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theme/theme4.xml" ContentType="application/vnd.openxmlformats-officedocument.theme+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notesSlides/notesSlide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2.xml" ContentType="application/vnd.openxmlformats-officedocument.themeOverride+xml"/>
  <Override PartName="/ppt/notesSlides/notesSlide10.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3.xml" ContentType="application/vnd.openxmlformats-officedocument.themeOverride+xml"/>
  <Override PartName="/ppt/notesSlides/notesSlide11.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4.xml" ContentType="application/vnd.openxmlformats-officedocument.themeOverride+xml"/>
  <Override PartName="/ppt/notesSlides/notesSlide1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5.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6.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5.xml" ContentType="application/vnd.openxmlformats-officedocument.themeOverride+xml"/>
  <Override PartName="/ppt/notesSlides/notesSlide19.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20.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21.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6.xml" ContentType="application/vnd.openxmlformats-officedocument.themeOverride+xml"/>
  <Override PartName="/ppt/notesSlides/notesSlide22.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7.xml" ContentType="application/vnd.openxmlformats-officedocument.themeOverride+xml"/>
  <Override PartName="/ppt/notesSlides/notesSlide23.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8.xml" ContentType="application/vnd.openxmlformats-officedocument.themeOverride+xml"/>
  <Override PartName="/ppt/notesSlides/notesSlide24.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9.xml" ContentType="application/vnd.openxmlformats-officedocument.themeOverride+xml"/>
  <Override PartName="/ppt/notesSlides/notesSlide25.xml" ContentType="application/vnd.openxmlformats-officedocument.presentationml.notesSlid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0.xml" ContentType="application/vnd.openxmlformats-officedocument.themeOverride+xml"/>
  <Override PartName="/ppt/notesSlides/notesSlide26.xml" ContentType="application/vnd.openxmlformats-officedocument.presentationml.notesSlid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1.xml" ContentType="application/vnd.openxmlformats-officedocument.themeOverride+xml"/>
  <Override PartName="/ppt/notesSlides/notesSlide27.xml" ContentType="application/vnd.openxmlformats-officedocument.presentationml.notesSlid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2.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3.xml" ContentType="application/vnd.openxmlformats-officedocument.themeOverride+xml"/>
  <Override PartName="/ppt/notesSlides/notesSlide30.xml" ContentType="application/vnd.openxmlformats-officedocument.presentationml.notesSl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31.xml" ContentType="application/vnd.openxmlformats-officedocument.presentationml.notesSlid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14.xml" ContentType="application/vnd.openxmlformats-officedocument.themeOverride+xml"/>
  <Override PartName="/ppt/notesSlides/notesSlide34.xml" ContentType="application/vnd.openxmlformats-officedocument.presentationml.notesSlid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35.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15.xml" ContentType="application/vnd.openxmlformats-officedocument.themeOverride+xml"/>
  <Override PartName="/ppt/notesSlides/notesSlide36.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16.xml" ContentType="application/vnd.openxmlformats-officedocument.themeOverride+xml"/>
  <Override PartName="/ppt/notesSlides/notesSlide37.xml" ContentType="application/vnd.openxmlformats-officedocument.presentationml.notesSlid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38.xml" ContentType="application/vnd.openxmlformats-officedocument.presentationml.notesSlid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39.xml" ContentType="application/vnd.openxmlformats-officedocument.presentationml.notesSlid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17.xml" ContentType="application/vnd.openxmlformats-officedocument.themeOverride+xml"/>
  <Override PartName="/ppt/notesSlides/notesSlide40.xml" ContentType="application/vnd.openxmlformats-officedocument.presentationml.notesSlid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18.xml" ContentType="application/vnd.openxmlformats-officedocument.themeOverride+xml"/>
  <Override PartName="/ppt/notesSlides/notesSlide41.xml" ContentType="application/vnd.openxmlformats-officedocument.presentationml.notesSlid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42.xml" ContentType="application/vnd.openxmlformats-officedocument.presentationml.notesSlid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19.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20.xml" ContentType="application/vnd.openxmlformats-officedocument.themeOverride+xml"/>
  <Override PartName="/ppt/notesSlides/notesSlide46.xml" ContentType="application/vnd.openxmlformats-officedocument.presentationml.notesSlid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21.xml" ContentType="application/vnd.openxmlformats-officedocument.themeOverride+xml"/>
  <Override PartName="/ppt/notesSlides/notesSlide47.xml" ContentType="application/vnd.openxmlformats-officedocument.presentationml.notesSlid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22.xml" ContentType="application/vnd.openxmlformats-officedocument.themeOverr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23.xml" ContentType="application/vnd.openxmlformats-officedocument.themeOverr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24.xml" ContentType="application/vnd.openxmlformats-officedocument.themeOverride+xml"/>
  <Override PartName="/ppt/notesSlides/notesSlide52.xml" ContentType="application/vnd.openxmlformats-officedocument.presentationml.notesSlid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25.xml" ContentType="application/vnd.openxmlformats-officedocument.themeOverride+xml"/>
  <Override PartName="/ppt/notesSlides/notesSlide53.xml" ContentType="application/vnd.openxmlformats-officedocument.presentationml.notesSlid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26.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27.xml" ContentType="application/vnd.openxmlformats-officedocument.themeOverride+xml"/>
  <Override PartName="/ppt/notesSlides/notesSlide56.xml" ContentType="application/vnd.openxmlformats-officedocument.presentationml.notesSl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28.xml" ContentType="application/vnd.openxmlformats-officedocument.themeOverride+xml"/>
  <Override PartName="/ppt/notesSlides/notesSlide57.xml" ContentType="application/vnd.openxmlformats-officedocument.presentationml.notesSlid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29.xml" ContentType="application/vnd.openxmlformats-officedocument.themeOverride+xml"/>
  <Override PartName="/ppt/notesSlides/notesSlide58.xml" ContentType="application/vnd.openxmlformats-officedocument.presentationml.notesSlid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30.xml" ContentType="application/vnd.openxmlformats-officedocument.themeOverride+xml"/>
  <Override PartName="/ppt/drawings/drawing1.xml" ContentType="application/vnd.openxmlformats-officedocument.drawingml.chartshapes+xml"/>
  <Override PartName="/ppt/notesSlides/notesSlide59.xml" ContentType="application/vnd.openxmlformats-officedocument.presentationml.notesSlid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31.xml" ContentType="application/vnd.openxmlformats-officedocument.themeOverride+xml"/>
  <Override PartName="/ppt/notesSlides/notesSlide60.xml" ContentType="application/vnd.openxmlformats-officedocument.presentationml.notesSlid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32.xml" ContentType="application/vnd.openxmlformats-officedocument.themeOverride+xml"/>
  <Override PartName="/ppt/notesSlides/notesSlide61.xml" ContentType="application/vnd.openxmlformats-officedocument.presentationml.notesSlid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33.xml" ContentType="application/vnd.openxmlformats-officedocument.themeOverride+xml"/>
  <Override PartName="/ppt/notesSlides/notesSlide62.xml" ContentType="application/vnd.openxmlformats-officedocument.presentationml.notesSlid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34.xml" ContentType="application/vnd.openxmlformats-officedocument.themeOverride+xml"/>
  <Override PartName="/ppt/notesSlides/notesSlide63.xml" ContentType="application/vnd.openxmlformats-officedocument.presentationml.notesSlid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35.xml" ContentType="application/vnd.openxmlformats-officedocument.themeOverride+xml"/>
  <Override PartName="/ppt/notesSlides/notesSlide64.xml" ContentType="application/vnd.openxmlformats-officedocument.presentationml.notesSlid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36.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37.xml" ContentType="application/vnd.openxmlformats-officedocument.themeOverride+xml"/>
  <Override PartName="/ppt/notesSlides/notesSlide68.xml" ContentType="application/vnd.openxmlformats-officedocument.presentationml.notesSlid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38.xml" ContentType="application/vnd.openxmlformats-officedocument.themeOverr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39.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40.xml" ContentType="application/vnd.openxmlformats-officedocument.themeOverride+xml"/>
  <Override PartName="/ppt/notesSlides/notesSlide73.xml" ContentType="application/vnd.openxmlformats-officedocument.presentationml.notesSlid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41.xml" ContentType="application/vnd.openxmlformats-officedocument.themeOverride+xml"/>
  <Override PartName="/ppt/notesSlides/notesSlide74.xml" ContentType="application/vnd.openxmlformats-officedocument.presentationml.notesSlid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42.xml" ContentType="application/vnd.openxmlformats-officedocument.themeOverride+xml"/>
  <Override PartName="/ppt/notesSlides/notesSlide75.xml" ContentType="application/vnd.openxmlformats-officedocument.presentationml.notesSlid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43.xml" ContentType="application/vnd.openxmlformats-officedocument.themeOverride+xml"/>
  <Override PartName="/ppt/notesSlides/notesSlide76.xml" ContentType="application/vnd.openxmlformats-officedocument.presentationml.notesSlid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theme/themeOverride44.xml" ContentType="application/vnd.openxmlformats-officedocument.themeOverride+xml"/>
  <Override PartName="/ppt/notesSlides/notesSlide77.xml" ContentType="application/vnd.openxmlformats-officedocument.presentationml.notesSlid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45.xml" ContentType="application/vnd.openxmlformats-officedocument.themeOverride+xml"/>
  <Override PartName="/ppt/notesSlides/notesSlide78.xml" ContentType="application/vnd.openxmlformats-officedocument.presentationml.notesSlid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theme/themeOverride46.xml" ContentType="application/vnd.openxmlformats-officedocument.themeOverride+xml"/>
  <Override PartName="/ppt/notesSlides/notesSlide79.xml" ContentType="application/vnd.openxmlformats-officedocument.presentationml.notesSlid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theme/themeOverride47.xml" ContentType="application/vnd.openxmlformats-officedocument.themeOverride+xml"/>
  <Override PartName="/ppt/notesSlides/notesSlide80.xml" ContentType="application/vnd.openxmlformats-officedocument.presentationml.notesSlid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48.xml" ContentType="application/vnd.openxmlformats-officedocument.themeOverride+xml"/>
  <Override PartName="/ppt/notesSlides/notesSlide81.xml" ContentType="application/vnd.openxmlformats-officedocument.presentationml.notesSlide+xml"/>
  <Override PartName="/ppt/charts/chart65.xml" ContentType="application/vnd.openxmlformats-officedocument.drawingml.chart+xml"/>
  <Override PartName="/ppt/charts/style65.xml" ContentType="application/vnd.ms-office.chartstyle+xml"/>
  <Override PartName="/ppt/charts/colors65.xml" ContentType="application/vnd.ms-office.chartcolorstyle+xml"/>
  <Override PartName="/ppt/theme/themeOverride49.xml" ContentType="application/vnd.openxmlformats-officedocument.themeOverride+xml"/>
  <Override PartName="/ppt/notesSlides/notesSlide82.xml" ContentType="application/vnd.openxmlformats-officedocument.presentationml.notesSlide+xml"/>
  <Override PartName="/ppt/charts/chart66.xml" ContentType="application/vnd.openxmlformats-officedocument.drawingml.chart+xml"/>
  <Override PartName="/ppt/charts/style66.xml" ContentType="application/vnd.ms-office.chartstyle+xml"/>
  <Override PartName="/ppt/charts/colors66.xml" ContentType="application/vnd.ms-office.chartcolorstyle+xml"/>
  <Override PartName="/ppt/theme/themeOverride50.xml" ContentType="application/vnd.openxmlformats-officedocument.themeOverride+xml"/>
  <Override PartName="/ppt/notesSlides/notesSlide83.xml" ContentType="application/vnd.openxmlformats-officedocument.presentationml.notesSlide+xml"/>
  <Override PartName="/ppt/charts/chart67.xml" ContentType="application/vnd.openxmlformats-officedocument.drawingml.chart+xml"/>
  <Override PartName="/ppt/charts/style67.xml" ContentType="application/vnd.ms-office.chartstyle+xml"/>
  <Override PartName="/ppt/charts/colors67.xml" ContentType="application/vnd.ms-office.chartcolorstyle+xml"/>
  <Override PartName="/ppt/theme/themeOverride51.xml" ContentType="application/vnd.openxmlformats-officedocument.themeOverride+xml"/>
  <Override PartName="/ppt/notesSlides/notesSlide84.xml" ContentType="application/vnd.openxmlformats-officedocument.presentationml.notesSlide+xml"/>
  <Override PartName="/ppt/charts/chart68.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52.xml" ContentType="application/vnd.openxmlformats-officedocument.themeOverr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69.xml" ContentType="application/vnd.openxmlformats-officedocument.drawingml.chart+xml"/>
  <Override PartName="/ppt/charts/style69.xml" ContentType="application/vnd.ms-office.chartstyle+xml"/>
  <Override PartName="/ppt/charts/colors69.xml" ContentType="application/vnd.ms-office.chartcolorstyle+xml"/>
  <Override PartName="/ppt/theme/themeOverride53.xml" ContentType="application/vnd.openxmlformats-officedocument.themeOverride+xml"/>
  <Override PartName="/ppt/notesSlides/notesSlide87.xml" ContentType="application/vnd.openxmlformats-officedocument.presentationml.notesSlide+xml"/>
  <Override PartName="/ppt/charts/chart70.xml" ContentType="application/vnd.openxmlformats-officedocument.drawingml.chart+xml"/>
  <Override PartName="/ppt/charts/style70.xml" ContentType="application/vnd.ms-office.chartstyle+xml"/>
  <Override PartName="/ppt/charts/colors70.xml" ContentType="application/vnd.ms-office.chartcolorstyle+xml"/>
  <Override PartName="/ppt/theme/themeOverride54.xml" ContentType="application/vnd.openxmlformats-officedocument.themeOverride+xml"/>
  <Override PartName="/ppt/notesSlides/notesSlide88.xml" ContentType="application/vnd.openxmlformats-officedocument.presentationml.notesSlide+xml"/>
  <Override PartName="/ppt/charts/chart71.xml" ContentType="application/vnd.openxmlformats-officedocument.drawingml.chart+xml"/>
  <Override PartName="/ppt/charts/style71.xml" ContentType="application/vnd.ms-office.chartstyle+xml"/>
  <Override PartName="/ppt/charts/colors71.xml" ContentType="application/vnd.ms-office.chartcolorstyle+xml"/>
  <Override PartName="/ppt/theme/themeOverride55.xml" ContentType="application/vnd.openxmlformats-officedocument.themeOverride+xml"/>
  <Override PartName="/ppt/notesSlides/notesSlide89.xml" ContentType="application/vnd.openxmlformats-officedocument.presentationml.notesSlide+xml"/>
  <Override PartName="/ppt/charts/chart72.xml" ContentType="application/vnd.openxmlformats-officedocument.drawingml.chart+xml"/>
  <Override PartName="/ppt/charts/style72.xml" ContentType="application/vnd.ms-office.chartstyle+xml"/>
  <Override PartName="/ppt/charts/colors72.xml" ContentType="application/vnd.ms-office.chartcolorstyle+xml"/>
  <Override PartName="/ppt/theme/themeOverride56.xml" ContentType="application/vnd.openxmlformats-officedocument.themeOverride+xml"/>
  <Override PartName="/ppt/notesSlides/notesSlide90.xml" ContentType="application/vnd.openxmlformats-officedocument.presentationml.notesSlide+xml"/>
  <Override PartName="/ppt/charts/chart73.xml" ContentType="application/vnd.openxmlformats-officedocument.drawingml.chart+xml"/>
  <Override PartName="/ppt/charts/style73.xml" ContentType="application/vnd.ms-office.chartstyle+xml"/>
  <Override PartName="/ppt/charts/colors73.xml" ContentType="application/vnd.ms-office.chartcolorstyle+xml"/>
  <Override PartName="/ppt/theme/themeOverride57.xml" ContentType="application/vnd.openxmlformats-officedocument.themeOverride+xml"/>
  <Override PartName="/ppt/notesSlides/notesSlide91.xml" ContentType="application/vnd.openxmlformats-officedocument.presentationml.notesSlide+xml"/>
  <Override PartName="/ppt/charts/chart74.xml" ContentType="application/vnd.openxmlformats-officedocument.drawingml.chart+xml"/>
  <Override PartName="/ppt/charts/style74.xml" ContentType="application/vnd.ms-office.chartstyle+xml"/>
  <Override PartName="/ppt/charts/colors74.xml" ContentType="application/vnd.ms-office.chartcolorstyle+xml"/>
  <Override PartName="/ppt/theme/themeOverride58.xml" ContentType="application/vnd.openxmlformats-officedocument.themeOverride+xml"/>
  <Override PartName="/ppt/notesSlides/notesSlide92.xml" ContentType="application/vnd.openxmlformats-officedocument.presentationml.notesSlide+xml"/>
  <Override PartName="/ppt/charts/chart75.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59.xml" ContentType="application/vnd.openxmlformats-officedocument.themeOverride+xml"/>
  <Override PartName="/ppt/notesSlides/notesSlide93.xml" ContentType="application/vnd.openxmlformats-officedocument.presentationml.notesSlide+xml"/>
  <Override PartName="/ppt/charts/chart76.xml" ContentType="application/vnd.openxmlformats-officedocument.drawingml.chart+xml"/>
  <Override PartName="/ppt/charts/style76.xml" ContentType="application/vnd.ms-office.chartstyle+xml"/>
  <Override PartName="/ppt/charts/colors76.xml" ContentType="application/vnd.ms-office.chartcolorstyle+xml"/>
  <Override PartName="/ppt/theme/themeOverride60.xml" ContentType="application/vnd.openxmlformats-officedocument.themeOverride+xml"/>
  <Override PartName="/ppt/notesSlides/notesSlide94.xml" ContentType="application/vnd.openxmlformats-officedocument.presentationml.notesSlide+xml"/>
  <Override PartName="/ppt/charts/chart77.xml" ContentType="application/vnd.openxmlformats-officedocument.drawingml.chart+xml"/>
  <Override PartName="/ppt/charts/style77.xml" ContentType="application/vnd.ms-office.chartstyle+xml"/>
  <Override PartName="/ppt/charts/colors77.xml" ContentType="application/vnd.ms-office.chartcolorstyle+xml"/>
  <Override PartName="/ppt/theme/themeOverride61.xml" ContentType="application/vnd.openxmlformats-officedocument.themeOverride+xml"/>
  <Override PartName="/ppt/drawings/drawing2.xml" ContentType="application/vnd.openxmlformats-officedocument.drawingml.chartshapes+xml"/>
  <Override PartName="/ppt/notesSlides/notesSlide95.xml" ContentType="application/vnd.openxmlformats-officedocument.presentationml.notesSlide+xml"/>
  <Override PartName="/ppt/charts/chart78.xml" ContentType="application/vnd.openxmlformats-officedocument.drawingml.chart+xml"/>
  <Override PartName="/ppt/charts/style78.xml" ContentType="application/vnd.ms-office.chartstyle+xml"/>
  <Override PartName="/ppt/charts/colors78.xml" ContentType="application/vnd.ms-office.chartcolorstyle+xml"/>
  <Override PartName="/ppt/theme/themeOverride62.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charts/chart79.xml" ContentType="application/vnd.openxmlformats-officedocument.drawingml.chart+xml"/>
  <Override PartName="/ppt/charts/style79.xml" ContentType="application/vnd.ms-office.chartstyle+xml"/>
  <Override PartName="/ppt/charts/colors79.xml" ContentType="application/vnd.ms-office.chartcolorstyle+xml"/>
  <Override PartName="/ppt/theme/themeOverride63.xml" ContentType="application/vnd.openxmlformats-officedocument.themeOverride+xml"/>
  <Override PartName="/ppt/notesSlides/notesSlide98.xml" ContentType="application/vnd.openxmlformats-officedocument.presentationml.notesSlide+xml"/>
  <Override PartName="/ppt/charts/chart80.xml" ContentType="application/vnd.openxmlformats-officedocument.drawingml.chart+xml"/>
  <Override PartName="/ppt/charts/style80.xml" ContentType="application/vnd.ms-office.chartstyle+xml"/>
  <Override PartName="/ppt/charts/colors80.xml" ContentType="application/vnd.ms-office.chartcolorstyle+xml"/>
  <Override PartName="/ppt/theme/themeOverride64.xml" ContentType="application/vnd.openxmlformats-officedocument.themeOverride+xml"/>
  <Override PartName="/ppt/notesSlides/notesSlide99.xml" ContentType="application/vnd.openxmlformats-officedocument.presentationml.notesSlide+xml"/>
  <Override PartName="/ppt/charts/chart81.xml" ContentType="application/vnd.openxmlformats-officedocument.drawingml.chart+xml"/>
  <Override PartName="/ppt/charts/style81.xml" ContentType="application/vnd.ms-office.chartstyle+xml"/>
  <Override PartName="/ppt/charts/colors81.xml" ContentType="application/vnd.ms-office.chartcolorstyle+xml"/>
  <Override PartName="/ppt/theme/themeOverride65.xml" ContentType="application/vnd.openxmlformats-officedocument.themeOverride+xml"/>
  <Override PartName="/ppt/notesSlides/notesSlide100.xml" ContentType="application/vnd.openxmlformats-officedocument.presentationml.notesSlide+xml"/>
  <Override PartName="/ppt/charts/chart82.xml" ContentType="application/vnd.openxmlformats-officedocument.drawingml.chart+xml"/>
  <Override PartName="/ppt/charts/style82.xml" ContentType="application/vnd.ms-office.chartstyle+xml"/>
  <Override PartName="/ppt/charts/colors82.xml" ContentType="application/vnd.ms-office.chartcolorstyle+xml"/>
  <Override PartName="/ppt/theme/themeOverride66.xml" ContentType="application/vnd.openxmlformats-officedocument.themeOverride+xml"/>
  <Override PartName="/ppt/notesSlides/notesSlide101.xml" ContentType="application/vnd.openxmlformats-officedocument.presentationml.notesSlide+xml"/>
  <Override PartName="/ppt/charts/chart83.xml" ContentType="application/vnd.openxmlformats-officedocument.drawingml.chart+xml"/>
  <Override PartName="/ppt/charts/style83.xml" ContentType="application/vnd.ms-office.chartstyle+xml"/>
  <Override PartName="/ppt/charts/colors83.xml" ContentType="application/vnd.ms-office.chartcolorstyle+xml"/>
  <Override PartName="/ppt/theme/themeOverride67.xml" ContentType="application/vnd.openxmlformats-officedocument.themeOverride+xml"/>
  <Override PartName="/ppt/notesSlides/notesSlide102.xml" ContentType="application/vnd.openxmlformats-officedocument.presentationml.notesSlide+xml"/>
  <Override PartName="/ppt/charts/chart84.xml" ContentType="application/vnd.openxmlformats-officedocument.drawingml.chart+xml"/>
  <Override PartName="/ppt/charts/style84.xml" ContentType="application/vnd.ms-office.chartstyle+xml"/>
  <Override PartName="/ppt/charts/colors84.xml" ContentType="application/vnd.ms-office.chartcolorstyle+xml"/>
  <Override PartName="/ppt/theme/themeOverride68.xml" ContentType="application/vnd.openxmlformats-officedocument.themeOverr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85.xml" ContentType="application/vnd.openxmlformats-officedocument.drawingml.chart+xml"/>
  <Override PartName="/ppt/charts/style85.xml" ContentType="application/vnd.ms-office.chartstyle+xml"/>
  <Override PartName="/ppt/charts/colors85.xml" ContentType="application/vnd.ms-office.chartcolorstyle+xml"/>
  <Override PartName="/ppt/theme/themeOverride69.xml" ContentType="application/vnd.openxmlformats-officedocument.themeOverride+xml"/>
  <Override PartName="/ppt/notesSlides/notesSlide105.xml" ContentType="application/vnd.openxmlformats-officedocument.presentationml.notesSlide+xml"/>
  <Override PartName="/ppt/charts/chart86.xml" ContentType="application/vnd.openxmlformats-officedocument.drawingml.chart+xml"/>
  <Override PartName="/ppt/charts/style86.xml" ContentType="application/vnd.ms-office.chartstyle+xml"/>
  <Override PartName="/ppt/charts/colors86.xml" ContentType="application/vnd.ms-office.chartcolorstyle+xml"/>
  <Override PartName="/ppt/theme/themeOverride70.xml" ContentType="application/vnd.openxmlformats-officedocument.themeOverride+xml"/>
  <Override PartName="/ppt/notesSlides/notesSlide106.xml" ContentType="application/vnd.openxmlformats-officedocument.presentationml.notesSlide+xml"/>
  <Override PartName="/ppt/charts/chart87.xml" ContentType="application/vnd.openxmlformats-officedocument.drawingml.chart+xml"/>
  <Override PartName="/ppt/charts/style87.xml" ContentType="application/vnd.ms-office.chartstyle+xml"/>
  <Override PartName="/ppt/charts/colors87.xml" ContentType="application/vnd.ms-office.chartcolorstyle+xml"/>
  <Override PartName="/ppt/theme/themeOverride71.xml" ContentType="application/vnd.openxmlformats-officedocument.themeOverride+xml"/>
  <Override PartName="/ppt/notesSlides/notesSlide107.xml" ContentType="application/vnd.openxmlformats-officedocument.presentationml.notesSlide+xml"/>
  <Override PartName="/ppt/charts/chart88.xml" ContentType="application/vnd.openxmlformats-officedocument.drawingml.chart+xml"/>
  <Override PartName="/ppt/charts/style88.xml" ContentType="application/vnd.ms-office.chartstyle+xml"/>
  <Override PartName="/ppt/charts/colors88.xml" ContentType="application/vnd.ms-office.chartcolorstyle+xml"/>
  <Override PartName="/ppt/theme/themeOverride72.xml" ContentType="application/vnd.openxmlformats-officedocument.themeOverride+xml"/>
  <Override PartName="/ppt/notesSlides/notesSlide108.xml" ContentType="application/vnd.openxmlformats-officedocument.presentationml.notesSlide+xml"/>
  <Override PartName="/ppt/charts/chart89.xml" ContentType="application/vnd.openxmlformats-officedocument.drawingml.chart+xml"/>
  <Override PartName="/ppt/charts/style89.xml" ContentType="application/vnd.ms-office.chartstyle+xml"/>
  <Override PartName="/ppt/charts/colors89.xml" ContentType="application/vnd.ms-office.chartcolorstyle+xml"/>
  <Override PartName="/ppt/theme/themeOverride73.xml" ContentType="application/vnd.openxmlformats-officedocument.themeOverride+xml"/>
  <Override PartName="/ppt/notesSlides/notesSlide109.xml" ContentType="application/vnd.openxmlformats-officedocument.presentationml.notesSlide+xml"/>
  <Override PartName="/ppt/charts/chart90.xml" ContentType="application/vnd.openxmlformats-officedocument.drawingml.chart+xml"/>
  <Override PartName="/ppt/charts/style90.xml" ContentType="application/vnd.ms-office.chartstyle+xml"/>
  <Override PartName="/ppt/charts/colors90.xml" ContentType="application/vnd.ms-office.chartcolorstyle+xml"/>
  <Override PartName="/ppt/theme/themeOverride74.xml" ContentType="application/vnd.openxmlformats-officedocument.themeOverride+xml"/>
  <Override PartName="/ppt/notesSlides/notesSlide110.xml" ContentType="application/vnd.openxmlformats-officedocument.presentationml.notesSlide+xml"/>
  <Override PartName="/ppt/charts/chart91.xml" ContentType="application/vnd.openxmlformats-officedocument.drawingml.chart+xml"/>
  <Override PartName="/ppt/charts/style91.xml" ContentType="application/vnd.ms-office.chartstyle+xml"/>
  <Override PartName="/ppt/charts/colors91.xml" ContentType="application/vnd.ms-office.chartcolorstyle+xml"/>
  <Override PartName="/ppt/theme/themeOverride75.xml" ContentType="application/vnd.openxmlformats-officedocument.themeOverride+xml"/>
  <Override PartName="/ppt/notesSlides/notesSlide111.xml" ContentType="application/vnd.openxmlformats-officedocument.presentationml.notesSlide+xml"/>
  <Override PartName="/ppt/charts/chart92.xml" ContentType="application/vnd.openxmlformats-officedocument.drawingml.chart+xml"/>
  <Override PartName="/ppt/charts/style92.xml" ContentType="application/vnd.ms-office.chartstyle+xml"/>
  <Override PartName="/ppt/charts/colors92.xml" ContentType="application/vnd.ms-office.chartcolorstyle+xml"/>
  <Override PartName="/ppt/theme/themeOverride76.xml" ContentType="application/vnd.openxmlformats-officedocument.themeOverride+xml"/>
  <Override PartName="/ppt/notesSlides/notesSlide112.xml" ContentType="application/vnd.openxmlformats-officedocument.presentationml.notesSlide+xml"/>
  <Override PartName="/ppt/charts/chart93.xml" ContentType="application/vnd.openxmlformats-officedocument.drawingml.chart+xml"/>
  <Override PartName="/ppt/charts/style93.xml" ContentType="application/vnd.ms-office.chartstyle+xml"/>
  <Override PartName="/ppt/charts/colors93.xml" ContentType="application/vnd.ms-office.chartcolorstyle+xml"/>
  <Override PartName="/ppt/theme/themeOverride77.xml" ContentType="application/vnd.openxmlformats-officedocument.themeOverr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94.xml" ContentType="application/vnd.openxmlformats-officedocument.drawingml.chart+xml"/>
  <Override PartName="/ppt/charts/style94.xml" ContentType="application/vnd.ms-office.chartstyle+xml"/>
  <Override PartName="/ppt/charts/colors94.xml" ContentType="application/vnd.ms-office.chartcolorstyle+xml"/>
  <Override PartName="/ppt/theme/themeOverride78.xml" ContentType="application/vnd.openxmlformats-officedocument.themeOverride+xml"/>
  <Override PartName="/ppt/notesSlides/notesSlide115.xml" ContentType="application/vnd.openxmlformats-officedocument.presentationml.notesSlide+xml"/>
  <Override PartName="/ppt/charts/chart95.xml" ContentType="application/vnd.openxmlformats-officedocument.drawingml.chart+xml"/>
  <Override PartName="/ppt/charts/style95.xml" ContentType="application/vnd.ms-office.chartstyle+xml"/>
  <Override PartName="/ppt/charts/colors95.xml" ContentType="application/vnd.ms-office.chartcolorstyle+xml"/>
  <Override PartName="/ppt/theme/themeOverride79.xml" ContentType="application/vnd.openxmlformats-officedocument.themeOverride+xml"/>
  <Override PartName="/ppt/notesSlides/notesSlide116.xml" ContentType="application/vnd.openxmlformats-officedocument.presentationml.notesSlide+xml"/>
  <Override PartName="/ppt/charts/chart96.xml" ContentType="application/vnd.openxmlformats-officedocument.drawingml.chart+xml"/>
  <Override PartName="/ppt/charts/style96.xml" ContentType="application/vnd.ms-office.chartstyle+xml"/>
  <Override PartName="/ppt/charts/colors96.xml" ContentType="application/vnd.ms-office.chartcolorstyle+xml"/>
  <Override PartName="/ppt/theme/themeOverride80.xml" ContentType="application/vnd.openxmlformats-officedocument.themeOverride+xml"/>
  <Override PartName="/ppt/notesSlides/notesSlide117.xml" ContentType="application/vnd.openxmlformats-officedocument.presentationml.notesSlide+xml"/>
  <Override PartName="/ppt/charts/chart97.xml" ContentType="application/vnd.openxmlformats-officedocument.drawingml.chart+xml"/>
  <Override PartName="/ppt/charts/style97.xml" ContentType="application/vnd.ms-office.chartstyle+xml"/>
  <Override PartName="/ppt/charts/colors97.xml" ContentType="application/vnd.ms-office.chartcolorstyle+xml"/>
  <Override PartName="/ppt/theme/themeOverride81.xml" ContentType="application/vnd.openxmlformats-officedocument.themeOverride+xml"/>
  <Override PartName="/ppt/notesSlides/notesSlide118.xml" ContentType="application/vnd.openxmlformats-officedocument.presentationml.notesSlide+xml"/>
  <Override PartName="/ppt/charts/chart98.xml" ContentType="application/vnd.openxmlformats-officedocument.drawingml.chart+xml"/>
  <Override PartName="/ppt/charts/style98.xml" ContentType="application/vnd.ms-office.chartstyle+xml"/>
  <Override PartName="/ppt/charts/colors98.xml" ContentType="application/vnd.ms-office.chartcolorstyle+xml"/>
  <Override PartName="/ppt/theme/themeOverride82.xml" ContentType="application/vnd.openxmlformats-officedocument.themeOverride+xml"/>
  <Override PartName="/ppt/notesSlides/notesSlide119.xml" ContentType="application/vnd.openxmlformats-officedocument.presentationml.notesSlide+xml"/>
  <Override PartName="/ppt/charts/chart99.xml" ContentType="application/vnd.openxmlformats-officedocument.drawingml.chart+xml"/>
  <Override PartName="/ppt/charts/style99.xml" ContentType="application/vnd.ms-office.chartstyle+xml"/>
  <Override PartName="/ppt/charts/colors99.xml" ContentType="application/vnd.ms-office.chartcolorstyle+xml"/>
  <Override PartName="/ppt/theme/themeOverride83.xml" ContentType="application/vnd.openxmlformats-officedocument.themeOverride+xml"/>
  <Override PartName="/ppt/notesSlides/notesSlide120.xml" ContentType="application/vnd.openxmlformats-officedocument.presentationml.notesSlide+xml"/>
  <Override PartName="/ppt/charts/chart100.xml" ContentType="application/vnd.openxmlformats-officedocument.drawingml.chart+xml"/>
  <Override PartName="/ppt/charts/style100.xml" ContentType="application/vnd.ms-office.chartstyle+xml"/>
  <Override PartName="/ppt/charts/colors100.xml" ContentType="application/vnd.ms-office.chartcolorstyle+xml"/>
  <Override PartName="/ppt/theme/themeOverride84.xml" ContentType="application/vnd.openxmlformats-officedocument.themeOverride+xml"/>
  <Override PartName="/ppt/notesSlides/notesSlide121.xml" ContentType="application/vnd.openxmlformats-officedocument.presentationml.notesSlide+xml"/>
  <Override PartName="/ppt/charts/chart101.xml" ContentType="application/vnd.openxmlformats-officedocument.drawingml.chart+xml"/>
  <Override PartName="/ppt/charts/style101.xml" ContentType="application/vnd.ms-office.chartstyle+xml"/>
  <Override PartName="/ppt/charts/colors101.xml" ContentType="application/vnd.ms-office.chartcolorstyle+xml"/>
  <Override PartName="/ppt/theme/themeOverride85.xml" ContentType="application/vnd.openxmlformats-officedocument.themeOverride+xml"/>
  <Override PartName="/ppt/notesSlides/notesSlide122.xml" ContentType="application/vnd.openxmlformats-officedocument.presentationml.notesSlide+xml"/>
  <Override PartName="/ppt/charts/chart102.xml" ContentType="application/vnd.openxmlformats-officedocument.drawingml.chart+xml"/>
  <Override PartName="/ppt/charts/style102.xml" ContentType="application/vnd.ms-office.chartstyle+xml"/>
  <Override PartName="/ppt/charts/colors102.xml" ContentType="application/vnd.ms-office.chartcolorstyle+xml"/>
  <Override PartName="/ppt/theme/themeOverride86.xml" ContentType="application/vnd.openxmlformats-officedocument.themeOverride+xml"/>
  <Override PartName="/ppt/notesSlides/notesSlide123.xml" ContentType="application/vnd.openxmlformats-officedocument.presentationml.notesSlide+xml"/>
  <Override PartName="/ppt/charts/chart103.xml" ContentType="application/vnd.openxmlformats-officedocument.drawingml.chart+xml"/>
  <Override PartName="/ppt/charts/style103.xml" ContentType="application/vnd.ms-office.chartstyle+xml"/>
  <Override PartName="/ppt/charts/colors103.xml" ContentType="application/vnd.ms-office.chartcolorstyle+xml"/>
  <Override PartName="/ppt/theme/themeOverride87.xml" ContentType="application/vnd.openxmlformats-officedocument.themeOverride+xml"/>
  <Override PartName="/ppt/notesSlides/notesSlide1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2" r:id="rId2"/>
    <p:sldMasterId id="2147483665" r:id="rId3"/>
    <p:sldMasterId id="2147483667" r:id="rId4"/>
    <p:sldMasterId id="2147483669" r:id="rId5"/>
  </p:sldMasterIdLst>
  <p:notesMasterIdLst>
    <p:notesMasterId r:id="rId180"/>
  </p:notesMasterIdLst>
  <p:sldIdLst>
    <p:sldId id="257" r:id="rId6"/>
    <p:sldId id="259" r:id="rId7"/>
    <p:sldId id="258" r:id="rId8"/>
    <p:sldId id="260" r:id="rId9"/>
    <p:sldId id="261" r:id="rId10"/>
    <p:sldId id="262" r:id="rId11"/>
    <p:sldId id="263" r:id="rId12"/>
    <p:sldId id="264" r:id="rId13"/>
    <p:sldId id="265" r:id="rId14"/>
    <p:sldId id="268" r:id="rId15"/>
    <p:sldId id="269" r:id="rId16"/>
    <p:sldId id="270" r:id="rId17"/>
    <p:sldId id="272" r:id="rId18"/>
    <p:sldId id="273" r:id="rId19"/>
    <p:sldId id="274" r:id="rId20"/>
    <p:sldId id="275" r:id="rId21"/>
    <p:sldId id="276" r:id="rId22"/>
    <p:sldId id="277" r:id="rId23"/>
    <p:sldId id="278" r:id="rId24"/>
    <p:sldId id="279" r:id="rId25"/>
    <p:sldId id="280" r:id="rId26"/>
    <p:sldId id="281" r:id="rId27"/>
    <p:sldId id="282" r:id="rId28"/>
    <p:sldId id="284" r:id="rId29"/>
    <p:sldId id="285" r:id="rId30"/>
    <p:sldId id="286" r:id="rId31"/>
    <p:sldId id="287" r:id="rId32"/>
    <p:sldId id="288" r:id="rId33"/>
    <p:sldId id="289" r:id="rId34"/>
    <p:sldId id="290" r:id="rId35"/>
    <p:sldId id="291" r:id="rId36"/>
    <p:sldId id="292" r:id="rId37"/>
    <p:sldId id="294" r:id="rId38"/>
    <p:sldId id="474" r:id="rId39"/>
    <p:sldId id="296" r:id="rId40"/>
    <p:sldId id="297" r:id="rId41"/>
    <p:sldId id="298" r:id="rId42"/>
    <p:sldId id="299" r:id="rId43"/>
    <p:sldId id="300" r:id="rId44"/>
    <p:sldId id="301" r:id="rId45"/>
    <p:sldId id="303" r:id="rId46"/>
    <p:sldId id="305" r:id="rId47"/>
    <p:sldId id="307" r:id="rId48"/>
    <p:sldId id="308" r:id="rId49"/>
    <p:sldId id="309" r:id="rId50"/>
    <p:sldId id="310" r:id="rId51"/>
    <p:sldId id="311" r:id="rId52"/>
    <p:sldId id="312" r:id="rId53"/>
    <p:sldId id="313" r:id="rId54"/>
    <p:sldId id="314" r:id="rId55"/>
    <p:sldId id="316" r:id="rId56"/>
    <p:sldId id="317" r:id="rId57"/>
    <p:sldId id="319" r:id="rId58"/>
    <p:sldId id="475" r:id="rId59"/>
    <p:sldId id="321" r:id="rId60"/>
    <p:sldId id="322" r:id="rId61"/>
    <p:sldId id="323" r:id="rId62"/>
    <p:sldId id="324" r:id="rId63"/>
    <p:sldId id="325" r:id="rId64"/>
    <p:sldId id="326" r:id="rId65"/>
    <p:sldId id="327" r:id="rId66"/>
    <p:sldId id="328" r:id="rId67"/>
    <p:sldId id="329" r:id="rId68"/>
    <p:sldId id="330" r:id="rId69"/>
    <p:sldId id="331" r:id="rId70"/>
    <p:sldId id="332" r:id="rId71"/>
    <p:sldId id="333" r:id="rId72"/>
    <p:sldId id="334" r:id="rId73"/>
    <p:sldId id="335" r:id="rId74"/>
    <p:sldId id="337" r:id="rId75"/>
    <p:sldId id="338" r:id="rId76"/>
    <p:sldId id="339" r:id="rId77"/>
    <p:sldId id="341" r:id="rId78"/>
    <p:sldId id="476" r:id="rId79"/>
    <p:sldId id="343" r:id="rId80"/>
    <p:sldId id="344" r:id="rId81"/>
    <p:sldId id="345" r:id="rId82"/>
    <p:sldId id="346" r:id="rId83"/>
    <p:sldId id="347" r:id="rId84"/>
    <p:sldId id="354" r:id="rId85"/>
    <p:sldId id="355" r:id="rId86"/>
    <p:sldId id="356" r:id="rId87"/>
    <p:sldId id="357" r:id="rId88"/>
    <p:sldId id="358" r:id="rId89"/>
    <p:sldId id="359" r:id="rId90"/>
    <p:sldId id="360" r:id="rId91"/>
    <p:sldId id="361" r:id="rId92"/>
    <p:sldId id="362" r:id="rId93"/>
    <p:sldId id="363" r:id="rId94"/>
    <p:sldId id="364" r:id="rId95"/>
    <p:sldId id="365" r:id="rId96"/>
    <p:sldId id="366" r:id="rId97"/>
    <p:sldId id="367" r:id="rId98"/>
    <p:sldId id="368" r:id="rId99"/>
    <p:sldId id="370" r:id="rId100"/>
    <p:sldId id="371" r:id="rId101"/>
    <p:sldId id="372" r:id="rId102"/>
    <p:sldId id="373" r:id="rId103"/>
    <p:sldId id="374" r:id="rId104"/>
    <p:sldId id="376" r:id="rId105"/>
    <p:sldId id="498" r:id="rId106"/>
    <p:sldId id="378" r:id="rId107"/>
    <p:sldId id="380" r:id="rId108"/>
    <p:sldId id="381" r:id="rId109"/>
    <p:sldId id="472" r:id="rId110"/>
    <p:sldId id="383" r:id="rId111"/>
    <p:sldId id="384" r:id="rId112"/>
    <p:sldId id="385" r:id="rId113"/>
    <p:sldId id="386" r:id="rId114"/>
    <p:sldId id="387" r:id="rId115"/>
    <p:sldId id="388" r:id="rId116"/>
    <p:sldId id="389" r:id="rId117"/>
    <p:sldId id="390" r:id="rId118"/>
    <p:sldId id="391" r:id="rId119"/>
    <p:sldId id="392" r:id="rId120"/>
    <p:sldId id="479" r:id="rId121"/>
    <p:sldId id="477" r:id="rId122"/>
    <p:sldId id="473" r:id="rId123"/>
    <p:sldId id="403" r:id="rId124"/>
    <p:sldId id="478" r:id="rId125"/>
    <p:sldId id="404" r:id="rId126"/>
    <p:sldId id="416" r:id="rId127"/>
    <p:sldId id="417" r:id="rId128"/>
    <p:sldId id="418" r:id="rId129"/>
    <p:sldId id="419" r:id="rId130"/>
    <p:sldId id="420" r:id="rId131"/>
    <p:sldId id="421" r:id="rId132"/>
    <p:sldId id="423" r:id="rId133"/>
    <p:sldId id="424" r:id="rId134"/>
    <p:sldId id="425" r:id="rId135"/>
    <p:sldId id="480" r:id="rId136"/>
    <p:sldId id="427" r:id="rId137"/>
    <p:sldId id="434" r:id="rId138"/>
    <p:sldId id="435" r:id="rId139"/>
    <p:sldId id="436" r:id="rId140"/>
    <p:sldId id="439" r:id="rId141"/>
    <p:sldId id="440" r:id="rId142"/>
    <p:sldId id="481" r:id="rId143"/>
    <p:sldId id="482" r:id="rId144"/>
    <p:sldId id="488" r:id="rId145"/>
    <p:sldId id="493" r:id="rId146"/>
    <p:sldId id="492" r:id="rId147"/>
    <p:sldId id="494" r:id="rId148"/>
    <p:sldId id="495" r:id="rId149"/>
    <p:sldId id="496" r:id="rId150"/>
    <p:sldId id="485" r:id="rId151"/>
    <p:sldId id="491" r:id="rId152"/>
    <p:sldId id="441" r:id="rId153"/>
    <p:sldId id="442" r:id="rId154"/>
    <p:sldId id="443" r:id="rId155"/>
    <p:sldId id="444" r:id="rId156"/>
    <p:sldId id="445" r:id="rId157"/>
    <p:sldId id="446" r:id="rId158"/>
    <p:sldId id="447" r:id="rId159"/>
    <p:sldId id="448" r:id="rId160"/>
    <p:sldId id="449" r:id="rId161"/>
    <p:sldId id="450" r:id="rId162"/>
    <p:sldId id="451" r:id="rId163"/>
    <p:sldId id="452" r:id="rId164"/>
    <p:sldId id="454" r:id="rId165"/>
    <p:sldId id="455" r:id="rId166"/>
    <p:sldId id="456" r:id="rId167"/>
    <p:sldId id="457" r:id="rId168"/>
    <p:sldId id="459" r:id="rId169"/>
    <p:sldId id="460" r:id="rId170"/>
    <p:sldId id="462" r:id="rId171"/>
    <p:sldId id="463" r:id="rId172"/>
    <p:sldId id="497" r:id="rId173"/>
    <p:sldId id="465" r:id="rId174"/>
    <p:sldId id="466" r:id="rId175"/>
    <p:sldId id="467" r:id="rId176"/>
    <p:sldId id="468" r:id="rId177"/>
    <p:sldId id="470" r:id="rId178"/>
    <p:sldId id="471" r:id="rId179"/>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Zweimueller, Sally" initials="ZS" lastIdx="2" clrIdx="0">
    <p:extLst>
      <p:ext uri="{19B8F6BF-5375-455C-9EA6-DF929625EA0E}">
        <p15:presenceInfo xmlns:p15="http://schemas.microsoft.com/office/powerpoint/2012/main" userId="S-1-5-21-2338163137-2684688362-157462135-2656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3251" autoAdjust="0"/>
    <p:restoredTop sz="83434" autoAdjust="0"/>
  </p:normalViewPr>
  <p:slideViewPr>
    <p:cSldViewPr snapToGrid="0">
      <p:cViewPr varScale="1">
        <p:scale>
          <a:sx n="75" d="100"/>
          <a:sy n="75" d="100"/>
        </p:scale>
        <p:origin x="1013" y="43"/>
      </p:cViewPr>
      <p:guideLst/>
    </p:cSldViewPr>
  </p:slideViewPr>
  <p:outlineViewPr>
    <p:cViewPr>
      <p:scale>
        <a:sx n="33" d="100"/>
        <a:sy n="33" d="100"/>
      </p:scale>
      <p:origin x="0" y="-6245"/>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38" Type="http://schemas.openxmlformats.org/officeDocument/2006/relationships/slide" Target="slides/slide133.xml"/><Relationship Id="rId154" Type="http://schemas.openxmlformats.org/officeDocument/2006/relationships/slide" Target="slides/slide149.xml"/><Relationship Id="rId159" Type="http://schemas.openxmlformats.org/officeDocument/2006/relationships/slide" Target="slides/slide154.xml"/><Relationship Id="rId175" Type="http://schemas.openxmlformats.org/officeDocument/2006/relationships/slide" Target="slides/slide170.xml"/><Relationship Id="rId170" Type="http://schemas.openxmlformats.org/officeDocument/2006/relationships/slide" Target="slides/slide165.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28" Type="http://schemas.openxmlformats.org/officeDocument/2006/relationships/slide" Target="slides/slide123.xml"/><Relationship Id="rId144" Type="http://schemas.openxmlformats.org/officeDocument/2006/relationships/slide" Target="slides/slide139.xml"/><Relationship Id="rId149" Type="http://schemas.openxmlformats.org/officeDocument/2006/relationships/slide" Target="slides/slide144.xml"/><Relationship Id="rId5" Type="http://schemas.openxmlformats.org/officeDocument/2006/relationships/slideMaster" Target="slideMasters/slideMaster5.xml"/><Relationship Id="rId90" Type="http://schemas.openxmlformats.org/officeDocument/2006/relationships/slide" Target="slides/slide85.xml"/><Relationship Id="rId95" Type="http://schemas.openxmlformats.org/officeDocument/2006/relationships/slide" Target="slides/slide90.xml"/><Relationship Id="rId160" Type="http://schemas.openxmlformats.org/officeDocument/2006/relationships/slide" Target="slides/slide155.xml"/><Relationship Id="rId165" Type="http://schemas.openxmlformats.org/officeDocument/2006/relationships/slide" Target="slides/slide160.xml"/><Relationship Id="rId181" Type="http://schemas.openxmlformats.org/officeDocument/2006/relationships/commentAuthors" Target="commentAuthors.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slide" Target="slides/slide113.xml"/><Relationship Id="rId134" Type="http://schemas.openxmlformats.org/officeDocument/2006/relationships/slide" Target="slides/slide129.xml"/><Relationship Id="rId139" Type="http://schemas.openxmlformats.org/officeDocument/2006/relationships/slide" Target="slides/slide134.xml"/><Relationship Id="rId80" Type="http://schemas.openxmlformats.org/officeDocument/2006/relationships/slide" Target="slides/slide75.xml"/><Relationship Id="rId85" Type="http://schemas.openxmlformats.org/officeDocument/2006/relationships/slide" Target="slides/slide80.xml"/><Relationship Id="rId150" Type="http://schemas.openxmlformats.org/officeDocument/2006/relationships/slide" Target="slides/slide145.xml"/><Relationship Id="rId155" Type="http://schemas.openxmlformats.org/officeDocument/2006/relationships/slide" Target="slides/slide150.xml"/><Relationship Id="rId171" Type="http://schemas.openxmlformats.org/officeDocument/2006/relationships/slide" Target="slides/slide166.xml"/><Relationship Id="rId176" Type="http://schemas.openxmlformats.org/officeDocument/2006/relationships/slide" Target="slides/slide171.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slide" Target="slides/slide119.xml"/><Relationship Id="rId129" Type="http://schemas.openxmlformats.org/officeDocument/2006/relationships/slide" Target="slides/slide124.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slide" Target="slides/slide135.xml"/><Relationship Id="rId145" Type="http://schemas.openxmlformats.org/officeDocument/2006/relationships/slide" Target="slides/slide140.xml"/><Relationship Id="rId161" Type="http://schemas.openxmlformats.org/officeDocument/2006/relationships/slide" Target="slides/slide156.xml"/><Relationship Id="rId166" Type="http://schemas.openxmlformats.org/officeDocument/2006/relationships/slide" Target="slides/slide161.xml"/><Relationship Id="rId18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slide" Target="slides/slide130.xml"/><Relationship Id="rId151" Type="http://schemas.openxmlformats.org/officeDocument/2006/relationships/slide" Target="slides/slide146.xml"/><Relationship Id="rId156" Type="http://schemas.openxmlformats.org/officeDocument/2006/relationships/slide" Target="slides/slide151.xml"/><Relationship Id="rId177" Type="http://schemas.openxmlformats.org/officeDocument/2006/relationships/slide" Target="slides/slide172.xml"/><Relationship Id="rId4" Type="http://schemas.openxmlformats.org/officeDocument/2006/relationships/slideMaster" Target="slideMasters/slideMaster4.xml"/><Relationship Id="rId9" Type="http://schemas.openxmlformats.org/officeDocument/2006/relationships/slide" Target="slides/slide4.xml"/><Relationship Id="rId172" Type="http://schemas.openxmlformats.org/officeDocument/2006/relationships/slide" Target="slides/slide167.xml"/><Relationship Id="rId180" Type="http://schemas.openxmlformats.org/officeDocument/2006/relationships/notesMaster" Target="notesMasters/notesMaster1.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slide" Target="slides/slide136.xml"/><Relationship Id="rId146" Type="http://schemas.openxmlformats.org/officeDocument/2006/relationships/slide" Target="slides/slide141.xml"/><Relationship Id="rId167" Type="http://schemas.openxmlformats.org/officeDocument/2006/relationships/slide" Target="slides/slide162.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openxmlformats.org/officeDocument/2006/relationships/slide" Target="slides/slide157.xml"/><Relationship Id="rId183" Type="http://schemas.openxmlformats.org/officeDocument/2006/relationships/viewProps" Target="viewProps.xml"/><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slide" Target="slides/slide147.xml"/><Relationship Id="rId173" Type="http://schemas.openxmlformats.org/officeDocument/2006/relationships/slide" Target="slides/slide168.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theme" Target="theme/theme1.xml"/><Relationship Id="rId3" Type="http://schemas.openxmlformats.org/officeDocument/2006/relationships/slideMaster" Target="slideMasters/slideMaster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79" Type="http://schemas.openxmlformats.org/officeDocument/2006/relationships/slide" Target="slides/slide174.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slide" Target="slides/slide164.xml"/><Relationship Id="rId185"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84.xml"/><Relationship Id="rId2" Type="http://schemas.microsoft.com/office/2011/relationships/chartColorStyle" Target="colors100.xml"/><Relationship Id="rId1" Type="http://schemas.microsoft.com/office/2011/relationships/chartStyle" Target="style100.xml"/><Relationship Id="rId4" Type="http://schemas.openxmlformats.org/officeDocument/2006/relationships/package" Target="../embeddings/Microsoft_Excel_Worksheet100.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85.xml"/><Relationship Id="rId2" Type="http://schemas.microsoft.com/office/2011/relationships/chartColorStyle" Target="colors101.xml"/><Relationship Id="rId1" Type="http://schemas.microsoft.com/office/2011/relationships/chartStyle" Target="style101.xml"/><Relationship Id="rId4" Type="http://schemas.openxmlformats.org/officeDocument/2006/relationships/package" Target="../embeddings/Microsoft_Excel_Worksheet101.xlsx"/></Relationships>
</file>

<file path=ppt/charts/_rels/chart102.xml.rels><?xml version="1.0" encoding="UTF-8" standalone="yes"?>
<Relationships xmlns="http://schemas.openxmlformats.org/package/2006/relationships"><Relationship Id="rId3" Type="http://schemas.openxmlformats.org/officeDocument/2006/relationships/themeOverride" Target="../theme/themeOverride86.xml"/><Relationship Id="rId2" Type="http://schemas.microsoft.com/office/2011/relationships/chartColorStyle" Target="colors102.xml"/><Relationship Id="rId1" Type="http://schemas.microsoft.com/office/2011/relationships/chartStyle" Target="style102.xml"/><Relationship Id="rId4" Type="http://schemas.openxmlformats.org/officeDocument/2006/relationships/package" Target="../embeddings/Microsoft_Excel_Worksheet102.xlsx"/></Relationships>
</file>

<file path=ppt/charts/_rels/chart103.xml.rels><?xml version="1.0" encoding="UTF-8" standalone="yes"?>
<Relationships xmlns="http://schemas.openxmlformats.org/package/2006/relationships"><Relationship Id="rId3" Type="http://schemas.openxmlformats.org/officeDocument/2006/relationships/themeOverride" Target="../theme/themeOverride87.xml"/><Relationship Id="rId2" Type="http://schemas.microsoft.com/office/2011/relationships/chartColorStyle" Target="colors103.xml"/><Relationship Id="rId1" Type="http://schemas.microsoft.com/office/2011/relationships/chartStyle" Target="style103.xml"/><Relationship Id="rId4" Type="http://schemas.openxmlformats.org/officeDocument/2006/relationships/package" Target="../embeddings/Microsoft_Excel_Worksheet103.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Microsoft_Excel_Worksheet29.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35.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Microsoft_Excel_Worksheet36.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37.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Microsoft_Excel_Worksheet38.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Microsoft_Excel_Worksheet39.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Microsoft_Excel_Worksheet40.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41.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Microsoft_Excel_Worksheet42.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43.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44.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45.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46.xml"/><Relationship Id="rId1" Type="http://schemas.microsoft.com/office/2011/relationships/chartStyle" Target="style46.xml"/><Relationship Id="rId5" Type="http://schemas.openxmlformats.org/officeDocument/2006/relationships/chartUserShapes" Target="../drawings/drawing1.xml"/><Relationship Id="rId4" Type="http://schemas.openxmlformats.org/officeDocument/2006/relationships/package" Target="../embeddings/Microsoft_Excel_Worksheet46.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Microsoft_Excel_Worksheet47.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package" Target="../embeddings/Microsoft_Excel_Worksheet48.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Microsoft_Excel_Worksheet49.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Microsoft_Excel_Worksheet50.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package" Target="../embeddings/Microsoft_Excel_Worksheet51.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Microsoft_Excel_Worksheet52.xlsx"/></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Microsoft_Excel_Worksheet53.xlsx"/></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Microsoft_Excel_Worksheet54.xlsx"/></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Microsoft_Excel_Worksheet55.xlsx"/></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56.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Microsoft_Excel_Worksheet57.xlsx"/></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58.xlsx"/></Relationships>
</file>

<file path=ppt/charts/_rels/chart59.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59.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package" Target="../embeddings/Microsoft_Excel_Worksheet60.xlsx"/></Relationships>
</file>

<file path=ppt/charts/_rels/chart61.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61.xml"/><Relationship Id="rId1" Type="http://schemas.microsoft.com/office/2011/relationships/chartStyle" Target="style61.xml"/><Relationship Id="rId4" Type="http://schemas.openxmlformats.org/officeDocument/2006/relationships/package" Target="../embeddings/Microsoft_Excel_Worksheet61.xlsx"/></Relationships>
</file>

<file path=ppt/charts/_rels/chart62.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62.xml"/><Relationship Id="rId1" Type="http://schemas.microsoft.com/office/2011/relationships/chartStyle" Target="style62.xml"/><Relationship Id="rId4" Type="http://schemas.openxmlformats.org/officeDocument/2006/relationships/package" Target="../embeddings/Microsoft_Excel_Worksheet62.xlsx"/></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63.xml"/><Relationship Id="rId1" Type="http://schemas.microsoft.com/office/2011/relationships/chartStyle" Target="style63.xml"/><Relationship Id="rId4" Type="http://schemas.openxmlformats.org/officeDocument/2006/relationships/package" Target="../embeddings/Microsoft_Excel_Worksheet63.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package" Target="../embeddings/Microsoft_Excel_Worksheet64.xlsx"/></Relationships>
</file>

<file path=ppt/charts/_rels/chart65.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Microsoft_Excel_Worksheet65.xlsx"/></Relationships>
</file>

<file path=ppt/charts/_rels/chart66.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66.xml"/><Relationship Id="rId1" Type="http://schemas.microsoft.com/office/2011/relationships/chartStyle" Target="style66.xml"/><Relationship Id="rId4" Type="http://schemas.openxmlformats.org/officeDocument/2006/relationships/package" Target="../embeddings/Microsoft_Excel_Worksheet66.xlsx"/></Relationships>
</file>

<file path=ppt/charts/_rels/chart67.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67.xml"/><Relationship Id="rId1" Type="http://schemas.microsoft.com/office/2011/relationships/chartStyle" Target="style67.xml"/><Relationship Id="rId4" Type="http://schemas.openxmlformats.org/officeDocument/2006/relationships/package" Target="../embeddings/Microsoft_Excel_Worksheet67.xlsx"/></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68.xml"/><Relationship Id="rId1" Type="http://schemas.microsoft.com/office/2011/relationships/chartStyle" Target="style68.xml"/><Relationship Id="rId4" Type="http://schemas.openxmlformats.org/officeDocument/2006/relationships/package" Target="../embeddings/Microsoft_Excel_Worksheet68.xlsx"/></Relationships>
</file>

<file path=ppt/charts/_rels/chart69.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69.xml"/><Relationship Id="rId1" Type="http://schemas.microsoft.com/office/2011/relationships/chartStyle" Target="style69.xml"/><Relationship Id="rId4" Type="http://schemas.openxmlformats.org/officeDocument/2006/relationships/package" Target="../embeddings/Microsoft_Excel_Worksheet69.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70.xml"/><Relationship Id="rId1" Type="http://schemas.microsoft.com/office/2011/relationships/chartStyle" Target="style70.xml"/><Relationship Id="rId4" Type="http://schemas.openxmlformats.org/officeDocument/2006/relationships/package" Target="../embeddings/Microsoft_Excel_Worksheet70.xlsx"/></Relationships>
</file>

<file path=ppt/charts/_rels/chart71.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71.xml"/><Relationship Id="rId1" Type="http://schemas.microsoft.com/office/2011/relationships/chartStyle" Target="style71.xml"/><Relationship Id="rId4" Type="http://schemas.openxmlformats.org/officeDocument/2006/relationships/package" Target="../embeddings/Microsoft_Excel_Worksheet71.xlsx"/></Relationships>
</file>

<file path=ppt/charts/_rels/chart72.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72.xml"/><Relationship Id="rId1" Type="http://schemas.microsoft.com/office/2011/relationships/chartStyle" Target="style72.xml"/><Relationship Id="rId4" Type="http://schemas.openxmlformats.org/officeDocument/2006/relationships/package" Target="../embeddings/Microsoft_Excel_Worksheet72.xlsx"/></Relationships>
</file>

<file path=ppt/charts/_rels/chart73.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73.xml"/><Relationship Id="rId1" Type="http://schemas.microsoft.com/office/2011/relationships/chartStyle" Target="style73.xml"/><Relationship Id="rId4" Type="http://schemas.openxmlformats.org/officeDocument/2006/relationships/package" Target="../embeddings/Microsoft_Excel_Worksheet73.xlsx"/></Relationships>
</file>

<file path=ppt/charts/_rels/chart74.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package" Target="../embeddings/Microsoft_Excel_Worksheet74.xlsx"/></Relationships>
</file>

<file path=ppt/charts/_rels/chart75.xml.rels><?xml version="1.0" encoding="UTF-8" standalone="yes"?>
<Relationships xmlns="http://schemas.openxmlformats.org/package/2006/relationships"><Relationship Id="rId3" Type="http://schemas.openxmlformats.org/officeDocument/2006/relationships/themeOverride" Target="../theme/themeOverride59.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package" Target="../embeddings/Microsoft_Excel_Worksheet75.xlsx"/></Relationships>
</file>

<file path=ppt/charts/_rels/chart76.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76.xml"/><Relationship Id="rId1" Type="http://schemas.microsoft.com/office/2011/relationships/chartStyle" Target="style76.xml"/><Relationship Id="rId4" Type="http://schemas.openxmlformats.org/officeDocument/2006/relationships/package" Target="../embeddings/Microsoft_Excel_Worksheet76.xlsx"/></Relationships>
</file>

<file path=ppt/charts/_rels/chart77.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77.xml"/><Relationship Id="rId1" Type="http://schemas.microsoft.com/office/2011/relationships/chartStyle" Target="style77.xml"/><Relationship Id="rId5" Type="http://schemas.openxmlformats.org/officeDocument/2006/relationships/chartUserShapes" Target="../drawings/drawing2.xml"/><Relationship Id="rId4" Type="http://schemas.openxmlformats.org/officeDocument/2006/relationships/package" Target="../embeddings/Microsoft_Excel_Worksheet77.xlsx"/></Relationships>
</file>

<file path=ppt/charts/_rels/chart78.xml.rels><?xml version="1.0" encoding="UTF-8" standalone="yes"?>
<Relationships xmlns="http://schemas.openxmlformats.org/package/2006/relationships"><Relationship Id="rId3" Type="http://schemas.openxmlformats.org/officeDocument/2006/relationships/themeOverride" Target="../theme/themeOverride62.xml"/><Relationship Id="rId2" Type="http://schemas.microsoft.com/office/2011/relationships/chartColorStyle" Target="colors78.xml"/><Relationship Id="rId1" Type="http://schemas.microsoft.com/office/2011/relationships/chartStyle" Target="style78.xml"/><Relationship Id="rId4" Type="http://schemas.openxmlformats.org/officeDocument/2006/relationships/package" Target="../embeddings/Microsoft_Excel_Worksheet78.xlsx"/></Relationships>
</file>

<file path=ppt/charts/_rels/chart79.xml.rels><?xml version="1.0" encoding="UTF-8" standalone="yes"?>
<Relationships xmlns="http://schemas.openxmlformats.org/package/2006/relationships"><Relationship Id="rId3" Type="http://schemas.openxmlformats.org/officeDocument/2006/relationships/themeOverride" Target="../theme/themeOverride63.xml"/><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package" Target="../embeddings/Microsoft_Excel_Worksheet79.xlsx"/></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8.xlsx"/></Relationships>
</file>

<file path=ppt/charts/_rels/chart80.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80.xml"/><Relationship Id="rId1" Type="http://schemas.microsoft.com/office/2011/relationships/chartStyle" Target="style80.xml"/><Relationship Id="rId4" Type="http://schemas.openxmlformats.org/officeDocument/2006/relationships/package" Target="../embeddings/Microsoft_Excel_Worksheet80.xlsx"/></Relationships>
</file>

<file path=ppt/charts/_rels/chart81.xml.rels><?xml version="1.0" encoding="UTF-8" standalone="yes"?>
<Relationships xmlns="http://schemas.openxmlformats.org/package/2006/relationships"><Relationship Id="rId3" Type="http://schemas.openxmlformats.org/officeDocument/2006/relationships/themeOverride" Target="../theme/themeOverride65.xml"/><Relationship Id="rId2" Type="http://schemas.microsoft.com/office/2011/relationships/chartColorStyle" Target="colors81.xml"/><Relationship Id="rId1" Type="http://schemas.microsoft.com/office/2011/relationships/chartStyle" Target="style81.xml"/><Relationship Id="rId4" Type="http://schemas.openxmlformats.org/officeDocument/2006/relationships/package" Target="../embeddings/Microsoft_Excel_Worksheet81.xlsx"/></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66.xml"/><Relationship Id="rId2" Type="http://schemas.microsoft.com/office/2011/relationships/chartColorStyle" Target="colors82.xml"/><Relationship Id="rId1" Type="http://schemas.microsoft.com/office/2011/relationships/chartStyle" Target="style82.xml"/><Relationship Id="rId4" Type="http://schemas.openxmlformats.org/officeDocument/2006/relationships/package" Target="../embeddings/Microsoft_Excel_Worksheet82.xlsx"/></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83.xml"/><Relationship Id="rId1" Type="http://schemas.microsoft.com/office/2011/relationships/chartStyle" Target="style83.xml"/><Relationship Id="rId4" Type="http://schemas.openxmlformats.org/officeDocument/2006/relationships/package" Target="../embeddings/Microsoft_Excel_Worksheet83.xlsx"/></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84.xml"/><Relationship Id="rId1" Type="http://schemas.microsoft.com/office/2011/relationships/chartStyle" Target="style84.xml"/><Relationship Id="rId4" Type="http://schemas.openxmlformats.org/officeDocument/2006/relationships/package" Target="../embeddings/Microsoft_Excel_Worksheet84.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69.xml"/><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package" Target="../embeddings/Microsoft_Excel_Worksheet85.xlsx"/></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70.xml"/><Relationship Id="rId2" Type="http://schemas.microsoft.com/office/2011/relationships/chartColorStyle" Target="colors86.xml"/><Relationship Id="rId1" Type="http://schemas.microsoft.com/office/2011/relationships/chartStyle" Target="style86.xml"/><Relationship Id="rId4" Type="http://schemas.openxmlformats.org/officeDocument/2006/relationships/package" Target="../embeddings/Microsoft_Excel_Worksheet86.xlsx"/></Relationships>
</file>

<file path=ppt/charts/_rels/chart87.xml.rels><?xml version="1.0" encoding="UTF-8" standalone="yes"?>
<Relationships xmlns="http://schemas.openxmlformats.org/package/2006/relationships"><Relationship Id="rId3" Type="http://schemas.openxmlformats.org/officeDocument/2006/relationships/themeOverride" Target="../theme/themeOverride71.xml"/><Relationship Id="rId2" Type="http://schemas.microsoft.com/office/2011/relationships/chartColorStyle" Target="colors87.xml"/><Relationship Id="rId1" Type="http://schemas.microsoft.com/office/2011/relationships/chartStyle" Target="style87.xml"/><Relationship Id="rId4" Type="http://schemas.openxmlformats.org/officeDocument/2006/relationships/package" Target="../embeddings/Microsoft_Excel_Worksheet87.xlsx"/></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72.xml"/><Relationship Id="rId2" Type="http://schemas.microsoft.com/office/2011/relationships/chartColorStyle" Target="colors88.xml"/><Relationship Id="rId1" Type="http://schemas.microsoft.com/office/2011/relationships/chartStyle" Target="style88.xml"/><Relationship Id="rId4" Type="http://schemas.openxmlformats.org/officeDocument/2006/relationships/package" Target="../embeddings/Microsoft_Excel_Worksheet88.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73.xml"/><Relationship Id="rId2" Type="http://schemas.microsoft.com/office/2011/relationships/chartColorStyle" Target="colors89.xml"/><Relationship Id="rId1" Type="http://schemas.microsoft.com/office/2011/relationships/chartStyle" Target="style89.xml"/><Relationship Id="rId4" Type="http://schemas.openxmlformats.org/officeDocument/2006/relationships/package" Target="../embeddings/Microsoft_Excel_Worksheet89.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3" Type="http://schemas.openxmlformats.org/officeDocument/2006/relationships/themeOverride" Target="../theme/themeOverride74.xm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package" Target="../embeddings/Microsoft_Excel_Worksheet90.xlsx"/></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75.xml"/><Relationship Id="rId2" Type="http://schemas.microsoft.com/office/2011/relationships/chartColorStyle" Target="colors91.xml"/><Relationship Id="rId1" Type="http://schemas.microsoft.com/office/2011/relationships/chartStyle" Target="style91.xml"/><Relationship Id="rId4" Type="http://schemas.openxmlformats.org/officeDocument/2006/relationships/package" Target="../embeddings/Microsoft_Excel_Worksheet91.xlsx"/></Relationships>
</file>

<file path=ppt/charts/_rels/chart92.xml.rels><?xml version="1.0" encoding="UTF-8" standalone="yes"?>
<Relationships xmlns="http://schemas.openxmlformats.org/package/2006/relationships"><Relationship Id="rId3" Type="http://schemas.openxmlformats.org/officeDocument/2006/relationships/themeOverride" Target="../theme/themeOverride76.xml"/><Relationship Id="rId2" Type="http://schemas.microsoft.com/office/2011/relationships/chartColorStyle" Target="colors92.xml"/><Relationship Id="rId1" Type="http://schemas.microsoft.com/office/2011/relationships/chartStyle" Target="style92.xml"/><Relationship Id="rId4" Type="http://schemas.openxmlformats.org/officeDocument/2006/relationships/package" Target="../embeddings/Microsoft_Excel_Worksheet92.xlsx"/></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77.xml"/><Relationship Id="rId2" Type="http://schemas.microsoft.com/office/2011/relationships/chartColorStyle" Target="colors93.xml"/><Relationship Id="rId1" Type="http://schemas.microsoft.com/office/2011/relationships/chartStyle" Target="style93.xml"/><Relationship Id="rId4" Type="http://schemas.openxmlformats.org/officeDocument/2006/relationships/package" Target="../embeddings/Microsoft_Excel_Worksheet93.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78.xml"/><Relationship Id="rId2" Type="http://schemas.microsoft.com/office/2011/relationships/chartColorStyle" Target="colors94.xml"/><Relationship Id="rId1" Type="http://schemas.microsoft.com/office/2011/relationships/chartStyle" Target="style94.xml"/><Relationship Id="rId4" Type="http://schemas.openxmlformats.org/officeDocument/2006/relationships/package" Target="../embeddings/Microsoft_Excel_Worksheet94.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79.xml"/><Relationship Id="rId2" Type="http://schemas.microsoft.com/office/2011/relationships/chartColorStyle" Target="colors95.xml"/><Relationship Id="rId1" Type="http://schemas.microsoft.com/office/2011/relationships/chartStyle" Target="style95.xml"/><Relationship Id="rId4" Type="http://schemas.openxmlformats.org/officeDocument/2006/relationships/package" Target="../embeddings/Microsoft_Excel_Worksheet95.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80.xml"/><Relationship Id="rId2" Type="http://schemas.microsoft.com/office/2011/relationships/chartColorStyle" Target="colors96.xml"/><Relationship Id="rId1" Type="http://schemas.microsoft.com/office/2011/relationships/chartStyle" Target="style96.xml"/><Relationship Id="rId4" Type="http://schemas.openxmlformats.org/officeDocument/2006/relationships/package" Target="../embeddings/Microsoft_Excel_Worksheet96.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81.xml"/><Relationship Id="rId2" Type="http://schemas.microsoft.com/office/2011/relationships/chartColorStyle" Target="colors97.xml"/><Relationship Id="rId1" Type="http://schemas.microsoft.com/office/2011/relationships/chartStyle" Target="style97.xml"/><Relationship Id="rId4" Type="http://schemas.openxmlformats.org/officeDocument/2006/relationships/package" Target="../embeddings/Microsoft_Excel_Worksheet97.xlsx"/></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82.xml"/><Relationship Id="rId2" Type="http://schemas.microsoft.com/office/2011/relationships/chartColorStyle" Target="colors98.xml"/><Relationship Id="rId1" Type="http://schemas.microsoft.com/office/2011/relationships/chartStyle" Target="style98.xml"/><Relationship Id="rId4" Type="http://schemas.openxmlformats.org/officeDocument/2006/relationships/package" Target="../embeddings/Microsoft_Excel_Worksheet98.xlsx"/></Relationships>
</file>

<file path=ppt/charts/_rels/chart99.xml.rels><?xml version="1.0" encoding="UTF-8" standalone="yes"?>
<Relationships xmlns="http://schemas.openxmlformats.org/package/2006/relationships"><Relationship Id="rId3" Type="http://schemas.openxmlformats.org/officeDocument/2006/relationships/themeOverride" Target="../theme/themeOverride83.xml"/><Relationship Id="rId2" Type="http://schemas.microsoft.com/office/2011/relationships/chartColorStyle" Target="colors99.xml"/><Relationship Id="rId1" Type="http://schemas.microsoft.com/office/2011/relationships/chartStyle" Target="style99.xml"/><Relationship Id="rId4" Type="http://schemas.openxmlformats.org/officeDocument/2006/relationships/package" Target="../embeddings/Microsoft_Excel_Worksheet9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Improved</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95</c:v>
                </c:pt>
                <c:pt idx="1">
                  <c:v>98</c:v>
                </c:pt>
                <c:pt idx="2">
                  <c:v>93</c:v>
                </c:pt>
              </c:numCache>
            </c:numRef>
          </c:val>
        </c:ser>
        <c:ser>
          <c:idx val="1"/>
          <c:order val="1"/>
          <c:tx>
            <c:strRef>
              <c:f>Sheet1!$C$1</c:f>
              <c:strCache>
                <c:ptCount val="1"/>
                <c:pt idx="0">
                  <c:v>Unimproved</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dLbl>
              <c:idx val="1"/>
              <c:layout>
                <c:manualLayout>
                  <c:x val="-1.5381658305060513E-3"/>
                  <c:y val="1.2091898428053204E-2"/>
                </c:manualLayout>
              </c:layout>
              <c:dLblPos val="ctr"/>
              <c:showLegendKey val="0"/>
              <c:showVal val="1"/>
              <c:showCatName val="0"/>
              <c:showSerName val="0"/>
              <c:showPercent val="0"/>
              <c:showBubbleSize val="0"/>
              <c:separator>. </c:separator>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5</c:v>
                </c:pt>
                <c:pt idx="1">
                  <c:v>2</c:v>
                </c:pt>
                <c:pt idx="2">
                  <c:v>7</c:v>
                </c:pt>
              </c:numCache>
            </c:numRef>
          </c:val>
        </c:ser>
        <c:dLbls>
          <c:dLblPos val="ctr"/>
          <c:showLegendKey val="0"/>
          <c:showVal val="1"/>
          <c:showCatName val="0"/>
          <c:showSerName val="0"/>
          <c:showPercent val="0"/>
          <c:showBubbleSize val="0"/>
        </c:dLbls>
        <c:gapWidth val="100"/>
        <c:overlap val="100"/>
        <c:axId val="398247576"/>
        <c:axId val="398247968"/>
      </c:barChart>
      <c:catAx>
        <c:axId val="3982475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8247968"/>
        <c:crosses val="autoZero"/>
        <c:auto val="1"/>
        <c:lblAlgn val="ctr"/>
        <c:lblOffset val="100"/>
        <c:noMultiLvlLbl val="0"/>
      </c:catAx>
      <c:valAx>
        <c:axId val="398247968"/>
        <c:scaling>
          <c:orientation val="minMax"/>
          <c:min val="0"/>
        </c:scaling>
        <c:delete val="1"/>
        <c:axPos val="l"/>
        <c:numFmt formatCode="0%" sourceLinked="1"/>
        <c:majorTickMark val="out"/>
        <c:minorTickMark val="none"/>
        <c:tickLblPos val="nextTo"/>
        <c:crossAx val="39824757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6.4704224547505934E-2"/>
          <c:w val="0.96616035172886816"/>
          <c:h val="0.83879842710108632"/>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Cigarettes</c:v>
                </c:pt>
                <c:pt idx="1">
                  <c:v>Other tobacco</c:v>
                </c:pt>
                <c:pt idx="2">
                  <c:v>Any type of tobacco</c:v>
                </c:pt>
              </c:strCache>
            </c:strRef>
          </c:cat>
          <c:val>
            <c:numRef>
              <c:f>Sheet1!$B$2:$B$4</c:f>
              <c:numCache>
                <c:formatCode>0</c:formatCode>
                <c:ptCount val="3"/>
                <c:pt idx="0">
                  <c:v>5</c:v>
                </c:pt>
                <c:pt idx="1">
                  <c:v>2</c:v>
                </c:pt>
                <c:pt idx="2">
                  <c:v>5</c:v>
                </c:pt>
              </c:numCache>
            </c:numRef>
          </c:val>
        </c:ser>
        <c:dLbls>
          <c:dLblPos val="outEnd"/>
          <c:showLegendKey val="0"/>
          <c:showVal val="1"/>
          <c:showCatName val="0"/>
          <c:showSerName val="0"/>
          <c:showPercent val="0"/>
          <c:showBubbleSize val="0"/>
        </c:dLbls>
        <c:gapWidth val="100"/>
        <c:axId val="396623048"/>
        <c:axId val="396623440"/>
      </c:barChart>
      <c:catAx>
        <c:axId val="396623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6623440"/>
        <c:crosses val="autoZero"/>
        <c:auto val="1"/>
        <c:lblAlgn val="ctr"/>
        <c:lblOffset val="100"/>
        <c:noMultiLvlLbl val="0"/>
      </c:catAx>
      <c:valAx>
        <c:axId val="396623440"/>
        <c:scaling>
          <c:orientation val="minMax"/>
          <c:max val="50"/>
        </c:scaling>
        <c:delete val="1"/>
        <c:axPos val="l"/>
        <c:numFmt formatCode="0" sourceLinked="1"/>
        <c:majorTickMark val="out"/>
        <c:minorTickMark val="none"/>
        <c:tickLblPos val="nextTo"/>
        <c:crossAx val="3966230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02393202449042"/>
        </c:manualLayout>
      </c:layout>
      <c:barChart>
        <c:barDir val="col"/>
        <c:grouping val="clustered"/>
        <c:varyColors val="0"/>
        <c:ser>
          <c:idx val="0"/>
          <c:order val="0"/>
          <c:tx>
            <c:strRef>
              <c:f>Sheet1!$B$1</c:f>
              <c:strCache>
                <c:ptCount val="1"/>
                <c:pt idx="0">
                  <c:v>Ever</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Sheet1!$B$2:$B$6</c:f>
              <c:numCache>
                <c:formatCode>General</c:formatCode>
                <c:ptCount val="5"/>
                <c:pt idx="0">
                  <c:v>11</c:v>
                </c:pt>
                <c:pt idx="1">
                  <c:v>4</c:v>
                </c:pt>
                <c:pt idx="2">
                  <c:v>20</c:v>
                </c:pt>
                <c:pt idx="3">
                  <c:v>12</c:v>
                </c:pt>
                <c:pt idx="4">
                  <c:v>24</c:v>
                </c:pt>
              </c:numCache>
            </c:numRef>
          </c:val>
        </c:ser>
        <c:ser>
          <c:idx val="1"/>
          <c:order val="1"/>
          <c:tx>
            <c:strRef>
              <c:f>Sheet1!$C$1</c:f>
              <c:strCache>
                <c:ptCount val="1"/>
                <c:pt idx="0">
                  <c:v>In the past 12 months</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Sheet1!$C$2:$C$6</c:f>
              <c:numCache>
                <c:formatCode>General</c:formatCode>
                <c:ptCount val="5"/>
                <c:pt idx="0">
                  <c:v>4</c:v>
                </c:pt>
                <c:pt idx="1">
                  <c:v>2</c:v>
                </c:pt>
                <c:pt idx="2">
                  <c:v>13</c:v>
                </c:pt>
                <c:pt idx="3">
                  <c:v>5</c:v>
                </c:pt>
                <c:pt idx="4">
                  <c:v>15</c:v>
                </c:pt>
              </c:numCache>
            </c:numRef>
          </c:val>
        </c:ser>
        <c:dLbls>
          <c:dLblPos val="outEnd"/>
          <c:showLegendKey val="0"/>
          <c:showVal val="1"/>
          <c:showCatName val="0"/>
          <c:showSerName val="0"/>
          <c:showPercent val="0"/>
          <c:showBubbleSize val="0"/>
        </c:dLbls>
        <c:gapWidth val="100"/>
        <c:axId val="478660640"/>
        <c:axId val="478661032"/>
      </c:barChart>
      <c:catAx>
        <c:axId val="478660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661032"/>
        <c:crosses val="autoZero"/>
        <c:auto val="1"/>
        <c:lblAlgn val="ctr"/>
        <c:lblOffset val="100"/>
        <c:noMultiLvlLbl val="0"/>
      </c:catAx>
      <c:valAx>
        <c:axId val="478661032"/>
        <c:scaling>
          <c:orientation val="minMax"/>
          <c:max val="100"/>
        </c:scaling>
        <c:delete val="1"/>
        <c:axPos val="l"/>
        <c:numFmt formatCode="General" sourceLinked="1"/>
        <c:majorTickMark val="out"/>
        <c:minorTickMark val="none"/>
        <c:tickLblPos val="nextTo"/>
        <c:crossAx val="47866064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7949170229174799"/>
        </c:manualLayout>
      </c:layout>
      <c:barChart>
        <c:barDir val="col"/>
        <c:grouping val="clustered"/>
        <c:varyColors val="0"/>
        <c:ser>
          <c:idx val="0"/>
          <c:order val="0"/>
          <c:tx>
            <c:strRef>
              <c:f>Sheet1!$B$1</c:f>
              <c:strCache>
                <c:ptCount val="1"/>
                <c:pt idx="0">
                  <c:v>Married women</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Sheet1!$B$2:$B$6</c:f>
              <c:numCache>
                <c:formatCode>General</c:formatCode>
                <c:ptCount val="5"/>
                <c:pt idx="0">
                  <c:v>10</c:v>
                </c:pt>
                <c:pt idx="1">
                  <c:v>3</c:v>
                </c:pt>
                <c:pt idx="2">
                  <c:v>19</c:v>
                </c:pt>
                <c:pt idx="3">
                  <c:v>11</c:v>
                </c:pt>
                <c:pt idx="4">
                  <c:v>22</c:v>
                </c:pt>
              </c:numCache>
            </c:numRef>
          </c:val>
        </c:ser>
        <c:ser>
          <c:idx val="1"/>
          <c:order val="1"/>
          <c:tx>
            <c:strRef>
              <c:f>Sheet1!$C$1</c:f>
              <c:strCache>
                <c:ptCount val="1"/>
                <c:pt idx="0">
                  <c:v>Divorced/separated/widowed women</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Sheet1!$C$2:$C$6</c:f>
              <c:numCache>
                <c:formatCode>General</c:formatCode>
                <c:ptCount val="5"/>
                <c:pt idx="0">
                  <c:v>26</c:v>
                </c:pt>
                <c:pt idx="1">
                  <c:v>12</c:v>
                </c:pt>
                <c:pt idx="2">
                  <c:v>46</c:v>
                </c:pt>
                <c:pt idx="3">
                  <c:v>28</c:v>
                </c:pt>
                <c:pt idx="4">
                  <c:v>52</c:v>
                </c:pt>
              </c:numCache>
            </c:numRef>
          </c:val>
        </c:ser>
        <c:dLbls>
          <c:dLblPos val="outEnd"/>
          <c:showLegendKey val="0"/>
          <c:showVal val="1"/>
          <c:showCatName val="0"/>
          <c:showSerName val="0"/>
          <c:showPercent val="0"/>
          <c:showBubbleSize val="0"/>
        </c:dLbls>
        <c:gapWidth val="100"/>
        <c:axId val="478531392"/>
        <c:axId val="478531784"/>
      </c:barChart>
      <c:catAx>
        <c:axId val="4785313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531784"/>
        <c:crosses val="autoZero"/>
        <c:auto val="1"/>
        <c:lblAlgn val="ctr"/>
        <c:lblOffset val="100"/>
        <c:noMultiLvlLbl val="0"/>
      </c:catAx>
      <c:valAx>
        <c:axId val="478531784"/>
        <c:scaling>
          <c:orientation val="minMax"/>
          <c:max val="100"/>
        </c:scaling>
        <c:delete val="1"/>
        <c:axPos val="l"/>
        <c:numFmt formatCode="General" sourceLinked="1"/>
        <c:majorTickMark val="out"/>
        <c:minorTickMark val="none"/>
        <c:tickLblPos val="nextTo"/>
        <c:crossAx val="47853139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6003953643160025"/>
        </c:manualLayout>
      </c:layout>
      <c:lineChart>
        <c:grouping val="standard"/>
        <c:varyColors val="0"/>
        <c:ser>
          <c:idx val="0"/>
          <c:order val="0"/>
          <c:tx>
            <c:strRef>
              <c:f>Sheet1!$B$1</c:f>
              <c:strCache>
                <c:ptCount val="1"/>
                <c:pt idx="0">
                  <c:v>Physical, sexual, or emotional violence</c:v>
                </c:pt>
              </c:strCache>
            </c:strRef>
          </c:tx>
          <c:spPr>
            <a:ln w="63500" cap="rnd">
              <a:solidFill>
                <a:srgbClr val="4A466B"/>
              </a:solidFill>
              <a:round/>
            </a:ln>
            <a:effectLst/>
          </c:spPr>
          <c:marker>
            <c:symbol val="circle"/>
            <c:size val="5"/>
            <c:spPr>
              <a:solidFill>
                <a:srgbClr val="4A466B"/>
              </a:solidFill>
              <a:ln w="63500" cap="rnd">
                <a:solidFill>
                  <a:srgbClr val="4A466B"/>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2017
NDHS</c:v>
                </c:pt>
              </c:strCache>
            </c:strRef>
          </c:cat>
          <c:val>
            <c:numRef>
              <c:f>Sheet1!$B$2:$B$4</c:f>
              <c:numCache>
                <c:formatCode>General</c:formatCode>
                <c:ptCount val="3"/>
                <c:pt idx="0">
                  <c:v>29</c:v>
                </c:pt>
                <c:pt idx="1">
                  <c:v>26</c:v>
                </c:pt>
                <c:pt idx="2">
                  <c:v>24</c:v>
                </c:pt>
              </c:numCache>
            </c:numRef>
          </c:val>
          <c:smooth val="0"/>
        </c:ser>
        <c:ser>
          <c:idx val="1"/>
          <c:order val="1"/>
          <c:tx>
            <c:strRef>
              <c:f>Sheet1!$C$1</c:f>
              <c:strCache>
                <c:ptCount val="1"/>
                <c:pt idx="0">
                  <c:v>Recent spousal violence</c:v>
                </c:pt>
              </c:strCache>
            </c:strRef>
          </c:tx>
          <c:spPr>
            <a:ln w="63500" cap="rnd">
              <a:solidFill>
                <a:srgbClr val="D22045"/>
              </a:solidFill>
              <a:round/>
            </a:ln>
            <a:effectLst/>
          </c:spPr>
          <c:marker>
            <c:symbol val="circle"/>
            <c:size val="5"/>
            <c:spPr>
              <a:solidFill>
                <a:srgbClr val="D22045"/>
              </a:solidFill>
              <a:ln w="63500">
                <a:solidFill>
                  <a:srgbClr val="D22045"/>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2017
NDHS</c:v>
                </c:pt>
              </c:strCache>
            </c:strRef>
          </c:cat>
          <c:val>
            <c:numRef>
              <c:f>Sheet1!$C$2:$C$4</c:f>
              <c:numCache>
                <c:formatCode>General</c:formatCode>
                <c:ptCount val="3"/>
                <c:pt idx="0">
                  <c:v>15</c:v>
                </c:pt>
                <c:pt idx="1">
                  <c:v>16</c:v>
                </c:pt>
                <c:pt idx="2">
                  <c:v>15</c:v>
                </c:pt>
              </c:numCache>
            </c:numRef>
          </c:val>
          <c:smooth val="0"/>
        </c:ser>
        <c:dLbls>
          <c:dLblPos val="t"/>
          <c:showLegendKey val="0"/>
          <c:showVal val="1"/>
          <c:showCatName val="0"/>
          <c:showSerName val="0"/>
          <c:showPercent val="0"/>
          <c:showBubbleSize val="0"/>
        </c:dLbls>
        <c:marker val="1"/>
        <c:smooth val="0"/>
        <c:axId val="478535312"/>
        <c:axId val="478535704"/>
      </c:lineChart>
      <c:catAx>
        <c:axId val="478535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535704"/>
        <c:crosses val="autoZero"/>
        <c:auto val="1"/>
        <c:lblAlgn val="ctr"/>
        <c:lblOffset val="100"/>
        <c:noMultiLvlLbl val="0"/>
      </c:catAx>
      <c:valAx>
        <c:axId val="478535704"/>
        <c:scaling>
          <c:orientation val="minMax"/>
          <c:max val="100"/>
        </c:scaling>
        <c:delete val="1"/>
        <c:axPos val="l"/>
        <c:numFmt formatCode="General" sourceLinked="1"/>
        <c:majorTickMark val="out"/>
        <c:minorTickMark val="none"/>
        <c:tickLblPos val="nextTo"/>
        <c:crossAx val="478535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A466B"/>
              </a:solidFill>
              <a:ln w="19050">
                <a:noFill/>
              </a:ln>
              <a:effectLst/>
              <a:scene3d>
                <a:camera prst="orthographicFront"/>
                <a:lightRig rig="threePt" dir="t">
                  <a:rot lat="0" lon="0" rev="1200000"/>
                </a:lightRig>
              </a:scene3d>
              <a:sp3d>
                <a:bevelT w="63500" h="25400"/>
              </a:sp3d>
            </c:spPr>
          </c:dPt>
          <c:dPt>
            <c:idx val="1"/>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2"/>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Sought help to end violence</c:v>
                </c:pt>
                <c:pt idx="1">
                  <c:v>Never sought help, but told someone</c:v>
                </c:pt>
                <c:pt idx="2">
                  <c:v>Never sought help, never told anyone</c:v>
                </c:pt>
              </c:strCache>
            </c:strRef>
          </c:cat>
          <c:val>
            <c:numRef>
              <c:f>Sheet1!$B$2:$B$4</c:f>
              <c:numCache>
                <c:formatCode>General</c:formatCode>
                <c:ptCount val="3"/>
                <c:pt idx="0">
                  <c:v>34</c:v>
                </c:pt>
                <c:pt idx="1">
                  <c:v>25</c:v>
                </c:pt>
                <c:pt idx="2">
                  <c:v>41</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0.0</c:formatCode>
                <c:ptCount val="3"/>
                <c:pt idx="0">
                  <c:v>2.7</c:v>
                </c:pt>
                <c:pt idx="1">
                  <c:v>2.4</c:v>
                </c:pt>
                <c:pt idx="2">
                  <c:v>2.9</c:v>
                </c:pt>
              </c:numCache>
            </c:numRef>
          </c:val>
        </c:ser>
        <c:dLbls>
          <c:showLegendKey val="0"/>
          <c:showVal val="0"/>
          <c:showCatName val="0"/>
          <c:showSerName val="0"/>
          <c:showPercent val="0"/>
          <c:showBubbleSize val="0"/>
        </c:dLbls>
        <c:gapWidth val="100"/>
        <c:axId val="433850928"/>
        <c:axId val="433851320"/>
      </c:barChart>
      <c:catAx>
        <c:axId val="4338509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3851320"/>
        <c:crosses val="autoZero"/>
        <c:auto val="1"/>
        <c:lblAlgn val="ctr"/>
        <c:lblOffset val="100"/>
        <c:noMultiLvlLbl val="0"/>
      </c:catAx>
      <c:valAx>
        <c:axId val="433851320"/>
        <c:scaling>
          <c:orientation val="minMax"/>
          <c:max val="10"/>
        </c:scaling>
        <c:delete val="1"/>
        <c:axPos val="l"/>
        <c:numFmt formatCode="0.0" sourceLinked="1"/>
        <c:majorTickMark val="out"/>
        <c:minorTickMark val="none"/>
        <c:tickLblPos val="nextTo"/>
        <c:crossAx val="4338509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951618702819533E-4"/>
          <c:w val="1"/>
          <c:h val="0.89998711803575804"/>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c:v>4.3</c:v>
                </c:pt>
                <c:pt idx="1">
                  <c:v>3.2</c:v>
                </c:pt>
                <c:pt idx="2">
                  <c:v>2.6</c:v>
                </c:pt>
                <c:pt idx="3">
                  <c:v>2.1</c:v>
                </c:pt>
                <c:pt idx="4">
                  <c:v>1.7</c:v>
                </c:pt>
              </c:numCache>
            </c:numRef>
          </c:val>
        </c:ser>
        <c:dLbls>
          <c:showLegendKey val="0"/>
          <c:showVal val="0"/>
          <c:showCatName val="0"/>
          <c:showSerName val="0"/>
          <c:showPercent val="0"/>
          <c:showBubbleSize val="0"/>
        </c:dLbls>
        <c:gapWidth val="100"/>
        <c:axId val="433852104"/>
        <c:axId val="433852496"/>
      </c:barChart>
      <c:catAx>
        <c:axId val="433852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3852496"/>
        <c:crosses val="autoZero"/>
        <c:auto val="1"/>
        <c:lblAlgn val="ctr"/>
        <c:lblOffset val="100"/>
        <c:noMultiLvlLbl val="0"/>
      </c:catAx>
      <c:valAx>
        <c:axId val="433852496"/>
        <c:scaling>
          <c:orientation val="minMax"/>
          <c:max val="10"/>
        </c:scaling>
        <c:delete val="1"/>
        <c:axPos val="l"/>
        <c:numFmt formatCode="0.0" sourceLinked="1"/>
        <c:majorTickMark val="out"/>
        <c:minorTickMark val="none"/>
        <c:tickLblPos val="nextTo"/>
        <c:crossAx val="4338521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0924620819011894"/>
        </c:manualLayout>
      </c:layout>
      <c:lineChart>
        <c:grouping val="standard"/>
        <c:varyColors val="0"/>
        <c:ser>
          <c:idx val="0"/>
          <c:order val="0"/>
          <c:tx>
            <c:strRef>
              <c:f>Sheet1!$B$1</c:f>
              <c:strCache>
                <c:ptCount val="1"/>
                <c:pt idx="0">
                  <c:v>Total</c:v>
                </c:pt>
              </c:strCache>
            </c:strRef>
          </c:tx>
          <c:spPr>
            <a:ln w="63500" cap="rnd">
              <a:solidFill>
                <a:srgbClr val="4A466B"/>
              </a:solidFill>
              <a:round/>
            </a:ln>
            <a:effectLst/>
          </c:spPr>
          <c:marker>
            <c:symbol val="circle"/>
            <c:size val="5"/>
            <c:spPr>
              <a:solidFill>
                <a:srgbClr val="4A466B"/>
              </a:solidFill>
              <a:ln w="63500" cap="rnd">
                <a:solidFill>
                  <a:srgbClr val="4A466B"/>
                </a:solidFill>
              </a:ln>
              <a:effectLst/>
              <a:scene3d>
                <a:camera prst="orthographicFront"/>
                <a:lightRig rig="threePt" dir="t">
                  <a:rot lat="0" lon="0" rev="1200000"/>
                </a:lightRig>
              </a:scene3d>
            </c:spPr>
          </c:marker>
          <c:dLbls>
            <c:dLbl>
              <c:idx val="3"/>
              <c:layout>
                <c:manualLayout>
                  <c:x val="-5.2819450220849759E-2"/>
                  <c:y val="-3.3827038246579517E-2"/>
                </c:manualLayout>
              </c:layout>
              <c:dLblPos val="r"/>
              <c:showLegendKey val="0"/>
              <c:showVal val="1"/>
              <c:showCatName val="0"/>
              <c:showSerName val="0"/>
              <c:showPercent val="0"/>
              <c:showBubbleSize val="0"/>
              <c:extLst>
                <c:ext xmlns:c15="http://schemas.microsoft.com/office/drawing/2012/chart" uri="{CE6537A1-D6FC-4f65-9D91-7224C49458BB}"/>
              </c:extLst>
            </c:dLbl>
            <c:dLbl>
              <c:idx val="4"/>
              <c:layout>
                <c:manualLayout>
                  <c:x val="-3.7541670772273807E-2"/>
                  <c:y val="-2.8990278875358235E-2"/>
                </c:manualLayout>
              </c:layout>
              <c:dLblPos val="r"/>
              <c:showLegendKey val="0"/>
              <c:showVal val="1"/>
              <c:showCatName val="0"/>
              <c:showSerName val="0"/>
              <c:showPercent val="0"/>
              <c:showBubbleSize val="0"/>
              <c:extLst>
                <c:ext xmlns:c15="http://schemas.microsoft.com/office/drawing/2012/chart" uri="{CE6537A1-D6FC-4f65-9D91-7224C49458BB}"/>
              </c:extLst>
            </c:dLbl>
            <c:dLbl>
              <c:idx val="5"/>
              <c:layout>
                <c:manualLayout>
                  <c:x val="-2.819444752782774E-3"/>
                  <c:y val="-2.388102333641185E-3"/>
                </c:manualLayout>
              </c:layout>
              <c:dLblPos val="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Sheet1!$B$2:$B$7</c:f>
              <c:numCache>
                <c:formatCode>0.0</c:formatCode>
                <c:ptCount val="6"/>
                <c:pt idx="0">
                  <c:v>4.0999999999999996</c:v>
                </c:pt>
                <c:pt idx="1">
                  <c:v>3.7</c:v>
                </c:pt>
                <c:pt idx="2">
                  <c:v>3.5</c:v>
                </c:pt>
                <c:pt idx="3">
                  <c:v>3.3</c:v>
                </c:pt>
                <c:pt idx="4">
                  <c:v>3</c:v>
                </c:pt>
                <c:pt idx="5">
                  <c:v>2.7</c:v>
                </c:pt>
              </c:numCache>
            </c:numRef>
          </c:val>
          <c:smooth val="0"/>
        </c:ser>
        <c:ser>
          <c:idx val="1"/>
          <c:order val="1"/>
          <c:tx>
            <c:strRef>
              <c:f>Sheet1!$C$1</c:f>
              <c:strCache>
                <c:ptCount val="1"/>
                <c:pt idx="0">
                  <c:v>Urban</c:v>
                </c:pt>
              </c:strCache>
            </c:strRef>
          </c:tx>
          <c:spPr>
            <a:ln w="63500" cap="rnd">
              <a:solidFill>
                <a:srgbClr val="D22045"/>
              </a:solidFill>
              <a:round/>
            </a:ln>
            <a:effectLst/>
          </c:spPr>
          <c:marker>
            <c:symbol val="circle"/>
            <c:size val="5"/>
            <c:spPr>
              <a:solidFill>
                <a:srgbClr val="D22045"/>
              </a:solidFill>
              <a:ln w="63500">
                <a:solidFill>
                  <a:srgbClr val="D22045"/>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Sheet1!$C$2:$C$7</c:f>
              <c:numCache>
                <c:formatCode>0.0</c:formatCode>
                <c:ptCount val="6"/>
                <c:pt idx="0">
                  <c:v>3.5</c:v>
                </c:pt>
                <c:pt idx="1">
                  <c:v>3</c:v>
                </c:pt>
                <c:pt idx="2">
                  <c:v>3</c:v>
                </c:pt>
                <c:pt idx="3">
                  <c:v>2.8</c:v>
                </c:pt>
                <c:pt idx="4">
                  <c:v>2.6</c:v>
                </c:pt>
                <c:pt idx="5">
                  <c:v>2.4</c:v>
                </c:pt>
              </c:numCache>
            </c:numRef>
          </c:val>
          <c:smooth val="0"/>
        </c:ser>
        <c:ser>
          <c:idx val="2"/>
          <c:order val="2"/>
          <c:tx>
            <c:strRef>
              <c:f>Sheet1!$D$1</c:f>
              <c:strCache>
                <c:ptCount val="1"/>
                <c:pt idx="0">
                  <c:v>Rural</c:v>
                </c:pt>
              </c:strCache>
            </c:strRef>
          </c:tx>
          <c:spPr>
            <a:ln w="63500" cap="rnd">
              <a:solidFill>
                <a:srgbClr val="117257"/>
              </a:solidFill>
              <a:round/>
            </a:ln>
            <a:effectLst/>
          </c:spPr>
          <c:marker>
            <c:symbol val="circle"/>
            <c:size val="5"/>
            <c:spPr>
              <a:solidFill>
                <a:srgbClr val="117257"/>
              </a:solidFill>
              <a:ln w="63500">
                <a:solidFill>
                  <a:srgbClr val="117257"/>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Sheet1!$D$2:$D$7</c:f>
              <c:numCache>
                <c:formatCode>0.0</c:formatCode>
                <c:ptCount val="6"/>
                <c:pt idx="0">
                  <c:v>4.8</c:v>
                </c:pt>
                <c:pt idx="1">
                  <c:v>4.7</c:v>
                </c:pt>
                <c:pt idx="2">
                  <c:v>4.3</c:v>
                </c:pt>
                <c:pt idx="3">
                  <c:v>3.8</c:v>
                </c:pt>
                <c:pt idx="4">
                  <c:v>3.5</c:v>
                </c:pt>
                <c:pt idx="5">
                  <c:v>2.9</c:v>
                </c:pt>
              </c:numCache>
            </c:numRef>
          </c:val>
          <c:smooth val="0"/>
        </c:ser>
        <c:dLbls>
          <c:dLblPos val="t"/>
          <c:showLegendKey val="0"/>
          <c:showVal val="1"/>
          <c:showCatName val="0"/>
          <c:showSerName val="0"/>
          <c:showPercent val="0"/>
          <c:showBubbleSize val="0"/>
        </c:dLbls>
        <c:marker val="1"/>
        <c:smooth val="0"/>
        <c:axId val="433854064"/>
        <c:axId val="433853672"/>
      </c:lineChart>
      <c:catAx>
        <c:axId val="4338540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3853672"/>
        <c:crosses val="autoZero"/>
        <c:auto val="1"/>
        <c:lblAlgn val="ctr"/>
        <c:lblOffset val="100"/>
        <c:noMultiLvlLbl val="0"/>
      </c:catAx>
      <c:valAx>
        <c:axId val="433853672"/>
        <c:scaling>
          <c:orientation val="minMax"/>
          <c:max val="7"/>
        </c:scaling>
        <c:delete val="1"/>
        <c:axPos val="l"/>
        <c:numFmt formatCode="0.0" sourceLinked="1"/>
        <c:majorTickMark val="out"/>
        <c:minorTickMark val="none"/>
        <c:tickLblPos val="nextTo"/>
        <c:crossAx val="4338540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117530621172352"/>
          <c:y val="2.6602176541717048E-2"/>
          <c:w val="0.73057502187226597"/>
          <c:h val="0.94679564691656593"/>
        </c:manualLayout>
      </c:layout>
      <c:barChart>
        <c:barDir val="bar"/>
        <c:grouping val="clustered"/>
        <c:varyColors val="0"/>
        <c:ser>
          <c:idx val="0"/>
          <c:order val="0"/>
          <c:tx>
            <c:strRef>
              <c:f>Sheet1!$B$1</c:f>
              <c:strCache>
                <c:ptCount val="1"/>
                <c:pt idx="0">
                  <c:v>Series 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3"/>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4"/>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Myanmar DHS 2015-16</c:v>
                </c:pt>
                <c:pt idx="1">
                  <c:v>Indonesia DHS 2012</c:v>
                </c:pt>
                <c:pt idx="2">
                  <c:v>Cambodia DHS 2014</c:v>
                </c:pt>
                <c:pt idx="3">
                  <c:v>Philippines NDHS 2017</c:v>
                </c:pt>
                <c:pt idx="4">
                  <c:v>Timor-Leste DHS 2016</c:v>
                </c:pt>
              </c:strCache>
            </c:strRef>
          </c:cat>
          <c:val>
            <c:numRef>
              <c:f>Sheet1!$B$2:$B$6</c:f>
              <c:numCache>
                <c:formatCode>0.0</c:formatCode>
                <c:ptCount val="5"/>
                <c:pt idx="0">
                  <c:v>2.2999999999999998</c:v>
                </c:pt>
                <c:pt idx="1">
                  <c:v>2.6</c:v>
                </c:pt>
                <c:pt idx="2">
                  <c:v>2.7</c:v>
                </c:pt>
                <c:pt idx="3">
                  <c:v>2.7</c:v>
                </c:pt>
                <c:pt idx="4">
                  <c:v>4.2</c:v>
                </c:pt>
              </c:numCache>
            </c:numRef>
          </c:val>
        </c:ser>
        <c:dLbls>
          <c:dLblPos val="outEnd"/>
          <c:showLegendKey val="0"/>
          <c:showVal val="1"/>
          <c:showCatName val="0"/>
          <c:showSerName val="0"/>
          <c:showPercent val="0"/>
          <c:showBubbleSize val="0"/>
        </c:dLbls>
        <c:gapWidth val="100"/>
        <c:axId val="398485144"/>
        <c:axId val="438486904"/>
      </c:barChart>
      <c:catAx>
        <c:axId val="39848514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8486904"/>
        <c:crosses val="autoZero"/>
        <c:auto val="1"/>
        <c:lblAlgn val="ctr"/>
        <c:lblOffset val="100"/>
        <c:noMultiLvlLbl val="0"/>
      </c:catAx>
      <c:valAx>
        <c:axId val="438486904"/>
        <c:scaling>
          <c:orientation val="minMax"/>
          <c:max val="10"/>
        </c:scaling>
        <c:delete val="1"/>
        <c:axPos val="b"/>
        <c:numFmt formatCode="0.0" sourceLinked="1"/>
        <c:majorTickMark val="out"/>
        <c:minorTickMark val="none"/>
        <c:tickLblPos val="nextTo"/>
        <c:crossAx val="3984851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Column1</c:v>
                </c:pt>
              </c:strCache>
            </c:strRef>
          </c:tx>
          <c:spPr>
            <a:solidFill>
              <a:schemeClr val="accent1"/>
            </a:solidFill>
            <a:ln>
              <a:noFill/>
            </a:ln>
            <a:scene3d>
              <a:camera prst="orthographicFront"/>
              <a:lightRig rig="threePt" dir="t">
                <a:rot lat="0" lon="0" rev="1200000"/>
              </a:lightRig>
            </a:scene3d>
            <a:sp3d>
              <a:bevelT w="63500" h="25400"/>
            </a:sp3d>
          </c:spPr>
          <c:dPt>
            <c:idx val="0"/>
            <c:bubble3D val="0"/>
            <c:spPr>
              <a:solidFill>
                <a:schemeClr val="accent2">
                  <a:lumMod val="50000"/>
                </a:schemeClr>
              </a:solidFill>
              <a:ln w="19050">
                <a:noFill/>
              </a:ln>
              <a:effectLst/>
              <a:scene3d>
                <a:camera prst="orthographicFront"/>
                <a:lightRig rig="threePt" dir="t">
                  <a:rot lat="0" lon="0" rev="1200000"/>
                </a:lightRig>
              </a:scene3d>
              <a:sp3d>
                <a:bevelT w="63500" h="25400"/>
              </a:sp3d>
            </c:spPr>
          </c:dPt>
          <c:dPt>
            <c:idx val="1"/>
            <c:bubble3D val="0"/>
            <c:spPr>
              <a:solidFill>
                <a:schemeClr val="accent2"/>
              </a:solidFill>
              <a:ln w="19050">
                <a:noFill/>
              </a:ln>
              <a:effectLst/>
              <a:scene3d>
                <a:camera prst="orthographicFront"/>
                <a:lightRig rig="threePt" dir="t">
                  <a:rot lat="0" lon="0" rev="1200000"/>
                </a:lightRig>
              </a:scene3d>
              <a:sp3d>
                <a:bevelT w="63500" h="25400"/>
              </a:sp3d>
            </c:spPr>
          </c:dPt>
          <c:dPt>
            <c:idx val="2"/>
            <c:bubble3D val="0"/>
            <c:spPr>
              <a:solidFill>
                <a:schemeClr val="accent2">
                  <a:lumMod val="60000"/>
                  <a:lumOff val="40000"/>
                </a:schemeClr>
              </a:solidFill>
              <a:ln w="19050">
                <a:noFill/>
              </a:ln>
              <a:effectLst/>
              <a:scene3d>
                <a:camera prst="orthographicFront"/>
                <a:lightRig rig="threePt" dir="t">
                  <a:rot lat="0" lon="0" rev="1200000"/>
                </a:lightRig>
              </a:scene3d>
              <a:sp3d>
                <a:bevelT w="63500" h="25400"/>
              </a:sp3d>
            </c:spPr>
          </c:dPt>
          <c:dPt>
            <c:idx val="3"/>
            <c:bubble3D val="0"/>
            <c:spPr>
              <a:solidFill>
                <a:schemeClr val="accent1">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1"/>
              </a:solidFill>
              <a:ln w="19050">
                <a:noFill/>
              </a:ln>
              <a:effectLst/>
              <a:scene3d>
                <a:camera prst="orthographicFront"/>
                <a:lightRig rig="threePt" dir="t">
                  <a:rot lat="0" lon="0" rev="1200000"/>
                </a:lightRig>
              </a:scene3d>
              <a:sp3d>
                <a:bevelT w="63500" h="25400"/>
              </a:sp3d>
            </c:spPr>
          </c:dPt>
          <c:dPt>
            <c:idx val="5"/>
            <c:bubble3D val="0"/>
            <c:spPr>
              <a:solidFill>
                <a:schemeClr val="accent1">
                  <a:lumMod val="50000"/>
                </a:schemeClr>
              </a:solidFill>
              <a:ln w="19050">
                <a:noFill/>
              </a:ln>
              <a:effectLst/>
              <a:scene3d>
                <a:camera prst="orthographicFront"/>
                <a:lightRig rig="threePt" dir="t">
                  <a:rot lat="0" lon="0" rev="1200000"/>
                </a:lightRig>
              </a:scene3d>
              <a:sp3d>
                <a:bevelT w="63500" h="25400"/>
              </a:sp3d>
            </c:spPr>
          </c:dPt>
          <c:dLbls>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5"/>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7-17 months</c:v>
                </c:pt>
                <c:pt idx="1">
                  <c:v>18-23 months</c:v>
                </c:pt>
                <c:pt idx="2">
                  <c:v>24-35 months</c:v>
                </c:pt>
                <c:pt idx="3">
                  <c:v>36-47 months</c:v>
                </c:pt>
                <c:pt idx="4">
                  <c:v>48-59 months</c:v>
                </c:pt>
                <c:pt idx="5">
                  <c:v>60+ months</c:v>
                </c:pt>
              </c:strCache>
            </c:strRef>
          </c:cat>
          <c:val>
            <c:numRef>
              <c:f>Sheet1!$B$2:$B$7</c:f>
              <c:numCache>
                <c:formatCode>General</c:formatCode>
                <c:ptCount val="6"/>
                <c:pt idx="0">
                  <c:v>11</c:v>
                </c:pt>
                <c:pt idx="1">
                  <c:v>14</c:v>
                </c:pt>
                <c:pt idx="2">
                  <c:v>25</c:v>
                </c:pt>
                <c:pt idx="3">
                  <c:v>14</c:v>
                </c:pt>
                <c:pt idx="4">
                  <c:v>10</c:v>
                </c:pt>
                <c:pt idx="5">
                  <c:v>27</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5026948610069047E-2"/>
          <c:w val="0.96616035172886816"/>
          <c:h val="0.83343325292279657"/>
        </c:manualLayout>
      </c:layout>
      <c:barChart>
        <c:barDir val="col"/>
        <c:grouping val="clustered"/>
        <c:varyColors val="0"/>
        <c:ser>
          <c:idx val="0"/>
          <c:order val="0"/>
          <c:tx>
            <c:strRef>
              <c:f>Sheet1!$B$1</c:f>
              <c:strCache>
                <c:ptCount val="1"/>
                <c:pt idx="0">
                  <c:v>Age 15-19</c:v>
                </c:pt>
              </c:strCache>
            </c:strRef>
          </c:tx>
          <c:spPr>
            <a:solidFill>
              <a:srgbClr val="F79457"/>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9</c:v>
                </c:pt>
                <c:pt idx="1">
                  <c:v>7</c:v>
                </c:pt>
                <c:pt idx="2">
                  <c:v>10</c:v>
                </c:pt>
              </c:numCache>
            </c:numRef>
          </c:val>
        </c:ser>
        <c:ser>
          <c:idx val="1"/>
          <c:order val="1"/>
          <c:tx>
            <c:strRef>
              <c:f>Sheet1!$C$1</c:f>
              <c:strCache>
                <c:ptCount val="1"/>
                <c:pt idx="0">
                  <c:v>Age 15-24</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25</c:v>
                </c:pt>
                <c:pt idx="1">
                  <c:v>22</c:v>
                </c:pt>
                <c:pt idx="2">
                  <c:v>28</c:v>
                </c:pt>
              </c:numCache>
            </c:numRef>
          </c:val>
        </c:ser>
        <c:dLbls>
          <c:dLblPos val="outEnd"/>
          <c:showLegendKey val="0"/>
          <c:showVal val="1"/>
          <c:showCatName val="0"/>
          <c:showSerName val="0"/>
          <c:showPercent val="0"/>
          <c:showBubbleSize val="0"/>
        </c:dLbls>
        <c:gapWidth val="100"/>
        <c:axId val="438488080"/>
        <c:axId val="438488472"/>
      </c:barChart>
      <c:catAx>
        <c:axId val="438488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8488472"/>
        <c:crosses val="autoZero"/>
        <c:auto val="1"/>
        <c:lblAlgn val="ctr"/>
        <c:lblOffset val="100"/>
        <c:noMultiLvlLbl val="0"/>
      </c:catAx>
      <c:valAx>
        <c:axId val="438488472"/>
        <c:scaling>
          <c:orientation val="minMax"/>
          <c:max val="100"/>
        </c:scaling>
        <c:delete val="1"/>
        <c:axPos val="l"/>
        <c:numFmt formatCode="0" sourceLinked="1"/>
        <c:majorTickMark val="out"/>
        <c:minorTickMark val="none"/>
        <c:tickLblPos val="nextTo"/>
        <c:crossAx val="4384880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9595210254444329"/>
          <c:y val="5.0679145759742548E-2"/>
          <c:w val="0.60878411382330255"/>
          <c:h val="0.97535645337838772"/>
        </c:manualLayout>
      </c:layout>
      <c:pieChart>
        <c:varyColors val="1"/>
        <c:ser>
          <c:idx val="0"/>
          <c:order val="0"/>
          <c:tx>
            <c:strRef>
              <c:f>Sheet1!$A$2</c:f>
              <c:strCache>
                <c:ptCount val="1"/>
                <c:pt idx="0">
                  <c:v>Women</c:v>
                </c:pt>
              </c:strCache>
            </c:strRef>
          </c:tx>
          <c:spPr>
            <a:solidFill>
              <a:srgbClr val="D22045"/>
            </a:solidFill>
            <a:ln>
              <a:noFill/>
            </a:ln>
            <a:scene3d>
              <a:camera prst="orthographicFront"/>
              <a:lightRig rig="threePt" dir="t">
                <a:rot lat="0" lon="0" rev="1200000"/>
              </a:lightRig>
            </a:scene3d>
            <a:sp3d>
              <a:bevelT w="63500" h="25400"/>
            </a:sp3d>
          </c:spPr>
          <c:dPt>
            <c:idx val="0"/>
            <c:bubble3D val="0"/>
            <c:spPr>
              <a:solidFill>
                <a:srgbClr val="D22045"/>
              </a:solidFill>
              <a:ln w="19050">
                <a:noFill/>
              </a:ln>
              <a:effectLst/>
              <a:scene3d>
                <a:camera prst="orthographicFront"/>
                <a:lightRig rig="threePt" dir="t">
                  <a:rot lat="0" lon="0" rev="1200000"/>
                </a:lightRig>
              </a:scene3d>
              <a:sp3d>
                <a:bevelT w="63500" h="25400"/>
              </a:sp3d>
            </c:spPr>
          </c:dPt>
          <c:dPt>
            <c:idx val="1"/>
            <c:bubble3D val="0"/>
            <c:spPr>
              <a:solidFill>
                <a:srgbClr val="4A466B"/>
              </a:solidFill>
              <a:ln w="19050">
                <a:noFill/>
              </a:ln>
              <a:effectLst/>
              <a:scene3d>
                <a:camera prst="orthographicFront"/>
                <a:lightRig rig="threePt" dir="t">
                  <a:rot lat="0" lon="0" rev="1200000"/>
                </a:lightRig>
              </a:scene3d>
              <a:sp3d>
                <a:bevelT w="63500" h="25400"/>
              </a:sp3d>
            </c:spPr>
          </c:dPt>
          <c:dPt>
            <c:idx val="2"/>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4"/>
            <c:bubble3D val="0"/>
            <c:spPr>
              <a:solidFill>
                <a:srgbClr val="D22045"/>
              </a:solidFill>
              <a:ln w="19050">
                <a:noFill/>
              </a:ln>
              <a:effectLst/>
              <a:scene3d>
                <a:camera prst="orthographicFront"/>
                <a:lightRig rig="threePt" dir="t">
                  <a:rot lat="0" lon="0" rev="1200000"/>
                </a:lightRig>
              </a:scene3d>
              <a:sp3d>
                <a:bevelT w="63500" h="25400"/>
              </a:sp3d>
            </c:spPr>
          </c:dPt>
          <c:dPt>
            <c:idx val="5"/>
            <c:bubble3D val="0"/>
            <c:spPr>
              <a:solidFill>
                <a:srgbClr val="D22045"/>
              </a:solidFill>
              <a:ln w="19050">
                <a:noFill/>
              </a:ln>
              <a:effectLst/>
              <a:scene3d>
                <a:camera prst="orthographicFront"/>
                <a:lightRig rig="threePt" dir="t">
                  <a:rot lat="0" lon="0" rev="1200000"/>
                </a:lightRig>
              </a:scene3d>
              <a:sp3d>
                <a:bevelT w="63500" h="25400"/>
              </a:sp3d>
            </c:spPr>
          </c:dPt>
          <c:dLbls>
            <c:dLbl>
              <c:idx val="3"/>
              <c:layout>
                <c:manualLayout>
                  <c:x val="-0.18982417704794696"/>
                  <c:y val="-1.6928657799274494E-2"/>
                </c:manualLayout>
              </c:layout>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manualLayout>
                      <c:w val="0.28636565764958527"/>
                      <c:h val="0.17654171704957677"/>
                    </c:manualLayout>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Sheet1!$B$1:$E$1</c:f>
              <c:strCache>
                <c:ptCount val="4"/>
                <c:pt idx="0">
                  <c:v>Never married</c:v>
                </c:pt>
                <c:pt idx="1">
                  <c:v>Married</c:v>
                </c:pt>
                <c:pt idx="2">
                  <c:v>Living together</c:v>
                </c:pt>
                <c:pt idx="3">
                  <c:v>Divorced/separated/ widowed</c:v>
                </c:pt>
              </c:strCache>
            </c:strRef>
          </c:cat>
          <c:val>
            <c:numRef>
              <c:f>Sheet1!$B$2:$E$2</c:f>
              <c:numCache>
                <c:formatCode>0</c:formatCode>
                <c:ptCount val="4"/>
                <c:pt idx="0">
                  <c:v>36</c:v>
                </c:pt>
                <c:pt idx="1">
                  <c:v>42</c:v>
                </c:pt>
                <c:pt idx="2">
                  <c:v>18</c:v>
                </c:pt>
                <c:pt idx="3">
                  <c:v>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3843492474553952E-2"/>
          <c:y val="0"/>
          <c:w val="0.96616035172886816"/>
          <c:h val="0.90592103133420299"/>
        </c:manualLayout>
      </c:layout>
      <c:barChart>
        <c:barDir val="col"/>
        <c:grouping val="clustered"/>
        <c:varyColors val="0"/>
        <c:ser>
          <c:idx val="0"/>
          <c:order val="0"/>
          <c:tx>
            <c:strRef>
              <c:f>Sheet1!$B$1</c:f>
              <c:strCache>
                <c:ptCount val="1"/>
                <c:pt idx="0">
                  <c:v>Women</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sex</c:v>
                </c:pt>
                <c:pt idx="1">
                  <c:v>Median age at first marriage</c:v>
                </c:pt>
                <c:pt idx="2">
                  <c:v>Median age at first birth</c:v>
                </c:pt>
              </c:strCache>
            </c:strRef>
          </c:cat>
          <c:val>
            <c:numRef>
              <c:f>Sheet1!$B$2:$B$4</c:f>
              <c:numCache>
                <c:formatCode>0.0</c:formatCode>
                <c:ptCount val="3"/>
                <c:pt idx="0">
                  <c:v>21.2</c:v>
                </c:pt>
                <c:pt idx="1">
                  <c:v>22.5</c:v>
                </c:pt>
                <c:pt idx="2">
                  <c:v>23.5</c:v>
                </c:pt>
              </c:numCache>
            </c:numRef>
          </c:val>
        </c:ser>
        <c:dLbls>
          <c:dLblPos val="outEnd"/>
          <c:showLegendKey val="0"/>
          <c:showVal val="1"/>
          <c:showCatName val="0"/>
          <c:showSerName val="0"/>
          <c:showPercent val="0"/>
          <c:showBubbleSize val="0"/>
        </c:dLbls>
        <c:gapWidth val="100"/>
        <c:axId val="438489648"/>
        <c:axId val="438490040"/>
      </c:barChart>
      <c:catAx>
        <c:axId val="4384896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8490040"/>
        <c:crosses val="autoZero"/>
        <c:auto val="1"/>
        <c:lblAlgn val="ctr"/>
        <c:lblOffset val="100"/>
        <c:noMultiLvlLbl val="0"/>
      </c:catAx>
      <c:valAx>
        <c:axId val="438490040"/>
        <c:scaling>
          <c:orientation val="minMax"/>
          <c:max val="50"/>
        </c:scaling>
        <c:delete val="1"/>
        <c:axPos val="l"/>
        <c:numFmt formatCode="0.0" sourceLinked="1"/>
        <c:majorTickMark val="out"/>
        <c:minorTickMark val="none"/>
        <c:tickLblPos val="nextTo"/>
        <c:crossAx val="438489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Sheet1!$A$2</c:f>
              <c:strCache>
                <c:ptCount val="1"/>
                <c:pt idx="0">
                  <c:v>Women</c:v>
                </c:pt>
              </c:strCache>
            </c:strRef>
          </c:tx>
          <c:spPr>
            <a:solidFill>
              <a:srgbClr val="4A466B">
                <a:lumMod val="50000"/>
              </a:srgbClr>
            </a:solidFill>
            <a:ln>
              <a:noFill/>
            </a:ln>
            <a:scene3d>
              <a:camera prst="orthographicFront"/>
              <a:lightRig rig="threePt" dir="t">
                <a:rot lat="0" lon="0" rev="1200000"/>
              </a:lightRig>
            </a:scene3d>
            <a:sp3d>
              <a:bevelT w="63500" h="25400"/>
            </a:sp3d>
          </c:spPr>
          <c:dPt>
            <c:idx val="0"/>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1"/>
            <c:bubble3D val="0"/>
            <c:spPr>
              <a:solidFill>
                <a:srgbClr val="4A466B"/>
              </a:solidFill>
              <a:ln w="19050">
                <a:noFill/>
              </a:ln>
              <a:effectLst/>
              <a:scene3d>
                <a:camera prst="orthographicFront"/>
                <a:lightRig rig="threePt" dir="t">
                  <a:rot lat="0" lon="0" rev="1200000"/>
                </a:lightRig>
              </a:scene3d>
              <a:sp3d>
                <a:bevelT w="63500" h="25400"/>
              </a:sp3d>
            </c:spPr>
          </c:dPt>
          <c:dPt>
            <c:idx val="2"/>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D22045"/>
              </a:solidFill>
              <a:ln w="19050">
                <a:noFill/>
              </a:ln>
              <a:effectLst/>
              <a:scene3d>
                <a:camera prst="orthographicFront"/>
                <a:lightRig rig="threePt" dir="t">
                  <a:rot lat="0" lon="0" rev="1200000"/>
                </a:lightRig>
              </a:scene3d>
              <a:sp3d>
                <a:bevelT w="63500" h="25400"/>
              </a:sp3d>
            </c:spPr>
          </c:dPt>
          <c:dPt>
            <c:idx val="4"/>
            <c:bubble3D val="0"/>
            <c:spPr>
              <a:solidFill>
                <a:srgbClr val="117257"/>
              </a:solidFill>
              <a:ln w="19050">
                <a:noFill/>
              </a:ln>
              <a:effectLst/>
              <a:scene3d>
                <a:camera prst="orthographicFront"/>
                <a:lightRig rig="threePt" dir="t">
                  <a:rot lat="0" lon="0" rev="1200000"/>
                </a:lightRig>
              </a:scene3d>
              <a:sp3d>
                <a:bevelT w="63500" h="25400"/>
              </a:sp3d>
            </c:spPr>
          </c:dPt>
          <c:dPt>
            <c:idx val="5"/>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Lbls>
            <c:dLbl>
              <c:idx val="2"/>
              <c:layout>
                <c:manualLayout>
                  <c:x val="-0.23068950611376346"/>
                  <c:y val="-0.12933266050328956"/>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2053122332434322"/>
                      <c:h val="0.27297470222509973"/>
                    </c:manualLayout>
                  </c15:layout>
                </c:ext>
              </c:extLst>
            </c:dLbl>
            <c:dLbl>
              <c:idx val="3"/>
              <c:delete val="1"/>
              <c:extLst>
                <c:ext xmlns:c15="http://schemas.microsoft.com/office/drawing/2012/chart" uri="{CE6537A1-D6FC-4f65-9D91-7224C49458BB}"/>
              </c:extLst>
            </c:dLbl>
            <c:dLbl>
              <c:idx val="4"/>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Sheet1!$B$1:$F$1</c:f>
              <c:strCache>
                <c:ptCount val="5"/>
                <c:pt idx="0">
                  <c:v>Have another soon</c:v>
                </c:pt>
                <c:pt idx="1">
                  <c:v>Have another later</c:v>
                </c:pt>
                <c:pt idx="2">
                  <c:v>Have another, undecided when/undecided</c:v>
                </c:pt>
                <c:pt idx="3">
                  <c:v>Want no more or sterilized</c:v>
                </c:pt>
                <c:pt idx="4">
                  <c:v>Declared infecund</c:v>
                </c:pt>
              </c:strCache>
            </c:strRef>
          </c:cat>
          <c:val>
            <c:numRef>
              <c:f>Sheet1!$B$2:$F$2</c:f>
              <c:numCache>
                <c:formatCode>0</c:formatCode>
                <c:ptCount val="5"/>
                <c:pt idx="0">
                  <c:v>15</c:v>
                </c:pt>
                <c:pt idx="1">
                  <c:v>15</c:v>
                </c:pt>
                <c:pt idx="2">
                  <c:v>8</c:v>
                </c:pt>
                <c:pt idx="3">
                  <c:v>60</c:v>
                </c:pt>
                <c:pt idx="4">
                  <c:v>3</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Improved sanitation</c:v>
                </c:pt>
              </c:strCache>
            </c:strRef>
          </c:tx>
          <c:spPr>
            <a:solidFill>
              <a:srgbClr val="4A466B"/>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76</c:v>
                </c:pt>
                <c:pt idx="1">
                  <c:v>76</c:v>
                </c:pt>
                <c:pt idx="2">
                  <c:v>76</c:v>
                </c:pt>
              </c:numCache>
            </c:numRef>
          </c:val>
        </c:ser>
        <c:ser>
          <c:idx val="1"/>
          <c:order val="1"/>
          <c:tx>
            <c:strRef>
              <c:f>Sheet1!$C$1</c:f>
              <c:strCache>
                <c:ptCount val="1"/>
                <c:pt idx="0">
                  <c:v>Shared facility</c:v>
                </c:pt>
              </c:strCache>
            </c:strRef>
          </c:tx>
          <c:spPr>
            <a:solidFill>
              <a:srgbClr val="D22045">
                <a:lumMod val="50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17</c:v>
                </c:pt>
                <c:pt idx="1">
                  <c:v>20</c:v>
                </c:pt>
                <c:pt idx="2">
                  <c:v>15</c:v>
                </c:pt>
              </c:numCache>
            </c:numRef>
          </c:val>
        </c:ser>
        <c:ser>
          <c:idx val="2"/>
          <c:order val="2"/>
          <c:tx>
            <c:strRef>
              <c:f>Sheet1!$D$1</c:f>
              <c:strCache>
                <c:ptCount val="1"/>
                <c:pt idx="0">
                  <c:v>Unimproved facility</c:v>
                </c:pt>
              </c:strCache>
            </c:strRef>
          </c:tx>
          <c:spPr>
            <a:solidFill>
              <a:srgbClr val="D22045"/>
            </a:solidFill>
            <a:ln>
              <a:noFill/>
            </a:ln>
            <a:effectLst/>
            <a:scene3d>
              <a:camera prst="orthographicFront"/>
              <a:lightRig rig="threePt" dir="t">
                <a:rot lat="0" lon="0" rev="1200000"/>
              </a:lightRig>
            </a:scene3d>
            <a:sp3d>
              <a:bevelT w="63500" h="25400"/>
            </a:sp3d>
          </c:spPr>
          <c:invertIfNegative val="0"/>
          <c:dLbls>
            <c:dLbl>
              <c:idx val="1"/>
              <c:layout>
                <c:manualLayout>
                  <c:x val="-5.6398762261905462E-17"/>
                  <c:y val="9.6735187424425578E-3"/>
                </c:manualLayout>
              </c:layout>
              <c:dLblPos val="ctr"/>
              <c:showLegendKey val="0"/>
              <c:showVal val="1"/>
              <c:showCatName val="0"/>
              <c:showSerName val="0"/>
              <c:showPercent val="0"/>
              <c:showBubbleSize val="0"/>
              <c:separator>. </c:separator>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0</c:formatCode>
                <c:ptCount val="3"/>
                <c:pt idx="0">
                  <c:v>3</c:v>
                </c:pt>
                <c:pt idx="1">
                  <c:v>2</c:v>
                </c:pt>
                <c:pt idx="2">
                  <c:v>4</c:v>
                </c:pt>
              </c:numCache>
            </c:numRef>
          </c:val>
        </c:ser>
        <c:ser>
          <c:idx val="3"/>
          <c:order val="3"/>
          <c:tx>
            <c:strRef>
              <c:f>Sheet1!$E$1</c:f>
              <c:strCache>
                <c:ptCount val="1"/>
                <c:pt idx="0">
                  <c:v>Open defecation</c:v>
                </c:pt>
              </c:strCache>
            </c:strRef>
          </c:tx>
          <c:spPr>
            <a:solidFill>
              <a:srgbClr val="D22045">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0</c:formatCode>
                <c:ptCount val="3"/>
                <c:pt idx="0">
                  <c:v>5</c:v>
                </c:pt>
                <c:pt idx="1">
                  <c:v>3</c:v>
                </c:pt>
                <c:pt idx="2">
                  <c:v>6</c:v>
                </c:pt>
              </c:numCache>
            </c:numRef>
          </c:val>
        </c:ser>
        <c:dLbls>
          <c:dLblPos val="ctr"/>
          <c:showLegendKey val="0"/>
          <c:showVal val="1"/>
          <c:showCatName val="0"/>
          <c:showSerName val="0"/>
          <c:showPercent val="0"/>
          <c:showBubbleSize val="0"/>
        </c:dLbls>
        <c:gapWidth val="100"/>
        <c:overlap val="100"/>
        <c:axId val="431344840"/>
        <c:axId val="431345232"/>
      </c:barChart>
      <c:catAx>
        <c:axId val="4313448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1345232"/>
        <c:crosses val="autoZero"/>
        <c:auto val="1"/>
        <c:lblAlgn val="ctr"/>
        <c:lblOffset val="100"/>
        <c:noMultiLvlLbl val="0"/>
      </c:catAx>
      <c:valAx>
        <c:axId val="431345232"/>
        <c:scaling>
          <c:orientation val="minMax"/>
        </c:scaling>
        <c:delete val="1"/>
        <c:axPos val="l"/>
        <c:numFmt formatCode="0%" sourceLinked="1"/>
        <c:majorTickMark val="none"/>
        <c:minorTickMark val="none"/>
        <c:tickLblPos val="nextTo"/>
        <c:crossAx val="43134484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1"/>
            <c:invertIfNegative val="0"/>
            <c:bubble3D val="0"/>
            <c:spPr>
              <a:solidFill>
                <a:srgbClr val="D22045"/>
              </a:solidFill>
              <a:ln>
                <a:noFill/>
              </a:ln>
              <a:effectLst/>
              <a:scene3d>
                <a:camera prst="orthographicFront"/>
                <a:lightRig rig="threePt" dir="t">
                  <a:rot lat="0" lon="0" rev="1200000"/>
                </a:lightRig>
              </a:scene3d>
              <a:sp3d>
                <a:bevelT w="63500" h="25400"/>
              </a:sp3d>
            </c:spPr>
          </c:dPt>
          <c:dPt>
            <c:idx val="2"/>
            <c:invertIfNegative val="0"/>
            <c:bubble3D val="0"/>
            <c:spPr>
              <a:solidFill>
                <a:srgbClr val="1172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0.0</c:formatCode>
                <c:ptCount val="3"/>
                <c:pt idx="0">
                  <c:v>2.7</c:v>
                </c:pt>
                <c:pt idx="1">
                  <c:v>2.6</c:v>
                </c:pt>
                <c:pt idx="2">
                  <c:v>2.8</c:v>
                </c:pt>
              </c:numCache>
            </c:numRef>
          </c:val>
        </c:ser>
        <c:dLbls>
          <c:dLblPos val="outEnd"/>
          <c:showLegendKey val="0"/>
          <c:showVal val="1"/>
          <c:showCatName val="0"/>
          <c:showSerName val="0"/>
          <c:showPercent val="0"/>
          <c:showBubbleSize val="0"/>
        </c:dLbls>
        <c:gapWidth val="100"/>
        <c:axId val="432929872"/>
        <c:axId val="432930264"/>
      </c:barChart>
      <c:catAx>
        <c:axId val="4329298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2930264"/>
        <c:crosses val="autoZero"/>
        <c:auto val="1"/>
        <c:lblAlgn val="ctr"/>
        <c:lblOffset val="100"/>
        <c:noMultiLvlLbl val="0"/>
      </c:catAx>
      <c:valAx>
        <c:axId val="432930264"/>
        <c:scaling>
          <c:orientation val="minMax"/>
          <c:max val="10"/>
        </c:scaling>
        <c:delete val="1"/>
        <c:axPos val="l"/>
        <c:numFmt formatCode="0.0" sourceLinked="1"/>
        <c:majorTickMark val="out"/>
        <c:minorTickMark val="none"/>
        <c:tickLblPos val="nextTo"/>
        <c:crossAx val="4329298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1"/>
            <c:bubble3D val="0"/>
            <c:spPr>
              <a:solidFill>
                <a:srgbClr val="4A466B"/>
              </a:solidFill>
              <a:ln w="19050">
                <a:noFill/>
              </a:ln>
              <a:effectLst/>
              <a:scene3d>
                <a:camera prst="orthographicFront"/>
                <a:lightRig rig="threePt" dir="t">
                  <a:rot lat="0" lon="0" rev="1200000"/>
                </a:lightRig>
              </a:scene3d>
              <a:sp3d>
                <a:bevelT w="63500" h="25400"/>
              </a:sp3d>
            </c:spPr>
          </c:dPt>
          <c:dPt>
            <c:idx val="2"/>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Wanted then</c:v>
                </c:pt>
                <c:pt idx="1">
                  <c:v>Wanted later</c:v>
                </c:pt>
                <c:pt idx="2">
                  <c:v>Wanted no more</c:v>
                </c:pt>
              </c:strCache>
            </c:strRef>
          </c:cat>
          <c:val>
            <c:numRef>
              <c:f>Sheet1!$B$2:$B$4</c:f>
              <c:numCache>
                <c:formatCode>General</c:formatCode>
                <c:ptCount val="3"/>
                <c:pt idx="0">
                  <c:v>73</c:v>
                </c:pt>
                <c:pt idx="1">
                  <c:v>16</c:v>
                </c:pt>
                <c:pt idx="2">
                  <c:v>11</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028291747662443"/>
          <c:y val="0.10823505888849747"/>
          <c:w val="0.89971708252337557"/>
          <c:h val="0.86516276456978547"/>
        </c:manualLayout>
      </c:layout>
      <c:barChart>
        <c:barDir val="bar"/>
        <c:grouping val="stacked"/>
        <c:varyColors val="0"/>
        <c:ser>
          <c:idx val="0"/>
          <c:order val="0"/>
          <c:tx>
            <c:strRef>
              <c:f>Sheet1!$B$1</c:f>
              <c:strCache>
                <c:ptCount val="1"/>
                <c:pt idx="0">
                  <c:v>Wanted fertility</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Sheet1!$B$2:$B$4</c:f>
              <c:numCache>
                <c:formatCode>0.0</c:formatCode>
                <c:ptCount val="3"/>
                <c:pt idx="0">
                  <c:v>2.2000000000000002</c:v>
                </c:pt>
                <c:pt idx="1">
                  <c:v>1.8</c:v>
                </c:pt>
                <c:pt idx="2">
                  <c:v>2</c:v>
                </c:pt>
              </c:numCache>
            </c:numRef>
          </c:val>
        </c:ser>
        <c:ser>
          <c:idx val="1"/>
          <c:order val="1"/>
          <c:tx>
            <c:strRef>
              <c:f>Sheet1!$C$1</c:f>
              <c:strCache>
                <c:ptCount val="1"/>
                <c:pt idx="0">
                  <c:v>Difference in fertlity</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Sheet1!$C$2:$C$4</c:f>
              <c:numCache>
                <c:formatCode>0.0</c:formatCode>
                <c:ptCount val="3"/>
                <c:pt idx="0">
                  <c:v>0.7</c:v>
                </c:pt>
                <c:pt idx="1">
                  <c:v>0.6</c:v>
                </c:pt>
                <c:pt idx="2">
                  <c:v>0.7</c:v>
                </c:pt>
              </c:numCache>
            </c:numRef>
          </c:val>
        </c:ser>
        <c:ser>
          <c:idx val="2"/>
          <c:order val="2"/>
          <c:tx>
            <c:strRef>
              <c:f>Sheet1!$D$1</c:f>
              <c:strCache>
                <c:ptCount val="1"/>
                <c:pt idx="0">
                  <c:v>TFR</c:v>
                </c:pt>
              </c:strCache>
            </c:strRef>
          </c:tx>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Sheet1!$D$2:$D$4</c:f>
              <c:numCache>
                <c:formatCode>General</c:formatCode>
                <c:ptCount val="3"/>
                <c:pt idx="0">
                  <c:v>2.9</c:v>
                </c:pt>
                <c:pt idx="1">
                  <c:v>2.4</c:v>
                </c:pt>
                <c:pt idx="2">
                  <c:v>2.7</c:v>
                </c:pt>
              </c:numCache>
            </c:numRef>
          </c:val>
        </c:ser>
        <c:dLbls>
          <c:dLblPos val="ctr"/>
          <c:showLegendKey val="0"/>
          <c:showVal val="1"/>
          <c:showCatName val="0"/>
          <c:showSerName val="0"/>
          <c:showPercent val="0"/>
          <c:showBubbleSize val="0"/>
        </c:dLbls>
        <c:gapWidth val="100"/>
        <c:overlap val="100"/>
        <c:axId val="432931832"/>
        <c:axId val="432932224"/>
      </c:barChart>
      <c:catAx>
        <c:axId val="43293183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2932224"/>
        <c:crosses val="autoZero"/>
        <c:auto val="1"/>
        <c:lblAlgn val="ctr"/>
        <c:lblOffset val="100"/>
        <c:noMultiLvlLbl val="0"/>
      </c:catAx>
      <c:valAx>
        <c:axId val="432932224"/>
        <c:scaling>
          <c:orientation val="minMax"/>
          <c:max val="5"/>
        </c:scaling>
        <c:delete val="1"/>
        <c:axPos val="b"/>
        <c:numFmt formatCode="0.0" sourceLinked="1"/>
        <c:majorTickMark val="out"/>
        <c:minorTickMark val="none"/>
        <c:tickLblPos val="nextTo"/>
        <c:crossAx val="432931832"/>
        <c:crosses val="autoZero"/>
        <c:crossBetween val="between"/>
      </c:valAx>
      <c:spPr>
        <a:noFill/>
        <a:ln>
          <a:noFill/>
        </a:ln>
        <a:effectLst/>
      </c:spPr>
    </c:plotArea>
    <c:legend>
      <c:legendPos val="t"/>
      <c:layout>
        <c:manualLayout>
          <c:xMode val="edge"/>
          <c:yMode val="edge"/>
          <c:x val="0.1011995226465863"/>
          <c:y val="1.4510278113663845E-2"/>
          <c:w val="0.61328936976426152"/>
          <c:h val="6.712260423311657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78995953498557536"/>
        </c:manualLayout>
      </c:layout>
      <c:barChart>
        <c:barDir val="col"/>
        <c:grouping val="clustered"/>
        <c:varyColors val="0"/>
        <c:ser>
          <c:idx val="0"/>
          <c:order val="0"/>
          <c:tx>
            <c:strRef>
              <c:f>Sheet1!$B$1</c:f>
              <c:strCache>
                <c:ptCount val="1"/>
                <c:pt idx="0">
                  <c:v>Currently married women</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method</c:v>
                </c:pt>
                <c:pt idx="1">
                  <c:v>Any modern method</c:v>
                </c:pt>
                <c:pt idx="2">
                  <c:v>Pill</c:v>
                </c:pt>
                <c:pt idx="3">
                  <c:v>Female sterilization</c:v>
                </c:pt>
                <c:pt idx="4">
                  <c:v>Any traditional method</c:v>
                </c:pt>
                <c:pt idx="5">
                  <c:v>Withdrawal</c:v>
                </c:pt>
              </c:strCache>
            </c:strRef>
          </c:cat>
          <c:val>
            <c:numRef>
              <c:f>Sheet1!$B$2:$B$7</c:f>
              <c:numCache>
                <c:formatCode>0</c:formatCode>
                <c:ptCount val="6"/>
                <c:pt idx="0">
                  <c:v>54</c:v>
                </c:pt>
                <c:pt idx="1">
                  <c:v>40</c:v>
                </c:pt>
                <c:pt idx="2">
                  <c:v>21</c:v>
                </c:pt>
                <c:pt idx="3">
                  <c:v>7</c:v>
                </c:pt>
                <c:pt idx="4">
                  <c:v>14</c:v>
                </c:pt>
                <c:pt idx="5">
                  <c:v>10</c:v>
                </c:pt>
              </c:numCache>
            </c:numRef>
          </c:val>
        </c:ser>
        <c:ser>
          <c:idx val="1"/>
          <c:order val="1"/>
          <c:tx>
            <c:strRef>
              <c:f>Sheet1!$C$1</c:f>
              <c:strCache>
                <c:ptCount val="1"/>
                <c:pt idx="0">
                  <c:v>Sexually active, unmarried women</c:v>
                </c:pt>
              </c:strCache>
            </c:strRef>
          </c:tx>
          <c:spPr>
            <a:solidFill>
              <a:srgbClr val="F794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method</c:v>
                </c:pt>
                <c:pt idx="1">
                  <c:v>Any modern method</c:v>
                </c:pt>
                <c:pt idx="2">
                  <c:v>Pill</c:v>
                </c:pt>
                <c:pt idx="3">
                  <c:v>Female sterilization</c:v>
                </c:pt>
                <c:pt idx="4">
                  <c:v>Any traditional method</c:v>
                </c:pt>
                <c:pt idx="5">
                  <c:v>Withdrawal</c:v>
                </c:pt>
              </c:strCache>
            </c:strRef>
          </c:cat>
          <c:val>
            <c:numRef>
              <c:f>Sheet1!$C$2:$C$7</c:f>
              <c:numCache>
                <c:formatCode>0</c:formatCode>
                <c:ptCount val="6"/>
                <c:pt idx="0">
                  <c:v>32</c:v>
                </c:pt>
                <c:pt idx="1">
                  <c:v>17</c:v>
                </c:pt>
                <c:pt idx="2">
                  <c:v>11</c:v>
                </c:pt>
                <c:pt idx="3">
                  <c:v>1</c:v>
                </c:pt>
                <c:pt idx="4">
                  <c:v>15</c:v>
                </c:pt>
                <c:pt idx="5">
                  <c:v>14</c:v>
                </c:pt>
              </c:numCache>
            </c:numRef>
          </c:val>
        </c:ser>
        <c:dLbls>
          <c:dLblPos val="outEnd"/>
          <c:showLegendKey val="0"/>
          <c:showVal val="1"/>
          <c:showCatName val="0"/>
          <c:showSerName val="0"/>
          <c:showPercent val="0"/>
          <c:showBubbleSize val="0"/>
        </c:dLbls>
        <c:gapWidth val="100"/>
        <c:axId val="432933400"/>
        <c:axId val="396578712"/>
      </c:barChart>
      <c:catAx>
        <c:axId val="4329334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6578712"/>
        <c:crosses val="autoZero"/>
        <c:auto val="1"/>
        <c:lblAlgn val="ctr"/>
        <c:lblOffset val="100"/>
        <c:noMultiLvlLbl val="0"/>
      </c:catAx>
      <c:valAx>
        <c:axId val="396578712"/>
        <c:scaling>
          <c:orientation val="minMax"/>
          <c:max val="100"/>
        </c:scaling>
        <c:delete val="1"/>
        <c:axPos val="l"/>
        <c:numFmt formatCode="0" sourceLinked="1"/>
        <c:majorTickMark val="out"/>
        <c:minorTickMark val="none"/>
        <c:tickLblPos val="nextTo"/>
        <c:crossAx val="43293340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2.4183796856106408E-3"/>
          <c:w val="0.96616035172886816"/>
          <c:h val="0.90108427196298169"/>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40</c:v>
                </c:pt>
                <c:pt idx="1">
                  <c:v>38</c:v>
                </c:pt>
                <c:pt idx="2">
                  <c:v>42</c:v>
                </c:pt>
              </c:numCache>
            </c:numRef>
          </c:val>
        </c:ser>
        <c:dLbls>
          <c:showLegendKey val="0"/>
          <c:showVal val="0"/>
          <c:showCatName val="0"/>
          <c:showSerName val="0"/>
          <c:showPercent val="0"/>
          <c:showBubbleSize val="0"/>
        </c:dLbls>
        <c:gapWidth val="100"/>
        <c:axId val="396580280"/>
        <c:axId val="438488864"/>
      </c:barChart>
      <c:catAx>
        <c:axId val="3965802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8488864"/>
        <c:crosses val="autoZero"/>
        <c:auto val="1"/>
        <c:lblAlgn val="ctr"/>
        <c:lblOffset val="100"/>
        <c:noMultiLvlLbl val="0"/>
      </c:catAx>
      <c:valAx>
        <c:axId val="438488864"/>
        <c:scaling>
          <c:orientation val="minMax"/>
          <c:max val="100"/>
        </c:scaling>
        <c:delete val="1"/>
        <c:axPos val="l"/>
        <c:numFmt formatCode="0" sourceLinked="1"/>
        <c:majorTickMark val="out"/>
        <c:minorTickMark val="none"/>
        <c:tickLblPos val="nextTo"/>
        <c:crossAx val="3965802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6.0459492140266025E-2"/>
          <c:w val="1"/>
          <c:h val="0.84304315950832631"/>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c:v>44</c:v>
                </c:pt>
                <c:pt idx="1">
                  <c:v>46</c:v>
                </c:pt>
                <c:pt idx="2">
                  <c:v>41</c:v>
                </c:pt>
                <c:pt idx="3">
                  <c:v>37</c:v>
                </c:pt>
                <c:pt idx="4">
                  <c:v>33</c:v>
                </c:pt>
              </c:numCache>
            </c:numRef>
          </c:val>
        </c:ser>
        <c:dLbls>
          <c:showLegendKey val="0"/>
          <c:showVal val="0"/>
          <c:showCatName val="0"/>
          <c:showSerName val="0"/>
          <c:showPercent val="0"/>
          <c:showBubbleSize val="0"/>
        </c:dLbls>
        <c:gapWidth val="100"/>
        <c:axId val="441601400"/>
        <c:axId val="441601792"/>
      </c:barChart>
      <c:catAx>
        <c:axId val="4416014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601792"/>
        <c:crosses val="autoZero"/>
        <c:auto val="1"/>
        <c:lblAlgn val="ctr"/>
        <c:lblOffset val="100"/>
        <c:noMultiLvlLbl val="0"/>
      </c:catAx>
      <c:valAx>
        <c:axId val="441601792"/>
        <c:scaling>
          <c:orientation val="minMax"/>
          <c:max val="100"/>
        </c:scaling>
        <c:delete val="1"/>
        <c:axPos val="l"/>
        <c:numFmt formatCode="0" sourceLinked="1"/>
        <c:majorTickMark val="out"/>
        <c:minorTickMark val="none"/>
        <c:tickLblPos val="nextTo"/>
        <c:crossAx val="4416014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0924620819011894"/>
        </c:manualLayout>
      </c:layout>
      <c:lineChart>
        <c:grouping val="standard"/>
        <c:varyColors val="0"/>
        <c:ser>
          <c:idx val="0"/>
          <c:order val="0"/>
          <c:tx>
            <c:strRef>
              <c:f>Sheet1!$B$1</c:f>
              <c:strCache>
                <c:ptCount val="1"/>
                <c:pt idx="0">
                  <c:v>Series 1</c:v>
                </c:pt>
              </c:strCache>
            </c:strRef>
          </c:tx>
          <c:spPr>
            <a:ln w="63500" cap="rnd">
              <a:solidFill>
                <a:srgbClr val="117257"/>
              </a:solidFill>
              <a:round/>
            </a:ln>
            <a:effectLst/>
          </c:spPr>
          <c:marker>
            <c:symbol val="circle"/>
            <c:size val="5"/>
            <c:spPr>
              <a:solidFill>
                <a:srgbClr val="117257"/>
              </a:solidFill>
              <a:ln w="63500" cap="rnd">
                <a:solidFill>
                  <a:srgbClr val="117257"/>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Sheet1!$B$2:$B$7</c:f>
              <c:numCache>
                <c:formatCode>General</c:formatCode>
                <c:ptCount val="6"/>
                <c:pt idx="0">
                  <c:v>40</c:v>
                </c:pt>
                <c:pt idx="1">
                  <c:v>48</c:v>
                </c:pt>
                <c:pt idx="2">
                  <c:v>49</c:v>
                </c:pt>
                <c:pt idx="3">
                  <c:v>51</c:v>
                </c:pt>
                <c:pt idx="4">
                  <c:v>55</c:v>
                </c:pt>
                <c:pt idx="5">
                  <c:v>54</c:v>
                </c:pt>
              </c:numCache>
            </c:numRef>
          </c:val>
          <c:smooth val="0"/>
        </c:ser>
        <c:ser>
          <c:idx val="1"/>
          <c:order val="1"/>
          <c:tx>
            <c:strRef>
              <c:f>Sheet1!$C$1</c:f>
              <c:strCache>
                <c:ptCount val="1"/>
                <c:pt idx="0">
                  <c:v>Series 2</c:v>
                </c:pt>
              </c:strCache>
            </c:strRef>
          </c:tx>
          <c:spPr>
            <a:ln w="63500" cap="rnd">
              <a:solidFill>
                <a:srgbClr val="4A466B"/>
              </a:solidFill>
              <a:round/>
            </a:ln>
            <a:effectLst/>
          </c:spPr>
          <c:marker>
            <c:symbol val="circle"/>
            <c:size val="5"/>
            <c:spPr>
              <a:solidFill>
                <a:srgbClr val="4A466B"/>
              </a:solidFill>
              <a:ln w="63500">
                <a:solidFill>
                  <a:srgbClr val="4A466B"/>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Sheet1!$C$2:$C$7</c:f>
              <c:numCache>
                <c:formatCode>General</c:formatCode>
                <c:ptCount val="6"/>
                <c:pt idx="0">
                  <c:v>25</c:v>
                </c:pt>
                <c:pt idx="1">
                  <c:v>28</c:v>
                </c:pt>
                <c:pt idx="2">
                  <c:v>33</c:v>
                </c:pt>
                <c:pt idx="3">
                  <c:v>34</c:v>
                </c:pt>
                <c:pt idx="4">
                  <c:v>38</c:v>
                </c:pt>
                <c:pt idx="5">
                  <c:v>40</c:v>
                </c:pt>
              </c:numCache>
            </c:numRef>
          </c:val>
          <c:smooth val="0"/>
        </c:ser>
        <c:ser>
          <c:idx val="2"/>
          <c:order val="2"/>
          <c:tx>
            <c:strRef>
              <c:f>Sheet1!$D$1</c:f>
              <c:strCache>
                <c:ptCount val="1"/>
                <c:pt idx="0">
                  <c:v>Traditional</c:v>
                </c:pt>
              </c:strCache>
            </c:strRef>
          </c:tx>
          <c:spPr>
            <a:ln w="63500" cap="rnd">
              <a:solidFill>
                <a:srgbClr val="D22045"/>
              </a:solidFill>
              <a:round/>
            </a:ln>
            <a:effectLst/>
          </c:spPr>
          <c:marker>
            <c:symbol val="circle"/>
            <c:size val="5"/>
            <c:spPr>
              <a:solidFill>
                <a:srgbClr val="D22045"/>
              </a:solidFill>
              <a:ln w="63500">
                <a:solidFill>
                  <a:srgbClr val="D22045"/>
                </a:solidFill>
              </a:ln>
              <a:effectLst/>
              <a:scene3d>
                <a:camera prst="orthographicFront"/>
                <a:lightRig rig="threePt" dir="t">
                  <a:rot lat="0" lon="0" rev="1200000"/>
                </a:lightRig>
              </a:scene3d>
            </c:spPr>
          </c:marker>
          <c:dLbls>
            <c:dLbl>
              <c:idx val="1"/>
              <c:layout>
                <c:manualLayout>
                  <c:x val="-2.4479224024412077E-2"/>
                  <c:y val="-2.6571899189747682E-2"/>
                </c:manualLayout>
              </c:layout>
              <c:dLblPos val="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Sheet1!$D$2:$D$7</c:f>
              <c:numCache>
                <c:formatCode>General</c:formatCode>
                <c:ptCount val="6"/>
                <c:pt idx="0">
                  <c:v>15</c:v>
                </c:pt>
                <c:pt idx="1">
                  <c:v>20</c:v>
                </c:pt>
                <c:pt idx="2">
                  <c:v>16</c:v>
                </c:pt>
                <c:pt idx="3">
                  <c:v>17</c:v>
                </c:pt>
                <c:pt idx="4">
                  <c:v>18</c:v>
                </c:pt>
                <c:pt idx="5">
                  <c:v>14</c:v>
                </c:pt>
              </c:numCache>
            </c:numRef>
          </c:val>
          <c:smooth val="0"/>
        </c:ser>
        <c:dLbls>
          <c:dLblPos val="t"/>
          <c:showLegendKey val="0"/>
          <c:showVal val="1"/>
          <c:showCatName val="0"/>
          <c:showSerName val="0"/>
          <c:showPercent val="0"/>
          <c:showBubbleSize val="0"/>
        </c:dLbls>
        <c:marker val="1"/>
        <c:smooth val="0"/>
        <c:axId val="441604536"/>
        <c:axId val="441603360"/>
      </c:lineChart>
      <c:catAx>
        <c:axId val="4416045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603360"/>
        <c:crosses val="autoZero"/>
        <c:auto val="1"/>
        <c:lblAlgn val="ctr"/>
        <c:lblOffset val="100"/>
        <c:noMultiLvlLbl val="0"/>
      </c:catAx>
      <c:valAx>
        <c:axId val="441603360"/>
        <c:scaling>
          <c:orientation val="minMax"/>
          <c:max val="100"/>
        </c:scaling>
        <c:delete val="1"/>
        <c:axPos val="l"/>
        <c:numFmt formatCode="General" sourceLinked="1"/>
        <c:majorTickMark val="out"/>
        <c:minorTickMark val="none"/>
        <c:tickLblPos val="nextTo"/>
        <c:crossAx val="4416045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117530621172352"/>
          <c:y val="2.6602176541717048E-2"/>
          <c:w val="0.72779724409448832"/>
          <c:h val="0.94679564691656593"/>
        </c:manualLayout>
      </c:layout>
      <c:barChart>
        <c:barDir val="bar"/>
        <c:grouping val="clustered"/>
        <c:varyColors val="0"/>
        <c:ser>
          <c:idx val="0"/>
          <c:order val="0"/>
          <c:tx>
            <c:strRef>
              <c:f>Sheet1!$B$1</c:f>
              <c:strCache>
                <c:ptCount val="1"/>
                <c:pt idx="0">
                  <c:v>Series 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Timor-Leste DHS 2016</c:v>
                </c:pt>
                <c:pt idx="1">
                  <c:v>Cambodia DHS 2014</c:v>
                </c:pt>
                <c:pt idx="2">
                  <c:v>Philippines NDHS 2017</c:v>
                </c:pt>
                <c:pt idx="3">
                  <c:v>Myanmar DHS 2015-16</c:v>
                </c:pt>
                <c:pt idx="4">
                  <c:v>Indonesia DHS 2012</c:v>
                </c:pt>
              </c:strCache>
            </c:strRef>
          </c:cat>
          <c:val>
            <c:numRef>
              <c:f>Sheet1!$B$2:$B$6</c:f>
              <c:numCache>
                <c:formatCode>0</c:formatCode>
                <c:ptCount val="5"/>
                <c:pt idx="0">
                  <c:v>24</c:v>
                </c:pt>
                <c:pt idx="1">
                  <c:v>39</c:v>
                </c:pt>
                <c:pt idx="2">
                  <c:v>40</c:v>
                </c:pt>
                <c:pt idx="3">
                  <c:v>51</c:v>
                </c:pt>
                <c:pt idx="4">
                  <c:v>58</c:v>
                </c:pt>
              </c:numCache>
            </c:numRef>
          </c:val>
        </c:ser>
        <c:dLbls>
          <c:dLblPos val="outEnd"/>
          <c:showLegendKey val="0"/>
          <c:showVal val="1"/>
          <c:showCatName val="0"/>
          <c:showSerName val="0"/>
          <c:showPercent val="0"/>
          <c:showBubbleSize val="0"/>
        </c:dLbls>
        <c:gapWidth val="100"/>
        <c:axId val="441602576"/>
        <c:axId val="441602968"/>
      </c:barChart>
      <c:catAx>
        <c:axId val="44160257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602968"/>
        <c:crosses val="autoZero"/>
        <c:auto val="1"/>
        <c:lblAlgn val="ctr"/>
        <c:lblOffset val="100"/>
        <c:noMultiLvlLbl val="0"/>
      </c:catAx>
      <c:valAx>
        <c:axId val="441602968"/>
        <c:scaling>
          <c:orientation val="minMax"/>
          <c:max val="100"/>
        </c:scaling>
        <c:delete val="1"/>
        <c:axPos val="b"/>
        <c:numFmt formatCode="0" sourceLinked="1"/>
        <c:majorTickMark val="out"/>
        <c:minorTickMark val="none"/>
        <c:tickLblPos val="nextTo"/>
        <c:crossAx val="4416025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Public sector</c:v>
                </c:pt>
              </c:strCache>
            </c:strRef>
          </c:tx>
          <c:spPr>
            <a:solidFill>
              <a:srgbClr val="4A466B"/>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Female sterilization</c:v>
                </c:pt>
                <c:pt idx="1">
                  <c:v>IUD</c:v>
                </c:pt>
                <c:pt idx="2">
                  <c:v>Injectables</c:v>
                </c:pt>
                <c:pt idx="3">
                  <c:v>Implants</c:v>
                </c:pt>
                <c:pt idx="4">
                  <c:v>Pill</c:v>
                </c:pt>
                <c:pt idx="5">
                  <c:v>Male condom</c:v>
                </c:pt>
                <c:pt idx="6">
                  <c:v>Total</c:v>
                </c:pt>
              </c:strCache>
            </c:strRef>
          </c:cat>
          <c:val>
            <c:numRef>
              <c:f>Sheet1!$B$2:$B$8</c:f>
              <c:numCache>
                <c:formatCode>0</c:formatCode>
                <c:ptCount val="7"/>
                <c:pt idx="0">
                  <c:v>77</c:v>
                </c:pt>
                <c:pt idx="1">
                  <c:v>89</c:v>
                </c:pt>
                <c:pt idx="2">
                  <c:v>93</c:v>
                </c:pt>
                <c:pt idx="3">
                  <c:v>75</c:v>
                </c:pt>
                <c:pt idx="4">
                  <c:v>34</c:v>
                </c:pt>
                <c:pt idx="5">
                  <c:v>30</c:v>
                </c:pt>
                <c:pt idx="6">
                  <c:v>56</c:v>
                </c:pt>
              </c:numCache>
            </c:numRef>
          </c:val>
        </c:ser>
        <c:ser>
          <c:idx val="1"/>
          <c:order val="1"/>
          <c:tx>
            <c:strRef>
              <c:f>Sheet1!$C$1</c:f>
              <c:strCache>
                <c:ptCount val="1"/>
                <c:pt idx="0">
                  <c:v>Private sector</c:v>
                </c:pt>
              </c:strCache>
            </c:strRef>
          </c:tx>
          <c:spPr>
            <a:solidFill>
              <a:srgbClr val="FBF28B">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Female sterilization</c:v>
                </c:pt>
                <c:pt idx="1">
                  <c:v>IUD</c:v>
                </c:pt>
                <c:pt idx="2">
                  <c:v>Injectables</c:v>
                </c:pt>
                <c:pt idx="3">
                  <c:v>Implants</c:v>
                </c:pt>
                <c:pt idx="4">
                  <c:v>Pill</c:v>
                </c:pt>
                <c:pt idx="5">
                  <c:v>Male condom</c:v>
                </c:pt>
                <c:pt idx="6">
                  <c:v>Total</c:v>
                </c:pt>
              </c:strCache>
            </c:strRef>
          </c:cat>
          <c:val>
            <c:numRef>
              <c:f>Sheet1!$C$2:$C$8</c:f>
              <c:numCache>
                <c:formatCode>0</c:formatCode>
                <c:ptCount val="7"/>
                <c:pt idx="0">
                  <c:v>23</c:v>
                </c:pt>
                <c:pt idx="1">
                  <c:v>11</c:v>
                </c:pt>
                <c:pt idx="2">
                  <c:v>6</c:v>
                </c:pt>
                <c:pt idx="3">
                  <c:v>23</c:v>
                </c:pt>
                <c:pt idx="4">
                  <c:v>54</c:v>
                </c:pt>
                <c:pt idx="5">
                  <c:v>57</c:v>
                </c:pt>
                <c:pt idx="6">
                  <c:v>38</c:v>
                </c:pt>
              </c:numCache>
            </c:numRef>
          </c:val>
        </c:ser>
        <c:ser>
          <c:idx val="2"/>
          <c:order val="2"/>
          <c:tx>
            <c:strRef>
              <c:f>Sheet1!$D$1</c:f>
              <c:strCache>
                <c:ptCount val="1"/>
                <c:pt idx="0">
                  <c:v>Other</c:v>
                </c:pt>
              </c:strCache>
            </c:strRef>
          </c:tx>
          <c:spPr>
            <a:solidFill>
              <a:srgbClr val="F794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Female sterilization</c:v>
                </c:pt>
                <c:pt idx="1">
                  <c:v>IUD</c:v>
                </c:pt>
                <c:pt idx="2">
                  <c:v>Injectables</c:v>
                </c:pt>
                <c:pt idx="3">
                  <c:v>Implants</c:v>
                </c:pt>
                <c:pt idx="4">
                  <c:v>Pill</c:v>
                </c:pt>
                <c:pt idx="5">
                  <c:v>Male condom</c:v>
                </c:pt>
                <c:pt idx="6">
                  <c:v>Total</c:v>
                </c:pt>
              </c:strCache>
            </c:strRef>
          </c:cat>
          <c:val>
            <c:numRef>
              <c:f>Sheet1!$D$2:$D$8</c:f>
              <c:numCache>
                <c:formatCode>General</c:formatCode>
                <c:ptCount val="7"/>
                <c:pt idx="2">
                  <c:v>1</c:v>
                </c:pt>
                <c:pt idx="3">
                  <c:v>2</c:v>
                </c:pt>
                <c:pt idx="4">
                  <c:v>12</c:v>
                </c:pt>
                <c:pt idx="5">
                  <c:v>14</c:v>
                </c:pt>
                <c:pt idx="6">
                  <c:v>7</c:v>
                </c:pt>
              </c:numCache>
            </c:numRef>
          </c:val>
        </c:ser>
        <c:dLbls>
          <c:showLegendKey val="0"/>
          <c:showVal val="0"/>
          <c:showCatName val="0"/>
          <c:showSerName val="0"/>
          <c:showPercent val="0"/>
          <c:showBubbleSize val="0"/>
        </c:dLbls>
        <c:gapWidth val="100"/>
        <c:overlap val="100"/>
        <c:axId val="396579104"/>
        <c:axId val="442693680"/>
      </c:barChart>
      <c:catAx>
        <c:axId val="39657910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2693680"/>
        <c:crosses val="autoZero"/>
        <c:auto val="1"/>
        <c:lblAlgn val="ctr"/>
        <c:lblOffset val="100"/>
        <c:noMultiLvlLbl val="0"/>
      </c:catAx>
      <c:valAx>
        <c:axId val="442693680"/>
        <c:scaling>
          <c:orientation val="minMax"/>
        </c:scaling>
        <c:delete val="1"/>
        <c:axPos val="b"/>
        <c:numFmt formatCode="0%" sourceLinked="1"/>
        <c:majorTickMark val="none"/>
        <c:minorTickMark val="none"/>
        <c:tickLblPos val="nextTo"/>
        <c:crossAx val="3965791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8754512003567575E-3"/>
          <c:y val="0"/>
          <c:w val="0.99612454879964329"/>
          <c:h val="0.86742039898790946"/>
        </c:manualLayout>
      </c:layout>
      <c:barChart>
        <c:barDir val="col"/>
        <c:grouping val="clustered"/>
        <c:varyColors val="0"/>
        <c:ser>
          <c:idx val="0"/>
          <c:order val="0"/>
          <c:tx>
            <c:strRef>
              <c:f>Sheet1!$B$1</c:f>
              <c:strCache>
                <c:ptCount val="1"/>
                <c:pt idx="0">
                  <c:v>Series 1</c:v>
                </c:pt>
              </c:strCache>
            </c:strRef>
          </c:tx>
          <c:spPr>
            <a:solidFill>
              <a:srgbClr val="F79457"/>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Side effects or problems of method used</c:v>
                </c:pt>
                <c:pt idx="1">
                  <c:v>What to do if experienced side effects</c:v>
                </c:pt>
                <c:pt idx="2">
                  <c:v>Other methods that could be used</c:v>
                </c:pt>
                <c:pt idx="3">
                  <c:v>All 3 - Method Information Index</c:v>
                </c:pt>
              </c:strCache>
            </c:strRef>
          </c:cat>
          <c:val>
            <c:numRef>
              <c:f>Sheet1!$B$2:$B$5</c:f>
              <c:numCache>
                <c:formatCode>General</c:formatCode>
                <c:ptCount val="4"/>
                <c:pt idx="0">
                  <c:v>73</c:v>
                </c:pt>
                <c:pt idx="1">
                  <c:v>65</c:v>
                </c:pt>
                <c:pt idx="2">
                  <c:v>75</c:v>
                </c:pt>
                <c:pt idx="3">
                  <c:v>60</c:v>
                </c:pt>
              </c:numCache>
            </c:numRef>
          </c:val>
        </c:ser>
        <c:dLbls>
          <c:dLblPos val="outEnd"/>
          <c:showLegendKey val="0"/>
          <c:showVal val="1"/>
          <c:showCatName val="0"/>
          <c:showSerName val="0"/>
          <c:showPercent val="0"/>
          <c:showBubbleSize val="0"/>
        </c:dLbls>
        <c:gapWidth val="100"/>
        <c:axId val="442694464"/>
        <c:axId val="442694856"/>
      </c:barChart>
      <c:catAx>
        <c:axId val="4426944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42694856"/>
        <c:crosses val="autoZero"/>
        <c:auto val="1"/>
        <c:lblAlgn val="ctr"/>
        <c:lblOffset val="100"/>
        <c:noMultiLvlLbl val="0"/>
      </c:catAx>
      <c:valAx>
        <c:axId val="442694856"/>
        <c:scaling>
          <c:orientation val="minMax"/>
          <c:max val="100"/>
        </c:scaling>
        <c:delete val="1"/>
        <c:axPos val="l"/>
        <c:numFmt formatCode="General" sourceLinked="1"/>
        <c:majorTickMark val="out"/>
        <c:minorTickMark val="none"/>
        <c:tickLblPos val="nextTo"/>
        <c:crossAx val="4426944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6.0459492140266025E-2"/>
          <c:w val="0.96616035172886816"/>
          <c:h val="0.8430431595083263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93</c:v>
                </c:pt>
                <c:pt idx="1">
                  <c:v>96</c:v>
                </c:pt>
                <c:pt idx="2">
                  <c:v>90</c:v>
                </c:pt>
              </c:numCache>
            </c:numRef>
          </c:val>
        </c:ser>
        <c:dLbls>
          <c:showLegendKey val="0"/>
          <c:showVal val="0"/>
          <c:showCatName val="0"/>
          <c:showSerName val="0"/>
          <c:showPercent val="0"/>
          <c:showBubbleSize val="0"/>
        </c:dLbls>
        <c:gapWidth val="100"/>
        <c:axId val="431346016"/>
        <c:axId val="431346408"/>
      </c:barChart>
      <c:catAx>
        <c:axId val="4313460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1346408"/>
        <c:crosses val="autoZero"/>
        <c:auto val="1"/>
        <c:lblAlgn val="ctr"/>
        <c:lblOffset val="100"/>
        <c:noMultiLvlLbl val="0"/>
      </c:catAx>
      <c:valAx>
        <c:axId val="431346408"/>
        <c:scaling>
          <c:orientation val="minMax"/>
          <c:max val="100"/>
          <c:min val="0"/>
        </c:scaling>
        <c:delete val="1"/>
        <c:axPos val="l"/>
        <c:numFmt formatCode="0" sourceLinked="1"/>
        <c:majorTickMark val="out"/>
        <c:minorTickMark val="none"/>
        <c:tickLblPos val="nextTo"/>
        <c:crossAx val="4313460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For spacing</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Sheet1!$B$2:$B$4</c:f>
              <c:numCache>
                <c:formatCode>0</c:formatCode>
                <c:ptCount val="3"/>
                <c:pt idx="0">
                  <c:v>6</c:v>
                </c:pt>
                <c:pt idx="1">
                  <c:v>17</c:v>
                </c:pt>
                <c:pt idx="2">
                  <c:v>22</c:v>
                </c:pt>
              </c:numCache>
            </c:numRef>
          </c:val>
        </c:ser>
        <c:ser>
          <c:idx val="1"/>
          <c:order val="1"/>
          <c:tx>
            <c:strRef>
              <c:f>Sheet1!$C$1</c:f>
              <c:strCache>
                <c:ptCount val="1"/>
                <c:pt idx="0">
                  <c:v>For limiting</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Sheet1!$C$2:$C$4</c:f>
              <c:numCache>
                <c:formatCode>0</c:formatCode>
                <c:ptCount val="3"/>
                <c:pt idx="0">
                  <c:v>11</c:v>
                </c:pt>
                <c:pt idx="1">
                  <c:v>38</c:v>
                </c:pt>
                <c:pt idx="2">
                  <c:v>49</c:v>
                </c:pt>
              </c:numCache>
            </c:numRef>
          </c:val>
        </c:ser>
        <c:ser>
          <c:idx val="2"/>
          <c:order val="2"/>
          <c:tx>
            <c:strRef>
              <c:f>Sheet1!$D$1</c:f>
              <c:strCache>
                <c:ptCount val="1"/>
                <c:pt idx="0">
                  <c:v>Total</c:v>
                </c:pt>
              </c:strCache>
            </c:strRef>
          </c:tx>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Sheet1!$D$2:$D$4</c:f>
              <c:numCache>
                <c:formatCode>General</c:formatCode>
                <c:ptCount val="3"/>
                <c:pt idx="0">
                  <c:v>17</c:v>
                </c:pt>
                <c:pt idx="1">
                  <c:v>54</c:v>
                </c:pt>
                <c:pt idx="2">
                  <c:v>71</c:v>
                </c:pt>
              </c:numCache>
            </c:numRef>
          </c:val>
        </c:ser>
        <c:dLbls>
          <c:dLblPos val="ctr"/>
          <c:showLegendKey val="0"/>
          <c:showVal val="1"/>
          <c:showCatName val="0"/>
          <c:showSerName val="0"/>
          <c:showPercent val="0"/>
          <c:showBubbleSize val="0"/>
        </c:dLbls>
        <c:gapWidth val="100"/>
        <c:overlap val="100"/>
        <c:axId val="442695640"/>
        <c:axId val="442696032"/>
      </c:barChart>
      <c:catAx>
        <c:axId val="442695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2696032"/>
        <c:crosses val="autoZero"/>
        <c:auto val="1"/>
        <c:lblAlgn val="ctr"/>
        <c:lblOffset val="100"/>
        <c:noMultiLvlLbl val="0"/>
      </c:catAx>
      <c:valAx>
        <c:axId val="442696032"/>
        <c:scaling>
          <c:orientation val="minMax"/>
          <c:max val="100"/>
        </c:scaling>
        <c:delete val="1"/>
        <c:axPos val="l"/>
        <c:numFmt formatCode="0" sourceLinked="1"/>
        <c:majorTickMark val="out"/>
        <c:minorTickMark val="none"/>
        <c:tickLblPos val="nextTo"/>
        <c:crossAx val="442695640"/>
        <c:crosses val="autoZero"/>
        <c:crossBetween val="between"/>
      </c:valAx>
      <c:spPr>
        <a:noFill/>
        <a:ln>
          <a:noFill/>
        </a:ln>
        <a:effectLst/>
      </c:spPr>
    </c:plotArea>
    <c:legend>
      <c:legendPos val="r"/>
      <c:layout>
        <c:manualLayout>
          <c:xMode val="edge"/>
          <c:yMode val="edge"/>
          <c:x val="0.82350685579889127"/>
          <c:y val="0.23486617981700289"/>
          <c:w val="0.16726414921807278"/>
          <c:h val="0.3658176313208733"/>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52883604195189E-2"/>
          <c:y val="5.5030705805063362E-2"/>
          <c:w val="0.96609423279160966"/>
          <c:h val="0.84847194584352892"/>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Demand satisfied</c:v>
                </c:pt>
                <c:pt idx="1">
                  <c:v>Demand satisfied by modern methods</c:v>
                </c:pt>
              </c:strCache>
            </c:strRef>
          </c:cat>
          <c:val>
            <c:numRef>
              <c:f>Sheet1!$B$2:$B$3</c:f>
              <c:numCache>
                <c:formatCode>0</c:formatCode>
                <c:ptCount val="2"/>
                <c:pt idx="0">
                  <c:v>77</c:v>
                </c:pt>
                <c:pt idx="1">
                  <c:v>57</c:v>
                </c:pt>
              </c:numCache>
            </c:numRef>
          </c:val>
        </c:ser>
        <c:dLbls>
          <c:dLblPos val="outEnd"/>
          <c:showLegendKey val="0"/>
          <c:showVal val="1"/>
          <c:showCatName val="0"/>
          <c:showSerName val="0"/>
          <c:showPercent val="0"/>
          <c:showBubbleSize val="0"/>
        </c:dLbls>
        <c:gapWidth val="100"/>
        <c:axId val="442696816"/>
        <c:axId val="442697208"/>
      </c:barChart>
      <c:catAx>
        <c:axId val="442696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2697208"/>
        <c:crosses val="autoZero"/>
        <c:auto val="1"/>
        <c:lblAlgn val="ctr"/>
        <c:lblOffset val="100"/>
        <c:noMultiLvlLbl val="0"/>
      </c:catAx>
      <c:valAx>
        <c:axId val="442697208"/>
        <c:scaling>
          <c:orientation val="minMax"/>
          <c:max val="100"/>
        </c:scaling>
        <c:delete val="1"/>
        <c:axPos val="l"/>
        <c:numFmt formatCode="0" sourceLinked="1"/>
        <c:majorTickMark val="none"/>
        <c:minorTickMark val="none"/>
        <c:tickLblPos val="nextTo"/>
        <c:crossAx val="4426968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86003218158794237"/>
        </c:manualLayout>
      </c:layout>
      <c:lineChart>
        <c:grouping val="standard"/>
        <c:varyColors val="0"/>
        <c:ser>
          <c:idx val="0"/>
          <c:order val="0"/>
          <c:tx>
            <c:strRef>
              <c:f>Sheet1!$B$1</c:f>
              <c:strCache>
                <c:ptCount val="1"/>
                <c:pt idx="0">
                  <c:v>Total demand</c:v>
                </c:pt>
              </c:strCache>
            </c:strRef>
          </c:tx>
          <c:spPr>
            <a:ln w="63500" cap="rnd">
              <a:solidFill>
                <a:srgbClr val="117257"/>
              </a:solidFill>
              <a:round/>
            </a:ln>
            <a:effectLst/>
          </c:spPr>
          <c:marker>
            <c:symbol val="circle"/>
            <c:size val="5"/>
            <c:spPr>
              <a:solidFill>
                <a:srgbClr val="117257"/>
              </a:solidFill>
              <a:ln w="63500" cap="rnd">
                <a:solidFill>
                  <a:srgbClr val="117257"/>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Sheet1!$B$2:$B$7</c:f>
              <c:numCache>
                <c:formatCode>0</c:formatCode>
                <c:ptCount val="6"/>
                <c:pt idx="0">
                  <c:v>70</c:v>
                </c:pt>
                <c:pt idx="1">
                  <c:v>72</c:v>
                </c:pt>
                <c:pt idx="2">
                  <c:v>71</c:v>
                </c:pt>
                <c:pt idx="3">
                  <c:v>73</c:v>
                </c:pt>
                <c:pt idx="4">
                  <c:v>74</c:v>
                </c:pt>
                <c:pt idx="5">
                  <c:v>71</c:v>
                </c:pt>
              </c:numCache>
            </c:numRef>
          </c:val>
          <c:smooth val="0"/>
        </c:ser>
        <c:ser>
          <c:idx val="1"/>
          <c:order val="1"/>
          <c:tx>
            <c:strRef>
              <c:f>Sheet1!$C$1</c:f>
              <c:strCache>
                <c:ptCount val="1"/>
                <c:pt idx="0">
                  <c:v>Demand satisfied by modern methods</c:v>
                </c:pt>
              </c:strCache>
            </c:strRef>
          </c:tx>
          <c:spPr>
            <a:ln w="63500" cap="rnd">
              <a:solidFill>
                <a:srgbClr val="4A466B"/>
              </a:solidFill>
              <a:round/>
            </a:ln>
            <a:effectLst/>
          </c:spPr>
          <c:marker>
            <c:symbol val="circle"/>
            <c:size val="5"/>
            <c:spPr>
              <a:solidFill>
                <a:srgbClr val="4A466B"/>
              </a:solidFill>
              <a:ln w="63500">
                <a:solidFill>
                  <a:srgbClr val="4A466B"/>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Sheet1!$C$2:$C$7</c:f>
              <c:numCache>
                <c:formatCode>General</c:formatCode>
                <c:ptCount val="6"/>
                <c:pt idx="0">
                  <c:v>35</c:v>
                </c:pt>
                <c:pt idx="1">
                  <c:v>39</c:v>
                </c:pt>
                <c:pt idx="2">
                  <c:v>47</c:v>
                </c:pt>
                <c:pt idx="3">
                  <c:v>47</c:v>
                </c:pt>
                <c:pt idx="4">
                  <c:v>52</c:v>
                </c:pt>
                <c:pt idx="5" formatCode="0">
                  <c:v>57</c:v>
                </c:pt>
              </c:numCache>
            </c:numRef>
          </c:val>
          <c:smooth val="0"/>
        </c:ser>
        <c:ser>
          <c:idx val="2"/>
          <c:order val="2"/>
          <c:tx>
            <c:strRef>
              <c:f>Sheet1!$D$1</c:f>
              <c:strCache>
                <c:ptCount val="1"/>
                <c:pt idx="0">
                  <c:v>Unmet need</c:v>
                </c:pt>
              </c:strCache>
            </c:strRef>
          </c:tx>
          <c:spPr>
            <a:ln w="63500" cap="rnd">
              <a:solidFill>
                <a:srgbClr val="D22045"/>
              </a:solidFill>
              <a:round/>
            </a:ln>
            <a:effectLst/>
          </c:spPr>
          <c:marker>
            <c:symbol val="circle"/>
            <c:size val="5"/>
            <c:spPr>
              <a:solidFill>
                <a:srgbClr val="D22045"/>
              </a:solidFill>
              <a:ln w="63500">
                <a:solidFill>
                  <a:srgbClr val="D22045"/>
                </a:solidFill>
              </a:ln>
              <a:effectLst/>
              <a:scene3d>
                <a:camera prst="orthographicFront"/>
                <a:lightRig rig="threePt" dir="t">
                  <a:rot lat="0" lon="0" rev="0"/>
                </a:lightRig>
              </a:scene3d>
              <a:sp3d>
                <a:bevelT w="0" h="0"/>
              </a:sp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Sheet1!$D$2:$D$7</c:f>
              <c:numCache>
                <c:formatCode>General</c:formatCode>
                <c:ptCount val="6"/>
                <c:pt idx="0">
                  <c:v>30</c:v>
                </c:pt>
                <c:pt idx="1">
                  <c:v>25</c:v>
                </c:pt>
                <c:pt idx="2">
                  <c:v>23</c:v>
                </c:pt>
                <c:pt idx="3">
                  <c:v>22</c:v>
                </c:pt>
                <c:pt idx="4">
                  <c:v>18</c:v>
                </c:pt>
                <c:pt idx="5">
                  <c:v>17</c:v>
                </c:pt>
              </c:numCache>
            </c:numRef>
          </c:val>
          <c:smooth val="0"/>
        </c:ser>
        <c:dLbls>
          <c:dLblPos val="t"/>
          <c:showLegendKey val="0"/>
          <c:showVal val="1"/>
          <c:showCatName val="0"/>
          <c:showSerName val="0"/>
          <c:showPercent val="0"/>
          <c:showBubbleSize val="0"/>
        </c:dLbls>
        <c:marker val="1"/>
        <c:smooth val="0"/>
        <c:axId val="443595968"/>
        <c:axId val="443596360"/>
      </c:lineChart>
      <c:catAx>
        <c:axId val="4435959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3596360"/>
        <c:crosses val="autoZero"/>
        <c:auto val="1"/>
        <c:lblAlgn val="ctr"/>
        <c:lblOffset val="100"/>
        <c:noMultiLvlLbl val="0"/>
      </c:catAx>
      <c:valAx>
        <c:axId val="443596360"/>
        <c:scaling>
          <c:orientation val="minMax"/>
          <c:max val="100"/>
        </c:scaling>
        <c:delete val="1"/>
        <c:axPos val="l"/>
        <c:numFmt formatCode="0" sourceLinked="1"/>
        <c:majorTickMark val="out"/>
        <c:minorTickMark val="none"/>
        <c:tickLblPos val="nextTo"/>
        <c:crossAx val="4435959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1"/>
            <c:bubble3D val="0"/>
            <c:spPr>
              <a:solidFill>
                <a:srgbClr val="4A466B"/>
              </a:solidFill>
              <a:ln w="19050">
                <a:noFill/>
              </a:ln>
              <a:effectLst/>
              <a:scene3d>
                <a:camera prst="orthographicFront"/>
                <a:lightRig rig="threePt" dir="t">
                  <a:rot lat="0" lon="0" rev="1200000"/>
                </a:lightRig>
              </a:scene3d>
              <a:sp3d>
                <a:bevelT w="63500" h="25400"/>
              </a:sp3d>
            </c:spPr>
          </c:dPt>
          <c:dPt>
            <c:idx val="2"/>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2"/>
              <c:layout>
                <c:manualLayout>
                  <c:x val="0.20216216458447056"/>
                  <c:y val="-0.15222412436691449"/>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Intends to use</c:v>
                </c:pt>
                <c:pt idx="1">
                  <c:v>Does not intend to use</c:v>
                </c:pt>
                <c:pt idx="2">
                  <c:v>Unsure</c:v>
                </c:pt>
              </c:strCache>
            </c:strRef>
          </c:cat>
          <c:val>
            <c:numRef>
              <c:f>Sheet1!$B$2:$B$4</c:f>
              <c:numCache>
                <c:formatCode>0</c:formatCode>
                <c:ptCount val="3"/>
                <c:pt idx="0">
                  <c:v>33</c:v>
                </c:pt>
                <c:pt idx="1">
                  <c:v>3</c:v>
                </c:pt>
                <c:pt idx="2">
                  <c:v>64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998056102149613"/>
          <c:y val="0"/>
          <c:w val="0.75001943897850387"/>
          <c:h val="1"/>
        </c:manualLayout>
      </c:layout>
      <c:barChart>
        <c:barDir val="bar"/>
        <c:grouping val="clustered"/>
        <c:varyColors val="0"/>
        <c:ser>
          <c:idx val="0"/>
          <c:order val="0"/>
          <c:tx>
            <c:strRef>
              <c:f>Sheet1!$B$1</c:f>
              <c:strCache>
                <c:ptCount val="1"/>
                <c:pt idx="0">
                  <c:v>Women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lumMod val="50000"/>
                </a:schemeClr>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None</c:v>
                </c:pt>
                <c:pt idx="1">
                  <c:v>Mobile phone</c:v>
                </c:pt>
                <c:pt idx="2">
                  <c:v>Newspaper/magazine</c:v>
                </c:pt>
                <c:pt idx="3">
                  <c:v>Radio</c:v>
                </c:pt>
                <c:pt idx="4">
                  <c:v>Internet</c:v>
                </c:pt>
                <c:pt idx="5">
                  <c:v>Television</c:v>
                </c:pt>
              </c:strCache>
            </c:strRef>
          </c:cat>
          <c:val>
            <c:numRef>
              <c:f>Sheet1!$B$2:$B$7</c:f>
              <c:numCache>
                <c:formatCode>General</c:formatCode>
                <c:ptCount val="6"/>
                <c:pt idx="0">
                  <c:v>29</c:v>
                </c:pt>
                <c:pt idx="1">
                  <c:v>7</c:v>
                </c:pt>
                <c:pt idx="2">
                  <c:v>20</c:v>
                </c:pt>
                <c:pt idx="3">
                  <c:v>34</c:v>
                </c:pt>
                <c:pt idx="4">
                  <c:v>37</c:v>
                </c:pt>
                <c:pt idx="5">
                  <c:v>62</c:v>
                </c:pt>
              </c:numCache>
            </c:numRef>
          </c:val>
        </c:ser>
        <c:dLbls>
          <c:showLegendKey val="0"/>
          <c:showVal val="0"/>
          <c:showCatName val="0"/>
          <c:showSerName val="0"/>
          <c:showPercent val="0"/>
          <c:showBubbleSize val="0"/>
        </c:dLbls>
        <c:gapWidth val="100"/>
        <c:axId val="443597536"/>
        <c:axId val="443597928"/>
      </c:barChart>
      <c:catAx>
        <c:axId val="44359753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3597928"/>
        <c:crosses val="autoZero"/>
        <c:auto val="1"/>
        <c:lblAlgn val="ctr"/>
        <c:lblOffset val="100"/>
        <c:noMultiLvlLbl val="0"/>
      </c:catAx>
      <c:valAx>
        <c:axId val="443597928"/>
        <c:scaling>
          <c:orientation val="minMax"/>
          <c:max val="100"/>
        </c:scaling>
        <c:delete val="1"/>
        <c:axPos val="b"/>
        <c:numFmt formatCode="General" sourceLinked="1"/>
        <c:majorTickMark val="none"/>
        <c:minorTickMark val="none"/>
        <c:tickLblPos val="nextTo"/>
        <c:crossAx val="4435975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81157946852773999"/>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Visited by fieldworker who discussed family planning</c:v>
                </c:pt>
                <c:pt idx="1">
                  <c:v>Visited a health facility in past year and discussed family planning</c:v>
                </c:pt>
                <c:pt idx="2">
                  <c:v>Did not discuss family planning either with fieldworker or at a health facility</c:v>
                </c:pt>
              </c:strCache>
            </c:strRef>
          </c:cat>
          <c:val>
            <c:numRef>
              <c:f>Sheet1!$B$2:$B$4</c:f>
              <c:numCache>
                <c:formatCode>General</c:formatCode>
                <c:ptCount val="3"/>
                <c:pt idx="0">
                  <c:v>8</c:v>
                </c:pt>
                <c:pt idx="1">
                  <c:v>14</c:v>
                </c:pt>
                <c:pt idx="2">
                  <c:v>83</c:v>
                </c:pt>
              </c:numCache>
            </c:numRef>
          </c:val>
        </c:ser>
        <c:dLbls>
          <c:dLblPos val="outEnd"/>
          <c:showLegendKey val="0"/>
          <c:showVal val="1"/>
          <c:showCatName val="0"/>
          <c:showSerName val="0"/>
          <c:showPercent val="0"/>
          <c:showBubbleSize val="0"/>
        </c:dLbls>
        <c:gapWidth val="100"/>
        <c:axId val="443598712"/>
        <c:axId val="443599104"/>
      </c:barChart>
      <c:catAx>
        <c:axId val="443598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43599104"/>
        <c:crosses val="autoZero"/>
        <c:auto val="1"/>
        <c:lblAlgn val="ctr"/>
        <c:lblOffset val="100"/>
        <c:noMultiLvlLbl val="0"/>
      </c:catAx>
      <c:valAx>
        <c:axId val="443599104"/>
        <c:scaling>
          <c:orientation val="minMax"/>
          <c:max val="100"/>
        </c:scaling>
        <c:delete val="1"/>
        <c:axPos val="l"/>
        <c:numFmt formatCode="General" sourceLinked="1"/>
        <c:majorTickMark val="out"/>
        <c:minorTickMark val="none"/>
        <c:tickLblPos val="nextTo"/>
        <c:crossAx val="443598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6009254586828399"/>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Neonatal mortality</c:v>
                </c:pt>
                <c:pt idx="1">
                  <c:v>Postneonatal mortality</c:v>
                </c:pt>
                <c:pt idx="2">
                  <c:v>Infant mortality</c:v>
                </c:pt>
                <c:pt idx="3">
                  <c:v>Child mortality</c:v>
                </c:pt>
                <c:pt idx="4">
                  <c:v>Under-5 mortality</c:v>
                </c:pt>
              </c:strCache>
            </c:strRef>
          </c:cat>
          <c:val>
            <c:numRef>
              <c:f>Sheet1!$B$2:$B$6</c:f>
              <c:numCache>
                <c:formatCode>General</c:formatCode>
                <c:ptCount val="5"/>
                <c:pt idx="0">
                  <c:v>14</c:v>
                </c:pt>
                <c:pt idx="1">
                  <c:v>7</c:v>
                </c:pt>
                <c:pt idx="2">
                  <c:v>21</c:v>
                </c:pt>
                <c:pt idx="3">
                  <c:v>7</c:v>
                </c:pt>
                <c:pt idx="4">
                  <c:v>27</c:v>
                </c:pt>
              </c:numCache>
            </c:numRef>
          </c:val>
        </c:ser>
        <c:dLbls>
          <c:dLblPos val="outEnd"/>
          <c:showLegendKey val="0"/>
          <c:showVal val="1"/>
          <c:showCatName val="0"/>
          <c:showSerName val="0"/>
          <c:showPercent val="0"/>
          <c:showBubbleSize val="0"/>
        </c:dLbls>
        <c:gapWidth val="100"/>
        <c:axId val="443527744"/>
        <c:axId val="443528136"/>
      </c:barChart>
      <c:catAx>
        <c:axId val="4435277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3528136"/>
        <c:crosses val="autoZero"/>
        <c:auto val="1"/>
        <c:lblAlgn val="ctr"/>
        <c:lblOffset val="100"/>
        <c:noMultiLvlLbl val="0"/>
      </c:catAx>
      <c:valAx>
        <c:axId val="443528136"/>
        <c:scaling>
          <c:orientation val="minMax"/>
          <c:max val="60"/>
          <c:min val="0"/>
        </c:scaling>
        <c:delete val="1"/>
        <c:axPos val="l"/>
        <c:numFmt formatCode="General" sourceLinked="1"/>
        <c:majorTickMark val="out"/>
        <c:minorTickMark val="none"/>
        <c:tickLblPos val="nextTo"/>
        <c:crossAx val="443527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90362338020927557"/>
        </c:manualLayout>
      </c:layout>
      <c:barChart>
        <c:barDir val="col"/>
        <c:grouping val="clustered"/>
        <c:varyColors val="0"/>
        <c:ser>
          <c:idx val="0"/>
          <c:order val="0"/>
          <c:tx>
            <c:strRef>
              <c:f>Sheet1!$B$1</c:f>
              <c:strCache>
                <c:ptCount val="1"/>
                <c:pt idx="0">
                  <c:v>Infant mortality</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Sheet1!$B$2:$B$3</c:f>
              <c:numCache>
                <c:formatCode>General</c:formatCode>
                <c:ptCount val="2"/>
                <c:pt idx="0">
                  <c:v>18</c:v>
                </c:pt>
                <c:pt idx="1">
                  <c:v>23</c:v>
                </c:pt>
              </c:numCache>
            </c:numRef>
          </c:val>
        </c:ser>
        <c:ser>
          <c:idx val="1"/>
          <c:order val="1"/>
          <c:tx>
            <c:strRef>
              <c:f>Sheet1!$C$1</c:f>
              <c:strCache>
                <c:ptCount val="1"/>
                <c:pt idx="0">
                  <c:v>Under-5 mortality</c:v>
                </c:pt>
              </c:strCache>
            </c:strRef>
          </c:tx>
          <c:spPr>
            <a:solidFill>
              <a:srgbClr val="4A466B"/>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Sheet1!$C$2:$C$3</c:f>
              <c:numCache>
                <c:formatCode>General</c:formatCode>
                <c:ptCount val="2"/>
                <c:pt idx="0">
                  <c:v>23</c:v>
                </c:pt>
                <c:pt idx="1">
                  <c:v>30</c:v>
                </c:pt>
              </c:numCache>
            </c:numRef>
          </c:val>
        </c:ser>
        <c:dLbls>
          <c:dLblPos val="outEnd"/>
          <c:showLegendKey val="0"/>
          <c:showVal val="1"/>
          <c:showCatName val="0"/>
          <c:showSerName val="0"/>
          <c:showPercent val="0"/>
          <c:showBubbleSize val="0"/>
        </c:dLbls>
        <c:gapWidth val="100"/>
        <c:axId val="249878456"/>
        <c:axId val="249878848"/>
      </c:barChart>
      <c:catAx>
        <c:axId val="249878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9878848"/>
        <c:crosses val="autoZero"/>
        <c:auto val="1"/>
        <c:lblAlgn val="ctr"/>
        <c:lblOffset val="100"/>
        <c:noMultiLvlLbl val="0"/>
      </c:catAx>
      <c:valAx>
        <c:axId val="249878848"/>
        <c:scaling>
          <c:orientation val="minMax"/>
          <c:max val="60"/>
        </c:scaling>
        <c:delete val="1"/>
        <c:axPos val="l"/>
        <c:numFmt formatCode="General" sourceLinked="1"/>
        <c:majorTickMark val="out"/>
        <c:minorTickMark val="none"/>
        <c:tickLblPos val="nextTo"/>
        <c:crossAx val="24987845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8.7061668681983076E-2"/>
          <c:w val="0.96616035172886816"/>
          <c:h val="0.82381685058412435"/>
        </c:manualLayout>
      </c:layout>
      <c:barChart>
        <c:barDir val="col"/>
        <c:grouping val="clustered"/>
        <c:varyColors val="0"/>
        <c:ser>
          <c:idx val="0"/>
          <c:order val="0"/>
          <c:tx>
            <c:strRef>
              <c:f>Sheet1!$B$1</c:f>
              <c:strCache>
                <c:ptCount val="1"/>
                <c:pt idx="0">
                  <c:v>Infant mortality</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17257"/>
              </a:solidFill>
              <a:ln>
                <a:noFill/>
              </a:ln>
              <a:effectLst/>
              <a:scene3d>
                <a:camera prst="orthographicFront"/>
                <a:lightRig rig="threePt" dir="t">
                  <a:rot lat="0" lon="0" rev="1200000"/>
                </a:lightRig>
              </a:scene3d>
              <a:sp3d>
                <a:bevelT w="63500" h="25400"/>
              </a:sp3d>
            </c:spPr>
          </c:dPt>
          <c:dPt>
            <c:idx val="2"/>
            <c:invertIfNegative val="0"/>
            <c:bubble3D val="0"/>
            <c:spPr>
              <a:solidFill>
                <a:srgbClr val="1172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31</c:v>
                </c:pt>
                <c:pt idx="1">
                  <c:v>23</c:v>
                </c:pt>
                <c:pt idx="2">
                  <c:v>26</c:v>
                </c:pt>
                <c:pt idx="3">
                  <c:v>11</c:v>
                </c:pt>
                <c:pt idx="4">
                  <c:v>9</c:v>
                </c:pt>
              </c:numCache>
            </c:numRef>
          </c:val>
        </c:ser>
        <c:ser>
          <c:idx val="1"/>
          <c:order val="1"/>
          <c:tx>
            <c:strRef>
              <c:f>Sheet1!$C$1</c:f>
              <c:strCache>
                <c:ptCount val="1"/>
                <c:pt idx="0">
                  <c:v>Under-5 mortality</c:v>
                </c:pt>
              </c:strCache>
            </c:strRef>
          </c:tx>
          <c:spPr>
            <a:solidFill>
              <a:srgbClr val="4A466B"/>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Sheet1!$C$2:$C$6</c:f>
              <c:numCache>
                <c:formatCode>General</c:formatCode>
                <c:ptCount val="5"/>
                <c:pt idx="0">
                  <c:v>42</c:v>
                </c:pt>
                <c:pt idx="1">
                  <c:v>29</c:v>
                </c:pt>
                <c:pt idx="2">
                  <c:v>31</c:v>
                </c:pt>
                <c:pt idx="3">
                  <c:v>12</c:v>
                </c:pt>
                <c:pt idx="4">
                  <c:v>11</c:v>
                </c:pt>
              </c:numCache>
            </c:numRef>
          </c:val>
        </c:ser>
        <c:dLbls>
          <c:dLblPos val="outEnd"/>
          <c:showLegendKey val="0"/>
          <c:showVal val="1"/>
          <c:showCatName val="0"/>
          <c:showSerName val="0"/>
          <c:showPercent val="0"/>
          <c:showBubbleSize val="0"/>
        </c:dLbls>
        <c:gapWidth val="100"/>
        <c:axId val="249879632"/>
        <c:axId val="249880024"/>
      </c:barChart>
      <c:catAx>
        <c:axId val="249879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9880024"/>
        <c:crosses val="autoZero"/>
        <c:auto val="1"/>
        <c:lblAlgn val="ctr"/>
        <c:lblOffset val="100"/>
        <c:noMultiLvlLbl val="0"/>
      </c:catAx>
      <c:valAx>
        <c:axId val="249880024"/>
        <c:scaling>
          <c:orientation val="minMax"/>
          <c:max val="60"/>
          <c:min val="0"/>
        </c:scaling>
        <c:delete val="1"/>
        <c:axPos val="l"/>
        <c:numFmt formatCode="General" sourceLinked="1"/>
        <c:majorTickMark val="out"/>
        <c:minorTickMark val="none"/>
        <c:tickLblPos val="nextTo"/>
        <c:crossAx val="24987963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697135684126442E-2"/>
          <c:w val="0.96616035172886816"/>
          <c:h val="0.78508083228726844"/>
        </c:manualLayout>
      </c:layout>
      <c:lineChart>
        <c:grouping val="standard"/>
        <c:varyColors val="0"/>
        <c:ser>
          <c:idx val="0"/>
          <c:order val="0"/>
          <c:tx>
            <c:strRef>
              <c:f>Sheet1!$B$1</c:f>
              <c:strCache>
                <c:ptCount val="1"/>
                <c:pt idx="0">
                  <c:v>Neonatal mortality</c:v>
                </c:pt>
              </c:strCache>
            </c:strRef>
          </c:tx>
          <c:spPr>
            <a:ln w="63500" cap="rnd">
              <a:solidFill>
                <a:srgbClr val="D22045"/>
              </a:solidFill>
              <a:round/>
            </a:ln>
            <a:effectLst/>
          </c:spPr>
          <c:marker>
            <c:symbol val="circle"/>
            <c:size val="5"/>
            <c:spPr>
              <a:solidFill>
                <a:srgbClr val="D22045"/>
              </a:solidFill>
              <a:ln w="63500" cap="rnd">
                <a:solidFill>
                  <a:srgbClr val="D22045"/>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Sheet1!$B$2:$B$7</c:f>
              <c:numCache>
                <c:formatCode>General</c:formatCode>
                <c:ptCount val="6"/>
                <c:pt idx="0">
                  <c:v>18</c:v>
                </c:pt>
                <c:pt idx="1">
                  <c:v>18</c:v>
                </c:pt>
                <c:pt idx="2">
                  <c:v>17</c:v>
                </c:pt>
                <c:pt idx="3">
                  <c:v>16</c:v>
                </c:pt>
                <c:pt idx="4">
                  <c:v>13</c:v>
                </c:pt>
                <c:pt idx="5">
                  <c:v>14</c:v>
                </c:pt>
              </c:numCache>
            </c:numRef>
          </c:val>
          <c:smooth val="0"/>
        </c:ser>
        <c:ser>
          <c:idx val="1"/>
          <c:order val="1"/>
          <c:tx>
            <c:strRef>
              <c:f>Sheet1!$C$1</c:f>
              <c:strCache>
                <c:ptCount val="1"/>
                <c:pt idx="0">
                  <c:v>Infant mortality</c:v>
                </c:pt>
              </c:strCache>
            </c:strRef>
          </c:tx>
          <c:spPr>
            <a:ln w="63500" cap="rnd">
              <a:solidFill>
                <a:srgbClr val="117257"/>
              </a:solidFill>
              <a:round/>
            </a:ln>
            <a:effectLst/>
          </c:spPr>
          <c:marker>
            <c:symbol val="circle"/>
            <c:size val="5"/>
            <c:spPr>
              <a:solidFill>
                <a:srgbClr val="117257"/>
              </a:solidFill>
              <a:ln w="63500">
                <a:solidFill>
                  <a:srgbClr val="117257"/>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Sheet1!$C$2:$C$7</c:f>
              <c:numCache>
                <c:formatCode>General</c:formatCode>
                <c:ptCount val="6"/>
                <c:pt idx="0">
                  <c:v>34</c:v>
                </c:pt>
                <c:pt idx="1">
                  <c:v>35</c:v>
                </c:pt>
                <c:pt idx="2">
                  <c:v>29</c:v>
                </c:pt>
                <c:pt idx="3">
                  <c:v>25</c:v>
                </c:pt>
                <c:pt idx="4">
                  <c:v>23</c:v>
                </c:pt>
                <c:pt idx="5">
                  <c:v>21</c:v>
                </c:pt>
              </c:numCache>
            </c:numRef>
          </c:val>
          <c:smooth val="0"/>
        </c:ser>
        <c:ser>
          <c:idx val="2"/>
          <c:order val="2"/>
          <c:tx>
            <c:strRef>
              <c:f>Sheet1!$D$1</c:f>
              <c:strCache>
                <c:ptCount val="1"/>
                <c:pt idx="0">
                  <c:v>Under-5 mortality</c:v>
                </c:pt>
              </c:strCache>
            </c:strRef>
          </c:tx>
          <c:spPr>
            <a:ln w="63500" cap="rnd">
              <a:solidFill>
                <a:srgbClr val="4A466B"/>
              </a:solidFill>
              <a:round/>
            </a:ln>
            <a:effectLst/>
          </c:spPr>
          <c:marker>
            <c:symbol val="circle"/>
            <c:size val="5"/>
            <c:spPr>
              <a:solidFill>
                <a:srgbClr val="4A466B"/>
              </a:solidFill>
              <a:ln w="63500">
                <a:solidFill>
                  <a:srgbClr val="4A466B"/>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Sheet1!$D$2:$D$7</c:f>
              <c:numCache>
                <c:formatCode>General</c:formatCode>
                <c:ptCount val="6"/>
                <c:pt idx="0">
                  <c:v>54</c:v>
                </c:pt>
                <c:pt idx="1">
                  <c:v>48</c:v>
                </c:pt>
                <c:pt idx="2">
                  <c:v>40</c:v>
                </c:pt>
                <c:pt idx="3">
                  <c:v>34</c:v>
                </c:pt>
                <c:pt idx="4">
                  <c:v>31</c:v>
                </c:pt>
                <c:pt idx="5">
                  <c:v>27</c:v>
                </c:pt>
              </c:numCache>
            </c:numRef>
          </c:val>
          <c:smooth val="0"/>
        </c:ser>
        <c:dLbls>
          <c:dLblPos val="t"/>
          <c:showLegendKey val="0"/>
          <c:showVal val="1"/>
          <c:showCatName val="0"/>
          <c:showSerName val="0"/>
          <c:showPercent val="0"/>
          <c:showBubbleSize val="0"/>
        </c:dLbls>
        <c:marker val="1"/>
        <c:smooth val="0"/>
        <c:axId val="440788496"/>
        <c:axId val="441585320"/>
      </c:lineChart>
      <c:catAx>
        <c:axId val="440788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85320"/>
        <c:crosses val="autoZero"/>
        <c:auto val="1"/>
        <c:lblAlgn val="ctr"/>
        <c:lblOffset val="100"/>
        <c:noMultiLvlLbl val="0"/>
      </c:catAx>
      <c:valAx>
        <c:axId val="441585320"/>
        <c:scaling>
          <c:orientation val="minMax"/>
          <c:max val="60"/>
          <c:min val="0"/>
        </c:scaling>
        <c:delete val="1"/>
        <c:axPos val="l"/>
        <c:numFmt formatCode="General" sourceLinked="1"/>
        <c:majorTickMark val="out"/>
        <c:minorTickMark val="none"/>
        <c:tickLblPos val="nextTo"/>
        <c:crossAx val="440788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448753280839896"/>
          <c:y val="2.6602176541717048E-2"/>
          <c:w val="0.82519291338582668"/>
          <c:h val="0.97339782345828296"/>
        </c:manualLayout>
      </c:layout>
      <c:barChart>
        <c:barDir val="bar"/>
        <c:grouping val="clustered"/>
        <c:varyColors val="0"/>
        <c:ser>
          <c:idx val="0"/>
          <c:order val="0"/>
          <c:tx>
            <c:strRef>
              <c:f>Sheet1!$B$1</c:f>
              <c:strCache>
                <c:ptCount val="1"/>
                <c:pt idx="0">
                  <c:v>Rural</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Motorcycle/ scooter</c:v>
                </c:pt>
                <c:pt idx="2">
                  <c:v>Radio</c:v>
                </c:pt>
                <c:pt idx="3">
                  <c:v>Television</c:v>
                </c:pt>
                <c:pt idx="4">
                  <c:v>Mobile phone</c:v>
                </c:pt>
              </c:strCache>
            </c:strRef>
          </c:cat>
          <c:val>
            <c:numRef>
              <c:f>Sheet1!$B$2:$B$6</c:f>
              <c:numCache>
                <c:formatCode>0</c:formatCode>
                <c:ptCount val="5"/>
                <c:pt idx="0">
                  <c:v>19</c:v>
                </c:pt>
                <c:pt idx="1">
                  <c:v>40</c:v>
                </c:pt>
                <c:pt idx="2">
                  <c:v>50</c:v>
                </c:pt>
                <c:pt idx="3">
                  <c:v>71</c:v>
                </c:pt>
                <c:pt idx="4">
                  <c:v>85</c:v>
                </c:pt>
              </c:numCache>
            </c:numRef>
          </c:val>
        </c:ser>
        <c:ser>
          <c:idx val="1"/>
          <c:order val="1"/>
          <c:tx>
            <c:strRef>
              <c:f>Sheet1!$C$1</c:f>
              <c:strCache>
                <c:ptCount val="1"/>
                <c:pt idx="0">
                  <c:v>Urban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Motorcycle/ scooter</c:v>
                </c:pt>
                <c:pt idx="2">
                  <c:v>Radio</c:v>
                </c:pt>
                <c:pt idx="3">
                  <c:v>Television</c:v>
                </c:pt>
                <c:pt idx="4">
                  <c:v>Mobile phone</c:v>
                </c:pt>
              </c:strCache>
            </c:strRef>
          </c:cat>
          <c:val>
            <c:numRef>
              <c:f>Sheet1!$C$2:$C$6</c:f>
              <c:numCache>
                <c:formatCode>0</c:formatCode>
                <c:ptCount val="5"/>
                <c:pt idx="0">
                  <c:v>20</c:v>
                </c:pt>
                <c:pt idx="1">
                  <c:v>31</c:v>
                </c:pt>
                <c:pt idx="2">
                  <c:v>53</c:v>
                </c:pt>
                <c:pt idx="3">
                  <c:v>83</c:v>
                </c:pt>
                <c:pt idx="4">
                  <c:v>93</c:v>
                </c:pt>
              </c:numCache>
            </c:numRef>
          </c:val>
        </c:ser>
        <c:ser>
          <c:idx val="2"/>
          <c:order val="2"/>
          <c:tx>
            <c:strRef>
              <c:f>Sheet1!$D$1</c:f>
              <c:strCache>
                <c:ptCount val="1"/>
                <c:pt idx="0">
                  <c:v>Total</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Motorcycle/ scooter</c:v>
                </c:pt>
                <c:pt idx="2">
                  <c:v>Radio</c:v>
                </c:pt>
                <c:pt idx="3">
                  <c:v>Television</c:v>
                </c:pt>
                <c:pt idx="4">
                  <c:v>Mobile phone</c:v>
                </c:pt>
              </c:strCache>
            </c:strRef>
          </c:cat>
          <c:val>
            <c:numRef>
              <c:f>Sheet1!$D$2:$D$6</c:f>
              <c:numCache>
                <c:formatCode>0</c:formatCode>
                <c:ptCount val="5"/>
                <c:pt idx="0">
                  <c:v>19</c:v>
                </c:pt>
                <c:pt idx="1">
                  <c:v>36</c:v>
                </c:pt>
                <c:pt idx="2">
                  <c:v>51</c:v>
                </c:pt>
                <c:pt idx="3">
                  <c:v>77</c:v>
                </c:pt>
                <c:pt idx="4">
                  <c:v>89</c:v>
                </c:pt>
              </c:numCache>
            </c:numRef>
          </c:val>
        </c:ser>
        <c:dLbls>
          <c:dLblPos val="outEnd"/>
          <c:showLegendKey val="0"/>
          <c:showVal val="1"/>
          <c:showCatName val="0"/>
          <c:showSerName val="0"/>
          <c:showPercent val="0"/>
          <c:showBubbleSize val="0"/>
        </c:dLbls>
        <c:gapWidth val="100"/>
        <c:axId val="431347192"/>
        <c:axId val="431347584"/>
      </c:barChart>
      <c:catAx>
        <c:axId val="43134719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1347584"/>
        <c:crosses val="autoZero"/>
        <c:auto val="1"/>
        <c:lblAlgn val="ctr"/>
        <c:lblOffset val="100"/>
        <c:noMultiLvlLbl val="0"/>
      </c:catAx>
      <c:valAx>
        <c:axId val="431347584"/>
        <c:scaling>
          <c:orientation val="minMax"/>
          <c:max val="100"/>
        </c:scaling>
        <c:delete val="1"/>
        <c:axPos val="b"/>
        <c:numFmt formatCode="0" sourceLinked="1"/>
        <c:majorTickMark val="out"/>
        <c:minorTickMark val="none"/>
        <c:tickLblPos val="nextTo"/>
        <c:crossAx val="431347192"/>
        <c:crosses val="autoZero"/>
        <c:crossBetween val="between"/>
      </c:valAx>
      <c:spPr>
        <a:noFill/>
        <a:ln>
          <a:noFill/>
        </a:ln>
        <a:effectLst/>
      </c:spPr>
    </c:plotArea>
    <c:legend>
      <c:legendPos val="r"/>
      <c:layout>
        <c:manualLayout>
          <c:xMode val="edge"/>
          <c:yMode val="edge"/>
          <c:x val="0.89981583552055988"/>
          <c:y val="0.43801007340829673"/>
          <c:w val="9.8795275590551179E-2"/>
          <c:h val="0.201367812699349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714631197097946E-2"/>
          <c:w val="0.96616035172886816"/>
          <c:h val="0.8407455083833989"/>
        </c:manualLayout>
      </c:layout>
      <c:barChart>
        <c:barDir val="col"/>
        <c:grouping val="clustered"/>
        <c:varyColors val="0"/>
        <c:ser>
          <c:idx val="0"/>
          <c:order val="0"/>
          <c:tx>
            <c:strRef>
              <c:f>Sheet1!$B$1</c:f>
              <c:strCache>
                <c:ptCount val="1"/>
                <c:pt idx="0">
                  <c:v>&lt;2 years</c:v>
                </c:pt>
              </c:strCache>
            </c:strRef>
          </c:tx>
          <c:spPr>
            <a:solidFill>
              <a:srgbClr val="D2204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2204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37</c:v>
                </c:pt>
                <c:pt idx="1">
                  <c:v>48</c:v>
                </c:pt>
              </c:numCache>
            </c:numRef>
          </c:val>
        </c:ser>
        <c:ser>
          <c:idx val="1"/>
          <c:order val="1"/>
          <c:tx>
            <c:strRef>
              <c:f>Sheet1!$C$1</c:f>
              <c:strCache>
                <c:ptCount val="1"/>
                <c:pt idx="0">
                  <c:v>2 years</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20</c:v>
                </c:pt>
                <c:pt idx="1">
                  <c:v>26</c:v>
                </c:pt>
              </c:numCache>
            </c:numRef>
          </c:val>
        </c:ser>
        <c:ser>
          <c:idx val="2"/>
          <c:order val="2"/>
          <c:tx>
            <c:strRef>
              <c:f>Sheet1!$D$1</c:f>
              <c:strCache>
                <c:ptCount val="1"/>
                <c:pt idx="0">
                  <c:v>3 years</c:v>
                </c:pt>
              </c:strCache>
            </c:strRef>
          </c:tx>
          <c:spPr>
            <a:solidFill>
              <a:srgbClr val="F794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17</c:v>
                </c:pt>
                <c:pt idx="1">
                  <c:v>22</c:v>
                </c:pt>
              </c:numCache>
            </c:numRef>
          </c:val>
        </c:ser>
        <c:ser>
          <c:idx val="3"/>
          <c:order val="3"/>
          <c:tx>
            <c:strRef>
              <c:f>Sheet1!$E$1</c:f>
              <c:strCache>
                <c:ptCount val="1"/>
                <c:pt idx="0">
                  <c:v>4+ years</c:v>
                </c:pt>
              </c:strCache>
            </c:strRef>
          </c:tx>
          <c:spPr>
            <a:solidFill>
              <a:srgbClr val="FBF28B">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17</c:v>
                </c:pt>
                <c:pt idx="1">
                  <c:v>22</c:v>
                </c:pt>
              </c:numCache>
            </c:numRef>
          </c:val>
        </c:ser>
        <c:dLbls>
          <c:dLblPos val="outEnd"/>
          <c:showLegendKey val="0"/>
          <c:showVal val="1"/>
          <c:showCatName val="0"/>
          <c:showSerName val="0"/>
          <c:showPercent val="0"/>
          <c:showBubbleSize val="0"/>
        </c:dLbls>
        <c:gapWidth val="100"/>
        <c:axId val="441586104"/>
        <c:axId val="441586496"/>
      </c:barChart>
      <c:catAx>
        <c:axId val="441586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86496"/>
        <c:crosses val="autoZero"/>
        <c:auto val="1"/>
        <c:lblAlgn val="ctr"/>
        <c:lblOffset val="100"/>
        <c:noMultiLvlLbl val="0"/>
      </c:catAx>
      <c:valAx>
        <c:axId val="441586496"/>
        <c:scaling>
          <c:orientation val="minMax"/>
          <c:max val="60"/>
          <c:min val="0"/>
        </c:scaling>
        <c:delete val="1"/>
        <c:axPos val="l"/>
        <c:numFmt formatCode="General" sourceLinked="1"/>
        <c:majorTickMark val="out"/>
        <c:minorTickMark val="none"/>
        <c:tickLblPos val="nextTo"/>
        <c:crossAx val="4415861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9806529625151154E-2"/>
          <c:w val="0.96616035172886816"/>
          <c:h val="0.82865360995534565"/>
        </c:manualLayout>
      </c:layout>
      <c:barChart>
        <c:barDir val="col"/>
        <c:grouping val="clustered"/>
        <c:varyColors val="0"/>
        <c:ser>
          <c:idx val="0"/>
          <c:order val="0"/>
          <c:tx>
            <c:strRef>
              <c:f>Sheet1!$B$1</c:f>
              <c:strCache>
                <c:ptCount val="1"/>
                <c:pt idx="0">
                  <c:v>&lt;20</c:v>
                </c:pt>
              </c:strCache>
            </c:strRef>
          </c:tx>
          <c:spPr>
            <a:solidFill>
              <a:srgbClr val="D2204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22045"/>
              </a:solidFill>
              <a:ln>
                <a:noFill/>
              </a:ln>
              <a:effectLst/>
              <a:scene3d>
                <a:camera prst="orthographicFront"/>
                <a:lightRig rig="threePt" dir="t">
                  <a:rot lat="0" lon="0" rev="1200000"/>
                </a:lightRig>
              </a:scene3d>
              <a:sp3d>
                <a:bevelT w="63500" h="25400"/>
              </a:sp3d>
            </c:spPr>
          </c:dPt>
          <c:dPt>
            <c:idx val="2"/>
            <c:invertIfNegative val="0"/>
            <c:bubble3D val="0"/>
            <c:spPr>
              <a:solidFill>
                <a:srgbClr val="D2204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23</c:v>
                </c:pt>
                <c:pt idx="1">
                  <c:v>30</c:v>
                </c:pt>
              </c:numCache>
            </c:numRef>
          </c:val>
        </c:ser>
        <c:ser>
          <c:idx val="1"/>
          <c:order val="1"/>
          <c:tx>
            <c:strRef>
              <c:f>Sheet1!$C$1</c:f>
              <c:strCache>
                <c:ptCount val="1"/>
                <c:pt idx="0">
                  <c:v>20-29</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21</c:v>
                </c:pt>
                <c:pt idx="1">
                  <c:v>27</c:v>
                </c:pt>
              </c:numCache>
            </c:numRef>
          </c:val>
        </c:ser>
        <c:ser>
          <c:idx val="2"/>
          <c:order val="2"/>
          <c:tx>
            <c:strRef>
              <c:f>Sheet1!$D$1</c:f>
              <c:strCache>
                <c:ptCount val="1"/>
                <c:pt idx="0">
                  <c:v>30-39</c:v>
                </c:pt>
              </c:strCache>
            </c:strRef>
          </c:tx>
          <c:spPr>
            <a:solidFill>
              <a:srgbClr val="F794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21</c:v>
                </c:pt>
                <c:pt idx="1">
                  <c:v>27</c:v>
                </c:pt>
              </c:numCache>
            </c:numRef>
          </c:val>
        </c:ser>
        <c:ser>
          <c:idx val="3"/>
          <c:order val="3"/>
          <c:tx>
            <c:strRef>
              <c:f>Sheet1!$E$1</c:f>
              <c:strCache>
                <c:ptCount val="1"/>
                <c:pt idx="0">
                  <c:v>40-49</c:v>
                </c:pt>
              </c:strCache>
            </c:strRef>
          </c:tx>
          <c:spPr>
            <a:solidFill>
              <a:srgbClr val="FBF28B">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41</c:v>
                </c:pt>
                <c:pt idx="1">
                  <c:v>56</c:v>
                </c:pt>
              </c:numCache>
            </c:numRef>
          </c:val>
        </c:ser>
        <c:dLbls>
          <c:dLblPos val="outEnd"/>
          <c:showLegendKey val="0"/>
          <c:showVal val="1"/>
          <c:showCatName val="0"/>
          <c:showSerName val="0"/>
          <c:showPercent val="0"/>
          <c:showBubbleSize val="0"/>
        </c:dLbls>
        <c:gapWidth val="100"/>
        <c:axId val="441587280"/>
        <c:axId val="441587672"/>
      </c:barChart>
      <c:catAx>
        <c:axId val="4415872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1587672"/>
        <c:crosses val="autoZero"/>
        <c:auto val="1"/>
        <c:lblAlgn val="ctr"/>
        <c:lblOffset val="100"/>
        <c:noMultiLvlLbl val="0"/>
      </c:catAx>
      <c:valAx>
        <c:axId val="441587672"/>
        <c:scaling>
          <c:orientation val="minMax"/>
          <c:max val="60"/>
          <c:min val="0"/>
        </c:scaling>
        <c:delete val="1"/>
        <c:axPos val="l"/>
        <c:numFmt formatCode="General" sourceLinked="1"/>
        <c:majorTickMark val="out"/>
        <c:minorTickMark val="none"/>
        <c:tickLblPos val="nextTo"/>
        <c:crossAx val="4415872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529625151148731E-2"/>
          <c:w val="0.96616035172886816"/>
          <c:h val="0.84316388806900955"/>
        </c:manualLayout>
      </c:layout>
      <c:barChart>
        <c:barDir val="col"/>
        <c:grouping val="clustered"/>
        <c:varyColors val="0"/>
        <c:ser>
          <c:idx val="0"/>
          <c:order val="0"/>
          <c:tx>
            <c:strRef>
              <c:f>Sheet1!$B$1</c:f>
              <c:strCache>
                <c:ptCount val="1"/>
                <c:pt idx="0">
                  <c:v>1</c:v>
                </c:pt>
              </c:strCache>
            </c:strRef>
          </c:tx>
          <c:spPr>
            <a:solidFill>
              <a:srgbClr val="D2204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22045"/>
              </a:solidFill>
              <a:ln>
                <a:noFill/>
              </a:ln>
              <a:effectLst/>
              <a:scene3d>
                <a:camera prst="orthographicFront"/>
                <a:lightRig rig="threePt" dir="t">
                  <a:rot lat="0" lon="0" rev="1200000"/>
                </a:lightRig>
              </a:scene3d>
              <a:sp3d>
                <a:bevelT w="63500" h="25400"/>
              </a:sp3d>
            </c:spPr>
          </c:dPt>
          <c:dPt>
            <c:idx val="2"/>
            <c:invertIfNegative val="0"/>
            <c:bubble3D val="0"/>
            <c:spPr>
              <a:solidFill>
                <a:srgbClr val="D2204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20</c:v>
                </c:pt>
                <c:pt idx="1">
                  <c:v>23</c:v>
                </c:pt>
              </c:numCache>
            </c:numRef>
          </c:val>
        </c:ser>
        <c:ser>
          <c:idx val="1"/>
          <c:order val="1"/>
          <c:tx>
            <c:strRef>
              <c:f>Sheet1!$C$1</c:f>
              <c:strCache>
                <c:ptCount val="1"/>
                <c:pt idx="0">
                  <c:v>2 to 3</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19</c:v>
                </c:pt>
                <c:pt idx="1">
                  <c:v>24</c:v>
                </c:pt>
              </c:numCache>
            </c:numRef>
          </c:val>
        </c:ser>
        <c:ser>
          <c:idx val="2"/>
          <c:order val="2"/>
          <c:tx>
            <c:strRef>
              <c:f>Sheet1!$D$1</c:f>
              <c:strCache>
                <c:ptCount val="1"/>
                <c:pt idx="0">
                  <c:v>4 to 6</c:v>
                </c:pt>
              </c:strCache>
            </c:strRef>
          </c:tx>
          <c:spPr>
            <a:solidFill>
              <a:srgbClr val="F794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28</c:v>
                </c:pt>
                <c:pt idx="1">
                  <c:v>36</c:v>
                </c:pt>
              </c:numCache>
            </c:numRef>
          </c:val>
        </c:ser>
        <c:ser>
          <c:idx val="3"/>
          <c:order val="3"/>
          <c:tx>
            <c:strRef>
              <c:f>Sheet1!$E$1</c:f>
              <c:strCache>
                <c:ptCount val="1"/>
                <c:pt idx="0">
                  <c:v>7+</c:v>
                </c:pt>
              </c:strCache>
            </c:strRef>
          </c:tx>
          <c:spPr>
            <a:solidFill>
              <a:srgbClr val="FBF28B">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37</c:v>
                </c:pt>
                <c:pt idx="1">
                  <c:v>57</c:v>
                </c:pt>
              </c:numCache>
            </c:numRef>
          </c:val>
        </c:ser>
        <c:dLbls>
          <c:dLblPos val="outEnd"/>
          <c:showLegendKey val="0"/>
          <c:showVal val="1"/>
          <c:showCatName val="0"/>
          <c:showSerName val="0"/>
          <c:showPercent val="0"/>
          <c:showBubbleSize val="0"/>
        </c:dLbls>
        <c:gapWidth val="100"/>
        <c:axId val="441588456"/>
        <c:axId val="466038880"/>
      </c:barChart>
      <c:catAx>
        <c:axId val="441588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66038880"/>
        <c:crosses val="autoZero"/>
        <c:auto val="1"/>
        <c:lblAlgn val="ctr"/>
        <c:lblOffset val="100"/>
        <c:noMultiLvlLbl val="0"/>
      </c:catAx>
      <c:valAx>
        <c:axId val="466038880"/>
        <c:scaling>
          <c:orientation val="minMax"/>
          <c:max val="60"/>
          <c:min val="0"/>
        </c:scaling>
        <c:delete val="1"/>
        <c:axPos val="l"/>
        <c:numFmt formatCode="General" sourceLinked="1"/>
        <c:majorTickMark val="out"/>
        <c:minorTickMark val="none"/>
        <c:tickLblPos val="nextTo"/>
        <c:crossAx val="44158845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1"/>
            <c:bubble3D val="0"/>
            <c:spPr>
              <a:solidFill>
                <a:srgbClr val="4A466B"/>
              </a:solidFill>
              <a:ln w="19050">
                <a:noFill/>
              </a:ln>
              <a:effectLst/>
              <a:scene3d>
                <a:camera prst="orthographicFront"/>
                <a:lightRig rig="threePt" dir="t">
                  <a:rot lat="0" lon="0" rev="1200000"/>
                </a:lightRig>
              </a:scene3d>
              <a:sp3d>
                <a:bevelT w="63500" h="25400"/>
              </a:sp3d>
            </c:spPr>
          </c:dPt>
          <c:dPt>
            <c:idx val="2"/>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117257"/>
              </a:solidFill>
              <a:ln w="19050">
                <a:noFill/>
              </a:ln>
              <a:effectLst/>
              <a:scene3d>
                <a:camera prst="orthographicFront"/>
                <a:lightRig rig="threePt" dir="t">
                  <a:rot lat="0" lon="0" rev="1200000"/>
                </a:lightRig>
              </a:scene3d>
              <a:sp3d>
                <a:bevelT w="63500" h="25400"/>
              </a:sp3d>
            </c:spPr>
          </c:dPt>
          <c:dPt>
            <c:idx val="4"/>
            <c:bubble3D val="0"/>
            <c:spPr>
              <a:solidFill>
                <a:srgbClr val="D2204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4"/>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Doctor</c:v>
                </c:pt>
                <c:pt idx="1">
                  <c:v>Nurse</c:v>
                </c:pt>
                <c:pt idx="2">
                  <c:v>Midwife</c:v>
                </c:pt>
                <c:pt idx="3">
                  <c:v>Other, non-skilled provider</c:v>
                </c:pt>
                <c:pt idx="4">
                  <c:v>No ANC</c:v>
                </c:pt>
              </c:strCache>
            </c:strRef>
          </c:cat>
          <c:val>
            <c:numRef>
              <c:f>Sheet1!$B$2:$B$6</c:f>
              <c:numCache>
                <c:formatCode>General</c:formatCode>
                <c:ptCount val="5"/>
                <c:pt idx="0">
                  <c:v>39</c:v>
                </c:pt>
                <c:pt idx="1">
                  <c:v>4</c:v>
                </c:pt>
                <c:pt idx="2">
                  <c:v>50</c:v>
                </c:pt>
                <c:pt idx="3">
                  <c:v>3</c:v>
                </c:pt>
                <c:pt idx="4">
                  <c:v>3</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2877871825876661E-2"/>
          <c:w val="0.96616035172886816"/>
          <c:h val="0.8455822677546202"/>
        </c:manualLayout>
      </c:layout>
      <c:barChart>
        <c:barDir val="col"/>
        <c:grouping val="clustered"/>
        <c:varyColors val="0"/>
        <c:ser>
          <c:idx val="0"/>
          <c:order val="0"/>
          <c:tx>
            <c:strRef>
              <c:f>Sheet1!$B$1</c:f>
              <c:strCache>
                <c:ptCount val="1"/>
                <c:pt idx="0">
                  <c:v>Total</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Sheet1!$B$2:$B$3</c:f>
              <c:numCache>
                <c:formatCode>General</c:formatCode>
                <c:ptCount val="2"/>
                <c:pt idx="0">
                  <c:v>87</c:v>
                </c:pt>
                <c:pt idx="1">
                  <c:v>71</c:v>
                </c:pt>
              </c:numCache>
            </c:numRef>
          </c:val>
        </c:ser>
        <c:ser>
          <c:idx val="1"/>
          <c:order val="1"/>
          <c:tx>
            <c:strRef>
              <c:f>Sheet1!$C$1</c:f>
              <c:strCache>
                <c:ptCount val="1"/>
                <c:pt idx="0">
                  <c:v>Urban</c:v>
                </c:pt>
              </c:strCache>
            </c:strRef>
          </c:tx>
          <c:spPr>
            <a:solidFill>
              <a:srgbClr val="D2204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Sheet1!$C$2:$C$3</c:f>
              <c:numCache>
                <c:formatCode>General</c:formatCode>
                <c:ptCount val="2"/>
                <c:pt idx="0">
                  <c:v>88</c:v>
                </c:pt>
                <c:pt idx="1">
                  <c:v>73</c:v>
                </c:pt>
              </c:numCache>
            </c:numRef>
          </c:val>
        </c:ser>
        <c:ser>
          <c:idx val="2"/>
          <c:order val="2"/>
          <c:tx>
            <c:strRef>
              <c:f>Sheet1!$D$1</c:f>
              <c:strCache>
                <c:ptCount val="1"/>
                <c:pt idx="0">
                  <c:v>Rural</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Sheet1!$D$2:$D$3</c:f>
              <c:numCache>
                <c:formatCode>General</c:formatCode>
                <c:ptCount val="2"/>
                <c:pt idx="0">
                  <c:v>85</c:v>
                </c:pt>
                <c:pt idx="1">
                  <c:v>69</c:v>
                </c:pt>
              </c:numCache>
            </c:numRef>
          </c:val>
        </c:ser>
        <c:dLbls>
          <c:dLblPos val="outEnd"/>
          <c:showLegendKey val="0"/>
          <c:showVal val="1"/>
          <c:showCatName val="0"/>
          <c:showSerName val="0"/>
          <c:showPercent val="0"/>
          <c:showBubbleSize val="0"/>
        </c:dLbls>
        <c:gapWidth val="100"/>
        <c:axId val="466040840"/>
        <c:axId val="466041232"/>
      </c:barChart>
      <c:catAx>
        <c:axId val="4660408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66041232"/>
        <c:crosses val="autoZero"/>
        <c:auto val="1"/>
        <c:lblAlgn val="ctr"/>
        <c:lblOffset val="100"/>
        <c:noMultiLvlLbl val="0"/>
      </c:catAx>
      <c:valAx>
        <c:axId val="466041232"/>
        <c:scaling>
          <c:orientation val="minMax"/>
          <c:max val="100"/>
        </c:scaling>
        <c:delete val="1"/>
        <c:axPos val="l"/>
        <c:numFmt formatCode="General" sourceLinked="1"/>
        <c:majorTickMark val="out"/>
        <c:minorTickMark val="none"/>
        <c:tickLblPos val="nextTo"/>
        <c:crossAx val="46604084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6426761224383379E-2"/>
          <c:w val="0.96616035172886816"/>
          <c:h val="0.79290650258121709"/>
        </c:manualLayout>
      </c:layout>
      <c:lineChart>
        <c:grouping val="standard"/>
        <c:varyColors val="0"/>
        <c:ser>
          <c:idx val="0"/>
          <c:order val="0"/>
          <c:tx>
            <c:strRef>
              <c:f>Sheet1!$B$1</c:f>
              <c:strCache>
                <c:ptCount val="1"/>
                <c:pt idx="0">
                  <c:v>ANC by skilled provider*</c:v>
                </c:pt>
              </c:strCache>
            </c:strRef>
          </c:tx>
          <c:spPr>
            <a:ln w="63500" cap="rnd">
              <a:solidFill>
                <a:srgbClr val="117257"/>
              </a:solidFill>
              <a:round/>
            </a:ln>
            <a:effectLst/>
          </c:spPr>
          <c:marker>
            <c:symbol val="circle"/>
            <c:size val="5"/>
            <c:spPr>
              <a:solidFill>
                <a:srgbClr val="117257"/>
              </a:solidFill>
              <a:ln w="63500" cap="rnd">
                <a:solidFill>
                  <a:srgbClr val="117257"/>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Sheet1!$B$2:$B$7</c:f>
              <c:numCache>
                <c:formatCode>General</c:formatCode>
                <c:ptCount val="6"/>
                <c:pt idx="0">
                  <c:v>85</c:v>
                </c:pt>
                <c:pt idx="1">
                  <c:v>88</c:v>
                </c:pt>
                <c:pt idx="2">
                  <c:v>88</c:v>
                </c:pt>
                <c:pt idx="3">
                  <c:v>91</c:v>
                </c:pt>
                <c:pt idx="4">
                  <c:v>95</c:v>
                </c:pt>
                <c:pt idx="5">
                  <c:v>94</c:v>
                </c:pt>
              </c:numCache>
            </c:numRef>
          </c:val>
          <c:smooth val="0"/>
        </c:ser>
        <c:ser>
          <c:idx val="1"/>
          <c:order val="1"/>
          <c:tx>
            <c:strRef>
              <c:f>Sheet1!$C$1</c:f>
              <c:strCache>
                <c:ptCount val="1"/>
                <c:pt idx="0">
                  <c:v>4+ ANC visits</c:v>
                </c:pt>
              </c:strCache>
            </c:strRef>
          </c:tx>
          <c:spPr>
            <a:ln w="63500" cap="rnd">
              <a:solidFill>
                <a:srgbClr val="4A466B"/>
              </a:solidFill>
              <a:round/>
            </a:ln>
            <a:effectLst/>
          </c:spPr>
          <c:marker>
            <c:symbol val="circle"/>
            <c:size val="5"/>
            <c:spPr>
              <a:solidFill>
                <a:srgbClr val="4A466B"/>
              </a:solidFill>
              <a:ln w="63500">
                <a:solidFill>
                  <a:srgbClr val="4A466B"/>
                </a:solidFill>
              </a:ln>
              <a:effectLst/>
              <a:scene3d>
                <a:camera prst="orthographicFront"/>
                <a:lightRig rig="threePt" dir="t">
                  <a:rot lat="0" lon="0" rev="1200000"/>
                </a:lightRig>
              </a:scene3d>
            </c:spPr>
          </c:marker>
          <c:dLbls>
            <c:dLbl>
              <c:idx val="5"/>
              <c:layout>
                <c:manualLayout>
                  <c:x val="-5.0347774534970965E-3"/>
                  <c:y val="-1.3211868384001669E-2"/>
                </c:manualLayout>
              </c:layout>
              <c:dLblPos val="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Sheet1!$C$2:$C$7</c:f>
              <c:numCache>
                <c:formatCode>General</c:formatCode>
                <c:ptCount val="6"/>
                <c:pt idx="0">
                  <c:v>55</c:v>
                </c:pt>
                <c:pt idx="1">
                  <c:v>64</c:v>
                </c:pt>
                <c:pt idx="2">
                  <c:v>70</c:v>
                </c:pt>
                <c:pt idx="3">
                  <c:v>78</c:v>
                </c:pt>
                <c:pt idx="4">
                  <c:v>84</c:v>
                </c:pt>
                <c:pt idx="5">
                  <c:v>87</c:v>
                </c:pt>
              </c:numCache>
            </c:numRef>
          </c:val>
          <c:smooth val="0"/>
        </c:ser>
        <c:ser>
          <c:idx val="2"/>
          <c:order val="2"/>
          <c:tx>
            <c:strRef>
              <c:f>Sheet1!$D$1</c:f>
              <c:strCache>
                <c:ptCount val="1"/>
                <c:pt idx="0">
                  <c:v>ANC in 1st trimester</c:v>
                </c:pt>
              </c:strCache>
            </c:strRef>
          </c:tx>
          <c:spPr>
            <a:ln w="63500" cap="rnd">
              <a:solidFill>
                <a:srgbClr val="D22045"/>
              </a:solidFill>
              <a:round/>
            </a:ln>
            <a:effectLst/>
          </c:spPr>
          <c:marker>
            <c:symbol val="circle"/>
            <c:size val="5"/>
            <c:spPr>
              <a:solidFill>
                <a:srgbClr val="D22045"/>
              </a:solidFill>
              <a:ln w="63500">
                <a:solidFill>
                  <a:srgbClr val="D22045"/>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Sheet1!$D$2:$D$7</c:f>
              <c:numCache>
                <c:formatCode>General</c:formatCode>
                <c:ptCount val="6"/>
                <c:pt idx="0">
                  <c:v>43</c:v>
                </c:pt>
                <c:pt idx="1">
                  <c:v>51</c:v>
                </c:pt>
                <c:pt idx="2">
                  <c:v>53</c:v>
                </c:pt>
                <c:pt idx="3">
                  <c:v>54</c:v>
                </c:pt>
                <c:pt idx="4">
                  <c:v>62</c:v>
                </c:pt>
                <c:pt idx="5">
                  <c:v>71</c:v>
                </c:pt>
              </c:numCache>
            </c:numRef>
          </c:val>
          <c:smooth val="0"/>
        </c:ser>
        <c:dLbls>
          <c:dLblPos val="t"/>
          <c:showLegendKey val="0"/>
          <c:showVal val="1"/>
          <c:showCatName val="0"/>
          <c:showSerName val="0"/>
          <c:showPercent val="0"/>
          <c:showBubbleSize val="0"/>
        </c:dLbls>
        <c:marker val="1"/>
        <c:smooth val="0"/>
        <c:axId val="466042016"/>
        <c:axId val="466042408"/>
      </c:lineChart>
      <c:catAx>
        <c:axId val="4660420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66042408"/>
        <c:crosses val="autoZero"/>
        <c:auto val="1"/>
        <c:lblAlgn val="ctr"/>
        <c:lblOffset val="100"/>
        <c:noMultiLvlLbl val="0"/>
      </c:catAx>
      <c:valAx>
        <c:axId val="466042408"/>
        <c:scaling>
          <c:orientation val="minMax"/>
          <c:max val="100"/>
        </c:scaling>
        <c:delete val="1"/>
        <c:axPos val="l"/>
        <c:numFmt formatCode="General" sourceLinked="1"/>
        <c:majorTickMark val="out"/>
        <c:minorTickMark val="none"/>
        <c:tickLblPos val="nextTo"/>
        <c:crossAx val="4660420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917344706911629"/>
          <c:y val="0"/>
          <c:w val="0.55119444444444443"/>
          <c:h val="1"/>
        </c:manualLayout>
      </c:layout>
      <c:barChart>
        <c:barDir val="bar"/>
        <c:grouping val="clustered"/>
        <c:varyColors val="0"/>
        <c:ser>
          <c:idx val="0"/>
          <c:order val="0"/>
          <c:tx>
            <c:strRef>
              <c:f>Sheet1!$B$1</c:f>
              <c:strCache>
                <c:ptCount val="1"/>
                <c:pt idx="0">
                  <c:v>Series 1</c:v>
                </c:pt>
              </c:strCache>
            </c:strRef>
          </c:tx>
          <c:spPr>
            <a:solidFill>
              <a:srgbClr val="F794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Took intestinal parasite drugs</c:v>
                </c:pt>
                <c:pt idx="1">
                  <c:v>Took iron tablets</c:v>
                </c:pt>
                <c:pt idx="3">
                  <c:v>Blood sample taken</c:v>
                </c:pt>
                <c:pt idx="4">
                  <c:v>Urine sample taken</c:v>
                </c:pt>
                <c:pt idx="5">
                  <c:v>Height measured</c:v>
                </c:pt>
                <c:pt idx="6">
                  <c:v>Weight measured</c:v>
                </c:pt>
                <c:pt idx="7">
                  <c:v>Blood pressure measured</c:v>
                </c:pt>
              </c:strCache>
            </c:strRef>
          </c:cat>
          <c:val>
            <c:numRef>
              <c:f>Sheet1!$B$2:$B$9</c:f>
              <c:numCache>
                <c:formatCode>General</c:formatCode>
                <c:ptCount val="8"/>
                <c:pt idx="0">
                  <c:v>4</c:v>
                </c:pt>
                <c:pt idx="1">
                  <c:v>92</c:v>
                </c:pt>
                <c:pt idx="3">
                  <c:v>72</c:v>
                </c:pt>
                <c:pt idx="4">
                  <c:v>78</c:v>
                </c:pt>
                <c:pt idx="5">
                  <c:v>87</c:v>
                </c:pt>
                <c:pt idx="6">
                  <c:v>99</c:v>
                </c:pt>
                <c:pt idx="7">
                  <c:v>99</c:v>
                </c:pt>
              </c:numCache>
            </c:numRef>
          </c:val>
        </c:ser>
        <c:dLbls>
          <c:showLegendKey val="0"/>
          <c:showVal val="0"/>
          <c:showCatName val="0"/>
          <c:showSerName val="0"/>
          <c:showPercent val="0"/>
          <c:showBubbleSize val="0"/>
        </c:dLbls>
        <c:gapWidth val="100"/>
        <c:axId val="440790456"/>
        <c:axId val="325091232"/>
      </c:barChart>
      <c:catAx>
        <c:axId val="44079045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noProof="0">
                <a:solidFill>
                  <a:schemeClr val="tx1"/>
                </a:solidFill>
                <a:latin typeface="+mn-lt"/>
                <a:ea typeface="+mn-ea"/>
                <a:cs typeface="+mn-cs"/>
              </a:defRPr>
            </a:pPr>
            <a:endParaRPr lang="en-US"/>
          </a:p>
        </c:txPr>
        <c:crossAx val="325091232"/>
        <c:crosses val="autoZero"/>
        <c:auto val="1"/>
        <c:lblAlgn val="ctr"/>
        <c:lblOffset val="100"/>
        <c:noMultiLvlLbl val="0"/>
      </c:catAx>
      <c:valAx>
        <c:axId val="325091232"/>
        <c:scaling>
          <c:orientation val="minMax"/>
          <c:max val="100"/>
        </c:scaling>
        <c:delete val="1"/>
        <c:axPos val="b"/>
        <c:numFmt formatCode="General" sourceLinked="1"/>
        <c:majorTickMark val="none"/>
        <c:minorTickMark val="none"/>
        <c:tickLblPos val="nextTo"/>
        <c:crossAx val="440790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7E-2"/>
          <c:w val="0.96616035172886816"/>
          <c:h val="0.80694855706519164"/>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Received 2 or more injections during last pregnancy</c:v>
                </c:pt>
                <c:pt idx="1">
                  <c:v>Last birth was protected against neonatal tetanus</c:v>
                </c:pt>
              </c:strCache>
            </c:strRef>
          </c:cat>
          <c:val>
            <c:numRef>
              <c:f>Sheet1!$B$2:$B$3</c:f>
              <c:numCache>
                <c:formatCode>General</c:formatCode>
                <c:ptCount val="2"/>
                <c:pt idx="0">
                  <c:v>56</c:v>
                </c:pt>
                <c:pt idx="1">
                  <c:v>80</c:v>
                </c:pt>
              </c:numCache>
            </c:numRef>
          </c:val>
        </c:ser>
        <c:dLbls>
          <c:dLblPos val="outEnd"/>
          <c:showLegendKey val="0"/>
          <c:showVal val="1"/>
          <c:showCatName val="0"/>
          <c:showSerName val="0"/>
          <c:showPercent val="0"/>
          <c:showBubbleSize val="0"/>
        </c:dLbls>
        <c:gapWidth val="100"/>
        <c:axId val="395977192"/>
        <c:axId val="395977584"/>
      </c:barChart>
      <c:catAx>
        <c:axId val="3959771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95977584"/>
        <c:crosses val="autoZero"/>
        <c:auto val="1"/>
        <c:lblAlgn val="ctr"/>
        <c:lblOffset val="100"/>
        <c:noMultiLvlLbl val="0"/>
      </c:catAx>
      <c:valAx>
        <c:axId val="395977584"/>
        <c:scaling>
          <c:orientation val="minMax"/>
          <c:max val="100"/>
        </c:scaling>
        <c:delete val="1"/>
        <c:axPos val="l"/>
        <c:numFmt formatCode="General" sourceLinked="1"/>
        <c:majorTickMark val="out"/>
        <c:minorTickMark val="none"/>
        <c:tickLblPos val="nextTo"/>
        <c:crossAx val="395977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Public sector facility</c:v>
                </c:pt>
              </c:strCache>
            </c:strRef>
          </c:tx>
          <c:spPr>
            <a:solidFill>
              <a:srgbClr val="4A466B"/>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55</c:v>
                </c:pt>
                <c:pt idx="1">
                  <c:v>55</c:v>
                </c:pt>
                <c:pt idx="2">
                  <c:v>55</c:v>
                </c:pt>
              </c:numCache>
            </c:numRef>
          </c:val>
        </c:ser>
        <c:ser>
          <c:idx val="1"/>
          <c:order val="1"/>
          <c:tx>
            <c:strRef>
              <c:f>Sheet1!$C$1</c:f>
              <c:strCache>
                <c:ptCount val="1"/>
                <c:pt idx="0">
                  <c:v>Private sector facility</c:v>
                </c:pt>
              </c:strCache>
            </c:strRef>
          </c:tx>
          <c:spPr>
            <a:solidFill>
              <a:srgbClr val="4A466B">
                <a:lumMod val="60000"/>
                <a:lumOff val="40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23</c:v>
                </c:pt>
                <c:pt idx="1">
                  <c:v>30</c:v>
                </c:pt>
                <c:pt idx="2">
                  <c:v>17</c:v>
                </c:pt>
              </c:numCache>
            </c:numRef>
          </c:val>
        </c:ser>
        <c:ser>
          <c:idx val="2"/>
          <c:order val="2"/>
          <c:tx>
            <c:strRef>
              <c:f>Sheet1!$D$1</c:f>
              <c:strCache>
                <c:ptCount val="1"/>
                <c:pt idx="0">
                  <c:v>Home</c:v>
                </c:pt>
              </c:strCache>
            </c:strRef>
          </c:tx>
          <c:spPr>
            <a:solidFill>
              <a:srgbClr val="D22045">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General</c:formatCode>
                <c:ptCount val="3"/>
                <c:pt idx="0">
                  <c:v>20</c:v>
                </c:pt>
                <c:pt idx="1">
                  <c:v>12</c:v>
                </c:pt>
                <c:pt idx="2">
                  <c:v>26</c:v>
                </c:pt>
              </c:numCache>
            </c:numRef>
          </c:val>
        </c:ser>
        <c:ser>
          <c:idx val="3"/>
          <c:order val="3"/>
          <c:tx>
            <c:strRef>
              <c:f>Sheet1!$E$1</c:f>
              <c:strCache>
                <c:ptCount val="1"/>
                <c:pt idx="0">
                  <c:v>Other</c:v>
                </c:pt>
              </c:strCache>
            </c:strRef>
          </c:tx>
          <c:spPr>
            <a:solidFill>
              <a:srgbClr val="D2204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General</c:formatCode>
                <c:ptCount val="3"/>
                <c:pt idx="0">
                  <c:v>3</c:v>
                </c:pt>
                <c:pt idx="1">
                  <c:v>3</c:v>
                </c:pt>
                <c:pt idx="2">
                  <c:v>2</c:v>
                </c:pt>
              </c:numCache>
            </c:numRef>
          </c:val>
        </c:ser>
        <c:dLbls>
          <c:dLblPos val="ctr"/>
          <c:showLegendKey val="0"/>
          <c:showVal val="1"/>
          <c:showCatName val="0"/>
          <c:showSerName val="0"/>
          <c:showPercent val="0"/>
          <c:showBubbleSize val="0"/>
        </c:dLbls>
        <c:gapWidth val="100"/>
        <c:overlap val="100"/>
        <c:axId val="395979152"/>
        <c:axId val="395979544"/>
      </c:barChart>
      <c:catAx>
        <c:axId val="3959791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5979544"/>
        <c:crosses val="autoZero"/>
        <c:auto val="1"/>
        <c:lblAlgn val="ctr"/>
        <c:lblOffset val="100"/>
        <c:noMultiLvlLbl val="0"/>
      </c:catAx>
      <c:valAx>
        <c:axId val="395979544"/>
        <c:scaling>
          <c:orientation val="minMax"/>
        </c:scaling>
        <c:delete val="1"/>
        <c:axPos val="l"/>
        <c:numFmt formatCode="0%" sourceLinked="1"/>
        <c:majorTickMark val="none"/>
        <c:minorTickMark val="none"/>
        <c:tickLblPos val="nextTo"/>
        <c:crossAx val="39597915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4A466B"/>
            </a:solidFill>
            <a:ln>
              <a:noFill/>
            </a:ln>
            <a:scene3d>
              <a:camera prst="orthographicFront"/>
              <a:lightRig rig="threePt" dir="t">
                <a:rot lat="0" lon="0" rev="1200000"/>
              </a:lightRig>
            </a:scene3d>
            <a:sp3d>
              <a:bevelT w="63500" h="25400"/>
            </a:sp3d>
          </c:spPr>
          <c:dPt>
            <c:idx val="0"/>
            <c:bubble3D val="0"/>
            <c:spPr>
              <a:solidFill>
                <a:srgbClr val="4A466B">
                  <a:lumMod val="50000"/>
                </a:srgbClr>
              </a:solidFill>
              <a:ln w="19050">
                <a:solidFill>
                  <a:srgbClr val="4A466B">
                    <a:lumMod val="50000"/>
                  </a:srgbClr>
                </a:solidFill>
              </a:ln>
              <a:effectLst/>
              <a:scene3d>
                <a:camera prst="orthographicFront"/>
                <a:lightRig rig="threePt" dir="t">
                  <a:rot lat="0" lon="0" rev="1200000"/>
                </a:lightRig>
              </a:scene3d>
              <a:sp3d>
                <a:bevelT w="63500" h="25400"/>
              </a:sp3d>
            </c:spPr>
          </c:dPt>
          <c:dPt>
            <c:idx val="1"/>
            <c:bubble3D val="0"/>
            <c:spPr>
              <a:solidFill>
                <a:srgbClr val="4A466B"/>
              </a:solidFill>
              <a:ln w="19050">
                <a:noFill/>
              </a:ln>
              <a:effectLst/>
              <a:scene3d>
                <a:camera prst="orthographicFront"/>
                <a:lightRig rig="threePt" dir="t">
                  <a:rot lat="0" lon="0" rev="1200000"/>
                </a:lightRig>
              </a:scene3d>
              <a:sp3d>
                <a:bevelT w="63500" h="25400"/>
              </a:sp3d>
            </c:spPr>
          </c:dPt>
          <c:dPt>
            <c:idx val="2"/>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D22045"/>
              </a:solidFill>
              <a:ln w="19050">
                <a:noFill/>
              </a:ln>
              <a:effectLst/>
              <a:scene3d>
                <a:camera prst="orthographicFront"/>
                <a:lightRig rig="threePt" dir="t">
                  <a:rot lat="0" lon="0" rev="1200000"/>
                </a:lightRig>
              </a:scene3d>
              <a:sp3d>
                <a:bevelT w="63500" h="25400"/>
              </a:sp3d>
            </c:spPr>
          </c:dPt>
          <c:dPt>
            <c:idx val="4"/>
            <c:bubble3D val="0"/>
            <c:spPr>
              <a:solidFill>
                <a:srgbClr val="4A466B"/>
              </a:solidFill>
              <a:ln w="19050">
                <a:noFill/>
              </a:ln>
              <a:effectLst/>
              <a:scene3d>
                <a:camera prst="orthographicFront"/>
                <a:lightRig rig="threePt" dir="t">
                  <a:rot lat="0" lon="0" rev="1200000"/>
                </a:lightRig>
              </a:scene3d>
              <a:sp3d>
                <a:bevelT w="63500" h="25400"/>
              </a:sp3d>
            </c:spPr>
          </c:dPt>
          <c:dPt>
            <c:idx val="5"/>
            <c:bubble3D val="0"/>
            <c:spPr>
              <a:solidFill>
                <a:srgbClr val="4A466B"/>
              </a:solidFill>
              <a:ln w="19050">
                <a:noFill/>
              </a:ln>
              <a:effectLst/>
              <a:scene3d>
                <a:camera prst="orthographicFront"/>
                <a:lightRig rig="threePt" dir="t">
                  <a:rot lat="0" lon="0" rev="1200000"/>
                </a:lightRig>
              </a:scene3d>
              <a:sp3d>
                <a:bevelT w="63500" h="25400"/>
              </a:sp3d>
            </c:spPr>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Doctor</c:v>
                </c:pt>
                <c:pt idx="1">
                  <c:v>Nurse</c:v>
                </c:pt>
                <c:pt idx="2">
                  <c:v>Midwife</c:v>
                </c:pt>
                <c:pt idx="3">
                  <c:v>Other</c:v>
                </c:pt>
              </c:strCache>
            </c:strRef>
          </c:cat>
          <c:val>
            <c:numRef>
              <c:f>Sheet1!$B$2:$B$5</c:f>
              <c:numCache>
                <c:formatCode>General</c:formatCode>
                <c:ptCount val="4"/>
                <c:pt idx="0">
                  <c:v>49</c:v>
                </c:pt>
                <c:pt idx="1">
                  <c:v>5</c:v>
                </c:pt>
                <c:pt idx="2">
                  <c:v>30</c:v>
                </c:pt>
                <c:pt idx="3">
                  <c:v>16</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No education</c:v>
                </c:pt>
              </c:strCache>
            </c:strRef>
          </c:tx>
          <c:spPr>
            <a:solidFill>
              <a:srgbClr val="4A466B">
                <a:lumMod val="50000"/>
              </a:srgbClr>
            </a:solidFill>
            <a:ln>
              <a:noFill/>
            </a:ln>
            <a:effectLst/>
            <a:scene3d>
              <a:camera prst="orthographicFront"/>
              <a:lightRig rig="threePt" dir="t">
                <a:rot lat="0" lon="0" rev="1200000"/>
              </a:lightRig>
            </a:scene3d>
            <a:sp3d>
              <a:bevelT w="63500" h="25400"/>
            </a:sp3d>
          </c:spPr>
          <c:invertIfNegative val="0"/>
          <c:dLbls>
            <c:dLbl>
              <c:idx val="0"/>
              <c:layout>
                <c:manualLayout>
                  <c:x val="0"/>
                  <c:y val="-1.2091898428053204E-2"/>
                </c:manualLayout>
              </c:layout>
              <c:dLblPos val="ctr"/>
              <c:showLegendKey val="0"/>
              <c:showVal val="1"/>
              <c:showCatName val="0"/>
              <c:showSerName val="0"/>
              <c:showPercent val="0"/>
              <c:showBubbleSize val="0"/>
              <c:separator>. </c:separator>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Sheet1!$B$2</c:f>
              <c:numCache>
                <c:formatCode>0</c:formatCode>
                <c:ptCount val="1"/>
                <c:pt idx="0">
                  <c:v>1</c:v>
                </c:pt>
              </c:numCache>
            </c:numRef>
          </c:val>
        </c:ser>
        <c:ser>
          <c:idx val="1"/>
          <c:order val="1"/>
          <c:tx>
            <c:strRef>
              <c:f>Sheet1!$C$1</c:f>
              <c:strCache>
                <c:ptCount val="1"/>
                <c:pt idx="0">
                  <c:v>Grades 1-6</c:v>
                </c:pt>
              </c:strCache>
            </c:strRef>
          </c:tx>
          <c:spPr>
            <a:solidFill>
              <a:srgbClr val="4A466B">
                <a:lumMod val="75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Sheet1!$C$2</c:f>
              <c:numCache>
                <c:formatCode>0</c:formatCode>
                <c:ptCount val="1"/>
                <c:pt idx="0">
                  <c:v>13</c:v>
                </c:pt>
              </c:numCache>
            </c:numRef>
          </c:val>
        </c:ser>
        <c:ser>
          <c:idx val="2"/>
          <c:order val="2"/>
          <c:tx>
            <c:strRef>
              <c:f>Sheet1!$D$1</c:f>
              <c:strCache>
                <c:ptCount val="1"/>
                <c:pt idx="0">
                  <c:v>Grades 7-10</c:v>
                </c:pt>
              </c:strCache>
            </c:strRef>
          </c:tx>
          <c:spPr>
            <a:solidFill>
              <a:srgbClr val="4A466B"/>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Sheet1!$D$2</c:f>
              <c:numCache>
                <c:formatCode>0</c:formatCode>
                <c:ptCount val="1"/>
                <c:pt idx="0">
                  <c:v>46</c:v>
                </c:pt>
              </c:numCache>
            </c:numRef>
          </c:val>
        </c:ser>
        <c:ser>
          <c:idx val="3"/>
          <c:order val="3"/>
          <c:tx>
            <c:strRef>
              <c:f>Sheet1!$E$1</c:f>
              <c:strCache>
                <c:ptCount val="1"/>
                <c:pt idx="0">
                  <c:v>Grade 11</c:v>
                </c:pt>
              </c:strCache>
            </c:strRef>
          </c:tx>
          <c:spPr>
            <a:solidFill>
              <a:srgbClr val="4A466B">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Sheet1!$E$2</c:f>
              <c:numCache>
                <c:formatCode>0</c:formatCode>
                <c:ptCount val="1"/>
                <c:pt idx="0">
                  <c:v>4</c:v>
                </c:pt>
              </c:numCache>
            </c:numRef>
          </c:val>
        </c:ser>
        <c:ser>
          <c:idx val="4"/>
          <c:order val="4"/>
          <c:tx>
            <c:strRef>
              <c:f>Sheet1!$F$1</c:f>
              <c:strCache>
                <c:ptCount val="1"/>
                <c:pt idx="0">
                  <c:v>Post-secondary</c:v>
                </c:pt>
              </c:strCache>
            </c:strRef>
          </c:tx>
          <c:spPr>
            <a:solidFill>
              <a:srgbClr val="4A466B">
                <a:lumMod val="40000"/>
                <a:lumOff val="6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Sheet1!$F$2</c:f>
              <c:numCache>
                <c:formatCode>0</c:formatCode>
                <c:ptCount val="1"/>
                <c:pt idx="0">
                  <c:v>5</c:v>
                </c:pt>
              </c:numCache>
            </c:numRef>
          </c:val>
        </c:ser>
        <c:ser>
          <c:idx val="5"/>
          <c:order val="5"/>
          <c:tx>
            <c:strRef>
              <c:f>Sheet1!$G$1</c:f>
              <c:strCache>
                <c:ptCount val="1"/>
                <c:pt idx="0">
                  <c:v>College</c:v>
                </c:pt>
              </c:strCache>
            </c:strRef>
          </c:tx>
          <c:spPr>
            <a:solidFill>
              <a:srgbClr val="4A466B">
                <a:lumMod val="20000"/>
                <a:lumOff val="8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Sheet1!$G$2</c:f>
              <c:numCache>
                <c:formatCode>0</c:formatCode>
                <c:ptCount val="1"/>
                <c:pt idx="0">
                  <c:v>32</c:v>
                </c:pt>
              </c:numCache>
            </c:numRef>
          </c:val>
        </c:ser>
        <c:dLbls>
          <c:dLblPos val="ctr"/>
          <c:showLegendKey val="0"/>
          <c:showVal val="1"/>
          <c:showCatName val="0"/>
          <c:showSerName val="0"/>
          <c:showPercent val="0"/>
          <c:showBubbleSize val="0"/>
        </c:dLbls>
        <c:gapWidth val="100"/>
        <c:overlap val="100"/>
        <c:axId val="397279008"/>
        <c:axId val="397279400"/>
      </c:barChart>
      <c:catAx>
        <c:axId val="397279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7279400"/>
        <c:crosses val="autoZero"/>
        <c:auto val="1"/>
        <c:lblAlgn val="ctr"/>
        <c:lblOffset val="100"/>
        <c:noMultiLvlLbl val="0"/>
      </c:catAx>
      <c:valAx>
        <c:axId val="397279400"/>
        <c:scaling>
          <c:orientation val="minMax"/>
        </c:scaling>
        <c:delete val="1"/>
        <c:axPos val="l"/>
        <c:numFmt formatCode="0%" sourceLinked="1"/>
        <c:majorTickMark val="none"/>
        <c:minorTickMark val="none"/>
        <c:tickLblPos val="nextTo"/>
        <c:crossAx val="39727900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7598462985200783E-3"/>
          <c:w val="0.96616035172886816"/>
          <c:h val="0.85194060068097077"/>
        </c:manualLayout>
      </c:layout>
      <c:lineChart>
        <c:grouping val="standard"/>
        <c:varyColors val="0"/>
        <c:ser>
          <c:idx val="0"/>
          <c:order val="0"/>
          <c:tx>
            <c:strRef>
              <c:f>Sheet1!$B$1</c:f>
              <c:strCache>
                <c:ptCount val="1"/>
                <c:pt idx="0">
                  <c:v>Delivery in a health facility</c:v>
                </c:pt>
              </c:strCache>
            </c:strRef>
          </c:tx>
          <c:spPr>
            <a:ln w="63500" cap="rnd">
              <a:solidFill>
                <a:srgbClr val="4A466B"/>
              </a:solidFill>
              <a:round/>
            </a:ln>
            <a:effectLst/>
          </c:spPr>
          <c:marker>
            <c:symbol val="circle"/>
            <c:size val="5"/>
            <c:spPr>
              <a:solidFill>
                <a:srgbClr val="44546A"/>
              </a:solidFill>
              <a:ln w="63500" cap="rnd">
                <a:solidFill>
                  <a:srgbClr val="4A466B"/>
                </a:solidFill>
              </a:ln>
              <a:effectLst/>
              <a:scene3d>
                <a:camera prst="orthographicFront"/>
                <a:lightRig rig="threePt" dir="t">
                  <a:rot lat="0" lon="0" rev="1200000"/>
                </a:lightRig>
              </a:scene3d>
            </c:spPr>
          </c:marker>
          <c:dLbls>
            <c:dLbl>
              <c:idx val="5"/>
              <c:layout>
                <c:manualLayout>
                  <c:x val="3.2985567911806494E-3"/>
                  <c:y val="-1.0256689653971158E-2"/>
                </c:manualLayout>
              </c:layout>
              <c:dLblPos val="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Sheet1!$B$2:$B$7</c:f>
              <c:numCache>
                <c:formatCode>General</c:formatCode>
                <c:ptCount val="6"/>
                <c:pt idx="0">
                  <c:v>28</c:v>
                </c:pt>
                <c:pt idx="1">
                  <c:v>34</c:v>
                </c:pt>
                <c:pt idx="2">
                  <c:v>38</c:v>
                </c:pt>
                <c:pt idx="3">
                  <c:v>44</c:v>
                </c:pt>
                <c:pt idx="4">
                  <c:v>61</c:v>
                </c:pt>
                <c:pt idx="5">
                  <c:v>78</c:v>
                </c:pt>
              </c:numCache>
            </c:numRef>
          </c:val>
          <c:smooth val="0"/>
        </c:ser>
        <c:ser>
          <c:idx val="1"/>
          <c:order val="1"/>
          <c:tx>
            <c:strRef>
              <c:f>Sheet1!$C$1</c:f>
              <c:strCache>
                <c:ptCount val="1"/>
                <c:pt idx="0">
                  <c:v>Delivery assisted by a skilled provider</c:v>
                </c:pt>
              </c:strCache>
            </c:strRef>
          </c:tx>
          <c:spPr>
            <a:ln w="63500" cap="rnd">
              <a:solidFill>
                <a:srgbClr val="117257"/>
              </a:solidFill>
              <a:round/>
            </a:ln>
            <a:effectLst/>
          </c:spPr>
          <c:marker>
            <c:symbol val="circle"/>
            <c:size val="5"/>
            <c:spPr>
              <a:solidFill>
                <a:srgbClr val="117257"/>
              </a:solidFill>
              <a:ln w="63500">
                <a:solidFill>
                  <a:srgbClr val="117257"/>
                </a:solidFill>
              </a:ln>
              <a:effectLst/>
              <a:scene3d>
                <a:camera prst="orthographicFront"/>
                <a:lightRig rig="threePt" dir="t">
                  <a:rot lat="0" lon="0" rev="1200000"/>
                </a:lightRig>
              </a:scene3d>
            </c:spPr>
          </c:marker>
          <c:dLbls>
            <c:dLbl>
              <c:idx val="2"/>
              <c:dLblPos val="b"/>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Sheet1!$C$2:$C$7</c:f>
              <c:numCache>
                <c:formatCode>General</c:formatCode>
                <c:ptCount val="6"/>
                <c:pt idx="0">
                  <c:v>53</c:v>
                </c:pt>
                <c:pt idx="1">
                  <c:v>56</c:v>
                </c:pt>
                <c:pt idx="2">
                  <c:v>60</c:v>
                </c:pt>
                <c:pt idx="3">
                  <c:v>62</c:v>
                </c:pt>
                <c:pt idx="4">
                  <c:v>73</c:v>
                </c:pt>
                <c:pt idx="5">
                  <c:v>84</c:v>
                </c:pt>
              </c:numCache>
            </c:numRef>
          </c:val>
          <c:smooth val="0"/>
        </c:ser>
        <c:ser>
          <c:idx val="2"/>
          <c:order val="2"/>
          <c:tx>
            <c:strRef>
              <c:f>Sheet1!$D$1</c:f>
              <c:strCache>
                <c:ptCount val="1"/>
                <c:pt idx="0">
                  <c:v>Delivery at home</c:v>
                </c:pt>
              </c:strCache>
            </c:strRef>
          </c:tx>
          <c:spPr>
            <a:ln w="63500" cap="rnd">
              <a:solidFill>
                <a:srgbClr val="D22045"/>
              </a:solidFill>
              <a:round/>
            </a:ln>
            <a:effectLst/>
          </c:spPr>
          <c:marker>
            <c:symbol val="circle"/>
            <c:size val="5"/>
            <c:spPr>
              <a:solidFill>
                <a:srgbClr val="D22045"/>
              </a:solidFill>
              <a:ln w="63500">
                <a:solidFill>
                  <a:srgbClr val="D22045"/>
                </a:solidFill>
              </a:ln>
              <a:effectLst/>
              <a:scene3d>
                <a:camera prst="orthographicFront"/>
                <a:lightRig rig="threePt" dir="t">
                  <a:rot lat="0" lon="0" rev="1200000"/>
                </a:lightRig>
              </a:scene3d>
            </c:spPr>
          </c:marker>
          <c:dLbls>
            <c:dLbl>
              <c:idx val="2"/>
              <c:layout>
                <c:manualLayout>
                  <c:x val="-2.5868113065191718E-2"/>
                  <c:y val="-5.1412261970610627E-2"/>
                </c:manualLayout>
              </c:layout>
              <c:dLblPos val="r"/>
              <c:showLegendKey val="0"/>
              <c:showVal val="1"/>
              <c:showCatName val="0"/>
              <c:showSerName val="0"/>
              <c:showPercent val="0"/>
              <c:showBubbleSize val="0"/>
              <c:extLst>
                <c:ext xmlns:c15="http://schemas.microsoft.com/office/drawing/2012/chart" uri="{CE6537A1-D6FC-4f65-9D91-7224C49458BB}"/>
              </c:extLst>
            </c:dLbl>
            <c:dLbl>
              <c:idx val="3"/>
              <c:layout>
                <c:manualLayout>
                  <c:x val="8.8541129542993174E-3"/>
                  <c:y val="-3.0834475812290894E-2"/>
                </c:manualLayout>
              </c:layout>
              <c:dLblPos val="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Sheet1!$D$2:$D$7</c:f>
              <c:numCache>
                <c:formatCode>General</c:formatCode>
                <c:ptCount val="6"/>
                <c:pt idx="0">
                  <c:v>72</c:v>
                </c:pt>
                <c:pt idx="1">
                  <c:v>66</c:v>
                </c:pt>
                <c:pt idx="2">
                  <c:v>61</c:v>
                </c:pt>
                <c:pt idx="3">
                  <c:v>56</c:v>
                </c:pt>
                <c:pt idx="4">
                  <c:v>38</c:v>
                </c:pt>
                <c:pt idx="5">
                  <c:v>20</c:v>
                </c:pt>
              </c:numCache>
            </c:numRef>
          </c:val>
          <c:smooth val="0"/>
        </c:ser>
        <c:dLbls>
          <c:dLblPos val="t"/>
          <c:showLegendKey val="0"/>
          <c:showVal val="1"/>
          <c:showCatName val="0"/>
          <c:showSerName val="0"/>
          <c:showPercent val="0"/>
          <c:showBubbleSize val="0"/>
        </c:dLbls>
        <c:marker val="1"/>
        <c:smooth val="0"/>
        <c:axId val="395980328"/>
        <c:axId val="395980720"/>
      </c:lineChart>
      <c:catAx>
        <c:axId val="3959803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5980720"/>
        <c:crosses val="autoZero"/>
        <c:auto val="1"/>
        <c:lblAlgn val="ctr"/>
        <c:lblOffset val="100"/>
        <c:noMultiLvlLbl val="0"/>
      </c:catAx>
      <c:valAx>
        <c:axId val="395980720"/>
        <c:scaling>
          <c:orientation val="minMax"/>
          <c:max val="100"/>
        </c:scaling>
        <c:delete val="1"/>
        <c:axPos val="l"/>
        <c:numFmt formatCode="General" sourceLinked="1"/>
        <c:majorTickMark val="out"/>
        <c:minorTickMark val="none"/>
        <c:tickLblPos val="nextTo"/>
        <c:crossAx val="395980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9962546311997871E-2"/>
          <c:w val="0.96616035172886816"/>
          <c:h val="0.80849766482387031"/>
        </c:manualLayout>
      </c:layout>
      <c:barChart>
        <c:barDir val="col"/>
        <c:grouping val="clustered"/>
        <c:varyColors val="0"/>
        <c:ser>
          <c:idx val="0"/>
          <c:order val="0"/>
          <c:tx>
            <c:strRef>
              <c:f>Sheet1!$B$1</c:f>
              <c:strCache>
                <c:ptCount val="1"/>
                <c:pt idx="0">
                  <c:v>Mothers</c:v>
                </c:pt>
              </c:strCache>
            </c:strRef>
          </c:tx>
          <c:spPr>
            <a:solidFill>
              <a:srgbClr val="F794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79457"/>
              </a:solidFill>
              <a:ln>
                <a:noFill/>
              </a:ln>
              <a:effectLst/>
              <a:scene3d>
                <a:camera prst="orthographicFront"/>
                <a:lightRig rig="threePt" dir="t">
                  <a:rot lat="0" lon="0" rev="1200000"/>
                </a:lightRig>
              </a:scene3d>
              <a:sp3d>
                <a:bevelT w="63500" h="25400"/>
              </a:sp3d>
            </c:spPr>
          </c:dPt>
          <c:dPt>
            <c:idx val="2"/>
            <c:invertIfNegative val="0"/>
            <c:bubble3D val="0"/>
            <c:spPr>
              <a:solidFill>
                <a:srgbClr val="F794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Health facility</c:v>
                </c:pt>
                <c:pt idx="2">
                  <c:v>Elsewhere</c:v>
                </c:pt>
              </c:strCache>
            </c:strRef>
          </c:cat>
          <c:val>
            <c:numRef>
              <c:f>Sheet1!$B$2:$B$4</c:f>
              <c:numCache>
                <c:formatCode>General</c:formatCode>
                <c:ptCount val="3"/>
                <c:pt idx="0">
                  <c:v>86</c:v>
                </c:pt>
                <c:pt idx="1">
                  <c:v>92</c:v>
                </c:pt>
                <c:pt idx="2">
                  <c:v>55</c:v>
                </c:pt>
              </c:numCache>
            </c:numRef>
          </c:val>
        </c:ser>
        <c:ser>
          <c:idx val="1"/>
          <c:order val="1"/>
          <c:tx>
            <c:strRef>
              <c:f>Sheet1!$C$1</c:f>
              <c:strCache>
                <c:ptCount val="1"/>
                <c:pt idx="0">
                  <c:v>Newborns</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Health facility</c:v>
                </c:pt>
                <c:pt idx="2">
                  <c:v>Elsewhere</c:v>
                </c:pt>
              </c:strCache>
            </c:strRef>
          </c:cat>
          <c:val>
            <c:numRef>
              <c:f>Sheet1!$C$2:$C$4</c:f>
              <c:numCache>
                <c:formatCode>General</c:formatCode>
                <c:ptCount val="3"/>
                <c:pt idx="0">
                  <c:v>86</c:v>
                </c:pt>
                <c:pt idx="1">
                  <c:v>94</c:v>
                </c:pt>
                <c:pt idx="2">
                  <c:v>46</c:v>
                </c:pt>
              </c:numCache>
            </c:numRef>
          </c:val>
        </c:ser>
        <c:dLbls>
          <c:dLblPos val="outEnd"/>
          <c:showLegendKey val="0"/>
          <c:showVal val="1"/>
          <c:showCatName val="0"/>
          <c:showSerName val="0"/>
          <c:showPercent val="0"/>
          <c:showBubbleSize val="0"/>
        </c:dLbls>
        <c:gapWidth val="100"/>
        <c:axId val="395981504"/>
        <c:axId val="395981896"/>
      </c:barChart>
      <c:catAx>
        <c:axId val="3959815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5981896"/>
        <c:crosses val="autoZero"/>
        <c:auto val="1"/>
        <c:lblAlgn val="ctr"/>
        <c:lblOffset val="100"/>
        <c:noMultiLvlLbl val="0"/>
      </c:catAx>
      <c:valAx>
        <c:axId val="395981896"/>
        <c:scaling>
          <c:orientation val="minMax"/>
          <c:max val="100"/>
        </c:scaling>
        <c:delete val="1"/>
        <c:axPos val="l"/>
        <c:numFmt formatCode="General" sourceLinked="1"/>
        <c:majorTickMark val="out"/>
        <c:minorTickMark val="none"/>
        <c:tickLblPos val="nextTo"/>
        <c:crossAx val="3959815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998053368328959"/>
          <c:y val="0"/>
          <c:w val="0.70001946631671041"/>
          <c:h val="1"/>
        </c:manualLayout>
      </c:layout>
      <c:barChart>
        <c:barDir val="bar"/>
        <c:grouping val="clustered"/>
        <c:varyColors val="0"/>
        <c:ser>
          <c:idx val="0"/>
          <c:order val="0"/>
          <c:tx>
            <c:strRef>
              <c:f>Sheet1!$B$1</c:f>
              <c:strCache>
                <c:ptCount val="1"/>
                <c:pt idx="0">
                  <c:v>Series 1</c:v>
                </c:pt>
              </c:strCache>
            </c:strRef>
          </c:tx>
          <c:spPr>
            <a:solidFill>
              <a:srgbClr val="F794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At least 1 problem accessing health care</c:v>
                </c:pt>
                <c:pt idx="1">
                  <c:v>Getting money for treatment</c:v>
                </c:pt>
                <c:pt idx="2">
                  <c:v>Distance to health facility</c:v>
                </c:pt>
                <c:pt idx="3">
                  <c:v>Not wanting to go alone</c:v>
                </c:pt>
                <c:pt idx="4">
                  <c:v>Getting permission to go for treatment</c:v>
                </c:pt>
              </c:strCache>
            </c:strRef>
          </c:cat>
          <c:val>
            <c:numRef>
              <c:f>Sheet1!$B$2:$B$6</c:f>
              <c:numCache>
                <c:formatCode>General</c:formatCode>
                <c:ptCount val="5"/>
                <c:pt idx="0">
                  <c:v>54</c:v>
                </c:pt>
                <c:pt idx="1">
                  <c:v>45</c:v>
                </c:pt>
                <c:pt idx="2">
                  <c:v>22</c:v>
                </c:pt>
                <c:pt idx="3">
                  <c:v>21</c:v>
                </c:pt>
                <c:pt idx="4">
                  <c:v>9</c:v>
                </c:pt>
              </c:numCache>
            </c:numRef>
          </c:val>
        </c:ser>
        <c:dLbls>
          <c:showLegendKey val="0"/>
          <c:showVal val="0"/>
          <c:showCatName val="0"/>
          <c:showSerName val="0"/>
          <c:showPercent val="0"/>
          <c:showBubbleSize val="0"/>
        </c:dLbls>
        <c:gapWidth val="100"/>
        <c:axId val="395982680"/>
        <c:axId val="395983072"/>
      </c:barChart>
      <c:catAx>
        <c:axId val="39598268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5983072"/>
        <c:crosses val="autoZero"/>
        <c:auto val="1"/>
        <c:lblAlgn val="ctr"/>
        <c:lblOffset val="100"/>
        <c:noMultiLvlLbl val="0"/>
      </c:catAx>
      <c:valAx>
        <c:axId val="395983072"/>
        <c:scaling>
          <c:orientation val="minMax"/>
          <c:max val="100"/>
        </c:scaling>
        <c:delete val="1"/>
        <c:axPos val="b"/>
        <c:numFmt formatCode="General" sourceLinked="1"/>
        <c:majorTickMark val="none"/>
        <c:minorTickMark val="none"/>
        <c:tickLblPos val="nextTo"/>
        <c:crossAx val="395982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4853077786049047"/>
        </c:manualLayout>
      </c:layout>
      <c:barChart>
        <c:barDir val="col"/>
        <c:grouping val="clustered"/>
        <c:varyColors val="0"/>
        <c:ser>
          <c:idx val="0"/>
          <c:order val="0"/>
          <c:tx>
            <c:strRef>
              <c:f>Sheet1!$B$1</c:f>
              <c:strCache>
                <c:ptCount val="1"/>
                <c:pt idx="0">
                  <c:v>Series 1</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252363"/>
              </a:solidFill>
              <a:ln>
                <a:noFill/>
              </a:ln>
              <a:effectLst/>
              <a:scene3d>
                <a:camera prst="orthographicFront"/>
                <a:lightRig rig="threePt" dir="t">
                  <a:rot lat="0" lon="0" rev="1200000"/>
                </a:lightRig>
              </a:scene3d>
              <a:sp3d>
                <a:bevelT w="63500" h="25400"/>
              </a:sp3d>
            </c:spPr>
          </c:dPt>
          <c:dPt>
            <c:idx val="1"/>
            <c:invertIfNegative val="0"/>
            <c:bubble3D val="0"/>
            <c:spPr>
              <a:solidFill>
                <a:srgbClr val="117257"/>
              </a:solidFill>
              <a:ln>
                <a:noFill/>
              </a:ln>
              <a:effectLst/>
              <a:scene3d>
                <a:camera prst="orthographicFront"/>
                <a:lightRig rig="threePt" dir="t">
                  <a:rot lat="0" lon="0" rev="1200000"/>
                </a:lightRig>
              </a:scene3d>
              <a:sp3d>
                <a:bevelT w="63500" h="25400"/>
              </a:sp3d>
            </c:spPr>
          </c:dPt>
          <c:dPt>
            <c:idx val="2"/>
            <c:invertIfNegative val="0"/>
            <c:bubble3D val="0"/>
            <c:spPr>
              <a:solidFill>
                <a:srgbClr val="117257"/>
              </a:solidFill>
              <a:ln>
                <a:noFill/>
              </a:ln>
              <a:effectLst/>
              <a:scene3d>
                <a:camera prst="orthographicFront"/>
                <a:lightRig rig="threePt" dir="t">
                  <a:rot lat="0" lon="0" rev="1200000"/>
                </a:lightRig>
              </a:scene3d>
              <a:sp3d>
                <a:bevelT w="63500" h="25400"/>
              </a:sp3d>
            </c:spPr>
          </c:dPt>
          <c:dPt>
            <c:idx val="3"/>
            <c:invertIfNegative val="0"/>
            <c:bubble3D val="0"/>
            <c:spPr>
              <a:solidFill>
                <a:srgbClr val="117257"/>
              </a:solidFill>
              <a:ln>
                <a:noFill/>
              </a:ln>
              <a:effectLst/>
              <a:scene3d>
                <a:camera prst="orthographicFront"/>
                <a:lightRig rig="threePt" dir="t">
                  <a:rot lat="0" lon="0" rev="1200000"/>
                </a:lightRig>
              </a:scene3d>
              <a:sp3d>
                <a:bevelT w="63500" h="25400"/>
              </a:sp3d>
            </c:spPr>
          </c:dPt>
          <c:dPt>
            <c:idx val="4"/>
            <c:invertIfNegative val="0"/>
            <c:bubble3D val="0"/>
            <c:spPr>
              <a:solidFill>
                <a:srgbClr val="F79457"/>
              </a:solidFill>
              <a:ln>
                <a:noFill/>
              </a:ln>
              <a:effectLst/>
              <a:scene3d>
                <a:camera prst="orthographicFront"/>
                <a:lightRig rig="threePt" dir="t">
                  <a:rot lat="0" lon="0" rev="1200000"/>
                </a:lightRig>
              </a:scene3d>
              <a:sp3d>
                <a:bevelT w="63500" h="25400"/>
              </a:sp3d>
            </c:spPr>
          </c:dPt>
          <c:dPt>
            <c:idx val="5"/>
            <c:invertIfNegative val="0"/>
            <c:bubble3D val="0"/>
            <c:spPr>
              <a:solidFill>
                <a:srgbClr val="F79457"/>
              </a:solidFill>
              <a:ln>
                <a:noFill/>
              </a:ln>
              <a:effectLst/>
              <a:scene3d>
                <a:camera prst="orthographicFront"/>
                <a:lightRig rig="threePt" dir="t">
                  <a:rot lat="0" lon="0" rev="1200000"/>
                </a:lightRig>
              </a:scene3d>
              <a:sp3d>
                <a:bevelT w="63500" h="25400"/>
              </a:sp3d>
            </c:spPr>
          </c:dPt>
          <c:dPt>
            <c:idx val="6"/>
            <c:invertIfNegative val="0"/>
            <c:bubble3D val="0"/>
            <c:spPr>
              <a:solidFill>
                <a:srgbClr val="F79457"/>
              </a:solidFill>
              <a:ln>
                <a:noFill/>
              </a:ln>
              <a:effectLst/>
              <a:scene3d>
                <a:camera prst="orthographicFront"/>
                <a:lightRig rig="threePt" dir="t">
                  <a:rot lat="0" lon="0" rev="1200000"/>
                </a:lightRig>
              </a:scene3d>
              <a:sp3d>
                <a:bevelT w="63500" h="25400"/>
              </a:sp3d>
            </c:spPr>
          </c:dPt>
          <c:dPt>
            <c:idx val="7"/>
            <c:invertIfNegative val="0"/>
            <c:bubble3D val="0"/>
            <c:spPr>
              <a:solidFill>
                <a:srgbClr val="FBF28B">
                  <a:lumMod val="50000"/>
                </a:srgbClr>
              </a:solidFill>
              <a:ln>
                <a:noFill/>
              </a:ln>
              <a:effectLst/>
              <a:scene3d>
                <a:camera prst="orthographicFront"/>
                <a:lightRig rig="threePt" dir="t">
                  <a:rot lat="0" lon="0" rev="1200000"/>
                </a:lightRig>
              </a:scene3d>
              <a:sp3d>
                <a:bevelT w="63500" h="25400"/>
              </a:sp3d>
            </c:spPr>
          </c:dPt>
          <c:dPt>
            <c:idx val="8"/>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9"/>
            <c:invertIfNegative val="0"/>
            <c:bubble3D val="0"/>
            <c:spPr>
              <a:solidFill>
                <a:srgbClr val="D2204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BCG</c:v>
                </c:pt>
                <c:pt idx="1">
                  <c:v>1</c:v>
                </c:pt>
                <c:pt idx="2">
                  <c:v>2</c:v>
                </c:pt>
                <c:pt idx="3">
                  <c:v>3</c:v>
                </c:pt>
                <c:pt idx="4">
                  <c:v>1</c:v>
                </c:pt>
                <c:pt idx="5">
                  <c:v>2</c:v>
                </c:pt>
                <c:pt idx="6">
                  <c:v>3</c:v>
                </c:pt>
                <c:pt idx="7">
                  <c:v>Measles/ MMR</c:v>
                </c:pt>
                <c:pt idx="8">
                  <c:v>All basic</c:v>
                </c:pt>
                <c:pt idx="9">
                  <c:v>None</c:v>
                </c:pt>
              </c:strCache>
            </c:strRef>
          </c:cat>
          <c:val>
            <c:numRef>
              <c:f>Sheet1!$B$2:$B$11</c:f>
              <c:numCache>
                <c:formatCode>General</c:formatCode>
                <c:ptCount val="10"/>
                <c:pt idx="0">
                  <c:v>90</c:v>
                </c:pt>
                <c:pt idx="1">
                  <c:v>87</c:v>
                </c:pt>
                <c:pt idx="2">
                  <c:v>83</c:v>
                </c:pt>
                <c:pt idx="3">
                  <c:v>80</c:v>
                </c:pt>
                <c:pt idx="4">
                  <c:v>88</c:v>
                </c:pt>
                <c:pt idx="5">
                  <c:v>86</c:v>
                </c:pt>
                <c:pt idx="6">
                  <c:v>79</c:v>
                </c:pt>
                <c:pt idx="7">
                  <c:v>80</c:v>
                </c:pt>
                <c:pt idx="8">
                  <c:v>70</c:v>
                </c:pt>
                <c:pt idx="9">
                  <c:v>9</c:v>
                </c:pt>
              </c:numCache>
            </c:numRef>
          </c:val>
        </c:ser>
        <c:dLbls>
          <c:dLblPos val="outEnd"/>
          <c:showLegendKey val="0"/>
          <c:showVal val="1"/>
          <c:showCatName val="0"/>
          <c:showSerName val="0"/>
          <c:showPercent val="0"/>
          <c:showBubbleSize val="0"/>
        </c:dLbls>
        <c:gapWidth val="100"/>
        <c:axId val="401595712"/>
        <c:axId val="401596104"/>
      </c:barChart>
      <c:catAx>
        <c:axId val="401595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1596104"/>
        <c:crosses val="autoZero"/>
        <c:auto val="1"/>
        <c:lblAlgn val="ctr"/>
        <c:lblOffset val="100"/>
        <c:noMultiLvlLbl val="0"/>
      </c:catAx>
      <c:valAx>
        <c:axId val="401596104"/>
        <c:scaling>
          <c:orientation val="minMax"/>
          <c:max val="100"/>
        </c:scaling>
        <c:delete val="1"/>
        <c:axPos val="l"/>
        <c:numFmt formatCode="General" sourceLinked="1"/>
        <c:majorTickMark val="out"/>
        <c:minorTickMark val="none"/>
        <c:tickLblPos val="nextTo"/>
        <c:crossAx val="401595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8.2634858880228021E-2"/>
          <c:w val="1"/>
          <c:h val="0.82101425033524378"/>
        </c:manualLayout>
      </c:layout>
      <c:barChart>
        <c:barDir val="col"/>
        <c:grouping val="clustered"/>
        <c:varyColors val="0"/>
        <c:ser>
          <c:idx val="0"/>
          <c:order val="0"/>
          <c:tx>
            <c:strRef>
              <c:f>Sheet1!$B$1</c:f>
              <c:strCache>
                <c:ptCount val="1"/>
                <c:pt idx="0">
                  <c:v>Series 1</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17257"/>
              </a:solidFill>
              <a:ln>
                <a:noFill/>
              </a:ln>
              <a:effectLst/>
              <a:scene3d>
                <a:camera prst="orthographicFront"/>
                <a:lightRig rig="threePt" dir="t">
                  <a:rot lat="0" lon="0" rev="1200000"/>
                </a:lightRig>
              </a:scene3d>
              <a:sp3d>
                <a:bevelT w="63500" h="25400"/>
              </a:sp3d>
            </c:spPr>
          </c:dPt>
          <c:dPt>
            <c:idx val="2"/>
            <c:invertIfNegative val="0"/>
            <c:bubble3D val="0"/>
            <c:spPr>
              <a:solidFill>
                <a:srgbClr val="1172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58</c:v>
                </c:pt>
                <c:pt idx="1">
                  <c:v>71</c:v>
                </c:pt>
                <c:pt idx="2">
                  <c:v>73</c:v>
                </c:pt>
                <c:pt idx="3">
                  <c:v>81</c:v>
                </c:pt>
                <c:pt idx="4">
                  <c:v>75</c:v>
                </c:pt>
              </c:numCache>
            </c:numRef>
          </c:val>
        </c:ser>
        <c:dLbls>
          <c:dLblPos val="outEnd"/>
          <c:showLegendKey val="0"/>
          <c:showVal val="1"/>
          <c:showCatName val="0"/>
          <c:showSerName val="0"/>
          <c:showPercent val="0"/>
          <c:showBubbleSize val="0"/>
        </c:dLbls>
        <c:gapWidth val="100"/>
        <c:axId val="433852888"/>
        <c:axId val="401596888"/>
      </c:barChart>
      <c:catAx>
        <c:axId val="4338528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1596888"/>
        <c:crosses val="autoZero"/>
        <c:auto val="1"/>
        <c:lblAlgn val="ctr"/>
        <c:lblOffset val="100"/>
        <c:noMultiLvlLbl val="0"/>
      </c:catAx>
      <c:valAx>
        <c:axId val="401596888"/>
        <c:scaling>
          <c:orientation val="minMax"/>
          <c:max val="100"/>
        </c:scaling>
        <c:delete val="1"/>
        <c:axPos val="l"/>
        <c:numFmt formatCode="General" sourceLinked="1"/>
        <c:majorTickMark val="out"/>
        <c:minorTickMark val="none"/>
        <c:tickLblPos val="nextTo"/>
        <c:crossAx val="4338528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0924620819011894"/>
        </c:manualLayout>
      </c:layout>
      <c:lineChart>
        <c:grouping val="standard"/>
        <c:varyColors val="0"/>
        <c:ser>
          <c:idx val="0"/>
          <c:order val="0"/>
          <c:tx>
            <c:strRef>
              <c:f>Sheet1!$B$1</c:f>
              <c:strCache>
                <c:ptCount val="1"/>
                <c:pt idx="0">
                  <c:v>All basic vaccinations</c:v>
                </c:pt>
              </c:strCache>
            </c:strRef>
          </c:tx>
          <c:spPr>
            <a:ln w="63500" cap="rnd">
              <a:solidFill>
                <a:srgbClr val="4A466B"/>
              </a:solidFill>
              <a:round/>
            </a:ln>
            <a:effectLst/>
          </c:spPr>
          <c:marker>
            <c:symbol val="circle"/>
            <c:size val="5"/>
            <c:spPr>
              <a:solidFill>
                <a:srgbClr val="4A466B"/>
              </a:solidFill>
              <a:ln w="63500" cap="rnd">
                <a:solidFill>
                  <a:srgbClr val="4A466B"/>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Sheet1!$B$2:$B$7</c:f>
              <c:numCache>
                <c:formatCode>General</c:formatCode>
                <c:ptCount val="6"/>
                <c:pt idx="0">
                  <c:v>72</c:v>
                </c:pt>
                <c:pt idx="1">
                  <c:v>73</c:v>
                </c:pt>
                <c:pt idx="2">
                  <c:v>70</c:v>
                </c:pt>
                <c:pt idx="3">
                  <c:v>80</c:v>
                </c:pt>
                <c:pt idx="4">
                  <c:v>77</c:v>
                </c:pt>
                <c:pt idx="5">
                  <c:v>70</c:v>
                </c:pt>
              </c:numCache>
            </c:numRef>
          </c:val>
          <c:smooth val="0"/>
        </c:ser>
        <c:ser>
          <c:idx val="1"/>
          <c:order val="1"/>
          <c:tx>
            <c:strRef>
              <c:f>Sheet1!$C$1</c:f>
              <c:strCache>
                <c:ptCount val="1"/>
                <c:pt idx="0">
                  <c:v>No vaccinations</c:v>
                </c:pt>
              </c:strCache>
            </c:strRef>
          </c:tx>
          <c:spPr>
            <a:ln w="63500" cap="rnd">
              <a:solidFill>
                <a:srgbClr val="D22045"/>
              </a:solidFill>
              <a:round/>
            </a:ln>
            <a:effectLst/>
          </c:spPr>
          <c:marker>
            <c:symbol val="circle"/>
            <c:size val="5"/>
            <c:spPr>
              <a:solidFill>
                <a:srgbClr val="D22045"/>
              </a:solidFill>
              <a:ln w="63500">
                <a:solidFill>
                  <a:srgbClr val="D22045"/>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1993
NDS</c:v>
                </c:pt>
                <c:pt idx="1">
                  <c:v>1998
NDHS</c:v>
                </c:pt>
                <c:pt idx="2">
                  <c:v>2003
NDHS</c:v>
                </c:pt>
                <c:pt idx="3">
                  <c:v>2008
NDHS</c:v>
                </c:pt>
                <c:pt idx="4">
                  <c:v>2013
NDHS</c:v>
                </c:pt>
                <c:pt idx="5">
                  <c:v>2017
NDHS</c:v>
                </c:pt>
              </c:strCache>
            </c:strRef>
          </c:cat>
          <c:val>
            <c:numRef>
              <c:f>Sheet1!$C$2:$C$7</c:f>
              <c:numCache>
                <c:formatCode>General</c:formatCode>
                <c:ptCount val="6"/>
                <c:pt idx="0">
                  <c:v>7</c:v>
                </c:pt>
                <c:pt idx="1">
                  <c:v>8</c:v>
                </c:pt>
                <c:pt idx="2">
                  <c:v>7</c:v>
                </c:pt>
                <c:pt idx="3">
                  <c:v>6</c:v>
                </c:pt>
                <c:pt idx="4">
                  <c:v>4</c:v>
                </c:pt>
                <c:pt idx="5">
                  <c:v>9</c:v>
                </c:pt>
              </c:numCache>
            </c:numRef>
          </c:val>
          <c:smooth val="0"/>
        </c:ser>
        <c:dLbls>
          <c:dLblPos val="t"/>
          <c:showLegendKey val="0"/>
          <c:showVal val="1"/>
          <c:showCatName val="0"/>
          <c:showSerName val="0"/>
          <c:showPercent val="0"/>
          <c:showBubbleSize val="0"/>
        </c:dLbls>
        <c:marker val="1"/>
        <c:smooth val="0"/>
        <c:axId val="401597672"/>
        <c:axId val="401598064"/>
      </c:lineChart>
      <c:catAx>
        <c:axId val="401597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1598064"/>
        <c:crosses val="autoZero"/>
        <c:auto val="1"/>
        <c:lblAlgn val="ctr"/>
        <c:lblOffset val="100"/>
        <c:noMultiLvlLbl val="0"/>
      </c:catAx>
      <c:valAx>
        <c:axId val="401598064"/>
        <c:scaling>
          <c:orientation val="minMax"/>
          <c:max val="100"/>
        </c:scaling>
        <c:delete val="1"/>
        <c:axPos val="l"/>
        <c:numFmt formatCode="General" sourceLinked="1"/>
        <c:majorTickMark val="out"/>
        <c:minorTickMark val="none"/>
        <c:tickLblPos val="nextTo"/>
        <c:crossAx val="401597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087851926610741"/>
        </c:manualLayout>
      </c:layout>
      <c:barChart>
        <c:barDir val="col"/>
        <c:grouping val="clustered"/>
        <c:varyColors val="0"/>
        <c:ser>
          <c:idx val="0"/>
          <c:order val="0"/>
          <c:tx>
            <c:strRef>
              <c:f>Sheet1!$A$2</c:f>
              <c:strCache>
                <c:ptCount val="1"/>
                <c:pt idx="0">
                  <c:v>Age appropriate vaccinations</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Age 12-23 months</c:v>
                </c:pt>
                <c:pt idx="1">
                  <c:v>Age 24-35 months</c:v>
                </c:pt>
              </c:strCache>
            </c:strRef>
          </c:cat>
          <c:val>
            <c:numRef>
              <c:f>Sheet1!$B$2:$C$2</c:f>
              <c:numCache>
                <c:formatCode>General</c:formatCode>
                <c:ptCount val="2"/>
                <c:pt idx="0">
                  <c:v>61</c:v>
                </c:pt>
                <c:pt idx="1">
                  <c:v>33</c:v>
                </c:pt>
              </c:numCache>
            </c:numRef>
          </c:val>
        </c:ser>
        <c:dLbls>
          <c:dLblPos val="outEnd"/>
          <c:showLegendKey val="0"/>
          <c:showVal val="1"/>
          <c:showCatName val="0"/>
          <c:showSerName val="0"/>
          <c:showPercent val="0"/>
          <c:showBubbleSize val="0"/>
        </c:dLbls>
        <c:gapWidth val="100"/>
        <c:axId val="466039664"/>
        <c:axId val="401598848"/>
      </c:barChart>
      <c:catAx>
        <c:axId val="46603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1598848"/>
        <c:crosses val="autoZero"/>
        <c:auto val="1"/>
        <c:lblAlgn val="ctr"/>
        <c:lblOffset val="100"/>
        <c:noMultiLvlLbl val="0"/>
      </c:catAx>
      <c:valAx>
        <c:axId val="401598848"/>
        <c:scaling>
          <c:orientation val="minMax"/>
          <c:max val="100"/>
        </c:scaling>
        <c:delete val="1"/>
        <c:axPos val="l"/>
        <c:numFmt formatCode="General" sourceLinked="1"/>
        <c:majorTickMark val="out"/>
        <c:minorTickMark val="none"/>
        <c:tickLblPos val="nextTo"/>
        <c:crossAx val="466039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8970888650618E-4"/>
          <c:w val="0.96616035172886816"/>
          <c:h val="0.80101114964591924"/>
        </c:manualLayout>
      </c:layout>
      <c:barChart>
        <c:barDir val="col"/>
        <c:grouping val="clustered"/>
        <c:varyColors val="0"/>
        <c:ser>
          <c:idx val="0"/>
          <c:order val="0"/>
          <c:tx>
            <c:strRef>
              <c:f>Sheet1!$B$1</c:f>
              <c:strCache>
                <c:ptCount val="1"/>
                <c:pt idx="0">
                  <c:v>Series 1</c:v>
                </c:pt>
              </c:strCache>
            </c:strRef>
          </c:tx>
          <c:spPr>
            <a:solidFill>
              <a:srgbClr val="F79457"/>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4"/>
            <c:invertIfNegative val="0"/>
            <c:bubble3D val="0"/>
            <c:spPr>
              <a:solidFill>
                <a:srgbClr val="252363"/>
              </a:solidFill>
              <a:ln>
                <a:noFill/>
              </a:ln>
              <a:effectLst/>
              <a:scene3d>
                <a:camera prst="orthographicFront"/>
                <a:lightRig rig="threePt" dir="t">
                  <a:rot lat="0" lon="0" rev="1200000"/>
                </a:lightRig>
              </a:scene3d>
              <a:sp3d>
                <a:bevelT w="63500" h="25400"/>
              </a:sp3d>
            </c:spPr>
          </c:dPt>
          <c:dPt>
            <c:idx val="5"/>
            <c:invertIfNegative val="0"/>
            <c:bubble3D val="0"/>
            <c:spPr>
              <a:solidFill>
                <a:srgbClr val="252363"/>
              </a:solidFill>
              <a:ln>
                <a:noFill/>
              </a:ln>
              <a:effectLst/>
              <a:scene3d>
                <a:camera prst="orthographicFront"/>
                <a:lightRig rig="threePt" dir="t">
                  <a:rot lat="0" lon="0" rev="1200000"/>
                </a:lightRig>
              </a:scene3d>
              <a:sp3d>
                <a:bevelT w="63500" h="25400"/>
              </a:sp3d>
            </c:spPr>
          </c:dPt>
          <c:dPt>
            <c:idx val="6"/>
            <c:invertIfNegative val="0"/>
            <c:bubble3D val="0"/>
            <c:spPr>
              <a:solidFill>
                <a:srgbClr val="25236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Acute respiratory infection (ARI)</c:v>
                </c:pt>
                <c:pt idx="1">
                  <c:v>Fever</c:v>
                </c:pt>
                <c:pt idx="2">
                  <c:v>Diarrhea</c:v>
                </c:pt>
                <c:pt idx="4">
                  <c:v>Acute respiratory infection (ARI)</c:v>
                </c:pt>
                <c:pt idx="5">
                  <c:v>Fever</c:v>
                </c:pt>
                <c:pt idx="6">
                  <c:v>Diarrhea</c:v>
                </c:pt>
              </c:strCache>
            </c:strRef>
          </c:cat>
          <c:val>
            <c:numRef>
              <c:f>Sheet1!$B$2:$B$8</c:f>
              <c:numCache>
                <c:formatCode>General</c:formatCode>
                <c:ptCount val="7"/>
                <c:pt idx="0">
                  <c:v>2</c:v>
                </c:pt>
                <c:pt idx="1">
                  <c:v>17</c:v>
                </c:pt>
                <c:pt idx="2">
                  <c:v>6</c:v>
                </c:pt>
                <c:pt idx="4">
                  <c:v>67</c:v>
                </c:pt>
                <c:pt idx="5">
                  <c:v>52</c:v>
                </c:pt>
                <c:pt idx="6">
                  <c:v>42</c:v>
                </c:pt>
              </c:numCache>
            </c:numRef>
          </c:val>
        </c:ser>
        <c:dLbls>
          <c:dLblPos val="outEnd"/>
          <c:showLegendKey val="0"/>
          <c:showVal val="1"/>
          <c:showCatName val="0"/>
          <c:showSerName val="0"/>
          <c:showPercent val="0"/>
          <c:showBubbleSize val="0"/>
        </c:dLbls>
        <c:gapWidth val="100"/>
        <c:axId val="401599240"/>
        <c:axId val="401599632"/>
      </c:barChart>
      <c:catAx>
        <c:axId val="4015992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01599632"/>
        <c:crosses val="autoZero"/>
        <c:auto val="1"/>
        <c:lblAlgn val="ctr"/>
        <c:lblOffset val="100"/>
        <c:noMultiLvlLbl val="0"/>
      </c:catAx>
      <c:valAx>
        <c:axId val="401599632"/>
        <c:scaling>
          <c:orientation val="minMax"/>
          <c:max val="100"/>
        </c:scaling>
        <c:delete val="1"/>
        <c:axPos val="l"/>
        <c:numFmt formatCode="General" sourceLinked="1"/>
        <c:majorTickMark val="out"/>
        <c:minorTickMark val="none"/>
        <c:tickLblPos val="nextTo"/>
        <c:crossAx val="401599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Series 1</c:v>
                </c:pt>
              </c:strCache>
            </c:strRef>
          </c:tx>
          <c:spPr>
            <a:ln w="63500" cap="rnd">
              <a:solidFill>
                <a:srgbClr val="4A466B"/>
              </a:solidFill>
              <a:round/>
            </a:ln>
            <a:effectLst/>
          </c:spPr>
          <c:marker>
            <c:symbol val="circle"/>
            <c:size val="5"/>
            <c:spPr>
              <a:solidFill>
                <a:srgbClr val="4A466B"/>
              </a:solidFill>
              <a:ln w="63500" cap="rnd">
                <a:solidFill>
                  <a:srgbClr val="4A466B"/>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&lt;6 months</c:v>
                </c:pt>
                <c:pt idx="1">
                  <c:v>6-11 months</c:v>
                </c:pt>
                <c:pt idx="2">
                  <c:v>12-23 months</c:v>
                </c:pt>
                <c:pt idx="3">
                  <c:v>24-35 months</c:v>
                </c:pt>
                <c:pt idx="4">
                  <c:v>36-47 months</c:v>
                </c:pt>
                <c:pt idx="5">
                  <c:v>48-59 months</c:v>
                </c:pt>
              </c:strCache>
            </c:strRef>
          </c:cat>
          <c:val>
            <c:numRef>
              <c:f>Sheet1!$B$2:$B$7</c:f>
              <c:numCache>
                <c:formatCode>General</c:formatCode>
                <c:ptCount val="6"/>
                <c:pt idx="0">
                  <c:v>4</c:v>
                </c:pt>
                <c:pt idx="1">
                  <c:v>9</c:v>
                </c:pt>
                <c:pt idx="2">
                  <c:v>9</c:v>
                </c:pt>
                <c:pt idx="3">
                  <c:v>7</c:v>
                </c:pt>
                <c:pt idx="4">
                  <c:v>4</c:v>
                </c:pt>
                <c:pt idx="5">
                  <c:v>4</c:v>
                </c:pt>
              </c:numCache>
            </c:numRef>
          </c:val>
          <c:smooth val="0"/>
        </c:ser>
        <c:dLbls>
          <c:dLblPos val="t"/>
          <c:showLegendKey val="0"/>
          <c:showVal val="1"/>
          <c:showCatName val="0"/>
          <c:showSerName val="0"/>
          <c:showPercent val="0"/>
          <c:showBubbleSize val="0"/>
        </c:dLbls>
        <c:marker val="1"/>
        <c:smooth val="0"/>
        <c:axId val="401600416"/>
        <c:axId val="401600808"/>
      </c:lineChart>
      <c:catAx>
        <c:axId val="4016004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01600808"/>
        <c:crosses val="autoZero"/>
        <c:auto val="1"/>
        <c:lblAlgn val="ctr"/>
        <c:lblOffset val="100"/>
        <c:noMultiLvlLbl val="0"/>
      </c:catAx>
      <c:valAx>
        <c:axId val="401600808"/>
        <c:scaling>
          <c:orientation val="minMax"/>
          <c:max val="50"/>
        </c:scaling>
        <c:delete val="1"/>
        <c:axPos val="l"/>
        <c:numFmt formatCode="General" sourceLinked="1"/>
        <c:majorTickMark val="out"/>
        <c:minorTickMark val="none"/>
        <c:tickLblPos val="nextTo"/>
        <c:crossAx val="4016004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0930657247046056"/>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3"/>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Oral rehydration salts (ORS) and zinc</c:v>
                </c:pt>
                <c:pt idx="1">
                  <c:v>Oral rehydration therapy (ORT)</c:v>
                </c:pt>
                <c:pt idx="2">
                  <c:v>Continued feeding and ORT</c:v>
                </c:pt>
                <c:pt idx="3">
                  <c:v>No treatment</c:v>
                </c:pt>
              </c:strCache>
            </c:strRef>
          </c:cat>
          <c:val>
            <c:numRef>
              <c:f>Sheet1!$B$2:$B$5</c:f>
              <c:numCache>
                <c:formatCode>General</c:formatCode>
                <c:ptCount val="4"/>
                <c:pt idx="0">
                  <c:v>17</c:v>
                </c:pt>
                <c:pt idx="1">
                  <c:v>61</c:v>
                </c:pt>
                <c:pt idx="2">
                  <c:v>45</c:v>
                </c:pt>
                <c:pt idx="3">
                  <c:v>23</c:v>
                </c:pt>
              </c:numCache>
            </c:numRef>
          </c:val>
        </c:ser>
        <c:dLbls>
          <c:dLblPos val="outEnd"/>
          <c:showLegendKey val="0"/>
          <c:showVal val="1"/>
          <c:showCatName val="0"/>
          <c:showSerName val="0"/>
          <c:showPercent val="0"/>
          <c:showBubbleSize val="0"/>
        </c:dLbls>
        <c:gapWidth val="100"/>
        <c:axId val="401601592"/>
        <c:axId val="401601984"/>
      </c:barChart>
      <c:catAx>
        <c:axId val="4016015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1601984"/>
        <c:crosses val="autoZero"/>
        <c:auto val="1"/>
        <c:lblAlgn val="ctr"/>
        <c:lblOffset val="100"/>
        <c:noMultiLvlLbl val="0"/>
      </c:catAx>
      <c:valAx>
        <c:axId val="401601984"/>
        <c:scaling>
          <c:orientation val="minMax"/>
          <c:max val="100"/>
        </c:scaling>
        <c:delete val="1"/>
        <c:axPos val="l"/>
        <c:numFmt formatCode="General" sourceLinked="1"/>
        <c:majorTickMark val="out"/>
        <c:minorTickMark val="none"/>
        <c:tickLblPos val="nextTo"/>
        <c:crossAx val="401601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7.2551390568319232E-2"/>
          <c:w val="0.99846183416949397"/>
          <c:h val="0.78270439592874341"/>
        </c:manualLayout>
      </c:layout>
      <c:barChart>
        <c:barDir val="col"/>
        <c:grouping val="clustered"/>
        <c:varyColors val="0"/>
        <c:ser>
          <c:idx val="0"/>
          <c:order val="0"/>
          <c:tx>
            <c:strRef>
              <c:f>Sheet1!$B$1</c:f>
              <c:strCache>
                <c:ptCount val="1"/>
                <c:pt idx="0">
                  <c:v>Women</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three</c:v>
                </c:pt>
                <c:pt idx="4">
                  <c:v>No media</c:v>
                </c:pt>
              </c:strCache>
            </c:strRef>
          </c:cat>
          <c:val>
            <c:numRef>
              <c:f>Sheet1!$B$2:$B$6</c:f>
              <c:numCache>
                <c:formatCode>General</c:formatCode>
                <c:ptCount val="5"/>
                <c:pt idx="0">
                  <c:v>15</c:v>
                </c:pt>
                <c:pt idx="1">
                  <c:v>77</c:v>
                </c:pt>
                <c:pt idx="2">
                  <c:v>36</c:v>
                </c:pt>
                <c:pt idx="3">
                  <c:v>9</c:v>
                </c:pt>
                <c:pt idx="4">
                  <c:v>16</c:v>
                </c:pt>
              </c:numCache>
            </c:numRef>
          </c:val>
        </c:ser>
        <c:dLbls>
          <c:dLblPos val="outEnd"/>
          <c:showLegendKey val="0"/>
          <c:showVal val="1"/>
          <c:showCatName val="0"/>
          <c:showSerName val="0"/>
          <c:showPercent val="0"/>
          <c:showBubbleSize val="0"/>
        </c:dLbls>
        <c:gapWidth val="100"/>
        <c:axId val="397280184"/>
        <c:axId val="397280576"/>
      </c:barChart>
      <c:catAx>
        <c:axId val="3972801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7280576"/>
        <c:crosses val="autoZero"/>
        <c:auto val="1"/>
        <c:lblAlgn val="ctr"/>
        <c:lblOffset val="100"/>
        <c:noMultiLvlLbl val="0"/>
      </c:catAx>
      <c:valAx>
        <c:axId val="397280576"/>
        <c:scaling>
          <c:orientation val="minMax"/>
          <c:max val="100"/>
        </c:scaling>
        <c:delete val="1"/>
        <c:axPos val="l"/>
        <c:numFmt formatCode="General" sourceLinked="1"/>
        <c:majorTickMark val="out"/>
        <c:minorTickMark val="none"/>
        <c:tickLblPos val="nextTo"/>
        <c:crossAx val="3972801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A466B"/>
              </a:solidFill>
              <a:ln w="19050">
                <a:noFill/>
              </a:ln>
              <a:effectLst/>
              <a:scene3d>
                <a:camera prst="orthographicFront"/>
                <a:lightRig rig="threePt" dir="t">
                  <a:rot lat="0" lon="0" rev="1200000"/>
                </a:lightRig>
              </a:scene3d>
              <a:sp3d>
                <a:bevelT w="63500" h="25400"/>
              </a:sp3d>
            </c:spPr>
          </c:dPt>
          <c:dPt>
            <c:idx val="1"/>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D22045">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D22045"/>
              </a:solidFill>
              <a:ln w="19050">
                <a:noFill/>
              </a:ln>
              <a:effectLst/>
              <a:scene3d>
                <a:camera prst="orthographicFront"/>
                <a:lightRig rig="threePt" dir="t">
                  <a:rot lat="0" lon="0" rev="1200000"/>
                </a:lightRig>
              </a:scene3d>
              <a:sp3d>
                <a:bevelT w="63500" h="25400"/>
              </a:sp3d>
            </c:spPr>
          </c:dPt>
          <c:dPt>
            <c:idx val="4"/>
            <c:bubble3D val="0"/>
            <c:spPr>
              <a:solidFill>
                <a:srgbClr val="D22045">
                  <a:lumMod val="50000"/>
                </a:srgbClr>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delete val="1"/>
              <c:extLst>
                <c:ext xmlns:c15="http://schemas.microsoft.com/office/drawing/2012/chart" uri="{CE6537A1-D6FC-4f65-9D91-7224C49458BB}"/>
              </c:extLst>
            </c:dLbl>
            <c:dLbl>
              <c:idx val="3"/>
              <c:dLblPos val="bestFit"/>
              <c:showLegendKey val="0"/>
              <c:showVal val="0"/>
              <c:showCatName val="1"/>
              <c:showSerName val="0"/>
              <c:showPercent val="1"/>
              <c:showBubbleSize val="0"/>
              <c:extLst>
                <c:ext xmlns:c15="http://schemas.microsoft.com/office/drawing/2012/chart" uri="{CE6537A1-D6FC-4f65-9D91-7224C49458BB}"/>
              </c:extLst>
            </c:dLbl>
            <c:dLbl>
              <c:idx val="4"/>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2478991596638656"/>
                      <c:h val="0.12131782945736432"/>
                    </c:manualLayout>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More</c:v>
                </c:pt>
                <c:pt idx="1">
                  <c:v>Same as usual</c:v>
                </c:pt>
                <c:pt idx="2">
                  <c:v>Somewhat less</c:v>
                </c:pt>
                <c:pt idx="3">
                  <c:v>Much less</c:v>
                </c:pt>
                <c:pt idx="4">
                  <c:v>None</c:v>
                </c:pt>
              </c:strCache>
            </c:strRef>
          </c:cat>
          <c:val>
            <c:numRef>
              <c:f>Sheet1!$B$2:$B$6</c:f>
              <c:numCache>
                <c:formatCode>General</c:formatCode>
                <c:ptCount val="5"/>
                <c:pt idx="0">
                  <c:v>25</c:v>
                </c:pt>
                <c:pt idx="1">
                  <c:v>46</c:v>
                </c:pt>
                <c:pt idx="2">
                  <c:v>13</c:v>
                </c:pt>
                <c:pt idx="3">
                  <c:v>16</c:v>
                </c:pt>
                <c:pt idx="4">
                  <c:v>1</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4A466B">
                <a:lumMod val="50000"/>
              </a:srgbClr>
            </a:solidFill>
            <a:ln>
              <a:noFill/>
            </a:ln>
            <a:scene3d>
              <a:camera prst="orthographicFront"/>
              <a:lightRig rig="threePt" dir="t">
                <a:rot lat="0" lon="0" rev="1200000"/>
              </a:lightRig>
            </a:scene3d>
            <a:sp3d>
              <a:bevelT w="63500" h="25400"/>
            </a:sp3d>
          </c:spPr>
          <c:dPt>
            <c:idx val="0"/>
            <c:bubble3D val="0"/>
            <c:spPr>
              <a:solidFill>
                <a:srgbClr val="4A466B"/>
              </a:solidFill>
              <a:ln w="19050">
                <a:noFill/>
              </a:ln>
              <a:effectLst/>
              <a:scene3d>
                <a:camera prst="orthographicFront"/>
                <a:lightRig rig="threePt" dir="t">
                  <a:rot lat="0" lon="0" rev="1200000"/>
                </a:lightRig>
              </a:scene3d>
              <a:sp3d>
                <a:bevelT w="63500" h="25400"/>
              </a:sp3d>
            </c:spPr>
          </c:dPt>
          <c:dPt>
            <c:idx val="1"/>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D22045">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D22045"/>
              </a:solidFill>
              <a:ln w="19050">
                <a:noFill/>
              </a:ln>
              <a:effectLst/>
              <a:scene3d>
                <a:camera prst="orthographicFront"/>
                <a:lightRig rig="threePt" dir="t">
                  <a:rot lat="0" lon="0" rev="1200000"/>
                </a:lightRig>
              </a:scene3d>
              <a:sp3d>
                <a:bevelT w="63500" h="25400"/>
              </a:sp3d>
            </c:spPr>
          </c:dPt>
          <c:dPt>
            <c:idx val="4"/>
            <c:bubble3D val="0"/>
            <c:spPr>
              <a:solidFill>
                <a:srgbClr val="D22045">
                  <a:lumMod val="50000"/>
                </a:srgbClr>
              </a:solidFill>
              <a:ln w="19050">
                <a:noFill/>
              </a:ln>
              <a:effectLst/>
              <a:scene3d>
                <a:camera prst="orthographicFront"/>
                <a:lightRig rig="threePt" dir="t">
                  <a:rot lat="0" lon="0" rev="1200000"/>
                </a:lightRig>
              </a:scene3d>
              <a:sp3d>
                <a:bevelT w="63500" h="25400"/>
              </a:sp3d>
            </c:spPr>
          </c:dPt>
          <c:dPt>
            <c:idx val="5"/>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Lbls>
            <c:dLbl>
              <c:idx val="3"/>
              <c:dLblPos val="bestFit"/>
              <c:showLegendKey val="0"/>
              <c:showVal val="0"/>
              <c:showCatName val="1"/>
              <c:showSerName val="0"/>
              <c:showPercent val="1"/>
              <c:showBubbleSize val="0"/>
              <c:extLst>
                <c:ext xmlns:c15="http://schemas.microsoft.com/office/drawing/2012/chart" uri="{CE6537A1-D6FC-4f65-9D91-7224C49458BB}"/>
              </c:extLst>
            </c:dLbl>
            <c:dLbl>
              <c:idx val="4"/>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More</c:v>
                </c:pt>
                <c:pt idx="1">
                  <c:v>Same as usual</c:v>
                </c:pt>
                <c:pt idx="2">
                  <c:v>Somewhat less</c:v>
                </c:pt>
                <c:pt idx="3">
                  <c:v>Much less</c:v>
                </c:pt>
                <c:pt idx="4">
                  <c:v>None/Never gave food</c:v>
                </c:pt>
              </c:strCache>
            </c:strRef>
          </c:cat>
          <c:val>
            <c:numRef>
              <c:f>Sheet1!$B$2:$B$6</c:f>
              <c:numCache>
                <c:formatCode>General</c:formatCode>
                <c:ptCount val="5"/>
                <c:pt idx="0">
                  <c:v>9</c:v>
                </c:pt>
                <c:pt idx="1">
                  <c:v>49</c:v>
                </c:pt>
                <c:pt idx="2">
                  <c:v>17</c:v>
                </c:pt>
                <c:pt idx="3">
                  <c:v>20</c:v>
                </c:pt>
                <c:pt idx="4">
                  <c:v>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1112454655380895E-2"/>
          <c:w val="0.96616035172886816"/>
          <c:h val="0.81420369612202348"/>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Ever breastfed</c:v>
                </c:pt>
                <c:pt idx="1">
                  <c:v>Breastfed within 1 hour of birth</c:v>
                </c:pt>
                <c:pt idx="2">
                  <c:v>Breastfed within 1 day of birth</c:v>
                </c:pt>
              </c:strCache>
            </c:strRef>
          </c:cat>
          <c:val>
            <c:numRef>
              <c:f>Sheet1!$B$2:$B$4</c:f>
              <c:numCache>
                <c:formatCode>General</c:formatCode>
                <c:ptCount val="3"/>
                <c:pt idx="0">
                  <c:v>93</c:v>
                </c:pt>
                <c:pt idx="1">
                  <c:v>57</c:v>
                </c:pt>
                <c:pt idx="2">
                  <c:v>85</c:v>
                </c:pt>
              </c:numCache>
            </c:numRef>
          </c:val>
        </c:ser>
        <c:dLbls>
          <c:dLblPos val="outEnd"/>
          <c:showLegendKey val="0"/>
          <c:showVal val="1"/>
          <c:showCatName val="0"/>
          <c:showSerName val="0"/>
          <c:showPercent val="0"/>
          <c:showBubbleSize val="0"/>
        </c:dLbls>
        <c:gapWidth val="100"/>
        <c:axId val="440789672"/>
        <c:axId val="440789280"/>
      </c:barChart>
      <c:catAx>
        <c:axId val="440789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789280"/>
        <c:crosses val="autoZero"/>
        <c:auto val="1"/>
        <c:lblAlgn val="ctr"/>
        <c:lblOffset val="100"/>
        <c:noMultiLvlLbl val="0"/>
      </c:catAx>
      <c:valAx>
        <c:axId val="440789280"/>
        <c:scaling>
          <c:orientation val="minMax"/>
          <c:max val="100"/>
        </c:scaling>
        <c:delete val="1"/>
        <c:axPos val="l"/>
        <c:numFmt formatCode="General" sourceLinked="1"/>
        <c:majorTickMark val="out"/>
        <c:minorTickMark val="none"/>
        <c:tickLblPos val="nextTo"/>
        <c:crossAx val="440789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529625151148731E-2"/>
          <c:w val="0.96616035172886816"/>
          <c:h val="0.84316388806900955"/>
        </c:manualLayout>
      </c:layout>
      <c:barChart>
        <c:barDir val="col"/>
        <c:grouping val="clustered"/>
        <c:varyColors val="0"/>
        <c:ser>
          <c:idx val="0"/>
          <c:order val="0"/>
          <c:tx>
            <c:strRef>
              <c:f>Sheet1!$B$1</c:f>
              <c:strCache>
                <c:ptCount val="1"/>
                <c:pt idx="0">
                  <c:v>Series 1</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117257"/>
              </a:solidFill>
              <a:ln>
                <a:noFill/>
              </a:ln>
              <a:effectLst/>
              <a:scene3d>
                <a:camera prst="orthographicFront"/>
                <a:lightRig rig="threePt" dir="t">
                  <a:rot lat="0" lon="0" rev="1200000"/>
                </a:lightRig>
              </a:scene3d>
              <a:sp3d>
                <a:bevelT w="63500" h="25400"/>
              </a:sp3d>
            </c:spPr>
          </c:dPt>
          <c:dPt>
            <c:idx val="3"/>
            <c:invertIfNegative val="0"/>
            <c:bubble3D val="0"/>
            <c:spPr>
              <a:solidFill>
                <a:srgbClr val="1172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Lowest</c:v>
                </c:pt>
                <c:pt idx="2">
                  <c:v>Second</c:v>
                </c:pt>
                <c:pt idx="3">
                  <c:v>Middle</c:v>
                </c:pt>
                <c:pt idx="4">
                  <c:v>Fourth</c:v>
                </c:pt>
                <c:pt idx="5">
                  <c:v>Highest</c:v>
                </c:pt>
              </c:strCache>
            </c:strRef>
          </c:cat>
          <c:val>
            <c:numRef>
              <c:f>Sheet1!$B$2:$B$7</c:f>
              <c:numCache>
                <c:formatCode>General</c:formatCode>
                <c:ptCount val="6"/>
                <c:pt idx="0">
                  <c:v>24</c:v>
                </c:pt>
                <c:pt idx="1">
                  <c:v>17</c:v>
                </c:pt>
                <c:pt idx="2">
                  <c:v>21</c:v>
                </c:pt>
                <c:pt idx="3">
                  <c:v>24</c:v>
                </c:pt>
                <c:pt idx="4">
                  <c:v>28</c:v>
                </c:pt>
                <c:pt idx="5">
                  <c:v>37</c:v>
                </c:pt>
              </c:numCache>
            </c:numRef>
          </c:val>
        </c:ser>
        <c:dLbls>
          <c:dLblPos val="outEnd"/>
          <c:showLegendKey val="0"/>
          <c:showVal val="1"/>
          <c:showCatName val="0"/>
          <c:showSerName val="0"/>
          <c:showPercent val="0"/>
          <c:showBubbleSize val="0"/>
        </c:dLbls>
        <c:gapWidth val="100"/>
        <c:axId val="440788104"/>
        <c:axId val="440788888"/>
      </c:barChart>
      <c:catAx>
        <c:axId val="440788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0788888"/>
        <c:crosses val="autoZero"/>
        <c:auto val="1"/>
        <c:lblAlgn val="ctr"/>
        <c:lblOffset val="100"/>
        <c:noMultiLvlLbl val="0"/>
      </c:catAx>
      <c:valAx>
        <c:axId val="440788888"/>
        <c:scaling>
          <c:orientation val="minMax"/>
          <c:max val="100"/>
        </c:scaling>
        <c:delete val="1"/>
        <c:axPos val="l"/>
        <c:numFmt formatCode="General" sourceLinked="1"/>
        <c:majorTickMark val="out"/>
        <c:minorTickMark val="none"/>
        <c:tickLblPos val="nextTo"/>
        <c:crossAx val="4407881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Infants age 0-5 months</c:v>
                </c:pt>
              </c:strCache>
            </c:strRef>
          </c:tx>
          <c:spPr>
            <a:solidFill>
              <a:srgbClr val="D22045"/>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breastfeeding</c:v>
                </c:pt>
                <c:pt idx="1">
                  <c:v>Currently breastfeeding</c:v>
                </c:pt>
                <c:pt idx="2">
                  <c:v>Consuming complementary foods</c:v>
                </c:pt>
                <c:pt idx="3">
                  <c:v>Breastfeeding &amp; consuming complementary foods</c:v>
                </c:pt>
              </c:strCache>
            </c:strRef>
          </c:cat>
          <c:val>
            <c:numRef>
              <c:f>Sheet1!$B$2:$B$5</c:f>
              <c:numCache>
                <c:formatCode>General</c:formatCode>
                <c:ptCount val="4"/>
                <c:pt idx="0">
                  <c:v>15</c:v>
                </c:pt>
                <c:pt idx="1">
                  <c:v>85</c:v>
                </c:pt>
                <c:pt idx="2">
                  <c:v>9</c:v>
                </c:pt>
                <c:pt idx="3">
                  <c:v>8</c:v>
                </c:pt>
              </c:numCache>
            </c:numRef>
          </c:val>
        </c:ser>
        <c:ser>
          <c:idx val="1"/>
          <c:order val="1"/>
          <c:tx>
            <c:strRef>
              <c:f>Sheet1!$C$1</c:f>
              <c:strCache>
                <c:ptCount val="1"/>
                <c:pt idx="0">
                  <c:v>Infants age 6-8 months</c:v>
                </c:pt>
              </c:strCache>
            </c:strRef>
          </c:tx>
          <c:spPr>
            <a:solidFill>
              <a:srgbClr val="F794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breastfeeding</c:v>
                </c:pt>
                <c:pt idx="1">
                  <c:v>Currently breastfeeding</c:v>
                </c:pt>
                <c:pt idx="2">
                  <c:v>Consuming complementary foods</c:v>
                </c:pt>
                <c:pt idx="3">
                  <c:v>Breastfeeding &amp; consuming complementary foods</c:v>
                </c:pt>
              </c:strCache>
            </c:strRef>
          </c:cat>
          <c:val>
            <c:numRef>
              <c:f>Sheet1!$C$2:$C$5</c:f>
              <c:numCache>
                <c:formatCode>General</c:formatCode>
                <c:ptCount val="4"/>
                <c:pt idx="0">
                  <c:v>26</c:v>
                </c:pt>
                <c:pt idx="1">
                  <c:v>74</c:v>
                </c:pt>
                <c:pt idx="2">
                  <c:v>80</c:v>
                </c:pt>
                <c:pt idx="3">
                  <c:v>58</c:v>
                </c:pt>
              </c:numCache>
            </c:numRef>
          </c:val>
        </c:ser>
        <c:dLbls>
          <c:dLblPos val="outEnd"/>
          <c:showLegendKey val="0"/>
          <c:showVal val="1"/>
          <c:showCatName val="0"/>
          <c:showSerName val="0"/>
          <c:showPercent val="0"/>
          <c:showBubbleSize val="0"/>
        </c:dLbls>
        <c:gapWidth val="100"/>
        <c:axId val="443596752"/>
        <c:axId val="474949888"/>
      </c:barChart>
      <c:catAx>
        <c:axId val="4435967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4949888"/>
        <c:crosses val="autoZero"/>
        <c:auto val="1"/>
        <c:lblAlgn val="ctr"/>
        <c:lblOffset val="100"/>
        <c:noMultiLvlLbl val="0"/>
      </c:catAx>
      <c:valAx>
        <c:axId val="474949888"/>
        <c:scaling>
          <c:orientation val="minMax"/>
          <c:max val="100"/>
        </c:scaling>
        <c:delete val="1"/>
        <c:axPos val="l"/>
        <c:numFmt formatCode="General" sourceLinked="1"/>
        <c:majorTickMark val="out"/>
        <c:minorTickMark val="none"/>
        <c:tickLblPos val="nextTo"/>
        <c:crossAx val="44359675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5622288405117555E-3"/>
          <c:w val="0.96616035172886816"/>
          <c:h val="0.8990868803749601"/>
        </c:manualLayout>
      </c:layout>
      <c:barChart>
        <c:barDir val="col"/>
        <c:grouping val="clustered"/>
        <c:varyColors val="0"/>
        <c:ser>
          <c:idx val="0"/>
          <c:order val="0"/>
          <c:tx>
            <c:strRef>
              <c:f>Sheet1!$B$1</c:f>
              <c:strCache>
                <c:ptCount val="1"/>
                <c:pt idx="0">
                  <c:v>Series 1</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117257"/>
              </a:solidFill>
              <a:ln>
                <a:noFill/>
              </a:ln>
              <a:effectLst/>
              <a:scene3d>
                <a:camera prst="orthographicFront"/>
                <a:lightRig rig="threePt" dir="t">
                  <a:rot lat="0" lon="0" rev="1200000"/>
                </a:lightRig>
              </a:scene3d>
              <a:sp3d>
                <a:bevelT w="63500" h="25400"/>
              </a:sp3d>
            </c:spPr>
          </c:dPt>
          <c:dPt>
            <c:idx val="3"/>
            <c:invertIfNegative val="0"/>
            <c:bubble3D val="0"/>
            <c:spPr>
              <a:solidFill>
                <a:srgbClr val="1172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Lowest</c:v>
                </c:pt>
                <c:pt idx="2">
                  <c:v>Second</c:v>
                </c:pt>
                <c:pt idx="3">
                  <c:v>Middle</c:v>
                </c:pt>
                <c:pt idx="4">
                  <c:v>Fourth</c:v>
                </c:pt>
                <c:pt idx="5">
                  <c:v>Highest</c:v>
                </c:pt>
              </c:strCache>
            </c:strRef>
          </c:cat>
          <c:val>
            <c:numRef>
              <c:f>Sheet1!$B$2:$B$7</c:f>
              <c:numCache>
                <c:formatCode>General</c:formatCode>
                <c:ptCount val="6"/>
                <c:pt idx="0">
                  <c:v>19.8</c:v>
                </c:pt>
                <c:pt idx="1">
                  <c:v>21.4</c:v>
                </c:pt>
                <c:pt idx="2">
                  <c:v>21.8</c:v>
                </c:pt>
                <c:pt idx="3">
                  <c:v>16.399999999999999</c:v>
                </c:pt>
                <c:pt idx="4">
                  <c:v>16.399999999999999</c:v>
                </c:pt>
                <c:pt idx="5">
                  <c:v>6.2</c:v>
                </c:pt>
              </c:numCache>
            </c:numRef>
          </c:val>
        </c:ser>
        <c:dLbls>
          <c:dLblPos val="outEnd"/>
          <c:showLegendKey val="0"/>
          <c:showVal val="1"/>
          <c:showCatName val="0"/>
          <c:showSerName val="0"/>
          <c:showPercent val="0"/>
          <c:showBubbleSize val="0"/>
        </c:dLbls>
        <c:gapWidth val="100"/>
        <c:axId val="474950672"/>
        <c:axId val="474951064"/>
      </c:barChart>
      <c:catAx>
        <c:axId val="474950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4951064"/>
        <c:crosses val="autoZero"/>
        <c:auto val="1"/>
        <c:lblAlgn val="ctr"/>
        <c:lblOffset val="100"/>
        <c:noMultiLvlLbl val="0"/>
      </c:catAx>
      <c:valAx>
        <c:axId val="474951064"/>
        <c:scaling>
          <c:orientation val="minMax"/>
          <c:max val="40"/>
        </c:scaling>
        <c:delete val="1"/>
        <c:axPos val="l"/>
        <c:numFmt formatCode="General" sourceLinked="1"/>
        <c:majorTickMark val="out"/>
        <c:minorTickMark val="none"/>
        <c:tickLblPos val="nextTo"/>
        <c:crossAx val="474950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5304603347506827E-2"/>
          <c:w val="0.96616035172886816"/>
          <c:h val="0.78029445953089749"/>
        </c:manualLayout>
      </c:layout>
      <c:barChart>
        <c:barDir val="col"/>
        <c:grouping val="clustered"/>
        <c:varyColors val="0"/>
        <c:ser>
          <c:idx val="0"/>
          <c:order val="0"/>
          <c:tx>
            <c:strRef>
              <c:f>Sheet1!$B$1</c:f>
              <c:strCache>
                <c:ptCount val="1"/>
                <c:pt idx="0">
                  <c:v>Total</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Iron supplments in past 7 days</c:v>
                </c:pt>
                <c:pt idx="1">
                  <c:v>Vitamin A supplement in past 6 months</c:v>
                </c:pt>
                <c:pt idx="2">
                  <c:v>Deworming medication in past 6 months</c:v>
                </c:pt>
              </c:strCache>
            </c:strRef>
          </c:cat>
          <c:val>
            <c:numRef>
              <c:f>Sheet1!$B$2:$B$4</c:f>
              <c:numCache>
                <c:formatCode>General</c:formatCode>
                <c:ptCount val="3"/>
                <c:pt idx="0">
                  <c:v>28</c:v>
                </c:pt>
                <c:pt idx="1">
                  <c:v>76</c:v>
                </c:pt>
                <c:pt idx="2">
                  <c:v>43</c:v>
                </c:pt>
              </c:numCache>
            </c:numRef>
          </c:val>
        </c:ser>
        <c:ser>
          <c:idx val="1"/>
          <c:order val="1"/>
          <c:tx>
            <c:strRef>
              <c:f>Sheet1!$C$1</c:f>
              <c:strCache>
                <c:ptCount val="1"/>
                <c:pt idx="0">
                  <c:v>Urban</c:v>
                </c:pt>
              </c:strCache>
            </c:strRef>
          </c:tx>
          <c:spPr>
            <a:solidFill>
              <a:srgbClr val="D2204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Iron supplments in past 7 days</c:v>
                </c:pt>
                <c:pt idx="1">
                  <c:v>Vitamin A supplement in past 6 months</c:v>
                </c:pt>
                <c:pt idx="2">
                  <c:v>Deworming medication in past 6 months</c:v>
                </c:pt>
              </c:strCache>
            </c:strRef>
          </c:cat>
          <c:val>
            <c:numRef>
              <c:f>Sheet1!$C$2:$C$4</c:f>
              <c:numCache>
                <c:formatCode>General</c:formatCode>
                <c:ptCount val="3"/>
                <c:pt idx="0">
                  <c:v>29</c:v>
                </c:pt>
                <c:pt idx="1">
                  <c:v>74</c:v>
                </c:pt>
                <c:pt idx="2">
                  <c:v>33</c:v>
                </c:pt>
              </c:numCache>
            </c:numRef>
          </c:val>
        </c:ser>
        <c:ser>
          <c:idx val="2"/>
          <c:order val="2"/>
          <c:tx>
            <c:strRef>
              <c:f>Sheet1!$D$1</c:f>
              <c:strCache>
                <c:ptCount val="1"/>
                <c:pt idx="0">
                  <c:v>Rural</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Iron supplments in past 7 days</c:v>
                </c:pt>
                <c:pt idx="1">
                  <c:v>Vitamin A supplement in past 6 months</c:v>
                </c:pt>
                <c:pt idx="2">
                  <c:v>Deworming medication in past 6 months</c:v>
                </c:pt>
              </c:strCache>
            </c:strRef>
          </c:cat>
          <c:val>
            <c:numRef>
              <c:f>Sheet1!$D$2:$D$4</c:f>
              <c:numCache>
                <c:formatCode>General</c:formatCode>
                <c:ptCount val="3"/>
                <c:pt idx="0">
                  <c:v>28</c:v>
                </c:pt>
                <c:pt idx="1">
                  <c:v>77</c:v>
                </c:pt>
                <c:pt idx="2">
                  <c:v>51</c:v>
                </c:pt>
              </c:numCache>
            </c:numRef>
          </c:val>
        </c:ser>
        <c:dLbls>
          <c:dLblPos val="outEnd"/>
          <c:showLegendKey val="0"/>
          <c:showVal val="1"/>
          <c:showCatName val="0"/>
          <c:showSerName val="0"/>
          <c:showPercent val="0"/>
          <c:showBubbleSize val="0"/>
        </c:dLbls>
        <c:gapWidth val="100"/>
        <c:axId val="475545136"/>
        <c:axId val="475545528"/>
      </c:barChart>
      <c:catAx>
        <c:axId val="4755451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5545528"/>
        <c:crosses val="autoZero"/>
        <c:auto val="1"/>
        <c:lblAlgn val="ctr"/>
        <c:lblOffset val="100"/>
        <c:noMultiLvlLbl val="0"/>
      </c:catAx>
      <c:valAx>
        <c:axId val="475545528"/>
        <c:scaling>
          <c:orientation val="minMax"/>
          <c:max val="100"/>
        </c:scaling>
        <c:delete val="1"/>
        <c:axPos val="l"/>
        <c:numFmt formatCode="General" sourceLinked="1"/>
        <c:majorTickMark val="out"/>
        <c:minorTickMark val="none"/>
        <c:tickLblPos val="nextTo"/>
        <c:crossAx val="47554513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5304603347506827E-2"/>
          <c:w val="0.96616035172886816"/>
          <c:h val="0.78029445953089749"/>
        </c:manualLayout>
      </c:layout>
      <c:barChart>
        <c:barDir val="col"/>
        <c:grouping val="clustered"/>
        <c:varyColors val="0"/>
        <c:ser>
          <c:idx val="0"/>
          <c:order val="0"/>
          <c:tx>
            <c:strRef>
              <c:f>Sheet1!$B$1</c:f>
              <c:strCache>
                <c:ptCount val="1"/>
                <c:pt idx="0">
                  <c:v>Total</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Iron tablets</c:v>
                </c:pt>
                <c:pt idx="1">
                  <c:v>Iron tablets with folic acid</c:v>
                </c:pt>
              </c:strCache>
            </c:strRef>
          </c:cat>
          <c:val>
            <c:numRef>
              <c:f>Sheet1!$B$2:$B$3</c:f>
              <c:numCache>
                <c:formatCode>General</c:formatCode>
                <c:ptCount val="2"/>
                <c:pt idx="0">
                  <c:v>92</c:v>
                </c:pt>
                <c:pt idx="1">
                  <c:v>81</c:v>
                </c:pt>
              </c:numCache>
            </c:numRef>
          </c:val>
        </c:ser>
        <c:ser>
          <c:idx val="1"/>
          <c:order val="1"/>
          <c:tx>
            <c:strRef>
              <c:f>Sheet1!$C$1</c:f>
              <c:strCache>
                <c:ptCount val="1"/>
                <c:pt idx="0">
                  <c:v>Urban</c:v>
                </c:pt>
              </c:strCache>
            </c:strRef>
          </c:tx>
          <c:spPr>
            <a:solidFill>
              <a:srgbClr val="D2204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Iron tablets</c:v>
                </c:pt>
                <c:pt idx="1">
                  <c:v>Iron tablets with folic acid</c:v>
                </c:pt>
              </c:strCache>
            </c:strRef>
          </c:cat>
          <c:val>
            <c:numRef>
              <c:f>Sheet1!$C$2:$C$3</c:f>
              <c:numCache>
                <c:formatCode>General</c:formatCode>
                <c:ptCount val="2"/>
                <c:pt idx="0">
                  <c:v>94</c:v>
                </c:pt>
                <c:pt idx="1">
                  <c:v>91</c:v>
                </c:pt>
              </c:numCache>
            </c:numRef>
          </c:val>
        </c:ser>
        <c:ser>
          <c:idx val="2"/>
          <c:order val="2"/>
          <c:tx>
            <c:strRef>
              <c:f>Sheet1!$D$1</c:f>
              <c:strCache>
                <c:ptCount val="1"/>
                <c:pt idx="0">
                  <c:v>Rural</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Iron tablets</c:v>
                </c:pt>
                <c:pt idx="1">
                  <c:v>Iron tablets with folic acid</c:v>
                </c:pt>
              </c:strCache>
            </c:strRef>
          </c:cat>
          <c:val>
            <c:numRef>
              <c:f>Sheet1!$D$2:$D$3</c:f>
              <c:numCache>
                <c:formatCode>General</c:formatCode>
                <c:ptCount val="2"/>
                <c:pt idx="0">
                  <c:v>82</c:v>
                </c:pt>
                <c:pt idx="1">
                  <c:v>79</c:v>
                </c:pt>
              </c:numCache>
            </c:numRef>
          </c:val>
        </c:ser>
        <c:dLbls>
          <c:dLblPos val="outEnd"/>
          <c:showLegendKey val="0"/>
          <c:showVal val="1"/>
          <c:showCatName val="0"/>
          <c:showSerName val="0"/>
          <c:showPercent val="0"/>
          <c:showBubbleSize val="0"/>
        </c:dLbls>
        <c:gapWidth val="100"/>
        <c:axId val="475546312"/>
        <c:axId val="475546704"/>
      </c:barChart>
      <c:catAx>
        <c:axId val="475546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5546704"/>
        <c:crosses val="autoZero"/>
        <c:auto val="1"/>
        <c:lblAlgn val="ctr"/>
        <c:lblOffset val="100"/>
        <c:noMultiLvlLbl val="0"/>
      </c:catAx>
      <c:valAx>
        <c:axId val="475546704"/>
        <c:scaling>
          <c:orientation val="minMax"/>
          <c:max val="100"/>
        </c:scaling>
        <c:delete val="1"/>
        <c:axPos val="l"/>
        <c:numFmt formatCode="General" sourceLinked="1"/>
        <c:majorTickMark val="out"/>
        <c:minorTickMark val="none"/>
        <c:tickLblPos val="nextTo"/>
        <c:crossAx val="4755463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0596914022110855E-3"/>
          <c:w val="0.96616035172886816"/>
          <c:h val="0.89940030223494793"/>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None/don't know</c:v>
                </c:pt>
                <c:pt idx="1">
                  <c:v>&lt;60 days</c:v>
                </c:pt>
                <c:pt idx="2">
                  <c:v>60 to 89 days</c:v>
                </c:pt>
                <c:pt idx="3">
                  <c:v>90+ days</c:v>
                </c:pt>
              </c:strCache>
            </c:strRef>
          </c:cat>
          <c:val>
            <c:numRef>
              <c:f>Sheet1!$B$2:$B$5</c:f>
              <c:numCache>
                <c:formatCode>General</c:formatCode>
                <c:ptCount val="4"/>
                <c:pt idx="0">
                  <c:v>13</c:v>
                </c:pt>
                <c:pt idx="1">
                  <c:v>28</c:v>
                </c:pt>
                <c:pt idx="2">
                  <c:v>8</c:v>
                </c:pt>
                <c:pt idx="3">
                  <c:v>51</c:v>
                </c:pt>
              </c:numCache>
            </c:numRef>
          </c:val>
        </c:ser>
        <c:dLbls>
          <c:dLblPos val="outEnd"/>
          <c:showLegendKey val="0"/>
          <c:showVal val="1"/>
          <c:showCatName val="0"/>
          <c:showSerName val="0"/>
          <c:showPercent val="0"/>
          <c:showBubbleSize val="0"/>
        </c:dLbls>
        <c:gapWidth val="100"/>
        <c:axId val="401602376"/>
        <c:axId val="475547488"/>
      </c:barChart>
      <c:catAx>
        <c:axId val="4016023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5547488"/>
        <c:crosses val="autoZero"/>
        <c:auto val="1"/>
        <c:lblAlgn val="ctr"/>
        <c:lblOffset val="100"/>
        <c:noMultiLvlLbl val="0"/>
      </c:catAx>
      <c:valAx>
        <c:axId val="475547488"/>
        <c:scaling>
          <c:orientation val="minMax"/>
          <c:max val="100"/>
        </c:scaling>
        <c:delete val="1"/>
        <c:axPos val="l"/>
        <c:numFmt formatCode="General" sourceLinked="1"/>
        <c:majorTickMark val="out"/>
        <c:minorTickMark val="none"/>
        <c:tickLblPos val="nextTo"/>
        <c:crossAx val="4016023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2877871825876661E-2"/>
          <c:w val="0.96616035172886816"/>
          <c:h val="0.73929429014843517"/>
        </c:manualLayout>
      </c:layout>
      <c:barChart>
        <c:barDir val="col"/>
        <c:grouping val="clustered"/>
        <c:varyColors val="0"/>
        <c:ser>
          <c:idx val="0"/>
          <c:order val="0"/>
          <c:tx>
            <c:strRef>
              <c:f>Sheet1!$B$1</c:f>
              <c:strCache>
                <c:ptCount val="1"/>
                <c:pt idx="0">
                  <c:v>Total</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Sheet1!$B$2:$B$4</c:f>
              <c:numCache>
                <c:formatCode>General</c:formatCode>
                <c:ptCount val="3"/>
                <c:pt idx="0">
                  <c:v>66</c:v>
                </c:pt>
                <c:pt idx="1">
                  <c:v>84</c:v>
                </c:pt>
                <c:pt idx="2">
                  <c:v>62</c:v>
                </c:pt>
              </c:numCache>
            </c:numRef>
          </c:val>
        </c:ser>
        <c:ser>
          <c:idx val="1"/>
          <c:order val="1"/>
          <c:tx>
            <c:strRef>
              <c:f>Sheet1!$C$1</c:f>
              <c:strCache>
                <c:ptCount val="1"/>
                <c:pt idx="0">
                  <c:v>Urban</c:v>
                </c:pt>
              </c:strCache>
            </c:strRef>
          </c:tx>
          <c:spPr>
            <a:solidFill>
              <a:srgbClr val="D2204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Sheet1!$C$2:$C$4</c:f>
              <c:numCache>
                <c:formatCode>General</c:formatCode>
                <c:ptCount val="3"/>
                <c:pt idx="0">
                  <c:v>69</c:v>
                </c:pt>
                <c:pt idx="1">
                  <c:v>87</c:v>
                </c:pt>
                <c:pt idx="2">
                  <c:v>65</c:v>
                </c:pt>
              </c:numCache>
            </c:numRef>
          </c:val>
        </c:ser>
        <c:ser>
          <c:idx val="2"/>
          <c:order val="2"/>
          <c:tx>
            <c:strRef>
              <c:f>Sheet1!$D$1</c:f>
              <c:strCache>
                <c:ptCount val="1"/>
                <c:pt idx="0">
                  <c:v>Rural</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Sheet1!$D$2:$D$4</c:f>
              <c:numCache>
                <c:formatCode>General</c:formatCode>
                <c:ptCount val="3"/>
                <c:pt idx="0">
                  <c:v>64</c:v>
                </c:pt>
                <c:pt idx="1">
                  <c:v>81</c:v>
                </c:pt>
                <c:pt idx="2">
                  <c:v>60</c:v>
                </c:pt>
              </c:numCache>
            </c:numRef>
          </c:val>
        </c:ser>
        <c:dLbls>
          <c:dLblPos val="outEnd"/>
          <c:showLegendKey val="0"/>
          <c:showVal val="1"/>
          <c:showCatName val="0"/>
          <c:showSerName val="0"/>
          <c:showPercent val="0"/>
          <c:showBubbleSize val="0"/>
        </c:dLbls>
        <c:gapWidth val="100"/>
        <c:axId val="475548664"/>
        <c:axId val="475549056"/>
      </c:barChart>
      <c:catAx>
        <c:axId val="475548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5549056"/>
        <c:crosses val="autoZero"/>
        <c:auto val="1"/>
        <c:lblAlgn val="ctr"/>
        <c:lblOffset val="100"/>
        <c:noMultiLvlLbl val="0"/>
      </c:catAx>
      <c:valAx>
        <c:axId val="475549056"/>
        <c:scaling>
          <c:orientation val="minMax"/>
          <c:max val="100"/>
        </c:scaling>
        <c:delete val="1"/>
        <c:axPos val="l"/>
        <c:numFmt formatCode="General" sourceLinked="1"/>
        <c:majorTickMark val="out"/>
        <c:minorTickMark val="none"/>
        <c:tickLblPos val="nextTo"/>
        <c:crossAx val="475548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6.2285844861895284E-2"/>
          <c:w val="0.96616035172886816"/>
          <c:h val="0.84121680678669697"/>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68</c:v>
                </c:pt>
                <c:pt idx="1">
                  <c:v>79</c:v>
                </c:pt>
                <c:pt idx="2">
                  <c:v>57</c:v>
                </c:pt>
              </c:numCache>
            </c:numRef>
          </c:val>
        </c:ser>
        <c:dLbls>
          <c:dLblPos val="outEnd"/>
          <c:showLegendKey val="0"/>
          <c:showVal val="1"/>
          <c:showCatName val="0"/>
          <c:showSerName val="0"/>
          <c:showPercent val="0"/>
          <c:showBubbleSize val="0"/>
        </c:dLbls>
        <c:gapWidth val="100"/>
        <c:axId val="397281360"/>
        <c:axId val="397281752"/>
      </c:barChart>
      <c:catAx>
        <c:axId val="3972813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7281752"/>
        <c:crosses val="autoZero"/>
        <c:auto val="1"/>
        <c:lblAlgn val="ctr"/>
        <c:lblOffset val="100"/>
        <c:noMultiLvlLbl val="0"/>
      </c:catAx>
      <c:valAx>
        <c:axId val="397281752"/>
        <c:scaling>
          <c:orientation val="minMax"/>
          <c:max val="100"/>
        </c:scaling>
        <c:delete val="1"/>
        <c:axPos val="l"/>
        <c:numFmt formatCode="0" sourceLinked="1"/>
        <c:majorTickMark val="out"/>
        <c:minorTickMark val="none"/>
        <c:tickLblPos val="nextTo"/>
        <c:crossAx val="3972813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0279387607111"/>
          <c:y val="0"/>
          <c:w val="0.60472742833852011"/>
          <c:h val="1"/>
        </c:manualLayout>
      </c:layout>
      <c:barChart>
        <c:barDir val="bar"/>
        <c:grouping val="clustered"/>
        <c:varyColors val="0"/>
        <c:ser>
          <c:idx val="0"/>
          <c:order val="0"/>
          <c:tx>
            <c:strRef>
              <c:f>Sheet1!$B$1</c:f>
              <c:strCache>
                <c:ptCount val="1"/>
                <c:pt idx="0">
                  <c:v>Women</c:v>
                </c:pt>
              </c:strCache>
            </c:strRef>
          </c:tx>
          <c:spPr>
            <a:solidFill>
              <a:srgbClr val="D2204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Comprehensive knowledge*</c:v>
                </c:pt>
                <c:pt idx="1">
                  <c:v>A person cannot get AIDS by hugging or shaking hands with an infected person</c:v>
                </c:pt>
                <c:pt idx="2">
                  <c:v>A healthy-looking person can have HIV</c:v>
                </c:pt>
                <c:pt idx="3">
                  <c:v>HIV cannot be transmitted by mosquito bites</c:v>
                </c:pt>
                <c:pt idx="4">
                  <c:v>A person cannot contract HIV by sharing food with a person who has HIV</c:v>
                </c:pt>
              </c:strCache>
            </c:strRef>
          </c:cat>
          <c:val>
            <c:numRef>
              <c:f>Sheet1!$B$2:$B$6</c:f>
              <c:numCache>
                <c:formatCode>General</c:formatCode>
                <c:ptCount val="5"/>
                <c:pt idx="0">
                  <c:v>25</c:v>
                </c:pt>
                <c:pt idx="1">
                  <c:v>75</c:v>
                </c:pt>
                <c:pt idx="2">
                  <c:v>74</c:v>
                </c:pt>
                <c:pt idx="3">
                  <c:v>58</c:v>
                </c:pt>
                <c:pt idx="4">
                  <c:v>57</c:v>
                </c:pt>
              </c:numCache>
            </c:numRef>
          </c:val>
        </c:ser>
        <c:dLbls>
          <c:showLegendKey val="0"/>
          <c:showVal val="0"/>
          <c:showCatName val="0"/>
          <c:showSerName val="0"/>
          <c:showPercent val="0"/>
          <c:showBubbleSize val="0"/>
        </c:dLbls>
        <c:gapWidth val="100"/>
        <c:axId val="475549840"/>
        <c:axId val="475550232"/>
      </c:barChart>
      <c:catAx>
        <c:axId val="47554984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5550232"/>
        <c:crosses val="autoZero"/>
        <c:auto val="1"/>
        <c:lblAlgn val="ctr"/>
        <c:lblOffset val="100"/>
        <c:noMultiLvlLbl val="0"/>
      </c:catAx>
      <c:valAx>
        <c:axId val="475550232"/>
        <c:scaling>
          <c:orientation val="minMax"/>
          <c:max val="100"/>
        </c:scaling>
        <c:delete val="1"/>
        <c:axPos val="b"/>
        <c:numFmt formatCode="General" sourceLinked="1"/>
        <c:majorTickMark val="none"/>
        <c:minorTickMark val="none"/>
        <c:tickLblPos val="nextTo"/>
        <c:crossAx val="4755498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4510278113663845E-2"/>
          <c:w val="0.96616035172886816"/>
          <c:h val="0.84080587266374052"/>
        </c:manualLayout>
      </c:layout>
      <c:barChart>
        <c:barDir val="col"/>
        <c:grouping val="clustered"/>
        <c:varyColors val="0"/>
        <c:ser>
          <c:idx val="0"/>
          <c:order val="0"/>
          <c:tx>
            <c:strRef>
              <c:f>Sheet1!$B$1</c:f>
              <c:strCache>
                <c:ptCount val="1"/>
                <c:pt idx="0">
                  <c:v>Women</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can be transmitted during pregnancy, delivery, and by breastfeeding</c:v>
                </c:pt>
                <c:pt idx="1">
                  <c:v>HIV transmission can be reduced by mother taking special drugs</c:v>
                </c:pt>
              </c:strCache>
            </c:strRef>
          </c:cat>
          <c:val>
            <c:numRef>
              <c:f>Sheet1!$B$2:$B$3</c:f>
              <c:numCache>
                <c:formatCode>General</c:formatCode>
                <c:ptCount val="2"/>
                <c:pt idx="0">
                  <c:v>58</c:v>
                </c:pt>
                <c:pt idx="1">
                  <c:v>43</c:v>
                </c:pt>
              </c:numCache>
            </c:numRef>
          </c:val>
        </c:ser>
        <c:dLbls>
          <c:dLblPos val="outEnd"/>
          <c:showLegendKey val="0"/>
          <c:showVal val="1"/>
          <c:showCatName val="0"/>
          <c:showSerName val="0"/>
          <c:showPercent val="0"/>
          <c:showBubbleSize val="0"/>
        </c:dLbls>
        <c:gapWidth val="100"/>
        <c:axId val="475551800"/>
        <c:axId val="475552192"/>
      </c:barChart>
      <c:catAx>
        <c:axId val="475551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5552192"/>
        <c:crosses val="autoZero"/>
        <c:auto val="1"/>
        <c:lblAlgn val="ctr"/>
        <c:lblOffset val="100"/>
        <c:noMultiLvlLbl val="0"/>
      </c:catAx>
      <c:valAx>
        <c:axId val="475552192"/>
        <c:scaling>
          <c:orientation val="minMax"/>
          <c:max val="100"/>
        </c:scaling>
        <c:delete val="1"/>
        <c:axPos val="l"/>
        <c:numFmt formatCode="General" sourceLinked="1"/>
        <c:majorTickMark val="out"/>
        <c:minorTickMark val="none"/>
        <c:tickLblPos val="nextTo"/>
        <c:crossAx val="475551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248056785658002"/>
          <c:y val="0"/>
          <c:w val="0.63944965435801115"/>
          <c:h val="1"/>
        </c:manualLayout>
      </c:layout>
      <c:barChart>
        <c:barDir val="bar"/>
        <c:grouping val="clustered"/>
        <c:varyColors val="0"/>
        <c:ser>
          <c:idx val="0"/>
          <c:order val="0"/>
          <c:tx>
            <c:strRef>
              <c:f>Sheet1!$B$1</c:f>
              <c:strCache>
                <c:ptCount val="1"/>
                <c:pt idx="0">
                  <c:v>Women</c:v>
                </c:pt>
              </c:strCache>
            </c:strRef>
          </c:tx>
          <c:spPr>
            <a:solidFill>
              <a:srgbClr val="F794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Discriminatory attitudes toward people living with HIV</c:v>
                </c:pt>
                <c:pt idx="1">
                  <c:v>Would not buy fresh vegetables from shopkeeper who has HIV</c:v>
                </c:pt>
                <c:pt idx="2">
                  <c:v>Don't think that children living with HIV should be able to attend school with HIV negative children</c:v>
                </c:pt>
              </c:strCache>
            </c:strRef>
          </c:cat>
          <c:val>
            <c:numRef>
              <c:f>Sheet1!$B$2:$B$4</c:f>
              <c:numCache>
                <c:formatCode>General</c:formatCode>
                <c:ptCount val="3"/>
                <c:pt idx="0">
                  <c:v>71</c:v>
                </c:pt>
                <c:pt idx="1">
                  <c:v>61</c:v>
                </c:pt>
                <c:pt idx="2">
                  <c:v>53</c:v>
                </c:pt>
              </c:numCache>
            </c:numRef>
          </c:val>
        </c:ser>
        <c:dLbls>
          <c:showLegendKey val="0"/>
          <c:showVal val="0"/>
          <c:showCatName val="0"/>
          <c:showSerName val="0"/>
          <c:showPercent val="0"/>
          <c:showBubbleSize val="0"/>
        </c:dLbls>
        <c:gapWidth val="100"/>
        <c:axId val="474956160"/>
        <c:axId val="474955768"/>
      </c:barChart>
      <c:catAx>
        <c:axId val="47495616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4955768"/>
        <c:crosses val="autoZero"/>
        <c:auto val="1"/>
        <c:lblAlgn val="ctr"/>
        <c:lblOffset val="100"/>
        <c:noMultiLvlLbl val="0"/>
      </c:catAx>
      <c:valAx>
        <c:axId val="474955768"/>
        <c:scaling>
          <c:orientation val="minMax"/>
          <c:max val="100"/>
        </c:scaling>
        <c:delete val="1"/>
        <c:axPos val="b"/>
        <c:numFmt formatCode="General" sourceLinked="1"/>
        <c:majorTickMark val="none"/>
        <c:minorTickMark val="none"/>
        <c:tickLblPos val="nextTo"/>
        <c:crossAx val="474956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Women</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 partners in past 12 months</c:v>
                </c:pt>
                <c:pt idx="2">
                  <c:v>Reported using a condom at last sexual intercourse</c:v>
                </c:pt>
                <c:pt idx="4">
                  <c:v>Mean number of lifetime sexual partners</c:v>
                </c:pt>
              </c:strCache>
            </c:strRef>
          </c:cat>
          <c:val>
            <c:numRef>
              <c:f>Sheet1!$B$2:$B$6</c:f>
              <c:numCache>
                <c:formatCode>General</c:formatCode>
                <c:ptCount val="5"/>
                <c:pt idx="0">
                  <c:v>1</c:v>
                </c:pt>
                <c:pt idx="2">
                  <c:v>9</c:v>
                </c:pt>
                <c:pt idx="4" formatCode="0.0">
                  <c:v>1.4</c:v>
                </c:pt>
              </c:numCache>
            </c:numRef>
          </c:val>
        </c:ser>
        <c:dLbls>
          <c:dLblPos val="outEnd"/>
          <c:showLegendKey val="0"/>
          <c:showVal val="1"/>
          <c:showCatName val="0"/>
          <c:showSerName val="0"/>
          <c:showPercent val="0"/>
          <c:showBubbleSize val="0"/>
        </c:dLbls>
        <c:gapWidth val="50"/>
        <c:axId val="474952632"/>
        <c:axId val="474952240"/>
      </c:barChart>
      <c:catAx>
        <c:axId val="474952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4952240"/>
        <c:crosses val="autoZero"/>
        <c:auto val="1"/>
        <c:lblAlgn val="ctr"/>
        <c:lblOffset val="100"/>
        <c:noMultiLvlLbl val="0"/>
      </c:catAx>
      <c:valAx>
        <c:axId val="474952240"/>
        <c:scaling>
          <c:orientation val="minMax"/>
          <c:max val="50"/>
        </c:scaling>
        <c:delete val="1"/>
        <c:axPos val="l"/>
        <c:numFmt formatCode="General" sourceLinked="1"/>
        <c:majorTickMark val="out"/>
        <c:minorTickMark val="none"/>
        <c:tickLblPos val="nextTo"/>
        <c:crossAx val="474952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64910921547181"/>
        </c:manualLayout>
      </c:layout>
      <c:barChart>
        <c:barDir val="col"/>
        <c:grouping val="clustered"/>
        <c:varyColors val="0"/>
        <c:ser>
          <c:idx val="0"/>
          <c:order val="0"/>
          <c:tx>
            <c:strRef>
              <c:f>Sheet1!$B$1</c:f>
              <c:strCache>
                <c:ptCount val="1"/>
                <c:pt idx="0">
                  <c:v>Series 1</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117257"/>
              </a:solidFill>
              <a:ln>
                <a:noFill/>
              </a:ln>
              <a:effectLst/>
              <a:scene3d>
                <a:camera prst="orthographicFront"/>
                <a:lightRig rig="threePt" dir="t">
                  <a:rot lat="0" lon="0" rev="1200000"/>
                </a:lightRig>
              </a:scene3d>
              <a:sp3d>
                <a:bevelT w="63500" h="25400"/>
              </a:sp3d>
            </c:spPr>
          </c:dPt>
          <c:dPt>
            <c:idx val="3"/>
            <c:invertIfNegative val="0"/>
            <c:bubble3D val="0"/>
            <c:spPr>
              <a:solidFill>
                <a:srgbClr val="1172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Lowest</c:v>
                </c:pt>
                <c:pt idx="2">
                  <c:v>Second</c:v>
                </c:pt>
                <c:pt idx="3">
                  <c:v>Middle</c:v>
                </c:pt>
                <c:pt idx="4">
                  <c:v>Fourth</c:v>
                </c:pt>
                <c:pt idx="5">
                  <c:v>Highest</c:v>
                </c:pt>
              </c:strCache>
            </c:strRef>
          </c:cat>
          <c:val>
            <c:numRef>
              <c:f>Sheet1!$B$2:$B$7</c:f>
              <c:numCache>
                <c:formatCode>General</c:formatCode>
                <c:ptCount val="6"/>
                <c:pt idx="0">
                  <c:v>45</c:v>
                </c:pt>
                <c:pt idx="1">
                  <c:v>32</c:v>
                </c:pt>
                <c:pt idx="2">
                  <c:v>40</c:v>
                </c:pt>
                <c:pt idx="3">
                  <c:v>43</c:v>
                </c:pt>
                <c:pt idx="4">
                  <c:v>48</c:v>
                </c:pt>
                <c:pt idx="5">
                  <c:v>59</c:v>
                </c:pt>
              </c:numCache>
            </c:numRef>
          </c:val>
        </c:ser>
        <c:dLbls>
          <c:dLblPos val="outEnd"/>
          <c:showLegendKey val="0"/>
          <c:showVal val="1"/>
          <c:showCatName val="0"/>
          <c:showSerName val="0"/>
          <c:showPercent val="0"/>
          <c:showBubbleSize val="0"/>
        </c:dLbls>
        <c:gapWidth val="100"/>
        <c:axId val="476062120"/>
        <c:axId val="476062512"/>
      </c:barChart>
      <c:catAx>
        <c:axId val="4760621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062512"/>
        <c:crosses val="autoZero"/>
        <c:auto val="1"/>
        <c:lblAlgn val="ctr"/>
        <c:lblOffset val="100"/>
        <c:noMultiLvlLbl val="0"/>
      </c:catAx>
      <c:valAx>
        <c:axId val="476062512"/>
        <c:scaling>
          <c:orientation val="minMax"/>
          <c:max val="100"/>
        </c:scaling>
        <c:delete val="1"/>
        <c:axPos val="l"/>
        <c:numFmt formatCode="General" sourceLinked="1"/>
        <c:majorTickMark val="out"/>
        <c:minorTickMark val="none"/>
        <c:tickLblPos val="nextTo"/>
        <c:crossAx val="4760621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2877871825876661E-2"/>
          <c:w val="0.96616035172886816"/>
          <c:h val="0.79243827895152763"/>
        </c:manualLayout>
      </c:layout>
      <c:barChart>
        <c:barDir val="col"/>
        <c:grouping val="clustered"/>
        <c:varyColors val="0"/>
        <c:ser>
          <c:idx val="0"/>
          <c:order val="0"/>
          <c:tx>
            <c:strRef>
              <c:f>Sheet1!$B$1</c:f>
              <c:strCache>
                <c:ptCount val="1"/>
                <c:pt idx="0">
                  <c:v>Women</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tested and received results</c:v>
                </c:pt>
                <c:pt idx="1">
                  <c:v>Tested in last 12 months and received results</c:v>
                </c:pt>
              </c:strCache>
            </c:strRef>
          </c:cat>
          <c:val>
            <c:numRef>
              <c:f>Sheet1!$B$2:$B$3</c:f>
              <c:numCache>
                <c:formatCode>General</c:formatCode>
                <c:ptCount val="2"/>
                <c:pt idx="0">
                  <c:v>4</c:v>
                </c:pt>
                <c:pt idx="1">
                  <c:v>2</c:v>
                </c:pt>
              </c:numCache>
            </c:numRef>
          </c:val>
        </c:ser>
        <c:dLbls>
          <c:dLblPos val="outEnd"/>
          <c:showLegendKey val="0"/>
          <c:showVal val="1"/>
          <c:showCatName val="0"/>
          <c:showSerName val="0"/>
          <c:showPercent val="0"/>
          <c:showBubbleSize val="0"/>
        </c:dLbls>
        <c:gapWidth val="100"/>
        <c:axId val="476063296"/>
        <c:axId val="476063688"/>
      </c:barChart>
      <c:catAx>
        <c:axId val="4760632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063688"/>
        <c:crosses val="autoZero"/>
        <c:auto val="1"/>
        <c:lblAlgn val="ctr"/>
        <c:lblOffset val="100"/>
        <c:noMultiLvlLbl val="0"/>
      </c:catAx>
      <c:valAx>
        <c:axId val="476063688"/>
        <c:scaling>
          <c:orientation val="minMax"/>
          <c:max val="50"/>
        </c:scaling>
        <c:delete val="1"/>
        <c:axPos val="l"/>
        <c:numFmt formatCode="General" sourceLinked="1"/>
        <c:majorTickMark val="out"/>
        <c:minorTickMark val="none"/>
        <c:tickLblPos val="nextTo"/>
        <c:crossAx val="4760632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1032809338345565E-4"/>
          <c:w val="0.96616035172886816"/>
          <c:h val="0.90035836071672148"/>
        </c:manualLayout>
      </c:layout>
      <c:barChart>
        <c:barDir val="col"/>
        <c:grouping val="clustered"/>
        <c:varyColors val="0"/>
        <c:ser>
          <c:idx val="0"/>
          <c:order val="0"/>
          <c:tx>
            <c:strRef>
              <c:f>Sheet1!$B$1</c:f>
              <c:strCache>
                <c:ptCount val="1"/>
                <c:pt idx="0">
                  <c:v>Women</c:v>
                </c:pt>
              </c:strCache>
            </c:strRef>
          </c:tx>
          <c:spPr>
            <a:solidFill>
              <a:srgbClr val="F794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1"/>
            <c:invertIfNegative val="0"/>
            <c:bubble3D val="0"/>
            <c:spPr>
              <a:solidFill>
                <a:srgbClr val="F79457"/>
              </a:solidFill>
              <a:ln>
                <a:noFill/>
              </a:ln>
              <a:effectLst/>
              <a:scene3d>
                <a:camera prst="orthographicFront"/>
                <a:lightRig rig="threePt" dir="t">
                  <a:rot lat="0" lon="0" rev="1200000"/>
                </a:lightRig>
              </a:scene3d>
              <a:sp3d>
                <a:bevelT w="63500" h="25400"/>
              </a:sp3d>
            </c:spPr>
          </c:dPt>
          <c:dPt>
            <c:idx val="2"/>
            <c:invertIfNegative val="0"/>
            <c:bubble3D val="0"/>
            <c:spPr>
              <a:solidFill>
                <a:srgbClr val="F794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Total</c:v>
                </c:pt>
                <c:pt idx="1">
                  <c:v>No education</c:v>
                </c:pt>
                <c:pt idx="2">
                  <c:v>Grades 1-6</c:v>
                </c:pt>
                <c:pt idx="3">
                  <c:v>Grades 7-10</c:v>
                </c:pt>
                <c:pt idx="4">
                  <c:v>Grade 11</c:v>
                </c:pt>
                <c:pt idx="5">
                  <c:v>Post-secondary</c:v>
                </c:pt>
                <c:pt idx="6">
                  <c:v>College</c:v>
                </c:pt>
              </c:strCache>
            </c:strRef>
          </c:cat>
          <c:val>
            <c:numRef>
              <c:f>Sheet1!$B$2:$B$8</c:f>
              <c:numCache>
                <c:formatCode>General</c:formatCode>
                <c:ptCount val="7"/>
                <c:pt idx="0">
                  <c:v>20</c:v>
                </c:pt>
                <c:pt idx="1">
                  <c:v>7</c:v>
                </c:pt>
                <c:pt idx="2">
                  <c:v>10</c:v>
                </c:pt>
                <c:pt idx="3">
                  <c:v>15</c:v>
                </c:pt>
                <c:pt idx="4">
                  <c:v>22</c:v>
                </c:pt>
                <c:pt idx="5">
                  <c:v>35</c:v>
                </c:pt>
                <c:pt idx="6">
                  <c:v>29</c:v>
                </c:pt>
              </c:numCache>
            </c:numRef>
          </c:val>
        </c:ser>
        <c:dLbls>
          <c:dLblPos val="outEnd"/>
          <c:showLegendKey val="0"/>
          <c:showVal val="1"/>
          <c:showCatName val="0"/>
          <c:showSerName val="0"/>
          <c:showPercent val="0"/>
          <c:showBubbleSize val="0"/>
        </c:dLbls>
        <c:gapWidth val="100"/>
        <c:axId val="476064472"/>
        <c:axId val="476064864"/>
      </c:barChart>
      <c:catAx>
        <c:axId val="4760644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500" b="0" i="0" u="none" strike="noStrike" kern="1200" baseline="0">
                <a:solidFill>
                  <a:schemeClr val="tx1"/>
                </a:solidFill>
                <a:latin typeface="+mn-lt"/>
                <a:ea typeface="+mn-ea"/>
                <a:cs typeface="+mn-cs"/>
              </a:defRPr>
            </a:pPr>
            <a:endParaRPr lang="en-US"/>
          </a:p>
        </c:txPr>
        <c:crossAx val="476064864"/>
        <c:crosses val="autoZero"/>
        <c:auto val="1"/>
        <c:lblAlgn val="ctr"/>
        <c:lblOffset val="100"/>
        <c:noMultiLvlLbl val="0"/>
      </c:catAx>
      <c:valAx>
        <c:axId val="476064864"/>
        <c:scaling>
          <c:orientation val="minMax"/>
          <c:max val="100"/>
        </c:scaling>
        <c:delete val="1"/>
        <c:axPos val="l"/>
        <c:numFmt formatCode="General" sourceLinked="1"/>
        <c:majorTickMark val="out"/>
        <c:minorTickMark val="none"/>
        <c:tickLblPos val="nextTo"/>
        <c:crossAx val="476064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7E-2"/>
          <c:y val="0.17419390198628562"/>
          <c:w val="0.96616035172886816"/>
          <c:h val="0.72988848113442839"/>
        </c:manualLayout>
      </c:layout>
      <c:barChart>
        <c:barDir val="col"/>
        <c:grouping val="clustered"/>
        <c:varyColors val="0"/>
        <c:ser>
          <c:idx val="0"/>
          <c:order val="0"/>
          <c:tx>
            <c:strRef>
              <c:f>Sheet1!$B$1</c:f>
              <c:strCache>
                <c:ptCount val="1"/>
                <c:pt idx="0">
                  <c:v>Women</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Before age 15</c:v>
                </c:pt>
                <c:pt idx="1">
                  <c:v>Before age 18</c:v>
                </c:pt>
              </c:strCache>
            </c:strRef>
          </c:cat>
          <c:val>
            <c:numRef>
              <c:f>Sheet1!$B$2:$B$3</c:f>
              <c:numCache>
                <c:formatCode>General</c:formatCode>
                <c:ptCount val="2"/>
                <c:pt idx="0">
                  <c:v>2</c:v>
                </c:pt>
                <c:pt idx="1">
                  <c:v>20</c:v>
                </c:pt>
              </c:numCache>
            </c:numRef>
          </c:val>
        </c:ser>
        <c:dLbls>
          <c:dLblPos val="outEnd"/>
          <c:showLegendKey val="0"/>
          <c:showVal val="1"/>
          <c:showCatName val="0"/>
          <c:showSerName val="0"/>
          <c:showPercent val="0"/>
          <c:showBubbleSize val="0"/>
        </c:dLbls>
        <c:gapWidth val="100"/>
        <c:axId val="476065648"/>
        <c:axId val="476066040"/>
      </c:barChart>
      <c:catAx>
        <c:axId val="4760656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066040"/>
        <c:crosses val="autoZero"/>
        <c:auto val="1"/>
        <c:lblAlgn val="ctr"/>
        <c:lblOffset val="100"/>
        <c:noMultiLvlLbl val="0"/>
      </c:catAx>
      <c:valAx>
        <c:axId val="476066040"/>
        <c:scaling>
          <c:orientation val="minMax"/>
          <c:max val="100"/>
        </c:scaling>
        <c:delete val="1"/>
        <c:axPos val="l"/>
        <c:numFmt formatCode="General" sourceLinked="1"/>
        <c:majorTickMark val="out"/>
        <c:minorTickMark val="none"/>
        <c:tickLblPos val="nextTo"/>
        <c:crossAx val="476065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3985100436380569E-2"/>
          <c:w val="0.96616035172886816"/>
          <c:h val="0.83447497305379548"/>
        </c:manualLayout>
      </c:layout>
      <c:barChart>
        <c:barDir val="col"/>
        <c:grouping val="clustered"/>
        <c:varyColors val="0"/>
        <c:ser>
          <c:idx val="0"/>
          <c:order val="0"/>
          <c:tx>
            <c:strRef>
              <c:f>Sheet1!$B$1</c:f>
              <c:strCache>
                <c:ptCount val="1"/>
                <c:pt idx="0">
                  <c:v>Column1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1"/>
            <c:invertIfNegative val="0"/>
            <c:bubble3D val="0"/>
            <c:spPr>
              <a:solidFill>
                <a:srgbClr val="D22045"/>
              </a:solidFill>
              <a:ln>
                <a:noFill/>
              </a:ln>
              <a:effectLst/>
              <a:scene3d>
                <a:camera prst="orthographicFront"/>
                <a:lightRig rig="threePt" dir="t">
                  <a:rot lat="0" lon="0" rev="1200000"/>
                </a:lightRig>
              </a:scene3d>
              <a:sp3d>
                <a:bevelT w="63500" h="25400"/>
              </a:sp3d>
            </c:spPr>
          </c:dPt>
          <c:dPt>
            <c:idx val="2"/>
            <c:invertIfNegative val="0"/>
            <c:bubble3D val="0"/>
            <c:spPr>
              <a:solidFill>
                <a:srgbClr val="1172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Age 15-19</c:v>
                </c:pt>
                <c:pt idx="2">
                  <c:v>Age 20-24</c:v>
                </c:pt>
              </c:strCache>
            </c:strRef>
          </c:cat>
          <c:val>
            <c:numRef>
              <c:f>Sheet1!$B$2:$B$4</c:f>
              <c:numCache>
                <c:formatCode>General</c:formatCode>
                <c:ptCount val="3"/>
                <c:pt idx="0">
                  <c:v>2</c:v>
                </c:pt>
                <c:pt idx="1">
                  <c:v>1</c:v>
                </c:pt>
                <c:pt idx="2">
                  <c:v>2</c:v>
                </c:pt>
              </c:numCache>
            </c:numRef>
          </c:val>
        </c:ser>
        <c:dLbls>
          <c:dLblPos val="outEnd"/>
          <c:showLegendKey val="0"/>
          <c:showVal val="1"/>
          <c:showCatName val="0"/>
          <c:showSerName val="0"/>
          <c:showPercent val="0"/>
          <c:showBubbleSize val="0"/>
        </c:dLbls>
        <c:gapWidth val="100"/>
        <c:axId val="475544744"/>
        <c:axId val="476067216"/>
      </c:barChart>
      <c:catAx>
        <c:axId val="4755447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067216"/>
        <c:crosses val="autoZero"/>
        <c:auto val="1"/>
        <c:lblAlgn val="ctr"/>
        <c:lblOffset val="100"/>
        <c:noMultiLvlLbl val="0"/>
      </c:catAx>
      <c:valAx>
        <c:axId val="476067216"/>
        <c:scaling>
          <c:orientation val="minMax"/>
          <c:max val="100"/>
        </c:scaling>
        <c:delete val="1"/>
        <c:axPos val="l"/>
        <c:numFmt formatCode="General" sourceLinked="1"/>
        <c:majorTickMark val="out"/>
        <c:minorTickMark val="none"/>
        <c:tickLblPos val="nextTo"/>
        <c:crossAx val="475544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5304603347506827E-2"/>
          <c:w val="0.96616035172886816"/>
          <c:h val="0.78029445953089749"/>
        </c:manualLayout>
      </c:layout>
      <c:barChart>
        <c:barDir val="col"/>
        <c:grouping val="clustered"/>
        <c:varyColors val="0"/>
        <c:ser>
          <c:idx val="0"/>
          <c:order val="0"/>
          <c:tx>
            <c:strRef>
              <c:f>Sheet1!$B$1</c:f>
              <c:strCache>
                <c:ptCount val="1"/>
                <c:pt idx="0">
                  <c:v>Total</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PhilHealth insurance</c:v>
                </c:pt>
                <c:pt idx="1">
                  <c:v>Indigent/HTS-PR</c:v>
                </c:pt>
              </c:strCache>
            </c:strRef>
          </c:cat>
          <c:val>
            <c:numRef>
              <c:f>Sheet1!$B$2:$B$3</c:f>
              <c:numCache>
                <c:formatCode>General</c:formatCode>
                <c:ptCount val="2"/>
                <c:pt idx="0">
                  <c:v>66</c:v>
                </c:pt>
                <c:pt idx="1">
                  <c:v>19</c:v>
                </c:pt>
              </c:numCache>
            </c:numRef>
          </c:val>
        </c:ser>
        <c:ser>
          <c:idx val="1"/>
          <c:order val="1"/>
          <c:tx>
            <c:strRef>
              <c:f>Sheet1!$C$1</c:f>
              <c:strCache>
                <c:ptCount val="1"/>
                <c:pt idx="0">
                  <c:v>Urban</c:v>
                </c:pt>
              </c:strCache>
            </c:strRef>
          </c:tx>
          <c:spPr>
            <a:solidFill>
              <a:srgbClr val="D2204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PhilHealth insurance</c:v>
                </c:pt>
                <c:pt idx="1">
                  <c:v>Indigent/HTS-PR</c:v>
                </c:pt>
              </c:strCache>
            </c:strRef>
          </c:cat>
          <c:val>
            <c:numRef>
              <c:f>Sheet1!$C$2:$C$3</c:f>
              <c:numCache>
                <c:formatCode>General</c:formatCode>
                <c:ptCount val="2"/>
                <c:pt idx="0">
                  <c:v>66</c:v>
                </c:pt>
                <c:pt idx="1">
                  <c:v>9</c:v>
                </c:pt>
              </c:numCache>
            </c:numRef>
          </c:val>
        </c:ser>
        <c:ser>
          <c:idx val="2"/>
          <c:order val="2"/>
          <c:tx>
            <c:strRef>
              <c:f>Sheet1!$D$1</c:f>
              <c:strCache>
                <c:ptCount val="1"/>
                <c:pt idx="0">
                  <c:v>Rural</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PhilHealth insurance</c:v>
                </c:pt>
                <c:pt idx="1">
                  <c:v>Indigent/HTS-PR</c:v>
                </c:pt>
              </c:strCache>
            </c:strRef>
          </c:cat>
          <c:val>
            <c:numRef>
              <c:f>Sheet1!$D$2:$D$3</c:f>
              <c:numCache>
                <c:formatCode>General</c:formatCode>
                <c:ptCount val="2"/>
                <c:pt idx="0">
                  <c:v>66</c:v>
                </c:pt>
                <c:pt idx="1">
                  <c:v>26</c:v>
                </c:pt>
              </c:numCache>
            </c:numRef>
          </c:val>
        </c:ser>
        <c:dLbls>
          <c:dLblPos val="outEnd"/>
          <c:showLegendKey val="0"/>
          <c:showVal val="1"/>
          <c:showCatName val="0"/>
          <c:showSerName val="0"/>
          <c:showPercent val="0"/>
          <c:showBubbleSize val="0"/>
        </c:dLbls>
        <c:gapWidth val="100"/>
        <c:axId val="476067608"/>
        <c:axId val="476068000"/>
      </c:barChart>
      <c:catAx>
        <c:axId val="4760676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068000"/>
        <c:crosses val="autoZero"/>
        <c:auto val="1"/>
        <c:lblAlgn val="ctr"/>
        <c:lblOffset val="100"/>
        <c:noMultiLvlLbl val="0"/>
      </c:catAx>
      <c:valAx>
        <c:axId val="476068000"/>
        <c:scaling>
          <c:orientation val="minMax"/>
          <c:max val="100"/>
        </c:scaling>
        <c:delete val="1"/>
        <c:axPos val="l"/>
        <c:numFmt formatCode="General" sourceLinked="1"/>
        <c:majorTickMark val="out"/>
        <c:minorTickMark val="none"/>
        <c:tickLblPos val="nextTo"/>
        <c:crossAx val="4760676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Worked in past 7 days</c:v>
                </c:pt>
              </c:strCache>
            </c:strRef>
          </c:tx>
          <c:spPr>
            <a:solidFill>
              <a:srgbClr val="4A466B">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Sheet1!$B$2</c:f>
              <c:numCache>
                <c:formatCode>0</c:formatCode>
                <c:ptCount val="1"/>
                <c:pt idx="0">
                  <c:v>46</c:v>
                </c:pt>
              </c:numCache>
            </c:numRef>
          </c:val>
        </c:ser>
        <c:ser>
          <c:idx val="1"/>
          <c:order val="1"/>
          <c:tx>
            <c:strRef>
              <c:f>Sheet1!$C$1</c:f>
              <c:strCache>
                <c:ptCount val="1"/>
                <c:pt idx="0">
                  <c:v>Didn’t work in past 7 days but worked sometime in past 12 months</c:v>
                </c:pt>
              </c:strCache>
            </c:strRef>
          </c:tx>
          <c:spPr>
            <a:solidFill>
              <a:srgbClr val="4A466B"/>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Sheet1!$C$2</c:f>
              <c:numCache>
                <c:formatCode>0</c:formatCode>
                <c:ptCount val="1"/>
                <c:pt idx="0">
                  <c:v>8</c:v>
                </c:pt>
              </c:numCache>
            </c:numRef>
          </c:val>
        </c:ser>
        <c:ser>
          <c:idx val="2"/>
          <c:order val="2"/>
          <c:tx>
            <c:strRef>
              <c:f>Sheet1!$D$1</c:f>
              <c:strCache>
                <c:ptCount val="1"/>
                <c:pt idx="0">
                  <c:v>Not employed in past 12 months</c:v>
                </c:pt>
              </c:strCache>
            </c:strRef>
          </c:tx>
          <c:spPr>
            <a:solidFill>
              <a:srgbClr val="4A466B">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Sheet1!$D$2</c:f>
              <c:numCache>
                <c:formatCode>0</c:formatCode>
                <c:ptCount val="1"/>
                <c:pt idx="0">
                  <c:v>46</c:v>
                </c:pt>
              </c:numCache>
            </c:numRef>
          </c:val>
        </c:ser>
        <c:dLbls>
          <c:dLblPos val="ctr"/>
          <c:showLegendKey val="0"/>
          <c:showVal val="1"/>
          <c:showCatName val="0"/>
          <c:showSerName val="0"/>
          <c:showPercent val="0"/>
          <c:showBubbleSize val="0"/>
        </c:dLbls>
        <c:gapWidth val="100"/>
        <c:overlap val="100"/>
        <c:axId val="396619912"/>
        <c:axId val="396620304"/>
      </c:barChart>
      <c:catAx>
        <c:axId val="3966199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6620304"/>
        <c:crosses val="autoZero"/>
        <c:auto val="1"/>
        <c:lblAlgn val="ctr"/>
        <c:lblOffset val="100"/>
        <c:noMultiLvlLbl val="0"/>
      </c:catAx>
      <c:valAx>
        <c:axId val="396620304"/>
        <c:scaling>
          <c:orientation val="minMax"/>
        </c:scaling>
        <c:delete val="1"/>
        <c:axPos val="l"/>
        <c:numFmt formatCode="0%" sourceLinked="1"/>
        <c:majorTickMark val="none"/>
        <c:minorTickMark val="none"/>
        <c:tickLblPos val="nextTo"/>
        <c:crossAx val="3966199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0924620819011894"/>
        </c:manualLayout>
      </c:layout>
      <c:lineChart>
        <c:grouping val="standard"/>
        <c:varyColors val="0"/>
        <c:ser>
          <c:idx val="0"/>
          <c:order val="0"/>
          <c:tx>
            <c:strRef>
              <c:f>Sheet1!$B$1</c:f>
              <c:strCache>
                <c:ptCount val="1"/>
                <c:pt idx="0">
                  <c:v>All basic vaccinations</c:v>
                </c:pt>
              </c:strCache>
            </c:strRef>
          </c:tx>
          <c:spPr>
            <a:ln w="63500" cap="rnd">
              <a:solidFill>
                <a:srgbClr val="4A466B"/>
              </a:solidFill>
              <a:round/>
            </a:ln>
            <a:effectLst/>
          </c:spPr>
          <c:marker>
            <c:symbol val="circle"/>
            <c:size val="5"/>
            <c:spPr>
              <a:solidFill>
                <a:srgbClr val="4A466B"/>
              </a:solidFill>
              <a:ln w="63500" cap="rnd">
                <a:solidFill>
                  <a:srgbClr val="4A466B"/>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2008
NDHS</c:v>
                </c:pt>
                <c:pt idx="1">
                  <c:v>2013
NDHS</c:v>
                </c:pt>
                <c:pt idx="2">
                  <c:v>2017
NDHS</c:v>
                </c:pt>
              </c:strCache>
            </c:strRef>
          </c:cat>
          <c:val>
            <c:numRef>
              <c:f>Sheet1!$B$2:$B$4</c:f>
              <c:numCache>
                <c:formatCode>General</c:formatCode>
                <c:ptCount val="3"/>
                <c:pt idx="0">
                  <c:v>38</c:v>
                </c:pt>
                <c:pt idx="1">
                  <c:v>60</c:v>
                </c:pt>
                <c:pt idx="2">
                  <c:v>66</c:v>
                </c:pt>
              </c:numCache>
            </c:numRef>
          </c:val>
          <c:smooth val="0"/>
        </c:ser>
        <c:dLbls>
          <c:dLblPos val="t"/>
          <c:showLegendKey val="0"/>
          <c:showVal val="1"/>
          <c:showCatName val="0"/>
          <c:showSerName val="0"/>
          <c:showPercent val="0"/>
          <c:showBubbleSize val="0"/>
        </c:dLbls>
        <c:marker val="1"/>
        <c:smooth val="0"/>
        <c:axId val="476068784"/>
        <c:axId val="476069176"/>
      </c:lineChart>
      <c:catAx>
        <c:axId val="4760687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069176"/>
        <c:crosses val="autoZero"/>
        <c:auto val="1"/>
        <c:lblAlgn val="ctr"/>
        <c:lblOffset val="100"/>
        <c:noMultiLvlLbl val="0"/>
      </c:catAx>
      <c:valAx>
        <c:axId val="476069176"/>
        <c:scaling>
          <c:orientation val="minMax"/>
          <c:max val="100"/>
        </c:scaling>
        <c:delete val="1"/>
        <c:axPos val="l"/>
        <c:numFmt formatCode="General" sourceLinked="1"/>
        <c:majorTickMark val="out"/>
        <c:minorTickMark val="none"/>
        <c:tickLblPos val="nextTo"/>
        <c:crossAx val="4760687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5368475433783443"/>
          <c:w val="0.96616035172886816"/>
          <c:h val="0.72547653828339331"/>
        </c:manualLayout>
      </c:layout>
      <c:barChart>
        <c:barDir val="col"/>
        <c:grouping val="clustered"/>
        <c:varyColors val="0"/>
        <c:ser>
          <c:idx val="0"/>
          <c:order val="0"/>
          <c:tx>
            <c:strRef>
              <c:f>Sheet1!$B$1</c:f>
              <c:strCache>
                <c:ptCount val="1"/>
                <c:pt idx="0">
                  <c:v>Women</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Visited a health facility</c:v>
                </c:pt>
                <c:pt idx="2">
                  <c:v>Public medical</c:v>
                </c:pt>
                <c:pt idx="3">
                  <c:v>Private medical</c:v>
                </c:pt>
                <c:pt idx="4">
                  <c:v>Alternative medical</c:v>
                </c:pt>
              </c:strCache>
            </c:strRef>
          </c:cat>
          <c:val>
            <c:numRef>
              <c:f>Sheet1!$B$2:$B$6</c:f>
              <c:numCache>
                <c:formatCode>General</c:formatCode>
                <c:ptCount val="5"/>
                <c:pt idx="0">
                  <c:v>8</c:v>
                </c:pt>
                <c:pt idx="2">
                  <c:v>59</c:v>
                </c:pt>
                <c:pt idx="3">
                  <c:v>40</c:v>
                </c:pt>
                <c:pt idx="4">
                  <c:v>1</c:v>
                </c:pt>
              </c:numCache>
            </c:numRef>
          </c:val>
        </c:ser>
        <c:dLbls>
          <c:dLblPos val="outEnd"/>
          <c:showLegendKey val="0"/>
          <c:showVal val="1"/>
          <c:showCatName val="0"/>
          <c:showSerName val="0"/>
          <c:showPercent val="0"/>
          <c:showBubbleSize val="0"/>
        </c:dLbls>
        <c:gapWidth val="100"/>
        <c:axId val="476961992"/>
        <c:axId val="476962384"/>
      </c:barChart>
      <c:catAx>
        <c:axId val="4769619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6962384"/>
        <c:crosses val="autoZero"/>
        <c:auto val="1"/>
        <c:lblAlgn val="ctr"/>
        <c:lblOffset val="100"/>
        <c:noMultiLvlLbl val="0"/>
      </c:catAx>
      <c:valAx>
        <c:axId val="476962384"/>
        <c:scaling>
          <c:orientation val="minMax"/>
          <c:max val="100"/>
        </c:scaling>
        <c:delete val="1"/>
        <c:axPos val="l"/>
        <c:numFmt formatCode="General" sourceLinked="1"/>
        <c:majorTickMark val="out"/>
        <c:minorTickMark val="none"/>
        <c:tickLblPos val="nextTo"/>
        <c:crossAx val="4769619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4A466B">
                <a:lumMod val="50000"/>
              </a:srgbClr>
            </a:solidFill>
            <a:ln>
              <a:noFill/>
            </a:ln>
            <a:scene3d>
              <a:camera prst="orthographicFront"/>
              <a:lightRig rig="threePt" dir="t">
                <a:rot lat="0" lon="0" rev="1200000"/>
              </a:lightRig>
            </a:scene3d>
            <a:sp3d>
              <a:bevelT w="63500" h="25400"/>
            </a:sp3d>
          </c:spPr>
          <c:dPt>
            <c:idx val="0"/>
            <c:bubble3D val="0"/>
            <c:spPr>
              <a:solidFill>
                <a:srgbClr val="4A466B"/>
              </a:solidFill>
              <a:ln w="19050">
                <a:noFill/>
              </a:ln>
              <a:effectLst/>
              <a:scene3d>
                <a:camera prst="orthographicFront"/>
                <a:lightRig rig="threePt" dir="t">
                  <a:rot lat="0" lon="0" rev="1200000"/>
                </a:lightRig>
              </a:scene3d>
              <a:sp3d>
                <a:bevelT w="63500" h="25400"/>
              </a:sp3d>
            </c:spPr>
          </c:dPt>
          <c:dPt>
            <c:idx val="1"/>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D22045"/>
              </a:solidFill>
              <a:ln w="19050">
                <a:noFill/>
              </a:ln>
              <a:effectLst/>
              <a:scene3d>
                <a:camera prst="orthographicFront"/>
                <a:lightRig rig="threePt" dir="t">
                  <a:rot lat="0" lon="0" rev="1200000"/>
                </a:lightRig>
              </a:scene3d>
              <a:sp3d>
                <a:bevelT w="63500" h="25400"/>
              </a:sp3d>
            </c:spPr>
          </c:dPt>
          <c:dPt>
            <c:idx val="4"/>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5"/>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Lbls>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7345058626465663"/>
                      <c:h val="0.17692307692307693"/>
                    </c:manualLayout>
                  </c15:layout>
                </c:ext>
              </c:extLst>
            </c:dLbl>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Sick/injured</c:v>
                </c:pt>
                <c:pt idx="1">
                  <c:v>Medical check-up</c:v>
                </c:pt>
                <c:pt idx="2">
                  <c:v>Prenatal/postnatal check</c:v>
                </c:pt>
                <c:pt idx="3">
                  <c:v>Other</c:v>
                </c:pt>
              </c:strCache>
            </c:strRef>
          </c:cat>
          <c:val>
            <c:numRef>
              <c:f>Sheet1!$B$2:$B$5</c:f>
              <c:numCache>
                <c:formatCode>General</c:formatCode>
                <c:ptCount val="4"/>
                <c:pt idx="0">
                  <c:v>59</c:v>
                </c:pt>
                <c:pt idx="1">
                  <c:v>29</c:v>
                </c:pt>
                <c:pt idx="2">
                  <c:v>5</c:v>
                </c:pt>
                <c:pt idx="3">
                  <c:v>7</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5368475433783443"/>
          <c:w val="0.96616035172886816"/>
          <c:h val="0.72547653828339331"/>
        </c:manualLayout>
      </c:layout>
      <c:barChart>
        <c:barDir val="col"/>
        <c:grouping val="clustered"/>
        <c:varyColors val="0"/>
        <c:ser>
          <c:idx val="0"/>
          <c:order val="0"/>
          <c:tx>
            <c:strRef>
              <c:f>Sheet1!$B$1</c:f>
              <c:strCache>
                <c:ptCount val="1"/>
                <c:pt idx="0">
                  <c:v>Women</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Confined to a hospital or clinic</c:v>
                </c:pt>
                <c:pt idx="2">
                  <c:v>Any public facility</c:v>
                </c:pt>
                <c:pt idx="3">
                  <c:v>Any private facility</c:v>
                </c:pt>
              </c:strCache>
            </c:strRef>
          </c:cat>
          <c:val>
            <c:numRef>
              <c:f>Sheet1!$B$2:$B$5</c:f>
              <c:numCache>
                <c:formatCode>General</c:formatCode>
                <c:ptCount val="4"/>
                <c:pt idx="0">
                  <c:v>4</c:v>
                </c:pt>
                <c:pt idx="2">
                  <c:v>55</c:v>
                </c:pt>
                <c:pt idx="3">
                  <c:v>45</c:v>
                </c:pt>
              </c:numCache>
            </c:numRef>
          </c:val>
        </c:ser>
        <c:dLbls>
          <c:dLblPos val="outEnd"/>
          <c:showLegendKey val="0"/>
          <c:showVal val="1"/>
          <c:showCatName val="0"/>
          <c:showSerName val="0"/>
          <c:showPercent val="0"/>
          <c:showBubbleSize val="0"/>
        </c:dLbls>
        <c:gapWidth val="100"/>
        <c:axId val="476964344"/>
        <c:axId val="476964736"/>
      </c:barChart>
      <c:catAx>
        <c:axId val="4769643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6964736"/>
        <c:crosses val="autoZero"/>
        <c:auto val="1"/>
        <c:lblAlgn val="ctr"/>
        <c:lblOffset val="100"/>
        <c:noMultiLvlLbl val="0"/>
      </c:catAx>
      <c:valAx>
        <c:axId val="476964736"/>
        <c:scaling>
          <c:orientation val="minMax"/>
          <c:max val="100"/>
        </c:scaling>
        <c:delete val="1"/>
        <c:axPos val="l"/>
        <c:numFmt formatCode="General" sourceLinked="1"/>
        <c:majorTickMark val="out"/>
        <c:minorTickMark val="none"/>
        <c:tickLblPos val="nextTo"/>
        <c:crossAx val="476964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1366384522370013"/>
          <c:w val="0.96616035172886816"/>
          <c:h val="0.79479629435679655"/>
        </c:manualLayout>
      </c:layout>
      <c:barChart>
        <c:barDir val="col"/>
        <c:grouping val="clustered"/>
        <c:varyColors val="0"/>
        <c:ser>
          <c:idx val="0"/>
          <c:order val="0"/>
          <c:tx>
            <c:strRef>
              <c:f>Sheet1!$B$1</c:f>
              <c:strCache>
                <c:ptCount val="1"/>
                <c:pt idx="0">
                  <c:v>Total hospital bill</c:v>
                </c:pt>
              </c:strCache>
            </c:strRef>
          </c:tx>
          <c:spPr>
            <a:solidFill>
              <a:srgbClr val="D22045"/>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Any facility</c:v>
                </c:pt>
                <c:pt idx="1">
                  <c:v>Public facility</c:v>
                </c:pt>
                <c:pt idx="2">
                  <c:v>Private facility</c:v>
                </c:pt>
              </c:strCache>
            </c:strRef>
          </c:cat>
          <c:val>
            <c:numRef>
              <c:f>Sheet1!$B$2:$B$4</c:f>
              <c:numCache>
                <c:formatCode>#,##0</c:formatCode>
                <c:ptCount val="3"/>
                <c:pt idx="0">
                  <c:v>21400</c:v>
                </c:pt>
                <c:pt idx="1">
                  <c:v>11627</c:v>
                </c:pt>
                <c:pt idx="2">
                  <c:v>33191</c:v>
                </c:pt>
              </c:numCache>
            </c:numRef>
          </c:val>
        </c:ser>
        <c:ser>
          <c:idx val="1"/>
          <c:order val="1"/>
          <c:tx>
            <c:strRef>
              <c:f>Sheet1!$C$1</c:f>
              <c:strCache>
                <c:ptCount val="1"/>
                <c:pt idx="0">
                  <c:v>Paid by PhilHealth</c:v>
                </c:pt>
              </c:strCache>
            </c:strRef>
          </c:tx>
          <c:spPr>
            <a:solidFill>
              <a:srgbClr val="F794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Any facility</c:v>
                </c:pt>
                <c:pt idx="1">
                  <c:v>Public facility</c:v>
                </c:pt>
                <c:pt idx="2">
                  <c:v>Private facility</c:v>
                </c:pt>
              </c:strCache>
            </c:strRef>
          </c:cat>
          <c:val>
            <c:numRef>
              <c:f>Sheet1!$C$2:$C$4</c:f>
              <c:numCache>
                <c:formatCode>#,##0</c:formatCode>
                <c:ptCount val="3"/>
                <c:pt idx="0">
                  <c:v>9658</c:v>
                </c:pt>
                <c:pt idx="1">
                  <c:v>8270</c:v>
                </c:pt>
                <c:pt idx="2">
                  <c:v>11132</c:v>
                </c:pt>
              </c:numCache>
            </c:numRef>
          </c:val>
        </c:ser>
        <c:dLbls>
          <c:dLblPos val="outEnd"/>
          <c:showLegendKey val="0"/>
          <c:showVal val="1"/>
          <c:showCatName val="0"/>
          <c:showSerName val="0"/>
          <c:showPercent val="0"/>
          <c:showBubbleSize val="0"/>
        </c:dLbls>
        <c:gapWidth val="100"/>
        <c:axId val="476965520"/>
        <c:axId val="476965912"/>
      </c:barChart>
      <c:catAx>
        <c:axId val="4769655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965912"/>
        <c:crosses val="autoZero"/>
        <c:auto val="1"/>
        <c:lblAlgn val="ctr"/>
        <c:lblOffset val="100"/>
        <c:noMultiLvlLbl val="0"/>
      </c:catAx>
      <c:valAx>
        <c:axId val="476965912"/>
        <c:scaling>
          <c:orientation val="minMax"/>
        </c:scaling>
        <c:delete val="1"/>
        <c:axPos val="l"/>
        <c:numFmt formatCode="#,##0" sourceLinked="1"/>
        <c:majorTickMark val="out"/>
        <c:minorTickMark val="none"/>
        <c:tickLblPos val="nextTo"/>
        <c:crossAx val="47696552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8.8854984447315627E-3"/>
          <c:w val="0.96616035172886816"/>
          <c:h val="0.89957480589526451"/>
        </c:manualLayout>
      </c:layout>
      <c:barChart>
        <c:barDir val="col"/>
        <c:grouping val="clustered"/>
        <c:varyColors val="0"/>
        <c:ser>
          <c:idx val="0"/>
          <c:order val="0"/>
          <c:tx>
            <c:strRef>
              <c:f>Sheet1!$B$1</c:f>
              <c:strCache>
                <c:ptCount val="1"/>
                <c:pt idx="0">
                  <c:v>Series 1</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General</c:formatCode>
                <c:ptCount val="8"/>
                <c:pt idx="0">
                  <c:v>58</c:v>
                </c:pt>
                <c:pt idx="1">
                  <c:v>29</c:v>
                </c:pt>
                <c:pt idx="2">
                  <c:v>44</c:v>
                </c:pt>
                <c:pt idx="3">
                  <c:v>49</c:v>
                </c:pt>
                <c:pt idx="4">
                  <c:v>56</c:v>
                </c:pt>
                <c:pt idx="5">
                  <c:v>65</c:v>
                </c:pt>
                <c:pt idx="6">
                  <c:v>70</c:v>
                </c:pt>
                <c:pt idx="7">
                  <c:v>67</c:v>
                </c:pt>
              </c:numCache>
            </c:numRef>
          </c:val>
        </c:ser>
        <c:dLbls>
          <c:dLblPos val="outEnd"/>
          <c:showLegendKey val="0"/>
          <c:showVal val="1"/>
          <c:showCatName val="0"/>
          <c:showSerName val="0"/>
          <c:showPercent val="0"/>
          <c:showBubbleSize val="0"/>
        </c:dLbls>
        <c:gapWidth val="100"/>
        <c:axId val="476066432"/>
        <c:axId val="476966696"/>
      </c:barChart>
      <c:catAx>
        <c:axId val="4760664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966696"/>
        <c:crosses val="autoZero"/>
        <c:auto val="1"/>
        <c:lblAlgn val="ctr"/>
        <c:lblOffset val="100"/>
        <c:noMultiLvlLbl val="0"/>
      </c:catAx>
      <c:valAx>
        <c:axId val="476966696"/>
        <c:scaling>
          <c:orientation val="minMax"/>
          <c:max val="100"/>
        </c:scaling>
        <c:delete val="1"/>
        <c:axPos val="l"/>
        <c:numFmt formatCode="General" sourceLinked="1"/>
        <c:majorTickMark val="out"/>
        <c:minorTickMark val="none"/>
        <c:tickLblPos val="nextTo"/>
        <c:crossAx val="4760664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Sheet1!$A$2</c:f>
              <c:strCache>
                <c:ptCount val="1"/>
                <c:pt idx="0">
                  <c:v>Women</c:v>
                </c:pt>
              </c:strCache>
            </c:strRef>
          </c:tx>
          <c:spPr>
            <a:ln>
              <a:noFill/>
            </a:ln>
            <a:scene3d>
              <a:camera prst="orthographicFront"/>
              <a:lightRig rig="threePt" dir="t">
                <a:rot lat="0" lon="0" rev="1200000"/>
              </a:lightRig>
            </a:scene3d>
            <a:sp3d>
              <a:bevelT w="63500" h="25400"/>
            </a:sp3d>
          </c:spPr>
          <c:dPt>
            <c:idx val="0"/>
            <c:bubble3D val="0"/>
            <c:spPr>
              <a:solidFill>
                <a:srgbClr val="4A466B"/>
              </a:solidFill>
              <a:ln w="19050">
                <a:noFill/>
              </a:ln>
              <a:effectLst/>
              <a:scene3d>
                <a:camera prst="orthographicFront"/>
                <a:lightRig rig="threePt" dir="t">
                  <a:rot lat="0" lon="0" rev="1200000"/>
                </a:lightRig>
              </a:scene3d>
              <a:sp3d>
                <a:bevelT w="63500" h="25400"/>
              </a:sp3d>
            </c:spPr>
          </c:dPt>
          <c:dPt>
            <c:idx val="1"/>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2"/>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3"/>
            <c:bubble3D val="0"/>
            <c:spPr>
              <a:solidFill>
                <a:srgbClr val="D22045"/>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Sheet1!$B$1:$E$1</c:f>
              <c:strCache>
                <c:ptCount val="4"/>
                <c:pt idx="0">
                  <c:v>Cash only</c:v>
                </c:pt>
                <c:pt idx="1">
                  <c:v>Cash and in-kind</c:v>
                </c:pt>
                <c:pt idx="2">
                  <c:v>In-kind only</c:v>
                </c:pt>
                <c:pt idx="3">
                  <c:v>Not paid</c:v>
                </c:pt>
              </c:strCache>
            </c:strRef>
          </c:cat>
          <c:val>
            <c:numRef>
              <c:f>Sheet1!$B$2:$E$2</c:f>
              <c:numCache>
                <c:formatCode>General</c:formatCode>
                <c:ptCount val="4"/>
                <c:pt idx="0">
                  <c:v>75</c:v>
                </c:pt>
                <c:pt idx="1">
                  <c:v>2</c:v>
                </c:pt>
                <c:pt idx="2">
                  <c:v>1</c:v>
                </c:pt>
                <c:pt idx="3">
                  <c:v>22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4A466B"/>
              </a:solidFill>
              <a:ln w="19050">
                <a:noFill/>
              </a:ln>
              <a:effectLst/>
              <a:scene3d>
                <a:camera prst="orthographicFront"/>
                <a:lightRig rig="threePt" dir="t">
                  <a:rot lat="0" lon="0" rev="1200000"/>
                </a:lightRig>
              </a:scene3d>
              <a:sp3d>
                <a:bevelT w="63500" h="25400"/>
              </a:sp3d>
            </c:spPr>
          </c:dPt>
          <c:dPt>
            <c:idx val="1"/>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2"/>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delete val="1"/>
              <c:extLst>
                <c:ext xmlns:c15="http://schemas.microsoft.com/office/drawing/2012/chart" uri="{CE6537A1-D6FC-4f65-9D91-7224C49458BB}"/>
              </c:extLst>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Mainly wife</c:v>
                </c:pt>
                <c:pt idx="1">
                  <c:v>Wife and husband jointly</c:v>
                </c:pt>
                <c:pt idx="2">
                  <c:v>Mainly husband</c:v>
                </c:pt>
              </c:strCache>
            </c:strRef>
          </c:cat>
          <c:val>
            <c:numRef>
              <c:f>Sheet1!$B$2:$B$4</c:f>
              <c:numCache>
                <c:formatCode>General</c:formatCode>
                <c:ptCount val="3"/>
                <c:pt idx="0">
                  <c:v>43</c:v>
                </c:pt>
                <c:pt idx="1">
                  <c:v>54</c:v>
                </c:pt>
                <c:pt idx="2">
                  <c:v>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4A466B"/>
            </a:solidFill>
            <a:ln>
              <a:noFill/>
            </a:ln>
            <a:scene3d>
              <a:camera prst="orthographicFront"/>
              <a:lightRig rig="threePt" dir="t">
                <a:rot lat="0" lon="0" rev="1200000"/>
              </a:lightRig>
            </a:scene3d>
            <a:sp3d>
              <a:bevelT w="63500" h="25400"/>
            </a:sp3d>
          </c:spPr>
          <c:dPt>
            <c:idx val="0"/>
            <c:bubble3D val="0"/>
            <c:spPr>
              <a:solidFill>
                <a:srgbClr val="4A466B"/>
              </a:solidFill>
              <a:ln w="19050">
                <a:noFill/>
              </a:ln>
              <a:effectLst/>
              <a:scene3d>
                <a:camera prst="orthographicFront"/>
                <a:lightRig rig="threePt" dir="t">
                  <a:rot lat="0" lon="0" rev="1200000"/>
                </a:lightRig>
              </a:scene3d>
              <a:sp3d>
                <a:bevelT w="63500" h="25400"/>
              </a:sp3d>
            </c:spPr>
          </c:dPt>
          <c:dPt>
            <c:idx val="1"/>
            <c:bubble3D val="0"/>
            <c:spPr>
              <a:solidFill>
                <a:srgbClr val="4A466B">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4A466B">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D22045"/>
              </a:solidFill>
              <a:ln w="19050">
                <a:noFill/>
              </a:ln>
              <a:effectLst/>
              <a:scene3d>
                <a:camera prst="orthographicFront"/>
                <a:lightRig rig="threePt" dir="t">
                  <a:rot lat="0" lon="0" rev="1200000"/>
                </a:lightRig>
              </a:scene3d>
              <a:sp3d>
                <a:bevelT w="63500" h="25400"/>
              </a:sp3d>
            </c:spPr>
          </c:dPt>
          <c:dPt>
            <c:idx val="4"/>
            <c:bubble3D val="0"/>
            <c:spPr>
              <a:solidFill>
                <a:srgbClr val="4A466B"/>
              </a:solidFill>
              <a:ln w="19050">
                <a:noFill/>
              </a:ln>
              <a:effectLst/>
              <a:scene3d>
                <a:camera prst="orthographicFront"/>
                <a:lightRig rig="threePt" dir="t">
                  <a:rot lat="0" lon="0" rev="1200000"/>
                </a:lightRig>
              </a:scene3d>
              <a:sp3d>
                <a:bevelT w="63500" h="25400"/>
              </a:sp3d>
            </c:spPr>
          </c:dPt>
          <c:dPt>
            <c:idx val="5"/>
            <c:bubble3D val="0"/>
            <c:spPr>
              <a:solidFill>
                <a:srgbClr val="4A466B"/>
              </a:solidFill>
              <a:ln w="19050">
                <a:noFill/>
              </a:ln>
              <a:effectLst/>
              <a:scene3d>
                <a:camera prst="orthographicFront"/>
                <a:lightRig rig="threePt" dir="t">
                  <a:rot lat="0" lon="0" rev="1200000"/>
                </a:lightRig>
              </a:scene3d>
              <a:sp3d>
                <a:bevelT w="63500" h="25400"/>
              </a:sp3d>
            </c:spPr>
          </c:dPt>
          <c:dLbls>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More</c:v>
                </c:pt>
                <c:pt idx="1">
                  <c:v>Less</c:v>
                </c:pt>
                <c:pt idx="2">
                  <c:v>About the same</c:v>
                </c:pt>
                <c:pt idx="3">
                  <c:v>Husband has no earnings/don't know</c:v>
                </c:pt>
              </c:strCache>
            </c:strRef>
          </c:cat>
          <c:val>
            <c:numRef>
              <c:f>Sheet1!$B$2:$B$5</c:f>
              <c:numCache>
                <c:formatCode>General</c:formatCode>
                <c:ptCount val="4"/>
                <c:pt idx="0">
                  <c:v>23</c:v>
                </c:pt>
                <c:pt idx="1">
                  <c:v>49</c:v>
                </c:pt>
                <c:pt idx="2">
                  <c:v>24</c:v>
                </c:pt>
                <c:pt idx="3">
                  <c:v>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0133010882708582E-2"/>
          <c:w val="0.96616035172886816"/>
          <c:h val="0.83832712869778825"/>
        </c:manualLayout>
      </c:layout>
      <c:barChart>
        <c:barDir val="col"/>
        <c:grouping val="clustered"/>
        <c:varyColors val="0"/>
        <c:ser>
          <c:idx val="0"/>
          <c:order val="0"/>
          <c:tx>
            <c:strRef>
              <c:f>Sheet1!$B$1</c:f>
              <c:strCache>
                <c:ptCount val="1"/>
                <c:pt idx="0">
                  <c:v>Total</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Sheet1!$B$2:$B$3</c:f>
              <c:numCache>
                <c:formatCode>General</c:formatCode>
                <c:ptCount val="2"/>
                <c:pt idx="0">
                  <c:v>32</c:v>
                </c:pt>
                <c:pt idx="1">
                  <c:v>12</c:v>
                </c:pt>
              </c:numCache>
            </c:numRef>
          </c:val>
        </c:ser>
        <c:ser>
          <c:idx val="1"/>
          <c:order val="1"/>
          <c:tx>
            <c:strRef>
              <c:f>Sheet1!$C$1</c:f>
              <c:strCache>
                <c:ptCount val="1"/>
                <c:pt idx="0">
                  <c:v>Urban</c:v>
                </c:pt>
              </c:strCache>
            </c:strRef>
          </c:tx>
          <c:spPr>
            <a:solidFill>
              <a:srgbClr val="D2204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Sheet1!$C$2:$C$3</c:f>
              <c:numCache>
                <c:formatCode>General</c:formatCode>
                <c:ptCount val="2"/>
                <c:pt idx="0">
                  <c:v>24</c:v>
                </c:pt>
                <c:pt idx="1">
                  <c:v>8</c:v>
                </c:pt>
              </c:numCache>
            </c:numRef>
          </c:val>
        </c:ser>
        <c:ser>
          <c:idx val="2"/>
          <c:order val="2"/>
          <c:tx>
            <c:strRef>
              <c:f>Sheet1!$D$1</c:f>
              <c:strCache>
                <c:ptCount val="1"/>
                <c:pt idx="0">
                  <c:v>Rural</c:v>
                </c:pt>
              </c:strCache>
            </c:strRef>
          </c:tx>
          <c:spPr>
            <a:solidFill>
              <a:srgbClr val="117257"/>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Sheet1!$D$2:$D$3</c:f>
              <c:numCache>
                <c:formatCode>General</c:formatCode>
                <c:ptCount val="2"/>
                <c:pt idx="0">
                  <c:v>40</c:v>
                </c:pt>
                <c:pt idx="1">
                  <c:v>15</c:v>
                </c:pt>
              </c:numCache>
            </c:numRef>
          </c:val>
        </c:ser>
        <c:dLbls>
          <c:dLblPos val="outEnd"/>
          <c:showLegendKey val="0"/>
          <c:showVal val="1"/>
          <c:showCatName val="0"/>
          <c:showSerName val="0"/>
          <c:showPercent val="0"/>
          <c:showBubbleSize val="0"/>
        </c:dLbls>
        <c:gapWidth val="100"/>
        <c:axId val="476969048"/>
        <c:axId val="476969440"/>
      </c:barChart>
      <c:catAx>
        <c:axId val="476969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6969440"/>
        <c:crosses val="autoZero"/>
        <c:auto val="1"/>
        <c:lblAlgn val="ctr"/>
        <c:lblOffset val="100"/>
        <c:noMultiLvlLbl val="0"/>
      </c:catAx>
      <c:valAx>
        <c:axId val="476969440"/>
        <c:scaling>
          <c:orientation val="minMax"/>
          <c:max val="100"/>
        </c:scaling>
        <c:delete val="1"/>
        <c:axPos val="l"/>
        <c:numFmt formatCode="General" sourceLinked="1"/>
        <c:majorTickMark val="out"/>
        <c:minorTickMark val="none"/>
        <c:tickLblPos val="nextTo"/>
        <c:crossAx val="47696904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615419947506563"/>
          <c:y val="2.6602176541717048E-2"/>
          <c:w val="0.73352624671916011"/>
          <c:h val="0.97339782345828296"/>
        </c:manualLayout>
      </c:layout>
      <c:barChart>
        <c:barDir val="bar"/>
        <c:grouping val="clustered"/>
        <c:varyColors val="0"/>
        <c:ser>
          <c:idx val="0"/>
          <c:order val="0"/>
          <c:tx>
            <c:strRef>
              <c:f>Sheet1!$B$1</c:f>
              <c:strCache>
                <c:ptCount val="1"/>
                <c:pt idx="0">
                  <c:v>Women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Professional/ technical/managerial</c:v>
                </c:pt>
                <c:pt idx="1">
                  <c:v>Sales &amp; service</c:v>
                </c:pt>
                <c:pt idx="2">
                  <c:v>Unskilled manual</c:v>
                </c:pt>
                <c:pt idx="3">
                  <c:v>Clerical</c:v>
                </c:pt>
                <c:pt idx="4">
                  <c:v>Agriculture</c:v>
                </c:pt>
                <c:pt idx="5">
                  <c:v>Domestic service</c:v>
                </c:pt>
                <c:pt idx="6">
                  <c:v>Skilled manual</c:v>
                </c:pt>
              </c:strCache>
            </c:strRef>
          </c:cat>
          <c:val>
            <c:numRef>
              <c:f>Sheet1!$B$2:$B$8</c:f>
              <c:numCache>
                <c:formatCode>0</c:formatCode>
                <c:ptCount val="7"/>
                <c:pt idx="0">
                  <c:v>27</c:v>
                </c:pt>
                <c:pt idx="1">
                  <c:v>27</c:v>
                </c:pt>
                <c:pt idx="2">
                  <c:v>12</c:v>
                </c:pt>
                <c:pt idx="3">
                  <c:v>10</c:v>
                </c:pt>
                <c:pt idx="4">
                  <c:v>10</c:v>
                </c:pt>
                <c:pt idx="5">
                  <c:v>7</c:v>
                </c:pt>
                <c:pt idx="6">
                  <c:v>6</c:v>
                </c:pt>
              </c:numCache>
            </c:numRef>
          </c:val>
        </c:ser>
        <c:dLbls>
          <c:dLblPos val="outEnd"/>
          <c:showLegendKey val="0"/>
          <c:showVal val="1"/>
          <c:showCatName val="0"/>
          <c:showSerName val="0"/>
          <c:showPercent val="0"/>
          <c:showBubbleSize val="0"/>
        </c:dLbls>
        <c:gapWidth val="100"/>
        <c:axId val="325092408"/>
        <c:axId val="396621872"/>
      </c:barChart>
      <c:catAx>
        <c:axId val="32509240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6621872"/>
        <c:crosses val="autoZero"/>
        <c:auto val="1"/>
        <c:lblAlgn val="ctr"/>
        <c:lblOffset val="100"/>
        <c:noMultiLvlLbl val="0"/>
      </c:catAx>
      <c:valAx>
        <c:axId val="396621872"/>
        <c:scaling>
          <c:orientation val="minMax"/>
          <c:max val="100"/>
        </c:scaling>
        <c:delete val="1"/>
        <c:axPos val="b"/>
        <c:numFmt formatCode="0" sourceLinked="1"/>
        <c:majorTickMark val="out"/>
        <c:minorTickMark val="none"/>
        <c:tickLblPos val="nextTo"/>
        <c:crossAx val="3250924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9893362311611501"/>
          <c:w val="0.96616035172886816"/>
          <c:h val="0.68022766950511282"/>
        </c:manualLayout>
      </c:layout>
      <c:barChart>
        <c:barDir val="col"/>
        <c:grouping val="clustered"/>
        <c:varyColors val="0"/>
        <c:ser>
          <c:idx val="0"/>
          <c:order val="0"/>
          <c:tx>
            <c:strRef>
              <c:f>Sheet1!$B$1</c:f>
              <c:strCache>
                <c:ptCount val="1"/>
                <c:pt idx="0">
                  <c:v>Women</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Have and use a bank account</c:v>
                </c:pt>
                <c:pt idx="1">
                  <c:v>Own a mobile phone</c:v>
                </c:pt>
                <c:pt idx="3">
                  <c:v>Use a mobile phone for financial transactions</c:v>
                </c:pt>
              </c:strCache>
            </c:strRef>
          </c:cat>
          <c:val>
            <c:numRef>
              <c:f>Sheet1!$B$2:$B$5</c:f>
              <c:numCache>
                <c:formatCode>General</c:formatCode>
                <c:ptCount val="4"/>
                <c:pt idx="0">
                  <c:v>22</c:v>
                </c:pt>
                <c:pt idx="1">
                  <c:v>86</c:v>
                </c:pt>
                <c:pt idx="3">
                  <c:v>13</c:v>
                </c:pt>
              </c:numCache>
            </c:numRef>
          </c:val>
        </c:ser>
        <c:dLbls>
          <c:dLblPos val="outEnd"/>
          <c:showLegendKey val="0"/>
          <c:showVal val="1"/>
          <c:showCatName val="0"/>
          <c:showSerName val="0"/>
          <c:showPercent val="0"/>
          <c:showBubbleSize val="0"/>
        </c:dLbls>
        <c:gapWidth val="100"/>
        <c:axId val="474951456"/>
        <c:axId val="474953416"/>
      </c:barChart>
      <c:catAx>
        <c:axId val="474951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4953416"/>
        <c:crosses val="autoZero"/>
        <c:auto val="1"/>
        <c:lblAlgn val="ctr"/>
        <c:lblOffset val="100"/>
        <c:noMultiLvlLbl val="0"/>
      </c:catAx>
      <c:valAx>
        <c:axId val="474953416"/>
        <c:scaling>
          <c:orientation val="minMax"/>
          <c:max val="100"/>
        </c:scaling>
        <c:delete val="1"/>
        <c:axPos val="l"/>
        <c:numFmt formatCode="General" sourceLinked="1"/>
        <c:majorTickMark val="out"/>
        <c:minorTickMark val="none"/>
        <c:tickLblPos val="nextTo"/>
        <c:crossAx val="474951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8183250710814653E-2"/>
          <c:w val="0.96616035172886816"/>
          <c:h val="0.73835639097008454"/>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117257"/>
              </a:solidFill>
              <a:ln>
                <a:noFill/>
              </a:ln>
              <a:effectLst/>
              <a:scene3d>
                <a:camera prst="orthographicFront"/>
                <a:lightRig rig="threePt" dir="t">
                  <a:rot lat="0" lon="0" rev="1200000"/>
                </a:lightRig>
              </a:scene3d>
              <a:sp3d>
                <a:bevelT w="63500" h="25400"/>
              </a:sp3d>
            </c:spPr>
          </c:dPt>
          <c:dPt>
            <c:idx val="4"/>
            <c:invertIfNegative val="0"/>
            <c:bubble3D val="0"/>
            <c:spPr>
              <a:solidFill>
                <a:srgbClr val="D2204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Own health care</c:v>
                </c:pt>
                <c:pt idx="1">
                  <c:v>Major household purchases</c:v>
                </c:pt>
                <c:pt idx="2">
                  <c:v>Visits to her family or relatives</c:v>
                </c:pt>
                <c:pt idx="3">
                  <c:v>Participates in all 3 decisions</c:v>
                </c:pt>
                <c:pt idx="4">
                  <c:v>Participates in none of the decisions</c:v>
                </c:pt>
              </c:strCache>
            </c:strRef>
          </c:cat>
          <c:val>
            <c:numRef>
              <c:f>Sheet1!$B$2:$B$6</c:f>
              <c:numCache>
                <c:formatCode>General</c:formatCode>
                <c:ptCount val="5"/>
                <c:pt idx="0">
                  <c:v>96</c:v>
                </c:pt>
                <c:pt idx="1">
                  <c:v>89</c:v>
                </c:pt>
                <c:pt idx="2">
                  <c:v>93</c:v>
                </c:pt>
                <c:pt idx="3">
                  <c:v>85</c:v>
                </c:pt>
                <c:pt idx="4">
                  <c:v>2</c:v>
                </c:pt>
              </c:numCache>
            </c:numRef>
          </c:val>
        </c:ser>
        <c:dLbls>
          <c:dLblPos val="outEnd"/>
          <c:showLegendKey val="0"/>
          <c:showVal val="1"/>
          <c:showCatName val="0"/>
          <c:showSerName val="0"/>
          <c:showPercent val="0"/>
          <c:showBubbleSize val="0"/>
        </c:dLbls>
        <c:gapWidth val="100"/>
        <c:axId val="474954592"/>
        <c:axId val="474954984"/>
      </c:barChart>
      <c:catAx>
        <c:axId val="4749545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4954984"/>
        <c:crosses val="autoZero"/>
        <c:auto val="1"/>
        <c:lblAlgn val="ctr"/>
        <c:lblOffset val="100"/>
        <c:noMultiLvlLbl val="0"/>
      </c:catAx>
      <c:valAx>
        <c:axId val="474954984"/>
        <c:scaling>
          <c:orientation val="minMax"/>
          <c:max val="100"/>
        </c:scaling>
        <c:delete val="1"/>
        <c:axPos val="l"/>
        <c:numFmt formatCode="General" sourceLinked="1"/>
        <c:majorTickMark val="out"/>
        <c:minorTickMark val="none"/>
        <c:tickLblPos val="nextTo"/>
        <c:crossAx val="474954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77323186994416249"/>
        </c:manualLayout>
      </c:layout>
      <c:lineChart>
        <c:grouping val="standard"/>
        <c:varyColors val="0"/>
        <c:ser>
          <c:idx val="0"/>
          <c:order val="0"/>
          <c:tx>
            <c:strRef>
              <c:f>Sheet1!$B$1</c:f>
              <c:strCache>
                <c:ptCount val="1"/>
                <c:pt idx="0">
                  <c:v>All 3 decisions</c:v>
                </c:pt>
              </c:strCache>
            </c:strRef>
          </c:tx>
          <c:spPr>
            <a:ln w="63500" cap="rnd">
              <a:solidFill>
                <a:srgbClr val="4A466B"/>
              </a:solidFill>
              <a:round/>
            </a:ln>
            <a:effectLst/>
          </c:spPr>
          <c:marker>
            <c:symbol val="circle"/>
            <c:size val="5"/>
            <c:spPr>
              <a:solidFill>
                <a:srgbClr val="4A466B"/>
              </a:solidFill>
              <a:ln w="63500">
                <a:solidFill>
                  <a:srgbClr val="4A466B"/>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2003
NDHS</c:v>
                </c:pt>
                <c:pt idx="1">
                  <c:v>2008
NDHS</c:v>
                </c:pt>
                <c:pt idx="2">
                  <c:v>2013
NDHS</c:v>
                </c:pt>
                <c:pt idx="3">
                  <c:v>2017
NDHS</c:v>
                </c:pt>
              </c:strCache>
            </c:strRef>
          </c:cat>
          <c:val>
            <c:numRef>
              <c:f>Sheet1!$B$2:$B$5</c:f>
              <c:numCache>
                <c:formatCode>General</c:formatCode>
                <c:ptCount val="4"/>
                <c:pt idx="0">
                  <c:v>71</c:v>
                </c:pt>
                <c:pt idx="1">
                  <c:v>79</c:v>
                </c:pt>
                <c:pt idx="2">
                  <c:v>80</c:v>
                </c:pt>
                <c:pt idx="3">
                  <c:v>85</c:v>
                </c:pt>
              </c:numCache>
            </c:numRef>
          </c:val>
          <c:smooth val="0"/>
        </c:ser>
        <c:dLbls>
          <c:dLblPos val="t"/>
          <c:showLegendKey val="0"/>
          <c:showVal val="1"/>
          <c:showCatName val="0"/>
          <c:showSerName val="0"/>
          <c:showPercent val="0"/>
          <c:showBubbleSize val="0"/>
        </c:dLbls>
        <c:marker val="1"/>
        <c:smooth val="0"/>
        <c:axId val="474956552"/>
        <c:axId val="474956944"/>
      </c:lineChart>
      <c:catAx>
        <c:axId val="4749565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4956944"/>
        <c:crosses val="autoZero"/>
        <c:auto val="1"/>
        <c:lblAlgn val="ctr"/>
        <c:lblOffset val="100"/>
        <c:noMultiLvlLbl val="0"/>
      </c:catAx>
      <c:valAx>
        <c:axId val="474956944"/>
        <c:scaling>
          <c:orientation val="minMax"/>
          <c:max val="100"/>
        </c:scaling>
        <c:delete val="1"/>
        <c:axPos val="l"/>
        <c:numFmt formatCode="General" sourceLinked="1"/>
        <c:majorTickMark val="out"/>
        <c:minorTickMark val="none"/>
        <c:tickLblPos val="nextTo"/>
        <c:crossAx val="4749565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323774201683255"/>
          <c:y val="0"/>
          <c:w val="0.6676225798316745"/>
          <c:h val="1"/>
        </c:manualLayout>
      </c:layout>
      <c:barChart>
        <c:barDir val="bar"/>
        <c:grouping val="clustered"/>
        <c:varyColors val="0"/>
        <c:ser>
          <c:idx val="0"/>
          <c:order val="0"/>
          <c:tx>
            <c:strRef>
              <c:f>Sheet1!$B$1</c:f>
              <c:strCache>
                <c:ptCount val="1"/>
                <c:pt idx="0">
                  <c:v>Women</c:v>
                </c:pt>
              </c:strCache>
            </c:strRef>
          </c:tx>
          <c:spPr>
            <a:solidFill>
              <a:srgbClr val="F794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of these reasons</c:v>
                </c:pt>
                <c:pt idx="1">
                  <c:v>Neglects the children</c:v>
                </c:pt>
                <c:pt idx="2">
                  <c:v>Goes out without telling him</c:v>
                </c:pt>
                <c:pt idx="3">
                  <c:v>Argues with him</c:v>
                </c:pt>
                <c:pt idx="4">
                  <c:v>Burns the food</c:v>
                </c:pt>
                <c:pt idx="5">
                  <c:v>Refuses to have sex with him</c:v>
                </c:pt>
              </c:strCache>
            </c:strRef>
          </c:cat>
          <c:val>
            <c:numRef>
              <c:f>Sheet1!$B$2:$B$7</c:f>
              <c:numCache>
                <c:formatCode>General</c:formatCode>
                <c:ptCount val="6"/>
                <c:pt idx="0">
                  <c:v>11</c:v>
                </c:pt>
                <c:pt idx="1">
                  <c:v>9</c:v>
                </c:pt>
                <c:pt idx="2">
                  <c:v>3</c:v>
                </c:pt>
                <c:pt idx="3">
                  <c:v>2</c:v>
                </c:pt>
                <c:pt idx="4">
                  <c:v>1</c:v>
                </c:pt>
                <c:pt idx="5">
                  <c:v>1</c:v>
                </c:pt>
              </c:numCache>
            </c:numRef>
          </c:val>
        </c:ser>
        <c:dLbls>
          <c:showLegendKey val="0"/>
          <c:showVal val="0"/>
          <c:showCatName val="0"/>
          <c:showSerName val="0"/>
          <c:showPercent val="0"/>
          <c:showBubbleSize val="0"/>
        </c:dLbls>
        <c:gapWidth val="100"/>
        <c:axId val="475551016"/>
        <c:axId val="395978368"/>
      </c:barChart>
      <c:catAx>
        <c:axId val="47555101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95978368"/>
        <c:crosses val="autoZero"/>
        <c:auto val="1"/>
        <c:lblAlgn val="ctr"/>
        <c:lblOffset val="100"/>
        <c:noMultiLvlLbl val="0"/>
      </c:catAx>
      <c:valAx>
        <c:axId val="395978368"/>
        <c:scaling>
          <c:orientation val="minMax"/>
          <c:max val="50"/>
        </c:scaling>
        <c:delete val="1"/>
        <c:axPos val="b"/>
        <c:numFmt formatCode="General" sourceLinked="1"/>
        <c:majorTickMark val="out"/>
        <c:minorTickMark val="none"/>
        <c:tickLblPos val="nextTo"/>
        <c:crossAx val="4755510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8041112454655382E-2"/>
          <c:w val="0.96616035172886816"/>
          <c:h val="0.8455822677546202"/>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Since age 15</c:v>
                </c:pt>
                <c:pt idx="1">
                  <c:v>In the past 12 months</c:v>
                </c:pt>
              </c:strCache>
            </c:strRef>
          </c:cat>
          <c:val>
            <c:numRef>
              <c:f>Sheet1!$B$2:$B$3</c:f>
              <c:numCache>
                <c:formatCode>General</c:formatCode>
                <c:ptCount val="2"/>
                <c:pt idx="0">
                  <c:v>17</c:v>
                </c:pt>
                <c:pt idx="1">
                  <c:v>5</c:v>
                </c:pt>
              </c:numCache>
            </c:numRef>
          </c:val>
        </c:ser>
        <c:dLbls>
          <c:dLblPos val="outEnd"/>
          <c:showLegendKey val="0"/>
          <c:showVal val="1"/>
          <c:showCatName val="0"/>
          <c:showSerName val="0"/>
          <c:showPercent val="0"/>
          <c:showBubbleSize val="0"/>
        </c:dLbls>
        <c:gapWidth val="100"/>
        <c:axId val="478203752"/>
        <c:axId val="478204144"/>
      </c:barChart>
      <c:catAx>
        <c:axId val="4782037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204144"/>
        <c:crosses val="autoZero"/>
        <c:auto val="1"/>
        <c:lblAlgn val="ctr"/>
        <c:lblOffset val="100"/>
        <c:noMultiLvlLbl val="0"/>
      </c:catAx>
      <c:valAx>
        <c:axId val="478204144"/>
        <c:scaling>
          <c:orientation val="minMax"/>
          <c:max val="50"/>
        </c:scaling>
        <c:delete val="1"/>
        <c:axPos val="l"/>
        <c:numFmt formatCode="General" sourceLinked="1"/>
        <c:majorTickMark val="out"/>
        <c:minorTickMark val="none"/>
        <c:tickLblPos val="nextTo"/>
        <c:crossAx val="4782037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22064830313386335"/>
          <c:w val="0.96616035172886816"/>
          <c:h val="0.6342958697295864"/>
        </c:manualLayout>
      </c:layout>
      <c:barChart>
        <c:barDir val="col"/>
        <c:grouping val="clustered"/>
        <c:varyColors val="0"/>
        <c:ser>
          <c:idx val="0"/>
          <c:order val="0"/>
          <c:tx>
            <c:strRef>
              <c:f>Sheet1!$B$1</c:f>
              <c:strCache>
                <c:ptCount val="1"/>
                <c:pt idx="0">
                  <c:v>Series 1</c:v>
                </c:pt>
              </c:strCache>
            </c:strRef>
          </c:tx>
          <c:spPr>
            <a:solidFill>
              <a:srgbClr val="D22045"/>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F79457"/>
              </a:solidFill>
              <a:ln>
                <a:noFill/>
              </a:ln>
              <a:effectLst/>
              <a:scene3d>
                <a:camera prst="orthographicFront"/>
                <a:lightRig rig="threePt" dir="t">
                  <a:rot lat="0" lon="0" rev="1200000"/>
                </a:lightRig>
              </a:scene3d>
              <a:sp3d>
                <a:bevelT w="63500" h="25400"/>
              </a:sp3d>
            </c:spPr>
          </c:dPt>
          <c:dPt>
            <c:idx val="4"/>
            <c:invertIfNegative val="0"/>
            <c:bubble3D val="0"/>
            <c:spPr>
              <a:solidFill>
                <a:srgbClr val="F794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Current husband/ partner</c:v>
                </c:pt>
                <c:pt idx="1">
                  <c:v>Former husband/ partner</c:v>
                </c:pt>
                <c:pt idx="3">
                  <c:v>Mother/ stepmother</c:v>
                </c:pt>
                <c:pt idx="4">
                  <c:v>Father/ stepfather</c:v>
                </c:pt>
              </c:strCache>
            </c:strRef>
          </c:cat>
          <c:val>
            <c:numRef>
              <c:f>Sheet1!$B$2:$B$6</c:f>
              <c:numCache>
                <c:formatCode>General</c:formatCode>
                <c:ptCount val="5"/>
                <c:pt idx="0">
                  <c:v>48</c:v>
                </c:pt>
                <c:pt idx="1">
                  <c:v>25</c:v>
                </c:pt>
                <c:pt idx="3">
                  <c:v>26</c:v>
                </c:pt>
                <c:pt idx="4">
                  <c:v>25</c:v>
                </c:pt>
              </c:numCache>
            </c:numRef>
          </c:val>
        </c:ser>
        <c:dLbls>
          <c:dLblPos val="outEnd"/>
          <c:showLegendKey val="0"/>
          <c:showVal val="1"/>
          <c:showCatName val="0"/>
          <c:showSerName val="0"/>
          <c:showPercent val="0"/>
          <c:showBubbleSize val="0"/>
        </c:dLbls>
        <c:gapWidth val="100"/>
        <c:axId val="478206496"/>
        <c:axId val="478206888"/>
      </c:barChart>
      <c:catAx>
        <c:axId val="478206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206888"/>
        <c:crosses val="autoZero"/>
        <c:auto val="1"/>
        <c:lblAlgn val="ctr"/>
        <c:lblOffset val="100"/>
        <c:noMultiLvlLbl val="0"/>
      </c:catAx>
      <c:valAx>
        <c:axId val="478206888"/>
        <c:scaling>
          <c:orientation val="minMax"/>
          <c:max val="100"/>
        </c:scaling>
        <c:delete val="1"/>
        <c:axPos val="l"/>
        <c:numFmt formatCode="General" sourceLinked="1"/>
        <c:majorTickMark val="out"/>
        <c:minorTickMark val="none"/>
        <c:tickLblPos val="nextTo"/>
        <c:crossAx val="478206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3.8694074969770252E-2"/>
          <c:w val="0.96616035172886816"/>
          <c:h val="0.86976606461072659"/>
        </c:manualLayout>
      </c:layout>
      <c:barChart>
        <c:barDir val="col"/>
        <c:grouping val="clustered"/>
        <c:varyColors val="0"/>
        <c:ser>
          <c:idx val="0"/>
          <c:order val="0"/>
          <c:tx>
            <c:strRef>
              <c:f>Sheet1!$B$1</c:f>
              <c:strCache>
                <c:ptCount val="1"/>
                <c:pt idx="0">
                  <c:v>Series 1</c:v>
                </c:pt>
              </c:strCache>
            </c:strRef>
          </c:tx>
          <c:spPr>
            <a:solidFill>
              <a:srgbClr val="4A466B"/>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c:v>
                </c:pt>
                <c:pt idx="1">
                  <c:v>In the past 12 months</c:v>
                </c:pt>
              </c:strCache>
            </c:strRef>
          </c:cat>
          <c:val>
            <c:numRef>
              <c:f>Sheet1!$B$2:$B$3</c:f>
              <c:numCache>
                <c:formatCode>General</c:formatCode>
                <c:ptCount val="2"/>
                <c:pt idx="0">
                  <c:v>5</c:v>
                </c:pt>
                <c:pt idx="1">
                  <c:v>2</c:v>
                </c:pt>
              </c:numCache>
            </c:numRef>
          </c:val>
        </c:ser>
        <c:dLbls>
          <c:dLblPos val="outEnd"/>
          <c:showLegendKey val="0"/>
          <c:showVal val="1"/>
          <c:showCatName val="0"/>
          <c:showSerName val="0"/>
          <c:showPercent val="0"/>
          <c:showBubbleSize val="0"/>
        </c:dLbls>
        <c:gapWidth val="100"/>
        <c:axId val="478209240"/>
        <c:axId val="478209632"/>
      </c:barChart>
      <c:catAx>
        <c:axId val="4782092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209632"/>
        <c:crosses val="autoZero"/>
        <c:auto val="1"/>
        <c:lblAlgn val="ctr"/>
        <c:lblOffset val="100"/>
        <c:noMultiLvlLbl val="0"/>
      </c:catAx>
      <c:valAx>
        <c:axId val="478209632"/>
        <c:scaling>
          <c:orientation val="minMax"/>
          <c:max val="50"/>
        </c:scaling>
        <c:delete val="1"/>
        <c:axPos val="l"/>
        <c:numFmt formatCode="General" sourceLinked="1"/>
        <c:majorTickMark val="out"/>
        <c:minorTickMark val="none"/>
        <c:tickLblPos val="nextTo"/>
        <c:crossAx val="478209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23038955216525148"/>
          <c:w val="0.96616035172886816"/>
          <c:h val="0.57758185765235515"/>
        </c:manualLayout>
      </c:layout>
      <c:barChart>
        <c:barDir val="col"/>
        <c:grouping val="clustered"/>
        <c:varyColors val="0"/>
        <c:ser>
          <c:idx val="0"/>
          <c:order val="0"/>
          <c:tx>
            <c:strRef>
              <c:f>Sheet1!$B$1</c:f>
              <c:strCache>
                <c:ptCount val="1"/>
                <c:pt idx="0">
                  <c:v>Series 1</c:v>
                </c:pt>
              </c:strCache>
            </c:strRef>
          </c:tx>
          <c:spPr>
            <a:solidFill>
              <a:srgbClr val="F794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22045"/>
              </a:solidFill>
              <a:ln>
                <a:noFill/>
              </a:ln>
              <a:effectLst/>
              <a:scene3d>
                <a:camera prst="orthographicFront"/>
                <a:lightRig rig="threePt" dir="t">
                  <a:rot lat="0" lon="0" rev="1200000"/>
                </a:lightRig>
              </a:scene3d>
              <a:sp3d>
                <a:bevelT w="63500" h="25400"/>
              </a:sp3d>
            </c:spPr>
          </c:dPt>
          <c:dPt>
            <c:idx val="1"/>
            <c:invertIfNegative val="0"/>
            <c:bubble3D val="0"/>
            <c:spPr>
              <a:solidFill>
                <a:srgbClr val="D22045"/>
              </a:solidFill>
              <a:ln>
                <a:noFill/>
              </a:ln>
              <a:effectLst/>
              <a:scene3d>
                <a:camera prst="orthographicFront"/>
                <a:lightRig rig="threePt" dir="t">
                  <a:rot lat="0" lon="0" rev="1200000"/>
                </a:lightRig>
              </a:scene3d>
              <a:sp3d>
                <a:bevelT w="63500" h="25400"/>
              </a:sp3d>
            </c:spPr>
          </c:dPt>
          <c:dPt>
            <c:idx val="2"/>
            <c:invertIfNegative val="0"/>
            <c:bubble3D val="0"/>
          </c:dPt>
          <c:dPt>
            <c:idx val="3"/>
            <c:invertIfNegative val="0"/>
            <c:bubble3D val="0"/>
            <c:spPr>
              <a:solidFill>
                <a:srgbClr val="F79457"/>
              </a:solidFill>
              <a:ln>
                <a:noFill/>
              </a:ln>
              <a:effectLst/>
              <a:scene3d>
                <a:camera prst="orthographicFront"/>
                <a:lightRig rig="threePt" dir="t">
                  <a:rot lat="0" lon="0" rev="1200000"/>
                </a:lightRig>
              </a:scene3d>
              <a:sp3d>
                <a:bevelT w="63500" h="25400"/>
              </a:sp3d>
            </c:spPr>
          </c:dPt>
          <c:dPt>
            <c:idx val="4"/>
            <c:invertIfNegative val="0"/>
            <c:bubble3D val="0"/>
            <c:spPr>
              <a:solidFill>
                <a:srgbClr val="F79457"/>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Current husband/ partner</c:v>
                </c:pt>
                <c:pt idx="1">
                  <c:v>Former husband/ partner</c:v>
                </c:pt>
                <c:pt idx="3">
                  <c:v>Own friend/ acquaintance</c:v>
                </c:pt>
                <c:pt idx="4">
                  <c:v>Current/ former boyfriend</c:v>
                </c:pt>
                <c:pt idx="5">
                  <c:v>Stranger</c:v>
                </c:pt>
              </c:strCache>
            </c:strRef>
          </c:cat>
          <c:val>
            <c:numRef>
              <c:f>Sheet1!$B$2:$B$7</c:f>
              <c:numCache>
                <c:formatCode>General</c:formatCode>
                <c:ptCount val="6"/>
                <c:pt idx="0">
                  <c:v>49</c:v>
                </c:pt>
                <c:pt idx="1">
                  <c:v>32</c:v>
                </c:pt>
                <c:pt idx="3">
                  <c:v>20</c:v>
                </c:pt>
                <c:pt idx="4">
                  <c:v>17</c:v>
                </c:pt>
                <c:pt idx="5">
                  <c:v>17</c:v>
                </c:pt>
              </c:numCache>
            </c:numRef>
          </c:val>
        </c:ser>
        <c:dLbls>
          <c:dLblPos val="outEnd"/>
          <c:showLegendKey val="0"/>
          <c:showVal val="1"/>
          <c:showCatName val="0"/>
          <c:showSerName val="0"/>
          <c:showPercent val="0"/>
          <c:showBubbleSize val="0"/>
        </c:dLbls>
        <c:gapWidth val="100"/>
        <c:axId val="478659072"/>
        <c:axId val="478659464"/>
      </c:barChart>
      <c:catAx>
        <c:axId val="4786590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659464"/>
        <c:crosses val="autoZero"/>
        <c:auto val="1"/>
        <c:lblAlgn val="ctr"/>
        <c:lblOffset val="100"/>
        <c:noMultiLvlLbl val="0"/>
      </c:catAx>
      <c:valAx>
        <c:axId val="478659464"/>
        <c:scaling>
          <c:orientation val="minMax"/>
          <c:max val="100"/>
        </c:scaling>
        <c:delete val="1"/>
        <c:axPos val="l"/>
        <c:numFmt formatCode="General" sourceLinked="1"/>
        <c:majorTickMark val="out"/>
        <c:minorTickMark val="none"/>
        <c:tickLblPos val="nextTo"/>
        <c:crossAx val="4786590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094255405194721E-2"/>
          <c:w val="0.96616035172886816"/>
          <c:h val="0.74484389744305635"/>
        </c:manualLayout>
      </c:layout>
      <c:barChart>
        <c:barDir val="col"/>
        <c:grouping val="clustered"/>
        <c:varyColors val="0"/>
        <c:ser>
          <c:idx val="0"/>
          <c:order val="0"/>
          <c:tx>
            <c:strRef>
              <c:f>Sheet1!$B$1</c:f>
              <c:strCache>
                <c:ptCount val="1"/>
                <c:pt idx="0">
                  <c:v>Series 1</c:v>
                </c:pt>
              </c:strCache>
            </c:strRef>
          </c:tx>
          <c:spPr>
            <a:solidFill>
              <a:srgbClr val="1172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Never married</c:v>
                </c:pt>
                <c:pt idx="2">
                  <c:v>Married/ living together</c:v>
                </c:pt>
                <c:pt idx="3">
                  <c:v>Divorced/separated/ widowed</c:v>
                </c:pt>
              </c:strCache>
            </c:strRef>
          </c:cat>
          <c:val>
            <c:numRef>
              <c:f>Sheet1!$B$2:$B$5</c:f>
              <c:numCache>
                <c:formatCode>General</c:formatCode>
                <c:ptCount val="4"/>
                <c:pt idx="0">
                  <c:v>3</c:v>
                </c:pt>
                <c:pt idx="1">
                  <c:v>6</c:v>
                </c:pt>
                <c:pt idx="2">
                  <c:v>3</c:v>
                </c:pt>
                <c:pt idx="3">
                  <c:v>6</c:v>
                </c:pt>
              </c:numCache>
            </c:numRef>
          </c:val>
        </c:ser>
        <c:dLbls>
          <c:dLblPos val="outEnd"/>
          <c:showLegendKey val="0"/>
          <c:showVal val="1"/>
          <c:showCatName val="0"/>
          <c:showSerName val="0"/>
          <c:showPercent val="0"/>
          <c:showBubbleSize val="0"/>
        </c:dLbls>
        <c:gapWidth val="100"/>
        <c:axId val="478207672"/>
        <c:axId val="478208064"/>
      </c:barChart>
      <c:catAx>
        <c:axId val="478207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208064"/>
        <c:crosses val="autoZero"/>
        <c:auto val="1"/>
        <c:lblAlgn val="ctr"/>
        <c:lblOffset val="100"/>
        <c:noMultiLvlLbl val="0"/>
      </c:catAx>
      <c:valAx>
        <c:axId val="478208064"/>
        <c:scaling>
          <c:orientation val="minMax"/>
          <c:max val="50"/>
        </c:scaling>
        <c:delete val="1"/>
        <c:axPos val="l"/>
        <c:numFmt formatCode="General" sourceLinked="1"/>
        <c:majorTickMark val="out"/>
        <c:minorTickMark val="none"/>
        <c:tickLblPos val="nextTo"/>
        <c:crossAx val="478207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8886942257217846"/>
          <c:y val="0"/>
          <c:w val="0.71113057742782149"/>
          <c:h val="1"/>
        </c:manualLayout>
      </c:layout>
      <c:barChart>
        <c:barDir val="bar"/>
        <c:grouping val="clustered"/>
        <c:varyColors val="0"/>
        <c:ser>
          <c:idx val="0"/>
          <c:order val="0"/>
          <c:tx>
            <c:strRef>
              <c:f>Sheet1!$B$1</c:f>
              <c:strCache>
                <c:ptCount val="1"/>
                <c:pt idx="0">
                  <c:v>Series 1</c:v>
                </c:pt>
              </c:strCache>
            </c:strRef>
          </c:tx>
          <c:spPr>
            <a:solidFill>
              <a:srgbClr val="F79457"/>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A466B"/>
              </a:solidFill>
              <a:ln>
                <a:noFill/>
              </a:ln>
              <a:effectLst/>
              <a:scene3d>
                <a:camera prst="orthographicFront"/>
                <a:lightRig rig="threePt" dir="t">
                  <a:rot lat="0" lon="0" rev="1200000"/>
                </a:lightRig>
              </a:scene3d>
              <a:sp3d>
                <a:bevelT w="63500" h="25400"/>
              </a:sp3d>
            </c:spPr>
          </c:dPt>
          <c:dPt>
            <c:idx val="1"/>
            <c:invertIfNegative val="0"/>
            <c:bubble3D val="0"/>
            <c:spPr>
              <a:solidFill>
                <a:srgbClr val="D2204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Displays none of the behaviors</c:v>
                </c:pt>
                <c:pt idx="1">
                  <c:v>Displays 3+ behaviors</c:v>
                </c:pt>
                <c:pt idx="2">
                  <c:v>Is jealous or angry if she talks to other men</c:v>
                </c:pt>
                <c:pt idx="3">
                  <c:v>Insists on knowing where she is at all times</c:v>
                </c:pt>
                <c:pt idx="4">
                  <c:v>Frequently accuses her of being unfaithful</c:v>
                </c:pt>
                <c:pt idx="5">
                  <c:v>Does not permit her to meet her female friends</c:v>
                </c:pt>
                <c:pt idx="6">
                  <c:v>Tries to limit her contact with her family</c:v>
                </c:pt>
              </c:strCache>
            </c:strRef>
          </c:cat>
          <c:val>
            <c:numRef>
              <c:f>Sheet1!$B$2:$B$8</c:f>
              <c:numCache>
                <c:formatCode>General</c:formatCode>
                <c:ptCount val="7"/>
                <c:pt idx="0">
                  <c:v>63</c:v>
                </c:pt>
                <c:pt idx="1">
                  <c:v>9</c:v>
                </c:pt>
                <c:pt idx="2">
                  <c:v>27</c:v>
                </c:pt>
                <c:pt idx="3">
                  <c:v>24</c:v>
                </c:pt>
                <c:pt idx="4">
                  <c:v>11</c:v>
                </c:pt>
                <c:pt idx="5">
                  <c:v>7</c:v>
                </c:pt>
                <c:pt idx="6">
                  <c:v>4</c:v>
                </c:pt>
              </c:numCache>
            </c:numRef>
          </c:val>
        </c:ser>
        <c:dLbls>
          <c:showLegendKey val="0"/>
          <c:showVal val="0"/>
          <c:showCatName val="0"/>
          <c:showSerName val="0"/>
          <c:showPercent val="0"/>
          <c:showBubbleSize val="0"/>
        </c:dLbls>
        <c:gapWidth val="100"/>
        <c:axId val="478207280"/>
        <c:axId val="478206104"/>
      </c:barChart>
      <c:catAx>
        <c:axId val="47820728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206104"/>
        <c:crosses val="autoZero"/>
        <c:auto val="1"/>
        <c:lblAlgn val="ctr"/>
        <c:lblOffset val="100"/>
        <c:noMultiLvlLbl val="0"/>
      </c:catAx>
      <c:valAx>
        <c:axId val="478206104"/>
        <c:scaling>
          <c:orientation val="minMax"/>
          <c:max val="100"/>
        </c:scaling>
        <c:delete val="1"/>
        <c:axPos val="b"/>
        <c:numFmt formatCode="General" sourceLinked="1"/>
        <c:majorTickMark val="none"/>
        <c:minorTickMark val="none"/>
        <c:tickLblPos val="nextTo"/>
        <c:crossAx val="4782072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cdr:x>
      <cdr:y>0.61512</cdr:y>
    </cdr:from>
    <cdr:to>
      <cdr:x>0.42222</cdr:x>
      <cdr:y>0.74696</cdr:y>
    </cdr:to>
    <cdr:sp macro="" textlink="">
      <cdr:nvSpPr>
        <cdr:cNvPr id="2" name="TextBox 7"/>
        <cdr:cNvSpPr txBox="1"/>
      </cdr:nvSpPr>
      <cdr:spPr>
        <a:xfrm xmlns:a="http://schemas.openxmlformats.org/drawingml/2006/main">
          <a:off x="-1" y="3015446"/>
          <a:ext cx="3860780" cy="64630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i="1" dirty="0" smtClean="0"/>
            <a:t>Among women age 15-49 with a live birth in the past 5 years, percent who:</a:t>
          </a:r>
          <a:endParaRPr lang="en-US" b="1" i="1" dirty="0"/>
        </a:p>
      </cdr:txBody>
    </cdr:sp>
  </cdr:relSizeAnchor>
</c:userShapes>
</file>

<file path=ppt/drawings/drawing2.xml><?xml version="1.0" encoding="utf-8"?>
<c:userShapes xmlns:c="http://schemas.openxmlformats.org/drawingml/2006/chart">
  <cdr:relSizeAnchor xmlns:cdr="http://schemas.openxmlformats.org/drawingml/2006/chartDrawing">
    <cdr:from>
      <cdr:x>0.02052</cdr:x>
      <cdr:y>0.08793</cdr:y>
    </cdr:from>
    <cdr:to>
      <cdr:x>0.45824</cdr:x>
      <cdr:y>0.21169</cdr:y>
    </cdr:to>
    <cdr:sp macro="" textlink="">
      <cdr:nvSpPr>
        <cdr:cNvPr id="2" name="TextBox 1"/>
        <cdr:cNvSpPr txBox="1"/>
      </cdr:nvSpPr>
      <cdr:spPr>
        <a:xfrm xmlns:a="http://schemas.openxmlformats.org/drawingml/2006/main">
          <a:off x="169408" y="510195"/>
          <a:ext cx="3614058" cy="71807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i="1" dirty="0" smtClean="0"/>
            <a:t>Among women age 15-24, percent who had sexual intercourse:</a:t>
          </a:r>
          <a:endParaRPr lang="en-US" sz="1800" i="1" dirty="0"/>
        </a:p>
      </cdr:txBody>
    </cdr:sp>
  </cdr:relSizeAnchor>
  <cdr:relSizeAnchor xmlns:cdr="http://schemas.openxmlformats.org/drawingml/2006/chartDrawing">
    <cdr:from>
      <cdr:x>0.54349</cdr:x>
      <cdr:y>0.08793</cdr:y>
    </cdr:from>
    <cdr:to>
      <cdr:x>0.98121</cdr:x>
      <cdr:y>0.197</cdr:y>
    </cdr:to>
    <cdr:sp macro="" textlink="">
      <cdr:nvSpPr>
        <cdr:cNvPr id="3" name="TextBox 1"/>
        <cdr:cNvSpPr txBox="1"/>
      </cdr:nvSpPr>
      <cdr:spPr>
        <a:xfrm xmlns:a="http://schemas.openxmlformats.org/drawingml/2006/main">
          <a:off x="4487408" y="510195"/>
          <a:ext cx="3614058" cy="63280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800" i="1" dirty="0" smtClean="0"/>
            <a:t>Among women age 18-24, percent who had sexual intercourse:</a:t>
          </a:r>
          <a:endParaRPr lang="en-US" sz="1800" i="1"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B15DCB0-616A-4D00-A23B-0E7EB6002418}" type="datetimeFigureOut">
              <a:rPr lang="en-US" smtClean="0"/>
              <a:t>9/27/2018</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1E81180-36CA-43EC-B7D8-15BB5DAAE4B2}" type="slidenum">
              <a:rPr lang="en-US" smtClean="0"/>
              <a:t>‹#›</a:t>
            </a:fld>
            <a:endParaRPr lang="en-US"/>
          </a:p>
        </p:txBody>
      </p:sp>
    </p:spTree>
    <p:extLst>
      <p:ext uri="{BB962C8B-B14F-4D97-AF65-F5344CB8AC3E}">
        <p14:creationId xmlns:p14="http://schemas.microsoft.com/office/powerpoint/2010/main" val="8700149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a:t>
            </a:fld>
            <a:endParaRPr lang="en-US"/>
          </a:p>
        </p:txBody>
      </p:sp>
    </p:spTree>
    <p:extLst>
      <p:ext uri="{BB962C8B-B14F-4D97-AF65-F5344CB8AC3E}">
        <p14:creationId xmlns:p14="http://schemas.microsoft.com/office/powerpoint/2010/main" val="164305347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NDHS 2017 results indicate that television is still the most popular form of mass media among women (with 77% watching television at least once a week). Thirty-six percent of women listen to the radio at least once a week, and 15% read a newspaper at least once a week. Nine percent of women are exposed to all three types of media weekly. Sixteen percent of women are not regularly exposed to any of the three forms of media</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a:t>
            </a:fld>
            <a:endParaRPr lang="en-US" dirty="0">
              <a:solidFill>
                <a:prstClr val="black"/>
              </a:solidFill>
            </a:endParaRPr>
          </a:p>
        </p:txBody>
      </p:sp>
    </p:spTree>
    <p:extLst>
      <p:ext uri="{BB962C8B-B14F-4D97-AF65-F5344CB8AC3E}">
        <p14:creationId xmlns:p14="http://schemas.microsoft.com/office/powerpoint/2010/main" val="265208365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most common reason for visiting a health facility was sickness or injury (59%), followed by a medical check-up (29%) and prenatal or postnatal check (5%)</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144</a:t>
            </a:fld>
            <a:endParaRPr lang="en-US"/>
          </a:p>
        </p:txBody>
      </p:sp>
    </p:spTree>
    <p:extLst>
      <p:ext uri="{BB962C8B-B14F-4D97-AF65-F5344CB8AC3E}">
        <p14:creationId xmlns:p14="http://schemas.microsoft.com/office/powerpoint/2010/main" val="296101520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Four percent of household members were confined to a hospital or clinic in the 12 months before the survey. Among those confined, more than half (55%) received care at a public facility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145</a:t>
            </a:fld>
            <a:endParaRPr lang="en-US" dirty="0">
              <a:solidFill>
                <a:prstClr val="black"/>
              </a:solidFill>
            </a:endParaRPr>
          </a:p>
        </p:txBody>
      </p:sp>
    </p:spTree>
    <p:extLst>
      <p:ext uri="{BB962C8B-B14F-4D97-AF65-F5344CB8AC3E}">
        <p14:creationId xmlns:p14="http://schemas.microsoft.com/office/powerpoint/2010/main" val="330373761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individuals confined in a facility, the average cost of treatment was </a:t>
            </a:r>
            <a:r>
              <a:rPr lang="en-US" sz="1200" b="0" i="0" u="none" strike="noStrike" kern="1200" baseline="0" dirty="0" err="1" smtClean="0">
                <a:solidFill>
                  <a:schemeClr val="tx1"/>
                </a:solidFill>
                <a:latin typeface="+mn-lt"/>
                <a:ea typeface="+mn-ea"/>
                <a:cs typeface="+mn-cs"/>
              </a:rPr>
              <a:t>PhP</a:t>
            </a:r>
            <a:r>
              <a:rPr lang="en-US" sz="1200" b="0" i="0" u="none" strike="noStrike" kern="1200" baseline="0" dirty="0" smtClean="0">
                <a:solidFill>
                  <a:schemeClr val="tx1"/>
                </a:solidFill>
                <a:latin typeface="+mn-lt"/>
                <a:ea typeface="+mn-ea"/>
                <a:cs typeface="+mn-cs"/>
              </a:rPr>
              <a:t> 21,400. Less than half of the average hospital bill was paid by </a:t>
            </a:r>
            <a:r>
              <a:rPr lang="en-US" sz="1200" b="0" i="0" u="none" strike="noStrike" kern="1200" baseline="0" dirty="0" err="1" smtClean="0">
                <a:solidFill>
                  <a:schemeClr val="tx1"/>
                </a:solidFill>
                <a:latin typeface="+mn-lt"/>
                <a:ea typeface="+mn-ea"/>
                <a:cs typeface="+mn-cs"/>
              </a:rPr>
              <a:t>PhilHealth</a:t>
            </a:r>
            <a:r>
              <a:rPr lang="en-US" sz="1200" b="0" i="0" u="none" strike="noStrike" kern="1200" baseline="0" dirty="0" smtClean="0">
                <a:solidFill>
                  <a:schemeClr val="tx1"/>
                </a:solidFill>
                <a:latin typeface="+mn-lt"/>
                <a:ea typeface="+mn-ea"/>
                <a:cs typeface="+mn-cs"/>
              </a:rPr>
              <a:t>. As expected, the average cost of in-patient care received in private facilities was substantially higher than the cost of care received in public facilities (</a:t>
            </a:r>
            <a:r>
              <a:rPr lang="en-US" sz="1200" b="0" i="0" u="none" strike="noStrike" kern="1200" baseline="0" dirty="0" err="1" smtClean="0">
                <a:solidFill>
                  <a:schemeClr val="tx1"/>
                </a:solidFill>
                <a:latin typeface="+mn-lt"/>
                <a:ea typeface="+mn-ea"/>
                <a:cs typeface="+mn-cs"/>
              </a:rPr>
              <a:t>PhP</a:t>
            </a:r>
            <a:r>
              <a:rPr lang="en-US" sz="1200" b="0" i="0" u="none" strike="noStrike" kern="1200" baseline="0" dirty="0" smtClean="0">
                <a:solidFill>
                  <a:schemeClr val="tx1"/>
                </a:solidFill>
                <a:latin typeface="+mn-lt"/>
                <a:ea typeface="+mn-ea"/>
                <a:cs typeface="+mn-cs"/>
              </a:rPr>
              <a:t> 33,191 versus </a:t>
            </a:r>
            <a:r>
              <a:rPr lang="en-US" sz="1200" b="0" i="0" u="none" strike="noStrike" kern="1200" baseline="0" dirty="0" err="1" smtClean="0">
                <a:solidFill>
                  <a:schemeClr val="tx1"/>
                </a:solidFill>
                <a:latin typeface="+mn-lt"/>
                <a:ea typeface="+mn-ea"/>
                <a:cs typeface="+mn-cs"/>
              </a:rPr>
              <a:t>PhP</a:t>
            </a:r>
            <a:r>
              <a:rPr lang="en-US" sz="1200" b="0" i="0" u="none" strike="noStrike" kern="1200" baseline="0" dirty="0" smtClean="0">
                <a:solidFill>
                  <a:schemeClr val="tx1"/>
                </a:solidFill>
                <a:latin typeface="+mn-lt"/>
                <a:ea typeface="+mn-ea"/>
                <a:cs typeface="+mn-cs"/>
              </a:rPr>
              <a:t> 11,627). </a:t>
            </a:r>
            <a:r>
              <a:rPr lang="en-US" sz="1200" b="0" i="0" u="none" strike="noStrike" kern="1200" baseline="0" dirty="0" err="1" smtClean="0">
                <a:solidFill>
                  <a:schemeClr val="tx1"/>
                </a:solidFill>
                <a:latin typeface="+mn-lt"/>
                <a:ea typeface="+mn-ea"/>
                <a:cs typeface="+mn-cs"/>
              </a:rPr>
              <a:t>PhilHealth</a:t>
            </a:r>
            <a:r>
              <a:rPr lang="en-US" sz="1200" b="0" i="0" u="none" strike="noStrike" kern="1200" baseline="0" dirty="0" smtClean="0">
                <a:solidFill>
                  <a:schemeClr val="tx1"/>
                </a:solidFill>
                <a:latin typeface="+mn-lt"/>
                <a:ea typeface="+mn-ea"/>
                <a:cs typeface="+mn-cs"/>
              </a:rPr>
              <a:t> paid a much larger proportion of the costs for stays in public facilities (71%) than for stays in private facilities (34%)</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146</a:t>
            </a:fld>
            <a:endParaRPr lang="en-US"/>
          </a:p>
        </p:txBody>
      </p:sp>
    </p:spTree>
    <p:extLst>
      <p:ext uri="{BB962C8B-B14F-4D97-AF65-F5344CB8AC3E}">
        <p14:creationId xmlns:p14="http://schemas.microsoft.com/office/powerpoint/2010/main" val="8773402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147</a:t>
            </a:fld>
            <a:endParaRPr lang="en-US" dirty="0">
              <a:solidFill>
                <a:prstClr val="black"/>
              </a:solidFill>
            </a:endParaRPr>
          </a:p>
        </p:txBody>
      </p:sp>
    </p:spTree>
    <p:extLst>
      <p:ext uri="{BB962C8B-B14F-4D97-AF65-F5344CB8AC3E}">
        <p14:creationId xmlns:p14="http://schemas.microsoft.com/office/powerpoint/2010/main" val="14575558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58%</a:t>
            </a:r>
            <a:r>
              <a:rPr lang="en-US" baseline="0" dirty="0" smtClean="0"/>
              <a:t> of married Filipino women were employed at any time in the 12 months before the survey. Generally, employment increases with age, from 29% of married women age 15-19 to 70% of women age 40-44. Employment slightly declines to 67% among women age 45-49.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150</a:t>
            </a:fld>
            <a:endParaRPr lang="en-US"/>
          </a:p>
        </p:txBody>
      </p:sp>
    </p:spTree>
    <p:extLst>
      <p:ext uri="{BB962C8B-B14F-4D97-AF65-F5344CB8AC3E}">
        <p14:creationId xmlns:p14="http://schemas.microsoft.com/office/powerpoint/2010/main" val="126905754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3 in 4 employed women</a:t>
            </a:r>
            <a:r>
              <a:rPr lang="en-US" baseline="0" dirty="0" smtClean="0"/>
              <a:t> are paid in cash for their work, while 2% are paid in cash and in-kind and 1% are paid in-kind only. </a:t>
            </a:r>
            <a:r>
              <a:rPr lang="en-US" baseline="0" dirty="0" err="1" smtClean="0"/>
              <a:t>Nealry</a:t>
            </a:r>
            <a:r>
              <a:rPr lang="en-US" baseline="0" dirty="0" smtClean="0"/>
              <a:t> 1 in 4 employed women are not paid for their work.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151</a:t>
            </a:fld>
            <a:endParaRPr lang="en-US" dirty="0">
              <a:solidFill>
                <a:prstClr val="black"/>
              </a:solidFill>
            </a:endParaRPr>
          </a:p>
        </p:txBody>
      </p:sp>
    </p:spTree>
    <p:extLst>
      <p:ext uri="{BB962C8B-B14F-4D97-AF65-F5344CB8AC3E}">
        <p14:creationId xmlns:p14="http://schemas.microsoft.com/office/powerpoint/2010/main" val="70522233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54% of married women age 15-49 with cash earnings decide jointly with their husbands how their own earnings are used, and 43% decide on their own how their earnings are used. Only 4% of women say their husband is the main decision maker on how their earnings are used.</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152</a:t>
            </a:fld>
            <a:endParaRPr lang="en-US"/>
          </a:p>
        </p:txBody>
      </p:sp>
    </p:spTree>
    <p:extLst>
      <p:ext uri="{BB962C8B-B14F-4D97-AF65-F5344CB8AC3E}">
        <p14:creationId xmlns:p14="http://schemas.microsoft.com/office/powerpoint/2010/main" val="438370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About half of currently married women with cash earnings (49%) earn less than their husbands, 24% earn the same as their husbands, and 23% earn more than their husbands.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153</a:t>
            </a:fld>
            <a:endParaRPr lang="en-US"/>
          </a:p>
        </p:txBody>
      </p:sp>
    </p:spTree>
    <p:extLst>
      <p:ext uri="{BB962C8B-B14F-4D97-AF65-F5344CB8AC3E}">
        <p14:creationId xmlns:p14="http://schemas.microsoft.com/office/powerpoint/2010/main" val="225585591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Nearly one-third of women own a house, alone or jointly. Rural women are more likely to own a house,</a:t>
            </a:r>
            <a:r>
              <a:rPr lang="en-US" baseline="0" dirty="0" smtClean="0"/>
              <a:t> alone or jointly, than their urban counterparts (40% versus 24%).  Overall, 12% of women own land, alone or jointly. Rural women are slightly more likely to own land, alone or jointly, than urban women (15% versus 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155</a:t>
            </a:fld>
            <a:endParaRPr lang="en-US" dirty="0">
              <a:solidFill>
                <a:prstClr val="black"/>
              </a:solidFill>
            </a:endParaRPr>
          </a:p>
        </p:txBody>
      </p:sp>
    </p:spTree>
    <p:extLst>
      <p:ext uri="{BB962C8B-B14F-4D97-AF65-F5344CB8AC3E}">
        <p14:creationId xmlns:p14="http://schemas.microsoft.com/office/powerpoint/2010/main" val="203854617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22% of women have and use a bank account. 86% own</a:t>
            </a:r>
            <a:r>
              <a:rPr lang="en-US" baseline="0" dirty="0" smtClean="0"/>
              <a:t> a mobile phone. Among women who own a mobile phone, 13% use their mobile phone for financial transactions.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156</a:t>
            </a:fld>
            <a:endParaRPr lang="en-US" dirty="0">
              <a:solidFill>
                <a:prstClr val="black"/>
              </a:solidFill>
            </a:endParaRPr>
          </a:p>
        </p:txBody>
      </p:sp>
    </p:spTree>
    <p:extLst>
      <p:ext uri="{BB962C8B-B14F-4D97-AF65-F5344CB8AC3E}">
        <p14:creationId xmlns:p14="http://schemas.microsoft.com/office/powerpoint/2010/main" val="14106127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two-thirds</a:t>
            </a:r>
            <a:r>
              <a:rPr lang="en-US" baseline="0" dirty="0" smtClean="0"/>
              <a:t> of women have used the internet in the past 12 months. Women in urban areas are more likely to have used the internet in the past year than rural women. </a:t>
            </a:r>
            <a:endParaRPr lang="en-US" dirty="0" smtClean="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25</a:t>
            </a:fld>
            <a:endParaRPr lang="en-US" dirty="0">
              <a:solidFill>
                <a:prstClr val="black"/>
              </a:solidFill>
            </a:endParaRPr>
          </a:p>
        </p:txBody>
      </p:sp>
    </p:spTree>
    <p:extLst>
      <p:ext uri="{BB962C8B-B14F-4D97-AF65-F5344CB8AC3E}">
        <p14:creationId xmlns:p14="http://schemas.microsoft.com/office/powerpoint/2010/main" val="111254085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More than 90% of women make decisions about their own</a:t>
            </a:r>
            <a:r>
              <a:rPr lang="en-US" baseline="0" dirty="0" smtClean="0"/>
              <a:t> health care or visits to her family or relatives, while 89% make decisions about major household purchases. In the Philippines, 85% of married women participate in all 3 decisions, while only 2% participate in none of the decisions.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158</a:t>
            </a:fld>
            <a:endParaRPr lang="en-US" dirty="0">
              <a:solidFill>
                <a:prstClr val="black"/>
              </a:solidFill>
            </a:endParaRPr>
          </a:p>
        </p:txBody>
      </p:sp>
    </p:spTree>
    <p:extLst>
      <p:ext uri="{BB962C8B-B14F-4D97-AF65-F5344CB8AC3E}">
        <p14:creationId xmlns:p14="http://schemas.microsoft.com/office/powerpoint/2010/main" val="263781045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Women’s decision</a:t>
            </a:r>
            <a:r>
              <a:rPr lang="en-US" baseline="0" dirty="0" smtClean="0"/>
              <a:t> making in all three specified household decisions (own health care, major household purchases, and </a:t>
            </a:r>
            <a:r>
              <a:rPr lang="en-US" baseline="0" dirty="0" err="1" smtClean="0"/>
              <a:t>visitis</a:t>
            </a:r>
            <a:r>
              <a:rPr lang="en-US" baseline="0" dirty="0" smtClean="0"/>
              <a:t> to family or relatives) has improved since 2003.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159</a:t>
            </a:fld>
            <a:endParaRPr lang="en-US" dirty="0">
              <a:solidFill>
                <a:prstClr val="black"/>
              </a:solidFill>
            </a:endParaRPr>
          </a:p>
        </p:txBody>
      </p:sp>
    </p:spTree>
    <p:extLst>
      <p:ext uri="{BB962C8B-B14F-4D97-AF65-F5344CB8AC3E}">
        <p14:creationId xmlns:p14="http://schemas.microsoft.com/office/powerpoint/2010/main" val="330176524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One in 10 women (11%) agree that wife beating is justified under at least one specific circumstance. Among the five reasons presented to respondents, the wife neglecting the children was reported as the most common circumstance justifying wife beating (9%), followed by the wife going out without telling her husband (3%).</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161</a:t>
            </a:fld>
            <a:endParaRPr lang="en-US" dirty="0">
              <a:solidFill>
                <a:prstClr val="black"/>
              </a:solidFill>
            </a:endParaRPr>
          </a:p>
        </p:txBody>
      </p:sp>
    </p:spTree>
    <p:extLst>
      <p:ext uri="{BB962C8B-B14F-4D97-AF65-F5344CB8AC3E}">
        <p14:creationId xmlns:p14="http://schemas.microsoft.com/office/powerpoint/2010/main" val="350438610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162</a:t>
            </a:fld>
            <a:endParaRPr lang="en-US" dirty="0">
              <a:solidFill>
                <a:prstClr val="black"/>
              </a:solidFill>
            </a:endParaRPr>
          </a:p>
        </p:txBody>
      </p:sp>
    </p:spTree>
    <p:extLst>
      <p:ext uri="{BB962C8B-B14F-4D97-AF65-F5344CB8AC3E}">
        <p14:creationId xmlns:p14="http://schemas.microsoft.com/office/powerpoint/2010/main" val="9627840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a:t>
            </a:r>
            <a:r>
              <a:rPr lang="en-US" baseline="0" dirty="0" smtClean="0"/>
              <a:t> 17% of Filipino women have ever experienced physical violence since age 15. In the last year, 5% of women have experienced physical violence.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164</a:t>
            </a:fld>
            <a:endParaRPr lang="en-US"/>
          </a:p>
        </p:txBody>
      </p:sp>
    </p:spTree>
    <p:extLst>
      <p:ext uri="{BB962C8B-B14F-4D97-AF65-F5344CB8AC3E}">
        <p14:creationId xmlns:p14="http://schemas.microsoft.com/office/powerpoint/2010/main" val="79134699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most common perpetrators of physical violence among ever-married women include</a:t>
            </a:r>
            <a:r>
              <a:rPr lang="en-US" baseline="0" dirty="0" smtClean="0"/>
              <a:t> the current husband/partner (48%) or former husband/partner (25%). Among never married women, the mother/stepmother and father/stepfather are the most common perpetrators of physical violence.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165</a:t>
            </a:fld>
            <a:endParaRPr lang="en-US" dirty="0">
              <a:solidFill>
                <a:prstClr val="black"/>
              </a:solidFill>
            </a:endParaRPr>
          </a:p>
        </p:txBody>
      </p:sp>
    </p:spTree>
    <p:extLst>
      <p:ext uri="{BB962C8B-B14F-4D97-AF65-F5344CB8AC3E}">
        <p14:creationId xmlns:p14="http://schemas.microsoft.com/office/powerpoint/2010/main" val="289464648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5% of women have ever experienced sexual violence. Within the past 12 months, 2% of women have experienced sexual violence.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166</a:t>
            </a:fld>
            <a:endParaRPr lang="en-US"/>
          </a:p>
        </p:txBody>
      </p:sp>
    </p:spTree>
    <p:extLst>
      <p:ext uri="{BB962C8B-B14F-4D97-AF65-F5344CB8AC3E}">
        <p14:creationId xmlns:p14="http://schemas.microsoft.com/office/powerpoint/2010/main" val="230224514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The most common perpetrators of sexual violence among ever-married women include</a:t>
            </a:r>
            <a:r>
              <a:rPr lang="en-US" baseline="0" dirty="0" smtClean="0"/>
              <a:t> the current husband/partner (49%) or former husband/partner (32%). Among never married women, a woman’s own friend/acquaintance, current/former boyfriend, or stranger are the most common perpetrators of sexual violence. </a:t>
            </a: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167</a:t>
            </a:fld>
            <a:endParaRPr lang="en-US" dirty="0">
              <a:solidFill>
                <a:prstClr val="black"/>
              </a:solidFill>
            </a:endParaRPr>
          </a:p>
        </p:txBody>
      </p:sp>
    </p:spTree>
    <p:extLst>
      <p:ext uri="{BB962C8B-B14F-4D97-AF65-F5344CB8AC3E}">
        <p14:creationId xmlns:p14="http://schemas.microsoft.com/office/powerpoint/2010/main" val="193442728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Among women who have ever been pregnant, 3% experienced</a:t>
            </a:r>
            <a:r>
              <a:rPr lang="en-US" baseline="0" dirty="0" smtClean="0"/>
              <a:t> physical violence during pregnancy. Never married and divorced/separated/widowed women were slightly more likely to have experienced violence during pregnancy than married women.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168</a:t>
            </a:fld>
            <a:endParaRPr lang="en-US" dirty="0"/>
          </a:p>
        </p:txBody>
      </p:sp>
    </p:spTree>
    <p:extLst>
      <p:ext uri="{BB962C8B-B14F-4D97-AF65-F5344CB8AC3E}">
        <p14:creationId xmlns:p14="http://schemas.microsoft.com/office/powerpoint/2010/main" val="325075143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9% of ever-married women age 15-49 reported that their current or most recent husband/partner had ever exhibited three or more specific types of controlling behaviors. The most common controlling behaviors reported by women are jealousy or anger if they talk to other men (27%) and insisting on knowing where they are at all times (24%). More than 1 in 10 ever-married women said that their husband/partner frequently accuses them of being unfaithful (11%). Only 4% of women reported that their husband/partner tries to limit their contact with their family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169</a:t>
            </a:fld>
            <a:endParaRPr lang="en-US" dirty="0">
              <a:solidFill>
                <a:prstClr val="black"/>
              </a:solidFill>
            </a:endParaRPr>
          </a:p>
        </p:txBody>
      </p:sp>
    </p:spTree>
    <p:extLst>
      <p:ext uri="{BB962C8B-B14F-4D97-AF65-F5344CB8AC3E}">
        <p14:creationId xmlns:p14="http://schemas.microsoft.com/office/powerpoint/2010/main" val="32025210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noProof="0" dirty="0" smtClean="0"/>
              <a:t>Nearly</a:t>
            </a:r>
            <a:r>
              <a:rPr lang="en-US" baseline="0" noProof="0" dirty="0" smtClean="0"/>
              <a:t> half of women have worked in the 7 days before the survey. 46% of women were not employed in the past year. </a:t>
            </a:r>
            <a:endParaRPr lang="en-US" noProof="0" dirty="0" smtClean="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26</a:t>
            </a:fld>
            <a:endParaRPr lang="en-US" dirty="0">
              <a:solidFill>
                <a:prstClr val="black"/>
              </a:solidFill>
            </a:endParaRPr>
          </a:p>
        </p:txBody>
      </p:sp>
    </p:spTree>
    <p:extLst>
      <p:ext uri="{BB962C8B-B14F-4D97-AF65-F5344CB8AC3E}">
        <p14:creationId xmlns:p14="http://schemas.microsoft.com/office/powerpoint/2010/main" val="178262936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Nearly one-quarter of ever-married</a:t>
            </a:r>
            <a:r>
              <a:rPr lang="en-US" baseline="0" dirty="0" smtClean="0"/>
              <a:t> women (24%) have experienced spousal violence, whether physical, sexual or emotional. 15% of ever-married women have experienced spousal violence in the past year. The most common form of spousal violence is emotional violence (20%).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170</a:t>
            </a:fld>
            <a:endParaRPr lang="en-US" dirty="0">
              <a:solidFill>
                <a:prstClr val="black"/>
              </a:solidFill>
            </a:endParaRPr>
          </a:p>
        </p:txBody>
      </p:sp>
    </p:spTree>
    <p:extLst>
      <p:ext uri="{BB962C8B-B14F-4D97-AF65-F5344CB8AC3E}">
        <p14:creationId xmlns:p14="http://schemas.microsoft.com/office/powerpoint/2010/main" val="266890488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Women who</a:t>
            </a:r>
            <a:r>
              <a:rPr lang="en-US" baseline="0" dirty="0" smtClean="0"/>
              <a:t> are divorced/separated/widowed (52%) are more than twice as likely to have experienced spousal violence than married women (22%).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171</a:t>
            </a:fld>
            <a:endParaRPr lang="en-US" dirty="0">
              <a:solidFill>
                <a:prstClr val="black"/>
              </a:solidFill>
            </a:endParaRPr>
          </a:p>
        </p:txBody>
      </p:sp>
    </p:spTree>
    <p:extLst>
      <p:ext uri="{BB962C8B-B14F-4D97-AF65-F5344CB8AC3E}">
        <p14:creationId xmlns:p14="http://schemas.microsoft.com/office/powerpoint/2010/main" val="132832812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Spousal violence</a:t>
            </a:r>
            <a:r>
              <a:rPr lang="en-US" baseline="0" dirty="0" smtClean="0"/>
              <a:t> has slightly declined from 29% in 2008 to 24% in 2017. Recent spousal violence has remained essentially unchanged.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172</a:t>
            </a:fld>
            <a:endParaRPr lang="en-US" dirty="0">
              <a:solidFill>
                <a:prstClr val="black"/>
              </a:solidFill>
            </a:endParaRPr>
          </a:p>
        </p:txBody>
      </p:sp>
    </p:spTree>
    <p:extLst>
      <p:ext uri="{BB962C8B-B14F-4D97-AF65-F5344CB8AC3E}">
        <p14:creationId xmlns:p14="http://schemas.microsoft.com/office/powerpoint/2010/main" val="225213878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About</a:t>
            </a:r>
            <a:r>
              <a:rPr lang="en-US" baseline="0" dirty="0" smtClean="0"/>
              <a:t> one-third of women who have experienced physical or sexual violence sought help to end the violence. One-quarter never sought help, but did tell someone. 41% of women never sought help, never told anyone.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173</a:t>
            </a:fld>
            <a:endParaRPr lang="en-US" dirty="0">
              <a:solidFill>
                <a:prstClr val="black"/>
              </a:solidFill>
            </a:endParaRPr>
          </a:p>
        </p:txBody>
      </p:sp>
    </p:spTree>
    <p:extLst>
      <p:ext uri="{BB962C8B-B14F-4D97-AF65-F5344CB8AC3E}">
        <p14:creationId xmlns:p14="http://schemas.microsoft.com/office/powerpoint/2010/main" val="1359709713"/>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174</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More than a quarter of employed women work in professional/technical/managerial occupations and 27% of employed women work in sales and service.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27</a:t>
            </a:fld>
            <a:endParaRPr lang="en-US" dirty="0">
              <a:solidFill>
                <a:prstClr val="black"/>
              </a:solidFill>
            </a:endParaRPr>
          </a:p>
        </p:txBody>
      </p:sp>
    </p:spTree>
    <p:extLst>
      <p:ext uri="{BB962C8B-B14F-4D97-AF65-F5344CB8AC3E}">
        <p14:creationId xmlns:p14="http://schemas.microsoft.com/office/powerpoint/2010/main" val="39650835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5% of Filipino women smoke cigarettes, while 2% use other tobacco. Overall,</a:t>
            </a:r>
            <a:r>
              <a:rPr lang="en-US" baseline="0" dirty="0" smtClean="0"/>
              <a:t> 5% use any type of tobacco. </a:t>
            </a:r>
            <a:endParaRPr lang="en-US" dirty="0" smtClean="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28</a:t>
            </a:fld>
            <a:endParaRPr lang="en-US" dirty="0">
              <a:solidFill>
                <a:prstClr val="black"/>
              </a:solidFill>
            </a:endParaRPr>
          </a:p>
        </p:txBody>
      </p:sp>
    </p:spTree>
    <p:extLst>
      <p:ext uri="{BB962C8B-B14F-4D97-AF65-F5344CB8AC3E}">
        <p14:creationId xmlns:p14="http://schemas.microsoft.com/office/powerpoint/2010/main" val="29451844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total fertility rate (TFR) is 2.7 children per woman for the 3-year period preceding the survey. Fertility is higher in rural areas (2.9 children per woman) than in urban areas (2.4 children per woman).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32</a:t>
            </a:fld>
            <a:endParaRPr lang="en-US" dirty="0">
              <a:solidFill>
                <a:prstClr val="black"/>
              </a:solidFill>
            </a:endParaRPr>
          </a:p>
        </p:txBody>
      </p:sp>
    </p:spTree>
    <p:extLst>
      <p:ext uri="{BB962C8B-B14F-4D97-AF65-F5344CB8AC3E}">
        <p14:creationId xmlns:p14="http://schemas.microsoft.com/office/powerpoint/2010/main" val="31079359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TFR also declines with increasing household wealth, from 4.3 children per woman in the poorest households to 1.7 children per woman in the wealthiest households.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33</a:t>
            </a:fld>
            <a:endParaRPr lang="en-US" dirty="0">
              <a:solidFill>
                <a:prstClr val="black"/>
              </a:solidFill>
            </a:endParaRPr>
          </a:p>
        </p:txBody>
      </p:sp>
    </p:spTree>
    <p:extLst>
      <p:ext uri="{BB962C8B-B14F-4D97-AF65-F5344CB8AC3E}">
        <p14:creationId xmlns:p14="http://schemas.microsoft.com/office/powerpoint/2010/main" val="16320244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By region, the TFR ranges from a low of 1.9 children per woman in the National Capital Region to a high of 3.6 children per woman in Zamboanga Peninsula. The TFR in all other regions is between 2.4 and 3.4 children per woman.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34</a:t>
            </a:fld>
            <a:endParaRPr lang="en-US"/>
          </a:p>
        </p:txBody>
      </p:sp>
    </p:spTree>
    <p:extLst>
      <p:ext uri="{BB962C8B-B14F-4D97-AF65-F5344CB8AC3E}">
        <p14:creationId xmlns:p14="http://schemas.microsoft.com/office/powerpoint/2010/main" val="10332807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TFR declined steadily from 4.1 children per woman in 1993 to 2.7 in 2017. The TFR among women in rural areas dropped from 4.8 in 1993 to 2.9 in 2017. Among women in urban areas, the TFR decreased from 3.5 to 2.4 over the same period. </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35</a:t>
            </a:fld>
            <a:endParaRPr lang="en-US" dirty="0">
              <a:solidFill>
                <a:prstClr val="black"/>
              </a:solidFill>
            </a:endParaRPr>
          </a:p>
        </p:txBody>
      </p:sp>
    </p:spTree>
    <p:extLst>
      <p:ext uri="{BB962C8B-B14F-4D97-AF65-F5344CB8AC3E}">
        <p14:creationId xmlns:p14="http://schemas.microsoft.com/office/powerpoint/2010/main" val="39438913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TFR in the Philippines is</a:t>
            </a:r>
            <a:r>
              <a:rPr lang="en-US" baseline="0" dirty="0" smtClean="0"/>
              <a:t> comparable to the TFR in Cambodia and Indonesia.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36</a:t>
            </a:fld>
            <a:endParaRPr lang="en-US" dirty="0">
              <a:solidFill>
                <a:prstClr val="black"/>
              </a:solidFill>
            </a:endParaRPr>
          </a:p>
        </p:txBody>
      </p:sp>
    </p:spTree>
    <p:extLst>
      <p:ext uri="{BB962C8B-B14F-4D97-AF65-F5344CB8AC3E}">
        <p14:creationId xmlns:p14="http://schemas.microsoft.com/office/powerpoint/2010/main" val="67829593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a:t>
            </a:fld>
            <a:endParaRPr lang="en-US"/>
          </a:p>
        </p:txBody>
      </p:sp>
    </p:spTree>
    <p:extLst>
      <p:ext uri="{BB962C8B-B14F-4D97-AF65-F5344CB8AC3E}">
        <p14:creationId xmlns:p14="http://schemas.microsoft.com/office/powerpoint/2010/main" val="46077276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25% of births occur less than 24 months after the preceding birth. Doctors</a:t>
            </a:r>
            <a:r>
              <a:rPr lang="en-US" baseline="0" dirty="0" smtClean="0"/>
              <a:t> recommend a birth interval of at least 36 months.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39</a:t>
            </a:fld>
            <a:endParaRPr lang="en-US" dirty="0">
              <a:solidFill>
                <a:prstClr val="black"/>
              </a:solidFill>
            </a:endParaRPr>
          </a:p>
        </p:txBody>
      </p:sp>
    </p:spTree>
    <p:extLst>
      <p:ext uri="{BB962C8B-B14F-4D97-AF65-F5344CB8AC3E}">
        <p14:creationId xmlns:p14="http://schemas.microsoft.com/office/powerpoint/2010/main" val="33487890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smtClean="0">
                <a:solidFill>
                  <a:schemeClr val="tx2"/>
                </a:solidFill>
              </a:rPr>
              <a:t>9% </a:t>
            </a:r>
            <a:r>
              <a:rPr lang="en-GB" dirty="0" smtClean="0"/>
              <a:t>of young women between the ages of 15-19 are </a:t>
            </a:r>
            <a:r>
              <a:rPr lang="en-GB" i="1" dirty="0" smtClean="0"/>
              <a:t>already mothers</a:t>
            </a:r>
            <a:r>
              <a:rPr lang="en-GB" dirty="0" smtClean="0"/>
              <a:t> or are </a:t>
            </a:r>
            <a:r>
              <a:rPr lang="en-GB" i="1" dirty="0" smtClean="0"/>
              <a:t>pregnant</a:t>
            </a:r>
            <a:r>
              <a:rPr lang="en-GB" dirty="0" smtClean="0"/>
              <a:t> with their first child, compared to 25% of women age 15-24</a:t>
            </a:r>
            <a:r>
              <a:rPr lang="en-GB" baseline="0" dirty="0" smtClean="0"/>
              <a:t>. Rural young women have slightly higher childbearing rates than urban young women.</a:t>
            </a:r>
            <a:br>
              <a:rPr lang="en-GB" baseline="0" dirty="0" smtClean="0"/>
            </a:br>
            <a:r>
              <a:rPr lang="en-GB" baseline="0" dirty="0" smtClean="0"/>
              <a:t/>
            </a:r>
            <a:br>
              <a:rPr lang="en-GB" baseline="0" dirty="0" smtClean="0"/>
            </a:b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40</a:t>
            </a:fld>
            <a:endParaRPr lang="en-US" dirty="0">
              <a:solidFill>
                <a:prstClr val="black"/>
              </a:solidFill>
            </a:endParaRPr>
          </a:p>
        </p:txBody>
      </p:sp>
    </p:spTree>
    <p:extLst>
      <p:ext uri="{BB962C8B-B14F-4D97-AF65-F5344CB8AC3E}">
        <p14:creationId xmlns:p14="http://schemas.microsoft.com/office/powerpoint/2010/main" val="41691935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60% of women age 15-49 are currently married (also referred to as currently in a union); that is, they are either married (42%) or are living together in consensual unions (18%). 36% of women age 15-49 have never been married. 4% of women are divorced, have had their marriage annulled, are separated, or widowed.</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41</a:t>
            </a:fld>
            <a:endParaRPr lang="en-US"/>
          </a:p>
        </p:txBody>
      </p:sp>
    </p:spTree>
    <p:extLst>
      <p:ext uri="{BB962C8B-B14F-4D97-AF65-F5344CB8AC3E}">
        <p14:creationId xmlns:p14="http://schemas.microsoft.com/office/powerpoint/2010/main" val="7395653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Women age</a:t>
            </a:r>
            <a:r>
              <a:rPr lang="en-US" baseline="0" dirty="0" smtClean="0"/>
              <a:t> 25-49 have a median age at first sex of 21.2 years. More than one year later, women have their first marriage at age 22.5 years. One year later, women have their first birth at age 23.5 years.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42</a:t>
            </a:fld>
            <a:endParaRPr lang="en-US" dirty="0">
              <a:solidFill>
                <a:prstClr val="black"/>
              </a:solidFill>
            </a:endParaRPr>
          </a:p>
        </p:txBody>
      </p:sp>
    </p:spTree>
    <p:extLst>
      <p:ext uri="{BB962C8B-B14F-4D97-AF65-F5344CB8AC3E}">
        <p14:creationId xmlns:p14="http://schemas.microsoft.com/office/powerpoint/2010/main" val="34795476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Most currently married women age 15-49 (60%) want no more children (including women who are sterilized or whose husbands are sterilized). Fifteen percent want to have another child soon (within the next 2 years), and another 15% want to wait at least 2 years before having another child.</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44</a:t>
            </a:fld>
            <a:endParaRPr lang="en-US" dirty="0">
              <a:solidFill>
                <a:prstClr val="black"/>
              </a:solidFill>
            </a:endParaRPr>
          </a:p>
        </p:txBody>
      </p:sp>
    </p:spTree>
    <p:extLst>
      <p:ext uri="{BB962C8B-B14F-4D97-AF65-F5344CB8AC3E}">
        <p14:creationId xmlns:p14="http://schemas.microsoft.com/office/powerpoint/2010/main" val="368598752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If women could choose their family size, they would prefer to have 2.7 children on average. Mean ideal family size differs only slightly by residence (2.8 children among rural women and 2.6 children among urban women).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45</a:t>
            </a:fld>
            <a:endParaRPr lang="en-US"/>
          </a:p>
        </p:txBody>
      </p:sp>
    </p:spTree>
    <p:extLst>
      <p:ext uri="{BB962C8B-B14F-4D97-AF65-F5344CB8AC3E}">
        <p14:creationId xmlns:p14="http://schemas.microsoft.com/office/powerpoint/2010/main" val="353937434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According to mothers’ reports, 73% of births were wanted at the time of conception, while 16% were mistimed (that is, wanted at a later time). Eleven</a:t>
            </a:r>
          </a:p>
          <a:p>
            <a:r>
              <a:rPr lang="en-US" sz="1200" b="0" i="0" u="none" strike="noStrike" kern="1200" baseline="0" dirty="0" smtClean="0">
                <a:solidFill>
                  <a:schemeClr val="tx1"/>
                </a:solidFill>
                <a:latin typeface="+mn-lt"/>
                <a:ea typeface="+mn-ea"/>
                <a:cs typeface="+mn-cs"/>
              </a:rPr>
              <a:t>percent were not wanted at all.</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46</a:t>
            </a:fld>
            <a:endParaRPr lang="en-US"/>
          </a:p>
        </p:txBody>
      </p:sp>
    </p:spTree>
    <p:extLst>
      <p:ext uri="{BB962C8B-B14F-4D97-AF65-F5344CB8AC3E}">
        <p14:creationId xmlns:p14="http://schemas.microsoft.com/office/powerpoint/2010/main" val="268296704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Wanted fertility rates reflect the level of fertility that would result if all unwanted births were prevented. The wanted fertility rate in the Philippines is 2.0 children, as</a:t>
            </a:r>
          </a:p>
          <a:p>
            <a:r>
              <a:rPr lang="en-US" sz="1200" b="0" i="0" u="none" strike="noStrike" kern="1200" baseline="0" dirty="0" smtClean="0">
                <a:solidFill>
                  <a:schemeClr val="tx1"/>
                </a:solidFill>
                <a:latin typeface="+mn-lt"/>
                <a:ea typeface="+mn-ea"/>
                <a:cs typeface="+mn-cs"/>
              </a:rPr>
              <a:t>compared with the actual total fertility rate of 2.7 children. This implies that if all unwanted births could be eliminated, the TFR would drop to 2.0 children per woman, slightly below the “replacement fertility” level of 2.1 children. Wanted fertility in urban areas (1.8 children) is lower than replacement-level fertility, while wanted fertility in rural areas (2.2 children) is just above replacement level.</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47</a:t>
            </a:fld>
            <a:endParaRPr lang="en-US" dirty="0">
              <a:solidFill>
                <a:prstClr val="black"/>
              </a:solidFill>
            </a:endParaRPr>
          </a:p>
        </p:txBody>
      </p:sp>
    </p:spTree>
    <p:extLst>
      <p:ext uri="{BB962C8B-B14F-4D97-AF65-F5344CB8AC3E}">
        <p14:creationId xmlns:p14="http://schemas.microsoft.com/office/powerpoint/2010/main" val="182161025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48</a:t>
            </a:fld>
            <a:endParaRPr lang="en-US"/>
          </a:p>
        </p:txBody>
      </p:sp>
    </p:spTree>
    <p:extLst>
      <p:ext uri="{BB962C8B-B14F-4D97-AF65-F5344CB8AC3E}">
        <p14:creationId xmlns:p14="http://schemas.microsoft.com/office/powerpoint/2010/main" val="4640873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half (54%) of married women use a method of contraception, with 40% using a modern method and 14% using a traditional method. Among sexually active unmarried women, 32% are using a method of contraception, with 17% using a modern contraceptive method and 15% using a traditional method. The pill (21%) is the most commonly used method among married women, followed by withdrawal (10%) and female sterilization (7%). Among sexually active unmarried women, withdrawal (14%) is the most common method, followed by the pill (11%).</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51</a:t>
            </a:fld>
            <a:endParaRPr lang="en-US" dirty="0">
              <a:solidFill>
                <a:prstClr val="black"/>
              </a:solidFill>
            </a:endParaRPr>
          </a:p>
        </p:txBody>
      </p:sp>
    </p:spTree>
    <p:extLst>
      <p:ext uri="{BB962C8B-B14F-4D97-AF65-F5344CB8AC3E}">
        <p14:creationId xmlns:p14="http://schemas.microsoft.com/office/powerpoint/2010/main" val="10268301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 the Philippines, 95% of households use an improved source of drinking water. Similarly, 98% of urban households and 93% of rural households use an improved source of drinking water.</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a:t>
            </a:fld>
            <a:endParaRPr lang="en-US" dirty="0">
              <a:solidFill>
                <a:prstClr val="black"/>
              </a:solidFill>
            </a:endParaRPr>
          </a:p>
        </p:txBody>
      </p:sp>
    </p:spTree>
    <p:extLst>
      <p:ext uri="{BB962C8B-B14F-4D97-AF65-F5344CB8AC3E}">
        <p14:creationId xmlns:p14="http://schemas.microsoft.com/office/powerpoint/2010/main" val="13453331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40%</a:t>
            </a:r>
            <a:r>
              <a:rPr lang="en-US" baseline="0" dirty="0" smtClean="0"/>
              <a:t> of married women use a modern method of family planning. 42% of rural married women use a modern method, compared to 38% of urban women.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52</a:t>
            </a:fld>
            <a:endParaRPr lang="en-US" dirty="0">
              <a:solidFill>
                <a:prstClr val="black"/>
              </a:solidFill>
            </a:endParaRPr>
          </a:p>
        </p:txBody>
      </p:sp>
    </p:spTree>
    <p:extLst>
      <p:ext uri="{BB962C8B-B14F-4D97-AF65-F5344CB8AC3E}">
        <p14:creationId xmlns:p14="http://schemas.microsoft.com/office/powerpoint/2010/main" val="31079359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Modern</a:t>
            </a:r>
            <a:r>
              <a:rPr lang="en-US" baseline="0" dirty="0" smtClean="0"/>
              <a:t> method use generally </a:t>
            </a:r>
            <a:r>
              <a:rPr lang="en-US" dirty="0" smtClean="0"/>
              <a:t>decreases with household</a:t>
            </a:r>
            <a:r>
              <a:rPr lang="en-US" baseline="0" dirty="0" smtClean="0"/>
              <a:t> wealth, from 44% in the lowest and 46% in the second wealth quintile to 33% in the highest wealth quintile.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53</a:t>
            </a:fld>
            <a:endParaRPr lang="en-US" dirty="0">
              <a:solidFill>
                <a:prstClr val="black"/>
              </a:solidFill>
            </a:endParaRPr>
          </a:p>
        </p:txBody>
      </p:sp>
    </p:spTree>
    <p:extLst>
      <p:ext uri="{BB962C8B-B14F-4D97-AF65-F5344CB8AC3E}">
        <p14:creationId xmlns:p14="http://schemas.microsoft.com/office/powerpoint/2010/main" val="163202449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Regionally, modern method use ranges from a low of 19% in ARMM to a high of 57% in Cagayan Valley.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54</a:t>
            </a:fld>
            <a:endParaRPr lang="en-US"/>
          </a:p>
        </p:txBody>
      </p:sp>
    </p:spTree>
    <p:extLst>
      <p:ext uri="{BB962C8B-B14F-4D97-AF65-F5344CB8AC3E}">
        <p14:creationId xmlns:p14="http://schemas.microsoft.com/office/powerpoint/2010/main" val="72423011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Use of family planning has increased from 40% in 1993 to 54% in 2017. Use of modern contraception among married women increased from 25% in 1993 to 40% in 2017. Although the percentage of married women using a traditional method is also substantial, there has been little change since 1993.</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55</a:t>
            </a:fld>
            <a:endParaRPr lang="en-US" dirty="0">
              <a:solidFill>
                <a:prstClr val="black"/>
              </a:solidFill>
            </a:endParaRPr>
          </a:p>
        </p:txBody>
      </p:sp>
    </p:spTree>
    <p:extLst>
      <p:ext uri="{BB962C8B-B14F-4D97-AF65-F5344CB8AC3E}">
        <p14:creationId xmlns:p14="http://schemas.microsoft.com/office/powerpoint/2010/main" val="394389136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Indonesia</a:t>
            </a:r>
            <a:r>
              <a:rPr lang="en-US" baseline="0" dirty="0" smtClean="0"/>
              <a:t> and Myanmar have higher modern contraceptive prevalence than the Philippines and Cambodia.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56</a:t>
            </a:fld>
            <a:endParaRPr lang="en-US" dirty="0">
              <a:solidFill>
                <a:prstClr val="black"/>
              </a:solidFill>
            </a:endParaRPr>
          </a:p>
        </p:txBody>
      </p:sp>
    </p:spTree>
    <p:extLst>
      <p:ext uri="{BB962C8B-B14F-4D97-AF65-F5344CB8AC3E}">
        <p14:creationId xmlns:p14="http://schemas.microsoft.com/office/powerpoint/2010/main" val="67829593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public sector provides more than half (56%) of modern contraceptives in the Philippines. A large majority of female sterilization, IUD, injectable, and implant users obtained their method from a public sector. Pill (54%) and male condom (57%) users were most likely to obtain their method from private sector facilities.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58</a:t>
            </a:fld>
            <a:endParaRPr lang="en-US" dirty="0">
              <a:solidFill>
                <a:prstClr val="black"/>
              </a:solidFill>
            </a:endParaRPr>
          </a:p>
        </p:txBody>
      </p:sp>
    </p:spTree>
    <p:extLst>
      <p:ext uri="{BB962C8B-B14F-4D97-AF65-F5344CB8AC3E}">
        <p14:creationId xmlns:p14="http://schemas.microsoft.com/office/powerpoint/2010/main" val="36678634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73% of women were informed about the potential side effects of the method they were using, while 65% were informed about what to do if they experienced side effects. 75% of women were informed about alternative contraceptive methods. Overall, 60% of women currently using a modern method of contraception received all three types of information (method information index).</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59</a:t>
            </a:fld>
            <a:endParaRPr lang="en-US" dirty="0">
              <a:solidFill>
                <a:prstClr val="black"/>
              </a:solidFill>
            </a:endParaRPr>
          </a:p>
        </p:txBody>
      </p:sp>
    </p:spTree>
    <p:extLst>
      <p:ext uri="{BB962C8B-B14F-4D97-AF65-F5344CB8AC3E}">
        <p14:creationId xmlns:p14="http://schemas.microsoft.com/office/powerpoint/2010/main" val="108179727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Seventeen percent of married women have an unmet need for family planning (6% for spacing and 11% for limiting). 54% of married women have a met need for contraception; in other words, they are currently using a method. 17% of women are using contraception to delay their next birth, while 38% want to stop childbearing. The total demand for family planning among married women is 71%.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61</a:t>
            </a:fld>
            <a:endParaRPr lang="en-US"/>
          </a:p>
        </p:txBody>
      </p:sp>
    </p:spTree>
    <p:extLst>
      <p:ext uri="{BB962C8B-B14F-4D97-AF65-F5344CB8AC3E}">
        <p14:creationId xmlns:p14="http://schemas.microsoft.com/office/powerpoint/2010/main" val="103651710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77% of the demand for family planning is satisfied, but only 57% of demand is satisfied by modern methods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62</a:t>
            </a:fld>
            <a:endParaRPr lang="en-US" dirty="0">
              <a:solidFill>
                <a:prstClr val="black"/>
              </a:solidFill>
            </a:endParaRPr>
          </a:p>
        </p:txBody>
      </p:sp>
    </p:spTree>
    <p:extLst>
      <p:ext uri="{BB962C8B-B14F-4D97-AF65-F5344CB8AC3E}">
        <p14:creationId xmlns:p14="http://schemas.microsoft.com/office/powerpoint/2010/main" val="14042742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Unmet need steadily declined from 30% in 1993 to 17% in 2017. The proportion of demand satisfied by modern methods has increased from 35% to 57% over the same period. The total demand for family planning has changed little from 1993 to 2017.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63</a:t>
            </a:fld>
            <a:endParaRPr lang="en-US" dirty="0">
              <a:solidFill>
                <a:prstClr val="black"/>
              </a:solidFill>
            </a:endParaRPr>
          </a:p>
        </p:txBody>
      </p:sp>
    </p:spTree>
    <p:extLst>
      <p:ext uri="{BB962C8B-B14F-4D97-AF65-F5344CB8AC3E}">
        <p14:creationId xmlns:p14="http://schemas.microsoft.com/office/powerpoint/2010/main" val="11619335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Three quarters (76%) of households in the Philippines use improved toilet facilities. Shared toilet facilities of an otherwise acceptable type are also common; 20% of urban households use a shared facility, as compared with 15% of rural households. Three percent of households in the Philippines use unimproved facilities, with an additional 5% not using any facility.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a:t>
            </a:fld>
            <a:endParaRPr lang="en-US" dirty="0">
              <a:solidFill>
                <a:prstClr val="black"/>
              </a:solidFill>
            </a:endParaRPr>
          </a:p>
        </p:txBody>
      </p:sp>
    </p:spTree>
    <p:extLst>
      <p:ext uri="{BB962C8B-B14F-4D97-AF65-F5344CB8AC3E}">
        <p14:creationId xmlns:p14="http://schemas.microsoft.com/office/powerpoint/2010/main" val="26727261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One-third of married women who reported that they were not using any family planning method said they intend to use a family planning method in the future; 64% have no intention to use contraception, and 3% are unsure.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65</a:t>
            </a:fld>
            <a:endParaRPr lang="en-US" dirty="0">
              <a:solidFill>
                <a:prstClr val="black"/>
              </a:solidFill>
            </a:endParaRPr>
          </a:p>
        </p:txBody>
      </p:sp>
    </p:spTree>
    <p:extLst>
      <p:ext uri="{BB962C8B-B14F-4D97-AF65-F5344CB8AC3E}">
        <p14:creationId xmlns:p14="http://schemas.microsoft.com/office/powerpoint/2010/main" val="378301798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Television is the most common source of family planning messages, while the mobile phone is the least common source. Overall, 29% of women did not hear or see a family planning message in the past few months.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66</a:t>
            </a:fld>
            <a:endParaRPr lang="en-US" dirty="0">
              <a:solidFill>
                <a:prstClr val="black"/>
              </a:solidFill>
            </a:endParaRPr>
          </a:p>
        </p:txBody>
      </p:sp>
    </p:spTree>
    <p:extLst>
      <p:ext uri="{BB962C8B-B14F-4D97-AF65-F5344CB8AC3E}">
        <p14:creationId xmlns:p14="http://schemas.microsoft.com/office/powerpoint/2010/main" val="337450074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women age 15-49 who are not using contraception, 8% were visited in their home by a health fieldworker who discussed family planning with them in the 12 months preceding the survey. 14% of nonusers visited a health facility in the 12 months prior to the survey and discussed family planning with a health care provider. Overall, 83% of contraceptive nonusers did not discuss family planning with a health care provider in the 12 months before the survey, either during a home visit or at a</a:t>
            </a:r>
          </a:p>
          <a:p>
            <a:r>
              <a:rPr lang="en-US" sz="1200" b="0" i="0" u="none" strike="noStrike" kern="1200" baseline="0" dirty="0" smtClean="0">
                <a:solidFill>
                  <a:schemeClr val="tx1"/>
                </a:solidFill>
                <a:latin typeface="+mn-lt"/>
                <a:ea typeface="+mn-ea"/>
                <a:cs typeface="+mn-cs"/>
              </a:rPr>
              <a:t>health facility.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67</a:t>
            </a:fld>
            <a:endParaRPr lang="en-US"/>
          </a:p>
        </p:txBody>
      </p:sp>
    </p:spTree>
    <p:extLst>
      <p:ext uri="{BB962C8B-B14F-4D97-AF65-F5344CB8AC3E}">
        <p14:creationId xmlns:p14="http://schemas.microsoft.com/office/powerpoint/2010/main" val="14311526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68</a:t>
            </a:fld>
            <a:endParaRPr lang="en-US" dirty="0">
              <a:solidFill>
                <a:prstClr val="black"/>
              </a:solidFill>
            </a:endParaRPr>
          </a:p>
        </p:txBody>
      </p:sp>
    </p:spTree>
    <p:extLst>
      <p:ext uri="{BB962C8B-B14F-4D97-AF65-F5344CB8AC3E}">
        <p14:creationId xmlns:p14="http://schemas.microsoft.com/office/powerpoint/2010/main" val="387641028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70</a:t>
            </a:fld>
            <a:endParaRPr lang="en-US" dirty="0">
              <a:solidFill>
                <a:prstClr val="black"/>
              </a:solidFill>
            </a:endParaRPr>
          </a:p>
        </p:txBody>
      </p:sp>
    </p:spTree>
    <p:extLst>
      <p:ext uri="{BB962C8B-B14F-4D97-AF65-F5344CB8AC3E}">
        <p14:creationId xmlns:p14="http://schemas.microsoft.com/office/powerpoint/2010/main" val="60870618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During the 5 years immediately preceding the survey, the neonatal mortality rate was 14 deaths per 1,000 live births, the infant mortality rate was 21 deaths per 1,000 live births, and the under-5 mortality rate was 27 deaths per 1,000 live births. Neonatal deaths account for two-thirds of infant deaths.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71</a:t>
            </a:fld>
            <a:endParaRPr lang="en-US" dirty="0">
              <a:solidFill>
                <a:prstClr val="black"/>
              </a:solidFill>
            </a:endParaRPr>
          </a:p>
        </p:txBody>
      </p:sp>
    </p:spTree>
    <p:extLst>
      <p:ext uri="{BB962C8B-B14F-4D97-AF65-F5344CB8AC3E}">
        <p14:creationId xmlns:p14="http://schemas.microsoft.com/office/powerpoint/2010/main" val="121278490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Infant mortality and under-5 mortality are lower in urban areas than in rural areas. Infant</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72</a:t>
            </a:fld>
            <a:endParaRPr lang="en-US"/>
          </a:p>
        </p:txBody>
      </p:sp>
    </p:spTree>
    <p:extLst>
      <p:ext uri="{BB962C8B-B14F-4D97-AF65-F5344CB8AC3E}">
        <p14:creationId xmlns:p14="http://schemas.microsoft.com/office/powerpoint/2010/main" val="224037226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Infant and under-5 mortality rates generally decrease with increasing household wealth.</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73</a:t>
            </a:fld>
            <a:endParaRPr lang="en-US"/>
          </a:p>
        </p:txBody>
      </p:sp>
    </p:spTree>
    <p:extLst>
      <p:ext uri="{BB962C8B-B14F-4D97-AF65-F5344CB8AC3E}">
        <p14:creationId xmlns:p14="http://schemas.microsoft.com/office/powerpoint/2010/main" val="8718999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Regionally, under-5</a:t>
            </a:r>
            <a:r>
              <a:rPr lang="en-US" baseline="0" dirty="0" smtClean="0"/>
              <a:t> mortality</a:t>
            </a:r>
            <a:r>
              <a:rPr lang="en-US" dirty="0" smtClean="0"/>
              <a:t> ranges from a low of 11 deaths per 1,000 live births in both National Capital Region and Cordillera Administrative Region to a high of 55 deaths per 1,000 live births in ARMM.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74</a:t>
            </a:fld>
            <a:endParaRPr lang="en-US"/>
          </a:p>
        </p:txBody>
      </p:sp>
    </p:spTree>
    <p:extLst>
      <p:ext uri="{BB962C8B-B14F-4D97-AF65-F5344CB8AC3E}">
        <p14:creationId xmlns:p14="http://schemas.microsoft.com/office/powerpoint/2010/main" val="338377232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Under-5 mortality rates decreased from 54 deaths per 1,000 live births during the 5 years before the 1993 NDS to 27 deaths per 1,000 live births in the most recent 5-year period. Infant mortality has similarly decreased. Between the 1993 NDS and the 2013 NDHS, the neonatal mortality rate declined slightly from 18 deaths per 1,000 live births to 13 deaths per 1,000 live births. Between the 2013 NDHS and the NDHS 2017, the neonatal mortality rate held steady.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75</a:t>
            </a:fld>
            <a:endParaRPr lang="en-US" dirty="0">
              <a:solidFill>
                <a:prstClr val="black"/>
              </a:solidFill>
            </a:endParaRPr>
          </a:p>
        </p:txBody>
      </p:sp>
    </p:spTree>
    <p:extLst>
      <p:ext uri="{BB962C8B-B14F-4D97-AF65-F5344CB8AC3E}">
        <p14:creationId xmlns:p14="http://schemas.microsoft.com/office/powerpoint/2010/main" val="16736308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More than 9 in 10 households have electricity</a:t>
            </a:r>
            <a:r>
              <a:rPr lang="en-US" baseline="0" dirty="0" smtClean="0"/>
              <a:t>.  96% of urban households have electricity, compared to 90% of rural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a:t>
            </a:fld>
            <a:endParaRPr lang="en-US" dirty="0">
              <a:solidFill>
                <a:prstClr val="black"/>
              </a:solidFill>
            </a:endParaRPr>
          </a:p>
        </p:txBody>
      </p:sp>
    </p:spTree>
    <p:extLst>
      <p:ext uri="{BB962C8B-B14F-4D97-AF65-F5344CB8AC3E}">
        <p14:creationId xmlns:p14="http://schemas.microsoft.com/office/powerpoint/2010/main" val="310793597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76</a:t>
            </a:fld>
            <a:endParaRPr lang="en-US" dirty="0">
              <a:solidFill>
                <a:prstClr val="black"/>
              </a:solidFill>
            </a:endParaRPr>
          </a:p>
        </p:txBody>
      </p:sp>
    </p:spTree>
    <p:extLst>
      <p:ext uri="{BB962C8B-B14F-4D97-AF65-F5344CB8AC3E}">
        <p14:creationId xmlns:p14="http://schemas.microsoft.com/office/powerpoint/2010/main" val="381346310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Mortality rates are higher among children born after short birth intervals (less than 2 years) than among children born after longer intervals.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77</a:t>
            </a:fld>
            <a:endParaRPr lang="en-US"/>
          </a:p>
        </p:txBody>
      </p:sp>
    </p:spTree>
    <p:extLst>
      <p:ext uri="{BB962C8B-B14F-4D97-AF65-F5344CB8AC3E}">
        <p14:creationId xmlns:p14="http://schemas.microsoft.com/office/powerpoint/2010/main" val="71076648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Childhood</a:t>
            </a:r>
            <a:r>
              <a:rPr lang="en-US" baseline="0" dirty="0" smtClean="0"/>
              <a:t> mortality rates are higher among older women age 40-49.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78</a:t>
            </a:fld>
            <a:endParaRPr lang="en-US" dirty="0">
              <a:solidFill>
                <a:prstClr val="black"/>
              </a:solidFill>
            </a:endParaRPr>
          </a:p>
        </p:txBody>
      </p:sp>
    </p:spTree>
    <p:extLst>
      <p:ext uri="{BB962C8B-B14F-4D97-AF65-F5344CB8AC3E}">
        <p14:creationId xmlns:p14="http://schemas.microsoft.com/office/powerpoint/2010/main" val="201774312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Mortality rates generally increase as birth order increases. For example, the under-5 mortality rate increases from 23 deaths per 1,000 live births for</a:t>
            </a:r>
          </a:p>
          <a:p>
            <a:r>
              <a:rPr lang="en-US" sz="1200" b="0" i="0" u="none" strike="noStrike" kern="1200" baseline="0" dirty="0" smtClean="0">
                <a:solidFill>
                  <a:schemeClr val="tx1"/>
                </a:solidFill>
                <a:latin typeface="+mn-lt"/>
                <a:ea typeface="+mn-ea"/>
                <a:cs typeface="+mn-cs"/>
              </a:rPr>
              <a:t>first-order births to 57 deaths per 1,000 live births for seventh- and higher-order births.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79</a:t>
            </a:fld>
            <a:endParaRPr lang="en-US" dirty="0">
              <a:solidFill>
                <a:prstClr val="black"/>
              </a:solidFill>
            </a:endParaRPr>
          </a:p>
        </p:txBody>
      </p:sp>
    </p:spTree>
    <p:extLst>
      <p:ext uri="{BB962C8B-B14F-4D97-AF65-F5344CB8AC3E}">
        <p14:creationId xmlns:p14="http://schemas.microsoft.com/office/powerpoint/2010/main" val="275573098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80</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94% of women age 15-49 received ANC from a skilled provider for their most recent birth. Midwives were the most common service providers (50%), followed by doctors (39%) and nurses (4%). Only 3% of women did not receive any ANC.</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83</a:t>
            </a:fld>
            <a:endParaRPr lang="en-US" dirty="0">
              <a:solidFill>
                <a:prstClr val="black"/>
              </a:solidFill>
            </a:endParaRPr>
          </a:p>
        </p:txBody>
      </p:sp>
    </p:spTree>
    <p:extLst>
      <p:ext uri="{BB962C8B-B14F-4D97-AF65-F5344CB8AC3E}">
        <p14:creationId xmlns:p14="http://schemas.microsoft.com/office/powerpoint/2010/main" val="91052084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Nearly 9 in 10</a:t>
            </a:r>
            <a:r>
              <a:rPr lang="en-US" baseline="0" dirty="0" smtClean="0"/>
              <a:t> pregnant women had 4+ ANC visits for their most recent birth. There is little variation by residence. 7 in 10 pregnant women had an ANC visit in the first trimester. There is little difference between urban and rural residence.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84</a:t>
            </a:fld>
            <a:endParaRPr lang="en-US" dirty="0">
              <a:solidFill>
                <a:prstClr val="black"/>
              </a:solidFill>
            </a:endParaRPr>
          </a:p>
        </p:txBody>
      </p:sp>
    </p:spTree>
    <p:extLst>
      <p:ext uri="{BB962C8B-B14F-4D97-AF65-F5344CB8AC3E}">
        <p14:creationId xmlns:p14="http://schemas.microsoft.com/office/powerpoint/2010/main" val="181340811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percentage of women receiving ANC from a skilled provider increased from 85% in 1993 to 94% in 2017. There has been a steady increase in the percentage of women who had four or more ANC visits, from 55% in 1993 to 87% in 2017. Over the same period, the percentage of women who received ANC in the first trimester of pregnancy improved from 43% to 71%.</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85</a:t>
            </a:fld>
            <a:endParaRPr lang="en-US" dirty="0">
              <a:solidFill>
                <a:prstClr val="black"/>
              </a:solidFill>
            </a:endParaRPr>
          </a:p>
        </p:txBody>
      </p:sp>
    </p:spTree>
    <p:extLst>
      <p:ext uri="{BB962C8B-B14F-4D97-AF65-F5344CB8AC3E}">
        <p14:creationId xmlns:p14="http://schemas.microsoft.com/office/powerpoint/2010/main" val="4310040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DOH recommends a complete assessment, including a general and obstetric physical examination, as part of the first ANC visit. Urinalysis, stool examination, and blood tests such as blood typing, complete blood count, and screening for HIV/AIDS and hepatitis B are also recommended components of the first</a:t>
            </a:r>
          </a:p>
          <a:p>
            <a:r>
              <a:rPr lang="en-US" sz="1200" b="0" i="0" u="none" strike="noStrike" kern="1200" baseline="0" dirty="0" smtClean="0">
                <a:solidFill>
                  <a:schemeClr val="tx1"/>
                </a:solidFill>
                <a:latin typeface="+mn-lt"/>
                <a:ea typeface="+mn-ea"/>
                <a:cs typeface="+mn-cs"/>
              </a:rPr>
              <a:t>ANC visit. Blood pressure and weight should be monitored during every ANC visit.</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Among women who received ANC for their most recent birth, 99% had their blood pressure measured, 78% had a urine sample taken, and 72% had a blood sample taken. Nearly all pregnant women had their weight measured (99%), and 87% had their height measured.</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86</a:t>
            </a:fld>
            <a:endParaRPr lang="en-US" dirty="0">
              <a:solidFill>
                <a:prstClr val="black"/>
              </a:solidFill>
            </a:endParaRPr>
          </a:p>
        </p:txBody>
      </p:sp>
    </p:spTree>
    <p:extLst>
      <p:ext uri="{BB962C8B-B14F-4D97-AF65-F5344CB8AC3E}">
        <p14:creationId xmlns:p14="http://schemas.microsoft.com/office/powerpoint/2010/main" val="124759692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DOH recommends at least two tetanus toxoid vaccinations during pregnancy and a total of at least five vaccinations for lifetime immunity. More than half of women (56%) received two or more tetanus toxoid injections for their most recent birth. Overall, 80% of recent births were protected against neonatal tetanus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87</a:t>
            </a:fld>
            <a:endParaRPr lang="en-US" dirty="0">
              <a:solidFill>
                <a:prstClr val="black"/>
              </a:solidFill>
            </a:endParaRPr>
          </a:p>
        </p:txBody>
      </p:sp>
    </p:spTree>
    <p:extLst>
      <p:ext uri="{BB962C8B-B14F-4D97-AF65-F5344CB8AC3E}">
        <p14:creationId xmlns:p14="http://schemas.microsoft.com/office/powerpoint/2010/main" val="32629101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Currently, 89% of Filipino households own a mobile phone, 77% have a television, and 51% own a radio. Households in urban areas are more likely than rural households to own a mobile phone, television, or radio. Thirty-six percent of households own a motorcycle or scooter and 19% own a bicycle. Rural households are more</a:t>
            </a:r>
            <a:r>
              <a:rPr lang="en-US" sz="1200" kern="1200" baseline="0" dirty="0" smtClean="0">
                <a:solidFill>
                  <a:schemeClr val="tx1"/>
                </a:solidFill>
                <a:effectLst/>
                <a:latin typeface="+mn-lt"/>
                <a:ea typeface="+mn-ea"/>
                <a:cs typeface="+mn-cs"/>
              </a:rPr>
              <a:t> likely to own a motorcycle/scooter than urban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a:t>
            </a:fld>
            <a:endParaRPr lang="en-US" dirty="0">
              <a:solidFill>
                <a:prstClr val="black"/>
              </a:solidFill>
            </a:endParaRPr>
          </a:p>
        </p:txBody>
      </p:sp>
    </p:spTree>
    <p:extLst>
      <p:ext uri="{BB962C8B-B14F-4D97-AF65-F5344CB8AC3E}">
        <p14:creationId xmlns:p14="http://schemas.microsoft.com/office/powerpoint/2010/main" val="42389365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Seventy-eight percent of births in the 5 years preceding the survey were delivered in a health facility. Fifty-five percent of births were delivered in a public facility, while 23% were delivered in a private facility. One in five births were delivered at home. Births to urban women (85%) are more likely to be delivered in a health facility than births to rural women (72%).</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89</a:t>
            </a:fld>
            <a:endParaRPr lang="en-US"/>
          </a:p>
        </p:txBody>
      </p:sp>
    </p:spTree>
    <p:extLst>
      <p:ext uri="{BB962C8B-B14F-4D97-AF65-F5344CB8AC3E}">
        <p14:creationId xmlns:p14="http://schemas.microsoft.com/office/powerpoint/2010/main" val="82158763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 the Philippines, 84% of live births in the 5 years preceding the survey were delivered by a skilled provider. The majority of births were delivered by a doctor (49%) or midwife (30%).</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90</a:t>
            </a:fld>
            <a:endParaRPr lang="en-US"/>
          </a:p>
        </p:txBody>
      </p:sp>
    </p:spTree>
    <p:extLst>
      <p:ext uri="{BB962C8B-B14F-4D97-AF65-F5344CB8AC3E}">
        <p14:creationId xmlns:p14="http://schemas.microsoft.com/office/powerpoint/2010/main" val="408775013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Health facility deliveries have increased dramatically since 1993, from 28% to 78%. Since 2013, the percentage of births delivered in a health facility has exceeded the percentage delivered at home. The percentage of live births delivered by a skilled provider increased from 53% in 1993 to 84% in 2017.</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91</a:t>
            </a:fld>
            <a:endParaRPr lang="en-US" dirty="0">
              <a:solidFill>
                <a:prstClr val="black"/>
              </a:solidFill>
            </a:endParaRPr>
          </a:p>
        </p:txBody>
      </p:sp>
    </p:spTree>
    <p:extLst>
      <p:ext uri="{BB962C8B-B14F-4D97-AF65-F5344CB8AC3E}">
        <p14:creationId xmlns:p14="http://schemas.microsoft.com/office/powerpoint/2010/main" val="43174947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women age 15-49 who gave birth in the 2 years preceding the survey, 86% had a postnatal check during the first 2 days after their most recent birth. Similarly, 86% of newborns received a postnatal check. Mothers who delivered in a health facility and newborns that were delivered in a health facility were more likely to received a postnatal check than mothers and newborns delivered elsewhere.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92</a:t>
            </a:fld>
            <a:endParaRPr lang="en-US"/>
          </a:p>
        </p:txBody>
      </p:sp>
    </p:spTree>
    <p:extLst>
      <p:ext uri="{BB962C8B-B14F-4D97-AF65-F5344CB8AC3E}">
        <p14:creationId xmlns:p14="http://schemas.microsoft.com/office/powerpoint/2010/main" val="307553459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women age 15-49, 54% had at least one problem accessing health care. The most common problem was getting money for treatment (45%). About one in five women reported that distance to a health facility (22%) and not wanting to go alone (21%) were problems in accessing health care. Nine percent of women reported getting permission to go for treatment as a problem in accessing care.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94</a:t>
            </a:fld>
            <a:endParaRPr lang="en-US" dirty="0">
              <a:solidFill>
                <a:prstClr val="black"/>
              </a:solidFill>
            </a:endParaRPr>
          </a:p>
        </p:txBody>
      </p:sp>
    </p:spTree>
    <p:extLst>
      <p:ext uri="{BB962C8B-B14F-4D97-AF65-F5344CB8AC3E}">
        <p14:creationId xmlns:p14="http://schemas.microsoft.com/office/powerpoint/2010/main" val="137366269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95</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98</a:t>
            </a:fld>
            <a:endParaRPr lang="en-US" dirty="0">
              <a:solidFill>
                <a:prstClr val="black"/>
              </a:solidFill>
            </a:endParaRPr>
          </a:p>
        </p:txBody>
      </p:sp>
    </p:spTree>
    <p:extLst>
      <p:ext uri="{BB962C8B-B14F-4D97-AF65-F5344CB8AC3E}">
        <p14:creationId xmlns:p14="http://schemas.microsoft.com/office/powerpoint/2010/main" val="284162460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70% of children age 12-23 months and 66% of children age 24-35 months received all basic vaccinations. More than 80% of children age 12-23 months received the first 2 doses of both DPT and Polio vaccinations, but less children have the 3</a:t>
            </a:r>
            <a:r>
              <a:rPr lang="en-US" sz="1200" b="0" i="0" u="none" strike="noStrike" kern="1200" baseline="30000" dirty="0" smtClean="0">
                <a:solidFill>
                  <a:schemeClr val="tx1"/>
                </a:solidFill>
                <a:latin typeface="+mn-lt"/>
                <a:ea typeface="+mn-ea"/>
                <a:cs typeface="+mn-cs"/>
              </a:rPr>
              <a:t>rd</a:t>
            </a:r>
            <a:r>
              <a:rPr lang="en-US" sz="1200" b="0" i="0" u="none" strike="noStrike" kern="1200" baseline="0" dirty="0" smtClean="0">
                <a:solidFill>
                  <a:schemeClr val="tx1"/>
                </a:solidFill>
                <a:latin typeface="+mn-lt"/>
                <a:ea typeface="+mn-ea"/>
                <a:cs typeface="+mn-cs"/>
              </a:rPr>
              <a:t> dose of each vaccination. Overall, 9% of children have received none of the basic vaccinations.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99</a:t>
            </a:fld>
            <a:endParaRPr lang="en-US" dirty="0">
              <a:solidFill>
                <a:prstClr val="black"/>
              </a:solidFill>
            </a:endParaRPr>
          </a:p>
        </p:txBody>
      </p:sp>
    </p:spTree>
    <p:extLst>
      <p:ext uri="{BB962C8B-B14F-4D97-AF65-F5344CB8AC3E}">
        <p14:creationId xmlns:p14="http://schemas.microsoft.com/office/powerpoint/2010/main" val="37120211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100</a:t>
            </a:fld>
            <a:endParaRPr lang="en-US" dirty="0">
              <a:solidFill>
                <a:prstClr val="black"/>
              </a:solidFill>
            </a:endParaRPr>
          </a:p>
        </p:txBody>
      </p:sp>
    </p:spTree>
    <p:extLst>
      <p:ext uri="{BB962C8B-B14F-4D97-AF65-F5344CB8AC3E}">
        <p14:creationId xmlns:p14="http://schemas.microsoft.com/office/powerpoint/2010/main" val="162166310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Regionally, basic</a:t>
            </a:r>
            <a:r>
              <a:rPr lang="en-US" baseline="0" dirty="0" smtClean="0"/>
              <a:t> vaccination coverage</a:t>
            </a:r>
            <a:r>
              <a:rPr lang="en-US" dirty="0" smtClean="0"/>
              <a:t> ranges from a low 18% in ARMM to a high of 87% in Davao.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101</a:t>
            </a:fld>
            <a:endParaRPr lang="en-US"/>
          </a:p>
        </p:txBody>
      </p:sp>
    </p:spTree>
    <p:extLst>
      <p:ext uri="{BB962C8B-B14F-4D97-AF65-F5344CB8AC3E}">
        <p14:creationId xmlns:p14="http://schemas.microsoft.com/office/powerpoint/2010/main" val="21036778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a:t>
            </a:fld>
            <a:endParaRPr lang="en-US" dirty="0">
              <a:solidFill>
                <a:prstClr val="black"/>
              </a:solidFill>
            </a:endParaRPr>
          </a:p>
        </p:txBody>
      </p:sp>
    </p:spTree>
    <p:extLst>
      <p:ext uri="{BB962C8B-B14F-4D97-AF65-F5344CB8AC3E}">
        <p14:creationId xmlns:p14="http://schemas.microsoft.com/office/powerpoint/2010/main" val="10316810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percentage of children age 12-23 months who received all basic vaccines has fluctuated over time, rising from 72% in 1993 to 80% in 2008 and then decreasing to 70% in 2017. The percentage of children age 12-23 months who did not receive any vaccinations has also fluctuated over time but notably increased from 4% in 2013 to 9% in 2017.</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102</a:t>
            </a:fld>
            <a:endParaRPr lang="en-US"/>
          </a:p>
        </p:txBody>
      </p:sp>
    </p:spTree>
    <p:extLst>
      <p:ext uri="{BB962C8B-B14F-4D97-AF65-F5344CB8AC3E}">
        <p14:creationId xmlns:p14="http://schemas.microsoft.com/office/powerpoint/2010/main" val="40399355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103</a:t>
            </a:fld>
            <a:endParaRPr lang="en-US" dirty="0">
              <a:solidFill>
                <a:prstClr val="black"/>
              </a:solidFill>
            </a:endParaRPr>
          </a:p>
        </p:txBody>
      </p:sp>
    </p:spTree>
    <p:extLst>
      <p:ext uri="{BB962C8B-B14F-4D97-AF65-F5344CB8AC3E}">
        <p14:creationId xmlns:p14="http://schemas.microsoft.com/office/powerpoint/2010/main" val="929539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Sixty-one percent of children age 12-23 months and 33% of children age 24-35 months have received all of the vaccines appropriate for their age.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104</a:t>
            </a:fld>
            <a:endParaRPr lang="en-US"/>
          </a:p>
        </p:txBody>
      </p:sp>
    </p:spTree>
    <p:extLst>
      <p:ext uri="{BB962C8B-B14F-4D97-AF65-F5344CB8AC3E}">
        <p14:creationId xmlns:p14="http://schemas.microsoft.com/office/powerpoint/2010/main" val="180294875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Fever (17%) was the most common illness reported among children under age 5 during the 2 weeks before the survey, followed by diarrhea (6%) and</a:t>
            </a:r>
          </a:p>
          <a:p>
            <a:r>
              <a:rPr lang="en-US" sz="1200" b="0" i="0" u="none" strike="noStrike" kern="1200" baseline="0" dirty="0" smtClean="0">
                <a:solidFill>
                  <a:schemeClr val="tx1"/>
                </a:solidFill>
                <a:latin typeface="+mn-lt"/>
                <a:ea typeface="+mn-ea"/>
                <a:cs typeface="+mn-cs"/>
              </a:rPr>
              <a:t>symptoms of ARI (2%); however, children with ARI symptoms were most likely to be taken for advice or treatment. Advice or treatment was sought for 67%</a:t>
            </a:r>
          </a:p>
          <a:p>
            <a:r>
              <a:rPr lang="en-US" sz="1200" b="0" i="0" u="none" strike="noStrike" kern="1200" baseline="0" dirty="0" smtClean="0">
                <a:solidFill>
                  <a:schemeClr val="tx1"/>
                </a:solidFill>
                <a:latin typeface="+mn-lt"/>
                <a:ea typeface="+mn-ea"/>
                <a:cs typeface="+mn-cs"/>
              </a:rPr>
              <a:t>of children with ARI symptoms, 52% of children with a fever, and 42% of children with diarrhea</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106</a:t>
            </a:fld>
            <a:endParaRPr lang="en-US" dirty="0">
              <a:solidFill>
                <a:prstClr val="black"/>
              </a:solidFill>
            </a:endParaRPr>
          </a:p>
        </p:txBody>
      </p:sp>
    </p:spTree>
    <p:extLst>
      <p:ext uri="{BB962C8B-B14F-4D97-AF65-F5344CB8AC3E}">
        <p14:creationId xmlns:p14="http://schemas.microsoft.com/office/powerpoint/2010/main" val="360635559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Prevalence of diarrhea is highest among children age 6-11 months and 12-23 months (9% each).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107</a:t>
            </a:fld>
            <a:endParaRPr lang="en-US" dirty="0">
              <a:solidFill>
                <a:prstClr val="black"/>
              </a:solidFill>
            </a:endParaRPr>
          </a:p>
        </p:txBody>
      </p:sp>
    </p:spTree>
    <p:extLst>
      <p:ext uri="{BB962C8B-B14F-4D97-AF65-F5344CB8AC3E}">
        <p14:creationId xmlns:p14="http://schemas.microsoft.com/office/powerpoint/2010/main" val="61569564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children with diarrhea in the 2 weeks before the survey, 17% received ORS and zinc. 61% of children received ORT. Forty-five percent of children received ORT and continued feeding. Twenty-three percent of children received no treatment.</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108</a:t>
            </a:fld>
            <a:endParaRPr lang="en-US" dirty="0">
              <a:solidFill>
                <a:prstClr val="black"/>
              </a:solidFill>
            </a:endParaRPr>
          </a:p>
        </p:txBody>
      </p:sp>
    </p:spTree>
    <p:extLst>
      <p:ext uri="{BB962C8B-B14F-4D97-AF65-F5344CB8AC3E}">
        <p14:creationId xmlns:p14="http://schemas.microsoft.com/office/powerpoint/2010/main" val="70646690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Only 25% of children under age 5 with diarrhea in the 2 weeks before the survey were given more liquids than usual, as recommended. 46% received the same amount of liquids. It is of concern that 29% of children were given somewhat less or much less fluid than usual, and 1% were given no fluids at all</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109</a:t>
            </a:fld>
            <a:endParaRPr lang="en-US" dirty="0">
              <a:solidFill>
                <a:prstClr val="black"/>
              </a:solidFill>
            </a:endParaRPr>
          </a:p>
        </p:txBody>
      </p:sp>
    </p:spTree>
    <p:extLst>
      <p:ext uri="{BB962C8B-B14F-4D97-AF65-F5344CB8AC3E}">
        <p14:creationId xmlns:p14="http://schemas.microsoft.com/office/powerpoint/2010/main" val="49241731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Fifty-eight percent of children with diarrhea were fed according to the recommended practice of giving the same amount of food or more food than usual. Thirty-eight percent of children were given much less or somewhat less food than usual</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110</a:t>
            </a:fld>
            <a:endParaRPr lang="en-US"/>
          </a:p>
        </p:txBody>
      </p:sp>
    </p:spTree>
    <p:extLst>
      <p:ext uri="{BB962C8B-B14F-4D97-AF65-F5344CB8AC3E}">
        <p14:creationId xmlns:p14="http://schemas.microsoft.com/office/powerpoint/2010/main" val="40174425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111</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24% of newborns received a </a:t>
            </a:r>
            <a:r>
              <a:rPr lang="en-US" sz="1200" b="0" i="0" u="none" strike="noStrike" kern="1200" baseline="0" dirty="0" err="1" smtClean="0">
                <a:solidFill>
                  <a:schemeClr val="tx1"/>
                </a:solidFill>
                <a:latin typeface="+mn-lt"/>
                <a:ea typeface="+mn-ea"/>
                <a:cs typeface="+mn-cs"/>
              </a:rPr>
              <a:t>prelacteal</a:t>
            </a:r>
            <a:r>
              <a:rPr lang="en-US" sz="1200" b="0" i="0" u="none" strike="noStrike" kern="1200" baseline="0" dirty="0" smtClean="0">
                <a:solidFill>
                  <a:schemeClr val="tx1"/>
                </a:solidFill>
                <a:latin typeface="+mn-lt"/>
                <a:ea typeface="+mn-ea"/>
                <a:cs typeface="+mn-cs"/>
              </a:rPr>
              <a:t> feed, which is not recommended. The percentage of newborn infants receiving a </a:t>
            </a:r>
            <a:r>
              <a:rPr lang="en-US" sz="1200" b="0" i="0" u="none" strike="noStrike" kern="1200" baseline="0" dirty="0" err="1" smtClean="0">
                <a:solidFill>
                  <a:schemeClr val="tx1"/>
                </a:solidFill>
                <a:latin typeface="+mn-lt"/>
                <a:ea typeface="+mn-ea"/>
                <a:cs typeface="+mn-cs"/>
              </a:rPr>
              <a:t>prelacteal</a:t>
            </a:r>
            <a:r>
              <a:rPr lang="en-US" sz="1200" b="0" i="0" u="none" strike="noStrike" kern="1200" baseline="0" dirty="0" smtClean="0">
                <a:solidFill>
                  <a:schemeClr val="tx1"/>
                </a:solidFill>
                <a:latin typeface="+mn-lt"/>
                <a:ea typeface="+mn-ea"/>
                <a:cs typeface="+mn-cs"/>
              </a:rPr>
              <a:t> feed increases with increasing household wealth.</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115</a:t>
            </a:fld>
            <a:endParaRPr lang="en-US"/>
          </a:p>
        </p:txBody>
      </p:sp>
    </p:spTree>
    <p:extLst>
      <p:ext uri="{BB962C8B-B14F-4D97-AF65-F5344CB8AC3E}">
        <p14:creationId xmlns:p14="http://schemas.microsoft.com/office/powerpoint/2010/main" val="24174208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a:t>
            </a:fld>
            <a:endParaRPr lang="en-US" dirty="0">
              <a:solidFill>
                <a:prstClr val="black"/>
              </a:solidFill>
            </a:endParaRPr>
          </a:p>
        </p:txBody>
      </p:sp>
    </p:spTree>
    <p:extLst>
      <p:ext uri="{BB962C8B-B14F-4D97-AF65-F5344CB8AC3E}">
        <p14:creationId xmlns:p14="http://schemas.microsoft.com/office/powerpoint/2010/main" val="348214252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infants age 0-5 months, 85% are currently breastfeeding and, against recommendations, 9% are consuming complementary foods. Among children</a:t>
            </a:r>
          </a:p>
          <a:p>
            <a:r>
              <a:rPr lang="en-US" sz="1200" b="0" i="0" u="none" strike="noStrike" kern="1200" baseline="0" dirty="0" smtClean="0">
                <a:solidFill>
                  <a:schemeClr val="tx1"/>
                </a:solidFill>
                <a:latin typeface="+mn-lt"/>
                <a:ea typeface="+mn-ea"/>
                <a:cs typeface="+mn-cs"/>
              </a:rPr>
              <a:t>age 6-8 months, 80% are consuming complementary foods. In addition, 58% of children age 6-8 months are both breastfeeding and consuming complementary foods.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116</a:t>
            </a:fld>
            <a:endParaRPr lang="en-US"/>
          </a:p>
        </p:txBody>
      </p:sp>
    </p:spTree>
    <p:extLst>
      <p:ext uri="{BB962C8B-B14F-4D97-AF65-F5344CB8AC3E}">
        <p14:creationId xmlns:p14="http://schemas.microsoft.com/office/powerpoint/2010/main" val="406702432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children born in the 3 years preceding the survey, the median duration of any breastfeeding is 19.8 months. Median duration of breastfeeding decreases with increasing household wealth; children in the lowest wealth quintile are breastfed for a median of 21.4 months, whereas children in the highest quintile are breastfed for a median of 6.2 months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117</a:t>
            </a:fld>
            <a:endParaRPr lang="en-US"/>
          </a:p>
        </p:txBody>
      </p:sp>
    </p:spTree>
    <p:extLst>
      <p:ext uri="{BB962C8B-B14F-4D97-AF65-F5344CB8AC3E}">
        <p14:creationId xmlns:p14="http://schemas.microsoft.com/office/powerpoint/2010/main" val="278807151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28% of children age 6-59 months had taken iron supplements in the past 7 days, 76% had taken vitamin A supplements in the past 6 months, and</a:t>
            </a:r>
          </a:p>
          <a:p>
            <a:r>
              <a:rPr lang="en-US" sz="1200" b="0" i="0" u="none" strike="noStrike" kern="1200" baseline="0" dirty="0" smtClean="0">
                <a:solidFill>
                  <a:schemeClr val="tx1"/>
                </a:solidFill>
                <a:latin typeface="+mn-lt"/>
                <a:ea typeface="+mn-ea"/>
                <a:cs typeface="+mn-cs"/>
              </a:rPr>
              <a:t>43% had been given deworming medication in the past 6 months. With the exception of the percentages of children given deworming medication, differences</a:t>
            </a:r>
          </a:p>
          <a:p>
            <a:r>
              <a:rPr lang="en-US" sz="1200" b="0" i="0" u="none" strike="noStrike" kern="1200" baseline="0" dirty="0" smtClean="0">
                <a:solidFill>
                  <a:schemeClr val="tx1"/>
                </a:solidFill>
                <a:latin typeface="+mn-lt"/>
                <a:ea typeface="+mn-ea"/>
                <a:cs typeface="+mn-cs"/>
              </a:rPr>
              <a:t>by residence were minor. Fifty-one percent of children in rural areas had been given deworming medication in the past 6 months, as compared with 33% of children in urban areas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119</a:t>
            </a:fld>
            <a:endParaRPr lang="en-US" dirty="0">
              <a:solidFill>
                <a:prstClr val="black"/>
              </a:solidFill>
            </a:endParaRPr>
          </a:p>
        </p:txBody>
      </p:sp>
    </p:spTree>
    <p:extLst>
      <p:ext uri="{BB962C8B-B14F-4D97-AF65-F5344CB8AC3E}">
        <p14:creationId xmlns:p14="http://schemas.microsoft.com/office/powerpoint/2010/main" val="372720954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Ninety-two percent of women with a child born in the 5 years preceding the survey took iron tablets during their most recent pregnancy, and most of these women took iron tablets with folic acid (81%). Urban women are more likely than rural women to take iron tablets or iron tablets with folic acid.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120</a:t>
            </a:fld>
            <a:endParaRPr lang="en-US" dirty="0">
              <a:solidFill>
                <a:prstClr val="black"/>
              </a:solidFill>
            </a:endParaRPr>
          </a:p>
        </p:txBody>
      </p:sp>
    </p:spTree>
    <p:extLst>
      <p:ext uri="{BB962C8B-B14F-4D97-AF65-F5344CB8AC3E}">
        <p14:creationId xmlns:p14="http://schemas.microsoft.com/office/powerpoint/2010/main" val="228022890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121</a:t>
            </a:fld>
            <a:endParaRPr lang="en-US" dirty="0">
              <a:solidFill>
                <a:prstClr val="black"/>
              </a:solidFill>
            </a:endParaRPr>
          </a:p>
        </p:txBody>
      </p:sp>
    </p:spTree>
    <p:extLst>
      <p:ext uri="{BB962C8B-B14F-4D97-AF65-F5344CB8AC3E}">
        <p14:creationId xmlns:p14="http://schemas.microsoft.com/office/powerpoint/2010/main" val="356430767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122</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Two-thirds (66%) of women age 15-49 know that using condoms is a means of preventing HIV transmission. Eighty-four percent of women know that limiting sexual intercourse to one uninfected partner who has no other partners can reduce the risk of HIV. Six in 10 women (62%) are aware of both of these HIV prevention methods.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125</a:t>
            </a:fld>
            <a:endParaRPr lang="en-US" dirty="0">
              <a:solidFill>
                <a:prstClr val="black"/>
              </a:solidFill>
            </a:endParaRPr>
          </a:p>
        </p:txBody>
      </p:sp>
    </p:spTree>
    <p:extLst>
      <p:ext uri="{BB962C8B-B14F-4D97-AF65-F5344CB8AC3E}">
        <p14:creationId xmlns:p14="http://schemas.microsoft.com/office/powerpoint/2010/main" val="299366790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Only 25% of women age 15-49 have comprehensive knowledge about HIV. The two most common local misconceptions about HIV transmission in the Philippines are that HIV can be transmitted by mosquito bites and that a person can become infected by sharing food with a person who has HIV.</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126</a:t>
            </a:fld>
            <a:endParaRPr lang="en-US" dirty="0">
              <a:solidFill>
                <a:prstClr val="black"/>
              </a:solidFill>
            </a:endParaRPr>
          </a:p>
        </p:txBody>
      </p:sp>
    </p:spTree>
    <p:extLst>
      <p:ext uri="{BB962C8B-B14F-4D97-AF65-F5344CB8AC3E}">
        <p14:creationId xmlns:p14="http://schemas.microsoft.com/office/powerpoint/2010/main" val="50173118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women age 15-49, 58% know that HIV can be transmitted from mother to child during pregnancy, during delivery, and</a:t>
            </a:r>
          </a:p>
          <a:p>
            <a:r>
              <a:rPr lang="en-US" sz="1200" b="0" i="0" u="none" strike="noStrike" kern="1200" baseline="0" dirty="0" smtClean="0">
                <a:solidFill>
                  <a:schemeClr val="tx1"/>
                </a:solidFill>
                <a:latin typeface="+mn-lt"/>
                <a:ea typeface="+mn-ea"/>
                <a:cs typeface="+mn-cs"/>
              </a:rPr>
              <a:t>By breastfeeding. Only 43% of women know that the risk of mother-to-child transmission can be reduced by the mother taking</a:t>
            </a:r>
          </a:p>
          <a:p>
            <a:r>
              <a:rPr lang="en-US" sz="1200" b="0" i="0" u="none" strike="noStrike" kern="1200" baseline="0" dirty="0" smtClean="0">
                <a:solidFill>
                  <a:schemeClr val="tx1"/>
                </a:solidFill>
                <a:latin typeface="+mn-lt"/>
                <a:ea typeface="+mn-ea"/>
                <a:cs typeface="+mn-cs"/>
              </a:rPr>
              <a:t>special drugs.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127</a:t>
            </a:fld>
            <a:endParaRPr lang="en-US" dirty="0">
              <a:solidFill>
                <a:prstClr val="black"/>
              </a:solidFill>
            </a:endParaRPr>
          </a:p>
        </p:txBody>
      </p:sp>
    </p:spTree>
    <p:extLst>
      <p:ext uri="{BB962C8B-B14F-4D97-AF65-F5344CB8AC3E}">
        <p14:creationId xmlns:p14="http://schemas.microsoft.com/office/powerpoint/2010/main" val="18393118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half of women (53%) age 15-49 who have heard of HIV or AIDS do not think that children living with HIV should attend school with children who are HIV negative. Sixty-one percent of women would not buy fresh vegetables from a shopkeeper who has HIV. Seven in 10 women (71%) hold discriminatory attitudes towards people living with HIV.</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128</a:t>
            </a:fld>
            <a:endParaRPr lang="en-US" dirty="0">
              <a:solidFill>
                <a:prstClr val="black"/>
              </a:solidFill>
            </a:endParaRPr>
          </a:p>
        </p:txBody>
      </p:sp>
    </p:spTree>
    <p:extLst>
      <p:ext uri="{BB962C8B-B14F-4D97-AF65-F5344CB8AC3E}">
        <p14:creationId xmlns:p14="http://schemas.microsoft.com/office/powerpoint/2010/main" val="41950160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Only 1% of Filipino women have no education. 13%</a:t>
            </a:r>
            <a:r>
              <a:rPr lang="en-US" baseline="0" dirty="0" smtClean="0"/>
              <a:t> of women have attended grades 1-6 . Nearly half of women have attended grades 7-10, while only 4% have attended grade 11. 5% of women have attended post-secondary education, while nearly one-third of women have college education.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a:t>
            </a:fld>
            <a:endParaRPr lang="en-US" dirty="0">
              <a:solidFill>
                <a:prstClr val="black"/>
              </a:solidFill>
            </a:endParaRPr>
          </a:p>
        </p:txBody>
      </p:sp>
    </p:spTree>
    <p:extLst>
      <p:ext uri="{BB962C8B-B14F-4D97-AF65-F5344CB8AC3E}">
        <p14:creationId xmlns:p14="http://schemas.microsoft.com/office/powerpoint/2010/main" val="276107132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Among women age 15-49, 0.4% had two or more sexual partners in the past 12 month. Among these women, 9% reported using a condom during their last sexual intercourse. On average, women age 15-49 have 1.4 lifetime sexual partners.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129</a:t>
            </a:fld>
            <a:endParaRPr lang="en-US"/>
          </a:p>
        </p:txBody>
      </p:sp>
    </p:spTree>
    <p:extLst>
      <p:ext uri="{BB962C8B-B14F-4D97-AF65-F5344CB8AC3E}">
        <p14:creationId xmlns:p14="http://schemas.microsoft.com/office/powerpoint/2010/main" val="17703741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45% of women know where to get an HIV test. Knowledge of where to get an HIV test increases with wealth, from 32% of women from the poorest households to 59% of women from the wealthiest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131</a:t>
            </a:fld>
            <a:endParaRPr lang="en-US"/>
          </a:p>
        </p:txBody>
      </p:sp>
    </p:spTree>
    <p:extLst>
      <p:ext uri="{BB962C8B-B14F-4D97-AF65-F5344CB8AC3E}">
        <p14:creationId xmlns:p14="http://schemas.microsoft.com/office/powerpoint/2010/main" val="379401923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Only 4% of women have ever been tested and received</a:t>
            </a:r>
            <a:r>
              <a:rPr lang="en-US" baseline="0" dirty="0" smtClean="0"/>
              <a:t> their results. Within the past 12 months, only 2% of women were tested for HIV and received their results.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132</a:t>
            </a:fld>
            <a:endParaRPr lang="en-US" dirty="0">
              <a:solidFill>
                <a:prstClr val="black"/>
              </a:solidFill>
            </a:endParaRPr>
          </a:p>
        </p:txBody>
      </p:sp>
    </p:spTree>
    <p:extLst>
      <p:ext uri="{BB962C8B-B14F-4D97-AF65-F5344CB8AC3E}">
        <p14:creationId xmlns:p14="http://schemas.microsoft.com/office/powerpoint/2010/main" val="154166772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1 in 5 young</a:t>
            </a:r>
            <a:r>
              <a:rPr lang="en-US" baseline="0" dirty="0" smtClean="0"/>
              <a:t> women age 15-24 has comprehensive knowledge of HIV. Generally, comprehensive knowledge of HIV increases with education, expect for women with college education.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134</a:t>
            </a:fld>
            <a:endParaRPr lang="en-US" dirty="0">
              <a:solidFill>
                <a:prstClr val="black"/>
              </a:solidFill>
            </a:endParaRPr>
          </a:p>
        </p:txBody>
      </p:sp>
    </p:spTree>
    <p:extLst>
      <p:ext uri="{BB962C8B-B14F-4D97-AF65-F5344CB8AC3E}">
        <p14:creationId xmlns:p14="http://schemas.microsoft.com/office/powerpoint/2010/main" val="2973947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Only 2%</a:t>
            </a:r>
            <a:r>
              <a:rPr lang="en-US" baseline="0" dirty="0" smtClean="0"/>
              <a:t> of young women age 15-24 had sexual intercourse before age 15. 1 in 5 women age 18-24 had sexual intercourse before age 18.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135</a:t>
            </a:fld>
            <a:endParaRPr lang="en-US"/>
          </a:p>
        </p:txBody>
      </p:sp>
    </p:spTree>
    <p:extLst>
      <p:ext uri="{BB962C8B-B14F-4D97-AF65-F5344CB8AC3E}">
        <p14:creationId xmlns:p14="http://schemas.microsoft.com/office/powerpoint/2010/main" val="31017491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2% of young women age 15-24 who had sexual intercourse</a:t>
            </a:r>
            <a:r>
              <a:rPr lang="en-US" baseline="0" dirty="0" smtClean="0"/>
              <a:t> in the past 12 months were tested for HIV and received their results.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136</a:t>
            </a:fld>
            <a:endParaRPr lang="en-US"/>
          </a:p>
        </p:txBody>
      </p:sp>
    </p:spTree>
    <p:extLst>
      <p:ext uri="{BB962C8B-B14F-4D97-AF65-F5344CB8AC3E}">
        <p14:creationId xmlns:p14="http://schemas.microsoft.com/office/powerpoint/2010/main" val="201708196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137</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66% of the de jure population have </a:t>
            </a:r>
            <a:r>
              <a:rPr lang="en-US" sz="1200" b="0" i="0" u="none" strike="noStrike" kern="1200" baseline="0" dirty="0" err="1" smtClean="0">
                <a:solidFill>
                  <a:schemeClr val="tx1"/>
                </a:solidFill>
                <a:latin typeface="+mn-lt"/>
                <a:ea typeface="+mn-ea"/>
                <a:cs typeface="+mn-cs"/>
              </a:rPr>
              <a:t>PhilHealth</a:t>
            </a:r>
            <a:r>
              <a:rPr lang="en-US" sz="1200" b="0" i="0" u="none" strike="noStrike" kern="1200" baseline="0" dirty="0" smtClean="0">
                <a:solidFill>
                  <a:schemeClr val="tx1"/>
                </a:solidFill>
                <a:latin typeface="+mn-lt"/>
                <a:ea typeface="+mn-ea"/>
                <a:cs typeface="+mn-cs"/>
              </a:rPr>
              <a:t> insurance.  </a:t>
            </a:r>
            <a:r>
              <a:rPr lang="en-US" sz="1200" b="0" i="0" u="none" strike="noStrike" kern="1200" baseline="0" dirty="0" err="1" smtClean="0">
                <a:solidFill>
                  <a:schemeClr val="tx1"/>
                </a:solidFill>
                <a:latin typeface="+mn-lt"/>
                <a:ea typeface="+mn-ea"/>
                <a:cs typeface="+mn-cs"/>
              </a:rPr>
              <a:t>PhilHealth</a:t>
            </a:r>
            <a:r>
              <a:rPr lang="en-US" sz="1200" b="0" i="0" u="none" strike="noStrike" kern="1200" baseline="0" dirty="0" smtClean="0">
                <a:solidFill>
                  <a:schemeClr val="tx1"/>
                </a:solidFill>
                <a:latin typeface="+mn-lt"/>
                <a:ea typeface="+mn-ea"/>
                <a:cs typeface="+mn-cs"/>
              </a:rPr>
              <a:t> coverage does not differ in urban and rural areas (66% each). However, the type of membership does vary by residence; the household population is far more likely to have coverage through indigent memberships in rural areas than in urban areas (26% versus 9%)</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140</a:t>
            </a:fld>
            <a:endParaRPr lang="en-US" dirty="0">
              <a:solidFill>
                <a:prstClr val="black"/>
              </a:solidFill>
            </a:endParaRPr>
          </a:p>
        </p:txBody>
      </p:sp>
    </p:spTree>
    <p:extLst>
      <p:ext uri="{BB962C8B-B14F-4D97-AF65-F5344CB8AC3E}">
        <p14:creationId xmlns:p14="http://schemas.microsoft.com/office/powerpoint/2010/main" val="245379747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percentage of the household population covered by </a:t>
            </a:r>
            <a:r>
              <a:rPr lang="en-US" sz="1200" b="0" i="0" u="none" strike="noStrike" kern="1200" baseline="0" dirty="0" err="1" smtClean="0">
                <a:solidFill>
                  <a:schemeClr val="tx1"/>
                </a:solidFill>
                <a:latin typeface="+mn-lt"/>
                <a:ea typeface="+mn-ea"/>
                <a:cs typeface="+mn-cs"/>
              </a:rPr>
              <a:t>PhilHealth</a:t>
            </a:r>
            <a:r>
              <a:rPr lang="en-US" sz="1200" b="0" i="0" u="none" strike="noStrike" kern="1200" baseline="0" dirty="0" smtClean="0">
                <a:solidFill>
                  <a:schemeClr val="tx1"/>
                </a:solidFill>
                <a:latin typeface="+mn-lt"/>
                <a:ea typeface="+mn-ea"/>
                <a:cs typeface="+mn-cs"/>
              </a:rPr>
              <a:t> increased from 38% in 2008 to 60% in 2013 and 66% in 2017.</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141</a:t>
            </a:fld>
            <a:endParaRPr lang="en-US"/>
          </a:p>
        </p:txBody>
      </p:sp>
    </p:spTree>
    <p:extLst>
      <p:ext uri="{BB962C8B-B14F-4D97-AF65-F5344CB8AC3E}">
        <p14:creationId xmlns:p14="http://schemas.microsoft.com/office/powerpoint/2010/main" val="283448282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Eight percent of household members visited a health facility or health provider for advice or treatment in the 30 days before the survey. Among those who</a:t>
            </a:r>
          </a:p>
          <a:p>
            <a:r>
              <a:rPr lang="en-US" sz="1200" b="0" i="0" u="none" strike="noStrike" kern="1200" baseline="0" dirty="0" smtClean="0">
                <a:solidFill>
                  <a:schemeClr val="tx1"/>
                </a:solidFill>
                <a:latin typeface="+mn-lt"/>
                <a:ea typeface="+mn-ea"/>
                <a:cs typeface="+mn-cs"/>
              </a:rPr>
              <a:t>sought care, 59% first consulted a public medical facility, 40% first went to a private medical facility or provider, and 1% first went to an alternative medical provider</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143</a:t>
            </a:fld>
            <a:endParaRPr lang="en-US" dirty="0">
              <a:solidFill>
                <a:prstClr val="black"/>
              </a:solidFill>
            </a:endParaRPr>
          </a:p>
        </p:txBody>
      </p:sp>
    </p:spTree>
    <p:extLst>
      <p:ext uri="{BB962C8B-B14F-4D97-AF65-F5344CB8AC3E}">
        <p14:creationId xmlns:p14="http://schemas.microsoft.com/office/powerpoint/2010/main" val="329053705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lstStyle>
            <a:lvl1pPr algn="ctr">
              <a:defRPr>
                <a:latin typeface="+mn-lt"/>
              </a:defRPr>
            </a:lvl1p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411987048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4647479"/>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914400"/>
          </a:xfrm>
        </p:spPr>
        <p:txBody>
          <a:bodyPr/>
          <a:lstStyle>
            <a:lvl1pPr algn="ctr">
              <a:defRPr>
                <a:latin typeface="+mn-lt"/>
              </a:defRPr>
            </a:lvl1p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3058288596"/>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dirty="0" smtClean="0"/>
              <a:t>Click to edit Master </a:t>
            </a:r>
            <a:br>
              <a:rPr lang="en-GB" noProof="0" dirty="0" smtClean="0"/>
            </a:br>
            <a:r>
              <a:rPr lang="en-GB" noProof="0" dirty="0" smtClean="0"/>
              <a:t>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053936022"/>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3357006"/>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6.xml"/><Relationship Id="rId1"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fontScale="925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smtClean="0"/>
              <a:t>2017 Philippines</a:t>
            </a:r>
            <a:r>
              <a:rPr lang="en-US" sz="4400" baseline="0" dirty="0" smtClean="0"/>
              <a:t> National</a:t>
            </a:r>
            <a:r>
              <a:rPr lang="en-US" sz="4400" dirty="0" smtClean="0"/>
              <a:t> Demographic and Health Survey (NDHS)</a:t>
            </a:r>
            <a:endParaRPr lang="en-US" sz="4400" dirty="0"/>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3" name="Group 2"/>
          <p:cNvGrpSpPr/>
          <p:nvPr userDrawn="1"/>
        </p:nvGrpSpPr>
        <p:grpSpPr>
          <a:xfrm>
            <a:off x="0" y="2509520"/>
            <a:ext cx="9144000" cy="1838960"/>
            <a:chOff x="0" y="2509520"/>
            <a:chExt cx="9144000" cy="1838960"/>
          </a:xfrm>
        </p:grpSpPr>
        <p:sp>
          <p:nvSpPr>
            <p:cNvPr id="13" name="Rectangle 12"/>
            <p:cNvSpPr/>
            <p:nvPr userDrawn="1"/>
          </p:nvSpPr>
          <p:spPr>
            <a:xfrm>
              <a:off x="0" y="2509520"/>
              <a:ext cx="9144000" cy="1828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userDrawn="1"/>
          </p:nvSpPr>
          <p:spPr>
            <a:xfrm>
              <a:off x="0" y="4165600"/>
              <a:ext cx="9144000" cy="1828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2692400"/>
              <a:ext cx="9144000" cy="1473200"/>
            </a:xfrm>
            <a:prstGeom prst="rect">
              <a:avLst/>
            </a:prstGeom>
          </p:spPr>
        </p:pic>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61"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325563"/>
          </a:xfrm>
          <a:prstGeom prst="rect">
            <a:avLst/>
          </a:prstGeom>
        </p:spPr>
        <p:txBody>
          <a:bodyPr vert="horz" lIns="91440" tIns="45720" rIns="91440" bIns="45720" rtlCol="0" anchor="ctr">
            <a:normAutofit/>
          </a:bodyPr>
          <a:lstStyle/>
          <a:p>
            <a:r>
              <a:rPr lang="en-GB" noProof="0" dirty="0" smtClean="0"/>
              <a:t>Click to edit Master 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64"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07044472"/>
      </p:ext>
    </p:extLst>
  </p:cSld>
  <p:clrMap bg1="lt1" tx1="dk1" bg2="lt2" tx2="dk2" accent1="accent1" accent2="accent2" accent3="accent3" accent4="accent4" accent5="accent5" accent6="accent6" hlink="hlink" folHlink="folHlink"/>
  <p:sldLayoutIdLst>
    <p:sldLayoutId id="2147483666" r:id="rId1"/>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accent5">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6635"/>
            <a:ext cx="9144000" cy="905522"/>
          </a:xfrm>
          <a:prstGeom prst="rect">
            <a:avLst/>
          </a:prstGeom>
        </p:spPr>
        <p:txBody>
          <a:bodyPr vert="horz" lIns="91440" tIns="45720" rIns="91440" bIns="45720" rtlCol="0" anchor="ctr">
            <a:normAutofit/>
          </a:bodyPr>
          <a:lstStyle/>
          <a:p>
            <a:r>
              <a:rPr lang="en-GB" noProof="0" dirty="0" smtClean="0"/>
              <a:t>Click to edit Master 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2706702596"/>
      </p:ext>
    </p:extLst>
  </p:cSld>
  <p:clrMap bg1="lt1" tx1="dk1" bg2="lt2" tx2="dk2" accent1="accent1" accent2="accent2" accent3="accent3" accent4="accent4" accent5="accent5" accent6="accent6" hlink="hlink" folHlink="folHlink"/>
  <p:sldLayoutIdLst>
    <p:sldLayoutId id="2147483668"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accent5">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243365"/>
          </a:xfrm>
          <a:prstGeom prst="rect">
            <a:avLst/>
          </a:prstGeom>
        </p:spPr>
        <p:txBody>
          <a:bodyPr vert="horz" lIns="91440" tIns="45720" rIns="91440" bIns="45720" rtlCol="0" anchor="ctr">
            <a:normAutofit/>
          </a:bodyPr>
          <a:lstStyle/>
          <a:p>
            <a:r>
              <a:rPr lang="en-GB" noProof="0" dirty="0" smtClean="0"/>
              <a:t>Click to edit Master </a:t>
            </a:r>
            <a:br>
              <a:rPr lang="en-GB" noProof="0" dirty="0" smtClean="0"/>
            </a:br>
            <a:r>
              <a:rPr lang="en-GB" noProof="0" dirty="0" smtClean="0"/>
              <a:t>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656753220"/>
      </p:ext>
    </p:extLst>
  </p:cSld>
  <p:clrMap bg1="lt1" tx1="dk1" bg2="lt2" tx2="dk2" accent1="accent1" accent2="accent2" accent3="accent3" accent4="accent4" accent5="accent5" accent6="accent6" hlink="hlink" folHlink="folHlink"/>
  <p:sldLayoutIdLst>
    <p:sldLayoutId id="2147483670" r:id="rId1"/>
    <p:sldLayoutId id="2147483671" r:id="rId2"/>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68.xml"/><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70.xml"/><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72.xml"/><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73.xml"/><Relationship Id="rId1" Type="http://schemas.openxmlformats.org/officeDocument/2006/relationships/slideLayout" Target="../slideLayouts/slideLayout5.xml"/></Relationships>
</file>

<file path=ppt/slides/_rels/slide107.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74.xml"/><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75.xml"/><Relationship Id="rId1" Type="http://schemas.openxmlformats.org/officeDocument/2006/relationships/slideLayout" Target="../slideLayouts/slideLayout5.xml"/></Relationships>
</file>

<file path=ppt/slides/_rels/slide109.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76.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77.xml"/><Relationship Id="rId1" Type="http://schemas.openxmlformats.org/officeDocument/2006/relationships/slideLayout" Target="../slideLayouts/slideLayout5.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4.xml.rels><?xml version="1.0" encoding="UTF-8" standalone="yes"?>
<Relationships xmlns="http://schemas.openxmlformats.org/package/2006/relationships"><Relationship Id="rId2" Type="http://schemas.openxmlformats.org/officeDocument/2006/relationships/chart" Target="../charts/chart62.xml"/><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79.xml"/><Relationship Id="rId1" Type="http://schemas.openxmlformats.org/officeDocument/2006/relationships/slideLayout" Target="../slideLayouts/slideLayout5.xml"/></Relationships>
</file>

<file path=ppt/slides/_rels/slide116.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80.xml"/><Relationship Id="rId1" Type="http://schemas.openxmlformats.org/officeDocument/2006/relationships/slideLayout" Target="../slideLayouts/slideLayout5.xml"/></Relationships>
</file>

<file path=ppt/slides/_rels/slide117.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81.xml"/><Relationship Id="rId1" Type="http://schemas.openxmlformats.org/officeDocument/2006/relationships/slideLayout" Target="../slideLayouts/slideLayout5.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9.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82.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83.xml"/><Relationship Id="rId1" Type="http://schemas.openxmlformats.org/officeDocument/2006/relationships/slideLayout" Target="../slideLayouts/slideLayout5.xml"/></Relationships>
</file>

<file path=ppt/slides/_rels/slide121.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84.xml"/><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5.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86.xml"/><Relationship Id="rId1" Type="http://schemas.openxmlformats.org/officeDocument/2006/relationships/slideLayout" Target="../slideLayouts/slideLayout5.xml"/></Relationships>
</file>

<file path=ppt/slides/_rels/slide126.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87.xml"/><Relationship Id="rId1" Type="http://schemas.openxmlformats.org/officeDocument/2006/relationships/slideLayout" Target="../slideLayouts/slideLayout5.xml"/></Relationships>
</file>

<file path=ppt/slides/_rels/slide127.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88.xml"/><Relationship Id="rId1" Type="http://schemas.openxmlformats.org/officeDocument/2006/relationships/slideLayout" Target="../slideLayouts/slideLayout5.xml"/></Relationships>
</file>

<file path=ppt/slides/_rels/slide128.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89.xml"/><Relationship Id="rId1" Type="http://schemas.openxmlformats.org/officeDocument/2006/relationships/slideLayout" Target="../slideLayouts/slideLayout5.xml"/></Relationships>
</file>

<file path=ppt/slides/_rels/slide129.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90.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1.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91.xml"/><Relationship Id="rId1" Type="http://schemas.openxmlformats.org/officeDocument/2006/relationships/slideLayout" Target="../slideLayouts/slideLayout5.xml"/></Relationships>
</file>

<file path=ppt/slides/_rels/slide132.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92.xml"/><Relationship Id="rId1" Type="http://schemas.openxmlformats.org/officeDocument/2006/relationships/slideLayout" Target="../slideLayouts/slideLayout5.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4.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93.xml"/><Relationship Id="rId1" Type="http://schemas.openxmlformats.org/officeDocument/2006/relationships/slideLayout" Target="../slideLayouts/slideLayout5.xml"/></Relationships>
</file>

<file path=ppt/slides/_rels/slide135.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94.xml"/><Relationship Id="rId1" Type="http://schemas.openxmlformats.org/officeDocument/2006/relationships/slideLayout" Target="../slideLayouts/slideLayout5.xml"/></Relationships>
</file>

<file path=ppt/slides/_rels/slide136.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95.xml"/><Relationship Id="rId1" Type="http://schemas.openxmlformats.org/officeDocument/2006/relationships/slideLayout" Target="../slideLayouts/slideLayout5.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97.xml"/><Relationship Id="rId1" Type="http://schemas.openxmlformats.org/officeDocument/2006/relationships/slideLayout" Target="../slideLayouts/slideLayout5.xml"/></Relationships>
</file>

<file path=ppt/slides/_rels/slide141.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98.xml"/><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3.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99.xml"/><Relationship Id="rId1" Type="http://schemas.openxmlformats.org/officeDocument/2006/relationships/slideLayout" Target="../slideLayouts/slideLayout5.xml"/></Relationships>
</file>

<file path=ppt/slides/_rels/slide144.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00.xml"/><Relationship Id="rId1" Type="http://schemas.openxmlformats.org/officeDocument/2006/relationships/slideLayout" Target="../slideLayouts/slideLayout5.xml"/></Relationships>
</file>

<file path=ppt/slides/_rels/slide145.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01.xml"/><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102.xml"/><Relationship Id="rId1" Type="http://schemas.openxmlformats.org/officeDocument/2006/relationships/slideLayout" Target="../slideLayouts/slideLayout5.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5.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0.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04.xml"/><Relationship Id="rId1" Type="http://schemas.openxmlformats.org/officeDocument/2006/relationships/slideLayout" Target="../slideLayouts/slideLayout5.xml"/></Relationships>
</file>

<file path=ppt/slides/_rels/slide151.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105.xml"/><Relationship Id="rId1" Type="http://schemas.openxmlformats.org/officeDocument/2006/relationships/slideLayout" Target="../slideLayouts/slideLayout5.xml"/></Relationships>
</file>

<file path=ppt/slides/_rels/slide152.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06.xml"/><Relationship Id="rId1" Type="http://schemas.openxmlformats.org/officeDocument/2006/relationships/slideLayout" Target="../slideLayouts/slideLayout5.xml"/></Relationships>
</file>

<file path=ppt/slides/_rels/slide153.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07.xml"/><Relationship Id="rId1" Type="http://schemas.openxmlformats.org/officeDocument/2006/relationships/slideLayout" Target="../slideLayouts/slideLayout5.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5.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108.xml"/><Relationship Id="rId1" Type="http://schemas.openxmlformats.org/officeDocument/2006/relationships/slideLayout" Target="../slideLayouts/slideLayout5.xml"/></Relationships>
</file>

<file path=ppt/slides/_rels/slide156.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09.xml"/><Relationship Id="rId1" Type="http://schemas.openxmlformats.org/officeDocument/2006/relationships/slideLayout" Target="../slideLayouts/slideLayout5.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8.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10.xml"/><Relationship Id="rId1" Type="http://schemas.openxmlformats.org/officeDocument/2006/relationships/slideLayout" Target="../slideLayouts/slideLayout5.xml"/></Relationships>
</file>

<file path=ppt/slides/_rels/slide159.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11.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1.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12.xml"/><Relationship Id="rId1" Type="http://schemas.openxmlformats.org/officeDocument/2006/relationships/slideLayout" Target="../slideLayouts/slideLayout5.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5.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14.xml"/><Relationship Id="rId1" Type="http://schemas.openxmlformats.org/officeDocument/2006/relationships/slideLayout" Target="../slideLayouts/slideLayout5.xml"/></Relationships>
</file>

<file path=ppt/slides/_rels/slide165.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15.xml"/><Relationship Id="rId1" Type="http://schemas.openxmlformats.org/officeDocument/2006/relationships/slideLayout" Target="../slideLayouts/slideLayout5.xml"/></Relationships>
</file>

<file path=ppt/slides/_rels/slide166.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16.xml"/><Relationship Id="rId1" Type="http://schemas.openxmlformats.org/officeDocument/2006/relationships/slideLayout" Target="../slideLayouts/slideLayout5.xml"/></Relationships>
</file>

<file path=ppt/slides/_rels/slide167.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17.xml"/><Relationship Id="rId1" Type="http://schemas.openxmlformats.org/officeDocument/2006/relationships/slideLayout" Target="../slideLayouts/slideLayout5.xml"/></Relationships>
</file>

<file path=ppt/slides/_rels/slide168.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18.xml"/><Relationship Id="rId1" Type="http://schemas.openxmlformats.org/officeDocument/2006/relationships/slideLayout" Target="../slideLayouts/slideLayout5.xml"/></Relationships>
</file>

<file path=ppt/slides/_rels/slide169.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19.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170.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20.xml"/><Relationship Id="rId1" Type="http://schemas.openxmlformats.org/officeDocument/2006/relationships/slideLayout" Target="../slideLayouts/slideLayout5.xml"/></Relationships>
</file>

<file path=ppt/slides/_rels/slide171.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21.xml"/><Relationship Id="rId1" Type="http://schemas.openxmlformats.org/officeDocument/2006/relationships/slideLayout" Target="../slideLayouts/slideLayout5.xml"/></Relationships>
</file>

<file path=ppt/slides/_rels/slide172.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22.xml"/><Relationship Id="rId1" Type="http://schemas.openxmlformats.org/officeDocument/2006/relationships/slideLayout" Target="../slideLayouts/slideLayout5.xml"/></Relationships>
</file>

<file path=ppt/slides/_rels/slide173.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23.xml"/><Relationship Id="rId1" Type="http://schemas.openxmlformats.org/officeDocument/2006/relationships/slideLayout" Target="../slideLayouts/slideLayout5.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xml"/></Relationships>
</file>

<file path=ppt/slides/_rels/slide75.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79.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55.xml"/><Relationship Id="rId1" Type="http://schemas.openxmlformats.org/officeDocument/2006/relationships/slideLayout" Target="../slideLayouts/slideLayout5.xml"/></Relationships>
</file>

<file path=ppt/slides/_rels/slide84.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56.xml"/><Relationship Id="rId1" Type="http://schemas.openxmlformats.org/officeDocument/2006/relationships/slideLayout" Target="../slideLayouts/slideLayout5.xml"/></Relationships>
</file>

<file path=ppt/slides/_rels/slide85.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57.xml"/><Relationship Id="rId1" Type="http://schemas.openxmlformats.org/officeDocument/2006/relationships/slideLayout" Target="../slideLayouts/slideLayout5.xml"/></Relationships>
</file>

<file path=ppt/slides/_rels/slide86.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58.xml"/><Relationship Id="rId1" Type="http://schemas.openxmlformats.org/officeDocument/2006/relationships/slideLayout" Target="../slideLayouts/slideLayout5.xml"/></Relationships>
</file>

<file path=ppt/slides/_rels/slide87.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59.xml"/><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60.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92.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63.xml"/><Relationship Id="rId1" Type="http://schemas.openxmlformats.org/officeDocument/2006/relationships/slideLayout" Target="../slideLayouts/slideLayout5.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64.xml"/><Relationship Id="rId1" Type="http://schemas.openxmlformats.org/officeDocument/2006/relationships/slideLayout" Target="../slideLayouts/slideLayout5.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67.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Pretest and Main Survey Training</a:t>
            </a:r>
            <a:endParaRPr lang="en-US" noProof="0" dirty="0"/>
          </a:p>
        </p:txBody>
      </p:sp>
      <p:sp>
        <p:nvSpPr>
          <p:cNvPr id="3" name="Content Placeholder 2"/>
          <p:cNvSpPr>
            <a:spLocks noGrp="1"/>
          </p:cNvSpPr>
          <p:nvPr>
            <p:ph idx="1"/>
          </p:nvPr>
        </p:nvSpPr>
        <p:spPr/>
        <p:txBody>
          <a:bodyPr>
            <a:normAutofit fontScale="92500" lnSpcReduction="20000"/>
          </a:bodyPr>
          <a:lstStyle/>
          <a:p>
            <a:pPr marL="0" indent="0">
              <a:spcBef>
                <a:spcPts val="0"/>
              </a:spcBef>
              <a:spcAft>
                <a:spcPts val="1200"/>
              </a:spcAft>
              <a:buNone/>
            </a:pPr>
            <a:r>
              <a:rPr lang="en-US" sz="3200" b="1" noProof="0" dirty="0" smtClean="0">
                <a:solidFill>
                  <a:schemeClr val="accent1"/>
                </a:solidFill>
              </a:rPr>
              <a:t>Pretest:</a:t>
            </a:r>
          </a:p>
          <a:p>
            <a:pPr>
              <a:spcBef>
                <a:spcPts val="0"/>
              </a:spcBef>
              <a:spcAft>
                <a:spcPts val="1200"/>
              </a:spcAft>
            </a:pPr>
            <a:r>
              <a:rPr lang="en-US" sz="3200" noProof="0" dirty="0" smtClean="0"/>
              <a:t>Pretest briefing held April 17-19, 2017</a:t>
            </a:r>
          </a:p>
          <a:p>
            <a:pPr>
              <a:spcBef>
                <a:spcPts val="0"/>
              </a:spcBef>
              <a:spcAft>
                <a:spcPts val="1200"/>
              </a:spcAft>
            </a:pPr>
            <a:r>
              <a:rPr lang="en-US" sz="3200" noProof="0" dirty="0" smtClean="0"/>
              <a:t>Pretest conducted on April 21, 2017, in a barangay in Quezon City</a:t>
            </a:r>
          </a:p>
          <a:p>
            <a:pPr>
              <a:spcBef>
                <a:spcPts val="0"/>
              </a:spcBef>
              <a:spcAft>
                <a:spcPts val="1200"/>
              </a:spcAft>
            </a:pPr>
            <a:r>
              <a:rPr lang="en-US" sz="3200" dirty="0" smtClean="0"/>
              <a:t>Pretest debriefing held on April 24, 2017</a:t>
            </a:r>
            <a:endParaRPr lang="en-US" sz="3200" noProof="0" dirty="0" smtClean="0"/>
          </a:p>
          <a:p>
            <a:pPr marL="0" indent="0">
              <a:spcBef>
                <a:spcPts val="0"/>
              </a:spcBef>
              <a:spcAft>
                <a:spcPts val="1200"/>
              </a:spcAft>
              <a:buNone/>
            </a:pPr>
            <a:r>
              <a:rPr lang="en-US" sz="3200" b="1" noProof="0" dirty="0" smtClean="0">
                <a:solidFill>
                  <a:schemeClr val="accent1"/>
                </a:solidFill>
              </a:rPr>
              <a:t>Main Survey Training:</a:t>
            </a:r>
          </a:p>
          <a:p>
            <a:pPr>
              <a:spcBef>
                <a:spcPts val="0"/>
              </a:spcBef>
              <a:spcAft>
                <a:spcPts val="1200"/>
              </a:spcAft>
            </a:pPr>
            <a:r>
              <a:rPr lang="en-US" sz="3200" noProof="0" dirty="0" smtClean="0"/>
              <a:t>Task Force training from May 29- June 17, 2017</a:t>
            </a:r>
          </a:p>
          <a:p>
            <a:pPr>
              <a:spcBef>
                <a:spcPts val="0"/>
              </a:spcBef>
              <a:spcAft>
                <a:spcPts val="1200"/>
              </a:spcAft>
            </a:pPr>
            <a:r>
              <a:rPr lang="en-US" sz="3200" noProof="0" dirty="0" smtClean="0"/>
              <a:t>Interview Team training from July 10-29, 2017, in 18 training centers spread across the regions</a:t>
            </a:r>
          </a:p>
          <a:p>
            <a:pPr>
              <a:spcBef>
                <a:spcPts val="0"/>
              </a:spcBef>
              <a:spcAft>
                <a:spcPts val="1200"/>
              </a:spcAft>
            </a:pPr>
            <a:r>
              <a:rPr lang="en-US" sz="3200" dirty="0" smtClean="0"/>
              <a:t>The total number trained includes 216 field interviewers, 90 team supervisors, 19 regional supervisors, and 18 regional IT specialists</a:t>
            </a:r>
            <a:endParaRPr lang="en-US" sz="3200" noProof="0" dirty="0" smtClean="0"/>
          </a:p>
        </p:txBody>
      </p:sp>
    </p:spTree>
    <p:extLst>
      <p:ext uri="{BB962C8B-B14F-4D97-AF65-F5344CB8AC3E}">
        <p14:creationId xmlns:p14="http://schemas.microsoft.com/office/powerpoint/2010/main" val="1732174319"/>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Basic Vaccination Coverage</a:t>
            </a:r>
            <a:br>
              <a:rPr lang="en-US" noProof="0" dirty="0" smtClean="0"/>
            </a:br>
            <a:r>
              <a:rPr lang="en-US" noProof="0" dirty="0" smtClean="0"/>
              <a:t>by Wealth</a:t>
            </a:r>
            <a:endParaRPr lang="en-US"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446513178"/>
              </p:ext>
            </p:extLst>
          </p:nvPr>
        </p:nvGraphicFramePr>
        <p:xfrm>
          <a:off x="461963" y="1606550"/>
          <a:ext cx="8256587" cy="4600383"/>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 all basic vaccinations</a:t>
            </a:r>
            <a:endParaRPr lang="en-US" i="1" dirty="0">
              <a:solidFill>
                <a:prstClr val="black"/>
              </a:solidFill>
            </a:endParaRPr>
          </a:p>
        </p:txBody>
      </p:sp>
      <p:sp>
        <p:nvSpPr>
          <p:cNvPr id="10" name="Right Arrow 9"/>
          <p:cNvSpPr/>
          <p:nvPr/>
        </p:nvSpPr>
        <p:spPr>
          <a:xfrm>
            <a:off x="1872343" y="6422571"/>
            <a:ext cx="5497286" cy="293915"/>
          </a:xfrm>
          <a:prstGeom prst="rightArrow">
            <a:avLst/>
          </a:prstGeom>
          <a:solidFill>
            <a:schemeClr val="accent3"/>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 name="TextBox 10"/>
          <p:cNvSpPr txBox="1"/>
          <p:nvPr/>
        </p:nvSpPr>
        <p:spPr>
          <a:xfrm>
            <a:off x="461963" y="6206933"/>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12" name="TextBox 11"/>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327024545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69627" y="1"/>
            <a:ext cx="4074371" cy="967074"/>
          </a:xfrm>
        </p:spPr>
        <p:txBody>
          <a:bodyPr>
            <a:noAutofit/>
          </a:bodyPr>
          <a:lstStyle/>
          <a:p>
            <a:r>
              <a:rPr lang="en-US" sz="3600" dirty="0" smtClean="0"/>
              <a:t>Basic Vaccination Coverage by Region</a:t>
            </a:r>
            <a:endParaRPr lang="en-US" sz="3600" dirty="0"/>
          </a:p>
        </p:txBody>
      </p:sp>
      <p:sp>
        <p:nvSpPr>
          <p:cNvPr id="6" name="Freeform 5"/>
          <p:cNvSpPr>
            <a:spLocks noEditPoints="1"/>
          </p:cNvSpPr>
          <p:nvPr/>
        </p:nvSpPr>
        <p:spPr bwMode="auto">
          <a:xfrm>
            <a:off x="2217894" y="1085132"/>
            <a:ext cx="484522" cy="1180158"/>
          </a:xfrm>
          <a:custGeom>
            <a:avLst/>
            <a:gdLst>
              <a:gd name="T0" fmla="*/ 67 w 280"/>
              <a:gd name="T1" fmla="*/ 562 h 682"/>
              <a:gd name="T2" fmla="*/ 38 w 280"/>
              <a:gd name="T3" fmla="*/ 546 h 682"/>
              <a:gd name="T4" fmla="*/ 44 w 280"/>
              <a:gd name="T5" fmla="*/ 526 h 682"/>
              <a:gd name="T6" fmla="*/ 61 w 280"/>
              <a:gd name="T7" fmla="*/ 550 h 682"/>
              <a:gd name="T8" fmla="*/ 42 w 280"/>
              <a:gd name="T9" fmla="*/ 538 h 682"/>
              <a:gd name="T10" fmla="*/ 52 w 280"/>
              <a:gd name="T11" fmla="*/ 526 h 682"/>
              <a:gd name="T12" fmla="*/ 48 w 280"/>
              <a:gd name="T13" fmla="*/ 513 h 682"/>
              <a:gd name="T14" fmla="*/ 38 w 280"/>
              <a:gd name="T15" fmla="*/ 518 h 682"/>
              <a:gd name="T16" fmla="*/ 148 w 280"/>
              <a:gd name="T17" fmla="*/ 262 h 682"/>
              <a:gd name="T18" fmla="*/ 149 w 280"/>
              <a:gd name="T19" fmla="*/ 258 h 682"/>
              <a:gd name="T20" fmla="*/ 152 w 280"/>
              <a:gd name="T21" fmla="*/ 166 h 682"/>
              <a:gd name="T22" fmla="*/ 268 w 280"/>
              <a:gd name="T23" fmla="*/ 21 h 682"/>
              <a:gd name="T24" fmla="*/ 274 w 280"/>
              <a:gd name="T25" fmla="*/ 80 h 682"/>
              <a:gd name="T26" fmla="*/ 271 w 280"/>
              <a:gd name="T27" fmla="*/ 141 h 682"/>
              <a:gd name="T28" fmla="*/ 222 w 280"/>
              <a:gd name="T29" fmla="*/ 185 h 682"/>
              <a:gd name="T30" fmla="*/ 169 w 280"/>
              <a:gd name="T31" fmla="*/ 238 h 682"/>
              <a:gd name="T32" fmla="*/ 191 w 280"/>
              <a:gd name="T33" fmla="*/ 266 h 682"/>
              <a:gd name="T34" fmla="*/ 196 w 280"/>
              <a:gd name="T35" fmla="*/ 310 h 682"/>
              <a:gd name="T36" fmla="*/ 249 w 280"/>
              <a:gd name="T37" fmla="*/ 343 h 682"/>
              <a:gd name="T38" fmla="*/ 246 w 280"/>
              <a:gd name="T39" fmla="*/ 401 h 682"/>
              <a:gd name="T40" fmla="*/ 194 w 280"/>
              <a:gd name="T41" fmla="*/ 475 h 682"/>
              <a:gd name="T42" fmla="*/ 202 w 280"/>
              <a:gd name="T43" fmla="*/ 564 h 682"/>
              <a:gd name="T44" fmla="*/ 249 w 280"/>
              <a:gd name="T45" fmla="*/ 564 h 682"/>
              <a:gd name="T46" fmla="*/ 260 w 280"/>
              <a:gd name="T47" fmla="*/ 619 h 682"/>
              <a:gd name="T48" fmla="*/ 211 w 280"/>
              <a:gd name="T49" fmla="*/ 637 h 682"/>
              <a:gd name="T50" fmla="*/ 183 w 280"/>
              <a:gd name="T51" fmla="*/ 661 h 682"/>
              <a:gd name="T52" fmla="*/ 148 w 280"/>
              <a:gd name="T53" fmla="*/ 655 h 682"/>
              <a:gd name="T54" fmla="*/ 123 w 280"/>
              <a:gd name="T55" fmla="*/ 674 h 682"/>
              <a:gd name="T56" fmla="*/ 86 w 280"/>
              <a:gd name="T57" fmla="*/ 649 h 682"/>
              <a:gd name="T58" fmla="*/ 37 w 280"/>
              <a:gd name="T59" fmla="*/ 643 h 682"/>
              <a:gd name="T60" fmla="*/ 20 w 280"/>
              <a:gd name="T61" fmla="*/ 615 h 682"/>
              <a:gd name="T62" fmla="*/ 0 w 280"/>
              <a:gd name="T63" fmla="*/ 614 h 682"/>
              <a:gd name="T64" fmla="*/ 3 w 280"/>
              <a:gd name="T65" fmla="*/ 581 h 682"/>
              <a:gd name="T66" fmla="*/ 6 w 280"/>
              <a:gd name="T67" fmla="*/ 550 h 682"/>
              <a:gd name="T68" fmla="*/ 20 w 280"/>
              <a:gd name="T69" fmla="*/ 522 h 682"/>
              <a:gd name="T70" fmla="*/ 39 w 280"/>
              <a:gd name="T71" fmla="*/ 522 h 682"/>
              <a:gd name="T72" fmla="*/ 34 w 280"/>
              <a:gd name="T73" fmla="*/ 551 h 682"/>
              <a:gd name="T74" fmla="*/ 58 w 280"/>
              <a:gd name="T75" fmla="*/ 562 h 682"/>
              <a:gd name="T76" fmla="*/ 77 w 280"/>
              <a:gd name="T77" fmla="*/ 568 h 682"/>
              <a:gd name="T78" fmla="*/ 78 w 280"/>
              <a:gd name="T79" fmla="*/ 584 h 682"/>
              <a:gd name="T80" fmla="*/ 105 w 280"/>
              <a:gd name="T81" fmla="*/ 598 h 682"/>
              <a:gd name="T82" fmla="*/ 143 w 280"/>
              <a:gd name="T83" fmla="*/ 581 h 682"/>
              <a:gd name="T84" fmla="*/ 148 w 280"/>
              <a:gd name="T85" fmla="*/ 547 h 682"/>
              <a:gd name="T86" fmla="*/ 135 w 280"/>
              <a:gd name="T87" fmla="*/ 537 h 682"/>
              <a:gd name="T88" fmla="*/ 130 w 280"/>
              <a:gd name="T89" fmla="*/ 494 h 682"/>
              <a:gd name="T90" fmla="*/ 124 w 280"/>
              <a:gd name="T91" fmla="*/ 465 h 682"/>
              <a:gd name="T92" fmla="*/ 135 w 280"/>
              <a:gd name="T93" fmla="*/ 437 h 682"/>
              <a:gd name="T94" fmla="*/ 145 w 280"/>
              <a:gd name="T95" fmla="*/ 407 h 682"/>
              <a:gd name="T96" fmla="*/ 160 w 280"/>
              <a:gd name="T97" fmla="*/ 369 h 682"/>
              <a:gd name="T98" fmla="*/ 150 w 280"/>
              <a:gd name="T99" fmla="*/ 330 h 682"/>
              <a:gd name="T100" fmla="*/ 157 w 280"/>
              <a:gd name="T101" fmla="*/ 300 h 682"/>
              <a:gd name="T102" fmla="*/ 156 w 280"/>
              <a:gd name="T103" fmla="*/ 272 h 682"/>
              <a:gd name="T104" fmla="*/ 145 w 280"/>
              <a:gd name="T105" fmla="*/ 254 h 682"/>
              <a:gd name="T106" fmla="*/ 141 w 280"/>
              <a:gd name="T107" fmla="*/ 228 h 682"/>
              <a:gd name="T108" fmla="*/ 154 w 280"/>
              <a:gd name="T109" fmla="*/ 211 h 682"/>
              <a:gd name="T110" fmla="*/ 160 w 280"/>
              <a:gd name="T111" fmla="*/ 190 h 682"/>
              <a:gd name="T112" fmla="*/ 160 w 280"/>
              <a:gd name="T113" fmla="*/ 165 h 682"/>
              <a:gd name="T114" fmla="*/ 167 w 280"/>
              <a:gd name="T115" fmla="*/ 136 h 682"/>
              <a:gd name="T116" fmla="*/ 182 w 280"/>
              <a:gd name="T117" fmla="*/ 97 h 682"/>
              <a:gd name="T118" fmla="*/ 194 w 280"/>
              <a:gd name="T119" fmla="*/ 60 h 682"/>
              <a:gd name="T120" fmla="*/ 194 w 280"/>
              <a:gd name="T121" fmla="*/ 30 h 682"/>
              <a:gd name="T122" fmla="*/ 233 w 280"/>
              <a:gd name="T123" fmla="*/ 24 h 682"/>
              <a:gd name="T124" fmla="*/ 253 w 280"/>
              <a:gd name="T125" fmla="*/ 3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682">
                <a:moveTo>
                  <a:pt x="6" y="632"/>
                </a:moveTo>
                <a:lnTo>
                  <a:pt x="6" y="634"/>
                </a:lnTo>
                <a:lnTo>
                  <a:pt x="6" y="632"/>
                </a:lnTo>
                <a:close/>
                <a:moveTo>
                  <a:pt x="81" y="584"/>
                </a:moveTo>
                <a:lnTo>
                  <a:pt x="80" y="584"/>
                </a:lnTo>
                <a:lnTo>
                  <a:pt x="81" y="584"/>
                </a:lnTo>
                <a:close/>
                <a:moveTo>
                  <a:pt x="85" y="579"/>
                </a:moveTo>
                <a:lnTo>
                  <a:pt x="85" y="580"/>
                </a:lnTo>
                <a:lnTo>
                  <a:pt x="86" y="580"/>
                </a:lnTo>
                <a:lnTo>
                  <a:pt x="86" y="581"/>
                </a:lnTo>
                <a:lnTo>
                  <a:pt x="85" y="581"/>
                </a:lnTo>
                <a:lnTo>
                  <a:pt x="84" y="581"/>
                </a:lnTo>
                <a:lnTo>
                  <a:pt x="82" y="581"/>
                </a:lnTo>
                <a:lnTo>
                  <a:pt x="82" y="580"/>
                </a:lnTo>
                <a:lnTo>
                  <a:pt x="82" y="579"/>
                </a:lnTo>
                <a:lnTo>
                  <a:pt x="84" y="579"/>
                </a:lnTo>
                <a:lnTo>
                  <a:pt x="85" y="579"/>
                </a:lnTo>
                <a:close/>
                <a:moveTo>
                  <a:pt x="84" y="579"/>
                </a:moveTo>
                <a:lnTo>
                  <a:pt x="82" y="579"/>
                </a:lnTo>
                <a:lnTo>
                  <a:pt x="82" y="577"/>
                </a:lnTo>
                <a:lnTo>
                  <a:pt x="84" y="577"/>
                </a:lnTo>
                <a:lnTo>
                  <a:pt x="84" y="579"/>
                </a:lnTo>
                <a:close/>
                <a:moveTo>
                  <a:pt x="84" y="573"/>
                </a:moveTo>
                <a:lnTo>
                  <a:pt x="84" y="572"/>
                </a:lnTo>
                <a:lnTo>
                  <a:pt x="85" y="573"/>
                </a:lnTo>
                <a:lnTo>
                  <a:pt x="84" y="573"/>
                </a:lnTo>
                <a:close/>
                <a:moveTo>
                  <a:pt x="65" y="560"/>
                </a:moveTo>
                <a:lnTo>
                  <a:pt x="65" y="562"/>
                </a:lnTo>
                <a:lnTo>
                  <a:pt x="67" y="562"/>
                </a:lnTo>
                <a:lnTo>
                  <a:pt x="67" y="560"/>
                </a:lnTo>
                <a:lnTo>
                  <a:pt x="67" y="562"/>
                </a:lnTo>
                <a:lnTo>
                  <a:pt x="67" y="563"/>
                </a:lnTo>
                <a:lnTo>
                  <a:pt x="65" y="562"/>
                </a:lnTo>
                <a:lnTo>
                  <a:pt x="64" y="562"/>
                </a:lnTo>
                <a:lnTo>
                  <a:pt x="64" y="560"/>
                </a:lnTo>
                <a:lnTo>
                  <a:pt x="65" y="560"/>
                </a:lnTo>
                <a:close/>
                <a:moveTo>
                  <a:pt x="64" y="559"/>
                </a:moveTo>
                <a:lnTo>
                  <a:pt x="64" y="560"/>
                </a:lnTo>
                <a:lnTo>
                  <a:pt x="64" y="559"/>
                </a:lnTo>
                <a:close/>
                <a:moveTo>
                  <a:pt x="58" y="558"/>
                </a:moveTo>
                <a:lnTo>
                  <a:pt x="58" y="559"/>
                </a:lnTo>
                <a:lnTo>
                  <a:pt x="56" y="559"/>
                </a:lnTo>
                <a:lnTo>
                  <a:pt x="56" y="558"/>
                </a:lnTo>
                <a:lnTo>
                  <a:pt x="58" y="558"/>
                </a:lnTo>
                <a:close/>
                <a:moveTo>
                  <a:pt x="67" y="559"/>
                </a:moveTo>
                <a:lnTo>
                  <a:pt x="67" y="560"/>
                </a:lnTo>
                <a:lnTo>
                  <a:pt x="67" y="559"/>
                </a:lnTo>
                <a:lnTo>
                  <a:pt x="67" y="560"/>
                </a:lnTo>
                <a:lnTo>
                  <a:pt x="65" y="560"/>
                </a:lnTo>
                <a:lnTo>
                  <a:pt x="65" y="559"/>
                </a:lnTo>
                <a:lnTo>
                  <a:pt x="65" y="558"/>
                </a:lnTo>
                <a:lnTo>
                  <a:pt x="67" y="556"/>
                </a:lnTo>
                <a:lnTo>
                  <a:pt x="68" y="556"/>
                </a:lnTo>
                <a:lnTo>
                  <a:pt x="68" y="558"/>
                </a:lnTo>
                <a:lnTo>
                  <a:pt x="67" y="559"/>
                </a:lnTo>
                <a:close/>
                <a:moveTo>
                  <a:pt x="39" y="547"/>
                </a:moveTo>
                <a:lnTo>
                  <a:pt x="38" y="547"/>
                </a:lnTo>
                <a:lnTo>
                  <a:pt x="38" y="546"/>
                </a:lnTo>
                <a:lnTo>
                  <a:pt x="39" y="547"/>
                </a:lnTo>
                <a:close/>
                <a:moveTo>
                  <a:pt x="41" y="545"/>
                </a:moveTo>
                <a:lnTo>
                  <a:pt x="39" y="545"/>
                </a:lnTo>
                <a:lnTo>
                  <a:pt x="41" y="545"/>
                </a:lnTo>
                <a:close/>
                <a:moveTo>
                  <a:pt x="64" y="545"/>
                </a:moveTo>
                <a:lnTo>
                  <a:pt x="63" y="545"/>
                </a:lnTo>
                <a:lnTo>
                  <a:pt x="63" y="543"/>
                </a:lnTo>
                <a:lnTo>
                  <a:pt x="64" y="543"/>
                </a:lnTo>
                <a:lnTo>
                  <a:pt x="64" y="545"/>
                </a:lnTo>
                <a:close/>
                <a:moveTo>
                  <a:pt x="41" y="534"/>
                </a:moveTo>
                <a:lnTo>
                  <a:pt x="39" y="534"/>
                </a:lnTo>
                <a:lnTo>
                  <a:pt x="39" y="535"/>
                </a:lnTo>
                <a:lnTo>
                  <a:pt x="39" y="534"/>
                </a:lnTo>
                <a:lnTo>
                  <a:pt x="41" y="534"/>
                </a:lnTo>
                <a:close/>
                <a:moveTo>
                  <a:pt x="42" y="534"/>
                </a:moveTo>
                <a:lnTo>
                  <a:pt x="42" y="533"/>
                </a:lnTo>
                <a:lnTo>
                  <a:pt x="42" y="534"/>
                </a:lnTo>
                <a:close/>
                <a:moveTo>
                  <a:pt x="63" y="533"/>
                </a:moveTo>
                <a:lnTo>
                  <a:pt x="64" y="533"/>
                </a:lnTo>
                <a:lnTo>
                  <a:pt x="63" y="533"/>
                </a:lnTo>
                <a:close/>
                <a:moveTo>
                  <a:pt x="46" y="529"/>
                </a:moveTo>
                <a:lnTo>
                  <a:pt x="44" y="529"/>
                </a:lnTo>
                <a:lnTo>
                  <a:pt x="44" y="528"/>
                </a:lnTo>
                <a:lnTo>
                  <a:pt x="44" y="526"/>
                </a:lnTo>
                <a:lnTo>
                  <a:pt x="46" y="528"/>
                </a:lnTo>
                <a:lnTo>
                  <a:pt x="46" y="529"/>
                </a:lnTo>
                <a:close/>
                <a:moveTo>
                  <a:pt x="44" y="528"/>
                </a:moveTo>
                <a:lnTo>
                  <a:pt x="43" y="528"/>
                </a:lnTo>
                <a:lnTo>
                  <a:pt x="44" y="526"/>
                </a:lnTo>
                <a:lnTo>
                  <a:pt x="44" y="528"/>
                </a:lnTo>
                <a:close/>
                <a:moveTo>
                  <a:pt x="55" y="526"/>
                </a:moveTo>
                <a:lnTo>
                  <a:pt x="55" y="528"/>
                </a:lnTo>
                <a:lnTo>
                  <a:pt x="56" y="528"/>
                </a:lnTo>
                <a:lnTo>
                  <a:pt x="58" y="529"/>
                </a:lnTo>
                <a:lnTo>
                  <a:pt x="58" y="530"/>
                </a:lnTo>
                <a:lnTo>
                  <a:pt x="56" y="531"/>
                </a:lnTo>
                <a:lnTo>
                  <a:pt x="58" y="531"/>
                </a:lnTo>
                <a:lnTo>
                  <a:pt x="58" y="533"/>
                </a:lnTo>
                <a:lnTo>
                  <a:pt x="59" y="533"/>
                </a:lnTo>
                <a:lnTo>
                  <a:pt x="60" y="534"/>
                </a:lnTo>
                <a:lnTo>
                  <a:pt x="61" y="534"/>
                </a:lnTo>
                <a:lnTo>
                  <a:pt x="63" y="534"/>
                </a:lnTo>
                <a:lnTo>
                  <a:pt x="63" y="535"/>
                </a:lnTo>
                <a:lnTo>
                  <a:pt x="60" y="537"/>
                </a:lnTo>
                <a:lnTo>
                  <a:pt x="60" y="538"/>
                </a:lnTo>
                <a:lnTo>
                  <a:pt x="60" y="539"/>
                </a:lnTo>
                <a:lnTo>
                  <a:pt x="59" y="539"/>
                </a:lnTo>
                <a:lnTo>
                  <a:pt x="59" y="541"/>
                </a:lnTo>
                <a:lnTo>
                  <a:pt x="58" y="541"/>
                </a:lnTo>
                <a:lnTo>
                  <a:pt x="58" y="542"/>
                </a:lnTo>
                <a:lnTo>
                  <a:pt x="58" y="543"/>
                </a:lnTo>
                <a:lnTo>
                  <a:pt x="58" y="545"/>
                </a:lnTo>
                <a:lnTo>
                  <a:pt x="59" y="545"/>
                </a:lnTo>
                <a:lnTo>
                  <a:pt x="59" y="546"/>
                </a:lnTo>
                <a:lnTo>
                  <a:pt x="59" y="547"/>
                </a:lnTo>
                <a:lnTo>
                  <a:pt x="60" y="547"/>
                </a:lnTo>
                <a:lnTo>
                  <a:pt x="61" y="548"/>
                </a:lnTo>
                <a:lnTo>
                  <a:pt x="61" y="550"/>
                </a:lnTo>
                <a:lnTo>
                  <a:pt x="61" y="551"/>
                </a:lnTo>
                <a:lnTo>
                  <a:pt x="61" y="552"/>
                </a:lnTo>
                <a:lnTo>
                  <a:pt x="60" y="552"/>
                </a:lnTo>
                <a:lnTo>
                  <a:pt x="60" y="554"/>
                </a:lnTo>
                <a:lnTo>
                  <a:pt x="59" y="554"/>
                </a:lnTo>
                <a:lnTo>
                  <a:pt x="58" y="554"/>
                </a:lnTo>
                <a:lnTo>
                  <a:pt x="56" y="555"/>
                </a:lnTo>
                <a:lnTo>
                  <a:pt x="55" y="555"/>
                </a:lnTo>
                <a:lnTo>
                  <a:pt x="55" y="554"/>
                </a:lnTo>
                <a:lnTo>
                  <a:pt x="55" y="552"/>
                </a:lnTo>
                <a:lnTo>
                  <a:pt x="54" y="551"/>
                </a:lnTo>
                <a:lnTo>
                  <a:pt x="52" y="551"/>
                </a:lnTo>
                <a:lnTo>
                  <a:pt x="52" y="550"/>
                </a:lnTo>
                <a:lnTo>
                  <a:pt x="52" y="548"/>
                </a:lnTo>
                <a:lnTo>
                  <a:pt x="51" y="548"/>
                </a:lnTo>
                <a:lnTo>
                  <a:pt x="51" y="547"/>
                </a:lnTo>
                <a:lnTo>
                  <a:pt x="50" y="547"/>
                </a:lnTo>
                <a:lnTo>
                  <a:pt x="48" y="546"/>
                </a:lnTo>
                <a:lnTo>
                  <a:pt x="47" y="546"/>
                </a:lnTo>
                <a:lnTo>
                  <a:pt x="46" y="546"/>
                </a:lnTo>
                <a:lnTo>
                  <a:pt x="46" y="545"/>
                </a:lnTo>
                <a:lnTo>
                  <a:pt x="47" y="545"/>
                </a:lnTo>
                <a:lnTo>
                  <a:pt x="47" y="543"/>
                </a:lnTo>
                <a:lnTo>
                  <a:pt x="46" y="541"/>
                </a:lnTo>
                <a:lnTo>
                  <a:pt x="44" y="541"/>
                </a:lnTo>
                <a:lnTo>
                  <a:pt x="43" y="541"/>
                </a:lnTo>
                <a:lnTo>
                  <a:pt x="43" y="539"/>
                </a:lnTo>
                <a:lnTo>
                  <a:pt x="43" y="538"/>
                </a:lnTo>
                <a:lnTo>
                  <a:pt x="42" y="538"/>
                </a:lnTo>
                <a:lnTo>
                  <a:pt x="42" y="539"/>
                </a:lnTo>
                <a:lnTo>
                  <a:pt x="41" y="539"/>
                </a:lnTo>
                <a:lnTo>
                  <a:pt x="41" y="541"/>
                </a:lnTo>
                <a:lnTo>
                  <a:pt x="39" y="541"/>
                </a:lnTo>
                <a:lnTo>
                  <a:pt x="39" y="539"/>
                </a:lnTo>
                <a:lnTo>
                  <a:pt x="39" y="538"/>
                </a:lnTo>
                <a:lnTo>
                  <a:pt x="38" y="538"/>
                </a:lnTo>
                <a:lnTo>
                  <a:pt x="38" y="537"/>
                </a:lnTo>
                <a:lnTo>
                  <a:pt x="39" y="537"/>
                </a:lnTo>
                <a:lnTo>
                  <a:pt x="39" y="535"/>
                </a:lnTo>
                <a:lnTo>
                  <a:pt x="41" y="535"/>
                </a:lnTo>
                <a:lnTo>
                  <a:pt x="42" y="535"/>
                </a:lnTo>
                <a:lnTo>
                  <a:pt x="43" y="534"/>
                </a:lnTo>
                <a:lnTo>
                  <a:pt x="43" y="533"/>
                </a:lnTo>
                <a:lnTo>
                  <a:pt x="43" y="531"/>
                </a:lnTo>
                <a:lnTo>
                  <a:pt x="44" y="531"/>
                </a:lnTo>
                <a:lnTo>
                  <a:pt x="44" y="530"/>
                </a:lnTo>
                <a:lnTo>
                  <a:pt x="46" y="530"/>
                </a:lnTo>
                <a:lnTo>
                  <a:pt x="47" y="530"/>
                </a:lnTo>
                <a:lnTo>
                  <a:pt x="47" y="533"/>
                </a:lnTo>
                <a:lnTo>
                  <a:pt x="48" y="533"/>
                </a:lnTo>
                <a:lnTo>
                  <a:pt x="48" y="531"/>
                </a:lnTo>
                <a:lnTo>
                  <a:pt x="50" y="531"/>
                </a:lnTo>
                <a:lnTo>
                  <a:pt x="50" y="530"/>
                </a:lnTo>
                <a:lnTo>
                  <a:pt x="50" y="529"/>
                </a:lnTo>
                <a:lnTo>
                  <a:pt x="48" y="528"/>
                </a:lnTo>
                <a:lnTo>
                  <a:pt x="50" y="526"/>
                </a:lnTo>
                <a:lnTo>
                  <a:pt x="51" y="526"/>
                </a:lnTo>
                <a:lnTo>
                  <a:pt x="52" y="526"/>
                </a:lnTo>
                <a:lnTo>
                  <a:pt x="54" y="526"/>
                </a:lnTo>
                <a:lnTo>
                  <a:pt x="55" y="526"/>
                </a:lnTo>
                <a:close/>
                <a:moveTo>
                  <a:pt x="44" y="525"/>
                </a:moveTo>
                <a:lnTo>
                  <a:pt x="43" y="525"/>
                </a:lnTo>
                <a:lnTo>
                  <a:pt x="44" y="525"/>
                </a:lnTo>
                <a:close/>
                <a:moveTo>
                  <a:pt x="55" y="525"/>
                </a:moveTo>
                <a:lnTo>
                  <a:pt x="54" y="524"/>
                </a:lnTo>
                <a:lnTo>
                  <a:pt x="55" y="522"/>
                </a:lnTo>
                <a:lnTo>
                  <a:pt x="55" y="524"/>
                </a:lnTo>
                <a:lnTo>
                  <a:pt x="55" y="525"/>
                </a:lnTo>
                <a:close/>
                <a:moveTo>
                  <a:pt x="48" y="522"/>
                </a:moveTo>
                <a:lnTo>
                  <a:pt x="50" y="522"/>
                </a:lnTo>
                <a:lnTo>
                  <a:pt x="48" y="524"/>
                </a:lnTo>
                <a:lnTo>
                  <a:pt x="47" y="525"/>
                </a:lnTo>
                <a:lnTo>
                  <a:pt x="46" y="526"/>
                </a:lnTo>
                <a:lnTo>
                  <a:pt x="44" y="526"/>
                </a:lnTo>
                <a:lnTo>
                  <a:pt x="44" y="524"/>
                </a:lnTo>
                <a:lnTo>
                  <a:pt x="46" y="522"/>
                </a:lnTo>
                <a:lnTo>
                  <a:pt x="47" y="522"/>
                </a:lnTo>
                <a:lnTo>
                  <a:pt x="48" y="522"/>
                </a:lnTo>
                <a:close/>
                <a:moveTo>
                  <a:pt x="42" y="521"/>
                </a:moveTo>
                <a:lnTo>
                  <a:pt x="41" y="521"/>
                </a:lnTo>
                <a:lnTo>
                  <a:pt x="42" y="521"/>
                </a:lnTo>
                <a:close/>
                <a:moveTo>
                  <a:pt x="50" y="514"/>
                </a:moveTo>
                <a:lnTo>
                  <a:pt x="48" y="514"/>
                </a:lnTo>
                <a:lnTo>
                  <a:pt x="48" y="513"/>
                </a:lnTo>
                <a:lnTo>
                  <a:pt x="50" y="513"/>
                </a:lnTo>
                <a:lnTo>
                  <a:pt x="50" y="514"/>
                </a:lnTo>
                <a:close/>
                <a:moveTo>
                  <a:pt x="48" y="513"/>
                </a:moveTo>
                <a:lnTo>
                  <a:pt x="48" y="514"/>
                </a:lnTo>
                <a:lnTo>
                  <a:pt x="47" y="514"/>
                </a:lnTo>
                <a:lnTo>
                  <a:pt x="48" y="513"/>
                </a:lnTo>
                <a:lnTo>
                  <a:pt x="48" y="512"/>
                </a:lnTo>
                <a:lnTo>
                  <a:pt x="50" y="512"/>
                </a:lnTo>
                <a:lnTo>
                  <a:pt x="50" y="513"/>
                </a:lnTo>
                <a:lnTo>
                  <a:pt x="48" y="513"/>
                </a:lnTo>
                <a:close/>
                <a:moveTo>
                  <a:pt x="43" y="509"/>
                </a:moveTo>
                <a:lnTo>
                  <a:pt x="44" y="511"/>
                </a:lnTo>
                <a:lnTo>
                  <a:pt x="44" y="512"/>
                </a:lnTo>
                <a:lnTo>
                  <a:pt x="46" y="513"/>
                </a:lnTo>
                <a:lnTo>
                  <a:pt x="47" y="513"/>
                </a:lnTo>
                <a:lnTo>
                  <a:pt x="47" y="514"/>
                </a:lnTo>
                <a:lnTo>
                  <a:pt x="47" y="516"/>
                </a:lnTo>
                <a:lnTo>
                  <a:pt x="48" y="516"/>
                </a:lnTo>
                <a:lnTo>
                  <a:pt x="48" y="518"/>
                </a:lnTo>
                <a:lnTo>
                  <a:pt x="48" y="520"/>
                </a:lnTo>
                <a:lnTo>
                  <a:pt x="50" y="521"/>
                </a:lnTo>
                <a:lnTo>
                  <a:pt x="48" y="521"/>
                </a:lnTo>
                <a:lnTo>
                  <a:pt x="47" y="521"/>
                </a:lnTo>
                <a:lnTo>
                  <a:pt x="46" y="521"/>
                </a:lnTo>
                <a:lnTo>
                  <a:pt x="46" y="520"/>
                </a:lnTo>
                <a:lnTo>
                  <a:pt x="44" y="520"/>
                </a:lnTo>
                <a:lnTo>
                  <a:pt x="43" y="520"/>
                </a:lnTo>
                <a:lnTo>
                  <a:pt x="42" y="520"/>
                </a:lnTo>
                <a:lnTo>
                  <a:pt x="42" y="518"/>
                </a:lnTo>
                <a:lnTo>
                  <a:pt x="41" y="517"/>
                </a:lnTo>
                <a:lnTo>
                  <a:pt x="38" y="517"/>
                </a:lnTo>
                <a:lnTo>
                  <a:pt x="38" y="518"/>
                </a:lnTo>
                <a:lnTo>
                  <a:pt x="37" y="518"/>
                </a:lnTo>
                <a:lnTo>
                  <a:pt x="37" y="517"/>
                </a:lnTo>
                <a:lnTo>
                  <a:pt x="37" y="516"/>
                </a:lnTo>
                <a:lnTo>
                  <a:pt x="37" y="514"/>
                </a:lnTo>
                <a:lnTo>
                  <a:pt x="37" y="513"/>
                </a:lnTo>
                <a:lnTo>
                  <a:pt x="37" y="512"/>
                </a:lnTo>
                <a:lnTo>
                  <a:pt x="37" y="511"/>
                </a:lnTo>
                <a:lnTo>
                  <a:pt x="38" y="509"/>
                </a:lnTo>
                <a:lnTo>
                  <a:pt x="38" y="508"/>
                </a:lnTo>
                <a:lnTo>
                  <a:pt x="39" y="509"/>
                </a:lnTo>
                <a:lnTo>
                  <a:pt x="41" y="509"/>
                </a:lnTo>
                <a:lnTo>
                  <a:pt x="42" y="509"/>
                </a:lnTo>
                <a:lnTo>
                  <a:pt x="42" y="508"/>
                </a:lnTo>
                <a:lnTo>
                  <a:pt x="43" y="508"/>
                </a:lnTo>
                <a:lnTo>
                  <a:pt x="43" y="509"/>
                </a:lnTo>
                <a:close/>
                <a:moveTo>
                  <a:pt x="41" y="505"/>
                </a:moveTo>
                <a:lnTo>
                  <a:pt x="39" y="505"/>
                </a:lnTo>
                <a:lnTo>
                  <a:pt x="39" y="504"/>
                </a:lnTo>
                <a:lnTo>
                  <a:pt x="41" y="504"/>
                </a:lnTo>
                <a:lnTo>
                  <a:pt x="41" y="505"/>
                </a:lnTo>
                <a:close/>
                <a:moveTo>
                  <a:pt x="149" y="263"/>
                </a:moveTo>
                <a:lnTo>
                  <a:pt x="148" y="263"/>
                </a:lnTo>
                <a:lnTo>
                  <a:pt x="149" y="263"/>
                </a:lnTo>
                <a:lnTo>
                  <a:pt x="149" y="262"/>
                </a:lnTo>
                <a:lnTo>
                  <a:pt x="149" y="263"/>
                </a:lnTo>
                <a:close/>
                <a:moveTo>
                  <a:pt x="147" y="262"/>
                </a:moveTo>
                <a:lnTo>
                  <a:pt x="145" y="262"/>
                </a:lnTo>
                <a:lnTo>
                  <a:pt x="147" y="262"/>
                </a:lnTo>
                <a:close/>
                <a:moveTo>
                  <a:pt x="148" y="262"/>
                </a:moveTo>
                <a:lnTo>
                  <a:pt x="147" y="263"/>
                </a:lnTo>
                <a:lnTo>
                  <a:pt x="147" y="262"/>
                </a:lnTo>
                <a:lnTo>
                  <a:pt x="148" y="262"/>
                </a:lnTo>
                <a:lnTo>
                  <a:pt x="148" y="261"/>
                </a:lnTo>
                <a:lnTo>
                  <a:pt x="149" y="261"/>
                </a:lnTo>
                <a:lnTo>
                  <a:pt x="150" y="259"/>
                </a:lnTo>
                <a:lnTo>
                  <a:pt x="152" y="259"/>
                </a:lnTo>
                <a:lnTo>
                  <a:pt x="153" y="259"/>
                </a:lnTo>
                <a:lnTo>
                  <a:pt x="154" y="259"/>
                </a:lnTo>
                <a:lnTo>
                  <a:pt x="154" y="261"/>
                </a:lnTo>
                <a:lnTo>
                  <a:pt x="153" y="261"/>
                </a:lnTo>
                <a:lnTo>
                  <a:pt x="152" y="261"/>
                </a:lnTo>
                <a:lnTo>
                  <a:pt x="150" y="262"/>
                </a:lnTo>
                <a:lnTo>
                  <a:pt x="149" y="262"/>
                </a:lnTo>
                <a:lnTo>
                  <a:pt x="148" y="262"/>
                </a:lnTo>
                <a:close/>
                <a:moveTo>
                  <a:pt x="149" y="259"/>
                </a:moveTo>
                <a:lnTo>
                  <a:pt x="149" y="261"/>
                </a:lnTo>
                <a:lnTo>
                  <a:pt x="148" y="261"/>
                </a:lnTo>
                <a:lnTo>
                  <a:pt x="148" y="259"/>
                </a:lnTo>
                <a:lnTo>
                  <a:pt x="149" y="259"/>
                </a:lnTo>
                <a:close/>
                <a:moveTo>
                  <a:pt x="147" y="258"/>
                </a:moveTo>
                <a:lnTo>
                  <a:pt x="148" y="258"/>
                </a:lnTo>
                <a:lnTo>
                  <a:pt x="148" y="259"/>
                </a:lnTo>
                <a:lnTo>
                  <a:pt x="147" y="259"/>
                </a:lnTo>
                <a:lnTo>
                  <a:pt x="145" y="259"/>
                </a:lnTo>
                <a:lnTo>
                  <a:pt x="147" y="258"/>
                </a:lnTo>
                <a:close/>
                <a:moveTo>
                  <a:pt x="149" y="259"/>
                </a:moveTo>
                <a:lnTo>
                  <a:pt x="148" y="259"/>
                </a:lnTo>
                <a:lnTo>
                  <a:pt x="149" y="258"/>
                </a:lnTo>
                <a:lnTo>
                  <a:pt x="149" y="259"/>
                </a:lnTo>
                <a:close/>
                <a:moveTo>
                  <a:pt x="153" y="259"/>
                </a:moveTo>
                <a:lnTo>
                  <a:pt x="152" y="259"/>
                </a:lnTo>
                <a:lnTo>
                  <a:pt x="153" y="258"/>
                </a:lnTo>
                <a:lnTo>
                  <a:pt x="153" y="259"/>
                </a:lnTo>
                <a:close/>
                <a:moveTo>
                  <a:pt x="145" y="257"/>
                </a:moveTo>
                <a:lnTo>
                  <a:pt x="145" y="258"/>
                </a:lnTo>
                <a:lnTo>
                  <a:pt x="144" y="257"/>
                </a:lnTo>
                <a:lnTo>
                  <a:pt x="145" y="257"/>
                </a:lnTo>
                <a:lnTo>
                  <a:pt x="145" y="255"/>
                </a:lnTo>
                <a:lnTo>
                  <a:pt x="147" y="257"/>
                </a:lnTo>
                <a:lnTo>
                  <a:pt x="145" y="257"/>
                </a:lnTo>
                <a:close/>
                <a:moveTo>
                  <a:pt x="145" y="254"/>
                </a:moveTo>
                <a:lnTo>
                  <a:pt x="145" y="255"/>
                </a:lnTo>
                <a:lnTo>
                  <a:pt x="144" y="255"/>
                </a:lnTo>
                <a:lnTo>
                  <a:pt x="143" y="255"/>
                </a:lnTo>
                <a:lnTo>
                  <a:pt x="144" y="254"/>
                </a:lnTo>
                <a:lnTo>
                  <a:pt x="145" y="254"/>
                </a:lnTo>
                <a:close/>
                <a:moveTo>
                  <a:pt x="147" y="196"/>
                </a:moveTo>
                <a:lnTo>
                  <a:pt x="145" y="196"/>
                </a:lnTo>
                <a:lnTo>
                  <a:pt x="145" y="195"/>
                </a:lnTo>
                <a:lnTo>
                  <a:pt x="147" y="194"/>
                </a:lnTo>
                <a:lnTo>
                  <a:pt x="148" y="195"/>
                </a:lnTo>
                <a:lnTo>
                  <a:pt x="148" y="196"/>
                </a:lnTo>
                <a:lnTo>
                  <a:pt x="147" y="196"/>
                </a:lnTo>
                <a:close/>
                <a:moveTo>
                  <a:pt x="153" y="168"/>
                </a:moveTo>
                <a:lnTo>
                  <a:pt x="152" y="169"/>
                </a:lnTo>
                <a:lnTo>
                  <a:pt x="152" y="168"/>
                </a:lnTo>
                <a:lnTo>
                  <a:pt x="152" y="166"/>
                </a:lnTo>
                <a:lnTo>
                  <a:pt x="153" y="166"/>
                </a:lnTo>
                <a:lnTo>
                  <a:pt x="153" y="168"/>
                </a:lnTo>
                <a:close/>
                <a:moveTo>
                  <a:pt x="255" y="3"/>
                </a:moveTo>
                <a:lnTo>
                  <a:pt x="255" y="4"/>
                </a:lnTo>
                <a:lnTo>
                  <a:pt x="254" y="4"/>
                </a:lnTo>
                <a:lnTo>
                  <a:pt x="254" y="3"/>
                </a:lnTo>
                <a:lnTo>
                  <a:pt x="255" y="3"/>
                </a:lnTo>
                <a:close/>
                <a:moveTo>
                  <a:pt x="254" y="3"/>
                </a:moveTo>
                <a:lnTo>
                  <a:pt x="254" y="4"/>
                </a:lnTo>
                <a:lnTo>
                  <a:pt x="254" y="5"/>
                </a:lnTo>
                <a:lnTo>
                  <a:pt x="254" y="7"/>
                </a:lnTo>
                <a:lnTo>
                  <a:pt x="255" y="7"/>
                </a:lnTo>
                <a:lnTo>
                  <a:pt x="257" y="8"/>
                </a:lnTo>
                <a:lnTo>
                  <a:pt x="255" y="8"/>
                </a:lnTo>
                <a:lnTo>
                  <a:pt x="257" y="8"/>
                </a:lnTo>
                <a:lnTo>
                  <a:pt x="257" y="9"/>
                </a:lnTo>
                <a:lnTo>
                  <a:pt x="257" y="10"/>
                </a:lnTo>
                <a:lnTo>
                  <a:pt x="258" y="12"/>
                </a:lnTo>
                <a:lnTo>
                  <a:pt x="259" y="12"/>
                </a:lnTo>
                <a:lnTo>
                  <a:pt x="259" y="13"/>
                </a:lnTo>
                <a:lnTo>
                  <a:pt x="260" y="13"/>
                </a:lnTo>
                <a:lnTo>
                  <a:pt x="260" y="14"/>
                </a:lnTo>
                <a:lnTo>
                  <a:pt x="262" y="16"/>
                </a:lnTo>
                <a:lnTo>
                  <a:pt x="263" y="17"/>
                </a:lnTo>
                <a:lnTo>
                  <a:pt x="263" y="18"/>
                </a:lnTo>
                <a:lnTo>
                  <a:pt x="264" y="18"/>
                </a:lnTo>
                <a:lnTo>
                  <a:pt x="266" y="20"/>
                </a:lnTo>
                <a:lnTo>
                  <a:pt x="267" y="20"/>
                </a:lnTo>
                <a:lnTo>
                  <a:pt x="268" y="21"/>
                </a:lnTo>
                <a:lnTo>
                  <a:pt x="271" y="21"/>
                </a:lnTo>
                <a:lnTo>
                  <a:pt x="272" y="21"/>
                </a:lnTo>
                <a:lnTo>
                  <a:pt x="275" y="21"/>
                </a:lnTo>
                <a:lnTo>
                  <a:pt x="276" y="21"/>
                </a:lnTo>
                <a:lnTo>
                  <a:pt x="276" y="20"/>
                </a:lnTo>
                <a:lnTo>
                  <a:pt x="277" y="20"/>
                </a:lnTo>
                <a:lnTo>
                  <a:pt x="277" y="18"/>
                </a:lnTo>
                <a:lnTo>
                  <a:pt x="279" y="17"/>
                </a:lnTo>
                <a:lnTo>
                  <a:pt x="279" y="16"/>
                </a:lnTo>
                <a:lnTo>
                  <a:pt x="277" y="25"/>
                </a:lnTo>
                <a:lnTo>
                  <a:pt x="277" y="26"/>
                </a:lnTo>
                <a:lnTo>
                  <a:pt x="277" y="27"/>
                </a:lnTo>
                <a:lnTo>
                  <a:pt x="277" y="30"/>
                </a:lnTo>
                <a:lnTo>
                  <a:pt x="277" y="31"/>
                </a:lnTo>
                <a:lnTo>
                  <a:pt x="277" y="34"/>
                </a:lnTo>
                <a:lnTo>
                  <a:pt x="276" y="38"/>
                </a:lnTo>
                <a:lnTo>
                  <a:pt x="277" y="42"/>
                </a:lnTo>
                <a:lnTo>
                  <a:pt x="277" y="46"/>
                </a:lnTo>
                <a:lnTo>
                  <a:pt x="276" y="48"/>
                </a:lnTo>
                <a:lnTo>
                  <a:pt x="274" y="51"/>
                </a:lnTo>
                <a:lnTo>
                  <a:pt x="271" y="54"/>
                </a:lnTo>
                <a:lnTo>
                  <a:pt x="271" y="56"/>
                </a:lnTo>
                <a:lnTo>
                  <a:pt x="271" y="59"/>
                </a:lnTo>
                <a:lnTo>
                  <a:pt x="271" y="62"/>
                </a:lnTo>
                <a:lnTo>
                  <a:pt x="271" y="64"/>
                </a:lnTo>
                <a:lnTo>
                  <a:pt x="274" y="69"/>
                </a:lnTo>
                <a:lnTo>
                  <a:pt x="275" y="73"/>
                </a:lnTo>
                <a:lnTo>
                  <a:pt x="275" y="77"/>
                </a:lnTo>
                <a:lnTo>
                  <a:pt x="274" y="80"/>
                </a:lnTo>
                <a:lnTo>
                  <a:pt x="274" y="85"/>
                </a:lnTo>
                <a:lnTo>
                  <a:pt x="272" y="88"/>
                </a:lnTo>
                <a:lnTo>
                  <a:pt x="272" y="89"/>
                </a:lnTo>
                <a:lnTo>
                  <a:pt x="271" y="92"/>
                </a:lnTo>
                <a:lnTo>
                  <a:pt x="271" y="93"/>
                </a:lnTo>
                <a:lnTo>
                  <a:pt x="270" y="94"/>
                </a:lnTo>
                <a:lnTo>
                  <a:pt x="267" y="96"/>
                </a:lnTo>
                <a:lnTo>
                  <a:pt x="264" y="96"/>
                </a:lnTo>
                <a:lnTo>
                  <a:pt x="263" y="97"/>
                </a:lnTo>
                <a:lnTo>
                  <a:pt x="263" y="98"/>
                </a:lnTo>
                <a:lnTo>
                  <a:pt x="264" y="101"/>
                </a:lnTo>
                <a:lnTo>
                  <a:pt x="266" y="102"/>
                </a:lnTo>
                <a:lnTo>
                  <a:pt x="268" y="105"/>
                </a:lnTo>
                <a:lnTo>
                  <a:pt x="270" y="107"/>
                </a:lnTo>
                <a:lnTo>
                  <a:pt x="271" y="109"/>
                </a:lnTo>
                <a:lnTo>
                  <a:pt x="274" y="111"/>
                </a:lnTo>
                <a:lnTo>
                  <a:pt x="275" y="113"/>
                </a:lnTo>
                <a:lnTo>
                  <a:pt x="276" y="114"/>
                </a:lnTo>
                <a:lnTo>
                  <a:pt x="279" y="117"/>
                </a:lnTo>
                <a:lnTo>
                  <a:pt x="280" y="119"/>
                </a:lnTo>
                <a:lnTo>
                  <a:pt x="280" y="122"/>
                </a:lnTo>
                <a:lnTo>
                  <a:pt x="279" y="124"/>
                </a:lnTo>
                <a:lnTo>
                  <a:pt x="277" y="127"/>
                </a:lnTo>
                <a:lnTo>
                  <a:pt x="275" y="128"/>
                </a:lnTo>
                <a:lnTo>
                  <a:pt x="274" y="132"/>
                </a:lnTo>
                <a:lnTo>
                  <a:pt x="272" y="134"/>
                </a:lnTo>
                <a:lnTo>
                  <a:pt x="272" y="136"/>
                </a:lnTo>
                <a:lnTo>
                  <a:pt x="270" y="139"/>
                </a:lnTo>
                <a:lnTo>
                  <a:pt x="271" y="141"/>
                </a:lnTo>
                <a:lnTo>
                  <a:pt x="272" y="144"/>
                </a:lnTo>
                <a:lnTo>
                  <a:pt x="274" y="147"/>
                </a:lnTo>
                <a:lnTo>
                  <a:pt x="275" y="149"/>
                </a:lnTo>
                <a:lnTo>
                  <a:pt x="275" y="152"/>
                </a:lnTo>
                <a:lnTo>
                  <a:pt x="276" y="154"/>
                </a:lnTo>
                <a:lnTo>
                  <a:pt x="276" y="156"/>
                </a:lnTo>
                <a:lnTo>
                  <a:pt x="276" y="158"/>
                </a:lnTo>
                <a:lnTo>
                  <a:pt x="277" y="158"/>
                </a:lnTo>
                <a:lnTo>
                  <a:pt x="275" y="160"/>
                </a:lnTo>
                <a:lnTo>
                  <a:pt x="272" y="161"/>
                </a:lnTo>
                <a:lnTo>
                  <a:pt x="272" y="165"/>
                </a:lnTo>
                <a:lnTo>
                  <a:pt x="272" y="166"/>
                </a:lnTo>
                <a:lnTo>
                  <a:pt x="275" y="170"/>
                </a:lnTo>
                <a:lnTo>
                  <a:pt x="274" y="171"/>
                </a:lnTo>
                <a:lnTo>
                  <a:pt x="271" y="170"/>
                </a:lnTo>
                <a:lnTo>
                  <a:pt x="267" y="170"/>
                </a:lnTo>
                <a:lnTo>
                  <a:pt x="264" y="169"/>
                </a:lnTo>
                <a:lnTo>
                  <a:pt x="262" y="168"/>
                </a:lnTo>
                <a:lnTo>
                  <a:pt x="259" y="168"/>
                </a:lnTo>
                <a:lnTo>
                  <a:pt x="254" y="166"/>
                </a:lnTo>
                <a:lnTo>
                  <a:pt x="249" y="169"/>
                </a:lnTo>
                <a:lnTo>
                  <a:pt x="243" y="173"/>
                </a:lnTo>
                <a:lnTo>
                  <a:pt x="241" y="175"/>
                </a:lnTo>
                <a:lnTo>
                  <a:pt x="238" y="177"/>
                </a:lnTo>
                <a:lnTo>
                  <a:pt x="233" y="177"/>
                </a:lnTo>
                <a:lnTo>
                  <a:pt x="230" y="178"/>
                </a:lnTo>
                <a:lnTo>
                  <a:pt x="226" y="179"/>
                </a:lnTo>
                <a:lnTo>
                  <a:pt x="225" y="183"/>
                </a:lnTo>
                <a:lnTo>
                  <a:pt x="222" y="185"/>
                </a:lnTo>
                <a:lnTo>
                  <a:pt x="221" y="186"/>
                </a:lnTo>
                <a:lnTo>
                  <a:pt x="220" y="189"/>
                </a:lnTo>
                <a:lnTo>
                  <a:pt x="217" y="190"/>
                </a:lnTo>
                <a:lnTo>
                  <a:pt x="215" y="190"/>
                </a:lnTo>
                <a:lnTo>
                  <a:pt x="211" y="192"/>
                </a:lnTo>
                <a:lnTo>
                  <a:pt x="207" y="191"/>
                </a:lnTo>
                <a:lnTo>
                  <a:pt x="202" y="191"/>
                </a:lnTo>
                <a:lnTo>
                  <a:pt x="198" y="194"/>
                </a:lnTo>
                <a:lnTo>
                  <a:pt x="194" y="196"/>
                </a:lnTo>
                <a:lnTo>
                  <a:pt x="190" y="198"/>
                </a:lnTo>
                <a:lnTo>
                  <a:pt x="188" y="199"/>
                </a:lnTo>
                <a:lnTo>
                  <a:pt x="187" y="200"/>
                </a:lnTo>
                <a:lnTo>
                  <a:pt x="187" y="202"/>
                </a:lnTo>
                <a:lnTo>
                  <a:pt x="185" y="203"/>
                </a:lnTo>
                <a:lnTo>
                  <a:pt x="182" y="206"/>
                </a:lnTo>
                <a:lnTo>
                  <a:pt x="179" y="207"/>
                </a:lnTo>
                <a:lnTo>
                  <a:pt x="178" y="209"/>
                </a:lnTo>
                <a:lnTo>
                  <a:pt x="177" y="211"/>
                </a:lnTo>
                <a:lnTo>
                  <a:pt x="177" y="215"/>
                </a:lnTo>
                <a:lnTo>
                  <a:pt x="177" y="217"/>
                </a:lnTo>
                <a:lnTo>
                  <a:pt x="177" y="220"/>
                </a:lnTo>
                <a:lnTo>
                  <a:pt x="175" y="223"/>
                </a:lnTo>
                <a:lnTo>
                  <a:pt x="174" y="223"/>
                </a:lnTo>
                <a:lnTo>
                  <a:pt x="171" y="225"/>
                </a:lnTo>
                <a:lnTo>
                  <a:pt x="171" y="228"/>
                </a:lnTo>
                <a:lnTo>
                  <a:pt x="171" y="229"/>
                </a:lnTo>
                <a:lnTo>
                  <a:pt x="169" y="234"/>
                </a:lnTo>
                <a:lnTo>
                  <a:pt x="169" y="237"/>
                </a:lnTo>
                <a:lnTo>
                  <a:pt x="169" y="238"/>
                </a:lnTo>
                <a:lnTo>
                  <a:pt x="167" y="241"/>
                </a:lnTo>
                <a:lnTo>
                  <a:pt x="165" y="243"/>
                </a:lnTo>
                <a:lnTo>
                  <a:pt x="164" y="247"/>
                </a:lnTo>
                <a:lnTo>
                  <a:pt x="164" y="249"/>
                </a:lnTo>
                <a:lnTo>
                  <a:pt x="164" y="251"/>
                </a:lnTo>
                <a:lnTo>
                  <a:pt x="162" y="253"/>
                </a:lnTo>
                <a:lnTo>
                  <a:pt x="162" y="255"/>
                </a:lnTo>
                <a:lnTo>
                  <a:pt x="161" y="259"/>
                </a:lnTo>
                <a:lnTo>
                  <a:pt x="161" y="262"/>
                </a:lnTo>
                <a:lnTo>
                  <a:pt x="162" y="264"/>
                </a:lnTo>
                <a:lnTo>
                  <a:pt x="164" y="266"/>
                </a:lnTo>
                <a:lnTo>
                  <a:pt x="165" y="267"/>
                </a:lnTo>
                <a:lnTo>
                  <a:pt x="166" y="268"/>
                </a:lnTo>
                <a:lnTo>
                  <a:pt x="169" y="268"/>
                </a:lnTo>
                <a:lnTo>
                  <a:pt x="170" y="267"/>
                </a:lnTo>
                <a:lnTo>
                  <a:pt x="170" y="266"/>
                </a:lnTo>
                <a:lnTo>
                  <a:pt x="171" y="264"/>
                </a:lnTo>
                <a:lnTo>
                  <a:pt x="173" y="261"/>
                </a:lnTo>
                <a:lnTo>
                  <a:pt x="175" y="261"/>
                </a:lnTo>
                <a:lnTo>
                  <a:pt x="175" y="259"/>
                </a:lnTo>
                <a:lnTo>
                  <a:pt x="178" y="259"/>
                </a:lnTo>
                <a:lnTo>
                  <a:pt x="179" y="259"/>
                </a:lnTo>
                <a:lnTo>
                  <a:pt x="182" y="262"/>
                </a:lnTo>
                <a:lnTo>
                  <a:pt x="183" y="263"/>
                </a:lnTo>
                <a:lnTo>
                  <a:pt x="185" y="263"/>
                </a:lnTo>
                <a:lnTo>
                  <a:pt x="187" y="263"/>
                </a:lnTo>
                <a:lnTo>
                  <a:pt x="188" y="263"/>
                </a:lnTo>
                <a:lnTo>
                  <a:pt x="190" y="264"/>
                </a:lnTo>
                <a:lnTo>
                  <a:pt x="191" y="266"/>
                </a:lnTo>
                <a:lnTo>
                  <a:pt x="191" y="267"/>
                </a:lnTo>
                <a:lnTo>
                  <a:pt x="191" y="268"/>
                </a:lnTo>
                <a:lnTo>
                  <a:pt x="191" y="270"/>
                </a:lnTo>
                <a:lnTo>
                  <a:pt x="191" y="271"/>
                </a:lnTo>
                <a:lnTo>
                  <a:pt x="190" y="272"/>
                </a:lnTo>
                <a:lnTo>
                  <a:pt x="188" y="272"/>
                </a:lnTo>
                <a:lnTo>
                  <a:pt x="188" y="275"/>
                </a:lnTo>
                <a:lnTo>
                  <a:pt x="188" y="276"/>
                </a:lnTo>
                <a:lnTo>
                  <a:pt x="188" y="278"/>
                </a:lnTo>
                <a:lnTo>
                  <a:pt x="188" y="279"/>
                </a:lnTo>
                <a:lnTo>
                  <a:pt x="187" y="280"/>
                </a:lnTo>
                <a:lnTo>
                  <a:pt x="186" y="280"/>
                </a:lnTo>
                <a:lnTo>
                  <a:pt x="183" y="281"/>
                </a:lnTo>
                <a:lnTo>
                  <a:pt x="183" y="283"/>
                </a:lnTo>
                <a:lnTo>
                  <a:pt x="182" y="285"/>
                </a:lnTo>
                <a:lnTo>
                  <a:pt x="182" y="288"/>
                </a:lnTo>
                <a:lnTo>
                  <a:pt x="181" y="289"/>
                </a:lnTo>
                <a:lnTo>
                  <a:pt x="181" y="292"/>
                </a:lnTo>
                <a:lnTo>
                  <a:pt x="179" y="292"/>
                </a:lnTo>
                <a:lnTo>
                  <a:pt x="179" y="295"/>
                </a:lnTo>
                <a:lnTo>
                  <a:pt x="181" y="297"/>
                </a:lnTo>
                <a:lnTo>
                  <a:pt x="181" y="298"/>
                </a:lnTo>
                <a:lnTo>
                  <a:pt x="182" y="301"/>
                </a:lnTo>
                <a:lnTo>
                  <a:pt x="183" y="302"/>
                </a:lnTo>
                <a:lnTo>
                  <a:pt x="185" y="304"/>
                </a:lnTo>
                <a:lnTo>
                  <a:pt x="192" y="308"/>
                </a:lnTo>
                <a:lnTo>
                  <a:pt x="194" y="309"/>
                </a:lnTo>
                <a:lnTo>
                  <a:pt x="195" y="309"/>
                </a:lnTo>
                <a:lnTo>
                  <a:pt x="196" y="310"/>
                </a:lnTo>
                <a:lnTo>
                  <a:pt x="198" y="312"/>
                </a:lnTo>
                <a:lnTo>
                  <a:pt x="202" y="317"/>
                </a:lnTo>
                <a:lnTo>
                  <a:pt x="204" y="319"/>
                </a:lnTo>
                <a:lnTo>
                  <a:pt x="205" y="322"/>
                </a:lnTo>
                <a:lnTo>
                  <a:pt x="208" y="325"/>
                </a:lnTo>
                <a:lnTo>
                  <a:pt x="211" y="326"/>
                </a:lnTo>
                <a:lnTo>
                  <a:pt x="213" y="327"/>
                </a:lnTo>
                <a:lnTo>
                  <a:pt x="217" y="332"/>
                </a:lnTo>
                <a:lnTo>
                  <a:pt x="217" y="336"/>
                </a:lnTo>
                <a:lnTo>
                  <a:pt x="219" y="343"/>
                </a:lnTo>
                <a:lnTo>
                  <a:pt x="219" y="344"/>
                </a:lnTo>
                <a:lnTo>
                  <a:pt x="219" y="346"/>
                </a:lnTo>
                <a:lnTo>
                  <a:pt x="221" y="347"/>
                </a:lnTo>
                <a:lnTo>
                  <a:pt x="222" y="347"/>
                </a:lnTo>
                <a:lnTo>
                  <a:pt x="224" y="350"/>
                </a:lnTo>
                <a:lnTo>
                  <a:pt x="226" y="352"/>
                </a:lnTo>
                <a:lnTo>
                  <a:pt x="228" y="353"/>
                </a:lnTo>
                <a:lnTo>
                  <a:pt x="230" y="355"/>
                </a:lnTo>
                <a:lnTo>
                  <a:pt x="233" y="355"/>
                </a:lnTo>
                <a:lnTo>
                  <a:pt x="234" y="355"/>
                </a:lnTo>
                <a:lnTo>
                  <a:pt x="237" y="355"/>
                </a:lnTo>
                <a:lnTo>
                  <a:pt x="238" y="355"/>
                </a:lnTo>
                <a:lnTo>
                  <a:pt x="239" y="352"/>
                </a:lnTo>
                <a:lnTo>
                  <a:pt x="241" y="351"/>
                </a:lnTo>
                <a:lnTo>
                  <a:pt x="241" y="350"/>
                </a:lnTo>
                <a:lnTo>
                  <a:pt x="242" y="347"/>
                </a:lnTo>
                <a:lnTo>
                  <a:pt x="243" y="346"/>
                </a:lnTo>
                <a:lnTo>
                  <a:pt x="246" y="344"/>
                </a:lnTo>
                <a:lnTo>
                  <a:pt x="249" y="343"/>
                </a:lnTo>
                <a:lnTo>
                  <a:pt x="250" y="343"/>
                </a:lnTo>
                <a:lnTo>
                  <a:pt x="253" y="343"/>
                </a:lnTo>
                <a:lnTo>
                  <a:pt x="254" y="346"/>
                </a:lnTo>
                <a:lnTo>
                  <a:pt x="255" y="346"/>
                </a:lnTo>
                <a:lnTo>
                  <a:pt x="258" y="347"/>
                </a:lnTo>
                <a:lnTo>
                  <a:pt x="259" y="348"/>
                </a:lnTo>
                <a:lnTo>
                  <a:pt x="262" y="348"/>
                </a:lnTo>
                <a:lnTo>
                  <a:pt x="264" y="348"/>
                </a:lnTo>
                <a:lnTo>
                  <a:pt x="267" y="347"/>
                </a:lnTo>
                <a:lnTo>
                  <a:pt x="266" y="348"/>
                </a:lnTo>
                <a:lnTo>
                  <a:pt x="266" y="351"/>
                </a:lnTo>
                <a:lnTo>
                  <a:pt x="262" y="352"/>
                </a:lnTo>
                <a:lnTo>
                  <a:pt x="262" y="353"/>
                </a:lnTo>
                <a:lnTo>
                  <a:pt x="259" y="355"/>
                </a:lnTo>
                <a:lnTo>
                  <a:pt x="258" y="356"/>
                </a:lnTo>
                <a:lnTo>
                  <a:pt x="257" y="357"/>
                </a:lnTo>
                <a:lnTo>
                  <a:pt x="254" y="359"/>
                </a:lnTo>
                <a:lnTo>
                  <a:pt x="250" y="361"/>
                </a:lnTo>
                <a:lnTo>
                  <a:pt x="247" y="367"/>
                </a:lnTo>
                <a:lnTo>
                  <a:pt x="246" y="370"/>
                </a:lnTo>
                <a:lnTo>
                  <a:pt x="245" y="372"/>
                </a:lnTo>
                <a:lnTo>
                  <a:pt x="245" y="377"/>
                </a:lnTo>
                <a:lnTo>
                  <a:pt x="243" y="384"/>
                </a:lnTo>
                <a:lnTo>
                  <a:pt x="245" y="386"/>
                </a:lnTo>
                <a:lnTo>
                  <a:pt x="246" y="391"/>
                </a:lnTo>
                <a:lnTo>
                  <a:pt x="245" y="393"/>
                </a:lnTo>
                <a:lnTo>
                  <a:pt x="246" y="395"/>
                </a:lnTo>
                <a:lnTo>
                  <a:pt x="246" y="398"/>
                </a:lnTo>
                <a:lnTo>
                  <a:pt x="246" y="401"/>
                </a:lnTo>
                <a:lnTo>
                  <a:pt x="246" y="403"/>
                </a:lnTo>
                <a:lnTo>
                  <a:pt x="243" y="404"/>
                </a:lnTo>
                <a:lnTo>
                  <a:pt x="242" y="406"/>
                </a:lnTo>
                <a:lnTo>
                  <a:pt x="241" y="407"/>
                </a:lnTo>
                <a:lnTo>
                  <a:pt x="229" y="410"/>
                </a:lnTo>
                <a:lnTo>
                  <a:pt x="225" y="411"/>
                </a:lnTo>
                <a:lnTo>
                  <a:pt x="220" y="412"/>
                </a:lnTo>
                <a:lnTo>
                  <a:pt x="217" y="414"/>
                </a:lnTo>
                <a:lnTo>
                  <a:pt x="215" y="414"/>
                </a:lnTo>
                <a:lnTo>
                  <a:pt x="213" y="415"/>
                </a:lnTo>
                <a:lnTo>
                  <a:pt x="212" y="416"/>
                </a:lnTo>
                <a:lnTo>
                  <a:pt x="212" y="419"/>
                </a:lnTo>
                <a:lnTo>
                  <a:pt x="213" y="422"/>
                </a:lnTo>
                <a:lnTo>
                  <a:pt x="212" y="423"/>
                </a:lnTo>
                <a:lnTo>
                  <a:pt x="212" y="425"/>
                </a:lnTo>
                <a:lnTo>
                  <a:pt x="212" y="428"/>
                </a:lnTo>
                <a:lnTo>
                  <a:pt x="212" y="429"/>
                </a:lnTo>
                <a:lnTo>
                  <a:pt x="212" y="433"/>
                </a:lnTo>
                <a:lnTo>
                  <a:pt x="212" y="435"/>
                </a:lnTo>
                <a:lnTo>
                  <a:pt x="213" y="440"/>
                </a:lnTo>
                <a:lnTo>
                  <a:pt x="213" y="442"/>
                </a:lnTo>
                <a:lnTo>
                  <a:pt x="213" y="444"/>
                </a:lnTo>
                <a:lnTo>
                  <a:pt x="213" y="445"/>
                </a:lnTo>
                <a:lnTo>
                  <a:pt x="212" y="446"/>
                </a:lnTo>
                <a:lnTo>
                  <a:pt x="212" y="449"/>
                </a:lnTo>
                <a:lnTo>
                  <a:pt x="211" y="453"/>
                </a:lnTo>
                <a:lnTo>
                  <a:pt x="211" y="457"/>
                </a:lnTo>
                <a:lnTo>
                  <a:pt x="203" y="466"/>
                </a:lnTo>
                <a:lnTo>
                  <a:pt x="194" y="475"/>
                </a:lnTo>
                <a:lnTo>
                  <a:pt x="187" y="488"/>
                </a:lnTo>
                <a:lnTo>
                  <a:pt x="183" y="491"/>
                </a:lnTo>
                <a:lnTo>
                  <a:pt x="183" y="492"/>
                </a:lnTo>
                <a:lnTo>
                  <a:pt x="182" y="494"/>
                </a:lnTo>
                <a:lnTo>
                  <a:pt x="181" y="495"/>
                </a:lnTo>
                <a:lnTo>
                  <a:pt x="179" y="496"/>
                </a:lnTo>
                <a:lnTo>
                  <a:pt x="177" y="497"/>
                </a:lnTo>
                <a:lnTo>
                  <a:pt x="175" y="499"/>
                </a:lnTo>
                <a:lnTo>
                  <a:pt x="174" y="500"/>
                </a:lnTo>
                <a:lnTo>
                  <a:pt x="173" y="500"/>
                </a:lnTo>
                <a:lnTo>
                  <a:pt x="171" y="501"/>
                </a:lnTo>
                <a:lnTo>
                  <a:pt x="171" y="503"/>
                </a:lnTo>
                <a:lnTo>
                  <a:pt x="171" y="504"/>
                </a:lnTo>
                <a:lnTo>
                  <a:pt x="171" y="505"/>
                </a:lnTo>
                <a:lnTo>
                  <a:pt x="171" y="507"/>
                </a:lnTo>
                <a:lnTo>
                  <a:pt x="171" y="516"/>
                </a:lnTo>
                <a:lnTo>
                  <a:pt x="173" y="517"/>
                </a:lnTo>
                <a:lnTo>
                  <a:pt x="174" y="520"/>
                </a:lnTo>
                <a:lnTo>
                  <a:pt x="174" y="522"/>
                </a:lnTo>
                <a:lnTo>
                  <a:pt x="183" y="560"/>
                </a:lnTo>
                <a:lnTo>
                  <a:pt x="185" y="560"/>
                </a:lnTo>
                <a:lnTo>
                  <a:pt x="186" y="562"/>
                </a:lnTo>
                <a:lnTo>
                  <a:pt x="191" y="563"/>
                </a:lnTo>
                <a:lnTo>
                  <a:pt x="192" y="563"/>
                </a:lnTo>
                <a:lnTo>
                  <a:pt x="194" y="564"/>
                </a:lnTo>
                <a:lnTo>
                  <a:pt x="195" y="564"/>
                </a:lnTo>
                <a:lnTo>
                  <a:pt x="198" y="564"/>
                </a:lnTo>
                <a:lnTo>
                  <a:pt x="199" y="564"/>
                </a:lnTo>
                <a:lnTo>
                  <a:pt x="202" y="564"/>
                </a:lnTo>
                <a:lnTo>
                  <a:pt x="202" y="563"/>
                </a:lnTo>
                <a:lnTo>
                  <a:pt x="202" y="562"/>
                </a:lnTo>
                <a:lnTo>
                  <a:pt x="204" y="562"/>
                </a:lnTo>
                <a:lnTo>
                  <a:pt x="205" y="563"/>
                </a:lnTo>
                <a:lnTo>
                  <a:pt x="207" y="564"/>
                </a:lnTo>
                <a:lnTo>
                  <a:pt x="208" y="564"/>
                </a:lnTo>
                <a:lnTo>
                  <a:pt x="209" y="564"/>
                </a:lnTo>
                <a:lnTo>
                  <a:pt x="211" y="564"/>
                </a:lnTo>
                <a:lnTo>
                  <a:pt x="212" y="564"/>
                </a:lnTo>
                <a:lnTo>
                  <a:pt x="213" y="564"/>
                </a:lnTo>
                <a:lnTo>
                  <a:pt x="215" y="566"/>
                </a:lnTo>
                <a:lnTo>
                  <a:pt x="216" y="564"/>
                </a:lnTo>
                <a:lnTo>
                  <a:pt x="217" y="564"/>
                </a:lnTo>
                <a:lnTo>
                  <a:pt x="219" y="563"/>
                </a:lnTo>
                <a:lnTo>
                  <a:pt x="220" y="563"/>
                </a:lnTo>
                <a:lnTo>
                  <a:pt x="221" y="563"/>
                </a:lnTo>
                <a:lnTo>
                  <a:pt x="222" y="563"/>
                </a:lnTo>
                <a:lnTo>
                  <a:pt x="224" y="562"/>
                </a:lnTo>
                <a:lnTo>
                  <a:pt x="225" y="562"/>
                </a:lnTo>
                <a:lnTo>
                  <a:pt x="226" y="560"/>
                </a:lnTo>
                <a:lnTo>
                  <a:pt x="228" y="560"/>
                </a:lnTo>
                <a:lnTo>
                  <a:pt x="230" y="560"/>
                </a:lnTo>
                <a:lnTo>
                  <a:pt x="232" y="559"/>
                </a:lnTo>
                <a:lnTo>
                  <a:pt x="233" y="560"/>
                </a:lnTo>
                <a:lnTo>
                  <a:pt x="236" y="560"/>
                </a:lnTo>
                <a:lnTo>
                  <a:pt x="237" y="560"/>
                </a:lnTo>
                <a:lnTo>
                  <a:pt x="242" y="563"/>
                </a:lnTo>
                <a:lnTo>
                  <a:pt x="246" y="564"/>
                </a:lnTo>
                <a:lnTo>
                  <a:pt x="249" y="564"/>
                </a:lnTo>
                <a:lnTo>
                  <a:pt x="250" y="566"/>
                </a:lnTo>
                <a:lnTo>
                  <a:pt x="251" y="567"/>
                </a:lnTo>
                <a:lnTo>
                  <a:pt x="253" y="568"/>
                </a:lnTo>
                <a:lnTo>
                  <a:pt x="255" y="569"/>
                </a:lnTo>
                <a:lnTo>
                  <a:pt x="257" y="569"/>
                </a:lnTo>
                <a:lnTo>
                  <a:pt x="258" y="572"/>
                </a:lnTo>
                <a:lnTo>
                  <a:pt x="259" y="573"/>
                </a:lnTo>
                <a:lnTo>
                  <a:pt x="262" y="575"/>
                </a:lnTo>
                <a:lnTo>
                  <a:pt x="264" y="576"/>
                </a:lnTo>
                <a:lnTo>
                  <a:pt x="264" y="579"/>
                </a:lnTo>
                <a:lnTo>
                  <a:pt x="264" y="581"/>
                </a:lnTo>
                <a:lnTo>
                  <a:pt x="266" y="583"/>
                </a:lnTo>
                <a:lnTo>
                  <a:pt x="267" y="585"/>
                </a:lnTo>
                <a:lnTo>
                  <a:pt x="268" y="588"/>
                </a:lnTo>
                <a:lnTo>
                  <a:pt x="268" y="590"/>
                </a:lnTo>
                <a:lnTo>
                  <a:pt x="270" y="593"/>
                </a:lnTo>
                <a:lnTo>
                  <a:pt x="271" y="596"/>
                </a:lnTo>
                <a:lnTo>
                  <a:pt x="271" y="598"/>
                </a:lnTo>
                <a:lnTo>
                  <a:pt x="270" y="601"/>
                </a:lnTo>
                <a:lnTo>
                  <a:pt x="268" y="603"/>
                </a:lnTo>
                <a:lnTo>
                  <a:pt x="268" y="606"/>
                </a:lnTo>
                <a:lnTo>
                  <a:pt x="268" y="610"/>
                </a:lnTo>
                <a:lnTo>
                  <a:pt x="267" y="613"/>
                </a:lnTo>
                <a:lnTo>
                  <a:pt x="266" y="613"/>
                </a:lnTo>
                <a:lnTo>
                  <a:pt x="264" y="614"/>
                </a:lnTo>
                <a:lnTo>
                  <a:pt x="263" y="614"/>
                </a:lnTo>
                <a:lnTo>
                  <a:pt x="262" y="615"/>
                </a:lnTo>
                <a:lnTo>
                  <a:pt x="260" y="617"/>
                </a:lnTo>
                <a:lnTo>
                  <a:pt x="260" y="619"/>
                </a:lnTo>
                <a:lnTo>
                  <a:pt x="259" y="620"/>
                </a:lnTo>
                <a:lnTo>
                  <a:pt x="259" y="622"/>
                </a:lnTo>
                <a:lnTo>
                  <a:pt x="258" y="623"/>
                </a:lnTo>
                <a:lnTo>
                  <a:pt x="258" y="624"/>
                </a:lnTo>
                <a:lnTo>
                  <a:pt x="258" y="626"/>
                </a:lnTo>
                <a:lnTo>
                  <a:pt x="257" y="628"/>
                </a:lnTo>
                <a:lnTo>
                  <a:pt x="255" y="631"/>
                </a:lnTo>
                <a:lnTo>
                  <a:pt x="255" y="632"/>
                </a:lnTo>
                <a:lnTo>
                  <a:pt x="251" y="637"/>
                </a:lnTo>
                <a:lnTo>
                  <a:pt x="249" y="641"/>
                </a:lnTo>
                <a:lnTo>
                  <a:pt x="247" y="643"/>
                </a:lnTo>
                <a:lnTo>
                  <a:pt x="246" y="643"/>
                </a:lnTo>
                <a:lnTo>
                  <a:pt x="245" y="640"/>
                </a:lnTo>
                <a:lnTo>
                  <a:pt x="243" y="639"/>
                </a:lnTo>
                <a:lnTo>
                  <a:pt x="241" y="636"/>
                </a:lnTo>
                <a:lnTo>
                  <a:pt x="239" y="635"/>
                </a:lnTo>
                <a:lnTo>
                  <a:pt x="238" y="634"/>
                </a:lnTo>
                <a:lnTo>
                  <a:pt x="237" y="631"/>
                </a:lnTo>
                <a:lnTo>
                  <a:pt x="234" y="631"/>
                </a:lnTo>
                <a:lnTo>
                  <a:pt x="230" y="632"/>
                </a:lnTo>
                <a:lnTo>
                  <a:pt x="228" y="631"/>
                </a:lnTo>
                <a:lnTo>
                  <a:pt x="225" y="632"/>
                </a:lnTo>
                <a:lnTo>
                  <a:pt x="224" y="632"/>
                </a:lnTo>
                <a:lnTo>
                  <a:pt x="222" y="634"/>
                </a:lnTo>
                <a:lnTo>
                  <a:pt x="220" y="635"/>
                </a:lnTo>
                <a:lnTo>
                  <a:pt x="217" y="636"/>
                </a:lnTo>
                <a:lnTo>
                  <a:pt x="215" y="637"/>
                </a:lnTo>
                <a:lnTo>
                  <a:pt x="213" y="637"/>
                </a:lnTo>
                <a:lnTo>
                  <a:pt x="211" y="637"/>
                </a:lnTo>
                <a:lnTo>
                  <a:pt x="209" y="637"/>
                </a:lnTo>
                <a:lnTo>
                  <a:pt x="208" y="637"/>
                </a:lnTo>
                <a:lnTo>
                  <a:pt x="207" y="639"/>
                </a:lnTo>
                <a:lnTo>
                  <a:pt x="205" y="639"/>
                </a:lnTo>
                <a:lnTo>
                  <a:pt x="204" y="639"/>
                </a:lnTo>
                <a:lnTo>
                  <a:pt x="203" y="639"/>
                </a:lnTo>
                <a:lnTo>
                  <a:pt x="202" y="637"/>
                </a:lnTo>
                <a:lnTo>
                  <a:pt x="200" y="637"/>
                </a:lnTo>
                <a:lnTo>
                  <a:pt x="199" y="637"/>
                </a:lnTo>
                <a:lnTo>
                  <a:pt x="198" y="637"/>
                </a:lnTo>
                <a:lnTo>
                  <a:pt x="198" y="639"/>
                </a:lnTo>
                <a:lnTo>
                  <a:pt x="196" y="639"/>
                </a:lnTo>
                <a:lnTo>
                  <a:pt x="195" y="640"/>
                </a:lnTo>
                <a:lnTo>
                  <a:pt x="195" y="641"/>
                </a:lnTo>
                <a:lnTo>
                  <a:pt x="194" y="643"/>
                </a:lnTo>
                <a:lnTo>
                  <a:pt x="194" y="644"/>
                </a:lnTo>
                <a:lnTo>
                  <a:pt x="192" y="645"/>
                </a:lnTo>
                <a:lnTo>
                  <a:pt x="192" y="647"/>
                </a:lnTo>
                <a:lnTo>
                  <a:pt x="192" y="648"/>
                </a:lnTo>
                <a:lnTo>
                  <a:pt x="192" y="649"/>
                </a:lnTo>
                <a:lnTo>
                  <a:pt x="191" y="651"/>
                </a:lnTo>
                <a:lnTo>
                  <a:pt x="191" y="652"/>
                </a:lnTo>
                <a:lnTo>
                  <a:pt x="190" y="653"/>
                </a:lnTo>
                <a:lnTo>
                  <a:pt x="190" y="655"/>
                </a:lnTo>
                <a:lnTo>
                  <a:pt x="188" y="656"/>
                </a:lnTo>
                <a:lnTo>
                  <a:pt x="187" y="658"/>
                </a:lnTo>
                <a:lnTo>
                  <a:pt x="186" y="658"/>
                </a:lnTo>
                <a:lnTo>
                  <a:pt x="185" y="660"/>
                </a:lnTo>
                <a:lnTo>
                  <a:pt x="183" y="661"/>
                </a:lnTo>
                <a:lnTo>
                  <a:pt x="182" y="661"/>
                </a:lnTo>
                <a:lnTo>
                  <a:pt x="181" y="662"/>
                </a:lnTo>
                <a:lnTo>
                  <a:pt x="179" y="664"/>
                </a:lnTo>
                <a:lnTo>
                  <a:pt x="179" y="665"/>
                </a:lnTo>
                <a:lnTo>
                  <a:pt x="178" y="665"/>
                </a:lnTo>
                <a:lnTo>
                  <a:pt x="177" y="666"/>
                </a:lnTo>
                <a:lnTo>
                  <a:pt x="175" y="666"/>
                </a:lnTo>
                <a:lnTo>
                  <a:pt x="174" y="668"/>
                </a:lnTo>
                <a:lnTo>
                  <a:pt x="169" y="666"/>
                </a:lnTo>
                <a:lnTo>
                  <a:pt x="169" y="665"/>
                </a:lnTo>
                <a:lnTo>
                  <a:pt x="167" y="664"/>
                </a:lnTo>
                <a:lnTo>
                  <a:pt x="166" y="664"/>
                </a:lnTo>
                <a:lnTo>
                  <a:pt x="165" y="662"/>
                </a:lnTo>
                <a:lnTo>
                  <a:pt x="164" y="662"/>
                </a:lnTo>
                <a:lnTo>
                  <a:pt x="162" y="662"/>
                </a:lnTo>
                <a:lnTo>
                  <a:pt x="162" y="661"/>
                </a:lnTo>
                <a:lnTo>
                  <a:pt x="161" y="662"/>
                </a:lnTo>
                <a:lnTo>
                  <a:pt x="160" y="662"/>
                </a:lnTo>
                <a:lnTo>
                  <a:pt x="160" y="661"/>
                </a:lnTo>
                <a:lnTo>
                  <a:pt x="158" y="661"/>
                </a:lnTo>
                <a:lnTo>
                  <a:pt x="157" y="661"/>
                </a:lnTo>
                <a:lnTo>
                  <a:pt x="157" y="660"/>
                </a:lnTo>
                <a:lnTo>
                  <a:pt x="156" y="660"/>
                </a:lnTo>
                <a:lnTo>
                  <a:pt x="154" y="658"/>
                </a:lnTo>
                <a:lnTo>
                  <a:pt x="153" y="658"/>
                </a:lnTo>
                <a:lnTo>
                  <a:pt x="152" y="657"/>
                </a:lnTo>
                <a:lnTo>
                  <a:pt x="150" y="656"/>
                </a:lnTo>
                <a:lnTo>
                  <a:pt x="149" y="656"/>
                </a:lnTo>
                <a:lnTo>
                  <a:pt x="148" y="655"/>
                </a:lnTo>
                <a:lnTo>
                  <a:pt x="147" y="653"/>
                </a:lnTo>
                <a:lnTo>
                  <a:pt x="147" y="652"/>
                </a:lnTo>
                <a:lnTo>
                  <a:pt x="145" y="652"/>
                </a:lnTo>
                <a:lnTo>
                  <a:pt x="144" y="651"/>
                </a:lnTo>
                <a:lnTo>
                  <a:pt x="143" y="652"/>
                </a:lnTo>
                <a:lnTo>
                  <a:pt x="141" y="652"/>
                </a:lnTo>
                <a:lnTo>
                  <a:pt x="140" y="652"/>
                </a:lnTo>
                <a:lnTo>
                  <a:pt x="139" y="652"/>
                </a:lnTo>
                <a:lnTo>
                  <a:pt x="139" y="653"/>
                </a:lnTo>
                <a:lnTo>
                  <a:pt x="137" y="653"/>
                </a:lnTo>
                <a:lnTo>
                  <a:pt x="137" y="655"/>
                </a:lnTo>
                <a:lnTo>
                  <a:pt x="137" y="656"/>
                </a:lnTo>
                <a:lnTo>
                  <a:pt x="136" y="656"/>
                </a:lnTo>
                <a:lnTo>
                  <a:pt x="136" y="657"/>
                </a:lnTo>
                <a:lnTo>
                  <a:pt x="135" y="657"/>
                </a:lnTo>
                <a:lnTo>
                  <a:pt x="133" y="657"/>
                </a:lnTo>
                <a:lnTo>
                  <a:pt x="133" y="658"/>
                </a:lnTo>
                <a:lnTo>
                  <a:pt x="132" y="658"/>
                </a:lnTo>
                <a:lnTo>
                  <a:pt x="131" y="660"/>
                </a:lnTo>
                <a:lnTo>
                  <a:pt x="131" y="661"/>
                </a:lnTo>
                <a:lnTo>
                  <a:pt x="130" y="662"/>
                </a:lnTo>
                <a:lnTo>
                  <a:pt x="130" y="664"/>
                </a:lnTo>
                <a:lnTo>
                  <a:pt x="130" y="665"/>
                </a:lnTo>
                <a:lnTo>
                  <a:pt x="128" y="666"/>
                </a:lnTo>
                <a:lnTo>
                  <a:pt x="128" y="668"/>
                </a:lnTo>
                <a:lnTo>
                  <a:pt x="127" y="672"/>
                </a:lnTo>
                <a:lnTo>
                  <a:pt x="126" y="673"/>
                </a:lnTo>
                <a:lnTo>
                  <a:pt x="124" y="673"/>
                </a:lnTo>
                <a:lnTo>
                  <a:pt x="123" y="674"/>
                </a:lnTo>
                <a:lnTo>
                  <a:pt x="122" y="674"/>
                </a:lnTo>
                <a:lnTo>
                  <a:pt x="122" y="675"/>
                </a:lnTo>
                <a:lnTo>
                  <a:pt x="122" y="677"/>
                </a:lnTo>
                <a:lnTo>
                  <a:pt x="120" y="677"/>
                </a:lnTo>
                <a:lnTo>
                  <a:pt x="120" y="678"/>
                </a:lnTo>
                <a:lnTo>
                  <a:pt x="119" y="678"/>
                </a:lnTo>
                <a:lnTo>
                  <a:pt x="118" y="679"/>
                </a:lnTo>
                <a:lnTo>
                  <a:pt x="116" y="681"/>
                </a:lnTo>
                <a:lnTo>
                  <a:pt x="115" y="682"/>
                </a:lnTo>
                <a:lnTo>
                  <a:pt x="114" y="681"/>
                </a:lnTo>
                <a:lnTo>
                  <a:pt x="113" y="679"/>
                </a:lnTo>
                <a:lnTo>
                  <a:pt x="111" y="677"/>
                </a:lnTo>
                <a:lnTo>
                  <a:pt x="110" y="675"/>
                </a:lnTo>
                <a:lnTo>
                  <a:pt x="109" y="674"/>
                </a:lnTo>
                <a:lnTo>
                  <a:pt x="106" y="673"/>
                </a:lnTo>
                <a:lnTo>
                  <a:pt x="105" y="670"/>
                </a:lnTo>
                <a:lnTo>
                  <a:pt x="103" y="669"/>
                </a:lnTo>
                <a:lnTo>
                  <a:pt x="99" y="666"/>
                </a:lnTo>
                <a:lnTo>
                  <a:pt x="98" y="665"/>
                </a:lnTo>
                <a:lnTo>
                  <a:pt x="97" y="664"/>
                </a:lnTo>
                <a:lnTo>
                  <a:pt x="97" y="661"/>
                </a:lnTo>
                <a:lnTo>
                  <a:pt x="95" y="658"/>
                </a:lnTo>
                <a:lnTo>
                  <a:pt x="95" y="656"/>
                </a:lnTo>
                <a:lnTo>
                  <a:pt x="94" y="653"/>
                </a:lnTo>
                <a:lnTo>
                  <a:pt x="94" y="652"/>
                </a:lnTo>
                <a:lnTo>
                  <a:pt x="93" y="649"/>
                </a:lnTo>
                <a:lnTo>
                  <a:pt x="92" y="649"/>
                </a:lnTo>
                <a:lnTo>
                  <a:pt x="89" y="649"/>
                </a:lnTo>
                <a:lnTo>
                  <a:pt x="86" y="649"/>
                </a:lnTo>
                <a:lnTo>
                  <a:pt x="84" y="649"/>
                </a:lnTo>
                <a:lnTo>
                  <a:pt x="78" y="649"/>
                </a:lnTo>
                <a:lnTo>
                  <a:pt x="75" y="648"/>
                </a:lnTo>
                <a:lnTo>
                  <a:pt x="72" y="647"/>
                </a:lnTo>
                <a:lnTo>
                  <a:pt x="71" y="644"/>
                </a:lnTo>
                <a:lnTo>
                  <a:pt x="69" y="643"/>
                </a:lnTo>
                <a:lnTo>
                  <a:pt x="67" y="641"/>
                </a:lnTo>
                <a:lnTo>
                  <a:pt x="65" y="640"/>
                </a:lnTo>
                <a:lnTo>
                  <a:pt x="64" y="640"/>
                </a:lnTo>
                <a:lnTo>
                  <a:pt x="63" y="640"/>
                </a:lnTo>
                <a:lnTo>
                  <a:pt x="61" y="640"/>
                </a:lnTo>
                <a:lnTo>
                  <a:pt x="59" y="643"/>
                </a:lnTo>
                <a:lnTo>
                  <a:pt x="56" y="644"/>
                </a:lnTo>
                <a:lnTo>
                  <a:pt x="55" y="645"/>
                </a:lnTo>
                <a:lnTo>
                  <a:pt x="54" y="648"/>
                </a:lnTo>
                <a:lnTo>
                  <a:pt x="54" y="649"/>
                </a:lnTo>
                <a:lnTo>
                  <a:pt x="52" y="651"/>
                </a:lnTo>
                <a:lnTo>
                  <a:pt x="50" y="649"/>
                </a:lnTo>
                <a:lnTo>
                  <a:pt x="48" y="649"/>
                </a:lnTo>
                <a:lnTo>
                  <a:pt x="46" y="649"/>
                </a:lnTo>
                <a:lnTo>
                  <a:pt x="43" y="649"/>
                </a:lnTo>
                <a:lnTo>
                  <a:pt x="42" y="648"/>
                </a:lnTo>
                <a:lnTo>
                  <a:pt x="41" y="648"/>
                </a:lnTo>
                <a:lnTo>
                  <a:pt x="33" y="649"/>
                </a:lnTo>
                <a:lnTo>
                  <a:pt x="31" y="648"/>
                </a:lnTo>
                <a:lnTo>
                  <a:pt x="33" y="647"/>
                </a:lnTo>
                <a:lnTo>
                  <a:pt x="34" y="645"/>
                </a:lnTo>
                <a:lnTo>
                  <a:pt x="35" y="645"/>
                </a:lnTo>
                <a:lnTo>
                  <a:pt x="37" y="643"/>
                </a:lnTo>
                <a:lnTo>
                  <a:pt x="38" y="643"/>
                </a:lnTo>
                <a:lnTo>
                  <a:pt x="38" y="641"/>
                </a:lnTo>
                <a:lnTo>
                  <a:pt x="37" y="641"/>
                </a:lnTo>
                <a:lnTo>
                  <a:pt x="37" y="640"/>
                </a:lnTo>
                <a:lnTo>
                  <a:pt x="37" y="639"/>
                </a:lnTo>
                <a:lnTo>
                  <a:pt x="35" y="637"/>
                </a:lnTo>
                <a:lnTo>
                  <a:pt x="35" y="636"/>
                </a:lnTo>
                <a:lnTo>
                  <a:pt x="34" y="636"/>
                </a:lnTo>
                <a:lnTo>
                  <a:pt x="34" y="635"/>
                </a:lnTo>
                <a:lnTo>
                  <a:pt x="33" y="634"/>
                </a:lnTo>
                <a:lnTo>
                  <a:pt x="33" y="632"/>
                </a:lnTo>
                <a:lnTo>
                  <a:pt x="33" y="631"/>
                </a:lnTo>
                <a:lnTo>
                  <a:pt x="31" y="630"/>
                </a:lnTo>
                <a:lnTo>
                  <a:pt x="30" y="627"/>
                </a:lnTo>
                <a:lnTo>
                  <a:pt x="30" y="626"/>
                </a:lnTo>
                <a:lnTo>
                  <a:pt x="29" y="624"/>
                </a:lnTo>
                <a:lnTo>
                  <a:pt x="27" y="623"/>
                </a:lnTo>
                <a:lnTo>
                  <a:pt x="27" y="622"/>
                </a:lnTo>
                <a:lnTo>
                  <a:pt x="27" y="620"/>
                </a:lnTo>
                <a:lnTo>
                  <a:pt x="26" y="620"/>
                </a:lnTo>
                <a:lnTo>
                  <a:pt x="26" y="619"/>
                </a:lnTo>
                <a:lnTo>
                  <a:pt x="26" y="618"/>
                </a:lnTo>
                <a:lnTo>
                  <a:pt x="26" y="617"/>
                </a:lnTo>
                <a:lnTo>
                  <a:pt x="25" y="615"/>
                </a:lnTo>
                <a:lnTo>
                  <a:pt x="23" y="614"/>
                </a:lnTo>
                <a:lnTo>
                  <a:pt x="22" y="614"/>
                </a:lnTo>
                <a:lnTo>
                  <a:pt x="21" y="614"/>
                </a:lnTo>
                <a:lnTo>
                  <a:pt x="21" y="615"/>
                </a:lnTo>
                <a:lnTo>
                  <a:pt x="20" y="615"/>
                </a:lnTo>
                <a:lnTo>
                  <a:pt x="17" y="615"/>
                </a:lnTo>
                <a:lnTo>
                  <a:pt x="14" y="617"/>
                </a:lnTo>
                <a:lnTo>
                  <a:pt x="14" y="618"/>
                </a:lnTo>
                <a:lnTo>
                  <a:pt x="14" y="619"/>
                </a:lnTo>
                <a:lnTo>
                  <a:pt x="13" y="620"/>
                </a:lnTo>
                <a:lnTo>
                  <a:pt x="13" y="622"/>
                </a:lnTo>
                <a:lnTo>
                  <a:pt x="13" y="623"/>
                </a:lnTo>
                <a:lnTo>
                  <a:pt x="12" y="623"/>
                </a:lnTo>
                <a:lnTo>
                  <a:pt x="10" y="624"/>
                </a:lnTo>
                <a:lnTo>
                  <a:pt x="10" y="623"/>
                </a:lnTo>
                <a:lnTo>
                  <a:pt x="9" y="622"/>
                </a:lnTo>
                <a:lnTo>
                  <a:pt x="8" y="622"/>
                </a:lnTo>
                <a:lnTo>
                  <a:pt x="6" y="623"/>
                </a:lnTo>
                <a:lnTo>
                  <a:pt x="5" y="623"/>
                </a:lnTo>
                <a:lnTo>
                  <a:pt x="5" y="624"/>
                </a:lnTo>
                <a:lnTo>
                  <a:pt x="6" y="626"/>
                </a:lnTo>
                <a:lnTo>
                  <a:pt x="5" y="626"/>
                </a:lnTo>
                <a:lnTo>
                  <a:pt x="4" y="624"/>
                </a:lnTo>
                <a:lnTo>
                  <a:pt x="4" y="623"/>
                </a:lnTo>
                <a:lnTo>
                  <a:pt x="3" y="622"/>
                </a:lnTo>
                <a:lnTo>
                  <a:pt x="3" y="620"/>
                </a:lnTo>
                <a:lnTo>
                  <a:pt x="4" y="620"/>
                </a:lnTo>
                <a:lnTo>
                  <a:pt x="4" y="619"/>
                </a:lnTo>
                <a:lnTo>
                  <a:pt x="3" y="619"/>
                </a:lnTo>
                <a:lnTo>
                  <a:pt x="3" y="618"/>
                </a:lnTo>
                <a:lnTo>
                  <a:pt x="1" y="618"/>
                </a:lnTo>
                <a:lnTo>
                  <a:pt x="1" y="617"/>
                </a:lnTo>
                <a:lnTo>
                  <a:pt x="0" y="615"/>
                </a:lnTo>
                <a:lnTo>
                  <a:pt x="0" y="614"/>
                </a:lnTo>
                <a:lnTo>
                  <a:pt x="0" y="613"/>
                </a:lnTo>
                <a:lnTo>
                  <a:pt x="0" y="611"/>
                </a:lnTo>
                <a:lnTo>
                  <a:pt x="1" y="611"/>
                </a:lnTo>
                <a:lnTo>
                  <a:pt x="1" y="610"/>
                </a:lnTo>
                <a:lnTo>
                  <a:pt x="3" y="610"/>
                </a:lnTo>
                <a:lnTo>
                  <a:pt x="3" y="609"/>
                </a:lnTo>
                <a:lnTo>
                  <a:pt x="3" y="607"/>
                </a:lnTo>
                <a:lnTo>
                  <a:pt x="3" y="606"/>
                </a:lnTo>
                <a:lnTo>
                  <a:pt x="3" y="605"/>
                </a:lnTo>
                <a:lnTo>
                  <a:pt x="3" y="603"/>
                </a:lnTo>
                <a:lnTo>
                  <a:pt x="4" y="602"/>
                </a:lnTo>
                <a:lnTo>
                  <a:pt x="5" y="601"/>
                </a:lnTo>
                <a:lnTo>
                  <a:pt x="5" y="598"/>
                </a:lnTo>
                <a:lnTo>
                  <a:pt x="4" y="597"/>
                </a:lnTo>
                <a:lnTo>
                  <a:pt x="3" y="597"/>
                </a:lnTo>
                <a:lnTo>
                  <a:pt x="1" y="596"/>
                </a:lnTo>
                <a:lnTo>
                  <a:pt x="1" y="594"/>
                </a:lnTo>
                <a:lnTo>
                  <a:pt x="1" y="593"/>
                </a:lnTo>
                <a:lnTo>
                  <a:pt x="3" y="593"/>
                </a:lnTo>
                <a:lnTo>
                  <a:pt x="3" y="592"/>
                </a:lnTo>
                <a:lnTo>
                  <a:pt x="3" y="590"/>
                </a:lnTo>
                <a:lnTo>
                  <a:pt x="4" y="589"/>
                </a:lnTo>
                <a:lnTo>
                  <a:pt x="4" y="588"/>
                </a:lnTo>
                <a:lnTo>
                  <a:pt x="4" y="586"/>
                </a:lnTo>
                <a:lnTo>
                  <a:pt x="4" y="585"/>
                </a:lnTo>
                <a:lnTo>
                  <a:pt x="4" y="584"/>
                </a:lnTo>
                <a:lnTo>
                  <a:pt x="3" y="584"/>
                </a:lnTo>
                <a:lnTo>
                  <a:pt x="3" y="583"/>
                </a:lnTo>
                <a:lnTo>
                  <a:pt x="3" y="581"/>
                </a:lnTo>
                <a:lnTo>
                  <a:pt x="3" y="580"/>
                </a:lnTo>
                <a:lnTo>
                  <a:pt x="4" y="579"/>
                </a:lnTo>
                <a:lnTo>
                  <a:pt x="4" y="580"/>
                </a:lnTo>
                <a:lnTo>
                  <a:pt x="5" y="580"/>
                </a:lnTo>
                <a:lnTo>
                  <a:pt x="6" y="579"/>
                </a:lnTo>
                <a:lnTo>
                  <a:pt x="6" y="577"/>
                </a:lnTo>
                <a:lnTo>
                  <a:pt x="6" y="576"/>
                </a:lnTo>
                <a:lnTo>
                  <a:pt x="6" y="575"/>
                </a:lnTo>
                <a:lnTo>
                  <a:pt x="5" y="573"/>
                </a:lnTo>
                <a:lnTo>
                  <a:pt x="5" y="572"/>
                </a:lnTo>
                <a:lnTo>
                  <a:pt x="5" y="569"/>
                </a:lnTo>
                <a:lnTo>
                  <a:pt x="5" y="568"/>
                </a:lnTo>
                <a:lnTo>
                  <a:pt x="4" y="568"/>
                </a:lnTo>
                <a:lnTo>
                  <a:pt x="3" y="568"/>
                </a:lnTo>
                <a:lnTo>
                  <a:pt x="1" y="568"/>
                </a:lnTo>
                <a:lnTo>
                  <a:pt x="1" y="567"/>
                </a:lnTo>
                <a:lnTo>
                  <a:pt x="1" y="566"/>
                </a:lnTo>
                <a:lnTo>
                  <a:pt x="3" y="564"/>
                </a:lnTo>
                <a:lnTo>
                  <a:pt x="3" y="562"/>
                </a:lnTo>
                <a:lnTo>
                  <a:pt x="3" y="560"/>
                </a:lnTo>
                <a:lnTo>
                  <a:pt x="3" y="559"/>
                </a:lnTo>
                <a:lnTo>
                  <a:pt x="3" y="558"/>
                </a:lnTo>
                <a:lnTo>
                  <a:pt x="4" y="558"/>
                </a:lnTo>
                <a:lnTo>
                  <a:pt x="4" y="556"/>
                </a:lnTo>
                <a:lnTo>
                  <a:pt x="5" y="555"/>
                </a:lnTo>
                <a:lnTo>
                  <a:pt x="6" y="552"/>
                </a:lnTo>
                <a:lnTo>
                  <a:pt x="8" y="551"/>
                </a:lnTo>
                <a:lnTo>
                  <a:pt x="8" y="550"/>
                </a:lnTo>
                <a:lnTo>
                  <a:pt x="6" y="550"/>
                </a:lnTo>
                <a:lnTo>
                  <a:pt x="5" y="548"/>
                </a:lnTo>
                <a:lnTo>
                  <a:pt x="6" y="548"/>
                </a:lnTo>
                <a:lnTo>
                  <a:pt x="5" y="547"/>
                </a:lnTo>
                <a:lnTo>
                  <a:pt x="5" y="546"/>
                </a:lnTo>
                <a:lnTo>
                  <a:pt x="5" y="543"/>
                </a:lnTo>
                <a:lnTo>
                  <a:pt x="5" y="542"/>
                </a:lnTo>
                <a:lnTo>
                  <a:pt x="6" y="541"/>
                </a:lnTo>
                <a:lnTo>
                  <a:pt x="6" y="539"/>
                </a:lnTo>
                <a:lnTo>
                  <a:pt x="6" y="538"/>
                </a:lnTo>
                <a:lnTo>
                  <a:pt x="6" y="537"/>
                </a:lnTo>
                <a:lnTo>
                  <a:pt x="8" y="537"/>
                </a:lnTo>
                <a:lnTo>
                  <a:pt x="6" y="537"/>
                </a:lnTo>
                <a:lnTo>
                  <a:pt x="6" y="535"/>
                </a:lnTo>
                <a:lnTo>
                  <a:pt x="8" y="534"/>
                </a:lnTo>
                <a:lnTo>
                  <a:pt x="8" y="533"/>
                </a:lnTo>
                <a:lnTo>
                  <a:pt x="8" y="531"/>
                </a:lnTo>
                <a:lnTo>
                  <a:pt x="9" y="531"/>
                </a:lnTo>
                <a:lnTo>
                  <a:pt x="9" y="530"/>
                </a:lnTo>
                <a:lnTo>
                  <a:pt x="9" y="529"/>
                </a:lnTo>
                <a:lnTo>
                  <a:pt x="10" y="529"/>
                </a:lnTo>
                <a:lnTo>
                  <a:pt x="12" y="528"/>
                </a:lnTo>
                <a:lnTo>
                  <a:pt x="13" y="526"/>
                </a:lnTo>
                <a:lnTo>
                  <a:pt x="13" y="525"/>
                </a:lnTo>
                <a:lnTo>
                  <a:pt x="14" y="525"/>
                </a:lnTo>
                <a:lnTo>
                  <a:pt x="14" y="524"/>
                </a:lnTo>
                <a:lnTo>
                  <a:pt x="16" y="524"/>
                </a:lnTo>
                <a:lnTo>
                  <a:pt x="17" y="522"/>
                </a:lnTo>
                <a:lnTo>
                  <a:pt x="18" y="522"/>
                </a:lnTo>
                <a:lnTo>
                  <a:pt x="20" y="522"/>
                </a:lnTo>
                <a:lnTo>
                  <a:pt x="21" y="522"/>
                </a:lnTo>
                <a:lnTo>
                  <a:pt x="22" y="524"/>
                </a:lnTo>
                <a:lnTo>
                  <a:pt x="23" y="524"/>
                </a:lnTo>
                <a:lnTo>
                  <a:pt x="25" y="524"/>
                </a:lnTo>
                <a:lnTo>
                  <a:pt x="25" y="522"/>
                </a:lnTo>
                <a:lnTo>
                  <a:pt x="25" y="521"/>
                </a:lnTo>
                <a:lnTo>
                  <a:pt x="26" y="520"/>
                </a:lnTo>
                <a:lnTo>
                  <a:pt x="27" y="520"/>
                </a:lnTo>
                <a:lnTo>
                  <a:pt x="27" y="518"/>
                </a:lnTo>
                <a:lnTo>
                  <a:pt x="29" y="518"/>
                </a:lnTo>
                <a:lnTo>
                  <a:pt x="29" y="517"/>
                </a:lnTo>
                <a:lnTo>
                  <a:pt x="30" y="517"/>
                </a:lnTo>
                <a:lnTo>
                  <a:pt x="30" y="516"/>
                </a:lnTo>
                <a:lnTo>
                  <a:pt x="31" y="516"/>
                </a:lnTo>
                <a:lnTo>
                  <a:pt x="31" y="517"/>
                </a:lnTo>
                <a:lnTo>
                  <a:pt x="33" y="517"/>
                </a:lnTo>
                <a:lnTo>
                  <a:pt x="33" y="516"/>
                </a:lnTo>
                <a:lnTo>
                  <a:pt x="34" y="516"/>
                </a:lnTo>
                <a:lnTo>
                  <a:pt x="35" y="516"/>
                </a:lnTo>
                <a:lnTo>
                  <a:pt x="35" y="517"/>
                </a:lnTo>
                <a:lnTo>
                  <a:pt x="35" y="518"/>
                </a:lnTo>
                <a:lnTo>
                  <a:pt x="37" y="520"/>
                </a:lnTo>
                <a:lnTo>
                  <a:pt x="38" y="518"/>
                </a:lnTo>
                <a:lnTo>
                  <a:pt x="39" y="518"/>
                </a:lnTo>
                <a:lnTo>
                  <a:pt x="41" y="518"/>
                </a:lnTo>
                <a:lnTo>
                  <a:pt x="41" y="520"/>
                </a:lnTo>
                <a:lnTo>
                  <a:pt x="39" y="520"/>
                </a:lnTo>
                <a:lnTo>
                  <a:pt x="39" y="521"/>
                </a:lnTo>
                <a:lnTo>
                  <a:pt x="39" y="522"/>
                </a:lnTo>
                <a:lnTo>
                  <a:pt x="41" y="522"/>
                </a:lnTo>
                <a:lnTo>
                  <a:pt x="41" y="524"/>
                </a:lnTo>
                <a:lnTo>
                  <a:pt x="41" y="522"/>
                </a:lnTo>
                <a:lnTo>
                  <a:pt x="42" y="522"/>
                </a:lnTo>
                <a:lnTo>
                  <a:pt x="42" y="524"/>
                </a:lnTo>
                <a:lnTo>
                  <a:pt x="41" y="524"/>
                </a:lnTo>
                <a:lnTo>
                  <a:pt x="41" y="525"/>
                </a:lnTo>
                <a:lnTo>
                  <a:pt x="41" y="526"/>
                </a:lnTo>
                <a:lnTo>
                  <a:pt x="41" y="528"/>
                </a:lnTo>
                <a:lnTo>
                  <a:pt x="41" y="529"/>
                </a:lnTo>
                <a:lnTo>
                  <a:pt x="41" y="530"/>
                </a:lnTo>
                <a:lnTo>
                  <a:pt x="41" y="531"/>
                </a:lnTo>
                <a:lnTo>
                  <a:pt x="41" y="533"/>
                </a:lnTo>
                <a:lnTo>
                  <a:pt x="39" y="533"/>
                </a:lnTo>
                <a:lnTo>
                  <a:pt x="39" y="534"/>
                </a:lnTo>
                <a:lnTo>
                  <a:pt x="39" y="535"/>
                </a:lnTo>
                <a:lnTo>
                  <a:pt x="38" y="535"/>
                </a:lnTo>
                <a:lnTo>
                  <a:pt x="38" y="537"/>
                </a:lnTo>
                <a:lnTo>
                  <a:pt x="38" y="538"/>
                </a:lnTo>
                <a:lnTo>
                  <a:pt x="38" y="539"/>
                </a:lnTo>
                <a:lnTo>
                  <a:pt x="38" y="541"/>
                </a:lnTo>
                <a:lnTo>
                  <a:pt x="39" y="542"/>
                </a:lnTo>
                <a:lnTo>
                  <a:pt x="39" y="543"/>
                </a:lnTo>
                <a:lnTo>
                  <a:pt x="37" y="546"/>
                </a:lnTo>
                <a:lnTo>
                  <a:pt x="35" y="547"/>
                </a:lnTo>
                <a:lnTo>
                  <a:pt x="35" y="548"/>
                </a:lnTo>
                <a:lnTo>
                  <a:pt x="34" y="548"/>
                </a:lnTo>
                <a:lnTo>
                  <a:pt x="34" y="550"/>
                </a:lnTo>
                <a:lnTo>
                  <a:pt x="34" y="551"/>
                </a:lnTo>
                <a:lnTo>
                  <a:pt x="34" y="552"/>
                </a:lnTo>
                <a:lnTo>
                  <a:pt x="35" y="552"/>
                </a:lnTo>
                <a:lnTo>
                  <a:pt x="37" y="551"/>
                </a:lnTo>
                <a:lnTo>
                  <a:pt x="38" y="551"/>
                </a:lnTo>
                <a:lnTo>
                  <a:pt x="38" y="550"/>
                </a:lnTo>
                <a:lnTo>
                  <a:pt x="39" y="550"/>
                </a:lnTo>
                <a:lnTo>
                  <a:pt x="39" y="551"/>
                </a:lnTo>
                <a:lnTo>
                  <a:pt x="41" y="551"/>
                </a:lnTo>
                <a:lnTo>
                  <a:pt x="41" y="550"/>
                </a:lnTo>
                <a:lnTo>
                  <a:pt x="42" y="550"/>
                </a:lnTo>
                <a:lnTo>
                  <a:pt x="42" y="551"/>
                </a:lnTo>
                <a:lnTo>
                  <a:pt x="43" y="551"/>
                </a:lnTo>
                <a:lnTo>
                  <a:pt x="47" y="551"/>
                </a:lnTo>
                <a:lnTo>
                  <a:pt x="47" y="552"/>
                </a:lnTo>
                <a:lnTo>
                  <a:pt x="47" y="554"/>
                </a:lnTo>
                <a:lnTo>
                  <a:pt x="47" y="555"/>
                </a:lnTo>
                <a:lnTo>
                  <a:pt x="48" y="555"/>
                </a:lnTo>
                <a:lnTo>
                  <a:pt x="50" y="555"/>
                </a:lnTo>
                <a:lnTo>
                  <a:pt x="50" y="554"/>
                </a:lnTo>
                <a:lnTo>
                  <a:pt x="51" y="554"/>
                </a:lnTo>
                <a:lnTo>
                  <a:pt x="51" y="555"/>
                </a:lnTo>
                <a:lnTo>
                  <a:pt x="51" y="556"/>
                </a:lnTo>
                <a:lnTo>
                  <a:pt x="51" y="558"/>
                </a:lnTo>
                <a:lnTo>
                  <a:pt x="52" y="558"/>
                </a:lnTo>
                <a:lnTo>
                  <a:pt x="54" y="559"/>
                </a:lnTo>
                <a:lnTo>
                  <a:pt x="54" y="560"/>
                </a:lnTo>
                <a:lnTo>
                  <a:pt x="55" y="560"/>
                </a:lnTo>
                <a:lnTo>
                  <a:pt x="56" y="560"/>
                </a:lnTo>
                <a:lnTo>
                  <a:pt x="58" y="562"/>
                </a:lnTo>
                <a:lnTo>
                  <a:pt x="58" y="563"/>
                </a:lnTo>
                <a:lnTo>
                  <a:pt x="59" y="564"/>
                </a:lnTo>
                <a:lnTo>
                  <a:pt x="60" y="564"/>
                </a:lnTo>
                <a:lnTo>
                  <a:pt x="60" y="567"/>
                </a:lnTo>
                <a:lnTo>
                  <a:pt x="61" y="567"/>
                </a:lnTo>
                <a:lnTo>
                  <a:pt x="63" y="567"/>
                </a:lnTo>
                <a:lnTo>
                  <a:pt x="64" y="567"/>
                </a:lnTo>
                <a:lnTo>
                  <a:pt x="64" y="566"/>
                </a:lnTo>
                <a:lnTo>
                  <a:pt x="64" y="564"/>
                </a:lnTo>
                <a:lnTo>
                  <a:pt x="64" y="563"/>
                </a:lnTo>
                <a:lnTo>
                  <a:pt x="65" y="563"/>
                </a:lnTo>
                <a:lnTo>
                  <a:pt x="67" y="563"/>
                </a:lnTo>
                <a:lnTo>
                  <a:pt x="68" y="563"/>
                </a:lnTo>
                <a:lnTo>
                  <a:pt x="68" y="562"/>
                </a:lnTo>
                <a:lnTo>
                  <a:pt x="68" y="563"/>
                </a:lnTo>
                <a:lnTo>
                  <a:pt x="68" y="564"/>
                </a:lnTo>
                <a:lnTo>
                  <a:pt x="68" y="566"/>
                </a:lnTo>
                <a:lnTo>
                  <a:pt x="69" y="564"/>
                </a:lnTo>
                <a:lnTo>
                  <a:pt x="71" y="566"/>
                </a:lnTo>
                <a:lnTo>
                  <a:pt x="71" y="567"/>
                </a:lnTo>
                <a:lnTo>
                  <a:pt x="72" y="567"/>
                </a:lnTo>
                <a:lnTo>
                  <a:pt x="73" y="566"/>
                </a:lnTo>
                <a:lnTo>
                  <a:pt x="75" y="566"/>
                </a:lnTo>
                <a:lnTo>
                  <a:pt x="73" y="567"/>
                </a:lnTo>
                <a:lnTo>
                  <a:pt x="73" y="568"/>
                </a:lnTo>
                <a:lnTo>
                  <a:pt x="75" y="568"/>
                </a:lnTo>
                <a:lnTo>
                  <a:pt x="76" y="569"/>
                </a:lnTo>
                <a:lnTo>
                  <a:pt x="76" y="568"/>
                </a:lnTo>
                <a:lnTo>
                  <a:pt x="77" y="568"/>
                </a:lnTo>
                <a:lnTo>
                  <a:pt x="77" y="567"/>
                </a:lnTo>
                <a:lnTo>
                  <a:pt x="77" y="568"/>
                </a:lnTo>
                <a:lnTo>
                  <a:pt x="77" y="569"/>
                </a:lnTo>
                <a:lnTo>
                  <a:pt x="78" y="569"/>
                </a:lnTo>
                <a:lnTo>
                  <a:pt x="80" y="571"/>
                </a:lnTo>
                <a:lnTo>
                  <a:pt x="81" y="572"/>
                </a:lnTo>
                <a:lnTo>
                  <a:pt x="82" y="572"/>
                </a:lnTo>
                <a:lnTo>
                  <a:pt x="82" y="573"/>
                </a:lnTo>
                <a:lnTo>
                  <a:pt x="81" y="575"/>
                </a:lnTo>
                <a:lnTo>
                  <a:pt x="81" y="576"/>
                </a:lnTo>
                <a:lnTo>
                  <a:pt x="81" y="575"/>
                </a:lnTo>
                <a:lnTo>
                  <a:pt x="81" y="573"/>
                </a:lnTo>
                <a:lnTo>
                  <a:pt x="80" y="573"/>
                </a:lnTo>
                <a:lnTo>
                  <a:pt x="78" y="572"/>
                </a:lnTo>
                <a:lnTo>
                  <a:pt x="78" y="573"/>
                </a:lnTo>
                <a:lnTo>
                  <a:pt x="77" y="573"/>
                </a:lnTo>
                <a:lnTo>
                  <a:pt x="77" y="575"/>
                </a:lnTo>
                <a:lnTo>
                  <a:pt x="78" y="575"/>
                </a:lnTo>
                <a:lnTo>
                  <a:pt x="80" y="575"/>
                </a:lnTo>
                <a:lnTo>
                  <a:pt x="80" y="576"/>
                </a:lnTo>
                <a:lnTo>
                  <a:pt x="81" y="577"/>
                </a:lnTo>
                <a:lnTo>
                  <a:pt x="81" y="579"/>
                </a:lnTo>
                <a:lnTo>
                  <a:pt x="80" y="579"/>
                </a:lnTo>
                <a:lnTo>
                  <a:pt x="80" y="577"/>
                </a:lnTo>
                <a:lnTo>
                  <a:pt x="78" y="579"/>
                </a:lnTo>
                <a:lnTo>
                  <a:pt x="77" y="580"/>
                </a:lnTo>
                <a:lnTo>
                  <a:pt x="77" y="581"/>
                </a:lnTo>
                <a:lnTo>
                  <a:pt x="78" y="583"/>
                </a:lnTo>
                <a:lnTo>
                  <a:pt x="78" y="584"/>
                </a:lnTo>
                <a:lnTo>
                  <a:pt x="80" y="585"/>
                </a:lnTo>
                <a:lnTo>
                  <a:pt x="81" y="585"/>
                </a:lnTo>
                <a:lnTo>
                  <a:pt x="81" y="586"/>
                </a:lnTo>
                <a:lnTo>
                  <a:pt x="84" y="588"/>
                </a:lnTo>
                <a:lnTo>
                  <a:pt x="84" y="589"/>
                </a:lnTo>
                <a:lnTo>
                  <a:pt x="82" y="589"/>
                </a:lnTo>
                <a:lnTo>
                  <a:pt x="82" y="588"/>
                </a:lnTo>
                <a:lnTo>
                  <a:pt x="81" y="588"/>
                </a:lnTo>
                <a:lnTo>
                  <a:pt x="80" y="588"/>
                </a:lnTo>
                <a:lnTo>
                  <a:pt x="80" y="589"/>
                </a:lnTo>
                <a:lnTo>
                  <a:pt x="80" y="590"/>
                </a:lnTo>
                <a:lnTo>
                  <a:pt x="80" y="592"/>
                </a:lnTo>
                <a:lnTo>
                  <a:pt x="81" y="592"/>
                </a:lnTo>
                <a:lnTo>
                  <a:pt x="82" y="592"/>
                </a:lnTo>
                <a:lnTo>
                  <a:pt x="84" y="593"/>
                </a:lnTo>
                <a:lnTo>
                  <a:pt x="85" y="594"/>
                </a:lnTo>
                <a:lnTo>
                  <a:pt x="89" y="596"/>
                </a:lnTo>
                <a:lnTo>
                  <a:pt x="90" y="596"/>
                </a:lnTo>
                <a:lnTo>
                  <a:pt x="90" y="597"/>
                </a:lnTo>
                <a:lnTo>
                  <a:pt x="92" y="597"/>
                </a:lnTo>
                <a:lnTo>
                  <a:pt x="93" y="598"/>
                </a:lnTo>
                <a:lnTo>
                  <a:pt x="94" y="598"/>
                </a:lnTo>
                <a:lnTo>
                  <a:pt x="95" y="598"/>
                </a:lnTo>
                <a:lnTo>
                  <a:pt x="95" y="600"/>
                </a:lnTo>
                <a:lnTo>
                  <a:pt x="99" y="600"/>
                </a:lnTo>
                <a:lnTo>
                  <a:pt x="99" y="598"/>
                </a:lnTo>
                <a:lnTo>
                  <a:pt x="102" y="598"/>
                </a:lnTo>
                <a:lnTo>
                  <a:pt x="103" y="600"/>
                </a:lnTo>
                <a:lnTo>
                  <a:pt x="105" y="598"/>
                </a:lnTo>
                <a:lnTo>
                  <a:pt x="107" y="598"/>
                </a:lnTo>
                <a:lnTo>
                  <a:pt x="109" y="598"/>
                </a:lnTo>
                <a:lnTo>
                  <a:pt x="110" y="598"/>
                </a:lnTo>
                <a:lnTo>
                  <a:pt x="111" y="598"/>
                </a:lnTo>
                <a:lnTo>
                  <a:pt x="113" y="597"/>
                </a:lnTo>
                <a:lnTo>
                  <a:pt x="114" y="597"/>
                </a:lnTo>
                <a:lnTo>
                  <a:pt x="115" y="597"/>
                </a:lnTo>
                <a:lnTo>
                  <a:pt x="116" y="597"/>
                </a:lnTo>
                <a:lnTo>
                  <a:pt x="118" y="597"/>
                </a:lnTo>
                <a:lnTo>
                  <a:pt x="118" y="596"/>
                </a:lnTo>
                <a:lnTo>
                  <a:pt x="119" y="596"/>
                </a:lnTo>
                <a:lnTo>
                  <a:pt x="120" y="596"/>
                </a:lnTo>
                <a:lnTo>
                  <a:pt x="122" y="594"/>
                </a:lnTo>
                <a:lnTo>
                  <a:pt x="123" y="594"/>
                </a:lnTo>
                <a:lnTo>
                  <a:pt x="124" y="593"/>
                </a:lnTo>
                <a:lnTo>
                  <a:pt x="126" y="593"/>
                </a:lnTo>
                <a:lnTo>
                  <a:pt x="127" y="593"/>
                </a:lnTo>
                <a:lnTo>
                  <a:pt x="128" y="592"/>
                </a:lnTo>
                <a:lnTo>
                  <a:pt x="130" y="592"/>
                </a:lnTo>
                <a:lnTo>
                  <a:pt x="132" y="590"/>
                </a:lnTo>
                <a:lnTo>
                  <a:pt x="133" y="590"/>
                </a:lnTo>
                <a:lnTo>
                  <a:pt x="133" y="589"/>
                </a:lnTo>
                <a:lnTo>
                  <a:pt x="133" y="588"/>
                </a:lnTo>
                <a:lnTo>
                  <a:pt x="135" y="588"/>
                </a:lnTo>
                <a:lnTo>
                  <a:pt x="137" y="586"/>
                </a:lnTo>
                <a:lnTo>
                  <a:pt x="139" y="585"/>
                </a:lnTo>
                <a:lnTo>
                  <a:pt x="140" y="584"/>
                </a:lnTo>
                <a:lnTo>
                  <a:pt x="141" y="584"/>
                </a:lnTo>
                <a:lnTo>
                  <a:pt x="143" y="581"/>
                </a:lnTo>
                <a:lnTo>
                  <a:pt x="144" y="581"/>
                </a:lnTo>
                <a:lnTo>
                  <a:pt x="144" y="580"/>
                </a:lnTo>
                <a:lnTo>
                  <a:pt x="145" y="580"/>
                </a:lnTo>
                <a:lnTo>
                  <a:pt x="145" y="579"/>
                </a:lnTo>
                <a:lnTo>
                  <a:pt x="147" y="577"/>
                </a:lnTo>
                <a:lnTo>
                  <a:pt x="148" y="577"/>
                </a:lnTo>
                <a:lnTo>
                  <a:pt x="148" y="576"/>
                </a:lnTo>
                <a:lnTo>
                  <a:pt x="149" y="576"/>
                </a:lnTo>
                <a:lnTo>
                  <a:pt x="149" y="575"/>
                </a:lnTo>
                <a:lnTo>
                  <a:pt x="150" y="573"/>
                </a:lnTo>
                <a:lnTo>
                  <a:pt x="152" y="572"/>
                </a:lnTo>
                <a:lnTo>
                  <a:pt x="153" y="571"/>
                </a:lnTo>
                <a:lnTo>
                  <a:pt x="153" y="569"/>
                </a:lnTo>
                <a:lnTo>
                  <a:pt x="154" y="568"/>
                </a:lnTo>
                <a:lnTo>
                  <a:pt x="154" y="567"/>
                </a:lnTo>
                <a:lnTo>
                  <a:pt x="153" y="566"/>
                </a:lnTo>
                <a:lnTo>
                  <a:pt x="153" y="564"/>
                </a:lnTo>
                <a:lnTo>
                  <a:pt x="153" y="563"/>
                </a:lnTo>
                <a:lnTo>
                  <a:pt x="153" y="560"/>
                </a:lnTo>
                <a:lnTo>
                  <a:pt x="153" y="559"/>
                </a:lnTo>
                <a:lnTo>
                  <a:pt x="152" y="558"/>
                </a:lnTo>
                <a:lnTo>
                  <a:pt x="152" y="556"/>
                </a:lnTo>
                <a:lnTo>
                  <a:pt x="150" y="555"/>
                </a:lnTo>
                <a:lnTo>
                  <a:pt x="150" y="554"/>
                </a:lnTo>
                <a:lnTo>
                  <a:pt x="149" y="552"/>
                </a:lnTo>
                <a:lnTo>
                  <a:pt x="149" y="551"/>
                </a:lnTo>
                <a:lnTo>
                  <a:pt x="149" y="550"/>
                </a:lnTo>
                <a:lnTo>
                  <a:pt x="149" y="548"/>
                </a:lnTo>
                <a:lnTo>
                  <a:pt x="148" y="547"/>
                </a:lnTo>
                <a:lnTo>
                  <a:pt x="147" y="547"/>
                </a:lnTo>
                <a:lnTo>
                  <a:pt x="145" y="547"/>
                </a:lnTo>
                <a:lnTo>
                  <a:pt x="145" y="546"/>
                </a:lnTo>
                <a:lnTo>
                  <a:pt x="144" y="546"/>
                </a:lnTo>
                <a:lnTo>
                  <a:pt x="144" y="545"/>
                </a:lnTo>
                <a:lnTo>
                  <a:pt x="143" y="545"/>
                </a:lnTo>
                <a:lnTo>
                  <a:pt x="143" y="543"/>
                </a:lnTo>
                <a:lnTo>
                  <a:pt x="141" y="543"/>
                </a:lnTo>
                <a:lnTo>
                  <a:pt x="141" y="542"/>
                </a:lnTo>
                <a:lnTo>
                  <a:pt x="140" y="542"/>
                </a:lnTo>
                <a:lnTo>
                  <a:pt x="140" y="543"/>
                </a:lnTo>
                <a:lnTo>
                  <a:pt x="140" y="545"/>
                </a:lnTo>
                <a:lnTo>
                  <a:pt x="140" y="546"/>
                </a:lnTo>
                <a:lnTo>
                  <a:pt x="141" y="546"/>
                </a:lnTo>
                <a:lnTo>
                  <a:pt x="141" y="547"/>
                </a:lnTo>
                <a:lnTo>
                  <a:pt x="143" y="547"/>
                </a:lnTo>
                <a:lnTo>
                  <a:pt x="143" y="548"/>
                </a:lnTo>
                <a:lnTo>
                  <a:pt x="143" y="550"/>
                </a:lnTo>
                <a:lnTo>
                  <a:pt x="141" y="548"/>
                </a:lnTo>
                <a:lnTo>
                  <a:pt x="141" y="547"/>
                </a:lnTo>
                <a:lnTo>
                  <a:pt x="140" y="547"/>
                </a:lnTo>
                <a:lnTo>
                  <a:pt x="139" y="546"/>
                </a:lnTo>
                <a:lnTo>
                  <a:pt x="139" y="545"/>
                </a:lnTo>
                <a:lnTo>
                  <a:pt x="139" y="543"/>
                </a:lnTo>
                <a:lnTo>
                  <a:pt x="137" y="542"/>
                </a:lnTo>
                <a:lnTo>
                  <a:pt x="136" y="541"/>
                </a:lnTo>
                <a:lnTo>
                  <a:pt x="136" y="539"/>
                </a:lnTo>
                <a:lnTo>
                  <a:pt x="135" y="538"/>
                </a:lnTo>
                <a:lnTo>
                  <a:pt x="135" y="537"/>
                </a:lnTo>
                <a:lnTo>
                  <a:pt x="135" y="531"/>
                </a:lnTo>
                <a:lnTo>
                  <a:pt x="135" y="530"/>
                </a:lnTo>
                <a:lnTo>
                  <a:pt x="135" y="529"/>
                </a:lnTo>
                <a:lnTo>
                  <a:pt x="135" y="528"/>
                </a:lnTo>
                <a:lnTo>
                  <a:pt x="136" y="528"/>
                </a:lnTo>
                <a:lnTo>
                  <a:pt x="136" y="525"/>
                </a:lnTo>
                <a:lnTo>
                  <a:pt x="135" y="524"/>
                </a:lnTo>
                <a:lnTo>
                  <a:pt x="133" y="522"/>
                </a:lnTo>
                <a:lnTo>
                  <a:pt x="132" y="521"/>
                </a:lnTo>
                <a:lnTo>
                  <a:pt x="131" y="521"/>
                </a:lnTo>
                <a:lnTo>
                  <a:pt x="131" y="520"/>
                </a:lnTo>
                <a:lnTo>
                  <a:pt x="131" y="517"/>
                </a:lnTo>
                <a:lnTo>
                  <a:pt x="131" y="516"/>
                </a:lnTo>
                <a:lnTo>
                  <a:pt x="132" y="514"/>
                </a:lnTo>
                <a:lnTo>
                  <a:pt x="133" y="513"/>
                </a:lnTo>
                <a:lnTo>
                  <a:pt x="133" y="512"/>
                </a:lnTo>
                <a:lnTo>
                  <a:pt x="133" y="511"/>
                </a:lnTo>
                <a:lnTo>
                  <a:pt x="133" y="508"/>
                </a:lnTo>
                <a:lnTo>
                  <a:pt x="133" y="505"/>
                </a:lnTo>
                <a:lnTo>
                  <a:pt x="133" y="504"/>
                </a:lnTo>
                <a:lnTo>
                  <a:pt x="133" y="501"/>
                </a:lnTo>
                <a:lnTo>
                  <a:pt x="132" y="501"/>
                </a:lnTo>
                <a:lnTo>
                  <a:pt x="132" y="500"/>
                </a:lnTo>
                <a:lnTo>
                  <a:pt x="132" y="499"/>
                </a:lnTo>
                <a:lnTo>
                  <a:pt x="132" y="497"/>
                </a:lnTo>
                <a:lnTo>
                  <a:pt x="131" y="496"/>
                </a:lnTo>
                <a:lnTo>
                  <a:pt x="131" y="495"/>
                </a:lnTo>
                <a:lnTo>
                  <a:pt x="130" y="495"/>
                </a:lnTo>
                <a:lnTo>
                  <a:pt x="130" y="494"/>
                </a:lnTo>
                <a:lnTo>
                  <a:pt x="130" y="492"/>
                </a:lnTo>
                <a:lnTo>
                  <a:pt x="128" y="491"/>
                </a:lnTo>
                <a:lnTo>
                  <a:pt x="128" y="490"/>
                </a:lnTo>
                <a:lnTo>
                  <a:pt x="128" y="487"/>
                </a:lnTo>
                <a:lnTo>
                  <a:pt x="128" y="486"/>
                </a:lnTo>
                <a:lnTo>
                  <a:pt x="130" y="484"/>
                </a:lnTo>
                <a:lnTo>
                  <a:pt x="130" y="483"/>
                </a:lnTo>
                <a:lnTo>
                  <a:pt x="131" y="482"/>
                </a:lnTo>
                <a:lnTo>
                  <a:pt x="130" y="482"/>
                </a:lnTo>
                <a:lnTo>
                  <a:pt x="130" y="479"/>
                </a:lnTo>
                <a:lnTo>
                  <a:pt x="131" y="479"/>
                </a:lnTo>
                <a:lnTo>
                  <a:pt x="131" y="475"/>
                </a:lnTo>
                <a:lnTo>
                  <a:pt x="131" y="474"/>
                </a:lnTo>
                <a:lnTo>
                  <a:pt x="130" y="474"/>
                </a:lnTo>
                <a:lnTo>
                  <a:pt x="128" y="474"/>
                </a:lnTo>
                <a:lnTo>
                  <a:pt x="127" y="474"/>
                </a:lnTo>
                <a:lnTo>
                  <a:pt x="126" y="473"/>
                </a:lnTo>
                <a:lnTo>
                  <a:pt x="126" y="470"/>
                </a:lnTo>
                <a:lnTo>
                  <a:pt x="126" y="469"/>
                </a:lnTo>
                <a:lnTo>
                  <a:pt x="126" y="467"/>
                </a:lnTo>
                <a:lnTo>
                  <a:pt x="123" y="467"/>
                </a:lnTo>
                <a:lnTo>
                  <a:pt x="122" y="466"/>
                </a:lnTo>
                <a:lnTo>
                  <a:pt x="122" y="465"/>
                </a:lnTo>
                <a:lnTo>
                  <a:pt x="120" y="465"/>
                </a:lnTo>
                <a:lnTo>
                  <a:pt x="120" y="463"/>
                </a:lnTo>
                <a:lnTo>
                  <a:pt x="122" y="463"/>
                </a:lnTo>
                <a:lnTo>
                  <a:pt x="123" y="463"/>
                </a:lnTo>
                <a:lnTo>
                  <a:pt x="123" y="465"/>
                </a:lnTo>
                <a:lnTo>
                  <a:pt x="124" y="465"/>
                </a:lnTo>
                <a:lnTo>
                  <a:pt x="124" y="466"/>
                </a:lnTo>
                <a:lnTo>
                  <a:pt x="126" y="467"/>
                </a:lnTo>
                <a:lnTo>
                  <a:pt x="127" y="466"/>
                </a:lnTo>
                <a:lnTo>
                  <a:pt x="128" y="466"/>
                </a:lnTo>
                <a:lnTo>
                  <a:pt x="128" y="465"/>
                </a:lnTo>
                <a:lnTo>
                  <a:pt x="130" y="465"/>
                </a:lnTo>
                <a:lnTo>
                  <a:pt x="130" y="463"/>
                </a:lnTo>
                <a:lnTo>
                  <a:pt x="130" y="462"/>
                </a:lnTo>
                <a:lnTo>
                  <a:pt x="128" y="461"/>
                </a:lnTo>
                <a:lnTo>
                  <a:pt x="128" y="458"/>
                </a:lnTo>
                <a:lnTo>
                  <a:pt x="130" y="457"/>
                </a:lnTo>
                <a:lnTo>
                  <a:pt x="130" y="456"/>
                </a:lnTo>
                <a:lnTo>
                  <a:pt x="131" y="456"/>
                </a:lnTo>
                <a:lnTo>
                  <a:pt x="131" y="454"/>
                </a:lnTo>
                <a:lnTo>
                  <a:pt x="132" y="454"/>
                </a:lnTo>
                <a:lnTo>
                  <a:pt x="133" y="453"/>
                </a:lnTo>
                <a:lnTo>
                  <a:pt x="133" y="452"/>
                </a:lnTo>
                <a:lnTo>
                  <a:pt x="135" y="450"/>
                </a:lnTo>
                <a:lnTo>
                  <a:pt x="135" y="449"/>
                </a:lnTo>
                <a:lnTo>
                  <a:pt x="135" y="448"/>
                </a:lnTo>
                <a:lnTo>
                  <a:pt x="133" y="446"/>
                </a:lnTo>
                <a:lnTo>
                  <a:pt x="135" y="446"/>
                </a:lnTo>
                <a:lnTo>
                  <a:pt x="135" y="445"/>
                </a:lnTo>
                <a:lnTo>
                  <a:pt x="135" y="444"/>
                </a:lnTo>
                <a:lnTo>
                  <a:pt x="135" y="442"/>
                </a:lnTo>
                <a:lnTo>
                  <a:pt x="135" y="441"/>
                </a:lnTo>
                <a:lnTo>
                  <a:pt x="136" y="440"/>
                </a:lnTo>
                <a:lnTo>
                  <a:pt x="136" y="439"/>
                </a:lnTo>
                <a:lnTo>
                  <a:pt x="135" y="437"/>
                </a:lnTo>
                <a:lnTo>
                  <a:pt x="133" y="437"/>
                </a:lnTo>
                <a:lnTo>
                  <a:pt x="133" y="436"/>
                </a:lnTo>
                <a:lnTo>
                  <a:pt x="135" y="436"/>
                </a:lnTo>
                <a:lnTo>
                  <a:pt x="135" y="433"/>
                </a:lnTo>
                <a:lnTo>
                  <a:pt x="135" y="432"/>
                </a:lnTo>
                <a:lnTo>
                  <a:pt x="133" y="432"/>
                </a:lnTo>
                <a:lnTo>
                  <a:pt x="133" y="431"/>
                </a:lnTo>
                <a:lnTo>
                  <a:pt x="133" y="429"/>
                </a:lnTo>
                <a:lnTo>
                  <a:pt x="133" y="428"/>
                </a:lnTo>
                <a:lnTo>
                  <a:pt x="132" y="428"/>
                </a:lnTo>
                <a:lnTo>
                  <a:pt x="132" y="427"/>
                </a:lnTo>
                <a:lnTo>
                  <a:pt x="132" y="425"/>
                </a:lnTo>
                <a:lnTo>
                  <a:pt x="132" y="424"/>
                </a:lnTo>
                <a:lnTo>
                  <a:pt x="132" y="423"/>
                </a:lnTo>
                <a:lnTo>
                  <a:pt x="132" y="422"/>
                </a:lnTo>
                <a:lnTo>
                  <a:pt x="132" y="419"/>
                </a:lnTo>
                <a:lnTo>
                  <a:pt x="133" y="419"/>
                </a:lnTo>
                <a:lnTo>
                  <a:pt x="133" y="418"/>
                </a:lnTo>
                <a:lnTo>
                  <a:pt x="133" y="416"/>
                </a:lnTo>
                <a:lnTo>
                  <a:pt x="133" y="415"/>
                </a:lnTo>
                <a:lnTo>
                  <a:pt x="136" y="414"/>
                </a:lnTo>
                <a:lnTo>
                  <a:pt x="136" y="412"/>
                </a:lnTo>
                <a:lnTo>
                  <a:pt x="137" y="412"/>
                </a:lnTo>
                <a:lnTo>
                  <a:pt x="139" y="412"/>
                </a:lnTo>
                <a:lnTo>
                  <a:pt x="140" y="411"/>
                </a:lnTo>
                <a:lnTo>
                  <a:pt x="141" y="411"/>
                </a:lnTo>
                <a:lnTo>
                  <a:pt x="143" y="410"/>
                </a:lnTo>
                <a:lnTo>
                  <a:pt x="144" y="410"/>
                </a:lnTo>
                <a:lnTo>
                  <a:pt x="145" y="407"/>
                </a:lnTo>
                <a:lnTo>
                  <a:pt x="148" y="404"/>
                </a:lnTo>
                <a:lnTo>
                  <a:pt x="149" y="404"/>
                </a:lnTo>
                <a:lnTo>
                  <a:pt x="149" y="403"/>
                </a:lnTo>
                <a:lnTo>
                  <a:pt x="149" y="402"/>
                </a:lnTo>
                <a:lnTo>
                  <a:pt x="150" y="401"/>
                </a:lnTo>
                <a:lnTo>
                  <a:pt x="150" y="399"/>
                </a:lnTo>
                <a:lnTo>
                  <a:pt x="150" y="398"/>
                </a:lnTo>
                <a:lnTo>
                  <a:pt x="152" y="397"/>
                </a:lnTo>
                <a:lnTo>
                  <a:pt x="150" y="395"/>
                </a:lnTo>
                <a:lnTo>
                  <a:pt x="152" y="395"/>
                </a:lnTo>
                <a:lnTo>
                  <a:pt x="152" y="394"/>
                </a:lnTo>
                <a:lnTo>
                  <a:pt x="153" y="393"/>
                </a:lnTo>
                <a:lnTo>
                  <a:pt x="154" y="391"/>
                </a:lnTo>
                <a:lnTo>
                  <a:pt x="154" y="390"/>
                </a:lnTo>
                <a:lnTo>
                  <a:pt x="156" y="387"/>
                </a:lnTo>
                <a:lnTo>
                  <a:pt x="157" y="387"/>
                </a:lnTo>
                <a:lnTo>
                  <a:pt x="157" y="386"/>
                </a:lnTo>
                <a:lnTo>
                  <a:pt x="158" y="385"/>
                </a:lnTo>
                <a:lnTo>
                  <a:pt x="158" y="384"/>
                </a:lnTo>
                <a:lnTo>
                  <a:pt x="160" y="384"/>
                </a:lnTo>
                <a:lnTo>
                  <a:pt x="160" y="382"/>
                </a:lnTo>
                <a:lnTo>
                  <a:pt x="160" y="381"/>
                </a:lnTo>
                <a:lnTo>
                  <a:pt x="160" y="380"/>
                </a:lnTo>
                <a:lnTo>
                  <a:pt x="160" y="378"/>
                </a:lnTo>
                <a:lnTo>
                  <a:pt x="161" y="378"/>
                </a:lnTo>
                <a:lnTo>
                  <a:pt x="161" y="373"/>
                </a:lnTo>
                <a:lnTo>
                  <a:pt x="160" y="373"/>
                </a:lnTo>
                <a:lnTo>
                  <a:pt x="160" y="370"/>
                </a:lnTo>
                <a:lnTo>
                  <a:pt x="160" y="369"/>
                </a:lnTo>
                <a:lnTo>
                  <a:pt x="160" y="368"/>
                </a:lnTo>
                <a:lnTo>
                  <a:pt x="160" y="367"/>
                </a:lnTo>
                <a:lnTo>
                  <a:pt x="160" y="365"/>
                </a:lnTo>
                <a:lnTo>
                  <a:pt x="160" y="364"/>
                </a:lnTo>
                <a:lnTo>
                  <a:pt x="158" y="363"/>
                </a:lnTo>
                <a:lnTo>
                  <a:pt x="158" y="361"/>
                </a:lnTo>
                <a:lnTo>
                  <a:pt x="157" y="360"/>
                </a:lnTo>
                <a:lnTo>
                  <a:pt x="157" y="359"/>
                </a:lnTo>
                <a:lnTo>
                  <a:pt x="157" y="353"/>
                </a:lnTo>
                <a:lnTo>
                  <a:pt x="157" y="351"/>
                </a:lnTo>
                <a:lnTo>
                  <a:pt x="157" y="350"/>
                </a:lnTo>
                <a:lnTo>
                  <a:pt x="157" y="348"/>
                </a:lnTo>
                <a:lnTo>
                  <a:pt x="157" y="347"/>
                </a:lnTo>
                <a:lnTo>
                  <a:pt x="156" y="347"/>
                </a:lnTo>
                <a:lnTo>
                  <a:pt x="156" y="346"/>
                </a:lnTo>
                <a:lnTo>
                  <a:pt x="156" y="344"/>
                </a:lnTo>
                <a:lnTo>
                  <a:pt x="156" y="343"/>
                </a:lnTo>
                <a:lnTo>
                  <a:pt x="156" y="340"/>
                </a:lnTo>
                <a:lnTo>
                  <a:pt x="156" y="339"/>
                </a:lnTo>
                <a:lnTo>
                  <a:pt x="156" y="338"/>
                </a:lnTo>
                <a:lnTo>
                  <a:pt x="154" y="336"/>
                </a:lnTo>
                <a:lnTo>
                  <a:pt x="154" y="335"/>
                </a:lnTo>
                <a:lnTo>
                  <a:pt x="154" y="334"/>
                </a:lnTo>
                <a:lnTo>
                  <a:pt x="152" y="331"/>
                </a:lnTo>
                <a:lnTo>
                  <a:pt x="152" y="330"/>
                </a:lnTo>
                <a:lnTo>
                  <a:pt x="153" y="330"/>
                </a:lnTo>
                <a:lnTo>
                  <a:pt x="153" y="331"/>
                </a:lnTo>
                <a:lnTo>
                  <a:pt x="153" y="330"/>
                </a:lnTo>
                <a:lnTo>
                  <a:pt x="150" y="330"/>
                </a:lnTo>
                <a:lnTo>
                  <a:pt x="150" y="329"/>
                </a:lnTo>
                <a:lnTo>
                  <a:pt x="150" y="327"/>
                </a:lnTo>
                <a:lnTo>
                  <a:pt x="152" y="327"/>
                </a:lnTo>
                <a:lnTo>
                  <a:pt x="153" y="326"/>
                </a:lnTo>
                <a:lnTo>
                  <a:pt x="153" y="325"/>
                </a:lnTo>
                <a:lnTo>
                  <a:pt x="154" y="325"/>
                </a:lnTo>
                <a:lnTo>
                  <a:pt x="154" y="323"/>
                </a:lnTo>
                <a:lnTo>
                  <a:pt x="153" y="323"/>
                </a:lnTo>
                <a:lnTo>
                  <a:pt x="153" y="322"/>
                </a:lnTo>
                <a:lnTo>
                  <a:pt x="153" y="321"/>
                </a:lnTo>
                <a:lnTo>
                  <a:pt x="153" y="319"/>
                </a:lnTo>
                <a:lnTo>
                  <a:pt x="153" y="318"/>
                </a:lnTo>
                <a:lnTo>
                  <a:pt x="153" y="315"/>
                </a:lnTo>
                <a:lnTo>
                  <a:pt x="154" y="314"/>
                </a:lnTo>
                <a:lnTo>
                  <a:pt x="154" y="313"/>
                </a:lnTo>
                <a:lnTo>
                  <a:pt x="156" y="313"/>
                </a:lnTo>
                <a:lnTo>
                  <a:pt x="157" y="312"/>
                </a:lnTo>
                <a:lnTo>
                  <a:pt x="156" y="312"/>
                </a:lnTo>
                <a:lnTo>
                  <a:pt x="154" y="312"/>
                </a:lnTo>
                <a:lnTo>
                  <a:pt x="154" y="310"/>
                </a:lnTo>
                <a:lnTo>
                  <a:pt x="154" y="308"/>
                </a:lnTo>
                <a:lnTo>
                  <a:pt x="154" y="306"/>
                </a:lnTo>
                <a:lnTo>
                  <a:pt x="156" y="305"/>
                </a:lnTo>
                <a:lnTo>
                  <a:pt x="156" y="304"/>
                </a:lnTo>
                <a:lnTo>
                  <a:pt x="154" y="302"/>
                </a:lnTo>
                <a:lnTo>
                  <a:pt x="156" y="302"/>
                </a:lnTo>
                <a:lnTo>
                  <a:pt x="156" y="301"/>
                </a:lnTo>
                <a:lnTo>
                  <a:pt x="156" y="300"/>
                </a:lnTo>
                <a:lnTo>
                  <a:pt x="157" y="300"/>
                </a:lnTo>
                <a:lnTo>
                  <a:pt x="158" y="300"/>
                </a:lnTo>
                <a:lnTo>
                  <a:pt x="160" y="300"/>
                </a:lnTo>
                <a:lnTo>
                  <a:pt x="160" y="298"/>
                </a:lnTo>
                <a:lnTo>
                  <a:pt x="160" y="297"/>
                </a:lnTo>
                <a:lnTo>
                  <a:pt x="160" y="296"/>
                </a:lnTo>
                <a:lnTo>
                  <a:pt x="161" y="296"/>
                </a:lnTo>
                <a:lnTo>
                  <a:pt x="161" y="295"/>
                </a:lnTo>
                <a:lnTo>
                  <a:pt x="161" y="293"/>
                </a:lnTo>
                <a:lnTo>
                  <a:pt x="160" y="293"/>
                </a:lnTo>
                <a:lnTo>
                  <a:pt x="160" y="292"/>
                </a:lnTo>
                <a:lnTo>
                  <a:pt x="161" y="291"/>
                </a:lnTo>
                <a:lnTo>
                  <a:pt x="161" y="289"/>
                </a:lnTo>
                <a:lnTo>
                  <a:pt x="161" y="288"/>
                </a:lnTo>
                <a:lnTo>
                  <a:pt x="162" y="288"/>
                </a:lnTo>
                <a:lnTo>
                  <a:pt x="162" y="285"/>
                </a:lnTo>
                <a:lnTo>
                  <a:pt x="162" y="284"/>
                </a:lnTo>
                <a:lnTo>
                  <a:pt x="162" y="283"/>
                </a:lnTo>
                <a:lnTo>
                  <a:pt x="161" y="281"/>
                </a:lnTo>
                <a:lnTo>
                  <a:pt x="161" y="280"/>
                </a:lnTo>
                <a:lnTo>
                  <a:pt x="160" y="280"/>
                </a:lnTo>
                <a:lnTo>
                  <a:pt x="160" y="279"/>
                </a:lnTo>
                <a:lnTo>
                  <a:pt x="160" y="278"/>
                </a:lnTo>
                <a:lnTo>
                  <a:pt x="160" y="276"/>
                </a:lnTo>
                <a:lnTo>
                  <a:pt x="160" y="275"/>
                </a:lnTo>
                <a:lnTo>
                  <a:pt x="158" y="275"/>
                </a:lnTo>
                <a:lnTo>
                  <a:pt x="158" y="276"/>
                </a:lnTo>
                <a:lnTo>
                  <a:pt x="157" y="275"/>
                </a:lnTo>
                <a:lnTo>
                  <a:pt x="156" y="274"/>
                </a:lnTo>
                <a:lnTo>
                  <a:pt x="156" y="272"/>
                </a:lnTo>
                <a:lnTo>
                  <a:pt x="157" y="271"/>
                </a:lnTo>
                <a:lnTo>
                  <a:pt x="156" y="270"/>
                </a:lnTo>
                <a:lnTo>
                  <a:pt x="157" y="268"/>
                </a:lnTo>
                <a:lnTo>
                  <a:pt x="156" y="267"/>
                </a:lnTo>
                <a:lnTo>
                  <a:pt x="156" y="266"/>
                </a:lnTo>
                <a:lnTo>
                  <a:pt x="154" y="264"/>
                </a:lnTo>
                <a:lnTo>
                  <a:pt x="153" y="264"/>
                </a:lnTo>
                <a:lnTo>
                  <a:pt x="150" y="264"/>
                </a:lnTo>
                <a:lnTo>
                  <a:pt x="150" y="263"/>
                </a:lnTo>
                <a:lnTo>
                  <a:pt x="149" y="263"/>
                </a:lnTo>
                <a:lnTo>
                  <a:pt x="150" y="262"/>
                </a:lnTo>
                <a:lnTo>
                  <a:pt x="152" y="262"/>
                </a:lnTo>
                <a:lnTo>
                  <a:pt x="153" y="262"/>
                </a:lnTo>
                <a:lnTo>
                  <a:pt x="154" y="261"/>
                </a:lnTo>
                <a:lnTo>
                  <a:pt x="154" y="259"/>
                </a:lnTo>
                <a:lnTo>
                  <a:pt x="154" y="258"/>
                </a:lnTo>
                <a:lnTo>
                  <a:pt x="153" y="258"/>
                </a:lnTo>
                <a:lnTo>
                  <a:pt x="152" y="259"/>
                </a:lnTo>
                <a:lnTo>
                  <a:pt x="149" y="259"/>
                </a:lnTo>
                <a:lnTo>
                  <a:pt x="149" y="258"/>
                </a:lnTo>
                <a:lnTo>
                  <a:pt x="148" y="258"/>
                </a:lnTo>
                <a:lnTo>
                  <a:pt x="147" y="258"/>
                </a:lnTo>
                <a:lnTo>
                  <a:pt x="147" y="257"/>
                </a:lnTo>
                <a:lnTo>
                  <a:pt x="148" y="257"/>
                </a:lnTo>
                <a:lnTo>
                  <a:pt x="147" y="255"/>
                </a:lnTo>
                <a:lnTo>
                  <a:pt x="145" y="255"/>
                </a:lnTo>
                <a:lnTo>
                  <a:pt x="145" y="254"/>
                </a:lnTo>
                <a:lnTo>
                  <a:pt x="147" y="254"/>
                </a:lnTo>
                <a:lnTo>
                  <a:pt x="145" y="254"/>
                </a:lnTo>
                <a:lnTo>
                  <a:pt x="144" y="254"/>
                </a:lnTo>
                <a:lnTo>
                  <a:pt x="143" y="254"/>
                </a:lnTo>
                <a:lnTo>
                  <a:pt x="143" y="255"/>
                </a:lnTo>
                <a:lnTo>
                  <a:pt x="143" y="257"/>
                </a:lnTo>
                <a:lnTo>
                  <a:pt x="144" y="257"/>
                </a:lnTo>
                <a:lnTo>
                  <a:pt x="143" y="257"/>
                </a:lnTo>
                <a:lnTo>
                  <a:pt x="141" y="257"/>
                </a:lnTo>
                <a:lnTo>
                  <a:pt x="140" y="255"/>
                </a:lnTo>
                <a:lnTo>
                  <a:pt x="139" y="254"/>
                </a:lnTo>
                <a:lnTo>
                  <a:pt x="137" y="251"/>
                </a:lnTo>
                <a:lnTo>
                  <a:pt x="136" y="251"/>
                </a:lnTo>
                <a:lnTo>
                  <a:pt x="136" y="250"/>
                </a:lnTo>
                <a:lnTo>
                  <a:pt x="136" y="249"/>
                </a:lnTo>
                <a:lnTo>
                  <a:pt x="135" y="249"/>
                </a:lnTo>
                <a:lnTo>
                  <a:pt x="135" y="247"/>
                </a:lnTo>
                <a:lnTo>
                  <a:pt x="135" y="245"/>
                </a:lnTo>
                <a:lnTo>
                  <a:pt x="135" y="243"/>
                </a:lnTo>
                <a:lnTo>
                  <a:pt x="136" y="243"/>
                </a:lnTo>
                <a:lnTo>
                  <a:pt x="136" y="242"/>
                </a:lnTo>
                <a:lnTo>
                  <a:pt x="137" y="240"/>
                </a:lnTo>
                <a:lnTo>
                  <a:pt x="137" y="238"/>
                </a:lnTo>
                <a:lnTo>
                  <a:pt x="137" y="237"/>
                </a:lnTo>
                <a:lnTo>
                  <a:pt x="137" y="233"/>
                </a:lnTo>
                <a:lnTo>
                  <a:pt x="137" y="232"/>
                </a:lnTo>
                <a:lnTo>
                  <a:pt x="139" y="232"/>
                </a:lnTo>
                <a:lnTo>
                  <a:pt x="139" y="230"/>
                </a:lnTo>
                <a:lnTo>
                  <a:pt x="139" y="229"/>
                </a:lnTo>
                <a:lnTo>
                  <a:pt x="140" y="229"/>
                </a:lnTo>
                <a:lnTo>
                  <a:pt x="141" y="228"/>
                </a:lnTo>
                <a:lnTo>
                  <a:pt x="141" y="226"/>
                </a:lnTo>
                <a:lnTo>
                  <a:pt x="141" y="225"/>
                </a:lnTo>
                <a:lnTo>
                  <a:pt x="141" y="224"/>
                </a:lnTo>
                <a:lnTo>
                  <a:pt x="141" y="223"/>
                </a:lnTo>
                <a:lnTo>
                  <a:pt x="140" y="223"/>
                </a:lnTo>
                <a:lnTo>
                  <a:pt x="139" y="223"/>
                </a:lnTo>
                <a:lnTo>
                  <a:pt x="137" y="223"/>
                </a:lnTo>
                <a:lnTo>
                  <a:pt x="137" y="221"/>
                </a:lnTo>
                <a:lnTo>
                  <a:pt x="137" y="220"/>
                </a:lnTo>
                <a:lnTo>
                  <a:pt x="139" y="220"/>
                </a:lnTo>
                <a:lnTo>
                  <a:pt x="139" y="219"/>
                </a:lnTo>
                <a:lnTo>
                  <a:pt x="140" y="219"/>
                </a:lnTo>
                <a:lnTo>
                  <a:pt x="140" y="220"/>
                </a:lnTo>
                <a:lnTo>
                  <a:pt x="140" y="221"/>
                </a:lnTo>
                <a:lnTo>
                  <a:pt x="141" y="221"/>
                </a:lnTo>
                <a:lnTo>
                  <a:pt x="143" y="221"/>
                </a:lnTo>
                <a:lnTo>
                  <a:pt x="144" y="220"/>
                </a:lnTo>
                <a:lnTo>
                  <a:pt x="144" y="219"/>
                </a:lnTo>
                <a:lnTo>
                  <a:pt x="145" y="219"/>
                </a:lnTo>
                <a:lnTo>
                  <a:pt x="147" y="219"/>
                </a:lnTo>
                <a:lnTo>
                  <a:pt x="148" y="219"/>
                </a:lnTo>
                <a:lnTo>
                  <a:pt x="148" y="217"/>
                </a:lnTo>
                <a:lnTo>
                  <a:pt x="149" y="217"/>
                </a:lnTo>
                <a:lnTo>
                  <a:pt x="150" y="216"/>
                </a:lnTo>
                <a:lnTo>
                  <a:pt x="152" y="216"/>
                </a:lnTo>
                <a:lnTo>
                  <a:pt x="153" y="215"/>
                </a:lnTo>
                <a:lnTo>
                  <a:pt x="153" y="213"/>
                </a:lnTo>
                <a:lnTo>
                  <a:pt x="153" y="211"/>
                </a:lnTo>
                <a:lnTo>
                  <a:pt x="154" y="211"/>
                </a:lnTo>
                <a:lnTo>
                  <a:pt x="156" y="211"/>
                </a:lnTo>
                <a:lnTo>
                  <a:pt x="157" y="209"/>
                </a:lnTo>
                <a:lnTo>
                  <a:pt x="157" y="208"/>
                </a:lnTo>
                <a:lnTo>
                  <a:pt x="156" y="207"/>
                </a:lnTo>
                <a:lnTo>
                  <a:pt x="156" y="206"/>
                </a:lnTo>
                <a:lnTo>
                  <a:pt x="154" y="204"/>
                </a:lnTo>
                <a:lnTo>
                  <a:pt x="153" y="204"/>
                </a:lnTo>
                <a:lnTo>
                  <a:pt x="152" y="204"/>
                </a:lnTo>
                <a:lnTo>
                  <a:pt x="150" y="204"/>
                </a:lnTo>
                <a:lnTo>
                  <a:pt x="150" y="203"/>
                </a:lnTo>
                <a:lnTo>
                  <a:pt x="153" y="203"/>
                </a:lnTo>
                <a:lnTo>
                  <a:pt x="154" y="202"/>
                </a:lnTo>
                <a:lnTo>
                  <a:pt x="154" y="200"/>
                </a:lnTo>
                <a:lnTo>
                  <a:pt x="153" y="199"/>
                </a:lnTo>
                <a:lnTo>
                  <a:pt x="152" y="199"/>
                </a:lnTo>
                <a:lnTo>
                  <a:pt x="150" y="199"/>
                </a:lnTo>
                <a:lnTo>
                  <a:pt x="149" y="198"/>
                </a:lnTo>
                <a:lnTo>
                  <a:pt x="149" y="196"/>
                </a:lnTo>
                <a:lnTo>
                  <a:pt x="149" y="195"/>
                </a:lnTo>
                <a:lnTo>
                  <a:pt x="150" y="194"/>
                </a:lnTo>
                <a:lnTo>
                  <a:pt x="152" y="194"/>
                </a:lnTo>
                <a:lnTo>
                  <a:pt x="153" y="194"/>
                </a:lnTo>
                <a:lnTo>
                  <a:pt x="154" y="194"/>
                </a:lnTo>
                <a:lnTo>
                  <a:pt x="156" y="191"/>
                </a:lnTo>
                <a:lnTo>
                  <a:pt x="157" y="191"/>
                </a:lnTo>
                <a:lnTo>
                  <a:pt x="157" y="190"/>
                </a:lnTo>
                <a:lnTo>
                  <a:pt x="157" y="189"/>
                </a:lnTo>
                <a:lnTo>
                  <a:pt x="158" y="189"/>
                </a:lnTo>
                <a:lnTo>
                  <a:pt x="160" y="190"/>
                </a:lnTo>
                <a:lnTo>
                  <a:pt x="161" y="190"/>
                </a:lnTo>
                <a:lnTo>
                  <a:pt x="161" y="189"/>
                </a:lnTo>
                <a:lnTo>
                  <a:pt x="161" y="187"/>
                </a:lnTo>
                <a:lnTo>
                  <a:pt x="160" y="186"/>
                </a:lnTo>
                <a:lnTo>
                  <a:pt x="161" y="186"/>
                </a:lnTo>
                <a:lnTo>
                  <a:pt x="161" y="185"/>
                </a:lnTo>
                <a:lnTo>
                  <a:pt x="160" y="185"/>
                </a:lnTo>
                <a:lnTo>
                  <a:pt x="160" y="183"/>
                </a:lnTo>
                <a:lnTo>
                  <a:pt x="160" y="182"/>
                </a:lnTo>
                <a:lnTo>
                  <a:pt x="158" y="181"/>
                </a:lnTo>
                <a:lnTo>
                  <a:pt x="158" y="179"/>
                </a:lnTo>
                <a:lnTo>
                  <a:pt x="160" y="178"/>
                </a:lnTo>
                <a:lnTo>
                  <a:pt x="160" y="177"/>
                </a:lnTo>
                <a:lnTo>
                  <a:pt x="160" y="175"/>
                </a:lnTo>
                <a:lnTo>
                  <a:pt x="158" y="175"/>
                </a:lnTo>
                <a:lnTo>
                  <a:pt x="158" y="174"/>
                </a:lnTo>
                <a:lnTo>
                  <a:pt x="160" y="174"/>
                </a:lnTo>
                <a:lnTo>
                  <a:pt x="160" y="173"/>
                </a:lnTo>
                <a:lnTo>
                  <a:pt x="158" y="173"/>
                </a:lnTo>
                <a:lnTo>
                  <a:pt x="158" y="171"/>
                </a:lnTo>
                <a:lnTo>
                  <a:pt x="157" y="171"/>
                </a:lnTo>
                <a:lnTo>
                  <a:pt x="156" y="170"/>
                </a:lnTo>
                <a:lnTo>
                  <a:pt x="156" y="169"/>
                </a:lnTo>
                <a:lnTo>
                  <a:pt x="156" y="168"/>
                </a:lnTo>
                <a:lnTo>
                  <a:pt x="157" y="168"/>
                </a:lnTo>
                <a:lnTo>
                  <a:pt x="158" y="168"/>
                </a:lnTo>
                <a:lnTo>
                  <a:pt x="157" y="166"/>
                </a:lnTo>
                <a:lnTo>
                  <a:pt x="158" y="165"/>
                </a:lnTo>
                <a:lnTo>
                  <a:pt x="160" y="165"/>
                </a:lnTo>
                <a:lnTo>
                  <a:pt x="161" y="165"/>
                </a:lnTo>
                <a:lnTo>
                  <a:pt x="162" y="164"/>
                </a:lnTo>
                <a:lnTo>
                  <a:pt x="164" y="162"/>
                </a:lnTo>
                <a:lnTo>
                  <a:pt x="165" y="161"/>
                </a:lnTo>
                <a:lnTo>
                  <a:pt x="165" y="160"/>
                </a:lnTo>
                <a:lnTo>
                  <a:pt x="165" y="158"/>
                </a:lnTo>
                <a:lnTo>
                  <a:pt x="166" y="158"/>
                </a:lnTo>
                <a:lnTo>
                  <a:pt x="166" y="157"/>
                </a:lnTo>
                <a:lnTo>
                  <a:pt x="165" y="157"/>
                </a:lnTo>
                <a:lnTo>
                  <a:pt x="165" y="156"/>
                </a:lnTo>
                <a:lnTo>
                  <a:pt x="166" y="156"/>
                </a:lnTo>
                <a:lnTo>
                  <a:pt x="166" y="154"/>
                </a:lnTo>
                <a:lnTo>
                  <a:pt x="167" y="153"/>
                </a:lnTo>
                <a:lnTo>
                  <a:pt x="169" y="153"/>
                </a:lnTo>
                <a:lnTo>
                  <a:pt x="169" y="152"/>
                </a:lnTo>
                <a:lnTo>
                  <a:pt x="170" y="152"/>
                </a:lnTo>
                <a:lnTo>
                  <a:pt x="171" y="151"/>
                </a:lnTo>
                <a:lnTo>
                  <a:pt x="171" y="149"/>
                </a:lnTo>
                <a:lnTo>
                  <a:pt x="171" y="148"/>
                </a:lnTo>
                <a:lnTo>
                  <a:pt x="169" y="147"/>
                </a:lnTo>
                <a:lnTo>
                  <a:pt x="169" y="145"/>
                </a:lnTo>
                <a:lnTo>
                  <a:pt x="167" y="145"/>
                </a:lnTo>
                <a:lnTo>
                  <a:pt x="166" y="144"/>
                </a:lnTo>
                <a:lnTo>
                  <a:pt x="166" y="143"/>
                </a:lnTo>
                <a:lnTo>
                  <a:pt x="166" y="141"/>
                </a:lnTo>
                <a:lnTo>
                  <a:pt x="166" y="140"/>
                </a:lnTo>
                <a:lnTo>
                  <a:pt x="167" y="139"/>
                </a:lnTo>
                <a:lnTo>
                  <a:pt x="167" y="137"/>
                </a:lnTo>
                <a:lnTo>
                  <a:pt x="167" y="136"/>
                </a:lnTo>
                <a:lnTo>
                  <a:pt x="167" y="135"/>
                </a:lnTo>
                <a:lnTo>
                  <a:pt x="167" y="134"/>
                </a:lnTo>
                <a:lnTo>
                  <a:pt x="166" y="132"/>
                </a:lnTo>
                <a:lnTo>
                  <a:pt x="166" y="131"/>
                </a:lnTo>
                <a:lnTo>
                  <a:pt x="166" y="130"/>
                </a:lnTo>
                <a:lnTo>
                  <a:pt x="165" y="130"/>
                </a:lnTo>
                <a:lnTo>
                  <a:pt x="165" y="128"/>
                </a:lnTo>
                <a:lnTo>
                  <a:pt x="166" y="127"/>
                </a:lnTo>
                <a:lnTo>
                  <a:pt x="169" y="126"/>
                </a:lnTo>
                <a:lnTo>
                  <a:pt x="170" y="124"/>
                </a:lnTo>
                <a:lnTo>
                  <a:pt x="170" y="123"/>
                </a:lnTo>
                <a:lnTo>
                  <a:pt x="171" y="122"/>
                </a:lnTo>
                <a:lnTo>
                  <a:pt x="173" y="119"/>
                </a:lnTo>
                <a:lnTo>
                  <a:pt x="174" y="119"/>
                </a:lnTo>
                <a:lnTo>
                  <a:pt x="174" y="118"/>
                </a:lnTo>
                <a:lnTo>
                  <a:pt x="175" y="118"/>
                </a:lnTo>
                <a:lnTo>
                  <a:pt x="175" y="117"/>
                </a:lnTo>
                <a:lnTo>
                  <a:pt x="175" y="115"/>
                </a:lnTo>
                <a:lnTo>
                  <a:pt x="175" y="113"/>
                </a:lnTo>
                <a:lnTo>
                  <a:pt x="175" y="111"/>
                </a:lnTo>
                <a:lnTo>
                  <a:pt x="177" y="111"/>
                </a:lnTo>
                <a:lnTo>
                  <a:pt x="177" y="107"/>
                </a:lnTo>
                <a:lnTo>
                  <a:pt x="175" y="107"/>
                </a:lnTo>
                <a:lnTo>
                  <a:pt x="177" y="106"/>
                </a:lnTo>
                <a:lnTo>
                  <a:pt x="177" y="103"/>
                </a:lnTo>
                <a:lnTo>
                  <a:pt x="178" y="101"/>
                </a:lnTo>
                <a:lnTo>
                  <a:pt x="178" y="99"/>
                </a:lnTo>
                <a:lnTo>
                  <a:pt x="179" y="99"/>
                </a:lnTo>
                <a:lnTo>
                  <a:pt x="182" y="97"/>
                </a:lnTo>
                <a:lnTo>
                  <a:pt x="183" y="96"/>
                </a:lnTo>
                <a:lnTo>
                  <a:pt x="183" y="94"/>
                </a:lnTo>
                <a:lnTo>
                  <a:pt x="185" y="94"/>
                </a:lnTo>
                <a:lnTo>
                  <a:pt x="185" y="93"/>
                </a:lnTo>
                <a:lnTo>
                  <a:pt x="185" y="92"/>
                </a:lnTo>
                <a:lnTo>
                  <a:pt x="185" y="90"/>
                </a:lnTo>
                <a:lnTo>
                  <a:pt x="186" y="90"/>
                </a:lnTo>
                <a:lnTo>
                  <a:pt x="186" y="88"/>
                </a:lnTo>
                <a:lnTo>
                  <a:pt x="186" y="86"/>
                </a:lnTo>
                <a:lnTo>
                  <a:pt x="187" y="85"/>
                </a:lnTo>
                <a:lnTo>
                  <a:pt x="188" y="84"/>
                </a:lnTo>
                <a:lnTo>
                  <a:pt x="188" y="82"/>
                </a:lnTo>
                <a:lnTo>
                  <a:pt x="190" y="81"/>
                </a:lnTo>
                <a:lnTo>
                  <a:pt x="191" y="80"/>
                </a:lnTo>
                <a:lnTo>
                  <a:pt x="191" y="79"/>
                </a:lnTo>
                <a:lnTo>
                  <a:pt x="192" y="79"/>
                </a:lnTo>
                <a:lnTo>
                  <a:pt x="192" y="77"/>
                </a:lnTo>
                <a:lnTo>
                  <a:pt x="194" y="76"/>
                </a:lnTo>
                <a:lnTo>
                  <a:pt x="194" y="75"/>
                </a:lnTo>
                <a:lnTo>
                  <a:pt x="194" y="73"/>
                </a:lnTo>
                <a:lnTo>
                  <a:pt x="194" y="72"/>
                </a:lnTo>
                <a:lnTo>
                  <a:pt x="194" y="71"/>
                </a:lnTo>
                <a:lnTo>
                  <a:pt x="194" y="69"/>
                </a:lnTo>
                <a:lnTo>
                  <a:pt x="195" y="69"/>
                </a:lnTo>
                <a:lnTo>
                  <a:pt x="195" y="64"/>
                </a:lnTo>
                <a:lnTo>
                  <a:pt x="195" y="63"/>
                </a:lnTo>
                <a:lnTo>
                  <a:pt x="194" y="63"/>
                </a:lnTo>
                <a:lnTo>
                  <a:pt x="194" y="62"/>
                </a:lnTo>
                <a:lnTo>
                  <a:pt x="194" y="60"/>
                </a:lnTo>
                <a:lnTo>
                  <a:pt x="194" y="59"/>
                </a:lnTo>
                <a:lnTo>
                  <a:pt x="194" y="58"/>
                </a:lnTo>
                <a:lnTo>
                  <a:pt x="194" y="56"/>
                </a:lnTo>
                <a:lnTo>
                  <a:pt x="194" y="55"/>
                </a:lnTo>
                <a:lnTo>
                  <a:pt x="192" y="54"/>
                </a:lnTo>
                <a:lnTo>
                  <a:pt x="192" y="52"/>
                </a:lnTo>
                <a:lnTo>
                  <a:pt x="192" y="51"/>
                </a:lnTo>
                <a:lnTo>
                  <a:pt x="191" y="50"/>
                </a:lnTo>
                <a:lnTo>
                  <a:pt x="191" y="48"/>
                </a:lnTo>
                <a:lnTo>
                  <a:pt x="190" y="47"/>
                </a:lnTo>
                <a:lnTo>
                  <a:pt x="190" y="45"/>
                </a:lnTo>
                <a:lnTo>
                  <a:pt x="190" y="43"/>
                </a:lnTo>
                <a:lnTo>
                  <a:pt x="188" y="43"/>
                </a:lnTo>
                <a:lnTo>
                  <a:pt x="187" y="43"/>
                </a:lnTo>
                <a:lnTo>
                  <a:pt x="187" y="42"/>
                </a:lnTo>
                <a:lnTo>
                  <a:pt x="187" y="41"/>
                </a:lnTo>
                <a:lnTo>
                  <a:pt x="187" y="39"/>
                </a:lnTo>
                <a:lnTo>
                  <a:pt x="187" y="38"/>
                </a:lnTo>
                <a:lnTo>
                  <a:pt x="186" y="38"/>
                </a:lnTo>
                <a:lnTo>
                  <a:pt x="186" y="37"/>
                </a:lnTo>
                <a:lnTo>
                  <a:pt x="186" y="35"/>
                </a:lnTo>
                <a:lnTo>
                  <a:pt x="188" y="34"/>
                </a:lnTo>
                <a:lnTo>
                  <a:pt x="188" y="33"/>
                </a:lnTo>
                <a:lnTo>
                  <a:pt x="190" y="33"/>
                </a:lnTo>
                <a:lnTo>
                  <a:pt x="190" y="31"/>
                </a:lnTo>
                <a:lnTo>
                  <a:pt x="191" y="31"/>
                </a:lnTo>
                <a:lnTo>
                  <a:pt x="191" y="30"/>
                </a:lnTo>
                <a:lnTo>
                  <a:pt x="192" y="30"/>
                </a:lnTo>
                <a:lnTo>
                  <a:pt x="194" y="30"/>
                </a:lnTo>
                <a:lnTo>
                  <a:pt x="195" y="29"/>
                </a:lnTo>
                <a:lnTo>
                  <a:pt x="196" y="29"/>
                </a:lnTo>
                <a:lnTo>
                  <a:pt x="196" y="27"/>
                </a:lnTo>
                <a:lnTo>
                  <a:pt x="198" y="27"/>
                </a:lnTo>
                <a:lnTo>
                  <a:pt x="198" y="26"/>
                </a:lnTo>
                <a:lnTo>
                  <a:pt x="198" y="25"/>
                </a:lnTo>
                <a:lnTo>
                  <a:pt x="199" y="25"/>
                </a:lnTo>
                <a:lnTo>
                  <a:pt x="200" y="24"/>
                </a:lnTo>
                <a:lnTo>
                  <a:pt x="202" y="24"/>
                </a:lnTo>
                <a:lnTo>
                  <a:pt x="203" y="24"/>
                </a:lnTo>
                <a:lnTo>
                  <a:pt x="204" y="25"/>
                </a:lnTo>
                <a:lnTo>
                  <a:pt x="207" y="25"/>
                </a:lnTo>
                <a:lnTo>
                  <a:pt x="208" y="25"/>
                </a:lnTo>
                <a:lnTo>
                  <a:pt x="209" y="26"/>
                </a:lnTo>
                <a:lnTo>
                  <a:pt x="211" y="27"/>
                </a:lnTo>
                <a:lnTo>
                  <a:pt x="213" y="27"/>
                </a:lnTo>
                <a:lnTo>
                  <a:pt x="215" y="27"/>
                </a:lnTo>
                <a:lnTo>
                  <a:pt x="217" y="27"/>
                </a:lnTo>
                <a:lnTo>
                  <a:pt x="219" y="27"/>
                </a:lnTo>
                <a:lnTo>
                  <a:pt x="221" y="27"/>
                </a:lnTo>
                <a:lnTo>
                  <a:pt x="224" y="27"/>
                </a:lnTo>
                <a:lnTo>
                  <a:pt x="225" y="27"/>
                </a:lnTo>
                <a:lnTo>
                  <a:pt x="226" y="27"/>
                </a:lnTo>
                <a:lnTo>
                  <a:pt x="228" y="26"/>
                </a:lnTo>
                <a:lnTo>
                  <a:pt x="229" y="26"/>
                </a:lnTo>
                <a:lnTo>
                  <a:pt x="230" y="26"/>
                </a:lnTo>
                <a:lnTo>
                  <a:pt x="232" y="26"/>
                </a:lnTo>
                <a:lnTo>
                  <a:pt x="232" y="25"/>
                </a:lnTo>
                <a:lnTo>
                  <a:pt x="233" y="24"/>
                </a:lnTo>
                <a:lnTo>
                  <a:pt x="234" y="24"/>
                </a:lnTo>
                <a:lnTo>
                  <a:pt x="234" y="22"/>
                </a:lnTo>
                <a:lnTo>
                  <a:pt x="236" y="21"/>
                </a:lnTo>
                <a:lnTo>
                  <a:pt x="237" y="21"/>
                </a:lnTo>
                <a:lnTo>
                  <a:pt x="237" y="20"/>
                </a:lnTo>
                <a:lnTo>
                  <a:pt x="237" y="18"/>
                </a:lnTo>
                <a:lnTo>
                  <a:pt x="237" y="17"/>
                </a:lnTo>
                <a:lnTo>
                  <a:pt x="237" y="16"/>
                </a:lnTo>
                <a:lnTo>
                  <a:pt x="236" y="16"/>
                </a:lnTo>
                <a:lnTo>
                  <a:pt x="237" y="14"/>
                </a:lnTo>
                <a:lnTo>
                  <a:pt x="237" y="13"/>
                </a:lnTo>
                <a:lnTo>
                  <a:pt x="236" y="12"/>
                </a:lnTo>
                <a:lnTo>
                  <a:pt x="236" y="10"/>
                </a:lnTo>
                <a:lnTo>
                  <a:pt x="236" y="8"/>
                </a:lnTo>
                <a:lnTo>
                  <a:pt x="236" y="7"/>
                </a:lnTo>
                <a:lnTo>
                  <a:pt x="238" y="5"/>
                </a:lnTo>
                <a:lnTo>
                  <a:pt x="239" y="4"/>
                </a:lnTo>
                <a:lnTo>
                  <a:pt x="241" y="4"/>
                </a:lnTo>
                <a:lnTo>
                  <a:pt x="242" y="4"/>
                </a:lnTo>
                <a:lnTo>
                  <a:pt x="243" y="4"/>
                </a:lnTo>
                <a:lnTo>
                  <a:pt x="245" y="4"/>
                </a:lnTo>
                <a:lnTo>
                  <a:pt x="246" y="4"/>
                </a:lnTo>
                <a:lnTo>
                  <a:pt x="247" y="3"/>
                </a:lnTo>
                <a:lnTo>
                  <a:pt x="247" y="1"/>
                </a:lnTo>
                <a:lnTo>
                  <a:pt x="249" y="1"/>
                </a:lnTo>
                <a:lnTo>
                  <a:pt x="250" y="0"/>
                </a:lnTo>
                <a:lnTo>
                  <a:pt x="251" y="0"/>
                </a:lnTo>
                <a:lnTo>
                  <a:pt x="253" y="1"/>
                </a:lnTo>
                <a:lnTo>
                  <a:pt x="253" y="3"/>
                </a:lnTo>
                <a:lnTo>
                  <a:pt x="254" y="3"/>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a:off x="2628007" y="107435"/>
            <a:ext cx="688714" cy="2114593"/>
          </a:xfrm>
          <a:custGeom>
            <a:avLst/>
            <a:gdLst>
              <a:gd name="T0" fmla="*/ 347 w 398"/>
              <a:gd name="T1" fmla="*/ 661 h 1222"/>
              <a:gd name="T2" fmla="*/ 195 w 398"/>
              <a:gd name="T3" fmla="*/ 637 h 1222"/>
              <a:gd name="T4" fmla="*/ 311 w 398"/>
              <a:gd name="T5" fmla="*/ 590 h 1222"/>
              <a:gd name="T6" fmla="*/ 309 w 398"/>
              <a:gd name="T7" fmla="*/ 581 h 1222"/>
              <a:gd name="T8" fmla="*/ 98 w 398"/>
              <a:gd name="T9" fmla="*/ 577 h 1222"/>
              <a:gd name="T10" fmla="*/ 139 w 398"/>
              <a:gd name="T11" fmla="*/ 602 h 1222"/>
              <a:gd name="T12" fmla="*/ 169 w 398"/>
              <a:gd name="T13" fmla="*/ 619 h 1222"/>
              <a:gd name="T14" fmla="*/ 200 w 398"/>
              <a:gd name="T15" fmla="*/ 653 h 1222"/>
              <a:gd name="T16" fmla="*/ 207 w 398"/>
              <a:gd name="T17" fmla="*/ 634 h 1222"/>
              <a:gd name="T18" fmla="*/ 250 w 398"/>
              <a:gd name="T19" fmla="*/ 650 h 1222"/>
              <a:gd name="T20" fmla="*/ 292 w 398"/>
              <a:gd name="T21" fmla="*/ 637 h 1222"/>
              <a:gd name="T22" fmla="*/ 309 w 398"/>
              <a:gd name="T23" fmla="*/ 608 h 1222"/>
              <a:gd name="T24" fmla="*/ 334 w 398"/>
              <a:gd name="T25" fmla="*/ 603 h 1222"/>
              <a:gd name="T26" fmla="*/ 352 w 398"/>
              <a:gd name="T27" fmla="*/ 636 h 1222"/>
              <a:gd name="T28" fmla="*/ 338 w 398"/>
              <a:gd name="T29" fmla="*/ 674 h 1222"/>
              <a:gd name="T30" fmla="*/ 317 w 398"/>
              <a:gd name="T31" fmla="*/ 700 h 1222"/>
              <a:gd name="T32" fmla="*/ 319 w 398"/>
              <a:gd name="T33" fmla="*/ 733 h 1222"/>
              <a:gd name="T34" fmla="*/ 309 w 398"/>
              <a:gd name="T35" fmla="*/ 760 h 1222"/>
              <a:gd name="T36" fmla="*/ 315 w 398"/>
              <a:gd name="T37" fmla="*/ 802 h 1222"/>
              <a:gd name="T38" fmla="*/ 326 w 398"/>
              <a:gd name="T39" fmla="*/ 835 h 1222"/>
              <a:gd name="T40" fmla="*/ 343 w 398"/>
              <a:gd name="T41" fmla="*/ 865 h 1222"/>
              <a:gd name="T42" fmla="*/ 364 w 398"/>
              <a:gd name="T43" fmla="*/ 870 h 1222"/>
              <a:gd name="T44" fmla="*/ 378 w 398"/>
              <a:gd name="T45" fmla="*/ 880 h 1222"/>
              <a:gd name="T46" fmla="*/ 376 w 398"/>
              <a:gd name="T47" fmla="*/ 899 h 1222"/>
              <a:gd name="T48" fmla="*/ 397 w 398"/>
              <a:gd name="T49" fmla="*/ 916 h 1222"/>
              <a:gd name="T50" fmla="*/ 383 w 398"/>
              <a:gd name="T51" fmla="*/ 951 h 1222"/>
              <a:gd name="T52" fmla="*/ 374 w 398"/>
              <a:gd name="T53" fmla="*/ 990 h 1222"/>
              <a:gd name="T54" fmla="*/ 352 w 398"/>
              <a:gd name="T55" fmla="*/ 1031 h 1222"/>
              <a:gd name="T56" fmla="*/ 222 w 398"/>
              <a:gd name="T57" fmla="*/ 1132 h 1222"/>
              <a:gd name="T58" fmla="*/ 80 w 398"/>
              <a:gd name="T59" fmla="*/ 1137 h 1222"/>
              <a:gd name="T60" fmla="*/ 8 w 398"/>
              <a:gd name="T61" fmla="*/ 1112 h 1222"/>
              <a:gd name="T62" fmla="*/ 81 w 398"/>
              <a:gd name="T63" fmla="*/ 1039 h 1222"/>
              <a:gd name="T64" fmla="*/ 127 w 398"/>
              <a:gd name="T65" fmla="*/ 1014 h 1222"/>
              <a:gd name="T66" fmla="*/ 173 w 398"/>
              <a:gd name="T67" fmla="*/ 985 h 1222"/>
              <a:gd name="T68" fmla="*/ 179 w 398"/>
              <a:gd name="T69" fmla="*/ 904 h 1222"/>
              <a:gd name="T70" fmla="*/ 187 w 398"/>
              <a:gd name="T71" fmla="*/ 823 h 1222"/>
              <a:gd name="T72" fmla="*/ 137 w 398"/>
              <a:gd name="T73" fmla="*/ 746 h 1222"/>
              <a:gd name="T74" fmla="*/ 139 w 398"/>
              <a:gd name="T75" fmla="*/ 645 h 1222"/>
              <a:gd name="T76" fmla="*/ 60 w 398"/>
              <a:gd name="T77" fmla="*/ 594 h 1222"/>
              <a:gd name="T78" fmla="*/ 61 w 398"/>
              <a:gd name="T79" fmla="*/ 573 h 1222"/>
              <a:gd name="T80" fmla="*/ 110 w 398"/>
              <a:gd name="T81" fmla="*/ 513 h 1222"/>
              <a:gd name="T82" fmla="*/ 129 w 398"/>
              <a:gd name="T83" fmla="*/ 520 h 1222"/>
              <a:gd name="T84" fmla="*/ 132 w 398"/>
              <a:gd name="T85" fmla="*/ 510 h 1222"/>
              <a:gd name="T86" fmla="*/ 275 w 398"/>
              <a:gd name="T87" fmla="*/ 493 h 1222"/>
              <a:gd name="T88" fmla="*/ 250 w 398"/>
              <a:gd name="T89" fmla="*/ 522 h 1222"/>
              <a:gd name="T90" fmla="*/ 243 w 398"/>
              <a:gd name="T91" fmla="*/ 503 h 1222"/>
              <a:gd name="T92" fmla="*/ 103 w 398"/>
              <a:gd name="T93" fmla="*/ 459 h 1222"/>
              <a:gd name="T94" fmla="*/ 94 w 398"/>
              <a:gd name="T95" fmla="*/ 459 h 1222"/>
              <a:gd name="T96" fmla="*/ 165 w 398"/>
              <a:gd name="T97" fmla="*/ 399 h 1222"/>
              <a:gd name="T98" fmla="*/ 160 w 398"/>
              <a:gd name="T99" fmla="*/ 426 h 1222"/>
              <a:gd name="T100" fmla="*/ 129 w 398"/>
              <a:gd name="T101" fmla="*/ 404 h 1222"/>
              <a:gd name="T102" fmla="*/ 276 w 398"/>
              <a:gd name="T103" fmla="*/ 361 h 1222"/>
              <a:gd name="T104" fmla="*/ 259 w 398"/>
              <a:gd name="T105" fmla="*/ 358 h 1222"/>
              <a:gd name="T106" fmla="*/ 237 w 398"/>
              <a:gd name="T107" fmla="*/ 184 h 1222"/>
              <a:gd name="T108" fmla="*/ 253 w 398"/>
              <a:gd name="T109" fmla="*/ 189 h 1222"/>
              <a:gd name="T110" fmla="*/ 272 w 398"/>
              <a:gd name="T111" fmla="*/ 172 h 1222"/>
              <a:gd name="T112" fmla="*/ 273 w 398"/>
              <a:gd name="T113" fmla="*/ 158 h 1222"/>
              <a:gd name="T114" fmla="*/ 258 w 398"/>
              <a:gd name="T115" fmla="*/ 174 h 1222"/>
              <a:gd name="T116" fmla="*/ 264 w 398"/>
              <a:gd name="T117" fmla="*/ 98 h 1222"/>
              <a:gd name="T118" fmla="*/ 245 w 398"/>
              <a:gd name="T119" fmla="*/ 87 h 1222"/>
              <a:gd name="T120" fmla="*/ 236 w 398"/>
              <a:gd name="T121" fmla="*/ 78 h 1222"/>
              <a:gd name="T122" fmla="*/ 258 w 398"/>
              <a:gd name="T123" fmla="*/ 43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1222">
                <a:moveTo>
                  <a:pt x="390" y="939"/>
                </a:moveTo>
                <a:lnTo>
                  <a:pt x="389" y="939"/>
                </a:lnTo>
                <a:lnTo>
                  <a:pt x="390" y="939"/>
                </a:lnTo>
                <a:close/>
                <a:moveTo>
                  <a:pt x="394" y="935"/>
                </a:moveTo>
                <a:lnTo>
                  <a:pt x="394" y="934"/>
                </a:lnTo>
                <a:lnTo>
                  <a:pt x="394" y="935"/>
                </a:lnTo>
                <a:close/>
                <a:moveTo>
                  <a:pt x="395" y="933"/>
                </a:moveTo>
                <a:lnTo>
                  <a:pt x="395" y="932"/>
                </a:lnTo>
                <a:lnTo>
                  <a:pt x="397" y="932"/>
                </a:lnTo>
                <a:lnTo>
                  <a:pt x="397" y="933"/>
                </a:lnTo>
                <a:lnTo>
                  <a:pt x="395" y="933"/>
                </a:lnTo>
                <a:close/>
                <a:moveTo>
                  <a:pt x="374" y="879"/>
                </a:moveTo>
                <a:lnTo>
                  <a:pt x="374" y="880"/>
                </a:lnTo>
                <a:lnTo>
                  <a:pt x="374" y="879"/>
                </a:lnTo>
                <a:close/>
                <a:moveTo>
                  <a:pt x="365" y="870"/>
                </a:moveTo>
                <a:lnTo>
                  <a:pt x="366" y="870"/>
                </a:lnTo>
                <a:lnTo>
                  <a:pt x="365" y="870"/>
                </a:lnTo>
                <a:close/>
                <a:moveTo>
                  <a:pt x="368" y="863"/>
                </a:moveTo>
                <a:lnTo>
                  <a:pt x="366" y="863"/>
                </a:lnTo>
                <a:lnTo>
                  <a:pt x="366" y="862"/>
                </a:lnTo>
                <a:lnTo>
                  <a:pt x="368" y="862"/>
                </a:lnTo>
                <a:lnTo>
                  <a:pt x="368" y="863"/>
                </a:lnTo>
                <a:close/>
                <a:moveTo>
                  <a:pt x="361" y="861"/>
                </a:moveTo>
                <a:lnTo>
                  <a:pt x="360" y="861"/>
                </a:lnTo>
                <a:lnTo>
                  <a:pt x="361" y="860"/>
                </a:lnTo>
                <a:lnTo>
                  <a:pt x="362" y="860"/>
                </a:lnTo>
                <a:lnTo>
                  <a:pt x="361" y="861"/>
                </a:lnTo>
                <a:close/>
                <a:moveTo>
                  <a:pt x="326" y="683"/>
                </a:moveTo>
                <a:lnTo>
                  <a:pt x="325" y="683"/>
                </a:lnTo>
                <a:lnTo>
                  <a:pt x="325" y="682"/>
                </a:lnTo>
                <a:lnTo>
                  <a:pt x="326" y="683"/>
                </a:lnTo>
                <a:close/>
                <a:moveTo>
                  <a:pt x="339" y="674"/>
                </a:moveTo>
                <a:lnTo>
                  <a:pt x="338" y="674"/>
                </a:lnTo>
                <a:lnTo>
                  <a:pt x="339" y="674"/>
                </a:lnTo>
                <a:close/>
                <a:moveTo>
                  <a:pt x="348" y="661"/>
                </a:moveTo>
                <a:lnTo>
                  <a:pt x="347" y="661"/>
                </a:lnTo>
                <a:lnTo>
                  <a:pt x="348" y="661"/>
                </a:lnTo>
                <a:close/>
                <a:moveTo>
                  <a:pt x="349" y="658"/>
                </a:moveTo>
                <a:lnTo>
                  <a:pt x="349" y="659"/>
                </a:lnTo>
                <a:lnTo>
                  <a:pt x="349" y="658"/>
                </a:lnTo>
                <a:close/>
                <a:moveTo>
                  <a:pt x="352" y="658"/>
                </a:moveTo>
                <a:lnTo>
                  <a:pt x="352" y="657"/>
                </a:lnTo>
                <a:lnTo>
                  <a:pt x="353" y="657"/>
                </a:lnTo>
                <a:lnTo>
                  <a:pt x="352" y="658"/>
                </a:lnTo>
                <a:close/>
                <a:moveTo>
                  <a:pt x="204" y="654"/>
                </a:moveTo>
                <a:lnTo>
                  <a:pt x="204" y="655"/>
                </a:lnTo>
                <a:lnTo>
                  <a:pt x="204" y="654"/>
                </a:lnTo>
                <a:lnTo>
                  <a:pt x="204" y="653"/>
                </a:lnTo>
                <a:lnTo>
                  <a:pt x="204" y="654"/>
                </a:lnTo>
                <a:close/>
                <a:moveTo>
                  <a:pt x="203" y="654"/>
                </a:moveTo>
                <a:lnTo>
                  <a:pt x="203" y="655"/>
                </a:lnTo>
                <a:lnTo>
                  <a:pt x="203" y="654"/>
                </a:lnTo>
                <a:lnTo>
                  <a:pt x="201" y="653"/>
                </a:lnTo>
                <a:lnTo>
                  <a:pt x="201" y="651"/>
                </a:lnTo>
                <a:lnTo>
                  <a:pt x="203" y="651"/>
                </a:lnTo>
                <a:lnTo>
                  <a:pt x="204" y="653"/>
                </a:lnTo>
                <a:lnTo>
                  <a:pt x="203" y="654"/>
                </a:lnTo>
                <a:close/>
                <a:moveTo>
                  <a:pt x="201" y="651"/>
                </a:moveTo>
                <a:lnTo>
                  <a:pt x="201" y="650"/>
                </a:lnTo>
                <a:lnTo>
                  <a:pt x="201" y="651"/>
                </a:lnTo>
                <a:close/>
                <a:moveTo>
                  <a:pt x="201" y="650"/>
                </a:moveTo>
                <a:lnTo>
                  <a:pt x="200" y="650"/>
                </a:lnTo>
                <a:lnTo>
                  <a:pt x="200" y="649"/>
                </a:lnTo>
                <a:lnTo>
                  <a:pt x="199" y="647"/>
                </a:lnTo>
                <a:lnTo>
                  <a:pt x="199" y="646"/>
                </a:lnTo>
                <a:lnTo>
                  <a:pt x="200" y="647"/>
                </a:lnTo>
                <a:lnTo>
                  <a:pt x="200" y="649"/>
                </a:lnTo>
                <a:lnTo>
                  <a:pt x="201" y="649"/>
                </a:lnTo>
                <a:lnTo>
                  <a:pt x="201" y="650"/>
                </a:lnTo>
                <a:close/>
                <a:moveTo>
                  <a:pt x="198" y="640"/>
                </a:moveTo>
                <a:lnTo>
                  <a:pt x="196" y="640"/>
                </a:lnTo>
                <a:lnTo>
                  <a:pt x="195" y="637"/>
                </a:lnTo>
                <a:lnTo>
                  <a:pt x="195" y="636"/>
                </a:lnTo>
                <a:lnTo>
                  <a:pt x="195" y="637"/>
                </a:lnTo>
                <a:lnTo>
                  <a:pt x="196" y="637"/>
                </a:lnTo>
                <a:lnTo>
                  <a:pt x="198" y="640"/>
                </a:lnTo>
                <a:close/>
                <a:moveTo>
                  <a:pt x="349" y="625"/>
                </a:moveTo>
                <a:lnTo>
                  <a:pt x="348" y="624"/>
                </a:lnTo>
                <a:lnTo>
                  <a:pt x="349" y="624"/>
                </a:lnTo>
                <a:lnTo>
                  <a:pt x="349" y="625"/>
                </a:lnTo>
                <a:close/>
                <a:moveTo>
                  <a:pt x="309" y="599"/>
                </a:moveTo>
                <a:lnTo>
                  <a:pt x="308" y="599"/>
                </a:lnTo>
                <a:lnTo>
                  <a:pt x="308" y="598"/>
                </a:lnTo>
                <a:lnTo>
                  <a:pt x="308" y="596"/>
                </a:lnTo>
                <a:lnTo>
                  <a:pt x="309" y="596"/>
                </a:lnTo>
                <a:lnTo>
                  <a:pt x="309" y="598"/>
                </a:lnTo>
                <a:lnTo>
                  <a:pt x="309" y="599"/>
                </a:lnTo>
                <a:close/>
                <a:moveTo>
                  <a:pt x="319" y="595"/>
                </a:moveTo>
                <a:lnTo>
                  <a:pt x="319" y="594"/>
                </a:lnTo>
                <a:lnTo>
                  <a:pt x="319" y="595"/>
                </a:lnTo>
                <a:close/>
                <a:moveTo>
                  <a:pt x="313" y="594"/>
                </a:moveTo>
                <a:lnTo>
                  <a:pt x="314" y="594"/>
                </a:lnTo>
                <a:lnTo>
                  <a:pt x="313" y="594"/>
                </a:lnTo>
                <a:close/>
                <a:moveTo>
                  <a:pt x="309" y="581"/>
                </a:moveTo>
                <a:lnTo>
                  <a:pt x="310" y="581"/>
                </a:lnTo>
                <a:lnTo>
                  <a:pt x="311" y="581"/>
                </a:lnTo>
                <a:lnTo>
                  <a:pt x="313" y="581"/>
                </a:lnTo>
                <a:lnTo>
                  <a:pt x="314" y="581"/>
                </a:lnTo>
                <a:lnTo>
                  <a:pt x="314" y="582"/>
                </a:lnTo>
                <a:lnTo>
                  <a:pt x="313" y="582"/>
                </a:lnTo>
                <a:lnTo>
                  <a:pt x="313" y="583"/>
                </a:lnTo>
                <a:lnTo>
                  <a:pt x="314" y="583"/>
                </a:lnTo>
                <a:lnTo>
                  <a:pt x="313" y="585"/>
                </a:lnTo>
                <a:lnTo>
                  <a:pt x="314" y="586"/>
                </a:lnTo>
                <a:lnTo>
                  <a:pt x="314" y="587"/>
                </a:lnTo>
                <a:lnTo>
                  <a:pt x="313" y="589"/>
                </a:lnTo>
                <a:lnTo>
                  <a:pt x="313" y="590"/>
                </a:lnTo>
                <a:lnTo>
                  <a:pt x="311" y="590"/>
                </a:lnTo>
                <a:lnTo>
                  <a:pt x="311" y="591"/>
                </a:lnTo>
                <a:lnTo>
                  <a:pt x="311" y="592"/>
                </a:lnTo>
                <a:lnTo>
                  <a:pt x="313" y="594"/>
                </a:lnTo>
                <a:lnTo>
                  <a:pt x="311" y="595"/>
                </a:lnTo>
                <a:lnTo>
                  <a:pt x="311" y="596"/>
                </a:lnTo>
                <a:lnTo>
                  <a:pt x="310" y="595"/>
                </a:lnTo>
                <a:lnTo>
                  <a:pt x="309" y="595"/>
                </a:lnTo>
                <a:lnTo>
                  <a:pt x="308" y="595"/>
                </a:lnTo>
                <a:lnTo>
                  <a:pt x="306" y="598"/>
                </a:lnTo>
                <a:lnTo>
                  <a:pt x="305" y="598"/>
                </a:lnTo>
                <a:lnTo>
                  <a:pt x="305" y="599"/>
                </a:lnTo>
                <a:lnTo>
                  <a:pt x="304" y="599"/>
                </a:lnTo>
                <a:lnTo>
                  <a:pt x="304" y="598"/>
                </a:lnTo>
                <a:lnTo>
                  <a:pt x="304" y="596"/>
                </a:lnTo>
                <a:lnTo>
                  <a:pt x="304" y="595"/>
                </a:lnTo>
                <a:lnTo>
                  <a:pt x="304" y="594"/>
                </a:lnTo>
                <a:lnTo>
                  <a:pt x="305" y="594"/>
                </a:lnTo>
                <a:lnTo>
                  <a:pt x="304" y="594"/>
                </a:lnTo>
                <a:lnTo>
                  <a:pt x="305" y="592"/>
                </a:lnTo>
                <a:lnTo>
                  <a:pt x="305" y="591"/>
                </a:lnTo>
                <a:lnTo>
                  <a:pt x="304" y="591"/>
                </a:lnTo>
                <a:lnTo>
                  <a:pt x="305" y="590"/>
                </a:lnTo>
                <a:lnTo>
                  <a:pt x="306" y="590"/>
                </a:lnTo>
                <a:lnTo>
                  <a:pt x="306" y="589"/>
                </a:lnTo>
                <a:lnTo>
                  <a:pt x="305" y="589"/>
                </a:lnTo>
                <a:lnTo>
                  <a:pt x="304" y="589"/>
                </a:lnTo>
                <a:lnTo>
                  <a:pt x="302" y="589"/>
                </a:lnTo>
                <a:lnTo>
                  <a:pt x="302" y="587"/>
                </a:lnTo>
                <a:lnTo>
                  <a:pt x="304" y="587"/>
                </a:lnTo>
                <a:lnTo>
                  <a:pt x="304" y="586"/>
                </a:lnTo>
                <a:lnTo>
                  <a:pt x="304" y="585"/>
                </a:lnTo>
                <a:lnTo>
                  <a:pt x="304" y="583"/>
                </a:lnTo>
                <a:lnTo>
                  <a:pt x="305" y="583"/>
                </a:lnTo>
                <a:lnTo>
                  <a:pt x="306" y="582"/>
                </a:lnTo>
                <a:lnTo>
                  <a:pt x="309" y="582"/>
                </a:lnTo>
                <a:lnTo>
                  <a:pt x="309" y="581"/>
                </a:lnTo>
                <a:close/>
                <a:moveTo>
                  <a:pt x="317" y="581"/>
                </a:moveTo>
                <a:lnTo>
                  <a:pt x="315" y="581"/>
                </a:lnTo>
                <a:lnTo>
                  <a:pt x="317" y="581"/>
                </a:lnTo>
                <a:close/>
                <a:moveTo>
                  <a:pt x="309" y="581"/>
                </a:moveTo>
                <a:lnTo>
                  <a:pt x="309" y="579"/>
                </a:lnTo>
                <a:lnTo>
                  <a:pt x="309" y="581"/>
                </a:lnTo>
                <a:close/>
                <a:moveTo>
                  <a:pt x="317" y="579"/>
                </a:moveTo>
                <a:lnTo>
                  <a:pt x="315" y="579"/>
                </a:lnTo>
                <a:lnTo>
                  <a:pt x="317" y="579"/>
                </a:lnTo>
                <a:close/>
                <a:moveTo>
                  <a:pt x="310" y="579"/>
                </a:moveTo>
                <a:lnTo>
                  <a:pt x="309" y="579"/>
                </a:lnTo>
                <a:lnTo>
                  <a:pt x="309" y="578"/>
                </a:lnTo>
                <a:lnTo>
                  <a:pt x="310" y="578"/>
                </a:lnTo>
                <a:lnTo>
                  <a:pt x="310" y="579"/>
                </a:lnTo>
                <a:close/>
                <a:moveTo>
                  <a:pt x="48" y="577"/>
                </a:moveTo>
                <a:lnTo>
                  <a:pt x="50" y="577"/>
                </a:lnTo>
                <a:lnTo>
                  <a:pt x="48" y="577"/>
                </a:lnTo>
                <a:close/>
                <a:moveTo>
                  <a:pt x="56" y="573"/>
                </a:moveTo>
                <a:lnTo>
                  <a:pt x="55" y="573"/>
                </a:lnTo>
                <a:lnTo>
                  <a:pt x="55" y="572"/>
                </a:lnTo>
                <a:lnTo>
                  <a:pt x="56" y="572"/>
                </a:lnTo>
                <a:lnTo>
                  <a:pt x="56" y="573"/>
                </a:lnTo>
                <a:close/>
                <a:moveTo>
                  <a:pt x="81" y="570"/>
                </a:moveTo>
                <a:lnTo>
                  <a:pt x="84" y="570"/>
                </a:lnTo>
                <a:lnTo>
                  <a:pt x="84" y="572"/>
                </a:lnTo>
                <a:lnTo>
                  <a:pt x="85" y="572"/>
                </a:lnTo>
                <a:lnTo>
                  <a:pt x="86" y="572"/>
                </a:lnTo>
                <a:lnTo>
                  <a:pt x="88" y="572"/>
                </a:lnTo>
                <a:lnTo>
                  <a:pt x="88" y="573"/>
                </a:lnTo>
                <a:lnTo>
                  <a:pt x="89" y="573"/>
                </a:lnTo>
                <a:lnTo>
                  <a:pt x="92" y="573"/>
                </a:lnTo>
                <a:lnTo>
                  <a:pt x="93" y="574"/>
                </a:lnTo>
                <a:lnTo>
                  <a:pt x="94" y="574"/>
                </a:lnTo>
                <a:lnTo>
                  <a:pt x="94" y="575"/>
                </a:lnTo>
                <a:lnTo>
                  <a:pt x="95" y="575"/>
                </a:lnTo>
                <a:lnTo>
                  <a:pt x="98" y="577"/>
                </a:lnTo>
                <a:lnTo>
                  <a:pt x="99" y="578"/>
                </a:lnTo>
                <a:lnTo>
                  <a:pt x="101" y="578"/>
                </a:lnTo>
                <a:lnTo>
                  <a:pt x="101" y="579"/>
                </a:lnTo>
                <a:lnTo>
                  <a:pt x="102" y="579"/>
                </a:lnTo>
                <a:lnTo>
                  <a:pt x="102" y="581"/>
                </a:lnTo>
                <a:lnTo>
                  <a:pt x="105" y="582"/>
                </a:lnTo>
                <a:lnTo>
                  <a:pt x="106" y="583"/>
                </a:lnTo>
                <a:lnTo>
                  <a:pt x="106" y="585"/>
                </a:lnTo>
                <a:lnTo>
                  <a:pt x="107" y="585"/>
                </a:lnTo>
                <a:lnTo>
                  <a:pt x="109" y="585"/>
                </a:lnTo>
                <a:lnTo>
                  <a:pt x="110" y="587"/>
                </a:lnTo>
                <a:lnTo>
                  <a:pt x="111" y="587"/>
                </a:lnTo>
                <a:lnTo>
                  <a:pt x="111" y="589"/>
                </a:lnTo>
                <a:lnTo>
                  <a:pt x="112" y="589"/>
                </a:lnTo>
                <a:lnTo>
                  <a:pt x="114" y="590"/>
                </a:lnTo>
                <a:lnTo>
                  <a:pt x="115" y="590"/>
                </a:lnTo>
                <a:lnTo>
                  <a:pt x="115" y="591"/>
                </a:lnTo>
                <a:lnTo>
                  <a:pt x="118" y="592"/>
                </a:lnTo>
                <a:lnTo>
                  <a:pt x="119" y="594"/>
                </a:lnTo>
                <a:lnTo>
                  <a:pt x="120" y="594"/>
                </a:lnTo>
                <a:lnTo>
                  <a:pt x="120" y="595"/>
                </a:lnTo>
                <a:lnTo>
                  <a:pt x="122" y="595"/>
                </a:lnTo>
                <a:lnTo>
                  <a:pt x="123" y="595"/>
                </a:lnTo>
                <a:lnTo>
                  <a:pt x="123" y="596"/>
                </a:lnTo>
                <a:lnTo>
                  <a:pt x="124" y="596"/>
                </a:lnTo>
                <a:lnTo>
                  <a:pt x="128" y="598"/>
                </a:lnTo>
                <a:lnTo>
                  <a:pt x="129" y="599"/>
                </a:lnTo>
                <a:lnTo>
                  <a:pt x="131" y="599"/>
                </a:lnTo>
                <a:lnTo>
                  <a:pt x="132" y="600"/>
                </a:lnTo>
                <a:lnTo>
                  <a:pt x="132" y="602"/>
                </a:lnTo>
                <a:lnTo>
                  <a:pt x="132" y="600"/>
                </a:lnTo>
                <a:lnTo>
                  <a:pt x="133" y="600"/>
                </a:lnTo>
                <a:lnTo>
                  <a:pt x="135" y="600"/>
                </a:lnTo>
                <a:lnTo>
                  <a:pt x="136" y="602"/>
                </a:lnTo>
                <a:lnTo>
                  <a:pt x="137" y="602"/>
                </a:lnTo>
                <a:lnTo>
                  <a:pt x="139" y="602"/>
                </a:lnTo>
                <a:lnTo>
                  <a:pt x="140" y="602"/>
                </a:lnTo>
                <a:lnTo>
                  <a:pt x="140" y="603"/>
                </a:lnTo>
                <a:lnTo>
                  <a:pt x="140" y="602"/>
                </a:lnTo>
                <a:lnTo>
                  <a:pt x="141" y="603"/>
                </a:lnTo>
                <a:lnTo>
                  <a:pt x="143" y="603"/>
                </a:lnTo>
                <a:lnTo>
                  <a:pt x="144" y="604"/>
                </a:lnTo>
                <a:lnTo>
                  <a:pt x="145" y="604"/>
                </a:lnTo>
                <a:lnTo>
                  <a:pt x="146" y="606"/>
                </a:lnTo>
                <a:lnTo>
                  <a:pt x="149" y="607"/>
                </a:lnTo>
                <a:lnTo>
                  <a:pt x="149" y="608"/>
                </a:lnTo>
                <a:lnTo>
                  <a:pt x="150" y="608"/>
                </a:lnTo>
                <a:lnTo>
                  <a:pt x="152" y="608"/>
                </a:lnTo>
                <a:lnTo>
                  <a:pt x="152" y="610"/>
                </a:lnTo>
                <a:lnTo>
                  <a:pt x="153" y="610"/>
                </a:lnTo>
                <a:lnTo>
                  <a:pt x="153" y="611"/>
                </a:lnTo>
                <a:lnTo>
                  <a:pt x="150" y="611"/>
                </a:lnTo>
                <a:lnTo>
                  <a:pt x="149" y="611"/>
                </a:lnTo>
                <a:lnTo>
                  <a:pt x="148" y="612"/>
                </a:lnTo>
                <a:lnTo>
                  <a:pt x="148" y="613"/>
                </a:lnTo>
                <a:lnTo>
                  <a:pt x="148" y="615"/>
                </a:lnTo>
                <a:lnTo>
                  <a:pt x="149" y="615"/>
                </a:lnTo>
                <a:lnTo>
                  <a:pt x="149" y="613"/>
                </a:lnTo>
                <a:lnTo>
                  <a:pt x="150" y="612"/>
                </a:lnTo>
                <a:lnTo>
                  <a:pt x="152" y="611"/>
                </a:lnTo>
                <a:lnTo>
                  <a:pt x="153" y="611"/>
                </a:lnTo>
                <a:lnTo>
                  <a:pt x="154" y="611"/>
                </a:lnTo>
                <a:lnTo>
                  <a:pt x="156" y="611"/>
                </a:lnTo>
                <a:lnTo>
                  <a:pt x="157" y="612"/>
                </a:lnTo>
                <a:lnTo>
                  <a:pt x="158" y="613"/>
                </a:lnTo>
                <a:lnTo>
                  <a:pt x="160" y="613"/>
                </a:lnTo>
                <a:lnTo>
                  <a:pt x="161" y="615"/>
                </a:lnTo>
                <a:lnTo>
                  <a:pt x="161" y="616"/>
                </a:lnTo>
                <a:lnTo>
                  <a:pt x="165" y="617"/>
                </a:lnTo>
                <a:lnTo>
                  <a:pt x="166" y="619"/>
                </a:lnTo>
                <a:lnTo>
                  <a:pt x="167" y="619"/>
                </a:lnTo>
                <a:lnTo>
                  <a:pt x="169" y="619"/>
                </a:lnTo>
                <a:lnTo>
                  <a:pt x="170" y="620"/>
                </a:lnTo>
                <a:lnTo>
                  <a:pt x="171" y="620"/>
                </a:lnTo>
                <a:lnTo>
                  <a:pt x="171" y="621"/>
                </a:lnTo>
                <a:lnTo>
                  <a:pt x="173" y="621"/>
                </a:lnTo>
                <a:lnTo>
                  <a:pt x="174" y="623"/>
                </a:lnTo>
                <a:lnTo>
                  <a:pt x="175" y="623"/>
                </a:lnTo>
                <a:lnTo>
                  <a:pt x="177" y="624"/>
                </a:lnTo>
                <a:lnTo>
                  <a:pt x="178" y="624"/>
                </a:lnTo>
                <a:lnTo>
                  <a:pt x="179" y="624"/>
                </a:lnTo>
                <a:lnTo>
                  <a:pt x="179" y="625"/>
                </a:lnTo>
                <a:lnTo>
                  <a:pt x="181" y="625"/>
                </a:lnTo>
                <a:lnTo>
                  <a:pt x="182" y="625"/>
                </a:lnTo>
                <a:lnTo>
                  <a:pt x="182" y="627"/>
                </a:lnTo>
                <a:lnTo>
                  <a:pt x="183" y="627"/>
                </a:lnTo>
                <a:lnTo>
                  <a:pt x="186" y="628"/>
                </a:lnTo>
                <a:lnTo>
                  <a:pt x="187" y="628"/>
                </a:lnTo>
                <a:lnTo>
                  <a:pt x="187" y="629"/>
                </a:lnTo>
                <a:lnTo>
                  <a:pt x="188" y="629"/>
                </a:lnTo>
                <a:lnTo>
                  <a:pt x="188" y="630"/>
                </a:lnTo>
                <a:lnTo>
                  <a:pt x="190" y="632"/>
                </a:lnTo>
                <a:lnTo>
                  <a:pt x="191" y="633"/>
                </a:lnTo>
                <a:lnTo>
                  <a:pt x="192" y="634"/>
                </a:lnTo>
                <a:lnTo>
                  <a:pt x="192" y="636"/>
                </a:lnTo>
                <a:lnTo>
                  <a:pt x="192" y="637"/>
                </a:lnTo>
                <a:lnTo>
                  <a:pt x="192" y="638"/>
                </a:lnTo>
                <a:lnTo>
                  <a:pt x="194" y="640"/>
                </a:lnTo>
                <a:lnTo>
                  <a:pt x="194" y="641"/>
                </a:lnTo>
                <a:lnTo>
                  <a:pt x="195" y="641"/>
                </a:lnTo>
                <a:lnTo>
                  <a:pt x="196" y="642"/>
                </a:lnTo>
                <a:lnTo>
                  <a:pt x="198" y="644"/>
                </a:lnTo>
                <a:lnTo>
                  <a:pt x="198" y="645"/>
                </a:lnTo>
                <a:lnTo>
                  <a:pt x="198" y="646"/>
                </a:lnTo>
                <a:lnTo>
                  <a:pt x="199" y="647"/>
                </a:lnTo>
                <a:lnTo>
                  <a:pt x="199" y="649"/>
                </a:lnTo>
                <a:lnTo>
                  <a:pt x="200" y="651"/>
                </a:lnTo>
                <a:lnTo>
                  <a:pt x="200" y="653"/>
                </a:lnTo>
                <a:lnTo>
                  <a:pt x="201" y="654"/>
                </a:lnTo>
                <a:lnTo>
                  <a:pt x="201" y="655"/>
                </a:lnTo>
                <a:lnTo>
                  <a:pt x="201" y="657"/>
                </a:lnTo>
                <a:lnTo>
                  <a:pt x="203" y="657"/>
                </a:lnTo>
                <a:lnTo>
                  <a:pt x="204" y="655"/>
                </a:lnTo>
                <a:lnTo>
                  <a:pt x="205" y="654"/>
                </a:lnTo>
                <a:lnTo>
                  <a:pt x="204" y="653"/>
                </a:lnTo>
                <a:lnTo>
                  <a:pt x="203" y="651"/>
                </a:lnTo>
                <a:lnTo>
                  <a:pt x="201" y="650"/>
                </a:lnTo>
                <a:lnTo>
                  <a:pt x="201" y="647"/>
                </a:lnTo>
                <a:lnTo>
                  <a:pt x="200" y="646"/>
                </a:lnTo>
                <a:lnTo>
                  <a:pt x="199" y="645"/>
                </a:lnTo>
                <a:lnTo>
                  <a:pt x="199" y="644"/>
                </a:lnTo>
                <a:lnTo>
                  <a:pt x="198" y="642"/>
                </a:lnTo>
                <a:lnTo>
                  <a:pt x="198" y="641"/>
                </a:lnTo>
                <a:lnTo>
                  <a:pt x="198" y="640"/>
                </a:lnTo>
                <a:lnTo>
                  <a:pt x="198" y="638"/>
                </a:lnTo>
                <a:lnTo>
                  <a:pt x="196" y="637"/>
                </a:lnTo>
                <a:lnTo>
                  <a:pt x="195" y="634"/>
                </a:lnTo>
                <a:lnTo>
                  <a:pt x="194" y="633"/>
                </a:lnTo>
                <a:lnTo>
                  <a:pt x="194" y="632"/>
                </a:lnTo>
                <a:lnTo>
                  <a:pt x="192" y="632"/>
                </a:lnTo>
                <a:lnTo>
                  <a:pt x="192" y="630"/>
                </a:lnTo>
                <a:lnTo>
                  <a:pt x="194" y="630"/>
                </a:lnTo>
                <a:lnTo>
                  <a:pt x="195" y="630"/>
                </a:lnTo>
                <a:lnTo>
                  <a:pt x="195" y="632"/>
                </a:lnTo>
                <a:lnTo>
                  <a:pt x="196" y="632"/>
                </a:lnTo>
                <a:lnTo>
                  <a:pt x="198" y="632"/>
                </a:lnTo>
                <a:lnTo>
                  <a:pt x="199" y="632"/>
                </a:lnTo>
                <a:lnTo>
                  <a:pt x="199" y="633"/>
                </a:lnTo>
                <a:lnTo>
                  <a:pt x="200" y="633"/>
                </a:lnTo>
                <a:lnTo>
                  <a:pt x="201" y="633"/>
                </a:lnTo>
                <a:lnTo>
                  <a:pt x="203" y="634"/>
                </a:lnTo>
                <a:lnTo>
                  <a:pt x="204" y="634"/>
                </a:lnTo>
                <a:lnTo>
                  <a:pt x="205" y="634"/>
                </a:lnTo>
                <a:lnTo>
                  <a:pt x="207" y="634"/>
                </a:lnTo>
                <a:lnTo>
                  <a:pt x="207" y="636"/>
                </a:lnTo>
                <a:lnTo>
                  <a:pt x="208" y="636"/>
                </a:lnTo>
                <a:lnTo>
                  <a:pt x="209" y="636"/>
                </a:lnTo>
                <a:lnTo>
                  <a:pt x="211" y="637"/>
                </a:lnTo>
                <a:lnTo>
                  <a:pt x="212" y="637"/>
                </a:lnTo>
                <a:lnTo>
                  <a:pt x="213" y="637"/>
                </a:lnTo>
                <a:lnTo>
                  <a:pt x="216" y="638"/>
                </a:lnTo>
                <a:lnTo>
                  <a:pt x="217" y="638"/>
                </a:lnTo>
                <a:lnTo>
                  <a:pt x="217" y="640"/>
                </a:lnTo>
                <a:lnTo>
                  <a:pt x="218" y="640"/>
                </a:lnTo>
                <a:lnTo>
                  <a:pt x="220" y="640"/>
                </a:lnTo>
                <a:lnTo>
                  <a:pt x="221" y="640"/>
                </a:lnTo>
                <a:lnTo>
                  <a:pt x="222" y="641"/>
                </a:lnTo>
                <a:lnTo>
                  <a:pt x="224" y="641"/>
                </a:lnTo>
                <a:lnTo>
                  <a:pt x="224" y="642"/>
                </a:lnTo>
                <a:lnTo>
                  <a:pt x="225" y="642"/>
                </a:lnTo>
                <a:lnTo>
                  <a:pt x="226" y="642"/>
                </a:lnTo>
                <a:lnTo>
                  <a:pt x="228" y="644"/>
                </a:lnTo>
                <a:lnTo>
                  <a:pt x="229" y="644"/>
                </a:lnTo>
                <a:lnTo>
                  <a:pt x="230" y="644"/>
                </a:lnTo>
                <a:lnTo>
                  <a:pt x="232" y="645"/>
                </a:lnTo>
                <a:lnTo>
                  <a:pt x="233" y="645"/>
                </a:lnTo>
                <a:lnTo>
                  <a:pt x="234" y="645"/>
                </a:lnTo>
                <a:lnTo>
                  <a:pt x="236" y="646"/>
                </a:lnTo>
                <a:lnTo>
                  <a:pt x="237" y="646"/>
                </a:lnTo>
                <a:lnTo>
                  <a:pt x="238" y="647"/>
                </a:lnTo>
                <a:lnTo>
                  <a:pt x="239" y="647"/>
                </a:lnTo>
                <a:lnTo>
                  <a:pt x="241" y="647"/>
                </a:lnTo>
                <a:lnTo>
                  <a:pt x="242" y="647"/>
                </a:lnTo>
                <a:lnTo>
                  <a:pt x="243" y="649"/>
                </a:lnTo>
                <a:lnTo>
                  <a:pt x="245" y="649"/>
                </a:lnTo>
                <a:lnTo>
                  <a:pt x="246" y="649"/>
                </a:lnTo>
                <a:lnTo>
                  <a:pt x="247" y="649"/>
                </a:lnTo>
                <a:lnTo>
                  <a:pt x="247" y="650"/>
                </a:lnTo>
                <a:lnTo>
                  <a:pt x="249" y="650"/>
                </a:lnTo>
                <a:lnTo>
                  <a:pt x="250" y="650"/>
                </a:lnTo>
                <a:lnTo>
                  <a:pt x="251" y="650"/>
                </a:lnTo>
                <a:lnTo>
                  <a:pt x="253" y="650"/>
                </a:lnTo>
                <a:lnTo>
                  <a:pt x="253" y="651"/>
                </a:lnTo>
                <a:lnTo>
                  <a:pt x="254" y="651"/>
                </a:lnTo>
                <a:lnTo>
                  <a:pt x="255" y="651"/>
                </a:lnTo>
                <a:lnTo>
                  <a:pt x="256" y="651"/>
                </a:lnTo>
                <a:lnTo>
                  <a:pt x="258" y="651"/>
                </a:lnTo>
                <a:lnTo>
                  <a:pt x="260" y="651"/>
                </a:lnTo>
                <a:lnTo>
                  <a:pt x="260" y="653"/>
                </a:lnTo>
                <a:lnTo>
                  <a:pt x="262" y="653"/>
                </a:lnTo>
                <a:lnTo>
                  <a:pt x="264" y="653"/>
                </a:lnTo>
                <a:lnTo>
                  <a:pt x="264" y="651"/>
                </a:lnTo>
                <a:lnTo>
                  <a:pt x="266" y="651"/>
                </a:lnTo>
                <a:lnTo>
                  <a:pt x="268" y="651"/>
                </a:lnTo>
                <a:lnTo>
                  <a:pt x="270" y="650"/>
                </a:lnTo>
                <a:lnTo>
                  <a:pt x="271" y="650"/>
                </a:lnTo>
                <a:lnTo>
                  <a:pt x="272" y="650"/>
                </a:lnTo>
                <a:lnTo>
                  <a:pt x="273" y="649"/>
                </a:lnTo>
                <a:lnTo>
                  <a:pt x="275" y="649"/>
                </a:lnTo>
                <a:lnTo>
                  <a:pt x="276" y="649"/>
                </a:lnTo>
                <a:lnTo>
                  <a:pt x="277" y="649"/>
                </a:lnTo>
                <a:lnTo>
                  <a:pt x="279" y="647"/>
                </a:lnTo>
                <a:lnTo>
                  <a:pt x="280" y="647"/>
                </a:lnTo>
                <a:lnTo>
                  <a:pt x="280" y="646"/>
                </a:lnTo>
                <a:lnTo>
                  <a:pt x="281" y="646"/>
                </a:lnTo>
                <a:lnTo>
                  <a:pt x="283" y="646"/>
                </a:lnTo>
                <a:lnTo>
                  <a:pt x="283" y="645"/>
                </a:lnTo>
                <a:lnTo>
                  <a:pt x="284" y="644"/>
                </a:lnTo>
                <a:lnTo>
                  <a:pt x="285" y="642"/>
                </a:lnTo>
                <a:lnTo>
                  <a:pt x="287" y="642"/>
                </a:lnTo>
                <a:lnTo>
                  <a:pt x="288" y="641"/>
                </a:lnTo>
                <a:lnTo>
                  <a:pt x="289" y="641"/>
                </a:lnTo>
                <a:lnTo>
                  <a:pt x="289" y="640"/>
                </a:lnTo>
                <a:lnTo>
                  <a:pt x="289" y="638"/>
                </a:lnTo>
                <a:lnTo>
                  <a:pt x="290" y="638"/>
                </a:lnTo>
                <a:lnTo>
                  <a:pt x="292" y="637"/>
                </a:lnTo>
                <a:lnTo>
                  <a:pt x="292" y="636"/>
                </a:lnTo>
                <a:lnTo>
                  <a:pt x="293" y="634"/>
                </a:lnTo>
                <a:lnTo>
                  <a:pt x="294" y="634"/>
                </a:lnTo>
                <a:lnTo>
                  <a:pt x="296" y="634"/>
                </a:lnTo>
                <a:lnTo>
                  <a:pt x="296" y="633"/>
                </a:lnTo>
                <a:lnTo>
                  <a:pt x="296" y="632"/>
                </a:lnTo>
                <a:lnTo>
                  <a:pt x="297" y="632"/>
                </a:lnTo>
                <a:lnTo>
                  <a:pt x="298" y="632"/>
                </a:lnTo>
                <a:lnTo>
                  <a:pt x="298" y="630"/>
                </a:lnTo>
                <a:lnTo>
                  <a:pt x="300" y="630"/>
                </a:lnTo>
                <a:lnTo>
                  <a:pt x="300" y="629"/>
                </a:lnTo>
                <a:lnTo>
                  <a:pt x="300" y="627"/>
                </a:lnTo>
                <a:lnTo>
                  <a:pt x="301" y="627"/>
                </a:lnTo>
                <a:lnTo>
                  <a:pt x="302" y="627"/>
                </a:lnTo>
                <a:lnTo>
                  <a:pt x="302" y="628"/>
                </a:lnTo>
                <a:lnTo>
                  <a:pt x="304" y="628"/>
                </a:lnTo>
                <a:lnTo>
                  <a:pt x="305" y="628"/>
                </a:lnTo>
                <a:lnTo>
                  <a:pt x="306" y="628"/>
                </a:lnTo>
                <a:lnTo>
                  <a:pt x="306" y="627"/>
                </a:lnTo>
                <a:lnTo>
                  <a:pt x="308" y="627"/>
                </a:lnTo>
                <a:lnTo>
                  <a:pt x="308" y="625"/>
                </a:lnTo>
                <a:lnTo>
                  <a:pt x="308" y="624"/>
                </a:lnTo>
                <a:lnTo>
                  <a:pt x="306" y="624"/>
                </a:lnTo>
                <a:lnTo>
                  <a:pt x="306" y="623"/>
                </a:lnTo>
                <a:lnTo>
                  <a:pt x="306" y="621"/>
                </a:lnTo>
                <a:lnTo>
                  <a:pt x="308" y="620"/>
                </a:lnTo>
                <a:lnTo>
                  <a:pt x="308" y="619"/>
                </a:lnTo>
                <a:lnTo>
                  <a:pt x="306" y="617"/>
                </a:lnTo>
                <a:lnTo>
                  <a:pt x="306" y="616"/>
                </a:lnTo>
                <a:lnTo>
                  <a:pt x="306" y="615"/>
                </a:lnTo>
                <a:lnTo>
                  <a:pt x="306" y="613"/>
                </a:lnTo>
                <a:lnTo>
                  <a:pt x="308" y="612"/>
                </a:lnTo>
                <a:lnTo>
                  <a:pt x="308" y="611"/>
                </a:lnTo>
                <a:lnTo>
                  <a:pt x="309" y="611"/>
                </a:lnTo>
                <a:lnTo>
                  <a:pt x="309" y="610"/>
                </a:lnTo>
                <a:lnTo>
                  <a:pt x="309" y="608"/>
                </a:lnTo>
                <a:lnTo>
                  <a:pt x="310" y="608"/>
                </a:lnTo>
                <a:lnTo>
                  <a:pt x="310" y="607"/>
                </a:lnTo>
                <a:lnTo>
                  <a:pt x="310" y="606"/>
                </a:lnTo>
                <a:lnTo>
                  <a:pt x="311" y="604"/>
                </a:lnTo>
                <a:lnTo>
                  <a:pt x="311" y="603"/>
                </a:lnTo>
                <a:lnTo>
                  <a:pt x="311" y="602"/>
                </a:lnTo>
                <a:lnTo>
                  <a:pt x="311" y="600"/>
                </a:lnTo>
                <a:lnTo>
                  <a:pt x="311" y="599"/>
                </a:lnTo>
                <a:lnTo>
                  <a:pt x="311" y="598"/>
                </a:lnTo>
                <a:lnTo>
                  <a:pt x="313" y="596"/>
                </a:lnTo>
                <a:lnTo>
                  <a:pt x="314" y="596"/>
                </a:lnTo>
                <a:lnTo>
                  <a:pt x="314" y="595"/>
                </a:lnTo>
                <a:lnTo>
                  <a:pt x="315" y="595"/>
                </a:lnTo>
                <a:lnTo>
                  <a:pt x="317" y="595"/>
                </a:lnTo>
                <a:lnTo>
                  <a:pt x="318" y="595"/>
                </a:lnTo>
                <a:lnTo>
                  <a:pt x="318" y="596"/>
                </a:lnTo>
                <a:lnTo>
                  <a:pt x="319" y="596"/>
                </a:lnTo>
                <a:lnTo>
                  <a:pt x="319" y="595"/>
                </a:lnTo>
                <a:lnTo>
                  <a:pt x="321" y="595"/>
                </a:lnTo>
                <a:lnTo>
                  <a:pt x="322" y="595"/>
                </a:lnTo>
                <a:lnTo>
                  <a:pt x="322" y="596"/>
                </a:lnTo>
                <a:lnTo>
                  <a:pt x="323" y="596"/>
                </a:lnTo>
                <a:lnTo>
                  <a:pt x="323" y="595"/>
                </a:lnTo>
                <a:lnTo>
                  <a:pt x="323" y="596"/>
                </a:lnTo>
                <a:lnTo>
                  <a:pt x="325" y="596"/>
                </a:lnTo>
                <a:lnTo>
                  <a:pt x="326" y="596"/>
                </a:lnTo>
                <a:lnTo>
                  <a:pt x="326" y="595"/>
                </a:lnTo>
                <a:lnTo>
                  <a:pt x="327" y="595"/>
                </a:lnTo>
                <a:lnTo>
                  <a:pt x="328" y="594"/>
                </a:lnTo>
                <a:lnTo>
                  <a:pt x="330" y="595"/>
                </a:lnTo>
                <a:lnTo>
                  <a:pt x="331" y="595"/>
                </a:lnTo>
                <a:lnTo>
                  <a:pt x="332" y="596"/>
                </a:lnTo>
                <a:lnTo>
                  <a:pt x="332" y="598"/>
                </a:lnTo>
                <a:lnTo>
                  <a:pt x="334" y="600"/>
                </a:lnTo>
                <a:lnTo>
                  <a:pt x="334" y="602"/>
                </a:lnTo>
                <a:lnTo>
                  <a:pt x="334" y="603"/>
                </a:lnTo>
                <a:lnTo>
                  <a:pt x="332" y="604"/>
                </a:lnTo>
                <a:lnTo>
                  <a:pt x="332" y="606"/>
                </a:lnTo>
                <a:lnTo>
                  <a:pt x="334" y="606"/>
                </a:lnTo>
                <a:lnTo>
                  <a:pt x="334" y="607"/>
                </a:lnTo>
                <a:lnTo>
                  <a:pt x="335" y="608"/>
                </a:lnTo>
                <a:lnTo>
                  <a:pt x="335" y="610"/>
                </a:lnTo>
                <a:lnTo>
                  <a:pt x="334" y="610"/>
                </a:lnTo>
                <a:lnTo>
                  <a:pt x="334" y="611"/>
                </a:lnTo>
                <a:lnTo>
                  <a:pt x="335" y="611"/>
                </a:lnTo>
                <a:lnTo>
                  <a:pt x="336" y="612"/>
                </a:lnTo>
                <a:lnTo>
                  <a:pt x="336" y="613"/>
                </a:lnTo>
                <a:lnTo>
                  <a:pt x="338" y="615"/>
                </a:lnTo>
                <a:lnTo>
                  <a:pt x="338" y="616"/>
                </a:lnTo>
                <a:lnTo>
                  <a:pt x="339" y="616"/>
                </a:lnTo>
                <a:lnTo>
                  <a:pt x="340" y="616"/>
                </a:lnTo>
                <a:lnTo>
                  <a:pt x="340" y="617"/>
                </a:lnTo>
                <a:lnTo>
                  <a:pt x="340" y="619"/>
                </a:lnTo>
                <a:lnTo>
                  <a:pt x="342" y="619"/>
                </a:lnTo>
                <a:lnTo>
                  <a:pt x="343" y="619"/>
                </a:lnTo>
                <a:lnTo>
                  <a:pt x="344" y="620"/>
                </a:lnTo>
                <a:lnTo>
                  <a:pt x="345" y="620"/>
                </a:lnTo>
                <a:lnTo>
                  <a:pt x="345" y="621"/>
                </a:lnTo>
                <a:lnTo>
                  <a:pt x="345" y="623"/>
                </a:lnTo>
                <a:lnTo>
                  <a:pt x="347" y="623"/>
                </a:lnTo>
                <a:lnTo>
                  <a:pt x="348" y="624"/>
                </a:lnTo>
                <a:lnTo>
                  <a:pt x="349" y="625"/>
                </a:lnTo>
                <a:lnTo>
                  <a:pt x="348" y="627"/>
                </a:lnTo>
                <a:lnTo>
                  <a:pt x="349" y="627"/>
                </a:lnTo>
                <a:lnTo>
                  <a:pt x="351" y="627"/>
                </a:lnTo>
                <a:lnTo>
                  <a:pt x="351" y="628"/>
                </a:lnTo>
                <a:lnTo>
                  <a:pt x="351" y="629"/>
                </a:lnTo>
                <a:lnTo>
                  <a:pt x="352" y="630"/>
                </a:lnTo>
                <a:lnTo>
                  <a:pt x="352" y="632"/>
                </a:lnTo>
                <a:lnTo>
                  <a:pt x="352" y="633"/>
                </a:lnTo>
                <a:lnTo>
                  <a:pt x="352" y="634"/>
                </a:lnTo>
                <a:lnTo>
                  <a:pt x="352" y="636"/>
                </a:lnTo>
                <a:lnTo>
                  <a:pt x="352" y="637"/>
                </a:lnTo>
                <a:lnTo>
                  <a:pt x="353" y="638"/>
                </a:lnTo>
                <a:lnTo>
                  <a:pt x="353" y="641"/>
                </a:lnTo>
                <a:lnTo>
                  <a:pt x="353" y="642"/>
                </a:lnTo>
                <a:lnTo>
                  <a:pt x="355" y="642"/>
                </a:lnTo>
                <a:lnTo>
                  <a:pt x="355" y="644"/>
                </a:lnTo>
                <a:lnTo>
                  <a:pt x="353" y="645"/>
                </a:lnTo>
                <a:lnTo>
                  <a:pt x="353" y="646"/>
                </a:lnTo>
                <a:lnTo>
                  <a:pt x="353" y="647"/>
                </a:lnTo>
                <a:lnTo>
                  <a:pt x="352" y="647"/>
                </a:lnTo>
                <a:lnTo>
                  <a:pt x="353" y="647"/>
                </a:lnTo>
                <a:lnTo>
                  <a:pt x="353" y="649"/>
                </a:lnTo>
                <a:lnTo>
                  <a:pt x="353" y="650"/>
                </a:lnTo>
                <a:lnTo>
                  <a:pt x="353" y="651"/>
                </a:lnTo>
                <a:lnTo>
                  <a:pt x="352" y="653"/>
                </a:lnTo>
                <a:lnTo>
                  <a:pt x="352" y="654"/>
                </a:lnTo>
                <a:lnTo>
                  <a:pt x="351" y="654"/>
                </a:lnTo>
                <a:lnTo>
                  <a:pt x="351" y="655"/>
                </a:lnTo>
                <a:lnTo>
                  <a:pt x="351" y="657"/>
                </a:lnTo>
                <a:lnTo>
                  <a:pt x="351" y="658"/>
                </a:lnTo>
                <a:lnTo>
                  <a:pt x="348" y="658"/>
                </a:lnTo>
                <a:lnTo>
                  <a:pt x="348" y="659"/>
                </a:lnTo>
                <a:lnTo>
                  <a:pt x="347" y="661"/>
                </a:lnTo>
                <a:lnTo>
                  <a:pt x="347" y="662"/>
                </a:lnTo>
                <a:lnTo>
                  <a:pt x="345" y="662"/>
                </a:lnTo>
                <a:lnTo>
                  <a:pt x="347" y="663"/>
                </a:lnTo>
                <a:lnTo>
                  <a:pt x="347" y="664"/>
                </a:lnTo>
                <a:lnTo>
                  <a:pt x="345" y="664"/>
                </a:lnTo>
                <a:lnTo>
                  <a:pt x="344" y="666"/>
                </a:lnTo>
                <a:lnTo>
                  <a:pt x="344" y="667"/>
                </a:lnTo>
                <a:lnTo>
                  <a:pt x="343" y="668"/>
                </a:lnTo>
                <a:lnTo>
                  <a:pt x="342" y="668"/>
                </a:lnTo>
                <a:lnTo>
                  <a:pt x="340" y="670"/>
                </a:lnTo>
                <a:lnTo>
                  <a:pt x="339" y="671"/>
                </a:lnTo>
                <a:lnTo>
                  <a:pt x="338" y="672"/>
                </a:lnTo>
                <a:lnTo>
                  <a:pt x="338" y="674"/>
                </a:lnTo>
                <a:lnTo>
                  <a:pt x="338" y="675"/>
                </a:lnTo>
                <a:lnTo>
                  <a:pt x="336" y="675"/>
                </a:lnTo>
                <a:lnTo>
                  <a:pt x="335" y="675"/>
                </a:lnTo>
                <a:lnTo>
                  <a:pt x="335" y="676"/>
                </a:lnTo>
                <a:lnTo>
                  <a:pt x="334" y="676"/>
                </a:lnTo>
                <a:lnTo>
                  <a:pt x="332" y="676"/>
                </a:lnTo>
                <a:lnTo>
                  <a:pt x="332" y="678"/>
                </a:lnTo>
                <a:lnTo>
                  <a:pt x="331" y="678"/>
                </a:lnTo>
                <a:lnTo>
                  <a:pt x="330" y="678"/>
                </a:lnTo>
                <a:lnTo>
                  <a:pt x="330" y="679"/>
                </a:lnTo>
                <a:lnTo>
                  <a:pt x="328" y="679"/>
                </a:lnTo>
                <a:lnTo>
                  <a:pt x="327" y="679"/>
                </a:lnTo>
                <a:lnTo>
                  <a:pt x="327" y="680"/>
                </a:lnTo>
                <a:lnTo>
                  <a:pt x="326" y="680"/>
                </a:lnTo>
                <a:lnTo>
                  <a:pt x="325" y="682"/>
                </a:lnTo>
                <a:lnTo>
                  <a:pt x="325" y="683"/>
                </a:lnTo>
                <a:lnTo>
                  <a:pt x="323" y="684"/>
                </a:lnTo>
                <a:lnTo>
                  <a:pt x="325" y="684"/>
                </a:lnTo>
                <a:lnTo>
                  <a:pt x="323" y="684"/>
                </a:lnTo>
                <a:lnTo>
                  <a:pt x="323" y="685"/>
                </a:lnTo>
                <a:lnTo>
                  <a:pt x="322" y="687"/>
                </a:lnTo>
                <a:lnTo>
                  <a:pt x="322" y="688"/>
                </a:lnTo>
                <a:lnTo>
                  <a:pt x="322" y="687"/>
                </a:lnTo>
                <a:lnTo>
                  <a:pt x="321" y="687"/>
                </a:lnTo>
                <a:lnTo>
                  <a:pt x="319" y="687"/>
                </a:lnTo>
                <a:lnTo>
                  <a:pt x="318" y="688"/>
                </a:lnTo>
                <a:lnTo>
                  <a:pt x="318" y="689"/>
                </a:lnTo>
                <a:lnTo>
                  <a:pt x="318" y="691"/>
                </a:lnTo>
                <a:lnTo>
                  <a:pt x="317" y="691"/>
                </a:lnTo>
                <a:lnTo>
                  <a:pt x="317" y="692"/>
                </a:lnTo>
                <a:lnTo>
                  <a:pt x="317" y="693"/>
                </a:lnTo>
                <a:lnTo>
                  <a:pt x="315" y="695"/>
                </a:lnTo>
                <a:lnTo>
                  <a:pt x="315" y="697"/>
                </a:lnTo>
                <a:lnTo>
                  <a:pt x="315" y="699"/>
                </a:lnTo>
                <a:lnTo>
                  <a:pt x="317" y="699"/>
                </a:lnTo>
                <a:lnTo>
                  <a:pt x="317" y="700"/>
                </a:lnTo>
                <a:lnTo>
                  <a:pt x="318" y="700"/>
                </a:lnTo>
                <a:lnTo>
                  <a:pt x="319" y="700"/>
                </a:lnTo>
                <a:lnTo>
                  <a:pt x="319" y="701"/>
                </a:lnTo>
                <a:lnTo>
                  <a:pt x="318" y="701"/>
                </a:lnTo>
                <a:lnTo>
                  <a:pt x="318" y="702"/>
                </a:lnTo>
                <a:lnTo>
                  <a:pt x="318" y="704"/>
                </a:lnTo>
                <a:lnTo>
                  <a:pt x="318" y="705"/>
                </a:lnTo>
                <a:lnTo>
                  <a:pt x="317" y="705"/>
                </a:lnTo>
                <a:lnTo>
                  <a:pt x="317" y="706"/>
                </a:lnTo>
                <a:lnTo>
                  <a:pt x="318" y="706"/>
                </a:lnTo>
                <a:lnTo>
                  <a:pt x="319" y="706"/>
                </a:lnTo>
                <a:lnTo>
                  <a:pt x="319" y="708"/>
                </a:lnTo>
                <a:lnTo>
                  <a:pt x="321" y="709"/>
                </a:lnTo>
                <a:lnTo>
                  <a:pt x="321" y="710"/>
                </a:lnTo>
                <a:lnTo>
                  <a:pt x="321" y="712"/>
                </a:lnTo>
                <a:lnTo>
                  <a:pt x="319" y="712"/>
                </a:lnTo>
                <a:lnTo>
                  <a:pt x="321" y="713"/>
                </a:lnTo>
                <a:lnTo>
                  <a:pt x="321" y="714"/>
                </a:lnTo>
                <a:lnTo>
                  <a:pt x="321" y="716"/>
                </a:lnTo>
                <a:lnTo>
                  <a:pt x="319" y="717"/>
                </a:lnTo>
                <a:lnTo>
                  <a:pt x="318" y="717"/>
                </a:lnTo>
                <a:lnTo>
                  <a:pt x="319" y="717"/>
                </a:lnTo>
                <a:lnTo>
                  <a:pt x="319" y="719"/>
                </a:lnTo>
                <a:lnTo>
                  <a:pt x="319" y="721"/>
                </a:lnTo>
                <a:lnTo>
                  <a:pt x="318" y="721"/>
                </a:lnTo>
                <a:lnTo>
                  <a:pt x="318" y="722"/>
                </a:lnTo>
                <a:lnTo>
                  <a:pt x="318" y="723"/>
                </a:lnTo>
                <a:lnTo>
                  <a:pt x="318" y="725"/>
                </a:lnTo>
                <a:lnTo>
                  <a:pt x="319" y="726"/>
                </a:lnTo>
                <a:lnTo>
                  <a:pt x="319" y="727"/>
                </a:lnTo>
                <a:lnTo>
                  <a:pt x="318" y="727"/>
                </a:lnTo>
                <a:lnTo>
                  <a:pt x="318" y="729"/>
                </a:lnTo>
                <a:lnTo>
                  <a:pt x="318" y="730"/>
                </a:lnTo>
                <a:lnTo>
                  <a:pt x="319" y="730"/>
                </a:lnTo>
                <a:lnTo>
                  <a:pt x="319" y="731"/>
                </a:lnTo>
                <a:lnTo>
                  <a:pt x="319" y="733"/>
                </a:lnTo>
                <a:lnTo>
                  <a:pt x="321" y="733"/>
                </a:lnTo>
                <a:lnTo>
                  <a:pt x="321" y="734"/>
                </a:lnTo>
                <a:lnTo>
                  <a:pt x="319" y="734"/>
                </a:lnTo>
                <a:lnTo>
                  <a:pt x="319" y="735"/>
                </a:lnTo>
                <a:lnTo>
                  <a:pt x="321" y="735"/>
                </a:lnTo>
                <a:lnTo>
                  <a:pt x="321" y="736"/>
                </a:lnTo>
                <a:lnTo>
                  <a:pt x="319" y="736"/>
                </a:lnTo>
                <a:lnTo>
                  <a:pt x="319" y="738"/>
                </a:lnTo>
                <a:lnTo>
                  <a:pt x="318" y="738"/>
                </a:lnTo>
                <a:lnTo>
                  <a:pt x="318" y="736"/>
                </a:lnTo>
                <a:lnTo>
                  <a:pt x="318" y="738"/>
                </a:lnTo>
                <a:lnTo>
                  <a:pt x="315" y="740"/>
                </a:lnTo>
                <a:lnTo>
                  <a:pt x="315" y="742"/>
                </a:lnTo>
                <a:lnTo>
                  <a:pt x="315" y="743"/>
                </a:lnTo>
                <a:lnTo>
                  <a:pt x="314" y="744"/>
                </a:lnTo>
                <a:lnTo>
                  <a:pt x="314" y="746"/>
                </a:lnTo>
                <a:lnTo>
                  <a:pt x="315" y="746"/>
                </a:lnTo>
                <a:lnTo>
                  <a:pt x="315" y="747"/>
                </a:lnTo>
                <a:lnTo>
                  <a:pt x="315" y="750"/>
                </a:lnTo>
                <a:lnTo>
                  <a:pt x="314" y="750"/>
                </a:lnTo>
                <a:lnTo>
                  <a:pt x="314" y="751"/>
                </a:lnTo>
                <a:lnTo>
                  <a:pt x="313" y="751"/>
                </a:lnTo>
                <a:lnTo>
                  <a:pt x="313" y="752"/>
                </a:lnTo>
                <a:lnTo>
                  <a:pt x="313" y="751"/>
                </a:lnTo>
                <a:lnTo>
                  <a:pt x="313" y="752"/>
                </a:lnTo>
                <a:lnTo>
                  <a:pt x="311" y="752"/>
                </a:lnTo>
                <a:lnTo>
                  <a:pt x="311" y="754"/>
                </a:lnTo>
                <a:lnTo>
                  <a:pt x="313" y="754"/>
                </a:lnTo>
                <a:lnTo>
                  <a:pt x="314" y="755"/>
                </a:lnTo>
                <a:lnTo>
                  <a:pt x="314" y="756"/>
                </a:lnTo>
                <a:lnTo>
                  <a:pt x="313" y="756"/>
                </a:lnTo>
                <a:lnTo>
                  <a:pt x="311" y="757"/>
                </a:lnTo>
                <a:lnTo>
                  <a:pt x="310" y="757"/>
                </a:lnTo>
                <a:lnTo>
                  <a:pt x="310" y="759"/>
                </a:lnTo>
                <a:lnTo>
                  <a:pt x="310" y="760"/>
                </a:lnTo>
                <a:lnTo>
                  <a:pt x="309" y="760"/>
                </a:lnTo>
                <a:lnTo>
                  <a:pt x="309" y="761"/>
                </a:lnTo>
                <a:lnTo>
                  <a:pt x="309" y="763"/>
                </a:lnTo>
                <a:lnTo>
                  <a:pt x="310" y="763"/>
                </a:lnTo>
                <a:lnTo>
                  <a:pt x="309" y="764"/>
                </a:lnTo>
                <a:lnTo>
                  <a:pt x="310" y="764"/>
                </a:lnTo>
                <a:lnTo>
                  <a:pt x="310" y="765"/>
                </a:lnTo>
                <a:lnTo>
                  <a:pt x="310" y="767"/>
                </a:lnTo>
                <a:lnTo>
                  <a:pt x="310" y="768"/>
                </a:lnTo>
                <a:lnTo>
                  <a:pt x="311" y="769"/>
                </a:lnTo>
                <a:lnTo>
                  <a:pt x="311" y="771"/>
                </a:lnTo>
                <a:lnTo>
                  <a:pt x="311" y="772"/>
                </a:lnTo>
                <a:lnTo>
                  <a:pt x="310" y="772"/>
                </a:lnTo>
                <a:lnTo>
                  <a:pt x="310" y="773"/>
                </a:lnTo>
                <a:lnTo>
                  <a:pt x="311" y="774"/>
                </a:lnTo>
                <a:lnTo>
                  <a:pt x="311" y="777"/>
                </a:lnTo>
                <a:lnTo>
                  <a:pt x="313" y="777"/>
                </a:lnTo>
                <a:lnTo>
                  <a:pt x="313" y="778"/>
                </a:lnTo>
                <a:lnTo>
                  <a:pt x="314" y="778"/>
                </a:lnTo>
                <a:lnTo>
                  <a:pt x="314" y="780"/>
                </a:lnTo>
                <a:lnTo>
                  <a:pt x="314" y="781"/>
                </a:lnTo>
                <a:lnTo>
                  <a:pt x="315" y="781"/>
                </a:lnTo>
                <a:lnTo>
                  <a:pt x="315" y="782"/>
                </a:lnTo>
                <a:lnTo>
                  <a:pt x="315" y="784"/>
                </a:lnTo>
                <a:lnTo>
                  <a:pt x="314" y="785"/>
                </a:lnTo>
                <a:lnTo>
                  <a:pt x="314" y="786"/>
                </a:lnTo>
                <a:lnTo>
                  <a:pt x="314" y="788"/>
                </a:lnTo>
                <a:lnTo>
                  <a:pt x="315" y="789"/>
                </a:lnTo>
                <a:lnTo>
                  <a:pt x="315" y="790"/>
                </a:lnTo>
                <a:lnTo>
                  <a:pt x="315" y="791"/>
                </a:lnTo>
                <a:lnTo>
                  <a:pt x="315" y="793"/>
                </a:lnTo>
                <a:lnTo>
                  <a:pt x="315" y="794"/>
                </a:lnTo>
                <a:lnTo>
                  <a:pt x="315" y="795"/>
                </a:lnTo>
                <a:lnTo>
                  <a:pt x="315" y="798"/>
                </a:lnTo>
                <a:lnTo>
                  <a:pt x="315" y="799"/>
                </a:lnTo>
                <a:lnTo>
                  <a:pt x="315" y="801"/>
                </a:lnTo>
                <a:lnTo>
                  <a:pt x="315" y="802"/>
                </a:lnTo>
                <a:lnTo>
                  <a:pt x="315" y="803"/>
                </a:lnTo>
                <a:lnTo>
                  <a:pt x="315" y="805"/>
                </a:lnTo>
                <a:lnTo>
                  <a:pt x="315" y="806"/>
                </a:lnTo>
                <a:lnTo>
                  <a:pt x="317" y="806"/>
                </a:lnTo>
                <a:lnTo>
                  <a:pt x="317" y="807"/>
                </a:lnTo>
                <a:lnTo>
                  <a:pt x="317" y="808"/>
                </a:lnTo>
                <a:lnTo>
                  <a:pt x="318" y="808"/>
                </a:lnTo>
                <a:lnTo>
                  <a:pt x="318" y="810"/>
                </a:lnTo>
                <a:lnTo>
                  <a:pt x="319" y="810"/>
                </a:lnTo>
                <a:lnTo>
                  <a:pt x="318" y="811"/>
                </a:lnTo>
                <a:lnTo>
                  <a:pt x="319" y="811"/>
                </a:lnTo>
                <a:lnTo>
                  <a:pt x="318" y="812"/>
                </a:lnTo>
                <a:lnTo>
                  <a:pt x="319" y="812"/>
                </a:lnTo>
                <a:lnTo>
                  <a:pt x="319" y="814"/>
                </a:lnTo>
                <a:lnTo>
                  <a:pt x="319" y="812"/>
                </a:lnTo>
                <a:lnTo>
                  <a:pt x="319" y="814"/>
                </a:lnTo>
                <a:lnTo>
                  <a:pt x="321" y="814"/>
                </a:lnTo>
                <a:lnTo>
                  <a:pt x="321" y="815"/>
                </a:lnTo>
                <a:lnTo>
                  <a:pt x="321" y="816"/>
                </a:lnTo>
                <a:lnTo>
                  <a:pt x="322" y="816"/>
                </a:lnTo>
                <a:lnTo>
                  <a:pt x="321" y="818"/>
                </a:lnTo>
                <a:lnTo>
                  <a:pt x="321" y="819"/>
                </a:lnTo>
                <a:lnTo>
                  <a:pt x="321" y="820"/>
                </a:lnTo>
                <a:lnTo>
                  <a:pt x="321" y="822"/>
                </a:lnTo>
                <a:lnTo>
                  <a:pt x="322" y="822"/>
                </a:lnTo>
                <a:lnTo>
                  <a:pt x="322" y="823"/>
                </a:lnTo>
                <a:lnTo>
                  <a:pt x="322" y="826"/>
                </a:lnTo>
                <a:lnTo>
                  <a:pt x="322" y="827"/>
                </a:lnTo>
                <a:lnTo>
                  <a:pt x="322" y="828"/>
                </a:lnTo>
                <a:lnTo>
                  <a:pt x="323" y="829"/>
                </a:lnTo>
                <a:lnTo>
                  <a:pt x="323" y="831"/>
                </a:lnTo>
                <a:lnTo>
                  <a:pt x="325" y="831"/>
                </a:lnTo>
                <a:lnTo>
                  <a:pt x="325" y="832"/>
                </a:lnTo>
                <a:lnTo>
                  <a:pt x="325" y="833"/>
                </a:lnTo>
                <a:lnTo>
                  <a:pt x="326" y="833"/>
                </a:lnTo>
                <a:lnTo>
                  <a:pt x="326" y="835"/>
                </a:lnTo>
                <a:lnTo>
                  <a:pt x="327" y="837"/>
                </a:lnTo>
                <a:lnTo>
                  <a:pt x="327" y="839"/>
                </a:lnTo>
                <a:lnTo>
                  <a:pt x="328" y="840"/>
                </a:lnTo>
                <a:lnTo>
                  <a:pt x="328" y="841"/>
                </a:lnTo>
                <a:lnTo>
                  <a:pt x="330" y="843"/>
                </a:lnTo>
                <a:lnTo>
                  <a:pt x="330" y="844"/>
                </a:lnTo>
                <a:lnTo>
                  <a:pt x="331" y="845"/>
                </a:lnTo>
                <a:lnTo>
                  <a:pt x="332" y="846"/>
                </a:lnTo>
                <a:lnTo>
                  <a:pt x="335" y="848"/>
                </a:lnTo>
                <a:lnTo>
                  <a:pt x="335" y="849"/>
                </a:lnTo>
                <a:lnTo>
                  <a:pt x="334" y="849"/>
                </a:lnTo>
                <a:lnTo>
                  <a:pt x="332" y="849"/>
                </a:lnTo>
                <a:lnTo>
                  <a:pt x="332" y="850"/>
                </a:lnTo>
                <a:lnTo>
                  <a:pt x="332" y="852"/>
                </a:lnTo>
                <a:lnTo>
                  <a:pt x="332" y="853"/>
                </a:lnTo>
                <a:lnTo>
                  <a:pt x="334" y="853"/>
                </a:lnTo>
                <a:lnTo>
                  <a:pt x="335" y="853"/>
                </a:lnTo>
                <a:lnTo>
                  <a:pt x="336" y="854"/>
                </a:lnTo>
                <a:lnTo>
                  <a:pt x="335" y="856"/>
                </a:lnTo>
                <a:lnTo>
                  <a:pt x="334" y="857"/>
                </a:lnTo>
                <a:lnTo>
                  <a:pt x="334" y="858"/>
                </a:lnTo>
                <a:lnTo>
                  <a:pt x="335" y="860"/>
                </a:lnTo>
                <a:lnTo>
                  <a:pt x="336" y="860"/>
                </a:lnTo>
                <a:lnTo>
                  <a:pt x="336" y="861"/>
                </a:lnTo>
                <a:lnTo>
                  <a:pt x="338" y="861"/>
                </a:lnTo>
                <a:lnTo>
                  <a:pt x="339" y="861"/>
                </a:lnTo>
                <a:lnTo>
                  <a:pt x="339" y="860"/>
                </a:lnTo>
                <a:lnTo>
                  <a:pt x="340" y="860"/>
                </a:lnTo>
                <a:lnTo>
                  <a:pt x="342" y="860"/>
                </a:lnTo>
                <a:lnTo>
                  <a:pt x="343" y="860"/>
                </a:lnTo>
                <a:lnTo>
                  <a:pt x="343" y="861"/>
                </a:lnTo>
                <a:lnTo>
                  <a:pt x="343" y="862"/>
                </a:lnTo>
                <a:lnTo>
                  <a:pt x="344" y="862"/>
                </a:lnTo>
                <a:lnTo>
                  <a:pt x="344" y="863"/>
                </a:lnTo>
                <a:lnTo>
                  <a:pt x="343" y="863"/>
                </a:lnTo>
                <a:lnTo>
                  <a:pt x="343" y="865"/>
                </a:lnTo>
                <a:lnTo>
                  <a:pt x="344" y="866"/>
                </a:lnTo>
                <a:lnTo>
                  <a:pt x="345" y="866"/>
                </a:lnTo>
                <a:lnTo>
                  <a:pt x="345" y="865"/>
                </a:lnTo>
                <a:lnTo>
                  <a:pt x="347" y="865"/>
                </a:lnTo>
                <a:lnTo>
                  <a:pt x="348" y="865"/>
                </a:lnTo>
                <a:lnTo>
                  <a:pt x="348" y="866"/>
                </a:lnTo>
                <a:lnTo>
                  <a:pt x="349" y="866"/>
                </a:lnTo>
                <a:lnTo>
                  <a:pt x="349" y="865"/>
                </a:lnTo>
                <a:lnTo>
                  <a:pt x="351" y="863"/>
                </a:lnTo>
                <a:lnTo>
                  <a:pt x="352" y="863"/>
                </a:lnTo>
                <a:lnTo>
                  <a:pt x="353" y="863"/>
                </a:lnTo>
                <a:lnTo>
                  <a:pt x="353" y="865"/>
                </a:lnTo>
                <a:lnTo>
                  <a:pt x="355" y="865"/>
                </a:lnTo>
                <a:lnTo>
                  <a:pt x="356" y="863"/>
                </a:lnTo>
                <a:lnTo>
                  <a:pt x="357" y="866"/>
                </a:lnTo>
                <a:lnTo>
                  <a:pt x="359" y="866"/>
                </a:lnTo>
                <a:lnTo>
                  <a:pt x="359" y="865"/>
                </a:lnTo>
                <a:lnTo>
                  <a:pt x="359" y="863"/>
                </a:lnTo>
                <a:lnTo>
                  <a:pt x="359" y="862"/>
                </a:lnTo>
                <a:lnTo>
                  <a:pt x="360" y="862"/>
                </a:lnTo>
                <a:lnTo>
                  <a:pt x="360" y="861"/>
                </a:lnTo>
                <a:lnTo>
                  <a:pt x="361" y="861"/>
                </a:lnTo>
                <a:lnTo>
                  <a:pt x="362" y="861"/>
                </a:lnTo>
                <a:lnTo>
                  <a:pt x="364" y="863"/>
                </a:lnTo>
                <a:lnTo>
                  <a:pt x="365" y="863"/>
                </a:lnTo>
                <a:lnTo>
                  <a:pt x="365" y="865"/>
                </a:lnTo>
                <a:lnTo>
                  <a:pt x="366" y="866"/>
                </a:lnTo>
                <a:lnTo>
                  <a:pt x="366" y="867"/>
                </a:lnTo>
                <a:lnTo>
                  <a:pt x="368" y="867"/>
                </a:lnTo>
                <a:lnTo>
                  <a:pt x="368" y="869"/>
                </a:lnTo>
                <a:lnTo>
                  <a:pt x="366" y="869"/>
                </a:lnTo>
                <a:lnTo>
                  <a:pt x="365" y="869"/>
                </a:lnTo>
                <a:lnTo>
                  <a:pt x="364" y="869"/>
                </a:lnTo>
                <a:lnTo>
                  <a:pt x="362" y="869"/>
                </a:lnTo>
                <a:lnTo>
                  <a:pt x="364" y="869"/>
                </a:lnTo>
                <a:lnTo>
                  <a:pt x="364" y="870"/>
                </a:lnTo>
                <a:lnTo>
                  <a:pt x="365" y="870"/>
                </a:lnTo>
                <a:lnTo>
                  <a:pt x="366" y="871"/>
                </a:lnTo>
                <a:lnTo>
                  <a:pt x="368" y="871"/>
                </a:lnTo>
                <a:lnTo>
                  <a:pt x="369" y="871"/>
                </a:lnTo>
                <a:lnTo>
                  <a:pt x="368" y="871"/>
                </a:lnTo>
                <a:lnTo>
                  <a:pt x="368" y="873"/>
                </a:lnTo>
                <a:lnTo>
                  <a:pt x="366" y="873"/>
                </a:lnTo>
                <a:lnTo>
                  <a:pt x="368" y="874"/>
                </a:lnTo>
                <a:lnTo>
                  <a:pt x="368" y="875"/>
                </a:lnTo>
                <a:lnTo>
                  <a:pt x="369" y="875"/>
                </a:lnTo>
                <a:lnTo>
                  <a:pt x="370" y="874"/>
                </a:lnTo>
                <a:lnTo>
                  <a:pt x="372" y="874"/>
                </a:lnTo>
                <a:lnTo>
                  <a:pt x="372" y="873"/>
                </a:lnTo>
                <a:lnTo>
                  <a:pt x="370" y="873"/>
                </a:lnTo>
                <a:lnTo>
                  <a:pt x="369" y="871"/>
                </a:lnTo>
                <a:lnTo>
                  <a:pt x="369" y="870"/>
                </a:lnTo>
                <a:lnTo>
                  <a:pt x="369" y="869"/>
                </a:lnTo>
                <a:lnTo>
                  <a:pt x="369" y="867"/>
                </a:lnTo>
                <a:lnTo>
                  <a:pt x="368" y="866"/>
                </a:lnTo>
                <a:lnTo>
                  <a:pt x="368" y="865"/>
                </a:lnTo>
                <a:lnTo>
                  <a:pt x="369" y="865"/>
                </a:lnTo>
                <a:lnTo>
                  <a:pt x="370" y="865"/>
                </a:lnTo>
                <a:lnTo>
                  <a:pt x="370" y="866"/>
                </a:lnTo>
                <a:lnTo>
                  <a:pt x="372" y="867"/>
                </a:lnTo>
                <a:lnTo>
                  <a:pt x="372" y="869"/>
                </a:lnTo>
                <a:lnTo>
                  <a:pt x="373" y="869"/>
                </a:lnTo>
                <a:lnTo>
                  <a:pt x="373" y="870"/>
                </a:lnTo>
                <a:lnTo>
                  <a:pt x="374" y="871"/>
                </a:lnTo>
                <a:lnTo>
                  <a:pt x="374" y="873"/>
                </a:lnTo>
                <a:lnTo>
                  <a:pt x="376" y="874"/>
                </a:lnTo>
                <a:lnTo>
                  <a:pt x="377" y="874"/>
                </a:lnTo>
                <a:lnTo>
                  <a:pt x="377" y="875"/>
                </a:lnTo>
                <a:lnTo>
                  <a:pt x="378" y="875"/>
                </a:lnTo>
                <a:lnTo>
                  <a:pt x="378" y="877"/>
                </a:lnTo>
                <a:lnTo>
                  <a:pt x="378" y="879"/>
                </a:lnTo>
                <a:lnTo>
                  <a:pt x="378" y="880"/>
                </a:lnTo>
                <a:lnTo>
                  <a:pt x="380" y="882"/>
                </a:lnTo>
                <a:lnTo>
                  <a:pt x="380" y="886"/>
                </a:lnTo>
                <a:lnTo>
                  <a:pt x="380" y="887"/>
                </a:lnTo>
                <a:lnTo>
                  <a:pt x="378" y="887"/>
                </a:lnTo>
                <a:lnTo>
                  <a:pt x="378" y="886"/>
                </a:lnTo>
                <a:lnTo>
                  <a:pt x="377" y="884"/>
                </a:lnTo>
                <a:lnTo>
                  <a:pt x="377" y="883"/>
                </a:lnTo>
                <a:lnTo>
                  <a:pt x="377" y="882"/>
                </a:lnTo>
                <a:lnTo>
                  <a:pt x="376" y="880"/>
                </a:lnTo>
                <a:lnTo>
                  <a:pt x="376" y="879"/>
                </a:lnTo>
                <a:lnTo>
                  <a:pt x="376" y="878"/>
                </a:lnTo>
                <a:lnTo>
                  <a:pt x="374" y="877"/>
                </a:lnTo>
                <a:lnTo>
                  <a:pt x="374" y="878"/>
                </a:lnTo>
                <a:lnTo>
                  <a:pt x="373" y="878"/>
                </a:lnTo>
                <a:lnTo>
                  <a:pt x="373" y="879"/>
                </a:lnTo>
                <a:lnTo>
                  <a:pt x="373" y="880"/>
                </a:lnTo>
                <a:lnTo>
                  <a:pt x="374" y="880"/>
                </a:lnTo>
                <a:lnTo>
                  <a:pt x="374" y="882"/>
                </a:lnTo>
                <a:lnTo>
                  <a:pt x="374" y="883"/>
                </a:lnTo>
                <a:lnTo>
                  <a:pt x="374" y="884"/>
                </a:lnTo>
                <a:lnTo>
                  <a:pt x="374" y="886"/>
                </a:lnTo>
                <a:lnTo>
                  <a:pt x="373" y="886"/>
                </a:lnTo>
                <a:lnTo>
                  <a:pt x="373" y="887"/>
                </a:lnTo>
                <a:lnTo>
                  <a:pt x="374" y="887"/>
                </a:lnTo>
                <a:lnTo>
                  <a:pt x="374" y="888"/>
                </a:lnTo>
                <a:lnTo>
                  <a:pt x="374" y="890"/>
                </a:lnTo>
                <a:lnTo>
                  <a:pt x="374" y="891"/>
                </a:lnTo>
                <a:lnTo>
                  <a:pt x="373" y="891"/>
                </a:lnTo>
                <a:lnTo>
                  <a:pt x="374" y="892"/>
                </a:lnTo>
                <a:lnTo>
                  <a:pt x="376" y="894"/>
                </a:lnTo>
                <a:lnTo>
                  <a:pt x="374" y="894"/>
                </a:lnTo>
                <a:lnTo>
                  <a:pt x="374" y="895"/>
                </a:lnTo>
                <a:lnTo>
                  <a:pt x="374" y="896"/>
                </a:lnTo>
                <a:lnTo>
                  <a:pt x="376" y="896"/>
                </a:lnTo>
                <a:lnTo>
                  <a:pt x="376" y="897"/>
                </a:lnTo>
                <a:lnTo>
                  <a:pt x="376" y="899"/>
                </a:lnTo>
                <a:lnTo>
                  <a:pt x="374" y="899"/>
                </a:lnTo>
                <a:lnTo>
                  <a:pt x="373" y="899"/>
                </a:lnTo>
                <a:lnTo>
                  <a:pt x="373" y="900"/>
                </a:lnTo>
                <a:lnTo>
                  <a:pt x="373" y="901"/>
                </a:lnTo>
                <a:lnTo>
                  <a:pt x="373" y="903"/>
                </a:lnTo>
                <a:lnTo>
                  <a:pt x="372" y="903"/>
                </a:lnTo>
                <a:lnTo>
                  <a:pt x="372" y="905"/>
                </a:lnTo>
                <a:lnTo>
                  <a:pt x="372" y="907"/>
                </a:lnTo>
                <a:lnTo>
                  <a:pt x="373" y="909"/>
                </a:lnTo>
                <a:lnTo>
                  <a:pt x="373" y="911"/>
                </a:lnTo>
                <a:lnTo>
                  <a:pt x="376" y="912"/>
                </a:lnTo>
                <a:lnTo>
                  <a:pt x="376" y="913"/>
                </a:lnTo>
                <a:lnTo>
                  <a:pt x="377" y="913"/>
                </a:lnTo>
                <a:lnTo>
                  <a:pt x="377" y="915"/>
                </a:lnTo>
                <a:lnTo>
                  <a:pt x="378" y="915"/>
                </a:lnTo>
                <a:lnTo>
                  <a:pt x="380" y="915"/>
                </a:lnTo>
                <a:lnTo>
                  <a:pt x="382" y="915"/>
                </a:lnTo>
                <a:lnTo>
                  <a:pt x="383" y="915"/>
                </a:lnTo>
                <a:lnTo>
                  <a:pt x="385" y="915"/>
                </a:lnTo>
                <a:lnTo>
                  <a:pt x="386" y="915"/>
                </a:lnTo>
                <a:lnTo>
                  <a:pt x="386" y="916"/>
                </a:lnTo>
                <a:lnTo>
                  <a:pt x="387" y="916"/>
                </a:lnTo>
                <a:lnTo>
                  <a:pt x="389" y="915"/>
                </a:lnTo>
                <a:lnTo>
                  <a:pt x="390" y="913"/>
                </a:lnTo>
                <a:lnTo>
                  <a:pt x="391" y="913"/>
                </a:lnTo>
                <a:lnTo>
                  <a:pt x="391" y="912"/>
                </a:lnTo>
                <a:lnTo>
                  <a:pt x="393" y="912"/>
                </a:lnTo>
                <a:lnTo>
                  <a:pt x="394" y="912"/>
                </a:lnTo>
                <a:lnTo>
                  <a:pt x="394" y="911"/>
                </a:lnTo>
                <a:lnTo>
                  <a:pt x="394" y="909"/>
                </a:lnTo>
                <a:lnTo>
                  <a:pt x="395" y="911"/>
                </a:lnTo>
                <a:lnTo>
                  <a:pt x="397" y="913"/>
                </a:lnTo>
                <a:lnTo>
                  <a:pt x="397" y="915"/>
                </a:lnTo>
                <a:lnTo>
                  <a:pt x="398" y="915"/>
                </a:lnTo>
                <a:lnTo>
                  <a:pt x="398" y="916"/>
                </a:lnTo>
                <a:lnTo>
                  <a:pt x="397" y="916"/>
                </a:lnTo>
                <a:lnTo>
                  <a:pt x="397" y="915"/>
                </a:lnTo>
                <a:lnTo>
                  <a:pt x="397" y="916"/>
                </a:lnTo>
                <a:lnTo>
                  <a:pt x="397" y="917"/>
                </a:lnTo>
                <a:lnTo>
                  <a:pt x="397" y="918"/>
                </a:lnTo>
                <a:lnTo>
                  <a:pt x="398" y="920"/>
                </a:lnTo>
                <a:lnTo>
                  <a:pt x="397" y="921"/>
                </a:lnTo>
                <a:lnTo>
                  <a:pt x="397" y="922"/>
                </a:lnTo>
                <a:lnTo>
                  <a:pt x="397" y="924"/>
                </a:lnTo>
                <a:lnTo>
                  <a:pt x="397" y="925"/>
                </a:lnTo>
                <a:lnTo>
                  <a:pt x="395" y="926"/>
                </a:lnTo>
                <a:lnTo>
                  <a:pt x="395" y="928"/>
                </a:lnTo>
                <a:lnTo>
                  <a:pt x="395" y="929"/>
                </a:lnTo>
                <a:lnTo>
                  <a:pt x="394" y="929"/>
                </a:lnTo>
                <a:lnTo>
                  <a:pt x="394" y="930"/>
                </a:lnTo>
                <a:lnTo>
                  <a:pt x="394" y="932"/>
                </a:lnTo>
                <a:lnTo>
                  <a:pt x="395" y="933"/>
                </a:lnTo>
                <a:lnTo>
                  <a:pt x="394" y="934"/>
                </a:lnTo>
                <a:lnTo>
                  <a:pt x="393" y="934"/>
                </a:lnTo>
                <a:lnTo>
                  <a:pt x="391" y="934"/>
                </a:lnTo>
                <a:lnTo>
                  <a:pt x="391" y="935"/>
                </a:lnTo>
                <a:lnTo>
                  <a:pt x="393" y="937"/>
                </a:lnTo>
                <a:lnTo>
                  <a:pt x="393" y="938"/>
                </a:lnTo>
                <a:lnTo>
                  <a:pt x="391" y="938"/>
                </a:lnTo>
                <a:lnTo>
                  <a:pt x="390" y="938"/>
                </a:lnTo>
                <a:lnTo>
                  <a:pt x="389" y="938"/>
                </a:lnTo>
                <a:lnTo>
                  <a:pt x="389" y="939"/>
                </a:lnTo>
                <a:lnTo>
                  <a:pt x="389" y="941"/>
                </a:lnTo>
                <a:lnTo>
                  <a:pt x="387" y="942"/>
                </a:lnTo>
                <a:lnTo>
                  <a:pt x="387" y="943"/>
                </a:lnTo>
                <a:lnTo>
                  <a:pt x="386" y="945"/>
                </a:lnTo>
                <a:lnTo>
                  <a:pt x="386" y="946"/>
                </a:lnTo>
                <a:lnTo>
                  <a:pt x="386" y="947"/>
                </a:lnTo>
                <a:lnTo>
                  <a:pt x="385" y="947"/>
                </a:lnTo>
                <a:lnTo>
                  <a:pt x="385" y="949"/>
                </a:lnTo>
                <a:lnTo>
                  <a:pt x="383" y="950"/>
                </a:lnTo>
                <a:lnTo>
                  <a:pt x="383" y="951"/>
                </a:lnTo>
                <a:lnTo>
                  <a:pt x="385" y="952"/>
                </a:lnTo>
                <a:lnTo>
                  <a:pt x="386" y="952"/>
                </a:lnTo>
                <a:lnTo>
                  <a:pt x="386" y="954"/>
                </a:lnTo>
                <a:lnTo>
                  <a:pt x="386" y="955"/>
                </a:lnTo>
                <a:lnTo>
                  <a:pt x="386" y="958"/>
                </a:lnTo>
                <a:lnTo>
                  <a:pt x="385" y="959"/>
                </a:lnTo>
                <a:lnTo>
                  <a:pt x="383" y="960"/>
                </a:lnTo>
                <a:lnTo>
                  <a:pt x="383" y="962"/>
                </a:lnTo>
                <a:lnTo>
                  <a:pt x="382" y="962"/>
                </a:lnTo>
                <a:lnTo>
                  <a:pt x="383" y="963"/>
                </a:lnTo>
                <a:lnTo>
                  <a:pt x="382" y="964"/>
                </a:lnTo>
                <a:lnTo>
                  <a:pt x="382" y="966"/>
                </a:lnTo>
                <a:lnTo>
                  <a:pt x="382" y="967"/>
                </a:lnTo>
                <a:lnTo>
                  <a:pt x="383" y="967"/>
                </a:lnTo>
                <a:lnTo>
                  <a:pt x="383" y="968"/>
                </a:lnTo>
                <a:lnTo>
                  <a:pt x="383" y="969"/>
                </a:lnTo>
                <a:lnTo>
                  <a:pt x="382" y="969"/>
                </a:lnTo>
                <a:lnTo>
                  <a:pt x="382" y="972"/>
                </a:lnTo>
                <a:lnTo>
                  <a:pt x="381" y="973"/>
                </a:lnTo>
                <a:lnTo>
                  <a:pt x="380" y="975"/>
                </a:lnTo>
                <a:lnTo>
                  <a:pt x="380" y="976"/>
                </a:lnTo>
                <a:lnTo>
                  <a:pt x="380" y="977"/>
                </a:lnTo>
                <a:lnTo>
                  <a:pt x="378" y="977"/>
                </a:lnTo>
                <a:lnTo>
                  <a:pt x="378" y="980"/>
                </a:lnTo>
                <a:lnTo>
                  <a:pt x="377" y="980"/>
                </a:lnTo>
                <a:lnTo>
                  <a:pt x="376" y="980"/>
                </a:lnTo>
                <a:lnTo>
                  <a:pt x="376" y="981"/>
                </a:lnTo>
                <a:lnTo>
                  <a:pt x="376" y="983"/>
                </a:lnTo>
                <a:lnTo>
                  <a:pt x="376" y="984"/>
                </a:lnTo>
                <a:lnTo>
                  <a:pt x="377" y="985"/>
                </a:lnTo>
                <a:lnTo>
                  <a:pt x="377" y="987"/>
                </a:lnTo>
                <a:lnTo>
                  <a:pt x="377" y="988"/>
                </a:lnTo>
                <a:lnTo>
                  <a:pt x="377" y="989"/>
                </a:lnTo>
                <a:lnTo>
                  <a:pt x="376" y="989"/>
                </a:lnTo>
                <a:lnTo>
                  <a:pt x="374" y="989"/>
                </a:lnTo>
                <a:lnTo>
                  <a:pt x="374" y="990"/>
                </a:lnTo>
                <a:lnTo>
                  <a:pt x="373" y="990"/>
                </a:lnTo>
                <a:lnTo>
                  <a:pt x="373" y="993"/>
                </a:lnTo>
                <a:lnTo>
                  <a:pt x="373" y="994"/>
                </a:lnTo>
                <a:lnTo>
                  <a:pt x="372" y="994"/>
                </a:lnTo>
                <a:lnTo>
                  <a:pt x="372" y="996"/>
                </a:lnTo>
                <a:lnTo>
                  <a:pt x="370" y="996"/>
                </a:lnTo>
                <a:lnTo>
                  <a:pt x="370" y="997"/>
                </a:lnTo>
                <a:lnTo>
                  <a:pt x="370" y="998"/>
                </a:lnTo>
                <a:lnTo>
                  <a:pt x="370" y="1000"/>
                </a:lnTo>
                <a:lnTo>
                  <a:pt x="369" y="1001"/>
                </a:lnTo>
                <a:lnTo>
                  <a:pt x="369" y="1002"/>
                </a:lnTo>
                <a:lnTo>
                  <a:pt x="368" y="1002"/>
                </a:lnTo>
                <a:lnTo>
                  <a:pt x="368" y="1004"/>
                </a:lnTo>
                <a:lnTo>
                  <a:pt x="366" y="1005"/>
                </a:lnTo>
                <a:lnTo>
                  <a:pt x="366" y="1006"/>
                </a:lnTo>
                <a:lnTo>
                  <a:pt x="365" y="1007"/>
                </a:lnTo>
                <a:lnTo>
                  <a:pt x="364" y="1009"/>
                </a:lnTo>
                <a:lnTo>
                  <a:pt x="364" y="1010"/>
                </a:lnTo>
                <a:lnTo>
                  <a:pt x="362" y="1011"/>
                </a:lnTo>
                <a:lnTo>
                  <a:pt x="361" y="1013"/>
                </a:lnTo>
                <a:lnTo>
                  <a:pt x="360" y="1014"/>
                </a:lnTo>
                <a:lnTo>
                  <a:pt x="360" y="1015"/>
                </a:lnTo>
                <a:lnTo>
                  <a:pt x="360" y="1017"/>
                </a:lnTo>
                <a:lnTo>
                  <a:pt x="359" y="1018"/>
                </a:lnTo>
                <a:lnTo>
                  <a:pt x="359" y="1019"/>
                </a:lnTo>
                <a:lnTo>
                  <a:pt x="359" y="1021"/>
                </a:lnTo>
                <a:lnTo>
                  <a:pt x="357" y="1021"/>
                </a:lnTo>
                <a:lnTo>
                  <a:pt x="357" y="1022"/>
                </a:lnTo>
                <a:lnTo>
                  <a:pt x="356" y="1023"/>
                </a:lnTo>
                <a:lnTo>
                  <a:pt x="355" y="1026"/>
                </a:lnTo>
                <a:lnTo>
                  <a:pt x="355" y="1027"/>
                </a:lnTo>
                <a:lnTo>
                  <a:pt x="355" y="1028"/>
                </a:lnTo>
                <a:lnTo>
                  <a:pt x="353" y="1028"/>
                </a:lnTo>
                <a:lnTo>
                  <a:pt x="353" y="1030"/>
                </a:lnTo>
                <a:lnTo>
                  <a:pt x="353" y="1031"/>
                </a:lnTo>
                <a:lnTo>
                  <a:pt x="352" y="1031"/>
                </a:lnTo>
                <a:lnTo>
                  <a:pt x="351" y="1032"/>
                </a:lnTo>
                <a:lnTo>
                  <a:pt x="351" y="1034"/>
                </a:lnTo>
                <a:lnTo>
                  <a:pt x="351" y="1035"/>
                </a:lnTo>
                <a:lnTo>
                  <a:pt x="349" y="1036"/>
                </a:lnTo>
                <a:lnTo>
                  <a:pt x="349" y="1038"/>
                </a:lnTo>
                <a:lnTo>
                  <a:pt x="349" y="1039"/>
                </a:lnTo>
                <a:lnTo>
                  <a:pt x="348" y="1039"/>
                </a:lnTo>
                <a:lnTo>
                  <a:pt x="348" y="1040"/>
                </a:lnTo>
                <a:lnTo>
                  <a:pt x="347" y="1041"/>
                </a:lnTo>
                <a:lnTo>
                  <a:pt x="347" y="1043"/>
                </a:lnTo>
                <a:lnTo>
                  <a:pt x="345" y="1044"/>
                </a:lnTo>
                <a:lnTo>
                  <a:pt x="345" y="1045"/>
                </a:lnTo>
                <a:lnTo>
                  <a:pt x="344" y="1045"/>
                </a:lnTo>
                <a:lnTo>
                  <a:pt x="344" y="1047"/>
                </a:lnTo>
                <a:lnTo>
                  <a:pt x="343" y="1048"/>
                </a:lnTo>
                <a:lnTo>
                  <a:pt x="343" y="1049"/>
                </a:lnTo>
                <a:lnTo>
                  <a:pt x="340" y="1049"/>
                </a:lnTo>
                <a:lnTo>
                  <a:pt x="322" y="1049"/>
                </a:lnTo>
                <a:lnTo>
                  <a:pt x="296" y="1049"/>
                </a:lnTo>
                <a:lnTo>
                  <a:pt x="289" y="1057"/>
                </a:lnTo>
                <a:lnTo>
                  <a:pt x="284" y="1065"/>
                </a:lnTo>
                <a:lnTo>
                  <a:pt x="280" y="1069"/>
                </a:lnTo>
                <a:lnTo>
                  <a:pt x="271" y="1079"/>
                </a:lnTo>
                <a:lnTo>
                  <a:pt x="268" y="1083"/>
                </a:lnTo>
                <a:lnTo>
                  <a:pt x="264" y="1087"/>
                </a:lnTo>
                <a:lnTo>
                  <a:pt x="262" y="1093"/>
                </a:lnTo>
                <a:lnTo>
                  <a:pt x="259" y="1095"/>
                </a:lnTo>
                <a:lnTo>
                  <a:pt x="254" y="1103"/>
                </a:lnTo>
                <a:lnTo>
                  <a:pt x="251" y="1104"/>
                </a:lnTo>
                <a:lnTo>
                  <a:pt x="246" y="1110"/>
                </a:lnTo>
                <a:lnTo>
                  <a:pt x="242" y="1115"/>
                </a:lnTo>
                <a:lnTo>
                  <a:pt x="241" y="1116"/>
                </a:lnTo>
                <a:lnTo>
                  <a:pt x="237" y="1120"/>
                </a:lnTo>
                <a:lnTo>
                  <a:pt x="234" y="1121"/>
                </a:lnTo>
                <a:lnTo>
                  <a:pt x="228" y="1128"/>
                </a:lnTo>
                <a:lnTo>
                  <a:pt x="222" y="1132"/>
                </a:lnTo>
                <a:lnTo>
                  <a:pt x="215" y="1138"/>
                </a:lnTo>
                <a:lnTo>
                  <a:pt x="208" y="1145"/>
                </a:lnTo>
                <a:lnTo>
                  <a:pt x="205" y="1146"/>
                </a:lnTo>
                <a:lnTo>
                  <a:pt x="194" y="1157"/>
                </a:lnTo>
                <a:lnTo>
                  <a:pt x="190" y="1161"/>
                </a:lnTo>
                <a:lnTo>
                  <a:pt x="187" y="1163"/>
                </a:lnTo>
                <a:lnTo>
                  <a:pt x="179" y="1168"/>
                </a:lnTo>
                <a:lnTo>
                  <a:pt x="173" y="1175"/>
                </a:lnTo>
                <a:lnTo>
                  <a:pt x="158" y="1188"/>
                </a:lnTo>
                <a:lnTo>
                  <a:pt x="154" y="1191"/>
                </a:lnTo>
                <a:lnTo>
                  <a:pt x="144" y="1200"/>
                </a:lnTo>
                <a:lnTo>
                  <a:pt x="135" y="1206"/>
                </a:lnTo>
                <a:lnTo>
                  <a:pt x="120" y="1220"/>
                </a:lnTo>
                <a:lnTo>
                  <a:pt x="119" y="1221"/>
                </a:lnTo>
                <a:lnTo>
                  <a:pt x="115" y="1222"/>
                </a:lnTo>
                <a:lnTo>
                  <a:pt x="115" y="1221"/>
                </a:lnTo>
                <a:lnTo>
                  <a:pt x="114" y="1217"/>
                </a:lnTo>
                <a:lnTo>
                  <a:pt x="94" y="1178"/>
                </a:lnTo>
                <a:lnTo>
                  <a:pt x="97" y="1168"/>
                </a:lnTo>
                <a:lnTo>
                  <a:pt x="95" y="1166"/>
                </a:lnTo>
                <a:lnTo>
                  <a:pt x="95" y="1163"/>
                </a:lnTo>
                <a:lnTo>
                  <a:pt x="95" y="1161"/>
                </a:lnTo>
                <a:lnTo>
                  <a:pt x="95" y="1159"/>
                </a:lnTo>
                <a:lnTo>
                  <a:pt x="95" y="1157"/>
                </a:lnTo>
                <a:lnTo>
                  <a:pt x="95" y="1154"/>
                </a:lnTo>
                <a:lnTo>
                  <a:pt x="95" y="1153"/>
                </a:lnTo>
                <a:lnTo>
                  <a:pt x="94" y="1150"/>
                </a:lnTo>
                <a:lnTo>
                  <a:pt x="94" y="1149"/>
                </a:lnTo>
                <a:lnTo>
                  <a:pt x="94" y="1146"/>
                </a:lnTo>
                <a:lnTo>
                  <a:pt x="93" y="1144"/>
                </a:lnTo>
                <a:lnTo>
                  <a:pt x="90" y="1141"/>
                </a:lnTo>
                <a:lnTo>
                  <a:pt x="89" y="1140"/>
                </a:lnTo>
                <a:lnTo>
                  <a:pt x="89" y="1138"/>
                </a:lnTo>
                <a:lnTo>
                  <a:pt x="86" y="1138"/>
                </a:lnTo>
                <a:lnTo>
                  <a:pt x="82" y="1138"/>
                </a:lnTo>
                <a:lnTo>
                  <a:pt x="80" y="1137"/>
                </a:lnTo>
                <a:lnTo>
                  <a:pt x="76" y="1137"/>
                </a:lnTo>
                <a:lnTo>
                  <a:pt x="73" y="1136"/>
                </a:lnTo>
                <a:lnTo>
                  <a:pt x="69" y="1136"/>
                </a:lnTo>
                <a:lnTo>
                  <a:pt x="65" y="1134"/>
                </a:lnTo>
                <a:lnTo>
                  <a:pt x="64" y="1133"/>
                </a:lnTo>
                <a:lnTo>
                  <a:pt x="63" y="1133"/>
                </a:lnTo>
                <a:lnTo>
                  <a:pt x="60" y="1133"/>
                </a:lnTo>
                <a:lnTo>
                  <a:pt x="57" y="1133"/>
                </a:lnTo>
                <a:lnTo>
                  <a:pt x="55" y="1133"/>
                </a:lnTo>
                <a:lnTo>
                  <a:pt x="51" y="1134"/>
                </a:lnTo>
                <a:lnTo>
                  <a:pt x="46" y="1133"/>
                </a:lnTo>
                <a:lnTo>
                  <a:pt x="43" y="1133"/>
                </a:lnTo>
                <a:lnTo>
                  <a:pt x="39" y="1136"/>
                </a:lnTo>
                <a:lnTo>
                  <a:pt x="37" y="1136"/>
                </a:lnTo>
                <a:lnTo>
                  <a:pt x="33" y="1137"/>
                </a:lnTo>
                <a:lnTo>
                  <a:pt x="30" y="1138"/>
                </a:lnTo>
                <a:lnTo>
                  <a:pt x="29" y="1140"/>
                </a:lnTo>
                <a:lnTo>
                  <a:pt x="27" y="1141"/>
                </a:lnTo>
                <a:lnTo>
                  <a:pt x="25" y="1140"/>
                </a:lnTo>
                <a:lnTo>
                  <a:pt x="22" y="1138"/>
                </a:lnTo>
                <a:lnTo>
                  <a:pt x="21" y="1137"/>
                </a:lnTo>
                <a:lnTo>
                  <a:pt x="20" y="1134"/>
                </a:lnTo>
                <a:lnTo>
                  <a:pt x="18" y="1134"/>
                </a:lnTo>
                <a:lnTo>
                  <a:pt x="16" y="1133"/>
                </a:lnTo>
                <a:lnTo>
                  <a:pt x="14" y="1132"/>
                </a:lnTo>
                <a:lnTo>
                  <a:pt x="13" y="1131"/>
                </a:lnTo>
                <a:lnTo>
                  <a:pt x="12" y="1129"/>
                </a:lnTo>
                <a:lnTo>
                  <a:pt x="9" y="1129"/>
                </a:lnTo>
                <a:lnTo>
                  <a:pt x="5" y="1128"/>
                </a:lnTo>
                <a:lnTo>
                  <a:pt x="0" y="1125"/>
                </a:lnTo>
                <a:lnTo>
                  <a:pt x="5" y="1124"/>
                </a:lnTo>
                <a:lnTo>
                  <a:pt x="6" y="1121"/>
                </a:lnTo>
                <a:lnTo>
                  <a:pt x="6" y="1119"/>
                </a:lnTo>
                <a:lnTo>
                  <a:pt x="6" y="1117"/>
                </a:lnTo>
                <a:lnTo>
                  <a:pt x="8" y="1115"/>
                </a:lnTo>
                <a:lnTo>
                  <a:pt x="8" y="1112"/>
                </a:lnTo>
                <a:lnTo>
                  <a:pt x="9" y="1111"/>
                </a:lnTo>
                <a:lnTo>
                  <a:pt x="10" y="1108"/>
                </a:lnTo>
                <a:lnTo>
                  <a:pt x="10" y="1106"/>
                </a:lnTo>
                <a:lnTo>
                  <a:pt x="12" y="1104"/>
                </a:lnTo>
                <a:lnTo>
                  <a:pt x="13" y="1103"/>
                </a:lnTo>
                <a:lnTo>
                  <a:pt x="14" y="1102"/>
                </a:lnTo>
                <a:lnTo>
                  <a:pt x="16" y="1102"/>
                </a:lnTo>
                <a:lnTo>
                  <a:pt x="18" y="1104"/>
                </a:lnTo>
                <a:lnTo>
                  <a:pt x="20" y="1104"/>
                </a:lnTo>
                <a:lnTo>
                  <a:pt x="22" y="1103"/>
                </a:lnTo>
                <a:lnTo>
                  <a:pt x="34" y="1069"/>
                </a:lnTo>
                <a:lnTo>
                  <a:pt x="34" y="1066"/>
                </a:lnTo>
                <a:lnTo>
                  <a:pt x="34" y="1065"/>
                </a:lnTo>
                <a:lnTo>
                  <a:pt x="33" y="1062"/>
                </a:lnTo>
                <a:lnTo>
                  <a:pt x="33" y="1061"/>
                </a:lnTo>
                <a:lnTo>
                  <a:pt x="34" y="1059"/>
                </a:lnTo>
                <a:lnTo>
                  <a:pt x="34" y="1056"/>
                </a:lnTo>
                <a:lnTo>
                  <a:pt x="37" y="1047"/>
                </a:lnTo>
                <a:lnTo>
                  <a:pt x="39" y="1045"/>
                </a:lnTo>
                <a:lnTo>
                  <a:pt x="42" y="1045"/>
                </a:lnTo>
                <a:lnTo>
                  <a:pt x="44" y="1045"/>
                </a:lnTo>
                <a:lnTo>
                  <a:pt x="47" y="1044"/>
                </a:lnTo>
                <a:lnTo>
                  <a:pt x="48" y="1044"/>
                </a:lnTo>
                <a:lnTo>
                  <a:pt x="51" y="1044"/>
                </a:lnTo>
                <a:lnTo>
                  <a:pt x="54" y="1044"/>
                </a:lnTo>
                <a:lnTo>
                  <a:pt x="55" y="1044"/>
                </a:lnTo>
                <a:lnTo>
                  <a:pt x="57" y="1043"/>
                </a:lnTo>
                <a:lnTo>
                  <a:pt x="61" y="1041"/>
                </a:lnTo>
                <a:lnTo>
                  <a:pt x="64" y="1041"/>
                </a:lnTo>
                <a:lnTo>
                  <a:pt x="67" y="1041"/>
                </a:lnTo>
                <a:lnTo>
                  <a:pt x="69" y="1041"/>
                </a:lnTo>
                <a:lnTo>
                  <a:pt x="71" y="1041"/>
                </a:lnTo>
                <a:lnTo>
                  <a:pt x="72" y="1041"/>
                </a:lnTo>
                <a:lnTo>
                  <a:pt x="73" y="1041"/>
                </a:lnTo>
                <a:lnTo>
                  <a:pt x="76" y="1041"/>
                </a:lnTo>
                <a:lnTo>
                  <a:pt x="81" y="1039"/>
                </a:lnTo>
                <a:lnTo>
                  <a:pt x="88" y="1039"/>
                </a:lnTo>
                <a:lnTo>
                  <a:pt x="94" y="1039"/>
                </a:lnTo>
                <a:lnTo>
                  <a:pt x="99" y="1038"/>
                </a:lnTo>
                <a:lnTo>
                  <a:pt x="105" y="1038"/>
                </a:lnTo>
                <a:lnTo>
                  <a:pt x="107" y="1038"/>
                </a:lnTo>
                <a:lnTo>
                  <a:pt x="110" y="1036"/>
                </a:lnTo>
                <a:lnTo>
                  <a:pt x="111" y="1035"/>
                </a:lnTo>
                <a:lnTo>
                  <a:pt x="112" y="1035"/>
                </a:lnTo>
                <a:lnTo>
                  <a:pt x="112" y="1032"/>
                </a:lnTo>
                <a:lnTo>
                  <a:pt x="114" y="1032"/>
                </a:lnTo>
                <a:lnTo>
                  <a:pt x="114" y="1031"/>
                </a:lnTo>
                <a:lnTo>
                  <a:pt x="115" y="1031"/>
                </a:lnTo>
                <a:lnTo>
                  <a:pt x="116" y="1031"/>
                </a:lnTo>
                <a:lnTo>
                  <a:pt x="116" y="1030"/>
                </a:lnTo>
                <a:lnTo>
                  <a:pt x="116" y="1028"/>
                </a:lnTo>
                <a:lnTo>
                  <a:pt x="116" y="1027"/>
                </a:lnTo>
                <a:lnTo>
                  <a:pt x="118" y="1026"/>
                </a:lnTo>
                <a:lnTo>
                  <a:pt x="119" y="1024"/>
                </a:lnTo>
                <a:lnTo>
                  <a:pt x="119" y="1023"/>
                </a:lnTo>
                <a:lnTo>
                  <a:pt x="119" y="1022"/>
                </a:lnTo>
                <a:lnTo>
                  <a:pt x="120" y="1022"/>
                </a:lnTo>
                <a:lnTo>
                  <a:pt x="120" y="1021"/>
                </a:lnTo>
                <a:lnTo>
                  <a:pt x="119" y="1021"/>
                </a:lnTo>
                <a:lnTo>
                  <a:pt x="119" y="1019"/>
                </a:lnTo>
                <a:lnTo>
                  <a:pt x="120" y="1019"/>
                </a:lnTo>
                <a:lnTo>
                  <a:pt x="120" y="1018"/>
                </a:lnTo>
                <a:lnTo>
                  <a:pt x="122" y="1018"/>
                </a:lnTo>
                <a:lnTo>
                  <a:pt x="122" y="1017"/>
                </a:lnTo>
                <a:lnTo>
                  <a:pt x="122" y="1015"/>
                </a:lnTo>
                <a:lnTo>
                  <a:pt x="122" y="1014"/>
                </a:lnTo>
                <a:lnTo>
                  <a:pt x="123" y="1014"/>
                </a:lnTo>
                <a:lnTo>
                  <a:pt x="124" y="1015"/>
                </a:lnTo>
                <a:lnTo>
                  <a:pt x="126" y="1014"/>
                </a:lnTo>
                <a:lnTo>
                  <a:pt x="126" y="1013"/>
                </a:lnTo>
                <a:lnTo>
                  <a:pt x="127" y="1013"/>
                </a:lnTo>
                <a:lnTo>
                  <a:pt x="127" y="1014"/>
                </a:lnTo>
                <a:lnTo>
                  <a:pt x="128" y="1014"/>
                </a:lnTo>
                <a:lnTo>
                  <a:pt x="129" y="1014"/>
                </a:lnTo>
                <a:lnTo>
                  <a:pt x="129" y="1013"/>
                </a:lnTo>
                <a:lnTo>
                  <a:pt x="129" y="1011"/>
                </a:lnTo>
                <a:lnTo>
                  <a:pt x="129" y="1010"/>
                </a:lnTo>
                <a:lnTo>
                  <a:pt x="129" y="1011"/>
                </a:lnTo>
                <a:lnTo>
                  <a:pt x="131" y="1011"/>
                </a:lnTo>
                <a:lnTo>
                  <a:pt x="132" y="1011"/>
                </a:lnTo>
                <a:lnTo>
                  <a:pt x="133" y="1011"/>
                </a:lnTo>
                <a:lnTo>
                  <a:pt x="135" y="1010"/>
                </a:lnTo>
                <a:lnTo>
                  <a:pt x="136" y="1009"/>
                </a:lnTo>
                <a:lnTo>
                  <a:pt x="137" y="1006"/>
                </a:lnTo>
                <a:lnTo>
                  <a:pt x="139" y="1005"/>
                </a:lnTo>
                <a:lnTo>
                  <a:pt x="139" y="1004"/>
                </a:lnTo>
                <a:lnTo>
                  <a:pt x="140" y="1002"/>
                </a:lnTo>
                <a:lnTo>
                  <a:pt x="141" y="1001"/>
                </a:lnTo>
                <a:lnTo>
                  <a:pt x="141" y="1000"/>
                </a:lnTo>
                <a:lnTo>
                  <a:pt x="141" y="998"/>
                </a:lnTo>
                <a:lnTo>
                  <a:pt x="143" y="997"/>
                </a:lnTo>
                <a:lnTo>
                  <a:pt x="144" y="996"/>
                </a:lnTo>
                <a:lnTo>
                  <a:pt x="145" y="996"/>
                </a:lnTo>
                <a:lnTo>
                  <a:pt x="146" y="996"/>
                </a:lnTo>
                <a:lnTo>
                  <a:pt x="148" y="997"/>
                </a:lnTo>
                <a:lnTo>
                  <a:pt x="149" y="996"/>
                </a:lnTo>
                <a:lnTo>
                  <a:pt x="152" y="994"/>
                </a:lnTo>
                <a:lnTo>
                  <a:pt x="153" y="994"/>
                </a:lnTo>
                <a:lnTo>
                  <a:pt x="154" y="994"/>
                </a:lnTo>
                <a:lnTo>
                  <a:pt x="157" y="993"/>
                </a:lnTo>
                <a:lnTo>
                  <a:pt x="160" y="993"/>
                </a:lnTo>
                <a:lnTo>
                  <a:pt x="162" y="992"/>
                </a:lnTo>
                <a:lnTo>
                  <a:pt x="164" y="992"/>
                </a:lnTo>
                <a:lnTo>
                  <a:pt x="165" y="992"/>
                </a:lnTo>
                <a:lnTo>
                  <a:pt x="166" y="990"/>
                </a:lnTo>
                <a:lnTo>
                  <a:pt x="169" y="989"/>
                </a:lnTo>
                <a:lnTo>
                  <a:pt x="170" y="988"/>
                </a:lnTo>
                <a:lnTo>
                  <a:pt x="173" y="985"/>
                </a:lnTo>
                <a:lnTo>
                  <a:pt x="174" y="985"/>
                </a:lnTo>
                <a:lnTo>
                  <a:pt x="174" y="984"/>
                </a:lnTo>
                <a:lnTo>
                  <a:pt x="175" y="983"/>
                </a:lnTo>
                <a:lnTo>
                  <a:pt x="177" y="981"/>
                </a:lnTo>
                <a:lnTo>
                  <a:pt x="178" y="980"/>
                </a:lnTo>
                <a:lnTo>
                  <a:pt x="179" y="980"/>
                </a:lnTo>
                <a:lnTo>
                  <a:pt x="179" y="979"/>
                </a:lnTo>
                <a:lnTo>
                  <a:pt x="181" y="979"/>
                </a:lnTo>
                <a:lnTo>
                  <a:pt x="182" y="977"/>
                </a:lnTo>
                <a:lnTo>
                  <a:pt x="183" y="976"/>
                </a:lnTo>
                <a:lnTo>
                  <a:pt x="183" y="973"/>
                </a:lnTo>
                <a:lnTo>
                  <a:pt x="184" y="972"/>
                </a:lnTo>
                <a:lnTo>
                  <a:pt x="184" y="971"/>
                </a:lnTo>
                <a:lnTo>
                  <a:pt x="183" y="967"/>
                </a:lnTo>
                <a:lnTo>
                  <a:pt x="182" y="964"/>
                </a:lnTo>
                <a:lnTo>
                  <a:pt x="182" y="960"/>
                </a:lnTo>
                <a:lnTo>
                  <a:pt x="182" y="958"/>
                </a:lnTo>
                <a:lnTo>
                  <a:pt x="181" y="954"/>
                </a:lnTo>
                <a:lnTo>
                  <a:pt x="181" y="950"/>
                </a:lnTo>
                <a:lnTo>
                  <a:pt x="179" y="947"/>
                </a:lnTo>
                <a:lnTo>
                  <a:pt x="178" y="945"/>
                </a:lnTo>
                <a:lnTo>
                  <a:pt x="178" y="942"/>
                </a:lnTo>
                <a:lnTo>
                  <a:pt x="178" y="941"/>
                </a:lnTo>
                <a:lnTo>
                  <a:pt x="177" y="938"/>
                </a:lnTo>
                <a:lnTo>
                  <a:pt x="177" y="934"/>
                </a:lnTo>
                <a:lnTo>
                  <a:pt x="175" y="930"/>
                </a:lnTo>
                <a:lnTo>
                  <a:pt x="175" y="928"/>
                </a:lnTo>
                <a:lnTo>
                  <a:pt x="178" y="924"/>
                </a:lnTo>
                <a:lnTo>
                  <a:pt x="178" y="922"/>
                </a:lnTo>
                <a:lnTo>
                  <a:pt x="178" y="921"/>
                </a:lnTo>
                <a:lnTo>
                  <a:pt x="178" y="918"/>
                </a:lnTo>
                <a:lnTo>
                  <a:pt x="179" y="917"/>
                </a:lnTo>
                <a:lnTo>
                  <a:pt x="179" y="915"/>
                </a:lnTo>
                <a:lnTo>
                  <a:pt x="179" y="913"/>
                </a:lnTo>
                <a:lnTo>
                  <a:pt x="179" y="911"/>
                </a:lnTo>
                <a:lnTo>
                  <a:pt x="179" y="904"/>
                </a:lnTo>
                <a:lnTo>
                  <a:pt x="179" y="901"/>
                </a:lnTo>
                <a:lnTo>
                  <a:pt x="179" y="899"/>
                </a:lnTo>
                <a:lnTo>
                  <a:pt x="179" y="896"/>
                </a:lnTo>
                <a:lnTo>
                  <a:pt x="179" y="890"/>
                </a:lnTo>
                <a:lnTo>
                  <a:pt x="182" y="887"/>
                </a:lnTo>
                <a:lnTo>
                  <a:pt x="182" y="884"/>
                </a:lnTo>
                <a:lnTo>
                  <a:pt x="183" y="882"/>
                </a:lnTo>
                <a:lnTo>
                  <a:pt x="183" y="879"/>
                </a:lnTo>
                <a:lnTo>
                  <a:pt x="184" y="877"/>
                </a:lnTo>
                <a:lnTo>
                  <a:pt x="184" y="874"/>
                </a:lnTo>
                <a:lnTo>
                  <a:pt x="186" y="873"/>
                </a:lnTo>
                <a:lnTo>
                  <a:pt x="186" y="870"/>
                </a:lnTo>
                <a:lnTo>
                  <a:pt x="187" y="867"/>
                </a:lnTo>
                <a:lnTo>
                  <a:pt x="187" y="866"/>
                </a:lnTo>
                <a:lnTo>
                  <a:pt x="188" y="865"/>
                </a:lnTo>
                <a:lnTo>
                  <a:pt x="190" y="862"/>
                </a:lnTo>
                <a:lnTo>
                  <a:pt x="190" y="860"/>
                </a:lnTo>
                <a:lnTo>
                  <a:pt x="191" y="857"/>
                </a:lnTo>
                <a:lnTo>
                  <a:pt x="192" y="856"/>
                </a:lnTo>
                <a:lnTo>
                  <a:pt x="194" y="853"/>
                </a:lnTo>
                <a:lnTo>
                  <a:pt x="195" y="852"/>
                </a:lnTo>
                <a:lnTo>
                  <a:pt x="198" y="850"/>
                </a:lnTo>
                <a:lnTo>
                  <a:pt x="199" y="849"/>
                </a:lnTo>
                <a:lnTo>
                  <a:pt x="200" y="848"/>
                </a:lnTo>
                <a:lnTo>
                  <a:pt x="201" y="845"/>
                </a:lnTo>
                <a:lnTo>
                  <a:pt x="203" y="843"/>
                </a:lnTo>
                <a:lnTo>
                  <a:pt x="203" y="840"/>
                </a:lnTo>
                <a:lnTo>
                  <a:pt x="204" y="839"/>
                </a:lnTo>
                <a:lnTo>
                  <a:pt x="204" y="837"/>
                </a:lnTo>
                <a:lnTo>
                  <a:pt x="203" y="835"/>
                </a:lnTo>
                <a:lnTo>
                  <a:pt x="201" y="833"/>
                </a:lnTo>
                <a:lnTo>
                  <a:pt x="198" y="832"/>
                </a:lnTo>
                <a:lnTo>
                  <a:pt x="194" y="828"/>
                </a:lnTo>
                <a:lnTo>
                  <a:pt x="191" y="827"/>
                </a:lnTo>
                <a:lnTo>
                  <a:pt x="188" y="824"/>
                </a:lnTo>
                <a:lnTo>
                  <a:pt x="187" y="823"/>
                </a:lnTo>
                <a:lnTo>
                  <a:pt x="184" y="820"/>
                </a:lnTo>
                <a:lnTo>
                  <a:pt x="181" y="819"/>
                </a:lnTo>
                <a:lnTo>
                  <a:pt x="178" y="818"/>
                </a:lnTo>
                <a:lnTo>
                  <a:pt x="177" y="815"/>
                </a:lnTo>
                <a:lnTo>
                  <a:pt x="177" y="814"/>
                </a:lnTo>
                <a:lnTo>
                  <a:pt x="174" y="811"/>
                </a:lnTo>
                <a:lnTo>
                  <a:pt x="173" y="808"/>
                </a:lnTo>
                <a:lnTo>
                  <a:pt x="171" y="805"/>
                </a:lnTo>
                <a:lnTo>
                  <a:pt x="167" y="801"/>
                </a:lnTo>
                <a:lnTo>
                  <a:pt x="166" y="799"/>
                </a:lnTo>
                <a:lnTo>
                  <a:pt x="164" y="797"/>
                </a:lnTo>
                <a:lnTo>
                  <a:pt x="161" y="797"/>
                </a:lnTo>
                <a:lnTo>
                  <a:pt x="158" y="795"/>
                </a:lnTo>
                <a:lnTo>
                  <a:pt x="157" y="793"/>
                </a:lnTo>
                <a:lnTo>
                  <a:pt x="156" y="789"/>
                </a:lnTo>
                <a:lnTo>
                  <a:pt x="154" y="786"/>
                </a:lnTo>
                <a:lnTo>
                  <a:pt x="153" y="784"/>
                </a:lnTo>
                <a:lnTo>
                  <a:pt x="153" y="781"/>
                </a:lnTo>
                <a:lnTo>
                  <a:pt x="150" y="778"/>
                </a:lnTo>
                <a:lnTo>
                  <a:pt x="144" y="768"/>
                </a:lnTo>
                <a:lnTo>
                  <a:pt x="143" y="767"/>
                </a:lnTo>
                <a:lnTo>
                  <a:pt x="141" y="768"/>
                </a:lnTo>
                <a:lnTo>
                  <a:pt x="139" y="768"/>
                </a:lnTo>
                <a:lnTo>
                  <a:pt x="137" y="768"/>
                </a:lnTo>
                <a:lnTo>
                  <a:pt x="135" y="767"/>
                </a:lnTo>
                <a:lnTo>
                  <a:pt x="133" y="764"/>
                </a:lnTo>
                <a:lnTo>
                  <a:pt x="131" y="761"/>
                </a:lnTo>
                <a:lnTo>
                  <a:pt x="129" y="760"/>
                </a:lnTo>
                <a:lnTo>
                  <a:pt x="128" y="757"/>
                </a:lnTo>
                <a:lnTo>
                  <a:pt x="128" y="756"/>
                </a:lnTo>
                <a:lnTo>
                  <a:pt x="131" y="754"/>
                </a:lnTo>
                <a:lnTo>
                  <a:pt x="133" y="752"/>
                </a:lnTo>
                <a:lnTo>
                  <a:pt x="133" y="750"/>
                </a:lnTo>
                <a:lnTo>
                  <a:pt x="135" y="747"/>
                </a:lnTo>
                <a:lnTo>
                  <a:pt x="136" y="747"/>
                </a:lnTo>
                <a:lnTo>
                  <a:pt x="137" y="746"/>
                </a:lnTo>
                <a:lnTo>
                  <a:pt x="139" y="744"/>
                </a:lnTo>
                <a:lnTo>
                  <a:pt x="140" y="740"/>
                </a:lnTo>
                <a:lnTo>
                  <a:pt x="143" y="735"/>
                </a:lnTo>
                <a:lnTo>
                  <a:pt x="146" y="730"/>
                </a:lnTo>
                <a:lnTo>
                  <a:pt x="149" y="719"/>
                </a:lnTo>
                <a:lnTo>
                  <a:pt x="152" y="713"/>
                </a:lnTo>
                <a:lnTo>
                  <a:pt x="153" y="710"/>
                </a:lnTo>
                <a:lnTo>
                  <a:pt x="157" y="706"/>
                </a:lnTo>
                <a:lnTo>
                  <a:pt x="158" y="705"/>
                </a:lnTo>
                <a:lnTo>
                  <a:pt x="161" y="702"/>
                </a:lnTo>
                <a:lnTo>
                  <a:pt x="162" y="701"/>
                </a:lnTo>
                <a:lnTo>
                  <a:pt x="164" y="699"/>
                </a:lnTo>
                <a:lnTo>
                  <a:pt x="164" y="696"/>
                </a:lnTo>
                <a:lnTo>
                  <a:pt x="165" y="695"/>
                </a:lnTo>
                <a:lnTo>
                  <a:pt x="166" y="692"/>
                </a:lnTo>
                <a:lnTo>
                  <a:pt x="167" y="688"/>
                </a:lnTo>
                <a:lnTo>
                  <a:pt x="167" y="687"/>
                </a:lnTo>
                <a:lnTo>
                  <a:pt x="169" y="683"/>
                </a:lnTo>
                <a:lnTo>
                  <a:pt x="169" y="682"/>
                </a:lnTo>
                <a:lnTo>
                  <a:pt x="167" y="680"/>
                </a:lnTo>
                <a:lnTo>
                  <a:pt x="167" y="679"/>
                </a:lnTo>
                <a:lnTo>
                  <a:pt x="169" y="678"/>
                </a:lnTo>
                <a:lnTo>
                  <a:pt x="170" y="676"/>
                </a:lnTo>
                <a:lnTo>
                  <a:pt x="170" y="675"/>
                </a:lnTo>
                <a:lnTo>
                  <a:pt x="170" y="672"/>
                </a:lnTo>
                <a:lnTo>
                  <a:pt x="167" y="668"/>
                </a:lnTo>
                <a:lnTo>
                  <a:pt x="166" y="664"/>
                </a:lnTo>
                <a:lnTo>
                  <a:pt x="166" y="662"/>
                </a:lnTo>
                <a:lnTo>
                  <a:pt x="162" y="659"/>
                </a:lnTo>
                <a:lnTo>
                  <a:pt x="160" y="657"/>
                </a:lnTo>
                <a:lnTo>
                  <a:pt x="153" y="654"/>
                </a:lnTo>
                <a:lnTo>
                  <a:pt x="144" y="647"/>
                </a:lnTo>
                <a:lnTo>
                  <a:pt x="143" y="646"/>
                </a:lnTo>
                <a:lnTo>
                  <a:pt x="141" y="646"/>
                </a:lnTo>
                <a:lnTo>
                  <a:pt x="141" y="645"/>
                </a:lnTo>
                <a:lnTo>
                  <a:pt x="139" y="645"/>
                </a:lnTo>
                <a:lnTo>
                  <a:pt x="137" y="645"/>
                </a:lnTo>
                <a:lnTo>
                  <a:pt x="136" y="644"/>
                </a:lnTo>
                <a:lnTo>
                  <a:pt x="133" y="644"/>
                </a:lnTo>
                <a:lnTo>
                  <a:pt x="131" y="641"/>
                </a:lnTo>
                <a:lnTo>
                  <a:pt x="127" y="638"/>
                </a:lnTo>
                <a:lnTo>
                  <a:pt x="124" y="636"/>
                </a:lnTo>
                <a:lnTo>
                  <a:pt x="122" y="634"/>
                </a:lnTo>
                <a:lnTo>
                  <a:pt x="119" y="633"/>
                </a:lnTo>
                <a:lnTo>
                  <a:pt x="118" y="630"/>
                </a:lnTo>
                <a:lnTo>
                  <a:pt x="115" y="629"/>
                </a:lnTo>
                <a:lnTo>
                  <a:pt x="111" y="627"/>
                </a:lnTo>
                <a:lnTo>
                  <a:pt x="109" y="627"/>
                </a:lnTo>
                <a:lnTo>
                  <a:pt x="106" y="625"/>
                </a:lnTo>
                <a:lnTo>
                  <a:pt x="102" y="624"/>
                </a:lnTo>
                <a:lnTo>
                  <a:pt x="99" y="623"/>
                </a:lnTo>
                <a:lnTo>
                  <a:pt x="95" y="621"/>
                </a:lnTo>
                <a:lnTo>
                  <a:pt x="94" y="619"/>
                </a:lnTo>
                <a:lnTo>
                  <a:pt x="92" y="616"/>
                </a:lnTo>
                <a:lnTo>
                  <a:pt x="90" y="613"/>
                </a:lnTo>
                <a:lnTo>
                  <a:pt x="88" y="610"/>
                </a:lnTo>
                <a:lnTo>
                  <a:pt x="86" y="608"/>
                </a:lnTo>
                <a:lnTo>
                  <a:pt x="85" y="607"/>
                </a:lnTo>
                <a:lnTo>
                  <a:pt x="84" y="604"/>
                </a:lnTo>
                <a:lnTo>
                  <a:pt x="80" y="602"/>
                </a:lnTo>
                <a:lnTo>
                  <a:pt x="78" y="600"/>
                </a:lnTo>
                <a:lnTo>
                  <a:pt x="74" y="599"/>
                </a:lnTo>
                <a:lnTo>
                  <a:pt x="73" y="595"/>
                </a:lnTo>
                <a:lnTo>
                  <a:pt x="72" y="594"/>
                </a:lnTo>
                <a:lnTo>
                  <a:pt x="71" y="592"/>
                </a:lnTo>
                <a:lnTo>
                  <a:pt x="71" y="589"/>
                </a:lnTo>
                <a:lnTo>
                  <a:pt x="69" y="586"/>
                </a:lnTo>
                <a:lnTo>
                  <a:pt x="68" y="587"/>
                </a:lnTo>
                <a:lnTo>
                  <a:pt x="67" y="587"/>
                </a:lnTo>
                <a:lnTo>
                  <a:pt x="64" y="589"/>
                </a:lnTo>
                <a:lnTo>
                  <a:pt x="61" y="590"/>
                </a:lnTo>
                <a:lnTo>
                  <a:pt x="60" y="594"/>
                </a:lnTo>
                <a:lnTo>
                  <a:pt x="55" y="596"/>
                </a:lnTo>
                <a:lnTo>
                  <a:pt x="54" y="599"/>
                </a:lnTo>
                <a:lnTo>
                  <a:pt x="50" y="604"/>
                </a:lnTo>
                <a:lnTo>
                  <a:pt x="46" y="607"/>
                </a:lnTo>
                <a:lnTo>
                  <a:pt x="42" y="610"/>
                </a:lnTo>
                <a:lnTo>
                  <a:pt x="40" y="611"/>
                </a:lnTo>
                <a:lnTo>
                  <a:pt x="40" y="607"/>
                </a:lnTo>
                <a:lnTo>
                  <a:pt x="39" y="603"/>
                </a:lnTo>
                <a:lnTo>
                  <a:pt x="40" y="599"/>
                </a:lnTo>
                <a:lnTo>
                  <a:pt x="40" y="596"/>
                </a:lnTo>
                <a:lnTo>
                  <a:pt x="40" y="595"/>
                </a:lnTo>
                <a:lnTo>
                  <a:pt x="40" y="592"/>
                </a:lnTo>
                <a:lnTo>
                  <a:pt x="40" y="591"/>
                </a:lnTo>
                <a:lnTo>
                  <a:pt x="40" y="590"/>
                </a:lnTo>
                <a:lnTo>
                  <a:pt x="42" y="581"/>
                </a:lnTo>
                <a:lnTo>
                  <a:pt x="43" y="581"/>
                </a:lnTo>
                <a:lnTo>
                  <a:pt x="44" y="579"/>
                </a:lnTo>
                <a:lnTo>
                  <a:pt x="44" y="578"/>
                </a:lnTo>
                <a:lnTo>
                  <a:pt x="46" y="578"/>
                </a:lnTo>
                <a:lnTo>
                  <a:pt x="46" y="577"/>
                </a:lnTo>
                <a:lnTo>
                  <a:pt x="47" y="577"/>
                </a:lnTo>
                <a:lnTo>
                  <a:pt x="48" y="577"/>
                </a:lnTo>
                <a:lnTo>
                  <a:pt x="50" y="577"/>
                </a:lnTo>
                <a:lnTo>
                  <a:pt x="51" y="577"/>
                </a:lnTo>
                <a:lnTo>
                  <a:pt x="52" y="575"/>
                </a:lnTo>
                <a:lnTo>
                  <a:pt x="54" y="575"/>
                </a:lnTo>
                <a:lnTo>
                  <a:pt x="55" y="574"/>
                </a:lnTo>
                <a:lnTo>
                  <a:pt x="55" y="573"/>
                </a:lnTo>
                <a:lnTo>
                  <a:pt x="56" y="573"/>
                </a:lnTo>
                <a:lnTo>
                  <a:pt x="56" y="572"/>
                </a:lnTo>
                <a:lnTo>
                  <a:pt x="57" y="572"/>
                </a:lnTo>
                <a:lnTo>
                  <a:pt x="57" y="573"/>
                </a:lnTo>
                <a:lnTo>
                  <a:pt x="59" y="573"/>
                </a:lnTo>
                <a:lnTo>
                  <a:pt x="60" y="574"/>
                </a:lnTo>
                <a:lnTo>
                  <a:pt x="60" y="573"/>
                </a:lnTo>
                <a:lnTo>
                  <a:pt x="61" y="573"/>
                </a:lnTo>
                <a:lnTo>
                  <a:pt x="60" y="574"/>
                </a:lnTo>
                <a:lnTo>
                  <a:pt x="61" y="574"/>
                </a:lnTo>
                <a:lnTo>
                  <a:pt x="63" y="574"/>
                </a:lnTo>
                <a:lnTo>
                  <a:pt x="65" y="574"/>
                </a:lnTo>
                <a:lnTo>
                  <a:pt x="67" y="574"/>
                </a:lnTo>
                <a:lnTo>
                  <a:pt x="68" y="574"/>
                </a:lnTo>
                <a:lnTo>
                  <a:pt x="68" y="573"/>
                </a:lnTo>
                <a:lnTo>
                  <a:pt x="69" y="573"/>
                </a:lnTo>
                <a:lnTo>
                  <a:pt x="71" y="573"/>
                </a:lnTo>
                <a:lnTo>
                  <a:pt x="71" y="572"/>
                </a:lnTo>
                <a:lnTo>
                  <a:pt x="71" y="570"/>
                </a:lnTo>
                <a:lnTo>
                  <a:pt x="72" y="570"/>
                </a:lnTo>
                <a:lnTo>
                  <a:pt x="73" y="570"/>
                </a:lnTo>
                <a:lnTo>
                  <a:pt x="77" y="570"/>
                </a:lnTo>
                <a:lnTo>
                  <a:pt x="81" y="570"/>
                </a:lnTo>
                <a:close/>
                <a:moveTo>
                  <a:pt x="107" y="514"/>
                </a:moveTo>
                <a:lnTo>
                  <a:pt x="109" y="514"/>
                </a:lnTo>
                <a:lnTo>
                  <a:pt x="110" y="515"/>
                </a:lnTo>
                <a:lnTo>
                  <a:pt x="110" y="517"/>
                </a:lnTo>
                <a:lnTo>
                  <a:pt x="109" y="517"/>
                </a:lnTo>
                <a:lnTo>
                  <a:pt x="109" y="518"/>
                </a:lnTo>
                <a:lnTo>
                  <a:pt x="109" y="519"/>
                </a:lnTo>
                <a:lnTo>
                  <a:pt x="107" y="519"/>
                </a:lnTo>
                <a:lnTo>
                  <a:pt x="106" y="519"/>
                </a:lnTo>
                <a:lnTo>
                  <a:pt x="106" y="518"/>
                </a:lnTo>
                <a:lnTo>
                  <a:pt x="105" y="518"/>
                </a:lnTo>
                <a:lnTo>
                  <a:pt x="105" y="517"/>
                </a:lnTo>
                <a:lnTo>
                  <a:pt x="105" y="515"/>
                </a:lnTo>
                <a:lnTo>
                  <a:pt x="105" y="514"/>
                </a:lnTo>
                <a:lnTo>
                  <a:pt x="106" y="514"/>
                </a:lnTo>
                <a:lnTo>
                  <a:pt x="107" y="514"/>
                </a:lnTo>
                <a:close/>
                <a:moveTo>
                  <a:pt x="109" y="511"/>
                </a:moveTo>
                <a:lnTo>
                  <a:pt x="110" y="511"/>
                </a:lnTo>
                <a:lnTo>
                  <a:pt x="111" y="511"/>
                </a:lnTo>
                <a:lnTo>
                  <a:pt x="111" y="513"/>
                </a:lnTo>
                <a:lnTo>
                  <a:pt x="110" y="513"/>
                </a:lnTo>
                <a:lnTo>
                  <a:pt x="109" y="513"/>
                </a:lnTo>
                <a:lnTo>
                  <a:pt x="106" y="511"/>
                </a:lnTo>
                <a:lnTo>
                  <a:pt x="106" y="510"/>
                </a:lnTo>
                <a:lnTo>
                  <a:pt x="107" y="510"/>
                </a:lnTo>
                <a:lnTo>
                  <a:pt x="107" y="511"/>
                </a:lnTo>
                <a:lnTo>
                  <a:pt x="109" y="511"/>
                </a:lnTo>
                <a:close/>
                <a:moveTo>
                  <a:pt x="144" y="506"/>
                </a:moveTo>
                <a:lnTo>
                  <a:pt x="145" y="506"/>
                </a:lnTo>
                <a:lnTo>
                  <a:pt x="146" y="507"/>
                </a:lnTo>
                <a:lnTo>
                  <a:pt x="148" y="509"/>
                </a:lnTo>
                <a:lnTo>
                  <a:pt x="149" y="509"/>
                </a:lnTo>
                <a:lnTo>
                  <a:pt x="150" y="510"/>
                </a:lnTo>
                <a:lnTo>
                  <a:pt x="152" y="510"/>
                </a:lnTo>
                <a:lnTo>
                  <a:pt x="153" y="510"/>
                </a:lnTo>
                <a:lnTo>
                  <a:pt x="154" y="511"/>
                </a:lnTo>
                <a:lnTo>
                  <a:pt x="157" y="511"/>
                </a:lnTo>
                <a:lnTo>
                  <a:pt x="158" y="511"/>
                </a:lnTo>
                <a:lnTo>
                  <a:pt x="160" y="511"/>
                </a:lnTo>
                <a:lnTo>
                  <a:pt x="160" y="513"/>
                </a:lnTo>
                <a:lnTo>
                  <a:pt x="157" y="515"/>
                </a:lnTo>
                <a:lnTo>
                  <a:pt x="156" y="515"/>
                </a:lnTo>
                <a:lnTo>
                  <a:pt x="154" y="517"/>
                </a:lnTo>
                <a:lnTo>
                  <a:pt x="153" y="518"/>
                </a:lnTo>
                <a:lnTo>
                  <a:pt x="152" y="518"/>
                </a:lnTo>
                <a:lnTo>
                  <a:pt x="146" y="518"/>
                </a:lnTo>
                <a:lnTo>
                  <a:pt x="145" y="518"/>
                </a:lnTo>
                <a:lnTo>
                  <a:pt x="144" y="519"/>
                </a:lnTo>
                <a:lnTo>
                  <a:pt x="141" y="519"/>
                </a:lnTo>
                <a:lnTo>
                  <a:pt x="140" y="519"/>
                </a:lnTo>
                <a:lnTo>
                  <a:pt x="139" y="519"/>
                </a:lnTo>
                <a:lnTo>
                  <a:pt x="135" y="519"/>
                </a:lnTo>
                <a:lnTo>
                  <a:pt x="133" y="519"/>
                </a:lnTo>
                <a:lnTo>
                  <a:pt x="133" y="520"/>
                </a:lnTo>
                <a:lnTo>
                  <a:pt x="132" y="520"/>
                </a:lnTo>
                <a:lnTo>
                  <a:pt x="131" y="520"/>
                </a:lnTo>
                <a:lnTo>
                  <a:pt x="129" y="520"/>
                </a:lnTo>
                <a:lnTo>
                  <a:pt x="128" y="520"/>
                </a:lnTo>
                <a:lnTo>
                  <a:pt x="128" y="522"/>
                </a:lnTo>
                <a:lnTo>
                  <a:pt x="127" y="522"/>
                </a:lnTo>
                <a:lnTo>
                  <a:pt x="127" y="520"/>
                </a:lnTo>
                <a:lnTo>
                  <a:pt x="124" y="520"/>
                </a:lnTo>
                <a:lnTo>
                  <a:pt x="124" y="522"/>
                </a:lnTo>
                <a:lnTo>
                  <a:pt x="123" y="522"/>
                </a:lnTo>
                <a:lnTo>
                  <a:pt x="122" y="522"/>
                </a:lnTo>
                <a:lnTo>
                  <a:pt x="120" y="522"/>
                </a:lnTo>
                <a:lnTo>
                  <a:pt x="119" y="522"/>
                </a:lnTo>
                <a:lnTo>
                  <a:pt x="119" y="520"/>
                </a:lnTo>
                <a:lnTo>
                  <a:pt x="118" y="520"/>
                </a:lnTo>
                <a:lnTo>
                  <a:pt x="115" y="520"/>
                </a:lnTo>
                <a:lnTo>
                  <a:pt x="114" y="520"/>
                </a:lnTo>
                <a:lnTo>
                  <a:pt x="112" y="519"/>
                </a:lnTo>
                <a:lnTo>
                  <a:pt x="111" y="518"/>
                </a:lnTo>
                <a:lnTo>
                  <a:pt x="111" y="517"/>
                </a:lnTo>
                <a:lnTo>
                  <a:pt x="112" y="515"/>
                </a:lnTo>
                <a:lnTo>
                  <a:pt x="112" y="514"/>
                </a:lnTo>
                <a:lnTo>
                  <a:pt x="114" y="514"/>
                </a:lnTo>
                <a:lnTo>
                  <a:pt x="112" y="511"/>
                </a:lnTo>
                <a:lnTo>
                  <a:pt x="114" y="511"/>
                </a:lnTo>
                <a:lnTo>
                  <a:pt x="115" y="511"/>
                </a:lnTo>
                <a:lnTo>
                  <a:pt x="116" y="511"/>
                </a:lnTo>
                <a:lnTo>
                  <a:pt x="116" y="513"/>
                </a:lnTo>
                <a:lnTo>
                  <a:pt x="118" y="513"/>
                </a:lnTo>
                <a:lnTo>
                  <a:pt x="120" y="513"/>
                </a:lnTo>
                <a:lnTo>
                  <a:pt x="122" y="513"/>
                </a:lnTo>
                <a:lnTo>
                  <a:pt x="123" y="513"/>
                </a:lnTo>
                <a:lnTo>
                  <a:pt x="124" y="513"/>
                </a:lnTo>
                <a:lnTo>
                  <a:pt x="126" y="511"/>
                </a:lnTo>
                <a:lnTo>
                  <a:pt x="127" y="510"/>
                </a:lnTo>
                <a:lnTo>
                  <a:pt x="128" y="510"/>
                </a:lnTo>
                <a:lnTo>
                  <a:pt x="129" y="510"/>
                </a:lnTo>
                <a:lnTo>
                  <a:pt x="131" y="510"/>
                </a:lnTo>
                <a:lnTo>
                  <a:pt x="132" y="510"/>
                </a:lnTo>
                <a:lnTo>
                  <a:pt x="133" y="509"/>
                </a:lnTo>
                <a:lnTo>
                  <a:pt x="135" y="509"/>
                </a:lnTo>
                <a:lnTo>
                  <a:pt x="136" y="507"/>
                </a:lnTo>
                <a:lnTo>
                  <a:pt x="137" y="507"/>
                </a:lnTo>
                <a:lnTo>
                  <a:pt x="139" y="507"/>
                </a:lnTo>
                <a:lnTo>
                  <a:pt x="139" y="506"/>
                </a:lnTo>
                <a:lnTo>
                  <a:pt x="140" y="506"/>
                </a:lnTo>
                <a:lnTo>
                  <a:pt x="141" y="506"/>
                </a:lnTo>
                <a:lnTo>
                  <a:pt x="144" y="506"/>
                </a:lnTo>
                <a:close/>
                <a:moveTo>
                  <a:pt x="241" y="509"/>
                </a:moveTo>
                <a:lnTo>
                  <a:pt x="239" y="509"/>
                </a:lnTo>
                <a:lnTo>
                  <a:pt x="239" y="507"/>
                </a:lnTo>
                <a:lnTo>
                  <a:pt x="238" y="507"/>
                </a:lnTo>
                <a:lnTo>
                  <a:pt x="238" y="506"/>
                </a:lnTo>
                <a:lnTo>
                  <a:pt x="239" y="506"/>
                </a:lnTo>
                <a:lnTo>
                  <a:pt x="241" y="506"/>
                </a:lnTo>
                <a:lnTo>
                  <a:pt x="241" y="507"/>
                </a:lnTo>
                <a:lnTo>
                  <a:pt x="241" y="509"/>
                </a:lnTo>
                <a:close/>
                <a:moveTo>
                  <a:pt x="99" y="489"/>
                </a:moveTo>
                <a:lnTo>
                  <a:pt x="98" y="489"/>
                </a:lnTo>
                <a:lnTo>
                  <a:pt x="98" y="488"/>
                </a:lnTo>
                <a:lnTo>
                  <a:pt x="99" y="488"/>
                </a:lnTo>
                <a:lnTo>
                  <a:pt x="99" y="489"/>
                </a:lnTo>
                <a:close/>
                <a:moveTo>
                  <a:pt x="260" y="485"/>
                </a:moveTo>
                <a:lnTo>
                  <a:pt x="263" y="485"/>
                </a:lnTo>
                <a:lnTo>
                  <a:pt x="264" y="485"/>
                </a:lnTo>
                <a:lnTo>
                  <a:pt x="266" y="485"/>
                </a:lnTo>
                <a:lnTo>
                  <a:pt x="267" y="488"/>
                </a:lnTo>
                <a:lnTo>
                  <a:pt x="270" y="489"/>
                </a:lnTo>
                <a:lnTo>
                  <a:pt x="270" y="490"/>
                </a:lnTo>
                <a:lnTo>
                  <a:pt x="270" y="492"/>
                </a:lnTo>
                <a:lnTo>
                  <a:pt x="271" y="492"/>
                </a:lnTo>
                <a:lnTo>
                  <a:pt x="272" y="492"/>
                </a:lnTo>
                <a:lnTo>
                  <a:pt x="273" y="492"/>
                </a:lnTo>
                <a:lnTo>
                  <a:pt x="273" y="493"/>
                </a:lnTo>
                <a:lnTo>
                  <a:pt x="275" y="493"/>
                </a:lnTo>
                <a:lnTo>
                  <a:pt x="276" y="494"/>
                </a:lnTo>
                <a:lnTo>
                  <a:pt x="276" y="496"/>
                </a:lnTo>
                <a:lnTo>
                  <a:pt x="275" y="496"/>
                </a:lnTo>
                <a:lnTo>
                  <a:pt x="275" y="497"/>
                </a:lnTo>
                <a:lnTo>
                  <a:pt x="275" y="498"/>
                </a:lnTo>
                <a:lnTo>
                  <a:pt x="273" y="498"/>
                </a:lnTo>
                <a:lnTo>
                  <a:pt x="273" y="500"/>
                </a:lnTo>
                <a:lnTo>
                  <a:pt x="272" y="500"/>
                </a:lnTo>
                <a:lnTo>
                  <a:pt x="271" y="500"/>
                </a:lnTo>
                <a:lnTo>
                  <a:pt x="270" y="501"/>
                </a:lnTo>
                <a:lnTo>
                  <a:pt x="270" y="500"/>
                </a:lnTo>
                <a:lnTo>
                  <a:pt x="268" y="500"/>
                </a:lnTo>
                <a:lnTo>
                  <a:pt x="268" y="501"/>
                </a:lnTo>
                <a:lnTo>
                  <a:pt x="267" y="501"/>
                </a:lnTo>
                <a:lnTo>
                  <a:pt x="267" y="502"/>
                </a:lnTo>
                <a:lnTo>
                  <a:pt x="267" y="503"/>
                </a:lnTo>
                <a:lnTo>
                  <a:pt x="268" y="503"/>
                </a:lnTo>
                <a:lnTo>
                  <a:pt x="268" y="505"/>
                </a:lnTo>
                <a:lnTo>
                  <a:pt x="267" y="506"/>
                </a:lnTo>
                <a:lnTo>
                  <a:pt x="267" y="507"/>
                </a:lnTo>
                <a:lnTo>
                  <a:pt x="266" y="507"/>
                </a:lnTo>
                <a:lnTo>
                  <a:pt x="264" y="507"/>
                </a:lnTo>
                <a:lnTo>
                  <a:pt x="263" y="509"/>
                </a:lnTo>
                <a:lnTo>
                  <a:pt x="264" y="509"/>
                </a:lnTo>
                <a:lnTo>
                  <a:pt x="263" y="510"/>
                </a:lnTo>
                <a:lnTo>
                  <a:pt x="260" y="511"/>
                </a:lnTo>
                <a:lnTo>
                  <a:pt x="260" y="513"/>
                </a:lnTo>
                <a:lnTo>
                  <a:pt x="259" y="513"/>
                </a:lnTo>
                <a:lnTo>
                  <a:pt x="258" y="513"/>
                </a:lnTo>
                <a:lnTo>
                  <a:pt x="255" y="514"/>
                </a:lnTo>
                <a:lnTo>
                  <a:pt x="253" y="515"/>
                </a:lnTo>
                <a:lnTo>
                  <a:pt x="253" y="518"/>
                </a:lnTo>
                <a:lnTo>
                  <a:pt x="251" y="519"/>
                </a:lnTo>
                <a:lnTo>
                  <a:pt x="250" y="519"/>
                </a:lnTo>
                <a:lnTo>
                  <a:pt x="250" y="520"/>
                </a:lnTo>
                <a:lnTo>
                  <a:pt x="250" y="522"/>
                </a:lnTo>
                <a:lnTo>
                  <a:pt x="250" y="523"/>
                </a:lnTo>
                <a:lnTo>
                  <a:pt x="250" y="524"/>
                </a:lnTo>
                <a:lnTo>
                  <a:pt x="249" y="524"/>
                </a:lnTo>
                <a:lnTo>
                  <a:pt x="249" y="526"/>
                </a:lnTo>
                <a:lnTo>
                  <a:pt x="247" y="527"/>
                </a:lnTo>
                <a:lnTo>
                  <a:pt x="246" y="527"/>
                </a:lnTo>
                <a:lnTo>
                  <a:pt x="245" y="528"/>
                </a:lnTo>
                <a:lnTo>
                  <a:pt x="243" y="528"/>
                </a:lnTo>
                <a:lnTo>
                  <a:pt x="243" y="527"/>
                </a:lnTo>
                <a:lnTo>
                  <a:pt x="242" y="527"/>
                </a:lnTo>
                <a:lnTo>
                  <a:pt x="241" y="527"/>
                </a:lnTo>
                <a:lnTo>
                  <a:pt x="241" y="526"/>
                </a:lnTo>
                <a:lnTo>
                  <a:pt x="239" y="526"/>
                </a:lnTo>
                <a:lnTo>
                  <a:pt x="239" y="524"/>
                </a:lnTo>
                <a:lnTo>
                  <a:pt x="239" y="522"/>
                </a:lnTo>
                <a:lnTo>
                  <a:pt x="239" y="520"/>
                </a:lnTo>
                <a:lnTo>
                  <a:pt x="238" y="519"/>
                </a:lnTo>
                <a:lnTo>
                  <a:pt x="238" y="518"/>
                </a:lnTo>
                <a:lnTo>
                  <a:pt x="238" y="517"/>
                </a:lnTo>
                <a:lnTo>
                  <a:pt x="238" y="515"/>
                </a:lnTo>
                <a:lnTo>
                  <a:pt x="238" y="514"/>
                </a:lnTo>
                <a:lnTo>
                  <a:pt x="239" y="514"/>
                </a:lnTo>
                <a:lnTo>
                  <a:pt x="241" y="514"/>
                </a:lnTo>
                <a:lnTo>
                  <a:pt x="242" y="514"/>
                </a:lnTo>
                <a:lnTo>
                  <a:pt x="243" y="513"/>
                </a:lnTo>
                <a:lnTo>
                  <a:pt x="245" y="513"/>
                </a:lnTo>
                <a:lnTo>
                  <a:pt x="246" y="513"/>
                </a:lnTo>
                <a:lnTo>
                  <a:pt x="246" y="511"/>
                </a:lnTo>
                <a:lnTo>
                  <a:pt x="247" y="510"/>
                </a:lnTo>
                <a:lnTo>
                  <a:pt x="247" y="509"/>
                </a:lnTo>
                <a:lnTo>
                  <a:pt x="247" y="507"/>
                </a:lnTo>
                <a:lnTo>
                  <a:pt x="247" y="506"/>
                </a:lnTo>
                <a:lnTo>
                  <a:pt x="246" y="505"/>
                </a:lnTo>
                <a:lnTo>
                  <a:pt x="245" y="505"/>
                </a:lnTo>
                <a:lnTo>
                  <a:pt x="245" y="503"/>
                </a:lnTo>
                <a:lnTo>
                  <a:pt x="243" y="503"/>
                </a:lnTo>
                <a:lnTo>
                  <a:pt x="243" y="502"/>
                </a:lnTo>
                <a:lnTo>
                  <a:pt x="246" y="500"/>
                </a:lnTo>
                <a:lnTo>
                  <a:pt x="247" y="498"/>
                </a:lnTo>
                <a:lnTo>
                  <a:pt x="247" y="497"/>
                </a:lnTo>
                <a:lnTo>
                  <a:pt x="247" y="496"/>
                </a:lnTo>
                <a:lnTo>
                  <a:pt x="247" y="494"/>
                </a:lnTo>
                <a:lnTo>
                  <a:pt x="247" y="493"/>
                </a:lnTo>
                <a:lnTo>
                  <a:pt x="247" y="492"/>
                </a:lnTo>
                <a:lnTo>
                  <a:pt x="247" y="490"/>
                </a:lnTo>
                <a:lnTo>
                  <a:pt x="249" y="489"/>
                </a:lnTo>
                <a:lnTo>
                  <a:pt x="250" y="489"/>
                </a:lnTo>
                <a:lnTo>
                  <a:pt x="250" y="488"/>
                </a:lnTo>
                <a:lnTo>
                  <a:pt x="251" y="486"/>
                </a:lnTo>
                <a:lnTo>
                  <a:pt x="253" y="486"/>
                </a:lnTo>
                <a:lnTo>
                  <a:pt x="253" y="485"/>
                </a:lnTo>
                <a:lnTo>
                  <a:pt x="254" y="485"/>
                </a:lnTo>
                <a:lnTo>
                  <a:pt x="255" y="485"/>
                </a:lnTo>
                <a:lnTo>
                  <a:pt x="258" y="485"/>
                </a:lnTo>
                <a:lnTo>
                  <a:pt x="258" y="484"/>
                </a:lnTo>
                <a:lnTo>
                  <a:pt x="259" y="484"/>
                </a:lnTo>
                <a:lnTo>
                  <a:pt x="259" y="485"/>
                </a:lnTo>
                <a:lnTo>
                  <a:pt x="260" y="485"/>
                </a:lnTo>
                <a:close/>
                <a:moveTo>
                  <a:pt x="98" y="446"/>
                </a:moveTo>
                <a:lnTo>
                  <a:pt x="99" y="446"/>
                </a:lnTo>
                <a:lnTo>
                  <a:pt x="101" y="447"/>
                </a:lnTo>
                <a:lnTo>
                  <a:pt x="101" y="449"/>
                </a:lnTo>
                <a:lnTo>
                  <a:pt x="102" y="449"/>
                </a:lnTo>
                <a:lnTo>
                  <a:pt x="102" y="450"/>
                </a:lnTo>
                <a:lnTo>
                  <a:pt x="102" y="451"/>
                </a:lnTo>
                <a:lnTo>
                  <a:pt x="102" y="452"/>
                </a:lnTo>
                <a:lnTo>
                  <a:pt x="103" y="454"/>
                </a:lnTo>
                <a:lnTo>
                  <a:pt x="102" y="454"/>
                </a:lnTo>
                <a:lnTo>
                  <a:pt x="103" y="455"/>
                </a:lnTo>
                <a:lnTo>
                  <a:pt x="103" y="456"/>
                </a:lnTo>
                <a:lnTo>
                  <a:pt x="103" y="458"/>
                </a:lnTo>
                <a:lnTo>
                  <a:pt x="103" y="459"/>
                </a:lnTo>
                <a:lnTo>
                  <a:pt x="105" y="460"/>
                </a:lnTo>
                <a:lnTo>
                  <a:pt x="106" y="462"/>
                </a:lnTo>
                <a:lnTo>
                  <a:pt x="105" y="462"/>
                </a:lnTo>
                <a:lnTo>
                  <a:pt x="105" y="464"/>
                </a:lnTo>
                <a:lnTo>
                  <a:pt x="106" y="464"/>
                </a:lnTo>
                <a:lnTo>
                  <a:pt x="106" y="466"/>
                </a:lnTo>
                <a:lnTo>
                  <a:pt x="106" y="468"/>
                </a:lnTo>
                <a:lnTo>
                  <a:pt x="106" y="469"/>
                </a:lnTo>
                <a:lnTo>
                  <a:pt x="106" y="471"/>
                </a:lnTo>
                <a:lnTo>
                  <a:pt x="106" y="472"/>
                </a:lnTo>
                <a:lnTo>
                  <a:pt x="106" y="473"/>
                </a:lnTo>
                <a:lnTo>
                  <a:pt x="106" y="475"/>
                </a:lnTo>
                <a:lnTo>
                  <a:pt x="107" y="476"/>
                </a:lnTo>
                <a:lnTo>
                  <a:pt x="107" y="477"/>
                </a:lnTo>
                <a:lnTo>
                  <a:pt x="107" y="479"/>
                </a:lnTo>
                <a:lnTo>
                  <a:pt x="107" y="480"/>
                </a:lnTo>
                <a:lnTo>
                  <a:pt x="106" y="481"/>
                </a:lnTo>
                <a:lnTo>
                  <a:pt x="106" y="483"/>
                </a:lnTo>
                <a:lnTo>
                  <a:pt x="105" y="483"/>
                </a:lnTo>
                <a:lnTo>
                  <a:pt x="103" y="483"/>
                </a:lnTo>
                <a:lnTo>
                  <a:pt x="103" y="480"/>
                </a:lnTo>
                <a:lnTo>
                  <a:pt x="102" y="479"/>
                </a:lnTo>
                <a:lnTo>
                  <a:pt x="102" y="477"/>
                </a:lnTo>
                <a:lnTo>
                  <a:pt x="101" y="477"/>
                </a:lnTo>
                <a:lnTo>
                  <a:pt x="99" y="477"/>
                </a:lnTo>
                <a:lnTo>
                  <a:pt x="98" y="477"/>
                </a:lnTo>
                <a:lnTo>
                  <a:pt x="97" y="476"/>
                </a:lnTo>
                <a:lnTo>
                  <a:pt x="97" y="473"/>
                </a:lnTo>
                <a:lnTo>
                  <a:pt x="95" y="472"/>
                </a:lnTo>
                <a:lnTo>
                  <a:pt x="94" y="471"/>
                </a:lnTo>
                <a:lnTo>
                  <a:pt x="94" y="468"/>
                </a:lnTo>
                <a:lnTo>
                  <a:pt x="94" y="467"/>
                </a:lnTo>
                <a:lnTo>
                  <a:pt x="94" y="466"/>
                </a:lnTo>
                <a:lnTo>
                  <a:pt x="94" y="462"/>
                </a:lnTo>
                <a:lnTo>
                  <a:pt x="94" y="460"/>
                </a:lnTo>
                <a:lnTo>
                  <a:pt x="94" y="459"/>
                </a:lnTo>
                <a:lnTo>
                  <a:pt x="95" y="458"/>
                </a:lnTo>
                <a:lnTo>
                  <a:pt x="95" y="456"/>
                </a:lnTo>
                <a:lnTo>
                  <a:pt x="95" y="455"/>
                </a:lnTo>
                <a:lnTo>
                  <a:pt x="95" y="454"/>
                </a:lnTo>
                <a:lnTo>
                  <a:pt x="97" y="452"/>
                </a:lnTo>
                <a:lnTo>
                  <a:pt x="97" y="451"/>
                </a:lnTo>
                <a:lnTo>
                  <a:pt x="97" y="450"/>
                </a:lnTo>
                <a:lnTo>
                  <a:pt x="97" y="449"/>
                </a:lnTo>
                <a:lnTo>
                  <a:pt x="98" y="449"/>
                </a:lnTo>
                <a:lnTo>
                  <a:pt x="98" y="447"/>
                </a:lnTo>
                <a:lnTo>
                  <a:pt x="98" y="446"/>
                </a:lnTo>
                <a:close/>
                <a:moveTo>
                  <a:pt x="174" y="424"/>
                </a:moveTo>
                <a:lnTo>
                  <a:pt x="173" y="424"/>
                </a:lnTo>
                <a:lnTo>
                  <a:pt x="173" y="422"/>
                </a:lnTo>
                <a:lnTo>
                  <a:pt x="174" y="422"/>
                </a:lnTo>
                <a:lnTo>
                  <a:pt x="174" y="424"/>
                </a:lnTo>
                <a:close/>
                <a:moveTo>
                  <a:pt x="143" y="395"/>
                </a:moveTo>
                <a:lnTo>
                  <a:pt x="143" y="396"/>
                </a:lnTo>
                <a:lnTo>
                  <a:pt x="145" y="396"/>
                </a:lnTo>
                <a:lnTo>
                  <a:pt x="146" y="396"/>
                </a:lnTo>
                <a:lnTo>
                  <a:pt x="146" y="397"/>
                </a:lnTo>
                <a:lnTo>
                  <a:pt x="148" y="397"/>
                </a:lnTo>
                <a:lnTo>
                  <a:pt x="150" y="397"/>
                </a:lnTo>
                <a:lnTo>
                  <a:pt x="150" y="399"/>
                </a:lnTo>
                <a:lnTo>
                  <a:pt x="152" y="399"/>
                </a:lnTo>
                <a:lnTo>
                  <a:pt x="153" y="399"/>
                </a:lnTo>
                <a:lnTo>
                  <a:pt x="154" y="399"/>
                </a:lnTo>
                <a:lnTo>
                  <a:pt x="156" y="399"/>
                </a:lnTo>
                <a:lnTo>
                  <a:pt x="157" y="400"/>
                </a:lnTo>
                <a:lnTo>
                  <a:pt x="158" y="400"/>
                </a:lnTo>
                <a:lnTo>
                  <a:pt x="160" y="400"/>
                </a:lnTo>
                <a:lnTo>
                  <a:pt x="161" y="401"/>
                </a:lnTo>
                <a:lnTo>
                  <a:pt x="162" y="401"/>
                </a:lnTo>
                <a:lnTo>
                  <a:pt x="164" y="400"/>
                </a:lnTo>
                <a:lnTo>
                  <a:pt x="165" y="400"/>
                </a:lnTo>
                <a:lnTo>
                  <a:pt x="165" y="399"/>
                </a:lnTo>
                <a:lnTo>
                  <a:pt x="166" y="399"/>
                </a:lnTo>
                <a:lnTo>
                  <a:pt x="166" y="397"/>
                </a:lnTo>
                <a:lnTo>
                  <a:pt x="167" y="396"/>
                </a:lnTo>
                <a:lnTo>
                  <a:pt x="169" y="396"/>
                </a:lnTo>
                <a:lnTo>
                  <a:pt x="169" y="397"/>
                </a:lnTo>
                <a:lnTo>
                  <a:pt x="169" y="399"/>
                </a:lnTo>
                <a:lnTo>
                  <a:pt x="169" y="400"/>
                </a:lnTo>
                <a:lnTo>
                  <a:pt x="170" y="401"/>
                </a:lnTo>
                <a:lnTo>
                  <a:pt x="170" y="404"/>
                </a:lnTo>
                <a:lnTo>
                  <a:pt x="170" y="405"/>
                </a:lnTo>
                <a:lnTo>
                  <a:pt x="170" y="407"/>
                </a:lnTo>
                <a:lnTo>
                  <a:pt x="170" y="408"/>
                </a:lnTo>
                <a:lnTo>
                  <a:pt x="169" y="409"/>
                </a:lnTo>
                <a:lnTo>
                  <a:pt x="169" y="411"/>
                </a:lnTo>
                <a:lnTo>
                  <a:pt x="169" y="412"/>
                </a:lnTo>
                <a:lnTo>
                  <a:pt x="170" y="413"/>
                </a:lnTo>
                <a:lnTo>
                  <a:pt x="170" y="414"/>
                </a:lnTo>
                <a:lnTo>
                  <a:pt x="171" y="416"/>
                </a:lnTo>
                <a:lnTo>
                  <a:pt x="171" y="417"/>
                </a:lnTo>
                <a:lnTo>
                  <a:pt x="171" y="418"/>
                </a:lnTo>
                <a:lnTo>
                  <a:pt x="173" y="418"/>
                </a:lnTo>
                <a:lnTo>
                  <a:pt x="173" y="420"/>
                </a:lnTo>
                <a:lnTo>
                  <a:pt x="173" y="421"/>
                </a:lnTo>
                <a:lnTo>
                  <a:pt x="173" y="422"/>
                </a:lnTo>
                <a:lnTo>
                  <a:pt x="173" y="424"/>
                </a:lnTo>
                <a:lnTo>
                  <a:pt x="171" y="425"/>
                </a:lnTo>
                <a:lnTo>
                  <a:pt x="170" y="425"/>
                </a:lnTo>
                <a:lnTo>
                  <a:pt x="167" y="425"/>
                </a:lnTo>
                <a:lnTo>
                  <a:pt x="166" y="426"/>
                </a:lnTo>
                <a:lnTo>
                  <a:pt x="166" y="428"/>
                </a:lnTo>
                <a:lnTo>
                  <a:pt x="166" y="429"/>
                </a:lnTo>
                <a:lnTo>
                  <a:pt x="165" y="429"/>
                </a:lnTo>
                <a:lnTo>
                  <a:pt x="164" y="428"/>
                </a:lnTo>
                <a:lnTo>
                  <a:pt x="162" y="428"/>
                </a:lnTo>
                <a:lnTo>
                  <a:pt x="161" y="428"/>
                </a:lnTo>
                <a:lnTo>
                  <a:pt x="160" y="426"/>
                </a:lnTo>
                <a:lnTo>
                  <a:pt x="158" y="426"/>
                </a:lnTo>
                <a:lnTo>
                  <a:pt x="157" y="425"/>
                </a:lnTo>
                <a:lnTo>
                  <a:pt x="156" y="425"/>
                </a:lnTo>
                <a:lnTo>
                  <a:pt x="154" y="425"/>
                </a:lnTo>
                <a:lnTo>
                  <a:pt x="154" y="424"/>
                </a:lnTo>
                <a:lnTo>
                  <a:pt x="153" y="424"/>
                </a:lnTo>
                <a:lnTo>
                  <a:pt x="152" y="425"/>
                </a:lnTo>
                <a:lnTo>
                  <a:pt x="150" y="425"/>
                </a:lnTo>
                <a:lnTo>
                  <a:pt x="150" y="424"/>
                </a:lnTo>
                <a:lnTo>
                  <a:pt x="150" y="422"/>
                </a:lnTo>
                <a:lnTo>
                  <a:pt x="149" y="422"/>
                </a:lnTo>
                <a:lnTo>
                  <a:pt x="146" y="421"/>
                </a:lnTo>
                <a:lnTo>
                  <a:pt x="145" y="421"/>
                </a:lnTo>
                <a:lnTo>
                  <a:pt x="144" y="421"/>
                </a:lnTo>
                <a:lnTo>
                  <a:pt x="143" y="421"/>
                </a:lnTo>
                <a:lnTo>
                  <a:pt x="141" y="421"/>
                </a:lnTo>
                <a:lnTo>
                  <a:pt x="141" y="420"/>
                </a:lnTo>
                <a:lnTo>
                  <a:pt x="141" y="418"/>
                </a:lnTo>
                <a:lnTo>
                  <a:pt x="140" y="418"/>
                </a:lnTo>
                <a:lnTo>
                  <a:pt x="140" y="417"/>
                </a:lnTo>
                <a:lnTo>
                  <a:pt x="139" y="417"/>
                </a:lnTo>
                <a:lnTo>
                  <a:pt x="137" y="416"/>
                </a:lnTo>
                <a:lnTo>
                  <a:pt x="139" y="416"/>
                </a:lnTo>
                <a:lnTo>
                  <a:pt x="139" y="414"/>
                </a:lnTo>
                <a:lnTo>
                  <a:pt x="139" y="413"/>
                </a:lnTo>
                <a:lnTo>
                  <a:pt x="137" y="412"/>
                </a:lnTo>
                <a:lnTo>
                  <a:pt x="137" y="411"/>
                </a:lnTo>
                <a:lnTo>
                  <a:pt x="139" y="411"/>
                </a:lnTo>
                <a:lnTo>
                  <a:pt x="137" y="409"/>
                </a:lnTo>
                <a:lnTo>
                  <a:pt x="136" y="409"/>
                </a:lnTo>
                <a:lnTo>
                  <a:pt x="136" y="408"/>
                </a:lnTo>
                <a:lnTo>
                  <a:pt x="135" y="408"/>
                </a:lnTo>
                <a:lnTo>
                  <a:pt x="133" y="408"/>
                </a:lnTo>
                <a:lnTo>
                  <a:pt x="131" y="405"/>
                </a:lnTo>
                <a:lnTo>
                  <a:pt x="131" y="404"/>
                </a:lnTo>
                <a:lnTo>
                  <a:pt x="129" y="404"/>
                </a:lnTo>
                <a:lnTo>
                  <a:pt x="128" y="404"/>
                </a:lnTo>
                <a:lnTo>
                  <a:pt x="128" y="403"/>
                </a:lnTo>
                <a:lnTo>
                  <a:pt x="129" y="401"/>
                </a:lnTo>
                <a:lnTo>
                  <a:pt x="132" y="401"/>
                </a:lnTo>
                <a:lnTo>
                  <a:pt x="133" y="403"/>
                </a:lnTo>
                <a:lnTo>
                  <a:pt x="135" y="403"/>
                </a:lnTo>
                <a:lnTo>
                  <a:pt x="136" y="401"/>
                </a:lnTo>
                <a:lnTo>
                  <a:pt x="137" y="401"/>
                </a:lnTo>
                <a:lnTo>
                  <a:pt x="139" y="400"/>
                </a:lnTo>
                <a:lnTo>
                  <a:pt x="139" y="399"/>
                </a:lnTo>
                <a:lnTo>
                  <a:pt x="139" y="396"/>
                </a:lnTo>
                <a:lnTo>
                  <a:pt x="141" y="396"/>
                </a:lnTo>
                <a:lnTo>
                  <a:pt x="141" y="395"/>
                </a:lnTo>
                <a:lnTo>
                  <a:pt x="143" y="395"/>
                </a:lnTo>
                <a:close/>
                <a:moveTo>
                  <a:pt x="165" y="382"/>
                </a:moveTo>
                <a:lnTo>
                  <a:pt x="166" y="383"/>
                </a:lnTo>
                <a:lnTo>
                  <a:pt x="166" y="384"/>
                </a:lnTo>
                <a:lnTo>
                  <a:pt x="166" y="386"/>
                </a:lnTo>
                <a:lnTo>
                  <a:pt x="167" y="386"/>
                </a:lnTo>
                <a:lnTo>
                  <a:pt x="167" y="387"/>
                </a:lnTo>
                <a:lnTo>
                  <a:pt x="167" y="388"/>
                </a:lnTo>
                <a:lnTo>
                  <a:pt x="166" y="388"/>
                </a:lnTo>
                <a:lnTo>
                  <a:pt x="165" y="386"/>
                </a:lnTo>
                <a:lnTo>
                  <a:pt x="165" y="384"/>
                </a:lnTo>
                <a:lnTo>
                  <a:pt x="165" y="383"/>
                </a:lnTo>
                <a:lnTo>
                  <a:pt x="165" y="382"/>
                </a:lnTo>
                <a:close/>
                <a:moveTo>
                  <a:pt x="272" y="378"/>
                </a:moveTo>
                <a:lnTo>
                  <a:pt x="271" y="378"/>
                </a:lnTo>
                <a:lnTo>
                  <a:pt x="272" y="378"/>
                </a:lnTo>
                <a:close/>
                <a:moveTo>
                  <a:pt x="271" y="354"/>
                </a:moveTo>
                <a:lnTo>
                  <a:pt x="272" y="356"/>
                </a:lnTo>
                <a:lnTo>
                  <a:pt x="273" y="356"/>
                </a:lnTo>
                <a:lnTo>
                  <a:pt x="275" y="358"/>
                </a:lnTo>
                <a:lnTo>
                  <a:pt x="276" y="358"/>
                </a:lnTo>
                <a:lnTo>
                  <a:pt x="276" y="359"/>
                </a:lnTo>
                <a:lnTo>
                  <a:pt x="276" y="361"/>
                </a:lnTo>
                <a:lnTo>
                  <a:pt x="276" y="362"/>
                </a:lnTo>
                <a:lnTo>
                  <a:pt x="276" y="363"/>
                </a:lnTo>
                <a:lnTo>
                  <a:pt x="276" y="366"/>
                </a:lnTo>
                <a:lnTo>
                  <a:pt x="276" y="369"/>
                </a:lnTo>
                <a:lnTo>
                  <a:pt x="276" y="370"/>
                </a:lnTo>
                <a:lnTo>
                  <a:pt x="275" y="371"/>
                </a:lnTo>
                <a:lnTo>
                  <a:pt x="273" y="373"/>
                </a:lnTo>
                <a:lnTo>
                  <a:pt x="272" y="374"/>
                </a:lnTo>
                <a:lnTo>
                  <a:pt x="271" y="374"/>
                </a:lnTo>
                <a:lnTo>
                  <a:pt x="271" y="375"/>
                </a:lnTo>
                <a:lnTo>
                  <a:pt x="271" y="377"/>
                </a:lnTo>
                <a:lnTo>
                  <a:pt x="270" y="377"/>
                </a:lnTo>
                <a:lnTo>
                  <a:pt x="268" y="377"/>
                </a:lnTo>
                <a:lnTo>
                  <a:pt x="267" y="377"/>
                </a:lnTo>
                <a:lnTo>
                  <a:pt x="266" y="374"/>
                </a:lnTo>
                <a:lnTo>
                  <a:pt x="264" y="374"/>
                </a:lnTo>
                <a:lnTo>
                  <a:pt x="263" y="374"/>
                </a:lnTo>
                <a:lnTo>
                  <a:pt x="262" y="373"/>
                </a:lnTo>
                <a:lnTo>
                  <a:pt x="260" y="371"/>
                </a:lnTo>
                <a:lnTo>
                  <a:pt x="259" y="370"/>
                </a:lnTo>
                <a:lnTo>
                  <a:pt x="258" y="369"/>
                </a:lnTo>
                <a:lnTo>
                  <a:pt x="256" y="369"/>
                </a:lnTo>
                <a:lnTo>
                  <a:pt x="256" y="367"/>
                </a:lnTo>
                <a:lnTo>
                  <a:pt x="255" y="367"/>
                </a:lnTo>
                <a:lnTo>
                  <a:pt x="254" y="366"/>
                </a:lnTo>
                <a:lnTo>
                  <a:pt x="255" y="365"/>
                </a:lnTo>
                <a:lnTo>
                  <a:pt x="254" y="365"/>
                </a:lnTo>
                <a:lnTo>
                  <a:pt x="254" y="363"/>
                </a:lnTo>
                <a:lnTo>
                  <a:pt x="253" y="362"/>
                </a:lnTo>
                <a:lnTo>
                  <a:pt x="253" y="361"/>
                </a:lnTo>
                <a:lnTo>
                  <a:pt x="254" y="361"/>
                </a:lnTo>
                <a:lnTo>
                  <a:pt x="254" y="359"/>
                </a:lnTo>
                <a:lnTo>
                  <a:pt x="255" y="359"/>
                </a:lnTo>
                <a:lnTo>
                  <a:pt x="256" y="359"/>
                </a:lnTo>
                <a:lnTo>
                  <a:pt x="258" y="359"/>
                </a:lnTo>
                <a:lnTo>
                  <a:pt x="259" y="358"/>
                </a:lnTo>
                <a:lnTo>
                  <a:pt x="260" y="358"/>
                </a:lnTo>
                <a:lnTo>
                  <a:pt x="262" y="358"/>
                </a:lnTo>
                <a:lnTo>
                  <a:pt x="263" y="357"/>
                </a:lnTo>
                <a:lnTo>
                  <a:pt x="264" y="357"/>
                </a:lnTo>
                <a:lnTo>
                  <a:pt x="264" y="358"/>
                </a:lnTo>
                <a:lnTo>
                  <a:pt x="266" y="358"/>
                </a:lnTo>
                <a:lnTo>
                  <a:pt x="266" y="357"/>
                </a:lnTo>
                <a:lnTo>
                  <a:pt x="267" y="357"/>
                </a:lnTo>
                <a:lnTo>
                  <a:pt x="268" y="356"/>
                </a:lnTo>
                <a:lnTo>
                  <a:pt x="270" y="354"/>
                </a:lnTo>
                <a:lnTo>
                  <a:pt x="271" y="354"/>
                </a:lnTo>
                <a:close/>
                <a:moveTo>
                  <a:pt x="313" y="269"/>
                </a:moveTo>
                <a:lnTo>
                  <a:pt x="313" y="268"/>
                </a:lnTo>
                <a:lnTo>
                  <a:pt x="313" y="269"/>
                </a:lnTo>
                <a:close/>
                <a:moveTo>
                  <a:pt x="313" y="268"/>
                </a:moveTo>
                <a:lnTo>
                  <a:pt x="314" y="268"/>
                </a:lnTo>
                <a:lnTo>
                  <a:pt x="313" y="268"/>
                </a:lnTo>
                <a:close/>
                <a:moveTo>
                  <a:pt x="313" y="268"/>
                </a:moveTo>
                <a:lnTo>
                  <a:pt x="311" y="268"/>
                </a:lnTo>
                <a:lnTo>
                  <a:pt x="313" y="268"/>
                </a:lnTo>
                <a:close/>
                <a:moveTo>
                  <a:pt x="314" y="265"/>
                </a:moveTo>
                <a:lnTo>
                  <a:pt x="314" y="267"/>
                </a:lnTo>
                <a:lnTo>
                  <a:pt x="314" y="265"/>
                </a:lnTo>
                <a:close/>
                <a:moveTo>
                  <a:pt x="311" y="268"/>
                </a:moveTo>
                <a:lnTo>
                  <a:pt x="310" y="267"/>
                </a:lnTo>
                <a:lnTo>
                  <a:pt x="309" y="265"/>
                </a:lnTo>
                <a:lnTo>
                  <a:pt x="310" y="265"/>
                </a:lnTo>
                <a:lnTo>
                  <a:pt x="310" y="264"/>
                </a:lnTo>
                <a:lnTo>
                  <a:pt x="310" y="265"/>
                </a:lnTo>
                <a:lnTo>
                  <a:pt x="311" y="267"/>
                </a:lnTo>
                <a:lnTo>
                  <a:pt x="311" y="268"/>
                </a:lnTo>
                <a:close/>
                <a:moveTo>
                  <a:pt x="234" y="180"/>
                </a:moveTo>
                <a:lnTo>
                  <a:pt x="236" y="180"/>
                </a:lnTo>
                <a:lnTo>
                  <a:pt x="237" y="181"/>
                </a:lnTo>
                <a:lnTo>
                  <a:pt x="237" y="183"/>
                </a:lnTo>
                <a:lnTo>
                  <a:pt x="237" y="184"/>
                </a:lnTo>
                <a:lnTo>
                  <a:pt x="236" y="185"/>
                </a:lnTo>
                <a:lnTo>
                  <a:pt x="234" y="185"/>
                </a:lnTo>
                <a:lnTo>
                  <a:pt x="234" y="187"/>
                </a:lnTo>
                <a:lnTo>
                  <a:pt x="234" y="188"/>
                </a:lnTo>
                <a:lnTo>
                  <a:pt x="233" y="188"/>
                </a:lnTo>
                <a:lnTo>
                  <a:pt x="233" y="187"/>
                </a:lnTo>
                <a:lnTo>
                  <a:pt x="232" y="187"/>
                </a:lnTo>
                <a:lnTo>
                  <a:pt x="232" y="185"/>
                </a:lnTo>
                <a:lnTo>
                  <a:pt x="232" y="184"/>
                </a:lnTo>
                <a:lnTo>
                  <a:pt x="232" y="183"/>
                </a:lnTo>
                <a:lnTo>
                  <a:pt x="232" y="181"/>
                </a:lnTo>
                <a:lnTo>
                  <a:pt x="232" y="180"/>
                </a:lnTo>
                <a:lnTo>
                  <a:pt x="233" y="180"/>
                </a:lnTo>
                <a:lnTo>
                  <a:pt x="234" y="180"/>
                </a:lnTo>
                <a:close/>
                <a:moveTo>
                  <a:pt x="229" y="180"/>
                </a:moveTo>
                <a:lnTo>
                  <a:pt x="229" y="181"/>
                </a:lnTo>
                <a:lnTo>
                  <a:pt x="228" y="180"/>
                </a:lnTo>
                <a:lnTo>
                  <a:pt x="226" y="180"/>
                </a:lnTo>
                <a:lnTo>
                  <a:pt x="228" y="179"/>
                </a:lnTo>
                <a:lnTo>
                  <a:pt x="229" y="180"/>
                </a:lnTo>
                <a:close/>
                <a:moveTo>
                  <a:pt x="243" y="175"/>
                </a:moveTo>
                <a:lnTo>
                  <a:pt x="243" y="176"/>
                </a:lnTo>
                <a:lnTo>
                  <a:pt x="245" y="176"/>
                </a:lnTo>
                <a:lnTo>
                  <a:pt x="245" y="178"/>
                </a:lnTo>
                <a:lnTo>
                  <a:pt x="246" y="178"/>
                </a:lnTo>
                <a:lnTo>
                  <a:pt x="247" y="179"/>
                </a:lnTo>
                <a:lnTo>
                  <a:pt x="249" y="179"/>
                </a:lnTo>
                <a:lnTo>
                  <a:pt x="249" y="180"/>
                </a:lnTo>
                <a:lnTo>
                  <a:pt x="250" y="180"/>
                </a:lnTo>
                <a:lnTo>
                  <a:pt x="250" y="181"/>
                </a:lnTo>
                <a:lnTo>
                  <a:pt x="251" y="183"/>
                </a:lnTo>
                <a:lnTo>
                  <a:pt x="253" y="184"/>
                </a:lnTo>
                <a:lnTo>
                  <a:pt x="253" y="185"/>
                </a:lnTo>
                <a:lnTo>
                  <a:pt x="253" y="187"/>
                </a:lnTo>
                <a:lnTo>
                  <a:pt x="253" y="188"/>
                </a:lnTo>
                <a:lnTo>
                  <a:pt x="253" y="189"/>
                </a:lnTo>
                <a:lnTo>
                  <a:pt x="251" y="189"/>
                </a:lnTo>
                <a:lnTo>
                  <a:pt x="251" y="191"/>
                </a:lnTo>
                <a:lnTo>
                  <a:pt x="251" y="192"/>
                </a:lnTo>
                <a:lnTo>
                  <a:pt x="250" y="192"/>
                </a:lnTo>
                <a:lnTo>
                  <a:pt x="249" y="192"/>
                </a:lnTo>
                <a:lnTo>
                  <a:pt x="247" y="193"/>
                </a:lnTo>
                <a:lnTo>
                  <a:pt x="246" y="195"/>
                </a:lnTo>
                <a:lnTo>
                  <a:pt x="246" y="196"/>
                </a:lnTo>
                <a:lnTo>
                  <a:pt x="247" y="196"/>
                </a:lnTo>
                <a:lnTo>
                  <a:pt x="247" y="197"/>
                </a:lnTo>
                <a:lnTo>
                  <a:pt x="246" y="197"/>
                </a:lnTo>
                <a:lnTo>
                  <a:pt x="245" y="197"/>
                </a:lnTo>
                <a:lnTo>
                  <a:pt x="243" y="196"/>
                </a:lnTo>
                <a:lnTo>
                  <a:pt x="243" y="195"/>
                </a:lnTo>
                <a:lnTo>
                  <a:pt x="242" y="193"/>
                </a:lnTo>
                <a:lnTo>
                  <a:pt x="242" y="192"/>
                </a:lnTo>
                <a:lnTo>
                  <a:pt x="241" y="192"/>
                </a:lnTo>
                <a:lnTo>
                  <a:pt x="241" y="191"/>
                </a:lnTo>
                <a:lnTo>
                  <a:pt x="242" y="191"/>
                </a:lnTo>
                <a:lnTo>
                  <a:pt x="242" y="189"/>
                </a:lnTo>
                <a:lnTo>
                  <a:pt x="242" y="188"/>
                </a:lnTo>
                <a:lnTo>
                  <a:pt x="242" y="187"/>
                </a:lnTo>
                <a:lnTo>
                  <a:pt x="241" y="187"/>
                </a:lnTo>
                <a:lnTo>
                  <a:pt x="241" y="185"/>
                </a:lnTo>
                <a:lnTo>
                  <a:pt x="241" y="184"/>
                </a:lnTo>
                <a:lnTo>
                  <a:pt x="241" y="183"/>
                </a:lnTo>
                <a:lnTo>
                  <a:pt x="241" y="181"/>
                </a:lnTo>
                <a:lnTo>
                  <a:pt x="241" y="180"/>
                </a:lnTo>
                <a:lnTo>
                  <a:pt x="241" y="179"/>
                </a:lnTo>
                <a:lnTo>
                  <a:pt x="242" y="179"/>
                </a:lnTo>
                <a:lnTo>
                  <a:pt x="242" y="176"/>
                </a:lnTo>
                <a:lnTo>
                  <a:pt x="242" y="175"/>
                </a:lnTo>
                <a:lnTo>
                  <a:pt x="243" y="175"/>
                </a:lnTo>
                <a:close/>
                <a:moveTo>
                  <a:pt x="271" y="174"/>
                </a:moveTo>
                <a:lnTo>
                  <a:pt x="271" y="172"/>
                </a:lnTo>
                <a:lnTo>
                  <a:pt x="272" y="172"/>
                </a:lnTo>
                <a:lnTo>
                  <a:pt x="272" y="174"/>
                </a:lnTo>
                <a:lnTo>
                  <a:pt x="271" y="174"/>
                </a:lnTo>
                <a:close/>
                <a:moveTo>
                  <a:pt x="272" y="172"/>
                </a:moveTo>
                <a:lnTo>
                  <a:pt x="271" y="172"/>
                </a:lnTo>
                <a:lnTo>
                  <a:pt x="271" y="171"/>
                </a:lnTo>
                <a:lnTo>
                  <a:pt x="272" y="171"/>
                </a:lnTo>
                <a:lnTo>
                  <a:pt x="272" y="172"/>
                </a:lnTo>
                <a:close/>
                <a:moveTo>
                  <a:pt x="272" y="171"/>
                </a:moveTo>
                <a:lnTo>
                  <a:pt x="272" y="170"/>
                </a:lnTo>
                <a:lnTo>
                  <a:pt x="272" y="171"/>
                </a:lnTo>
                <a:close/>
                <a:moveTo>
                  <a:pt x="273" y="161"/>
                </a:moveTo>
                <a:lnTo>
                  <a:pt x="273" y="159"/>
                </a:lnTo>
                <a:lnTo>
                  <a:pt x="273" y="161"/>
                </a:lnTo>
                <a:close/>
                <a:moveTo>
                  <a:pt x="275" y="161"/>
                </a:moveTo>
                <a:lnTo>
                  <a:pt x="275" y="159"/>
                </a:lnTo>
                <a:lnTo>
                  <a:pt x="275" y="161"/>
                </a:lnTo>
                <a:close/>
                <a:moveTo>
                  <a:pt x="279" y="145"/>
                </a:moveTo>
                <a:lnTo>
                  <a:pt x="280" y="145"/>
                </a:lnTo>
                <a:lnTo>
                  <a:pt x="283" y="145"/>
                </a:lnTo>
                <a:lnTo>
                  <a:pt x="283" y="146"/>
                </a:lnTo>
                <a:lnTo>
                  <a:pt x="284" y="146"/>
                </a:lnTo>
                <a:lnTo>
                  <a:pt x="284" y="147"/>
                </a:lnTo>
                <a:lnTo>
                  <a:pt x="285" y="147"/>
                </a:lnTo>
                <a:lnTo>
                  <a:pt x="285" y="149"/>
                </a:lnTo>
                <a:lnTo>
                  <a:pt x="285" y="150"/>
                </a:lnTo>
                <a:lnTo>
                  <a:pt x="285" y="151"/>
                </a:lnTo>
                <a:lnTo>
                  <a:pt x="283" y="153"/>
                </a:lnTo>
                <a:lnTo>
                  <a:pt x="281" y="154"/>
                </a:lnTo>
                <a:lnTo>
                  <a:pt x="280" y="154"/>
                </a:lnTo>
                <a:lnTo>
                  <a:pt x="279" y="154"/>
                </a:lnTo>
                <a:lnTo>
                  <a:pt x="279" y="155"/>
                </a:lnTo>
                <a:lnTo>
                  <a:pt x="277" y="155"/>
                </a:lnTo>
                <a:lnTo>
                  <a:pt x="276" y="155"/>
                </a:lnTo>
                <a:lnTo>
                  <a:pt x="276" y="157"/>
                </a:lnTo>
                <a:lnTo>
                  <a:pt x="275" y="157"/>
                </a:lnTo>
                <a:lnTo>
                  <a:pt x="273" y="158"/>
                </a:lnTo>
                <a:lnTo>
                  <a:pt x="275" y="159"/>
                </a:lnTo>
                <a:lnTo>
                  <a:pt x="273" y="159"/>
                </a:lnTo>
                <a:lnTo>
                  <a:pt x="272" y="159"/>
                </a:lnTo>
                <a:lnTo>
                  <a:pt x="272" y="161"/>
                </a:lnTo>
                <a:lnTo>
                  <a:pt x="271" y="161"/>
                </a:lnTo>
                <a:lnTo>
                  <a:pt x="271" y="162"/>
                </a:lnTo>
                <a:lnTo>
                  <a:pt x="270" y="162"/>
                </a:lnTo>
                <a:lnTo>
                  <a:pt x="268" y="163"/>
                </a:lnTo>
                <a:lnTo>
                  <a:pt x="268" y="164"/>
                </a:lnTo>
                <a:lnTo>
                  <a:pt x="270" y="164"/>
                </a:lnTo>
                <a:lnTo>
                  <a:pt x="271" y="166"/>
                </a:lnTo>
                <a:lnTo>
                  <a:pt x="272" y="166"/>
                </a:lnTo>
                <a:lnTo>
                  <a:pt x="272" y="167"/>
                </a:lnTo>
                <a:lnTo>
                  <a:pt x="273" y="167"/>
                </a:lnTo>
                <a:lnTo>
                  <a:pt x="272" y="167"/>
                </a:lnTo>
                <a:lnTo>
                  <a:pt x="272" y="168"/>
                </a:lnTo>
                <a:lnTo>
                  <a:pt x="273" y="168"/>
                </a:lnTo>
                <a:lnTo>
                  <a:pt x="273" y="170"/>
                </a:lnTo>
                <a:lnTo>
                  <a:pt x="272" y="170"/>
                </a:lnTo>
                <a:lnTo>
                  <a:pt x="271" y="170"/>
                </a:lnTo>
                <a:lnTo>
                  <a:pt x="271" y="171"/>
                </a:lnTo>
                <a:lnTo>
                  <a:pt x="271" y="172"/>
                </a:lnTo>
                <a:lnTo>
                  <a:pt x="268" y="172"/>
                </a:lnTo>
                <a:lnTo>
                  <a:pt x="268" y="174"/>
                </a:lnTo>
                <a:lnTo>
                  <a:pt x="267" y="175"/>
                </a:lnTo>
                <a:lnTo>
                  <a:pt x="267" y="176"/>
                </a:lnTo>
                <a:lnTo>
                  <a:pt x="266" y="178"/>
                </a:lnTo>
                <a:lnTo>
                  <a:pt x="264" y="178"/>
                </a:lnTo>
                <a:lnTo>
                  <a:pt x="263" y="178"/>
                </a:lnTo>
                <a:lnTo>
                  <a:pt x="262" y="178"/>
                </a:lnTo>
                <a:lnTo>
                  <a:pt x="262" y="176"/>
                </a:lnTo>
                <a:lnTo>
                  <a:pt x="259" y="176"/>
                </a:lnTo>
                <a:lnTo>
                  <a:pt x="259" y="178"/>
                </a:lnTo>
                <a:lnTo>
                  <a:pt x="258" y="178"/>
                </a:lnTo>
                <a:lnTo>
                  <a:pt x="258" y="176"/>
                </a:lnTo>
                <a:lnTo>
                  <a:pt x="258" y="174"/>
                </a:lnTo>
                <a:lnTo>
                  <a:pt x="258" y="172"/>
                </a:lnTo>
                <a:lnTo>
                  <a:pt x="258" y="171"/>
                </a:lnTo>
                <a:lnTo>
                  <a:pt x="259" y="170"/>
                </a:lnTo>
                <a:lnTo>
                  <a:pt x="259" y="168"/>
                </a:lnTo>
                <a:lnTo>
                  <a:pt x="259" y="167"/>
                </a:lnTo>
                <a:lnTo>
                  <a:pt x="260" y="166"/>
                </a:lnTo>
                <a:lnTo>
                  <a:pt x="260" y="163"/>
                </a:lnTo>
                <a:lnTo>
                  <a:pt x="262" y="163"/>
                </a:lnTo>
                <a:lnTo>
                  <a:pt x="263" y="162"/>
                </a:lnTo>
                <a:lnTo>
                  <a:pt x="264" y="162"/>
                </a:lnTo>
                <a:lnTo>
                  <a:pt x="264" y="161"/>
                </a:lnTo>
                <a:lnTo>
                  <a:pt x="266" y="161"/>
                </a:lnTo>
                <a:lnTo>
                  <a:pt x="266" y="159"/>
                </a:lnTo>
                <a:lnTo>
                  <a:pt x="267" y="158"/>
                </a:lnTo>
                <a:lnTo>
                  <a:pt x="268" y="155"/>
                </a:lnTo>
                <a:lnTo>
                  <a:pt x="270" y="154"/>
                </a:lnTo>
                <a:lnTo>
                  <a:pt x="268" y="153"/>
                </a:lnTo>
                <a:lnTo>
                  <a:pt x="268" y="151"/>
                </a:lnTo>
                <a:lnTo>
                  <a:pt x="267" y="150"/>
                </a:lnTo>
                <a:lnTo>
                  <a:pt x="267" y="149"/>
                </a:lnTo>
                <a:lnTo>
                  <a:pt x="268" y="149"/>
                </a:lnTo>
                <a:lnTo>
                  <a:pt x="270" y="149"/>
                </a:lnTo>
                <a:lnTo>
                  <a:pt x="271" y="149"/>
                </a:lnTo>
                <a:lnTo>
                  <a:pt x="272" y="149"/>
                </a:lnTo>
                <a:lnTo>
                  <a:pt x="272" y="147"/>
                </a:lnTo>
                <a:lnTo>
                  <a:pt x="273" y="147"/>
                </a:lnTo>
                <a:lnTo>
                  <a:pt x="275" y="146"/>
                </a:lnTo>
                <a:lnTo>
                  <a:pt x="276" y="145"/>
                </a:lnTo>
                <a:lnTo>
                  <a:pt x="277" y="145"/>
                </a:lnTo>
                <a:lnTo>
                  <a:pt x="279" y="145"/>
                </a:lnTo>
                <a:close/>
                <a:moveTo>
                  <a:pt x="263" y="98"/>
                </a:moveTo>
                <a:lnTo>
                  <a:pt x="263" y="96"/>
                </a:lnTo>
                <a:lnTo>
                  <a:pt x="263" y="98"/>
                </a:lnTo>
                <a:close/>
                <a:moveTo>
                  <a:pt x="264" y="98"/>
                </a:moveTo>
                <a:lnTo>
                  <a:pt x="264" y="96"/>
                </a:lnTo>
                <a:lnTo>
                  <a:pt x="264" y="98"/>
                </a:lnTo>
                <a:close/>
                <a:moveTo>
                  <a:pt x="263" y="96"/>
                </a:moveTo>
                <a:lnTo>
                  <a:pt x="263" y="98"/>
                </a:lnTo>
                <a:lnTo>
                  <a:pt x="260" y="98"/>
                </a:lnTo>
                <a:lnTo>
                  <a:pt x="260" y="96"/>
                </a:lnTo>
                <a:lnTo>
                  <a:pt x="259" y="96"/>
                </a:lnTo>
                <a:lnTo>
                  <a:pt x="259" y="95"/>
                </a:lnTo>
                <a:lnTo>
                  <a:pt x="260" y="94"/>
                </a:lnTo>
                <a:lnTo>
                  <a:pt x="262" y="94"/>
                </a:lnTo>
                <a:lnTo>
                  <a:pt x="263" y="94"/>
                </a:lnTo>
                <a:lnTo>
                  <a:pt x="263" y="95"/>
                </a:lnTo>
                <a:lnTo>
                  <a:pt x="263" y="96"/>
                </a:lnTo>
                <a:close/>
                <a:moveTo>
                  <a:pt x="246" y="65"/>
                </a:moveTo>
                <a:lnTo>
                  <a:pt x="246" y="66"/>
                </a:lnTo>
                <a:lnTo>
                  <a:pt x="247" y="66"/>
                </a:lnTo>
                <a:lnTo>
                  <a:pt x="249" y="66"/>
                </a:lnTo>
                <a:lnTo>
                  <a:pt x="249" y="68"/>
                </a:lnTo>
                <a:lnTo>
                  <a:pt x="250" y="68"/>
                </a:lnTo>
                <a:lnTo>
                  <a:pt x="250" y="69"/>
                </a:lnTo>
                <a:lnTo>
                  <a:pt x="250" y="70"/>
                </a:lnTo>
                <a:lnTo>
                  <a:pt x="251" y="72"/>
                </a:lnTo>
                <a:lnTo>
                  <a:pt x="251" y="74"/>
                </a:lnTo>
                <a:lnTo>
                  <a:pt x="250" y="74"/>
                </a:lnTo>
                <a:lnTo>
                  <a:pt x="250" y="75"/>
                </a:lnTo>
                <a:lnTo>
                  <a:pt x="249" y="75"/>
                </a:lnTo>
                <a:lnTo>
                  <a:pt x="247" y="77"/>
                </a:lnTo>
                <a:lnTo>
                  <a:pt x="247" y="78"/>
                </a:lnTo>
                <a:lnTo>
                  <a:pt x="249" y="79"/>
                </a:lnTo>
                <a:lnTo>
                  <a:pt x="249" y="81"/>
                </a:lnTo>
                <a:lnTo>
                  <a:pt x="249" y="82"/>
                </a:lnTo>
                <a:lnTo>
                  <a:pt x="250" y="82"/>
                </a:lnTo>
                <a:lnTo>
                  <a:pt x="249" y="83"/>
                </a:lnTo>
                <a:lnTo>
                  <a:pt x="247" y="85"/>
                </a:lnTo>
                <a:lnTo>
                  <a:pt x="246" y="85"/>
                </a:lnTo>
                <a:lnTo>
                  <a:pt x="245" y="85"/>
                </a:lnTo>
                <a:lnTo>
                  <a:pt x="245" y="86"/>
                </a:lnTo>
                <a:lnTo>
                  <a:pt x="245" y="87"/>
                </a:lnTo>
                <a:lnTo>
                  <a:pt x="245" y="89"/>
                </a:lnTo>
                <a:lnTo>
                  <a:pt x="245" y="90"/>
                </a:lnTo>
                <a:lnTo>
                  <a:pt x="245" y="91"/>
                </a:lnTo>
                <a:lnTo>
                  <a:pt x="243" y="91"/>
                </a:lnTo>
                <a:lnTo>
                  <a:pt x="243" y="92"/>
                </a:lnTo>
                <a:lnTo>
                  <a:pt x="243" y="94"/>
                </a:lnTo>
                <a:lnTo>
                  <a:pt x="242" y="94"/>
                </a:lnTo>
                <a:lnTo>
                  <a:pt x="241" y="94"/>
                </a:lnTo>
                <a:lnTo>
                  <a:pt x="241" y="95"/>
                </a:lnTo>
                <a:lnTo>
                  <a:pt x="239" y="95"/>
                </a:lnTo>
                <a:lnTo>
                  <a:pt x="238" y="95"/>
                </a:lnTo>
                <a:lnTo>
                  <a:pt x="238" y="96"/>
                </a:lnTo>
                <a:lnTo>
                  <a:pt x="237" y="98"/>
                </a:lnTo>
                <a:lnTo>
                  <a:pt x="236" y="99"/>
                </a:lnTo>
                <a:lnTo>
                  <a:pt x="234" y="99"/>
                </a:lnTo>
                <a:lnTo>
                  <a:pt x="233" y="99"/>
                </a:lnTo>
                <a:lnTo>
                  <a:pt x="232" y="99"/>
                </a:lnTo>
                <a:lnTo>
                  <a:pt x="232" y="98"/>
                </a:lnTo>
                <a:lnTo>
                  <a:pt x="230" y="96"/>
                </a:lnTo>
                <a:lnTo>
                  <a:pt x="229" y="95"/>
                </a:lnTo>
                <a:lnTo>
                  <a:pt x="228" y="94"/>
                </a:lnTo>
                <a:lnTo>
                  <a:pt x="228" y="92"/>
                </a:lnTo>
                <a:lnTo>
                  <a:pt x="228" y="91"/>
                </a:lnTo>
                <a:lnTo>
                  <a:pt x="229" y="90"/>
                </a:lnTo>
                <a:lnTo>
                  <a:pt x="229" y="89"/>
                </a:lnTo>
                <a:lnTo>
                  <a:pt x="229" y="87"/>
                </a:lnTo>
                <a:lnTo>
                  <a:pt x="230" y="87"/>
                </a:lnTo>
                <a:lnTo>
                  <a:pt x="230" y="86"/>
                </a:lnTo>
                <a:lnTo>
                  <a:pt x="232" y="85"/>
                </a:lnTo>
                <a:lnTo>
                  <a:pt x="232" y="83"/>
                </a:lnTo>
                <a:lnTo>
                  <a:pt x="233" y="83"/>
                </a:lnTo>
                <a:lnTo>
                  <a:pt x="234" y="83"/>
                </a:lnTo>
                <a:lnTo>
                  <a:pt x="236" y="82"/>
                </a:lnTo>
                <a:lnTo>
                  <a:pt x="236" y="81"/>
                </a:lnTo>
                <a:lnTo>
                  <a:pt x="236" y="79"/>
                </a:lnTo>
                <a:lnTo>
                  <a:pt x="236" y="78"/>
                </a:lnTo>
                <a:lnTo>
                  <a:pt x="237" y="78"/>
                </a:lnTo>
                <a:lnTo>
                  <a:pt x="237" y="77"/>
                </a:lnTo>
                <a:lnTo>
                  <a:pt x="238" y="77"/>
                </a:lnTo>
                <a:lnTo>
                  <a:pt x="238" y="75"/>
                </a:lnTo>
                <a:lnTo>
                  <a:pt x="238" y="74"/>
                </a:lnTo>
                <a:lnTo>
                  <a:pt x="239" y="73"/>
                </a:lnTo>
                <a:lnTo>
                  <a:pt x="239" y="72"/>
                </a:lnTo>
                <a:lnTo>
                  <a:pt x="239" y="70"/>
                </a:lnTo>
                <a:lnTo>
                  <a:pt x="239" y="69"/>
                </a:lnTo>
                <a:lnTo>
                  <a:pt x="241" y="68"/>
                </a:lnTo>
                <a:lnTo>
                  <a:pt x="242" y="68"/>
                </a:lnTo>
                <a:lnTo>
                  <a:pt x="242" y="66"/>
                </a:lnTo>
                <a:lnTo>
                  <a:pt x="243" y="66"/>
                </a:lnTo>
                <a:lnTo>
                  <a:pt x="245" y="66"/>
                </a:lnTo>
                <a:lnTo>
                  <a:pt x="245" y="65"/>
                </a:lnTo>
                <a:lnTo>
                  <a:pt x="246" y="65"/>
                </a:lnTo>
                <a:close/>
                <a:moveTo>
                  <a:pt x="258" y="52"/>
                </a:moveTo>
                <a:lnTo>
                  <a:pt x="256" y="52"/>
                </a:lnTo>
                <a:lnTo>
                  <a:pt x="258" y="51"/>
                </a:lnTo>
                <a:lnTo>
                  <a:pt x="258" y="52"/>
                </a:lnTo>
                <a:close/>
                <a:moveTo>
                  <a:pt x="256" y="51"/>
                </a:moveTo>
                <a:lnTo>
                  <a:pt x="255" y="52"/>
                </a:lnTo>
                <a:lnTo>
                  <a:pt x="255" y="51"/>
                </a:lnTo>
                <a:lnTo>
                  <a:pt x="254" y="51"/>
                </a:lnTo>
                <a:lnTo>
                  <a:pt x="254" y="49"/>
                </a:lnTo>
                <a:lnTo>
                  <a:pt x="255" y="49"/>
                </a:lnTo>
                <a:lnTo>
                  <a:pt x="256" y="49"/>
                </a:lnTo>
                <a:lnTo>
                  <a:pt x="256" y="51"/>
                </a:lnTo>
                <a:close/>
                <a:moveTo>
                  <a:pt x="256" y="45"/>
                </a:moveTo>
                <a:lnTo>
                  <a:pt x="256" y="44"/>
                </a:lnTo>
                <a:lnTo>
                  <a:pt x="256" y="45"/>
                </a:lnTo>
                <a:close/>
                <a:moveTo>
                  <a:pt x="262" y="47"/>
                </a:moveTo>
                <a:lnTo>
                  <a:pt x="260" y="45"/>
                </a:lnTo>
                <a:lnTo>
                  <a:pt x="259" y="44"/>
                </a:lnTo>
                <a:lnTo>
                  <a:pt x="258" y="44"/>
                </a:lnTo>
                <a:lnTo>
                  <a:pt x="258" y="43"/>
                </a:lnTo>
                <a:lnTo>
                  <a:pt x="259" y="43"/>
                </a:lnTo>
                <a:lnTo>
                  <a:pt x="260" y="44"/>
                </a:lnTo>
                <a:lnTo>
                  <a:pt x="262" y="44"/>
                </a:lnTo>
                <a:lnTo>
                  <a:pt x="262" y="45"/>
                </a:lnTo>
                <a:lnTo>
                  <a:pt x="262" y="47"/>
                </a:lnTo>
                <a:close/>
                <a:moveTo>
                  <a:pt x="260" y="43"/>
                </a:moveTo>
                <a:lnTo>
                  <a:pt x="260" y="41"/>
                </a:lnTo>
                <a:lnTo>
                  <a:pt x="260" y="43"/>
                </a:lnTo>
                <a:close/>
                <a:moveTo>
                  <a:pt x="263" y="14"/>
                </a:moveTo>
                <a:lnTo>
                  <a:pt x="262" y="14"/>
                </a:lnTo>
                <a:lnTo>
                  <a:pt x="262" y="13"/>
                </a:lnTo>
                <a:lnTo>
                  <a:pt x="262" y="11"/>
                </a:lnTo>
                <a:lnTo>
                  <a:pt x="263" y="11"/>
                </a:lnTo>
                <a:lnTo>
                  <a:pt x="263" y="13"/>
                </a:lnTo>
                <a:lnTo>
                  <a:pt x="264" y="13"/>
                </a:lnTo>
                <a:lnTo>
                  <a:pt x="263" y="13"/>
                </a:lnTo>
                <a:lnTo>
                  <a:pt x="263" y="14"/>
                </a:lnTo>
                <a:close/>
                <a:moveTo>
                  <a:pt x="266" y="5"/>
                </a:moveTo>
                <a:lnTo>
                  <a:pt x="264" y="5"/>
                </a:lnTo>
                <a:lnTo>
                  <a:pt x="266" y="3"/>
                </a:lnTo>
                <a:lnTo>
                  <a:pt x="266" y="5"/>
                </a:lnTo>
                <a:close/>
                <a:moveTo>
                  <a:pt x="267" y="0"/>
                </a:moveTo>
                <a:lnTo>
                  <a:pt x="267" y="1"/>
                </a:lnTo>
                <a:lnTo>
                  <a:pt x="268" y="1"/>
                </a:lnTo>
                <a:lnTo>
                  <a:pt x="268" y="2"/>
                </a:lnTo>
                <a:lnTo>
                  <a:pt x="268" y="3"/>
                </a:lnTo>
                <a:lnTo>
                  <a:pt x="267" y="3"/>
                </a:lnTo>
                <a:lnTo>
                  <a:pt x="266" y="3"/>
                </a:lnTo>
                <a:lnTo>
                  <a:pt x="266" y="2"/>
                </a:lnTo>
                <a:lnTo>
                  <a:pt x="266" y="1"/>
                </a:lnTo>
                <a:lnTo>
                  <a:pt x="266" y="0"/>
                </a:lnTo>
                <a:lnTo>
                  <a:pt x="267" y="0"/>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a:off x="2231737" y="1922663"/>
            <a:ext cx="989810" cy="858296"/>
          </a:xfrm>
          <a:custGeom>
            <a:avLst/>
            <a:gdLst>
              <a:gd name="T0" fmla="*/ 179 w 572"/>
              <a:gd name="T1" fmla="*/ 494 h 496"/>
              <a:gd name="T2" fmla="*/ 102 w 572"/>
              <a:gd name="T3" fmla="*/ 402 h 496"/>
              <a:gd name="T4" fmla="*/ 59 w 572"/>
              <a:gd name="T5" fmla="*/ 367 h 496"/>
              <a:gd name="T6" fmla="*/ 39 w 572"/>
              <a:gd name="T7" fmla="*/ 232 h 496"/>
              <a:gd name="T8" fmla="*/ 8 w 572"/>
              <a:gd name="T9" fmla="*/ 184 h 496"/>
              <a:gd name="T10" fmla="*/ 18 w 572"/>
              <a:gd name="T11" fmla="*/ 165 h 496"/>
              <a:gd name="T12" fmla="*/ 561 w 572"/>
              <a:gd name="T13" fmla="*/ 29 h 496"/>
              <a:gd name="T14" fmla="*/ 552 w 572"/>
              <a:gd name="T15" fmla="*/ 55 h 496"/>
              <a:gd name="T16" fmla="*/ 546 w 572"/>
              <a:gd name="T17" fmla="*/ 72 h 496"/>
              <a:gd name="T18" fmla="*/ 523 w 572"/>
              <a:gd name="T19" fmla="*/ 95 h 496"/>
              <a:gd name="T20" fmla="*/ 504 w 572"/>
              <a:gd name="T21" fmla="*/ 116 h 496"/>
              <a:gd name="T22" fmla="*/ 527 w 572"/>
              <a:gd name="T23" fmla="*/ 80 h 496"/>
              <a:gd name="T24" fmla="*/ 523 w 572"/>
              <a:gd name="T25" fmla="*/ 67 h 496"/>
              <a:gd name="T26" fmla="*/ 506 w 572"/>
              <a:gd name="T27" fmla="*/ 84 h 496"/>
              <a:gd name="T28" fmla="*/ 474 w 572"/>
              <a:gd name="T29" fmla="*/ 96 h 496"/>
              <a:gd name="T30" fmla="*/ 447 w 572"/>
              <a:gd name="T31" fmla="*/ 106 h 496"/>
              <a:gd name="T32" fmla="*/ 420 w 572"/>
              <a:gd name="T33" fmla="*/ 133 h 496"/>
              <a:gd name="T34" fmla="*/ 403 w 572"/>
              <a:gd name="T35" fmla="*/ 164 h 496"/>
              <a:gd name="T36" fmla="*/ 424 w 572"/>
              <a:gd name="T37" fmla="*/ 181 h 496"/>
              <a:gd name="T38" fmla="*/ 417 w 572"/>
              <a:gd name="T39" fmla="*/ 198 h 496"/>
              <a:gd name="T40" fmla="*/ 404 w 572"/>
              <a:gd name="T41" fmla="*/ 219 h 496"/>
              <a:gd name="T42" fmla="*/ 390 w 572"/>
              <a:gd name="T43" fmla="*/ 244 h 496"/>
              <a:gd name="T44" fmla="*/ 374 w 572"/>
              <a:gd name="T45" fmla="*/ 267 h 496"/>
              <a:gd name="T46" fmla="*/ 370 w 572"/>
              <a:gd name="T47" fmla="*/ 296 h 496"/>
              <a:gd name="T48" fmla="*/ 335 w 572"/>
              <a:gd name="T49" fmla="*/ 383 h 496"/>
              <a:gd name="T50" fmla="*/ 302 w 572"/>
              <a:gd name="T51" fmla="*/ 398 h 496"/>
              <a:gd name="T52" fmla="*/ 268 w 572"/>
              <a:gd name="T53" fmla="*/ 410 h 496"/>
              <a:gd name="T54" fmla="*/ 250 w 572"/>
              <a:gd name="T55" fmla="*/ 415 h 496"/>
              <a:gd name="T56" fmla="*/ 221 w 572"/>
              <a:gd name="T57" fmla="*/ 406 h 496"/>
              <a:gd name="T58" fmla="*/ 183 w 572"/>
              <a:gd name="T59" fmla="*/ 393 h 496"/>
              <a:gd name="T60" fmla="*/ 174 w 572"/>
              <a:gd name="T61" fmla="*/ 414 h 496"/>
              <a:gd name="T62" fmla="*/ 186 w 572"/>
              <a:gd name="T63" fmla="*/ 448 h 496"/>
              <a:gd name="T64" fmla="*/ 179 w 572"/>
              <a:gd name="T65" fmla="*/ 481 h 496"/>
              <a:gd name="T66" fmla="*/ 162 w 572"/>
              <a:gd name="T67" fmla="*/ 485 h 496"/>
              <a:gd name="T68" fmla="*/ 142 w 572"/>
              <a:gd name="T69" fmla="*/ 476 h 496"/>
              <a:gd name="T70" fmla="*/ 139 w 572"/>
              <a:gd name="T71" fmla="*/ 455 h 496"/>
              <a:gd name="T72" fmla="*/ 128 w 572"/>
              <a:gd name="T73" fmla="*/ 436 h 496"/>
              <a:gd name="T74" fmla="*/ 106 w 572"/>
              <a:gd name="T75" fmla="*/ 419 h 496"/>
              <a:gd name="T76" fmla="*/ 107 w 572"/>
              <a:gd name="T77" fmla="*/ 402 h 496"/>
              <a:gd name="T78" fmla="*/ 115 w 572"/>
              <a:gd name="T79" fmla="*/ 393 h 496"/>
              <a:gd name="T80" fmla="*/ 98 w 572"/>
              <a:gd name="T81" fmla="*/ 387 h 496"/>
              <a:gd name="T82" fmla="*/ 82 w 572"/>
              <a:gd name="T83" fmla="*/ 406 h 496"/>
              <a:gd name="T84" fmla="*/ 70 w 572"/>
              <a:gd name="T85" fmla="*/ 396 h 496"/>
              <a:gd name="T86" fmla="*/ 64 w 572"/>
              <a:gd name="T87" fmla="*/ 381 h 496"/>
              <a:gd name="T88" fmla="*/ 64 w 572"/>
              <a:gd name="T89" fmla="*/ 349 h 496"/>
              <a:gd name="T90" fmla="*/ 56 w 572"/>
              <a:gd name="T91" fmla="*/ 311 h 496"/>
              <a:gd name="T92" fmla="*/ 43 w 572"/>
              <a:gd name="T93" fmla="*/ 279 h 496"/>
              <a:gd name="T94" fmla="*/ 27 w 572"/>
              <a:gd name="T95" fmla="*/ 256 h 496"/>
              <a:gd name="T96" fmla="*/ 34 w 572"/>
              <a:gd name="T97" fmla="*/ 241 h 496"/>
              <a:gd name="T98" fmla="*/ 35 w 572"/>
              <a:gd name="T99" fmla="*/ 223 h 496"/>
              <a:gd name="T100" fmla="*/ 30 w 572"/>
              <a:gd name="T101" fmla="*/ 207 h 496"/>
              <a:gd name="T102" fmla="*/ 19 w 572"/>
              <a:gd name="T103" fmla="*/ 182 h 496"/>
              <a:gd name="T104" fmla="*/ 38 w 572"/>
              <a:gd name="T105" fmla="*/ 165 h 496"/>
              <a:gd name="T106" fmla="*/ 89 w 572"/>
              <a:gd name="T107" fmla="*/ 177 h 496"/>
              <a:gd name="T108" fmla="*/ 122 w 572"/>
              <a:gd name="T109" fmla="*/ 180 h 496"/>
              <a:gd name="T110" fmla="*/ 148 w 572"/>
              <a:gd name="T111" fmla="*/ 176 h 496"/>
              <a:gd name="T112" fmla="*/ 182 w 572"/>
              <a:gd name="T113" fmla="*/ 171 h 496"/>
              <a:gd name="T114" fmla="*/ 212 w 572"/>
              <a:gd name="T115" fmla="*/ 151 h 496"/>
              <a:gd name="T116" fmla="*/ 255 w 572"/>
              <a:gd name="T117" fmla="*/ 130 h 496"/>
              <a:gd name="T118" fmla="*/ 289 w 572"/>
              <a:gd name="T119" fmla="*/ 84 h 496"/>
              <a:gd name="T120" fmla="*/ 344 w 572"/>
              <a:gd name="T121" fmla="*/ 173 h 496"/>
              <a:gd name="T122" fmla="*/ 500 w 572"/>
              <a:gd name="T123" fmla="*/ 30 h 496"/>
              <a:gd name="T124" fmla="*/ 555 w 572"/>
              <a:gd name="T125" fmla="*/ 2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496">
                <a:moveTo>
                  <a:pt x="192" y="495"/>
                </a:moveTo>
                <a:lnTo>
                  <a:pt x="191" y="496"/>
                </a:lnTo>
                <a:lnTo>
                  <a:pt x="190" y="496"/>
                </a:lnTo>
                <a:lnTo>
                  <a:pt x="190" y="495"/>
                </a:lnTo>
                <a:lnTo>
                  <a:pt x="191" y="495"/>
                </a:lnTo>
                <a:lnTo>
                  <a:pt x="192" y="495"/>
                </a:lnTo>
                <a:close/>
                <a:moveTo>
                  <a:pt x="169" y="494"/>
                </a:moveTo>
                <a:lnTo>
                  <a:pt x="169" y="493"/>
                </a:lnTo>
                <a:lnTo>
                  <a:pt x="169" y="494"/>
                </a:lnTo>
                <a:close/>
                <a:moveTo>
                  <a:pt x="191" y="493"/>
                </a:moveTo>
                <a:lnTo>
                  <a:pt x="191" y="491"/>
                </a:lnTo>
                <a:lnTo>
                  <a:pt x="191" y="493"/>
                </a:lnTo>
                <a:close/>
                <a:moveTo>
                  <a:pt x="190" y="490"/>
                </a:moveTo>
                <a:lnTo>
                  <a:pt x="191" y="490"/>
                </a:lnTo>
                <a:lnTo>
                  <a:pt x="191" y="491"/>
                </a:lnTo>
                <a:lnTo>
                  <a:pt x="190" y="491"/>
                </a:lnTo>
                <a:lnTo>
                  <a:pt x="190" y="490"/>
                </a:lnTo>
                <a:lnTo>
                  <a:pt x="188" y="490"/>
                </a:lnTo>
                <a:lnTo>
                  <a:pt x="188" y="491"/>
                </a:lnTo>
                <a:lnTo>
                  <a:pt x="187" y="491"/>
                </a:lnTo>
                <a:lnTo>
                  <a:pt x="186" y="491"/>
                </a:lnTo>
                <a:lnTo>
                  <a:pt x="184" y="491"/>
                </a:lnTo>
                <a:lnTo>
                  <a:pt x="183" y="491"/>
                </a:lnTo>
                <a:lnTo>
                  <a:pt x="183" y="493"/>
                </a:lnTo>
                <a:lnTo>
                  <a:pt x="183" y="494"/>
                </a:lnTo>
                <a:lnTo>
                  <a:pt x="182" y="494"/>
                </a:lnTo>
                <a:lnTo>
                  <a:pt x="180" y="494"/>
                </a:lnTo>
                <a:lnTo>
                  <a:pt x="179" y="494"/>
                </a:lnTo>
                <a:lnTo>
                  <a:pt x="178" y="493"/>
                </a:lnTo>
                <a:lnTo>
                  <a:pt x="178" y="491"/>
                </a:lnTo>
                <a:lnTo>
                  <a:pt x="178" y="490"/>
                </a:lnTo>
                <a:lnTo>
                  <a:pt x="179" y="490"/>
                </a:lnTo>
                <a:lnTo>
                  <a:pt x="180" y="490"/>
                </a:lnTo>
                <a:lnTo>
                  <a:pt x="182" y="490"/>
                </a:lnTo>
                <a:lnTo>
                  <a:pt x="183" y="490"/>
                </a:lnTo>
                <a:lnTo>
                  <a:pt x="184" y="490"/>
                </a:lnTo>
                <a:lnTo>
                  <a:pt x="187" y="490"/>
                </a:lnTo>
                <a:lnTo>
                  <a:pt x="188" y="489"/>
                </a:lnTo>
                <a:lnTo>
                  <a:pt x="188" y="490"/>
                </a:lnTo>
                <a:lnTo>
                  <a:pt x="190" y="490"/>
                </a:lnTo>
                <a:close/>
                <a:moveTo>
                  <a:pt x="69" y="407"/>
                </a:moveTo>
                <a:lnTo>
                  <a:pt x="68" y="407"/>
                </a:lnTo>
                <a:lnTo>
                  <a:pt x="69" y="407"/>
                </a:lnTo>
                <a:close/>
                <a:moveTo>
                  <a:pt x="73" y="404"/>
                </a:moveTo>
                <a:lnTo>
                  <a:pt x="74" y="404"/>
                </a:lnTo>
                <a:lnTo>
                  <a:pt x="74" y="405"/>
                </a:lnTo>
                <a:lnTo>
                  <a:pt x="74" y="406"/>
                </a:lnTo>
                <a:lnTo>
                  <a:pt x="73" y="406"/>
                </a:lnTo>
                <a:lnTo>
                  <a:pt x="72" y="406"/>
                </a:lnTo>
                <a:lnTo>
                  <a:pt x="72" y="405"/>
                </a:lnTo>
                <a:lnTo>
                  <a:pt x="72" y="404"/>
                </a:lnTo>
                <a:lnTo>
                  <a:pt x="73" y="404"/>
                </a:lnTo>
                <a:close/>
                <a:moveTo>
                  <a:pt x="102" y="404"/>
                </a:moveTo>
                <a:lnTo>
                  <a:pt x="101" y="404"/>
                </a:lnTo>
                <a:lnTo>
                  <a:pt x="101" y="402"/>
                </a:lnTo>
                <a:lnTo>
                  <a:pt x="102" y="402"/>
                </a:lnTo>
                <a:lnTo>
                  <a:pt x="102" y="404"/>
                </a:lnTo>
                <a:close/>
                <a:moveTo>
                  <a:pt x="180" y="398"/>
                </a:moveTo>
                <a:lnTo>
                  <a:pt x="179" y="398"/>
                </a:lnTo>
                <a:lnTo>
                  <a:pt x="180" y="397"/>
                </a:lnTo>
                <a:lnTo>
                  <a:pt x="180" y="398"/>
                </a:lnTo>
                <a:close/>
                <a:moveTo>
                  <a:pt x="64" y="392"/>
                </a:moveTo>
                <a:lnTo>
                  <a:pt x="64" y="390"/>
                </a:lnTo>
                <a:lnTo>
                  <a:pt x="64" y="392"/>
                </a:lnTo>
                <a:close/>
                <a:moveTo>
                  <a:pt x="103" y="389"/>
                </a:moveTo>
                <a:lnTo>
                  <a:pt x="103" y="390"/>
                </a:lnTo>
                <a:lnTo>
                  <a:pt x="103" y="389"/>
                </a:lnTo>
                <a:lnTo>
                  <a:pt x="102" y="389"/>
                </a:lnTo>
                <a:lnTo>
                  <a:pt x="103" y="388"/>
                </a:lnTo>
                <a:lnTo>
                  <a:pt x="103" y="389"/>
                </a:lnTo>
                <a:close/>
                <a:moveTo>
                  <a:pt x="102" y="384"/>
                </a:moveTo>
                <a:lnTo>
                  <a:pt x="102" y="385"/>
                </a:lnTo>
                <a:lnTo>
                  <a:pt x="102" y="384"/>
                </a:lnTo>
                <a:close/>
                <a:moveTo>
                  <a:pt x="52" y="369"/>
                </a:moveTo>
                <a:lnTo>
                  <a:pt x="53" y="369"/>
                </a:lnTo>
                <a:lnTo>
                  <a:pt x="55" y="369"/>
                </a:lnTo>
                <a:lnTo>
                  <a:pt x="55" y="371"/>
                </a:lnTo>
                <a:lnTo>
                  <a:pt x="53" y="371"/>
                </a:lnTo>
                <a:lnTo>
                  <a:pt x="52" y="369"/>
                </a:lnTo>
                <a:lnTo>
                  <a:pt x="52" y="371"/>
                </a:lnTo>
                <a:lnTo>
                  <a:pt x="51" y="371"/>
                </a:lnTo>
                <a:lnTo>
                  <a:pt x="51" y="369"/>
                </a:lnTo>
                <a:lnTo>
                  <a:pt x="52" y="369"/>
                </a:lnTo>
                <a:close/>
                <a:moveTo>
                  <a:pt x="59" y="367"/>
                </a:moveTo>
                <a:lnTo>
                  <a:pt x="59" y="368"/>
                </a:lnTo>
                <a:lnTo>
                  <a:pt x="59" y="367"/>
                </a:lnTo>
                <a:close/>
                <a:moveTo>
                  <a:pt x="26" y="237"/>
                </a:moveTo>
                <a:lnTo>
                  <a:pt x="25" y="239"/>
                </a:lnTo>
                <a:lnTo>
                  <a:pt x="25" y="237"/>
                </a:lnTo>
                <a:lnTo>
                  <a:pt x="25" y="236"/>
                </a:lnTo>
                <a:lnTo>
                  <a:pt x="26" y="236"/>
                </a:lnTo>
                <a:lnTo>
                  <a:pt x="26" y="237"/>
                </a:lnTo>
                <a:close/>
                <a:moveTo>
                  <a:pt x="33" y="237"/>
                </a:moveTo>
                <a:lnTo>
                  <a:pt x="31" y="239"/>
                </a:lnTo>
                <a:lnTo>
                  <a:pt x="33" y="239"/>
                </a:lnTo>
                <a:lnTo>
                  <a:pt x="34" y="239"/>
                </a:lnTo>
                <a:lnTo>
                  <a:pt x="35" y="239"/>
                </a:lnTo>
                <a:lnTo>
                  <a:pt x="36" y="240"/>
                </a:lnTo>
                <a:lnTo>
                  <a:pt x="35" y="240"/>
                </a:lnTo>
                <a:lnTo>
                  <a:pt x="34" y="240"/>
                </a:lnTo>
                <a:lnTo>
                  <a:pt x="33" y="240"/>
                </a:lnTo>
                <a:lnTo>
                  <a:pt x="30" y="240"/>
                </a:lnTo>
                <a:lnTo>
                  <a:pt x="30" y="239"/>
                </a:lnTo>
                <a:lnTo>
                  <a:pt x="31" y="239"/>
                </a:lnTo>
                <a:lnTo>
                  <a:pt x="31" y="237"/>
                </a:lnTo>
                <a:lnTo>
                  <a:pt x="31" y="236"/>
                </a:lnTo>
                <a:lnTo>
                  <a:pt x="31" y="237"/>
                </a:lnTo>
                <a:lnTo>
                  <a:pt x="33" y="237"/>
                </a:lnTo>
                <a:close/>
                <a:moveTo>
                  <a:pt x="39" y="233"/>
                </a:moveTo>
                <a:lnTo>
                  <a:pt x="38" y="233"/>
                </a:lnTo>
                <a:lnTo>
                  <a:pt x="38" y="232"/>
                </a:lnTo>
                <a:lnTo>
                  <a:pt x="39" y="232"/>
                </a:lnTo>
                <a:lnTo>
                  <a:pt x="39" y="233"/>
                </a:lnTo>
                <a:close/>
                <a:moveTo>
                  <a:pt x="33" y="229"/>
                </a:moveTo>
                <a:lnTo>
                  <a:pt x="33" y="231"/>
                </a:lnTo>
                <a:lnTo>
                  <a:pt x="34" y="231"/>
                </a:lnTo>
                <a:lnTo>
                  <a:pt x="33" y="231"/>
                </a:lnTo>
                <a:lnTo>
                  <a:pt x="33" y="232"/>
                </a:lnTo>
                <a:lnTo>
                  <a:pt x="31" y="232"/>
                </a:lnTo>
                <a:lnTo>
                  <a:pt x="31" y="233"/>
                </a:lnTo>
                <a:lnTo>
                  <a:pt x="30" y="235"/>
                </a:lnTo>
                <a:lnTo>
                  <a:pt x="29" y="235"/>
                </a:lnTo>
                <a:lnTo>
                  <a:pt x="27" y="235"/>
                </a:lnTo>
                <a:lnTo>
                  <a:pt x="27" y="233"/>
                </a:lnTo>
                <a:lnTo>
                  <a:pt x="27" y="232"/>
                </a:lnTo>
                <a:lnTo>
                  <a:pt x="27" y="231"/>
                </a:lnTo>
                <a:lnTo>
                  <a:pt x="27" y="229"/>
                </a:lnTo>
                <a:lnTo>
                  <a:pt x="29" y="229"/>
                </a:lnTo>
                <a:lnTo>
                  <a:pt x="30" y="229"/>
                </a:lnTo>
                <a:lnTo>
                  <a:pt x="31" y="229"/>
                </a:lnTo>
                <a:lnTo>
                  <a:pt x="33" y="229"/>
                </a:lnTo>
                <a:close/>
                <a:moveTo>
                  <a:pt x="410" y="214"/>
                </a:moveTo>
                <a:lnTo>
                  <a:pt x="408" y="214"/>
                </a:lnTo>
                <a:lnTo>
                  <a:pt x="410" y="214"/>
                </a:lnTo>
                <a:close/>
                <a:moveTo>
                  <a:pt x="410" y="214"/>
                </a:moveTo>
                <a:lnTo>
                  <a:pt x="411" y="212"/>
                </a:lnTo>
                <a:lnTo>
                  <a:pt x="411" y="214"/>
                </a:lnTo>
                <a:lnTo>
                  <a:pt x="410" y="214"/>
                </a:lnTo>
                <a:close/>
                <a:moveTo>
                  <a:pt x="9" y="184"/>
                </a:moveTo>
                <a:lnTo>
                  <a:pt x="8" y="184"/>
                </a:lnTo>
                <a:lnTo>
                  <a:pt x="8" y="182"/>
                </a:lnTo>
                <a:lnTo>
                  <a:pt x="8" y="181"/>
                </a:lnTo>
                <a:lnTo>
                  <a:pt x="9" y="181"/>
                </a:lnTo>
                <a:lnTo>
                  <a:pt x="10" y="181"/>
                </a:lnTo>
                <a:lnTo>
                  <a:pt x="12" y="181"/>
                </a:lnTo>
                <a:lnTo>
                  <a:pt x="10" y="182"/>
                </a:lnTo>
                <a:lnTo>
                  <a:pt x="9" y="184"/>
                </a:lnTo>
                <a:close/>
                <a:moveTo>
                  <a:pt x="1" y="165"/>
                </a:moveTo>
                <a:lnTo>
                  <a:pt x="2" y="165"/>
                </a:lnTo>
                <a:lnTo>
                  <a:pt x="4" y="165"/>
                </a:lnTo>
                <a:lnTo>
                  <a:pt x="5" y="167"/>
                </a:lnTo>
                <a:lnTo>
                  <a:pt x="4" y="167"/>
                </a:lnTo>
                <a:lnTo>
                  <a:pt x="4" y="169"/>
                </a:lnTo>
                <a:lnTo>
                  <a:pt x="4" y="171"/>
                </a:lnTo>
                <a:lnTo>
                  <a:pt x="4" y="172"/>
                </a:lnTo>
                <a:lnTo>
                  <a:pt x="2" y="173"/>
                </a:lnTo>
                <a:lnTo>
                  <a:pt x="1" y="173"/>
                </a:lnTo>
                <a:lnTo>
                  <a:pt x="1" y="172"/>
                </a:lnTo>
                <a:lnTo>
                  <a:pt x="1" y="168"/>
                </a:lnTo>
                <a:lnTo>
                  <a:pt x="0" y="168"/>
                </a:lnTo>
                <a:lnTo>
                  <a:pt x="0" y="167"/>
                </a:lnTo>
                <a:lnTo>
                  <a:pt x="0" y="165"/>
                </a:lnTo>
                <a:lnTo>
                  <a:pt x="1" y="164"/>
                </a:lnTo>
                <a:lnTo>
                  <a:pt x="1" y="165"/>
                </a:lnTo>
                <a:close/>
                <a:moveTo>
                  <a:pt x="18" y="165"/>
                </a:moveTo>
                <a:lnTo>
                  <a:pt x="18" y="164"/>
                </a:lnTo>
                <a:lnTo>
                  <a:pt x="19" y="164"/>
                </a:lnTo>
                <a:lnTo>
                  <a:pt x="18" y="165"/>
                </a:lnTo>
                <a:close/>
                <a:moveTo>
                  <a:pt x="421" y="134"/>
                </a:moveTo>
                <a:lnTo>
                  <a:pt x="421" y="133"/>
                </a:lnTo>
                <a:lnTo>
                  <a:pt x="421" y="134"/>
                </a:lnTo>
                <a:close/>
                <a:moveTo>
                  <a:pt x="518" y="80"/>
                </a:moveTo>
                <a:lnTo>
                  <a:pt x="517" y="82"/>
                </a:lnTo>
                <a:lnTo>
                  <a:pt x="518" y="80"/>
                </a:lnTo>
                <a:close/>
                <a:moveTo>
                  <a:pt x="552" y="28"/>
                </a:moveTo>
                <a:lnTo>
                  <a:pt x="554" y="28"/>
                </a:lnTo>
                <a:lnTo>
                  <a:pt x="554" y="29"/>
                </a:lnTo>
                <a:lnTo>
                  <a:pt x="555" y="29"/>
                </a:lnTo>
                <a:lnTo>
                  <a:pt x="556" y="30"/>
                </a:lnTo>
                <a:lnTo>
                  <a:pt x="556" y="32"/>
                </a:lnTo>
                <a:lnTo>
                  <a:pt x="557" y="32"/>
                </a:lnTo>
                <a:lnTo>
                  <a:pt x="559" y="32"/>
                </a:lnTo>
                <a:lnTo>
                  <a:pt x="559" y="30"/>
                </a:lnTo>
                <a:lnTo>
                  <a:pt x="559" y="29"/>
                </a:lnTo>
                <a:lnTo>
                  <a:pt x="559" y="28"/>
                </a:lnTo>
                <a:lnTo>
                  <a:pt x="559" y="27"/>
                </a:lnTo>
                <a:lnTo>
                  <a:pt x="560" y="27"/>
                </a:lnTo>
                <a:lnTo>
                  <a:pt x="560" y="25"/>
                </a:lnTo>
                <a:lnTo>
                  <a:pt x="560" y="24"/>
                </a:lnTo>
                <a:lnTo>
                  <a:pt x="561" y="24"/>
                </a:lnTo>
                <a:lnTo>
                  <a:pt x="561" y="25"/>
                </a:lnTo>
                <a:lnTo>
                  <a:pt x="563" y="25"/>
                </a:lnTo>
                <a:lnTo>
                  <a:pt x="563" y="27"/>
                </a:lnTo>
                <a:lnTo>
                  <a:pt x="561" y="27"/>
                </a:lnTo>
                <a:lnTo>
                  <a:pt x="561" y="28"/>
                </a:lnTo>
                <a:lnTo>
                  <a:pt x="561" y="29"/>
                </a:lnTo>
                <a:lnTo>
                  <a:pt x="560" y="30"/>
                </a:lnTo>
                <a:lnTo>
                  <a:pt x="560" y="32"/>
                </a:lnTo>
                <a:lnTo>
                  <a:pt x="560" y="33"/>
                </a:lnTo>
                <a:lnTo>
                  <a:pt x="560" y="34"/>
                </a:lnTo>
                <a:lnTo>
                  <a:pt x="559" y="36"/>
                </a:lnTo>
                <a:lnTo>
                  <a:pt x="559" y="37"/>
                </a:lnTo>
                <a:lnTo>
                  <a:pt x="559" y="38"/>
                </a:lnTo>
                <a:lnTo>
                  <a:pt x="559" y="40"/>
                </a:lnTo>
                <a:lnTo>
                  <a:pt x="557" y="40"/>
                </a:lnTo>
                <a:lnTo>
                  <a:pt x="557" y="41"/>
                </a:lnTo>
                <a:lnTo>
                  <a:pt x="556" y="41"/>
                </a:lnTo>
                <a:lnTo>
                  <a:pt x="555" y="41"/>
                </a:lnTo>
                <a:lnTo>
                  <a:pt x="555" y="42"/>
                </a:lnTo>
                <a:lnTo>
                  <a:pt x="554" y="44"/>
                </a:lnTo>
                <a:lnTo>
                  <a:pt x="552" y="45"/>
                </a:lnTo>
                <a:lnTo>
                  <a:pt x="551" y="46"/>
                </a:lnTo>
                <a:lnTo>
                  <a:pt x="550" y="46"/>
                </a:lnTo>
                <a:lnTo>
                  <a:pt x="550" y="47"/>
                </a:lnTo>
                <a:lnTo>
                  <a:pt x="551" y="49"/>
                </a:lnTo>
                <a:lnTo>
                  <a:pt x="551" y="50"/>
                </a:lnTo>
                <a:lnTo>
                  <a:pt x="550" y="50"/>
                </a:lnTo>
                <a:lnTo>
                  <a:pt x="548" y="51"/>
                </a:lnTo>
                <a:lnTo>
                  <a:pt x="548" y="53"/>
                </a:lnTo>
                <a:lnTo>
                  <a:pt x="548" y="54"/>
                </a:lnTo>
                <a:lnTo>
                  <a:pt x="548" y="55"/>
                </a:lnTo>
                <a:lnTo>
                  <a:pt x="550" y="55"/>
                </a:lnTo>
                <a:lnTo>
                  <a:pt x="551" y="55"/>
                </a:lnTo>
                <a:lnTo>
                  <a:pt x="552" y="55"/>
                </a:lnTo>
                <a:lnTo>
                  <a:pt x="554" y="54"/>
                </a:lnTo>
                <a:lnTo>
                  <a:pt x="555" y="55"/>
                </a:lnTo>
                <a:lnTo>
                  <a:pt x="556" y="54"/>
                </a:lnTo>
                <a:lnTo>
                  <a:pt x="556" y="53"/>
                </a:lnTo>
                <a:lnTo>
                  <a:pt x="557" y="53"/>
                </a:lnTo>
                <a:lnTo>
                  <a:pt x="560" y="51"/>
                </a:lnTo>
                <a:lnTo>
                  <a:pt x="560" y="53"/>
                </a:lnTo>
                <a:lnTo>
                  <a:pt x="559" y="54"/>
                </a:lnTo>
                <a:lnTo>
                  <a:pt x="557" y="57"/>
                </a:lnTo>
                <a:lnTo>
                  <a:pt x="557" y="58"/>
                </a:lnTo>
                <a:lnTo>
                  <a:pt x="556" y="58"/>
                </a:lnTo>
                <a:lnTo>
                  <a:pt x="556" y="59"/>
                </a:lnTo>
                <a:lnTo>
                  <a:pt x="555" y="61"/>
                </a:lnTo>
                <a:lnTo>
                  <a:pt x="555" y="59"/>
                </a:lnTo>
                <a:lnTo>
                  <a:pt x="554" y="61"/>
                </a:lnTo>
                <a:lnTo>
                  <a:pt x="554" y="62"/>
                </a:lnTo>
                <a:lnTo>
                  <a:pt x="554" y="63"/>
                </a:lnTo>
                <a:lnTo>
                  <a:pt x="552" y="63"/>
                </a:lnTo>
                <a:lnTo>
                  <a:pt x="552" y="64"/>
                </a:lnTo>
                <a:lnTo>
                  <a:pt x="554" y="66"/>
                </a:lnTo>
                <a:lnTo>
                  <a:pt x="554" y="67"/>
                </a:lnTo>
                <a:lnTo>
                  <a:pt x="554" y="68"/>
                </a:lnTo>
                <a:lnTo>
                  <a:pt x="552" y="68"/>
                </a:lnTo>
                <a:lnTo>
                  <a:pt x="551" y="70"/>
                </a:lnTo>
                <a:lnTo>
                  <a:pt x="550" y="71"/>
                </a:lnTo>
                <a:lnTo>
                  <a:pt x="548" y="71"/>
                </a:lnTo>
                <a:lnTo>
                  <a:pt x="547" y="72"/>
                </a:lnTo>
                <a:lnTo>
                  <a:pt x="546" y="72"/>
                </a:lnTo>
                <a:lnTo>
                  <a:pt x="546" y="74"/>
                </a:lnTo>
                <a:lnTo>
                  <a:pt x="546" y="75"/>
                </a:lnTo>
                <a:lnTo>
                  <a:pt x="544" y="75"/>
                </a:lnTo>
                <a:lnTo>
                  <a:pt x="543" y="78"/>
                </a:lnTo>
                <a:lnTo>
                  <a:pt x="542" y="78"/>
                </a:lnTo>
                <a:lnTo>
                  <a:pt x="540" y="78"/>
                </a:lnTo>
                <a:lnTo>
                  <a:pt x="539" y="78"/>
                </a:lnTo>
                <a:lnTo>
                  <a:pt x="539" y="79"/>
                </a:lnTo>
                <a:lnTo>
                  <a:pt x="538" y="79"/>
                </a:lnTo>
                <a:lnTo>
                  <a:pt x="538" y="80"/>
                </a:lnTo>
                <a:lnTo>
                  <a:pt x="537" y="80"/>
                </a:lnTo>
                <a:lnTo>
                  <a:pt x="537" y="82"/>
                </a:lnTo>
                <a:lnTo>
                  <a:pt x="535" y="82"/>
                </a:lnTo>
                <a:lnTo>
                  <a:pt x="535" y="83"/>
                </a:lnTo>
                <a:lnTo>
                  <a:pt x="534" y="84"/>
                </a:lnTo>
                <a:lnTo>
                  <a:pt x="533" y="84"/>
                </a:lnTo>
                <a:lnTo>
                  <a:pt x="533" y="85"/>
                </a:lnTo>
                <a:lnTo>
                  <a:pt x="533" y="88"/>
                </a:lnTo>
                <a:lnTo>
                  <a:pt x="531" y="88"/>
                </a:lnTo>
                <a:lnTo>
                  <a:pt x="531" y="89"/>
                </a:lnTo>
                <a:lnTo>
                  <a:pt x="530" y="89"/>
                </a:lnTo>
                <a:lnTo>
                  <a:pt x="529" y="89"/>
                </a:lnTo>
                <a:lnTo>
                  <a:pt x="527" y="89"/>
                </a:lnTo>
                <a:lnTo>
                  <a:pt x="527" y="91"/>
                </a:lnTo>
                <a:lnTo>
                  <a:pt x="526" y="92"/>
                </a:lnTo>
                <a:lnTo>
                  <a:pt x="525" y="93"/>
                </a:lnTo>
                <a:lnTo>
                  <a:pt x="525" y="95"/>
                </a:lnTo>
                <a:lnTo>
                  <a:pt x="523" y="95"/>
                </a:lnTo>
                <a:lnTo>
                  <a:pt x="522" y="95"/>
                </a:lnTo>
                <a:lnTo>
                  <a:pt x="522" y="96"/>
                </a:lnTo>
                <a:lnTo>
                  <a:pt x="522" y="97"/>
                </a:lnTo>
                <a:lnTo>
                  <a:pt x="522" y="99"/>
                </a:lnTo>
                <a:lnTo>
                  <a:pt x="522" y="100"/>
                </a:lnTo>
                <a:lnTo>
                  <a:pt x="523" y="101"/>
                </a:lnTo>
                <a:lnTo>
                  <a:pt x="522" y="101"/>
                </a:lnTo>
                <a:lnTo>
                  <a:pt x="522" y="102"/>
                </a:lnTo>
                <a:lnTo>
                  <a:pt x="521" y="102"/>
                </a:lnTo>
                <a:lnTo>
                  <a:pt x="519" y="104"/>
                </a:lnTo>
                <a:lnTo>
                  <a:pt x="518" y="105"/>
                </a:lnTo>
                <a:lnTo>
                  <a:pt x="518" y="106"/>
                </a:lnTo>
                <a:lnTo>
                  <a:pt x="518" y="108"/>
                </a:lnTo>
                <a:lnTo>
                  <a:pt x="517" y="108"/>
                </a:lnTo>
                <a:lnTo>
                  <a:pt x="516" y="108"/>
                </a:lnTo>
                <a:lnTo>
                  <a:pt x="516" y="109"/>
                </a:lnTo>
                <a:lnTo>
                  <a:pt x="514" y="109"/>
                </a:lnTo>
                <a:lnTo>
                  <a:pt x="514" y="110"/>
                </a:lnTo>
                <a:lnTo>
                  <a:pt x="513" y="110"/>
                </a:lnTo>
                <a:lnTo>
                  <a:pt x="513" y="112"/>
                </a:lnTo>
                <a:lnTo>
                  <a:pt x="512" y="110"/>
                </a:lnTo>
                <a:lnTo>
                  <a:pt x="510" y="110"/>
                </a:lnTo>
                <a:lnTo>
                  <a:pt x="509" y="112"/>
                </a:lnTo>
                <a:lnTo>
                  <a:pt x="509" y="113"/>
                </a:lnTo>
                <a:lnTo>
                  <a:pt x="509" y="114"/>
                </a:lnTo>
                <a:lnTo>
                  <a:pt x="506" y="116"/>
                </a:lnTo>
                <a:lnTo>
                  <a:pt x="505" y="116"/>
                </a:lnTo>
                <a:lnTo>
                  <a:pt x="504" y="116"/>
                </a:lnTo>
                <a:lnTo>
                  <a:pt x="504" y="114"/>
                </a:lnTo>
                <a:lnTo>
                  <a:pt x="505" y="114"/>
                </a:lnTo>
                <a:lnTo>
                  <a:pt x="505" y="113"/>
                </a:lnTo>
                <a:lnTo>
                  <a:pt x="505" y="112"/>
                </a:lnTo>
                <a:lnTo>
                  <a:pt x="506" y="110"/>
                </a:lnTo>
                <a:lnTo>
                  <a:pt x="506" y="109"/>
                </a:lnTo>
                <a:lnTo>
                  <a:pt x="508" y="108"/>
                </a:lnTo>
                <a:lnTo>
                  <a:pt x="508" y="105"/>
                </a:lnTo>
                <a:lnTo>
                  <a:pt x="509" y="105"/>
                </a:lnTo>
                <a:lnTo>
                  <a:pt x="509" y="104"/>
                </a:lnTo>
                <a:lnTo>
                  <a:pt x="510" y="102"/>
                </a:lnTo>
                <a:lnTo>
                  <a:pt x="512" y="101"/>
                </a:lnTo>
                <a:lnTo>
                  <a:pt x="512" y="100"/>
                </a:lnTo>
                <a:lnTo>
                  <a:pt x="513" y="99"/>
                </a:lnTo>
                <a:lnTo>
                  <a:pt x="514" y="97"/>
                </a:lnTo>
                <a:lnTo>
                  <a:pt x="516" y="96"/>
                </a:lnTo>
                <a:lnTo>
                  <a:pt x="517" y="95"/>
                </a:lnTo>
                <a:lnTo>
                  <a:pt x="517" y="93"/>
                </a:lnTo>
                <a:lnTo>
                  <a:pt x="518" y="93"/>
                </a:lnTo>
                <a:lnTo>
                  <a:pt x="519" y="93"/>
                </a:lnTo>
                <a:lnTo>
                  <a:pt x="519" y="92"/>
                </a:lnTo>
                <a:lnTo>
                  <a:pt x="521" y="92"/>
                </a:lnTo>
                <a:lnTo>
                  <a:pt x="522" y="89"/>
                </a:lnTo>
                <a:lnTo>
                  <a:pt x="526" y="87"/>
                </a:lnTo>
                <a:lnTo>
                  <a:pt x="527" y="84"/>
                </a:lnTo>
                <a:lnTo>
                  <a:pt x="527" y="83"/>
                </a:lnTo>
                <a:lnTo>
                  <a:pt x="527" y="82"/>
                </a:lnTo>
                <a:lnTo>
                  <a:pt x="527" y="80"/>
                </a:lnTo>
                <a:lnTo>
                  <a:pt x="527" y="78"/>
                </a:lnTo>
                <a:lnTo>
                  <a:pt x="529" y="75"/>
                </a:lnTo>
                <a:lnTo>
                  <a:pt x="530" y="75"/>
                </a:lnTo>
                <a:lnTo>
                  <a:pt x="531" y="74"/>
                </a:lnTo>
                <a:lnTo>
                  <a:pt x="533" y="74"/>
                </a:lnTo>
                <a:lnTo>
                  <a:pt x="534" y="72"/>
                </a:lnTo>
                <a:lnTo>
                  <a:pt x="535" y="71"/>
                </a:lnTo>
                <a:lnTo>
                  <a:pt x="535" y="70"/>
                </a:lnTo>
                <a:lnTo>
                  <a:pt x="537" y="68"/>
                </a:lnTo>
                <a:lnTo>
                  <a:pt x="538" y="67"/>
                </a:lnTo>
                <a:lnTo>
                  <a:pt x="537" y="67"/>
                </a:lnTo>
                <a:lnTo>
                  <a:pt x="538" y="66"/>
                </a:lnTo>
                <a:lnTo>
                  <a:pt x="538" y="64"/>
                </a:lnTo>
                <a:lnTo>
                  <a:pt x="539" y="63"/>
                </a:lnTo>
                <a:lnTo>
                  <a:pt x="538" y="63"/>
                </a:lnTo>
                <a:lnTo>
                  <a:pt x="537" y="63"/>
                </a:lnTo>
                <a:lnTo>
                  <a:pt x="535" y="63"/>
                </a:lnTo>
                <a:lnTo>
                  <a:pt x="534" y="63"/>
                </a:lnTo>
                <a:lnTo>
                  <a:pt x="533" y="63"/>
                </a:lnTo>
                <a:lnTo>
                  <a:pt x="531" y="63"/>
                </a:lnTo>
                <a:lnTo>
                  <a:pt x="531" y="62"/>
                </a:lnTo>
                <a:lnTo>
                  <a:pt x="530" y="62"/>
                </a:lnTo>
                <a:lnTo>
                  <a:pt x="527" y="62"/>
                </a:lnTo>
                <a:lnTo>
                  <a:pt x="526" y="63"/>
                </a:lnTo>
                <a:lnTo>
                  <a:pt x="526" y="64"/>
                </a:lnTo>
                <a:lnTo>
                  <a:pt x="526" y="66"/>
                </a:lnTo>
                <a:lnTo>
                  <a:pt x="526" y="67"/>
                </a:lnTo>
                <a:lnTo>
                  <a:pt x="523" y="67"/>
                </a:lnTo>
                <a:lnTo>
                  <a:pt x="522" y="67"/>
                </a:lnTo>
                <a:lnTo>
                  <a:pt x="523" y="67"/>
                </a:lnTo>
                <a:lnTo>
                  <a:pt x="523" y="68"/>
                </a:lnTo>
                <a:lnTo>
                  <a:pt x="522" y="68"/>
                </a:lnTo>
                <a:lnTo>
                  <a:pt x="522" y="70"/>
                </a:lnTo>
                <a:lnTo>
                  <a:pt x="521" y="71"/>
                </a:lnTo>
                <a:lnTo>
                  <a:pt x="521" y="72"/>
                </a:lnTo>
                <a:lnTo>
                  <a:pt x="522" y="74"/>
                </a:lnTo>
                <a:lnTo>
                  <a:pt x="522" y="75"/>
                </a:lnTo>
                <a:lnTo>
                  <a:pt x="522" y="76"/>
                </a:lnTo>
                <a:lnTo>
                  <a:pt x="523" y="78"/>
                </a:lnTo>
                <a:lnTo>
                  <a:pt x="525" y="79"/>
                </a:lnTo>
                <a:lnTo>
                  <a:pt x="523" y="79"/>
                </a:lnTo>
                <a:lnTo>
                  <a:pt x="521" y="79"/>
                </a:lnTo>
                <a:lnTo>
                  <a:pt x="519" y="79"/>
                </a:lnTo>
                <a:lnTo>
                  <a:pt x="518" y="79"/>
                </a:lnTo>
                <a:lnTo>
                  <a:pt x="518" y="80"/>
                </a:lnTo>
                <a:lnTo>
                  <a:pt x="517" y="80"/>
                </a:lnTo>
                <a:lnTo>
                  <a:pt x="517" y="82"/>
                </a:lnTo>
                <a:lnTo>
                  <a:pt x="516" y="83"/>
                </a:lnTo>
                <a:lnTo>
                  <a:pt x="514" y="83"/>
                </a:lnTo>
                <a:lnTo>
                  <a:pt x="514" y="82"/>
                </a:lnTo>
                <a:lnTo>
                  <a:pt x="513" y="82"/>
                </a:lnTo>
                <a:lnTo>
                  <a:pt x="512" y="82"/>
                </a:lnTo>
                <a:lnTo>
                  <a:pt x="510" y="82"/>
                </a:lnTo>
                <a:lnTo>
                  <a:pt x="510" y="83"/>
                </a:lnTo>
                <a:lnTo>
                  <a:pt x="509" y="83"/>
                </a:lnTo>
                <a:lnTo>
                  <a:pt x="506" y="84"/>
                </a:lnTo>
                <a:lnTo>
                  <a:pt x="505" y="84"/>
                </a:lnTo>
                <a:lnTo>
                  <a:pt x="505" y="85"/>
                </a:lnTo>
                <a:lnTo>
                  <a:pt x="504" y="85"/>
                </a:lnTo>
                <a:lnTo>
                  <a:pt x="502" y="87"/>
                </a:lnTo>
                <a:lnTo>
                  <a:pt x="501" y="88"/>
                </a:lnTo>
                <a:lnTo>
                  <a:pt x="501" y="89"/>
                </a:lnTo>
                <a:lnTo>
                  <a:pt x="500" y="91"/>
                </a:lnTo>
                <a:lnTo>
                  <a:pt x="499" y="91"/>
                </a:lnTo>
                <a:lnTo>
                  <a:pt x="499" y="92"/>
                </a:lnTo>
                <a:lnTo>
                  <a:pt x="496" y="92"/>
                </a:lnTo>
                <a:lnTo>
                  <a:pt x="495" y="92"/>
                </a:lnTo>
                <a:lnTo>
                  <a:pt x="493" y="92"/>
                </a:lnTo>
                <a:lnTo>
                  <a:pt x="493" y="93"/>
                </a:lnTo>
                <a:lnTo>
                  <a:pt x="492" y="93"/>
                </a:lnTo>
                <a:lnTo>
                  <a:pt x="491" y="93"/>
                </a:lnTo>
                <a:lnTo>
                  <a:pt x="489" y="93"/>
                </a:lnTo>
                <a:lnTo>
                  <a:pt x="488" y="93"/>
                </a:lnTo>
                <a:lnTo>
                  <a:pt x="487" y="93"/>
                </a:lnTo>
                <a:lnTo>
                  <a:pt x="485" y="93"/>
                </a:lnTo>
                <a:lnTo>
                  <a:pt x="483" y="93"/>
                </a:lnTo>
                <a:lnTo>
                  <a:pt x="482" y="93"/>
                </a:lnTo>
                <a:lnTo>
                  <a:pt x="480" y="93"/>
                </a:lnTo>
                <a:lnTo>
                  <a:pt x="479" y="93"/>
                </a:lnTo>
                <a:lnTo>
                  <a:pt x="478" y="95"/>
                </a:lnTo>
                <a:lnTo>
                  <a:pt x="476" y="95"/>
                </a:lnTo>
                <a:lnTo>
                  <a:pt x="476" y="96"/>
                </a:lnTo>
                <a:lnTo>
                  <a:pt x="475" y="96"/>
                </a:lnTo>
                <a:lnTo>
                  <a:pt x="474" y="96"/>
                </a:lnTo>
                <a:lnTo>
                  <a:pt x="474" y="97"/>
                </a:lnTo>
                <a:lnTo>
                  <a:pt x="474" y="99"/>
                </a:lnTo>
                <a:lnTo>
                  <a:pt x="472" y="99"/>
                </a:lnTo>
                <a:lnTo>
                  <a:pt x="471" y="99"/>
                </a:lnTo>
                <a:lnTo>
                  <a:pt x="471" y="100"/>
                </a:lnTo>
                <a:lnTo>
                  <a:pt x="470" y="100"/>
                </a:lnTo>
                <a:lnTo>
                  <a:pt x="470" y="101"/>
                </a:lnTo>
                <a:lnTo>
                  <a:pt x="468" y="101"/>
                </a:lnTo>
                <a:lnTo>
                  <a:pt x="467" y="101"/>
                </a:lnTo>
                <a:lnTo>
                  <a:pt x="466" y="104"/>
                </a:lnTo>
                <a:lnTo>
                  <a:pt x="466" y="102"/>
                </a:lnTo>
                <a:lnTo>
                  <a:pt x="465" y="102"/>
                </a:lnTo>
                <a:lnTo>
                  <a:pt x="463" y="102"/>
                </a:lnTo>
                <a:lnTo>
                  <a:pt x="462" y="104"/>
                </a:lnTo>
                <a:lnTo>
                  <a:pt x="461" y="104"/>
                </a:lnTo>
                <a:lnTo>
                  <a:pt x="461" y="105"/>
                </a:lnTo>
                <a:lnTo>
                  <a:pt x="459" y="106"/>
                </a:lnTo>
                <a:lnTo>
                  <a:pt x="458" y="106"/>
                </a:lnTo>
                <a:lnTo>
                  <a:pt x="457" y="108"/>
                </a:lnTo>
                <a:lnTo>
                  <a:pt x="455" y="108"/>
                </a:lnTo>
                <a:lnTo>
                  <a:pt x="455" y="106"/>
                </a:lnTo>
                <a:lnTo>
                  <a:pt x="454" y="105"/>
                </a:lnTo>
                <a:lnTo>
                  <a:pt x="453" y="105"/>
                </a:lnTo>
                <a:lnTo>
                  <a:pt x="451" y="105"/>
                </a:lnTo>
                <a:lnTo>
                  <a:pt x="450" y="105"/>
                </a:lnTo>
                <a:lnTo>
                  <a:pt x="449" y="105"/>
                </a:lnTo>
                <a:lnTo>
                  <a:pt x="449" y="106"/>
                </a:lnTo>
                <a:lnTo>
                  <a:pt x="447" y="106"/>
                </a:lnTo>
                <a:lnTo>
                  <a:pt x="445" y="109"/>
                </a:lnTo>
                <a:lnTo>
                  <a:pt x="445" y="110"/>
                </a:lnTo>
                <a:lnTo>
                  <a:pt x="444" y="110"/>
                </a:lnTo>
                <a:lnTo>
                  <a:pt x="444" y="112"/>
                </a:lnTo>
                <a:lnTo>
                  <a:pt x="442" y="113"/>
                </a:lnTo>
                <a:lnTo>
                  <a:pt x="441" y="113"/>
                </a:lnTo>
                <a:lnTo>
                  <a:pt x="438" y="114"/>
                </a:lnTo>
                <a:lnTo>
                  <a:pt x="437" y="116"/>
                </a:lnTo>
                <a:lnTo>
                  <a:pt x="437" y="117"/>
                </a:lnTo>
                <a:lnTo>
                  <a:pt x="436" y="118"/>
                </a:lnTo>
                <a:lnTo>
                  <a:pt x="434" y="118"/>
                </a:lnTo>
                <a:lnTo>
                  <a:pt x="432" y="119"/>
                </a:lnTo>
                <a:lnTo>
                  <a:pt x="430" y="121"/>
                </a:lnTo>
                <a:lnTo>
                  <a:pt x="429" y="122"/>
                </a:lnTo>
                <a:lnTo>
                  <a:pt x="428" y="123"/>
                </a:lnTo>
                <a:lnTo>
                  <a:pt x="427" y="125"/>
                </a:lnTo>
                <a:lnTo>
                  <a:pt x="427" y="126"/>
                </a:lnTo>
                <a:lnTo>
                  <a:pt x="428" y="126"/>
                </a:lnTo>
                <a:lnTo>
                  <a:pt x="428" y="127"/>
                </a:lnTo>
                <a:lnTo>
                  <a:pt x="428" y="129"/>
                </a:lnTo>
                <a:lnTo>
                  <a:pt x="427" y="129"/>
                </a:lnTo>
                <a:lnTo>
                  <a:pt x="425" y="130"/>
                </a:lnTo>
                <a:lnTo>
                  <a:pt x="423" y="130"/>
                </a:lnTo>
                <a:lnTo>
                  <a:pt x="421" y="130"/>
                </a:lnTo>
                <a:lnTo>
                  <a:pt x="420" y="131"/>
                </a:lnTo>
                <a:lnTo>
                  <a:pt x="420" y="133"/>
                </a:lnTo>
                <a:lnTo>
                  <a:pt x="420" y="134"/>
                </a:lnTo>
                <a:lnTo>
                  <a:pt x="420" y="133"/>
                </a:lnTo>
                <a:lnTo>
                  <a:pt x="419" y="134"/>
                </a:lnTo>
                <a:lnTo>
                  <a:pt x="417" y="134"/>
                </a:lnTo>
                <a:lnTo>
                  <a:pt x="416" y="134"/>
                </a:lnTo>
                <a:lnTo>
                  <a:pt x="416" y="135"/>
                </a:lnTo>
                <a:lnTo>
                  <a:pt x="416" y="136"/>
                </a:lnTo>
                <a:lnTo>
                  <a:pt x="415" y="136"/>
                </a:lnTo>
                <a:lnTo>
                  <a:pt x="415" y="138"/>
                </a:lnTo>
                <a:lnTo>
                  <a:pt x="412" y="138"/>
                </a:lnTo>
                <a:lnTo>
                  <a:pt x="411" y="139"/>
                </a:lnTo>
                <a:lnTo>
                  <a:pt x="410" y="139"/>
                </a:lnTo>
                <a:lnTo>
                  <a:pt x="410" y="140"/>
                </a:lnTo>
                <a:lnTo>
                  <a:pt x="408" y="142"/>
                </a:lnTo>
                <a:lnTo>
                  <a:pt x="408" y="143"/>
                </a:lnTo>
                <a:lnTo>
                  <a:pt x="407" y="143"/>
                </a:lnTo>
                <a:lnTo>
                  <a:pt x="406" y="143"/>
                </a:lnTo>
                <a:lnTo>
                  <a:pt x="406" y="144"/>
                </a:lnTo>
                <a:lnTo>
                  <a:pt x="404" y="146"/>
                </a:lnTo>
                <a:lnTo>
                  <a:pt x="404" y="147"/>
                </a:lnTo>
                <a:lnTo>
                  <a:pt x="404" y="148"/>
                </a:lnTo>
                <a:lnTo>
                  <a:pt x="404" y="150"/>
                </a:lnTo>
                <a:lnTo>
                  <a:pt x="403" y="150"/>
                </a:lnTo>
                <a:lnTo>
                  <a:pt x="403" y="151"/>
                </a:lnTo>
                <a:lnTo>
                  <a:pt x="403" y="153"/>
                </a:lnTo>
                <a:lnTo>
                  <a:pt x="403" y="157"/>
                </a:lnTo>
                <a:lnTo>
                  <a:pt x="403" y="159"/>
                </a:lnTo>
                <a:lnTo>
                  <a:pt x="403" y="161"/>
                </a:lnTo>
                <a:lnTo>
                  <a:pt x="403" y="163"/>
                </a:lnTo>
                <a:lnTo>
                  <a:pt x="403" y="164"/>
                </a:lnTo>
                <a:lnTo>
                  <a:pt x="404" y="164"/>
                </a:lnTo>
                <a:lnTo>
                  <a:pt x="404" y="165"/>
                </a:lnTo>
                <a:lnTo>
                  <a:pt x="404" y="167"/>
                </a:lnTo>
                <a:lnTo>
                  <a:pt x="406" y="168"/>
                </a:lnTo>
                <a:lnTo>
                  <a:pt x="406" y="171"/>
                </a:lnTo>
                <a:lnTo>
                  <a:pt x="404" y="172"/>
                </a:lnTo>
                <a:lnTo>
                  <a:pt x="406" y="172"/>
                </a:lnTo>
                <a:lnTo>
                  <a:pt x="406" y="173"/>
                </a:lnTo>
                <a:lnTo>
                  <a:pt x="407" y="173"/>
                </a:lnTo>
                <a:lnTo>
                  <a:pt x="407" y="174"/>
                </a:lnTo>
                <a:lnTo>
                  <a:pt x="407" y="176"/>
                </a:lnTo>
                <a:lnTo>
                  <a:pt x="408" y="177"/>
                </a:lnTo>
                <a:lnTo>
                  <a:pt x="410" y="178"/>
                </a:lnTo>
                <a:lnTo>
                  <a:pt x="411" y="178"/>
                </a:lnTo>
                <a:lnTo>
                  <a:pt x="412" y="178"/>
                </a:lnTo>
                <a:lnTo>
                  <a:pt x="413" y="178"/>
                </a:lnTo>
                <a:lnTo>
                  <a:pt x="413" y="177"/>
                </a:lnTo>
                <a:lnTo>
                  <a:pt x="415" y="177"/>
                </a:lnTo>
                <a:lnTo>
                  <a:pt x="416" y="177"/>
                </a:lnTo>
                <a:lnTo>
                  <a:pt x="417" y="177"/>
                </a:lnTo>
                <a:lnTo>
                  <a:pt x="419" y="177"/>
                </a:lnTo>
                <a:lnTo>
                  <a:pt x="420" y="177"/>
                </a:lnTo>
                <a:lnTo>
                  <a:pt x="421" y="178"/>
                </a:lnTo>
                <a:lnTo>
                  <a:pt x="423" y="178"/>
                </a:lnTo>
                <a:lnTo>
                  <a:pt x="424" y="178"/>
                </a:lnTo>
                <a:lnTo>
                  <a:pt x="424" y="180"/>
                </a:lnTo>
                <a:lnTo>
                  <a:pt x="423" y="181"/>
                </a:lnTo>
                <a:lnTo>
                  <a:pt x="424" y="181"/>
                </a:lnTo>
                <a:lnTo>
                  <a:pt x="424" y="182"/>
                </a:lnTo>
                <a:lnTo>
                  <a:pt x="424" y="186"/>
                </a:lnTo>
                <a:lnTo>
                  <a:pt x="424" y="188"/>
                </a:lnTo>
                <a:lnTo>
                  <a:pt x="424" y="189"/>
                </a:lnTo>
                <a:lnTo>
                  <a:pt x="424" y="190"/>
                </a:lnTo>
                <a:lnTo>
                  <a:pt x="423" y="189"/>
                </a:lnTo>
                <a:lnTo>
                  <a:pt x="421" y="189"/>
                </a:lnTo>
                <a:lnTo>
                  <a:pt x="420" y="189"/>
                </a:lnTo>
                <a:lnTo>
                  <a:pt x="419" y="189"/>
                </a:lnTo>
                <a:lnTo>
                  <a:pt x="417" y="189"/>
                </a:lnTo>
                <a:lnTo>
                  <a:pt x="417" y="190"/>
                </a:lnTo>
                <a:lnTo>
                  <a:pt x="417" y="191"/>
                </a:lnTo>
                <a:lnTo>
                  <a:pt x="417" y="193"/>
                </a:lnTo>
                <a:lnTo>
                  <a:pt x="417" y="194"/>
                </a:lnTo>
                <a:lnTo>
                  <a:pt x="416" y="194"/>
                </a:lnTo>
                <a:lnTo>
                  <a:pt x="415" y="195"/>
                </a:lnTo>
                <a:lnTo>
                  <a:pt x="413" y="197"/>
                </a:lnTo>
                <a:lnTo>
                  <a:pt x="412" y="197"/>
                </a:lnTo>
                <a:lnTo>
                  <a:pt x="413" y="198"/>
                </a:lnTo>
                <a:lnTo>
                  <a:pt x="415" y="198"/>
                </a:lnTo>
                <a:lnTo>
                  <a:pt x="415" y="197"/>
                </a:lnTo>
                <a:lnTo>
                  <a:pt x="416" y="197"/>
                </a:lnTo>
                <a:lnTo>
                  <a:pt x="416" y="198"/>
                </a:lnTo>
                <a:lnTo>
                  <a:pt x="417" y="198"/>
                </a:lnTo>
                <a:lnTo>
                  <a:pt x="417" y="197"/>
                </a:lnTo>
                <a:lnTo>
                  <a:pt x="419" y="197"/>
                </a:lnTo>
                <a:lnTo>
                  <a:pt x="419" y="198"/>
                </a:lnTo>
                <a:lnTo>
                  <a:pt x="417" y="198"/>
                </a:lnTo>
                <a:lnTo>
                  <a:pt x="417" y="199"/>
                </a:lnTo>
                <a:lnTo>
                  <a:pt x="420" y="201"/>
                </a:lnTo>
                <a:lnTo>
                  <a:pt x="419" y="202"/>
                </a:lnTo>
                <a:lnTo>
                  <a:pt x="417" y="203"/>
                </a:lnTo>
                <a:lnTo>
                  <a:pt x="417" y="205"/>
                </a:lnTo>
                <a:lnTo>
                  <a:pt x="416" y="205"/>
                </a:lnTo>
                <a:lnTo>
                  <a:pt x="416" y="203"/>
                </a:lnTo>
                <a:lnTo>
                  <a:pt x="415" y="203"/>
                </a:lnTo>
                <a:lnTo>
                  <a:pt x="413" y="205"/>
                </a:lnTo>
                <a:lnTo>
                  <a:pt x="413" y="207"/>
                </a:lnTo>
                <a:lnTo>
                  <a:pt x="413" y="206"/>
                </a:lnTo>
                <a:lnTo>
                  <a:pt x="412" y="206"/>
                </a:lnTo>
                <a:lnTo>
                  <a:pt x="411" y="206"/>
                </a:lnTo>
                <a:lnTo>
                  <a:pt x="411" y="207"/>
                </a:lnTo>
                <a:lnTo>
                  <a:pt x="412" y="207"/>
                </a:lnTo>
                <a:lnTo>
                  <a:pt x="411" y="208"/>
                </a:lnTo>
                <a:lnTo>
                  <a:pt x="410" y="208"/>
                </a:lnTo>
                <a:lnTo>
                  <a:pt x="410" y="210"/>
                </a:lnTo>
                <a:lnTo>
                  <a:pt x="408" y="210"/>
                </a:lnTo>
                <a:lnTo>
                  <a:pt x="408" y="211"/>
                </a:lnTo>
                <a:lnTo>
                  <a:pt x="408" y="212"/>
                </a:lnTo>
                <a:lnTo>
                  <a:pt x="407" y="212"/>
                </a:lnTo>
                <a:lnTo>
                  <a:pt x="406" y="212"/>
                </a:lnTo>
                <a:lnTo>
                  <a:pt x="406" y="214"/>
                </a:lnTo>
                <a:lnTo>
                  <a:pt x="407" y="215"/>
                </a:lnTo>
                <a:lnTo>
                  <a:pt x="407" y="216"/>
                </a:lnTo>
                <a:lnTo>
                  <a:pt x="406" y="216"/>
                </a:lnTo>
                <a:lnTo>
                  <a:pt x="404" y="219"/>
                </a:lnTo>
                <a:lnTo>
                  <a:pt x="403" y="219"/>
                </a:lnTo>
                <a:lnTo>
                  <a:pt x="402" y="219"/>
                </a:lnTo>
                <a:lnTo>
                  <a:pt x="400" y="220"/>
                </a:lnTo>
                <a:lnTo>
                  <a:pt x="400" y="222"/>
                </a:lnTo>
                <a:lnTo>
                  <a:pt x="399" y="223"/>
                </a:lnTo>
                <a:lnTo>
                  <a:pt x="399" y="224"/>
                </a:lnTo>
                <a:lnTo>
                  <a:pt x="399" y="225"/>
                </a:lnTo>
                <a:lnTo>
                  <a:pt x="399" y="227"/>
                </a:lnTo>
                <a:lnTo>
                  <a:pt x="398" y="227"/>
                </a:lnTo>
                <a:lnTo>
                  <a:pt x="396" y="227"/>
                </a:lnTo>
                <a:lnTo>
                  <a:pt x="395" y="227"/>
                </a:lnTo>
                <a:lnTo>
                  <a:pt x="394" y="227"/>
                </a:lnTo>
                <a:lnTo>
                  <a:pt x="394" y="228"/>
                </a:lnTo>
                <a:lnTo>
                  <a:pt x="393" y="229"/>
                </a:lnTo>
                <a:lnTo>
                  <a:pt x="393" y="231"/>
                </a:lnTo>
                <a:lnTo>
                  <a:pt x="391" y="231"/>
                </a:lnTo>
                <a:lnTo>
                  <a:pt x="391" y="232"/>
                </a:lnTo>
                <a:lnTo>
                  <a:pt x="391" y="233"/>
                </a:lnTo>
                <a:lnTo>
                  <a:pt x="390" y="233"/>
                </a:lnTo>
                <a:lnTo>
                  <a:pt x="390" y="235"/>
                </a:lnTo>
                <a:lnTo>
                  <a:pt x="390" y="236"/>
                </a:lnTo>
                <a:lnTo>
                  <a:pt x="390" y="237"/>
                </a:lnTo>
                <a:lnTo>
                  <a:pt x="390" y="239"/>
                </a:lnTo>
                <a:lnTo>
                  <a:pt x="389" y="240"/>
                </a:lnTo>
                <a:lnTo>
                  <a:pt x="389" y="241"/>
                </a:lnTo>
                <a:lnTo>
                  <a:pt x="389" y="243"/>
                </a:lnTo>
                <a:lnTo>
                  <a:pt x="390" y="243"/>
                </a:lnTo>
                <a:lnTo>
                  <a:pt x="390" y="244"/>
                </a:lnTo>
                <a:lnTo>
                  <a:pt x="389" y="244"/>
                </a:lnTo>
                <a:lnTo>
                  <a:pt x="390" y="245"/>
                </a:lnTo>
                <a:lnTo>
                  <a:pt x="389" y="246"/>
                </a:lnTo>
                <a:lnTo>
                  <a:pt x="389" y="248"/>
                </a:lnTo>
                <a:lnTo>
                  <a:pt x="387" y="249"/>
                </a:lnTo>
                <a:lnTo>
                  <a:pt x="387" y="250"/>
                </a:lnTo>
                <a:lnTo>
                  <a:pt x="386" y="250"/>
                </a:lnTo>
                <a:lnTo>
                  <a:pt x="386" y="252"/>
                </a:lnTo>
                <a:lnTo>
                  <a:pt x="387" y="252"/>
                </a:lnTo>
                <a:lnTo>
                  <a:pt x="389" y="252"/>
                </a:lnTo>
                <a:lnTo>
                  <a:pt x="389" y="253"/>
                </a:lnTo>
                <a:lnTo>
                  <a:pt x="387" y="253"/>
                </a:lnTo>
                <a:lnTo>
                  <a:pt x="387" y="254"/>
                </a:lnTo>
                <a:lnTo>
                  <a:pt x="386" y="254"/>
                </a:lnTo>
                <a:lnTo>
                  <a:pt x="386" y="256"/>
                </a:lnTo>
                <a:lnTo>
                  <a:pt x="385" y="256"/>
                </a:lnTo>
                <a:lnTo>
                  <a:pt x="383" y="256"/>
                </a:lnTo>
                <a:lnTo>
                  <a:pt x="382" y="257"/>
                </a:lnTo>
                <a:lnTo>
                  <a:pt x="381" y="258"/>
                </a:lnTo>
                <a:lnTo>
                  <a:pt x="381" y="260"/>
                </a:lnTo>
                <a:lnTo>
                  <a:pt x="379" y="261"/>
                </a:lnTo>
                <a:lnTo>
                  <a:pt x="379" y="262"/>
                </a:lnTo>
                <a:lnTo>
                  <a:pt x="378" y="263"/>
                </a:lnTo>
                <a:lnTo>
                  <a:pt x="377" y="263"/>
                </a:lnTo>
                <a:lnTo>
                  <a:pt x="377" y="265"/>
                </a:lnTo>
                <a:lnTo>
                  <a:pt x="377" y="267"/>
                </a:lnTo>
                <a:lnTo>
                  <a:pt x="375" y="267"/>
                </a:lnTo>
                <a:lnTo>
                  <a:pt x="374" y="267"/>
                </a:lnTo>
                <a:lnTo>
                  <a:pt x="374" y="266"/>
                </a:lnTo>
                <a:lnTo>
                  <a:pt x="375" y="266"/>
                </a:lnTo>
                <a:lnTo>
                  <a:pt x="374" y="265"/>
                </a:lnTo>
                <a:lnTo>
                  <a:pt x="373" y="265"/>
                </a:lnTo>
                <a:lnTo>
                  <a:pt x="372" y="263"/>
                </a:lnTo>
                <a:lnTo>
                  <a:pt x="370" y="263"/>
                </a:lnTo>
                <a:lnTo>
                  <a:pt x="369" y="263"/>
                </a:lnTo>
                <a:lnTo>
                  <a:pt x="366" y="266"/>
                </a:lnTo>
                <a:lnTo>
                  <a:pt x="366" y="267"/>
                </a:lnTo>
                <a:lnTo>
                  <a:pt x="366" y="269"/>
                </a:lnTo>
                <a:lnTo>
                  <a:pt x="365" y="270"/>
                </a:lnTo>
                <a:lnTo>
                  <a:pt x="365" y="271"/>
                </a:lnTo>
                <a:lnTo>
                  <a:pt x="364" y="271"/>
                </a:lnTo>
                <a:lnTo>
                  <a:pt x="364" y="273"/>
                </a:lnTo>
                <a:lnTo>
                  <a:pt x="364" y="274"/>
                </a:lnTo>
                <a:lnTo>
                  <a:pt x="364" y="275"/>
                </a:lnTo>
                <a:lnTo>
                  <a:pt x="364" y="277"/>
                </a:lnTo>
                <a:lnTo>
                  <a:pt x="364" y="279"/>
                </a:lnTo>
                <a:lnTo>
                  <a:pt x="364" y="280"/>
                </a:lnTo>
                <a:lnTo>
                  <a:pt x="364" y="282"/>
                </a:lnTo>
                <a:lnTo>
                  <a:pt x="365" y="283"/>
                </a:lnTo>
                <a:lnTo>
                  <a:pt x="365" y="284"/>
                </a:lnTo>
                <a:lnTo>
                  <a:pt x="366" y="286"/>
                </a:lnTo>
                <a:lnTo>
                  <a:pt x="366" y="287"/>
                </a:lnTo>
                <a:lnTo>
                  <a:pt x="368" y="291"/>
                </a:lnTo>
                <a:lnTo>
                  <a:pt x="370" y="294"/>
                </a:lnTo>
                <a:lnTo>
                  <a:pt x="370" y="295"/>
                </a:lnTo>
                <a:lnTo>
                  <a:pt x="370" y="296"/>
                </a:lnTo>
                <a:lnTo>
                  <a:pt x="372" y="296"/>
                </a:lnTo>
                <a:lnTo>
                  <a:pt x="372" y="297"/>
                </a:lnTo>
                <a:lnTo>
                  <a:pt x="373" y="299"/>
                </a:lnTo>
                <a:lnTo>
                  <a:pt x="373" y="300"/>
                </a:lnTo>
                <a:lnTo>
                  <a:pt x="374" y="301"/>
                </a:lnTo>
                <a:lnTo>
                  <a:pt x="375" y="303"/>
                </a:lnTo>
                <a:lnTo>
                  <a:pt x="375" y="311"/>
                </a:lnTo>
                <a:lnTo>
                  <a:pt x="375" y="316"/>
                </a:lnTo>
                <a:lnTo>
                  <a:pt x="374" y="321"/>
                </a:lnTo>
                <a:lnTo>
                  <a:pt x="373" y="326"/>
                </a:lnTo>
                <a:lnTo>
                  <a:pt x="372" y="332"/>
                </a:lnTo>
                <a:lnTo>
                  <a:pt x="369" y="338"/>
                </a:lnTo>
                <a:lnTo>
                  <a:pt x="368" y="343"/>
                </a:lnTo>
                <a:lnTo>
                  <a:pt x="365" y="347"/>
                </a:lnTo>
                <a:lnTo>
                  <a:pt x="362" y="352"/>
                </a:lnTo>
                <a:lnTo>
                  <a:pt x="360" y="358"/>
                </a:lnTo>
                <a:lnTo>
                  <a:pt x="356" y="362"/>
                </a:lnTo>
                <a:lnTo>
                  <a:pt x="356" y="364"/>
                </a:lnTo>
                <a:lnTo>
                  <a:pt x="356" y="372"/>
                </a:lnTo>
                <a:lnTo>
                  <a:pt x="355" y="372"/>
                </a:lnTo>
                <a:lnTo>
                  <a:pt x="351" y="372"/>
                </a:lnTo>
                <a:lnTo>
                  <a:pt x="348" y="373"/>
                </a:lnTo>
                <a:lnTo>
                  <a:pt x="345" y="373"/>
                </a:lnTo>
                <a:lnTo>
                  <a:pt x="343" y="375"/>
                </a:lnTo>
                <a:lnTo>
                  <a:pt x="340" y="376"/>
                </a:lnTo>
                <a:lnTo>
                  <a:pt x="339" y="379"/>
                </a:lnTo>
                <a:lnTo>
                  <a:pt x="336" y="381"/>
                </a:lnTo>
                <a:lnTo>
                  <a:pt x="335" y="383"/>
                </a:lnTo>
                <a:lnTo>
                  <a:pt x="332" y="387"/>
                </a:lnTo>
                <a:lnTo>
                  <a:pt x="331" y="388"/>
                </a:lnTo>
                <a:lnTo>
                  <a:pt x="331" y="389"/>
                </a:lnTo>
                <a:lnTo>
                  <a:pt x="330" y="390"/>
                </a:lnTo>
                <a:lnTo>
                  <a:pt x="328" y="392"/>
                </a:lnTo>
                <a:lnTo>
                  <a:pt x="327" y="392"/>
                </a:lnTo>
                <a:lnTo>
                  <a:pt x="327" y="393"/>
                </a:lnTo>
                <a:lnTo>
                  <a:pt x="326" y="393"/>
                </a:lnTo>
                <a:lnTo>
                  <a:pt x="324" y="393"/>
                </a:lnTo>
                <a:lnTo>
                  <a:pt x="323" y="393"/>
                </a:lnTo>
                <a:lnTo>
                  <a:pt x="322" y="393"/>
                </a:lnTo>
                <a:lnTo>
                  <a:pt x="321" y="393"/>
                </a:lnTo>
                <a:lnTo>
                  <a:pt x="319" y="393"/>
                </a:lnTo>
                <a:lnTo>
                  <a:pt x="318" y="393"/>
                </a:lnTo>
                <a:lnTo>
                  <a:pt x="317" y="393"/>
                </a:lnTo>
                <a:lnTo>
                  <a:pt x="315" y="394"/>
                </a:lnTo>
                <a:lnTo>
                  <a:pt x="314" y="394"/>
                </a:lnTo>
                <a:lnTo>
                  <a:pt x="313" y="394"/>
                </a:lnTo>
                <a:lnTo>
                  <a:pt x="311" y="394"/>
                </a:lnTo>
                <a:lnTo>
                  <a:pt x="310" y="396"/>
                </a:lnTo>
                <a:lnTo>
                  <a:pt x="309" y="396"/>
                </a:lnTo>
                <a:lnTo>
                  <a:pt x="307" y="396"/>
                </a:lnTo>
                <a:lnTo>
                  <a:pt x="306" y="396"/>
                </a:lnTo>
                <a:lnTo>
                  <a:pt x="306" y="397"/>
                </a:lnTo>
                <a:lnTo>
                  <a:pt x="305" y="397"/>
                </a:lnTo>
                <a:lnTo>
                  <a:pt x="303" y="397"/>
                </a:lnTo>
                <a:lnTo>
                  <a:pt x="303" y="398"/>
                </a:lnTo>
                <a:lnTo>
                  <a:pt x="302" y="398"/>
                </a:lnTo>
                <a:lnTo>
                  <a:pt x="301" y="398"/>
                </a:lnTo>
                <a:lnTo>
                  <a:pt x="301" y="400"/>
                </a:lnTo>
                <a:lnTo>
                  <a:pt x="300" y="400"/>
                </a:lnTo>
                <a:lnTo>
                  <a:pt x="298" y="400"/>
                </a:lnTo>
                <a:lnTo>
                  <a:pt x="298" y="401"/>
                </a:lnTo>
                <a:lnTo>
                  <a:pt x="297" y="401"/>
                </a:lnTo>
                <a:lnTo>
                  <a:pt x="296" y="401"/>
                </a:lnTo>
                <a:lnTo>
                  <a:pt x="294" y="402"/>
                </a:lnTo>
                <a:lnTo>
                  <a:pt x="293" y="402"/>
                </a:lnTo>
                <a:lnTo>
                  <a:pt x="292" y="402"/>
                </a:lnTo>
                <a:lnTo>
                  <a:pt x="290" y="401"/>
                </a:lnTo>
                <a:lnTo>
                  <a:pt x="289" y="401"/>
                </a:lnTo>
                <a:lnTo>
                  <a:pt x="288" y="401"/>
                </a:lnTo>
                <a:lnTo>
                  <a:pt x="286" y="401"/>
                </a:lnTo>
                <a:lnTo>
                  <a:pt x="285" y="401"/>
                </a:lnTo>
                <a:lnTo>
                  <a:pt x="284" y="401"/>
                </a:lnTo>
                <a:lnTo>
                  <a:pt x="283" y="402"/>
                </a:lnTo>
                <a:lnTo>
                  <a:pt x="281" y="401"/>
                </a:lnTo>
                <a:lnTo>
                  <a:pt x="280" y="401"/>
                </a:lnTo>
                <a:lnTo>
                  <a:pt x="280" y="402"/>
                </a:lnTo>
                <a:lnTo>
                  <a:pt x="279" y="402"/>
                </a:lnTo>
                <a:lnTo>
                  <a:pt x="276" y="404"/>
                </a:lnTo>
                <a:lnTo>
                  <a:pt x="275" y="404"/>
                </a:lnTo>
                <a:lnTo>
                  <a:pt x="273" y="404"/>
                </a:lnTo>
                <a:lnTo>
                  <a:pt x="272" y="405"/>
                </a:lnTo>
                <a:lnTo>
                  <a:pt x="271" y="406"/>
                </a:lnTo>
                <a:lnTo>
                  <a:pt x="269" y="409"/>
                </a:lnTo>
                <a:lnTo>
                  <a:pt x="268" y="410"/>
                </a:lnTo>
                <a:lnTo>
                  <a:pt x="267" y="411"/>
                </a:lnTo>
                <a:lnTo>
                  <a:pt x="267" y="413"/>
                </a:lnTo>
                <a:lnTo>
                  <a:pt x="266" y="411"/>
                </a:lnTo>
                <a:lnTo>
                  <a:pt x="264" y="411"/>
                </a:lnTo>
                <a:lnTo>
                  <a:pt x="264" y="413"/>
                </a:lnTo>
                <a:lnTo>
                  <a:pt x="263" y="413"/>
                </a:lnTo>
                <a:lnTo>
                  <a:pt x="262" y="413"/>
                </a:lnTo>
                <a:lnTo>
                  <a:pt x="262" y="414"/>
                </a:lnTo>
                <a:lnTo>
                  <a:pt x="263" y="415"/>
                </a:lnTo>
                <a:lnTo>
                  <a:pt x="263" y="417"/>
                </a:lnTo>
                <a:lnTo>
                  <a:pt x="264" y="417"/>
                </a:lnTo>
                <a:lnTo>
                  <a:pt x="264" y="418"/>
                </a:lnTo>
                <a:lnTo>
                  <a:pt x="264" y="419"/>
                </a:lnTo>
                <a:lnTo>
                  <a:pt x="266" y="419"/>
                </a:lnTo>
                <a:lnTo>
                  <a:pt x="264" y="421"/>
                </a:lnTo>
                <a:lnTo>
                  <a:pt x="260" y="423"/>
                </a:lnTo>
                <a:lnTo>
                  <a:pt x="260" y="422"/>
                </a:lnTo>
                <a:lnTo>
                  <a:pt x="259" y="422"/>
                </a:lnTo>
                <a:lnTo>
                  <a:pt x="258" y="419"/>
                </a:lnTo>
                <a:lnTo>
                  <a:pt x="256" y="419"/>
                </a:lnTo>
                <a:lnTo>
                  <a:pt x="255" y="418"/>
                </a:lnTo>
                <a:lnTo>
                  <a:pt x="255" y="417"/>
                </a:lnTo>
                <a:lnTo>
                  <a:pt x="255" y="415"/>
                </a:lnTo>
                <a:lnTo>
                  <a:pt x="255" y="414"/>
                </a:lnTo>
                <a:lnTo>
                  <a:pt x="254" y="414"/>
                </a:lnTo>
                <a:lnTo>
                  <a:pt x="254" y="415"/>
                </a:lnTo>
                <a:lnTo>
                  <a:pt x="251" y="415"/>
                </a:lnTo>
                <a:lnTo>
                  <a:pt x="250" y="415"/>
                </a:lnTo>
                <a:lnTo>
                  <a:pt x="250" y="414"/>
                </a:lnTo>
                <a:lnTo>
                  <a:pt x="249" y="414"/>
                </a:lnTo>
                <a:lnTo>
                  <a:pt x="247" y="413"/>
                </a:lnTo>
                <a:lnTo>
                  <a:pt x="246" y="413"/>
                </a:lnTo>
                <a:lnTo>
                  <a:pt x="245" y="411"/>
                </a:lnTo>
                <a:lnTo>
                  <a:pt x="245" y="410"/>
                </a:lnTo>
                <a:lnTo>
                  <a:pt x="243" y="409"/>
                </a:lnTo>
                <a:lnTo>
                  <a:pt x="243" y="407"/>
                </a:lnTo>
                <a:lnTo>
                  <a:pt x="242" y="407"/>
                </a:lnTo>
                <a:lnTo>
                  <a:pt x="241" y="406"/>
                </a:lnTo>
                <a:lnTo>
                  <a:pt x="241" y="405"/>
                </a:lnTo>
                <a:lnTo>
                  <a:pt x="241" y="404"/>
                </a:lnTo>
                <a:lnTo>
                  <a:pt x="239" y="404"/>
                </a:lnTo>
                <a:lnTo>
                  <a:pt x="239" y="405"/>
                </a:lnTo>
                <a:lnTo>
                  <a:pt x="239" y="406"/>
                </a:lnTo>
                <a:lnTo>
                  <a:pt x="238" y="406"/>
                </a:lnTo>
                <a:lnTo>
                  <a:pt x="237" y="406"/>
                </a:lnTo>
                <a:lnTo>
                  <a:pt x="235" y="406"/>
                </a:lnTo>
                <a:lnTo>
                  <a:pt x="234" y="406"/>
                </a:lnTo>
                <a:lnTo>
                  <a:pt x="233" y="406"/>
                </a:lnTo>
                <a:lnTo>
                  <a:pt x="231" y="406"/>
                </a:lnTo>
                <a:lnTo>
                  <a:pt x="230" y="406"/>
                </a:lnTo>
                <a:lnTo>
                  <a:pt x="229" y="406"/>
                </a:lnTo>
                <a:lnTo>
                  <a:pt x="226" y="406"/>
                </a:lnTo>
                <a:lnTo>
                  <a:pt x="225" y="405"/>
                </a:lnTo>
                <a:lnTo>
                  <a:pt x="224" y="406"/>
                </a:lnTo>
                <a:lnTo>
                  <a:pt x="222" y="406"/>
                </a:lnTo>
                <a:lnTo>
                  <a:pt x="221" y="406"/>
                </a:lnTo>
                <a:lnTo>
                  <a:pt x="220" y="406"/>
                </a:lnTo>
                <a:lnTo>
                  <a:pt x="218" y="405"/>
                </a:lnTo>
                <a:lnTo>
                  <a:pt x="217" y="405"/>
                </a:lnTo>
                <a:lnTo>
                  <a:pt x="216" y="405"/>
                </a:lnTo>
                <a:lnTo>
                  <a:pt x="214" y="405"/>
                </a:lnTo>
                <a:lnTo>
                  <a:pt x="213" y="405"/>
                </a:lnTo>
                <a:lnTo>
                  <a:pt x="212" y="404"/>
                </a:lnTo>
                <a:lnTo>
                  <a:pt x="209" y="404"/>
                </a:lnTo>
                <a:lnTo>
                  <a:pt x="204" y="404"/>
                </a:lnTo>
                <a:lnTo>
                  <a:pt x="203" y="404"/>
                </a:lnTo>
                <a:lnTo>
                  <a:pt x="199" y="404"/>
                </a:lnTo>
                <a:lnTo>
                  <a:pt x="197" y="402"/>
                </a:lnTo>
                <a:lnTo>
                  <a:pt x="196" y="402"/>
                </a:lnTo>
                <a:lnTo>
                  <a:pt x="196" y="401"/>
                </a:lnTo>
                <a:lnTo>
                  <a:pt x="196" y="400"/>
                </a:lnTo>
                <a:lnTo>
                  <a:pt x="195" y="401"/>
                </a:lnTo>
                <a:lnTo>
                  <a:pt x="195" y="400"/>
                </a:lnTo>
                <a:lnTo>
                  <a:pt x="194" y="398"/>
                </a:lnTo>
                <a:lnTo>
                  <a:pt x="194" y="397"/>
                </a:lnTo>
                <a:lnTo>
                  <a:pt x="194" y="396"/>
                </a:lnTo>
                <a:lnTo>
                  <a:pt x="192" y="396"/>
                </a:lnTo>
                <a:lnTo>
                  <a:pt x="191" y="393"/>
                </a:lnTo>
                <a:lnTo>
                  <a:pt x="191" y="394"/>
                </a:lnTo>
                <a:lnTo>
                  <a:pt x="190" y="396"/>
                </a:lnTo>
                <a:lnTo>
                  <a:pt x="187" y="393"/>
                </a:lnTo>
                <a:lnTo>
                  <a:pt x="186" y="393"/>
                </a:lnTo>
                <a:lnTo>
                  <a:pt x="184" y="393"/>
                </a:lnTo>
                <a:lnTo>
                  <a:pt x="183" y="393"/>
                </a:lnTo>
                <a:lnTo>
                  <a:pt x="183" y="392"/>
                </a:lnTo>
                <a:lnTo>
                  <a:pt x="183" y="393"/>
                </a:lnTo>
                <a:lnTo>
                  <a:pt x="182" y="393"/>
                </a:lnTo>
                <a:lnTo>
                  <a:pt x="182" y="394"/>
                </a:lnTo>
                <a:lnTo>
                  <a:pt x="180" y="394"/>
                </a:lnTo>
                <a:lnTo>
                  <a:pt x="180" y="393"/>
                </a:lnTo>
                <a:lnTo>
                  <a:pt x="179" y="393"/>
                </a:lnTo>
                <a:lnTo>
                  <a:pt x="177" y="393"/>
                </a:lnTo>
                <a:lnTo>
                  <a:pt x="175" y="393"/>
                </a:lnTo>
                <a:lnTo>
                  <a:pt x="177" y="394"/>
                </a:lnTo>
                <a:lnTo>
                  <a:pt x="175" y="396"/>
                </a:lnTo>
                <a:lnTo>
                  <a:pt x="177" y="397"/>
                </a:lnTo>
                <a:lnTo>
                  <a:pt x="177" y="398"/>
                </a:lnTo>
                <a:lnTo>
                  <a:pt x="177" y="400"/>
                </a:lnTo>
                <a:lnTo>
                  <a:pt x="175" y="398"/>
                </a:lnTo>
                <a:lnTo>
                  <a:pt x="175" y="397"/>
                </a:lnTo>
                <a:lnTo>
                  <a:pt x="174" y="397"/>
                </a:lnTo>
                <a:lnTo>
                  <a:pt x="174" y="398"/>
                </a:lnTo>
                <a:lnTo>
                  <a:pt x="174" y="400"/>
                </a:lnTo>
                <a:lnTo>
                  <a:pt x="175" y="401"/>
                </a:lnTo>
                <a:lnTo>
                  <a:pt x="175" y="405"/>
                </a:lnTo>
                <a:lnTo>
                  <a:pt x="175" y="406"/>
                </a:lnTo>
                <a:lnTo>
                  <a:pt x="175" y="407"/>
                </a:lnTo>
                <a:lnTo>
                  <a:pt x="175" y="409"/>
                </a:lnTo>
                <a:lnTo>
                  <a:pt x="175" y="410"/>
                </a:lnTo>
                <a:lnTo>
                  <a:pt x="174" y="410"/>
                </a:lnTo>
                <a:lnTo>
                  <a:pt x="174" y="411"/>
                </a:lnTo>
                <a:lnTo>
                  <a:pt x="174" y="414"/>
                </a:lnTo>
                <a:lnTo>
                  <a:pt x="174" y="415"/>
                </a:lnTo>
                <a:lnTo>
                  <a:pt x="175" y="417"/>
                </a:lnTo>
                <a:lnTo>
                  <a:pt x="175" y="418"/>
                </a:lnTo>
                <a:lnTo>
                  <a:pt x="175" y="419"/>
                </a:lnTo>
                <a:lnTo>
                  <a:pt x="177" y="419"/>
                </a:lnTo>
                <a:lnTo>
                  <a:pt x="177" y="421"/>
                </a:lnTo>
                <a:lnTo>
                  <a:pt x="178" y="421"/>
                </a:lnTo>
                <a:lnTo>
                  <a:pt x="178" y="422"/>
                </a:lnTo>
                <a:lnTo>
                  <a:pt x="179" y="423"/>
                </a:lnTo>
                <a:lnTo>
                  <a:pt x="179" y="424"/>
                </a:lnTo>
                <a:lnTo>
                  <a:pt x="179" y="426"/>
                </a:lnTo>
                <a:lnTo>
                  <a:pt x="180" y="427"/>
                </a:lnTo>
                <a:lnTo>
                  <a:pt x="182" y="428"/>
                </a:lnTo>
                <a:lnTo>
                  <a:pt x="182" y="430"/>
                </a:lnTo>
                <a:lnTo>
                  <a:pt x="182" y="431"/>
                </a:lnTo>
                <a:lnTo>
                  <a:pt x="183" y="432"/>
                </a:lnTo>
                <a:lnTo>
                  <a:pt x="183" y="434"/>
                </a:lnTo>
                <a:lnTo>
                  <a:pt x="183" y="436"/>
                </a:lnTo>
                <a:lnTo>
                  <a:pt x="183" y="439"/>
                </a:lnTo>
                <a:lnTo>
                  <a:pt x="183" y="440"/>
                </a:lnTo>
                <a:lnTo>
                  <a:pt x="183" y="441"/>
                </a:lnTo>
                <a:lnTo>
                  <a:pt x="183" y="443"/>
                </a:lnTo>
                <a:lnTo>
                  <a:pt x="183" y="444"/>
                </a:lnTo>
                <a:lnTo>
                  <a:pt x="184" y="445"/>
                </a:lnTo>
                <a:lnTo>
                  <a:pt x="184" y="447"/>
                </a:lnTo>
                <a:lnTo>
                  <a:pt x="186" y="447"/>
                </a:lnTo>
                <a:lnTo>
                  <a:pt x="184" y="448"/>
                </a:lnTo>
                <a:lnTo>
                  <a:pt x="186" y="448"/>
                </a:lnTo>
                <a:lnTo>
                  <a:pt x="186" y="449"/>
                </a:lnTo>
                <a:lnTo>
                  <a:pt x="186" y="451"/>
                </a:lnTo>
                <a:lnTo>
                  <a:pt x="187" y="453"/>
                </a:lnTo>
                <a:lnTo>
                  <a:pt x="187" y="455"/>
                </a:lnTo>
                <a:lnTo>
                  <a:pt x="187" y="456"/>
                </a:lnTo>
                <a:lnTo>
                  <a:pt x="188" y="457"/>
                </a:lnTo>
                <a:lnTo>
                  <a:pt x="188" y="458"/>
                </a:lnTo>
                <a:lnTo>
                  <a:pt x="188" y="460"/>
                </a:lnTo>
                <a:lnTo>
                  <a:pt x="188" y="461"/>
                </a:lnTo>
                <a:lnTo>
                  <a:pt x="188" y="462"/>
                </a:lnTo>
                <a:lnTo>
                  <a:pt x="190" y="462"/>
                </a:lnTo>
                <a:lnTo>
                  <a:pt x="190" y="464"/>
                </a:lnTo>
                <a:lnTo>
                  <a:pt x="188" y="464"/>
                </a:lnTo>
                <a:lnTo>
                  <a:pt x="188" y="465"/>
                </a:lnTo>
                <a:lnTo>
                  <a:pt x="188" y="468"/>
                </a:lnTo>
                <a:lnTo>
                  <a:pt x="188" y="469"/>
                </a:lnTo>
                <a:lnTo>
                  <a:pt x="188" y="470"/>
                </a:lnTo>
                <a:lnTo>
                  <a:pt x="187" y="470"/>
                </a:lnTo>
                <a:lnTo>
                  <a:pt x="187" y="473"/>
                </a:lnTo>
                <a:lnTo>
                  <a:pt x="186" y="474"/>
                </a:lnTo>
                <a:lnTo>
                  <a:pt x="186" y="476"/>
                </a:lnTo>
                <a:lnTo>
                  <a:pt x="184" y="477"/>
                </a:lnTo>
                <a:lnTo>
                  <a:pt x="183" y="477"/>
                </a:lnTo>
                <a:lnTo>
                  <a:pt x="183" y="478"/>
                </a:lnTo>
                <a:lnTo>
                  <a:pt x="182" y="478"/>
                </a:lnTo>
                <a:lnTo>
                  <a:pt x="182" y="479"/>
                </a:lnTo>
                <a:lnTo>
                  <a:pt x="180" y="481"/>
                </a:lnTo>
                <a:lnTo>
                  <a:pt x="179" y="481"/>
                </a:lnTo>
                <a:lnTo>
                  <a:pt x="179" y="482"/>
                </a:lnTo>
                <a:lnTo>
                  <a:pt x="178" y="482"/>
                </a:lnTo>
                <a:lnTo>
                  <a:pt x="177" y="482"/>
                </a:lnTo>
                <a:lnTo>
                  <a:pt x="175" y="482"/>
                </a:lnTo>
                <a:lnTo>
                  <a:pt x="175" y="483"/>
                </a:lnTo>
                <a:lnTo>
                  <a:pt x="175" y="482"/>
                </a:lnTo>
                <a:lnTo>
                  <a:pt x="175" y="483"/>
                </a:lnTo>
                <a:lnTo>
                  <a:pt x="174" y="483"/>
                </a:lnTo>
                <a:lnTo>
                  <a:pt x="173" y="483"/>
                </a:lnTo>
                <a:lnTo>
                  <a:pt x="171" y="483"/>
                </a:lnTo>
                <a:lnTo>
                  <a:pt x="171" y="482"/>
                </a:lnTo>
                <a:lnTo>
                  <a:pt x="170" y="481"/>
                </a:lnTo>
                <a:lnTo>
                  <a:pt x="169" y="481"/>
                </a:lnTo>
                <a:lnTo>
                  <a:pt x="169" y="482"/>
                </a:lnTo>
                <a:lnTo>
                  <a:pt x="167" y="482"/>
                </a:lnTo>
                <a:lnTo>
                  <a:pt x="166" y="482"/>
                </a:lnTo>
                <a:lnTo>
                  <a:pt x="165" y="479"/>
                </a:lnTo>
                <a:lnTo>
                  <a:pt x="165" y="478"/>
                </a:lnTo>
                <a:lnTo>
                  <a:pt x="163" y="478"/>
                </a:lnTo>
                <a:lnTo>
                  <a:pt x="163" y="479"/>
                </a:lnTo>
                <a:lnTo>
                  <a:pt x="162" y="479"/>
                </a:lnTo>
                <a:lnTo>
                  <a:pt x="159" y="481"/>
                </a:lnTo>
                <a:lnTo>
                  <a:pt x="159" y="482"/>
                </a:lnTo>
                <a:lnTo>
                  <a:pt x="161" y="482"/>
                </a:lnTo>
                <a:lnTo>
                  <a:pt x="162" y="483"/>
                </a:lnTo>
                <a:lnTo>
                  <a:pt x="163" y="486"/>
                </a:lnTo>
                <a:lnTo>
                  <a:pt x="162" y="486"/>
                </a:lnTo>
                <a:lnTo>
                  <a:pt x="162" y="485"/>
                </a:lnTo>
                <a:lnTo>
                  <a:pt x="161" y="485"/>
                </a:lnTo>
                <a:lnTo>
                  <a:pt x="161" y="486"/>
                </a:lnTo>
                <a:lnTo>
                  <a:pt x="159" y="486"/>
                </a:lnTo>
                <a:lnTo>
                  <a:pt x="161" y="485"/>
                </a:lnTo>
                <a:lnTo>
                  <a:pt x="159" y="485"/>
                </a:lnTo>
                <a:lnTo>
                  <a:pt x="158" y="486"/>
                </a:lnTo>
                <a:lnTo>
                  <a:pt x="158" y="485"/>
                </a:lnTo>
                <a:lnTo>
                  <a:pt x="159" y="485"/>
                </a:lnTo>
                <a:lnTo>
                  <a:pt x="159" y="483"/>
                </a:lnTo>
                <a:lnTo>
                  <a:pt x="158" y="483"/>
                </a:lnTo>
                <a:lnTo>
                  <a:pt x="157" y="485"/>
                </a:lnTo>
                <a:lnTo>
                  <a:pt x="157" y="483"/>
                </a:lnTo>
                <a:lnTo>
                  <a:pt x="156" y="483"/>
                </a:lnTo>
                <a:lnTo>
                  <a:pt x="156" y="482"/>
                </a:lnTo>
                <a:lnTo>
                  <a:pt x="154" y="482"/>
                </a:lnTo>
                <a:lnTo>
                  <a:pt x="154" y="481"/>
                </a:lnTo>
                <a:lnTo>
                  <a:pt x="153" y="479"/>
                </a:lnTo>
                <a:lnTo>
                  <a:pt x="153" y="478"/>
                </a:lnTo>
                <a:lnTo>
                  <a:pt x="152" y="478"/>
                </a:lnTo>
                <a:lnTo>
                  <a:pt x="150" y="478"/>
                </a:lnTo>
                <a:lnTo>
                  <a:pt x="149" y="478"/>
                </a:lnTo>
                <a:lnTo>
                  <a:pt x="148" y="477"/>
                </a:lnTo>
                <a:lnTo>
                  <a:pt x="146" y="478"/>
                </a:lnTo>
                <a:lnTo>
                  <a:pt x="145" y="477"/>
                </a:lnTo>
                <a:lnTo>
                  <a:pt x="146" y="476"/>
                </a:lnTo>
                <a:lnTo>
                  <a:pt x="145" y="476"/>
                </a:lnTo>
                <a:lnTo>
                  <a:pt x="144" y="476"/>
                </a:lnTo>
                <a:lnTo>
                  <a:pt x="142" y="476"/>
                </a:lnTo>
                <a:lnTo>
                  <a:pt x="141" y="476"/>
                </a:lnTo>
                <a:lnTo>
                  <a:pt x="141" y="474"/>
                </a:lnTo>
                <a:lnTo>
                  <a:pt x="140" y="474"/>
                </a:lnTo>
                <a:lnTo>
                  <a:pt x="139" y="474"/>
                </a:lnTo>
                <a:lnTo>
                  <a:pt x="139" y="473"/>
                </a:lnTo>
                <a:lnTo>
                  <a:pt x="140" y="473"/>
                </a:lnTo>
                <a:lnTo>
                  <a:pt x="139" y="472"/>
                </a:lnTo>
                <a:lnTo>
                  <a:pt x="137" y="472"/>
                </a:lnTo>
                <a:lnTo>
                  <a:pt x="136" y="470"/>
                </a:lnTo>
                <a:lnTo>
                  <a:pt x="137" y="470"/>
                </a:lnTo>
                <a:lnTo>
                  <a:pt x="139" y="470"/>
                </a:lnTo>
                <a:lnTo>
                  <a:pt x="139" y="469"/>
                </a:lnTo>
                <a:lnTo>
                  <a:pt x="137" y="469"/>
                </a:lnTo>
                <a:lnTo>
                  <a:pt x="137" y="468"/>
                </a:lnTo>
                <a:lnTo>
                  <a:pt x="139" y="468"/>
                </a:lnTo>
                <a:lnTo>
                  <a:pt x="137" y="468"/>
                </a:lnTo>
                <a:lnTo>
                  <a:pt x="137" y="466"/>
                </a:lnTo>
                <a:lnTo>
                  <a:pt x="136" y="465"/>
                </a:lnTo>
                <a:lnTo>
                  <a:pt x="136" y="464"/>
                </a:lnTo>
                <a:lnTo>
                  <a:pt x="136" y="462"/>
                </a:lnTo>
                <a:lnTo>
                  <a:pt x="136" y="461"/>
                </a:lnTo>
                <a:lnTo>
                  <a:pt x="136" y="460"/>
                </a:lnTo>
                <a:lnTo>
                  <a:pt x="135" y="460"/>
                </a:lnTo>
                <a:lnTo>
                  <a:pt x="136" y="458"/>
                </a:lnTo>
                <a:lnTo>
                  <a:pt x="136" y="457"/>
                </a:lnTo>
                <a:lnTo>
                  <a:pt x="137" y="457"/>
                </a:lnTo>
                <a:lnTo>
                  <a:pt x="139" y="457"/>
                </a:lnTo>
                <a:lnTo>
                  <a:pt x="139" y="455"/>
                </a:lnTo>
                <a:lnTo>
                  <a:pt x="137" y="455"/>
                </a:lnTo>
                <a:lnTo>
                  <a:pt x="136" y="455"/>
                </a:lnTo>
                <a:lnTo>
                  <a:pt x="136" y="453"/>
                </a:lnTo>
                <a:lnTo>
                  <a:pt x="137" y="453"/>
                </a:lnTo>
                <a:lnTo>
                  <a:pt x="139" y="453"/>
                </a:lnTo>
                <a:lnTo>
                  <a:pt x="139" y="452"/>
                </a:lnTo>
                <a:lnTo>
                  <a:pt x="139" y="451"/>
                </a:lnTo>
                <a:lnTo>
                  <a:pt x="137" y="451"/>
                </a:lnTo>
                <a:lnTo>
                  <a:pt x="137" y="449"/>
                </a:lnTo>
                <a:lnTo>
                  <a:pt x="137" y="448"/>
                </a:lnTo>
                <a:lnTo>
                  <a:pt x="139" y="448"/>
                </a:lnTo>
                <a:lnTo>
                  <a:pt x="140" y="447"/>
                </a:lnTo>
                <a:lnTo>
                  <a:pt x="139" y="447"/>
                </a:lnTo>
                <a:lnTo>
                  <a:pt x="139" y="445"/>
                </a:lnTo>
                <a:lnTo>
                  <a:pt x="139" y="444"/>
                </a:lnTo>
                <a:lnTo>
                  <a:pt x="137" y="444"/>
                </a:lnTo>
                <a:lnTo>
                  <a:pt x="137" y="443"/>
                </a:lnTo>
                <a:lnTo>
                  <a:pt x="136" y="441"/>
                </a:lnTo>
                <a:lnTo>
                  <a:pt x="136" y="440"/>
                </a:lnTo>
                <a:lnTo>
                  <a:pt x="135" y="439"/>
                </a:lnTo>
                <a:lnTo>
                  <a:pt x="135" y="438"/>
                </a:lnTo>
                <a:lnTo>
                  <a:pt x="133" y="438"/>
                </a:lnTo>
                <a:lnTo>
                  <a:pt x="133" y="436"/>
                </a:lnTo>
                <a:lnTo>
                  <a:pt x="132" y="436"/>
                </a:lnTo>
                <a:lnTo>
                  <a:pt x="131" y="438"/>
                </a:lnTo>
                <a:lnTo>
                  <a:pt x="129" y="438"/>
                </a:lnTo>
                <a:lnTo>
                  <a:pt x="128" y="438"/>
                </a:lnTo>
                <a:lnTo>
                  <a:pt x="128" y="436"/>
                </a:lnTo>
                <a:lnTo>
                  <a:pt x="128" y="435"/>
                </a:lnTo>
                <a:lnTo>
                  <a:pt x="127" y="435"/>
                </a:lnTo>
                <a:lnTo>
                  <a:pt x="127" y="436"/>
                </a:lnTo>
                <a:lnTo>
                  <a:pt x="125" y="435"/>
                </a:lnTo>
                <a:lnTo>
                  <a:pt x="125" y="434"/>
                </a:lnTo>
                <a:lnTo>
                  <a:pt x="124" y="434"/>
                </a:lnTo>
                <a:lnTo>
                  <a:pt x="123" y="435"/>
                </a:lnTo>
                <a:lnTo>
                  <a:pt x="122" y="436"/>
                </a:lnTo>
                <a:lnTo>
                  <a:pt x="120" y="436"/>
                </a:lnTo>
                <a:lnTo>
                  <a:pt x="120" y="434"/>
                </a:lnTo>
                <a:lnTo>
                  <a:pt x="119" y="434"/>
                </a:lnTo>
                <a:lnTo>
                  <a:pt x="118" y="434"/>
                </a:lnTo>
                <a:lnTo>
                  <a:pt x="118" y="432"/>
                </a:lnTo>
                <a:lnTo>
                  <a:pt x="116" y="431"/>
                </a:lnTo>
                <a:lnTo>
                  <a:pt x="116" y="430"/>
                </a:lnTo>
                <a:lnTo>
                  <a:pt x="114" y="427"/>
                </a:lnTo>
                <a:lnTo>
                  <a:pt x="112" y="427"/>
                </a:lnTo>
                <a:lnTo>
                  <a:pt x="112" y="426"/>
                </a:lnTo>
                <a:lnTo>
                  <a:pt x="111" y="426"/>
                </a:lnTo>
                <a:lnTo>
                  <a:pt x="110" y="427"/>
                </a:lnTo>
                <a:lnTo>
                  <a:pt x="110" y="426"/>
                </a:lnTo>
                <a:lnTo>
                  <a:pt x="110" y="424"/>
                </a:lnTo>
                <a:lnTo>
                  <a:pt x="108" y="423"/>
                </a:lnTo>
                <a:lnTo>
                  <a:pt x="107" y="423"/>
                </a:lnTo>
                <a:lnTo>
                  <a:pt x="107" y="422"/>
                </a:lnTo>
                <a:lnTo>
                  <a:pt x="106" y="422"/>
                </a:lnTo>
                <a:lnTo>
                  <a:pt x="106" y="421"/>
                </a:lnTo>
                <a:lnTo>
                  <a:pt x="106" y="419"/>
                </a:lnTo>
                <a:lnTo>
                  <a:pt x="106" y="418"/>
                </a:lnTo>
                <a:lnTo>
                  <a:pt x="106" y="417"/>
                </a:lnTo>
                <a:lnTo>
                  <a:pt x="106" y="415"/>
                </a:lnTo>
                <a:lnTo>
                  <a:pt x="107" y="414"/>
                </a:lnTo>
                <a:lnTo>
                  <a:pt x="106" y="414"/>
                </a:lnTo>
                <a:lnTo>
                  <a:pt x="106" y="413"/>
                </a:lnTo>
                <a:lnTo>
                  <a:pt x="107" y="413"/>
                </a:lnTo>
                <a:lnTo>
                  <a:pt x="107" y="411"/>
                </a:lnTo>
                <a:lnTo>
                  <a:pt x="108" y="411"/>
                </a:lnTo>
                <a:lnTo>
                  <a:pt x="111" y="411"/>
                </a:lnTo>
                <a:lnTo>
                  <a:pt x="112" y="411"/>
                </a:lnTo>
                <a:lnTo>
                  <a:pt x="112" y="409"/>
                </a:lnTo>
                <a:lnTo>
                  <a:pt x="111" y="409"/>
                </a:lnTo>
                <a:lnTo>
                  <a:pt x="110" y="409"/>
                </a:lnTo>
                <a:lnTo>
                  <a:pt x="108" y="409"/>
                </a:lnTo>
                <a:lnTo>
                  <a:pt x="107" y="409"/>
                </a:lnTo>
                <a:lnTo>
                  <a:pt x="107" y="407"/>
                </a:lnTo>
                <a:lnTo>
                  <a:pt x="107" y="409"/>
                </a:lnTo>
                <a:lnTo>
                  <a:pt x="106" y="407"/>
                </a:lnTo>
                <a:lnTo>
                  <a:pt x="106" y="406"/>
                </a:lnTo>
                <a:lnTo>
                  <a:pt x="105" y="406"/>
                </a:lnTo>
                <a:lnTo>
                  <a:pt x="105" y="405"/>
                </a:lnTo>
                <a:lnTo>
                  <a:pt x="107" y="404"/>
                </a:lnTo>
                <a:lnTo>
                  <a:pt x="107" y="405"/>
                </a:lnTo>
                <a:lnTo>
                  <a:pt x="107" y="404"/>
                </a:lnTo>
                <a:lnTo>
                  <a:pt x="108" y="404"/>
                </a:lnTo>
                <a:lnTo>
                  <a:pt x="107" y="404"/>
                </a:lnTo>
                <a:lnTo>
                  <a:pt x="107" y="402"/>
                </a:lnTo>
                <a:lnTo>
                  <a:pt x="110" y="402"/>
                </a:lnTo>
                <a:lnTo>
                  <a:pt x="111" y="402"/>
                </a:lnTo>
                <a:lnTo>
                  <a:pt x="112" y="402"/>
                </a:lnTo>
                <a:lnTo>
                  <a:pt x="114" y="401"/>
                </a:lnTo>
                <a:lnTo>
                  <a:pt x="112" y="400"/>
                </a:lnTo>
                <a:lnTo>
                  <a:pt x="111" y="400"/>
                </a:lnTo>
                <a:lnTo>
                  <a:pt x="110" y="400"/>
                </a:lnTo>
                <a:lnTo>
                  <a:pt x="108" y="400"/>
                </a:lnTo>
                <a:lnTo>
                  <a:pt x="108" y="398"/>
                </a:lnTo>
                <a:lnTo>
                  <a:pt x="110" y="398"/>
                </a:lnTo>
                <a:lnTo>
                  <a:pt x="110" y="397"/>
                </a:lnTo>
                <a:lnTo>
                  <a:pt x="110" y="396"/>
                </a:lnTo>
                <a:lnTo>
                  <a:pt x="111" y="396"/>
                </a:lnTo>
                <a:lnTo>
                  <a:pt x="111" y="397"/>
                </a:lnTo>
                <a:lnTo>
                  <a:pt x="112" y="397"/>
                </a:lnTo>
                <a:lnTo>
                  <a:pt x="114" y="396"/>
                </a:lnTo>
                <a:lnTo>
                  <a:pt x="114" y="397"/>
                </a:lnTo>
                <a:lnTo>
                  <a:pt x="115" y="397"/>
                </a:lnTo>
                <a:lnTo>
                  <a:pt x="115" y="398"/>
                </a:lnTo>
                <a:lnTo>
                  <a:pt x="116" y="397"/>
                </a:lnTo>
                <a:lnTo>
                  <a:pt x="116" y="396"/>
                </a:lnTo>
                <a:lnTo>
                  <a:pt x="118" y="396"/>
                </a:lnTo>
                <a:lnTo>
                  <a:pt x="116" y="394"/>
                </a:lnTo>
                <a:lnTo>
                  <a:pt x="116" y="393"/>
                </a:lnTo>
                <a:lnTo>
                  <a:pt x="118" y="393"/>
                </a:lnTo>
                <a:lnTo>
                  <a:pt x="116" y="392"/>
                </a:lnTo>
                <a:lnTo>
                  <a:pt x="115" y="392"/>
                </a:lnTo>
                <a:lnTo>
                  <a:pt x="115" y="393"/>
                </a:lnTo>
                <a:lnTo>
                  <a:pt x="116" y="393"/>
                </a:lnTo>
                <a:lnTo>
                  <a:pt x="115" y="393"/>
                </a:lnTo>
                <a:lnTo>
                  <a:pt x="114" y="393"/>
                </a:lnTo>
                <a:lnTo>
                  <a:pt x="112" y="392"/>
                </a:lnTo>
                <a:lnTo>
                  <a:pt x="111" y="390"/>
                </a:lnTo>
                <a:lnTo>
                  <a:pt x="110" y="390"/>
                </a:lnTo>
                <a:lnTo>
                  <a:pt x="110" y="389"/>
                </a:lnTo>
                <a:lnTo>
                  <a:pt x="111" y="388"/>
                </a:lnTo>
                <a:lnTo>
                  <a:pt x="110" y="387"/>
                </a:lnTo>
                <a:lnTo>
                  <a:pt x="110" y="385"/>
                </a:lnTo>
                <a:lnTo>
                  <a:pt x="108" y="385"/>
                </a:lnTo>
                <a:lnTo>
                  <a:pt x="107" y="385"/>
                </a:lnTo>
                <a:lnTo>
                  <a:pt x="105" y="385"/>
                </a:lnTo>
                <a:lnTo>
                  <a:pt x="105" y="384"/>
                </a:lnTo>
                <a:lnTo>
                  <a:pt x="105" y="383"/>
                </a:lnTo>
                <a:lnTo>
                  <a:pt x="103" y="383"/>
                </a:lnTo>
                <a:lnTo>
                  <a:pt x="103" y="379"/>
                </a:lnTo>
                <a:lnTo>
                  <a:pt x="102" y="379"/>
                </a:lnTo>
                <a:lnTo>
                  <a:pt x="101" y="379"/>
                </a:lnTo>
                <a:lnTo>
                  <a:pt x="99" y="379"/>
                </a:lnTo>
                <a:lnTo>
                  <a:pt x="98" y="379"/>
                </a:lnTo>
                <a:lnTo>
                  <a:pt x="97" y="380"/>
                </a:lnTo>
                <a:lnTo>
                  <a:pt x="95" y="380"/>
                </a:lnTo>
                <a:lnTo>
                  <a:pt x="95" y="381"/>
                </a:lnTo>
                <a:lnTo>
                  <a:pt x="95" y="383"/>
                </a:lnTo>
                <a:lnTo>
                  <a:pt x="97" y="384"/>
                </a:lnTo>
                <a:lnTo>
                  <a:pt x="98" y="385"/>
                </a:lnTo>
                <a:lnTo>
                  <a:pt x="98" y="387"/>
                </a:lnTo>
                <a:lnTo>
                  <a:pt x="98" y="388"/>
                </a:lnTo>
                <a:lnTo>
                  <a:pt x="98" y="390"/>
                </a:lnTo>
                <a:lnTo>
                  <a:pt x="98" y="392"/>
                </a:lnTo>
                <a:lnTo>
                  <a:pt x="98" y="393"/>
                </a:lnTo>
                <a:lnTo>
                  <a:pt x="97" y="394"/>
                </a:lnTo>
                <a:lnTo>
                  <a:pt x="97" y="396"/>
                </a:lnTo>
                <a:lnTo>
                  <a:pt x="95" y="397"/>
                </a:lnTo>
                <a:lnTo>
                  <a:pt x="95" y="398"/>
                </a:lnTo>
                <a:lnTo>
                  <a:pt x="95" y="402"/>
                </a:lnTo>
                <a:lnTo>
                  <a:pt x="94" y="404"/>
                </a:lnTo>
                <a:lnTo>
                  <a:pt x="94" y="405"/>
                </a:lnTo>
                <a:lnTo>
                  <a:pt x="93" y="405"/>
                </a:lnTo>
                <a:lnTo>
                  <a:pt x="93" y="406"/>
                </a:lnTo>
                <a:lnTo>
                  <a:pt x="93" y="407"/>
                </a:lnTo>
                <a:lnTo>
                  <a:pt x="91" y="407"/>
                </a:lnTo>
                <a:lnTo>
                  <a:pt x="91" y="409"/>
                </a:lnTo>
                <a:lnTo>
                  <a:pt x="90" y="409"/>
                </a:lnTo>
                <a:lnTo>
                  <a:pt x="90" y="410"/>
                </a:lnTo>
                <a:lnTo>
                  <a:pt x="89" y="409"/>
                </a:lnTo>
                <a:lnTo>
                  <a:pt x="87" y="409"/>
                </a:lnTo>
                <a:lnTo>
                  <a:pt x="86" y="409"/>
                </a:lnTo>
                <a:lnTo>
                  <a:pt x="86" y="410"/>
                </a:lnTo>
                <a:lnTo>
                  <a:pt x="85" y="410"/>
                </a:lnTo>
                <a:lnTo>
                  <a:pt x="85" y="409"/>
                </a:lnTo>
                <a:lnTo>
                  <a:pt x="84" y="409"/>
                </a:lnTo>
                <a:lnTo>
                  <a:pt x="84" y="407"/>
                </a:lnTo>
                <a:lnTo>
                  <a:pt x="84" y="406"/>
                </a:lnTo>
                <a:lnTo>
                  <a:pt x="82" y="406"/>
                </a:lnTo>
                <a:lnTo>
                  <a:pt x="81" y="407"/>
                </a:lnTo>
                <a:lnTo>
                  <a:pt x="80" y="407"/>
                </a:lnTo>
                <a:lnTo>
                  <a:pt x="78" y="407"/>
                </a:lnTo>
                <a:lnTo>
                  <a:pt x="78" y="406"/>
                </a:lnTo>
                <a:lnTo>
                  <a:pt x="77" y="406"/>
                </a:lnTo>
                <a:lnTo>
                  <a:pt x="76" y="406"/>
                </a:lnTo>
                <a:lnTo>
                  <a:pt x="76" y="405"/>
                </a:lnTo>
                <a:lnTo>
                  <a:pt x="77" y="405"/>
                </a:lnTo>
                <a:lnTo>
                  <a:pt x="78" y="405"/>
                </a:lnTo>
                <a:lnTo>
                  <a:pt x="80" y="405"/>
                </a:lnTo>
                <a:lnTo>
                  <a:pt x="80" y="404"/>
                </a:lnTo>
                <a:lnTo>
                  <a:pt x="80" y="402"/>
                </a:lnTo>
                <a:lnTo>
                  <a:pt x="78" y="402"/>
                </a:lnTo>
                <a:lnTo>
                  <a:pt x="77" y="401"/>
                </a:lnTo>
                <a:lnTo>
                  <a:pt x="76" y="400"/>
                </a:lnTo>
                <a:lnTo>
                  <a:pt x="74" y="400"/>
                </a:lnTo>
                <a:lnTo>
                  <a:pt x="74" y="401"/>
                </a:lnTo>
                <a:lnTo>
                  <a:pt x="73" y="401"/>
                </a:lnTo>
                <a:lnTo>
                  <a:pt x="73" y="400"/>
                </a:lnTo>
                <a:lnTo>
                  <a:pt x="73" y="401"/>
                </a:lnTo>
                <a:lnTo>
                  <a:pt x="72" y="401"/>
                </a:lnTo>
                <a:lnTo>
                  <a:pt x="70" y="401"/>
                </a:lnTo>
                <a:lnTo>
                  <a:pt x="69" y="401"/>
                </a:lnTo>
                <a:lnTo>
                  <a:pt x="68" y="400"/>
                </a:lnTo>
                <a:lnTo>
                  <a:pt x="68" y="398"/>
                </a:lnTo>
                <a:lnTo>
                  <a:pt x="69" y="397"/>
                </a:lnTo>
                <a:lnTo>
                  <a:pt x="69" y="396"/>
                </a:lnTo>
                <a:lnTo>
                  <a:pt x="70" y="396"/>
                </a:lnTo>
                <a:lnTo>
                  <a:pt x="70" y="394"/>
                </a:lnTo>
                <a:lnTo>
                  <a:pt x="72" y="394"/>
                </a:lnTo>
                <a:lnTo>
                  <a:pt x="73" y="394"/>
                </a:lnTo>
                <a:lnTo>
                  <a:pt x="73" y="393"/>
                </a:lnTo>
                <a:lnTo>
                  <a:pt x="74" y="392"/>
                </a:lnTo>
                <a:lnTo>
                  <a:pt x="73" y="390"/>
                </a:lnTo>
                <a:lnTo>
                  <a:pt x="70" y="390"/>
                </a:lnTo>
                <a:lnTo>
                  <a:pt x="70" y="392"/>
                </a:lnTo>
                <a:lnTo>
                  <a:pt x="69" y="392"/>
                </a:lnTo>
                <a:lnTo>
                  <a:pt x="68" y="392"/>
                </a:lnTo>
                <a:lnTo>
                  <a:pt x="68" y="393"/>
                </a:lnTo>
                <a:lnTo>
                  <a:pt x="67" y="393"/>
                </a:lnTo>
                <a:lnTo>
                  <a:pt x="67" y="392"/>
                </a:lnTo>
                <a:lnTo>
                  <a:pt x="68" y="392"/>
                </a:lnTo>
                <a:lnTo>
                  <a:pt x="68" y="390"/>
                </a:lnTo>
                <a:lnTo>
                  <a:pt x="67" y="389"/>
                </a:lnTo>
                <a:lnTo>
                  <a:pt x="67" y="388"/>
                </a:lnTo>
                <a:lnTo>
                  <a:pt x="68" y="388"/>
                </a:lnTo>
                <a:lnTo>
                  <a:pt x="68" y="387"/>
                </a:lnTo>
                <a:lnTo>
                  <a:pt x="68" y="385"/>
                </a:lnTo>
                <a:lnTo>
                  <a:pt x="68" y="384"/>
                </a:lnTo>
                <a:lnTo>
                  <a:pt x="68" y="383"/>
                </a:lnTo>
                <a:lnTo>
                  <a:pt x="67" y="384"/>
                </a:lnTo>
                <a:lnTo>
                  <a:pt x="65" y="384"/>
                </a:lnTo>
                <a:lnTo>
                  <a:pt x="67" y="383"/>
                </a:lnTo>
                <a:lnTo>
                  <a:pt x="65" y="383"/>
                </a:lnTo>
                <a:lnTo>
                  <a:pt x="65" y="381"/>
                </a:lnTo>
                <a:lnTo>
                  <a:pt x="64" y="381"/>
                </a:lnTo>
                <a:lnTo>
                  <a:pt x="64" y="380"/>
                </a:lnTo>
                <a:lnTo>
                  <a:pt x="65" y="380"/>
                </a:lnTo>
                <a:lnTo>
                  <a:pt x="65" y="379"/>
                </a:lnTo>
                <a:lnTo>
                  <a:pt x="65" y="377"/>
                </a:lnTo>
                <a:lnTo>
                  <a:pt x="64" y="377"/>
                </a:lnTo>
                <a:lnTo>
                  <a:pt x="63" y="379"/>
                </a:lnTo>
                <a:lnTo>
                  <a:pt x="63" y="377"/>
                </a:lnTo>
                <a:lnTo>
                  <a:pt x="61" y="376"/>
                </a:lnTo>
                <a:lnTo>
                  <a:pt x="61" y="375"/>
                </a:lnTo>
                <a:lnTo>
                  <a:pt x="63" y="375"/>
                </a:lnTo>
                <a:lnTo>
                  <a:pt x="63" y="373"/>
                </a:lnTo>
                <a:lnTo>
                  <a:pt x="63" y="372"/>
                </a:lnTo>
                <a:lnTo>
                  <a:pt x="63" y="371"/>
                </a:lnTo>
                <a:lnTo>
                  <a:pt x="63" y="369"/>
                </a:lnTo>
                <a:lnTo>
                  <a:pt x="61" y="367"/>
                </a:lnTo>
                <a:lnTo>
                  <a:pt x="61" y="363"/>
                </a:lnTo>
                <a:lnTo>
                  <a:pt x="63" y="363"/>
                </a:lnTo>
                <a:lnTo>
                  <a:pt x="63" y="362"/>
                </a:lnTo>
                <a:lnTo>
                  <a:pt x="63" y="359"/>
                </a:lnTo>
                <a:lnTo>
                  <a:pt x="63" y="358"/>
                </a:lnTo>
                <a:lnTo>
                  <a:pt x="63" y="356"/>
                </a:lnTo>
                <a:lnTo>
                  <a:pt x="64" y="356"/>
                </a:lnTo>
                <a:lnTo>
                  <a:pt x="63" y="355"/>
                </a:lnTo>
                <a:lnTo>
                  <a:pt x="64" y="355"/>
                </a:lnTo>
                <a:lnTo>
                  <a:pt x="64" y="354"/>
                </a:lnTo>
                <a:lnTo>
                  <a:pt x="64" y="351"/>
                </a:lnTo>
                <a:lnTo>
                  <a:pt x="64" y="350"/>
                </a:lnTo>
                <a:lnTo>
                  <a:pt x="64" y="349"/>
                </a:lnTo>
                <a:lnTo>
                  <a:pt x="64" y="345"/>
                </a:lnTo>
                <a:lnTo>
                  <a:pt x="64" y="343"/>
                </a:lnTo>
                <a:lnTo>
                  <a:pt x="64" y="342"/>
                </a:lnTo>
                <a:lnTo>
                  <a:pt x="64" y="341"/>
                </a:lnTo>
                <a:lnTo>
                  <a:pt x="64" y="339"/>
                </a:lnTo>
                <a:lnTo>
                  <a:pt x="64" y="338"/>
                </a:lnTo>
                <a:lnTo>
                  <a:pt x="63" y="337"/>
                </a:lnTo>
                <a:lnTo>
                  <a:pt x="63" y="335"/>
                </a:lnTo>
                <a:lnTo>
                  <a:pt x="63" y="334"/>
                </a:lnTo>
                <a:lnTo>
                  <a:pt x="63" y="333"/>
                </a:lnTo>
                <a:lnTo>
                  <a:pt x="63" y="332"/>
                </a:lnTo>
                <a:lnTo>
                  <a:pt x="61" y="332"/>
                </a:lnTo>
                <a:lnTo>
                  <a:pt x="61" y="330"/>
                </a:lnTo>
                <a:lnTo>
                  <a:pt x="61" y="329"/>
                </a:lnTo>
                <a:lnTo>
                  <a:pt x="61" y="328"/>
                </a:lnTo>
                <a:lnTo>
                  <a:pt x="60" y="325"/>
                </a:lnTo>
                <a:lnTo>
                  <a:pt x="60" y="324"/>
                </a:lnTo>
                <a:lnTo>
                  <a:pt x="60" y="322"/>
                </a:lnTo>
                <a:lnTo>
                  <a:pt x="59" y="321"/>
                </a:lnTo>
                <a:lnTo>
                  <a:pt x="59" y="320"/>
                </a:lnTo>
                <a:lnTo>
                  <a:pt x="59" y="318"/>
                </a:lnTo>
                <a:lnTo>
                  <a:pt x="59" y="317"/>
                </a:lnTo>
                <a:lnTo>
                  <a:pt x="57" y="316"/>
                </a:lnTo>
                <a:lnTo>
                  <a:pt x="57" y="315"/>
                </a:lnTo>
                <a:lnTo>
                  <a:pt x="57" y="313"/>
                </a:lnTo>
                <a:lnTo>
                  <a:pt x="57" y="312"/>
                </a:lnTo>
                <a:lnTo>
                  <a:pt x="57" y="311"/>
                </a:lnTo>
                <a:lnTo>
                  <a:pt x="56" y="311"/>
                </a:lnTo>
                <a:lnTo>
                  <a:pt x="56" y="309"/>
                </a:lnTo>
                <a:lnTo>
                  <a:pt x="56" y="308"/>
                </a:lnTo>
                <a:lnTo>
                  <a:pt x="56" y="307"/>
                </a:lnTo>
                <a:lnTo>
                  <a:pt x="55" y="307"/>
                </a:lnTo>
                <a:lnTo>
                  <a:pt x="55" y="305"/>
                </a:lnTo>
                <a:lnTo>
                  <a:pt x="55" y="304"/>
                </a:lnTo>
                <a:lnTo>
                  <a:pt x="53" y="301"/>
                </a:lnTo>
                <a:lnTo>
                  <a:pt x="52" y="300"/>
                </a:lnTo>
                <a:lnTo>
                  <a:pt x="52" y="299"/>
                </a:lnTo>
                <a:lnTo>
                  <a:pt x="51" y="297"/>
                </a:lnTo>
                <a:lnTo>
                  <a:pt x="51" y="296"/>
                </a:lnTo>
                <a:lnTo>
                  <a:pt x="52" y="296"/>
                </a:lnTo>
                <a:lnTo>
                  <a:pt x="52" y="295"/>
                </a:lnTo>
                <a:lnTo>
                  <a:pt x="52" y="294"/>
                </a:lnTo>
                <a:lnTo>
                  <a:pt x="52" y="292"/>
                </a:lnTo>
                <a:lnTo>
                  <a:pt x="52" y="291"/>
                </a:lnTo>
                <a:lnTo>
                  <a:pt x="53" y="291"/>
                </a:lnTo>
                <a:lnTo>
                  <a:pt x="52" y="291"/>
                </a:lnTo>
                <a:lnTo>
                  <a:pt x="52" y="290"/>
                </a:lnTo>
                <a:lnTo>
                  <a:pt x="51" y="288"/>
                </a:lnTo>
                <a:lnTo>
                  <a:pt x="50" y="287"/>
                </a:lnTo>
                <a:lnTo>
                  <a:pt x="48" y="284"/>
                </a:lnTo>
                <a:lnTo>
                  <a:pt x="48" y="283"/>
                </a:lnTo>
                <a:lnTo>
                  <a:pt x="46" y="282"/>
                </a:lnTo>
                <a:lnTo>
                  <a:pt x="46" y="280"/>
                </a:lnTo>
                <a:lnTo>
                  <a:pt x="44" y="280"/>
                </a:lnTo>
                <a:lnTo>
                  <a:pt x="44" y="279"/>
                </a:lnTo>
                <a:lnTo>
                  <a:pt x="43" y="279"/>
                </a:lnTo>
                <a:lnTo>
                  <a:pt x="43" y="278"/>
                </a:lnTo>
                <a:lnTo>
                  <a:pt x="42" y="277"/>
                </a:lnTo>
                <a:lnTo>
                  <a:pt x="40" y="275"/>
                </a:lnTo>
                <a:lnTo>
                  <a:pt x="40" y="274"/>
                </a:lnTo>
                <a:lnTo>
                  <a:pt x="40" y="273"/>
                </a:lnTo>
                <a:lnTo>
                  <a:pt x="42" y="273"/>
                </a:lnTo>
                <a:lnTo>
                  <a:pt x="42" y="271"/>
                </a:lnTo>
                <a:lnTo>
                  <a:pt x="40" y="270"/>
                </a:lnTo>
                <a:lnTo>
                  <a:pt x="39" y="270"/>
                </a:lnTo>
                <a:lnTo>
                  <a:pt x="38" y="269"/>
                </a:lnTo>
                <a:lnTo>
                  <a:pt x="38" y="267"/>
                </a:lnTo>
                <a:lnTo>
                  <a:pt x="38" y="266"/>
                </a:lnTo>
                <a:lnTo>
                  <a:pt x="36" y="266"/>
                </a:lnTo>
                <a:lnTo>
                  <a:pt x="35" y="265"/>
                </a:lnTo>
                <a:lnTo>
                  <a:pt x="35" y="263"/>
                </a:lnTo>
                <a:lnTo>
                  <a:pt x="34" y="263"/>
                </a:lnTo>
                <a:lnTo>
                  <a:pt x="34" y="262"/>
                </a:lnTo>
                <a:lnTo>
                  <a:pt x="33" y="263"/>
                </a:lnTo>
                <a:lnTo>
                  <a:pt x="33" y="262"/>
                </a:lnTo>
                <a:lnTo>
                  <a:pt x="31" y="261"/>
                </a:lnTo>
                <a:lnTo>
                  <a:pt x="30" y="260"/>
                </a:lnTo>
                <a:lnTo>
                  <a:pt x="29" y="260"/>
                </a:lnTo>
                <a:lnTo>
                  <a:pt x="27" y="260"/>
                </a:lnTo>
                <a:lnTo>
                  <a:pt x="27" y="258"/>
                </a:lnTo>
                <a:lnTo>
                  <a:pt x="27" y="257"/>
                </a:lnTo>
                <a:lnTo>
                  <a:pt x="27" y="256"/>
                </a:lnTo>
                <a:lnTo>
                  <a:pt x="29" y="256"/>
                </a:lnTo>
                <a:lnTo>
                  <a:pt x="27" y="256"/>
                </a:lnTo>
                <a:lnTo>
                  <a:pt x="27" y="254"/>
                </a:lnTo>
                <a:lnTo>
                  <a:pt x="26" y="254"/>
                </a:lnTo>
                <a:lnTo>
                  <a:pt x="25" y="253"/>
                </a:lnTo>
                <a:lnTo>
                  <a:pt x="25" y="252"/>
                </a:lnTo>
                <a:lnTo>
                  <a:pt x="25" y="250"/>
                </a:lnTo>
                <a:lnTo>
                  <a:pt x="26" y="250"/>
                </a:lnTo>
                <a:lnTo>
                  <a:pt x="25" y="250"/>
                </a:lnTo>
                <a:lnTo>
                  <a:pt x="26" y="250"/>
                </a:lnTo>
                <a:lnTo>
                  <a:pt x="29" y="250"/>
                </a:lnTo>
                <a:lnTo>
                  <a:pt x="30" y="249"/>
                </a:lnTo>
                <a:lnTo>
                  <a:pt x="31" y="248"/>
                </a:lnTo>
                <a:lnTo>
                  <a:pt x="31" y="246"/>
                </a:lnTo>
                <a:lnTo>
                  <a:pt x="30" y="248"/>
                </a:lnTo>
                <a:lnTo>
                  <a:pt x="29" y="246"/>
                </a:lnTo>
                <a:lnTo>
                  <a:pt x="27" y="246"/>
                </a:lnTo>
                <a:lnTo>
                  <a:pt x="27" y="245"/>
                </a:lnTo>
                <a:lnTo>
                  <a:pt x="27" y="244"/>
                </a:lnTo>
                <a:lnTo>
                  <a:pt x="26" y="243"/>
                </a:lnTo>
                <a:lnTo>
                  <a:pt x="26" y="241"/>
                </a:lnTo>
                <a:lnTo>
                  <a:pt x="27" y="240"/>
                </a:lnTo>
                <a:lnTo>
                  <a:pt x="27" y="239"/>
                </a:lnTo>
                <a:lnTo>
                  <a:pt x="27" y="237"/>
                </a:lnTo>
                <a:lnTo>
                  <a:pt x="29" y="239"/>
                </a:lnTo>
                <a:lnTo>
                  <a:pt x="29" y="240"/>
                </a:lnTo>
                <a:lnTo>
                  <a:pt x="30" y="241"/>
                </a:lnTo>
                <a:lnTo>
                  <a:pt x="31" y="241"/>
                </a:lnTo>
                <a:lnTo>
                  <a:pt x="33" y="241"/>
                </a:lnTo>
                <a:lnTo>
                  <a:pt x="34" y="241"/>
                </a:lnTo>
                <a:lnTo>
                  <a:pt x="35" y="241"/>
                </a:lnTo>
                <a:lnTo>
                  <a:pt x="36" y="241"/>
                </a:lnTo>
                <a:lnTo>
                  <a:pt x="36" y="240"/>
                </a:lnTo>
                <a:lnTo>
                  <a:pt x="38" y="240"/>
                </a:lnTo>
                <a:lnTo>
                  <a:pt x="38" y="239"/>
                </a:lnTo>
                <a:lnTo>
                  <a:pt x="36" y="239"/>
                </a:lnTo>
                <a:lnTo>
                  <a:pt x="36" y="237"/>
                </a:lnTo>
                <a:lnTo>
                  <a:pt x="38" y="236"/>
                </a:lnTo>
                <a:lnTo>
                  <a:pt x="39" y="235"/>
                </a:lnTo>
                <a:lnTo>
                  <a:pt x="40" y="235"/>
                </a:lnTo>
                <a:lnTo>
                  <a:pt x="42" y="235"/>
                </a:lnTo>
                <a:lnTo>
                  <a:pt x="42" y="233"/>
                </a:lnTo>
                <a:lnTo>
                  <a:pt x="40" y="233"/>
                </a:lnTo>
                <a:lnTo>
                  <a:pt x="40" y="232"/>
                </a:lnTo>
                <a:lnTo>
                  <a:pt x="42" y="232"/>
                </a:lnTo>
                <a:lnTo>
                  <a:pt x="42" y="231"/>
                </a:lnTo>
                <a:lnTo>
                  <a:pt x="40" y="231"/>
                </a:lnTo>
                <a:lnTo>
                  <a:pt x="39" y="231"/>
                </a:lnTo>
                <a:lnTo>
                  <a:pt x="38" y="231"/>
                </a:lnTo>
                <a:lnTo>
                  <a:pt x="38" y="229"/>
                </a:lnTo>
                <a:lnTo>
                  <a:pt x="36" y="228"/>
                </a:lnTo>
                <a:lnTo>
                  <a:pt x="38" y="228"/>
                </a:lnTo>
                <a:lnTo>
                  <a:pt x="38" y="227"/>
                </a:lnTo>
                <a:lnTo>
                  <a:pt x="38" y="225"/>
                </a:lnTo>
                <a:lnTo>
                  <a:pt x="36" y="225"/>
                </a:lnTo>
                <a:lnTo>
                  <a:pt x="36" y="224"/>
                </a:lnTo>
                <a:lnTo>
                  <a:pt x="35" y="224"/>
                </a:lnTo>
                <a:lnTo>
                  <a:pt x="35" y="223"/>
                </a:lnTo>
                <a:lnTo>
                  <a:pt x="36" y="223"/>
                </a:lnTo>
                <a:lnTo>
                  <a:pt x="38" y="223"/>
                </a:lnTo>
                <a:lnTo>
                  <a:pt x="38" y="222"/>
                </a:lnTo>
                <a:lnTo>
                  <a:pt x="38" y="220"/>
                </a:lnTo>
                <a:lnTo>
                  <a:pt x="36" y="219"/>
                </a:lnTo>
                <a:lnTo>
                  <a:pt x="35" y="219"/>
                </a:lnTo>
                <a:lnTo>
                  <a:pt x="35" y="220"/>
                </a:lnTo>
                <a:lnTo>
                  <a:pt x="34" y="220"/>
                </a:lnTo>
                <a:lnTo>
                  <a:pt x="33" y="220"/>
                </a:lnTo>
                <a:lnTo>
                  <a:pt x="31" y="222"/>
                </a:lnTo>
                <a:lnTo>
                  <a:pt x="30" y="222"/>
                </a:lnTo>
                <a:lnTo>
                  <a:pt x="30" y="220"/>
                </a:lnTo>
                <a:lnTo>
                  <a:pt x="30" y="219"/>
                </a:lnTo>
                <a:lnTo>
                  <a:pt x="30" y="218"/>
                </a:lnTo>
                <a:lnTo>
                  <a:pt x="31" y="218"/>
                </a:lnTo>
                <a:lnTo>
                  <a:pt x="30" y="216"/>
                </a:lnTo>
                <a:lnTo>
                  <a:pt x="30" y="215"/>
                </a:lnTo>
                <a:lnTo>
                  <a:pt x="31" y="215"/>
                </a:lnTo>
                <a:lnTo>
                  <a:pt x="30" y="214"/>
                </a:lnTo>
                <a:lnTo>
                  <a:pt x="30" y="212"/>
                </a:lnTo>
                <a:lnTo>
                  <a:pt x="29" y="212"/>
                </a:lnTo>
                <a:lnTo>
                  <a:pt x="29" y="211"/>
                </a:lnTo>
                <a:lnTo>
                  <a:pt x="27" y="210"/>
                </a:lnTo>
                <a:lnTo>
                  <a:pt x="27" y="208"/>
                </a:lnTo>
                <a:lnTo>
                  <a:pt x="27" y="207"/>
                </a:lnTo>
                <a:lnTo>
                  <a:pt x="29" y="208"/>
                </a:lnTo>
                <a:lnTo>
                  <a:pt x="30" y="208"/>
                </a:lnTo>
                <a:lnTo>
                  <a:pt x="30" y="207"/>
                </a:lnTo>
                <a:lnTo>
                  <a:pt x="31" y="206"/>
                </a:lnTo>
                <a:lnTo>
                  <a:pt x="31" y="205"/>
                </a:lnTo>
                <a:lnTo>
                  <a:pt x="31" y="203"/>
                </a:lnTo>
                <a:lnTo>
                  <a:pt x="31" y="202"/>
                </a:lnTo>
                <a:lnTo>
                  <a:pt x="31" y="201"/>
                </a:lnTo>
                <a:lnTo>
                  <a:pt x="33" y="199"/>
                </a:lnTo>
                <a:lnTo>
                  <a:pt x="34" y="199"/>
                </a:lnTo>
                <a:lnTo>
                  <a:pt x="34" y="198"/>
                </a:lnTo>
                <a:lnTo>
                  <a:pt x="34" y="197"/>
                </a:lnTo>
                <a:lnTo>
                  <a:pt x="34" y="195"/>
                </a:lnTo>
                <a:lnTo>
                  <a:pt x="34" y="194"/>
                </a:lnTo>
                <a:lnTo>
                  <a:pt x="34" y="193"/>
                </a:lnTo>
                <a:lnTo>
                  <a:pt x="34" y="191"/>
                </a:lnTo>
                <a:lnTo>
                  <a:pt x="33" y="191"/>
                </a:lnTo>
                <a:lnTo>
                  <a:pt x="33" y="190"/>
                </a:lnTo>
                <a:lnTo>
                  <a:pt x="31" y="190"/>
                </a:lnTo>
                <a:lnTo>
                  <a:pt x="31" y="189"/>
                </a:lnTo>
                <a:lnTo>
                  <a:pt x="30" y="189"/>
                </a:lnTo>
                <a:lnTo>
                  <a:pt x="29" y="189"/>
                </a:lnTo>
                <a:lnTo>
                  <a:pt x="27" y="190"/>
                </a:lnTo>
                <a:lnTo>
                  <a:pt x="26" y="190"/>
                </a:lnTo>
                <a:lnTo>
                  <a:pt x="25" y="189"/>
                </a:lnTo>
                <a:lnTo>
                  <a:pt x="25" y="188"/>
                </a:lnTo>
                <a:lnTo>
                  <a:pt x="23" y="186"/>
                </a:lnTo>
                <a:lnTo>
                  <a:pt x="22" y="185"/>
                </a:lnTo>
                <a:lnTo>
                  <a:pt x="21" y="185"/>
                </a:lnTo>
                <a:lnTo>
                  <a:pt x="19" y="184"/>
                </a:lnTo>
                <a:lnTo>
                  <a:pt x="19" y="182"/>
                </a:lnTo>
                <a:lnTo>
                  <a:pt x="19" y="181"/>
                </a:lnTo>
                <a:lnTo>
                  <a:pt x="21" y="181"/>
                </a:lnTo>
                <a:lnTo>
                  <a:pt x="22" y="180"/>
                </a:lnTo>
                <a:lnTo>
                  <a:pt x="23" y="180"/>
                </a:lnTo>
                <a:lnTo>
                  <a:pt x="25" y="180"/>
                </a:lnTo>
                <a:lnTo>
                  <a:pt x="25" y="178"/>
                </a:lnTo>
                <a:lnTo>
                  <a:pt x="25" y="180"/>
                </a:lnTo>
                <a:lnTo>
                  <a:pt x="26" y="180"/>
                </a:lnTo>
                <a:lnTo>
                  <a:pt x="26" y="178"/>
                </a:lnTo>
                <a:lnTo>
                  <a:pt x="27" y="180"/>
                </a:lnTo>
                <a:lnTo>
                  <a:pt x="27" y="178"/>
                </a:lnTo>
                <a:lnTo>
                  <a:pt x="29" y="178"/>
                </a:lnTo>
                <a:lnTo>
                  <a:pt x="29" y="177"/>
                </a:lnTo>
                <a:lnTo>
                  <a:pt x="29" y="176"/>
                </a:lnTo>
                <a:lnTo>
                  <a:pt x="27" y="174"/>
                </a:lnTo>
                <a:lnTo>
                  <a:pt x="26" y="174"/>
                </a:lnTo>
                <a:lnTo>
                  <a:pt x="26" y="173"/>
                </a:lnTo>
                <a:lnTo>
                  <a:pt x="26" y="172"/>
                </a:lnTo>
                <a:lnTo>
                  <a:pt x="26" y="171"/>
                </a:lnTo>
                <a:lnTo>
                  <a:pt x="25" y="171"/>
                </a:lnTo>
                <a:lnTo>
                  <a:pt x="25" y="169"/>
                </a:lnTo>
                <a:lnTo>
                  <a:pt x="25" y="168"/>
                </a:lnTo>
                <a:lnTo>
                  <a:pt x="25" y="167"/>
                </a:lnTo>
                <a:lnTo>
                  <a:pt x="25" y="165"/>
                </a:lnTo>
                <a:lnTo>
                  <a:pt x="33" y="164"/>
                </a:lnTo>
                <a:lnTo>
                  <a:pt x="34" y="164"/>
                </a:lnTo>
                <a:lnTo>
                  <a:pt x="35" y="165"/>
                </a:lnTo>
                <a:lnTo>
                  <a:pt x="38" y="165"/>
                </a:lnTo>
                <a:lnTo>
                  <a:pt x="40" y="165"/>
                </a:lnTo>
                <a:lnTo>
                  <a:pt x="42" y="165"/>
                </a:lnTo>
                <a:lnTo>
                  <a:pt x="44" y="167"/>
                </a:lnTo>
                <a:lnTo>
                  <a:pt x="46" y="165"/>
                </a:lnTo>
                <a:lnTo>
                  <a:pt x="46" y="164"/>
                </a:lnTo>
                <a:lnTo>
                  <a:pt x="47" y="161"/>
                </a:lnTo>
                <a:lnTo>
                  <a:pt x="48" y="160"/>
                </a:lnTo>
                <a:lnTo>
                  <a:pt x="51" y="159"/>
                </a:lnTo>
                <a:lnTo>
                  <a:pt x="53" y="156"/>
                </a:lnTo>
                <a:lnTo>
                  <a:pt x="55" y="156"/>
                </a:lnTo>
                <a:lnTo>
                  <a:pt x="56" y="156"/>
                </a:lnTo>
                <a:lnTo>
                  <a:pt x="57" y="156"/>
                </a:lnTo>
                <a:lnTo>
                  <a:pt x="59" y="157"/>
                </a:lnTo>
                <a:lnTo>
                  <a:pt x="61" y="159"/>
                </a:lnTo>
                <a:lnTo>
                  <a:pt x="63" y="160"/>
                </a:lnTo>
                <a:lnTo>
                  <a:pt x="64" y="163"/>
                </a:lnTo>
                <a:lnTo>
                  <a:pt x="67" y="164"/>
                </a:lnTo>
                <a:lnTo>
                  <a:pt x="70" y="165"/>
                </a:lnTo>
                <a:lnTo>
                  <a:pt x="76" y="165"/>
                </a:lnTo>
                <a:lnTo>
                  <a:pt x="78" y="165"/>
                </a:lnTo>
                <a:lnTo>
                  <a:pt x="81" y="165"/>
                </a:lnTo>
                <a:lnTo>
                  <a:pt x="84" y="165"/>
                </a:lnTo>
                <a:lnTo>
                  <a:pt x="85" y="165"/>
                </a:lnTo>
                <a:lnTo>
                  <a:pt x="86" y="168"/>
                </a:lnTo>
                <a:lnTo>
                  <a:pt x="86" y="169"/>
                </a:lnTo>
                <a:lnTo>
                  <a:pt x="87" y="172"/>
                </a:lnTo>
                <a:lnTo>
                  <a:pt x="87" y="174"/>
                </a:lnTo>
                <a:lnTo>
                  <a:pt x="89" y="177"/>
                </a:lnTo>
                <a:lnTo>
                  <a:pt x="89" y="180"/>
                </a:lnTo>
                <a:lnTo>
                  <a:pt x="90" y="181"/>
                </a:lnTo>
                <a:lnTo>
                  <a:pt x="91" y="182"/>
                </a:lnTo>
                <a:lnTo>
                  <a:pt x="95" y="185"/>
                </a:lnTo>
                <a:lnTo>
                  <a:pt x="97" y="186"/>
                </a:lnTo>
                <a:lnTo>
                  <a:pt x="98" y="189"/>
                </a:lnTo>
                <a:lnTo>
                  <a:pt x="101" y="190"/>
                </a:lnTo>
                <a:lnTo>
                  <a:pt x="102" y="191"/>
                </a:lnTo>
                <a:lnTo>
                  <a:pt x="103" y="193"/>
                </a:lnTo>
                <a:lnTo>
                  <a:pt x="105" y="195"/>
                </a:lnTo>
                <a:lnTo>
                  <a:pt x="106" y="197"/>
                </a:lnTo>
                <a:lnTo>
                  <a:pt x="107" y="198"/>
                </a:lnTo>
                <a:lnTo>
                  <a:pt x="108" y="197"/>
                </a:lnTo>
                <a:lnTo>
                  <a:pt x="110" y="195"/>
                </a:lnTo>
                <a:lnTo>
                  <a:pt x="111" y="194"/>
                </a:lnTo>
                <a:lnTo>
                  <a:pt x="112" y="194"/>
                </a:lnTo>
                <a:lnTo>
                  <a:pt x="112" y="193"/>
                </a:lnTo>
                <a:lnTo>
                  <a:pt x="114" y="193"/>
                </a:lnTo>
                <a:lnTo>
                  <a:pt x="114" y="191"/>
                </a:lnTo>
                <a:lnTo>
                  <a:pt x="114" y="190"/>
                </a:lnTo>
                <a:lnTo>
                  <a:pt x="115" y="190"/>
                </a:lnTo>
                <a:lnTo>
                  <a:pt x="116" y="189"/>
                </a:lnTo>
                <a:lnTo>
                  <a:pt x="118" y="189"/>
                </a:lnTo>
                <a:lnTo>
                  <a:pt x="119" y="188"/>
                </a:lnTo>
                <a:lnTo>
                  <a:pt x="120" y="184"/>
                </a:lnTo>
                <a:lnTo>
                  <a:pt x="120" y="182"/>
                </a:lnTo>
                <a:lnTo>
                  <a:pt x="122" y="181"/>
                </a:lnTo>
                <a:lnTo>
                  <a:pt x="122" y="180"/>
                </a:lnTo>
                <a:lnTo>
                  <a:pt x="122" y="178"/>
                </a:lnTo>
                <a:lnTo>
                  <a:pt x="123" y="177"/>
                </a:lnTo>
                <a:lnTo>
                  <a:pt x="123" y="176"/>
                </a:lnTo>
                <a:lnTo>
                  <a:pt x="124" y="174"/>
                </a:lnTo>
                <a:lnTo>
                  <a:pt x="125" y="174"/>
                </a:lnTo>
                <a:lnTo>
                  <a:pt x="125" y="173"/>
                </a:lnTo>
                <a:lnTo>
                  <a:pt x="127" y="173"/>
                </a:lnTo>
                <a:lnTo>
                  <a:pt x="128" y="173"/>
                </a:lnTo>
                <a:lnTo>
                  <a:pt x="128" y="172"/>
                </a:lnTo>
                <a:lnTo>
                  <a:pt x="129" y="172"/>
                </a:lnTo>
                <a:lnTo>
                  <a:pt x="129" y="171"/>
                </a:lnTo>
                <a:lnTo>
                  <a:pt x="129" y="169"/>
                </a:lnTo>
                <a:lnTo>
                  <a:pt x="131" y="169"/>
                </a:lnTo>
                <a:lnTo>
                  <a:pt x="131" y="168"/>
                </a:lnTo>
                <a:lnTo>
                  <a:pt x="132" y="168"/>
                </a:lnTo>
                <a:lnTo>
                  <a:pt x="133" y="168"/>
                </a:lnTo>
                <a:lnTo>
                  <a:pt x="135" y="168"/>
                </a:lnTo>
                <a:lnTo>
                  <a:pt x="136" y="167"/>
                </a:lnTo>
                <a:lnTo>
                  <a:pt x="137" y="168"/>
                </a:lnTo>
                <a:lnTo>
                  <a:pt x="139" y="168"/>
                </a:lnTo>
                <a:lnTo>
                  <a:pt x="139" y="169"/>
                </a:lnTo>
                <a:lnTo>
                  <a:pt x="140" y="171"/>
                </a:lnTo>
                <a:lnTo>
                  <a:pt x="141" y="172"/>
                </a:lnTo>
                <a:lnTo>
                  <a:pt x="142" y="172"/>
                </a:lnTo>
                <a:lnTo>
                  <a:pt x="144" y="173"/>
                </a:lnTo>
                <a:lnTo>
                  <a:pt x="145" y="174"/>
                </a:lnTo>
                <a:lnTo>
                  <a:pt x="146" y="174"/>
                </a:lnTo>
                <a:lnTo>
                  <a:pt x="148" y="176"/>
                </a:lnTo>
                <a:lnTo>
                  <a:pt x="149" y="176"/>
                </a:lnTo>
                <a:lnTo>
                  <a:pt x="149" y="177"/>
                </a:lnTo>
                <a:lnTo>
                  <a:pt x="150" y="177"/>
                </a:lnTo>
                <a:lnTo>
                  <a:pt x="152" y="177"/>
                </a:lnTo>
                <a:lnTo>
                  <a:pt x="152" y="178"/>
                </a:lnTo>
                <a:lnTo>
                  <a:pt x="153" y="178"/>
                </a:lnTo>
                <a:lnTo>
                  <a:pt x="154" y="177"/>
                </a:lnTo>
                <a:lnTo>
                  <a:pt x="154" y="178"/>
                </a:lnTo>
                <a:lnTo>
                  <a:pt x="156" y="178"/>
                </a:lnTo>
                <a:lnTo>
                  <a:pt x="157" y="178"/>
                </a:lnTo>
                <a:lnTo>
                  <a:pt x="158" y="180"/>
                </a:lnTo>
                <a:lnTo>
                  <a:pt x="159" y="180"/>
                </a:lnTo>
                <a:lnTo>
                  <a:pt x="161" y="181"/>
                </a:lnTo>
                <a:lnTo>
                  <a:pt x="161" y="182"/>
                </a:lnTo>
                <a:lnTo>
                  <a:pt x="166" y="184"/>
                </a:lnTo>
                <a:lnTo>
                  <a:pt x="167" y="182"/>
                </a:lnTo>
                <a:lnTo>
                  <a:pt x="169" y="182"/>
                </a:lnTo>
                <a:lnTo>
                  <a:pt x="170" y="181"/>
                </a:lnTo>
                <a:lnTo>
                  <a:pt x="171" y="181"/>
                </a:lnTo>
                <a:lnTo>
                  <a:pt x="171" y="180"/>
                </a:lnTo>
                <a:lnTo>
                  <a:pt x="173" y="178"/>
                </a:lnTo>
                <a:lnTo>
                  <a:pt x="174" y="177"/>
                </a:lnTo>
                <a:lnTo>
                  <a:pt x="175" y="177"/>
                </a:lnTo>
                <a:lnTo>
                  <a:pt x="177" y="176"/>
                </a:lnTo>
                <a:lnTo>
                  <a:pt x="178" y="174"/>
                </a:lnTo>
                <a:lnTo>
                  <a:pt x="179" y="174"/>
                </a:lnTo>
                <a:lnTo>
                  <a:pt x="180" y="172"/>
                </a:lnTo>
                <a:lnTo>
                  <a:pt x="182" y="171"/>
                </a:lnTo>
                <a:lnTo>
                  <a:pt x="182" y="169"/>
                </a:lnTo>
                <a:lnTo>
                  <a:pt x="183" y="168"/>
                </a:lnTo>
                <a:lnTo>
                  <a:pt x="183" y="167"/>
                </a:lnTo>
                <a:lnTo>
                  <a:pt x="184" y="165"/>
                </a:lnTo>
                <a:lnTo>
                  <a:pt x="184" y="164"/>
                </a:lnTo>
                <a:lnTo>
                  <a:pt x="184" y="163"/>
                </a:lnTo>
                <a:lnTo>
                  <a:pt x="184" y="161"/>
                </a:lnTo>
                <a:lnTo>
                  <a:pt x="186" y="160"/>
                </a:lnTo>
                <a:lnTo>
                  <a:pt x="186" y="159"/>
                </a:lnTo>
                <a:lnTo>
                  <a:pt x="187" y="157"/>
                </a:lnTo>
                <a:lnTo>
                  <a:pt x="187" y="156"/>
                </a:lnTo>
                <a:lnTo>
                  <a:pt x="188" y="155"/>
                </a:lnTo>
                <a:lnTo>
                  <a:pt x="190" y="155"/>
                </a:lnTo>
                <a:lnTo>
                  <a:pt x="190" y="153"/>
                </a:lnTo>
                <a:lnTo>
                  <a:pt x="191" y="153"/>
                </a:lnTo>
                <a:lnTo>
                  <a:pt x="192" y="153"/>
                </a:lnTo>
                <a:lnTo>
                  <a:pt x="194" y="153"/>
                </a:lnTo>
                <a:lnTo>
                  <a:pt x="195" y="155"/>
                </a:lnTo>
                <a:lnTo>
                  <a:pt x="196" y="155"/>
                </a:lnTo>
                <a:lnTo>
                  <a:pt x="197" y="155"/>
                </a:lnTo>
                <a:lnTo>
                  <a:pt x="199" y="155"/>
                </a:lnTo>
                <a:lnTo>
                  <a:pt x="200" y="153"/>
                </a:lnTo>
                <a:lnTo>
                  <a:pt x="201" y="153"/>
                </a:lnTo>
                <a:lnTo>
                  <a:pt x="203" y="153"/>
                </a:lnTo>
                <a:lnTo>
                  <a:pt x="205" y="153"/>
                </a:lnTo>
                <a:lnTo>
                  <a:pt x="207" y="153"/>
                </a:lnTo>
                <a:lnTo>
                  <a:pt x="209" y="152"/>
                </a:lnTo>
                <a:lnTo>
                  <a:pt x="212" y="151"/>
                </a:lnTo>
                <a:lnTo>
                  <a:pt x="214" y="150"/>
                </a:lnTo>
                <a:lnTo>
                  <a:pt x="216" y="148"/>
                </a:lnTo>
                <a:lnTo>
                  <a:pt x="217" y="148"/>
                </a:lnTo>
                <a:lnTo>
                  <a:pt x="220" y="147"/>
                </a:lnTo>
                <a:lnTo>
                  <a:pt x="222" y="148"/>
                </a:lnTo>
                <a:lnTo>
                  <a:pt x="226" y="147"/>
                </a:lnTo>
                <a:lnTo>
                  <a:pt x="229" y="147"/>
                </a:lnTo>
                <a:lnTo>
                  <a:pt x="230" y="150"/>
                </a:lnTo>
                <a:lnTo>
                  <a:pt x="231" y="151"/>
                </a:lnTo>
                <a:lnTo>
                  <a:pt x="233" y="152"/>
                </a:lnTo>
                <a:lnTo>
                  <a:pt x="235" y="155"/>
                </a:lnTo>
                <a:lnTo>
                  <a:pt x="237" y="156"/>
                </a:lnTo>
                <a:lnTo>
                  <a:pt x="238" y="159"/>
                </a:lnTo>
                <a:lnTo>
                  <a:pt x="239" y="159"/>
                </a:lnTo>
                <a:lnTo>
                  <a:pt x="241" y="157"/>
                </a:lnTo>
                <a:lnTo>
                  <a:pt x="243" y="153"/>
                </a:lnTo>
                <a:lnTo>
                  <a:pt x="247" y="148"/>
                </a:lnTo>
                <a:lnTo>
                  <a:pt x="247" y="147"/>
                </a:lnTo>
                <a:lnTo>
                  <a:pt x="249" y="144"/>
                </a:lnTo>
                <a:lnTo>
                  <a:pt x="250" y="142"/>
                </a:lnTo>
                <a:lnTo>
                  <a:pt x="250" y="140"/>
                </a:lnTo>
                <a:lnTo>
                  <a:pt x="250" y="139"/>
                </a:lnTo>
                <a:lnTo>
                  <a:pt x="251" y="138"/>
                </a:lnTo>
                <a:lnTo>
                  <a:pt x="251" y="136"/>
                </a:lnTo>
                <a:lnTo>
                  <a:pt x="252" y="135"/>
                </a:lnTo>
                <a:lnTo>
                  <a:pt x="252" y="133"/>
                </a:lnTo>
                <a:lnTo>
                  <a:pt x="254" y="131"/>
                </a:lnTo>
                <a:lnTo>
                  <a:pt x="255" y="130"/>
                </a:lnTo>
                <a:lnTo>
                  <a:pt x="256" y="130"/>
                </a:lnTo>
                <a:lnTo>
                  <a:pt x="258" y="129"/>
                </a:lnTo>
                <a:lnTo>
                  <a:pt x="259" y="129"/>
                </a:lnTo>
                <a:lnTo>
                  <a:pt x="260" y="126"/>
                </a:lnTo>
                <a:lnTo>
                  <a:pt x="260" y="122"/>
                </a:lnTo>
                <a:lnTo>
                  <a:pt x="260" y="119"/>
                </a:lnTo>
                <a:lnTo>
                  <a:pt x="262" y="117"/>
                </a:lnTo>
                <a:lnTo>
                  <a:pt x="263" y="114"/>
                </a:lnTo>
                <a:lnTo>
                  <a:pt x="263" y="112"/>
                </a:lnTo>
                <a:lnTo>
                  <a:pt x="262" y="109"/>
                </a:lnTo>
                <a:lnTo>
                  <a:pt x="260" y="106"/>
                </a:lnTo>
                <a:lnTo>
                  <a:pt x="260" y="104"/>
                </a:lnTo>
                <a:lnTo>
                  <a:pt x="259" y="101"/>
                </a:lnTo>
                <a:lnTo>
                  <a:pt x="258" y="99"/>
                </a:lnTo>
                <a:lnTo>
                  <a:pt x="256" y="97"/>
                </a:lnTo>
                <a:lnTo>
                  <a:pt x="256" y="95"/>
                </a:lnTo>
                <a:lnTo>
                  <a:pt x="256" y="92"/>
                </a:lnTo>
                <a:lnTo>
                  <a:pt x="258" y="91"/>
                </a:lnTo>
                <a:lnTo>
                  <a:pt x="259" y="89"/>
                </a:lnTo>
                <a:lnTo>
                  <a:pt x="262" y="88"/>
                </a:lnTo>
                <a:lnTo>
                  <a:pt x="266" y="87"/>
                </a:lnTo>
                <a:lnTo>
                  <a:pt x="268" y="87"/>
                </a:lnTo>
                <a:lnTo>
                  <a:pt x="272" y="84"/>
                </a:lnTo>
                <a:lnTo>
                  <a:pt x="275" y="84"/>
                </a:lnTo>
                <a:lnTo>
                  <a:pt x="280" y="85"/>
                </a:lnTo>
                <a:lnTo>
                  <a:pt x="284" y="84"/>
                </a:lnTo>
                <a:lnTo>
                  <a:pt x="286" y="84"/>
                </a:lnTo>
                <a:lnTo>
                  <a:pt x="289" y="84"/>
                </a:lnTo>
                <a:lnTo>
                  <a:pt x="292" y="84"/>
                </a:lnTo>
                <a:lnTo>
                  <a:pt x="293" y="84"/>
                </a:lnTo>
                <a:lnTo>
                  <a:pt x="294" y="85"/>
                </a:lnTo>
                <a:lnTo>
                  <a:pt x="298" y="87"/>
                </a:lnTo>
                <a:lnTo>
                  <a:pt x="302" y="87"/>
                </a:lnTo>
                <a:lnTo>
                  <a:pt x="305" y="88"/>
                </a:lnTo>
                <a:lnTo>
                  <a:pt x="309" y="88"/>
                </a:lnTo>
                <a:lnTo>
                  <a:pt x="311" y="89"/>
                </a:lnTo>
                <a:lnTo>
                  <a:pt x="315" y="89"/>
                </a:lnTo>
                <a:lnTo>
                  <a:pt x="318" y="89"/>
                </a:lnTo>
                <a:lnTo>
                  <a:pt x="318" y="91"/>
                </a:lnTo>
                <a:lnTo>
                  <a:pt x="319" y="92"/>
                </a:lnTo>
                <a:lnTo>
                  <a:pt x="322" y="95"/>
                </a:lnTo>
                <a:lnTo>
                  <a:pt x="323" y="97"/>
                </a:lnTo>
                <a:lnTo>
                  <a:pt x="323" y="100"/>
                </a:lnTo>
                <a:lnTo>
                  <a:pt x="323" y="101"/>
                </a:lnTo>
                <a:lnTo>
                  <a:pt x="324" y="104"/>
                </a:lnTo>
                <a:lnTo>
                  <a:pt x="324" y="105"/>
                </a:lnTo>
                <a:lnTo>
                  <a:pt x="324" y="108"/>
                </a:lnTo>
                <a:lnTo>
                  <a:pt x="324" y="110"/>
                </a:lnTo>
                <a:lnTo>
                  <a:pt x="324" y="112"/>
                </a:lnTo>
                <a:lnTo>
                  <a:pt x="324" y="114"/>
                </a:lnTo>
                <a:lnTo>
                  <a:pt x="324" y="117"/>
                </a:lnTo>
                <a:lnTo>
                  <a:pt x="326" y="119"/>
                </a:lnTo>
                <a:lnTo>
                  <a:pt x="323" y="129"/>
                </a:lnTo>
                <a:lnTo>
                  <a:pt x="343" y="168"/>
                </a:lnTo>
                <a:lnTo>
                  <a:pt x="344" y="172"/>
                </a:lnTo>
                <a:lnTo>
                  <a:pt x="344" y="173"/>
                </a:lnTo>
                <a:lnTo>
                  <a:pt x="348" y="172"/>
                </a:lnTo>
                <a:lnTo>
                  <a:pt x="349" y="171"/>
                </a:lnTo>
                <a:lnTo>
                  <a:pt x="364" y="157"/>
                </a:lnTo>
                <a:lnTo>
                  <a:pt x="373" y="151"/>
                </a:lnTo>
                <a:lnTo>
                  <a:pt x="383" y="142"/>
                </a:lnTo>
                <a:lnTo>
                  <a:pt x="387" y="139"/>
                </a:lnTo>
                <a:lnTo>
                  <a:pt x="402" y="126"/>
                </a:lnTo>
                <a:lnTo>
                  <a:pt x="408" y="119"/>
                </a:lnTo>
                <a:lnTo>
                  <a:pt x="416" y="114"/>
                </a:lnTo>
                <a:lnTo>
                  <a:pt x="419" y="112"/>
                </a:lnTo>
                <a:lnTo>
                  <a:pt x="423" y="108"/>
                </a:lnTo>
                <a:lnTo>
                  <a:pt x="434" y="97"/>
                </a:lnTo>
                <a:lnTo>
                  <a:pt x="437" y="96"/>
                </a:lnTo>
                <a:lnTo>
                  <a:pt x="444" y="89"/>
                </a:lnTo>
                <a:lnTo>
                  <a:pt x="451" y="83"/>
                </a:lnTo>
                <a:lnTo>
                  <a:pt x="457" y="79"/>
                </a:lnTo>
                <a:lnTo>
                  <a:pt x="463" y="72"/>
                </a:lnTo>
                <a:lnTo>
                  <a:pt x="466" y="71"/>
                </a:lnTo>
                <a:lnTo>
                  <a:pt x="470" y="67"/>
                </a:lnTo>
                <a:lnTo>
                  <a:pt x="471" y="66"/>
                </a:lnTo>
                <a:lnTo>
                  <a:pt x="475" y="61"/>
                </a:lnTo>
                <a:lnTo>
                  <a:pt x="480" y="55"/>
                </a:lnTo>
                <a:lnTo>
                  <a:pt x="483" y="54"/>
                </a:lnTo>
                <a:lnTo>
                  <a:pt x="488" y="46"/>
                </a:lnTo>
                <a:lnTo>
                  <a:pt x="491" y="44"/>
                </a:lnTo>
                <a:lnTo>
                  <a:pt x="493" y="38"/>
                </a:lnTo>
                <a:lnTo>
                  <a:pt x="497" y="34"/>
                </a:lnTo>
                <a:lnTo>
                  <a:pt x="500" y="30"/>
                </a:lnTo>
                <a:lnTo>
                  <a:pt x="509" y="20"/>
                </a:lnTo>
                <a:lnTo>
                  <a:pt x="513" y="16"/>
                </a:lnTo>
                <a:lnTo>
                  <a:pt x="518" y="8"/>
                </a:lnTo>
                <a:lnTo>
                  <a:pt x="525" y="0"/>
                </a:lnTo>
                <a:lnTo>
                  <a:pt x="551" y="0"/>
                </a:lnTo>
                <a:lnTo>
                  <a:pt x="569" y="0"/>
                </a:lnTo>
                <a:lnTo>
                  <a:pt x="572" y="0"/>
                </a:lnTo>
                <a:lnTo>
                  <a:pt x="571" y="2"/>
                </a:lnTo>
                <a:lnTo>
                  <a:pt x="568" y="3"/>
                </a:lnTo>
                <a:lnTo>
                  <a:pt x="567" y="3"/>
                </a:lnTo>
                <a:lnTo>
                  <a:pt x="567" y="4"/>
                </a:lnTo>
                <a:lnTo>
                  <a:pt x="565" y="4"/>
                </a:lnTo>
                <a:lnTo>
                  <a:pt x="564" y="4"/>
                </a:lnTo>
                <a:lnTo>
                  <a:pt x="563" y="6"/>
                </a:lnTo>
                <a:lnTo>
                  <a:pt x="563" y="7"/>
                </a:lnTo>
                <a:lnTo>
                  <a:pt x="561" y="8"/>
                </a:lnTo>
                <a:lnTo>
                  <a:pt x="561" y="10"/>
                </a:lnTo>
                <a:lnTo>
                  <a:pt x="560" y="10"/>
                </a:lnTo>
                <a:lnTo>
                  <a:pt x="560" y="11"/>
                </a:lnTo>
                <a:lnTo>
                  <a:pt x="560" y="15"/>
                </a:lnTo>
                <a:lnTo>
                  <a:pt x="559" y="15"/>
                </a:lnTo>
                <a:lnTo>
                  <a:pt x="559" y="16"/>
                </a:lnTo>
                <a:lnTo>
                  <a:pt x="559" y="17"/>
                </a:lnTo>
                <a:lnTo>
                  <a:pt x="557" y="17"/>
                </a:lnTo>
                <a:lnTo>
                  <a:pt x="557" y="19"/>
                </a:lnTo>
                <a:lnTo>
                  <a:pt x="556" y="19"/>
                </a:lnTo>
                <a:lnTo>
                  <a:pt x="556" y="20"/>
                </a:lnTo>
                <a:lnTo>
                  <a:pt x="555" y="20"/>
                </a:lnTo>
                <a:lnTo>
                  <a:pt x="555" y="21"/>
                </a:lnTo>
                <a:lnTo>
                  <a:pt x="554" y="21"/>
                </a:lnTo>
                <a:lnTo>
                  <a:pt x="552" y="23"/>
                </a:lnTo>
                <a:lnTo>
                  <a:pt x="552" y="24"/>
                </a:lnTo>
                <a:lnTo>
                  <a:pt x="552" y="25"/>
                </a:lnTo>
                <a:lnTo>
                  <a:pt x="552" y="28"/>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3238851" y="2621759"/>
            <a:ext cx="828879" cy="1206114"/>
          </a:xfrm>
          <a:custGeom>
            <a:avLst/>
            <a:gdLst>
              <a:gd name="T0" fmla="*/ 394 w 479"/>
              <a:gd name="T1" fmla="*/ 647 h 697"/>
              <a:gd name="T2" fmla="*/ 206 w 479"/>
              <a:gd name="T3" fmla="*/ 594 h 697"/>
              <a:gd name="T4" fmla="*/ 389 w 479"/>
              <a:gd name="T5" fmla="*/ 549 h 697"/>
              <a:gd name="T6" fmla="*/ 418 w 479"/>
              <a:gd name="T7" fmla="*/ 526 h 697"/>
              <a:gd name="T8" fmla="*/ 228 w 479"/>
              <a:gd name="T9" fmla="*/ 503 h 697"/>
              <a:gd name="T10" fmla="*/ 258 w 479"/>
              <a:gd name="T11" fmla="*/ 517 h 697"/>
              <a:gd name="T12" fmla="*/ 315 w 479"/>
              <a:gd name="T13" fmla="*/ 561 h 697"/>
              <a:gd name="T14" fmla="*/ 385 w 479"/>
              <a:gd name="T15" fmla="*/ 629 h 697"/>
              <a:gd name="T16" fmla="*/ 392 w 479"/>
              <a:gd name="T17" fmla="*/ 693 h 697"/>
              <a:gd name="T18" fmla="*/ 320 w 479"/>
              <a:gd name="T19" fmla="*/ 640 h 697"/>
              <a:gd name="T20" fmla="*/ 249 w 479"/>
              <a:gd name="T21" fmla="*/ 591 h 697"/>
              <a:gd name="T22" fmla="*/ 191 w 479"/>
              <a:gd name="T23" fmla="*/ 638 h 697"/>
              <a:gd name="T24" fmla="*/ 211 w 479"/>
              <a:gd name="T25" fmla="*/ 577 h 697"/>
              <a:gd name="T26" fmla="*/ 207 w 479"/>
              <a:gd name="T27" fmla="*/ 498 h 697"/>
              <a:gd name="T28" fmla="*/ 330 w 479"/>
              <a:gd name="T29" fmla="*/ 530 h 697"/>
              <a:gd name="T30" fmla="*/ 286 w 479"/>
              <a:gd name="T31" fmla="*/ 485 h 697"/>
              <a:gd name="T32" fmla="*/ 360 w 479"/>
              <a:gd name="T33" fmla="*/ 434 h 697"/>
              <a:gd name="T34" fmla="*/ 165 w 479"/>
              <a:gd name="T35" fmla="*/ 374 h 697"/>
              <a:gd name="T36" fmla="*/ 188 w 479"/>
              <a:gd name="T37" fmla="*/ 411 h 697"/>
              <a:gd name="T38" fmla="*/ 223 w 479"/>
              <a:gd name="T39" fmla="*/ 456 h 697"/>
              <a:gd name="T40" fmla="*/ 146 w 479"/>
              <a:gd name="T41" fmla="*/ 399 h 697"/>
              <a:gd name="T42" fmla="*/ 422 w 479"/>
              <a:gd name="T43" fmla="*/ 353 h 697"/>
              <a:gd name="T44" fmla="*/ 389 w 479"/>
              <a:gd name="T45" fmla="*/ 344 h 697"/>
              <a:gd name="T46" fmla="*/ 375 w 479"/>
              <a:gd name="T47" fmla="*/ 335 h 697"/>
              <a:gd name="T48" fmla="*/ 349 w 479"/>
              <a:gd name="T49" fmla="*/ 344 h 697"/>
              <a:gd name="T50" fmla="*/ 282 w 479"/>
              <a:gd name="T51" fmla="*/ 269 h 697"/>
              <a:gd name="T52" fmla="*/ 89 w 479"/>
              <a:gd name="T53" fmla="*/ 226 h 697"/>
              <a:gd name="T54" fmla="*/ 338 w 479"/>
              <a:gd name="T55" fmla="*/ 205 h 697"/>
              <a:gd name="T56" fmla="*/ 288 w 479"/>
              <a:gd name="T57" fmla="*/ 192 h 697"/>
              <a:gd name="T58" fmla="*/ 284 w 479"/>
              <a:gd name="T59" fmla="*/ 187 h 697"/>
              <a:gd name="T60" fmla="*/ 305 w 479"/>
              <a:gd name="T61" fmla="*/ 184 h 697"/>
              <a:gd name="T62" fmla="*/ 460 w 479"/>
              <a:gd name="T63" fmla="*/ 189 h 697"/>
              <a:gd name="T64" fmla="*/ 387 w 479"/>
              <a:gd name="T65" fmla="*/ 170 h 697"/>
              <a:gd name="T66" fmla="*/ 177 w 479"/>
              <a:gd name="T67" fmla="*/ 154 h 697"/>
              <a:gd name="T68" fmla="*/ 472 w 479"/>
              <a:gd name="T69" fmla="*/ 200 h 697"/>
              <a:gd name="T70" fmla="*/ 461 w 479"/>
              <a:gd name="T71" fmla="*/ 261 h 697"/>
              <a:gd name="T72" fmla="*/ 400 w 479"/>
              <a:gd name="T73" fmla="*/ 267 h 697"/>
              <a:gd name="T74" fmla="*/ 411 w 479"/>
              <a:gd name="T75" fmla="*/ 179 h 697"/>
              <a:gd name="T76" fmla="*/ 143 w 479"/>
              <a:gd name="T77" fmla="*/ 129 h 697"/>
              <a:gd name="T78" fmla="*/ 74 w 479"/>
              <a:gd name="T79" fmla="*/ 111 h 697"/>
              <a:gd name="T80" fmla="*/ 136 w 479"/>
              <a:gd name="T81" fmla="*/ 130 h 697"/>
              <a:gd name="T82" fmla="*/ 165 w 479"/>
              <a:gd name="T83" fmla="*/ 217 h 697"/>
              <a:gd name="T84" fmla="*/ 219 w 479"/>
              <a:gd name="T85" fmla="*/ 197 h 697"/>
              <a:gd name="T86" fmla="*/ 222 w 479"/>
              <a:gd name="T87" fmla="*/ 162 h 697"/>
              <a:gd name="T88" fmla="*/ 248 w 479"/>
              <a:gd name="T89" fmla="*/ 183 h 697"/>
              <a:gd name="T90" fmla="*/ 300 w 479"/>
              <a:gd name="T91" fmla="*/ 202 h 697"/>
              <a:gd name="T92" fmla="*/ 371 w 479"/>
              <a:gd name="T93" fmla="*/ 229 h 697"/>
              <a:gd name="T94" fmla="*/ 292 w 479"/>
              <a:gd name="T95" fmla="*/ 238 h 697"/>
              <a:gd name="T96" fmla="*/ 322 w 479"/>
              <a:gd name="T97" fmla="*/ 322 h 697"/>
              <a:gd name="T98" fmla="*/ 330 w 479"/>
              <a:gd name="T99" fmla="*/ 384 h 697"/>
              <a:gd name="T100" fmla="*/ 398 w 479"/>
              <a:gd name="T101" fmla="*/ 399 h 697"/>
              <a:gd name="T102" fmla="*/ 417 w 479"/>
              <a:gd name="T103" fmla="*/ 446 h 697"/>
              <a:gd name="T104" fmla="*/ 379 w 479"/>
              <a:gd name="T105" fmla="*/ 507 h 697"/>
              <a:gd name="T106" fmla="*/ 364 w 479"/>
              <a:gd name="T107" fmla="*/ 439 h 697"/>
              <a:gd name="T108" fmla="*/ 349 w 479"/>
              <a:gd name="T109" fmla="*/ 428 h 697"/>
              <a:gd name="T110" fmla="*/ 303 w 479"/>
              <a:gd name="T111" fmla="*/ 426 h 697"/>
              <a:gd name="T112" fmla="*/ 220 w 479"/>
              <a:gd name="T113" fmla="*/ 387 h 697"/>
              <a:gd name="T114" fmla="*/ 171 w 479"/>
              <a:gd name="T115" fmla="*/ 291 h 697"/>
              <a:gd name="T116" fmla="*/ 104 w 479"/>
              <a:gd name="T117" fmla="*/ 230 h 697"/>
              <a:gd name="T118" fmla="*/ 54 w 479"/>
              <a:gd name="T119" fmla="*/ 197 h 697"/>
              <a:gd name="T120" fmla="*/ 28 w 479"/>
              <a:gd name="T121" fmla="*/ 100 h 697"/>
              <a:gd name="T122" fmla="*/ 150 w 479"/>
              <a:gd name="T123" fmla="*/ 75 h 697"/>
              <a:gd name="T124" fmla="*/ 138 w 479"/>
              <a:gd name="T125" fmla="*/ 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9" h="697">
                <a:moveTo>
                  <a:pt x="237" y="695"/>
                </a:moveTo>
                <a:lnTo>
                  <a:pt x="236" y="695"/>
                </a:lnTo>
                <a:lnTo>
                  <a:pt x="237" y="695"/>
                </a:lnTo>
                <a:close/>
                <a:moveTo>
                  <a:pt x="151" y="695"/>
                </a:moveTo>
                <a:lnTo>
                  <a:pt x="150" y="695"/>
                </a:lnTo>
                <a:lnTo>
                  <a:pt x="151" y="693"/>
                </a:lnTo>
                <a:lnTo>
                  <a:pt x="151" y="695"/>
                </a:lnTo>
                <a:close/>
                <a:moveTo>
                  <a:pt x="160" y="688"/>
                </a:moveTo>
                <a:lnTo>
                  <a:pt x="159" y="688"/>
                </a:lnTo>
                <a:lnTo>
                  <a:pt x="160" y="688"/>
                </a:lnTo>
                <a:close/>
                <a:moveTo>
                  <a:pt x="346" y="675"/>
                </a:moveTo>
                <a:lnTo>
                  <a:pt x="346" y="674"/>
                </a:lnTo>
                <a:lnTo>
                  <a:pt x="347" y="674"/>
                </a:lnTo>
                <a:lnTo>
                  <a:pt x="347" y="675"/>
                </a:lnTo>
                <a:lnTo>
                  <a:pt x="346" y="675"/>
                </a:lnTo>
                <a:close/>
                <a:moveTo>
                  <a:pt x="362" y="674"/>
                </a:moveTo>
                <a:lnTo>
                  <a:pt x="362" y="675"/>
                </a:lnTo>
                <a:lnTo>
                  <a:pt x="363" y="675"/>
                </a:lnTo>
                <a:lnTo>
                  <a:pt x="364" y="675"/>
                </a:lnTo>
                <a:lnTo>
                  <a:pt x="363" y="676"/>
                </a:lnTo>
                <a:lnTo>
                  <a:pt x="362" y="676"/>
                </a:lnTo>
                <a:lnTo>
                  <a:pt x="360" y="676"/>
                </a:lnTo>
                <a:lnTo>
                  <a:pt x="360" y="675"/>
                </a:lnTo>
                <a:lnTo>
                  <a:pt x="362" y="674"/>
                </a:lnTo>
                <a:close/>
                <a:moveTo>
                  <a:pt x="406" y="671"/>
                </a:moveTo>
                <a:lnTo>
                  <a:pt x="405" y="671"/>
                </a:lnTo>
                <a:lnTo>
                  <a:pt x="405" y="670"/>
                </a:lnTo>
                <a:lnTo>
                  <a:pt x="406" y="670"/>
                </a:lnTo>
                <a:lnTo>
                  <a:pt x="406" y="671"/>
                </a:lnTo>
                <a:close/>
                <a:moveTo>
                  <a:pt x="330" y="666"/>
                </a:moveTo>
                <a:lnTo>
                  <a:pt x="329" y="666"/>
                </a:lnTo>
                <a:lnTo>
                  <a:pt x="330" y="666"/>
                </a:lnTo>
                <a:close/>
                <a:moveTo>
                  <a:pt x="182" y="670"/>
                </a:moveTo>
                <a:lnTo>
                  <a:pt x="181" y="671"/>
                </a:lnTo>
                <a:lnTo>
                  <a:pt x="180" y="670"/>
                </a:lnTo>
                <a:lnTo>
                  <a:pt x="180" y="668"/>
                </a:lnTo>
                <a:lnTo>
                  <a:pt x="180" y="666"/>
                </a:lnTo>
                <a:lnTo>
                  <a:pt x="181" y="666"/>
                </a:lnTo>
                <a:lnTo>
                  <a:pt x="181" y="664"/>
                </a:lnTo>
                <a:lnTo>
                  <a:pt x="182" y="664"/>
                </a:lnTo>
                <a:lnTo>
                  <a:pt x="184" y="664"/>
                </a:lnTo>
                <a:lnTo>
                  <a:pt x="185" y="664"/>
                </a:lnTo>
                <a:lnTo>
                  <a:pt x="186" y="666"/>
                </a:lnTo>
                <a:lnTo>
                  <a:pt x="186" y="667"/>
                </a:lnTo>
                <a:lnTo>
                  <a:pt x="185" y="667"/>
                </a:lnTo>
                <a:lnTo>
                  <a:pt x="185" y="668"/>
                </a:lnTo>
                <a:lnTo>
                  <a:pt x="184" y="670"/>
                </a:lnTo>
                <a:lnTo>
                  <a:pt x="182" y="670"/>
                </a:lnTo>
                <a:close/>
                <a:moveTo>
                  <a:pt x="363" y="664"/>
                </a:moveTo>
                <a:lnTo>
                  <a:pt x="364" y="664"/>
                </a:lnTo>
                <a:lnTo>
                  <a:pt x="363" y="664"/>
                </a:lnTo>
                <a:close/>
                <a:moveTo>
                  <a:pt x="337" y="663"/>
                </a:moveTo>
                <a:lnTo>
                  <a:pt x="335" y="663"/>
                </a:lnTo>
                <a:lnTo>
                  <a:pt x="335" y="662"/>
                </a:lnTo>
                <a:lnTo>
                  <a:pt x="337" y="662"/>
                </a:lnTo>
                <a:lnTo>
                  <a:pt x="337" y="663"/>
                </a:lnTo>
                <a:close/>
                <a:moveTo>
                  <a:pt x="402" y="659"/>
                </a:moveTo>
                <a:lnTo>
                  <a:pt x="402" y="661"/>
                </a:lnTo>
                <a:lnTo>
                  <a:pt x="404" y="661"/>
                </a:lnTo>
                <a:lnTo>
                  <a:pt x="404" y="662"/>
                </a:lnTo>
                <a:lnTo>
                  <a:pt x="405" y="662"/>
                </a:lnTo>
                <a:lnTo>
                  <a:pt x="404" y="663"/>
                </a:lnTo>
                <a:lnTo>
                  <a:pt x="402" y="663"/>
                </a:lnTo>
                <a:lnTo>
                  <a:pt x="401" y="662"/>
                </a:lnTo>
                <a:lnTo>
                  <a:pt x="400" y="661"/>
                </a:lnTo>
                <a:lnTo>
                  <a:pt x="401" y="661"/>
                </a:lnTo>
                <a:lnTo>
                  <a:pt x="402" y="659"/>
                </a:lnTo>
                <a:close/>
                <a:moveTo>
                  <a:pt x="305" y="654"/>
                </a:moveTo>
                <a:lnTo>
                  <a:pt x="307" y="655"/>
                </a:lnTo>
                <a:lnTo>
                  <a:pt x="308" y="655"/>
                </a:lnTo>
                <a:lnTo>
                  <a:pt x="308" y="657"/>
                </a:lnTo>
                <a:lnTo>
                  <a:pt x="308" y="658"/>
                </a:lnTo>
                <a:lnTo>
                  <a:pt x="308" y="659"/>
                </a:lnTo>
                <a:lnTo>
                  <a:pt x="308" y="661"/>
                </a:lnTo>
                <a:lnTo>
                  <a:pt x="308" y="662"/>
                </a:lnTo>
                <a:lnTo>
                  <a:pt x="307" y="662"/>
                </a:lnTo>
                <a:lnTo>
                  <a:pt x="307" y="663"/>
                </a:lnTo>
                <a:lnTo>
                  <a:pt x="307" y="662"/>
                </a:lnTo>
                <a:lnTo>
                  <a:pt x="305" y="662"/>
                </a:lnTo>
                <a:lnTo>
                  <a:pt x="305" y="661"/>
                </a:lnTo>
                <a:lnTo>
                  <a:pt x="304" y="661"/>
                </a:lnTo>
                <a:lnTo>
                  <a:pt x="304" y="659"/>
                </a:lnTo>
                <a:lnTo>
                  <a:pt x="304" y="658"/>
                </a:lnTo>
                <a:lnTo>
                  <a:pt x="304" y="657"/>
                </a:lnTo>
                <a:lnTo>
                  <a:pt x="304" y="655"/>
                </a:lnTo>
                <a:lnTo>
                  <a:pt x="305" y="655"/>
                </a:lnTo>
                <a:lnTo>
                  <a:pt x="305" y="654"/>
                </a:lnTo>
                <a:lnTo>
                  <a:pt x="305" y="655"/>
                </a:lnTo>
                <a:lnTo>
                  <a:pt x="305" y="654"/>
                </a:lnTo>
                <a:close/>
                <a:moveTo>
                  <a:pt x="291" y="651"/>
                </a:moveTo>
                <a:lnTo>
                  <a:pt x="291" y="653"/>
                </a:lnTo>
                <a:lnTo>
                  <a:pt x="292" y="653"/>
                </a:lnTo>
                <a:lnTo>
                  <a:pt x="294" y="653"/>
                </a:lnTo>
                <a:lnTo>
                  <a:pt x="294" y="654"/>
                </a:lnTo>
                <a:lnTo>
                  <a:pt x="292" y="654"/>
                </a:lnTo>
                <a:lnTo>
                  <a:pt x="290" y="651"/>
                </a:lnTo>
                <a:lnTo>
                  <a:pt x="291" y="651"/>
                </a:lnTo>
                <a:close/>
                <a:moveTo>
                  <a:pt x="396" y="647"/>
                </a:moveTo>
                <a:lnTo>
                  <a:pt x="394" y="647"/>
                </a:lnTo>
                <a:lnTo>
                  <a:pt x="396" y="647"/>
                </a:lnTo>
                <a:close/>
                <a:moveTo>
                  <a:pt x="295" y="642"/>
                </a:moveTo>
                <a:lnTo>
                  <a:pt x="296" y="642"/>
                </a:lnTo>
                <a:lnTo>
                  <a:pt x="296" y="644"/>
                </a:lnTo>
                <a:lnTo>
                  <a:pt x="296" y="645"/>
                </a:lnTo>
                <a:lnTo>
                  <a:pt x="296" y="644"/>
                </a:lnTo>
                <a:lnTo>
                  <a:pt x="295" y="644"/>
                </a:lnTo>
                <a:lnTo>
                  <a:pt x="295" y="642"/>
                </a:lnTo>
                <a:close/>
                <a:moveTo>
                  <a:pt x="280" y="645"/>
                </a:moveTo>
                <a:lnTo>
                  <a:pt x="280" y="644"/>
                </a:lnTo>
                <a:lnTo>
                  <a:pt x="279" y="644"/>
                </a:lnTo>
                <a:lnTo>
                  <a:pt x="280" y="642"/>
                </a:lnTo>
                <a:lnTo>
                  <a:pt x="280" y="645"/>
                </a:lnTo>
                <a:close/>
                <a:moveTo>
                  <a:pt x="299" y="628"/>
                </a:moveTo>
                <a:lnTo>
                  <a:pt x="299" y="629"/>
                </a:lnTo>
                <a:lnTo>
                  <a:pt x="297" y="628"/>
                </a:lnTo>
                <a:lnTo>
                  <a:pt x="299" y="627"/>
                </a:lnTo>
                <a:lnTo>
                  <a:pt x="299" y="628"/>
                </a:lnTo>
                <a:close/>
                <a:moveTo>
                  <a:pt x="278" y="625"/>
                </a:moveTo>
                <a:lnTo>
                  <a:pt x="278" y="624"/>
                </a:lnTo>
                <a:lnTo>
                  <a:pt x="278" y="623"/>
                </a:lnTo>
                <a:lnTo>
                  <a:pt x="279" y="624"/>
                </a:lnTo>
                <a:lnTo>
                  <a:pt x="278" y="624"/>
                </a:lnTo>
                <a:lnTo>
                  <a:pt x="278" y="625"/>
                </a:lnTo>
                <a:close/>
                <a:moveTo>
                  <a:pt x="432" y="613"/>
                </a:moveTo>
                <a:lnTo>
                  <a:pt x="434" y="613"/>
                </a:lnTo>
                <a:lnTo>
                  <a:pt x="435" y="613"/>
                </a:lnTo>
                <a:lnTo>
                  <a:pt x="436" y="613"/>
                </a:lnTo>
                <a:lnTo>
                  <a:pt x="436" y="615"/>
                </a:lnTo>
                <a:lnTo>
                  <a:pt x="436" y="616"/>
                </a:lnTo>
                <a:lnTo>
                  <a:pt x="436" y="617"/>
                </a:lnTo>
                <a:lnTo>
                  <a:pt x="436" y="619"/>
                </a:lnTo>
                <a:lnTo>
                  <a:pt x="435" y="619"/>
                </a:lnTo>
                <a:lnTo>
                  <a:pt x="434" y="619"/>
                </a:lnTo>
                <a:lnTo>
                  <a:pt x="432" y="619"/>
                </a:lnTo>
                <a:lnTo>
                  <a:pt x="431" y="619"/>
                </a:lnTo>
                <a:lnTo>
                  <a:pt x="431" y="617"/>
                </a:lnTo>
                <a:lnTo>
                  <a:pt x="430" y="619"/>
                </a:lnTo>
                <a:lnTo>
                  <a:pt x="430" y="620"/>
                </a:lnTo>
                <a:lnTo>
                  <a:pt x="428" y="620"/>
                </a:lnTo>
                <a:lnTo>
                  <a:pt x="428" y="621"/>
                </a:lnTo>
                <a:lnTo>
                  <a:pt x="427" y="621"/>
                </a:lnTo>
                <a:lnTo>
                  <a:pt x="427" y="623"/>
                </a:lnTo>
                <a:lnTo>
                  <a:pt x="426" y="621"/>
                </a:lnTo>
                <a:lnTo>
                  <a:pt x="424" y="621"/>
                </a:lnTo>
                <a:lnTo>
                  <a:pt x="424" y="623"/>
                </a:lnTo>
                <a:lnTo>
                  <a:pt x="423" y="623"/>
                </a:lnTo>
                <a:lnTo>
                  <a:pt x="423" y="624"/>
                </a:lnTo>
                <a:lnTo>
                  <a:pt x="422" y="624"/>
                </a:lnTo>
                <a:lnTo>
                  <a:pt x="422" y="625"/>
                </a:lnTo>
                <a:lnTo>
                  <a:pt x="421" y="625"/>
                </a:lnTo>
                <a:lnTo>
                  <a:pt x="419" y="625"/>
                </a:lnTo>
                <a:lnTo>
                  <a:pt x="419" y="624"/>
                </a:lnTo>
                <a:lnTo>
                  <a:pt x="419" y="623"/>
                </a:lnTo>
                <a:lnTo>
                  <a:pt x="418" y="623"/>
                </a:lnTo>
                <a:lnTo>
                  <a:pt x="415" y="623"/>
                </a:lnTo>
                <a:lnTo>
                  <a:pt x="415" y="621"/>
                </a:lnTo>
                <a:lnTo>
                  <a:pt x="415" y="620"/>
                </a:lnTo>
                <a:lnTo>
                  <a:pt x="417" y="620"/>
                </a:lnTo>
                <a:lnTo>
                  <a:pt x="417" y="621"/>
                </a:lnTo>
                <a:lnTo>
                  <a:pt x="418" y="621"/>
                </a:lnTo>
                <a:lnTo>
                  <a:pt x="418" y="620"/>
                </a:lnTo>
                <a:lnTo>
                  <a:pt x="417" y="620"/>
                </a:lnTo>
                <a:lnTo>
                  <a:pt x="417" y="619"/>
                </a:lnTo>
                <a:lnTo>
                  <a:pt x="418" y="617"/>
                </a:lnTo>
                <a:lnTo>
                  <a:pt x="419" y="616"/>
                </a:lnTo>
                <a:lnTo>
                  <a:pt x="421" y="615"/>
                </a:lnTo>
                <a:lnTo>
                  <a:pt x="422" y="615"/>
                </a:lnTo>
                <a:lnTo>
                  <a:pt x="423" y="613"/>
                </a:lnTo>
                <a:lnTo>
                  <a:pt x="424" y="613"/>
                </a:lnTo>
                <a:lnTo>
                  <a:pt x="424" y="615"/>
                </a:lnTo>
                <a:lnTo>
                  <a:pt x="426" y="615"/>
                </a:lnTo>
                <a:lnTo>
                  <a:pt x="427" y="615"/>
                </a:lnTo>
                <a:lnTo>
                  <a:pt x="428" y="615"/>
                </a:lnTo>
                <a:lnTo>
                  <a:pt x="428" y="613"/>
                </a:lnTo>
                <a:lnTo>
                  <a:pt x="430" y="613"/>
                </a:lnTo>
                <a:lnTo>
                  <a:pt x="430" y="615"/>
                </a:lnTo>
                <a:lnTo>
                  <a:pt x="431" y="615"/>
                </a:lnTo>
                <a:lnTo>
                  <a:pt x="431" y="613"/>
                </a:lnTo>
                <a:lnTo>
                  <a:pt x="432" y="613"/>
                </a:lnTo>
                <a:close/>
                <a:moveTo>
                  <a:pt x="427" y="612"/>
                </a:moveTo>
                <a:lnTo>
                  <a:pt x="426" y="612"/>
                </a:lnTo>
                <a:lnTo>
                  <a:pt x="426" y="611"/>
                </a:lnTo>
                <a:lnTo>
                  <a:pt x="427" y="611"/>
                </a:lnTo>
                <a:lnTo>
                  <a:pt x="428" y="611"/>
                </a:lnTo>
                <a:lnTo>
                  <a:pt x="427" y="612"/>
                </a:lnTo>
                <a:close/>
                <a:moveTo>
                  <a:pt x="206" y="595"/>
                </a:moveTo>
                <a:lnTo>
                  <a:pt x="205" y="595"/>
                </a:lnTo>
                <a:lnTo>
                  <a:pt x="206" y="595"/>
                </a:lnTo>
                <a:lnTo>
                  <a:pt x="206" y="594"/>
                </a:lnTo>
                <a:lnTo>
                  <a:pt x="206" y="595"/>
                </a:lnTo>
                <a:close/>
                <a:moveTo>
                  <a:pt x="212" y="593"/>
                </a:moveTo>
                <a:lnTo>
                  <a:pt x="211" y="593"/>
                </a:lnTo>
                <a:lnTo>
                  <a:pt x="212" y="593"/>
                </a:lnTo>
                <a:close/>
                <a:moveTo>
                  <a:pt x="212" y="591"/>
                </a:moveTo>
                <a:lnTo>
                  <a:pt x="211" y="593"/>
                </a:lnTo>
                <a:lnTo>
                  <a:pt x="211" y="594"/>
                </a:lnTo>
                <a:lnTo>
                  <a:pt x="210" y="594"/>
                </a:lnTo>
                <a:lnTo>
                  <a:pt x="206" y="594"/>
                </a:lnTo>
                <a:lnTo>
                  <a:pt x="207" y="593"/>
                </a:lnTo>
                <a:lnTo>
                  <a:pt x="208" y="593"/>
                </a:lnTo>
                <a:lnTo>
                  <a:pt x="208" y="591"/>
                </a:lnTo>
                <a:lnTo>
                  <a:pt x="210" y="593"/>
                </a:lnTo>
                <a:lnTo>
                  <a:pt x="211" y="591"/>
                </a:lnTo>
                <a:lnTo>
                  <a:pt x="211" y="590"/>
                </a:lnTo>
                <a:lnTo>
                  <a:pt x="212" y="590"/>
                </a:lnTo>
                <a:lnTo>
                  <a:pt x="212" y="589"/>
                </a:lnTo>
                <a:lnTo>
                  <a:pt x="214" y="589"/>
                </a:lnTo>
                <a:lnTo>
                  <a:pt x="212" y="590"/>
                </a:lnTo>
                <a:lnTo>
                  <a:pt x="212" y="591"/>
                </a:lnTo>
                <a:close/>
                <a:moveTo>
                  <a:pt x="349" y="575"/>
                </a:moveTo>
                <a:lnTo>
                  <a:pt x="350" y="575"/>
                </a:lnTo>
                <a:lnTo>
                  <a:pt x="351" y="577"/>
                </a:lnTo>
                <a:lnTo>
                  <a:pt x="351" y="579"/>
                </a:lnTo>
                <a:lnTo>
                  <a:pt x="351" y="581"/>
                </a:lnTo>
                <a:lnTo>
                  <a:pt x="350" y="581"/>
                </a:lnTo>
                <a:lnTo>
                  <a:pt x="350" y="579"/>
                </a:lnTo>
                <a:lnTo>
                  <a:pt x="349" y="579"/>
                </a:lnTo>
                <a:lnTo>
                  <a:pt x="349" y="578"/>
                </a:lnTo>
                <a:lnTo>
                  <a:pt x="347" y="577"/>
                </a:lnTo>
                <a:lnTo>
                  <a:pt x="346" y="575"/>
                </a:lnTo>
                <a:lnTo>
                  <a:pt x="346" y="574"/>
                </a:lnTo>
                <a:lnTo>
                  <a:pt x="347" y="575"/>
                </a:lnTo>
                <a:lnTo>
                  <a:pt x="349" y="575"/>
                </a:lnTo>
                <a:close/>
                <a:moveTo>
                  <a:pt x="345" y="575"/>
                </a:moveTo>
                <a:lnTo>
                  <a:pt x="343" y="574"/>
                </a:lnTo>
                <a:lnTo>
                  <a:pt x="345" y="574"/>
                </a:lnTo>
                <a:lnTo>
                  <a:pt x="345" y="575"/>
                </a:lnTo>
                <a:close/>
                <a:moveTo>
                  <a:pt x="345" y="574"/>
                </a:moveTo>
                <a:lnTo>
                  <a:pt x="346" y="574"/>
                </a:lnTo>
                <a:lnTo>
                  <a:pt x="345" y="574"/>
                </a:lnTo>
                <a:close/>
                <a:moveTo>
                  <a:pt x="343" y="570"/>
                </a:moveTo>
                <a:lnTo>
                  <a:pt x="343" y="572"/>
                </a:lnTo>
                <a:lnTo>
                  <a:pt x="345" y="572"/>
                </a:lnTo>
                <a:lnTo>
                  <a:pt x="345" y="573"/>
                </a:lnTo>
                <a:lnTo>
                  <a:pt x="343" y="573"/>
                </a:lnTo>
                <a:lnTo>
                  <a:pt x="343" y="572"/>
                </a:lnTo>
                <a:lnTo>
                  <a:pt x="343" y="570"/>
                </a:lnTo>
                <a:close/>
                <a:moveTo>
                  <a:pt x="203" y="566"/>
                </a:moveTo>
                <a:lnTo>
                  <a:pt x="205" y="568"/>
                </a:lnTo>
                <a:lnTo>
                  <a:pt x="203" y="568"/>
                </a:lnTo>
                <a:lnTo>
                  <a:pt x="202" y="568"/>
                </a:lnTo>
                <a:lnTo>
                  <a:pt x="202" y="566"/>
                </a:lnTo>
                <a:lnTo>
                  <a:pt x="203" y="568"/>
                </a:lnTo>
                <a:lnTo>
                  <a:pt x="203" y="566"/>
                </a:lnTo>
                <a:close/>
                <a:moveTo>
                  <a:pt x="407" y="569"/>
                </a:moveTo>
                <a:lnTo>
                  <a:pt x="407" y="570"/>
                </a:lnTo>
                <a:lnTo>
                  <a:pt x="407" y="572"/>
                </a:lnTo>
                <a:lnTo>
                  <a:pt x="407" y="573"/>
                </a:lnTo>
                <a:lnTo>
                  <a:pt x="406" y="573"/>
                </a:lnTo>
                <a:lnTo>
                  <a:pt x="405" y="574"/>
                </a:lnTo>
                <a:lnTo>
                  <a:pt x="405" y="573"/>
                </a:lnTo>
                <a:lnTo>
                  <a:pt x="405" y="572"/>
                </a:lnTo>
                <a:lnTo>
                  <a:pt x="405" y="570"/>
                </a:lnTo>
                <a:lnTo>
                  <a:pt x="404" y="570"/>
                </a:lnTo>
                <a:lnTo>
                  <a:pt x="404" y="569"/>
                </a:lnTo>
                <a:lnTo>
                  <a:pt x="402" y="569"/>
                </a:lnTo>
                <a:lnTo>
                  <a:pt x="401" y="569"/>
                </a:lnTo>
                <a:lnTo>
                  <a:pt x="401" y="568"/>
                </a:lnTo>
                <a:lnTo>
                  <a:pt x="402" y="568"/>
                </a:lnTo>
                <a:lnTo>
                  <a:pt x="402" y="566"/>
                </a:lnTo>
                <a:lnTo>
                  <a:pt x="404" y="566"/>
                </a:lnTo>
                <a:lnTo>
                  <a:pt x="405" y="566"/>
                </a:lnTo>
                <a:lnTo>
                  <a:pt x="406" y="568"/>
                </a:lnTo>
                <a:lnTo>
                  <a:pt x="407" y="568"/>
                </a:lnTo>
                <a:lnTo>
                  <a:pt x="407" y="569"/>
                </a:lnTo>
                <a:close/>
                <a:moveTo>
                  <a:pt x="338" y="561"/>
                </a:moveTo>
                <a:lnTo>
                  <a:pt x="338" y="562"/>
                </a:lnTo>
                <a:lnTo>
                  <a:pt x="337" y="561"/>
                </a:lnTo>
                <a:lnTo>
                  <a:pt x="337" y="560"/>
                </a:lnTo>
                <a:lnTo>
                  <a:pt x="337" y="558"/>
                </a:lnTo>
                <a:lnTo>
                  <a:pt x="335" y="557"/>
                </a:lnTo>
                <a:lnTo>
                  <a:pt x="334" y="557"/>
                </a:lnTo>
                <a:lnTo>
                  <a:pt x="334" y="556"/>
                </a:lnTo>
                <a:lnTo>
                  <a:pt x="335" y="556"/>
                </a:lnTo>
                <a:lnTo>
                  <a:pt x="337" y="557"/>
                </a:lnTo>
                <a:lnTo>
                  <a:pt x="338" y="558"/>
                </a:lnTo>
                <a:lnTo>
                  <a:pt x="338" y="560"/>
                </a:lnTo>
                <a:lnTo>
                  <a:pt x="338" y="561"/>
                </a:lnTo>
                <a:close/>
                <a:moveTo>
                  <a:pt x="332" y="555"/>
                </a:moveTo>
                <a:lnTo>
                  <a:pt x="332" y="556"/>
                </a:lnTo>
                <a:lnTo>
                  <a:pt x="330" y="555"/>
                </a:lnTo>
                <a:lnTo>
                  <a:pt x="332" y="555"/>
                </a:lnTo>
                <a:close/>
                <a:moveTo>
                  <a:pt x="396" y="555"/>
                </a:moveTo>
                <a:lnTo>
                  <a:pt x="394" y="555"/>
                </a:lnTo>
                <a:lnTo>
                  <a:pt x="393" y="555"/>
                </a:lnTo>
                <a:lnTo>
                  <a:pt x="392" y="555"/>
                </a:lnTo>
                <a:lnTo>
                  <a:pt x="390" y="556"/>
                </a:lnTo>
                <a:lnTo>
                  <a:pt x="390" y="555"/>
                </a:lnTo>
                <a:lnTo>
                  <a:pt x="392" y="553"/>
                </a:lnTo>
                <a:lnTo>
                  <a:pt x="392" y="552"/>
                </a:lnTo>
                <a:lnTo>
                  <a:pt x="393" y="551"/>
                </a:lnTo>
                <a:lnTo>
                  <a:pt x="394" y="551"/>
                </a:lnTo>
                <a:lnTo>
                  <a:pt x="396" y="551"/>
                </a:lnTo>
                <a:lnTo>
                  <a:pt x="396" y="552"/>
                </a:lnTo>
                <a:lnTo>
                  <a:pt x="396" y="553"/>
                </a:lnTo>
                <a:lnTo>
                  <a:pt x="396" y="555"/>
                </a:lnTo>
                <a:close/>
                <a:moveTo>
                  <a:pt x="389" y="549"/>
                </a:moveTo>
                <a:lnTo>
                  <a:pt x="390" y="551"/>
                </a:lnTo>
                <a:lnTo>
                  <a:pt x="392" y="551"/>
                </a:lnTo>
                <a:lnTo>
                  <a:pt x="392" y="552"/>
                </a:lnTo>
                <a:lnTo>
                  <a:pt x="390" y="552"/>
                </a:lnTo>
                <a:lnTo>
                  <a:pt x="389" y="553"/>
                </a:lnTo>
                <a:lnTo>
                  <a:pt x="388" y="553"/>
                </a:lnTo>
                <a:lnTo>
                  <a:pt x="389" y="552"/>
                </a:lnTo>
                <a:lnTo>
                  <a:pt x="389" y="551"/>
                </a:lnTo>
                <a:lnTo>
                  <a:pt x="389" y="549"/>
                </a:lnTo>
                <a:close/>
                <a:moveTo>
                  <a:pt x="385" y="551"/>
                </a:moveTo>
                <a:lnTo>
                  <a:pt x="384" y="549"/>
                </a:lnTo>
                <a:lnTo>
                  <a:pt x="384" y="548"/>
                </a:lnTo>
                <a:lnTo>
                  <a:pt x="384" y="547"/>
                </a:lnTo>
                <a:lnTo>
                  <a:pt x="385" y="548"/>
                </a:lnTo>
                <a:lnTo>
                  <a:pt x="385" y="549"/>
                </a:lnTo>
                <a:lnTo>
                  <a:pt x="385" y="551"/>
                </a:lnTo>
                <a:close/>
                <a:moveTo>
                  <a:pt x="393" y="545"/>
                </a:moveTo>
                <a:lnTo>
                  <a:pt x="392" y="545"/>
                </a:lnTo>
                <a:lnTo>
                  <a:pt x="390" y="547"/>
                </a:lnTo>
                <a:lnTo>
                  <a:pt x="389" y="547"/>
                </a:lnTo>
                <a:lnTo>
                  <a:pt x="390" y="545"/>
                </a:lnTo>
                <a:lnTo>
                  <a:pt x="392" y="545"/>
                </a:lnTo>
                <a:lnTo>
                  <a:pt x="393" y="545"/>
                </a:lnTo>
                <a:close/>
                <a:moveTo>
                  <a:pt x="208" y="553"/>
                </a:moveTo>
                <a:lnTo>
                  <a:pt x="207" y="553"/>
                </a:lnTo>
                <a:lnTo>
                  <a:pt x="207" y="551"/>
                </a:lnTo>
                <a:lnTo>
                  <a:pt x="206" y="551"/>
                </a:lnTo>
                <a:lnTo>
                  <a:pt x="206" y="548"/>
                </a:lnTo>
                <a:lnTo>
                  <a:pt x="206" y="547"/>
                </a:lnTo>
                <a:lnTo>
                  <a:pt x="207" y="547"/>
                </a:lnTo>
                <a:lnTo>
                  <a:pt x="207" y="545"/>
                </a:lnTo>
                <a:lnTo>
                  <a:pt x="208" y="545"/>
                </a:lnTo>
                <a:lnTo>
                  <a:pt x="210" y="544"/>
                </a:lnTo>
                <a:lnTo>
                  <a:pt x="210" y="545"/>
                </a:lnTo>
                <a:lnTo>
                  <a:pt x="211" y="545"/>
                </a:lnTo>
                <a:lnTo>
                  <a:pt x="211" y="547"/>
                </a:lnTo>
                <a:lnTo>
                  <a:pt x="210" y="548"/>
                </a:lnTo>
                <a:lnTo>
                  <a:pt x="208" y="549"/>
                </a:lnTo>
                <a:lnTo>
                  <a:pt x="208" y="551"/>
                </a:lnTo>
                <a:lnTo>
                  <a:pt x="207" y="551"/>
                </a:lnTo>
                <a:lnTo>
                  <a:pt x="207" y="552"/>
                </a:lnTo>
                <a:lnTo>
                  <a:pt x="208" y="553"/>
                </a:lnTo>
                <a:close/>
                <a:moveTo>
                  <a:pt x="396" y="544"/>
                </a:moveTo>
                <a:lnTo>
                  <a:pt x="397" y="545"/>
                </a:lnTo>
                <a:lnTo>
                  <a:pt x="398" y="545"/>
                </a:lnTo>
                <a:lnTo>
                  <a:pt x="398" y="547"/>
                </a:lnTo>
                <a:lnTo>
                  <a:pt x="400" y="547"/>
                </a:lnTo>
                <a:lnTo>
                  <a:pt x="400" y="548"/>
                </a:lnTo>
                <a:lnTo>
                  <a:pt x="400" y="549"/>
                </a:lnTo>
                <a:lnTo>
                  <a:pt x="401" y="549"/>
                </a:lnTo>
                <a:lnTo>
                  <a:pt x="401" y="551"/>
                </a:lnTo>
                <a:lnTo>
                  <a:pt x="400" y="551"/>
                </a:lnTo>
                <a:lnTo>
                  <a:pt x="398" y="551"/>
                </a:lnTo>
                <a:lnTo>
                  <a:pt x="398" y="549"/>
                </a:lnTo>
                <a:lnTo>
                  <a:pt x="397" y="549"/>
                </a:lnTo>
                <a:lnTo>
                  <a:pt x="397" y="548"/>
                </a:lnTo>
                <a:lnTo>
                  <a:pt x="397" y="547"/>
                </a:lnTo>
                <a:lnTo>
                  <a:pt x="396" y="547"/>
                </a:lnTo>
                <a:lnTo>
                  <a:pt x="394" y="545"/>
                </a:lnTo>
                <a:lnTo>
                  <a:pt x="394" y="544"/>
                </a:lnTo>
                <a:lnTo>
                  <a:pt x="396" y="544"/>
                </a:lnTo>
                <a:close/>
                <a:moveTo>
                  <a:pt x="208" y="544"/>
                </a:moveTo>
                <a:lnTo>
                  <a:pt x="208" y="543"/>
                </a:lnTo>
                <a:lnTo>
                  <a:pt x="208" y="544"/>
                </a:lnTo>
                <a:close/>
                <a:moveTo>
                  <a:pt x="211" y="540"/>
                </a:moveTo>
                <a:lnTo>
                  <a:pt x="210" y="540"/>
                </a:lnTo>
                <a:lnTo>
                  <a:pt x="211" y="539"/>
                </a:lnTo>
                <a:lnTo>
                  <a:pt x="211" y="540"/>
                </a:lnTo>
                <a:close/>
                <a:moveTo>
                  <a:pt x="388" y="541"/>
                </a:moveTo>
                <a:lnTo>
                  <a:pt x="387" y="543"/>
                </a:lnTo>
                <a:lnTo>
                  <a:pt x="385" y="544"/>
                </a:lnTo>
                <a:lnTo>
                  <a:pt x="384" y="545"/>
                </a:lnTo>
                <a:lnTo>
                  <a:pt x="383" y="545"/>
                </a:lnTo>
                <a:lnTo>
                  <a:pt x="383" y="544"/>
                </a:lnTo>
                <a:lnTo>
                  <a:pt x="383" y="543"/>
                </a:lnTo>
                <a:lnTo>
                  <a:pt x="384" y="543"/>
                </a:lnTo>
                <a:lnTo>
                  <a:pt x="384" y="541"/>
                </a:lnTo>
                <a:lnTo>
                  <a:pt x="385" y="541"/>
                </a:lnTo>
                <a:lnTo>
                  <a:pt x="388" y="539"/>
                </a:lnTo>
                <a:lnTo>
                  <a:pt x="389" y="539"/>
                </a:lnTo>
                <a:lnTo>
                  <a:pt x="388" y="540"/>
                </a:lnTo>
                <a:lnTo>
                  <a:pt x="388" y="541"/>
                </a:lnTo>
                <a:close/>
                <a:moveTo>
                  <a:pt x="211" y="536"/>
                </a:moveTo>
                <a:lnTo>
                  <a:pt x="210" y="536"/>
                </a:lnTo>
                <a:lnTo>
                  <a:pt x="210" y="535"/>
                </a:lnTo>
                <a:lnTo>
                  <a:pt x="210" y="532"/>
                </a:lnTo>
                <a:lnTo>
                  <a:pt x="211" y="532"/>
                </a:lnTo>
                <a:lnTo>
                  <a:pt x="212" y="534"/>
                </a:lnTo>
                <a:lnTo>
                  <a:pt x="212" y="535"/>
                </a:lnTo>
                <a:lnTo>
                  <a:pt x="211" y="535"/>
                </a:lnTo>
                <a:lnTo>
                  <a:pt x="211" y="536"/>
                </a:lnTo>
                <a:close/>
                <a:moveTo>
                  <a:pt x="233" y="528"/>
                </a:moveTo>
                <a:lnTo>
                  <a:pt x="232" y="528"/>
                </a:lnTo>
                <a:lnTo>
                  <a:pt x="233" y="528"/>
                </a:lnTo>
                <a:close/>
                <a:moveTo>
                  <a:pt x="237" y="524"/>
                </a:moveTo>
                <a:lnTo>
                  <a:pt x="237" y="523"/>
                </a:lnTo>
                <a:lnTo>
                  <a:pt x="237" y="524"/>
                </a:lnTo>
                <a:close/>
                <a:moveTo>
                  <a:pt x="417" y="526"/>
                </a:moveTo>
                <a:lnTo>
                  <a:pt x="418" y="526"/>
                </a:lnTo>
                <a:lnTo>
                  <a:pt x="418" y="527"/>
                </a:lnTo>
                <a:lnTo>
                  <a:pt x="419" y="528"/>
                </a:lnTo>
                <a:lnTo>
                  <a:pt x="421" y="528"/>
                </a:lnTo>
                <a:lnTo>
                  <a:pt x="421" y="530"/>
                </a:lnTo>
                <a:lnTo>
                  <a:pt x="421" y="531"/>
                </a:lnTo>
                <a:lnTo>
                  <a:pt x="422" y="532"/>
                </a:lnTo>
                <a:lnTo>
                  <a:pt x="422" y="534"/>
                </a:lnTo>
                <a:lnTo>
                  <a:pt x="423" y="535"/>
                </a:lnTo>
                <a:lnTo>
                  <a:pt x="426" y="538"/>
                </a:lnTo>
                <a:lnTo>
                  <a:pt x="426" y="539"/>
                </a:lnTo>
                <a:lnTo>
                  <a:pt x="426" y="541"/>
                </a:lnTo>
                <a:lnTo>
                  <a:pt x="426" y="543"/>
                </a:lnTo>
                <a:lnTo>
                  <a:pt x="426" y="544"/>
                </a:lnTo>
                <a:lnTo>
                  <a:pt x="424" y="544"/>
                </a:lnTo>
                <a:lnTo>
                  <a:pt x="424" y="545"/>
                </a:lnTo>
                <a:lnTo>
                  <a:pt x="423" y="545"/>
                </a:lnTo>
                <a:lnTo>
                  <a:pt x="422" y="545"/>
                </a:lnTo>
                <a:lnTo>
                  <a:pt x="422" y="544"/>
                </a:lnTo>
                <a:lnTo>
                  <a:pt x="419" y="541"/>
                </a:lnTo>
                <a:lnTo>
                  <a:pt x="418" y="541"/>
                </a:lnTo>
                <a:lnTo>
                  <a:pt x="417" y="540"/>
                </a:lnTo>
                <a:lnTo>
                  <a:pt x="417" y="539"/>
                </a:lnTo>
                <a:lnTo>
                  <a:pt x="415" y="538"/>
                </a:lnTo>
                <a:lnTo>
                  <a:pt x="415" y="536"/>
                </a:lnTo>
                <a:lnTo>
                  <a:pt x="414" y="536"/>
                </a:lnTo>
                <a:lnTo>
                  <a:pt x="414" y="535"/>
                </a:lnTo>
                <a:lnTo>
                  <a:pt x="413" y="534"/>
                </a:lnTo>
                <a:lnTo>
                  <a:pt x="413" y="531"/>
                </a:lnTo>
                <a:lnTo>
                  <a:pt x="413" y="530"/>
                </a:lnTo>
                <a:lnTo>
                  <a:pt x="413" y="528"/>
                </a:lnTo>
                <a:lnTo>
                  <a:pt x="413" y="527"/>
                </a:lnTo>
                <a:lnTo>
                  <a:pt x="413" y="526"/>
                </a:lnTo>
                <a:lnTo>
                  <a:pt x="413" y="524"/>
                </a:lnTo>
                <a:lnTo>
                  <a:pt x="414" y="523"/>
                </a:lnTo>
                <a:lnTo>
                  <a:pt x="414" y="522"/>
                </a:lnTo>
                <a:lnTo>
                  <a:pt x="415" y="523"/>
                </a:lnTo>
                <a:lnTo>
                  <a:pt x="417" y="524"/>
                </a:lnTo>
                <a:lnTo>
                  <a:pt x="417" y="526"/>
                </a:lnTo>
                <a:close/>
                <a:moveTo>
                  <a:pt x="237" y="523"/>
                </a:moveTo>
                <a:lnTo>
                  <a:pt x="237" y="522"/>
                </a:lnTo>
                <a:lnTo>
                  <a:pt x="237" y="523"/>
                </a:lnTo>
                <a:close/>
                <a:moveTo>
                  <a:pt x="402" y="507"/>
                </a:moveTo>
                <a:lnTo>
                  <a:pt x="402" y="509"/>
                </a:lnTo>
                <a:lnTo>
                  <a:pt x="402" y="507"/>
                </a:lnTo>
                <a:close/>
                <a:moveTo>
                  <a:pt x="406" y="506"/>
                </a:moveTo>
                <a:lnTo>
                  <a:pt x="407" y="506"/>
                </a:lnTo>
                <a:lnTo>
                  <a:pt x="407" y="507"/>
                </a:lnTo>
                <a:lnTo>
                  <a:pt x="407" y="509"/>
                </a:lnTo>
                <a:lnTo>
                  <a:pt x="406" y="509"/>
                </a:lnTo>
                <a:lnTo>
                  <a:pt x="406" y="510"/>
                </a:lnTo>
                <a:lnTo>
                  <a:pt x="406" y="511"/>
                </a:lnTo>
                <a:lnTo>
                  <a:pt x="405" y="511"/>
                </a:lnTo>
                <a:lnTo>
                  <a:pt x="405" y="513"/>
                </a:lnTo>
                <a:lnTo>
                  <a:pt x="404" y="513"/>
                </a:lnTo>
                <a:lnTo>
                  <a:pt x="402" y="513"/>
                </a:lnTo>
                <a:lnTo>
                  <a:pt x="402" y="511"/>
                </a:lnTo>
                <a:lnTo>
                  <a:pt x="402" y="510"/>
                </a:lnTo>
                <a:lnTo>
                  <a:pt x="404" y="510"/>
                </a:lnTo>
                <a:lnTo>
                  <a:pt x="404" y="509"/>
                </a:lnTo>
                <a:lnTo>
                  <a:pt x="406" y="509"/>
                </a:lnTo>
                <a:lnTo>
                  <a:pt x="406" y="507"/>
                </a:lnTo>
                <a:lnTo>
                  <a:pt x="405" y="507"/>
                </a:lnTo>
                <a:lnTo>
                  <a:pt x="405" y="506"/>
                </a:lnTo>
                <a:lnTo>
                  <a:pt x="406" y="506"/>
                </a:lnTo>
                <a:lnTo>
                  <a:pt x="406" y="507"/>
                </a:lnTo>
                <a:lnTo>
                  <a:pt x="406" y="506"/>
                </a:lnTo>
                <a:close/>
                <a:moveTo>
                  <a:pt x="409" y="507"/>
                </a:moveTo>
                <a:lnTo>
                  <a:pt x="409" y="509"/>
                </a:lnTo>
                <a:lnTo>
                  <a:pt x="407" y="507"/>
                </a:lnTo>
                <a:lnTo>
                  <a:pt x="407" y="506"/>
                </a:lnTo>
                <a:lnTo>
                  <a:pt x="406" y="506"/>
                </a:lnTo>
                <a:lnTo>
                  <a:pt x="406" y="505"/>
                </a:lnTo>
                <a:lnTo>
                  <a:pt x="407" y="505"/>
                </a:lnTo>
                <a:lnTo>
                  <a:pt x="409" y="505"/>
                </a:lnTo>
                <a:lnTo>
                  <a:pt x="409" y="506"/>
                </a:lnTo>
                <a:lnTo>
                  <a:pt x="409" y="507"/>
                </a:lnTo>
                <a:close/>
                <a:moveTo>
                  <a:pt x="294" y="501"/>
                </a:moveTo>
                <a:lnTo>
                  <a:pt x="292" y="501"/>
                </a:lnTo>
                <a:lnTo>
                  <a:pt x="294" y="501"/>
                </a:lnTo>
                <a:close/>
                <a:moveTo>
                  <a:pt x="410" y="501"/>
                </a:moveTo>
                <a:lnTo>
                  <a:pt x="410" y="500"/>
                </a:lnTo>
                <a:lnTo>
                  <a:pt x="411" y="500"/>
                </a:lnTo>
                <a:lnTo>
                  <a:pt x="411" y="501"/>
                </a:lnTo>
                <a:lnTo>
                  <a:pt x="410" y="501"/>
                </a:lnTo>
                <a:close/>
                <a:moveTo>
                  <a:pt x="210" y="496"/>
                </a:moveTo>
                <a:lnTo>
                  <a:pt x="211" y="496"/>
                </a:lnTo>
                <a:lnTo>
                  <a:pt x="212" y="497"/>
                </a:lnTo>
                <a:lnTo>
                  <a:pt x="214" y="498"/>
                </a:lnTo>
                <a:lnTo>
                  <a:pt x="216" y="500"/>
                </a:lnTo>
                <a:lnTo>
                  <a:pt x="216" y="501"/>
                </a:lnTo>
                <a:lnTo>
                  <a:pt x="218" y="501"/>
                </a:lnTo>
                <a:lnTo>
                  <a:pt x="219" y="501"/>
                </a:lnTo>
                <a:lnTo>
                  <a:pt x="220" y="501"/>
                </a:lnTo>
                <a:lnTo>
                  <a:pt x="222" y="501"/>
                </a:lnTo>
                <a:lnTo>
                  <a:pt x="223" y="501"/>
                </a:lnTo>
                <a:lnTo>
                  <a:pt x="224" y="501"/>
                </a:lnTo>
                <a:lnTo>
                  <a:pt x="225" y="501"/>
                </a:lnTo>
                <a:lnTo>
                  <a:pt x="227" y="503"/>
                </a:lnTo>
                <a:lnTo>
                  <a:pt x="228" y="503"/>
                </a:lnTo>
                <a:lnTo>
                  <a:pt x="229" y="503"/>
                </a:lnTo>
                <a:lnTo>
                  <a:pt x="229" y="505"/>
                </a:lnTo>
                <a:lnTo>
                  <a:pt x="231" y="505"/>
                </a:lnTo>
                <a:lnTo>
                  <a:pt x="231" y="506"/>
                </a:lnTo>
                <a:lnTo>
                  <a:pt x="232" y="506"/>
                </a:lnTo>
                <a:lnTo>
                  <a:pt x="233" y="507"/>
                </a:lnTo>
                <a:lnTo>
                  <a:pt x="235" y="507"/>
                </a:lnTo>
                <a:lnTo>
                  <a:pt x="236" y="507"/>
                </a:lnTo>
                <a:lnTo>
                  <a:pt x="239" y="507"/>
                </a:lnTo>
                <a:lnTo>
                  <a:pt x="239" y="509"/>
                </a:lnTo>
                <a:lnTo>
                  <a:pt x="240" y="509"/>
                </a:lnTo>
                <a:lnTo>
                  <a:pt x="239" y="509"/>
                </a:lnTo>
                <a:lnTo>
                  <a:pt x="237" y="509"/>
                </a:lnTo>
                <a:lnTo>
                  <a:pt x="236" y="509"/>
                </a:lnTo>
                <a:lnTo>
                  <a:pt x="235" y="509"/>
                </a:lnTo>
                <a:lnTo>
                  <a:pt x="232" y="509"/>
                </a:lnTo>
                <a:lnTo>
                  <a:pt x="231" y="509"/>
                </a:lnTo>
                <a:lnTo>
                  <a:pt x="231" y="510"/>
                </a:lnTo>
                <a:lnTo>
                  <a:pt x="232" y="511"/>
                </a:lnTo>
                <a:lnTo>
                  <a:pt x="231" y="511"/>
                </a:lnTo>
                <a:lnTo>
                  <a:pt x="231" y="513"/>
                </a:lnTo>
                <a:lnTo>
                  <a:pt x="232" y="514"/>
                </a:lnTo>
                <a:lnTo>
                  <a:pt x="233" y="514"/>
                </a:lnTo>
                <a:lnTo>
                  <a:pt x="233" y="515"/>
                </a:lnTo>
                <a:lnTo>
                  <a:pt x="233" y="517"/>
                </a:lnTo>
                <a:lnTo>
                  <a:pt x="235" y="518"/>
                </a:lnTo>
                <a:lnTo>
                  <a:pt x="235" y="519"/>
                </a:lnTo>
                <a:lnTo>
                  <a:pt x="235" y="521"/>
                </a:lnTo>
                <a:lnTo>
                  <a:pt x="235" y="522"/>
                </a:lnTo>
                <a:lnTo>
                  <a:pt x="235" y="523"/>
                </a:lnTo>
                <a:lnTo>
                  <a:pt x="233" y="522"/>
                </a:lnTo>
                <a:lnTo>
                  <a:pt x="233" y="523"/>
                </a:lnTo>
                <a:lnTo>
                  <a:pt x="232" y="522"/>
                </a:lnTo>
                <a:lnTo>
                  <a:pt x="232" y="523"/>
                </a:lnTo>
                <a:lnTo>
                  <a:pt x="232" y="524"/>
                </a:lnTo>
                <a:lnTo>
                  <a:pt x="231" y="524"/>
                </a:lnTo>
                <a:lnTo>
                  <a:pt x="229" y="524"/>
                </a:lnTo>
                <a:lnTo>
                  <a:pt x="229" y="526"/>
                </a:lnTo>
                <a:lnTo>
                  <a:pt x="228" y="524"/>
                </a:lnTo>
                <a:lnTo>
                  <a:pt x="228" y="526"/>
                </a:lnTo>
                <a:lnTo>
                  <a:pt x="227" y="526"/>
                </a:lnTo>
                <a:lnTo>
                  <a:pt x="227" y="527"/>
                </a:lnTo>
                <a:lnTo>
                  <a:pt x="228" y="528"/>
                </a:lnTo>
                <a:lnTo>
                  <a:pt x="229" y="530"/>
                </a:lnTo>
                <a:lnTo>
                  <a:pt x="228" y="530"/>
                </a:lnTo>
                <a:lnTo>
                  <a:pt x="228" y="531"/>
                </a:lnTo>
                <a:lnTo>
                  <a:pt x="227" y="532"/>
                </a:lnTo>
                <a:lnTo>
                  <a:pt x="228" y="532"/>
                </a:lnTo>
                <a:lnTo>
                  <a:pt x="228" y="534"/>
                </a:lnTo>
                <a:lnTo>
                  <a:pt x="229" y="532"/>
                </a:lnTo>
                <a:lnTo>
                  <a:pt x="229" y="531"/>
                </a:lnTo>
                <a:lnTo>
                  <a:pt x="228" y="531"/>
                </a:lnTo>
                <a:lnTo>
                  <a:pt x="229" y="531"/>
                </a:lnTo>
                <a:lnTo>
                  <a:pt x="231" y="531"/>
                </a:lnTo>
                <a:lnTo>
                  <a:pt x="232" y="531"/>
                </a:lnTo>
                <a:lnTo>
                  <a:pt x="232" y="532"/>
                </a:lnTo>
                <a:lnTo>
                  <a:pt x="232" y="531"/>
                </a:lnTo>
                <a:lnTo>
                  <a:pt x="232" y="530"/>
                </a:lnTo>
                <a:lnTo>
                  <a:pt x="233" y="530"/>
                </a:lnTo>
                <a:lnTo>
                  <a:pt x="233" y="528"/>
                </a:lnTo>
                <a:lnTo>
                  <a:pt x="233" y="527"/>
                </a:lnTo>
                <a:lnTo>
                  <a:pt x="235" y="527"/>
                </a:lnTo>
                <a:lnTo>
                  <a:pt x="236" y="526"/>
                </a:lnTo>
                <a:lnTo>
                  <a:pt x="236" y="524"/>
                </a:lnTo>
                <a:lnTo>
                  <a:pt x="237" y="526"/>
                </a:lnTo>
                <a:lnTo>
                  <a:pt x="239" y="526"/>
                </a:lnTo>
                <a:lnTo>
                  <a:pt x="240" y="526"/>
                </a:lnTo>
                <a:lnTo>
                  <a:pt x="240" y="524"/>
                </a:lnTo>
                <a:lnTo>
                  <a:pt x="239" y="524"/>
                </a:lnTo>
                <a:lnTo>
                  <a:pt x="239" y="523"/>
                </a:lnTo>
                <a:lnTo>
                  <a:pt x="239" y="522"/>
                </a:lnTo>
                <a:lnTo>
                  <a:pt x="239" y="521"/>
                </a:lnTo>
                <a:lnTo>
                  <a:pt x="237" y="521"/>
                </a:lnTo>
                <a:lnTo>
                  <a:pt x="237" y="519"/>
                </a:lnTo>
                <a:lnTo>
                  <a:pt x="237" y="517"/>
                </a:lnTo>
                <a:lnTo>
                  <a:pt x="239" y="517"/>
                </a:lnTo>
                <a:lnTo>
                  <a:pt x="240" y="517"/>
                </a:lnTo>
                <a:lnTo>
                  <a:pt x="240" y="515"/>
                </a:lnTo>
                <a:lnTo>
                  <a:pt x="241" y="517"/>
                </a:lnTo>
                <a:lnTo>
                  <a:pt x="241" y="515"/>
                </a:lnTo>
                <a:lnTo>
                  <a:pt x="243" y="515"/>
                </a:lnTo>
                <a:lnTo>
                  <a:pt x="244" y="515"/>
                </a:lnTo>
                <a:lnTo>
                  <a:pt x="244" y="514"/>
                </a:lnTo>
                <a:lnTo>
                  <a:pt x="245" y="514"/>
                </a:lnTo>
                <a:lnTo>
                  <a:pt x="245" y="513"/>
                </a:lnTo>
                <a:lnTo>
                  <a:pt x="246" y="513"/>
                </a:lnTo>
                <a:lnTo>
                  <a:pt x="246" y="514"/>
                </a:lnTo>
                <a:lnTo>
                  <a:pt x="248" y="514"/>
                </a:lnTo>
                <a:lnTo>
                  <a:pt x="249" y="513"/>
                </a:lnTo>
                <a:lnTo>
                  <a:pt x="249" y="514"/>
                </a:lnTo>
                <a:lnTo>
                  <a:pt x="250" y="514"/>
                </a:lnTo>
                <a:lnTo>
                  <a:pt x="252" y="514"/>
                </a:lnTo>
                <a:lnTo>
                  <a:pt x="253" y="514"/>
                </a:lnTo>
                <a:lnTo>
                  <a:pt x="254" y="514"/>
                </a:lnTo>
                <a:lnTo>
                  <a:pt x="256" y="514"/>
                </a:lnTo>
                <a:lnTo>
                  <a:pt x="256" y="515"/>
                </a:lnTo>
                <a:lnTo>
                  <a:pt x="257" y="515"/>
                </a:lnTo>
                <a:lnTo>
                  <a:pt x="257" y="517"/>
                </a:lnTo>
                <a:lnTo>
                  <a:pt x="258" y="517"/>
                </a:lnTo>
                <a:lnTo>
                  <a:pt x="260" y="518"/>
                </a:lnTo>
                <a:lnTo>
                  <a:pt x="261" y="519"/>
                </a:lnTo>
                <a:lnTo>
                  <a:pt x="262" y="521"/>
                </a:lnTo>
                <a:lnTo>
                  <a:pt x="263" y="521"/>
                </a:lnTo>
                <a:lnTo>
                  <a:pt x="263" y="522"/>
                </a:lnTo>
                <a:lnTo>
                  <a:pt x="265" y="522"/>
                </a:lnTo>
                <a:lnTo>
                  <a:pt x="267" y="523"/>
                </a:lnTo>
                <a:lnTo>
                  <a:pt x="267" y="524"/>
                </a:lnTo>
                <a:lnTo>
                  <a:pt x="269" y="524"/>
                </a:lnTo>
                <a:lnTo>
                  <a:pt x="270" y="524"/>
                </a:lnTo>
                <a:lnTo>
                  <a:pt x="270" y="526"/>
                </a:lnTo>
                <a:lnTo>
                  <a:pt x="271" y="526"/>
                </a:lnTo>
                <a:lnTo>
                  <a:pt x="271" y="527"/>
                </a:lnTo>
                <a:lnTo>
                  <a:pt x="273" y="528"/>
                </a:lnTo>
                <a:lnTo>
                  <a:pt x="274" y="528"/>
                </a:lnTo>
                <a:lnTo>
                  <a:pt x="275" y="528"/>
                </a:lnTo>
                <a:lnTo>
                  <a:pt x="277" y="528"/>
                </a:lnTo>
                <a:lnTo>
                  <a:pt x="275" y="530"/>
                </a:lnTo>
                <a:lnTo>
                  <a:pt x="277" y="530"/>
                </a:lnTo>
                <a:lnTo>
                  <a:pt x="277" y="528"/>
                </a:lnTo>
                <a:lnTo>
                  <a:pt x="278" y="528"/>
                </a:lnTo>
                <a:lnTo>
                  <a:pt x="278" y="527"/>
                </a:lnTo>
                <a:lnTo>
                  <a:pt x="279" y="527"/>
                </a:lnTo>
                <a:lnTo>
                  <a:pt x="280" y="527"/>
                </a:lnTo>
                <a:lnTo>
                  <a:pt x="280" y="528"/>
                </a:lnTo>
                <a:lnTo>
                  <a:pt x="282" y="528"/>
                </a:lnTo>
                <a:lnTo>
                  <a:pt x="282" y="530"/>
                </a:lnTo>
                <a:lnTo>
                  <a:pt x="282" y="531"/>
                </a:lnTo>
                <a:lnTo>
                  <a:pt x="283" y="531"/>
                </a:lnTo>
                <a:lnTo>
                  <a:pt x="283" y="532"/>
                </a:lnTo>
                <a:lnTo>
                  <a:pt x="283" y="535"/>
                </a:lnTo>
                <a:lnTo>
                  <a:pt x="282" y="535"/>
                </a:lnTo>
                <a:lnTo>
                  <a:pt x="283" y="536"/>
                </a:lnTo>
                <a:lnTo>
                  <a:pt x="284" y="538"/>
                </a:lnTo>
                <a:lnTo>
                  <a:pt x="283" y="538"/>
                </a:lnTo>
                <a:lnTo>
                  <a:pt x="283" y="539"/>
                </a:lnTo>
                <a:lnTo>
                  <a:pt x="284" y="539"/>
                </a:lnTo>
                <a:lnTo>
                  <a:pt x="286" y="539"/>
                </a:lnTo>
                <a:lnTo>
                  <a:pt x="286" y="540"/>
                </a:lnTo>
                <a:lnTo>
                  <a:pt x="287" y="540"/>
                </a:lnTo>
                <a:lnTo>
                  <a:pt x="287" y="541"/>
                </a:lnTo>
                <a:lnTo>
                  <a:pt x="288" y="541"/>
                </a:lnTo>
                <a:lnTo>
                  <a:pt x="288" y="543"/>
                </a:lnTo>
                <a:lnTo>
                  <a:pt x="288" y="544"/>
                </a:lnTo>
                <a:lnTo>
                  <a:pt x="290" y="544"/>
                </a:lnTo>
                <a:lnTo>
                  <a:pt x="291" y="544"/>
                </a:lnTo>
                <a:lnTo>
                  <a:pt x="292" y="544"/>
                </a:lnTo>
                <a:lnTo>
                  <a:pt x="292" y="545"/>
                </a:lnTo>
                <a:lnTo>
                  <a:pt x="292" y="547"/>
                </a:lnTo>
                <a:lnTo>
                  <a:pt x="291" y="547"/>
                </a:lnTo>
                <a:lnTo>
                  <a:pt x="290" y="545"/>
                </a:lnTo>
                <a:lnTo>
                  <a:pt x="290" y="547"/>
                </a:lnTo>
                <a:lnTo>
                  <a:pt x="288" y="547"/>
                </a:lnTo>
                <a:lnTo>
                  <a:pt x="287" y="547"/>
                </a:lnTo>
                <a:lnTo>
                  <a:pt x="287" y="548"/>
                </a:lnTo>
                <a:lnTo>
                  <a:pt x="287" y="551"/>
                </a:lnTo>
                <a:lnTo>
                  <a:pt x="286" y="551"/>
                </a:lnTo>
                <a:lnTo>
                  <a:pt x="286" y="552"/>
                </a:lnTo>
                <a:lnTo>
                  <a:pt x="286" y="553"/>
                </a:lnTo>
                <a:lnTo>
                  <a:pt x="287" y="553"/>
                </a:lnTo>
                <a:lnTo>
                  <a:pt x="288" y="552"/>
                </a:lnTo>
                <a:lnTo>
                  <a:pt x="290" y="552"/>
                </a:lnTo>
                <a:lnTo>
                  <a:pt x="290" y="551"/>
                </a:lnTo>
                <a:lnTo>
                  <a:pt x="291" y="549"/>
                </a:lnTo>
                <a:lnTo>
                  <a:pt x="292" y="549"/>
                </a:lnTo>
                <a:lnTo>
                  <a:pt x="294" y="551"/>
                </a:lnTo>
                <a:lnTo>
                  <a:pt x="294" y="549"/>
                </a:lnTo>
                <a:lnTo>
                  <a:pt x="295" y="549"/>
                </a:lnTo>
                <a:lnTo>
                  <a:pt x="295" y="548"/>
                </a:lnTo>
                <a:lnTo>
                  <a:pt x="294" y="548"/>
                </a:lnTo>
                <a:lnTo>
                  <a:pt x="294" y="547"/>
                </a:lnTo>
                <a:lnTo>
                  <a:pt x="295" y="545"/>
                </a:lnTo>
                <a:lnTo>
                  <a:pt x="296" y="545"/>
                </a:lnTo>
                <a:lnTo>
                  <a:pt x="296" y="547"/>
                </a:lnTo>
                <a:lnTo>
                  <a:pt x="297" y="547"/>
                </a:lnTo>
                <a:lnTo>
                  <a:pt x="299" y="547"/>
                </a:lnTo>
                <a:lnTo>
                  <a:pt x="299" y="548"/>
                </a:lnTo>
                <a:lnTo>
                  <a:pt x="299" y="549"/>
                </a:lnTo>
                <a:lnTo>
                  <a:pt x="297" y="551"/>
                </a:lnTo>
                <a:lnTo>
                  <a:pt x="299" y="551"/>
                </a:lnTo>
                <a:lnTo>
                  <a:pt x="300" y="551"/>
                </a:lnTo>
                <a:lnTo>
                  <a:pt x="299" y="552"/>
                </a:lnTo>
                <a:lnTo>
                  <a:pt x="300" y="553"/>
                </a:lnTo>
                <a:lnTo>
                  <a:pt x="301" y="553"/>
                </a:lnTo>
                <a:lnTo>
                  <a:pt x="301" y="555"/>
                </a:lnTo>
                <a:lnTo>
                  <a:pt x="303" y="555"/>
                </a:lnTo>
                <a:lnTo>
                  <a:pt x="304" y="555"/>
                </a:lnTo>
                <a:lnTo>
                  <a:pt x="305" y="555"/>
                </a:lnTo>
                <a:lnTo>
                  <a:pt x="305" y="553"/>
                </a:lnTo>
                <a:lnTo>
                  <a:pt x="307" y="553"/>
                </a:lnTo>
                <a:lnTo>
                  <a:pt x="308" y="555"/>
                </a:lnTo>
                <a:lnTo>
                  <a:pt x="309" y="555"/>
                </a:lnTo>
                <a:lnTo>
                  <a:pt x="311" y="555"/>
                </a:lnTo>
                <a:lnTo>
                  <a:pt x="311" y="556"/>
                </a:lnTo>
                <a:lnTo>
                  <a:pt x="312" y="556"/>
                </a:lnTo>
                <a:lnTo>
                  <a:pt x="313" y="557"/>
                </a:lnTo>
                <a:lnTo>
                  <a:pt x="313" y="558"/>
                </a:lnTo>
                <a:lnTo>
                  <a:pt x="315" y="560"/>
                </a:lnTo>
                <a:lnTo>
                  <a:pt x="315" y="561"/>
                </a:lnTo>
                <a:lnTo>
                  <a:pt x="316" y="562"/>
                </a:lnTo>
                <a:lnTo>
                  <a:pt x="316" y="564"/>
                </a:lnTo>
                <a:lnTo>
                  <a:pt x="316" y="565"/>
                </a:lnTo>
                <a:lnTo>
                  <a:pt x="317" y="565"/>
                </a:lnTo>
                <a:lnTo>
                  <a:pt x="318" y="566"/>
                </a:lnTo>
                <a:lnTo>
                  <a:pt x="320" y="568"/>
                </a:lnTo>
                <a:lnTo>
                  <a:pt x="320" y="569"/>
                </a:lnTo>
                <a:lnTo>
                  <a:pt x="321" y="569"/>
                </a:lnTo>
                <a:lnTo>
                  <a:pt x="321" y="570"/>
                </a:lnTo>
                <a:lnTo>
                  <a:pt x="322" y="572"/>
                </a:lnTo>
                <a:lnTo>
                  <a:pt x="322" y="573"/>
                </a:lnTo>
                <a:lnTo>
                  <a:pt x="324" y="573"/>
                </a:lnTo>
                <a:lnTo>
                  <a:pt x="324" y="574"/>
                </a:lnTo>
                <a:lnTo>
                  <a:pt x="325" y="575"/>
                </a:lnTo>
                <a:lnTo>
                  <a:pt x="326" y="575"/>
                </a:lnTo>
                <a:lnTo>
                  <a:pt x="326" y="577"/>
                </a:lnTo>
                <a:lnTo>
                  <a:pt x="326" y="578"/>
                </a:lnTo>
                <a:lnTo>
                  <a:pt x="328" y="579"/>
                </a:lnTo>
                <a:lnTo>
                  <a:pt x="328" y="581"/>
                </a:lnTo>
                <a:lnTo>
                  <a:pt x="328" y="582"/>
                </a:lnTo>
                <a:lnTo>
                  <a:pt x="329" y="582"/>
                </a:lnTo>
                <a:lnTo>
                  <a:pt x="329" y="583"/>
                </a:lnTo>
                <a:lnTo>
                  <a:pt x="330" y="585"/>
                </a:lnTo>
                <a:lnTo>
                  <a:pt x="332" y="587"/>
                </a:lnTo>
                <a:lnTo>
                  <a:pt x="333" y="587"/>
                </a:lnTo>
                <a:lnTo>
                  <a:pt x="334" y="587"/>
                </a:lnTo>
                <a:lnTo>
                  <a:pt x="334" y="586"/>
                </a:lnTo>
                <a:lnTo>
                  <a:pt x="333" y="585"/>
                </a:lnTo>
                <a:lnTo>
                  <a:pt x="333" y="583"/>
                </a:lnTo>
                <a:lnTo>
                  <a:pt x="332" y="581"/>
                </a:lnTo>
                <a:lnTo>
                  <a:pt x="332" y="579"/>
                </a:lnTo>
                <a:lnTo>
                  <a:pt x="333" y="578"/>
                </a:lnTo>
                <a:lnTo>
                  <a:pt x="334" y="578"/>
                </a:lnTo>
                <a:lnTo>
                  <a:pt x="335" y="577"/>
                </a:lnTo>
                <a:lnTo>
                  <a:pt x="338" y="577"/>
                </a:lnTo>
                <a:lnTo>
                  <a:pt x="339" y="577"/>
                </a:lnTo>
                <a:lnTo>
                  <a:pt x="341" y="578"/>
                </a:lnTo>
                <a:lnTo>
                  <a:pt x="342" y="579"/>
                </a:lnTo>
                <a:lnTo>
                  <a:pt x="345" y="582"/>
                </a:lnTo>
                <a:lnTo>
                  <a:pt x="346" y="583"/>
                </a:lnTo>
                <a:lnTo>
                  <a:pt x="346" y="585"/>
                </a:lnTo>
                <a:lnTo>
                  <a:pt x="347" y="586"/>
                </a:lnTo>
                <a:lnTo>
                  <a:pt x="349" y="587"/>
                </a:lnTo>
                <a:lnTo>
                  <a:pt x="350" y="587"/>
                </a:lnTo>
                <a:lnTo>
                  <a:pt x="351" y="587"/>
                </a:lnTo>
                <a:lnTo>
                  <a:pt x="351" y="586"/>
                </a:lnTo>
                <a:lnTo>
                  <a:pt x="351" y="585"/>
                </a:lnTo>
                <a:lnTo>
                  <a:pt x="351" y="583"/>
                </a:lnTo>
                <a:lnTo>
                  <a:pt x="352" y="582"/>
                </a:lnTo>
                <a:lnTo>
                  <a:pt x="354" y="582"/>
                </a:lnTo>
                <a:lnTo>
                  <a:pt x="355" y="583"/>
                </a:lnTo>
                <a:lnTo>
                  <a:pt x="356" y="583"/>
                </a:lnTo>
                <a:lnTo>
                  <a:pt x="358" y="583"/>
                </a:lnTo>
                <a:lnTo>
                  <a:pt x="358" y="585"/>
                </a:lnTo>
                <a:lnTo>
                  <a:pt x="359" y="586"/>
                </a:lnTo>
                <a:lnTo>
                  <a:pt x="358" y="587"/>
                </a:lnTo>
                <a:lnTo>
                  <a:pt x="359" y="587"/>
                </a:lnTo>
                <a:lnTo>
                  <a:pt x="359" y="589"/>
                </a:lnTo>
                <a:lnTo>
                  <a:pt x="359" y="590"/>
                </a:lnTo>
                <a:lnTo>
                  <a:pt x="360" y="591"/>
                </a:lnTo>
                <a:lnTo>
                  <a:pt x="362" y="591"/>
                </a:lnTo>
                <a:lnTo>
                  <a:pt x="362" y="593"/>
                </a:lnTo>
                <a:lnTo>
                  <a:pt x="362" y="594"/>
                </a:lnTo>
                <a:lnTo>
                  <a:pt x="362" y="595"/>
                </a:lnTo>
                <a:lnTo>
                  <a:pt x="363" y="595"/>
                </a:lnTo>
                <a:lnTo>
                  <a:pt x="363" y="596"/>
                </a:lnTo>
                <a:lnTo>
                  <a:pt x="363" y="598"/>
                </a:lnTo>
                <a:lnTo>
                  <a:pt x="366" y="600"/>
                </a:lnTo>
                <a:lnTo>
                  <a:pt x="367" y="600"/>
                </a:lnTo>
                <a:lnTo>
                  <a:pt x="367" y="602"/>
                </a:lnTo>
                <a:lnTo>
                  <a:pt x="368" y="603"/>
                </a:lnTo>
                <a:lnTo>
                  <a:pt x="369" y="604"/>
                </a:lnTo>
                <a:lnTo>
                  <a:pt x="369" y="606"/>
                </a:lnTo>
                <a:lnTo>
                  <a:pt x="371" y="606"/>
                </a:lnTo>
                <a:lnTo>
                  <a:pt x="371" y="607"/>
                </a:lnTo>
                <a:lnTo>
                  <a:pt x="371" y="608"/>
                </a:lnTo>
                <a:lnTo>
                  <a:pt x="372" y="608"/>
                </a:lnTo>
                <a:lnTo>
                  <a:pt x="373" y="610"/>
                </a:lnTo>
                <a:lnTo>
                  <a:pt x="373" y="611"/>
                </a:lnTo>
                <a:lnTo>
                  <a:pt x="375" y="611"/>
                </a:lnTo>
                <a:lnTo>
                  <a:pt x="375" y="612"/>
                </a:lnTo>
                <a:lnTo>
                  <a:pt x="376" y="612"/>
                </a:lnTo>
                <a:lnTo>
                  <a:pt x="376" y="613"/>
                </a:lnTo>
                <a:lnTo>
                  <a:pt x="376" y="615"/>
                </a:lnTo>
                <a:lnTo>
                  <a:pt x="377" y="615"/>
                </a:lnTo>
                <a:lnTo>
                  <a:pt x="377" y="616"/>
                </a:lnTo>
                <a:lnTo>
                  <a:pt x="377" y="617"/>
                </a:lnTo>
                <a:lnTo>
                  <a:pt x="379" y="617"/>
                </a:lnTo>
                <a:lnTo>
                  <a:pt x="379" y="619"/>
                </a:lnTo>
                <a:lnTo>
                  <a:pt x="380" y="620"/>
                </a:lnTo>
                <a:lnTo>
                  <a:pt x="380" y="621"/>
                </a:lnTo>
                <a:lnTo>
                  <a:pt x="381" y="621"/>
                </a:lnTo>
                <a:lnTo>
                  <a:pt x="381" y="623"/>
                </a:lnTo>
                <a:lnTo>
                  <a:pt x="383" y="624"/>
                </a:lnTo>
                <a:lnTo>
                  <a:pt x="383" y="625"/>
                </a:lnTo>
                <a:lnTo>
                  <a:pt x="383" y="627"/>
                </a:lnTo>
                <a:lnTo>
                  <a:pt x="384" y="628"/>
                </a:lnTo>
                <a:lnTo>
                  <a:pt x="385" y="628"/>
                </a:lnTo>
                <a:lnTo>
                  <a:pt x="385" y="629"/>
                </a:lnTo>
                <a:lnTo>
                  <a:pt x="387" y="629"/>
                </a:lnTo>
                <a:lnTo>
                  <a:pt x="387" y="630"/>
                </a:lnTo>
                <a:lnTo>
                  <a:pt x="389" y="632"/>
                </a:lnTo>
                <a:lnTo>
                  <a:pt x="389" y="633"/>
                </a:lnTo>
                <a:lnTo>
                  <a:pt x="390" y="634"/>
                </a:lnTo>
                <a:lnTo>
                  <a:pt x="390" y="636"/>
                </a:lnTo>
                <a:lnTo>
                  <a:pt x="392" y="637"/>
                </a:lnTo>
                <a:lnTo>
                  <a:pt x="392" y="638"/>
                </a:lnTo>
                <a:lnTo>
                  <a:pt x="393" y="640"/>
                </a:lnTo>
                <a:lnTo>
                  <a:pt x="394" y="640"/>
                </a:lnTo>
                <a:lnTo>
                  <a:pt x="394" y="641"/>
                </a:lnTo>
                <a:lnTo>
                  <a:pt x="394" y="642"/>
                </a:lnTo>
                <a:lnTo>
                  <a:pt x="394" y="644"/>
                </a:lnTo>
                <a:lnTo>
                  <a:pt x="394" y="645"/>
                </a:lnTo>
                <a:lnTo>
                  <a:pt x="393" y="645"/>
                </a:lnTo>
                <a:lnTo>
                  <a:pt x="392" y="645"/>
                </a:lnTo>
                <a:lnTo>
                  <a:pt x="392" y="644"/>
                </a:lnTo>
                <a:lnTo>
                  <a:pt x="392" y="642"/>
                </a:lnTo>
                <a:lnTo>
                  <a:pt x="392" y="641"/>
                </a:lnTo>
                <a:lnTo>
                  <a:pt x="390" y="640"/>
                </a:lnTo>
                <a:lnTo>
                  <a:pt x="389" y="638"/>
                </a:lnTo>
                <a:lnTo>
                  <a:pt x="388" y="638"/>
                </a:lnTo>
                <a:lnTo>
                  <a:pt x="387" y="637"/>
                </a:lnTo>
                <a:lnTo>
                  <a:pt x="385" y="636"/>
                </a:lnTo>
                <a:lnTo>
                  <a:pt x="385" y="634"/>
                </a:lnTo>
                <a:lnTo>
                  <a:pt x="385" y="633"/>
                </a:lnTo>
                <a:lnTo>
                  <a:pt x="385" y="632"/>
                </a:lnTo>
                <a:lnTo>
                  <a:pt x="385" y="630"/>
                </a:lnTo>
                <a:lnTo>
                  <a:pt x="384" y="630"/>
                </a:lnTo>
                <a:lnTo>
                  <a:pt x="384" y="629"/>
                </a:lnTo>
                <a:lnTo>
                  <a:pt x="383" y="629"/>
                </a:lnTo>
                <a:lnTo>
                  <a:pt x="381" y="629"/>
                </a:lnTo>
                <a:lnTo>
                  <a:pt x="381" y="630"/>
                </a:lnTo>
                <a:lnTo>
                  <a:pt x="383" y="630"/>
                </a:lnTo>
                <a:lnTo>
                  <a:pt x="383" y="633"/>
                </a:lnTo>
                <a:lnTo>
                  <a:pt x="381" y="633"/>
                </a:lnTo>
                <a:lnTo>
                  <a:pt x="381" y="634"/>
                </a:lnTo>
                <a:lnTo>
                  <a:pt x="380" y="634"/>
                </a:lnTo>
                <a:lnTo>
                  <a:pt x="380" y="636"/>
                </a:lnTo>
                <a:lnTo>
                  <a:pt x="381" y="637"/>
                </a:lnTo>
                <a:lnTo>
                  <a:pt x="381" y="638"/>
                </a:lnTo>
                <a:lnTo>
                  <a:pt x="383" y="638"/>
                </a:lnTo>
                <a:lnTo>
                  <a:pt x="383" y="640"/>
                </a:lnTo>
                <a:lnTo>
                  <a:pt x="384" y="640"/>
                </a:lnTo>
                <a:lnTo>
                  <a:pt x="385" y="640"/>
                </a:lnTo>
                <a:lnTo>
                  <a:pt x="385" y="641"/>
                </a:lnTo>
                <a:lnTo>
                  <a:pt x="385" y="642"/>
                </a:lnTo>
                <a:lnTo>
                  <a:pt x="385" y="644"/>
                </a:lnTo>
                <a:lnTo>
                  <a:pt x="387" y="644"/>
                </a:lnTo>
                <a:lnTo>
                  <a:pt x="388" y="644"/>
                </a:lnTo>
                <a:lnTo>
                  <a:pt x="388" y="645"/>
                </a:lnTo>
                <a:lnTo>
                  <a:pt x="388" y="646"/>
                </a:lnTo>
                <a:lnTo>
                  <a:pt x="389" y="646"/>
                </a:lnTo>
                <a:lnTo>
                  <a:pt x="389" y="647"/>
                </a:lnTo>
                <a:lnTo>
                  <a:pt x="389" y="650"/>
                </a:lnTo>
                <a:lnTo>
                  <a:pt x="389" y="651"/>
                </a:lnTo>
                <a:lnTo>
                  <a:pt x="390" y="651"/>
                </a:lnTo>
                <a:lnTo>
                  <a:pt x="390" y="653"/>
                </a:lnTo>
                <a:lnTo>
                  <a:pt x="390" y="654"/>
                </a:lnTo>
                <a:lnTo>
                  <a:pt x="392" y="657"/>
                </a:lnTo>
                <a:lnTo>
                  <a:pt x="393" y="659"/>
                </a:lnTo>
                <a:lnTo>
                  <a:pt x="394" y="659"/>
                </a:lnTo>
                <a:lnTo>
                  <a:pt x="394" y="661"/>
                </a:lnTo>
                <a:lnTo>
                  <a:pt x="394" y="662"/>
                </a:lnTo>
                <a:lnTo>
                  <a:pt x="396" y="662"/>
                </a:lnTo>
                <a:lnTo>
                  <a:pt x="397" y="663"/>
                </a:lnTo>
                <a:lnTo>
                  <a:pt x="397" y="664"/>
                </a:lnTo>
                <a:lnTo>
                  <a:pt x="397" y="666"/>
                </a:lnTo>
                <a:lnTo>
                  <a:pt x="398" y="666"/>
                </a:lnTo>
                <a:lnTo>
                  <a:pt x="398" y="667"/>
                </a:lnTo>
                <a:lnTo>
                  <a:pt x="398" y="668"/>
                </a:lnTo>
                <a:lnTo>
                  <a:pt x="397" y="670"/>
                </a:lnTo>
                <a:lnTo>
                  <a:pt x="397" y="671"/>
                </a:lnTo>
                <a:lnTo>
                  <a:pt x="397" y="672"/>
                </a:lnTo>
                <a:lnTo>
                  <a:pt x="397" y="674"/>
                </a:lnTo>
                <a:lnTo>
                  <a:pt x="396" y="675"/>
                </a:lnTo>
                <a:lnTo>
                  <a:pt x="396" y="676"/>
                </a:lnTo>
                <a:lnTo>
                  <a:pt x="396" y="678"/>
                </a:lnTo>
                <a:lnTo>
                  <a:pt x="394" y="678"/>
                </a:lnTo>
                <a:lnTo>
                  <a:pt x="394" y="679"/>
                </a:lnTo>
                <a:lnTo>
                  <a:pt x="394" y="680"/>
                </a:lnTo>
                <a:lnTo>
                  <a:pt x="394" y="682"/>
                </a:lnTo>
                <a:lnTo>
                  <a:pt x="396" y="682"/>
                </a:lnTo>
                <a:lnTo>
                  <a:pt x="396" y="683"/>
                </a:lnTo>
                <a:lnTo>
                  <a:pt x="396" y="684"/>
                </a:lnTo>
                <a:lnTo>
                  <a:pt x="397" y="687"/>
                </a:lnTo>
                <a:lnTo>
                  <a:pt x="397" y="688"/>
                </a:lnTo>
                <a:lnTo>
                  <a:pt x="398" y="689"/>
                </a:lnTo>
                <a:lnTo>
                  <a:pt x="398" y="691"/>
                </a:lnTo>
                <a:lnTo>
                  <a:pt x="400" y="691"/>
                </a:lnTo>
                <a:lnTo>
                  <a:pt x="400" y="692"/>
                </a:lnTo>
                <a:lnTo>
                  <a:pt x="398" y="693"/>
                </a:lnTo>
                <a:lnTo>
                  <a:pt x="398" y="695"/>
                </a:lnTo>
                <a:lnTo>
                  <a:pt x="398" y="696"/>
                </a:lnTo>
                <a:lnTo>
                  <a:pt x="397" y="697"/>
                </a:lnTo>
                <a:lnTo>
                  <a:pt x="396" y="697"/>
                </a:lnTo>
                <a:lnTo>
                  <a:pt x="396" y="696"/>
                </a:lnTo>
                <a:lnTo>
                  <a:pt x="394" y="696"/>
                </a:lnTo>
                <a:lnTo>
                  <a:pt x="392" y="693"/>
                </a:lnTo>
                <a:lnTo>
                  <a:pt x="389" y="692"/>
                </a:lnTo>
                <a:lnTo>
                  <a:pt x="389" y="691"/>
                </a:lnTo>
                <a:lnTo>
                  <a:pt x="388" y="689"/>
                </a:lnTo>
                <a:lnTo>
                  <a:pt x="388" y="688"/>
                </a:lnTo>
                <a:lnTo>
                  <a:pt x="387" y="685"/>
                </a:lnTo>
                <a:lnTo>
                  <a:pt x="387" y="684"/>
                </a:lnTo>
                <a:lnTo>
                  <a:pt x="385" y="683"/>
                </a:lnTo>
                <a:lnTo>
                  <a:pt x="385" y="682"/>
                </a:lnTo>
                <a:lnTo>
                  <a:pt x="384" y="680"/>
                </a:lnTo>
                <a:lnTo>
                  <a:pt x="383" y="679"/>
                </a:lnTo>
                <a:lnTo>
                  <a:pt x="381" y="678"/>
                </a:lnTo>
                <a:lnTo>
                  <a:pt x="380" y="676"/>
                </a:lnTo>
                <a:lnTo>
                  <a:pt x="379" y="676"/>
                </a:lnTo>
                <a:lnTo>
                  <a:pt x="377" y="675"/>
                </a:lnTo>
                <a:lnTo>
                  <a:pt x="377" y="674"/>
                </a:lnTo>
                <a:lnTo>
                  <a:pt x="376" y="672"/>
                </a:lnTo>
                <a:lnTo>
                  <a:pt x="375" y="672"/>
                </a:lnTo>
                <a:lnTo>
                  <a:pt x="373" y="671"/>
                </a:lnTo>
                <a:lnTo>
                  <a:pt x="372" y="671"/>
                </a:lnTo>
                <a:lnTo>
                  <a:pt x="372" y="670"/>
                </a:lnTo>
                <a:lnTo>
                  <a:pt x="371" y="670"/>
                </a:lnTo>
                <a:lnTo>
                  <a:pt x="369" y="670"/>
                </a:lnTo>
                <a:lnTo>
                  <a:pt x="369" y="668"/>
                </a:lnTo>
                <a:lnTo>
                  <a:pt x="368" y="667"/>
                </a:lnTo>
                <a:lnTo>
                  <a:pt x="367" y="666"/>
                </a:lnTo>
                <a:lnTo>
                  <a:pt x="366" y="664"/>
                </a:lnTo>
                <a:lnTo>
                  <a:pt x="364" y="664"/>
                </a:lnTo>
                <a:lnTo>
                  <a:pt x="364" y="663"/>
                </a:lnTo>
                <a:lnTo>
                  <a:pt x="366" y="662"/>
                </a:lnTo>
                <a:lnTo>
                  <a:pt x="366" y="661"/>
                </a:lnTo>
                <a:lnTo>
                  <a:pt x="367" y="661"/>
                </a:lnTo>
                <a:lnTo>
                  <a:pt x="367" y="659"/>
                </a:lnTo>
                <a:lnTo>
                  <a:pt x="368" y="658"/>
                </a:lnTo>
                <a:lnTo>
                  <a:pt x="367" y="658"/>
                </a:lnTo>
                <a:lnTo>
                  <a:pt x="366" y="659"/>
                </a:lnTo>
                <a:lnTo>
                  <a:pt x="366" y="661"/>
                </a:lnTo>
                <a:lnTo>
                  <a:pt x="364" y="662"/>
                </a:lnTo>
                <a:lnTo>
                  <a:pt x="364" y="663"/>
                </a:lnTo>
                <a:lnTo>
                  <a:pt x="363" y="663"/>
                </a:lnTo>
                <a:lnTo>
                  <a:pt x="362" y="663"/>
                </a:lnTo>
                <a:lnTo>
                  <a:pt x="360" y="664"/>
                </a:lnTo>
                <a:lnTo>
                  <a:pt x="359" y="663"/>
                </a:lnTo>
                <a:lnTo>
                  <a:pt x="358" y="663"/>
                </a:lnTo>
                <a:lnTo>
                  <a:pt x="358" y="662"/>
                </a:lnTo>
                <a:lnTo>
                  <a:pt x="356" y="662"/>
                </a:lnTo>
                <a:lnTo>
                  <a:pt x="356" y="661"/>
                </a:lnTo>
                <a:lnTo>
                  <a:pt x="355" y="659"/>
                </a:lnTo>
                <a:lnTo>
                  <a:pt x="354" y="659"/>
                </a:lnTo>
                <a:lnTo>
                  <a:pt x="354" y="658"/>
                </a:lnTo>
                <a:lnTo>
                  <a:pt x="351" y="657"/>
                </a:lnTo>
                <a:lnTo>
                  <a:pt x="350" y="657"/>
                </a:lnTo>
                <a:lnTo>
                  <a:pt x="350" y="655"/>
                </a:lnTo>
                <a:lnTo>
                  <a:pt x="351" y="655"/>
                </a:lnTo>
                <a:lnTo>
                  <a:pt x="351" y="657"/>
                </a:lnTo>
                <a:lnTo>
                  <a:pt x="351" y="655"/>
                </a:lnTo>
                <a:lnTo>
                  <a:pt x="351" y="654"/>
                </a:lnTo>
                <a:lnTo>
                  <a:pt x="351" y="653"/>
                </a:lnTo>
                <a:lnTo>
                  <a:pt x="351" y="651"/>
                </a:lnTo>
                <a:lnTo>
                  <a:pt x="350" y="651"/>
                </a:lnTo>
                <a:lnTo>
                  <a:pt x="351" y="653"/>
                </a:lnTo>
                <a:lnTo>
                  <a:pt x="351" y="654"/>
                </a:lnTo>
                <a:lnTo>
                  <a:pt x="351" y="655"/>
                </a:lnTo>
                <a:lnTo>
                  <a:pt x="350" y="655"/>
                </a:lnTo>
                <a:lnTo>
                  <a:pt x="349" y="655"/>
                </a:lnTo>
                <a:lnTo>
                  <a:pt x="347" y="654"/>
                </a:lnTo>
                <a:lnTo>
                  <a:pt x="346" y="654"/>
                </a:lnTo>
                <a:lnTo>
                  <a:pt x="345" y="654"/>
                </a:lnTo>
                <a:lnTo>
                  <a:pt x="345" y="653"/>
                </a:lnTo>
                <a:lnTo>
                  <a:pt x="343" y="653"/>
                </a:lnTo>
                <a:lnTo>
                  <a:pt x="342" y="653"/>
                </a:lnTo>
                <a:lnTo>
                  <a:pt x="341" y="653"/>
                </a:lnTo>
                <a:lnTo>
                  <a:pt x="341" y="651"/>
                </a:lnTo>
                <a:lnTo>
                  <a:pt x="339" y="653"/>
                </a:lnTo>
                <a:lnTo>
                  <a:pt x="338" y="651"/>
                </a:lnTo>
                <a:lnTo>
                  <a:pt x="337" y="651"/>
                </a:lnTo>
                <a:lnTo>
                  <a:pt x="335" y="651"/>
                </a:lnTo>
                <a:lnTo>
                  <a:pt x="334" y="651"/>
                </a:lnTo>
                <a:lnTo>
                  <a:pt x="332" y="651"/>
                </a:lnTo>
                <a:lnTo>
                  <a:pt x="330" y="650"/>
                </a:lnTo>
                <a:lnTo>
                  <a:pt x="329" y="650"/>
                </a:lnTo>
                <a:lnTo>
                  <a:pt x="328" y="650"/>
                </a:lnTo>
                <a:lnTo>
                  <a:pt x="326" y="651"/>
                </a:lnTo>
                <a:lnTo>
                  <a:pt x="324" y="651"/>
                </a:lnTo>
                <a:lnTo>
                  <a:pt x="324" y="650"/>
                </a:lnTo>
                <a:lnTo>
                  <a:pt x="322" y="650"/>
                </a:lnTo>
                <a:lnTo>
                  <a:pt x="321" y="649"/>
                </a:lnTo>
                <a:lnTo>
                  <a:pt x="320" y="649"/>
                </a:lnTo>
                <a:lnTo>
                  <a:pt x="318" y="649"/>
                </a:lnTo>
                <a:lnTo>
                  <a:pt x="320" y="647"/>
                </a:lnTo>
                <a:lnTo>
                  <a:pt x="320" y="646"/>
                </a:lnTo>
                <a:lnTo>
                  <a:pt x="320" y="645"/>
                </a:lnTo>
                <a:lnTo>
                  <a:pt x="318" y="645"/>
                </a:lnTo>
                <a:lnTo>
                  <a:pt x="317" y="644"/>
                </a:lnTo>
                <a:lnTo>
                  <a:pt x="316" y="644"/>
                </a:lnTo>
                <a:lnTo>
                  <a:pt x="316" y="642"/>
                </a:lnTo>
                <a:lnTo>
                  <a:pt x="317" y="642"/>
                </a:lnTo>
                <a:lnTo>
                  <a:pt x="317" y="641"/>
                </a:lnTo>
                <a:lnTo>
                  <a:pt x="318" y="641"/>
                </a:lnTo>
                <a:lnTo>
                  <a:pt x="320" y="640"/>
                </a:lnTo>
                <a:lnTo>
                  <a:pt x="320" y="638"/>
                </a:lnTo>
                <a:lnTo>
                  <a:pt x="321" y="637"/>
                </a:lnTo>
                <a:lnTo>
                  <a:pt x="322" y="637"/>
                </a:lnTo>
                <a:lnTo>
                  <a:pt x="324" y="637"/>
                </a:lnTo>
                <a:lnTo>
                  <a:pt x="325" y="637"/>
                </a:lnTo>
                <a:lnTo>
                  <a:pt x="324" y="637"/>
                </a:lnTo>
                <a:lnTo>
                  <a:pt x="322" y="636"/>
                </a:lnTo>
                <a:lnTo>
                  <a:pt x="322" y="634"/>
                </a:lnTo>
                <a:lnTo>
                  <a:pt x="322" y="633"/>
                </a:lnTo>
                <a:lnTo>
                  <a:pt x="321" y="633"/>
                </a:lnTo>
                <a:lnTo>
                  <a:pt x="322" y="634"/>
                </a:lnTo>
                <a:lnTo>
                  <a:pt x="322" y="636"/>
                </a:lnTo>
                <a:lnTo>
                  <a:pt x="321" y="637"/>
                </a:lnTo>
                <a:lnTo>
                  <a:pt x="321" y="636"/>
                </a:lnTo>
                <a:lnTo>
                  <a:pt x="320" y="636"/>
                </a:lnTo>
                <a:lnTo>
                  <a:pt x="318" y="634"/>
                </a:lnTo>
                <a:lnTo>
                  <a:pt x="318" y="633"/>
                </a:lnTo>
                <a:lnTo>
                  <a:pt x="317" y="633"/>
                </a:lnTo>
                <a:lnTo>
                  <a:pt x="317" y="632"/>
                </a:lnTo>
                <a:lnTo>
                  <a:pt x="316" y="632"/>
                </a:lnTo>
                <a:lnTo>
                  <a:pt x="316" y="630"/>
                </a:lnTo>
                <a:lnTo>
                  <a:pt x="315" y="630"/>
                </a:lnTo>
                <a:lnTo>
                  <a:pt x="313" y="629"/>
                </a:lnTo>
                <a:lnTo>
                  <a:pt x="313" y="628"/>
                </a:lnTo>
                <a:lnTo>
                  <a:pt x="312" y="628"/>
                </a:lnTo>
                <a:lnTo>
                  <a:pt x="312" y="627"/>
                </a:lnTo>
                <a:lnTo>
                  <a:pt x="311" y="627"/>
                </a:lnTo>
                <a:lnTo>
                  <a:pt x="309" y="627"/>
                </a:lnTo>
                <a:lnTo>
                  <a:pt x="308" y="625"/>
                </a:lnTo>
                <a:lnTo>
                  <a:pt x="307" y="625"/>
                </a:lnTo>
                <a:lnTo>
                  <a:pt x="305" y="624"/>
                </a:lnTo>
                <a:lnTo>
                  <a:pt x="304" y="624"/>
                </a:lnTo>
                <a:lnTo>
                  <a:pt x="303" y="623"/>
                </a:lnTo>
                <a:lnTo>
                  <a:pt x="301" y="621"/>
                </a:lnTo>
                <a:lnTo>
                  <a:pt x="300" y="620"/>
                </a:lnTo>
                <a:lnTo>
                  <a:pt x="300" y="619"/>
                </a:lnTo>
                <a:lnTo>
                  <a:pt x="300" y="617"/>
                </a:lnTo>
                <a:lnTo>
                  <a:pt x="301" y="616"/>
                </a:lnTo>
                <a:lnTo>
                  <a:pt x="303" y="616"/>
                </a:lnTo>
                <a:lnTo>
                  <a:pt x="304" y="615"/>
                </a:lnTo>
                <a:lnTo>
                  <a:pt x="303" y="615"/>
                </a:lnTo>
                <a:lnTo>
                  <a:pt x="301" y="615"/>
                </a:lnTo>
                <a:lnTo>
                  <a:pt x="300" y="615"/>
                </a:lnTo>
                <a:lnTo>
                  <a:pt x="300" y="616"/>
                </a:lnTo>
                <a:lnTo>
                  <a:pt x="299" y="616"/>
                </a:lnTo>
                <a:lnTo>
                  <a:pt x="295" y="616"/>
                </a:lnTo>
                <a:lnTo>
                  <a:pt x="294" y="616"/>
                </a:lnTo>
                <a:lnTo>
                  <a:pt x="292" y="616"/>
                </a:lnTo>
                <a:lnTo>
                  <a:pt x="291" y="616"/>
                </a:lnTo>
                <a:lnTo>
                  <a:pt x="290" y="615"/>
                </a:lnTo>
                <a:lnTo>
                  <a:pt x="291" y="613"/>
                </a:lnTo>
                <a:lnTo>
                  <a:pt x="294" y="611"/>
                </a:lnTo>
                <a:lnTo>
                  <a:pt x="292" y="610"/>
                </a:lnTo>
                <a:lnTo>
                  <a:pt x="291" y="607"/>
                </a:lnTo>
                <a:lnTo>
                  <a:pt x="290" y="604"/>
                </a:lnTo>
                <a:lnTo>
                  <a:pt x="288" y="603"/>
                </a:lnTo>
                <a:lnTo>
                  <a:pt x="288" y="602"/>
                </a:lnTo>
                <a:lnTo>
                  <a:pt x="288" y="600"/>
                </a:lnTo>
                <a:lnTo>
                  <a:pt x="288" y="599"/>
                </a:lnTo>
                <a:lnTo>
                  <a:pt x="287" y="599"/>
                </a:lnTo>
                <a:lnTo>
                  <a:pt x="287" y="598"/>
                </a:lnTo>
                <a:lnTo>
                  <a:pt x="286" y="598"/>
                </a:lnTo>
                <a:lnTo>
                  <a:pt x="284" y="596"/>
                </a:lnTo>
                <a:lnTo>
                  <a:pt x="284" y="595"/>
                </a:lnTo>
                <a:lnTo>
                  <a:pt x="283" y="595"/>
                </a:lnTo>
                <a:lnTo>
                  <a:pt x="283" y="594"/>
                </a:lnTo>
                <a:lnTo>
                  <a:pt x="282" y="593"/>
                </a:lnTo>
                <a:lnTo>
                  <a:pt x="282" y="591"/>
                </a:lnTo>
                <a:lnTo>
                  <a:pt x="282" y="590"/>
                </a:lnTo>
                <a:lnTo>
                  <a:pt x="280" y="590"/>
                </a:lnTo>
                <a:lnTo>
                  <a:pt x="279" y="589"/>
                </a:lnTo>
                <a:lnTo>
                  <a:pt x="279" y="587"/>
                </a:lnTo>
                <a:lnTo>
                  <a:pt x="278" y="587"/>
                </a:lnTo>
                <a:lnTo>
                  <a:pt x="278" y="586"/>
                </a:lnTo>
                <a:lnTo>
                  <a:pt x="277" y="586"/>
                </a:lnTo>
                <a:lnTo>
                  <a:pt x="277" y="585"/>
                </a:lnTo>
                <a:lnTo>
                  <a:pt x="277" y="583"/>
                </a:lnTo>
                <a:lnTo>
                  <a:pt x="275" y="583"/>
                </a:lnTo>
                <a:lnTo>
                  <a:pt x="274" y="583"/>
                </a:lnTo>
                <a:lnTo>
                  <a:pt x="273" y="583"/>
                </a:lnTo>
                <a:lnTo>
                  <a:pt x="270" y="583"/>
                </a:lnTo>
                <a:lnTo>
                  <a:pt x="269" y="583"/>
                </a:lnTo>
                <a:lnTo>
                  <a:pt x="267" y="583"/>
                </a:lnTo>
                <a:lnTo>
                  <a:pt x="266" y="583"/>
                </a:lnTo>
                <a:lnTo>
                  <a:pt x="265" y="583"/>
                </a:lnTo>
                <a:lnTo>
                  <a:pt x="263" y="585"/>
                </a:lnTo>
                <a:lnTo>
                  <a:pt x="262" y="585"/>
                </a:lnTo>
                <a:lnTo>
                  <a:pt x="260" y="585"/>
                </a:lnTo>
                <a:lnTo>
                  <a:pt x="260" y="583"/>
                </a:lnTo>
                <a:lnTo>
                  <a:pt x="258" y="583"/>
                </a:lnTo>
                <a:lnTo>
                  <a:pt x="256" y="585"/>
                </a:lnTo>
                <a:lnTo>
                  <a:pt x="254" y="585"/>
                </a:lnTo>
                <a:lnTo>
                  <a:pt x="254" y="586"/>
                </a:lnTo>
                <a:lnTo>
                  <a:pt x="253" y="586"/>
                </a:lnTo>
                <a:lnTo>
                  <a:pt x="250" y="586"/>
                </a:lnTo>
                <a:lnTo>
                  <a:pt x="250" y="587"/>
                </a:lnTo>
                <a:lnTo>
                  <a:pt x="250" y="589"/>
                </a:lnTo>
                <a:lnTo>
                  <a:pt x="249" y="590"/>
                </a:lnTo>
                <a:lnTo>
                  <a:pt x="249" y="591"/>
                </a:lnTo>
                <a:lnTo>
                  <a:pt x="248" y="591"/>
                </a:lnTo>
                <a:lnTo>
                  <a:pt x="248" y="593"/>
                </a:lnTo>
                <a:lnTo>
                  <a:pt x="246" y="594"/>
                </a:lnTo>
                <a:lnTo>
                  <a:pt x="245" y="595"/>
                </a:lnTo>
                <a:lnTo>
                  <a:pt x="245" y="596"/>
                </a:lnTo>
                <a:lnTo>
                  <a:pt x="244" y="598"/>
                </a:lnTo>
                <a:lnTo>
                  <a:pt x="243" y="599"/>
                </a:lnTo>
                <a:lnTo>
                  <a:pt x="241" y="600"/>
                </a:lnTo>
                <a:lnTo>
                  <a:pt x="241" y="602"/>
                </a:lnTo>
                <a:lnTo>
                  <a:pt x="240" y="603"/>
                </a:lnTo>
                <a:lnTo>
                  <a:pt x="239" y="604"/>
                </a:lnTo>
                <a:lnTo>
                  <a:pt x="239" y="606"/>
                </a:lnTo>
                <a:lnTo>
                  <a:pt x="239" y="607"/>
                </a:lnTo>
                <a:lnTo>
                  <a:pt x="237" y="607"/>
                </a:lnTo>
                <a:lnTo>
                  <a:pt x="237" y="608"/>
                </a:lnTo>
                <a:lnTo>
                  <a:pt x="236" y="608"/>
                </a:lnTo>
                <a:lnTo>
                  <a:pt x="235" y="610"/>
                </a:lnTo>
                <a:lnTo>
                  <a:pt x="233" y="611"/>
                </a:lnTo>
                <a:lnTo>
                  <a:pt x="232" y="611"/>
                </a:lnTo>
                <a:lnTo>
                  <a:pt x="229" y="611"/>
                </a:lnTo>
                <a:lnTo>
                  <a:pt x="229" y="612"/>
                </a:lnTo>
                <a:lnTo>
                  <a:pt x="229" y="613"/>
                </a:lnTo>
                <a:lnTo>
                  <a:pt x="228" y="615"/>
                </a:lnTo>
                <a:lnTo>
                  <a:pt x="228" y="616"/>
                </a:lnTo>
                <a:lnTo>
                  <a:pt x="227" y="616"/>
                </a:lnTo>
                <a:lnTo>
                  <a:pt x="225" y="616"/>
                </a:lnTo>
                <a:lnTo>
                  <a:pt x="227" y="617"/>
                </a:lnTo>
                <a:lnTo>
                  <a:pt x="225" y="617"/>
                </a:lnTo>
                <a:lnTo>
                  <a:pt x="225" y="619"/>
                </a:lnTo>
                <a:lnTo>
                  <a:pt x="224" y="620"/>
                </a:lnTo>
                <a:lnTo>
                  <a:pt x="224" y="621"/>
                </a:lnTo>
                <a:lnTo>
                  <a:pt x="224" y="623"/>
                </a:lnTo>
                <a:lnTo>
                  <a:pt x="223" y="623"/>
                </a:lnTo>
                <a:lnTo>
                  <a:pt x="223" y="624"/>
                </a:lnTo>
                <a:lnTo>
                  <a:pt x="222" y="624"/>
                </a:lnTo>
                <a:lnTo>
                  <a:pt x="222" y="625"/>
                </a:lnTo>
                <a:lnTo>
                  <a:pt x="223" y="625"/>
                </a:lnTo>
                <a:lnTo>
                  <a:pt x="223" y="627"/>
                </a:lnTo>
                <a:lnTo>
                  <a:pt x="222" y="627"/>
                </a:lnTo>
                <a:lnTo>
                  <a:pt x="220" y="628"/>
                </a:lnTo>
                <a:lnTo>
                  <a:pt x="219" y="628"/>
                </a:lnTo>
                <a:lnTo>
                  <a:pt x="219" y="629"/>
                </a:lnTo>
                <a:lnTo>
                  <a:pt x="216" y="629"/>
                </a:lnTo>
                <a:lnTo>
                  <a:pt x="215" y="629"/>
                </a:lnTo>
                <a:lnTo>
                  <a:pt x="214" y="630"/>
                </a:lnTo>
                <a:lnTo>
                  <a:pt x="214" y="632"/>
                </a:lnTo>
                <a:lnTo>
                  <a:pt x="212" y="632"/>
                </a:lnTo>
                <a:lnTo>
                  <a:pt x="212" y="633"/>
                </a:lnTo>
                <a:lnTo>
                  <a:pt x="214" y="633"/>
                </a:lnTo>
                <a:lnTo>
                  <a:pt x="212" y="634"/>
                </a:lnTo>
                <a:lnTo>
                  <a:pt x="211" y="634"/>
                </a:lnTo>
                <a:lnTo>
                  <a:pt x="211" y="636"/>
                </a:lnTo>
                <a:lnTo>
                  <a:pt x="211" y="637"/>
                </a:lnTo>
                <a:lnTo>
                  <a:pt x="211" y="638"/>
                </a:lnTo>
                <a:lnTo>
                  <a:pt x="210" y="638"/>
                </a:lnTo>
                <a:lnTo>
                  <a:pt x="210" y="640"/>
                </a:lnTo>
                <a:lnTo>
                  <a:pt x="208" y="640"/>
                </a:lnTo>
                <a:lnTo>
                  <a:pt x="210" y="640"/>
                </a:lnTo>
                <a:lnTo>
                  <a:pt x="208" y="641"/>
                </a:lnTo>
                <a:lnTo>
                  <a:pt x="207" y="641"/>
                </a:lnTo>
                <a:lnTo>
                  <a:pt x="207" y="642"/>
                </a:lnTo>
                <a:lnTo>
                  <a:pt x="206" y="642"/>
                </a:lnTo>
                <a:lnTo>
                  <a:pt x="205" y="642"/>
                </a:lnTo>
                <a:lnTo>
                  <a:pt x="205" y="644"/>
                </a:lnTo>
                <a:lnTo>
                  <a:pt x="203" y="644"/>
                </a:lnTo>
                <a:lnTo>
                  <a:pt x="202" y="644"/>
                </a:lnTo>
                <a:lnTo>
                  <a:pt x="201" y="644"/>
                </a:lnTo>
                <a:lnTo>
                  <a:pt x="201" y="642"/>
                </a:lnTo>
                <a:lnTo>
                  <a:pt x="201" y="644"/>
                </a:lnTo>
                <a:lnTo>
                  <a:pt x="201" y="645"/>
                </a:lnTo>
                <a:lnTo>
                  <a:pt x="201" y="646"/>
                </a:lnTo>
                <a:lnTo>
                  <a:pt x="198" y="647"/>
                </a:lnTo>
                <a:lnTo>
                  <a:pt x="198" y="649"/>
                </a:lnTo>
                <a:lnTo>
                  <a:pt x="197" y="649"/>
                </a:lnTo>
                <a:lnTo>
                  <a:pt x="195" y="650"/>
                </a:lnTo>
                <a:lnTo>
                  <a:pt x="195" y="651"/>
                </a:lnTo>
                <a:lnTo>
                  <a:pt x="195" y="653"/>
                </a:lnTo>
                <a:lnTo>
                  <a:pt x="194" y="653"/>
                </a:lnTo>
                <a:lnTo>
                  <a:pt x="193" y="653"/>
                </a:lnTo>
                <a:lnTo>
                  <a:pt x="193" y="654"/>
                </a:lnTo>
                <a:lnTo>
                  <a:pt x="191" y="654"/>
                </a:lnTo>
                <a:lnTo>
                  <a:pt x="191" y="655"/>
                </a:lnTo>
                <a:lnTo>
                  <a:pt x="190" y="655"/>
                </a:lnTo>
                <a:lnTo>
                  <a:pt x="190" y="654"/>
                </a:lnTo>
                <a:lnTo>
                  <a:pt x="189" y="654"/>
                </a:lnTo>
                <a:lnTo>
                  <a:pt x="189" y="653"/>
                </a:lnTo>
                <a:lnTo>
                  <a:pt x="189" y="651"/>
                </a:lnTo>
                <a:lnTo>
                  <a:pt x="188" y="650"/>
                </a:lnTo>
                <a:lnTo>
                  <a:pt x="186" y="650"/>
                </a:lnTo>
                <a:lnTo>
                  <a:pt x="186" y="649"/>
                </a:lnTo>
                <a:lnTo>
                  <a:pt x="186" y="647"/>
                </a:lnTo>
                <a:lnTo>
                  <a:pt x="188" y="646"/>
                </a:lnTo>
                <a:lnTo>
                  <a:pt x="189" y="645"/>
                </a:lnTo>
                <a:lnTo>
                  <a:pt x="189" y="644"/>
                </a:lnTo>
                <a:lnTo>
                  <a:pt x="190" y="642"/>
                </a:lnTo>
                <a:lnTo>
                  <a:pt x="189" y="642"/>
                </a:lnTo>
                <a:lnTo>
                  <a:pt x="189" y="641"/>
                </a:lnTo>
                <a:lnTo>
                  <a:pt x="190" y="640"/>
                </a:lnTo>
                <a:lnTo>
                  <a:pt x="191" y="638"/>
                </a:lnTo>
                <a:lnTo>
                  <a:pt x="191" y="637"/>
                </a:lnTo>
                <a:lnTo>
                  <a:pt x="193" y="637"/>
                </a:lnTo>
                <a:lnTo>
                  <a:pt x="193" y="636"/>
                </a:lnTo>
                <a:lnTo>
                  <a:pt x="194" y="636"/>
                </a:lnTo>
                <a:lnTo>
                  <a:pt x="194" y="634"/>
                </a:lnTo>
                <a:lnTo>
                  <a:pt x="194" y="633"/>
                </a:lnTo>
                <a:lnTo>
                  <a:pt x="195" y="633"/>
                </a:lnTo>
                <a:lnTo>
                  <a:pt x="194" y="633"/>
                </a:lnTo>
                <a:lnTo>
                  <a:pt x="194" y="632"/>
                </a:lnTo>
                <a:lnTo>
                  <a:pt x="195" y="630"/>
                </a:lnTo>
                <a:lnTo>
                  <a:pt x="197" y="629"/>
                </a:lnTo>
                <a:lnTo>
                  <a:pt x="198" y="629"/>
                </a:lnTo>
                <a:lnTo>
                  <a:pt x="198" y="628"/>
                </a:lnTo>
                <a:lnTo>
                  <a:pt x="198" y="627"/>
                </a:lnTo>
                <a:lnTo>
                  <a:pt x="198" y="625"/>
                </a:lnTo>
                <a:lnTo>
                  <a:pt x="197" y="625"/>
                </a:lnTo>
                <a:lnTo>
                  <a:pt x="197" y="624"/>
                </a:lnTo>
                <a:lnTo>
                  <a:pt x="197" y="623"/>
                </a:lnTo>
                <a:lnTo>
                  <a:pt x="198" y="623"/>
                </a:lnTo>
                <a:lnTo>
                  <a:pt x="198" y="621"/>
                </a:lnTo>
                <a:lnTo>
                  <a:pt x="199" y="620"/>
                </a:lnTo>
                <a:lnTo>
                  <a:pt x="199" y="619"/>
                </a:lnTo>
                <a:lnTo>
                  <a:pt x="199" y="616"/>
                </a:lnTo>
                <a:lnTo>
                  <a:pt x="199" y="615"/>
                </a:lnTo>
                <a:lnTo>
                  <a:pt x="199" y="612"/>
                </a:lnTo>
                <a:lnTo>
                  <a:pt x="201" y="611"/>
                </a:lnTo>
                <a:lnTo>
                  <a:pt x="201" y="610"/>
                </a:lnTo>
                <a:lnTo>
                  <a:pt x="201" y="607"/>
                </a:lnTo>
                <a:lnTo>
                  <a:pt x="202" y="607"/>
                </a:lnTo>
                <a:lnTo>
                  <a:pt x="202" y="606"/>
                </a:lnTo>
                <a:lnTo>
                  <a:pt x="202" y="603"/>
                </a:lnTo>
                <a:lnTo>
                  <a:pt x="203" y="603"/>
                </a:lnTo>
                <a:lnTo>
                  <a:pt x="203" y="602"/>
                </a:lnTo>
                <a:lnTo>
                  <a:pt x="205" y="602"/>
                </a:lnTo>
                <a:lnTo>
                  <a:pt x="205" y="603"/>
                </a:lnTo>
                <a:lnTo>
                  <a:pt x="205" y="604"/>
                </a:lnTo>
                <a:lnTo>
                  <a:pt x="206" y="604"/>
                </a:lnTo>
                <a:lnTo>
                  <a:pt x="207" y="604"/>
                </a:lnTo>
                <a:lnTo>
                  <a:pt x="208" y="604"/>
                </a:lnTo>
                <a:lnTo>
                  <a:pt x="210" y="604"/>
                </a:lnTo>
                <a:lnTo>
                  <a:pt x="210" y="603"/>
                </a:lnTo>
                <a:lnTo>
                  <a:pt x="208" y="602"/>
                </a:lnTo>
                <a:lnTo>
                  <a:pt x="207" y="602"/>
                </a:lnTo>
                <a:lnTo>
                  <a:pt x="207" y="600"/>
                </a:lnTo>
                <a:lnTo>
                  <a:pt x="208" y="600"/>
                </a:lnTo>
                <a:lnTo>
                  <a:pt x="208" y="599"/>
                </a:lnTo>
                <a:lnTo>
                  <a:pt x="210" y="599"/>
                </a:lnTo>
                <a:lnTo>
                  <a:pt x="211" y="598"/>
                </a:lnTo>
                <a:lnTo>
                  <a:pt x="212" y="598"/>
                </a:lnTo>
                <a:lnTo>
                  <a:pt x="214" y="596"/>
                </a:lnTo>
                <a:lnTo>
                  <a:pt x="215" y="596"/>
                </a:lnTo>
                <a:lnTo>
                  <a:pt x="215" y="595"/>
                </a:lnTo>
                <a:lnTo>
                  <a:pt x="216" y="596"/>
                </a:lnTo>
                <a:lnTo>
                  <a:pt x="218" y="595"/>
                </a:lnTo>
                <a:lnTo>
                  <a:pt x="218" y="594"/>
                </a:lnTo>
                <a:lnTo>
                  <a:pt x="218" y="593"/>
                </a:lnTo>
                <a:lnTo>
                  <a:pt x="216" y="593"/>
                </a:lnTo>
                <a:lnTo>
                  <a:pt x="216" y="591"/>
                </a:lnTo>
                <a:lnTo>
                  <a:pt x="215" y="591"/>
                </a:lnTo>
                <a:lnTo>
                  <a:pt x="214" y="590"/>
                </a:lnTo>
                <a:lnTo>
                  <a:pt x="214" y="589"/>
                </a:lnTo>
                <a:lnTo>
                  <a:pt x="215" y="587"/>
                </a:lnTo>
                <a:lnTo>
                  <a:pt x="215" y="586"/>
                </a:lnTo>
                <a:lnTo>
                  <a:pt x="216" y="586"/>
                </a:lnTo>
                <a:lnTo>
                  <a:pt x="216" y="585"/>
                </a:lnTo>
                <a:lnTo>
                  <a:pt x="218" y="583"/>
                </a:lnTo>
                <a:lnTo>
                  <a:pt x="218" y="585"/>
                </a:lnTo>
                <a:lnTo>
                  <a:pt x="219" y="586"/>
                </a:lnTo>
                <a:lnTo>
                  <a:pt x="218" y="586"/>
                </a:lnTo>
                <a:lnTo>
                  <a:pt x="219" y="586"/>
                </a:lnTo>
                <a:lnTo>
                  <a:pt x="220" y="586"/>
                </a:lnTo>
                <a:lnTo>
                  <a:pt x="220" y="585"/>
                </a:lnTo>
                <a:lnTo>
                  <a:pt x="220" y="586"/>
                </a:lnTo>
                <a:lnTo>
                  <a:pt x="222" y="585"/>
                </a:lnTo>
                <a:lnTo>
                  <a:pt x="222" y="583"/>
                </a:lnTo>
                <a:lnTo>
                  <a:pt x="222" y="582"/>
                </a:lnTo>
                <a:lnTo>
                  <a:pt x="220" y="581"/>
                </a:lnTo>
                <a:lnTo>
                  <a:pt x="222" y="579"/>
                </a:lnTo>
                <a:lnTo>
                  <a:pt x="220" y="579"/>
                </a:lnTo>
                <a:lnTo>
                  <a:pt x="222" y="579"/>
                </a:lnTo>
                <a:lnTo>
                  <a:pt x="222" y="578"/>
                </a:lnTo>
                <a:lnTo>
                  <a:pt x="220" y="578"/>
                </a:lnTo>
                <a:lnTo>
                  <a:pt x="222" y="578"/>
                </a:lnTo>
                <a:lnTo>
                  <a:pt x="220" y="578"/>
                </a:lnTo>
                <a:lnTo>
                  <a:pt x="220" y="577"/>
                </a:lnTo>
                <a:lnTo>
                  <a:pt x="220" y="578"/>
                </a:lnTo>
                <a:lnTo>
                  <a:pt x="220" y="579"/>
                </a:lnTo>
                <a:lnTo>
                  <a:pt x="220" y="581"/>
                </a:lnTo>
                <a:lnTo>
                  <a:pt x="219" y="581"/>
                </a:lnTo>
                <a:lnTo>
                  <a:pt x="219" y="582"/>
                </a:lnTo>
                <a:lnTo>
                  <a:pt x="219" y="583"/>
                </a:lnTo>
                <a:lnTo>
                  <a:pt x="218" y="583"/>
                </a:lnTo>
                <a:lnTo>
                  <a:pt x="218" y="582"/>
                </a:lnTo>
                <a:lnTo>
                  <a:pt x="218" y="581"/>
                </a:lnTo>
                <a:lnTo>
                  <a:pt x="216" y="579"/>
                </a:lnTo>
                <a:lnTo>
                  <a:pt x="215" y="578"/>
                </a:lnTo>
                <a:lnTo>
                  <a:pt x="214" y="577"/>
                </a:lnTo>
                <a:lnTo>
                  <a:pt x="212" y="577"/>
                </a:lnTo>
                <a:lnTo>
                  <a:pt x="211" y="577"/>
                </a:lnTo>
                <a:lnTo>
                  <a:pt x="210" y="577"/>
                </a:lnTo>
                <a:lnTo>
                  <a:pt x="210" y="578"/>
                </a:lnTo>
                <a:lnTo>
                  <a:pt x="210" y="579"/>
                </a:lnTo>
                <a:lnTo>
                  <a:pt x="208" y="579"/>
                </a:lnTo>
                <a:lnTo>
                  <a:pt x="208" y="582"/>
                </a:lnTo>
                <a:lnTo>
                  <a:pt x="207" y="582"/>
                </a:lnTo>
                <a:lnTo>
                  <a:pt x="206" y="582"/>
                </a:lnTo>
                <a:lnTo>
                  <a:pt x="206" y="583"/>
                </a:lnTo>
                <a:lnTo>
                  <a:pt x="205" y="583"/>
                </a:lnTo>
                <a:lnTo>
                  <a:pt x="205" y="582"/>
                </a:lnTo>
                <a:lnTo>
                  <a:pt x="205" y="581"/>
                </a:lnTo>
                <a:lnTo>
                  <a:pt x="203" y="579"/>
                </a:lnTo>
                <a:lnTo>
                  <a:pt x="202" y="579"/>
                </a:lnTo>
                <a:lnTo>
                  <a:pt x="202" y="578"/>
                </a:lnTo>
                <a:lnTo>
                  <a:pt x="203" y="577"/>
                </a:lnTo>
                <a:lnTo>
                  <a:pt x="203" y="578"/>
                </a:lnTo>
                <a:lnTo>
                  <a:pt x="205" y="578"/>
                </a:lnTo>
                <a:lnTo>
                  <a:pt x="206" y="578"/>
                </a:lnTo>
                <a:lnTo>
                  <a:pt x="206" y="577"/>
                </a:lnTo>
                <a:lnTo>
                  <a:pt x="205" y="577"/>
                </a:lnTo>
                <a:lnTo>
                  <a:pt x="203" y="574"/>
                </a:lnTo>
                <a:lnTo>
                  <a:pt x="203" y="572"/>
                </a:lnTo>
                <a:lnTo>
                  <a:pt x="203" y="570"/>
                </a:lnTo>
                <a:lnTo>
                  <a:pt x="205" y="570"/>
                </a:lnTo>
                <a:lnTo>
                  <a:pt x="205" y="569"/>
                </a:lnTo>
                <a:lnTo>
                  <a:pt x="206" y="569"/>
                </a:lnTo>
                <a:lnTo>
                  <a:pt x="206" y="568"/>
                </a:lnTo>
                <a:lnTo>
                  <a:pt x="207" y="568"/>
                </a:lnTo>
                <a:lnTo>
                  <a:pt x="208" y="566"/>
                </a:lnTo>
                <a:lnTo>
                  <a:pt x="208" y="565"/>
                </a:lnTo>
                <a:lnTo>
                  <a:pt x="208" y="564"/>
                </a:lnTo>
                <a:lnTo>
                  <a:pt x="210" y="562"/>
                </a:lnTo>
                <a:lnTo>
                  <a:pt x="211" y="561"/>
                </a:lnTo>
                <a:lnTo>
                  <a:pt x="211" y="560"/>
                </a:lnTo>
                <a:lnTo>
                  <a:pt x="211" y="558"/>
                </a:lnTo>
                <a:lnTo>
                  <a:pt x="212" y="557"/>
                </a:lnTo>
                <a:lnTo>
                  <a:pt x="214" y="557"/>
                </a:lnTo>
                <a:lnTo>
                  <a:pt x="214" y="556"/>
                </a:lnTo>
                <a:lnTo>
                  <a:pt x="214" y="555"/>
                </a:lnTo>
                <a:lnTo>
                  <a:pt x="214" y="553"/>
                </a:lnTo>
                <a:lnTo>
                  <a:pt x="212" y="553"/>
                </a:lnTo>
                <a:lnTo>
                  <a:pt x="214" y="552"/>
                </a:lnTo>
                <a:lnTo>
                  <a:pt x="214" y="551"/>
                </a:lnTo>
                <a:lnTo>
                  <a:pt x="212" y="551"/>
                </a:lnTo>
                <a:lnTo>
                  <a:pt x="212" y="549"/>
                </a:lnTo>
                <a:lnTo>
                  <a:pt x="214" y="548"/>
                </a:lnTo>
                <a:lnTo>
                  <a:pt x="212" y="547"/>
                </a:lnTo>
                <a:lnTo>
                  <a:pt x="212" y="545"/>
                </a:lnTo>
                <a:lnTo>
                  <a:pt x="214" y="545"/>
                </a:lnTo>
                <a:lnTo>
                  <a:pt x="215" y="545"/>
                </a:lnTo>
                <a:lnTo>
                  <a:pt x="215" y="544"/>
                </a:lnTo>
                <a:lnTo>
                  <a:pt x="215" y="543"/>
                </a:lnTo>
                <a:lnTo>
                  <a:pt x="216" y="543"/>
                </a:lnTo>
                <a:lnTo>
                  <a:pt x="216" y="541"/>
                </a:lnTo>
                <a:lnTo>
                  <a:pt x="216" y="540"/>
                </a:lnTo>
                <a:lnTo>
                  <a:pt x="218" y="539"/>
                </a:lnTo>
                <a:lnTo>
                  <a:pt x="218" y="538"/>
                </a:lnTo>
                <a:lnTo>
                  <a:pt x="218" y="536"/>
                </a:lnTo>
                <a:lnTo>
                  <a:pt x="219" y="536"/>
                </a:lnTo>
                <a:lnTo>
                  <a:pt x="218" y="536"/>
                </a:lnTo>
                <a:lnTo>
                  <a:pt x="216" y="536"/>
                </a:lnTo>
                <a:lnTo>
                  <a:pt x="216" y="535"/>
                </a:lnTo>
                <a:lnTo>
                  <a:pt x="218" y="534"/>
                </a:lnTo>
                <a:lnTo>
                  <a:pt x="218" y="532"/>
                </a:lnTo>
                <a:lnTo>
                  <a:pt x="216" y="531"/>
                </a:lnTo>
                <a:lnTo>
                  <a:pt x="216" y="530"/>
                </a:lnTo>
                <a:lnTo>
                  <a:pt x="215" y="530"/>
                </a:lnTo>
                <a:lnTo>
                  <a:pt x="215" y="528"/>
                </a:lnTo>
                <a:lnTo>
                  <a:pt x="214" y="528"/>
                </a:lnTo>
                <a:lnTo>
                  <a:pt x="212" y="528"/>
                </a:lnTo>
                <a:lnTo>
                  <a:pt x="211" y="528"/>
                </a:lnTo>
                <a:lnTo>
                  <a:pt x="211" y="530"/>
                </a:lnTo>
                <a:lnTo>
                  <a:pt x="211" y="528"/>
                </a:lnTo>
                <a:lnTo>
                  <a:pt x="210" y="528"/>
                </a:lnTo>
                <a:lnTo>
                  <a:pt x="210" y="527"/>
                </a:lnTo>
                <a:lnTo>
                  <a:pt x="210" y="526"/>
                </a:lnTo>
                <a:lnTo>
                  <a:pt x="210" y="523"/>
                </a:lnTo>
                <a:lnTo>
                  <a:pt x="210" y="518"/>
                </a:lnTo>
                <a:lnTo>
                  <a:pt x="210" y="517"/>
                </a:lnTo>
                <a:lnTo>
                  <a:pt x="210" y="515"/>
                </a:lnTo>
                <a:lnTo>
                  <a:pt x="210" y="514"/>
                </a:lnTo>
                <a:lnTo>
                  <a:pt x="210" y="513"/>
                </a:lnTo>
                <a:lnTo>
                  <a:pt x="210" y="511"/>
                </a:lnTo>
                <a:lnTo>
                  <a:pt x="210" y="510"/>
                </a:lnTo>
                <a:lnTo>
                  <a:pt x="208" y="509"/>
                </a:lnTo>
                <a:lnTo>
                  <a:pt x="208" y="507"/>
                </a:lnTo>
                <a:lnTo>
                  <a:pt x="208" y="506"/>
                </a:lnTo>
                <a:lnTo>
                  <a:pt x="207" y="506"/>
                </a:lnTo>
                <a:lnTo>
                  <a:pt x="208" y="506"/>
                </a:lnTo>
                <a:lnTo>
                  <a:pt x="208" y="505"/>
                </a:lnTo>
                <a:lnTo>
                  <a:pt x="207" y="505"/>
                </a:lnTo>
                <a:lnTo>
                  <a:pt x="208" y="503"/>
                </a:lnTo>
                <a:lnTo>
                  <a:pt x="210" y="503"/>
                </a:lnTo>
                <a:lnTo>
                  <a:pt x="208" y="503"/>
                </a:lnTo>
                <a:lnTo>
                  <a:pt x="208" y="501"/>
                </a:lnTo>
                <a:lnTo>
                  <a:pt x="207" y="501"/>
                </a:lnTo>
                <a:lnTo>
                  <a:pt x="206" y="500"/>
                </a:lnTo>
                <a:lnTo>
                  <a:pt x="207" y="500"/>
                </a:lnTo>
                <a:lnTo>
                  <a:pt x="207" y="498"/>
                </a:lnTo>
                <a:lnTo>
                  <a:pt x="206" y="498"/>
                </a:lnTo>
                <a:lnTo>
                  <a:pt x="206" y="497"/>
                </a:lnTo>
                <a:lnTo>
                  <a:pt x="207" y="497"/>
                </a:lnTo>
                <a:lnTo>
                  <a:pt x="207" y="496"/>
                </a:lnTo>
                <a:lnTo>
                  <a:pt x="207" y="494"/>
                </a:lnTo>
                <a:lnTo>
                  <a:pt x="208" y="494"/>
                </a:lnTo>
                <a:lnTo>
                  <a:pt x="208" y="496"/>
                </a:lnTo>
                <a:lnTo>
                  <a:pt x="210" y="496"/>
                </a:lnTo>
                <a:close/>
                <a:moveTo>
                  <a:pt x="367" y="490"/>
                </a:moveTo>
                <a:lnTo>
                  <a:pt x="367" y="492"/>
                </a:lnTo>
                <a:lnTo>
                  <a:pt x="367" y="490"/>
                </a:lnTo>
                <a:close/>
                <a:moveTo>
                  <a:pt x="288" y="485"/>
                </a:moveTo>
                <a:lnTo>
                  <a:pt x="288" y="484"/>
                </a:lnTo>
                <a:lnTo>
                  <a:pt x="288" y="485"/>
                </a:lnTo>
                <a:close/>
                <a:moveTo>
                  <a:pt x="287" y="484"/>
                </a:moveTo>
                <a:lnTo>
                  <a:pt x="286" y="483"/>
                </a:lnTo>
                <a:lnTo>
                  <a:pt x="286" y="481"/>
                </a:lnTo>
                <a:lnTo>
                  <a:pt x="286" y="480"/>
                </a:lnTo>
                <a:lnTo>
                  <a:pt x="287" y="481"/>
                </a:lnTo>
                <a:lnTo>
                  <a:pt x="287" y="483"/>
                </a:lnTo>
                <a:lnTo>
                  <a:pt x="287" y="484"/>
                </a:lnTo>
                <a:close/>
                <a:moveTo>
                  <a:pt x="290" y="477"/>
                </a:moveTo>
                <a:lnTo>
                  <a:pt x="288" y="477"/>
                </a:lnTo>
                <a:lnTo>
                  <a:pt x="288" y="476"/>
                </a:lnTo>
                <a:lnTo>
                  <a:pt x="290" y="475"/>
                </a:lnTo>
                <a:lnTo>
                  <a:pt x="290" y="476"/>
                </a:lnTo>
                <a:lnTo>
                  <a:pt x="290" y="477"/>
                </a:lnTo>
                <a:close/>
                <a:moveTo>
                  <a:pt x="297" y="476"/>
                </a:moveTo>
                <a:lnTo>
                  <a:pt x="297" y="477"/>
                </a:lnTo>
                <a:lnTo>
                  <a:pt x="299" y="477"/>
                </a:lnTo>
                <a:lnTo>
                  <a:pt x="299" y="479"/>
                </a:lnTo>
                <a:lnTo>
                  <a:pt x="300" y="480"/>
                </a:lnTo>
                <a:lnTo>
                  <a:pt x="300" y="481"/>
                </a:lnTo>
                <a:lnTo>
                  <a:pt x="301" y="483"/>
                </a:lnTo>
                <a:lnTo>
                  <a:pt x="303" y="484"/>
                </a:lnTo>
                <a:lnTo>
                  <a:pt x="305" y="485"/>
                </a:lnTo>
                <a:lnTo>
                  <a:pt x="307" y="485"/>
                </a:lnTo>
                <a:lnTo>
                  <a:pt x="308" y="485"/>
                </a:lnTo>
                <a:lnTo>
                  <a:pt x="309" y="485"/>
                </a:lnTo>
                <a:lnTo>
                  <a:pt x="309" y="486"/>
                </a:lnTo>
                <a:lnTo>
                  <a:pt x="308" y="486"/>
                </a:lnTo>
                <a:lnTo>
                  <a:pt x="309" y="486"/>
                </a:lnTo>
                <a:lnTo>
                  <a:pt x="311" y="486"/>
                </a:lnTo>
                <a:lnTo>
                  <a:pt x="312" y="486"/>
                </a:lnTo>
                <a:lnTo>
                  <a:pt x="312" y="488"/>
                </a:lnTo>
                <a:lnTo>
                  <a:pt x="313" y="488"/>
                </a:lnTo>
                <a:lnTo>
                  <a:pt x="315" y="489"/>
                </a:lnTo>
                <a:lnTo>
                  <a:pt x="316" y="490"/>
                </a:lnTo>
                <a:lnTo>
                  <a:pt x="315" y="492"/>
                </a:lnTo>
                <a:lnTo>
                  <a:pt x="315" y="493"/>
                </a:lnTo>
                <a:lnTo>
                  <a:pt x="316" y="493"/>
                </a:lnTo>
                <a:lnTo>
                  <a:pt x="316" y="492"/>
                </a:lnTo>
                <a:lnTo>
                  <a:pt x="317" y="492"/>
                </a:lnTo>
                <a:lnTo>
                  <a:pt x="318" y="492"/>
                </a:lnTo>
                <a:lnTo>
                  <a:pt x="318" y="493"/>
                </a:lnTo>
                <a:lnTo>
                  <a:pt x="320" y="493"/>
                </a:lnTo>
                <a:lnTo>
                  <a:pt x="320" y="494"/>
                </a:lnTo>
                <a:lnTo>
                  <a:pt x="320" y="496"/>
                </a:lnTo>
                <a:lnTo>
                  <a:pt x="320" y="497"/>
                </a:lnTo>
                <a:lnTo>
                  <a:pt x="321" y="497"/>
                </a:lnTo>
                <a:lnTo>
                  <a:pt x="321" y="498"/>
                </a:lnTo>
                <a:lnTo>
                  <a:pt x="321" y="500"/>
                </a:lnTo>
                <a:lnTo>
                  <a:pt x="321" y="501"/>
                </a:lnTo>
                <a:lnTo>
                  <a:pt x="320" y="501"/>
                </a:lnTo>
                <a:lnTo>
                  <a:pt x="318" y="501"/>
                </a:lnTo>
                <a:lnTo>
                  <a:pt x="318" y="500"/>
                </a:lnTo>
                <a:lnTo>
                  <a:pt x="318" y="501"/>
                </a:lnTo>
                <a:lnTo>
                  <a:pt x="317" y="501"/>
                </a:lnTo>
                <a:lnTo>
                  <a:pt x="318" y="501"/>
                </a:lnTo>
                <a:lnTo>
                  <a:pt x="318" y="502"/>
                </a:lnTo>
                <a:lnTo>
                  <a:pt x="321" y="502"/>
                </a:lnTo>
                <a:lnTo>
                  <a:pt x="321" y="503"/>
                </a:lnTo>
                <a:lnTo>
                  <a:pt x="322" y="505"/>
                </a:lnTo>
                <a:lnTo>
                  <a:pt x="322" y="506"/>
                </a:lnTo>
                <a:lnTo>
                  <a:pt x="322" y="507"/>
                </a:lnTo>
                <a:lnTo>
                  <a:pt x="324" y="507"/>
                </a:lnTo>
                <a:lnTo>
                  <a:pt x="324" y="509"/>
                </a:lnTo>
                <a:lnTo>
                  <a:pt x="324" y="510"/>
                </a:lnTo>
                <a:lnTo>
                  <a:pt x="322" y="510"/>
                </a:lnTo>
                <a:lnTo>
                  <a:pt x="322" y="511"/>
                </a:lnTo>
                <a:lnTo>
                  <a:pt x="325" y="511"/>
                </a:lnTo>
                <a:lnTo>
                  <a:pt x="325" y="513"/>
                </a:lnTo>
                <a:lnTo>
                  <a:pt x="325" y="514"/>
                </a:lnTo>
                <a:lnTo>
                  <a:pt x="326" y="514"/>
                </a:lnTo>
                <a:lnTo>
                  <a:pt x="326" y="515"/>
                </a:lnTo>
                <a:lnTo>
                  <a:pt x="328" y="517"/>
                </a:lnTo>
                <a:lnTo>
                  <a:pt x="328" y="518"/>
                </a:lnTo>
                <a:lnTo>
                  <a:pt x="329" y="519"/>
                </a:lnTo>
                <a:lnTo>
                  <a:pt x="329" y="521"/>
                </a:lnTo>
                <a:lnTo>
                  <a:pt x="328" y="522"/>
                </a:lnTo>
                <a:lnTo>
                  <a:pt x="328" y="523"/>
                </a:lnTo>
                <a:lnTo>
                  <a:pt x="329" y="523"/>
                </a:lnTo>
                <a:lnTo>
                  <a:pt x="330" y="524"/>
                </a:lnTo>
                <a:lnTo>
                  <a:pt x="329" y="524"/>
                </a:lnTo>
                <a:lnTo>
                  <a:pt x="329" y="526"/>
                </a:lnTo>
                <a:lnTo>
                  <a:pt x="329" y="527"/>
                </a:lnTo>
                <a:lnTo>
                  <a:pt x="330" y="527"/>
                </a:lnTo>
                <a:lnTo>
                  <a:pt x="329" y="528"/>
                </a:lnTo>
                <a:lnTo>
                  <a:pt x="330" y="530"/>
                </a:lnTo>
                <a:lnTo>
                  <a:pt x="330" y="531"/>
                </a:lnTo>
                <a:lnTo>
                  <a:pt x="330" y="532"/>
                </a:lnTo>
                <a:lnTo>
                  <a:pt x="332" y="535"/>
                </a:lnTo>
                <a:lnTo>
                  <a:pt x="332" y="536"/>
                </a:lnTo>
                <a:lnTo>
                  <a:pt x="330" y="538"/>
                </a:lnTo>
                <a:lnTo>
                  <a:pt x="332" y="538"/>
                </a:lnTo>
                <a:lnTo>
                  <a:pt x="333" y="538"/>
                </a:lnTo>
                <a:lnTo>
                  <a:pt x="333" y="539"/>
                </a:lnTo>
                <a:lnTo>
                  <a:pt x="334" y="539"/>
                </a:lnTo>
                <a:lnTo>
                  <a:pt x="334" y="540"/>
                </a:lnTo>
                <a:lnTo>
                  <a:pt x="334" y="541"/>
                </a:lnTo>
                <a:lnTo>
                  <a:pt x="334" y="543"/>
                </a:lnTo>
                <a:lnTo>
                  <a:pt x="334" y="544"/>
                </a:lnTo>
                <a:lnTo>
                  <a:pt x="333" y="544"/>
                </a:lnTo>
                <a:lnTo>
                  <a:pt x="333" y="545"/>
                </a:lnTo>
                <a:lnTo>
                  <a:pt x="333" y="547"/>
                </a:lnTo>
                <a:lnTo>
                  <a:pt x="333" y="548"/>
                </a:lnTo>
                <a:lnTo>
                  <a:pt x="334" y="547"/>
                </a:lnTo>
                <a:lnTo>
                  <a:pt x="335" y="547"/>
                </a:lnTo>
                <a:lnTo>
                  <a:pt x="335" y="548"/>
                </a:lnTo>
                <a:lnTo>
                  <a:pt x="335" y="549"/>
                </a:lnTo>
                <a:lnTo>
                  <a:pt x="335" y="551"/>
                </a:lnTo>
                <a:lnTo>
                  <a:pt x="335" y="552"/>
                </a:lnTo>
                <a:lnTo>
                  <a:pt x="335" y="553"/>
                </a:lnTo>
                <a:lnTo>
                  <a:pt x="334" y="553"/>
                </a:lnTo>
                <a:lnTo>
                  <a:pt x="334" y="555"/>
                </a:lnTo>
                <a:lnTo>
                  <a:pt x="333" y="556"/>
                </a:lnTo>
                <a:lnTo>
                  <a:pt x="333" y="555"/>
                </a:lnTo>
                <a:lnTo>
                  <a:pt x="332" y="553"/>
                </a:lnTo>
                <a:lnTo>
                  <a:pt x="330" y="552"/>
                </a:lnTo>
                <a:lnTo>
                  <a:pt x="330" y="551"/>
                </a:lnTo>
                <a:lnTo>
                  <a:pt x="329" y="551"/>
                </a:lnTo>
                <a:lnTo>
                  <a:pt x="329" y="549"/>
                </a:lnTo>
                <a:lnTo>
                  <a:pt x="326" y="547"/>
                </a:lnTo>
                <a:lnTo>
                  <a:pt x="324" y="544"/>
                </a:lnTo>
                <a:lnTo>
                  <a:pt x="322" y="543"/>
                </a:lnTo>
                <a:lnTo>
                  <a:pt x="321" y="541"/>
                </a:lnTo>
                <a:lnTo>
                  <a:pt x="320" y="541"/>
                </a:lnTo>
                <a:lnTo>
                  <a:pt x="320" y="540"/>
                </a:lnTo>
                <a:lnTo>
                  <a:pt x="318" y="540"/>
                </a:lnTo>
                <a:lnTo>
                  <a:pt x="318" y="539"/>
                </a:lnTo>
                <a:lnTo>
                  <a:pt x="318" y="538"/>
                </a:lnTo>
                <a:lnTo>
                  <a:pt x="318" y="536"/>
                </a:lnTo>
                <a:lnTo>
                  <a:pt x="317" y="535"/>
                </a:lnTo>
                <a:lnTo>
                  <a:pt x="316" y="535"/>
                </a:lnTo>
                <a:lnTo>
                  <a:pt x="316" y="534"/>
                </a:lnTo>
                <a:lnTo>
                  <a:pt x="315" y="534"/>
                </a:lnTo>
                <a:lnTo>
                  <a:pt x="315" y="532"/>
                </a:lnTo>
                <a:lnTo>
                  <a:pt x="313" y="532"/>
                </a:lnTo>
                <a:lnTo>
                  <a:pt x="313" y="531"/>
                </a:lnTo>
                <a:lnTo>
                  <a:pt x="313" y="530"/>
                </a:lnTo>
                <a:lnTo>
                  <a:pt x="312" y="528"/>
                </a:lnTo>
                <a:lnTo>
                  <a:pt x="311" y="528"/>
                </a:lnTo>
                <a:lnTo>
                  <a:pt x="309" y="527"/>
                </a:lnTo>
                <a:lnTo>
                  <a:pt x="309" y="524"/>
                </a:lnTo>
                <a:lnTo>
                  <a:pt x="309" y="523"/>
                </a:lnTo>
                <a:lnTo>
                  <a:pt x="308" y="522"/>
                </a:lnTo>
                <a:lnTo>
                  <a:pt x="307" y="521"/>
                </a:lnTo>
                <a:lnTo>
                  <a:pt x="305" y="519"/>
                </a:lnTo>
                <a:lnTo>
                  <a:pt x="305" y="518"/>
                </a:lnTo>
                <a:lnTo>
                  <a:pt x="305" y="517"/>
                </a:lnTo>
                <a:lnTo>
                  <a:pt x="304" y="517"/>
                </a:lnTo>
                <a:lnTo>
                  <a:pt x="304" y="515"/>
                </a:lnTo>
                <a:lnTo>
                  <a:pt x="304" y="514"/>
                </a:lnTo>
                <a:lnTo>
                  <a:pt x="303" y="514"/>
                </a:lnTo>
                <a:lnTo>
                  <a:pt x="301" y="513"/>
                </a:lnTo>
                <a:lnTo>
                  <a:pt x="301" y="511"/>
                </a:lnTo>
                <a:lnTo>
                  <a:pt x="300" y="510"/>
                </a:lnTo>
                <a:lnTo>
                  <a:pt x="299" y="510"/>
                </a:lnTo>
                <a:lnTo>
                  <a:pt x="299" y="509"/>
                </a:lnTo>
                <a:lnTo>
                  <a:pt x="297" y="509"/>
                </a:lnTo>
                <a:lnTo>
                  <a:pt x="297" y="507"/>
                </a:lnTo>
                <a:lnTo>
                  <a:pt x="297" y="506"/>
                </a:lnTo>
                <a:lnTo>
                  <a:pt x="296" y="506"/>
                </a:lnTo>
                <a:lnTo>
                  <a:pt x="296" y="505"/>
                </a:lnTo>
                <a:lnTo>
                  <a:pt x="295" y="503"/>
                </a:lnTo>
                <a:lnTo>
                  <a:pt x="295" y="502"/>
                </a:lnTo>
                <a:lnTo>
                  <a:pt x="295" y="501"/>
                </a:lnTo>
                <a:lnTo>
                  <a:pt x="294" y="501"/>
                </a:lnTo>
                <a:lnTo>
                  <a:pt x="294" y="500"/>
                </a:lnTo>
                <a:lnTo>
                  <a:pt x="294" y="498"/>
                </a:lnTo>
                <a:lnTo>
                  <a:pt x="292" y="498"/>
                </a:lnTo>
                <a:lnTo>
                  <a:pt x="294" y="498"/>
                </a:lnTo>
                <a:lnTo>
                  <a:pt x="294" y="497"/>
                </a:lnTo>
                <a:lnTo>
                  <a:pt x="292" y="496"/>
                </a:lnTo>
                <a:lnTo>
                  <a:pt x="292" y="494"/>
                </a:lnTo>
                <a:lnTo>
                  <a:pt x="292" y="493"/>
                </a:lnTo>
                <a:lnTo>
                  <a:pt x="292" y="494"/>
                </a:lnTo>
                <a:lnTo>
                  <a:pt x="291" y="494"/>
                </a:lnTo>
                <a:lnTo>
                  <a:pt x="290" y="494"/>
                </a:lnTo>
                <a:lnTo>
                  <a:pt x="290" y="496"/>
                </a:lnTo>
                <a:lnTo>
                  <a:pt x="288" y="494"/>
                </a:lnTo>
                <a:lnTo>
                  <a:pt x="288" y="492"/>
                </a:lnTo>
                <a:lnTo>
                  <a:pt x="287" y="492"/>
                </a:lnTo>
                <a:lnTo>
                  <a:pt x="287" y="490"/>
                </a:lnTo>
                <a:lnTo>
                  <a:pt x="287" y="489"/>
                </a:lnTo>
                <a:lnTo>
                  <a:pt x="286" y="489"/>
                </a:lnTo>
                <a:lnTo>
                  <a:pt x="286" y="488"/>
                </a:lnTo>
                <a:lnTo>
                  <a:pt x="286" y="485"/>
                </a:lnTo>
                <a:lnTo>
                  <a:pt x="286" y="484"/>
                </a:lnTo>
                <a:lnTo>
                  <a:pt x="287" y="484"/>
                </a:lnTo>
                <a:lnTo>
                  <a:pt x="287" y="485"/>
                </a:lnTo>
                <a:lnTo>
                  <a:pt x="287" y="486"/>
                </a:lnTo>
                <a:lnTo>
                  <a:pt x="288" y="488"/>
                </a:lnTo>
                <a:lnTo>
                  <a:pt x="288" y="486"/>
                </a:lnTo>
                <a:lnTo>
                  <a:pt x="290" y="486"/>
                </a:lnTo>
                <a:lnTo>
                  <a:pt x="290" y="485"/>
                </a:lnTo>
                <a:lnTo>
                  <a:pt x="291" y="485"/>
                </a:lnTo>
                <a:lnTo>
                  <a:pt x="291" y="486"/>
                </a:lnTo>
                <a:lnTo>
                  <a:pt x="292" y="488"/>
                </a:lnTo>
                <a:lnTo>
                  <a:pt x="294" y="488"/>
                </a:lnTo>
                <a:lnTo>
                  <a:pt x="294" y="486"/>
                </a:lnTo>
                <a:lnTo>
                  <a:pt x="292" y="486"/>
                </a:lnTo>
                <a:lnTo>
                  <a:pt x="294" y="485"/>
                </a:lnTo>
                <a:lnTo>
                  <a:pt x="292" y="485"/>
                </a:lnTo>
                <a:lnTo>
                  <a:pt x="292" y="484"/>
                </a:lnTo>
                <a:lnTo>
                  <a:pt x="292" y="483"/>
                </a:lnTo>
                <a:lnTo>
                  <a:pt x="291" y="483"/>
                </a:lnTo>
                <a:lnTo>
                  <a:pt x="291" y="481"/>
                </a:lnTo>
                <a:lnTo>
                  <a:pt x="291" y="480"/>
                </a:lnTo>
                <a:lnTo>
                  <a:pt x="290" y="480"/>
                </a:lnTo>
                <a:lnTo>
                  <a:pt x="290" y="479"/>
                </a:lnTo>
                <a:lnTo>
                  <a:pt x="291" y="479"/>
                </a:lnTo>
                <a:lnTo>
                  <a:pt x="291" y="477"/>
                </a:lnTo>
                <a:lnTo>
                  <a:pt x="290" y="477"/>
                </a:lnTo>
                <a:lnTo>
                  <a:pt x="290" y="476"/>
                </a:lnTo>
                <a:lnTo>
                  <a:pt x="291" y="476"/>
                </a:lnTo>
                <a:lnTo>
                  <a:pt x="292" y="476"/>
                </a:lnTo>
                <a:lnTo>
                  <a:pt x="292" y="475"/>
                </a:lnTo>
                <a:lnTo>
                  <a:pt x="294" y="475"/>
                </a:lnTo>
                <a:lnTo>
                  <a:pt x="295" y="475"/>
                </a:lnTo>
                <a:lnTo>
                  <a:pt x="295" y="473"/>
                </a:lnTo>
                <a:lnTo>
                  <a:pt x="296" y="475"/>
                </a:lnTo>
                <a:lnTo>
                  <a:pt x="297" y="476"/>
                </a:lnTo>
                <a:close/>
                <a:moveTo>
                  <a:pt x="294" y="473"/>
                </a:moveTo>
                <a:lnTo>
                  <a:pt x="294" y="475"/>
                </a:lnTo>
                <a:lnTo>
                  <a:pt x="294" y="473"/>
                </a:lnTo>
                <a:lnTo>
                  <a:pt x="292" y="473"/>
                </a:lnTo>
                <a:lnTo>
                  <a:pt x="291" y="473"/>
                </a:lnTo>
                <a:lnTo>
                  <a:pt x="291" y="472"/>
                </a:lnTo>
                <a:lnTo>
                  <a:pt x="291" y="471"/>
                </a:lnTo>
                <a:lnTo>
                  <a:pt x="291" y="472"/>
                </a:lnTo>
                <a:lnTo>
                  <a:pt x="294" y="473"/>
                </a:lnTo>
                <a:close/>
                <a:moveTo>
                  <a:pt x="290" y="469"/>
                </a:moveTo>
                <a:lnTo>
                  <a:pt x="290" y="471"/>
                </a:lnTo>
                <a:lnTo>
                  <a:pt x="290" y="469"/>
                </a:lnTo>
                <a:lnTo>
                  <a:pt x="288" y="469"/>
                </a:lnTo>
                <a:lnTo>
                  <a:pt x="288" y="468"/>
                </a:lnTo>
                <a:lnTo>
                  <a:pt x="290" y="469"/>
                </a:lnTo>
                <a:close/>
                <a:moveTo>
                  <a:pt x="288" y="468"/>
                </a:moveTo>
                <a:lnTo>
                  <a:pt x="288" y="469"/>
                </a:lnTo>
                <a:lnTo>
                  <a:pt x="287" y="468"/>
                </a:lnTo>
                <a:lnTo>
                  <a:pt x="288" y="468"/>
                </a:lnTo>
                <a:close/>
                <a:moveTo>
                  <a:pt x="447" y="462"/>
                </a:moveTo>
                <a:lnTo>
                  <a:pt x="445" y="462"/>
                </a:lnTo>
                <a:lnTo>
                  <a:pt x="445" y="460"/>
                </a:lnTo>
                <a:lnTo>
                  <a:pt x="447" y="460"/>
                </a:lnTo>
                <a:lnTo>
                  <a:pt x="447" y="462"/>
                </a:lnTo>
                <a:close/>
                <a:moveTo>
                  <a:pt x="214" y="447"/>
                </a:moveTo>
                <a:lnTo>
                  <a:pt x="214" y="446"/>
                </a:lnTo>
                <a:lnTo>
                  <a:pt x="214" y="447"/>
                </a:lnTo>
                <a:close/>
                <a:moveTo>
                  <a:pt x="342" y="442"/>
                </a:moveTo>
                <a:lnTo>
                  <a:pt x="342" y="441"/>
                </a:lnTo>
                <a:lnTo>
                  <a:pt x="342" y="442"/>
                </a:lnTo>
                <a:close/>
                <a:moveTo>
                  <a:pt x="337" y="441"/>
                </a:moveTo>
                <a:lnTo>
                  <a:pt x="338" y="441"/>
                </a:lnTo>
                <a:lnTo>
                  <a:pt x="339" y="441"/>
                </a:lnTo>
                <a:lnTo>
                  <a:pt x="339" y="442"/>
                </a:lnTo>
                <a:lnTo>
                  <a:pt x="341" y="442"/>
                </a:lnTo>
                <a:lnTo>
                  <a:pt x="342" y="442"/>
                </a:lnTo>
                <a:lnTo>
                  <a:pt x="342" y="443"/>
                </a:lnTo>
                <a:lnTo>
                  <a:pt x="342" y="445"/>
                </a:lnTo>
                <a:lnTo>
                  <a:pt x="341" y="446"/>
                </a:lnTo>
                <a:lnTo>
                  <a:pt x="339" y="445"/>
                </a:lnTo>
                <a:lnTo>
                  <a:pt x="338" y="445"/>
                </a:lnTo>
                <a:lnTo>
                  <a:pt x="337" y="443"/>
                </a:lnTo>
                <a:lnTo>
                  <a:pt x="335" y="443"/>
                </a:lnTo>
                <a:lnTo>
                  <a:pt x="335" y="442"/>
                </a:lnTo>
                <a:lnTo>
                  <a:pt x="334" y="442"/>
                </a:lnTo>
                <a:lnTo>
                  <a:pt x="334" y="441"/>
                </a:lnTo>
                <a:lnTo>
                  <a:pt x="335" y="441"/>
                </a:lnTo>
                <a:lnTo>
                  <a:pt x="337" y="441"/>
                </a:lnTo>
                <a:close/>
                <a:moveTo>
                  <a:pt x="329" y="441"/>
                </a:moveTo>
                <a:lnTo>
                  <a:pt x="328" y="441"/>
                </a:lnTo>
                <a:lnTo>
                  <a:pt x="328" y="439"/>
                </a:lnTo>
                <a:lnTo>
                  <a:pt x="329" y="439"/>
                </a:lnTo>
                <a:lnTo>
                  <a:pt x="329" y="441"/>
                </a:lnTo>
                <a:close/>
                <a:moveTo>
                  <a:pt x="364" y="437"/>
                </a:moveTo>
                <a:lnTo>
                  <a:pt x="363" y="437"/>
                </a:lnTo>
                <a:lnTo>
                  <a:pt x="364" y="437"/>
                </a:lnTo>
                <a:close/>
                <a:moveTo>
                  <a:pt x="362" y="435"/>
                </a:moveTo>
                <a:lnTo>
                  <a:pt x="362" y="437"/>
                </a:lnTo>
                <a:lnTo>
                  <a:pt x="360" y="437"/>
                </a:lnTo>
                <a:lnTo>
                  <a:pt x="360" y="435"/>
                </a:lnTo>
                <a:lnTo>
                  <a:pt x="360" y="437"/>
                </a:lnTo>
                <a:lnTo>
                  <a:pt x="359" y="435"/>
                </a:lnTo>
                <a:lnTo>
                  <a:pt x="359" y="434"/>
                </a:lnTo>
                <a:lnTo>
                  <a:pt x="360" y="434"/>
                </a:lnTo>
                <a:lnTo>
                  <a:pt x="360" y="435"/>
                </a:lnTo>
                <a:lnTo>
                  <a:pt x="362" y="435"/>
                </a:lnTo>
                <a:close/>
                <a:moveTo>
                  <a:pt x="339" y="434"/>
                </a:moveTo>
                <a:lnTo>
                  <a:pt x="338" y="434"/>
                </a:lnTo>
                <a:lnTo>
                  <a:pt x="339" y="434"/>
                </a:lnTo>
                <a:close/>
                <a:moveTo>
                  <a:pt x="343" y="434"/>
                </a:moveTo>
                <a:lnTo>
                  <a:pt x="343" y="433"/>
                </a:lnTo>
                <a:lnTo>
                  <a:pt x="343" y="434"/>
                </a:lnTo>
                <a:close/>
                <a:moveTo>
                  <a:pt x="345" y="433"/>
                </a:moveTo>
                <a:lnTo>
                  <a:pt x="343" y="433"/>
                </a:lnTo>
                <a:lnTo>
                  <a:pt x="345" y="433"/>
                </a:lnTo>
                <a:close/>
                <a:moveTo>
                  <a:pt x="345" y="431"/>
                </a:moveTo>
                <a:lnTo>
                  <a:pt x="345" y="430"/>
                </a:lnTo>
                <a:lnTo>
                  <a:pt x="346" y="430"/>
                </a:lnTo>
                <a:lnTo>
                  <a:pt x="346" y="431"/>
                </a:lnTo>
                <a:lnTo>
                  <a:pt x="345" y="431"/>
                </a:lnTo>
                <a:close/>
                <a:moveTo>
                  <a:pt x="345" y="430"/>
                </a:moveTo>
                <a:lnTo>
                  <a:pt x="345" y="431"/>
                </a:lnTo>
                <a:lnTo>
                  <a:pt x="345" y="430"/>
                </a:lnTo>
                <a:lnTo>
                  <a:pt x="346" y="430"/>
                </a:lnTo>
                <a:lnTo>
                  <a:pt x="345" y="430"/>
                </a:lnTo>
                <a:close/>
                <a:moveTo>
                  <a:pt x="317" y="430"/>
                </a:moveTo>
                <a:lnTo>
                  <a:pt x="316" y="430"/>
                </a:lnTo>
                <a:lnTo>
                  <a:pt x="317" y="430"/>
                </a:lnTo>
                <a:close/>
                <a:moveTo>
                  <a:pt x="356" y="431"/>
                </a:moveTo>
                <a:lnTo>
                  <a:pt x="358" y="431"/>
                </a:lnTo>
                <a:lnTo>
                  <a:pt x="359" y="431"/>
                </a:lnTo>
                <a:lnTo>
                  <a:pt x="359" y="433"/>
                </a:lnTo>
                <a:lnTo>
                  <a:pt x="359" y="434"/>
                </a:lnTo>
                <a:lnTo>
                  <a:pt x="358" y="434"/>
                </a:lnTo>
                <a:lnTo>
                  <a:pt x="356" y="433"/>
                </a:lnTo>
                <a:lnTo>
                  <a:pt x="355" y="433"/>
                </a:lnTo>
                <a:lnTo>
                  <a:pt x="355" y="431"/>
                </a:lnTo>
                <a:lnTo>
                  <a:pt x="355" y="430"/>
                </a:lnTo>
                <a:lnTo>
                  <a:pt x="355" y="429"/>
                </a:lnTo>
                <a:lnTo>
                  <a:pt x="356" y="429"/>
                </a:lnTo>
                <a:lnTo>
                  <a:pt x="356" y="430"/>
                </a:lnTo>
                <a:lnTo>
                  <a:pt x="356" y="431"/>
                </a:lnTo>
                <a:close/>
                <a:moveTo>
                  <a:pt x="345" y="429"/>
                </a:moveTo>
                <a:lnTo>
                  <a:pt x="345" y="428"/>
                </a:lnTo>
                <a:lnTo>
                  <a:pt x="345" y="429"/>
                </a:lnTo>
                <a:close/>
                <a:moveTo>
                  <a:pt x="350" y="428"/>
                </a:moveTo>
                <a:lnTo>
                  <a:pt x="349" y="428"/>
                </a:lnTo>
                <a:lnTo>
                  <a:pt x="349" y="426"/>
                </a:lnTo>
                <a:lnTo>
                  <a:pt x="350" y="426"/>
                </a:lnTo>
                <a:lnTo>
                  <a:pt x="350" y="428"/>
                </a:lnTo>
                <a:close/>
                <a:moveTo>
                  <a:pt x="303" y="428"/>
                </a:moveTo>
                <a:lnTo>
                  <a:pt x="303" y="426"/>
                </a:lnTo>
                <a:lnTo>
                  <a:pt x="304" y="426"/>
                </a:lnTo>
                <a:lnTo>
                  <a:pt x="304" y="428"/>
                </a:lnTo>
                <a:lnTo>
                  <a:pt x="303" y="428"/>
                </a:lnTo>
                <a:close/>
                <a:moveTo>
                  <a:pt x="345" y="426"/>
                </a:moveTo>
                <a:lnTo>
                  <a:pt x="346" y="426"/>
                </a:lnTo>
                <a:lnTo>
                  <a:pt x="346" y="428"/>
                </a:lnTo>
                <a:lnTo>
                  <a:pt x="345" y="428"/>
                </a:lnTo>
                <a:lnTo>
                  <a:pt x="345" y="426"/>
                </a:lnTo>
                <a:close/>
                <a:moveTo>
                  <a:pt x="308" y="425"/>
                </a:moveTo>
                <a:lnTo>
                  <a:pt x="307" y="425"/>
                </a:lnTo>
                <a:lnTo>
                  <a:pt x="307" y="424"/>
                </a:lnTo>
                <a:lnTo>
                  <a:pt x="308" y="425"/>
                </a:lnTo>
                <a:close/>
                <a:moveTo>
                  <a:pt x="309" y="424"/>
                </a:moveTo>
                <a:lnTo>
                  <a:pt x="309" y="422"/>
                </a:lnTo>
                <a:lnTo>
                  <a:pt x="309" y="424"/>
                </a:lnTo>
                <a:close/>
                <a:moveTo>
                  <a:pt x="414" y="420"/>
                </a:moveTo>
                <a:lnTo>
                  <a:pt x="413" y="420"/>
                </a:lnTo>
                <a:lnTo>
                  <a:pt x="414" y="420"/>
                </a:lnTo>
                <a:close/>
                <a:moveTo>
                  <a:pt x="376" y="414"/>
                </a:moveTo>
                <a:lnTo>
                  <a:pt x="376" y="413"/>
                </a:lnTo>
                <a:lnTo>
                  <a:pt x="376" y="414"/>
                </a:lnTo>
                <a:close/>
                <a:moveTo>
                  <a:pt x="379" y="414"/>
                </a:moveTo>
                <a:lnTo>
                  <a:pt x="377" y="414"/>
                </a:lnTo>
                <a:lnTo>
                  <a:pt x="377" y="413"/>
                </a:lnTo>
                <a:lnTo>
                  <a:pt x="379" y="413"/>
                </a:lnTo>
                <a:lnTo>
                  <a:pt x="379" y="414"/>
                </a:lnTo>
                <a:close/>
                <a:moveTo>
                  <a:pt x="380" y="413"/>
                </a:moveTo>
                <a:lnTo>
                  <a:pt x="379" y="413"/>
                </a:lnTo>
                <a:lnTo>
                  <a:pt x="380" y="413"/>
                </a:lnTo>
                <a:close/>
                <a:moveTo>
                  <a:pt x="421" y="404"/>
                </a:moveTo>
                <a:lnTo>
                  <a:pt x="419" y="404"/>
                </a:lnTo>
                <a:lnTo>
                  <a:pt x="419" y="403"/>
                </a:lnTo>
                <a:lnTo>
                  <a:pt x="421" y="403"/>
                </a:lnTo>
                <a:lnTo>
                  <a:pt x="421" y="404"/>
                </a:lnTo>
                <a:close/>
                <a:moveTo>
                  <a:pt x="427" y="397"/>
                </a:moveTo>
                <a:lnTo>
                  <a:pt x="427" y="399"/>
                </a:lnTo>
                <a:lnTo>
                  <a:pt x="427" y="400"/>
                </a:lnTo>
                <a:lnTo>
                  <a:pt x="427" y="399"/>
                </a:lnTo>
                <a:lnTo>
                  <a:pt x="426" y="399"/>
                </a:lnTo>
                <a:lnTo>
                  <a:pt x="424" y="397"/>
                </a:lnTo>
                <a:lnTo>
                  <a:pt x="426" y="397"/>
                </a:lnTo>
                <a:lnTo>
                  <a:pt x="426" y="396"/>
                </a:lnTo>
                <a:lnTo>
                  <a:pt x="427" y="396"/>
                </a:lnTo>
                <a:lnTo>
                  <a:pt x="427" y="397"/>
                </a:lnTo>
                <a:close/>
                <a:moveTo>
                  <a:pt x="178" y="395"/>
                </a:moveTo>
                <a:lnTo>
                  <a:pt x="177" y="395"/>
                </a:lnTo>
                <a:lnTo>
                  <a:pt x="178" y="395"/>
                </a:lnTo>
                <a:close/>
                <a:moveTo>
                  <a:pt x="146" y="375"/>
                </a:moveTo>
                <a:lnTo>
                  <a:pt x="146" y="374"/>
                </a:lnTo>
                <a:lnTo>
                  <a:pt x="146" y="375"/>
                </a:lnTo>
                <a:close/>
                <a:moveTo>
                  <a:pt x="165" y="374"/>
                </a:moveTo>
                <a:lnTo>
                  <a:pt x="164" y="374"/>
                </a:lnTo>
                <a:lnTo>
                  <a:pt x="165" y="374"/>
                </a:lnTo>
                <a:close/>
                <a:moveTo>
                  <a:pt x="143" y="375"/>
                </a:moveTo>
                <a:lnTo>
                  <a:pt x="143" y="374"/>
                </a:lnTo>
                <a:lnTo>
                  <a:pt x="144" y="375"/>
                </a:lnTo>
                <a:lnTo>
                  <a:pt x="143" y="375"/>
                </a:lnTo>
                <a:close/>
                <a:moveTo>
                  <a:pt x="129" y="373"/>
                </a:moveTo>
                <a:lnTo>
                  <a:pt x="127" y="373"/>
                </a:lnTo>
                <a:lnTo>
                  <a:pt x="129" y="373"/>
                </a:lnTo>
                <a:close/>
                <a:moveTo>
                  <a:pt x="118" y="371"/>
                </a:moveTo>
                <a:lnTo>
                  <a:pt x="118" y="373"/>
                </a:lnTo>
                <a:lnTo>
                  <a:pt x="118" y="371"/>
                </a:lnTo>
                <a:lnTo>
                  <a:pt x="117" y="371"/>
                </a:lnTo>
                <a:lnTo>
                  <a:pt x="118" y="371"/>
                </a:lnTo>
                <a:close/>
                <a:moveTo>
                  <a:pt x="117" y="371"/>
                </a:moveTo>
                <a:lnTo>
                  <a:pt x="117" y="370"/>
                </a:lnTo>
                <a:lnTo>
                  <a:pt x="117" y="371"/>
                </a:lnTo>
                <a:close/>
                <a:moveTo>
                  <a:pt x="143" y="370"/>
                </a:moveTo>
                <a:lnTo>
                  <a:pt x="142" y="370"/>
                </a:lnTo>
                <a:lnTo>
                  <a:pt x="143" y="370"/>
                </a:lnTo>
                <a:close/>
                <a:moveTo>
                  <a:pt x="108" y="370"/>
                </a:moveTo>
                <a:lnTo>
                  <a:pt x="108" y="369"/>
                </a:lnTo>
                <a:lnTo>
                  <a:pt x="108" y="370"/>
                </a:lnTo>
                <a:close/>
                <a:moveTo>
                  <a:pt x="138" y="369"/>
                </a:moveTo>
                <a:lnTo>
                  <a:pt x="138" y="367"/>
                </a:lnTo>
                <a:lnTo>
                  <a:pt x="138" y="369"/>
                </a:lnTo>
                <a:close/>
                <a:moveTo>
                  <a:pt x="148" y="371"/>
                </a:moveTo>
                <a:lnTo>
                  <a:pt x="147" y="373"/>
                </a:lnTo>
                <a:lnTo>
                  <a:pt x="146" y="374"/>
                </a:lnTo>
                <a:lnTo>
                  <a:pt x="146" y="373"/>
                </a:lnTo>
                <a:lnTo>
                  <a:pt x="144" y="373"/>
                </a:lnTo>
                <a:lnTo>
                  <a:pt x="144" y="374"/>
                </a:lnTo>
                <a:lnTo>
                  <a:pt x="143" y="374"/>
                </a:lnTo>
                <a:lnTo>
                  <a:pt x="142" y="374"/>
                </a:lnTo>
                <a:lnTo>
                  <a:pt x="140" y="373"/>
                </a:lnTo>
                <a:lnTo>
                  <a:pt x="140" y="371"/>
                </a:lnTo>
                <a:lnTo>
                  <a:pt x="142" y="371"/>
                </a:lnTo>
                <a:lnTo>
                  <a:pt x="143" y="370"/>
                </a:lnTo>
                <a:lnTo>
                  <a:pt x="144" y="370"/>
                </a:lnTo>
                <a:lnTo>
                  <a:pt x="146" y="370"/>
                </a:lnTo>
                <a:lnTo>
                  <a:pt x="147" y="369"/>
                </a:lnTo>
                <a:lnTo>
                  <a:pt x="147" y="367"/>
                </a:lnTo>
                <a:lnTo>
                  <a:pt x="148" y="367"/>
                </a:lnTo>
                <a:lnTo>
                  <a:pt x="148" y="369"/>
                </a:lnTo>
                <a:lnTo>
                  <a:pt x="148" y="370"/>
                </a:lnTo>
                <a:lnTo>
                  <a:pt x="148" y="371"/>
                </a:lnTo>
                <a:close/>
                <a:moveTo>
                  <a:pt x="152" y="369"/>
                </a:moveTo>
                <a:lnTo>
                  <a:pt x="153" y="369"/>
                </a:lnTo>
                <a:lnTo>
                  <a:pt x="155" y="370"/>
                </a:lnTo>
                <a:lnTo>
                  <a:pt x="155" y="371"/>
                </a:lnTo>
                <a:lnTo>
                  <a:pt x="156" y="371"/>
                </a:lnTo>
                <a:lnTo>
                  <a:pt x="156" y="373"/>
                </a:lnTo>
                <a:lnTo>
                  <a:pt x="157" y="373"/>
                </a:lnTo>
                <a:lnTo>
                  <a:pt x="159" y="373"/>
                </a:lnTo>
                <a:lnTo>
                  <a:pt x="160" y="371"/>
                </a:lnTo>
                <a:lnTo>
                  <a:pt x="163" y="371"/>
                </a:lnTo>
                <a:lnTo>
                  <a:pt x="163" y="373"/>
                </a:lnTo>
                <a:lnTo>
                  <a:pt x="164" y="374"/>
                </a:lnTo>
                <a:lnTo>
                  <a:pt x="164" y="375"/>
                </a:lnTo>
                <a:lnTo>
                  <a:pt x="164" y="377"/>
                </a:lnTo>
                <a:lnTo>
                  <a:pt x="165" y="377"/>
                </a:lnTo>
                <a:lnTo>
                  <a:pt x="167" y="377"/>
                </a:lnTo>
                <a:lnTo>
                  <a:pt x="167" y="378"/>
                </a:lnTo>
                <a:lnTo>
                  <a:pt x="168" y="379"/>
                </a:lnTo>
                <a:lnTo>
                  <a:pt x="168" y="380"/>
                </a:lnTo>
                <a:lnTo>
                  <a:pt x="168" y="382"/>
                </a:lnTo>
                <a:lnTo>
                  <a:pt x="169" y="382"/>
                </a:lnTo>
                <a:lnTo>
                  <a:pt x="171" y="383"/>
                </a:lnTo>
                <a:lnTo>
                  <a:pt x="171" y="386"/>
                </a:lnTo>
                <a:lnTo>
                  <a:pt x="172" y="386"/>
                </a:lnTo>
                <a:lnTo>
                  <a:pt x="173" y="386"/>
                </a:lnTo>
                <a:lnTo>
                  <a:pt x="173" y="387"/>
                </a:lnTo>
                <a:lnTo>
                  <a:pt x="173" y="388"/>
                </a:lnTo>
                <a:lnTo>
                  <a:pt x="174" y="390"/>
                </a:lnTo>
                <a:lnTo>
                  <a:pt x="176" y="390"/>
                </a:lnTo>
                <a:lnTo>
                  <a:pt x="176" y="391"/>
                </a:lnTo>
                <a:lnTo>
                  <a:pt x="176" y="392"/>
                </a:lnTo>
                <a:lnTo>
                  <a:pt x="176" y="394"/>
                </a:lnTo>
                <a:lnTo>
                  <a:pt x="176" y="395"/>
                </a:lnTo>
                <a:lnTo>
                  <a:pt x="177" y="395"/>
                </a:lnTo>
                <a:lnTo>
                  <a:pt x="176" y="395"/>
                </a:lnTo>
                <a:lnTo>
                  <a:pt x="177" y="396"/>
                </a:lnTo>
                <a:lnTo>
                  <a:pt x="177" y="397"/>
                </a:lnTo>
                <a:lnTo>
                  <a:pt x="178" y="397"/>
                </a:lnTo>
                <a:lnTo>
                  <a:pt x="178" y="396"/>
                </a:lnTo>
                <a:lnTo>
                  <a:pt x="180" y="396"/>
                </a:lnTo>
                <a:lnTo>
                  <a:pt x="180" y="397"/>
                </a:lnTo>
                <a:lnTo>
                  <a:pt x="182" y="399"/>
                </a:lnTo>
                <a:lnTo>
                  <a:pt x="184" y="401"/>
                </a:lnTo>
                <a:lnTo>
                  <a:pt x="184" y="403"/>
                </a:lnTo>
                <a:lnTo>
                  <a:pt x="185" y="403"/>
                </a:lnTo>
                <a:lnTo>
                  <a:pt x="185" y="404"/>
                </a:lnTo>
                <a:lnTo>
                  <a:pt x="185" y="405"/>
                </a:lnTo>
                <a:lnTo>
                  <a:pt x="185" y="407"/>
                </a:lnTo>
                <a:lnTo>
                  <a:pt x="186" y="407"/>
                </a:lnTo>
                <a:lnTo>
                  <a:pt x="186" y="408"/>
                </a:lnTo>
                <a:lnTo>
                  <a:pt x="186" y="409"/>
                </a:lnTo>
                <a:lnTo>
                  <a:pt x="186" y="411"/>
                </a:lnTo>
                <a:lnTo>
                  <a:pt x="188" y="411"/>
                </a:lnTo>
                <a:lnTo>
                  <a:pt x="188" y="412"/>
                </a:lnTo>
                <a:lnTo>
                  <a:pt x="189" y="412"/>
                </a:lnTo>
                <a:lnTo>
                  <a:pt x="189" y="413"/>
                </a:lnTo>
                <a:lnTo>
                  <a:pt x="189" y="416"/>
                </a:lnTo>
                <a:lnTo>
                  <a:pt x="190" y="416"/>
                </a:lnTo>
                <a:lnTo>
                  <a:pt x="190" y="417"/>
                </a:lnTo>
                <a:lnTo>
                  <a:pt x="191" y="418"/>
                </a:lnTo>
                <a:lnTo>
                  <a:pt x="193" y="418"/>
                </a:lnTo>
                <a:lnTo>
                  <a:pt x="193" y="420"/>
                </a:lnTo>
                <a:lnTo>
                  <a:pt x="193" y="421"/>
                </a:lnTo>
                <a:lnTo>
                  <a:pt x="194" y="422"/>
                </a:lnTo>
                <a:lnTo>
                  <a:pt x="194" y="424"/>
                </a:lnTo>
                <a:lnTo>
                  <a:pt x="197" y="424"/>
                </a:lnTo>
                <a:lnTo>
                  <a:pt x="198" y="424"/>
                </a:lnTo>
                <a:lnTo>
                  <a:pt x="198" y="425"/>
                </a:lnTo>
                <a:lnTo>
                  <a:pt x="199" y="425"/>
                </a:lnTo>
                <a:lnTo>
                  <a:pt x="201" y="425"/>
                </a:lnTo>
                <a:lnTo>
                  <a:pt x="202" y="425"/>
                </a:lnTo>
                <a:lnTo>
                  <a:pt x="203" y="425"/>
                </a:lnTo>
                <a:lnTo>
                  <a:pt x="205" y="425"/>
                </a:lnTo>
                <a:lnTo>
                  <a:pt x="206" y="425"/>
                </a:lnTo>
                <a:lnTo>
                  <a:pt x="206" y="424"/>
                </a:lnTo>
                <a:lnTo>
                  <a:pt x="207" y="424"/>
                </a:lnTo>
                <a:lnTo>
                  <a:pt x="207" y="425"/>
                </a:lnTo>
                <a:lnTo>
                  <a:pt x="208" y="425"/>
                </a:lnTo>
                <a:lnTo>
                  <a:pt x="210" y="425"/>
                </a:lnTo>
                <a:lnTo>
                  <a:pt x="210" y="426"/>
                </a:lnTo>
                <a:lnTo>
                  <a:pt x="211" y="426"/>
                </a:lnTo>
                <a:lnTo>
                  <a:pt x="212" y="428"/>
                </a:lnTo>
                <a:lnTo>
                  <a:pt x="214" y="428"/>
                </a:lnTo>
                <a:lnTo>
                  <a:pt x="215" y="428"/>
                </a:lnTo>
                <a:lnTo>
                  <a:pt x="216" y="429"/>
                </a:lnTo>
                <a:lnTo>
                  <a:pt x="216" y="430"/>
                </a:lnTo>
                <a:lnTo>
                  <a:pt x="216" y="431"/>
                </a:lnTo>
                <a:lnTo>
                  <a:pt x="218" y="431"/>
                </a:lnTo>
                <a:lnTo>
                  <a:pt x="218" y="433"/>
                </a:lnTo>
                <a:lnTo>
                  <a:pt x="216" y="433"/>
                </a:lnTo>
                <a:lnTo>
                  <a:pt x="216" y="434"/>
                </a:lnTo>
                <a:lnTo>
                  <a:pt x="216" y="435"/>
                </a:lnTo>
                <a:lnTo>
                  <a:pt x="218" y="437"/>
                </a:lnTo>
                <a:lnTo>
                  <a:pt x="218" y="438"/>
                </a:lnTo>
                <a:lnTo>
                  <a:pt x="216" y="439"/>
                </a:lnTo>
                <a:lnTo>
                  <a:pt x="218" y="441"/>
                </a:lnTo>
                <a:lnTo>
                  <a:pt x="218" y="442"/>
                </a:lnTo>
                <a:lnTo>
                  <a:pt x="219" y="442"/>
                </a:lnTo>
                <a:lnTo>
                  <a:pt x="218" y="442"/>
                </a:lnTo>
                <a:lnTo>
                  <a:pt x="218" y="443"/>
                </a:lnTo>
                <a:lnTo>
                  <a:pt x="219" y="443"/>
                </a:lnTo>
                <a:lnTo>
                  <a:pt x="219" y="445"/>
                </a:lnTo>
                <a:lnTo>
                  <a:pt x="219" y="446"/>
                </a:lnTo>
                <a:lnTo>
                  <a:pt x="220" y="447"/>
                </a:lnTo>
                <a:lnTo>
                  <a:pt x="220" y="449"/>
                </a:lnTo>
                <a:lnTo>
                  <a:pt x="223" y="451"/>
                </a:lnTo>
                <a:lnTo>
                  <a:pt x="223" y="452"/>
                </a:lnTo>
                <a:lnTo>
                  <a:pt x="224" y="454"/>
                </a:lnTo>
                <a:lnTo>
                  <a:pt x="224" y="455"/>
                </a:lnTo>
                <a:lnTo>
                  <a:pt x="225" y="454"/>
                </a:lnTo>
                <a:lnTo>
                  <a:pt x="224" y="454"/>
                </a:lnTo>
                <a:lnTo>
                  <a:pt x="224" y="452"/>
                </a:lnTo>
                <a:lnTo>
                  <a:pt x="224" y="451"/>
                </a:lnTo>
                <a:lnTo>
                  <a:pt x="225" y="451"/>
                </a:lnTo>
                <a:lnTo>
                  <a:pt x="225" y="454"/>
                </a:lnTo>
                <a:lnTo>
                  <a:pt x="227" y="455"/>
                </a:lnTo>
                <a:lnTo>
                  <a:pt x="228" y="456"/>
                </a:lnTo>
                <a:lnTo>
                  <a:pt x="228" y="458"/>
                </a:lnTo>
                <a:lnTo>
                  <a:pt x="229" y="459"/>
                </a:lnTo>
                <a:lnTo>
                  <a:pt x="229" y="460"/>
                </a:lnTo>
                <a:lnTo>
                  <a:pt x="231" y="462"/>
                </a:lnTo>
                <a:lnTo>
                  <a:pt x="232" y="462"/>
                </a:lnTo>
                <a:lnTo>
                  <a:pt x="235" y="464"/>
                </a:lnTo>
                <a:lnTo>
                  <a:pt x="236" y="466"/>
                </a:lnTo>
                <a:lnTo>
                  <a:pt x="237" y="467"/>
                </a:lnTo>
                <a:lnTo>
                  <a:pt x="239" y="468"/>
                </a:lnTo>
                <a:lnTo>
                  <a:pt x="239" y="469"/>
                </a:lnTo>
                <a:lnTo>
                  <a:pt x="240" y="469"/>
                </a:lnTo>
                <a:lnTo>
                  <a:pt x="240" y="471"/>
                </a:lnTo>
                <a:lnTo>
                  <a:pt x="240" y="472"/>
                </a:lnTo>
                <a:lnTo>
                  <a:pt x="241" y="472"/>
                </a:lnTo>
                <a:lnTo>
                  <a:pt x="241" y="473"/>
                </a:lnTo>
                <a:lnTo>
                  <a:pt x="240" y="473"/>
                </a:lnTo>
                <a:lnTo>
                  <a:pt x="239" y="473"/>
                </a:lnTo>
                <a:lnTo>
                  <a:pt x="236" y="473"/>
                </a:lnTo>
                <a:lnTo>
                  <a:pt x="235" y="473"/>
                </a:lnTo>
                <a:lnTo>
                  <a:pt x="233" y="472"/>
                </a:lnTo>
                <a:lnTo>
                  <a:pt x="233" y="471"/>
                </a:lnTo>
                <a:lnTo>
                  <a:pt x="232" y="469"/>
                </a:lnTo>
                <a:lnTo>
                  <a:pt x="231" y="469"/>
                </a:lnTo>
                <a:lnTo>
                  <a:pt x="231" y="468"/>
                </a:lnTo>
                <a:lnTo>
                  <a:pt x="229" y="468"/>
                </a:lnTo>
                <a:lnTo>
                  <a:pt x="229" y="467"/>
                </a:lnTo>
                <a:lnTo>
                  <a:pt x="228" y="466"/>
                </a:lnTo>
                <a:lnTo>
                  <a:pt x="228" y="464"/>
                </a:lnTo>
                <a:lnTo>
                  <a:pt x="227" y="463"/>
                </a:lnTo>
                <a:lnTo>
                  <a:pt x="225" y="462"/>
                </a:lnTo>
                <a:lnTo>
                  <a:pt x="224" y="462"/>
                </a:lnTo>
                <a:lnTo>
                  <a:pt x="224" y="460"/>
                </a:lnTo>
                <a:lnTo>
                  <a:pt x="224" y="458"/>
                </a:lnTo>
                <a:lnTo>
                  <a:pt x="224" y="456"/>
                </a:lnTo>
                <a:lnTo>
                  <a:pt x="223" y="456"/>
                </a:lnTo>
                <a:lnTo>
                  <a:pt x="223" y="455"/>
                </a:lnTo>
                <a:lnTo>
                  <a:pt x="223" y="454"/>
                </a:lnTo>
                <a:lnTo>
                  <a:pt x="222" y="452"/>
                </a:lnTo>
                <a:lnTo>
                  <a:pt x="220" y="452"/>
                </a:lnTo>
                <a:lnTo>
                  <a:pt x="219" y="451"/>
                </a:lnTo>
                <a:lnTo>
                  <a:pt x="219" y="450"/>
                </a:lnTo>
                <a:lnTo>
                  <a:pt x="219" y="449"/>
                </a:lnTo>
                <a:lnTo>
                  <a:pt x="216" y="447"/>
                </a:lnTo>
                <a:lnTo>
                  <a:pt x="215" y="447"/>
                </a:lnTo>
                <a:lnTo>
                  <a:pt x="214" y="446"/>
                </a:lnTo>
                <a:lnTo>
                  <a:pt x="214" y="445"/>
                </a:lnTo>
                <a:lnTo>
                  <a:pt x="214" y="443"/>
                </a:lnTo>
                <a:lnTo>
                  <a:pt x="212" y="442"/>
                </a:lnTo>
                <a:lnTo>
                  <a:pt x="211" y="442"/>
                </a:lnTo>
                <a:lnTo>
                  <a:pt x="210" y="441"/>
                </a:lnTo>
                <a:lnTo>
                  <a:pt x="208" y="441"/>
                </a:lnTo>
                <a:lnTo>
                  <a:pt x="206" y="441"/>
                </a:lnTo>
                <a:lnTo>
                  <a:pt x="205" y="441"/>
                </a:lnTo>
                <a:lnTo>
                  <a:pt x="203" y="442"/>
                </a:lnTo>
                <a:lnTo>
                  <a:pt x="202" y="441"/>
                </a:lnTo>
                <a:lnTo>
                  <a:pt x="202" y="439"/>
                </a:lnTo>
                <a:lnTo>
                  <a:pt x="201" y="439"/>
                </a:lnTo>
                <a:lnTo>
                  <a:pt x="199" y="439"/>
                </a:lnTo>
                <a:lnTo>
                  <a:pt x="199" y="441"/>
                </a:lnTo>
                <a:lnTo>
                  <a:pt x="199" y="439"/>
                </a:lnTo>
                <a:lnTo>
                  <a:pt x="198" y="439"/>
                </a:lnTo>
                <a:lnTo>
                  <a:pt x="197" y="438"/>
                </a:lnTo>
                <a:lnTo>
                  <a:pt x="195" y="435"/>
                </a:lnTo>
                <a:lnTo>
                  <a:pt x="194" y="434"/>
                </a:lnTo>
                <a:lnTo>
                  <a:pt x="194" y="433"/>
                </a:lnTo>
                <a:lnTo>
                  <a:pt x="193" y="431"/>
                </a:lnTo>
                <a:lnTo>
                  <a:pt x="193" y="430"/>
                </a:lnTo>
                <a:lnTo>
                  <a:pt x="191" y="430"/>
                </a:lnTo>
                <a:lnTo>
                  <a:pt x="190" y="429"/>
                </a:lnTo>
                <a:lnTo>
                  <a:pt x="188" y="429"/>
                </a:lnTo>
                <a:lnTo>
                  <a:pt x="186" y="429"/>
                </a:lnTo>
                <a:lnTo>
                  <a:pt x="188" y="429"/>
                </a:lnTo>
                <a:lnTo>
                  <a:pt x="186" y="429"/>
                </a:lnTo>
                <a:lnTo>
                  <a:pt x="185" y="429"/>
                </a:lnTo>
                <a:lnTo>
                  <a:pt x="185" y="428"/>
                </a:lnTo>
                <a:lnTo>
                  <a:pt x="186" y="426"/>
                </a:lnTo>
                <a:lnTo>
                  <a:pt x="186" y="425"/>
                </a:lnTo>
                <a:lnTo>
                  <a:pt x="185" y="425"/>
                </a:lnTo>
                <a:lnTo>
                  <a:pt x="184" y="425"/>
                </a:lnTo>
                <a:lnTo>
                  <a:pt x="182" y="425"/>
                </a:lnTo>
                <a:lnTo>
                  <a:pt x="182" y="424"/>
                </a:lnTo>
                <a:lnTo>
                  <a:pt x="181" y="424"/>
                </a:lnTo>
                <a:lnTo>
                  <a:pt x="180" y="422"/>
                </a:lnTo>
                <a:lnTo>
                  <a:pt x="180" y="421"/>
                </a:lnTo>
                <a:lnTo>
                  <a:pt x="178" y="421"/>
                </a:lnTo>
                <a:lnTo>
                  <a:pt x="177" y="421"/>
                </a:lnTo>
                <a:lnTo>
                  <a:pt x="178" y="420"/>
                </a:lnTo>
                <a:lnTo>
                  <a:pt x="178" y="418"/>
                </a:lnTo>
                <a:lnTo>
                  <a:pt x="177" y="418"/>
                </a:lnTo>
                <a:lnTo>
                  <a:pt x="178" y="417"/>
                </a:lnTo>
                <a:lnTo>
                  <a:pt x="178" y="416"/>
                </a:lnTo>
                <a:lnTo>
                  <a:pt x="177" y="417"/>
                </a:lnTo>
                <a:lnTo>
                  <a:pt x="176" y="417"/>
                </a:lnTo>
                <a:lnTo>
                  <a:pt x="174" y="417"/>
                </a:lnTo>
                <a:lnTo>
                  <a:pt x="173" y="414"/>
                </a:lnTo>
                <a:lnTo>
                  <a:pt x="174" y="414"/>
                </a:lnTo>
                <a:lnTo>
                  <a:pt x="174" y="413"/>
                </a:lnTo>
                <a:lnTo>
                  <a:pt x="173" y="412"/>
                </a:lnTo>
                <a:lnTo>
                  <a:pt x="172" y="413"/>
                </a:lnTo>
                <a:lnTo>
                  <a:pt x="171" y="413"/>
                </a:lnTo>
                <a:lnTo>
                  <a:pt x="171" y="412"/>
                </a:lnTo>
                <a:lnTo>
                  <a:pt x="169" y="412"/>
                </a:lnTo>
                <a:lnTo>
                  <a:pt x="169" y="411"/>
                </a:lnTo>
                <a:lnTo>
                  <a:pt x="168" y="409"/>
                </a:lnTo>
                <a:lnTo>
                  <a:pt x="168" y="408"/>
                </a:lnTo>
                <a:lnTo>
                  <a:pt x="168" y="407"/>
                </a:lnTo>
                <a:lnTo>
                  <a:pt x="169" y="407"/>
                </a:lnTo>
                <a:lnTo>
                  <a:pt x="168" y="405"/>
                </a:lnTo>
                <a:lnTo>
                  <a:pt x="167" y="405"/>
                </a:lnTo>
                <a:lnTo>
                  <a:pt x="167" y="404"/>
                </a:lnTo>
                <a:lnTo>
                  <a:pt x="165" y="404"/>
                </a:lnTo>
                <a:lnTo>
                  <a:pt x="165" y="405"/>
                </a:lnTo>
                <a:lnTo>
                  <a:pt x="164" y="405"/>
                </a:lnTo>
                <a:lnTo>
                  <a:pt x="164" y="404"/>
                </a:lnTo>
                <a:lnTo>
                  <a:pt x="163" y="404"/>
                </a:lnTo>
                <a:lnTo>
                  <a:pt x="163" y="405"/>
                </a:lnTo>
                <a:lnTo>
                  <a:pt x="163" y="404"/>
                </a:lnTo>
                <a:lnTo>
                  <a:pt x="161" y="404"/>
                </a:lnTo>
                <a:lnTo>
                  <a:pt x="161" y="405"/>
                </a:lnTo>
                <a:lnTo>
                  <a:pt x="160" y="404"/>
                </a:lnTo>
                <a:lnTo>
                  <a:pt x="160" y="405"/>
                </a:lnTo>
                <a:lnTo>
                  <a:pt x="159" y="404"/>
                </a:lnTo>
                <a:lnTo>
                  <a:pt x="157" y="403"/>
                </a:lnTo>
                <a:lnTo>
                  <a:pt x="156" y="403"/>
                </a:lnTo>
                <a:lnTo>
                  <a:pt x="155" y="401"/>
                </a:lnTo>
                <a:lnTo>
                  <a:pt x="155" y="403"/>
                </a:lnTo>
                <a:lnTo>
                  <a:pt x="153" y="403"/>
                </a:lnTo>
                <a:lnTo>
                  <a:pt x="152" y="403"/>
                </a:lnTo>
                <a:lnTo>
                  <a:pt x="151" y="403"/>
                </a:lnTo>
                <a:lnTo>
                  <a:pt x="150" y="403"/>
                </a:lnTo>
                <a:lnTo>
                  <a:pt x="148" y="401"/>
                </a:lnTo>
                <a:lnTo>
                  <a:pt x="147" y="400"/>
                </a:lnTo>
                <a:lnTo>
                  <a:pt x="146" y="400"/>
                </a:lnTo>
                <a:lnTo>
                  <a:pt x="146" y="399"/>
                </a:lnTo>
                <a:lnTo>
                  <a:pt x="146" y="397"/>
                </a:lnTo>
                <a:lnTo>
                  <a:pt x="144" y="397"/>
                </a:lnTo>
                <a:lnTo>
                  <a:pt x="144" y="396"/>
                </a:lnTo>
                <a:lnTo>
                  <a:pt x="146" y="396"/>
                </a:lnTo>
                <a:lnTo>
                  <a:pt x="146" y="395"/>
                </a:lnTo>
                <a:lnTo>
                  <a:pt x="144" y="396"/>
                </a:lnTo>
                <a:lnTo>
                  <a:pt x="143" y="396"/>
                </a:lnTo>
                <a:lnTo>
                  <a:pt x="142" y="396"/>
                </a:lnTo>
                <a:lnTo>
                  <a:pt x="142" y="397"/>
                </a:lnTo>
                <a:lnTo>
                  <a:pt x="142" y="399"/>
                </a:lnTo>
                <a:lnTo>
                  <a:pt x="140" y="399"/>
                </a:lnTo>
                <a:lnTo>
                  <a:pt x="140" y="397"/>
                </a:lnTo>
                <a:lnTo>
                  <a:pt x="140" y="396"/>
                </a:lnTo>
                <a:lnTo>
                  <a:pt x="142" y="395"/>
                </a:lnTo>
                <a:lnTo>
                  <a:pt x="142" y="394"/>
                </a:lnTo>
                <a:lnTo>
                  <a:pt x="140" y="392"/>
                </a:lnTo>
                <a:lnTo>
                  <a:pt x="140" y="391"/>
                </a:lnTo>
                <a:lnTo>
                  <a:pt x="140" y="388"/>
                </a:lnTo>
                <a:lnTo>
                  <a:pt x="142" y="387"/>
                </a:lnTo>
                <a:lnTo>
                  <a:pt x="142" y="386"/>
                </a:lnTo>
                <a:lnTo>
                  <a:pt x="142" y="384"/>
                </a:lnTo>
                <a:lnTo>
                  <a:pt x="143" y="384"/>
                </a:lnTo>
                <a:lnTo>
                  <a:pt x="143" y="386"/>
                </a:lnTo>
                <a:lnTo>
                  <a:pt x="144" y="386"/>
                </a:lnTo>
                <a:lnTo>
                  <a:pt x="144" y="384"/>
                </a:lnTo>
                <a:lnTo>
                  <a:pt x="143" y="384"/>
                </a:lnTo>
                <a:lnTo>
                  <a:pt x="143" y="383"/>
                </a:lnTo>
                <a:lnTo>
                  <a:pt x="142" y="382"/>
                </a:lnTo>
                <a:lnTo>
                  <a:pt x="140" y="383"/>
                </a:lnTo>
                <a:lnTo>
                  <a:pt x="140" y="382"/>
                </a:lnTo>
                <a:lnTo>
                  <a:pt x="139" y="382"/>
                </a:lnTo>
                <a:lnTo>
                  <a:pt x="136" y="379"/>
                </a:lnTo>
                <a:lnTo>
                  <a:pt x="136" y="378"/>
                </a:lnTo>
                <a:lnTo>
                  <a:pt x="138" y="378"/>
                </a:lnTo>
                <a:lnTo>
                  <a:pt x="139" y="377"/>
                </a:lnTo>
                <a:lnTo>
                  <a:pt x="142" y="377"/>
                </a:lnTo>
                <a:lnTo>
                  <a:pt x="142" y="375"/>
                </a:lnTo>
                <a:lnTo>
                  <a:pt x="143" y="375"/>
                </a:lnTo>
                <a:lnTo>
                  <a:pt x="144" y="375"/>
                </a:lnTo>
                <a:lnTo>
                  <a:pt x="144" y="377"/>
                </a:lnTo>
                <a:lnTo>
                  <a:pt x="146" y="377"/>
                </a:lnTo>
                <a:lnTo>
                  <a:pt x="146" y="375"/>
                </a:lnTo>
                <a:lnTo>
                  <a:pt x="147" y="374"/>
                </a:lnTo>
                <a:lnTo>
                  <a:pt x="147" y="375"/>
                </a:lnTo>
                <a:lnTo>
                  <a:pt x="147" y="377"/>
                </a:lnTo>
                <a:lnTo>
                  <a:pt x="148" y="377"/>
                </a:lnTo>
                <a:lnTo>
                  <a:pt x="148" y="375"/>
                </a:lnTo>
                <a:lnTo>
                  <a:pt x="147" y="374"/>
                </a:lnTo>
                <a:lnTo>
                  <a:pt x="147" y="373"/>
                </a:lnTo>
                <a:lnTo>
                  <a:pt x="148" y="373"/>
                </a:lnTo>
                <a:lnTo>
                  <a:pt x="148" y="371"/>
                </a:lnTo>
                <a:lnTo>
                  <a:pt x="150" y="373"/>
                </a:lnTo>
                <a:lnTo>
                  <a:pt x="150" y="371"/>
                </a:lnTo>
                <a:lnTo>
                  <a:pt x="150" y="370"/>
                </a:lnTo>
                <a:lnTo>
                  <a:pt x="151" y="370"/>
                </a:lnTo>
                <a:lnTo>
                  <a:pt x="151" y="367"/>
                </a:lnTo>
                <a:lnTo>
                  <a:pt x="152" y="367"/>
                </a:lnTo>
                <a:lnTo>
                  <a:pt x="152" y="369"/>
                </a:lnTo>
                <a:close/>
                <a:moveTo>
                  <a:pt x="430" y="366"/>
                </a:moveTo>
                <a:lnTo>
                  <a:pt x="430" y="365"/>
                </a:lnTo>
                <a:lnTo>
                  <a:pt x="430" y="366"/>
                </a:lnTo>
                <a:close/>
                <a:moveTo>
                  <a:pt x="121" y="365"/>
                </a:moveTo>
                <a:lnTo>
                  <a:pt x="122" y="365"/>
                </a:lnTo>
                <a:lnTo>
                  <a:pt x="123" y="365"/>
                </a:lnTo>
                <a:lnTo>
                  <a:pt x="123" y="366"/>
                </a:lnTo>
                <a:lnTo>
                  <a:pt x="125" y="369"/>
                </a:lnTo>
                <a:lnTo>
                  <a:pt x="126" y="369"/>
                </a:lnTo>
                <a:lnTo>
                  <a:pt x="127" y="369"/>
                </a:lnTo>
                <a:lnTo>
                  <a:pt x="129" y="370"/>
                </a:lnTo>
                <a:lnTo>
                  <a:pt x="130" y="370"/>
                </a:lnTo>
                <a:lnTo>
                  <a:pt x="130" y="371"/>
                </a:lnTo>
                <a:lnTo>
                  <a:pt x="129" y="371"/>
                </a:lnTo>
                <a:lnTo>
                  <a:pt x="127" y="371"/>
                </a:lnTo>
                <a:lnTo>
                  <a:pt x="126" y="371"/>
                </a:lnTo>
                <a:lnTo>
                  <a:pt x="125" y="371"/>
                </a:lnTo>
                <a:lnTo>
                  <a:pt x="123" y="371"/>
                </a:lnTo>
                <a:lnTo>
                  <a:pt x="123" y="370"/>
                </a:lnTo>
                <a:lnTo>
                  <a:pt x="123" y="369"/>
                </a:lnTo>
                <a:lnTo>
                  <a:pt x="122" y="367"/>
                </a:lnTo>
                <a:lnTo>
                  <a:pt x="121" y="366"/>
                </a:lnTo>
                <a:lnTo>
                  <a:pt x="121" y="365"/>
                </a:lnTo>
                <a:lnTo>
                  <a:pt x="121" y="363"/>
                </a:lnTo>
                <a:lnTo>
                  <a:pt x="121" y="365"/>
                </a:lnTo>
                <a:close/>
                <a:moveTo>
                  <a:pt x="139" y="363"/>
                </a:moveTo>
                <a:lnTo>
                  <a:pt x="138" y="363"/>
                </a:lnTo>
                <a:lnTo>
                  <a:pt x="139" y="362"/>
                </a:lnTo>
                <a:lnTo>
                  <a:pt x="139" y="363"/>
                </a:lnTo>
                <a:close/>
                <a:moveTo>
                  <a:pt x="394" y="353"/>
                </a:moveTo>
                <a:lnTo>
                  <a:pt x="393" y="353"/>
                </a:lnTo>
                <a:lnTo>
                  <a:pt x="393" y="352"/>
                </a:lnTo>
                <a:lnTo>
                  <a:pt x="393" y="353"/>
                </a:lnTo>
                <a:lnTo>
                  <a:pt x="394" y="353"/>
                </a:lnTo>
                <a:close/>
                <a:moveTo>
                  <a:pt x="414" y="350"/>
                </a:moveTo>
                <a:lnTo>
                  <a:pt x="415" y="352"/>
                </a:lnTo>
                <a:lnTo>
                  <a:pt x="417" y="350"/>
                </a:lnTo>
                <a:lnTo>
                  <a:pt x="418" y="352"/>
                </a:lnTo>
                <a:lnTo>
                  <a:pt x="419" y="352"/>
                </a:lnTo>
                <a:lnTo>
                  <a:pt x="421" y="353"/>
                </a:lnTo>
                <a:lnTo>
                  <a:pt x="422" y="353"/>
                </a:lnTo>
                <a:lnTo>
                  <a:pt x="423" y="353"/>
                </a:lnTo>
                <a:lnTo>
                  <a:pt x="424" y="354"/>
                </a:lnTo>
                <a:lnTo>
                  <a:pt x="426" y="354"/>
                </a:lnTo>
                <a:lnTo>
                  <a:pt x="427" y="354"/>
                </a:lnTo>
                <a:lnTo>
                  <a:pt x="427" y="356"/>
                </a:lnTo>
                <a:lnTo>
                  <a:pt x="428" y="356"/>
                </a:lnTo>
                <a:lnTo>
                  <a:pt x="430" y="357"/>
                </a:lnTo>
                <a:lnTo>
                  <a:pt x="431" y="358"/>
                </a:lnTo>
                <a:lnTo>
                  <a:pt x="431" y="359"/>
                </a:lnTo>
                <a:lnTo>
                  <a:pt x="431" y="361"/>
                </a:lnTo>
                <a:lnTo>
                  <a:pt x="432" y="362"/>
                </a:lnTo>
                <a:lnTo>
                  <a:pt x="432" y="363"/>
                </a:lnTo>
                <a:lnTo>
                  <a:pt x="431" y="363"/>
                </a:lnTo>
                <a:lnTo>
                  <a:pt x="430" y="365"/>
                </a:lnTo>
                <a:lnTo>
                  <a:pt x="428" y="365"/>
                </a:lnTo>
                <a:lnTo>
                  <a:pt x="427" y="365"/>
                </a:lnTo>
                <a:lnTo>
                  <a:pt x="426" y="365"/>
                </a:lnTo>
                <a:lnTo>
                  <a:pt x="424" y="365"/>
                </a:lnTo>
                <a:lnTo>
                  <a:pt x="423" y="365"/>
                </a:lnTo>
                <a:lnTo>
                  <a:pt x="422" y="365"/>
                </a:lnTo>
                <a:lnTo>
                  <a:pt x="422" y="363"/>
                </a:lnTo>
                <a:lnTo>
                  <a:pt x="421" y="363"/>
                </a:lnTo>
                <a:lnTo>
                  <a:pt x="419" y="362"/>
                </a:lnTo>
                <a:lnTo>
                  <a:pt x="418" y="362"/>
                </a:lnTo>
                <a:lnTo>
                  <a:pt x="417" y="362"/>
                </a:lnTo>
                <a:lnTo>
                  <a:pt x="415" y="362"/>
                </a:lnTo>
                <a:lnTo>
                  <a:pt x="415" y="361"/>
                </a:lnTo>
                <a:lnTo>
                  <a:pt x="414" y="361"/>
                </a:lnTo>
                <a:lnTo>
                  <a:pt x="413" y="361"/>
                </a:lnTo>
                <a:lnTo>
                  <a:pt x="413" y="362"/>
                </a:lnTo>
                <a:lnTo>
                  <a:pt x="411" y="362"/>
                </a:lnTo>
                <a:lnTo>
                  <a:pt x="410" y="362"/>
                </a:lnTo>
                <a:lnTo>
                  <a:pt x="410" y="361"/>
                </a:lnTo>
                <a:lnTo>
                  <a:pt x="409" y="361"/>
                </a:lnTo>
                <a:lnTo>
                  <a:pt x="406" y="361"/>
                </a:lnTo>
                <a:lnTo>
                  <a:pt x="405" y="361"/>
                </a:lnTo>
                <a:lnTo>
                  <a:pt x="404" y="361"/>
                </a:lnTo>
                <a:lnTo>
                  <a:pt x="402" y="359"/>
                </a:lnTo>
                <a:lnTo>
                  <a:pt x="401" y="359"/>
                </a:lnTo>
                <a:lnTo>
                  <a:pt x="401" y="358"/>
                </a:lnTo>
                <a:lnTo>
                  <a:pt x="400" y="358"/>
                </a:lnTo>
                <a:lnTo>
                  <a:pt x="398" y="358"/>
                </a:lnTo>
                <a:lnTo>
                  <a:pt x="398" y="357"/>
                </a:lnTo>
                <a:lnTo>
                  <a:pt x="397" y="357"/>
                </a:lnTo>
                <a:lnTo>
                  <a:pt x="396" y="357"/>
                </a:lnTo>
                <a:lnTo>
                  <a:pt x="396" y="356"/>
                </a:lnTo>
                <a:lnTo>
                  <a:pt x="397" y="356"/>
                </a:lnTo>
                <a:lnTo>
                  <a:pt x="401" y="356"/>
                </a:lnTo>
                <a:lnTo>
                  <a:pt x="401" y="354"/>
                </a:lnTo>
                <a:lnTo>
                  <a:pt x="404" y="354"/>
                </a:lnTo>
                <a:lnTo>
                  <a:pt x="405" y="354"/>
                </a:lnTo>
                <a:lnTo>
                  <a:pt x="406" y="353"/>
                </a:lnTo>
                <a:lnTo>
                  <a:pt x="407" y="353"/>
                </a:lnTo>
                <a:lnTo>
                  <a:pt x="409" y="353"/>
                </a:lnTo>
                <a:lnTo>
                  <a:pt x="409" y="352"/>
                </a:lnTo>
                <a:lnTo>
                  <a:pt x="410" y="352"/>
                </a:lnTo>
                <a:lnTo>
                  <a:pt x="410" y="350"/>
                </a:lnTo>
                <a:lnTo>
                  <a:pt x="411" y="350"/>
                </a:lnTo>
                <a:lnTo>
                  <a:pt x="413" y="350"/>
                </a:lnTo>
                <a:lnTo>
                  <a:pt x="414" y="350"/>
                </a:lnTo>
                <a:close/>
                <a:moveTo>
                  <a:pt x="397" y="350"/>
                </a:moveTo>
                <a:lnTo>
                  <a:pt x="397" y="349"/>
                </a:lnTo>
                <a:lnTo>
                  <a:pt x="397" y="348"/>
                </a:lnTo>
                <a:lnTo>
                  <a:pt x="398" y="348"/>
                </a:lnTo>
                <a:lnTo>
                  <a:pt x="398" y="349"/>
                </a:lnTo>
                <a:lnTo>
                  <a:pt x="397" y="350"/>
                </a:lnTo>
                <a:close/>
                <a:moveTo>
                  <a:pt x="343" y="342"/>
                </a:moveTo>
                <a:lnTo>
                  <a:pt x="342" y="342"/>
                </a:lnTo>
                <a:lnTo>
                  <a:pt x="342" y="341"/>
                </a:lnTo>
                <a:lnTo>
                  <a:pt x="343" y="341"/>
                </a:lnTo>
                <a:lnTo>
                  <a:pt x="345" y="341"/>
                </a:lnTo>
                <a:lnTo>
                  <a:pt x="345" y="342"/>
                </a:lnTo>
                <a:lnTo>
                  <a:pt x="343" y="342"/>
                </a:lnTo>
                <a:close/>
                <a:moveTo>
                  <a:pt x="360" y="340"/>
                </a:moveTo>
                <a:lnTo>
                  <a:pt x="360" y="341"/>
                </a:lnTo>
                <a:lnTo>
                  <a:pt x="360" y="340"/>
                </a:lnTo>
                <a:close/>
                <a:moveTo>
                  <a:pt x="347" y="340"/>
                </a:moveTo>
                <a:lnTo>
                  <a:pt x="346" y="340"/>
                </a:lnTo>
                <a:lnTo>
                  <a:pt x="346" y="339"/>
                </a:lnTo>
                <a:lnTo>
                  <a:pt x="347" y="340"/>
                </a:lnTo>
                <a:close/>
                <a:moveTo>
                  <a:pt x="377" y="340"/>
                </a:moveTo>
                <a:lnTo>
                  <a:pt x="379" y="341"/>
                </a:lnTo>
                <a:lnTo>
                  <a:pt x="377" y="341"/>
                </a:lnTo>
                <a:lnTo>
                  <a:pt x="379" y="342"/>
                </a:lnTo>
                <a:lnTo>
                  <a:pt x="379" y="344"/>
                </a:lnTo>
                <a:lnTo>
                  <a:pt x="380" y="344"/>
                </a:lnTo>
                <a:lnTo>
                  <a:pt x="380" y="342"/>
                </a:lnTo>
                <a:lnTo>
                  <a:pt x="381" y="341"/>
                </a:lnTo>
                <a:lnTo>
                  <a:pt x="381" y="340"/>
                </a:lnTo>
                <a:lnTo>
                  <a:pt x="381" y="339"/>
                </a:lnTo>
                <a:lnTo>
                  <a:pt x="383" y="339"/>
                </a:lnTo>
                <a:lnTo>
                  <a:pt x="384" y="339"/>
                </a:lnTo>
                <a:lnTo>
                  <a:pt x="385" y="339"/>
                </a:lnTo>
                <a:lnTo>
                  <a:pt x="387" y="340"/>
                </a:lnTo>
                <a:lnTo>
                  <a:pt x="387" y="341"/>
                </a:lnTo>
                <a:lnTo>
                  <a:pt x="388" y="341"/>
                </a:lnTo>
                <a:lnTo>
                  <a:pt x="388" y="342"/>
                </a:lnTo>
                <a:lnTo>
                  <a:pt x="388" y="344"/>
                </a:lnTo>
                <a:lnTo>
                  <a:pt x="389" y="344"/>
                </a:lnTo>
                <a:lnTo>
                  <a:pt x="390" y="344"/>
                </a:lnTo>
                <a:lnTo>
                  <a:pt x="390" y="342"/>
                </a:lnTo>
                <a:lnTo>
                  <a:pt x="392" y="342"/>
                </a:lnTo>
                <a:lnTo>
                  <a:pt x="390" y="341"/>
                </a:lnTo>
                <a:lnTo>
                  <a:pt x="390" y="340"/>
                </a:lnTo>
                <a:lnTo>
                  <a:pt x="394" y="340"/>
                </a:lnTo>
                <a:lnTo>
                  <a:pt x="394" y="341"/>
                </a:lnTo>
                <a:lnTo>
                  <a:pt x="396" y="341"/>
                </a:lnTo>
                <a:lnTo>
                  <a:pt x="396" y="342"/>
                </a:lnTo>
                <a:lnTo>
                  <a:pt x="398" y="342"/>
                </a:lnTo>
                <a:lnTo>
                  <a:pt x="398" y="341"/>
                </a:lnTo>
                <a:lnTo>
                  <a:pt x="400" y="341"/>
                </a:lnTo>
                <a:lnTo>
                  <a:pt x="401" y="342"/>
                </a:lnTo>
                <a:lnTo>
                  <a:pt x="402" y="342"/>
                </a:lnTo>
                <a:lnTo>
                  <a:pt x="405" y="345"/>
                </a:lnTo>
                <a:lnTo>
                  <a:pt x="402" y="345"/>
                </a:lnTo>
                <a:lnTo>
                  <a:pt x="401" y="345"/>
                </a:lnTo>
                <a:lnTo>
                  <a:pt x="400" y="345"/>
                </a:lnTo>
                <a:lnTo>
                  <a:pt x="400" y="346"/>
                </a:lnTo>
                <a:lnTo>
                  <a:pt x="398" y="346"/>
                </a:lnTo>
                <a:lnTo>
                  <a:pt x="397" y="346"/>
                </a:lnTo>
                <a:lnTo>
                  <a:pt x="397" y="348"/>
                </a:lnTo>
                <a:lnTo>
                  <a:pt x="397" y="349"/>
                </a:lnTo>
                <a:lnTo>
                  <a:pt x="396" y="350"/>
                </a:lnTo>
                <a:lnTo>
                  <a:pt x="396" y="352"/>
                </a:lnTo>
                <a:lnTo>
                  <a:pt x="396" y="350"/>
                </a:lnTo>
                <a:lnTo>
                  <a:pt x="394" y="352"/>
                </a:lnTo>
                <a:lnTo>
                  <a:pt x="393" y="352"/>
                </a:lnTo>
                <a:lnTo>
                  <a:pt x="392" y="353"/>
                </a:lnTo>
                <a:lnTo>
                  <a:pt x="393" y="353"/>
                </a:lnTo>
                <a:lnTo>
                  <a:pt x="393" y="354"/>
                </a:lnTo>
                <a:lnTo>
                  <a:pt x="392" y="354"/>
                </a:lnTo>
                <a:lnTo>
                  <a:pt x="392" y="353"/>
                </a:lnTo>
                <a:lnTo>
                  <a:pt x="390" y="354"/>
                </a:lnTo>
                <a:lnTo>
                  <a:pt x="389" y="354"/>
                </a:lnTo>
                <a:lnTo>
                  <a:pt x="387" y="354"/>
                </a:lnTo>
                <a:lnTo>
                  <a:pt x="385" y="354"/>
                </a:lnTo>
                <a:lnTo>
                  <a:pt x="384" y="354"/>
                </a:lnTo>
                <a:lnTo>
                  <a:pt x="384" y="353"/>
                </a:lnTo>
                <a:lnTo>
                  <a:pt x="383" y="353"/>
                </a:lnTo>
                <a:lnTo>
                  <a:pt x="381" y="353"/>
                </a:lnTo>
                <a:lnTo>
                  <a:pt x="380" y="352"/>
                </a:lnTo>
                <a:lnTo>
                  <a:pt x="380" y="350"/>
                </a:lnTo>
                <a:lnTo>
                  <a:pt x="380" y="349"/>
                </a:lnTo>
                <a:lnTo>
                  <a:pt x="379" y="350"/>
                </a:lnTo>
                <a:lnTo>
                  <a:pt x="377" y="350"/>
                </a:lnTo>
                <a:lnTo>
                  <a:pt x="376" y="350"/>
                </a:lnTo>
                <a:lnTo>
                  <a:pt x="373" y="350"/>
                </a:lnTo>
                <a:lnTo>
                  <a:pt x="372" y="352"/>
                </a:lnTo>
                <a:lnTo>
                  <a:pt x="372" y="350"/>
                </a:lnTo>
                <a:lnTo>
                  <a:pt x="371" y="350"/>
                </a:lnTo>
                <a:lnTo>
                  <a:pt x="369" y="349"/>
                </a:lnTo>
                <a:lnTo>
                  <a:pt x="369" y="348"/>
                </a:lnTo>
                <a:lnTo>
                  <a:pt x="368" y="348"/>
                </a:lnTo>
                <a:lnTo>
                  <a:pt x="367" y="348"/>
                </a:lnTo>
                <a:lnTo>
                  <a:pt x="367" y="346"/>
                </a:lnTo>
                <a:lnTo>
                  <a:pt x="366" y="346"/>
                </a:lnTo>
                <a:lnTo>
                  <a:pt x="366" y="345"/>
                </a:lnTo>
                <a:lnTo>
                  <a:pt x="364" y="345"/>
                </a:lnTo>
                <a:lnTo>
                  <a:pt x="364" y="344"/>
                </a:lnTo>
                <a:lnTo>
                  <a:pt x="363" y="344"/>
                </a:lnTo>
                <a:lnTo>
                  <a:pt x="363" y="342"/>
                </a:lnTo>
                <a:lnTo>
                  <a:pt x="362" y="342"/>
                </a:lnTo>
                <a:lnTo>
                  <a:pt x="362" y="341"/>
                </a:lnTo>
                <a:lnTo>
                  <a:pt x="363" y="341"/>
                </a:lnTo>
                <a:lnTo>
                  <a:pt x="364" y="340"/>
                </a:lnTo>
                <a:lnTo>
                  <a:pt x="363" y="340"/>
                </a:lnTo>
                <a:lnTo>
                  <a:pt x="362" y="340"/>
                </a:lnTo>
                <a:lnTo>
                  <a:pt x="362" y="339"/>
                </a:lnTo>
                <a:lnTo>
                  <a:pt x="360" y="339"/>
                </a:lnTo>
                <a:lnTo>
                  <a:pt x="362" y="337"/>
                </a:lnTo>
                <a:lnTo>
                  <a:pt x="363" y="339"/>
                </a:lnTo>
                <a:lnTo>
                  <a:pt x="364" y="339"/>
                </a:lnTo>
                <a:lnTo>
                  <a:pt x="366" y="337"/>
                </a:lnTo>
                <a:lnTo>
                  <a:pt x="366" y="339"/>
                </a:lnTo>
                <a:lnTo>
                  <a:pt x="367" y="339"/>
                </a:lnTo>
                <a:lnTo>
                  <a:pt x="368" y="337"/>
                </a:lnTo>
                <a:lnTo>
                  <a:pt x="371" y="337"/>
                </a:lnTo>
                <a:lnTo>
                  <a:pt x="372" y="337"/>
                </a:lnTo>
                <a:lnTo>
                  <a:pt x="373" y="339"/>
                </a:lnTo>
                <a:lnTo>
                  <a:pt x="373" y="340"/>
                </a:lnTo>
                <a:lnTo>
                  <a:pt x="375" y="340"/>
                </a:lnTo>
                <a:lnTo>
                  <a:pt x="376" y="339"/>
                </a:lnTo>
                <a:lnTo>
                  <a:pt x="376" y="337"/>
                </a:lnTo>
                <a:lnTo>
                  <a:pt x="377" y="337"/>
                </a:lnTo>
                <a:lnTo>
                  <a:pt x="377" y="339"/>
                </a:lnTo>
                <a:lnTo>
                  <a:pt x="377" y="340"/>
                </a:lnTo>
                <a:close/>
                <a:moveTo>
                  <a:pt x="362" y="337"/>
                </a:moveTo>
                <a:lnTo>
                  <a:pt x="360" y="337"/>
                </a:lnTo>
                <a:lnTo>
                  <a:pt x="360" y="336"/>
                </a:lnTo>
                <a:lnTo>
                  <a:pt x="362" y="336"/>
                </a:lnTo>
                <a:lnTo>
                  <a:pt x="362" y="337"/>
                </a:lnTo>
                <a:close/>
                <a:moveTo>
                  <a:pt x="373" y="336"/>
                </a:moveTo>
                <a:lnTo>
                  <a:pt x="372" y="337"/>
                </a:lnTo>
                <a:lnTo>
                  <a:pt x="372" y="336"/>
                </a:lnTo>
                <a:lnTo>
                  <a:pt x="372" y="335"/>
                </a:lnTo>
                <a:lnTo>
                  <a:pt x="372" y="333"/>
                </a:lnTo>
                <a:lnTo>
                  <a:pt x="373" y="333"/>
                </a:lnTo>
                <a:lnTo>
                  <a:pt x="375" y="335"/>
                </a:lnTo>
                <a:lnTo>
                  <a:pt x="375" y="336"/>
                </a:lnTo>
                <a:lnTo>
                  <a:pt x="373" y="336"/>
                </a:lnTo>
                <a:close/>
                <a:moveTo>
                  <a:pt x="371" y="333"/>
                </a:moveTo>
                <a:lnTo>
                  <a:pt x="369" y="335"/>
                </a:lnTo>
                <a:lnTo>
                  <a:pt x="368" y="335"/>
                </a:lnTo>
                <a:lnTo>
                  <a:pt x="367" y="335"/>
                </a:lnTo>
                <a:lnTo>
                  <a:pt x="367" y="333"/>
                </a:lnTo>
                <a:lnTo>
                  <a:pt x="367" y="335"/>
                </a:lnTo>
                <a:lnTo>
                  <a:pt x="366" y="335"/>
                </a:lnTo>
                <a:lnTo>
                  <a:pt x="366" y="333"/>
                </a:lnTo>
                <a:lnTo>
                  <a:pt x="366" y="332"/>
                </a:lnTo>
                <a:lnTo>
                  <a:pt x="367" y="332"/>
                </a:lnTo>
                <a:lnTo>
                  <a:pt x="367" y="331"/>
                </a:lnTo>
                <a:lnTo>
                  <a:pt x="367" y="329"/>
                </a:lnTo>
                <a:lnTo>
                  <a:pt x="368" y="329"/>
                </a:lnTo>
                <a:lnTo>
                  <a:pt x="369" y="331"/>
                </a:lnTo>
                <a:lnTo>
                  <a:pt x="369" y="332"/>
                </a:lnTo>
                <a:lnTo>
                  <a:pt x="371" y="333"/>
                </a:lnTo>
                <a:close/>
                <a:moveTo>
                  <a:pt x="363" y="328"/>
                </a:moveTo>
                <a:lnTo>
                  <a:pt x="362" y="328"/>
                </a:lnTo>
                <a:lnTo>
                  <a:pt x="362" y="327"/>
                </a:lnTo>
                <a:lnTo>
                  <a:pt x="363" y="327"/>
                </a:lnTo>
                <a:lnTo>
                  <a:pt x="363" y="328"/>
                </a:lnTo>
                <a:close/>
                <a:moveTo>
                  <a:pt x="352" y="324"/>
                </a:moveTo>
                <a:lnTo>
                  <a:pt x="352" y="323"/>
                </a:lnTo>
                <a:lnTo>
                  <a:pt x="354" y="323"/>
                </a:lnTo>
                <a:lnTo>
                  <a:pt x="354" y="324"/>
                </a:lnTo>
                <a:lnTo>
                  <a:pt x="352" y="324"/>
                </a:lnTo>
                <a:close/>
                <a:moveTo>
                  <a:pt x="350" y="323"/>
                </a:moveTo>
                <a:lnTo>
                  <a:pt x="350" y="324"/>
                </a:lnTo>
                <a:lnTo>
                  <a:pt x="351" y="324"/>
                </a:lnTo>
                <a:lnTo>
                  <a:pt x="352" y="324"/>
                </a:lnTo>
                <a:lnTo>
                  <a:pt x="354" y="324"/>
                </a:lnTo>
                <a:lnTo>
                  <a:pt x="352" y="325"/>
                </a:lnTo>
                <a:lnTo>
                  <a:pt x="354" y="325"/>
                </a:lnTo>
                <a:lnTo>
                  <a:pt x="355" y="324"/>
                </a:lnTo>
                <a:lnTo>
                  <a:pt x="356" y="325"/>
                </a:lnTo>
                <a:lnTo>
                  <a:pt x="358" y="327"/>
                </a:lnTo>
                <a:lnTo>
                  <a:pt x="358" y="325"/>
                </a:lnTo>
                <a:lnTo>
                  <a:pt x="359" y="325"/>
                </a:lnTo>
                <a:lnTo>
                  <a:pt x="360" y="325"/>
                </a:lnTo>
                <a:lnTo>
                  <a:pt x="360" y="327"/>
                </a:lnTo>
                <a:lnTo>
                  <a:pt x="360" y="328"/>
                </a:lnTo>
                <a:lnTo>
                  <a:pt x="362" y="328"/>
                </a:lnTo>
                <a:lnTo>
                  <a:pt x="364" y="328"/>
                </a:lnTo>
                <a:lnTo>
                  <a:pt x="364" y="329"/>
                </a:lnTo>
                <a:lnTo>
                  <a:pt x="366" y="329"/>
                </a:lnTo>
                <a:lnTo>
                  <a:pt x="366" y="328"/>
                </a:lnTo>
                <a:lnTo>
                  <a:pt x="366" y="329"/>
                </a:lnTo>
                <a:lnTo>
                  <a:pt x="366" y="331"/>
                </a:lnTo>
                <a:lnTo>
                  <a:pt x="364" y="332"/>
                </a:lnTo>
                <a:lnTo>
                  <a:pt x="364" y="333"/>
                </a:lnTo>
                <a:lnTo>
                  <a:pt x="363" y="333"/>
                </a:lnTo>
                <a:lnTo>
                  <a:pt x="363" y="335"/>
                </a:lnTo>
                <a:lnTo>
                  <a:pt x="362" y="333"/>
                </a:lnTo>
                <a:lnTo>
                  <a:pt x="360" y="335"/>
                </a:lnTo>
                <a:lnTo>
                  <a:pt x="359" y="336"/>
                </a:lnTo>
                <a:lnTo>
                  <a:pt x="359" y="337"/>
                </a:lnTo>
                <a:lnTo>
                  <a:pt x="358" y="339"/>
                </a:lnTo>
                <a:lnTo>
                  <a:pt x="358" y="340"/>
                </a:lnTo>
                <a:lnTo>
                  <a:pt x="356" y="340"/>
                </a:lnTo>
                <a:lnTo>
                  <a:pt x="355" y="340"/>
                </a:lnTo>
                <a:lnTo>
                  <a:pt x="356" y="341"/>
                </a:lnTo>
                <a:lnTo>
                  <a:pt x="356" y="342"/>
                </a:lnTo>
                <a:lnTo>
                  <a:pt x="358" y="342"/>
                </a:lnTo>
                <a:lnTo>
                  <a:pt x="358" y="344"/>
                </a:lnTo>
                <a:lnTo>
                  <a:pt x="358" y="345"/>
                </a:lnTo>
                <a:lnTo>
                  <a:pt x="359" y="345"/>
                </a:lnTo>
                <a:lnTo>
                  <a:pt x="359" y="346"/>
                </a:lnTo>
                <a:lnTo>
                  <a:pt x="360" y="346"/>
                </a:lnTo>
                <a:lnTo>
                  <a:pt x="360" y="348"/>
                </a:lnTo>
                <a:lnTo>
                  <a:pt x="362" y="349"/>
                </a:lnTo>
                <a:lnTo>
                  <a:pt x="360" y="350"/>
                </a:lnTo>
                <a:lnTo>
                  <a:pt x="360" y="349"/>
                </a:lnTo>
                <a:lnTo>
                  <a:pt x="359" y="349"/>
                </a:lnTo>
                <a:lnTo>
                  <a:pt x="359" y="350"/>
                </a:lnTo>
                <a:lnTo>
                  <a:pt x="358" y="350"/>
                </a:lnTo>
                <a:lnTo>
                  <a:pt x="358" y="352"/>
                </a:lnTo>
                <a:lnTo>
                  <a:pt x="356" y="352"/>
                </a:lnTo>
                <a:lnTo>
                  <a:pt x="355" y="353"/>
                </a:lnTo>
                <a:lnTo>
                  <a:pt x="355" y="352"/>
                </a:lnTo>
                <a:lnTo>
                  <a:pt x="354" y="352"/>
                </a:lnTo>
                <a:lnTo>
                  <a:pt x="354" y="353"/>
                </a:lnTo>
                <a:lnTo>
                  <a:pt x="352" y="353"/>
                </a:lnTo>
                <a:lnTo>
                  <a:pt x="352" y="352"/>
                </a:lnTo>
                <a:lnTo>
                  <a:pt x="352" y="350"/>
                </a:lnTo>
                <a:lnTo>
                  <a:pt x="352" y="349"/>
                </a:lnTo>
                <a:lnTo>
                  <a:pt x="352" y="348"/>
                </a:lnTo>
                <a:lnTo>
                  <a:pt x="351" y="348"/>
                </a:lnTo>
                <a:lnTo>
                  <a:pt x="352" y="346"/>
                </a:lnTo>
                <a:lnTo>
                  <a:pt x="351" y="346"/>
                </a:lnTo>
                <a:lnTo>
                  <a:pt x="350" y="348"/>
                </a:lnTo>
                <a:lnTo>
                  <a:pt x="351" y="348"/>
                </a:lnTo>
                <a:lnTo>
                  <a:pt x="351" y="349"/>
                </a:lnTo>
                <a:lnTo>
                  <a:pt x="350" y="349"/>
                </a:lnTo>
                <a:lnTo>
                  <a:pt x="350" y="348"/>
                </a:lnTo>
                <a:lnTo>
                  <a:pt x="349" y="346"/>
                </a:lnTo>
                <a:lnTo>
                  <a:pt x="349" y="345"/>
                </a:lnTo>
                <a:lnTo>
                  <a:pt x="349" y="344"/>
                </a:lnTo>
                <a:lnTo>
                  <a:pt x="347" y="344"/>
                </a:lnTo>
                <a:lnTo>
                  <a:pt x="347" y="342"/>
                </a:lnTo>
                <a:lnTo>
                  <a:pt x="346" y="342"/>
                </a:lnTo>
                <a:lnTo>
                  <a:pt x="346" y="341"/>
                </a:lnTo>
                <a:lnTo>
                  <a:pt x="345" y="341"/>
                </a:lnTo>
                <a:lnTo>
                  <a:pt x="346" y="341"/>
                </a:lnTo>
                <a:lnTo>
                  <a:pt x="347" y="341"/>
                </a:lnTo>
                <a:lnTo>
                  <a:pt x="347" y="340"/>
                </a:lnTo>
                <a:lnTo>
                  <a:pt x="347" y="339"/>
                </a:lnTo>
                <a:lnTo>
                  <a:pt x="347" y="337"/>
                </a:lnTo>
                <a:lnTo>
                  <a:pt x="347" y="336"/>
                </a:lnTo>
                <a:lnTo>
                  <a:pt x="347" y="335"/>
                </a:lnTo>
                <a:lnTo>
                  <a:pt x="347" y="333"/>
                </a:lnTo>
                <a:lnTo>
                  <a:pt x="349" y="333"/>
                </a:lnTo>
                <a:lnTo>
                  <a:pt x="349" y="332"/>
                </a:lnTo>
                <a:lnTo>
                  <a:pt x="350" y="332"/>
                </a:lnTo>
                <a:lnTo>
                  <a:pt x="349" y="329"/>
                </a:lnTo>
                <a:lnTo>
                  <a:pt x="347" y="329"/>
                </a:lnTo>
                <a:lnTo>
                  <a:pt x="347" y="328"/>
                </a:lnTo>
                <a:lnTo>
                  <a:pt x="346" y="328"/>
                </a:lnTo>
                <a:lnTo>
                  <a:pt x="346" y="327"/>
                </a:lnTo>
                <a:lnTo>
                  <a:pt x="345" y="327"/>
                </a:lnTo>
                <a:lnTo>
                  <a:pt x="346" y="327"/>
                </a:lnTo>
                <a:lnTo>
                  <a:pt x="346" y="325"/>
                </a:lnTo>
                <a:lnTo>
                  <a:pt x="345" y="325"/>
                </a:lnTo>
                <a:lnTo>
                  <a:pt x="346" y="324"/>
                </a:lnTo>
                <a:lnTo>
                  <a:pt x="346" y="323"/>
                </a:lnTo>
                <a:lnTo>
                  <a:pt x="347" y="323"/>
                </a:lnTo>
                <a:lnTo>
                  <a:pt x="349" y="323"/>
                </a:lnTo>
                <a:lnTo>
                  <a:pt x="350" y="323"/>
                </a:lnTo>
                <a:close/>
                <a:moveTo>
                  <a:pt x="330" y="312"/>
                </a:moveTo>
                <a:lnTo>
                  <a:pt x="332" y="312"/>
                </a:lnTo>
                <a:lnTo>
                  <a:pt x="333" y="312"/>
                </a:lnTo>
                <a:lnTo>
                  <a:pt x="334" y="312"/>
                </a:lnTo>
                <a:lnTo>
                  <a:pt x="335" y="314"/>
                </a:lnTo>
                <a:lnTo>
                  <a:pt x="334" y="314"/>
                </a:lnTo>
                <a:lnTo>
                  <a:pt x="335" y="314"/>
                </a:lnTo>
                <a:lnTo>
                  <a:pt x="337" y="314"/>
                </a:lnTo>
                <a:lnTo>
                  <a:pt x="338" y="314"/>
                </a:lnTo>
                <a:lnTo>
                  <a:pt x="338" y="315"/>
                </a:lnTo>
                <a:lnTo>
                  <a:pt x="339" y="315"/>
                </a:lnTo>
                <a:lnTo>
                  <a:pt x="341" y="315"/>
                </a:lnTo>
                <a:lnTo>
                  <a:pt x="341" y="316"/>
                </a:lnTo>
                <a:lnTo>
                  <a:pt x="342" y="318"/>
                </a:lnTo>
                <a:lnTo>
                  <a:pt x="342" y="319"/>
                </a:lnTo>
                <a:lnTo>
                  <a:pt x="342" y="318"/>
                </a:lnTo>
                <a:lnTo>
                  <a:pt x="342" y="319"/>
                </a:lnTo>
                <a:lnTo>
                  <a:pt x="343" y="319"/>
                </a:lnTo>
                <a:lnTo>
                  <a:pt x="345" y="319"/>
                </a:lnTo>
                <a:lnTo>
                  <a:pt x="345" y="320"/>
                </a:lnTo>
                <a:lnTo>
                  <a:pt x="345" y="319"/>
                </a:lnTo>
                <a:lnTo>
                  <a:pt x="346" y="319"/>
                </a:lnTo>
                <a:lnTo>
                  <a:pt x="347" y="319"/>
                </a:lnTo>
                <a:lnTo>
                  <a:pt x="349" y="319"/>
                </a:lnTo>
                <a:lnTo>
                  <a:pt x="347" y="320"/>
                </a:lnTo>
                <a:lnTo>
                  <a:pt x="347" y="322"/>
                </a:lnTo>
                <a:lnTo>
                  <a:pt x="346" y="320"/>
                </a:lnTo>
                <a:lnTo>
                  <a:pt x="346" y="322"/>
                </a:lnTo>
                <a:lnTo>
                  <a:pt x="346" y="323"/>
                </a:lnTo>
                <a:lnTo>
                  <a:pt x="345" y="323"/>
                </a:lnTo>
                <a:lnTo>
                  <a:pt x="346" y="324"/>
                </a:lnTo>
                <a:lnTo>
                  <a:pt x="345" y="324"/>
                </a:lnTo>
                <a:lnTo>
                  <a:pt x="345" y="325"/>
                </a:lnTo>
                <a:lnTo>
                  <a:pt x="343" y="325"/>
                </a:lnTo>
                <a:lnTo>
                  <a:pt x="342" y="324"/>
                </a:lnTo>
                <a:lnTo>
                  <a:pt x="341" y="324"/>
                </a:lnTo>
                <a:lnTo>
                  <a:pt x="339" y="323"/>
                </a:lnTo>
                <a:lnTo>
                  <a:pt x="338" y="323"/>
                </a:lnTo>
                <a:lnTo>
                  <a:pt x="338" y="322"/>
                </a:lnTo>
                <a:lnTo>
                  <a:pt x="337" y="320"/>
                </a:lnTo>
                <a:lnTo>
                  <a:pt x="335" y="320"/>
                </a:lnTo>
                <a:lnTo>
                  <a:pt x="335" y="319"/>
                </a:lnTo>
                <a:lnTo>
                  <a:pt x="334" y="318"/>
                </a:lnTo>
                <a:lnTo>
                  <a:pt x="333" y="318"/>
                </a:lnTo>
                <a:lnTo>
                  <a:pt x="333" y="316"/>
                </a:lnTo>
                <a:lnTo>
                  <a:pt x="332" y="316"/>
                </a:lnTo>
                <a:lnTo>
                  <a:pt x="330" y="316"/>
                </a:lnTo>
                <a:lnTo>
                  <a:pt x="329" y="315"/>
                </a:lnTo>
                <a:lnTo>
                  <a:pt x="329" y="314"/>
                </a:lnTo>
                <a:lnTo>
                  <a:pt x="328" y="312"/>
                </a:lnTo>
                <a:lnTo>
                  <a:pt x="328" y="311"/>
                </a:lnTo>
                <a:lnTo>
                  <a:pt x="329" y="311"/>
                </a:lnTo>
                <a:lnTo>
                  <a:pt x="330" y="312"/>
                </a:lnTo>
                <a:close/>
                <a:moveTo>
                  <a:pt x="431" y="286"/>
                </a:moveTo>
                <a:lnTo>
                  <a:pt x="430" y="286"/>
                </a:lnTo>
                <a:lnTo>
                  <a:pt x="430" y="285"/>
                </a:lnTo>
                <a:lnTo>
                  <a:pt x="431" y="285"/>
                </a:lnTo>
                <a:lnTo>
                  <a:pt x="431" y="286"/>
                </a:lnTo>
                <a:close/>
                <a:moveTo>
                  <a:pt x="460" y="276"/>
                </a:moveTo>
                <a:lnTo>
                  <a:pt x="459" y="276"/>
                </a:lnTo>
                <a:lnTo>
                  <a:pt x="460" y="276"/>
                </a:lnTo>
                <a:close/>
                <a:moveTo>
                  <a:pt x="284" y="270"/>
                </a:moveTo>
                <a:lnTo>
                  <a:pt x="286" y="270"/>
                </a:lnTo>
                <a:lnTo>
                  <a:pt x="286" y="272"/>
                </a:lnTo>
                <a:lnTo>
                  <a:pt x="284" y="272"/>
                </a:lnTo>
                <a:lnTo>
                  <a:pt x="283" y="272"/>
                </a:lnTo>
                <a:lnTo>
                  <a:pt x="283" y="270"/>
                </a:lnTo>
                <a:lnTo>
                  <a:pt x="282" y="270"/>
                </a:lnTo>
                <a:lnTo>
                  <a:pt x="282" y="269"/>
                </a:lnTo>
                <a:lnTo>
                  <a:pt x="283" y="269"/>
                </a:lnTo>
                <a:lnTo>
                  <a:pt x="284" y="269"/>
                </a:lnTo>
                <a:lnTo>
                  <a:pt x="284" y="270"/>
                </a:lnTo>
                <a:close/>
                <a:moveTo>
                  <a:pt x="462" y="263"/>
                </a:moveTo>
                <a:lnTo>
                  <a:pt x="461" y="263"/>
                </a:lnTo>
                <a:lnTo>
                  <a:pt x="462" y="263"/>
                </a:lnTo>
                <a:close/>
                <a:moveTo>
                  <a:pt x="470" y="260"/>
                </a:moveTo>
                <a:lnTo>
                  <a:pt x="469" y="260"/>
                </a:lnTo>
                <a:lnTo>
                  <a:pt x="470" y="260"/>
                </a:lnTo>
                <a:close/>
                <a:moveTo>
                  <a:pt x="470" y="259"/>
                </a:moveTo>
                <a:lnTo>
                  <a:pt x="469" y="259"/>
                </a:lnTo>
                <a:lnTo>
                  <a:pt x="469" y="257"/>
                </a:lnTo>
                <a:lnTo>
                  <a:pt x="470" y="257"/>
                </a:lnTo>
                <a:lnTo>
                  <a:pt x="470" y="259"/>
                </a:lnTo>
                <a:close/>
                <a:moveTo>
                  <a:pt x="106" y="255"/>
                </a:moveTo>
                <a:lnTo>
                  <a:pt x="106" y="253"/>
                </a:lnTo>
                <a:lnTo>
                  <a:pt x="106" y="255"/>
                </a:lnTo>
                <a:close/>
                <a:moveTo>
                  <a:pt x="104" y="253"/>
                </a:moveTo>
                <a:lnTo>
                  <a:pt x="104" y="252"/>
                </a:lnTo>
                <a:lnTo>
                  <a:pt x="104" y="253"/>
                </a:lnTo>
                <a:close/>
                <a:moveTo>
                  <a:pt x="478" y="250"/>
                </a:moveTo>
                <a:lnTo>
                  <a:pt x="477" y="250"/>
                </a:lnTo>
                <a:lnTo>
                  <a:pt x="478" y="250"/>
                </a:lnTo>
                <a:close/>
                <a:moveTo>
                  <a:pt x="383" y="242"/>
                </a:moveTo>
                <a:lnTo>
                  <a:pt x="381" y="242"/>
                </a:lnTo>
                <a:lnTo>
                  <a:pt x="380" y="242"/>
                </a:lnTo>
                <a:lnTo>
                  <a:pt x="381" y="240"/>
                </a:lnTo>
                <a:lnTo>
                  <a:pt x="383" y="240"/>
                </a:lnTo>
                <a:lnTo>
                  <a:pt x="383" y="242"/>
                </a:lnTo>
                <a:close/>
                <a:moveTo>
                  <a:pt x="473" y="240"/>
                </a:moveTo>
                <a:lnTo>
                  <a:pt x="472" y="240"/>
                </a:lnTo>
                <a:lnTo>
                  <a:pt x="472" y="239"/>
                </a:lnTo>
                <a:lnTo>
                  <a:pt x="473" y="239"/>
                </a:lnTo>
                <a:lnTo>
                  <a:pt x="473" y="240"/>
                </a:lnTo>
                <a:close/>
                <a:moveTo>
                  <a:pt x="377" y="238"/>
                </a:moveTo>
                <a:lnTo>
                  <a:pt x="379" y="238"/>
                </a:lnTo>
                <a:lnTo>
                  <a:pt x="377" y="238"/>
                </a:lnTo>
                <a:close/>
                <a:moveTo>
                  <a:pt x="181" y="235"/>
                </a:moveTo>
                <a:lnTo>
                  <a:pt x="181" y="236"/>
                </a:lnTo>
                <a:lnTo>
                  <a:pt x="180" y="235"/>
                </a:lnTo>
                <a:lnTo>
                  <a:pt x="181" y="235"/>
                </a:lnTo>
                <a:close/>
                <a:moveTo>
                  <a:pt x="212" y="234"/>
                </a:moveTo>
                <a:lnTo>
                  <a:pt x="211" y="234"/>
                </a:lnTo>
                <a:lnTo>
                  <a:pt x="211" y="233"/>
                </a:lnTo>
                <a:lnTo>
                  <a:pt x="212" y="233"/>
                </a:lnTo>
                <a:lnTo>
                  <a:pt x="212" y="234"/>
                </a:lnTo>
                <a:close/>
                <a:moveTo>
                  <a:pt x="210" y="234"/>
                </a:moveTo>
                <a:lnTo>
                  <a:pt x="208" y="234"/>
                </a:lnTo>
                <a:lnTo>
                  <a:pt x="208" y="233"/>
                </a:lnTo>
                <a:lnTo>
                  <a:pt x="210" y="233"/>
                </a:lnTo>
                <a:lnTo>
                  <a:pt x="210" y="234"/>
                </a:lnTo>
                <a:close/>
                <a:moveTo>
                  <a:pt x="375" y="231"/>
                </a:moveTo>
                <a:lnTo>
                  <a:pt x="375" y="230"/>
                </a:lnTo>
                <a:lnTo>
                  <a:pt x="375" y="231"/>
                </a:lnTo>
                <a:close/>
                <a:moveTo>
                  <a:pt x="375" y="230"/>
                </a:moveTo>
                <a:lnTo>
                  <a:pt x="373" y="230"/>
                </a:lnTo>
                <a:lnTo>
                  <a:pt x="373" y="229"/>
                </a:lnTo>
                <a:lnTo>
                  <a:pt x="375" y="229"/>
                </a:lnTo>
                <a:lnTo>
                  <a:pt x="375" y="230"/>
                </a:lnTo>
                <a:close/>
                <a:moveTo>
                  <a:pt x="372" y="229"/>
                </a:moveTo>
                <a:lnTo>
                  <a:pt x="373" y="229"/>
                </a:lnTo>
                <a:lnTo>
                  <a:pt x="372" y="229"/>
                </a:lnTo>
                <a:close/>
                <a:moveTo>
                  <a:pt x="215" y="229"/>
                </a:moveTo>
                <a:lnTo>
                  <a:pt x="215" y="227"/>
                </a:lnTo>
                <a:lnTo>
                  <a:pt x="215" y="229"/>
                </a:lnTo>
                <a:close/>
                <a:moveTo>
                  <a:pt x="477" y="229"/>
                </a:moveTo>
                <a:lnTo>
                  <a:pt x="476" y="229"/>
                </a:lnTo>
                <a:lnTo>
                  <a:pt x="474" y="229"/>
                </a:lnTo>
                <a:lnTo>
                  <a:pt x="474" y="227"/>
                </a:lnTo>
                <a:lnTo>
                  <a:pt x="476" y="227"/>
                </a:lnTo>
                <a:lnTo>
                  <a:pt x="477" y="229"/>
                </a:lnTo>
                <a:close/>
                <a:moveTo>
                  <a:pt x="214" y="227"/>
                </a:moveTo>
                <a:lnTo>
                  <a:pt x="214" y="226"/>
                </a:lnTo>
                <a:lnTo>
                  <a:pt x="214" y="227"/>
                </a:lnTo>
                <a:close/>
                <a:moveTo>
                  <a:pt x="380" y="227"/>
                </a:moveTo>
                <a:lnTo>
                  <a:pt x="380" y="226"/>
                </a:lnTo>
                <a:lnTo>
                  <a:pt x="380" y="227"/>
                </a:lnTo>
                <a:close/>
                <a:moveTo>
                  <a:pt x="216" y="227"/>
                </a:moveTo>
                <a:lnTo>
                  <a:pt x="215" y="227"/>
                </a:lnTo>
                <a:lnTo>
                  <a:pt x="215" y="226"/>
                </a:lnTo>
                <a:lnTo>
                  <a:pt x="216" y="226"/>
                </a:lnTo>
                <a:lnTo>
                  <a:pt x="218" y="226"/>
                </a:lnTo>
                <a:lnTo>
                  <a:pt x="216" y="227"/>
                </a:lnTo>
                <a:close/>
                <a:moveTo>
                  <a:pt x="371" y="226"/>
                </a:moveTo>
                <a:lnTo>
                  <a:pt x="372" y="226"/>
                </a:lnTo>
                <a:lnTo>
                  <a:pt x="372" y="227"/>
                </a:lnTo>
                <a:lnTo>
                  <a:pt x="371" y="227"/>
                </a:lnTo>
                <a:lnTo>
                  <a:pt x="369" y="227"/>
                </a:lnTo>
                <a:lnTo>
                  <a:pt x="369" y="226"/>
                </a:lnTo>
                <a:lnTo>
                  <a:pt x="371" y="226"/>
                </a:lnTo>
                <a:close/>
                <a:moveTo>
                  <a:pt x="478" y="226"/>
                </a:moveTo>
                <a:lnTo>
                  <a:pt x="479" y="226"/>
                </a:lnTo>
                <a:lnTo>
                  <a:pt x="478" y="226"/>
                </a:lnTo>
                <a:close/>
                <a:moveTo>
                  <a:pt x="95" y="225"/>
                </a:moveTo>
                <a:lnTo>
                  <a:pt x="95" y="226"/>
                </a:lnTo>
                <a:lnTo>
                  <a:pt x="93" y="226"/>
                </a:lnTo>
                <a:lnTo>
                  <a:pt x="92" y="226"/>
                </a:lnTo>
                <a:lnTo>
                  <a:pt x="91" y="226"/>
                </a:lnTo>
                <a:lnTo>
                  <a:pt x="89" y="226"/>
                </a:lnTo>
                <a:lnTo>
                  <a:pt x="91" y="225"/>
                </a:lnTo>
                <a:lnTo>
                  <a:pt x="92" y="225"/>
                </a:lnTo>
                <a:lnTo>
                  <a:pt x="93" y="225"/>
                </a:lnTo>
                <a:lnTo>
                  <a:pt x="95" y="225"/>
                </a:lnTo>
                <a:close/>
                <a:moveTo>
                  <a:pt x="96" y="225"/>
                </a:moveTo>
                <a:lnTo>
                  <a:pt x="95" y="225"/>
                </a:lnTo>
                <a:lnTo>
                  <a:pt x="96" y="225"/>
                </a:lnTo>
                <a:close/>
                <a:moveTo>
                  <a:pt x="99" y="225"/>
                </a:moveTo>
                <a:lnTo>
                  <a:pt x="97" y="225"/>
                </a:lnTo>
                <a:lnTo>
                  <a:pt x="99" y="225"/>
                </a:lnTo>
                <a:close/>
                <a:moveTo>
                  <a:pt x="100" y="223"/>
                </a:moveTo>
                <a:lnTo>
                  <a:pt x="100" y="225"/>
                </a:lnTo>
                <a:lnTo>
                  <a:pt x="100" y="223"/>
                </a:lnTo>
                <a:close/>
                <a:moveTo>
                  <a:pt x="380" y="225"/>
                </a:moveTo>
                <a:lnTo>
                  <a:pt x="379" y="225"/>
                </a:lnTo>
                <a:lnTo>
                  <a:pt x="379" y="223"/>
                </a:lnTo>
                <a:lnTo>
                  <a:pt x="379" y="222"/>
                </a:lnTo>
                <a:lnTo>
                  <a:pt x="379" y="223"/>
                </a:lnTo>
                <a:lnTo>
                  <a:pt x="380" y="223"/>
                </a:lnTo>
                <a:lnTo>
                  <a:pt x="380" y="225"/>
                </a:lnTo>
                <a:close/>
                <a:moveTo>
                  <a:pt x="358" y="221"/>
                </a:moveTo>
                <a:lnTo>
                  <a:pt x="356" y="221"/>
                </a:lnTo>
                <a:lnTo>
                  <a:pt x="356" y="219"/>
                </a:lnTo>
                <a:lnTo>
                  <a:pt x="358" y="219"/>
                </a:lnTo>
                <a:lnTo>
                  <a:pt x="358" y="221"/>
                </a:lnTo>
                <a:close/>
                <a:moveTo>
                  <a:pt x="479" y="219"/>
                </a:moveTo>
                <a:lnTo>
                  <a:pt x="479" y="221"/>
                </a:lnTo>
                <a:lnTo>
                  <a:pt x="478" y="221"/>
                </a:lnTo>
                <a:lnTo>
                  <a:pt x="478" y="219"/>
                </a:lnTo>
                <a:lnTo>
                  <a:pt x="479" y="219"/>
                </a:lnTo>
                <a:close/>
                <a:moveTo>
                  <a:pt x="360" y="219"/>
                </a:moveTo>
                <a:lnTo>
                  <a:pt x="360" y="221"/>
                </a:lnTo>
                <a:lnTo>
                  <a:pt x="360" y="219"/>
                </a:lnTo>
                <a:close/>
                <a:moveTo>
                  <a:pt x="359" y="219"/>
                </a:moveTo>
                <a:lnTo>
                  <a:pt x="358" y="219"/>
                </a:lnTo>
                <a:lnTo>
                  <a:pt x="358" y="218"/>
                </a:lnTo>
                <a:lnTo>
                  <a:pt x="359" y="218"/>
                </a:lnTo>
                <a:lnTo>
                  <a:pt x="359" y="219"/>
                </a:lnTo>
                <a:close/>
                <a:moveTo>
                  <a:pt x="349" y="212"/>
                </a:moveTo>
                <a:lnTo>
                  <a:pt x="349" y="213"/>
                </a:lnTo>
                <a:lnTo>
                  <a:pt x="349" y="214"/>
                </a:lnTo>
                <a:lnTo>
                  <a:pt x="347" y="216"/>
                </a:lnTo>
                <a:lnTo>
                  <a:pt x="347" y="214"/>
                </a:lnTo>
                <a:lnTo>
                  <a:pt x="346" y="214"/>
                </a:lnTo>
                <a:lnTo>
                  <a:pt x="346" y="213"/>
                </a:lnTo>
                <a:lnTo>
                  <a:pt x="346" y="212"/>
                </a:lnTo>
                <a:lnTo>
                  <a:pt x="347" y="212"/>
                </a:lnTo>
                <a:lnTo>
                  <a:pt x="349" y="212"/>
                </a:lnTo>
                <a:close/>
                <a:moveTo>
                  <a:pt x="337" y="212"/>
                </a:moveTo>
                <a:lnTo>
                  <a:pt x="338" y="210"/>
                </a:lnTo>
                <a:lnTo>
                  <a:pt x="338" y="212"/>
                </a:lnTo>
                <a:lnTo>
                  <a:pt x="337" y="212"/>
                </a:lnTo>
                <a:close/>
                <a:moveTo>
                  <a:pt x="346" y="212"/>
                </a:moveTo>
                <a:lnTo>
                  <a:pt x="345" y="212"/>
                </a:lnTo>
                <a:lnTo>
                  <a:pt x="345" y="210"/>
                </a:lnTo>
                <a:lnTo>
                  <a:pt x="346" y="210"/>
                </a:lnTo>
                <a:lnTo>
                  <a:pt x="346" y="212"/>
                </a:lnTo>
                <a:close/>
                <a:moveTo>
                  <a:pt x="337" y="208"/>
                </a:moveTo>
                <a:lnTo>
                  <a:pt x="335" y="208"/>
                </a:lnTo>
                <a:lnTo>
                  <a:pt x="335" y="206"/>
                </a:lnTo>
                <a:lnTo>
                  <a:pt x="337" y="206"/>
                </a:lnTo>
                <a:lnTo>
                  <a:pt x="337" y="208"/>
                </a:lnTo>
                <a:close/>
                <a:moveTo>
                  <a:pt x="342" y="208"/>
                </a:moveTo>
                <a:lnTo>
                  <a:pt x="341" y="208"/>
                </a:lnTo>
                <a:lnTo>
                  <a:pt x="341" y="206"/>
                </a:lnTo>
                <a:lnTo>
                  <a:pt x="342" y="206"/>
                </a:lnTo>
                <a:lnTo>
                  <a:pt x="342" y="208"/>
                </a:lnTo>
                <a:close/>
                <a:moveTo>
                  <a:pt x="352" y="206"/>
                </a:moveTo>
                <a:lnTo>
                  <a:pt x="351" y="206"/>
                </a:lnTo>
                <a:lnTo>
                  <a:pt x="352" y="206"/>
                </a:lnTo>
                <a:close/>
                <a:moveTo>
                  <a:pt x="330" y="206"/>
                </a:moveTo>
                <a:lnTo>
                  <a:pt x="329" y="206"/>
                </a:lnTo>
                <a:lnTo>
                  <a:pt x="330" y="206"/>
                </a:lnTo>
                <a:close/>
                <a:moveTo>
                  <a:pt x="350" y="206"/>
                </a:moveTo>
                <a:lnTo>
                  <a:pt x="350" y="208"/>
                </a:lnTo>
                <a:lnTo>
                  <a:pt x="349" y="208"/>
                </a:lnTo>
                <a:lnTo>
                  <a:pt x="349" y="206"/>
                </a:lnTo>
                <a:lnTo>
                  <a:pt x="349" y="205"/>
                </a:lnTo>
                <a:lnTo>
                  <a:pt x="350" y="205"/>
                </a:lnTo>
                <a:lnTo>
                  <a:pt x="350" y="206"/>
                </a:lnTo>
                <a:lnTo>
                  <a:pt x="351" y="206"/>
                </a:lnTo>
                <a:lnTo>
                  <a:pt x="350" y="206"/>
                </a:lnTo>
                <a:close/>
                <a:moveTo>
                  <a:pt x="329" y="205"/>
                </a:moveTo>
                <a:lnTo>
                  <a:pt x="328" y="205"/>
                </a:lnTo>
                <a:lnTo>
                  <a:pt x="328" y="206"/>
                </a:lnTo>
                <a:lnTo>
                  <a:pt x="328" y="205"/>
                </a:lnTo>
                <a:lnTo>
                  <a:pt x="328" y="204"/>
                </a:lnTo>
                <a:lnTo>
                  <a:pt x="329" y="204"/>
                </a:lnTo>
                <a:lnTo>
                  <a:pt x="329" y="205"/>
                </a:lnTo>
                <a:close/>
                <a:moveTo>
                  <a:pt x="346" y="205"/>
                </a:moveTo>
                <a:lnTo>
                  <a:pt x="345" y="206"/>
                </a:lnTo>
                <a:lnTo>
                  <a:pt x="345" y="205"/>
                </a:lnTo>
                <a:lnTo>
                  <a:pt x="345" y="204"/>
                </a:lnTo>
                <a:lnTo>
                  <a:pt x="346" y="204"/>
                </a:lnTo>
                <a:lnTo>
                  <a:pt x="346" y="205"/>
                </a:lnTo>
                <a:close/>
                <a:moveTo>
                  <a:pt x="338" y="205"/>
                </a:moveTo>
                <a:lnTo>
                  <a:pt x="337" y="204"/>
                </a:lnTo>
                <a:lnTo>
                  <a:pt x="338" y="204"/>
                </a:lnTo>
                <a:lnTo>
                  <a:pt x="338" y="205"/>
                </a:lnTo>
                <a:close/>
                <a:moveTo>
                  <a:pt x="347" y="206"/>
                </a:moveTo>
                <a:lnTo>
                  <a:pt x="349" y="208"/>
                </a:lnTo>
                <a:lnTo>
                  <a:pt x="347" y="208"/>
                </a:lnTo>
                <a:lnTo>
                  <a:pt x="346" y="208"/>
                </a:lnTo>
                <a:lnTo>
                  <a:pt x="346" y="206"/>
                </a:lnTo>
                <a:lnTo>
                  <a:pt x="346" y="205"/>
                </a:lnTo>
                <a:lnTo>
                  <a:pt x="346" y="204"/>
                </a:lnTo>
                <a:lnTo>
                  <a:pt x="347" y="204"/>
                </a:lnTo>
                <a:lnTo>
                  <a:pt x="347" y="202"/>
                </a:lnTo>
                <a:lnTo>
                  <a:pt x="349" y="202"/>
                </a:lnTo>
                <a:lnTo>
                  <a:pt x="350" y="202"/>
                </a:lnTo>
                <a:lnTo>
                  <a:pt x="349" y="204"/>
                </a:lnTo>
                <a:lnTo>
                  <a:pt x="349" y="205"/>
                </a:lnTo>
                <a:lnTo>
                  <a:pt x="347" y="206"/>
                </a:lnTo>
                <a:close/>
                <a:moveTo>
                  <a:pt x="474" y="201"/>
                </a:moveTo>
                <a:lnTo>
                  <a:pt x="474" y="202"/>
                </a:lnTo>
                <a:lnTo>
                  <a:pt x="474" y="201"/>
                </a:lnTo>
                <a:close/>
                <a:moveTo>
                  <a:pt x="345" y="201"/>
                </a:moveTo>
                <a:lnTo>
                  <a:pt x="346" y="201"/>
                </a:lnTo>
                <a:lnTo>
                  <a:pt x="346" y="202"/>
                </a:lnTo>
                <a:lnTo>
                  <a:pt x="345" y="204"/>
                </a:lnTo>
                <a:lnTo>
                  <a:pt x="345" y="205"/>
                </a:lnTo>
                <a:lnTo>
                  <a:pt x="343" y="205"/>
                </a:lnTo>
                <a:lnTo>
                  <a:pt x="342" y="205"/>
                </a:lnTo>
                <a:lnTo>
                  <a:pt x="342" y="204"/>
                </a:lnTo>
                <a:lnTo>
                  <a:pt x="343" y="202"/>
                </a:lnTo>
                <a:lnTo>
                  <a:pt x="345" y="202"/>
                </a:lnTo>
                <a:lnTo>
                  <a:pt x="345" y="201"/>
                </a:lnTo>
                <a:close/>
                <a:moveTo>
                  <a:pt x="349" y="201"/>
                </a:moveTo>
                <a:lnTo>
                  <a:pt x="347" y="202"/>
                </a:lnTo>
                <a:lnTo>
                  <a:pt x="347" y="201"/>
                </a:lnTo>
                <a:lnTo>
                  <a:pt x="349" y="201"/>
                </a:lnTo>
                <a:close/>
                <a:moveTo>
                  <a:pt x="335" y="202"/>
                </a:moveTo>
                <a:lnTo>
                  <a:pt x="335" y="204"/>
                </a:lnTo>
                <a:lnTo>
                  <a:pt x="335" y="205"/>
                </a:lnTo>
                <a:lnTo>
                  <a:pt x="334" y="205"/>
                </a:lnTo>
                <a:lnTo>
                  <a:pt x="334" y="206"/>
                </a:lnTo>
                <a:lnTo>
                  <a:pt x="333" y="206"/>
                </a:lnTo>
                <a:lnTo>
                  <a:pt x="333" y="205"/>
                </a:lnTo>
                <a:lnTo>
                  <a:pt x="333" y="204"/>
                </a:lnTo>
                <a:lnTo>
                  <a:pt x="333" y="202"/>
                </a:lnTo>
                <a:lnTo>
                  <a:pt x="332" y="202"/>
                </a:lnTo>
                <a:lnTo>
                  <a:pt x="332" y="201"/>
                </a:lnTo>
                <a:lnTo>
                  <a:pt x="333" y="201"/>
                </a:lnTo>
                <a:lnTo>
                  <a:pt x="333" y="200"/>
                </a:lnTo>
                <a:lnTo>
                  <a:pt x="334" y="201"/>
                </a:lnTo>
                <a:lnTo>
                  <a:pt x="333" y="201"/>
                </a:lnTo>
                <a:lnTo>
                  <a:pt x="334" y="201"/>
                </a:lnTo>
                <a:lnTo>
                  <a:pt x="334" y="202"/>
                </a:lnTo>
                <a:lnTo>
                  <a:pt x="335" y="202"/>
                </a:lnTo>
                <a:close/>
                <a:moveTo>
                  <a:pt x="59" y="201"/>
                </a:moveTo>
                <a:lnTo>
                  <a:pt x="59" y="200"/>
                </a:lnTo>
                <a:lnTo>
                  <a:pt x="61" y="200"/>
                </a:lnTo>
                <a:lnTo>
                  <a:pt x="59" y="201"/>
                </a:lnTo>
                <a:close/>
                <a:moveTo>
                  <a:pt x="292" y="200"/>
                </a:moveTo>
                <a:lnTo>
                  <a:pt x="292" y="198"/>
                </a:lnTo>
                <a:lnTo>
                  <a:pt x="294" y="200"/>
                </a:lnTo>
                <a:lnTo>
                  <a:pt x="292" y="200"/>
                </a:lnTo>
                <a:close/>
                <a:moveTo>
                  <a:pt x="297" y="200"/>
                </a:moveTo>
                <a:lnTo>
                  <a:pt x="296" y="200"/>
                </a:lnTo>
                <a:lnTo>
                  <a:pt x="296" y="198"/>
                </a:lnTo>
                <a:lnTo>
                  <a:pt x="297" y="198"/>
                </a:lnTo>
                <a:lnTo>
                  <a:pt x="297" y="200"/>
                </a:lnTo>
                <a:close/>
                <a:moveTo>
                  <a:pt x="472" y="200"/>
                </a:moveTo>
                <a:lnTo>
                  <a:pt x="472" y="198"/>
                </a:lnTo>
                <a:lnTo>
                  <a:pt x="473" y="198"/>
                </a:lnTo>
                <a:lnTo>
                  <a:pt x="472" y="198"/>
                </a:lnTo>
                <a:lnTo>
                  <a:pt x="472" y="200"/>
                </a:lnTo>
                <a:close/>
                <a:moveTo>
                  <a:pt x="297" y="197"/>
                </a:moveTo>
                <a:lnTo>
                  <a:pt x="297" y="198"/>
                </a:lnTo>
                <a:lnTo>
                  <a:pt x="299" y="198"/>
                </a:lnTo>
                <a:lnTo>
                  <a:pt x="297" y="198"/>
                </a:lnTo>
                <a:lnTo>
                  <a:pt x="296" y="198"/>
                </a:lnTo>
                <a:lnTo>
                  <a:pt x="296" y="197"/>
                </a:lnTo>
                <a:lnTo>
                  <a:pt x="297" y="197"/>
                </a:lnTo>
                <a:close/>
                <a:moveTo>
                  <a:pt x="299" y="197"/>
                </a:moveTo>
                <a:lnTo>
                  <a:pt x="299" y="196"/>
                </a:lnTo>
                <a:lnTo>
                  <a:pt x="299" y="197"/>
                </a:lnTo>
                <a:close/>
                <a:moveTo>
                  <a:pt x="218" y="197"/>
                </a:moveTo>
                <a:lnTo>
                  <a:pt x="218" y="196"/>
                </a:lnTo>
                <a:lnTo>
                  <a:pt x="218" y="197"/>
                </a:lnTo>
                <a:close/>
                <a:moveTo>
                  <a:pt x="222" y="195"/>
                </a:moveTo>
                <a:lnTo>
                  <a:pt x="220" y="195"/>
                </a:lnTo>
                <a:lnTo>
                  <a:pt x="220" y="193"/>
                </a:lnTo>
                <a:lnTo>
                  <a:pt x="222" y="193"/>
                </a:lnTo>
                <a:lnTo>
                  <a:pt x="222" y="195"/>
                </a:lnTo>
                <a:close/>
                <a:moveTo>
                  <a:pt x="223" y="193"/>
                </a:moveTo>
                <a:lnTo>
                  <a:pt x="223" y="192"/>
                </a:lnTo>
                <a:lnTo>
                  <a:pt x="223" y="193"/>
                </a:lnTo>
                <a:close/>
                <a:moveTo>
                  <a:pt x="291" y="193"/>
                </a:moveTo>
                <a:lnTo>
                  <a:pt x="290" y="193"/>
                </a:lnTo>
                <a:lnTo>
                  <a:pt x="290" y="195"/>
                </a:lnTo>
                <a:lnTo>
                  <a:pt x="288" y="193"/>
                </a:lnTo>
                <a:lnTo>
                  <a:pt x="287" y="193"/>
                </a:lnTo>
                <a:lnTo>
                  <a:pt x="286" y="192"/>
                </a:lnTo>
                <a:lnTo>
                  <a:pt x="286" y="191"/>
                </a:lnTo>
                <a:lnTo>
                  <a:pt x="287" y="191"/>
                </a:lnTo>
                <a:lnTo>
                  <a:pt x="287" y="192"/>
                </a:lnTo>
                <a:lnTo>
                  <a:pt x="288" y="192"/>
                </a:lnTo>
                <a:lnTo>
                  <a:pt x="291" y="192"/>
                </a:lnTo>
                <a:lnTo>
                  <a:pt x="291" y="193"/>
                </a:lnTo>
                <a:close/>
                <a:moveTo>
                  <a:pt x="457" y="191"/>
                </a:moveTo>
                <a:lnTo>
                  <a:pt x="457" y="189"/>
                </a:lnTo>
                <a:lnTo>
                  <a:pt x="457" y="191"/>
                </a:lnTo>
                <a:close/>
                <a:moveTo>
                  <a:pt x="464" y="189"/>
                </a:moveTo>
                <a:lnTo>
                  <a:pt x="464" y="188"/>
                </a:lnTo>
                <a:lnTo>
                  <a:pt x="465" y="189"/>
                </a:lnTo>
                <a:lnTo>
                  <a:pt x="464" y="189"/>
                </a:lnTo>
                <a:close/>
                <a:moveTo>
                  <a:pt x="227" y="189"/>
                </a:moveTo>
                <a:lnTo>
                  <a:pt x="225" y="189"/>
                </a:lnTo>
                <a:lnTo>
                  <a:pt x="225" y="188"/>
                </a:lnTo>
                <a:lnTo>
                  <a:pt x="227" y="189"/>
                </a:lnTo>
                <a:close/>
                <a:moveTo>
                  <a:pt x="250" y="189"/>
                </a:moveTo>
                <a:lnTo>
                  <a:pt x="249" y="189"/>
                </a:lnTo>
                <a:lnTo>
                  <a:pt x="249" y="188"/>
                </a:lnTo>
                <a:lnTo>
                  <a:pt x="250" y="188"/>
                </a:lnTo>
                <a:lnTo>
                  <a:pt x="250" y="189"/>
                </a:lnTo>
                <a:close/>
                <a:moveTo>
                  <a:pt x="290" y="189"/>
                </a:moveTo>
                <a:lnTo>
                  <a:pt x="288" y="188"/>
                </a:lnTo>
                <a:lnTo>
                  <a:pt x="290" y="188"/>
                </a:lnTo>
                <a:lnTo>
                  <a:pt x="290" y="189"/>
                </a:lnTo>
                <a:close/>
                <a:moveTo>
                  <a:pt x="347" y="188"/>
                </a:moveTo>
                <a:lnTo>
                  <a:pt x="346" y="188"/>
                </a:lnTo>
                <a:lnTo>
                  <a:pt x="346" y="187"/>
                </a:lnTo>
                <a:lnTo>
                  <a:pt x="347" y="187"/>
                </a:lnTo>
                <a:lnTo>
                  <a:pt x="349" y="187"/>
                </a:lnTo>
                <a:lnTo>
                  <a:pt x="347" y="188"/>
                </a:lnTo>
                <a:close/>
                <a:moveTo>
                  <a:pt x="249" y="187"/>
                </a:moveTo>
                <a:lnTo>
                  <a:pt x="249" y="188"/>
                </a:lnTo>
                <a:lnTo>
                  <a:pt x="249" y="187"/>
                </a:lnTo>
                <a:close/>
                <a:moveTo>
                  <a:pt x="229" y="187"/>
                </a:moveTo>
                <a:lnTo>
                  <a:pt x="228" y="187"/>
                </a:lnTo>
                <a:lnTo>
                  <a:pt x="228" y="185"/>
                </a:lnTo>
                <a:lnTo>
                  <a:pt x="229" y="185"/>
                </a:lnTo>
                <a:lnTo>
                  <a:pt x="229" y="187"/>
                </a:lnTo>
                <a:close/>
                <a:moveTo>
                  <a:pt x="271" y="185"/>
                </a:moveTo>
                <a:lnTo>
                  <a:pt x="270" y="187"/>
                </a:lnTo>
                <a:lnTo>
                  <a:pt x="270" y="185"/>
                </a:lnTo>
                <a:lnTo>
                  <a:pt x="271" y="184"/>
                </a:lnTo>
                <a:lnTo>
                  <a:pt x="271" y="185"/>
                </a:lnTo>
                <a:close/>
                <a:moveTo>
                  <a:pt x="277" y="184"/>
                </a:moveTo>
                <a:lnTo>
                  <a:pt x="277" y="185"/>
                </a:lnTo>
                <a:lnTo>
                  <a:pt x="275" y="185"/>
                </a:lnTo>
                <a:lnTo>
                  <a:pt x="277" y="184"/>
                </a:lnTo>
                <a:close/>
                <a:moveTo>
                  <a:pt x="211" y="185"/>
                </a:moveTo>
                <a:lnTo>
                  <a:pt x="210" y="185"/>
                </a:lnTo>
                <a:lnTo>
                  <a:pt x="211" y="184"/>
                </a:lnTo>
                <a:lnTo>
                  <a:pt x="211" y="185"/>
                </a:lnTo>
                <a:close/>
                <a:moveTo>
                  <a:pt x="339" y="185"/>
                </a:moveTo>
                <a:lnTo>
                  <a:pt x="339" y="184"/>
                </a:lnTo>
                <a:lnTo>
                  <a:pt x="339" y="185"/>
                </a:lnTo>
                <a:close/>
                <a:moveTo>
                  <a:pt x="462" y="184"/>
                </a:moveTo>
                <a:lnTo>
                  <a:pt x="461" y="184"/>
                </a:lnTo>
                <a:lnTo>
                  <a:pt x="462" y="184"/>
                </a:lnTo>
                <a:close/>
                <a:moveTo>
                  <a:pt x="258" y="184"/>
                </a:moveTo>
                <a:lnTo>
                  <a:pt x="258" y="183"/>
                </a:lnTo>
                <a:lnTo>
                  <a:pt x="260" y="184"/>
                </a:lnTo>
                <a:lnTo>
                  <a:pt x="258" y="184"/>
                </a:lnTo>
                <a:close/>
                <a:moveTo>
                  <a:pt x="254" y="184"/>
                </a:moveTo>
                <a:lnTo>
                  <a:pt x="254" y="183"/>
                </a:lnTo>
                <a:lnTo>
                  <a:pt x="256" y="183"/>
                </a:lnTo>
                <a:lnTo>
                  <a:pt x="256" y="184"/>
                </a:lnTo>
                <a:lnTo>
                  <a:pt x="254" y="184"/>
                </a:lnTo>
                <a:close/>
                <a:moveTo>
                  <a:pt x="451" y="187"/>
                </a:moveTo>
                <a:lnTo>
                  <a:pt x="449" y="187"/>
                </a:lnTo>
                <a:lnTo>
                  <a:pt x="449" y="185"/>
                </a:lnTo>
                <a:lnTo>
                  <a:pt x="449" y="184"/>
                </a:lnTo>
                <a:lnTo>
                  <a:pt x="451" y="184"/>
                </a:lnTo>
                <a:lnTo>
                  <a:pt x="451" y="183"/>
                </a:lnTo>
                <a:lnTo>
                  <a:pt x="452" y="183"/>
                </a:lnTo>
                <a:lnTo>
                  <a:pt x="452" y="184"/>
                </a:lnTo>
                <a:lnTo>
                  <a:pt x="451" y="185"/>
                </a:lnTo>
                <a:lnTo>
                  <a:pt x="451" y="187"/>
                </a:lnTo>
                <a:close/>
                <a:moveTo>
                  <a:pt x="352" y="185"/>
                </a:moveTo>
                <a:lnTo>
                  <a:pt x="352" y="187"/>
                </a:lnTo>
                <a:lnTo>
                  <a:pt x="351" y="187"/>
                </a:lnTo>
                <a:lnTo>
                  <a:pt x="350" y="187"/>
                </a:lnTo>
                <a:lnTo>
                  <a:pt x="349" y="185"/>
                </a:lnTo>
                <a:lnTo>
                  <a:pt x="349" y="184"/>
                </a:lnTo>
                <a:lnTo>
                  <a:pt x="349" y="183"/>
                </a:lnTo>
                <a:lnTo>
                  <a:pt x="350" y="183"/>
                </a:lnTo>
                <a:lnTo>
                  <a:pt x="351" y="184"/>
                </a:lnTo>
                <a:lnTo>
                  <a:pt x="351" y="185"/>
                </a:lnTo>
                <a:lnTo>
                  <a:pt x="352" y="185"/>
                </a:lnTo>
                <a:close/>
                <a:moveTo>
                  <a:pt x="273" y="184"/>
                </a:moveTo>
                <a:lnTo>
                  <a:pt x="271" y="184"/>
                </a:lnTo>
                <a:lnTo>
                  <a:pt x="271" y="183"/>
                </a:lnTo>
                <a:lnTo>
                  <a:pt x="273" y="183"/>
                </a:lnTo>
                <a:lnTo>
                  <a:pt x="274" y="183"/>
                </a:lnTo>
                <a:lnTo>
                  <a:pt x="273" y="184"/>
                </a:lnTo>
                <a:close/>
                <a:moveTo>
                  <a:pt x="288" y="183"/>
                </a:moveTo>
                <a:lnTo>
                  <a:pt x="287" y="183"/>
                </a:lnTo>
                <a:lnTo>
                  <a:pt x="288" y="183"/>
                </a:lnTo>
                <a:close/>
                <a:moveTo>
                  <a:pt x="286" y="183"/>
                </a:moveTo>
                <a:lnTo>
                  <a:pt x="286" y="184"/>
                </a:lnTo>
                <a:lnTo>
                  <a:pt x="286" y="185"/>
                </a:lnTo>
                <a:lnTo>
                  <a:pt x="286" y="187"/>
                </a:lnTo>
                <a:lnTo>
                  <a:pt x="284" y="187"/>
                </a:lnTo>
                <a:lnTo>
                  <a:pt x="284" y="188"/>
                </a:lnTo>
                <a:lnTo>
                  <a:pt x="284" y="189"/>
                </a:lnTo>
                <a:lnTo>
                  <a:pt x="286" y="191"/>
                </a:lnTo>
                <a:lnTo>
                  <a:pt x="284" y="191"/>
                </a:lnTo>
                <a:lnTo>
                  <a:pt x="283" y="189"/>
                </a:lnTo>
                <a:lnTo>
                  <a:pt x="283" y="188"/>
                </a:lnTo>
                <a:lnTo>
                  <a:pt x="283" y="187"/>
                </a:lnTo>
                <a:lnTo>
                  <a:pt x="282" y="185"/>
                </a:lnTo>
                <a:lnTo>
                  <a:pt x="280" y="185"/>
                </a:lnTo>
                <a:lnTo>
                  <a:pt x="282" y="184"/>
                </a:lnTo>
                <a:lnTo>
                  <a:pt x="283" y="184"/>
                </a:lnTo>
                <a:lnTo>
                  <a:pt x="284" y="183"/>
                </a:lnTo>
                <a:lnTo>
                  <a:pt x="286" y="183"/>
                </a:lnTo>
                <a:close/>
                <a:moveTo>
                  <a:pt x="283" y="183"/>
                </a:moveTo>
                <a:lnTo>
                  <a:pt x="282" y="183"/>
                </a:lnTo>
                <a:lnTo>
                  <a:pt x="283" y="183"/>
                </a:lnTo>
                <a:close/>
                <a:moveTo>
                  <a:pt x="339" y="183"/>
                </a:moveTo>
                <a:lnTo>
                  <a:pt x="338" y="183"/>
                </a:lnTo>
                <a:lnTo>
                  <a:pt x="339" y="183"/>
                </a:lnTo>
                <a:close/>
                <a:moveTo>
                  <a:pt x="286" y="183"/>
                </a:moveTo>
                <a:lnTo>
                  <a:pt x="286" y="181"/>
                </a:lnTo>
                <a:lnTo>
                  <a:pt x="286" y="183"/>
                </a:lnTo>
                <a:close/>
                <a:moveTo>
                  <a:pt x="205" y="181"/>
                </a:moveTo>
                <a:lnTo>
                  <a:pt x="205" y="183"/>
                </a:lnTo>
                <a:lnTo>
                  <a:pt x="206" y="183"/>
                </a:lnTo>
                <a:lnTo>
                  <a:pt x="207" y="183"/>
                </a:lnTo>
                <a:lnTo>
                  <a:pt x="207" y="184"/>
                </a:lnTo>
                <a:lnTo>
                  <a:pt x="206" y="184"/>
                </a:lnTo>
                <a:lnTo>
                  <a:pt x="205" y="183"/>
                </a:lnTo>
                <a:lnTo>
                  <a:pt x="205" y="181"/>
                </a:lnTo>
                <a:close/>
                <a:moveTo>
                  <a:pt x="341" y="180"/>
                </a:moveTo>
                <a:lnTo>
                  <a:pt x="341" y="181"/>
                </a:lnTo>
                <a:lnTo>
                  <a:pt x="342" y="181"/>
                </a:lnTo>
                <a:lnTo>
                  <a:pt x="343" y="181"/>
                </a:lnTo>
                <a:lnTo>
                  <a:pt x="343" y="180"/>
                </a:lnTo>
                <a:lnTo>
                  <a:pt x="343" y="181"/>
                </a:lnTo>
                <a:lnTo>
                  <a:pt x="345" y="181"/>
                </a:lnTo>
                <a:lnTo>
                  <a:pt x="346" y="181"/>
                </a:lnTo>
                <a:lnTo>
                  <a:pt x="345" y="183"/>
                </a:lnTo>
                <a:lnTo>
                  <a:pt x="345" y="185"/>
                </a:lnTo>
                <a:lnTo>
                  <a:pt x="345" y="187"/>
                </a:lnTo>
                <a:lnTo>
                  <a:pt x="345" y="188"/>
                </a:lnTo>
                <a:lnTo>
                  <a:pt x="346" y="188"/>
                </a:lnTo>
                <a:lnTo>
                  <a:pt x="345" y="188"/>
                </a:lnTo>
                <a:lnTo>
                  <a:pt x="345" y="189"/>
                </a:lnTo>
                <a:lnTo>
                  <a:pt x="345" y="191"/>
                </a:lnTo>
                <a:lnTo>
                  <a:pt x="345" y="192"/>
                </a:lnTo>
                <a:lnTo>
                  <a:pt x="345" y="193"/>
                </a:lnTo>
                <a:lnTo>
                  <a:pt x="345" y="195"/>
                </a:lnTo>
                <a:lnTo>
                  <a:pt x="345" y="196"/>
                </a:lnTo>
                <a:lnTo>
                  <a:pt x="346" y="197"/>
                </a:lnTo>
                <a:lnTo>
                  <a:pt x="346" y="198"/>
                </a:lnTo>
                <a:lnTo>
                  <a:pt x="346" y="200"/>
                </a:lnTo>
                <a:lnTo>
                  <a:pt x="345" y="200"/>
                </a:lnTo>
                <a:lnTo>
                  <a:pt x="343" y="200"/>
                </a:lnTo>
                <a:lnTo>
                  <a:pt x="343" y="201"/>
                </a:lnTo>
                <a:lnTo>
                  <a:pt x="343" y="200"/>
                </a:lnTo>
                <a:lnTo>
                  <a:pt x="342" y="200"/>
                </a:lnTo>
                <a:lnTo>
                  <a:pt x="342" y="198"/>
                </a:lnTo>
                <a:lnTo>
                  <a:pt x="342" y="197"/>
                </a:lnTo>
                <a:lnTo>
                  <a:pt x="342" y="196"/>
                </a:lnTo>
                <a:lnTo>
                  <a:pt x="341" y="196"/>
                </a:lnTo>
                <a:lnTo>
                  <a:pt x="339" y="196"/>
                </a:lnTo>
                <a:lnTo>
                  <a:pt x="339" y="195"/>
                </a:lnTo>
                <a:lnTo>
                  <a:pt x="339" y="193"/>
                </a:lnTo>
                <a:lnTo>
                  <a:pt x="338" y="192"/>
                </a:lnTo>
                <a:lnTo>
                  <a:pt x="339" y="191"/>
                </a:lnTo>
                <a:lnTo>
                  <a:pt x="339" y="189"/>
                </a:lnTo>
                <a:lnTo>
                  <a:pt x="338" y="188"/>
                </a:lnTo>
                <a:lnTo>
                  <a:pt x="338" y="187"/>
                </a:lnTo>
                <a:lnTo>
                  <a:pt x="339" y="187"/>
                </a:lnTo>
                <a:lnTo>
                  <a:pt x="341" y="187"/>
                </a:lnTo>
                <a:lnTo>
                  <a:pt x="341" y="185"/>
                </a:lnTo>
                <a:lnTo>
                  <a:pt x="339" y="185"/>
                </a:lnTo>
                <a:lnTo>
                  <a:pt x="339" y="184"/>
                </a:lnTo>
                <a:lnTo>
                  <a:pt x="341" y="183"/>
                </a:lnTo>
                <a:lnTo>
                  <a:pt x="341" y="181"/>
                </a:lnTo>
                <a:lnTo>
                  <a:pt x="339" y="181"/>
                </a:lnTo>
                <a:lnTo>
                  <a:pt x="341" y="180"/>
                </a:lnTo>
                <a:close/>
                <a:moveTo>
                  <a:pt x="279" y="180"/>
                </a:moveTo>
                <a:lnTo>
                  <a:pt x="280" y="181"/>
                </a:lnTo>
                <a:lnTo>
                  <a:pt x="280" y="183"/>
                </a:lnTo>
                <a:lnTo>
                  <a:pt x="280" y="181"/>
                </a:lnTo>
                <a:lnTo>
                  <a:pt x="279" y="181"/>
                </a:lnTo>
                <a:lnTo>
                  <a:pt x="278" y="181"/>
                </a:lnTo>
                <a:lnTo>
                  <a:pt x="277" y="181"/>
                </a:lnTo>
                <a:lnTo>
                  <a:pt x="277" y="180"/>
                </a:lnTo>
                <a:lnTo>
                  <a:pt x="278" y="180"/>
                </a:lnTo>
                <a:lnTo>
                  <a:pt x="279" y="180"/>
                </a:lnTo>
                <a:close/>
                <a:moveTo>
                  <a:pt x="341" y="180"/>
                </a:moveTo>
                <a:lnTo>
                  <a:pt x="339" y="180"/>
                </a:lnTo>
                <a:lnTo>
                  <a:pt x="341" y="180"/>
                </a:lnTo>
                <a:close/>
                <a:moveTo>
                  <a:pt x="300" y="180"/>
                </a:moveTo>
                <a:lnTo>
                  <a:pt x="301" y="180"/>
                </a:lnTo>
                <a:lnTo>
                  <a:pt x="303" y="181"/>
                </a:lnTo>
                <a:lnTo>
                  <a:pt x="304" y="181"/>
                </a:lnTo>
                <a:lnTo>
                  <a:pt x="304" y="183"/>
                </a:lnTo>
                <a:lnTo>
                  <a:pt x="304" y="184"/>
                </a:lnTo>
                <a:lnTo>
                  <a:pt x="305" y="184"/>
                </a:lnTo>
                <a:lnTo>
                  <a:pt x="305" y="183"/>
                </a:lnTo>
                <a:lnTo>
                  <a:pt x="307" y="183"/>
                </a:lnTo>
                <a:lnTo>
                  <a:pt x="307" y="184"/>
                </a:lnTo>
                <a:lnTo>
                  <a:pt x="308" y="185"/>
                </a:lnTo>
                <a:lnTo>
                  <a:pt x="308" y="187"/>
                </a:lnTo>
                <a:lnTo>
                  <a:pt x="309" y="188"/>
                </a:lnTo>
                <a:lnTo>
                  <a:pt x="308" y="188"/>
                </a:lnTo>
                <a:lnTo>
                  <a:pt x="308" y="189"/>
                </a:lnTo>
                <a:lnTo>
                  <a:pt x="307" y="189"/>
                </a:lnTo>
                <a:lnTo>
                  <a:pt x="305" y="191"/>
                </a:lnTo>
                <a:lnTo>
                  <a:pt x="304" y="191"/>
                </a:lnTo>
                <a:lnTo>
                  <a:pt x="303" y="191"/>
                </a:lnTo>
                <a:lnTo>
                  <a:pt x="303" y="192"/>
                </a:lnTo>
                <a:lnTo>
                  <a:pt x="303" y="193"/>
                </a:lnTo>
                <a:lnTo>
                  <a:pt x="301" y="195"/>
                </a:lnTo>
                <a:lnTo>
                  <a:pt x="300" y="195"/>
                </a:lnTo>
                <a:lnTo>
                  <a:pt x="299" y="195"/>
                </a:lnTo>
                <a:lnTo>
                  <a:pt x="299" y="196"/>
                </a:lnTo>
                <a:lnTo>
                  <a:pt x="299" y="195"/>
                </a:lnTo>
                <a:lnTo>
                  <a:pt x="297" y="196"/>
                </a:lnTo>
                <a:lnTo>
                  <a:pt x="296" y="196"/>
                </a:lnTo>
                <a:lnTo>
                  <a:pt x="296" y="197"/>
                </a:lnTo>
                <a:lnTo>
                  <a:pt x="295" y="197"/>
                </a:lnTo>
                <a:lnTo>
                  <a:pt x="295" y="196"/>
                </a:lnTo>
                <a:lnTo>
                  <a:pt x="295" y="195"/>
                </a:lnTo>
                <a:lnTo>
                  <a:pt x="294" y="195"/>
                </a:lnTo>
                <a:lnTo>
                  <a:pt x="292" y="195"/>
                </a:lnTo>
                <a:lnTo>
                  <a:pt x="291" y="195"/>
                </a:lnTo>
                <a:lnTo>
                  <a:pt x="291" y="193"/>
                </a:lnTo>
                <a:lnTo>
                  <a:pt x="291" y="192"/>
                </a:lnTo>
                <a:lnTo>
                  <a:pt x="290" y="191"/>
                </a:lnTo>
                <a:lnTo>
                  <a:pt x="291" y="189"/>
                </a:lnTo>
                <a:lnTo>
                  <a:pt x="290" y="189"/>
                </a:lnTo>
                <a:lnTo>
                  <a:pt x="290" y="188"/>
                </a:lnTo>
                <a:lnTo>
                  <a:pt x="290" y="187"/>
                </a:lnTo>
                <a:lnTo>
                  <a:pt x="290" y="188"/>
                </a:lnTo>
                <a:lnTo>
                  <a:pt x="291" y="187"/>
                </a:lnTo>
                <a:lnTo>
                  <a:pt x="291" y="185"/>
                </a:lnTo>
                <a:lnTo>
                  <a:pt x="291" y="184"/>
                </a:lnTo>
                <a:lnTo>
                  <a:pt x="292" y="184"/>
                </a:lnTo>
                <a:lnTo>
                  <a:pt x="292" y="185"/>
                </a:lnTo>
                <a:lnTo>
                  <a:pt x="292" y="187"/>
                </a:lnTo>
                <a:lnTo>
                  <a:pt x="294" y="187"/>
                </a:lnTo>
                <a:lnTo>
                  <a:pt x="295" y="187"/>
                </a:lnTo>
                <a:lnTo>
                  <a:pt x="295" y="188"/>
                </a:lnTo>
                <a:lnTo>
                  <a:pt x="295" y="189"/>
                </a:lnTo>
                <a:lnTo>
                  <a:pt x="296" y="188"/>
                </a:lnTo>
                <a:lnTo>
                  <a:pt x="296" y="187"/>
                </a:lnTo>
                <a:lnTo>
                  <a:pt x="295" y="185"/>
                </a:lnTo>
                <a:lnTo>
                  <a:pt x="296" y="185"/>
                </a:lnTo>
                <a:lnTo>
                  <a:pt x="296" y="184"/>
                </a:lnTo>
                <a:lnTo>
                  <a:pt x="297" y="184"/>
                </a:lnTo>
                <a:lnTo>
                  <a:pt x="297" y="185"/>
                </a:lnTo>
                <a:lnTo>
                  <a:pt x="299" y="185"/>
                </a:lnTo>
                <a:lnTo>
                  <a:pt x="299" y="187"/>
                </a:lnTo>
                <a:lnTo>
                  <a:pt x="299" y="185"/>
                </a:lnTo>
                <a:lnTo>
                  <a:pt x="299" y="184"/>
                </a:lnTo>
                <a:lnTo>
                  <a:pt x="297" y="184"/>
                </a:lnTo>
                <a:lnTo>
                  <a:pt x="299" y="183"/>
                </a:lnTo>
                <a:lnTo>
                  <a:pt x="299" y="184"/>
                </a:lnTo>
                <a:lnTo>
                  <a:pt x="300" y="184"/>
                </a:lnTo>
                <a:lnTo>
                  <a:pt x="301" y="185"/>
                </a:lnTo>
                <a:lnTo>
                  <a:pt x="303" y="187"/>
                </a:lnTo>
                <a:lnTo>
                  <a:pt x="303" y="188"/>
                </a:lnTo>
                <a:lnTo>
                  <a:pt x="304" y="188"/>
                </a:lnTo>
                <a:lnTo>
                  <a:pt x="304" y="187"/>
                </a:lnTo>
                <a:lnTo>
                  <a:pt x="303" y="185"/>
                </a:lnTo>
                <a:lnTo>
                  <a:pt x="303" y="184"/>
                </a:lnTo>
                <a:lnTo>
                  <a:pt x="301" y="181"/>
                </a:lnTo>
                <a:lnTo>
                  <a:pt x="301" y="183"/>
                </a:lnTo>
                <a:lnTo>
                  <a:pt x="300" y="183"/>
                </a:lnTo>
                <a:lnTo>
                  <a:pt x="299" y="181"/>
                </a:lnTo>
                <a:lnTo>
                  <a:pt x="300" y="181"/>
                </a:lnTo>
                <a:lnTo>
                  <a:pt x="299" y="180"/>
                </a:lnTo>
                <a:lnTo>
                  <a:pt x="300" y="179"/>
                </a:lnTo>
                <a:lnTo>
                  <a:pt x="300" y="180"/>
                </a:lnTo>
                <a:close/>
                <a:moveTo>
                  <a:pt x="452" y="180"/>
                </a:moveTo>
                <a:lnTo>
                  <a:pt x="452" y="179"/>
                </a:lnTo>
                <a:lnTo>
                  <a:pt x="453" y="179"/>
                </a:lnTo>
                <a:lnTo>
                  <a:pt x="453" y="180"/>
                </a:lnTo>
                <a:lnTo>
                  <a:pt x="452" y="180"/>
                </a:lnTo>
                <a:close/>
                <a:moveTo>
                  <a:pt x="301" y="180"/>
                </a:moveTo>
                <a:lnTo>
                  <a:pt x="300" y="180"/>
                </a:lnTo>
                <a:lnTo>
                  <a:pt x="300" y="179"/>
                </a:lnTo>
                <a:lnTo>
                  <a:pt x="301" y="179"/>
                </a:lnTo>
                <a:lnTo>
                  <a:pt x="301" y="180"/>
                </a:lnTo>
                <a:close/>
                <a:moveTo>
                  <a:pt x="459" y="181"/>
                </a:moveTo>
                <a:lnTo>
                  <a:pt x="460" y="183"/>
                </a:lnTo>
                <a:lnTo>
                  <a:pt x="461" y="183"/>
                </a:lnTo>
                <a:lnTo>
                  <a:pt x="461" y="184"/>
                </a:lnTo>
                <a:lnTo>
                  <a:pt x="461" y="185"/>
                </a:lnTo>
                <a:lnTo>
                  <a:pt x="462" y="185"/>
                </a:lnTo>
                <a:lnTo>
                  <a:pt x="462" y="187"/>
                </a:lnTo>
                <a:lnTo>
                  <a:pt x="464" y="188"/>
                </a:lnTo>
                <a:lnTo>
                  <a:pt x="462" y="188"/>
                </a:lnTo>
                <a:lnTo>
                  <a:pt x="461" y="187"/>
                </a:lnTo>
                <a:lnTo>
                  <a:pt x="461" y="188"/>
                </a:lnTo>
                <a:lnTo>
                  <a:pt x="460" y="188"/>
                </a:lnTo>
                <a:lnTo>
                  <a:pt x="460" y="189"/>
                </a:lnTo>
                <a:lnTo>
                  <a:pt x="459" y="189"/>
                </a:lnTo>
                <a:lnTo>
                  <a:pt x="457" y="188"/>
                </a:lnTo>
                <a:lnTo>
                  <a:pt x="457" y="189"/>
                </a:lnTo>
                <a:lnTo>
                  <a:pt x="456" y="189"/>
                </a:lnTo>
                <a:lnTo>
                  <a:pt x="456" y="188"/>
                </a:lnTo>
                <a:lnTo>
                  <a:pt x="456" y="187"/>
                </a:lnTo>
                <a:lnTo>
                  <a:pt x="455" y="185"/>
                </a:lnTo>
                <a:lnTo>
                  <a:pt x="453" y="185"/>
                </a:lnTo>
                <a:lnTo>
                  <a:pt x="452" y="185"/>
                </a:lnTo>
                <a:lnTo>
                  <a:pt x="452" y="184"/>
                </a:lnTo>
                <a:lnTo>
                  <a:pt x="453" y="184"/>
                </a:lnTo>
                <a:lnTo>
                  <a:pt x="453" y="181"/>
                </a:lnTo>
                <a:lnTo>
                  <a:pt x="452" y="181"/>
                </a:lnTo>
                <a:lnTo>
                  <a:pt x="452" y="180"/>
                </a:lnTo>
                <a:lnTo>
                  <a:pt x="453" y="180"/>
                </a:lnTo>
                <a:lnTo>
                  <a:pt x="455" y="180"/>
                </a:lnTo>
                <a:lnTo>
                  <a:pt x="456" y="180"/>
                </a:lnTo>
                <a:lnTo>
                  <a:pt x="456" y="181"/>
                </a:lnTo>
                <a:lnTo>
                  <a:pt x="457" y="181"/>
                </a:lnTo>
                <a:lnTo>
                  <a:pt x="456" y="180"/>
                </a:lnTo>
                <a:lnTo>
                  <a:pt x="456" y="179"/>
                </a:lnTo>
                <a:lnTo>
                  <a:pt x="457" y="179"/>
                </a:lnTo>
                <a:lnTo>
                  <a:pt x="457" y="180"/>
                </a:lnTo>
                <a:lnTo>
                  <a:pt x="459" y="181"/>
                </a:lnTo>
                <a:close/>
                <a:moveTo>
                  <a:pt x="342" y="180"/>
                </a:moveTo>
                <a:lnTo>
                  <a:pt x="342" y="179"/>
                </a:lnTo>
                <a:lnTo>
                  <a:pt x="342" y="180"/>
                </a:lnTo>
                <a:close/>
                <a:moveTo>
                  <a:pt x="273" y="179"/>
                </a:moveTo>
                <a:lnTo>
                  <a:pt x="274" y="179"/>
                </a:lnTo>
                <a:lnTo>
                  <a:pt x="274" y="180"/>
                </a:lnTo>
                <a:lnTo>
                  <a:pt x="273" y="180"/>
                </a:lnTo>
                <a:lnTo>
                  <a:pt x="273" y="181"/>
                </a:lnTo>
                <a:lnTo>
                  <a:pt x="271" y="181"/>
                </a:lnTo>
                <a:lnTo>
                  <a:pt x="270" y="181"/>
                </a:lnTo>
                <a:lnTo>
                  <a:pt x="270" y="180"/>
                </a:lnTo>
                <a:lnTo>
                  <a:pt x="271" y="180"/>
                </a:lnTo>
                <a:lnTo>
                  <a:pt x="271" y="179"/>
                </a:lnTo>
                <a:lnTo>
                  <a:pt x="273" y="178"/>
                </a:lnTo>
                <a:lnTo>
                  <a:pt x="273" y="179"/>
                </a:lnTo>
                <a:close/>
                <a:moveTo>
                  <a:pt x="284" y="179"/>
                </a:moveTo>
                <a:lnTo>
                  <a:pt x="284" y="178"/>
                </a:lnTo>
                <a:lnTo>
                  <a:pt x="284" y="179"/>
                </a:lnTo>
                <a:close/>
                <a:moveTo>
                  <a:pt x="274" y="178"/>
                </a:moveTo>
                <a:lnTo>
                  <a:pt x="275" y="178"/>
                </a:lnTo>
                <a:lnTo>
                  <a:pt x="274" y="178"/>
                </a:lnTo>
                <a:close/>
                <a:moveTo>
                  <a:pt x="299" y="178"/>
                </a:moveTo>
                <a:lnTo>
                  <a:pt x="297" y="178"/>
                </a:lnTo>
                <a:lnTo>
                  <a:pt x="299" y="178"/>
                </a:lnTo>
                <a:close/>
                <a:moveTo>
                  <a:pt x="277" y="178"/>
                </a:moveTo>
                <a:lnTo>
                  <a:pt x="277" y="176"/>
                </a:lnTo>
                <a:lnTo>
                  <a:pt x="277" y="178"/>
                </a:lnTo>
                <a:close/>
                <a:moveTo>
                  <a:pt x="282" y="178"/>
                </a:moveTo>
                <a:lnTo>
                  <a:pt x="283" y="178"/>
                </a:lnTo>
                <a:lnTo>
                  <a:pt x="283" y="179"/>
                </a:lnTo>
                <a:lnTo>
                  <a:pt x="284" y="179"/>
                </a:lnTo>
                <a:lnTo>
                  <a:pt x="284" y="178"/>
                </a:lnTo>
                <a:lnTo>
                  <a:pt x="286" y="178"/>
                </a:lnTo>
                <a:lnTo>
                  <a:pt x="286" y="179"/>
                </a:lnTo>
                <a:lnTo>
                  <a:pt x="286" y="180"/>
                </a:lnTo>
                <a:lnTo>
                  <a:pt x="286" y="181"/>
                </a:lnTo>
                <a:lnTo>
                  <a:pt x="284" y="181"/>
                </a:lnTo>
                <a:lnTo>
                  <a:pt x="283" y="181"/>
                </a:lnTo>
                <a:lnTo>
                  <a:pt x="283" y="180"/>
                </a:lnTo>
                <a:lnTo>
                  <a:pt x="282" y="179"/>
                </a:lnTo>
                <a:lnTo>
                  <a:pt x="279" y="178"/>
                </a:lnTo>
                <a:lnTo>
                  <a:pt x="280" y="178"/>
                </a:lnTo>
                <a:lnTo>
                  <a:pt x="280" y="176"/>
                </a:lnTo>
                <a:lnTo>
                  <a:pt x="282" y="178"/>
                </a:lnTo>
                <a:close/>
                <a:moveTo>
                  <a:pt x="300" y="179"/>
                </a:moveTo>
                <a:lnTo>
                  <a:pt x="299" y="179"/>
                </a:lnTo>
                <a:lnTo>
                  <a:pt x="299" y="178"/>
                </a:lnTo>
                <a:lnTo>
                  <a:pt x="299" y="176"/>
                </a:lnTo>
                <a:lnTo>
                  <a:pt x="300" y="176"/>
                </a:lnTo>
                <a:lnTo>
                  <a:pt x="300" y="178"/>
                </a:lnTo>
                <a:lnTo>
                  <a:pt x="300" y="179"/>
                </a:lnTo>
                <a:close/>
                <a:moveTo>
                  <a:pt x="271" y="175"/>
                </a:moveTo>
                <a:lnTo>
                  <a:pt x="270" y="175"/>
                </a:lnTo>
                <a:lnTo>
                  <a:pt x="271" y="175"/>
                </a:lnTo>
                <a:close/>
                <a:moveTo>
                  <a:pt x="210" y="174"/>
                </a:moveTo>
                <a:lnTo>
                  <a:pt x="210" y="175"/>
                </a:lnTo>
                <a:lnTo>
                  <a:pt x="210" y="174"/>
                </a:lnTo>
                <a:close/>
                <a:moveTo>
                  <a:pt x="333" y="175"/>
                </a:moveTo>
                <a:lnTo>
                  <a:pt x="332" y="174"/>
                </a:lnTo>
                <a:lnTo>
                  <a:pt x="333" y="174"/>
                </a:lnTo>
                <a:lnTo>
                  <a:pt x="333" y="175"/>
                </a:lnTo>
                <a:close/>
                <a:moveTo>
                  <a:pt x="246" y="172"/>
                </a:moveTo>
                <a:lnTo>
                  <a:pt x="246" y="174"/>
                </a:lnTo>
                <a:lnTo>
                  <a:pt x="245" y="174"/>
                </a:lnTo>
                <a:lnTo>
                  <a:pt x="245" y="172"/>
                </a:lnTo>
                <a:lnTo>
                  <a:pt x="246" y="172"/>
                </a:lnTo>
                <a:close/>
                <a:moveTo>
                  <a:pt x="330" y="171"/>
                </a:moveTo>
                <a:lnTo>
                  <a:pt x="332" y="171"/>
                </a:lnTo>
                <a:lnTo>
                  <a:pt x="330" y="171"/>
                </a:lnTo>
                <a:close/>
                <a:moveTo>
                  <a:pt x="443" y="171"/>
                </a:moveTo>
                <a:lnTo>
                  <a:pt x="443" y="170"/>
                </a:lnTo>
                <a:lnTo>
                  <a:pt x="443" y="171"/>
                </a:lnTo>
                <a:close/>
                <a:moveTo>
                  <a:pt x="388" y="171"/>
                </a:moveTo>
                <a:lnTo>
                  <a:pt x="387" y="171"/>
                </a:lnTo>
                <a:lnTo>
                  <a:pt x="387" y="170"/>
                </a:lnTo>
                <a:lnTo>
                  <a:pt x="385" y="170"/>
                </a:lnTo>
                <a:lnTo>
                  <a:pt x="385" y="168"/>
                </a:lnTo>
                <a:lnTo>
                  <a:pt x="387" y="170"/>
                </a:lnTo>
                <a:lnTo>
                  <a:pt x="388" y="170"/>
                </a:lnTo>
                <a:lnTo>
                  <a:pt x="388" y="171"/>
                </a:lnTo>
                <a:close/>
                <a:moveTo>
                  <a:pt x="203" y="170"/>
                </a:moveTo>
                <a:lnTo>
                  <a:pt x="202" y="170"/>
                </a:lnTo>
                <a:lnTo>
                  <a:pt x="201" y="170"/>
                </a:lnTo>
                <a:lnTo>
                  <a:pt x="201" y="168"/>
                </a:lnTo>
                <a:lnTo>
                  <a:pt x="202" y="167"/>
                </a:lnTo>
                <a:lnTo>
                  <a:pt x="203" y="168"/>
                </a:lnTo>
                <a:lnTo>
                  <a:pt x="205" y="168"/>
                </a:lnTo>
                <a:lnTo>
                  <a:pt x="205" y="170"/>
                </a:lnTo>
                <a:lnTo>
                  <a:pt x="203" y="170"/>
                </a:lnTo>
                <a:close/>
                <a:moveTo>
                  <a:pt x="393" y="168"/>
                </a:moveTo>
                <a:lnTo>
                  <a:pt x="392" y="170"/>
                </a:lnTo>
                <a:lnTo>
                  <a:pt x="393" y="170"/>
                </a:lnTo>
                <a:lnTo>
                  <a:pt x="393" y="171"/>
                </a:lnTo>
                <a:lnTo>
                  <a:pt x="392" y="171"/>
                </a:lnTo>
                <a:lnTo>
                  <a:pt x="390" y="171"/>
                </a:lnTo>
                <a:lnTo>
                  <a:pt x="390" y="170"/>
                </a:lnTo>
                <a:lnTo>
                  <a:pt x="389" y="168"/>
                </a:lnTo>
                <a:lnTo>
                  <a:pt x="390" y="167"/>
                </a:lnTo>
                <a:lnTo>
                  <a:pt x="392" y="168"/>
                </a:lnTo>
                <a:lnTo>
                  <a:pt x="392" y="167"/>
                </a:lnTo>
                <a:lnTo>
                  <a:pt x="393" y="167"/>
                </a:lnTo>
                <a:lnTo>
                  <a:pt x="393" y="168"/>
                </a:lnTo>
                <a:close/>
                <a:moveTo>
                  <a:pt x="396" y="170"/>
                </a:moveTo>
                <a:lnTo>
                  <a:pt x="394" y="168"/>
                </a:lnTo>
                <a:lnTo>
                  <a:pt x="394" y="167"/>
                </a:lnTo>
                <a:lnTo>
                  <a:pt x="396" y="168"/>
                </a:lnTo>
                <a:lnTo>
                  <a:pt x="396" y="170"/>
                </a:lnTo>
                <a:lnTo>
                  <a:pt x="397" y="170"/>
                </a:lnTo>
                <a:lnTo>
                  <a:pt x="396" y="170"/>
                </a:lnTo>
                <a:close/>
                <a:moveTo>
                  <a:pt x="243" y="167"/>
                </a:moveTo>
                <a:lnTo>
                  <a:pt x="243" y="166"/>
                </a:lnTo>
                <a:lnTo>
                  <a:pt x="243" y="167"/>
                </a:lnTo>
                <a:close/>
                <a:moveTo>
                  <a:pt x="236" y="168"/>
                </a:moveTo>
                <a:lnTo>
                  <a:pt x="235" y="168"/>
                </a:lnTo>
                <a:lnTo>
                  <a:pt x="233" y="167"/>
                </a:lnTo>
                <a:lnTo>
                  <a:pt x="235" y="167"/>
                </a:lnTo>
                <a:lnTo>
                  <a:pt x="235" y="166"/>
                </a:lnTo>
                <a:lnTo>
                  <a:pt x="236" y="166"/>
                </a:lnTo>
                <a:lnTo>
                  <a:pt x="236" y="167"/>
                </a:lnTo>
                <a:lnTo>
                  <a:pt x="236" y="168"/>
                </a:lnTo>
                <a:close/>
                <a:moveTo>
                  <a:pt x="269" y="166"/>
                </a:moveTo>
                <a:lnTo>
                  <a:pt x="267" y="166"/>
                </a:lnTo>
                <a:lnTo>
                  <a:pt x="267" y="164"/>
                </a:lnTo>
                <a:lnTo>
                  <a:pt x="269" y="164"/>
                </a:lnTo>
                <a:lnTo>
                  <a:pt x="269" y="166"/>
                </a:lnTo>
                <a:close/>
                <a:moveTo>
                  <a:pt x="178" y="166"/>
                </a:moveTo>
                <a:lnTo>
                  <a:pt x="180" y="166"/>
                </a:lnTo>
                <a:lnTo>
                  <a:pt x="180" y="167"/>
                </a:lnTo>
                <a:lnTo>
                  <a:pt x="180" y="168"/>
                </a:lnTo>
                <a:lnTo>
                  <a:pt x="178" y="168"/>
                </a:lnTo>
                <a:lnTo>
                  <a:pt x="177" y="167"/>
                </a:lnTo>
                <a:lnTo>
                  <a:pt x="176" y="167"/>
                </a:lnTo>
                <a:lnTo>
                  <a:pt x="176" y="166"/>
                </a:lnTo>
                <a:lnTo>
                  <a:pt x="174" y="166"/>
                </a:lnTo>
                <a:lnTo>
                  <a:pt x="174" y="164"/>
                </a:lnTo>
                <a:lnTo>
                  <a:pt x="176" y="164"/>
                </a:lnTo>
                <a:lnTo>
                  <a:pt x="177" y="164"/>
                </a:lnTo>
                <a:lnTo>
                  <a:pt x="178" y="164"/>
                </a:lnTo>
                <a:lnTo>
                  <a:pt x="178" y="166"/>
                </a:lnTo>
                <a:close/>
                <a:moveTo>
                  <a:pt x="266" y="164"/>
                </a:moveTo>
                <a:lnTo>
                  <a:pt x="267" y="164"/>
                </a:lnTo>
                <a:lnTo>
                  <a:pt x="266" y="164"/>
                </a:lnTo>
                <a:close/>
                <a:moveTo>
                  <a:pt x="266" y="164"/>
                </a:moveTo>
                <a:lnTo>
                  <a:pt x="266" y="163"/>
                </a:lnTo>
                <a:lnTo>
                  <a:pt x="265" y="163"/>
                </a:lnTo>
                <a:lnTo>
                  <a:pt x="266" y="163"/>
                </a:lnTo>
                <a:lnTo>
                  <a:pt x="266" y="164"/>
                </a:lnTo>
                <a:close/>
                <a:moveTo>
                  <a:pt x="174" y="163"/>
                </a:moveTo>
                <a:lnTo>
                  <a:pt x="173" y="163"/>
                </a:lnTo>
                <a:lnTo>
                  <a:pt x="173" y="162"/>
                </a:lnTo>
                <a:lnTo>
                  <a:pt x="174" y="162"/>
                </a:lnTo>
                <a:lnTo>
                  <a:pt x="174" y="163"/>
                </a:lnTo>
                <a:close/>
                <a:moveTo>
                  <a:pt x="171" y="161"/>
                </a:moveTo>
                <a:lnTo>
                  <a:pt x="169" y="159"/>
                </a:lnTo>
                <a:lnTo>
                  <a:pt x="168" y="159"/>
                </a:lnTo>
                <a:lnTo>
                  <a:pt x="169" y="158"/>
                </a:lnTo>
                <a:lnTo>
                  <a:pt x="171" y="158"/>
                </a:lnTo>
                <a:lnTo>
                  <a:pt x="172" y="159"/>
                </a:lnTo>
                <a:lnTo>
                  <a:pt x="172" y="161"/>
                </a:lnTo>
                <a:lnTo>
                  <a:pt x="171" y="161"/>
                </a:lnTo>
                <a:close/>
                <a:moveTo>
                  <a:pt x="231" y="158"/>
                </a:moveTo>
                <a:lnTo>
                  <a:pt x="229" y="158"/>
                </a:lnTo>
                <a:lnTo>
                  <a:pt x="231" y="158"/>
                </a:lnTo>
                <a:close/>
                <a:moveTo>
                  <a:pt x="178" y="157"/>
                </a:moveTo>
                <a:lnTo>
                  <a:pt x="180" y="157"/>
                </a:lnTo>
                <a:lnTo>
                  <a:pt x="180" y="158"/>
                </a:lnTo>
                <a:lnTo>
                  <a:pt x="181" y="158"/>
                </a:lnTo>
                <a:lnTo>
                  <a:pt x="180" y="158"/>
                </a:lnTo>
                <a:lnTo>
                  <a:pt x="178" y="158"/>
                </a:lnTo>
                <a:lnTo>
                  <a:pt x="177" y="158"/>
                </a:lnTo>
                <a:lnTo>
                  <a:pt x="177" y="157"/>
                </a:lnTo>
                <a:lnTo>
                  <a:pt x="176" y="157"/>
                </a:lnTo>
                <a:lnTo>
                  <a:pt x="176" y="155"/>
                </a:lnTo>
                <a:lnTo>
                  <a:pt x="177" y="154"/>
                </a:lnTo>
                <a:lnTo>
                  <a:pt x="178" y="155"/>
                </a:lnTo>
                <a:lnTo>
                  <a:pt x="178" y="157"/>
                </a:lnTo>
                <a:close/>
                <a:moveTo>
                  <a:pt x="176" y="157"/>
                </a:moveTo>
                <a:lnTo>
                  <a:pt x="174" y="157"/>
                </a:lnTo>
                <a:lnTo>
                  <a:pt x="173" y="155"/>
                </a:lnTo>
                <a:lnTo>
                  <a:pt x="173" y="154"/>
                </a:lnTo>
                <a:lnTo>
                  <a:pt x="174" y="154"/>
                </a:lnTo>
                <a:lnTo>
                  <a:pt x="174" y="155"/>
                </a:lnTo>
                <a:lnTo>
                  <a:pt x="176" y="157"/>
                </a:lnTo>
                <a:close/>
                <a:moveTo>
                  <a:pt x="173" y="155"/>
                </a:moveTo>
                <a:lnTo>
                  <a:pt x="172" y="155"/>
                </a:lnTo>
                <a:lnTo>
                  <a:pt x="172" y="154"/>
                </a:lnTo>
                <a:lnTo>
                  <a:pt x="173" y="154"/>
                </a:lnTo>
                <a:lnTo>
                  <a:pt x="173" y="155"/>
                </a:lnTo>
                <a:close/>
                <a:moveTo>
                  <a:pt x="430" y="153"/>
                </a:moveTo>
                <a:lnTo>
                  <a:pt x="431" y="154"/>
                </a:lnTo>
                <a:lnTo>
                  <a:pt x="431" y="155"/>
                </a:lnTo>
                <a:lnTo>
                  <a:pt x="431" y="157"/>
                </a:lnTo>
                <a:lnTo>
                  <a:pt x="432" y="158"/>
                </a:lnTo>
                <a:lnTo>
                  <a:pt x="434" y="159"/>
                </a:lnTo>
                <a:lnTo>
                  <a:pt x="435" y="159"/>
                </a:lnTo>
                <a:lnTo>
                  <a:pt x="435" y="161"/>
                </a:lnTo>
                <a:lnTo>
                  <a:pt x="436" y="161"/>
                </a:lnTo>
                <a:lnTo>
                  <a:pt x="436" y="162"/>
                </a:lnTo>
                <a:lnTo>
                  <a:pt x="438" y="162"/>
                </a:lnTo>
                <a:lnTo>
                  <a:pt x="438" y="163"/>
                </a:lnTo>
                <a:lnTo>
                  <a:pt x="439" y="163"/>
                </a:lnTo>
                <a:lnTo>
                  <a:pt x="439" y="164"/>
                </a:lnTo>
                <a:lnTo>
                  <a:pt x="439" y="166"/>
                </a:lnTo>
                <a:lnTo>
                  <a:pt x="440" y="167"/>
                </a:lnTo>
                <a:lnTo>
                  <a:pt x="440" y="166"/>
                </a:lnTo>
                <a:lnTo>
                  <a:pt x="440" y="167"/>
                </a:lnTo>
                <a:lnTo>
                  <a:pt x="441" y="167"/>
                </a:lnTo>
                <a:lnTo>
                  <a:pt x="441" y="168"/>
                </a:lnTo>
                <a:lnTo>
                  <a:pt x="443" y="168"/>
                </a:lnTo>
                <a:lnTo>
                  <a:pt x="443" y="170"/>
                </a:lnTo>
                <a:lnTo>
                  <a:pt x="441" y="170"/>
                </a:lnTo>
                <a:lnTo>
                  <a:pt x="441" y="171"/>
                </a:lnTo>
                <a:lnTo>
                  <a:pt x="443" y="172"/>
                </a:lnTo>
                <a:lnTo>
                  <a:pt x="443" y="171"/>
                </a:lnTo>
                <a:lnTo>
                  <a:pt x="444" y="171"/>
                </a:lnTo>
                <a:lnTo>
                  <a:pt x="444" y="172"/>
                </a:lnTo>
                <a:lnTo>
                  <a:pt x="444" y="174"/>
                </a:lnTo>
                <a:lnTo>
                  <a:pt x="445" y="174"/>
                </a:lnTo>
                <a:lnTo>
                  <a:pt x="445" y="175"/>
                </a:lnTo>
                <a:lnTo>
                  <a:pt x="445" y="176"/>
                </a:lnTo>
                <a:lnTo>
                  <a:pt x="447" y="176"/>
                </a:lnTo>
                <a:lnTo>
                  <a:pt x="445" y="176"/>
                </a:lnTo>
                <a:lnTo>
                  <a:pt x="445" y="180"/>
                </a:lnTo>
                <a:lnTo>
                  <a:pt x="447" y="181"/>
                </a:lnTo>
                <a:lnTo>
                  <a:pt x="445" y="181"/>
                </a:lnTo>
                <a:lnTo>
                  <a:pt x="447" y="183"/>
                </a:lnTo>
                <a:lnTo>
                  <a:pt x="447" y="184"/>
                </a:lnTo>
                <a:lnTo>
                  <a:pt x="447" y="185"/>
                </a:lnTo>
                <a:lnTo>
                  <a:pt x="447" y="188"/>
                </a:lnTo>
                <a:lnTo>
                  <a:pt x="448" y="188"/>
                </a:lnTo>
                <a:lnTo>
                  <a:pt x="449" y="188"/>
                </a:lnTo>
                <a:lnTo>
                  <a:pt x="451" y="188"/>
                </a:lnTo>
                <a:lnTo>
                  <a:pt x="452" y="189"/>
                </a:lnTo>
                <a:lnTo>
                  <a:pt x="452" y="191"/>
                </a:lnTo>
                <a:lnTo>
                  <a:pt x="453" y="191"/>
                </a:lnTo>
                <a:lnTo>
                  <a:pt x="453" y="192"/>
                </a:lnTo>
                <a:lnTo>
                  <a:pt x="452" y="192"/>
                </a:lnTo>
                <a:lnTo>
                  <a:pt x="452" y="193"/>
                </a:lnTo>
                <a:lnTo>
                  <a:pt x="452" y="195"/>
                </a:lnTo>
                <a:lnTo>
                  <a:pt x="453" y="195"/>
                </a:lnTo>
                <a:lnTo>
                  <a:pt x="455" y="196"/>
                </a:lnTo>
                <a:lnTo>
                  <a:pt x="456" y="196"/>
                </a:lnTo>
                <a:lnTo>
                  <a:pt x="456" y="195"/>
                </a:lnTo>
                <a:lnTo>
                  <a:pt x="456" y="193"/>
                </a:lnTo>
                <a:lnTo>
                  <a:pt x="456" y="192"/>
                </a:lnTo>
                <a:lnTo>
                  <a:pt x="457" y="192"/>
                </a:lnTo>
                <a:lnTo>
                  <a:pt x="457" y="191"/>
                </a:lnTo>
                <a:lnTo>
                  <a:pt x="459" y="191"/>
                </a:lnTo>
                <a:lnTo>
                  <a:pt x="459" y="189"/>
                </a:lnTo>
                <a:lnTo>
                  <a:pt x="461" y="189"/>
                </a:lnTo>
                <a:lnTo>
                  <a:pt x="462" y="189"/>
                </a:lnTo>
                <a:lnTo>
                  <a:pt x="462" y="191"/>
                </a:lnTo>
                <a:lnTo>
                  <a:pt x="462" y="192"/>
                </a:lnTo>
                <a:lnTo>
                  <a:pt x="464" y="193"/>
                </a:lnTo>
                <a:lnTo>
                  <a:pt x="462" y="193"/>
                </a:lnTo>
                <a:lnTo>
                  <a:pt x="462" y="195"/>
                </a:lnTo>
                <a:lnTo>
                  <a:pt x="464" y="195"/>
                </a:lnTo>
                <a:lnTo>
                  <a:pt x="464" y="196"/>
                </a:lnTo>
                <a:lnTo>
                  <a:pt x="464" y="197"/>
                </a:lnTo>
                <a:lnTo>
                  <a:pt x="465" y="197"/>
                </a:lnTo>
                <a:lnTo>
                  <a:pt x="465" y="198"/>
                </a:lnTo>
                <a:lnTo>
                  <a:pt x="466" y="198"/>
                </a:lnTo>
                <a:lnTo>
                  <a:pt x="468" y="200"/>
                </a:lnTo>
                <a:lnTo>
                  <a:pt x="468" y="201"/>
                </a:lnTo>
                <a:lnTo>
                  <a:pt x="469" y="201"/>
                </a:lnTo>
                <a:lnTo>
                  <a:pt x="469" y="200"/>
                </a:lnTo>
                <a:lnTo>
                  <a:pt x="470" y="200"/>
                </a:lnTo>
                <a:lnTo>
                  <a:pt x="470" y="204"/>
                </a:lnTo>
                <a:lnTo>
                  <a:pt x="470" y="205"/>
                </a:lnTo>
                <a:lnTo>
                  <a:pt x="472" y="204"/>
                </a:lnTo>
                <a:lnTo>
                  <a:pt x="472" y="202"/>
                </a:lnTo>
                <a:lnTo>
                  <a:pt x="472" y="201"/>
                </a:lnTo>
                <a:lnTo>
                  <a:pt x="472" y="200"/>
                </a:lnTo>
                <a:lnTo>
                  <a:pt x="473" y="200"/>
                </a:lnTo>
                <a:lnTo>
                  <a:pt x="473" y="201"/>
                </a:lnTo>
                <a:lnTo>
                  <a:pt x="473" y="202"/>
                </a:lnTo>
                <a:lnTo>
                  <a:pt x="473" y="204"/>
                </a:lnTo>
                <a:lnTo>
                  <a:pt x="474" y="204"/>
                </a:lnTo>
                <a:lnTo>
                  <a:pt x="474" y="202"/>
                </a:lnTo>
                <a:lnTo>
                  <a:pt x="476" y="202"/>
                </a:lnTo>
                <a:lnTo>
                  <a:pt x="476" y="204"/>
                </a:lnTo>
                <a:lnTo>
                  <a:pt x="476" y="205"/>
                </a:lnTo>
                <a:lnTo>
                  <a:pt x="477" y="205"/>
                </a:lnTo>
                <a:lnTo>
                  <a:pt x="477" y="206"/>
                </a:lnTo>
                <a:lnTo>
                  <a:pt x="476" y="206"/>
                </a:lnTo>
                <a:lnTo>
                  <a:pt x="474" y="208"/>
                </a:lnTo>
                <a:lnTo>
                  <a:pt x="474" y="206"/>
                </a:lnTo>
                <a:lnTo>
                  <a:pt x="473" y="208"/>
                </a:lnTo>
                <a:lnTo>
                  <a:pt x="474" y="208"/>
                </a:lnTo>
                <a:lnTo>
                  <a:pt x="476" y="208"/>
                </a:lnTo>
                <a:lnTo>
                  <a:pt x="477" y="208"/>
                </a:lnTo>
                <a:lnTo>
                  <a:pt x="477" y="209"/>
                </a:lnTo>
                <a:lnTo>
                  <a:pt x="478" y="210"/>
                </a:lnTo>
                <a:lnTo>
                  <a:pt x="477" y="210"/>
                </a:lnTo>
                <a:lnTo>
                  <a:pt x="476" y="210"/>
                </a:lnTo>
                <a:lnTo>
                  <a:pt x="474" y="212"/>
                </a:lnTo>
                <a:lnTo>
                  <a:pt x="473" y="213"/>
                </a:lnTo>
                <a:lnTo>
                  <a:pt x="474" y="213"/>
                </a:lnTo>
                <a:lnTo>
                  <a:pt x="476" y="213"/>
                </a:lnTo>
                <a:lnTo>
                  <a:pt x="477" y="213"/>
                </a:lnTo>
                <a:lnTo>
                  <a:pt x="477" y="216"/>
                </a:lnTo>
                <a:lnTo>
                  <a:pt x="476" y="216"/>
                </a:lnTo>
                <a:lnTo>
                  <a:pt x="476" y="217"/>
                </a:lnTo>
                <a:lnTo>
                  <a:pt x="477" y="217"/>
                </a:lnTo>
                <a:lnTo>
                  <a:pt x="476" y="217"/>
                </a:lnTo>
                <a:lnTo>
                  <a:pt x="476" y="218"/>
                </a:lnTo>
                <a:lnTo>
                  <a:pt x="477" y="218"/>
                </a:lnTo>
                <a:lnTo>
                  <a:pt x="477" y="219"/>
                </a:lnTo>
                <a:lnTo>
                  <a:pt x="477" y="222"/>
                </a:lnTo>
                <a:lnTo>
                  <a:pt x="478" y="222"/>
                </a:lnTo>
                <a:lnTo>
                  <a:pt x="478" y="223"/>
                </a:lnTo>
                <a:lnTo>
                  <a:pt x="478" y="225"/>
                </a:lnTo>
                <a:lnTo>
                  <a:pt x="477" y="226"/>
                </a:lnTo>
                <a:lnTo>
                  <a:pt x="476" y="226"/>
                </a:lnTo>
                <a:lnTo>
                  <a:pt x="476" y="225"/>
                </a:lnTo>
                <a:lnTo>
                  <a:pt x="474" y="225"/>
                </a:lnTo>
                <a:lnTo>
                  <a:pt x="474" y="226"/>
                </a:lnTo>
                <a:lnTo>
                  <a:pt x="473" y="226"/>
                </a:lnTo>
                <a:lnTo>
                  <a:pt x="472" y="226"/>
                </a:lnTo>
                <a:lnTo>
                  <a:pt x="472" y="227"/>
                </a:lnTo>
                <a:lnTo>
                  <a:pt x="474" y="229"/>
                </a:lnTo>
                <a:lnTo>
                  <a:pt x="474" y="230"/>
                </a:lnTo>
                <a:lnTo>
                  <a:pt x="474" y="231"/>
                </a:lnTo>
                <a:lnTo>
                  <a:pt x="476" y="233"/>
                </a:lnTo>
                <a:lnTo>
                  <a:pt x="473" y="233"/>
                </a:lnTo>
                <a:lnTo>
                  <a:pt x="472" y="234"/>
                </a:lnTo>
                <a:lnTo>
                  <a:pt x="473" y="234"/>
                </a:lnTo>
                <a:lnTo>
                  <a:pt x="473" y="235"/>
                </a:lnTo>
                <a:lnTo>
                  <a:pt x="470" y="238"/>
                </a:lnTo>
                <a:lnTo>
                  <a:pt x="472" y="238"/>
                </a:lnTo>
                <a:lnTo>
                  <a:pt x="472" y="239"/>
                </a:lnTo>
                <a:lnTo>
                  <a:pt x="470" y="239"/>
                </a:lnTo>
                <a:lnTo>
                  <a:pt x="470" y="240"/>
                </a:lnTo>
                <a:lnTo>
                  <a:pt x="470" y="242"/>
                </a:lnTo>
                <a:lnTo>
                  <a:pt x="472" y="242"/>
                </a:lnTo>
                <a:lnTo>
                  <a:pt x="473" y="242"/>
                </a:lnTo>
                <a:lnTo>
                  <a:pt x="473" y="243"/>
                </a:lnTo>
                <a:lnTo>
                  <a:pt x="472" y="243"/>
                </a:lnTo>
                <a:lnTo>
                  <a:pt x="472" y="244"/>
                </a:lnTo>
                <a:lnTo>
                  <a:pt x="470" y="246"/>
                </a:lnTo>
                <a:lnTo>
                  <a:pt x="472" y="246"/>
                </a:lnTo>
                <a:lnTo>
                  <a:pt x="473" y="246"/>
                </a:lnTo>
                <a:lnTo>
                  <a:pt x="473" y="247"/>
                </a:lnTo>
                <a:lnTo>
                  <a:pt x="474" y="247"/>
                </a:lnTo>
                <a:lnTo>
                  <a:pt x="476" y="247"/>
                </a:lnTo>
                <a:lnTo>
                  <a:pt x="476" y="250"/>
                </a:lnTo>
                <a:lnTo>
                  <a:pt x="474" y="251"/>
                </a:lnTo>
                <a:lnTo>
                  <a:pt x="476" y="251"/>
                </a:lnTo>
                <a:lnTo>
                  <a:pt x="477" y="251"/>
                </a:lnTo>
                <a:lnTo>
                  <a:pt x="477" y="252"/>
                </a:lnTo>
                <a:lnTo>
                  <a:pt x="476" y="252"/>
                </a:lnTo>
                <a:lnTo>
                  <a:pt x="476" y="253"/>
                </a:lnTo>
                <a:lnTo>
                  <a:pt x="474" y="253"/>
                </a:lnTo>
                <a:lnTo>
                  <a:pt x="473" y="253"/>
                </a:lnTo>
                <a:lnTo>
                  <a:pt x="473" y="255"/>
                </a:lnTo>
                <a:lnTo>
                  <a:pt x="472" y="255"/>
                </a:lnTo>
                <a:lnTo>
                  <a:pt x="470" y="255"/>
                </a:lnTo>
                <a:lnTo>
                  <a:pt x="469" y="256"/>
                </a:lnTo>
                <a:lnTo>
                  <a:pt x="468" y="256"/>
                </a:lnTo>
                <a:lnTo>
                  <a:pt x="468" y="255"/>
                </a:lnTo>
                <a:lnTo>
                  <a:pt x="469" y="253"/>
                </a:lnTo>
                <a:lnTo>
                  <a:pt x="468" y="253"/>
                </a:lnTo>
                <a:lnTo>
                  <a:pt x="466" y="253"/>
                </a:lnTo>
                <a:lnTo>
                  <a:pt x="465" y="253"/>
                </a:lnTo>
                <a:lnTo>
                  <a:pt x="464" y="256"/>
                </a:lnTo>
                <a:lnTo>
                  <a:pt x="462" y="256"/>
                </a:lnTo>
                <a:lnTo>
                  <a:pt x="461" y="256"/>
                </a:lnTo>
                <a:lnTo>
                  <a:pt x="461" y="257"/>
                </a:lnTo>
                <a:lnTo>
                  <a:pt x="460" y="257"/>
                </a:lnTo>
                <a:lnTo>
                  <a:pt x="461" y="259"/>
                </a:lnTo>
                <a:lnTo>
                  <a:pt x="461" y="260"/>
                </a:lnTo>
                <a:lnTo>
                  <a:pt x="461" y="261"/>
                </a:lnTo>
                <a:lnTo>
                  <a:pt x="461" y="263"/>
                </a:lnTo>
                <a:lnTo>
                  <a:pt x="461" y="264"/>
                </a:lnTo>
                <a:lnTo>
                  <a:pt x="462" y="265"/>
                </a:lnTo>
                <a:lnTo>
                  <a:pt x="461" y="267"/>
                </a:lnTo>
                <a:lnTo>
                  <a:pt x="461" y="268"/>
                </a:lnTo>
                <a:lnTo>
                  <a:pt x="462" y="268"/>
                </a:lnTo>
                <a:lnTo>
                  <a:pt x="461" y="268"/>
                </a:lnTo>
                <a:lnTo>
                  <a:pt x="461" y="269"/>
                </a:lnTo>
                <a:lnTo>
                  <a:pt x="460" y="269"/>
                </a:lnTo>
                <a:lnTo>
                  <a:pt x="460" y="270"/>
                </a:lnTo>
                <a:lnTo>
                  <a:pt x="461" y="272"/>
                </a:lnTo>
                <a:lnTo>
                  <a:pt x="461" y="273"/>
                </a:lnTo>
                <a:lnTo>
                  <a:pt x="459" y="273"/>
                </a:lnTo>
                <a:lnTo>
                  <a:pt x="459" y="274"/>
                </a:lnTo>
                <a:lnTo>
                  <a:pt x="459" y="276"/>
                </a:lnTo>
                <a:lnTo>
                  <a:pt x="457" y="276"/>
                </a:lnTo>
                <a:lnTo>
                  <a:pt x="457" y="277"/>
                </a:lnTo>
                <a:lnTo>
                  <a:pt x="459" y="277"/>
                </a:lnTo>
                <a:lnTo>
                  <a:pt x="459" y="278"/>
                </a:lnTo>
                <a:lnTo>
                  <a:pt x="460" y="278"/>
                </a:lnTo>
                <a:lnTo>
                  <a:pt x="461" y="278"/>
                </a:lnTo>
                <a:lnTo>
                  <a:pt x="460" y="280"/>
                </a:lnTo>
                <a:lnTo>
                  <a:pt x="459" y="280"/>
                </a:lnTo>
                <a:lnTo>
                  <a:pt x="459" y="278"/>
                </a:lnTo>
                <a:lnTo>
                  <a:pt x="457" y="278"/>
                </a:lnTo>
                <a:lnTo>
                  <a:pt x="456" y="277"/>
                </a:lnTo>
                <a:lnTo>
                  <a:pt x="455" y="277"/>
                </a:lnTo>
                <a:lnTo>
                  <a:pt x="455" y="278"/>
                </a:lnTo>
                <a:lnTo>
                  <a:pt x="455" y="277"/>
                </a:lnTo>
                <a:lnTo>
                  <a:pt x="455" y="276"/>
                </a:lnTo>
                <a:lnTo>
                  <a:pt x="453" y="276"/>
                </a:lnTo>
                <a:lnTo>
                  <a:pt x="455" y="276"/>
                </a:lnTo>
                <a:lnTo>
                  <a:pt x="455" y="274"/>
                </a:lnTo>
                <a:lnTo>
                  <a:pt x="455" y="273"/>
                </a:lnTo>
                <a:lnTo>
                  <a:pt x="453" y="273"/>
                </a:lnTo>
                <a:lnTo>
                  <a:pt x="453" y="272"/>
                </a:lnTo>
                <a:lnTo>
                  <a:pt x="453" y="270"/>
                </a:lnTo>
                <a:lnTo>
                  <a:pt x="452" y="269"/>
                </a:lnTo>
                <a:lnTo>
                  <a:pt x="451" y="269"/>
                </a:lnTo>
                <a:lnTo>
                  <a:pt x="448" y="269"/>
                </a:lnTo>
                <a:lnTo>
                  <a:pt x="448" y="268"/>
                </a:lnTo>
                <a:lnTo>
                  <a:pt x="447" y="268"/>
                </a:lnTo>
                <a:lnTo>
                  <a:pt x="447" y="269"/>
                </a:lnTo>
                <a:lnTo>
                  <a:pt x="445" y="268"/>
                </a:lnTo>
                <a:lnTo>
                  <a:pt x="443" y="268"/>
                </a:lnTo>
                <a:lnTo>
                  <a:pt x="441" y="268"/>
                </a:lnTo>
                <a:lnTo>
                  <a:pt x="440" y="269"/>
                </a:lnTo>
                <a:lnTo>
                  <a:pt x="439" y="269"/>
                </a:lnTo>
                <a:lnTo>
                  <a:pt x="438" y="269"/>
                </a:lnTo>
                <a:lnTo>
                  <a:pt x="436" y="270"/>
                </a:lnTo>
                <a:lnTo>
                  <a:pt x="435" y="270"/>
                </a:lnTo>
                <a:lnTo>
                  <a:pt x="435" y="272"/>
                </a:lnTo>
                <a:lnTo>
                  <a:pt x="434" y="273"/>
                </a:lnTo>
                <a:lnTo>
                  <a:pt x="434" y="274"/>
                </a:lnTo>
                <a:lnTo>
                  <a:pt x="432" y="274"/>
                </a:lnTo>
                <a:lnTo>
                  <a:pt x="431" y="274"/>
                </a:lnTo>
                <a:lnTo>
                  <a:pt x="432" y="274"/>
                </a:lnTo>
                <a:lnTo>
                  <a:pt x="432" y="276"/>
                </a:lnTo>
                <a:lnTo>
                  <a:pt x="431" y="276"/>
                </a:lnTo>
                <a:lnTo>
                  <a:pt x="430" y="277"/>
                </a:lnTo>
                <a:lnTo>
                  <a:pt x="430" y="278"/>
                </a:lnTo>
                <a:lnTo>
                  <a:pt x="430" y="280"/>
                </a:lnTo>
                <a:lnTo>
                  <a:pt x="430" y="281"/>
                </a:lnTo>
                <a:lnTo>
                  <a:pt x="430" y="282"/>
                </a:lnTo>
                <a:lnTo>
                  <a:pt x="431" y="282"/>
                </a:lnTo>
                <a:lnTo>
                  <a:pt x="431" y="284"/>
                </a:lnTo>
                <a:lnTo>
                  <a:pt x="431" y="285"/>
                </a:lnTo>
                <a:lnTo>
                  <a:pt x="430" y="286"/>
                </a:lnTo>
                <a:lnTo>
                  <a:pt x="428" y="286"/>
                </a:lnTo>
                <a:lnTo>
                  <a:pt x="427" y="285"/>
                </a:lnTo>
                <a:lnTo>
                  <a:pt x="426" y="285"/>
                </a:lnTo>
                <a:lnTo>
                  <a:pt x="424" y="285"/>
                </a:lnTo>
                <a:lnTo>
                  <a:pt x="424" y="284"/>
                </a:lnTo>
                <a:lnTo>
                  <a:pt x="423" y="284"/>
                </a:lnTo>
                <a:lnTo>
                  <a:pt x="422" y="284"/>
                </a:lnTo>
                <a:lnTo>
                  <a:pt x="422" y="282"/>
                </a:lnTo>
                <a:lnTo>
                  <a:pt x="421" y="282"/>
                </a:lnTo>
                <a:lnTo>
                  <a:pt x="421" y="281"/>
                </a:lnTo>
                <a:lnTo>
                  <a:pt x="419" y="281"/>
                </a:lnTo>
                <a:lnTo>
                  <a:pt x="418" y="280"/>
                </a:lnTo>
                <a:lnTo>
                  <a:pt x="418" y="278"/>
                </a:lnTo>
                <a:lnTo>
                  <a:pt x="417" y="278"/>
                </a:lnTo>
                <a:lnTo>
                  <a:pt x="417" y="277"/>
                </a:lnTo>
                <a:lnTo>
                  <a:pt x="415" y="277"/>
                </a:lnTo>
                <a:lnTo>
                  <a:pt x="415" y="276"/>
                </a:lnTo>
                <a:lnTo>
                  <a:pt x="415" y="274"/>
                </a:lnTo>
                <a:lnTo>
                  <a:pt x="414" y="274"/>
                </a:lnTo>
                <a:lnTo>
                  <a:pt x="414" y="273"/>
                </a:lnTo>
                <a:lnTo>
                  <a:pt x="411" y="272"/>
                </a:lnTo>
                <a:lnTo>
                  <a:pt x="410" y="272"/>
                </a:lnTo>
                <a:lnTo>
                  <a:pt x="409" y="270"/>
                </a:lnTo>
                <a:lnTo>
                  <a:pt x="407" y="270"/>
                </a:lnTo>
                <a:lnTo>
                  <a:pt x="406" y="269"/>
                </a:lnTo>
                <a:lnTo>
                  <a:pt x="405" y="268"/>
                </a:lnTo>
                <a:lnTo>
                  <a:pt x="404" y="268"/>
                </a:lnTo>
                <a:lnTo>
                  <a:pt x="404" y="267"/>
                </a:lnTo>
                <a:lnTo>
                  <a:pt x="402" y="267"/>
                </a:lnTo>
                <a:lnTo>
                  <a:pt x="401" y="267"/>
                </a:lnTo>
                <a:lnTo>
                  <a:pt x="400" y="267"/>
                </a:lnTo>
                <a:lnTo>
                  <a:pt x="398" y="267"/>
                </a:lnTo>
                <a:lnTo>
                  <a:pt x="397" y="267"/>
                </a:lnTo>
                <a:lnTo>
                  <a:pt x="396" y="267"/>
                </a:lnTo>
                <a:lnTo>
                  <a:pt x="396" y="268"/>
                </a:lnTo>
                <a:lnTo>
                  <a:pt x="394" y="268"/>
                </a:lnTo>
                <a:lnTo>
                  <a:pt x="394" y="267"/>
                </a:lnTo>
                <a:lnTo>
                  <a:pt x="393" y="267"/>
                </a:lnTo>
                <a:lnTo>
                  <a:pt x="392" y="267"/>
                </a:lnTo>
                <a:lnTo>
                  <a:pt x="392" y="265"/>
                </a:lnTo>
                <a:lnTo>
                  <a:pt x="393" y="264"/>
                </a:lnTo>
                <a:lnTo>
                  <a:pt x="394" y="265"/>
                </a:lnTo>
                <a:lnTo>
                  <a:pt x="394" y="264"/>
                </a:lnTo>
                <a:lnTo>
                  <a:pt x="394" y="263"/>
                </a:lnTo>
                <a:lnTo>
                  <a:pt x="393" y="261"/>
                </a:lnTo>
                <a:lnTo>
                  <a:pt x="393" y="260"/>
                </a:lnTo>
                <a:lnTo>
                  <a:pt x="392" y="260"/>
                </a:lnTo>
                <a:lnTo>
                  <a:pt x="392" y="259"/>
                </a:lnTo>
                <a:lnTo>
                  <a:pt x="390" y="259"/>
                </a:lnTo>
                <a:lnTo>
                  <a:pt x="390" y="257"/>
                </a:lnTo>
                <a:lnTo>
                  <a:pt x="389" y="255"/>
                </a:lnTo>
                <a:lnTo>
                  <a:pt x="388" y="253"/>
                </a:lnTo>
                <a:lnTo>
                  <a:pt x="387" y="252"/>
                </a:lnTo>
                <a:lnTo>
                  <a:pt x="388" y="252"/>
                </a:lnTo>
                <a:lnTo>
                  <a:pt x="389" y="251"/>
                </a:lnTo>
                <a:lnTo>
                  <a:pt x="389" y="252"/>
                </a:lnTo>
                <a:lnTo>
                  <a:pt x="390" y="252"/>
                </a:lnTo>
                <a:lnTo>
                  <a:pt x="390" y="251"/>
                </a:lnTo>
                <a:lnTo>
                  <a:pt x="392" y="250"/>
                </a:lnTo>
                <a:lnTo>
                  <a:pt x="393" y="248"/>
                </a:lnTo>
                <a:lnTo>
                  <a:pt x="394" y="248"/>
                </a:lnTo>
                <a:lnTo>
                  <a:pt x="394" y="247"/>
                </a:lnTo>
                <a:lnTo>
                  <a:pt x="396" y="247"/>
                </a:lnTo>
                <a:lnTo>
                  <a:pt x="396" y="246"/>
                </a:lnTo>
                <a:lnTo>
                  <a:pt x="397" y="246"/>
                </a:lnTo>
                <a:lnTo>
                  <a:pt x="397" y="244"/>
                </a:lnTo>
                <a:lnTo>
                  <a:pt x="398" y="244"/>
                </a:lnTo>
                <a:lnTo>
                  <a:pt x="400" y="246"/>
                </a:lnTo>
                <a:lnTo>
                  <a:pt x="400" y="244"/>
                </a:lnTo>
                <a:lnTo>
                  <a:pt x="401" y="244"/>
                </a:lnTo>
                <a:lnTo>
                  <a:pt x="402" y="244"/>
                </a:lnTo>
                <a:lnTo>
                  <a:pt x="402" y="243"/>
                </a:lnTo>
                <a:lnTo>
                  <a:pt x="404" y="243"/>
                </a:lnTo>
                <a:lnTo>
                  <a:pt x="404" y="242"/>
                </a:lnTo>
                <a:lnTo>
                  <a:pt x="405" y="242"/>
                </a:lnTo>
                <a:lnTo>
                  <a:pt x="405" y="240"/>
                </a:lnTo>
                <a:lnTo>
                  <a:pt x="405" y="239"/>
                </a:lnTo>
                <a:lnTo>
                  <a:pt x="405" y="238"/>
                </a:lnTo>
                <a:lnTo>
                  <a:pt x="406" y="238"/>
                </a:lnTo>
                <a:lnTo>
                  <a:pt x="406" y="236"/>
                </a:lnTo>
                <a:lnTo>
                  <a:pt x="405" y="236"/>
                </a:lnTo>
                <a:lnTo>
                  <a:pt x="405" y="235"/>
                </a:lnTo>
                <a:lnTo>
                  <a:pt x="406" y="235"/>
                </a:lnTo>
                <a:lnTo>
                  <a:pt x="407" y="234"/>
                </a:lnTo>
                <a:lnTo>
                  <a:pt x="409" y="233"/>
                </a:lnTo>
                <a:lnTo>
                  <a:pt x="410" y="233"/>
                </a:lnTo>
                <a:lnTo>
                  <a:pt x="410" y="231"/>
                </a:lnTo>
                <a:lnTo>
                  <a:pt x="411" y="229"/>
                </a:lnTo>
                <a:lnTo>
                  <a:pt x="411" y="226"/>
                </a:lnTo>
                <a:lnTo>
                  <a:pt x="411" y="225"/>
                </a:lnTo>
                <a:lnTo>
                  <a:pt x="411" y="223"/>
                </a:lnTo>
                <a:lnTo>
                  <a:pt x="413" y="223"/>
                </a:lnTo>
                <a:lnTo>
                  <a:pt x="413" y="222"/>
                </a:lnTo>
                <a:lnTo>
                  <a:pt x="413" y="221"/>
                </a:lnTo>
                <a:lnTo>
                  <a:pt x="413" y="219"/>
                </a:lnTo>
                <a:lnTo>
                  <a:pt x="413" y="218"/>
                </a:lnTo>
                <a:lnTo>
                  <a:pt x="413" y="213"/>
                </a:lnTo>
                <a:lnTo>
                  <a:pt x="413" y="212"/>
                </a:lnTo>
                <a:lnTo>
                  <a:pt x="413" y="210"/>
                </a:lnTo>
                <a:lnTo>
                  <a:pt x="413" y="209"/>
                </a:lnTo>
                <a:lnTo>
                  <a:pt x="413" y="208"/>
                </a:lnTo>
                <a:lnTo>
                  <a:pt x="413" y="206"/>
                </a:lnTo>
                <a:lnTo>
                  <a:pt x="413" y="205"/>
                </a:lnTo>
                <a:lnTo>
                  <a:pt x="411" y="205"/>
                </a:lnTo>
                <a:lnTo>
                  <a:pt x="411" y="204"/>
                </a:lnTo>
                <a:lnTo>
                  <a:pt x="411" y="202"/>
                </a:lnTo>
                <a:lnTo>
                  <a:pt x="411" y="201"/>
                </a:lnTo>
                <a:lnTo>
                  <a:pt x="413" y="201"/>
                </a:lnTo>
                <a:lnTo>
                  <a:pt x="413" y="200"/>
                </a:lnTo>
                <a:lnTo>
                  <a:pt x="414" y="200"/>
                </a:lnTo>
                <a:lnTo>
                  <a:pt x="414" y="198"/>
                </a:lnTo>
                <a:lnTo>
                  <a:pt x="414" y="197"/>
                </a:lnTo>
                <a:lnTo>
                  <a:pt x="413" y="197"/>
                </a:lnTo>
                <a:lnTo>
                  <a:pt x="413" y="196"/>
                </a:lnTo>
                <a:lnTo>
                  <a:pt x="414" y="196"/>
                </a:lnTo>
                <a:lnTo>
                  <a:pt x="415" y="196"/>
                </a:lnTo>
                <a:lnTo>
                  <a:pt x="414" y="195"/>
                </a:lnTo>
                <a:lnTo>
                  <a:pt x="414" y="193"/>
                </a:lnTo>
                <a:lnTo>
                  <a:pt x="415" y="193"/>
                </a:lnTo>
                <a:lnTo>
                  <a:pt x="415" y="191"/>
                </a:lnTo>
                <a:lnTo>
                  <a:pt x="415" y="189"/>
                </a:lnTo>
                <a:lnTo>
                  <a:pt x="414" y="189"/>
                </a:lnTo>
                <a:lnTo>
                  <a:pt x="414" y="188"/>
                </a:lnTo>
                <a:lnTo>
                  <a:pt x="414" y="187"/>
                </a:lnTo>
                <a:lnTo>
                  <a:pt x="413" y="185"/>
                </a:lnTo>
                <a:lnTo>
                  <a:pt x="413" y="184"/>
                </a:lnTo>
                <a:lnTo>
                  <a:pt x="411" y="183"/>
                </a:lnTo>
                <a:lnTo>
                  <a:pt x="411" y="181"/>
                </a:lnTo>
                <a:lnTo>
                  <a:pt x="411" y="180"/>
                </a:lnTo>
                <a:lnTo>
                  <a:pt x="411" y="179"/>
                </a:lnTo>
                <a:lnTo>
                  <a:pt x="411" y="178"/>
                </a:lnTo>
                <a:lnTo>
                  <a:pt x="411" y="176"/>
                </a:lnTo>
                <a:lnTo>
                  <a:pt x="411" y="175"/>
                </a:lnTo>
                <a:lnTo>
                  <a:pt x="410" y="175"/>
                </a:lnTo>
                <a:lnTo>
                  <a:pt x="413" y="174"/>
                </a:lnTo>
                <a:lnTo>
                  <a:pt x="413" y="172"/>
                </a:lnTo>
                <a:lnTo>
                  <a:pt x="413" y="171"/>
                </a:lnTo>
                <a:lnTo>
                  <a:pt x="413" y="170"/>
                </a:lnTo>
                <a:lnTo>
                  <a:pt x="411" y="170"/>
                </a:lnTo>
                <a:lnTo>
                  <a:pt x="411" y="168"/>
                </a:lnTo>
                <a:lnTo>
                  <a:pt x="411" y="166"/>
                </a:lnTo>
                <a:lnTo>
                  <a:pt x="410" y="164"/>
                </a:lnTo>
                <a:lnTo>
                  <a:pt x="410" y="163"/>
                </a:lnTo>
                <a:lnTo>
                  <a:pt x="411" y="163"/>
                </a:lnTo>
                <a:lnTo>
                  <a:pt x="411" y="164"/>
                </a:lnTo>
                <a:lnTo>
                  <a:pt x="413" y="164"/>
                </a:lnTo>
                <a:lnTo>
                  <a:pt x="413" y="163"/>
                </a:lnTo>
                <a:lnTo>
                  <a:pt x="410" y="162"/>
                </a:lnTo>
                <a:lnTo>
                  <a:pt x="411" y="161"/>
                </a:lnTo>
                <a:lnTo>
                  <a:pt x="413" y="161"/>
                </a:lnTo>
                <a:lnTo>
                  <a:pt x="414" y="161"/>
                </a:lnTo>
                <a:lnTo>
                  <a:pt x="415" y="161"/>
                </a:lnTo>
                <a:lnTo>
                  <a:pt x="415" y="162"/>
                </a:lnTo>
                <a:lnTo>
                  <a:pt x="417" y="162"/>
                </a:lnTo>
                <a:lnTo>
                  <a:pt x="417" y="163"/>
                </a:lnTo>
                <a:lnTo>
                  <a:pt x="418" y="163"/>
                </a:lnTo>
                <a:lnTo>
                  <a:pt x="419" y="163"/>
                </a:lnTo>
                <a:lnTo>
                  <a:pt x="421" y="163"/>
                </a:lnTo>
                <a:lnTo>
                  <a:pt x="422" y="162"/>
                </a:lnTo>
                <a:lnTo>
                  <a:pt x="422" y="161"/>
                </a:lnTo>
                <a:lnTo>
                  <a:pt x="422" y="159"/>
                </a:lnTo>
                <a:lnTo>
                  <a:pt x="423" y="161"/>
                </a:lnTo>
                <a:lnTo>
                  <a:pt x="424" y="159"/>
                </a:lnTo>
                <a:lnTo>
                  <a:pt x="424" y="157"/>
                </a:lnTo>
                <a:lnTo>
                  <a:pt x="426" y="155"/>
                </a:lnTo>
                <a:lnTo>
                  <a:pt x="427" y="155"/>
                </a:lnTo>
                <a:lnTo>
                  <a:pt x="427" y="154"/>
                </a:lnTo>
                <a:lnTo>
                  <a:pt x="427" y="153"/>
                </a:lnTo>
                <a:lnTo>
                  <a:pt x="428" y="153"/>
                </a:lnTo>
                <a:lnTo>
                  <a:pt x="428" y="151"/>
                </a:lnTo>
                <a:lnTo>
                  <a:pt x="430" y="151"/>
                </a:lnTo>
                <a:lnTo>
                  <a:pt x="430" y="153"/>
                </a:lnTo>
                <a:close/>
                <a:moveTo>
                  <a:pt x="163" y="151"/>
                </a:moveTo>
                <a:lnTo>
                  <a:pt x="163" y="150"/>
                </a:lnTo>
                <a:lnTo>
                  <a:pt x="164" y="151"/>
                </a:lnTo>
                <a:lnTo>
                  <a:pt x="163" y="151"/>
                </a:lnTo>
                <a:close/>
                <a:moveTo>
                  <a:pt x="447" y="150"/>
                </a:moveTo>
                <a:lnTo>
                  <a:pt x="445" y="150"/>
                </a:lnTo>
                <a:lnTo>
                  <a:pt x="447" y="150"/>
                </a:lnTo>
                <a:close/>
                <a:moveTo>
                  <a:pt x="159" y="149"/>
                </a:moveTo>
                <a:lnTo>
                  <a:pt x="159" y="150"/>
                </a:lnTo>
                <a:lnTo>
                  <a:pt x="159" y="149"/>
                </a:lnTo>
                <a:close/>
                <a:moveTo>
                  <a:pt x="222" y="146"/>
                </a:moveTo>
                <a:lnTo>
                  <a:pt x="223" y="146"/>
                </a:lnTo>
                <a:lnTo>
                  <a:pt x="225" y="146"/>
                </a:lnTo>
                <a:lnTo>
                  <a:pt x="227" y="149"/>
                </a:lnTo>
                <a:lnTo>
                  <a:pt x="227" y="150"/>
                </a:lnTo>
                <a:lnTo>
                  <a:pt x="228" y="150"/>
                </a:lnTo>
                <a:lnTo>
                  <a:pt x="228" y="151"/>
                </a:lnTo>
                <a:lnTo>
                  <a:pt x="228" y="153"/>
                </a:lnTo>
                <a:lnTo>
                  <a:pt x="227" y="153"/>
                </a:lnTo>
                <a:lnTo>
                  <a:pt x="227" y="154"/>
                </a:lnTo>
                <a:lnTo>
                  <a:pt x="225" y="155"/>
                </a:lnTo>
                <a:lnTo>
                  <a:pt x="225" y="154"/>
                </a:lnTo>
                <a:lnTo>
                  <a:pt x="225" y="153"/>
                </a:lnTo>
                <a:lnTo>
                  <a:pt x="224" y="153"/>
                </a:lnTo>
                <a:lnTo>
                  <a:pt x="224" y="151"/>
                </a:lnTo>
                <a:lnTo>
                  <a:pt x="224" y="150"/>
                </a:lnTo>
                <a:lnTo>
                  <a:pt x="223" y="149"/>
                </a:lnTo>
                <a:lnTo>
                  <a:pt x="222" y="149"/>
                </a:lnTo>
                <a:lnTo>
                  <a:pt x="220" y="149"/>
                </a:lnTo>
                <a:lnTo>
                  <a:pt x="219" y="147"/>
                </a:lnTo>
                <a:lnTo>
                  <a:pt x="220" y="146"/>
                </a:lnTo>
                <a:lnTo>
                  <a:pt x="222" y="146"/>
                </a:lnTo>
                <a:close/>
                <a:moveTo>
                  <a:pt x="168" y="145"/>
                </a:moveTo>
                <a:lnTo>
                  <a:pt x="168" y="146"/>
                </a:lnTo>
                <a:lnTo>
                  <a:pt x="169" y="146"/>
                </a:lnTo>
                <a:lnTo>
                  <a:pt x="169" y="147"/>
                </a:lnTo>
                <a:lnTo>
                  <a:pt x="169" y="149"/>
                </a:lnTo>
                <a:lnTo>
                  <a:pt x="169" y="151"/>
                </a:lnTo>
                <a:lnTo>
                  <a:pt x="169" y="153"/>
                </a:lnTo>
                <a:lnTo>
                  <a:pt x="168" y="151"/>
                </a:lnTo>
                <a:lnTo>
                  <a:pt x="167" y="150"/>
                </a:lnTo>
                <a:lnTo>
                  <a:pt x="167" y="149"/>
                </a:lnTo>
                <a:lnTo>
                  <a:pt x="165" y="147"/>
                </a:lnTo>
                <a:lnTo>
                  <a:pt x="165" y="146"/>
                </a:lnTo>
                <a:lnTo>
                  <a:pt x="165" y="145"/>
                </a:lnTo>
                <a:lnTo>
                  <a:pt x="168" y="145"/>
                </a:lnTo>
                <a:close/>
                <a:moveTo>
                  <a:pt x="7" y="129"/>
                </a:moveTo>
                <a:lnTo>
                  <a:pt x="6" y="129"/>
                </a:lnTo>
                <a:lnTo>
                  <a:pt x="4" y="129"/>
                </a:lnTo>
                <a:lnTo>
                  <a:pt x="4" y="128"/>
                </a:lnTo>
                <a:lnTo>
                  <a:pt x="6" y="128"/>
                </a:lnTo>
                <a:lnTo>
                  <a:pt x="7" y="129"/>
                </a:lnTo>
                <a:close/>
                <a:moveTo>
                  <a:pt x="143" y="129"/>
                </a:moveTo>
                <a:lnTo>
                  <a:pt x="142" y="129"/>
                </a:lnTo>
                <a:lnTo>
                  <a:pt x="142" y="128"/>
                </a:lnTo>
                <a:lnTo>
                  <a:pt x="143" y="128"/>
                </a:lnTo>
                <a:lnTo>
                  <a:pt x="143" y="129"/>
                </a:lnTo>
                <a:close/>
                <a:moveTo>
                  <a:pt x="138" y="129"/>
                </a:moveTo>
                <a:lnTo>
                  <a:pt x="138" y="130"/>
                </a:lnTo>
                <a:lnTo>
                  <a:pt x="139" y="130"/>
                </a:lnTo>
                <a:lnTo>
                  <a:pt x="139" y="132"/>
                </a:lnTo>
                <a:lnTo>
                  <a:pt x="140" y="132"/>
                </a:lnTo>
                <a:lnTo>
                  <a:pt x="139" y="132"/>
                </a:lnTo>
                <a:lnTo>
                  <a:pt x="139" y="130"/>
                </a:lnTo>
                <a:lnTo>
                  <a:pt x="138" y="130"/>
                </a:lnTo>
                <a:lnTo>
                  <a:pt x="136" y="130"/>
                </a:lnTo>
                <a:lnTo>
                  <a:pt x="135" y="130"/>
                </a:lnTo>
                <a:lnTo>
                  <a:pt x="134" y="130"/>
                </a:lnTo>
                <a:lnTo>
                  <a:pt x="134" y="129"/>
                </a:lnTo>
                <a:lnTo>
                  <a:pt x="134" y="126"/>
                </a:lnTo>
                <a:lnTo>
                  <a:pt x="135" y="126"/>
                </a:lnTo>
                <a:lnTo>
                  <a:pt x="135" y="125"/>
                </a:lnTo>
                <a:lnTo>
                  <a:pt x="136" y="125"/>
                </a:lnTo>
                <a:lnTo>
                  <a:pt x="135" y="126"/>
                </a:lnTo>
                <a:lnTo>
                  <a:pt x="135" y="128"/>
                </a:lnTo>
                <a:lnTo>
                  <a:pt x="136" y="129"/>
                </a:lnTo>
                <a:lnTo>
                  <a:pt x="138" y="129"/>
                </a:lnTo>
                <a:close/>
                <a:moveTo>
                  <a:pt x="71" y="108"/>
                </a:moveTo>
                <a:lnTo>
                  <a:pt x="71" y="109"/>
                </a:lnTo>
                <a:lnTo>
                  <a:pt x="71" y="108"/>
                </a:lnTo>
                <a:close/>
                <a:moveTo>
                  <a:pt x="75" y="106"/>
                </a:moveTo>
                <a:lnTo>
                  <a:pt x="74" y="106"/>
                </a:lnTo>
                <a:lnTo>
                  <a:pt x="74" y="104"/>
                </a:lnTo>
                <a:lnTo>
                  <a:pt x="74" y="103"/>
                </a:lnTo>
                <a:lnTo>
                  <a:pt x="75" y="103"/>
                </a:lnTo>
                <a:lnTo>
                  <a:pt x="75" y="104"/>
                </a:lnTo>
                <a:lnTo>
                  <a:pt x="75" y="106"/>
                </a:lnTo>
                <a:close/>
                <a:moveTo>
                  <a:pt x="61" y="99"/>
                </a:moveTo>
                <a:lnTo>
                  <a:pt x="61" y="100"/>
                </a:lnTo>
                <a:lnTo>
                  <a:pt x="59" y="100"/>
                </a:lnTo>
                <a:lnTo>
                  <a:pt x="59" y="102"/>
                </a:lnTo>
                <a:lnTo>
                  <a:pt x="58" y="102"/>
                </a:lnTo>
                <a:lnTo>
                  <a:pt x="58" y="100"/>
                </a:lnTo>
                <a:lnTo>
                  <a:pt x="58" y="99"/>
                </a:lnTo>
                <a:lnTo>
                  <a:pt x="59" y="99"/>
                </a:lnTo>
                <a:lnTo>
                  <a:pt x="61" y="99"/>
                </a:lnTo>
                <a:close/>
                <a:moveTo>
                  <a:pt x="70" y="100"/>
                </a:moveTo>
                <a:lnTo>
                  <a:pt x="68" y="100"/>
                </a:lnTo>
                <a:lnTo>
                  <a:pt x="68" y="99"/>
                </a:lnTo>
                <a:lnTo>
                  <a:pt x="70" y="99"/>
                </a:lnTo>
                <a:lnTo>
                  <a:pt x="70" y="100"/>
                </a:lnTo>
                <a:close/>
                <a:moveTo>
                  <a:pt x="27" y="98"/>
                </a:moveTo>
                <a:lnTo>
                  <a:pt x="27" y="96"/>
                </a:lnTo>
                <a:lnTo>
                  <a:pt x="28" y="96"/>
                </a:lnTo>
                <a:lnTo>
                  <a:pt x="28" y="98"/>
                </a:lnTo>
                <a:lnTo>
                  <a:pt x="27" y="98"/>
                </a:lnTo>
                <a:close/>
                <a:moveTo>
                  <a:pt x="45" y="95"/>
                </a:moveTo>
                <a:lnTo>
                  <a:pt x="45" y="96"/>
                </a:lnTo>
                <a:lnTo>
                  <a:pt x="45" y="98"/>
                </a:lnTo>
                <a:lnTo>
                  <a:pt x="46" y="98"/>
                </a:lnTo>
                <a:lnTo>
                  <a:pt x="47" y="98"/>
                </a:lnTo>
                <a:lnTo>
                  <a:pt x="49" y="99"/>
                </a:lnTo>
                <a:lnTo>
                  <a:pt x="49" y="98"/>
                </a:lnTo>
                <a:lnTo>
                  <a:pt x="49" y="99"/>
                </a:lnTo>
                <a:lnTo>
                  <a:pt x="50" y="99"/>
                </a:lnTo>
                <a:lnTo>
                  <a:pt x="51" y="99"/>
                </a:lnTo>
                <a:lnTo>
                  <a:pt x="51" y="100"/>
                </a:lnTo>
                <a:lnTo>
                  <a:pt x="53" y="99"/>
                </a:lnTo>
                <a:lnTo>
                  <a:pt x="53" y="100"/>
                </a:lnTo>
                <a:lnTo>
                  <a:pt x="55" y="100"/>
                </a:lnTo>
                <a:lnTo>
                  <a:pt x="55" y="102"/>
                </a:lnTo>
                <a:lnTo>
                  <a:pt x="57" y="100"/>
                </a:lnTo>
                <a:lnTo>
                  <a:pt x="57" y="102"/>
                </a:lnTo>
                <a:lnTo>
                  <a:pt x="58" y="102"/>
                </a:lnTo>
                <a:lnTo>
                  <a:pt x="59" y="102"/>
                </a:lnTo>
                <a:lnTo>
                  <a:pt x="61" y="102"/>
                </a:lnTo>
                <a:lnTo>
                  <a:pt x="62" y="103"/>
                </a:lnTo>
                <a:lnTo>
                  <a:pt x="63" y="103"/>
                </a:lnTo>
                <a:lnTo>
                  <a:pt x="64" y="103"/>
                </a:lnTo>
                <a:lnTo>
                  <a:pt x="64" y="104"/>
                </a:lnTo>
                <a:lnTo>
                  <a:pt x="63" y="104"/>
                </a:lnTo>
                <a:lnTo>
                  <a:pt x="62" y="104"/>
                </a:lnTo>
                <a:lnTo>
                  <a:pt x="62" y="106"/>
                </a:lnTo>
                <a:lnTo>
                  <a:pt x="63" y="107"/>
                </a:lnTo>
                <a:lnTo>
                  <a:pt x="63" y="108"/>
                </a:lnTo>
                <a:lnTo>
                  <a:pt x="64" y="108"/>
                </a:lnTo>
                <a:lnTo>
                  <a:pt x="66" y="108"/>
                </a:lnTo>
                <a:lnTo>
                  <a:pt x="67" y="108"/>
                </a:lnTo>
                <a:lnTo>
                  <a:pt x="68" y="108"/>
                </a:lnTo>
                <a:lnTo>
                  <a:pt x="68" y="106"/>
                </a:lnTo>
                <a:lnTo>
                  <a:pt x="68" y="104"/>
                </a:lnTo>
                <a:lnTo>
                  <a:pt x="68" y="103"/>
                </a:lnTo>
                <a:lnTo>
                  <a:pt x="68" y="102"/>
                </a:lnTo>
                <a:lnTo>
                  <a:pt x="70" y="102"/>
                </a:lnTo>
                <a:lnTo>
                  <a:pt x="70" y="103"/>
                </a:lnTo>
                <a:lnTo>
                  <a:pt x="70" y="104"/>
                </a:lnTo>
                <a:lnTo>
                  <a:pt x="70" y="106"/>
                </a:lnTo>
                <a:lnTo>
                  <a:pt x="71" y="106"/>
                </a:lnTo>
                <a:lnTo>
                  <a:pt x="71" y="107"/>
                </a:lnTo>
                <a:lnTo>
                  <a:pt x="70" y="107"/>
                </a:lnTo>
                <a:lnTo>
                  <a:pt x="70" y="108"/>
                </a:lnTo>
                <a:lnTo>
                  <a:pt x="68" y="109"/>
                </a:lnTo>
                <a:lnTo>
                  <a:pt x="70" y="109"/>
                </a:lnTo>
                <a:lnTo>
                  <a:pt x="71" y="109"/>
                </a:lnTo>
                <a:lnTo>
                  <a:pt x="72" y="111"/>
                </a:lnTo>
                <a:lnTo>
                  <a:pt x="74" y="111"/>
                </a:lnTo>
                <a:lnTo>
                  <a:pt x="74" y="109"/>
                </a:lnTo>
                <a:lnTo>
                  <a:pt x="72" y="109"/>
                </a:lnTo>
                <a:lnTo>
                  <a:pt x="72" y="107"/>
                </a:lnTo>
                <a:lnTo>
                  <a:pt x="72" y="106"/>
                </a:lnTo>
                <a:lnTo>
                  <a:pt x="74" y="106"/>
                </a:lnTo>
                <a:lnTo>
                  <a:pt x="75" y="108"/>
                </a:lnTo>
                <a:lnTo>
                  <a:pt x="75" y="109"/>
                </a:lnTo>
                <a:lnTo>
                  <a:pt x="76" y="109"/>
                </a:lnTo>
                <a:lnTo>
                  <a:pt x="76" y="108"/>
                </a:lnTo>
                <a:lnTo>
                  <a:pt x="76" y="107"/>
                </a:lnTo>
                <a:lnTo>
                  <a:pt x="78" y="107"/>
                </a:lnTo>
                <a:lnTo>
                  <a:pt x="79" y="107"/>
                </a:lnTo>
                <a:lnTo>
                  <a:pt x="79" y="108"/>
                </a:lnTo>
                <a:lnTo>
                  <a:pt x="80" y="109"/>
                </a:lnTo>
                <a:lnTo>
                  <a:pt x="81" y="111"/>
                </a:lnTo>
                <a:lnTo>
                  <a:pt x="83" y="111"/>
                </a:lnTo>
                <a:lnTo>
                  <a:pt x="83" y="109"/>
                </a:lnTo>
                <a:lnTo>
                  <a:pt x="83" y="108"/>
                </a:lnTo>
                <a:lnTo>
                  <a:pt x="81" y="107"/>
                </a:lnTo>
                <a:lnTo>
                  <a:pt x="80" y="106"/>
                </a:lnTo>
                <a:lnTo>
                  <a:pt x="79" y="103"/>
                </a:lnTo>
                <a:lnTo>
                  <a:pt x="79" y="102"/>
                </a:lnTo>
                <a:lnTo>
                  <a:pt x="78" y="100"/>
                </a:lnTo>
                <a:lnTo>
                  <a:pt x="78" y="99"/>
                </a:lnTo>
                <a:lnTo>
                  <a:pt x="78" y="98"/>
                </a:lnTo>
                <a:lnTo>
                  <a:pt x="79" y="98"/>
                </a:lnTo>
                <a:lnTo>
                  <a:pt x="80" y="98"/>
                </a:lnTo>
                <a:lnTo>
                  <a:pt x="81" y="96"/>
                </a:lnTo>
                <a:lnTo>
                  <a:pt x="83" y="96"/>
                </a:lnTo>
                <a:lnTo>
                  <a:pt x="83" y="98"/>
                </a:lnTo>
                <a:lnTo>
                  <a:pt x="83" y="99"/>
                </a:lnTo>
                <a:lnTo>
                  <a:pt x="84" y="98"/>
                </a:lnTo>
                <a:lnTo>
                  <a:pt x="87" y="98"/>
                </a:lnTo>
                <a:lnTo>
                  <a:pt x="88" y="98"/>
                </a:lnTo>
                <a:lnTo>
                  <a:pt x="88" y="99"/>
                </a:lnTo>
                <a:lnTo>
                  <a:pt x="88" y="100"/>
                </a:lnTo>
                <a:lnTo>
                  <a:pt x="88" y="102"/>
                </a:lnTo>
                <a:lnTo>
                  <a:pt x="88" y="103"/>
                </a:lnTo>
                <a:lnTo>
                  <a:pt x="89" y="103"/>
                </a:lnTo>
                <a:lnTo>
                  <a:pt x="91" y="104"/>
                </a:lnTo>
                <a:lnTo>
                  <a:pt x="92" y="104"/>
                </a:lnTo>
                <a:lnTo>
                  <a:pt x="93" y="104"/>
                </a:lnTo>
                <a:lnTo>
                  <a:pt x="95" y="103"/>
                </a:lnTo>
                <a:lnTo>
                  <a:pt x="95" y="100"/>
                </a:lnTo>
                <a:lnTo>
                  <a:pt x="96" y="100"/>
                </a:lnTo>
                <a:lnTo>
                  <a:pt x="97" y="100"/>
                </a:lnTo>
                <a:lnTo>
                  <a:pt x="99" y="100"/>
                </a:lnTo>
                <a:lnTo>
                  <a:pt x="100" y="102"/>
                </a:lnTo>
                <a:lnTo>
                  <a:pt x="101" y="102"/>
                </a:lnTo>
                <a:lnTo>
                  <a:pt x="102" y="103"/>
                </a:lnTo>
                <a:lnTo>
                  <a:pt x="104" y="104"/>
                </a:lnTo>
                <a:lnTo>
                  <a:pt x="104" y="106"/>
                </a:lnTo>
                <a:lnTo>
                  <a:pt x="105" y="106"/>
                </a:lnTo>
                <a:lnTo>
                  <a:pt x="105" y="104"/>
                </a:lnTo>
                <a:lnTo>
                  <a:pt x="106" y="104"/>
                </a:lnTo>
                <a:lnTo>
                  <a:pt x="106" y="107"/>
                </a:lnTo>
                <a:lnTo>
                  <a:pt x="105" y="107"/>
                </a:lnTo>
                <a:lnTo>
                  <a:pt x="105" y="108"/>
                </a:lnTo>
                <a:lnTo>
                  <a:pt x="104" y="108"/>
                </a:lnTo>
                <a:lnTo>
                  <a:pt x="104" y="109"/>
                </a:lnTo>
                <a:lnTo>
                  <a:pt x="105" y="109"/>
                </a:lnTo>
                <a:lnTo>
                  <a:pt x="106" y="111"/>
                </a:lnTo>
                <a:lnTo>
                  <a:pt x="108" y="109"/>
                </a:lnTo>
                <a:lnTo>
                  <a:pt x="109" y="109"/>
                </a:lnTo>
                <a:lnTo>
                  <a:pt x="109" y="111"/>
                </a:lnTo>
                <a:lnTo>
                  <a:pt x="109" y="112"/>
                </a:lnTo>
                <a:lnTo>
                  <a:pt x="110" y="112"/>
                </a:lnTo>
                <a:lnTo>
                  <a:pt x="112" y="112"/>
                </a:lnTo>
                <a:lnTo>
                  <a:pt x="113" y="112"/>
                </a:lnTo>
                <a:lnTo>
                  <a:pt x="113" y="111"/>
                </a:lnTo>
                <a:lnTo>
                  <a:pt x="113" y="109"/>
                </a:lnTo>
                <a:lnTo>
                  <a:pt x="116" y="109"/>
                </a:lnTo>
                <a:lnTo>
                  <a:pt x="117" y="109"/>
                </a:lnTo>
                <a:lnTo>
                  <a:pt x="118" y="111"/>
                </a:lnTo>
                <a:lnTo>
                  <a:pt x="119" y="112"/>
                </a:lnTo>
                <a:lnTo>
                  <a:pt x="121" y="113"/>
                </a:lnTo>
                <a:lnTo>
                  <a:pt x="122" y="113"/>
                </a:lnTo>
                <a:lnTo>
                  <a:pt x="123" y="115"/>
                </a:lnTo>
                <a:lnTo>
                  <a:pt x="123" y="116"/>
                </a:lnTo>
                <a:lnTo>
                  <a:pt x="125" y="116"/>
                </a:lnTo>
                <a:lnTo>
                  <a:pt x="125" y="117"/>
                </a:lnTo>
                <a:lnTo>
                  <a:pt x="126" y="119"/>
                </a:lnTo>
                <a:lnTo>
                  <a:pt x="127" y="121"/>
                </a:lnTo>
                <a:lnTo>
                  <a:pt x="129" y="123"/>
                </a:lnTo>
                <a:lnTo>
                  <a:pt x="130" y="123"/>
                </a:lnTo>
                <a:lnTo>
                  <a:pt x="130" y="124"/>
                </a:lnTo>
                <a:lnTo>
                  <a:pt x="131" y="124"/>
                </a:lnTo>
                <a:lnTo>
                  <a:pt x="133" y="124"/>
                </a:lnTo>
                <a:lnTo>
                  <a:pt x="134" y="124"/>
                </a:lnTo>
                <a:lnTo>
                  <a:pt x="134" y="125"/>
                </a:lnTo>
                <a:lnTo>
                  <a:pt x="133" y="125"/>
                </a:lnTo>
                <a:lnTo>
                  <a:pt x="134" y="126"/>
                </a:lnTo>
                <a:lnTo>
                  <a:pt x="134" y="128"/>
                </a:lnTo>
                <a:lnTo>
                  <a:pt x="134" y="129"/>
                </a:lnTo>
                <a:lnTo>
                  <a:pt x="134" y="130"/>
                </a:lnTo>
                <a:lnTo>
                  <a:pt x="134" y="132"/>
                </a:lnTo>
                <a:lnTo>
                  <a:pt x="135" y="132"/>
                </a:lnTo>
                <a:lnTo>
                  <a:pt x="135" y="130"/>
                </a:lnTo>
                <a:lnTo>
                  <a:pt x="136" y="130"/>
                </a:lnTo>
                <a:lnTo>
                  <a:pt x="138" y="132"/>
                </a:lnTo>
                <a:lnTo>
                  <a:pt x="139" y="132"/>
                </a:lnTo>
                <a:lnTo>
                  <a:pt x="139" y="133"/>
                </a:lnTo>
                <a:lnTo>
                  <a:pt x="140" y="133"/>
                </a:lnTo>
                <a:lnTo>
                  <a:pt x="140" y="134"/>
                </a:lnTo>
                <a:lnTo>
                  <a:pt x="142" y="136"/>
                </a:lnTo>
                <a:lnTo>
                  <a:pt x="143" y="137"/>
                </a:lnTo>
                <a:lnTo>
                  <a:pt x="143" y="138"/>
                </a:lnTo>
                <a:lnTo>
                  <a:pt x="144" y="138"/>
                </a:lnTo>
                <a:lnTo>
                  <a:pt x="144" y="140"/>
                </a:lnTo>
                <a:lnTo>
                  <a:pt x="146" y="141"/>
                </a:lnTo>
                <a:lnTo>
                  <a:pt x="147" y="141"/>
                </a:lnTo>
                <a:lnTo>
                  <a:pt x="148" y="141"/>
                </a:lnTo>
                <a:lnTo>
                  <a:pt x="150" y="141"/>
                </a:lnTo>
                <a:lnTo>
                  <a:pt x="150" y="142"/>
                </a:lnTo>
                <a:lnTo>
                  <a:pt x="150" y="144"/>
                </a:lnTo>
                <a:lnTo>
                  <a:pt x="150" y="145"/>
                </a:lnTo>
                <a:lnTo>
                  <a:pt x="152" y="146"/>
                </a:lnTo>
                <a:lnTo>
                  <a:pt x="153" y="147"/>
                </a:lnTo>
                <a:lnTo>
                  <a:pt x="153" y="149"/>
                </a:lnTo>
                <a:lnTo>
                  <a:pt x="156" y="150"/>
                </a:lnTo>
                <a:lnTo>
                  <a:pt x="155" y="150"/>
                </a:lnTo>
                <a:lnTo>
                  <a:pt x="155" y="151"/>
                </a:lnTo>
                <a:lnTo>
                  <a:pt x="156" y="151"/>
                </a:lnTo>
                <a:lnTo>
                  <a:pt x="157" y="150"/>
                </a:lnTo>
                <a:lnTo>
                  <a:pt x="159" y="150"/>
                </a:lnTo>
                <a:lnTo>
                  <a:pt x="160" y="150"/>
                </a:lnTo>
                <a:lnTo>
                  <a:pt x="160" y="151"/>
                </a:lnTo>
                <a:lnTo>
                  <a:pt x="161" y="151"/>
                </a:lnTo>
                <a:lnTo>
                  <a:pt x="163" y="151"/>
                </a:lnTo>
                <a:lnTo>
                  <a:pt x="164" y="153"/>
                </a:lnTo>
                <a:lnTo>
                  <a:pt x="164" y="155"/>
                </a:lnTo>
                <a:lnTo>
                  <a:pt x="164" y="157"/>
                </a:lnTo>
                <a:lnTo>
                  <a:pt x="164" y="158"/>
                </a:lnTo>
                <a:lnTo>
                  <a:pt x="164" y="159"/>
                </a:lnTo>
                <a:lnTo>
                  <a:pt x="165" y="159"/>
                </a:lnTo>
                <a:lnTo>
                  <a:pt x="164" y="159"/>
                </a:lnTo>
                <a:lnTo>
                  <a:pt x="161" y="159"/>
                </a:lnTo>
                <a:lnTo>
                  <a:pt x="160" y="162"/>
                </a:lnTo>
                <a:lnTo>
                  <a:pt x="160" y="163"/>
                </a:lnTo>
                <a:lnTo>
                  <a:pt x="160" y="164"/>
                </a:lnTo>
                <a:lnTo>
                  <a:pt x="160" y="166"/>
                </a:lnTo>
                <a:lnTo>
                  <a:pt x="160" y="167"/>
                </a:lnTo>
                <a:lnTo>
                  <a:pt x="160" y="168"/>
                </a:lnTo>
                <a:lnTo>
                  <a:pt x="161" y="168"/>
                </a:lnTo>
                <a:lnTo>
                  <a:pt x="161" y="170"/>
                </a:lnTo>
                <a:lnTo>
                  <a:pt x="163" y="170"/>
                </a:lnTo>
                <a:lnTo>
                  <a:pt x="163" y="171"/>
                </a:lnTo>
                <a:lnTo>
                  <a:pt x="164" y="172"/>
                </a:lnTo>
                <a:lnTo>
                  <a:pt x="164" y="174"/>
                </a:lnTo>
                <a:lnTo>
                  <a:pt x="165" y="174"/>
                </a:lnTo>
                <a:lnTo>
                  <a:pt x="165" y="175"/>
                </a:lnTo>
                <a:lnTo>
                  <a:pt x="165" y="176"/>
                </a:lnTo>
                <a:lnTo>
                  <a:pt x="167" y="176"/>
                </a:lnTo>
                <a:lnTo>
                  <a:pt x="168" y="178"/>
                </a:lnTo>
                <a:lnTo>
                  <a:pt x="169" y="178"/>
                </a:lnTo>
                <a:lnTo>
                  <a:pt x="171" y="178"/>
                </a:lnTo>
                <a:lnTo>
                  <a:pt x="172" y="179"/>
                </a:lnTo>
                <a:lnTo>
                  <a:pt x="173" y="179"/>
                </a:lnTo>
                <a:lnTo>
                  <a:pt x="173" y="180"/>
                </a:lnTo>
                <a:lnTo>
                  <a:pt x="173" y="181"/>
                </a:lnTo>
                <a:lnTo>
                  <a:pt x="173" y="183"/>
                </a:lnTo>
                <a:lnTo>
                  <a:pt x="173" y="184"/>
                </a:lnTo>
                <a:lnTo>
                  <a:pt x="172" y="185"/>
                </a:lnTo>
                <a:lnTo>
                  <a:pt x="173" y="187"/>
                </a:lnTo>
                <a:lnTo>
                  <a:pt x="173" y="188"/>
                </a:lnTo>
                <a:lnTo>
                  <a:pt x="173" y="189"/>
                </a:lnTo>
                <a:lnTo>
                  <a:pt x="173" y="191"/>
                </a:lnTo>
                <a:lnTo>
                  <a:pt x="173" y="192"/>
                </a:lnTo>
                <a:lnTo>
                  <a:pt x="174" y="193"/>
                </a:lnTo>
                <a:lnTo>
                  <a:pt x="174" y="195"/>
                </a:lnTo>
                <a:lnTo>
                  <a:pt x="174" y="196"/>
                </a:lnTo>
                <a:lnTo>
                  <a:pt x="174" y="197"/>
                </a:lnTo>
                <a:lnTo>
                  <a:pt x="174" y="198"/>
                </a:lnTo>
                <a:lnTo>
                  <a:pt x="176" y="198"/>
                </a:lnTo>
                <a:lnTo>
                  <a:pt x="176" y="201"/>
                </a:lnTo>
                <a:lnTo>
                  <a:pt x="174" y="201"/>
                </a:lnTo>
                <a:lnTo>
                  <a:pt x="174" y="202"/>
                </a:lnTo>
                <a:lnTo>
                  <a:pt x="173" y="202"/>
                </a:lnTo>
                <a:lnTo>
                  <a:pt x="173" y="204"/>
                </a:lnTo>
                <a:lnTo>
                  <a:pt x="172" y="205"/>
                </a:lnTo>
                <a:lnTo>
                  <a:pt x="172" y="204"/>
                </a:lnTo>
                <a:lnTo>
                  <a:pt x="171" y="202"/>
                </a:lnTo>
                <a:lnTo>
                  <a:pt x="171" y="204"/>
                </a:lnTo>
                <a:lnTo>
                  <a:pt x="169" y="204"/>
                </a:lnTo>
                <a:lnTo>
                  <a:pt x="169" y="205"/>
                </a:lnTo>
                <a:lnTo>
                  <a:pt x="169" y="206"/>
                </a:lnTo>
                <a:lnTo>
                  <a:pt x="168" y="206"/>
                </a:lnTo>
                <a:lnTo>
                  <a:pt x="168" y="208"/>
                </a:lnTo>
                <a:lnTo>
                  <a:pt x="167" y="209"/>
                </a:lnTo>
                <a:lnTo>
                  <a:pt x="168" y="209"/>
                </a:lnTo>
                <a:lnTo>
                  <a:pt x="168" y="210"/>
                </a:lnTo>
                <a:lnTo>
                  <a:pt x="168" y="212"/>
                </a:lnTo>
                <a:lnTo>
                  <a:pt x="168" y="213"/>
                </a:lnTo>
                <a:lnTo>
                  <a:pt x="167" y="213"/>
                </a:lnTo>
                <a:lnTo>
                  <a:pt x="167" y="214"/>
                </a:lnTo>
                <a:lnTo>
                  <a:pt x="167" y="216"/>
                </a:lnTo>
                <a:lnTo>
                  <a:pt x="165" y="216"/>
                </a:lnTo>
                <a:lnTo>
                  <a:pt x="165" y="217"/>
                </a:lnTo>
                <a:lnTo>
                  <a:pt x="165" y="218"/>
                </a:lnTo>
                <a:lnTo>
                  <a:pt x="164" y="219"/>
                </a:lnTo>
                <a:lnTo>
                  <a:pt x="165" y="219"/>
                </a:lnTo>
                <a:lnTo>
                  <a:pt x="165" y="221"/>
                </a:lnTo>
                <a:lnTo>
                  <a:pt x="164" y="222"/>
                </a:lnTo>
                <a:lnTo>
                  <a:pt x="164" y="223"/>
                </a:lnTo>
                <a:lnTo>
                  <a:pt x="164" y="226"/>
                </a:lnTo>
                <a:lnTo>
                  <a:pt x="164" y="227"/>
                </a:lnTo>
                <a:lnTo>
                  <a:pt x="165" y="229"/>
                </a:lnTo>
                <a:lnTo>
                  <a:pt x="167" y="229"/>
                </a:lnTo>
                <a:lnTo>
                  <a:pt x="168" y="230"/>
                </a:lnTo>
                <a:lnTo>
                  <a:pt x="169" y="230"/>
                </a:lnTo>
                <a:lnTo>
                  <a:pt x="171" y="231"/>
                </a:lnTo>
                <a:lnTo>
                  <a:pt x="172" y="231"/>
                </a:lnTo>
                <a:lnTo>
                  <a:pt x="174" y="233"/>
                </a:lnTo>
                <a:lnTo>
                  <a:pt x="176" y="234"/>
                </a:lnTo>
                <a:lnTo>
                  <a:pt x="177" y="234"/>
                </a:lnTo>
                <a:lnTo>
                  <a:pt x="178" y="235"/>
                </a:lnTo>
                <a:lnTo>
                  <a:pt x="180" y="235"/>
                </a:lnTo>
                <a:lnTo>
                  <a:pt x="180" y="236"/>
                </a:lnTo>
                <a:lnTo>
                  <a:pt x="180" y="238"/>
                </a:lnTo>
                <a:lnTo>
                  <a:pt x="181" y="239"/>
                </a:lnTo>
                <a:lnTo>
                  <a:pt x="181" y="240"/>
                </a:lnTo>
                <a:lnTo>
                  <a:pt x="182" y="240"/>
                </a:lnTo>
                <a:lnTo>
                  <a:pt x="182" y="242"/>
                </a:lnTo>
                <a:lnTo>
                  <a:pt x="181" y="242"/>
                </a:lnTo>
                <a:lnTo>
                  <a:pt x="181" y="243"/>
                </a:lnTo>
                <a:lnTo>
                  <a:pt x="181" y="244"/>
                </a:lnTo>
                <a:lnTo>
                  <a:pt x="180" y="246"/>
                </a:lnTo>
                <a:lnTo>
                  <a:pt x="178" y="247"/>
                </a:lnTo>
                <a:lnTo>
                  <a:pt x="178" y="248"/>
                </a:lnTo>
                <a:lnTo>
                  <a:pt x="180" y="248"/>
                </a:lnTo>
                <a:lnTo>
                  <a:pt x="180" y="247"/>
                </a:lnTo>
                <a:lnTo>
                  <a:pt x="181" y="247"/>
                </a:lnTo>
                <a:lnTo>
                  <a:pt x="181" y="246"/>
                </a:lnTo>
                <a:lnTo>
                  <a:pt x="182" y="246"/>
                </a:lnTo>
                <a:lnTo>
                  <a:pt x="182" y="244"/>
                </a:lnTo>
                <a:lnTo>
                  <a:pt x="182" y="243"/>
                </a:lnTo>
                <a:lnTo>
                  <a:pt x="182" y="242"/>
                </a:lnTo>
                <a:lnTo>
                  <a:pt x="182" y="240"/>
                </a:lnTo>
                <a:lnTo>
                  <a:pt x="182" y="239"/>
                </a:lnTo>
                <a:lnTo>
                  <a:pt x="181" y="238"/>
                </a:lnTo>
                <a:lnTo>
                  <a:pt x="182" y="238"/>
                </a:lnTo>
                <a:lnTo>
                  <a:pt x="182" y="236"/>
                </a:lnTo>
                <a:lnTo>
                  <a:pt x="185" y="236"/>
                </a:lnTo>
                <a:lnTo>
                  <a:pt x="186" y="236"/>
                </a:lnTo>
                <a:lnTo>
                  <a:pt x="188" y="236"/>
                </a:lnTo>
                <a:lnTo>
                  <a:pt x="191" y="236"/>
                </a:lnTo>
                <a:lnTo>
                  <a:pt x="193" y="236"/>
                </a:lnTo>
                <a:lnTo>
                  <a:pt x="194" y="236"/>
                </a:lnTo>
                <a:lnTo>
                  <a:pt x="195" y="236"/>
                </a:lnTo>
                <a:lnTo>
                  <a:pt x="197" y="236"/>
                </a:lnTo>
                <a:lnTo>
                  <a:pt x="198" y="238"/>
                </a:lnTo>
                <a:lnTo>
                  <a:pt x="202" y="238"/>
                </a:lnTo>
                <a:lnTo>
                  <a:pt x="202" y="236"/>
                </a:lnTo>
                <a:lnTo>
                  <a:pt x="205" y="236"/>
                </a:lnTo>
                <a:lnTo>
                  <a:pt x="206" y="236"/>
                </a:lnTo>
                <a:lnTo>
                  <a:pt x="207" y="236"/>
                </a:lnTo>
                <a:lnTo>
                  <a:pt x="208" y="236"/>
                </a:lnTo>
                <a:lnTo>
                  <a:pt x="208" y="235"/>
                </a:lnTo>
                <a:lnTo>
                  <a:pt x="208" y="234"/>
                </a:lnTo>
                <a:lnTo>
                  <a:pt x="210" y="235"/>
                </a:lnTo>
                <a:lnTo>
                  <a:pt x="211" y="235"/>
                </a:lnTo>
                <a:lnTo>
                  <a:pt x="212" y="234"/>
                </a:lnTo>
                <a:lnTo>
                  <a:pt x="214" y="234"/>
                </a:lnTo>
                <a:lnTo>
                  <a:pt x="215" y="233"/>
                </a:lnTo>
                <a:lnTo>
                  <a:pt x="216" y="233"/>
                </a:lnTo>
                <a:lnTo>
                  <a:pt x="216" y="231"/>
                </a:lnTo>
                <a:lnTo>
                  <a:pt x="218" y="231"/>
                </a:lnTo>
                <a:lnTo>
                  <a:pt x="218" y="230"/>
                </a:lnTo>
                <a:lnTo>
                  <a:pt x="219" y="229"/>
                </a:lnTo>
                <a:lnTo>
                  <a:pt x="219" y="227"/>
                </a:lnTo>
                <a:lnTo>
                  <a:pt x="220" y="227"/>
                </a:lnTo>
                <a:lnTo>
                  <a:pt x="220" y="226"/>
                </a:lnTo>
                <a:lnTo>
                  <a:pt x="222" y="226"/>
                </a:lnTo>
                <a:lnTo>
                  <a:pt x="223" y="226"/>
                </a:lnTo>
                <a:lnTo>
                  <a:pt x="224" y="225"/>
                </a:lnTo>
                <a:lnTo>
                  <a:pt x="225" y="223"/>
                </a:lnTo>
                <a:lnTo>
                  <a:pt x="225" y="222"/>
                </a:lnTo>
                <a:lnTo>
                  <a:pt x="227" y="221"/>
                </a:lnTo>
                <a:lnTo>
                  <a:pt x="227" y="219"/>
                </a:lnTo>
                <a:lnTo>
                  <a:pt x="227" y="218"/>
                </a:lnTo>
                <a:lnTo>
                  <a:pt x="227" y="217"/>
                </a:lnTo>
                <a:lnTo>
                  <a:pt x="227" y="214"/>
                </a:lnTo>
                <a:lnTo>
                  <a:pt x="225" y="214"/>
                </a:lnTo>
                <a:lnTo>
                  <a:pt x="225" y="213"/>
                </a:lnTo>
                <a:lnTo>
                  <a:pt x="225" y="212"/>
                </a:lnTo>
                <a:lnTo>
                  <a:pt x="224" y="210"/>
                </a:lnTo>
                <a:lnTo>
                  <a:pt x="224" y="209"/>
                </a:lnTo>
                <a:lnTo>
                  <a:pt x="224" y="208"/>
                </a:lnTo>
                <a:lnTo>
                  <a:pt x="223" y="208"/>
                </a:lnTo>
                <a:lnTo>
                  <a:pt x="223" y="206"/>
                </a:lnTo>
                <a:lnTo>
                  <a:pt x="222" y="206"/>
                </a:lnTo>
                <a:lnTo>
                  <a:pt x="220" y="205"/>
                </a:lnTo>
                <a:lnTo>
                  <a:pt x="220" y="204"/>
                </a:lnTo>
                <a:lnTo>
                  <a:pt x="220" y="202"/>
                </a:lnTo>
                <a:lnTo>
                  <a:pt x="219" y="200"/>
                </a:lnTo>
                <a:lnTo>
                  <a:pt x="219" y="198"/>
                </a:lnTo>
                <a:lnTo>
                  <a:pt x="219" y="197"/>
                </a:lnTo>
                <a:lnTo>
                  <a:pt x="219" y="196"/>
                </a:lnTo>
                <a:lnTo>
                  <a:pt x="220" y="197"/>
                </a:lnTo>
                <a:lnTo>
                  <a:pt x="222" y="197"/>
                </a:lnTo>
                <a:lnTo>
                  <a:pt x="222" y="196"/>
                </a:lnTo>
                <a:lnTo>
                  <a:pt x="223" y="195"/>
                </a:lnTo>
                <a:lnTo>
                  <a:pt x="224" y="195"/>
                </a:lnTo>
                <a:lnTo>
                  <a:pt x="224" y="193"/>
                </a:lnTo>
                <a:lnTo>
                  <a:pt x="225" y="193"/>
                </a:lnTo>
                <a:lnTo>
                  <a:pt x="225" y="192"/>
                </a:lnTo>
                <a:lnTo>
                  <a:pt x="227" y="191"/>
                </a:lnTo>
                <a:lnTo>
                  <a:pt x="227" y="189"/>
                </a:lnTo>
                <a:lnTo>
                  <a:pt x="228" y="189"/>
                </a:lnTo>
                <a:lnTo>
                  <a:pt x="229" y="189"/>
                </a:lnTo>
                <a:lnTo>
                  <a:pt x="229" y="188"/>
                </a:lnTo>
                <a:lnTo>
                  <a:pt x="229" y="187"/>
                </a:lnTo>
                <a:lnTo>
                  <a:pt x="231" y="185"/>
                </a:lnTo>
                <a:lnTo>
                  <a:pt x="231" y="183"/>
                </a:lnTo>
                <a:lnTo>
                  <a:pt x="231" y="181"/>
                </a:lnTo>
                <a:lnTo>
                  <a:pt x="229" y="181"/>
                </a:lnTo>
                <a:lnTo>
                  <a:pt x="229" y="183"/>
                </a:lnTo>
                <a:lnTo>
                  <a:pt x="228" y="183"/>
                </a:lnTo>
                <a:lnTo>
                  <a:pt x="228" y="184"/>
                </a:lnTo>
                <a:lnTo>
                  <a:pt x="228" y="185"/>
                </a:lnTo>
                <a:lnTo>
                  <a:pt x="228" y="184"/>
                </a:lnTo>
                <a:lnTo>
                  <a:pt x="227" y="184"/>
                </a:lnTo>
                <a:lnTo>
                  <a:pt x="227" y="185"/>
                </a:lnTo>
                <a:lnTo>
                  <a:pt x="227" y="187"/>
                </a:lnTo>
                <a:lnTo>
                  <a:pt x="225" y="188"/>
                </a:lnTo>
                <a:lnTo>
                  <a:pt x="225" y="189"/>
                </a:lnTo>
                <a:lnTo>
                  <a:pt x="224" y="189"/>
                </a:lnTo>
                <a:lnTo>
                  <a:pt x="224" y="191"/>
                </a:lnTo>
                <a:lnTo>
                  <a:pt x="224" y="192"/>
                </a:lnTo>
                <a:lnTo>
                  <a:pt x="223" y="191"/>
                </a:lnTo>
                <a:lnTo>
                  <a:pt x="222" y="192"/>
                </a:lnTo>
                <a:lnTo>
                  <a:pt x="220" y="192"/>
                </a:lnTo>
                <a:lnTo>
                  <a:pt x="219" y="191"/>
                </a:lnTo>
                <a:lnTo>
                  <a:pt x="218" y="191"/>
                </a:lnTo>
                <a:lnTo>
                  <a:pt x="216" y="188"/>
                </a:lnTo>
                <a:lnTo>
                  <a:pt x="215" y="188"/>
                </a:lnTo>
                <a:lnTo>
                  <a:pt x="214" y="188"/>
                </a:lnTo>
                <a:lnTo>
                  <a:pt x="214" y="187"/>
                </a:lnTo>
                <a:lnTo>
                  <a:pt x="212" y="187"/>
                </a:lnTo>
                <a:lnTo>
                  <a:pt x="212" y="185"/>
                </a:lnTo>
                <a:lnTo>
                  <a:pt x="214" y="185"/>
                </a:lnTo>
                <a:lnTo>
                  <a:pt x="214" y="184"/>
                </a:lnTo>
                <a:lnTo>
                  <a:pt x="212" y="184"/>
                </a:lnTo>
                <a:lnTo>
                  <a:pt x="211" y="184"/>
                </a:lnTo>
                <a:lnTo>
                  <a:pt x="210" y="184"/>
                </a:lnTo>
                <a:lnTo>
                  <a:pt x="208" y="183"/>
                </a:lnTo>
                <a:lnTo>
                  <a:pt x="207" y="183"/>
                </a:lnTo>
                <a:lnTo>
                  <a:pt x="206" y="183"/>
                </a:lnTo>
                <a:lnTo>
                  <a:pt x="206" y="181"/>
                </a:lnTo>
                <a:lnTo>
                  <a:pt x="207" y="181"/>
                </a:lnTo>
                <a:lnTo>
                  <a:pt x="207" y="180"/>
                </a:lnTo>
                <a:lnTo>
                  <a:pt x="206" y="180"/>
                </a:lnTo>
                <a:lnTo>
                  <a:pt x="206" y="179"/>
                </a:lnTo>
                <a:lnTo>
                  <a:pt x="206" y="178"/>
                </a:lnTo>
                <a:lnTo>
                  <a:pt x="207" y="178"/>
                </a:lnTo>
                <a:lnTo>
                  <a:pt x="207" y="176"/>
                </a:lnTo>
                <a:lnTo>
                  <a:pt x="206" y="176"/>
                </a:lnTo>
                <a:lnTo>
                  <a:pt x="206" y="175"/>
                </a:lnTo>
                <a:lnTo>
                  <a:pt x="206" y="174"/>
                </a:lnTo>
                <a:lnTo>
                  <a:pt x="207" y="174"/>
                </a:lnTo>
                <a:lnTo>
                  <a:pt x="207" y="175"/>
                </a:lnTo>
                <a:lnTo>
                  <a:pt x="208" y="175"/>
                </a:lnTo>
                <a:lnTo>
                  <a:pt x="210" y="175"/>
                </a:lnTo>
                <a:lnTo>
                  <a:pt x="211" y="175"/>
                </a:lnTo>
                <a:lnTo>
                  <a:pt x="212" y="175"/>
                </a:lnTo>
                <a:lnTo>
                  <a:pt x="212" y="174"/>
                </a:lnTo>
                <a:lnTo>
                  <a:pt x="214" y="172"/>
                </a:lnTo>
                <a:lnTo>
                  <a:pt x="212" y="171"/>
                </a:lnTo>
                <a:lnTo>
                  <a:pt x="211" y="171"/>
                </a:lnTo>
                <a:lnTo>
                  <a:pt x="211" y="170"/>
                </a:lnTo>
                <a:lnTo>
                  <a:pt x="210" y="170"/>
                </a:lnTo>
                <a:lnTo>
                  <a:pt x="206" y="170"/>
                </a:lnTo>
                <a:lnTo>
                  <a:pt x="206" y="168"/>
                </a:lnTo>
                <a:lnTo>
                  <a:pt x="207" y="168"/>
                </a:lnTo>
                <a:lnTo>
                  <a:pt x="208" y="167"/>
                </a:lnTo>
                <a:lnTo>
                  <a:pt x="210" y="168"/>
                </a:lnTo>
                <a:lnTo>
                  <a:pt x="211" y="168"/>
                </a:lnTo>
                <a:lnTo>
                  <a:pt x="212" y="168"/>
                </a:lnTo>
                <a:lnTo>
                  <a:pt x="214" y="168"/>
                </a:lnTo>
                <a:lnTo>
                  <a:pt x="215" y="168"/>
                </a:lnTo>
                <a:lnTo>
                  <a:pt x="215" y="167"/>
                </a:lnTo>
                <a:lnTo>
                  <a:pt x="216" y="167"/>
                </a:lnTo>
                <a:lnTo>
                  <a:pt x="216" y="164"/>
                </a:lnTo>
                <a:lnTo>
                  <a:pt x="216" y="163"/>
                </a:lnTo>
                <a:lnTo>
                  <a:pt x="215" y="162"/>
                </a:lnTo>
                <a:lnTo>
                  <a:pt x="214" y="162"/>
                </a:lnTo>
                <a:lnTo>
                  <a:pt x="214" y="161"/>
                </a:lnTo>
                <a:lnTo>
                  <a:pt x="212" y="159"/>
                </a:lnTo>
                <a:lnTo>
                  <a:pt x="211" y="159"/>
                </a:lnTo>
                <a:lnTo>
                  <a:pt x="211" y="158"/>
                </a:lnTo>
                <a:lnTo>
                  <a:pt x="216" y="158"/>
                </a:lnTo>
                <a:lnTo>
                  <a:pt x="218" y="159"/>
                </a:lnTo>
                <a:lnTo>
                  <a:pt x="219" y="161"/>
                </a:lnTo>
                <a:lnTo>
                  <a:pt x="220" y="161"/>
                </a:lnTo>
                <a:lnTo>
                  <a:pt x="220" y="162"/>
                </a:lnTo>
                <a:lnTo>
                  <a:pt x="222" y="162"/>
                </a:lnTo>
                <a:lnTo>
                  <a:pt x="222" y="163"/>
                </a:lnTo>
                <a:lnTo>
                  <a:pt x="223" y="163"/>
                </a:lnTo>
                <a:lnTo>
                  <a:pt x="223" y="164"/>
                </a:lnTo>
                <a:lnTo>
                  <a:pt x="224" y="164"/>
                </a:lnTo>
                <a:lnTo>
                  <a:pt x="224" y="166"/>
                </a:lnTo>
                <a:lnTo>
                  <a:pt x="225" y="166"/>
                </a:lnTo>
                <a:lnTo>
                  <a:pt x="227" y="166"/>
                </a:lnTo>
                <a:lnTo>
                  <a:pt x="225" y="164"/>
                </a:lnTo>
                <a:lnTo>
                  <a:pt x="225" y="163"/>
                </a:lnTo>
                <a:lnTo>
                  <a:pt x="224" y="162"/>
                </a:lnTo>
                <a:lnTo>
                  <a:pt x="224" y="161"/>
                </a:lnTo>
                <a:lnTo>
                  <a:pt x="224" y="159"/>
                </a:lnTo>
                <a:lnTo>
                  <a:pt x="225" y="158"/>
                </a:lnTo>
                <a:lnTo>
                  <a:pt x="227" y="159"/>
                </a:lnTo>
                <a:lnTo>
                  <a:pt x="228" y="159"/>
                </a:lnTo>
                <a:lnTo>
                  <a:pt x="229" y="159"/>
                </a:lnTo>
                <a:lnTo>
                  <a:pt x="231" y="159"/>
                </a:lnTo>
                <a:lnTo>
                  <a:pt x="231" y="158"/>
                </a:lnTo>
                <a:lnTo>
                  <a:pt x="231" y="157"/>
                </a:lnTo>
                <a:lnTo>
                  <a:pt x="232" y="157"/>
                </a:lnTo>
                <a:lnTo>
                  <a:pt x="231" y="155"/>
                </a:lnTo>
                <a:lnTo>
                  <a:pt x="229" y="155"/>
                </a:lnTo>
                <a:lnTo>
                  <a:pt x="228" y="155"/>
                </a:lnTo>
                <a:lnTo>
                  <a:pt x="228" y="154"/>
                </a:lnTo>
                <a:lnTo>
                  <a:pt x="229" y="154"/>
                </a:lnTo>
                <a:lnTo>
                  <a:pt x="231" y="153"/>
                </a:lnTo>
                <a:lnTo>
                  <a:pt x="231" y="151"/>
                </a:lnTo>
                <a:lnTo>
                  <a:pt x="232" y="153"/>
                </a:lnTo>
                <a:lnTo>
                  <a:pt x="232" y="154"/>
                </a:lnTo>
                <a:lnTo>
                  <a:pt x="233" y="154"/>
                </a:lnTo>
                <a:lnTo>
                  <a:pt x="232" y="155"/>
                </a:lnTo>
                <a:lnTo>
                  <a:pt x="233" y="155"/>
                </a:lnTo>
                <a:lnTo>
                  <a:pt x="235" y="155"/>
                </a:lnTo>
                <a:lnTo>
                  <a:pt x="235" y="157"/>
                </a:lnTo>
                <a:lnTo>
                  <a:pt x="236" y="158"/>
                </a:lnTo>
                <a:lnTo>
                  <a:pt x="236" y="159"/>
                </a:lnTo>
                <a:lnTo>
                  <a:pt x="236" y="161"/>
                </a:lnTo>
                <a:lnTo>
                  <a:pt x="235" y="161"/>
                </a:lnTo>
                <a:lnTo>
                  <a:pt x="235" y="162"/>
                </a:lnTo>
                <a:lnTo>
                  <a:pt x="236" y="163"/>
                </a:lnTo>
                <a:lnTo>
                  <a:pt x="236" y="164"/>
                </a:lnTo>
                <a:lnTo>
                  <a:pt x="237" y="166"/>
                </a:lnTo>
                <a:lnTo>
                  <a:pt x="239" y="166"/>
                </a:lnTo>
                <a:lnTo>
                  <a:pt x="239" y="167"/>
                </a:lnTo>
                <a:lnTo>
                  <a:pt x="237" y="167"/>
                </a:lnTo>
                <a:lnTo>
                  <a:pt x="236" y="166"/>
                </a:lnTo>
                <a:lnTo>
                  <a:pt x="235" y="166"/>
                </a:lnTo>
                <a:lnTo>
                  <a:pt x="233" y="166"/>
                </a:lnTo>
                <a:lnTo>
                  <a:pt x="233" y="167"/>
                </a:lnTo>
                <a:lnTo>
                  <a:pt x="233" y="168"/>
                </a:lnTo>
                <a:lnTo>
                  <a:pt x="232" y="168"/>
                </a:lnTo>
                <a:lnTo>
                  <a:pt x="232" y="170"/>
                </a:lnTo>
                <a:lnTo>
                  <a:pt x="232" y="171"/>
                </a:lnTo>
                <a:lnTo>
                  <a:pt x="233" y="171"/>
                </a:lnTo>
                <a:lnTo>
                  <a:pt x="235" y="171"/>
                </a:lnTo>
                <a:lnTo>
                  <a:pt x="233" y="171"/>
                </a:lnTo>
                <a:lnTo>
                  <a:pt x="233" y="172"/>
                </a:lnTo>
                <a:lnTo>
                  <a:pt x="233" y="174"/>
                </a:lnTo>
                <a:lnTo>
                  <a:pt x="235" y="174"/>
                </a:lnTo>
                <a:lnTo>
                  <a:pt x="235" y="172"/>
                </a:lnTo>
                <a:lnTo>
                  <a:pt x="236" y="172"/>
                </a:lnTo>
                <a:lnTo>
                  <a:pt x="237" y="172"/>
                </a:lnTo>
                <a:lnTo>
                  <a:pt x="236" y="172"/>
                </a:lnTo>
                <a:lnTo>
                  <a:pt x="236" y="171"/>
                </a:lnTo>
                <a:lnTo>
                  <a:pt x="237" y="170"/>
                </a:lnTo>
                <a:lnTo>
                  <a:pt x="239" y="170"/>
                </a:lnTo>
                <a:lnTo>
                  <a:pt x="240" y="170"/>
                </a:lnTo>
                <a:lnTo>
                  <a:pt x="240" y="168"/>
                </a:lnTo>
                <a:lnTo>
                  <a:pt x="241" y="167"/>
                </a:lnTo>
                <a:lnTo>
                  <a:pt x="243" y="167"/>
                </a:lnTo>
                <a:lnTo>
                  <a:pt x="243" y="168"/>
                </a:lnTo>
                <a:lnTo>
                  <a:pt x="243" y="170"/>
                </a:lnTo>
                <a:lnTo>
                  <a:pt x="244" y="171"/>
                </a:lnTo>
                <a:lnTo>
                  <a:pt x="243" y="172"/>
                </a:lnTo>
                <a:lnTo>
                  <a:pt x="241" y="172"/>
                </a:lnTo>
                <a:lnTo>
                  <a:pt x="241" y="174"/>
                </a:lnTo>
                <a:lnTo>
                  <a:pt x="243" y="174"/>
                </a:lnTo>
                <a:lnTo>
                  <a:pt x="243" y="172"/>
                </a:lnTo>
                <a:lnTo>
                  <a:pt x="244" y="172"/>
                </a:lnTo>
                <a:lnTo>
                  <a:pt x="245" y="172"/>
                </a:lnTo>
                <a:lnTo>
                  <a:pt x="245" y="174"/>
                </a:lnTo>
                <a:lnTo>
                  <a:pt x="245" y="175"/>
                </a:lnTo>
                <a:lnTo>
                  <a:pt x="246" y="175"/>
                </a:lnTo>
                <a:lnTo>
                  <a:pt x="246" y="176"/>
                </a:lnTo>
                <a:lnTo>
                  <a:pt x="245" y="176"/>
                </a:lnTo>
                <a:lnTo>
                  <a:pt x="245" y="178"/>
                </a:lnTo>
                <a:lnTo>
                  <a:pt x="244" y="178"/>
                </a:lnTo>
                <a:lnTo>
                  <a:pt x="244" y="179"/>
                </a:lnTo>
                <a:lnTo>
                  <a:pt x="245" y="179"/>
                </a:lnTo>
                <a:lnTo>
                  <a:pt x="245" y="178"/>
                </a:lnTo>
                <a:lnTo>
                  <a:pt x="246" y="178"/>
                </a:lnTo>
                <a:lnTo>
                  <a:pt x="246" y="179"/>
                </a:lnTo>
                <a:lnTo>
                  <a:pt x="248" y="179"/>
                </a:lnTo>
                <a:lnTo>
                  <a:pt x="249" y="179"/>
                </a:lnTo>
                <a:lnTo>
                  <a:pt x="248" y="179"/>
                </a:lnTo>
                <a:lnTo>
                  <a:pt x="248" y="180"/>
                </a:lnTo>
                <a:lnTo>
                  <a:pt x="249" y="181"/>
                </a:lnTo>
                <a:lnTo>
                  <a:pt x="248" y="181"/>
                </a:lnTo>
                <a:lnTo>
                  <a:pt x="248" y="183"/>
                </a:lnTo>
                <a:lnTo>
                  <a:pt x="249" y="183"/>
                </a:lnTo>
                <a:lnTo>
                  <a:pt x="248" y="184"/>
                </a:lnTo>
                <a:lnTo>
                  <a:pt x="248" y="185"/>
                </a:lnTo>
                <a:lnTo>
                  <a:pt x="249" y="185"/>
                </a:lnTo>
                <a:lnTo>
                  <a:pt x="249" y="187"/>
                </a:lnTo>
                <a:lnTo>
                  <a:pt x="248" y="187"/>
                </a:lnTo>
                <a:lnTo>
                  <a:pt x="248" y="188"/>
                </a:lnTo>
                <a:lnTo>
                  <a:pt x="246" y="188"/>
                </a:lnTo>
                <a:lnTo>
                  <a:pt x="248" y="188"/>
                </a:lnTo>
                <a:lnTo>
                  <a:pt x="248" y="189"/>
                </a:lnTo>
                <a:lnTo>
                  <a:pt x="249" y="191"/>
                </a:lnTo>
                <a:lnTo>
                  <a:pt x="249" y="189"/>
                </a:lnTo>
                <a:lnTo>
                  <a:pt x="249" y="191"/>
                </a:lnTo>
                <a:lnTo>
                  <a:pt x="250" y="191"/>
                </a:lnTo>
                <a:lnTo>
                  <a:pt x="250" y="192"/>
                </a:lnTo>
                <a:lnTo>
                  <a:pt x="250" y="193"/>
                </a:lnTo>
                <a:lnTo>
                  <a:pt x="252" y="192"/>
                </a:lnTo>
                <a:lnTo>
                  <a:pt x="253" y="192"/>
                </a:lnTo>
                <a:lnTo>
                  <a:pt x="254" y="192"/>
                </a:lnTo>
                <a:lnTo>
                  <a:pt x="254" y="193"/>
                </a:lnTo>
                <a:lnTo>
                  <a:pt x="256" y="193"/>
                </a:lnTo>
                <a:lnTo>
                  <a:pt x="256" y="192"/>
                </a:lnTo>
                <a:lnTo>
                  <a:pt x="257" y="191"/>
                </a:lnTo>
                <a:lnTo>
                  <a:pt x="256" y="191"/>
                </a:lnTo>
                <a:lnTo>
                  <a:pt x="256" y="189"/>
                </a:lnTo>
                <a:lnTo>
                  <a:pt x="256" y="188"/>
                </a:lnTo>
                <a:lnTo>
                  <a:pt x="256" y="185"/>
                </a:lnTo>
                <a:lnTo>
                  <a:pt x="256" y="184"/>
                </a:lnTo>
                <a:lnTo>
                  <a:pt x="256" y="183"/>
                </a:lnTo>
                <a:lnTo>
                  <a:pt x="257" y="183"/>
                </a:lnTo>
                <a:lnTo>
                  <a:pt x="256" y="183"/>
                </a:lnTo>
                <a:lnTo>
                  <a:pt x="256" y="184"/>
                </a:lnTo>
                <a:lnTo>
                  <a:pt x="257" y="184"/>
                </a:lnTo>
                <a:lnTo>
                  <a:pt x="258" y="184"/>
                </a:lnTo>
                <a:lnTo>
                  <a:pt x="260" y="184"/>
                </a:lnTo>
                <a:lnTo>
                  <a:pt x="261" y="184"/>
                </a:lnTo>
                <a:lnTo>
                  <a:pt x="261" y="185"/>
                </a:lnTo>
                <a:lnTo>
                  <a:pt x="262" y="185"/>
                </a:lnTo>
                <a:lnTo>
                  <a:pt x="265" y="188"/>
                </a:lnTo>
                <a:lnTo>
                  <a:pt x="265" y="189"/>
                </a:lnTo>
                <a:lnTo>
                  <a:pt x="266" y="189"/>
                </a:lnTo>
                <a:lnTo>
                  <a:pt x="266" y="188"/>
                </a:lnTo>
                <a:lnTo>
                  <a:pt x="267" y="188"/>
                </a:lnTo>
                <a:lnTo>
                  <a:pt x="267" y="189"/>
                </a:lnTo>
                <a:lnTo>
                  <a:pt x="269" y="189"/>
                </a:lnTo>
                <a:lnTo>
                  <a:pt x="267" y="189"/>
                </a:lnTo>
                <a:lnTo>
                  <a:pt x="266" y="191"/>
                </a:lnTo>
                <a:lnTo>
                  <a:pt x="266" y="192"/>
                </a:lnTo>
                <a:lnTo>
                  <a:pt x="265" y="192"/>
                </a:lnTo>
                <a:lnTo>
                  <a:pt x="265" y="193"/>
                </a:lnTo>
                <a:lnTo>
                  <a:pt x="266" y="192"/>
                </a:lnTo>
                <a:lnTo>
                  <a:pt x="266" y="193"/>
                </a:lnTo>
                <a:lnTo>
                  <a:pt x="266" y="195"/>
                </a:lnTo>
                <a:lnTo>
                  <a:pt x="267" y="193"/>
                </a:lnTo>
                <a:lnTo>
                  <a:pt x="267" y="192"/>
                </a:lnTo>
                <a:lnTo>
                  <a:pt x="269" y="192"/>
                </a:lnTo>
                <a:lnTo>
                  <a:pt x="270" y="192"/>
                </a:lnTo>
                <a:lnTo>
                  <a:pt x="271" y="191"/>
                </a:lnTo>
                <a:lnTo>
                  <a:pt x="273" y="191"/>
                </a:lnTo>
                <a:lnTo>
                  <a:pt x="273" y="192"/>
                </a:lnTo>
                <a:lnTo>
                  <a:pt x="271" y="193"/>
                </a:lnTo>
                <a:lnTo>
                  <a:pt x="273" y="193"/>
                </a:lnTo>
                <a:lnTo>
                  <a:pt x="273" y="195"/>
                </a:lnTo>
                <a:lnTo>
                  <a:pt x="274" y="195"/>
                </a:lnTo>
                <a:lnTo>
                  <a:pt x="274" y="193"/>
                </a:lnTo>
                <a:lnTo>
                  <a:pt x="275" y="195"/>
                </a:lnTo>
                <a:lnTo>
                  <a:pt x="277" y="195"/>
                </a:lnTo>
                <a:lnTo>
                  <a:pt x="277" y="193"/>
                </a:lnTo>
                <a:lnTo>
                  <a:pt x="278" y="192"/>
                </a:lnTo>
                <a:lnTo>
                  <a:pt x="277" y="192"/>
                </a:lnTo>
                <a:lnTo>
                  <a:pt x="277" y="191"/>
                </a:lnTo>
                <a:lnTo>
                  <a:pt x="278" y="191"/>
                </a:lnTo>
                <a:lnTo>
                  <a:pt x="278" y="192"/>
                </a:lnTo>
                <a:lnTo>
                  <a:pt x="279" y="191"/>
                </a:lnTo>
                <a:lnTo>
                  <a:pt x="279" y="192"/>
                </a:lnTo>
                <a:lnTo>
                  <a:pt x="280" y="192"/>
                </a:lnTo>
                <a:lnTo>
                  <a:pt x="280" y="193"/>
                </a:lnTo>
                <a:lnTo>
                  <a:pt x="282" y="193"/>
                </a:lnTo>
                <a:lnTo>
                  <a:pt x="283" y="195"/>
                </a:lnTo>
                <a:lnTo>
                  <a:pt x="283" y="193"/>
                </a:lnTo>
                <a:lnTo>
                  <a:pt x="284" y="193"/>
                </a:lnTo>
                <a:lnTo>
                  <a:pt x="284" y="195"/>
                </a:lnTo>
                <a:lnTo>
                  <a:pt x="284" y="196"/>
                </a:lnTo>
                <a:lnTo>
                  <a:pt x="286" y="196"/>
                </a:lnTo>
                <a:lnTo>
                  <a:pt x="286" y="195"/>
                </a:lnTo>
                <a:lnTo>
                  <a:pt x="287" y="195"/>
                </a:lnTo>
                <a:lnTo>
                  <a:pt x="288" y="196"/>
                </a:lnTo>
                <a:lnTo>
                  <a:pt x="290" y="196"/>
                </a:lnTo>
                <a:lnTo>
                  <a:pt x="288" y="196"/>
                </a:lnTo>
                <a:lnTo>
                  <a:pt x="290" y="197"/>
                </a:lnTo>
                <a:lnTo>
                  <a:pt x="290" y="198"/>
                </a:lnTo>
                <a:lnTo>
                  <a:pt x="291" y="200"/>
                </a:lnTo>
                <a:lnTo>
                  <a:pt x="292" y="200"/>
                </a:lnTo>
                <a:lnTo>
                  <a:pt x="295" y="200"/>
                </a:lnTo>
                <a:lnTo>
                  <a:pt x="296" y="200"/>
                </a:lnTo>
                <a:lnTo>
                  <a:pt x="296" y="201"/>
                </a:lnTo>
                <a:lnTo>
                  <a:pt x="297" y="200"/>
                </a:lnTo>
                <a:lnTo>
                  <a:pt x="299" y="201"/>
                </a:lnTo>
                <a:lnTo>
                  <a:pt x="300" y="202"/>
                </a:lnTo>
                <a:lnTo>
                  <a:pt x="301" y="202"/>
                </a:lnTo>
                <a:lnTo>
                  <a:pt x="301" y="201"/>
                </a:lnTo>
                <a:lnTo>
                  <a:pt x="301" y="200"/>
                </a:lnTo>
                <a:lnTo>
                  <a:pt x="303" y="200"/>
                </a:lnTo>
                <a:lnTo>
                  <a:pt x="303" y="201"/>
                </a:lnTo>
                <a:lnTo>
                  <a:pt x="304" y="200"/>
                </a:lnTo>
                <a:lnTo>
                  <a:pt x="305" y="200"/>
                </a:lnTo>
                <a:lnTo>
                  <a:pt x="305" y="201"/>
                </a:lnTo>
                <a:lnTo>
                  <a:pt x="307" y="202"/>
                </a:lnTo>
                <a:lnTo>
                  <a:pt x="308" y="202"/>
                </a:lnTo>
                <a:lnTo>
                  <a:pt x="309" y="202"/>
                </a:lnTo>
                <a:lnTo>
                  <a:pt x="312" y="202"/>
                </a:lnTo>
                <a:lnTo>
                  <a:pt x="313" y="202"/>
                </a:lnTo>
                <a:lnTo>
                  <a:pt x="313" y="201"/>
                </a:lnTo>
                <a:lnTo>
                  <a:pt x="315" y="198"/>
                </a:lnTo>
                <a:lnTo>
                  <a:pt x="315" y="197"/>
                </a:lnTo>
                <a:lnTo>
                  <a:pt x="315" y="196"/>
                </a:lnTo>
                <a:lnTo>
                  <a:pt x="313" y="196"/>
                </a:lnTo>
                <a:lnTo>
                  <a:pt x="315" y="195"/>
                </a:lnTo>
                <a:lnTo>
                  <a:pt x="316" y="195"/>
                </a:lnTo>
                <a:lnTo>
                  <a:pt x="316" y="193"/>
                </a:lnTo>
                <a:lnTo>
                  <a:pt x="317" y="193"/>
                </a:lnTo>
                <a:lnTo>
                  <a:pt x="316" y="192"/>
                </a:lnTo>
                <a:lnTo>
                  <a:pt x="316" y="191"/>
                </a:lnTo>
                <a:lnTo>
                  <a:pt x="316" y="189"/>
                </a:lnTo>
                <a:lnTo>
                  <a:pt x="315" y="189"/>
                </a:lnTo>
                <a:lnTo>
                  <a:pt x="315" y="188"/>
                </a:lnTo>
                <a:lnTo>
                  <a:pt x="316" y="188"/>
                </a:lnTo>
                <a:lnTo>
                  <a:pt x="316" y="189"/>
                </a:lnTo>
                <a:lnTo>
                  <a:pt x="317" y="189"/>
                </a:lnTo>
                <a:lnTo>
                  <a:pt x="318" y="191"/>
                </a:lnTo>
                <a:lnTo>
                  <a:pt x="318" y="192"/>
                </a:lnTo>
                <a:lnTo>
                  <a:pt x="320" y="192"/>
                </a:lnTo>
                <a:lnTo>
                  <a:pt x="320" y="193"/>
                </a:lnTo>
                <a:lnTo>
                  <a:pt x="321" y="195"/>
                </a:lnTo>
                <a:lnTo>
                  <a:pt x="321" y="196"/>
                </a:lnTo>
                <a:lnTo>
                  <a:pt x="321" y="197"/>
                </a:lnTo>
                <a:lnTo>
                  <a:pt x="321" y="200"/>
                </a:lnTo>
                <a:lnTo>
                  <a:pt x="322" y="200"/>
                </a:lnTo>
                <a:lnTo>
                  <a:pt x="322" y="201"/>
                </a:lnTo>
                <a:lnTo>
                  <a:pt x="322" y="200"/>
                </a:lnTo>
                <a:lnTo>
                  <a:pt x="324" y="201"/>
                </a:lnTo>
                <a:lnTo>
                  <a:pt x="325" y="202"/>
                </a:lnTo>
                <a:lnTo>
                  <a:pt x="326" y="204"/>
                </a:lnTo>
                <a:lnTo>
                  <a:pt x="326" y="205"/>
                </a:lnTo>
                <a:lnTo>
                  <a:pt x="326" y="206"/>
                </a:lnTo>
                <a:lnTo>
                  <a:pt x="328" y="206"/>
                </a:lnTo>
                <a:lnTo>
                  <a:pt x="329" y="208"/>
                </a:lnTo>
                <a:lnTo>
                  <a:pt x="330" y="206"/>
                </a:lnTo>
                <a:lnTo>
                  <a:pt x="332" y="206"/>
                </a:lnTo>
                <a:lnTo>
                  <a:pt x="332" y="208"/>
                </a:lnTo>
                <a:lnTo>
                  <a:pt x="332" y="209"/>
                </a:lnTo>
                <a:lnTo>
                  <a:pt x="332" y="210"/>
                </a:lnTo>
                <a:lnTo>
                  <a:pt x="333" y="210"/>
                </a:lnTo>
                <a:lnTo>
                  <a:pt x="334" y="210"/>
                </a:lnTo>
                <a:lnTo>
                  <a:pt x="335" y="210"/>
                </a:lnTo>
                <a:lnTo>
                  <a:pt x="337" y="210"/>
                </a:lnTo>
                <a:lnTo>
                  <a:pt x="337" y="212"/>
                </a:lnTo>
                <a:lnTo>
                  <a:pt x="338" y="213"/>
                </a:lnTo>
                <a:lnTo>
                  <a:pt x="339" y="213"/>
                </a:lnTo>
                <a:lnTo>
                  <a:pt x="339" y="214"/>
                </a:lnTo>
                <a:lnTo>
                  <a:pt x="341" y="214"/>
                </a:lnTo>
                <a:lnTo>
                  <a:pt x="342" y="214"/>
                </a:lnTo>
                <a:lnTo>
                  <a:pt x="342" y="216"/>
                </a:lnTo>
                <a:lnTo>
                  <a:pt x="343" y="216"/>
                </a:lnTo>
                <a:lnTo>
                  <a:pt x="345" y="216"/>
                </a:lnTo>
                <a:lnTo>
                  <a:pt x="346" y="217"/>
                </a:lnTo>
                <a:lnTo>
                  <a:pt x="347" y="217"/>
                </a:lnTo>
                <a:lnTo>
                  <a:pt x="349" y="217"/>
                </a:lnTo>
                <a:lnTo>
                  <a:pt x="349" y="216"/>
                </a:lnTo>
                <a:lnTo>
                  <a:pt x="350" y="217"/>
                </a:lnTo>
                <a:lnTo>
                  <a:pt x="351" y="216"/>
                </a:lnTo>
                <a:lnTo>
                  <a:pt x="352" y="217"/>
                </a:lnTo>
                <a:lnTo>
                  <a:pt x="354" y="217"/>
                </a:lnTo>
                <a:lnTo>
                  <a:pt x="354" y="219"/>
                </a:lnTo>
                <a:lnTo>
                  <a:pt x="355" y="219"/>
                </a:lnTo>
                <a:lnTo>
                  <a:pt x="356" y="221"/>
                </a:lnTo>
                <a:lnTo>
                  <a:pt x="358" y="221"/>
                </a:lnTo>
                <a:lnTo>
                  <a:pt x="359" y="221"/>
                </a:lnTo>
                <a:lnTo>
                  <a:pt x="359" y="222"/>
                </a:lnTo>
                <a:lnTo>
                  <a:pt x="360" y="222"/>
                </a:lnTo>
                <a:lnTo>
                  <a:pt x="362" y="222"/>
                </a:lnTo>
                <a:lnTo>
                  <a:pt x="363" y="222"/>
                </a:lnTo>
                <a:lnTo>
                  <a:pt x="363" y="223"/>
                </a:lnTo>
                <a:lnTo>
                  <a:pt x="364" y="223"/>
                </a:lnTo>
                <a:lnTo>
                  <a:pt x="364" y="222"/>
                </a:lnTo>
                <a:lnTo>
                  <a:pt x="366" y="222"/>
                </a:lnTo>
                <a:lnTo>
                  <a:pt x="366" y="223"/>
                </a:lnTo>
                <a:lnTo>
                  <a:pt x="367" y="222"/>
                </a:lnTo>
                <a:lnTo>
                  <a:pt x="368" y="222"/>
                </a:lnTo>
                <a:lnTo>
                  <a:pt x="369" y="223"/>
                </a:lnTo>
                <a:lnTo>
                  <a:pt x="369" y="225"/>
                </a:lnTo>
                <a:lnTo>
                  <a:pt x="371" y="225"/>
                </a:lnTo>
                <a:lnTo>
                  <a:pt x="369" y="225"/>
                </a:lnTo>
                <a:lnTo>
                  <a:pt x="369" y="226"/>
                </a:lnTo>
                <a:lnTo>
                  <a:pt x="368" y="227"/>
                </a:lnTo>
                <a:lnTo>
                  <a:pt x="369" y="227"/>
                </a:lnTo>
                <a:lnTo>
                  <a:pt x="369" y="229"/>
                </a:lnTo>
                <a:lnTo>
                  <a:pt x="371" y="229"/>
                </a:lnTo>
                <a:lnTo>
                  <a:pt x="372" y="229"/>
                </a:lnTo>
                <a:lnTo>
                  <a:pt x="371" y="229"/>
                </a:lnTo>
                <a:lnTo>
                  <a:pt x="371" y="230"/>
                </a:lnTo>
                <a:lnTo>
                  <a:pt x="372" y="230"/>
                </a:lnTo>
                <a:lnTo>
                  <a:pt x="371" y="231"/>
                </a:lnTo>
                <a:lnTo>
                  <a:pt x="372" y="231"/>
                </a:lnTo>
                <a:lnTo>
                  <a:pt x="373" y="231"/>
                </a:lnTo>
                <a:lnTo>
                  <a:pt x="375" y="231"/>
                </a:lnTo>
                <a:lnTo>
                  <a:pt x="375" y="234"/>
                </a:lnTo>
                <a:lnTo>
                  <a:pt x="376" y="235"/>
                </a:lnTo>
                <a:lnTo>
                  <a:pt x="376" y="236"/>
                </a:lnTo>
                <a:lnTo>
                  <a:pt x="375" y="236"/>
                </a:lnTo>
                <a:lnTo>
                  <a:pt x="375" y="238"/>
                </a:lnTo>
                <a:lnTo>
                  <a:pt x="376" y="239"/>
                </a:lnTo>
                <a:lnTo>
                  <a:pt x="377" y="239"/>
                </a:lnTo>
                <a:lnTo>
                  <a:pt x="376" y="239"/>
                </a:lnTo>
                <a:lnTo>
                  <a:pt x="376" y="240"/>
                </a:lnTo>
                <a:lnTo>
                  <a:pt x="375" y="242"/>
                </a:lnTo>
                <a:lnTo>
                  <a:pt x="375" y="240"/>
                </a:lnTo>
                <a:lnTo>
                  <a:pt x="373" y="240"/>
                </a:lnTo>
                <a:lnTo>
                  <a:pt x="373" y="239"/>
                </a:lnTo>
                <a:lnTo>
                  <a:pt x="373" y="238"/>
                </a:lnTo>
                <a:lnTo>
                  <a:pt x="372" y="238"/>
                </a:lnTo>
                <a:lnTo>
                  <a:pt x="371" y="238"/>
                </a:lnTo>
                <a:lnTo>
                  <a:pt x="369" y="238"/>
                </a:lnTo>
                <a:lnTo>
                  <a:pt x="368" y="238"/>
                </a:lnTo>
                <a:lnTo>
                  <a:pt x="368" y="236"/>
                </a:lnTo>
                <a:lnTo>
                  <a:pt x="367" y="236"/>
                </a:lnTo>
                <a:lnTo>
                  <a:pt x="366" y="236"/>
                </a:lnTo>
                <a:lnTo>
                  <a:pt x="366" y="238"/>
                </a:lnTo>
                <a:lnTo>
                  <a:pt x="367" y="238"/>
                </a:lnTo>
                <a:lnTo>
                  <a:pt x="367" y="239"/>
                </a:lnTo>
                <a:lnTo>
                  <a:pt x="366" y="239"/>
                </a:lnTo>
                <a:lnTo>
                  <a:pt x="364" y="238"/>
                </a:lnTo>
                <a:lnTo>
                  <a:pt x="363" y="238"/>
                </a:lnTo>
                <a:lnTo>
                  <a:pt x="362" y="238"/>
                </a:lnTo>
                <a:lnTo>
                  <a:pt x="360" y="238"/>
                </a:lnTo>
                <a:lnTo>
                  <a:pt x="359" y="238"/>
                </a:lnTo>
                <a:lnTo>
                  <a:pt x="358" y="238"/>
                </a:lnTo>
                <a:lnTo>
                  <a:pt x="356" y="238"/>
                </a:lnTo>
                <a:lnTo>
                  <a:pt x="355" y="236"/>
                </a:lnTo>
                <a:lnTo>
                  <a:pt x="354" y="236"/>
                </a:lnTo>
                <a:lnTo>
                  <a:pt x="354" y="235"/>
                </a:lnTo>
                <a:lnTo>
                  <a:pt x="352" y="235"/>
                </a:lnTo>
                <a:lnTo>
                  <a:pt x="352" y="236"/>
                </a:lnTo>
                <a:lnTo>
                  <a:pt x="351" y="236"/>
                </a:lnTo>
                <a:lnTo>
                  <a:pt x="350" y="238"/>
                </a:lnTo>
                <a:lnTo>
                  <a:pt x="350" y="239"/>
                </a:lnTo>
                <a:lnTo>
                  <a:pt x="350" y="240"/>
                </a:lnTo>
                <a:lnTo>
                  <a:pt x="349" y="240"/>
                </a:lnTo>
                <a:lnTo>
                  <a:pt x="347" y="242"/>
                </a:lnTo>
                <a:lnTo>
                  <a:pt x="346" y="243"/>
                </a:lnTo>
                <a:lnTo>
                  <a:pt x="345" y="244"/>
                </a:lnTo>
                <a:lnTo>
                  <a:pt x="343" y="244"/>
                </a:lnTo>
                <a:lnTo>
                  <a:pt x="343" y="246"/>
                </a:lnTo>
                <a:lnTo>
                  <a:pt x="342" y="246"/>
                </a:lnTo>
                <a:lnTo>
                  <a:pt x="341" y="247"/>
                </a:lnTo>
                <a:lnTo>
                  <a:pt x="339" y="247"/>
                </a:lnTo>
                <a:lnTo>
                  <a:pt x="337" y="247"/>
                </a:lnTo>
                <a:lnTo>
                  <a:pt x="335" y="247"/>
                </a:lnTo>
                <a:lnTo>
                  <a:pt x="335" y="246"/>
                </a:lnTo>
                <a:lnTo>
                  <a:pt x="334" y="246"/>
                </a:lnTo>
                <a:lnTo>
                  <a:pt x="333" y="246"/>
                </a:lnTo>
                <a:lnTo>
                  <a:pt x="332" y="246"/>
                </a:lnTo>
                <a:lnTo>
                  <a:pt x="330" y="244"/>
                </a:lnTo>
                <a:lnTo>
                  <a:pt x="329" y="244"/>
                </a:lnTo>
                <a:lnTo>
                  <a:pt x="329" y="243"/>
                </a:lnTo>
                <a:lnTo>
                  <a:pt x="328" y="243"/>
                </a:lnTo>
                <a:lnTo>
                  <a:pt x="326" y="243"/>
                </a:lnTo>
                <a:lnTo>
                  <a:pt x="325" y="243"/>
                </a:lnTo>
                <a:lnTo>
                  <a:pt x="325" y="242"/>
                </a:lnTo>
                <a:lnTo>
                  <a:pt x="324" y="242"/>
                </a:lnTo>
                <a:lnTo>
                  <a:pt x="324" y="243"/>
                </a:lnTo>
                <a:lnTo>
                  <a:pt x="322" y="243"/>
                </a:lnTo>
                <a:lnTo>
                  <a:pt x="321" y="242"/>
                </a:lnTo>
                <a:lnTo>
                  <a:pt x="320" y="242"/>
                </a:lnTo>
                <a:lnTo>
                  <a:pt x="318" y="242"/>
                </a:lnTo>
                <a:lnTo>
                  <a:pt x="317" y="242"/>
                </a:lnTo>
                <a:lnTo>
                  <a:pt x="315" y="242"/>
                </a:lnTo>
                <a:lnTo>
                  <a:pt x="313" y="240"/>
                </a:lnTo>
                <a:lnTo>
                  <a:pt x="312" y="240"/>
                </a:lnTo>
                <a:lnTo>
                  <a:pt x="312" y="239"/>
                </a:lnTo>
                <a:lnTo>
                  <a:pt x="311" y="239"/>
                </a:lnTo>
                <a:lnTo>
                  <a:pt x="309" y="239"/>
                </a:lnTo>
                <a:lnTo>
                  <a:pt x="308" y="239"/>
                </a:lnTo>
                <a:lnTo>
                  <a:pt x="307" y="239"/>
                </a:lnTo>
                <a:lnTo>
                  <a:pt x="307" y="240"/>
                </a:lnTo>
                <a:lnTo>
                  <a:pt x="305" y="240"/>
                </a:lnTo>
                <a:lnTo>
                  <a:pt x="305" y="242"/>
                </a:lnTo>
                <a:lnTo>
                  <a:pt x="304" y="242"/>
                </a:lnTo>
                <a:lnTo>
                  <a:pt x="303" y="242"/>
                </a:lnTo>
                <a:lnTo>
                  <a:pt x="301" y="242"/>
                </a:lnTo>
                <a:lnTo>
                  <a:pt x="301" y="240"/>
                </a:lnTo>
                <a:lnTo>
                  <a:pt x="297" y="239"/>
                </a:lnTo>
                <a:lnTo>
                  <a:pt x="296" y="239"/>
                </a:lnTo>
                <a:lnTo>
                  <a:pt x="295" y="239"/>
                </a:lnTo>
                <a:lnTo>
                  <a:pt x="294" y="239"/>
                </a:lnTo>
                <a:lnTo>
                  <a:pt x="294" y="238"/>
                </a:lnTo>
                <a:lnTo>
                  <a:pt x="292" y="238"/>
                </a:lnTo>
                <a:lnTo>
                  <a:pt x="291" y="238"/>
                </a:lnTo>
                <a:lnTo>
                  <a:pt x="290" y="238"/>
                </a:lnTo>
                <a:lnTo>
                  <a:pt x="288" y="238"/>
                </a:lnTo>
                <a:lnTo>
                  <a:pt x="287" y="238"/>
                </a:lnTo>
                <a:lnTo>
                  <a:pt x="288" y="238"/>
                </a:lnTo>
                <a:lnTo>
                  <a:pt x="287" y="239"/>
                </a:lnTo>
                <a:lnTo>
                  <a:pt x="286" y="239"/>
                </a:lnTo>
                <a:lnTo>
                  <a:pt x="284" y="240"/>
                </a:lnTo>
                <a:lnTo>
                  <a:pt x="284" y="242"/>
                </a:lnTo>
                <a:lnTo>
                  <a:pt x="283" y="242"/>
                </a:lnTo>
                <a:lnTo>
                  <a:pt x="283" y="243"/>
                </a:lnTo>
                <a:lnTo>
                  <a:pt x="282" y="244"/>
                </a:lnTo>
                <a:lnTo>
                  <a:pt x="282" y="246"/>
                </a:lnTo>
                <a:lnTo>
                  <a:pt x="280" y="246"/>
                </a:lnTo>
                <a:lnTo>
                  <a:pt x="280" y="247"/>
                </a:lnTo>
                <a:lnTo>
                  <a:pt x="280" y="248"/>
                </a:lnTo>
                <a:lnTo>
                  <a:pt x="280" y="250"/>
                </a:lnTo>
                <a:lnTo>
                  <a:pt x="279" y="251"/>
                </a:lnTo>
                <a:lnTo>
                  <a:pt x="279" y="252"/>
                </a:lnTo>
                <a:lnTo>
                  <a:pt x="278" y="253"/>
                </a:lnTo>
                <a:lnTo>
                  <a:pt x="277" y="256"/>
                </a:lnTo>
                <a:lnTo>
                  <a:pt x="277" y="257"/>
                </a:lnTo>
                <a:lnTo>
                  <a:pt x="277" y="259"/>
                </a:lnTo>
                <a:lnTo>
                  <a:pt x="277" y="260"/>
                </a:lnTo>
                <a:lnTo>
                  <a:pt x="275" y="263"/>
                </a:lnTo>
                <a:lnTo>
                  <a:pt x="277" y="264"/>
                </a:lnTo>
                <a:lnTo>
                  <a:pt x="278" y="267"/>
                </a:lnTo>
                <a:lnTo>
                  <a:pt x="279" y="267"/>
                </a:lnTo>
                <a:lnTo>
                  <a:pt x="278" y="269"/>
                </a:lnTo>
                <a:lnTo>
                  <a:pt x="277" y="269"/>
                </a:lnTo>
                <a:lnTo>
                  <a:pt x="277" y="270"/>
                </a:lnTo>
                <a:lnTo>
                  <a:pt x="275" y="270"/>
                </a:lnTo>
                <a:lnTo>
                  <a:pt x="275" y="272"/>
                </a:lnTo>
                <a:lnTo>
                  <a:pt x="275" y="274"/>
                </a:lnTo>
                <a:lnTo>
                  <a:pt x="275" y="276"/>
                </a:lnTo>
                <a:lnTo>
                  <a:pt x="278" y="276"/>
                </a:lnTo>
                <a:lnTo>
                  <a:pt x="278" y="277"/>
                </a:lnTo>
                <a:lnTo>
                  <a:pt x="279" y="277"/>
                </a:lnTo>
                <a:lnTo>
                  <a:pt x="280" y="276"/>
                </a:lnTo>
                <a:lnTo>
                  <a:pt x="282" y="276"/>
                </a:lnTo>
                <a:lnTo>
                  <a:pt x="283" y="276"/>
                </a:lnTo>
                <a:lnTo>
                  <a:pt x="284" y="276"/>
                </a:lnTo>
                <a:lnTo>
                  <a:pt x="286" y="277"/>
                </a:lnTo>
                <a:lnTo>
                  <a:pt x="287" y="277"/>
                </a:lnTo>
                <a:lnTo>
                  <a:pt x="286" y="278"/>
                </a:lnTo>
                <a:lnTo>
                  <a:pt x="287" y="280"/>
                </a:lnTo>
                <a:lnTo>
                  <a:pt x="288" y="280"/>
                </a:lnTo>
                <a:lnTo>
                  <a:pt x="290" y="280"/>
                </a:lnTo>
                <a:lnTo>
                  <a:pt x="290" y="281"/>
                </a:lnTo>
                <a:lnTo>
                  <a:pt x="291" y="282"/>
                </a:lnTo>
                <a:lnTo>
                  <a:pt x="291" y="284"/>
                </a:lnTo>
                <a:lnTo>
                  <a:pt x="291" y="285"/>
                </a:lnTo>
                <a:lnTo>
                  <a:pt x="291" y="286"/>
                </a:lnTo>
                <a:lnTo>
                  <a:pt x="292" y="286"/>
                </a:lnTo>
                <a:lnTo>
                  <a:pt x="294" y="289"/>
                </a:lnTo>
                <a:lnTo>
                  <a:pt x="295" y="289"/>
                </a:lnTo>
                <a:lnTo>
                  <a:pt x="295" y="290"/>
                </a:lnTo>
                <a:lnTo>
                  <a:pt x="295" y="291"/>
                </a:lnTo>
                <a:lnTo>
                  <a:pt x="296" y="291"/>
                </a:lnTo>
                <a:lnTo>
                  <a:pt x="297" y="291"/>
                </a:lnTo>
                <a:lnTo>
                  <a:pt x="299" y="291"/>
                </a:lnTo>
                <a:lnTo>
                  <a:pt x="299" y="293"/>
                </a:lnTo>
                <a:lnTo>
                  <a:pt x="300" y="293"/>
                </a:lnTo>
                <a:lnTo>
                  <a:pt x="301" y="293"/>
                </a:lnTo>
                <a:lnTo>
                  <a:pt x="303" y="294"/>
                </a:lnTo>
                <a:lnTo>
                  <a:pt x="305" y="294"/>
                </a:lnTo>
                <a:lnTo>
                  <a:pt x="308" y="294"/>
                </a:lnTo>
                <a:lnTo>
                  <a:pt x="308" y="295"/>
                </a:lnTo>
                <a:lnTo>
                  <a:pt x="309" y="295"/>
                </a:lnTo>
                <a:lnTo>
                  <a:pt x="309" y="297"/>
                </a:lnTo>
                <a:lnTo>
                  <a:pt x="309" y="298"/>
                </a:lnTo>
                <a:lnTo>
                  <a:pt x="311" y="299"/>
                </a:lnTo>
                <a:lnTo>
                  <a:pt x="312" y="301"/>
                </a:lnTo>
                <a:lnTo>
                  <a:pt x="313" y="302"/>
                </a:lnTo>
                <a:lnTo>
                  <a:pt x="313" y="303"/>
                </a:lnTo>
                <a:lnTo>
                  <a:pt x="315" y="305"/>
                </a:lnTo>
                <a:lnTo>
                  <a:pt x="315" y="307"/>
                </a:lnTo>
                <a:lnTo>
                  <a:pt x="316" y="308"/>
                </a:lnTo>
                <a:lnTo>
                  <a:pt x="316" y="310"/>
                </a:lnTo>
                <a:lnTo>
                  <a:pt x="317" y="311"/>
                </a:lnTo>
                <a:lnTo>
                  <a:pt x="317" y="312"/>
                </a:lnTo>
                <a:lnTo>
                  <a:pt x="320" y="314"/>
                </a:lnTo>
                <a:lnTo>
                  <a:pt x="320" y="315"/>
                </a:lnTo>
                <a:lnTo>
                  <a:pt x="320" y="316"/>
                </a:lnTo>
                <a:lnTo>
                  <a:pt x="321" y="316"/>
                </a:lnTo>
                <a:lnTo>
                  <a:pt x="321" y="318"/>
                </a:lnTo>
                <a:lnTo>
                  <a:pt x="322" y="318"/>
                </a:lnTo>
                <a:lnTo>
                  <a:pt x="324" y="319"/>
                </a:lnTo>
                <a:lnTo>
                  <a:pt x="324" y="320"/>
                </a:lnTo>
                <a:lnTo>
                  <a:pt x="322" y="320"/>
                </a:lnTo>
                <a:lnTo>
                  <a:pt x="322" y="319"/>
                </a:lnTo>
                <a:lnTo>
                  <a:pt x="321" y="319"/>
                </a:lnTo>
                <a:lnTo>
                  <a:pt x="320" y="318"/>
                </a:lnTo>
                <a:lnTo>
                  <a:pt x="320" y="316"/>
                </a:lnTo>
                <a:lnTo>
                  <a:pt x="320" y="318"/>
                </a:lnTo>
                <a:lnTo>
                  <a:pt x="320" y="319"/>
                </a:lnTo>
                <a:lnTo>
                  <a:pt x="321" y="320"/>
                </a:lnTo>
                <a:lnTo>
                  <a:pt x="321" y="322"/>
                </a:lnTo>
                <a:lnTo>
                  <a:pt x="322" y="322"/>
                </a:lnTo>
                <a:lnTo>
                  <a:pt x="322" y="323"/>
                </a:lnTo>
                <a:lnTo>
                  <a:pt x="322" y="324"/>
                </a:lnTo>
                <a:lnTo>
                  <a:pt x="322" y="327"/>
                </a:lnTo>
                <a:lnTo>
                  <a:pt x="324" y="328"/>
                </a:lnTo>
                <a:lnTo>
                  <a:pt x="324" y="329"/>
                </a:lnTo>
                <a:lnTo>
                  <a:pt x="324" y="331"/>
                </a:lnTo>
                <a:lnTo>
                  <a:pt x="325" y="331"/>
                </a:lnTo>
                <a:lnTo>
                  <a:pt x="325" y="329"/>
                </a:lnTo>
                <a:lnTo>
                  <a:pt x="326" y="329"/>
                </a:lnTo>
                <a:lnTo>
                  <a:pt x="329" y="331"/>
                </a:lnTo>
                <a:lnTo>
                  <a:pt x="330" y="332"/>
                </a:lnTo>
                <a:lnTo>
                  <a:pt x="332" y="332"/>
                </a:lnTo>
                <a:lnTo>
                  <a:pt x="332" y="333"/>
                </a:lnTo>
                <a:lnTo>
                  <a:pt x="333" y="335"/>
                </a:lnTo>
                <a:lnTo>
                  <a:pt x="333" y="336"/>
                </a:lnTo>
                <a:lnTo>
                  <a:pt x="334" y="336"/>
                </a:lnTo>
                <a:lnTo>
                  <a:pt x="335" y="336"/>
                </a:lnTo>
                <a:lnTo>
                  <a:pt x="337" y="336"/>
                </a:lnTo>
                <a:lnTo>
                  <a:pt x="338" y="337"/>
                </a:lnTo>
                <a:lnTo>
                  <a:pt x="339" y="337"/>
                </a:lnTo>
                <a:lnTo>
                  <a:pt x="341" y="339"/>
                </a:lnTo>
                <a:lnTo>
                  <a:pt x="339" y="339"/>
                </a:lnTo>
                <a:lnTo>
                  <a:pt x="339" y="340"/>
                </a:lnTo>
                <a:lnTo>
                  <a:pt x="341" y="341"/>
                </a:lnTo>
                <a:lnTo>
                  <a:pt x="341" y="342"/>
                </a:lnTo>
                <a:lnTo>
                  <a:pt x="341" y="344"/>
                </a:lnTo>
                <a:lnTo>
                  <a:pt x="341" y="345"/>
                </a:lnTo>
                <a:lnTo>
                  <a:pt x="339" y="345"/>
                </a:lnTo>
                <a:lnTo>
                  <a:pt x="341" y="345"/>
                </a:lnTo>
                <a:lnTo>
                  <a:pt x="341" y="346"/>
                </a:lnTo>
                <a:lnTo>
                  <a:pt x="341" y="348"/>
                </a:lnTo>
                <a:lnTo>
                  <a:pt x="342" y="348"/>
                </a:lnTo>
                <a:lnTo>
                  <a:pt x="343" y="346"/>
                </a:lnTo>
                <a:lnTo>
                  <a:pt x="342" y="346"/>
                </a:lnTo>
                <a:lnTo>
                  <a:pt x="342" y="344"/>
                </a:lnTo>
                <a:lnTo>
                  <a:pt x="342" y="342"/>
                </a:lnTo>
                <a:lnTo>
                  <a:pt x="343" y="342"/>
                </a:lnTo>
                <a:lnTo>
                  <a:pt x="345" y="342"/>
                </a:lnTo>
                <a:lnTo>
                  <a:pt x="346" y="344"/>
                </a:lnTo>
                <a:lnTo>
                  <a:pt x="346" y="342"/>
                </a:lnTo>
                <a:lnTo>
                  <a:pt x="346" y="344"/>
                </a:lnTo>
                <a:lnTo>
                  <a:pt x="347" y="344"/>
                </a:lnTo>
                <a:lnTo>
                  <a:pt x="347" y="345"/>
                </a:lnTo>
                <a:lnTo>
                  <a:pt x="347" y="346"/>
                </a:lnTo>
                <a:lnTo>
                  <a:pt x="347" y="348"/>
                </a:lnTo>
                <a:lnTo>
                  <a:pt x="349" y="348"/>
                </a:lnTo>
                <a:lnTo>
                  <a:pt x="350" y="349"/>
                </a:lnTo>
                <a:lnTo>
                  <a:pt x="351" y="349"/>
                </a:lnTo>
                <a:lnTo>
                  <a:pt x="352" y="349"/>
                </a:lnTo>
                <a:lnTo>
                  <a:pt x="351" y="350"/>
                </a:lnTo>
                <a:lnTo>
                  <a:pt x="351" y="352"/>
                </a:lnTo>
                <a:lnTo>
                  <a:pt x="350" y="353"/>
                </a:lnTo>
                <a:lnTo>
                  <a:pt x="349" y="353"/>
                </a:lnTo>
                <a:lnTo>
                  <a:pt x="347" y="353"/>
                </a:lnTo>
                <a:lnTo>
                  <a:pt x="346" y="353"/>
                </a:lnTo>
                <a:lnTo>
                  <a:pt x="346" y="352"/>
                </a:lnTo>
                <a:lnTo>
                  <a:pt x="345" y="352"/>
                </a:lnTo>
                <a:lnTo>
                  <a:pt x="342" y="352"/>
                </a:lnTo>
                <a:lnTo>
                  <a:pt x="341" y="352"/>
                </a:lnTo>
                <a:lnTo>
                  <a:pt x="339" y="350"/>
                </a:lnTo>
                <a:lnTo>
                  <a:pt x="338" y="350"/>
                </a:lnTo>
                <a:lnTo>
                  <a:pt x="337" y="350"/>
                </a:lnTo>
                <a:lnTo>
                  <a:pt x="335" y="350"/>
                </a:lnTo>
                <a:lnTo>
                  <a:pt x="334" y="350"/>
                </a:lnTo>
                <a:lnTo>
                  <a:pt x="333" y="350"/>
                </a:lnTo>
                <a:lnTo>
                  <a:pt x="332" y="350"/>
                </a:lnTo>
                <a:lnTo>
                  <a:pt x="332" y="352"/>
                </a:lnTo>
                <a:lnTo>
                  <a:pt x="330" y="353"/>
                </a:lnTo>
                <a:lnTo>
                  <a:pt x="329" y="354"/>
                </a:lnTo>
                <a:lnTo>
                  <a:pt x="329" y="356"/>
                </a:lnTo>
                <a:lnTo>
                  <a:pt x="328" y="357"/>
                </a:lnTo>
                <a:lnTo>
                  <a:pt x="328" y="358"/>
                </a:lnTo>
                <a:lnTo>
                  <a:pt x="328" y="359"/>
                </a:lnTo>
                <a:lnTo>
                  <a:pt x="326" y="359"/>
                </a:lnTo>
                <a:lnTo>
                  <a:pt x="326" y="361"/>
                </a:lnTo>
                <a:lnTo>
                  <a:pt x="326" y="362"/>
                </a:lnTo>
                <a:lnTo>
                  <a:pt x="326" y="363"/>
                </a:lnTo>
                <a:lnTo>
                  <a:pt x="326" y="365"/>
                </a:lnTo>
                <a:lnTo>
                  <a:pt x="326" y="366"/>
                </a:lnTo>
                <a:lnTo>
                  <a:pt x="326" y="367"/>
                </a:lnTo>
                <a:lnTo>
                  <a:pt x="326" y="369"/>
                </a:lnTo>
                <a:lnTo>
                  <a:pt x="326" y="370"/>
                </a:lnTo>
                <a:lnTo>
                  <a:pt x="328" y="371"/>
                </a:lnTo>
                <a:lnTo>
                  <a:pt x="328" y="373"/>
                </a:lnTo>
                <a:lnTo>
                  <a:pt x="329" y="373"/>
                </a:lnTo>
                <a:lnTo>
                  <a:pt x="329" y="374"/>
                </a:lnTo>
                <a:lnTo>
                  <a:pt x="330" y="374"/>
                </a:lnTo>
                <a:lnTo>
                  <a:pt x="332" y="374"/>
                </a:lnTo>
                <a:lnTo>
                  <a:pt x="332" y="375"/>
                </a:lnTo>
                <a:lnTo>
                  <a:pt x="332" y="377"/>
                </a:lnTo>
                <a:lnTo>
                  <a:pt x="333" y="377"/>
                </a:lnTo>
                <a:lnTo>
                  <a:pt x="333" y="378"/>
                </a:lnTo>
                <a:lnTo>
                  <a:pt x="333" y="379"/>
                </a:lnTo>
                <a:lnTo>
                  <a:pt x="332" y="379"/>
                </a:lnTo>
                <a:lnTo>
                  <a:pt x="332" y="380"/>
                </a:lnTo>
                <a:lnTo>
                  <a:pt x="332" y="382"/>
                </a:lnTo>
                <a:lnTo>
                  <a:pt x="332" y="383"/>
                </a:lnTo>
                <a:lnTo>
                  <a:pt x="330" y="383"/>
                </a:lnTo>
                <a:lnTo>
                  <a:pt x="330" y="384"/>
                </a:lnTo>
                <a:lnTo>
                  <a:pt x="329" y="384"/>
                </a:lnTo>
                <a:lnTo>
                  <a:pt x="329" y="383"/>
                </a:lnTo>
                <a:lnTo>
                  <a:pt x="326" y="383"/>
                </a:lnTo>
                <a:lnTo>
                  <a:pt x="326" y="384"/>
                </a:lnTo>
                <a:lnTo>
                  <a:pt x="326" y="386"/>
                </a:lnTo>
                <a:lnTo>
                  <a:pt x="328" y="386"/>
                </a:lnTo>
                <a:lnTo>
                  <a:pt x="329" y="387"/>
                </a:lnTo>
                <a:lnTo>
                  <a:pt x="329" y="388"/>
                </a:lnTo>
                <a:lnTo>
                  <a:pt x="328" y="388"/>
                </a:lnTo>
                <a:lnTo>
                  <a:pt x="326" y="390"/>
                </a:lnTo>
                <a:lnTo>
                  <a:pt x="328" y="391"/>
                </a:lnTo>
                <a:lnTo>
                  <a:pt x="329" y="391"/>
                </a:lnTo>
                <a:lnTo>
                  <a:pt x="330" y="391"/>
                </a:lnTo>
                <a:lnTo>
                  <a:pt x="330" y="392"/>
                </a:lnTo>
                <a:lnTo>
                  <a:pt x="332" y="392"/>
                </a:lnTo>
                <a:lnTo>
                  <a:pt x="333" y="392"/>
                </a:lnTo>
                <a:lnTo>
                  <a:pt x="333" y="394"/>
                </a:lnTo>
                <a:lnTo>
                  <a:pt x="337" y="394"/>
                </a:lnTo>
                <a:lnTo>
                  <a:pt x="337" y="392"/>
                </a:lnTo>
                <a:lnTo>
                  <a:pt x="338" y="391"/>
                </a:lnTo>
                <a:lnTo>
                  <a:pt x="339" y="391"/>
                </a:lnTo>
                <a:lnTo>
                  <a:pt x="339" y="390"/>
                </a:lnTo>
                <a:lnTo>
                  <a:pt x="341" y="388"/>
                </a:lnTo>
                <a:lnTo>
                  <a:pt x="341" y="387"/>
                </a:lnTo>
                <a:lnTo>
                  <a:pt x="342" y="387"/>
                </a:lnTo>
                <a:lnTo>
                  <a:pt x="343" y="387"/>
                </a:lnTo>
                <a:lnTo>
                  <a:pt x="345" y="386"/>
                </a:lnTo>
                <a:lnTo>
                  <a:pt x="345" y="383"/>
                </a:lnTo>
                <a:lnTo>
                  <a:pt x="345" y="382"/>
                </a:lnTo>
                <a:lnTo>
                  <a:pt x="345" y="380"/>
                </a:lnTo>
                <a:lnTo>
                  <a:pt x="345" y="379"/>
                </a:lnTo>
                <a:lnTo>
                  <a:pt x="345" y="378"/>
                </a:lnTo>
                <a:lnTo>
                  <a:pt x="346" y="378"/>
                </a:lnTo>
                <a:lnTo>
                  <a:pt x="347" y="379"/>
                </a:lnTo>
                <a:lnTo>
                  <a:pt x="349" y="379"/>
                </a:lnTo>
                <a:lnTo>
                  <a:pt x="350" y="378"/>
                </a:lnTo>
                <a:lnTo>
                  <a:pt x="350" y="377"/>
                </a:lnTo>
                <a:lnTo>
                  <a:pt x="351" y="377"/>
                </a:lnTo>
                <a:lnTo>
                  <a:pt x="351" y="375"/>
                </a:lnTo>
                <a:lnTo>
                  <a:pt x="351" y="374"/>
                </a:lnTo>
                <a:lnTo>
                  <a:pt x="350" y="374"/>
                </a:lnTo>
                <a:lnTo>
                  <a:pt x="350" y="373"/>
                </a:lnTo>
                <a:lnTo>
                  <a:pt x="351" y="373"/>
                </a:lnTo>
                <a:lnTo>
                  <a:pt x="352" y="373"/>
                </a:lnTo>
                <a:lnTo>
                  <a:pt x="352" y="371"/>
                </a:lnTo>
                <a:lnTo>
                  <a:pt x="354" y="371"/>
                </a:lnTo>
                <a:lnTo>
                  <a:pt x="355" y="371"/>
                </a:lnTo>
                <a:lnTo>
                  <a:pt x="356" y="371"/>
                </a:lnTo>
                <a:lnTo>
                  <a:pt x="358" y="371"/>
                </a:lnTo>
                <a:lnTo>
                  <a:pt x="359" y="371"/>
                </a:lnTo>
                <a:lnTo>
                  <a:pt x="360" y="371"/>
                </a:lnTo>
                <a:lnTo>
                  <a:pt x="360" y="373"/>
                </a:lnTo>
                <a:lnTo>
                  <a:pt x="362" y="373"/>
                </a:lnTo>
                <a:lnTo>
                  <a:pt x="360" y="373"/>
                </a:lnTo>
                <a:lnTo>
                  <a:pt x="360" y="374"/>
                </a:lnTo>
                <a:lnTo>
                  <a:pt x="362" y="374"/>
                </a:lnTo>
                <a:lnTo>
                  <a:pt x="362" y="375"/>
                </a:lnTo>
                <a:lnTo>
                  <a:pt x="363" y="377"/>
                </a:lnTo>
                <a:lnTo>
                  <a:pt x="364" y="377"/>
                </a:lnTo>
                <a:lnTo>
                  <a:pt x="366" y="377"/>
                </a:lnTo>
                <a:lnTo>
                  <a:pt x="367" y="377"/>
                </a:lnTo>
                <a:lnTo>
                  <a:pt x="368" y="377"/>
                </a:lnTo>
                <a:lnTo>
                  <a:pt x="368" y="378"/>
                </a:lnTo>
                <a:lnTo>
                  <a:pt x="369" y="378"/>
                </a:lnTo>
                <a:lnTo>
                  <a:pt x="369" y="379"/>
                </a:lnTo>
                <a:lnTo>
                  <a:pt x="371" y="379"/>
                </a:lnTo>
                <a:lnTo>
                  <a:pt x="371" y="380"/>
                </a:lnTo>
                <a:lnTo>
                  <a:pt x="372" y="380"/>
                </a:lnTo>
                <a:lnTo>
                  <a:pt x="373" y="380"/>
                </a:lnTo>
                <a:lnTo>
                  <a:pt x="375" y="379"/>
                </a:lnTo>
                <a:lnTo>
                  <a:pt x="376" y="379"/>
                </a:lnTo>
                <a:lnTo>
                  <a:pt x="377" y="382"/>
                </a:lnTo>
                <a:lnTo>
                  <a:pt x="377" y="383"/>
                </a:lnTo>
                <a:lnTo>
                  <a:pt x="379" y="383"/>
                </a:lnTo>
                <a:lnTo>
                  <a:pt x="379" y="382"/>
                </a:lnTo>
                <a:lnTo>
                  <a:pt x="380" y="382"/>
                </a:lnTo>
                <a:lnTo>
                  <a:pt x="380" y="383"/>
                </a:lnTo>
                <a:lnTo>
                  <a:pt x="381" y="383"/>
                </a:lnTo>
                <a:lnTo>
                  <a:pt x="381" y="384"/>
                </a:lnTo>
                <a:lnTo>
                  <a:pt x="383" y="384"/>
                </a:lnTo>
                <a:lnTo>
                  <a:pt x="383" y="386"/>
                </a:lnTo>
                <a:lnTo>
                  <a:pt x="384" y="386"/>
                </a:lnTo>
                <a:lnTo>
                  <a:pt x="384" y="387"/>
                </a:lnTo>
                <a:lnTo>
                  <a:pt x="385" y="388"/>
                </a:lnTo>
                <a:lnTo>
                  <a:pt x="385" y="390"/>
                </a:lnTo>
                <a:lnTo>
                  <a:pt x="387" y="390"/>
                </a:lnTo>
                <a:lnTo>
                  <a:pt x="387" y="391"/>
                </a:lnTo>
                <a:lnTo>
                  <a:pt x="387" y="392"/>
                </a:lnTo>
                <a:lnTo>
                  <a:pt x="388" y="392"/>
                </a:lnTo>
                <a:lnTo>
                  <a:pt x="389" y="392"/>
                </a:lnTo>
                <a:lnTo>
                  <a:pt x="390" y="394"/>
                </a:lnTo>
                <a:lnTo>
                  <a:pt x="393" y="394"/>
                </a:lnTo>
                <a:lnTo>
                  <a:pt x="393" y="395"/>
                </a:lnTo>
                <a:lnTo>
                  <a:pt x="394" y="395"/>
                </a:lnTo>
                <a:lnTo>
                  <a:pt x="396" y="395"/>
                </a:lnTo>
                <a:lnTo>
                  <a:pt x="396" y="396"/>
                </a:lnTo>
                <a:lnTo>
                  <a:pt x="397" y="397"/>
                </a:lnTo>
                <a:lnTo>
                  <a:pt x="398" y="397"/>
                </a:lnTo>
                <a:lnTo>
                  <a:pt x="398" y="399"/>
                </a:lnTo>
                <a:lnTo>
                  <a:pt x="398" y="400"/>
                </a:lnTo>
                <a:lnTo>
                  <a:pt x="398" y="401"/>
                </a:lnTo>
                <a:lnTo>
                  <a:pt x="400" y="403"/>
                </a:lnTo>
                <a:lnTo>
                  <a:pt x="401" y="403"/>
                </a:lnTo>
                <a:lnTo>
                  <a:pt x="402" y="403"/>
                </a:lnTo>
                <a:lnTo>
                  <a:pt x="404" y="401"/>
                </a:lnTo>
                <a:lnTo>
                  <a:pt x="404" y="400"/>
                </a:lnTo>
                <a:lnTo>
                  <a:pt x="404" y="399"/>
                </a:lnTo>
                <a:lnTo>
                  <a:pt x="405" y="399"/>
                </a:lnTo>
                <a:lnTo>
                  <a:pt x="405" y="397"/>
                </a:lnTo>
                <a:lnTo>
                  <a:pt x="406" y="396"/>
                </a:lnTo>
                <a:lnTo>
                  <a:pt x="406" y="395"/>
                </a:lnTo>
                <a:lnTo>
                  <a:pt x="406" y="392"/>
                </a:lnTo>
                <a:lnTo>
                  <a:pt x="406" y="391"/>
                </a:lnTo>
                <a:lnTo>
                  <a:pt x="406" y="390"/>
                </a:lnTo>
                <a:lnTo>
                  <a:pt x="407" y="390"/>
                </a:lnTo>
                <a:lnTo>
                  <a:pt x="407" y="388"/>
                </a:lnTo>
                <a:lnTo>
                  <a:pt x="409" y="388"/>
                </a:lnTo>
                <a:lnTo>
                  <a:pt x="410" y="388"/>
                </a:lnTo>
                <a:lnTo>
                  <a:pt x="410" y="387"/>
                </a:lnTo>
                <a:lnTo>
                  <a:pt x="411" y="387"/>
                </a:lnTo>
                <a:lnTo>
                  <a:pt x="413" y="387"/>
                </a:lnTo>
                <a:lnTo>
                  <a:pt x="414" y="387"/>
                </a:lnTo>
                <a:lnTo>
                  <a:pt x="415" y="387"/>
                </a:lnTo>
                <a:lnTo>
                  <a:pt x="418" y="387"/>
                </a:lnTo>
                <a:lnTo>
                  <a:pt x="418" y="388"/>
                </a:lnTo>
                <a:lnTo>
                  <a:pt x="419" y="388"/>
                </a:lnTo>
                <a:lnTo>
                  <a:pt x="421" y="388"/>
                </a:lnTo>
                <a:lnTo>
                  <a:pt x="422" y="388"/>
                </a:lnTo>
                <a:lnTo>
                  <a:pt x="423" y="388"/>
                </a:lnTo>
                <a:lnTo>
                  <a:pt x="424" y="388"/>
                </a:lnTo>
                <a:lnTo>
                  <a:pt x="426" y="390"/>
                </a:lnTo>
                <a:lnTo>
                  <a:pt x="426" y="391"/>
                </a:lnTo>
                <a:lnTo>
                  <a:pt x="426" y="392"/>
                </a:lnTo>
                <a:lnTo>
                  <a:pt x="427" y="394"/>
                </a:lnTo>
                <a:lnTo>
                  <a:pt x="427" y="395"/>
                </a:lnTo>
                <a:lnTo>
                  <a:pt x="427" y="396"/>
                </a:lnTo>
                <a:lnTo>
                  <a:pt x="426" y="396"/>
                </a:lnTo>
                <a:lnTo>
                  <a:pt x="424" y="396"/>
                </a:lnTo>
                <a:lnTo>
                  <a:pt x="424" y="397"/>
                </a:lnTo>
                <a:lnTo>
                  <a:pt x="423" y="397"/>
                </a:lnTo>
                <a:lnTo>
                  <a:pt x="424" y="399"/>
                </a:lnTo>
                <a:lnTo>
                  <a:pt x="426" y="399"/>
                </a:lnTo>
                <a:lnTo>
                  <a:pt x="426" y="400"/>
                </a:lnTo>
                <a:lnTo>
                  <a:pt x="426" y="401"/>
                </a:lnTo>
                <a:lnTo>
                  <a:pt x="424" y="401"/>
                </a:lnTo>
                <a:lnTo>
                  <a:pt x="423" y="403"/>
                </a:lnTo>
                <a:lnTo>
                  <a:pt x="422" y="403"/>
                </a:lnTo>
                <a:lnTo>
                  <a:pt x="421" y="403"/>
                </a:lnTo>
                <a:lnTo>
                  <a:pt x="419" y="403"/>
                </a:lnTo>
                <a:lnTo>
                  <a:pt x="418" y="403"/>
                </a:lnTo>
                <a:lnTo>
                  <a:pt x="417" y="404"/>
                </a:lnTo>
                <a:lnTo>
                  <a:pt x="417" y="405"/>
                </a:lnTo>
                <a:lnTo>
                  <a:pt x="415" y="407"/>
                </a:lnTo>
                <a:lnTo>
                  <a:pt x="415" y="408"/>
                </a:lnTo>
                <a:lnTo>
                  <a:pt x="414" y="408"/>
                </a:lnTo>
                <a:lnTo>
                  <a:pt x="414" y="409"/>
                </a:lnTo>
                <a:lnTo>
                  <a:pt x="414" y="411"/>
                </a:lnTo>
                <a:lnTo>
                  <a:pt x="413" y="411"/>
                </a:lnTo>
                <a:lnTo>
                  <a:pt x="414" y="411"/>
                </a:lnTo>
                <a:lnTo>
                  <a:pt x="415" y="411"/>
                </a:lnTo>
                <a:lnTo>
                  <a:pt x="417" y="411"/>
                </a:lnTo>
                <a:lnTo>
                  <a:pt x="417" y="412"/>
                </a:lnTo>
                <a:lnTo>
                  <a:pt x="415" y="412"/>
                </a:lnTo>
                <a:lnTo>
                  <a:pt x="415" y="413"/>
                </a:lnTo>
                <a:lnTo>
                  <a:pt x="415" y="414"/>
                </a:lnTo>
                <a:lnTo>
                  <a:pt x="415" y="416"/>
                </a:lnTo>
                <a:lnTo>
                  <a:pt x="415" y="417"/>
                </a:lnTo>
                <a:lnTo>
                  <a:pt x="414" y="418"/>
                </a:lnTo>
                <a:lnTo>
                  <a:pt x="413" y="420"/>
                </a:lnTo>
                <a:lnTo>
                  <a:pt x="411" y="418"/>
                </a:lnTo>
                <a:lnTo>
                  <a:pt x="413" y="420"/>
                </a:lnTo>
                <a:lnTo>
                  <a:pt x="411" y="420"/>
                </a:lnTo>
                <a:lnTo>
                  <a:pt x="410" y="421"/>
                </a:lnTo>
                <a:lnTo>
                  <a:pt x="410" y="422"/>
                </a:lnTo>
                <a:lnTo>
                  <a:pt x="411" y="422"/>
                </a:lnTo>
                <a:lnTo>
                  <a:pt x="411" y="424"/>
                </a:lnTo>
                <a:lnTo>
                  <a:pt x="410" y="424"/>
                </a:lnTo>
                <a:lnTo>
                  <a:pt x="409" y="424"/>
                </a:lnTo>
                <a:lnTo>
                  <a:pt x="409" y="425"/>
                </a:lnTo>
                <a:lnTo>
                  <a:pt x="409" y="426"/>
                </a:lnTo>
                <a:lnTo>
                  <a:pt x="410" y="428"/>
                </a:lnTo>
                <a:lnTo>
                  <a:pt x="411" y="429"/>
                </a:lnTo>
                <a:lnTo>
                  <a:pt x="413" y="429"/>
                </a:lnTo>
                <a:lnTo>
                  <a:pt x="414" y="429"/>
                </a:lnTo>
                <a:lnTo>
                  <a:pt x="415" y="429"/>
                </a:lnTo>
                <a:lnTo>
                  <a:pt x="415" y="430"/>
                </a:lnTo>
                <a:lnTo>
                  <a:pt x="414" y="431"/>
                </a:lnTo>
                <a:lnTo>
                  <a:pt x="414" y="433"/>
                </a:lnTo>
                <a:lnTo>
                  <a:pt x="415" y="434"/>
                </a:lnTo>
                <a:lnTo>
                  <a:pt x="417" y="435"/>
                </a:lnTo>
                <a:lnTo>
                  <a:pt x="417" y="438"/>
                </a:lnTo>
                <a:lnTo>
                  <a:pt x="415" y="438"/>
                </a:lnTo>
                <a:lnTo>
                  <a:pt x="415" y="439"/>
                </a:lnTo>
                <a:lnTo>
                  <a:pt x="415" y="441"/>
                </a:lnTo>
                <a:lnTo>
                  <a:pt x="417" y="441"/>
                </a:lnTo>
                <a:lnTo>
                  <a:pt x="417" y="442"/>
                </a:lnTo>
                <a:lnTo>
                  <a:pt x="417" y="443"/>
                </a:lnTo>
                <a:lnTo>
                  <a:pt x="417" y="446"/>
                </a:lnTo>
                <a:lnTo>
                  <a:pt x="417" y="447"/>
                </a:lnTo>
                <a:lnTo>
                  <a:pt x="417" y="449"/>
                </a:lnTo>
                <a:lnTo>
                  <a:pt x="417" y="450"/>
                </a:lnTo>
                <a:lnTo>
                  <a:pt x="417" y="451"/>
                </a:lnTo>
                <a:lnTo>
                  <a:pt x="415" y="452"/>
                </a:lnTo>
                <a:lnTo>
                  <a:pt x="417" y="452"/>
                </a:lnTo>
                <a:lnTo>
                  <a:pt x="417" y="455"/>
                </a:lnTo>
                <a:lnTo>
                  <a:pt x="415" y="456"/>
                </a:lnTo>
                <a:lnTo>
                  <a:pt x="414" y="456"/>
                </a:lnTo>
                <a:lnTo>
                  <a:pt x="413" y="458"/>
                </a:lnTo>
                <a:lnTo>
                  <a:pt x="413" y="459"/>
                </a:lnTo>
                <a:lnTo>
                  <a:pt x="414" y="459"/>
                </a:lnTo>
                <a:lnTo>
                  <a:pt x="414" y="460"/>
                </a:lnTo>
                <a:lnTo>
                  <a:pt x="414" y="462"/>
                </a:lnTo>
                <a:lnTo>
                  <a:pt x="413" y="462"/>
                </a:lnTo>
                <a:lnTo>
                  <a:pt x="413" y="463"/>
                </a:lnTo>
                <a:lnTo>
                  <a:pt x="411" y="464"/>
                </a:lnTo>
                <a:lnTo>
                  <a:pt x="411" y="466"/>
                </a:lnTo>
                <a:lnTo>
                  <a:pt x="413" y="466"/>
                </a:lnTo>
                <a:lnTo>
                  <a:pt x="413" y="467"/>
                </a:lnTo>
                <a:lnTo>
                  <a:pt x="414" y="469"/>
                </a:lnTo>
                <a:lnTo>
                  <a:pt x="414" y="471"/>
                </a:lnTo>
                <a:lnTo>
                  <a:pt x="414" y="473"/>
                </a:lnTo>
                <a:lnTo>
                  <a:pt x="413" y="473"/>
                </a:lnTo>
                <a:lnTo>
                  <a:pt x="411" y="475"/>
                </a:lnTo>
                <a:lnTo>
                  <a:pt x="411" y="477"/>
                </a:lnTo>
                <a:lnTo>
                  <a:pt x="413" y="479"/>
                </a:lnTo>
                <a:lnTo>
                  <a:pt x="413" y="480"/>
                </a:lnTo>
                <a:lnTo>
                  <a:pt x="413" y="481"/>
                </a:lnTo>
                <a:lnTo>
                  <a:pt x="411" y="481"/>
                </a:lnTo>
                <a:lnTo>
                  <a:pt x="410" y="483"/>
                </a:lnTo>
                <a:lnTo>
                  <a:pt x="409" y="483"/>
                </a:lnTo>
                <a:lnTo>
                  <a:pt x="409" y="484"/>
                </a:lnTo>
                <a:lnTo>
                  <a:pt x="407" y="484"/>
                </a:lnTo>
                <a:lnTo>
                  <a:pt x="407" y="485"/>
                </a:lnTo>
                <a:lnTo>
                  <a:pt x="406" y="485"/>
                </a:lnTo>
                <a:lnTo>
                  <a:pt x="405" y="486"/>
                </a:lnTo>
                <a:lnTo>
                  <a:pt x="404" y="486"/>
                </a:lnTo>
                <a:lnTo>
                  <a:pt x="404" y="488"/>
                </a:lnTo>
                <a:lnTo>
                  <a:pt x="404" y="489"/>
                </a:lnTo>
                <a:lnTo>
                  <a:pt x="404" y="490"/>
                </a:lnTo>
                <a:lnTo>
                  <a:pt x="405" y="492"/>
                </a:lnTo>
                <a:lnTo>
                  <a:pt x="406" y="493"/>
                </a:lnTo>
                <a:lnTo>
                  <a:pt x="406" y="494"/>
                </a:lnTo>
                <a:lnTo>
                  <a:pt x="406" y="496"/>
                </a:lnTo>
                <a:lnTo>
                  <a:pt x="407" y="497"/>
                </a:lnTo>
                <a:lnTo>
                  <a:pt x="406" y="497"/>
                </a:lnTo>
                <a:lnTo>
                  <a:pt x="405" y="497"/>
                </a:lnTo>
                <a:lnTo>
                  <a:pt x="405" y="498"/>
                </a:lnTo>
                <a:lnTo>
                  <a:pt x="404" y="498"/>
                </a:lnTo>
                <a:lnTo>
                  <a:pt x="402" y="498"/>
                </a:lnTo>
                <a:lnTo>
                  <a:pt x="401" y="498"/>
                </a:lnTo>
                <a:lnTo>
                  <a:pt x="401" y="500"/>
                </a:lnTo>
                <a:lnTo>
                  <a:pt x="402" y="501"/>
                </a:lnTo>
                <a:lnTo>
                  <a:pt x="404" y="501"/>
                </a:lnTo>
                <a:lnTo>
                  <a:pt x="404" y="502"/>
                </a:lnTo>
                <a:lnTo>
                  <a:pt x="405" y="502"/>
                </a:lnTo>
                <a:lnTo>
                  <a:pt x="405" y="503"/>
                </a:lnTo>
                <a:lnTo>
                  <a:pt x="404" y="503"/>
                </a:lnTo>
                <a:lnTo>
                  <a:pt x="404" y="505"/>
                </a:lnTo>
                <a:lnTo>
                  <a:pt x="405" y="505"/>
                </a:lnTo>
                <a:lnTo>
                  <a:pt x="404" y="506"/>
                </a:lnTo>
                <a:lnTo>
                  <a:pt x="402" y="506"/>
                </a:lnTo>
                <a:lnTo>
                  <a:pt x="404" y="506"/>
                </a:lnTo>
                <a:lnTo>
                  <a:pt x="402" y="506"/>
                </a:lnTo>
                <a:lnTo>
                  <a:pt x="401" y="506"/>
                </a:lnTo>
                <a:lnTo>
                  <a:pt x="401" y="507"/>
                </a:lnTo>
                <a:lnTo>
                  <a:pt x="401" y="509"/>
                </a:lnTo>
                <a:lnTo>
                  <a:pt x="400" y="509"/>
                </a:lnTo>
                <a:lnTo>
                  <a:pt x="401" y="509"/>
                </a:lnTo>
                <a:lnTo>
                  <a:pt x="401" y="510"/>
                </a:lnTo>
                <a:lnTo>
                  <a:pt x="400" y="510"/>
                </a:lnTo>
                <a:lnTo>
                  <a:pt x="400" y="509"/>
                </a:lnTo>
                <a:lnTo>
                  <a:pt x="398" y="509"/>
                </a:lnTo>
                <a:lnTo>
                  <a:pt x="398" y="510"/>
                </a:lnTo>
                <a:lnTo>
                  <a:pt x="397" y="510"/>
                </a:lnTo>
                <a:lnTo>
                  <a:pt x="397" y="509"/>
                </a:lnTo>
                <a:lnTo>
                  <a:pt x="397" y="510"/>
                </a:lnTo>
                <a:lnTo>
                  <a:pt x="396" y="510"/>
                </a:lnTo>
                <a:lnTo>
                  <a:pt x="394" y="509"/>
                </a:lnTo>
                <a:lnTo>
                  <a:pt x="393" y="509"/>
                </a:lnTo>
                <a:lnTo>
                  <a:pt x="393" y="510"/>
                </a:lnTo>
                <a:lnTo>
                  <a:pt x="392" y="510"/>
                </a:lnTo>
                <a:lnTo>
                  <a:pt x="390" y="510"/>
                </a:lnTo>
                <a:lnTo>
                  <a:pt x="389" y="509"/>
                </a:lnTo>
                <a:lnTo>
                  <a:pt x="390" y="509"/>
                </a:lnTo>
                <a:lnTo>
                  <a:pt x="390" y="507"/>
                </a:lnTo>
                <a:lnTo>
                  <a:pt x="389" y="509"/>
                </a:lnTo>
                <a:lnTo>
                  <a:pt x="389" y="510"/>
                </a:lnTo>
                <a:lnTo>
                  <a:pt x="388" y="510"/>
                </a:lnTo>
                <a:lnTo>
                  <a:pt x="387" y="509"/>
                </a:lnTo>
                <a:lnTo>
                  <a:pt x="387" y="510"/>
                </a:lnTo>
                <a:lnTo>
                  <a:pt x="385" y="510"/>
                </a:lnTo>
                <a:lnTo>
                  <a:pt x="385" y="509"/>
                </a:lnTo>
                <a:lnTo>
                  <a:pt x="383" y="509"/>
                </a:lnTo>
                <a:lnTo>
                  <a:pt x="381" y="509"/>
                </a:lnTo>
                <a:lnTo>
                  <a:pt x="381" y="507"/>
                </a:lnTo>
                <a:lnTo>
                  <a:pt x="380" y="507"/>
                </a:lnTo>
                <a:lnTo>
                  <a:pt x="379" y="507"/>
                </a:lnTo>
                <a:lnTo>
                  <a:pt x="377" y="506"/>
                </a:lnTo>
                <a:lnTo>
                  <a:pt x="376" y="505"/>
                </a:lnTo>
                <a:lnTo>
                  <a:pt x="376" y="506"/>
                </a:lnTo>
                <a:lnTo>
                  <a:pt x="376" y="505"/>
                </a:lnTo>
                <a:lnTo>
                  <a:pt x="375" y="505"/>
                </a:lnTo>
                <a:lnTo>
                  <a:pt x="375" y="503"/>
                </a:lnTo>
                <a:lnTo>
                  <a:pt x="373" y="502"/>
                </a:lnTo>
                <a:lnTo>
                  <a:pt x="372" y="501"/>
                </a:lnTo>
                <a:lnTo>
                  <a:pt x="371" y="501"/>
                </a:lnTo>
                <a:lnTo>
                  <a:pt x="371" y="500"/>
                </a:lnTo>
                <a:lnTo>
                  <a:pt x="371" y="498"/>
                </a:lnTo>
                <a:lnTo>
                  <a:pt x="369" y="498"/>
                </a:lnTo>
                <a:lnTo>
                  <a:pt x="369" y="497"/>
                </a:lnTo>
                <a:lnTo>
                  <a:pt x="369" y="496"/>
                </a:lnTo>
                <a:lnTo>
                  <a:pt x="368" y="494"/>
                </a:lnTo>
                <a:lnTo>
                  <a:pt x="368" y="496"/>
                </a:lnTo>
                <a:lnTo>
                  <a:pt x="367" y="496"/>
                </a:lnTo>
                <a:lnTo>
                  <a:pt x="367" y="494"/>
                </a:lnTo>
                <a:lnTo>
                  <a:pt x="368" y="494"/>
                </a:lnTo>
                <a:lnTo>
                  <a:pt x="368" y="493"/>
                </a:lnTo>
                <a:lnTo>
                  <a:pt x="367" y="493"/>
                </a:lnTo>
                <a:lnTo>
                  <a:pt x="367" y="492"/>
                </a:lnTo>
                <a:lnTo>
                  <a:pt x="368" y="492"/>
                </a:lnTo>
                <a:lnTo>
                  <a:pt x="368" y="490"/>
                </a:lnTo>
                <a:lnTo>
                  <a:pt x="367" y="489"/>
                </a:lnTo>
                <a:lnTo>
                  <a:pt x="366" y="489"/>
                </a:lnTo>
                <a:lnTo>
                  <a:pt x="366" y="490"/>
                </a:lnTo>
                <a:lnTo>
                  <a:pt x="364" y="492"/>
                </a:lnTo>
                <a:lnTo>
                  <a:pt x="363" y="492"/>
                </a:lnTo>
                <a:lnTo>
                  <a:pt x="362" y="490"/>
                </a:lnTo>
                <a:lnTo>
                  <a:pt x="362" y="489"/>
                </a:lnTo>
                <a:lnTo>
                  <a:pt x="362" y="488"/>
                </a:lnTo>
                <a:lnTo>
                  <a:pt x="362" y="486"/>
                </a:lnTo>
                <a:lnTo>
                  <a:pt x="360" y="486"/>
                </a:lnTo>
                <a:lnTo>
                  <a:pt x="360" y="485"/>
                </a:lnTo>
                <a:lnTo>
                  <a:pt x="359" y="485"/>
                </a:lnTo>
                <a:lnTo>
                  <a:pt x="358" y="485"/>
                </a:lnTo>
                <a:lnTo>
                  <a:pt x="356" y="485"/>
                </a:lnTo>
                <a:lnTo>
                  <a:pt x="355" y="484"/>
                </a:lnTo>
                <a:lnTo>
                  <a:pt x="354" y="484"/>
                </a:lnTo>
                <a:lnTo>
                  <a:pt x="352" y="483"/>
                </a:lnTo>
                <a:lnTo>
                  <a:pt x="354" y="483"/>
                </a:lnTo>
                <a:lnTo>
                  <a:pt x="352" y="481"/>
                </a:lnTo>
                <a:lnTo>
                  <a:pt x="352" y="480"/>
                </a:lnTo>
                <a:lnTo>
                  <a:pt x="352" y="479"/>
                </a:lnTo>
                <a:lnTo>
                  <a:pt x="351" y="477"/>
                </a:lnTo>
                <a:lnTo>
                  <a:pt x="350" y="476"/>
                </a:lnTo>
                <a:lnTo>
                  <a:pt x="350" y="475"/>
                </a:lnTo>
                <a:lnTo>
                  <a:pt x="350" y="473"/>
                </a:lnTo>
                <a:lnTo>
                  <a:pt x="349" y="473"/>
                </a:lnTo>
                <a:lnTo>
                  <a:pt x="349" y="472"/>
                </a:lnTo>
                <a:lnTo>
                  <a:pt x="349" y="471"/>
                </a:lnTo>
                <a:lnTo>
                  <a:pt x="347" y="469"/>
                </a:lnTo>
                <a:lnTo>
                  <a:pt x="347" y="468"/>
                </a:lnTo>
                <a:lnTo>
                  <a:pt x="347" y="467"/>
                </a:lnTo>
                <a:lnTo>
                  <a:pt x="347" y="466"/>
                </a:lnTo>
                <a:lnTo>
                  <a:pt x="347" y="464"/>
                </a:lnTo>
                <a:lnTo>
                  <a:pt x="346" y="464"/>
                </a:lnTo>
                <a:lnTo>
                  <a:pt x="346" y="463"/>
                </a:lnTo>
                <a:lnTo>
                  <a:pt x="346" y="451"/>
                </a:lnTo>
                <a:lnTo>
                  <a:pt x="346" y="450"/>
                </a:lnTo>
                <a:lnTo>
                  <a:pt x="346" y="449"/>
                </a:lnTo>
                <a:lnTo>
                  <a:pt x="346" y="447"/>
                </a:lnTo>
                <a:lnTo>
                  <a:pt x="345" y="447"/>
                </a:lnTo>
                <a:lnTo>
                  <a:pt x="345" y="446"/>
                </a:lnTo>
                <a:lnTo>
                  <a:pt x="345" y="445"/>
                </a:lnTo>
                <a:lnTo>
                  <a:pt x="343" y="443"/>
                </a:lnTo>
                <a:lnTo>
                  <a:pt x="345" y="442"/>
                </a:lnTo>
                <a:lnTo>
                  <a:pt x="345" y="441"/>
                </a:lnTo>
                <a:lnTo>
                  <a:pt x="346" y="441"/>
                </a:lnTo>
                <a:lnTo>
                  <a:pt x="346" y="439"/>
                </a:lnTo>
                <a:lnTo>
                  <a:pt x="347" y="438"/>
                </a:lnTo>
                <a:lnTo>
                  <a:pt x="349" y="439"/>
                </a:lnTo>
                <a:lnTo>
                  <a:pt x="349" y="438"/>
                </a:lnTo>
                <a:lnTo>
                  <a:pt x="347" y="438"/>
                </a:lnTo>
                <a:lnTo>
                  <a:pt x="346" y="437"/>
                </a:lnTo>
                <a:lnTo>
                  <a:pt x="347" y="437"/>
                </a:lnTo>
                <a:lnTo>
                  <a:pt x="349" y="437"/>
                </a:lnTo>
                <a:lnTo>
                  <a:pt x="350" y="437"/>
                </a:lnTo>
                <a:lnTo>
                  <a:pt x="350" y="435"/>
                </a:lnTo>
                <a:lnTo>
                  <a:pt x="350" y="434"/>
                </a:lnTo>
                <a:lnTo>
                  <a:pt x="349" y="433"/>
                </a:lnTo>
                <a:lnTo>
                  <a:pt x="350" y="433"/>
                </a:lnTo>
                <a:lnTo>
                  <a:pt x="351" y="433"/>
                </a:lnTo>
                <a:lnTo>
                  <a:pt x="352" y="433"/>
                </a:lnTo>
                <a:lnTo>
                  <a:pt x="354" y="434"/>
                </a:lnTo>
                <a:lnTo>
                  <a:pt x="354" y="433"/>
                </a:lnTo>
                <a:lnTo>
                  <a:pt x="355" y="434"/>
                </a:lnTo>
                <a:lnTo>
                  <a:pt x="356" y="435"/>
                </a:lnTo>
                <a:lnTo>
                  <a:pt x="358" y="435"/>
                </a:lnTo>
                <a:lnTo>
                  <a:pt x="358" y="437"/>
                </a:lnTo>
                <a:lnTo>
                  <a:pt x="358" y="435"/>
                </a:lnTo>
                <a:lnTo>
                  <a:pt x="359" y="435"/>
                </a:lnTo>
                <a:lnTo>
                  <a:pt x="360" y="438"/>
                </a:lnTo>
                <a:lnTo>
                  <a:pt x="362" y="438"/>
                </a:lnTo>
                <a:lnTo>
                  <a:pt x="362" y="437"/>
                </a:lnTo>
                <a:lnTo>
                  <a:pt x="363" y="438"/>
                </a:lnTo>
                <a:lnTo>
                  <a:pt x="364" y="438"/>
                </a:lnTo>
                <a:lnTo>
                  <a:pt x="364" y="439"/>
                </a:lnTo>
                <a:lnTo>
                  <a:pt x="366" y="438"/>
                </a:lnTo>
                <a:lnTo>
                  <a:pt x="366" y="439"/>
                </a:lnTo>
                <a:lnTo>
                  <a:pt x="367" y="439"/>
                </a:lnTo>
                <a:lnTo>
                  <a:pt x="367" y="438"/>
                </a:lnTo>
                <a:lnTo>
                  <a:pt x="368" y="437"/>
                </a:lnTo>
                <a:lnTo>
                  <a:pt x="368" y="438"/>
                </a:lnTo>
                <a:lnTo>
                  <a:pt x="368" y="435"/>
                </a:lnTo>
                <a:lnTo>
                  <a:pt x="368" y="434"/>
                </a:lnTo>
                <a:lnTo>
                  <a:pt x="369" y="433"/>
                </a:lnTo>
                <a:lnTo>
                  <a:pt x="369" y="431"/>
                </a:lnTo>
                <a:lnTo>
                  <a:pt x="372" y="431"/>
                </a:lnTo>
                <a:lnTo>
                  <a:pt x="373" y="431"/>
                </a:lnTo>
                <a:lnTo>
                  <a:pt x="375" y="431"/>
                </a:lnTo>
                <a:lnTo>
                  <a:pt x="376" y="431"/>
                </a:lnTo>
                <a:lnTo>
                  <a:pt x="377" y="431"/>
                </a:lnTo>
                <a:lnTo>
                  <a:pt x="377" y="433"/>
                </a:lnTo>
                <a:lnTo>
                  <a:pt x="380" y="433"/>
                </a:lnTo>
                <a:lnTo>
                  <a:pt x="380" y="434"/>
                </a:lnTo>
                <a:lnTo>
                  <a:pt x="381" y="434"/>
                </a:lnTo>
                <a:lnTo>
                  <a:pt x="383" y="433"/>
                </a:lnTo>
                <a:lnTo>
                  <a:pt x="385" y="433"/>
                </a:lnTo>
                <a:lnTo>
                  <a:pt x="385" y="431"/>
                </a:lnTo>
                <a:lnTo>
                  <a:pt x="387" y="431"/>
                </a:lnTo>
                <a:lnTo>
                  <a:pt x="387" y="430"/>
                </a:lnTo>
                <a:lnTo>
                  <a:pt x="388" y="429"/>
                </a:lnTo>
                <a:lnTo>
                  <a:pt x="388" y="428"/>
                </a:lnTo>
                <a:lnTo>
                  <a:pt x="388" y="426"/>
                </a:lnTo>
                <a:lnTo>
                  <a:pt x="389" y="426"/>
                </a:lnTo>
                <a:lnTo>
                  <a:pt x="388" y="426"/>
                </a:lnTo>
                <a:lnTo>
                  <a:pt x="388" y="425"/>
                </a:lnTo>
                <a:lnTo>
                  <a:pt x="389" y="424"/>
                </a:lnTo>
                <a:lnTo>
                  <a:pt x="389" y="422"/>
                </a:lnTo>
                <a:lnTo>
                  <a:pt x="390" y="421"/>
                </a:lnTo>
                <a:lnTo>
                  <a:pt x="392" y="421"/>
                </a:lnTo>
                <a:lnTo>
                  <a:pt x="392" y="420"/>
                </a:lnTo>
                <a:lnTo>
                  <a:pt x="390" y="418"/>
                </a:lnTo>
                <a:lnTo>
                  <a:pt x="390" y="417"/>
                </a:lnTo>
                <a:lnTo>
                  <a:pt x="389" y="416"/>
                </a:lnTo>
                <a:lnTo>
                  <a:pt x="389" y="414"/>
                </a:lnTo>
                <a:lnTo>
                  <a:pt x="389" y="413"/>
                </a:lnTo>
                <a:lnTo>
                  <a:pt x="388" y="413"/>
                </a:lnTo>
                <a:lnTo>
                  <a:pt x="389" y="413"/>
                </a:lnTo>
                <a:lnTo>
                  <a:pt x="389" y="412"/>
                </a:lnTo>
                <a:lnTo>
                  <a:pt x="387" y="411"/>
                </a:lnTo>
                <a:lnTo>
                  <a:pt x="385" y="411"/>
                </a:lnTo>
                <a:lnTo>
                  <a:pt x="384" y="411"/>
                </a:lnTo>
                <a:lnTo>
                  <a:pt x="383" y="412"/>
                </a:lnTo>
                <a:lnTo>
                  <a:pt x="381" y="412"/>
                </a:lnTo>
                <a:lnTo>
                  <a:pt x="383" y="412"/>
                </a:lnTo>
                <a:lnTo>
                  <a:pt x="381" y="412"/>
                </a:lnTo>
                <a:lnTo>
                  <a:pt x="380" y="412"/>
                </a:lnTo>
                <a:lnTo>
                  <a:pt x="380" y="413"/>
                </a:lnTo>
                <a:lnTo>
                  <a:pt x="379" y="412"/>
                </a:lnTo>
                <a:lnTo>
                  <a:pt x="377" y="413"/>
                </a:lnTo>
                <a:lnTo>
                  <a:pt x="376" y="413"/>
                </a:lnTo>
                <a:lnTo>
                  <a:pt x="375" y="413"/>
                </a:lnTo>
                <a:lnTo>
                  <a:pt x="375" y="414"/>
                </a:lnTo>
                <a:lnTo>
                  <a:pt x="373" y="413"/>
                </a:lnTo>
                <a:lnTo>
                  <a:pt x="372" y="414"/>
                </a:lnTo>
                <a:lnTo>
                  <a:pt x="372" y="413"/>
                </a:lnTo>
                <a:lnTo>
                  <a:pt x="371" y="414"/>
                </a:lnTo>
                <a:lnTo>
                  <a:pt x="368" y="414"/>
                </a:lnTo>
                <a:lnTo>
                  <a:pt x="367" y="413"/>
                </a:lnTo>
                <a:lnTo>
                  <a:pt x="367" y="412"/>
                </a:lnTo>
                <a:lnTo>
                  <a:pt x="366" y="412"/>
                </a:lnTo>
                <a:lnTo>
                  <a:pt x="366" y="411"/>
                </a:lnTo>
                <a:lnTo>
                  <a:pt x="366" y="409"/>
                </a:lnTo>
                <a:lnTo>
                  <a:pt x="364" y="409"/>
                </a:lnTo>
                <a:lnTo>
                  <a:pt x="363" y="409"/>
                </a:lnTo>
                <a:lnTo>
                  <a:pt x="362" y="409"/>
                </a:lnTo>
                <a:lnTo>
                  <a:pt x="360" y="409"/>
                </a:lnTo>
                <a:lnTo>
                  <a:pt x="359" y="411"/>
                </a:lnTo>
                <a:lnTo>
                  <a:pt x="358" y="411"/>
                </a:lnTo>
                <a:lnTo>
                  <a:pt x="356" y="409"/>
                </a:lnTo>
                <a:lnTo>
                  <a:pt x="355" y="409"/>
                </a:lnTo>
                <a:lnTo>
                  <a:pt x="355" y="411"/>
                </a:lnTo>
                <a:lnTo>
                  <a:pt x="355" y="413"/>
                </a:lnTo>
                <a:lnTo>
                  <a:pt x="355" y="414"/>
                </a:lnTo>
                <a:lnTo>
                  <a:pt x="355" y="416"/>
                </a:lnTo>
                <a:lnTo>
                  <a:pt x="354" y="416"/>
                </a:lnTo>
                <a:lnTo>
                  <a:pt x="354" y="417"/>
                </a:lnTo>
                <a:lnTo>
                  <a:pt x="354" y="416"/>
                </a:lnTo>
                <a:lnTo>
                  <a:pt x="354" y="417"/>
                </a:lnTo>
                <a:lnTo>
                  <a:pt x="355" y="417"/>
                </a:lnTo>
                <a:lnTo>
                  <a:pt x="355" y="418"/>
                </a:lnTo>
                <a:lnTo>
                  <a:pt x="354" y="418"/>
                </a:lnTo>
                <a:lnTo>
                  <a:pt x="352" y="418"/>
                </a:lnTo>
                <a:lnTo>
                  <a:pt x="352" y="420"/>
                </a:lnTo>
                <a:lnTo>
                  <a:pt x="351" y="420"/>
                </a:lnTo>
                <a:lnTo>
                  <a:pt x="351" y="421"/>
                </a:lnTo>
                <a:lnTo>
                  <a:pt x="350" y="421"/>
                </a:lnTo>
                <a:lnTo>
                  <a:pt x="350" y="422"/>
                </a:lnTo>
                <a:lnTo>
                  <a:pt x="350" y="424"/>
                </a:lnTo>
                <a:lnTo>
                  <a:pt x="349" y="424"/>
                </a:lnTo>
                <a:lnTo>
                  <a:pt x="349" y="425"/>
                </a:lnTo>
                <a:lnTo>
                  <a:pt x="350" y="425"/>
                </a:lnTo>
                <a:lnTo>
                  <a:pt x="349" y="425"/>
                </a:lnTo>
                <a:lnTo>
                  <a:pt x="349" y="426"/>
                </a:lnTo>
                <a:lnTo>
                  <a:pt x="349" y="428"/>
                </a:lnTo>
                <a:lnTo>
                  <a:pt x="347" y="426"/>
                </a:lnTo>
                <a:lnTo>
                  <a:pt x="347" y="428"/>
                </a:lnTo>
                <a:lnTo>
                  <a:pt x="346" y="426"/>
                </a:lnTo>
                <a:lnTo>
                  <a:pt x="345" y="426"/>
                </a:lnTo>
                <a:lnTo>
                  <a:pt x="345" y="428"/>
                </a:lnTo>
                <a:lnTo>
                  <a:pt x="343" y="428"/>
                </a:lnTo>
                <a:lnTo>
                  <a:pt x="345" y="429"/>
                </a:lnTo>
                <a:lnTo>
                  <a:pt x="343" y="429"/>
                </a:lnTo>
                <a:lnTo>
                  <a:pt x="343" y="430"/>
                </a:lnTo>
                <a:lnTo>
                  <a:pt x="342" y="431"/>
                </a:lnTo>
                <a:lnTo>
                  <a:pt x="342" y="433"/>
                </a:lnTo>
                <a:lnTo>
                  <a:pt x="341" y="433"/>
                </a:lnTo>
                <a:lnTo>
                  <a:pt x="341" y="431"/>
                </a:lnTo>
                <a:lnTo>
                  <a:pt x="341" y="430"/>
                </a:lnTo>
                <a:lnTo>
                  <a:pt x="341" y="429"/>
                </a:lnTo>
                <a:lnTo>
                  <a:pt x="339" y="429"/>
                </a:lnTo>
                <a:lnTo>
                  <a:pt x="339" y="430"/>
                </a:lnTo>
                <a:lnTo>
                  <a:pt x="339" y="431"/>
                </a:lnTo>
                <a:lnTo>
                  <a:pt x="339" y="433"/>
                </a:lnTo>
                <a:lnTo>
                  <a:pt x="338" y="433"/>
                </a:lnTo>
                <a:lnTo>
                  <a:pt x="338" y="431"/>
                </a:lnTo>
                <a:lnTo>
                  <a:pt x="338" y="433"/>
                </a:lnTo>
                <a:lnTo>
                  <a:pt x="339" y="433"/>
                </a:lnTo>
                <a:lnTo>
                  <a:pt x="339" y="434"/>
                </a:lnTo>
                <a:lnTo>
                  <a:pt x="338" y="434"/>
                </a:lnTo>
                <a:lnTo>
                  <a:pt x="338" y="433"/>
                </a:lnTo>
                <a:lnTo>
                  <a:pt x="337" y="434"/>
                </a:lnTo>
                <a:lnTo>
                  <a:pt x="335" y="434"/>
                </a:lnTo>
                <a:lnTo>
                  <a:pt x="335" y="435"/>
                </a:lnTo>
                <a:lnTo>
                  <a:pt x="334" y="435"/>
                </a:lnTo>
                <a:lnTo>
                  <a:pt x="333" y="434"/>
                </a:lnTo>
                <a:lnTo>
                  <a:pt x="332" y="434"/>
                </a:lnTo>
                <a:lnTo>
                  <a:pt x="330" y="433"/>
                </a:lnTo>
                <a:lnTo>
                  <a:pt x="329" y="433"/>
                </a:lnTo>
                <a:lnTo>
                  <a:pt x="329" y="431"/>
                </a:lnTo>
                <a:lnTo>
                  <a:pt x="328" y="431"/>
                </a:lnTo>
                <a:lnTo>
                  <a:pt x="328" y="433"/>
                </a:lnTo>
                <a:lnTo>
                  <a:pt x="328" y="434"/>
                </a:lnTo>
                <a:lnTo>
                  <a:pt x="326" y="435"/>
                </a:lnTo>
                <a:lnTo>
                  <a:pt x="325" y="437"/>
                </a:lnTo>
                <a:lnTo>
                  <a:pt x="325" y="438"/>
                </a:lnTo>
                <a:lnTo>
                  <a:pt x="324" y="438"/>
                </a:lnTo>
                <a:lnTo>
                  <a:pt x="322" y="439"/>
                </a:lnTo>
                <a:lnTo>
                  <a:pt x="321" y="439"/>
                </a:lnTo>
                <a:lnTo>
                  <a:pt x="320" y="438"/>
                </a:lnTo>
                <a:lnTo>
                  <a:pt x="318" y="435"/>
                </a:lnTo>
                <a:lnTo>
                  <a:pt x="318" y="434"/>
                </a:lnTo>
                <a:lnTo>
                  <a:pt x="320" y="434"/>
                </a:lnTo>
                <a:lnTo>
                  <a:pt x="318" y="433"/>
                </a:lnTo>
                <a:lnTo>
                  <a:pt x="317" y="433"/>
                </a:lnTo>
                <a:lnTo>
                  <a:pt x="316" y="433"/>
                </a:lnTo>
                <a:lnTo>
                  <a:pt x="316" y="431"/>
                </a:lnTo>
                <a:lnTo>
                  <a:pt x="316" y="433"/>
                </a:lnTo>
                <a:lnTo>
                  <a:pt x="316" y="431"/>
                </a:lnTo>
                <a:lnTo>
                  <a:pt x="316" y="430"/>
                </a:lnTo>
                <a:lnTo>
                  <a:pt x="317" y="430"/>
                </a:lnTo>
                <a:lnTo>
                  <a:pt x="316" y="430"/>
                </a:lnTo>
                <a:lnTo>
                  <a:pt x="315" y="430"/>
                </a:lnTo>
                <a:lnTo>
                  <a:pt x="313" y="430"/>
                </a:lnTo>
                <a:lnTo>
                  <a:pt x="313" y="429"/>
                </a:lnTo>
                <a:lnTo>
                  <a:pt x="312" y="429"/>
                </a:lnTo>
                <a:lnTo>
                  <a:pt x="312" y="428"/>
                </a:lnTo>
                <a:lnTo>
                  <a:pt x="311" y="428"/>
                </a:lnTo>
                <a:lnTo>
                  <a:pt x="311" y="429"/>
                </a:lnTo>
                <a:lnTo>
                  <a:pt x="311" y="430"/>
                </a:lnTo>
                <a:lnTo>
                  <a:pt x="312" y="431"/>
                </a:lnTo>
                <a:lnTo>
                  <a:pt x="313" y="431"/>
                </a:lnTo>
                <a:lnTo>
                  <a:pt x="315" y="431"/>
                </a:lnTo>
                <a:lnTo>
                  <a:pt x="315" y="433"/>
                </a:lnTo>
                <a:lnTo>
                  <a:pt x="313" y="433"/>
                </a:lnTo>
                <a:lnTo>
                  <a:pt x="312" y="433"/>
                </a:lnTo>
                <a:lnTo>
                  <a:pt x="312" y="434"/>
                </a:lnTo>
                <a:lnTo>
                  <a:pt x="311" y="434"/>
                </a:lnTo>
                <a:lnTo>
                  <a:pt x="309" y="433"/>
                </a:lnTo>
                <a:lnTo>
                  <a:pt x="309" y="431"/>
                </a:lnTo>
                <a:lnTo>
                  <a:pt x="309" y="430"/>
                </a:lnTo>
                <a:lnTo>
                  <a:pt x="309" y="429"/>
                </a:lnTo>
                <a:lnTo>
                  <a:pt x="308" y="428"/>
                </a:lnTo>
                <a:lnTo>
                  <a:pt x="308" y="426"/>
                </a:lnTo>
                <a:lnTo>
                  <a:pt x="307" y="425"/>
                </a:lnTo>
                <a:lnTo>
                  <a:pt x="308" y="425"/>
                </a:lnTo>
                <a:lnTo>
                  <a:pt x="309" y="425"/>
                </a:lnTo>
                <a:lnTo>
                  <a:pt x="309" y="424"/>
                </a:lnTo>
                <a:lnTo>
                  <a:pt x="311" y="424"/>
                </a:lnTo>
                <a:lnTo>
                  <a:pt x="309" y="424"/>
                </a:lnTo>
                <a:lnTo>
                  <a:pt x="311" y="424"/>
                </a:lnTo>
                <a:lnTo>
                  <a:pt x="311" y="422"/>
                </a:lnTo>
                <a:lnTo>
                  <a:pt x="309" y="422"/>
                </a:lnTo>
                <a:lnTo>
                  <a:pt x="309" y="421"/>
                </a:lnTo>
                <a:lnTo>
                  <a:pt x="309" y="422"/>
                </a:lnTo>
                <a:lnTo>
                  <a:pt x="308" y="422"/>
                </a:lnTo>
                <a:lnTo>
                  <a:pt x="308" y="421"/>
                </a:lnTo>
                <a:lnTo>
                  <a:pt x="307" y="421"/>
                </a:lnTo>
                <a:lnTo>
                  <a:pt x="307" y="422"/>
                </a:lnTo>
                <a:lnTo>
                  <a:pt x="305" y="422"/>
                </a:lnTo>
                <a:lnTo>
                  <a:pt x="304" y="422"/>
                </a:lnTo>
                <a:lnTo>
                  <a:pt x="304" y="424"/>
                </a:lnTo>
                <a:lnTo>
                  <a:pt x="303" y="425"/>
                </a:lnTo>
                <a:lnTo>
                  <a:pt x="303" y="426"/>
                </a:lnTo>
                <a:lnTo>
                  <a:pt x="303" y="428"/>
                </a:lnTo>
                <a:lnTo>
                  <a:pt x="303" y="429"/>
                </a:lnTo>
                <a:lnTo>
                  <a:pt x="304" y="429"/>
                </a:lnTo>
                <a:lnTo>
                  <a:pt x="303" y="430"/>
                </a:lnTo>
                <a:lnTo>
                  <a:pt x="303" y="433"/>
                </a:lnTo>
                <a:lnTo>
                  <a:pt x="301" y="433"/>
                </a:lnTo>
                <a:lnTo>
                  <a:pt x="299" y="430"/>
                </a:lnTo>
                <a:lnTo>
                  <a:pt x="297" y="429"/>
                </a:lnTo>
                <a:lnTo>
                  <a:pt x="296" y="429"/>
                </a:lnTo>
                <a:lnTo>
                  <a:pt x="296" y="428"/>
                </a:lnTo>
                <a:lnTo>
                  <a:pt x="295" y="428"/>
                </a:lnTo>
                <a:lnTo>
                  <a:pt x="294" y="428"/>
                </a:lnTo>
                <a:lnTo>
                  <a:pt x="292" y="428"/>
                </a:lnTo>
                <a:lnTo>
                  <a:pt x="292" y="426"/>
                </a:lnTo>
                <a:lnTo>
                  <a:pt x="291" y="426"/>
                </a:lnTo>
                <a:lnTo>
                  <a:pt x="290" y="426"/>
                </a:lnTo>
                <a:lnTo>
                  <a:pt x="288" y="426"/>
                </a:lnTo>
                <a:lnTo>
                  <a:pt x="288" y="425"/>
                </a:lnTo>
                <a:lnTo>
                  <a:pt x="287" y="425"/>
                </a:lnTo>
                <a:lnTo>
                  <a:pt x="287" y="424"/>
                </a:lnTo>
                <a:lnTo>
                  <a:pt x="286" y="424"/>
                </a:lnTo>
                <a:lnTo>
                  <a:pt x="286" y="422"/>
                </a:lnTo>
                <a:lnTo>
                  <a:pt x="284" y="421"/>
                </a:lnTo>
                <a:lnTo>
                  <a:pt x="284" y="420"/>
                </a:lnTo>
                <a:lnTo>
                  <a:pt x="283" y="420"/>
                </a:lnTo>
                <a:lnTo>
                  <a:pt x="282" y="418"/>
                </a:lnTo>
                <a:lnTo>
                  <a:pt x="280" y="416"/>
                </a:lnTo>
                <a:lnTo>
                  <a:pt x="279" y="416"/>
                </a:lnTo>
                <a:lnTo>
                  <a:pt x="277" y="416"/>
                </a:lnTo>
                <a:lnTo>
                  <a:pt x="275" y="416"/>
                </a:lnTo>
                <a:lnTo>
                  <a:pt x="275" y="418"/>
                </a:lnTo>
                <a:lnTo>
                  <a:pt x="274" y="418"/>
                </a:lnTo>
                <a:lnTo>
                  <a:pt x="273" y="417"/>
                </a:lnTo>
                <a:lnTo>
                  <a:pt x="273" y="416"/>
                </a:lnTo>
                <a:lnTo>
                  <a:pt x="271" y="414"/>
                </a:lnTo>
                <a:lnTo>
                  <a:pt x="270" y="414"/>
                </a:lnTo>
                <a:lnTo>
                  <a:pt x="270" y="413"/>
                </a:lnTo>
                <a:lnTo>
                  <a:pt x="269" y="412"/>
                </a:lnTo>
                <a:lnTo>
                  <a:pt x="266" y="409"/>
                </a:lnTo>
                <a:lnTo>
                  <a:pt x="266" y="408"/>
                </a:lnTo>
                <a:lnTo>
                  <a:pt x="265" y="408"/>
                </a:lnTo>
                <a:lnTo>
                  <a:pt x="263" y="407"/>
                </a:lnTo>
                <a:lnTo>
                  <a:pt x="262" y="407"/>
                </a:lnTo>
                <a:lnTo>
                  <a:pt x="261" y="405"/>
                </a:lnTo>
                <a:lnTo>
                  <a:pt x="261" y="404"/>
                </a:lnTo>
                <a:lnTo>
                  <a:pt x="260" y="404"/>
                </a:lnTo>
                <a:lnTo>
                  <a:pt x="260" y="403"/>
                </a:lnTo>
                <a:lnTo>
                  <a:pt x="258" y="401"/>
                </a:lnTo>
                <a:lnTo>
                  <a:pt x="258" y="400"/>
                </a:lnTo>
                <a:lnTo>
                  <a:pt x="257" y="400"/>
                </a:lnTo>
                <a:lnTo>
                  <a:pt x="257" y="399"/>
                </a:lnTo>
                <a:lnTo>
                  <a:pt x="256" y="397"/>
                </a:lnTo>
                <a:lnTo>
                  <a:pt x="254" y="397"/>
                </a:lnTo>
                <a:lnTo>
                  <a:pt x="253" y="397"/>
                </a:lnTo>
                <a:lnTo>
                  <a:pt x="252" y="396"/>
                </a:lnTo>
                <a:lnTo>
                  <a:pt x="252" y="395"/>
                </a:lnTo>
                <a:lnTo>
                  <a:pt x="250" y="395"/>
                </a:lnTo>
                <a:lnTo>
                  <a:pt x="249" y="395"/>
                </a:lnTo>
                <a:lnTo>
                  <a:pt x="248" y="394"/>
                </a:lnTo>
                <a:lnTo>
                  <a:pt x="246" y="394"/>
                </a:lnTo>
                <a:lnTo>
                  <a:pt x="245" y="394"/>
                </a:lnTo>
                <a:lnTo>
                  <a:pt x="244" y="395"/>
                </a:lnTo>
                <a:lnTo>
                  <a:pt x="244" y="396"/>
                </a:lnTo>
                <a:lnTo>
                  <a:pt x="243" y="396"/>
                </a:lnTo>
                <a:lnTo>
                  <a:pt x="243" y="395"/>
                </a:lnTo>
                <a:lnTo>
                  <a:pt x="241" y="395"/>
                </a:lnTo>
                <a:lnTo>
                  <a:pt x="240" y="395"/>
                </a:lnTo>
                <a:lnTo>
                  <a:pt x="239" y="395"/>
                </a:lnTo>
                <a:lnTo>
                  <a:pt x="239" y="396"/>
                </a:lnTo>
                <a:lnTo>
                  <a:pt x="237" y="397"/>
                </a:lnTo>
                <a:lnTo>
                  <a:pt x="239" y="397"/>
                </a:lnTo>
                <a:lnTo>
                  <a:pt x="237" y="397"/>
                </a:lnTo>
                <a:lnTo>
                  <a:pt x="237" y="399"/>
                </a:lnTo>
                <a:lnTo>
                  <a:pt x="236" y="399"/>
                </a:lnTo>
                <a:lnTo>
                  <a:pt x="235" y="399"/>
                </a:lnTo>
                <a:lnTo>
                  <a:pt x="235" y="400"/>
                </a:lnTo>
                <a:lnTo>
                  <a:pt x="233" y="400"/>
                </a:lnTo>
                <a:lnTo>
                  <a:pt x="232" y="400"/>
                </a:lnTo>
                <a:lnTo>
                  <a:pt x="231" y="401"/>
                </a:lnTo>
                <a:lnTo>
                  <a:pt x="229" y="401"/>
                </a:lnTo>
                <a:lnTo>
                  <a:pt x="228" y="401"/>
                </a:lnTo>
                <a:lnTo>
                  <a:pt x="228" y="403"/>
                </a:lnTo>
                <a:lnTo>
                  <a:pt x="227" y="403"/>
                </a:lnTo>
                <a:lnTo>
                  <a:pt x="225" y="401"/>
                </a:lnTo>
                <a:lnTo>
                  <a:pt x="224" y="399"/>
                </a:lnTo>
                <a:lnTo>
                  <a:pt x="223" y="397"/>
                </a:lnTo>
                <a:lnTo>
                  <a:pt x="223" y="396"/>
                </a:lnTo>
                <a:lnTo>
                  <a:pt x="222" y="395"/>
                </a:lnTo>
                <a:lnTo>
                  <a:pt x="223" y="394"/>
                </a:lnTo>
                <a:lnTo>
                  <a:pt x="222" y="392"/>
                </a:lnTo>
                <a:lnTo>
                  <a:pt x="220" y="391"/>
                </a:lnTo>
                <a:lnTo>
                  <a:pt x="219" y="391"/>
                </a:lnTo>
                <a:lnTo>
                  <a:pt x="219" y="392"/>
                </a:lnTo>
                <a:lnTo>
                  <a:pt x="218" y="392"/>
                </a:lnTo>
                <a:lnTo>
                  <a:pt x="218" y="391"/>
                </a:lnTo>
                <a:lnTo>
                  <a:pt x="218" y="390"/>
                </a:lnTo>
                <a:lnTo>
                  <a:pt x="219" y="390"/>
                </a:lnTo>
                <a:lnTo>
                  <a:pt x="220" y="388"/>
                </a:lnTo>
                <a:lnTo>
                  <a:pt x="220" y="387"/>
                </a:lnTo>
                <a:lnTo>
                  <a:pt x="220" y="386"/>
                </a:lnTo>
                <a:lnTo>
                  <a:pt x="220" y="384"/>
                </a:lnTo>
                <a:lnTo>
                  <a:pt x="220" y="382"/>
                </a:lnTo>
                <a:lnTo>
                  <a:pt x="220" y="380"/>
                </a:lnTo>
                <a:lnTo>
                  <a:pt x="219" y="379"/>
                </a:lnTo>
                <a:lnTo>
                  <a:pt x="219" y="378"/>
                </a:lnTo>
                <a:lnTo>
                  <a:pt x="219" y="377"/>
                </a:lnTo>
                <a:lnTo>
                  <a:pt x="220" y="377"/>
                </a:lnTo>
                <a:lnTo>
                  <a:pt x="220" y="375"/>
                </a:lnTo>
                <a:lnTo>
                  <a:pt x="220" y="374"/>
                </a:lnTo>
                <a:lnTo>
                  <a:pt x="220" y="373"/>
                </a:lnTo>
                <a:lnTo>
                  <a:pt x="219" y="373"/>
                </a:lnTo>
                <a:lnTo>
                  <a:pt x="219" y="371"/>
                </a:lnTo>
                <a:lnTo>
                  <a:pt x="219" y="370"/>
                </a:lnTo>
                <a:lnTo>
                  <a:pt x="220" y="370"/>
                </a:lnTo>
                <a:lnTo>
                  <a:pt x="220" y="369"/>
                </a:lnTo>
                <a:lnTo>
                  <a:pt x="222" y="369"/>
                </a:lnTo>
                <a:lnTo>
                  <a:pt x="222" y="367"/>
                </a:lnTo>
                <a:lnTo>
                  <a:pt x="224" y="366"/>
                </a:lnTo>
                <a:lnTo>
                  <a:pt x="224" y="365"/>
                </a:lnTo>
                <a:lnTo>
                  <a:pt x="223" y="365"/>
                </a:lnTo>
                <a:lnTo>
                  <a:pt x="223" y="363"/>
                </a:lnTo>
                <a:lnTo>
                  <a:pt x="223" y="361"/>
                </a:lnTo>
                <a:lnTo>
                  <a:pt x="224" y="361"/>
                </a:lnTo>
                <a:lnTo>
                  <a:pt x="224" y="359"/>
                </a:lnTo>
                <a:lnTo>
                  <a:pt x="225" y="359"/>
                </a:lnTo>
                <a:lnTo>
                  <a:pt x="227" y="361"/>
                </a:lnTo>
                <a:lnTo>
                  <a:pt x="228" y="359"/>
                </a:lnTo>
                <a:lnTo>
                  <a:pt x="228" y="358"/>
                </a:lnTo>
                <a:lnTo>
                  <a:pt x="227" y="357"/>
                </a:lnTo>
                <a:lnTo>
                  <a:pt x="225" y="356"/>
                </a:lnTo>
                <a:lnTo>
                  <a:pt x="225" y="354"/>
                </a:lnTo>
                <a:lnTo>
                  <a:pt x="225" y="353"/>
                </a:lnTo>
                <a:lnTo>
                  <a:pt x="224" y="352"/>
                </a:lnTo>
                <a:lnTo>
                  <a:pt x="223" y="350"/>
                </a:lnTo>
                <a:lnTo>
                  <a:pt x="223" y="349"/>
                </a:lnTo>
                <a:lnTo>
                  <a:pt x="222" y="348"/>
                </a:lnTo>
                <a:lnTo>
                  <a:pt x="220" y="346"/>
                </a:lnTo>
                <a:lnTo>
                  <a:pt x="219" y="346"/>
                </a:lnTo>
                <a:lnTo>
                  <a:pt x="219" y="345"/>
                </a:lnTo>
                <a:lnTo>
                  <a:pt x="218" y="345"/>
                </a:lnTo>
                <a:lnTo>
                  <a:pt x="216" y="344"/>
                </a:lnTo>
                <a:lnTo>
                  <a:pt x="215" y="344"/>
                </a:lnTo>
                <a:lnTo>
                  <a:pt x="214" y="342"/>
                </a:lnTo>
                <a:lnTo>
                  <a:pt x="212" y="341"/>
                </a:lnTo>
                <a:lnTo>
                  <a:pt x="211" y="341"/>
                </a:lnTo>
                <a:lnTo>
                  <a:pt x="211" y="340"/>
                </a:lnTo>
                <a:lnTo>
                  <a:pt x="210" y="339"/>
                </a:lnTo>
                <a:lnTo>
                  <a:pt x="208" y="337"/>
                </a:lnTo>
                <a:lnTo>
                  <a:pt x="207" y="337"/>
                </a:lnTo>
                <a:lnTo>
                  <a:pt x="207" y="336"/>
                </a:lnTo>
                <a:lnTo>
                  <a:pt x="207" y="335"/>
                </a:lnTo>
                <a:lnTo>
                  <a:pt x="207" y="333"/>
                </a:lnTo>
                <a:lnTo>
                  <a:pt x="206" y="332"/>
                </a:lnTo>
                <a:lnTo>
                  <a:pt x="206" y="331"/>
                </a:lnTo>
                <a:lnTo>
                  <a:pt x="206" y="329"/>
                </a:lnTo>
                <a:lnTo>
                  <a:pt x="205" y="329"/>
                </a:lnTo>
                <a:lnTo>
                  <a:pt x="205" y="328"/>
                </a:lnTo>
                <a:lnTo>
                  <a:pt x="203" y="327"/>
                </a:lnTo>
                <a:lnTo>
                  <a:pt x="202" y="325"/>
                </a:lnTo>
                <a:lnTo>
                  <a:pt x="201" y="324"/>
                </a:lnTo>
                <a:lnTo>
                  <a:pt x="201" y="323"/>
                </a:lnTo>
                <a:lnTo>
                  <a:pt x="201" y="322"/>
                </a:lnTo>
                <a:lnTo>
                  <a:pt x="199" y="322"/>
                </a:lnTo>
                <a:lnTo>
                  <a:pt x="199" y="320"/>
                </a:lnTo>
                <a:lnTo>
                  <a:pt x="201" y="319"/>
                </a:lnTo>
                <a:lnTo>
                  <a:pt x="201" y="318"/>
                </a:lnTo>
                <a:lnTo>
                  <a:pt x="199" y="316"/>
                </a:lnTo>
                <a:lnTo>
                  <a:pt x="199" y="315"/>
                </a:lnTo>
                <a:lnTo>
                  <a:pt x="199" y="314"/>
                </a:lnTo>
                <a:lnTo>
                  <a:pt x="201" y="314"/>
                </a:lnTo>
                <a:lnTo>
                  <a:pt x="201" y="312"/>
                </a:lnTo>
                <a:lnTo>
                  <a:pt x="199" y="312"/>
                </a:lnTo>
                <a:lnTo>
                  <a:pt x="198" y="311"/>
                </a:lnTo>
                <a:lnTo>
                  <a:pt x="199" y="310"/>
                </a:lnTo>
                <a:lnTo>
                  <a:pt x="199" y="308"/>
                </a:lnTo>
                <a:lnTo>
                  <a:pt x="198" y="307"/>
                </a:lnTo>
                <a:lnTo>
                  <a:pt x="195" y="305"/>
                </a:lnTo>
                <a:lnTo>
                  <a:pt x="194" y="303"/>
                </a:lnTo>
                <a:lnTo>
                  <a:pt x="191" y="302"/>
                </a:lnTo>
                <a:lnTo>
                  <a:pt x="190" y="301"/>
                </a:lnTo>
                <a:lnTo>
                  <a:pt x="189" y="299"/>
                </a:lnTo>
                <a:lnTo>
                  <a:pt x="188" y="299"/>
                </a:lnTo>
                <a:lnTo>
                  <a:pt x="186" y="299"/>
                </a:lnTo>
                <a:lnTo>
                  <a:pt x="186" y="301"/>
                </a:lnTo>
                <a:lnTo>
                  <a:pt x="186" y="299"/>
                </a:lnTo>
                <a:lnTo>
                  <a:pt x="185" y="299"/>
                </a:lnTo>
                <a:lnTo>
                  <a:pt x="185" y="298"/>
                </a:lnTo>
                <a:lnTo>
                  <a:pt x="184" y="298"/>
                </a:lnTo>
                <a:lnTo>
                  <a:pt x="182" y="297"/>
                </a:lnTo>
                <a:lnTo>
                  <a:pt x="181" y="295"/>
                </a:lnTo>
                <a:lnTo>
                  <a:pt x="180" y="295"/>
                </a:lnTo>
                <a:lnTo>
                  <a:pt x="178" y="295"/>
                </a:lnTo>
                <a:lnTo>
                  <a:pt x="177" y="295"/>
                </a:lnTo>
                <a:lnTo>
                  <a:pt x="177" y="294"/>
                </a:lnTo>
                <a:lnTo>
                  <a:pt x="176" y="294"/>
                </a:lnTo>
                <a:lnTo>
                  <a:pt x="173" y="293"/>
                </a:lnTo>
                <a:lnTo>
                  <a:pt x="172" y="293"/>
                </a:lnTo>
                <a:lnTo>
                  <a:pt x="171" y="291"/>
                </a:lnTo>
                <a:lnTo>
                  <a:pt x="169" y="291"/>
                </a:lnTo>
                <a:lnTo>
                  <a:pt x="168" y="290"/>
                </a:lnTo>
                <a:lnTo>
                  <a:pt x="167" y="290"/>
                </a:lnTo>
                <a:lnTo>
                  <a:pt x="167" y="289"/>
                </a:lnTo>
                <a:lnTo>
                  <a:pt x="165" y="289"/>
                </a:lnTo>
                <a:lnTo>
                  <a:pt x="164" y="288"/>
                </a:lnTo>
                <a:lnTo>
                  <a:pt x="163" y="288"/>
                </a:lnTo>
                <a:lnTo>
                  <a:pt x="163" y="289"/>
                </a:lnTo>
                <a:lnTo>
                  <a:pt x="161" y="289"/>
                </a:lnTo>
                <a:lnTo>
                  <a:pt x="160" y="289"/>
                </a:lnTo>
                <a:lnTo>
                  <a:pt x="160" y="288"/>
                </a:lnTo>
                <a:lnTo>
                  <a:pt x="159" y="288"/>
                </a:lnTo>
                <a:lnTo>
                  <a:pt x="157" y="288"/>
                </a:lnTo>
                <a:lnTo>
                  <a:pt x="157" y="286"/>
                </a:lnTo>
                <a:lnTo>
                  <a:pt x="156" y="286"/>
                </a:lnTo>
                <a:lnTo>
                  <a:pt x="153" y="285"/>
                </a:lnTo>
                <a:lnTo>
                  <a:pt x="152" y="285"/>
                </a:lnTo>
                <a:lnTo>
                  <a:pt x="148" y="285"/>
                </a:lnTo>
                <a:lnTo>
                  <a:pt x="147" y="285"/>
                </a:lnTo>
                <a:lnTo>
                  <a:pt x="146" y="284"/>
                </a:lnTo>
                <a:lnTo>
                  <a:pt x="146" y="282"/>
                </a:lnTo>
                <a:lnTo>
                  <a:pt x="144" y="282"/>
                </a:lnTo>
                <a:lnTo>
                  <a:pt x="144" y="281"/>
                </a:lnTo>
                <a:lnTo>
                  <a:pt x="143" y="280"/>
                </a:lnTo>
                <a:lnTo>
                  <a:pt x="142" y="278"/>
                </a:lnTo>
                <a:lnTo>
                  <a:pt x="140" y="278"/>
                </a:lnTo>
                <a:lnTo>
                  <a:pt x="139" y="278"/>
                </a:lnTo>
                <a:lnTo>
                  <a:pt x="139" y="277"/>
                </a:lnTo>
                <a:lnTo>
                  <a:pt x="136" y="277"/>
                </a:lnTo>
                <a:lnTo>
                  <a:pt x="135" y="277"/>
                </a:lnTo>
                <a:lnTo>
                  <a:pt x="134" y="276"/>
                </a:lnTo>
                <a:lnTo>
                  <a:pt x="133" y="274"/>
                </a:lnTo>
                <a:lnTo>
                  <a:pt x="133" y="273"/>
                </a:lnTo>
                <a:lnTo>
                  <a:pt x="131" y="273"/>
                </a:lnTo>
                <a:lnTo>
                  <a:pt x="130" y="273"/>
                </a:lnTo>
                <a:lnTo>
                  <a:pt x="129" y="273"/>
                </a:lnTo>
                <a:lnTo>
                  <a:pt x="127" y="272"/>
                </a:lnTo>
                <a:lnTo>
                  <a:pt x="126" y="270"/>
                </a:lnTo>
                <a:lnTo>
                  <a:pt x="127" y="270"/>
                </a:lnTo>
                <a:lnTo>
                  <a:pt x="126" y="269"/>
                </a:lnTo>
                <a:lnTo>
                  <a:pt x="125" y="269"/>
                </a:lnTo>
                <a:lnTo>
                  <a:pt x="123" y="268"/>
                </a:lnTo>
                <a:lnTo>
                  <a:pt x="123" y="267"/>
                </a:lnTo>
                <a:lnTo>
                  <a:pt x="122" y="267"/>
                </a:lnTo>
                <a:lnTo>
                  <a:pt x="122" y="265"/>
                </a:lnTo>
                <a:lnTo>
                  <a:pt x="121" y="265"/>
                </a:lnTo>
                <a:lnTo>
                  <a:pt x="118" y="263"/>
                </a:lnTo>
                <a:lnTo>
                  <a:pt x="117" y="261"/>
                </a:lnTo>
                <a:lnTo>
                  <a:pt x="116" y="261"/>
                </a:lnTo>
                <a:lnTo>
                  <a:pt x="116" y="260"/>
                </a:lnTo>
                <a:lnTo>
                  <a:pt x="116" y="259"/>
                </a:lnTo>
                <a:lnTo>
                  <a:pt x="114" y="257"/>
                </a:lnTo>
                <a:lnTo>
                  <a:pt x="113" y="257"/>
                </a:lnTo>
                <a:lnTo>
                  <a:pt x="112" y="256"/>
                </a:lnTo>
                <a:lnTo>
                  <a:pt x="110" y="256"/>
                </a:lnTo>
                <a:lnTo>
                  <a:pt x="109" y="256"/>
                </a:lnTo>
                <a:lnTo>
                  <a:pt x="108" y="256"/>
                </a:lnTo>
                <a:lnTo>
                  <a:pt x="106" y="255"/>
                </a:lnTo>
                <a:lnTo>
                  <a:pt x="108" y="255"/>
                </a:lnTo>
                <a:lnTo>
                  <a:pt x="109" y="256"/>
                </a:lnTo>
                <a:lnTo>
                  <a:pt x="110" y="256"/>
                </a:lnTo>
                <a:lnTo>
                  <a:pt x="112" y="256"/>
                </a:lnTo>
                <a:lnTo>
                  <a:pt x="112" y="255"/>
                </a:lnTo>
                <a:lnTo>
                  <a:pt x="113" y="255"/>
                </a:lnTo>
                <a:lnTo>
                  <a:pt x="114" y="255"/>
                </a:lnTo>
                <a:lnTo>
                  <a:pt x="114" y="253"/>
                </a:lnTo>
                <a:lnTo>
                  <a:pt x="114" y="252"/>
                </a:lnTo>
                <a:lnTo>
                  <a:pt x="116" y="252"/>
                </a:lnTo>
                <a:lnTo>
                  <a:pt x="116" y="251"/>
                </a:lnTo>
                <a:lnTo>
                  <a:pt x="116" y="250"/>
                </a:lnTo>
                <a:lnTo>
                  <a:pt x="117" y="250"/>
                </a:lnTo>
                <a:lnTo>
                  <a:pt x="117" y="248"/>
                </a:lnTo>
                <a:lnTo>
                  <a:pt x="118" y="248"/>
                </a:lnTo>
                <a:lnTo>
                  <a:pt x="119" y="248"/>
                </a:lnTo>
                <a:lnTo>
                  <a:pt x="121" y="248"/>
                </a:lnTo>
                <a:lnTo>
                  <a:pt x="121" y="247"/>
                </a:lnTo>
                <a:lnTo>
                  <a:pt x="122" y="246"/>
                </a:lnTo>
                <a:lnTo>
                  <a:pt x="121" y="246"/>
                </a:lnTo>
                <a:lnTo>
                  <a:pt x="121" y="244"/>
                </a:lnTo>
                <a:lnTo>
                  <a:pt x="119" y="243"/>
                </a:lnTo>
                <a:lnTo>
                  <a:pt x="119" y="242"/>
                </a:lnTo>
                <a:lnTo>
                  <a:pt x="118" y="242"/>
                </a:lnTo>
                <a:lnTo>
                  <a:pt x="119" y="240"/>
                </a:lnTo>
                <a:lnTo>
                  <a:pt x="118" y="240"/>
                </a:lnTo>
                <a:lnTo>
                  <a:pt x="117" y="240"/>
                </a:lnTo>
                <a:lnTo>
                  <a:pt x="117" y="239"/>
                </a:lnTo>
                <a:lnTo>
                  <a:pt x="117" y="238"/>
                </a:lnTo>
                <a:lnTo>
                  <a:pt x="116" y="236"/>
                </a:lnTo>
                <a:lnTo>
                  <a:pt x="114" y="236"/>
                </a:lnTo>
                <a:lnTo>
                  <a:pt x="113" y="235"/>
                </a:lnTo>
                <a:lnTo>
                  <a:pt x="112" y="234"/>
                </a:lnTo>
                <a:lnTo>
                  <a:pt x="112" y="233"/>
                </a:lnTo>
                <a:lnTo>
                  <a:pt x="110" y="233"/>
                </a:lnTo>
                <a:lnTo>
                  <a:pt x="109" y="233"/>
                </a:lnTo>
                <a:lnTo>
                  <a:pt x="108" y="233"/>
                </a:lnTo>
                <a:lnTo>
                  <a:pt x="106" y="231"/>
                </a:lnTo>
                <a:lnTo>
                  <a:pt x="106" y="230"/>
                </a:lnTo>
                <a:lnTo>
                  <a:pt x="105" y="230"/>
                </a:lnTo>
                <a:lnTo>
                  <a:pt x="104" y="230"/>
                </a:lnTo>
                <a:lnTo>
                  <a:pt x="102" y="229"/>
                </a:lnTo>
                <a:lnTo>
                  <a:pt x="101" y="227"/>
                </a:lnTo>
                <a:lnTo>
                  <a:pt x="101" y="226"/>
                </a:lnTo>
                <a:lnTo>
                  <a:pt x="100" y="226"/>
                </a:lnTo>
                <a:lnTo>
                  <a:pt x="99" y="226"/>
                </a:lnTo>
                <a:lnTo>
                  <a:pt x="97" y="226"/>
                </a:lnTo>
                <a:lnTo>
                  <a:pt x="96" y="226"/>
                </a:lnTo>
                <a:lnTo>
                  <a:pt x="95" y="226"/>
                </a:lnTo>
                <a:lnTo>
                  <a:pt x="95" y="225"/>
                </a:lnTo>
                <a:lnTo>
                  <a:pt x="96" y="225"/>
                </a:lnTo>
                <a:lnTo>
                  <a:pt x="97" y="225"/>
                </a:lnTo>
                <a:lnTo>
                  <a:pt x="99" y="225"/>
                </a:lnTo>
                <a:lnTo>
                  <a:pt x="100" y="225"/>
                </a:lnTo>
                <a:lnTo>
                  <a:pt x="101" y="225"/>
                </a:lnTo>
                <a:lnTo>
                  <a:pt x="102" y="223"/>
                </a:lnTo>
                <a:lnTo>
                  <a:pt x="101" y="223"/>
                </a:lnTo>
                <a:lnTo>
                  <a:pt x="100" y="223"/>
                </a:lnTo>
                <a:lnTo>
                  <a:pt x="99" y="225"/>
                </a:lnTo>
                <a:lnTo>
                  <a:pt x="99" y="223"/>
                </a:lnTo>
                <a:lnTo>
                  <a:pt x="97" y="223"/>
                </a:lnTo>
                <a:lnTo>
                  <a:pt x="96" y="223"/>
                </a:lnTo>
                <a:lnTo>
                  <a:pt x="96" y="222"/>
                </a:lnTo>
                <a:lnTo>
                  <a:pt x="95" y="222"/>
                </a:lnTo>
                <a:lnTo>
                  <a:pt x="95" y="221"/>
                </a:lnTo>
                <a:lnTo>
                  <a:pt x="96" y="221"/>
                </a:lnTo>
                <a:lnTo>
                  <a:pt x="95" y="219"/>
                </a:lnTo>
                <a:lnTo>
                  <a:pt x="93" y="219"/>
                </a:lnTo>
                <a:lnTo>
                  <a:pt x="92" y="218"/>
                </a:lnTo>
                <a:lnTo>
                  <a:pt x="91" y="218"/>
                </a:lnTo>
                <a:lnTo>
                  <a:pt x="91" y="217"/>
                </a:lnTo>
                <a:lnTo>
                  <a:pt x="89" y="217"/>
                </a:lnTo>
                <a:lnTo>
                  <a:pt x="88" y="217"/>
                </a:lnTo>
                <a:lnTo>
                  <a:pt x="87" y="217"/>
                </a:lnTo>
                <a:lnTo>
                  <a:pt x="85" y="217"/>
                </a:lnTo>
                <a:lnTo>
                  <a:pt x="85" y="218"/>
                </a:lnTo>
                <a:lnTo>
                  <a:pt x="84" y="217"/>
                </a:lnTo>
                <a:lnTo>
                  <a:pt x="83" y="217"/>
                </a:lnTo>
                <a:lnTo>
                  <a:pt x="83" y="216"/>
                </a:lnTo>
                <a:lnTo>
                  <a:pt x="81" y="216"/>
                </a:lnTo>
                <a:lnTo>
                  <a:pt x="80" y="214"/>
                </a:lnTo>
                <a:lnTo>
                  <a:pt x="80" y="216"/>
                </a:lnTo>
                <a:lnTo>
                  <a:pt x="80" y="217"/>
                </a:lnTo>
                <a:lnTo>
                  <a:pt x="79" y="217"/>
                </a:lnTo>
                <a:lnTo>
                  <a:pt x="79" y="218"/>
                </a:lnTo>
                <a:lnTo>
                  <a:pt x="80" y="218"/>
                </a:lnTo>
                <a:lnTo>
                  <a:pt x="80" y="219"/>
                </a:lnTo>
                <a:lnTo>
                  <a:pt x="79" y="219"/>
                </a:lnTo>
                <a:lnTo>
                  <a:pt x="78" y="219"/>
                </a:lnTo>
                <a:lnTo>
                  <a:pt x="78" y="218"/>
                </a:lnTo>
                <a:lnTo>
                  <a:pt x="76" y="218"/>
                </a:lnTo>
                <a:lnTo>
                  <a:pt x="76" y="217"/>
                </a:lnTo>
                <a:lnTo>
                  <a:pt x="75" y="217"/>
                </a:lnTo>
                <a:lnTo>
                  <a:pt x="74" y="217"/>
                </a:lnTo>
                <a:lnTo>
                  <a:pt x="74" y="216"/>
                </a:lnTo>
                <a:lnTo>
                  <a:pt x="74" y="214"/>
                </a:lnTo>
                <a:lnTo>
                  <a:pt x="72" y="214"/>
                </a:lnTo>
                <a:lnTo>
                  <a:pt x="72" y="213"/>
                </a:lnTo>
                <a:lnTo>
                  <a:pt x="74" y="213"/>
                </a:lnTo>
                <a:lnTo>
                  <a:pt x="72" y="212"/>
                </a:lnTo>
                <a:lnTo>
                  <a:pt x="71" y="213"/>
                </a:lnTo>
                <a:lnTo>
                  <a:pt x="70" y="212"/>
                </a:lnTo>
                <a:lnTo>
                  <a:pt x="71" y="212"/>
                </a:lnTo>
                <a:lnTo>
                  <a:pt x="72" y="210"/>
                </a:lnTo>
                <a:lnTo>
                  <a:pt x="74" y="209"/>
                </a:lnTo>
                <a:lnTo>
                  <a:pt x="74" y="208"/>
                </a:lnTo>
                <a:lnTo>
                  <a:pt x="72" y="208"/>
                </a:lnTo>
                <a:lnTo>
                  <a:pt x="72" y="206"/>
                </a:lnTo>
                <a:lnTo>
                  <a:pt x="71" y="206"/>
                </a:lnTo>
                <a:lnTo>
                  <a:pt x="71" y="205"/>
                </a:lnTo>
                <a:lnTo>
                  <a:pt x="70" y="205"/>
                </a:lnTo>
                <a:lnTo>
                  <a:pt x="70" y="204"/>
                </a:lnTo>
                <a:lnTo>
                  <a:pt x="70" y="202"/>
                </a:lnTo>
                <a:lnTo>
                  <a:pt x="71" y="202"/>
                </a:lnTo>
                <a:lnTo>
                  <a:pt x="70" y="202"/>
                </a:lnTo>
                <a:lnTo>
                  <a:pt x="68" y="202"/>
                </a:lnTo>
                <a:lnTo>
                  <a:pt x="67" y="201"/>
                </a:lnTo>
                <a:lnTo>
                  <a:pt x="66" y="201"/>
                </a:lnTo>
                <a:lnTo>
                  <a:pt x="66" y="200"/>
                </a:lnTo>
                <a:lnTo>
                  <a:pt x="64" y="198"/>
                </a:lnTo>
                <a:lnTo>
                  <a:pt x="63" y="198"/>
                </a:lnTo>
                <a:lnTo>
                  <a:pt x="62" y="198"/>
                </a:lnTo>
                <a:lnTo>
                  <a:pt x="62" y="200"/>
                </a:lnTo>
                <a:lnTo>
                  <a:pt x="61" y="200"/>
                </a:lnTo>
                <a:lnTo>
                  <a:pt x="61" y="198"/>
                </a:lnTo>
                <a:lnTo>
                  <a:pt x="61" y="197"/>
                </a:lnTo>
                <a:lnTo>
                  <a:pt x="61" y="196"/>
                </a:lnTo>
                <a:lnTo>
                  <a:pt x="59" y="197"/>
                </a:lnTo>
                <a:lnTo>
                  <a:pt x="59" y="196"/>
                </a:lnTo>
                <a:lnTo>
                  <a:pt x="59" y="195"/>
                </a:lnTo>
                <a:lnTo>
                  <a:pt x="59" y="196"/>
                </a:lnTo>
                <a:lnTo>
                  <a:pt x="58" y="196"/>
                </a:lnTo>
                <a:lnTo>
                  <a:pt x="59" y="197"/>
                </a:lnTo>
                <a:lnTo>
                  <a:pt x="61" y="197"/>
                </a:lnTo>
                <a:lnTo>
                  <a:pt x="59" y="197"/>
                </a:lnTo>
                <a:lnTo>
                  <a:pt x="59" y="198"/>
                </a:lnTo>
                <a:lnTo>
                  <a:pt x="58" y="198"/>
                </a:lnTo>
                <a:lnTo>
                  <a:pt x="57" y="198"/>
                </a:lnTo>
                <a:lnTo>
                  <a:pt x="55" y="197"/>
                </a:lnTo>
                <a:lnTo>
                  <a:pt x="54" y="197"/>
                </a:lnTo>
                <a:lnTo>
                  <a:pt x="54" y="196"/>
                </a:lnTo>
                <a:lnTo>
                  <a:pt x="53" y="195"/>
                </a:lnTo>
                <a:lnTo>
                  <a:pt x="53" y="193"/>
                </a:lnTo>
                <a:lnTo>
                  <a:pt x="51" y="193"/>
                </a:lnTo>
                <a:lnTo>
                  <a:pt x="53" y="192"/>
                </a:lnTo>
                <a:lnTo>
                  <a:pt x="54" y="192"/>
                </a:lnTo>
                <a:lnTo>
                  <a:pt x="54" y="191"/>
                </a:lnTo>
                <a:lnTo>
                  <a:pt x="106" y="172"/>
                </a:lnTo>
                <a:lnTo>
                  <a:pt x="29" y="136"/>
                </a:lnTo>
                <a:lnTo>
                  <a:pt x="20" y="144"/>
                </a:lnTo>
                <a:lnTo>
                  <a:pt x="15" y="147"/>
                </a:lnTo>
                <a:lnTo>
                  <a:pt x="13" y="149"/>
                </a:lnTo>
                <a:lnTo>
                  <a:pt x="4" y="145"/>
                </a:lnTo>
                <a:lnTo>
                  <a:pt x="6" y="145"/>
                </a:lnTo>
                <a:lnTo>
                  <a:pt x="4" y="144"/>
                </a:lnTo>
                <a:lnTo>
                  <a:pt x="3" y="142"/>
                </a:lnTo>
                <a:lnTo>
                  <a:pt x="3" y="141"/>
                </a:lnTo>
                <a:lnTo>
                  <a:pt x="2" y="141"/>
                </a:lnTo>
                <a:lnTo>
                  <a:pt x="2" y="140"/>
                </a:lnTo>
                <a:lnTo>
                  <a:pt x="2" y="138"/>
                </a:lnTo>
                <a:lnTo>
                  <a:pt x="2" y="137"/>
                </a:lnTo>
                <a:lnTo>
                  <a:pt x="2" y="136"/>
                </a:lnTo>
                <a:lnTo>
                  <a:pt x="2" y="134"/>
                </a:lnTo>
                <a:lnTo>
                  <a:pt x="2" y="133"/>
                </a:lnTo>
                <a:lnTo>
                  <a:pt x="0" y="133"/>
                </a:lnTo>
                <a:lnTo>
                  <a:pt x="2" y="132"/>
                </a:lnTo>
                <a:lnTo>
                  <a:pt x="0" y="132"/>
                </a:lnTo>
                <a:lnTo>
                  <a:pt x="0" y="129"/>
                </a:lnTo>
                <a:lnTo>
                  <a:pt x="2" y="129"/>
                </a:lnTo>
                <a:lnTo>
                  <a:pt x="3" y="129"/>
                </a:lnTo>
                <a:lnTo>
                  <a:pt x="3" y="128"/>
                </a:lnTo>
                <a:lnTo>
                  <a:pt x="4" y="128"/>
                </a:lnTo>
                <a:lnTo>
                  <a:pt x="4" y="129"/>
                </a:lnTo>
                <a:lnTo>
                  <a:pt x="4" y="130"/>
                </a:lnTo>
                <a:lnTo>
                  <a:pt x="3" y="132"/>
                </a:lnTo>
                <a:lnTo>
                  <a:pt x="4" y="133"/>
                </a:lnTo>
                <a:lnTo>
                  <a:pt x="6" y="133"/>
                </a:lnTo>
                <a:lnTo>
                  <a:pt x="6" y="132"/>
                </a:lnTo>
                <a:lnTo>
                  <a:pt x="6" y="130"/>
                </a:lnTo>
                <a:lnTo>
                  <a:pt x="7" y="130"/>
                </a:lnTo>
                <a:lnTo>
                  <a:pt x="7" y="129"/>
                </a:lnTo>
                <a:lnTo>
                  <a:pt x="6" y="128"/>
                </a:lnTo>
                <a:lnTo>
                  <a:pt x="4" y="128"/>
                </a:lnTo>
                <a:lnTo>
                  <a:pt x="3" y="126"/>
                </a:lnTo>
                <a:lnTo>
                  <a:pt x="3" y="125"/>
                </a:lnTo>
                <a:lnTo>
                  <a:pt x="4" y="125"/>
                </a:lnTo>
                <a:lnTo>
                  <a:pt x="4" y="124"/>
                </a:lnTo>
                <a:lnTo>
                  <a:pt x="6" y="124"/>
                </a:lnTo>
                <a:lnTo>
                  <a:pt x="7" y="125"/>
                </a:lnTo>
                <a:lnTo>
                  <a:pt x="7" y="126"/>
                </a:lnTo>
                <a:lnTo>
                  <a:pt x="8" y="125"/>
                </a:lnTo>
                <a:lnTo>
                  <a:pt x="9" y="126"/>
                </a:lnTo>
                <a:lnTo>
                  <a:pt x="11" y="126"/>
                </a:lnTo>
                <a:lnTo>
                  <a:pt x="12" y="126"/>
                </a:lnTo>
                <a:lnTo>
                  <a:pt x="11" y="125"/>
                </a:lnTo>
                <a:lnTo>
                  <a:pt x="11" y="124"/>
                </a:lnTo>
                <a:lnTo>
                  <a:pt x="9" y="123"/>
                </a:lnTo>
                <a:lnTo>
                  <a:pt x="8" y="123"/>
                </a:lnTo>
                <a:lnTo>
                  <a:pt x="8" y="121"/>
                </a:lnTo>
                <a:lnTo>
                  <a:pt x="7" y="120"/>
                </a:lnTo>
                <a:lnTo>
                  <a:pt x="7" y="119"/>
                </a:lnTo>
                <a:lnTo>
                  <a:pt x="7" y="117"/>
                </a:lnTo>
                <a:lnTo>
                  <a:pt x="8" y="117"/>
                </a:lnTo>
                <a:lnTo>
                  <a:pt x="9" y="117"/>
                </a:lnTo>
                <a:lnTo>
                  <a:pt x="9" y="116"/>
                </a:lnTo>
                <a:lnTo>
                  <a:pt x="11" y="116"/>
                </a:lnTo>
                <a:lnTo>
                  <a:pt x="11" y="115"/>
                </a:lnTo>
                <a:lnTo>
                  <a:pt x="11" y="113"/>
                </a:lnTo>
                <a:lnTo>
                  <a:pt x="11" y="112"/>
                </a:lnTo>
                <a:lnTo>
                  <a:pt x="12" y="112"/>
                </a:lnTo>
                <a:lnTo>
                  <a:pt x="12" y="111"/>
                </a:lnTo>
                <a:lnTo>
                  <a:pt x="12" y="109"/>
                </a:lnTo>
                <a:lnTo>
                  <a:pt x="13" y="109"/>
                </a:lnTo>
                <a:lnTo>
                  <a:pt x="15" y="111"/>
                </a:lnTo>
                <a:lnTo>
                  <a:pt x="16" y="111"/>
                </a:lnTo>
                <a:lnTo>
                  <a:pt x="16" y="109"/>
                </a:lnTo>
                <a:lnTo>
                  <a:pt x="19" y="109"/>
                </a:lnTo>
                <a:lnTo>
                  <a:pt x="20" y="108"/>
                </a:lnTo>
                <a:lnTo>
                  <a:pt x="19" y="108"/>
                </a:lnTo>
                <a:lnTo>
                  <a:pt x="19" y="107"/>
                </a:lnTo>
                <a:lnTo>
                  <a:pt x="19" y="106"/>
                </a:lnTo>
                <a:lnTo>
                  <a:pt x="20" y="106"/>
                </a:lnTo>
                <a:lnTo>
                  <a:pt x="20" y="104"/>
                </a:lnTo>
                <a:lnTo>
                  <a:pt x="20" y="103"/>
                </a:lnTo>
                <a:lnTo>
                  <a:pt x="21" y="103"/>
                </a:lnTo>
                <a:lnTo>
                  <a:pt x="21" y="106"/>
                </a:lnTo>
                <a:lnTo>
                  <a:pt x="23" y="106"/>
                </a:lnTo>
                <a:lnTo>
                  <a:pt x="23" y="107"/>
                </a:lnTo>
                <a:lnTo>
                  <a:pt x="24" y="106"/>
                </a:lnTo>
                <a:lnTo>
                  <a:pt x="24" y="104"/>
                </a:lnTo>
                <a:lnTo>
                  <a:pt x="24" y="103"/>
                </a:lnTo>
                <a:lnTo>
                  <a:pt x="25" y="103"/>
                </a:lnTo>
                <a:lnTo>
                  <a:pt x="25" y="102"/>
                </a:lnTo>
                <a:lnTo>
                  <a:pt x="27" y="102"/>
                </a:lnTo>
                <a:lnTo>
                  <a:pt x="28" y="103"/>
                </a:lnTo>
                <a:lnTo>
                  <a:pt x="29" y="103"/>
                </a:lnTo>
                <a:lnTo>
                  <a:pt x="29" y="102"/>
                </a:lnTo>
                <a:lnTo>
                  <a:pt x="28" y="102"/>
                </a:lnTo>
                <a:lnTo>
                  <a:pt x="28" y="100"/>
                </a:lnTo>
                <a:lnTo>
                  <a:pt x="29" y="100"/>
                </a:lnTo>
                <a:lnTo>
                  <a:pt x="29" y="99"/>
                </a:lnTo>
                <a:lnTo>
                  <a:pt x="30" y="99"/>
                </a:lnTo>
                <a:lnTo>
                  <a:pt x="30" y="100"/>
                </a:lnTo>
                <a:lnTo>
                  <a:pt x="32" y="99"/>
                </a:lnTo>
                <a:lnTo>
                  <a:pt x="32" y="98"/>
                </a:lnTo>
                <a:lnTo>
                  <a:pt x="33" y="98"/>
                </a:lnTo>
                <a:lnTo>
                  <a:pt x="34" y="98"/>
                </a:lnTo>
                <a:lnTo>
                  <a:pt x="34" y="99"/>
                </a:lnTo>
                <a:lnTo>
                  <a:pt x="34" y="100"/>
                </a:lnTo>
                <a:lnTo>
                  <a:pt x="36" y="100"/>
                </a:lnTo>
                <a:lnTo>
                  <a:pt x="37" y="99"/>
                </a:lnTo>
                <a:lnTo>
                  <a:pt x="38" y="98"/>
                </a:lnTo>
                <a:lnTo>
                  <a:pt x="40" y="99"/>
                </a:lnTo>
                <a:lnTo>
                  <a:pt x="41" y="100"/>
                </a:lnTo>
                <a:lnTo>
                  <a:pt x="42" y="102"/>
                </a:lnTo>
                <a:lnTo>
                  <a:pt x="44" y="102"/>
                </a:lnTo>
                <a:lnTo>
                  <a:pt x="42" y="100"/>
                </a:lnTo>
                <a:lnTo>
                  <a:pt x="42" y="99"/>
                </a:lnTo>
                <a:lnTo>
                  <a:pt x="41" y="98"/>
                </a:lnTo>
                <a:lnTo>
                  <a:pt x="41" y="96"/>
                </a:lnTo>
                <a:lnTo>
                  <a:pt x="42" y="96"/>
                </a:lnTo>
                <a:lnTo>
                  <a:pt x="44" y="96"/>
                </a:lnTo>
                <a:lnTo>
                  <a:pt x="44" y="95"/>
                </a:lnTo>
                <a:lnTo>
                  <a:pt x="45" y="95"/>
                </a:lnTo>
                <a:close/>
                <a:moveTo>
                  <a:pt x="63" y="95"/>
                </a:moveTo>
                <a:lnTo>
                  <a:pt x="63" y="98"/>
                </a:lnTo>
                <a:lnTo>
                  <a:pt x="63" y="96"/>
                </a:lnTo>
                <a:lnTo>
                  <a:pt x="63" y="95"/>
                </a:lnTo>
                <a:close/>
                <a:moveTo>
                  <a:pt x="184" y="96"/>
                </a:moveTo>
                <a:lnTo>
                  <a:pt x="184" y="95"/>
                </a:lnTo>
                <a:lnTo>
                  <a:pt x="185" y="95"/>
                </a:lnTo>
                <a:lnTo>
                  <a:pt x="184" y="96"/>
                </a:lnTo>
                <a:close/>
                <a:moveTo>
                  <a:pt x="142" y="89"/>
                </a:moveTo>
                <a:lnTo>
                  <a:pt x="142" y="90"/>
                </a:lnTo>
                <a:lnTo>
                  <a:pt x="143" y="90"/>
                </a:lnTo>
                <a:lnTo>
                  <a:pt x="144" y="90"/>
                </a:lnTo>
                <a:lnTo>
                  <a:pt x="144" y="91"/>
                </a:lnTo>
                <a:lnTo>
                  <a:pt x="143" y="91"/>
                </a:lnTo>
                <a:lnTo>
                  <a:pt x="143" y="90"/>
                </a:lnTo>
                <a:lnTo>
                  <a:pt x="142" y="90"/>
                </a:lnTo>
                <a:lnTo>
                  <a:pt x="142" y="89"/>
                </a:lnTo>
                <a:close/>
                <a:moveTo>
                  <a:pt x="165" y="90"/>
                </a:moveTo>
                <a:lnTo>
                  <a:pt x="165" y="89"/>
                </a:lnTo>
                <a:lnTo>
                  <a:pt x="165" y="90"/>
                </a:lnTo>
                <a:close/>
                <a:moveTo>
                  <a:pt x="163" y="89"/>
                </a:moveTo>
                <a:lnTo>
                  <a:pt x="161" y="89"/>
                </a:lnTo>
                <a:lnTo>
                  <a:pt x="163" y="89"/>
                </a:lnTo>
                <a:close/>
                <a:moveTo>
                  <a:pt x="79" y="81"/>
                </a:moveTo>
                <a:lnTo>
                  <a:pt x="78" y="81"/>
                </a:lnTo>
                <a:lnTo>
                  <a:pt x="79" y="81"/>
                </a:lnTo>
                <a:close/>
                <a:moveTo>
                  <a:pt x="110" y="81"/>
                </a:moveTo>
                <a:lnTo>
                  <a:pt x="110" y="82"/>
                </a:lnTo>
                <a:lnTo>
                  <a:pt x="112" y="82"/>
                </a:lnTo>
                <a:lnTo>
                  <a:pt x="112" y="83"/>
                </a:lnTo>
                <a:lnTo>
                  <a:pt x="113" y="85"/>
                </a:lnTo>
                <a:lnTo>
                  <a:pt x="112" y="86"/>
                </a:lnTo>
                <a:lnTo>
                  <a:pt x="113" y="87"/>
                </a:lnTo>
                <a:lnTo>
                  <a:pt x="112" y="87"/>
                </a:lnTo>
                <a:lnTo>
                  <a:pt x="110" y="86"/>
                </a:lnTo>
                <a:lnTo>
                  <a:pt x="110" y="85"/>
                </a:lnTo>
                <a:lnTo>
                  <a:pt x="109" y="85"/>
                </a:lnTo>
                <a:lnTo>
                  <a:pt x="109" y="83"/>
                </a:lnTo>
                <a:lnTo>
                  <a:pt x="109" y="82"/>
                </a:lnTo>
                <a:lnTo>
                  <a:pt x="109" y="81"/>
                </a:lnTo>
                <a:lnTo>
                  <a:pt x="108" y="81"/>
                </a:lnTo>
                <a:lnTo>
                  <a:pt x="108" y="79"/>
                </a:lnTo>
                <a:lnTo>
                  <a:pt x="109" y="79"/>
                </a:lnTo>
                <a:lnTo>
                  <a:pt x="109" y="81"/>
                </a:lnTo>
                <a:lnTo>
                  <a:pt x="110" y="81"/>
                </a:lnTo>
                <a:close/>
                <a:moveTo>
                  <a:pt x="136" y="81"/>
                </a:moveTo>
                <a:lnTo>
                  <a:pt x="135" y="79"/>
                </a:lnTo>
                <a:lnTo>
                  <a:pt x="136" y="79"/>
                </a:lnTo>
                <a:lnTo>
                  <a:pt x="138" y="79"/>
                </a:lnTo>
                <a:lnTo>
                  <a:pt x="136" y="81"/>
                </a:lnTo>
                <a:close/>
                <a:moveTo>
                  <a:pt x="147" y="79"/>
                </a:moveTo>
                <a:lnTo>
                  <a:pt x="146" y="79"/>
                </a:lnTo>
                <a:lnTo>
                  <a:pt x="147" y="79"/>
                </a:lnTo>
                <a:close/>
                <a:moveTo>
                  <a:pt x="152" y="78"/>
                </a:moveTo>
                <a:lnTo>
                  <a:pt x="152" y="79"/>
                </a:lnTo>
                <a:lnTo>
                  <a:pt x="151" y="79"/>
                </a:lnTo>
                <a:lnTo>
                  <a:pt x="151" y="78"/>
                </a:lnTo>
                <a:lnTo>
                  <a:pt x="152" y="78"/>
                </a:lnTo>
                <a:close/>
                <a:moveTo>
                  <a:pt x="142" y="77"/>
                </a:moveTo>
                <a:lnTo>
                  <a:pt x="140" y="77"/>
                </a:lnTo>
                <a:lnTo>
                  <a:pt x="142" y="77"/>
                </a:lnTo>
                <a:close/>
                <a:moveTo>
                  <a:pt x="153" y="75"/>
                </a:moveTo>
                <a:lnTo>
                  <a:pt x="155" y="77"/>
                </a:lnTo>
                <a:lnTo>
                  <a:pt x="156" y="77"/>
                </a:lnTo>
                <a:lnTo>
                  <a:pt x="157" y="77"/>
                </a:lnTo>
                <a:lnTo>
                  <a:pt x="156" y="77"/>
                </a:lnTo>
                <a:lnTo>
                  <a:pt x="155" y="77"/>
                </a:lnTo>
                <a:lnTo>
                  <a:pt x="153" y="77"/>
                </a:lnTo>
                <a:lnTo>
                  <a:pt x="153" y="78"/>
                </a:lnTo>
                <a:lnTo>
                  <a:pt x="153" y="77"/>
                </a:lnTo>
                <a:lnTo>
                  <a:pt x="152" y="77"/>
                </a:lnTo>
                <a:lnTo>
                  <a:pt x="151" y="77"/>
                </a:lnTo>
                <a:lnTo>
                  <a:pt x="150" y="77"/>
                </a:lnTo>
                <a:lnTo>
                  <a:pt x="150" y="75"/>
                </a:lnTo>
                <a:lnTo>
                  <a:pt x="151" y="75"/>
                </a:lnTo>
                <a:lnTo>
                  <a:pt x="152" y="75"/>
                </a:lnTo>
                <a:lnTo>
                  <a:pt x="153" y="75"/>
                </a:lnTo>
                <a:close/>
                <a:moveTo>
                  <a:pt x="140" y="77"/>
                </a:moveTo>
                <a:lnTo>
                  <a:pt x="142" y="77"/>
                </a:lnTo>
                <a:lnTo>
                  <a:pt x="143" y="78"/>
                </a:lnTo>
                <a:lnTo>
                  <a:pt x="143" y="79"/>
                </a:lnTo>
                <a:lnTo>
                  <a:pt x="144" y="79"/>
                </a:lnTo>
                <a:lnTo>
                  <a:pt x="146" y="79"/>
                </a:lnTo>
                <a:lnTo>
                  <a:pt x="147" y="81"/>
                </a:lnTo>
                <a:lnTo>
                  <a:pt x="148" y="81"/>
                </a:lnTo>
                <a:lnTo>
                  <a:pt x="148" y="82"/>
                </a:lnTo>
                <a:lnTo>
                  <a:pt x="148" y="83"/>
                </a:lnTo>
                <a:lnTo>
                  <a:pt x="148" y="82"/>
                </a:lnTo>
                <a:lnTo>
                  <a:pt x="147" y="82"/>
                </a:lnTo>
                <a:lnTo>
                  <a:pt x="147" y="83"/>
                </a:lnTo>
                <a:lnTo>
                  <a:pt x="146" y="83"/>
                </a:lnTo>
                <a:lnTo>
                  <a:pt x="146" y="82"/>
                </a:lnTo>
                <a:lnTo>
                  <a:pt x="144" y="82"/>
                </a:lnTo>
                <a:lnTo>
                  <a:pt x="143" y="82"/>
                </a:lnTo>
                <a:lnTo>
                  <a:pt x="142" y="81"/>
                </a:lnTo>
                <a:lnTo>
                  <a:pt x="140" y="81"/>
                </a:lnTo>
                <a:lnTo>
                  <a:pt x="140" y="79"/>
                </a:lnTo>
                <a:lnTo>
                  <a:pt x="139" y="79"/>
                </a:lnTo>
                <a:lnTo>
                  <a:pt x="139" y="78"/>
                </a:lnTo>
                <a:lnTo>
                  <a:pt x="139" y="77"/>
                </a:lnTo>
                <a:lnTo>
                  <a:pt x="138" y="78"/>
                </a:lnTo>
                <a:lnTo>
                  <a:pt x="136" y="78"/>
                </a:lnTo>
                <a:lnTo>
                  <a:pt x="136" y="77"/>
                </a:lnTo>
                <a:lnTo>
                  <a:pt x="136" y="75"/>
                </a:lnTo>
                <a:lnTo>
                  <a:pt x="138" y="75"/>
                </a:lnTo>
                <a:lnTo>
                  <a:pt x="139" y="75"/>
                </a:lnTo>
                <a:lnTo>
                  <a:pt x="139" y="74"/>
                </a:lnTo>
                <a:lnTo>
                  <a:pt x="140" y="75"/>
                </a:lnTo>
                <a:lnTo>
                  <a:pt x="140" y="77"/>
                </a:lnTo>
                <a:close/>
                <a:moveTo>
                  <a:pt x="140" y="75"/>
                </a:moveTo>
                <a:lnTo>
                  <a:pt x="140" y="74"/>
                </a:lnTo>
                <a:lnTo>
                  <a:pt x="140" y="75"/>
                </a:lnTo>
                <a:close/>
                <a:moveTo>
                  <a:pt x="139" y="74"/>
                </a:moveTo>
                <a:lnTo>
                  <a:pt x="139" y="73"/>
                </a:lnTo>
                <a:lnTo>
                  <a:pt x="139" y="74"/>
                </a:lnTo>
                <a:close/>
                <a:moveTo>
                  <a:pt x="151" y="73"/>
                </a:moveTo>
                <a:lnTo>
                  <a:pt x="152" y="73"/>
                </a:lnTo>
                <a:lnTo>
                  <a:pt x="151" y="73"/>
                </a:lnTo>
                <a:lnTo>
                  <a:pt x="151" y="74"/>
                </a:lnTo>
                <a:lnTo>
                  <a:pt x="151" y="73"/>
                </a:lnTo>
                <a:lnTo>
                  <a:pt x="150" y="73"/>
                </a:lnTo>
                <a:lnTo>
                  <a:pt x="151" y="73"/>
                </a:lnTo>
                <a:close/>
                <a:moveTo>
                  <a:pt x="147" y="73"/>
                </a:moveTo>
                <a:lnTo>
                  <a:pt x="146" y="73"/>
                </a:lnTo>
                <a:lnTo>
                  <a:pt x="146" y="72"/>
                </a:lnTo>
                <a:lnTo>
                  <a:pt x="147" y="72"/>
                </a:lnTo>
                <a:lnTo>
                  <a:pt x="147" y="73"/>
                </a:lnTo>
                <a:close/>
                <a:moveTo>
                  <a:pt x="150" y="72"/>
                </a:moveTo>
                <a:lnTo>
                  <a:pt x="148" y="72"/>
                </a:lnTo>
                <a:lnTo>
                  <a:pt x="150" y="72"/>
                </a:lnTo>
                <a:close/>
                <a:moveTo>
                  <a:pt x="130" y="72"/>
                </a:moveTo>
                <a:lnTo>
                  <a:pt x="130" y="70"/>
                </a:lnTo>
                <a:lnTo>
                  <a:pt x="131" y="72"/>
                </a:lnTo>
                <a:lnTo>
                  <a:pt x="130" y="72"/>
                </a:lnTo>
                <a:close/>
                <a:moveTo>
                  <a:pt x="131" y="70"/>
                </a:moveTo>
                <a:lnTo>
                  <a:pt x="131" y="69"/>
                </a:lnTo>
                <a:lnTo>
                  <a:pt x="131" y="70"/>
                </a:lnTo>
                <a:close/>
                <a:moveTo>
                  <a:pt x="116" y="68"/>
                </a:moveTo>
                <a:lnTo>
                  <a:pt x="114" y="68"/>
                </a:lnTo>
                <a:lnTo>
                  <a:pt x="114" y="66"/>
                </a:lnTo>
                <a:lnTo>
                  <a:pt x="114" y="65"/>
                </a:lnTo>
                <a:lnTo>
                  <a:pt x="116" y="65"/>
                </a:lnTo>
                <a:lnTo>
                  <a:pt x="116" y="66"/>
                </a:lnTo>
                <a:lnTo>
                  <a:pt x="116" y="68"/>
                </a:lnTo>
                <a:close/>
                <a:moveTo>
                  <a:pt x="139" y="62"/>
                </a:moveTo>
                <a:lnTo>
                  <a:pt x="139" y="64"/>
                </a:lnTo>
                <a:lnTo>
                  <a:pt x="138" y="64"/>
                </a:lnTo>
                <a:lnTo>
                  <a:pt x="139" y="62"/>
                </a:lnTo>
                <a:close/>
                <a:moveTo>
                  <a:pt x="133" y="64"/>
                </a:moveTo>
                <a:lnTo>
                  <a:pt x="131" y="64"/>
                </a:lnTo>
                <a:lnTo>
                  <a:pt x="131" y="62"/>
                </a:lnTo>
                <a:lnTo>
                  <a:pt x="133" y="62"/>
                </a:lnTo>
                <a:lnTo>
                  <a:pt x="133" y="64"/>
                </a:lnTo>
                <a:close/>
                <a:moveTo>
                  <a:pt x="142" y="62"/>
                </a:moveTo>
                <a:lnTo>
                  <a:pt x="143" y="62"/>
                </a:lnTo>
                <a:lnTo>
                  <a:pt x="144" y="62"/>
                </a:lnTo>
                <a:lnTo>
                  <a:pt x="144" y="64"/>
                </a:lnTo>
                <a:lnTo>
                  <a:pt x="143" y="64"/>
                </a:lnTo>
                <a:lnTo>
                  <a:pt x="143" y="65"/>
                </a:lnTo>
                <a:lnTo>
                  <a:pt x="142" y="66"/>
                </a:lnTo>
                <a:lnTo>
                  <a:pt x="142" y="65"/>
                </a:lnTo>
                <a:lnTo>
                  <a:pt x="142" y="66"/>
                </a:lnTo>
                <a:lnTo>
                  <a:pt x="142" y="68"/>
                </a:lnTo>
                <a:lnTo>
                  <a:pt x="143" y="68"/>
                </a:lnTo>
                <a:lnTo>
                  <a:pt x="144" y="68"/>
                </a:lnTo>
                <a:lnTo>
                  <a:pt x="143" y="69"/>
                </a:lnTo>
                <a:lnTo>
                  <a:pt x="142" y="69"/>
                </a:lnTo>
                <a:lnTo>
                  <a:pt x="140" y="69"/>
                </a:lnTo>
                <a:lnTo>
                  <a:pt x="140" y="70"/>
                </a:lnTo>
                <a:lnTo>
                  <a:pt x="140" y="72"/>
                </a:lnTo>
                <a:lnTo>
                  <a:pt x="140" y="73"/>
                </a:lnTo>
                <a:lnTo>
                  <a:pt x="139" y="73"/>
                </a:lnTo>
                <a:lnTo>
                  <a:pt x="138" y="73"/>
                </a:lnTo>
                <a:lnTo>
                  <a:pt x="138" y="72"/>
                </a:lnTo>
                <a:lnTo>
                  <a:pt x="139" y="72"/>
                </a:lnTo>
                <a:lnTo>
                  <a:pt x="138" y="72"/>
                </a:lnTo>
                <a:lnTo>
                  <a:pt x="136" y="72"/>
                </a:lnTo>
                <a:lnTo>
                  <a:pt x="135" y="72"/>
                </a:lnTo>
                <a:lnTo>
                  <a:pt x="135" y="73"/>
                </a:lnTo>
                <a:lnTo>
                  <a:pt x="134" y="73"/>
                </a:lnTo>
                <a:lnTo>
                  <a:pt x="133" y="73"/>
                </a:lnTo>
                <a:lnTo>
                  <a:pt x="133" y="74"/>
                </a:lnTo>
                <a:lnTo>
                  <a:pt x="131" y="73"/>
                </a:lnTo>
                <a:lnTo>
                  <a:pt x="130" y="73"/>
                </a:lnTo>
                <a:lnTo>
                  <a:pt x="130" y="72"/>
                </a:lnTo>
                <a:lnTo>
                  <a:pt x="131" y="70"/>
                </a:lnTo>
                <a:lnTo>
                  <a:pt x="133" y="70"/>
                </a:lnTo>
                <a:lnTo>
                  <a:pt x="133" y="69"/>
                </a:lnTo>
                <a:lnTo>
                  <a:pt x="134" y="69"/>
                </a:lnTo>
                <a:lnTo>
                  <a:pt x="135" y="69"/>
                </a:lnTo>
                <a:lnTo>
                  <a:pt x="135" y="68"/>
                </a:lnTo>
                <a:lnTo>
                  <a:pt x="135" y="66"/>
                </a:lnTo>
                <a:lnTo>
                  <a:pt x="135" y="68"/>
                </a:lnTo>
                <a:lnTo>
                  <a:pt x="136" y="68"/>
                </a:lnTo>
                <a:lnTo>
                  <a:pt x="138" y="68"/>
                </a:lnTo>
                <a:lnTo>
                  <a:pt x="139" y="68"/>
                </a:lnTo>
                <a:lnTo>
                  <a:pt x="139" y="66"/>
                </a:lnTo>
                <a:lnTo>
                  <a:pt x="139" y="65"/>
                </a:lnTo>
                <a:lnTo>
                  <a:pt x="139" y="64"/>
                </a:lnTo>
                <a:lnTo>
                  <a:pt x="140" y="64"/>
                </a:lnTo>
                <a:lnTo>
                  <a:pt x="140" y="62"/>
                </a:lnTo>
                <a:lnTo>
                  <a:pt x="142" y="62"/>
                </a:lnTo>
                <a:close/>
                <a:moveTo>
                  <a:pt x="138" y="62"/>
                </a:moveTo>
                <a:lnTo>
                  <a:pt x="138" y="64"/>
                </a:lnTo>
                <a:lnTo>
                  <a:pt x="136" y="62"/>
                </a:lnTo>
                <a:lnTo>
                  <a:pt x="138" y="62"/>
                </a:lnTo>
                <a:close/>
                <a:moveTo>
                  <a:pt x="131" y="62"/>
                </a:moveTo>
                <a:lnTo>
                  <a:pt x="130" y="62"/>
                </a:lnTo>
                <a:lnTo>
                  <a:pt x="130" y="61"/>
                </a:lnTo>
                <a:lnTo>
                  <a:pt x="131" y="61"/>
                </a:lnTo>
                <a:lnTo>
                  <a:pt x="131" y="62"/>
                </a:lnTo>
                <a:close/>
                <a:moveTo>
                  <a:pt x="143" y="62"/>
                </a:moveTo>
                <a:lnTo>
                  <a:pt x="143" y="61"/>
                </a:lnTo>
                <a:lnTo>
                  <a:pt x="143" y="62"/>
                </a:lnTo>
                <a:close/>
                <a:moveTo>
                  <a:pt x="133" y="62"/>
                </a:moveTo>
                <a:lnTo>
                  <a:pt x="131" y="62"/>
                </a:lnTo>
                <a:lnTo>
                  <a:pt x="131" y="61"/>
                </a:lnTo>
                <a:lnTo>
                  <a:pt x="133" y="61"/>
                </a:lnTo>
                <a:lnTo>
                  <a:pt x="133" y="62"/>
                </a:lnTo>
                <a:close/>
                <a:moveTo>
                  <a:pt x="138" y="61"/>
                </a:moveTo>
                <a:lnTo>
                  <a:pt x="136" y="61"/>
                </a:lnTo>
                <a:lnTo>
                  <a:pt x="136" y="60"/>
                </a:lnTo>
                <a:lnTo>
                  <a:pt x="138" y="60"/>
                </a:lnTo>
                <a:lnTo>
                  <a:pt x="138" y="61"/>
                </a:lnTo>
                <a:close/>
                <a:moveTo>
                  <a:pt x="131" y="13"/>
                </a:moveTo>
                <a:lnTo>
                  <a:pt x="131" y="11"/>
                </a:lnTo>
                <a:lnTo>
                  <a:pt x="131" y="13"/>
                </a:lnTo>
                <a:close/>
                <a:moveTo>
                  <a:pt x="131" y="10"/>
                </a:moveTo>
                <a:lnTo>
                  <a:pt x="130" y="10"/>
                </a:lnTo>
                <a:lnTo>
                  <a:pt x="130" y="9"/>
                </a:lnTo>
                <a:lnTo>
                  <a:pt x="131" y="9"/>
                </a:lnTo>
                <a:lnTo>
                  <a:pt x="131" y="10"/>
                </a:lnTo>
                <a:close/>
                <a:moveTo>
                  <a:pt x="34" y="1"/>
                </a:moveTo>
                <a:lnTo>
                  <a:pt x="34" y="0"/>
                </a:lnTo>
                <a:lnTo>
                  <a:pt x="34" y="1"/>
                </a:lnTo>
                <a:close/>
              </a:path>
            </a:pathLst>
          </a:custGeom>
          <a:solidFill>
            <a:schemeClr val="accent1">
              <a:lumMod val="60000"/>
              <a:lumOff val="4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2608972" y="3679056"/>
            <a:ext cx="1251106" cy="1131705"/>
          </a:xfrm>
          <a:custGeom>
            <a:avLst/>
            <a:gdLst>
              <a:gd name="T0" fmla="*/ 131 w 723"/>
              <a:gd name="T1" fmla="*/ 560 h 654"/>
              <a:gd name="T2" fmla="*/ 372 w 723"/>
              <a:gd name="T3" fmla="*/ 518 h 654"/>
              <a:gd name="T4" fmla="*/ 421 w 723"/>
              <a:gd name="T5" fmla="*/ 403 h 654"/>
              <a:gd name="T6" fmla="*/ 422 w 723"/>
              <a:gd name="T7" fmla="*/ 386 h 654"/>
              <a:gd name="T8" fmla="*/ 402 w 723"/>
              <a:gd name="T9" fmla="*/ 373 h 654"/>
              <a:gd name="T10" fmla="*/ 406 w 723"/>
              <a:gd name="T11" fmla="*/ 353 h 654"/>
              <a:gd name="T12" fmla="*/ 438 w 723"/>
              <a:gd name="T13" fmla="*/ 370 h 654"/>
              <a:gd name="T14" fmla="*/ 402 w 723"/>
              <a:gd name="T15" fmla="*/ 374 h 654"/>
              <a:gd name="T16" fmla="*/ 414 w 723"/>
              <a:gd name="T17" fmla="*/ 335 h 654"/>
              <a:gd name="T18" fmla="*/ 639 w 723"/>
              <a:gd name="T19" fmla="*/ 284 h 654"/>
              <a:gd name="T20" fmla="*/ 608 w 723"/>
              <a:gd name="T21" fmla="*/ 260 h 654"/>
              <a:gd name="T22" fmla="*/ 572 w 723"/>
              <a:gd name="T23" fmla="*/ 252 h 654"/>
              <a:gd name="T24" fmla="*/ 626 w 723"/>
              <a:gd name="T25" fmla="*/ 267 h 654"/>
              <a:gd name="T26" fmla="*/ 646 w 723"/>
              <a:gd name="T27" fmla="*/ 297 h 654"/>
              <a:gd name="T28" fmla="*/ 622 w 723"/>
              <a:gd name="T29" fmla="*/ 357 h 654"/>
              <a:gd name="T30" fmla="*/ 558 w 723"/>
              <a:gd name="T31" fmla="*/ 417 h 654"/>
              <a:gd name="T32" fmla="*/ 410 w 723"/>
              <a:gd name="T33" fmla="*/ 592 h 654"/>
              <a:gd name="T34" fmla="*/ 379 w 723"/>
              <a:gd name="T35" fmla="*/ 548 h 654"/>
              <a:gd name="T36" fmla="*/ 389 w 723"/>
              <a:gd name="T37" fmla="*/ 489 h 654"/>
              <a:gd name="T38" fmla="*/ 463 w 723"/>
              <a:gd name="T39" fmla="*/ 468 h 654"/>
              <a:gd name="T40" fmla="*/ 481 w 723"/>
              <a:gd name="T41" fmla="*/ 433 h 654"/>
              <a:gd name="T42" fmla="*/ 486 w 723"/>
              <a:gd name="T43" fmla="*/ 396 h 654"/>
              <a:gd name="T44" fmla="*/ 478 w 723"/>
              <a:gd name="T45" fmla="*/ 359 h 654"/>
              <a:gd name="T46" fmla="*/ 507 w 723"/>
              <a:gd name="T47" fmla="*/ 292 h 654"/>
              <a:gd name="T48" fmla="*/ 521 w 723"/>
              <a:gd name="T49" fmla="*/ 269 h 654"/>
              <a:gd name="T50" fmla="*/ 565 w 723"/>
              <a:gd name="T51" fmla="*/ 241 h 654"/>
              <a:gd name="T52" fmla="*/ 680 w 723"/>
              <a:gd name="T53" fmla="*/ 221 h 654"/>
              <a:gd name="T54" fmla="*/ 544 w 723"/>
              <a:gd name="T55" fmla="*/ 224 h 654"/>
              <a:gd name="T56" fmla="*/ 702 w 723"/>
              <a:gd name="T57" fmla="*/ 203 h 654"/>
              <a:gd name="T58" fmla="*/ 552 w 723"/>
              <a:gd name="T59" fmla="*/ 192 h 654"/>
              <a:gd name="T60" fmla="*/ 689 w 723"/>
              <a:gd name="T61" fmla="*/ 216 h 654"/>
              <a:gd name="T62" fmla="*/ 557 w 723"/>
              <a:gd name="T63" fmla="*/ 187 h 654"/>
              <a:gd name="T64" fmla="*/ 722 w 723"/>
              <a:gd name="T65" fmla="*/ 179 h 654"/>
              <a:gd name="T66" fmla="*/ 491 w 723"/>
              <a:gd name="T67" fmla="*/ 150 h 654"/>
              <a:gd name="T68" fmla="*/ 575 w 723"/>
              <a:gd name="T69" fmla="*/ 153 h 654"/>
              <a:gd name="T70" fmla="*/ 558 w 723"/>
              <a:gd name="T71" fmla="*/ 139 h 654"/>
              <a:gd name="T72" fmla="*/ 570 w 723"/>
              <a:gd name="T73" fmla="*/ 133 h 654"/>
              <a:gd name="T74" fmla="*/ 486 w 723"/>
              <a:gd name="T75" fmla="*/ 123 h 654"/>
              <a:gd name="T76" fmla="*/ 599 w 723"/>
              <a:gd name="T77" fmla="*/ 114 h 654"/>
              <a:gd name="T78" fmla="*/ 294 w 723"/>
              <a:gd name="T79" fmla="*/ 48 h 654"/>
              <a:gd name="T80" fmla="*/ 367 w 723"/>
              <a:gd name="T81" fmla="*/ 82 h 654"/>
              <a:gd name="T82" fmla="*/ 391 w 723"/>
              <a:gd name="T83" fmla="*/ 118 h 654"/>
              <a:gd name="T84" fmla="*/ 419 w 723"/>
              <a:gd name="T85" fmla="*/ 120 h 654"/>
              <a:gd name="T86" fmla="*/ 435 w 723"/>
              <a:gd name="T87" fmla="*/ 119 h 654"/>
              <a:gd name="T88" fmla="*/ 464 w 723"/>
              <a:gd name="T89" fmla="*/ 111 h 654"/>
              <a:gd name="T90" fmla="*/ 495 w 723"/>
              <a:gd name="T91" fmla="*/ 129 h 654"/>
              <a:gd name="T92" fmla="*/ 487 w 723"/>
              <a:gd name="T93" fmla="*/ 153 h 654"/>
              <a:gd name="T94" fmla="*/ 523 w 723"/>
              <a:gd name="T95" fmla="*/ 135 h 654"/>
              <a:gd name="T96" fmla="*/ 542 w 723"/>
              <a:gd name="T97" fmla="*/ 132 h 654"/>
              <a:gd name="T98" fmla="*/ 554 w 723"/>
              <a:gd name="T99" fmla="*/ 141 h 654"/>
              <a:gd name="T100" fmla="*/ 545 w 723"/>
              <a:gd name="T101" fmla="*/ 203 h 654"/>
              <a:gd name="T102" fmla="*/ 512 w 723"/>
              <a:gd name="T103" fmla="*/ 237 h 654"/>
              <a:gd name="T104" fmla="*/ 480 w 723"/>
              <a:gd name="T105" fmla="*/ 250 h 654"/>
              <a:gd name="T106" fmla="*/ 463 w 723"/>
              <a:gd name="T107" fmla="*/ 280 h 654"/>
              <a:gd name="T108" fmla="*/ 439 w 723"/>
              <a:gd name="T109" fmla="*/ 296 h 654"/>
              <a:gd name="T110" fmla="*/ 394 w 723"/>
              <a:gd name="T111" fmla="*/ 322 h 654"/>
              <a:gd name="T112" fmla="*/ 317 w 723"/>
              <a:gd name="T113" fmla="*/ 345 h 654"/>
              <a:gd name="T114" fmla="*/ 270 w 723"/>
              <a:gd name="T115" fmla="*/ 368 h 654"/>
              <a:gd name="T116" fmla="*/ 282 w 723"/>
              <a:gd name="T117" fmla="*/ 276 h 654"/>
              <a:gd name="T118" fmla="*/ 296 w 723"/>
              <a:gd name="T119" fmla="*/ 179 h 654"/>
              <a:gd name="T120" fmla="*/ 311 w 723"/>
              <a:gd name="T121" fmla="*/ 91 h 654"/>
              <a:gd name="T122" fmla="*/ 264 w 723"/>
              <a:gd name="T123" fmla="*/ 57 h 654"/>
              <a:gd name="T124" fmla="*/ 271 w 723"/>
              <a:gd name="T125" fmla="*/ 2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54">
                <a:moveTo>
                  <a:pt x="2" y="654"/>
                </a:moveTo>
                <a:lnTo>
                  <a:pt x="0" y="654"/>
                </a:lnTo>
                <a:lnTo>
                  <a:pt x="2" y="654"/>
                </a:lnTo>
                <a:close/>
                <a:moveTo>
                  <a:pt x="6" y="653"/>
                </a:moveTo>
                <a:lnTo>
                  <a:pt x="4" y="653"/>
                </a:lnTo>
                <a:lnTo>
                  <a:pt x="4" y="652"/>
                </a:lnTo>
                <a:lnTo>
                  <a:pt x="6" y="652"/>
                </a:lnTo>
                <a:lnTo>
                  <a:pt x="6" y="653"/>
                </a:lnTo>
                <a:close/>
                <a:moveTo>
                  <a:pt x="20" y="643"/>
                </a:moveTo>
                <a:lnTo>
                  <a:pt x="20" y="644"/>
                </a:lnTo>
                <a:lnTo>
                  <a:pt x="19" y="644"/>
                </a:lnTo>
                <a:lnTo>
                  <a:pt x="19" y="643"/>
                </a:lnTo>
                <a:lnTo>
                  <a:pt x="20" y="643"/>
                </a:lnTo>
                <a:lnTo>
                  <a:pt x="21" y="643"/>
                </a:lnTo>
                <a:lnTo>
                  <a:pt x="20" y="643"/>
                </a:lnTo>
                <a:close/>
                <a:moveTo>
                  <a:pt x="402" y="582"/>
                </a:moveTo>
                <a:lnTo>
                  <a:pt x="401" y="581"/>
                </a:lnTo>
                <a:lnTo>
                  <a:pt x="402" y="581"/>
                </a:lnTo>
                <a:lnTo>
                  <a:pt x="404" y="581"/>
                </a:lnTo>
                <a:lnTo>
                  <a:pt x="404" y="582"/>
                </a:lnTo>
                <a:lnTo>
                  <a:pt x="402" y="582"/>
                </a:lnTo>
                <a:close/>
                <a:moveTo>
                  <a:pt x="116" y="572"/>
                </a:moveTo>
                <a:lnTo>
                  <a:pt x="116" y="573"/>
                </a:lnTo>
                <a:lnTo>
                  <a:pt x="114" y="573"/>
                </a:lnTo>
                <a:lnTo>
                  <a:pt x="113" y="573"/>
                </a:lnTo>
                <a:lnTo>
                  <a:pt x="113" y="572"/>
                </a:lnTo>
                <a:lnTo>
                  <a:pt x="114" y="572"/>
                </a:lnTo>
                <a:lnTo>
                  <a:pt x="116" y="572"/>
                </a:lnTo>
                <a:lnTo>
                  <a:pt x="117" y="572"/>
                </a:lnTo>
                <a:lnTo>
                  <a:pt x="116" y="572"/>
                </a:lnTo>
                <a:close/>
                <a:moveTo>
                  <a:pt x="123" y="568"/>
                </a:moveTo>
                <a:lnTo>
                  <a:pt x="122" y="568"/>
                </a:lnTo>
                <a:lnTo>
                  <a:pt x="123" y="568"/>
                </a:lnTo>
                <a:close/>
                <a:moveTo>
                  <a:pt x="66" y="568"/>
                </a:moveTo>
                <a:lnTo>
                  <a:pt x="65" y="568"/>
                </a:lnTo>
                <a:lnTo>
                  <a:pt x="63" y="568"/>
                </a:lnTo>
                <a:lnTo>
                  <a:pt x="63" y="567"/>
                </a:lnTo>
                <a:lnTo>
                  <a:pt x="65" y="567"/>
                </a:lnTo>
                <a:lnTo>
                  <a:pt x="66" y="567"/>
                </a:lnTo>
                <a:lnTo>
                  <a:pt x="67" y="567"/>
                </a:lnTo>
                <a:lnTo>
                  <a:pt x="67" y="568"/>
                </a:lnTo>
                <a:lnTo>
                  <a:pt x="66" y="568"/>
                </a:lnTo>
                <a:close/>
                <a:moveTo>
                  <a:pt x="118" y="567"/>
                </a:moveTo>
                <a:lnTo>
                  <a:pt x="117" y="567"/>
                </a:lnTo>
                <a:lnTo>
                  <a:pt x="117" y="565"/>
                </a:lnTo>
                <a:lnTo>
                  <a:pt x="118" y="565"/>
                </a:lnTo>
                <a:lnTo>
                  <a:pt x="118" y="567"/>
                </a:lnTo>
                <a:close/>
                <a:moveTo>
                  <a:pt x="125" y="568"/>
                </a:moveTo>
                <a:lnTo>
                  <a:pt x="123" y="569"/>
                </a:lnTo>
                <a:lnTo>
                  <a:pt x="122" y="569"/>
                </a:lnTo>
                <a:lnTo>
                  <a:pt x="121" y="571"/>
                </a:lnTo>
                <a:lnTo>
                  <a:pt x="120" y="572"/>
                </a:lnTo>
                <a:lnTo>
                  <a:pt x="118" y="572"/>
                </a:lnTo>
                <a:lnTo>
                  <a:pt x="120" y="571"/>
                </a:lnTo>
                <a:lnTo>
                  <a:pt x="121" y="571"/>
                </a:lnTo>
                <a:lnTo>
                  <a:pt x="121" y="569"/>
                </a:lnTo>
                <a:lnTo>
                  <a:pt x="122" y="569"/>
                </a:lnTo>
                <a:lnTo>
                  <a:pt x="123" y="569"/>
                </a:lnTo>
                <a:lnTo>
                  <a:pt x="123" y="568"/>
                </a:lnTo>
                <a:lnTo>
                  <a:pt x="125" y="567"/>
                </a:lnTo>
                <a:lnTo>
                  <a:pt x="126" y="565"/>
                </a:lnTo>
                <a:lnTo>
                  <a:pt x="127" y="565"/>
                </a:lnTo>
                <a:lnTo>
                  <a:pt x="127" y="564"/>
                </a:lnTo>
                <a:lnTo>
                  <a:pt x="127" y="565"/>
                </a:lnTo>
                <a:lnTo>
                  <a:pt x="126" y="567"/>
                </a:lnTo>
                <a:lnTo>
                  <a:pt x="125" y="567"/>
                </a:lnTo>
                <a:lnTo>
                  <a:pt x="125" y="568"/>
                </a:lnTo>
                <a:close/>
                <a:moveTo>
                  <a:pt x="131" y="561"/>
                </a:moveTo>
                <a:lnTo>
                  <a:pt x="131" y="560"/>
                </a:lnTo>
                <a:lnTo>
                  <a:pt x="133" y="561"/>
                </a:lnTo>
                <a:lnTo>
                  <a:pt x="131" y="561"/>
                </a:lnTo>
                <a:close/>
                <a:moveTo>
                  <a:pt x="140" y="561"/>
                </a:moveTo>
                <a:lnTo>
                  <a:pt x="139" y="561"/>
                </a:lnTo>
                <a:lnTo>
                  <a:pt x="139" y="560"/>
                </a:lnTo>
                <a:lnTo>
                  <a:pt x="140" y="560"/>
                </a:lnTo>
                <a:lnTo>
                  <a:pt x="140" y="561"/>
                </a:lnTo>
                <a:close/>
                <a:moveTo>
                  <a:pt x="114" y="571"/>
                </a:moveTo>
                <a:lnTo>
                  <a:pt x="114" y="572"/>
                </a:lnTo>
                <a:lnTo>
                  <a:pt x="113" y="572"/>
                </a:lnTo>
                <a:lnTo>
                  <a:pt x="112" y="572"/>
                </a:lnTo>
                <a:lnTo>
                  <a:pt x="112" y="573"/>
                </a:lnTo>
                <a:lnTo>
                  <a:pt x="110" y="573"/>
                </a:lnTo>
                <a:lnTo>
                  <a:pt x="109" y="573"/>
                </a:lnTo>
                <a:lnTo>
                  <a:pt x="109" y="574"/>
                </a:lnTo>
                <a:lnTo>
                  <a:pt x="109" y="576"/>
                </a:lnTo>
                <a:lnTo>
                  <a:pt x="108" y="576"/>
                </a:lnTo>
                <a:lnTo>
                  <a:pt x="108" y="577"/>
                </a:lnTo>
                <a:lnTo>
                  <a:pt x="106" y="578"/>
                </a:lnTo>
                <a:lnTo>
                  <a:pt x="106" y="577"/>
                </a:lnTo>
                <a:lnTo>
                  <a:pt x="105" y="577"/>
                </a:lnTo>
                <a:lnTo>
                  <a:pt x="105" y="576"/>
                </a:lnTo>
                <a:lnTo>
                  <a:pt x="106" y="574"/>
                </a:lnTo>
                <a:lnTo>
                  <a:pt x="108" y="573"/>
                </a:lnTo>
                <a:lnTo>
                  <a:pt x="109" y="573"/>
                </a:lnTo>
                <a:lnTo>
                  <a:pt x="109" y="572"/>
                </a:lnTo>
                <a:lnTo>
                  <a:pt x="110" y="571"/>
                </a:lnTo>
                <a:lnTo>
                  <a:pt x="112" y="571"/>
                </a:lnTo>
                <a:lnTo>
                  <a:pt x="113" y="569"/>
                </a:lnTo>
                <a:lnTo>
                  <a:pt x="114" y="569"/>
                </a:lnTo>
                <a:lnTo>
                  <a:pt x="114" y="567"/>
                </a:lnTo>
                <a:lnTo>
                  <a:pt x="114" y="565"/>
                </a:lnTo>
                <a:lnTo>
                  <a:pt x="114" y="564"/>
                </a:lnTo>
                <a:lnTo>
                  <a:pt x="114" y="561"/>
                </a:lnTo>
                <a:lnTo>
                  <a:pt x="114" y="560"/>
                </a:lnTo>
                <a:lnTo>
                  <a:pt x="116" y="560"/>
                </a:lnTo>
                <a:lnTo>
                  <a:pt x="116" y="561"/>
                </a:lnTo>
                <a:lnTo>
                  <a:pt x="116" y="563"/>
                </a:lnTo>
                <a:lnTo>
                  <a:pt x="116" y="564"/>
                </a:lnTo>
                <a:lnTo>
                  <a:pt x="116" y="565"/>
                </a:lnTo>
                <a:lnTo>
                  <a:pt x="116" y="567"/>
                </a:lnTo>
                <a:lnTo>
                  <a:pt x="116" y="568"/>
                </a:lnTo>
                <a:lnTo>
                  <a:pt x="116" y="569"/>
                </a:lnTo>
                <a:lnTo>
                  <a:pt x="116" y="571"/>
                </a:lnTo>
                <a:lnTo>
                  <a:pt x="114" y="571"/>
                </a:lnTo>
                <a:close/>
                <a:moveTo>
                  <a:pt x="117" y="560"/>
                </a:moveTo>
                <a:lnTo>
                  <a:pt x="117" y="559"/>
                </a:lnTo>
                <a:lnTo>
                  <a:pt x="117" y="560"/>
                </a:lnTo>
                <a:close/>
                <a:moveTo>
                  <a:pt x="388" y="560"/>
                </a:moveTo>
                <a:lnTo>
                  <a:pt x="388" y="559"/>
                </a:lnTo>
                <a:lnTo>
                  <a:pt x="388" y="557"/>
                </a:lnTo>
                <a:lnTo>
                  <a:pt x="389" y="557"/>
                </a:lnTo>
                <a:lnTo>
                  <a:pt x="389" y="559"/>
                </a:lnTo>
                <a:lnTo>
                  <a:pt x="389" y="560"/>
                </a:lnTo>
                <a:lnTo>
                  <a:pt x="388" y="560"/>
                </a:lnTo>
                <a:close/>
                <a:moveTo>
                  <a:pt x="117" y="559"/>
                </a:moveTo>
                <a:lnTo>
                  <a:pt x="116" y="559"/>
                </a:lnTo>
                <a:lnTo>
                  <a:pt x="117" y="559"/>
                </a:lnTo>
                <a:lnTo>
                  <a:pt x="117" y="557"/>
                </a:lnTo>
                <a:lnTo>
                  <a:pt x="117" y="556"/>
                </a:lnTo>
                <a:lnTo>
                  <a:pt x="118" y="556"/>
                </a:lnTo>
                <a:lnTo>
                  <a:pt x="118" y="557"/>
                </a:lnTo>
                <a:lnTo>
                  <a:pt x="118" y="559"/>
                </a:lnTo>
                <a:lnTo>
                  <a:pt x="117" y="559"/>
                </a:lnTo>
                <a:close/>
                <a:moveTo>
                  <a:pt x="139" y="538"/>
                </a:moveTo>
                <a:lnTo>
                  <a:pt x="138" y="538"/>
                </a:lnTo>
                <a:lnTo>
                  <a:pt x="139" y="538"/>
                </a:lnTo>
                <a:close/>
                <a:moveTo>
                  <a:pt x="373" y="518"/>
                </a:moveTo>
                <a:lnTo>
                  <a:pt x="372" y="518"/>
                </a:lnTo>
                <a:lnTo>
                  <a:pt x="372" y="517"/>
                </a:lnTo>
                <a:lnTo>
                  <a:pt x="373" y="517"/>
                </a:lnTo>
                <a:lnTo>
                  <a:pt x="373" y="518"/>
                </a:lnTo>
                <a:close/>
                <a:moveTo>
                  <a:pt x="377" y="510"/>
                </a:moveTo>
                <a:lnTo>
                  <a:pt x="376" y="510"/>
                </a:lnTo>
                <a:lnTo>
                  <a:pt x="377" y="510"/>
                </a:lnTo>
                <a:close/>
                <a:moveTo>
                  <a:pt x="376" y="509"/>
                </a:moveTo>
                <a:lnTo>
                  <a:pt x="375" y="509"/>
                </a:lnTo>
                <a:lnTo>
                  <a:pt x="375" y="508"/>
                </a:lnTo>
                <a:lnTo>
                  <a:pt x="375" y="506"/>
                </a:lnTo>
                <a:lnTo>
                  <a:pt x="376" y="506"/>
                </a:lnTo>
                <a:lnTo>
                  <a:pt x="376" y="508"/>
                </a:lnTo>
                <a:lnTo>
                  <a:pt x="376" y="509"/>
                </a:lnTo>
                <a:close/>
                <a:moveTo>
                  <a:pt x="455" y="474"/>
                </a:moveTo>
                <a:lnTo>
                  <a:pt x="456" y="472"/>
                </a:lnTo>
                <a:lnTo>
                  <a:pt x="457" y="472"/>
                </a:lnTo>
                <a:lnTo>
                  <a:pt x="457" y="471"/>
                </a:lnTo>
                <a:lnTo>
                  <a:pt x="459" y="471"/>
                </a:lnTo>
                <a:lnTo>
                  <a:pt x="459" y="472"/>
                </a:lnTo>
                <a:lnTo>
                  <a:pt x="457" y="472"/>
                </a:lnTo>
                <a:lnTo>
                  <a:pt x="456" y="472"/>
                </a:lnTo>
                <a:lnTo>
                  <a:pt x="456" y="474"/>
                </a:lnTo>
                <a:lnTo>
                  <a:pt x="455" y="474"/>
                </a:lnTo>
                <a:close/>
                <a:moveTo>
                  <a:pt x="460" y="470"/>
                </a:moveTo>
                <a:lnTo>
                  <a:pt x="459" y="470"/>
                </a:lnTo>
                <a:lnTo>
                  <a:pt x="459" y="468"/>
                </a:lnTo>
                <a:lnTo>
                  <a:pt x="460" y="468"/>
                </a:lnTo>
                <a:lnTo>
                  <a:pt x="461" y="468"/>
                </a:lnTo>
                <a:lnTo>
                  <a:pt x="460" y="470"/>
                </a:lnTo>
                <a:close/>
                <a:moveTo>
                  <a:pt x="465" y="466"/>
                </a:moveTo>
                <a:lnTo>
                  <a:pt x="465" y="467"/>
                </a:lnTo>
                <a:lnTo>
                  <a:pt x="464" y="467"/>
                </a:lnTo>
                <a:lnTo>
                  <a:pt x="463" y="467"/>
                </a:lnTo>
                <a:lnTo>
                  <a:pt x="464" y="466"/>
                </a:lnTo>
                <a:lnTo>
                  <a:pt x="465" y="466"/>
                </a:lnTo>
                <a:close/>
                <a:moveTo>
                  <a:pt x="473" y="466"/>
                </a:moveTo>
                <a:lnTo>
                  <a:pt x="472" y="466"/>
                </a:lnTo>
                <a:lnTo>
                  <a:pt x="473" y="466"/>
                </a:lnTo>
                <a:lnTo>
                  <a:pt x="474" y="465"/>
                </a:lnTo>
                <a:lnTo>
                  <a:pt x="476" y="465"/>
                </a:lnTo>
                <a:lnTo>
                  <a:pt x="477" y="465"/>
                </a:lnTo>
                <a:lnTo>
                  <a:pt x="476" y="466"/>
                </a:lnTo>
                <a:lnTo>
                  <a:pt x="474" y="466"/>
                </a:lnTo>
                <a:lnTo>
                  <a:pt x="473" y="466"/>
                </a:lnTo>
                <a:close/>
                <a:moveTo>
                  <a:pt x="466" y="466"/>
                </a:moveTo>
                <a:lnTo>
                  <a:pt x="468" y="465"/>
                </a:lnTo>
                <a:lnTo>
                  <a:pt x="469" y="465"/>
                </a:lnTo>
                <a:lnTo>
                  <a:pt x="468" y="466"/>
                </a:lnTo>
                <a:lnTo>
                  <a:pt x="466" y="466"/>
                </a:lnTo>
                <a:close/>
                <a:moveTo>
                  <a:pt x="477" y="465"/>
                </a:moveTo>
                <a:lnTo>
                  <a:pt x="477" y="466"/>
                </a:lnTo>
                <a:lnTo>
                  <a:pt x="477" y="465"/>
                </a:lnTo>
                <a:lnTo>
                  <a:pt x="478" y="465"/>
                </a:lnTo>
                <a:lnTo>
                  <a:pt x="478" y="463"/>
                </a:lnTo>
                <a:lnTo>
                  <a:pt x="478" y="465"/>
                </a:lnTo>
                <a:lnTo>
                  <a:pt x="477" y="465"/>
                </a:lnTo>
                <a:close/>
                <a:moveTo>
                  <a:pt x="486" y="457"/>
                </a:moveTo>
                <a:lnTo>
                  <a:pt x="485" y="457"/>
                </a:lnTo>
                <a:lnTo>
                  <a:pt x="486" y="457"/>
                </a:lnTo>
                <a:close/>
                <a:moveTo>
                  <a:pt x="486" y="455"/>
                </a:moveTo>
                <a:lnTo>
                  <a:pt x="485" y="455"/>
                </a:lnTo>
                <a:lnTo>
                  <a:pt x="486" y="455"/>
                </a:lnTo>
                <a:close/>
                <a:moveTo>
                  <a:pt x="426" y="404"/>
                </a:moveTo>
                <a:lnTo>
                  <a:pt x="425" y="404"/>
                </a:lnTo>
                <a:lnTo>
                  <a:pt x="425" y="403"/>
                </a:lnTo>
                <a:lnTo>
                  <a:pt x="426" y="404"/>
                </a:lnTo>
                <a:close/>
                <a:moveTo>
                  <a:pt x="421" y="403"/>
                </a:moveTo>
                <a:lnTo>
                  <a:pt x="421" y="402"/>
                </a:lnTo>
                <a:lnTo>
                  <a:pt x="421" y="403"/>
                </a:lnTo>
                <a:close/>
                <a:moveTo>
                  <a:pt x="421" y="403"/>
                </a:moveTo>
                <a:lnTo>
                  <a:pt x="419" y="403"/>
                </a:lnTo>
                <a:lnTo>
                  <a:pt x="419" y="402"/>
                </a:lnTo>
                <a:lnTo>
                  <a:pt x="421" y="402"/>
                </a:lnTo>
                <a:lnTo>
                  <a:pt x="421" y="403"/>
                </a:lnTo>
                <a:close/>
                <a:moveTo>
                  <a:pt x="423" y="404"/>
                </a:moveTo>
                <a:lnTo>
                  <a:pt x="422" y="404"/>
                </a:lnTo>
                <a:lnTo>
                  <a:pt x="422" y="402"/>
                </a:lnTo>
                <a:lnTo>
                  <a:pt x="423" y="403"/>
                </a:lnTo>
                <a:lnTo>
                  <a:pt x="423" y="404"/>
                </a:lnTo>
                <a:close/>
                <a:moveTo>
                  <a:pt x="426" y="389"/>
                </a:moveTo>
                <a:lnTo>
                  <a:pt x="428" y="389"/>
                </a:lnTo>
                <a:lnTo>
                  <a:pt x="430" y="389"/>
                </a:lnTo>
                <a:lnTo>
                  <a:pt x="430" y="390"/>
                </a:lnTo>
                <a:lnTo>
                  <a:pt x="431" y="389"/>
                </a:lnTo>
                <a:lnTo>
                  <a:pt x="431" y="390"/>
                </a:lnTo>
                <a:lnTo>
                  <a:pt x="431" y="391"/>
                </a:lnTo>
                <a:lnTo>
                  <a:pt x="428" y="391"/>
                </a:lnTo>
                <a:lnTo>
                  <a:pt x="427" y="391"/>
                </a:lnTo>
                <a:lnTo>
                  <a:pt x="427" y="390"/>
                </a:lnTo>
                <a:lnTo>
                  <a:pt x="426" y="390"/>
                </a:lnTo>
                <a:lnTo>
                  <a:pt x="425" y="390"/>
                </a:lnTo>
                <a:lnTo>
                  <a:pt x="425" y="389"/>
                </a:lnTo>
                <a:lnTo>
                  <a:pt x="423" y="389"/>
                </a:lnTo>
                <a:lnTo>
                  <a:pt x="425" y="389"/>
                </a:lnTo>
                <a:lnTo>
                  <a:pt x="426" y="389"/>
                </a:lnTo>
                <a:close/>
                <a:moveTo>
                  <a:pt x="415" y="387"/>
                </a:moveTo>
                <a:lnTo>
                  <a:pt x="414" y="387"/>
                </a:lnTo>
                <a:lnTo>
                  <a:pt x="414" y="386"/>
                </a:lnTo>
                <a:lnTo>
                  <a:pt x="415" y="386"/>
                </a:lnTo>
                <a:lnTo>
                  <a:pt x="415" y="387"/>
                </a:lnTo>
                <a:close/>
                <a:moveTo>
                  <a:pt x="483" y="387"/>
                </a:moveTo>
                <a:lnTo>
                  <a:pt x="485" y="387"/>
                </a:lnTo>
                <a:lnTo>
                  <a:pt x="485" y="389"/>
                </a:lnTo>
                <a:lnTo>
                  <a:pt x="486" y="389"/>
                </a:lnTo>
                <a:lnTo>
                  <a:pt x="486" y="390"/>
                </a:lnTo>
                <a:lnTo>
                  <a:pt x="487" y="391"/>
                </a:lnTo>
                <a:lnTo>
                  <a:pt x="487" y="393"/>
                </a:lnTo>
                <a:lnTo>
                  <a:pt x="486" y="393"/>
                </a:lnTo>
                <a:lnTo>
                  <a:pt x="485" y="393"/>
                </a:lnTo>
                <a:lnTo>
                  <a:pt x="485" y="391"/>
                </a:lnTo>
                <a:lnTo>
                  <a:pt x="485" y="390"/>
                </a:lnTo>
                <a:lnTo>
                  <a:pt x="485" y="389"/>
                </a:lnTo>
                <a:lnTo>
                  <a:pt x="483" y="387"/>
                </a:lnTo>
                <a:lnTo>
                  <a:pt x="483" y="386"/>
                </a:lnTo>
                <a:lnTo>
                  <a:pt x="483" y="387"/>
                </a:lnTo>
                <a:close/>
                <a:moveTo>
                  <a:pt x="279" y="386"/>
                </a:moveTo>
                <a:lnTo>
                  <a:pt x="279" y="385"/>
                </a:lnTo>
                <a:lnTo>
                  <a:pt x="281" y="386"/>
                </a:lnTo>
                <a:lnTo>
                  <a:pt x="279" y="386"/>
                </a:lnTo>
                <a:close/>
                <a:moveTo>
                  <a:pt x="406" y="387"/>
                </a:moveTo>
                <a:lnTo>
                  <a:pt x="405" y="387"/>
                </a:lnTo>
                <a:lnTo>
                  <a:pt x="404" y="387"/>
                </a:lnTo>
                <a:lnTo>
                  <a:pt x="404" y="386"/>
                </a:lnTo>
                <a:lnTo>
                  <a:pt x="405" y="386"/>
                </a:lnTo>
                <a:lnTo>
                  <a:pt x="405" y="385"/>
                </a:lnTo>
                <a:lnTo>
                  <a:pt x="405" y="386"/>
                </a:lnTo>
                <a:lnTo>
                  <a:pt x="406" y="386"/>
                </a:lnTo>
                <a:lnTo>
                  <a:pt x="405" y="386"/>
                </a:lnTo>
                <a:lnTo>
                  <a:pt x="406" y="387"/>
                </a:lnTo>
                <a:close/>
                <a:moveTo>
                  <a:pt x="422" y="385"/>
                </a:moveTo>
                <a:lnTo>
                  <a:pt x="421" y="386"/>
                </a:lnTo>
                <a:lnTo>
                  <a:pt x="421" y="385"/>
                </a:lnTo>
                <a:lnTo>
                  <a:pt x="422" y="385"/>
                </a:lnTo>
                <a:close/>
                <a:moveTo>
                  <a:pt x="422" y="386"/>
                </a:moveTo>
                <a:lnTo>
                  <a:pt x="422" y="385"/>
                </a:lnTo>
                <a:lnTo>
                  <a:pt x="423" y="385"/>
                </a:lnTo>
                <a:lnTo>
                  <a:pt x="422" y="385"/>
                </a:lnTo>
                <a:lnTo>
                  <a:pt x="422" y="386"/>
                </a:lnTo>
                <a:close/>
                <a:moveTo>
                  <a:pt x="418" y="386"/>
                </a:moveTo>
                <a:lnTo>
                  <a:pt x="421" y="386"/>
                </a:lnTo>
                <a:lnTo>
                  <a:pt x="422" y="386"/>
                </a:lnTo>
                <a:lnTo>
                  <a:pt x="423" y="386"/>
                </a:lnTo>
                <a:lnTo>
                  <a:pt x="425" y="385"/>
                </a:lnTo>
                <a:lnTo>
                  <a:pt x="425" y="386"/>
                </a:lnTo>
                <a:lnTo>
                  <a:pt x="425" y="387"/>
                </a:lnTo>
                <a:lnTo>
                  <a:pt x="423" y="387"/>
                </a:lnTo>
                <a:lnTo>
                  <a:pt x="421" y="387"/>
                </a:lnTo>
                <a:lnTo>
                  <a:pt x="419" y="387"/>
                </a:lnTo>
                <a:lnTo>
                  <a:pt x="418" y="387"/>
                </a:lnTo>
                <a:lnTo>
                  <a:pt x="417" y="387"/>
                </a:lnTo>
                <a:lnTo>
                  <a:pt x="415" y="387"/>
                </a:lnTo>
                <a:lnTo>
                  <a:pt x="417" y="386"/>
                </a:lnTo>
                <a:lnTo>
                  <a:pt x="415" y="386"/>
                </a:lnTo>
                <a:lnTo>
                  <a:pt x="415" y="385"/>
                </a:lnTo>
                <a:lnTo>
                  <a:pt x="417" y="385"/>
                </a:lnTo>
                <a:lnTo>
                  <a:pt x="418" y="385"/>
                </a:lnTo>
                <a:lnTo>
                  <a:pt x="418" y="386"/>
                </a:lnTo>
                <a:close/>
                <a:moveTo>
                  <a:pt x="270" y="385"/>
                </a:moveTo>
                <a:lnTo>
                  <a:pt x="269" y="385"/>
                </a:lnTo>
                <a:lnTo>
                  <a:pt x="269" y="383"/>
                </a:lnTo>
                <a:lnTo>
                  <a:pt x="270" y="383"/>
                </a:lnTo>
                <a:lnTo>
                  <a:pt x="270" y="385"/>
                </a:lnTo>
                <a:close/>
                <a:moveTo>
                  <a:pt x="405" y="382"/>
                </a:moveTo>
                <a:lnTo>
                  <a:pt x="404" y="382"/>
                </a:lnTo>
                <a:lnTo>
                  <a:pt x="405" y="382"/>
                </a:lnTo>
                <a:close/>
                <a:moveTo>
                  <a:pt x="402" y="381"/>
                </a:moveTo>
                <a:lnTo>
                  <a:pt x="402" y="382"/>
                </a:lnTo>
                <a:lnTo>
                  <a:pt x="404" y="382"/>
                </a:lnTo>
                <a:lnTo>
                  <a:pt x="405" y="383"/>
                </a:lnTo>
                <a:lnTo>
                  <a:pt x="404" y="383"/>
                </a:lnTo>
                <a:lnTo>
                  <a:pt x="405" y="383"/>
                </a:lnTo>
                <a:lnTo>
                  <a:pt x="405" y="385"/>
                </a:lnTo>
                <a:lnTo>
                  <a:pt x="404" y="385"/>
                </a:lnTo>
                <a:lnTo>
                  <a:pt x="404" y="386"/>
                </a:lnTo>
                <a:lnTo>
                  <a:pt x="404" y="385"/>
                </a:lnTo>
                <a:lnTo>
                  <a:pt x="402" y="385"/>
                </a:lnTo>
                <a:lnTo>
                  <a:pt x="402" y="383"/>
                </a:lnTo>
                <a:lnTo>
                  <a:pt x="402" y="382"/>
                </a:lnTo>
                <a:lnTo>
                  <a:pt x="401" y="382"/>
                </a:lnTo>
                <a:lnTo>
                  <a:pt x="402" y="381"/>
                </a:lnTo>
                <a:close/>
                <a:moveTo>
                  <a:pt x="442" y="382"/>
                </a:moveTo>
                <a:lnTo>
                  <a:pt x="440" y="382"/>
                </a:lnTo>
                <a:lnTo>
                  <a:pt x="439" y="381"/>
                </a:lnTo>
                <a:lnTo>
                  <a:pt x="439" y="379"/>
                </a:lnTo>
                <a:lnTo>
                  <a:pt x="440" y="379"/>
                </a:lnTo>
                <a:lnTo>
                  <a:pt x="442" y="381"/>
                </a:lnTo>
                <a:lnTo>
                  <a:pt x="442" y="382"/>
                </a:lnTo>
                <a:close/>
                <a:moveTo>
                  <a:pt x="438" y="379"/>
                </a:moveTo>
                <a:lnTo>
                  <a:pt x="436" y="379"/>
                </a:lnTo>
                <a:lnTo>
                  <a:pt x="438" y="379"/>
                </a:lnTo>
                <a:close/>
                <a:moveTo>
                  <a:pt x="436" y="378"/>
                </a:moveTo>
                <a:lnTo>
                  <a:pt x="435" y="378"/>
                </a:lnTo>
                <a:lnTo>
                  <a:pt x="436" y="378"/>
                </a:lnTo>
                <a:close/>
                <a:moveTo>
                  <a:pt x="436" y="377"/>
                </a:moveTo>
                <a:lnTo>
                  <a:pt x="435" y="377"/>
                </a:lnTo>
                <a:lnTo>
                  <a:pt x="435" y="376"/>
                </a:lnTo>
                <a:lnTo>
                  <a:pt x="436" y="376"/>
                </a:lnTo>
                <a:lnTo>
                  <a:pt x="436" y="377"/>
                </a:lnTo>
                <a:close/>
                <a:moveTo>
                  <a:pt x="404" y="376"/>
                </a:moveTo>
                <a:lnTo>
                  <a:pt x="402" y="376"/>
                </a:lnTo>
                <a:lnTo>
                  <a:pt x="404" y="376"/>
                </a:lnTo>
                <a:close/>
                <a:moveTo>
                  <a:pt x="438" y="376"/>
                </a:moveTo>
                <a:lnTo>
                  <a:pt x="436" y="374"/>
                </a:lnTo>
                <a:lnTo>
                  <a:pt x="438" y="374"/>
                </a:lnTo>
                <a:lnTo>
                  <a:pt x="438" y="376"/>
                </a:lnTo>
                <a:close/>
                <a:moveTo>
                  <a:pt x="402" y="374"/>
                </a:moveTo>
                <a:lnTo>
                  <a:pt x="402" y="373"/>
                </a:lnTo>
                <a:lnTo>
                  <a:pt x="402" y="374"/>
                </a:lnTo>
                <a:close/>
                <a:moveTo>
                  <a:pt x="444" y="374"/>
                </a:moveTo>
                <a:lnTo>
                  <a:pt x="443" y="374"/>
                </a:lnTo>
                <a:lnTo>
                  <a:pt x="443" y="373"/>
                </a:lnTo>
                <a:lnTo>
                  <a:pt x="443" y="374"/>
                </a:lnTo>
                <a:lnTo>
                  <a:pt x="444" y="374"/>
                </a:lnTo>
                <a:close/>
                <a:moveTo>
                  <a:pt x="449" y="370"/>
                </a:moveTo>
                <a:lnTo>
                  <a:pt x="451" y="372"/>
                </a:lnTo>
                <a:lnTo>
                  <a:pt x="452" y="373"/>
                </a:lnTo>
                <a:lnTo>
                  <a:pt x="453" y="373"/>
                </a:lnTo>
                <a:lnTo>
                  <a:pt x="453" y="374"/>
                </a:lnTo>
                <a:lnTo>
                  <a:pt x="455" y="376"/>
                </a:lnTo>
                <a:lnTo>
                  <a:pt x="453" y="377"/>
                </a:lnTo>
                <a:lnTo>
                  <a:pt x="452" y="377"/>
                </a:lnTo>
                <a:lnTo>
                  <a:pt x="451" y="377"/>
                </a:lnTo>
                <a:lnTo>
                  <a:pt x="451" y="376"/>
                </a:lnTo>
                <a:lnTo>
                  <a:pt x="451" y="377"/>
                </a:lnTo>
                <a:lnTo>
                  <a:pt x="449" y="377"/>
                </a:lnTo>
                <a:lnTo>
                  <a:pt x="448" y="377"/>
                </a:lnTo>
                <a:lnTo>
                  <a:pt x="447" y="378"/>
                </a:lnTo>
                <a:lnTo>
                  <a:pt x="445" y="378"/>
                </a:lnTo>
                <a:lnTo>
                  <a:pt x="444" y="378"/>
                </a:lnTo>
                <a:lnTo>
                  <a:pt x="444" y="377"/>
                </a:lnTo>
                <a:lnTo>
                  <a:pt x="445" y="377"/>
                </a:lnTo>
                <a:lnTo>
                  <a:pt x="445" y="376"/>
                </a:lnTo>
                <a:lnTo>
                  <a:pt x="445" y="374"/>
                </a:lnTo>
                <a:lnTo>
                  <a:pt x="445" y="373"/>
                </a:lnTo>
                <a:lnTo>
                  <a:pt x="445" y="372"/>
                </a:lnTo>
                <a:lnTo>
                  <a:pt x="448" y="370"/>
                </a:lnTo>
                <a:lnTo>
                  <a:pt x="449" y="370"/>
                </a:lnTo>
                <a:close/>
                <a:moveTo>
                  <a:pt x="453" y="365"/>
                </a:moveTo>
                <a:lnTo>
                  <a:pt x="455" y="365"/>
                </a:lnTo>
                <a:lnTo>
                  <a:pt x="455" y="366"/>
                </a:lnTo>
                <a:lnTo>
                  <a:pt x="453" y="366"/>
                </a:lnTo>
                <a:lnTo>
                  <a:pt x="452" y="366"/>
                </a:lnTo>
                <a:lnTo>
                  <a:pt x="451" y="366"/>
                </a:lnTo>
                <a:lnTo>
                  <a:pt x="452" y="365"/>
                </a:lnTo>
                <a:lnTo>
                  <a:pt x="453" y="365"/>
                </a:lnTo>
                <a:close/>
                <a:moveTo>
                  <a:pt x="457" y="365"/>
                </a:moveTo>
                <a:lnTo>
                  <a:pt x="457" y="364"/>
                </a:lnTo>
                <a:lnTo>
                  <a:pt x="459" y="364"/>
                </a:lnTo>
                <a:lnTo>
                  <a:pt x="459" y="365"/>
                </a:lnTo>
                <a:lnTo>
                  <a:pt x="457" y="365"/>
                </a:lnTo>
                <a:close/>
                <a:moveTo>
                  <a:pt x="405" y="362"/>
                </a:moveTo>
                <a:lnTo>
                  <a:pt x="404" y="362"/>
                </a:lnTo>
                <a:lnTo>
                  <a:pt x="405" y="362"/>
                </a:lnTo>
                <a:close/>
                <a:moveTo>
                  <a:pt x="401" y="361"/>
                </a:moveTo>
                <a:lnTo>
                  <a:pt x="401" y="362"/>
                </a:lnTo>
                <a:lnTo>
                  <a:pt x="401" y="361"/>
                </a:lnTo>
                <a:close/>
                <a:moveTo>
                  <a:pt x="457" y="361"/>
                </a:moveTo>
                <a:lnTo>
                  <a:pt x="457" y="362"/>
                </a:lnTo>
                <a:lnTo>
                  <a:pt x="457" y="364"/>
                </a:lnTo>
                <a:lnTo>
                  <a:pt x="457" y="362"/>
                </a:lnTo>
                <a:lnTo>
                  <a:pt x="456" y="362"/>
                </a:lnTo>
                <a:lnTo>
                  <a:pt x="456" y="361"/>
                </a:lnTo>
                <a:lnTo>
                  <a:pt x="457" y="361"/>
                </a:lnTo>
                <a:close/>
                <a:moveTo>
                  <a:pt x="404" y="361"/>
                </a:moveTo>
                <a:lnTo>
                  <a:pt x="402" y="361"/>
                </a:lnTo>
                <a:lnTo>
                  <a:pt x="404" y="361"/>
                </a:lnTo>
                <a:close/>
                <a:moveTo>
                  <a:pt x="459" y="361"/>
                </a:moveTo>
                <a:lnTo>
                  <a:pt x="457" y="361"/>
                </a:lnTo>
                <a:lnTo>
                  <a:pt x="457" y="360"/>
                </a:lnTo>
                <a:lnTo>
                  <a:pt x="459" y="361"/>
                </a:lnTo>
                <a:close/>
                <a:moveTo>
                  <a:pt x="406" y="355"/>
                </a:moveTo>
                <a:lnTo>
                  <a:pt x="408" y="355"/>
                </a:lnTo>
                <a:lnTo>
                  <a:pt x="406" y="355"/>
                </a:lnTo>
                <a:close/>
                <a:moveTo>
                  <a:pt x="406" y="353"/>
                </a:moveTo>
                <a:lnTo>
                  <a:pt x="406" y="352"/>
                </a:lnTo>
                <a:lnTo>
                  <a:pt x="406" y="353"/>
                </a:lnTo>
                <a:close/>
                <a:moveTo>
                  <a:pt x="440" y="307"/>
                </a:moveTo>
                <a:lnTo>
                  <a:pt x="442" y="307"/>
                </a:lnTo>
                <a:lnTo>
                  <a:pt x="443" y="309"/>
                </a:lnTo>
                <a:lnTo>
                  <a:pt x="444" y="309"/>
                </a:lnTo>
                <a:lnTo>
                  <a:pt x="444" y="310"/>
                </a:lnTo>
                <a:lnTo>
                  <a:pt x="445" y="311"/>
                </a:lnTo>
                <a:lnTo>
                  <a:pt x="445" y="313"/>
                </a:lnTo>
                <a:lnTo>
                  <a:pt x="447" y="313"/>
                </a:lnTo>
                <a:lnTo>
                  <a:pt x="448" y="314"/>
                </a:lnTo>
                <a:lnTo>
                  <a:pt x="449" y="314"/>
                </a:lnTo>
                <a:lnTo>
                  <a:pt x="449" y="315"/>
                </a:lnTo>
                <a:lnTo>
                  <a:pt x="451" y="315"/>
                </a:lnTo>
                <a:lnTo>
                  <a:pt x="452" y="315"/>
                </a:lnTo>
                <a:lnTo>
                  <a:pt x="452" y="318"/>
                </a:lnTo>
                <a:lnTo>
                  <a:pt x="453" y="318"/>
                </a:lnTo>
                <a:lnTo>
                  <a:pt x="453" y="319"/>
                </a:lnTo>
                <a:lnTo>
                  <a:pt x="453" y="321"/>
                </a:lnTo>
                <a:lnTo>
                  <a:pt x="453" y="322"/>
                </a:lnTo>
                <a:lnTo>
                  <a:pt x="453" y="323"/>
                </a:lnTo>
                <a:lnTo>
                  <a:pt x="453" y="324"/>
                </a:lnTo>
                <a:lnTo>
                  <a:pt x="452" y="324"/>
                </a:lnTo>
                <a:lnTo>
                  <a:pt x="452" y="327"/>
                </a:lnTo>
                <a:lnTo>
                  <a:pt x="453" y="328"/>
                </a:lnTo>
                <a:lnTo>
                  <a:pt x="452" y="328"/>
                </a:lnTo>
                <a:lnTo>
                  <a:pt x="452" y="330"/>
                </a:lnTo>
                <a:lnTo>
                  <a:pt x="453" y="330"/>
                </a:lnTo>
                <a:lnTo>
                  <a:pt x="453" y="331"/>
                </a:lnTo>
                <a:lnTo>
                  <a:pt x="455" y="331"/>
                </a:lnTo>
                <a:lnTo>
                  <a:pt x="455" y="332"/>
                </a:lnTo>
                <a:lnTo>
                  <a:pt x="455" y="334"/>
                </a:lnTo>
                <a:lnTo>
                  <a:pt x="453" y="335"/>
                </a:lnTo>
                <a:lnTo>
                  <a:pt x="453" y="336"/>
                </a:lnTo>
                <a:lnTo>
                  <a:pt x="455" y="336"/>
                </a:lnTo>
                <a:lnTo>
                  <a:pt x="455" y="338"/>
                </a:lnTo>
                <a:lnTo>
                  <a:pt x="455" y="339"/>
                </a:lnTo>
                <a:lnTo>
                  <a:pt x="453" y="340"/>
                </a:lnTo>
                <a:lnTo>
                  <a:pt x="452" y="341"/>
                </a:lnTo>
                <a:lnTo>
                  <a:pt x="452" y="343"/>
                </a:lnTo>
                <a:lnTo>
                  <a:pt x="451" y="344"/>
                </a:lnTo>
                <a:lnTo>
                  <a:pt x="451" y="345"/>
                </a:lnTo>
                <a:lnTo>
                  <a:pt x="451" y="347"/>
                </a:lnTo>
                <a:lnTo>
                  <a:pt x="449" y="347"/>
                </a:lnTo>
                <a:lnTo>
                  <a:pt x="449" y="348"/>
                </a:lnTo>
                <a:lnTo>
                  <a:pt x="451" y="349"/>
                </a:lnTo>
                <a:lnTo>
                  <a:pt x="449" y="351"/>
                </a:lnTo>
                <a:lnTo>
                  <a:pt x="448" y="351"/>
                </a:lnTo>
                <a:lnTo>
                  <a:pt x="448" y="352"/>
                </a:lnTo>
                <a:lnTo>
                  <a:pt x="448" y="355"/>
                </a:lnTo>
                <a:lnTo>
                  <a:pt x="447" y="355"/>
                </a:lnTo>
                <a:lnTo>
                  <a:pt x="447" y="356"/>
                </a:lnTo>
                <a:lnTo>
                  <a:pt x="445" y="357"/>
                </a:lnTo>
                <a:lnTo>
                  <a:pt x="445" y="359"/>
                </a:lnTo>
                <a:lnTo>
                  <a:pt x="445" y="361"/>
                </a:lnTo>
                <a:lnTo>
                  <a:pt x="444" y="361"/>
                </a:lnTo>
                <a:lnTo>
                  <a:pt x="444" y="362"/>
                </a:lnTo>
                <a:lnTo>
                  <a:pt x="444" y="364"/>
                </a:lnTo>
                <a:lnTo>
                  <a:pt x="444" y="365"/>
                </a:lnTo>
                <a:lnTo>
                  <a:pt x="443" y="365"/>
                </a:lnTo>
                <a:lnTo>
                  <a:pt x="443" y="366"/>
                </a:lnTo>
                <a:lnTo>
                  <a:pt x="442" y="368"/>
                </a:lnTo>
                <a:lnTo>
                  <a:pt x="442" y="366"/>
                </a:lnTo>
                <a:lnTo>
                  <a:pt x="440" y="366"/>
                </a:lnTo>
                <a:lnTo>
                  <a:pt x="442" y="368"/>
                </a:lnTo>
                <a:lnTo>
                  <a:pt x="440" y="368"/>
                </a:lnTo>
                <a:lnTo>
                  <a:pt x="440" y="369"/>
                </a:lnTo>
                <a:lnTo>
                  <a:pt x="440" y="370"/>
                </a:lnTo>
                <a:lnTo>
                  <a:pt x="440" y="372"/>
                </a:lnTo>
                <a:lnTo>
                  <a:pt x="439" y="372"/>
                </a:lnTo>
                <a:lnTo>
                  <a:pt x="438" y="370"/>
                </a:lnTo>
                <a:lnTo>
                  <a:pt x="438" y="372"/>
                </a:lnTo>
                <a:lnTo>
                  <a:pt x="436" y="372"/>
                </a:lnTo>
                <a:lnTo>
                  <a:pt x="436" y="373"/>
                </a:lnTo>
                <a:lnTo>
                  <a:pt x="436" y="374"/>
                </a:lnTo>
                <a:lnTo>
                  <a:pt x="435" y="374"/>
                </a:lnTo>
                <a:lnTo>
                  <a:pt x="435" y="376"/>
                </a:lnTo>
                <a:lnTo>
                  <a:pt x="435" y="377"/>
                </a:lnTo>
                <a:lnTo>
                  <a:pt x="434" y="378"/>
                </a:lnTo>
                <a:lnTo>
                  <a:pt x="434" y="377"/>
                </a:lnTo>
                <a:lnTo>
                  <a:pt x="432" y="377"/>
                </a:lnTo>
                <a:lnTo>
                  <a:pt x="432" y="378"/>
                </a:lnTo>
                <a:lnTo>
                  <a:pt x="431" y="379"/>
                </a:lnTo>
                <a:lnTo>
                  <a:pt x="431" y="381"/>
                </a:lnTo>
                <a:lnTo>
                  <a:pt x="431" y="379"/>
                </a:lnTo>
                <a:lnTo>
                  <a:pt x="431" y="381"/>
                </a:lnTo>
                <a:lnTo>
                  <a:pt x="430" y="379"/>
                </a:lnTo>
                <a:lnTo>
                  <a:pt x="428" y="379"/>
                </a:lnTo>
                <a:lnTo>
                  <a:pt x="427" y="379"/>
                </a:lnTo>
                <a:lnTo>
                  <a:pt x="426" y="379"/>
                </a:lnTo>
                <a:lnTo>
                  <a:pt x="425" y="381"/>
                </a:lnTo>
                <a:lnTo>
                  <a:pt x="423" y="381"/>
                </a:lnTo>
                <a:lnTo>
                  <a:pt x="422" y="381"/>
                </a:lnTo>
                <a:lnTo>
                  <a:pt x="421" y="382"/>
                </a:lnTo>
                <a:lnTo>
                  <a:pt x="421" y="381"/>
                </a:lnTo>
                <a:lnTo>
                  <a:pt x="421" y="379"/>
                </a:lnTo>
                <a:lnTo>
                  <a:pt x="421" y="378"/>
                </a:lnTo>
                <a:lnTo>
                  <a:pt x="422" y="378"/>
                </a:lnTo>
                <a:lnTo>
                  <a:pt x="423" y="378"/>
                </a:lnTo>
                <a:lnTo>
                  <a:pt x="423" y="379"/>
                </a:lnTo>
                <a:lnTo>
                  <a:pt x="422" y="379"/>
                </a:lnTo>
                <a:lnTo>
                  <a:pt x="423" y="379"/>
                </a:lnTo>
                <a:lnTo>
                  <a:pt x="425" y="378"/>
                </a:lnTo>
                <a:lnTo>
                  <a:pt x="423" y="377"/>
                </a:lnTo>
                <a:lnTo>
                  <a:pt x="422" y="376"/>
                </a:lnTo>
                <a:lnTo>
                  <a:pt x="421" y="377"/>
                </a:lnTo>
                <a:lnTo>
                  <a:pt x="419" y="377"/>
                </a:lnTo>
                <a:lnTo>
                  <a:pt x="418" y="377"/>
                </a:lnTo>
                <a:lnTo>
                  <a:pt x="418" y="378"/>
                </a:lnTo>
                <a:lnTo>
                  <a:pt x="418" y="379"/>
                </a:lnTo>
                <a:lnTo>
                  <a:pt x="417" y="379"/>
                </a:lnTo>
                <a:lnTo>
                  <a:pt x="417" y="381"/>
                </a:lnTo>
                <a:lnTo>
                  <a:pt x="417" y="382"/>
                </a:lnTo>
                <a:lnTo>
                  <a:pt x="415" y="382"/>
                </a:lnTo>
                <a:lnTo>
                  <a:pt x="415" y="383"/>
                </a:lnTo>
                <a:lnTo>
                  <a:pt x="414" y="385"/>
                </a:lnTo>
                <a:lnTo>
                  <a:pt x="413" y="386"/>
                </a:lnTo>
                <a:lnTo>
                  <a:pt x="411" y="386"/>
                </a:lnTo>
                <a:lnTo>
                  <a:pt x="410" y="386"/>
                </a:lnTo>
                <a:lnTo>
                  <a:pt x="409" y="386"/>
                </a:lnTo>
                <a:lnTo>
                  <a:pt x="408" y="386"/>
                </a:lnTo>
                <a:lnTo>
                  <a:pt x="408" y="387"/>
                </a:lnTo>
                <a:lnTo>
                  <a:pt x="408" y="386"/>
                </a:lnTo>
                <a:lnTo>
                  <a:pt x="406" y="386"/>
                </a:lnTo>
                <a:lnTo>
                  <a:pt x="405" y="385"/>
                </a:lnTo>
                <a:lnTo>
                  <a:pt x="406" y="383"/>
                </a:lnTo>
                <a:lnTo>
                  <a:pt x="405" y="383"/>
                </a:lnTo>
                <a:lnTo>
                  <a:pt x="405" y="382"/>
                </a:lnTo>
                <a:lnTo>
                  <a:pt x="405" y="381"/>
                </a:lnTo>
                <a:lnTo>
                  <a:pt x="404" y="381"/>
                </a:lnTo>
                <a:lnTo>
                  <a:pt x="404" y="379"/>
                </a:lnTo>
                <a:lnTo>
                  <a:pt x="404" y="378"/>
                </a:lnTo>
                <a:lnTo>
                  <a:pt x="404" y="377"/>
                </a:lnTo>
                <a:lnTo>
                  <a:pt x="405" y="377"/>
                </a:lnTo>
                <a:lnTo>
                  <a:pt x="404" y="377"/>
                </a:lnTo>
                <a:lnTo>
                  <a:pt x="404" y="376"/>
                </a:lnTo>
                <a:lnTo>
                  <a:pt x="404" y="374"/>
                </a:lnTo>
                <a:lnTo>
                  <a:pt x="404" y="376"/>
                </a:lnTo>
                <a:lnTo>
                  <a:pt x="404" y="374"/>
                </a:lnTo>
                <a:lnTo>
                  <a:pt x="402" y="374"/>
                </a:lnTo>
                <a:lnTo>
                  <a:pt x="402" y="373"/>
                </a:lnTo>
                <a:lnTo>
                  <a:pt x="401" y="373"/>
                </a:lnTo>
                <a:lnTo>
                  <a:pt x="400" y="373"/>
                </a:lnTo>
                <a:lnTo>
                  <a:pt x="400" y="372"/>
                </a:lnTo>
                <a:lnTo>
                  <a:pt x="401" y="372"/>
                </a:lnTo>
                <a:lnTo>
                  <a:pt x="400" y="372"/>
                </a:lnTo>
                <a:lnTo>
                  <a:pt x="398" y="370"/>
                </a:lnTo>
                <a:lnTo>
                  <a:pt x="398" y="372"/>
                </a:lnTo>
                <a:lnTo>
                  <a:pt x="398" y="370"/>
                </a:lnTo>
                <a:lnTo>
                  <a:pt x="397" y="370"/>
                </a:lnTo>
                <a:lnTo>
                  <a:pt x="397" y="369"/>
                </a:lnTo>
                <a:lnTo>
                  <a:pt x="397" y="368"/>
                </a:lnTo>
                <a:lnTo>
                  <a:pt x="397" y="366"/>
                </a:lnTo>
                <a:lnTo>
                  <a:pt x="397" y="365"/>
                </a:lnTo>
                <a:lnTo>
                  <a:pt x="398" y="365"/>
                </a:lnTo>
                <a:lnTo>
                  <a:pt x="398" y="364"/>
                </a:lnTo>
                <a:lnTo>
                  <a:pt x="400" y="364"/>
                </a:lnTo>
                <a:lnTo>
                  <a:pt x="401" y="364"/>
                </a:lnTo>
                <a:lnTo>
                  <a:pt x="402" y="364"/>
                </a:lnTo>
                <a:lnTo>
                  <a:pt x="402" y="362"/>
                </a:lnTo>
                <a:lnTo>
                  <a:pt x="404" y="362"/>
                </a:lnTo>
                <a:lnTo>
                  <a:pt x="405" y="362"/>
                </a:lnTo>
                <a:lnTo>
                  <a:pt x="405" y="364"/>
                </a:lnTo>
                <a:lnTo>
                  <a:pt x="405" y="362"/>
                </a:lnTo>
                <a:lnTo>
                  <a:pt x="406" y="364"/>
                </a:lnTo>
                <a:lnTo>
                  <a:pt x="406" y="362"/>
                </a:lnTo>
                <a:lnTo>
                  <a:pt x="408" y="362"/>
                </a:lnTo>
                <a:lnTo>
                  <a:pt x="408" y="361"/>
                </a:lnTo>
                <a:lnTo>
                  <a:pt x="406" y="360"/>
                </a:lnTo>
                <a:lnTo>
                  <a:pt x="406" y="359"/>
                </a:lnTo>
                <a:lnTo>
                  <a:pt x="405" y="359"/>
                </a:lnTo>
                <a:lnTo>
                  <a:pt x="405" y="357"/>
                </a:lnTo>
                <a:lnTo>
                  <a:pt x="406" y="357"/>
                </a:lnTo>
                <a:lnTo>
                  <a:pt x="408" y="357"/>
                </a:lnTo>
                <a:lnTo>
                  <a:pt x="409" y="357"/>
                </a:lnTo>
                <a:lnTo>
                  <a:pt x="410" y="356"/>
                </a:lnTo>
                <a:lnTo>
                  <a:pt x="410" y="357"/>
                </a:lnTo>
                <a:lnTo>
                  <a:pt x="410" y="356"/>
                </a:lnTo>
                <a:lnTo>
                  <a:pt x="411" y="356"/>
                </a:lnTo>
                <a:lnTo>
                  <a:pt x="410" y="355"/>
                </a:lnTo>
                <a:lnTo>
                  <a:pt x="409" y="355"/>
                </a:lnTo>
                <a:lnTo>
                  <a:pt x="408" y="356"/>
                </a:lnTo>
                <a:lnTo>
                  <a:pt x="408" y="355"/>
                </a:lnTo>
                <a:lnTo>
                  <a:pt x="408" y="353"/>
                </a:lnTo>
                <a:lnTo>
                  <a:pt x="409" y="353"/>
                </a:lnTo>
                <a:lnTo>
                  <a:pt x="409" y="352"/>
                </a:lnTo>
                <a:lnTo>
                  <a:pt x="408" y="353"/>
                </a:lnTo>
                <a:lnTo>
                  <a:pt x="408" y="352"/>
                </a:lnTo>
                <a:lnTo>
                  <a:pt x="408" y="351"/>
                </a:lnTo>
                <a:lnTo>
                  <a:pt x="408" y="352"/>
                </a:lnTo>
                <a:lnTo>
                  <a:pt x="406" y="352"/>
                </a:lnTo>
                <a:lnTo>
                  <a:pt x="406" y="351"/>
                </a:lnTo>
                <a:lnTo>
                  <a:pt x="405" y="349"/>
                </a:lnTo>
                <a:lnTo>
                  <a:pt x="405" y="347"/>
                </a:lnTo>
                <a:lnTo>
                  <a:pt x="405" y="345"/>
                </a:lnTo>
                <a:lnTo>
                  <a:pt x="406" y="345"/>
                </a:lnTo>
                <a:lnTo>
                  <a:pt x="406" y="344"/>
                </a:lnTo>
                <a:lnTo>
                  <a:pt x="406" y="343"/>
                </a:lnTo>
                <a:lnTo>
                  <a:pt x="406" y="341"/>
                </a:lnTo>
                <a:lnTo>
                  <a:pt x="408" y="341"/>
                </a:lnTo>
                <a:lnTo>
                  <a:pt x="408" y="343"/>
                </a:lnTo>
                <a:lnTo>
                  <a:pt x="409" y="341"/>
                </a:lnTo>
                <a:lnTo>
                  <a:pt x="409" y="340"/>
                </a:lnTo>
                <a:lnTo>
                  <a:pt x="409" y="339"/>
                </a:lnTo>
                <a:lnTo>
                  <a:pt x="410" y="338"/>
                </a:lnTo>
                <a:lnTo>
                  <a:pt x="411" y="336"/>
                </a:lnTo>
                <a:lnTo>
                  <a:pt x="413" y="336"/>
                </a:lnTo>
                <a:lnTo>
                  <a:pt x="414" y="336"/>
                </a:lnTo>
                <a:lnTo>
                  <a:pt x="414" y="335"/>
                </a:lnTo>
                <a:lnTo>
                  <a:pt x="415" y="334"/>
                </a:lnTo>
                <a:lnTo>
                  <a:pt x="417" y="332"/>
                </a:lnTo>
                <a:lnTo>
                  <a:pt x="417" y="331"/>
                </a:lnTo>
                <a:lnTo>
                  <a:pt x="417" y="330"/>
                </a:lnTo>
                <a:lnTo>
                  <a:pt x="417" y="328"/>
                </a:lnTo>
                <a:lnTo>
                  <a:pt x="417" y="327"/>
                </a:lnTo>
                <a:lnTo>
                  <a:pt x="418" y="327"/>
                </a:lnTo>
                <a:lnTo>
                  <a:pt x="419" y="327"/>
                </a:lnTo>
                <a:lnTo>
                  <a:pt x="421" y="328"/>
                </a:lnTo>
                <a:lnTo>
                  <a:pt x="422" y="327"/>
                </a:lnTo>
                <a:lnTo>
                  <a:pt x="423" y="327"/>
                </a:lnTo>
                <a:lnTo>
                  <a:pt x="423" y="326"/>
                </a:lnTo>
                <a:lnTo>
                  <a:pt x="423" y="324"/>
                </a:lnTo>
                <a:lnTo>
                  <a:pt x="425" y="324"/>
                </a:lnTo>
                <a:lnTo>
                  <a:pt x="426" y="324"/>
                </a:lnTo>
                <a:lnTo>
                  <a:pt x="427" y="324"/>
                </a:lnTo>
                <a:lnTo>
                  <a:pt x="427" y="323"/>
                </a:lnTo>
                <a:lnTo>
                  <a:pt x="428" y="322"/>
                </a:lnTo>
                <a:lnTo>
                  <a:pt x="428" y="321"/>
                </a:lnTo>
                <a:lnTo>
                  <a:pt x="428" y="319"/>
                </a:lnTo>
                <a:lnTo>
                  <a:pt x="428" y="318"/>
                </a:lnTo>
                <a:lnTo>
                  <a:pt x="427" y="318"/>
                </a:lnTo>
                <a:lnTo>
                  <a:pt x="428" y="317"/>
                </a:lnTo>
                <a:lnTo>
                  <a:pt x="428" y="315"/>
                </a:lnTo>
                <a:lnTo>
                  <a:pt x="430" y="314"/>
                </a:lnTo>
                <a:lnTo>
                  <a:pt x="431" y="313"/>
                </a:lnTo>
                <a:lnTo>
                  <a:pt x="432" y="313"/>
                </a:lnTo>
                <a:lnTo>
                  <a:pt x="434" y="313"/>
                </a:lnTo>
                <a:lnTo>
                  <a:pt x="434" y="311"/>
                </a:lnTo>
                <a:lnTo>
                  <a:pt x="435" y="311"/>
                </a:lnTo>
                <a:lnTo>
                  <a:pt x="436" y="311"/>
                </a:lnTo>
                <a:lnTo>
                  <a:pt x="436" y="310"/>
                </a:lnTo>
                <a:lnTo>
                  <a:pt x="439" y="310"/>
                </a:lnTo>
                <a:lnTo>
                  <a:pt x="439" y="311"/>
                </a:lnTo>
                <a:lnTo>
                  <a:pt x="440" y="311"/>
                </a:lnTo>
                <a:lnTo>
                  <a:pt x="440" y="310"/>
                </a:lnTo>
                <a:lnTo>
                  <a:pt x="442" y="310"/>
                </a:lnTo>
                <a:lnTo>
                  <a:pt x="440" y="310"/>
                </a:lnTo>
                <a:lnTo>
                  <a:pt x="439" y="310"/>
                </a:lnTo>
                <a:lnTo>
                  <a:pt x="439" y="309"/>
                </a:lnTo>
                <a:lnTo>
                  <a:pt x="438" y="309"/>
                </a:lnTo>
                <a:lnTo>
                  <a:pt x="436" y="309"/>
                </a:lnTo>
                <a:lnTo>
                  <a:pt x="436" y="307"/>
                </a:lnTo>
                <a:lnTo>
                  <a:pt x="438" y="307"/>
                </a:lnTo>
                <a:lnTo>
                  <a:pt x="439" y="307"/>
                </a:lnTo>
                <a:lnTo>
                  <a:pt x="440" y="307"/>
                </a:lnTo>
                <a:close/>
                <a:moveTo>
                  <a:pt x="435" y="304"/>
                </a:moveTo>
                <a:lnTo>
                  <a:pt x="435" y="302"/>
                </a:lnTo>
                <a:lnTo>
                  <a:pt x="435" y="304"/>
                </a:lnTo>
                <a:close/>
                <a:moveTo>
                  <a:pt x="436" y="302"/>
                </a:moveTo>
                <a:lnTo>
                  <a:pt x="435" y="302"/>
                </a:lnTo>
                <a:lnTo>
                  <a:pt x="436" y="301"/>
                </a:lnTo>
                <a:lnTo>
                  <a:pt x="436" y="300"/>
                </a:lnTo>
                <a:lnTo>
                  <a:pt x="436" y="302"/>
                </a:lnTo>
                <a:close/>
                <a:moveTo>
                  <a:pt x="452" y="298"/>
                </a:moveTo>
                <a:lnTo>
                  <a:pt x="452" y="297"/>
                </a:lnTo>
                <a:lnTo>
                  <a:pt x="452" y="298"/>
                </a:lnTo>
                <a:close/>
                <a:moveTo>
                  <a:pt x="506" y="289"/>
                </a:moveTo>
                <a:lnTo>
                  <a:pt x="504" y="289"/>
                </a:lnTo>
                <a:lnTo>
                  <a:pt x="506" y="288"/>
                </a:lnTo>
                <a:lnTo>
                  <a:pt x="504" y="287"/>
                </a:lnTo>
                <a:lnTo>
                  <a:pt x="504" y="285"/>
                </a:lnTo>
                <a:lnTo>
                  <a:pt x="506" y="284"/>
                </a:lnTo>
                <a:lnTo>
                  <a:pt x="506" y="285"/>
                </a:lnTo>
                <a:lnTo>
                  <a:pt x="506" y="287"/>
                </a:lnTo>
                <a:lnTo>
                  <a:pt x="506" y="288"/>
                </a:lnTo>
                <a:lnTo>
                  <a:pt x="506" y="289"/>
                </a:lnTo>
                <a:close/>
                <a:moveTo>
                  <a:pt x="641" y="285"/>
                </a:moveTo>
                <a:lnTo>
                  <a:pt x="639" y="284"/>
                </a:lnTo>
                <a:lnTo>
                  <a:pt x="641" y="284"/>
                </a:lnTo>
                <a:lnTo>
                  <a:pt x="641" y="285"/>
                </a:lnTo>
                <a:close/>
                <a:moveTo>
                  <a:pt x="644" y="280"/>
                </a:moveTo>
                <a:lnTo>
                  <a:pt x="646" y="280"/>
                </a:lnTo>
                <a:lnTo>
                  <a:pt x="644" y="280"/>
                </a:lnTo>
                <a:close/>
                <a:moveTo>
                  <a:pt x="466" y="280"/>
                </a:moveTo>
                <a:lnTo>
                  <a:pt x="468" y="280"/>
                </a:lnTo>
                <a:lnTo>
                  <a:pt x="468" y="281"/>
                </a:lnTo>
                <a:lnTo>
                  <a:pt x="468" y="283"/>
                </a:lnTo>
                <a:lnTo>
                  <a:pt x="468" y="284"/>
                </a:lnTo>
                <a:lnTo>
                  <a:pt x="466" y="285"/>
                </a:lnTo>
                <a:lnTo>
                  <a:pt x="466" y="284"/>
                </a:lnTo>
                <a:lnTo>
                  <a:pt x="468" y="284"/>
                </a:lnTo>
                <a:lnTo>
                  <a:pt x="468" y="283"/>
                </a:lnTo>
                <a:lnTo>
                  <a:pt x="468" y="281"/>
                </a:lnTo>
                <a:lnTo>
                  <a:pt x="466" y="281"/>
                </a:lnTo>
                <a:lnTo>
                  <a:pt x="466" y="283"/>
                </a:lnTo>
                <a:lnTo>
                  <a:pt x="466" y="284"/>
                </a:lnTo>
                <a:lnTo>
                  <a:pt x="465" y="284"/>
                </a:lnTo>
                <a:lnTo>
                  <a:pt x="465" y="283"/>
                </a:lnTo>
                <a:lnTo>
                  <a:pt x="466" y="283"/>
                </a:lnTo>
                <a:lnTo>
                  <a:pt x="465" y="281"/>
                </a:lnTo>
                <a:lnTo>
                  <a:pt x="466" y="281"/>
                </a:lnTo>
                <a:lnTo>
                  <a:pt x="466" y="280"/>
                </a:lnTo>
                <a:close/>
                <a:moveTo>
                  <a:pt x="646" y="280"/>
                </a:moveTo>
                <a:lnTo>
                  <a:pt x="646" y="279"/>
                </a:lnTo>
                <a:lnTo>
                  <a:pt x="646" y="280"/>
                </a:lnTo>
                <a:close/>
                <a:moveTo>
                  <a:pt x="638" y="279"/>
                </a:moveTo>
                <a:lnTo>
                  <a:pt x="639" y="279"/>
                </a:lnTo>
                <a:lnTo>
                  <a:pt x="638" y="279"/>
                </a:lnTo>
                <a:close/>
                <a:moveTo>
                  <a:pt x="468" y="279"/>
                </a:moveTo>
                <a:lnTo>
                  <a:pt x="466" y="279"/>
                </a:lnTo>
                <a:lnTo>
                  <a:pt x="468" y="277"/>
                </a:lnTo>
                <a:lnTo>
                  <a:pt x="468" y="276"/>
                </a:lnTo>
                <a:lnTo>
                  <a:pt x="468" y="277"/>
                </a:lnTo>
                <a:lnTo>
                  <a:pt x="468" y="279"/>
                </a:lnTo>
                <a:close/>
                <a:moveTo>
                  <a:pt x="507" y="275"/>
                </a:moveTo>
                <a:lnTo>
                  <a:pt x="507" y="276"/>
                </a:lnTo>
                <a:lnTo>
                  <a:pt x="506" y="275"/>
                </a:lnTo>
                <a:lnTo>
                  <a:pt x="507" y="275"/>
                </a:lnTo>
                <a:lnTo>
                  <a:pt x="508" y="273"/>
                </a:lnTo>
                <a:lnTo>
                  <a:pt x="510" y="273"/>
                </a:lnTo>
                <a:lnTo>
                  <a:pt x="510" y="275"/>
                </a:lnTo>
                <a:lnTo>
                  <a:pt x="507" y="275"/>
                </a:lnTo>
                <a:close/>
                <a:moveTo>
                  <a:pt x="634" y="271"/>
                </a:moveTo>
                <a:lnTo>
                  <a:pt x="633" y="271"/>
                </a:lnTo>
                <a:lnTo>
                  <a:pt x="634" y="271"/>
                </a:lnTo>
                <a:close/>
                <a:moveTo>
                  <a:pt x="469" y="273"/>
                </a:moveTo>
                <a:lnTo>
                  <a:pt x="468" y="273"/>
                </a:lnTo>
                <a:lnTo>
                  <a:pt x="466" y="272"/>
                </a:lnTo>
                <a:lnTo>
                  <a:pt x="466" y="271"/>
                </a:lnTo>
                <a:lnTo>
                  <a:pt x="466" y="269"/>
                </a:lnTo>
                <a:lnTo>
                  <a:pt x="468" y="271"/>
                </a:lnTo>
                <a:lnTo>
                  <a:pt x="468" y="272"/>
                </a:lnTo>
                <a:lnTo>
                  <a:pt x="468" y="273"/>
                </a:lnTo>
                <a:lnTo>
                  <a:pt x="469" y="273"/>
                </a:lnTo>
                <a:close/>
                <a:moveTo>
                  <a:pt x="527" y="268"/>
                </a:moveTo>
                <a:lnTo>
                  <a:pt x="527" y="269"/>
                </a:lnTo>
                <a:lnTo>
                  <a:pt x="525" y="269"/>
                </a:lnTo>
                <a:lnTo>
                  <a:pt x="525" y="268"/>
                </a:lnTo>
                <a:lnTo>
                  <a:pt x="527" y="268"/>
                </a:lnTo>
                <a:close/>
                <a:moveTo>
                  <a:pt x="621" y="263"/>
                </a:moveTo>
                <a:lnTo>
                  <a:pt x="621" y="262"/>
                </a:lnTo>
                <a:lnTo>
                  <a:pt x="620" y="262"/>
                </a:lnTo>
                <a:lnTo>
                  <a:pt x="621" y="260"/>
                </a:lnTo>
                <a:lnTo>
                  <a:pt x="622" y="262"/>
                </a:lnTo>
                <a:lnTo>
                  <a:pt x="621" y="263"/>
                </a:lnTo>
                <a:close/>
                <a:moveTo>
                  <a:pt x="608" y="262"/>
                </a:moveTo>
                <a:lnTo>
                  <a:pt x="608" y="260"/>
                </a:lnTo>
                <a:lnTo>
                  <a:pt x="608" y="262"/>
                </a:lnTo>
                <a:close/>
                <a:moveTo>
                  <a:pt x="464" y="260"/>
                </a:moveTo>
                <a:lnTo>
                  <a:pt x="463" y="262"/>
                </a:lnTo>
                <a:lnTo>
                  <a:pt x="463" y="260"/>
                </a:lnTo>
                <a:lnTo>
                  <a:pt x="463" y="259"/>
                </a:lnTo>
                <a:lnTo>
                  <a:pt x="463" y="260"/>
                </a:lnTo>
                <a:lnTo>
                  <a:pt x="464" y="260"/>
                </a:lnTo>
                <a:close/>
                <a:moveTo>
                  <a:pt x="465" y="260"/>
                </a:moveTo>
                <a:lnTo>
                  <a:pt x="464" y="259"/>
                </a:lnTo>
                <a:lnTo>
                  <a:pt x="465" y="259"/>
                </a:lnTo>
                <a:lnTo>
                  <a:pt x="465" y="258"/>
                </a:lnTo>
                <a:lnTo>
                  <a:pt x="466" y="259"/>
                </a:lnTo>
                <a:lnTo>
                  <a:pt x="465" y="259"/>
                </a:lnTo>
                <a:lnTo>
                  <a:pt x="465" y="260"/>
                </a:lnTo>
                <a:close/>
                <a:moveTo>
                  <a:pt x="642" y="259"/>
                </a:moveTo>
                <a:lnTo>
                  <a:pt x="641" y="259"/>
                </a:lnTo>
                <a:lnTo>
                  <a:pt x="641" y="258"/>
                </a:lnTo>
                <a:lnTo>
                  <a:pt x="642" y="256"/>
                </a:lnTo>
                <a:lnTo>
                  <a:pt x="642" y="258"/>
                </a:lnTo>
                <a:lnTo>
                  <a:pt x="642" y="259"/>
                </a:lnTo>
                <a:close/>
                <a:moveTo>
                  <a:pt x="646" y="256"/>
                </a:moveTo>
                <a:lnTo>
                  <a:pt x="646" y="258"/>
                </a:lnTo>
                <a:lnTo>
                  <a:pt x="647" y="258"/>
                </a:lnTo>
                <a:lnTo>
                  <a:pt x="647" y="259"/>
                </a:lnTo>
                <a:lnTo>
                  <a:pt x="647" y="260"/>
                </a:lnTo>
                <a:lnTo>
                  <a:pt x="648" y="260"/>
                </a:lnTo>
                <a:lnTo>
                  <a:pt x="647" y="260"/>
                </a:lnTo>
                <a:lnTo>
                  <a:pt x="648" y="262"/>
                </a:lnTo>
                <a:lnTo>
                  <a:pt x="647" y="262"/>
                </a:lnTo>
                <a:lnTo>
                  <a:pt x="646" y="260"/>
                </a:lnTo>
                <a:lnTo>
                  <a:pt x="646" y="262"/>
                </a:lnTo>
                <a:lnTo>
                  <a:pt x="644" y="262"/>
                </a:lnTo>
                <a:lnTo>
                  <a:pt x="644" y="260"/>
                </a:lnTo>
                <a:lnTo>
                  <a:pt x="643" y="262"/>
                </a:lnTo>
                <a:lnTo>
                  <a:pt x="643" y="260"/>
                </a:lnTo>
                <a:lnTo>
                  <a:pt x="644" y="260"/>
                </a:lnTo>
                <a:lnTo>
                  <a:pt x="644" y="259"/>
                </a:lnTo>
                <a:lnTo>
                  <a:pt x="643" y="259"/>
                </a:lnTo>
                <a:lnTo>
                  <a:pt x="644" y="258"/>
                </a:lnTo>
                <a:lnTo>
                  <a:pt x="646" y="256"/>
                </a:lnTo>
                <a:close/>
                <a:moveTo>
                  <a:pt x="641" y="256"/>
                </a:moveTo>
                <a:lnTo>
                  <a:pt x="641" y="255"/>
                </a:lnTo>
                <a:lnTo>
                  <a:pt x="641" y="256"/>
                </a:lnTo>
                <a:close/>
                <a:moveTo>
                  <a:pt x="641" y="255"/>
                </a:moveTo>
                <a:lnTo>
                  <a:pt x="642" y="255"/>
                </a:lnTo>
                <a:lnTo>
                  <a:pt x="642" y="256"/>
                </a:lnTo>
                <a:lnTo>
                  <a:pt x="642" y="255"/>
                </a:lnTo>
                <a:lnTo>
                  <a:pt x="641" y="255"/>
                </a:lnTo>
                <a:close/>
                <a:moveTo>
                  <a:pt x="466" y="258"/>
                </a:moveTo>
                <a:lnTo>
                  <a:pt x="465" y="258"/>
                </a:lnTo>
                <a:lnTo>
                  <a:pt x="465" y="256"/>
                </a:lnTo>
                <a:lnTo>
                  <a:pt x="466" y="255"/>
                </a:lnTo>
                <a:lnTo>
                  <a:pt x="466" y="256"/>
                </a:lnTo>
                <a:lnTo>
                  <a:pt x="466" y="258"/>
                </a:lnTo>
                <a:close/>
                <a:moveTo>
                  <a:pt x="624" y="255"/>
                </a:moveTo>
                <a:lnTo>
                  <a:pt x="622" y="255"/>
                </a:lnTo>
                <a:lnTo>
                  <a:pt x="624" y="255"/>
                </a:lnTo>
                <a:close/>
                <a:moveTo>
                  <a:pt x="563" y="250"/>
                </a:moveTo>
                <a:lnTo>
                  <a:pt x="563" y="251"/>
                </a:lnTo>
                <a:lnTo>
                  <a:pt x="565" y="251"/>
                </a:lnTo>
                <a:lnTo>
                  <a:pt x="566" y="251"/>
                </a:lnTo>
                <a:lnTo>
                  <a:pt x="567" y="251"/>
                </a:lnTo>
                <a:lnTo>
                  <a:pt x="569" y="251"/>
                </a:lnTo>
                <a:lnTo>
                  <a:pt x="570" y="251"/>
                </a:lnTo>
                <a:lnTo>
                  <a:pt x="571" y="251"/>
                </a:lnTo>
                <a:lnTo>
                  <a:pt x="572" y="251"/>
                </a:lnTo>
                <a:lnTo>
                  <a:pt x="574" y="251"/>
                </a:lnTo>
                <a:lnTo>
                  <a:pt x="574" y="252"/>
                </a:lnTo>
                <a:lnTo>
                  <a:pt x="572" y="252"/>
                </a:lnTo>
                <a:lnTo>
                  <a:pt x="571" y="252"/>
                </a:lnTo>
                <a:lnTo>
                  <a:pt x="572" y="252"/>
                </a:lnTo>
                <a:lnTo>
                  <a:pt x="574" y="254"/>
                </a:lnTo>
                <a:lnTo>
                  <a:pt x="574" y="252"/>
                </a:lnTo>
                <a:lnTo>
                  <a:pt x="576" y="252"/>
                </a:lnTo>
                <a:lnTo>
                  <a:pt x="576" y="254"/>
                </a:lnTo>
                <a:lnTo>
                  <a:pt x="576" y="255"/>
                </a:lnTo>
                <a:lnTo>
                  <a:pt x="578" y="254"/>
                </a:lnTo>
                <a:lnTo>
                  <a:pt x="576" y="254"/>
                </a:lnTo>
                <a:lnTo>
                  <a:pt x="578" y="254"/>
                </a:lnTo>
                <a:lnTo>
                  <a:pt x="579" y="255"/>
                </a:lnTo>
                <a:lnTo>
                  <a:pt x="580" y="255"/>
                </a:lnTo>
                <a:lnTo>
                  <a:pt x="580" y="256"/>
                </a:lnTo>
                <a:lnTo>
                  <a:pt x="582" y="258"/>
                </a:lnTo>
                <a:lnTo>
                  <a:pt x="583" y="258"/>
                </a:lnTo>
                <a:lnTo>
                  <a:pt x="584" y="258"/>
                </a:lnTo>
                <a:lnTo>
                  <a:pt x="584" y="259"/>
                </a:lnTo>
                <a:lnTo>
                  <a:pt x="586" y="259"/>
                </a:lnTo>
                <a:lnTo>
                  <a:pt x="587" y="259"/>
                </a:lnTo>
                <a:lnTo>
                  <a:pt x="588" y="260"/>
                </a:lnTo>
                <a:lnTo>
                  <a:pt x="589" y="260"/>
                </a:lnTo>
                <a:lnTo>
                  <a:pt x="589" y="262"/>
                </a:lnTo>
                <a:lnTo>
                  <a:pt x="588" y="262"/>
                </a:lnTo>
                <a:lnTo>
                  <a:pt x="589" y="262"/>
                </a:lnTo>
                <a:lnTo>
                  <a:pt x="591" y="262"/>
                </a:lnTo>
                <a:lnTo>
                  <a:pt x="591" y="260"/>
                </a:lnTo>
                <a:lnTo>
                  <a:pt x="592" y="262"/>
                </a:lnTo>
                <a:lnTo>
                  <a:pt x="592" y="260"/>
                </a:lnTo>
                <a:lnTo>
                  <a:pt x="593" y="260"/>
                </a:lnTo>
                <a:lnTo>
                  <a:pt x="593" y="262"/>
                </a:lnTo>
                <a:lnTo>
                  <a:pt x="595" y="262"/>
                </a:lnTo>
                <a:lnTo>
                  <a:pt x="597" y="262"/>
                </a:lnTo>
                <a:lnTo>
                  <a:pt x="599" y="260"/>
                </a:lnTo>
                <a:lnTo>
                  <a:pt x="600" y="260"/>
                </a:lnTo>
                <a:lnTo>
                  <a:pt x="601" y="260"/>
                </a:lnTo>
                <a:lnTo>
                  <a:pt x="601" y="259"/>
                </a:lnTo>
                <a:lnTo>
                  <a:pt x="603" y="259"/>
                </a:lnTo>
                <a:lnTo>
                  <a:pt x="604" y="259"/>
                </a:lnTo>
                <a:lnTo>
                  <a:pt x="604" y="260"/>
                </a:lnTo>
                <a:lnTo>
                  <a:pt x="607" y="260"/>
                </a:lnTo>
                <a:lnTo>
                  <a:pt x="607" y="262"/>
                </a:lnTo>
                <a:lnTo>
                  <a:pt x="608" y="262"/>
                </a:lnTo>
                <a:lnTo>
                  <a:pt x="608" y="263"/>
                </a:lnTo>
                <a:lnTo>
                  <a:pt x="608" y="264"/>
                </a:lnTo>
                <a:lnTo>
                  <a:pt x="608" y="263"/>
                </a:lnTo>
                <a:lnTo>
                  <a:pt x="609" y="263"/>
                </a:lnTo>
                <a:lnTo>
                  <a:pt x="610" y="263"/>
                </a:lnTo>
                <a:lnTo>
                  <a:pt x="609" y="262"/>
                </a:lnTo>
                <a:lnTo>
                  <a:pt x="610" y="260"/>
                </a:lnTo>
                <a:lnTo>
                  <a:pt x="610" y="262"/>
                </a:lnTo>
                <a:lnTo>
                  <a:pt x="612" y="262"/>
                </a:lnTo>
                <a:lnTo>
                  <a:pt x="613" y="263"/>
                </a:lnTo>
                <a:lnTo>
                  <a:pt x="613" y="262"/>
                </a:lnTo>
                <a:lnTo>
                  <a:pt x="612" y="262"/>
                </a:lnTo>
                <a:lnTo>
                  <a:pt x="613" y="262"/>
                </a:lnTo>
                <a:lnTo>
                  <a:pt x="614" y="262"/>
                </a:lnTo>
                <a:lnTo>
                  <a:pt x="614" y="263"/>
                </a:lnTo>
                <a:lnTo>
                  <a:pt x="616" y="263"/>
                </a:lnTo>
                <a:lnTo>
                  <a:pt x="617" y="264"/>
                </a:lnTo>
                <a:lnTo>
                  <a:pt x="618" y="264"/>
                </a:lnTo>
                <a:lnTo>
                  <a:pt x="620" y="266"/>
                </a:lnTo>
                <a:lnTo>
                  <a:pt x="621" y="266"/>
                </a:lnTo>
                <a:lnTo>
                  <a:pt x="622" y="267"/>
                </a:lnTo>
                <a:lnTo>
                  <a:pt x="624" y="267"/>
                </a:lnTo>
                <a:lnTo>
                  <a:pt x="624" y="268"/>
                </a:lnTo>
                <a:lnTo>
                  <a:pt x="624" y="269"/>
                </a:lnTo>
                <a:lnTo>
                  <a:pt x="625" y="268"/>
                </a:lnTo>
                <a:lnTo>
                  <a:pt x="626" y="268"/>
                </a:lnTo>
                <a:lnTo>
                  <a:pt x="626" y="267"/>
                </a:lnTo>
                <a:lnTo>
                  <a:pt x="627" y="267"/>
                </a:lnTo>
                <a:lnTo>
                  <a:pt x="627" y="266"/>
                </a:lnTo>
                <a:lnTo>
                  <a:pt x="629" y="266"/>
                </a:lnTo>
                <a:lnTo>
                  <a:pt x="630" y="266"/>
                </a:lnTo>
                <a:lnTo>
                  <a:pt x="630" y="267"/>
                </a:lnTo>
                <a:lnTo>
                  <a:pt x="631" y="268"/>
                </a:lnTo>
                <a:lnTo>
                  <a:pt x="631" y="267"/>
                </a:lnTo>
                <a:lnTo>
                  <a:pt x="631" y="266"/>
                </a:lnTo>
                <a:lnTo>
                  <a:pt x="630" y="266"/>
                </a:lnTo>
                <a:lnTo>
                  <a:pt x="630" y="264"/>
                </a:lnTo>
                <a:lnTo>
                  <a:pt x="633" y="264"/>
                </a:lnTo>
                <a:lnTo>
                  <a:pt x="634" y="266"/>
                </a:lnTo>
                <a:lnTo>
                  <a:pt x="633" y="267"/>
                </a:lnTo>
                <a:lnTo>
                  <a:pt x="634" y="268"/>
                </a:lnTo>
                <a:lnTo>
                  <a:pt x="634" y="269"/>
                </a:lnTo>
                <a:lnTo>
                  <a:pt x="634" y="271"/>
                </a:lnTo>
                <a:lnTo>
                  <a:pt x="633" y="271"/>
                </a:lnTo>
                <a:lnTo>
                  <a:pt x="631" y="271"/>
                </a:lnTo>
                <a:lnTo>
                  <a:pt x="633" y="272"/>
                </a:lnTo>
                <a:lnTo>
                  <a:pt x="634" y="272"/>
                </a:lnTo>
                <a:lnTo>
                  <a:pt x="635" y="273"/>
                </a:lnTo>
                <a:lnTo>
                  <a:pt x="637" y="273"/>
                </a:lnTo>
                <a:lnTo>
                  <a:pt x="635" y="275"/>
                </a:lnTo>
                <a:lnTo>
                  <a:pt x="635" y="276"/>
                </a:lnTo>
                <a:lnTo>
                  <a:pt x="637" y="276"/>
                </a:lnTo>
                <a:lnTo>
                  <a:pt x="638" y="276"/>
                </a:lnTo>
                <a:lnTo>
                  <a:pt x="637" y="277"/>
                </a:lnTo>
                <a:lnTo>
                  <a:pt x="638" y="277"/>
                </a:lnTo>
                <a:lnTo>
                  <a:pt x="638" y="279"/>
                </a:lnTo>
                <a:lnTo>
                  <a:pt x="639" y="280"/>
                </a:lnTo>
                <a:lnTo>
                  <a:pt x="638" y="280"/>
                </a:lnTo>
                <a:lnTo>
                  <a:pt x="637" y="280"/>
                </a:lnTo>
                <a:lnTo>
                  <a:pt x="637" y="279"/>
                </a:lnTo>
                <a:lnTo>
                  <a:pt x="637" y="280"/>
                </a:lnTo>
                <a:lnTo>
                  <a:pt x="637" y="281"/>
                </a:lnTo>
                <a:lnTo>
                  <a:pt x="637" y="283"/>
                </a:lnTo>
                <a:lnTo>
                  <a:pt x="635" y="283"/>
                </a:lnTo>
                <a:lnTo>
                  <a:pt x="637" y="283"/>
                </a:lnTo>
                <a:lnTo>
                  <a:pt x="638" y="284"/>
                </a:lnTo>
                <a:lnTo>
                  <a:pt x="639" y="285"/>
                </a:lnTo>
                <a:lnTo>
                  <a:pt x="638" y="285"/>
                </a:lnTo>
                <a:lnTo>
                  <a:pt x="639" y="285"/>
                </a:lnTo>
                <a:lnTo>
                  <a:pt x="639" y="287"/>
                </a:lnTo>
                <a:lnTo>
                  <a:pt x="639" y="288"/>
                </a:lnTo>
                <a:lnTo>
                  <a:pt x="641" y="289"/>
                </a:lnTo>
                <a:lnTo>
                  <a:pt x="641" y="288"/>
                </a:lnTo>
                <a:lnTo>
                  <a:pt x="642" y="288"/>
                </a:lnTo>
                <a:lnTo>
                  <a:pt x="643" y="288"/>
                </a:lnTo>
                <a:lnTo>
                  <a:pt x="644" y="288"/>
                </a:lnTo>
                <a:lnTo>
                  <a:pt x="644" y="287"/>
                </a:lnTo>
                <a:lnTo>
                  <a:pt x="646" y="287"/>
                </a:lnTo>
                <a:lnTo>
                  <a:pt x="646" y="289"/>
                </a:lnTo>
                <a:lnTo>
                  <a:pt x="647" y="289"/>
                </a:lnTo>
                <a:lnTo>
                  <a:pt x="647" y="290"/>
                </a:lnTo>
                <a:lnTo>
                  <a:pt x="646" y="290"/>
                </a:lnTo>
                <a:lnTo>
                  <a:pt x="644" y="290"/>
                </a:lnTo>
                <a:lnTo>
                  <a:pt x="644" y="292"/>
                </a:lnTo>
                <a:lnTo>
                  <a:pt x="643" y="293"/>
                </a:lnTo>
                <a:lnTo>
                  <a:pt x="642" y="293"/>
                </a:lnTo>
                <a:lnTo>
                  <a:pt x="642" y="292"/>
                </a:lnTo>
                <a:lnTo>
                  <a:pt x="641" y="292"/>
                </a:lnTo>
                <a:lnTo>
                  <a:pt x="642" y="292"/>
                </a:lnTo>
                <a:lnTo>
                  <a:pt x="642" y="293"/>
                </a:lnTo>
                <a:lnTo>
                  <a:pt x="643" y="293"/>
                </a:lnTo>
                <a:lnTo>
                  <a:pt x="644" y="293"/>
                </a:lnTo>
                <a:lnTo>
                  <a:pt x="644" y="294"/>
                </a:lnTo>
                <a:lnTo>
                  <a:pt x="646" y="294"/>
                </a:lnTo>
                <a:lnTo>
                  <a:pt x="646" y="296"/>
                </a:lnTo>
                <a:lnTo>
                  <a:pt x="646" y="297"/>
                </a:lnTo>
                <a:lnTo>
                  <a:pt x="647" y="297"/>
                </a:lnTo>
                <a:lnTo>
                  <a:pt x="647" y="298"/>
                </a:lnTo>
                <a:lnTo>
                  <a:pt x="646" y="298"/>
                </a:lnTo>
                <a:lnTo>
                  <a:pt x="644" y="300"/>
                </a:lnTo>
                <a:lnTo>
                  <a:pt x="646" y="300"/>
                </a:lnTo>
                <a:lnTo>
                  <a:pt x="646" y="301"/>
                </a:lnTo>
                <a:lnTo>
                  <a:pt x="644" y="301"/>
                </a:lnTo>
                <a:lnTo>
                  <a:pt x="644" y="302"/>
                </a:lnTo>
                <a:lnTo>
                  <a:pt x="643" y="302"/>
                </a:lnTo>
                <a:lnTo>
                  <a:pt x="643" y="304"/>
                </a:lnTo>
                <a:lnTo>
                  <a:pt x="642" y="304"/>
                </a:lnTo>
                <a:lnTo>
                  <a:pt x="642" y="305"/>
                </a:lnTo>
                <a:lnTo>
                  <a:pt x="642" y="306"/>
                </a:lnTo>
                <a:lnTo>
                  <a:pt x="642" y="307"/>
                </a:lnTo>
                <a:lnTo>
                  <a:pt x="641" y="307"/>
                </a:lnTo>
                <a:lnTo>
                  <a:pt x="639" y="306"/>
                </a:lnTo>
                <a:lnTo>
                  <a:pt x="638" y="306"/>
                </a:lnTo>
                <a:lnTo>
                  <a:pt x="638" y="305"/>
                </a:lnTo>
                <a:lnTo>
                  <a:pt x="638" y="306"/>
                </a:lnTo>
                <a:lnTo>
                  <a:pt x="638" y="307"/>
                </a:lnTo>
                <a:lnTo>
                  <a:pt x="639" y="309"/>
                </a:lnTo>
                <a:lnTo>
                  <a:pt x="638" y="309"/>
                </a:lnTo>
                <a:lnTo>
                  <a:pt x="638" y="310"/>
                </a:lnTo>
                <a:lnTo>
                  <a:pt x="638" y="311"/>
                </a:lnTo>
                <a:lnTo>
                  <a:pt x="637" y="313"/>
                </a:lnTo>
                <a:lnTo>
                  <a:pt x="635" y="314"/>
                </a:lnTo>
                <a:lnTo>
                  <a:pt x="635" y="315"/>
                </a:lnTo>
                <a:lnTo>
                  <a:pt x="637" y="315"/>
                </a:lnTo>
                <a:lnTo>
                  <a:pt x="635" y="317"/>
                </a:lnTo>
                <a:lnTo>
                  <a:pt x="634" y="317"/>
                </a:lnTo>
                <a:lnTo>
                  <a:pt x="633" y="318"/>
                </a:lnTo>
                <a:lnTo>
                  <a:pt x="633" y="321"/>
                </a:lnTo>
                <a:lnTo>
                  <a:pt x="633" y="322"/>
                </a:lnTo>
                <a:lnTo>
                  <a:pt x="633" y="323"/>
                </a:lnTo>
                <a:lnTo>
                  <a:pt x="631" y="323"/>
                </a:lnTo>
                <a:lnTo>
                  <a:pt x="631" y="324"/>
                </a:lnTo>
                <a:lnTo>
                  <a:pt x="631" y="326"/>
                </a:lnTo>
                <a:lnTo>
                  <a:pt x="631" y="327"/>
                </a:lnTo>
                <a:lnTo>
                  <a:pt x="631" y="328"/>
                </a:lnTo>
                <a:lnTo>
                  <a:pt x="631" y="330"/>
                </a:lnTo>
                <a:lnTo>
                  <a:pt x="630" y="331"/>
                </a:lnTo>
                <a:lnTo>
                  <a:pt x="630" y="332"/>
                </a:lnTo>
                <a:lnTo>
                  <a:pt x="630" y="334"/>
                </a:lnTo>
                <a:lnTo>
                  <a:pt x="630" y="335"/>
                </a:lnTo>
                <a:lnTo>
                  <a:pt x="630" y="336"/>
                </a:lnTo>
                <a:lnTo>
                  <a:pt x="630" y="338"/>
                </a:lnTo>
                <a:lnTo>
                  <a:pt x="629" y="338"/>
                </a:lnTo>
                <a:lnTo>
                  <a:pt x="629" y="339"/>
                </a:lnTo>
                <a:lnTo>
                  <a:pt x="630" y="339"/>
                </a:lnTo>
                <a:lnTo>
                  <a:pt x="629" y="340"/>
                </a:lnTo>
                <a:lnTo>
                  <a:pt x="627" y="341"/>
                </a:lnTo>
                <a:lnTo>
                  <a:pt x="627" y="343"/>
                </a:lnTo>
                <a:lnTo>
                  <a:pt x="627" y="344"/>
                </a:lnTo>
                <a:lnTo>
                  <a:pt x="626" y="345"/>
                </a:lnTo>
                <a:lnTo>
                  <a:pt x="626" y="347"/>
                </a:lnTo>
                <a:lnTo>
                  <a:pt x="626" y="349"/>
                </a:lnTo>
                <a:lnTo>
                  <a:pt x="625" y="349"/>
                </a:lnTo>
                <a:lnTo>
                  <a:pt x="626" y="349"/>
                </a:lnTo>
                <a:lnTo>
                  <a:pt x="625" y="351"/>
                </a:lnTo>
                <a:lnTo>
                  <a:pt x="625" y="352"/>
                </a:lnTo>
                <a:lnTo>
                  <a:pt x="624" y="352"/>
                </a:lnTo>
                <a:lnTo>
                  <a:pt x="625" y="352"/>
                </a:lnTo>
                <a:lnTo>
                  <a:pt x="625" y="353"/>
                </a:lnTo>
                <a:lnTo>
                  <a:pt x="625" y="355"/>
                </a:lnTo>
                <a:lnTo>
                  <a:pt x="624" y="355"/>
                </a:lnTo>
                <a:lnTo>
                  <a:pt x="622" y="355"/>
                </a:lnTo>
                <a:lnTo>
                  <a:pt x="622" y="356"/>
                </a:lnTo>
                <a:lnTo>
                  <a:pt x="621" y="356"/>
                </a:lnTo>
                <a:lnTo>
                  <a:pt x="622" y="357"/>
                </a:lnTo>
                <a:lnTo>
                  <a:pt x="622" y="359"/>
                </a:lnTo>
                <a:lnTo>
                  <a:pt x="624" y="359"/>
                </a:lnTo>
                <a:lnTo>
                  <a:pt x="624" y="360"/>
                </a:lnTo>
                <a:lnTo>
                  <a:pt x="622" y="360"/>
                </a:lnTo>
                <a:lnTo>
                  <a:pt x="621" y="361"/>
                </a:lnTo>
                <a:lnTo>
                  <a:pt x="620" y="362"/>
                </a:lnTo>
                <a:lnTo>
                  <a:pt x="620" y="364"/>
                </a:lnTo>
                <a:lnTo>
                  <a:pt x="618" y="364"/>
                </a:lnTo>
                <a:lnTo>
                  <a:pt x="617" y="364"/>
                </a:lnTo>
                <a:lnTo>
                  <a:pt x="617" y="365"/>
                </a:lnTo>
                <a:lnTo>
                  <a:pt x="616" y="365"/>
                </a:lnTo>
                <a:lnTo>
                  <a:pt x="616" y="366"/>
                </a:lnTo>
                <a:lnTo>
                  <a:pt x="614" y="366"/>
                </a:lnTo>
                <a:lnTo>
                  <a:pt x="614" y="368"/>
                </a:lnTo>
                <a:lnTo>
                  <a:pt x="613" y="369"/>
                </a:lnTo>
                <a:lnTo>
                  <a:pt x="613" y="370"/>
                </a:lnTo>
                <a:lnTo>
                  <a:pt x="612" y="370"/>
                </a:lnTo>
                <a:lnTo>
                  <a:pt x="610" y="370"/>
                </a:lnTo>
                <a:lnTo>
                  <a:pt x="609" y="372"/>
                </a:lnTo>
                <a:lnTo>
                  <a:pt x="608" y="372"/>
                </a:lnTo>
                <a:lnTo>
                  <a:pt x="607" y="372"/>
                </a:lnTo>
                <a:lnTo>
                  <a:pt x="607" y="373"/>
                </a:lnTo>
                <a:lnTo>
                  <a:pt x="605" y="373"/>
                </a:lnTo>
                <a:lnTo>
                  <a:pt x="605" y="374"/>
                </a:lnTo>
                <a:lnTo>
                  <a:pt x="604" y="374"/>
                </a:lnTo>
                <a:lnTo>
                  <a:pt x="604" y="376"/>
                </a:lnTo>
                <a:lnTo>
                  <a:pt x="603" y="376"/>
                </a:lnTo>
                <a:lnTo>
                  <a:pt x="601" y="376"/>
                </a:lnTo>
                <a:lnTo>
                  <a:pt x="600" y="377"/>
                </a:lnTo>
                <a:lnTo>
                  <a:pt x="600" y="378"/>
                </a:lnTo>
                <a:lnTo>
                  <a:pt x="599" y="378"/>
                </a:lnTo>
                <a:lnTo>
                  <a:pt x="599" y="381"/>
                </a:lnTo>
                <a:lnTo>
                  <a:pt x="599" y="382"/>
                </a:lnTo>
                <a:lnTo>
                  <a:pt x="599" y="383"/>
                </a:lnTo>
                <a:lnTo>
                  <a:pt x="597" y="383"/>
                </a:lnTo>
                <a:lnTo>
                  <a:pt x="597" y="386"/>
                </a:lnTo>
                <a:lnTo>
                  <a:pt x="596" y="386"/>
                </a:lnTo>
                <a:lnTo>
                  <a:pt x="596" y="389"/>
                </a:lnTo>
                <a:lnTo>
                  <a:pt x="595" y="390"/>
                </a:lnTo>
                <a:lnTo>
                  <a:pt x="595" y="391"/>
                </a:lnTo>
                <a:lnTo>
                  <a:pt x="593" y="393"/>
                </a:lnTo>
                <a:lnTo>
                  <a:pt x="592" y="394"/>
                </a:lnTo>
                <a:lnTo>
                  <a:pt x="592" y="395"/>
                </a:lnTo>
                <a:lnTo>
                  <a:pt x="592" y="396"/>
                </a:lnTo>
                <a:lnTo>
                  <a:pt x="584" y="389"/>
                </a:lnTo>
                <a:lnTo>
                  <a:pt x="580" y="387"/>
                </a:lnTo>
                <a:lnTo>
                  <a:pt x="578" y="387"/>
                </a:lnTo>
                <a:lnTo>
                  <a:pt x="575" y="386"/>
                </a:lnTo>
                <a:lnTo>
                  <a:pt x="570" y="385"/>
                </a:lnTo>
                <a:lnTo>
                  <a:pt x="567" y="385"/>
                </a:lnTo>
                <a:lnTo>
                  <a:pt x="565" y="383"/>
                </a:lnTo>
                <a:lnTo>
                  <a:pt x="561" y="383"/>
                </a:lnTo>
                <a:lnTo>
                  <a:pt x="558" y="385"/>
                </a:lnTo>
                <a:lnTo>
                  <a:pt x="555" y="385"/>
                </a:lnTo>
                <a:lnTo>
                  <a:pt x="552" y="386"/>
                </a:lnTo>
                <a:lnTo>
                  <a:pt x="550" y="387"/>
                </a:lnTo>
                <a:lnTo>
                  <a:pt x="550" y="390"/>
                </a:lnTo>
                <a:lnTo>
                  <a:pt x="552" y="391"/>
                </a:lnTo>
                <a:lnTo>
                  <a:pt x="552" y="395"/>
                </a:lnTo>
                <a:lnTo>
                  <a:pt x="550" y="395"/>
                </a:lnTo>
                <a:lnTo>
                  <a:pt x="552" y="400"/>
                </a:lnTo>
                <a:lnTo>
                  <a:pt x="553" y="403"/>
                </a:lnTo>
                <a:lnTo>
                  <a:pt x="554" y="404"/>
                </a:lnTo>
                <a:lnTo>
                  <a:pt x="555" y="407"/>
                </a:lnTo>
                <a:lnTo>
                  <a:pt x="557" y="410"/>
                </a:lnTo>
                <a:lnTo>
                  <a:pt x="558" y="410"/>
                </a:lnTo>
                <a:lnTo>
                  <a:pt x="558" y="413"/>
                </a:lnTo>
                <a:lnTo>
                  <a:pt x="558" y="416"/>
                </a:lnTo>
                <a:lnTo>
                  <a:pt x="558" y="417"/>
                </a:lnTo>
                <a:lnTo>
                  <a:pt x="558" y="420"/>
                </a:lnTo>
                <a:lnTo>
                  <a:pt x="557" y="421"/>
                </a:lnTo>
                <a:lnTo>
                  <a:pt x="555" y="424"/>
                </a:lnTo>
                <a:lnTo>
                  <a:pt x="554" y="427"/>
                </a:lnTo>
                <a:lnTo>
                  <a:pt x="553" y="429"/>
                </a:lnTo>
                <a:lnTo>
                  <a:pt x="552" y="432"/>
                </a:lnTo>
                <a:lnTo>
                  <a:pt x="548" y="437"/>
                </a:lnTo>
                <a:lnTo>
                  <a:pt x="545" y="440"/>
                </a:lnTo>
                <a:lnTo>
                  <a:pt x="545" y="442"/>
                </a:lnTo>
                <a:lnTo>
                  <a:pt x="542" y="446"/>
                </a:lnTo>
                <a:lnTo>
                  <a:pt x="541" y="449"/>
                </a:lnTo>
                <a:lnTo>
                  <a:pt x="540" y="451"/>
                </a:lnTo>
                <a:lnTo>
                  <a:pt x="537" y="454"/>
                </a:lnTo>
                <a:lnTo>
                  <a:pt x="537" y="455"/>
                </a:lnTo>
                <a:lnTo>
                  <a:pt x="536" y="458"/>
                </a:lnTo>
                <a:lnTo>
                  <a:pt x="536" y="461"/>
                </a:lnTo>
                <a:lnTo>
                  <a:pt x="535" y="462"/>
                </a:lnTo>
                <a:lnTo>
                  <a:pt x="533" y="465"/>
                </a:lnTo>
                <a:lnTo>
                  <a:pt x="532" y="466"/>
                </a:lnTo>
                <a:lnTo>
                  <a:pt x="531" y="467"/>
                </a:lnTo>
                <a:lnTo>
                  <a:pt x="529" y="468"/>
                </a:lnTo>
                <a:lnTo>
                  <a:pt x="528" y="471"/>
                </a:lnTo>
                <a:lnTo>
                  <a:pt x="527" y="472"/>
                </a:lnTo>
                <a:lnTo>
                  <a:pt x="527" y="474"/>
                </a:lnTo>
                <a:lnTo>
                  <a:pt x="524" y="476"/>
                </a:lnTo>
                <a:lnTo>
                  <a:pt x="521" y="480"/>
                </a:lnTo>
                <a:lnTo>
                  <a:pt x="519" y="483"/>
                </a:lnTo>
                <a:lnTo>
                  <a:pt x="517" y="488"/>
                </a:lnTo>
                <a:lnTo>
                  <a:pt x="515" y="491"/>
                </a:lnTo>
                <a:lnTo>
                  <a:pt x="512" y="495"/>
                </a:lnTo>
                <a:lnTo>
                  <a:pt x="511" y="500"/>
                </a:lnTo>
                <a:lnTo>
                  <a:pt x="508" y="505"/>
                </a:lnTo>
                <a:lnTo>
                  <a:pt x="504" y="509"/>
                </a:lnTo>
                <a:lnTo>
                  <a:pt x="503" y="512"/>
                </a:lnTo>
                <a:lnTo>
                  <a:pt x="500" y="513"/>
                </a:lnTo>
                <a:lnTo>
                  <a:pt x="499" y="514"/>
                </a:lnTo>
                <a:lnTo>
                  <a:pt x="498" y="518"/>
                </a:lnTo>
                <a:lnTo>
                  <a:pt x="490" y="525"/>
                </a:lnTo>
                <a:lnTo>
                  <a:pt x="483" y="533"/>
                </a:lnTo>
                <a:lnTo>
                  <a:pt x="480" y="540"/>
                </a:lnTo>
                <a:lnTo>
                  <a:pt x="469" y="552"/>
                </a:lnTo>
                <a:lnTo>
                  <a:pt x="466" y="555"/>
                </a:lnTo>
                <a:lnTo>
                  <a:pt x="465" y="559"/>
                </a:lnTo>
                <a:lnTo>
                  <a:pt x="461" y="563"/>
                </a:lnTo>
                <a:lnTo>
                  <a:pt x="457" y="567"/>
                </a:lnTo>
                <a:lnTo>
                  <a:pt x="453" y="572"/>
                </a:lnTo>
                <a:lnTo>
                  <a:pt x="451" y="576"/>
                </a:lnTo>
                <a:lnTo>
                  <a:pt x="448" y="578"/>
                </a:lnTo>
                <a:lnTo>
                  <a:pt x="444" y="585"/>
                </a:lnTo>
                <a:lnTo>
                  <a:pt x="439" y="593"/>
                </a:lnTo>
                <a:lnTo>
                  <a:pt x="439" y="592"/>
                </a:lnTo>
                <a:lnTo>
                  <a:pt x="432" y="601"/>
                </a:lnTo>
                <a:lnTo>
                  <a:pt x="430" y="603"/>
                </a:lnTo>
                <a:lnTo>
                  <a:pt x="425" y="607"/>
                </a:lnTo>
                <a:lnTo>
                  <a:pt x="423" y="606"/>
                </a:lnTo>
                <a:lnTo>
                  <a:pt x="422" y="606"/>
                </a:lnTo>
                <a:lnTo>
                  <a:pt x="419" y="605"/>
                </a:lnTo>
                <a:lnTo>
                  <a:pt x="419" y="603"/>
                </a:lnTo>
                <a:lnTo>
                  <a:pt x="419" y="602"/>
                </a:lnTo>
                <a:lnTo>
                  <a:pt x="418" y="602"/>
                </a:lnTo>
                <a:lnTo>
                  <a:pt x="417" y="599"/>
                </a:lnTo>
                <a:lnTo>
                  <a:pt x="415" y="599"/>
                </a:lnTo>
                <a:lnTo>
                  <a:pt x="414" y="597"/>
                </a:lnTo>
                <a:lnTo>
                  <a:pt x="413" y="597"/>
                </a:lnTo>
                <a:lnTo>
                  <a:pt x="413" y="595"/>
                </a:lnTo>
                <a:lnTo>
                  <a:pt x="411" y="595"/>
                </a:lnTo>
                <a:lnTo>
                  <a:pt x="411" y="594"/>
                </a:lnTo>
                <a:lnTo>
                  <a:pt x="410" y="593"/>
                </a:lnTo>
                <a:lnTo>
                  <a:pt x="410" y="592"/>
                </a:lnTo>
                <a:lnTo>
                  <a:pt x="411" y="592"/>
                </a:lnTo>
                <a:lnTo>
                  <a:pt x="411" y="590"/>
                </a:lnTo>
                <a:lnTo>
                  <a:pt x="410" y="589"/>
                </a:lnTo>
                <a:lnTo>
                  <a:pt x="409" y="589"/>
                </a:lnTo>
                <a:lnTo>
                  <a:pt x="409" y="588"/>
                </a:lnTo>
                <a:lnTo>
                  <a:pt x="409" y="586"/>
                </a:lnTo>
                <a:lnTo>
                  <a:pt x="408" y="585"/>
                </a:lnTo>
                <a:lnTo>
                  <a:pt x="408" y="584"/>
                </a:lnTo>
                <a:lnTo>
                  <a:pt x="406" y="582"/>
                </a:lnTo>
                <a:lnTo>
                  <a:pt x="405" y="582"/>
                </a:lnTo>
                <a:lnTo>
                  <a:pt x="405" y="581"/>
                </a:lnTo>
                <a:lnTo>
                  <a:pt x="404" y="581"/>
                </a:lnTo>
                <a:lnTo>
                  <a:pt x="404" y="580"/>
                </a:lnTo>
                <a:lnTo>
                  <a:pt x="402" y="580"/>
                </a:lnTo>
                <a:lnTo>
                  <a:pt x="400" y="578"/>
                </a:lnTo>
                <a:lnTo>
                  <a:pt x="398" y="578"/>
                </a:lnTo>
                <a:lnTo>
                  <a:pt x="398" y="576"/>
                </a:lnTo>
                <a:lnTo>
                  <a:pt x="398" y="574"/>
                </a:lnTo>
                <a:lnTo>
                  <a:pt x="397" y="574"/>
                </a:lnTo>
                <a:lnTo>
                  <a:pt x="397" y="573"/>
                </a:lnTo>
                <a:lnTo>
                  <a:pt x="396" y="572"/>
                </a:lnTo>
                <a:lnTo>
                  <a:pt x="396" y="571"/>
                </a:lnTo>
                <a:lnTo>
                  <a:pt x="394" y="569"/>
                </a:lnTo>
                <a:lnTo>
                  <a:pt x="394" y="568"/>
                </a:lnTo>
                <a:lnTo>
                  <a:pt x="394" y="567"/>
                </a:lnTo>
                <a:lnTo>
                  <a:pt x="394" y="565"/>
                </a:lnTo>
                <a:lnTo>
                  <a:pt x="394" y="564"/>
                </a:lnTo>
                <a:lnTo>
                  <a:pt x="394" y="565"/>
                </a:lnTo>
                <a:lnTo>
                  <a:pt x="393" y="565"/>
                </a:lnTo>
                <a:lnTo>
                  <a:pt x="392" y="565"/>
                </a:lnTo>
                <a:lnTo>
                  <a:pt x="391" y="565"/>
                </a:lnTo>
                <a:lnTo>
                  <a:pt x="389" y="565"/>
                </a:lnTo>
                <a:lnTo>
                  <a:pt x="389" y="564"/>
                </a:lnTo>
                <a:lnTo>
                  <a:pt x="391" y="564"/>
                </a:lnTo>
                <a:lnTo>
                  <a:pt x="391" y="563"/>
                </a:lnTo>
                <a:lnTo>
                  <a:pt x="392" y="563"/>
                </a:lnTo>
                <a:lnTo>
                  <a:pt x="393" y="561"/>
                </a:lnTo>
                <a:lnTo>
                  <a:pt x="393" y="560"/>
                </a:lnTo>
                <a:lnTo>
                  <a:pt x="393" y="559"/>
                </a:lnTo>
                <a:lnTo>
                  <a:pt x="393" y="557"/>
                </a:lnTo>
                <a:lnTo>
                  <a:pt x="393" y="556"/>
                </a:lnTo>
                <a:lnTo>
                  <a:pt x="392" y="556"/>
                </a:lnTo>
                <a:lnTo>
                  <a:pt x="391" y="556"/>
                </a:lnTo>
                <a:lnTo>
                  <a:pt x="391" y="555"/>
                </a:lnTo>
                <a:lnTo>
                  <a:pt x="391" y="556"/>
                </a:lnTo>
                <a:lnTo>
                  <a:pt x="391" y="557"/>
                </a:lnTo>
                <a:lnTo>
                  <a:pt x="389" y="557"/>
                </a:lnTo>
                <a:lnTo>
                  <a:pt x="389" y="556"/>
                </a:lnTo>
                <a:lnTo>
                  <a:pt x="389" y="555"/>
                </a:lnTo>
                <a:lnTo>
                  <a:pt x="388" y="554"/>
                </a:lnTo>
                <a:lnTo>
                  <a:pt x="387" y="555"/>
                </a:lnTo>
                <a:lnTo>
                  <a:pt x="385" y="556"/>
                </a:lnTo>
                <a:lnTo>
                  <a:pt x="384" y="556"/>
                </a:lnTo>
                <a:lnTo>
                  <a:pt x="383" y="556"/>
                </a:lnTo>
                <a:lnTo>
                  <a:pt x="381" y="556"/>
                </a:lnTo>
                <a:lnTo>
                  <a:pt x="381" y="555"/>
                </a:lnTo>
                <a:lnTo>
                  <a:pt x="381" y="554"/>
                </a:lnTo>
                <a:lnTo>
                  <a:pt x="380" y="552"/>
                </a:lnTo>
                <a:lnTo>
                  <a:pt x="381" y="552"/>
                </a:lnTo>
                <a:lnTo>
                  <a:pt x="383" y="552"/>
                </a:lnTo>
                <a:lnTo>
                  <a:pt x="383" y="551"/>
                </a:lnTo>
                <a:lnTo>
                  <a:pt x="385" y="548"/>
                </a:lnTo>
                <a:lnTo>
                  <a:pt x="385" y="547"/>
                </a:lnTo>
                <a:lnTo>
                  <a:pt x="384" y="546"/>
                </a:lnTo>
                <a:lnTo>
                  <a:pt x="383" y="546"/>
                </a:lnTo>
                <a:lnTo>
                  <a:pt x="383" y="547"/>
                </a:lnTo>
                <a:lnTo>
                  <a:pt x="381" y="548"/>
                </a:lnTo>
                <a:lnTo>
                  <a:pt x="380" y="550"/>
                </a:lnTo>
                <a:lnTo>
                  <a:pt x="379" y="548"/>
                </a:lnTo>
                <a:lnTo>
                  <a:pt x="377" y="547"/>
                </a:lnTo>
                <a:lnTo>
                  <a:pt x="376" y="547"/>
                </a:lnTo>
                <a:lnTo>
                  <a:pt x="376" y="546"/>
                </a:lnTo>
                <a:lnTo>
                  <a:pt x="376" y="544"/>
                </a:lnTo>
                <a:lnTo>
                  <a:pt x="376" y="543"/>
                </a:lnTo>
                <a:lnTo>
                  <a:pt x="377" y="543"/>
                </a:lnTo>
                <a:lnTo>
                  <a:pt x="377" y="542"/>
                </a:lnTo>
                <a:lnTo>
                  <a:pt x="377" y="540"/>
                </a:lnTo>
                <a:lnTo>
                  <a:pt x="379" y="540"/>
                </a:lnTo>
                <a:lnTo>
                  <a:pt x="379" y="539"/>
                </a:lnTo>
                <a:lnTo>
                  <a:pt x="379" y="538"/>
                </a:lnTo>
                <a:lnTo>
                  <a:pt x="380" y="538"/>
                </a:lnTo>
                <a:lnTo>
                  <a:pt x="380" y="537"/>
                </a:lnTo>
                <a:lnTo>
                  <a:pt x="380" y="535"/>
                </a:lnTo>
                <a:lnTo>
                  <a:pt x="380" y="534"/>
                </a:lnTo>
                <a:lnTo>
                  <a:pt x="380" y="533"/>
                </a:lnTo>
                <a:lnTo>
                  <a:pt x="380" y="531"/>
                </a:lnTo>
                <a:lnTo>
                  <a:pt x="379" y="530"/>
                </a:lnTo>
                <a:lnTo>
                  <a:pt x="379" y="529"/>
                </a:lnTo>
                <a:lnTo>
                  <a:pt x="379" y="527"/>
                </a:lnTo>
                <a:lnTo>
                  <a:pt x="377" y="527"/>
                </a:lnTo>
                <a:lnTo>
                  <a:pt x="379" y="527"/>
                </a:lnTo>
                <a:lnTo>
                  <a:pt x="377" y="526"/>
                </a:lnTo>
                <a:lnTo>
                  <a:pt x="379" y="526"/>
                </a:lnTo>
                <a:lnTo>
                  <a:pt x="380" y="525"/>
                </a:lnTo>
                <a:lnTo>
                  <a:pt x="381" y="525"/>
                </a:lnTo>
                <a:lnTo>
                  <a:pt x="380" y="525"/>
                </a:lnTo>
                <a:lnTo>
                  <a:pt x="380" y="523"/>
                </a:lnTo>
                <a:lnTo>
                  <a:pt x="380" y="522"/>
                </a:lnTo>
                <a:lnTo>
                  <a:pt x="380" y="521"/>
                </a:lnTo>
                <a:lnTo>
                  <a:pt x="380" y="520"/>
                </a:lnTo>
                <a:lnTo>
                  <a:pt x="379" y="520"/>
                </a:lnTo>
                <a:lnTo>
                  <a:pt x="377" y="520"/>
                </a:lnTo>
                <a:lnTo>
                  <a:pt x="376" y="520"/>
                </a:lnTo>
                <a:lnTo>
                  <a:pt x="377" y="518"/>
                </a:lnTo>
                <a:lnTo>
                  <a:pt x="377" y="517"/>
                </a:lnTo>
                <a:lnTo>
                  <a:pt x="376" y="517"/>
                </a:lnTo>
                <a:lnTo>
                  <a:pt x="376" y="516"/>
                </a:lnTo>
                <a:lnTo>
                  <a:pt x="375" y="517"/>
                </a:lnTo>
                <a:lnTo>
                  <a:pt x="375" y="516"/>
                </a:lnTo>
                <a:lnTo>
                  <a:pt x="376" y="513"/>
                </a:lnTo>
                <a:lnTo>
                  <a:pt x="377" y="513"/>
                </a:lnTo>
                <a:lnTo>
                  <a:pt x="379" y="513"/>
                </a:lnTo>
                <a:lnTo>
                  <a:pt x="380" y="512"/>
                </a:lnTo>
                <a:lnTo>
                  <a:pt x="380" y="510"/>
                </a:lnTo>
                <a:lnTo>
                  <a:pt x="381" y="509"/>
                </a:lnTo>
                <a:lnTo>
                  <a:pt x="383" y="508"/>
                </a:lnTo>
                <a:lnTo>
                  <a:pt x="383" y="506"/>
                </a:lnTo>
                <a:lnTo>
                  <a:pt x="384" y="505"/>
                </a:lnTo>
                <a:lnTo>
                  <a:pt x="384" y="504"/>
                </a:lnTo>
                <a:lnTo>
                  <a:pt x="384" y="502"/>
                </a:lnTo>
                <a:lnTo>
                  <a:pt x="385" y="502"/>
                </a:lnTo>
                <a:lnTo>
                  <a:pt x="385" y="504"/>
                </a:lnTo>
                <a:lnTo>
                  <a:pt x="385" y="502"/>
                </a:lnTo>
                <a:lnTo>
                  <a:pt x="387" y="502"/>
                </a:lnTo>
                <a:lnTo>
                  <a:pt x="388" y="501"/>
                </a:lnTo>
                <a:lnTo>
                  <a:pt x="388" y="500"/>
                </a:lnTo>
                <a:lnTo>
                  <a:pt x="389" y="500"/>
                </a:lnTo>
                <a:lnTo>
                  <a:pt x="388" y="499"/>
                </a:lnTo>
                <a:lnTo>
                  <a:pt x="389" y="499"/>
                </a:lnTo>
                <a:lnTo>
                  <a:pt x="389" y="497"/>
                </a:lnTo>
                <a:lnTo>
                  <a:pt x="391" y="497"/>
                </a:lnTo>
                <a:lnTo>
                  <a:pt x="391" y="496"/>
                </a:lnTo>
                <a:lnTo>
                  <a:pt x="391" y="495"/>
                </a:lnTo>
                <a:lnTo>
                  <a:pt x="391" y="493"/>
                </a:lnTo>
                <a:lnTo>
                  <a:pt x="391" y="492"/>
                </a:lnTo>
                <a:lnTo>
                  <a:pt x="391" y="491"/>
                </a:lnTo>
                <a:lnTo>
                  <a:pt x="391" y="489"/>
                </a:lnTo>
                <a:lnTo>
                  <a:pt x="389" y="489"/>
                </a:lnTo>
                <a:lnTo>
                  <a:pt x="389" y="488"/>
                </a:lnTo>
                <a:lnTo>
                  <a:pt x="391" y="488"/>
                </a:lnTo>
                <a:lnTo>
                  <a:pt x="392" y="488"/>
                </a:lnTo>
                <a:lnTo>
                  <a:pt x="392" y="487"/>
                </a:lnTo>
                <a:lnTo>
                  <a:pt x="392" y="484"/>
                </a:lnTo>
                <a:lnTo>
                  <a:pt x="393" y="484"/>
                </a:lnTo>
                <a:lnTo>
                  <a:pt x="394" y="483"/>
                </a:lnTo>
                <a:lnTo>
                  <a:pt x="396" y="483"/>
                </a:lnTo>
                <a:lnTo>
                  <a:pt x="397" y="483"/>
                </a:lnTo>
                <a:lnTo>
                  <a:pt x="398" y="483"/>
                </a:lnTo>
                <a:lnTo>
                  <a:pt x="402" y="483"/>
                </a:lnTo>
                <a:lnTo>
                  <a:pt x="402" y="482"/>
                </a:lnTo>
                <a:lnTo>
                  <a:pt x="404" y="483"/>
                </a:lnTo>
                <a:lnTo>
                  <a:pt x="404" y="482"/>
                </a:lnTo>
                <a:lnTo>
                  <a:pt x="405" y="482"/>
                </a:lnTo>
                <a:lnTo>
                  <a:pt x="406" y="482"/>
                </a:lnTo>
                <a:lnTo>
                  <a:pt x="409" y="482"/>
                </a:lnTo>
                <a:lnTo>
                  <a:pt x="410" y="482"/>
                </a:lnTo>
                <a:lnTo>
                  <a:pt x="410" y="483"/>
                </a:lnTo>
                <a:lnTo>
                  <a:pt x="411" y="483"/>
                </a:lnTo>
                <a:lnTo>
                  <a:pt x="413" y="483"/>
                </a:lnTo>
                <a:lnTo>
                  <a:pt x="415" y="483"/>
                </a:lnTo>
                <a:lnTo>
                  <a:pt x="418" y="483"/>
                </a:lnTo>
                <a:lnTo>
                  <a:pt x="421" y="483"/>
                </a:lnTo>
                <a:lnTo>
                  <a:pt x="423" y="483"/>
                </a:lnTo>
                <a:lnTo>
                  <a:pt x="425" y="483"/>
                </a:lnTo>
                <a:lnTo>
                  <a:pt x="425" y="484"/>
                </a:lnTo>
                <a:lnTo>
                  <a:pt x="426" y="484"/>
                </a:lnTo>
                <a:lnTo>
                  <a:pt x="427" y="484"/>
                </a:lnTo>
                <a:lnTo>
                  <a:pt x="428" y="484"/>
                </a:lnTo>
                <a:lnTo>
                  <a:pt x="430" y="484"/>
                </a:lnTo>
                <a:lnTo>
                  <a:pt x="431" y="484"/>
                </a:lnTo>
                <a:lnTo>
                  <a:pt x="435" y="484"/>
                </a:lnTo>
                <a:lnTo>
                  <a:pt x="436" y="484"/>
                </a:lnTo>
                <a:lnTo>
                  <a:pt x="438" y="484"/>
                </a:lnTo>
                <a:lnTo>
                  <a:pt x="439" y="484"/>
                </a:lnTo>
                <a:lnTo>
                  <a:pt x="440" y="484"/>
                </a:lnTo>
                <a:lnTo>
                  <a:pt x="442" y="483"/>
                </a:lnTo>
                <a:lnTo>
                  <a:pt x="443" y="483"/>
                </a:lnTo>
                <a:lnTo>
                  <a:pt x="444" y="482"/>
                </a:lnTo>
                <a:lnTo>
                  <a:pt x="447" y="482"/>
                </a:lnTo>
                <a:lnTo>
                  <a:pt x="447" y="480"/>
                </a:lnTo>
                <a:lnTo>
                  <a:pt x="449" y="479"/>
                </a:lnTo>
                <a:lnTo>
                  <a:pt x="451" y="479"/>
                </a:lnTo>
                <a:lnTo>
                  <a:pt x="451" y="478"/>
                </a:lnTo>
                <a:lnTo>
                  <a:pt x="452" y="478"/>
                </a:lnTo>
                <a:lnTo>
                  <a:pt x="452" y="479"/>
                </a:lnTo>
                <a:lnTo>
                  <a:pt x="453" y="479"/>
                </a:lnTo>
                <a:lnTo>
                  <a:pt x="453" y="480"/>
                </a:lnTo>
                <a:lnTo>
                  <a:pt x="452" y="480"/>
                </a:lnTo>
                <a:lnTo>
                  <a:pt x="453" y="480"/>
                </a:lnTo>
                <a:lnTo>
                  <a:pt x="455" y="480"/>
                </a:lnTo>
                <a:lnTo>
                  <a:pt x="455" y="479"/>
                </a:lnTo>
                <a:lnTo>
                  <a:pt x="453" y="479"/>
                </a:lnTo>
                <a:lnTo>
                  <a:pt x="452" y="479"/>
                </a:lnTo>
                <a:lnTo>
                  <a:pt x="452" y="478"/>
                </a:lnTo>
                <a:lnTo>
                  <a:pt x="452" y="476"/>
                </a:lnTo>
                <a:lnTo>
                  <a:pt x="453" y="475"/>
                </a:lnTo>
                <a:lnTo>
                  <a:pt x="455" y="475"/>
                </a:lnTo>
                <a:lnTo>
                  <a:pt x="456" y="475"/>
                </a:lnTo>
                <a:lnTo>
                  <a:pt x="457" y="474"/>
                </a:lnTo>
                <a:lnTo>
                  <a:pt x="457" y="472"/>
                </a:lnTo>
                <a:lnTo>
                  <a:pt x="459" y="474"/>
                </a:lnTo>
                <a:lnTo>
                  <a:pt x="459" y="472"/>
                </a:lnTo>
                <a:lnTo>
                  <a:pt x="459" y="471"/>
                </a:lnTo>
                <a:lnTo>
                  <a:pt x="460" y="471"/>
                </a:lnTo>
                <a:lnTo>
                  <a:pt x="461" y="470"/>
                </a:lnTo>
                <a:lnTo>
                  <a:pt x="463" y="470"/>
                </a:lnTo>
                <a:lnTo>
                  <a:pt x="463" y="468"/>
                </a:lnTo>
                <a:lnTo>
                  <a:pt x="464" y="468"/>
                </a:lnTo>
                <a:lnTo>
                  <a:pt x="465" y="470"/>
                </a:lnTo>
                <a:lnTo>
                  <a:pt x="466" y="471"/>
                </a:lnTo>
                <a:lnTo>
                  <a:pt x="468" y="471"/>
                </a:lnTo>
                <a:lnTo>
                  <a:pt x="469" y="471"/>
                </a:lnTo>
                <a:lnTo>
                  <a:pt x="470" y="471"/>
                </a:lnTo>
                <a:lnTo>
                  <a:pt x="472" y="471"/>
                </a:lnTo>
                <a:lnTo>
                  <a:pt x="472" y="470"/>
                </a:lnTo>
                <a:lnTo>
                  <a:pt x="473" y="470"/>
                </a:lnTo>
                <a:lnTo>
                  <a:pt x="473" y="468"/>
                </a:lnTo>
                <a:lnTo>
                  <a:pt x="474" y="468"/>
                </a:lnTo>
                <a:lnTo>
                  <a:pt x="476" y="468"/>
                </a:lnTo>
                <a:lnTo>
                  <a:pt x="476" y="467"/>
                </a:lnTo>
                <a:lnTo>
                  <a:pt x="477" y="467"/>
                </a:lnTo>
                <a:lnTo>
                  <a:pt x="477" y="468"/>
                </a:lnTo>
                <a:lnTo>
                  <a:pt x="478" y="468"/>
                </a:lnTo>
                <a:lnTo>
                  <a:pt x="478" y="467"/>
                </a:lnTo>
                <a:lnTo>
                  <a:pt x="477" y="466"/>
                </a:lnTo>
                <a:lnTo>
                  <a:pt x="478" y="465"/>
                </a:lnTo>
                <a:lnTo>
                  <a:pt x="480" y="465"/>
                </a:lnTo>
                <a:lnTo>
                  <a:pt x="480" y="463"/>
                </a:lnTo>
                <a:lnTo>
                  <a:pt x="481" y="463"/>
                </a:lnTo>
                <a:lnTo>
                  <a:pt x="482" y="462"/>
                </a:lnTo>
                <a:lnTo>
                  <a:pt x="483" y="462"/>
                </a:lnTo>
                <a:lnTo>
                  <a:pt x="483" y="461"/>
                </a:lnTo>
                <a:lnTo>
                  <a:pt x="485" y="461"/>
                </a:lnTo>
                <a:lnTo>
                  <a:pt x="485" y="459"/>
                </a:lnTo>
                <a:lnTo>
                  <a:pt x="485" y="461"/>
                </a:lnTo>
                <a:lnTo>
                  <a:pt x="483" y="462"/>
                </a:lnTo>
                <a:lnTo>
                  <a:pt x="482" y="462"/>
                </a:lnTo>
                <a:lnTo>
                  <a:pt x="482" y="461"/>
                </a:lnTo>
                <a:lnTo>
                  <a:pt x="483" y="461"/>
                </a:lnTo>
                <a:lnTo>
                  <a:pt x="483" y="459"/>
                </a:lnTo>
                <a:lnTo>
                  <a:pt x="485" y="459"/>
                </a:lnTo>
                <a:lnTo>
                  <a:pt x="485" y="458"/>
                </a:lnTo>
                <a:lnTo>
                  <a:pt x="486" y="458"/>
                </a:lnTo>
                <a:lnTo>
                  <a:pt x="486" y="457"/>
                </a:lnTo>
                <a:lnTo>
                  <a:pt x="487" y="457"/>
                </a:lnTo>
                <a:lnTo>
                  <a:pt x="487" y="455"/>
                </a:lnTo>
                <a:lnTo>
                  <a:pt x="487" y="454"/>
                </a:lnTo>
                <a:lnTo>
                  <a:pt x="487" y="453"/>
                </a:lnTo>
                <a:lnTo>
                  <a:pt x="487" y="454"/>
                </a:lnTo>
                <a:lnTo>
                  <a:pt x="487" y="457"/>
                </a:lnTo>
                <a:lnTo>
                  <a:pt x="486" y="457"/>
                </a:lnTo>
                <a:lnTo>
                  <a:pt x="486" y="455"/>
                </a:lnTo>
                <a:lnTo>
                  <a:pt x="486" y="454"/>
                </a:lnTo>
                <a:lnTo>
                  <a:pt x="486" y="453"/>
                </a:lnTo>
                <a:lnTo>
                  <a:pt x="486" y="451"/>
                </a:lnTo>
                <a:lnTo>
                  <a:pt x="486" y="448"/>
                </a:lnTo>
                <a:lnTo>
                  <a:pt x="486" y="451"/>
                </a:lnTo>
                <a:lnTo>
                  <a:pt x="486" y="453"/>
                </a:lnTo>
                <a:lnTo>
                  <a:pt x="486" y="451"/>
                </a:lnTo>
                <a:lnTo>
                  <a:pt x="486" y="450"/>
                </a:lnTo>
                <a:lnTo>
                  <a:pt x="485" y="450"/>
                </a:lnTo>
                <a:lnTo>
                  <a:pt x="485" y="449"/>
                </a:lnTo>
                <a:lnTo>
                  <a:pt x="486" y="449"/>
                </a:lnTo>
                <a:lnTo>
                  <a:pt x="485" y="449"/>
                </a:lnTo>
                <a:lnTo>
                  <a:pt x="485" y="445"/>
                </a:lnTo>
                <a:lnTo>
                  <a:pt x="485" y="444"/>
                </a:lnTo>
                <a:lnTo>
                  <a:pt x="485" y="442"/>
                </a:lnTo>
                <a:lnTo>
                  <a:pt x="485" y="441"/>
                </a:lnTo>
                <a:lnTo>
                  <a:pt x="483" y="440"/>
                </a:lnTo>
                <a:lnTo>
                  <a:pt x="483" y="438"/>
                </a:lnTo>
                <a:lnTo>
                  <a:pt x="482" y="438"/>
                </a:lnTo>
                <a:lnTo>
                  <a:pt x="482" y="437"/>
                </a:lnTo>
                <a:lnTo>
                  <a:pt x="482" y="436"/>
                </a:lnTo>
                <a:lnTo>
                  <a:pt x="482" y="434"/>
                </a:lnTo>
                <a:lnTo>
                  <a:pt x="482" y="433"/>
                </a:lnTo>
                <a:lnTo>
                  <a:pt x="481" y="433"/>
                </a:lnTo>
                <a:lnTo>
                  <a:pt x="481" y="432"/>
                </a:lnTo>
                <a:lnTo>
                  <a:pt x="481" y="430"/>
                </a:lnTo>
                <a:lnTo>
                  <a:pt x="481" y="429"/>
                </a:lnTo>
                <a:lnTo>
                  <a:pt x="481" y="427"/>
                </a:lnTo>
                <a:lnTo>
                  <a:pt x="481" y="425"/>
                </a:lnTo>
                <a:lnTo>
                  <a:pt x="481" y="424"/>
                </a:lnTo>
                <a:lnTo>
                  <a:pt x="481" y="423"/>
                </a:lnTo>
                <a:lnTo>
                  <a:pt x="482" y="421"/>
                </a:lnTo>
                <a:lnTo>
                  <a:pt x="482" y="420"/>
                </a:lnTo>
                <a:lnTo>
                  <a:pt x="481" y="420"/>
                </a:lnTo>
                <a:lnTo>
                  <a:pt x="481" y="417"/>
                </a:lnTo>
                <a:lnTo>
                  <a:pt x="482" y="416"/>
                </a:lnTo>
                <a:lnTo>
                  <a:pt x="483" y="416"/>
                </a:lnTo>
                <a:lnTo>
                  <a:pt x="486" y="416"/>
                </a:lnTo>
                <a:lnTo>
                  <a:pt x="487" y="416"/>
                </a:lnTo>
                <a:lnTo>
                  <a:pt x="487" y="415"/>
                </a:lnTo>
                <a:lnTo>
                  <a:pt x="489" y="415"/>
                </a:lnTo>
                <a:lnTo>
                  <a:pt x="489" y="413"/>
                </a:lnTo>
                <a:lnTo>
                  <a:pt x="490" y="413"/>
                </a:lnTo>
                <a:lnTo>
                  <a:pt x="490" y="415"/>
                </a:lnTo>
                <a:lnTo>
                  <a:pt x="489" y="416"/>
                </a:lnTo>
                <a:lnTo>
                  <a:pt x="489" y="415"/>
                </a:lnTo>
                <a:lnTo>
                  <a:pt x="490" y="415"/>
                </a:lnTo>
                <a:lnTo>
                  <a:pt x="490" y="416"/>
                </a:lnTo>
                <a:lnTo>
                  <a:pt x="490" y="417"/>
                </a:lnTo>
                <a:lnTo>
                  <a:pt x="489" y="417"/>
                </a:lnTo>
                <a:lnTo>
                  <a:pt x="490" y="417"/>
                </a:lnTo>
                <a:lnTo>
                  <a:pt x="490" y="419"/>
                </a:lnTo>
                <a:lnTo>
                  <a:pt x="491" y="420"/>
                </a:lnTo>
                <a:lnTo>
                  <a:pt x="490" y="420"/>
                </a:lnTo>
                <a:lnTo>
                  <a:pt x="490" y="421"/>
                </a:lnTo>
                <a:lnTo>
                  <a:pt x="491" y="421"/>
                </a:lnTo>
                <a:lnTo>
                  <a:pt x="491" y="420"/>
                </a:lnTo>
                <a:lnTo>
                  <a:pt x="491" y="419"/>
                </a:lnTo>
                <a:lnTo>
                  <a:pt x="491" y="417"/>
                </a:lnTo>
                <a:lnTo>
                  <a:pt x="491" y="416"/>
                </a:lnTo>
                <a:lnTo>
                  <a:pt x="491" y="415"/>
                </a:lnTo>
                <a:lnTo>
                  <a:pt x="493" y="415"/>
                </a:lnTo>
                <a:lnTo>
                  <a:pt x="493" y="413"/>
                </a:lnTo>
                <a:lnTo>
                  <a:pt x="491" y="413"/>
                </a:lnTo>
                <a:lnTo>
                  <a:pt x="491" y="415"/>
                </a:lnTo>
                <a:lnTo>
                  <a:pt x="490" y="415"/>
                </a:lnTo>
                <a:lnTo>
                  <a:pt x="490" y="413"/>
                </a:lnTo>
                <a:lnTo>
                  <a:pt x="490" y="412"/>
                </a:lnTo>
                <a:lnTo>
                  <a:pt x="490" y="413"/>
                </a:lnTo>
                <a:lnTo>
                  <a:pt x="487" y="413"/>
                </a:lnTo>
                <a:lnTo>
                  <a:pt x="487" y="415"/>
                </a:lnTo>
                <a:lnTo>
                  <a:pt x="486" y="415"/>
                </a:lnTo>
                <a:lnTo>
                  <a:pt x="485" y="415"/>
                </a:lnTo>
                <a:lnTo>
                  <a:pt x="485" y="416"/>
                </a:lnTo>
                <a:lnTo>
                  <a:pt x="483" y="416"/>
                </a:lnTo>
                <a:lnTo>
                  <a:pt x="482" y="416"/>
                </a:lnTo>
                <a:lnTo>
                  <a:pt x="482" y="415"/>
                </a:lnTo>
                <a:lnTo>
                  <a:pt x="481" y="413"/>
                </a:lnTo>
                <a:lnTo>
                  <a:pt x="481" y="412"/>
                </a:lnTo>
                <a:lnTo>
                  <a:pt x="481" y="411"/>
                </a:lnTo>
                <a:lnTo>
                  <a:pt x="482" y="411"/>
                </a:lnTo>
                <a:lnTo>
                  <a:pt x="482" y="410"/>
                </a:lnTo>
                <a:lnTo>
                  <a:pt x="482" y="408"/>
                </a:lnTo>
                <a:lnTo>
                  <a:pt x="482" y="407"/>
                </a:lnTo>
                <a:lnTo>
                  <a:pt x="483" y="407"/>
                </a:lnTo>
                <a:lnTo>
                  <a:pt x="483" y="406"/>
                </a:lnTo>
                <a:lnTo>
                  <a:pt x="485" y="404"/>
                </a:lnTo>
                <a:lnTo>
                  <a:pt x="485" y="403"/>
                </a:lnTo>
                <a:lnTo>
                  <a:pt x="485" y="400"/>
                </a:lnTo>
                <a:lnTo>
                  <a:pt x="485" y="399"/>
                </a:lnTo>
                <a:lnTo>
                  <a:pt x="486" y="399"/>
                </a:lnTo>
                <a:lnTo>
                  <a:pt x="486" y="398"/>
                </a:lnTo>
                <a:lnTo>
                  <a:pt x="486" y="396"/>
                </a:lnTo>
                <a:lnTo>
                  <a:pt x="486" y="395"/>
                </a:lnTo>
                <a:lnTo>
                  <a:pt x="486" y="394"/>
                </a:lnTo>
                <a:lnTo>
                  <a:pt x="487" y="393"/>
                </a:lnTo>
                <a:lnTo>
                  <a:pt x="489" y="394"/>
                </a:lnTo>
                <a:lnTo>
                  <a:pt x="487" y="394"/>
                </a:lnTo>
                <a:lnTo>
                  <a:pt x="489" y="394"/>
                </a:lnTo>
                <a:lnTo>
                  <a:pt x="489" y="395"/>
                </a:lnTo>
                <a:lnTo>
                  <a:pt x="487" y="395"/>
                </a:lnTo>
                <a:lnTo>
                  <a:pt x="489" y="395"/>
                </a:lnTo>
                <a:lnTo>
                  <a:pt x="489" y="394"/>
                </a:lnTo>
                <a:lnTo>
                  <a:pt x="489" y="393"/>
                </a:lnTo>
                <a:lnTo>
                  <a:pt x="490" y="393"/>
                </a:lnTo>
                <a:lnTo>
                  <a:pt x="490" y="391"/>
                </a:lnTo>
                <a:lnTo>
                  <a:pt x="490" y="390"/>
                </a:lnTo>
                <a:lnTo>
                  <a:pt x="489" y="389"/>
                </a:lnTo>
                <a:lnTo>
                  <a:pt x="489" y="387"/>
                </a:lnTo>
                <a:lnTo>
                  <a:pt x="489" y="386"/>
                </a:lnTo>
                <a:lnTo>
                  <a:pt x="489" y="385"/>
                </a:lnTo>
                <a:lnTo>
                  <a:pt x="487" y="385"/>
                </a:lnTo>
                <a:lnTo>
                  <a:pt x="486" y="383"/>
                </a:lnTo>
                <a:lnTo>
                  <a:pt x="485" y="383"/>
                </a:lnTo>
                <a:lnTo>
                  <a:pt x="483" y="383"/>
                </a:lnTo>
                <a:lnTo>
                  <a:pt x="483" y="385"/>
                </a:lnTo>
                <a:lnTo>
                  <a:pt x="485" y="385"/>
                </a:lnTo>
                <a:lnTo>
                  <a:pt x="486" y="385"/>
                </a:lnTo>
                <a:lnTo>
                  <a:pt x="486" y="387"/>
                </a:lnTo>
                <a:lnTo>
                  <a:pt x="485" y="387"/>
                </a:lnTo>
                <a:lnTo>
                  <a:pt x="485" y="386"/>
                </a:lnTo>
                <a:lnTo>
                  <a:pt x="482" y="386"/>
                </a:lnTo>
                <a:lnTo>
                  <a:pt x="482" y="385"/>
                </a:lnTo>
                <a:lnTo>
                  <a:pt x="481" y="383"/>
                </a:lnTo>
                <a:lnTo>
                  <a:pt x="480" y="383"/>
                </a:lnTo>
                <a:lnTo>
                  <a:pt x="480" y="382"/>
                </a:lnTo>
                <a:lnTo>
                  <a:pt x="478" y="381"/>
                </a:lnTo>
                <a:lnTo>
                  <a:pt x="477" y="379"/>
                </a:lnTo>
                <a:lnTo>
                  <a:pt x="477" y="378"/>
                </a:lnTo>
                <a:lnTo>
                  <a:pt x="477" y="377"/>
                </a:lnTo>
                <a:lnTo>
                  <a:pt x="477" y="374"/>
                </a:lnTo>
                <a:lnTo>
                  <a:pt x="477" y="373"/>
                </a:lnTo>
                <a:lnTo>
                  <a:pt x="477" y="372"/>
                </a:lnTo>
                <a:lnTo>
                  <a:pt x="476" y="372"/>
                </a:lnTo>
                <a:lnTo>
                  <a:pt x="476" y="370"/>
                </a:lnTo>
                <a:lnTo>
                  <a:pt x="476" y="369"/>
                </a:lnTo>
                <a:lnTo>
                  <a:pt x="476" y="368"/>
                </a:lnTo>
                <a:lnTo>
                  <a:pt x="474" y="366"/>
                </a:lnTo>
                <a:lnTo>
                  <a:pt x="474" y="365"/>
                </a:lnTo>
                <a:lnTo>
                  <a:pt x="473" y="364"/>
                </a:lnTo>
                <a:lnTo>
                  <a:pt x="473" y="362"/>
                </a:lnTo>
                <a:lnTo>
                  <a:pt x="472" y="361"/>
                </a:lnTo>
                <a:lnTo>
                  <a:pt x="470" y="360"/>
                </a:lnTo>
                <a:lnTo>
                  <a:pt x="472" y="359"/>
                </a:lnTo>
                <a:lnTo>
                  <a:pt x="473" y="357"/>
                </a:lnTo>
                <a:lnTo>
                  <a:pt x="473" y="356"/>
                </a:lnTo>
                <a:lnTo>
                  <a:pt x="474" y="356"/>
                </a:lnTo>
                <a:lnTo>
                  <a:pt x="474" y="355"/>
                </a:lnTo>
                <a:lnTo>
                  <a:pt x="476" y="355"/>
                </a:lnTo>
                <a:lnTo>
                  <a:pt x="476" y="353"/>
                </a:lnTo>
                <a:lnTo>
                  <a:pt x="477" y="353"/>
                </a:lnTo>
                <a:lnTo>
                  <a:pt x="476" y="353"/>
                </a:lnTo>
                <a:lnTo>
                  <a:pt x="477" y="355"/>
                </a:lnTo>
                <a:lnTo>
                  <a:pt x="474" y="356"/>
                </a:lnTo>
                <a:lnTo>
                  <a:pt x="476" y="356"/>
                </a:lnTo>
                <a:lnTo>
                  <a:pt x="476" y="357"/>
                </a:lnTo>
                <a:lnTo>
                  <a:pt x="477" y="357"/>
                </a:lnTo>
                <a:lnTo>
                  <a:pt x="477" y="356"/>
                </a:lnTo>
                <a:lnTo>
                  <a:pt x="477" y="355"/>
                </a:lnTo>
                <a:lnTo>
                  <a:pt x="478" y="355"/>
                </a:lnTo>
                <a:lnTo>
                  <a:pt x="478" y="357"/>
                </a:lnTo>
                <a:lnTo>
                  <a:pt x="478" y="359"/>
                </a:lnTo>
                <a:lnTo>
                  <a:pt x="478" y="357"/>
                </a:lnTo>
                <a:lnTo>
                  <a:pt x="478" y="356"/>
                </a:lnTo>
                <a:lnTo>
                  <a:pt x="478" y="355"/>
                </a:lnTo>
                <a:lnTo>
                  <a:pt x="481" y="355"/>
                </a:lnTo>
                <a:lnTo>
                  <a:pt x="482" y="355"/>
                </a:lnTo>
                <a:lnTo>
                  <a:pt x="483" y="355"/>
                </a:lnTo>
                <a:lnTo>
                  <a:pt x="485" y="355"/>
                </a:lnTo>
                <a:lnTo>
                  <a:pt x="483" y="355"/>
                </a:lnTo>
                <a:lnTo>
                  <a:pt x="482" y="355"/>
                </a:lnTo>
                <a:lnTo>
                  <a:pt x="483" y="355"/>
                </a:lnTo>
                <a:lnTo>
                  <a:pt x="485" y="353"/>
                </a:lnTo>
                <a:lnTo>
                  <a:pt x="486" y="353"/>
                </a:lnTo>
                <a:lnTo>
                  <a:pt x="487" y="352"/>
                </a:lnTo>
                <a:lnTo>
                  <a:pt x="487" y="351"/>
                </a:lnTo>
                <a:lnTo>
                  <a:pt x="489" y="351"/>
                </a:lnTo>
                <a:lnTo>
                  <a:pt x="490" y="351"/>
                </a:lnTo>
                <a:lnTo>
                  <a:pt x="490" y="349"/>
                </a:lnTo>
                <a:lnTo>
                  <a:pt x="490" y="348"/>
                </a:lnTo>
                <a:lnTo>
                  <a:pt x="490" y="347"/>
                </a:lnTo>
                <a:lnTo>
                  <a:pt x="491" y="347"/>
                </a:lnTo>
                <a:lnTo>
                  <a:pt x="493" y="345"/>
                </a:lnTo>
                <a:lnTo>
                  <a:pt x="494" y="344"/>
                </a:lnTo>
                <a:lnTo>
                  <a:pt x="493" y="343"/>
                </a:lnTo>
                <a:lnTo>
                  <a:pt x="495" y="341"/>
                </a:lnTo>
                <a:lnTo>
                  <a:pt x="497" y="341"/>
                </a:lnTo>
                <a:lnTo>
                  <a:pt x="498" y="340"/>
                </a:lnTo>
                <a:lnTo>
                  <a:pt x="498" y="339"/>
                </a:lnTo>
                <a:lnTo>
                  <a:pt x="498" y="338"/>
                </a:lnTo>
                <a:lnTo>
                  <a:pt x="499" y="338"/>
                </a:lnTo>
                <a:lnTo>
                  <a:pt x="499" y="336"/>
                </a:lnTo>
                <a:lnTo>
                  <a:pt x="499" y="335"/>
                </a:lnTo>
                <a:lnTo>
                  <a:pt x="500" y="335"/>
                </a:lnTo>
                <a:lnTo>
                  <a:pt x="500" y="334"/>
                </a:lnTo>
                <a:lnTo>
                  <a:pt x="499" y="334"/>
                </a:lnTo>
                <a:lnTo>
                  <a:pt x="499" y="331"/>
                </a:lnTo>
                <a:lnTo>
                  <a:pt x="500" y="331"/>
                </a:lnTo>
                <a:lnTo>
                  <a:pt x="500" y="330"/>
                </a:lnTo>
                <a:lnTo>
                  <a:pt x="500" y="328"/>
                </a:lnTo>
                <a:lnTo>
                  <a:pt x="502" y="327"/>
                </a:lnTo>
                <a:lnTo>
                  <a:pt x="503" y="327"/>
                </a:lnTo>
                <a:lnTo>
                  <a:pt x="506" y="326"/>
                </a:lnTo>
                <a:lnTo>
                  <a:pt x="506" y="324"/>
                </a:lnTo>
                <a:lnTo>
                  <a:pt x="506" y="323"/>
                </a:lnTo>
                <a:lnTo>
                  <a:pt x="506" y="322"/>
                </a:lnTo>
                <a:lnTo>
                  <a:pt x="506" y="319"/>
                </a:lnTo>
                <a:lnTo>
                  <a:pt x="506" y="318"/>
                </a:lnTo>
                <a:lnTo>
                  <a:pt x="506" y="315"/>
                </a:lnTo>
                <a:lnTo>
                  <a:pt x="506" y="314"/>
                </a:lnTo>
                <a:lnTo>
                  <a:pt x="507" y="314"/>
                </a:lnTo>
                <a:lnTo>
                  <a:pt x="508" y="313"/>
                </a:lnTo>
                <a:lnTo>
                  <a:pt x="508" y="311"/>
                </a:lnTo>
                <a:lnTo>
                  <a:pt x="508" y="310"/>
                </a:lnTo>
                <a:lnTo>
                  <a:pt x="508" y="309"/>
                </a:lnTo>
                <a:lnTo>
                  <a:pt x="508" y="305"/>
                </a:lnTo>
                <a:lnTo>
                  <a:pt x="508" y="304"/>
                </a:lnTo>
                <a:lnTo>
                  <a:pt x="508" y="302"/>
                </a:lnTo>
                <a:lnTo>
                  <a:pt x="508" y="301"/>
                </a:lnTo>
                <a:lnTo>
                  <a:pt x="508" y="300"/>
                </a:lnTo>
                <a:lnTo>
                  <a:pt x="508" y="298"/>
                </a:lnTo>
                <a:lnTo>
                  <a:pt x="510" y="298"/>
                </a:lnTo>
                <a:lnTo>
                  <a:pt x="510" y="297"/>
                </a:lnTo>
                <a:lnTo>
                  <a:pt x="508" y="296"/>
                </a:lnTo>
                <a:lnTo>
                  <a:pt x="510" y="296"/>
                </a:lnTo>
                <a:lnTo>
                  <a:pt x="510" y="294"/>
                </a:lnTo>
                <a:lnTo>
                  <a:pt x="508" y="293"/>
                </a:lnTo>
                <a:lnTo>
                  <a:pt x="507" y="293"/>
                </a:lnTo>
                <a:lnTo>
                  <a:pt x="506" y="292"/>
                </a:lnTo>
                <a:lnTo>
                  <a:pt x="507" y="290"/>
                </a:lnTo>
                <a:lnTo>
                  <a:pt x="507" y="292"/>
                </a:lnTo>
                <a:lnTo>
                  <a:pt x="507" y="290"/>
                </a:lnTo>
                <a:lnTo>
                  <a:pt x="508" y="290"/>
                </a:lnTo>
                <a:lnTo>
                  <a:pt x="508" y="289"/>
                </a:lnTo>
                <a:lnTo>
                  <a:pt x="508" y="288"/>
                </a:lnTo>
                <a:lnTo>
                  <a:pt x="507" y="288"/>
                </a:lnTo>
                <a:lnTo>
                  <a:pt x="507" y="287"/>
                </a:lnTo>
                <a:lnTo>
                  <a:pt x="507" y="285"/>
                </a:lnTo>
                <a:lnTo>
                  <a:pt x="508" y="287"/>
                </a:lnTo>
                <a:lnTo>
                  <a:pt x="510" y="287"/>
                </a:lnTo>
                <a:lnTo>
                  <a:pt x="511" y="288"/>
                </a:lnTo>
                <a:lnTo>
                  <a:pt x="511" y="287"/>
                </a:lnTo>
                <a:lnTo>
                  <a:pt x="511" y="285"/>
                </a:lnTo>
                <a:lnTo>
                  <a:pt x="510" y="284"/>
                </a:lnTo>
                <a:lnTo>
                  <a:pt x="510" y="283"/>
                </a:lnTo>
                <a:lnTo>
                  <a:pt x="511" y="283"/>
                </a:lnTo>
                <a:lnTo>
                  <a:pt x="510" y="283"/>
                </a:lnTo>
                <a:lnTo>
                  <a:pt x="508" y="283"/>
                </a:lnTo>
                <a:lnTo>
                  <a:pt x="508" y="281"/>
                </a:lnTo>
                <a:lnTo>
                  <a:pt x="508" y="280"/>
                </a:lnTo>
                <a:lnTo>
                  <a:pt x="510" y="280"/>
                </a:lnTo>
                <a:lnTo>
                  <a:pt x="508" y="279"/>
                </a:lnTo>
                <a:lnTo>
                  <a:pt x="508" y="280"/>
                </a:lnTo>
                <a:lnTo>
                  <a:pt x="508" y="281"/>
                </a:lnTo>
                <a:lnTo>
                  <a:pt x="507" y="281"/>
                </a:lnTo>
                <a:lnTo>
                  <a:pt x="506" y="283"/>
                </a:lnTo>
                <a:lnTo>
                  <a:pt x="504" y="283"/>
                </a:lnTo>
                <a:lnTo>
                  <a:pt x="504" y="281"/>
                </a:lnTo>
                <a:lnTo>
                  <a:pt x="506" y="281"/>
                </a:lnTo>
                <a:lnTo>
                  <a:pt x="506" y="283"/>
                </a:lnTo>
                <a:lnTo>
                  <a:pt x="506" y="281"/>
                </a:lnTo>
                <a:lnTo>
                  <a:pt x="507" y="281"/>
                </a:lnTo>
                <a:lnTo>
                  <a:pt x="507" y="280"/>
                </a:lnTo>
                <a:lnTo>
                  <a:pt x="507" y="279"/>
                </a:lnTo>
                <a:lnTo>
                  <a:pt x="508" y="279"/>
                </a:lnTo>
                <a:lnTo>
                  <a:pt x="510" y="279"/>
                </a:lnTo>
                <a:lnTo>
                  <a:pt x="510" y="277"/>
                </a:lnTo>
                <a:lnTo>
                  <a:pt x="510" y="276"/>
                </a:lnTo>
                <a:lnTo>
                  <a:pt x="508" y="275"/>
                </a:lnTo>
                <a:lnTo>
                  <a:pt x="510" y="275"/>
                </a:lnTo>
                <a:lnTo>
                  <a:pt x="511" y="275"/>
                </a:lnTo>
                <a:lnTo>
                  <a:pt x="511" y="276"/>
                </a:lnTo>
                <a:lnTo>
                  <a:pt x="512" y="277"/>
                </a:lnTo>
                <a:lnTo>
                  <a:pt x="512" y="276"/>
                </a:lnTo>
                <a:lnTo>
                  <a:pt x="512" y="275"/>
                </a:lnTo>
                <a:lnTo>
                  <a:pt x="511" y="275"/>
                </a:lnTo>
                <a:lnTo>
                  <a:pt x="511" y="273"/>
                </a:lnTo>
                <a:lnTo>
                  <a:pt x="512" y="273"/>
                </a:lnTo>
                <a:lnTo>
                  <a:pt x="514" y="273"/>
                </a:lnTo>
                <a:lnTo>
                  <a:pt x="514" y="276"/>
                </a:lnTo>
                <a:lnTo>
                  <a:pt x="514" y="277"/>
                </a:lnTo>
                <a:lnTo>
                  <a:pt x="515" y="277"/>
                </a:lnTo>
                <a:lnTo>
                  <a:pt x="515" y="276"/>
                </a:lnTo>
                <a:lnTo>
                  <a:pt x="516" y="277"/>
                </a:lnTo>
                <a:lnTo>
                  <a:pt x="517" y="277"/>
                </a:lnTo>
                <a:lnTo>
                  <a:pt x="517" y="276"/>
                </a:lnTo>
                <a:lnTo>
                  <a:pt x="516" y="276"/>
                </a:lnTo>
                <a:lnTo>
                  <a:pt x="516" y="275"/>
                </a:lnTo>
                <a:lnTo>
                  <a:pt x="517" y="276"/>
                </a:lnTo>
                <a:lnTo>
                  <a:pt x="517" y="275"/>
                </a:lnTo>
                <a:lnTo>
                  <a:pt x="517" y="273"/>
                </a:lnTo>
                <a:lnTo>
                  <a:pt x="516" y="273"/>
                </a:lnTo>
                <a:lnTo>
                  <a:pt x="516" y="272"/>
                </a:lnTo>
                <a:lnTo>
                  <a:pt x="517" y="272"/>
                </a:lnTo>
                <a:lnTo>
                  <a:pt x="517" y="271"/>
                </a:lnTo>
                <a:lnTo>
                  <a:pt x="517" y="269"/>
                </a:lnTo>
                <a:lnTo>
                  <a:pt x="519" y="269"/>
                </a:lnTo>
                <a:lnTo>
                  <a:pt x="519" y="271"/>
                </a:lnTo>
                <a:lnTo>
                  <a:pt x="520" y="271"/>
                </a:lnTo>
                <a:lnTo>
                  <a:pt x="521" y="269"/>
                </a:lnTo>
                <a:lnTo>
                  <a:pt x="523" y="269"/>
                </a:lnTo>
                <a:lnTo>
                  <a:pt x="524" y="269"/>
                </a:lnTo>
                <a:lnTo>
                  <a:pt x="524" y="271"/>
                </a:lnTo>
                <a:lnTo>
                  <a:pt x="524" y="272"/>
                </a:lnTo>
                <a:lnTo>
                  <a:pt x="524" y="271"/>
                </a:lnTo>
                <a:lnTo>
                  <a:pt x="525" y="271"/>
                </a:lnTo>
                <a:lnTo>
                  <a:pt x="527" y="271"/>
                </a:lnTo>
                <a:lnTo>
                  <a:pt x="528" y="271"/>
                </a:lnTo>
                <a:lnTo>
                  <a:pt x="529" y="271"/>
                </a:lnTo>
                <a:lnTo>
                  <a:pt x="528" y="271"/>
                </a:lnTo>
                <a:lnTo>
                  <a:pt x="527" y="271"/>
                </a:lnTo>
                <a:lnTo>
                  <a:pt x="527" y="269"/>
                </a:lnTo>
                <a:lnTo>
                  <a:pt x="528" y="269"/>
                </a:lnTo>
                <a:lnTo>
                  <a:pt x="529" y="269"/>
                </a:lnTo>
                <a:lnTo>
                  <a:pt x="531" y="269"/>
                </a:lnTo>
                <a:lnTo>
                  <a:pt x="531" y="271"/>
                </a:lnTo>
                <a:lnTo>
                  <a:pt x="532" y="271"/>
                </a:lnTo>
                <a:lnTo>
                  <a:pt x="533" y="271"/>
                </a:lnTo>
                <a:lnTo>
                  <a:pt x="535" y="269"/>
                </a:lnTo>
                <a:lnTo>
                  <a:pt x="536" y="269"/>
                </a:lnTo>
                <a:lnTo>
                  <a:pt x="536" y="268"/>
                </a:lnTo>
                <a:lnTo>
                  <a:pt x="536" y="267"/>
                </a:lnTo>
                <a:lnTo>
                  <a:pt x="537" y="266"/>
                </a:lnTo>
                <a:lnTo>
                  <a:pt x="537" y="264"/>
                </a:lnTo>
                <a:lnTo>
                  <a:pt x="538" y="264"/>
                </a:lnTo>
                <a:lnTo>
                  <a:pt x="540" y="264"/>
                </a:lnTo>
                <a:lnTo>
                  <a:pt x="540" y="263"/>
                </a:lnTo>
                <a:lnTo>
                  <a:pt x="541" y="263"/>
                </a:lnTo>
                <a:lnTo>
                  <a:pt x="542" y="262"/>
                </a:lnTo>
                <a:lnTo>
                  <a:pt x="542" y="260"/>
                </a:lnTo>
                <a:lnTo>
                  <a:pt x="544" y="260"/>
                </a:lnTo>
                <a:lnTo>
                  <a:pt x="544" y="259"/>
                </a:lnTo>
                <a:lnTo>
                  <a:pt x="545" y="259"/>
                </a:lnTo>
                <a:lnTo>
                  <a:pt x="546" y="259"/>
                </a:lnTo>
                <a:lnTo>
                  <a:pt x="546" y="258"/>
                </a:lnTo>
                <a:lnTo>
                  <a:pt x="548" y="256"/>
                </a:lnTo>
                <a:lnTo>
                  <a:pt x="549" y="256"/>
                </a:lnTo>
                <a:lnTo>
                  <a:pt x="550" y="256"/>
                </a:lnTo>
                <a:lnTo>
                  <a:pt x="552" y="256"/>
                </a:lnTo>
                <a:lnTo>
                  <a:pt x="552" y="255"/>
                </a:lnTo>
                <a:lnTo>
                  <a:pt x="553" y="255"/>
                </a:lnTo>
                <a:lnTo>
                  <a:pt x="553" y="254"/>
                </a:lnTo>
                <a:lnTo>
                  <a:pt x="554" y="254"/>
                </a:lnTo>
                <a:lnTo>
                  <a:pt x="554" y="255"/>
                </a:lnTo>
                <a:lnTo>
                  <a:pt x="553" y="255"/>
                </a:lnTo>
                <a:lnTo>
                  <a:pt x="553" y="256"/>
                </a:lnTo>
                <a:lnTo>
                  <a:pt x="554" y="256"/>
                </a:lnTo>
                <a:lnTo>
                  <a:pt x="554" y="255"/>
                </a:lnTo>
                <a:lnTo>
                  <a:pt x="555" y="255"/>
                </a:lnTo>
                <a:lnTo>
                  <a:pt x="555" y="254"/>
                </a:lnTo>
                <a:lnTo>
                  <a:pt x="557" y="254"/>
                </a:lnTo>
                <a:lnTo>
                  <a:pt x="557" y="252"/>
                </a:lnTo>
                <a:lnTo>
                  <a:pt x="558" y="252"/>
                </a:lnTo>
                <a:lnTo>
                  <a:pt x="558" y="251"/>
                </a:lnTo>
                <a:lnTo>
                  <a:pt x="559" y="251"/>
                </a:lnTo>
                <a:lnTo>
                  <a:pt x="561" y="250"/>
                </a:lnTo>
                <a:lnTo>
                  <a:pt x="562" y="250"/>
                </a:lnTo>
                <a:lnTo>
                  <a:pt x="563" y="250"/>
                </a:lnTo>
                <a:close/>
                <a:moveTo>
                  <a:pt x="656" y="243"/>
                </a:moveTo>
                <a:lnTo>
                  <a:pt x="655" y="243"/>
                </a:lnTo>
                <a:lnTo>
                  <a:pt x="655" y="242"/>
                </a:lnTo>
                <a:lnTo>
                  <a:pt x="656" y="242"/>
                </a:lnTo>
                <a:lnTo>
                  <a:pt x="656" y="243"/>
                </a:lnTo>
                <a:close/>
                <a:moveTo>
                  <a:pt x="565" y="241"/>
                </a:moveTo>
                <a:lnTo>
                  <a:pt x="563" y="241"/>
                </a:lnTo>
                <a:lnTo>
                  <a:pt x="562" y="241"/>
                </a:lnTo>
                <a:lnTo>
                  <a:pt x="563" y="241"/>
                </a:lnTo>
                <a:lnTo>
                  <a:pt x="565" y="239"/>
                </a:lnTo>
                <a:lnTo>
                  <a:pt x="565" y="241"/>
                </a:lnTo>
                <a:close/>
                <a:moveTo>
                  <a:pt x="663" y="237"/>
                </a:moveTo>
                <a:lnTo>
                  <a:pt x="663" y="238"/>
                </a:lnTo>
                <a:lnTo>
                  <a:pt x="663" y="239"/>
                </a:lnTo>
                <a:lnTo>
                  <a:pt x="661" y="239"/>
                </a:lnTo>
                <a:lnTo>
                  <a:pt x="660" y="239"/>
                </a:lnTo>
                <a:lnTo>
                  <a:pt x="660" y="241"/>
                </a:lnTo>
                <a:lnTo>
                  <a:pt x="659" y="239"/>
                </a:lnTo>
                <a:lnTo>
                  <a:pt x="659" y="238"/>
                </a:lnTo>
                <a:lnTo>
                  <a:pt x="660" y="238"/>
                </a:lnTo>
                <a:lnTo>
                  <a:pt x="660" y="237"/>
                </a:lnTo>
                <a:lnTo>
                  <a:pt x="661" y="237"/>
                </a:lnTo>
                <a:lnTo>
                  <a:pt x="663" y="237"/>
                </a:lnTo>
                <a:close/>
                <a:moveTo>
                  <a:pt x="521" y="234"/>
                </a:moveTo>
                <a:lnTo>
                  <a:pt x="520" y="234"/>
                </a:lnTo>
                <a:lnTo>
                  <a:pt x="520" y="233"/>
                </a:lnTo>
                <a:lnTo>
                  <a:pt x="521" y="233"/>
                </a:lnTo>
                <a:lnTo>
                  <a:pt x="521" y="234"/>
                </a:lnTo>
                <a:close/>
                <a:moveTo>
                  <a:pt x="523" y="232"/>
                </a:moveTo>
                <a:lnTo>
                  <a:pt x="523" y="233"/>
                </a:lnTo>
                <a:lnTo>
                  <a:pt x="523" y="234"/>
                </a:lnTo>
                <a:lnTo>
                  <a:pt x="521" y="233"/>
                </a:lnTo>
                <a:lnTo>
                  <a:pt x="521" y="232"/>
                </a:lnTo>
                <a:lnTo>
                  <a:pt x="523" y="232"/>
                </a:lnTo>
                <a:close/>
                <a:moveTo>
                  <a:pt x="668" y="230"/>
                </a:moveTo>
                <a:lnTo>
                  <a:pt x="668" y="232"/>
                </a:lnTo>
                <a:lnTo>
                  <a:pt x="667" y="232"/>
                </a:lnTo>
                <a:lnTo>
                  <a:pt x="667" y="233"/>
                </a:lnTo>
                <a:lnTo>
                  <a:pt x="665" y="234"/>
                </a:lnTo>
                <a:lnTo>
                  <a:pt x="664" y="234"/>
                </a:lnTo>
                <a:lnTo>
                  <a:pt x="664" y="235"/>
                </a:lnTo>
                <a:lnTo>
                  <a:pt x="663" y="235"/>
                </a:lnTo>
                <a:lnTo>
                  <a:pt x="661" y="234"/>
                </a:lnTo>
                <a:lnTo>
                  <a:pt x="661" y="233"/>
                </a:lnTo>
                <a:lnTo>
                  <a:pt x="663" y="233"/>
                </a:lnTo>
                <a:lnTo>
                  <a:pt x="664" y="233"/>
                </a:lnTo>
                <a:lnTo>
                  <a:pt x="663" y="232"/>
                </a:lnTo>
                <a:lnTo>
                  <a:pt x="665" y="232"/>
                </a:lnTo>
                <a:lnTo>
                  <a:pt x="665" y="230"/>
                </a:lnTo>
                <a:lnTo>
                  <a:pt x="665" y="229"/>
                </a:lnTo>
                <a:lnTo>
                  <a:pt x="665" y="230"/>
                </a:lnTo>
                <a:lnTo>
                  <a:pt x="667" y="230"/>
                </a:lnTo>
                <a:lnTo>
                  <a:pt x="668" y="229"/>
                </a:lnTo>
                <a:lnTo>
                  <a:pt x="668" y="230"/>
                </a:lnTo>
                <a:close/>
                <a:moveTo>
                  <a:pt x="553" y="229"/>
                </a:moveTo>
                <a:lnTo>
                  <a:pt x="553" y="228"/>
                </a:lnTo>
                <a:lnTo>
                  <a:pt x="553" y="229"/>
                </a:lnTo>
                <a:close/>
                <a:moveTo>
                  <a:pt x="669" y="229"/>
                </a:moveTo>
                <a:lnTo>
                  <a:pt x="669" y="228"/>
                </a:lnTo>
                <a:lnTo>
                  <a:pt x="669" y="226"/>
                </a:lnTo>
                <a:lnTo>
                  <a:pt x="672" y="226"/>
                </a:lnTo>
                <a:lnTo>
                  <a:pt x="672" y="228"/>
                </a:lnTo>
                <a:lnTo>
                  <a:pt x="671" y="228"/>
                </a:lnTo>
                <a:lnTo>
                  <a:pt x="672" y="228"/>
                </a:lnTo>
                <a:lnTo>
                  <a:pt x="672" y="229"/>
                </a:lnTo>
                <a:lnTo>
                  <a:pt x="671" y="229"/>
                </a:lnTo>
                <a:lnTo>
                  <a:pt x="669" y="229"/>
                </a:lnTo>
                <a:close/>
                <a:moveTo>
                  <a:pt x="524" y="225"/>
                </a:moveTo>
                <a:lnTo>
                  <a:pt x="525" y="225"/>
                </a:lnTo>
                <a:lnTo>
                  <a:pt x="524" y="225"/>
                </a:lnTo>
                <a:close/>
                <a:moveTo>
                  <a:pt x="680" y="224"/>
                </a:moveTo>
                <a:lnTo>
                  <a:pt x="679" y="224"/>
                </a:lnTo>
                <a:lnTo>
                  <a:pt x="677" y="224"/>
                </a:lnTo>
                <a:lnTo>
                  <a:pt x="677" y="222"/>
                </a:lnTo>
                <a:lnTo>
                  <a:pt x="679" y="222"/>
                </a:lnTo>
                <a:lnTo>
                  <a:pt x="679" y="221"/>
                </a:lnTo>
                <a:lnTo>
                  <a:pt x="680" y="222"/>
                </a:lnTo>
                <a:lnTo>
                  <a:pt x="680" y="224"/>
                </a:lnTo>
                <a:close/>
                <a:moveTo>
                  <a:pt x="681" y="221"/>
                </a:moveTo>
                <a:lnTo>
                  <a:pt x="680" y="221"/>
                </a:lnTo>
                <a:lnTo>
                  <a:pt x="681" y="221"/>
                </a:lnTo>
                <a:close/>
                <a:moveTo>
                  <a:pt x="677" y="220"/>
                </a:moveTo>
                <a:lnTo>
                  <a:pt x="677" y="221"/>
                </a:lnTo>
                <a:lnTo>
                  <a:pt x="677" y="222"/>
                </a:lnTo>
                <a:lnTo>
                  <a:pt x="676" y="221"/>
                </a:lnTo>
                <a:lnTo>
                  <a:pt x="676" y="222"/>
                </a:lnTo>
                <a:lnTo>
                  <a:pt x="676" y="221"/>
                </a:lnTo>
                <a:lnTo>
                  <a:pt x="676" y="220"/>
                </a:lnTo>
                <a:lnTo>
                  <a:pt x="676" y="221"/>
                </a:lnTo>
                <a:lnTo>
                  <a:pt x="677" y="221"/>
                </a:lnTo>
                <a:lnTo>
                  <a:pt x="677" y="220"/>
                </a:lnTo>
                <a:lnTo>
                  <a:pt x="676" y="220"/>
                </a:lnTo>
                <a:lnTo>
                  <a:pt x="677" y="220"/>
                </a:lnTo>
                <a:close/>
                <a:moveTo>
                  <a:pt x="681" y="220"/>
                </a:moveTo>
                <a:lnTo>
                  <a:pt x="682" y="220"/>
                </a:lnTo>
                <a:lnTo>
                  <a:pt x="681" y="220"/>
                </a:lnTo>
                <a:close/>
                <a:moveTo>
                  <a:pt x="529" y="220"/>
                </a:moveTo>
                <a:lnTo>
                  <a:pt x="528" y="220"/>
                </a:lnTo>
                <a:lnTo>
                  <a:pt x="529" y="220"/>
                </a:lnTo>
                <a:close/>
                <a:moveTo>
                  <a:pt x="679" y="218"/>
                </a:moveTo>
                <a:lnTo>
                  <a:pt x="677" y="218"/>
                </a:lnTo>
                <a:lnTo>
                  <a:pt x="679" y="218"/>
                </a:lnTo>
                <a:close/>
                <a:moveTo>
                  <a:pt x="677" y="218"/>
                </a:moveTo>
                <a:lnTo>
                  <a:pt x="677" y="217"/>
                </a:lnTo>
                <a:lnTo>
                  <a:pt x="677" y="218"/>
                </a:lnTo>
                <a:close/>
                <a:moveTo>
                  <a:pt x="679" y="217"/>
                </a:moveTo>
                <a:lnTo>
                  <a:pt x="680" y="217"/>
                </a:lnTo>
                <a:lnTo>
                  <a:pt x="679" y="217"/>
                </a:lnTo>
                <a:close/>
                <a:moveTo>
                  <a:pt x="529" y="218"/>
                </a:moveTo>
                <a:lnTo>
                  <a:pt x="528" y="218"/>
                </a:lnTo>
                <a:lnTo>
                  <a:pt x="528" y="217"/>
                </a:lnTo>
                <a:lnTo>
                  <a:pt x="529" y="217"/>
                </a:lnTo>
                <a:lnTo>
                  <a:pt x="529" y="218"/>
                </a:lnTo>
                <a:close/>
                <a:moveTo>
                  <a:pt x="679" y="217"/>
                </a:moveTo>
                <a:lnTo>
                  <a:pt x="677" y="217"/>
                </a:lnTo>
                <a:lnTo>
                  <a:pt x="677" y="216"/>
                </a:lnTo>
                <a:lnTo>
                  <a:pt x="679" y="217"/>
                </a:lnTo>
                <a:close/>
                <a:moveTo>
                  <a:pt x="667" y="218"/>
                </a:moveTo>
                <a:lnTo>
                  <a:pt x="665" y="218"/>
                </a:lnTo>
                <a:lnTo>
                  <a:pt x="664" y="218"/>
                </a:lnTo>
                <a:lnTo>
                  <a:pt x="664" y="217"/>
                </a:lnTo>
                <a:lnTo>
                  <a:pt x="664" y="216"/>
                </a:lnTo>
                <a:lnTo>
                  <a:pt x="665" y="217"/>
                </a:lnTo>
                <a:lnTo>
                  <a:pt x="667" y="218"/>
                </a:lnTo>
                <a:close/>
                <a:moveTo>
                  <a:pt x="680" y="216"/>
                </a:moveTo>
                <a:lnTo>
                  <a:pt x="679" y="216"/>
                </a:lnTo>
                <a:lnTo>
                  <a:pt x="680" y="216"/>
                </a:lnTo>
                <a:close/>
                <a:moveTo>
                  <a:pt x="552" y="215"/>
                </a:moveTo>
                <a:lnTo>
                  <a:pt x="552" y="216"/>
                </a:lnTo>
                <a:lnTo>
                  <a:pt x="553" y="216"/>
                </a:lnTo>
                <a:lnTo>
                  <a:pt x="552" y="217"/>
                </a:lnTo>
                <a:lnTo>
                  <a:pt x="553" y="218"/>
                </a:lnTo>
                <a:lnTo>
                  <a:pt x="552" y="218"/>
                </a:lnTo>
                <a:lnTo>
                  <a:pt x="552" y="217"/>
                </a:lnTo>
                <a:lnTo>
                  <a:pt x="552" y="218"/>
                </a:lnTo>
                <a:lnTo>
                  <a:pt x="550" y="218"/>
                </a:lnTo>
                <a:lnTo>
                  <a:pt x="550" y="220"/>
                </a:lnTo>
                <a:lnTo>
                  <a:pt x="549" y="221"/>
                </a:lnTo>
                <a:lnTo>
                  <a:pt x="549" y="222"/>
                </a:lnTo>
                <a:lnTo>
                  <a:pt x="549" y="224"/>
                </a:lnTo>
                <a:lnTo>
                  <a:pt x="548" y="224"/>
                </a:lnTo>
                <a:lnTo>
                  <a:pt x="546" y="225"/>
                </a:lnTo>
                <a:lnTo>
                  <a:pt x="546" y="226"/>
                </a:lnTo>
                <a:lnTo>
                  <a:pt x="546" y="228"/>
                </a:lnTo>
                <a:lnTo>
                  <a:pt x="545" y="228"/>
                </a:lnTo>
                <a:lnTo>
                  <a:pt x="544" y="228"/>
                </a:lnTo>
                <a:lnTo>
                  <a:pt x="544" y="226"/>
                </a:lnTo>
                <a:lnTo>
                  <a:pt x="544" y="225"/>
                </a:lnTo>
                <a:lnTo>
                  <a:pt x="544" y="224"/>
                </a:lnTo>
                <a:lnTo>
                  <a:pt x="544" y="222"/>
                </a:lnTo>
                <a:lnTo>
                  <a:pt x="542" y="222"/>
                </a:lnTo>
                <a:lnTo>
                  <a:pt x="544" y="222"/>
                </a:lnTo>
                <a:lnTo>
                  <a:pt x="544" y="221"/>
                </a:lnTo>
                <a:lnTo>
                  <a:pt x="542" y="221"/>
                </a:lnTo>
                <a:lnTo>
                  <a:pt x="542" y="220"/>
                </a:lnTo>
                <a:lnTo>
                  <a:pt x="542" y="218"/>
                </a:lnTo>
                <a:lnTo>
                  <a:pt x="544" y="217"/>
                </a:lnTo>
                <a:lnTo>
                  <a:pt x="545" y="217"/>
                </a:lnTo>
                <a:lnTo>
                  <a:pt x="546" y="217"/>
                </a:lnTo>
                <a:lnTo>
                  <a:pt x="548" y="217"/>
                </a:lnTo>
                <a:lnTo>
                  <a:pt x="548" y="216"/>
                </a:lnTo>
                <a:lnTo>
                  <a:pt x="549" y="216"/>
                </a:lnTo>
                <a:lnTo>
                  <a:pt x="550" y="216"/>
                </a:lnTo>
                <a:lnTo>
                  <a:pt x="552" y="215"/>
                </a:lnTo>
                <a:close/>
                <a:moveTo>
                  <a:pt x="682" y="215"/>
                </a:moveTo>
                <a:lnTo>
                  <a:pt x="681" y="215"/>
                </a:lnTo>
                <a:lnTo>
                  <a:pt x="682" y="215"/>
                </a:lnTo>
                <a:close/>
                <a:moveTo>
                  <a:pt x="680" y="213"/>
                </a:moveTo>
                <a:lnTo>
                  <a:pt x="679" y="213"/>
                </a:lnTo>
                <a:lnTo>
                  <a:pt x="680" y="213"/>
                </a:lnTo>
                <a:close/>
                <a:moveTo>
                  <a:pt x="680" y="213"/>
                </a:moveTo>
                <a:lnTo>
                  <a:pt x="680" y="212"/>
                </a:lnTo>
                <a:lnTo>
                  <a:pt x="680" y="213"/>
                </a:lnTo>
                <a:close/>
                <a:moveTo>
                  <a:pt x="537" y="212"/>
                </a:moveTo>
                <a:lnTo>
                  <a:pt x="538" y="213"/>
                </a:lnTo>
                <a:lnTo>
                  <a:pt x="540" y="213"/>
                </a:lnTo>
                <a:lnTo>
                  <a:pt x="540" y="215"/>
                </a:lnTo>
                <a:lnTo>
                  <a:pt x="538" y="216"/>
                </a:lnTo>
                <a:lnTo>
                  <a:pt x="538" y="217"/>
                </a:lnTo>
                <a:lnTo>
                  <a:pt x="537" y="217"/>
                </a:lnTo>
                <a:lnTo>
                  <a:pt x="536" y="217"/>
                </a:lnTo>
                <a:lnTo>
                  <a:pt x="536" y="216"/>
                </a:lnTo>
                <a:lnTo>
                  <a:pt x="535" y="216"/>
                </a:lnTo>
                <a:lnTo>
                  <a:pt x="536" y="216"/>
                </a:lnTo>
                <a:lnTo>
                  <a:pt x="536" y="215"/>
                </a:lnTo>
                <a:lnTo>
                  <a:pt x="535" y="215"/>
                </a:lnTo>
                <a:lnTo>
                  <a:pt x="535" y="213"/>
                </a:lnTo>
                <a:lnTo>
                  <a:pt x="536" y="213"/>
                </a:lnTo>
                <a:lnTo>
                  <a:pt x="536" y="212"/>
                </a:lnTo>
                <a:lnTo>
                  <a:pt x="537" y="212"/>
                </a:lnTo>
                <a:close/>
                <a:moveTo>
                  <a:pt x="533" y="211"/>
                </a:moveTo>
                <a:lnTo>
                  <a:pt x="533" y="212"/>
                </a:lnTo>
                <a:lnTo>
                  <a:pt x="531" y="212"/>
                </a:lnTo>
                <a:lnTo>
                  <a:pt x="531" y="211"/>
                </a:lnTo>
                <a:lnTo>
                  <a:pt x="532" y="211"/>
                </a:lnTo>
                <a:lnTo>
                  <a:pt x="533" y="211"/>
                </a:lnTo>
                <a:close/>
                <a:moveTo>
                  <a:pt x="558" y="208"/>
                </a:moveTo>
                <a:lnTo>
                  <a:pt x="557" y="208"/>
                </a:lnTo>
                <a:lnTo>
                  <a:pt x="558" y="208"/>
                </a:lnTo>
                <a:lnTo>
                  <a:pt x="558" y="207"/>
                </a:lnTo>
                <a:lnTo>
                  <a:pt x="558" y="208"/>
                </a:lnTo>
                <a:close/>
                <a:moveTo>
                  <a:pt x="554" y="209"/>
                </a:moveTo>
                <a:lnTo>
                  <a:pt x="553" y="209"/>
                </a:lnTo>
                <a:lnTo>
                  <a:pt x="554" y="208"/>
                </a:lnTo>
                <a:lnTo>
                  <a:pt x="554" y="207"/>
                </a:lnTo>
                <a:lnTo>
                  <a:pt x="554" y="209"/>
                </a:lnTo>
                <a:close/>
                <a:moveTo>
                  <a:pt x="549" y="204"/>
                </a:moveTo>
                <a:lnTo>
                  <a:pt x="548" y="204"/>
                </a:lnTo>
                <a:lnTo>
                  <a:pt x="549" y="204"/>
                </a:lnTo>
                <a:close/>
                <a:moveTo>
                  <a:pt x="595" y="204"/>
                </a:moveTo>
                <a:lnTo>
                  <a:pt x="595" y="203"/>
                </a:lnTo>
                <a:lnTo>
                  <a:pt x="595" y="204"/>
                </a:lnTo>
                <a:close/>
                <a:moveTo>
                  <a:pt x="705" y="207"/>
                </a:moveTo>
                <a:lnTo>
                  <a:pt x="702" y="207"/>
                </a:lnTo>
                <a:lnTo>
                  <a:pt x="703" y="205"/>
                </a:lnTo>
                <a:lnTo>
                  <a:pt x="703" y="204"/>
                </a:lnTo>
                <a:lnTo>
                  <a:pt x="702" y="204"/>
                </a:lnTo>
                <a:lnTo>
                  <a:pt x="702" y="203"/>
                </a:lnTo>
                <a:lnTo>
                  <a:pt x="703" y="203"/>
                </a:lnTo>
                <a:lnTo>
                  <a:pt x="703" y="201"/>
                </a:lnTo>
                <a:lnTo>
                  <a:pt x="705" y="201"/>
                </a:lnTo>
                <a:lnTo>
                  <a:pt x="706" y="201"/>
                </a:lnTo>
                <a:lnTo>
                  <a:pt x="707" y="201"/>
                </a:lnTo>
                <a:lnTo>
                  <a:pt x="707" y="203"/>
                </a:lnTo>
                <a:lnTo>
                  <a:pt x="707" y="204"/>
                </a:lnTo>
                <a:lnTo>
                  <a:pt x="706" y="205"/>
                </a:lnTo>
                <a:lnTo>
                  <a:pt x="706" y="207"/>
                </a:lnTo>
                <a:lnTo>
                  <a:pt x="705" y="207"/>
                </a:lnTo>
                <a:close/>
                <a:moveTo>
                  <a:pt x="699" y="201"/>
                </a:moveTo>
                <a:lnTo>
                  <a:pt x="698" y="201"/>
                </a:lnTo>
                <a:lnTo>
                  <a:pt x="698" y="200"/>
                </a:lnTo>
                <a:lnTo>
                  <a:pt x="699" y="200"/>
                </a:lnTo>
                <a:lnTo>
                  <a:pt x="699" y="201"/>
                </a:lnTo>
                <a:close/>
                <a:moveTo>
                  <a:pt x="561" y="200"/>
                </a:moveTo>
                <a:lnTo>
                  <a:pt x="561" y="201"/>
                </a:lnTo>
                <a:lnTo>
                  <a:pt x="561" y="203"/>
                </a:lnTo>
                <a:lnTo>
                  <a:pt x="559" y="203"/>
                </a:lnTo>
                <a:lnTo>
                  <a:pt x="559" y="204"/>
                </a:lnTo>
                <a:lnTo>
                  <a:pt x="558" y="204"/>
                </a:lnTo>
                <a:lnTo>
                  <a:pt x="558" y="205"/>
                </a:lnTo>
                <a:lnTo>
                  <a:pt x="557" y="207"/>
                </a:lnTo>
                <a:lnTo>
                  <a:pt x="555" y="207"/>
                </a:lnTo>
                <a:lnTo>
                  <a:pt x="554" y="205"/>
                </a:lnTo>
                <a:lnTo>
                  <a:pt x="554" y="204"/>
                </a:lnTo>
                <a:lnTo>
                  <a:pt x="554" y="203"/>
                </a:lnTo>
                <a:lnTo>
                  <a:pt x="553" y="203"/>
                </a:lnTo>
                <a:lnTo>
                  <a:pt x="554" y="201"/>
                </a:lnTo>
                <a:lnTo>
                  <a:pt x="554" y="200"/>
                </a:lnTo>
                <a:lnTo>
                  <a:pt x="555" y="200"/>
                </a:lnTo>
                <a:lnTo>
                  <a:pt x="557" y="200"/>
                </a:lnTo>
                <a:lnTo>
                  <a:pt x="558" y="200"/>
                </a:lnTo>
                <a:lnTo>
                  <a:pt x="558" y="201"/>
                </a:lnTo>
                <a:lnTo>
                  <a:pt x="559" y="200"/>
                </a:lnTo>
                <a:lnTo>
                  <a:pt x="561" y="200"/>
                </a:lnTo>
                <a:close/>
                <a:moveTo>
                  <a:pt x="675" y="200"/>
                </a:moveTo>
                <a:lnTo>
                  <a:pt x="673" y="200"/>
                </a:lnTo>
                <a:lnTo>
                  <a:pt x="675" y="199"/>
                </a:lnTo>
                <a:lnTo>
                  <a:pt x="675" y="200"/>
                </a:lnTo>
                <a:close/>
                <a:moveTo>
                  <a:pt x="562" y="199"/>
                </a:moveTo>
                <a:lnTo>
                  <a:pt x="562" y="197"/>
                </a:lnTo>
                <a:lnTo>
                  <a:pt x="562" y="199"/>
                </a:lnTo>
                <a:close/>
                <a:moveTo>
                  <a:pt x="554" y="199"/>
                </a:moveTo>
                <a:lnTo>
                  <a:pt x="553" y="197"/>
                </a:lnTo>
                <a:lnTo>
                  <a:pt x="553" y="196"/>
                </a:lnTo>
                <a:lnTo>
                  <a:pt x="554" y="196"/>
                </a:lnTo>
                <a:lnTo>
                  <a:pt x="554" y="197"/>
                </a:lnTo>
                <a:lnTo>
                  <a:pt x="554" y="199"/>
                </a:lnTo>
                <a:close/>
                <a:moveTo>
                  <a:pt x="567" y="194"/>
                </a:moveTo>
                <a:lnTo>
                  <a:pt x="567" y="195"/>
                </a:lnTo>
                <a:lnTo>
                  <a:pt x="567" y="196"/>
                </a:lnTo>
                <a:lnTo>
                  <a:pt x="566" y="196"/>
                </a:lnTo>
                <a:lnTo>
                  <a:pt x="563" y="196"/>
                </a:lnTo>
                <a:lnTo>
                  <a:pt x="563" y="195"/>
                </a:lnTo>
                <a:lnTo>
                  <a:pt x="563" y="194"/>
                </a:lnTo>
                <a:lnTo>
                  <a:pt x="565" y="194"/>
                </a:lnTo>
                <a:lnTo>
                  <a:pt x="566" y="194"/>
                </a:lnTo>
                <a:lnTo>
                  <a:pt x="567" y="194"/>
                </a:lnTo>
                <a:close/>
                <a:moveTo>
                  <a:pt x="558" y="192"/>
                </a:moveTo>
                <a:lnTo>
                  <a:pt x="557" y="191"/>
                </a:lnTo>
                <a:lnTo>
                  <a:pt x="558" y="190"/>
                </a:lnTo>
                <a:lnTo>
                  <a:pt x="559" y="190"/>
                </a:lnTo>
                <a:lnTo>
                  <a:pt x="559" y="191"/>
                </a:lnTo>
                <a:lnTo>
                  <a:pt x="558" y="192"/>
                </a:lnTo>
                <a:close/>
                <a:moveTo>
                  <a:pt x="550" y="190"/>
                </a:moveTo>
                <a:lnTo>
                  <a:pt x="550" y="191"/>
                </a:lnTo>
                <a:lnTo>
                  <a:pt x="552" y="191"/>
                </a:lnTo>
                <a:lnTo>
                  <a:pt x="552" y="192"/>
                </a:lnTo>
                <a:lnTo>
                  <a:pt x="550" y="192"/>
                </a:lnTo>
                <a:lnTo>
                  <a:pt x="550" y="194"/>
                </a:lnTo>
                <a:lnTo>
                  <a:pt x="549" y="194"/>
                </a:lnTo>
                <a:lnTo>
                  <a:pt x="549" y="195"/>
                </a:lnTo>
                <a:lnTo>
                  <a:pt x="549" y="196"/>
                </a:lnTo>
                <a:lnTo>
                  <a:pt x="549" y="197"/>
                </a:lnTo>
                <a:lnTo>
                  <a:pt x="549" y="199"/>
                </a:lnTo>
                <a:lnTo>
                  <a:pt x="548" y="200"/>
                </a:lnTo>
                <a:lnTo>
                  <a:pt x="546" y="200"/>
                </a:lnTo>
                <a:lnTo>
                  <a:pt x="545" y="201"/>
                </a:lnTo>
                <a:lnTo>
                  <a:pt x="545" y="200"/>
                </a:lnTo>
                <a:lnTo>
                  <a:pt x="546" y="199"/>
                </a:lnTo>
                <a:lnTo>
                  <a:pt x="546" y="197"/>
                </a:lnTo>
                <a:lnTo>
                  <a:pt x="546" y="196"/>
                </a:lnTo>
                <a:lnTo>
                  <a:pt x="546" y="195"/>
                </a:lnTo>
                <a:lnTo>
                  <a:pt x="548" y="195"/>
                </a:lnTo>
                <a:lnTo>
                  <a:pt x="548" y="194"/>
                </a:lnTo>
                <a:lnTo>
                  <a:pt x="548" y="192"/>
                </a:lnTo>
                <a:lnTo>
                  <a:pt x="549" y="192"/>
                </a:lnTo>
                <a:lnTo>
                  <a:pt x="549" y="191"/>
                </a:lnTo>
                <a:lnTo>
                  <a:pt x="548" y="191"/>
                </a:lnTo>
                <a:lnTo>
                  <a:pt x="548" y="190"/>
                </a:lnTo>
                <a:lnTo>
                  <a:pt x="550" y="190"/>
                </a:lnTo>
                <a:close/>
                <a:moveTo>
                  <a:pt x="542" y="190"/>
                </a:moveTo>
                <a:lnTo>
                  <a:pt x="541" y="190"/>
                </a:lnTo>
                <a:lnTo>
                  <a:pt x="541" y="188"/>
                </a:lnTo>
                <a:lnTo>
                  <a:pt x="542" y="190"/>
                </a:lnTo>
                <a:close/>
                <a:moveTo>
                  <a:pt x="685" y="182"/>
                </a:moveTo>
                <a:lnTo>
                  <a:pt x="686" y="183"/>
                </a:lnTo>
                <a:lnTo>
                  <a:pt x="689" y="184"/>
                </a:lnTo>
                <a:lnTo>
                  <a:pt x="689" y="186"/>
                </a:lnTo>
                <a:lnTo>
                  <a:pt x="690" y="187"/>
                </a:lnTo>
                <a:lnTo>
                  <a:pt x="690" y="188"/>
                </a:lnTo>
                <a:lnTo>
                  <a:pt x="690" y="190"/>
                </a:lnTo>
                <a:lnTo>
                  <a:pt x="690" y="191"/>
                </a:lnTo>
                <a:lnTo>
                  <a:pt x="690" y="192"/>
                </a:lnTo>
                <a:lnTo>
                  <a:pt x="690" y="194"/>
                </a:lnTo>
                <a:lnTo>
                  <a:pt x="692" y="194"/>
                </a:lnTo>
                <a:lnTo>
                  <a:pt x="692" y="195"/>
                </a:lnTo>
                <a:lnTo>
                  <a:pt x="692" y="196"/>
                </a:lnTo>
                <a:lnTo>
                  <a:pt x="692" y="197"/>
                </a:lnTo>
                <a:lnTo>
                  <a:pt x="693" y="199"/>
                </a:lnTo>
                <a:lnTo>
                  <a:pt x="693" y="200"/>
                </a:lnTo>
                <a:lnTo>
                  <a:pt x="693" y="201"/>
                </a:lnTo>
                <a:lnTo>
                  <a:pt x="693" y="203"/>
                </a:lnTo>
                <a:lnTo>
                  <a:pt x="694" y="204"/>
                </a:lnTo>
                <a:lnTo>
                  <a:pt x="694" y="205"/>
                </a:lnTo>
                <a:lnTo>
                  <a:pt x="696" y="207"/>
                </a:lnTo>
                <a:lnTo>
                  <a:pt x="697" y="208"/>
                </a:lnTo>
                <a:lnTo>
                  <a:pt x="698" y="209"/>
                </a:lnTo>
                <a:lnTo>
                  <a:pt x="699" y="209"/>
                </a:lnTo>
                <a:lnTo>
                  <a:pt x="699" y="211"/>
                </a:lnTo>
                <a:lnTo>
                  <a:pt x="701" y="211"/>
                </a:lnTo>
                <a:lnTo>
                  <a:pt x="701" y="212"/>
                </a:lnTo>
                <a:lnTo>
                  <a:pt x="702" y="212"/>
                </a:lnTo>
                <a:lnTo>
                  <a:pt x="702" y="213"/>
                </a:lnTo>
                <a:lnTo>
                  <a:pt x="702" y="215"/>
                </a:lnTo>
                <a:lnTo>
                  <a:pt x="702" y="216"/>
                </a:lnTo>
                <a:lnTo>
                  <a:pt x="701" y="216"/>
                </a:lnTo>
                <a:lnTo>
                  <a:pt x="699" y="216"/>
                </a:lnTo>
                <a:lnTo>
                  <a:pt x="698" y="217"/>
                </a:lnTo>
                <a:lnTo>
                  <a:pt x="694" y="217"/>
                </a:lnTo>
                <a:lnTo>
                  <a:pt x="696" y="217"/>
                </a:lnTo>
                <a:lnTo>
                  <a:pt x="694" y="216"/>
                </a:lnTo>
                <a:lnTo>
                  <a:pt x="694" y="217"/>
                </a:lnTo>
                <a:lnTo>
                  <a:pt x="694" y="216"/>
                </a:lnTo>
                <a:lnTo>
                  <a:pt x="693" y="216"/>
                </a:lnTo>
                <a:lnTo>
                  <a:pt x="692" y="216"/>
                </a:lnTo>
                <a:lnTo>
                  <a:pt x="689" y="216"/>
                </a:lnTo>
                <a:lnTo>
                  <a:pt x="688" y="216"/>
                </a:lnTo>
                <a:lnTo>
                  <a:pt x="688" y="217"/>
                </a:lnTo>
                <a:lnTo>
                  <a:pt x="688" y="218"/>
                </a:lnTo>
                <a:lnTo>
                  <a:pt x="686" y="218"/>
                </a:lnTo>
                <a:lnTo>
                  <a:pt x="685" y="220"/>
                </a:lnTo>
                <a:lnTo>
                  <a:pt x="684" y="220"/>
                </a:lnTo>
                <a:lnTo>
                  <a:pt x="682" y="220"/>
                </a:lnTo>
                <a:lnTo>
                  <a:pt x="682" y="218"/>
                </a:lnTo>
                <a:lnTo>
                  <a:pt x="682" y="217"/>
                </a:lnTo>
                <a:lnTo>
                  <a:pt x="681" y="217"/>
                </a:lnTo>
                <a:lnTo>
                  <a:pt x="682" y="216"/>
                </a:lnTo>
                <a:lnTo>
                  <a:pt x="684" y="216"/>
                </a:lnTo>
                <a:lnTo>
                  <a:pt x="684" y="215"/>
                </a:lnTo>
                <a:lnTo>
                  <a:pt x="685" y="216"/>
                </a:lnTo>
                <a:lnTo>
                  <a:pt x="685" y="215"/>
                </a:lnTo>
                <a:lnTo>
                  <a:pt x="684" y="215"/>
                </a:lnTo>
                <a:lnTo>
                  <a:pt x="685" y="213"/>
                </a:lnTo>
                <a:lnTo>
                  <a:pt x="684" y="213"/>
                </a:lnTo>
                <a:lnTo>
                  <a:pt x="682" y="213"/>
                </a:lnTo>
                <a:lnTo>
                  <a:pt x="681" y="212"/>
                </a:lnTo>
                <a:lnTo>
                  <a:pt x="681" y="211"/>
                </a:lnTo>
                <a:lnTo>
                  <a:pt x="680" y="208"/>
                </a:lnTo>
                <a:lnTo>
                  <a:pt x="680" y="207"/>
                </a:lnTo>
                <a:lnTo>
                  <a:pt x="679" y="207"/>
                </a:lnTo>
                <a:lnTo>
                  <a:pt x="679" y="205"/>
                </a:lnTo>
                <a:lnTo>
                  <a:pt x="679" y="204"/>
                </a:lnTo>
                <a:lnTo>
                  <a:pt x="677" y="204"/>
                </a:lnTo>
                <a:lnTo>
                  <a:pt x="677" y="201"/>
                </a:lnTo>
                <a:lnTo>
                  <a:pt x="676" y="201"/>
                </a:lnTo>
                <a:lnTo>
                  <a:pt x="675" y="200"/>
                </a:lnTo>
                <a:lnTo>
                  <a:pt x="675" y="199"/>
                </a:lnTo>
                <a:lnTo>
                  <a:pt x="676" y="197"/>
                </a:lnTo>
                <a:lnTo>
                  <a:pt x="676" y="196"/>
                </a:lnTo>
                <a:lnTo>
                  <a:pt x="677" y="196"/>
                </a:lnTo>
                <a:lnTo>
                  <a:pt x="677" y="195"/>
                </a:lnTo>
                <a:lnTo>
                  <a:pt x="677" y="194"/>
                </a:lnTo>
                <a:lnTo>
                  <a:pt x="679" y="194"/>
                </a:lnTo>
                <a:lnTo>
                  <a:pt x="679" y="192"/>
                </a:lnTo>
                <a:lnTo>
                  <a:pt x="680" y="192"/>
                </a:lnTo>
                <a:lnTo>
                  <a:pt x="680" y="191"/>
                </a:lnTo>
                <a:lnTo>
                  <a:pt x="681" y="190"/>
                </a:lnTo>
                <a:lnTo>
                  <a:pt x="681" y="188"/>
                </a:lnTo>
                <a:lnTo>
                  <a:pt x="681" y="187"/>
                </a:lnTo>
                <a:lnTo>
                  <a:pt x="681" y="186"/>
                </a:lnTo>
                <a:lnTo>
                  <a:pt x="682" y="186"/>
                </a:lnTo>
                <a:lnTo>
                  <a:pt x="682" y="184"/>
                </a:lnTo>
                <a:lnTo>
                  <a:pt x="682" y="183"/>
                </a:lnTo>
                <a:lnTo>
                  <a:pt x="684" y="183"/>
                </a:lnTo>
                <a:lnTo>
                  <a:pt x="684" y="182"/>
                </a:lnTo>
                <a:lnTo>
                  <a:pt x="685" y="182"/>
                </a:lnTo>
                <a:close/>
                <a:moveTo>
                  <a:pt x="553" y="180"/>
                </a:moveTo>
                <a:lnTo>
                  <a:pt x="552" y="180"/>
                </a:lnTo>
                <a:lnTo>
                  <a:pt x="552" y="179"/>
                </a:lnTo>
                <a:lnTo>
                  <a:pt x="553" y="179"/>
                </a:lnTo>
                <a:lnTo>
                  <a:pt x="553" y="180"/>
                </a:lnTo>
                <a:close/>
                <a:moveTo>
                  <a:pt x="557" y="180"/>
                </a:moveTo>
                <a:lnTo>
                  <a:pt x="557" y="182"/>
                </a:lnTo>
                <a:lnTo>
                  <a:pt x="558" y="182"/>
                </a:lnTo>
                <a:lnTo>
                  <a:pt x="558" y="180"/>
                </a:lnTo>
                <a:lnTo>
                  <a:pt x="559" y="180"/>
                </a:lnTo>
                <a:lnTo>
                  <a:pt x="559" y="182"/>
                </a:lnTo>
                <a:lnTo>
                  <a:pt x="561" y="183"/>
                </a:lnTo>
                <a:lnTo>
                  <a:pt x="562" y="183"/>
                </a:lnTo>
                <a:lnTo>
                  <a:pt x="562" y="184"/>
                </a:lnTo>
                <a:lnTo>
                  <a:pt x="561" y="184"/>
                </a:lnTo>
                <a:lnTo>
                  <a:pt x="559" y="186"/>
                </a:lnTo>
                <a:lnTo>
                  <a:pt x="559" y="187"/>
                </a:lnTo>
                <a:lnTo>
                  <a:pt x="558" y="187"/>
                </a:lnTo>
                <a:lnTo>
                  <a:pt x="557" y="187"/>
                </a:lnTo>
                <a:lnTo>
                  <a:pt x="557" y="188"/>
                </a:lnTo>
                <a:lnTo>
                  <a:pt x="555" y="190"/>
                </a:lnTo>
                <a:lnTo>
                  <a:pt x="557" y="191"/>
                </a:lnTo>
                <a:lnTo>
                  <a:pt x="557" y="192"/>
                </a:lnTo>
                <a:lnTo>
                  <a:pt x="555" y="192"/>
                </a:lnTo>
                <a:lnTo>
                  <a:pt x="554" y="192"/>
                </a:lnTo>
                <a:lnTo>
                  <a:pt x="554" y="191"/>
                </a:lnTo>
                <a:lnTo>
                  <a:pt x="555" y="191"/>
                </a:lnTo>
                <a:lnTo>
                  <a:pt x="555" y="190"/>
                </a:lnTo>
                <a:lnTo>
                  <a:pt x="555" y="191"/>
                </a:lnTo>
                <a:lnTo>
                  <a:pt x="554" y="191"/>
                </a:lnTo>
                <a:lnTo>
                  <a:pt x="554" y="192"/>
                </a:lnTo>
                <a:lnTo>
                  <a:pt x="553" y="194"/>
                </a:lnTo>
                <a:lnTo>
                  <a:pt x="552" y="194"/>
                </a:lnTo>
                <a:lnTo>
                  <a:pt x="552" y="192"/>
                </a:lnTo>
                <a:lnTo>
                  <a:pt x="552" y="191"/>
                </a:lnTo>
                <a:lnTo>
                  <a:pt x="552" y="190"/>
                </a:lnTo>
                <a:lnTo>
                  <a:pt x="552" y="188"/>
                </a:lnTo>
                <a:lnTo>
                  <a:pt x="553" y="188"/>
                </a:lnTo>
                <a:lnTo>
                  <a:pt x="553" y="187"/>
                </a:lnTo>
                <a:lnTo>
                  <a:pt x="553" y="186"/>
                </a:lnTo>
                <a:lnTo>
                  <a:pt x="553" y="184"/>
                </a:lnTo>
                <a:lnTo>
                  <a:pt x="553" y="183"/>
                </a:lnTo>
                <a:lnTo>
                  <a:pt x="553" y="182"/>
                </a:lnTo>
                <a:lnTo>
                  <a:pt x="553" y="180"/>
                </a:lnTo>
                <a:lnTo>
                  <a:pt x="553" y="179"/>
                </a:lnTo>
                <a:lnTo>
                  <a:pt x="554" y="179"/>
                </a:lnTo>
                <a:lnTo>
                  <a:pt x="555" y="179"/>
                </a:lnTo>
                <a:lnTo>
                  <a:pt x="557" y="179"/>
                </a:lnTo>
                <a:lnTo>
                  <a:pt x="557" y="180"/>
                </a:lnTo>
                <a:close/>
                <a:moveTo>
                  <a:pt x="215" y="179"/>
                </a:moveTo>
                <a:lnTo>
                  <a:pt x="214" y="179"/>
                </a:lnTo>
                <a:lnTo>
                  <a:pt x="214" y="178"/>
                </a:lnTo>
                <a:lnTo>
                  <a:pt x="215" y="178"/>
                </a:lnTo>
                <a:lnTo>
                  <a:pt x="215" y="179"/>
                </a:lnTo>
                <a:close/>
                <a:moveTo>
                  <a:pt x="557" y="179"/>
                </a:moveTo>
                <a:lnTo>
                  <a:pt x="555" y="179"/>
                </a:lnTo>
                <a:lnTo>
                  <a:pt x="555" y="178"/>
                </a:lnTo>
                <a:lnTo>
                  <a:pt x="557" y="178"/>
                </a:lnTo>
                <a:lnTo>
                  <a:pt x="557" y="179"/>
                </a:lnTo>
                <a:close/>
                <a:moveTo>
                  <a:pt x="559" y="178"/>
                </a:moveTo>
                <a:lnTo>
                  <a:pt x="558" y="178"/>
                </a:lnTo>
                <a:lnTo>
                  <a:pt x="557" y="178"/>
                </a:lnTo>
                <a:lnTo>
                  <a:pt x="558" y="177"/>
                </a:lnTo>
                <a:lnTo>
                  <a:pt x="558" y="178"/>
                </a:lnTo>
                <a:lnTo>
                  <a:pt x="558" y="177"/>
                </a:lnTo>
                <a:lnTo>
                  <a:pt x="559" y="178"/>
                </a:lnTo>
                <a:close/>
                <a:moveTo>
                  <a:pt x="719" y="186"/>
                </a:moveTo>
                <a:lnTo>
                  <a:pt x="718" y="186"/>
                </a:lnTo>
                <a:lnTo>
                  <a:pt x="718" y="184"/>
                </a:lnTo>
                <a:lnTo>
                  <a:pt x="718" y="182"/>
                </a:lnTo>
                <a:lnTo>
                  <a:pt x="718" y="180"/>
                </a:lnTo>
                <a:lnTo>
                  <a:pt x="718" y="178"/>
                </a:lnTo>
                <a:lnTo>
                  <a:pt x="719" y="178"/>
                </a:lnTo>
                <a:lnTo>
                  <a:pt x="719" y="177"/>
                </a:lnTo>
                <a:lnTo>
                  <a:pt x="719" y="175"/>
                </a:lnTo>
                <a:lnTo>
                  <a:pt x="719" y="174"/>
                </a:lnTo>
                <a:lnTo>
                  <a:pt x="719" y="173"/>
                </a:lnTo>
                <a:lnTo>
                  <a:pt x="720" y="171"/>
                </a:lnTo>
                <a:lnTo>
                  <a:pt x="720" y="170"/>
                </a:lnTo>
                <a:lnTo>
                  <a:pt x="722" y="170"/>
                </a:lnTo>
                <a:lnTo>
                  <a:pt x="723" y="170"/>
                </a:lnTo>
                <a:lnTo>
                  <a:pt x="723" y="171"/>
                </a:lnTo>
                <a:lnTo>
                  <a:pt x="723" y="173"/>
                </a:lnTo>
                <a:lnTo>
                  <a:pt x="723" y="175"/>
                </a:lnTo>
                <a:lnTo>
                  <a:pt x="723" y="177"/>
                </a:lnTo>
                <a:lnTo>
                  <a:pt x="723" y="178"/>
                </a:lnTo>
                <a:lnTo>
                  <a:pt x="723" y="179"/>
                </a:lnTo>
                <a:lnTo>
                  <a:pt x="722" y="179"/>
                </a:lnTo>
                <a:lnTo>
                  <a:pt x="722" y="183"/>
                </a:lnTo>
                <a:lnTo>
                  <a:pt x="722" y="184"/>
                </a:lnTo>
                <a:lnTo>
                  <a:pt x="720" y="184"/>
                </a:lnTo>
                <a:lnTo>
                  <a:pt x="720" y="186"/>
                </a:lnTo>
                <a:lnTo>
                  <a:pt x="719" y="186"/>
                </a:lnTo>
                <a:close/>
                <a:moveTo>
                  <a:pt x="570" y="170"/>
                </a:moveTo>
                <a:lnTo>
                  <a:pt x="569" y="170"/>
                </a:lnTo>
                <a:lnTo>
                  <a:pt x="569" y="169"/>
                </a:lnTo>
                <a:lnTo>
                  <a:pt x="570" y="169"/>
                </a:lnTo>
                <a:lnTo>
                  <a:pt x="570" y="170"/>
                </a:lnTo>
                <a:close/>
                <a:moveTo>
                  <a:pt x="554" y="161"/>
                </a:moveTo>
                <a:lnTo>
                  <a:pt x="554" y="162"/>
                </a:lnTo>
                <a:lnTo>
                  <a:pt x="555" y="161"/>
                </a:lnTo>
                <a:lnTo>
                  <a:pt x="555" y="162"/>
                </a:lnTo>
                <a:lnTo>
                  <a:pt x="554" y="162"/>
                </a:lnTo>
                <a:lnTo>
                  <a:pt x="553" y="162"/>
                </a:lnTo>
                <a:lnTo>
                  <a:pt x="553" y="161"/>
                </a:lnTo>
                <a:lnTo>
                  <a:pt x="554" y="161"/>
                </a:lnTo>
                <a:close/>
                <a:moveTo>
                  <a:pt x="553" y="161"/>
                </a:moveTo>
                <a:lnTo>
                  <a:pt x="552" y="161"/>
                </a:lnTo>
                <a:lnTo>
                  <a:pt x="552" y="160"/>
                </a:lnTo>
                <a:lnTo>
                  <a:pt x="553" y="161"/>
                </a:lnTo>
                <a:close/>
                <a:moveTo>
                  <a:pt x="292" y="157"/>
                </a:moveTo>
                <a:lnTo>
                  <a:pt x="291" y="157"/>
                </a:lnTo>
                <a:lnTo>
                  <a:pt x="291" y="156"/>
                </a:lnTo>
                <a:lnTo>
                  <a:pt x="292" y="156"/>
                </a:lnTo>
                <a:lnTo>
                  <a:pt x="292" y="157"/>
                </a:lnTo>
                <a:close/>
                <a:moveTo>
                  <a:pt x="550" y="157"/>
                </a:moveTo>
                <a:lnTo>
                  <a:pt x="550" y="156"/>
                </a:lnTo>
                <a:lnTo>
                  <a:pt x="550" y="157"/>
                </a:lnTo>
                <a:close/>
                <a:moveTo>
                  <a:pt x="292" y="157"/>
                </a:moveTo>
                <a:lnTo>
                  <a:pt x="292" y="156"/>
                </a:lnTo>
                <a:lnTo>
                  <a:pt x="294" y="154"/>
                </a:lnTo>
                <a:lnTo>
                  <a:pt x="295" y="154"/>
                </a:lnTo>
                <a:lnTo>
                  <a:pt x="295" y="156"/>
                </a:lnTo>
                <a:lnTo>
                  <a:pt x="294" y="156"/>
                </a:lnTo>
                <a:lnTo>
                  <a:pt x="294" y="157"/>
                </a:lnTo>
                <a:lnTo>
                  <a:pt x="292" y="157"/>
                </a:lnTo>
                <a:close/>
                <a:moveTo>
                  <a:pt x="559" y="153"/>
                </a:moveTo>
                <a:lnTo>
                  <a:pt x="558" y="153"/>
                </a:lnTo>
                <a:lnTo>
                  <a:pt x="559" y="153"/>
                </a:lnTo>
                <a:close/>
                <a:moveTo>
                  <a:pt x="558" y="150"/>
                </a:moveTo>
                <a:lnTo>
                  <a:pt x="557" y="152"/>
                </a:lnTo>
                <a:lnTo>
                  <a:pt x="557" y="150"/>
                </a:lnTo>
                <a:lnTo>
                  <a:pt x="558" y="150"/>
                </a:lnTo>
                <a:close/>
                <a:moveTo>
                  <a:pt x="557" y="150"/>
                </a:moveTo>
                <a:lnTo>
                  <a:pt x="555" y="150"/>
                </a:lnTo>
                <a:lnTo>
                  <a:pt x="557" y="150"/>
                </a:lnTo>
                <a:close/>
                <a:moveTo>
                  <a:pt x="558" y="153"/>
                </a:moveTo>
                <a:lnTo>
                  <a:pt x="558" y="152"/>
                </a:lnTo>
                <a:lnTo>
                  <a:pt x="559" y="150"/>
                </a:lnTo>
                <a:lnTo>
                  <a:pt x="561" y="150"/>
                </a:lnTo>
                <a:lnTo>
                  <a:pt x="561" y="152"/>
                </a:lnTo>
                <a:lnTo>
                  <a:pt x="559" y="152"/>
                </a:lnTo>
                <a:lnTo>
                  <a:pt x="558" y="153"/>
                </a:lnTo>
                <a:close/>
                <a:moveTo>
                  <a:pt x="554" y="150"/>
                </a:moveTo>
                <a:lnTo>
                  <a:pt x="553" y="150"/>
                </a:lnTo>
                <a:lnTo>
                  <a:pt x="553" y="149"/>
                </a:lnTo>
                <a:lnTo>
                  <a:pt x="554" y="149"/>
                </a:lnTo>
                <a:lnTo>
                  <a:pt x="554" y="150"/>
                </a:lnTo>
                <a:close/>
                <a:moveTo>
                  <a:pt x="491" y="152"/>
                </a:moveTo>
                <a:lnTo>
                  <a:pt x="489" y="152"/>
                </a:lnTo>
                <a:lnTo>
                  <a:pt x="489" y="150"/>
                </a:lnTo>
                <a:lnTo>
                  <a:pt x="490" y="150"/>
                </a:lnTo>
                <a:lnTo>
                  <a:pt x="490" y="149"/>
                </a:lnTo>
                <a:lnTo>
                  <a:pt x="491" y="149"/>
                </a:lnTo>
                <a:lnTo>
                  <a:pt x="493" y="149"/>
                </a:lnTo>
                <a:lnTo>
                  <a:pt x="493" y="150"/>
                </a:lnTo>
                <a:lnTo>
                  <a:pt x="491" y="150"/>
                </a:lnTo>
                <a:lnTo>
                  <a:pt x="491" y="152"/>
                </a:lnTo>
                <a:close/>
                <a:moveTo>
                  <a:pt x="498" y="148"/>
                </a:moveTo>
                <a:lnTo>
                  <a:pt x="497" y="148"/>
                </a:lnTo>
                <a:lnTo>
                  <a:pt x="498" y="148"/>
                </a:lnTo>
                <a:lnTo>
                  <a:pt x="498" y="146"/>
                </a:lnTo>
                <a:lnTo>
                  <a:pt x="498" y="148"/>
                </a:lnTo>
                <a:close/>
                <a:moveTo>
                  <a:pt x="583" y="146"/>
                </a:moveTo>
                <a:lnTo>
                  <a:pt x="582" y="146"/>
                </a:lnTo>
                <a:lnTo>
                  <a:pt x="582" y="145"/>
                </a:lnTo>
                <a:lnTo>
                  <a:pt x="583" y="145"/>
                </a:lnTo>
                <a:lnTo>
                  <a:pt x="583" y="146"/>
                </a:lnTo>
                <a:close/>
                <a:moveTo>
                  <a:pt x="486" y="146"/>
                </a:moveTo>
                <a:lnTo>
                  <a:pt x="485" y="148"/>
                </a:lnTo>
                <a:lnTo>
                  <a:pt x="483" y="148"/>
                </a:lnTo>
                <a:lnTo>
                  <a:pt x="485" y="146"/>
                </a:lnTo>
                <a:lnTo>
                  <a:pt x="485" y="145"/>
                </a:lnTo>
                <a:lnTo>
                  <a:pt x="486" y="145"/>
                </a:lnTo>
                <a:lnTo>
                  <a:pt x="487" y="145"/>
                </a:lnTo>
                <a:lnTo>
                  <a:pt x="487" y="146"/>
                </a:lnTo>
                <a:lnTo>
                  <a:pt x="486" y="146"/>
                </a:lnTo>
                <a:close/>
                <a:moveTo>
                  <a:pt x="491" y="145"/>
                </a:moveTo>
                <a:lnTo>
                  <a:pt x="493" y="145"/>
                </a:lnTo>
                <a:lnTo>
                  <a:pt x="493" y="146"/>
                </a:lnTo>
                <a:lnTo>
                  <a:pt x="493" y="145"/>
                </a:lnTo>
                <a:lnTo>
                  <a:pt x="494" y="145"/>
                </a:lnTo>
                <a:lnTo>
                  <a:pt x="495" y="145"/>
                </a:lnTo>
                <a:lnTo>
                  <a:pt x="495" y="146"/>
                </a:lnTo>
                <a:lnTo>
                  <a:pt x="494" y="146"/>
                </a:lnTo>
                <a:lnTo>
                  <a:pt x="493" y="146"/>
                </a:lnTo>
                <a:lnTo>
                  <a:pt x="493" y="148"/>
                </a:lnTo>
                <a:lnTo>
                  <a:pt x="491" y="148"/>
                </a:lnTo>
                <a:lnTo>
                  <a:pt x="490" y="149"/>
                </a:lnTo>
                <a:lnTo>
                  <a:pt x="489" y="149"/>
                </a:lnTo>
                <a:lnTo>
                  <a:pt x="489" y="150"/>
                </a:lnTo>
                <a:lnTo>
                  <a:pt x="487" y="150"/>
                </a:lnTo>
                <a:lnTo>
                  <a:pt x="487" y="149"/>
                </a:lnTo>
                <a:lnTo>
                  <a:pt x="485" y="149"/>
                </a:lnTo>
                <a:lnTo>
                  <a:pt x="485" y="148"/>
                </a:lnTo>
                <a:lnTo>
                  <a:pt x="486" y="148"/>
                </a:lnTo>
                <a:lnTo>
                  <a:pt x="487" y="148"/>
                </a:lnTo>
                <a:lnTo>
                  <a:pt x="489" y="146"/>
                </a:lnTo>
                <a:lnTo>
                  <a:pt x="490" y="146"/>
                </a:lnTo>
                <a:lnTo>
                  <a:pt x="490" y="145"/>
                </a:lnTo>
                <a:lnTo>
                  <a:pt x="491" y="145"/>
                </a:lnTo>
                <a:close/>
                <a:moveTo>
                  <a:pt x="558" y="144"/>
                </a:moveTo>
                <a:lnTo>
                  <a:pt x="558" y="145"/>
                </a:lnTo>
                <a:lnTo>
                  <a:pt x="557" y="146"/>
                </a:lnTo>
                <a:lnTo>
                  <a:pt x="557" y="145"/>
                </a:lnTo>
                <a:lnTo>
                  <a:pt x="555" y="145"/>
                </a:lnTo>
                <a:lnTo>
                  <a:pt x="555" y="144"/>
                </a:lnTo>
                <a:lnTo>
                  <a:pt x="557" y="144"/>
                </a:lnTo>
                <a:lnTo>
                  <a:pt x="558" y="144"/>
                </a:lnTo>
                <a:close/>
                <a:moveTo>
                  <a:pt x="575" y="144"/>
                </a:moveTo>
                <a:lnTo>
                  <a:pt x="576" y="144"/>
                </a:lnTo>
                <a:lnTo>
                  <a:pt x="578" y="145"/>
                </a:lnTo>
                <a:lnTo>
                  <a:pt x="579" y="145"/>
                </a:lnTo>
                <a:lnTo>
                  <a:pt x="579" y="146"/>
                </a:lnTo>
                <a:lnTo>
                  <a:pt x="580" y="145"/>
                </a:lnTo>
                <a:lnTo>
                  <a:pt x="580" y="146"/>
                </a:lnTo>
                <a:lnTo>
                  <a:pt x="580" y="148"/>
                </a:lnTo>
                <a:lnTo>
                  <a:pt x="582" y="148"/>
                </a:lnTo>
                <a:lnTo>
                  <a:pt x="580" y="148"/>
                </a:lnTo>
                <a:lnTo>
                  <a:pt x="580" y="149"/>
                </a:lnTo>
                <a:lnTo>
                  <a:pt x="580" y="150"/>
                </a:lnTo>
                <a:lnTo>
                  <a:pt x="579" y="150"/>
                </a:lnTo>
                <a:lnTo>
                  <a:pt x="579" y="152"/>
                </a:lnTo>
                <a:lnTo>
                  <a:pt x="578" y="153"/>
                </a:lnTo>
                <a:lnTo>
                  <a:pt x="576" y="153"/>
                </a:lnTo>
                <a:lnTo>
                  <a:pt x="575" y="153"/>
                </a:lnTo>
                <a:lnTo>
                  <a:pt x="575" y="152"/>
                </a:lnTo>
                <a:lnTo>
                  <a:pt x="575" y="150"/>
                </a:lnTo>
                <a:lnTo>
                  <a:pt x="574" y="149"/>
                </a:lnTo>
                <a:lnTo>
                  <a:pt x="574" y="148"/>
                </a:lnTo>
                <a:lnTo>
                  <a:pt x="572" y="148"/>
                </a:lnTo>
                <a:lnTo>
                  <a:pt x="572" y="146"/>
                </a:lnTo>
                <a:lnTo>
                  <a:pt x="574" y="145"/>
                </a:lnTo>
                <a:lnTo>
                  <a:pt x="574" y="144"/>
                </a:lnTo>
                <a:lnTo>
                  <a:pt x="575" y="144"/>
                </a:lnTo>
                <a:close/>
                <a:moveTo>
                  <a:pt x="273" y="141"/>
                </a:moveTo>
                <a:lnTo>
                  <a:pt x="273" y="143"/>
                </a:lnTo>
                <a:lnTo>
                  <a:pt x="271" y="144"/>
                </a:lnTo>
                <a:lnTo>
                  <a:pt x="270" y="145"/>
                </a:lnTo>
                <a:lnTo>
                  <a:pt x="269" y="144"/>
                </a:lnTo>
                <a:lnTo>
                  <a:pt x="267" y="145"/>
                </a:lnTo>
                <a:lnTo>
                  <a:pt x="267" y="144"/>
                </a:lnTo>
                <a:lnTo>
                  <a:pt x="266" y="144"/>
                </a:lnTo>
                <a:lnTo>
                  <a:pt x="265" y="144"/>
                </a:lnTo>
                <a:lnTo>
                  <a:pt x="264" y="143"/>
                </a:lnTo>
                <a:lnTo>
                  <a:pt x="266" y="143"/>
                </a:lnTo>
                <a:lnTo>
                  <a:pt x="266" y="141"/>
                </a:lnTo>
                <a:lnTo>
                  <a:pt x="267" y="141"/>
                </a:lnTo>
                <a:lnTo>
                  <a:pt x="269" y="141"/>
                </a:lnTo>
                <a:lnTo>
                  <a:pt x="271" y="141"/>
                </a:lnTo>
                <a:lnTo>
                  <a:pt x="273" y="141"/>
                </a:lnTo>
                <a:close/>
                <a:moveTo>
                  <a:pt x="493" y="140"/>
                </a:moveTo>
                <a:lnTo>
                  <a:pt x="493" y="141"/>
                </a:lnTo>
                <a:lnTo>
                  <a:pt x="491" y="141"/>
                </a:lnTo>
                <a:lnTo>
                  <a:pt x="491" y="143"/>
                </a:lnTo>
                <a:lnTo>
                  <a:pt x="490" y="141"/>
                </a:lnTo>
                <a:lnTo>
                  <a:pt x="491" y="141"/>
                </a:lnTo>
                <a:lnTo>
                  <a:pt x="491" y="140"/>
                </a:lnTo>
                <a:lnTo>
                  <a:pt x="491" y="141"/>
                </a:lnTo>
                <a:lnTo>
                  <a:pt x="493" y="140"/>
                </a:lnTo>
                <a:close/>
                <a:moveTo>
                  <a:pt x="504" y="140"/>
                </a:moveTo>
                <a:lnTo>
                  <a:pt x="506" y="141"/>
                </a:lnTo>
                <a:lnTo>
                  <a:pt x="507" y="141"/>
                </a:lnTo>
                <a:lnTo>
                  <a:pt x="508" y="141"/>
                </a:lnTo>
                <a:lnTo>
                  <a:pt x="507" y="141"/>
                </a:lnTo>
                <a:lnTo>
                  <a:pt x="507" y="143"/>
                </a:lnTo>
                <a:lnTo>
                  <a:pt x="506" y="143"/>
                </a:lnTo>
                <a:lnTo>
                  <a:pt x="504" y="143"/>
                </a:lnTo>
                <a:lnTo>
                  <a:pt x="503" y="141"/>
                </a:lnTo>
                <a:lnTo>
                  <a:pt x="504" y="141"/>
                </a:lnTo>
                <a:lnTo>
                  <a:pt x="504" y="140"/>
                </a:lnTo>
                <a:close/>
                <a:moveTo>
                  <a:pt x="576" y="140"/>
                </a:moveTo>
                <a:lnTo>
                  <a:pt x="575" y="140"/>
                </a:lnTo>
                <a:lnTo>
                  <a:pt x="575" y="139"/>
                </a:lnTo>
                <a:lnTo>
                  <a:pt x="576" y="139"/>
                </a:lnTo>
                <a:lnTo>
                  <a:pt x="576" y="140"/>
                </a:lnTo>
                <a:close/>
                <a:moveTo>
                  <a:pt x="684" y="139"/>
                </a:moveTo>
                <a:lnTo>
                  <a:pt x="682" y="139"/>
                </a:lnTo>
                <a:lnTo>
                  <a:pt x="684" y="139"/>
                </a:lnTo>
                <a:close/>
                <a:moveTo>
                  <a:pt x="549" y="137"/>
                </a:moveTo>
                <a:lnTo>
                  <a:pt x="550" y="137"/>
                </a:lnTo>
                <a:lnTo>
                  <a:pt x="550" y="139"/>
                </a:lnTo>
                <a:lnTo>
                  <a:pt x="549" y="139"/>
                </a:lnTo>
                <a:lnTo>
                  <a:pt x="550" y="139"/>
                </a:lnTo>
                <a:lnTo>
                  <a:pt x="549" y="140"/>
                </a:lnTo>
                <a:lnTo>
                  <a:pt x="548" y="140"/>
                </a:lnTo>
                <a:lnTo>
                  <a:pt x="548" y="139"/>
                </a:lnTo>
                <a:lnTo>
                  <a:pt x="548" y="137"/>
                </a:lnTo>
                <a:lnTo>
                  <a:pt x="549" y="137"/>
                </a:lnTo>
                <a:close/>
                <a:moveTo>
                  <a:pt x="561" y="137"/>
                </a:moveTo>
                <a:lnTo>
                  <a:pt x="559" y="139"/>
                </a:lnTo>
                <a:lnTo>
                  <a:pt x="559" y="137"/>
                </a:lnTo>
                <a:lnTo>
                  <a:pt x="559" y="136"/>
                </a:lnTo>
                <a:lnTo>
                  <a:pt x="561" y="137"/>
                </a:lnTo>
                <a:close/>
                <a:moveTo>
                  <a:pt x="558" y="139"/>
                </a:moveTo>
                <a:lnTo>
                  <a:pt x="557" y="139"/>
                </a:lnTo>
                <a:lnTo>
                  <a:pt x="557" y="137"/>
                </a:lnTo>
                <a:lnTo>
                  <a:pt x="558" y="137"/>
                </a:lnTo>
                <a:lnTo>
                  <a:pt x="558" y="136"/>
                </a:lnTo>
                <a:lnTo>
                  <a:pt x="559" y="137"/>
                </a:lnTo>
                <a:lnTo>
                  <a:pt x="558" y="137"/>
                </a:lnTo>
                <a:lnTo>
                  <a:pt x="558" y="139"/>
                </a:lnTo>
                <a:close/>
                <a:moveTo>
                  <a:pt x="520" y="136"/>
                </a:moveTo>
                <a:lnTo>
                  <a:pt x="519" y="136"/>
                </a:lnTo>
                <a:lnTo>
                  <a:pt x="520" y="136"/>
                </a:lnTo>
                <a:close/>
                <a:moveTo>
                  <a:pt x="559" y="136"/>
                </a:moveTo>
                <a:lnTo>
                  <a:pt x="559" y="135"/>
                </a:lnTo>
                <a:lnTo>
                  <a:pt x="559" y="136"/>
                </a:lnTo>
                <a:close/>
                <a:moveTo>
                  <a:pt x="548" y="137"/>
                </a:moveTo>
                <a:lnTo>
                  <a:pt x="546" y="137"/>
                </a:lnTo>
                <a:lnTo>
                  <a:pt x="544" y="135"/>
                </a:lnTo>
                <a:lnTo>
                  <a:pt x="545" y="135"/>
                </a:lnTo>
                <a:lnTo>
                  <a:pt x="545" y="133"/>
                </a:lnTo>
                <a:lnTo>
                  <a:pt x="548" y="136"/>
                </a:lnTo>
                <a:lnTo>
                  <a:pt x="548" y="137"/>
                </a:lnTo>
                <a:close/>
                <a:moveTo>
                  <a:pt x="548" y="133"/>
                </a:moveTo>
                <a:lnTo>
                  <a:pt x="548" y="132"/>
                </a:lnTo>
                <a:lnTo>
                  <a:pt x="548" y="133"/>
                </a:lnTo>
                <a:close/>
                <a:moveTo>
                  <a:pt x="570" y="132"/>
                </a:moveTo>
                <a:lnTo>
                  <a:pt x="571" y="132"/>
                </a:lnTo>
                <a:lnTo>
                  <a:pt x="571" y="133"/>
                </a:lnTo>
                <a:lnTo>
                  <a:pt x="572" y="133"/>
                </a:lnTo>
                <a:lnTo>
                  <a:pt x="572" y="135"/>
                </a:lnTo>
                <a:lnTo>
                  <a:pt x="571" y="136"/>
                </a:lnTo>
                <a:lnTo>
                  <a:pt x="571" y="137"/>
                </a:lnTo>
                <a:lnTo>
                  <a:pt x="571" y="139"/>
                </a:lnTo>
                <a:lnTo>
                  <a:pt x="571" y="140"/>
                </a:lnTo>
                <a:lnTo>
                  <a:pt x="571" y="141"/>
                </a:lnTo>
                <a:lnTo>
                  <a:pt x="571" y="143"/>
                </a:lnTo>
                <a:lnTo>
                  <a:pt x="571" y="144"/>
                </a:lnTo>
                <a:lnTo>
                  <a:pt x="570" y="145"/>
                </a:lnTo>
                <a:lnTo>
                  <a:pt x="569" y="145"/>
                </a:lnTo>
                <a:lnTo>
                  <a:pt x="567" y="145"/>
                </a:lnTo>
                <a:lnTo>
                  <a:pt x="566" y="145"/>
                </a:lnTo>
                <a:lnTo>
                  <a:pt x="565" y="145"/>
                </a:lnTo>
                <a:lnTo>
                  <a:pt x="563" y="144"/>
                </a:lnTo>
                <a:lnTo>
                  <a:pt x="563" y="143"/>
                </a:lnTo>
                <a:lnTo>
                  <a:pt x="562" y="143"/>
                </a:lnTo>
                <a:lnTo>
                  <a:pt x="562" y="141"/>
                </a:lnTo>
                <a:lnTo>
                  <a:pt x="561" y="143"/>
                </a:lnTo>
                <a:lnTo>
                  <a:pt x="559" y="143"/>
                </a:lnTo>
                <a:lnTo>
                  <a:pt x="559" y="141"/>
                </a:lnTo>
                <a:lnTo>
                  <a:pt x="561" y="141"/>
                </a:lnTo>
                <a:lnTo>
                  <a:pt x="559" y="141"/>
                </a:lnTo>
                <a:lnTo>
                  <a:pt x="559" y="140"/>
                </a:lnTo>
                <a:lnTo>
                  <a:pt x="559" y="139"/>
                </a:lnTo>
                <a:lnTo>
                  <a:pt x="561" y="139"/>
                </a:lnTo>
                <a:lnTo>
                  <a:pt x="561" y="137"/>
                </a:lnTo>
                <a:lnTo>
                  <a:pt x="562" y="137"/>
                </a:lnTo>
                <a:lnTo>
                  <a:pt x="562" y="139"/>
                </a:lnTo>
                <a:lnTo>
                  <a:pt x="563" y="139"/>
                </a:lnTo>
                <a:lnTo>
                  <a:pt x="565" y="137"/>
                </a:lnTo>
                <a:lnTo>
                  <a:pt x="563" y="137"/>
                </a:lnTo>
                <a:lnTo>
                  <a:pt x="563" y="136"/>
                </a:lnTo>
                <a:lnTo>
                  <a:pt x="563" y="135"/>
                </a:lnTo>
                <a:lnTo>
                  <a:pt x="565" y="135"/>
                </a:lnTo>
                <a:lnTo>
                  <a:pt x="566" y="135"/>
                </a:lnTo>
                <a:lnTo>
                  <a:pt x="566" y="133"/>
                </a:lnTo>
                <a:lnTo>
                  <a:pt x="567" y="133"/>
                </a:lnTo>
                <a:lnTo>
                  <a:pt x="569" y="135"/>
                </a:lnTo>
                <a:lnTo>
                  <a:pt x="569" y="136"/>
                </a:lnTo>
                <a:lnTo>
                  <a:pt x="570" y="136"/>
                </a:lnTo>
                <a:lnTo>
                  <a:pt x="569" y="135"/>
                </a:lnTo>
                <a:lnTo>
                  <a:pt x="570" y="133"/>
                </a:lnTo>
                <a:lnTo>
                  <a:pt x="570" y="132"/>
                </a:lnTo>
                <a:close/>
                <a:moveTo>
                  <a:pt x="563" y="132"/>
                </a:moveTo>
                <a:lnTo>
                  <a:pt x="562" y="132"/>
                </a:lnTo>
                <a:lnTo>
                  <a:pt x="563" y="132"/>
                </a:lnTo>
                <a:close/>
                <a:moveTo>
                  <a:pt x="546" y="133"/>
                </a:moveTo>
                <a:lnTo>
                  <a:pt x="548" y="135"/>
                </a:lnTo>
                <a:lnTo>
                  <a:pt x="549" y="135"/>
                </a:lnTo>
                <a:lnTo>
                  <a:pt x="549" y="136"/>
                </a:lnTo>
                <a:lnTo>
                  <a:pt x="548" y="136"/>
                </a:lnTo>
                <a:lnTo>
                  <a:pt x="545" y="133"/>
                </a:lnTo>
                <a:lnTo>
                  <a:pt x="546" y="132"/>
                </a:lnTo>
                <a:lnTo>
                  <a:pt x="548" y="132"/>
                </a:lnTo>
                <a:lnTo>
                  <a:pt x="546" y="133"/>
                </a:lnTo>
                <a:close/>
                <a:moveTo>
                  <a:pt x="561" y="129"/>
                </a:moveTo>
                <a:lnTo>
                  <a:pt x="562" y="131"/>
                </a:lnTo>
                <a:lnTo>
                  <a:pt x="562" y="129"/>
                </a:lnTo>
                <a:lnTo>
                  <a:pt x="562" y="131"/>
                </a:lnTo>
                <a:lnTo>
                  <a:pt x="562" y="133"/>
                </a:lnTo>
                <a:lnTo>
                  <a:pt x="561" y="133"/>
                </a:lnTo>
                <a:lnTo>
                  <a:pt x="559" y="133"/>
                </a:lnTo>
                <a:lnTo>
                  <a:pt x="558" y="133"/>
                </a:lnTo>
                <a:lnTo>
                  <a:pt x="558" y="135"/>
                </a:lnTo>
                <a:lnTo>
                  <a:pt x="557" y="135"/>
                </a:lnTo>
                <a:lnTo>
                  <a:pt x="557" y="136"/>
                </a:lnTo>
                <a:lnTo>
                  <a:pt x="555" y="137"/>
                </a:lnTo>
                <a:lnTo>
                  <a:pt x="554" y="137"/>
                </a:lnTo>
                <a:lnTo>
                  <a:pt x="554" y="139"/>
                </a:lnTo>
                <a:lnTo>
                  <a:pt x="553" y="139"/>
                </a:lnTo>
                <a:lnTo>
                  <a:pt x="553" y="137"/>
                </a:lnTo>
                <a:lnTo>
                  <a:pt x="554" y="136"/>
                </a:lnTo>
                <a:lnTo>
                  <a:pt x="555" y="135"/>
                </a:lnTo>
                <a:lnTo>
                  <a:pt x="555" y="133"/>
                </a:lnTo>
                <a:lnTo>
                  <a:pt x="554" y="133"/>
                </a:lnTo>
                <a:lnTo>
                  <a:pt x="555" y="133"/>
                </a:lnTo>
                <a:lnTo>
                  <a:pt x="555" y="132"/>
                </a:lnTo>
                <a:lnTo>
                  <a:pt x="555" y="131"/>
                </a:lnTo>
                <a:lnTo>
                  <a:pt x="558" y="131"/>
                </a:lnTo>
                <a:lnTo>
                  <a:pt x="559" y="129"/>
                </a:lnTo>
                <a:lnTo>
                  <a:pt x="559" y="128"/>
                </a:lnTo>
                <a:lnTo>
                  <a:pt x="559" y="127"/>
                </a:lnTo>
                <a:lnTo>
                  <a:pt x="561" y="127"/>
                </a:lnTo>
                <a:lnTo>
                  <a:pt x="561" y="128"/>
                </a:lnTo>
                <a:lnTo>
                  <a:pt x="561" y="129"/>
                </a:lnTo>
                <a:close/>
                <a:moveTo>
                  <a:pt x="563" y="128"/>
                </a:moveTo>
                <a:lnTo>
                  <a:pt x="562" y="129"/>
                </a:lnTo>
                <a:lnTo>
                  <a:pt x="561" y="129"/>
                </a:lnTo>
                <a:lnTo>
                  <a:pt x="562" y="128"/>
                </a:lnTo>
                <a:lnTo>
                  <a:pt x="562" y="127"/>
                </a:lnTo>
                <a:lnTo>
                  <a:pt x="563" y="127"/>
                </a:lnTo>
                <a:lnTo>
                  <a:pt x="563" y="128"/>
                </a:lnTo>
                <a:close/>
                <a:moveTo>
                  <a:pt x="597" y="124"/>
                </a:moveTo>
                <a:lnTo>
                  <a:pt x="596" y="124"/>
                </a:lnTo>
                <a:lnTo>
                  <a:pt x="596" y="123"/>
                </a:lnTo>
                <a:lnTo>
                  <a:pt x="597" y="123"/>
                </a:lnTo>
                <a:lnTo>
                  <a:pt x="597" y="124"/>
                </a:lnTo>
                <a:close/>
                <a:moveTo>
                  <a:pt x="571" y="124"/>
                </a:moveTo>
                <a:lnTo>
                  <a:pt x="570" y="125"/>
                </a:lnTo>
                <a:lnTo>
                  <a:pt x="569" y="125"/>
                </a:lnTo>
                <a:lnTo>
                  <a:pt x="570" y="124"/>
                </a:lnTo>
                <a:lnTo>
                  <a:pt x="570" y="123"/>
                </a:lnTo>
                <a:lnTo>
                  <a:pt x="571" y="123"/>
                </a:lnTo>
                <a:lnTo>
                  <a:pt x="572" y="122"/>
                </a:lnTo>
                <a:lnTo>
                  <a:pt x="572" y="123"/>
                </a:lnTo>
                <a:lnTo>
                  <a:pt x="571" y="123"/>
                </a:lnTo>
                <a:lnTo>
                  <a:pt x="571" y="124"/>
                </a:lnTo>
                <a:close/>
                <a:moveTo>
                  <a:pt x="486" y="127"/>
                </a:moveTo>
                <a:lnTo>
                  <a:pt x="486" y="125"/>
                </a:lnTo>
                <a:lnTo>
                  <a:pt x="486" y="124"/>
                </a:lnTo>
                <a:lnTo>
                  <a:pt x="486" y="123"/>
                </a:lnTo>
                <a:lnTo>
                  <a:pt x="485" y="123"/>
                </a:lnTo>
                <a:lnTo>
                  <a:pt x="485" y="122"/>
                </a:lnTo>
                <a:lnTo>
                  <a:pt x="486" y="122"/>
                </a:lnTo>
                <a:lnTo>
                  <a:pt x="486" y="123"/>
                </a:lnTo>
                <a:lnTo>
                  <a:pt x="487" y="123"/>
                </a:lnTo>
                <a:lnTo>
                  <a:pt x="487" y="124"/>
                </a:lnTo>
                <a:lnTo>
                  <a:pt x="486" y="124"/>
                </a:lnTo>
                <a:lnTo>
                  <a:pt x="486" y="127"/>
                </a:lnTo>
                <a:close/>
                <a:moveTo>
                  <a:pt x="597" y="122"/>
                </a:moveTo>
                <a:lnTo>
                  <a:pt x="597" y="120"/>
                </a:lnTo>
                <a:lnTo>
                  <a:pt x="597" y="122"/>
                </a:lnTo>
                <a:close/>
                <a:moveTo>
                  <a:pt x="599" y="120"/>
                </a:moveTo>
                <a:lnTo>
                  <a:pt x="600" y="120"/>
                </a:lnTo>
                <a:lnTo>
                  <a:pt x="599" y="120"/>
                </a:lnTo>
                <a:close/>
                <a:moveTo>
                  <a:pt x="583" y="120"/>
                </a:moveTo>
                <a:lnTo>
                  <a:pt x="582" y="120"/>
                </a:lnTo>
                <a:lnTo>
                  <a:pt x="583" y="119"/>
                </a:lnTo>
                <a:lnTo>
                  <a:pt x="583" y="120"/>
                </a:lnTo>
                <a:close/>
                <a:moveTo>
                  <a:pt x="600" y="119"/>
                </a:moveTo>
                <a:lnTo>
                  <a:pt x="600" y="120"/>
                </a:lnTo>
                <a:lnTo>
                  <a:pt x="600" y="119"/>
                </a:lnTo>
                <a:close/>
                <a:moveTo>
                  <a:pt x="584" y="116"/>
                </a:moveTo>
                <a:lnTo>
                  <a:pt x="583" y="116"/>
                </a:lnTo>
                <a:lnTo>
                  <a:pt x="584" y="116"/>
                </a:lnTo>
                <a:close/>
                <a:moveTo>
                  <a:pt x="582" y="118"/>
                </a:moveTo>
                <a:lnTo>
                  <a:pt x="582" y="119"/>
                </a:lnTo>
                <a:lnTo>
                  <a:pt x="582" y="118"/>
                </a:lnTo>
                <a:lnTo>
                  <a:pt x="582" y="116"/>
                </a:lnTo>
                <a:lnTo>
                  <a:pt x="580" y="116"/>
                </a:lnTo>
                <a:lnTo>
                  <a:pt x="582" y="115"/>
                </a:lnTo>
                <a:lnTo>
                  <a:pt x="582" y="116"/>
                </a:lnTo>
                <a:lnTo>
                  <a:pt x="582" y="118"/>
                </a:lnTo>
                <a:close/>
                <a:moveTo>
                  <a:pt x="566" y="115"/>
                </a:moveTo>
                <a:lnTo>
                  <a:pt x="567" y="115"/>
                </a:lnTo>
                <a:lnTo>
                  <a:pt x="567" y="116"/>
                </a:lnTo>
                <a:lnTo>
                  <a:pt x="566" y="116"/>
                </a:lnTo>
                <a:lnTo>
                  <a:pt x="565" y="118"/>
                </a:lnTo>
                <a:lnTo>
                  <a:pt x="563" y="118"/>
                </a:lnTo>
                <a:lnTo>
                  <a:pt x="563" y="116"/>
                </a:lnTo>
                <a:lnTo>
                  <a:pt x="565" y="115"/>
                </a:lnTo>
                <a:lnTo>
                  <a:pt x="566" y="115"/>
                </a:lnTo>
                <a:close/>
                <a:moveTo>
                  <a:pt x="218" y="115"/>
                </a:moveTo>
                <a:lnTo>
                  <a:pt x="218" y="114"/>
                </a:lnTo>
                <a:lnTo>
                  <a:pt x="218" y="115"/>
                </a:lnTo>
                <a:close/>
                <a:moveTo>
                  <a:pt x="600" y="112"/>
                </a:moveTo>
                <a:lnTo>
                  <a:pt x="600" y="116"/>
                </a:lnTo>
                <a:lnTo>
                  <a:pt x="599" y="116"/>
                </a:lnTo>
                <a:lnTo>
                  <a:pt x="599" y="118"/>
                </a:lnTo>
                <a:lnTo>
                  <a:pt x="599" y="116"/>
                </a:lnTo>
                <a:lnTo>
                  <a:pt x="597" y="116"/>
                </a:lnTo>
                <a:lnTo>
                  <a:pt x="596" y="116"/>
                </a:lnTo>
                <a:lnTo>
                  <a:pt x="596" y="118"/>
                </a:lnTo>
                <a:lnTo>
                  <a:pt x="595" y="119"/>
                </a:lnTo>
                <a:lnTo>
                  <a:pt x="593" y="119"/>
                </a:lnTo>
                <a:lnTo>
                  <a:pt x="593" y="120"/>
                </a:lnTo>
                <a:lnTo>
                  <a:pt x="593" y="119"/>
                </a:lnTo>
                <a:lnTo>
                  <a:pt x="592" y="119"/>
                </a:lnTo>
                <a:lnTo>
                  <a:pt x="593" y="118"/>
                </a:lnTo>
                <a:lnTo>
                  <a:pt x="592" y="116"/>
                </a:lnTo>
                <a:lnTo>
                  <a:pt x="591" y="116"/>
                </a:lnTo>
                <a:lnTo>
                  <a:pt x="591" y="115"/>
                </a:lnTo>
                <a:lnTo>
                  <a:pt x="592" y="115"/>
                </a:lnTo>
                <a:lnTo>
                  <a:pt x="592" y="114"/>
                </a:lnTo>
                <a:lnTo>
                  <a:pt x="593" y="114"/>
                </a:lnTo>
                <a:lnTo>
                  <a:pt x="595" y="114"/>
                </a:lnTo>
                <a:lnTo>
                  <a:pt x="596" y="114"/>
                </a:lnTo>
                <a:lnTo>
                  <a:pt x="597" y="115"/>
                </a:lnTo>
                <a:lnTo>
                  <a:pt x="597" y="114"/>
                </a:lnTo>
                <a:lnTo>
                  <a:pt x="599" y="114"/>
                </a:lnTo>
                <a:lnTo>
                  <a:pt x="599" y="112"/>
                </a:lnTo>
                <a:lnTo>
                  <a:pt x="600" y="112"/>
                </a:lnTo>
                <a:close/>
                <a:moveTo>
                  <a:pt x="557" y="112"/>
                </a:moveTo>
                <a:lnTo>
                  <a:pt x="555" y="112"/>
                </a:lnTo>
                <a:lnTo>
                  <a:pt x="557" y="112"/>
                </a:lnTo>
                <a:close/>
                <a:moveTo>
                  <a:pt x="478" y="111"/>
                </a:moveTo>
                <a:lnTo>
                  <a:pt x="478" y="112"/>
                </a:lnTo>
                <a:lnTo>
                  <a:pt x="478" y="111"/>
                </a:lnTo>
                <a:close/>
                <a:moveTo>
                  <a:pt x="219" y="111"/>
                </a:moveTo>
                <a:lnTo>
                  <a:pt x="219" y="112"/>
                </a:lnTo>
                <a:lnTo>
                  <a:pt x="220" y="112"/>
                </a:lnTo>
                <a:lnTo>
                  <a:pt x="220" y="114"/>
                </a:lnTo>
                <a:lnTo>
                  <a:pt x="220" y="115"/>
                </a:lnTo>
                <a:lnTo>
                  <a:pt x="219" y="115"/>
                </a:lnTo>
                <a:lnTo>
                  <a:pt x="218" y="115"/>
                </a:lnTo>
                <a:lnTo>
                  <a:pt x="219" y="114"/>
                </a:lnTo>
                <a:lnTo>
                  <a:pt x="218" y="112"/>
                </a:lnTo>
                <a:lnTo>
                  <a:pt x="216" y="111"/>
                </a:lnTo>
                <a:lnTo>
                  <a:pt x="218" y="111"/>
                </a:lnTo>
                <a:lnTo>
                  <a:pt x="219" y="111"/>
                </a:lnTo>
                <a:close/>
                <a:moveTo>
                  <a:pt x="597" y="112"/>
                </a:moveTo>
                <a:lnTo>
                  <a:pt x="596" y="111"/>
                </a:lnTo>
                <a:lnTo>
                  <a:pt x="596" y="110"/>
                </a:lnTo>
                <a:lnTo>
                  <a:pt x="596" y="108"/>
                </a:lnTo>
                <a:lnTo>
                  <a:pt x="596" y="106"/>
                </a:lnTo>
                <a:lnTo>
                  <a:pt x="596" y="105"/>
                </a:lnTo>
                <a:lnTo>
                  <a:pt x="597" y="105"/>
                </a:lnTo>
                <a:lnTo>
                  <a:pt x="599" y="105"/>
                </a:lnTo>
                <a:lnTo>
                  <a:pt x="600" y="105"/>
                </a:lnTo>
                <a:lnTo>
                  <a:pt x="600" y="106"/>
                </a:lnTo>
                <a:lnTo>
                  <a:pt x="599" y="108"/>
                </a:lnTo>
                <a:lnTo>
                  <a:pt x="599" y="110"/>
                </a:lnTo>
                <a:lnTo>
                  <a:pt x="599" y="111"/>
                </a:lnTo>
                <a:lnTo>
                  <a:pt x="597" y="112"/>
                </a:lnTo>
                <a:close/>
                <a:moveTo>
                  <a:pt x="480" y="103"/>
                </a:moveTo>
                <a:lnTo>
                  <a:pt x="481" y="103"/>
                </a:lnTo>
                <a:lnTo>
                  <a:pt x="482" y="103"/>
                </a:lnTo>
                <a:lnTo>
                  <a:pt x="482" y="105"/>
                </a:lnTo>
                <a:lnTo>
                  <a:pt x="481" y="105"/>
                </a:lnTo>
                <a:lnTo>
                  <a:pt x="480" y="105"/>
                </a:lnTo>
                <a:lnTo>
                  <a:pt x="480" y="106"/>
                </a:lnTo>
                <a:lnTo>
                  <a:pt x="478" y="106"/>
                </a:lnTo>
                <a:lnTo>
                  <a:pt x="480" y="106"/>
                </a:lnTo>
                <a:lnTo>
                  <a:pt x="480" y="105"/>
                </a:lnTo>
                <a:lnTo>
                  <a:pt x="480" y="103"/>
                </a:lnTo>
                <a:close/>
                <a:moveTo>
                  <a:pt x="372" y="84"/>
                </a:moveTo>
                <a:lnTo>
                  <a:pt x="371" y="82"/>
                </a:lnTo>
                <a:lnTo>
                  <a:pt x="372" y="82"/>
                </a:lnTo>
                <a:lnTo>
                  <a:pt x="372" y="84"/>
                </a:lnTo>
                <a:close/>
                <a:moveTo>
                  <a:pt x="371" y="82"/>
                </a:moveTo>
                <a:lnTo>
                  <a:pt x="371" y="81"/>
                </a:lnTo>
                <a:lnTo>
                  <a:pt x="372" y="81"/>
                </a:lnTo>
                <a:lnTo>
                  <a:pt x="372" y="82"/>
                </a:lnTo>
                <a:lnTo>
                  <a:pt x="371" y="82"/>
                </a:lnTo>
                <a:close/>
                <a:moveTo>
                  <a:pt x="278" y="35"/>
                </a:moveTo>
                <a:lnTo>
                  <a:pt x="279" y="35"/>
                </a:lnTo>
                <a:lnTo>
                  <a:pt x="279" y="36"/>
                </a:lnTo>
                <a:lnTo>
                  <a:pt x="281" y="38"/>
                </a:lnTo>
                <a:lnTo>
                  <a:pt x="282" y="39"/>
                </a:lnTo>
                <a:lnTo>
                  <a:pt x="283" y="40"/>
                </a:lnTo>
                <a:lnTo>
                  <a:pt x="284" y="42"/>
                </a:lnTo>
                <a:lnTo>
                  <a:pt x="286" y="42"/>
                </a:lnTo>
                <a:lnTo>
                  <a:pt x="287" y="42"/>
                </a:lnTo>
                <a:lnTo>
                  <a:pt x="288" y="42"/>
                </a:lnTo>
                <a:lnTo>
                  <a:pt x="288" y="43"/>
                </a:lnTo>
                <a:lnTo>
                  <a:pt x="292" y="46"/>
                </a:lnTo>
                <a:lnTo>
                  <a:pt x="294" y="46"/>
                </a:lnTo>
                <a:lnTo>
                  <a:pt x="294" y="47"/>
                </a:lnTo>
                <a:lnTo>
                  <a:pt x="294" y="48"/>
                </a:lnTo>
                <a:lnTo>
                  <a:pt x="295" y="48"/>
                </a:lnTo>
                <a:lnTo>
                  <a:pt x="295" y="50"/>
                </a:lnTo>
                <a:lnTo>
                  <a:pt x="296" y="51"/>
                </a:lnTo>
                <a:lnTo>
                  <a:pt x="298" y="52"/>
                </a:lnTo>
                <a:lnTo>
                  <a:pt x="299" y="53"/>
                </a:lnTo>
                <a:lnTo>
                  <a:pt x="300" y="55"/>
                </a:lnTo>
                <a:lnTo>
                  <a:pt x="301" y="55"/>
                </a:lnTo>
                <a:lnTo>
                  <a:pt x="301" y="56"/>
                </a:lnTo>
                <a:lnTo>
                  <a:pt x="303" y="56"/>
                </a:lnTo>
                <a:lnTo>
                  <a:pt x="304" y="56"/>
                </a:lnTo>
                <a:lnTo>
                  <a:pt x="305" y="57"/>
                </a:lnTo>
                <a:lnTo>
                  <a:pt x="307" y="59"/>
                </a:lnTo>
                <a:lnTo>
                  <a:pt x="308" y="59"/>
                </a:lnTo>
                <a:lnTo>
                  <a:pt x="309" y="59"/>
                </a:lnTo>
                <a:lnTo>
                  <a:pt x="309" y="60"/>
                </a:lnTo>
                <a:lnTo>
                  <a:pt x="311" y="60"/>
                </a:lnTo>
                <a:lnTo>
                  <a:pt x="312" y="60"/>
                </a:lnTo>
                <a:lnTo>
                  <a:pt x="312" y="61"/>
                </a:lnTo>
                <a:lnTo>
                  <a:pt x="313" y="61"/>
                </a:lnTo>
                <a:lnTo>
                  <a:pt x="315" y="61"/>
                </a:lnTo>
                <a:lnTo>
                  <a:pt x="317" y="61"/>
                </a:lnTo>
                <a:lnTo>
                  <a:pt x="319" y="61"/>
                </a:lnTo>
                <a:lnTo>
                  <a:pt x="320" y="61"/>
                </a:lnTo>
                <a:lnTo>
                  <a:pt x="324" y="61"/>
                </a:lnTo>
                <a:lnTo>
                  <a:pt x="325" y="61"/>
                </a:lnTo>
                <a:lnTo>
                  <a:pt x="326" y="61"/>
                </a:lnTo>
                <a:lnTo>
                  <a:pt x="326" y="63"/>
                </a:lnTo>
                <a:lnTo>
                  <a:pt x="326" y="64"/>
                </a:lnTo>
                <a:lnTo>
                  <a:pt x="325" y="65"/>
                </a:lnTo>
                <a:lnTo>
                  <a:pt x="326" y="65"/>
                </a:lnTo>
                <a:lnTo>
                  <a:pt x="326" y="64"/>
                </a:lnTo>
                <a:lnTo>
                  <a:pt x="328" y="64"/>
                </a:lnTo>
                <a:lnTo>
                  <a:pt x="328" y="61"/>
                </a:lnTo>
                <a:lnTo>
                  <a:pt x="329" y="63"/>
                </a:lnTo>
                <a:lnTo>
                  <a:pt x="330" y="64"/>
                </a:lnTo>
                <a:lnTo>
                  <a:pt x="332" y="64"/>
                </a:lnTo>
                <a:lnTo>
                  <a:pt x="332" y="65"/>
                </a:lnTo>
                <a:lnTo>
                  <a:pt x="333" y="65"/>
                </a:lnTo>
                <a:lnTo>
                  <a:pt x="334" y="65"/>
                </a:lnTo>
                <a:lnTo>
                  <a:pt x="336" y="65"/>
                </a:lnTo>
                <a:lnTo>
                  <a:pt x="337" y="65"/>
                </a:lnTo>
                <a:lnTo>
                  <a:pt x="338" y="64"/>
                </a:lnTo>
                <a:lnTo>
                  <a:pt x="339" y="64"/>
                </a:lnTo>
                <a:lnTo>
                  <a:pt x="339" y="65"/>
                </a:lnTo>
                <a:lnTo>
                  <a:pt x="339" y="67"/>
                </a:lnTo>
                <a:lnTo>
                  <a:pt x="339" y="68"/>
                </a:lnTo>
                <a:lnTo>
                  <a:pt x="341" y="68"/>
                </a:lnTo>
                <a:lnTo>
                  <a:pt x="341" y="69"/>
                </a:lnTo>
                <a:lnTo>
                  <a:pt x="342" y="69"/>
                </a:lnTo>
                <a:lnTo>
                  <a:pt x="342" y="71"/>
                </a:lnTo>
                <a:lnTo>
                  <a:pt x="343" y="71"/>
                </a:lnTo>
                <a:lnTo>
                  <a:pt x="345" y="71"/>
                </a:lnTo>
                <a:lnTo>
                  <a:pt x="346" y="69"/>
                </a:lnTo>
                <a:lnTo>
                  <a:pt x="347" y="69"/>
                </a:lnTo>
                <a:lnTo>
                  <a:pt x="347" y="71"/>
                </a:lnTo>
                <a:lnTo>
                  <a:pt x="349" y="72"/>
                </a:lnTo>
                <a:lnTo>
                  <a:pt x="349" y="73"/>
                </a:lnTo>
                <a:lnTo>
                  <a:pt x="350" y="73"/>
                </a:lnTo>
                <a:lnTo>
                  <a:pt x="351" y="74"/>
                </a:lnTo>
                <a:lnTo>
                  <a:pt x="354" y="77"/>
                </a:lnTo>
                <a:lnTo>
                  <a:pt x="355" y="77"/>
                </a:lnTo>
                <a:lnTo>
                  <a:pt x="356" y="78"/>
                </a:lnTo>
                <a:lnTo>
                  <a:pt x="358" y="80"/>
                </a:lnTo>
                <a:lnTo>
                  <a:pt x="360" y="81"/>
                </a:lnTo>
                <a:lnTo>
                  <a:pt x="363" y="81"/>
                </a:lnTo>
                <a:lnTo>
                  <a:pt x="363" y="82"/>
                </a:lnTo>
                <a:lnTo>
                  <a:pt x="364" y="82"/>
                </a:lnTo>
                <a:lnTo>
                  <a:pt x="366" y="82"/>
                </a:lnTo>
                <a:lnTo>
                  <a:pt x="367" y="82"/>
                </a:lnTo>
                <a:lnTo>
                  <a:pt x="367" y="81"/>
                </a:lnTo>
                <a:lnTo>
                  <a:pt x="370" y="81"/>
                </a:lnTo>
                <a:lnTo>
                  <a:pt x="371" y="81"/>
                </a:lnTo>
                <a:lnTo>
                  <a:pt x="371" y="82"/>
                </a:lnTo>
                <a:lnTo>
                  <a:pt x="371" y="84"/>
                </a:lnTo>
                <a:lnTo>
                  <a:pt x="371" y="85"/>
                </a:lnTo>
                <a:lnTo>
                  <a:pt x="372" y="86"/>
                </a:lnTo>
                <a:lnTo>
                  <a:pt x="372" y="88"/>
                </a:lnTo>
                <a:lnTo>
                  <a:pt x="372" y="86"/>
                </a:lnTo>
                <a:lnTo>
                  <a:pt x="372" y="85"/>
                </a:lnTo>
                <a:lnTo>
                  <a:pt x="372" y="84"/>
                </a:lnTo>
                <a:lnTo>
                  <a:pt x="373" y="84"/>
                </a:lnTo>
                <a:lnTo>
                  <a:pt x="373" y="82"/>
                </a:lnTo>
                <a:lnTo>
                  <a:pt x="372" y="82"/>
                </a:lnTo>
                <a:lnTo>
                  <a:pt x="372" y="81"/>
                </a:lnTo>
                <a:lnTo>
                  <a:pt x="373" y="81"/>
                </a:lnTo>
                <a:lnTo>
                  <a:pt x="375" y="81"/>
                </a:lnTo>
                <a:lnTo>
                  <a:pt x="376" y="81"/>
                </a:lnTo>
                <a:lnTo>
                  <a:pt x="376" y="82"/>
                </a:lnTo>
                <a:lnTo>
                  <a:pt x="375" y="82"/>
                </a:lnTo>
                <a:lnTo>
                  <a:pt x="376" y="82"/>
                </a:lnTo>
                <a:lnTo>
                  <a:pt x="376" y="84"/>
                </a:lnTo>
                <a:lnTo>
                  <a:pt x="376" y="85"/>
                </a:lnTo>
                <a:lnTo>
                  <a:pt x="377" y="86"/>
                </a:lnTo>
                <a:lnTo>
                  <a:pt x="379" y="89"/>
                </a:lnTo>
                <a:lnTo>
                  <a:pt x="379" y="90"/>
                </a:lnTo>
                <a:lnTo>
                  <a:pt x="380" y="91"/>
                </a:lnTo>
                <a:lnTo>
                  <a:pt x="381" y="94"/>
                </a:lnTo>
                <a:lnTo>
                  <a:pt x="383" y="95"/>
                </a:lnTo>
                <a:lnTo>
                  <a:pt x="385" y="98"/>
                </a:lnTo>
                <a:lnTo>
                  <a:pt x="388" y="101"/>
                </a:lnTo>
                <a:lnTo>
                  <a:pt x="388" y="102"/>
                </a:lnTo>
                <a:lnTo>
                  <a:pt x="389" y="102"/>
                </a:lnTo>
                <a:lnTo>
                  <a:pt x="389" y="103"/>
                </a:lnTo>
                <a:lnTo>
                  <a:pt x="391" y="103"/>
                </a:lnTo>
                <a:lnTo>
                  <a:pt x="392" y="105"/>
                </a:lnTo>
                <a:lnTo>
                  <a:pt x="393" y="105"/>
                </a:lnTo>
                <a:lnTo>
                  <a:pt x="393" y="106"/>
                </a:lnTo>
                <a:lnTo>
                  <a:pt x="396" y="107"/>
                </a:lnTo>
                <a:lnTo>
                  <a:pt x="397" y="108"/>
                </a:lnTo>
                <a:lnTo>
                  <a:pt x="398" y="110"/>
                </a:lnTo>
                <a:lnTo>
                  <a:pt x="400" y="110"/>
                </a:lnTo>
                <a:lnTo>
                  <a:pt x="401" y="110"/>
                </a:lnTo>
                <a:lnTo>
                  <a:pt x="401" y="111"/>
                </a:lnTo>
                <a:lnTo>
                  <a:pt x="402" y="111"/>
                </a:lnTo>
                <a:lnTo>
                  <a:pt x="402" y="112"/>
                </a:lnTo>
                <a:lnTo>
                  <a:pt x="401" y="114"/>
                </a:lnTo>
                <a:lnTo>
                  <a:pt x="401" y="115"/>
                </a:lnTo>
                <a:lnTo>
                  <a:pt x="398" y="114"/>
                </a:lnTo>
                <a:lnTo>
                  <a:pt x="397" y="112"/>
                </a:lnTo>
                <a:lnTo>
                  <a:pt x="396" y="114"/>
                </a:lnTo>
                <a:lnTo>
                  <a:pt x="396" y="115"/>
                </a:lnTo>
                <a:lnTo>
                  <a:pt x="397" y="116"/>
                </a:lnTo>
                <a:lnTo>
                  <a:pt x="397" y="118"/>
                </a:lnTo>
                <a:lnTo>
                  <a:pt x="397" y="119"/>
                </a:lnTo>
                <a:lnTo>
                  <a:pt x="397" y="118"/>
                </a:lnTo>
                <a:lnTo>
                  <a:pt x="398" y="118"/>
                </a:lnTo>
                <a:lnTo>
                  <a:pt x="400" y="119"/>
                </a:lnTo>
                <a:lnTo>
                  <a:pt x="400" y="120"/>
                </a:lnTo>
                <a:lnTo>
                  <a:pt x="400" y="122"/>
                </a:lnTo>
                <a:lnTo>
                  <a:pt x="397" y="122"/>
                </a:lnTo>
                <a:lnTo>
                  <a:pt x="397" y="120"/>
                </a:lnTo>
                <a:lnTo>
                  <a:pt x="396" y="120"/>
                </a:lnTo>
                <a:lnTo>
                  <a:pt x="394" y="119"/>
                </a:lnTo>
                <a:lnTo>
                  <a:pt x="394" y="118"/>
                </a:lnTo>
                <a:lnTo>
                  <a:pt x="393" y="118"/>
                </a:lnTo>
                <a:lnTo>
                  <a:pt x="393" y="119"/>
                </a:lnTo>
                <a:lnTo>
                  <a:pt x="392" y="118"/>
                </a:lnTo>
                <a:lnTo>
                  <a:pt x="391" y="118"/>
                </a:lnTo>
                <a:lnTo>
                  <a:pt x="389" y="118"/>
                </a:lnTo>
                <a:lnTo>
                  <a:pt x="391" y="118"/>
                </a:lnTo>
                <a:lnTo>
                  <a:pt x="391" y="119"/>
                </a:lnTo>
                <a:lnTo>
                  <a:pt x="391" y="120"/>
                </a:lnTo>
                <a:lnTo>
                  <a:pt x="391" y="122"/>
                </a:lnTo>
                <a:lnTo>
                  <a:pt x="392" y="123"/>
                </a:lnTo>
                <a:lnTo>
                  <a:pt x="393" y="123"/>
                </a:lnTo>
                <a:lnTo>
                  <a:pt x="393" y="124"/>
                </a:lnTo>
                <a:lnTo>
                  <a:pt x="394" y="124"/>
                </a:lnTo>
                <a:lnTo>
                  <a:pt x="394" y="123"/>
                </a:lnTo>
                <a:lnTo>
                  <a:pt x="394" y="124"/>
                </a:lnTo>
                <a:lnTo>
                  <a:pt x="396" y="124"/>
                </a:lnTo>
                <a:lnTo>
                  <a:pt x="394" y="124"/>
                </a:lnTo>
                <a:lnTo>
                  <a:pt x="393" y="125"/>
                </a:lnTo>
                <a:lnTo>
                  <a:pt x="394" y="125"/>
                </a:lnTo>
                <a:lnTo>
                  <a:pt x="394" y="124"/>
                </a:lnTo>
                <a:lnTo>
                  <a:pt x="396" y="125"/>
                </a:lnTo>
                <a:lnTo>
                  <a:pt x="394" y="125"/>
                </a:lnTo>
                <a:lnTo>
                  <a:pt x="396" y="125"/>
                </a:lnTo>
                <a:lnTo>
                  <a:pt x="396" y="124"/>
                </a:lnTo>
                <a:lnTo>
                  <a:pt x="397" y="124"/>
                </a:lnTo>
                <a:lnTo>
                  <a:pt x="397" y="123"/>
                </a:lnTo>
                <a:lnTo>
                  <a:pt x="398" y="123"/>
                </a:lnTo>
                <a:lnTo>
                  <a:pt x="398" y="124"/>
                </a:lnTo>
                <a:lnTo>
                  <a:pt x="398" y="123"/>
                </a:lnTo>
                <a:lnTo>
                  <a:pt x="400" y="123"/>
                </a:lnTo>
                <a:lnTo>
                  <a:pt x="401" y="122"/>
                </a:lnTo>
                <a:lnTo>
                  <a:pt x="400" y="122"/>
                </a:lnTo>
                <a:lnTo>
                  <a:pt x="401" y="120"/>
                </a:lnTo>
                <a:lnTo>
                  <a:pt x="401" y="119"/>
                </a:lnTo>
                <a:lnTo>
                  <a:pt x="402" y="119"/>
                </a:lnTo>
                <a:lnTo>
                  <a:pt x="402" y="118"/>
                </a:lnTo>
                <a:lnTo>
                  <a:pt x="401" y="118"/>
                </a:lnTo>
                <a:lnTo>
                  <a:pt x="401" y="116"/>
                </a:lnTo>
                <a:lnTo>
                  <a:pt x="402" y="116"/>
                </a:lnTo>
                <a:lnTo>
                  <a:pt x="402" y="115"/>
                </a:lnTo>
                <a:lnTo>
                  <a:pt x="402" y="116"/>
                </a:lnTo>
                <a:lnTo>
                  <a:pt x="404" y="116"/>
                </a:lnTo>
                <a:lnTo>
                  <a:pt x="404" y="115"/>
                </a:lnTo>
                <a:lnTo>
                  <a:pt x="405" y="116"/>
                </a:lnTo>
                <a:lnTo>
                  <a:pt x="406" y="116"/>
                </a:lnTo>
                <a:lnTo>
                  <a:pt x="405" y="116"/>
                </a:lnTo>
                <a:lnTo>
                  <a:pt x="404" y="115"/>
                </a:lnTo>
                <a:lnTo>
                  <a:pt x="402" y="115"/>
                </a:lnTo>
                <a:lnTo>
                  <a:pt x="402" y="114"/>
                </a:lnTo>
                <a:lnTo>
                  <a:pt x="404" y="114"/>
                </a:lnTo>
                <a:lnTo>
                  <a:pt x="405" y="115"/>
                </a:lnTo>
                <a:lnTo>
                  <a:pt x="406" y="115"/>
                </a:lnTo>
                <a:lnTo>
                  <a:pt x="408" y="115"/>
                </a:lnTo>
                <a:lnTo>
                  <a:pt x="408" y="116"/>
                </a:lnTo>
                <a:lnTo>
                  <a:pt x="409" y="116"/>
                </a:lnTo>
                <a:lnTo>
                  <a:pt x="410" y="116"/>
                </a:lnTo>
                <a:lnTo>
                  <a:pt x="410" y="118"/>
                </a:lnTo>
                <a:lnTo>
                  <a:pt x="411" y="118"/>
                </a:lnTo>
                <a:lnTo>
                  <a:pt x="411" y="119"/>
                </a:lnTo>
                <a:lnTo>
                  <a:pt x="410" y="119"/>
                </a:lnTo>
                <a:lnTo>
                  <a:pt x="410" y="120"/>
                </a:lnTo>
                <a:lnTo>
                  <a:pt x="409" y="120"/>
                </a:lnTo>
                <a:lnTo>
                  <a:pt x="410" y="122"/>
                </a:lnTo>
                <a:lnTo>
                  <a:pt x="410" y="120"/>
                </a:lnTo>
                <a:lnTo>
                  <a:pt x="411" y="120"/>
                </a:lnTo>
                <a:lnTo>
                  <a:pt x="411" y="118"/>
                </a:lnTo>
                <a:lnTo>
                  <a:pt x="414" y="118"/>
                </a:lnTo>
                <a:lnTo>
                  <a:pt x="414" y="119"/>
                </a:lnTo>
                <a:lnTo>
                  <a:pt x="415" y="119"/>
                </a:lnTo>
                <a:lnTo>
                  <a:pt x="417" y="119"/>
                </a:lnTo>
                <a:lnTo>
                  <a:pt x="417" y="120"/>
                </a:lnTo>
                <a:lnTo>
                  <a:pt x="418" y="120"/>
                </a:lnTo>
                <a:lnTo>
                  <a:pt x="419" y="120"/>
                </a:lnTo>
                <a:lnTo>
                  <a:pt x="419" y="122"/>
                </a:lnTo>
                <a:lnTo>
                  <a:pt x="421" y="122"/>
                </a:lnTo>
                <a:lnTo>
                  <a:pt x="421" y="123"/>
                </a:lnTo>
                <a:lnTo>
                  <a:pt x="421" y="124"/>
                </a:lnTo>
                <a:lnTo>
                  <a:pt x="419" y="123"/>
                </a:lnTo>
                <a:lnTo>
                  <a:pt x="418" y="123"/>
                </a:lnTo>
                <a:lnTo>
                  <a:pt x="417" y="123"/>
                </a:lnTo>
                <a:lnTo>
                  <a:pt x="419" y="124"/>
                </a:lnTo>
                <a:lnTo>
                  <a:pt x="421" y="124"/>
                </a:lnTo>
                <a:lnTo>
                  <a:pt x="421" y="125"/>
                </a:lnTo>
                <a:lnTo>
                  <a:pt x="421" y="124"/>
                </a:lnTo>
                <a:lnTo>
                  <a:pt x="422" y="123"/>
                </a:lnTo>
                <a:lnTo>
                  <a:pt x="423" y="125"/>
                </a:lnTo>
                <a:lnTo>
                  <a:pt x="423" y="127"/>
                </a:lnTo>
                <a:lnTo>
                  <a:pt x="423" y="128"/>
                </a:lnTo>
                <a:lnTo>
                  <a:pt x="422" y="129"/>
                </a:lnTo>
                <a:lnTo>
                  <a:pt x="423" y="129"/>
                </a:lnTo>
                <a:lnTo>
                  <a:pt x="423" y="131"/>
                </a:lnTo>
                <a:lnTo>
                  <a:pt x="422" y="131"/>
                </a:lnTo>
                <a:lnTo>
                  <a:pt x="422" y="132"/>
                </a:lnTo>
                <a:lnTo>
                  <a:pt x="422" y="133"/>
                </a:lnTo>
                <a:lnTo>
                  <a:pt x="421" y="133"/>
                </a:lnTo>
                <a:lnTo>
                  <a:pt x="421" y="132"/>
                </a:lnTo>
                <a:lnTo>
                  <a:pt x="419" y="131"/>
                </a:lnTo>
                <a:lnTo>
                  <a:pt x="419" y="129"/>
                </a:lnTo>
                <a:lnTo>
                  <a:pt x="419" y="131"/>
                </a:lnTo>
                <a:lnTo>
                  <a:pt x="419" y="132"/>
                </a:lnTo>
                <a:lnTo>
                  <a:pt x="421" y="132"/>
                </a:lnTo>
                <a:lnTo>
                  <a:pt x="421" y="133"/>
                </a:lnTo>
                <a:lnTo>
                  <a:pt x="419" y="133"/>
                </a:lnTo>
                <a:lnTo>
                  <a:pt x="419" y="135"/>
                </a:lnTo>
                <a:lnTo>
                  <a:pt x="421" y="135"/>
                </a:lnTo>
                <a:lnTo>
                  <a:pt x="421" y="136"/>
                </a:lnTo>
                <a:lnTo>
                  <a:pt x="421" y="135"/>
                </a:lnTo>
                <a:lnTo>
                  <a:pt x="422" y="135"/>
                </a:lnTo>
                <a:lnTo>
                  <a:pt x="421" y="135"/>
                </a:lnTo>
                <a:lnTo>
                  <a:pt x="421" y="133"/>
                </a:lnTo>
                <a:lnTo>
                  <a:pt x="422" y="133"/>
                </a:lnTo>
                <a:lnTo>
                  <a:pt x="423" y="133"/>
                </a:lnTo>
                <a:lnTo>
                  <a:pt x="423" y="132"/>
                </a:lnTo>
                <a:lnTo>
                  <a:pt x="425" y="133"/>
                </a:lnTo>
                <a:lnTo>
                  <a:pt x="426" y="133"/>
                </a:lnTo>
                <a:lnTo>
                  <a:pt x="427" y="133"/>
                </a:lnTo>
                <a:lnTo>
                  <a:pt x="428" y="133"/>
                </a:lnTo>
                <a:lnTo>
                  <a:pt x="430" y="133"/>
                </a:lnTo>
                <a:lnTo>
                  <a:pt x="431" y="132"/>
                </a:lnTo>
                <a:lnTo>
                  <a:pt x="432" y="132"/>
                </a:lnTo>
                <a:lnTo>
                  <a:pt x="434" y="132"/>
                </a:lnTo>
                <a:lnTo>
                  <a:pt x="435" y="131"/>
                </a:lnTo>
                <a:lnTo>
                  <a:pt x="434" y="129"/>
                </a:lnTo>
                <a:lnTo>
                  <a:pt x="435" y="129"/>
                </a:lnTo>
                <a:lnTo>
                  <a:pt x="434" y="128"/>
                </a:lnTo>
                <a:lnTo>
                  <a:pt x="435" y="128"/>
                </a:lnTo>
                <a:lnTo>
                  <a:pt x="436" y="128"/>
                </a:lnTo>
                <a:lnTo>
                  <a:pt x="436" y="127"/>
                </a:lnTo>
                <a:lnTo>
                  <a:pt x="436" y="125"/>
                </a:lnTo>
                <a:lnTo>
                  <a:pt x="435" y="125"/>
                </a:lnTo>
                <a:lnTo>
                  <a:pt x="434" y="125"/>
                </a:lnTo>
                <a:lnTo>
                  <a:pt x="432" y="125"/>
                </a:lnTo>
                <a:lnTo>
                  <a:pt x="434" y="124"/>
                </a:lnTo>
                <a:lnTo>
                  <a:pt x="435" y="124"/>
                </a:lnTo>
                <a:lnTo>
                  <a:pt x="434" y="124"/>
                </a:lnTo>
                <a:lnTo>
                  <a:pt x="434" y="123"/>
                </a:lnTo>
                <a:lnTo>
                  <a:pt x="434" y="122"/>
                </a:lnTo>
                <a:lnTo>
                  <a:pt x="435" y="122"/>
                </a:lnTo>
                <a:lnTo>
                  <a:pt x="435" y="120"/>
                </a:lnTo>
                <a:lnTo>
                  <a:pt x="436" y="120"/>
                </a:lnTo>
                <a:lnTo>
                  <a:pt x="435" y="120"/>
                </a:lnTo>
                <a:lnTo>
                  <a:pt x="435" y="119"/>
                </a:lnTo>
                <a:lnTo>
                  <a:pt x="436" y="119"/>
                </a:lnTo>
                <a:lnTo>
                  <a:pt x="438" y="119"/>
                </a:lnTo>
                <a:lnTo>
                  <a:pt x="436" y="119"/>
                </a:lnTo>
                <a:lnTo>
                  <a:pt x="438" y="120"/>
                </a:lnTo>
                <a:lnTo>
                  <a:pt x="438" y="122"/>
                </a:lnTo>
                <a:lnTo>
                  <a:pt x="438" y="123"/>
                </a:lnTo>
                <a:lnTo>
                  <a:pt x="439" y="123"/>
                </a:lnTo>
                <a:lnTo>
                  <a:pt x="440" y="123"/>
                </a:lnTo>
                <a:lnTo>
                  <a:pt x="440" y="124"/>
                </a:lnTo>
                <a:lnTo>
                  <a:pt x="440" y="125"/>
                </a:lnTo>
                <a:lnTo>
                  <a:pt x="442" y="125"/>
                </a:lnTo>
                <a:lnTo>
                  <a:pt x="442" y="124"/>
                </a:lnTo>
                <a:lnTo>
                  <a:pt x="443" y="125"/>
                </a:lnTo>
                <a:lnTo>
                  <a:pt x="444" y="125"/>
                </a:lnTo>
                <a:lnTo>
                  <a:pt x="444" y="127"/>
                </a:lnTo>
                <a:lnTo>
                  <a:pt x="443" y="127"/>
                </a:lnTo>
                <a:lnTo>
                  <a:pt x="444" y="127"/>
                </a:lnTo>
                <a:lnTo>
                  <a:pt x="444" y="128"/>
                </a:lnTo>
                <a:lnTo>
                  <a:pt x="445" y="128"/>
                </a:lnTo>
                <a:lnTo>
                  <a:pt x="445" y="127"/>
                </a:lnTo>
                <a:lnTo>
                  <a:pt x="444" y="127"/>
                </a:lnTo>
                <a:lnTo>
                  <a:pt x="444" y="125"/>
                </a:lnTo>
                <a:lnTo>
                  <a:pt x="445" y="125"/>
                </a:lnTo>
                <a:lnTo>
                  <a:pt x="447" y="127"/>
                </a:lnTo>
                <a:lnTo>
                  <a:pt x="447" y="125"/>
                </a:lnTo>
                <a:lnTo>
                  <a:pt x="445" y="125"/>
                </a:lnTo>
                <a:lnTo>
                  <a:pt x="444" y="125"/>
                </a:lnTo>
                <a:lnTo>
                  <a:pt x="445" y="124"/>
                </a:lnTo>
                <a:lnTo>
                  <a:pt x="444" y="124"/>
                </a:lnTo>
                <a:lnTo>
                  <a:pt x="444" y="123"/>
                </a:lnTo>
                <a:lnTo>
                  <a:pt x="444" y="122"/>
                </a:lnTo>
                <a:lnTo>
                  <a:pt x="444" y="120"/>
                </a:lnTo>
                <a:lnTo>
                  <a:pt x="445" y="120"/>
                </a:lnTo>
                <a:lnTo>
                  <a:pt x="447" y="120"/>
                </a:lnTo>
                <a:lnTo>
                  <a:pt x="447" y="119"/>
                </a:lnTo>
                <a:lnTo>
                  <a:pt x="448" y="119"/>
                </a:lnTo>
                <a:lnTo>
                  <a:pt x="449" y="119"/>
                </a:lnTo>
                <a:lnTo>
                  <a:pt x="451" y="119"/>
                </a:lnTo>
                <a:lnTo>
                  <a:pt x="451" y="120"/>
                </a:lnTo>
                <a:lnTo>
                  <a:pt x="451" y="122"/>
                </a:lnTo>
                <a:lnTo>
                  <a:pt x="451" y="120"/>
                </a:lnTo>
                <a:lnTo>
                  <a:pt x="451" y="119"/>
                </a:lnTo>
                <a:lnTo>
                  <a:pt x="452" y="118"/>
                </a:lnTo>
                <a:lnTo>
                  <a:pt x="452" y="116"/>
                </a:lnTo>
                <a:lnTo>
                  <a:pt x="453" y="116"/>
                </a:lnTo>
                <a:lnTo>
                  <a:pt x="453" y="118"/>
                </a:lnTo>
                <a:lnTo>
                  <a:pt x="455" y="118"/>
                </a:lnTo>
                <a:lnTo>
                  <a:pt x="456" y="118"/>
                </a:lnTo>
                <a:lnTo>
                  <a:pt x="455" y="118"/>
                </a:lnTo>
                <a:lnTo>
                  <a:pt x="453" y="116"/>
                </a:lnTo>
                <a:lnTo>
                  <a:pt x="452" y="116"/>
                </a:lnTo>
                <a:lnTo>
                  <a:pt x="452" y="115"/>
                </a:lnTo>
                <a:lnTo>
                  <a:pt x="452" y="114"/>
                </a:lnTo>
                <a:lnTo>
                  <a:pt x="453" y="114"/>
                </a:lnTo>
                <a:lnTo>
                  <a:pt x="455" y="114"/>
                </a:lnTo>
                <a:lnTo>
                  <a:pt x="455" y="112"/>
                </a:lnTo>
                <a:lnTo>
                  <a:pt x="456" y="112"/>
                </a:lnTo>
                <a:lnTo>
                  <a:pt x="455" y="112"/>
                </a:lnTo>
                <a:lnTo>
                  <a:pt x="453" y="112"/>
                </a:lnTo>
                <a:lnTo>
                  <a:pt x="452" y="112"/>
                </a:lnTo>
                <a:lnTo>
                  <a:pt x="451" y="111"/>
                </a:lnTo>
                <a:lnTo>
                  <a:pt x="452" y="111"/>
                </a:lnTo>
                <a:lnTo>
                  <a:pt x="452" y="110"/>
                </a:lnTo>
                <a:lnTo>
                  <a:pt x="453" y="110"/>
                </a:lnTo>
                <a:lnTo>
                  <a:pt x="453" y="111"/>
                </a:lnTo>
                <a:lnTo>
                  <a:pt x="455" y="111"/>
                </a:lnTo>
                <a:lnTo>
                  <a:pt x="456" y="111"/>
                </a:lnTo>
                <a:lnTo>
                  <a:pt x="460" y="111"/>
                </a:lnTo>
                <a:lnTo>
                  <a:pt x="464" y="111"/>
                </a:lnTo>
                <a:lnTo>
                  <a:pt x="465" y="111"/>
                </a:lnTo>
                <a:lnTo>
                  <a:pt x="466" y="111"/>
                </a:lnTo>
                <a:lnTo>
                  <a:pt x="470" y="111"/>
                </a:lnTo>
                <a:lnTo>
                  <a:pt x="470" y="112"/>
                </a:lnTo>
                <a:lnTo>
                  <a:pt x="469" y="112"/>
                </a:lnTo>
                <a:lnTo>
                  <a:pt x="470" y="112"/>
                </a:lnTo>
                <a:lnTo>
                  <a:pt x="470" y="114"/>
                </a:lnTo>
                <a:lnTo>
                  <a:pt x="470" y="115"/>
                </a:lnTo>
                <a:lnTo>
                  <a:pt x="470" y="114"/>
                </a:lnTo>
                <a:lnTo>
                  <a:pt x="470" y="112"/>
                </a:lnTo>
                <a:lnTo>
                  <a:pt x="470" y="111"/>
                </a:lnTo>
                <a:lnTo>
                  <a:pt x="472" y="111"/>
                </a:lnTo>
                <a:lnTo>
                  <a:pt x="473" y="111"/>
                </a:lnTo>
                <a:lnTo>
                  <a:pt x="474" y="111"/>
                </a:lnTo>
                <a:lnTo>
                  <a:pt x="477" y="111"/>
                </a:lnTo>
                <a:lnTo>
                  <a:pt x="478" y="111"/>
                </a:lnTo>
                <a:lnTo>
                  <a:pt x="477" y="111"/>
                </a:lnTo>
                <a:lnTo>
                  <a:pt x="477" y="112"/>
                </a:lnTo>
                <a:lnTo>
                  <a:pt x="478" y="112"/>
                </a:lnTo>
                <a:lnTo>
                  <a:pt x="478" y="114"/>
                </a:lnTo>
                <a:lnTo>
                  <a:pt x="477" y="115"/>
                </a:lnTo>
                <a:lnTo>
                  <a:pt x="478" y="115"/>
                </a:lnTo>
                <a:lnTo>
                  <a:pt x="478" y="116"/>
                </a:lnTo>
                <a:lnTo>
                  <a:pt x="478" y="118"/>
                </a:lnTo>
                <a:lnTo>
                  <a:pt x="478" y="116"/>
                </a:lnTo>
                <a:lnTo>
                  <a:pt x="478" y="115"/>
                </a:lnTo>
                <a:lnTo>
                  <a:pt x="478" y="114"/>
                </a:lnTo>
                <a:lnTo>
                  <a:pt x="480" y="115"/>
                </a:lnTo>
                <a:lnTo>
                  <a:pt x="481" y="118"/>
                </a:lnTo>
                <a:lnTo>
                  <a:pt x="482" y="118"/>
                </a:lnTo>
                <a:lnTo>
                  <a:pt x="483" y="119"/>
                </a:lnTo>
                <a:lnTo>
                  <a:pt x="485" y="120"/>
                </a:lnTo>
                <a:lnTo>
                  <a:pt x="485" y="122"/>
                </a:lnTo>
                <a:lnTo>
                  <a:pt x="483" y="122"/>
                </a:lnTo>
                <a:lnTo>
                  <a:pt x="482" y="122"/>
                </a:lnTo>
                <a:lnTo>
                  <a:pt x="482" y="123"/>
                </a:lnTo>
                <a:lnTo>
                  <a:pt x="482" y="122"/>
                </a:lnTo>
                <a:lnTo>
                  <a:pt x="483" y="122"/>
                </a:lnTo>
                <a:lnTo>
                  <a:pt x="483" y="123"/>
                </a:lnTo>
                <a:lnTo>
                  <a:pt x="485" y="123"/>
                </a:lnTo>
                <a:lnTo>
                  <a:pt x="486" y="124"/>
                </a:lnTo>
                <a:lnTo>
                  <a:pt x="486" y="125"/>
                </a:lnTo>
                <a:lnTo>
                  <a:pt x="486" y="127"/>
                </a:lnTo>
                <a:lnTo>
                  <a:pt x="486" y="128"/>
                </a:lnTo>
                <a:lnTo>
                  <a:pt x="485" y="128"/>
                </a:lnTo>
                <a:lnTo>
                  <a:pt x="486" y="128"/>
                </a:lnTo>
                <a:lnTo>
                  <a:pt x="487" y="129"/>
                </a:lnTo>
                <a:lnTo>
                  <a:pt x="489" y="129"/>
                </a:lnTo>
                <a:lnTo>
                  <a:pt x="490" y="129"/>
                </a:lnTo>
                <a:lnTo>
                  <a:pt x="490" y="131"/>
                </a:lnTo>
                <a:lnTo>
                  <a:pt x="489" y="132"/>
                </a:lnTo>
                <a:lnTo>
                  <a:pt x="489" y="133"/>
                </a:lnTo>
                <a:lnTo>
                  <a:pt x="489" y="132"/>
                </a:lnTo>
                <a:lnTo>
                  <a:pt x="490" y="132"/>
                </a:lnTo>
                <a:lnTo>
                  <a:pt x="491" y="131"/>
                </a:lnTo>
                <a:lnTo>
                  <a:pt x="491" y="129"/>
                </a:lnTo>
                <a:lnTo>
                  <a:pt x="490" y="129"/>
                </a:lnTo>
                <a:lnTo>
                  <a:pt x="487" y="128"/>
                </a:lnTo>
                <a:lnTo>
                  <a:pt x="487" y="127"/>
                </a:lnTo>
                <a:lnTo>
                  <a:pt x="489" y="125"/>
                </a:lnTo>
                <a:lnTo>
                  <a:pt x="490" y="125"/>
                </a:lnTo>
                <a:lnTo>
                  <a:pt x="491" y="127"/>
                </a:lnTo>
                <a:lnTo>
                  <a:pt x="494" y="128"/>
                </a:lnTo>
                <a:lnTo>
                  <a:pt x="494" y="129"/>
                </a:lnTo>
                <a:lnTo>
                  <a:pt x="494" y="131"/>
                </a:lnTo>
                <a:lnTo>
                  <a:pt x="494" y="132"/>
                </a:lnTo>
                <a:lnTo>
                  <a:pt x="495" y="132"/>
                </a:lnTo>
                <a:lnTo>
                  <a:pt x="494" y="131"/>
                </a:lnTo>
                <a:lnTo>
                  <a:pt x="495" y="129"/>
                </a:lnTo>
                <a:lnTo>
                  <a:pt x="497" y="131"/>
                </a:lnTo>
                <a:lnTo>
                  <a:pt x="498" y="131"/>
                </a:lnTo>
                <a:lnTo>
                  <a:pt x="499" y="131"/>
                </a:lnTo>
                <a:lnTo>
                  <a:pt x="499" y="132"/>
                </a:lnTo>
                <a:lnTo>
                  <a:pt x="500" y="132"/>
                </a:lnTo>
                <a:lnTo>
                  <a:pt x="502" y="132"/>
                </a:lnTo>
                <a:lnTo>
                  <a:pt x="502" y="133"/>
                </a:lnTo>
                <a:lnTo>
                  <a:pt x="500" y="133"/>
                </a:lnTo>
                <a:lnTo>
                  <a:pt x="500" y="135"/>
                </a:lnTo>
                <a:lnTo>
                  <a:pt x="499" y="135"/>
                </a:lnTo>
                <a:lnTo>
                  <a:pt x="498" y="135"/>
                </a:lnTo>
                <a:lnTo>
                  <a:pt x="497" y="135"/>
                </a:lnTo>
                <a:lnTo>
                  <a:pt x="497" y="133"/>
                </a:lnTo>
                <a:lnTo>
                  <a:pt x="498" y="135"/>
                </a:lnTo>
                <a:lnTo>
                  <a:pt x="497" y="136"/>
                </a:lnTo>
                <a:lnTo>
                  <a:pt x="497" y="137"/>
                </a:lnTo>
                <a:lnTo>
                  <a:pt x="495" y="137"/>
                </a:lnTo>
                <a:lnTo>
                  <a:pt x="494" y="137"/>
                </a:lnTo>
                <a:lnTo>
                  <a:pt x="494" y="139"/>
                </a:lnTo>
                <a:lnTo>
                  <a:pt x="493" y="139"/>
                </a:lnTo>
                <a:lnTo>
                  <a:pt x="493" y="137"/>
                </a:lnTo>
                <a:lnTo>
                  <a:pt x="493" y="139"/>
                </a:lnTo>
                <a:lnTo>
                  <a:pt x="493" y="140"/>
                </a:lnTo>
                <a:lnTo>
                  <a:pt x="491" y="140"/>
                </a:lnTo>
                <a:lnTo>
                  <a:pt x="490" y="140"/>
                </a:lnTo>
                <a:lnTo>
                  <a:pt x="490" y="139"/>
                </a:lnTo>
                <a:lnTo>
                  <a:pt x="489" y="139"/>
                </a:lnTo>
                <a:lnTo>
                  <a:pt x="489" y="140"/>
                </a:lnTo>
                <a:lnTo>
                  <a:pt x="490" y="140"/>
                </a:lnTo>
                <a:lnTo>
                  <a:pt x="490" y="141"/>
                </a:lnTo>
                <a:lnTo>
                  <a:pt x="489" y="141"/>
                </a:lnTo>
                <a:lnTo>
                  <a:pt x="487" y="141"/>
                </a:lnTo>
                <a:lnTo>
                  <a:pt x="486" y="141"/>
                </a:lnTo>
                <a:lnTo>
                  <a:pt x="487" y="143"/>
                </a:lnTo>
                <a:lnTo>
                  <a:pt x="487" y="141"/>
                </a:lnTo>
                <a:lnTo>
                  <a:pt x="489" y="141"/>
                </a:lnTo>
                <a:lnTo>
                  <a:pt x="490" y="141"/>
                </a:lnTo>
                <a:lnTo>
                  <a:pt x="491" y="143"/>
                </a:lnTo>
                <a:lnTo>
                  <a:pt x="490" y="143"/>
                </a:lnTo>
                <a:lnTo>
                  <a:pt x="489" y="143"/>
                </a:lnTo>
                <a:lnTo>
                  <a:pt x="487" y="144"/>
                </a:lnTo>
                <a:lnTo>
                  <a:pt x="487" y="145"/>
                </a:lnTo>
                <a:lnTo>
                  <a:pt x="487" y="144"/>
                </a:lnTo>
                <a:lnTo>
                  <a:pt x="487" y="145"/>
                </a:lnTo>
                <a:lnTo>
                  <a:pt x="486" y="145"/>
                </a:lnTo>
                <a:lnTo>
                  <a:pt x="485" y="145"/>
                </a:lnTo>
                <a:lnTo>
                  <a:pt x="483" y="145"/>
                </a:lnTo>
                <a:lnTo>
                  <a:pt x="482" y="145"/>
                </a:lnTo>
                <a:lnTo>
                  <a:pt x="483" y="145"/>
                </a:lnTo>
                <a:lnTo>
                  <a:pt x="483" y="144"/>
                </a:lnTo>
                <a:lnTo>
                  <a:pt x="482" y="145"/>
                </a:lnTo>
                <a:lnTo>
                  <a:pt x="482" y="146"/>
                </a:lnTo>
                <a:lnTo>
                  <a:pt x="483" y="146"/>
                </a:lnTo>
                <a:lnTo>
                  <a:pt x="483" y="148"/>
                </a:lnTo>
                <a:lnTo>
                  <a:pt x="482" y="148"/>
                </a:lnTo>
                <a:lnTo>
                  <a:pt x="481" y="148"/>
                </a:lnTo>
                <a:lnTo>
                  <a:pt x="482" y="149"/>
                </a:lnTo>
                <a:lnTo>
                  <a:pt x="482" y="148"/>
                </a:lnTo>
                <a:lnTo>
                  <a:pt x="483" y="149"/>
                </a:lnTo>
                <a:lnTo>
                  <a:pt x="486" y="150"/>
                </a:lnTo>
                <a:lnTo>
                  <a:pt x="485" y="150"/>
                </a:lnTo>
                <a:lnTo>
                  <a:pt x="486" y="152"/>
                </a:lnTo>
                <a:lnTo>
                  <a:pt x="486" y="150"/>
                </a:lnTo>
                <a:lnTo>
                  <a:pt x="487" y="150"/>
                </a:lnTo>
                <a:lnTo>
                  <a:pt x="489" y="152"/>
                </a:lnTo>
                <a:lnTo>
                  <a:pt x="487" y="152"/>
                </a:lnTo>
                <a:lnTo>
                  <a:pt x="487" y="153"/>
                </a:lnTo>
                <a:lnTo>
                  <a:pt x="486" y="153"/>
                </a:lnTo>
                <a:lnTo>
                  <a:pt x="487" y="153"/>
                </a:lnTo>
                <a:lnTo>
                  <a:pt x="487" y="152"/>
                </a:lnTo>
                <a:lnTo>
                  <a:pt x="489" y="152"/>
                </a:lnTo>
                <a:lnTo>
                  <a:pt x="489" y="153"/>
                </a:lnTo>
                <a:lnTo>
                  <a:pt x="487" y="154"/>
                </a:lnTo>
                <a:lnTo>
                  <a:pt x="489" y="154"/>
                </a:lnTo>
                <a:lnTo>
                  <a:pt x="489" y="153"/>
                </a:lnTo>
                <a:lnTo>
                  <a:pt x="489" y="152"/>
                </a:lnTo>
                <a:lnTo>
                  <a:pt x="490" y="152"/>
                </a:lnTo>
                <a:lnTo>
                  <a:pt x="491" y="153"/>
                </a:lnTo>
                <a:lnTo>
                  <a:pt x="490" y="152"/>
                </a:lnTo>
                <a:lnTo>
                  <a:pt x="491" y="152"/>
                </a:lnTo>
                <a:lnTo>
                  <a:pt x="493" y="152"/>
                </a:lnTo>
                <a:lnTo>
                  <a:pt x="493" y="150"/>
                </a:lnTo>
                <a:lnTo>
                  <a:pt x="493" y="152"/>
                </a:lnTo>
                <a:lnTo>
                  <a:pt x="494" y="152"/>
                </a:lnTo>
                <a:lnTo>
                  <a:pt x="495" y="152"/>
                </a:lnTo>
                <a:lnTo>
                  <a:pt x="497" y="152"/>
                </a:lnTo>
                <a:lnTo>
                  <a:pt x="497" y="150"/>
                </a:lnTo>
                <a:lnTo>
                  <a:pt x="495" y="150"/>
                </a:lnTo>
                <a:lnTo>
                  <a:pt x="497" y="149"/>
                </a:lnTo>
                <a:lnTo>
                  <a:pt x="498" y="149"/>
                </a:lnTo>
                <a:lnTo>
                  <a:pt x="498" y="148"/>
                </a:lnTo>
                <a:lnTo>
                  <a:pt x="499" y="146"/>
                </a:lnTo>
                <a:lnTo>
                  <a:pt x="498" y="146"/>
                </a:lnTo>
                <a:lnTo>
                  <a:pt x="498" y="145"/>
                </a:lnTo>
                <a:lnTo>
                  <a:pt x="498" y="144"/>
                </a:lnTo>
                <a:lnTo>
                  <a:pt x="499" y="144"/>
                </a:lnTo>
                <a:lnTo>
                  <a:pt x="498" y="143"/>
                </a:lnTo>
                <a:lnTo>
                  <a:pt x="498" y="141"/>
                </a:lnTo>
                <a:lnTo>
                  <a:pt x="498" y="140"/>
                </a:lnTo>
                <a:lnTo>
                  <a:pt x="499" y="140"/>
                </a:lnTo>
                <a:lnTo>
                  <a:pt x="502" y="141"/>
                </a:lnTo>
                <a:lnTo>
                  <a:pt x="503" y="141"/>
                </a:lnTo>
                <a:lnTo>
                  <a:pt x="502" y="141"/>
                </a:lnTo>
                <a:lnTo>
                  <a:pt x="500" y="143"/>
                </a:lnTo>
                <a:lnTo>
                  <a:pt x="500" y="144"/>
                </a:lnTo>
                <a:lnTo>
                  <a:pt x="500" y="145"/>
                </a:lnTo>
                <a:lnTo>
                  <a:pt x="502" y="145"/>
                </a:lnTo>
                <a:lnTo>
                  <a:pt x="500" y="145"/>
                </a:lnTo>
                <a:lnTo>
                  <a:pt x="500" y="144"/>
                </a:lnTo>
                <a:lnTo>
                  <a:pt x="500" y="143"/>
                </a:lnTo>
                <a:lnTo>
                  <a:pt x="502" y="143"/>
                </a:lnTo>
                <a:lnTo>
                  <a:pt x="503" y="143"/>
                </a:lnTo>
                <a:lnTo>
                  <a:pt x="503" y="144"/>
                </a:lnTo>
                <a:lnTo>
                  <a:pt x="503" y="145"/>
                </a:lnTo>
                <a:lnTo>
                  <a:pt x="503" y="144"/>
                </a:lnTo>
                <a:lnTo>
                  <a:pt x="504" y="144"/>
                </a:lnTo>
                <a:lnTo>
                  <a:pt x="504" y="143"/>
                </a:lnTo>
                <a:lnTo>
                  <a:pt x="506" y="143"/>
                </a:lnTo>
                <a:lnTo>
                  <a:pt x="507" y="143"/>
                </a:lnTo>
                <a:lnTo>
                  <a:pt x="507" y="141"/>
                </a:lnTo>
                <a:lnTo>
                  <a:pt x="508" y="141"/>
                </a:lnTo>
                <a:lnTo>
                  <a:pt x="510" y="140"/>
                </a:lnTo>
                <a:lnTo>
                  <a:pt x="508" y="140"/>
                </a:lnTo>
                <a:lnTo>
                  <a:pt x="508" y="141"/>
                </a:lnTo>
                <a:lnTo>
                  <a:pt x="508" y="140"/>
                </a:lnTo>
                <a:lnTo>
                  <a:pt x="511" y="140"/>
                </a:lnTo>
                <a:lnTo>
                  <a:pt x="512" y="140"/>
                </a:lnTo>
                <a:lnTo>
                  <a:pt x="514" y="140"/>
                </a:lnTo>
                <a:lnTo>
                  <a:pt x="515" y="140"/>
                </a:lnTo>
                <a:lnTo>
                  <a:pt x="515" y="139"/>
                </a:lnTo>
                <a:lnTo>
                  <a:pt x="516" y="139"/>
                </a:lnTo>
                <a:lnTo>
                  <a:pt x="517" y="139"/>
                </a:lnTo>
                <a:lnTo>
                  <a:pt x="519" y="139"/>
                </a:lnTo>
                <a:lnTo>
                  <a:pt x="520" y="137"/>
                </a:lnTo>
                <a:lnTo>
                  <a:pt x="520" y="136"/>
                </a:lnTo>
                <a:lnTo>
                  <a:pt x="521" y="136"/>
                </a:lnTo>
                <a:lnTo>
                  <a:pt x="523" y="136"/>
                </a:lnTo>
                <a:lnTo>
                  <a:pt x="523" y="135"/>
                </a:lnTo>
                <a:lnTo>
                  <a:pt x="524" y="135"/>
                </a:lnTo>
                <a:lnTo>
                  <a:pt x="524" y="133"/>
                </a:lnTo>
                <a:lnTo>
                  <a:pt x="525" y="133"/>
                </a:lnTo>
                <a:lnTo>
                  <a:pt x="527" y="132"/>
                </a:lnTo>
                <a:lnTo>
                  <a:pt x="528" y="132"/>
                </a:lnTo>
                <a:lnTo>
                  <a:pt x="529" y="132"/>
                </a:lnTo>
                <a:lnTo>
                  <a:pt x="531" y="132"/>
                </a:lnTo>
                <a:lnTo>
                  <a:pt x="531" y="131"/>
                </a:lnTo>
                <a:lnTo>
                  <a:pt x="532" y="131"/>
                </a:lnTo>
                <a:lnTo>
                  <a:pt x="533" y="129"/>
                </a:lnTo>
                <a:lnTo>
                  <a:pt x="535" y="129"/>
                </a:lnTo>
                <a:lnTo>
                  <a:pt x="536" y="128"/>
                </a:lnTo>
                <a:lnTo>
                  <a:pt x="536" y="127"/>
                </a:lnTo>
                <a:lnTo>
                  <a:pt x="537" y="127"/>
                </a:lnTo>
                <a:lnTo>
                  <a:pt x="537" y="125"/>
                </a:lnTo>
                <a:lnTo>
                  <a:pt x="540" y="125"/>
                </a:lnTo>
                <a:lnTo>
                  <a:pt x="541" y="125"/>
                </a:lnTo>
                <a:lnTo>
                  <a:pt x="542" y="124"/>
                </a:lnTo>
                <a:lnTo>
                  <a:pt x="542" y="123"/>
                </a:lnTo>
                <a:lnTo>
                  <a:pt x="544" y="123"/>
                </a:lnTo>
                <a:lnTo>
                  <a:pt x="544" y="122"/>
                </a:lnTo>
                <a:lnTo>
                  <a:pt x="545" y="122"/>
                </a:lnTo>
                <a:lnTo>
                  <a:pt x="546" y="120"/>
                </a:lnTo>
                <a:lnTo>
                  <a:pt x="548" y="119"/>
                </a:lnTo>
                <a:lnTo>
                  <a:pt x="548" y="118"/>
                </a:lnTo>
                <a:lnTo>
                  <a:pt x="549" y="115"/>
                </a:lnTo>
                <a:lnTo>
                  <a:pt x="550" y="114"/>
                </a:lnTo>
                <a:lnTo>
                  <a:pt x="552" y="114"/>
                </a:lnTo>
                <a:lnTo>
                  <a:pt x="553" y="114"/>
                </a:lnTo>
                <a:lnTo>
                  <a:pt x="552" y="114"/>
                </a:lnTo>
                <a:lnTo>
                  <a:pt x="552" y="115"/>
                </a:lnTo>
                <a:lnTo>
                  <a:pt x="552" y="116"/>
                </a:lnTo>
                <a:lnTo>
                  <a:pt x="552" y="118"/>
                </a:lnTo>
                <a:lnTo>
                  <a:pt x="553" y="118"/>
                </a:lnTo>
                <a:lnTo>
                  <a:pt x="554" y="119"/>
                </a:lnTo>
                <a:lnTo>
                  <a:pt x="554" y="120"/>
                </a:lnTo>
                <a:lnTo>
                  <a:pt x="555" y="120"/>
                </a:lnTo>
                <a:lnTo>
                  <a:pt x="554" y="123"/>
                </a:lnTo>
                <a:lnTo>
                  <a:pt x="553" y="124"/>
                </a:lnTo>
                <a:lnTo>
                  <a:pt x="552" y="125"/>
                </a:lnTo>
                <a:lnTo>
                  <a:pt x="552" y="127"/>
                </a:lnTo>
                <a:lnTo>
                  <a:pt x="552" y="128"/>
                </a:lnTo>
                <a:lnTo>
                  <a:pt x="549" y="132"/>
                </a:lnTo>
                <a:lnTo>
                  <a:pt x="549" y="133"/>
                </a:lnTo>
                <a:lnTo>
                  <a:pt x="549" y="135"/>
                </a:lnTo>
                <a:lnTo>
                  <a:pt x="548" y="135"/>
                </a:lnTo>
                <a:lnTo>
                  <a:pt x="548" y="133"/>
                </a:lnTo>
                <a:lnTo>
                  <a:pt x="548" y="132"/>
                </a:lnTo>
                <a:lnTo>
                  <a:pt x="548" y="131"/>
                </a:lnTo>
                <a:lnTo>
                  <a:pt x="546" y="131"/>
                </a:lnTo>
                <a:lnTo>
                  <a:pt x="545" y="131"/>
                </a:lnTo>
                <a:lnTo>
                  <a:pt x="545" y="129"/>
                </a:lnTo>
                <a:lnTo>
                  <a:pt x="544" y="129"/>
                </a:lnTo>
                <a:lnTo>
                  <a:pt x="544" y="128"/>
                </a:lnTo>
                <a:lnTo>
                  <a:pt x="542" y="128"/>
                </a:lnTo>
                <a:lnTo>
                  <a:pt x="542" y="129"/>
                </a:lnTo>
                <a:lnTo>
                  <a:pt x="544" y="129"/>
                </a:lnTo>
                <a:lnTo>
                  <a:pt x="544" y="131"/>
                </a:lnTo>
                <a:lnTo>
                  <a:pt x="545" y="131"/>
                </a:lnTo>
                <a:lnTo>
                  <a:pt x="545" y="132"/>
                </a:lnTo>
                <a:lnTo>
                  <a:pt x="544" y="132"/>
                </a:lnTo>
                <a:lnTo>
                  <a:pt x="542" y="131"/>
                </a:lnTo>
                <a:lnTo>
                  <a:pt x="542" y="132"/>
                </a:lnTo>
                <a:lnTo>
                  <a:pt x="541" y="131"/>
                </a:lnTo>
                <a:lnTo>
                  <a:pt x="540" y="131"/>
                </a:lnTo>
                <a:lnTo>
                  <a:pt x="540" y="132"/>
                </a:lnTo>
                <a:lnTo>
                  <a:pt x="541" y="132"/>
                </a:lnTo>
                <a:lnTo>
                  <a:pt x="541" y="133"/>
                </a:lnTo>
                <a:lnTo>
                  <a:pt x="542" y="132"/>
                </a:lnTo>
                <a:lnTo>
                  <a:pt x="542" y="133"/>
                </a:lnTo>
                <a:lnTo>
                  <a:pt x="544" y="133"/>
                </a:lnTo>
                <a:lnTo>
                  <a:pt x="542" y="135"/>
                </a:lnTo>
                <a:lnTo>
                  <a:pt x="544" y="135"/>
                </a:lnTo>
                <a:lnTo>
                  <a:pt x="544" y="133"/>
                </a:lnTo>
                <a:lnTo>
                  <a:pt x="545" y="133"/>
                </a:lnTo>
                <a:lnTo>
                  <a:pt x="544" y="135"/>
                </a:lnTo>
                <a:lnTo>
                  <a:pt x="544" y="136"/>
                </a:lnTo>
                <a:lnTo>
                  <a:pt x="545" y="136"/>
                </a:lnTo>
                <a:lnTo>
                  <a:pt x="544" y="137"/>
                </a:lnTo>
                <a:lnTo>
                  <a:pt x="544" y="136"/>
                </a:lnTo>
                <a:lnTo>
                  <a:pt x="542" y="136"/>
                </a:lnTo>
                <a:lnTo>
                  <a:pt x="542" y="135"/>
                </a:lnTo>
                <a:lnTo>
                  <a:pt x="541" y="135"/>
                </a:lnTo>
                <a:lnTo>
                  <a:pt x="541" y="136"/>
                </a:lnTo>
                <a:lnTo>
                  <a:pt x="540" y="136"/>
                </a:lnTo>
                <a:lnTo>
                  <a:pt x="538" y="136"/>
                </a:lnTo>
                <a:lnTo>
                  <a:pt x="540" y="136"/>
                </a:lnTo>
                <a:lnTo>
                  <a:pt x="540" y="137"/>
                </a:lnTo>
                <a:lnTo>
                  <a:pt x="538" y="137"/>
                </a:lnTo>
                <a:lnTo>
                  <a:pt x="540" y="137"/>
                </a:lnTo>
                <a:lnTo>
                  <a:pt x="541" y="137"/>
                </a:lnTo>
                <a:lnTo>
                  <a:pt x="541" y="139"/>
                </a:lnTo>
                <a:lnTo>
                  <a:pt x="542" y="137"/>
                </a:lnTo>
                <a:lnTo>
                  <a:pt x="542" y="139"/>
                </a:lnTo>
                <a:lnTo>
                  <a:pt x="541" y="139"/>
                </a:lnTo>
                <a:lnTo>
                  <a:pt x="541" y="140"/>
                </a:lnTo>
                <a:lnTo>
                  <a:pt x="542" y="139"/>
                </a:lnTo>
                <a:lnTo>
                  <a:pt x="542" y="137"/>
                </a:lnTo>
                <a:lnTo>
                  <a:pt x="544" y="137"/>
                </a:lnTo>
                <a:lnTo>
                  <a:pt x="544" y="139"/>
                </a:lnTo>
                <a:lnTo>
                  <a:pt x="544" y="140"/>
                </a:lnTo>
                <a:lnTo>
                  <a:pt x="542" y="140"/>
                </a:lnTo>
                <a:lnTo>
                  <a:pt x="544" y="141"/>
                </a:lnTo>
                <a:lnTo>
                  <a:pt x="544" y="140"/>
                </a:lnTo>
                <a:lnTo>
                  <a:pt x="544" y="139"/>
                </a:lnTo>
                <a:lnTo>
                  <a:pt x="545" y="139"/>
                </a:lnTo>
                <a:lnTo>
                  <a:pt x="544" y="139"/>
                </a:lnTo>
                <a:lnTo>
                  <a:pt x="545" y="137"/>
                </a:lnTo>
                <a:lnTo>
                  <a:pt x="546" y="137"/>
                </a:lnTo>
                <a:lnTo>
                  <a:pt x="545" y="137"/>
                </a:lnTo>
                <a:lnTo>
                  <a:pt x="545" y="139"/>
                </a:lnTo>
                <a:lnTo>
                  <a:pt x="546" y="139"/>
                </a:lnTo>
                <a:lnTo>
                  <a:pt x="546" y="137"/>
                </a:lnTo>
                <a:lnTo>
                  <a:pt x="548" y="137"/>
                </a:lnTo>
                <a:lnTo>
                  <a:pt x="548" y="139"/>
                </a:lnTo>
                <a:lnTo>
                  <a:pt x="548" y="140"/>
                </a:lnTo>
                <a:lnTo>
                  <a:pt x="548" y="141"/>
                </a:lnTo>
                <a:lnTo>
                  <a:pt x="546" y="141"/>
                </a:lnTo>
                <a:lnTo>
                  <a:pt x="546" y="140"/>
                </a:lnTo>
                <a:lnTo>
                  <a:pt x="546" y="141"/>
                </a:lnTo>
                <a:lnTo>
                  <a:pt x="546" y="143"/>
                </a:lnTo>
                <a:lnTo>
                  <a:pt x="545" y="143"/>
                </a:lnTo>
                <a:lnTo>
                  <a:pt x="546" y="143"/>
                </a:lnTo>
                <a:lnTo>
                  <a:pt x="546" y="144"/>
                </a:lnTo>
                <a:lnTo>
                  <a:pt x="546" y="143"/>
                </a:lnTo>
                <a:lnTo>
                  <a:pt x="548" y="141"/>
                </a:lnTo>
                <a:lnTo>
                  <a:pt x="548" y="143"/>
                </a:lnTo>
                <a:lnTo>
                  <a:pt x="548" y="144"/>
                </a:lnTo>
                <a:lnTo>
                  <a:pt x="548" y="143"/>
                </a:lnTo>
                <a:lnTo>
                  <a:pt x="549" y="143"/>
                </a:lnTo>
                <a:lnTo>
                  <a:pt x="549" y="141"/>
                </a:lnTo>
                <a:lnTo>
                  <a:pt x="549" y="140"/>
                </a:lnTo>
                <a:lnTo>
                  <a:pt x="550" y="140"/>
                </a:lnTo>
                <a:lnTo>
                  <a:pt x="552" y="140"/>
                </a:lnTo>
                <a:lnTo>
                  <a:pt x="552" y="139"/>
                </a:lnTo>
                <a:lnTo>
                  <a:pt x="553" y="139"/>
                </a:lnTo>
                <a:lnTo>
                  <a:pt x="553" y="140"/>
                </a:lnTo>
                <a:lnTo>
                  <a:pt x="554" y="141"/>
                </a:lnTo>
                <a:lnTo>
                  <a:pt x="555" y="141"/>
                </a:lnTo>
                <a:lnTo>
                  <a:pt x="555" y="143"/>
                </a:lnTo>
                <a:lnTo>
                  <a:pt x="555" y="144"/>
                </a:lnTo>
                <a:lnTo>
                  <a:pt x="555" y="143"/>
                </a:lnTo>
                <a:lnTo>
                  <a:pt x="554" y="143"/>
                </a:lnTo>
                <a:lnTo>
                  <a:pt x="554" y="144"/>
                </a:lnTo>
                <a:lnTo>
                  <a:pt x="554" y="145"/>
                </a:lnTo>
                <a:lnTo>
                  <a:pt x="553" y="146"/>
                </a:lnTo>
                <a:lnTo>
                  <a:pt x="553" y="148"/>
                </a:lnTo>
                <a:lnTo>
                  <a:pt x="553" y="149"/>
                </a:lnTo>
                <a:lnTo>
                  <a:pt x="552" y="149"/>
                </a:lnTo>
                <a:lnTo>
                  <a:pt x="550" y="149"/>
                </a:lnTo>
                <a:lnTo>
                  <a:pt x="550" y="150"/>
                </a:lnTo>
                <a:lnTo>
                  <a:pt x="549" y="150"/>
                </a:lnTo>
                <a:lnTo>
                  <a:pt x="549" y="152"/>
                </a:lnTo>
                <a:lnTo>
                  <a:pt x="549" y="153"/>
                </a:lnTo>
                <a:lnTo>
                  <a:pt x="548" y="156"/>
                </a:lnTo>
                <a:lnTo>
                  <a:pt x="549" y="156"/>
                </a:lnTo>
                <a:lnTo>
                  <a:pt x="549" y="157"/>
                </a:lnTo>
                <a:lnTo>
                  <a:pt x="550" y="157"/>
                </a:lnTo>
                <a:lnTo>
                  <a:pt x="552" y="158"/>
                </a:lnTo>
                <a:lnTo>
                  <a:pt x="550" y="160"/>
                </a:lnTo>
                <a:lnTo>
                  <a:pt x="552" y="161"/>
                </a:lnTo>
                <a:lnTo>
                  <a:pt x="552" y="162"/>
                </a:lnTo>
                <a:lnTo>
                  <a:pt x="553" y="162"/>
                </a:lnTo>
                <a:lnTo>
                  <a:pt x="553" y="163"/>
                </a:lnTo>
                <a:lnTo>
                  <a:pt x="552" y="163"/>
                </a:lnTo>
                <a:lnTo>
                  <a:pt x="552" y="165"/>
                </a:lnTo>
                <a:lnTo>
                  <a:pt x="550" y="166"/>
                </a:lnTo>
                <a:lnTo>
                  <a:pt x="549" y="167"/>
                </a:lnTo>
                <a:lnTo>
                  <a:pt x="548" y="167"/>
                </a:lnTo>
                <a:lnTo>
                  <a:pt x="546" y="167"/>
                </a:lnTo>
                <a:lnTo>
                  <a:pt x="546" y="169"/>
                </a:lnTo>
                <a:lnTo>
                  <a:pt x="548" y="169"/>
                </a:lnTo>
                <a:lnTo>
                  <a:pt x="548" y="170"/>
                </a:lnTo>
                <a:lnTo>
                  <a:pt x="549" y="171"/>
                </a:lnTo>
                <a:lnTo>
                  <a:pt x="548" y="173"/>
                </a:lnTo>
                <a:lnTo>
                  <a:pt x="546" y="173"/>
                </a:lnTo>
                <a:lnTo>
                  <a:pt x="545" y="173"/>
                </a:lnTo>
                <a:lnTo>
                  <a:pt x="544" y="173"/>
                </a:lnTo>
                <a:lnTo>
                  <a:pt x="542" y="173"/>
                </a:lnTo>
                <a:lnTo>
                  <a:pt x="541" y="173"/>
                </a:lnTo>
                <a:lnTo>
                  <a:pt x="541" y="174"/>
                </a:lnTo>
                <a:lnTo>
                  <a:pt x="540" y="174"/>
                </a:lnTo>
                <a:lnTo>
                  <a:pt x="540" y="175"/>
                </a:lnTo>
                <a:lnTo>
                  <a:pt x="541" y="175"/>
                </a:lnTo>
                <a:lnTo>
                  <a:pt x="541" y="177"/>
                </a:lnTo>
                <a:lnTo>
                  <a:pt x="542" y="178"/>
                </a:lnTo>
                <a:lnTo>
                  <a:pt x="542" y="182"/>
                </a:lnTo>
                <a:lnTo>
                  <a:pt x="542" y="183"/>
                </a:lnTo>
                <a:lnTo>
                  <a:pt x="541" y="186"/>
                </a:lnTo>
                <a:lnTo>
                  <a:pt x="540" y="186"/>
                </a:lnTo>
                <a:lnTo>
                  <a:pt x="540" y="187"/>
                </a:lnTo>
                <a:lnTo>
                  <a:pt x="540" y="188"/>
                </a:lnTo>
                <a:lnTo>
                  <a:pt x="541" y="188"/>
                </a:lnTo>
                <a:lnTo>
                  <a:pt x="541" y="190"/>
                </a:lnTo>
                <a:lnTo>
                  <a:pt x="540" y="190"/>
                </a:lnTo>
                <a:lnTo>
                  <a:pt x="540" y="191"/>
                </a:lnTo>
                <a:lnTo>
                  <a:pt x="540" y="192"/>
                </a:lnTo>
                <a:lnTo>
                  <a:pt x="540" y="194"/>
                </a:lnTo>
                <a:lnTo>
                  <a:pt x="540" y="195"/>
                </a:lnTo>
                <a:lnTo>
                  <a:pt x="540" y="197"/>
                </a:lnTo>
                <a:lnTo>
                  <a:pt x="538" y="197"/>
                </a:lnTo>
                <a:lnTo>
                  <a:pt x="538" y="199"/>
                </a:lnTo>
                <a:lnTo>
                  <a:pt x="541" y="200"/>
                </a:lnTo>
                <a:lnTo>
                  <a:pt x="542" y="200"/>
                </a:lnTo>
                <a:lnTo>
                  <a:pt x="544" y="201"/>
                </a:lnTo>
                <a:lnTo>
                  <a:pt x="545" y="201"/>
                </a:lnTo>
                <a:lnTo>
                  <a:pt x="545" y="203"/>
                </a:lnTo>
                <a:lnTo>
                  <a:pt x="545" y="204"/>
                </a:lnTo>
                <a:lnTo>
                  <a:pt x="546" y="205"/>
                </a:lnTo>
                <a:lnTo>
                  <a:pt x="546" y="207"/>
                </a:lnTo>
                <a:lnTo>
                  <a:pt x="546" y="208"/>
                </a:lnTo>
                <a:lnTo>
                  <a:pt x="546" y="209"/>
                </a:lnTo>
                <a:lnTo>
                  <a:pt x="546" y="212"/>
                </a:lnTo>
                <a:lnTo>
                  <a:pt x="545" y="213"/>
                </a:lnTo>
                <a:lnTo>
                  <a:pt x="544" y="213"/>
                </a:lnTo>
                <a:lnTo>
                  <a:pt x="542" y="213"/>
                </a:lnTo>
                <a:lnTo>
                  <a:pt x="542" y="215"/>
                </a:lnTo>
                <a:lnTo>
                  <a:pt x="541" y="215"/>
                </a:lnTo>
                <a:lnTo>
                  <a:pt x="541" y="213"/>
                </a:lnTo>
                <a:lnTo>
                  <a:pt x="540" y="213"/>
                </a:lnTo>
                <a:lnTo>
                  <a:pt x="540" y="212"/>
                </a:lnTo>
                <a:lnTo>
                  <a:pt x="538" y="212"/>
                </a:lnTo>
                <a:lnTo>
                  <a:pt x="537" y="211"/>
                </a:lnTo>
                <a:lnTo>
                  <a:pt x="536" y="209"/>
                </a:lnTo>
                <a:lnTo>
                  <a:pt x="535" y="209"/>
                </a:lnTo>
                <a:lnTo>
                  <a:pt x="533" y="209"/>
                </a:lnTo>
                <a:lnTo>
                  <a:pt x="532" y="209"/>
                </a:lnTo>
                <a:lnTo>
                  <a:pt x="532" y="208"/>
                </a:lnTo>
                <a:lnTo>
                  <a:pt x="532" y="207"/>
                </a:lnTo>
                <a:lnTo>
                  <a:pt x="531" y="208"/>
                </a:lnTo>
                <a:lnTo>
                  <a:pt x="531" y="209"/>
                </a:lnTo>
                <a:lnTo>
                  <a:pt x="529" y="209"/>
                </a:lnTo>
                <a:lnTo>
                  <a:pt x="529" y="208"/>
                </a:lnTo>
                <a:lnTo>
                  <a:pt x="528" y="209"/>
                </a:lnTo>
                <a:lnTo>
                  <a:pt x="528" y="208"/>
                </a:lnTo>
                <a:lnTo>
                  <a:pt x="528" y="209"/>
                </a:lnTo>
                <a:lnTo>
                  <a:pt x="529" y="209"/>
                </a:lnTo>
                <a:lnTo>
                  <a:pt x="528" y="209"/>
                </a:lnTo>
                <a:lnTo>
                  <a:pt x="527" y="209"/>
                </a:lnTo>
                <a:lnTo>
                  <a:pt x="525" y="209"/>
                </a:lnTo>
                <a:lnTo>
                  <a:pt x="524" y="209"/>
                </a:lnTo>
                <a:lnTo>
                  <a:pt x="525" y="209"/>
                </a:lnTo>
                <a:lnTo>
                  <a:pt x="524" y="211"/>
                </a:lnTo>
                <a:lnTo>
                  <a:pt x="524" y="209"/>
                </a:lnTo>
                <a:lnTo>
                  <a:pt x="524" y="211"/>
                </a:lnTo>
                <a:lnTo>
                  <a:pt x="523" y="211"/>
                </a:lnTo>
                <a:lnTo>
                  <a:pt x="523" y="212"/>
                </a:lnTo>
                <a:lnTo>
                  <a:pt x="524" y="212"/>
                </a:lnTo>
                <a:lnTo>
                  <a:pt x="524" y="213"/>
                </a:lnTo>
                <a:lnTo>
                  <a:pt x="524" y="215"/>
                </a:lnTo>
                <a:lnTo>
                  <a:pt x="523" y="215"/>
                </a:lnTo>
                <a:lnTo>
                  <a:pt x="524" y="215"/>
                </a:lnTo>
                <a:lnTo>
                  <a:pt x="524" y="216"/>
                </a:lnTo>
                <a:lnTo>
                  <a:pt x="523" y="216"/>
                </a:lnTo>
                <a:lnTo>
                  <a:pt x="521" y="217"/>
                </a:lnTo>
                <a:lnTo>
                  <a:pt x="521" y="218"/>
                </a:lnTo>
                <a:lnTo>
                  <a:pt x="521" y="220"/>
                </a:lnTo>
                <a:lnTo>
                  <a:pt x="521" y="221"/>
                </a:lnTo>
                <a:lnTo>
                  <a:pt x="521" y="222"/>
                </a:lnTo>
                <a:lnTo>
                  <a:pt x="521" y="224"/>
                </a:lnTo>
                <a:lnTo>
                  <a:pt x="520" y="224"/>
                </a:lnTo>
                <a:lnTo>
                  <a:pt x="521" y="225"/>
                </a:lnTo>
                <a:lnTo>
                  <a:pt x="520" y="225"/>
                </a:lnTo>
                <a:lnTo>
                  <a:pt x="520" y="226"/>
                </a:lnTo>
                <a:lnTo>
                  <a:pt x="520" y="228"/>
                </a:lnTo>
                <a:lnTo>
                  <a:pt x="520" y="229"/>
                </a:lnTo>
                <a:lnTo>
                  <a:pt x="519" y="230"/>
                </a:lnTo>
                <a:lnTo>
                  <a:pt x="517" y="232"/>
                </a:lnTo>
                <a:lnTo>
                  <a:pt x="516" y="232"/>
                </a:lnTo>
                <a:lnTo>
                  <a:pt x="516" y="233"/>
                </a:lnTo>
                <a:lnTo>
                  <a:pt x="515" y="233"/>
                </a:lnTo>
                <a:lnTo>
                  <a:pt x="514" y="233"/>
                </a:lnTo>
                <a:lnTo>
                  <a:pt x="514" y="234"/>
                </a:lnTo>
                <a:lnTo>
                  <a:pt x="515" y="234"/>
                </a:lnTo>
                <a:lnTo>
                  <a:pt x="514" y="235"/>
                </a:lnTo>
                <a:lnTo>
                  <a:pt x="512" y="237"/>
                </a:lnTo>
                <a:lnTo>
                  <a:pt x="512" y="235"/>
                </a:lnTo>
                <a:lnTo>
                  <a:pt x="512" y="234"/>
                </a:lnTo>
                <a:lnTo>
                  <a:pt x="511" y="234"/>
                </a:lnTo>
                <a:lnTo>
                  <a:pt x="510" y="234"/>
                </a:lnTo>
                <a:lnTo>
                  <a:pt x="508" y="234"/>
                </a:lnTo>
                <a:lnTo>
                  <a:pt x="507" y="235"/>
                </a:lnTo>
                <a:lnTo>
                  <a:pt x="506" y="235"/>
                </a:lnTo>
                <a:lnTo>
                  <a:pt x="506" y="237"/>
                </a:lnTo>
                <a:lnTo>
                  <a:pt x="507" y="238"/>
                </a:lnTo>
                <a:lnTo>
                  <a:pt x="508" y="238"/>
                </a:lnTo>
                <a:lnTo>
                  <a:pt x="510" y="239"/>
                </a:lnTo>
                <a:lnTo>
                  <a:pt x="508" y="241"/>
                </a:lnTo>
                <a:lnTo>
                  <a:pt x="507" y="242"/>
                </a:lnTo>
                <a:lnTo>
                  <a:pt x="507" y="243"/>
                </a:lnTo>
                <a:lnTo>
                  <a:pt x="506" y="243"/>
                </a:lnTo>
                <a:lnTo>
                  <a:pt x="504" y="243"/>
                </a:lnTo>
                <a:lnTo>
                  <a:pt x="503" y="243"/>
                </a:lnTo>
                <a:lnTo>
                  <a:pt x="502" y="243"/>
                </a:lnTo>
                <a:lnTo>
                  <a:pt x="502" y="242"/>
                </a:lnTo>
                <a:lnTo>
                  <a:pt x="502" y="241"/>
                </a:lnTo>
                <a:lnTo>
                  <a:pt x="502" y="239"/>
                </a:lnTo>
                <a:lnTo>
                  <a:pt x="503" y="239"/>
                </a:lnTo>
                <a:lnTo>
                  <a:pt x="503" y="238"/>
                </a:lnTo>
                <a:lnTo>
                  <a:pt x="504" y="238"/>
                </a:lnTo>
                <a:lnTo>
                  <a:pt x="504" y="237"/>
                </a:lnTo>
                <a:lnTo>
                  <a:pt x="503" y="235"/>
                </a:lnTo>
                <a:lnTo>
                  <a:pt x="502" y="235"/>
                </a:lnTo>
                <a:lnTo>
                  <a:pt x="500" y="235"/>
                </a:lnTo>
                <a:lnTo>
                  <a:pt x="499" y="235"/>
                </a:lnTo>
                <a:lnTo>
                  <a:pt x="499" y="237"/>
                </a:lnTo>
                <a:lnTo>
                  <a:pt x="499" y="238"/>
                </a:lnTo>
                <a:lnTo>
                  <a:pt x="498" y="238"/>
                </a:lnTo>
                <a:lnTo>
                  <a:pt x="498" y="239"/>
                </a:lnTo>
                <a:lnTo>
                  <a:pt x="498" y="241"/>
                </a:lnTo>
                <a:lnTo>
                  <a:pt x="498" y="242"/>
                </a:lnTo>
                <a:lnTo>
                  <a:pt x="498" y="243"/>
                </a:lnTo>
                <a:lnTo>
                  <a:pt x="497" y="245"/>
                </a:lnTo>
                <a:lnTo>
                  <a:pt x="495" y="246"/>
                </a:lnTo>
                <a:lnTo>
                  <a:pt x="494" y="246"/>
                </a:lnTo>
                <a:lnTo>
                  <a:pt x="493" y="246"/>
                </a:lnTo>
                <a:lnTo>
                  <a:pt x="493" y="245"/>
                </a:lnTo>
                <a:lnTo>
                  <a:pt x="493" y="243"/>
                </a:lnTo>
                <a:lnTo>
                  <a:pt x="491" y="243"/>
                </a:lnTo>
                <a:lnTo>
                  <a:pt x="490" y="243"/>
                </a:lnTo>
                <a:lnTo>
                  <a:pt x="489" y="243"/>
                </a:lnTo>
                <a:lnTo>
                  <a:pt x="487" y="243"/>
                </a:lnTo>
                <a:lnTo>
                  <a:pt x="487" y="245"/>
                </a:lnTo>
                <a:lnTo>
                  <a:pt x="486" y="245"/>
                </a:lnTo>
                <a:lnTo>
                  <a:pt x="485" y="245"/>
                </a:lnTo>
                <a:lnTo>
                  <a:pt x="485" y="246"/>
                </a:lnTo>
                <a:lnTo>
                  <a:pt x="483" y="246"/>
                </a:lnTo>
                <a:lnTo>
                  <a:pt x="483" y="247"/>
                </a:lnTo>
                <a:lnTo>
                  <a:pt x="483" y="249"/>
                </a:lnTo>
                <a:lnTo>
                  <a:pt x="482" y="249"/>
                </a:lnTo>
                <a:lnTo>
                  <a:pt x="483" y="249"/>
                </a:lnTo>
                <a:lnTo>
                  <a:pt x="482" y="250"/>
                </a:lnTo>
                <a:lnTo>
                  <a:pt x="483" y="250"/>
                </a:lnTo>
                <a:lnTo>
                  <a:pt x="483" y="251"/>
                </a:lnTo>
                <a:lnTo>
                  <a:pt x="483" y="252"/>
                </a:lnTo>
                <a:lnTo>
                  <a:pt x="482" y="252"/>
                </a:lnTo>
                <a:lnTo>
                  <a:pt x="481" y="251"/>
                </a:lnTo>
                <a:lnTo>
                  <a:pt x="480" y="251"/>
                </a:lnTo>
                <a:lnTo>
                  <a:pt x="478" y="251"/>
                </a:lnTo>
                <a:lnTo>
                  <a:pt x="480" y="251"/>
                </a:lnTo>
                <a:lnTo>
                  <a:pt x="480" y="250"/>
                </a:lnTo>
                <a:lnTo>
                  <a:pt x="481" y="250"/>
                </a:lnTo>
                <a:lnTo>
                  <a:pt x="481" y="249"/>
                </a:lnTo>
                <a:lnTo>
                  <a:pt x="480" y="249"/>
                </a:lnTo>
                <a:lnTo>
                  <a:pt x="480" y="250"/>
                </a:lnTo>
                <a:lnTo>
                  <a:pt x="478" y="250"/>
                </a:lnTo>
                <a:lnTo>
                  <a:pt x="477" y="250"/>
                </a:lnTo>
                <a:lnTo>
                  <a:pt x="476" y="250"/>
                </a:lnTo>
                <a:lnTo>
                  <a:pt x="474" y="250"/>
                </a:lnTo>
                <a:lnTo>
                  <a:pt x="474" y="251"/>
                </a:lnTo>
                <a:lnTo>
                  <a:pt x="473" y="251"/>
                </a:lnTo>
                <a:lnTo>
                  <a:pt x="472" y="251"/>
                </a:lnTo>
                <a:lnTo>
                  <a:pt x="472" y="252"/>
                </a:lnTo>
                <a:lnTo>
                  <a:pt x="470" y="252"/>
                </a:lnTo>
                <a:lnTo>
                  <a:pt x="469" y="252"/>
                </a:lnTo>
                <a:lnTo>
                  <a:pt x="468" y="251"/>
                </a:lnTo>
                <a:lnTo>
                  <a:pt x="468" y="252"/>
                </a:lnTo>
                <a:lnTo>
                  <a:pt x="466" y="254"/>
                </a:lnTo>
                <a:lnTo>
                  <a:pt x="465" y="255"/>
                </a:lnTo>
                <a:lnTo>
                  <a:pt x="465" y="256"/>
                </a:lnTo>
                <a:lnTo>
                  <a:pt x="464" y="258"/>
                </a:lnTo>
                <a:lnTo>
                  <a:pt x="464" y="259"/>
                </a:lnTo>
                <a:lnTo>
                  <a:pt x="464" y="258"/>
                </a:lnTo>
                <a:lnTo>
                  <a:pt x="463" y="258"/>
                </a:lnTo>
                <a:lnTo>
                  <a:pt x="461" y="258"/>
                </a:lnTo>
                <a:lnTo>
                  <a:pt x="460" y="258"/>
                </a:lnTo>
                <a:lnTo>
                  <a:pt x="460" y="259"/>
                </a:lnTo>
                <a:lnTo>
                  <a:pt x="459" y="259"/>
                </a:lnTo>
                <a:lnTo>
                  <a:pt x="457" y="260"/>
                </a:lnTo>
                <a:lnTo>
                  <a:pt x="459" y="260"/>
                </a:lnTo>
                <a:lnTo>
                  <a:pt x="457" y="260"/>
                </a:lnTo>
                <a:lnTo>
                  <a:pt x="456" y="260"/>
                </a:lnTo>
                <a:lnTo>
                  <a:pt x="455" y="260"/>
                </a:lnTo>
                <a:lnTo>
                  <a:pt x="455" y="262"/>
                </a:lnTo>
                <a:lnTo>
                  <a:pt x="453" y="262"/>
                </a:lnTo>
                <a:lnTo>
                  <a:pt x="453" y="263"/>
                </a:lnTo>
                <a:lnTo>
                  <a:pt x="453" y="264"/>
                </a:lnTo>
                <a:lnTo>
                  <a:pt x="455" y="264"/>
                </a:lnTo>
                <a:lnTo>
                  <a:pt x="455" y="266"/>
                </a:lnTo>
                <a:lnTo>
                  <a:pt x="456" y="264"/>
                </a:lnTo>
                <a:lnTo>
                  <a:pt x="457" y="264"/>
                </a:lnTo>
                <a:lnTo>
                  <a:pt x="457" y="266"/>
                </a:lnTo>
                <a:lnTo>
                  <a:pt x="459" y="266"/>
                </a:lnTo>
                <a:lnTo>
                  <a:pt x="460" y="266"/>
                </a:lnTo>
                <a:lnTo>
                  <a:pt x="460" y="267"/>
                </a:lnTo>
                <a:lnTo>
                  <a:pt x="460" y="268"/>
                </a:lnTo>
                <a:lnTo>
                  <a:pt x="461" y="268"/>
                </a:lnTo>
                <a:lnTo>
                  <a:pt x="461" y="269"/>
                </a:lnTo>
                <a:lnTo>
                  <a:pt x="463" y="269"/>
                </a:lnTo>
                <a:lnTo>
                  <a:pt x="463" y="271"/>
                </a:lnTo>
                <a:lnTo>
                  <a:pt x="464" y="271"/>
                </a:lnTo>
                <a:lnTo>
                  <a:pt x="464" y="269"/>
                </a:lnTo>
                <a:lnTo>
                  <a:pt x="465" y="269"/>
                </a:lnTo>
                <a:lnTo>
                  <a:pt x="466" y="269"/>
                </a:lnTo>
                <a:lnTo>
                  <a:pt x="466" y="271"/>
                </a:lnTo>
                <a:lnTo>
                  <a:pt x="466" y="272"/>
                </a:lnTo>
                <a:lnTo>
                  <a:pt x="466" y="273"/>
                </a:lnTo>
                <a:lnTo>
                  <a:pt x="465" y="273"/>
                </a:lnTo>
                <a:lnTo>
                  <a:pt x="464" y="273"/>
                </a:lnTo>
                <a:lnTo>
                  <a:pt x="463" y="273"/>
                </a:lnTo>
                <a:lnTo>
                  <a:pt x="463" y="275"/>
                </a:lnTo>
                <a:lnTo>
                  <a:pt x="461" y="276"/>
                </a:lnTo>
                <a:lnTo>
                  <a:pt x="461" y="277"/>
                </a:lnTo>
                <a:lnTo>
                  <a:pt x="463" y="279"/>
                </a:lnTo>
                <a:lnTo>
                  <a:pt x="463" y="277"/>
                </a:lnTo>
                <a:lnTo>
                  <a:pt x="464" y="279"/>
                </a:lnTo>
                <a:lnTo>
                  <a:pt x="464" y="280"/>
                </a:lnTo>
                <a:lnTo>
                  <a:pt x="464" y="281"/>
                </a:lnTo>
                <a:lnTo>
                  <a:pt x="465" y="281"/>
                </a:lnTo>
                <a:lnTo>
                  <a:pt x="465" y="283"/>
                </a:lnTo>
                <a:lnTo>
                  <a:pt x="464" y="283"/>
                </a:lnTo>
                <a:lnTo>
                  <a:pt x="463" y="283"/>
                </a:lnTo>
                <a:lnTo>
                  <a:pt x="463" y="281"/>
                </a:lnTo>
                <a:lnTo>
                  <a:pt x="463" y="280"/>
                </a:lnTo>
                <a:lnTo>
                  <a:pt x="463" y="281"/>
                </a:lnTo>
                <a:lnTo>
                  <a:pt x="461" y="280"/>
                </a:lnTo>
                <a:lnTo>
                  <a:pt x="461" y="281"/>
                </a:lnTo>
                <a:lnTo>
                  <a:pt x="460" y="281"/>
                </a:lnTo>
                <a:lnTo>
                  <a:pt x="460" y="283"/>
                </a:lnTo>
                <a:lnTo>
                  <a:pt x="460" y="284"/>
                </a:lnTo>
                <a:lnTo>
                  <a:pt x="459" y="284"/>
                </a:lnTo>
                <a:lnTo>
                  <a:pt x="459" y="285"/>
                </a:lnTo>
                <a:lnTo>
                  <a:pt x="457" y="285"/>
                </a:lnTo>
                <a:lnTo>
                  <a:pt x="457" y="287"/>
                </a:lnTo>
                <a:lnTo>
                  <a:pt x="457" y="285"/>
                </a:lnTo>
                <a:lnTo>
                  <a:pt x="459" y="285"/>
                </a:lnTo>
                <a:lnTo>
                  <a:pt x="459" y="287"/>
                </a:lnTo>
                <a:lnTo>
                  <a:pt x="459" y="288"/>
                </a:lnTo>
                <a:lnTo>
                  <a:pt x="459" y="289"/>
                </a:lnTo>
                <a:lnTo>
                  <a:pt x="457" y="289"/>
                </a:lnTo>
                <a:lnTo>
                  <a:pt x="457" y="290"/>
                </a:lnTo>
                <a:lnTo>
                  <a:pt x="456" y="290"/>
                </a:lnTo>
                <a:lnTo>
                  <a:pt x="455" y="290"/>
                </a:lnTo>
                <a:lnTo>
                  <a:pt x="455" y="289"/>
                </a:lnTo>
                <a:lnTo>
                  <a:pt x="453" y="289"/>
                </a:lnTo>
                <a:lnTo>
                  <a:pt x="453" y="290"/>
                </a:lnTo>
                <a:lnTo>
                  <a:pt x="453" y="292"/>
                </a:lnTo>
                <a:lnTo>
                  <a:pt x="452" y="292"/>
                </a:lnTo>
                <a:lnTo>
                  <a:pt x="453" y="292"/>
                </a:lnTo>
                <a:lnTo>
                  <a:pt x="455" y="292"/>
                </a:lnTo>
                <a:lnTo>
                  <a:pt x="456" y="293"/>
                </a:lnTo>
                <a:lnTo>
                  <a:pt x="457" y="292"/>
                </a:lnTo>
                <a:lnTo>
                  <a:pt x="459" y="292"/>
                </a:lnTo>
                <a:lnTo>
                  <a:pt x="460" y="292"/>
                </a:lnTo>
                <a:lnTo>
                  <a:pt x="459" y="293"/>
                </a:lnTo>
                <a:lnTo>
                  <a:pt x="457" y="293"/>
                </a:lnTo>
                <a:lnTo>
                  <a:pt x="457" y="294"/>
                </a:lnTo>
                <a:lnTo>
                  <a:pt x="457" y="296"/>
                </a:lnTo>
                <a:lnTo>
                  <a:pt x="456" y="296"/>
                </a:lnTo>
                <a:lnTo>
                  <a:pt x="457" y="297"/>
                </a:lnTo>
                <a:lnTo>
                  <a:pt x="456" y="298"/>
                </a:lnTo>
                <a:lnTo>
                  <a:pt x="456" y="297"/>
                </a:lnTo>
                <a:lnTo>
                  <a:pt x="455" y="297"/>
                </a:lnTo>
                <a:lnTo>
                  <a:pt x="453" y="297"/>
                </a:lnTo>
                <a:lnTo>
                  <a:pt x="452" y="297"/>
                </a:lnTo>
                <a:lnTo>
                  <a:pt x="452" y="296"/>
                </a:lnTo>
                <a:lnTo>
                  <a:pt x="453" y="294"/>
                </a:lnTo>
                <a:lnTo>
                  <a:pt x="452" y="296"/>
                </a:lnTo>
                <a:lnTo>
                  <a:pt x="452" y="297"/>
                </a:lnTo>
                <a:lnTo>
                  <a:pt x="451" y="297"/>
                </a:lnTo>
                <a:lnTo>
                  <a:pt x="451" y="298"/>
                </a:lnTo>
                <a:lnTo>
                  <a:pt x="449" y="298"/>
                </a:lnTo>
                <a:lnTo>
                  <a:pt x="449" y="297"/>
                </a:lnTo>
                <a:lnTo>
                  <a:pt x="451" y="297"/>
                </a:lnTo>
                <a:lnTo>
                  <a:pt x="452" y="296"/>
                </a:lnTo>
                <a:lnTo>
                  <a:pt x="451" y="296"/>
                </a:lnTo>
                <a:lnTo>
                  <a:pt x="449" y="296"/>
                </a:lnTo>
                <a:lnTo>
                  <a:pt x="448" y="297"/>
                </a:lnTo>
                <a:lnTo>
                  <a:pt x="448" y="296"/>
                </a:lnTo>
                <a:lnTo>
                  <a:pt x="447" y="296"/>
                </a:lnTo>
                <a:lnTo>
                  <a:pt x="445" y="297"/>
                </a:lnTo>
                <a:lnTo>
                  <a:pt x="445" y="298"/>
                </a:lnTo>
                <a:lnTo>
                  <a:pt x="444" y="298"/>
                </a:lnTo>
                <a:lnTo>
                  <a:pt x="444" y="296"/>
                </a:lnTo>
                <a:lnTo>
                  <a:pt x="444" y="294"/>
                </a:lnTo>
                <a:lnTo>
                  <a:pt x="443" y="294"/>
                </a:lnTo>
                <a:lnTo>
                  <a:pt x="443" y="293"/>
                </a:lnTo>
                <a:lnTo>
                  <a:pt x="443" y="294"/>
                </a:lnTo>
                <a:lnTo>
                  <a:pt x="442" y="296"/>
                </a:lnTo>
                <a:lnTo>
                  <a:pt x="440" y="296"/>
                </a:lnTo>
                <a:lnTo>
                  <a:pt x="442" y="294"/>
                </a:lnTo>
                <a:lnTo>
                  <a:pt x="440" y="294"/>
                </a:lnTo>
                <a:lnTo>
                  <a:pt x="439" y="296"/>
                </a:lnTo>
                <a:lnTo>
                  <a:pt x="439" y="297"/>
                </a:lnTo>
                <a:lnTo>
                  <a:pt x="438" y="297"/>
                </a:lnTo>
                <a:lnTo>
                  <a:pt x="436" y="297"/>
                </a:lnTo>
                <a:lnTo>
                  <a:pt x="435" y="298"/>
                </a:lnTo>
                <a:lnTo>
                  <a:pt x="434" y="298"/>
                </a:lnTo>
                <a:lnTo>
                  <a:pt x="432" y="298"/>
                </a:lnTo>
                <a:lnTo>
                  <a:pt x="430" y="298"/>
                </a:lnTo>
                <a:lnTo>
                  <a:pt x="428" y="298"/>
                </a:lnTo>
                <a:lnTo>
                  <a:pt x="430" y="298"/>
                </a:lnTo>
                <a:lnTo>
                  <a:pt x="430" y="300"/>
                </a:lnTo>
                <a:lnTo>
                  <a:pt x="431" y="300"/>
                </a:lnTo>
                <a:lnTo>
                  <a:pt x="432" y="300"/>
                </a:lnTo>
                <a:lnTo>
                  <a:pt x="432" y="301"/>
                </a:lnTo>
                <a:lnTo>
                  <a:pt x="431" y="301"/>
                </a:lnTo>
                <a:lnTo>
                  <a:pt x="430" y="301"/>
                </a:lnTo>
                <a:lnTo>
                  <a:pt x="430" y="302"/>
                </a:lnTo>
                <a:lnTo>
                  <a:pt x="428" y="302"/>
                </a:lnTo>
                <a:lnTo>
                  <a:pt x="427" y="302"/>
                </a:lnTo>
                <a:lnTo>
                  <a:pt x="426" y="304"/>
                </a:lnTo>
                <a:lnTo>
                  <a:pt x="427" y="304"/>
                </a:lnTo>
                <a:lnTo>
                  <a:pt x="426" y="305"/>
                </a:lnTo>
                <a:lnTo>
                  <a:pt x="423" y="307"/>
                </a:lnTo>
                <a:lnTo>
                  <a:pt x="423" y="309"/>
                </a:lnTo>
                <a:lnTo>
                  <a:pt x="422" y="309"/>
                </a:lnTo>
                <a:lnTo>
                  <a:pt x="422" y="310"/>
                </a:lnTo>
                <a:lnTo>
                  <a:pt x="422" y="311"/>
                </a:lnTo>
                <a:lnTo>
                  <a:pt x="422" y="313"/>
                </a:lnTo>
                <a:lnTo>
                  <a:pt x="423" y="313"/>
                </a:lnTo>
                <a:lnTo>
                  <a:pt x="425" y="313"/>
                </a:lnTo>
                <a:lnTo>
                  <a:pt x="423" y="313"/>
                </a:lnTo>
                <a:lnTo>
                  <a:pt x="423" y="314"/>
                </a:lnTo>
                <a:lnTo>
                  <a:pt x="425" y="314"/>
                </a:lnTo>
                <a:lnTo>
                  <a:pt x="423" y="315"/>
                </a:lnTo>
                <a:lnTo>
                  <a:pt x="425" y="315"/>
                </a:lnTo>
                <a:lnTo>
                  <a:pt x="423" y="317"/>
                </a:lnTo>
                <a:lnTo>
                  <a:pt x="422" y="317"/>
                </a:lnTo>
                <a:lnTo>
                  <a:pt x="421" y="318"/>
                </a:lnTo>
                <a:lnTo>
                  <a:pt x="419" y="318"/>
                </a:lnTo>
                <a:lnTo>
                  <a:pt x="421" y="318"/>
                </a:lnTo>
                <a:lnTo>
                  <a:pt x="421" y="319"/>
                </a:lnTo>
                <a:lnTo>
                  <a:pt x="422" y="319"/>
                </a:lnTo>
                <a:lnTo>
                  <a:pt x="422" y="318"/>
                </a:lnTo>
                <a:lnTo>
                  <a:pt x="423" y="318"/>
                </a:lnTo>
                <a:lnTo>
                  <a:pt x="423" y="319"/>
                </a:lnTo>
                <a:lnTo>
                  <a:pt x="423" y="321"/>
                </a:lnTo>
                <a:lnTo>
                  <a:pt x="422" y="321"/>
                </a:lnTo>
                <a:lnTo>
                  <a:pt x="421" y="321"/>
                </a:lnTo>
                <a:lnTo>
                  <a:pt x="422" y="321"/>
                </a:lnTo>
                <a:lnTo>
                  <a:pt x="422" y="322"/>
                </a:lnTo>
                <a:lnTo>
                  <a:pt x="421" y="322"/>
                </a:lnTo>
                <a:lnTo>
                  <a:pt x="419" y="322"/>
                </a:lnTo>
                <a:lnTo>
                  <a:pt x="418" y="322"/>
                </a:lnTo>
                <a:lnTo>
                  <a:pt x="417" y="322"/>
                </a:lnTo>
                <a:lnTo>
                  <a:pt x="417" y="321"/>
                </a:lnTo>
                <a:lnTo>
                  <a:pt x="415" y="321"/>
                </a:lnTo>
                <a:lnTo>
                  <a:pt x="414" y="322"/>
                </a:lnTo>
                <a:lnTo>
                  <a:pt x="411" y="323"/>
                </a:lnTo>
                <a:lnTo>
                  <a:pt x="411" y="324"/>
                </a:lnTo>
                <a:lnTo>
                  <a:pt x="410" y="324"/>
                </a:lnTo>
                <a:lnTo>
                  <a:pt x="408" y="324"/>
                </a:lnTo>
                <a:lnTo>
                  <a:pt x="406" y="324"/>
                </a:lnTo>
                <a:lnTo>
                  <a:pt x="404" y="324"/>
                </a:lnTo>
                <a:lnTo>
                  <a:pt x="402" y="324"/>
                </a:lnTo>
                <a:lnTo>
                  <a:pt x="402" y="323"/>
                </a:lnTo>
                <a:lnTo>
                  <a:pt x="401" y="323"/>
                </a:lnTo>
                <a:lnTo>
                  <a:pt x="400" y="323"/>
                </a:lnTo>
                <a:lnTo>
                  <a:pt x="398" y="322"/>
                </a:lnTo>
                <a:lnTo>
                  <a:pt x="397" y="322"/>
                </a:lnTo>
                <a:lnTo>
                  <a:pt x="394" y="322"/>
                </a:lnTo>
                <a:lnTo>
                  <a:pt x="393" y="322"/>
                </a:lnTo>
                <a:lnTo>
                  <a:pt x="392" y="322"/>
                </a:lnTo>
                <a:lnTo>
                  <a:pt x="391" y="322"/>
                </a:lnTo>
                <a:lnTo>
                  <a:pt x="391" y="323"/>
                </a:lnTo>
                <a:lnTo>
                  <a:pt x="389" y="323"/>
                </a:lnTo>
                <a:lnTo>
                  <a:pt x="388" y="323"/>
                </a:lnTo>
                <a:lnTo>
                  <a:pt x="387" y="323"/>
                </a:lnTo>
                <a:lnTo>
                  <a:pt x="385" y="323"/>
                </a:lnTo>
                <a:lnTo>
                  <a:pt x="385" y="324"/>
                </a:lnTo>
                <a:lnTo>
                  <a:pt x="384" y="324"/>
                </a:lnTo>
                <a:lnTo>
                  <a:pt x="383" y="324"/>
                </a:lnTo>
                <a:lnTo>
                  <a:pt x="381" y="324"/>
                </a:lnTo>
                <a:lnTo>
                  <a:pt x="380" y="324"/>
                </a:lnTo>
                <a:lnTo>
                  <a:pt x="380" y="326"/>
                </a:lnTo>
                <a:lnTo>
                  <a:pt x="377" y="326"/>
                </a:lnTo>
                <a:lnTo>
                  <a:pt x="376" y="326"/>
                </a:lnTo>
                <a:lnTo>
                  <a:pt x="375" y="326"/>
                </a:lnTo>
                <a:lnTo>
                  <a:pt x="375" y="327"/>
                </a:lnTo>
                <a:lnTo>
                  <a:pt x="373" y="326"/>
                </a:lnTo>
                <a:lnTo>
                  <a:pt x="372" y="326"/>
                </a:lnTo>
                <a:lnTo>
                  <a:pt x="371" y="326"/>
                </a:lnTo>
                <a:lnTo>
                  <a:pt x="370" y="326"/>
                </a:lnTo>
                <a:lnTo>
                  <a:pt x="370" y="327"/>
                </a:lnTo>
                <a:lnTo>
                  <a:pt x="368" y="327"/>
                </a:lnTo>
                <a:lnTo>
                  <a:pt x="368" y="326"/>
                </a:lnTo>
                <a:lnTo>
                  <a:pt x="366" y="326"/>
                </a:lnTo>
                <a:lnTo>
                  <a:pt x="364" y="327"/>
                </a:lnTo>
                <a:lnTo>
                  <a:pt x="363" y="328"/>
                </a:lnTo>
                <a:lnTo>
                  <a:pt x="362" y="330"/>
                </a:lnTo>
                <a:lnTo>
                  <a:pt x="360" y="328"/>
                </a:lnTo>
                <a:lnTo>
                  <a:pt x="360" y="330"/>
                </a:lnTo>
                <a:lnTo>
                  <a:pt x="358" y="330"/>
                </a:lnTo>
                <a:lnTo>
                  <a:pt x="356" y="330"/>
                </a:lnTo>
                <a:lnTo>
                  <a:pt x="355" y="330"/>
                </a:lnTo>
                <a:lnTo>
                  <a:pt x="355" y="328"/>
                </a:lnTo>
                <a:lnTo>
                  <a:pt x="354" y="328"/>
                </a:lnTo>
                <a:lnTo>
                  <a:pt x="353" y="328"/>
                </a:lnTo>
                <a:lnTo>
                  <a:pt x="351" y="328"/>
                </a:lnTo>
                <a:lnTo>
                  <a:pt x="350" y="330"/>
                </a:lnTo>
                <a:lnTo>
                  <a:pt x="349" y="330"/>
                </a:lnTo>
                <a:lnTo>
                  <a:pt x="347" y="330"/>
                </a:lnTo>
                <a:lnTo>
                  <a:pt x="347" y="331"/>
                </a:lnTo>
                <a:lnTo>
                  <a:pt x="346" y="332"/>
                </a:lnTo>
                <a:lnTo>
                  <a:pt x="345" y="334"/>
                </a:lnTo>
                <a:lnTo>
                  <a:pt x="345" y="335"/>
                </a:lnTo>
                <a:lnTo>
                  <a:pt x="343" y="335"/>
                </a:lnTo>
                <a:lnTo>
                  <a:pt x="342" y="334"/>
                </a:lnTo>
                <a:lnTo>
                  <a:pt x="341" y="334"/>
                </a:lnTo>
                <a:lnTo>
                  <a:pt x="339" y="334"/>
                </a:lnTo>
                <a:lnTo>
                  <a:pt x="338" y="334"/>
                </a:lnTo>
                <a:lnTo>
                  <a:pt x="336" y="334"/>
                </a:lnTo>
                <a:lnTo>
                  <a:pt x="334" y="335"/>
                </a:lnTo>
                <a:lnTo>
                  <a:pt x="333" y="335"/>
                </a:lnTo>
                <a:lnTo>
                  <a:pt x="332" y="336"/>
                </a:lnTo>
                <a:lnTo>
                  <a:pt x="332" y="338"/>
                </a:lnTo>
                <a:lnTo>
                  <a:pt x="330" y="338"/>
                </a:lnTo>
                <a:lnTo>
                  <a:pt x="329" y="338"/>
                </a:lnTo>
                <a:lnTo>
                  <a:pt x="329" y="339"/>
                </a:lnTo>
                <a:lnTo>
                  <a:pt x="328" y="340"/>
                </a:lnTo>
                <a:lnTo>
                  <a:pt x="326" y="340"/>
                </a:lnTo>
                <a:lnTo>
                  <a:pt x="326" y="341"/>
                </a:lnTo>
                <a:lnTo>
                  <a:pt x="325" y="343"/>
                </a:lnTo>
                <a:lnTo>
                  <a:pt x="324" y="343"/>
                </a:lnTo>
                <a:lnTo>
                  <a:pt x="322" y="344"/>
                </a:lnTo>
                <a:lnTo>
                  <a:pt x="321" y="344"/>
                </a:lnTo>
                <a:lnTo>
                  <a:pt x="321" y="345"/>
                </a:lnTo>
                <a:lnTo>
                  <a:pt x="320" y="345"/>
                </a:lnTo>
                <a:lnTo>
                  <a:pt x="319" y="345"/>
                </a:lnTo>
                <a:lnTo>
                  <a:pt x="317" y="345"/>
                </a:lnTo>
                <a:lnTo>
                  <a:pt x="316" y="345"/>
                </a:lnTo>
                <a:lnTo>
                  <a:pt x="316" y="347"/>
                </a:lnTo>
                <a:lnTo>
                  <a:pt x="312" y="347"/>
                </a:lnTo>
                <a:lnTo>
                  <a:pt x="311" y="347"/>
                </a:lnTo>
                <a:lnTo>
                  <a:pt x="311" y="348"/>
                </a:lnTo>
                <a:lnTo>
                  <a:pt x="309" y="348"/>
                </a:lnTo>
                <a:lnTo>
                  <a:pt x="309" y="349"/>
                </a:lnTo>
                <a:lnTo>
                  <a:pt x="309" y="351"/>
                </a:lnTo>
                <a:lnTo>
                  <a:pt x="308" y="352"/>
                </a:lnTo>
                <a:lnTo>
                  <a:pt x="307" y="353"/>
                </a:lnTo>
                <a:lnTo>
                  <a:pt x="307" y="355"/>
                </a:lnTo>
                <a:lnTo>
                  <a:pt x="305" y="356"/>
                </a:lnTo>
                <a:lnTo>
                  <a:pt x="305" y="357"/>
                </a:lnTo>
                <a:lnTo>
                  <a:pt x="305" y="359"/>
                </a:lnTo>
                <a:lnTo>
                  <a:pt x="305" y="360"/>
                </a:lnTo>
                <a:lnTo>
                  <a:pt x="304" y="360"/>
                </a:lnTo>
                <a:lnTo>
                  <a:pt x="303" y="361"/>
                </a:lnTo>
                <a:lnTo>
                  <a:pt x="303" y="362"/>
                </a:lnTo>
                <a:lnTo>
                  <a:pt x="303" y="364"/>
                </a:lnTo>
                <a:lnTo>
                  <a:pt x="301" y="365"/>
                </a:lnTo>
                <a:lnTo>
                  <a:pt x="300" y="366"/>
                </a:lnTo>
                <a:lnTo>
                  <a:pt x="300" y="368"/>
                </a:lnTo>
                <a:lnTo>
                  <a:pt x="299" y="368"/>
                </a:lnTo>
                <a:lnTo>
                  <a:pt x="299" y="369"/>
                </a:lnTo>
                <a:lnTo>
                  <a:pt x="298" y="369"/>
                </a:lnTo>
                <a:lnTo>
                  <a:pt x="296" y="369"/>
                </a:lnTo>
                <a:lnTo>
                  <a:pt x="296" y="370"/>
                </a:lnTo>
                <a:lnTo>
                  <a:pt x="295" y="370"/>
                </a:lnTo>
                <a:lnTo>
                  <a:pt x="295" y="372"/>
                </a:lnTo>
                <a:lnTo>
                  <a:pt x="295" y="373"/>
                </a:lnTo>
                <a:lnTo>
                  <a:pt x="295" y="374"/>
                </a:lnTo>
                <a:lnTo>
                  <a:pt x="292" y="376"/>
                </a:lnTo>
                <a:lnTo>
                  <a:pt x="292" y="377"/>
                </a:lnTo>
                <a:lnTo>
                  <a:pt x="291" y="378"/>
                </a:lnTo>
                <a:lnTo>
                  <a:pt x="290" y="378"/>
                </a:lnTo>
                <a:lnTo>
                  <a:pt x="288" y="378"/>
                </a:lnTo>
                <a:lnTo>
                  <a:pt x="287" y="379"/>
                </a:lnTo>
                <a:lnTo>
                  <a:pt x="286" y="381"/>
                </a:lnTo>
                <a:lnTo>
                  <a:pt x="284" y="381"/>
                </a:lnTo>
                <a:lnTo>
                  <a:pt x="284" y="382"/>
                </a:lnTo>
                <a:lnTo>
                  <a:pt x="283" y="382"/>
                </a:lnTo>
                <a:lnTo>
                  <a:pt x="283" y="383"/>
                </a:lnTo>
                <a:lnTo>
                  <a:pt x="282" y="383"/>
                </a:lnTo>
                <a:lnTo>
                  <a:pt x="281" y="383"/>
                </a:lnTo>
                <a:lnTo>
                  <a:pt x="281" y="385"/>
                </a:lnTo>
                <a:lnTo>
                  <a:pt x="279" y="385"/>
                </a:lnTo>
                <a:lnTo>
                  <a:pt x="278" y="385"/>
                </a:lnTo>
                <a:lnTo>
                  <a:pt x="277" y="383"/>
                </a:lnTo>
                <a:lnTo>
                  <a:pt x="275" y="383"/>
                </a:lnTo>
                <a:lnTo>
                  <a:pt x="274" y="383"/>
                </a:lnTo>
                <a:lnTo>
                  <a:pt x="273" y="382"/>
                </a:lnTo>
                <a:lnTo>
                  <a:pt x="271" y="381"/>
                </a:lnTo>
                <a:lnTo>
                  <a:pt x="270" y="379"/>
                </a:lnTo>
                <a:lnTo>
                  <a:pt x="270" y="378"/>
                </a:lnTo>
                <a:lnTo>
                  <a:pt x="269" y="378"/>
                </a:lnTo>
                <a:lnTo>
                  <a:pt x="269" y="377"/>
                </a:lnTo>
                <a:lnTo>
                  <a:pt x="267" y="377"/>
                </a:lnTo>
                <a:lnTo>
                  <a:pt x="267" y="376"/>
                </a:lnTo>
                <a:lnTo>
                  <a:pt x="269" y="376"/>
                </a:lnTo>
                <a:lnTo>
                  <a:pt x="269" y="374"/>
                </a:lnTo>
                <a:lnTo>
                  <a:pt x="270" y="374"/>
                </a:lnTo>
                <a:lnTo>
                  <a:pt x="269" y="374"/>
                </a:lnTo>
                <a:lnTo>
                  <a:pt x="269" y="373"/>
                </a:lnTo>
                <a:lnTo>
                  <a:pt x="269" y="372"/>
                </a:lnTo>
                <a:lnTo>
                  <a:pt x="270" y="372"/>
                </a:lnTo>
                <a:lnTo>
                  <a:pt x="269" y="372"/>
                </a:lnTo>
                <a:lnTo>
                  <a:pt x="269" y="370"/>
                </a:lnTo>
                <a:lnTo>
                  <a:pt x="270" y="369"/>
                </a:lnTo>
                <a:lnTo>
                  <a:pt x="270" y="368"/>
                </a:lnTo>
                <a:lnTo>
                  <a:pt x="269" y="366"/>
                </a:lnTo>
                <a:lnTo>
                  <a:pt x="269" y="365"/>
                </a:lnTo>
                <a:lnTo>
                  <a:pt x="269" y="364"/>
                </a:lnTo>
                <a:lnTo>
                  <a:pt x="270" y="364"/>
                </a:lnTo>
                <a:lnTo>
                  <a:pt x="271" y="362"/>
                </a:lnTo>
                <a:lnTo>
                  <a:pt x="273" y="361"/>
                </a:lnTo>
                <a:lnTo>
                  <a:pt x="274" y="361"/>
                </a:lnTo>
                <a:lnTo>
                  <a:pt x="274" y="360"/>
                </a:lnTo>
                <a:lnTo>
                  <a:pt x="275" y="359"/>
                </a:lnTo>
                <a:lnTo>
                  <a:pt x="275" y="357"/>
                </a:lnTo>
                <a:lnTo>
                  <a:pt x="277" y="357"/>
                </a:lnTo>
                <a:lnTo>
                  <a:pt x="277" y="356"/>
                </a:lnTo>
                <a:lnTo>
                  <a:pt x="278" y="353"/>
                </a:lnTo>
                <a:lnTo>
                  <a:pt x="279" y="352"/>
                </a:lnTo>
                <a:lnTo>
                  <a:pt x="279" y="351"/>
                </a:lnTo>
                <a:lnTo>
                  <a:pt x="279" y="348"/>
                </a:lnTo>
                <a:lnTo>
                  <a:pt x="281" y="348"/>
                </a:lnTo>
                <a:lnTo>
                  <a:pt x="281" y="347"/>
                </a:lnTo>
                <a:lnTo>
                  <a:pt x="281" y="345"/>
                </a:lnTo>
                <a:lnTo>
                  <a:pt x="281" y="344"/>
                </a:lnTo>
                <a:lnTo>
                  <a:pt x="281" y="343"/>
                </a:lnTo>
                <a:lnTo>
                  <a:pt x="281" y="340"/>
                </a:lnTo>
                <a:lnTo>
                  <a:pt x="282" y="339"/>
                </a:lnTo>
                <a:lnTo>
                  <a:pt x="282" y="336"/>
                </a:lnTo>
                <a:lnTo>
                  <a:pt x="282" y="335"/>
                </a:lnTo>
                <a:lnTo>
                  <a:pt x="282" y="334"/>
                </a:lnTo>
                <a:lnTo>
                  <a:pt x="283" y="334"/>
                </a:lnTo>
                <a:lnTo>
                  <a:pt x="283" y="332"/>
                </a:lnTo>
                <a:lnTo>
                  <a:pt x="283" y="331"/>
                </a:lnTo>
                <a:lnTo>
                  <a:pt x="283" y="328"/>
                </a:lnTo>
                <a:lnTo>
                  <a:pt x="283" y="326"/>
                </a:lnTo>
                <a:lnTo>
                  <a:pt x="283" y="323"/>
                </a:lnTo>
                <a:lnTo>
                  <a:pt x="283" y="322"/>
                </a:lnTo>
                <a:lnTo>
                  <a:pt x="282" y="322"/>
                </a:lnTo>
                <a:lnTo>
                  <a:pt x="282" y="319"/>
                </a:lnTo>
                <a:lnTo>
                  <a:pt x="281" y="317"/>
                </a:lnTo>
                <a:lnTo>
                  <a:pt x="279" y="314"/>
                </a:lnTo>
                <a:lnTo>
                  <a:pt x="278" y="313"/>
                </a:lnTo>
                <a:lnTo>
                  <a:pt x="275" y="310"/>
                </a:lnTo>
                <a:lnTo>
                  <a:pt x="274" y="310"/>
                </a:lnTo>
                <a:lnTo>
                  <a:pt x="273" y="310"/>
                </a:lnTo>
                <a:lnTo>
                  <a:pt x="273" y="309"/>
                </a:lnTo>
                <a:lnTo>
                  <a:pt x="273" y="307"/>
                </a:lnTo>
                <a:lnTo>
                  <a:pt x="271" y="307"/>
                </a:lnTo>
                <a:lnTo>
                  <a:pt x="271" y="306"/>
                </a:lnTo>
                <a:lnTo>
                  <a:pt x="270" y="305"/>
                </a:lnTo>
                <a:lnTo>
                  <a:pt x="271" y="304"/>
                </a:lnTo>
                <a:lnTo>
                  <a:pt x="273" y="302"/>
                </a:lnTo>
                <a:lnTo>
                  <a:pt x="273" y="300"/>
                </a:lnTo>
                <a:lnTo>
                  <a:pt x="274" y="298"/>
                </a:lnTo>
                <a:lnTo>
                  <a:pt x="275" y="297"/>
                </a:lnTo>
                <a:lnTo>
                  <a:pt x="275" y="296"/>
                </a:lnTo>
                <a:lnTo>
                  <a:pt x="275" y="294"/>
                </a:lnTo>
                <a:lnTo>
                  <a:pt x="277" y="293"/>
                </a:lnTo>
                <a:lnTo>
                  <a:pt x="275" y="293"/>
                </a:lnTo>
                <a:lnTo>
                  <a:pt x="277" y="293"/>
                </a:lnTo>
                <a:lnTo>
                  <a:pt x="277" y="292"/>
                </a:lnTo>
                <a:lnTo>
                  <a:pt x="277" y="290"/>
                </a:lnTo>
                <a:lnTo>
                  <a:pt x="277" y="289"/>
                </a:lnTo>
                <a:lnTo>
                  <a:pt x="277" y="288"/>
                </a:lnTo>
                <a:lnTo>
                  <a:pt x="278" y="288"/>
                </a:lnTo>
                <a:lnTo>
                  <a:pt x="278" y="287"/>
                </a:lnTo>
                <a:lnTo>
                  <a:pt x="278" y="285"/>
                </a:lnTo>
                <a:lnTo>
                  <a:pt x="279" y="284"/>
                </a:lnTo>
                <a:lnTo>
                  <a:pt x="279" y="281"/>
                </a:lnTo>
                <a:lnTo>
                  <a:pt x="281" y="281"/>
                </a:lnTo>
                <a:lnTo>
                  <a:pt x="281" y="279"/>
                </a:lnTo>
                <a:lnTo>
                  <a:pt x="281" y="277"/>
                </a:lnTo>
                <a:lnTo>
                  <a:pt x="282" y="276"/>
                </a:lnTo>
                <a:lnTo>
                  <a:pt x="282" y="275"/>
                </a:lnTo>
                <a:lnTo>
                  <a:pt x="283" y="275"/>
                </a:lnTo>
                <a:lnTo>
                  <a:pt x="283" y="273"/>
                </a:lnTo>
                <a:lnTo>
                  <a:pt x="283" y="272"/>
                </a:lnTo>
                <a:lnTo>
                  <a:pt x="283" y="271"/>
                </a:lnTo>
                <a:lnTo>
                  <a:pt x="284" y="271"/>
                </a:lnTo>
                <a:lnTo>
                  <a:pt x="284" y="269"/>
                </a:lnTo>
                <a:lnTo>
                  <a:pt x="284" y="267"/>
                </a:lnTo>
                <a:lnTo>
                  <a:pt x="286" y="266"/>
                </a:lnTo>
                <a:lnTo>
                  <a:pt x="286" y="264"/>
                </a:lnTo>
                <a:lnTo>
                  <a:pt x="287" y="263"/>
                </a:lnTo>
                <a:lnTo>
                  <a:pt x="287" y="262"/>
                </a:lnTo>
                <a:lnTo>
                  <a:pt x="288" y="260"/>
                </a:lnTo>
                <a:lnTo>
                  <a:pt x="292" y="256"/>
                </a:lnTo>
                <a:lnTo>
                  <a:pt x="294" y="255"/>
                </a:lnTo>
                <a:lnTo>
                  <a:pt x="295" y="254"/>
                </a:lnTo>
                <a:lnTo>
                  <a:pt x="296" y="252"/>
                </a:lnTo>
                <a:lnTo>
                  <a:pt x="296" y="251"/>
                </a:lnTo>
                <a:lnTo>
                  <a:pt x="298" y="251"/>
                </a:lnTo>
                <a:lnTo>
                  <a:pt x="298" y="250"/>
                </a:lnTo>
                <a:lnTo>
                  <a:pt x="298" y="249"/>
                </a:lnTo>
                <a:lnTo>
                  <a:pt x="298" y="247"/>
                </a:lnTo>
                <a:lnTo>
                  <a:pt x="298" y="246"/>
                </a:lnTo>
                <a:lnTo>
                  <a:pt x="300" y="245"/>
                </a:lnTo>
                <a:lnTo>
                  <a:pt x="300" y="243"/>
                </a:lnTo>
                <a:lnTo>
                  <a:pt x="300" y="242"/>
                </a:lnTo>
                <a:lnTo>
                  <a:pt x="300" y="241"/>
                </a:lnTo>
                <a:lnTo>
                  <a:pt x="300" y="239"/>
                </a:lnTo>
                <a:lnTo>
                  <a:pt x="300" y="238"/>
                </a:lnTo>
                <a:lnTo>
                  <a:pt x="299" y="238"/>
                </a:lnTo>
                <a:lnTo>
                  <a:pt x="299" y="237"/>
                </a:lnTo>
                <a:lnTo>
                  <a:pt x="299" y="235"/>
                </a:lnTo>
                <a:lnTo>
                  <a:pt x="299" y="234"/>
                </a:lnTo>
                <a:lnTo>
                  <a:pt x="298" y="234"/>
                </a:lnTo>
                <a:lnTo>
                  <a:pt x="298" y="233"/>
                </a:lnTo>
                <a:lnTo>
                  <a:pt x="299" y="233"/>
                </a:lnTo>
                <a:lnTo>
                  <a:pt x="299" y="230"/>
                </a:lnTo>
                <a:lnTo>
                  <a:pt x="299" y="228"/>
                </a:lnTo>
                <a:lnTo>
                  <a:pt x="298" y="225"/>
                </a:lnTo>
                <a:lnTo>
                  <a:pt x="298" y="222"/>
                </a:lnTo>
                <a:lnTo>
                  <a:pt x="298" y="215"/>
                </a:lnTo>
                <a:lnTo>
                  <a:pt x="298" y="213"/>
                </a:lnTo>
                <a:lnTo>
                  <a:pt x="296" y="213"/>
                </a:lnTo>
                <a:lnTo>
                  <a:pt x="296" y="212"/>
                </a:lnTo>
                <a:lnTo>
                  <a:pt x="296" y="211"/>
                </a:lnTo>
                <a:lnTo>
                  <a:pt x="296" y="208"/>
                </a:lnTo>
                <a:lnTo>
                  <a:pt x="296" y="207"/>
                </a:lnTo>
                <a:lnTo>
                  <a:pt x="296" y="205"/>
                </a:lnTo>
                <a:lnTo>
                  <a:pt x="296" y="204"/>
                </a:lnTo>
                <a:lnTo>
                  <a:pt x="298" y="203"/>
                </a:lnTo>
                <a:lnTo>
                  <a:pt x="299" y="201"/>
                </a:lnTo>
                <a:lnTo>
                  <a:pt x="300" y="200"/>
                </a:lnTo>
                <a:lnTo>
                  <a:pt x="300" y="199"/>
                </a:lnTo>
                <a:lnTo>
                  <a:pt x="300" y="197"/>
                </a:lnTo>
                <a:lnTo>
                  <a:pt x="300" y="196"/>
                </a:lnTo>
                <a:lnTo>
                  <a:pt x="300" y="195"/>
                </a:lnTo>
                <a:lnTo>
                  <a:pt x="299" y="195"/>
                </a:lnTo>
                <a:lnTo>
                  <a:pt x="300" y="192"/>
                </a:lnTo>
                <a:lnTo>
                  <a:pt x="300" y="191"/>
                </a:lnTo>
                <a:lnTo>
                  <a:pt x="300" y="190"/>
                </a:lnTo>
                <a:lnTo>
                  <a:pt x="299" y="190"/>
                </a:lnTo>
                <a:lnTo>
                  <a:pt x="299" y="188"/>
                </a:lnTo>
                <a:lnTo>
                  <a:pt x="298" y="187"/>
                </a:lnTo>
                <a:lnTo>
                  <a:pt x="296" y="186"/>
                </a:lnTo>
                <a:lnTo>
                  <a:pt x="296" y="184"/>
                </a:lnTo>
                <a:lnTo>
                  <a:pt x="295" y="183"/>
                </a:lnTo>
                <a:lnTo>
                  <a:pt x="295" y="182"/>
                </a:lnTo>
                <a:lnTo>
                  <a:pt x="295" y="180"/>
                </a:lnTo>
                <a:lnTo>
                  <a:pt x="296" y="179"/>
                </a:lnTo>
                <a:lnTo>
                  <a:pt x="296" y="178"/>
                </a:lnTo>
                <a:lnTo>
                  <a:pt x="296" y="177"/>
                </a:lnTo>
                <a:lnTo>
                  <a:pt x="298" y="175"/>
                </a:lnTo>
                <a:lnTo>
                  <a:pt x="299" y="175"/>
                </a:lnTo>
                <a:lnTo>
                  <a:pt x="300" y="174"/>
                </a:lnTo>
                <a:lnTo>
                  <a:pt x="301" y="171"/>
                </a:lnTo>
                <a:lnTo>
                  <a:pt x="301" y="170"/>
                </a:lnTo>
                <a:lnTo>
                  <a:pt x="303" y="169"/>
                </a:lnTo>
                <a:lnTo>
                  <a:pt x="303" y="167"/>
                </a:lnTo>
                <a:lnTo>
                  <a:pt x="303" y="166"/>
                </a:lnTo>
                <a:lnTo>
                  <a:pt x="303" y="165"/>
                </a:lnTo>
                <a:lnTo>
                  <a:pt x="303" y="163"/>
                </a:lnTo>
                <a:lnTo>
                  <a:pt x="303" y="162"/>
                </a:lnTo>
                <a:lnTo>
                  <a:pt x="301" y="162"/>
                </a:lnTo>
                <a:lnTo>
                  <a:pt x="301" y="161"/>
                </a:lnTo>
                <a:lnTo>
                  <a:pt x="301" y="160"/>
                </a:lnTo>
                <a:lnTo>
                  <a:pt x="300" y="158"/>
                </a:lnTo>
                <a:lnTo>
                  <a:pt x="300" y="157"/>
                </a:lnTo>
                <a:lnTo>
                  <a:pt x="300" y="156"/>
                </a:lnTo>
                <a:lnTo>
                  <a:pt x="300" y="154"/>
                </a:lnTo>
                <a:lnTo>
                  <a:pt x="300" y="153"/>
                </a:lnTo>
                <a:lnTo>
                  <a:pt x="301" y="152"/>
                </a:lnTo>
                <a:lnTo>
                  <a:pt x="301" y="150"/>
                </a:lnTo>
                <a:lnTo>
                  <a:pt x="303" y="150"/>
                </a:lnTo>
                <a:lnTo>
                  <a:pt x="303" y="149"/>
                </a:lnTo>
                <a:lnTo>
                  <a:pt x="303" y="148"/>
                </a:lnTo>
                <a:lnTo>
                  <a:pt x="301" y="145"/>
                </a:lnTo>
                <a:lnTo>
                  <a:pt x="300" y="144"/>
                </a:lnTo>
                <a:lnTo>
                  <a:pt x="300" y="143"/>
                </a:lnTo>
                <a:lnTo>
                  <a:pt x="301" y="143"/>
                </a:lnTo>
                <a:lnTo>
                  <a:pt x="303" y="143"/>
                </a:lnTo>
                <a:lnTo>
                  <a:pt x="304" y="143"/>
                </a:lnTo>
                <a:lnTo>
                  <a:pt x="304" y="141"/>
                </a:lnTo>
                <a:lnTo>
                  <a:pt x="305" y="141"/>
                </a:lnTo>
                <a:lnTo>
                  <a:pt x="305" y="140"/>
                </a:lnTo>
                <a:lnTo>
                  <a:pt x="307" y="140"/>
                </a:lnTo>
                <a:lnTo>
                  <a:pt x="307" y="139"/>
                </a:lnTo>
                <a:lnTo>
                  <a:pt x="307" y="137"/>
                </a:lnTo>
                <a:lnTo>
                  <a:pt x="308" y="137"/>
                </a:lnTo>
                <a:lnTo>
                  <a:pt x="308" y="136"/>
                </a:lnTo>
                <a:lnTo>
                  <a:pt x="308" y="133"/>
                </a:lnTo>
                <a:lnTo>
                  <a:pt x="308" y="132"/>
                </a:lnTo>
                <a:lnTo>
                  <a:pt x="308" y="131"/>
                </a:lnTo>
                <a:lnTo>
                  <a:pt x="307" y="129"/>
                </a:lnTo>
                <a:lnTo>
                  <a:pt x="307" y="128"/>
                </a:lnTo>
                <a:lnTo>
                  <a:pt x="307" y="127"/>
                </a:lnTo>
                <a:lnTo>
                  <a:pt x="307" y="125"/>
                </a:lnTo>
                <a:lnTo>
                  <a:pt x="308" y="124"/>
                </a:lnTo>
                <a:lnTo>
                  <a:pt x="308" y="123"/>
                </a:lnTo>
                <a:lnTo>
                  <a:pt x="308" y="122"/>
                </a:lnTo>
                <a:lnTo>
                  <a:pt x="308" y="119"/>
                </a:lnTo>
                <a:lnTo>
                  <a:pt x="309" y="116"/>
                </a:lnTo>
                <a:lnTo>
                  <a:pt x="309" y="114"/>
                </a:lnTo>
                <a:lnTo>
                  <a:pt x="309" y="112"/>
                </a:lnTo>
                <a:lnTo>
                  <a:pt x="311" y="112"/>
                </a:lnTo>
                <a:lnTo>
                  <a:pt x="311" y="111"/>
                </a:lnTo>
                <a:lnTo>
                  <a:pt x="311" y="110"/>
                </a:lnTo>
                <a:lnTo>
                  <a:pt x="311" y="108"/>
                </a:lnTo>
                <a:lnTo>
                  <a:pt x="311" y="106"/>
                </a:lnTo>
                <a:lnTo>
                  <a:pt x="311" y="105"/>
                </a:lnTo>
                <a:lnTo>
                  <a:pt x="312" y="102"/>
                </a:lnTo>
                <a:lnTo>
                  <a:pt x="312" y="101"/>
                </a:lnTo>
                <a:lnTo>
                  <a:pt x="311" y="99"/>
                </a:lnTo>
                <a:lnTo>
                  <a:pt x="311" y="98"/>
                </a:lnTo>
                <a:lnTo>
                  <a:pt x="311" y="97"/>
                </a:lnTo>
                <a:lnTo>
                  <a:pt x="311" y="95"/>
                </a:lnTo>
                <a:lnTo>
                  <a:pt x="312" y="94"/>
                </a:lnTo>
                <a:lnTo>
                  <a:pt x="312" y="93"/>
                </a:lnTo>
                <a:lnTo>
                  <a:pt x="311" y="91"/>
                </a:lnTo>
                <a:lnTo>
                  <a:pt x="312" y="91"/>
                </a:lnTo>
                <a:lnTo>
                  <a:pt x="312" y="90"/>
                </a:lnTo>
                <a:lnTo>
                  <a:pt x="311" y="89"/>
                </a:lnTo>
                <a:lnTo>
                  <a:pt x="311" y="88"/>
                </a:lnTo>
                <a:lnTo>
                  <a:pt x="309" y="86"/>
                </a:lnTo>
                <a:lnTo>
                  <a:pt x="308" y="85"/>
                </a:lnTo>
                <a:lnTo>
                  <a:pt x="308" y="84"/>
                </a:lnTo>
                <a:lnTo>
                  <a:pt x="307" y="84"/>
                </a:lnTo>
                <a:lnTo>
                  <a:pt x="305" y="82"/>
                </a:lnTo>
                <a:lnTo>
                  <a:pt x="304" y="81"/>
                </a:lnTo>
                <a:lnTo>
                  <a:pt x="303" y="81"/>
                </a:lnTo>
                <a:lnTo>
                  <a:pt x="301" y="82"/>
                </a:lnTo>
                <a:lnTo>
                  <a:pt x="300" y="82"/>
                </a:lnTo>
                <a:lnTo>
                  <a:pt x="300" y="84"/>
                </a:lnTo>
                <a:lnTo>
                  <a:pt x="299" y="84"/>
                </a:lnTo>
                <a:lnTo>
                  <a:pt x="299" y="82"/>
                </a:lnTo>
                <a:lnTo>
                  <a:pt x="298" y="82"/>
                </a:lnTo>
                <a:lnTo>
                  <a:pt x="296" y="81"/>
                </a:lnTo>
                <a:lnTo>
                  <a:pt x="295" y="81"/>
                </a:lnTo>
                <a:lnTo>
                  <a:pt x="294" y="81"/>
                </a:lnTo>
                <a:lnTo>
                  <a:pt x="292" y="82"/>
                </a:lnTo>
                <a:lnTo>
                  <a:pt x="291" y="82"/>
                </a:lnTo>
                <a:lnTo>
                  <a:pt x="290" y="80"/>
                </a:lnTo>
                <a:lnTo>
                  <a:pt x="288" y="80"/>
                </a:lnTo>
                <a:lnTo>
                  <a:pt x="287" y="80"/>
                </a:lnTo>
                <a:lnTo>
                  <a:pt x="286" y="78"/>
                </a:lnTo>
                <a:lnTo>
                  <a:pt x="284" y="78"/>
                </a:lnTo>
                <a:lnTo>
                  <a:pt x="283" y="78"/>
                </a:lnTo>
                <a:lnTo>
                  <a:pt x="282" y="78"/>
                </a:lnTo>
                <a:lnTo>
                  <a:pt x="281" y="77"/>
                </a:lnTo>
                <a:lnTo>
                  <a:pt x="279" y="77"/>
                </a:lnTo>
                <a:lnTo>
                  <a:pt x="278" y="77"/>
                </a:lnTo>
                <a:lnTo>
                  <a:pt x="277" y="77"/>
                </a:lnTo>
                <a:lnTo>
                  <a:pt x="275" y="76"/>
                </a:lnTo>
                <a:lnTo>
                  <a:pt x="274" y="76"/>
                </a:lnTo>
                <a:lnTo>
                  <a:pt x="273" y="76"/>
                </a:lnTo>
                <a:lnTo>
                  <a:pt x="271" y="76"/>
                </a:lnTo>
                <a:lnTo>
                  <a:pt x="270" y="74"/>
                </a:lnTo>
                <a:lnTo>
                  <a:pt x="269" y="76"/>
                </a:lnTo>
                <a:lnTo>
                  <a:pt x="267" y="76"/>
                </a:lnTo>
                <a:lnTo>
                  <a:pt x="267" y="77"/>
                </a:lnTo>
                <a:lnTo>
                  <a:pt x="266" y="77"/>
                </a:lnTo>
                <a:lnTo>
                  <a:pt x="265" y="77"/>
                </a:lnTo>
                <a:lnTo>
                  <a:pt x="262" y="77"/>
                </a:lnTo>
                <a:lnTo>
                  <a:pt x="260" y="77"/>
                </a:lnTo>
                <a:lnTo>
                  <a:pt x="258" y="77"/>
                </a:lnTo>
                <a:lnTo>
                  <a:pt x="257" y="77"/>
                </a:lnTo>
                <a:lnTo>
                  <a:pt x="256" y="77"/>
                </a:lnTo>
                <a:lnTo>
                  <a:pt x="254" y="77"/>
                </a:lnTo>
                <a:lnTo>
                  <a:pt x="253" y="76"/>
                </a:lnTo>
                <a:lnTo>
                  <a:pt x="254" y="74"/>
                </a:lnTo>
                <a:lnTo>
                  <a:pt x="254" y="73"/>
                </a:lnTo>
                <a:lnTo>
                  <a:pt x="256" y="73"/>
                </a:lnTo>
                <a:lnTo>
                  <a:pt x="257" y="72"/>
                </a:lnTo>
                <a:lnTo>
                  <a:pt x="257" y="71"/>
                </a:lnTo>
                <a:lnTo>
                  <a:pt x="258" y="71"/>
                </a:lnTo>
                <a:lnTo>
                  <a:pt x="257" y="71"/>
                </a:lnTo>
                <a:lnTo>
                  <a:pt x="258" y="69"/>
                </a:lnTo>
                <a:lnTo>
                  <a:pt x="258" y="68"/>
                </a:lnTo>
                <a:lnTo>
                  <a:pt x="260" y="68"/>
                </a:lnTo>
                <a:lnTo>
                  <a:pt x="260" y="67"/>
                </a:lnTo>
                <a:lnTo>
                  <a:pt x="261" y="65"/>
                </a:lnTo>
                <a:lnTo>
                  <a:pt x="261" y="64"/>
                </a:lnTo>
                <a:lnTo>
                  <a:pt x="261" y="63"/>
                </a:lnTo>
                <a:lnTo>
                  <a:pt x="262" y="61"/>
                </a:lnTo>
                <a:lnTo>
                  <a:pt x="261" y="60"/>
                </a:lnTo>
                <a:lnTo>
                  <a:pt x="262" y="59"/>
                </a:lnTo>
                <a:lnTo>
                  <a:pt x="262" y="57"/>
                </a:lnTo>
                <a:lnTo>
                  <a:pt x="264" y="57"/>
                </a:lnTo>
                <a:lnTo>
                  <a:pt x="264" y="56"/>
                </a:lnTo>
                <a:lnTo>
                  <a:pt x="262" y="56"/>
                </a:lnTo>
                <a:lnTo>
                  <a:pt x="262" y="55"/>
                </a:lnTo>
                <a:lnTo>
                  <a:pt x="262" y="53"/>
                </a:lnTo>
                <a:lnTo>
                  <a:pt x="262" y="52"/>
                </a:lnTo>
                <a:lnTo>
                  <a:pt x="261" y="52"/>
                </a:lnTo>
                <a:lnTo>
                  <a:pt x="261" y="51"/>
                </a:lnTo>
                <a:lnTo>
                  <a:pt x="262" y="51"/>
                </a:lnTo>
                <a:lnTo>
                  <a:pt x="262" y="50"/>
                </a:lnTo>
                <a:lnTo>
                  <a:pt x="262" y="48"/>
                </a:lnTo>
                <a:lnTo>
                  <a:pt x="261" y="48"/>
                </a:lnTo>
                <a:lnTo>
                  <a:pt x="262" y="47"/>
                </a:lnTo>
                <a:lnTo>
                  <a:pt x="262" y="44"/>
                </a:lnTo>
                <a:lnTo>
                  <a:pt x="264" y="44"/>
                </a:lnTo>
                <a:lnTo>
                  <a:pt x="265" y="44"/>
                </a:lnTo>
                <a:lnTo>
                  <a:pt x="266" y="44"/>
                </a:lnTo>
                <a:lnTo>
                  <a:pt x="270" y="44"/>
                </a:lnTo>
                <a:lnTo>
                  <a:pt x="270" y="43"/>
                </a:lnTo>
                <a:lnTo>
                  <a:pt x="273" y="42"/>
                </a:lnTo>
                <a:lnTo>
                  <a:pt x="274" y="42"/>
                </a:lnTo>
                <a:lnTo>
                  <a:pt x="275" y="42"/>
                </a:lnTo>
                <a:lnTo>
                  <a:pt x="275" y="40"/>
                </a:lnTo>
                <a:lnTo>
                  <a:pt x="277" y="40"/>
                </a:lnTo>
                <a:lnTo>
                  <a:pt x="277" y="39"/>
                </a:lnTo>
                <a:lnTo>
                  <a:pt x="277" y="38"/>
                </a:lnTo>
                <a:lnTo>
                  <a:pt x="277" y="35"/>
                </a:lnTo>
                <a:lnTo>
                  <a:pt x="278" y="35"/>
                </a:lnTo>
                <a:close/>
                <a:moveTo>
                  <a:pt x="279" y="35"/>
                </a:moveTo>
                <a:lnTo>
                  <a:pt x="279" y="34"/>
                </a:lnTo>
                <a:lnTo>
                  <a:pt x="279" y="35"/>
                </a:lnTo>
                <a:close/>
                <a:moveTo>
                  <a:pt x="278" y="34"/>
                </a:moveTo>
                <a:lnTo>
                  <a:pt x="277" y="34"/>
                </a:lnTo>
                <a:lnTo>
                  <a:pt x="277" y="33"/>
                </a:lnTo>
                <a:lnTo>
                  <a:pt x="278" y="33"/>
                </a:lnTo>
                <a:lnTo>
                  <a:pt x="278" y="34"/>
                </a:lnTo>
                <a:close/>
                <a:moveTo>
                  <a:pt x="274" y="31"/>
                </a:moveTo>
                <a:lnTo>
                  <a:pt x="273" y="30"/>
                </a:lnTo>
                <a:lnTo>
                  <a:pt x="274" y="30"/>
                </a:lnTo>
                <a:lnTo>
                  <a:pt x="274" y="31"/>
                </a:lnTo>
                <a:close/>
                <a:moveTo>
                  <a:pt x="271" y="26"/>
                </a:moveTo>
                <a:lnTo>
                  <a:pt x="273" y="26"/>
                </a:lnTo>
                <a:lnTo>
                  <a:pt x="273" y="27"/>
                </a:lnTo>
                <a:lnTo>
                  <a:pt x="273" y="29"/>
                </a:lnTo>
                <a:lnTo>
                  <a:pt x="273" y="30"/>
                </a:lnTo>
                <a:lnTo>
                  <a:pt x="273" y="31"/>
                </a:lnTo>
                <a:lnTo>
                  <a:pt x="274" y="31"/>
                </a:lnTo>
                <a:lnTo>
                  <a:pt x="274" y="33"/>
                </a:lnTo>
                <a:lnTo>
                  <a:pt x="275" y="31"/>
                </a:lnTo>
                <a:lnTo>
                  <a:pt x="277" y="31"/>
                </a:lnTo>
                <a:lnTo>
                  <a:pt x="275" y="33"/>
                </a:lnTo>
                <a:lnTo>
                  <a:pt x="277" y="33"/>
                </a:lnTo>
                <a:lnTo>
                  <a:pt x="277" y="34"/>
                </a:lnTo>
                <a:lnTo>
                  <a:pt x="275" y="35"/>
                </a:lnTo>
                <a:lnTo>
                  <a:pt x="274" y="35"/>
                </a:lnTo>
                <a:lnTo>
                  <a:pt x="273" y="35"/>
                </a:lnTo>
                <a:lnTo>
                  <a:pt x="273" y="34"/>
                </a:lnTo>
                <a:lnTo>
                  <a:pt x="273" y="33"/>
                </a:lnTo>
                <a:lnTo>
                  <a:pt x="271" y="31"/>
                </a:lnTo>
                <a:lnTo>
                  <a:pt x="271" y="30"/>
                </a:lnTo>
                <a:lnTo>
                  <a:pt x="269" y="27"/>
                </a:lnTo>
                <a:lnTo>
                  <a:pt x="267" y="26"/>
                </a:lnTo>
                <a:lnTo>
                  <a:pt x="267" y="25"/>
                </a:lnTo>
                <a:lnTo>
                  <a:pt x="267" y="23"/>
                </a:lnTo>
                <a:lnTo>
                  <a:pt x="269" y="22"/>
                </a:lnTo>
                <a:lnTo>
                  <a:pt x="270" y="22"/>
                </a:lnTo>
                <a:lnTo>
                  <a:pt x="273" y="22"/>
                </a:lnTo>
                <a:lnTo>
                  <a:pt x="271" y="23"/>
                </a:lnTo>
                <a:lnTo>
                  <a:pt x="271" y="25"/>
                </a:lnTo>
                <a:lnTo>
                  <a:pt x="271" y="26"/>
                </a:lnTo>
                <a:close/>
                <a:moveTo>
                  <a:pt x="279" y="13"/>
                </a:moveTo>
                <a:lnTo>
                  <a:pt x="279" y="14"/>
                </a:lnTo>
                <a:lnTo>
                  <a:pt x="278" y="14"/>
                </a:lnTo>
                <a:lnTo>
                  <a:pt x="277" y="14"/>
                </a:lnTo>
                <a:lnTo>
                  <a:pt x="275" y="14"/>
                </a:lnTo>
                <a:lnTo>
                  <a:pt x="274" y="13"/>
                </a:lnTo>
                <a:lnTo>
                  <a:pt x="273" y="13"/>
                </a:lnTo>
                <a:lnTo>
                  <a:pt x="271" y="12"/>
                </a:lnTo>
                <a:lnTo>
                  <a:pt x="269" y="10"/>
                </a:lnTo>
                <a:lnTo>
                  <a:pt x="269" y="9"/>
                </a:lnTo>
                <a:lnTo>
                  <a:pt x="267" y="8"/>
                </a:lnTo>
                <a:lnTo>
                  <a:pt x="267" y="6"/>
                </a:lnTo>
                <a:lnTo>
                  <a:pt x="267" y="5"/>
                </a:lnTo>
                <a:lnTo>
                  <a:pt x="269" y="4"/>
                </a:lnTo>
                <a:lnTo>
                  <a:pt x="269" y="2"/>
                </a:lnTo>
                <a:lnTo>
                  <a:pt x="270" y="2"/>
                </a:lnTo>
                <a:lnTo>
                  <a:pt x="271" y="1"/>
                </a:lnTo>
                <a:lnTo>
                  <a:pt x="274" y="0"/>
                </a:lnTo>
                <a:lnTo>
                  <a:pt x="277" y="0"/>
                </a:lnTo>
                <a:lnTo>
                  <a:pt x="278" y="0"/>
                </a:lnTo>
                <a:lnTo>
                  <a:pt x="278" y="1"/>
                </a:lnTo>
                <a:lnTo>
                  <a:pt x="278" y="2"/>
                </a:lnTo>
                <a:lnTo>
                  <a:pt x="278" y="4"/>
                </a:lnTo>
                <a:lnTo>
                  <a:pt x="278" y="5"/>
                </a:lnTo>
                <a:lnTo>
                  <a:pt x="279" y="6"/>
                </a:lnTo>
                <a:lnTo>
                  <a:pt x="279" y="8"/>
                </a:lnTo>
                <a:lnTo>
                  <a:pt x="279" y="9"/>
                </a:lnTo>
                <a:lnTo>
                  <a:pt x="279" y="10"/>
                </a:lnTo>
                <a:lnTo>
                  <a:pt x="279" y="12"/>
                </a:lnTo>
                <a:lnTo>
                  <a:pt x="279" y="13"/>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3344408" y="3879787"/>
            <a:ext cx="801192" cy="1008844"/>
          </a:xfrm>
          <a:custGeom>
            <a:avLst/>
            <a:gdLst>
              <a:gd name="T0" fmla="*/ 251 w 463"/>
              <a:gd name="T1" fmla="*/ 561 h 583"/>
              <a:gd name="T2" fmla="*/ 200 w 463"/>
              <a:gd name="T3" fmla="*/ 551 h 583"/>
              <a:gd name="T4" fmla="*/ 182 w 463"/>
              <a:gd name="T5" fmla="*/ 493 h 583"/>
              <a:gd name="T6" fmla="*/ 271 w 463"/>
              <a:gd name="T7" fmla="*/ 466 h 583"/>
              <a:gd name="T8" fmla="*/ 127 w 463"/>
              <a:gd name="T9" fmla="*/ 444 h 583"/>
              <a:gd name="T10" fmla="*/ 269 w 463"/>
              <a:gd name="T11" fmla="*/ 394 h 583"/>
              <a:gd name="T12" fmla="*/ 290 w 463"/>
              <a:gd name="T13" fmla="*/ 379 h 583"/>
              <a:gd name="T14" fmla="*/ 318 w 463"/>
              <a:gd name="T15" fmla="*/ 369 h 583"/>
              <a:gd name="T16" fmla="*/ 310 w 463"/>
              <a:gd name="T17" fmla="*/ 360 h 583"/>
              <a:gd name="T18" fmla="*/ 399 w 463"/>
              <a:gd name="T19" fmla="*/ 338 h 583"/>
              <a:gd name="T20" fmla="*/ 447 w 463"/>
              <a:gd name="T21" fmla="*/ 351 h 583"/>
              <a:gd name="T22" fmla="*/ 409 w 463"/>
              <a:gd name="T23" fmla="*/ 326 h 583"/>
              <a:gd name="T24" fmla="*/ 404 w 463"/>
              <a:gd name="T25" fmla="*/ 330 h 583"/>
              <a:gd name="T26" fmla="*/ 437 w 463"/>
              <a:gd name="T27" fmla="*/ 346 h 583"/>
              <a:gd name="T28" fmla="*/ 447 w 463"/>
              <a:gd name="T29" fmla="*/ 379 h 583"/>
              <a:gd name="T30" fmla="*/ 451 w 463"/>
              <a:gd name="T31" fmla="*/ 406 h 583"/>
              <a:gd name="T32" fmla="*/ 415 w 463"/>
              <a:gd name="T33" fmla="*/ 428 h 583"/>
              <a:gd name="T34" fmla="*/ 367 w 463"/>
              <a:gd name="T35" fmla="*/ 452 h 583"/>
              <a:gd name="T36" fmla="*/ 306 w 463"/>
              <a:gd name="T37" fmla="*/ 451 h 583"/>
              <a:gd name="T38" fmla="*/ 277 w 463"/>
              <a:gd name="T39" fmla="*/ 423 h 583"/>
              <a:gd name="T40" fmla="*/ 293 w 463"/>
              <a:gd name="T41" fmla="*/ 381 h 583"/>
              <a:gd name="T42" fmla="*/ 335 w 463"/>
              <a:gd name="T43" fmla="*/ 349 h 583"/>
              <a:gd name="T44" fmla="*/ 367 w 463"/>
              <a:gd name="T45" fmla="*/ 326 h 583"/>
              <a:gd name="T46" fmla="*/ 352 w 463"/>
              <a:gd name="T47" fmla="*/ 322 h 583"/>
              <a:gd name="T48" fmla="*/ 384 w 463"/>
              <a:gd name="T49" fmla="*/ 320 h 583"/>
              <a:gd name="T50" fmla="*/ 377 w 463"/>
              <a:gd name="T51" fmla="*/ 321 h 583"/>
              <a:gd name="T52" fmla="*/ 354 w 463"/>
              <a:gd name="T53" fmla="*/ 318 h 583"/>
              <a:gd name="T54" fmla="*/ 430 w 463"/>
              <a:gd name="T55" fmla="*/ 308 h 583"/>
              <a:gd name="T56" fmla="*/ 421 w 463"/>
              <a:gd name="T57" fmla="*/ 305 h 583"/>
              <a:gd name="T58" fmla="*/ 327 w 463"/>
              <a:gd name="T59" fmla="*/ 308 h 583"/>
              <a:gd name="T60" fmla="*/ 311 w 463"/>
              <a:gd name="T61" fmla="*/ 301 h 583"/>
              <a:gd name="T62" fmla="*/ 329 w 463"/>
              <a:gd name="T63" fmla="*/ 287 h 583"/>
              <a:gd name="T64" fmla="*/ 119 w 463"/>
              <a:gd name="T65" fmla="*/ 443 h 583"/>
              <a:gd name="T66" fmla="*/ 121 w 463"/>
              <a:gd name="T67" fmla="*/ 466 h 583"/>
              <a:gd name="T68" fmla="*/ 161 w 463"/>
              <a:gd name="T69" fmla="*/ 511 h 583"/>
              <a:gd name="T70" fmla="*/ 136 w 463"/>
              <a:gd name="T71" fmla="*/ 570 h 583"/>
              <a:gd name="T72" fmla="*/ 96 w 463"/>
              <a:gd name="T73" fmla="*/ 583 h 583"/>
              <a:gd name="T74" fmla="*/ 64 w 463"/>
              <a:gd name="T75" fmla="*/ 524 h 583"/>
              <a:gd name="T76" fmla="*/ 11 w 463"/>
              <a:gd name="T77" fmla="*/ 499 h 583"/>
              <a:gd name="T78" fmla="*/ 112 w 463"/>
              <a:gd name="T79" fmla="*/ 339 h 583"/>
              <a:gd name="T80" fmla="*/ 167 w 463"/>
              <a:gd name="T81" fmla="*/ 295 h 583"/>
              <a:gd name="T82" fmla="*/ 146 w 463"/>
              <a:gd name="T83" fmla="*/ 356 h 583"/>
              <a:gd name="T84" fmla="*/ 191 w 463"/>
              <a:gd name="T85" fmla="*/ 257 h 583"/>
              <a:gd name="T86" fmla="*/ 336 w 463"/>
              <a:gd name="T87" fmla="*/ 71 h 583"/>
              <a:gd name="T88" fmla="*/ 318 w 463"/>
              <a:gd name="T89" fmla="*/ 117 h 583"/>
              <a:gd name="T90" fmla="*/ 328 w 463"/>
              <a:gd name="T91" fmla="*/ 152 h 583"/>
              <a:gd name="T92" fmla="*/ 327 w 463"/>
              <a:gd name="T93" fmla="*/ 218 h 583"/>
              <a:gd name="T94" fmla="*/ 322 w 463"/>
              <a:gd name="T95" fmla="*/ 267 h 583"/>
              <a:gd name="T96" fmla="*/ 301 w 463"/>
              <a:gd name="T97" fmla="*/ 292 h 583"/>
              <a:gd name="T98" fmla="*/ 256 w 463"/>
              <a:gd name="T99" fmla="*/ 325 h 583"/>
              <a:gd name="T100" fmla="*/ 235 w 463"/>
              <a:gd name="T101" fmla="*/ 367 h 583"/>
              <a:gd name="T102" fmla="*/ 212 w 463"/>
              <a:gd name="T103" fmla="*/ 419 h 583"/>
              <a:gd name="T104" fmla="*/ 182 w 463"/>
              <a:gd name="T105" fmla="*/ 482 h 583"/>
              <a:gd name="T106" fmla="*/ 166 w 463"/>
              <a:gd name="T107" fmla="*/ 449 h 583"/>
              <a:gd name="T108" fmla="*/ 184 w 463"/>
              <a:gd name="T109" fmla="*/ 388 h 583"/>
              <a:gd name="T110" fmla="*/ 192 w 463"/>
              <a:gd name="T111" fmla="*/ 349 h 583"/>
              <a:gd name="T112" fmla="*/ 225 w 463"/>
              <a:gd name="T113" fmla="*/ 296 h 583"/>
              <a:gd name="T114" fmla="*/ 254 w 463"/>
              <a:gd name="T115" fmla="*/ 250 h 583"/>
              <a:gd name="T116" fmla="*/ 281 w 463"/>
              <a:gd name="T117" fmla="*/ 197 h 583"/>
              <a:gd name="T118" fmla="*/ 302 w 463"/>
              <a:gd name="T119" fmla="*/ 146 h 583"/>
              <a:gd name="T120" fmla="*/ 311 w 463"/>
              <a:gd name="T121" fmla="*/ 109 h 583"/>
              <a:gd name="T122" fmla="*/ 336 w 463"/>
              <a:gd name="T123" fmla="*/ 6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583">
                <a:moveTo>
                  <a:pt x="154" y="575"/>
                </a:moveTo>
                <a:lnTo>
                  <a:pt x="154" y="574"/>
                </a:lnTo>
                <a:lnTo>
                  <a:pt x="154" y="572"/>
                </a:lnTo>
                <a:lnTo>
                  <a:pt x="155" y="572"/>
                </a:lnTo>
                <a:lnTo>
                  <a:pt x="155" y="574"/>
                </a:lnTo>
                <a:lnTo>
                  <a:pt x="155" y="575"/>
                </a:lnTo>
                <a:lnTo>
                  <a:pt x="154" y="575"/>
                </a:lnTo>
                <a:close/>
                <a:moveTo>
                  <a:pt x="230" y="523"/>
                </a:moveTo>
                <a:lnTo>
                  <a:pt x="231" y="523"/>
                </a:lnTo>
                <a:lnTo>
                  <a:pt x="234" y="523"/>
                </a:lnTo>
                <a:lnTo>
                  <a:pt x="235" y="523"/>
                </a:lnTo>
                <a:lnTo>
                  <a:pt x="236" y="524"/>
                </a:lnTo>
                <a:lnTo>
                  <a:pt x="238" y="524"/>
                </a:lnTo>
                <a:lnTo>
                  <a:pt x="239" y="525"/>
                </a:lnTo>
                <a:lnTo>
                  <a:pt x="242" y="528"/>
                </a:lnTo>
                <a:lnTo>
                  <a:pt x="240" y="528"/>
                </a:lnTo>
                <a:lnTo>
                  <a:pt x="242" y="529"/>
                </a:lnTo>
                <a:lnTo>
                  <a:pt x="242" y="530"/>
                </a:lnTo>
                <a:lnTo>
                  <a:pt x="242" y="532"/>
                </a:lnTo>
                <a:lnTo>
                  <a:pt x="242" y="533"/>
                </a:lnTo>
                <a:lnTo>
                  <a:pt x="242" y="534"/>
                </a:lnTo>
                <a:lnTo>
                  <a:pt x="243" y="534"/>
                </a:lnTo>
                <a:lnTo>
                  <a:pt x="243" y="536"/>
                </a:lnTo>
                <a:lnTo>
                  <a:pt x="243" y="537"/>
                </a:lnTo>
                <a:lnTo>
                  <a:pt x="244" y="537"/>
                </a:lnTo>
                <a:lnTo>
                  <a:pt x="244" y="538"/>
                </a:lnTo>
                <a:lnTo>
                  <a:pt x="247" y="540"/>
                </a:lnTo>
                <a:lnTo>
                  <a:pt x="248" y="540"/>
                </a:lnTo>
                <a:lnTo>
                  <a:pt x="250" y="540"/>
                </a:lnTo>
                <a:lnTo>
                  <a:pt x="250" y="541"/>
                </a:lnTo>
                <a:lnTo>
                  <a:pt x="250" y="542"/>
                </a:lnTo>
                <a:lnTo>
                  <a:pt x="248" y="542"/>
                </a:lnTo>
                <a:lnTo>
                  <a:pt x="246" y="542"/>
                </a:lnTo>
                <a:lnTo>
                  <a:pt x="243" y="545"/>
                </a:lnTo>
                <a:lnTo>
                  <a:pt x="243" y="546"/>
                </a:lnTo>
                <a:lnTo>
                  <a:pt x="243" y="548"/>
                </a:lnTo>
                <a:lnTo>
                  <a:pt x="243" y="549"/>
                </a:lnTo>
                <a:lnTo>
                  <a:pt x="243" y="550"/>
                </a:lnTo>
                <a:lnTo>
                  <a:pt x="244" y="551"/>
                </a:lnTo>
                <a:lnTo>
                  <a:pt x="246" y="553"/>
                </a:lnTo>
                <a:lnTo>
                  <a:pt x="247" y="554"/>
                </a:lnTo>
                <a:lnTo>
                  <a:pt x="250" y="554"/>
                </a:lnTo>
                <a:lnTo>
                  <a:pt x="251" y="554"/>
                </a:lnTo>
                <a:lnTo>
                  <a:pt x="252" y="554"/>
                </a:lnTo>
                <a:lnTo>
                  <a:pt x="252" y="555"/>
                </a:lnTo>
                <a:lnTo>
                  <a:pt x="252" y="557"/>
                </a:lnTo>
                <a:lnTo>
                  <a:pt x="254" y="558"/>
                </a:lnTo>
                <a:lnTo>
                  <a:pt x="252" y="558"/>
                </a:lnTo>
                <a:lnTo>
                  <a:pt x="252" y="559"/>
                </a:lnTo>
                <a:lnTo>
                  <a:pt x="252" y="561"/>
                </a:lnTo>
                <a:lnTo>
                  <a:pt x="251" y="561"/>
                </a:lnTo>
                <a:lnTo>
                  <a:pt x="251" y="562"/>
                </a:lnTo>
                <a:lnTo>
                  <a:pt x="250" y="562"/>
                </a:lnTo>
                <a:lnTo>
                  <a:pt x="250" y="563"/>
                </a:lnTo>
                <a:lnTo>
                  <a:pt x="248" y="563"/>
                </a:lnTo>
                <a:lnTo>
                  <a:pt x="247" y="563"/>
                </a:lnTo>
                <a:lnTo>
                  <a:pt x="246" y="563"/>
                </a:lnTo>
                <a:lnTo>
                  <a:pt x="246" y="565"/>
                </a:lnTo>
                <a:lnTo>
                  <a:pt x="244" y="565"/>
                </a:lnTo>
                <a:lnTo>
                  <a:pt x="243" y="565"/>
                </a:lnTo>
                <a:lnTo>
                  <a:pt x="242" y="565"/>
                </a:lnTo>
                <a:lnTo>
                  <a:pt x="242" y="563"/>
                </a:lnTo>
                <a:lnTo>
                  <a:pt x="240" y="563"/>
                </a:lnTo>
                <a:lnTo>
                  <a:pt x="240" y="562"/>
                </a:lnTo>
                <a:lnTo>
                  <a:pt x="239" y="562"/>
                </a:lnTo>
                <a:lnTo>
                  <a:pt x="239" y="563"/>
                </a:lnTo>
                <a:lnTo>
                  <a:pt x="238" y="563"/>
                </a:lnTo>
                <a:lnTo>
                  <a:pt x="236" y="563"/>
                </a:lnTo>
                <a:lnTo>
                  <a:pt x="236" y="565"/>
                </a:lnTo>
                <a:lnTo>
                  <a:pt x="235" y="565"/>
                </a:lnTo>
                <a:lnTo>
                  <a:pt x="235" y="566"/>
                </a:lnTo>
                <a:lnTo>
                  <a:pt x="235" y="567"/>
                </a:lnTo>
                <a:lnTo>
                  <a:pt x="233" y="567"/>
                </a:lnTo>
                <a:lnTo>
                  <a:pt x="233" y="568"/>
                </a:lnTo>
                <a:lnTo>
                  <a:pt x="231" y="568"/>
                </a:lnTo>
                <a:lnTo>
                  <a:pt x="230" y="568"/>
                </a:lnTo>
                <a:lnTo>
                  <a:pt x="229" y="568"/>
                </a:lnTo>
                <a:lnTo>
                  <a:pt x="227" y="568"/>
                </a:lnTo>
                <a:lnTo>
                  <a:pt x="227" y="570"/>
                </a:lnTo>
                <a:lnTo>
                  <a:pt x="226" y="568"/>
                </a:lnTo>
                <a:lnTo>
                  <a:pt x="225" y="568"/>
                </a:lnTo>
                <a:lnTo>
                  <a:pt x="223" y="568"/>
                </a:lnTo>
                <a:lnTo>
                  <a:pt x="222" y="568"/>
                </a:lnTo>
                <a:lnTo>
                  <a:pt x="221" y="567"/>
                </a:lnTo>
                <a:lnTo>
                  <a:pt x="221" y="568"/>
                </a:lnTo>
                <a:lnTo>
                  <a:pt x="219" y="567"/>
                </a:lnTo>
                <a:lnTo>
                  <a:pt x="219" y="566"/>
                </a:lnTo>
                <a:lnTo>
                  <a:pt x="218" y="565"/>
                </a:lnTo>
                <a:lnTo>
                  <a:pt x="217" y="565"/>
                </a:lnTo>
                <a:lnTo>
                  <a:pt x="216" y="563"/>
                </a:lnTo>
                <a:lnTo>
                  <a:pt x="214" y="563"/>
                </a:lnTo>
                <a:lnTo>
                  <a:pt x="214" y="562"/>
                </a:lnTo>
                <a:lnTo>
                  <a:pt x="212" y="561"/>
                </a:lnTo>
                <a:lnTo>
                  <a:pt x="210" y="561"/>
                </a:lnTo>
                <a:lnTo>
                  <a:pt x="209" y="559"/>
                </a:lnTo>
                <a:lnTo>
                  <a:pt x="208" y="558"/>
                </a:lnTo>
                <a:lnTo>
                  <a:pt x="206" y="558"/>
                </a:lnTo>
                <a:lnTo>
                  <a:pt x="206" y="557"/>
                </a:lnTo>
                <a:lnTo>
                  <a:pt x="205" y="557"/>
                </a:lnTo>
                <a:lnTo>
                  <a:pt x="202" y="554"/>
                </a:lnTo>
                <a:lnTo>
                  <a:pt x="201" y="553"/>
                </a:lnTo>
                <a:lnTo>
                  <a:pt x="200" y="551"/>
                </a:lnTo>
                <a:lnTo>
                  <a:pt x="199" y="551"/>
                </a:lnTo>
                <a:lnTo>
                  <a:pt x="196" y="550"/>
                </a:lnTo>
                <a:lnTo>
                  <a:pt x="196" y="549"/>
                </a:lnTo>
                <a:lnTo>
                  <a:pt x="196" y="548"/>
                </a:lnTo>
                <a:lnTo>
                  <a:pt x="196" y="546"/>
                </a:lnTo>
                <a:lnTo>
                  <a:pt x="197" y="546"/>
                </a:lnTo>
                <a:lnTo>
                  <a:pt x="197" y="545"/>
                </a:lnTo>
                <a:lnTo>
                  <a:pt x="197" y="544"/>
                </a:lnTo>
                <a:lnTo>
                  <a:pt x="199" y="544"/>
                </a:lnTo>
                <a:lnTo>
                  <a:pt x="199" y="542"/>
                </a:lnTo>
                <a:lnTo>
                  <a:pt x="199" y="541"/>
                </a:lnTo>
                <a:lnTo>
                  <a:pt x="200" y="541"/>
                </a:lnTo>
                <a:lnTo>
                  <a:pt x="200" y="540"/>
                </a:lnTo>
                <a:lnTo>
                  <a:pt x="201" y="541"/>
                </a:lnTo>
                <a:lnTo>
                  <a:pt x="202" y="541"/>
                </a:lnTo>
                <a:lnTo>
                  <a:pt x="202" y="542"/>
                </a:lnTo>
                <a:lnTo>
                  <a:pt x="202" y="541"/>
                </a:lnTo>
                <a:lnTo>
                  <a:pt x="204" y="542"/>
                </a:lnTo>
                <a:lnTo>
                  <a:pt x="204" y="541"/>
                </a:lnTo>
                <a:lnTo>
                  <a:pt x="204" y="542"/>
                </a:lnTo>
                <a:lnTo>
                  <a:pt x="205" y="542"/>
                </a:lnTo>
                <a:lnTo>
                  <a:pt x="206" y="542"/>
                </a:lnTo>
                <a:lnTo>
                  <a:pt x="209" y="542"/>
                </a:lnTo>
                <a:lnTo>
                  <a:pt x="210" y="541"/>
                </a:lnTo>
                <a:lnTo>
                  <a:pt x="212" y="541"/>
                </a:lnTo>
                <a:lnTo>
                  <a:pt x="212" y="540"/>
                </a:lnTo>
                <a:lnTo>
                  <a:pt x="214" y="540"/>
                </a:lnTo>
                <a:lnTo>
                  <a:pt x="216" y="540"/>
                </a:lnTo>
                <a:lnTo>
                  <a:pt x="218" y="540"/>
                </a:lnTo>
                <a:lnTo>
                  <a:pt x="219" y="540"/>
                </a:lnTo>
                <a:lnTo>
                  <a:pt x="221" y="538"/>
                </a:lnTo>
                <a:lnTo>
                  <a:pt x="222" y="537"/>
                </a:lnTo>
                <a:lnTo>
                  <a:pt x="222" y="536"/>
                </a:lnTo>
                <a:lnTo>
                  <a:pt x="223" y="536"/>
                </a:lnTo>
                <a:lnTo>
                  <a:pt x="223" y="534"/>
                </a:lnTo>
                <a:lnTo>
                  <a:pt x="225" y="534"/>
                </a:lnTo>
                <a:lnTo>
                  <a:pt x="226" y="534"/>
                </a:lnTo>
                <a:lnTo>
                  <a:pt x="227" y="533"/>
                </a:lnTo>
                <a:lnTo>
                  <a:pt x="229" y="533"/>
                </a:lnTo>
                <a:lnTo>
                  <a:pt x="227" y="533"/>
                </a:lnTo>
                <a:lnTo>
                  <a:pt x="229" y="532"/>
                </a:lnTo>
                <a:lnTo>
                  <a:pt x="229" y="529"/>
                </a:lnTo>
                <a:lnTo>
                  <a:pt x="229" y="528"/>
                </a:lnTo>
                <a:lnTo>
                  <a:pt x="229" y="527"/>
                </a:lnTo>
                <a:lnTo>
                  <a:pt x="229" y="525"/>
                </a:lnTo>
                <a:lnTo>
                  <a:pt x="229" y="524"/>
                </a:lnTo>
                <a:lnTo>
                  <a:pt x="230" y="523"/>
                </a:lnTo>
                <a:close/>
                <a:moveTo>
                  <a:pt x="182" y="494"/>
                </a:moveTo>
                <a:lnTo>
                  <a:pt x="182" y="493"/>
                </a:lnTo>
                <a:lnTo>
                  <a:pt x="180" y="493"/>
                </a:lnTo>
                <a:lnTo>
                  <a:pt x="182" y="493"/>
                </a:lnTo>
                <a:lnTo>
                  <a:pt x="183" y="494"/>
                </a:lnTo>
                <a:lnTo>
                  <a:pt x="182" y="494"/>
                </a:lnTo>
                <a:close/>
                <a:moveTo>
                  <a:pt x="303" y="481"/>
                </a:moveTo>
                <a:lnTo>
                  <a:pt x="302" y="479"/>
                </a:lnTo>
                <a:lnTo>
                  <a:pt x="302" y="478"/>
                </a:lnTo>
                <a:lnTo>
                  <a:pt x="303" y="477"/>
                </a:lnTo>
                <a:lnTo>
                  <a:pt x="305" y="478"/>
                </a:lnTo>
                <a:lnTo>
                  <a:pt x="305" y="479"/>
                </a:lnTo>
                <a:lnTo>
                  <a:pt x="303" y="481"/>
                </a:lnTo>
                <a:close/>
                <a:moveTo>
                  <a:pt x="250" y="474"/>
                </a:moveTo>
                <a:lnTo>
                  <a:pt x="248" y="474"/>
                </a:lnTo>
                <a:lnTo>
                  <a:pt x="248" y="473"/>
                </a:lnTo>
                <a:lnTo>
                  <a:pt x="250" y="473"/>
                </a:lnTo>
                <a:lnTo>
                  <a:pt x="250" y="474"/>
                </a:lnTo>
                <a:close/>
                <a:moveTo>
                  <a:pt x="257" y="464"/>
                </a:moveTo>
                <a:lnTo>
                  <a:pt x="256" y="464"/>
                </a:lnTo>
                <a:lnTo>
                  <a:pt x="257" y="464"/>
                </a:lnTo>
                <a:close/>
                <a:moveTo>
                  <a:pt x="322" y="456"/>
                </a:moveTo>
                <a:lnTo>
                  <a:pt x="322" y="455"/>
                </a:lnTo>
                <a:lnTo>
                  <a:pt x="322" y="456"/>
                </a:lnTo>
                <a:close/>
                <a:moveTo>
                  <a:pt x="127" y="451"/>
                </a:moveTo>
                <a:lnTo>
                  <a:pt x="127" y="452"/>
                </a:lnTo>
                <a:lnTo>
                  <a:pt x="125" y="451"/>
                </a:lnTo>
                <a:lnTo>
                  <a:pt x="125" y="449"/>
                </a:lnTo>
                <a:lnTo>
                  <a:pt x="127" y="449"/>
                </a:lnTo>
                <a:lnTo>
                  <a:pt x="127" y="451"/>
                </a:lnTo>
                <a:close/>
                <a:moveTo>
                  <a:pt x="286" y="445"/>
                </a:moveTo>
                <a:lnTo>
                  <a:pt x="290" y="448"/>
                </a:lnTo>
                <a:lnTo>
                  <a:pt x="291" y="448"/>
                </a:lnTo>
                <a:lnTo>
                  <a:pt x="291" y="449"/>
                </a:lnTo>
                <a:lnTo>
                  <a:pt x="291" y="451"/>
                </a:lnTo>
                <a:lnTo>
                  <a:pt x="291" y="452"/>
                </a:lnTo>
                <a:lnTo>
                  <a:pt x="291" y="453"/>
                </a:lnTo>
                <a:lnTo>
                  <a:pt x="290" y="455"/>
                </a:lnTo>
                <a:lnTo>
                  <a:pt x="289" y="456"/>
                </a:lnTo>
                <a:lnTo>
                  <a:pt x="288" y="457"/>
                </a:lnTo>
                <a:lnTo>
                  <a:pt x="286" y="457"/>
                </a:lnTo>
                <a:lnTo>
                  <a:pt x="285" y="457"/>
                </a:lnTo>
                <a:lnTo>
                  <a:pt x="284" y="457"/>
                </a:lnTo>
                <a:lnTo>
                  <a:pt x="284" y="458"/>
                </a:lnTo>
                <a:lnTo>
                  <a:pt x="282" y="458"/>
                </a:lnTo>
                <a:lnTo>
                  <a:pt x="282" y="460"/>
                </a:lnTo>
                <a:lnTo>
                  <a:pt x="281" y="460"/>
                </a:lnTo>
                <a:lnTo>
                  <a:pt x="280" y="461"/>
                </a:lnTo>
                <a:lnTo>
                  <a:pt x="278" y="461"/>
                </a:lnTo>
                <a:lnTo>
                  <a:pt x="278" y="462"/>
                </a:lnTo>
                <a:lnTo>
                  <a:pt x="277" y="464"/>
                </a:lnTo>
                <a:lnTo>
                  <a:pt x="276" y="465"/>
                </a:lnTo>
                <a:lnTo>
                  <a:pt x="274" y="465"/>
                </a:lnTo>
                <a:lnTo>
                  <a:pt x="272" y="465"/>
                </a:lnTo>
                <a:lnTo>
                  <a:pt x="271" y="466"/>
                </a:lnTo>
                <a:lnTo>
                  <a:pt x="269" y="466"/>
                </a:lnTo>
                <a:lnTo>
                  <a:pt x="268" y="466"/>
                </a:lnTo>
                <a:lnTo>
                  <a:pt x="267" y="466"/>
                </a:lnTo>
                <a:lnTo>
                  <a:pt x="265" y="466"/>
                </a:lnTo>
                <a:lnTo>
                  <a:pt x="264" y="466"/>
                </a:lnTo>
                <a:lnTo>
                  <a:pt x="263" y="465"/>
                </a:lnTo>
                <a:lnTo>
                  <a:pt x="264" y="464"/>
                </a:lnTo>
                <a:lnTo>
                  <a:pt x="264" y="461"/>
                </a:lnTo>
                <a:lnTo>
                  <a:pt x="261" y="458"/>
                </a:lnTo>
                <a:lnTo>
                  <a:pt x="260" y="458"/>
                </a:lnTo>
                <a:lnTo>
                  <a:pt x="260" y="457"/>
                </a:lnTo>
                <a:lnTo>
                  <a:pt x="259" y="457"/>
                </a:lnTo>
                <a:lnTo>
                  <a:pt x="257" y="457"/>
                </a:lnTo>
                <a:lnTo>
                  <a:pt x="256" y="457"/>
                </a:lnTo>
                <a:lnTo>
                  <a:pt x="256" y="456"/>
                </a:lnTo>
                <a:lnTo>
                  <a:pt x="259" y="456"/>
                </a:lnTo>
                <a:lnTo>
                  <a:pt x="260" y="456"/>
                </a:lnTo>
                <a:lnTo>
                  <a:pt x="261" y="456"/>
                </a:lnTo>
                <a:lnTo>
                  <a:pt x="263" y="456"/>
                </a:lnTo>
                <a:lnTo>
                  <a:pt x="264" y="456"/>
                </a:lnTo>
                <a:lnTo>
                  <a:pt x="264" y="455"/>
                </a:lnTo>
                <a:lnTo>
                  <a:pt x="263" y="456"/>
                </a:lnTo>
                <a:lnTo>
                  <a:pt x="263" y="455"/>
                </a:lnTo>
                <a:lnTo>
                  <a:pt x="264" y="455"/>
                </a:lnTo>
                <a:lnTo>
                  <a:pt x="264" y="453"/>
                </a:lnTo>
                <a:lnTo>
                  <a:pt x="265" y="453"/>
                </a:lnTo>
                <a:lnTo>
                  <a:pt x="267" y="452"/>
                </a:lnTo>
                <a:lnTo>
                  <a:pt x="269" y="451"/>
                </a:lnTo>
                <a:lnTo>
                  <a:pt x="269" y="449"/>
                </a:lnTo>
                <a:lnTo>
                  <a:pt x="271" y="449"/>
                </a:lnTo>
                <a:lnTo>
                  <a:pt x="272" y="448"/>
                </a:lnTo>
                <a:lnTo>
                  <a:pt x="273" y="448"/>
                </a:lnTo>
                <a:lnTo>
                  <a:pt x="274" y="448"/>
                </a:lnTo>
                <a:lnTo>
                  <a:pt x="276" y="448"/>
                </a:lnTo>
                <a:lnTo>
                  <a:pt x="277" y="448"/>
                </a:lnTo>
                <a:lnTo>
                  <a:pt x="278" y="447"/>
                </a:lnTo>
                <a:lnTo>
                  <a:pt x="278" y="445"/>
                </a:lnTo>
                <a:lnTo>
                  <a:pt x="280" y="445"/>
                </a:lnTo>
                <a:lnTo>
                  <a:pt x="281" y="445"/>
                </a:lnTo>
                <a:lnTo>
                  <a:pt x="282" y="444"/>
                </a:lnTo>
                <a:lnTo>
                  <a:pt x="284" y="444"/>
                </a:lnTo>
                <a:lnTo>
                  <a:pt x="285" y="444"/>
                </a:lnTo>
                <a:lnTo>
                  <a:pt x="286" y="444"/>
                </a:lnTo>
                <a:lnTo>
                  <a:pt x="286" y="445"/>
                </a:lnTo>
                <a:close/>
                <a:moveTo>
                  <a:pt x="128" y="444"/>
                </a:moveTo>
                <a:lnTo>
                  <a:pt x="129" y="444"/>
                </a:lnTo>
                <a:lnTo>
                  <a:pt x="129" y="445"/>
                </a:lnTo>
                <a:lnTo>
                  <a:pt x="128" y="445"/>
                </a:lnTo>
                <a:lnTo>
                  <a:pt x="128" y="447"/>
                </a:lnTo>
                <a:lnTo>
                  <a:pt x="127" y="445"/>
                </a:lnTo>
                <a:lnTo>
                  <a:pt x="127" y="444"/>
                </a:lnTo>
                <a:lnTo>
                  <a:pt x="127" y="443"/>
                </a:lnTo>
                <a:lnTo>
                  <a:pt x="128" y="443"/>
                </a:lnTo>
                <a:lnTo>
                  <a:pt x="128" y="444"/>
                </a:lnTo>
                <a:close/>
                <a:moveTo>
                  <a:pt x="450" y="401"/>
                </a:moveTo>
                <a:lnTo>
                  <a:pt x="450" y="402"/>
                </a:lnTo>
                <a:lnTo>
                  <a:pt x="449" y="402"/>
                </a:lnTo>
                <a:lnTo>
                  <a:pt x="449" y="401"/>
                </a:lnTo>
                <a:lnTo>
                  <a:pt x="450" y="401"/>
                </a:lnTo>
                <a:close/>
                <a:moveTo>
                  <a:pt x="450" y="401"/>
                </a:moveTo>
                <a:lnTo>
                  <a:pt x="449" y="401"/>
                </a:lnTo>
                <a:lnTo>
                  <a:pt x="449" y="400"/>
                </a:lnTo>
                <a:lnTo>
                  <a:pt x="450" y="400"/>
                </a:lnTo>
                <a:lnTo>
                  <a:pt x="450" y="401"/>
                </a:lnTo>
                <a:close/>
                <a:moveTo>
                  <a:pt x="447" y="401"/>
                </a:moveTo>
                <a:lnTo>
                  <a:pt x="447" y="400"/>
                </a:lnTo>
                <a:lnTo>
                  <a:pt x="449" y="400"/>
                </a:lnTo>
                <a:lnTo>
                  <a:pt x="447" y="401"/>
                </a:lnTo>
                <a:close/>
                <a:moveTo>
                  <a:pt x="276" y="400"/>
                </a:moveTo>
                <a:lnTo>
                  <a:pt x="277" y="400"/>
                </a:lnTo>
                <a:lnTo>
                  <a:pt x="276" y="400"/>
                </a:lnTo>
                <a:close/>
                <a:moveTo>
                  <a:pt x="273" y="394"/>
                </a:moveTo>
                <a:lnTo>
                  <a:pt x="274" y="394"/>
                </a:lnTo>
                <a:lnTo>
                  <a:pt x="276" y="394"/>
                </a:lnTo>
                <a:lnTo>
                  <a:pt x="277" y="396"/>
                </a:lnTo>
                <a:lnTo>
                  <a:pt x="278" y="396"/>
                </a:lnTo>
                <a:lnTo>
                  <a:pt x="278" y="397"/>
                </a:lnTo>
                <a:lnTo>
                  <a:pt x="278" y="398"/>
                </a:lnTo>
                <a:lnTo>
                  <a:pt x="277" y="398"/>
                </a:lnTo>
                <a:lnTo>
                  <a:pt x="276" y="398"/>
                </a:lnTo>
                <a:lnTo>
                  <a:pt x="274" y="400"/>
                </a:lnTo>
                <a:lnTo>
                  <a:pt x="273" y="400"/>
                </a:lnTo>
                <a:lnTo>
                  <a:pt x="272" y="398"/>
                </a:lnTo>
                <a:lnTo>
                  <a:pt x="272" y="397"/>
                </a:lnTo>
                <a:lnTo>
                  <a:pt x="272" y="396"/>
                </a:lnTo>
                <a:lnTo>
                  <a:pt x="273" y="394"/>
                </a:lnTo>
                <a:close/>
                <a:moveTo>
                  <a:pt x="450" y="396"/>
                </a:moveTo>
                <a:lnTo>
                  <a:pt x="450" y="397"/>
                </a:lnTo>
                <a:lnTo>
                  <a:pt x="449" y="396"/>
                </a:lnTo>
                <a:lnTo>
                  <a:pt x="449" y="394"/>
                </a:lnTo>
                <a:lnTo>
                  <a:pt x="450" y="393"/>
                </a:lnTo>
                <a:lnTo>
                  <a:pt x="451" y="393"/>
                </a:lnTo>
                <a:lnTo>
                  <a:pt x="451" y="394"/>
                </a:lnTo>
                <a:lnTo>
                  <a:pt x="450" y="396"/>
                </a:lnTo>
                <a:close/>
                <a:moveTo>
                  <a:pt x="272" y="388"/>
                </a:moveTo>
                <a:lnTo>
                  <a:pt x="273" y="388"/>
                </a:lnTo>
                <a:lnTo>
                  <a:pt x="273" y="389"/>
                </a:lnTo>
                <a:lnTo>
                  <a:pt x="273" y="390"/>
                </a:lnTo>
                <a:lnTo>
                  <a:pt x="272" y="390"/>
                </a:lnTo>
                <a:lnTo>
                  <a:pt x="271" y="392"/>
                </a:lnTo>
                <a:lnTo>
                  <a:pt x="271" y="393"/>
                </a:lnTo>
                <a:lnTo>
                  <a:pt x="269" y="394"/>
                </a:lnTo>
                <a:lnTo>
                  <a:pt x="268" y="394"/>
                </a:lnTo>
                <a:lnTo>
                  <a:pt x="268" y="396"/>
                </a:lnTo>
                <a:lnTo>
                  <a:pt x="268" y="394"/>
                </a:lnTo>
                <a:lnTo>
                  <a:pt x="267" y="394"/>
                </a:lnTo>
                <a:lnTo>
                  <a:pt x="267" y="393"/>
                </a:lnTo>
                <a:lnTo>
                  <a:pt x="267" y="390"/>
                </a:lnTo>
                <a:lnTo>
                  <a:pt x="267" y="388"/>
                </a:lnTo>
                <a:lnTo>
                  <a:pt x="268" y="388"/>
                </a:lnTo>
                <a:lnTo>
                  <a:pt x="269" y="388"/>
                </a:lnTo>
                <a:lnTo>
                  <a:pt x="271" y="388"/>
                </a:lnTo>
                <a:lnTo>
                  <a:pt x="272" y="388"/>
                </a:lnTo>
                <a:close/>
                <a:moveTo>
                  <a:pt x="180" y="390"/>
                </a:moveTo>
                <a:lnTo>
                  <a:pt x="180" y="392"/>
                </a:lnTo>
                <a:lnTo>
                  <a:pt x="179" y="392"/>
                </a:lnTo>
                <a:lnTo>
                  <a:pt x="178" y="390"/>
                </a:lnTo>
                <a:lnTo>
                  <a:pt x="178" y="389"/>
                </a:lnTo>
                <a:lnTo>
                  <a:pt x="179" y="388"/>
                </a:lnTo>
                <a:lnTo>
                  <a:pt x="179" y="386"/>
                </a:lnTo>
                <a:lnTo>
                  <a:pt x="180" y="388"/>
                </a:lnTo>
                <a:lnTo>
                  <a:pt x="180" y="389"/>
                </a:lnTo>
                <a:lnTo>
                  <a:pt x="180" y="390"/>
                </a:lnTo>
                <a:close/>
                <a:moveTo>
                  <a:pt x="278" y="384"/>
                </a:moveTo>
                <a:lnTo>
                  <a:pt x="280" y="384"/>
                </a:lnTo>
                <a:lnTo>
                  <a:pt x="281" y="384"/>
                </a:lnTo>
                <a:lnTo>
                  <a:pt x="282" y="385"/>
                </a:lnTo>
                <a:lnTo>
                  <a:pt x="284" y="385"/>
                </a:lnTo>
                <a:lnTo>
                  <a:pt x="285" y="385"/>
                </a:lnTo>
                <a:lnTo>
                  <a:pt x="286" y="385"/>
                </a:lnTo>
                <a:lnTo>
                  <a:pt x="288" y="384"/>
                </a:lnTo>
                <a:lnTo>
                  <a:pt x="289" y="384"/>
                </a:lnTo>
                <a:lnTo>
                  <a:pt x="289" y="385"/>
                </a:lnTo>
                <a:lnTo>
                  <a:pt x="286" y="386"/>
                </a:lnTo>
                <a:lnTo>
                  <a:pt x="285" y="386"/>
                </a:lnTo>
                <a:lnTo>
                  <a:pt x="285" y="388"/>
                </a:lnTo>
                <a:lnTo>
                  <a:pt x="284" y="388"/>
                </a:lnTo>
                <a:lnTo>
                  <a:pt x="284" y="389"/>
                </a:lnTo>
                <a:lnTo>
                  <a:pt x="282" y="389"/>
                </a:lnTo>
                <a:lnTo>
                  <a:pt x="281" y="389"/>
                </a:lnTo>
                <a:lnTo>
                  <a:pt x="280" y="389"/>
                </a:lnTo>
                <a:lnTo>
                  <a:pt x="280" y="388"/>
                </a:lnTo>
                <a:lnTo>
                  <a:pt x="280" y="386"/>
                </a:lnTo>
                <a:lnTo>
                  <a:pt x="277" y="385"/>
                </a:lnTo>
                <a:lnTo>
                  <a:pt x="277" y="384"/>
                </a:lnTo>
                <a:lnTo>
                  <a:pt x="278" y="384"/>
                </a:lnTo>
                <a:close/>
                <a:moveTo>
                  <a:pt x="449" y="379"/>
                </a:moveTo>
                <a:lnTo>
                  <a:pt x="447" y="379"/>
                </a:lnTo>
                <a:lnTo>
                  <a:pt x="449" y="379"/>
                </a:lnTo>
                <a:close/>
                <a:moveTo>
                  <a:pt x="290" y="381"/>
                </a:moveTo>
                <a:lnTo>
                  <a:pt x="290" y="383"/>
                </a:lnTo>
                <a:lnTo>
                  <a:pt x="290" y="381"/>
                </a:lnTo>
                <a:lnTo>
                  <a:pt x="290" y="379"/>
                </a:lnTo>
                <a:lnTo>
                  <a:pt x="291" y="379"/>
                </a:lnTo>
                <a:lnTo>
                  <a:pt x="291" y="380"/>
                </a:lnTo>
                <a:lnTo>
                  <a:pt x="291" y="381"/>
                </a:lnTo>
                <a:lnTo>
                  <a:pt x="290" y="381"/>
                </a:lnTo>
                <a:close/>
                <a:moveTo>
                  <a:pt x="297" y="380"/>
                </a:moveTo>
                <a:lnTo>
                  <a:pt x="295" y="381"/>
                </a:lnTo>
                <a:lnTo>
                  <a:pt x="294" y="381"/>
                </a:lnTo>
                <a:lnTo>
                  <a:pt x="294" y="380"/>
                </a:lnTo>
                <a:lnTo>
                  <a:pt x="293" y="380"/>
                </a:lnTo>
                <a:lnTo>
                  <a:pt x="293" y="379"/>
                </a:lnTo>
                <a:lnTo>
                  <a:pt x="294" y="379"/>
                </a:lnTo>
                <a:lnTo>
                  <a:pt x="295" y="379"/>
                </a:lnTo>
                <a:lnTo>
                  <a:pt x="297" y="379"/>
                </a:lnTo>
                <a:lnTo>
                  <a:pt x="297" y="380"/>
                </a:lnTo>
                <a:close/>
                <a:moveTo>
                  <a:pt x="301" y="375"/>
                </a:moveTo>
                <a:lnTo>
                  <a:pt x="301" y="376"/>
                </a:lnTo>
                <a:lnTo>
                  <a:pt x="301" y="375"/>
                </a:lnTo>
                <a:lnTo>
                  <a:pt x="299" y="375"/>
                </a:lnTo>
                <a:lnTo>
                  <a:pt x="301" y="375"/>
                </a:lnTo>
                <a:close/>
                <a:moveTo>
                  <a:pt x="289" y="377"/>
                </a:moveTo>
                <a:lnTo>
                  <a:pt x="286" y="376"/>
                </a:lnTo>
                <a:lnTo>
                  <a:pt x="286" y="375"/>
                </a:lnTo>
                <a:lnTo>
                  <a:pt x="286" y="373"/>
                </a:lnTo>
                <a:lnTo>
                  <a:pt x="286" y="375"/>
                </a:lnTo>
                <a:lnTo>
                  <a:pt x="288" y="375"/>
                </a:lnTo>
                <a:lnTo>
                  <a:pt x="289" y="376"/>
                </a:lnTo>
                <a:lnTo>
                  <a:pt x="289" y="377"/>
                </a:lnTo>
                <a:close/>
                <a:moveTo>
                  <a:pt x="291" y="375"/>
                </a:moveTo>
                <a:lnTo>
                  <a:pt x="290" y="375"/>
                </a:lnTo>
                <a:lnTo>
                  <a:pt x="290" y="373"/>
                </a:lnTo>
                <a:lnTo>
                  <a:pt x="291" y="373"/>
                </a:lnTo>
                <a:lnTo>
                  <a:pt x="291" y="375"/>
                </a:lnTo>
                <a:close/>
                <a:moveTo>
                  <a:pt x="303" y="373"/>
                </a:moveTo>
                <a:lnTo>
                  <a:pt x="302" y="373"/>
                </a:lnTo>
                <a:lnTo>
                  <a:pt x="302" y="372"/>
                </a:lnTo>
                <a:lnTo>
                  <a:pt x="303" y="373"/>
                </a:lnTo>
                <a:close/>
                <a:moveTo>
                  <a:pt x="298" y="372"/>
                </a:moveTo>
                <a:lnTo>
                  <a:pt x="297" y="372"/>
                </a:lnTo>
                <a:lnTo>
                  <a:pt x="295" y="372"/>
                </a:lnTo>
                <a:lnTo>
                  <a:pt x="298" y="372"/>
                </a:lnTo>
                <a:close/>
                <a:moveTo>
                  <a:pt x="451" y="372"/>
                </a:moveTo>
                <a:lnTo>
                  <a:pt x="451" y="371"/>
                </a:lnTo>
                <a:lnTo>
                  <a:pt x="452" y="371"/>
                </a:lnTo>
                <a:lnTo>
                  <a:pt x="452" y="372"/>
                </a:lnTo>
                <a:lnTo>
                  <a:pt x="451" y="372"/>
                </a:lnTo>
                <a:close/>
                <a:moveTo>
                  <a:pt x="302" y="369"/>
                </a:moveTo>
                <a:lnTo>
                  <a:pt x="302" y="368"/>
                </a:lnTo>
                <a:lnTo>
                  <a:pt x="302" y="369"/>
                </a:lnTo>
                <a:close/>
                <a:moveTo>
                  <a:pt x="320" y="369"/>
                </a:moveTo>
                <a:lnTo>
                  <a:pt x="319" y="369"/>
                </a:lnTo>
                <a:lnTo>
                  <a:pt x="318" y="369"/>
                </a:lnTo>
                <a:lnTo>
                  <a:pt x="318" y="368"/>
                </a:lnTo>
                <a:lnTo>
                  <a:pt x="319" y="367"/>
                </a:lnTo>
                <a:lnTo>
                  <a:pt x="320" y="368"/>
                </a:lnTo>
                <a:lnTo>
                  <a:pt x="320" y="369"/>
                </a:lnTo>
                <a:close/>
                <a:moveTo>
                  <a:pt x="447" y="368"/>
                </a:moveTo>
                <a:lnTo>
                  <a:pt x="446" y="367"/>
                </a:lnTo>
                <a:lnTo>
                  <a:pt x="447" y="367"/>
                </a:lnTo>
                <a:lnTo>
                  <a:pt x="447" y="368"/>
                </a:lnTo>
                <a:close/>
                <a:moveTo>
                  <a:pt x="320" y="367"/>
                </a:moveTo>
                <a:lnTo>
                  <a:pt x="319" y="367"/>
                </a:lnTo>
                <a:lnTo>
                  <a:pt x="319" y="366"/>
                </a:lnTo>
                <a:lnTo>
                  <a:pt x="320" y="366"/>
                </a:lnTo>
                <a:lnTo>
                  <a:pt x="320" y="367"/>
                </a:lnTo>
                <a:close/>
                <a:moveTo>
                  <a:pt x="322" y="364"/>
                </a:moveTo>
                <a:lnTo>
                  <a:pt x="322" y="366"/>
                </a:lnTo>
                <a:lnTo>
                  <a:pt x="322" y="364"/>
                </a:lnTo>
                <a:lnTo>
                  <a:pt x="320" y="364"/>
                </a:lnTo>
                <a:lnTo>
                  <a:pt x="322" y="364"/>
                </a:lnTo>
                <a:close/>
                <a:moveTo>
                  <a:pt x="308" y="364"/>
                </a:moveTo>
                <a:lnTo>
                  <a:pt x="307" y="364"/>
                </a:lnTo>
                <a:lnTo>
                  <a:pt x="307" y="363"/>
                </a:lnTo>
                <a:lnTo>
                  <a:pt x="308" y="363"/>
                </a:lnTo>
                <a:lnTo>
                  <a:pt x="308" y="364"/>
                </a:lnTo>
                <a:close/>
                <a:moveTo>
                  <a:pt x="323" y="364"/>
                </a:moveTo>
                <a:lnTo>
                  <a:pt x="322" y="364"/>
                </a:lnTo>
                <a:lnTo>
                  <a:pt x="322" y="363"/>
                </a:lnTo>
                <a:lnTo>
                  <a:pt x="323" y="364"/>
                </a:lnTo>
                <a:close/>
                <a:moveTo>
                  <a:pt x="324" y="363"/>
                </a:moveTo>
                <a:lnTo>
                  <a:pt x="323" y="363"/>
                </a:lnTo>
                <a:lnTo>
                  <a:pt x="324" y="363"/>
                </a:lnTo>
                <a:lnTo>
                  <a:pt x="324" y="362"/>
                </a:lnTo>
                <a:lnTo>
                  <a:pt x="324" y="363"/>
                </a:lnTo>
                <a:close/>
                <a:moveTo>
                  <a:pt x="305" y="362"/>
                </a:moveTo>
                <a:lnTo>
                  <a:pt x="303" y="362"/>
                </a:lnTo>
                <a:lnTo>
                  <a:pt x="303" y="360"/>
                </a:lnTo>
                <a:lnTo>
                  <a:pt x="305" y="360"/>
                </a:lnTo>
                <a:lnTo>
                  <a:pt x="305" y="362"/>
                </a:lnTo>
                <a:close/>
                <a:moveTo>
                  <a:pt x="319" y="360"/>
                </a:moveTo>
                <a:lnTo>
                  <a:pt x="319" y="362"/>
                </a:lnTo>
                <a:lnTo>
                  <a:pt x="318" y="360"/>
                </a:lnTo>
                <a:lnTo>
                  <a:pt x="316" y="359"/>
                </a:lnTo>
                <a:lnTo>
                  <a:pt x="318" y="359"/>
                </a:lnTo>
                <a:lnTo>
                  <a:pt x="319" y="360"/>
                </a:lnTo>
                <a:close/>
                <a:moveTo>
                  <a:pt x="305" y="359"/>
                </a:moveTo>
                <a:lnTo>
                  <a:pt x="303" y="359"/>
                </a:lnTo>
                <a:lnTo>
                  <a:pt x="303" y="358"/>
                </a:lnTo>
                <a:lnTo>
                  <a:pt x="305" y="359"/>
                </a:lnTo>
                <a:close/>
                <a:moveTo>
                  <a:pt x="314" y="358"/>
                </a:moveTo>
                <a:lnTo>
                  <a:pt x="312" y="358"/>
                </a:lnTo>
                <a:lnTo>
                  <a:pt x="311" y="359"/>
                </a:lnTo>
                <a:lnTo>
                  <a:pt x="310" y="360"/>
                </a:lnTo>
                <a:lnTo>
                  <a:pt x="310" y="359"/>
                </a:lnTo>
                <a:lnTo>
                  <a:pt x="311" y="359"/>
                </a:lnTo>
                <a:lnTo>
                  <a:pt x="311" y="358"/>
                </a:lnTo>
                <a:lnTo>
                  <a:pt x="312" y="358"/>
                </a:lnTo>
                <a:lnTo>
                  <a:pt x="314" y="358"/>
                </a:lnTo>
                <a:close/>
                <a:moveTo>
                  <a:pt x="326" y="354"/>
                </a:moveTo>
                <a:lnTo>
                  <a:pt x="324" y="354"/>
                </a:lnTo>
                <a:lnTo>
                  <a:pt x="324" y="352"/>
                </a:lnTo>
                <a:lnTo>
                  <a:pt x="326" y="352"/>
                </a:lnTo>
                <a:lnTo>
                  <a:pt x="326" y="354"/>
                </a:lnTo>
                <a:close/>
                <a:moveTo>
                  <a:pt x="298" y="350"/>
                </a:moveTo>
                <a:lnTo>
                  <a:pt x="298" y="351"/>
                </a:lnTo>
                <a:lnTo>
                  <a:pt x="297" y="350"/>
                </a:lnTo>
                <a:lnTo>
                  <a:pt x="298" y="350"/>
                </a:lnTo>
                <a:close/>
                <a:moveTo>
                  <a:pt x="305" y="347"/>
                </a:moveTo>
                <a:lnTo>
                  <a:pt x="303" y="347"/>
                </a:lnTo>
                <a:lnTo>
                  <a:pt x="303" y="346"/>
                </a:lnTo>
                <a:lnTo>
                  <a:pt x="305" y="346"/>
                </a:lnTo>
                <a:lnTo>
                  <a:pt x="305" y="347"/>
                </a:lnTo>
                <a:close/>
                <a:moveTo>
                  <a:pt x="326" y="346"/>
                </a:moveTo>
                <a:lnTo>
                  <a:pt x="327" y="347"/>
                </a:lnTo>
                <a:lnTo>
                  <a:pt x="326" y="347"/>
                </a:lnTo>
                <a:lnTo>
                  <a:pt x="326" y="346"/>
                </a:lnTo>
                <a:close/>
                <a:moveTo>
                  <a:pt x="335" y="345"/>
                </a:moveTo>
                <a:lnTo>
                  <a:pt x="333" y="345"/>
                </a:lnTo>
                <a:lnTo>
                  <a:pt x="333" y="343"/>
                </a:lnTo>
                <a:lnTo>
                  <a:pt x="335" y="345"/>
                </a:lnTo>
                <a:close/>
                <a:moveTo>
                  <a:pt x="438" y="345"/>
                </a:moveTo>
                <a:lnTo>
                  <a:pt x="437" y="345"/>
                </a:lnTo>
                <a:lnTo>
                  <a:pt x="437" y="343"/>
                </a:lnTo>
                <a:lnTo>
                  <a:pt x="435" y="343"/>
                </a:lnTo>
                <a:lnTo>
                  <a:pt x="435" y="342"/>
                </a:lnTo>
                <a:lnTo>
                  <a:pt x="437" y="342"/>
                </a:lnTo>
                <a:lnTo>
                  <a:pt x="438" y="342"/>
                </a:lnTo>
                <a:lnTo>
                  <a:pt x="438" y="343"/>
                </a:lnTo>
                <a:lnTo>
                  <a:pt x="438" y="345"/>
                </a:lnTo>
                <a:close/>
                <a:moveTo>
                  <a:pt x="316" y="338"/>
                </a:moveTo>
                <a:lnTo>
                  <a:pt x="316" y="337"/>
                </a:lnTo>
                <a:lnTo>
                  <a:pt x="316" y="338"/>
                </a:lnTo>
                <a:close/>
                <a:moveTo>
                  <a:pt x="319" y="338"/>
                </a:moveTo>
                <a:lnTo>
                  <a:pt x="318" y="338"/>
                </a:lnTo>
                <a:lnTo>
                  <a:pt x="316" y="338"/>
                </a:lnTo>
                <a:lnTo>
                  <a:pt x="316" y="337"/>
                </a:lnTo>
                <a:lnTo>
                  <a:pt x="319" y="337"/>
                </a:lnTo>
                <a:lnTo>
                  <a:pt x="319" y="338"/>
                </a:lnTo>
                <a:close/>
                <a:moveTo>
                  <a:pt x="400" y="341"/>
                </a:moveTo>
                <a:lnTo>
                  <a:pt x="399" y="341"/>
                </a:lnTo>
                <a:lnTo>
                  <a:pt x="399" y="339"/>
                </a:lnTo>
                <a:lnTo>
                  <a:pt x="399" y="338"/>
                </a:lnTo>
                <a:lnTo>
                  <a:pt x="399" y="337"/>
                </a:lnTo>
                <a:lnTo>
                  <a:pt x="399" y="338"/>
                </a:lnTo>
                <a:lnTo>
                  <a:pt x="399" y="339"/>
                </a:lnTo>
                <a:lnTo>
                  <a:pt x="399" y="341"/>
                </a:lnTo>
                <a:lnTo>
                  <a:pt x="400" y="341"/>
                </a:lnTo>
                <a:close/>
                <a:moveTo>
                  <a:pt x="445" y="335"/>
                </a:moveTo>
                <a:lnTo>
                  <a:pt x="443" y="334"/>
                </a:lnTo>
                <a:lnTo>
                  <a:pt x="443" y="333"/>
                </a:lnTo>
                <a:lnTo>
                  <a:pt x="445" y="333"/>
                </a:lnTo>
                <a:lnTo>
                  <a:pt x="446" y="333"/>
                </a:lnTo>
                <a:lnTo>
                  <a:pt x="446" y="334"/>
                </a:lnTo>
                <a:lnTo>
                  <a:pt x="445" y="335"/>
                </a:lnTo>
                <a:close/>
                <a:moveTo>
                  <a:pt x="454" y="330"/>
                </a:moveTo>
                <a:lnTo>
                  <a:pt x="454" y="332"/>
                </a:lnTo>
                <a:lnTo>
                  <a:pt x="452" y="330"/>
                </a:lnTo>
                <a:lnTo>
                  <a:pt x="454" y="330"/>
                </a:lnTo>
                <a:close/>
                <a:moveTo>
                  <a:pt x="462" y="328"/>
                </a:moveTo>
                <a:lnTo>
                  <a:pt x="462" y="329"/>
                </a:lnTo>
                <a:lnTo>
                  <a:pt x="463" y="329"/>
                </a:lnTo>
                <a:lnTo>
                  <a:pt x="462" y="330"/>
                </a:lnTo>
                <a:lnTo>
                  <a:pt x="460" y="332"/>
                </a:lnTo>
                <a:lnTo>
                  <a:pt x="459" y="332"/>
                </a:lnTo>
                <a:lnTo>
                  <a:pt x="458" y="333"/>
                </a:lnTo>
                <a:lnTo>
                  <a:pt x="458" y="334"/>
                </a:lnTo>
                <a:lnTo>
                  <a:pt x="458" y="335"/>
                </a:lnTo>
                <a:lnTo>
                  <a:pt x="456" y="335"/>
                </a:lnTo>
                <a:lnTo>
                  <a:pt x="456" y="337"/>
                </a:lnTo>
                <a:lnTo>
                  <a:pt x="456" y="338"/>
                </a:lnTo>
                <a:lnTo>
                  <a:pt x="458" y="337"/>
                </a:lnTo>
                <a:lnTo>
                  <a:pt x="459" y="338"/>
                </a:lnTo>
                <a:lnTo>
                  <a:pt x="459" y="339"/>
                </a:lnTo>
                <a:lnTo>
                  <a:pt x="459" y="341"/>
                </a:lnTo>
                <a:lnTo>
                  <a:pt x="459" y="342"/>
                </a:lnTo>
                <a:lnTo>
                  <a:pt x="459" y="343"/>
                </a:lnTo>
                <a:lnTo>
                  <a:pt x="458" y="343"/>
                </a:lnTo>
                <a:lnTo>
                  <a:pt x="456" y="345"/>
                </a:lnTo>
                <a:lnTo>
                  <a:pt x="455" y="345"/>
                </a:lnTo>
                <a:lnTo>
                  <a:pt x="455" y="343"/>
                </a:lnTo>
                <a:lnTo>
                  <a:pt x="454" y="343"/>
                </a:lnTo>
                <a:lnTo>
                  <a:pt x="454" y="342"/>
                </a:lnTo>
                <a:lnTo>
                  <a:pt x="452" y="342"/>
                </a:lnTo>
                <a:lnTo>
                  <a:pt x="451" y="342"/>
                </a:lnTo>
                <a:lnTo>
                  <a:pt x="449" y="342"/>
                </a:lnTo>
                <a:lnTo>
                  <a:pt x="447" y="343"/>
                </a:lnTo>
                <a:lnTo>
                  <a:pt x="447" y="345"/>
                </a:lnTo>
                <a:lnTo>
                  <a:pt x="449" y="346"/>
                </a:lnTo>
                <a:lnTo>
                  <a:pt x="449" y="347"/>
                </a:lnTo>
                <a:lnTo>
                  <a:pt x="447" y="347"/>
                </a:lnTo>
                <a:lnTo>
                  <a:pt x="446" y="347"/>
                </a:lnTo>
                <a:lnTo>
                  <a:pt x="446" y="349"/>
                </a:lnTo>
                <a:lnTo>
                  <a:pt x="447" y="349"/>
                </a:lnTo>
                <a:lnTo>
                  <a:pt x="447" y="350"/>
                </a:lnTo>
                <a:lnTo>
                  <a:pt x="447" y="351"/>
                </a:lnTo>
                <a:lnTo>
                  <a:pt x="446" y="351"/>
                </a:lnTo>
                <a:lnTo>
                  <a:pt x="445" y="351"/>
                </a:lnTo>
                <a:lnTo>
                  <a:pt x="443" y="351"/>
                </a:lnTo>
                <a:lnTo>
                  <a:pt x="442" y="350"/>
                </a:lnTo>
                <a:lnTo>
                  <a:pt x="442" y="349"/>
                </a:lnTo>
                <a:lnTo>
                  <a:pt x="441" y="347"/>
                </a:lnTo>
                <a:lnTo>
                  <a:pt x="441" y="346"/>
                </a:lnTo>
                <a:lnTo>
                  <a:pt x="441" y="345"/>
                </a:lnTo>
                <a:lnTo>
                  <a:pt x="442" y="343"/>
                </a:lnTo>
                <a:lnTo>
                  <a:pt x="442" y="342"/>
                </a:lnTo>
                <a:lnTo>
                  <a:pt x="442" y="343"/>
                </a:lnTo>
                <a:lnTo>
                  <a:pt x="441" y="343"/>
                </a:lnTo>
                <a:lnTo>
                  <a:pt x="441" y="341"/>
                </a:lnTo>
                <a:lnTo>
                  <a:pt x="439" y="339"/>
                </a:lnTo>
                <a:lnTo>
                  <a:pt x="439" y="338"/>
                </a:lnTo>
                <a:lnTo>
                  <a:pt x="441" y="337"/>
                </a:lnTo>
                <a:lnTo>
                  <a:pt x="441" y="335"/>
                </a:lnTo>
                <a:lnTo>
                  <a:pt x="442" y="335"/>
                </a:lnTo>
                <a:lnTo>
                  <a:pt x="443" y="337"/>
                </a:lnTo>
                <a:lnTo>
                  <a:pt x="443" y="338"/>
                </a:lnTo>
                <a:lnTo>
                  <a:pt x="445" y="338"/>
                </a:lnTo>
                <a:lnTo>
                  <a:pt x="445" y="337"/>
                </a:lnTo>
                <a:lnTo>
                  <a:pt x="446" y="337"/>
                </a:lnTo>
                <a:lnTo>
                  <a:pt x="446" y="335"/>
                </a:lnTo>
                <a:lnTo>
                  <a:pt x="447" y="335"/>
                </a:lnTo>
                <a:lnTo>
                  <a:pt x="447" y="334"/>
                </a:lnTo>
                <a:lnTo>
                  <a:pt x="447" y="333"/>
                </a:lnTo>
                <a:lnTo>
                  <a:pt x="449" y="333"/>
                </a:lnTo>
                <a:lnTo>
                  <a:pt x="449" y="334"/>
                </a:lnTo>
                <a:lnTo>
                  <a:pt x="450" y="335"/>
                </a:lnTo>
                <a:lnTo>
                  <a:pt x="451" y="335"/>
                </a:lnTo>
                <a:lnTo>
                  <a:pt x="451" y="334"/>
                </a:lnTo>
                <a:lnTo>
                  <a:pt x="452" y="334"/>
                </a:lnTo>
                <a:lnTo>
                  <a:pt x="452" y="333"/>
                </a:lnTo>
                <a:lnTo>
                  <a:pt x="452" y="332"/>
                </a:lnTo>
                <a:lnTo>
                  <a:pt x="454" y="332"/>
                </a:lnTo>
                <a:lnTo>
                  <a:pt x="455" y="332"/>
                </a:lnTo>
                <a:lnTo>
                  <a:pt x="456" y="330"/>
                </a:lnTo>
                <a:lnTo>
                  <a:pt x="456" y="329"/>
                </a:lnTo>
                <a:lnTo>
                  <a:pt x="458" y="329"/>
                </a:lnTo>
                <a:lnTo>
                  <a:pt x="459" y="329"/>
                </a:lnTo>
                <a:lnTo>
                  <a:pt x="460" y="329"/>
                </a:lnTo>
                <a:lnTo>
                  <a:pt x="462" y="329"/>
                </a:lnTo>
                <a:lnTo>
                  <a:pt x="462" y="328"/>
                </a:lnTo>
                <a:close/>
                <a:moveTo>
                  <a:pt x="435" y="328"/>
                </a:moveTo>
                <a:lnTo>
                  <a:pt x="435" y="326"/>
                </a:lnTo>
                <a:lnTo>
                  <a:pt x="435" y="328"/>
                </a:lnTo>
                <a:close/>
                <a:moveTo>
                  <a:pt x="422" y="326"/>
                </a:moveTo>
                <a:lnTo>
                  <a:pt x="421" y="326"/>
                </a:lnTo>
                <a:lnTo>
                  <a:pt x="422" y="326"/>
                </a:lnTo>
                <a:close/>
                <a:moveTo>
                  <a:pt x="409" y="326"/>
                </a:moveTo>
                <a:lnTo>
                  <a:pt x="408" y="326"/>
                </a:lnTo>
                <a:lnTo>
                  <a:pt x="408" y="325"/>
                </a:lnTo>
                <a:lnTo>
                  <a:pt x="409" y="325"/>
                </a:lnTo>
                <a:lnTo>
                  <a:pt x="409" y="326"/>
                </a:lnTo>
                <a:close/>
                <a:moveTo>
                  <a:pt x="332" y="328"/>
                </a:moveTo>
                <a:lnTo>
                  <a:pt x="331" y="328"/>
                </a:lnTo>
                <a:lnTo>
                  <a:pt x="329" y="326"/>
                </a:lnTo>
                <a:lnTo>
                  <a:pt x="329" y="325"/>
                </a:lnTo>
                <a:lnTo>
                  <a:pt x="332" y="328"/>
                </a:lnTo>
                <a:close/>
                <a:moveTo>
                  <a:pt x="346" y="325"/>
                </a:moveTo>
                <a:lnTo>
                  <a:pt x="345" y="325"/>
                </a:lnTo>
                <a:lnTo>
                  <a:pt x="346" y="325"/>
                </a:lnTo>
                <a:close/>
                <a:moveTo>
                  <a:pt x="346" y="325"/>
                </a:moveTo>
                <a:lnTo>
                  <a:pt x="345" y="325"/>
                </a:lnTo>
                <a:lnTo>
                  <a:pt x="345" y="324"/>
                </a:lnTo>
                <a:lnTo>
                  <a:pt x="346" y="325"/>
                </a:lnTo>
                <a:close/>
                <a:moveTo>
                  <a:pt x="366" y="325"/>
                </a:moveTo>
                <a:lnTo>
                  <a:pt x="365" y="324"/>
                </a:lnTo>
                <a:lnTo>
                  <a:pt x="366" y="324"/>
                </a:lnTo>
                <a:lnTo>
                  <a:pt x="366" y="325"/>
                </a:lnTo>
                <a:close/>
                <a:moveTo>
                  <a:pt x="387" y="324"/>
                </a:moveTo>
                <a:lnTo>
                  <a:pt x="388" y="324"/>
                </a:lnTo>
                <a:lnTo>
                  <a:pt x="388" y="325"/>
                </a:lnTo>
                <a:lnTo>
                  <a:pt x="391" y="325"/>
                </a:lnTo>
                <a:lnTo>
                  <a:pt x="392" y="325"/>
                </a:lnTo>
                <a:lnTo>
                  <a:pt x="394" y="326"/>
                </a:lnTo>
                <a:lnTo>
                  <a:pt x="395" y="328"/>
                </a:lnTo>
                <a:lnTo>
                  <a:pt x="396" y="328"/>
                </a:lnTo>
                <a:lnTo>
                  <a:pt x="396" y="329"/>
                </a:lnTo>
                <a:lnTo>
                  <a:pt x="396" y="330"/>
                </a:lnTo>
                <a:lnTo>
                  <a:pt x="398" y="330"/>
                </a:lnTo>
                <a:lnTo>
                  <a:pt x="399" y="332"/>
                </a:lnTo>
                <a:lnTo>
                  <a:pt x="399" y="333"/>
                </a:lnTo>
                <a:lnTo>
                  <a:pt x="399" y="334"/>
                </a:lnTo>
                <a:lnTo>
                  <a:pt x="399" y="335"/>
                </a:lnTo>
                <a:lnTo>
                  <a:pt x="399" y="337"/>
                </a:lnTo>
                <a:lnTo>
                  <a:pt x="399" y="339"/>
                </a:lnTo>
                <a:lnTo>
                  <a:pt x="399" y="341"/>
                </a:lnTo>
                <a:lnTo>
                  <a:pt x="400" y="342"/>
                </a:lnTo>
                <a:lnTo>
                  <a:pt x="400" y="341"/>
                </a:lnTo>
                <a:lnTo>
                  <a:pt x="400" y="339"/>
                </a:lnTo>
                <a:lnTo>
                  <a:pt x="400" y="338"/>
                </a:lnTo>
                <a:lnTo>
                  <a:pt x="399" y="338"/>
                </a:lnTo>
                <a:lnTo>
                  <a:pt x="399" y="337"/>
                </a:lnTo>
                <a:lnTo>
                  <a:pt x="400" y="335"/>
                </a:lnTo>
                <a:lnTo>
                  <a:pt x="400" y="334"/>
                </a:lnTo>
                <a:lnTo>
                  <a:pt x="401" y="334"/>
                </a:lnTo>
                <a:lnTo>
                  <a:pt x="401" y="333"/>
                </a:lnTo>
                <a:lnTo>
                  <a:pt x="403" y="333"/>
                </a:lnTo>
                <a:lnTo>
                  <a:pt x="404" y="332"/>
                </a:lnTo>
                <a:lnTo>
                  <a:pt x="404" y="330"/>
                </a:lnTo>
                <a:lnTo>
                  <a:pt x="404" y="329"/>
                </a:lnTo>
                <a:lnTo>
                  <a:pt x="405" y="328"/>
                </a:lnTo>
                <a:lnTo>
                  <a:pt x="407" y="329"/>
                </a:lnTo>
                <a:lnTo>
                  <a:pt x="407" y="330"/>
                </a:lnTo>
                <a:lnTo>
                  <a:pt x="408" y="332"/>
                </a:lnTo>
                <a:lnTo>
                  <a:pt x="411" y="333"/>
                </a:lnTo>
                <a:lnTo>
                  <a:pt x="411" y="334"/>
                </a:lnTo>
                <a:lnTo>
                  <a:pt x="411" y="335"/>
                </a:lnTo>
                <a:lnTo>
                  <a:pt x="411" y="337"/>
                </a:lnTo>
                <a:lnTo>
                  <a:pt x="411" y="338"/>
                </a:lnTo>
                <a:lnTo>
                  <a:pt x="411" y="339"/>
                </a:lnTo>
                <a:lnTo>
                  <a:pt x="409" y="339"/>
                </a:lnTo>
                <a:lnTo>
                  <a:pt x="411" y="341"/>
                </a:lnTo>
                <a:lnTo>
                  <a:pt x="409" y="341"/>
                </a:lnTo>
                <a:lnTo>
                  <a:pt x="411" y="341"/>
                </a:lnTo>
                <a:lnTo>
                  <a:pt x="412" y="342"/>
                </a:lnTo>
                <a:lnTo>
                  <a:pt x="412" y="343"/>
                </a:lnTo>
                <a:lnTo>
                  <a:pt x="413" y="343"/>
                </a:lnTo>
                <a:lnTo>
                  <a:pt x="413" y="345"/>
                </a:lnTo>
                <a:lnTo>
                  <a:pt x="413" y="343"/>
                </a:lnTo>
                <a:lnTo>
                  <a:pt x="412" y="343"/>
                </a:lnTo>
                <a:lnTo>
                  <a:pt x="412" y="342"/>
                </a:lnTo>
                <a:lnTo>
                  <a:pt x="411" y="339"/>
                </a:lnTo>
                <a:lnTo>
                  <a:pt x="412" y="339"/>
                </a:lnTo>
                <a:lnTo>
                  <a:pt x="412" y="338"/>
                </a:lnTo>
                <a:lnTo>
                  <a:pt x="413" y="339"/>
                </a:lnTo>
                <a:lnTo>
                  <a:pt x="415" y="339"/>
                </a:lnTo>
                <a:lnTo>
                  <a:pt x="416" y="339"/>
                </a:lnTo>
                <a:lnTo>
                  <a:pt x="417" y="341"/>
                </a:lnTo>
                <a:lnTo>
                  <a:pt x="417" y="342"/>
                </a:lnTo>
                <a:lnTo>
                  <a:pt x="418" y="343"/>
                </a:lnTo>
                <a:lnTo>
                  <a:pt x="420" y="343"/>
                </a:lnTo>
                <a:lnTo>
                  <a:pt x="421" y="343"/>
                </a:lnTo>
                <a:lnTo>
                  <a:pt x="421" y="345"/>
                </a:lnTo>
                <a:lnTo>
                  <a:pt x="421" y="343"/>
                </a:lnTo>
                <a:lnTo>
                  <a:pt x="422" y="343"/>
                </a:lnTo>
                <a:lnTo>
                  <a:pt x="422" y="345"/>
                </a:lnTo>
                <a:lnTo>
                  <a:pt x="424" y="345"/>
                </a:lnTo>
                <a:lnTo>
                  <a:pt x="424" y="346"/>
                </a:lnTo>
                <a:lnTo>
                  <a:pt x="426" y="347"/>
                </a:lnTo>
                <a:lnTo>
                  <a:pt x="426" y="349"/>
                </a:lnTo>
                <a:lnTo>
                  <a:pt x="428" y="349"/>
                </a:lnTo>
                <a:lnTo>
                  <a:pt x="430" y="350"/>
                </a:lnTo>
                <a:lnTo>
                  <a:pt x="432" y="350"/>
                </a:lnTo>
                <a:lnTo>
                  <a:pt x="433" y="350"/>
                </a:lnTo>
                <a:lnTo>
                  <a:pt x="434" y="350"/>
                </a:lnTo>
                <a:lnTo>
                  <a:pt x="434" y="349"/>
                </a:lnTo>
                <a:lnTo>
                  <a:pt x="435" y="349"/>
                </a:lnTo>
                <a:lnTo>
                  <a:pt x="435" y="347"/>
                </a:lnTo>
                <a:lnTo>
                  <a:pt x="435" y="346"/>
                </a:lnTo>
                <a:lnTo>
                  <a:pt x="437" y="346"/>
                </a:lnTo>
                <a:lnTo>
                  <a:pt x="437" y="347"/>
                </a:lnTo>
                <a:lnTo>
                  <a:pt x="438" y="347"/>
                </a:lnTo>
                <a:lnTo>
                  <a:pt x="439" y="347"/>
                </a:lnTo>
                <a:lnTo>
                  <a:pt x="439" y="349"/>
                </a:lnTo>
                <a:lnTo>
                  <a:pt x="441" y="350"/>
                </a:lnTo>
                <a:lnTo>
                  <a:pt x="441" y="351"/>
                </a:lnTo>
                <a:lnTo>
                  <a:pt x="442" y="351"/>
                </a:lnTo>
                <a:lnTo>
                  <a:pt x="442" y="352"/>
                </a:lnTo>
                <a:lnTo>
                  <a:pt x="442" y="354"/>
                </a:lnTo>
                <a:lnTo>
                  <a:pt x="445" y="354"/>
                </a:lnTo>
                <a:lnTo>
                  <a:pt x="446" y="354"/>
                </a:lnTo>
                <a:lnTo>
                  <a:pt x="446" y="355"/>
                </a:lnTo>
                <a:lnTo>
                  <a:pt x="446" y="356"/>
                </a:lnTo>
                <a:lnTo>
                  <a:pt x="447" y="356"/>
                </a:lnTo>
                <a:lnTo>
                  <a:pt x="449" y="358"/>
                </a:lnTo>
                <a:lnTo>
                  <a:pt x="449" y="359"/>
                </a:lnTo>
                <a:lnTo>
                  <a:pt x="447" y="359"/>
                </a:lnTo>
                <a:lnTo>
                  <a:pt x="447" y="360"/>
                </a:lnTo>
                <a:lnTo>
                  <a:pt x="449" y="360"/>
                </a:lnTo>
                <a:lnTo>
                  <a:pt x="449" y="362"/>
                </a:lnTo>
                <a:lnTo>
                  <a:pt x="449" y="363"/>
                </a:lnTo>
                <a:lnTo>
                  <a:pt x="450" y="363"/>
                </a:lnTo>
                <a:lnTo>
                  <a:pt x="451" y="363"/>
                </a:lnTo>
                <a:lnTo>
                  <a:pt x="451" y="364"/>
                </a:lnTo>
                <a:lnTo>
                  <a:pt x="451" y="366"/>
                </a:lnTo>
                <a:lnTo>
                  <a:pt x="451" y="368"/>
                </a:lnTo>
                <a:lnTo>
                  <a:pt x="450" y="369"/>
                </a:lnTo>
                <a:lnTo>
                  <a:pt x="449" y="369"/>
                </a:lnTo>
                <a:lnTo>
                  <a:pt x="449" y="368"/>
                </a:lnTo>
                <a:lnTo>
                  <a:pt x="449" y="367"/>
                </a:lnTo>
                <a:lnTo>
                  <a:pt x="449" y="366"/>
                </a:lnTo>
                <a:lnTo>
                  <a:pt x="447" y="366"/>
                </a:lnTo>
                <a:lnTo>
                  <a:pt x="446" y="366"/>
                </a:lnTo>
                <a:lnTo>
                  <a:pt x="446" y="367"/>
                </a:lnTo>
                <a:lnTo>
                  <a:pt x="446" y="368"/>
                </a:lnTo>
                <a:lnTo>
                  <a:pt x="445" y="368"/>
                </a:lnTo>
                <a:lnTo>
                  <a:pt x="446" y="369"/>
                </a:lnTo>
                <a:lnTo>
                  <a:pt x="447" y="369"/>
                </a:lnTo>
                <a:lnTo>
                  <a:pt x="447" y="371"/>
                </a:lnTo>
                <a:lnTo>
                  <a:pt x="446" y="371"/>
                </a:lnTo>
                <a:lnTo>
                  <a:pt x="447" y="372"/>
                </a:lnTo>
                <a:lnTo>
                  <a:pt x="447" y="373"/>
                </a:lnTo>
                <a:lnTo>
                  <a:pt x="446" y="373"/>
                </a:lnTo>
                <a:lnTo>
                  <a:pt x="446" y="375"/>
                </a:lnTo>
                <a:lnTo>
                  <a:pt x="445" y="375"/>
                </a:lnTo>
                <a:lnTo>
                  <a:pt x="446" y="375"/>
                </a:lnTo>
                <a:lnTo>
                  <a:pt x="446" y="376"/>
                </a:lnTo>
                <a:lnTo>
                  <a:pt x="447" y="376"/>
                </a:lnTo>
                <a:lnTo>
                  <a:pt x="447" y="377"/>
                </a:lnTo>
                <a:lnTo>
                  <a:pt x="446" y="379"/>
                </a:lnTo>
                <a:lnTo>
                  <a:pt x="447" y="379"/>
                </a:lnTo>
                <a:lnTo>
                  <a:pt x="446" y="379"/>
                </a:lnTo>
                <a:lnTo>
                  <a:pt x="445" y="379"/>
                </a:lnTo>
                <a:lnTo>
                  <a:pt x="445" y="380"/>
                </a:lnTo>
                <a:lnTo>
                  <a:pt x="443" y="380"/>
                </a:lnTo>
                <a:lnTo>
                  <a:pt x="445" y="381"/>
                </a:lnTo>
                <a:lnTo>
                  <a:pt x="447" y="381"/>
                </a:lnTo>
                <a:lnTo>
                  <a:pt x="450" y="381"/>
                </a:lnTo>
                <a:lnTo>
                  <a:pt x="451" y="381"/>
                </a:lnTo>
                <a:lnTo>
                  <a:pt x="451" y="383"/>
                </a:lnTo>
                <a:lnTo>
                  <a:pt x="452" y="383"/>
                </a:lnTo>
                <a:lnTo>
                  <a:pt x="451" y="384"/>
                </a:lnTo>
                <a:lnTo>
                  <a:pt x="451" y="388"/>
                </a:lnTo>
                <a:lnTo>
                  <a:pt x="450" y="390"/>
                </a:lnTo>
                <a:lnTo>
                  <a:pt x="450" y="392"/>
                </a:lnTo>
                <a:lnTo>
                  <a:pt x="449" y="392"/>
                </a:lnTo>
                <a:lnTo>
                  <a:pt x="447" y="392"/>
                </a:lnTo>
                <a:lnTo>
                  <a:pt x="447" y="393"/>
                </a:lnTo>
                <a:lnTo>
                  <a:pt x="447" y="392"/>
                </a:lnTo>
                <a:lnTo>
                  <a:pt x="446" y="392"/>
                </a:lnTo>
                <a:lnTo>
                  <a:pt x="446" y="393"/>
                </a:lnTo>
                <a:lnTo>
                  <a:pt x="445" y="393"/>
                </a:lnTo>
                <a:lnTo>
                  <a:pt x="443" y="393"/>
                </a:lnTo>
                <a:lnTo>
                  <a:pt x="443" y="394"/>
                </a:lnTo>
                <a:lnTo>
                  <a:pt x="442" y="393"/>
                </a:lnTo>
                <a:lnTo>
                  <a:pt x="442" y="394"/>
                </a:lnTo>
                <a:lnTo>
                  <a:pt x="442" y="396"/>
                </a:lnTo>
                <a:lnTo>
                  <a:pt x="441" y="396"/>
                </a:lnTo>
                <a:lnTo>
                  <a:pt x="439" y="396"/>
                </a:lnTo>
                <a:lnTo>
                  <a:pt x="439" y="397"/>
                </a:lnTo>
                <a:lnTo>
                  <a:pt x="438" y="397"/>
                </a:lnTo>
                <a:lnTo>
                  <a:pt x="439" y="397"/>
                </a:lnTo>
                <a:lnTo>
                  <a:pt x="441" y="398"/>
                </a:lnTo>
                <a:lnTo>
                  <a:pt x="439" y="400"/>
                </a:lnTo>
                <a:lnTo>
                  <a:pt x="439" y="398"/>
                </a:lnTo>
                <a:lnTo>
                  <a:pt x="439" y="400"/>
                </a:lnTo>
                <a:lnTo>
                  <a:pt x="439" y="401"/>
                </a:lnTo>
                <a:lnTo>
                  <a:pt x="441" y="400"/>
                </a:lnTo>
                <a:lnTo>
                  <a:pt x="442" y="400"/>
                </a:lnTo>
                <a:lnTo>
                  <a:pt x="443" y="400"/>
                </a:lnTo>
                <a:lnTo>
                  <a:pt x="445" y="400"/>
                </a:lnTo>
                <a:lnTo>
                  <a:pt x="446" y="400"/>
                </a:lnTo>
                <a:lnTo>
                  <a:pt x="446" y="401"/>
                </a:lnTo>
                <a:lnTo>
                  <a:pt x="447" y="401"/>
                </a:lnTo>
                <a:lnTo>
                  <a:pt x="449" y="402"/>
                </a:lnTo>
                <a:lnTo>
                  <a:pt x="447" y="402"/>
                </a:lnTo>
                <a:lnTo>
                  <a:pt x="447" y="404"/>
                </a:lnTo>
                <a:lnTo>
                  <a:pt x="449" y="404"/>
                </a:lnTo>
                <a:lnTo>
                  <a:pt x="449" y="405"/>
                </a:lnTo>
                <a:lnTo>
                  <a:pt x="450" y="405"/>
                </a:lnTo>
                <a:lnTo>
                  <a:pt x="451" y="405"/>
                </a:lnTo>
                <a:lnTo>
                  <a:pt x="451" y="406"/>
                </a:lnTo>
                <a:lnTo>
                  <a:pt x="452" y="406"/>
                </a:lnTo>
                <a:lnTo>
                  <a:pt x="454" y="406"/>
                </a:lnTo>
                <a:lnTo>
                  <a:pt x="455" y="406"/>
                </a:lnTo>
                <a:lnTo>
                  <a:pt x="456" y="406"/>
                </a:lnTo>
                <a:lnTo>
                  <a:pt x="458" y="407"/>
                </a:lnTo>
                <a:lnTo>
                  <a:pt x="456" y="407"/>
                </a:lnTo>
                <a:lnTo>
                  <a:pt x="456" y="409"/>
                </a:lnTo>
                <a:lnTo>
                  <a:pt x="456" y="410"/>
                </a:lnTo>
                <a:lnTo>
                  <a:pt x="456" y="411"/>
                </a:lnTo>
                <a:lnTo>
                  <a:pt x="456" y="413"/>
                </a:lnTo>
                <a:lnTo>
                  <a:pt x="456" y="414"/>
                </a:lnTo>
                <a:lnTo>
                  <a:pt x="456" y="417"/>
                </a:lnTo>
                <a:lnTo>
                  <a:pt x="456" y="418"/>
                </a:lnTo>
                <a:lnTo>
                  <a:pt x="455" y="421"/>
                </a:lnTo>
                <a:lnTo>
                  <a:pt x="455" y="419"/>
                </a:lnTo>
                <a:lnTo>
                  <a:pt x="454" y="419"/>
                </a:lnTo>
                <a:lnTo>
                  <a:pt x="452" y="421"/>
                </a:lnTo>
                <a:lnTo>
                  <a:pt x="452" y="422"/>
                </a:lnTo>
                <a:lnTo>
                  <a:pt x="452" y="423"/>
                </a:lnTo>
                <a:lnTo>
                  <a:pt x="451" y="424"/>
                </a:lnTo>
                <a:lnTo>
                  <a:pt x="450" y="424"/>
                </a:lnTo>
                <a:lnTo>
                  <a:pt x="447" y="424"/>
                </a:lnTo>
                <a:lnTo>
                  <a:pt x="446" y="424"/>
                </a:lnTo>
                <a:lnTo>
                  <a:pt x="445" y="424"/>
                </a:lnTo>
                <a:lnTo>
                  <a:pt x="445" y="426"/>
                </a:lnTo>
                <a:lnTo>
                  <a:pt x="442" y="426"/>
                </a:lnTo>
                <a:lnTo>
                  <a:pt x="441" y="426"/>
                </a:lnTo>
                <a:lnTo>
                  <a:pt x="439" y="426"/>
                </a:lnTo>
                <a:lnTo>
                  <a:pt x="438" y="426"/>
                </a:lnTo>
                <a:lnTo>
                  <a:pt x="437" y="424"/>
                </a:lnTo>
                <a:lnTo>
                  <a:pt x="435" y="423"/>
                </a:lnTo>
                <a:lnTo>
                  <a:pt x="435" y="422"/>
                </a:lnTo>
                <a:lnTo>
                  <a:pt x="435" y="419"/>
                </a:lnTo>
                <a:lnTo>
                  <a:pt x="434" y="417"/>
                </a:lnTo>
                <a:lnTo>
                  <a:pt x="433" y="417"/>
                </a:lnTo>
                <a:lnTo>
                  <a:pt x="432" y="418"/>
                </a:lnTo>
                <a:lnTo>
                  <a:pt x="430" y="418"/>
                </a:lnTo>
                <a:lnTo>
                  <a:pt x="430" y="419"/>
                </a:lnTo>
                <a:lnTo>
                  <a:pt x="429" y="421"/>
                </a:lnTo>
                <a:lnTo>
                  <a:pt x="428" y="422"/>
                </a:lnTo>
                <a:lnTo>
                  <a:pt x="426" y="423"/>
                </a:lnTo>
                <a:lnTo>
                  <a:pt x="426" y="424"/>
                </a:lnTo>
                <a:lnTo>
                  <a:pt x="425" y="424"/>
                </a:lnTo>
                <a:lnTo>
                  <a:pt x="425" y="426"/>
                </a:lnTo>
                <a:lnTo>
                  <a:pt x="424" y="426"/>
                </a:lnTo>
                <a:lnTo>
                  <a:pt x="422" y="427"/>
                </a:lnTo>
                <a:lnTo>
                  <a:pt x="420" y="427"/>
                </a:lnTo>
                <a:lnTo>
                  <a:pt x="418" y="427"/>
                </a:lnTo>
                <a:lnTo>
                  <a:pt x="417" y="427"/>
                </a:lnTo>
                <a:lnTo>
                  <a:pt x="416" y="428"/>
                </a:lnTo>
                <a:lnTo>
                  <a:pt x="415" y="428"/>
                </a:lnTo>
                <a:lnTo>
                  <a:pt x="415" y="430"/>
                </a:lnTo>
                <a:lnTo>
                  <a:pt x="413" y="431"/>
                </a:lnTo>
                <a:lnTo>
                  <a:pt x="413" y="432"/>
                </a:lnTo>
                <a:lnTo>
                  <a:pt x="413" y="435"/>
                </a:lnTo>
                <a:lnTo>
                  <a:pt x="413" y="436"/>
                </a:lnTo>
                <a:lnTo>
                  <a:pt x="412" y="436"/>
                </a:lnTo>
                <a:lnTo>
                  <a:pt x="412" y="438"/>
                </a:lnTo>
                <a:lnTo>
                  <a:pt x="412" y="439"/>
                </a:lnTo>
                <a:lnTo>
                  <a:pt x="413" y="439"/>
                </a:lnTo>
                <a:lnTo>
                  <a:pt x="413" y="441"/>
                </a:lnTo>
                <a:lnTo>
                  <a:pt x="412" y="441"/>
                </a:lnTo>
                <a:lnTo>
                  <a:pt x="412" y="443"/>
                </a:lnTo>
                <a:lnTo>
                  <a:pt x="411" y="443"/>
                </a:lnTo>
                <a:lnTo>
                  <a:pt x="408" y="443"/>
                </a:lnTo>
                <a:lnTo>
                  <a:pt x="407" y="443"/>
                </a:lnTo>
                <a:lnTo>
                  <a:pt x="405" y="443"/>
                </a:lnTo>
                <a:lnTo>
                  <a:pt x="404" y="443"/>
                </a:lnTo>
                <a:lnTo>
                  <a:pt x="404" y="444"/>
                </a:lnTo>
                <a:lnTo>
                  <a:pt x="405" y="444"/>
                </a:lnTo>
                <a:lnTo>
                  <a:pt x="405" y="445"/>
                </a:lnTo>
                <a:lnTo>
                  <a:pt x="404" y="445"/>
                </a:lnTo>
                <a:lnTo>
                  <a:pt x="404" y="447"/>
                </a:lnTo>
                <a:lnTo>
                  <a:pt x="403" y="447"/>
                </a:lnTo>
                <a:lnTo>
                  <a:pt x="403" y="448"/>
                </a:lnTo>
                <a:lnTo>
                  <a:pt x="401" y="448"/>
                </a:lnTo>
                <a:lnTo>
                  <a:pt x="400" y="448"/>
                </a:lnTo>
                <a:lnTo>
                  <a:pt x="399" y="448"/>
                </a:lnTo>
                <a:lnTo>
                  <a:pt x="398" y="448"/>
                </a:lnTo>
                <a:lnTo>
                  <a:pt x="398" y="449"/>
                </a:lnTo>
                <a:lnTo>
                  <a:pt x="396" y="449"/>
                </a:lnTo>
                <a:lnTo>
                  <a:pt x="395" y="449"/>
                </a:lnTo>
                <a:lnTo>
                  <a:pt x="394" y="449"/>
                </a:lnTo>
                <a:lnTo>
                  <a:pt x="392" y="449"/>
                </a:lnTo>
                <a:lnTo>
                  <a:pt x="391" y="451"/>
                </a:lnTo>
                <a:lnTo>
                  <a:pt x="390" y="452"/>
                </a:lnTo>
                <a:lnTo>
                  <a:pt x="388" y="452"/>
                </a:lnTo>
                <a:lnTo>
                  <a:pt x="387" y="452"/>
                </a:lnTo>
                <a:lnTo>
                  <a:pt x="387" y="453"/>
                </a:lnTo>
                <a:lnTo>
                  <a:pt x="386" y="453"/>
                </a:lnTo>
                <a:lnTo>
                  <a:pt x="383" y="453"/>
                </a:lnTo>
                <a:lnTo>
                  <a:pt x="382" y="453"/>
                </a:lnTo>
                <a:lnTo>
                  <a:pt x="382" y="455"/>
                </a:lnTo>
                <a:lnTo>
                  <a:pt x="380" y="455"/>
                </a:lnTo>
                <a:lnTo>
                  <a:pt x="379" y="455"/>
                </a:lnTo>
                <a:lnTo>
                  <a:pt x="375" y="455"/>
                </a:lnTo>
                <a:lnTo>
                  <a:pt x="374" y="455"/>
                </a:lnTo>
                <a:lnTo>
                  <a:pt x="373" y="453"/>
                </a:lnTo>
                <a:lnTo>
                  <a:pt x="371" y="453"/>
                </a:lnTo>
                <a:lnTo>
                  <a:pt x="370" y="453"/>
                </a:lnTo>
                <a:lnTo>
                  <a:pt x="369" y="453"/>
                </a:lnTo>
                <a:lnTo>
                  <a:pt x="367" y="452"/>
                </a:lnTo>
                <a:lnTo>
                  <a:pt x="367" y="453"/>
                </a:lnTo>
                <a:lnTo>
                  <a:pt x="366" y="453"/>
                </a:lnTo>
                <a:lnTo>
                  <a:pt x="365" y="452"/>
                </a:lnTo>
                <a:lnTo>
                  <a:pt x="363" y="452"/>
                </a:lnTo>
                <a:lnTo>
                  <a:pt x="362" y="452"/>
                </a:lnTo>
                <a:lnTo>
                  <a:pt x="360" y="453"/>
                </a:lnTo>
                <a:lnTo>
                  <a:pt x="357" y="453"/>
                </a:lnTo>
                <a:lnTo>
                  <a:pt x="356" y="453"/>
                </a:lnTo>
                <a:lnTo>
                  <a:pt x="356" y="455"/>
                </a:lnTo>
                <a:lnTo>
                  <a:pt x="354" y="455"/>
                </a:lnTo>
                <a:lnTo>
                  <a:pt x="353" y="455"/>
                </a:lnTo>
                <a:lnTo>
                  <a:pt x="350" y="455"/>
                </a:lnTo>
                <a:lnTo>
                  <a:pt x="349" y="455"/>
                </a:lnTo>
                <a:lnTo>
                  <a:pt x="348" y="456"/>
                </a:lnTo>
                <a:lnTo>
                  <a:pt x="346" y="456"/>
                </a:lnTo>
                <a:lnTo>
                  <a:pt x="345" y="456"/>
                </a:lnTo>
                <a:lnTo>
                  <a:pt x="345" y="457"/>
                </a:lnTo>
                <a:lnTo>
                  <a:pt x="343" y="457"/>
                </a:lnTo>
                <a:lnTo>
                  <a:pt x="341" y="457"/>
                </a:lnTo>
                <a:lnTo>
                  <a:pt x="340" y="457"/>
                </a:lnTo>
                <a:lnTo>
                  <a:pt x="339" y="457"/>
                </a:lnTo>
                <a:lnTo>
                  <a:pt x="337" y="457"/>
                </a:lnTo>
                <a:lnTo>
                  <a:pt x="333" y="457"/>
                </a:lnTo>
                <a:lnTo>
                  <a:pt x="332" y="456"/>
                </a:lnTo>
                <a:lnTo>
                  <a:pt x="331" y="456"/>
                </a:lnTo>
                <a:lnTo>
                  <a:pt x="329" y="456"/>
                </a:lnTo>
                <a:lnTo>
                  <a:pt x="329" y="455"/>
                </a:lnTo>
                <a:lnTo>
                  <a:pt x="328" y="455"/>
                </a:lnTo>
                <a:lnTo>
                  <a:pt x="328" y="456"/>
                </a:lnTo>
                <a:lnTo>
                  <a:pt x="327" y="456"/>
                </a:lnTo>
                <a:lnTo>
                  <a:pt x="326" y="456"/>
                </a:lnTo>
                <a:lnTo>
                  <a:pt x="326" y="455"/>
                </a:lnTo>
                <a:lnTo>
                  <a:pt x="324" y="455"/>
                </a:lnTo>
                <a:lnTo>
                  <a:pt x="323" y="455"/>
                </a:lnTo>
                <a:lnTo>
                  <a:pt x="322" y="455"/>
                </a:lnTo>
                <a:lnTo>
                  <a:pt x="322" y="453"/>
                </a:lnTo>
                <a:lnTo>
                  <a:pt x="320" y="453"/>
                </a:lnTo>
                <a:lnTo>
                  <a:pt x="319" y="453"/>
                </a:lnTo>
                <a:lnTo>
                  <a:pt x="319" y="455"/>
                </a:lnTo>
                <a:lnTo>
                  <a:pt x="318" y="455"/>
                </a:lnTo>
                <a:lnTo>
                  <a:pt x="316" y="455"/>
                </a:lnTo>
                <a:lnTo>
                  <a:pt x="316" y="453"/>
                </a:lnTo>
                <a:lnTo>
                  <a:pt x="315" y="453"/>
                </a:lnTo>
                <a:lnTo>
                  <a:pt x="314" y="453"/>
                </a:lnTo>
                <a:lnTo>
                  <a:pt x="312" y="453"/>
                </a:lnTo>
                <a:lnTo>
                  <a:pt x="311" y="453"/>
                </a:lnTo>
                <a:lnTo>
                  <a:pt x="311" y="452"/>
                </a:lnTo>
                <a:lnTo>
                  <a:pt x="310" y="452"/>
                </a:lnTo>
                <a:lnTo>
                  <a:pt x="308" y="452"/>
                </a:lnTo>
                <a:lnTo>
                  <a:pt x="307" y="452"/>
                </a:lnTo>
                <a:lnTo>
                  <a:pt x="306" y="451"/>
                </a:lnTo>
                <a:lnTo>
                  <a:pt x="305" y="451"/>
                </a:lnTo>
                <a:lnTo>
                  <a:pt x="303" y="451"/>
                </a:lnTo>
                <a:lnTo>
                  <a:pt x="303" y="449"/>
                </a:lnTo>
                <a:lnTo>
                  <a:pt x="302" y="449"/>
                </a:lnTo>
                <a:lnTo>
                  <a:pt x="301" y="449"/>
                </a:lnTo>
                <a:lnTo>
                  <a:pt x="299" y="449"/>
                </a:lnTo>
                <a:lnTo>
                  <a:pt x="298" y="449"/>
                </a:lnTo>
                <a:lnTo>
                  <a:pt x="298" y="448"/>
                </a:lnTo>
                <a:lnTo>
                  <a:pt x="295" y="448"/>
                </a:lnTo>
                <a:lnTo>
                  <a:pt x="294" y="448"/>
                </a:lnTo>
                <a:lnTo>
                  <a:pt x="293" y="448"/>
                </a:lnTo>
                <a:lnTo>
                  <a:pt x="291" y="448"/>
                </a:lnTo>
                <a:lnTo>
                  <a:pt x="291" y="447"/>
                </a:lnTo>
                <a:lnTo>
                  <a:pt x="290" y="447"/>
                </a:lnTo>
                <a:lnTo>
                  <a:pt x="289" y="447"/>
                </a:lnTo>
                <a:lnTo>
                  <a:pt x="289" y="445"/>
                </a:lnTo>
                <a:lnTo>
                  <a:pt x="288" y="445"/>
                </a:lnTo>
                <a:lnTo>
                  <a:pt x="288" y="444"/>
                </a:lnTo>
                <a:lnTo>
                  <a:pt x="286" y="443"/>
                </a:lnTo>
                <a:lnTo>
                  <a:pt x="286" y="441"/>
                </a:lnTo>
                <a:lnTo>
                  <a:pt x="285" y="440"/>
                </a:lnTo>
                <a:lnTo>
                  <a:pt x="285" y="439"/>
                </a:lnTo>
                <a:lnTo>
                  <a:pt x="286" y="438"/>
                </a:lnTo>
                <a:lnTo>
                  <a:pt x="286" y="436"/>
                </a:lnTo>
                <a:lnTo>
                  <a:pt x="288" y="436"/>
                </a:lnTo>
                <a:lnTo>
                  <a:pt x="288" y="435"/>
                </a:lnTo>
                <a:lnTo>
                  <a:pt x="288" y="434"/>
                </a:lnTo>
                <a:lnTo>
                  <a:pt x="288" y="432"/>
                </a:lnTo>
                <a:lnTo>
                  <a:pt x="289" y="431"/>
                </a:lnTo>
                <a:lnTo>
                  <a:pt x="290" y="431"/>
                </a:lnTo>
                <a:lnTo>
                  <a:pt x="289" y="430"/>
                </a:lnTo>
                <a:lnTo>
                  <a:pt x="289" y="428"/>
                </a:lnTo>
                <a:lnTo>
                  <a:pt x="290" y="428"/>
                </a:lnTo>
                <a:lnTo>
                  <a:pt x="290" y="427"/>
                </a:lnTo>
                <a:lnTo>
                  <a:pt x="290" y="428"/>
                </a:lnTo>
                <a:lnTo>
                  <a:pt x="289" y="428"/>
                </a:lnTo>
                <a:lnTo>
                  <a:pt x="289" y="427"/>
                </a:lnTo>
                <a:lnTo>
                  <a:pt x="288" y="427"/>
                </a:lnTo>
                <a:lnTo>
                  <a:pt x="286" y="427"/>
                </a:lnTo>
                <a:lnTo>
                  <a:pt x="286" y="426"/>
                </a:lnTo>
                <a:lnTo>
                  <a:pt x="288" y="426"/>
                </a:lnTo>
                <a:lnTo>
                  <a:pt x="286" y="426"/>
                </a:lnTo>
                <a:lnTo>
                  <a:pt x="286" y="424"/>
                </a:lnTo>
                <a:lnTo>
                  <a:pt x="285" y="423"/>
                </a:lnTo>
                <a:lnTo>
                  <a:pt x="285" y="422"/>
                </a:lnTo>
                <a:lnTo>
                  <a:pt x="284" y="422"/>
                </a:lnTo>
                <a:lnTo>
                  <a:pt x="282" y="422"/>
                </a:lnTo>
                <a:lnTo>
                  <a:pt x="281" y="423"/>
                </a:lnTo>
                <a:lnTo>
                  <a:pt x="280" y="423"/>
                </a:lnTo>
                <a:lnTo>
                  <a:pt x="278" y="423"/>
                </a:lnTo>
                <a:lnTo>
                  <a:pt x="277" y="423"/>
                </a:lnTo>
                <a:lnTo>
                  <a:pt x="277" y="424"/>
                </a:lnTo>
                <a:lnTo>
                  <a:pt x="276" y="424"/>
                </a:lnTo>
                <a:lnTo>
                  <a:pt x="274" y="424"/>
                </a:lnTo>
                <a:lnTo>
                  <a:pt x="274" y="423"/>
                </a:lnTo>
                <a:lnTo>
                  <a:pt x="273" y="423"/>
                </a:lnTo>
                <a:lnTo>
                  <a:pt x="272" y="422"/>
                </a:lnTo>
                <a:lnTo>
                  <a:pt x="272" y="421"/>
                </a:lnTo>
                <a:lnTo>
                  <a:pt x="272" y="419"/>
                </a:lnTo>
                <a:lnTo>
                  <a:pt x="272" y="417"/>
                </a:lnTo>
                <a:lnTo>
                  <a:pt x="272" y="415"/>
                </a:lnTo>
                <a:lnTo>
                  <a:pt x="272" y="414"/>
                </a:lnTo>
                <a:lnTo>
                  <a:pt x="272" y="411"/>
                </a:lnTo>
                <a:lnTo>
                  <a:pt x="272" y="410"/>
                </a:lnTo>
                <a:lnTo>
                  <a:pt x="273" y="409"/>
                </a:lnTo>
                <a:lnTo>
                  <a:pt x="273" y="407"/>
                </a:lnTo>
                <a:lnTo>
                  <a:pt x="273" y="406"/>
                </a:lnTo>
                <a:lnTo>
                  <a:pt x="274" y="406"/>
                </a:lnTo>
                <a:lnTo>
                  <a:pt x="274" y="405"/>
                </a:lnTo>
                <a:lnTo>
                  <a:pt x="274" y="404"/>
                </a:lnTo>
                <a:lnTo>
                  <a:pt x="274" y="402"/>
                </a:lnTo>
                <a:lnTo>
                  <a:pt x="276" y="402"/>
                </a:lnTo>
                <a:lnTo>
                  <a:pt x="276" y="401"/>
                </a:lnTo>
                <a:lnTo>
                  <a:pt x="276" y="400"/>
                </a:lnTo>
                <a:lnTo>
                  <a:pt x="277" y="400"/>
                </a:lnTo>
                <a:lnTo>
                  <a:pt x="278" y="398"/>
                </a:lnTo>
                <a:lnTo>
                  <a:pt x="280" y="398"/>
                </a:lnTo>
                <a:lnTo>
                  <a:pt x="280" y="397"/>
                </a:lnTo>
                <a:lnTo>
                  <a:pt x="281" y="396"/>
                </a:lnTo>
                <a:lnTo>
                  <a:pt x="282" y="394"/>
                </a:lnTo>
                <a:lnTo>
                  <a:pt x="282" y="393"/>
                </a:lnTo>
                <a:lnTo>
                  <a:pt x="282" y="394"/>
                </a:lnTo>
                <a:lnTo>
                  <a:pt x="284" y="394"/>
                </a:lnTo>
                <a:lnTo>
                  <a:pt x="282" y="393"/>
                </a:lnTo>
                <a:lnTo>
                  <a:pt x="284" y="392"/>
                </a:lnTo>
                <a:lnTo>
                  <a:pt x="284" y="390"/>
                </a:lnTo>
                <a:lnTo>
                  <a:pt x="284" y="389"/>
                </a:lnTo>
                <a:lnTo>
                  <a:pt x="285" y="389"/>
                </a:lnTo>
                <a:lnTo>
                  <a:pt x="285" y="390"/>
                </a:lnTo>
                <a:lnTo>
                  <a:pt x="286" y="390"/>
                </a:lnTo>
                <a:lnTo>
                  <a:pt x="286" y="389"/>
                </a:lnTo>
                <a:lnTo>
                  <a:pt x="288" y="389"/>
                </a:lnTo>
                <a:lnTo>
                  <a:pt x="288" y="388"/>
                </a:lnTo>
                <a:lnTo>
                  <a:pt x="289" y="388"/>
                </a:lnTo>
                <a:lnTo>
                  <a:pt x="290" y="388"/>
                </a:lnTo>
                <a:lnTo>
                  <a:pt x="291" y="388"/>
                </a:lnTo>
                <a:lnTo>
                  <a:pt x="291" y="386"/>
                </a:lnTo>
                <a:lnTo>
                  <a:pt x="290" y="385"/>
                </a:lnTo>
                <a:lnTo>
                  <a:pt x="290" y="384"/>
                </a:lnTo>
                <a:lnTo>
                  <a:pt x="290" y="383"/>
                </a:lnTo>
                <a:lnTo>
                  <a:pt x="291" y="381"/>
                </a:lnTo>
                <a:lnTo>
                  <a:pt x="293" y="381"/>
                </a:lnTo>
                <a:lnTo>
                  <a:pt x="294" y="381"/>
                </a:lnTo>
                <a:lnTo>
                  <a:pt x="295" y="381"/>
                </a:lnTo>
                <a:lnTo>
                  <a:pt x="295" y="383"/>
                </a:lnTo>
                <a:lnTo>
                  <a:pt x="297" y="383"/>
                </a:lnTo>
                <a:lnTo>
                  <a:pt x="298" y="383"/>
                </a:lnTo>
                <a:lnTo>
                  <a:pt x="298" y="381"/>
                </a:lnTo>
                <a:lnTo>
                  <a:pt x="298" y="380"/>
                </a:lnTo>
                <a:lnTo>
                  <a:pt x="299" y="379"/>
                </a:lnTo>
                <a:lnTo>
                  <a:pt x="299" y="380"/>
                </a:lnTo>
                <a:lnTo>
                  <a:pt x="299" y="379"/>
                </a:lnTo>
                <a:lnTo>
                  <a:pt x="301" y="377"/>
                </a:lnTo>
                <a:lnTo>
                  <a:pt x="301" y="379"/>
                </a:lnTo>
                <a:lnTo>
                  <a:pt x="302" y="379"/>
                </a:lnTo>
                <a:lnTo>
                  <a:pt x="303" y="379"/>
                </a:lnTo>
                <a:lnTo>
                  <a:pt x="303" y="377"/>
                </a:lnTo>
                <a:lnTo>
                  <a:pt x="305" y="377"/>
                </a:lnTo>
                <a:lnTo>
                  <a:pt x="306" y="377"/>
                </a:lnTo>
                <a:lnTo>
                  <a:pt x="307" y="377"/>
                </a:lnTo>
                <a:lnTo>
                  <a:pt x="307" y="376"/>
                </a:lnTo>
                <a:lnTo>
                  <a:pt x="308" y="376"/>
                </a:lnTo>
                <a:lnTo>
                  <a:pt x="310" y="376"/>
                </a:lnTo>
                <a:lnTo>
                  <a:pt x="311" y="375"/>
                </a:lnTo>
                <a:lnTo>
                  <a:pt x="311" y="373"/>
                </a:lnTo>
                <a:lnTo>
                  <a:pt x="312" y="373"/>
                </a:lnTo>
                <a:lnTo>
                  <a:pt x="312" y="372"/>
                </a:lnTo>
                <a:lnTo>
                  <a:pt x="314" y="372"/>
                </a:lnTo>
                <a:lnTo>
                  <a:pt x="315" y="372"/>
                </a:lnTo>
                <a:lnTo>
                  <a:pt x="316" y="371"/>
                </a:lnTo>
                <a:lnTo>
                  <a:pt x="318" y="371"/>
                </a:lnTo>
                <a:lnTo>
                  <a:pt x="320" y="371"/>
                </a:lnTo>
                <a:lnTo>
                  <a:pt x="322" y="371"/>
                </a:lnTo>
                <a:lnTo>
                  <a:pt x="323" y="371"/>
                </a:lnTo>
                <a:lnTo>
                  <a:pt x="326" y="371"/>
                </a:lnTo>
                <a:lnTo>
                  <a:pt x="327" y="369"/>
                </a:lnTo>
                <a:lnTo>
                  <a:pt x="328" y="369"/>
                </a:lnTo>
                <a:lnTo>
                  <a:pt x="328" y="368"/>
                </a:lnTo>
                <a:lnTo>
                  <a:pt x="329" y="367"/>
                </a:lnTo>
                <a:lnTo>
                  <a:pt x="329" y="366"/>
                </a:lnTo>
                <a:lnTo>
                  <a:pt x="331" y="366"/>
                </a:lnTo>
                <a:lnTo>
                  <a:pt x="331" y="364"/>
                </a:lnTo>
                <a:lnTo>
                  <a:pt x="331" y="363"/>
                </a:lnTo>
                <a:lnTo>
                  <a:pt x="331" y="362"/>
                </a:lnTo>
                <a:lnTo>
                  <a:pt x="332" y="362"/>
                </a:lnTo>
                <a:lnTo>
                  <a:pt x="332" y="360"/>
                </a:lnTo>
                <a:lnTo>
                  <a:pt x="332" y="359"/>
                </a:lnTo>
                <a:lnTo>
                  <a:pt x="333" y="358"/>
                </a:lnTo>
                <a:lnTo>
                  <a:pt x="333" y="356"/>
                </a:lnTo>
                <a:lnTo>
                  <a:pt x="333" y="355"/>
                </a:lnTo>
                <a:lnTo>
                  <a:pt x="333" y="351"/>
                </a:lnTo>
                <a:lnTo>
                  <a:pt x="335" y="350"/>
                </a:lnTo>
                <a:lnTo>
                  <a:pt x="335" y="349"/>
                </a:lnTo>
                <a:lnTo>
                  <a:pt x="335" y="347"/>
                </a:lnTo>
                <a:lnTo>
                  <a:pt x="336" y="347"/>
                </a:lnTo>
                <a:lnTo>
                  <a:pt x="337" y="346"/>
                </a:lnTo>
                <a:lnTo>
                  <a:pt x="339" y="346"/>
                </a:lnTo>
                <a:lnTo>
                  <a:pt x="337" y="347"/>
                </a:lnTo>
                <a:lnTo>
                  <a:pt x="337" y="349"/>
                </a:lnTo>
                <a:lnTo>
                  <a:pt x="339" y="347"/>
                </a:lnTo>
                <a:lnTo>
                  <a:pt x="339" y="346"/>
                </a:lnTo>
                <a:lnTo>
                  <a:pt x="340" y="347"/>
                </a:lnTo>
                <a:lnTo>
                  <a:pt x="340" y="349"/>
                </a:lnTo>
                <a:lnTo>
                  <a:pt x="340" y="350"/>
                </a:lnTo>
                <a:lnTo>
                  <a:pt x="340" y="349"/>
                </a:lnTo>
                <a:lnTo>
                  <a:pt x="341" y="349"/>
                </a:lnTo>
                <a:lnTo>
                  <a:pt x="343" y="349"/>
                </a:lnTo>
                <a:lnTo>
                  <a:pt x="344" y="347"/>
                </a:lnTo>
                <a:lnTo>
                  <a:pt x="343" y="347"/>
                </a:lnTo>
                <a:lnTo>
                  <a:pt x="343" y="346"/>
                </a:lnTo>
                <a:lnTo>
                  <a:pt x="344" y="345"/>
                </a:lnTo>
                <a:lnTo>
                  <a:pt x="345" y="343"/>
                </a:lnTo>
                <a:lnTo>
                  <a:pt x="346" y="343"/>
                </a:lnTo>
                <a:lnTo>
                  <a:pt x="348" y="343"/>
                </a:lnTo>
                <a:lnTo>
                  <a:pt x="348" y="342"/>
                </a:lnTo>
                <a:lnTo>
                  <a:pt x="348" y="341"/>
                </a:lnTo>
                <a:lnTo>
                  <a:pt x="349" y="341"/>
                </a:lnTo>
                <a:lnTo>
                  <a:pt x="349" y="339"/>
                </a:lnTo>
                <a:lnTo>
                  <a:pt x="350" y="339"/>
                </a:lnTo>
                <a:lnTo>
                  <a:pt x="350" y="338"/>
                </a:lnTo>
                <a:lnTo>
                  <a:pt x="352" y="338"/>
                </a:lnTo>
                <a:lnTo>
                  <a:pt x="352" y="337"/>
                </a:lnTo>
                <a:lnTo>
                  <a:pt x="352" y="334"/>
                </a:lnTo>
                <a:lnTo>
                  <a:pt x="352" y="333"/>
                </a:lnTo>
                <a:lnTo>
                  <a:pt x="353" y="333"/>
                </a:lnTo>
                <a:lnTo>
                  <a:pt x="354" y="332"/>
                </a:lnTo>
                <a:lnTo>
                  <a:pt x="353" y="332"/>
                </a:lnTo>
                <a:lnTo>
                  <a:pt x="353" y="330"/>
                </a:lnTo>
                <a:lnTo>
                  <a:pt x="354" y="329"/>
                </a:lnTo>
                <a:lnTo>
                  <a:pt x="356" y="328"/>
                </a:lnTo>
                <a:lnTo>
                  <a:pt x="357" y="328"/>
                </a:lnTo>
                <a:lnTo>
                  <a:pt x="358" y="328"/>
                </a:lnTo>
                <a:lnTo>
                  <a:pt x="358" y="329"/>
                </a:lnTo>
                <a:lnTo>
                  <a:pt x="360" y="329"/>
                </a:lnTo>
                <a:lnTo>
                  <a:pt x="361" y="329"/>
                </a:lnTo>
                <a:lnTo>
                  <a:pt x="361" y="330"/>
                </a:lnTo>
                <a:lnTo>
                  <a:pt x="362" y="330"/>
                </a:lnTo>
                <a:lnTo>
                  <a:pt x="362" y="329"/>
                </a:lnTo>
                <a:lnTo>
                  <a:pt x="363" y="329"/>
                </a:lnTo>
                <a:lnTo>
                  <a:pt x="365" y="329"/>
                </a:lnTo>
                <a:lnTo>
                  <a:pt x="366" y="329"/>
                </a:lnTo>
                <a:lnTo>
                  <a:pt x="366" y="328"/>
                </a:lnTo>
                <a:lnTo>
                  <a:pt x="367" y="328"/>
                </a:lnTo>
                <a:lnTo>
                  <a:pt x="367" y="326"/>
                </a:lnTo>
                <a:lnTo>
                  <a:pt x="369" y="326"/>
                </a:lnTo>
                <a:lnTo>
                  <a:pt x="370" y="326"/>
                </a:lnTo>
                <a:lnTo>
                  <a:pt x="371" y="326"/>
                </a:lnTo>
                <a:lnTo>
                  <a:pt x="373" y="326"/>
                </a:lnTo>
                <a:lnTo>
                  <a:pt x="374" y="326"/>
                </a:lnTo>
                <a:lnTo>
                  <a:pt x="375" y="326"/>
                </a:lnTo>
                <a:lnTo>
                  <a:pt x="377" y="326"/>
                </a:lnTo>
                <a:lnTo>
                  <a:pt x="378" y="326"/>
                </a:lnTo>
                <a:lnTo>
                  <a:pt x="379" y="328"/>
                </a:lnTo>
                <a:lnTo>
                  <a:pt x="380" y="328"/>
                </a:lnTo>
                <a:lnTo>
                  <a:pt x="382" y="328"/>
                </a:lnTo>
                <a:lnTo>
                  <a:pt x="384" y="328"/>
                </a:lnTo>
                <a:lnTo>
                  <a:pt x="386" y="328"/>
                </a:lnTo>
                <a:lnTo>
                  <a:pt x="384" y="328"/>
                </a:lnTo>
                <a:lnTo>
                  <a:pt x="384" y="326"/>
                </a:lnTo>
                <a:lnTo>
                  <a:pt x="386" y="326"/>
                </a:lnTo>
                <a:lnTo>
                  <a:pt x="387" y="325"/>
                </a:lnTo>
                <a:lnTo>
                  <a:pt x="386" y="324"/>
                </a:lnTo>
                <a:lnTo>
                  <a:pt x="387" y="324"/>
                </a:lnTo>
                <a:close/>
                <a:moveTo>
                  <a:pt x="363" y="322"/>
                </a:moveTo>
                <a:lnTo>
                  <a:pt x="365" y="324"/>
                </a:lnTo>
                <a:lnTo>
                  <a:pt x="365" y="325"/>
                </a:lnTo>
                <a:lnTo>
                  <a:pt x="363" y="325"/>
                </a:lnTo>
                <a:lnTo>
                  <a:pt x="362" y="326"/>
                </a:lnTo>
                <a:lnTo>
                  <a:pt x="362" y="328"/>
                </a:lnTo>
                <a:lnTo>
                  <a:pt x="361" y="329"/>
                </a:lnTo>
                <a:lnTo>
                  <a:pt x="361" y="328"/>
                </a:lnTo>
                <a:lnTo>
                  <a:pt x="360" y="328"/>
                </a:lnTo>
                <a:lnTo>
                  <a:pt x="358" y="326"/>
                </a:lnTo>
                <a:lnTo>
                  <a:pt x="357" y="326"/>
                </a:lnTo>
                <a:lnTo>
                  <a:pt x="356" y="326"/>
                </a:lnTo>
                <a:lnTo>
                  <a:pt x="356" y="325"/>
                </a:lnTo>
                <a:lnTo>
                  <a:pt x="357" y="325"/>
                </a:lnTo>
                <a:lnTo>
                  <a:pt x="358" y="325"/>
                </a:lnTo>
                <a:lnTo>
                  <a:pt x="360" y="324"/>
                </a:lnTo>
                <a:lnTo>
                  <a:pt x="361" y="324"/>
                </a:lnTo>
                <a:lnTo>
                  <a:pt x="362" y="324"/>
                </a:lnTo>
                <a:lnTo>
                  <a:pt x="362" y="322"/>
                </a:lnTo>
                <a:lnTo>
                  <a:pt x="363" y="322"/>
                </a:lnTo>
                <a:close/>
                <a:moveTo>
                  <a:pt x="426" y="324"/>
                </a:moveTo>
                <a:lnTo>
                  <a:pt x="425" y="324"/>
                </a:lnTo>
                <a:lnTo>
                  <a:pt x="425" y="322"/>
                </a:lnTo>
                <a:lnTo>
                  <a:pt x="426" y="322"/>
                </a:lnTo>
                <a:lnTo>
                  <a:pt x="426" y="324"/>
                </a:lnTo>
                <a:close/>
                <a:moveTo>
                  <a:pt x="349" y="322"/>
                </a:moveTo>
                <a:lnTo>
                  <a:pt x="348" y="322"/>
                </a:lnTo>
                <a:lnTo>
                  <a:pt x="349" y="322"/>
                </a:lnTo>
                <a:close/>
                <a:moveTo>
                  <a:pt x="352" y="322"/>
                </a:moveTo>
                <a:lnTo>
                  <a:pt x="350" y="322"/>
                </a:lnTo>
                <a:lnTo>
                  <a:pt x="352" y="321"/>
                </a:lnTo>
                <a:lnTo>
                  <a:pt x="352" y="322"/>
                </a:lnTo>
                <a:close/>
                <a:moveTo>
                  <a:pt x="350" y="322"/>
                </a:moveTo>
                <a:lnTo>
                  <a:pt x="349" y="322"/>
                </a:lnTo>
                <a:lnTo>
                  <a:pt x="349" y="321"/>
                </a:lnTo>
                <a:lnTo>
                  <a:pt x="350" y="321"/>
                </a:lnTo>
                <a:lnTo>
                  <a:pt x="350" y="322"/>
                </a:lnTo>
                <a:close/>
                <a:moveTo>
                  <a:pt x="409" y="321"/>
                </a:moveTo>
                <a:lnTo>
                  <a:pt x="411" y="322"/>
                </a:lnTo>
                <a:lnTo>
                  <a:pt x="411" y="324"/>
                </a:lnTo>
                <a:lnTo>
                  <a:pt x="409" y="324"/>
                </a:lnTo>
                <a:lnTo>
                  <a:pt x="408" y="324"/>
                </a:lnTo>
                <a:lnTo>
                  <a:pt x="408" y="325"/>
                </a:lnTo>
                <a:lnTo>
                  <a:pt x="407" y="325"/>
                </a:lnTo>
                <a:lnTo>
                  <a:pt x="405" y="326"/>
                </a:lnTo>
                <a:lnTo>
                  <a:pt x="405" y="325"/>
                </a:lnTo>
                <a:lnTo>
                  <a:pt x="404" y="325"/>
                </a:lnTo>
                <a:lnTo>
                  <a:pt x="403" y="325"/>
                </a:lnTo>
                <a:lnTo>
                  <a:pt x="401" y="325"/>
                </a:lnTo>
                <a:lnTo>
                  <a:pt x="400" y="324"/>
                </a:lnTo>
                <a:lnTo>
                  <a:pt x="401" y="324"/>
                </a:lnTo>
                <a:lnTo>
                  <a:pt x="404" y="324"/>
                </a:lnTo>
                <a:lnTo>
                  <a:pt x="404" y="322"/>
                </a:lnTo>
                <a:lnTo>
                  <a:pt x="405" y="322"/>
                </a:lnTo>
                <a:lnTo>
                  <a:pt x="407" y="321"/>
                </a:lnTo>
                <a:lnTo>
                  <a:pt x="408" y="321"/>
                </a:lnTo>
                <a:lnTo>
                  <a:pt x="409" y="321"/>
                </a:lnTo>
                <a:close/>
                <a:moveTo>
                  <a:pt x="339" y="322"/>
                </a:moveTo>
                <a:lnTo>
                  <a:pt x="337" y="322"/>
                </a:lnTo>
                <a:lnTo>
                  <a:pt x="339" y="322"/>
                </a:lnTo>
                <a:lnTo>
                  <a:pt x="340" y="322"/>
                </a:lnTo>
                <a:lnTo>
                  <a:pt x="341" y="322"/>
                </a:lnTo>
                <a:lnTo>
                  <a:pt x="341" y="321"/>
                </a:lnTo>
                <a:lnTo>
                  <a:pt x="341" y="322"/>
                </a:lnTo>
                <a:lnTo>
                  <a:pt x="340" y="322"/>
                </a:lnTo>
                <a:lnTo>
                  <a:pt x="339" y="322"/>
                </a:lnTo>
                <a:close/>
                <a:moveTo>
                  <a:pt x="390" y="322"/>
                </a:moveTo>
                <a:lnTo>
                  <a:pt x="388" y="322"/>
                </a:lnTo>
                <a:lnTo>
                  <a:pt x="388" y="321"/>
                </a:lnTo>
                <a:lnTo>
                  <a:pt x="390" y="321"/>
                </a:lnTo>
                <a:lnTo>
                  <a:pt x="390" y="322"/>
                </a:lnTo>
                <a:close/>
                <a:moveTo>
                  <a:pt x="416" y="321"/>
                </a:moveTo>
                <a:lnTo>
                  <a:pt x="415" y="321"/>
                </a:lnTo>
                <a:lnTo>
                  <a:pt x="415" y="320"/>
                </a:lnTo>
                <a:lnTo>
                  <a:pt x="416" y="320"/>
                </a:lnTo>
                <a:lnTo>
                  <a:pt x="416" y="321"/>
                </a:lnTo>
                <a:close/>
                <a:moveTo>
                  <a:pt x="387" y="320"/>
                </a:moveTo>
                <a:lnTo>
                  <a:pt x="387" y="321"/>
                </a:lnTo>
                <a:lnTo>
                  <a:pt x="386" y="321"/>
                </a:lnTo>
                <a:lnTo>
                  <a:pt x="386" y="320"/>
                </a:lnTo>
                <a:lnTo>
                  <a:pt x="387" y="320"/>
                </a:lnTo>
                <a:close/>
                <a:moveTo>
                  <a:pt x="386" y="320"/>
                </a:moveTo>
                <a:lnTo>
                  <a:pt x="384" y="320"/>
                </a:lnTo>
                <a:lnTo>
                  <a:pt x="386" y="320"/>
                </a:lnTo>
                <a:close/>
                <a:moveTo>
                  <a:pt x="450" y="318"/>
                </a:moveTo>
                <a:lnTo>
                  <a:pt x="450" y="320"/>
                </a:lnTo>
                <a:lnTo>
                  <a:pt x="449" y="321"/>
                </a:lnTo>
                <a:lnTo>
                  <a:pt x="449" y="320"/>
                </a:lnTo>
                <a:lnTo>
                  <a:pt x="450" y="318"/>
                </a:lnTo>
                <a:close/>
                <a:moveTo>
                  <a:pt x="384" y="318"/>
                </a:moveTo>
                <a:lnTo>
                  <a:pt x="386" y="318"/>
                </a:lnTo>
                <a:lnTo>
                  <a:pt x="387" y="318"/>
                </a:lnTo>
                <a:lnTo>
                  <a:pt x="387" y="320"/>
                </a:lnTo>
                <a:lnTo>
                  <a:pt x="386" y="320"/>
                </a:lnTo>
                <a:lnTo>
                  <a:pt x="384" y="320"/>
                </a:lnTo>
                <a:lnTo>
                  <a:pt x="383" y="320"/>
                </a:lnTo>
                <a:lnTo>
                  <a:pt x="382" y="320"/>
                </a:lnTo>
                <a:lnTo>
                  <a:pt x="382" y="318"/>
                </a:lnTo>
                <a:lnTo>
                  <a:pt x="383" y="318"/>
                </a:lnTo>
                <a:lnTo>
                  <a:pt x="384" y="318"/>
                </a:lnTo>
                <a:close/>
                <a:moveTo>
                  <a:pt x="344" y="318"/>
                </a:moveTo>
                <a:lnTo>
                  <a:pt x="343" y="318"/>
                </a:lnTo>
                <a:lnTo>
                  <a:pt x="343" y="317"/>
                </a:lnTo>
                <a:lnTo>
                  <a:pt x="344" y="317"/>
                </a:lnTo>
                <a:lnTo>
                  <a:pt x="344" y="318"/>
                </a:lnTo>
                <a:close/>
                <a:moveTo>
                  <a:pt x="362" y="317"/>
                </a:moveTo>
                <a:lnTo>
                  <a:pt x="363" y="318"/>
                </a:lnTo>
                <a:lnTo>
                  <a:pt x="362" y="318"/>
                </a:lnTo>
                <a:lnTo>
                  <a:pt x="361" y="318"/>
                </a:lnTo>
                <a:lnTo>
                  <a:pt x="361" y="317"/>
                </a:lnTo>
                <a:lnTo>
                  <a:pt x="362" y="317"/>
                </a:lnTo>
                <a:close/>
                <a:moveTo>
                  <a:pt x="326" y="316"/>
                </a:moveTo>
                <a:lnTo>
                  <a:pt x="326" y="317"/>
                </a:lnTo>
                <a:lnTo>
                  <a:pt x="324" y="317"/>
                </a:lnTo>
                <a:lnTo>
                  <a:pt x="324" y="316"/>
                </a:lnTo>
                <a:lnTo>
                  <a:pt x="326" y="316"/>
                </a:lnTo>
                <a:close/>
                <a:moveTo>
                  <a:pt x="343" y="317"/>
                </a:moveTo>
                <a:lnTo>
                  <a:pt x="343" y="316"/>
                </a:lnTo>
                <a:lnTo>
                  <a:pt x="344" y="316"/>
                </a:lnTo>
                <a:lnTo>
                  <a:pt x="344" y="317"/>
                </a:lnTo>
                <a:lnTo>
                  <a:pt x="343" y="317"/>
                </a:lnTo>
                <a:close/>
                <a:moveTo>
                  <a:pt x="416" y="317"/>
                </a:moveTo>
                <a:lnTo>
                  <a:pt x="415" y="317"/>
                </a:lnTo>
                <a:lnTo>
                  <a:pt x="415" y="316"/>
                </a:lnTo>
                <a:lnTo>
                  <a:pt x="416" y="316"/>
                </a:lnTo>
                <a:lnTo>
                  <a:pt x="417" y="317"/>
                </a:lnTo>
                <a:lnTo>
                  <a:pt x="416" y="317"/>
                </a:lnTo>
                <a:close/>
                <a:moveTo>
                  <a:pt x="382" y="316"/>
                </a:moveTo>
                <a:lnTo>
                  <a:pt x="382" y="317"/>
                </a:lnTo>
                <a:lnTo>
                  <a:pt x="379" y="318"/>
                </a:lnTo>
                <a:lnTo>
                  <a:pt x="379" y="320"/>
                </a:lnTo>
                <a:lnTo>
                  <a:pt x="378" y="320"/>
                </a:lnTo>
                <a:lnTo>
                  <a:pt x="377" y="320"/>
                </a:lnTo>
                <a:lnTo>
                  <a:pt x="377" y="321"/>
                </a:lnTo>
                <a:lnTo>
                  <a:pt x="375" y="321"/>
                </a:lnTo>
                <a:lnTo>
                  <a:pt x="375" y="322"/>
                </a:lnTo>
                <a:lnTo>
                  <a:pt x="374" y="322"/>
                </a:lnTo>
                <a:lnTo>
                  <a:pt x="373" y="322"/>
                </a:lnTo>
                <a:lnTo>
                  <a:pt x="373" y="324"/>
                </a:lnTo>
                <a:lnTo>
                  <a:pt x="371" y="324"/>
                </a:lnTo>
                <a:lnTo>
                  <a:pt x="370" y="324"/>
                </a:lnTo>
                <a:lnTo>
                  <a:pt x="369" y="324"/>
                </a:lnTo>
                <a:lnTo>
                  <a:pt x="369" y="322"/>
                </a:lnTo>
                <a:lnTo>
                  <a:pt x="367" y="322"/>
                </a:lnTo>
                <a:lnTo>
                  <a:pt x="369" y="322"/>
                </a:lnTo>
                <a:lnTo>
                  <a:pt x="370" y="321"/>
                </a:lnTo>
                <a:lnTo>
                  <a:pt x="371" y="321"/>
                </a:lnTo>
                <a:lnTo>
                  <a:pt x="370" y="321"/>
                </a:lnTo>
                <a:lnTo>
                  <a:pt x="369" y="321"/>
                </a:lnTo>
                <a:lnTo>
                  <a:pt x="367" y="321"/>
                </a:lnTo>
                <a:lnTo>
                  <a:pt x="367" y="322"/>
                </a:lnTo>
                <a:lnTo>
                  <a:pt x="366" y="321"/>
                </a:lnTo>
                <a:lnTo>
                  <a:pt x="366" y="320"/>
                </a:lnTo>
                <a:lnTo>
                  <a:pt x="366" y="318"/>
                </a:lnTo>
                <a:lnTo>
                  <a:pt x="367" y="318"/>
                </a:lnTo>
                <a:lnTo>
                  <a:pt x="369" y="317"/>
                </a:lnTo>
                <a:lnTo>
                  <a:pt x="370" y="317"/>
                </a:lnTo>
                <a:lnTo>
                  <a:pt x="370" y="318"/>
                </a:lnTo>
                <a:lnTo>
                  <a:pt x="371" y="317"/>
                </a:lnTo>
                <a:lnTo>
                  <a:pt x="371" y="318"/>
                </a:lnTo>
                <a:lnTo>
                  <a:pt x="373" y="318"/>
                </a:lnTo>
                <a:lnTo>
                  <a:pt x="373" y="317"/>
                </a:lnTo>
                <a:lnTo>
                  <a:pt x="371" y="317"/>
                </a:lnTo>
                <a:lnTo>
                  <a:pt x="373" y="317"/>
                </a:lnTo>
                <a:lnTo>
                  <a:pt x="374" y="317"/>
                </a:lnTo>
                <a:lnTo>
                  <a:pt x="374" y="316"/>
                </a:lnTo>
                <a:lnTo>
                  <a:pt x="375" y="316"/>
                </a:lnTo>
                <a:lnTo>
                  <a:pt x="377" y="316"/>
                </a:lnTo>
                <a:lnTo>
                  <a:pt x="379" y="316"/>
                </a:lnTo>
                <a:lnTo>
                  <a:pt x="380" y="316"/>
                </a:lnTo>
                <a:lnTo>
                  <a:pt x="382" y="316"/>
                </a:lnTo>
                <a:close/>
                <a:moveTo>
                  <a:pt x="319" y="316"/>
                </a:moveTo>
                <a:lnTo>
                  <a:pt x="318" y="316"/>
                </a:lnTo>
                <a:lnTo>
                  <a:pt x="318" y="314"/>
                </a:lnTo>
                <a:lnTo>
                  <a:pt x="318" y="316"/>
                </a:lnTo>
                <a:lnTo>
                  <a:pt x="319" y="316"/>
                </a:lnTo>
                <a:close/>
                <a:moveTo>
                  <a:pt x="361" y="316"/>
                </a:moveTo>
                <a:lnTo>
                  <a:pt x="361" y="317"/>
                </a:lnTo>
                <a:lnTo>
                  <a:pt x="361" y="318"/>
                </a:lnTo>
                <a:lnTo>
                  <a:pt x="360" y="318"/>
                </a:lnTo>
                <a:lnTo>
                  <a:pt x="358" y="320"/>
                </a:lnTo>
                <a:lnTo>
                  <a:pt x="357" y="320"/>
                </a:lnTo>
                <a:lnTo>
                  <a:pt x="356" y="320"/>
                </a:lnTo>
                <a:lnTo>
                  <a:pt x="354" y="320"/>
                </a:lnTo>
                <a:lnTo>
                  <a:pt x="354" y="318"/>
                </a:lnTo>
                <a:lnTo>
                  <a:pt x="356" y="318"/>
                </a:lnTo>
                <a:lnTo>
                  <a:pt x="356" y="317"/>
                </a:lnTo>
                <a:lnTo>
                  <a:pt x="357" y="317"/>
                </a:lnTo>
                <a:lnTo>
                  <a:pt x="358" y="316"/>
                </a:lnTo>
                <a:lnTo>
                  <a:pt x="360" y="316"/>
                </a:lnTo>
                <a:lnTo>
                  <a:pt x="360" y="314"/>
                </a:lnTo>
                <a:lnTo>
                  <a:pt x="361" y="316"/>
                </a:lnTo>
                <a:close/>
                <a:moveTo>
                  <a:pt x="401" y="313"/>
                </a:moveTo>
                <a:lnTo>
                  <a:pt x="403" y="314"/>
                </a:lnTo>
                <a:lnTo>
                  <a:pt x="401" y="316"/>
                </a:lnTo>
                <a:lnTo>
                  <a:pt x="400" y="314"/>
                </a:lnTo>
                <a:lnTo>
                  <a:pt x="401" y="314"/>
                </a:lnTo>
                <a:lnTo>
                  <a:pt x="401" y="313"/>
                </a:lnTo>
                <a:close/>
                <a:moveTo>
                  <a:pt x="396" y="312"/>
                </a:moveTo>
                <a:lnTo>
                  <a:pt x="396" y="313"/>
                </a:lnTo>
                <a:lnTo>
                  <a:pt x="395" y="314"/>
                </a:lnTo>
                <a:lnTo>
                  <a:pt x="394" y="314"/>
                </a:lnTo>
                <a:lnTo>
                  <a:pt x="392" y="313"/>
                </a:lnTo>
                <a:lnTo>
                  <a:pt x="391" y="313"/>
                </a:lnTo>
                <a:lnTo>
                  <a:pt x="392" y="312"/>
                </a:lnTo>
                <a:lnTo>
                  <a:pt x="394" y="312"/>
                </a:lnTo>
                <a:lnTo>
                  <a:pt x="395" y="312"/>
                </a:lnTo>
                <a:lnTo>
                  <a:pt x="396" y="312"/>
                </a:lnTo>
                <a:close/>
                <a:moveTo>
                  <a:pt x="329" y="313"/>
                </a:moveTo>
                <a:lnTo>
                  <a:pt x="328" y="314"/>
                </a:lnTo>
                <a:lnTo>
                  <a:pt x="328" y="313"/>
                </a:lnTo>
                <a:lnTo>
                  <a:pt x="329" y="312"/>
                </a:lnTo>
                <a:lnTo>
                  <a:pt x="331" y="313"/>
                </a:lnTo>
                <a:lnTo>
                  <a:pt x="329" y="313"/>
                </a:lnTo>
                <a:close/>
                <a:moveTo>
                  <a:pt x="386" y="312"/>
                </a:moveTo>
                <a:lnTo>
                  <a:pt x="384" y="312"/>
                </a:lnTo>
                <a:lnTo>
                  <a:pt x="384" y="311"/>
                </a:lnTo>
                <a:lnTo>
                  <a:pt x="386" y="311"/>
                </a:lnTo>
                <a:lnTo>
                  <a:pt x="386" y="312"/>
                </a:lnTo>
                <a:close/>
                <a:moveTo>
                  <a:pt x="409" y="311"/>
                </a:moveTo>
                <a:lnTo>
                  <a:pt x="408" y="312"/>
                </a:lnTo>
                <a:lnTo>
                  <a:pt x="408" y="311"/>
                </a:lnTo>
                <a:lnTo>
                  <a:pt x="408" y="309"/>
                </a:lnTo>
                <a:lnTo>
                  <a:pt x="409" y="311"/>
                </a:lnTo>
                <a:close/>
                <a:moveTo>
                  <a:pt x="331" y="309"/>
                </a:moveTo>
                <a:lnTo>
                  <a:pt x="332" y="309"/>
                </a:lnTo>
                <a:lnTo>
                  <a:pt x="332" y="311"/>
                </a:lnTo>
                <a:lnTo>
                  <a:pt x="331" y="311"/>
                </a:lnTo>
                <a:lnTo>
                  <a:pt x="331" y="309"/>
                </a:lnTo>
                <a:close/>
                <a:moveTo>
                  <a:pt x="394" y="308"/>
                </a:moveTo>
                <a:lnTo>
                  <a:pt x="392" y="308"/>
                </a:lnTo>
                <a:lnTo>
                  <a:pt x="394" y="308"/>
                </a:lnTo>
                <a:close/>
                <a:moveTo>
                  <a:pt x="433" y="308"/>
                </a:moveTo>
                <a:lnTo>
                  <a:pt x="433" y="309"/>
                </a:lnTo>
                <a:lnTo>
                  <a:pt x="432" y="309"/>
                </a:lnTo>
                <a:lnTo>
                  <a:pt x="430" y="308"/>
                </a:lnTo>
                <a:lnTo>
                  <a:pt x="432" y="308"/>
                </a:lnTo>
                <a:lnTo>
                  <a:pt x="433" y="308"/>
                </a:lnTo>
                <a:close/>
                <a:moveTo>
                  <a:pt x="329" y="308"/>
                </a:moveTo>
                <a:lnTo>
                  <a:pt x="331" y="308"/>
                </a:lnTo>
                <a:lnTo>
                  <a:pt x="329" y="308"/>
                </a:lnTo>
                <a:close/>
                <a:moveTo>
                  <a:pt x="394" y="309"/>
                </a:moveTo>
                <a:lnTo>
                  <a:pt x="392" y="311"/>
                </a:lnTo>
                <a:lnTo>
                  <a:pt x="392" y="309"/>
                </a:lnTo>
                <a:lnTo>
                  <a:pt x="394" y="308"/>
                </a:lnTo>
                <a:lnTo>
                  <a:pt x="395" y="308"/>
                </a:lnTo>
                <a:lnTo>
                  <a:pt x="394" y="308"/>
                </a:lnTo>
                <a:lnTo>
                  <a:pt x="394" y="309"/>
                </a:lnTo>
                <a:close/>
                <a:moveTo>
                  <a:pt x="388" y="308"/>
                </a:moveTo>
                <a:lnTo>
                  <a:pt x="387" y="309"/>
                </a:lnTo>
                <a:lnTo>
                  <a:pt x="387" y="308"/>
                </a:lnTo>
                <a:lnTo>
                  <a:pt x="387" y="307"/>
                </a:lnTo>
                <a:lnTo>
                  <a:pt x="388" y="307"/>
                </a:lnTo>
                <a:lnTo>
                  <a:pt x="388" y="308"/>
                </a:lnTo>
                <a:close/>
                <a:moveTo>
                  <a:pt x="346" y="308"/>
                </a:moveTo>
                <a:lnTo>
                  <a:pt x="346" y="307"/>
                </a:lnTo>
                <a:lnTo>
                  <a:pt x="346" y="308"/>
                </a:lnTo>
                <a:close/>
                <a:moveTo>
                  <a:pt x="329" y="307"/>
                </a:moveTo>
                <a:lnTo>
                  <a:pt x="328" y="307"/>
                </a:lnTo>
                <a:lnTo>
                  <a:pt x="329" y="307"/>
                </a:lnTo>
                <a:close/>
                <a:moveTo>
                  <a:pt x="396" y="308"/>
                </a:moveTo>
                <a:lnTo>
                  <a:pt x="395" y="307"/>
                </a:lnTo>
                <a:lnTo>
                  <a:pt x="396" y="307"/>
                </a:lnTo>
                <a:lnTo>
                  <a:pt x="396" y="308"/>
                </a:lnTo>
                <a:close/>
                <a:moveTo>
                  <a:pt x="399" y="307"/>
                </a:moveTo>
                <a:lnTo>
                  <a:pt x="398" y="307"/>
                </a:lnTo>
                <a:lnTo>
                  <a:pt x="396" y="307"/>
                </a:lnTo>
                <a:lnTo>
                  <a:pt x="398" y="307"/>
                </a:lnTo>
                <a:lnTo>
                  <a:pt x="399" y="307"/>
                </a:lnTo>
                <a:close/>
                <a:moveTo>
                  <a:pt x="331" y="307"/>
                </a:moveTo>
                <a:lnTo>
                  <a:pt x="329" y="307"/>
                </a:lnTo>
                <a:lnTo>
                  <a:pt x="331" y="305"/>
                </a:lnTo>
                <a:lnTo>
                  <a:pt x="331" y="307"/>
                </a:lnTo>
                <a:close/>
                <a:moveTo>
                  <a:pt x="422" y="304"/>
                </a:moveTo>
                <a:lnTo>
                  <a:pt x="422" y="305"/>
                </a:lnTo>
                <a:lnTo>
                  <a:pt x="424" y="305"/>
                </a:lnTo>
                <a:lnTo>
                  <a:pt x="424" y="307"/>
                </a:lnTo>
                <a:lnTo>
                  <a:pt x="425" y="307"/>
                </a:lnTo>
                <a:lnTo>
                  <a:pt x="428" y="307"/>
                </a:lnTo>
                <a:lnTo>
                  <a:pt x="428" y="308"/>
                </a:lnTo>
                <a:lnTo>
                  <a:pt x="429" y="308"/>
                </a:lnTo>
                <a:lnTo>
                  <a:pt x="428" y="308"/>
                </a:lnTo>
                <a:lnTo>
                  <a:pt x="426" y="308"/>
                </a:lnTo>
                <a:lnTo>
                  <a:pt x="425" y="308"/>
                </a:lnTo>
                <a:lnTo>
                  <a:pt x="425" y="307"/>
                </a:lnTo>
                <a:lnTo>
                  <a:pt x="422" y="305"/>
                </a:lnTo>
                <a:lnTo>
                  <a:pt x="421" y="305"/>
                </a:lnTo>
                <a:lnTo>
                  <a:pt x="421" y="304"/>
                </a:lnTo>
                <a:lnTo>
                  <a:pt x="422" y="304"/>
                </a:lnTo>
                <a:close/>
                <a:moveTo>
                  <a:pt x="301" y="308"/>
                </a:moveTo>
                <a:lnTo>
                  <a:pt x="301" y="307"/>
                </a:lnTo>
                <a:lnTo>
                  <a:pt x="301" y="305"/>
                </a:lnTo>
                <a:lnTo>
                  <a:pt x="301" y="304"/>
                </a:lnTo>
                <a:lnTo>
                  <a:pt x="302" y="304"/>
                </a:lnTo>
                <a:lnTo>
                  <a:pt x="302" y="307"/>
                </a:lnTo>
                <a:lnTo>
                  <a:pt x="301" y="307"/>
                </a:lnTo>
                <a:lnTo>
                  <a:pt x="301" y="308"/>
                </a:lnTo>
                <a:close/>
                <a:moveTo>
                  <a:pt x="294" y="301"/>
                </a:moveTo>
                <a:lnTo>
                  <a:pt x="293" y="301"/>
                </a:lnTo>
                <a:lnTo>
                  <a:pt x="294" y="301"/>
                </a:lnTo>
                <a:close/>
                <a:moveTo>
                  <a:pt x="299" y="301"/>
                </a:moveTo>
                <a:lnTo>
                  <a:pt x="298" y="301"/>
                </a:lnTo>
                <a:lnTo>
                  <a:pt x="298" y="300"/>
                </a:lnTo>
                <a:lnTo>
                  <a:pt x="299" y="300"/>
                </a:lnTo>
                <a:lnTo>
                  <a:pt x="299" y="301"/>
                </a:lnTo>
                <a:close/>
                <a:moveTo>
                  <a:pt x="360" y="300"/>
                </a:moveTo>
                <a:lnTo>
                  <a:pt x="358" y="300"/>
                </a:lnTo>
                <a:lnTo>
                  <a:pt x="360" y="300"/>
                </a:lnTo>
                <a:close/>
                <a:moveTo>
                  <a:pt x="299" y="300"/>
                </a:moveTo>
                <a:lnTo>
                  <a:pt x="298" y="300"/>
                </a:lnTo>
                <a:lnTo>
                  <a:pt x="299" y="299"/>
                </a:lnTo>
                <a:lnTo>
                  <a:pt x="299" y="300"/>
                </a:lnTo>
                <a:close/>
                <a:moveTo>
                  <a:pt x="298" y="297"/>
                </a:moveTo>
                <a:lnTo>
                  <a:pt x="299" y="297"/>
                </a:lnTo>
                <a:lnTo>
                  <a:pt x="299" y="299"/>
                </a:lnTo>
                <a:lnTo>
                  <a:pt x="298" y="299"/>
                </a:lnTo>
                <a:lnTo>
                  <a:pt x="298" y="297"/>
                </a:lnTo>
                <a:close/>
                <a:moveTo>
                  <a:pt x="361" y="299"/>
                </a:moveTo>
                <a:lnTo>
                  <a:pt x="360" y="297"/>
                </a:lnTo>
                <a:lnTo>
                  <a:pt x="361" y="297"/>
                </a:lnTo>
                <a:lnTo>
                  <a:pt x="361" y="299"/>
                </a:lnTo>
                <a:close/>
                <a:moveTo>
                  <a:pt x="337" y="297"/>
                </a:moveTo>
                <a:lnTo>
                  <a:pt x="337" y="299"/>
                </a:lnTo>
                <a:lnTo>
                  <a:pt x="337" y="300"/>
                </a:lnTo>
                <a:lnTo>
                  <a:pt x="337" y="301"/>
                </a:lnTo>
                <a:lnTo>
                  <a:pt x="336" y="303"/>
                </a:lnTo>
                <a:lnTo>
                  <a:pt x="335" y="304"/>
                </a:lnTo>
                <a:lnTo>
                  <a:pt x="335" y="305"/>
                </a:lnTo>
                <a:lnTo>
                  <a:pt x="335" y="307"/>
                </a:lnTo>
                <a:lnTo>
                  <a:pt x="333" y="308"/>
                </a:lnTo>
                <a:lnTo>
                  <a:pt x="332" y="309"/>
                </a:lnTo>
                <a:lnTo>
                  <a:pt x="332" y="308"/>
                </a:lnTo>
                <a:lnTo>
                  <a:pt x="332" y="307"/>
                </a:lnTo>
                <a:lnTo>
                  <a:pt x="332" y="305"/>
                </a:lnTo>
                <a:lnTo>
                  <a:pt x="329" y="305"/>
                </a:lnTo>
                <a:lnTo>
                  <a:pt x="328" y="305"/>
                </a:lnTo>
                <a:lnTo>
                  <a:pt x="327" y="307"/>
                </a:lnTo>
                <a:lnTo>
                  <a:pt x="327" y="308"/>
                </a:lnTo>
                <a:lnTo>
                  <a:pt x="326" y="308"/>
                </a:lnTo>
                <a:lnTo>
                  <a:pt x="326" y="307"/>
                </a:lnTo>
                <a:lnTo>
                  <a:pt x="327" y="307"/>
                </a:lnTo>
                <a:lnTo>
                  <a:pt x="327" y="305"/>
                </a:lnTo>
                <a:lnTo>
                  <a:pt x="327" y="304"/>
                </a:lnTo>
                <a:lnTo>
                  <a:pt x="328" y="304"/>
                </a:lnTo>
                <a:lnTo>
                  <a:pt x="329" y="304"/>
                </a:lnTo>
                <a:lnTo>
                  <a:pt x="331" y="304"/>
                </a:lnTo>
                <a:lnTo>
                  <a:pt x="329" y="303"/>
                </a:lnTo>
                <a:lnTo>
                  <a:pt x="332" y="301"/>
                </a:lnTo>
                <a:lnTo>
                  <a:pt x="333" y="301"/>
                </a:lnTo>
                <a:lnTo>
                  <a:pt x="332" y="300"/>
                </a:lnTo>
                <a:lnTo>
                  <a:pt x="331" y="300"/>
                </a:lnTo>
                <a:lnTo>
                  <a:pt x="332" y="300"/>
                </a:lnTo>
                <a:lnTo>
                  <a:pt x="332" y="299"/>
                </a:lnTo>
                <a:lnTo>
                  <a:pt x="333" y="299"/>
                </a:lnTo>
                <a:lnTo>
                  <a:pt x="333" y="297"/>
                </a:lnTo>
                <a:lnTo>
                  <a:pt x="335" y="297"/>
                </a:lnTo>
                <a:lnTo>
                  <a:pt x="335" y="299"/>
                </a:lnTo>
                <a:lnTo>
                  <a:pt x="335" y="297"/>
                </a:lnTo>
                <a:lnTo>
                  <a:pt x="336" y="297"/>
                </a:lnTo>
                <a:lnTo>
                  <a:pt x="337" y="297"/>
                </a:lnTo>
                <a:close/>
                <a:moveTo>
                  <a:pt x="426" y="292"/>
                </a:moveTo>
                <a:lnTo>
                  <a:pt x="425" y="292"/>
                </a:lnTo>
                <a:lnTo>
                  <a:pt x="426" y="292"/>
                </a:lnTo>
                <a:close/>
                <a:moveTo>
                  <a:pt x="327" y="291"/>
                </a:moveTo>
                <a:lnTo>
                  <a:pt x="327" y="292"/>
                </a:lnTo>
                <a:lnTo>
                  <a:pt x="326" y="292"/>
                </a:lnTo>
                <a:lnTo>
                  <a:pt x="326" y="294"/>
                </a:lnTo>
                <a:lnTo>
                  <a:pt x="326" y="295"/>
                </a:lnTo>
                <a:lnTo>
                  <a:pt x="324" y="295"/>
                </a:lnTo>
                <a:lnTo>
                  <a:pt x="324" y="296"/>
                </a:lnTo>
                <a:lnTo>
                  <a:pt x="323" y="297"/>
                </a:lnTo>
                <a:lnTo>
                  <a:pt x="322" y="297"/>
                </a:lnTo>
                <a:lnTo>
                  <a:pt x="320" y="297"/>
                </a:lnTo>
                <a:lnTo>
                  <a:pt x="320" y="299"/>
                </a:lnTo>
                <a:lnTo>
                  <a:pt x="319" y="300"/>
                </a:lnTo>
                <a:lnTo>
                  <a:pt x="318" y="300"/>
                </a:lnTo>
                <a:lnTo>
                  <a:pt x="318" y="301"/>
                </a:lnTo>
                <a:lnTo>
                  <a:pt x="319" y="300"/>
                </a:lnTo>
                <a:lnTo>
                  <a:pt x="319" y="301"/>
                </a:lnTo>
                <a:lnTo>
                  <a:pt x="318" y="303"/>
                </a:lnTo>
                <a:lnTo>
                  <a:pt x="318" y="304"/>
                </a:lnTo>
                <a:lnTo>
                  <a:pt x="316" y="304"/>
                </a:lnTo>
                <a:lnTo>
                  <a:pt x="316" y="305"/>
                </a:lnTo>
                <a:lnTo>
                  <a:pt x="315" y="305"/>
                </a:lnTo>
                <a:lnTo>
                  <a:pt x="314" y="305"/>
                </a:lnTo>
                <a:lnTo>
                  <a:pt x="314" y="304"/>
                </a:lnTo>
                <a:lnTo>
                  <a:pt x="314" y="303"/>
                </a:lnTo>
                <a:lnTo>
                  <a:pt x="312" y="301"/>
                </a:lnTo>
                <a:lnTo>
                  <a:pt x="311" y="301"/>
                </a:lnTo>
                <a:lnTo>
                  <a:pt x="312" y="301"/>
                </a:lnTo>
                <a:lnTo>
                  <a:pt x="314" y="303"/>
                </a:lnTo>
                <a:lnTo>
                  <a:pt x="314" y="304"/>
                </a:lnTo>
                <a:lnTo>
                  <a:pt x="312" y="305"/>
                </a:lnTo>
                <a:lnTo>
                  <a:pt x="311" y="305"/>
                </a:lnTo>
                <a:lnTo>
                  <a:pt x="310" y="307"/>
                </a:lnTo>
                <a:lnTo>
                  <a:pt x="308" y="308"/>
                </a:lnTo>
                <a:lnTo>
                  <a:pt x="307" y="307"/>
                </a:lnTo>
                <a:lnTo>
                  <a:pt x="306" y="307"/>
                </a:lnTo>
                <a:lnTo>
                  <a:pt x="305" y="305"/>
                </a:lnTo>
                <a:lnTo>
                  <a:pt x="306" y="305"/>
                </a:lnTo>
                <a:lnTo>
                  <a:pt x="306" y="304"/>
                </a:lnTo>
                <a:lnTo>
                  <a:pt x="307" y="303"/>
                </a:lnTo>
                <a:lnTo>
                  <a:pt x="306" y="303"/>
                </a:lnTo>
                <a:lnTo>
                  <a:pt x="306" y="301"/>
                </a:lnTo>
                <a:lnTo>
                  <a:pt x="306" y="303"/>
                </a:lnTo>
                <a:lnTo>
                  <a:pt x="305" y="303"/>
                </a:lnTo>
                <a:lnTo>
                  <a:pt x="303" y="303"/>
                </a:lnTo>
                <a:lnTo>
                  <a:pt x="303" y="301"/>
                </a:lnTo>
                <a:lnTo>
                  <a:pt x="303" y="300"/>
                </a:lnTo>
                <a:lnTo>
                  <a:pt x="303" y="299"/>
                </a:lnTo>
                <a:lnTo>
                  <a:pt x="305" y="299"/>
                </a:lnTo>
                <a:lnTo>
                  <a:pt x="305" y="297"/>
                </a:lnTo>
                <a:lnTo>
                  <a:pt x="305" y="296"/>
                </a:lnTo>
                <a:lnTo>
                  <a:pt x="306" y="296"/>
                </a:lnTo>
                <a:lnTo>
                  <a:pt x="306" y="295"/>
                </a:lnTo>
                <a:lnTo>
                  <a:pt x="306" y="294"/>
                </a:lnTo>
                <a:lnTo>
                  <a:pt x="307" y="292"/>
                </a:lnTo>
                <a:lnTo>
                  <a:pt x="308" y="292"/>
                </a:lnTo>
                <a:lnTo>
                  <a:pt x="310" y="291"/>
                </a:lnTo>
                <a:lnTo>
                  <a:pt x="311" y="291"/>
                </a:lnTo>
                <a:lnTo>
                  <a:pt x="311" y="290"/>
                </a:lnTo>
                <a:lnTo>
                  <a:pt x="312" y="290"/>
                </a:lnTo>
                <a:lnTo>
                  <a:pt x="314" y="288"/>
                </a:lnTo>
                <a:lnTo>
                  <a:pt x="315" y="288"/>
                </a:lnTo>
                <a:lnTo>
                  <a:pt x="316" y="288"/>
                </a:lnTo>
                <a:lnTo>
                  <a:pt x="316" y="287"/>
                </a:lnTo>
                <a:lnTo>
                  <a:pt x="318" y="287"/>
                </a:lnTo>
                <a:lnTo>
                  <a:pt x="319" y="287"/>
                </a:lnTo>
                <a:lnTo>
                  <a:pt x="319" y="288"/>
                </a:lnTo>
                <a:lnTo>
                  <a:pt x="319" y="290"/>
                </a:lnTo>
                <a:lnTo>
                  <a:pt x="320" y="291"/>
                </a:lnTo>
                <a:lnTo>
                  <a:pt x="322" y="291"/>
                </a:lnTo>
                <a:lnTo>
                  <a:pt x="323" y="291"/>
                </a:lnTo>
                <a:lnTo>
                  <a:pt x="324" y="292"/>
                </a:lnTo>
                <a:lnTo>
                  <a:pt x="326" y="291"/>
                </a:lnTo>
                <a:lnTo>
                  <a:pt x="327" y="290"/>
                </a:lnTo>
                <a:lnTo>
                  <a:pt x="328" y="290"/>
                </a:lnTo>
                <a:lnTo>
                  <a:pt x="328" y="288"/>
                </a:lnTo>
                <a:lnTo>
                  <a:pt x="329" y="288"/>
                </a:lnTo>
                <a:lnTo>
                  <a:pt x="329" y="287"/>
                </a:lnTo>
                <a:lnTo>
                  <a:pt x="331" y="287"/>
                </a:lnTo>
                <a:lnTo>
                  <a:pt x="331" y="288"/>
                </a:lnTo>
                <a:lnTo>
                  <a:pt x="329" y="290"/>
                </a:lnTo>
                <a:lnTo>
                  <a:pt x="328" y="291"/>
                </a:lnTo>
                <a:lnTo>
                  <a:pt x="327" y="291"/>
                </a:lnTo>
                <a:close/>
                <a:moveTo>
                  <a:pt x="124" y="400"/>
                </a:moveTo>
                <a:lnTo>
                  <a:pt x="123" y="400"/>
                </a:lnTo>
                <a:lnTo>
                  <a:pt x="124" y="400"/>
                </a:lnTo>
                <a:lnTo>
                  <a:pt x="124" y="401"/>
                </a:lnTo>
                <a:lnTo>
                  <a:pt x="124" y="402"/>
                </a:lnTo>
                <a:lnTo>
                  <a:pt x="125" y="402"/>
                </a:lnTo>
                <a:lnTo>
                  <a:pt x="125" y="404"/>
                </a:lnTo>
                <a:lnTo>
                  <a:pt x="125" y="405"/>
                </a:lnTo>
                <a:lnTo>
                  <a:pt x="125" y="406"/>
                </a:lnTo>
                <a:lnTo>
                  <a:pt x="125" y="407"/>
                </a:lnTo>
                <a:lnTo>
                  <a:pt x="124" y="407"/>
                </a:lnTo>
                <a:lnTo>
                  <a:pt x="124" y="409"/>
                </a:lnTo>
                <a:lnTo>
                  <a:pt x="125" y="409"/>
                </a:lnTo>
                <a:lnTo>
                  <a:pt x="127" y="409"/>
                </a:lnTo>
                <a:lnTo>
                  <a:pt x="127" y="410"/>
                </a:lnTo>
                <a:lnTo>
                  <a:pt x="127" y="411"/>
                </a:lnTo>
                <a:lnTo>
                  <a:pt x="127" y="413"/>
                </a:lnTo>
                <a:lnTo>
                  <a:pt x="127" y="414"/>
                </a:lnTo>
                <a:lnTo>
                  <a:pt x="125" y="415"/>
                </a:lnTo>
                <a:lnTo>
                  <a:pt x="125" y="417"/>
                </a:lnTo>
                <a:lnTo>
                  <a:pt x="127" y="417"/>
                </a:lnTo>
                <a:lnTo>
                  <a:pt x="127" y="418"/>
                </a:lnTo>
                <a:lnTo>
                  <a:pt x="128" y="419"/>
                </a:lnTo>
                <a:lnTo>
                  <a:pt x="128" y="421"/>
                </a:lnTo>
                <a:lnTo>
                  <a:pt x="128" y="424"/>
                </a:lnTo>
                <a:lnTo>
                  <a:pt x="128" y="426"/>
                </a:lnTo>
                <a:lnTo>
                  <a:pt x="128" y="427"/>
                </a:lnTo>
                <a:lnTo>
                  <a:pt x="129" y="427"/>
                </a:lnTo>
                <a:lnTo>
                  <a:pt x="129" y="428"/>
                </a:lnTo>
                <a:lnTo>
                  <a:pt x="129" y="430"/>
                </a:lnTo>
                <a:lnTo>
                  <a:pt x="129" y="431"/>
                </a:lnTo>
                <a:lnTo>
                  <a:pt x="128" y="432"/>
                </a:lnTo>
                <a:lnTo>
                  <a:pt x="128" y="434"/>
                </a:lnTo>
                <a:lnTo>
                  <a:pt x="128" y="435"/>
                </a:lnTo>
                <a:lnTo>
                  <a:pt x="128" y="436"/>
                </a:lnTo>
                <a:lnTo>
                  <a:pt x="127" y="436"/>
                </a:lnTo>
                <a:lnTo>
                  <a:pt x="127" y="439"/>
                </a:lnTo>
                <a:lnTo>
                  <a:pt x="127" y="443"/>
                </a:lnTo>
                <a:lnTo>
                  <a:pt x="125" y="443"/>
                </a:lnTo>
                <a:lnTo>
                  <a:pt x="124" y="443"/>
                </a:lnTo>
                <a:lnTo>
                  <a:pt x="123" y="443"/>
                </a:lnTo>
                <a:lnTo>
                  <a:pt x="123" y="441"/>
                </a:lnTo>
                <a:lnTo>
                  <a:pt x="121" y="441"/>
                </a:lnTo>
                <a:lnTo>
                  <a:pt x="120" y="441"/>
                </a:lnTo>
                <a:lnTo>
                  <a:pt x="120" y="443"/>
                </a:lnTo>
                <a:lnTo>
                  <a:pt x="119" y="443"/>
                </a:lnTo>
                <a:lnTo>
                  <a:pt x="119" y="444"/>
                </a:lnTo>
                <a:lnTo>
                  <a:pt x="119" y="445"/>
                </a:lnTo>
                <a:lnTo>
                  <a:pt x="117" y="447"/>
                </a:lnTo>
                <a:lnTo>
                  <a:pt x="116" y="447"/>
                </a:lnTo>
                <a:lnTo>
                  <a:pt x="116" y="448"/>
                </a:lnTo>
                <a:lnTo>
                  <a:pt x="117" y="448"/>
                </a:lnTo>
                <a:lnTo>
                  <a:pt x="116" y="448"/>
                </a:lnTo>
                <a:lnTo>
                  <a:pt x="117" y="449"/>
                </a:lnTo>
                <a:lnTo>
                  <a:pt x="119" y="449"/>
                </a:lnTo>
                <a:lnTo>
                  <a:pt x="119" y="451"/>
                </a:lnTo>
                <a:lnTo>
                  <a:pt x="120" y="452"/>
                </a:lnTo>
                <a:lnTo>
                  <a:pt x="120" y="453"/>
                </a:lnTo>
                <a:lnTo>
                  <a:pt x="120" y="455"/>
                </a:lnTo>
                <a:lnTo>
                  <a:pt x="121" y="455"/>
                </a:lnTo>
                <a:lnTo>
                  <a:pt x="123" y="455"/>
                </a:lnTo>
                <a:lnTo>
                  <a:pt x="123" y="456"/>
                </a:lnTo>
                <a:lnTo>
                  <a:pt x="124" y="456"/>
                </a:lnTo>
                <a:lnTo>
                  <a:pt x="125" y="455"/>
                </a:lnTo>
                <a:lnTo>
                  <a:pt x="127" y="455"/>
                </a:lnTo>
                <a:lnTo>
                  <a:pt x="128" y="455"/>
                </a:lnTo>
                <a:lnTo>
                  <a:pt x="128" y="456"/>
                </a:lnTo>
                <a:lnTo>
                  <a:pt x="128" y="457"/>
                </a:lnTo>
                <a:lnTo>
                  <a:pt x="129" y="458"/>
                </a:lnTo>
                <a:lnTo>
                  <a:pt x="129" y="460"/>
                </a:lnTo>
                <a:lnTo>
                  <a:pt x="130" y="460"/>
                </a:lnTo>
                <a:lnTo>
                  <a:pt x="129" y="461"/>
                </a:lnTo>
                <a:lnTo>
                  <a:pt x="129" y="462"/>
                </a:lnTo>
                <a:lnTo>
                  <a:pt x="128" y="464"/>
                </a:lnTo>
                <a:lnTo>
                  <a:pt x="128" y="462"/>
                </a:lnTo>
                <a:lnTo>
                  <a:pt x="127" y="462"/>
                </a:lnTo>
                <a:lnTo>
                  <a:pt x="127" y="464"/>
                </a:lnTo>
                <a:lnTo>
                  <a:pt x="127" y="462"/>
                </a:lnTo>
                <a:lnTo>
                  <a:pt x="127" y="461"/>
                </a:lnTo>
                <a:lnTo>
                  <a:pt x="127" y="460"/>
                </a:lnTo>
                <a:lnTo>
                  <a:pt x="128" y="460"/>
                </a:lnTo>
                <a:lnTo>
                  <a:pt x="127" y="460"/>
                </a:lnTo>
                <a:lnTo>
                  <a:pt x="125" y="457"/>
                </a:lnTo>
                <a:lnTo>
                  <a:pt x="124" y="457"/>
                </a:lnTo>
                <a:lnTo>
                  <a:pt x="124" y="458"/>
                </a:lnTo>
                <a:lnTo>
                  <a:pt x="123" y="458"/>
                </a:lnTo>
                <a:lnTo>
                  <a:pt x="123" y="460"/>
                </a:lnTo>
                <a:lnTo>
                  <a:pt x="121" y="460"/>
                </a:lnTo>
                <a:lnTo>
                  <a:pt x="121" y="462"/>
                </a:lnTo>
                <a:lnTo>
                  <a:pt x="121" y="464"/>
                </a:lnTo>
                <a:lnTo>
                  <a:pt x="120" y="465"/>
                </a:lnTo>
                <a:lnTo>
                  <a:pt x="120" y="466"/>
                </a:lnTo>
                <a:lnTo>
                  <a:pt x="119" y="466"/>
                </a:lnTo>
                <a:lnTo>
                  <a:pt x="120" y="466"/>
                </a:lnTo>
                <a:lnTo>
                  <a:pt x="120" y="465"/>
                </a:lnTo>
                <a:lnTo>
                  <a:pt x="121" y="465"/>
                </a:lnTo>
                <a:lnTo>
                  <a:pt x="121" y="466"/>
                </a:lnTo>
                <a:lnTo>
                  <a:pt x="123" y="466"/>
                </a:lnTo>
                <a:lnTo>
                  <a:pt x="124" y="466"/>
                </a:lnTo>
                <a:lnTo>
                  <a:pt x="125" y="466"/>
                </a:lnTo>
                <a:lnTo>
                  <a:pt x="127" y="466"/>
                </a:lnTo>
                <a:lnTo>
                  <a:pt x="128" y="466"/>
                </a:lnTo>
                <a:lnTo>
                  <a:pt x="128" y="468"/>
                </a:lnTo>
                <a:lnTo>
                  <a:pt x="129" y="469"/>
                </a:lnTo>
                <a:lnTo>
                  <a:pt x="129" y="470"/>
                </a:lnTo>
                <a:lnTo>
                  <a:pt x="130" y="470"/>
                </a:lnTo>
                <a:lnTo>
                  <a:pt x="132" y="472"/>
                </a:lnTo>
                <a:lnTo>
                  <a:pt x="133" y="473"/>
                </a:lnTo>
                <a:lnTo>
                  <a:pt x="133" y="474"/>
                </a:lnTo>
                <a:lnTo>
                  <a:pt x="133" y="476"/>
                </a:lnTo>
                <a:lnTo>
                  <a:pt x="133" y="477"/>
                </a:lnTo>
                <a:lnTo>
                  <a:pt x="134" y="477"/>
                </a:lnTo>
                <a:lnTo>
                  <a:pt x="134" y="478"/>
                </a:lnTo>
                <a:lnTo>
                  <a:pt x="134" y="481"/>
                </a:lnTo>
                <a:lnTo>
                  <a:pt x="136" y="482"/>
                </a:lnTo>
                <a:lnTo>
                  <a:pt x="137" y="483"/>
                </a:lnTo>
                <a:lnTo>
                  <a:pt x="138" y="483"/>
                </a:lnTo>
                <a:lnTo>
                  <a:pt x="140" y="483"/>
                </a:lnTo>
                <a:lnTo>
                  <a:pt x="141" y="485"/>
                </a:lnTo>
                <a:lnTo>
                  <a:pt x="142" y="485"/>
                </a:lnTo>
                <a:lnTo>
                  <a:pt x="144" y="485"/>
                </a:lnTo>
                <a:lnTo>
                  <a:pt x="145" y="485"/>
                </a:lnTo>
                <a:lnTo>
                  <a:pt x="145" y="486"/>
                </a:lnTo>
                <a:lnTo>
                  <a:pt x="146" y="487"/>
                </a:lnTo>
                <a:lnTo>
                  <a:pt x="147" y="489"/>
                </a:lnTo>
                <a:lnTo>
                  <a:pt x="147" y="490"/>
                </a:lnTo>
                <a:lnTo>
                  <a:pt x="146" y="490"/>
                </a:lnTo>
                <a:lnTo>
                  <a:pt x="146" y="491"/>
                </a:lnTo>
                <a:lnTo>
                  <a:pt x="146" y="493"/>
                </a:lnTo>
                <a:lnTo>
                  <a:pt x="146" y="494"/>
                </a:lnTo>
                <a:lnTo>
                  <a:pt x="147" y="495"/>
                </a:lnTo>
                <a:lnTo>
                  <a:pt x="147" y="496"/>
                </a:lnTo>
                <a:lnTo>
                  <a:pt x="149" y="498"/>
                </a:lnTo>
                <a:lnTo>
                  <a:pt x="149" y="499"/>
                </a:lnTo>
                <a:lnTo>
                  <a:pt x="150" y="500"/>
                </a:lnTo>
                <a:lnTo>
                  <a:pt x="151" y="500"/>
                </a:lnTo>
                <a:lnTo>
                  <a:pt x="151" y="502"/>
                </a:lnTo>
                <a:lnTo>
                  <a:pt x="151" y="503"/>
                </a:lnTo>
                <a:lnTo>
                  <a:pt x="151" y="504"/>
                </a:lnTo>
                <a:lnTo>
                  <a:pt x="153" y="504"/>
                </a:lnTo>
                <a:lnTo>
                  <a:pt x="153" y="506"/>
                </a:lnTo>
                <a:lnTo>
                  <a:pt x="154" y="507"/>
                </a:lnTo>
                <a:lnTo>
                  <a:pt x="155" y="507"/>
                </a:lnTo>
                <a:lnTo>
                  <a:pt x="157" y="508"/>
                </a:lnTo>
                <a:lnTo>
                  <a:pt x="158" y="508"/>
                </a:lnTo>
                <a:lnTo>
                  <a:pt x="159" y="510"/>
                </a:lnTo>
                <a:lnTo>
                  <a:pt x="161" y="510"/>
                </a:lnTo>
                <a:lnTo>
                  <a:pt x="161" y="511"/>
                </a:lnTo>
                <a:lnTo>
                  <a:pt x="162" y="511"/>
                </a:lnTo>
                <a:lnTo>
                  <a:pt x="162" y="512"/>
                </a:lnTo>
                <a:lnTo>
                  <a:pt x="163" y="513"/>
                </a:lnTo>
                <a:lnTo>
                  <a:pt x="163" y="515"/>
                </a:lnTo>
                <a:lnTo>
                  <a:pt x="163" y="516"/>
                </a:lnTo>
                <a:lnTo>
                  <a:pt x="163" y="517"/>
                </a:lnTo>
                <a:lnTo>
                  <a:pt x="164" y="519"/>
                </a:lnTo>
                <a:lnTo>
                  <a:pt x="163" y="520"/>
                </a:lnTo>
                <a:lnTo>
                  <a:pt x="163" y="521"/>
                </a:lnTo>
                <a:lnTo>
                  <a:pt x="163" y="523"/>
                </a:lnTo>
                <a:lnTo>
                  <a:pt x="163" y="524"/>
                </a:lnTo>
                <a:lnTo>
                  <a:pt x="163" y="525"/>
                </a:lnTo>
                <a:lnTo>
                  <a:pt x="163" y="527"/>
                </a:lnTo>
                <a:lnTo>
                  <a:pt x="162" y="527"/>
                </a:lnTo>
                <a:lnTo>
                  <a:pt x="162" y="528"/>
                </a:lnTo>
                <a:lnTo>
                  <a:pt x="162" y="529"/>
                </a:lnTo>
                <a:lnTo>
                  <a:pt x="161" y="529"/>
                </a:lnTo>
                <a:lnTo>
                  <a:pt x="161" y="532"/>
                </a:lnTo>
                <a:lnTo>
                  <a:pt x="161" y="536"/>
                </a:lnTo>
                <a:lnTo>
                  <a:pt x="159" y="537"/>
                </a:lnTo>
                <a:lnTo>
                  <a:pt x="159" y="538"/>
                </a:lnTo>
                <a:lnTo>
                  <a:pt x="158" y="540"/>
                </a:lnTo>
                <a:lnTo>
                  <a:pt x="158" y="541"/>
                </a:lnTo>
                <a:lnTo>
                  <a:pt x="158" y="542"/>
                </a:lnTo>
                <a:lnTo>
                  <a:pt x="158" y="544"/>
                </a:lnTo>
                <a:lnTo>
                  <a:pt x="158" y="545"/>
                </a:lnTo>
                <a:lnTo>
                  <a:pt x="157" y="545"/>
                </a:lnTo>
                <a:lnTo>
                  <a:pt x="155" y="548"/>
                </a:lnTo>
                <a:lnTo>
                  <a:pt x="154" y="549"/>
                </a:lnTo>
                <a:lnTo>
                  <a:pt x="153" y="549"/>
                </a:lnTo>
                <a:lnTo>
                  <a:pt x="150" y="551"/>
                </a:lnTo>
                <a:lnTo>
                  <a:pt x="150" y="553"/>
                </a:lnTo>
                <a:lnTo>
                  <a:pt x="149" y="553"/>
                </a:lnTo>
                <a:lnTo>
                  <a:pt x="149" y="554"/>
                </a:lnTo>
                <a:lnTo>
                  <a:pt x="147" y="555"/>
                </a:lnTo>
                <a:lnTo>
                  <a:pt x="147" y="557"/>
                </a:lnTo>
                <a:lnTo>
                  <a:pt x="147" y="558"/>
                </a:lnTo>
                <a:lnTo>
                  <a:pt x="146" y="559"/>
                </a:lnTo>
                <a:lnTo>
                  <a:pt x="145" y="559"/>
                </a:lnTo>
                <a:lnTo>
                  <a:pt x="145" y="561"/>
                </a:lnTo>
                <a:lnTo>
                  <a:pt x="144" y="562"/>
                </a:lnTo>
                <a:lnTo>
                  <a:pt x="142" y="563"/>
                </a:lnTo>
                <a:lnTo>
                  <a:pt x="141" y="563"/>
                </a:lnTo>
                <a:lnTo>
                  <a:pt x="141" y="565"/>
                </a:lnTo>
                <a:lnTo>
                  <a:pt x="141" y="566"/>
                </a:lnTo>
                <a:lnTo>
                  <a:pt x="141" y="567"/>
                </a:lnTo>
                <a:lnTo>
                  <a:pt x="140" y="568"/>
                </a:lnTo>
                <a:lnTo>
                  <a:pt x="140" y="570"/>
                </a:lnTo>
                <a:lnTo>
                  <a:pt x="138" y="570"/>
                </a:lnTo>
                <a:lnTo>
                  <a:pt x="137" y="570"/>
                </a:lnTo>
                <a:lnTo>
                  <a:pt x="136" y="570"/>
                </a:lnTo>
                <a:lnTo>
                  <a:pt x="134" y="570"/>
                </a:lnTo>
                <a:lnTo>
                  <a:pt x="133" y="570"/>
                </a:lnTo>
                <a:lnTo>
                  <a:pt x="133" y="571"/>
                </a:lnTo>
                <a:lnTo>
                  <a:pt x="133" y="572"/>
                </a:lnTo>
                <a:lnTo>
                  <a:pt x="132" y="572"/>
                </a:lnTo>
                <a:lnTo>
                  <a:pt x="130" y="574"/>
                </a:lnTo>
                <a:lnTo>
                  <a:pt x="129" y="574"/>
                </a:lnTo>
                <a:lnTo>
                  <a:pt x="129" y="575"/>
                </a:lnTo>
                <a:lnTo>
                  <a:pt x="128" y="575"/>
                </a:lnTo>
                <a:lnTo>
                  <a:pt x="128" y="576"/>
                </a:lnTo>
                <a:lnTo>
                  <a:pt x="127" y="576"/>
                </a:lnTo>
                <a:lnTo>
                  <a:pt x="128" y="575"/>
                </a:lnTo>
                <a:lnTo>
                  <a:pt x="127" y="575"/>
                </a:lnTo>
                <a:lnTo>
                  <a:pt x="125" y="575"/>
                </a:lnTo>
                <a:lnTo>
                  <a:pt x="125" y="576"/>
                </a:lnTo>
                <a:lnTo>
                  <a:pt x="125" y="578"/>
                </a:lnTo>
                <a:lnTo>
                  <a:pt x="124" y="578"/>
                </a:lnTo>
                <a:lnTo>
                  <a:pt x="123" y="579"/>
                </a:lnTo>
                <a:lnTo>
                  <a:pt x="123" y="580"/>
                </a:lnTo>
                <a:lnTo>
                  <a:pt x="121" y="580"/>
                </a:lnTo>
                <a:lnTo>
                  <a:pt x="121" y="582"/>
                </a:lnTo>
                <a:lnTo>
                  <a:pt x="121" y="580"/>
                </a:lnTo>
                <a:lnTo>
                  <a:pt x="120" y="582"/>
                </a:lnTo>
                <a:lnTo>
                  <a:pt x="120" y="580"/>
                </a:lnTo>
                <a:lnTo>
                  <a:pt x="119" y="579"/>
                </a:lnTo>
                <a:lnTo>
                  <a:pt x="120" y="579"/>
                </a:lnTo>
                <a:lnTo>
                  <a:pt x="121" y="579"/>
                </a:lnTo>
                <a:lnTo>
                  <a:pt x="121" y="578"/>
                </a:lnTo>
                <a:lnTo>
                  <a:pt x="123" y="578"/>
                </a:lnTo>
                <a:lnTo>
                  <a:pt x="121" y="578"/>
                </a:lnTo>
                <a:lnTo>
                  <a:pt x="120" y="578"/>
                </a:lnTo>
                <a:lnTo>
                  <a:pt x="121" y="579"/>
                </a:lnTo>
                <a:lnTo>
                  <a:pt x="120" y="579"/>
                </a:lnTo>
                <a:lnTo>
                  <a:pt x="119" y="579"/>
                </a:lnTo>
                <a:lnTo>
                  <a:pt x="117" y="579"/>
                </a:lnTo>
                <a:lnTo>
                  <a:pt x="116" y="578"/>
                </a:lnTo>
                <a:lnTo>
                  <a:pt x="115" y="578"/>
                </a:lnTo>
                <a:lnTo>
                  <a:pt x="113" y="578"/>
                </a:lnTo>
                <a:lnTo>
                  <a:pt x="113" y="576"/>
                </a:lnTo>
                <a:lnTo>
                  <a:pt x="112" y="576"/>
                </a:lnTo>
                <a:lnTo>
                  <a:pt x="111" y="576"/>
                </a:lnTo>
                <a:lnTo>
                  <a:pt x="110" y="576"/>
                </a:lnTo>
                <a:lnTo>
                  <a:pt x="108" y="576"/>
                </a:lnTo>
                <a:lnTo>
                  <a:pt x="107" y="579"/>
                </a:lnTo>
                <a:lnTo>
                  <a:pt x="106" y="580"/>
                </a:lnTo>
                <a:lnTo>
                  <a:pt x="104" y="580"/>
                </a:lnTo>
                <a:lnTo>
                  <a:pt x="102" y="580"/>
                </a:lnTo>
                <a:lnTo>
                  <a:pt x="99" y="580"/>
                </a:lnTo>
                <a:lnTo>
                  <a:pt x="99" y="582"/>
                </a:lnTo>
                <a:lnTo>
                  <a:pt x="98" y="582"/>
                </a:lnTo>
                <a:lnTo>
                  <a:pt x="96" y="583"/>
                </a:lnTo>
                <a:lnTo>
                  <a:pt x="95" y="583"/>
                </a:lnTo>
                <a:lnTo>
                  <a:pt x="94" y="582"/>
                </a:lnTo>
                <a:lnTo>
                  <a:pt x="92" y="582"/>
                </a:lnTo>
                <a:lnTo>
                  <a:pt x="91" y="580"/>
                </a:lnTo>
                <a:lnTo>
                  <a:pt x="90" y="579"/>
                </a:lnTo>
                <a:lnTo>
                  <a:pt x="89" y="579"/>
                </a:lnTo>
                <a:lnTo>
                  <a:pt x="87" y="578"/>
                </a:lnTo>
                <a:lnTo>
                  <a:pt x="86" y="576"/>
                </a:lnTo>
                <a:lnTo>
                  <a:pt x="85" y="576"/>
                </a:lnTo>
                <a:lnTo>
                  <a:pt x="82" y="575"/>
                </a:lnTo>
                <a:lnTo>
                  <a:pt x="81" y="574"/>
                </a:lnTo>
                <a:lnTo>
                  <a:pt x="79" y="574"/>
                </a:lnTo>
                <a:lnTo>
                  <a:pt x="78" y="574"/>
                </a:lnTo>
                <a:lnTo>
                  <a:pt x="78" y="572"/>
                </a:lnTo>
                <a:lnTo>
                  <a:pt x="77" y="572"/>
                </a:lnTo>
                <a:lnTo>
                  <a:pt x="77" y="571"/>
                </a:lnTo>
                <a:lnTo>
                  <a:pt x="77" y="570"/>
                </a:lnTo>
                <a:lnTo>
                  <a:pt x="77" y="568"/>
                </a:lnTo>
                <a:lnTo>
                  <a:pt x="77" y="567"/>
                </a:lnTo>
                <a:lnTo>
                  <a:pt x="75" y="566"/>
                </a:lnTo>
                <a:lnTo>
                  <a:pt x="75" y="565"/>
                </a:lnTo>
                <a:lnTo>
                  <a:pt x="74" y="565"/>
                </a:lnTo>
                <a:lnTo>
                  <a:pt x="74" y="563"/>
                </a:lnTo>
                <a:lnTo>
                  <a:pt x="74" y="562"/>
                </a:lnTo>
                <a:lnTo>
                  <a:pt x="73" y="562"/>
                </a:lnTo>
                <a:lnTo>
                  <a:pt x="73" y="561"/>
                </a:lnTo>
                <a:lnTo>
                  <a:pt x="72" y="561"/>
                </a:lnTo>
                <a:lnTo>
                  <a:pt x="72" y="559"/>
                </a:lnTo>
                <a:lnTo>
                  <a:pt x="72" y="558"/>
                </a:lnTo>
                <a:lnTo>
                  <a:pt x="72" y="557"/>
                </a:lnTo>
                <a:lnTo>
                  <a:pt x="70" y="555"/>
                </a:lnTo>
                <a:lnTo>
                  <a:pt x="69" y="554"/>
                </a:lnTo>
                <a:lnTo>
                  <a:pt x="69" y="553"/>
                </a:lnTo>
                <a:lnTo>
                  <a:pt x="69" y="551"/>
                </a:lnTo>
                <a:lnTo>
                  <a:pt x="68" y="549"/>
                </a:lnTo>
                <a:lnTo>
                  <a:pt x="68" y="548"/>
                </a:lnTo>
                <a:lnTo>
                  <a:pt x="66" y="546"/>
                </a:lnTo>
                <a:lnTo>
                  <a:pt x="66" y="544"/>
                </a:lnTo>
                <a:lnTo>
                  <a:pt x="66" y="542"/>
                </a:lnTo>
                <a:lnTo>
                  <a:pt x="65" y="541"/>
                </a:lnTo>
                <a:lnTo>
                  <a:pt x="65" y="540"/>
                </a:lnTo>
                <a:lnTo>
                  <a:pt x="65" y="538"/>
                </a:lnTo>
                <a:lnTo>
                  <a:pt x="64" y="537"/>
                </a:lnTo>
                <a:lnTo>
                  <a:pt x="62" y="534"/>
                </a:lnTo>
                <a:lnTo>
                  <a:pt x="62" y="533"/>
                </a:lnTo>
                <a:lnTo>
                  <a:pt x="64" y="532"/>
                </a:lnTo>
                <a:lnTo>
                  <a:pt x="64" y="530"/>
                </a:lnTo>
                <a:lnTo>
                  <a:pt x="64" y="528"/>
                </a:lnTo>
                <a:lnTo>
                  <a:pt x="64" y="527"/>
                </a:lnTo>
                <a:lnTo>
                  <a:pt x="64" y="525"/>
                </a:lnTo>
                <a:lnTo>
                  <a:pt x="64" y="524"/>
                </a:lnTo>
                <a:lnTo>
                  <a:pt x="64" y="523"/>
                </a:lnTo>
                <a:lnTo>
                  <a:pt x="64" y="521"/>
                </a:lnTo>
                <a:lnTo>
                  <a:pt x="64" y="520"/>
                </a:lnTo>
                <a:lnTo>
                  <a:pt x="64" y="519"/>
                </a:lnTo>
                <a:lnTo>
                  <a:pt x="62" y="517"/>
                </a:lnTo>
                <a:lnTo>
                  <a:pt x="61" y="516"/>
                </a:lnTo>
                <a:lnTo>
                  <a:pt x="60" y="516"/>
                </a:lnTo>
                <a:lnTo>
                  <a:pt x="58" y="516"/>
                </a:lnTo>
                <a:lnTo>
                  <a:pt x="58" y="515"/>
                </a:lnTo>
                <a:lnTo>
                  <a:pt x="56" y="515"/>
                </a:lnTo>
                <a:lnTo>
                  <a:pt x="57" y="513"/>
                </a:lnTo>
                <a:lnTo>
                  <a:pt x="58" y="513"/>
                </a:lnTo>
                <a:lnTo>
                  <a:pt x="58" y="512"/>
                </a:lnTo>
                <a:lnTo>
                  <a:pt x="57" y="513"/>
                </a:lnTo>
                <a:lnTo>
                  <a:pt x="56" y="515"/>
                </a:lnTo>
                <a:lnTo>
                  <a:pt x="55" y="513"/>
                </a:lnTo>
                <a:lnTo>
                  <a:pt x="53" y="513"/>
                </a:lnTo>
                <a:lnTo>
                  <a:pt x="52" y="512"/>
                </a:lnTo>
                <a:lnTo>
                  <a:pt x="51" y="511"/>
                </a:lnTo>
                <a:lnTo>
                  <a:pt x="49" y="510"/>
                </a:lnTo>
                <a:lnTo>
                  <a:pt x="47" y="510"/>
                </a:lnTo>
                <a:lnTo>
                  <a:pt x="45" y="508"/>
                </a:lnTo>
                <a:lnTo>
                  <a:pt x="44" y="508"/>
                </a:lnTo>
                <a:lnTo>
                  <a:pt x="43" y="508"/>
                </a:lnTo>
                <a:lnTo>
                  <a:pt x="41" y="508"/>
                </a:lnTo>
                <a:lnTo>
                  <a:pt x="41" y="507"/>
                </a:lnTo>
                <a:lnTo>
                  <a:pt x="40" y="507"/>
                </a:lnTo>
                <a:lnTo>
                  <a:pt x="39" y="508"/>
                </a:lnTo>
                <a:lnTo>
                  <a:pt x="38" y="508"/>
                </a:lnTo>
                <a:lnTo>
                  <a:pt x="38" y="507"/>
                </a:lnTo>
                <a:lnTo>
                  <a:pt x="36" y="507"/>
                </a:lnTo>
                <a:lnTo>
                  <a:pt x="35" y="507"/>
                </a:lnTo>
                <a:lnTo>
                  <a:pt x="34" y="507"/>
                </a:lnTo>
                <a:lnTo>
                  <a:pt x="32" y="507"/>
                </a:lnTo>
                <a:lnTo>
                  <a:pt x="31" y="506"/>
                </a:lnTo>
                <a:lnTo>
                  <a:pt x="30" y="506"/>
                </a:lnTo>
                <a:lnTo>
                  <a:pt x="28" y="506"/>
                </a:lnTo>
                <a:lnTo>
                  <a:pt x="28" y="504"/>
                </a:lnTo>
                <a:lnTo>
                  <a:pt x="27" y="504"/>
                </a:lnTo>
                <a:lnTo>
                  <a:pt x="26" y="506"/>
                </a:lnTo>
                <a:lnTo>
                  <a:pt x="24" y="506"/>
                </a:lnTo>
                <a:lnTo>
                  <a:pt x="23" y="506"/>
                </a:lnTo>
                <a:lnTo>
                  <a:pt x="22" y="504"/>
                </a:lnTo>
                <a:lnTo>
                  <a:pt x="19" y="504"/>
                </a:lnTo>
                <a:lnTo>
                  <a:pt x="18" y="504"/>
                </a:lnTo>
                <a:lnTo>
                  <a:pt x="17" y="503"/>
                </a:lnTo>
                <a:lnTo>
                  <a:pt x="15" y="502"/>
                </a:lnTo>
                <a:lnTo>
                  <a:pt x="14" y="500"/>
                </a:lnTo>
                <a:lnTo>
                  <a:pt x="13" y="500"/>
                </a:lnTo>
                <a:lnTo>
                  <a:pt x="13" y="499"/>
                </a:lnTo>
                <a:lnTo>
                  <a:pt x="11" y="499"/>
                </a:lnTo>
                <a:lnTo>
                  <a:pt x="10" y="499"/>
                </a:lnTo>
                <a:lnTo>
                  <a:pt x="10" y="498"/>
                </a:lnTo>
                <a:lnTo>
                  <a:pt x="9" y="498"/>
                </a:lnTo>
                <a:lnTo>
                  <a:pt x="7" y="496"/>
                </a:lnTo>
                <a:lnTo>
                  <a:pt x="7" y="495"/>
                </a:lnTo>
                <a:lnTo>
                  <a:pt x="6" y="495"/>
                </a:lnTo>
                <a:lnTo>
                  <a:pt x="5" y="495"/>
                </a:lnTo>
                <a:lnTo>
                  <a:pt x="3" y="495"/>
                </a:lnTo>
                <a:lnTo>
                  <a:pt x="2" y="494"/>
                </a:lnTo>
                <a:lnTo>
                  <a:pt x="1" y="493"/>
                </a:lnTo>
                <a:lnTo>
                  <a:pt x="0" y="491"/>
                </a:lnTo>
                <a:lnTo>
                  <a:pt x="5" y="487"/>
                </a:lnTo>
                <a:lnTo>
                  <a:pt x="7" y="485"/>
                </a:lnTo>
                <a:lnTo>
                  <a:pt x="14" y="476"/>
                </a:lnTo>
                <a:lnTo>
                  <a:pt x="14" y="477"/>
                </a:lnTo>
                <a:lnTo>
                  <a:pt x="19" y="469"/>
                </a:lnTo>
                <a:lnTo>
                  <a:pt x="23" y="462"/>
                </a:lnTo>
                <a:lnTo>
                  <a:pt x="26" y="460"/>
                </a:lnTo>
                <a:lnTo>
                  <a:pt x="28" y="456"/>
                </a:lnTo>
                <a:lnTo>
                  <a:pt x="32" y="451"/>
                </a:lnTo>
                <a:lnTo>
                  <a:pt x="36" y="447"/>
                </a:lnTo>
                <a:lnTo>
                  <a:pt x="40" y="443"/>
                </a:lnTo>
                <a:lnTo>
                  <a:pt x="41" y="439"/>
                </a:lnTo>
                <a:lnTo>
                  <a:pt x="44" y="436"/>
                </a:lnTo>
                <a:lnTo>
                  <a:pt x="55" y="424"/>
                </a:lnTo>
                <a:lnTo>
                  <a:pt x="58" y="417"/>
                </a:lnTo>
                <a:lnTo>
                  <a:pt x="65" y="409"/>
                </a:lnTo>
                <a:lnTo>
                  <a:pt x="73" y="402"/>
                </a:lnTo>
                <a:lnTo>
                  <a:pt x="74" y="398"/>
                </a:lnTo>
                <a:lnTo>
                  <a:pt x="75" y="397"/>
                </a:lnTo>
                <a:lnTo>
                  <a:pt x="78" y="396"/>
                </a:lnTo>
                <a:lnTo>
                  <a:pt x="79" y="393"/>
                </a:lnTo>
                <a:lnTo>
                  <a:pt x="83" y="389"/>
                </a:lnTo>
                <a:lnTo>
                  <a:pt x="86" y="384"/>
                </a:lnTo>
                <a:lnTo>
                  <a:pt x="87" y="379"/>
                </a:lnTo>
                <a:lnTo>
                  <a:pt x="90" y="375"/>
                </a:lnTo>
                <a:lnTo>
                  <a:pt x="92" y="372"/>
                </a:lnTo>
                <a:lnTo>
                  <a:pt x="94" y="367"/>
                </a:lnTo>
                <a:lnTo>
                  <a:pt x="96" y="364"/>
                </a:lnTo>
                <a:lnTo>
                  <a:pt x="99" y="360"/>
                </a:lnTo>
                <a:lnTo>
                  <a:pt x="102" y="358"/>
                </a:lnTo>
                <a:lnTo>
                  <a:pt x="102" y="356"/>
                </a:lnTo>
                <a:lnTo>
                  <a:pt x="103" y="355"/>
                </a:lnTo>
                <a:lnTo>
                  <a:pt x="104" y="352"/>
                </a:lnTo>
                <a:lnTo>
                  <a:pt x="106" y="351"/>
                </a:lnTo>
                <a:lnTo>
                  <a:pt x="107" y="350"/>
                </a:lnTo>
                <a:lnTo>
                  <a:pt x="108" y="349"/>
                </a:lnTo>
                <a:lnTo>
                  <a:pt x="110" y="346"/>
                </a:lnTo>
                <a:lnTo>
                  <a:pt x="111" y="345"/>
                </a:lnTo>
                <a:lnTo>
                  <a:pt x="111" y="342"/>
                </a:lnTo>
                <a:lnTo>
                  <a:pt x="112" y="339"/>
                </a:lnTo>
                <a:lnTo>
                  <a:pt x="112" y="338"/>
                </a:lnTo>
                <a:lnTo>
                  <a:pt x="115" y="335"/>
                </a:lnTo>
                <a:lnTo>
                  <a:pt x="116" y="333"/>
                </a:lnTo>
                <a:lnTo>
                  <a:pt x="117" y="330"/>
                </a:lnTo>
                <a:lnTo>
                  <a:pt x="120" y="326"/>
                </a:lnTo>
                <a:lnTo>
                  <a:pt x="120" y="324"/>
                </a:lnTo>
                <a:lnTo>
                  <a:pt x="123" y="321"/>
                </a:lnTo>
                <a:lnTo>
                  <a:pt x="127" y="316"/>
                </a:lnTo>
                <a:lnTo>
                  <a:pt x="128" y="313"/>
                </a:lnTo>
                <a:lnTo>
                  <a:pt x="129" y="311"/>
                </a:lnTo>
                <a:lnTo>
                  <a:pt x="130" y="308"/>
                </a:lnTo>
                <a:lnTo>
                  <a:pt x="132" y="305"/>
                </a:lnTo>
                <a:lnTo>
                  <a:pt x="133" y="304"/>
                </a:lnTo>
                <a:lnTo>
                  <a:pt x="133" y="301"/>
                </a:lnTo>
                <a:lnTo>
                  <a:pt x="133" y="300"/>
                </a:lnTo>
                <a:lnTo>
                  <a:pt x="133" y="297"/>
                </a:lnTo>
                <a:lnTo>
                  <a:pt x="133" y="294"/>
                </a:lnTo>
                <a:lnTo>
                  <a:pt x="132" y="294"/>
                </a:lnTo>
                <a:lnTo>
                  <a:pt x="130" y="291"/>
                </a:lnTo>
                <a:lnTo>
                  <a:pt x="129" y="288"/>
                </a:lnTo>
                <a:lnTo>
                  <a:pt x="128" y="287"/>
                </a:lnTo>
                <a:lnTo>
                  <a:pt x="127" y="284"/>
                </a:lnTo>
                <a:lnTo>
                  <a:pt x="125" y="279"/>
                </a:lnTo>
                <a:lnTo>
                  <a:pt x="127" y="279"/>
                </a:lnTo>
                <a:lnTo>
                  <a:pt x="127" y="275"/>
                </a:lnTo>
                <a:lnTo>
                  <a:pt x="125" y="274"/>
                </a:lnTo>
                <a:lnTo>
                  <a:pt x="125" y="271"/>
                </a:lnTo>
                <a:lnTo>
                  <a:pt x="127" y="270"/>
                </a:lnTo>
                <a:lnTo>
                  <a:pt x="130" y="269"/>
                </a:lnTo>
                <a:lnTo>
                  <a:pt x="133" y="269"/>
                </a:lnTo>
                <a:lnTo>
                  <a:pt x="136" y="267"/>
                </a:lnTo>
                <a:lnTo>
                  <a:pt x="140" y="267"/>
                </a:lnTo>
                <a:lnTo>
                  <a:pt x="142" y="269"/>
                </a:lnTo>
                <a:lnTo>
                  <a:pt x="145" y="269"/>
                </a:lnTo>
                <a:lnTo>
                  <a:pt x="150" y="270"/>
                </a:lnTo>
                <a:lnTo>
                  <a:pt x="153" y="271"/>
                </a:lnTo>
                <a:lnTo>
                  <a:pt x="155" y="271"/>
                </a:lnTo>
                <a:lnTo>
                  <a:pt x="159" y="273"/>
                </a:lnTo>
                <a:lnTo>
                  <a:pt x="167" y="280"/>
                </a:lnTo>
                <a:lnTo>
                  <a:pt x="167" y="282"/>
                </a:lnTo>
                <a:lnTo>
                  <a:pt x="167" y="283"/>
                </a:lnTo>
                <a:lnTo>
                  <a:pt x="166" y="283"/>
                </a:lnTo>
                <a:lnTo>
                  <a:pt x="166" y="286"/>
                </a:lnTo>
                <a:lnTo>
                  <a:pt x="167" y="286"/>
                </a:lnTo>
                <a:lnTo>
                  <a:pt x="167" y="287"/>
                </a:lnTo>
                <a:lnTo>
                  <a:pt x="167" y="288"/>
                </a:lnTo>
                <a:lnTo>
                  <a:pt x="167" y="290"/>
                </a:lnTo>
                <a:lnTo>
                  <a:pt x="167" y="291"/>
                </a:lnTo>
                <a:lnTo>
                  <a:pt x="167" y="292"/>
                </a:lnTo>
                <a:lnTo>
                  <a:pt x="167" y="294"/>
                </a:lnTo>
                <a:lnTo>
                  <a:pt x="167" y="295"/>
                </a:lnTo>
                <a:lnTo>
                  <a:pt x="167" y="296"/>
                </a:lnTo>
                <a:lnTo>
                  <a:pt x="167" y="297"/>
                </a:lnTo>
                <a:lnTo>
                  <a:pt x="167" y="299"/>
                </a:lnTo>
                <a:lnTo>
                  <a:pt x="167" y="300"/>
                </a:lnTo>
                <a:lnTo>
                  <a:pt x="167" y="301"/>
                </a:lnTo>
                <a:lnTo>
                  <a:pt x="166" y="303"/>
                </a:lnTo>
                <a:lnTo>
                  <a:pt x="167" y="303"/>
                </a:lnTo>
                <a:lnTo>
                  <a:pt x="166" y="304"/>
                </a:lnTo>
                <a:lnTo>
                  <a:pt x="166" y="305"/>
                </a:lnTo>
                <a:lnTo>
                  <a:pt x="166" y="307"/>
                </a:lnTo>
                <a:lnTo>
                  <a:pt x="164" y="307"/>
                </a:lnTo>
                <a:lnTo>
                  <a:pt x="164" y="309"/>
                </a:lnTo>
                <a:lnTo>
                  <a:pt x="164" y="311"/>
                </a:lnTo>
                <a:lnTo>
                  <a:pt x="163" y="311"/>
                </a:lnTo>
                <a:lnTo>
                  <a:pt x="162" y="312"/>
                </a:lnTo>
                <a:lnTo>
                  <a:pt x="162" y="314"/>
                </a:lnTo>
                <a:lnTo>
                  <a:pt x="161" y="316"/>
                </a:lnTo>
                <a:lnTo>
                  <a:pt x="161" y="317"/>
                </a:lnTo>
                <a:lnTo>
                  <a:pt x="161" y="318"/>
                </a:lnTo>
                <a:lnTo>
                  <a:pt x="159" y="320"/>
                </a:lnTo>
                <a:lnTo>
                  <a:pt x="158" y="320"/>
                </a:lnTo>
                <a:lnTo>
                  <a:pt x="157" y="321"/>
                </a:lnTo>
                <a:lnTo>
                  <a:pt x="157" y="322"/>
                </a:lnTo>
                <a:lnTo>
                  <a:pt x="157" y="324"/>
                </a:lnTo>
                <a:lnTo>
                  <a:pt x="157" y="325"/>
                </a:lnTo>
                <a:lnTo>
                  <a:pt x="157" y="326"/>
                </a:lnTo>
                <a:lnTo>
                  <a:pt x="157" y="328"/>
                </a:lnTo>
                <a:lnTo>
                  <a:pt x="155" y="328"/>
                </a:lnTo>
                <a:lnTo>
                  <a:pt x="155" y="329"/>
                </a:lnTo>
                <a:lnTo>
                  <a:pt x="157" y="329"/>
                </a:lnTo>
                <a:lnTo>
                  <a:pt x="155" y="332"/>
                </a:lnTo>
                <a:lnTo>
                  <a:pt x="157" y="332"/>
                </a:lnTo>
                <a:lnTo>
                  <a:pt x="157" y="333"/>
                </a:lnTo>
                <a:lnTo>
                  <a:pt x="155" y="334"/>
                </a:lnTo>
                <a:lnTo>
                  <a:pt x="155" y="335"/>
                </a:lnTo>
                <a:lnTo>
                  <a:pt x="154" y="337"/>
                </a:lnTo>
                <a:lnTo>
                  <a:pt x="154" y="338"/>
                </a:lnTo>
                <a:lnTo>
                  <a:pt x="153" y="341"/>
                </a:lnTo>
                <a:lnTo>
                  <a:pt x="153" y="343"/>
                </a:lnTo>
                <a:lnTo>
                  <a:pt x="151" y="343"/>
                </a:lnTo>
                <a:lnTo>
                  <a:pt x="151" y="345"/>
                </a:lnTo>
                <a:lnTo>
                  <a:pt x="150" y="346"/>
                </a:lnTo>
                <a:lnTo>
                  <a:pt x="149" y="347"/>
                </a:lnTo>
                <a:lnTo>
                  <a:pt x="149" y="349"/>
                </a:lnTo>
                <a:lnTo>
                  <a:pt x="149" y="350"/>
                </a:lnTo>
                <a:lnTo>
                  <a:pt x="147" y="351"/>
                </a:lnTo>
                <a:lnTo>
                  <a:pt x="147" y="352"/>
                </a:lnTo>
                <a:lnTo>
                  <a:pt x="146" y="352"/>
                </a:lnTo>
                <a:lnTo>
                  <a:pt x="146" y="354"/>
                </a:lnTo>
                <a:lnTo>
                  <a:pt x="146" y="355"/>
                </a:lnTo>
                <a:lnTo>
                  <a:pt x="146" y="356"/>
                </a:lnTo>
                <a:lnTo>
                  <a:pt x="145" y="356"/>
                </a:lnTo>
                <a:lnTo>
                  <a:pt x="146" y="358"/>
                </a:lnTo>
                <a:lnTo>
                  <a:pt x="145" y="358"/>
                </a:lnTo>
                <a:lnTo>
                  <a:pt x="144" y="359"/>
                </a:lnTo>
                <a:lnTo>
                  <a:pt x="144" y="360"/>
                </a:lnTo>
                <a:lnTo>
                  <a:pt x="144" y="362"/>
                </a:lnTo>
                <a:lnTo>
                  <a:pt x="144" y="363"/>
                </a:lnTo>
                <a:lnTo>
                  <a:pt x="142" y="363"/>
                </a:lnTo>
                <a:lnTo>
                  <a:pt x="141" y="364"/>
                </a:lnTo>
                <a:lnTo>
                  <a:pt x="140" y="366"/>
                </a:lnTo>
                <a:lnTo>
                  <a:pt x="140" y="367"/>
                </a:lnTo>
                <a:lnTo>
                  <a:pt x="138" y="368"/>
                </a:lnTo>
                <a:lnTo>
                  <a:pt x="137" y="369"/>
                </a:lnTo>
                <a:lnTo>
                  <a:pt x="136" y="371"/>
                </a:lnTo>
                <a:lnTo>
                  <a:pt x="136" y="372"/>
                </a:lnTo>
                <a:lnTo>
                  <a:pt x="134" y="373"/>
                </a:lnTo>
                <a:lnTo>
                  <a:pt x="134" y="375"/>
                </a:lnTo>
                <a:lnTo>
                  <a:pt x="134" y="376"/>
                </a:lnTo>
                <a:lnTo>
                  <a:pt x="133" y="376"/>
                </a:lnTo>
                <a:lnTo>
                  <a:pt x="133" y="377"/>
                </a:lnTo>
                <a:lnTo>
                  <a:pt x="133" y="379"/>
                </a:lnTo>
                <a:lnTo>
                  <a:pt x="133" y="380"/>
                </a:lnTo>
                <a:lnTo>
                  <a:pt x="133" y="381"/>
                </a:lnTo>
                <a:lnTo>
                  <a:pt x="132" y="381"/>
                </a:lnTo>
                <a:lnTo>
                  <a:pt x="130" y="381"/>
                </a:lnTo>
                <a:lnTo>
                  <a:pt x="129" y="381"/>
                </a:lnTo>
                <a:lnTo>
                  <a:pt x="128" y="384"/>
                </a:lnTo>
                <a:lnTo>
                  <a:pt x="127" y="384"/>
                </a:lnTo>
                <a:lnTo>
                  <a:pt x="127" y="385"/>
                </a:lnTo>
                <a:lnTo>
                  <a:pt x="127" y="386"/>
                </a:lnTo>
                <a:lnTo>
                  <a:pt x="127" y="389"/>
                </a:lnTo>
                <a:lnTo>
                  <a:pt x="127" y="390"/>
                </a:lnTo>
                <a:lnTo>
                  <a:pt x="127" y="392"/>
                </a:lnTo>
                <a:lnTo>
                  <a:pt x="127" y="393"/>
                </a:lnTo>
                <a:lnTo>
                  <a:pt x="127" y="394"/>
                </a:lnTo>
                <a:lnTo>
                  <a:pt x="127" y="396"/>
                </a:lnTo>
                <a:lnTo>
                  <a:pt x="124" y="397"/>
                </a:lnTo>
                <a:lnTo>
                  <a:pt x="124" y="398"/>
                </a:lnTo>
                <a:lnTo>
                  <a:pt x="124" y="400"/>
                </a:lnTo>
                <a:close/>
                <a:moveTo>
                  <a:pt x="191" y="261"/>
                </a:moveTo>
                <a:lnTo>
                  <a:pt x="189" y="262"/>
                </a:lnTo>
                <a:lnTo>
                  <a:pt x="189" y="263"/>
                </a:lnTo>
                <a:lnTo>
                  <a:pt x="188" y="263"/>
                </a:lnTo>
                <a:lnTo>
                  <a:pt x="187" y="262"/>
                </a:lnTo>
                <a:lnTo>
                  <a:pt x="187" y="261"/>
                </a:lnTo>
                <a:lnTo>
                  <a:pt x="188" y="261"/>
                </a:lnTo>
                <a:lnTo>
                  <a:pt x="188" y="262"/>
                </a:lnTo>
                <a:lnTo>
                  <a:pt x="188" y="261"/>
                </a:lnTo>
                <a:lnTo>
                  <a:pt x="189" y="260"/>
                </a:lnTo>
                <a:lnTo>
                  <a:pt x="189" y="258"/>
                </a:lnTo>
                <a:lnTo>
                  <a:pt x="191" y="257"/>
                </a:lnTo>
                <a:lnTo>
                  <a:pt x="192" y="256"/>
                </a:lnTo>
                <a:lnTo>
                  <a:pt x="193" y="254"/>
                </a:lnTo>
                <a:lnTo>
                  <a:pt x="193" y="253"/>
                </a:lnTo>
                <a:lnTo>
                  <a:pt x="195" y="254"/>
                </a:lnTo>
                <a:lnTo>
                  <a:pt x="195" y="256"/>
                </a:lnTo>
                <a:lnTo>
                  <a:pt x="195" y="257"/>
                </a:lnTo>
                <a:lnTo>
                  <a:pt x="193" y="257"/>
                </a:lnTo>
                <a:lnTo>
                  <a:pt x="192" y="258"/>
                </a:lnTo>
                <a:lnTo>
                  <a:pt x="192" y="260"/>
                </a:lnTo>
                <a:lnTo>
                  <a:pt x="191" y="260"/>
                </a:lnTo>
                <a:lnTo>
                  <a:pt x="191" y="261"/>
                </a:lnTo>
                <a:close/>
                <a:moveTo>
                  <a:pt x="200" y="241"/>
                </a:moveTo>
                <a:lnTo>
                  <a:pt x="199" y="240"/>
                </a:lnTo>
                <a:lnTo>
                  <a:pt x="200" y="240"/>
                </a:lnTo>
                <a:lnTo>
                  <a:pt x="200" y="241"/>
                </a:lnTo>
                <a:close/>
                <a:moveTo>
                  <a:pt x="200" y="241"/>
                </a:moveTo>
                <a:lnTo>
                  <a:pt x="200" y="240"/>
                </a:lnTo>
                <a:lnTo>
                  <a:pt x="201" y="240"/>
                </a:lnTo>
                <a:lnTo>
                  <a:pt x="201" y="241"/>
                </a:lnTo>
                <a:lnTo>
                  <a:pt x="200" y="241"/>
                </a:lnTo>
                <a:close/>
                <a:moveTo>
                  <a:pt x="344" y="136"/>
                </a:moveTo>
                <a:lnTo>
                  <a:pt x="345" y="136"/>
                </a:lnTo>
                <a:lnTo>
                  <a:pt x="345" y="138"/>
                </a:lnTo>
                <a:lnTo>
                  <a:pt x="344" y="138"/>
                </a:lnTo>
                <a:lnTo>
                  <a:pt x="344" y="136"/>
                </a:lnTo>
                <a:close/>
                <a:moveTo>
                  <a:pt x="328" y="121"/>
                </a:moveTo>
                <a:lnTo>
                  <a:pt x="327" y="121"/>
                </a:lnTo>
                <a:lnTo>
                  <a:pt x="328" y="119"/>
                </a:lnTo>
                <a:lnTo>
                  <a:pt x="328" y="121"/>
                </a:lnTo>
                <a:close/>
                <a:moveTo>
                  <a:pt x="379" y="108"/>
                </a:moveTo>
                <a:lnTo>
                  <a:pt x="378" y="108"/>
                </a:lnTo>
                <a:lnTo>
                  <a:pt x="378" y="109"/>
                </a:lnTo>
                <a:lnTo>
                  <a:pt x="377" y="109"/>
                </a:lnTo>
                <a:lnTo>
                  <a:pt x="377" y="108"/>
                </a:lnTo>
                <a:lnTo>
                  <a:pt x="378" y="108"/>
                </a:lnTo>
                <a:lnTo>
                  <a:pt x="379" y="108"/>
                </a:lnTo>
                <a:close/>
                <a:moveTo>
                  <a:pt x="305" y="95"/>
                </a:moveTo>
                <a:lnTo>
                  <a:pt x="303" y="96"/>
                </a:lnTo>
                <a:lnTo>
                  <a:pt x="302" y="95"/>
                </a:lnTo>
                <a:lnTo>
                  <a:pt x="302" y="93"/>
                </a:lnTo>
                <a:lnTo>
                  <a:pt x="302" y="92"/>
                </a:lnTo>
                <a:lnTo>
                  <a:pt x="301" y="91"/>
                </a:lnTo>
                <a:lnTo>
                  <a:pt x="302" y="89"/>
                </a:lnTo>
                <a:lnTo>
                  <a:pt x="303" y="89"/>
                </a:lnTo>
                <a:lnTo>
                  <a:pt x="305" y="91"/>
                </a:lnTo>
                <a:lnTo>
                  <a:pt x="303" y="91"/>
                </a:lnTo>
                <a:lnTo>
                  <a:pt x="303" y="93"/>
                </a:lnTo>
                <a:lnTo>
                  <a:pt x="305" y="93"/>
                </a:lnTo>
                <a:lnTo>
                  <a:pt x="303" y="95"/>
                </a:lnTo>
                <a:lnTo>
                  <a:pt x="305" y="95"/>
                </a:lnTo>
                <a:close/>
                <a:moveTo>
                  <a:pt x="336" y="71"/>
                </a:moveTo>
                <a:lnTo>
                  <a:pt x="335" y="71"/>
                </a:lnTo>
                <a:lnTo>
                  <a:pt x="336" y="72"/>
                </a:lnTo>
                <a:lnTo>
                  <a:pt x="335" y="72"/>
                </a:lnTo>
                <a:lnTo>
                  <a:pt x="333" y="74"/>
                </a:lnTo>
                <a:lnTo>
                  <a:pt x="333" y="75"/>
                </a:lnTo>
                <a:lnTo>
                  <a:pt x="335" y="75"/>
                </a:lnTo>
                <a:lnTo>
                  <a:pt x="335" y="76"/>
                </a:lnTo>
                <a:lnTo>
                  <a:pt x="337" y="76"/>
                </a:lnTo>
                <a:lnTo>
                  <a:pt x="336" y="78"/>
                </a:lnTo>
                <a:lnTo>
                  <a:pt x="336" y="79"/>
                </a:lnTo>
                <a:lnTo>
                  <a:pt x="335" y="79"/>
                </a:lnTo>
                <a:lnTo>
                  <a:pt x="335" y="80"/>
                </a:lnTo>
                <a:lnTo>
                  <a:pt x="333" y="81"/>
                </a:lnTo>
                <a:lnTo>
                  <a:pt x="332" y="81"/>
                </a:lnTo>
                <a:lnTo>
                  <a:pt x="332" y="83"/>
                </a:lnTo>
                <a:lnTo>
                  <a:pt x="331" y="83"/>
                </a:lnTo>
                <a:lnTo>
                  <a:pt x="331" y="84"/>
                </a:lnTo>
                <a:lnTo>
                  <a:pt x="331" y="85"/>
                </a:lnTo>
                <a:lnTo>
                  <a:pt x="331" y="87"/>
                </a:lnTo>
                <a:lnTo>
                  <a:pt x="329" y="87"/>
                </a:lnTo>
                <a:lnTo>
                  <a:pt x="329" y="88"/>
                </a:lnTo>
                <a:lnTo>
                  <a:pt x="329" y="89"/>
                </a:lnTo>
                <a:lnTo>
                  <a:pt x="329" y="91"/>
                </a:lnTo>
                <a:lnTo>
                  <a:pt x="329" y="93"/>
                </a:lnTo>
                <a:lnTo>
                  <a:pt x="329" y="95"/>
                </a:lnTo>
                <a:lnTo>
                  <a:pt x="329" y="96"/>
                </a:lnTo>
                <a:lnTo>
                  <a:pt x="329" y="97"/>
                </a:lnTo>
                <a:lnTo>
                  <a:pt x="329" y="99"/>
                </a:lnTo>
                <a:lnTo>
                  <a:pt x="329" y="100"/>
                </a:lnTo>
                <a:lnTo>
                  <a:pt x="329" y="101"/>
                </a:lnTo>
                <a:lnTo>
                  <a:pt x="328" y="101"/>
                </a:lnTo>
                <a:lnTo>
                  <a:pt x="328" y="102"/>
                </a:lnTo>
                <a:lnTo>
                  <a:pt x="328" y="101"/>
                </a:lnTo>
                <a:lnTo>
                  <a:pt x="327" y="102"/>
                </a:lnTo>
                <a:lnTo>
                  <a:pt x="327" y="104"/>
                </a:lnTo>
                <a:lnTo>
                  <a:pt x="327" y="105"/>
                </a:lnTo>
                <a:lnTo>
                  <a:pt x="326" y="106"/>
                </a:lnTo>
                <a:lnTo>
                  <a:pt x="324" y="106"/>
                </a:lnTo>
                <a:lnTo>
                  <a:pt x="324" y="108"/>
                </a:lnTo>
                <a:lnTo>
                  <a:pt x="323" y="108"/>
                </a:lnTo>
                <a:lnTo>
                  <a:pt x="323" y="109"/>
                </a:lnTo>
                <a:lnTo>
                  <a:pt x="323" y="110"/>
                </a:lnTo>
                <a:lnTo>
                  <a:pt x="322" y="112"/>
                </a:lnTo>
                <a:lnTo>
                  <a:pt x="320" y="112"/>
                </a:lnTo>
                <a:lnTo>
                  <a:pt x="322" y="112"/>
                </a:lnTo>
                <a:lnTo>
                  <a:pt x="320" y="113"/>
                </a:lnTo>
                <a:lnTo>
                  <a:pt x="319" y="113"/>
                </a:lnTo>
                <a:lnTo>
                  <a:pt x="319" y="114"/>
                </a:lnTo>
                <a:lnTo>
                  <a:pt x="319" y="116"/>
                </a:lnTo>
                <a:lnTo>
                  <a:pt x="319" y="117"/>
                </a:lnTo>
                <a:lnTo>
                  <a:pt x="318" y="117"/>
                </a:lnTo>
                <a:lnTo>
                  <a:pt x="318" y="116"/>
                </a:lnTo>
                <a:lnTo>
                  <a:pt x="318" y="117"/>
                </a:lnTo>
                <a:lnTo>
                  <a:pt x="316" y="117"/>
                </a:lnTo>
                <a:lnTo>
                  <a:pt x="315" y="117"/>
                </a:lnTo>
                <a:lnTo>
                  <a:pt x="315" y="118"/>
                </a:lnTo>
                <a:lnTo>
                  <a:pt x="315" y="119"/>
                </a:lnTo>
                <a:lnTo>
                  <a:pt x="316" y="119"/>
                </a:lnTo>
                <a:lnTo>
                  <a:pt x="316" y="118"/>
                </a:lnTo>
                <a:lnTo>
                  <a:pt x="318" y="118"/>
                </a:lnTo>
                <a:lnTo>
                  <a:pt x="318" y="117"/>
                </a:lnTo>
                <a:lnTo>
                  <a:pt x="319" y="117"/>
                </a:lnTo>
                <a:lnTo>
                  <a:pt x="319" y="118"/>
                </a:lnTo>
                <a:lnTo>
                  <a:pt x="320" y="118"/>
                </a:lnTo>
                <a:lnTo>
                  <a:pt x="320" y="119"/>
                </a:lnTo>
                <a:lnTo>
                  <a:pt x="319" y="121"/>
                </a:lnTo>
                <a:lnTo>
                  <a:pt x="320" y="122"/>
                </a:lnTo>
                <a:lnTo>
                  <a:pt x="322" y="122"/>
                </a:lnTo>
                <a:lnTo>
                  <a:pt x="323" y="122"/>
                </a:lnTo>
                <a:lnTo>
                  <a:pt x="323" y="121"/>
                </a:lnTo>
                <a:lnTo>
                  <a:pt x="324" y="121"/>
                </a:lnTo>
                <a:lnTo>
                  <a:pt x="326" y="121"/>
                </a:lnTo>
                <a:lnTo>
                  <a:pt x="327" y="121"/>
                </a:lnTo>
                <a:lnTo>
                  <a:pt x="328" y="121"/>
                </a:lnTo>
                <a:lnTo>
                  <a:pt x="329" y="122"/>
                </a:lnTo>
                <a:lnTo>
                  <a:pt x="329" y="121"/>
                </a:lnTo>
                <a:lnTo>
                  <a:pt x="331" y="121"/>
                </a:lnTo>
                <a:lnTo>
                  <a:pt x="331" y="122"/>
                </a:lnTo>
                <a:lnTo>
                  <a:pt x="329" y="123"/>
                </a:lnTo>
                <a:lnTo>
                  <a:pt x="329" y="125"/>
                </a:lnTo>
                <a:lnTo>
                  <a:pt x="329" y="126"/>
                </a:lnTo>
                <a:lnTo>
                  <a:pt x="329" y="129"/>
                </a:lnTo>
                <a:lnTo>
                  <a:pt x="329" y="130"/>
                </a:lnTo>
                <a:lnTo>
                  <a:pt x="329" y="131"/>
                </a:lnTo>
                <a:lnTo>
                  <a:pt x="331" y="131"/>
                </a:lnTo>
                <a:lnTo>
                  <a:pt x="331" y="133"/>
                </a:lnTo>
                <a:lnTo>
                  <a:pt x="331" y="134"/>
                </a:lnTo>
                <a:lnTo>
                  <a:pt x="331" y="135"/>
                </a:lnTo>
                <a:lnTo>
                  <a:pt x="331" y="136"/>
                </a:lnTo>
                <a:lnTo>
                  <a:pt x="331" y="138"/>
                </a:lnTo>
                <a:lnTo>
                  <a:pt x="331" y="139"/>
                </a:lnTo>
                <a:lnTo>
                  <a:pt x="331" y="140"/>
                </a:lnTo>
                <a:lnTo>
                  <a:pt x="331" y="144"/>
                </a:lnTo>
                <a:lnTo>
                  <a:pt x="329" y="144"/>
                </a:lnTo>
                <a:lnTo>
                  <a:pt x="329" y="146"/>
                </a:lnTo>
                <a:lnTo>
                  <a:pt x="328" y="146"/>
                </a:lnTo>
                <a:lnTo>
                  <a:pt x="329" y="146"/>
                </a:lnTo>
                <a:lnTo>
                  <a:pt x="328" y="147"/>
                </a:lnTo>
                <a:lnTo>
                  <a:pt x="328" y="148"/>
                </a:lnTo>
                <a:lnTo>
                  <a:pt x="328" y="150"/>
                </a:lnTo>
                <a:lnTo>
                  <a:pt x="328" y="151"/>
                </a:lnTo>
                <a:lnTo>
                  <a:pt x="328" y="152"/>
                </a:lnTo>
                <a:lnTo>
                  <a:pt x="329" y="153"/>
                </a:lnTo>
                <a:lnTo>
                  <a:pt x="329" y="155"/>
                </a:lnTo>
                <a:lnTo>
                  <a:pt x="331" y="155"/>
                </a:lnTo>
                <a:lnTo>
                  <a:pt x="331" y="156"/>
                </a:lnTo>
                <a:lnTo>
                  <a:pt x="332" y="156"/>
                </a:lnTo>
                <a:lnTo>
                  <a:pt x="332" y="157"/>
                </a:lnTo>
                <a:lnTo>
                  <a:pt x="333" y="159"/>
                </a:lnTo>
                <a:lnTo>
                  <a:pt x="333" y="160"/>
                </a:lnTo>
                <a:lnTo>
                  <a:pt x="333" y="163"/>
                </a:lnTo>
                <a:lnTo>
                  <a:pt x="332" y="163"/>
                </a:lnTo>
                <a:lnTo>
                  <a:pt x="332" y="164"/>
                </a:lnTo>
                <a:lnTo>
                  <a:pt x="332" y="165"/>
                </a:lnTo>
                <a:lnTo>
                  <a:pt x="331" y="167"/>
                </a:lnTo>
                <a:lnTo>
                  <a:pt x="329" y="168"/>
                </a:lnTo>
                <a:lnTo>
                  <a:pt x="331" y="168"/>
                </a:lnTo>
                <a:lnTo>
                  <a:pt x="331" y="169"/>
                </a:lnTo>
                <a:lnTo>
                  <a:pt x="329" y="169"/>
                </a:lnTo>
                <a:lnTo>
                  <a:pt x="329" y="171"/>
                </a:lnTo>
                <a:lnTo>
                  <a:pt x="329" y="172"/>
                </a:lnTo>
                <a:lnTo>
                  <a:pt x="328" y="172"/>
                </a:lnTo>
                <a:lnTo>
                  <a:pt x="328" y="173"/>
                </a:lnTo>
                <a:lnTo>
                  <a:pt x="328" y="174"/>
                </a:lnTo>
                <a:lnTo>
                  <a:pt x="328" y="176"/>
                </a:lnTo>
                <a:lnTo>
                  <a:pt x="328" y="177"/>
                </a:lnTo>
                <a:lnTo>
                  <a:pt x="328" y="181"/>
                </a:lnTo>
                <a:lnTo>
                  <a:pt x="328" y="182"/>
                </a:lnTo>
                <a:lnTo>
                  <a:pt x="328" y="184"/>
                </a:lnTo>
                <a:lnTo>
                  <a:pt x="327" y="185"/>
                </a:lnTo>
                <a:lnTo>
                  <a:pt x="327" y="186"/>
                </a:lnTo>
                <a:lnTo>
                  <a:pt x="326" y="186"/>
                </a:lnTo>
                <a:lnTo>
                  <a:pt x="324" y="186"/>
                </a:lnTo>
                <a:lnTo>
                  <a:pt x="324" y="188"/>
                </a:lnTo>
                <a:lnTo>
                  <a:pt x="323" y="188"/>
                </a:lnTo>
                <a:lnTo>
                  <a:pt x="323" y="189"/>
                </a:lnTo>
                <a:lnTo>
                  <a:pt x="322" y="190"/>
                </a:lnTo>
                <a:lnTo>
                  <a:pt x="322" y="193"/>
                </a:lnTo>
                <a:lnTo>
                  <a:pt x="323" y="193"/>
                </a:lnTo>
                <a:lnTo>
                  <a:pt x="323" y="194"/>
                </a:lnTo>
                <a:lnTo>
                  <a:pt x="323" y="195"/>
                </a:lnTo>
                <a:lnTo>
                  <a:pt x="324" y="195"/>
                </a:lnTo>
                <a:lnTo>
                  <a:pt x="324" y="201"/>
                </a:lnTo>
                <a:lnTo>
                  <a:pt x="324" y="202"/>
                </a:lnTo>
                <a:lnTo>
                  <a:pt x="324" y="205"/>
                </a:lnTo>
                <a:lnTo>
                  <a:pt x="324" y="206"/>
                </a:lnTo>
                <a:lnTo>
                  <a:pt x="324" y="207"/>
                </a:lnTo>
                <a:lnTo>
                  <a:pt x="326" y="210"/>
                </a:lnTo>
                <a:lnTo>
                  <a:pt x="326" y="211"/>
                </a:lnTo>
                <a:lnTo>
                  <a:pt x="326" y="212"/>
                </a:lnTo>
                <a:lnTo>
                  <a:pt x="326" y="214"/>
                </a:lnTo>
                <a:lnTo>
                  <a:pt x="327" y="215"/>
                </a:lnTo>
                <a:lnTo>
                  <a:pt x="327" y="218"/>
                </a:lnTo>
                <a:lnTo>
                  <a:pt x="328" y="219"/>
                </a:lnTo>
                <a:lnTo>
                  <a:pt x="328" y="220"/>
                </a:lnTo>
                <a:lnTo>
                  <a:pt x="327" y="220"/>
                </a:lnTo>
                <a:lnTo>
                  <a:pt x="327" y="224"/>
                </a:lnTo>
                <a:lnTo>
                  <a:pt x="327" y="225"/>
                </a:lnTo>
                <a:lnTo>
                  <a:pt x="328" y="227"/>
                </a:lnTo>
                <a:lnTo>
                  <a:pt x="328" y="229"/>
                </a:lnTo>
                <a:lnTo>
                  <a:pt x="328" y="231"/>
                </a:lnTo>
                <a:lnTo>
                  <a:pt x="328" y="229"/>
                </a:lnTo>
                <a:lnTo>
                  <a:pt x="328" y="228"/>
                </a:lnTo>
                <a:lnTo>
                  <a:pt x="327" y="228"/>
                </a:lnTo>
                <a:lnTo>
                  <a:pt x="326" y="228"/>
                </a:lnTo>
                <a:lnTo>
                  <a:pt x="326" y="229"/>
                </a:lnTo>
                <a:lnTo>
                  <a:pt x="327" y="229"/>
                </a:lnTo>
                <a:lnTo>
                  <a:pt x="327" y="232"/>
                </a:lnTo>
                <a:lnTo>
                  <a:pt x="326" y="232"/>
                </a:lnTo>
                <a:lnTo>
                  <a:pt x="326" y="235"/>
                </a:lnTo>
                <a:lnTo>
                  <a:pt x="327" y="235"/>
                </a:lnTo>
                <a:lnTo>
                  <a:pt x="327" y="236"/>
                </a:lnTo>
                <a:lnTo>
                  <a:pt x="327" y="237"/>
                </a:lnTo>
                <a:lnTo>
                  <a:pt x="328" y="236"/>
                </a:lnTo>
                <a:lnTo>
                  <a:pt x="328" y="235"/>
                </a:lnTo>
                <a:lnTo>
                  <a:pt x="329" y="235"/>
                </a:lnTo>
                <a:lnTo>
                  <a:pt x="329" y="236"/>
                </a:lnTo>
                <a:lnTo>
                  <a:pt x="329" y="237"/>
                </a:lnTo>
                <a:lnTo>
                  <a:pt x="329" y="239"/>
                </a:lnTo>
                <a:lnTo>
                  <a:pt x="328" y="240"/>
                </a:lnTo>
                <a:lnTo>
                  <a:pt x="328" y="241"/>
                </a:lnTo>
                <a:lnTo>
                  <a:pt x="328" y="243"/>
                </a:lnTo>
                <a:lnTo>
                  <a:pt x="328" y="244"/>
                </a:lnTo>
                <a:lnTo>
                  <a:pt x="328" y="245"/>
                </a:lnTo>
                <a:lnTo>
                  <a:pt x="328" y="246"/>
                </a:lnTo>
                <a:lnTo>
                  <a:pt x="327" y="246"/>
                </a:lnTo>
                <a:lnTo>
                  <a:pt x="328" y="246"/>
                </a:lnTo>
                <a:lnTo>
                  <a:pt x="328" y="248"/>
                </a:lnTo>
                <a:lnTo>
                  <a:pt x="328" y="249"/>
                </a:lnTo>
                <a:lnTo>
                  <a:pt x="328" y="250"/>
                </a:lnTo>
                <a:lnTo>
                  <a:pt x="327" y="252"/>
                </a:lnTo>
                <a:lnTo>
                  <a:pt x="327" y="253"/>
                </a:lnTo>
                <a:lnTo>
                  <a:pt x="326" y="253"/>
                </a:lnTo>
                <a:lnTo>
                  <a:pt x="326" y="254"/>
                </a:lnTo>
                <a:lnTo>
                  <a:pt x="326" y="256"/>
                </a:lnTo>
                <a:lnTo>
                  <a:pt x="324" y="257"/>
                </a:lnTo>
                <a:lnTo>
                  <a:pt x="324" y="260"/>
                </a:lnTo>
                <a:lnTo>
                  <a:pt x="324" y="261"/>
                </a:lnTo>
                <a:lnTo>
                  <a:pt x="323" y="261"/>
                </a:lnTo>
                <a:lnTo>
                  <a:pt x="323" y="263"/>
                </a:lnTo>
                <a:lnTo>
                  <a:pt x="323" y="265"/>
                </a:lnTo>
                <a:lnTo>
                  <a:pt x="323" y="266"/>
                </a:lnTo>
                <a:lnTo>
                  <a:pt x="323" y="267"/>
                </a:lnTo>
                <a:lnTo>
                  <a:pt x="322" y="267"/>
                </a:lnTo>
                <a:lnTo>
                  <a:pt x="320" y="267"/>
                </a:lnTo>
                <a:lnTo>
                  <a:pt x="320" y="269"/>
                </a:lnTo>
                <a:lnTo>
                  <a:pt x="320" y="270"/>
                </a:lnTo>
                <a:lnTo>
                  <a:pt x="320" y="271"/>
                </a:lnTo>
                <a:lnTo>
                  <a:pt x="322" y="273"/>
                </a:lnTo>
                <a:lnTo>
                  <a:pt x="323" y="273"/>
                </a:lnTo>
                <a:lnTo>
                  <a:pt x="323" y="274"/>
                </a:lnTo>
                <a:lnTo>
                  <a:pt x="324" y="275"/>
                </a:lnTo>
                <a:lnTo>
                  <a:pt x="326" y="275"/>
                </a:lnTo>
                <a:lnTo>
                  <a:pt x="326" y="277"/>
                </a:lnTo>
                <a:lnTo>
                  <a:pt x="324" y="277"/>
                </a:lnTo>
                <a:lnTo>
                  <a:pt x="323" y="278"/>
                </a:lnTo>
                <a:lnTo>
                  <a:pt x="323" y="279"/>
                </a:lnTo>
                <a:lnTo>
                  <a:pt x="322" y="279"/>
                </a:lnTo>
                <a:lnTo>
                  <a:pt x="322" y="280"/>
                </a:lnTo>
                <a:lnTo>
                  <a:pt x="322" y="282"/>
                </a:lnTo>
                <a:lnTo>
                  <a:pt x="320" y="282"/>
                </a:lnTo>
                <a:lnTo>
                  <a:pt x="319" y="282"/>
                </a:lnTo>
                <a:lnTo>
                  <a:pt x="319" y="283"/>
                </a:lnTo>
                <a:lnTo>
                  <a:pt x="318" y="283"/>
                </a:lnTo>
                <a:lnTo>
                  <a:pt x="319" y="282"/>
                </a:lnTo>
                <a:lnTo>
                  <a:pt x="318" y="282"/>
                </a:lnTo>
                <a:lnTo>
                  <a:pt x="318" y="283"/>
                </a:lnTo>
                <a:lnTo>
                  <a:pt x="316" y="283"/>
                </a:lnTo>
                <a:lnTo>
                  <a:pt x="315" y="283"/>
                </a:lnTo>
                <a:lnTo>
                  <a:pt x="314" y="283"/>
                </a:lnTo>
                <a:lnTo>
                  <a:pt x="314" y="282"/>
                </a:lnTo>
                <a:lnTo>
                  <a:pt x="315" y="280"/>
                </a:lnTo>
                <a:lnTo>
                  <a:pt x="315" y="279"/>
                </a:lnTo>
                <a:lnTo>
                  <a:pt x="316" y="279"/>
                </a:lnTo>
                <a:lnTo>
                  <a:pt x="316" y="278"/>
                </a:lnTo>
                <a:lnTo>
                  <a:pt x="315" y="279"/>
                </a:lnTo>
                <a:lnTo>
                  <a:pt x="314" y="280"/>
                </a:lnTo>
                <a:lnTo>
                  <a:pt x="314" y="282"/>
                </a:lnTo>
                <a:lnTo>
                  <a:pt x="311" y="282"/>
                </a:lnTo>
                <a:lnTo>
                  <a:pt x="312" y="282"/>
                </a:lnTo>
                <a:lnTo>
                  <a:pt x="311" y="282"/>
                </a:lnTo>
                <a:lnTo>
                  <a:pt x="311" y="283"/>
                </a:lnTo>
                <a:lnTo>
                  <a:pt x="312" y="284"/>
                </a:lnTo>
                <a:lnTo>
                  <a:pt x="312" y="286"/>
                </a:lnTo>
                <a:lnTo>
                  <a:pt x="312" y="287"/>
                </a:lnTo>
                <a:lnTo>
                  <a:pt x="312" y="288"/>
                </a:lnTo>
                <a:lnTo>
                  <a:pt x="311" y="290"/>
                </a:lnTo>
                <a:lnTo>
                  <a:pt x="310" y="290"/>
                </a:lnTo>
                <a:lnTo>
                  <a:pt x="308" y="290"/>
                </a:lnTo>
                <a:lnTo>
                  <a:pt x="307" y="290"/>
                </a:lnTo>
                <a:lnTo>
                  <a:pt x="306" y="288"/>
                </a:lnTo>
                <a:lnTo>
                  <a:pt x="305" y="290"/>
                </a:lnTo>
                <a:lnTo>
                  <a:pt x="303" y="291"/>
                </a:lnTo>
                <a:lnTo>
                  <a:pt x="303" y="292"/>
                </a:lnTo>
                <a:lnTo>
                  <a:pt x="301" y="292"/>
                </a:lnTo>
                <a:lnTo>
                  <a:pt x="301" y="294"/>
                </a:lnTo>
                <a:lnTo>
                  <a:pt x="299" y="294"/>
                </a:lnTo>
                <a:lnTo>
                  <a:pt x="299" y="295"/>
                </a:lnTo>
                <a:lnTo>
                  <a:pt x="301" y="295"/>
                </a:lnTo>
                <a:lnTo>
                  <a:pt x="301" y="296"/>
                </a:lnTo>
                <a:lnTo>
                  <a:pt x="299" y="296"/>
                </a:lnTo>
                <a:lnTo>
                  <a:pt x="297" y="297"/>
                </a:lnTo>
                <a:lnTo>
                  <a:pt x="297" y="296"/>
                </a:lnTo>
                <a:lnTo>
                  <a:pt x="295" y="296"/>
                </a:lnTo>
                <a:lnTo>
                  <a:pt x="295" y="297"/>
                </a:lnTo>
                <a:lnTo>
                  <a:pt x="294" y="296"/>
                </a:lnTo>
                <a:lnTo>
                  <a:pt x="294" y="297"/>
                </a:lnTo>
                <a:lnTo>
                  <a:pt x="293" y="297"/>
                </a:lnTo>
                <a:lnTo>
                  <a:pt x="293" y="299"/>
                </a:lnTo>
                <a:lnTo>
                  <a:pt x="291" y="299"/>
                </a:lnTo>
                <a:lnTo>
                  <a:pt x="291" y="300"/>
                </a:lnTo>
                <a:lnTo>
                  <a:pt x="290" y="300"/>
                </a:lnTo>
                <a:lnTo>
                  <a:pt x="290" y="301"/>
                </a:lnTo>
                <a:lnTo>
                  <a:pt x="290" y="303"/>
                </a:lnTo>
                <a:lnTo>
                  <a:pt x="290" y="304"/>
                </a:lnTo>
                <a:lnTo>
                  <a:pt x="290" y="305"/>
                </a:lnTo>
                <a:lnTo>
                  <a:pt x="289" y="307"/>
                </a:lnTo>
                <a:lnTo>
                  <a:pt x="288" y="307"/>
                </a:lnTo>
                <a:lnTo>
                  <a:pt x="288" y="308"/>
                </a:lnTo>
                <a:lnTo>
                  <a:pt x="286" y="308"/>
                </a:lnTo>
                <a:lnTo>
                  <a:pt x="285" y="309"/>
                </a:lnTo>
                <a:lnTo>
                  <a:pt x="284" y="309"/>
                </a:lnTo>
                <a:lnTo>
                  <a:pt x="282" y="309"/>
                </a:lnTo>
                <a:lnTo>
                  <a:pt x="281" y="309"/>
                </a:lnTo>
                <a:lnTo>
                  <a:pt x="278" y="309"/>
                </a:lnTo>
                <a:lnTo>
                  <a:pt x="277" y="309"/>
                </a:lnTo>
                <a:lnTo>
                  <a:pt x="276" y="309"/>
                </a:lnTo>
                <a:lnTo>
                  <a:pt x="274" y="309"/>
                </a:lnTo>
                <a:lnTo>
                  <a:pt x="273" y="309"/>
                </a:lnTo>
                <a:lnTo>
                  <a:pt x="272" y="311"/>
                </a:lnTo>
                <a:lnTo>
                  <a:pt x="271" y="311"/>
                </a:lnTo>
                <a:lnTo>
                  <a:pt x="269" y="312"/>
                </a:lnTo>
                <a:lnTo>
                  <a:pt x="267" y="312"/>
                </a:lnTo>
                <a:lnTo>
                  <a:pt x="267" y="313"/>
                </a:lnTo>
                <a:lnTo>
                  <a:pt x="265" y="316"/>
                </a:lnTo>
                <a:lnTo>
                  <a:pt x="265" y="318"/>
                </a:lnTo>
                <a:lnTo>
                  <a:pt x="264" y="318"/>
                </a:lnTo>
                <a:lnTo>
                  <a:pt x="263" y="318"/>
                </a:lnTo>
                <a:lnTo>
                  <a:pt x="263" y="320"/>
                </a:lnTo>
                <a:lnTo>
                  <a:pt x="261" y="321"/>
                </a:lnTo>
                <a:lnTo>
                  <a:pt x="260" y="321"/>
                </a:lnTo>
                <a:lnTo>
                  <a:pt x="260" y="322"/>
                </a:lnTo>
                <a:lnTo>
                  <a:pt x="259" y="322"/>
                </a:lnTo>
                <a:lnTo>
                  <a:pt x="257" y="322"/>
                </a:lnTo>
                <a:lnTo>
                  <a:pt x="257" y="324"/>
                </a:lnTo>
                <a:lnTo>
                  <a:pt x="256" y="325"/>
                </a:lnTo>
                <a:lnTo>
                  <a:pt x="255" y="325"/>
                </a:lnTo>
                <a:lnTo>
                  <a:pt x="255" y="326"/>
                </a:lnTo>
                <a:lnTo>
                  <a:pt x="254" y="328"/>
                </a:lnTo>
                <a:lnTo>
                  <a:pt x="252" y="329"/>
                </a:lnTo>
                <a:lnTo>
                  <a:pt x="252" y="330"/>
                </a:lnTo>
                <a:lnTo>
                  <a:pt x="251" y="330"/>
                </a:lnTo>
                <a:lnTo>
                  <a:pt x="251" y="332"/>
                </a:lnTo>
                <a:lnTo>
                  <a:pt x="250" y="333"/>
                </a:lnTo>
                <a:lnTo>
                  <a:pt x="250" y="334"/>
                </a:lnTo>
                <a:lnTo>
                  <a:pt x="248" y="334"/>
                </a:lnTo>
                <a:lnTo>
                  <a:pt x="250" y="334"/>
                </a:lnTo>
                <a:lnTo>
                  <a:pt x="250" y="335"/>
                </a:lnTo>
                <a:lnTo>
                  <a:pt x="250" y="337"/>
                </a:lnTo>
                <a:lnTo>
                  <a:pt x="248" y="337"/>
                </a:lnTo>
                <a:lnTo>
                  <a:pt x="248" y="338"/>
                </a:lnTo>
                <a:lnTo>
                  <a:pt x="248" y="339"/>
                </a:lnTo>
                <a:lnTo>
                  <a:pt x="248" y="343"/>
                </a:lnTo>
                <a:lnTo>
                  <a:pt x="247" y="345"/>
                </a:lnTo>
                <a:lnTo>
                  <a:pt x="246" y="345"/>
                </a:lnTo>
                <a:lnTo>
                  <a:pt x="244" y="345"/>
                </a:lnTo>
                <a:lnTo>
                  <a:pt x="243" y="345"/>
                </a:lnTo>
                <a:lnTo>
                  <a:pt x="243" y="343"/>
                </a:lnTo>
                <a:lnTo>
                  <a:pt x="243" y="342"/>
                </a:lnTo>
                <a:lnTo>
                  <a:pt x="243" y="343"/>
                </a:lnTo>
                <a:lnTo>
                  <a:pt x="242" y="343"/>
                </a:lnTo>
                <a:lnTo>
                  <a:pt x="242" y="342"/>
                </a:lnTo>
                <a:lnTo>
                  <a:pt x="240" y="342"/>
                </a:lnTo>
                <a:lnTo>
                  <a:pt x="240" y="343"/>
                </a:lnTo>
                <a:lnTo>
                  <a:pt x="239" y="343"/>
                </a:lnTo>
                <a:lnTo>
                  <a:pt x="239" y="345"/>
                </a:lnTo>
                <a:lnTo>
                  <a:pt x="238" y="345"/>
                </a:lnTo>
                <a:lnTo>
                  <a:pt x="239" y="345"/>
                </a:lnTo>
                <a:lnTo>
                  <a:pt x="239" y="346"/>
                </a:lnTo>
                <a:lnTo>
                  <a:pt x="238" y="346"/>
                </a:lnTo>
                <a:lnTo>
                  <a:pt x="238" y="347"/>
                </a:lnTo>
                <a:lnTo>
                  <a:pt x="238" y="349"/>
                </a:lnTo>
                <a:lnTo>
                  <a:pt x="238" y="350"/>
                </a:lnTo>
                <a:lnTo>
                  <a:pt x="236" y="350"/>
                </a:lnTo>
                <a:lnTo>
                  <a:pt x="235" y="352"/>
                </a:lnTo>
                <a:lnTo>
                  <a:pt x="235" y="354"/>
                </a:lnTo>
                <a:lnTo>
                  <a:pt x="235" y="355"/>
                </a:lnTo>
                <a:lnTo>
                  <a:pt x="234" y="356"/>
                </a:lnTo>
                <a:lnTo>
                  <a:pt x="234" y="358"/>
                </a:lnTo>
                <a:lnTo>
                  <a:pt x="234" y="359"/>
                </a:lnTo>
                <a:lnTo>
                  <a:pt x="234" y="360"/>
                </a:lnTo>
                <a:lnTo>
                  <a:pt x="234" y="362"/>
                </a:lnTo>
                <a:lnTo>
                  <a:pt x="233" y="363"/>
                </a:lnTo>
                <a:lnTo>
                  <a:pt x="234" y="363"/>
                </a:lnTo>
                <a:lnTo>
                  <a:pt x="234" y="364"/>
                </a:lnTo>
                <a:lnTo>
                  <a:pt x="234" y="366"/>
                </a:lnTo>
                <a:lnTo>
                  <a:pt x="235" y="367"/>
                </a:lnTo>
                <a:lnTo>
                  <a:pt x="235" y="368"/>
                </a:lnTo>
                <a:lnTo>
                  <a:pt x="235" y="369"/>
                </a:lnTo>
                <a:lnTo>
                  <a:pt x="235" y="371"/>
                </a:lnTo>
                <a:lnTo>
                  <a:pt x="234" y="372"/>
                </a:lnTo>
                <a:lnTo>
                  <a:pt x="235" y="373"/>
                </a:lnTo>
                <a:lnTo>
                  <a:pt x="235" y="375"/>
                </a:lnTo>
                <a:lnTo>
                  <a:pt x="235" y="376"/>
                </a:lnTo>
                <a:lnTo>
                  <a:pt x="235" y="377"/>
                </a:lnTo>
                <a:lnTo>
                  <a:pt x="234" y="377"/>
                </a:lnTo>
                <a:lnTo>
                  <a:pt x="235" y="379"/>
                </a:lnTo>
                <a:lnTo>
                  <a:pt x="234" y="380"/>
                </a:lnTo>
                <a:lnTo>
                  <a:pt x="233" y="383"/>
                </a:lnTo>
                <a:lnTo>
                  <a:pt x="233" y="385"/>
                </a:lnTo>
                <a:lnTo>
                  <a:pt x="231" y="386"/>
                </a:lnTo>
                <a:lnTo>
                  <a:pt x="231" y="388"/>
                </a:lnTo>
                <a:lnTo>
                  <a:pt x="233" y="388"/>
                </a:lnTo>
                <a:lnTo>
                  <a:pt x="233" y="390"/>
                </a:lnTo>
                <a:lnTo>
                  <a:pt x="231" y="390"/>
                </a:lnTo>
                <a:lnTo>
                  <a:pt x="231" y="392"/>
                </a:lnTo>
                <a:lnTo>
                  <a:pt x="230" y="392"/>
                </a:lnTo>
                <a:lnTo>
                  <a:pt x="229" y="393"/>
                </a:lnTo>
                <a:lnTo>
                  <a:pt x="227" y="393"/>
                </a:lnTo>
                <a:lnTo>
                  <a:pt x="226" y="393"/>
                </a:lnTo>
                <a:lnTo>
                  <a:pt x="226" y="394"/>
                </a:lnTo>
                <a:lnTo>
                  <a:pt x="225" y="394"/>
                </a:lnTo>
                <a:lnTo>
                  <a:pt x="225" y="396"/>
                </a:lnTo>
                <a:lnTo>
                  <a:pt x="223" y="396"/>
                </a:lnTo>
                <a:lnTo>
                  <a:pt x="222" y="397"/>
                </a:lnTo>
                <a:lnTo>
                  <a:pt x="222" y="398"/>
                </a:lnTo>
                <a:lnTo>
                  <a:pt x="222" y="400"/>
                </a:lnTo>
                <a:lnTo>
                  <a:pt x="221" y="401"/>
                </a:lnTo>
                <a:lnTo>
                  <a:pt x="221" y="404"/>
                </a:lnTo>
                <a:lnTo>
                  <a:pt x="221" y="405"/>
                </a:lnTo>
                <a:lnTo>
                  <a:pt x="219" y="406"/>
                </a:lnTo>
                <a:lnTo>
                  <a:pt x="218" y="406"/>
                </a:lnTo>
                <a:lnTo>
                  <a:pt x="217" y="406"/>
                </a:lnTo>
                <a:lnTo>
                  <a:pt x="216" y="407"/>
                </a:lnTo>
                <a:lnTo>
                  <a:pt x="214" y="409"/>
                </a:lnTo>
                <a:lnTo>
                  <a:pt x="216" y="409"/>
                </a:lnTo>
                <a:lnTo>
                  <a:pt x="216" y="410"/>
                </a:lnTo>
                <a:lnTo>
                  <a:pt x="216" y="411"/>
                </a:lnTo>
                <a:lnTo>
                  <a:pt x="216" y="413"/>
                </a:lnTo>
                <a:lnTo>
                  <a:pt x="214" y="413"/>
                </a:lnTo>
                <a:lnTo>
                  <a:pt x="214" y="414"/>
                </a:lnTo>
                <a:lnTo>
                  <a:pt x="214" y="415"/>
                </a:lnTo>
                <a:lnTo>
                  <a:pt x="214" y="417"/>
                </a:lnTo>
                <a:lnTo>
                  <a:pt x="216" y="418"/>
                </a:lnTo>
                <a:lnTo>
                  <a:pt x="214" y="418"/>
                </a:lnTo>
                <a:lnTo>
                  <a:pt x="214" y="419"/>
                </a:lnTo>
                <a:lnTo>
                  <a:pt x="213" y="419"/>
                </a:lnTo>
                <a:lnTo>
                  <a:pt x="212" y="419"/>
                </a:lnTo>
                <a:lnTo>
                  <a:pt x="210" y="422"/>
                </a:lnTo>
                <a:lnTo>
                  <a:pt x="209" y="423"/>
                </a:lnTo>
                <a:lnTo>
                  <a:pt x="209" y="424"/>
                </a:lnTo>
                <a:lnTo>
                  <a:pt x="209" y="427"/>
                </a:lnTo>
                <a:lnTo>
                  <a:pt x="209" y="428"/>
                </a:lnTo>
                <a:lnTo>
                  <a:pt x="209" y="430"/>
                </a:lnTo>
                <a:lnTo>
                  <a:pt x="209" y="432"/>
                </a:lnTo>
                <a:lnTo>
                  <a:pt x="208" y="435"/>
                </a:lnTo>
                <a:lnTo>
                  <a:pt x="208" y="436"/>
                </a:lnTo>
                <a:lnTo>
                  <a:pt x="208" y="439"/>
                </a:lnTo>
                <a:lnTo>
                  <a:pt x="205" y="440"/>
                </a:lnTo>
                <a:lnTo>
                  <a:pt x="205" y="441"/>
                </a:lnTo>
                <a:lnTo>
                  <a:pt x="205" y="443"/>
                </a:lnTo>
                <a:lnTo>
                  <a:pt x="204" y="445"/>
                </a:lnTo>
                <a:lnTo>
                  <a:pt x="204" y="447"/>
                </a:lnTo>
                <a:lnTo>
                  <a:pt x="202" y="447"/>
                </a:lnTo>
                <a:lnTo>
                  <a:pt x="202" y="448"/>
                </a:lnTo>
                <a:lnTo>
                  <a:pt x="202" y="449"/>
                </a:lnTo>
                <a:lnTo>
                  <a:pt x="202" y="451"/>
                </a:lnTo>
                <a:lnTo>
                  <a:pt x="201" y="452"/>
                </a:lnTo>
                <a:lnTo>
                  <a:pt x="201" y="453"/>
                </a:lnTo>
                <a:lnTo>
                  <a:pt x="201" y="455"/>
                </a:lnTo>
                <a:lnTo>
                  <a:pt x="201" y="456"/>
                </a:lnTo>
                <a:lnTo>
                  <a:pt x="201" y="457"/>
                </a:lnTo>
                <a:lnTo>
                  <a:pt x="200" y="457"/>
                </a:lnTo>
                <a:lnTo>
                  <a:pt x="200" y="458"/>
                </a:lnTo>
                <a:lnTo>
                  <a:pt x="200" y="460"/>
                </a:lnTo>
                <a:lnTo>
                  <a:pt x="199" y="461"/>
                </a:lnTo>
                <a:lnTo>
                  <a:pt x="197" y="464"/>
                </a:lnTo>
                <a:lnTo>
                  <a:pt x="196" y="464"/>
                </a:lnTo>
                <a:lnTo>
                  <a:pt x="196" y="465"/>
                </a:lnTo>
                <a:lnTo>
                  <a:pt x="196" y="466"/>
                </a:lnTo>
                <a:lnTo>
                  <a:pt x="195" y="468"/>
                </a:lnTo>
                <a:lnTo>
                  <a:pt x="195" y="469"/>
                </a:lnTo>
                <a:lnTo>
                  <a:pt x="193" y="469"/>
                </a:lnTo>
                <a:lnTo>
                  <a:pt x="193" y="470"/>
                </a:lnTo>
                <a:lnTo>
                  <a:pt x="192" y="472"/>
                </a:lnTo>
                <a:lnTo>
                  <a:pt x="192" y="473"/>
                </a:lnTo>
                <a:lnTo>
                  <a:pt x="191" y="473"/>
                </a:lnTo>
                <a:lnTo>
                  <a:pt x="191" y="474"/>
                </a:lnTo>
                <a:lnTo>
                  <a:pt x="189" y="474"/>
                </a:lnTo>
                <a:lnTo>
                  <a:pt x="189" y="476"/>
                </a:lnTo>
                <a:lnTo>
                  <a:pt x="188" y="476"/>
                </a:lnTo>
                <a:lnTo>
                  <a:pt x="187" y="477"/>
                </a:lnTo>
                <a:lnTo>
                  <a:pt x="185" y="477"/>
                </a:lnTo>
                <a:lnTo>
                  <a:pt x="185" y="478"/>
                </a:lnTo>
                <a:lnTo>
                  <a:pt x="184" y="478"/>
                </a:lnTo>
                <a:lnTo>
                  <a:pt x="184" y="479"/>
                </a:lnTo>
                <a:lnTo>
                  <a:pt x="183" y="479"/>
                </a:lnTo>
                <a:lnTo>
                  <a:pt x="183" y="481"/>
                </a:lnTo>
                <a:lnTo>
                  <a:pt x="182" y="482"/>
                </a:lnTo>
                <a:lnTo>
                  <a:pt x="180" y="483"/>
                </a:lnTo>
                <a:lnTo>
                  <a:pt x="180" y="485"/>
                </a:lnTo>
                <a:lnTo>
                  <a:pt x="179" y="486"/>
                </a:lnTo>
                <a:lnTo>
                  <a:pt x="179" y="487"/>
                </a:lnTo>
                <a:lnTo>
                  <a:pt x="179" y="489"/>
                </a:lnTo>
                <a:lnTo>
                  <a:pt x="178" y="489"/>
                </a:lnTo>
                <a:lnTo>
                  <a:pt x="178" y="490"/>
                </a:lnTo>
                <a:lnTo>
                  <a:pt x="176" y="491"/>
                </a:lnTo>
                <a:lnTo>
                  <a:pt x="175" y="493"/>
                </a:lnTo>
                <a:lnTo>
                  <a:pt x="174" y="494"/>
                </a:lnTo>
                <a:lnTo>
                  <a:pt x="174" y="495"/>
                </a:lnTo>
                <a:lnTo>
                  <a:pt x="171" y="496"/>
                </a:lnTo>
                <a:lnTo>
                  <a:pt x="170" y="496"/>
                </a:lnTo>
                <a:lnTo>
                  <a:pt x="168" y="496"/>
                </a:lnTo>
                <a:lnTo>
                  <a:pt x="167" y="496"/>
                </a:lnTo>
                <a:lnTo>
                  <a:pt x="166" y="496"/>
                </a:lnTo>
                <a:lnTo>
                  <a:pt x="164" y="496"/>
                </a:lnTo>
                <a:lnTo>
                  <a:pt x="163" y="496"/>
                </a:lnTo>
                <a:lnTo>
                  <a:pt x="162" y="496"/>
                </a:lnTo>
                <a:lnTo>
                  <a:pt x="161" y="496"/>
                </a:lnTo>
                <a:lnTo>
                  <a:pt x="161" y="494"/>
                </a:lnTo>
                <a:lnTo>
                  <a:pt x="161" y="493"/>
                </a:lnTo>
                <a:lnTo>
                  <a:pt x="161" y="491"/>
                </a:lnTo>
                <a:lnTo>
                  <a:pt x="162" y="491"/>
                </a:lnTo>
                <a:lnTo>
                  <a:pt x="162" y="487"/>
                </a:lnTo>
                <a:lnTo>
                  <a:pt x="161" y="486"/>
                </a:lnTo>
                <a:lnTo>
                  <a:pt x="161" y="485"/>
                </a:lnTo>
                <a:lnTo>
                  <a:pt x="161" y="483"/>
                </a:lnTo>
                <a:lnTo>
                  <a:pt x="161" y="481"/>
                </a:lnTo>
                <a:lnTo>
                  <a:pt x="161" y="478"/>
                </a:lnTo>
                <a:lnTo>
                  <a:pt x="161" y="477"/>
                </a:lnTo>
                <a:lnTo>
                  <a:pt x="161" y="476"/>
                </a:lnTo>
                <a:lnTo>
                  <a:pt x="161" y="474"/>
                </a:lnTo>
                <a:lnTo>
                  <a:pt x="161" y="473"/>
                </a:lnTo>
                <a:lnTo>
                  <a:pt x="162" y="473"/>
                </a:lnTo>
                <a:lnTo>
                  <a:pt x="162" y="472"/>
                </a:lnTo>
                <a:lnTo>
                  <a:pt x="162" y="470"/>
                </a:lnTo>
                <a:lnTo>
                  <a:pt x="162" y="468"/>
                </a:lnTo>
                <a:lnTo>
                  <a:pt x="162" y="466"/>
                </a:lnTo>
                <a:lnTo>
                  <a:pt x="163" y="465"/>
                </a:lnTo>
                <a:lnTo>
                  <a:pt x="163" y="464"/>
                </a:lnTo>
                <a:lnTo>
                  <a:pt x="163" y="462"/>
                </a:lnTo>
                <a:lnTo>
                  <a:pt x="163" y="461"/>
                </a:lnTo>
                <a:lnTo>
                  <a:pt x="164" y="460"/>
                </a:lnTo>
                <a:lnTo>
                  <a:pt x="164" y="458"/>
                </a:lnTo>
                <a:lnTo>
                  <a:pt x="164" y="457"/>
                </a:lnTo>
                <a:lnTo>
                  <a:pt x="164" y="456"/>
                </a:lnTo>
                <a:lnTo>
                  <a:pt x="164" y="455"/>
                </a:lnTo>
                <a:lnTo>
                  <a:pt x="166" y="452"/>
                </a:lnTo>
                <a:lnTo>
                  <a:pt x="166" y="451"/>
                </a:lnTo>
                <a:lnTo>
                  <a:pt x="166" y="449"/>
                </a:lnTo>
                <a:lnTo>
                  <a:pt x="166" y="448"/>
                </a:lnTo>
                <a:lnTo>
                  <a:pt x="166" y="447"/>
                </a:lnTo>
                <a:lnTo>
                  <a:pt x="167" y="445"/>
                </a:lnTo>
                <a:lnTo>
                  <a:pt x="166" y="443"/>
                </a:lnTo>
                <a:lnTo>
                  <a:pt x="166" y="438"/>
                </a:lnTo>
                <a:lnTo>
                  <a:pt x="167" y="438"/>
                </a:lnTo>
                <a:lnTo>
                  <a:pt x="167" y="436"/>
                </a:lnTo>
                <a:lnTo>
                  <a:pt x="167" y="435"/>
                </a:lnTo>
                <a:lnTo>
                  <a:pt x="167" y="434"/>
                </a:lnTo>
                <a:lnTo>
                  <a:pt x="168" y="432"/>
                </a:lnTo>
                <a:lnTo>
                  <a:pt x="168" y="431"/>
                </a:lnTo>
                <a:lnTo>
                  <a:pt x="168" y="430"/>
                </a:lnTo>
                <a:lnTo>
                  <a:pt x="170" y="428"/>
                </a:lnTo>
                <a:lnTo>
                  <a:pt x="170" y="426"/>
                </a:lnTo>
                <a:lnTo>
                  <a:pt x="170" y="423"/>
                </a:lnTo>
                <a:lnTo>
                  <a:pt x="170" y="421"/>
                </a:lnTo>
                <a:lnTo>
                  <a:pt x="171" y="421"/>
                </a:lnTo>
                <a:lnTo>
                  <a:pt x="170" y="421"/>
                </a:lnTo>
                <a:lnTo>
                  <a:pt x="170" y="419"/>
                </a:lnTo>
                <a:lnTo>
                  <a:pt x="171" y="419"/>
                </a:lnTo>
                <a:lnTo>
                  <a:pt x="171" y="418"/>
                </a:lnTo>
                <a:lnTo>
                  <a:pt x="171" y="417"/>
                </a:lnTo>
                <a:lnTo>
                  <a:pt x="171" y="415"/>
                </a:lnTo>
                <a:lnTo>
                  <a:pt x="171" y="414"/>
                </a:lnTo>
                <a:lnTo>
                  <a:pt x="171" y="411"/>
                </a:lnTo>
                <a:lnTo>
                  <a:pt x="171" y="410"/>
                </a:lnTo>
                <a:lnTo>
                  <a:pt x="172" y="410"/>
                </a:lnTo>
                <a:lnTo>
                  <a:pt x="172" y="409"/>
                </a:lnTo>
                <a:lnTo>
                  <a:pt x="174" y="409"/>
                </a:lnTo>
                <a:lnTo>
                  <a:pt x="176" y="406"/>
                </a:lnTo>
                <a:lnTo>
                  <a:pt x="178" y="405"/>
                </a:lnTo>
                <a:lnTo>
                  <a:pt x="178" y="404"/>
                </a:lnTo>
                <a:lnTo>
                  <a:pt x="178" y="401"/>
                </a:lnTo>
                <a:lnTo>
                  <a:pt x="178" y="398"/>
                </a:lnTo>
                <a:lnTo>
                  <a:pt x="176" y="397"/>
                </a:lnTo>
                <a:lnTo>
                  <a:pt x="176" y="396"/>
                </a:lnTo>
                <a:lnTo>
                  <a:pt x="176" y="394"/>
                </a:lnTo>
                <a:lnTo>
                  <a:pt x="176" y="393"/>
                </a:lnTo>
                <a:lnTo>
                  <a:pt x="178" y="393"/>
                </a:lnTo>
                <a:lnTo>
                  <a:pt x="178" y="392"/>
                </a:lnTo>
                <a:lnTo>
                  <a:pt x="178" y="393"/>
                </a:lnTo>
                <a:lnTo>
                  <a:pt x="179" y="393"/>
                </a:lnTo>
                <a:lnTo>
                  <a:pt x="180" y="393"/>
                </a:lnTo>
                <a:lnTo>
                  <a:pt x="182" y="393"/>
                </a:lnTo>
                <a:lnTo>
                  <a:pt x="182" y="392"/>
                </a:lnTo>
                <a:lnTo>
                  <a:pt x="183" y="392"/>
                </a:lnTo>
                <a:lnTo>
                  <a:pt x="183" y="390"/>
                </a:lnTo>
                <a:lnTo>
                  <a:pt x="184" y="390"/>
                </a:lnTo>
                <a:lnTo>
                  <a:pt x="184" y="389"/>
                </a:lnTo>
                <a:lnTo>
                  <a:pt x="183" y="389"/>
                </a:lnTo>
                <a:lnTo>
                  <a:pt x="184" y="388"/>
                </a:lnTo>
                <a:lnTo>
                  <a:pt x="184" y="386"/>
                </a:lnTo>
                <a:lnTo>
                  <a:pt x="184" y="385"/>
                </a:lnTo>
                <a:lnTo>
                  <a:pt x="184" y="384"/>
                </a:lnTo>
                <a:lnTo>
                  <a:pt x="184" y="383"/>
                </a:lnTo>
                <a:lnTo>
                  <a:pt x="183" y="380"/>
                </a:lnTo>
                <a:lnTo>
                  <a:pt x="183" y="379"/>
                </a:lnTo>
                <a:lnTo>
                  <a:pt x="182" y="377"/>
                </a:lnTo>
                <a:lnTo>
                  <a:pt x="180" y="377"/>
                </a:lnTo>
                <a:lnTo>
                  <a:pt x="179" y="377"/>
                </a:lnTo>
                <a:lnTo>
                  <a:pt x="178" y="377"/>
                </a:lnTo>
                <a:lnTo>
                  <a:pt x="176" y="375"/>
                </a:lnTo>
                <a:lnTo>
                  <a:pt x="176" y="373"/>
                </a:lnTo>
                <a:lnTo>
                  <a:pt x="176" y="372"/>
                </a:lnTo>
                <a:lnTo>
                  <a:pt x="176" y="371"/>
                </a:lnTo>
                <a:lnTo>
                  <a:pt x="178" y="369"/>
                </a:lnTo>
                <a:lnTo>
                  <a:pt x="178" y="368"/>
                </a:lnTo>
                <a:lnTo>
                  <a:pt x="178" y="367"/>
                </a:lnTo>
                <a:lnTo>
                  <a:pt x="176" y="367"/>
                </a:lnTo>
                <a:lnTo>
                  <a:pt x="176" y="366"/>
                </a:lnTo>
                <a:lnTo>
                  <a:pt x="178" y="366"/>
                </a:lnTo>
                <a:lnTo>
                  <a:pt x="178" y="364"/>
                </a:lnTo>
                <a:lnTo>
                  <a:pt x="179" y="363"/>
                </a:lnTo>
                <a:lnTo>
                  <a:pt x="180" y="363"/>
                </a:lnTo>
                <a:lnTo>
                  <a:pt x="180" y="364"/>
                </a:lnTo>
                <a:lnTo>
                  <a:pt x="180" y="366"/>
                </a:lnTo>
                <a:lnTo>
                  <a:pt x="182" y="367"/>
                </a:lnTo>
                <a:lnTo>
                  <a:pt x="182" y="368"/>
                </a:lnTo>
                <a:lnTo>
                  <a:pt x="182" y="369"/>
                </a:lnTo>
                <a:lnTo>
                  <a:pt x="182" y="371"/>
                </a:lnTo>
                <a:lnTo>
                  <a:pt x="183" y="369"/>
                </a:lnTo>
                <a:lnTo>
                  <a:pt x="184" y="369"/>
                </a:lnTo>
                <a:lnTo>
                  <a:pt x="184" y="368"/>
                </a:lnTo>
                <a:lnTo>
                  <a:pt x="184" y="367"/>
                </a:lnTo>
                <a:lnTo>
                  <a:pt x="184" y="366"/>
                </a:lnTo>
                <a:lnTo>
                  <a:pt x="185" y="363"/>
                </a:lnTo>
                <a:lnTo>
                  <a:pt x="184" y="363"/>
                </a:lnTo>
                <a:lnTo>
                  <a:pt x="185" y="362"/>
                </a:lnTo>
                <a:lnTo>
                  <a:pt x="185" y="360"/>
                </a:lnTo>
                <a:lnTo>
                  <a:pt x="185" y="359"/>
                </a:lnTo>
                <a:lnTo>
                  <a:pt x="184" y="359"/>
                </a:lnTo>
                <a:lnTo>
                  <a:pt x="184" y="358"/>
                </a:lnTo>
                <a:lnTo>
                  <a:pt x="184" y="356"/>
                </a:lnTo>
                <a:lnTo>
                  <a:pt x="185" y="355"/>
                </a:lnTo>
                <a:lnTo>
                  <a:pt x="185" y="354"/>
                </a:lnTo>
                <a:lnTo>
                  <a:pt x="185" y="352"/>
                </a:lnTo>
                <a:lnTo>
                  <a:pt x="187" y="351"/>
                </a:lnTo>
                <a:lnTo>
                  <a:pt x="188" y="350"/>
                </a:lnTo>
                <a:lnTo>
                  <a:pt x="189" y="350"/>
                </a:lnTo>
                <a:lnTo>
                  <a:pt x="191" y="350"/>
                </a:lnTo>
                <a:lnTo>
                  <a:pt x="192" y="350"/>
                </a:lnTo>
                <a:lnTo>
                  <a:pt x="192" y="349"/>
                </a:lnTo>
                <a:lnTo>
                  <a:pt x="193" y="347"/>
                </a:lnTo>
                <a:lnTo>
                  <a:pt x="193" y="346"/>
                </a:lnTo>
                <a:lnTo>
                  <a:pt x="193" y="345"/>
                </a:lnTo>
                <a:lnTo>
                  <a:pt x="196" y="343"/>
                </a:lnTo>
                <a:lnTo>
                  <a:pt x="199" y="341"/>
                </a:lnTo>
                <a:lnTo>
                  <a:pt x="200" y="339"/>
                </a:lnTo>
                <a:lnTo>
                  <a:pt x="201" y="338"/>
                </a:lnTo>
                <a:lnTo>
                  <a:pt x="201" y="337"/>
                </a:lnTo>
                <a:lnTo>
                  <a:pt x="202" y="335"/>
                </a:lnTo>
                <a:lnTo>
                  <a:pt x="202" y="337"/>
                </a:lnTo>
                <a:lnTo>
                  <a:pt x="204" y="337"/>
                </a:lnTo>
                <a:lnTo>
                  <a:pt x="205" y="337"/>
                </a:lnTo>
                <a:lnTo>
                  <a:pt x="205" y="335"/>
                </a:lnTo>
                <a:lnTo>
                  <a:pt x="204" y="335"/>
                </a:lnTo>
                <a:lnTo>
                  <a:pt x="204" y="334"/>
                </a:lnTo>
                <a:lnTo>
                  <a:pt x="205" y="333"/>
                </a:lnTo>
                <a:lnTo>
                  <a:pt x="208" y="332"/>
                </a:lnTo>
                <a:lnTo>
                  <a:pt x="208" y="330"/>
                </a:lnTo>
                <a:lnTo>
                  <a:pt x="209" y="330"/>
                </a:lnTo>
                <a:lnTo>
                  <a:pt x="209" y="329"/>
                </a:lnTo>
                <a:lnTo>
                  <a:pt x="210" y="328"/>
                </a:lnTo>
                <a:lnTo>
                  <a:pt x="209" y="328"/>
                </a:lnTo>
                <a:lnTo>
                  <a:pt x="209" y="326"/>
                </a:lnTo>
                <a:lnTo>
                  <a:pt x="209" y="325"/>
                </a:lnTo>
                <a:lnTo>
                  <a:pt x="210" y="325"/>
                </a:lnTo>
                <a:lnTo>
                  <a:pt x="210" y="324"/>
                </a:lnTo>
                <a:lnTo>
                  <a:pt x="210" y="322"/>
                </a:lnTo>
                <a:lnTo>
                  <a:pt x="210" y="321"/>
                </a:lnTo>
                <a:lnTo>
                  <a:pt x="212" y="321"/>
                </a:lnTo>
                <a:lnTo>
                  <a:pt x="212" y="320"/>
                </a:lnTo>
                <a:lnTo>
                  <a:pt x="213" y="318"/>
                </a:lnTo>
                <a:lnTo>
                  <a:pt x="214" y="316"/>
                </a:lnTo>
                <a:lnTo>
                  <a:pt x="216" y="314"/>
                </a:lnTo>
                <a:lnTo>
                  <a:pt x="217" y="313"/>
                </a:lnTo>
                <a:lnTo>
                  <a:pt x="217" y="312"/>
                </a:lnTo>
                <a:lnTo>
                  <a:pt x="217" y="311"/>
                </a:lnTo>
                <a:lnTo>
                  <a:pt x="218" y="309"/>
                </a:lnTo>
                <a:lnTo>
                  <a:pt x="219" y="309"/>
                </a:lnTo>
                <a:lnTo>
                  <a:pt x="219" y="308"/>
                </a:lnTo>
                <a:lnTo>
                  <a:pt x="221" y="308"/>
                </a:lnTo>
                <a:lnTo>
                  <a:pt x="222" y="307"/>
                </a:lnTo>
                <a:lnTo>
                  <a:pt x="223" y="307"/>
                </a:lnTo>
                <a:lnTo>
                  <a:pt x="223" y="305"/>
                </a:lnTo>
                <a:lnTo>
                  <a:pt x="223" y="304"/>
                </a:lnTo>
                <a:lnTo>
                  <a:pt x="223" y="303"/>
                </a:lnTo>
                <a:lnTo>
                  <a:pt x="225" y="303"/>
                </a:lnTo>
                <a:lnTo>
                  <a:pt x="225" y="301"/>
                </a:lnTo>
                <a:lnTo>
                  <a:pt x="225" y="300"/>
                </a:lnTo>
                <a:lnTo>
                  <a:pt x="225" y="299"/>
                </a:lnTo>
                <a:lnTo>
                  <a:pt x="225" y="297"/>
                </a:lnTo>
                <a:lnTo>
                  <a:pt x="225" y="296"/>
                </a:lnTo>
                <a:lnTo>
                  <a:pt x="225" y="295"/>
                </a:lnTo>
                <a:lnTo>
                  <a:pt x="225" y="294"/>
                </a:lnTo>
                <a:lnTo>
                  <a:pt x="226" y="294"/>
                </a:lnTo>
                <a:lnTo>
                  <a:pt x="226" y="292"/>
                </a:lnTo>
                <a:lnTo>
                  <a:pt x="225" y="292"/>
                </a:lnTo>
                <a:lnTo>
                  <a:pt x="225" y="291"/>
                </a:lnTo>
                <a:lnTo>
                  <a:pt x="225" y="290"/>
                </a:lnTo>
                <a:lnTo>
                  <a:pt x="225" y="288"/>
                </a:lnTo>
                <a:lnTo>
                  <a:pt x="225" y="287"/>
                </a:lnTo>
                <a:lnTo>
                  <a:pt x="226" y="287"/>
                </a:lnTo>
                <a:lnTo>
                  <a:pt x="226" y="286"/>
                </a:lnTo>
                <a:lnTo>
                  <a:pt x="226" y="284"/>
                </a:lnTo>
                <a:lnTo>
                  <a:pt x="227" y="284"/>
                </a:lnTo>
                <a:lnTo>
                  <a:pt x="227" y="283"/>
                </a:lnTo>
                <a:lnTo>
                  <a:pt x="229" y="283"/>
                </a:lnTo>
                <a:lnTo>
                  <a:pt x="230" y="282"/>
                </a:lnTo>
                <a:lnTo>
                  <a:pt x="231" y="282"/>
                </a:lnTo>
                <a:lnTo>
                  <a:pt x="233" y="279"/>
                </a:lnTo>
                <a:lnTo>
                  <a:pt x="234" y="279"/>
                </a:lnTo>
                <a:lnTo>
                  <a:pt x="235" y="278"/>
                </a:lnTo>
                <a:lnTo>
                  <a:pt x="236" y="278"/>
                </a:lnTo>
                <a:lnTo>
                  <a:pt x="236" y="277"/>
                </a:lnTo>
                <a:lnTo>
                  <a:pt x="238" y="277"/>
                </a:lnTo>
                <a:lnTo>
                  <a:pt x="238" y="275"/>
                </a:lnTo>
                <a:lnTo>
                  <a:pt x="238" y="274"/>
                </a:lnTo>
                <a:lnTo>
                  <a:pt x="239" y="273"/>
                </a:lnTo>
                <a:lnTo>
                  <a:pt x="239" y="271"/>
                </a:lnTo>
                <a:lnTo>
                  <a:pt x="239" y="273"/>
                </a:lnTo>
                <a:lnTo>
                  <a:pt x="239" y="271"/>
                </a:lnTo>
                <a:lnTo>
                  <a:pt x="239" y="270"/>
                </a:lnTo>
                <a:lnTo>
                  <a:pt x="240" y="270"/>
                </a:lnTo>
                <a:lnTo>
                  <a:pt x="242" y="270"/>
                </a:lnTo>
                <a:lnTo>
                  <a:pt x="243" y="269"/>
                </a:lnTo>
                <a:lnTo>
                  <a:pt x="244" y="269"/>
                </a:lnTo>
                <a:lnTo>
                  <a:pt x="244" y="267"/>
                </a:lnTo>
                <a:lnTo>
                  <a:pt x="244" y="266"/>
                </a:lnTo>
                <a:lnTo>
                  <a:pt x="244" y="265"/>
                </a:lnTo>
                <a:lnTo>
                  <a:pt x="244" y="263"/>
                </a:lnTo>
                <a:lnTo>
                  <a:pt x="246" y="263"/>
                </a:lnTo>
                <a:lnTo>
                  <a:pt x="247" y="262"/>
                </a:lnTo>
                <a:lnTo>
                  <a:pt x="247" y="261"/>
                </a:lnTo>
                <a:lnTo>
                  <a:pt x="246" y="261"/>
                </a:lnTo>
                <a:lnTo>
                  <a:pt x="246" y="260"/>
                </a:lnTo>
                <a:lnTo>
                  <a:pt x="247" y="260"/>
                </a:lnTo>
                <a:lnTo>
                  <a:pt x="247" y="258"/>
                </a:lnTo>
                <a:lnTo>
                  <a:pt x="248" y="258"/>
                </a:lnTo>
                <a:lnTo>
                  <a:pt x="250" y="257"/>
                </a:lnTo>
                <a:lnTo>
                  <a:pt x="250" y="254"/>
                </a:lnTo>
                <a:lnTo>
                  <a:pt x="251" y="253"/>
                </a:lnTo>
                <a:lnTo>
                  <a:pt x="252" y="252"/>
                </a:lnTo>
                <a:lnTo>
                  <a:pt x="254" y="250"/>
                </a:lnTo>
                <a:lnTo>
                  <a:pt x="255" y="249"/>
                </a:lnTo>
                <a:lnTo>
                  <a:pt x="255" y="248"/>
                </a:lnTo>
                <a:lnTo>
                  <a:pt x="254" y="246"/>
                </a:lnTo>
                <a:lnTo>
                  <a:pt x="254" y="245"/>
                </a:lnTo>
                <a:lnTo>
                  <a:pt x="254" y="244"/>
                </a:lnTo>
                <a:lnTo>
                  <a:pt x="254" y="241"/>
                </a:lnTo>
                <a:lnTo>
                  <a:pt x="254" y="240"/>
                </a:lnTo>
                <a:lnTo>
                  <a:pt x="252" y="240"/>
                </a:lnTo>
                <a:lnTo>
                  <a:pt x="252" y="239"/>
                </a:lnTo>
                <a:lnTo>
                  <a:pt x="255" y="237"/>
                </a:lnTo>
                <a:lnTo>
                  <a:pt x="255" y="236"/>
                </a:lnTo>
                <a:lnTo>
                  <a:pt x="255" y="235"/>
                </a:lnTo>
                <a:lnTo>
                  <a:pt x="255" y="233"/>
                </a:lnTo>
                <a:lnTo>
                  <a:pt x="255" y="232"/>
                </a:lnTo>
                <a:lnTo>
                  <a:pt x="256" y="232"/>
                </a:lnTo>
                <a:lnTo>
                  <a:pt x="257" y="232"/>
                </a:lnTo>
                <a:lnTo>
                  <a:pt x="259" y="232"/>
                </a:lnTo>
                <a:lnTo>
                  <a:pt x="259" y="231"/>
                </a:lnTo>
                <a:lnTo>
                  <a:pt x="259" y="229"/>
                </a:lnTo>
                <a:lnTo>
                  <a:pt x="259" y="228"/>
                </a:lnTo>
                <a:lnTo>
                  <a:pt x="260" y="227"/>
                </a:lnTo>
                <a:lnTo>
                  <a:pt x="261" y="224"/>
                </a:lnTo>
                <a:lnTo>
                  <a:pt x="263" y="223"/>
                </a:lnTo>
                <a:lnTo>
                  <a:pt x="263" y="222"/>
                </a:lnTo>
                <a:lnTo>
                  <a:pt x="261" y="220"/>
                </a:lnTo>
                <a:lnTo>
                  <a:pt x="261" y="219"/>
                </a:lnTo>
                <a:lnTo>
                  <a:pt x="261" y="218"/>
                </a:lnTo>
                <a:lnTo>
                  <a:pt x="263" y="216"/>
                </a:lnTo>
                <a:lnTo>
                  <a:pt x="264" y="216"/>
                </a:lnTo>
                <a:lnTo>
                  <a:pt x="264" y="215"/>
                </a:lnTo>
                <a:lnTo>
                  <a:pt x="265" y="214"/>
                </a:lnTo>
                <a:lnTo>
                  <a:pt x="267" y="212"/>
                </a:lnTo>
                <a:lnTo>
                  <a:pt x="268" y="211"/>
                </a:lnTo>
                <a:lnTo>
                  <a:pt x="268" y="210"/>
                </a:lnTo>
                <a:lnTo>
                  <a:pt x="269" y="210"/>
                </a:lnTo>
                <a:lnTo>
                  <a:pt x="271" y="208"/>
                </a:lnTo>
                <a:lnTo>
                  <a:pt x="271" y="207"/>
                </a:lnTo>
                <a:lnTo>
                  <a:pt x="272" y="206"/>
                </a:lnTo>
                <a:lnTo>
                  <a:pt x="272" y="205"/>
                </a:lnTo>
                <a:lnTo>
                  <a:pt x="273" y="205"/>
                </a:lnTo>
                <a:lnTo>
                  <a:pt x="273" y="203"/>
                </a:lnTo>
                <a:lnTo>
                  <a:pt x="273" y="202"/>
                </a:lnTo>
                <a:lnTo>
                  <a:pt x="273" y="201"/>
                </a:lnTo>
                <a:lnTo>
                  <a:pt x="274" y="201"/>
                </a:lnTo>
                <a:lnTo>
                  <a:pt x="274" y="199"/>
                </a:lnTo>
                <a:lnTo>
                  <a:pt x="276" y="198"/>
                </a:lnTo>
                <a:lnTo>
                  <a:pt x="276" y="197"/>
                </a:lnTo>
                <a:lnTo>
                  <a:pt x="277" y="197"/>
                </a:lnTo>
                <a:lnTo>
                  <a:pt x="278" y="197"/>
                </a:lnTo>
                <a:lnTo>
                  <a:pt x="280" y="197"/>
                </a:lnTo>
                <a:lnTo>
                  <a:pt x="281" y="197"/>
                </a:lnTo>
                <a:lnTo>
                  <a:pt x="282" y="195"/>
                </a:lnTo>
                <a:lnTo>
                  <a:pt x="282" y="194"/>
                </a:lnTo>
                <a:lnTo>
                  <a:pt x="282" y="193"/>
                </a:lnTo>
                <a:lnTo>
                  <a:pt x="282" y="190"/>
                </a:lnTo>
                <a:lnTo>
                  <a:pt x="282" y="189"/>
                </a:lnTo>
                <a:lnTo>
                  <a:pt x="284" y="188"/>
                </a:lnTo>
                <a:lnTo>
                  <a:pt x="284" y="186"/>
                </a:lnTo>
                <a:lnTo>
                  <a:pt x="284" y="185"/>
                </a:lnTo>
                <a:lnTo>
                  <a:pt x="285" y="185"/>
                </a:lnTo>
                <a:lnTo>
                  <a:pt x="285" y="184"/>
                </a:lnTo>
                <a:lnTo>
                  <a:pt x="286" y="182"/>
                </a:lnTo>
                <a:lnTo>
                  <a:pt x="286" y="181"/>
                </a:lnTo>
                <a:lnTo>
                  <a:pt x="288" y="180"/>
                </a:lnTo>
                <a:lnTo>
                  <a:pt x="289" y="180"/>
                </a:lnTo>
                <a:lnTo>
                  <a:pt x="289" y="178"/>
                </a:lnTo>
                <a:lnTo>
                  <a:pt x="290" y="177"/>
                </a:lnTo>
                <a:lnTo>
                  <a:pt x="290" y="176"/>
                </a:lnTo>
                <a:lnTo>
                  <a:pt x="290" y="173"/>
                </a:lnTo>
                <a:lnTo>
                  <a:pt x="291" y="173"/>
                </a:lnTo>
                <a:lnTo>
                  <a:pt x="291" y="172"/>
                </a:lnTo>
                <a:lnTo>
                  <a:pt x="290" y="172"/>
                </a:lnTo>
                <a:lnTo>
                  <a:pt x="290" y="171"/>
                </a:lnTo>
                <a:lnTo>
                  <a:pt x="291" y="169"/>
                </a:lnTo>
                <a:lnTo>
                  <a:pt x="291" y="168"/>
                </a:lnTo>
                <a:lnTo>
                  <a:pt x="291" y="167"/>
                </a:lnTo>
                <a:lnTo>
                  <a:pt x="293" y="167"/>
                </a:lnTo>
                <a:lnTo>
                  <a:pt x="293" y="165"/>
                </a:lnTo>
                <a:lnTo>
                  <a:pt x="294" y="165"/>
                </a:lnTo>
                <a:lnTo>
                  <a:pt x="293" y="165"/>
                </a:lnTo>
                <a:lnTo>
                  <a:pt x="293" y="164"/>
                </a:lnTo>
                <a:lnTo>
                  <a:pt x="293" y="163"/>
                </a:lnTo>
                <a:lnTo>
                  <a:pt x="294" y="163"/>
                </a:lnTo>
                <a:lnTo>
                  <a:pt x="294" y="161"/>
                </a:lnTo>
                <a:lnTo>
                  <a:pt x="294" y="160"/>
                </a:lnTo>
                <a:lnTo>
                  <a:pt x="295" y="160"/>
                </a:lnTo>
                <a:lnTo>
                  <a:pt x="295" y="159"/>
                </a:lnTo>
                <a:lnTo>
                  <a:pt x="295" y="157"/>
                </a:lnTo>
                <a:lnTo>
                  <a:pt x="295" y="156"/>
                </a:lnTo>
                <a:lnTo>
                  <a:pt x="297" y="155"/>
                </a:lnTo>
                <a:lnTo>
                  <a:pt x="297" y="153"/>
                </a:lnTo>
                <a:lnTo>
                  <a:pt x="298" y="153"/>
                </a:lnTo>
                <a:lnTo>
                  <a:pt x="297" y="152"/>
                </a:lnTo>
                <a:lnTo>
                  <a:pt x="298" y="151"/>
                </a:lnTo>
                <a:lnTo>
                  <a:pt x="298" y="150"/>
                </a:lnTo>
                <a:lnTo>
                  <a:pt x="299" y="148"/>
                </a:lnTo>
                <a:lnTo>
                  <a:pt x="299" y="150"/>
                </a:lnTo>
                <a:lnTo>
                  <a:pt x="301" y="150"/>
                </a:lnTo>
                <a:lnTo>
                  <a:pt x="301" y="148"/>
                </a:lnTo>
                <a:lnTo>
                  <a:pt x="301" y="147"/>
                </a:lnTo>
                <a:lnTo>
                  <a:pt x="302" y="147"/>
                </a:lnTo>
                <a:lnTo>
                  <a:pt x="302" y="146"/>
                </a:lnTo>
                <a:lnTo>
                  <a:pt x="303" y="146"/>
                </a:lnTo>
                <a:lnTo>
                  <a:pt x="302" y="146"/>
                </a:lnTo>
                <a:lnTo>
                  <a:pt x="302" y="143"/>
                </a:lnTo>
                <a:lnTo>
                  <a:pt x="303" y="142"/>
                </a:lnTo>
                <a:lnTo>
                  <a:pt x="303" y="140"/>
                </a:lnTo>
                <a:lnTo>
                  <a:pt x="305" y="140"/>
                </a:lnTo>
                <a:lnTo>
                  <a:pt x="305" y="139"/>
                </a:lnTo>
                <a:lnTo>
                  <a:pt x="305" y="138"/>
                </a:lnTo>
                <a:lnTo>
                  <a:pt x="305" y="136"/>
                </a:lnTo>
                <a:lnTo>
                  <a:pt x="306" y="136"/>
                </a:lnTo>
                <a:lnTo>
                  <a:pt x="305" y="135"/>
                </a:lnTo>
                <a:lnTo>
                  <a:pt x="305" y="133"/>
                </a:lnTo>
                <a:lnTo>
                  <a:pt x="306" y="133"/>
                </a:lnTo>
                <a:lnTo>
                  <a:pt x="306" y="131"/>
                </a:lnTo>
                <a:lnTo>
                  <a:pt x="305" y="133"/>
                </a:lnTo>
                <a:lnTo>
                  <a:pt x="303" y="134"/>
                </a:lnTo>
                <a:lnTo>
                  <a:pt x="302" y="133"/>
                </a:lnTo>
                <a:lnTo>
                  <a:pt x="301" y="133"/>
                </a:lnTo>
                <a:lnTo>
                  <a:pt x="301" y="131"/>
                </a:lnTo>
                <a:lnTo>
                  <a:pt x="299" y="130"/>
                </a:lnTo>
                <a:lnTo>
                  <a:pt x="299" y="129"/>
                </a:lnTo>
                <a:lnTo>
                  <a:pt x="298" y="129"/>
                </a:lnTo>
                <a:lnTo>
                  <a:pt x="298" y="127"/>
                </a:lnTo>
                <a:lnTo>
                  <a:pt x="298" y="126"/>
                </a:lnTo>
                <a:lnTo>
                  <a:pt x="299" y="125"/>
                </a:lnTo>
                <a:lnTo>
                  <a:pt x="301" y="125"/>
                </a:lnTo>
                <a:lnTo>
                  <a:pt x="301" y="123"/>
                </a:lnTo>
                <a:lnTo>
                  <a:pt x="302" y="123"/>
                </a:lnTo>
                <a:lnTo>
                  <a:pt x="303" y="122"/>
                </a:lnTo>
                <a:lnTo>
                  <a:pt x="303" y="121"/>
                </a:lnTo>
                <a:lnTo>
                  <a:pt x="306" y="119"/>
                </a:lnTo>
                <a:lnTo>
                  <a:pt x="306" y="118"/>
                </a:lnTo>
                <a:lnTo>
                  <a:pt x="306" y="117"/>
                </a:lnTo>
                <a:lnTo>
                  <a:pt x="306" y="116"/>
                </a:lnTo>
                <a:lnTo>
                  <a:pt x="306" y="114"/>
                </a:lnTo>
                <a:lnTo>
                  <a:pt x="306" y="112"/>
                </a:lnTo>
                <a:lnTo>
                  <a:pt x="306" y="110"/>
                </a:lnTo>
                <a:lnTo>
                  <a:pt x="307" y="110"/>
                </a:lnTo>
                <a:lnTo>
                  <a:pt x="307" y="112"/>
                </a:lnTo>
                <a:lnTo>
                  <a:pt x="308" y="113"/>
                </a:lnTo>
                <a:lnTo>
                  <a:pt x="310" y="114"/>
                </a:lnTo>
                <a:lnTo>
                  <a:pt x="311" y="114"/>
                </a:lnTo>
                <a:lnTo>
                  <a:pt x="314" y="116"/>
                </a:lnTo>
                <a:lnTo>
                  <a:pt x="312" y="114"/>
                </a:lnTo>
                <a:lnTo>
                  <a:pt x="311" y="114"/>
                </a:lnTo>
                <a:lnTo>
                  <a:pt x="311" y="113"/>
                </a:lnTo>
                <a:lnTo>
                  <a:pt x="311" y="112"/>
                </a:lnTo>
                <a:lnTo>
                  <a:pt x="311" y="110"/>
                </a:lnTo>
                <a:lnTo>
                  <a:pt x="312" y="110"/>
                </a:lnTo>
                <a:lnTo>
                  <a:pt x="312" y="109"/>
                </a:lnTo>
                <a:lnTo>
                  <a:pt x="311" y="109"/>
                </a:lnTo>
                <a:lnTo>
                  <a:pt x="311" y="108"/>
                </a:lnTo>
                <a:lnTo>
                  <a:pt x="312" y="108"/>
                </a:lnTo>
                <a:lnTo>
                  <a:pt x="312" y="106"/>
                </a:lnTo>
                <a:lnTo>
                  <a:pt x="314" y="106"/>
                </a:lnTo>
                <a:lnTo>
                  <a:pt x="312" y="106"/>
                </a:lnTo>
                <a:lnTo>
                  <a:pt x="312" y="105"/>
                </a:lnTo>
                <a:lnTo>
                  <a:pt x="311" y="105"/>
                </a:lnTo>
                <a:lnTo>
                  <a:pt x="310" y="104"/>
                </a:lnTo>
                <a:lnTo>
                  <a:pt x="310" y="102"/>
                </a:lnTo>
                <a:lnTo>
                  <a:pt x="308" y="101"/>
                </a:lnTo>
                <a:lnTo>
                  <a:pt x="308" y="99"/>
                </a:lnTo>
                <a:lnTo>
                  <a:pt x="307" y="99"/>
                </a:lnTo>
                <a:lnTo>
                  <a:pt x="308" y="96"/>
                </a:lnTo>
                <a:lnTo>
                  <a:pt x="307" y="96"/>
                </a:lnTo>
                <a:lnTo>
                  <a:pt x="308" y="96"/>
                </a:lnTo>
                <a:lnTo>
                  <a:pt x="308" y="92"/>
                </a:lnTo>
                <a:lnTo>
                  <a:pt x="308" y="91"/>
                </a:lnTo>
                <a:lnTo>
                  <a:pt x="310" y="91"/>
                </a:lnTo>
                <a:lnTo>
                  <a:pt x="310" y="89"/>
                </a:lnTo>
                <a:lnTo>
                  <a:pt x="311" y="88"/>
                </a:lnTo>
                <a:lnTo>
                  <a:pt x="311" y="87"/>
                </a:lnTo>
                <a:lnTo>
                  <a:pt x="312" y="87"/>
                </a:lnTo>
                <a:lnTo>
                  <a:pt x="314" y="85"/>
                </a:lnTo>
                <a:lnTo>
                  <a:pt x="315" y="85"/>
                </a:lnTo>
                <a:lnTo>
                  <a:pt x="315" y="84"/>
                </a:lnTo>
                <a:lnTo>
                  <a:pt x="316" y="84"/>
                </a:lnTo>
                <a:lnTo>
                  <a:pt x="319" y="83"/>
                </a:lnTo>
                <a:lnTo>
                  <a:pt x="319" y="81"/>
                </a:lnTo>
                <a:lnTo>
                  <a:pt x="319" y="80"/>
                </a:lnTo>
                <a:lnTo>
                  <a:pt x="320" y="79"/>
                </a:lnTo>
                <a:lnTo>
                  <a:pt x="320" y="78"/>
                </a:lnTo>
                <a:lnTo>
                  <a:pt x="320" y="76"/>
                </a:lnTo>
                <a:lnTo>
                  <a:pt x="320" y="75"/>
                </a:lnTo>
                <a:lnTo>
                  <a:pt x="319" y="75"/>
                </a:lnTo>
                <a:lnTo>
                  <a:pt x="319" y="74"/>
                </a:lnTo>
                <a:lnTo>
                  <a:pt x="320" y="72"/>
                </a:lnTo>
                <a:lnTo>
                  <a:pt x="322" y="72"/>
                </a:lnTo>
                <a:lnTo>
                  <a:pt x="324" y="72"/>
                </a:lnTo>
                <a:lnTo>
                  <a:pt x="326" y="72"/>
                </a:lnTo>
                <a:lnTo>
                  <a:pt x="326" y="71"/>
                </a:lnTo>
                <a:lnTo>
                  <a:pt x="327" y="71"/>
                </a:lnTo>
                <a:lnTo>
                  <a:pt x="328" y="71"/>
                </a:lnTo>
                <a:lnTo>
                  <a:pt x="331" y="71"/>
                </a:lnTo>
                <a:lnTo>
                  <a:pt x="332" y="71"/>
                </a:lnTo>
                <a:lnTo>
                  <a:pt x="332" y="70"/>
                </a:lnTo>
                <a:lnTo>
                  <a:pt x="333" y="70"/>
                </a:lnTo>
                <a:lnTo>
                  <a:pt x="335" y="70"/>
                </a:lnTo>
                <a:lnTo>
                  <a:pt x="336" y="68"/>
                </a:lnTo>
                <a:lnTo>
                  <a:pt x="336" y="70"/>
                </a:lnTo>
                <a:lnTo>
                  <a:pt x="336" y="71"/>
                </a:lnTo>
                <a:close/>
                <a:moveTo>
                  <a:pt x="336" y="64"/>
                </a:moveTo>
                <a:lnTo>
                  <a:pt x="335" y="64"/>
                </a:lnTo>
                <a:lnTo>
                  <a:pt x="336" y="64"/>
                </a:lnTo>
                <a:close/>
                <a:moveTo>
                  <a:pt x="346" y="61"/>
                </a:moveTo>
                <a:lnTo>
                  <a:pt x="345" y="61"/>
                </a:lnTo>
                <a:lnTo>
                  <a:pt x="346" y="61"/>
                </a:lnTo>
                <a:close/>
                <a:moveTo>
                  <a:pt x="348" y="55"/>
                </a:moveTo>
                <a:lnTo>
                  <a:pt x="348" y="57"/>
                </a:lnTo>
                <a:lnTo>
                  <a:pt x="348" y="58"/>
                </a:lnTo>
                <a:lnTo>
                  <a:pt x="349" y="59"/>
                </a:lnTo>
                <a:lnTo>
                  <a:pt x="349" y="61"/>
                </a:lnTo>
                <a:lnTo>
                  <a:pt x="348" y="61"/>
                </a:lnTo>
                <a:lnTo>
                  <a:pt x="346" y="59"/>
                </a:lnTo>
                <a:lnTo>
                  <a:pt x="346" y="58"/>
                </a:lnTo>
                <a:lnTo>
                  <a:pt x="346" y="57"/>
                </a:lnTo>
                <a:lnTo>
                  <a:pt x="345" y="57"/>
                </a:lnTo>
                <a:lnTo>
                  <a:pt x="345" y="55"/>
                </a:lnTo>
                <a:lnTo>
                  <a:pt x="346" y="55"/>
                </a:lnTo>
                <a:lnTo>
                  <a:pt x="348" y="55"/>
                </a:lnTo>
                <a:close/>
                <a:moveTo>
                  <a:pt x="345" y="55"/>
                </a:moveTo>
                <a:lnTo>
                  <a:pt x="344" y="55"/>
                </a:lnTo>
                <a:lnTo>
                  <a:pt x="345" y="54"/>
                </a:lnTo>
                <a:lnTo>
                  <a:pt x="345" y="55"/>
                </a:lnTo>
                <a:close/>
                <a:moveTo>
                  <a:pt x="346" y="23"/>
                </a:moveTo>
                <a:lnTo>
                  <a:pt x="346" y="21"/>
                </a:lnTo>
                <a:lnTo>
                  <a:pt x="346" y="23"/>
                </a:lnTo>
                <a:close/>
                <a:moveTo>
                  <a:pt x="345" y="19"/>
                </a:moveTo>
                <a:lnTo>
                  <a:pt x="344" y="19"/>
                </a:lnTo>
                <a:lnTo>
                  <a:pt x="343" y="17"/>
                </a:lnTo>
                <a:lnTo>
                  <a:pt x="341" y="17"/>
                </a:lnTo>
                <a:lnTo>
                  <a:pt x="341" y="16"/>
                </a:lnTo>
                <a:lnTo>
                  <a:pt x="341" y="15"/>
                </a:lnTo>
                <a:lnTo>
                  <a:pt x="343" y="15"/>
                </a:lnTo>
                <a:lnTo>
                  <a:pt x="344" y="15"/>
                </a:lnTo>
                <a:lnTo>
                  <a:pt x="345" y="16"/>
                </a:lnTo>
                <a:lnTo>
                  <a:pt x="345" y="17"/>
                </a:lnTo>
                <a:lnTo>
                  <a:pt x="345" y="19"/>
                </a:lnTo>
                <a:close/>
                <a:moveTo>
                  <a:pt x="332" y="2"/>
                </a:moveTo>
                <a:lnTo>
                  <a:pt x="331" y="2"/>
                </a:lnTo>
                <a:lnTo>
                  <a:pt x="332" y="2"/>
                </a:lnTo>
                <a:close/>
                <a:moveTo>
                  <a:pt x="332" y="2"/>
                </a:moveTo>
                <a:lnTo>
                  <a:pt x="331" y="2"/>
                </a:lnTo>
                <a:lnTo>
                  <a:pt x="332" y="2"/>
                </a:lnTo>
                <a:close/>
                <a:moveTo>
                  <a:pt x="332" y="2"/>
                </a:moveTo>
                <a:lnTo>
                  <a:pt x="331" y="2"/>
                </a:lnTo>
                <a:lnTo>
                  <a:pt x="331" y="0"/>
                </a:lnTo>
                <a:lnTo>
                  <a:pt x="332" y="0"/>
                </a:lnTo>
                <a:lnTo>
                  <a:pt x="332" y="2"/>
                </a:lnTo>
                <a:close/>
              </a:path>
            </a:pathLst>
          </a:custGeom>
          <a:solidFill>
            <a:schemeClr val="accent1">
              <a:lumMod val="60000"/>
              <a:lumOff val="4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3996782" y="3440256"/>
            <a:ext cx="681792" cy="1107479"/>
          </a:xfrm>
          <a:custGeom>
            <a:avLst/>
            <a:gdLst>
              <a:gd name="T0" fmla="*/ 227 w 394"/>
              <a:gd name="T1" fmla="*/ 626 h 640"/>
              <a:gd name="T2" fmla="*/ 91 w 394"/>
              <a:gd name="T3" fmla="*/ 495 h 640"/>
              <a:gd name="T4" fmla="*/ 60 w 394"/>
              <a:gd name="T5" fmla="*/ 469 h 640"/>
              <a:gd name="T6" fmla="*/ 70 w 394"/>
              <a:gd name="T7" fmla="*/ 443 h 640"/>
              <a:gd name="T8" fmla="*/ 326 w 394"/>
              <a:gd name="T9" fmla="*/ 447 h 640"/>
              <a:gd name="T10" fmla="*/ 356 w 394"/>
              <a:gd name="T11" fmla="*/ 388 h 640"/>
              <a:gd name="T12" fmla="*/ 263 w 394"/>
              <a:gd name="T13" fmla="*/ 366 h 640"/>
              <a:gd name="T14" fmla="*/ 301 w 394"/>
              <a:gd name="T15" fmla="*/ 358 h 640"/>
              <a:gd name="T16" fmla="*/ 311 w 394"/>
              <a:gd name="T17" fmla="*/ 342 h 640"/>
              <a:gd name="T18" fmla="*/ 168 w 394"/>
              <a:gd name="T19" fmla="*/ 305 h 640"/>
              <a:gd name="T20" fmla="*/ 301 w 394"/>
              <a:gd name="T21" fmla="*/ 290 h 640"/>
              <a:gd name="T22" fmla="*/ 48 w 394"/>
              <a:gd name="T23" fmla="*/ 295 h 640"/>
              <a:gd name="T24" fmla="*/ 107 w 394"/>
              <a:gd name="T25" fmla="*/ 317 h 640"/>
              <a:gd name="T26" fmla="*/ 155 w 394"/>
              <a:gd name="T27" fmla="*/ 294 h 640"/>
              <a:gd name="T28" fmla="*/ 178 w 394"/>
              <a:gd name="T29" fmla="*/ 360 h 640"/>
              <a:gd name="T30" fmla="*/ 182 w 394"/>
              <a:gd name="T31" fmla="*/ 453 h 640"/>
              <a:gd name="T32" fmla="*/ 233 w 394"/>
              <a:gd name="T33" fmla="*/ 553 h 640"/>
              <a:gd name="T34" fmla="*/ 167 w 394"/>
              <a:gd name="T35" fmla="*/ 538 h 640"/>
              <a:gd name="T36" fmla="*/ 142 w 394"/>
              <a:gd name="T37" fmla="*/ 588 h 640"/>
              <a:gd name="T38" fmla="*/ 117 w 394"/>
              <a:gd name="T39" fmla="*/ 498 h 640"/>
              <a:gd name="T40" fmla="*/ 82 w 394"/>
              <a:gd name="T41" fmla="*/ 388 h 640"/>
              <a:gd name="T42" fmla="*/ 30 w 394"/>
              <a:gd name="T43" fmla="*/ 406 h 640"/>
              <a:gd name="T44" fmla="*/ 32 w 394"/>
              <a:gd name="T45" fmla="*/ 325 h 640"/>
              <a:gd name="T46" fmla="*/ 137 w 394"/>
              <a:gd name="T47" fmla="*/ 258 h 640"/>
              <a:gd name="T48" fmla="*/ 23 w 394"/>
              <a:gd name="T49" fmla="*/ 244 h 640"/>
              <a:gd name="T50" fmla="*/ 141 w 394"/>
              <a:gd name="T51" fmla="*/ 231 h 640"/>
              <a:gd name="T52" fmla="*/ 73 w 394"/>
              <a:gd name="T53" fmla="*/ 252 h 640"/>
              <a:gd name="T54" fmla="*/ 30 w 394"/>
              <a:gd name="T55" fmla="*/ 245 h 640"/>
              <a:gd name="T56" fmla="*/ 121 w 394"/>
              <a:gd name="T57" fmla="*/ 235 h 640"/>
              <a:gd name="T58" fmla="*/ 117 w 394"/>
              <a:gd name="T59" fmla="*/ 250 h 640"/>
              <a:gd name="T60" fmla="*/ 115 w 394"/>
              <a:gd name="T61" fmla="*/ 228 h 640"/>
              <a:gd name="T62" fmla="*/ 132 w 394"/>
              <a:gd name="T63" fmla="*/ 202 h 640"/>
              <a:gd name="T64" fmla="*/ 103 w 394"/>
              <a:gd name="T65" fmla="*/ 197 h 640"/>
              <a:gd name="T66" fmla="*/ 95 w 394"/>
              <a:gd name="T67" fmla="*/ 181 h 640"/>
              <a:gd name="T68" fmla="*/ 21 w 394"/>
              <a:gd name="T69" fmla="*/ 172 h 640"/>
              <a:gd name="T70" fmla="*/ 40 w 394"/>
              <a:gd name="T71" fmla="*/ 161 h 640"/>
              <a:gd name="T72" fmla="*/ 47 w 394"/>
              <a:gd name="T73" fmla="*/ 130 h 640"/>
              <a:gd name="T74" fmla="*/ 53 w 394"/>
              <a:gd name="T75" fmla="*/ 37 h 640"/>
              <a:gd name="T76" fmla="*/ 165 w 394"/>
              <a:gd name="T77" fmla="*/ 32 h 640"/>
              <a:gd name="T78" fmla="*/ 239 w 394"/>
              <a:gd name="T79" fmla="*/ 53 h 640"/>
              <a:gd name="T80" fmla="*/ 254 w 394"/>
              <a:gd name="T81" fmla="*/ 93 h 640"/>
              <a:gd name="T82" fmla="*/ 280 w 394"/>
              <a:gd name="T83" fmla="*/ 123 h 640"/>
              <a:gd name="T84" fmla="*/ 274 w 394"/>
              <a:gd name="T85" fmla="*/ 164 h 640"/>
              <a:gd name="T86" fmla="*/ 269 w 394"/>
              <a:gd name="T87" fmla="*/ 214 h 640"/>
              <a:gd name="T88" fmla="*/ 273 w 394"/>
              <a:gd name="T89" fmla="*/ 250 h 640"/>
              <a:gd name="T90" fmla="*/ 306 w 394"/>
              <a:gd name="T91" fmla="*/ 299 h 640"/>
              <a:gd name="T92" fmla="*/ 307 w 394"/>
              <a:gd name="T93" fmla="*/ 347 h 640"/>
              <a:gd name="T94" fmla="*/ 333 w 394"/>
              <a:gd name="T95" fmla="*/ 375 h 640"/>
              <a:gd name="T96" fmla="*/ 286 w 394"/>
              <a:gd name="T97" fmla="*/ 367 h 640"/>
              <a:gd name="T98" fmla="*/ 229 w 394"/>
              <a:gd name="T99" fmla="*/ 362 h 640"/>
              <a:gd name="T100" fmla="*/ 179 w 394"/>
              <a:gd name="T101" fmla="*/ 326 h 640"/>
              <a:gd name="T102" fmla="*/ 141 w 394"/>
              <a:gd name="T103" fmla="*/ 282 h 640"/>
              <a:gd name="T104" fmla="*/ 170 w 394"/>
              <a:gd name="T105" fmla="*/ 241 h 640"/>
              <a:gd name="T106" fmla="*/ 141 w 394"/>
              <a:gd name="T107" fmla="*/ 206 h 640"/>
              <a:gd name="T108" fmla="*/ 121 w 394"/>
              <a:gd name="T109" fmla="*/ 182 h 640"/>
              <a:gd name="T110" fmla="*/ 82 w 394"/>
              <a:gd name="T111" fmla="*/ 146 h 640"/>
              <a:gd name="T112" fmla="*/ 21 w 394"/>
              <a:gd name="T113" fmla="*/ 72 h 640"/>
              <a:gd name="T114" fmla="*/ 43 w 394"/>
              <a:gd name="T115" fmla="*/ 38 h 640"/>
              <a:gd name="T116" fmla="*/ 130 w 394"/>
              <a:gd name="T117" fmla="*/ 38 h 640"/>
              <a:gd name="T118" fmla="*/ 206 w 394"/>
              <a:gd name="T119" fmla="*/ 25 h 640"/>
              <a:gd name="T120" fmla="*/ 43 w 394"/>
              <a:gd name="T121" fmla="*/ 16 h 640"/>
              <a:gd name="T122" fmla="*/ 27 w 394"/>
              <a:gd name="T123" fmla="*/ 11 h 640"/>
              <a:gd name="T124" fmla="*/ 180 w 394"/>
              <a:gd name="T125" fmla="*/ 3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640">
                <a:moveTo>
                  <a:pt x="189" y="640"/>
                </a:moveTo>
                <a:lnTo>
                  <a:pt x="188" y="640"/>
                </a:lnTo>
                <a:lnTo>
                  <a:pt x="188" y="639"/>
                </a:lnTo>
                <a:lnTo>
                  <a:pt x="188" y="638"/>
                </a:lnTo>
                <a:lnTo>
                  <a:pt x="187" y="638"/>
                </a:lnTo>
                <a:lnTo>
                  <a:pt x="188" y="637"/>
                </a:lnTo>
                <a:lnTo>
                  <a:pt x="188" y="635"/>
                </a:lnTo>
                <a:lnTo>
                  <a:pt x="188" y="634"/>
                </a:lnTo>
                <a:lnTo>
                  <a:pt x="188" y="633"/>
                </a:lnTo>
                <a:lnTo>
                  <a:pt x="188" y="631"/>
                </a:lnTo>
                <a:lnTo>
                  <a:pt x="187" y="630"/>
                </a:lnTo>
                <a:lnTo>
                  <a:pt x="187" y="629"/>
                </a:lnTo>
                <a:lnTo>
                  <a:pt x="185" y="627"/>
                </a:lnTo>
                <a:lnTo>
                  <a:pt x="185" y="626"/>
                </a:lnTo>
                <a:lnTo>
                  <a:pt x="185" y="625"/>
                </a:lnTo>
                <a:lnTo>
                  <a:pt x="187" y="625"/>
                </a:lnTo>
                <a:lnTo>
                  <a:pt x="188" y="626"/>
                </a:lnTo>
                <a:lnTo>
                  <a:pt x="188" y="627"/>
                </a:lnTo>
                <a:lnTo>
                  <a:pt x="189" y="629"/>
                </a:lnTo>
                <a:lnTo>
                  <a:pt x="189" y="630"/>
                </a:lnTo>
                <a:lnTo>
                  <a:pt x="191" y="631"/>
                </a:lnTo>
                <a:lnTo>
                  <a:pt x="191" y="635"/>
                </a:lnTo>
                <a:lnTo>
                  <a:pt x="191" y="637"/>
                </a:lnTo>
                <a:lnTo>
                  <a:pt x="191" y="639"/>
                </a:lnTo>
                <a:lnTo>
                  <a:pt x="189" y="640"/>
                </a:lnTo>
                <a:close/>
                <a:moveTo>
                  <a:pt x="204" y="580"/>
                </a:moveTo>
                <a:lnTo>
                  <a:pt x="204" y="582"/>
                </a:lnTo>
                <a:lnTo>
                  <a:pt x="205" y="582"/>
                </a:lnTo>
                <a:lnTo>
                  <a:pt x="206" y="583"/>
                </a:lnTo>
                <a:lnTo>
                  <a:pt x="208" y="584"/>
                </a:lnTo>
                <a:lnTo>
                  <a:pt x="208" y="586"/>
                </a:lnTo>
                <a:lnTo>
                  <a:pt x="209" y="586"/>
                </a:lnTo>
                <a:lnTo>
                  <a:pt x="210" y="587"/>
                </a:lnTo>
                <a:lnTo>
                  <a:pt x="212" y="587"/>
                </a:lnTo>
                <a:lnTo>
                  <a:pt x="213" y="587"/>
                </a:lnTo>
                <a:lnTo>
                  <a:pt x="214" y="587"/>
                </a:lnTo>
                <a:lnTo>
                  <a:pt x="216" y="587"/>
                </a:lnTo>
                <a:lnTo>
                  <a:pt x="217" y="587"/>
                </a:lnTo>
                <a:lnTo>
                  <a:pt x="218" y="587"/>
                </a:lnTo>
                <a:lnTo>
                  <a:pt x="218" y="588"/>
                </a:lnTo>
                <a:lnTo>
                  <a:pt x="219" y="588"/>
                </a:lnTo>
                <a:lnTo>
                  <a:pt x="221" y="588"/>
                </a:lnTo>
                <a:lnTo>
                  <a:pt x="222" y="588"/>
                </a:lnTo>
                <a:lnTo>
                  <a:pt x="222" y="589"/>
                </a:lnTo>
                <a:lnTo>
                  <a:pt x="222" y="591"/>
                </a:lnTo>
                <a:lnTo>
                  <a:pt x="222" y="593"/>
                </a:lnTo>
                <a:lnTo>
                  <a:pt x="223" y="595"/>
                </a:lnTo>
                <a:lnTo>
                  <a:pt x="223" y="596"/>
                </a:lnTo>
                <a:lnTo>
                  <a:pt x="225" y="597"/>
                </a:lnTo>
                <a:lnTo>
                  <a:pt x="226" y="599"/>
                </a:lnTo>
                <a:lnTo>
                  <a:pt x="226" y="600"/>
                </a:lnTo>
                <a:lnTo>
                  <a:pt x="227" y="601"/>
                </a:lnTo>
                <a:lnTo>
                  <a:pt x="227" y="604"/>
                </a:lnTo>
                <a:lnTo>
                  <a:pt x="227" y="605"/>
                </a:lnTo>
                <a:lnTo>
                  <a:pt x="229" y="605"/>
                </a:lnTo>
                <a:lnTo>
                  <a:pt x="229" y="608"/>
                </a:lnTo>
                <a:lnTo>
                  <a:pt x="230" y="609"/>
                </a:lnTo>
                <a:lnTo>
                  <a:pt x="230" y="610"/>
                </a:lnTo>
                <a:lnTo>
                  <a:pt x="231" y="612"/>
                </a:lnTo>
                <a:lnTo>
                  <a:pt x="233" y="613"/>
                </a:lnTo>
                <a:lnTo>
                  <a:pt x="233" y="614"/>
                </a:lnTo>
                <a:lnTo>
                  <a:pt x="234" y="617"/>
                </a:lnTo>
                <a:lnTo>
                  <a:pt x="235" y="617"/>
                </a:lnTo>
                <a:lnTo>
                  <a:pt x="237" y="617"/>
                </a:lnTo>
                <a:lnTo>
                  <a:pt x="237" y="618"/>
                </a:lnTo>
                <a:lnTo>
                  <a:pt x="237" y="620"/>
                </a:lnTo>
                <a:lnTo>
                  <a:pt x="235" y="620"/>
                </a:lnTo>
                <a:lnTo>
                  <a:pt x="235" y="621"/>
                </a:lnTo>
                <a:lnTo>
                  <a:pt x="235" y="622"/>
                </a:lnTo>
                <a:lnTo>
                  <a:pt x="235" y="623"/>
                </a:lnTo>
                <a:lnTo>
                  <a:pt x="234" y="623"/>
                </a:lnTo>
                <a:lnTo>
                  <a:pt x="235" y="623"/>
                </a:lnTo>
                <a:lnTo>
                  <a:pt x="235" y="626"/>
                </a:lnTo>
                <a:lnTo>
                  <a:pt x="237" y="626"/>
                </a:lnTo>
                <a:lnTo>
                  <a:pt x="238" y="627"/>
                </a:lnTo>
                <a:lnTo>
                  <a:pt x="239" y="629"/>
                </a:lnTo>
                <a:lnTo>
                  <a:pt x="239" y="630"/>
                </a:lnTo>
                <a:lnTo>
                  <a:pt x="240" y="631"/>
                </a:lnTo>
                <a:lnTo>
                  <a:pt x="240" y="633"/>
                </a:lnTo>
                <a:lnTo>
                  <a:pt x="240" y="634"/>
                </a:lnTo>
                <a:lnTo>
                  <a:pt x="239" y="635"/>
                </a:lnTo>
                <a:lnTo>
                  <a:pt x="239" y="637"/>
                </a:lnTo>
                <a:lnTo>
                  <a:pt x="238" y="637"/>
                </a:lnTo>
                <a:lnTo>
                  <a:pt x="235" y="638"/>
                </a:lnTo>
                <a:lnTo>
                  <a:pt x="235" y="637"/>
                </a:lnTo>
                <a:lnTo>
                  <a:pt x="234" y="637"/>
                </a:lnTo>
                <a:lnTo>
                  <a:pt x="234" y="638"/>
                </a:lnTo>
                <a:lnTo>
                  <a:pt x="233" y="638"/>
                </a:lnTo>
                <a:lnTo>
                  <a:pt x="231" y="638"/>
                </a:lnTo>
                <a:lnTo>
                  <a:pt x="230" y="637"/>
                </a:lnTo>
                <a:lnTo>
                  <a:pt x="230" y="635"/>
                </a:lnTo>
                <a:lnTo>
                  <a:pt x="229" y="633"/>
                </a:lnTo>
                <a:lnTo>
                  <a:pt x="229" y="631"/>
                </a:lnTo>
                <a:lnTo>
                  <a:pt x="229" y="630"/>
                </a:lnTo>
                <a:lnTo>
                  <a:pt x="229" y="629"/>
                </a:lnTo>
                <a:lnTo>
                  <a:pt x="229" y="627"/>
                </a:lnTo>
                <a:lnTo>
                  <a:pt x="227" y="626"/>
                </a:lnTo>
                <a:lnTo>
                  <a:pt x="226" y="625"/>
                </a:lnTo>
                <a:lnTo>
                  <a:pt x="225" y="625"/>
                </a:lnTo>
                <a:lnTo>
                  <a:pt x="223" y="625"/>
                </a:lnTo>
                <a:lnTo>
                  <a:pt x="222" y="623"/>
                </a:lnTo>
                <a:lnTo>
                  <a:pt x="222" y="622"/>
                </a:lnTo>
                <a:lnTo>
                  <a:pt x="221" y="621"/>
                </a:lnTo>
                <a:lnTo>
                  <a:pt x="219" y="617"/>
                </a:lnTo>
                <a:lnTo>
                  <a:pt x="219" y="616"/>
                </a:lnTo>
                <a:lnTo>
                  <a:pt x="218" y="616"/>
                </a:lnTo>
                <a:lnTo>
                  <a:pt x="218" y="614"/>
                </a:lnTo>
                <a:lnTo>
                  <a:pt x="217" y="613"/>
                </a:lnTo>
                <a:lnTo>
                  <a:pt x="216" y="612"/>
                </a:lnTo>
                <a:lnTo>
                  <a:pt x="216" y="610"/>
                </a:lnTo>
                <a:lnTo>
                  <a:pt x="214" y="609"/>
                </a:lnTo>
                <a:lnTo>
                  <a:pt x="214" y="608"/>
                </a:lnTo>
                <a:lnTo>
                  <a:pt x="213" y="608"/>
                </a:lnTo>
                <a:lnTo>
                  <a:pt x="212" y="606"/>
                </a:lnTo>
                <a:lnTo>
                  <a:pt x="210" y="606"/>
                </a:lnTo>
                <a:lnTo>
                  <a:pt x="210" y="605"/>
                </a:lnTo>
                <a:lnTo>
                  <a:pt x="209" y="605"/>
                </a:lnTo>
                <a:lnTo>
                  <a:pt x="208" y="605"/>
                </a:lnTo>
                <a:lnTo>
                  <a:pt x="208" y="604"/>
                </a:lnTo>
                <a:lnTo>
                  <a:pt x="206" y="604"/>
                </a:lnTo>
                <a:lnTo>
                  <a:pt x="205" y="604"/>
                </a:lnTo>
                <a:lnTo>
                  <a:pt x="204" y="603"/>
                </a:lnTo>
                <a:lnTo>
                  <a:pt x="204" y="601"/>
                </a:lnTo>
                <a:lnTo>
                  <a:pt x="202" y="601"/>
                </a:lnTo>
                <a:lnTo>
                  <a:pt x="202" y="600"/>
                </a:lnTo>
                <a:lnTo>
                  <a:pt x="201" y="600"/>
                </a:lnTo>
                <a:lnTo>
                  <a:pt x="201" y="599"/>
                </a:lnTo>
                <a:lnTo>
                  <a:pt x="201" y="597"/>
                </a:lnTo>
                <a:lnTo>
                  <a:pt x="200" y="597"/>
                </a:lnTo>
                <a:lnTo>
                  <a:pt x="200" y="596"/>
                </a:lnTo>
                <a:lnTo>
                  <a:pt x="200" y="595"/>
                </a:lnTo>
                <a:lnTo>
                  <a:pt x="200" y="593"/>
                </a:lnTo>
                <a:lnTo>
                  <a:pt x="200" y="592"/>
                </a:lnTo>
                <a:lnTo>
                  <a:pt x="199" y="592"/>
                </a:lnTo>
                <a:lnTo>
                  <a:pt x="199" y="591"/>
                </a:lnTo>
                <a:lnTo>
                  <a:pt x="199" y="589"/>
                </a:lnTo>
                <a:lnTo>
                  <a:pt x="199" y="588"/>
                </a:lnTo>
                <a:lnTo>
                  <a:pt x="200" y="588"/>
                </a:lnTo>
                <a:lnTo>
                  <a:pt x="200" y="587"/>
                </a:lnTo>
                <a:lnTo>
                  <a:pt x="200" y="586"/>
                </a:lnTo>
                <a:lnTo>
                  <a:pt x="199" y="584"/>
                </a:lnTo>
                <a:lnTo>
                  <a:pt x="199" y="583"/>
                </a:lnTo>
                <a:lnTo>
                  <a:pt x="199" y="582"/>
                </a:lnTo>
                <a:lnTo>
                  <a:pt x="199" y="580"/>
                </a:lnTo>
                <a:lnTo>
                  <a:pt x="200" y="580"/>
                </a:lnTo>
                <a:lnTo>
                  <a:pt x="200" y="582"/>
                </a:lnTo>
                <a:lnTo>
                  <a:pt x="201" y="580"/>
                </a:lnTo>
                <a:lnTo>
                  <a:pt x="202" y="580"/>
                </a:lnTo>
                <a:lnTo>
                  <a:pt x="204" y="580"/>
                </a:lnTo>
                <a:close/>
                <a:moveTo>
                  <a:pt x="116" y="561"/>
                </a:moveTo>
                <a:lnTo>
                  <a:pt x="115" y="561"/>
                </a:lnTo>
                <a:lnTo>
                  <a:pt x="115" y="559"/>
                </a:lnTo>
                <a:lnTo>
                  <a:pt x="116" y="559"/>
                </a:lnTo>
                <a:lnTo>
                  <a:pt x="116" y="561"/>
                </a:lnTo>
                <a:close/>
                <a:moveTo>
                  <a:pt x="223" y="520"/>
                </a:moveTo>
                <a:lnTo>
                  <a:pt x="222" y="520"/>
                </a:lnTo>
                <a:lnTo>
                  <a:pt x="222" y="519"/>
                </a:lnTo>
                <a:lnTo>
                  <a:pt x="222" y="517"/>
                </a:lnTo>
                <a:lnTo>
                  <a:pt x="223" y="517"/>
                </a:lnTo>
                <a:lnTo>
                  <a:pt x="225" y="519"/>
                </a:lnTo>
                <a:lnTo>
                  <a:pt x="225" y="520"/>
                </a:lnTo>
                <a:lnTo>
                  <a:pt x="223" y="520"/>
                </a:lnTo>
                <a:close/>
                <a:moveTo>
                  <a:pt x="226" y="515"/>
                </a:moveTo>
                <a:lnTo>
                  <a:pt x="226" y="516"/>
                </a:lnTo>
                <a:lnTo>
                  <a:pt x="223" y="514"/>
                </a:lnTo>
                <a:lnTo>
                  <a:pt x="223" y="512"/>
                </a:lnTo>
                <a:lnTo>
                  <a:pt x="223" y="511"/>
                </a:lnTo>
                <a:lnTo>
                  <a:pt x="223" y="510"/>
                </a:lnTo>
                <a:lnTo>
                  <a:pt x="223" y="508"/>
                </a:lnTo>
                <a:lnTo>
                  <a:pt x="225" y="510"/>
                </a:lnTo>
                <a:lnTo>
                  <a:pt x="225" y="511"/>
                </a:lnTo>
                <a:lnTo>
                  <a:pt x="223" y="511"/>
                </a:lnTo>
                <a:lnTo>
                  <a:pt x="223" y="512"/>
                </a:lnTo>
                <a:lnTo>
                  <a:pt x="225" y="515"/>
                </a:lnTo>
                <a:lnTo>
                  <a:pt x="226" y="515"/>
                </a:lnTo>
                <a:close/>
                <a:moveTo>
                  <a:pt x="99" y="504"/>
                </a:moveTo>
                <a:lnTo>
                  <a:pt x="99" y="506"/>
                </a:lnTo>
                <a:lnTo>
                  <a:pt x="98" y="506"/>
                </a:lnTo>
                <a:lnTo>
                  <a:pt x="98" y="507"/>
                </a:lnTo>
                <a:lnTo>
                  <a:pt x="96" y="507"/>
                </a:lnTo>
                <a:lnTo>
                  <a:pt x="96" y="506"/>
                </a:lnTo>
                <a:lnTo>
                  <a:pt x="98" y="504"/>
                </a:lnTo>
                <a:lnTo>
                  <a:pt x="99" y="504"/>
                </a:lnTo>
                <a:close/>
                <a:moveTo>
                  <a:pt x="98" y="498"/>
                </a:moveTo>
                <a:lnTo>
                  <a:pt x="98" y="499"/>
                </a:lnTo>
                <a:lnTo>
                  <a:pt x="96" y="499"/>
                </a:lnTo>
                <a:lnTo>
                  <a:pt x="96" y="498"/>
                </a:lnTo>
                <a:lnTo>
                  <a:pt x="98" y="498"/>
                </a:lnTo>
                <a:close/>
                <a:moveTo>
                  <a:pt x="91" y="495"/>
                </a:moveTo>
                <a:lnTo>
                  <a:pt x="90" y="495"/>
                </a:lnTo>
                <a:lnTo>
                  <a:pt x="89" y="494"/>
                </a:lnTo>
                <a:lnTo>
                  <a:pt x="90" y="494"/>
                </a:lnTo>
                <a:lnTo>
                  <a:pt x="91" y="494"/>
                </a:lnTo>
                <a:lnTo>
                  <a:pt x="91" y="495"/>
                </a:lnTo>
                <a:close/>
                <a:moveTo>
                  <a:pt x="95" y="493"/>
                </a:moveTo>
                <a:lnTo>
                  <a:pt x="95" y="494"/>
                </a:lnTo>
                <a:lnTo>
                  <a:pt x="95" y="493"/>
                </a:lnTo>
                <a:lnTo>
                  <a:pt x="94" y="493"/>
                </a:lnTo>
                <a:lnTo>
                  <a:pt x="95" y="493"/>
                </a:lnTo>
                <a:close/>
                <a:moveTo>
                  <a:pt x="32" y="470"/>
                </a:moveTo>
                <a:lnTo>
                  <a:pt x="32" y="472"/>
                </a:lnTo>
                <a:lnTo>
                  <a:pt x="32" y="470"/>
                </a:lnTo>
                <a:close/>
                <a:moveTo>
                  <a:pt x="19" y="455"/>
                </a:moveTo>
                <a:lnTo>
                  <a:pt x="19" y="456"/>
                </a:lnTo>
                <a:lnTo>
                  <a:pt x="21" y="456"/>
                </a:lnTo>
                <a:lnTo>
                  <a:pt x="22" y="456"/>
                </a:lnTo>
                <a:lnTo>
                  <a:pt x="22" y="455"/>
                </a:lnTo>
                <a:lnTo>
                  <a:pt x="23" y="455"/>
                </a:lnTo>
                <a:lnTo>
                  <a:pt x="24" y="456"/>
                </a:lnTo>
                <a:lnTo>
                  <a:pt x="26" y="457"/>
                </a:lnTo>
                <a:lnTo>
                  <a:pt x="27" y="457"/>
                </a:lnTo>
                <a:lnTo>
                  <a:pt x="27" y="459"/>
                </a:lnTo>
                <a:lnTo>
                  <a:pt x="28" y="459"/>
                </a:lnTo>
                <a:lnTo>
                  <a:pt x="30" y="460"/>
                </a:lnTo>
                <a:lnTo>
                  <a:pt x="30" y="461"/>
                </a:lnTo>
                <a:lnTo>
                  <a:pt x="30" y="462"/>
                </a:lnTo>
                <a:lnTo>
                  <a:pt x="30" y="464"/>
                </a:lnTo>
                <a:lnTo>
                  <a:pt x="30" y="465"/>
                </a:lnTo>
                <a:lnTo>
                  <a:pt x="31" y="465"/>
                </a:lnTo>
                <a:lnTo>
                  <a:pt x="31" y="468"/>
                </a:lnTo>
                <a:lnTo>
                  <a:pt x="31" y="469"/>
                </a:lnTo>
                <a:lnTo>
                  <a:pt x="31" y="470"/>
                </a:lnTo>
                <a:lnTo>
                  <a:pt x="32" y="472"/>
                </a:lnTo>
                <a:lnTo>
                  <a:pt x="31" y="472"/>
                </a:lnTo>
                <a:lnTo>
                  <a:pt x="31" y="473"/>
                </a:lnTo>
                <a:lnTo>
                  <a:pt x="31" y="474"/>
                </a:lnTo>
                <a:lnTo>
                  <a:pt x="30" y="474"/>
                </a:lnTo>
                <a:lnTo>
                  <a:pt x="30" y="476"/>
                </a:lnTo>
                <a:lnTo>
                  <a:pt x="28" y="476"/>
                </a:lnTo>
                <a:lnTo>
                  <a:pt x="27" y="477"/>
                </a:lnTo>
                <a:lnTo>
                  <a:pt x="26" y="476"/>
                </a:lnTo>
                <a:lnTo>
                  <a:pt x="24" y="477"/>
                </a:lnTo>
                <a:lnTo>
                  <a:pt x="23" y="478"/>
                </a:lnTo>
                <a:lnTo>
                  <a:pt x="22" y="478"/>
                </a:lnTo>
                <a:lnTo>
                  <a:pt x="21" y="478"/>
                </a:lnTo>
                <a:lnTo>
                  <a:pt x="19" y="479"/>
                </a:lnTo>
                <a:lnTo>
                  <a:pt x="18" y="479"/>
                </a:lnTo>
                <a:lnTo>
                  <a:pt x="17" y="482"/>
                </a:lnTo>
                <a:lnTo>
                  <a:pt x="15" y="483"/>
                </a:lnTo>
                <a:lnTo>
                  <a:pt x="14" y="483"/>
                </a:lnTo>
                <a:lnTo>
                  <a:pt x="14" y="482"/>
                </a:lnTo>
                <a:lnTo>
                  <a:pt x="13" y="482"/>
                </a:lnTo>
                <a:lnTo>
                  <a:pt x="13" y="483"/>
                </a:lnTo>
                <a:lnTo>
                  <a:pt x="11" y="483"/>
                </a:lnTo>
                <a:lnTo>
                  <a:pt x="10" y="483"/>
                </a:lnTo>
                <a:lnTo>
                  <a:pt x="7" y="483"/>
                </a:lnTo>
                <a:lnTo>
                  <a:pt x="7" y="482"/>
                </a:lnTo>
                <a:lnTo>
                  <a:pt x="6" y="482"/>
                </a:lnTo>
                <a:lnTo>
                  <a:pt x="6" y="481"/>
                </a:lnTo>
                <a:lnTo>
                  <a:pt x="6" y="479"/>
                </a:lnTo>
                <a:lnTo>
                  <a:pt x="7" y="479"/>
                </a:lnTo>
                <a:lnTo>
                  <a:pt x="7" y="478"/>
                </a:lnTo>
                <a:lnTo>
                  <a:pt x="9" y="476"/>
                </a:lnTo>
                <a:lnTo>
                  <a:pt x="10" y="474"/>
                </a:lnTo>
                <a:lnTo>
                  <a:pt x="10" y="473"/>
                </a:lnTo>
                <a:lnTo>
                  <a:pt x="11" y="473"/>
                </a:lnTo>
                <a:lnTo>
                  <a:pt x="11" y="472"/>
                </a:lnTo>
                <a:lnTo>
                  <a:pt x="13" y="472"/>
                </a:lnTo>
                <a:lnTo>
                  <a:pt x="13" y="470"/>
                </a:lnTo>
                <a:lnTo>
                  <a:pt x="13" y="468"/>
                </a:lnTo>
                <a:lnTo>
                  <a:pt x="14" y="468"/>
                </a:lnTo>
                <a:lnTo>
                  <a:pt x="14" y="466"/>
                </a:lnTo>
                <a:lnTo>
                  <a:pt x="14" y="464"/>
                </a:lnTo>
                <a:lnTo>
                  <a:pt x="14" y="462"/>
                </a:lnTo>
                <a:lnTo>
                  <a:pt x="14" y="461"/>
                </a:lnTo>
                <a:lnTo>
                  <a:pt x="14" y="459"/>
                </a:lnTo>
                <a:lnTo>
                  <a:pt x="15" y="459"/>
                </a:lnTo>
                <a:lnTo>
                  <a:pt x="15" y="457"/>
                </a:lnTo>
                <a:lnTo>
                  <a:pt x="15" y="456"/>
                </a:lnTo>
                <a:lnTo>
                  <a:pt x="15" y="455"/>
                </a:lnTo>
                <a:lnTo>
                  <a:pt x="18" y="455"/>
                </a:lnTo>
                <a:lnTo>
                  <a:pt x="19" y="455"/>
                </a:lnTo>
                <a:close/>
                <a:moveTo>
                  <a:pt x="45" y="453"/>
                </a:moveTo>
                <a:lnTo>
                  <a:pt x="47" y="453"/>
                </a:lnTo>
                <a:lnTo>
                  <a:pt x="48" y="455"/>
                </a:lnTo>
                <a:lnTo>
                  <a:pt x="49" y="455"/>
                </a:lnTo>
                <a:lnTo>
                  <a:pt x="51" y="456"/>
                </a:lnTo>
                <a:lnTo>
                  <a:pt x="52" y="456"/>
                </a:lnTo>
                <a:lnTo>
                  <a:pt x="53" y="457"/>
                </a:lnTo>
                <a:lnTo>
                  <a:pt x="55" y="457"/>
                </a:lnTo>
                <a:lnTo>
                  <a:pt x="56" y="459"/>
                </a:lnTo>
                <a:lnTo>
                  <a:pt x="57" y="460"/>
                </a:lnTo>
                <a:lnTo>
                  <a:pt x="58" y="461"/>
                </a:lnTo>
                <a:lnTo>
                  <a:pt x="60" y="461"/>
                </a:lnTo>
                <a:lnTo>
                  <a:pt x="61" y="462"/>
                </a:lnTo>
                <a:lnTo>
                  <a:pt x="61" y="464"/>
                </a:lnTo>
                <a:lnTo>
                  <a:pt x="62" y="464"/>
                </a:lnTo>
                <a:lnTo>
                  <a:pt x="62" y="465"/>
                </a:lnTo>
                <a:lnTo>
                  <a:pt x="62" y="466"/>
                </a:lnTo>
                <a:lnTo>
                  <a:pt x="61" y="468"/>
                </a:lnTo>
                <a:lnTo>
                  <a:pt x="60" y="469"/>
                </a:lnTo>
                <a:lnTo>
                  <a:pt x="58" y="469"/>
                </a:lnTo>
                <a:lnTo>
                  <a:pt x="57" y="470"/>
                </a:lnTo>
                <a:lnTo>
                  <a:pt x="56" y="472"/>
                </a:lnTo>
                <a:lnTo>
                  <a:pt x="55" y="472"/>
                </a:lnTo>
                <a:lnTo>
                  <a:pt x="53" y="472"/>
                </a:lnTo>
                <a:lnTo>
                  <a:pt x="52" y="473"/>
                </a:lnTo>
                <a:lnTo>
                  <a:pt x="52" y="472"/>
                </a:lnTo>
                <a:lnTo>
                  <a:pt x="51" y="472"/>
                </a:lnTo>
                <a:lnTo>
                  <a:pt x="49" y="472"/>
                </a:lnTo>
                <a:lnTo>
                  <a:pt x="48" y="473"/>
                </a:lnTo>
                <a:lnTo>
                  <a:pt x="47" y="473"/>
                </a:lnTo>
                <a:lnTo>
                  <a:pt x="45" y="474"/>
                </a:lnTo>
                <a:lnTo>
                  <a:pt x="44" y="474"/>
                </a:lnTo>
                <a:lnTo>
                  <a:pt x="43" y="474"/>
                </a:lnTo>
                <a:lnTo>
                  <a:pt x="40" y="474"/>
                </a:lnTo>
                <a:lnTo>
                  <a:pt x="39" y="474"/>
                </a:lnTo>
                <a:lnTo>
                  <a:pt x="39" y="473"/>
                </a:lnTo>
                <a:lnTo>
                  <a:pt x="38" y="473"/>
                </a:lnTo>
                <a:lnTo>
                  <a:pt x="38" y="474"/>
                </a:lnTo>
                <a:lnTo>
                  <a:pt x="35" y="474"/>
                </a:lnTo>
                <a:lnTo>
                  <a:pt x="35" y="473"/>
                </a:lnTo>
                <a:lnTo>
                  <a:pt x="34" y="472"/>
                </a:lnTo>
                <a:lnTo>
                  <a:pt x="32" y="472"/>
                </a:lnTo>
                <a:lnTo>
                  <a:pt x="32" y="470"/>
                </a:lnTo>
                <a:lnTo>
                  <a:pt x="31" y="469"/>
                </a:lnTo>
                <a:lnTo>
                  <a:pt x="32" y="469"/>
                </a:lnTo>
                <a:lnTo>
                  <a:pt x="32" y="468"/>
                </a:lnTo>
                <a:lnTo>
                  <a:pt x="34" y="468"/>
                </a:lnTo>
                <a:lnTo>
                  <a:pt x="34" y="466"/>
                </a:lnTo>
                <a:lnTo>
                  <a:pt x="34" y="465"/>
                </a:lnTo>
                <a:lnTo>
                  <a:pt x="34" y="464"/>
                </a:lnTo>
                <a:lnTo>
                  <a:pt x="34" y="462"/>
                </a:lnTo>
                <a:lnTo>
                  <a:pt x="35" y="461"/>
                </a:lnTo>
                <a:lnTo>
                  <a:pt x="35" y="460"/>
                </a:lnTo>
                <a:lnTo>
                  <a:pt x="36" y="460"/>
                </a:lnTo>
                <a:lnTo>
                  <a:pt x="36" y="459"/>
                </a:lnTo>
                <a:lnTo>
                  <a:pt x="38" y="457"/>
                </a:lnTo>
                <a:lnTo>
                  <a:pt x="38" y="456"/>
                </a:lnTo>
                <a:lnTo>
                  <a:pt x="39" y="455"/>
                </a:lnTo>
                <a:lnTo>
                  <a:pt x="40" y="455"/>
                </a:lnTo>
                <a:lnTo>
                  <a:pt x="40" y="453"/>
                </a:lnTo>
                <a:lnTo>
                  <a:pt x="41" y="453"/>
                </a:lnTo>
                <a:lnTo>
                  <a:pt x="43" y="453"/>
                </a:lnTo>
                <a:lnTo>
                  <a:pt x="44" y="453"/>
                </a:lnTo>
                <a:lnTo>
                  <a:pt x="45" y="453"/>
                </a:lnTo>
                <a:close/>
                <a:moveTo>
                  <a:pt x="18" y="455"/>
                </a:moveTo>
                <a:lnTo>
                  <a:pt x="18" y="453"/>
                </a:lnTo>
                <a:lnTo>
                  <a:pt x="17" y="453"/>
                </a:lnTo>
                <a:lnTo>
                  <a:pt x="15" y="452"/>
                </a:lnTo>
                <a:lnTo>
                  <a:pt x="15" y="451"/>
                </a:lnTo>
                <a:lnTo>
                  <a:pt x="17" y="451"/>
                </a:lnTo>
                <a:lnTo>
                  <a:pt x="17" y="452"/>
                </a:lnTo>
                <a:lnTo>
                  <a:pt x="18" y="452"/>
                </a:lnTo>
                <a:lnTo>
                  <a:pt x="18" y="453"/>
                </a:lnTo>
                <a:lnTo>
                  <a:pt x="19" y="453"/>
                </a:lnTo>
                <a:lnTo>
                  <a:pt x="18" y="455"/>
                </a:lnTo>
                <a:close/>
                <a:moveTo>
                  <a:pt x="387" y="442"/>
                </a:moveTo>
                <a:lnTo>
                  <a:pt x="386" y="442"/>
                </a:lnTo>
                <a:lnTo>
                  <a:pt x="386" y="440"/>
                </a:lnTo>
                <a:lnTo>
                  <a:pt x="387" y="440"/>
                </a:lnTo>
                <a:lnTo>
                  <a:pt x="387" y="442"/>
                </a:lnTo>
                <a:close/>
                <a:moveTo>
                  <a:pt x="392" y="442"/>
                </a:moveTo>
                <a:lnTo>
                  <a:pt x="392" y="443"/>
                </a:lnTo>
                <a:lnTo>
                  <a:pt x="394" y="443"/>
                </a:lnTo>
                <a:lnTo>
                  <a:pt x="394" y="444"/>
                </a:lnTo>
                <a:lnTo>
                  <a:pt x="394" y="445"/>
                </a:lnTo>
                <a:lnTo>
                  <a:pt x="394" y="447"/>
                </a:lnTo>
                <a:lnTo>
                  <a:pt x="392" y="447"/>
                </a:lnTo>
                <a:lnTo>
                  <a:pt x="392" y="445"/>
                </a:lnTo>
                <a:lnTo>
                  <a:pt x="391" y="445"/>
                </a:lnTo>
                <a:lnTo>
                  <a:pt x="390" y="445"/>
                </a:lnTo>
                <a:lnTo>
                  <a:pt x="390" y="444"/>
                </a:lnTo>
                <a:lnTo>
                  <a:pt x="390" y="443"/>
                </a:lnTo>
                <a:lnTo>
                  <a:pt x="388" y="443"/>
                </a:lnTo>
                <a:lnTo>
                  <a:pt x="388" y="442"/>
                </a:lnTo>
                <a:lnTo>
                  <a:pt x="387" y="442"/>
                </a:lnTo>
                <a:lnTo>
                  <a:pt x="388" y="442"/>
                </a:lnTo>
                <a:lnTo>
                  <a:pt x="390" y="440"/>
                </a:lnTo>
                <a:lnTo>
                  <a:pt x="391" y="440"/>
                </a:lnTo>
                <a:lnTo>
                  <a:pt x="392" y="440"/>
                </a:lnTo>
                <a:lnTo>
                  <a:pt x="392" y="442"/>
                </a:lnTo>
                <a:close/>
                <a:moveTo>
                  <a:pt x="320" y="440"/>
                </a:moveTo>
                <a:lnTo>
                  <a:pt x="319" y="439"/>
                </a:lnTo>
                <a:lnTo>
                  <a:pt x="320" y="439"/>
                </a:lnTo>
                <a:lnTo>
                  <a:pt x="320" y="438"/>
                </a:lnTo>
                <a:lnTo>
                  <a:pt x="322" y="438"/>
                </a:lnTo>
                <a:lnTo>
                  <a:pt x="320" y="439"/>
                </a:lnTo>
                <a:lnTo>
                  <a:pt x="320" y="440"/>
                </a:lnTo>
                <a:close/>
                <a:moveTo>
                  <a:pt x="74" y="431"/>
                </a:moveTo>
                <a:lnTo>
                  <a:pt x="74" y="434"/>
                </a:lnTo>
                <a:lnTo>
                  <a:pt x="73" y="436"/>
                </a:lnTo>
                <a:lnTo>
                  <a:pt x="72" y="435"/>
                </a:lnTo>
                <a:lnTo>
                  <a:pt x="72" y="436"/>
                </a:lnTo>
                <a:lnTo>
                  <a:pt x="70" y="439"/>
                </a:lnTo>
                <a:lnTo>
                  <a:pt x="72" y="440"/>
                </a:lnTo>
                <a:lnTo>
                  <a:pt x="70" y="442"/>
                </a:lnTo>
                <a:lnTo>
                  <a:pt x="70" y="443"/>
                </a:lnTo>
                <a:lnTo>
                  <a:pt x="69" y="443"/>
                </a:lnTo>
                <a:lnTo>
                  <a:pt x="69" y="444"/>
                </a:lnTo>
                <a:lnTo>
                  <a:pt x="68" y="444"/>
                </a:lnTo>
                <a:lnTo>
                  <a:pt x="68" y="445"/>
                </a:lnTo>
                <a:lnTo>
                  <a:pt x="66" y="447"/>
                </a:lnTo>
                <a:lnTo>
                  <a:pt x="65" y="447"/>
                </a:lnTo>
                <a:lnTo>
                  <a:pt x="65" y="448"/>
                </a:lnTo>
                <a:lnTo>
                  <a:pt x="64" y="448"/>
                </a:lnTo>
                <a:lnTo>
                  <a:pt x="62" y="449"/>
                </a:lnTo>
                <a:lnTo>
                  <a:pt x="61" y="449"/>
                </a:lnTo>
                <a:lnTo>
                  <a:pt x="60" y="449"/>
                </a:lnTo>
                <a:lnTo>
                  <a:pt x="60" y="451"/>
                </a:lnTo>
                <a:lnTo>
                  <a:pt x="58" y="451"/>
                </a:lnTo>
                <a:lnTo>
                  <a:pt x="58" y="449"/>
                </a:lnTo>
                <a:lnTo>
                  <a:pt x="57" y="449"/>
                </a:lnTo>
                <a:lnTo>
                  <a:pt x="57" y="447"/>
                </a:lnTo>
                <a:lnTo>
                  <a:pt x="57" y="445"/>
                </a:lnTo>
                <a:lnTo>
                  <a:pt x="57" y="444"/>
                </a:lnTo>
                <a:lnTo>
                  <a:pt x="58" y="443"/>
                </a:lnTo>
                <a:lnTo>
                  <a:pt x="60" y="442"/>
                </a:lnTo>
                <a:lnTo>
                  <a:pt x="61" y="440"/>
                </a:lnTo>
                <a:lnTo>
                  <a:pt x="61" y="439"/>
                </a:lnTo>
                <a:lnTo>
                  <a:pt x="62" y="438"/>
                </a:lnTo>
                <a:lnTo>
                  <a:pt x="64" y="438"/>
                </a:lnTo>
                <a:lnTo>
                  <a:pt x="64" y="436"/>
                </a:lnTo>
                <a:lnTo>
                  <a:pt x="64" y="435"/>
                </a:lnTo>
                <a:lnTo>
                  <a:pt x="65" y="435"/>
                </a:lnTo>
                <a:lnTo>
                  <a:pt x="66" y="434"/>
                </a:lnTo>
                <a:lnTo>
                  <a:pt x="68" y="432"/>
                </a:lnTo>
                <a:lnTo>
                  <a:pt x="69" y="432"/>
                </a:lnTo>
                <a:lnTo>
                  <a:pt x="70" y="432"/>
                </a:lnTo>
                <a:lnTo>
                  <a:pt x="72" y="431"/>
                </a:lnTo>
                <a:lnTo>
                  <a:pt x="73" y="431"/>
                </a:lnTo>
                <a:lnTo>
                  <a:pt x="74" y="431"/>
                </a:lnTo>
                <a:close/>
                <a:moveTo>
                  <a:pt x="333" y="430"/>
                </a:moveTo>
                <a:lnTo>
                  <a:pt x="337" y="432"/>
                </a:lnTo>
                <a:lnTo>
                  <a:pt x="339" y="434"/>
                </a:lnTo>
                <a:lnTo>
                  <a:pt x="339" y="435"/>
                </a:lnTo>
                <a:lnTo>
                  <a:pt x="339" y="436"/>
                </a:lnTo>
                <a:lnTo>
                  <a:pt x="339" y="438"/>
                </a:lnTo>
                <a:lnTo>
                  <a:pt x="337" y="438"/>
                </a:lnTo>
                <a:lnTo>
                  <a:pt x="337" y="439"/>
                </a:lnTo>
                <a:lnTo>
                  <a:pt x="336" y="439"/>
                </a:lnTo>
                <a:lnTo>
                  <a:pt x="336" y="440"/>
                </a:lnTo>
                <a:lnTo>
                  <a:pt x="336" y="442"/>
                </a:lnTo>
                <a:lnTo>
                  <a:pt x="335" y="443"/>
                </a:lnTo>
                <a:lnTo>
                  <a:pt x="337" y="445"/>
                </a:lnTo>
                <a:lnTo>
                  <a:pt x="337" y="447"/>
                </a:lnTo>
                <a:lnTo>
                  <a:pt x="339" y="447"/>
                </a:lnTo>
                <a:lnTo>
                  <a:pt x="340" y="448"/>
                </a:lnTo>
                <a:lnTo>
                  <a:pt x="341" y="448"/>
                </a:lnTo>
                <a:lnTo>
                  <a:pt x="343" y="448"/>
                </a:lnTo>
                <a:lnTo>
                  <a:pt x="344" y="448"/>
                </a:lnTo>
                <a:lnTo>
                  <a:pt x="345" y="448"/>
                </a:lnTo>
                <a:lnTo>
                  <a:pt x="346" y="448"/>
                </a:lnTo>
                <a:lnTo>
                  <a:pt x="349" y="448"/>
                </a:lnTo>
                <a:lnTo>
                  <a:pt x="352" y="448"/>
                </a:lnTo>
                <a:lnTo>
                  <a:pt x="353" y="448"/>
                </a:lnTo>
                <a:lnTo>
                  <a:pt x="353" y="449"/>
                </a:lnTo>
                <a:lnTo>
                  <a:pt x="354" y="449"/>
                </a:lnTo>
                <a:lnTo>
                  <a:pt x="356" y="449"/>
                </a:lnTo>
                <a:lnTo>
                  <a:pt x="357" y="449"/>
                </a:lnTo>
                <a:lnTo>
                  <a:pt x="357" y="451"/>
                </a:lnTo>
                <a:lnTo>
                  <a:pt x="358" y="451"/>
                </a:lnTo>
                <a:lnTo>
                  <a:pt x="360" y="452"/>
                </a:lnTo>
                <a:lnTo>
                  <a:pt x="360" y="453"/>
                </a:lnTo>
                <a:lnTo>
                  <a:pt x="360" y="455"/>
                </a:lnTo>
                <a:lnTo>
                  <a:pt x="358" y="456"/>
                </a:lnTo>
                <a:lnTo>
                  <a:pt x="358" y="459"/>
                </a:lnTo>
                <a:lnTo>
                  <a:pt x="357" y="459"/>
                </a:lnTo>
                <a:lnTo>
                  <a:pt x="354" y="460"/>
                </a:lnTo>
                <a:lnTo>
                  <a:pt x="353" y="460"/>
                </a:lnTo>
                <a:lnTo>
                  <a:pt x="353" y="459"/>
                </a:lnTo>
                <a:lnTo>
                  <a:pt x="349" y="459"/>
                </a:lnTo>
                <a:lnTo>
                  <a:pt x="348" y="460"/>
                </a:lnTo>
                <a:lnTo>
                  <a:pt x="346" y="460"/>
                </a:lnTo>
                <a:lnTo>
                  <a:pt x="345" y="460"/>
                </a:lnTo>
                <a:lnTo>
                  <a:pt x="344" y="460"/>
                </a:lnTo>
                <a:lnTo>
                  <a:pt x="343" y="459"/>
                </a:lnTo>
                <a:lnTo>
                  <a:pt x="341" y="459"/>
                </a:lnTo>
                <a:lnTo>
                  <a:pt x="341" y="457"/>
                </a:lnTo>
                <a:lnTo>
                  <a:pt x="341" y="456"/>
                </a:lnTo>
                <a:lnTo>
                  <a:pt x="340" y="456"/>
                </a:lnTo>
                <a:lnTo>
                  <a:pt x="339" y="455"/>
                </a:lnTo>
                <a:lnTo>
                  <a:pt x="339" y="453"/>
                </a:lnTo>
                <a:lnTo>
                  <a:pt x="336" y="453"/>
                </a:lnTo>
                <a:lnTo>
                  <a:pt x="335" y="452"/>
                </a:lnTo>
                <a:lnTo>
                  <a:pt x="332" y="452"/>
                </a:lnTo>
                <a:lnTo>
                  <a:pt x="332" y="451"/>
                </a:lnTo>
                <a:lnTo>
                  <a:pt x="332" y="449"/>
                </a:lnTo>
                <a:lnTo>
                  <a:pt x="333" y="449"/>
                </a:lnTo>
                <a:lnTo>
                  <a:pt x="332" y="449"/>
                </a:lnTo>
                <a:lnTo>
                  <a:pt x="329" y="449"/>
                </a:lnTo>
                <a:lnTo>
                  <a:pt x="329" y="448"/>
                </a:lnTo>
                <a:lnTo>
                  <a:pt x="328" y="448"/>
                </a:lnTo>
                <a:lnTo>
                  <a:pt x="327" y="447"/>
                </a:lnTo>
                <a:lnTo>
                  <a:pt x="326" y="447"/>
                </a:lnTo>
                <a:lnTo>
                  <a:pt x="324" y="445"/>
                </a:lnTo>
                <a:lnTo>
                  <a:pt x="324" y="444"/>
                </a:lnTo>
                <a:lnTo>
                  <a:pt x="323" y="443"/>
                </a:lnTo>
                <a:lnTo>
                  <a:pt x="323" y="442"/>
                </a:lnTo>
                <a:lnTo>
                  <a:pt x="324" y="442"/>
                </a:lnTo>
                <a:lnTo>
                  <a:pt x="324" y="440"/>
                </a:lnTo>
                <a:lnTo>
                  <a:pt x="323" y="439"/>
                </a:lnTo>
                <a:lnTo>
                  <a:pt x="323" y="438"/>
                </a:lnTo>
                <a:lnTo>
                  <a:pt x="324" y="436"/>
                </a:lnTo>
                <a:lnTo>
                  <a:pt x="326" y="435"/>
                </a:lnTo>
                <a:lnTo>
                  <a:pt x="326" y="434"/>
                </a:lnTo>
                <a:lnTo>
                  <a:pt x="327" y="432"/>
                </a:lnTo>
                <a:lnTo>
                  <a:pt x="328" y="431"/>
                </a:lnTo>
                <a:lnTo>
                  <a:pt x="331" y="428"/>
                </a:lnTo>
                <a:lnTo>
                  <a:pt x="332" y="428"/>
                </a:lnTo>
                <a:lnTo>
                  <a:pt x="333" y="430"/>
                </a:lnTo>
                <a:close/>
                <a:moveTo>
                  <a:pt x="363" y="405"/>
                </a:moveTo>
                <a:lnTo>
                  <a:pt x="365" y="406"/>
                </a:lnTo>
                <a:lnTo>
                  <a:pt x="365" y="409"/>
                </a:lnTo>
                <a:lnTo>
                  <a:pt x="363" y="409"/>
                </a:lnTo>
                <a:lnTo>
                  <a:pt x="363" y="407"/>
                </a:lnTo>
                <a:lnTo>
                  <a:pt x="363" y="406"/>
                </a:lnTo>
                <a:lnTo>
                  <a:pt x="362" y="406"/>
                </a:lnTo>
                <a:lnTo>
                  <a:pt x="362" y="405"/>
                </a:lnTo>
                <a:lnTo>
                  <a:pt x="363" y="405"/>
                </a:lnTo>
                <a:close/>
                <a:moveTo>
                  <a:pt x="31" y="404"/>
                </a:moveTo>
                <a:lnTo>
                  <a:pt x="30" y="404"/>
                </a:lnTo>
                <a:lnTo>
                  <a:pt x="31" y="404"/>
                </a:lnTo>
                <a:close/>
                <a:moveTo>
                  <a:pt x="30" y="404"/>
                </a:moveTo>
                <a:lnTo>
                  <a:pt x="31" y="404"/>
                </a:lnTo>
                <a:lnTo>
                  <a:pt x="30" y="404"/>
                </a:lnTo>
                <a:close/>
                <a:moveTo>
                  <a:pt x="363" y="404"/>
                </a:moveTo>
                <a:lnTo>
                  <a:pt x="361" y="404"/>
                </a:lnTo>
                <a:lnTo>
                  <a:pt x="361" y="402"/>
                </a:lnTo>
                <a:lnTo>
                  <a:pt x="362" y="402"/>
                </a:lnTo>
                <a:lnTo>
                  <a:pt x="363" y="404"/>
                </a:lnTo>
                <a:close/>
                <a:moveTo>
                  <a:pt x="27" y="398"/>
                </a:moveTo>
                <a:lnTo>
                  <a:pt x="26" y="398"/>
                </a:lnTo>
                <a:lnTo>
                  <a:pt x="27" y="397"/>
                </a:lnTo>
                <a:lnTo>
                  <a:pt x="27" y="398"/>
                </a:lnTo>
                <a:close/>
                <a:moveTo>
                  <a:pt x="34" y="392"/>
                </a:moveTo>
                <a:lnTo>
                  <a:pt x="32" y="393"/>
                </a:lnTo>
                <a:lnTo>
                  <a:pt x="31" y="392"/>
                </a:lnTo>
                <a:lnTo>
                  <a:pt x="32" y="390"/>
                </a:lnTo>
                <a:lnTo>
                  <a:pt x="32" y="392"/>
                </a:lnTo>
                <a:lnTo>
                  <a:pt x="34" y="392"/>
                </a:lnTo>
                <a:close/>
                <a:moveTo>
                  <a:pt x="30" y="389"/>
                </a:moveTo>
                <a:lnTo>
                  <a:pt x="31" y="389"/>
                </a:lnTo>
                <a:lnTo>
                  <a:pt x="30" y="389"/>
                </a:lnTo>
                <a:close/>
                <a:moveTo>
                  <a:pt x="320" y="387"/>
                </a:moveTo>
                <a:lnTo>
                  <a:pt x="322" y="387"/>
                </a:lnTo>
                <a:lnTo>
                  <a:pt x="322" y="388"/>
                </a:lnTo>
                <a:lnTo>
                  <a:pt x="323" y="388"/>
                </a:lnTo>
                <a:lnTo>
                  <a:pt x="323" y="389"/>
                </a:lnTo>
                <a:lnTo>
                  <a:pt x="323" y="392"/>
                </a:lnTo>
                <a:lnTo>
                  <a:pt x="322" y="392"/>
                </a:lnTo>
                <a:lnTo>
                  <a:pt x="322" y="393"/>
                </a:lnTo>
                <a:lnTo>
                  <a:pt x="320" y="394"/>
                </a:lnTo>
                <a:lnTo>
                  <a:pt x="319" y="394"/>
                </a:lnTo>
                <a:lnTo>
                  <a:pt x="318" y="394"/>
                </a:lnTo>
                <a:lnTo>
                  <a:pt x="316" y="393"/>
                </a:lnTo>
                <a:lnTo>
                  <a:pt x="315" y="393"/>
                </a:lnTo>
                <a:lnTo>
                  <a:pt x="314" y="392"/>
                </a:lnTo>
                <a:lnTo>
                  <a:pt x="314" y="390"/>
                </a:lnTo>
                <a:lnTo>
                  <a:pt x="314" y="389"/>
                </a:lnTo>
                <a:lnTo>
                  <a:pt x="312" y="389"/>
                </a:lnTo>
                <a:lnTo>
                  <a:pt x="312" y="388"/>
                </a:lnTo>
                <a:lnTo>
                  <a:pt x="314" y="387"/>
                </a:lnTo>
                <a:lnTo>
                  <a:pt x="315" y="387"/>
                </a:lnTo>
                <a:lnTo>
                  <a:pt x="316" y="387"/>
                </a:lnTo>
                <a:lnTo>
                  <a:pt x="318" y="387"/>
                </a:lnTo>
                <a:lnTo>
                  <a:pt x="319" y="387"/>
                </a:lnTo>
                <a:lnTo>
                  <a:pt x="320" y="387"/>
                </a:lnTo>
                <a:close/>
                <a:moveTo>
                  <a:pt x="34" y="388"/>
                </a:moveTo>
                <a:lnTo>
                  <a:pt x="32" y="388"/>
                </a:lnTo>
                <a:lnTo>
                  <a:pt x="32" y="389"/>
                </a:lnTo>
                <a:lnTo>
                  <a:pt x="32" y="390"/>
                </a:lnTo>
                <a:lnTo>
                  <a:pt x="31" y="389"/>
                </a:lnTo>
                <a:lnTo>
                  <a:pt x="31" y="387"/>
                </a:lnTo>
                <a:lnTo>
                  <a:pt x="31" y="385"/>
                </a:lnTo>
                <a:lnTo>
                  <a:pt x="31" y="384"/>
                </a:lnTo>
                <a:lnTo>
                  <a:pt x="31" y="383"/>
                </a:lnTo>
                <a:lnTo>
                  <a:pt x="32" y="384"/>
                </a:lnTo>
                <a:lnTo>
                  <a:pt x="32" y="385"/>
                </a:lnTo>
                <a:lnTo>
                  <a:pt x="32" y="387"/>
                </a:lnTo>
                <a:lnTo>
                  <a:pt x="34" y="387"/>
                </a:lnTo>
                <a:lnTo>
                  <a:pt x="34" y="388"/>
                </a:lnTo>
                <a:close/>
                <a:moveTo>
                  <a:pt x="332" y="383"/>
                </a:moveTo>
                <a:lnTo>
                  <a:pt x="331" y="383"/>
                </a:lnTo>
                <a:lnTo>
                  <a:pt x="329" y="383"/>
                </a:lnTo>
                <a:lnTo>
                  <a:pt x="331" y="381"/>
                </a:lnTo>
                <a:lnTo>
                  <a:pt x="332" y="381"/>
                </a:lnTo>
                <a:lnTo>
                  <a:pt x="332" y="383"/>
                </a:lnTo>
                <a:close/>
                <a:moveTo>
                  <a:pt x="353" y="385"/>
                </a:moveTo>
                <a:lnTo>
                  <a:pt x="353" y="387"/>
                </a:lnTo>
                <a:lnTo>
                  <a:pt x="354" y="387"/>
                </a:lnTo>
                <a:lnTo>
                  <a:pt x="356" y="388"/>
                </a:lnTo>
                <a:lnTo>
                  <a:pt x="356" y="389"/>
                </a:lnTo>
                <a:lnTo>
                  <a:pt x="356" y="390"/>
                </a:lnTo>
                <a:lnTo>
                  <a:pt x="357" y="392"/>
                </a:lnTo>
                <a:lnTo>
                  <a:pt x="358" y="394"/>
                </a:lnTo>
                <a:lnTo>
                  <a:pt x="360" y="394"/>
                </a:lnTo>
                <a:lnTo>
                  <a:pt x="361" y="396"/>
                </a:lnTo>
                <a:lnTo>
                  <a:pt x="362" y="397"/>
                </a:lnTo>
                <a:lnTo>
                  <a:pt x="362" y="398"/>
                </a:lnTo>
                <a:lnTo>
                  <a:pt x="363" y="400"/>
                </a:lnTo>
                <a:lnTo>
                  <a:pt x="363" y="401"/>
                </a:lnTo>
                <a:lnTo>
                  <a:pt x="363" y="402"/>
                </a:lnTo>
                <a:lnTo>
                  <a:pt x="362" y="402"/>
                </a:lnTo>
                <a:lnTo>
                  <a:pt x="361" y="402"/>
                </a:lnTo>
                <a:lnTo>
                  <a:pt x="360" y="402"/>
                </a:lnTo>
                <a:lnTo>
                  <a:pt x="360" y="401"/>
                </a:lnTo>
                <a:lnTo>
                  <a:pt x="360" y="400"/>
                </a:lnTo>
                <a:lnTo>
                  <a:pt x="360" y="398"/>
                </a:lnTo>
                <a:lnTo>
                  <a:pt x="358" y="398"/>
                </a:lnTo>
                <a:lnTo>
                  <a:pt x="358" y="397"/>
                </a:lnTo>
                <a:lnTo>
                  <a:pt x="357" y="396"/>
                </a:lnTo>
                <a:lnTo>
                  <a:pt x="356" y="394"/>
                </a:lnTo>
                <a:lnTo>
                  <a:pt x="356" y="393"/>
                </a:lnTo>
                <a:lnTo>
                  <a:pt x="353" y="390"/>
                </a:lnTo>
                <a:lnTo>
                  <a:pt x="352" y="389"/>
                </a:lnTo>
                <a:lnTo>
                  <a:pt x="350" y="389"/>
                </a:lnTo>
                <a:lnTo>
                  <a:pt x="350" y="388"/>
                </a:lnTo>
                <a:lnTo>
                  <a:pt x="349" y="388"/>
                </a:lnTo>
                <a:lnTo>
                  <a:pt x="349" y="387"/>
                </a:lnTo>
                <a:lnTo>
                  <a:pt x="348" y="387"/>
                </a:lnTo>
                <a:lnTo>
                  <a:pt x="346" y="385"/>
                </a:lnTo>
                <a:lnTo>
                  <a:pt x="346" y="384"/>
                </a:lnTo>
                <a:lnTo>
                  <a:pt x="346" y="381"/>
                </a:lnTo>
                <a:lnTo>
                  <a:pt x="348" y="381"/>
                </a:lnTo>
                <a:lnTo>
                  <a:pt x="349" y="381"/>
                </a:lnTo>
                <a:lnTo>
                  <a:pt x="350" y="383"/>
                </a:lnTo>
                <a:lnTo>
                  <a:pt x="352" y="384"/>
                </a:lnTo>
                <a:lnTo>
                  <a:pt x="353" y="384"/>
                </a:lnTo>
                <a:lnTo>
                  <a:pt x="353" y="385"/>
                </a:lnTo>
                <a:close/>
                <a:moveTo>
                  <a:pt x="34" y="379"/>
                </a:moveTo>
                <a:lnTo>
                  <a:pt x="34" y="380"/>
                </a:lnTo>
                <a:lnTo>
                  <a:pt x="34" y="381"/>
                </a:lnTo>
                <a:lnTo>
                  <a:pt x="32" y="380"/>
                </a:lnTo>
                <a:lnTo>
                  <a:pt x="34" y="379"/>
                </a:lnTo>
                <a:lnTo>
                  <a:pt x="34" y="380"/>
                </a:lnTo>
                <a:lnTo>
                  <a:pt x="34" y="379"/>
                </a:lnTo>
                <a:close/>
                <a:moveTo>
                  <a:pt x="30" y="380"/>
                </a:moveTo>
                <a:lnTo>
                  <a:pt x="30" y="379"/>
                </a:lnTo>
                <a:lnTo>
                  <a:pt x="30" y="377"/>
                </a:lnTo>
                <a:lnTo>
                  <a:pt x="31" y="377"/>
                </a:lnTo>
                <a:lnTo>
                  <a:pt x="31" y="379"/>
                </a:lnTo>
                <a:lnTo>
                  <a:pt x="30" y="379"/>
                </a:lnTo>
                <a:lnTo>
                  <a:pt x="31" y="380"/>
                </a:lnTo>
                <a:lnTo>
                  <a:pt x="30" y="380"/>
                </a:lnTo>
                <a:close/>
                <a:moveTo>
                  <a:pt x="333" y="376"/>
                </a:moveTo>
                <a:lnTo>
                  <a:pt x="332" y="375"/>
                </a:lnTo>
                <a:lnTo>
                  <a:pt x="333" y="375"/>
                </a:lnTo>
                <a:lnTo>
                  <a:pt x="333" y="376"/>
                </a:lnTo>
                <a:close/>
                <a:moveTo>
                  <a:pt x="328" y="375"/>
                </a:moveTo>
                <a:lnTo>
                  <a:pt x="329" y="375"/>
                </a:lnTo>
                <a:lnTo>
                  <a:pt x="331" y="375"/>
                </a:lnTo>
                <a:lnTo>
                  <a:pt x="331" y="376"/>
                </a:lnTo>
                <a:lnTo>
                  <a:pt x="332" y="376"/>
                </a:lnTo>
                <a:lnTo>
                  <a:pt x="333" y="377"/>
                </a:lnTo>
                <a:lnTo>
                  <a:pt x="335" y="377"/>
                </a:lnTo>
                <a:lnTo>
                  <a:pt x="335" y="379"/>
                </a:lnTo>
                <a:lnTo>
                  <a:pt x="333" y="379"/>
                </a:lnTo>
                <a:lnTo>
                  <a:pt x="333" y="380"/>
                </a:lnTo>
                <a:lnTo>
                  <a:pt x="332" y="380"/>
                </a:lnTo>
                <a:lnTo>
                  <a:pt x="332" y="381"/>
                </a:lnTo>
                <a:lnTo>
                  <a:pt x="331" y="381"/>
                </a:lnTo>
                <a:lnTo>
                  <a:pt x="329" y="381"/>
                </a:lnTo>
                <a:lnTo>
                  <a:pt x="329" y="380"/>
                </a:lnTo>
                <a:lnTo>
                  <a:pt x="329" y="379"/>
                </a:lnTo>
                <a:lnTo>
                  <a:pt x="328" y="377"/>
                </a:lnTo>
                <a:lnTo>
                  <a:pt x="327" y="376"/>
                </a:lnTo>
                <a:lnTo>
                  <a:pt x="327" y="375"/>
                </a:lnTo>
                <a:lnTo>
                  <a:pt x="328" y="375"/>
                </a:lnTo>
                <a:close/>
                <a:moveTo>
                  <a:pt x="329" y="375"/>
                </a:moveTo>
                <a:lnTo>
                  <a:pt x="329" y="373"/>
                </a:lnTo>
                <a:lnTo>
                  <a:pt x="329" y="375"/>
                </a:lnTo>
                <a:close/>
                <a:moveTo>
                  <a:pt x="332" y="375"/>
                </a:moveTo>
                <a:lnTo>
                  <a:pt x="331" y="375"/>
                </a:lnTo>
                <a:lnTo>
                  <a:pt x="332" y="375"/>
                </a:lnTo>
                <a:lnTo>
                  <a:pt x="332" y="373"/>
                </a:lnTo>
                <a:lnTo>
                  <a:pt x="332" y="375"/>
                </a:lnTo>
                <a:close/>
                <a:moveTo>
                  <a:pt x="323" y="372"/>
                </a:moveTo>
                <a:lnTo>
                  <a:pt x="322" y="372"/>
                </a:lnTo>
                <a:lnTo>
                  <a:pt x="323" y="372"/>
                </a:lnTo>
                <a:close/>
                <a:moveTo>
                  <a:pt x="329" y="372"/>
                </a:moveTo>
                <a:lnTo>
                  <a:pt x="328" y="372"/>
                </a:lnTo>
                <a:lnTo>
                  <a:pt x="329" y="372"/>
                </a:lnTo>
                <a:close/>
                <a:moveTo>
                  <a:pt x="208" y="372"/>
                </a:moveTo>
                <a:lnTo>
                  <a:pt x="208" y="371"/>
                </a:lnTo>
                <a:lnTo>
                  <a:pt x="208" y="372"/>
                </a:lnTo>
                <a:close/>
                <a:moveTo>
                  <a:pt x="264" y="367"/>
                </a:moveTo>
                <a:lnTo>
                  <a:pt x="263" y="367"/>
                </a:lnTo>
                <a:lnTo>
                  <a:pt x="263" y="366"/>
                </a:lnTo>
                <a:lnTo>
                  <a:pt x="264" y="366"/>
                </a:lnTo>
                <a:lnTo>
                  <a:pt x="264" y="367"/>
                </a:lnTo>
                <a:close/>
                <a:moveTo>
                  <a:pt x="331" y="366"/>
                </a:moveTo>
                <a:lnTo>
                  <a:pt x="331" y="367"/>
                </a:lnTo>
                <a:lnTo>
                  <a:pt x="329" y="367"/>
                </a:lnTo>
                <a:lnTo>
                  <a:pt x="329" y="366"/>
                </a:lnTo>
                <a:lnTo>
                  <a:pt x="331" y="366"/>
                </a:lnTo>
                <a:close/>
                <a:moveTo>
                  <a:pt x="265" y="366"/>
                </a:moveTo>
                <a:lnTo>
                  <a:pt x="264" y="366"/>
                </a:lnTo>
                <a:lnTo>
                  <a:pt x="265" y="366"/>
                </a:lnTo>
                <a:close/>
                <a:moveTo>
                  <a:pt x="305" y="364"/>
                </a:moveTo>
                <a:lnTo>
                  <a:pt x="306" y="364"/>
                </a:lnTo>
                <a:lnTo>
                  <a:pt x="306" y="366"/>
                </a:lnTo>
                <a:lnTo>
                  <a:pt x="306" y="367"/>
                </a:lnTo>
                <a:lnTo>
                  <a:pt x="305" y="367"/>
                </a:lnTo>
                <a:lnTo>
                  <a:pt x="303" y="367"/>
                </a:lnTo>
                <a:lnTo>
                  <a:pt x="303" y="366"/>
                </a:lnTo>
                <a:lnTo>
                  <a:pt x="302" y="366"/>
                </a:lnTo>
                <a:lnTo>
                  <a:pt x="303" y="364"/>
                </a:lnTo>
                <a:lnTo>
                  <a:pt x="305" y="364"/>
                </a:lnTo>
                <a:close/>
                <a:moveTo>
                  <a:pt x="324" y="363"/>
                </a:moveTo>
                <a:lnTo>
                  <a:pt x="323" y="364"/>
                </a:lnTo>
                <a:lnTo>
                  <a:pt x="322" y="364"/>
                </a:lnTo>
                <a:lnTo>
                  <a:pt x="322" y="363"/>
                </a:lnTo>
                <a:lnTo>
                  <a:pt x="323" y="363"/>
                </a:lnTo>
                <a:lnTo>
                  <a:pt x="324" y="363"/>
                </a:lnTo>
                <a:close/>
                <a:moveTo>
                  <a:pt x="326" y="363"/>
                </a:moveTo>
                <a:lnTo>
                  <a:pt x="327" y="363"/>
                </a:lnTo>
                <a:lnTo>
                  <a:pt x="328" y="363"/>
                </a:lnTo>
                <a:lnTo>
                  <a:pt x="329" y="363"/>
                </a:lnTo>
                <a:lnTo>
                  <a:pt x="328" y="364"/>
                </a:lnTo>
                <a:lnTo>
                  <a:pt x="329" y="364"/>
                </a:lnTo>
                <a:lnTo>
                  <a:pt x="329" y="366"/>
                </a:lnTo>
                <a:lnTo>
                  <a:pt x="328" y="366"/>
                </a:lnTo>
                <a:lnTo>
                  <a:pt x="327" y="364"/>
                </a:lnTo>
                <a:lnTo>
                  <a:pt x="327" y="366"/>
                </a:lnTo>
                <a:lnTo>
                  <a:pt x="327" y="367"/>
                </a:lnTo>
                <a:lnTo>
                  <a:pt x="326" y="367"/>
                </a:lnTo>
                <a:lnTo>
                  <a:pt x="324" y="367"/>
                </a:lnTo>
                <a:lnTo>
                  <a:pt x="324" y="366"/>
                </a:lnTo>
                <a:lnTo>
                  <a:pt x="326" y="366"/>
                </a:lnTo>
                <a:lnTo>
                  <a:pt x="324" y="366"/>
                </a:lnTo>
                <a:lnTo>
                  <a:pt x="324" y="364"/>
                </a:lnTo>
                <a:lnTo>
                  <a:pt x="326" y="364"/>
                </a:lnTo>
                <a:lnTo>
                  <a:pt x="324" y="364"/>
                </a:lnTo>
                <a:lnTo>
                  <a:pt x="326" y="363"/>
                </a:lnTo>
                <a:lnTo>
                  <a:pt x="324" y="363"/>
                </a:lnTo>
                <a:lnTo>
                  <a:pt x="326" y="363"/>
                </a:lnTo>
                <a:close/>
                <a:moveTo>
                  <a:pt x="280" y="363"/>
                </a:moveTo>
                <a:lnTo>
                  <a:pt x="280" y="362"/>
                </a:lnTo>
                <a:lnTo>
                  <a:pt x="280" y="363"/>
                </a:lnTo>
                <a:close/>
                <a:moveTo>
                  <a:pt x="291" y="363"/>
                </a:moveTo>
                <a:lnTo>
                  <a:pt x="291" y="362"/>
                </a:lnTo>
                <a:lnTo>
                  <a:pt x="293" y="362"/>
                </a:lnTo>
                <a:lnTo>
                  <a:pt x="291" y="363"/>
                </a:lnTo>
                <a:close/>
                <a:moveTo>
                  <a:pt x="323" y="360"/>
                </a:moveTo>
                <a:lnTo>
                  <a:pt x="324" y="360"/>
                </a:lnTo>
                <a:lnTo>
                  <a:pt x="323" y="360"/>
                </a:lnTo>
                <a:close/>
                <a:moveTo>
                  <a:pt x="298" y="360"/>
                </a:moveTo>
                <a:lnTo>
                  <a:pt x="297" y="360"/>
                </a:lnTo>
                <a:lnTo>
                  <a:pt x="298" y="360"/>
                </a:lnTo>
                <a:close/>
                <a:moveTo>
                  <a:pt x="294" y="359"/>
                </a:moveTo>
                <a:lnTo>
                  <a:pt x="294" y="360"/>
                </a:lnTo>
                <a:lnTo>
                  <a:pt x="293" y="360"/>
                </a:lnTo>
                <a:lnTo>
                  <a:pt x="293" y="359"/>
                </a:lnTo>
                <a:lnTo>
                  <a:pt x="294" y="359"/>
                </a:lnTo>
                <a:close/>
                <a:moveTo>
                  <a:pt x="322" y="359"/>
                </a:moveTo>
                <a:lnTo>
                  <a:pt x="320" y="360"/>
                </a:lnTo>
                <a:lnTo>
                  <a:pt x="320" y="359"/>
                </a:lnTo>
                <a:lnTo>
                  <a:pt x="322" y="359"/>
                </a:lnTo>
                <a:close/>
                <a:moveTo>
                  <a:pt x="299" y="360"/>
                </a:moveTo>
                <a:lnTo>
                  <a:pt x="299" y="359"/>
                </a:lnTo>
                <a:lnTo>
                  <a:pt x="299" y="360"/>
                </a:lnTo>
                <a:close/>
                <a:moveTo>
                  <a:pt x="323" y="359"/>
                </a:moveTo>
                <a:lnTo>
                  <a:pt x="323" y="360"/>
                </a:lnTo>
                <a:lnTo>
                  <a:pt x="322" y="360"/>
                </a:lnTo>
                <a:lnTo>
                  <a:pt x="322" y="359"/>
                </a:lnTo>
                <a:lnTo>
                  <a:pt x="323" y="359"/>
                </a:lnTo>
                <a:close/>
                <a:moveTo>
                  <a:pt x="293" y="359"/>
                </a:moveTo>
                <a:lnTo>
                  <a:pt x="291" y="359"/>
                </a:lnTo>
                <a:lnTo>
                  <a:pt x="293" y="359"/>
                </a:lnTo>
                <a:lnTo>
                  <a:pt x="293" y="358"/>
                </a:lnTo>
                <a:lnTo>
                  <a:pt x="293" y="359"/>
                </a:lnTo>
                <a:close/>
                <a:moveTo>
                  <a:pt x="323" y="359"/>
                </a:moveTo>
                <a:lnTo>
                  <a:pt x="323" y="358"/>
                </a:lnTo>
                <a:lnTo>
                  <a:pt x="323" y="359"/>
                </a:lnTo>
                <a:close/>
                <a:moveTo>
                  <a:pt x="298" y="359"/>
                </a:moveTo>
                <a:lnTo>
                  <a:pt x="298" y="358"/>
                </a:lnTo>
                <a:lnTo>
                  <a:pt x="298" y="359"/>
                </a:lnTo>
                <a:close/>
                <a:moveTo>
                  <a:pt x="302" y="359"/>
                </a:moveTo>
                <a:lnTo>
                  <a:pt x="302" y="360"/>
                </a:lnTo>
                <a:lnTo>
                  <a:pt x="301" y="359"/>
                </a:lnTo>
                <a:lnTo>
                  <a:pt x="301" y="360"/>
                </a:lnTo>
                <a:lnTo>
                  <a:pt x="301" y="359"/>
                </a:lnTo>
                <a:lnTo>
                  <a:pt x="302" y="359"/>
                </a:lnTo>
                <a:lnTo>
                  <a:pt x="301" y="359"/>
                </a:lnTo>
                <a:lnTo>
                  <a:pt x="301" y="358"/>
                </a:lnTo>
                <a:lnTo>
                  <a:pt x="302" y="358"/>
                </a:lnTo>
                <a:lnTo>
                  <a:pt x="302" y="359"/>
                </a:lnTo>
                <a:close/>
                <a:moveTo>
                  <a:pt x="322" y="359"/>
                </a:moveTo>
                <a:lnTo>
                  <a:pt x="320" y="359"/>
                </a:lnTo>
                <a:lnTo>
                  <a:pt x="322" y="358"/>
                </a:lnTo>
                <a:lnTo>
                  <a:pt x="323" y="358"/>
                </a:lnTo>
                <a:lnTo>
                  <a:pt x="322" y="359"/>
                </a:lnTo>
                <a:close/>
                <a:moveTo>
                  <a:pt x="294" y="358"/>
                </a:moveTo>
                <a:lnTo>
                  <a:pt x="295" y="358"/>
                </a:lnTo>
                <a:lnTo>
                  <a:pt x="294" y="358"/>
                </a:lnTo>
                <a:close/>
                <a:moveTo>
                  <a:pt x="238" y="359"/>
                </a:moveTo>
                <a:lnTo>
                  <a:pt x="238" y="358"/>
                </a:lnTo>
                <a:lnTo>
                  <a:pt x="238" y="359"/>
                </a:lnTo>
                <a:close/>
                <a:moveTo>
                  <a:pt x="295" y="358"/>
                </a:moveTo>
                <a:lnTo>
                  <a:pt x="294" y="358"/>
                </a:lnTo>
                <a:lnTo>
                  <a:pt x="295" y="358"/>
                </a:lnTo>
                <a:close/>
                <a:moveTo>
                  <a:pt x="291" y="358"/>
                </a:moveTo>
                <a:lnTo>
                  <a:pt x="293" y="358"/>
                </a:lnTo>
                <a:lnTo>
                  <a:pt x="291" y="358"/>
                </a:lnTo>
                <a:close/>
                <a:moveTo>
                  <a:pt x="295" y="358"/>
                </a:moveTo>
                <a:lnTo>
                  <a:pt x="295" y="356"/>
                </a:lnTo>
                <a:lnTo>
                  <a:pt x="295" y="358"/>
                </a:lnTo>
                <a:close/>
                <a:moveTo>
                  <a:pt x="322" y="358"/>
                </a:moveTo>
                <a:lnTo>
                  <a:pt x="322" y="356"/>
                </a:lnTo>
                <a:lnTo>
                  <a:pt x="323" y="358"/>
                </a:lnTo>
                <a:lnTo>
                  <a:pt x="322" y="358"/>
                </a:lnTo>
                <a:close/>
                <a:moveTo>
                  <a:pt x="323" y="356"/>
                </a:moveTo>
                <a:lnTo>
                  <a:pt x="323" y="358"/>
                </a:lnTo>
                <a:lnTo>
                  <a:pt x="323" y="356"/>
                </a:lnTo>
                <a:close/>
                <a:moveTo>
                  <a:pt x="295" y="358"/>
                </a:moveTo>
                <a:lnTo>
                  <a:pt x="295" y="356"/>
                </a:lnTo>
                <a:lnTo>
                  <a:pt x="295" y="358"/>
                </a:lnTo>
                <a:close/>
                <a:moveTo>
                  <a:pt x="322" y="356"/>
                </a:moveTo>
                <a:lnTo>
                  <a:pt x="323" y="356"/>
                </a:lnTo>
                <a:lnTo>
                  <a:pt x="322" y="356"/>
                </a:lnTo>
                <a:close/>
                <a:moveTo>
                  <a:pt x="298" y="356"/>
                </a:moveTo>
                <a:lnTo>
                  <a:pt x="297" y="356"/>
                </a:lnTo>
                <a:lnTo>
                  <a:pt x="298" y="355"/>
                </a:lnTo>
                <a:lnTo>
                  <a:pt x="298" y="356"/>
                </a:lnTo>
                <a:close/>
                <a:moveTo>
                  <a:pt x="175" y="356"/>
                </a:moveTo>
                <a:lnTo>
                  <a:pt x="174" y="356"/>
                </a:lnTo>
                <a:lnTo>
                  <a:pt x="174" y="355"/>
                </a:lnTo>
                <a:lnTo>
                  <a:pt x="175" y="355"/>
                </a:lnTo>
                <a:lnTo>
                  <a:pt x="175" y="356"/>
                </a:lnTo>
                <a:close/>
                <a:moveTo>
                  <a:pt x="175" y="356"/>
                </a:moveTo>
                <a:lnTo>
                  <a:pt x="175" y="355"/>
                </a:lnTo>
                <a:lnTo>
                  <a:pt x="175" y="356"/>
                </a:lnTo>
                <a:close/>
                <a:moveTo>
                  <a:pt x="297" y="356"/>
                </a:moveTo>
                <a:lnTo>
                  <a:pt x="297" y="355"/>
                </a:lnTo>
                <a:lnTo>
                  <a:pt x="297" y="356"/>
                </a:lnTo>
                <a:close/>
                <a:moveTo>
                  <a:pt x="298" y="356"/>
                </a:moveTo>
                <a:lnTo>
                  <a:pt x="298" y="355"/>
                </a:lnTo>
                <a:lnTo>
                  <a:pt x="298" y="356"/>
                </a:lnTo>
                <a:close/>
                <a:moveTo>
                  <a:pt x="299" y="355"/>
                </a:moveTo>
                <a:lnTo>
                  <a:pt x="298" y="355"/>
                </a:lnTo>
                <a:lnTo>
                  <a:pt x="299" y="355"/>
                </a:lnTo>
                <a:close/>
                <a:moveTo>
                  <a:pt x="174" y="355"/>
                </a:moveTo>
                <a:lnTo>
                  <a:pt x="175" y="354"/>
                </a:lnTo>
                <a:lnTo>
                  <a:pt x="175" y="355"/>
                </a:lnTo>
                <a:lnTo>
                  <a:pt x="174" y="355"/>
                </a:lnTo>
                <a:close/>
                <a:moveTo>
                  <a:pt x="307" y="347"/>
                </a:moveTo>
                <a:lnTo>
                  <a:pt x="306" y="347"/>
                </a:lnTo>
                <a:lnTo>
                  <a:pt x="307" y="347"/>
                </a:lnTo>
                <a:close/>
                <a:moveTo>
                  <a:pt x="306" y="346"/>
                </a:moveTo>
                <a:lnTo>
                  <a:pt x="305" y="346"/>
                </a:lnTo>
                <a:lnTo>
                  <a:pt x="306" y="346"/>
                </a:lnTo>
                <a:close/>
                <a:moveTo>
                  <a:pt x="213" y="346"/>
                </a:moveTo>
                <a:lnTo>
                  <a:pt x="213" y="345"/>
                </a:lnTo>
                <a:lnTo>
                  <a:pt x="213" y="346"/>
                </a:lnTo>
                <a:close/>
                <a:moveTo>
                  <a:pt x="214" y="345"/>
                </a:moveTo>
                <a:lnTo>
                  <a:pt x="213" y="345"/>
                </a:lnTo>
                <a:lnTo>
                  <a:pt x="214" y="345"/>
                </a:lnTo>
                <a:close/>
                <a:moveTo>
                  <a:pt x="306" y="345"/>
                </a:moveTo>
                <a:lnTo>
                  <a:pt x="306" y="346"/>
                </a:lnTo>
                <a:lnTo>
                  <a:pt x="306" y="345"/>
                </a:lnTo>
                <a:close/>
                <a:moveTo>
                  <a:pt x="301" y="345"/>
                </a:moveTo>
                <a:lnTo>
                  <a:pt x="299" y="345"/>
                </a:lnTo>
                <a:lnTo>
                  <a:pt x="299" y="343"/>
                </a:lnTo>
                <a:lnTo>
                  <a:pt x="301" y="343"/>
                </a:lnTo>
                <a:lnTo>
                  <a:pt x="301" y="345"/>
                </a:lnTo>
                <a:close/>
                <a:moveTo>
                  <a:pt x="314" y="343"/>
                </a:moveTo>
                <a:lnTo>
                  <a:pt x="312" y="343"/>
                </a:lnTo>
                <a:lnTo>
                  <a:pt x="314" y="343"/>
                </a:lnTo>
                <a:close/>
                <a:moveTo>
                  <a:pt x="314" y="343"/>
                </a:moveTo>
                <a:lnTo>
                  <a:pt x="315" y="343"/>
                </a:lnTo>
                <a:lnTo>
                  <a:pt x="314" y="343"/>
                </a:lnTo>
                <a:close/>
                <a:moveTo>
                  <a:pt x="314" y="343"/>
                </a:moveTo>
                <a:lnTo>
                  <a:pt x="312" y="343"/>
                </a:lnTo>
                <a:lnTo>
                  <a:pt x="314" y="343"/>
                </a:lnTo>
                <a:close/>
                <a:moveTo>
                  <a:pt x="314" y="343"/>
                </a:moveTo>
                <a:lnTo>
                  <a:pt x="314" y="342"/>
                </a:lnTo>
                <a:lnTo>
                  <a:pt x="314" y="343"/>
                </a:lnTo>
                <a:close/>
                <a:moveTo>
                  <a:pt x="312" y="341"/>
                </a:moveTo>
                <a:lnTo>
                  <a:pt x="314" y="341"/>
                </a:lnTo>
                <a:lnTo>
                  <a:pt x="314" y="342"/>
                </a:lnTo>
                <a:lnTo>
                  <a:pt x="312" y="342"/>
                </a:lnTo>
                <a:lnTo>
                  <a:pt x="311" y="342"/>
                </a:lnTo>
                <a:lnTo>
                  <a:pt x="311" y="341"/>
                </a:lnTo>
                <a:lnTo>
                  <a:pt x="310" y="341"/>
                </a:lnTo>
                <a:lnTo>
                  <a:pt x="310" y="339"/>
                </a:lnTo>
                <a:lnTo>
                  <a:pt x="311" y="339"/>
                </a:lnTo>
                <a:lnTo>
                  <a:pt x="311" y="341"/>
                </a:lnTo>
                <a:lnTo>
                  <a:pt x="312" y="341"/>
                </a:lnTo>
                <a:close/>
                <a:moveTo>
                  <a:pt x="298" y="338"/>
                </a:moveTo>
                <a:lnTo>
                  <a:pt x="298" y="337"/>
                </a:lnTo>
                <a:lnTo>
                  <a:pt x="298" y="338"/>
                </a:lnTo>
                <a:close/>
                <a:moveTo>
                  <a:pt x="302" y="337"/>
                </a:moveTo>
                <a:lnTo>
                  <a:pt x="301" y="337"/>
                </a:lnTo>
                <a:lnTo>
                  <a:pt x="301" y="335"/>
                </a:lnTo>
                <a:lnTo>
                  <a:pt x="302" y="335"/>
                </a:lnTo>
                <a:lnTo>
                  <a:pt x="302" y="337"/>
                </a:lnTo>
                <a:close/>
                <a:moveTo>
                  <a:pt x="299" y="330"/>
                </a:moveTo>
                <a:lnTo>
                  <a:pt x="301" y="330"/>
                </a:lnTo>
                <a:lnTo>
                  <a:pt x="301" y="332"/>
                </a:lnTo>
                <a:lnTo>
                  <a:pt x="299" y="333"/>
                </a:lnTo>
                <a:lnTo>
                  <a:pt x="298" y="332"/>
                </a:lnTo>
                <a:lnTo>
                  <a:pt x="298" y="330"/>
                </a:lnTo>
                <a:lnTo>
                  <a:pt x="299" y="330"/>
                </a:lnTo>
                <a:lnTo>
                  <a:pt x="299" y="329"/>
                </a:lnTo>
                <a:lnTo>
                  <a:pt x="301" y="329"/>
                </a:lnTo>
                <a:lnTo>
                  <a:pt x="301" y="330"/>
                </a:lnTo>
                <a:lnTo>
                  <a:pt x="299" y="330"/>
                </a:lnTo>
                <a:close/>
                <a:moveTo>
                  <a:pt x="168" y="328"/>
                </a:moveTo>
                <a:lnTo>
                  <a:pt x="168" y="329"/>
                </a:lnTo>
                <a:lnTo>
                  <a:pt x="167" y="328"/>
                </a:lnTo>
                <a:lnTo>
                  <a:pt x="168" y="328"/>
                </a:lnTo>
                <a:close/>
                <a:moveTo>
                  <a:pt x="28" y="328"/>
                </a:moveTo>
                <a:lnTo>
                  <a:pt x="27" y="328"/>
                </a:lnTo>
                <a:lnTo>
                  <a:pt x="28" y="328"/>
                </a:lnTo>
                <a:close/>
                <a:moveTo>
                  <a:pt x="302" y="329"/>
                </a:moveTo>
                <a:lnTo>
                  <a:pt x="301" y="329"/>
                </a:lnTo>
                <a:lnTo>
                  <a:pt x="301" y="328"/>
                </a:lnTo>
                <a:lnTo>
                  <a:pt x="302" y="328"/>
                </a:lnTo>
                <a:lnTo>
                  <a:pt x="302" y="326"/>
                </a:lnTo>
                <a:lnTo>
                  <a:pt x="303" y="326"/>
                </a:lnTo>
                <a:lnTo>
                  <a:pt x="303" y="328"/>
                </a:lnTo>
                <a:lnTo>
                  <a:pt x="302" y="328"/>
                </a:lnTo>
                <a:lnTo>
                  <a:pt x="302" y="329"/>
                </a:lnTo>
                <a:close/>
                <a:moveTo>
                  <a:pt x="192" y="330"/>
                </a:moveTo>
                <a:lnTo>
                  <a:pt x="189" y="329"/>
                </a:lnTo>
                <a:lnTo>
                  <a:pt x="189" y="328"/>
                </a:lnTo>
                <a:lnTo>
                  <a:pt x="189" y="326"/>
                </a:lnTo>
                <a:lnTo>
                  <a:pt x="191" y="328"/>
                </a:lnTo>
                <a:lnTo>
                  <a:pt x="192" y="329"/>
                </a:lnTo>
                <a:lnTo>
                  <a:pt x="192" y="330"/>
                </a:lnTo>
                <a:close/>
                <a:moveTo>
                  <a:pt x="167" y="326"/>
                </a:moveTo>
                <a:lnTo>
                  <a:pt x="167" y="325"/>
                </a:lnTo>
                <a:lnTo>
                  <a:pt x="167" y="326"/>
                </a:lnTo>
                <a:close/>
                <a:moveTo>
                  <a:pt x="187" y="326"/>
                </a:moveTo>
                <a:lnTo>
                  <a:pt x="185" y="326"/>
                </a:lnTo>
                <a:lnTo>
                  <a:pt x="185" y="325"/>
                </a:lnTo>
                <a:lnTo>
                  <a:pt x="187" y="325"/>
                </a:lnTo>
                <a:lnTo>
                  <a:pt x="187" y="326"/>
                </a:lnTo>
                <a:close/>
                <a:moveTo>
                  <a:pt x="305" y="325"/>
                </a:moveTo>
                <a:lnTo>
                  <a:pt x="303" y="326"/>
                </a:lnTo>
                <a:lnTo>
                  <a:pt x="303" y="325"/>
                </a:lnTo>
                <a:lnTo>
                  <a:pt x="305" y="325"/>
                </a:lnTo>
                <a:close/>
                <a:moveTo>
                  <a:pt x="303" y="325"/>
                </a:moveTo>
                <a:lnTo>
                  <a:pt x="303" y="324"/>
                </a:lnTo>
                <a:lnTo>
                  <a:pt x="303" y="325"/>
                </a:lnTo>
                <a:close/>
                <a:moveTo>
                  <a:pt x="305" y="324"/>
                </a:moveTo>
                <a:lnTo>
                  <a:pt x="303" y="325"/>
                </a:lnTo>
                <a:lnTo>
                  <a:pt x="303" y="324"/>
                </a:lnTo>
                <a:lnTo>
                  <a:pt x="305" y="322"/>
                </a:lnTo>
                <a:lnTo>
                  <a:pt x="306" y="324"/>
                </a:lnTo>
                <a:lnTo>
                  <a:pt x="305" y="324"/>
                </a:lnTo>
                <a:close/>
                <a:moveTo>
                  <a:pt x="167" y="321"/>
                </a:moveTo>
                <a:lnTo>
                  <a:pt x="166" y="321"/>
                </a:lnTo>
                <a:lnTo>
                  <a:pt x="167" y="321"/>
                </a:lnTo>
                <a:close/>
                <a:moveTo>
                  <a:pt x="167" y="320"/>
                </a:moveTo>
                <a:lnTo>
                  <a:pt x="166" y="320"/>
                </a:lnTo>
                <a:lnTo>
                  <a:pt x="166" y="318"/>
                </a:lnTo>
                <a:lnTo>
                  <a:pt x="167" y="320"/>
                </a:lnTo>
                <a:close/>
                <a:moveTo>
                  <a:pt x="166" y="316"/>
                </a:moveTo>
                <a:lnTo>
                  <a:pt x="166" y="315"/>
                </a:lnTo>
                <a:lnTo>
                  <a:pt x="166" y="316"/>
                </a:lnTo>
                <a:close/>
                <a:moveTo>
                  <a:pt x="167" y="312"/>
                </a:moveTo>
                <a:lnTo>
                  <a:pt x="166" y="311"/>
                </a:lnTo>
                <a:lnTo>
                  <a:pt x="167" y="311"/>
                </a:lnTo>
                <a:lnTo>
                  <a:pt x="167" y="312"/>
                </a:lnTo>
                <a:close/>
                <a:moveTo>
                  <a:pt x="170" y="309"/>
                </a:moveTo>
                <a:lnTo>
                  <a:pt x="168" y="309"/>
                </a:lnTo>
                <a:lnTo>
                  <a:pt x="170" y="309"/>
                </a:lnTo>
                <a:close/>
                <a:moveTo>
                  <a:pt x="171" y="307"/>
                </a:moveTo>
                <a:lnTo>
                  <a:pt x="170" y="307"/>
                </a:lnTo>
                <a:lnTo>
                  <a:pt x="170" y="305"/>
                </a:lnTo>
                <a:lnTo>
                  <a:pt x="171" y="305"/>
                </a:lnTo>
                <a:lnTo>
                  <a:pt x="171" y="307"/>
                </a:lnTo>
                <a:close/>
                <a:moveTo>
                  <a:pt x="168" y="305"/>
                </a:moveTo>
                <a:lnTo>
                  <a:pt x="167" y="307"/>
                </a:lnTo>
                <a:lnTo>
                  <a:pt x="167" y="305"/>
                </a:lnTo>
                <a:lnTo>
                  <a:pt x="168" y="305"/>
                </a:lnTo>
                <a:close/>
                <a:moveTo>
                  <a:pt x="170" y="305"/>
                </a:moveTo>
                <a:lnTo>
                  <a:pt x="168" y="305"/>
                </a:lnTo>
                <a:lnTo>
                  <a:pt x="170" y="305"/>
                </a:lnTo>
                <a:close/>
                <a:moveTo>
                  <a:pt x="168" y="305"/>
                </a:moveTo>
                <a:lnTo>
                  <a:pt x="167" y="305"/>
                </a:lnTo>
                <a:lnTo>
                  <a:pt x="168" y="305"/>
                </a:lnTo>
                <a:close/>
                <a:moveTo>
                  <a:pt x="167" y="305"/>
                </a:moveTo>
                <a:lnTo>
                  <a:pt x="167" y="304"/>
                </a:lnTo>
                <a:lnTo>
                  <a:pt x="168" y="305"/>
                </a:lnTo>
                <a:lnTo>
                  <a:pt x="167" y="305"/>
                </a:lnTo>
                <a:close/>
                <a:moveTo>
                  <a:pt x="167" y="305"/>
                </a:moveTo>
                <a:lnTo>
                  <a:pt x="166" y="305"/>
                </a:lnTo>
                <a:lnTo>
                  <a:pt x="166" y="304"/>
                </a:lnTo>
                <a:lnTo>
                  <a:pt x="167" y="304"/>
                </a:lnTo>
                <a:lnTo>
                  <a:pt x="167" y="305"/>
                </a:lnTo>
                <a:close/>
                <a:moveTo>
                  <a:pt x="170" y="305"/>
                </a:moveTo>
                <a:lnTo>
                  <a:pt x="170" y="304"/>
                </a:lnTo>
                <a:lnTo>
                  <a:pt x="170" y="305"/>
                </a:lnTo>
                <a:close/>
                <a:moveTo>
                  <a:pt x="171" y="305"/>
                </a:moveTo>
                <a:lnTo>
                  <a:pt x="170" y="305"/>
                </a:lnTo>
                <a:lnTo>
                  <a:pt x="170" y="304"/>
                </a:lnTo>
                <a:lnTo>
                  <a:pt x="171" y="304"/>
                </a:lnTo>
                <a:lnTo>
                  <a:pt x="171" y="305"/>
                </a:lnTo>
                <a:close/>
                <a:moveTo>
                  <a:pt x="170" y="300"/>
                </a:moveTo>
                <a:lnTo>
                  <a:pt x="168" y="300"/>
                </a:lnTo>
                <a:lnTo>
                  <a:pt x="168" y="299"/>
                </a:lnTo>
                <a:lnTo>
                  <a:pt x="170" y="300"/>
                </a:lnTo>
                <a:close/>
                <a:moveTo>
                  <a:pt x="149" y="298"/>
                </a:moveTo>
                <a:lnTo>
                  <a:pt x="149" y="296"/>
                </a:lnTo>
                <a:lnTo>
                  <a:pt x="149" y="298"/>
                </a:lnTo>
                <a:close/>
                <a:moveTo>
                  <a:pt x="305" y="296"/>
                </a:moveTo>
                <a:lnTo>
                  <a:pt x="305" y="295"/>
                </a:lnTo>
                <a:lnTo>
                  <a:pt x="305" y="296"/>
                </a:lnTo>
                <a:close/>
                <a:moveTo>
                  <a:pt x="168" y="295"/>
                </a:moveTo>
                <a:lnTo>
                  <a:pt x="170" y="295"/>
                </a:lnTo>
                <a:lnTo>
                  <a:pt x="168" y="295"/>
                </a:lnTo>
                <a:close/>
                <a:moveTo>
                  <a:pt x="165" y="294"/>
                </a:moveTo>
                <a:lnTo>
                  <a:pt x="166" y="294"/>
                </a:lnTo>
                <a:lnTo>
                  <a:pt x="167" y="295"/>
                </a:lnTo>
                <a:lnTo>
                  <a:pt x="167" y="296"/>
                </a:lnTo>
                <a:lnTo>
                  <a:pt x="167" y="298"/>
                </a:lnTo>
                <a:lnTo>
                  <a:pt x="166" y="299"/>
                </a:lnTo>
                <a:lnTo>
                  <a:pt x="165" y="299"/>
                </a:lnTo>
                <a:lnTo>
                  <a:pt x="163" y="299"/>
                </a:lnTo>
                <a:lnTo>
                  <a:pt x="163" y="298"/>
                </a:lnTo>
                <a:lnTo>
                  <a:pt x="162" y="298"/>
                </a:lnTo>
                <a:lnTo>
                  <a:pt x="162" y="296"/>
                </a:lnTo>
                <a:lnTo>
                  <a:pt x="162" y="295"/>
                </a:lnTo>
                <a:lnTo>
                  <a:pt x="162" y="294"/>
                </a:lnTo>
                <a:lnTo>
                  <a:pt x="162" y="292"/>
                </a:lnTo>
                <a:lnTo>
                  <a:pt x="163" y="292"/>
                </a:lnTo>
                <a:lnTo>
                  <a:pt x="165" y="294"/>
                </a:lnTo>
                <a:close/>
                <a:moveTo>
                  <a:pt x="51" y="292"/>
                </a:moveTo>
                <a:lnTo>
                  <a:pt x="49" y="292"/>
                </a:lnTo>
                <a:lnTo>
                  <a:pt x="51" y="292"/>
                </a:lnTo>
                <a:close/>
                <a:moveTo>
                  <a:pt x="166" y="292"/>
                </a:moveTo>
                <a:lnTo>
                  <a:pt x="167" y="292"/>
                </a:lnTo>
                <a:lnTo>
                  <a:pt x="166" y="294"/>
                </a:lnTo>
                <a:lnTo>
                  <a:pt x="166" y="292"/>
                </a:lnTo>
                <a:lnTo>
                  <a:pt x="165" y="292"/>
                </a:lnTo>
                <a:lnTo>
                  <a:pt x="166" y="292"/>
                </a:lnTo>
                <a:close/>
                <a:moveTo>
                  <a:pt x="166" y="292"/>
                </a:moveTo>
                <a:lnTo>
                  <a:pt x="165" y="292"/>
                </a:lnTo>
                <a:lnTo>
                  <a:pt x="165" y="291"/>
                </a:lnTo>
                <a:lnTo>
                  <a:pt x="166" y="292"/>
                </a:lnTo>
                <a:close/>
                <a:moveTo>
                  <a:pt x="72" y="291"/>
                </a:moveTo>
                <a:lnTo>
                  <a:pt x="70" y="291"/>
                </a:lnTo>
                <a:lnTo>
                  <a:pt x="70" y="290"/>
                </a:lnTo>
                <a:lnTo>
                  <a:pt x="72" y="291"/>
                </a:lnTo>
                <a:close/>
                <a:moveTo>
                  <a:pt x="165" y="291"/>
                </a:moveTo>
                <a:lnTo>
                  <a:pt x="163" y="291"/>
                </a:lnTo>
                <a:lnTo>
                  <a:pt x="163" y="290"/>
                </a:lnTo>
                <a:lnTo>
                  <a:pt x="165" y="290"/>
                </a:lnTo>
                <a:lnTo>
                  <a:pt x="165" y="291"/>
                </a:lnTo>
                <a:close/>
                <a:moveTo>
                  <a:pt x="132" y="290"/>
                </a:moveTo>
                <a:lnTo>
                  <a:pt x="130" y="290"/>
                </a:lnTo>
                <a:lnTo>
                  <a:pt x="132" y="290"/>
                </a:lnTo>
                <a:close/>
                <a:moveTo>
                  <a:pt x="144" y="290"/>
                </a:moveTo>
                <a:lnTo>
                  <a:pt x="142" y="290"/>
                </a:lnTo>
                <a:lnTo>
                  <a:pt x="144" y="290"/>
                </a:lnTo>
                <a:close/>
                <a:moveTo>
                  <a:pt x="153" y="291"/>
                </a:moveTo>
                <a:lnTo>
                  <a:pt x="151" y="291"/>
                </a:lnTo>
                <a:lnTo>
                  <a:pt x="151" y="290"/>
                </a:lnTo>
                <a:lnTo>
                  <a:pt x="151" y="288"/>
                </a:lnTo>
                <a:lnTo>
                  <a:pt x="153" y="290"/>
                </a:lnTo>
                <a:lnTo>
                  <a:pt x="153" y="291"/>
                </a:lnTo>
                <a:close/>
                <a:moveTo>
                  <a:pt x="140" y="288"/>
                </a:moveTo>
                <a:lnTo>
                  <a:pt x="140" y="290"/>
                </a:lnTo>
                <a:lnTo>
                  <a:pt x="137" y="290"/>
                </a:lnTo>
                <a:lnTo>
                  <a:pt x="138" y="288"/>
                </a:lnTo>
                <a:lnTo>
                  <a:pt x="140" y="288"/>
                </a:lnTo>
                <a:close/>
                <a:moveTo>
                  <a:pt x="149" y="290"/>
                </a:moveTo>
                <a:lnTo>
                  <a:pt x="147" y="291"/>
                </a:lnTo>
                <a:lnTo>
                  <a:pt x="147" y="290"/>
                </a:lnTo>
                <a:lnTo>
                  <a:pt x="146" y="288"/>
                </a:lnTo>
                <a:lnTo>
                  <a:pt x="147" y="288"/>
                </a:lnTo>
                <a:lnTo>
                  <a:pt x="147" y="290"/>
                </a:lnTo>
                <a:lnTo>
                  <a:pt x="149" y="290"/>
                </a:lnTo>
                <a:close/>
                <a:moveTo>
                  <a:pt x="301" y="290"/>
                </a:moveTo>
                <a:lnTo>
                  <a:pt x="299" y="290"/>
                </a:lnTo>
                <a:lnTo>
                  <a:pt x="298" y="290"/>
                </a:lnTo>
                <a:lnTo>
                  <a:pt x="298" y="288"/>
                </a:lnTo>
                <a:lnTo>
                  <a:pt x="299" y="288"/>
                </a:lnTo>
                <a:lnTo>
                  <a:pt x="301" y="290"/>
                </a:lnTo>
                <a:close/>
                <a:moveTo>
                  <a:pt x="294" y="287"/>
                </a:moveTo>
                <a:lnTo>
                  <a:pt x="294" y="286"/>
                </a:lnTo>
                <a:lnTo>
                  <a:pt x="294" y="287"/>
                </a:lnTo>
                <a:close/>
                <a:moveTo>
                  <a:pt x="55" y="284"/>
                </a:moveTo>
                <a:lnTo>
                  <a:pt x="53" y="284"/>
                </a:lnTo>
                <a:lnTo>
                  <a:pt x="53" y="283"/>
                </a:lnTo>
                <a:lnTo>
                  <a:pt x="55" y="283"/>
                </a:lnTo>
                <a:lnTo>
                  <a:pt x="55" y="284"/>
                </a:lnTo>
                <a:close/>
                <a:moveTo>
                  <a:pt x="149" y="283"/>
                </a:moveTo>
                <a:lnTo>
                  <a:pt x="147" y="283"/>
                </a:lnTo>
                <a:lnTo>
                  <a:pt x="149" y="283"/>
                </a:lnTo>
                <a:close/>
                <a:moveTo>
                  <a:pt x="293" y="279"/>
                </a:moveTo>
                <a:lnTo>
                  <a:pt x="293" y="281"/>
                </a:lnTo>
                <a:lnTo>
                  <a:pt x="291" y="281"/>
                </a:lnTo>
                <a:lnTo>
                  <a:pt x="291" y="279"/>
                </a:lnTo>
                <a:lnTo>
                  <a:pt x="293" y="279"/>
                </a:lnTo>
                <a:close/>
                <a:moveTo>
                  <a:pt x="149" y="277"/>
                </a:moveTo>
                <a:lnTo>
                  <a:pt x="147" y="277"/>
                </a:lnTo>
                <a:lnTo>
                  <a:pt x="147" y="275"/>
                </a:lnTo>
                <a:lnTo>
                  <a:pt x="149" y="277"/>
                </a:lnTo>
                <a:close/>
                <a:moveTo>
                  <a:pt x="127" y="269"/>
                </a:moveTo>
                <a:lnTo>
                  <a:pt x="125" y="269"/>
                </a:lnTo>
                <a:lnTo>
                  <a:pt x="127" y="269"/>
                </a:lnTo>
                <a:close/>
                <a:moveTo>
                  <a:pt x="130" y="269"/>
                </a:moveTo>
                <a:lnTo>
                  <a:pt x="129" y="269"/>
                </a:lnTo>
                <a:lnTo>
                  <a:pt x="129" y="270"/>
                </a:lnTo>
                <a:lnTo>
                  <a:pt x="128" y="270"/>
                </a:lnTo>
                <a:lnTo>
                  <a:pt x="127" y="270"/>
                </a:lnTo>
                <a:lnTo>
                  <a:pt x="127" y="269"/>
                </a:lnTo>
                <a:lnTo>
                  <a:pt x="128" y="269"/>
                </a:lnTo>
                <a:lnTo>
                  <a:pt x="129" y="267"/>
                </a:lnTo>
                <a:lnTo>
                  <a:pt x="130" y="267"/>
                </a:lnTo>
                <a:lnTo>
                  <a:pt x="130" y="269"/>
                </a:lnTo>
                <a:close/>
                <a:moveTo>
                  <a:pt x="144" y="265"/>
                </a:moveTo>
                <a:lnTo>
                  <a:pt x="144" y="263"/>
                </a:lnTo>
                <a:lnTo>
                  <a:pt x="144" y="265"/>
                </a:lnTo>
                <a:close/>
                <a:moveTo>
                  <a:pt x="125" y="262"/>
                </a:moveTo>
                <a:lnTo>
                  <a:pt x="124" y="263"/>
                </a:lnTo>
                <a:lnTo>
                  <a:pt x="123" y="263"/>
                </a:lnTo>
                <a:lnTo>
                  <a:pt x="123" y="262"/>
                </a:lnTo>
                <a:lnTo>
                  <a:pt x="124" y="262"/>
                </a:lnTo>
                <a:lnTo>
                  <a:pt x="125" y="262"/>
                </a:lnTo>
                <a:close/>
                <a:moveTo>
                  <a:pt x="140" y="262"/>
                </a:moveTo>
                <a:lnTo>
                  <a:pt x="138" y="262"/>
                </a:lnTo>
                <a:lnTo>
                  <a:pt x="140" y="262"/>
                </a:lnTo>
                <a:close/>
                <a:moveTo>
                  <a:pt x="141" y="263"/>
                </a:moveTo>
                <a:lnTo>
                  <a:pt x="140" y="263"/>
                </a:lnTo>
                <a:lnTo>
                  <a:pt x="140" y="262"/>
                </a:lnTo>
                <a:lnTo>
                  <a:pt x="140" y="261"/>
                </a:lnTo>
                <a:lnTo>
                  <a:pt x="141" y="261"/>
                </a:lnTo>
                <a:lnTo>
                  <a:pt x="141" y="263"/>
                </a:lnTo>
                <a:close/>
                <a:moveTo>
                  <a:pt x="21" y="262"/>
                </a:moveTo>
                <a:lnTo>
                  <a:pt x="21" y="263"/>
                </a:lnTo>
                <a:lnTo>
                  <a:pt x="22" y="263"/>
                </a:lnTo>
                <a:lnTo>
                  <a:pt x="22" y="265"/>
                </a:lnTo>
                <a:lnTo>
                  <a:pt x="23" y="265"/>
                </a:lnTo>
                <a:lnTo>
                  <a:pt x="23" y="266"/>
                </a:lnTo>
                <a:lnTo>
                  <a:pt x="24" y="266"/>
                </a:lnTo>
                <a:lnTo>
                  <a:pt x="26" y="266"/>
                </a:lnTo>
                <a:lnTo>
                  <a:pt x="26" y="267"/>
                </a:lnTo>
                <a:lnTo>
                  <a:pt x="26" y="269"/>
                </a:lnTo>
                <a:lnTo>
                  <a:pt x="27" y="269"/>
                </a:lnTo>
                <a:lnTo>
                  <a:pt x="28" y="269"/>
                </a:lnTo>
                <a:lnTo>
                  <a:pt x="28" y="270"/>
                </a:lnTo>
                <a:lnTo>
                  <a:pt x="28" y="271"/>
                </a:lnTo>
                <a:lnTo>
                  <a:pt x="30" y="271"/>
                </a:lnTo>
                <a:lnTo>
                  <a:pt x="30" y="273"/>
                </a:lnTo>
                <a:lnTo>
                  <a:pt x="32" y="273"/>
                </a:lnTo>
                <a:lnTo>
                  <a:pt x="32" y="274"/>
                </a:lnTo>
                <a:lnTo>
                  <a:pt x="32" y="275"/>
                </a:lnTo>
                <a:lnTo>
                  <a:pt x="34" y="275"/>
                </a:lnTo>
                <a:lnTo>
                  <a:pt x="34" y="277"/>
                </a:lnTo>
                <a:lnTo>
                  <a:pt x="35" y="278"/>
                </a:lnTo>
                <a:lnTo>
                  <a:pt x="35" y="277"/>
                </a:lnTo>
                <a:lnTo>
                  <a:pt x="35" y="278"/>
                </a:lnTo>
                <a:lnTo>
                  <a:pt x="36" y="278"/>
                </a:lnTo>
                <a:lnTo>
                  <a:pt x="36" y="279"/>
                </a:lnTo>
                <a:lnTo>
                  <a:pt x="38" y="279"/>
                </a:lnTo>
                <a:lnTo>
                  <a:pt x="38" y="281"/>
                </a:lnTo>
                <a:lnTo>
                  <a:pt x="38" y="282"/>
                </a:lnTo>
                <a:lnTo>
                  <a:pt x="39" y="282"/>
                </a:lnTo>
                <a:lnTo>
                  <a:pt x="39" y="283"/>
                </a:lnTo>
                <a:lnTo>
                  <a:pt x="40" y="284"/>
                </a:lnTo>
                <a:lnTo>
                  <a:pt x="43" y="286"/>
                </a:lnTo>
                <a:lnTo>
                  <a:pt x="43" y="287"/>
                </a:lnTo>
                <a:lnTo>
                  <a:pt x="44" y="288"/>
                </a:lnTo>
                <a:lnTo>
                  <a:pt x="44" y="290"/>
                </a:lnTo>
                <a:lnTo>
                  <a:pt x="45" y="291"/>
                </a:lnTo>
                <a:lnTo>
                  <a:pt x="47" y="292"/>
                </a:lnTo>
                <a:lnTo>
                  <a:pt x="48" y="292"/>
                </a:lnTo>
                <a:lnTo>
                  <a:pt x="48" y="294"/>
                </a:lnTo>
                <a:lnTo>
                  <a:pt x="48" y="295"/>
                </a:lnTo>
                <a:lnTo>
                  <a:pt x="49" y="296"/>
                </a:lnTo>
                <a:lnTo>
                  <a:pt x="49" y="298"/>
                </a:lnTo>
                <a:lnTo>
                  <a:pt x="49" y="299"/>
                </a:lnTo>
                <a:lnTo>
                  <a:pt x="51" y="299"/>
                </a:lnTo>
                <a:lnTo>
                  <a:pt x="51" y="300"/>
                </a:lnTo>
                <a:lnTo>
                  <a:pt x="52" y="301"/>
                </a:lnTo>
                <a:lnTo>
                  <a:pt x="52" y="304"/>
                </a:lnTo>
                <a:lnTo>
                  <a:pt x="52" y="305"/>
                </a:lnTo>
                <a:lnTo>
                  <a:pt x="52" y="307"/>
                </a:lnTo>
                <a:lnTo>
                  <a:pt x="52" y="308"/>
                </a:lnTo>
                <a:lnTo>
                  <a:pt x="53" y="308"/>
                </a:lnTo>
                <a:lnTo>
                  <a:pt x="52" y="307"/>
                </a:lnTo>
                <a:lnTo>
                  <a:pt x="52" y="305"/>
                </a:lnTo>
                <a:lnTo>
                  <a:pt x="53" y="304"/>
                </a:lnTo>
                <a:lnTo>
                  <a:pt x="53" y="303"/>
                </a:lnTo>
                <a:lnTo>
                  <a:pt x="53" y="301"/>
                </a:lnTo>
                <a:lnTo>
                  <a:pt x="53" y="300"/>
                </a:lnTo>
                <a:lnTo>
                  <a:pt x="55" y="300"/>
                </a:lnTo>
                <a:lnTo>
                  <a:pt x="53" y="299"/>
                </a:lnTo>
                <a:lnTo>
                  <a:pt x="55" y="299"/>
                </a:lnTo>
                <a:lnTo>
                  <a:pt x="55" y="298"/>
                </a:lnTo>
                <a:lnTo>
                  <a:pt x="53" y="298"/>
                </a:lnTo>
                <a:lnTo>
                  <a:pt x="53" y="296"/>
                </a:lnTo>
                <a:lnTo>
                  <a:pt x="53" y="295"/>
                </a:lnTo>
                <a:lnTo>
                  <a:pt x="53" y="294"/>
                </a:lnTo>
                <a:lnTo>
                  <a:pt x="52" y="292"/>
                </a:lnTo>
                <a:lnTo>
                  <a:pt x="51" y="292"/>
                </a:lnTo>
                <a:lnTo>
                  <a:pt x="51" y="291"/>
                </a:lnTo>
                <a:lnTo>
                  <a:pt x="51" y="290"/>
                </a:lnTo>
                <a:lnTo>
                  <a:pt x="51" y="288"/>
                </a:lnTo>
                <a:lnTo>
                  <a:pt x="49" y="288"/>
                </a:lnTo>
                <a:lnTo>
                  <a:pt x="51" y="288"/>
                </a:lnTo>
                <a:lnTo>
                  <a:pt x="51" y="287"/>
                </a:lnTo>
                <a:lnTo>
                  <a:pt x="49" y="287"/>
                </a:lnTo>
                <a:lnTo>
                  <a:pt x="51" y="286"/>
                </a:lnTo>
                <a:lnTo>
                  <a:pt x="51" y="287"/>
                </a:lnTo>
                <a:lnTo>
                  <a:pt x="52" y="287"/>
                </a:lnTo>
                <a:lnTo>
                  <a:pt x="52" y="286"/>
                </a:lnTo>
                <a:lnTo>
                  <a:pt x="53" y="286"/>
                </a:lnTo>
                <a:lnTo>
                  <a:pt x="53" y="284"/>
                </a:lnTo>
                <a:lnTo>
                  <a:pt x="55" y="286"/>
                </a:lnTo>
                <a:lnTo>
                  <a:pt x="56" y="286"/>
                </a:lnTo>
                <a:lnTo>
                  <a:pt x="57" y="286"/>
                </a:lnTo>
                <a:lnTo>
                  <a:pt x="58" y="287"/>
                </a:lnTo>
                <a:lnTo>
                  <a:pt x="60" y="288"/>
                </a:lnTo>
                <a:lnTo>
                  <a:pt x="62" y="288"/>
                </a:lnTo>
                <a:lnTo>
                  <a:pt x="64" y="288"/>
                </a:lnTo>
                <a:lnTo>
                  <a:pt x="64" y="290"/>
                </a:lnTo>
                <a:lnTo>
                  <a:pt x="65" y="290"/>
                </a:lnTo>
                <a:lnTo>
                  <a:pt x="66" y="291"/>
                </a:lnTo>
                <a:lnTo>
                  <a:pt x="66" y="295"/>
                </a:lnTo>
                <a:lnTo>
                  <a:pt x="66" y="296"/>
                </a:lnTo>
                <a:lnTo>
                  <a:pt x="66" y="298"/>
                </a:lnTo>
                <a:lnTo>
                  <a:pt x="68" y="299"/>
                </a:lnTo>
                <a:lnTo>
                  <a:pt x="68" y="300"/>
                </a:lnTo>
                <a:lnTo>
                  <a:pt x="68" y="301"/>
                </a:lnTo>
                <a:lnTo>
                  <a:pt x="69" y="303"/>
                </a:lnTo>
                <a:lnTo>
                  <a:pt x="69" y="304"/>
                </a:lnTo>
                <a:lnTo>
                  <a:pt x="69" y="305"/>
                </a:lnTo>
                <a:lnTo>
                  <a:pt x="69" y="307"/>
                </a:lnTo>
                <a:lnTo>
                  <a:pt x="70" y="307"/>
                </a:lnTo>
                <a:lnTo>
                  <a:pt x="69" y="308"/>
                </a:lnTo>
                <a:lnTo>
                  <a:pt x="70" y="308"/>
                </a:lnTo>
                <a:lnTo>
                  <a:pt x="70" y="311"/>
                </a:lnTo>
                <a:lnTo>
                  <a:pt x="70" y="312"/>
                </a:lnTo>
                <a:lnTo>
                  <a:pt x="72" y="312"/>
                </a:lnTo>
                <a:lnTo>
                  <a:pt x="73" y="313"/>
                </a:lnTo>
                <a:lnTo>
                  <a:pt x="73" y="315"/>
                </a:lnTo>
                <a:lnTo>
                  <a:pt x="74" y="315"/>
                </a:lnTo>
                <a:lnTo>
                  <a:pt x="74" y="316"/>
                </a:lnTo>
                <a:lnTo>
                  <a:pt x="75" y="316"/>
                </a:lnTo>
                <a:lnTo>
                  <a:pt x="75" y="317"/>
                </a:lnTo>
                <a:lnTo>
                  <a:pt x="77" y="317"/>
                </a:lnTo>
                <a:lnTo>
                  <a:pt x="77" y="318"/>
                </a:lnTo>
                <a:lnTo>
                  <a:pt x="78" y="318"/>
                </a:lnTo>
                <a:lnTo>
                  <a:pt x="79" y="318"/>
                </a:lnTo>
                <a:lnTo>
                  <a:pt x="81" y="318"/>
                </a:lnTo>
                <a:lnTo>
                  <a:pt x="82" y="317"/>
                </a:lnTo>
                <a:lnTo>
                  <a:pt x="83" y="317"/>
                </a:lnTo>
                <a:lnTo>
                  <a:pt x="85" y="318"/>
                </a:lnTo>
                <a:lnTo>
                  <a:pt x="86" y="318"/>
                </a:lnTo>
                <a:lnTo>
                  <a:pt x="87" y="320"/>
                </a:lnTo>
                <a:lnTo>
                  <a:pt x="89" y="320"/>
                </a:lnTo>
                <a:lnTo>
                  <a:pt x="89" y="321"/>
                </a:lnTo>
                <a:lnTo>
                  <a:pt x="90" y="321"/>
                </a:lnTo>
                <a:lnTo>
                  <a:pt x="93" y="321"/>
                </a:lnTo>
                <a:lnTo>
                  <a:pt x="94" y="321"/>
                </a:lnTo>
                <a:lnTo>
                  <a:pt x="95" y="321"/>
                </a:lnTo>
                <a:lnTo>
                  <a:pt x="96" y="321"/>
                </a:lnTo>
                <a:lnTo>
                  <a:pt x="96" y="320"/>
                </a:lnTo>
                <a:lnTo>
                  <a:pt x="98" y="320"/>
                </a:lnTo>
                <a:lnTo>
                  <a:pt x="100" y="320"/>
                </a:lnTo>
                <a:lnTo>
                  <a:pt x="102" y="320"/>
                </a:lnTo>
                <a:lnTo>
                  <a:pt x="103" y="320"/>
                </a:lnTo>
                <a:lnTo>
                  <a:pt x="104" y="318"/>
                </a:lnTo>
                <a:lnTo>
                  <a:pt x="106" y="317"/>
                </a:lnTo>
                <a:lnTo>
                  <a:pt x="107" y="317"/>
                </a:lnTo>
                <a:lnTo>
                  <a:pt x="107" y="318"/>
                </a:lnTo>
                <a:lnTo>
                  <a:pt x="107" y="317"/>
                </a:lnTo>
                <a:lnTo>
                  <a:pt x="108" y="316"/>
                </a:lnTo>
                <a:lnTo>
                  <a:pt x="108" y="315"/>
                </a:lnTo>
                <a:lnTo>
                  <a:pt x="110" y="315"/>
                </a:lnTo>
                <a:lnTo>
                  <a:pt x="111" y="315"/>
                </a:lnTo>
                <a:lnTo>
                  <a:pt x="112" y="313"/>
                </a:lnTo>
                <a:lnTo>
                  <a:pt x="113" y="313"/>
                </a:lnTo>
                <a:lnTo>
                  <a:pt x="115" y="312"/>
                </a:lnTo>
                <a:lnTo>
                  <a:pt x="116" y="312"/>
                </a:lnTo>
                <a:lnTo>
                  <a:pt x="117" y="311"/>
                </a:lnTo>
                <a:lnTo>
                  <a:pt x="119" y="311"/>
                </a:lnTo>
                <a:lnTo>
                  <a:pt x="119" y="309"/>
                </a:lnTo>
                <a:lnTo>
                  <a:pt x="119" y="308"/>
                </a:lnTo>
                <a:lnTo>
                  <a:pt x="120" y="308"/>
                </a:lnTo>
                <a:lnTo>
                  <a:pt x="120" y="307"/>
                </a:lnTo>
                <a:lnTo>
                  <a:pt x="121" y="307"/>
                </a:lnTo>
                <a:lnTo>
                  <a:pt x="123" y="305"/>
                </a:lnTo>
                <a:lnTo>
                  <a:pt x="123" y="304"/>
                </a:lnTo>
                <a:lnTo>
                  <a:pt x="124" y="304"/>
                </a:lnTo>
                <a:lnTo>
                  <a:pt x="124" y="303"/>
                </a:lnTo>
                <a:lnTo>
                  <a:pt x="125" y="303"/>
                </a:lnTo>
                <a:lnTo>
                  <a:pt x="127" y="303"/>
                </a:lnTo>
                <a:lnTo>
                  <a:pt x="128" y="304"/>
                </a:lnTo>
                <a:lnTo>
                  <a:pt x="127" y="304"/>
                </a:lnTo>
                <a:lnTo>
                  <a:pt x="128" y="304"/>
                </a:lnTo>
                <a:lnTo>
                  <a:pt x="128" y="303"/>
                </a:lnTo>
                <a:lnTo>
                  <a:pt x="127" y="303"/>
                </a:lnTo>
                <a:lnTo>
                  <a:pt x="127" y="301"/>
                </a:lnTo>
                <a:lnTo>
                  <a:pt x="128" y="300"/>
                </a:lnTo>
                <a:lnTo>
                  <a:pt x="128" y="301"/>
                </a:lnTo>
                <a:lnTo>
                  <a:pt x="128" y="300"/>
                </a:lnTo>
                <a:lnTo>
                  <a:pt x="128" y="299"/>
                </a:lnTo>
                <a:lnTo>
                  <a:pt x="128" y="298"/>
                </a:lnTo>
                <a:lnTo>
                  <a:pt x="129" y="296"/>
                </a:lnTo>
                <a:lnTo>
                  <a:pt x="129" y="295"/>
                </a:lnTo>
                <a:lnTo>
                  <a:pt x="129" y="294"/>
                </a:lnTo>
                <a:lnTo>
                  <a:pt x="130" y="294"/>
                </a:lnTo>
                <a:lnTo>
                  <a:pt x="129" y="292"/>
                </a:lnTo>
                <a:lnTo>
                  <a:pt x="129" y="291"/>
                </a:lnTo>
                <a:lnTo>
                  <a:pt x="130" y="291"/>
                </a:lnTo>
                <a:lnTo>
                  <a:pt x="132" y="291"/>
                </a:lnTo>
                <a:lnTo>
                  <a:pt x="133" y="291"/>
                </a:lnTo>
                <a:lnTo>
                  <a:pt x="134" y="291"/>
                </a:lnTo>
                <a:lnTo>
                  <a:pt x="136" y="291"/>
                </a:lnTo>
                <a:lnTo>
                  <a:pt x="137" y="291"/>
                </a:lnTo>
                <a:lnTo>
                  <a:pt x="136" y="291"/>
                </a:lnTo>
                <a:lnTo>
                  <a:pt x="136" y="290"/>
                </a:lnTo>
                <a:lnTo>
                  <a:pt x="137" y="291"/>
                </a:lnTo>
                <a:lnTo>
                  <a:pt x="138" y="292"/>
                </a:lnTo>
                <a:lnTo>
                  <a:pt x="138" y="291"/>
                </a:lnTo>
                <a:lnTo>
                  <a:pt x="140" y="291"/>
                </a:lnTo>
                <a:lnTo>
                  <a:pt x="141" y="291"/>
                </a:lnTo>
                <a:lnTo>
                  <a:pt x="142" y="292"/>
                </a:lnTo>
                <a:lnTo>
                  <a:pt x="142" y="294"/>
                </a:lnTo>
                <a:lnTo>
                  <a:pt x="141" y="294"/>
                </a:lnTo>
                <a:lnTo>
                  <a:pt x="141" y="295"/>
                </a:lnTo>
                <a:lnTo>
                  <a:pt x="141" y="294"/>
                </a:lnTo>
                <a:lnTo>
                  <a:pt x="142" y="294"/>
                </a:lnTo>
                <a:lnTo>
                  <a:pt x="144" y="294"/>
                </a:lnTo>
                <a:lnTo>
                  <a:pt x="144" y="295"/>
                </a:lnTo>
                <a:lnTo>
                  <a:pt x="144" y="294"/>
                </a:lnTo>
                <a:lnTo>
                  <a:pt x="145" y="295"/>
                </a:lnTo>
                <a:lnTo>
                  <a:pt x="145" y="294"/>
                </a:lnTo>
                <a:lnTo>
                  <a:pt x="144" y="294"/>
                </a:lnTo>
                <a:lnTo>
                  <a:pt x="144" y="292"/>
                </a:lnTo>
                <a:lnTo>
                  <a:pt x="144" y="291"/>
                </a:lnTo>
                <a:lnTo>
                  <a:pt x="144" y="290"/>
                </a:lnTo>
                <a:lnTo>
                  <a:pt x="144" y="288"/>
                </a:lnTo>
                <a:lnTo>
                  <a:pt x="145" y="288"/>
                </a:lnTo>
                <a:lnTo>
                  <a:pt x="145" y="287"/>
                </a:lnTo>
                <a:lnTo>
                  <a:pt x="145" y="288"/>
                </a:lnTo>
                <a:lnTo>
                  <a:pt x="146" y="288"/>
                </a:lnTo>
                <a:lnTo>
                  <a:pt x="147" y="290"/>
                </a:lnTo>
                <a:lnTo>
                  <a:pt x="147" y="291"/>
                </a:lnTo>
                <a:lnTo>
                  <a:pt x="147" y="292"/>
                </a:lnTo>
                <a:lnTo>
                  <a:pt x="149" y="294"/>
                </a:lnTo>
                <a:lnTo>
                  <a:pt x="149" y="295"/>
                </a:lnTo>
                <a:lnTo>
                  <a:pt x="149" y="296"/>
                </a:lnTo>
                <a:lnTo>
                  <a:pt x="147" y="296"/>
                </a:lnTo>
                <a:lnTo>
                  <a:pt x="149" y="296"/>
                </a:lnTo>
                <a:lnTo>
                  <a:pt x="149" y="298"/>
                </a:lnTo>
                <a:lnTo>
                  <a:pt x="150" y="298"/>
                </a:lnTo>
                <a:lnTo>
                  <a:pt x="150" y="299"/>
                </a:lnTo>
                <a:lnTo>
                  <a:pt x="150" y="298"/>
                </a:lnTo>
                <a:lnTo>
                  <a:pt x="149" y="298"/>
                </a:lnTo>
                <a:lnTo>
                  <a:pt x="149" y="296"/>
                </a:lnTo>
                <a:lnTo>
                  <a:pt x="149" y="295"/>
                </a:lnTo>
                <a:lnTo>
                  <a:pt x="149" y="294"/>
                </a:lnTo>
                <a:lnTo>
                  <a:pt x="150" y="294"/>
                </a:lnTo>
                <a:lnTo>
                  <a:pt x="150" y="292"/>
                </a:lnTo>
                <a:lnTo>
                  <a:pt x="151" y="292"/>
                </a:lnTo>
                <a:lnTo>
                  <a:pt x="153" y="294"/>
                </a:lnTo>
                <a:lnTo>
                  <a:pt x="153" y="295"/>
                </a:lnTo>
                <a:lnTo>
                  <a:pt x="154" y="295"/>
                </a:lnTo>
                <a:lnTo>
                  <a:pt x="154" y="294"/>
                </a:lnTo>
                <a:lnTo>
                  <a:pt x="155" y="294"/>
                </a:lnTo>
                <a:lnTo>
                  <a:pt x="157" y="294"/>
                </a:lnTo>
                <a:lnTo>
                  <a:pt x="157" y="292"/>
                </a:lnTo>
                <a:lnTo>
                  <a:pt x="155" y="292"/>
                </a:lnTo>
                <a:lnTo>
                  <a:pt x="157" y="291"/>
                </a:lnTo>
                <a:lnTo>
                  <a:pt x="157" y="292"/>
                </a:lnTo>
                <a:lnTo>
                  <a:pt x="158" y="291"/>
                </a:lnTo>
                <a:lnTo>
                  <a:pt x="159" y="291"/>
                </a:lnTo>
                <a:lnTo>
                  <a:pt x="161" y="291"/>
                </a:lnTo>
                <a:lnTo>
                  <a:pt x="161" y="292"/>
                </a:lnTo>
                <a:lnTo>
                  <a:pt x="161" y="294"/>
                </a:lnTo>
                <a:lnTo>
                  <a:pt x="162" y="294"/>
                </a:lnTo>
                <a:lnTo>
                  <a:pt x="162" y="295"/>
                </a:lnTo>
                <a:lnTo>
                  <a:pt x="162" y="296"/>
                </a:lnTo>
                <a:lnTo>
                  <a:pt x="162" y="298"/>
                </a:lnTo>
                <a:lnTo>
                  <a:pt x="163" y="299"/>
                </a:lnTo>
                <a:lnTo>
                  <a:pt x="165" y="299"/>
                </a:lnTo>
                <a:lnTo>
                  <a:pt x="166" y="299"/>
                </a:lnTo>
                <a:lnTo>
                  <a:pt x="167" y="299"/>
                </a:lnTo>
                <a:lnTo>
                  <a:pt x="167" y="298"/>
                </a:lnTo>
                <a:lnTo>
                  <a:pt x="168" y="298"/>
                </a:lnTo>
                <a:lnTo>
                  <a:pt x="167" y="299"/>
                </a:lnTo>
                <a:lnTo>
                  <a:pt x="167" y="300"/>
                </a:lnTo>
                <a:lnTo>
                  <a:pt x="167" y="301"/>
                </a:lnTo>
                <a:lnTo>
                  <a:pt x="167" y="303"/>
                </a:lnTo>
                <a:lnTo>
                  <a:pt x="168" y="303"/>
                </a:lnTo>
                <a:lnTo>
                  <a:pt x="167" y="304"/>
                </a:lnTo>
                <a:lnTo>
                  <a:pt x="166" y="304"/>
                </a:lnTo>
                <a:lnTo>
                  <a:pt x="166" y="305"/>
                </a:lnTo>
                <a:lnTo>
                  <a:pt x="166" y="307"/>
                </a:lnTo>
                <a:lnTo>
                  <a:pt x="165" y="308"/>
                </a:lnTo>
                <a:lnTo>
                  <a:pt x="165" y="309"/>
                </a:lnTo>
                <a:lnTo>
                  <a:pt x="166" y="309"/>
                </a:lnTo>
                <a:lnTo>
                  <a:pt x="166" y="311"/>
                </a:lnTo>
                <a:lnTo>
                  <a:pt x="166" y="312"/>
                </a:lnTo>
                <a:lnTo>
                  <a:pt x="165" y="312"/>
                </a:lnTo>
                <a:lnTo>
                  <a:pt x="165" y="313"/>
                </a:lnTo>
                <a:lnTo>
                  <a:pt x="165" y="315"/>
                </a:lnTo>
                <a:lnTo>
                  <a:pt x="165" y="316"/>
                </a:lnTo>
                <a:lnTo>
                  <a:pt x="165" y="317"/>
                </a:lnTo>
                <a:lnTo>
                  <a:pt x="165" y="318"/>
                </a:lnTo>
                <a:lnTo>
                  <a:pt x="165" y="320"/>
                </a:lnTo>
                <a:lnTo>
                  <a:pt x="165" y="321"/>
                </a:lnTo>
                <a:lnTo>
                  <a:pt x="165" y="322"/>
                </a:lnTo>
                <a:lnTo>
                  <a:pt x="165" y="324"/>
                </a:lnTo>
                <a:lnTo>
                  <a:pt x="165" y="325"/>
                </a:lnTo>
                <a:lnTo>
                  <a:pt x="165" y="326"/>
                </a:lnTo>
                <a:lnTo>
                  <a:pt x="166" y="326"/>
                </a:lnTo>
                <a:lnTo>
                  <a:pt x="166" y="328"/>
                </a:lnTo>
                <a:lnTo>
                  <a:pt x="167" y="329"/>
                </a:lnTo>
                <a:lnTo>
                  <a:pt x="167" y="330"/>
                </a:lnTo>
                <a:lnTo>
                  <a:pt x="168" y="330"/>
                </a:lnTo>
                <a:lnTo>
                  <a:pt x="170" y="330"/>
                </a:lnTo>
                <a:lnTo>
                  <a:pt x="170" y="329"/>
                </a:lnTo>
                <a:lnTo>
                  <a:pt x="171" y="330"/>
                </a:lnTo>
                <a:lnTo>
                  <a:pt x="171" y="332"/>
                </a:lnTo>
                <a:lnTo>
                  <a:pt x="172" y="332"/>
                </a:lnTo>
                <a:lnTo>
                  <a:pt x="174" y="330"/>
                </a:lnTo>
                <a:lnTo>
                  <a:pt x="175" y="330"/>
                </a:lnTo>
                <a:lnTo>
                  <a:pt x="175" y="332"/>
                </a:lnTo>
                <a:lnTo>
                  <a:pt x="175" y="333"/>
                </a:lnTo>
                <a:lnTo>
                  <a:pt x="174" y="334"/>
                </a:lnTo>
                <a:lnTo>
                  <a:pt x="174" y="335"/>
                </a:lnTo>
                <a:lnTo>
                  <a:pt x="174" y="337"/>
                </a:lnTo>
                <a:lnTo>
                  <a:pt x="174" y="338"/>
                </a:lnTo>
                <a:lnTo>
                  <a:pt x="175" y="339"/>
                </a:lnTo>
                <a:lnTo>
                  <a:pt x="176" y="339"/>
                </a:lnTo>
                <a:lnTo>
                  <a:pt x="178" y="341"/>
                </a:lnTo>
                <a:lnTo>
                  <a:pt x="178" y="339"/>
                </a:lnTo>
                <a:lnTo>
                  <a:pt x="176" y="338"/>
                </a:lnTo>
                <a:lnTo>
                  <a:pt x="178" y="337"/>
                </a:lnTo>
                <a:lnTo>
                  <a:pt x="178" y="335"/>
                </a:lnTo>
                <a:lnTo>
                  <a:pt x="178" y="334"/>
                </a:lnTo>
                <a:lnTo>
                  <a:pt x="179" y="334"/>
                </a:lnTo>
                <a:lnTo>
                  <a:pt x="178" y="334"/>
                </a:lnTo>
                <a:lnTo>
                  <a:pt x="179" y="334"/>
                </a:lnTo>
                <a:lnTo>
                  <a:pt x="179" y="335"/>
                </a:lnTo>
                <a:lnTo>
                  <a:pt x="179" y="337"/>
                </a:lnTo>
                <a:lnTo>
                  <a:pt x="179" y="338"/>
                </a:lnTo>
                <a:lnTo>
                  <a:pt x="179" y="342"/>
                </a:lnTo>
                <a:lnTo>
                  <a:pt x="179" y="343"/>
                </a:lnTo>
                <a:lnTo>
                  <a:pt x="178" y="345"/>
                </a:lnTo>
                <a:lnTo>
                  <a:pt x="176" y="347"/>
                </a:lnTo>
                <a:lnTo>
                  <a:pt x="176" y="349"/>
                </a:lnTo>
                <a:lnTo>
                  <a:pt x="175" y="349"/>
                </a:lnTo>
                <a:lnTo>
                  <a:pt x="175" y="350"/>
                </a:lnTo>
                <a:lnTo>
                  <a:pt x="175" y="351"/>
                </a:lnTo>
                <a:lnTo>
                  <a:pt x="174" y="353"/>
                </a:lnTo>
                <a:lnTo>
                  <a:pt x="174" y="354"/>
                </a:lnTo>
                <a:lnTo>
                  <a:pt x="174" y="355"/>
                </a:lnTo>
                <a:lnTo>
                  <a:pt x="174" y="356"/>
                </a:lnTo>
                <a:lnTo>
                  <a:pt x="175" y="356"/>
                </a:lnTo>
                <a:lnTo>
                  <a:pt x="176" y="358"/>
                </a:lnTo>
                <a:lnTo>
                  <a:pt x="176" y="359"/>
                </a:lnTo>
                <a:lnTo>
                  <a:pt x="178" y="359"/>
                </a:lnTo>
                <a:lnTo>
                  <a:pt x="178" y="360"/>
                </a:lnTo>
                <a:lnTo>
                  <a:pt x="176" y="360"/>
                </a:lnTo>
                <a:lnTo>
                  <a:pt x="178" y="360"/>
                </a:lnTo>
                <a:lnTo>
                  <a:pt x="179" y="360"/>
                </a:lnTo>
                <a:lnTo>
                  <a:pt x="179" y="359"/>
                </a:lnTo>
                <a:lnTo>
                  <a:pt x="178" y="358"/>
                </a:lnTo>
                <a:lnTo>
                  <a:pt x="176" y="358"/>
                </a:lnTo>
                <a:lnTo>
                  <a:pt x="176" y="356"/>
                </a:lnTo>
                <a:lnTo>
                  <a:pt x="175" y="356"/>
                </a:lnTo>
                <a:lnTo>
                  <a:pt x="175" y="355"/>
                </a:lnTo>
                <a:lnTo>
                  <a:pt x="175" y="354"/>
                </a:lnTo>
                <a:lnTo>
                  <a:pt x="175" y="355"/>
                </a:lnTo>
                <a:lnTo>
                  <a:pt x="176" y="355"/>
                </a:lnTo>
                <a:lnTo>
                  <a:pt x="178" y="358"/>
                </a:lnTo>
                <a:lnTo>
                  <a:pt x="178" y="359"/>
                </a:lnTo>
                <a:lnTo>
                  <a:pt x="179" y="359"/>
                </a:lnTo>
                <a:lnTo>
                  <a:pt x="179" y="360"/>
                </a:lnTo>
                <a:lnTo>
                  <a:pt x="179" y="362"/>
                </a:lnTo>
                <a:lnTo>
                  <a:pt x="179" y="363"/>
                </a:lnTo>
                <a:lnTo>
                  <a:pt x="178" y="363"/>
                </a:lnTo>
                <a:lnTo>
                  <a:pt x="178" y="364"/>
                </a:lnTo>
                <a:lnTo>
                  <a:pt x="178" y="366"/>
                </a:lnTo>
                <a:lnTo>
                  <a:pt x="178" y="367"/>
                </a:lnTo>
                <a:lnTo>
                  <a:pt x="179" y="368"/>
                </a:lnTo>
                <a:lnTo>
                  <a:pt x="179" y="370"/>
                </a:lnTo>
                <a:lnTo>
                  <a:pt x="180" y="370"/>
                </a:lnTo>
                <a:lnTo>
                  <a:pt x="180" y="371"/>
                </a:lnTo>
                <a:lnTo>
                  <a:pt x="182" y="372"/>
                </a:lnTo>
                <a:lnTo>
                  <a:pt x="182" y="373"/>
                </a:lnTo>
                <a:lnTo>
                  <a:pt x="182" y="375"/>
                </a:lnTo>
                <a:lnTo>
                  <a:pt x="182" y="376"/>
                </a:lnTo>
                <a:lnTo>
                  <a:pt x="182" y="377"/>
                </a:lnTo>
                <a:lnTo>
                  <a:pt x="182" y="379"/>
                </a:lnTo>
                <a:lnTo>
                  <a:pt x="182" y="380"/>
                </a:lnTo>
                <a:lnTo>
                  <a:pt x="182" y="381"/>
                </a:lnTo>
                <a:lnTo>
                  <a:pt x="182" y="383"/>
                </a:lnTo>
                <a:lnTo>
                  <a:pt x="182" y="384"/>
                </a:lnTo>
                <a:lnTo>
                  <a:pt x="182" y="385"/>
                </a:lnTo>
                <a:lnTo>
                  <a:pt x="182" y="389"/>
                </a:lnTo>
                <a:lnTo>
                  <a:pt x="182" y="390"/>
                </a:lnTo>
                <a:lnTo>
                  <a:pt x="182" y="393"/>
                </a:lnTo>
                <a:lnTo>
                  <a:pt x="182" y="394"/>
                </a:lnTo>
                <a:lnTo>
                  <a:pt x="182" y="396"/>
                </a:lnTo>
                <a:lnTo>
                  <a:pt x="182" y="397"/>
                </a:lnTo>
                <a:lnTo>
                  <a:pt x="182" y="398"/>
                </a:lnTo>
                <a:lnTo>
                  <a:pt x="182" y="401"/>
                </a:lnTo>
                <a:lnTo>
                  <a:pt x="180" y="401"/>
                </a:lnTo>
                <a:lnTo>
                  <a:pt x="180" y="404"/>
                </a:lnTo>
                <a:lnTo>
                  <a:pt x="179" y="404"/>
                </a:lnTo>
                <a:lnTo>
                  <a:pt x="180" y="405"/>
                </a:lnTo>
                <a:lnTo>
                  <a:pt x="180" y="404"/>
                </a:lnTo>
                <a:lnTo>
                  <a:pt x="180" y="405"/>
                </a:lnTo>
                <a:lnTo>
                  <a:pt x="179" y="406"/>
                </a:lnTo>
                <a:lnTo>
                  <a:pt x="178" y="409"/>
                </a:lnTo>
                <a:lnTo>
                  <a:pt x="178" y="410"/>
                </a:lnTo>
                <a:lnTo>
                  <a:pt x="176" y="410"/>
                </a:lnTo>
                <a:lnTo>
                  <a:pt x="176" y="411"/>
                </a:lnTo>
                <a:lnTo>
                  <a:pt x="176" y="413"/>
                </a:lnTo>
                <a:lnTo>
                  <a:pt x="176" y="414"/>
                </a:lnTo>
                <a:lnTo>
                  <a:pt x="175" y="414"/>
                </a:lnTo>
                <a:lnTo>
                  <a:pt x="175" y="415"/>
                </a:lnTo>
                <a:lnTo>
                  <a:pt x="175" y="417"/>
                </a:lnTo>
                <a:lnTo>
                  <a:pt x="174" y="418"/>
                </a:lnTo>
                <a:lnTo>
                  <a:pt x="174" y="419"/>
                </a:lnTo>
                <a:lnTo>
                  <a:pt x="174" y="423"/>
                </a:lnTo>
                <a:lnTo>
                  <a:pt x="174" y="425"/>
                </a:lnTo>
                <a:lnTo>
                  <a:pt x="174" y="426"/>
                </a:lnTo>
                <a:lnTo>
                  <a:pt x="174" y="435"/>
                </a:lnTo>
                <a:lnTo>
                  <a:pt x="174" y="436"/>
                </a:lnTo>
                <a:lnTo>
                  <a:pt x="174" y="438"/>
                </a:lnTo>
                <a:lnTo>
                  <a:pt x="174" y="439"/>
                </a:lnTo>
                <a:lnTo>
                  <a:pt x="174" y="440"/>
                </a:lnTo>
                <a:lnTo>
                  <a:pt x="174" y="442"/>
                </a:lnTo>
                <a:lnTo>
                  <a:pt x="175" y="442"/>
                </a:lnTo>
                <a:lnTo>
                  <a:pt x="175" y="443"/>
                </a:lnTo>
                <a:lnTo>
                  <a:pt x="175" y="444"/>
                </a:lnTo>
                <a:lnTo>
                  <a:pt x="175" y="445"/>
                </a:lnTo>
                <a:lnTo>
                  <a:pt x="176" y="447"/>
                </a:lnTo>
                <a:lnTo>
                  <a:pt x="176" y="448"/>
                </a:lnTo>
                <a:lnTo>
                  <a:pt x="178" y="448"/>
                </a:lnTo>
                <a:lnTo>
                  <a:pt x="176" y="448"/>
                </a:lnTo>
                <a:lnTo>
                  <a:pt x="176" y="449"/>
                </a:lnTo>
                <a:lnTo>
                  <a:pt x="175" y="449"/>
                </a:lnTo>
                <a:lnTo>
                  <a:pt x="174" y="449"/>
                </a:lnTo>
                <a:lnTo>
                  <a:pt x="174" y="451"/>
                </a:lnTo>
                <a:lnTo>
                  <a:pt x="172" y="452"/>
                </a:lnTo>
                <a:lnTo>
                  <a:pt x="174" y="452"/>
                </a:lnTo>
                <a:lnTo>
                  <a:pt x="174" y="453"/>
                </a:lnTo>
                <a:lnTo>
                  <a:pt x="174" y="452"/>
                </a:lnTo>
                <a:lnTo>
                  <a:pt x="174" y="451"/>
                </a:lnTo>
                <a:lnTo>
                  <a:pt x="174" y="449"/>
                </a:lnTo>
                <a:lnTo>
                  <a:pt x="175" y="449"/>
                </a:lnTo>
                <a:lnTo>
                  <a:pt x="176" y="449"/>
                </a:lnTo>
                <a:lnTo>
                  <a:pt x="178" y="449"/>
                </a:lnTo>
                <a:lnTo>
                  <a:pt x="178" y="451"/>
                </a:lnTo>
                <a:lnTo>
                  <a:pt x="179" y="451"/>
                </a:lnTo>
                <a:lnTo>
                  <a:pt x="180" y="451"/>
                </a:lnTo>
                <a:lnTo>
                  <a:pt x="182" y="451"/>
                </a:lnTo>
                <a:lnTo>
                  <a:pt x="182" y="452"/>
                </a:lnTo>
                <a:lnTo>
                  <a:pt x="182" y="453"/>
                </a:lnTo>
                <a:lnTo>
                  <a:pt x="183" y="453"/>
                </a:lnTo>
                <a:lnTo>
                  <a:pt x="184" y="453"/>
                </a:lnTo>
                <a:lnTo>
                  <a:pt x="185" y="453"/>
                </a:lnTo>
                <a:lnTo>
                  <a:pt x="185" y="455"/>
                </a:lnTo>
                <a:lnTo>
                  <a:pt x="187" y="455"/>
                </a:lnTo>
                <a:lnTo>
                  <a:pt x="188" y="455"/>
                </a:lnTo>
                <a:lnTo>
                  <a:pt x="188" y="453"/>
                </a:lnTo>
                <a:lnTo>
                  <a:pt x="189" y="453"/>
                </a:lnTo>
                <a:lnTo>
                  <a:pt x="191" y="455"/>
                </a:lnTo>
                <a:lnTo>
                  <a:pt x="192" y="455"/>
                </a:lnTo>
                <a:lnTo>
                  <a:pt x="193" y="455"/>
                </a:lnTo>
                <a:lnTo>
                  <a:pt x="193" y="456"/>
                </a:lnTo>
                <a:lnTo>
                  <a:pt x="196" y="456"/>
                </a:lnTo>
                <a:lnTo>
                  <a:pt x="196" y="457"/>
                </a:lnTo>
                <a:lnTo>
                  <a:pt x="197" y="457"/>
                </a:lnTo>
                <a:lnTo>
                  <a:pt x="197" y="459"/>
                </a:lnTo>
                <a:lnTo>
                  <a:pt x="199" y="459"/>
                </a:lnTo>
                <a:lnTo>
                  <a:pt x="199" y="460"/>
                </a:lnTo>
                <a:lnTo>
                  <a:pt x="197" y="461"/>
                </a:lnTo>
                <a:lnTo>
                  <a:pt x="197" y="462"/>
                </a:lnTo>
                <a:lnTo>
                  <a:pt x="197" y="464"/>
                </a:lnTo>
                <a:lnTo>
                  <a:pt x="199" y="466"/>
                </a:lnTo>
                <a:lnTo>
                  <a:pt x="201" y="469"/>
                </a:lnTo>
                <a:lnTo>
                  <a:pt x="202" y="469"/>
                </a:lnTo>
                <a:lnTo>
                  <a:pt x="204" y="470"/>
                </a:lnTo>
                <a:lnTo>
                  <a:pt x="205" y="472"/>
                </a:lnTo>
                <a:lnTo>
                  <a:pt x="206" y="473"/>
                </a:lnTo>
                <a:lnTo>
                  <a:pt x="206" y="474"/>
                </a:lnTo>
                <a:lnTo>
                  <a:pt x="209" y="477"/>
                </a:lnTo>
                <a:lnTo>
                  <a:pt x="210" y="479"/>
                </a:lnTo>
                <a:lnTo>
                  <a:pt x="212" y="479"/>
                </a:lnTo>
                <a:lnTo>
                  <a:pt x="213" y="479"/>
                </a:lnTo>
                <a:lnTo>
                  <a:pt x="213" y="481"/>
                </a:lnTo>
                <a:lnTo>
                  <a:pt x="216" y="482"/>
                </a:lnTo>
                <a:lnTo>
                  <a:pt x="216" y="483"/>
                </a:lnTo>
                <a:lnTo>
                  <a:pt x="217" y="485"/>
                </a:lnTo>
                <a:lnTo>
                  <a:pt x="217" y="486"/>
                </a:lnTo>
                <a:lnTo>
                  <a:pt x="216" y="486"/>
                </a:lnTo>
                <a:lnTo>
                  <a:pt x="216" y="487"/>
                </a:lnTo>
                <a:lnTo>
                  <a:pt x="216" y="489"/>
                </a:lnTo>
                <a:lnTo>
                  <a:pt x="216" y="490"/>
                </a:lnTo>
                <a:lnTo>
                  <a:pt x="214" y="490"/>
                </a:lnTo>
                <a:lnTo>
                  <a:pt x="213" y="490"/>
                </a:lnTo>
                <a:lnTo>
                  <a:pt x="213" y="491"/>
                </a:lnTo>
                <a:lnTo>
                  <a:pt x="212" y="493"/>
                </a:lnTo>
                <a:lnTo>
                  <a:pt x="212" y="494"/>
                </a:lnTo>
                <a:lnTo>
                  <a:pt x="210" y="495"/>
                </a:lnTo>
                <a:lnTo>
                  <a:pt x="210" y="498"/>
                </a:lnTo>
                <a:lnTo>
                  <a:pt x="212" y="499"/>
                </a:lnTo>
                <a:lnTo>
                  <a:pt x="212" y="500"/>
                </a:lnTo>
                <a:lnTo>
                  <a:pt x="213" y="500"/>
                </a:lnTo>
                <a:lnTo>
                  <a:pt x="213" y="502"/>
                </a:lnTo>
                <a:lnTo>
                  <a:pt x="214" y="503"/>
                </a:lnTo>
                <a:lnTo>
                  <a:pt x="214" y="504"/>
                </a:lnTo>
                <a:lnTo>
                  <a:pt x="216" y="506"/>
                </a:lnTo>
                <a:lnTo>
                  <a:pt x="216" y="507"/>
                </a:lnTo>
                <a:lnTo>
                  <a:pt x="216" y="508"/>
                </a:lnTo>
                <a:lnTo>
                  <a:pt x="216" y="510"/>
                </a:lnTo>
                <a:lnTo>
                  <a:pt x="216" y="511"/>
                </a:lnTo>
                <a:lnTo>
                  <a:pt x="216" y="512"/>
                </a:lnTo>
                <a:lnTo>
                  <a:pt x="216" y="514"/>
                </a:lnTo>
                <a:lnTo>
                  <a:pt x="216" y="516"/>
                </a:lnTo>
                <a:lnTo>
                  <a:pt x="214" y="517"/>
                </a:lnTo>
                <a:lnTo>
                  <a:pt x="214" y="519"/>
                </a:lnTo>
                <a:lnTo>
                  <a:pt x="214" y="520"/>
                </a:lnTo>
                <a:lnTo>
                  <a:pt x="214" y="521"/>
                </a:lnTo>
                <a:lnTo>
                  <a:pt x="216" y="521"/>
                </a:lnTo>
                <a:lnTo>
                  <a:pt x="217" y="523"/>
                </a:lnTo>
                <a:lnTo>
                  <a:pt x="218" y="524"/>
                </a:lnTo>
                <a:lnTo>
                  <a:pt x="218" y="525"/>
                </a:lnTo>
                <a:lnTo>
                  <a:pt x="218" y="527"/>
                </a:lnTo>
                <a:lnTo>
                  <a:pt x="219" y="527"/>
                </a:lnTo>
                <a:lnTo>
                  <a:pt x="221" y="528"/>
                </a:lnTo>
                <a:lnTo>
                  <a:pt x="221" y="529"/>
                </a:lnTo>
                <a:lnTo>
                  <a:pt x="222" y="529"/>
                </a:lnTo>
                <a:lnTo>
                  <a:pt x="223" y="529"/>
                </a:lnTo>
                <a:lnTo>
                  <a:pt x="225" y="528"/>
                </a:lnTo>
                <a:lnTo>
                  <a:pt x="226" y="527"/>
                </a:lnTo>
                <a:lnTo>
                  <a:pt x="227" y="527"/>
                </a:lnTo>
                <a:lnTo>
                  <a:pt x="227" y="528"/>
                </a:lnTo>
                <a:lnTo>
                  <a:pt x="229" y="528"/>
                </a:lnTo>
                <a:lnTo>
                  <a:pt x="229" y="529"/>
                </a:lnTo>
                <a:lnTo>
                  <a:pt x="230" y="531"/>
                </a:lnTo>
                <a:lnTo>
                  <a:pt x="231" y="532"/>
                </a:lnTo>
                <a:lnTo>
                  <a:pt x="233" y="533"/>
                </a:lnTo>
                <a:lnTo>
                  <a:pt x="233" y="534"/>
                </a:lnTo>
                <a:lnTo>
                  <a:pt x="231" y="536"/>
                </a:lnTo>
                <a:lnTo>
                  <a:pt x="231" y="537"/>
                </a:lnTo>
                <a:lnTo>
                  <a:pt x="233" y="538"/>
                </a:lnTo>
                <a:lnTo>
                  <a:pt x="233" y="540"/>
                </a:lnTo>
                <a:lnTo>
                  <a:pt x="233" y="541"/>
                </a:lnTo>
                <a:lnTo>
                  <a:pt x="234" y="542"/>
                </a:lnTo>
                <a:lnTo>
                  <a:pt x="234" y="544"/>
                </a:lnTo>
                <a:lnTo>
                  <a:pt x="234" y="545"/>
                </a:lnTo>
                <a:lnTo>
                  <a:pt x="234" y="550"/>
                </a:lnTo>
                <a:lnTo>
                  <a:pt x="233" y="551"/>
                </a:lnTo>
                <a:lnTo>
                  <a:pt x="233" y="553"/>
                </a:lnTo>
                <a:lnTo>
                  <a:pt x="233" y="554"/>
                </a:lnTo>
                <a:lnTo>
                  <a:pt x="233" y="555"/>
                </a:lnTo>
                <a:lnTo>
                  <a:pt x="231" y="555"/>
                </a:lnTo>
                <a:lnTo>
                  <a:pt x="231" y="557"/>
                </a:lnTo>
                <a:lnTo>
                  <a:pt x="231" y="558"/>
                </a:lnTo>
                <a:lnTo>
                  <a:pt x="230" y="559"/>
                </a:lnTo>
                <a:lnTo>
                  <a:pt x="229" y="559"/>
                </a:lnTo>
                <a:lnTo>
                  <a:pt x="227" y="559"/>
                </a:lnTo>
                <a:lnTo>
                  <a:pt x="226" y="559"/>
                </a:lnTo>
                <a:lnTo>
                  <a:pt x="226" y="561"/>
                </a:lnTo>
                <a:lnTo>
                  <a:pt x="225" y="561"/>
                </a:lnTo>
                <a:lnTo>
                  <a:pt x="223" y="561"/>
                </a:lnTo>
                <a:lnTo>
                  <a:pt x="219" y="561"/>
                </a:lnTo>
                <a:lnTo>
                  <a:pt x="218" y="561"/>
                </a:lnTo>
                <a:lnTo>
                  <a:pt x="217" y="559"/>
                </a:lnTo>
                <a:lnTo>
                  <a:pt x="216" y="559"/>
                </a:lnTo>
                <a:lnTo>
                  <a:pt x="214" y="558"/>
                </a:lnTo>
                <a:lnTo>
                  <a:pt x="213" y="558"/>
                </a:lnTo>
                <a:lnTo>
                  <a:pt x="212" y="558"/>
                </a:lnTo>
                <a:lnTo>
                  <a:pt x="212" y="557"/>
                </a:lnTo>
                <a:lnTo>
                  <a:pt x="210" y="557"/>
                </a:lnTo>
                <a:lnTo>
                  <a:pt x="209" y="557"/>
                </a:lnTo>
                <a:lnTo>
                  <a:pt x="206" y="555"/>
                </a:lnTo>
                <a:lnTo>
                  <a:pt x="205" y="554"/>
                </a:lnTo>
                <a:lnTo>
                  <a:pt x="204" y="554"/>
                </a:lnTo>
                <a:lnTo>
                  <a:pt x="202" y="554"/>
                </a:lnTo>
                <a:lnTo>
                  <a:pt x="202" y="555"/>
                </a:lnTo>
                <a:lnTo>
                  <a:pt x="202" y="557"/>
                </a:lnTo>
                <a:lnTo>
                  <a:pt x="201" y="557"/>
                </a:lnTo>
                <a:lnTo>
                  <a:pt x="201" y="558"/>
                </a:lnTo>
                <a:lnTo>
                  <a:pt x="201" y="559"/>
                </a:lnTo>
                <a:lnTo>
                  <a:pt x="201" y="561"/>
                </a:lnTo>
                <a:lnTo>
                  <a:pt x="201" y="562"/>
                </a:lnTo>
                <a:lnTo>
                  <a:pt x="201" y="566"/>
                </a:lnTo>
                <a:lnTo>
                  <a:pt x="202" y="566"/>
                </a:lnTo>
                <a:lnTo>
                  <a:pt x="202" y="567"/>
                </a:lnTo>
                <a:lnTo>
                  <a:pt x="202" y="570"/>
                </a:lnTo>
                <a:lnTo>
                  <a:pt x="204" y="571"/>
                </a:lnTo>
                <a:lnTo>
                  <a:pt x="204" y="574"/>
                </a:lnTo>
                <a:lnTo>
                  <a:pt x="204" y="575"/>
                </a:lnTo>
                <a:lnTo>
                  <a:pt x="204" y="576"/>
                </a:lnTo>
                <a:lnTo>
                  <a:pt x="204" y="578"/>
                </a:lnTo>
                <a:lnTo>
                  <a:pt x="204" y="579"/>
                </a:lnTo>
                <a:lnTo>
                  <a:pt x="202" y="580"/>
                </a:lnTo>
                <a:lnTo>
                  <a:pt x="201" y="580"/>
                </a:lnTo>
                <a:lnTo>
                  <a:pt x="201" y="579"/>
                </a:lnTo>
                <a:lnTo>
                  <a:pt x="200" y="578"/>
                </a:lnTo>
                <a:lnTo>
                  <a:pt x="200" y="576"/>
                </a:lnTo>
                <a:lnTo>
                  <a:pt x="199" y="575"/>
                </a:lnTo>
                <a:lnTo>
                  <a:pt x="197" y="574"/>
                </a:lnTo>
                <a:lnTo>
                  <a:pt x="196" y="574"/>
                </a:lnTo>
                <a:lnTo>
                  <a:pt x="195" y="571"/>
                </a:lnTo>
                <a:lnTo>
                  <a:pt x="193" y="571"/>
                </a:lnTo>
                <a:lnTo>
                  <a:pt x="193" y="570"/>
                </a:lnTo>
                <a:lnTo>
                  <a:pt x="192" y="570"/>
                </a:lnTo>
                <a:lnTo>
                  <a:pt x="192" y="568"/>
                </a:lnTo>
                <a:lnTo>
                  <a:pt x="191" y="566"/>
                </a:lnTo>
                <a:lnTo>
                  <a:pt x="189" y="563"/>
                </a:lnTo>
                <a:lnTo>
                  <a:pt x="189" y="562"/>
                </a:lnTo>
                <a:lnTo>
                  <a:pt x="189" y="561"/>
                </a:lnTo>
                <a:lnTo>
                  <a:pt x="188" y="559"/>
                </a:lnTo>
                <a:lnTo>
                  <a:pt x="187" y="557"/>
                </a:lnTo>
                <a:lnTo>
                  <a:pt x="187" y="555"/>
                </a:lnTo>
                <a:lnTo>
                  <a:pt x="187" y="554"/>
                </a:lnTo>
                <a:lnTo>
                  <a:pt x="185" y="554"/>
                </a:lnTo>
                <a:lnTo>
                  <a:pt x="185" y="551"/>
                </a:lnTo>
                <a:lnTo>
                  <a:pt x="185" y="550"/>
                </a:lnTo>
                <a:lnTo>
                  <a:pt x="184" y="550"/>
                </a:lnTo>
                <a:lnTo>
                  <a:pt x="184" y="549"/>
                </a:lnTo>
                <a:lnTo>
                  <a:pt x="183" y="549"/>
                </a:lnTo>
                <a:lnTo>
                  <a:pt x="182" y="548"/>
                </a:lnTo>
                <a:lnTo>
                  <a:pt x="182" y="546"/>
                </a:lnTo>
                <a:lnTo>
                  <a:pt x="182" y="545"/>
                </a:lnTo>
                <a:lnTo>
                  <a:pt x="182" y="544"/>
                </a:lnTo>
                <a:lnTo>
                  <a:pt x="180" y="544"/>
                </a:lnTo>
                <a:lnTo>
                  <a:pt x="180" y="541"/>
                </a:lnTo>
                <a:lnTo>
                  <a:pt x="180" y="540"/>
                </a:lnTo>
                <a:lnTo>
                  <a:pt x="180" y="538"/>
                </a:lnTo>
                <a:lnTo>
                  <a:pt x="179" y="537"/>
                </a:lnTo>
                <a:lnTo>
                  <a:pt x="179" y="536"/>
                </a:lnTo>
                <a:lnTo>
                  <a:pt x="178" y="536"/>
                </a:lnTo>
                <a:lnTo>
                  <a:pt x="178" y="534"/>
                </a:lnTo>
                <a:lnTo>
                  <a:pt x="178" y="533"/>
                </a:lnTo>
                <a:lnTo>
                  <a:pt x="176" y="532"/>
                </a:lnTo>
                <a:lnTo>
                  <a:pt x="174" y="531"/>
                </a:lnTo>
                <a:lnTo>
                  <a:pt x="172" y="531"/>
                </a:lnTo>
                <a:lnTo>
                  <a:pt x="170" y="531"/>
                </a:lnTo>
                <a:lnTo>
                  <a:pt x="168" y="531"/>
                </a:lnTo>
                <a:lnTo>
                  <a:pt x="168" y="529"/>
                </a:lnTo>
                <a:lnTo>
                  <a:pt x="167" y="531"/>
                </a:lnTo>
                <a:lnTo>
                  <a:pt x="166" y="531"/>
                </a:lnTo>
                <a:lnTo>
                  <a:pt x="166" y="532"/>
                </a:lnTo>
                <a:lnTo>
                  <a:pt x="166" y="533"/>
                </a:lnTo>
                <a:lnTo>
                  <a:pt x="166" y="536"/>
                </a:lnTo>
                <a:lnTo>
                  <a:pt x="166" y="537"/>
                </a:lnTo>
                <a:lnTo>
                  <a:pt x="166" y="538"/>
                </a:lnTo>
                <a:lnTo>
                  <a:pt x="167" y="538"/>
                </a:lnTo>
                <a:lnTo>
                  <a:pt x="167" y="540"/>
                </a:lnTo>
                <a:lnTo>
                  <a:pt x="166" y="540"/>
                </a:lnTo>
                <a:lnTo>
                  <a:pt x="166" y="541"/>
                </a:lnTo>
                <a:lnTo>
                  <a:pt x="166" y="542"/>
                </a:lnTo>
                <a:lnTo>
                  <a:pt x="167" y="544"/>
                </a:lnTo>
                <a:lnTo>
                  <a:pt x="167" y="545"/>
                </a:lnTo>
                <a:lnTo>
                  <a:pt x="167" y="546"/>
                </a:lnTo>
                <a:lnTo>
                  <a:pt x="168" y="548"/>
                </a:lnTo>
                <a:lnTo>
                  <a:pt x="168" y="549"/>
                </a:lnTo>
                <a:lnTo>
                  <a:pt x="168" y="551"/>
                </a:lnTo>
                <a:lnTo>
                  <a:pt x="168" y="553"/>
                </a:lnTo>
                <a:lnTo>
                  <a:pt x="168" y="554"/>
                </a:lnTo>
                <a:lnTo>
                  <a:pt x="168" y="555"/>
                </a:lnTo>
                <a:lnTo>
                  <a:pt x="168" y="558"/>
                </a:lnTo>
                <a:lnTo>
                  <a:pt x="170" y="559"/>
                </a:lnTo>
                <a:lnTo>
                  <a:pt x="170" y="561"/>
                </a:lnTo>
                <a:lnTo>
                  <a:pt x="168" y="562"/>
                </a:lnTo>
                <a:lnTo>
                  <a:pt x="168" y="563"/>
                </a:lnTo>
                <a:lnTo>
                  <a:pt x="168" y="565"/>
                </a:lnTo>
                <a:lnTo>
                  <a:pt x="167" y="565"/>
                </a:lnTo>
                <a:lnTo>
                  <a:pt x="168" y="566"/>
                </a:lnTo>
                <a:lnTo>
                  <a:pt x="168" y="567"/>
                </a:lnTo>
                <a:lnTo>
                  <a:pt x="167" y="568"/>
                </a:lnTo>
                <a:lnTo>
                  <a:pt x="167" y="570"/>
                </a:lnTo>
                <a:lnTo>
                  <a:pt x="168" y="570"/>
                </a:lnTo>
                <a:lnTo>
                  <a:pt x="168" y="571"/>
                </a:lnTo>
                <a:lnTo>
                  <a:pt x="168" y="572"/>
                </a:lnTo>
                <a:lnTo>
                  <a:pt x="170" y="575"/>
                </a:lnTo>
                <a:lnTo>
                  <a:pt x="171" y="576"/>
                </a:lnTo>
                <a:lnTo>
                  <a:pt x="171" y="578"/>
                </a:lnTo>
                <a:lnTo>
                  <a:pt x="172" y="579"/>
                </a:lnTo>
                <a:lnTo>
                  <a:pt x="172" y="580"/>
                </a:lnTo>
                <a:lnTo>
                  <a:pt x="174" y="582"/>
                </a:lnTo>
                <a:lnTo>
                  <a:pt x="172" y="583"/>
                </a:lnTo>
                <a:lnTo>
                  <a:pt x="172" y="584"/>
                </a:lnTo>
                <a:lnTo>
                  <a:pt x="174" y="586"/>
                </a:lnTo>
                <a:lnTo>
                  <a:pt x="174" y="587"/>
                </a:lnTo>
                <a:lnTo>
                  <a:pt x="175" y="587"/>
                </a:lnTo>
                <a:lnTo>
                  <a:pt x="175" y="589"/>
                </a:lnTo>
                <a:lnTo>
                  <a:pt x="175" y="592"/>
                </a:lnTo>
                <a:lnTo>
                  <a:pt x="175" y="593"/>
                </a:lnTo>
                <a:lnTo>
                  <a:pt x="176" y="595"/>
                </a:lnTo>
                <a:lnTo>
                  <a:pt x="178" y="595"/>
                </a:lnTo>
                <a:lnTo>
                  <a:pt x="178" y="596"/>
                </a:lnTo>
                <a:lnTo>
                  <a:pt x="178" y="597"/>
                </a:lnTo>
                <a:lnTo>
                  <a:pt x="178" y="599"/>
                </a:lnTo>
                <a:lnTo>
                  <a:pt x="178" y="601"/>
                </a:lnTo>
                <a:lnTo>
                  <a:pt x="178" y="603"/>
                </a:lnTo>
                <a:lnTo>
                  <a:pt x="178" y="604"/>
                </a:lnTo>
                <a:lnTo>
                  <a:pt x="178" y="605"/>
                </a:lnTo>
                <a:lnTo>
                  <a:pt x="179" y="605"/>
                </a:lnTo>
                <a:lnTo>
                  <a:pt x="179" y="608"/>
                </a:lnTo>
                <a:lnTo>
                  <a:pt x="178" y="609"/>
                </a:lnTo>
                <a:lnTo>
                  <a:pt x="176" y="610"/>
                </a:lnTo>
                <a:lnTo>
                  <a:pt x="178" y="610"/>
                </a:lnTo>
                <a:lnTo>
                  <a:pt x="178" y="612"/>
                </a:lnTo>
                <a:lnTo>
                  <a:pt x="178" y="613"/>
                </a:lnTo>
                <a:lnTo>
                  <a:pt x="179" y="613"/>
                </a:lnTo>
                <a:lnTo>
                  <a:pt x="179" y="614"/>
                </a:lnTo>
                <a:lnTo>
                  <a:pt x="179" y="616"/>
                </a:lnTo>
                <a:lnTo>
                  <a:pt x="176" y="616"/>
                </a:lnTo>
                <a:lnTo>
                  <a:pt x="176" y="614"/>
                </a:lnTo>
                <a:lnTo>
                  <a:pt x="176" y="613"/>
                </a:lnTo>
                <a:lnTo>
                  <a:pt x="175" y="613"/>
                </a:lnTo>
                <a:lnTo>
                  <a:pt x="175" y="610"/>
                </a:lnTo>
                <a:lnTo>
                  <a:pt x="174" y="610"/>
                </a:lnTo>
                <a:lnTo>
                  <a:pt x="172" y="610"/>
                </a:lnTo>
                <a:lnTo>
                  <a:pt x="172" y="609"/>
                </a:lnTo>
                <a:lnTo>
                  <a:pt x="171" y="609"/>
                </a:lnTo>
                <a:lnTo>
                  <a:pt x="170" y="609"/>
                </a:lnTo>
                <a:lnTo>
                  <a:pt x="168" y="609"/>
                </a:lnTo>
                <a:lnTo>
                  <a:pt x="167" y="609"/>
                </a:lnTo>
                <a:lnTo>
                  <a:pt x="167" y="608"/>
                </a:lnTo>
                <a:lnTo>
                  <a:pt x="166" y="606"/>
                </a:lnTo>
                <a:lnTo>
                  <a:pt x="165" y="606"/>
                </a:lnTo>
                <a:lnTo>
                  <a:pt x="163" y="605"/>
                </a:lnTo>
                <a:lnTo>
                  <a:pt x="162" y="604"/>
                </a:lnTo>
                <a:lnTo>
                  <a:pt x="159" y="601"/>
                </a:lnTo>
                <a:lnTo>
                  <a:pt x="159" y="600"/>
                </a:lnTo>
                <a:lnTo>
                  <a:pt x="158" y="600"/>
                </a:lnTo>
                <a:lnTo>
                  <a:pt x="158" y="599"/>
                </a:lnTo>
                <a:lnTo>
                  <a:pt x="157" y="599"/>
                </a:lnTo>
                <a:lnTo>
                  <a:pt x="157" y="597"/>
                </a:lnTo>
                <a:lnTo>
                  <a:pt x="155" y="597"/>
                </a:lnTo>
                <a:lnTo>
                  <a:pt x="154" y="597"/>
                </a:lnTo>
                <a:lnTo>
                  <a:pt x="153" y="597"/>
                </a:lnTo>
                <a:lnTo>
                  <a:pt x="151" y="597"/>
                </a:lnTo>
                <a:lnTo>
                  <a:pt x="150" y="597"/>
                </a:lnTo>
                <a:lnTo>
                  <a:pt x="150" y="596"/>
                </a:lnTo>
                <a:lnTo>
                  <a:pt x="149" y="595"/>
                </a:lnTo>
                <a:lnTo>
                  <a:pt x="149" y="593"/>
                </a:lnTo>
                <a:lnTo>
                  <a:pt x="149" y="592"/>
                </a:lnTo>
                <a:lnTo>
                  <a:pt x="147" y="591"/>
                </a:lnTo>
                <a:lnTo>
                  <a:pt x="146" y="589"/>
                </a:lnTo>
                <a:lnTo>
                  <a:pt x="145" y="589"/>
                </a:lnTo>
                <a:lnTo>
                  <a:pt x="144" y="588"/>
                </a:lnTo>
                <a:lnTo>
                  <a:pt x="142" y="588"/>
                </a:lnTo>
                <a:lnTo>
                  <a:pt x="140" y="588"/>
                </a:lnTo>
                <a:lnTo>
                  <a:pt x="138" y="588"/>
                </a:lnTo>
                <a:lnTo>
                  <a:pt x="137" y="587"/>
                </a:lnTo>
                <a:lnTo>
                  <a:pt x="136" y="587"/>
                </a:lnTo>
                <a:lnTo>
                  <a:pt x="134" y="587"/>
                </a:lnTo>
                <a:lnTo>
                  <a:pt x="133" y="587"/>
                </a:lnTo>
                <a:lnTo>
                  <a:pt x="133" y="588"/>
                </a:lnTo>
                <a:lnTo>
                  <a:pt x="130" y="588"/>
                </a:lnTo>
                <a:lnTo>
                  <a:pt x="130" y="587"/>
                </a:lnTo>
                <a:lnTo>
                  <a:pt x="129" y="588"/>
                </a:lnTo>
                <a:lnTo>
                  <a:pt x="128" y="588"/>
                </a:lnTo>
                <a:lnTo>
                  <a:pt x="128" y="587"/>
                </a:lnTo>
                <a:lnTo>
                  <a:pt x="127" y="587"/>
                </a:lnTo>
                <a:lnTo>
                  <a:pt x="125" y="587"/>
                </a:lnTo>
                <a:lnTo>
                  <a:pt x="123" y="586"/>
                </a:lnTo>
                <a:lnTo>
                  <a:pt x="123" y="587"/>
                </a:lnTo>
                <a:lnTo>
                  <a:pt x="121" y="587"/>
                </a:lnTo>
                <a:lnTo>
                  <a:pt x="121" y="586"/>
                </a:lnTo>
                <a:lnTo>
                  <a:pt x="120" y="586"/>
                </a:lnTo>
                <a:lnTo>
                  <a:pt x="120" y="584"/>
                </a:lnTo>
                <a:lnTo>
                  <a:pt x="119" y="583"/>
                </a:lnTo>
                <a:lnTo>
                  <a:pt x="117" y="582"/>
                </a:lnTo>
                <a:lnTo>
                  <a:pt x="117" y="580"/>
                </a:lnTo>
                <a:lnTo>
                  <a:pt x="116" y="579"/>
                </a:lnTo>
                <a:lnTo>
                  <a:pt x="116" y="578"/>
                </a:lnTo>
                <a:lnTo>
                  <a:pt x="116" y="575"/>
                </a:lnTo>
                <a:lnTo>
                  <a:pt x="116" y="574"/>
                </a:lnTo>
                <a:lnTo>
                  <a:pt x="117" y="574"/>
                </a:lnTo>
                <a:lnTo>
                  <a:pt x="117" y="572"/>
                </a:lnTo>
                <a:lnTo>
                  <a:pt x="119" y="571"/>
                </a:lnTo>
                <a:lnTo>
                  <a:pt x="119" y="570"/>
                </a:lnTo>
                <a:lnTo>
                  <a:pt x="119" y="568"/>
                </a:lnTo>
                <a:lnTo>
                  <a:pt x="119" y="566"/>
                </a:lnTo>
                <a:lnTo>
                  <a:pt x="119" y="565"/>
                </a:lnTo>
                <a:lnTo>
                  <a:pt x="120" y="565"/>
                </a:lnTo>
                <a:lnTo>
                  <a:pt x="120" y="563"/>
                </a:lnTo>
                <a:lnTo>
                  <a:pt x="119" y="563"/>
                </a:lnTo>
                <a:lnTo>
                  <a:pt x="119" y="562"/>
                </a:lnTo>
                <a:lnTo>
                  <a:pt x="120" y="561"/>
                </a:lnTo>
                <a:lnTo>
                  <a:pt x="120" y="559"/>
                </a:lnTo>
                <a:lnTo>
                  <a:pt x="121" y="558"/>
                </a:lnTo>
                <a:lnTo>
                  <a:pt x="121" y="557"/>
                </a:lnTo>
                <a:lnTo>
                  <a:pt x="121" y="555"/>
                </a:lnTo>
                <a:lnTo>
                  <a:pt x="123" y="555"/>
                </a:lnTo>
                <a:lnTo>
                  <a:pt x="123" y="554"/>
                </a:lnTo>
                <a:lnTo>
                  <a:pt x="123" y="553"/>
                </a:lnTo>
                <a:lnTo>
                  <a:pt x="124" y="551"/>
                </a:lnTo>
                <a:lnTo>
                  <a:pt x="124" y="550"/>
                </a:lnTo>
                <a:lnTo>
                  <a:pt x="124" y="549"/>
                </a:lnTo>
                <a:lnTo>
                  <a:pt x="124" y="548"/>
                </a:lnTo>
                <a:lnTo>
                  <a:pt x="124" y="545"/>
                </a:lnTo>
                <a:lnTo>
                  <a:pt x="124" y="544"/>
                </a:lnTo>
                <a:lnTo>
                  <a:pt x="124" y="542"/>
                </a:lnTo>
                <a:lnTo>
                  <a:pt x="124" y="541"/>
                </a:lnTo>
                <a:lnTo>
                  <a:pt x="123" y="541"/>
                </a:lnTo>
                <a:lnTo>
                  <a:pt x="121" y="540"/>
                </a:lnTo>
                <a:lnTo>
                  <a:pt x="119" y="537"/>
                </a:lnTo>
                <a:lnTo>
                  <a:pt x="119" y="536"/>
                </a:lnTo>
                <a:lnTo>
                  <a:pt x="117" y="534"/>
                </a:lnTo>
                <a:lnTo>
                  <a:pt x="116" y="533"/>
                </a:lnTo>
                <a:lnTo>
                  <a:pt x="115" y="533"/>
                </a:lnTo>
                <a:lnTo>
                  <a:pt x="113" y="533"/>
                </a:lnTo>
                <a:lnTo>
                  <a:pt x="113" y="532"/>
                </a:lnTo>
                <a:lnTo>
                  <a:pt x="112" y="532"/>
                </a:lnTo>
                <a:lnTo>
                  <a:pt x="112" y="531"/>
                </a:lnTo>
                <a:lnTo>
                  <a:pt x="111" y="529"/>
                </a:lnTo>
                <a:lnTo>
                  <a:pt x="111" y="528"/>
                </a:lnTo>
                <a:lnTo>
                  <a:pt x="110" y="528"/>
                </a:lnTo>
                <a:lnTo>
                  <a:pt x="110" y="527"/>
                </a:lnTo>
                <a:lnTo>
                  <a:pt x="110" y="524"/>
                </a:lnTo>
                <a:lnTo>
                  <a:pt x="110" y="521"/>
                </a:lnTo>
                <a:lnTo>
                  <a:pt x="110" y="520"/>
                </a:lnTo>
                <a:lnTo>
                  <a:pt x="110" y="519"/>
                </a:lnTo>
                <a:lnTo>
                  <a:pt x="110" y="517"/>
                </a:lnTo>
                <a:lnTo>
                  <a:pt x="110" y="516"/>
                </a:lnTo>
                <a:lnTo>
                  <a:pt x="111" y="516"/>
                </a:lnTo>
                <a:lnTo>
                  <a:pt x="111" y="515"/>
                </a:lnTo>
                <a:lnTo>
                  <a:pt x="111" y="514"/>
                </a:lnTo>
                <a:lnTo>
                  <a:pt x="111" y="512"/>
                </a:lnTo>
                <a:lnTo>
                  <a:pt x="111" y="511"/>
                </a:lnTo>
                <a:lnTo>
                  <a:pt x="110" y="510"/>
                </a:lnTo>
                <a:lnTo>
                  <a:pt x="111" y="508"/>
                </a:lnTo>
                <a:lnTo>
                  <a:pt x="110" y="508"/>
                </a:lnTo>
                <a:lnTo>
                  <a:pt x="110" y="507"/>
                </a:lnTo>
                <a:lnTo>
                  <a:pt x="108" y="507"/>
                </a:lnTo>
                <a:lnTo>
                  <a:pt x="108" y="506"/>
                </a:lnTo>
                <a:lnTo>
                  <a:pt x="110" y="506"/>
                </a:lnTo>
                <a:lnTo>
                  <a:pt x="110" y="504"/>
                </a:lnTo>
                <a:lnTo>
                  <a:pt x="111" y="503"/>
                </a:lnTo>
                <a:lnTo>
                  <a:pt x="111" y="504"/>
                </a:lnTo>
                <a:lnTo>
                  <a:pt x="112" y="503"/>
                </a:lnTo>
                <a:lnTo>
                  <a:pt x="113" y="503"/>
                </a:lnTo>
                <a:lnTo>
                  <a:pt x="115" y="502"/>
                </a:lnTo>
                <a:lnTo>
                  <a:pt x="115" y="500"/>
                </a:lnTo>
                <a:lnTo>
                  <a:pt x="116" y="500"/>
                </a:lnTo>
                <a:lnTo>
                  <a:pt x="116" y="498"/>
                </a:lnTo>
                <a:lnTo>
                  <a:pt x="117" y="498"/>
                </a:lnTo>
                <a:lnTo>
                  <a:pt x="117" y="497"/>
                </a:lnTo>
                <a:lnTo>
                  <a:pt x="119" y="495"/>
                </a:lnTo>
                <a:lnTo>
                  <a:pt x="119" y="494"/>
                </a:lnTo>
                <a:lnTo>
                  <a:pt x="119" y="493"/>
                </a:lnTo>
                <a:lnTo>
                  <a:pt x="119" y="491"/>
                </a:lnTo>
                <a:lnTo>
                  <a:pt x="119" y="489"/>
                </a:lnTo>
                <a:lnTo>
                  <a:pt x="119" y="486"/>
                </a:lnTo>
                <a:lnTo>
                  <a:pt x="119" y="483"/>
                </a:lnTo>
                <a:lnTo>
                  <a:pt x="119" y="482"/>
                </a:lnTo>
                <a:lnTo>
                  <a:pt x="119" y="481"/>
                </a:lnTo>
                <a:lnTo>
                  <a:pt x="119" y="479"/>
                </a:lnTo>
                <a:lnTo>
                  <a:pt x="119" y="478"/>
                </a:lnTo>
                <a:lnTo>
                  <a:pt x="119" y="477"/>
                </a:lnTo>
                <a:lnTo>
                  <a:pt x="120" y="477"/>
                </a:lnTo>
                <a:lnTo>
                  <a:pt x="120" y="476"/>
                </a:lnTo>
                <a:lnTo>
                  <a:pt x="120" y="474"/>
                </a:lnTo>
                <a:lnTo>
                  <a:pt x="121" y="474"/>
                </a:lnTo>
                <a:lnTo>
                  <a:pt x="121" y="473"/>
                </a:lnTo>
                <a:lnTo>
                  <a:pt x="121" y="472"/>
                </a:lnTo>
                <a:lnTo>
                  <a:pt x="123" y="472"/>
                </a:lnTo>
                <a:lnTo>
                  <a:pt x="124" y="472"/>
                </a:lnTo>
                <a:lnTo>
                  <a:pt x="125" y="472"/>
                </a:lnTo>
                <a:lnTo>
                  <a:pt x="125" y="470"/>
                </a:lnTo>
                <a:lnTo>
                  <a:pt x="125" y="469"/>
                </a:lnTo>
                <a:lnTo>
                  <a:pt x="127" y="469"/>
                </a:lnTo>
                <a:lnTo>
                  <a:pt x="127" y="468"/>
                </a:lnTo>
                <a:lnTo>
                  <a:pt x="128" y="466"/>
                </a:lnTo>
                <a:lnTo>
                  <a:pt x="128" y="465"/>
                </a:lnTo>
                <a:lnTo>
                  <a:pt x="127" y="464"/>
                </a:lnTo>
                <a:lnTo>
                  <a:pt x="125" y="462"/>
                </a:lnTo>
                <a:lnTo>
                  <a:pt x="125" y="461"/>
                </a:lnTo>
                <a:lnTo>
                  <a:pt x="127" y="461"/>
                </a:lnTo>
                <a:lnTo>
                  <a:pt x="127" y="460"/>
                </a:lnTo>
                <a:lnTo>
                  <a:pt x="125" y="460"/>
                </a:lnTo>
                <a:lnTo>
                  <a:pt x="125" y="459"/>
                </a:lnTo>
                <a:lnTo>
                  <a:pt x="125" y="457"/>
                </a:lnTo>
                <a:lnTo>
                  <a:pt x="125" y="456"/>
                </a:lnTo>
                <a:lnTo>
                  <a:pt x="125" y="455"/>
                </a:lnTo>
                <a:lnTo>
                  <a:pt x="125" y="452"/>
                </a:lnTo>
                <a:lnTo>
                  <a:pt x="125" y="451"/>
                </a:lnTo>
                <a:lnTo>
                  <a:pt x="125" y="449"/>
                </a:lnTo>
                <a:lnTo>
                  <a:pt x="124" y="449"/>
                </a:lnTo>
                <a:lnTo>
                  <a:pt x="124" y="448"/>
                </a:lnTo>
                <a:lnTo>
                  <a:pt x="123" y="447"/>
                </a:lnTo>
                <a:lnTo>
                  <a:pt x="123" y="445"/>
                </a:lnTo>
                <a:lnTo>
                  <a:pt x="123" y="444"/>
                </a:lnTo>
                <a:lnTo>
                  <a:pt x="124" y="444"/>
                </a:lnTo>
                <a:lnTo>
                  <a:pt x="123" y="443"/>
                </a:lnTo>
                <a:lnTo>
                  <a:pt x="123" y="442"/>
                </a:lnTo>
                <a:lnTo>
                  <a:pt x="123" y="440"/>
                </a:lnTo>
                <a:lnTo>
                  <a:pt x="121" y="439"/>
                </a:lnTo>
                <a:lnTo>
                  <a:pt x="121" y="438"/>
                </a:lnTo>
                <a:lnTo>
                  <a:pt x="120" y="436"/>
                </a:lnTo>
                <a:lnTo>
                  <a:pt x="120" y="434"/>
                </a:lnTo>
                <a:lnTo>
                  <a:pt x="119" y="434"/>
                </a:lnTo>
                <a:lnTo>
                  <a:pt x="119" y="431"/>
                </a:lnTo>
                <a:lnTo>
                  <a:pt x="117" y="430"/>
                </a:lnTo>
                <a:lnTo>
                  <a:pt x="116" y="430"/>
                </a:lnTo>
                <a:lnTo>
                  <a:pt x="116" y="428"/>
                </a:lnTo>
                <a:lnTo>
                  <a:pt x="115" y="427"/>
                </a:lnTo>
                <a:lnTo>
                  <a:pt x="115" y="426"/>
                </a:lnTo>
                <a:lnTo>
                  <a:pt x="113" y="425"/>
                </a:lnTo>
                <a:lnTo>
                  <a:pt x="112" y="425"/>
                </a:lnTo>
                <a:lnTo>
                  <a:pt x="111" y="422"/>
                </a:lnTo>
                <a:lnTo>
                  <a:pt x="108" y="421"/>
                </a:lnTo>
                <a:lnTo>
                  <a:pt x="108" y="419"/>
                </a:lnTo>
                <a:lnTo>
                  <a:pt x="106" y="417"/>
                </a:lnTo>
                <a:lnTo>
                  <a:pt x="106" y="415"/>
                </a:lnTo>
                <a:lnTo>
                  <a:pt x="106" y="414"/>
                </a:lnTo>
                <a:lnTo>
                  <a:pt x="106" y="413"/>
                </a:lnTo>
                <a:lnTo>
                  <a:pt x="104" y="411"/>
                </a:lnTo>
                <a:lnTo>
                  <a:pt x="104" y="410"/>
                </a:lnTo>
                <a:lnTo>
                  <a:pt x="103" y="409"/>
                </a:lnTo>
                <a:lnTo>
                  <a:pt x="102" y="407"/>
                </a:lnTo>
                <a:lnTo>
                  <a:pt x="102" y="406"/>
                </a:lnTo>
                <a:lnTo>
                  <a:pt x="102" y="405"/>
                </a:lnTo>
                <a:lnTo>
                  <a:pt x="100" y="404"/>
                </a:lnTo>
                <a:lnTo>
                  <a:pt x="99" y="402"/>
                </a:lnTo>
                <a:lnTo>
                  <a:pt x="98" y="401"/>
                </a:lnTo>
                <a:lnTo>
                  <a:pt x="96" y="401"/>
                </a:lnTo>
                <a:lnTo>
                  <a:pt x="95" y="401"/>
                </a:lnTo>
                <a:lnTo>
                  <a:pt x="94" y="400"/>
                </a:lnTo>
                <a:lnTo>
                  <a:pt x="93" y="398"/>
                </a:lnTo>
                <a:lnTo>
                  <a:pt x="91" y="398"/>
                </a:lnTo>
                <a:lnTo>
                  <a:pt x="91" y="397"/>
                </a:lnTo>
                <a:lnTo>
                  <a:pt x="90" y="397"/>
                </a:lnTo>
                <a:lnTo>
                  <a:pt x="90" y="396"/>
                </a:lnTo>
                <a:lnTo>
                  <a:pt x="89" y="396"/>
                </a:lnTo>
                <a:lnTo>
                  <a:pt x="89" y="394"/>
                </a:lnTo>
                <a:lnTo>
                  <a:pt x="87" y="394"/>
                </a:lnTo>
                <a:lnTo>
                  <a:pt x="86" y="393"/>
                </a:lnTo>
                <a:lnTo>
                  <a:pt x="86" y="392"/>
                </a:lnTo>
                <a:lnTo>
                  <a:pt x="86" y="390"/>
                </a:lnTo>
                <a:lnTo>
                  <a:pt x="85" y="390"/>
                </a:lnTo>
                <a:lnTo>
                  <a:pt x="85" y="389"/>
                </a:lnTo>
                <a:lnTo>
                  <a:pt x="83" y="388"/>
                </a:lnTo>
                <a:lnTo>
                  <a:pt x="82" y="388"/>
                </a:lnTo>
                <a:lnTo>
                  <a:pt x="81" y="387"/>
                </a:lnTo>
                <a:lnTo>
                  <a:pt x="79" y="385"/>
                </a:lnTo>
                <a:lnTo>
                  <a:pt x="78" y="385"/>
                </a:lnTo>
                <a:lnTo>
                  <a:pt x="77" y="385"/>
                </a:lnTo>
                <a:lnTo>
                  <a:pt x="75" y="387"/>
                </a:lnTo>
                <a:lnTo>
                  <a:pt x="74" y="387"/>
                </a:lnTo>
                <a:lnTo>
                  <a:pt x="74" y="388"/>
                </a:lnTo>
                <a:lnTo>
                  <a:pt x="73" y="388"/>
                </a:lnTo>
                <a:lnTo>
                  <a:pt x="73" y="387"/>
                </a:lnTo>
                <a:lnTo>
                  <a:pt x="73" y="385"/>
                </a:lnTo>
                <a:lnTo>
                  <a:pt x="73" y="388"/>
                </a:lnTo>
                <a:lnTo>
                  <a:pt x="72" y="388"/>
                </a:lnTo>
                <a:lnTo>
                  <a:pt x="70" y="388"/>
                </a:lnTo>
                <a:lnTo>
                  <a:pt x="72" y="388"/>
                </a:lnTo>
                <a:lnTo>
                  <a:pt x="73" y="388"/>
                </a:lnTo>
                <a:lnTo>
                  <a:pt x="73" y="389"/>
                </a:lnTo>
                <a:lnTo>
                  <a:pt x="72" y="389"/>
                </a:lnTo>
                <a:lnTo>
                  <a:pt x="72" y="390"/>
                </a:lnTo>
                <a:lnTo>
                  <a:pt x="70" y="392"/>
                </a:lnTo>
                <a:lnTo>
                  <a:pt x="69" y="392"/>
                </a:lnTo>
                <a:lnTo>
                  <a:pt x="68" y="392"/>
                </a:lnTo>
                <a:lnTo>
                  <a:pt x="68" y="393"/>
                </a:lnTo>
                <a:lnTo>
                  <a:pt x="66" y="394"/>
                </a:lnTo>
                <a:lnTo>
                  <a:pt x="68" y="396"/>
                </a:lnTo>
                <a:lnTo>
                  <a:pt x="69" y="396"/>
                </a:lnTo>
                <a:lnTo>
                  <a:pt x="69" y="397"/>
                </a:lnTo>
                <a:lnTo>
                  <a:pt x="70" y="397"/>
                </a:lnTo>
                <a:lnTo>
                  <a:pt x="70" y="398"/>
                </a:lnTo>
                <a:lnTo>
                  <a:pt x="70" y="400"/>
                </a:lnTo>
                <a:lnTo>
                  <a:pt x="69" y="401"/>
                </a:lnTo>
                <a:lnTo>
                  <a:pt x="69" y="402"/>
                </a:lnTo>
                <a:lnTo>
                  <a:pt x="70" y="404"/>
                </a:lnTo>
                <a:lnTo>
                  <a:pt x="70" y="405"/>
                </a:lnTo>
                <a:lnTo>
                  <a:pt x="69" y="406"/>
                </a:lnTo>
                <a:lnTo>
                  <a:pt x="69" y="407"/>
                </a:lnTo>
                <a:lnTo>
                  <a:pt x="68" y="409"/>
                </a:lnTo>
                <a:lnTo>
                  <a:pt x="66" y="410"/>
                </a:lnTo>
                <a:lnTo>
                  <a:pt x="66" y="411"/>
                </a:lnTo>
                <a:lnTo>
                  <a:pt x="66" y="413"/>
                </a:lnTo>
                <a:lnTo>
                  <a:pt x="65" y="413"/>
                </a:lnTo>
                <a:lnTo>
                  <a:pt x="65" y="414"/>
                </a:lnTo>
                <a:lnTo>
                  <a:pt x="64" y="415"/>
                </a:lnTo>
                <a:lnTo>
                  <a:pt x="64" y="417"/>
                </a:lnTo>
                <a:lnTo>
                  <a:pt x="62" y="418"/>
                </a:lnTo>
                <a:lnTo>
                  <a:pt x="62" y="419"/>
                </a:lnTo>
                <a:lnTo>
                  <a:pt x="61" y="419"/>
                </a:lnTo>
                <a:lnTo>
                  <a:pt x="61" y="418"/>
                </a:lnTo>
                <a:lnTo>
                  <a:pt x="60" y="419"/>
                </a:lnTo>
                <a:lnTo>
                  <a:pt x="58" y="419"/>
                </a:lnTo>
                <a:lnTo>
                  <a:pt x="57" y="421"/>
                </a:lnTo>
                <a:lnTo>
                  <a:pt x="56" y="421"/>
                </a:lnTo>
                <a:lnTo>
                  <a:pt x="56" y="419"/>
                </a:lnTo>
                <a:lnTo>
                  <a:pt x="55" y="419"/>
                </a:lnTo>
                <a:lnTo>
                  <a:pt x="53" y="419"/>
                </a:lnTo>
                <a:lnTo>
                  <a:pt x="52" y="419"/>
                </a:lnTo>
                <a:lnTo>
                  <a:pt x="52" y="418"/>
                </a:lnTo>
                <a:lnTo>
                  <a:pt x="52" y="417"/>
                </a:lnTo>
                <a:lnTo>
                  <a:pt x="51" y="415"/>
                </a:lnTo>
                <a:lnTo>
                  <a:pt x="49" y="415"/>
                </a:lnTo>
                <a:lnTo>
                  <a:pt x="49" y="414"/>
                </a:lnTo>
                <a:lnTo>
                  <a:pt x="48" y="414"/>
                </a:lnTo>
                <a:lnTo>
                  <a:pt x="47" y="414"/>
                </a:lnTo>
                <a:lnTo>
                  <a:pt x="47" y="413"/>
                </a:lnTo>
                <a:lnTo>
                  <a:pt x="47" y="411"/>
                </a:lnTo>
                <a:lnTo>
                  <a:pt x="45" y="411"/>
                </a:lnTo>
                <a:lnTo>
                  <a:pt x="45" y="413"/>
                </a:lnTo>
                <a:lnTo>
                  <a:pt x="45" y="414"/>
                </a:lnTo>
                <a:lnTo>
                  <a:pt x="44" y="414"/>
                </a:lnTo>
                <a:lnTo>
                  <a:pt x="41" y="413"/>
                </a:lnTo>
                <a:lnTo>
                  <a:pt x="43" y="413"/>
                </a:lnTo>
                <a:lnTo>
                  <a:pt x="43" y="410"/>
                </a:lnTo>
                <a:lnTo>
                  <a:pt x="43" y="409"/>
                </a:lnTo>
                <a:lnTo>
                  <a:pt x="44" y="409"/>
                </a:lnTo>
                <a:lnTo>
                  <a:pt x="44" y="407"/>
                </a:lnTo>
                <a:lnTo>
                  <a:pt x="44" y="406"/>
                </a:lnTo>
                <a:lnTo>
                  <a:pt x="43" y="406"/>
                </a:lnTo>
                <a:lnTo>
                  <a:pt x="41" y="406"/>
                </a:lnTo>
                <a:lnTo>
                  <a:pt x="41" y="405"/>
                </a:lnTo>
                <a:lnTo>
                  <a:pt x="41" y="404"/>
                </a:lnTo>
                <a:lnTo>
                  <a:pt x="41" y="402"/>
                </a:lnTo>
                <a:lnTo>
                  <a:pt x="40" y="402"/>
                </a:lnTo>
                <a:lnTo>
                  <a:pt x="40" y="401"/>
                </a:lnTo>
                <a:lnTo>
                  <a:pt x="39" y="401"/>
                </a:lnTo>
                <a:lnTo>
                  <a:pt x="39" y="402"/>
                </a:lnTo>
                <a:lnTo>
                  <a:pt x="39" y="404"/>
                </a:lnTo>
                <a:lnTo>
                  <a:pt x="39" y="405"/>
                </a:lnTo>
                <a:lnTo>
                  <a:pt x="39" y="406"/>
                </a:lnTo>
                <a:lnTo>
                  <a:pt x="39" y="409"/>
                </a:lnTo>
                <a:lnTo>
                  <a:pt x="38" y="407"/>
                </a:lnTo>
                <a:lnTo>
                  <a:pt x="35" y="407"/>
                </a:lnTo>
                <a:lnTo>
                  <a:pt x="34" y="407"/>
                </a:lnTo>
                <a:lnTo>
                  <a:pt x="34" y="409"/>
                </a:lnTo>
                <a:lnTo>
                  <a:pt x="32" y="409"/>
                </a:lnTo>
                <a:lnTo>
                  <a:pt x="32" y="407"/>
                </a:lnTo>
                <a:lnTo>
                  <a:pt x="31" y="407"/>
                </a:lnTo>
                <a:lnTo>
                  <a:pt x="31" y="406"/>
                </a:lnTo>
                <a:lnTo>
                  <a:pt x="30" y="406"/>
                </a:lnTo>
                <a:lnTo>
                  <a:pt x="30" y="405"/>
                </a:lnTo>
                <a:lnTo>
                  <a:pt x="31" y="405"/>
                </a:lnTo>
                <a:lnTo>
                  <a:pt x="31" y="404"/>
                </a:lnTo>
                <a:lnTo>
                  <a:pt x="31" y="402"/>
                </a:lnTo>
                <a:lnTo>
                  <a:pt x="31" y="401"/>
                </a:lnTo>
                <a:lnTo>
                  <a:pt x="32" y="400"/>
                </a:lnTo>
                <a:lnTo>
                  <a:pt x="32" y="398"/>
                </a:lnTo>
                <a:lnTo>
                  <a:pt x="32" y="397"/>
                </a:lnTo>
                <a:lnTo>
                  <a:pt x="34" y="397"/>
                </a:lnTo>
                <a:lnTo>
                  <a:pt x="35" y="396"/>
                </a:lnTo>
                <a:lnTo>
                  <a:pt x="35" y="394"/>
                </a:lnTo>
                <a:lnTo>
                  <a:pt x="36" y="394"/>
                </a:lnTo>
                <a:lnTo>
                  <a:pt x="36" y="393"/>
                </a:lnTo>
                <a:lnTo>
                  <a:pt x="38" y="393"/>
                </a:lnTo>
                <a:lnTo>
                  <a:pt x="38" y="392"/>
                </a:lnTo>
                <a:lnTo>
                  <a:pt x="36" y="390"/>
                </a:lnTo>
                <a:lnTo>
                  <a:pt x="36" y="389"/>
                </a:lnTo>
                <a:lnTo>
                  <a:pt x="35" y="389"/>
                </a:lnTo>
                <a:lnTo>
                  <a:pt x="35" y="388"/>
                </a:lnTo>
                <a:lnTo>
                  <a:pt x="36" y="387"/>
                </a:lnTo>
                <a:lnTo>
                  <a:pt x="36" y="385"/>
                </a:lnTo>
                <a:lnTo>
                  <a:pt x="35" y="385"/>
                </a:lnTo>
                <a:lnTo>
                  <a:pt x="36" y="384"/>
                </a:lnTo>
                <a:lnTo>
                  <a:pt x="36" y="383"/>
                </a:lnTo>
                <a:lnTo>
                  <a:pt x="35" y="383"/>
                </a:lnTo>
                <a:lnTo>
                  <a:pt x="35" y="381"/>
                </a:lnTo>
                <a:lnTo>
                  <a:pt x="36" y="381"/>
                </a:lnTo>
                <a:lnTo>
                  <a:pt x="38" y="381"/>
                </a:lnTo>
                <a:lnTo>
                  <a:pt x="36" y="380"/>
                </a:lnTo>
                <a:lnTo>
                  <a:pt x="36" y="381"/>
                </a:lnTo>
                <a:lnTo>
                  <a:pt x="35" y="381"/>
                </a:lnTo>
                <a:lnTo>
                  <a:pt x="34" y="381"/>
                </a:lnTo>
                <a:lnTo>
                  <a:pt x="34" y="380"/>
                </a:lnTo>
                <a:lnTo>
                  <a:pt x="34" y="379"/>
                </a:lnTo>
                <a:lnTo>
                  <a:pt x="32" y="379"/>
                </a:lnTo>
                <a:lnTo>
                  <a:pt x="31" y="377"/>
                </a:lnTo>
                <a:lnTo>
                  <a:pt x="31" y="376"/>
                </a:lnTo>
                <a:lnTo>
                  <a:pt x="31" y="375"/>
                </a:lnTo>
                <a:lnTo>
                  <a:pt x="30" y="375"/>
                </a:lnTo>
                <a:lnTo>
                  <a:pt x="28" y="375"/>
                </a:lnTo>
                <a:lnTo>
                  <a:pt x="28" y="373"/>
                </a:lnTo>
                <a:lnTo>
                  <a:pt x="30" y="373"/>
                </a:lnTo>
                <a:lnTo>
                  <a:pt x="30" y="372"/>
                </a:lnTo>
                <a:lnTo>
                  <a:pt x="31" y="372"/>
                </a:lnTo>
                <a:lnTo>
                  <a:pt x="31" y="371"/>
                </a:lnTo>
                <a:lnTo>
                  <a:pt x="32" y="370"/>
                </a:lnTo>
                <a:lnTo>
                  <a:pt x="32" y="368"/>
                </a:lnTo>
                <a:lnTo>
                  <a:pt x="31" y="368"/>
                </a:lnTo>
                <a:lnTo>
                  <a:pt x="31" y="367"/>
                </a:lnTo>
                <a:lnTo>
                  <a:pt x="32" y="367"/>
                </a:lnTo>
                <a:lnTo>
                  <a:pt x="32" y="366"/>
                </a:lnTo>
                <a:lnTo>
                  <a:pt x="32" y="364"/>
                </a:lnTo>
                <a:lnTo>
                  <a:pt x="34" y="364"/>
                </a:lnTo>
                <a:lnTo>
                  <a:pt x="35" y="364"/>
                </a:lnTo>
                <a:lnTo>
                  <a:pt x="35" y="363"/>
                </a:lnTo>
                <a:lnTo>
                  <a:pt x="35" y="362"/>
                </a:lnTo>
                <a:lnTo>
                  <a:pt x="35" y="360"/>
                </a:lnTo>
                <a:lnTo>
                  <a:pt x="35" y="359"/>
                </a:lnTo>
                <a:lnTo>
                  <a:pt x="35" y="358"/>
                </a:lnTo>
                <a:lnTo>
                  <a:pt x="35" y="356"/>
                </a:lnTo>
                <a:lnTo>
                  <a:pt x="34" y="356"/>
                </a:lnTo>
                <a:lnTo>
                  <a:pt x="34" y="355"/>
                </a:lnTo>
                <a:lnTo>
                  <a:pt x="34" y="354"/>
                </a:lnTo>
                <a:lnTo>
                  <a:pt x="34" y="353"/>
                </a:lnTo>
                <a:lnTo>
                  <a:pt x="32" y="351"/>
                </a:lnTo>
                <a:lnTo>
                  <a:pt x="32" y="350"/>
                </a:lnTo>
                <a:lnTo>
                  <a:pt x="32" y="349"/>
                </a:lnTo>
                <a:lnTo>
                  <a:pt x="32" y="347"/>
                </a:lnTo>
                <a:lnTo>
                  <a:pt x="31" y="347"/>
                </a:lnTo>
                <a:lnTo>
                  <a:pt x="31" y="343"/>
                </a:lnTo>
                <a:lnTo>
                  <a:pt x="31" y="342"/>
                </a:lnTo>
                <a:lnTo>
                  <a:pt x="31" y="341"/>
                </a:lnTo>
                <a:lnTo>
                  <a:pt x="32" y="341"/>
                </a:lnTo>
                <a:lnTo>
                  <a:pt x="32" y="339"/>
                </a:lnTo>
                <a:lnTo>
                  <a:pt x="32" y="338"/>
                </a:lnTo>
                <a:lnTo>
                  <a:pt x="32" y="337"/>
                </a:lnTo>
                <a:lnTo>
                  <a:pt x="34" y="337"/>
                </a:lnTo>
                <a:lnTo>
                  <a:pt x="35" y="337"/>
                </a:lnTo>
                <a:lnTo>
                  <a:pt x="34" y="335"/>
                </a:lnTo>
                <a:lnTo>
                  <a:pt x="35" y="335"/>
                </a:lnTo>
                <a:lnTo>
                  <a:pt x="35" y="334"/>
                </a:lnTo>
                <a:lnTo>
                  <a:pt x="36" y="334"/>
                </a:lnTo>
                <a:lnTo>
                  <a:pt x="35" y="333"/>
                </a:lnTo>
                <a:lnTo>
                  <a:pt x="34" y="333"/>
                </a:lnTo>
                <a:lnTo>
                  <a:pt x="32" y="333"/>
                </a:lnTo>
                <a:lnTo>
                  <a:pt x="32" y="332"/>
                </a:lnTo>
                <a:lnTo>
                  <a:pt x="32" y="330"/>
                </a:lnTo>
                <a:lnTo>
                  <a:pt x="32" y="329"/>
                </a:lnTo>
                <a:lnTo>
                  <a:pt x="31" y="329"/>
                </a:lnTo>
                <a:lnTo>
                  <a:pt x="31" y="330"/>
                </a:lnTo>
                <a:lnTo>
                  <a:pt x="31" y="329"/>
                </a:lnTo>
                <a:lnTo>
                  <a:pt x="31" y="328"/>
                </a:lnTo>
                <a:lnTo>
                  <a:pt x="31" y="326"/>
                </a:lnTo>
                <a:lnTo>
                  <a:pt x="30" y="326"/>
                </a:lnTo>
                <a:lnTo>
                  <a:pt x="30" y="325"/>
                </a:lnTo>
                <a:lnTo>
                  <a:pt x="31" y="325"/>
                </a:lnTo>
                <a:lnTo>
                  <a:pt x="32" y="325"/>
                </a:lnTo>
                <a:lnTo>
                  <a:pt x="32" y="324"/>
                </a:lnTo>
                <a:lnTo>
                  <a:pt x="31" y="324"/>
                </a:lnTo>
                <a:lnTo>
                  <a:pt x="31" y="322"/>
                </a:lnTo>
                <a:lnTo>
                  <a:pt x="32" y="322"/>
                </a:lnTo>
                <a:lnTo>
                  <a:pt x="34" y="321"/>
                </a:lnTo>
                <a:lnTo>
                  <a:pt x="34" y="320"/>
                </a:lnTo>
                <a:lnTo>
                  <a:pt x="32" y="320"/>
                </a:lnTo>
                <a:lnTo>
                  <a:pt x="30" y="321"/>
                </a:lnTo>
                <a:lnTo>
                  <a:pt x="30" y="322"/>
                </a:lnTo>
                <a:lnTo>
                  <a:pt x="28" y="322"/>
                </a:lnTo>
                <a:lnTo>
                  <a:pt x="27" y="322"/>
                </a:lnTo>
                <a:lnTo>
                  <a:pt x="27" y="321"/>
                </a:lnTo>
                <a:lnTo>
                  <a:pt x="28" y="321"/>
                </a:lnTo>
                <a:lnTo>
                  <a:pt x="28" y="320"/>
                </a:lnTo>
                <a:lnTo>
                  <a:pt x="28" y="318"/>
                </a:lnTo>
                <a:lnTo>
                  <a:pt x="27" y="318"/>
                </a:lnTo>
                <a:lnTo>
                  <a:pt x="27" y="320"/>
                </a:lnTo>
                <a:lnTo>
                  <a:pt x="26" y="320"/>
                </a:lnTo>
                <a:lnTo>
                  <a:pt x="24" y="318"/>
                </a:lnTo>
                <a:lnTo>
                  <a:pt x="23" y="317"/>
                </a:lnTo>
                <a:lnTo>
                  <a:pt x="22" y="316"/>
                </a:lnTo>
                <a:lnTo>
                  <a:pt x="22" y="315"/>
                </a:lnTo>
                <a:lnTo>
                  <a:pt x="22" y="313"/>
                </a:lnTo>
                <a:lnTo>
                  <a:pt x="23" y="312"/>
                </a:lnTo>
                <a:lnTo>
                  <a:pt x="22" y="312"/>
                </a:lnTo>
                <a:lnTo>
                  <a:pt x="21" y="309"/>
                </a:lnTo>
                <a:lnTo>
                  <a:pt x="22" y="307"/>
                </a:lnTo>
                <a:lnTo>
                  <a:pt x="22" y="305"/>
                </a:lnTo>
                <a:lnTo>
                  <a:pt x="23" y="305"/>
                </a:lnTo>
                <a:lnTo>
                  <a:pt x="24" y="305"/>
                </a:lnTo>
                <a:lnTo>
                  <a:pt x="26" y="305"/>
                </a:lnTo>
                <a:lnTo>
                  <a:pt x="27" y="305"/>
                </a:lnTo>
                <a:lnTo>
                  <a:pt x="27" y="304"/>
                </a:lnTo>
                <a:lnTo>
                  <a:pt x="26" y="303"/>
                </a:lnTo>
                <a:lnTo>
                  <a:pt x="24" y="304"/>
                </a:lnTo>
                <a:lnTo>
                  <a:pt x="24" y="303"/>
                </a:lnTo>
                <a:lnTo>
                  <a:pt x="23" y="303"/>
                </a:lnTo>
                <a:lnTo>
                  <a:pt x="21" y="303"/>
                </a:lnTo>
                <a:lnTo>
                  <a:pt x="19" y="303"/>
                </a:lnTo>
                <a:lnTo>
                  <a:pt x="19" y="301"/>
                </a:lnTo>
                <a:lnTo>
                  <a:pt x="19" y="300"/>
                </a:lnTo>
                <a:lnTo>
                  <a:pt x="18" y="299"/>
                </a:lnTo>
                <a:lnTo>
                  <a:pt x="19" y="298"/>
                </a:lnTo>
                <a:lnTo>
                  <a:pt x="21" y="299"/>
                </a:lnTo>
                <a:lnTo>
                  <a:pt x="21" y="298"/>
                </a:lnTo>
                <a:lnTo>
                  <a:pt x="22" y="298"/>
                </a:lnTo>
                <a:lnTo>
                  <a:pt x="23" y="296"/>
                </a:lnTo>
                <a:lnTo>
                  <a:pt x="23" y="295"/>
                </a:lnTo>
                <a:lnTo>
                  <a:pt x="22" y="295"/>
                </a:lnTo>
                <a:lnTo>
                  <a:pt x="21" y="295"/>
                </a:lnTo>
                <a:lnTo>
                  <a:pt x="19" y="295"/>
                </a:lnTo>
                <a:lnTo>
                  <a:pt x="18" y="295"/>
                </a:lnTo>
                <a:lnTo>
                  <a:pt x="17" y="294"/>
                </a:lnTo>
                <a:lnTo>
                  <a:pt x="17" y="292"/>
                </a:lnTo>
                <a:lnTo>
                  <a:pt x="15" y="291"/>
                </a:lnTo>
                <a:lnTo>
                  <a:pt x="15" y="290"/>
                </a:lnTo>
                <a:lnTo>
                  <a:pt x="14" y="288"/>
                </a:lnTo>
                <a:lnTo>
                  <a:pt x="14" y="287"/>
                </a:lnTo>
                <a:lnTo>
                  <a:pt x="15" y="287"/>
                </a:lnTo>
                <a:lnTo>
                  <a:pt x="15" y="286"/>
                </a:lnTo>
                <a:lnTo>
                  <a:pt x="14" y="286"/>
                </a:lnTo>
                <a:lnTo>
                  <a:pt x="14" y="284"/>
                </a:lnTo>
                <a:lnTo>
                  <a:pt x="13" y="284"/>
                </a:lnTo>
                <a:lnTo>
                  <a:pt x="13" y="283"/>
                </a:lnTo>
                <a:lnTo>
                  <a:pt x="13" y="282"/>
                </a:lnTo>
                <a:lnTo>
                  <a:pt x="11" y="281"/>
                </a:lnTo>
                <a:lnTo>
                  <a:pt x="11" y="279"/>
                </a:lnTo>
                <a:lnTo>
                  <a:pt x="11" y="278"/>
                </a:lnTo>
                <a:lnTo>
                  <a:pt x="13" y="277"/>
                </a:lnTo>
                <a:lnTo>
                  <a:pt x="11" y="277"/>
                </a:lnTo>
                <a:lnTo>
                  <a:pt x="10" y="275"/>
                </a:lnTo>
                <a:lnTo>
                  <a:pt x="10" y="274"/>
                </a:lnTo>
                <a:lnTo>
                  <a:pt x="10" y="271"/>
                </a:lnTo>
                <a:lnTo>
                  <a:pt x="10" y="270"/>
                </a:lnTo>
                <a:lnTo>
                  <a:pt x="10" y="269"/>
                </a:lnTo>
                <a:lnTo>
                  <a:pt x="10" y="266"/>
                </a:lnTo>
                <a:lnTo>
                  <a:pt x="10" y="265"/>
                </a:lnTo>
                <a:lnTo>
                  <a:pt x="11" y="265"/>
                </a:lnTo>
                <a:lnTo>
                  <a:pt x="13" y="265"/>
                </a:lnTo>
                <a:lnTo>
                  <a:pt x="14" y="262"/>
                </a:lnTo>
                <a:lnTo>
                  <a:pt x="14" y="261"/>
                </a:lnTo>
                <a:lnTo>
                  <a:pt x="15" y="260"/>
                </a:lnTo>
                <a:lnTo>
                  <a:pt x="17" y="260"/>
                </a:lnTo>
                <a:lnTo>
                  <a:pt x="18" y="261"/>
                </a:lnTo>
                <a:lnTo>
                  <a:pt x="19" y="261"/>
                </a:lnTo>
                <a:lnTo>
                  <a:pt x="19" y="262"/>
                </a:lnTo>
                <a:lnTo>
                  <a:pt x="21" y="262"/>
                </a:lnTo>
                <a:close/>
                <a:moveTo>
                  <a:pt x="136" y="260"/>
                </a:moveTo>
                <a:lnTo>
                  <a:pt x="134" y="260"/>
                </a:lnTo>
                <a:lnTo>
                  <a:pt x="136" y="260"/>
                </a:lnTo>
                <a:close/>
                <a:moveTo>
                  <a:pt x="138" y="261"/>
                </a:moveTo>
                <a:lnTo>
                  <a:pt x="138" y="260"/>
                </a:lnTo>
                <a:lnTo>
                  <a:pt x="140" y="260"/>
                </a:lnTo>
                <a:lnTo>
                  <a:pt x="138" y="261"/>
                </a:lnTo>
                <a:close/>
                <a:moveTo>
                  <a:pt x="137" y="260"/>
                </a:moveTo>
                <a:lnTo>
                  <a:pt x="136" y="258"/>
                </a:lnTo>
                <a:lnTo>
                  <a:pt x="137" y="258"/>
                </a:lnTo>
                <a:lnTo>
                  <a:pt x="137" y="260"/>
                </a:lnTo>
                <a:close/>
                <a:moveTo>
                  <a:pt x="158" y="257"/>
                </a:moveTo>
                <a:lnTo>
                  <a:pt x="157" y="257"/>
                </a:lnTo>
                <a:lnTo>
                  <a:pt x="158" y="256"/>
                </a:lnTo>
                <a:lnTo>
                  <a:pt x="158" y="257"/>
                </a:lnTo>
                <a:close/>
                <a:moveTo>
                  <a:pt x="154" y="256"/>
                </a:moveTo>
                <a:lnTo>
                  <a:pt x="153" y="256"/>
                </a:lnTo>
                <a:lnTo>
                  <a:pt x="153" y="254"/>
                </a:lnTo>
                <a:lnTo>
                  <a:pt x="154" y="256"/>
                </a:lnTo>
                <a:close/>
                <a:moveTo>
                  <a:pt x="6" y="261"/>
                </a:moveTo>
                <a:lnTo>
                  <a:pt x="5" y="262"/>
                </a:lnTo>
                <a:lnTo>
                  <a:pt x="3" y="261"/>
                </a:lnTo>
                <a:lnTo>
                  <a:pt x="3" y="260"/>
                </a:lnTo>
                <a:lnTo>
                  <a:pt x="2" y="258"/>
                </a:lnTo>
                <a:lnTo>
                  <a:pt x="2" y="257"/>
                </a:lnTo>
                <a:lnTo>
                  <a:pt x="2" y="256"/>
                </a:lnTo>
                <a:lnTo>
                  <a:pt x="3" y="254"/>
                </a:lnTo>
                <a:lnTo>
                  <a:pt x="5" y="254"/>
                </a:lnTo>
                <a:lnTo>
                  <a:pt x="5" y="256"/>
                </a:lnTo>
                <a:lnTo>
                  <a:pt x="6" y="257"/>
                </a:lnTo>
                <a:lnTo>
                  <a:pt x="6" y="258"/>
                </a:lnTo>
                <a:lnTo>
                  <a:pt x="7" y="260"/>
                </a:lnTo>
                <a:lnTo>
                  <a:pt x="6" y="260"/>
                </a:lnTo>
                <a:lnTo>
                  <a:pt x="6" y="261"/>
                </a:lnTo>
                <a:close/>
                <a:moveTo>
                  <a:pt x="153" y="252"/>
                </a:moveTo>
                <a:lnTo>
                  <a:pt x="154" y="252"/>
                </a:lnTo>
                <a:lnTo>
                  <a:pt x="154" y="253"/>
                </a:lnTo>
                <a:lnTo>
                  <a:pt x="153" y="253"/>
                </a:lnTo>
                <a:lnTo>
                  <a:pt x="151" y="253"/>
                </a:lnTo>
                <a:lnTo>
                  <a:pt x="151" y="252"/>
                </a:lnTo>
                <a:lnTo>
                  <a:pt x="150" y="252"/>
                </a:lnTo>
                <a:lnTo>
                  <a:pt x="151" y="252"/>
                </a:lnTo>
                <a:lnTo>
                  <a:pt x="153" y="252"/>
                </a:lnTo>
                <a:close/>
                <a:moveTo>
                  <a:pt x="288" y="250"/>
                </a:moveTo>
                <a:lnTo>
                  <a:pt x="288" y="252"/>
                </a:lnTo>
                <a:lnTo>
                  <a:pt x="288" y="253"/>
                </a:lnTo>
                <a:lnTo>
                  <a:pt x="286" y="253"/>
                </a:lnTo>
                <a:lnTo>
                  <a:pt x="286" y="252"/>
                </a:lnTo>
                <a:lnTo>
                  <a:pt x="286" y="250"/>
                </a:lnTo>
                <a:lnTo>
                  <a:pt x="286" y="252"/>
                </a:lnTo>
                <a:lnTo>
                  <a:pt x="286" y="250"/>
                </a:lnTo>
                <a:lnTo>
                  <a:pt x="288" y="250"/>
                </a:lnTo>
                <a:close/>
                <a:moveTo>
                  <a:pt x="155" y="249"/>
                </a:moveTo>
                <a:lnTo>
                  <a:pt x="155" y="250"/>
                </a:lnTo>
                <a:lnTo>
                  <a:pt x="154" y="249"/>
                </a:lnTo>
                <a:lnTo>
                  <a:pt x="155" y="249"/>
                </a:lnTo>
                <a:close/>
                <a:moveTo>
                  <a:pt x="117" y="250"/>
                </a:moveTo>
                <a:lnTo>
                  <a:pt x="116" y="249"/>
                </a:lnTo>
                <a:lnTo>
                  <a:pt x="117" y="249"/>
                </a:lnTo>
                <a:lnTo>
                  <a:pt x="117" y="250"/>
                </a:lnTo>
                <a:close/>
                <a:moveTo>
                  <a:pt x="149" y="249"/>
                </a:moveTo>
                <a:lnTo>
                  <a:pt x="147" y="249"/>
                </a:lnTo>
                <a:lnTo>
                  <a:pt x="149" y="249"/>
                </a:lnTo>
                <a:lnTo>
                  <a:pt x="149" y="250"/>
                </a:lnTo>
                <a:lnTo>
                  <a:pt x="147" y="250"/>
                </a:lnTo>
                <a:lnTo>
                  <a:pt x="149" y="250"/>
                </a:lnTo>
                <a:lnTo>
                  <a:pt x="150" y="252"/>
                </a:lnTo>
                <a:lnTo>
                  <a:pt x="149" y="252"/>
                </a:lnTo>
                <a:lnTo>
                  <a:pt x="149" y="253"/>
                </a:lnTo>
                <a:lnTo>
                  <a:pt x="147" y="253"/>
                </a:lnTo>
                <a:lnTo>
                  <a:pt x="149" y="253"/>
                </a:lnTo>
                <a:lnTo>
                  <a:pt x="150" y="253"/>
                </a:lnTo>
                <a:lnTo>
                  <a:pt x="151" y="253"/>
                </a:lnTo>
                <a:lnTo>
                  <a:pt x="151" y="254"/>
                </a:lnTo>
                <a:lnTo>
                  <a:pt x="150" y="254"/>
                </a:lnTo>
                <a:lnTo>
                  <a:pt x="149" y="254"/>
                </a:lnTo>
                <a:lnTo>
                  <a:pt x="147" y="254"/>
                </a:lnTo>
                <a:lnTo>
                  <a:pt x="147" y="256"/>
                </a:lnTo>
                <a:lnTo>
                  <a:pt x="146" y="256"/>
                </a:lnTo>
                <a:lnTo>
                  <a:pt x="146" y="254"/>
                </a:lnTo>
                <a:lnTo>
                  <a:pt x="145" y="254"/>
                </a:lnTo>
                <a:lnTo>
                  <a:pt x="145" y="253"/>
                </a:lnTo>
                <a:lnTo>
                  <a:pt x="144" y="253"/>
                </a:lnTo>
                <a:lnTo>
                  <a:pt x="145" y="253"/>
                </a:lnTo>
                <a:lnTo>
                  <a:pt x="145" y="252"/>
                </a:lnTo>
                <a:lnTo>
                  <a:pt x="146" y="252"/>
                </a:lnTo>
                <a:lnTo>
                  <a:pt x="146" y="250"/>
                </a:lnTo>
                <a:lnTo>
                  <a:pt x="146" y="249"/>
                </a:lnTo>
                <a:lnTo>
                  <a:pt x="147" y="249"/>
                </a:lnTo>
                <a:lnTo>
                  <a:pt x="149" y="248"/>
                </a:lnTo>
                <a:lnTo>
                  <a:pt x="149" y="249"/>
                </a:lnTo>
                <a:close/>
                <a:moveTo>
                  <a:pt x="24" y="248"/>
                </a:moveTo>
                <a:lnTo>
                  <a:pt x="24" y="246"/>
                </a:lnTo>
                <a:lnTo>
                  <a:pt x="24" y="248"/>
                </a:lnTo>
                <a:close/>
                <a:moveTo>
                  <a:pt x="28" y="246"/>
                </a:moveTo>
                <a:lnTo>
                  <a:pt x="27" y="246"/>
                </a:lnTo>
                <a:lnTo>
                  <a:pt x="28" y="246"/>
                </a:lnTo>
                <a:close/>
                <a:moveTo>
                  <a:pt x="145" y="246"/>
                </a:moveTo>
                <a:lnTo>
                  <a:pt x="144" y="248"/>
                </a:lnTo>
                <a:lnTo>
                  <a:pt x="144" y="246"/>
                </a:lnTo>
                <a:lnTo>
                  <a:pt x="145" y="246"/>
                </a:lnTo>
                <a:close/>
                <a:moveTo>
                  <a:pt x="276" y="246"/>
                </a:moveTo>
                <a:lnTo>
                  <a:pt x="276" y="245"/>
                </a:lnTo>
                <a:lnTo>
                  <a:pt x="276" y="246"/>
                </a:lnTo>
                <a:close/>
                <a:moveTo>
                  <a:pt x="23" y="245"/>
                </a:moveTo>
                <a:lnTo>
                  <a:pt x="22" y="244"/>
                </a:lnTo>
                <a:lnTo>
                  <a:pt x="23" y="244"/>
                </a:lnTo>
                <a:lnTo>
                  <a:pt x="23" y="245"/>
                </a:lnTo>
                <a:close/>
                <a:moveTo>
                  <a:pt x="146" y="240"/>
                </a:moveTo>
                <a:lnTo>
                  <a:pt x="146" y="241"/>
                </a:lnTo>
                <a:lnTo>
                  <a:pt x="146" y="243"/>
                </a:lnTo>
                <a:lnTo>
                  <a:pt x="146" y="241"/>
                </a:lnTo>
                <a:lnTo>
                  <a:pt x="146" y="243"/>
                </a:lnTo>
                <a:lnTo>
                  <a:pt x="145" y="241"/>
                </a:lnTo>
                <a:lnTo>
                  <a:pt x="146" y="241"/>
                </a:lnTo>
                <a:lnTo>
                  <a:pt x="146" y="240"/>
                </a:lnTo>
                <a:close/>
                <a:moveTo>
                  <a:pt x="284" y="240"/>
                </a:moveTo>
                <a:lnTo>
                  <a:pt x="285" y="241"/>
                </a:lnTo>
                <a:lnTo>
                  <a:pt x="284" y="241"/>
                </a:lnTo>
                <a:lnTo>
                  <a:pt x="284" y="243"/>
                </a:lnTo>
                <a:lnTo>
                  <a:pt x="285" y="243"/>
                </a:lnTo>
                <a:lnTo>
                  <a:pt x="285" y="244"/>
                </a:lnTo>
                <a:lnTo>
                  <a:pt x="284" y="244"/>
                </a:lnTo>
                <a:lnTo>
                  <a:pt x="284" y="243"/>
                </a:lnTo>
                <a:lnTo>
                  <a:pt x="282" y="243"/>
                </a:lnTo>
                <a:lnTo>
                  <a:pt x="281" y="241"/>
                </a:lnTo>
                <a:lnTo>
                  <a:pt x="282" y="241"/>
                </a:lnTo>
                <a:lnTo>
                  <a:pt x="282" y="240"/>
                </a:lnTo>
                <a:lnTo>
                  <a:pt x="284" y="241"/>
                </a:lnTo>
                <a:lnTo>
                  <a:pt x="284" y="240"/>
                </a:lnTo>
                <a:close/>
                <a:moveTo>
                  <a:pt x="278" y="239"/>
                </a:moveTo>
                <a:lnTo>
                  <a:pt x="277" y="239"/>
                </a:lnTo>
                <a:lnTo>
                  <a:pt x="278" y="239"/>
                </a:lnTo>
                <a:close/>
                <a:moveTo>
                  <a:pt x="276" y="239"/>
                </a:moveTo>
                <a:lnTo>
                  <a:pt x="276" y="237"/>
                </a:lnTo>
                <a:lnTo>
                  <a:pt x="276" y="239"/>
                </a:lnTo>
                <a:close/>
                <a:moveTo>
                  <a:pt x="147" y="237"/>
                </a:moveTo>
                <a:lnTo>
                  <a:pt x="147" y="239"/>
                </a:lnTo>
                <a:lnTo>
                  <a:pt x="147" y="237"/>
                </a:lnTo>
                <a:close/>
                <a:moveTo>
                  <a:pt x="167" y="237"/>
                </a:moveTo>
                <a:lnTo>
                  <a:pt x="166" y="237"/>
                </a:lnTo>
                <a:lnTo>
                  <a:pt x="166" y="236"/>
                </a:lnTo>
                <a:lnTo>
                  <a:pt x="167" y="236"/>
                </a:lnTo>
                <a:lnTo>
                  <a:pt x="167" y="237"/>
                </a:lnTo>
                <a:close/>
                <a:moveTo>
                  <a:pt x="282" y="237"/>
                </a:moveTo>
                <a:lnTo>
                  <a:pt x="282" y="236"/>
                </a:lnTo>
                <a:lnTo>
                  <a:pt x="282" y="237"/>
                </a:lnTo>
                <a:close/>
                <a:moveTo>
                  <a:pt x="278" y="237"/>
                </a:moveTo>
                <a:lnTo>
                  <a:pt x="277" y="237"/>
                </a:lnTo>
                <a:lnTo>
                  <a:pt x="277" y="236"/>
                </a:lnTo>
                <a:lnTo>
                  <a:pt x="278" y="236"/>
                </a:lnTo>
                <a:lnTo>
                  <a:pt x="278" y="237"/>
                </a:lnTo>
                <a:close/>
                <a:moveTo>
                  <a:pt x="280" y="236"/>
                </a:moveTo>
                <a:lnTo>
                  <a:pt x="278" y="236"/>
                </a:lnTo>
                <a:lnTo>
                  <a:pt x="278" y="235"/>
                </a:lnTo>
                <a:lnTo>
                  <a:pt x="280" y="235"/>
                </a:lnTo>
                <a:lnTo>
                  <a:pt x="280" y="236"/>
                </a:lnTo>
                <a:close/>
                <a:moveTo>
                  <a:pt x="19" y="233"/>
                </a:moveTo>
                <a:lnTo>
                  <a:pt x="19" y="235"/>
                </a:lnTo>
                <a:lnTo>
                  <a:pt x="21" y="235"/>
                </a:lnTo>
                <a:lnTo>
                  <a:pt x="19" y="235"/>
                </a:lnTo>
                <a:lnTo>
                  <a:pt x="18" y="235"/>
                </a:lnTo>
                <a:lnTo>
                  <a:pt x="18" y="233"/>
                </a:lnTo>
                <a:lnTo>
                  <a:pt x="19" y="233"/>
                </a:lnTo>
                <a:close/>
                <a:moveTo>
                  <a:pt x="22" y="232"/>
                </a:moveTo>
                <a:lnTo>
                  <a:pt x="21" y="232"/>
                </a:lnTo>
                <a:lnTo>
                  <a:pt x="22" y="232"/>
                </a:lnTo>
                <a:close/>
                <a:moveTo>
                  <a:pt x="27" y="231"/>
                </a:moveTo>
                <a:lnTo>
                  <a:pt x="26" y="229"/>
                </a:lnTo>
                <a:lnTo>
                  <a:pt x="27" y="229"/>
                </a:lnTo>
                <a:lnTo>
                  <a:pt x="27" y="231"/>
                </a:lnTo>
                <a:close/>
                <a:moveTo>
                  <a:pt x="284" y="229"/>
                </a:moveTo>
                <a:lnTo>
                  <a:pt x="282" y="229"/>
                </a:lnTo>
                <a:lnTo>
                  <a:pt x="284" y="229"/>
                </a:lnTo>
                <a:close/>
                <a:moveTo>
                  <a:pt x="151" y="229"/>
                </a:moveTo>
                <a:lnTo>
                  <a:pt x="151" y="231"/>
                </a:lnTo>
                <a:lnTo>
                  <a:pt x="150" y="231"/>
                </a:lnTo>
                <a:lnTo>
                  <a:pt x="150" y="232"/>
                </a:lnTo>
                <a:lnTo>
                  <a:pt x="149" y="232"/>
                </a:lnTo>
                <a:lnTo>
                  <a:pt x="149" y="231"/>
                </a:lnTo>
                <a:lnTo>
                  <a:pt x="150" y="231"/>
                </a:lnTo>
                <a:lnTo>
                  <a:pt x="150" y="229"/>
                </a:lnTo>
                <a:lnTo>
                  <a:pt x="151" y="229"/>
                </a:lnTo>
                <a:lnTo>
                  <a:pt x="151" y="228"/>
                </a:lnTo>
                <a:lnTo>
                  <a:pt x="151" y="229"/>
                </a:lnTo>
                <a:close/>
                <a:moveTo>
                  <a:pt x="23" y="229"/>
                </a:moveTo>
                <a:lnTo>
                  <a:pt x="22" y="228"/>
                </a:lnTo>
                <a:lnTo>
                  <a:pt x="23" y="228"/>
                </a:lnTo>
                <a:lnTo>
                  <a:pt x="23" y="229"/>
                </a:lnTo>
                <a:close/>
                <a:moveTo>
                  <a:pt x="284" y="228"/>
                </a:moveTo>
                <a:lnTo>
                  <a:pt x="282" y="228"/>
                </a:lnTo>
                <a:lnTo>
                  <a:pt x="284" y="228"/>
                </a:lnTo>
                <a:close/>
                <a:moveTo>
                  <a:pt x="133" y="227"/>
                </a:moveTo>
                <a:lnTo>
                  <a:pt x="134" y="228"/>
                </a:lnTo>
                <a:lnTo>
                  <a:pt x="133" y="228"/>
                </a:lnTo>
                <a:lnTo>
                  <a:pt x="134" y="229"/>
                </a:lnTo>
                <a:lnTo>
                  <a:pt x="134" y="231"/>
                </a:lnTo>
                <a:lnTo>
                  <a:pt x="136" y="231"/>
                </a:lnTo>
                <a:lnTo>
                  <a:pt x="137" y="231"/>
                </a:lnTo>
                <a:lnTo>
                  <a:pt x="138" y="232"/>
                </a:lnTo>
                <a:lnTo>
                  <a:pt x="140" y="231"/>
                </a:lnTo>
                <a:lnTo>
                  <a:pt x="140" y="229"/>
                </a:lnTo>
                <a:lnTo>
                  <a:pt x="140" y="231"/>
                </a:lnTo>
                <a:lnTo>
                  <a:pt x="141" y="231"/>
                </a:lnTo>
                <a:lnTo>
                  <a:pt x="142" y="231"/>
                </a:lnTo>
                <a:lnTo>
                  <a:pt x="142" y="232"/>
                </a:lnTo>
                <a:lnTo>
                  <a:pt x="141" y="232"/>
                </a:lnTo>
                <a:lnTo>
                  <a:pt x="141" y="233"/>
                </a:lnTo>
                <a:lnTo>
                  <a:pt x="142" y="233"/>
                </a:lnTo>
                <a:lnTo>
                  <a:pt x="142" y="235"/>
                </a:lnTo>
                <a:lnTo>
                  <a:pt x="144" y="235"/>
                </a:lnTo>
                <a:lnTo>
                  <a:pt x="144" y="233"/>
                </a:lnTo>
                <a:lnTo>
                  <a:pt x="145" y="233"/>
                </a:lnTo>
                <a:lnTo>
                  <a:pt x="146" y="232"/>
                </a:lnTo>
                <a:lnTo>
                  <a:pt x="147" y="232"/>
                </a:lnTo>
                <a:lnTo>
                  <a:pt x="147" y="233"/>
                </a:lnTo>
                <a:lnTo>
                  <a:pt x="147" y="235"/>
                </a:lnTo>
                <a:lnTo>
                  <a:pt x="149" y="235"/>
                </a:lnTo>
                <a:lnTo>
                  <a:pt x="149" y="236"/>
                </a:lnTo>
                <a:lnTo>
                  <a:pt x="147" y="236"/>
                </a:lnTo>
                <a:lnTo>
                  <a:pt x="147" y="237"/>
                </a:lnTo>
                <a:lnTo>
                  <a:pt x="146" y="237"/>
                </a:lnTo>
                <a:lnTo>
                  <a:pt x="146" y="239"/>
                </a:lnTo>
                <a:lnTo>
                  <a:pt x="145" y="239"/>
                </a:lnTo>
                <a:lnTo>
                  <a:pt x="144" y="239"/>
                </a:lnTo>
                <a:lnTo>
                  <a:pt x="144" y="240"/>
                </a:lnTo>
                <a:lnTo>
                  <a:pt x="144" y="241"/>
                </a:lnTo>
                <a:lnTo>
                  <a:pt x="145" y="241"/>
                </a:lnTo>
                <a:lnTo>
                  <a:pt x="145" y="243"/>
                </a:lnTo>
                <a:lnTo>
                  <a:pt x="145" y="244"/>
                </a:lnTo>
                <a:lnTo>
                  <a:pt x="146" y="245"/>
                </a:lnTo>
                <a:lnTo>
                  <a:pt x="145" y="245"/>
                </a:lnTo>
                <a:lnTo>
                  <a:pt x="144" y="245"/>
                </a:lnTo>
                <a:lnTo>
                  <a:pt x="144" y="246"/>
                </a:lnTo>
                <a:lnTo>
                  <a:pt x="142" y="246"/>
                </a:lnTo>
                <a:lnTo>
                  <a:pt x="141" y="246"/>
                </a:lnTo>
                <a:lnTo>
                  <a:pt x="140" y="246"/>
                </a:lnTo>
                <a:lnTo>
                  <a:pt x="141" y="246"/>
                </a:lnTo>
                <a:lnTo>
                  <a:pt x="140" y="246"/>
                </a:lnTo>
                <a:lnTo>
                  <a:pt x="140" y="245"/>
                </a:lnTo>
                <a:lnTo>
                  <a:pt x="138" y="245"/>
                </a:lnTo>
                <a:lnTo>
                  <a:pt x="137" y="244"/>
                </a:lnTo>
                <a:lnTo>
                  <a:pt x="138" y="244"/>
                </a:lnTo>
                <a:lnTo>
                  <a:pt x="137" y="244"/>
                </a:lnTo>
                <a:lnTo>
                  <a:pt x="136" y="245"/>
                </a:lnTo>
                <a:lnTo>
                  <a:pt x="136" y="244"/>
                </a:lnTo>
                <a:lnTo>
                  <a:pt x="134" y="244"/>
                </a:lnTo>
                <a:lnTo>
                  <a:pt x="136" y="243"/>
                </a:lnTo>
                <a:lnTo>
                  <a:pt x="136" y="241"/>
                </a:lnTo>
                <a:lnTo>
                  <a:pt x="134" y="240"/>
                </a:lnTo>
                <a:lnTo>
                  <a:pt x="134" y="239"/>
                </a:lnTo>
                <a:lnTo>
                  <a:pt x="134" y="236"/>
                </a:lnTo>
                <a:lnTo>
                  <a:pt x="136" y="236"/>
                </a:lnTo>
                <a:lnTo>
                  <a:pt x="134" y="235"/>
                </a:lnTo>
                <a:lnTo>
                  <a:pt x="133" y="235"/>
                </a:lnTo>
                <a:lnTo>
                  <a:pt x="133" y="233"/>
                </a:lnTo>
                <a:lnTo>
                  <a:pt x="133" y="232"/>
                </a:lnTo>
                <a:lnTo>
                  <a:pt x="132" y="232"/>
                </a:lnTo>
                <a:lnTo>
                  <a:pt x="132" y="231"/>
                </a:lnTo>
                <a:lnTo>
                  <a:pt x="133" y="231"/>
                </a:lnTo>
                <a:lnTo>
                  <a:pt x="133" y="229"/>
                </a:lnTo>
                <a:lnTo>
                  <a:pt x="132" y="229"/>
                </a:lnTo>
                <a:lnTo>
                  <a:pt x="133" y="229"/>
                </a:lnTo>
                <a:lnTo>
                  <a:pt x="133" y="228"/>
                </a:lnTo>
                <a:lnTo>
                  <a:pt x="132" y="228"/>
                </a:lnTo>
                <a:lnTo>
                  <a:pt x="132" y="227"/>
                </a:lnTo>
                <a:lnTo>
                  <a:pt x="132" y="226"/>
                </a:lnTo>
                <a:lnTo>
                  <a:pt x="133" y="227"/>
                </a:lnTo>
                <a:close/>
                <a:moveTo>
                  <a:pt x="43" y="227"/>
                </a:moveTo>
                <a:lnTo>
                  <a:pt x="44" y="227"/>
                </a:lnTo>
                <a:lnTo>
                  <a:pt x="45" y="227"/>
                </a:lnTo>
                <a:lnTo>
                  <a:pt x="47" y="227"/>
                </a:lnTo>
                <a:lnTo>
                  <a:pt x="48" y="227"/>
                </a:lnTo>
                <a:lnTo>
                  <a:pt x="49" y="227"/>
                </a:lnTo>
                <a:lnTo>
                  <a:pt x="51" y="227"/>
                </a:lnTo>
                <a:lnTo>
                  <a:pt x="53" y="228"/>
                </a:lnTo>
                <a:lnTo>
                  <a:pt x="55" y="229"/>
                </a:lnTo>
                <a:lnTo>
                  <a:pt x="56" y="229"/>
                </a:lnTo>
                <a:lnTo>
                  <a:pt x="57" y="229"/>
                </a:lnTo>
                <a:lnTo>
                  <a:pt x="58" y="229"/>
                </a:lnTo>
                <a:lnTo>
                  <a:pt x="58" y="231"/>
                </a:lnTo>
                <a:lnTo>
                  <a:pt x="61" y="232"/>
                </a:lnTo>
                <a:lnTo>
                  <a:pt x="62" y="232"/>
                </a:lnTo>
                <a:lnTo>
                  <a:pt x="64" y="232"/>
                </a:lnTo>
                <a:lnTo>
                  <a:pt x="64" y="233"/>
                </a:lnTo>
                <a:lnTo>
                  <a:pt x="65" y="233"/>
                </a:lnTo>
                <a:lnTo>
                  <a:pt x="66" y="235"/>
                </a:lnTo>
                <a:lnTo>
                  <a:pt x="66" y="236"/>
                </a:lnTo>
                <a:lnTo>
                  <a:pt x="68" y="237"/>
                </a:lnTo>
                <a:lnTo>
                  <a:pt x="68" y="239"/>
                </a:lnTo>
                <a:lnTo>
                  <a:pt x="69" y="240"/>
                </a:lnTo>
                <a:lnTo>
                  <a:pt x="70" y="241"/>
                </a:lnTo>
                <a:lnTo>
                  <a:pt x="72" y="243"/>
                </a:lnTo>
                <a:lnTo>
                  <a:pt x="72" y="244"/>
                </a:lnTo>
                <a:lnTo>
                  <a:pt x="72" y="245"/>
                </a:lnTo>
                <a:lnTo>
                  <a:pt x="73" y="245"/>
                </a:lnTo>
                <a:lnTo>
                  <a:pt x="73" y="246"/>
                </a:lnTo>
                <a:lnTo>
                  <a:pt x="73" y="248"/>
                </a:lnTo>
                <a:lnTo>
                  <a:pt x="73" y="249"/>
                </a:lnTo>
                <a:lnTo>
                  <a:pt x="73" y="250"/>
                </a:lnTo>
                <a:lnTo>
                  <a:pt x="73" y="252"/>
                </a:lnTo>
                <a:lnTo>
                  <a:pt x="74" y="252"/>
                </a:lnTo>
                <a:lnTo>
                  <a:pt x="74" y="253"/>
                </a:lnTo>
                <a:lnTo>
                  <a:pt x="75" y="253"/>
                </a:lnTo>
                <a:lnTo>
                  <a:pt x="75" y="254"/>
                </a:lnTo>
                <a:lnTo>
                  <a:pt x="75" y="256"/>
                </a:lnTo>
                <a:lnTo>
                  <a:pt x="77" y="257"/>
                </a:lnTo>
                <a:lnTo>
                  <a:pt x="77" y="258"/>
                </a:lnTo>
                <a:lnTo>
                  <a:pt x="78" y="260"/>
                </a:lnTo>
                <a:lnTo>
                  <a:pt x="79" y="261"/>
                </a:lnTo>
                <a:lnTo>
                  <a:pt x="82" y="262"/>
                </a:lnTo>
                <a:lnTo>
                  <a:pt x="83" y="262"/>
                </a:lnTo>
                <a:lnTo>
                  <a:pt x="85" y="263"/>
                </a:lnTo>
                <a:lnTo>
                  <a:pt x="85" y="265"/>
                </a:lnTo>
                <a:lnTo>
                  <a:pt x="85" y="266"/>
                </a:lnTo>
                <a:lnTo>
                  <a:pt x="86" y="266"/>
                </a:lnTo>
                <a:lnTo>
                  <a:pt x="86" y="267"/>
                </a:lnTo>
                <a:lnTo>
                  <a:pt x="85" y="267"/>
                </a:lnTo>
                <a:lnTo>
                  <a:pt x="85" y="270"/>
                </a:lnTo>
                <a:lnTo>
                  <a:pt x="85" y="271"/>
                </a:lnTo>
                <a:lnTo>
                  <a:pt x="85" y="273"/>
                </a:lnTo>
                <a:lnTo>
                  <a:pt x="83" y="274"/>
                </a:lnTo>
                <a:lnTo>
                  <a:pt x="82" y="275"/>
                </a:lnTo>
                <a:lnTo>
                  <a:pt x="82" y="277"/>
                </a:lnTo>
                <a:lnTo>
                  <a:pt x="81" y="277"/>
                </a:lnTo>
                <a:lnTo>
                  <a:pt x="81" y="278"/>
                </a:lnTo>
                <a:lnTo>
                  <a:pt x="79" y="279"/>
                </a:lnTo>
                <a:lnTo>
                  <a:pt x="78" y="279"/>
                </a:lnTo>
                <a:lnTo>
                  <a:pt x="77" y="281"/>
                </a:lnTo>
                <a:lnTo>
                  <a:pt x="74" y="281"/>
                </a:lnTo>
                <a:lnTo>
                  <a:pt x="73" y="281"/>
                </a:lnTo>
                <a:lnTo>
                  <a:pt x="72" y="281"/>
                </a:lnTo>
                <a:lnTo>
                  <a:pt x="70" y="281"/>
                </a:lnTo>
                <a:lnTo>
                  <a:pt x="70" y="279"/>
                </a:lnTo>
                <a:lnTo>
                  <a:pt x="70" y="281"/>
                </a:lnTo>
                <a:lnTo>
                  <a:pt x="69" y="281"/>
                </a:lnTo>
                <a:lnTo>
                  <a:pt x="69" y="279"/>
                </a:lnTo>
                <a:lnTo>
                  <a:pt x="69" y="281"/>
                </a:lnTo>
                <a:lnTo>
                  <a:pt x="68" y="281"/>
                </a:lnTo>
                <a:lnTo>
                  <a:pt x="66" y="281"/>
                </a:lnTo>
                <a:lnTo>
                  <a:pt x="65" y="281"/>
                </a:lnTo>
                <a:lnTo>
                  <a:pt x="65" y="279"/>
                </a:lnTo>
                <a:lnTo>
                  <a:pt x="64" y="279"/>
                </a:lnTo>
                <a:lnTo>
                  <a:pt x="64" y="281"/>
                </a:lnTo>
                <a:lnTo>
                  <a:pt x="62" y="281"/>
                </a:lnTo>
                <a:lnTo>
                  <a:pt x="61" y="281"/>
                </a:lnTo>
                <a:lnTo>
                  <a:pt x="61" y="282"/>
                </a:lnTo>
                <a:lnTo>
                  <a:pt x="60" y="279"/>
                </a:lnTo>
                <a:lnTo>
                  <a:pt x="58" y="279"/>
                </a:lnTo>
                <a:lnTo>
                  <a:pt x="58" y="281"/>
                </a:lnTo>
                <a:lnTo>
                  <a:pt x="57" y="281"/>
                </a:lnTo>
                <a:lnTo>
                  <a:pt x="57" y="282"/>
                </a:lnTo>
                <a:lnTo>
                  <a:pt x="56" y="282"/>
                </a:lnTo>
                <a:lnTo>
                  <a:pt x="56" y="283"/>
                </a:lnTo>
                <a:lnTo>
                  <a:pt x="53" y="283"/>
                </a:lnTo>
                <a:lnTo>
                  <a:pt x="53" y="282"/>
                </a:lnTo>
                <a:lnTo>
                  <a:pt x="52" y="282"/>
                </a:lnTo>
                <a:lnTo>
                  <a:pt x="51" y="282"/>
                </a:lnTo>
                <a:lnTo>
                  <a:pt x="49" y="282"/>
                </a:lnTo>
                <a:lnTo>
                  <a:pt x="49" y="281"/>
                </a:lnTo>
                <a:lnTo>
                  <a:pt x="48" y="281"/>
                </a:lnTo>
                <a:lnTo>
                  <a:pt x="48" y="279"/>
                </a:lnTo>
                <a:lnTo>
                  <a:pt x="45" y="278"/>
                </a:lnTo>
                <a:lnTo>
                  <a:pt x="44" y="277"/>
                </a:lnTo>
                <a:lnTo>
                  <a:pt x="45" y="275"/>
                </a:lnTo>
                <a:lnTo>
                  <a:pt x="44" y="275"/>
                </a:lnTo>
                <a:lnTo>
                  <a:pt x="44" y="274"/>
                </a:lnTo>
                <a:lnTo>
                  <a:pt x="43" y="273"/>
                </a:lnTo>
                <a:lnTo>
                  <a:pt x="41" y="273"/>
                </a:lnTo>
                <a:lnTo>
                  <a:pt x="41" y="271"/>
                </a:lnTo>
                <a:lnTo>
                  <a:pt x="41" y="270"/>
                </a:lnTo>
                <a:lnTo>
                  <a:pt x="40" y="270"/>
                </a:lnTo>
                <a:lnTo>
                  <a:pt x="40" y="269"/>
                </a:lnTo>
                <a:lnTo>
                  <a:pt x="40" y="267"/>
                </a:lnTo>
                <a:lnTo>
                  <a:pt x="40" y="266"/>
                </a:lnTo>
                <a:lnTo>
                  <a:pt x="39" y="266"/>
                </a:lnTo>
                <a:lnTo>
                  <a:pt x="38" y="266"/>
                </a:lnTo>
                <a:lnTo>
                  <a:pt x="36" y="265"/>
                </a:lnTo>
                <a:lnTo>
                  <a:pt x="36" y="263"/>
                </a:lnTo>
                <a:lnTo>
                  <a:pt x="35" y="263"/>
                </a:lnTo>
                <a:lnTo>
                  <a:pt x="35" y="262"/>
                </a:lnTo>
                <a:lnTo>
                  <a:pt x="35" y="261"/>
                </a:lnTo>
                <a:lnTo>
                  <a:pt x="34" y="261"/>
                </a:lnTo>
                <a:lnTo>
                  <a:pt x="34" y="260"/>
                </a:lnTo>
                <a:lnTo>
                  <a:pt x="34" y="258"/>
                </a:lnTo>
                <a:lnTo>
                  <a:pt x="34" y="257"/>
                </a:lnTo>
                <a:lnTo>
                  <a:pt x="34" y="256"/>
                </a:lnTo>
                <a:lnTo>
                  <a:pt x="34" y="254"/>
                </a:lnTo>
                <a:lnTo>
                  <a:pt x="34" y="253"/>
                </a:lnTo>
                <a:lnTo>
                  <a:pt x="34" y="252"/>
                </a:lnTo>
                <a:lnTo>
                  <a:pt x="32" y="250"/>
                </a:lnTo>
                <a:lnTo>
                  <a:pt x="31" y="250"/>
                </a:lnTo>
                <a:lnTo>
                  <a:pt x="31" y="249"/>
                </a:lnTo>
                <a:lnTo>
                  <a:pt x="31" y="248"/>
                </a:lnTo>
                <a:lnTo>
                  <a:pt x="30" y="248"/>
                </a:lnTo>
                <a:lnTo>
                  <a:pt x="31" y="246"/>
                </a:lnTo>
                <a:lnTo>
                  <a:pt x="31" y="245"/>
                </a:lnTo>
                <a:lnTo>
                  <a:pt x="30" y="245"/>
                </a:lnTo>
                <a:lnTo>
                  <a:pt x="30" y="244"/>
                </a:lnTo>
                <a:lnTo>
                  <a:pt x="28" y="244"/>
                </a:lnTo>
                <a:lnTo>
                  <a:pt x="28" y="243"/>
                </a:lnTo>
                <a:lnTo>
                  <a:pt x="27" y="243"/>
                </a:lnTo>
                <a:lnTo>
                  <a:pt x="26" y="241"/>
                </a:lnTo>
                <a:lnTo>
                  <a:pt x="26" y="240"/>
                </a:lnTo>
                <a:lnTo>
                  <a:pt x="26" y="239"/>
                </a:lnTo>
                <a:lnTo>
                  <a:pt x="27" y="239"/>
                </a:lnTo>
                <a:lnTo>
                  <a:pt x="26" y="239"/>
                </a:lnTo>
                <a:lnTo>
                  <a:pt x="26" y="237"/>
                </a:lnTo>
                <a:lnTo>
                  <a:pt x="26" y="236"/>
                </a:lnTo>
                <a:lnTo>
                  <a:pt x="24" y="236"/>
                </a:lnTo>
                <a:lnTo>
                  <a:pt x="23" y="236"/>
                </a:lnTo>
                <a:lnTo>
                  <a:pt x="22" y="236"/>
                </a:lnTo>
                <a:lnTo>
                  <a:pt x="21" y="235"/>
                </a:lnTo>
                <a:lnTo>
                  <a:pt x="21" y="233"/>
                </a:lnTo>
                <a:lnTo>
                  <a:pt x="22" y="233"/>
                </a:lnTo>
                <a:lnTo>
                  <a:pt x="22" y="232"/>
                </a:lnTo>
                <a:lnTo>
                  <a:pt x="23" y="232"/>
                </a:lnTo>
                <a:lnTo>
                  <a:pt x="23" y="233"/>
                </a:lnTo>
                <a:lnTo>
                  <a:pt x="24" y="232"/>
                </a:lnTo>
                <a:lnTo>
                  <a:pt x="26" y="232"/>
                </a:lnTo>
                <a:lnTo>
                  <a:pt x="27" y="232"/>
                </a:lnTo>
                <a:lnTo>
                  <a:pt x="27" y="231"/>
                </a:lnTo>
                <a:lnTo>
                  <a:pt x="28" y="229"/>
                </a:lnTo>
                <a:lnTo>
                  <a:pt x="30" y="229"/>
                </a:lnTo>
                <a:lnTo>
                  <a:pt x="31" y="229"/>
                </a:lnTo>
                <a:lnTo>
                  <a:pt x="31" y="228"/>
                </a:lnTo>
                <a:lnTo>
                  <a:pt x="34" y="228"/>
                </a:lnTo>
                <a:lnTo>
                  <a:pt x="36" y="228"/>
                </a:lnTo>
                <a:lnTo>
                  <a:pt x="38" y="227"/>
                </a:lnTo>
                <a:lnTo>
                  <a:pt x="39" y="227"/>
                </a:lnTo>
                <a:lnTo>
                  <a:pt x="40" y="226"/>
                </a:lnTo>
                <a:lnTo>
                  <a:pt x="41" y="226"/>
                </a:lnTo>
                <a:lnTo>
                  <a:pt x="43" y="226"/>
                </a:lnTo>
                <a:lnTo>
                  <a:pt x="43" y="227"/>
                </a:lnTo>
                <a:close/>
                <a:moveTo>
                  <a:pt x="22" y="227"/>
                </a:moveTo>
                <a:lnTo>
                  <a:pt x="21" y="227"/>
                </a:lnTo>
                <a:lnTo>
                  <a:pt x="21" y="226"/>
                </a:lnTo>
                <a:lnTo>
                  <a:pt x="22" y="227"/>
                </a:lnTo>
                <a:close/>
                <a:moveTo>
                  <a:pt x="144" y="224"/>
                </a:moveTo>
                <a:lnTo>
                  <a:pt x="144" y="226"/>
                </a:lnTo>
                <a:lnTo>
                  <a:pt x="145" y="226"/>
                </a:lnTo>
                <a:lnTo>
                  <a:pt x="145" y="227"/>
                </a:lnTo>
                <a:lnTo>
                  <a:pt x="146" y="227"/>
                </a:lnTo>
                <a:lnTo>
                  <a:pt x="146" y="228"/>
                </a:lnTo>
                <a:lnTo>
                  <a:pt x="147" y="229"/>
                </a:lnTo>
                <a:lnTo>
                  <a:pt x="146" y="229"/>
                </a:lnTo>
                <a:lnTo>
                  <a:pt x="146" y="228"/>
                </a:lnTo>
                <a:lnTo>
                  <a:pt x="145" y="227"/>
                </a:lnTo>
                <a:lnTo>
                  <a:pt x="145" y="228"/>
                </a:lnTo>
                <a:lnTo>
                  <a:pt x="144" y="228"/>
                </a:lnTo>
                <a:lnTo>
                  <a:pt x="142" y="226"/>
                </a:lnTo>
                <a:lnTo>
                  <a:pt x="144" y="224"/>
                </a:lnTo>
                <a:close/>
                <a:moveTo>
                  <a:pt x="123" y="223"/>
                </a:moveTo>
                <a:lnTo>
                  <a:pt x="123" y="222"/>
                </a:lnTo>
                <a:lnTo>
                  <a:pt x="123" y="223"/>
                </a:lnTo>
                <a:close/>
                <a:moveTo>
                  <a:pt x="111" y="223"/>
                </a:moveTo>
                <a:lnTo>
                  <a:pt x="111" y="224"/>
                </a:lnTo>
                <a:lnTo>
                  <a:pt x="112" y="226"/>
                </a:lnTo>
                <a:lnTo>
                  <a:pt x="113" y="224"/>
                </a:lnTo>
                <a:lnTo>
                  <a:pt x="113" y="226"/>
                </a:lnTo>
                <a:lnTo>
                  <a:pt x="113" y="227"/>
                </a:lnTo>
                <a:lnTo>
                  <a:pt x="112" y="227"/>
                </a:lnTo>
                <a:lnTo>
                  <a:pt x="113" y="227"/>
                </a:lnTo>
                <a:lnTo>
                  <a:pt x="113" y="228"/>
                </a:lnTo>
                <a:lnTo>
                  <a:pt x="112" y="228"/>
                </a:lnTo>
                <a:lnTo>
                  <a:pt x="113" y="228"/>
                </a:lnTo>
                <a:lnTo>
                  <a:pt x="115" y="228"/>
                </a:lnTo>
                <a:lnTo>
                  <a:pt x="115" y="229"/>
                </a:lnTo>
                <a:lnTo>
                  <a:pt x="115" y="231"/>
                </a:lnTo>
                <a:lnTo>
                  <a:pt x="115" y="229"/>
                </a:lnTo>
                <a:lnTo>
                  <a:pt x="116" y="228"/>
                </a:lnTo>
                <a:lnTo>
                  <a:pt x="117" y="229"/>
                </a:lnTo>
                <a:lnTo>
                  <a:pt x="117" y="231"/>
                </a:lnTo>
                <a:lnTo>
                  <a:pt x="116" y="231"/>
                </a:lnTo>
                <a:lnTo>
                  <a:pt x="116" y="232"/>
                </a:lnTo>
                <a:lnTo>
                  <a:pt x="117" y="232"/>
                </a:lnTo>
                <a:lnTo>
                  <a:pt x="117" y="233"/>
                </a:lnTo>
                <a:lnTo>
                  <a:pt x="116" y="233"/>
                </a:lnTo>
                <a:lnTo>
                  <a:pt x="117" y="233"/>
                </a:lnTo>
                <a:lnTo>
                  <a:pt x="119" y="233"/>
                </a:lnTo>
                <a:lnTo>
                  <a:pt x="119" y="232"/>
                </a:lnTo>
                <a:lnTo>
                  <a:pt x="119" y="231"/>
                </a:lnTo>
                <a:lnTo>
                  <a:pt x="120" y="231"/>
                </a:lnTo>
                <a:lnTo>
                  <a:pt x="120" y="232"/>
                </a:lnTo>
                <a:lnTo>
                  <a:pt x="120" y="231"/>
                </a:lnTo>
                <a:lnTo>
                  <a:pt x="121" y="231"/>
                </a:lnTo>
                <a:lnTo>
                  <a:pt x="123" y="231"/>
                </a:lnTo>
                <a:lnTo>
                  <a:pt x="123" y="232"/>
                </a:lnTo>
                <a:lnTo>
                  <a:pt x="123" y="233"/>
                </a:lnTo>
                <a:lnTo>
                  <a:pt x="121" y="233"/>
                </a:lnTo>
                <a:lnTo>
                  <a:pt x="120" y="233"/>
                </a:lnTo>
                <a:lnTo>
                  <a:pt x="120" y="235"/>
                </a:lnTo>
                <a:lnTo>
                  <a:pt x="120" y="236"/>
                </a:lnTo>
                <a:lnTo>
                  <a:pt x="121" y="236"/>
                </a:lnTo>
                <a:lnTo>
                  <a:pt x="121" y="235"/>
                </a:lnTo>
                <a:lnTo>
                  <a:pt x="123" y="236"/>
                </a:lnTo>
                <a:lnTo>
                  <a:pt x="124" y="237"/>
                </a:lnTo>
                <a:lnTo>
                  <a:pt x="123" y="239"/>
                </a:lnTo>
                <a:lnTo>
                  <a:pt x="124" y="239"/>
                </a:lnTo>
                <a:lnTo>
                  <a:pt x="125" y="239"/>
                </a:lnTo>
                <a:lnTo>
                  <a:pt x="125" y="240"/>
                </a:lnTo>
                <a:lnTo>
                  <a:pt x="127" y="240"/>
                </a:lnTo>
                <a:lnTo>
                  <a:pt x="128" y="241"/>
                </a:lnTo>
                <a:lnTo>
                  <a:pt x="127" y="243"/>
                </a:lnTo>
                <a:lnTo>
                  <a:pt x="127" y="244"/>
                </a:lnTo>
                <a:lnTo>
                  <a:pt x="125" y="244"/>
                </a:lnTo>
                <a:lnTo>
                  <a:pt x="125" y="245"/>
                </a:lnTo>
                <a:lnTo>
                  <a:pt x="125" y="246"/>
                </a:lnTo>
                <a:lnTo>
                  <a:pt x="124" y="246"/>
                </a:lnTo>
                <a:lnTo>
                  <a:pt x="124" y="248"/>
                </a:lnTo>
                <a:lnTo>
                  <a:pt x="125" y="248"/>
                </a:lnTo>
                <a:lnTo>
                  <a:pt x="125" y="249"/>
                </a:lnTo>
                <a:lnTo>
                  <a:pt x="125" y="250"/>
                </a:lnTo>
                <a:lnTo>
                  <a:pt x="127" y="252"/>
                </a:lnTo>
                <a:lnTo>
                  <a:pt x="128" y="252"/>
                </a:lnTo>
                <a:lnTo>
                  <a:pt x="128" y="250"/>
                </a:lnTo>
                <a:lnTo>
                  <a:pt x="127" y="250"/>
                </a:lnTo>
                <a:lnTo>
                  <a:pt x="127" y="249"/>
                </a:lnTo>
                <a:lnTo>
                  <a:pt x="128" y="249"/>
                </a:lnTo>
                <a:lnTo>
                  <a:pt x="129" y="249"/>
                </a:lnTo>
                <a:lnTo>
                  <a:pt x="129" y="250"/>
                </a:lnTo>
                <a:lnTo>
                  <a:pt x="130" y="250"/>
                </a:lnTo>
                <a:lnTo>
                  <a:pt x="132" y="250"/>
                </a:lnTo>
                <a:lnTo>
                  <a:pt x="132" y="249"/>
                </a:lnTo>
                <a:lnTo>
                  <a:pt x="133" y="250"/>
                </a:lnTo>
                <a:lnTo>
                  <a:pt x="133" y="252"/>
                </a:lnTo>
                <a:lnTo>
                  <a:pt x="134" y="252"/>
                </a:lnTo>
                <a:lnTo>
                  <a:pt x="134" y="250"/>
                </a:lnTo>
                <a:lnTo>
                  <a:pt x="136" y="250"/>
                </a:lnTo>
                <a:lnTo>
                  <a:pt x="137" y="250"/>
                </a:lnTo>
                <a:lnTo>
                  <a:pt x="138" y="250"/>
                </a:lnTo>
                <a:lnTo>
                  <a:pt x="138" y="252"/>
                </a:lnTo>
                <a:lnTo>
                  <a:pt x="137" y="252"/>
                </a:lnTo>
                <a:lnTo>
                  <a:pt x="137" y="253"/>
                </a:lnTo>
                <a:lnTo>
                  <a:pt x="136" y="253"/>
                </a:lnTo>
                <a:lnTo>
                  <a:pt x="136" y="254"/>
                </a:lnTo>
                <a:lnTo>
                  <a:pt x="134" y="254"/>
                </a:lnTo>
                <a:lnTo>
                  <a:pt x="136" y="254"/>
                </a:lnTo>
                <a:lnTo>
                  <a:pt x="134" y="256"/>
                </a:lnTo>
                <a:lnTo>
                  <a:pt x="133" y="256"/>
                </a:lnTo>
                <a:lnTo>
                  <a:pt x="133" y="257"/>
                </a:lnTo>
                <a:lnTo>
                  <a:pt x="134" y="257"/>
                </a:lnTo>
                <a:lnTo>
                  <a:pt x="133" y="257"/>
                </a:lnTo>
                <a:lnTo>
                  <a:pt x="134" y="257"/>
                </a:lnTo>
                <a:lnTo>
                  <a:pt x="136" y="257"/>
                </a:lnTo>
                <a:lnTo>
                  <a:pt x="136" y="258"/>
                </a:lnTo>
                <a:lnTo>
                  <a:pt x="134" y="258"/>
                </a:lnTo>
                <a:lnTo>
                  <a:pt x="136" y="258"/>
                </a:lnTo>
                <a:lnTo>
                  <a:pt x="136" y="260"/>
                </a:lnTo>
                <a:lnTo>
                  <a:pt x="134" y="260"/>
                </a:lnTo>
                <a:lnTo>
                  <a:pt x="134" y="261"/>
                </a:lnTo>
                <a:lnTo>
                  <a:pt x="136" y="261"/>
                </a:lnTo>
                <a:lnTo>
                  <a:pt x="134" y="262"/>
                </a:lnTo>
                <a:lnTo>
                  <a:pt x="136" y="262"/>
                </a:lnTo>
                <a:lnTo>
                  <a:pt x="136" y="263"/>
                </a:lnTo>
                <a:lnTo>
                  <a:pt x="136" y="265"/>
                </a:lnTo>
                <a:lnTo>
                  <a:pt x="134" y="265"/>
                </a:lnTo>
                <a:lnTo>
                  <a:pt x="134" y="266"/>
                </a:lnTo>
                <a:lnTo>
                  <a:pt x="133" y="266"/>
                </a:lnTo>
                <a:lnTo>
                  <a:pt x="132" y="267"/>
                </a:lnTo>
                <a:lnTo>
                  <a:pt x="130" y="267"/>
                </a:lnTo>
                <a:lnTo>
                  <a:pt x="130" y="266"/>
                </a:lnTo>
                <a:lnTo>
                  <a:pt x="129" y="266"/>
                </a:lnTo>
                <a:lnTo>
                  <a:pt x="129" y="265"/>
                </a:lnTo>
                <a:lnTo>
                  <a:pt x="128" y="265"/>
                </a:lnTo>
                <a:lnTo>
                  <a:pt x="127" y="265"/>
                </a:lnTo>
                <a:lnTo>
                  <a:pt x="125" y="265"/>
                </a:lnTo>
                <a:lnTo>
                  <a:pt x="125" y="263"/>
                </a:lnTo>
                <a:lnTo>
                  <a:pt x="125" y="262"/>
                </a:lnTo>
                <a:lnTo>
                  <a:pt x="124" y="262"/>
                </a:lnTo>
                <a:lnTo>
                  <a:pt x="124" y="261"/>
                </a:lnTo>
                <a:lnTo>
                  <a:pt x="125" y="261"/>
                </a:lnTo>
                <a:lnTo>
                  <a:pt x="127" y="261"/>
                </a:lnTo>
                <a:lnTo>
                  <a:pt x="128" y="261"/>
                </a:lnTo>
                <a:lnTo>
                  <a:pt x="128" y="260"/>
                </a:lnTo>
                <a:lnTo>
                  <a:pt x="127" y="260"/>
                </a:lnTo>
                <a:lnTo>
                  <a:pt x="125" y="258"/>
                </a:lnTo>
                <a:lnTo>
                  <a:pt x="124" y="260"/>
                </a:lnTo>
                <a:lnTo>
                  <a:pt x="123" y="260"/>
                </a:lnTo>
                <a:lnTo>
                  <a:pt x="123" y="258"/>
                </a:lnTo>
                <a:lnTo>
                  <a:pt x="121" y="258"/>
                </a:lnTo>
                <a:lnTo>
                  <a:pt x="120" y="257"/>
                </a:lnTo>
                <a:lnTo>
                  <a:pt x="120" y="258"/>
                </a:lnTo>
                <a:lnTo>
                  <a:pt x="119" y="257"/>
                </a:lnTo>
                <a:lnTo>
                  <a:pt x="119" y="256"/>
                </a:lnTo>
                <a:lnTo>
                  <a:pt x="119" y="254"/>
                </a:lnTo>
                <a:lnTo>
                  <a:pt x="119" y="253"/>
                </a:lnTo>
                <a:lnTo>
                  <a:pt x="117" y="253"/>
                </a:lnTo>
                <a:lnTo>
                  <a:pt x="117" y="252"/>
                </a:lnTo>
                <a:lnTo>
                  <a:pt x="119" y="252"/>
                </a:lnTo>
                <a:lnTo>
                  <a:pt x="119" y="250"/>
                </a:lnTo>
                <a:lnTo>
                  <a:pt x="117" y="250"/>
                </a:lnTo>
                <a:lnTo>
                  <a:pt x="117" y="249"/>
                </a:lnTo>
                <a:lnTo>
                  <a:pt x="119" y="249"/>
                </a:lnTo>
                <a:lnTo>
                  <a:pt x="119" y="250"/>
                </a:lnTo>
                <a:lnTo>
                  <a:pt x="120" y="250"/>
                </a:lnTo>
                <a:lnTo>
                  <a:pt x="120" y="252"/>
                </a:lnTo>
                <a:lnTo>
                  <a:pt x="121" y="252"/>
                </a:lnTo>
                <a:lnTo>
                  <a:pt x="123" y="253"/>
                </a:lnTo>
                <a:lnTo>
                  <a:pt x="124" y="252"/>
                </a:lnTo>
                <a:lnTo>
                  <a:pt x="123" y="252"/>
                </a:lnTo>
                <a:lnTo>
                  <a:pt x="124" y="252"/>
                </a:lnTo>
                <a:lnTo>
                  <a:pt x="125" y="250"/>
                </a:lnTo>
                <a:lnTo>
                  <a:pt x="124" y="250"/>
                </a:lnTo>
                <a:lnTo>
                  <a:pt x="124" y="249"/>
                </a:lnTo>
                <a:lnTo>
                  <a:pt x="123" y="249"/>
                </a:lnTo>
                <a:lnTo>
                  <a:pt x="121" y="248"/>
                </a:lnTo>
                <a:lnTo>
                  <a:pt x="121" y="246"/>
                </a:lnTo>
                <a:lnTo>
                  <a:pt x="120" y="246"/>
                </a:lnTo>
                <a:lnTo>
                  <a:pt x="119" y="246"/>
                </a:lnTo>
                <a:lnTo>
                  <a:pt x="119" y="245"/>
                </a:lnTo>
                <a:lnTo>
                  <a:pt x="120" y="245"/>
                </a:lnTo>
                <a:lnTo>
                  <a:pt x="119" y="245"/>
                </a:lnTo>
                <a:lnTo>
                  <a:pt x="117" y="245"/>
                </a:lnTo>
                <a:lnTo>
                  <a:pt x="117" y="244"/>
                </a:lnTo>
                <a:lnTo>
                  <a:pt x="116" y="243"/>
                </a:lnTo>
                <a:lnTo>
                  <a:pt x="115" y="241"/>
                </a:lnTo>
                <a:lnTo>
                  <a:pt x="115" y="240"/>
                </a:lnTo>
                <a:lnTo>
                  <a:pt x="113" y="240"/>
                </a:lnTo>
                <a:lnTo>
                  <a:pt x="113" y="241"/>
                </a:lnTo>
                <a:lnTo>
                  <a:pt x="112" y="243"/>
                </a:lnTo>
                <a:lnTo>
                  <a:pt x="112" y="241"/>
                </a:lnTo>
                <a:lnTo>
                  <a:pt x="112" y="240"/>
                </a:lnTo>
                <a:lnTo>
                  <a:pt x="112" y="239"/>
                </a:lnTo>
                <a:lnTo>
                  <a:pt x="112" y="237"/>
                </a:lnTo>
                <a:lnTo>
                  <a:pt x="111" y="237"/>
                </a:lnTo>
                <a:lnTo>
                  <a:pt x="111" y="236"/>
                </a:lnTo>
                <a:lnTo>
                  <a:pt x="111" y="235"/>
                </a:lnTo>
                <a:lnTo>
                  <a:pt x="110" y="236"/>
                </a:lnTo>
                <a:lnTo>
                  <a:pt x="110" y="237"/>
                </a:lnTo>
                <a:lnTo>
                  <a:pt x="108" y="236"/>
                </a:lnTo>
                <a:lnTo>
                  <a:pt x="108" y="235"/>
                </a:lnTo>
                <a:lnTo>
                  <a:pt x="107" y="235"/>
                </a:lnTo>
                <a:lnTo>
                  <a:pt x="108" y="235"/>
                </a:lnTo>
                <a:lnTo>
                  <a:pt x="108" y="233"/>
                </a:lnTo>
                <a:lnTo>
                  <a:pt x="110" y="233"/>
                </a:lnTo>
                <a:lnTo>
                  <a:pt x="108" y="232"/>
                </a:lnTo>
                <a:lnTo>
                  <a:pt x="110" y="231"/>
                </a:lnTo>
                <a:lnTo>
                  <a:pt x="110" y="229"/>
                </a:lnTo>
                <a:lnTo>
                  <a:pt x="108" y="229"/>
                </a:lnTo>
                <a:lnTo>
                  <a:pt x="108" y="228"/>
                </a:lnTo>
                <a:lnTo>
                  <a:pt x="107" y="228"/>
                </a:lnTo>
                <a:lnTo>
                  <a:pt x="107" y="229"/>
                </a:lnTo>
                <a:lnTo>
                  <a:pt x="106" y="229"/>
                </a:lnTo>
                <a:lnTo>
                  <a:pt x="106" y="228"/>
                </a:lnTo>
                <a:lnTo>
                  <a:pt x="106" y="226"/>
                </a:lnTo>
                <a:lnTo>
                  <a:pt x="107" y="227"/>
                </a:lnTo>
                <a:lnTo>
                  <a:pt x="108" y="227"/>
                </a:lnTo>
                <a:lnTo>
                  <a:pt x="108" y="228"/>
                </a:lnTo>
                <a:lnTo>
                  <a:pt x="108" y="227"/>
                </a:lnTo>
                <a:lnTo>
                  <a:pt x="110" y="227"/>
                </a:lnTo>
                <a:lnTo>
                  <a:pt x="111" y="227"/>
                </a:lnTo>
                <a:lnTo>
                  <a:pt x="111" y="226"/>
                </a:lnTo>
                <a:lnTo>
                  <a:pt x="110" y="226"/>
                </a:lnTo>
                <a:lnTo>
                  <a:pt x="110" y="224"/>
                </a:lnTo>
                <a:lnTo>
                  <a:pt x="110" y="226"/>
                </a:lnTo>
                <a:lnTo>
                  <a:pt x="110" y="224"/>
                </a:lnTo>
                <a:lnTo>
                  <a:pt x="108" y="223"/>
                </a:lnTo>
                <a:lnTo>
                  <a:pt x="107" y="223"/>
                </a:lnTo>
                <a:lnTo>
                  <a:pt x="108" y="223"/>
                </a:lnTo>
                <a:lnTo>
                  <a:pt x="108" y="222"/>
                </a:lnTo>
                <a:lnTo>
                  <a:pt x="110" y="223"/>
                </a:lnTo>
                <a:lnTo>
                  <a:pt x="110" y="222"/>
                </a:lnTo>
                <a:lnTo>
                  <a:pt x="111" y="222"/>
                </a:lnTo>
                <a:lnTo>
                  <a:pt x="111" y="223"/>
                </a:lnTo>
                <a:close/>
                <a:moveTo>
                  <a:pt x="108" y="222"/>
                </a:moveTo>
                <a:lnTo>
                  <a:pt x="107" y="222"/>
                </a:lnTo>
                <a:lnTo>
                  <a:pt x="107" y="220"/>
                </a:lnTo>
                <a:lnTo>
                  <a:pt x="108" y="222"/>
                </a:lnTo>
                <a:close/>
                <a:moveTo>
                  <a:pt x="116" y="219"/>
                </a:moveTo>
                <a:lnTo>
                  <a:pt x="116" y="220"/>
                </a:lnTo>
                <a:lnTo>
                  <a:pt x="117" y="220"/>
                </a:lnTo>
                <a:lnTo>
                  <a:pt x="117" y="222"/>
                </a:lnTo>
                <a:lnTo>
                  <a:pt x="119" y="222"/>
                </a:lnTo>
                <a:lnTo>
                  <a:pt x="120" y="222"/>
                </a:lnTo>
                <a:lnTo>
                  <a:pt x="121" y="222"/>
                </a:lnTo>
                <a:lnTo>
                  <a:pt x="123" y="222"/>
                </a:lnTo>
                <a:lnTo>
                  <a:pt x="123" y="223"/>
                </a:lnTo>
                <a:lnTo>
                  <a:pt x="120" y="224"/>
                </a:lnTo>
                <a:lnTo>
                  <a:pt x="120" y="226"/>
                </a:lnTo>
                <a:lnTo>
                  <a:pt x="121" y="226"/>
                </a:lnTo>
                <a:lnTo>
                  <a:pt x="121" y="227"/>
                </a:lnTo>
                <a:lnTo>
                  <a:pt x="121" y="228"/>
                </a:lnTo>
                <a:lnTo>
                  <a:pt x="120" y="228"/>
                </a:lnTo>
                <a:lnTo>
                  <a:pt x="119" y="228"/>
                </a:lnTo>
                <a:lnTo>
                  <a:pt x="119" y="229"/>
                </a:lnTo>
                <a:lnTo>
                  <a:pt x="117" y="228"/>
                </a:lnTo>
                <a:lnTo>
                  <a:pt x="116" y="228"/>
                </a:lnTo>
                <a:lnTo>
                  <a:pt x="115" y="228"/>
                </a:lnTo>
                <a:lnTo>
                  <a:pt x="115" y="227"/>
                </a:lnTo>
                <a:lnTo>
                  <a:pt x="115" y="226"/>
                </a:lnTo>
                <a:lnTo>
                  <a:pt x="116" y="226"/>
                </a:lnTo>
                <a:lnTo>
                  <a:pt x="115" y="226"/>
                </a:lnTo>
                <a:lnTo>
                  <a:pt x="115" y="224"/>
                </a:lnTo>
                <a:lnTo>
                  <a:pt x="115" y="223"/>
                </a:lnTo>
                <a:lnTo>
                  <a:pt x="116" y="223"/>
                </a:lnTo>
                <a:lnTo>
                  <a:pt x="116" y="222"/>
                </a:lnTo>
                <a:lnTo>
                  <a:pt x="115" y="222"/>
                </a:lnTo>
                <a:lnTo>
                  <a:pt x="113" y="220"/>
                </a:lnTo>
                <a:lnTo>
                  <a:pt x="115" y="220"/>
                </a:lnTo>
                <a:lnTo>
                  <a:pt x="116" y="219"/>
                </a:lnTo>
                <a:close/>
                <a:moveTo>
                  <a:pt x="273" y="219"/>
                </a:moveTo>
                <a:lnTo>
                  <a:pt x="273" y="218"/>
                </a:lnTo>
                <a:lnTo>
                  <a:pt x="273" y="219"/>
                </a:lnTo>
                <a:close/>
                <a:moveTo>
                  <a:pt x="145" y="220"/>
                </a:moveTo>
                <a:lnTo>
                  <a:pt x="144" y="219"/>
                </a:lnTo>
                <a:lnTo>
                  <a:pt x="144" y="218"/>
                </a:lnTo>
                <a:lnTo>
                  <a:pt x="145" y="218"/>
                </a:lnTo>
                <a:lnTo>
                  <a:pt x="145" y="219"/>
                </a:lnTo>
                <a:lnTo>
                  <a:pt x="145" y="220"/>
                </a:lnTo>
                <a:close/>
                <a:moveTo>
                  <a:pt x="149" y="219"/>
                </a:moveTo>
                <a:lnTo>
                  <a:pt x="149" y="218"/>
                </a:lnTo>
                <a:lnTo>
                  <a:pt x="149" y="219"/>
                </a:lnTo>
                <a:close/>
                <a:moveTo>
                  <a:pt x="144" y="218"/>
                </a:moveTo>
                <a:lnTo>
                  <a:pt x="142" y="218"/>
                </a:lnTo>
                <a:lnTo>
                  <a:pt x="142" y="216"/>
                </a:lnTo>
                <a:lnTo>
                  <a:pt x="144" y="216"/>
                </a:lnTo>
                <a:lnTo>
                  <a:pt x="144" y="218"/>
                </a:lnTo>
                <a:close/>
                <a:moveTo>
                  <a:pt x="5" y="215"/>
                </a:moveTo>
                <a:lnTo>
                  <a:pt x="5" y="214"/>
                </a:lnTo>
                <a:lnTo>
                  <a:pt x="5" y="215"/>
                </a:lnTo>
                <a:close/>
                <a:moveTo>
                  <a:pt x="5" y="214"/>
                </a:moveTo>
                <a:lnTo>
                  <a:pt x="3" y="214"/>
                </a:lnTo>
                <a:lnTo>
                  <a:pt x="3" y="212"/>
                </a:lnTo>
                <a:lnTo>
                  <a:pt x="5" y="212"/>
                </a:lnTo>
                <a:lnTo>
                  <a:pt x="5" y="214"/>
                </a:lnTo>
                <a:close/>
                <a:moveTo>
                  <a:pt x="6" y="212"/>
                </a:moveTo>
                <a:lnTo>
                  <a:pt x="5" y="212"/>
                </a:lnTo>
                <a:lnTo>
                  <a:pt x="6" y="212"/>
                </a:lnTo>
                <a:close/>
                <a:moveTo>
                  <a:pt x="6" y="209"/>
                </a:moveTo>
                <a:lnTo>
                  <a:pt x="7" y="209"/>
                </a:lnTo>
                <a:lnTo>
                  <a:pt x="6" y="209"/>
                </a:lnTo>
                <a:close/>
                <a:moveTo>
                  <a:pt x="112" y="209"/>
                </a:moveTo>
                <a:lnTo>
                  <a:pt x="111" y="209"/>
                </a:lnTo>
                <a:lnTo>
                  <a:pt x="111" y="207"/>
                </a:lnTo>
                <a:lnTo>
                  <a:pt x="112" y="207"/>
                </a:lnTo>
                <a:lnTo>
                  <a:pt x="112" y="209"/>
                </a:lnTo>
                <a:close/>
                <a:moveTo>
                  <a:pt x="110" y="209"/>
                </a:moveTo>
                <a:lnTo>
                  <a:pt x="108" y="209"/>
                </a:lnTo>
                <a:lnTo>
                  <a:pt x="110" y="209"/>
                </a:lnTo>
                <a:lnTo>
                  <a:pt x="110" y="207"/>
                </a:lnTo>
                <a:lnTo>
                  <a:pt x="110" y="209"/>
                </a:lnTo>
                <a:close/>
                <a:moveTo>
                  <a:pt x="128" y="206"/>
                </a:moveTo>
                <a:lnTo>
                  <a:pt x="128" y="207"/>
                </a:lnTo>
                <a:lnTo>
                  <a:pt x="127" y="206"/>
                </a:lnTo>
                <a:lnTo>
                  <a:pt x="128" y="206"/>
                </a:lnTo>
                <a:close/>
                <a:moveTo>
                  <a:pt x="108" y="207"/>
                </a:moveTo>
                <a:lnTo>
                  <a:pt x="107" y="207"/>
                </a:lnTo>
                <a:lnTo>
                  <a:pt x="107" y="206"/>
                </a:lnTo>
                <a:lnTo>
                  <a:pt x="108" y="207"/>
                </a:lnTo>
                <a:close/>
                <a:moveTo>
                  <a:pt x="104" y="203"/>
                </a:moveTo>
                <a:lnTo>
                  <a:pt x="104" y="205"/>
                </a:lnTo>
                <a:lnTo>
                  <a:pt x="106" y="205"/>
                </a:lnTo>
                <a:lnTo>
                  <a:pt x="106" y="206"/>
                </a:lnTo>
                <a:lnTo>
                  <a:pt x="106" y="207"/>
                </a:lnTo>
                <a:lnTo>
                  <a:pt x="104" y="206"/>
                </a:lnTo>
                <a:lnTo>
                  <a:pt x="103" y="205"/>
                </a:lnTo>
                <a:lnTo>
                  <a:pt x="104" y="205"/>
                </a:lnTo>
                <a:lnTo>
                  <a:pt x="103" y="205"/>
                </a:lnTo>
                <a:lnTo>
                  <a:pt x="103" y="203"/>
                </a:lnTo>
                <a:lnTo>
                  <a:pt x="104" y="203"/>
                </a:lnTo>
                <a:close/>
                <a:moveTo>
                  <a:pt x="132" y="202"/>
                </a:moveTo>
                <a:lnTo>
                  <a:pt x="134" y="203"/>
                </a:lnTo>
                <a:lnTo>
                  <a:pt x="134" y="202"/>
                </a:lnTo>
                <a:lnTo>
                  <a:pt x="136" y="202"/>
                </a:lnTo>
                <a:lnTo>
                  <a:pt x="136" y="203"/>
                </a:lnTo>
                <a:lnTo>
                  <a:pt x="136" y="205"/>
                </a:lnTo>
                <a:lnTo>
                  <a:pt x="136" y="206"/>
                </a:lnTo>
                <a:lnTo>
                  <a:pt x="134" y="206"/>
                </a:lnTo>
                <a:lnTo>
                  <a:pt x="134" y="207"/>
                </a:lnTo>
                <a:lnTo>
                  <a:pt x="133" y="207"/>
                </a:lnTo>
                <a:lnTo>
                  <a:pt x="133" y="206"/>
                </a:lnTo>
                <a:lnTo>
                  <a:pt x="134" y="206"/>
                </a:lnTo>
                <a:lnTo>
                  <a:pt x="133" y="206"/>
                </a:lnTo>
                <a:lnTo>
                  <a:pt x="133" y="205"/>
                </a:lnTo>
                <a:lnTo>
                  <a:pt x="134" y="205"/>
                </a:lnTo>
                <a:lnTo>
                  <a:pt x="133" y="205"/>
                </a:lnTo>
                <a:lnTo>
                  <a:pt x="133" y="206"/>
                </a:lnTo>
                <a:lnTo>
                  <a:pt x="133" y="205"/>
                </a:lnTo>
                <a:lnTo>
                  <a:pt x="133" y="203"/>
                </a:lnTo>
                <a:lnTo>
                  <a:pt x="132" y="203"/>
                </a:lnTo>
                <a:lnTo>
                  <a:pt x="132" y="202"/>
                </a:lnTo>
                <a:close/>
                <a:moveTo>
                  <a:pt x="102" y="202"/>
                </a:moveTo>
                <a:lnTo>
                  <a:pt x="100" y="202"/>
                </a:lnTo>
                <a:lnTo>
                  <a:pt x="102" y="202"/>
                </a:lnTo>
                <a:close/>
                <a:moveTo>
                  <a:pt x="132" y="202"/>
                </a:moveTo>
                <a:lnTo>
                  <a:pt x="130" y="202"/>
                </a:lnTo>
                <a:lnTo>
                  <a:pt x="132" y="202"/>
                </a:lnTo>
                <a:close/>
                <a:moveTo>
                  <a:pt x="19" y="201"/>
                </a:moveTo>
                <a:lnTo>
                  <a:pt x="19" y="202"/>
                </a:lnTo>
                <a:lnTo>
                  <a:pt x="21" y="202"/>
                </a:lnTo>
                <a:lnTo>
                  <a:pt x="22" y="202"/>
                </a:lnTo>
                <a:lnTo>
                  <a:pt x="23" y="202"/>
                </a:lnTo>
                <a:lnTo>
                  <a:pt x="23" y="203"/>
                </a:lnTo>
                <a:lnTo>
                  <a:pt x="24" y="205"/>
                </a:lnTo>
                <a:lnTo>
                  <a:pt x="24" y="207"/>
                </a:lnTo>
                <a:lnTo>
                  <a:pt x="24" y="209"/>
                </a:lnTo>
                <a:lnTo>
                  <a:pt x="24" y="210"/>
                </a:lnTo>
                <a:lnTo>
                  <a:pt x="24" y="211"/>
                </a:lnTo>
                <a:lnTo>
                  <a:pt x="23" y="211"/>
                </a:lnTo>
                <a:lnTo>
                  <a:pt x="23" y="212"/>
                </a:lnTo>
                <a:lnTo>
                  <a:pt x="22" y="212"/>
                </a:lnTo>
                <a:lnTo>
                  <a:pt x="22" y="214"/>
                </a:lnTo>
                <a:lnTo>
                  <a:pt x="21" y="214"/>
                </a:lnTo>
                <a:lnTo>
                  <a:pt x="19" y="214"/>
                </a:lnTo>
                <a:lnTo>
                  <a:pt x="19" y="215"/>
                </a:lnTo>
                <a:lnTo>
                  <a:pt x="18" y="215"/>
                </a:lnTo>
                <a:lnTo>
                  <a:pt x="17" y="214"/>
                </a:lnTo>
                <a:lnTo>
                  <a:pt x="15" y="214"/>
                </a:lnTo>
                <a:lnTo>
                  <a:pt x="14" y="212"/>
                </a:lnTo>
                <a:lnTo>
                  <a:pt x="13" y="211"/>
                </a:lnTo>
                <a:lnTo>
                  <a:pt x="11" y="210"/>
                </a:lnTo>
                <a:lnTo>
                  <a:pt x="11" y="209"/>
                </a:lnTo>
                <a:lnTo>
                  <a:pt x="10" y="209"/>
                </a:lnTo>
                <a:lnTo>
                  <a:pt x="10" y="207"/>
                </a:lnTo>
                <a:lnTo>
                  <a:pt x="11" y="207"/>
                </a:lnTo>
                <a:lnTo>
                  <a:pt x="11" y="206"/>
                </a:lnTo>
                <a:lnTo>
                  <a:pt x="11" y="205"/>
                </a:lnTo>
                <a:lnTo>
                  <a:pt x="13" y="205"/>
                </a:lnTo>
                <a:lnTo>
                  <a:pt x="13" y="203"/>
                </a:lnTo>
                <a:lnTo>
                  <a:pt x="14" y="203"/>
                </a:lnTo>
                <a:lnTo>
                  <a:pt x="15" y="202"/>
                </a:lnTo>
                <a:lnTo>
                  <a:pt x="17" y="202"/>
                </a:lnTo>
                <a:lnTo>
                  <a:pt x="18" y="202"/>
                </a:lnTo>
                <a:lnTo>
                  <a:pt x="19" y="202"/>
                </a:lnTo>
                <a:lnTo>
                  <a:pt x="19" y="201"/>
                </a:lnTo>
                <a:close/>
                <a:moveTo>
                  <a:pt x="113" y="203"/>
                </a:moveTo>
                <a:lnTo>
                  <a:pt x="112" y="203"/>
                </a:lnTo>
                <a:lnTo>
                  <a:pt x="112" y="202"/>
                </a:lnTo>
                <a:lnTo>
                  <a:pt x="112" y="201"/>
                </a:lnTo>
                <a:lnTo>
                  <a:pt x="113" y="202"/>
                </a:lnTo>
                <a:lnTo>
                  <a:pt x="113" y="203"/>
                </a:lnTo>
                <a:close/>
                <a:moveTo>
                  <a:pt x="281" y="199"/>
                </a:moveTo>
                <a:lnTo>
                  <a:pt x="281" y="201"/>
                </a:lnTo>
                <a:lnTo>
                  <a:pt x="280" y="201"/>
                </a:lnTo>
                <a:lnTo>
                  <a:pt x="280" y="199"/>
                </a:lnTo>
                <a:lnTo>
                  <a:pt x="281" y="199"/>
                </a:lnTo>
                <a:close/>
                <a:moveTo>
                  <a:pt x="111" y="201"/>
                </a:moveTo>
                <a:lnTo>
                  <a:pt x="110" y="202"/>
                </a:lnTo>
                <a:lnTo>
                  <a:pt x="110" y="201"/>
                </a:lnTo>
                <a:lnTo>
                  <a:pt x="110" y="199"/>
                </a:lnTo>
                <a:lnTo>
                  <a:pt x="111" y="199"/>
                </a:lnTo>
                <a:lnTo>
                  <a:pt x="111" y="201"/>
                </a:lnTo>
                <a:close/>
                <a:moveTo>
                  <a:pt x="100" y="199"/>
                </a:moveTo>
                <a:lnTo>
                  <a:pt x="102" y="199"/>
                </a:lnTo>
                <a:lnTo>
                  <a:pt x="102" y="201"/>
                </a:lnTo>
                <a:lnTo>
                  <a:pt x="100" y="201"/>
                </a:lnTo>
                <a:lnTo>
                  <a:pt x="100" y="202"/>
                </a:lnTo>
                <a:lnTo>
                  <a:pt x="102" y="202"/>
                </a:lnTo>
                <a:lnTo>
                  <a:pt x="100" y="203"/>
                </a:lnTo>
                <a:lnTo>
                  <a:pt x="102" y="203"/>
                </a:lnTo>
                <a:lnTo>
                  <a:pt x="102" y="205"/>
                </a:lnTo>
                <a:lnTo>
                  <a:pt x="103" y="205"/>
                </a:lnTo>
                <a:lnTo>
                  <a:pt x="103" y="206"/>
                </a:lnTo>
                <a:lnTo>
                  <a:pt x="103" y="207"/>
                </a:lnTo>
                <a:lnTo>
                  <a:pt x="100" y="205"/>
                </a:lnTo>
                <a:lnTo>
                  <a:pt x="100" y="202"/>
                </a:lnTo>
                <a:lnTo>
                  <a:pt x="99" y="202"/>
                </a:lnTo>
                <a:lnTo>
                  <a:pt x="98" y="201"/>
                </a:lnTo>
                <a:lnTo>
                  <a:pt x="99" y="201"/>
                </a:lnTo>
                <a:lnTo>
                  <a:pt x="100" y="199"/>
                </a:lnTo>
                <a:close/>
                <a:moveTo>
                  <a:pt x="282" y="199"/>
                </a:moveTo>
                <a:lnTo>
                  <a:pt x="281" y="199"/>
                </a:lnTo>
                <a:lnTo>
                  <a:pt x="281" y="198"/>
                </a:lnTo>
                <a:lnTo>
                  <a:pt x="282" y="199"/>
                </a:lnTo>
                <a:close/>
                <a:moveTo>
                  <a:pt x="103" y="198"/>
                </a:moveTo>
                <a:lnTo>
                  <a:pt x="104" y="198"/>
                </a:lnTo>
                <a:lnTo>
                  <a:pt x="106" y="198"/>
                </a:lnTo>
                <a:lnTo>
                  <a:pt x="106" y="201"/>
                </a:lnTo>
                <a:lnTo>
                  <a:pt x="104" y="199"/>
                </a:lnTo>
                <a:lnTo>
                  <a:pt x="104" y="201"/>
                </a:lnTo>
                <a:lnTo>
                  <a:pt x="103" y="201"/>
                </a:lnTo>
                <a:lnTo>
                  <a:pt x="104" y="201"/>
                </a:lnTo>
                <a:lnTo>
                  <a:pt x="103" y="201"/>
                </a:lnTo>
                <a:lnTo>
                  <a:pt x="103" y="202"/>
                </a:lnTo>
                <a:lnTo>
                  <a:pt x="102" y="202"/>
                </a:lnTo>
                <a:lnTo>
                  <a:pt x="102" y="201"/>
                </a:lnTo>
                <a:lnTo>
                  <a:pt x="102" y="199"/>
                </a:lnTo>
                <a:lnTo>
                  <a:pt x="102" y="198"/>
                </a:lnTo>
                <a:lnTo>
                  <a:pt x="102" y="197"/>
                </a:lnTo>
                <a:lnTo>
                  <a:pt x="102" y="198"/>
                </a:lnTo>
                <a:lnTo>
                  <a:pt x="103" y="198"/>
                </a:lnTo>
                <a:lnTo>
                  <a:pt x="103" y="197"/>
                </a:lnTo>
                <a:lnTo>
                  <a:pt x="103" y="198"/>
                </a:lnTo>
                <a:close/>
                <a:moveTo>
                  <a:pt x="108" y="197"/>
                </a:moveTo>
                <a:lnTo>
                  <a:pt x="108" y="195"/>
                </a:lnTo>
                <a:lnTo>
                  <a:pt x="107" y="195"/>
                </a:lnTo>
                <a:lnTo>
                  <a:pt x="108" y="195"/>
                </a:lnTo>
                <a:lnTo>
                  <a:pt x="108" y="197"/>
                </a:lnTo>
                <a:close/>
                <a:moveTo>
                  <a:pt x="276" y="197"/>
                </a:moveTo>
                <a:lnTo>
                  <a:pt x="274" y="197"/>
                </a:lnTo>
                <a:lnTo>
                  <a:pt x="274" y="195"/>
                </a:lnTo>
                <a:lnTo>
                  <a:pt x="276" y="195"/>
                </a:lnTo>
                <a:lnTo>
                  <a:pt x="276" y="197"/>
                </a:lnTo>
                <a:close/>
                <a:moveTo>
                  <a:pt x="282" y="191"/>
                </a:moveTo>
                <a:lnTo>
                  <a:pt x="282" y="193"/>
                </a:lnTo>
                <a:lnTo>
                  <a:pt x="282" y="194"/>
                </a:lnTo>
                <a:lnTo>
                  <a:pt x="281" y="194"/>
                </a:lnTo>
                <a:lnTo>
                  <a:pt x="280" y="193"/>
                </a:lnTo>
                <a:lnTo>
                  <a:pt x="278" y="193"/>
                </a:lnTo>
                <a:lnTo>
                  <a:pt x="277" y="194"/>
                </a:lnTo>
                <a:lnTo>
                  <a:pt x="276" y="194"/>
                </a:lnTo>
                <a:lnTo>
                  <a:pt x="276" y="193"/>
                </a:lnTo>
                <a:lnTo>
                  <a:pt x="276" y="191"/>
                </a:lnTo>
                <a:lnTo>
                  <a:pt x="277" y="191"/>
                </a:lnTo>
                <a:lnTo>
                  <a:pt x="277" y="193"/>
                </a:lnTo>
                <a:lnTo>
                  <a:pt x="278" y="193"/>
                </a:lnTo>
                <a:lnTo>
                  <a:pt x="278" y="191"/>
                </a:lnTo>
                <a:lnTo>
                  <a:pt x="280" y="191"/>
                </a:lnTo>
                <a:lnTo>
                  <a:pt x="281" y="191"/>
                </a:lnTo>
                <a:lnTo>
                  <a:pt x="282" y="191"/>
                </a:lnTo>
                <a:close/>
                <a:moveTo>
                  <a:pt x="120" y="190"/>
                </a:moveTo>
                <a:lnTo>
                  <a:pt x="119" y="190"/>
                </a:lnTo>
                <a:lnTo>
                  <a:pt x="120" y="190"/>
                </a:lnTo>
                <a:close/>
                <a:moveTo>
                  <a:pt x="277" y="191"/>
                </a:moveTo>
                <a:lnTo>
                  <a:pt x="277" y="190"/>
                </a:lnTo>
                <a:lnTo>
                  <a:pt x="276" y="190"/>
                </a:lnTo>
                <a:lnTo>
                  <a:pt x="277" y="189"/>
                </a:lnTo>
                <a:lnTo>
                  <a:pt x="277" y="190"/>
                </a:lnTo>
                <a:lnTo>
                  <a:pt x="277" y="191"/>
                </a:lnTo>
                <a:close/>
                <a:moveTo>
                  <a:pt x="120" y="188"/>
                </a:moveTo>
                <a:lnTo>
                  <a:pt x="120" y="189"/>
                </a:lnTo>
                <a:lnTo>
                  <a:pt x="119" y="189"/>
                </a:lnTo>
                <a:lnTo>
                  <a:pt x="119" y="188"/>
                </a:lnTo>
                <a:lnTo>
                  <a:pt x="120" y="188"/>
                </a:lnTo>
                <a:close/>
                <a:moveTo>
                  <a:pt x="98" y="188"/>
                </a:moveTo>
                <a:lnTo>
                  <a:pt x="98" y="189"/>
                </a:lnTo>
                <a:lnTo>
                  <a:pt x="96" y="189"/>
                </a:lnTo>
                <a:lnTo>
                  <a:pt x="96" y="188"/>
                </a:lnTo>
                <a:lnTo>
                  <a:pt x="98" y="188"/>
                </a:lnTo>
                <a:close/>
                <a:moveTo>
                  <a:pt x="280" y="186"/>
                </a:moveTo>
                <a:lnTo>
                  <a:pt x="280" y="188"/>
                </a:lnTo>
                <a:lnTo>
                  <a:pt x="278" y="188"/>
                </a:lnTo>
                <a:lnTo>
                  <a:pt x="280" y="186"/>
                </a:lnTo>
                <a:close/>
                <a:moveTo>
                  <a:pt x="90" y="186"/>
                </a:moveTo>
                <a:lnTo>
                  <a:pt x="90" y="185"/>
                </a:lnTo>
                <a:lnTo>
                  <a:pt x="91" y="186"/>
                </a:lnTo>
                <a:lnTo>
                  <a:pt x="90" y="186"/>
                </a:lnTo>
                <a:close/>
                <a:moveTo>
                  <a:pt x="90" y="185"/>
                </a:moveTo>
                <a:lnTo>
                  <a:pt x="90" y="186"/>
                </a:lnTo>
                <a:lnTo>
                  <a:pt x="89" y="185"/>
                </a:lnTo>
                <a:lnTo>
                  <a:pt x="90" y="185"/>
                </a:lnTo>
                <a:close/>
                <a:moveTo>
                  <a:pt x="9" y="185"/>
                </a:moveTo>
                <a:lnTo>
                  <a:pt x="7" y="185"/>
                </a:lnTo>
                <a:lnTo>
                  <a:pt x="9" y="185"/>
                </a:lnTo>
                <a:close/>
                <a:moveTo>
                  <a:pt x="123" y="185"/>
                </a:moveTo>
                <a:lnTo>
                  <a:pt x="121" y="185"/>
                </a:lnTo>
                <a:lnTo>
                  <a:pt x="123" y="185"/>
                </a:lnTo>
                <a:close/>
                <a:moveTo>
                  <a:pt x="90" y="185"/>
                </a:moveTo>
                <a:lnTo>
                  <a:pt x="90" y="184"/>
                </a:lnTo>
                <a:lnTo>
                  <a:pt x="90" y="185"/>
                </a:lnTo>
                <a:close/>
                <a:moveTo>
                  <a:pt x="124" y="185"/>
                </a:moveTo>
                <a:lnTo>
                  <a:pt x="123" y="185"/>
                </a:lnTo>
                <a:lnTo>
                  <a:pt x="123" y="184"/>
                </a:lnTo>
                <a:lnTo>
                  <a:pt x="124" y="184"/>
                </a:lnTo>
                <a:lnTo>
                  <a:pt x="124" y="185"/>
                </a:lnTo>
                <a:close/>
                <a:moveTo>
                  <a:pt x="110" y="184"/>
                </a:moveTo>
                <a:lnTo>
                  <a:pt x="108" y="185"/>
                </a:lnTo>
                <a:lnTo>
                  <a:pt x="108" y="184"/>
                </a:lnTo>
                <a:lnTo>
                  <a:pt x="110" y="184"/>
                </a:lnTo>
                <a:close/>
                <a:moveTo>
                  <a:pt x="107" y="182"/>
                </a:moveTo>
                <a:lnTo>
                  <a:pt x="106" y="181"/>
                </a:lnTo>
                <a:lnTo>
                  <a:pt x="107" y="181"/>
                </a:lnTo>
                <a:lnTo>
                  <a:pt x="108" y="181"/>
                </a:lnTo>
                <a:lnTo>
                  <a:pt x="108" y="182"/>
                </a:lnTo>
                <a:lnTo>
                  <a:pt x="107" y="182"/>
                </a:lnTo>
                <a:close/>
                <a:moveTo>
                  <a:pt x="89" y="180"/>
                </a:moveTo>
                <a:lnTo>
                  <a:pt x="87" y="181"/>
                </a:lnTo>
                <a:lnTo>
                  <a:pt x="86" y="180"/>
                </a:lnTo>
                <a:lnTo>
                  <a:pt x="87" y="180"/>
                </a:lnTo>
                <a:lnTo>
                  <a:pt x="89" y="180"/>
                </a:lnTo>
                <a:close/>
                <a:moveTo>
                  <a:pt x="91" y="178"/>
                </a:moveTo>
                <a:lnTo>
                  <a:pt x="90" y="180"/>
                </a:lnTo>
                <a:lnTo>
                  <a:pt x="91" y="180"/>
                </a:lnTo>
                <a:lnTo>
                  <a:pt x="91" y="181"/>
                </a:lnTo>
                <a:lnTo>
                  <a:pt x="93" y="181"/>
                </a:lnTo>
                <a:lnTo>
                  <a:pt x="94" y="181"/>
                </a:lnTo>
                <a:lnTo>
                  <a:pt x="94" y="180"/>
                </a:lnTo>
                <a:lnTo>
                  <a:pt x="95" y="180"/>
                </a:lnTo>
                <a:lnTo>
                  <a:pt x="95" y="181"/>
                </a:lnTo>
                <a:lnTo>
                  <a:pt x="95" y="182"/>
                </a:lnTo>
                <a:lnTo>
                  <a:pt x="95" y="184"/>
                </a:lnTo>
                <a:lnTo>
                  <a:pt x="94" y="184"/>
                </a:lnTo>
                <a:lnTo>
                  <a:pt x="94" y="185"/>
                </a:lnTo>
                <a:lnTo>
                  <a:pt x="93" y="185"/>
                </a:lnTo>
                <a:lnTo>
                  <a:pt x="93" y="184"/>
                </a:lnTo>
                <a:lnTo>
                  <a:pt x="91" y="184"/>
                </a:lnTo>
                <a:lnTo>
                  <a:pt x="90" y="184"/>
                </a:lnTo>
                <a:lnTo>
                  <a:pt x="90" y="182"/>
                </a:lnTo>
                <a:lnTo>
                  <a:pt x="90" y="181"/>
                </a:lnTo>
                <a:lnTo>
                  <a:pt x="89" y="181"/>
                </a:lnTo>
                <a:lnTo>
                  <a:pt x="89" y="180"/>
                </a:lnTo>
                <a:lnTo>
                  <a:pt x="89" y="178"/>
                </a:lnTo>
                <a:lnTo>
                  <a:pt x="90" y="178"/>
                </a:lnTo>
                <a:lnTo>
                  <a:pt x="91" y="178"/>
                </a:lnTo>
                <a:close/>
                <a:moveTo>
                  <a:pt x="85" y="178"/>
                </a:moveTo>
                <a:lnTo>
                  <a:pt x="85" y="177"/>
                </a:lnTo>
                <a:lnTo>
                  <a:pt x="86" y="177"/>
                </a:lnTo>
                <a:lnTo>
                  <a:pt x="85" y="178"/>
                </a:lnTo>
                <a:close/>
                <a:moveTo>
                  <a:pt x="38" y="177"/>
                </a:moveTo>
                <a:lnTo>
                  <a:pt x="36" y="177"/>
                </a:lnTo>
                <a:lnTo>
                  <a:pt x="36" y="176"/>
                </a:lnTo>
                <a:lnTo>
                  <a:pt x="38" y="176"/>
                </a:lnTo>
                <a:lnTo>
                  <a:pt x="38" y="177"/>
                </a:lnTo>
                <a:close/>
                <a:moveTo>
                  <a:pt x="47" y="176"/>
                </a:moveTo>
                <a:lnTo>
                  <a:pt x="47" y="177"/>
                </a:lnTo>
                <a:lnTo>
                  <a:pt x="48" y="176"/>
                </a:lnTo>
                <a:lnTo>
                  <a:pt x="47" y="176"/>
                </a:lnTo>
                <a:lnTo>
                  <a:pt x="48" y="176"/>
                </a:lnTo>
                <a:lnTo>
                  <a:pt x="48" y="177"/>
                </a:lnTo>
                <a:lnTo>
                  <a:pt x="49" y="178"/>
                </a:lnTo>
                <a:lnTo>
                  <a:pt x="51" y="180"/>
                </a:lnTo>
                <a:lnTo>
                  <a:pt x="51" y="181"/>
                </a:lnTo>
                <a:lnTo>
                  <a:pt x="51" y="182"/>
                </a:lnTo>
                <a:lnTo>
                  <a:pt x="49" y="182"/>
                </a:lnTo>
                <a:lnTo>
                  <a:pt x="49" y="184"/>
                </a:lnTo>
                <a:lnTo>
                  <a:pt x="51" y="184"/>
                </a:lnTo>
                <a:lnTo>
                  <a:pt x="51" y="185"/>
                </a:lnTo>
                <a:lnTo>
                  <a:pt x="49" y="185"/>
                </a:lnTo>
                <a:lnTo>
                  <a:pt x="48" y="186"/>
                </a:lnTo>
                <a:lnTo>
                  <a:pt x="47" y="188"/>
                </a:lnTo>
                <a:lnTo>
                  <a:pt x="45" y="186"/>
                </a:lnTo>
                <a:lnTo>
                  <a:pt x="43" y="186"/>
                </a:lnTo>
                <a:lnTo>
                  <a:pt x="41" y="185"/>
                </a:lnTo>
                <a:lnTo>
                  <a:pt x="40" y="185"/>
                </a:lnTo>
                <a:lnTo>
                  <a:pt x="39" y="185"/>
                </a:lnTo>
                <a:lnTo>
                  <a:pt x="39" y="184"/>
                </a:lnTo>
                <a:lnTo>
                  <a:pt x="38" y="184"/>
                </a:lnTo>
                <a:lnTo>
                  <a:pt x="38" y="182"/>
                </a:lnTo>
                <a:lnTo>
                  <a:pt x="39" y="182"/>
                </a:lnTo>
                <a:lnTo>
                  <a:pt x="39" y="181"/>
                </a:lnTo>
                <a:lnTo>
                  <a:pt x="40" y="181"/>
                </a:lnTo>
                <a:lnTo>
                  <a:pt x="40" y="178"/>
                </a:lnTo>
                <a:lnTo>
                  <a:pt x="40" y="177"/>
                </a:lnTo>
                <a:lnTo>
                  <a:pt x="43" y="177"/>
                </a:lnTo>
                <a:lnTo>
                  <a:pt x="44" y="176"/>
                </a:lnTo>
                <a:lnTo>
                  <a:pt x="45" y="174"/>
                </a:lnTo>
                <a:lnTo>
                  <a:pt x="47" y="176"/>
                </a:lnTo>
                <a:close/>
                <a:moveTo>
                  <a:pt x="273" y="174"/>
                </a:moveTo>
                <a:lnTo>
                  <a:pt x="272" y="174"/>
                </a:lnTo>
                <a:lnTo>
                  <a:pt x="273" y="174"/>
                </a:lnTo>
                <a:close/>
                <a:moveTo>
                  <a:pt x="26" y="173"/>
                </a:moveTo>
                <a:lnTo>
                  <a:pt x="24" y="173"/>
                </a:lnTo>
                <a:lnTo>
                  <a:pt x="26" y="173"/>
                </a:lnTo>
                <a:close/>
                <a:moveTo>
                  <a:pt x="23" y="171"/>
                </a:moveTo>
                <a:lnTo>
                  <a:pt x="24" y="171"/>
                </a:lnTo>
                <a:lnTo>
                  <a:pt x="23" y="171"/>
                </a:lnTo>
                <a:close/>
                <a:moveTo>
                  <a:pt x="28" y="169"/>
                </a:moveTo>
                <a:lnTo>
                  <a:pt x="28" y="171"/>
                </a:lnTo>
                <a:lnTo>
                  <a:pt x="30" y="171"/>
                </a:lnTo>
                <a:lnTo>
                  <a:pt x="30" y="172"/>
                </a:lnTo>
                <a:lnTo>
                  <a:pt x="30" y="173"/>
                </a:lnTo>
                <a:lnTo>
                  <a:pt x="28" y="174"/>
                </a:lnTo>
                <a:lnTo>
                  <a:pt x="27" y="174"/>
                </a:lnTo>
                <a:lnTo>
                  <a:pt x="27" y="173"/>
                </a:lnTo>
                <a:lnTo>
                  <a:pt x="27" y="172"/>
                </a:lnTo>
                <a:lnTo>
                  <a:pt x="28" y="172"/>
                </a:lnTo>
                <a:lnTo>
                  <a:pt x="27" y="172"/>
                </a:lnTo>
                <a:lnTo>
                  <a:pt x="27" y="171"/>
                </a:lnTo>
                <a:lnTo>
                  <a:pt x="28" y="169"/>
                </a:lnTo>
                <a:close/>
                <a:moveTo>
                  <a:pt x="104" y="169"/>
                </a:moveTo>
                <a:lnTo>
                  <a:pt x="104" y="171"/>
                </a:lnTo>
                <a:lnTo>
                  <a:pt x="103" y="171"/>
                </a:lnTo>
                <a:lnTo>
                  <a:pt x="103" y="169"/>
                </a:lnTo>
                <a:lnTo>
                  <a:pt x="104" y="169"/>
                </a:lnTo>
                <a:close/>
                <a:moveTo>
                  <a:pt x="107" y="173"/>
                </a:moveTo>
                <a:lnTo>
                  <a:pt x="106" y="173"/>
                </a:lnTo>
                <a:lnTo>
                  <a:pt x="104" y="172"/>
                </a:lnTo>
                <a:lnTo>
                  <a:pt x="104" y="171"/>
                </a:lnTo>
                <a:lnTo>
                  <a:pt x="106" y="171"/>
                </a:lnTo>
                <a:lnTo>
                  <a:pt x="107" y="169"/>
                </a:lnTo>
                <a:lnTo>
                  <a:pt x="107" y="171"/>
                </a:lnTo>
                <a:lnTo>
                  <a:pt x="107" y="172"/>
                </a:lnTo>
                <a:lnTo>
                  <a:pt x="107" y="173"/>
                </a:lnTo>
                <a:close/>
                <a:moveTo>
                  <a:pt x="21" y="169"/>
                </a:moveTo>
                <a:lnTo>
                  <a:pt x="21" y="171"/>
                </a:lnTo>
                <a:lnTo>
                  <a:pt x="21" y="172"/>
                </a:lnTo>
                <a:lnTo>
                  <a:pt x="22" y="172"/>
                </a:lnTo>
                <a:lnTo>
                  <a:pt x="22" y="173"/>
                </a:lnTo>
                <a:lnTo>
                  <a:pt x="21" y="173"/>
                </a:lnTo>
                <a:lnTo>
                  <a:pt x="19" y="174"/>
                </a:lnTo>
                <a:lnTo>
                  <a:pt x="18" y="176"/>
                </a:lnTo>
                <a:lnTo>
                  <a:pt x="18" y="177"/>
                </a:lnTo>
                <a:lnTo>
                  <a:pt x="17" y="177"/>
                </a:lnTo>
                <a:lnTo>
                  <a:pt x="17" y="178"/>
                </a:lnTo>
                <a:lnTo>
                  <a:pt x="17" y="180"/>
                </a:lnTo>
                <a:lnTo>
                  <a:pt x="15" y="180"/>
                </a:lnTo>
                <a:lnTo>
                  <a:pt x="15" y="181"/>
                </a:lnTo>
                <a:lnTo>
                  <a:pt x="15" y="182"/>
                </a:lnTo>
                <a:lnTo>
                  <a:pt x="14" y="182"/>
                </a:lnTo>
                <a:lnTo>
                  <a:pt x="13" y="184"/>
                </a:lnTo>
                <a:lnTo>
                  <a:pt x="11" y="184"/>
                </a:lnTo>
                <a:lnTo>
                  <a:pt x="11" y="182"/>
                </a:lnTo>
                <a:lnTo>
                  <a:pt x="10" y="182"/>
                </a:lnTo>
                <a:lnTo>
                  <a:pt x="10" y="184"/>
                </a:lnTo>
                <a:lnTo>
                  <a:pt x="9" y="184"/>
                </a:lnTo>
                <a:lnTo>
                  <a:pt x="7" y="182"/>
                </a:lnTo>
                <a:lnTo>
                  <a:pt x="9" y="182"/>
                </a:lnTo>
                <a:lnTo>
                  <a:pt x="9" y="181"/>
                </a:lnTo>
                <a:lnTo>
                  <a:pt x="10" y="181"/>
                </a:lnTo>
                <a:lnTo>
                  <a:pt x="9" y="180"/>
                </a:lnTo>
                <a:lnTo>
                  <a:pt x="9" y="181"/>
                </a:lnTo>
                <a:lnTo>
                  <a:pt x="7" y="181"/>
                </a:lnTo>
                <a:lnTo>
                  <a:pt x="7" y="180"/>
                </a:lnTo>
                <a:lnTo>
                  <a:pt x="6" y="180"/>
                </a:lnTo>
                <a:lnTo>
                  <a:pt x="7" y="180"/>
                </a:lnTo>
                <a:lnTo>
                  <a:pt x="7" y="178"/>
                </a:lnTo>
                <a:lnTo>
                  <a:pt x="7" y="177"/>
                </a:lnTo>
                <a:lnTo>
                  <a:pt x="9" y="177"/>
                </a:lnTo>
                <a:lnTo>
                  <a:pt x="9" y="176"/>
                </a:lnTo>
                <a:lnTo>
                  <a:pt x="10" y="176"/>
                </a:lnTo>
                <a:lnTo>
                  <a:pt x="11" y="174"/>
                </a:lnTo>
                <a:lnTo>
                  <a:pt x="13" y="174"/>
                </a:lnTo>
                <a:lnTo>
                  <a:pt x="13" y="173"/>
                </a:lnTo>
                <a:lnTo>
                  <a:pt x="13" y="172"/>
                </a:lnTo>
                <a:lnTo>
                  <a:pt x="13" y="173"/>
                </a:lnTo>
                <a:lnTo>
                  <a:pt x="14" y="172"/>
                </a:lnTo>
                <a:lnTo>
                  <a:pt x="14" y="171"/>
                </a:lnTo>
                <a:lnTo>
                  <a:pt x="15" y="171"/>
                </a:lnTo>
                <a:lnTo>
                  <a:pt x="17" y="171"/>
                </a:lnTo>
                <a:lnTo>
                  <a:pt x="17" y="169"/>
                </a:lnTo>
                <a:lnTo>
                  <a:pt x="18" y="169"/>
                </a:lnTo>
                <a:lnTo>
                  <a:pt x="19" y="169"/>
                </a:lnTo>
                <a:lnTo>
                  <a:pt x="21" y="169"/>
                </a:lnTo>
                <a:close/>
                <a:moveTo>
                  <a:pt x="295" y="168"/>
                </a:moveTo>
                <a:lnTo>
                  <a:pt x="294" y="169"/>
                </a:lnTo>
                <a:lnTo>
                  <a:pt x="294" y="168"/>
                </a:lnTo>
                <a:lnTo>
                  <a:pt x="295" y="168"/>
                </a:lnTo>
                <a:close/>
                <a:moveTo>
                  <a:pt x="104" y="165"/>
                </a:moveTo>
                <a:lnTo>
                  <a:pt x="104" y="167"/>
                </a:lnTo>
                <a:lnTo>
                  <a:pt x="104" y="165"/>
                </a:lnTo>
                <a:lnTo>
                  <a:pt x="106" y="165"/>
                </a:lnTo>
                <a:lnTo>
                  <a:pt x="104" y="167"/>
                </a:lnTo>
                <a:lnTo>
                  <a:pt x="106" y="167"/>
                </a:lnTo>
                <a:lnTo>
                  <a:pt x="107" y="167"/>
                </a:lnTo>
                <a:lnTo>
                  <a:pt x="108" y="167"/>
                </a:lnTo>
                <a:lnTo>
                  <a:pt x="108" y="168"/>
                </a:lnTo>
                <a:lnTo>
                  <a:pt x="107" y="169"/>
                </a:lnTo>
                <a:lnTo>
                  <a:pt x="106" y="169"/>
                </a:lnTo>
                <a:lnTo>
                  <a:pt x="104" y="169"/>
                </a:lnTo>
                <a:lnTo>
                  <a:pt x="102" y="169"/>
                </a:lnTo>
                <a:lnTo>
                  <a:pt x="102" y="168"/>
                </a:lnTo>
                <a:lnTo>
                  <a:pt x="102" y="167"/>
                </a:lnTo>
                <a:lnTo>
                  <a:pt x="100" y="165"/>
                </a:lnTo>
                <a:lnTo>
                  <a:pt x="102" y="165"/>
                </a:lnTo>
                <a:lnTo>
                  <a:pt x="102" y="164"/>
                </a:lnTo>
                <a:lnTo>
                  <a:pt x="103" y="164"/>
                </a:lnTo>
                <a:lnTo>
                  <a:pt x="104" y="165"/>
                </a:lnTo>
                <a:close/>
                <a:moveTo>
                  <a:pt x="98" y="164"/>
                </a:moveTo>
                <a:lnTo>
                  <a:pt x="96" y="164"/>
                </a:lnTo>
                <a:lnTo>
                  <a:pt x="96" y="163"/>
                </a:lnTo>
                <a:lnTo>
                  <a:pt x="98" y="163"/>
                </a:lnTo>
                <a:lnTo>
                  <a:pt x="98" y="164"/>
                </a:lnTo>
                <a:close/>
                <a:moveTo>
                  <a:pt x="40" y="161"/>
                </a:moveTo>
                <a:lnTo>
                  <a:pt x="41" y="163"/>
                </a:lnTo>
                <a:lnTo>
                  <a:pt x="43" y="163"/>
                </a:lnTo>
                <a:lnTo>
                  <a:pt x="43" y="164"/>
                </a:lnTo>
                <a:lnTo>
                  <a:pt x="44" y="164"/>
                </a:lnTo>
                <a:lnTo>
                  <a:pt x="44" y="167"/>
                </a:lnTo>
                <a:lnTo>
                  <a:pt x="43" y="168"/>
                </a:lnTo>
                <a:lnTo>
                  <a:pt x="43" y="169"/>
                </a:lnTo>
                <a:lnTo>
                  <a:pt x="41" y="169"/>
                </a:lnTo>
                <a:lnTo>
                  <a:pt x="40" y="169"/>
                </a:lnTo>
                <a:lnTo>
                  <a:pt x="39" y="169"/>
                </a:lnTo>
                <a:lnTo>
                  <a:pt x="38" y="169"/>
                </a:lnTo>
                <a:lnTo>
                  <a:pt x="38" y="168"/>
                </a:lnTo>
                <a:lnTo>
                  <a:pt x="36" y="168"/>
                </a:lnTo>
                <a:lnTo>
                  <a:pt x="36" y="167"/>
                </a:lnTo>
                <a:lnTo>
                  <a:pt x="36" y="165"/>
                </a:lnTo>
                <a:lnTo>
                  <a:pt x="38" y="164"/>
                </a:lnTo>
                <a:lnTo>
                  <a:pt x="36" y="163"/>
                </a:lnTo>
                <a:lnTo>
                  <a:pt x="38" y="163"/>
                </a:lnTo>
                <a:lnTo>
                  <a:pt x="39" y="161"/>
                </a:lnTo>
                <a:lnTo>
                  <a:pt x="40" y="161"/>
                </a:lnTo>
                <a:close/>
                <a:moveTo>
                  <a:pt x="302" y="159"/>
                </a:moveTo>
                <a:lnTo>
                  <a:pt x="302" y="160"/>
                </a:lnTo>
                <a:lnTo>
                  <a:pt x="301" y="160"/>
                </a:lnTo>
                <a:lnTo>
                  <a:pt x="301" y="159"/>
                </a:lnTo>
                <a:lnTo>
                  <a:pt x="302" y="159"/>
                </a:lnTo>
                <a:close/>
                <a:moveTo>
                  <a:pt x="301" y="157"/>
                </a:moveTo>
                <a:lnTo>
                  <a:pt x="299" y="157"/>
                </a:lnTo>
                <a:lnTo>
                  <a:pt x="299" y="156"/>
                </a:lnTo>
                <a:lnTo>
                  <a:pt x="301" y="157"/>
                </a:lnTo>
                <a:close/>
                <a:moveTo>
                  <a:pt x="301" y="156"/>
                </a:moveTo>
                <a:lnTo>
                  <a:pt x="299" y="155"/>
                </a:lnTo>
                <a:lnTo>
                  <a:pt x="301" y="155"/>
                </a:lnTo>
                <a:lnTo>
                  <a:pt x="301" y="156"/>
                </a:lnTo>
                <a:close/>
                <a:moveTo>
                  <a:pt x="301" y="155"/>
                </a:moveTo>
                <a:lnTo>
                  <a:pt x="299" y="155"/>
                </a:lnTo>
                <a:lnTo>
                  <a:pt x="299" y="154"/>
                </a:lnTo>
                <a:lnTo>
                  <a:pt x="301" y="154"/>
                </a:lnTo>
                <a:lnTo>
                  <a:pt x="301" y="155"/>
                </a:lnTo>
                <a:close/>
                <a:moveTo>
                  <a:pt x="280" y="155"/>
                </a:moveTo>
                <a:lnTo>
                  <a:pt x="278" y="155"/>
                </a:lnTo>
                <a:lnTo>
                  <a:pt x="278" y="154"/>
                </a:lnTo>
                <a:lnTo>
                  <a:pt x="280" y="152"/>
                </a:lnTo>
                <a:lnTo>
                  <a:pt x="281" y="152"/>
                </a:lnTo>
                <a:lnTo>
                  <a:pt x="281" y="154"/>
                </a:lnTo>
                <a:lnTo>
                  <a:pt x="280" y="155"/>
                </a:lnTo>
                <a:close/>
                <a:moveTo>
                  <a:pt x="282" y="152"/>
                </a:moveTo>
                <a:lnTo>
                  <a:pt x="281" y="154"/>
                </a:lnTo>
                <a:lnTo>
                  <a:pt x="281" y="152"/>
                </a:lnTo>
                <a:lnTo>
                  <a:pt x="282" y="152"/>
                </a:lnTo>
                <a:close/>
                <a:moveTo>
                  <a:pt x="303" y="148"/>
                </a:moveTo>
                <a:lnTo>
                  <a:pt x="302" y="150"/>
                </a:lnTo>
                <a:lnTo>
                  <a:pt x="302" y="148"/>
                </a:lnTo>
                <a:lnTo>
                  <a:pt x="303" y="148"/>
                </a:lnTo>
                <a:close/>
                <a:moveTo>
                  <a:pt x="301" y="148"/>
                </a:moveTo>
                <a:lnTo>
                  <a:pt x="301" y="147"/>
                </a:lnTo>
                <a:lnTo>
                  <a:pt x="301" y="148"/>
                </a:lnTo>
                <a:close/>
                <a:moveTo>
                  <a:pt x="301" y="152"/>
                </a:moveTo>
                <a:lnTo>
                  <a:pt x="299" y="151"/>
                </a:lnTo>
                <a:lnTo>
                  <a:pt x="299" y="150"/>
                </a:lnTo>
                <a:lnTo>
                  <a:pt x="301" y="150"/>
                </a:lnTo>
                <a:lnTo>
                  <a:pt x="301" y="148"/>
                </a:lnTo>
                <a:lnTo>
                  <a:pt x="301" y="147"/>
                </a:lnTo>
                <a:lnTo>
                  <a:pt x="301" y="146"/>
                </a:lnTo>
                <a:lnTo>
                  <a:pt x="301" y="144"/>
                </a:lnTo>
                <a:lnTo>
                  <a:pt x="301" y="143"/>
                </a:lnTo>
                <a:lnTo>
                  <a:pt x="302" y="144"/>
                </a:lnTo>
                <a:lnTo>
                  <a:pt x="302" y="146"/>
                </a:lnTo>
                <a:lnTo>
                  <a:pt x="302" y="147"/>
                </a:lnTo>
                <a:lnTo>
                  <a:pt x="303" y="147"/>
                </a:lnTo>
                <a:lnTo>
                  <a:pt x="303" y="148"/>
                </a:lnTo>
                <a:lnTo>
                  <a:pt x="302" y="148"/>
                </a:lnTo>
                <a:lnTo>
                  <a:pt x="301" y="150"/>
                </a:lnTo>
                <a:lnTo>
                  <a:pt x="301" y="151"/>
                </a:lnTo>
                <a:lnTo>
                  <a:pt x="301" y="152"/>
                </a:lnTo>
                <a:close/>
                <a:moveTo>
                  <a:pt x="303" y="146"/>
                </a:moveTo>
                <a:lnTo>
                  <a:pt x="302" y="146"/>
                </a:lnTo>
                <a:lnTo>
                  <a:pt x="302" y="144"/>
                </a:lnTo>
                <a:lnTo>
                  <a:pt x="302" y="143"/>
                </a:lnTo>
                <a:lnTo>
                  <a:pt x="303" y="144"/>
                </a:lnTo>
                <a:lnTo>
                  <a:pt x="303" y="146"/>
                </a:lnTo>
                <a:close/>
                <a:moveTo>
                  <a:pt x="286" y="143"/>
                </a:moveTo>
                <a:lnTo>
                  <a:pt x="286" y="142"/>
                </a:lnTo>
                <a:lnTo>
                  <a:pt x="286" y="143"/>
                </a:lnTo>
                <a:close/>
                <a:moveTo>
                  <a:pt x="288" y="143"/>
                </a:moveTo>
                <a:lnTo>
                  <a:pt x="286" y="143"/>
                </a:lnTo>
                <a:lnTo>
                  <a:pt x="288" y="142"/>
                </a:lnTo>
                <a:lnTo>
                  <a:pt x="288" y="143"/>
                </a:lnTo>
                <a:close/>
                <a:moveTo>
                  <a:pt x="285" y="140"/>
                </a:moveTo>
                <a:lnTo>
                  <a:pt x="285" y="139"/>
                </a:lnTo>
                <a:lnTo>
                  <a:pt x="285" y="140"/>
                </a:lnTo>
                <a:close/>
                <a:moveTo>
                  <a:pt x="302" y="138"/>
                </a:moveTo>
                <a:lnTo>
                  <a:pt x="301" y="139"/>
                </a:lnTo>
                <a:lnTo>
                  <a:pt x="301" y="138"/>
                </a:lnTo>
                <a:lnTo>
                  <a:pt x="302" y="138"/>
                </a:lnTo>
                <a:close/>
                <a:moveTo>
                  <a:pt x="285" y="135"/>
                </a:moveTo>
                <a:lnTo>
                  <a:pt x="284" y="135"/>
                </a:lnTo>
                <a:lnTo>
                  <a:pt x="285" y="135"/>
                </a:lnTo>
                <a:close/>
                <a:moveTo>
                  <a:pt x="298" y="131"/>
                </a:moveTo>
                <a:lnTo>
                  <a:pt x="298" y="133"/>
                </a:lnTo>
                <a:lnTo>
                  <a:pt x="299" y="133"/>
                </a:lnTo>
                <a:lnTo>
                  <a:pt x="301" y="134"/>
                </a:lnTo>
                <a:lnTo>
                  <a:pt x="302" y="134"/>
                </a:lnTo>
                <a:lnTo>
                  <a:pt x="302" y="135"/>
                </a:lnTo>
                <a:lnTo>
                  <a:pt x="303" y="137"/>
                </a:lnTo>
                <a:lnTo>
                  <a:pt x="302" y="137"/>
                </a:lnTo>
                <a:lnTo>
                  <a:pt x="301" y="137"/>
                </a:lnTo>
                <a:lnTo>
                  <a:pt x="301" y="135"/>
                </a:lnTo>
                <a:lnTo>
                  <a:pt x="299" y="134"/>
                </a:lnTo>
                <a:lnTo>
                  <a:pt x="298" y="133"/>
                </a:lnTo>
                <a:lnTo>
                  <a:pt x="297" y="133"/>
                </a:lnTo>
                <a:lnTo>
                  <a:pt x="297" y="131"/>
                </a:lnTo>
                <a:lnTo>
                  <a:pt x="298" y="131"/>
                </a:lnTo>
                <a:close/>
                <a:moveTo>
                  <a:pt x="47" y="130"/>
                </a:moveTo>
                <a:lnTo>
                  <a:pt x="45" y="130"/>
                </a:lnTo>
                <a:lnTo>
                  <a:pt x="45" y="129"/>
                </a:lnTo>
                <a:lnTo>
                  <a:pt x="47" y="129"/>
                </a:lnTo>
                <a:lnTo>
                  <a:pt x="47" y="130"/>
                </a:lnTo>
                <a:close/>
                <a:moveTo>
                  <a:pt x="291" y="121"/>
                </a:moveTo>
                <a:lnTo>
                  <a:pt x="291" y="122"/>
                </a:lnTo>
                <a:lnTo>
                  <a:pt x="293" y="122"/>
                </a:lnTo>
                <a:lnTo>
                  <a:pt x="291" y="122"/>
                </a:lnTo>
                <a:lnTo>
                  <a:pt x="291" y="121"/>
                </a:lnTo>
                <a:close/>
                <a:moveTo>
                  <a:pt x="285" y="110"/>
                </a:moveTo>
                <a:lnTo>
                  <a:pt x="284" y="110"/>
                </a:lnTo>
                <a:lnTo>
                  <a:pt x="284" y="109"/>
                </a:lnTo>
                <a:lnTo>
                  <a:pt x="285" y="109"/>
                </a:lnTo>
                <a:lnTo>
                  <a:pt x="285" y="110"/>
                </a:lnTo>
                <a:close/>
                <a:moveTo>
                  <a:pt x="265" y="93"/>
                </a:moveTo>
                <a:lnTo>
                  <a:pt x="264" y="93"/>
                </a:lnTo>
                <a:lnTo>
                  <a:pt x="263" y="93"/>
                </a:lnTo>
                <a:lnTo>
                  <a:pt x="264" y="93"/>
                </a:lnTo>
                <a:lnTo>
                  <a:pt x="264" y="92"/>
                </a:lnTo>
                <a:lnTo>
                  <a:pt x="265" y="92"/>
                </a:lnTo>
                <a:lnTo>
                  <a:pt x="265" y="93"/>
                </a:lnTo>
                <a:close/>
                <a:moveTo>
                  <a:pt x="255" y="87"/>
                </a:moveTo>
                <a:lnTo>
                  <a:pt x="254" y="87"/>
                </a:lnTo>
                <a:lnTo>
                  <a:pt x="255" y="87"/>
                </a:lnTo>
                <a:close/>
                <a:moveTo>
                  <a:pt x="246" y="84"/>
                </a:moveTo>
                <a:lnTo>
                  <a:pt x="244" y="84"/>
                </a:lnTo>
                <a:lnTo>
                  <a:pt x="244" y="85"/>
                </a:lnTo>
                <a:lnTo>
                  <a:pt x="244" y="84"/>
                </a:lnTo>
                <a:lnTo>
                  <a:pt x="246" y="84"/>
                </a:lnTo>
                <a:close/>
                <a:moveTo>
                  <a:pt x="259" y="76"/>
                </a:moveTo>
                <a:lnTo>
                  <a:pt x="259" y="78"/>
                </a:lnTo>
                <a:lnTo>
                  <a:pt x="257" y="78"/>
                </a:lnTo>
                <a:lnTo>
                  <a:pt x="257" y="76"/>
                </a:lnTo>
                <a:lnTo>
                  <a:pt x="259" y="76"/>
                </a:lnTo>
                <a:close/>
                <a:moveTo>
                  <a:pt x="19" y="76"/>
                </a:moveTo>
                <a:lnTo>
                  <a:pt x="19" y="78"/>
                </a:lnTo>
                <a:lnTo>
                  <a:pt x="18" y="76"/>
                </a:lnTo>
                <a:lnTo>
                  <a:pt x="19" y="76"/>
                </a:lnTo>
                <a:close/>
                <a:moveTo>
                  <a:pt x="257" y="71"/>
                </a:moveTo>
                <a:lnTo>
                  <a:pt x="256" y="71"/>
                </a:lnTo>
                <a:lnTo>
                  <a:pt x="256" y="70"/>
                </a:lnTo>
                <a:lnTo>
                  <a:pt x="257" y="70"/>
                </a:lnTo>
                <a:lnTo>
                  <a:pt x="257" y="71"/>
                </a:lnTo>
                <a:close/>
                <a:moveTo>
                  <a:pt x="1" y="54"/>
                </a:moveTo>
                <a:lnTo>
                  <a:pt x="1" y="55"/>
                </a:lnTo>
                <a:lnTo>
                  <a:pt x="2" y="54"/>
                </a:lnTo>
                <a:lnTo>
                  <a:pt x="2" y="55"/>
                </a:lnTo>
                <a:lnTo>
                  <a:pt x="3" y="57"/>
                </a:lnTo>
                <a:lnTo>
                  <a:pt x="3" y="58"/>
                </a:lnTo>
                <a:lnTo>
                  <a:pt x="5" y="59"/>
                </a:lnTo>
                <a:lnTo>
                  <a:pt x="5" y="61"/>
                </a:lnTo>
                <a:lnTo>
                  <a:pt x="6" y="61"/>
                </a:lnTo>
                <a:lnTo>
                  <a:pt x="6" y="62"/>
                </a:lnTo>
                <a:lnTo>
                  <a:pt x="7" y="62"/>
                </a:lnTo>
                <a:lnTo>
                  <a:pt x="7" y="63"/>
                </a:lnTo>
                <a:lnTo>
                  <a:pt x="7" y="65"/>
                </a:lnTo>
                <a:lnTo>
                  <a:pt x="7" y="66"/>
                </a:lnTo>
                <a:lnTo>
                  <a:pt x="7" y="67"/>
                </a:lnTo>
                <a:lnTo>
                  <a:pt x="9" y="70"/>
                </a:lnTo>
                <a:lnTo>
                  <a:pt x="9" y="72"/>
                </a:lnTo>
                <a:lnTo>
                  <a:pt x="9" y="74"/>
                </a:lnTo>
                <a:lnTo>
                  <a:pt x="7" y="75"/>
                </a:lnTo>
                <a:lnTo>
                  <a:pt x="7" y="76"/>
                </a:lnTo>
                <a:lnTo>
                  <a:pt x="6" y="76"/>
                </a:lnTo>
                <a:lnTo>
                  <a:pt x="5" y="76"/>
                </a:lnTo>
                <a:lnTo>
                  <a:pt x="3" y="75"/>
                </a:lnTo>
                <a:lnTo>
                  <a:pt x="3" y="74"/>
                </a:lnTo>
                <a:lnTo>
                  <a:pt x="3" y="72"/>
                </a:lnTo>
                <a:lnTo>
                  <a:pt x="2" y="72"/>
                </a:lnTo>
                <a:lnTo>
                  <a:pt x="2" y="71"/>
                </a:lnTo>
                <a:lnTo>
                  <a:pt x="2" y="70"/>
                </a:lnTo>
                <a:lnTo>
                  <a:pt x="1" y="68"/>
                </a:lnTo>
                <a:lnTo>
                  <a:pt x="1" y="67"/>
                </a:lnTo>
                <a:lnTo>
                  <a:pt x="1" y="66"/>
                </a:lnTo>
                <a:lnTo>
                  <a:pt x="1" y="65"/>
                </a:lnTo>
                <a:lnTo>
                  <a:pt x="0" y="63"/>
                </a:lnTo>
                <a:lnTo>
                  <a:pt x="0" y="62"/>
                </a:lnTo>
                <a:lnTo>
                  <a:pt x="0" y="61"/>
                </a:lnTo>
                <a:lnTo>
                  <a:pt x="0" y="59"/>
                </a:lnTo>
                <a:lnTo>
                  <a:pt x="0" y="58"/>
                </a:lnTo>
                <a:lnTo>
                  <a:pt x="0" y="55"/>
                </a:lnTo>
                <a:lnTo>
                  <a:pt x="0" y="54"/>
                </a:lnTo>
                <a:lnTo>
                  <a:pt x="1" y="54"/>
                </a:lnTo>
                <a:close/>
                <a:moveTo>
                  <a:pt x="237" y="50"/>
                </a:moveTo>
                <a:lnTo>
                  <a:pt x="235" y="50"/>
                </a:lnTo>
                <a:lnTo>
                  <a:pt x="237" y="50"/>
                </a:lnTo>
                <a:close/>
                <a:moveTo>
                  <a:pt x="61" y="38"/>
                </a:moveTo>
                <a:lnTo>
                  <a:pt x="60" y="38"/>
                </a:lnTo>
                <a:lnTo>
                  <a:pt x="58" y="38"/>
                </a:lnTo>
                <a:lnTo>
                  <a:pt x="60" y="38"/>
                </a:lnTo>
                <a:lnTo>
                  <a:pt x="61" y="38"/>
                </a:lnTo>
                <a:close/>
                <a:moveTo>
                  <a:pt x="104" y="37"/>
                </a:moveTo>
                <a:lnTo>
                  <a:pt x="104" y="38"/>
                </a:lnTo>
                <a:lnTo>
                  <a:pt x="103" y="38"/>
                </a:lnTo>
                <a:lnTo>
                  <a:pt x="103" y="37"/>
                </a:lnTo>
                <a:lnTo>
                  <a:pt x="104" y="37"/>
                </a:lnTo>
                <a:close/>
                <a:moveTo>
                  <a:pt x="53" y="37"/>
                </a:moveTo>
                <a:lnTo>
                  <a:pt x="52" y="37"/>
                </a:lnTo>
                <a:lnTo>
                  <a:pt x="52" y="36"/>
                </a:lnTo>
                <a:lnTo>
                  <a:pt x="53" y="36"/>
                </a:lnTo>
                <a:lnTo>
                  <a:pt x="53" y="37"/>
                </a:lnTo>
                <a:close/>
                <a:moveTo>
                  <a:pt x="55" y="36"/>
                </a:moveTo>
                <a:lnTo>
                  <a:pt x="53" y="36"/>
                </a:lnTo>
                <a:lnTo>
                  <a:pt x="55" y="36"/>
                </a:lnTo>
                <a:close/>
                <a:moveTo>
                  <a:pt x="43" y="37"/>
                </a:moveTo>
                <a:lnTo>
                  <a:pt x="41" y="38"/>
                </a:lnTo>
                <a:lnTo>
                  <a:pt x="41" y="37"/>
                </a:lnTo>
                <a:lnTo>
                  <a:pt x="40" y="36"/>
                </a:lnTo>
                <a:lnTo>
                  <a:pt x="41" y="36"/>
                </a:lnTo>
                <a:lnTo>
                  <a:pt x="43" y="36"/>
                </a:lnTo>
                <a:lnTo>
                  <a:pt x="43" y="37"/>
                </a:lnTo>
                <a:close/>
                <a:moveTo>
                  <a:pt x="100" y="36"/>
                </a:moveTo>
                <a:lnTo>
                  <a:pt x="100" y="34"/>
                </a:lnTo>
                <a:lnTo>
                  <a:pt x="100" y="33"/>
                </a:lnTo>
                <a:lnTo>
                  <a:pt x="102" y="34"/>
                </a:lnTo>
                <a:lnTo>
                  <a:pt x="100" y="36"/>
                </a:lnTo>
                <a:close/>
                <a:moveTo>
                  <a:pt x="184" y="34"/>
                </a:moveTo>
                <a:lnTo>
                  <a:pt x="184" y="33"/>
                </a:lnTo>
                <a:lnTo>
                  <a:pt x="184" y="34"/>
                </a:lnTo>
                <a:close/>
                <a:moveTo>
                  <a:pt x="57" y="36"/>
                </a:moveTo>
                <a:lnTo>
                  <a:pt x="56" y="36"/>
                </a:lnTo>
                <a:lnTo>
                  <a:pt x="55" y="34"/>
                </a:lnTo>
                <a:lnTo>
                  <a:pt x="55" y="33"/>
                </a:lnTo>
                <a:lnTo>
                  <a:pt x="56" y="33"/>
                </a:lnTo>
                <a:lnTo>
                  <a:pt x="57" y="34"/>
                </a:lnTo>
                <a:lnTo>
                  <a:pt x="56" y="34"/>
                </a:lnTo>
                <a:lnTo>
                  <a:pt x="57" y="34"/>
                </a:lnTo>
                <a:lnTo>
                  <a:pt x="57" y="36"/>
                </a:lnTo>
                <a:close/>
                <a:moveTo>
                  <a:pt x="51" y="33"/>
                </a:moveTo>
                <a:lnTo>
                  <a:pt x="51" y="32"/>
                </a:lnTo>
                <a:lnTo>
                  <a:pt x="51" y="33"/>
                </a:lnTo>
                <a:close/>
                <a:moveTo>
                  <a:pt x="178" y="32"/>
                </a:moveTo>
                <a:lnTo>
                  <a:pt x="179" y="32"/>
                </a:lnTo>
                <a:lnTo>
                  <a:pt x="179" y="33"/>
                </a:lnTo>
                <a:lnTo>
                  <a:pt x="179" y="34"/>
                </a:lnTo>
                <a:lnTo>
                  <a:pt x="180" y="34"/>
                </a:lnTo>
                <a:lnTo>
                  <a:pt x="183" y="34"/>
                </a:lnTo>
                <a:lnTo>
                  <a:pt x="184" y="34"/>
                </a:lnTo>
                <a:lnTo>
                  <a:pt x="183" y="36"/>
                </a:lnTo>
                <a:lnTo>
                  <a:pt x="182" y="37"/>
                </a:lnTo>
                <a:lnTo>
                  <a:pt x="180" y="37"/>
                </a:lnTo>
                <a:lnTo>
                  <a:pt x="179" y="38"/>
                </a:lnTo>
                <a:lnTo>
                  <a:pt x="179" y="37"/>
                </a:lnTo>
                <a:lnTo>
                  <a:pt x="178" y="36"/>
                </a:lnTo>
                <a:lnTo>
                  <a:pt x="178" y="34"/>
                </a:lnTo>
                <a:lnTo>
                  <a:pt x="178" y="33"/>
                </a:lnTo>
                <a:lnTo>
                  <a:pt x="176" y="33"/>
                </a:lnTo>
                <a:lnTo>
                  <a:pt x="176" y="32"/>
                </a:lnTo>
                <a:lnTo>
                  <a:pt x="178" y="32"/>
                </a:lnTo>
                <a:close/>
                <a:moveTo>
                  <a:pt x="187" y="33"/>
                </a:moveTo>
                <a:lnTo>
                  <a:pt x="187" y="34"/>
                </a:lnTo>
                <a:lnTo>
                  <a:pt x="185" y="34"/>
                </a:lnTo>
                <a:lnTo>
                  <a:pt x="185" y="33"/>
                </a:lnTo>
                <a:lnTo>
                  <a:pt x="187" y="32"/>
                </a:lnTo>
                <a:lnTo>
                  <a:pt x="187" y="30"/>
                </a:lnTo>
                <a:lnTo>
                  <a:pt x="188" y="30"/>
                </a:lnTo>
                <a:lnTo>
                  <a:pt x="188" y="32"/>
                </a:lnTo>
                <a:lnTo>
                  <a:pt x="187" y="32"/>
                </a:lnTo>
                <a:lnTo>
                  <a:pt x="187" y="33"/>
                </a:lnTo>
                <a:close/>
                <a:moveTo>
                  <a:pt x="18" y="30"/>
                </a:moveTo>
                <a:lnTo>
                  <a:pt x="18" y="32"/>
                </a:lnTo>
                <a:lnTo>
                  <a:pt x="17" y="30"/>
                </a:lnTo>
                <a:lnTo>
                  <a:pt x="17" y="29"/>
                </a:lnTo>
                <a:lnTo>
                  <a:pt x="18" y="29"/>
                </a:lnTo>
                <a:lnTo>
                  <a:pt x="18" y="30"/>
                </a:lnTo>
                <a:close/>
                <a:moveTo>
                  <a:pt x="201" y="28"/>
                </a:moveTo>
                <a:lnTo>
                  <a:pt x="201" y="27"/>
                </a:lnTo>
                <a:lnTo>
                  <a:pt x="202" y="28"/>
                </a:lnTo>
                <a:lnTo>
                  <a:pt x="201" y="28"/>
                </a:lnTo>
                <a:close/>
                <a:moveTo>
                  <a:pt x="44" y="32"/>
                </a:moveTo>
                <a:lnTo>
                  <a:pt x="45" y="32"/>
                </a:lnTo>
                <a:lnTo>
                  <a:pt x="47" y="32"/>
                </a:lnTo>
                <a:lnTo>
                  <a:pt x="48" y="32"/>
                </a:lnTo>
                <a:lnTo>
                  <a:pt x="48" y="33"/>
                </a:lnTo>
                <a:lnTo>
                  <a:pt x="48" y="34"/>
                </a:lnTo>
                <a:lnTo>
                  <a:pt x="48" y="36"/>
                </a:lnTo>
                <a:lnTo>
                  <a:pt x="47" y="37"/>
                </a:lnTo>
                <a:lnTo>
                  <a:pt x="45" y="37"/>
                </a:lnTo>
                <a:lnTo>
                  <a:pt x="44" y="37"/>
                </a:lnTo>
                <a:lnTo>
                  <a:pt x="41" y="36"/>
                </a:lnTo>
                <a:lnTo>
                  <a:pt x="40" y="34"/>
                </a:lnTo>
                <a:lnTo>
                  <a:pt x="39" y="33"/>
                </a:lnTo>
                <a:lnTo>
                  <a:pt x="38" y="33"/>
                </a:lnTo>
                <a:lnTo>
                  <a:pt x="38" y="32"/>
                </a:lnTo>
                <a:lnTo>
                  <a:pt x="39" y="30"/>
                </a:lnTo>
                <a:lnTo>
                  <a:pt x="40" y="30"/>
                </a:lnTo>
                <a:lnTo>
                  <a:pt x="40" y="29"/>
                </a:lnTo>
                <a:lnTo>
                  <a:pt x="40" y="28"/>
                </a:lnTo>
                <a:lnTo>
                  <a:pt x="40" y="27"/>
                </a:lnTo>
                <a:lnTo>
                  <a:pt x="41" y="28"/>
                </a:lnTo>
                <a:lnTo>
                  <a:pt x="43" y="29"/>
                </a:lnTo>
                <a:lnTo>
                  <a:pt x="44" y="30"/>
                </a:lnTo>
                <a:lnTo>
                  <a:pt x="43" y="30"/>
                </a:lnTo>
                <a:lnTo>
                  <a:pt x="44" y="32"/>
                </a:lnTo>
                <a:close/>
                <a:moveTo>
                  <a:pt x="163" y="28"/>
                </a:moveTo>
                <a:lnTo>
                  <a:pt x="163" y="29"/>
                </a:lnTo>
                <a:lnTo>
                  <a:pt x="165" y="30"/>
                </a:lnTo>
                <a:lnTo>
                  <a:pt x="165" y="32"/>
                </a:lnTo>
                <a:lnTo>
                  <a:pt x="165" y="33"/>
                </a:lnTo>
                <a:lnTo>
                  <a:pt x="166" y="33"/>
                </a:lnTo>
                <a:lnTo>
                  <a:pt x="167" y="33"/>
                </a:lnTo>
                <a:lnTo>
                  <a:pt x="167" y="34"/>
                </a:lnTo>
                <a:lnTo>
                  <a:pt x="167" y="33"/>
                </a:lnTo>
                <a:lnTo>
                  <a:pt x="170" y="33"/>
                </a:lnTo>
                <a:lnTo>
                  <a:pt x="171" y="33"/>
                </a:lnTo>
                <a:lnTo>
                  <a:pt x="172" y="32"/>
                </a:lnTo>
                <a:lnTo>
                  <a:pt x="174" y="32"/>
                </a:lnTo>
                <a:lnTo>
                  <a:pt x="174" y="30"/>
                </a:lnTo>
                <a:lnTo>
                  <a:pt x="175" y="30"/>
                </a:lnTo>
                <a:lnTo>
                  <a:pt x="176" y="30"/>
                </a:lnTo>
                <a:lnTo>
                  <a:pt x="176" y="32"/>
                </a:lnTo>
                <a:lnTo>
                  <a:pt x="176" y="33"/>
                </a:lnTo>
                <a:lnTo>
                  <a:pt x="178" y="34"/>
                </a:lnTo>
                <a:lnTo>
                  <a:pt x="178" y="36"/>
                </a:lnTo>
                <a:lnTo>
                  <a:pt x="178" y="37"/>
                </a:lnTo>
                <a:lnTo>
                  <a:pt x="179" y="38"/>
                </a:lnTo>
                <a:lnTo>
                  <a:pt x="180" y="37"/>
                </a:lnTo>
                <a:lnTo>
                  <a:pt x="182" y="37"/>
                </a:lnTo>
                <a:lnTo>
                  <a:pt x="182" y="38"/>
                </a:lnTo>
                <a:lnTo>
                  <a:pt x="182" y="37"/>
                </a:lnTo>
                <a:lnTo>
                  <a:pt x="183" y="37"/>
                </a:lnTo>
                <a:lnTo>
                  <a:pt x="183" y="36"/>
                </a:lnTo>
                <a:lnTo>
                  <a:pt x="184" y="36"/>
                </a:lnTo>
                <a:lnTo>
                  <a:pt x="185" y="36"/>
                </a:lnTo>
                <a:lnTo>
                  <a:pt x="188" y="37"/>
                </a:lnTo>
                <a:lnTo>
                  <a:pt x="188" y="36"/>
                </a:lnTo>
                <a:lnTo>
                  <a:pt x="188" y="37"/>
                </a:lnTo>
                <a:lnTo>
                  <a:pt x="189" y="37"/>
                </a:lnTo>
                <a:lnTo>
                  <a:pt x="191" y="36"/>
                </a:lnTo>
                <a:lnTo>
                  <a:pt x="191" y="34"/>
                </a:lnTo>
                <a:lnTo>
                  <a:pt x="191" y="33"/>
                </a:lnTo>
                <a:lnTo>
                  <a:pt x="191" y="32"/>
                </a:lnTo>
                <a:lnTo>
                  <a:pt x="189" y="30"/>
                </a:lnTo>
                <a:lnTo>
                  <a:pt x="189" y="29"/>
                </a:lnTo>
                <a:lnTo>
                  <a:pt x="189" y="28"/>
                </a:lnTo>
                <a:lnTo>
                  <a:pt x="191" y="28"/>
                </a:lnTo>
                <a:lnTo>
                  <a:pt x="192" y="27"/>
                </a:lnTo>
                <a:lnTo>
                  <a:pt x="195" y="27"/>
                </a:lnTo>
                <a:lnTo>
                  <a:pt x="196" y="27"/>
                </a:lnTo>
                <a:lnTo>
                  <a:pt x="195" y="27"/>
                </a:lnTo>
                <a:lnTo>
                  <a:pt x="195" y="28"/>
                </a:lnTo>
                <a:lnTo>
                  <a:pt x="196" y="29"/>
                </a:lnTo>
                <a:lnTo>
                  <a:pt x="197" y="29"/>
                </a:lnTo>
                <a:lnTo>
                  <a:pt x="197" y="30"/>
                </a:lnTo>
                <a:lnTo>
                  <a:pt x="199" y="30"/>
                </a:lnTo>
                <a:lnTo>
                  <a:pt x="200" y="29"/>
                </a:lnTo>
                <a:lnTo>
                  <a:pt x="201" y="29"/>
                </a:lnTo>
                <a:lnTo>
                  <a:pt x="202" y="29"/>
                </a:lnTo>
                <a:lnTo>
                  <a:pt x="204" y="29"/>
                </a:lnTo>
                <a:lnTo>
                  <a:pt x="204" y="28"/>
                </a:lnTo>
                <a:lnTo>
                  <a:pt x="205" y="28"/>
                </a:lnTo>
                <a:lnTo>
                  <a:pt x="205" y="27"/>
                </a:lnTo>
                <a:lnTo>
                  <a:pt x="206" y="27"/>
                </a:lnTo>
                <a:lnTo>
                  <a:pt x="208" y="28"/>
                </a:lnTo>
                <a:lnTo>
                  <a:pt x="209" y="29"/>
                </a:lnTo>
                <a:lnTo>
                  <a:pt x="210" y="30"/>
                </a:lnTo>
                <a:lnTo>
                  <a:pt x="212" y="30"/>
                </a:lnTo>
                <a:lnTo>
                  <a:pt x="213" y="32"/>
                </a:lnTo>
                <a:lnTo>
                  <a:pt x="214" y="32"/>
                </a:lnTo>
                <a:lnTo>
                  <a:pt x="214" y="33"/>
                </a:lnTo>
                <a:lnTo>
                  <a:pt x="216" y="34"/>
                </a:lnTo>
                <a:lnTo>
                  <a:pt x="217" y="36"/>
                </a:lnTo>
                <a:lnTo>
                  <a:pt x="218" y="36"/>
                </a:lnTo>
                <a:lnTo>
                  <a:pt x="218" y="37"/>
                </a:lnTo>
                <a:lnTo>
                  <a:pt x="219" y="37"/>
                </a:lnTo>
                <a:lnTo>
                  <a:pt x="221" y="37"/>
                </a:lnTo>
                <a:lnTo>
                  <a:pt x="221" y="38"/>
                </a:lnTo>
                <a:lnTo>
                  <a:pt x="221" y="40"/>
                </a:lnTo>
                <a:lnTo>
                  <a:pt x="222" y="40"/>
                </a:lnTo>
                <a:lnTo>
                  <a:pt x="222" y="38"/>
                </a:lnTo>
                <a:lnTo>
                  <a:pt x="223" y="38"/>
                </a:lnTo>
                <a:lnTo>
                  <a:pt x="223" y="40"/>
                </a:lnTo>
                <a:lnTo>
                  <a:pt x="225" y="41"/>
                </a:lnTo>
                <a:lnTo>
                  <a:pt x="226" y="41"/>
                </a:lnTo>
                <a:lnTo>
                  <a:pt x="226" y="42"/>
                </a:lnTo>
                <a:lnTo>
                  <a:pt x="227" y="42"/>
                </a:lnTo>
                <a:lnTo>
                  <a:pt x="227" y="44"/>
                </a:lnTo>
                <a:lnTo>
                  <a:pt x="229" y="44"/>
                </a:lnTo>
                <a:lnTo>
                  <a:pt x="230" y="45"/>
                </a:lnTo>
                <a:lnTo>
                  <a:pt x="231" y="46"/>
                </a:lnTo>
                <a:lnTo>
                  <a:pt x="233" y="48"/>
                </a:lnTo>
                <a:lnTo>
                  <a:pt x="234" y="48"/>
                </a:lnTo>
                <a:lnTo>
                  <a:pt x="234" y="49"/>
                </a:lnTo>
                <a:lnTo>
                  <a:pt x="233" y="49"/>
                </a:lnTo>
                <a:lnTo>
                  <a:pt x="231" y="49"/>
                </a:lnTo>
                <a:lnTo>
                  <a:pt x="231" y="50"/>
                </a:lnTo>
                <a:lnTo>
                  <a:pt x="233" y="51"/>
                </a:lnTo>
                <a:lnTo>
                  <a:pt x="234" y="50"/>
                </a:lnTo>
                <a:lnTo>
                  <a:pt x="235" y="50"/>
                </a:lnTo>
                <a:lnTo>
                  <a:pt x="237" y="51"/>
                </a:lnTo>
                <a:lnTo>
                  <a:pt x="238" y="51"/>
                </a:lnTo>
                <a:lnTo>
                  <a:pt x="238" y="53"/>
                </a:lnTo>
                <a:lnTo>
                  <a:pt x="238" y="51"/>
                </a:lnTo>
                <a:lnTo>
                  <a:pt x="239" y="51"/>
                </a:lnTo>
                <a:lnTo>
                  <a:pt x="239" y="53"/>
                </a:lnTo>
                <a:lnTo>
                  <a:pt x="239" y="55"/>
                </a:lnTo>
                <a:lnTo>
                  <a:pt x="239" y="57"/>
                </a:lnTo>
                <a:lnTo>
                  <a:pt x="239" y="58"/>
                </a:lnTo>
                <a:lnTo>
                  <a:pt x="239" y="59"/>
                </a:lnTo>
                <a:lnTo>
                  <a:pt x="240" y="61"/>
                </a:lnTo>
                <a:lnTo>
                  <a:pt x="240" y="62"/>
                </a:lnTo>
                <a:lnTo>
                  <a:pt x="242" y="63"/>
                </a:lnTo>
                <a:lnTo>
                  <a:pt x="242" y="65"/>
                </a:lnTo>
                <a:lnTo>
                  <a:pt x="243" y="66"/>
                </a:lnTo>
                <a:lnTo>
                  <a:pt x="244" y="66"/>
                </a:lnTo>
                <a:lnTo>
                  <a:pt x="244" y="65"/>
                </a:lnTo>
                <a:lnTo>
                  <a:pt x="246" y="65"/>
                </a:lnTo>
                <a:lnTo>
                  <a:pt x="247" y="66"/>
                </a:lnTo>
                <a:lnTo>
                  <a:pt x="248" y="66"/>
                </a:lnTo>
                <a:lnTo>
                  <a:pt x="250" y="66"/>
                </a:lnTo>
                <a:lnTo>
                  <a:pt x="250" y="67"/>
                </a:lnTo>
                <a:lnTo>
                  <a:pt x="248" y="67"/>
                </a:lnTo>
                <a:lnTo>
                  <a:pt x="248" y="68"/>
                </a:lnTo>
                <a:lnTo>
                  <a:pt x="247" y="68"/>
                </a:lnTo>
                <a:lnTo>
                  <a:pt x="246" y="68"/>
                </a:lnTo>
                <a:lnTo>
                  <a:pt x="244" y="68"/>
                </a:lnTo>
                <a:lnTo>
                  <a:pt x="243" y="68"/>
                </a:lnTo>
                <a:lnTo>
                  <a:pt x="242" y="68"/>
                </a:lnTo>
                <a:lnTo>
                  <a:pt x="242" y="70"/>
                </a:lnTo>
                <a:lnTo>
                  <a:pt x="243" y="71"/>
                </a:lnTo>
                <a:lnTo>
                  <a:pt x="243" y="70"/>
                </a:lnTo>
                <a:lnTo>
                  <a:pt x="244" y="70"/>
                </a:lnTo>
                <a:lnTo>
                  <a:pt x="244" y="71"/>
                </a:lnTo>
                <a:lnTo>
                  <a:pt x="243" y="71"/>
                </a:lnTo>
                <a:lnTo>
                  <a:pt x="242" y="71"/>
                </a:lnTo>
                <a:lnTo>
                  <a:pt x="242" y="72"/>
                </a:lnTo>
                <a:lnTo>
                  <a:pt x="243" y="72"/>
                </a:lnTo>
                <a:lnTo>
                  <a:pt x="240" y="74"/>
                </a:lnTo>
                <a:lnTo>
                  <a:pt x="240" y="75"/>
                </a:lnTo>
                <a:lnTo>
                  <a:pt x="240" y="76"/>
                </a:lnTo>
                <a:lnTo>
                  <a:pt x="242" y="76"/>
                </a:lnTo>
                <a:lnTo>
                  <a:pt x="242" y="78"/>
                </a:lnTo>
                <a:lnTo>
                  <a:pt x="240" y="78"/>
                </a:lnTo>
                <a:lnTo>
                  <a:pt x="239" y="78"/>
                </a:lnTo>
                <a:lnTo>
                  <a:pt x="238" y="78"/>
                </a:lnTo>
                <a:lnTo>
                  <a:pt x="238" y="79"/>
                </a:lnTo>
                <a:lnTo>
                  <a:pt x="238" y="80"/>
                </a:lnTo>
                <a:lnTo>
                  <a:pt x="239" y="80"/>
                </a:lnTo>
                <a:lnTo>
                  <a:pt x="239" y="82"/>
                </a:lnTo>
                <a:lnTo>
                  <a:pt x="238" y="82"/>
                </a:lnTo>
                <a:lnTo>
                  <a:pt x="238" y="83"/>
                </a:lnTo>
                <a:lnTo>
                  <a:pt x="239" y="84"/>
                </a:lnTo>
                <a:lnTo>
                  <a:pt x="240" y="84"/>
                </a:lnTo>
                <a:lnTo>
                  <a:pt x="242" y="83"/>
                </a:lnTo>
                <a:lnTo>
                  <a:pt x="243" y="83"/>
                </a:lnTo>
                <a:lnTo>
                  <a:pt x="243" y="84"/>
                </a:lnTo>
                <a:lnTo>
                  <a:pt x="244" y="85"/>
                </a:lnTo>
                <a:lnTo>
                  <a:pt x="243" y="87"/>
                </a:lnTo>
                <a:lnTo>
                  <a:pt x="242" y="87"/>
                </a:lnTo>
                <a:lnTo>
                  <a:pt x="242" y="88"/>
                </a:lnTo>
                <a:lnTo>
                  <a:pt x="242" y="89"/>
                </a:lnTo>
                <a:lnTo>
                  <a:pt x="240" y="89"/>
                </a:lnTo>
                <a:lnTo>
                  <a:pt x="240" y="91"/>
                </a:lnTo>
                <a:lnTo>
                  <a:pt x="239" y="89"/>
                </a:lnTo>
                <a:lnTo>
                  <a:pt x="238" y="89"/>
                </a:lnTo>
                <a:lnTo>
                  <a:pt x="239" y="89"/>
                </a:lnTo>
                <a:lnTo>
                  <a:pt x="239" y="91"/>
                </a:lnTo>
                <a:lnTo>
                  <a:pt x="238" y="91"/>
                </a:lnTo>
                <a:lnTo>
                  <a:pt x="238" y="92"/>
                </a:lnTo>
                <a:lnTo>
                  <a:pt x="239" y="92"/>
                </a:lnTo>
                <a:lnTo>
                  <a:pt x="239" y="93"/>
                </a:lnTo>
                <a:lnTo>
                  <a:pt x="240" y="93"/>
                </a:lnTo>
                <a:lnTo>
                  <a:pt x="242" y="92"/>
                </a:lnTo>
                <a:lnTo>
                  <a:pt x="243" y="92"/>
                </a:lnTo>
                <a:lnTo>
                  <a:pt x="243" y="91"/>
                </a:lnTo>
                <a:lnTo>
                  <a:pt x="244" y="91"/>
                </a:lnTo>
                <a:lnTo>
                  <a:pt x="246" y="91"/>
                </a:lnTo>
                <a:lnTo>
                  <a:pt x="247" y="89"/>
                </a:lnTo>
                <a:lnTo>
                  <a:pt x="247" y="88"/>
                </a:lnTo>
                <a:lnTo>
                  <a:pt x="248" y="88"/>
                </a:lnTo>
                <a:lnTo>
                  <a:pt x="248" y="87"/>
                </a:lnTo>
                <a:lnTo>
                  <a:pt x="250" y="87"/>
                </a:lnTo>
                <a:lnTo>
                  <a:pt x="250" y="88"/>
                </a:lnTo>
                <a:lnTo>
                  <a:pt x="250" y="89"/>
                </a:lnTo>
                <a:lnTo>
                  <a:pt x="248" y="89"/>
                </a:lnTo>
                <a:lnTo>
                  <a:pt x="248" y="91"/>
                </a:lnTo>
                <a:lnTo>
                  <a:pt x="248" y="92"/>
                </a:lnTo>
                <a:lnTo>
                  <a:pt x="250" y="92"/>
                </a:lnTo>
                <a:lnTo>
                  <a:pt x="251" y="93"/>
                </a:lnTo>
                <a:lnTo>
                  <a:pt x="251" y="95"/>
                </a:lnTo>
                <a:lnTo>
                  <a:pt x="250" y="96"/>
                </a:lnTo>
                <a:lnTo>
                  <a:pt x="250" y="97"/>
                </a:lnTo>
                <a:lnTo>
                  <a:pt x="248" y="96"/>
                </a:lnTo>
                <a:lnTo>
                  <a:pt x="247" y="95"/>
                </a:lnTo>
                <a:lnTo>
                  <a:pt x="246" y="97"/>
                </a:lnTo>
                <a:lnTo>
                  <a:pt x="247" y="97"/>
                </a:lnTo>
                <a:lnTo>
                  <a:pt x="248" y="97"/>
                </a:lnTo>
                <a:lnTo>
                  <a:pt x="250" y="99"/>
                </a:lnTo>
                <a:lnTo>
                  <a:pt x="250" y="97"/>
                </a:lnTo>
                <a:lnTo>
                  <a:pt x="252" y="96"/>
                </a:lnTo>
                <a:lnTo>
                  <a:pt x="252" y="95"/>
                </a:lnTo>
                <a:lnTo>
                  <a:pt x="254" y="93"/>
                </a:lnTo>
                <a:lnTo>
                  <a:pt x="255" y="93"/>
                </a:lnTo>
                <a:lnTo>
                  <a:pt x="254" y="92"/>
                </a:lnTo>
                <a:lnTo>
                  <a:pt x="254" y="91"/>
                </a:lnTo>
                <a:lnTo>
                  <a:pt x="254" y="89"/>
                </a:lnTo>
                <a:lnTo>
                  <a:pt x="255" y="89"/>
                </a:lnTo>
                <a:lnTo>
                  <a:pt x="256" y="91"/>
                </a:lnTo>
                <a:lnTo>
                  <a:pt x="256" y="89"/>
                </a:lnTo>
                <a:lnTo>
                  <a:pt x="257" y="89"/>
                </a:lnTo>
                <a:lnTo>
                  <a:pt x="257" y="91"/>
                </a:lnTo>
                <a:lnTo>
                  <a:pt x="260" y="91"/>
                </a:lnTo>
                <a:lnTo>
                  <a:pt x="260" y="92"/>
                </a:lnTo>
                <a:lnTo>
                  <a:pt x="260" y="93"/>
                </a:lnTo>
                <a:lnTo>
                  <a:pt x="259" y="93"/>
                </a:lnTo>
                <a:lnTo>
                  <a:pt x="257" y="93"/>
                </a:lnTo>
                <a:lnTo>
                  <a:pt x="256" y="93"/>
                </a:lnTo>
                <a:lnTo>
                  <a:pt x="256" y="95"/>
                </a:lnTo>
                <a:lnTo>
                  <a:pt x="256" y="96"/>
                </a:lnTo>
                <a:lnTo>
                  <a:pt x="255" y="96"/>
                </a:lnTo>
                <a:lnTo>
                  <a:pt x="256" y="96"/>
                </a:lnTo>
                <a:lnTo>
                  <a:pt x="256" y="97"/>
                </a:lnTo>
                <a:lnTo>
                  <a:pt x="257" y="97"/>
                </a:lnTo>
                <a:lnTo>
                  <a:pt x="259" y="97"/>
                </a:lnTo>
                <a:lnTo>
                  <a:pt x="257" y="99"/>
                </a:lnTo>
                <a:lnTo>
                  <a:pt x="259" y="99"/>
                </a:lnTo>
                <a:lnTo>
                  <a:pt x="260" y="99"/>
                </a:lnTo>
                <a:lnTo>
                  <a:pt x="261" y="99"/>
                </a:lnTo>
                <a:lnTo>
                  <a:pt x="261" y="97"/>
                </a:lnTo>
                <a:lnTo>
                  <a:pt x="261" y="96"/>
                </a:lnTo>
                <a:lnTo>
                  <a:pt x="264" y="96"/>
                </a:lnTo>
                <a:lnTo>
                  <a:pt x="265" y="96"/>
                </a:lnTo>
                <a:lnTo>
                  <a:pt x="265" y="97"/>
                </a:lnTo>
                <a:lnTo>
                  <a:pt x="265" y="99"/>
                </a:lnTo>
                <a:lnTo>
                  <a:pt x="265" y="97"/>
                </a:lnTo>
                <a:lnTo>
                  <a:pt x="267" y="97"/>
                </a:lnTo>
                <a:lnTo>
                  <a:pt x="267" y="96"/>
                </a:lnTo>
                <a:lnTo>
                  <a:pt x="267" y="95"/>
                </a:lnTo>
                <a:lnTo>
                  <a:pt x="268" y="95"/>
                </a:lnTo>
                <a:lnTo>
                  <a:pt x="268" y="96"/>
                </a:lnTo>
                <a:lnTo>
                  <a:pt x="269" y="96"/>
                </a:lnTo>
                <a:lnTo>
                  <a:pt x="272" y="97"/>
                </a:lnTo>
                <a:lnTo>
                  <a:pt x="272" y="99"/>
                </a:lnTo>
                <a:lnTo>
                  <a:pt x="272" y="97"/>
                </a:lnTo>
                <a:lnTo>
                  <a:pt x="273" y="97"/>
                </a:lnTo>
                <a:lnTo>
                  <a:pt x="273" y="99"/>
                </a:lnTo>
                <a:lnTo>
                  <a:pt x="274" y="99"/>
                </a:lnTo>
                <a:lnTo>
                  <a:pt x="274" y="100"/>
                </a:lnTo>
                <a:lnTo>
                  <a:pt x="276" y="101"/>
                </a:lnTo>
                <a:lnTo>
                  <a:pt x="277" y="101"/>
                </a:lnTo>
                <a:lnTo>
                  <a:pt x="277" y="102"/>
                </a:lnTo>
                <a:lnTo>
                  <a:pt x="278" y="102"/>
                </a:lnTo>
                <a:lnTo>
                  <a:pt x="278" y="104"/>
                </a:lnTo>
                <a:lnTo>
                  <a:pt x="278" y="105"/>
                </a:lnTo>
                <a:lnTo>
                  <a:pt x="277" y="105"/>
                </a:lnTo>
                <a:lnTo>
                  <a:pt x="277" y="106"/>
                </a:lnTo>
                <a:lnTo>
                  <a:pt x="277" y="108"/>
                </a:lnTo>
                <a:lnTo>
                  <a:pt x="278" y="106"/>
                </a:lnTo>
                <a:lnTo>
                  <a:pt x="280" y="106"/>
                </a:lnTo>
                <a:lnTo>
                  <a:pt x="281" y="106"/>
                </a:lnTo>
                <a:lnTo>
                  <a:pt x="282" y="106"/>
                </a:lnTo>
                <a:lnTo>
                  <a:pt x="282" y="108"/>
                </a:lnTo>
                <a:lnTo>
                  <a:pt x="284" y="108"/>
                </a:lnTo>
                <a:lnTo>
                  <a:pt x="284" y="109"/>
                </a:lnTo>
                <a:lnTo>
                  <a:pt x="282" y="110"/>
                </a:lnTo>
                <a:lnTo>
                  <a:pt x="282" y="112"/>
                </a:lnTo>
                <a:lnTo>
                  <a:pt x="284" y="110"/>
                </a:lnTo>
                <a:lnTo>
                  <a:pt x="284" y="112"/>
                </a:lnTo>
                <a:lnTo>
                  <a:pt x="285" y="112"/>
                </a:lnTo>
                <a:lnTo>
                  <a:pt x="286" y="112"/>
                </a:lnTo>
                <a:lnTo>
                  <a:pt x="286" y="113"/>
                </a:lnTo>
                <a:lnTo>
                  <a:pt x="288" y="113"/>
                </a:lnTo>
                <a:lnTo>
                  <a:pt x="288" y="114"/>
                </a:lnTo>
                <a:lnTo>
                  <a:pt x="289" y="114"/>
                </a:lnTo>
                <a:lnTo>
                  <a:pt x="290" y="116"/>
                </a:lnTo>
                <a:lnTo>
                  <a:pt x="290" y="118"/>
                </a:lnTo>
                <a:lnTo>
                  <a:pt x="290" y="120"/>
                </a:lnTo>
                <a:lnTo>
                  <a:pt x="289" y="120"/>
                </a:lnTo>
                <a:lnTo>
                  <a:pt x="289" y="121"/>
                </a:lnTo>
                <a:lnTo>
                  <a:pt x="289" y="120"/>
                </a:lnTo>
                <a:lnTo>
                  <a:pt x="288" y="120"/>
                </a:lnTo>
                <a:lnTo>
                  <a:pt x="288" y="118"/>
                </a:lnTo>
                <a:lnTo>
                  <a:pt x="286" y="118"/>
                </a:lnTo>
                <a:lnTo>
                  <a:pt x="285" y="118"/>
                </a:lnTo>
                <a:lnTo>
                  <a:pt x="286" y="118"/>
                </a:lnTo>
                <a:lnTo>
                  <a:pt x="286" y="120"/>
                </a:lnTo>
                <a:lnTo>
                  <a:pt x="286" y="121"/>
                </a:lnTo>
                <a:lnTo>
                  <a:pt x="285" y="121"/>
                </a:lnTo>
                <a:lnTo>
                  <a:pt x="284" y="121"/>
                </a:lnTo>
                <a:lnTo>
                  <a:pt x="282" y="120"/>
                </a:lnTo>
                <a:lnTo>
                  <a:pt x="282" y="121"/>
                </a:lnTo>
                <a:lnTo>
                  <a:pt x="281" y="122"/>
                </a:lnTo>
                <a:lnTo>
                  <a:pt x="280" y="122"/>
                </a:lnTo>
                <a:lnTo>
                  <a:pt x="278" y="122"/>
                </a:lnTo>
                <a:lnTo>
                  <a:pt x="277" y="122"/>
                </a:lnTo>
                <a:lnTo>
                  <a:pt x="276" y="122"/>
                </a:lnTo>
                <a:lnTo>
                  <a:pt x="277" y="125"/>
                </a:lnTo>
                <a:lnTo>
                  <a:pt x="278" y="125"/>
                </a:lnTo>
                <a:lnTo>
                  <a:pt x="280" y="123"/>
                </a:lnTo>
                <a:lnTo>
                  <a:pt x="280" y="125"/>
                </a:lnTo>
                <a:lnTo>
                  <a:pt x="281" y="125"/>
                </a:lnTo>
                <a:lnTo>
                  <a:pt x="281" y="126"/>
                </a:lnTo>
                <a:lnTo>
                  <a:pt x="280" y="127"/>
                </a:lnTo>
                <a:lnTo>
                  <a:pt x="278" y="127"/>
                </a:lnTo>
                <a:lnTo>
                  <a:pt x="277" y="127"/>
                </a:lnTo>
                <a:lnTo>
                  <a:pt x="276" y="127"/>
                </a:lnTo>
                <a:lnTo>
                  <a:pt x="276" y="129"/>
                </a:lnTo>
                <a:lnTo>
                  <a:pt x="274" y="129"/>
                </a:lnTo>
                <a:lnTo>
                  <a:pt x="273" y="129"/>
                </a:lnTo>
                <a:lnTo>
                  <a:pt x="273" y="130"/>
                </a:lnTo>
                <a:lnTo>
                  <a:pt x="272" y="130"/>
                </a:lnTo>
                <a:lnTo>
                  <a:pt x="272" y="131"/>
                </a:lnTo>
                <a:lnTo>
                  <a:pt x="273" y="131"/>
                </a:lnTo>
                <a:lnTo>
                  <a:pt x="273" y="134"/>
                </a:lnTo>
                <a:lnTo>
                  <a:pt x="274" y="135"/>
                </a:lnTo>
                <a:lnTo>
                  <a:pt x="274" y="137"/>
                </a:lnTo>
                <a:lnTo>
                  <a:pt x="276" y="137"/>
                </a:lnTo>
                <a:lnTo>
                  <a:pt x="277" y="137"/>
                </a:lnTo>
                <a:lnTo>
                  <a:pt x="278" y="137"/>
                </a:lnTo>
                <a:lnTo>
                  <a:pt x="280" y="137"/>
                </a:lnTo>
                <a:lnTo>
                  <a:pt x="281" y="135"/>
                </a:lnTo>
                <a:lnTo>
                  <a:pt x="281" y="134"/>
                </a:lnTo>
                <a:lnTo>
                  <a:pt x="281" y="135"/>
                </a:lnTo>
                <a:lnTo>
                  <a:pt x="282" y="135"/>
                </a:lnTo>
                <a:lnTo>
                  <a:pt x="284" y="135"/>
                </a:lnTo>
                <a:lnTo>
                  <a:pt x="284" y="137"/>
                </a:lnTo>
                <a:lnTo>
                  <a:pt x="285" y="138"/>
                </a:lnTo>
                <a:lnTo>
                  <a:pt x="284" y="138"/>
                </a:lnTo>
                <a:lnTo>
                  <a:pt x="282" y="138"/>
                </a:lnTo>
                <a:lnTo>
                  <a:pt x="281" y="138"/>
                </a:lnTo>
                <a:lnTo>
                  <a:pt x="280" y="139"/>
                </a:lnTo>
                <a:lnTo>
                  <a:pt x="281" y="139"/>
                </a:lnTo>
                <a:lnTo>
                  <a:pt x="282" y="139"/>
                </a:lnTo>
                <a:lnTo>
                  <a:pt x="282" y="140"/>
                </a:lnTo>
                <a:lnTo>
                  <a:pt x="282" y="142"/>
                </a:lnTo>
                <a:lnTo>
                  <a:pt x="284" y="142"/>
                </a:lnTo>
                <a:lnTo>
                  <a:pt x="285" y="142"/>
                </a:lnTo>
                <a:lnTo>
                  <a:pt x="286" y="143"/>
                </a:lnTo>
                <a:lnTo>
                  <a:pt x="286" y="144"/>
                </a:lnTo>
                <a:lnTo>
                  <a:pt x="285" y="144"/>
                </a:lnTo>
                <a:lnTo>
                  <a:pt x="286" y="146"/>
                </a:lnTo>
                <a:lnTo>
                  <a:pt x="288" y="146"/>
                </a:lnTo>
                <a:lnTo>
                  <a:pt x="288" y="144"/>
                </a:lnTo>
                <a:lnTo>
                  <a:pt x="289" y="144"/>
                </a:lnTo>
                <a:lnTo>
                  <a:pt x="290" y="144"/>
                </a:lnTo>
                <a:lnTo>
                  <a:pt x="290" y="146"/>
                </a:lnTo>
                <a:lnTo>
                  <a:pt x="290" y="147"/>
                </a:lnTo>
                <a:lnTo>
                  <a:pt x="289" y="147"/>
                </a:lnTo>
                <a:lnTo>
                  <a:pt x="288" y="148"/>
                </a:lnTo>
                <a:lnTo>
                  <a:pt x="285" y="150"/>
                </a:lnTo>
                <a:lnTo>
                  <a:pt x="285" y="151"/>
                </a:lnTo>
                <a:lnTo>
                  <a:pt x="285" y="152"/>
                </a:lnTo>
                <a:lnTo>
                  <a:pt x="284" y="151"/>
                </a:lnTo>
                <a:lnTo>
                  <a:pt x="282" y="151"/>
                </a:lnTo>
                <a:lnTo>
                  <a:pt x="281" y="152"/>
                </a:lnTo>
                <a:lnTo>
                  <a:pt x="280" y="152"/>
                </a:lnTo>
                <a:lnTo>
                  <a:pt x="278" y="154"/>
                </a:lnTo>
                <a:lnTo>
                  <a:pt x="277" y="154"/>
                </a:lnTo>
                <a:lnTo>
                  <a:pt x="277" y="155"/>
                </a:lnTo>
                <a:lnTo>
                  <a:pt x="278" y="155"/>
                </a:lnTo>
                <a:lnTo>
                  <a:pt x="280" y="155"/>
                </a:lnTo>
                <a:lnTo>
                  <a:pt x="280" y="154"/>
                </a:lnTo>
                <a:lnTo>
                  <a:pt x="281" y="154"/>
                </a:lnTo>
                <a:lnTo>
                  <a:pt x="282" y="154"/>
                </a:lnTo>
                <a:lnTo>
                  <a:pt x="282" y="152"/>
                </a:lnTo>
                <a:lnTo>
                  <a:pt x="284" y="152"/>
                </a:lnTo>
                <a:lnTo>
                  <a:pt x="282" y="155"/>
                </a:lnTo>
                <a:lnTo>
                  <a:pt x="281" y="156"/>
                </a:lnTo>
                <a:lnTo>
                  <a:pt x="280" y="156"/>
                </a:lnTo>
                <a:lnTo>
                  <a:pt x="280" y="157"/>
                </a:lnTo>
                <a:lnTo>
                  <a:pt x="278" y="157"/>
                </a:lnTo>
                <a:lnTo>
                  <a:pt x="278" y="159"/>
                </a:lnTo>
                <a:lnTo>
                  <a:pt x="278" y="160"/>
                </a:lnTo>
                <a:lnTo>
                  <a:pt x="277" y="160"/>
                </a:lnTo>
                <a:lnTo>
                  <a:pt x="276" y="160"/>
                </a:lnTo>
                <a:lnTo>
                  <a:pt x="276" y="161"/>
                </a:lnTo>
                <a:lnTo>
                  <a:pt x="274" y="161"/>
                </a:lnTo>
                <a:lnTo>
                  <a:pt x="273" y="163"/>
                </a:lnTo>
                <a:lnTo>
                  <a:pt x="273" y="164"/>
                </a:lnTo>
                <a:lnTo>
                  <a:pt x="272" y="164"/>
                </a:lnTo>
                <a:lnTo>
                  <a:pt x="272" y="163"/>
                </a:lnTo>
                <a:lnTo>
                  <a:pt x="271" y="163"/>
                </a:lnTo>
                <a:lnTo>
                  <a:pt x="271" y="161"/>
                </a:lnTo>
                <a:lnTo>
                  <a:pt x="271" y="160"/>
                </a:lnTo>
                <a:lnTo>
                  <a:pt x="269" y="160"/>
                </a:lnTo>
                <a:lnTo>
                  <a:pt x="271" y="161"/>
                </a:lnTo>
                <a:lnTo>
                  <a:pt x="271" y="163"/>
                </a:lnTo>
                <a:lnTo>
                  <a:pt x="272" y="164"/>
                </a:lnTo>
                <a:lnTo>
                  <a:pt x="273" y="164"/>
                </a:lnTo>
                <a:lnTo>
                  <a:pt x="274" y="164"/>
                </a:lnTo>
                <a:lnTo>
                  <a:pt x="274" y="163"/>
                </a:lnTo>
                <a:lnTo>
                  <a:pt x="276" y="163"/>
                </a:lnTo>
                <a:lnTo>
                  <a:pt x="276" y="161"/>
                </a:lnTo>
                <a:lnTo>
                  <a:pt x="277" y="161"/>
                </a:lnTo>
                <a:lnTo>
                  <a:pt x="276" y="163"/>
                </a:lnTo>
                <a:lnTo>
                  <a:pt x="274" y="164"/>
                </a:lnTo>
                <a:lnTo>
                  <a:pt x="274" y="165"/>
                </a:lnTo>
                <a:lnTo>
                  <a:pt x="274" y="167"/>
                </a:lnTo>
                <a:lnTo>
                  <a:pt x="274" y="168"/>
                </a:lnTo>
                <a:lnTo>
                  <a:pt x="273" y="168"/>
                </a:lnTo>
                <a:lnTo>
                  <a:pt x="272" y="168"/>
                </a:lnTo>
                <a:lnTo>
                  <a:pt x="272" y="169"/>
                </a:lnTo>
                <a:lnTo>
                  <a:pt x="271" y="169"/>
                </a:lnTo>
                <a:lnTo>
                  <a:pt x="271" y="171"/>
                </a:lnTo>
                <a:lnTo>
                  <a:pt x="272" y="172"/>
                </a:lnTo>
                <a:lnTo>
                  <a:pt x="271" y="172"/>
                </a:lnTo>
                <a:lnTo>
                  <a:pt x="271" y="173"/>
                </a:lnTo>
                <a:lnTo>
                  <a:pt x="272" y="173"/>
                </a:lnTo>
                <a:lnTo>
                  <a:pt x="272" y="174"/>
                </a:lnTo>
                <a:lnTo>
                  <a:pt x="271" y="174"/>
                </a:lnTo>
                <a:lnTo>
                  <a:pt x="269" y="174"/>
                </a:lnTo>
                <a:lnTo>
                  <a:pt x="269" y="176"/>
                </a:lnTo>
                <a:lnTo>
                  <a:pt x="269" y="177"/>
                </a:lnTo>
                <a:lnTo>
                  <a:pt x="271" y="177"/>
                </a:lnTo>
                <a:lnTo>
                  <a:pt x="271" y="178"/>
                </a:lnTo>
                <a:lnTo>
                  <a:pt x="269" y="178"/>
                </a:lnTo>
                <a:lnTo>
                  <a:pt x="269" y="180"/>
                </a:lnTo>
                <a:lnTo>
                  <a:pt x="269" y="181"/>
                </a:lnTo>
                <a:lnTo>
                  <a:pt x="271" y="181"/>
                </a:lnTo>
                <a:lnTo>
                  <a:pt x="269" y="181"/>
                </a:lnTo>
                <a:lnTo>
                  <a:pt x="268" y="180"/>
                </a:lnTo>
                <a:lnTo>
                  <a:pt x="267" y="180"/>
                </a:lnTo>
                <a:lnTo>
                  <a:pt x="265" y="180"/>
                </a:lnTo>
                <a:lnTo>
                  <a:pt x="265" y="178"/>
                </a:lnTo>
                <a:lnTo>
                  <a:pt x="264" y="178"/>
                </a:lnTo>
                <a:lnTo>
                  <a:pt x="265" y="180"/>
                </a:lnTo>
                <a:lnTo>
                  <a:pt x="264" y="180"/>
                </a:lnTo>
                <a:lnTo>
                  <a:pt x="267" y="180"/>
                </a:lnTo>
                <a:lnTo>
                  <a:pt x="268" y="180"/>
                </a:lnTo>
                <a:lnTo>
                  <a:pt x="268" y="181"/>
                </a:lnTo>
                <a:lnTo>
                  <a:pt x="269" y="182"/>
                </a:lnTo>
                <a:lnTo>
                  <a:pt x="269" y="184"/>
                </a:lnTo>
                <a:lnTo>
                  <a:pt x="269" y="185"/>
                </a:lnTo>
                <a:lnTo>
                  <a:pt x="271" y="185"/>
                </a:lnTo>
                <a:lnTo>
                  <a:pt x="271" y="186"/>
                </a:lnTo>
                <a:lnTo>
                  <a:pt x="271" y="189"/>
                </a:lnTo>
                <a:lnTo>
                  <a:pt x="272" y="189"/>
                </a:lnTo>
                <a:lnTo>
                  <a:pt x="272" y="190"/>
                </a:lnTo>
                <a:lnTo>
                  <a:pt x="273" y="190"/>
                </a:lnTo>
                <a:lnTo>
                  <a:pt x="273" y="189"/>
                </a:lnTo>
                <a:lnTo>
                  <a:pt x="274" y="189"/>
                </a:lnTo>
                <a:lnTo>
                  <a:pt x="274" y="190"/>
                </a:lnTo>
                <a:lnTo>
                  <a:pt x="273" y="191"/>
                </a:lnTo>
                <a:lnTo>
                  <a:pt x="272" y="191"/>
                </a:lnTo>
                <a:lnTo>
                  <a:pt x="272" y="193"/>
                </a:lnTo>
                <a:lnTo>
                  <a:pt x="272" y="194"/>
                </a:lnTo>
                <a:lnTo>
                  <a:pt x="271" y="194"/>
                </a:lnTo>
                <a:lnTo>
                  <a:pt x="269" y="194"/>
                </a:lnTo>
                <a:lnTo>
                  <a:pt x="271" y="195"/>
                </a:lnTo>
                <a:lnTo>
                  <a:pt x="272" y="194"/>
                </a:lnTo>
                <a:lnTo>
                  <a:pt x="273" y="195"/>
                </a:lnTo>
                <a:lnTo>
                  <a:pt x="273" y="197"/>
                </a:lnTo>
                <a:lnTo>
                  <a:pt x="273" y="198"/>
                </a:lnTo>
                <a:lnTo>
                  <a:pt x="272" y="198"/>
                </a:lnTo>
                <a:lnTo>
                  <a:pt x="272" y="199"/>
                </a:lnTo>
                <a:lnTo>
                  <a:pt x="273" y="199"/>
                </a:lnTo>
                <a:lnTo>
                  <a:pt x="273" y="201"/>
                </a:lnTo>
                <a:lnTo>
                  <a:pt x="276" y="202"/>
                </a:lnTo>
                <a:lnTo>
                  <a:pt x="274" y="203"/>
                </a:lnTo>
                <a:lnTo>
                  <a:pt x="273" y="202"/>
                </a:lnTo>
                <a:lnTo>
                  <a:pt x="272" y="202"/>
                </a:lnTo>
                <a:lnTo>
                  <a:pt x="272" y="203"/>
                </a:lnTo>
                <a:lnTo>
                  <a:pt x="273" y="203"/>
                </a:lnTo>
                <a:lnTo>
                  <a:pt x="274" y="203"/>
                </a:lnTo>
                <a:lnTo>
                  <a:pt x="276" y="203"/>
                </a:lnTo>
                <a:lnTo>
                  <a:pt x="276" y="202"/>
                </a:lnTo>
                <a:lnTo>
                  <a:pt x="277" y="201"/>
                </a:lnTo>
                <a:lnTo>
                  <a:pt x="278" y="201"/>
                </a:lnTo>
                <a:lnTo>
                  <a:pt x="278" y="202"/>
                </a:lnTo>
                <a:lnTo>
                  <a:pt x="280" y="203"/>
                </a:lnTo>
                <a:lnTo>
                  <a:pt x="278" y="203"/>
                </a:lnTo>
                <a:lnTo>
                  <a:pt x="278" y="205"/>
                </a:lnTo>
                <a:lnTo>
                  <a:pt x="281" y="206"/>
                </a:lnTo>
                <a:lnTo>
                  <a:pt x="281" y="207"/>
                </a:lnTo>
                <a:lnTo>
                  <a:pt x="281" y="209"/>
                </a:lnTo>
                <a:lnTo>
                  <a:pt x="281" y="210"/>
                </a:lnTo>
                <a:lnTo>
                  <a:pt x="278" y="211"/>
                </a:lnTo>
                <a:lnTo>
                  <a:pt x="278" y="212"/>
                </a:lnTo>
                <a:lnTo>
                  <a:pt x="277" y="212"/>
                </a:lnTo>
                <a:lnTo>
                  <a:pt x="277" y="211"/>
                </a:lnTo>
                <a:lnTo>
                  <a:pt x="276" y="212"/>
                </a:lnTo>
                <a:lnTo>
                  <a:pt x="274" y="212"/>
                </a:lnTo>
                <a:lnTo>
                  <a:pt x="274" y="211"/>
                </a:lnTo>
                <a:lnTo>
                  <a:pt x="274" y="210"/>
                </a:lnTo>
                <a:lnTo>
                  <a:pt x="273" y="210"/>
                </a:lnTo>
                <a:lnTo>
                  <a:pt x="273" y="211"/>
                </a:lnTo>
                <a:lnTo>
                  <a:pt x="273" y="212"/>
                </a:lnTo>
                <a:lnTo>
                  <a:pt x="272" y="212"/>
                </a:lnTo>
                <a:lnTo>
                  <a:pt x="271" y="211"/>
                </a:lnTo>
                <a:lnTo>
                  <a:pt x="271" y="210"/>
                </a:lnTo>
                <a:lnTo>
                  <a:pt x="271" y="212"/>
                </a:lnTo>
                <a:lnTo>
                  <a:pt x="271" y="214"/>
                </a:lnTo>
                <a:lnTo>
                  <a:pt x="269" y="214"/>
                </a:lnTo>
                <a:lnTo>
                  <a:pt x="268" y="214"/>
                </a:lnTo>
                <a:lnTo>
                  <a:pt x="268" y="215"/>
                </a:lnTo>
                <a:lnTo>
                  <a:pt x="267" y="215"/>
                </a:lnTo>
                <a:lnTo>
                  <a:pt x="268" y="216"/>
                </a:lnTo>
                <a:lnTo>
                  <a:pt x="269" y="215"/>
                </a:lnTo>
                <a:lnTo>
                  <a:pt x="271" y="215"/>
                </a:lnTo>
                <a:lnTo>
                  <a:pt x="272" y="215"/>
                </a:lnTo>
                <a:lnTo>
                  <a:pt x="272" y="216"/>
                </a:lnTo>
                <a:lnTo>
                  <a:pt x="271" y="216"/>
                </a:lnTo>
                <a:lnTo>
                  <a:pt x="271" y="218"/>
                </a:lnTo>
                <a:lnTo>
                  <a:pt x="272" y="218"/>
                </a:lnTo>
                <a:lnTo>
                  <a:pt x="273" y="218"/>
                </a:lnTo>
                <a:lnTo>
                  <a:pt x="273" y="219"/>
                </a:lnTo>
                <a:lnTo>
                  <a:pt x="274" y="218"/>
                </a:lnTo>
                <a:lnTo>
                  <a:pt x="274" y="216"/>
                </a:lnTo>
                <a:lnTo>
                  <a:pt x="276" y="216"/>
                </a:lnTo>
                <a:lnTo>
                  <a:pt x="276" y="215"/>
                </a:lnTo>
                <a:lnTo>
                  <a:pt x="277" y="215"/>
                </a:lnTo>
                <a:lnTo>
                  <a:pt x="278" y="215"/>
                </a:lnTo>
                <a:lnTo>
                  <a:pt x="278" y="216"/>
                </a:lnTo>
                <a:lnTo>
                  <a:pt x="278" y="218"/>
                </a:lnTo>
                <a:lnTo>
                  <a:pt x="280" y="219"/>
                </a:lnTo>
                <a:lnTo>
                  <a:pt x="281" y="220"/>
                </a:lnTo>
                <a:lnTo>
                  <a:pt x="280" y="220"/>
                </a:lnTo>
                <a:lnTo>
                  <a:pt x="278" y="220"/>
                </a:lnTo>
                <a:lnTo>
                  <a:pt x="280" y="222"/>
                </a:lnTo>
                <a:lnTo>
                  <a:pt x="280" y="223"/>
                </a:lnTo>
                <a:lnTo>
                  <a:pt x="281" y="224"/>
                </a:lnTo>
                <a:lnTo>
                  <a:pt x="281" y="226"/>
                </a:lnTo>
                <a:lnTo>
                  <a:pt x="282" y="226"/>
                </a:lnTo>
                <a:lnTo>
                  <a:pt x="281" y="226"/>
                </a:lnTo>
                <a:lnTo>
                  <a:pt x="281" y="227"/>
                </a:lnTo>
                <a:lnTo>
                  <a:pt x="280" y="227"/>
                </a:lnTo>
                <a:lnTo>
                  <a:pt x="281" y="228"/>
                </a:lnTo>
                <a:lnTo>
                  <a:pt x="281" y="229"/>
                </a:lnTo>
                <a:lnTo>
                  <a:pt x="280" y="229"/>
                </a:lnTo>
                <a:lnTo>
                  <a:pt x="281" y="229"/>
                </a:lnTo>
                <a:lnTo>
                  <a:pt x="281" y="228"/>
                </a:lnTo>
                <a:lnTo>
                  <a:pt x="282" y="228"/>
                </a:lnTo>
                <a:lnTo>
                  <a:pt x="282" y="229"/>
                </a:lnTo>
                <a:lnTo>
                  <a:pt x="282" y="231"/>
                </a:lnTo>
                <a:lnTo>
                  <a:pt x="281" y="231"/>
                </a:lnTo>
                <a:lnTo>
                  <a:pt x="281" y="232"/>
                </a:lnTo>
                <a:lnTo>
                  <a:pt x="280" y="232"/>
                </a:lnTo>
                <a:lnTo>
                  <a:pt x="281" y="232"/>
                </a:lnTo>
                <a:lnTo>
                  <a:pt x="281" y="233"/>
                </a:lnTo>
                <a:lnTo>
                  <a:pt x="281" y="232"/>
                </a:lnTo>
                <a:lnTo>
                  <a:pt x="282" y="233"/>
                </a:lnTo>
                <a:lnTo>
                  <a:pt x="284" y="232"/>
                </a:lnTo>
                <a:lnTo>
                  <a:pt x="284" y="233"/>
                </a:lnTo>
                <a:lnTo>
                  <a:pt x="285" y="235"/>
                </a:lnTo>
                <a:lnTo>
                  <a:pt x="284" y="235"/>
                </a:lnTo>
                <a:lnTo>
                  <a:pt x="282" y="236"/>
                </a:lnTo>
                <a:lnTo>
                  <a:pt x="280" y="235"/>
                </a:lnTo>
                <a:lnTo>
                  <a:pt x="278" y="235"/>
                </a:lnTo>
                <a:lnTo>
                  <a:pt x="278" y="236"/>
                </a:lnTo>
                <a:lnTo>
                  <a:pt x="277" y="236"/>
                </a:lnTo>
                <a:lnTo>
                  <a:pt x="277" y="235"/>
                </a:lnTo>
                <a:lnTo>
                  <a:pt x="277" y="236"/>
                </a:lnTo>
                <a:lnTo>
                  <a:pt x="276" y="235"/>
                </a:lnTo>
                <a:lnTo>
                  <a:pt x="276" y="236"/>
                </a:lnTo>
                <a:lnTo>
                  <a:pt x="277" y="236"/>
                </a:lnTo>
                <a:lnTo>
                  <a:pt x="277" y="237"/>
                </a:lnTo>
                <a:lnTo>
                  <a:pt x="276" y="237"/>
                </a:lnTo>
                <a:lnTo>
                  <a:pt x="274" y="237"/>
                </a:lnTo>
                <a:lnTo>
                  <a:pt x="274" y="239"/>
                </a:lnTo>
                <a:lnTo>
                  <a:pt x="273" y="239"/>
                </a:lnTo>
                <a:lnTo>
                  <a:pt x="274" y="239"/>
                </a:lnTo>
                <a:lnTo>
                  <a:pt x="276" y="239"/>
                </a:lnTo>
                <a:lnTo>
                  <a:pt x="277" y="239"/>
                </a:lnTo>
                <a:lnTo>
                  <a:pt x="276" y="240"/>
                </a:lnTo>
                <a:lnTo>
                  <a:pt x="277" y="240"/>
                </a:lnTo>
                <a:lnTo>
                  <a:pt x="278" y="240"/>
                </a:lnTo>
                <a:lnTo>
                  <a:pt x="278" y="241"/>
                </a:lnTo>
                <a:lnTo>
                  <a:pt x="278" y="243"/>
                </a:lnTo>
                <a:lnTo>
                  <a:pt x="277" y="243"/>
                </a:lnTo>
                <a:lnTo>
                  <a:pt x="277" y="244"/>
                </a:lnTo>
                <a:lnTo>
                  <a:pt x="277" y="245"/>
                </a:lnTo>
                <a:lnTo>
                  <a:pt x="276" y="245"/>
                </a:lnTo>
                <a:lnTo>
                  <a:pt x="276" y="244"/>
                </a:lnTo>
                <a:lnTo>
                  <a:pt x="276" y="245"/>
                </a:lnTo>
                <a:lnTo>
                  <a:pt x="274" y="246"/>
                </a:lnTo>
                <a:lnTo>
                  <a:pt x="273" y="245"/>
                </a:lnTo>
                <a:lnTo>
                  <a:pt x="272" y="245"/>
                </a:lnTo>
                <a:lnTo>
                  <a:pt x="272" y="244"/>
                </a:lnTo>
                <a:lnTo>
                  <a:pt x="271" y="244"/>
                </a:lnTo>
                <a:lnTo>
                  <a:pt x="272" y="245"/>
                </a:lnTo>
                <a:lnTo>
                  <a:pt x="273" y="245"/>
                </a:lnTo>
                <a:lnTo>
                  <a:pt x="274" y="246"/>
                </a:lnTo>
                <a:lnTo>
                  <a:pt x="273" y="248"/>
                </a:lnTo>
                <a:lnTo>
                  <a:pt x="273" y="249"/>
                </a:lnTo>
                <a:lnTo>
                  <a:pt x="272" y="250"/>
                </a:lnTo>
                <a:lnTo>
                  <a:pt x="273" y="250"/>
                </a:lnTo>
                <a:lnTo>
                  <a:pt x="273" y="249"/>
                </a:lnTo>
                <a:lnTo>
                  <a:pt x="274" y="249"/>
                </a:lnTo>
                <a:lnTo>
                  <a:pt x="274" y="250"/>
                </a:lnTo>
                <a:lnTo>
                  <a:pt x="273" y="250"/>
                </a:lnTo>
                <a:lnTo>
                  <a:pt x="273" y="252"/>
                </a:lnTo>
                <a:lnTo>
                  <a:pt x="274" y="253"/>
                </a:lnTo>
                <a:lnTo>
                  <a:pt x="274" y="254"/>
                </a:lnTo>
                <a:lnTo>
                  <a:pt x="274" y="253"/>
                </a:lnTo>
                <a:lnTo>
                  <a:pt x="274" y="254"/>
                </a:lnTo>
                <a:lnTo>
                  <a:pt x="276" y="254"/>
                </a:lnTo>
                <a:lnTo>
                  <a:pt x="277" y="254"/>
                </a:lnTo>
                <a:lnTo>
                  <a:pt x="277" y="253"/>
                </a:lnTo>
                <a:lnTo>
                  <a:pt x="281" y="253"/>
                </a:lnTo>
                <a:lnTo>
                  <a:pt x="281" y="254"/>
                </a:lnTo>
                <a:lnTo>
                  <a:pt x="280" y="256"/>
                </a:lnTo>
                <a:lnTo>
                  <a:pt x="280" y="258"/>
                </a:lnTo>
                <a:lnTo>
                  <a:pt x="280" y="261"/>
                </a:lnTo>
                <a:lnTo>
                  <a:pt x="281" y="262"/>
                </a:lnTo>
                <a:lnTo>
                  <a:pt x="281" y="263"/>
                </a:lnTo>
                <a:lnTo>
                  <a:pt x="280" y="263"/>
                </a:lnTo>
                <a:lnTo>
                  <a:pt x="278" y="265"/>
                </a:lnTo>
                <a:lnTo>
                  <a:pt x="277" y="265"/>
                </a:lnTo>
                <a:lnTo>
                  <a:pt x="276" y="266"/>
                </a:lnTo>
                <a:lnTo>
                  <a:pt x="276" y="269"/>
                </a:lnTo>
                <a:lnTo>
                  <a:pt x="276" y="267"/>
                </a:lnTo>
                <a:lnTo>
                  <a:pt x="276" y="266"/>
                </a:lnTo>
                <a:lnTo>
                  <a:pt x="277" y="265"/>
                </a:lnTo>
                <a:lnTo>
                  <a:pt x="278" y="265"/>
                </a:lnTo>
                <a:lnTo>
                  <a:pt x="280" y="265"/>
                </a:lnTo>
                <a:lnTo>
                  <a:pt x="280" y="263"/>
                </a:lnTo>
                <a:lnTo>
                  <a:pt x="281" y="263"/>
                </a:lnTo>
                <a:lnTo>
                  <a:pt x="281" y="265"/>
                </a:lnTo>
                <a:lnTo>
                  <a:pt x="281" y="266"/>
                </a:lnTo>
                <a:lnTo>
                  <a:pt x="282" y="267"/>
                </a:lnTo>
                <a:lnTo>
                  <a:pt x="284" y="269"/>
                </a:lnTo>
                <a:lnTo>
                  <a:pt x="285" y="269"/>
                </a:lnTo>
                <a:lnTo>
                  <a:pt x="285" y="270"/>
                </a:lnTo>
                <a:lnTo>
                  <a:pt x="286" y="270"/>
                </a:lnTo>
                <a:lnTo>
                  <a:pt x="286" y="271"/>
                </a:lnTo>
                <a:lnTo>
                  <a:pt x="286" y="273"/>
                </a:lnTo>
                <a:lnTo>
                  <a:pt x="288" y="273"/>
                </a:lnTo>
                <a:lnTo>
                  <a:pt x="288" y="274"/>
                </a:lnTo>
                <a:lnTo>
                  <a:pt x="289" y="273"/>
                </a:lnTo>
                <a:lnTo>
                  <a:pt x="289" y="274"/>
                </a:lnTo>
                <a:lnTo>
                  <a:pt x="290" y="274"/>
                </a:lnTo>
                <a:lnTo>
                  <a:pt x="290" y="275"/>
                </a:lnTo>
                <a:lnTo>
                  <a:pt x="290" y="277"/>
                </a:lnTo>
                <a:lnTo>
                  <a:pt x="290" y="278"/>
                </a:lnTo>
                <a:lnTo>
                  <a:pt x="290" y="279"/>
                </a:lnTo>
                <a:lnTo>
                  <a:pt x="290" y="281"/>
                </a:lnTo>
                <a:lnTo>
                  <a:pt x="289" y="282"/>
                </a:lnTo>
                <a:lnTo>
                  <a:pt x="289" y="283"/>
                </a:lnTo>
                <a:lnTo>
                  <a:pt x="288" y="283"/>
                </a:lnTo>
                <a:lnTo>
                  <a:pt x="286" y="284"/>
                </a:lnTo>
                <a:lnTo>
                  <a:pt x="286" y="286"/>
                </a:lnTo>
                <a:lnTo>
                  <a:pt x="285" y="286"/>
                </a:lnTo>
                <a:lnTo>
                  <a:pt x="286" y="286"/>
                </a:lnTo>
                <a:lnTo>
                  <a:pt x="288" y="284"/>
                </a:lnTo>
                <a:lnTo>
                  <a:pt x="289" y="284"/>
                </a:lnTo>
                <a:lnTo>
                  <a:pt x="290" y="284"/>
                </a:lnTo>
                <a:lnTo>
                  <a:pt x="293" y="284"/>
                </a:lnTo>
                <a:lnTo>
                  <a:pt x="293" y="286"/>
                </a:lnTo>
                <a:lnTo>
                  <a:pt x="294" y="286"/>
                </a:lnTo>
                <a:lnTo>
                  <a:pt x="293" y="287"/>
                </a:lnTo>
                <a:lnTo>
                  <a:pt x="294" y="287"/>
                </a:lnTo>
                <a:lnTo>
                  <a:pt x="295" y="288"/>
                </a:lnTo>
                <a:lnTo>
                  <a:pt x="297" y="288"/>
                </a:lnTo>
                <a:lnTo>
                  <a:pt x="297" y="290"/>
                </a:lnTo>
                <a:lnTo>
                  <a:pt x="295" y="290"/>
                </a:lnTo>
                <a:lnTo>
                  <a:pt x="297" y="290"/>
                </a:lnTo>
                <a:lnTo>
                  <a:pt x="297" y="291"/>
                </a:lnTo>
                <a:lnTo>
                  <a:pt x="298" y="292"/>
                </a:lnTo>
                <a:lnTo>
                  <a:pt x="297" y="294"/>
                </a:lnTo>
                <a:lnTo>
                  <a:pt x="295" y="295"/>
                </a:lnTo>
                <a:lnTo>
                  <a:pt x="297" y="294"/>
                </a:lnTo>
                <a:lnTo>
                  <a:pt x="298" y="294"/>
                </a:lnTo>
                <a:lnTo>
                  <a:pt x="298" y="295"/>
                </a:lnTo>
                <a:lnTo>
                  <a:pt x="299" y="296"/>
                </a:lnTo>
                <a:lnTo>
                  <a:pt x="298" y="296"/>
                </a:lnTo>
                <a:lnTo>
                  <a:pt x="297" y="298"/>
                </a:lnTo>
                <a:lnTo>
                  <a:pt x="298" y="298"/>
                </a:lnTo>
                <a:lnTo>
                  <a:pt x="298" y="296"/>
                </a:lnTo>
                <a:lnTo>
                  <a:pt x="299" y="296"/>
                </a:lnTo>
                <a:lnTo>
                  <a:pt x="299" y="298"/>
                </a:lnTo>
                <a:lnTo>
                  <a:pt x="298" y="298"/>
                </a:lnTo>
                <a:lnTo>
                  <a:pt x="299" y="298"/>
                </a:lnTo>
                <a:lnTo>
                  <a:pt x="299" y="296"/>
                </a:lnTo>
                <a:lnTo>
                  <a:pt x="301" y="296"/>
                </a:lnTo>
                <a:lnTo>
                  <a:pt x="301" y="295"/>
                </a:lnTo>
                <a:lnTo>
                  <a:pt x="302" y="295"/>
                </a:lnTo>
                <a:lnTo>
                  <a:pt x="302" y="296"/>
                </a:lnTo>
                <a:lnTo>
                  <a:pt x="301" y="298"/>
                </a:lnTo>
                <a:lnTo>
                  <a:pt x="302" y="298"/>
                </a:lnTo>
                <a:lnTo>
                  <a:pt x="302" y="299"/>
                </a:lnTo>
                <a:lnTo>
                  <a:pt x="303" y="299"/>
                </a:lnTo>
                <a:lnTo>
                  <a:pt x="303" y="298"/>
                </a:lnTo>
                <a:lnTo>
                  <a:pt x="305" y="298"/>
                </a:lnTo>
                <a:lnTo>
                  <a:pt x="306" y="298"/>
                </a:lnTo>
                <a:lnTo>
                  <a:pt x="306" y="296"/>
                </a:lnTo>
                <a:lnTo>
                  <a:pt x="307" y="299"/>
                </a:lnTo>
                <a:lnTo>
                  <a:pt x="306" y="299"/>
                </a:lnTo>
                <a:lnTo>
                  <a:pt x="307" y="300"/>
                </a:lnTo>
                <a:lnTo>
                  <a:pt x="307" y="299"/>
                </a:lnTo>
                <a:lnTo>
                  <a:pt x="309" y="300"/>
                </a:lnTo>
                <a:lnTo>
                  <a:pt x="310" y="301"/>
                </a:lnTo>
                <a:lnTo>
                  <a:pt x="310" y="303"/>
                </a:lnTo>
                <a:lnTo>
                  <a:pt x="309" y="303"/>
                </a:lnTo>
                <a:lnTo>
                  <a:pt x="310" y="303"/>
                </a:lnTo>
                <a:lnTo>
                  <a:pt x="311" y="304"/>
                </a:lnTo>
                <a:lnTo>
                  <a:pt x="310" y="304"/>
                </a:lnTo>
                <a:lnTo>
                  <a:pt x="311" y="304"/>
                </a:lnTo>
                <a:lnTo>
                  <a:pt x="312" y="304"/>
                </a:lnTo>
                <a:lnTo>
                  <a:pt x="314" y="304"/>
                </a:lnTo>
                <a:lnTo>
                  <a:pt x="315" y="304"/>
                </a:lnTo>
                <a:lnTo>
                  <a:pt x="316" y="305"/>
                </a:lnTo>
                <a:lnTo>
                  <a:pt x="318" y="307"/>
                </a:lnTo>
                <a:lnTo>
                  <a:pt x="316" y="307"/>
                </a:lnTo>
                <a:lnTo>
                  <a:pt x="316" y="308"/>
                </a:lnTo>
                <a:lnTo>
                  <a:pt x="318" y="308"/>
                </a:lnTo>
                <a:lnTo>
                  <a:pt x="318" y="309"/>
                </a:lnTo>
                <a:lnTo>
                  <a:pt x="318" y="312"/>
                </a:lnTo>
                <a:lnTo>
                  <a:pt x="316" y="312"/>
                </a:lnTo>
                <a:lnTo>
                  <a:pt x="316" y="311"/>
                </a:lnTo>
                <a:lnTo>
                  <a:pt x="315" y="312"/>
                </a:lnTo>
                <a:lnTo>
                  <a:pt x="315" y="313"/>
                </a:lnTo>
                <a:lnTo>
                  <a:pt x="316" y="313"/>
                </a:lnTo>
                <a:lnTo>
                  <a:pt x="316" y="315"/>
                </a:lnTo>
                <a:lnTo>
                  <a:pt x="315" y="315"/>
                </a:lnTo>
                <a:lnTo>
                  <a:pt x="314" y="316"/>
                </a:lnTo>
                <a:lnTo>
                  <a:pt x="312" y="316"/>
                </a:lnTo>
                <a:lnTo>
                  <a:pt x="312" y="317"/>
                </a:lnTo>
                <a:lnTo>
                  <a:pt x="312" y="318"/>
                </a:lnTo>
                <a:lnTo>
                  <a:pt x="312" y="320"/>
                </a:lnTo>
                <a:lnTo>
                  <a:pt x="311" y="320"/>
                </a:lnTo>
                <a:lnTo>
                  <a:pt x="310" y="320"/>
                </a:lnTo>
                <a:lnTo>
                  <a:pt x="309" y="321"/>
                </a:lnTo>
                <a:lnTo>
                  <a:pt x="307" y="321"/>
                </a:lnTo>
                <a:lnTo>
                  <a:pt x="307" y="322"/>
                </a:lnTo>
                <a:lnTo>
                  <a:pt x="306" y="322"/>
                </a:lnTo>
                <a:lnTo>
                  <a:pt x="305" y="322"/>
                </a:lnTo>
                <a:lnTo>
                  <a:pt x="303" y="322"/>
                </a:lnTo>
                <a:lnTo>
                  <a:pt x="303" y="324"/>
                </a:lnTo>
                <a:lnTo>
                  <a:pt x="303" y="325"/>
                </a:lnTo>
                <a:lnTo>
                  <a:pt x="302" y="326"/>
                </a:lnTo>
                <a:lnTo>
                  <a:pt x="301" y="326"/>
                </a:lnTo>
                <a:lnTo>
                  <a:pt x="299" y="326"/>
                </a:lnTo>
                <a:lnTo>
                  <a:pt x="299" y="325"/>
                </a:lnTo>
                <a:lnTo>
                  <a:pt x="299" y="326"/>
                </a:lnTo>
                <a:lnTo>
                  <a:pt x="299" y="328"/>
                </a:lnTo>
                <a:lnTo>
                  <a:pt x="298" y="328"/>
                </a:lnTo>
                <a:lnTo>
                  <a:pt x="297" y="326"/>
                </a:lnTo>
                <a:lnTo>
                  <a:pt x="297" y="328"/>
                </a:lnTo>
                <a:lnTo>
                  <a:pt x="298" y="328"/>
                </a:lnTo>
                <a:lnTo>
                  <a:pt x="299" y="328"/>
                </a:lnTo>
                <a:lnTo>
                  <a:pt x="298" y="329"/>
                </a:lnTo>
                <a:lnTo>
                  <a:pt x="297" y="329"/>
                </a:lnTo>
                <a:lnTo>
                  <a:pt x="295" y="329"/>
                </a:lnTo>
                <a:lnTo>
                  <a:pt x="297" y="329"/>
                </a:lnTo>
                <a:lnTo>
                  <a:pt x="297" y="330"/>
                </a:lnTo>
                <a:lnTo>
                  <a:pt x="297" y="332"/>
                </a:lnTo>
                <a:lnTo>
                  <a:pt x="295" y="333"/>
                </a:lnTo>
                <a:lnTo>
                  <a:pt x="297" y="333"/>
                </a:lnTo>
                <a:lnTo>
                  <a:pt x="297" y="334"/>
                </a:lnTo>
                <a:lnTo>
                  <a:pt x="295" y="334"/>
                </a:lnTo>
                <a:lnTo>
                  <a:pt x="295" y="335"/>
                </a:lnTo>
                <a:lnTo>
                  <a:pt x="294" y="335"/>
                </a:lnTo>
                <a:lnTo>
                  <a:pt x="295" y="337"/>
                </a:lnTo>
                <a:lnTo>
                  <a:pt x="295" y="338"/>
                </a:lnTo>
                <a:lnTo>
                  <a:pt x="294" y="338"/>
                </a:lnTo>
                <a:lnTo>
                  <a:pt x="294" y="339"/>
                </a:lnTo>
                <a:lnTo>
                  <a:pt x="295" y="338"/>
                </a:lnTo>
                <a:lnTo>
                  <a:pt x="295" y="339"/>
                </a:lnTo>
                <a:lnTo>
                  <a:pt x="295" y="341"/>
                </a:lnTo>
                <a:lnTo>
                  <a:pt x="295" y="342"/>
                </a:lnTo>
                <a:lnTo>
                  <a:pt x="294" y="342"/>
                </a:lnTo>
                <a:lnTo>
                  <a:pt x="295" y="343"/>
                </a:lnTo>
                <a:lnTo>
                  <a:pt x="294" y="343"/>
                </a:lnTo>
                <a:lnTo>
                  <a:pt x="295" y="343"/>
                </a:lnTo>
                <a:lnTo>
                  <a:pt x="297" y="343"/>
                </a:lnTo>
                <a:lnTo>
                  <a:pt x="297" y="345"/>
                </a:lnTo>
                <a:lnTo>
                  <a:pt x="295" y="345"/>
                </a:lnTo>
                <a:lnTo>
                  <a:pt x="297" y="345"/>
                </a:lnTo>
                <a:lnTo>
                  <a:pt x="298" y="343"/>
                </a:lnTo>
                <a:lnTo>
                  <a:pt x="298" y="345"/>
                </a:lnTo>
                <a:lnTo>
                  <a:pt x="299" y="346"/>
                </a:lnTo>
                <a:lnTo>
                  <a:pt x="301" y="347"/>
                </a:lnTo>
                <a:lnTo>
                  <a:pt x="301" y="346"/>
                </a:lnTo>
                <a:lnTo>
                  <a:pt x="301" y="345"/>
                </a:lnTo>
                <a:lnTo>
                  <a:pt x="301" y="346"/>
                </a:lnTo>
                <a:lnTo>
                  <a:pt x="302" y="346"/>
                </a:lnTo>
                <a:lnTo>
                  <a:pt x="302" y="347"/>
                </a:lnTo>
                <a:lnTo>
                  <a:pt x="303" y="347"/>
                </a:lnTo>
                <a:lnTo>
                  <a:pt x="303" y="346"/>
                </a:lnTo>
                <a:lnTo>
                  <a:pt x="305" y="346"/>
                </a:lnTo>
                <a:lnTo>
                  <a:pt x="305" y="347"/>
                </a:lnTo>
                <a:lnTo>
                  <a:pt x="306" y="346"/>
                </a:lnTo>
                <a:lnTo>
                  <a:pt x="306" y="347"/>
                </a:lnTo>
                <a:lnTo>
                  <a:pt x="307" y="347"/>
                </a:lnTo>
                <a:lnTo>
                  <a:pt x="309" y="347"/>
                </a:lnTo>
                <a:lnTo>
                  <a:pt x="310" y="347"/>
                </a:lnTo>
                <a:lnTo>
                  <a:pt x="310" y="346"/>
                </a:lnTo>
                <a:lnTo>
                  <a:pt x="309" y="347"/>
                </a:lnTo>
                <a:lnTo>
                  <a:pt x="307" y="346"/>
                </a:lnTo>
                <a:lnTo>
                  <a:pt x="307" y="345"/>
                </a:lnTo>
                <a:lnTo>
                  <a:pt x="309" y="345"/>
                </a:lnTo>
                <a:lnTo>
                  <a:pt x="309" y="346"/>
                </a:lnTo>
                <a:lnTo>
                  <a:pt x="309" y="345"/>
                </a:lnTo>
                <a:lnTo>
                  <a:pt x="310" y="345"/>
                </a:lnTo>
                <a:lnTo>
                  <a:pt x="311" y="343"/>
                </a:lnTo>
                <a:lnTo>
                  <a:pt x="311" y="345"/>
                </a:lnTo>
                <a:lnTo>
                  <a:pt x="311" y="346"/>
                </a:lnTo>
                <a:lnTo>
                  <a:pt x="311" y="345"/>
                </a:lnTo>
                <a:lnTo>
                  <a:pt x="312" y="345"/>
                </a:lnTo>
                <a:lnTo>
                  <a:pt x="312" y="346"/>
                </a:lnTo>
                <a:lnTo>
                  <a:pt x="314" y="345"/>
                </a:lnTo>
                <a:lnTo>
                  <a:pt x="312" y="345"/>
                </a:lnTo>
                <a:lnTo>
                  <a:pt x="314" y="343"/>
                </a:lnTo>
                <a:lnTo>
                  <a:pt x="315" y="343"/>
                </a:lnTo>
                <a:lnTo>
                  <a:pt x="316" y="343"/>
                </a:lnTo>
                <a:lnTo>
                  <a:pt x="316" y="345"/>
                </a:lnTo>
                <a:lnTo>
                  <a:pt x="316" y="343"/>
                </a:lnTo>
                <a:lnTo>
                  <a:pt x="315" y="343"/>
                </a:lnTo>
                <a:lnTo>
                  <a:pt x="315" y="342"/>
                </a:lnTo>
                <a:lnTo>
                  <a:pt x="314" y="341"/>
                </a:lnTo>
                <a:lnTo>
                  <a:pt x="312" y="341"/>
                </a:lnTo>
                <a:lnTo>
                  <a:pt x="311" y="341"/>
                </a:lnTo>
                <a:lnTo>
                  <a:pt x="311" y="339"/>
                </a:lnTo>
                <a:lnTo>
                  <a:pt x="310" y="339"/>
                </a:lnTo>
                <a:lnTo>
                  <a:pt x="309" y="338"/>
                </a:lnTo>
                <a:lnTo>
                  <a:pt x="309" y="337"/>
                </a:lnTo>
                <a:lnTo>
                  <a:pt x="307" y="337"/>
                </a:lnTo>
                <a:lnTo>
                  <a:pt x="307" y="335"/>
                </a:lnTo>
                <a:lnTo>
                  <a:pt x="309" y="335"/>
                </a:lnTo>
                <a:lnTo>
                  <a:pt x="310" y="335"/>
                </a:lnTo>
                <a:lnTo>
                  <a:pt x="311" y="335"/>
                </a:lnTo>
                <a:lnTo>
                  <a:pt x="312" y="335"/>
                </a:lnTo>
                <a:lnTo>
                  <a:pt x="312" y="337"/>
                </a:lnTo>
                <a:lnTo>
                  <a:pt x="314" y="337"/>
                </a:lnTo>
                <a:lnTo>
                  <a:pt x="315" y="338"/>
                </a:lnTo>
                <a:lnTo>
                  <a:pt x="316" y="338"/>
                </a:lnTo>
                <a:lnTo>
                  <a:pt x="316" y="339"/>
                </a:lnTo>
                <a:lnTo>
                  <a:pt x="318" y="339"/>
                </a:lnTo>
                <a:lnTo>
                  <a:pt x="319" y="339"/>
                </a:lnTo>
                <a:lnTo>
                  <a:pt x="319" y="341"/>
                </a:lnTo>
                <a:lnTo>
                  <a:pt x="320" y="341"/>
                </a:lnTo>
                <a:lnTo>
                  <a:pt x="322" y="341"/>
                </a:lnTo>
                <a:lnTo>
                  <a:pt x="323" y="341"/>
                </a:lnTo>
                <a:lnTo>
                  <a:pt x="323" y="342"/>
                </a:lnTo>
                <a:lnTo>
                  <a:pt x="324" y="342"/>
                </a:lnTo>
                <a:lnTo>
                  <a:pt x="326" y="343"/>
                </a:lnTo>
                <a:lnTo>
                  <a:pt x="327" y="345"/>
                </a:lnTo>
                <a:lnTo>
                  <a:pt x="327" y="349"/>
                </a:lnTo>
                <a:lnTo>
                  <a:pt x="329" y="350"/>
                </a:lnTo>
                <a:lnTo>
                  <a:pt x="329" y="353"/>
                </a:lnTo>
                <a:lnTo>
                  <a:pt x="329" y="354"/>
                </a:lnTo>
                <a:lnTo>
                  <a:pt x="331" y="355"/>
                </a:lnTo>
                <a:lnTo>
                  <a:pt x="329" y="356"/>
                </a:lnTo>
                <a:lnTo>
                  <a:pt x="331" y="356"/>
                </a:lnTo>
                <a:lnTo>
                  <a:pt x="331" y="358"/>
                </a:lnTo>
                <a:lnTo>
                  <a:pt x="332" y="359"/>
                </a:lnTo>
                <a:lnTo>
                  <a:pt x="333" y="359"/>
                </a:lnTo>
                <a:lnTo>
                  <a:pt x="333" y="360"/>
                </a:lnTo>
                <a:lnTo>
                  <a:pt x="335" y="362"/>
                </a:lnTo>
                <a:lnTo>
                  <a:pt x="336" y="363"/>
                </a:lnTo>
                <a:lnTo>
                  <a:pt x="337" y="363"/>
                </a:lnTo>
                <a:lnTo>
                  <a:pt x="337" y="364"/>
                </a:lnTo>
                <a:lnTo>
                  <a:pt x="337" y="366"/>
                </a:lnTo>
                <a:lnTo>
                  <a:pt x="340" y="367"/>
                </a:lnTo>
                <a:lnTo>
                  <a:pt x="340" y="368"/>
                </a:lnTo>
                <a:lnTo>
                  <a:pt x="341" y="370"/>
                </a:lnTo>
                <a:lnTo>
                  <a:pt x="343" y="371"/>
                </a:lnTo>
                <a:lnTo>
                  <a:pt x="344" y="373"/>
                </a:lnTo>
                <a:lnTo>
                  <a:pt x="344" y="375"/>
                </a:lnTo>
                <a:lnTo>
                  <a:pt x="345" y="376"/>
                </a:lnTo>
                <a:lnTo>
                  <a:pt x="346" y="377"/>
                </a:lnTo>
                <a:lnTo>
                  <a:pt x="346" y="379"/>
                </a:lnTo>
                <a:lnTo>
                  <a:pt x="346" y="384"/>
                </a:lnTo>
                <a:lnTo>
                  <a:pt x="345" y="385"/>
                </a:lnTo>
                <a:lnTo>
                  <a:pt x="344" y="385"/>
                </a:lnTo>
                <a:lnTo>
                  <a:pt x="343" y="384"/>
                </a:lnTo>
                <a:lnTo>
                  <a:pt x="343" y="385"/>
                </a:lnTo>
                <a:lnTo>
                  <a:pt x="341" y="384"/>
                </a:lnTo>
                <a:lnTo>
                  <a:pt x="340" y="384"/>
                </a:lnTo>
                <a:lnTo>
                  <a:pt x="339" y="383"/>
                </a:lnTo>
                <a:lnTo>
                  <a:pt x="339" y="381"/>
                </a:lnTo>
                <a:lnTo>
                  <a:pt x="337" y="381"/>
                </a:lnTo>
                <a:lnTo>
                  <a:pt x="336" y="380"/>
                </a:lnTo>
                <a:lnTo>
                  <a:pt x="335" y="380"/>
                </a:lnTo>
                <a:lnTo>
                  <a:pt x="336" y="380"/>
                </a:lnTo>
                <a:lnTo>
                  <a:pt x="335" y="379"/>
                </a:lnTo>
                <a:lnTo>
                  <a:pt x="336" y="379"/>
                </a:lnTo>
                <a:lnTo>
                  <a:pt x="336" y="377"/>
                </a:lnTo>
                <a:lnTo>
                  <a:pt x="335" y="377"/>
                </a:lnTo>
                <a:lnTo>
                  <a:pt x="335" y="376"/>
                </a:lnTo>
                <a:lnTo>
                  <a:pt x="333" y="375"/>
                </a:lnTo>
                <a:lnTo>
                  <a:pt x="333" y="376"/>
                </a:lnTo>
                <a:lnTo>
                  <a:pt x="333" y="375"/>
                </a:lnTo>
                <a:lnTo>
                  <a:pt x="333" y="373"/>
                </a:lnTo>
                <a:lnTo>
                  <a:pt x="332" y="372"/>
                </a:lnTo>
                <a:lnTo>
                  <a:pt x="331" y="372"/>
                </a:lnTo>
                <a:lnTo>
                  <a:pt x="331" y="373"/>
                </a:lnTo>
                <a:lnTo>
                  <a:pt x="331" y="372"/>
                </a:lnTo>
                <a:lnTo>
                  <a:pt x="329" y="372"/>
                </a:lnTo>
                <a:lnTo>
                  <a:pt x="329" y="371"/>
                </a:lnTo>
                <a:lnTo>
                  <a:pt x="329" y="370"/>
                </a:lnTo>
                <a:lnTo>
                  <a:pt x="328" y="371"/>
                </a:lnTo>
                <a:lnTo>
                  <a:pt x="327" y="371"/>
                </a:lnTo>
                <a:lnTo>
                  <a:pt x="327" y="370"/>
                </a:lnTo>
                <a:lnTo>
                  <a:pt x="326" y="370"/>
                </a:lnTo>
                <a:lnTo>
                  <a:pt x="327" y="368"/>
                </a:lnTo>
                <a:lnTo>
                  <a:pt x="328" y="367"/>
                </a:lnTo>
                <a:lnTo>
                  <a:pt x="329" y="367"/>
                </a:lnTo>
                <a:lnTo>
                  <a:pt x="331" y="367"/>
                </a:lnTo>
                <a:lnTo>
                  <a:pt x="331" y="366"/>
                </a:lnTo>
                <a:lnTo>
                  <a:pt x="332" y="364"/>
                </a:lnTo>
                <a:lnTo>
                  <a:pt x="333" y="363"/>
                </a:lnTo>
                <a:lnTo>
                  <a:pt x="333" y="362"/>
                </a:lnTo>
                <a:lnTo>
                  <a:pt x="332" y="363"/>
                </a:lnTo>
                <a:lnTo>
                  <a:pt x="331" y="364"/>
                </a:lnTo>
                <a:lnTo>
                  <a:pt x="331" y="363"/>
                </a:lnTo>
                <a:lnTo>
                  <a:pt x="329" y="363"/>
                </a:lnTo>
                <a:lnTo>
                  <a:pt x="328" y="363"/>
                </a:lnTo>
                <a:lnTo>
                  <a:pt x="327" y="362"/>
                </a:lnTo>
                <a:lnTo>
                  <a:pt x="324" y="362"/>
                </a:lnTo>
                <a:lnTo>
                  <a:pt x="324" y="360"/>
                </a:lnTo>
                <a:lnTo>
                  <a:pt x="324" y="359"/>
                </a:lnTo>
                <a:lnTo>
                  <a:pt x="324" y="358"/>
                </a:lnTo>
                <a:lnTo>
                  <a:pt x="324" y="356"/>
                </a:lnTo>
                <a:lnTo>
                  <a:pt x="323" y="355"/>
                </a:lnTo>
                <a:lnTo>
                  <a:pt x="322" y="356"/>
                </a:lnTo>
                <a:lnTo>
                  <a:pt x="322" y="358"/>
                </a:lnTo>
                <a:lnTo>
                  <a:pt x="320" y="356"/>
                </a:lnTo>
                <a:lnTo>
                  <a:pt x="319" y="356"/>
                </a:lnTo>
                <a:lnTo>
                  <a:pt x="316" y="359"/>
                </a:lnTo>
                <a:lnTo>
                  <a:pt x="315" y="359"/>
                </a:lnTo>
                <a:lnTo>
                  <a:pt x="314" y="359"/>
                </a:lnTo>
                <a:lnTo>
                  <a:pt x="314" y="360"/>
                </a:lnTo>
                <a:lnTo>
                  <a:pt x="312" y="360"/>
                </a:lnTo>
                <a:lnTo>
                  <a:pt x="311" y="360"/>
                </a:lnTo>
                <a:lnTo>
                  <a:pt x="310" y="362"/>
                </a:lnTo>
                <a:lnTo>
                  <a:pt x="309" y="362"/>
                </a:lnTo>
                <a:lnTo>
                  <a:pt x="307" y="362"/>
                </a:lnTo>
                <a:lnTo>
                  <a:pt x="307" y="363"/>
                </a:lnTo>
                <a:lnTo>
                  <a:pt x="306" y="363"/>
                </a:lnTo>
                <a:lnTo>
                  <a:pt x="305" y="363"/>
                </a:lnTo>
                <a:lnTo>
                  <a:pt x="303" y="363"/>
                </a:lnTo>
                <a:lnTo>
                  <a:pt x="303" y="362"/>
                </a:lnTo>
                <a:lnTo>
                  <a:pt x="303" y="360"/>
                </a:lnTo>
                <a:lnTo>
                  <a:pt x="302" y="360"/>
                </a:lnTo>
                <a:lnTo>
                  <a:pt x="303" y="359"/>
                </a:lnTo>
                <a:lnTo>
                  <a:pt x="302" y="359"/>
                </a:lnTo>
                <a:lnTo>
                  <a:pt x="302" y="358"/>
                </a:lnTo>
                <a:lnTo>
                  <a:pt x="302" y="356"/>
                </a:lnTo>
                <a:lnTo>
                  <a:pt x="303" y="355"/>
                </a:lnTo>
                <a:lnTo>
                  <a:pt x="303" y="354"/>
                </a:lnTo>
                <a:lnTo>
                  <a:pt x="302" y="354"/>
                </a:lnTo>
                <a:lnTo>
                  <a:pt x="301" y="354"/>
                </a:lnTo>
                <a:lnTo>
                  <a:pt x="299" y="355"/>
                </a:lnTo>
                <a:lnTo>
                  <a:pt x="301" y="355"/>
                </a:lnTo>
                <a:lnTo>
                  <a:pt x="299" y="355"/>
                </a:lnTo>
                <a:lnTo>
                  <a:pt x="298" y="354"/>
                </a:lnTo>
                <a:lnTo>
                  <a:pt x="297" y="354"/>
                </a:lnTo>
                <a:lnTo>
                  <a:pt x="295" y="354"/>
                </a:lnTo>
                <a:lnTo>
                  <a:pt x="294" y="354"/>
                </a:lnTo>
                <a:lnTo>
                  <a:pt x="294" y="355"/>
                </a:lnTo>
                <a:lnTo>
                  <a:pt x="294" y="356"/>
                </a:lnTo>
                <a:lnTo>
                  <a:pt x="294" y="358"/>
                </a:lnTo>
                <a:lnTo>
                  <a:pt x="293" y="358"/>
                </a:lnTo>
                <a:lnTo>
                  <a:pt x="293" y="356"/>
                </a:lnTo>
                <a:lnTo>
                  <a:pt x="291" y="356"/>
                </a:lnTo>
                <a:lnTo>
                  <a:pt x="291" y="358"/>
                </a:lnTo>
                <a:lnTo>
                  <a:pt x="291" y="359"/>
                </a:lnTo>
                <a:lnTo>
                  <a:pt x="291" y="360"/>
                </a:lnTo>
                <a:lnTo>
                  <a:pt x="290" y="360"/>
                </a:lnTo>
                <a:lnTo>
                  <a:pt x="291" y="360"/>
                </a:lnTo>
                <a:lnTo>
                  <a:pt x="291" y="362"/>
                </a:lnTo>
                <a:lnTo>
                  <a:pt x="290" y="362"/>
                </a:lnTo>
                <a:lnTo>
                  <a:pt x="291" y="362"/>
                </a:lnTo>
                <a:lnTo>
                  <a:pt x="291" y="363"/>
                </a:lnTo>
                <a:lnTo>
                  <a:pt x="291" y="364"/>
                </a:lnTo>
                <a:lnTo>
                  <a:pt x="290" y="364"/>
                </a:lnTo>
                <a:lnTo>
                  <a:pt x="290" y="366"/>
                </a:lnTo>
                <a:lnTo>
                  <a:pt x="290" y="367"/>
                </a:lnTo>
                <a:lnTo>
                  <a:pt x="291" y="367"/>
                </a:lnTo>
                <a:lnTo>
                  <a:pt x="291" y="368"/>
                </a:lnTo>
                <a:lnTo>
                  <a:pt x="290" y="368"/>
                </a:lnTo>
                <a:lnTo>
                  <a:pt x="290" y="370"/>
                </a:lnTo>
                <a:lnTo>
                  <a:pt x="289" y="370"/>
                </a:lnTo>
                <a:lnTo>
                  <a:pt x="288" y="370"/>
                </a:lnTo>
                <a:lnTo>
                  <a:pt x="288" y="368"/>
                </a:lnTo>
                <a:lnTo>
                  <a:pt x="288" y="367"/>
                </a:lnTo>
                <a:lnTo>
                  <a:pt x="286" y="367"/>
                </a:lnTo>
                <a:lnTo>
                  <a:pt x="286" y="366"/>
                </a:lnTo>
                <a:lnTo>
                  <a:pt x="285" y="366"/>
                </a:lnTo>
                <a:lnTo>
                  <a:pt x="284" y="366"/>
                </a:lnTo>
                <a:lnTo>
                  <a:pt x="284" y="367"/>
                </a:lnTo>
                <a:lnTo>
                  <a:pt x="282" y="367"/>
                </a:lnTo>
                <a:lnTo>
                  <a:pt x="282" y="366"/>
                </a:lnTo>
                <a:lnTo>
                  <a:pt x="282" y="364"/>
                </a:lnTo>
                <a:lnTo>
                  <a:pt x="284" y="364"/>
                </a:lnTo>
                <a:lnTo>
                  <a:pt x="285" y="363"/>
                </a:lnTo>
                <a:lnTo>
                  <a:pt x="284" y="363"/>
                </a:lnTo>
                <a:lnTo>
                  <a:pt x="284" y="364"/>
                </a:lnTo>
                <a:lnTo>
                  <a:pt x="282" y="364"/>
                </a:lnTo>
                <a:lnTo>
                  <a:pt x="281" y="363"/>
                </a:lnTo>
                <a:lnTo>
                  <a:pt x="282" y="363"/>
                </a:lnTo>
                <a:lnTo>
                  <a:pt x="281" y="362"/>
                </a:lnTo>
                <a:lnTo>
                  <a:pt x="281" y="363"/>
                </a:lnTo>
                <a:lnTo>
                  <a:pt x="281" y="362"/>
                </a:lnTo>
                <a:lnTo>
                  <a:pt x="280" y="362"/>
                </a:lnTo>
                <a:lnTo>
                  <a:pt x="280" y="360"/>
                </a:lnTo>
                <a:lnTo>
                  <a:pt x="278" y="360"/>
                </a:lnTo>
                <a:lnTo>
                  <a:pt x="277" y="362"/>
                </a:lnTo>
                <a:lnTo>
                  <a:pt x="276" y="360"/>
                </a:lnTo>
                <a:lnTo>
                  <a:pt x="276" y="362"/>
                </a:lnTo>
                <a:lnTo>
                  <a:pt x="276" y="363"/>
                </a:lnTo>
                <a:lnTo>
                  <a:pt x="277" y="364"/>
                </a:lnTo>
                <a:lnTo>
                  <a:pt x="277" y="366"/>
                </a:lnTo>
                <a:lnTo>
                  <a:pt x="276" y="366"/>
                </a:lnTo>
                <a:lnTo>
                  <a:pt x="274" y="366"/>
                </a:lnTo>
                <a:lnTo>
                  <a:pt x="273" y="364"/>
                </a:lnTo>
                <a:lnTo>
                  <a:pt x="273" y="363"/>
                </a:lnTo>
                <a:lnTo>
                  <a:pt x="272" y="363"/>
                </a:lnTo>
                <a:lnTo>
                  <a:pt x="272" y="364"/>
                </a:lnTo>
                <a:lnTo>
                  <a:pt x="272" y="366"/>
                </a:lnTo>
                <a:lnTo>
                  <a:pt x="272" y="367"/>
                </a:lnTo>
                <a:lnTo>
                  <a:pt x="271" y="368"/>
                </a:lnTo>
                <a:lnTo>
                  <a:pt x="269" y="368"/>
                </a:lnTo>
                <a:lnTo>
                  <a:pt x="268" y="368"/>
                </a:lnTo>
                <a:lnTo>
                  <a:pt x="267" y="368"/>
                </a:lnTo>
                <a:lnTo>
                  <a:pt x="267" y="370"/>
                </a:lnTo>
                <a:lnTo>
                  <a:pt x="265" y="370"/>
                </a:lnTo>
                <a:lnTo>
                  <a:pt x="265" y="368"/>
                </a:lnTo>
                <a:lnTo>
                  <a:pt x="264" y="367"/>
                </a:lnTo>
                <a:lnTo>
                  <a:pt x="265" y="367"/>
                </a:lnTo>
                <a:lnTo>
                  <a:pt x="265" y="366"/>
                </a:lnTo>
                <a:lnTo>
                  <a:pt x="264" y="366"/>
                </a:lnTo>
                <a:lnTo>
                  <a:pt x="263" y="364"/>
                </a:lnTo>
                <a:lnTo>
                  <a:pt x="261" y="364"/>
                </a:lnTo>
                <a:lnTo>
                  <a:pt x="260" y="364"/>
                </a:lnTo>
                <a:lnTo>
                  <a:pt x="260" y="363"/>
                </a:lnTo>
                <a:lnTo>
                  <a:pt x="261" y="363"/>
                </a:lnTo>
                <a:lnTo>
                  <a:pt x="261" y="362"/>
                </a:lnTo>
                <a:lnTo>
                  <a:pt x="260" y="360"/>
                </a:lnTo>
                <a:lnTo>
                  <a:pt x="260" y="362"/>
                </a:lnTo>
                <a:lnTo>
                  <a:pt x="260" y="363"/>
                </a:lnTo>
                <a:lnTo>
                  <a:pt x="260" y="364"/>
                </a:lnTo>
                <a:lnTo>
                  <a:pt x="259" y="366"/>
                </a:lnTo>
                <a:lnTo>
                  <a:pt x="257" y="366"/>
                </a:lnTo>
                <a:lnTo>
                  <a:pt x="257" y="364"/>
                </a:lnTo>
                <a:lnTo>
                  <a:pt x="256" y="364"/>
                </a:lnTo>
                <a:lnTo>
                  <a:pt x="256" y="363"/>
                </a:lnTo>
                <a:lnTo>
                  <a:pt x="256" y="362"/>
                </a:lnTo>
                <a:lnTo>
                  <a:pt x="255" y="362"/>
                </a:lnTo>
                <a:lnTo>
                  <a:pt x="255" y="360"/>
                </a:lnTo>
                <a:lnTo>
                  <a:pt x="254" y="362"/>
                </a:lnTo>
                <a:lnTo>
                  <a:pt x="252" y="360"/>
                </a:lnTo>
                <a:lnTo>
                  <a:pt x="251" y="360"/>
                </a:lnTo>
                <a:lnTo>
                  <a:pt x="250" y="360"/>
                </a:lnTo>
                <a:lnTo>
                  <a:pt x="248" y="360"/>
                </a:lnTo>
                <a:lnTo>
                  <a:pt x="250" y="360"/>
                </a:lnTo>
                <a:lnTo>
                  <a:pt x="250" y="362"/>
                </a:lnTo>
                <a:lnTo>
                  <a:pt x="248" y="362"/>
                </a:lnTo>
                <a:lnTo>
                  <a:pt x="247" y="362"/>
                </a:lnTo>
                <a:lnTo>
                  <a:pt x="246" y="362"/>
                </a:lnTo>
                <a:lnTo>
                  <a:pt x="244" y="362"/>
                </a:lnTo>
                <a:lnTo>
                  <a:pt x="244" y="360"/>
                </a:lnTo>
                <a:lnTo>
                  <a:pt x="246" y="360"/>
                </a:lnTo>
                <a:lnTo>
                  <a:pt x="246" y="359"/>
                </a:lnTo>
                <a:lnTo>
                  <a:pt x="244" y="359"/>
                </a:lnTo>
                <a:lnTo>
                  <a:pt x="244" y="360"/>
                </a:lnTo>
                <a:lnTo>
                  <a:pt x="243" y="360"/>
                </a:lnTo>
                <a:lnTo>
                  <a:pt x="243" y="359"/>
                </a:lnTo>
                <a:lnTo>
                  <a:pt x="242" y="358"/>
                </a:lnTo>
                <a:lnTo>
                  <a:pt x="240" y="356"/>
                </a:lnTo>
                <a:lnTo>
                  <a:pt x="239" y="356"/>
                </a:lnTo>
                <a:lnTo>
                  <a:pt x="238" y="356"/>
                </a:lnTo>
                <a:lnTo>
                  <a:pt x="237" y="356"/>
                </a:lnTo>
                <a:lnTo>
                  <a:pt x="235" y="358"/>
                </a:lnTo>
                <a:lnTo>
                  <a:pt x="235" y="356"/>
                </a:lnTo>
                <a:lnTo>
                  <a:pt x="235" y="358"/>
                </a:lnTo>
                <a:lnTo>
                  <a:pt x="234" y="358"/>
                </a:lnTo>
                <a:lnTo>
                  <a:pt x="233" y="358"/>
                </a:lnTo>
                <a:lnTo>
                  <a:pt x="233" y="359"/>
                </a:lnTo>
                <a:lnTo>
                  <a:pt x="231" y="360"/>
                </a:lnTo>
                <a:lnTo>
                  <a:pt x="231" y="362"/>
                </a:lnTo>
                <a:lnTo>
                  <a:pt x="230" y="362"/>
                </a:lnTo>
                <a:lnTo>
                  <a:pt x="229" y="360"/>
                </a:lnTo>
                <a:lnTo>
                  <a:pt x="229" y="362"/>
                </a:lnTo>
                <a:lnTo>
                  <a:pt x="229" y="363"/>
                </a:lnTo>
                <a:lnTo>
                  <a:pt x="229" y="364"/>
                </a:lnTo>
                <a:lnTo>
                  <a:pt x="229" y="367"/>
                </a:lnTo>
                <a:lnTo>
                  <a:pt x="227" y="367"/>
                </a:lnTo>
                <a:lnTo>
                  <a:pt x="226" y="368"/>
                </a:lnTo>
                <a:lnTo>
                  <a:pt x="225" y="368"/>
                </a:lnTo>
                <a:lnTo>
                  <a:pt x="223" y="368"/>
                </a:lnTo>
                <a:lnTo>
                  <a:pt x="223" y="367"/>
                </a:lnTo>
                <a:lnTo>
                  <a:pt x="222" y="367"/>
                </a:lnTo>
                <a:lnTo>
                  <a:pt x="221" y="367"/>
                </a:lnTo>
                <a:lnTo>
                  <a:pt x="219" y="366"/>
                </a:lnTo>
                <a:lnTo>
                  <a:pt x="219" y="364"/>
                </a:lnTo>
                <a:lnTo>
                  <a:pt x="219" y="363"/>
                </a:lnTo>
                <a:lnTo>
                  <a:pt x="221" y="363"/>
                </a:lnTo>
                <a:lnTo>
                  <a:pt x="221" y="364"/>
                </a:lnTo>
                <a:lnTo>
                  <a:pt x="221" y="363"/>
                </a:lnTo>
                <a:lnTo>
                  <a:pt x="219" y="362"/>
                </a:lnTo>
                <a:lnTo>
                  <a:pt x="221" y="362"/>
                </a:lnTo>
                <a:lnTo>
                  <a:pt x="219" y="360"/>
                </a:lnTo>
                <a:lnTo>
                  <a:pt x="218" y="360"/>
                </a:lnTo>
                <a:lnTo>
                  <a:pt x="219" y="360"/>
                </a:lnTo>
                <a:lnTo>
                  <a:pt x="219" y="359"/>
                </a:lnTo>
                <a:lnTo>
                  <a:pt x="219" y="358"/>
                </a:lnTo>
                <a:lnTo>
                  <a:pt x="218" y="358"/>
                </a:lnTo>
                <a:lnTo>
                  <a:pt x="218" y="356"/>
                </a:lnTo>
                <a:lnTo>
                  <a:pt x="219" y="356"/>
                </a:lnTo>
                <a:lnTo>
                  <a:pt x="219" y="355"/>
                </a:lnTo>
                <a:lnTo>
                  <a:pt x="218" y="355"/>
                </a:lnTo>
                <a:lnTo>
                  <a:pt x="218" y="354"/>
                </a:lnTo>
                <a:lnTo>
                  <a:pt x="218" y="353"/>
                </a:lnTo>
                <a:lnTo>
                  <a:pt x="217" y="351"/>
                </a:lnTo>
                <a:lnTo>
                  <a:pt x="217" y="350"/>
                </a:lnTo>
                <a:lnTo>
                  <a:pt x="217" y="349"/>
                </a:lnTo>
                <a:lnTo>
                  <a:pt x="217" y="347"/>
                </a:lnTo>
                <a:lnTo>
                  <a:pt x="216" y="346"/>
                </a:lnTo>
                <a:lnTo>
                  <a:pt x="216" y="345"/>
                </a:lnTo>
                <a:lnTo>
                  <a:pt x="214" y="345"/>
                </a:lnTo>
                <a:lnTo>
                  <a:pt x="214" y="343"/>
                </a:lnTo>
                <a:lnTo>
                  <a:pt x="213" y="343"/>
                </a:lnTo>
                <a:lnTo>
                  <a:pt x="213" y="342"/>
                </a:lnTo>
                <a:lnTo>
                  <a:pt x="214" y="342"/>
                </a:lnTo>
                <a:lnTo>
                  <a:pt x="214" y="341"/>
                </a:lnTo>
                <a:lnTo>
                  <a:pt x="214" y="339"/>
                </a:lnTo>
                <a:lnTo>
                  <a:pt x="213" y="339"/>
                </a:lnTo>
                <a:lnTo>
                  <a:pt x="213" y="338"/>
                </a:lnTo>
                <a:lnTo>
                  <a:pt x="212" y="338"/>
                </a:lnTo>
                <a:lnTo>
                  <a:pt x="213" y="338"/>
                </a:lnTo>
                <a:lnTo>
                  <a:pt x="213" y="337"/>
                </a:lnTo>
                <a:lnTo>
                  <a:pt x="213" y="335"/>
                </a:lnTo>
                <a:lnTo>
                  <a:pt x="213" y="334"/>
                </a:lnTo>
                <a:lnTo>
                  <a:pt x="213" y="335"/>
                </a:lnTo>
                <a:lnTo>
                  <a:pt x="213" y="334"/>
                </a:lnTo>
                <a:lnTo>
                  <a:pt x="212" y="334"/>
                </a:lnTo>
                <a:lnTo>
                  <a:pt x="212" y="333"/>
                </a:lnTo>
                <a:lnTo>
                  <a:pt x="212" y="332"/>
                </a:lnTo>
                <a:lnTo>
                  <a:pt x="210" y="332"/>
                </a:lnTo>
                <a:lnTo>
                  <a:pt x="210" y="330"/>
                </a:lnTo>
                <a:lnTo>
                  <a:pt x="212" y="330"/>
                </a:lnTo>
                <a:lnTo>
                  <a:pt x="210" y="330"/>
                </a:lnTo>
                <a:lnTo>
                  <a:pt x="209" y="329"/>
                </a:lnTo>
                <a:lnTo>
                  <a:pt x="208" y="328"/>
                </a:lnTo>
                <a:lnTo>
                  <a:pt x="206" y="326"/>
                </a:lnTo>
                <a:lnTo>
                  <a:pt x="206" y="325"/>
                </a:lnTo>
                <a:lnTo>
                  <a:pt x="205" y="325"/>
                </a:lnTo>
                <a:lnTo>
                  <a:pt x="204" y="324"/>
                </a:lnTo>
                <a:lnTo>
                  <a:pt x="202" y="324"/>
                </a:lnTo>
                <a:lnTo>
                  <a:pt x="200" y="324"/>
                </a:lnTo>
                <a:lnTo>
                  <a:pt x="199" y="324"/>
                </a:lnTo>
                <a:lnTo>
                  <a:pt x="197" y="325"/>
                </a:lnTo>
                <a:lnTo>
                  <a:pt x="196" y="325"/>
                </a:lnTo>
                <a:lnTo>
                  <a:pt x="196" y="324"/>
                </a:lnTo>
                <a:lnTo>
                  <a:pt x="197" y="322"/>
                </a:lnTo>
                <a:lnTo>
                  <a:pt x="197" y="321"/>
                </a:lnTo>
                <a:lnTo>
                  <a:pt x="199" y="321"/>
                </a:lnTo>
                <a:lnTo>
                  <a:pt x="200" y="321"/>
                </a:lnTo>
                <a:lnTo>
                  <a:pt x="201" y="322"/>
                </a:lnTo>
                <a:lnTo>
                  <a:pt x="202" y="321"/>
                </a:lnTo>
                <a:lnTo>
                  <a:pt x="201" y="321"/>
                </a:lnTo>
                <a:lnTo>
                  <a:pt x="200" y="321"/>
                </a:lnTo>
                <a:lnTo>
                  <a:pt x="197" y="321"/>
                </a:lnTo>
                <a:lnTo>
                  <a:pt x="196" y="322"/>
                </a:lnTo>
                <a:lnTo>
                  <a:pt x="195" y="324"/>
                </a:lnTo>
                <a:lnTo>
                  <a:pt x="195" y="325"/>
                </a:lnTo>
                <a:lnTo>
                  <a:pt x="193" y="325"/>
                </a:lnTo>
                <a:lnTo>
                  <a:pt x="192" y="325"/>
                </a:lnTo>
                <a:lnTo>
                  <a:pt x="189" y="324"/>
                </a:lnTo>
                <a:lnTo>
                  <a:pt x="189" y="322"/>
                </a:lnTo>
                <a:lnTo>
                  <a:pt x="189" y="324"/>
                </a:lnTo>
                <a:lnTo>
                  <a:pt x="189" y="325"/>
                </a:lnTo>
                <a:lnTo>
                  <a:pt x="188" y="325"/>
                </a:lnTo>
                <a:lnTo>
                  <a:pt x="187" y="325"/>
                </a:lnTo>
                <a:lnTo>
                  <a:pt x="185" y="325"/>
                </a:lnTo>
                <a:lnTo>
                  <a:pt x="184" y="324"/>
                </a:lnTo>
                <a:lnTo>
                  <a:pt x="183" y="324"/>
                </a:lnTo>
                <a:lnTo>
                  <a:pt x="182" y="324"/>
                </a:lnTo>
                <a:lnTo>
                  <a:pt x="180" y="325"/>
                </a:lnTo>
                <a:lnTo>
                  <a:pt x="179" y="326"/>
                </a:lnTo>
                <a:lnTo>
                  <a:pt x="178" y="325"/>
                </a:lnTo>
                <a:lnTo>
                  <a:pt x="176" y="325"/>
                </a:lnTo>
                <a:lnTo>
                  <a:pt x="175" y="325"/>
                </a:lnTo>
                <a:lnTo>
                  <a:pt x="175" y="326"/>
                </a:lnTo>
                <a:lnTo>
                  <a:pt x="174" y="326"/>
                </a:lnTo>
                <a:lnTo>
                  <a:pt x="175" y="328"/>
                </a:lnTo>
                <a:lnTo>
                  <a:pt x="174" y="328"/>
                </a:lnTo>
                <a:lnTo>
                  <a:pt x="172" y="328"/>
                </a:lnTo>
                <a:lnTo>
                  <a:pt x="172" y="326"/>
                </a:lnTo>
                <a:lnTo>
                  <a:pt x="172" y="325"/>
                </a:lnTo>
                <a:lnTo>
                  <a:pt x="170" y="324"/>
                </a:lnTo>
                <a:lnTo>
                  <a:pt x="168" y="324"/>
                </a:lnTo>
                <a:lnTo>
                  <a:pt x="167" y="324"/>
                </a:lnTo>
                <a:lnTo>
                  <a:pt x="167" y="322"/>
                </a:lnTo>
                <a:lnTo>
                  <a:pt x="167" y="321"/>
                </a:lnTo>
                <a:lnTo>
                  <a:pt x="167" y="320"/>
                </a:lnTo>
                <a:lnTo>
                  <a:pt x="167" y="318"/>
                </a:lnTo>
                <a:lnTo>
                  <a:pt x="166" y="317"/>
                </a:lnTo>
                <a:lnTo>
                  <a:pt x="166" y="316"/>
                </a:lnTo>
                <a:lnTo>
                  <a:pt x="167" y="316"/>
                </a:lnTo>
                <a:lnTo>
                  <a:pt x="166" y="315"/>
                </a:lnTo>
                <a:lnTo>
                  <a:pt x="167" y="315"/>
                </a:lnTo>
                <a:lnTo>
                  <a:pt x="167" y="313"/>
                </a:lnTo>
                <a:lnTo>
                  <a:pt x="168" y="312"/>
                </a:lnTo>
                <a:lnTo>
                  <a:pt x="168" y="311"/>
                </a:lnTo>
                <a:lnTo>
                  <a:pt x="170" y="309"/>
                </a:lnTo>
                <a:lnTo>
                  <a:pt x="171" y="308"/>
                </a:lnTo>
                <a:lnTo>
                  <a:pt x="171" y="307"/>
                </a:lnTo>
                <a:lnTo>
                  <a:pt x="171" y="305"/>
                </a:lnTo>
                <a:lnTo>
                  <a:pt x="171" y="304"/>
                </a:lnTo>
                <a:lnTo>
                  <a:pt x="170" y="303"/>
                </a:lnTo>
                <a:lnTo>
                  <a:pt x="170" y="301"/>
                </a:lnTo>
                <a:lnTo>
                  <a:pt x="170" y="300"/>
                </a:lnTo>
                <a:lnTo>
                  <a:pt x="170" y="299"/>
                </a:lnTo>
                <a:lnTo>
                  <a:pt x="170" y="298"/>
                </a:lnTo>
                <a:lnTo>
                  <a:pt x="170" y="294"/>
                </a:lnTo>
                <a:lnTo>
                  <a:pt x="168" y="292"/>
                </a:lnTo>
                <a:lnTo>
                  <a:pt x="170" y="292"/>
                </a:lnTo>
                <a:lnTo>
                  <a:pt x="171" y="291"/>
                </a:lnTo>
                <a:lnTo>
                  <a:pt x="172" y="291"/>
                </a:lnTo>
                <a:lnTo>
                  <a:pt x="171" y="290"/>
                </a:lnTo>
                <a:lnTo>
                  <a:pt x="172" y="290"/>
                </a:lnTo>
                <a:lnTo>
                  <a:pt x="171" y="290"/>
                </a:lnTo>
                <a:lnTo>
                  <a:pt x="171" y="291"/>
                </a:lnTo>
                <a:lnTo>
                  <a:pt x="170" y="291"/>
                </a:lnTo>
                <a:lnTo>
                  <a:pt x="168" y="291"/>
                </a:lnTo>
                <a:lnTo>
                  <a:pt x="167" y="290"/>
                </a:lnTo>
                <a:lnTo>
                  <a:pt x="167" y="291"/>
                </a:lnTo>
                <a:lnTo>
                  <a:pt x="166" y="291"/>
                </a:lnTo>
                <a:lnTo>
                  <a:pt x="166" y="290"/>
                </a:lnTo>
                <a:lnTo>
                  <a:pt x="165" y="290"/>
                </a:lnTo>
                <a:lnTo>
                  <a:pt x="165" y="288"/>
                </a:lnTo>
                <a:lnTo>
                  <a:pt x="165" y="287"/>
                </a:lnTo>
                <a:lnTo>
                  <a:pt x="165" y="286"/>
                </a:lnTo>
                <a:lnTo>
                  <a:pt x="163" y="286"/>
                </a:lnTo>
                <a:lnTo>
                  <a:pt x="163" y="284"/>
                </a:lnTo>
                <a:lnTo>
                  <a:pt x="161" y="284"/>
                </a:lnTo>
                <a:lnTo>
                  <a:pt x="161" y="286"/>
                </a:lnTo>
                <a:lnTo>
                  <a:pt x="159" y="286"/>
                </a:lnTo>
                <a:lnTo>
                  <a:pt x="158" y="284"/>
                </a:lnTo>
                <a:lnTo>
                  <a:pt x="157" y="284"/>
                </a:lnTo>
                <a:lnTo>
                  <a:pt x="155" y="284"/>
                </a:lnTo>
                <a:lnTo>
                  <a:pt x="154" y="284"/>
                </a:lnTo>
                <a:lnTo>
                  <a:pt x="154" y="283"/>
                </a:lnTo>
                <a:lnTo>
                  <a:pt x="153" y="283"/>
                </a:lnTo>
                <a:lnTo>
                  <a:pt x="153" y="282"/>
                </a:lnTo>
                <a:lnTo>
                  <a:pt x="151" y="282"/>
                </a:lnTo>
                <a:lnTo>
                  <a:pt x="150" y="282"/>
                </a:lnTo>
                <a:lnTo>
                  <a:pt x="150" y="281"/>
                </a:lnTo>
                <a:lnTo>
                  <a:pt x="150" y="278"/>
                </a:lnTo>
                <a:lnTo>
                  <a:pt x="149" y="277"/>
                </a:lnTo>
                <a:lnTo>
                  <a:pt x="149" y="275"/>
                </a:lnTo>
                <a:lnTo>
                  <a:pt x="149" y="274"/>
                </a:lnTo>
                <a:lnTo>
                  <a:pt x="150" y="274"/>
                </a:lnTo>
                <a:lnTo>
                  <a:pt x="150" y="275"/>
                </a:lnTo>
                <a:lnTo>
                  <a:pt x="150" y="274"/>
                </a:lnTo>
                <a:lnTo>
                  <a:pt x="149" y="274"/>
                </a:lnTo>
                <a:lnTo>
                  <a:pt x="149" y="273"/>
                </a:lnTo>
                <a:lnTo>
                  <a:pt x="149" y="274"/>
                </a:lnTo>
                <a:lnTo>
                  <a:pt x="147" y="274"/>
                </a:lnTo>
                <a:lnTo>
                  <a:pt x="147" y="275"/>
                </a:lnTo>
                <a:lnTo>
                  <a:pt x="147" y="277"/>
                </a:lnTo>
                <a:lnTo>
                  <a:pt x="146" y="277"/>
                </a:lnTo>
                <a:lnTo>
                  <a:pt x="146" y="278"/>
                </a:lnTo>
                <a:lnTo>
                  <a:pt x="146" y="279"/>
                </a:lnTo>
                <a:lnTo>
                  <a:pt x="147" y="279"/>
                </a:lnTo>
                <a:lnTo>
                  <a:pt x="147" y="281"/>
                </a:lnTo>
                <a:lnTo>
                  <a:pt x="146" y="281"/>
                </a:lnTo>
                <a:lnTo>
                  <a:pt x="147" y="282"/>
                </a:lnTo>
                <a:lnTo>
                  <a:pt x="147" y="283"/>
                </a:lnTo>
                <a:lnTo>
                  <a:pt x="146" y="283"/>
                </a:lnTo>
                <a:lnTo>
                  <a:pt x="146" y="282"/>
                </a:lnTo>
                <a:lnTo>
                  <a:pt x="145" y="282"/>
                </a:lnTo>
                <a:lnTo>
                  <a:pt x="145" y="281"/>
                </a:lnTo>
                <a:lnTo>
                  <a:pt x="144" y="281"/>
                </a:lnTo>
                <a:lnTo>
                  <a:pt x="142" y="282"/>
                </a:lnTo>
                <a:lnTo>
                  <a:pt x="141" y="282"/>
                </a:lnTo>
                <a:lnTo>
                  <a:pt x="141" y="283"/>
                </a:lnTo>
                <a:lnTo>
                  <a:pt x="140" y="283"/>
                </a:lnTo>
                <a:lnTo>
                  <a:pt x="138" y="283"/>
                </a:lnTo>
                <a:lnTo>
                  <a:pt x="137" y="282"/>
                </a:lnTo>
                <a:lnTo>
                  <a:pt x="136" y="282"/>
                </a:lnTo>
                <a:lnTo>
                  <a:pt x="136" y="281"/>
                </a:lnTo>
                <a:lnTo>
                  <a:pt x="134" y="281"/>
                </a:lnTo>
                <a:lnTo>
                  <a:pt x="133" y="281"/>
                </a:lnTo>
                <a:lnTo>
                  <a:pt x="133" y="279"/>
                </a:lnTo>
                <a:lnTo>
                  <a:pt x="133" y="278"/>
                </a:lnTo>
                <a:lnTo>
                  <a:pt x="134" y="278"/>
                </a:lnTo>
                <a:lnTo>
                  <a:pt x="133" y="278"/>
                </a:lnTo>
                <a:lnTo>
                  <a:pt x="133" y="277"/>
                </a:lnTo>
                <a:lnTo>
                  <a:pt x="133" y="275"/>
                </a:lnTo>
                <a:lnTo>
                  <a:pt x="132" y="277"/>
                </a:lnTo>
                <a:lnTo>
                  <a:pt x="130" y="277"/>
                </a:lnTo>
                <a:lnTo>
                  <a:pt x="132" y="275"/>
                </a:lnTo>
                <a:lnTo>
                  <a:pt x="133" y="275"/>
                </a:lnTo>
                <a:lnTo>
                  <a:pt x="133" y="274"/>
                </a:lnTo>
                <a:lnTo>
                  <a:pt x="132" y="273"/>
                </a:lnTo>
                <a:lnTo>
                  <a:pt x="132" y="271"/>
                </a:lnTo>
                <a:lnTo>
                  <a:pt x="130" y="270"/>
                </a:lnTo>
                <a:lnTo>
                  <a:pt x="132" y="270"/>
                </a:lnTo>
                <a:lnTo>
                  <a:pt x="132" y="271"/>
                </a:lnTo>
                <a:lnTo>
                  <a:pt x="133" y="271"/>
                </a:lnTo>
                <a:lnTo>
                  <a:pt x="134" y="271"/>
                </a:lnTo>
                <a:lnTo>
                  <a:pt x="134" y="270"/>
                </a:lnTo>
                <a:lnTo>
                  <a:pt x="134" y="269"/>
                </a:lnTo>
                <a:lnTo>
                  <a:pt x="133" y="269"/>
                </a:lnTo>
                <a:lnTo>
                  <a:pt x="134" y="269"/>
                </a:lnTo>
                <a:lnTo>
                  <a:pt x="134" y="267"/>
                </a:lnTo>
                <a:lnTo>
                  <a:pt x="136" y="267"/>
                </a:lnTo>
                <a:lnTo>
                  <a:pt x="136" y="266"/>
                </a:lnTo>
                <a:lnTo>
                  <a:pt x="136" y="265"/>
                </a:lnTo>
                <a:lnTo>
                  <a:pt x="136" y="266"/>
                </a:lnTo>
                <a:lnTo>
                  <a:pt x="137" y="266"/>
                </a:lnTo>
                <a:lnTo>
                  <a:pt x="137" y="265"/>
                </a:lnTo>
                <a:lnTo>
                  <a:pt x="138" y="265"/>
                </a:lnTo>
                <a:lnTo>
                  <a:pt x="138" y="263"/>
                </a:lnTo>
                <a:lnTo>
                  <a:pt x="140" y="265"/>
                </a:lnTo>
                <a:lnTo>
                  <a:pt x="141" y="263"/>
                </a:lnTo>
                <a:lnTo>
                  <a:pt x="142" y="263"/>
                </a:lnTo>
                <a:lnTo>
                  <a:pt x="142" y="265"/>
                </a:lnTo>
                <a:lnTo>
                  <a:pt x="144" y="266"/>
                </a:lnTo>
                <a:lnTo>
                  <a:pt x="145" y="266"/>
                </a:lnTo>
                <a:lnTo>
                  <a:pt x="146" y="266"/>
                </a:lnTo>
                <a:lnTo>
                  <a:pt x="149" y="265"/>
                </a:lnTo>
                <a:lnTo>
                  <a:pt x="149" y="263"/>
                </a:lnTo>
                <a:lnTo>
                  <a:pt x="149" y="262"/>
                </a:lnTo>
                <a:lnTo>
                  <a:pt x="147" y="262"/>
                </a:lnTo>
                <a:lnTo>
                  <a:pt x="146" y="262"/>
                </a:lnTo>
                <a:lnTo>
                  <a:pt x="146" y="263"/>
                </a:lnTo>
                <a:lnTo>
                  <a:pt x="146" y="262"/>
                </a:lnTo>
                <a:lnTo>
                  <a:pt x="145" y="261"/>
                </a:lnTo>
                <a:lnTo>
                  <a:pt x="145" y="258"/>
                </a:lnTo>
                <a:lnTo>
                  <a:pt x="145" y="257"/>
                </a:lnTo>
                <a:lnTo>
                  <a:pt x="146" y="257"/>
                </a:lnTo>
                <a:lnTo>
                  <a:pt x="147" y="256"/>
                </a:lnTo>
                <a:lnTo>
                  <a:pt x="149" y="257"/>
                </a:lnTo>
                <a:lnTo>
                  <a:pt x="150" y="257"/>
                </a:lnTo>
                <a:lnTo>
                  <a:pt x="150" y="256"/>
                </a:lnTo>
                <a:lnTo>
                  <a:pt x="151" y="256"/>
                </a:lnTo>
                <a:lnTo>
                  <a:pt x="153" y="257"/>
                </a:lnTo>
                <a:lnTo>
                  <a:pt x="154" y="258"/>
                </a:lnTo>
                <a:lnTo>
                  <a:pt x="155" y="258"/>
                </a:lnTo>
                <a:lnTo>
                  <a:pt x="157" y="258"/>
                </a:lnTo>
                <a:lnTo>
                  <a:pt x="158" y="257"/>
                </a:lnTo>
                <a:lnTo>
                  <a:pt x="159" y="257"/>
                </a:lnTo>
                <a:lnTo>
                  <a:pt x="159" y="258"/>
                </a:lnTo>
                <a:lnTo>
                  <a:pt x="161" y="258"/>
                </a:lnTo>
                <a:lnTo>
                  <a:pt x="161" y="257"/>
                </a:lnTo>
                <a:lnTo>
                  <a:pt x="162" y="257"/>
                </a:lnTo>
                <a:lnTo>
                  <a:pt x="162" y="256"/>
                </a:lnTo>
                <a:lnTo>
                  <a:pt x="163" y="256"/>
                </a:lnTo>
                <a:lnTo>
                  <a:pt x="165" y="256"/>
                </a:lnTo>
                <a:lnTo>
                  <a:pt x="163" y="254"/>
                </a:lnTo>
                <a:lnTo>
                  <a:pt x="163" y="253"/>
                </a:lnTo>
                <a:lnTo>
                  <a:pt x="162" y="253"/>
                </a:lnTo>
                <a:lnTo>
                  <a:pt x="163" y="252"/>
                </a:lnTo>
                <a:lnTo>
                  <a:pt x="165" y="252"/>
                </a:lnTo>
                <a:lnTo>
                  <a:pt x="166" y="250"/>
                </a:lnTo>
                <a:lnTo>
                  <a:pt x="166" y="249"/>
                </a:lnTo>
                <a:lnTo>
                  <a:pt x="167" y="249"/>
                </a:lnTo>
                <a:lnTo>
                  <a:pt x="168" y="248"/>
                </a:lnTo>
                <a:lnTo>
                  <a:pt x="170" y="246"/>
                </a:lnTo>
                <a:lnTo>
                  <a:pt x="170" y="248"/>
                </a:lnTo>
                <a:lnTo>
                  <a:pt x="170" y="249"/>
                </a:lnTo>
                <a:lnTo>
                  <a:pt x="171" y="249"/>
                </a:lnTo>
                <a:lnTo>
                  <a:pt x="172" y="249"/>
                </a:lnTo>
                <a:lnTo>
                  <a:pt x="171" y="249"/>
                </a:lnTo>
                <a:lnTo>
                  <a:pt x="171" y="248"/>
                </a:lnTo>
                <a:lnTo>
                  <a:pt x="171" y="246"/>
                </a:lnTo>
                <a:lnTo>
                  <a:pt x="170" y="245"/>
                </a:lnTo>
                <a:lnTo>
                  <a:pt x="170" y="244"/>
                </a:lnTo>
                <a:lnTo>
                  <a:pt x="170" y="241"/>
                </a:lnTo>
                <a:lnTo>
                  <a:pt x="171" y="241"/>
                </a:lnTo>
                <a:lnTo>
                  <a:pt x="170" y="241"/>
                </a:lnTo>
                <a:lnTo>
                  <a:pt x="168" y="240"/>
                </a:lnTo>
                <a:lnTo>
                  <a:pt x="167" y="239"/>
                </a:lnTo>
                <a:lnTo>
                  <a:pt x="167" y="237"/>
                </a:lnTo>
                <a:lnTo>
                  <a:pt x="168" y="237"/>
                </a:lnTo>
                <a:lnTo>
                  <a:pt x="170" y="237"/>
                </a:lnTo>
                <a:lnTo>
                  <a:pt x="168" y="237"/>
                </a:lnTo>
                <a:lnTo>
                  <a:pt x="167" y="237"/>
                </a:lnTo>
                <a:lnTo>
                  <a:pt x="167" y="236"/>
                </a:lnTo>
                <a:lnTo>
                  <a:pt x="167" y="235"/>
                </a:lnTo>
                <a:lnTo>
                  <a:pt x="167" y="233"/>
                </a:lnTo>
                <a:lnTo>
                  <a:pt x="168" y="233"/>
                </a:lnTo>
                <a:lnTo>
                  <a:pt x="170" y="232"/>
                </a:lnTo>
                <a:lnTo>
                  <a:pt x="171" y="231"/>
                </a:lnTo>
                <a:lnTo>
                  <a:pt x="172" y="231"/>
                </a:lnTo>
                <a:lnTo>
                  <a:pt x="172" y="229"/>
                </a:lnTo>
                <a:lnTo>
                  <a:pt x="174" y="229"/>
                </a:lnTo>
                <a:lnTo>
                  <a:pt x="174" y="231"/>
                </a:lnTo>
                <a:lnTo>
                  <a:pt x="174" y="229"/>
                </a:lnTo>
                <a:lnTo>
                  <a:pt x="175" y="228"/>
                </a:lnTo>
                <a:lnTo>
                  <a:pt x="175" y="227"/>
                </a:lnTo>
                <a:lnTo>
                  <a:pt x="175" y="226"/>
                </a:lnTo>
                <a:lnTo>
                  <a:pt x="176" y="226"/>
                </a:lnTo>
                <a:lnTo>
                  <a:pt x="178" y="226"/>
                </a:lnTo>
                <a:lnTo>
                  <a:pt x="179" y="224"/>
                </a:lnTo>
                <a:lnTo>
                  <a:pt x="179" y="226"/>
                </a:lnTo>
                <a:lnTo>
                  <a:pt x="179" y="224"/>
                </a:lnTo>
                <a:lnTo>
                  <a:pt x="178" y="226"/>
                </a:lnTo>
                <a:lnTo>
                  <a:pt x="176" y="224"/>
                </a:lnTo>
                <a:lnTo>
                  <a:pt x="178" y="223"/>
                </a:lnTo>
                <a:lnTo>
                  <a:pt x="178" y="222"/>
                </a:lnTo>
                <a:lnTo>
                  <a:pt x="179" y="220"/>
                </a:lnTo>
                <a:lnTo>
                  <a:pt x="180" y="220"/>
                </a:lnTo>
                <a:lnTo>
                  <a:pt x="182" y="222"/>
                </a:lnTo>
                <a:lnTo>
                  <a:pt x="182" y="224"/>
                </a:lnTo>
                <a:lnTo>
                  <a:pt x="184" y="224"/>
                </a:lnTo>
                <a:lnTo>
                  <a:pt x="182" y="224"/>
                </a:lnTo>
                <a:lnTo>
                  <a:pt x="182" y="219"/>
                </a:lnTo>
                <a:lnTo>
                  <a:pt x="182" y="218"/>
                </a:lnTo>
                <a:lnTo>
                  <a:pt x="183" y="219"/>
                </a:lnTo>
                <a:lnTo>
                  <a:pt x="183" y="218"/>
                </a:lnTo>
                <a:lnTo>
                  <a:pt x="182" y="218"/>
                </a:lnTo>
                <a:lnTo>
                  <a:pt x="183" y="216"/>
                </a:lnTo>
                <a:lnTo>
                  <a:pt x="182" y="216"/>
                </a:lnTo>
                <a:lnTo>
                  <a:pt x="180" y="215"/>
                </a:lnTo>
                <a:lnTo>
                  <a:pt x="180" y="214"/>
                </a:lnTo>
                <a:lnTo>
                  <a:pt x="179" y="214"/>
                </a:lnTo>
                <a:lnTo>
                  <a:pt x="178" y="214"/>
                </a:lnTo>
                <a:lnTo>
                  <a:pt x="178" y="212"/>
                </a:lnTo>
                <a:lnTo>
                  <a:pt x="176" y="212"/>
                </a:lnTo>
                <a:lnTo>
                  <a:pt x="176" y="211"/>
                </a:lnTo>
                <a:lnTo>
                  <a:pt x="175" y="211"/>
                </a:lnTo>
                <a:lnTo>
                  <a:pt x="175" y="210"/>
                </a:lnTo>
                <a:lnTo>
                  <a:pt x="175" y="211"/>
                </a:lnTo>
                <a:lnTo>
                  <a:pt x="174" y="211"/>
                </a:lnTo>
                <a:lnTo>
                  <a:pt x="172" y="211"/>
                </a:lnTo>
                <a:lnTo>
                  <a:pt x="171" y="210"/>
                </a:lnTo>
                <a:lnTo>
                  <a:pt x="171" y="211"/>
                </a:lnTo>
                <a:lnTo>
                  <a:pt x="170" y="211"/>
                </a:lnTo>
                <a:lnTo>
                  <a:pt x="168" y="211"/>
                </a:lnTo>
                <a:lnTo>
                  <a:pt x="167" y="211"/>
                </a:lnTo>
                <a:lnTo>
                  <a:pt x="167" y="212"/>
                </a:lnTo>
                <a:lnTo>
                  <a:pt x="167" y="211"/>
                </a:lnTo>
                <a:lnTo>
                  <a:pt x="166" y="212"/>
                </a:lnTo>
                <a:lnTo>
                  <a:pt x="165" y="212"/>
                </a:lnTo>
                <a:lnTo>
                  <a:pt x="165" y="214"/>
                </a:lnTo>
                <a:lnTo>
                  <a:pt x="163" y="212"/>
                </a:lnTo>
                <a:lnTo>
                  <a:pt x="163" y="214"/>
                </a:lnTo>
                <a:lnTo>
                  <a:pt x="162" y="215"/>
                </a:lnTo>
                <a:lnTo>
                  <a:pt x="161" y="215"/>
                </a:lnTo>
                <a:lnTo>
                  <a:pt x="161" y="214"/>
                </a:lnTo>
                <a:lnTo>
                  <a:pt x="161" y="215"/>
                </a:lnTo>
                <a:lnTo>
                  <a:pt x="159" y="215"/>
                </a:lnTo>
                <a:lnTo>
                  <a:pt x="158" y="216"/>
                </a:lnTo>
                <a:lnTo>
                  <a:pt x="157" y="218"/>
                </a:lnTo>
                <a:lnTo>
                  <a:pt x="155" y="218"/>
                </a:lnTo>
                <a:lnTo>
                  <a:pt x="154" y="218"/>
                </a:lnTo>
                <a:lnTo>
                  <a:pt x="154" y="219"/>
                </a:lnTo>
                <a:lnTo>
                  <a:pt x="153" y="219"/>
                </a:lnTo>
                <a:lnTo>
                  <a:pt x="151" y="219"/>
                </a:lnTo>
                <a:lnTo>
                  <a:pt x="150" y="218"/>
                </a:lnTo>
                <a:lnTo>
                  <a:pt x="150" y="216"/>
                </a:lnTo>
                <a:lnTo>
                  <a:pt x="149" y="216"/>
                </a:lnTo>
                <a:lnTo>
                  <a:pt x="147" y="216"/>
                </a:lnTo>
                <a:lnTo>
                  <a:pt x="146" y="216"/>
                </a:lnTo>
                <a:lnTo>
                  <a:pt x="146" y="215"/>
                </a:lnTo>
                <a:lnTo>
                  <a:pt x="146" y="214"/>
                </a:lnTo>
                <a:lnTo>
                  <a:pt x="145" y="212"/>
                </a:lnTo>
                <a:lnTo>
                  <a:pt x="145" y="211"/>
                </a:lnTo>
                <a:lnTo>
                  <a:pt x="145" y="210"/>
                </a:lnTo>
                <a:lnTo>
                  <a:pt x="144" y="210"/>
                </a:lnTo>
                <a:lnTo>
                  <a:pt x="142" y="210"/>
                </a:lnTo>
                <a:lnTo>
                  <a:pt x="141" y="209"/>
                </a:lnTo>
                <a:lnTo>
                  <a:pt x="140" y="209"/>
                </a:lnTo>
                <a:lnTo>
                  <a:pt x="140" y="207"/>
                </a:lnTo>
                <a:lnTo>
                  <a:pt x="141" y="207"/>
                </a:lnTo>
                <a:lnTo>
                  <a:pt x="142" y="207"/>
                </a:lnTo>
                <a:lnTo>
                  <a:pt x="141" y="206"/>
                </a:lnTo>
                <a:lnTo>
                  <a:pt x="141" y="205"/>
                </a:lnTo>
                <a:lnTo>
                  <a:pt x="140" y="205"/>
                </a:lnTo>
                <a:lnTo>
                  <a:pt x="140" y="203"/>
                </a:lnTo>
                <a:lnTo>
                  <a:pt x="140" y="205"/>
                </a:lnTo>
                <a:lnTo>
                  <a:pt x="140" y="203"/>
                </a:lnTo>
                <a:lnTo>
                  <a:pt x="140" y="202"/>
                </a:lnTo>
                <a:lnTo>
                  <a:pt x="138" y="202"/>
                </a:lnTo>
                <a:lnTo>
                  <a:pt x="138" y="203"/>
                </a:lnTo>
                <a:lnTo>
                  <a:pt x="137" y="202"/>
                </a:lnTo>
                <a:lnTo>
                  <a:pt x="136" y="202"/>
                </a:lnTo>
                <a:lnTo>
                  <a:pt x="136" y="201"/>
                </a:lnTo>
                <a:lnTo>
                  <a:pt x="134" y="201"/>
                </a:lnTo>
                <a:lnTo>
                  <a:pt x="134" y="199"/>
                </a:lnTo>
                <a:lnTo>
                  <a:pt x="134" y="198"/>
                </a:lnTo>
                <a:lnTo>
                  <a:pt x="133" y="198"/>
                </a:lnTo>
                <a:lnTo>
                  <a:pt x="132" y="197"/>
                </a:lnTo>
                <a:lnTo>
                  <a:pt x="132" y="195"/>
                </a:lnTo>
                <a:lnTo>
                  <a:pt x="130" y="195"/>
                </a:lnTo>
                <a:lnTo>
                  <a:pt x="130" y="197"/>
                </a:lnTo>
                <a:lnTo>
                  <a:pt x="129" y="197"/>
                </a:lnTo>
                <a:lnTo>
                  <a:pt x="129" y="195"/>
                </a:lnTo>
                <a:lnTo>
                  <a:pt x="128" y="195"/>
                </a:lnTo>
                <a:lnTo>
                  <a:pt x="127" y="195"/>
                </a:lnTo>
                <a:lnTo>
                  <a:pt x="125" y="194"/>
                </a:lnTo>
                <a:lnTo>
                  <a:pt x="127" y="194"/>
                </a:lnTo>
                <a:lnTo>
                  <a:pt x="128" y="194"/>
                </a:lnTo>
                <a:lnTo>
                  <a:pt x="127" y="194"/>
                </a:lnTo>
                <a:lnTo>
                  <a:pt x="127" y="193"/>
                </a:lnTo>
                <a:lnTo>
                  <a:pt x="125" y="193"/>
                </a:lnTo>
                <a:lnTo>
                  <a:pt x="125" y="191"/>
                </a:lnTo>
                <a:lnTo>
                  <a:pt x="124" y="191"/>
                </a:lnTo>
                <a:lnTo>
                  <a:pt x="123" y="191"/>
                </a:lnTo>
                <a:lnTo>
                  <a:pt x="121" y="191"/>
                </a:lnTo>
                <a:lnTo>
                  <a:pt x="121" y="190"/>
                </a:lnTo>
                <a:lnTo>
                  <a:pt x="121" y="191"/>
                </a:lnTo>
                <a:lnTo>
                  <a:pt x="123" y="191"/>
                </a:lnTo>
                <a:lnTo>
                  <a:pt x="124" y="191"/>
                </a:lnTo>
                <a:lnTo>
                  <a:pt x="124" y="190"/>
                </a:lnTo>
                <a:lnTo>
                  <a:pt x="124" y="189"/>
                </a:lnTo>
                <a:lnTo>
                  <a:pt x="124" y="190"/>
                </a:lnTo>
                <a:lnTo>
                  <a:pt x="125" y="190"/>
                </a:lnTo>
                <a:lnTo>
                  <a:pt x="124" y="190"/>
                </a:lnTo>
                <a:lnTo>
                  <a:pt x="125" y="189"/>
                </a:lnTo>
                <a:lnTo>
                  <a:pt x="127" y="189"/>
                </a:lnTo>
                <a:lnTo>
                  <a:pt x="127" y="190"/>
                </a:lnTo>
                <a:lnTo>
                  <a:pt x="127" y="189"/>
                </a:lnTo>
                <a:lnTo>
                  <a:pt x="125" y="189"/>
                </a:lnTo>
                <a:lnTo>
                  <a:pt x="124" y="189"/>
                </a:lnTo>
                <a:lnTo>
                  <a:pt x="124" y="188"/>
                </a:lnTo>
                <a:lnTo>
                  <a:pt x="124" y="189"/>
                </a:lnTo>
                <a:lnTo>
                  <a:pt x="123" y="188"/>
                </a:lnTo>
                <a:lnTo>
                  <a:pt x="121" y="188"/>
                </a:lnTo>
                <a:lnTo>
                  <a:pt x="123" y="186"/>
                </a:lnTo>
                <a:lnTo>
                  <a:pt x="123" y="185"/>
                </a:lnTo>
                <a:lnTo>
                  <a:pt x="124" y="185"/>
                </a:lnTo>
                <a:lnTo>
                  <a:pt x="124" y="186"/>
                </a:lnTo>
                <a:lnTo>
                  <a:pt x="125" y="186"/>
                </a:lnTo>
                <a:lnTo>
                  <a:pt x="127" y="186"/>
                </a:lnTo>
                <a:lnTo>
                  <a:pt x="125" y="185"/>
                </a:lnTo>
                <a:lnTo>
                  <a:pt x="125" y="184"/>
                </a:lnTo>
                <a:lnTo>
                  <a:pt x="124" y="184"/>
                </a:lnTo>
                <a:lnTo>
                  <a:pt x="125" y="184"/>
                </a:lnTo>
                <a:lnTo>
                  <a:pt x="124" y="184"/>
                </a:lnTo>
                <a:lnTo>
                  <a:pt x="124" y="182"/>
                </a:lnTo>
                <a:lnTo>
                  <a:pt x="127" y="182"/>
                </a:lnTo>
                <a:lnTo>
                  <a:pt x="128" y="182"/>
                </a:lnTo>
                <a:lnTo>
                  <a:pt x="128" y="184"/>
                </a:lnTo>
                <a:lnTo>
                  <a:pt x="128" y="185"/>
                </a:lnTo>
                <a:lnTo>
                  <a:pt x="129" y="185"/>
                </a:lnTo>
                <a:lnTo>
                  <a:pt x="130" y="185"/>
                </a:lnTo>
                <a:lnTo>
                  <a:pt x="130" y="186"/>
                </a:lnTo>
                <a:lnTo>
                  <a:pt x="130" y="185"/>
                </a:lnTo>
                <a:lnTo>
                  <a:pt x="132" y="185"/>
                </a:lnTo>
                <a:lnTo>
                  <a:pt x="132" y="186"/>
                </a:lnTo>
                <a:lnTo>
                  <a:pt x="132" y="185"/>
                </a:lnTo>
                <a:lnTo>
                  <a:pt x="130" y="185"/>
                </a:lnTo>
                <a:lnTo>
                  <a:pt x="129" y="185"/>
                </a:lnTo>
                <a:lnTo>
                  <a:pt x="129" y="184"/>
                </a:lnTo>
                <a:lnTo>
                  <a:pt x="128" y="182"/>
                </a:lnTo>
                <a:lnTo>
                  <a:pt x="129" y="182"/>
                </a:lnTo>
                <a:lnTo>
                  <a:pt x="129" y="181"/>
                </a:lnTo>
                <a:lnTo>
                  <a:pt x="128" y="181"/>
                </a:lnTo>
                <a:lnTo>
                  <a:pt x="127" y="181"/>
                </a:lnTo>
                <a:lnTo>
                  <a:pt x="127" y="180"/>
                </a:lnTo>
                <a:lnTo>
                  <a:pt x="127" y="181"/>
                </a:lnTo>
                <a:lnTo>
                  <a:pt x="125" y="181"/>
                </a:lnTo>
                <a:lnTo>
                  <a:pt x="125" y="180"/>
                </a:lnTo>
                <a:lnTo>
                  <a:pt x="124" y="180"/>
                </a:lnTo>
                <a:lnTo>
                  <a:pt x="124" y="181"/>
                </a:lnTo>
                <a:lnTo>
                  <a:pt x="124" y="180"/>
                </a:lnTo>
                <a:lnTo>
                  <a:pt x="123" y="181"/>
                </a:lnTo>
                <a:lnTo>
                  <a:pt x="121" y="181"/>
                </a:lnTo>
                <a:lnTo>
                  <a:pt x="123" y="182"/>
                </a:lnTo>
                <a:lnTo>
                  <a:pt x="121" y="182"/>
                </a:lnTo>
                <a:lnTo>
                  <a:pt x="120" y="181"/>
                </a:lnTo>
                <a:lnTo>
                  <a:pt x="120" y="182"/>
                </a:lnTo>
                <a:lnTo>
                  <a:pt x="121" y="182"/>
                </a:lnTo>
                <a:lnTo>
                  <a:pt x="121" y="184"/>
                </a:lnTo>
                <a:lnTo>
                  <a:pt x="121" y="182"/>
                </a:lnTo>
                <a:lnTo>
                  <a:pt x="120" y="182"/>
                </a:lnTo>
                <a:lnTo>
                  <a:pt x="119" y="181"/>
                </a:lnTo>
                <a:lnTo>
                  <a:pt x="119" y="182"/>
                </a:lnTo>
                <a:lnTo>
                  <a:pt x="120" y="184"/>
                </a:lnTo>
                <a:lnTo>
                  <a:pt x="119" y="184"/>
                </a:lnTo>
                <a:lnTo>
                  <a:pt x="117" y="184"/>
                </a:lnTo>
                <a:lnTo>
                  <a:pt x="117" y="182"/>
                </a:lnTo>
                <a:lnTo>
                  <a:pt x="117" y="184"/>
                </a:lnTo>
                <a:lnTo>
                  <a:pt x="116" y="184"/>
                </a:lnTo>
                <a:lnTo>
                  <a:pt x="116" y="182"/>
                </a:lnTo>
                <a:lnTo>
                  <a:pt x="115" y="182"/>
                </a:lnTo>
                <a:lnTo>
                  <a:pt x="116" y="182"/>
                </a:lnTo>
                <a:lnTo>
                  <a:pt x="116" y="184"/>
                </a:lnTo>
                <a:lnTo>
                  <a:pt x="115" y="184"/>
                </a:lnTo>
                <a:lnTo>
                  <a:pt x="115" y="185"/>
                </a:lnTo>
                <a:lnTo>
                  <a:pt x="113" y="185"/>
                </a:lnTo>
                <a:lnTo>
                  <a:pt x="113" y="184"/>
                </a:lnTo>
                <a:lnTo>
                  <a:pt x="112" y="184"/>
                </a:lnTo>
                <a:lnTo>
                  <a:pt x="112" y="182"/>
                </a:lnTo>
                <a:lnTo>
                  <a:pt x="113" y="182"/>
                </a:lnTo>
                <a:lnTo>
                  <a:pt x="115" y="182"/>
                </a:lnTo>
                <a:lnTo>
                  <a:pt x="113" y="181"/>
                </a:lnTo>
                <a:lnTo>
                  <a:pt x="113" y="180"/>
                </a:lnTo>
                <a:lnTo>
                  <a:pt x="115" y="180"/>
                </a:lnTo>
                <a:lnTo>
                  <a:pt x="115" y="178"/>
                </a:lnTo>
                <a:lnTo>
                  <a:pt x="113" y="177"/>
                </a:lnTo>
                <a:lnTo>
                  <a:pt x="115" y="177"/>
                </a:lnTo>
                <a:lnTo>
                  <a:pt x="116" y="177"/>
                </a:lnTo>
                <a:lnTo>
                  <a:pt x="116" y="176"/>
                </a:lnTo>
                <a:lnTo>
                  <a:pt x="116" y="174"/>
                </a:lnTo>
                <a:lnTo>
                  <a:pt x="117" y="174"/>
                </a:lnTo>
                <a:lnTo>
                  <a:pt x="116" y="174"/>
                </a:lnTo>
                <a:lnTo>
                  <a:pt x="115" y="176"/>
                </a:lnTo>
                <a:lnTo>
                  <a:pt x="115" y="174"/>
                </a:lnTo>
                <a:lnTo>
                  <a:pt x="113" y="174"/>
                </a:lnTo>
                <a:lnTo>
                  <a:pt x="115" y="176"/>
                </a:lnTo>
                <a:lnTo>
                  <a:pt x="113" y="176"/>
                </a:lnTo>
                <a:lnTo>
                  <a:pt x="112" y="176"/>
                </a:lnTo>
                <a:lnTo>
                  <a:pt x="112" y="177"/>
                </a:lnTo>
                <a:lnTo>
                  <a:pt x="111" y="177"/>
                </a:lnTo>
                <a:lnTo>
                  <a:pt x="111" y="176"/>
                </a:lnTo>
                <a:lnTo>
                  <a:pt x="110" y="176"/>
                </a:lnTo>
                <a:lnTo>
                  <a:pt x="110" y="174"/>
                </a:lnTo>
                <a:lnTo>
                  <a:pt x="110" y="173"/>
                </a:lnTo>
                <a:lnTo>
                  <a:pt x="111" y="172"/>
                </a:lnTo>
                <a:lnTo>
                  <a:pt x="111" y="173"/>
                </a:lnTo>
                <a:lnTo>
                  <a:pt x="112" y="173"/>
                </a:lnTo>
                <a:lnTo>
                  <a:pt x="112" y="172"/>
                </a:lnTo>
                <a:lnTo>
                  <a:pt x="111" y="172"/>
                </a:lnTo>
                <a:lnTo>
                  <a:pt x="110" y="172"/>
                </a:lnTo>
                <a:lnTo>
                  <a:pt x="108" y="173"/>
                </a:lnTo>
                <a:lnTo>
                  <a:pt x="107" y="173"/>
                </a:lnTo>
                <a:lnTo>
                  <a:pt x="107" y="172"/>
                </a:lnTo>
                <a:lnTo>
                  <a:pt x="107" y="171"/>
                </a:lnTo>
                <a:lnTo>
                  <a:pt x="107" y="169"/>
                </a:lnTo>
                <a:lnTo>
                  <a:pt x="108" y="169"/>
                </a:lnTo>
                <a:lnTo>
                  <a:pt x="108" y="168"/>
                </a:lnTo>
                <a:lnTo>
                  <a:pt x="108" y="167"/>
                </a:lnTo>
                <a:lnTo>
                  <a:pt x="107" y="167"/>
                </a:lnTo>
                <a:lnTo>
                  <a:pt x="106" y="167"/>
                </a:lnTo>
                <a:lnTo>
                  <a:pt x="106" y="165"/>
                </a:lnTo>
                <a:lnTo>
                  <a:pt x="106" y="164"/>
                </a:lnTo>
                <a:lnTo>
                  <a:pt x="104" y="165"/>
                </a:lnTo>
                <a:lnTo>
                  <a:pt x="104" y="164"/>
                </a:lnTo>
                <a:lnTo>
                  <a:pt x="103" y="164"/>
                </a:lnTo>
                <a:lnTo>
                  <a:pt x="102" y="163"/>
                </a:lnTo>
                <a:lnTo>
                  <a:pt x="102" y="161"/>
                </a:lnTo>
                <a:lnTo>
                  <a:pt x="102" y="160"/>
                </a:lnTo>
                <a:lnTo>
                  <a:pt x="102" y="159"/>
                </a:lnTo>
                <a:lnTo>
                  <a:pt x="102" y="157"/>
                </a:lnTo>
                <a:lnTo>
                  <a:pt x="103" y="157"/>
                </a:lnTo>
                <a:lnTo>
                  <a:pt x="104" y="157"/>
                </a:lnTo>
                <a:lnTo>
                  <a:pt x="106" y="157"/>
                </a:lnTo>
                <a:lnTo>
                  <a:pt x="104" y="157"/>
                </a:lnTo>
                <a:lnTo>
                  <a:pt x="104" y="156"/>
                </a:lnTo>
                <a:lnTo>
                  <a:pt x="103" y="156"/>
                </a:lnTo>
                <a:lnTo>
                  <a:pt x="102" y="157"/>
                </a:lnTo>
                <a:lnTo>
                  <a:pt x="100" y="157"/>
                </a:lnTo>
                <a:lnTo>
                  <a:pt x="99" y="155"/>
                </a:lnTo>
                <a:lnTo>
                  <a:pt x="98" y="155"/>
                </a:lnTo>
                <a:lnTo>
                  <a:pt x="96" y="154"/>
                </a:lnTo>
                <a:lnTo>
                  <a:pt x="95" y="152"/>
                </a:lnTo>
                <a:lnTo>
                  <a:pt x="94" y="152"/>
                </a:lnTo>
                <a:lnTo>
                  <a:pt x="94" y="151"/>
                </a:lnTo>
                <a:lnTo>
                  <a:pt x="93" y="150"/>
                </a:lnTo>
                <a:lnTo>
                  <a:pt x="91" y="150"/>
                </a:lnTo>
                <a:lnTo>
                  <a:pt x="90" y="148"/>
                </a:lnTo>
                <a:lnTo>
                  <a:pt x="89" y="148"/>
                </a:lnTo>
                <a:lnTo>
                  <a:pt x="87" y="148"/>
                </a:lnTo>
                <a:lnTo>
                  <a:pt x="87" y="147"/>
                </a:lnTo>
                <a:lnTo>
                  <a:pt x="86" y="147"/>
                </a:lnTo>
                <a:lnTo>
                  <a:pt x="85" y="147"/>
                </a:lnTo>
                <a:lnTo>
                  <a:pt x="83" y="147"/>
                </a:lnTo>
                <a:lnTo>
                  <a:pt x="83" y="146"/>
                </a:lnTo>
                <a:lnTo>
                  <a:pt x="82" y="146"/>
                </a:lnTo>
                <a:lnTo>
                  <a:pt x="81" y="146"/>
                </a:lnTo>
                <a:lnTo>
                  <a:pt x="81" y="144"/>
                </a:lnTo>
                <a:lnTo>
                  <a:pt x="79" y="144"/>
                </a:lnTo>
                <a:lnTo>
                  <a:pt x="75" y="144"/>
                </a:lnTo>
                <a:lnTo>
                  <a:pt x="73" y="144"/>
                </a:lnTo>
                <a:lnTo>
                  <a:pt x="72" y="146"/>
                </a:lnTo>
                <a:lnTo>
                  <a:pt x="70" y="146"/>
                </a:lnTo>
                <a:lnTo>
                  <a:pt x="69" y="146"/>
                </a:lnTo>
                <a:lnTo>
                  <a:pt x="68" y="146"/>
                </a:lnTo>
                <a:lnTo>
                  <a:pt x="66" y="146"/>
                </a:lnTo>
                <a:lnTo>
                  <a:pt x="66" y="144"/>
                </a:lnTo>
                <a:lnTo>
                  <a:pt x="66" y="146"/>
                </a:lnTo>
                <a:lnTo>
                  <a:pt x="65" y="146"/>
                </a:lnTo>
                <a:lnTo>
                  <a:pt x="64" y="144"/>
                </a:lnTo>
                <a:lnTo>
                  <a:pt x="64" y="143"/>
                </a:lnTo>
                <a:lnTo>
                  <a:pt x="64" y="142"/>
                </a:lnTo>
                <a:lnTo>
                  <a:pt x="62" y="142"/>
                </a:lnTo>
                <a:lnTo>
                  <a:pt x="61" y="142"/>
                </a:lnTo>
                <a:lnTo>
                  <a:pt x="60" y="140"/>
                </a:lnTo>
                <a:lnTo>
                  <a:pt x="58" y="140"/>
                </a:lnTo>
                <a:lnTo>
                  <a:pt x="58" y="139"/>
                </a:lnTo>
                <a:lnTo>
                  <a:pt x="58" y="138"/>
                </a:lnTo>
                <a:lnTo>
                  <a:pt x="57" y="138"/>
                </a:lnTo>
                <a:lnTo>
                  <a:pt x="56" y="138"/>
                </a:lnTo>
                <a:lnTo>
                  <a:pt x="56" y="137"/>
                </a:lnTo>
                <a:lnTo>
                  <a:pt x="55" y="137"/>
                </a:lnTo>
                <a:lnTo>
                  <a:pt x="53" y="137"/>
                </a:lnTo>
                <a:lnTo>
                  <a:pt x="53" y="135"/>
                </a:lnTo>
                <a:lnTo>
                  <a:pt x="52" y="134"/>
                </a:lnTo>
                <a:lnTo>
                  <a:pt x="52" y="133"/>
                </a:lnTo>
                <a:lnTo>
                  <a:pt x="52" y="131"/>
                </a:lnTo>
                <a:lnTo>
                  <a:pt x="51" y="131"/>
                </a:lnTo>
                <a:lnTo>
                  <a:pt x="51" y="130"/>
                </a:lnTo>
                <a:lnTo>
                  <a:pt x="49" y="129"/>
                </a:lnTo>
                <a:lnTo>
                  <a:pt x="48" y="129"/>
                </a:lnTo>
                <a:lnTo>
                  <a:pt x="47" y="129"/>
                </a:lnTo>
                <a:lnTo>
                  <a:pt x="47" y="127"/>
                </a:lnTo>
                <a:lnTo>
                  <a:pt x="48" y="127"/>
                </a:lnTo>
                <a:lnTo>
                  <a:pt x="48" y="126"/>
                </a:lnTo>
                <a:lnTo>
                  <a:pt x="47" y="126"/>
                </a:lnTo>
                <a:lnTo>
                  <a:pt x="45" y="125"/>
                </a:lnTo>
                <a:lnTo>
                  <a:pt x="44" y="123"/>
                </a:lnTo>
                <a:lnTo>
                  <a:pt x="44" y="122"/>
                </a:lnTo>
                <a:lnTo>
                  <a:pt x="43" y="122"/>
                </a:lnTo>
                <a:lnTo>
                  <a:pt x="41" y="121"/>
                </a:lnTo>
                <a:lnTo>
                  <a:pt x="40" y="121"/>
                </a:lnTo>
                <a:lnTo>
                  <a:pt x="40" y="122"/>
                </a:lnTo>
                <a:lnTo>
                  <a:pt x="40" y="121"/>
                </a:lnTo>
                <a:lnTo>
                  <a:pt x="39" y="121"/>
                </a:lnTo>
                <a:lnTo>
                  <a:pt x="39" y="120"/>
                </a:lnTo>
                <a:lnTo>
                  <a:pt x="39" y="118"/>
                </a:lnTo>
                <a:lnTo>
                  <a:pt x="38" y="118"/>
                </a:lnTo>
                <a:lnTo>
                  <a:pt x="38" y="117"/>
                </a:lnTo>
                <a:lnTo>
                  <a:pt x="36" y="117"/>
                </a:lnTo>
                <a:lnTo>
                  <a:pt x="35" y="117"/>
                </a:lnTo>
                <a:lnTo>
                  <a:pt x="35" y="116"/>
                </a:lnTo>
                <a:lnTo>
                  <a:pt x="34" y="116"/>
                </a:lnTo>
                <a:lnTo>
                  <a:pt x="32" y="114"/>
                </a:lnTo>
                <a:lnTo>
                  <a:pt x="32" y="113"/>
                </a:lnTo>
                <a:lnTo>
                  <a:pt x="31" y="112"/>
                </a:lnTo>
                <a:lnTo>
                  <a:pt x="31" y="110"/>
                </a:lnTo>
                <a:lnTo>
                  <a:pt x="31" y="109"/>
                </a:lnTo>
                <a:lnTo>
                  <a:pt x="30" y="108"/>
                </a:lnTo>
                <a:lnTo>
                  <a:pt x="30" y="105"/>
                </a:lnTo>
                <a:lnTo>
                  <a:pt x="27" y="102"/>
                </a:lnTo>
                <a:lnTo>
                  <a:pt x="27" y="101"/>
                </a:lnTo>
                <a:lnTo>
                  <a:pt x="27" y="100"/>
                </a:lnTo>
                <a:lnTo>
                  <a:pt x="26" y="100"/>
                </a:lnTo>
                <a:lnTo>
                  <a:pt x="26" y="99"/>
                </a:lnTo>
                <a:lnTo>
                  <a:pt x="26" y="97"/>
                </a:lnTo>
                <a:lnTo>
                  <a:pt x="26" y="96"/>
                </a:lnTo>
                <a:lnTo>
                  <a:pt x="24" y="96"/>
                </a:lnTo>
                <a:lnTo>
                  <a:pt x="24" y="95"/>
                </a:lnTo>
                <a:lnTo>
                  <a:pt x="24" y="93"/>
                </a:lnTo>
                <a:lnTo>
                  <a:pt x="23" y="93"/>
                </a:lnTo>
                <a:lnTo>
                  <a:pt x="22" y="93"/>
                </a:lnTo>
                <a:lnTo>
                  <a:pt x="23" y="92"/>
                </a:lnTo>
                <a:lnTo>
                  <a:pt x="22" y="91"/>
                </a:lnTo>
                <a:lnTo>
                  <a:pt x="22" y="89"/>
                </a:lnTo>
                <a:lnTo>
                  <a:pt x="22" y="88"/>
                </a:lnTo>
                <a:lnTo>
                  <a:pt x="21" y="88"/>
                </a:lnTo>
                <a:lnTo>
                  <a:pt x="21" y="87"/>
                </a:lnTo>
                <a:lnTo>
                  <a:pt x="22" y="87"/>
                </a:lnTo>
                <a:lnTo>
                  <a:pt x="22" y="85"/>
                </a:lnTo>
                <a:lnTo>
                  <a:pt x="21" y="85"/>
                </a:lnTo>
                <a:lnTo>
                  <a:pt x="21" y="84"/>
                </a:lnTo>
                <a:lnTo>
                  <a:pt x="21" y="83"/>
                </a:lnTo>
                <a:lnTo>
                  <a:pt x="21" y="82"/>
                </a:lnTo>
                <a:lnTo>
                  <a:pt x="19" y="82"/>
                </a:lnTo>
                <a:lnTo>
                  <a:pt x="19" y="80"/>
                </a:lnTo>
                <a:lnTo>
                  <a:pt x="21" y="79"/>
                </a:lnTo>
                <a:lnTo>
                  <a:pt x="21" y="78"/>
                </a:lnTo>
                <a:lnTo>
                  <a:pt x="21" y="76"/>
                </a:lnTo>
                <a:lnTo>
                  <a:pt x="22" y="75"/>
                </a:lnTo>
                <a:lnTo>
                  <a:pt x="21" y="72"/>
                </a:lnTo>
                <a:lnTo>
                  <a:pt x="21" y="71"/>
                </a:lnTo>
                <a:lnTo>
                  <a:pt x="21" y="72"/>
                </a:lnTo>
                <a:lnTo>
                  <a:pt x="21" y="74"/>
                </a:lnTo>
                <a:lnTo>
                  <a:pt x="19" y="74"/>
                </a:lnTo>
                <a:lnTo>
                  <a:pt x="19" y="72"/>
                </a:lnTo>
                <a:lnTo>
                  <a:pt x="18" y="72"/>
                </a:lnTo>
                <a:lnTo>
                  <a:pt x="18" y="71"/>
                </a:lnTo>
                <a:lnTo>
                  <a:pt x="18" y="70"/>
                </a:lnTo>
                <a:lnTo>
                  <a:pt x="18" y="68"/>
                </a:lnTo>
                <a:lnTo>
                  <a:pt x="18" y="67"/>
                </a:lnTo>
                <a:lnTo>
                  <a:pt x="18" y="66"/>
                </a:lnTo>
                <a:lnTo>
                  <a:pt x="17" y="63"/>
                </a:lnTo>
                <a:lnTo>
                  <a:pt x="18" y="63"/>
                </a:lnTo>
                <a:lnTo>
                  <a:pt x="18" y="62"/>
                </a:lnTo>
                <a:lnTo>
                  <a:pt x="17" y="62"/>
                </a:lnTo>
                <a:lnTo>
                  <a:pt x="15" y="62"/>
                </a:lnTo>
                <a:lnTo>
                  <a:pt x="15" y="61"/>
                </a:lnTo>
                <a:lnTo>
                  <a:pt x="14" y="59"/>
                </a:lnTo>
                <a:lnTo>
                  <a:pt x="15" y="58"/>
                </a:lnTo>
                <a:lnTo>
                  <a:pt x="14" y="58"/>
                </a:lnTo>
                <a:lnTo>
                  <a:pt x="13" y="57"/>
                </a:lnTo>
                <a:lnTo>
                  <a:pt x="13" y="55"/>
                </a:lnTo>
                <a:lnTo>
                  <a:pt x="11" y="55"/>
                </a:lnTo>
                <a:lnTo>
                  <a:pt x="10" y="54"/>
                </a:lnTo>
                <a:lnTo>
                  <a:pt x="9" y="53"/>
                </a:lnTo>
                <a:lnTo>
                  <a:pt x="9" y="51"/>
                </a:lnTo>
                <a:lnTo>
                  <a:pt x="9" y="50"/>
                </a:lnTo>
                <a:lnTo>
                  <a:pt x="9" y="49"/>
                </a:lnTo>
                <a:lnTo>
                  <a:pt x="9" y="48"/>
                </a:lnTo>
                <a:lnTo>
                  <a:pt x="7" y="46"/>
                </a:lnTo>
                <a:lnTo>
                  <a:pt x="9" y="45"/>
                </a:lnTo>
                <a:lnTo>
                  <a:pt x="9" y="44"/>
                </a:lnTo>
                <a:lnTo>
                  <a:pt x="9" y="41"/>
                </a:lnTo>
                <a:lnTo>
                  <a:pt x="7" y="40"/>
                </a:lnTo>
                <a:lnTo>
                  <a:pt x="6" y="40"/>
                </a:lnTo>
                <a:lnTo>
                  <a:pt x="6" y="38"/>
                </a:lnTo>
                <a:lnTo>
                  <a:pt x="5" y="38"/>
                </a:lnTo>
                <a:lnTo>
                  <a:pt x="5" y="37"/>
                </a:lnTo>
                <a:lnTo>
                  <a:pt x="5" y="36"/>
                </a:lnTo>
                <a:lnTo>
                  <a:pt x="3" y="36"/>
                </a:lnTo>
                <a:lnTo>
                  <a:pt x="3" y="34"/>
                </a:lnTo>
                <a:lnTo>
                  <a:pt x="3" y="33"/>
                </a:lnTo>
                <a:lnTo>
                  <a:pt x="5" y="32"/>
                </a:lnTo>
                <a:lnTo>
                  <a:pt x="5" y="30"/>
                </a:lnTo>
                <a:lnTo>
                  <a:pt x="6" y="30"/>
                </a:lnTo>
                <a:lnTo>
                  <a:pt x="6" y="29"/>
                </a:lnTo>
                <a:lnTo>
                  <a:pt x="7" y="28"/>
                </a:lnTo>
                <a:lnTo>
                  <a:pt x="7" y="27"/>
                </a:lnTo>
                <a:lnTo>
                  <a:pt x="9" y="27"/>
                </a:lnTo>
                <a:lnTo>
                  <a:pt x="10" y="27"/>
                </a:lnTo>
                <a:lnTo>
                  <a:pt x="10" y="28"/>
                </a:lnTo>
                <a:lnTo>
                  <a:pt x="11" y="28"/>
                </a:lnTo>
                <a:lnTo>
                  <a:pt x="11" y="29"/>
                </a:lnTo>
                <a:lnTo>
                  <a:pt x="11" y="30"/>
                </a:lnTo>
                <a:lnTo>
                  <a:pt x="13" y="30"/>
                </a:lnTo>
                <a:lnTo>
                  <a:pt x="14" y="30"/>
                </a:lnTo>
                <a:lnTo>
                  <a:pt x="15" y="32"/>
                </a:lnTo>
                <a:lnTo>
                  <a:pt x="17" y="32"/>
                </a:lnTo>
                <a:lnTo>
                  <a:pt x="17" y="33"/>
                </a:lnTo>
                <a:lnTo>
                  <a:pt x="18" y="33"/>
                </a:lnTo>
                <a:lnTo>
                  <a:pt x="18" y="34"/>
                </a:lnTo>
                <a:lnTo>
                  <a:pt x="18" y="36"/>
                </a:lnTo>
                <a:lnTo>
                  <a:pt x="19" y="37"/>
                </a:lnTo>
                <a:lnTo>
                  <a:pt x="21" y="37"/>
                </a:lnTo>
                <a:lnTo>
                  <a:pt x="21" y="36"/>
                </a:lnTo>
                <a:lnTo>
                  <a:pt x="22" y="34"/>
                </a:lnTo>
                <a:lnTo>
                  <a:pt x="23" y="34"/>
                </a:lnTo>
                <a:lnTo>
                  <a:pt x="23" y="36"/>
                </a:lnTo>
                <a:lnTo>
                  <a:pt x="24" y="37"/>
                </a:lnTo>
                <a:lnTo>
                  <a:pt x="24" y="36"/>
                </a:lnTo>
                <a:lnTo>
                  <a:pt x="24" y="34"/>
                </a:lnTo>
                <a:lnTo>
                  <a:pt x="24" y="33"/>
                </a:lnTo>
                <a:lnTo>
                  <a:pt x="26" y="32"/>
                </a:lnTo>
                <a:lnTo>
                  <a:pt x="26" y="33"/>
                </a:lnTo>
                <a:lnTo>
                  <a:pt x="27" y="33"/>
                </a:lnTo>
                <a:lnTo>
                  <a:pt x="28" y="33"/>
                </a:lnTo>
                <a:lnTo>
                  <a:pt x="30" y="33"/>
                </a:lnTo>
                <a:lnTo>
                  <a:pt x="31" y="33"/>
                </a:lnTo>
                <a:lnTo>
                  <a:pt x="30" y="33"/>
                </a:lnTo>
                <a:lnTo>
                  <a:pt x="31" y="34"/>
                </a:lnTo>
                <a:lnTo>
                  <a:pt x="32" y="34"/>
                </a:lnTo>
                <a:lnTo>
                  <a:pt x="32" y="33"/>
                </a:lnTo>
                <a:lnTo>
                  <a:pt x="32" y="32"/>
                </a:lnTo>
                <a:lnTo>
                  <a:pt x="32" y="30"/>
                </a:lnTo>
                <a:lnTo>
                  <a:pt x="34" y="30"/>
                </a:lnTo>
                <a:lnTo>
                  <a:pt x="35" y="30"/>
                </a:lnTo>
                <a:lnTo>
                  <a:pt x="35" y="32"/>
                </a:lnTo>
                <a:lnTo>
                  <a:pt x="35" y="30"/>
                </a:lnTo>
                <a:lnTo>
                  <a:pt x="36" y="32"/>
                </a:lnTo>
                <a:lnTo>
                  <a:pt x="36" y="33"/>
                </a:lnTo>
                <a:lnTo>
                  <a:pt x="35" y="33"/>
                </a:lnTo>
                <a:lnTo>
                  <a:pt x="35" y="34"/>
                </a:lnTo>
                <a:lnTo>
                  <a:pt x="36" y="34"/>
                </a:lnTo>
                <a:lnTo>
                  <a:pt x="38" y="34"/>
                </a:lnTo>
                <a:lnTo>
                  <a:pt x="39" y="34"/>
                </a:lnTo>
                <a:lnTo>
                  <a:pt x="40" y="36"/>
                </a:lnTo>
                <a:lnTo>
                  <a:pt x="40" y="37"/>
                </a:lnTo>
                <a:lnTo>
                  <a:pt x="41" y="38"/>
                </a:lnTo>
                <a:lnTo>
                  <a:pt x="43" y="38"/>
                </a:lnTo>
                <a:lnTo>
                  <a:pt x="44" y="37"/>
                </a:lnTo>
                <a:lnTo>
                  <a:pt x="45" y="37"/>
                </a:lnTo>
                <a:lnTo>
                  <a:pt x="47" y="37"/>
                </a:lnTo>
                <a:lnTo>
                  <a:pt x="47" y="38"/>
                </a:lnTo>
                <a:lnTo>
                  <a:pt x="47" y="37"/>
                </a:lnTo>
                <a:lnTo>
                  <a:pt x="48" y="37"/>
                </a:lnTo>
                <a:lnTo>
                  <a:pt x="48" y="36"/>
                </a:lnTo>
                <a:lnTo>
                  <a:pt x="49" y="36"/>
                </a:lnTo>
                <a:lnTo>
                  <a:pt x="49" y="34"/>
                </a:lnTo>
                <a:lnTo>
                  <a:pt x="51" y="34"/>
                </a:lnTo>
                <a:lnTo>
                  <a:pt x="51" y="36"/>
                </a:lnTo>
                <a:lnTo>
                  <a:pt x="51" y="37"/>
                </a:lnTo>
                <a:lnTo>
                  <a:pt x="51" y="38"/>
                </a:lnTo>
                <a:lnTo>
                  <a:pt x="49" y="38"/>
                </a:lnTo>
                <a:lnTo>
                  <a:pt x="49" y="40"/>
                </a:lnTo>
                <a:lnTo>
                  <a:pt x="49" y="41"/>
                </a:lnTo>
                <a:lnTo>
                  <a:pt x="51" y="40"/>
                </a:lnTo>
                <a:lnTo>
                  <a:pt x="52" y="38"/>
                </a:lnTo>
                <a:lnTo>
                  <a:pt x="52" y="37"/>
                </a:lnTo>
                <a:lnTo>
                  <a:pt x="53" y="37"/>
                </a:lnTo>
                <a:lnTo>
                  <a:pt x="53" y="38"/>
                </a:lnTo>
                <a:lnTo>
                  <a:pt x="55" y="37"/>
                </a:lnTo>
                <a:lnTo>
                  <a:pt x="57" y="37"/>
                </a:lnTo>
                <a:lnTo>
                  <a:pt x="58" y="38"/>
                </a:lnTo>
                <a:lnTo>
                  <a:pt x="58" y="40"/>
                </a:lnTo>
                <a:lnTo>
                  <a:pt x="60" y="40"/>
                </a:lnTo>
                <a:lnTo>
                  <a:pt x="60" y="41"/>
                </a:lnTo>
                <a:lnTo>
                  <a:pt x="61" y="41"/>
                </a:lnTo>
                <a:lnTo>
                  <a:pt x="61" y="40"/>
                </a:lnTo>
                <a:lnTo>
                  <a:pt x="62" y="40"/>
                </a:lnTo>
                <a:lnTo>
                  <a:pt x="64" y="40"/>
                </a:lnTo>
                <a:lnTo>
                  <a:pt x="65" y="41"/>
                </a:lnTo>
                <a:lnTo>
                  <a:pt x="65" y="40"/>
                </a:lnTo>
                <a:lnTo>
                  <a:pt x="66" y="40"/>
                </a:lnTo>
                <a:lnTo>
                  <a:pt x="68" y="40"/>
                </a:lnTo>
                <a:lnTo>
                  <a:pt x="69" y="40"/>
                </a:lnTo>
                <a:lnTo>
                  <a:pt x="70" y="40"/>
                </a:lnTo>
                <a:lnTo>
                  <a:pt x="72" y="40"/>
                </a:lnTo>
                <a:lnTo>
                  <a:pt x="72" y="41"/>
                </a:lnTo>
                <a:lnTo>
                  <a:pt x="72" y="40"/>
                </a:lnTo>
                <a:lnTo>
                  <a:pt x="72" y="38"/>
                </a:lnTo>
                <a:lnTo>
                  <a:pt x="73" y="38"/>
                </a:lnTo>
                <a:lnTo>
                  <a:pt x="74" y="38"/>
                </a:lnTo>
                <a:lnTo>
                  <a:pt x="74" y="40"/>
                </a:lnTo>
                <a:lnTo>
                  <a:pt x="75" y="40"/>
                </a:lnTo>
                <a:lnTo>
                  <a:pt x="77" y="40"/>
                </a:lnTo>
                <a:lnTo>
                  <a:pt x="78" y="41"/>
                </a:lnTo>
                <a:lnTo>
                  <a:pt x="79" y="41"/>
                </a:lnTo>
                <a:lnTo>
                  <a:pt x="81" y="41"/>
                </a:lnTo>
                <a:lnTo>
                  <a:pt x="82" y="41"/>
                </a:lnTo>
                <a:lnTo>
                  <a:pt x="83" y="42"/>
                </a:lnTo>
                <a:lnTo>
                  <a:pt x="85" y="42"/>
                </a:lnTo>
                <a:lnTo>
                  <a:pt x="86" y="42"/>
                </a:lnTo>
                <a:lnTo>
                  <a:pt x="87" y="42"/>
                </a:lnTo>
                <a:lnTo>
                  <a:pt x="87" y="44"/>
                </a:lnTo>
                <a:lnTo>
                  <a:pt x="89" y="44"/>
                </a:lnTo>
                <a:lnTo>
                  <a:pt x="90" y="44"/>
                </a:lnTo>
                <a:lnTo>
                  <a:pt x="91" y="44"/>
                </a:lnTo>
                <a:lnTo>
                  <a:pt x="93" y="44"/>
                </a:lnTo>
                <a:lnTo>
                  <a:pt x="91" y="44"/>
                </a:lnTo>
                <a:lnTo>
                  <a:pt x="91" y="45"/>
                </a:lnTo>
                <a:lnTo>
                  <a:pt x="93" y="44"/>
                </a:lnTo>
                <a:lnTo>
                  <a:pt x="94" y="42"/>
                </a:lnTo>
                <a:lnTo>
                  <a:pt x="95" y="41"/>
                </a:lnTo>
                <a:lnTo>
                  <a:pt x="95" y="42"/>
                </a:lnTo>
                <a:lnTo>
                  <a:pt x="96" y="42"/>
                </a:lnTo>
                <a:lnTo>
                  <a:pt x="98" y="42"/>
                </a:lnTo>
                <a:lnTo>
                  <a:pt x="98" y="44"/>
                </a:lnTo>
                <a:lnTo>
                  <a:pt x="99" y="44"/>
                </a:lnTo>
                <a:lnTo>
                  <a:pt x="102" y="42"/>
                </a:lnTo>
                <a:lnTo>
                  <a:pt x="103" y="42"/>
                </a:lnTo>
                <a:lnTo>
                  <a:pt x="104" y="42"/>
                </a:lnTo>
                <a:lnTo>
                  <a:pt x="106" y="42"/>
                </a:lnTo>
                <a:lnTo>
                  <a:pt x="106" y="41"/>
                </a:lnTo>
                <a:lnTo>
                  <a:pt x="107" y="41"/>
                </a:lnTo>
                <a:lnTo>
                  <a:pt x="107" y="42"/>
                </a:lnTo>
                <a:lnTo>
                  <a:pt x="108" y="42"/>
                </a:lnTo>
                <a:lnTo>
                  <a:pt x="110" y="42"/>
                </a:lnTo>
                <a:lnTo>
                  <a:pt x="112" y="42"/>
                </a:lnTo>
                <a:lnTo>
                  <a:pt x="112" y="41"/>
                </a:lnTo>
                <a:lnTo>
                  <a:pt x="113" y="41"/>
                </a:lnTo>
                <a:lnTo>
                  <a:pt x="116" y="41"/>
                </a:lnTo>
                <a:lnTo>
                  <a:pt x="117" y="40"/>
                </a:lnTo>
                <a:lnTo>
                  <a:pt x="119" y="40"/>
                </a:lnTo>
                <a:lnTo>
                  <a:pt x="119" y="38"/>
                </a:lnTo>
                <a:lnTo>
                  <a:pt x="120" y="38"/>
                </a:lnTo>
                <a:lnTo>
                  <a:pt x="121" y="38"/>
                </a:lnTo>
                <a:lnTo>
                  <a:pt x="123" y="37"/>
                </a:lnTo>
                <a:lnTo>
                  <a:pt x="124" y="37"/>
                </a:lnTo>
                <a:lnTo>
                  <a:pt x="125" y="37"/>
                </a:lnTo>
                <a:lnTo>
                  <a:pt x="125" y="36"/>
                </a:lnTo>
                <a:lnTo>
                  <a:pt x="127" y="36"/>
                </a:lnTo>
                <a:lnTo>
                  <a:pt x="127" y="37"/>
                </a:lnTo>
                <a:lnTo>
                  <a:pt x="127" y="36"/>
                </a:lnTo>
                <a:lnTo>
                  <a:pt x="128" y="37"/>
                </a:lnTo>
                <a:lnTo>
                  <a:pt x="129" y="38"/>
                </a:lnTo>
                <a:lnTo>
                  <a:pt x="130" y="38"/>
                </a:lnTo>
                <a:lnTo>
                  <a:pt x="132" y="38"/>
                </a:lnTo>
                <a:lnTo>
                  <a:pt x="133" y="38"/>
                </a:lnTo>
                <a:lnTo>
                  <a:pt x="137" y="38"/>
                </a:lnTo>
                <a:lnTo>
                  <a:pt x="138" y="38"/>
                </a:lnTo>
                <a:lnTo>
                  <a:pt x="140" y="38"/>
                </a:lnTo>
                <a:lnTo>
                  <a:pt x="140" y="37"/>
                </a:lnTo>
                <a:lnTo>
                  <a:pt x="141" y="37"/>
                </a:lnTo>
                <a:lnTo>
                  <a:pt x="142" y="37"/>
                </a:lnTo>
                <a:lnTo>
                  <a:pt x="144" y="34"/>
                </a:lnTo>
                <a:lnTo>
                  <a:pt x="145" y="33"/>
                </a:lnTo>
                <a:lnTo>
                  <a:pt x="145" y="32"/>
                </a:lnTo>
                <a:lnTo>
                  <a:pt x="145" y="30"/>
                </a:lnTo>
                <a:lnTo>
                  <a:pt x="145" y="29"/>
                </a:lnTo>
                <a:lnTo>
                  <a:pt x="144" y="29"/>
                </a:lnTo>
                <a:lnTo>
                  <a:pt x="144" y="28"/>
                </a:lnTo>
                <a:lnTo>
                  <a:pt x="142" y="28"/>
                </a:lnTo>
                <a:lnTo>
                  <a:pt x="141" y="28"/>
                </a:lnTo>
                <a:lnTo>
                  <a:pt x="140" y="27"/>
                </a:lnTo>
                <a:lnTo>
                  <a:pt x="141" y="27"/>
                </a:lnTo>
                <a:lnTo>
                  <a:pt x="142" y="27"/>
                </a:lnTo>
                <a:lnTo>
                  <a:pt x="144" y="28"/>
                </a:lnTo>
                <a:lnTo>
                  <a:pt x="145" y="28"/>
                </a:lnTo>
                <a:lnTo>
                  <a:pt x="146" y="28"/>
                </a:lnTo>
                <a:lnTo>
                  <a:pt x="147" y="28"/>
                </a:lnTo>
                <a:lnTo>
                  <a:pt x="147" y="29"/>
                </a:lnTo>
                <a:lnTo>
                  <a:pt x="149" y="29"/>
                </a:lnTo>
                <a:lnTo>
                  <a:pt x="149" y="30"/>
                </a:lnTo>
                <a:lnTo>
                  <a:pt x="150" y="30"/>
                </a:lnTo>
                <a:lnTo>
                  <a:pt x="153" y="30"/>
                </a:lnTo>
                <a:lnTo>
                  <a:pt x="154" y="30"/>
                </a:lnTo>
                <a:lnTo>
                  <a:pt x="155" y="30"/>
                </a:lnTo>
                <a:lnTo>
                  <a:pt x="157" y="30"/>
                </a:lnTo>
                <a:lnTo>
                  <a:pt x="158" y="30"/>
                </a:lnTo>
                <a:lnTo>
                  <a:pt x="158" y="29"/>
                </a:lnTo>
                <a:lnTo>
                  <a:pt x="159" y="29"/>
                </a:lnTo>
                <a:lnTo>
                  <a:pt x="159" y="28"/>
                </a:lnTo>
                <a:lnTo>
                  <a:pt x="161" y="28"/>
                </a:lnTo>
                <a:lnTo>
                  <a:pt x="162" y="27"/>
                </a:lnTo>
                <a:lnTo>
                  <a:pt x="163" y="27"/>
                </a:lnTo>
                <a:lnTo>
                  <a:pt x="163" y="28"/>
                </a:lnTo>
                <a:close/>
                <a:moveTo>
                  <a:pt x="56" y="27"/>
                </a:moveTo>
                <a:lnTo>
                  <a:pt x="57" y="28"/>
                </a:lnTo>
                <a:lnTo>
                  <a:pt x="58" y="29"/>
                </a:lnTo>
                <a:lnTo>
                  <a:pt x="58" y="30"/>
                </a:lnTo>
                <a:lnTo>
                  <a:pt x="60" y="30"/>
                </a:lnTo>
                <a:lnTo>
                  <a:pt x="60" y="32"/>
                </a:lnTo>
                <a:lnTo>
                  <a:pt x="61" y="33"/>
                </a:lnTo>
                <a:lnTo>
                  <a:pt x="62" y="33"/>
                </a:lnTo>
                <a:lnTo>
                  <a:pt x="62" y="34"/>
                </a:lnTo>
                <a:lnTo>
                  <a:pt x="62" y="36"/>
                </a:lnTo>
                <a:lnTo>
                  <a:pt x="61" y="36"/>
                </a:lnTo>
                <a:lnTo>
                  <a:pt x="60" y="36"/>
                </a:lnTo>
                <a:lnTo>
                  <a:pt x="58" y="36"/>
                </a:lnTo>
                <a:lnTo>
                  <a:pt x="57" y="34"/>
                </a:lnTo>
                <a:lnTo>
                  <a:pt x="57" y="33"/>
                </a:lnTo>
                <a:lnTo>
                  <a:pt x="56" y="33"/>
                </a:lnTo>
                <a:lnTo>
                  <a:pt x="56" y="32"/>
                </a:lnTo>
                <a:lnTo>
                  <a:pt x="56" y="30"/>
                </a:lnTo>
                <a:lnTo>
                  <a:pt x="55" y="30"/>
                </a:lnTo>
                <a:lnTo>
                  <a:pt x="55" y="29"/>
                </a:lnTo>
                <a:lnTo>
                  <a:pt x="53" y="28"/>
                </a:lnTo>
                <a:lnTo>
                  <a:pt x="52" y="28"/>
                </a:lnTo>
                <a:lnTo>
                  <a:pt x="52" y="27"/>
                </a:lnTo>
                <a:lnTo>
                  <a:pt x="53" y="27"/>
                </a:lnTo>
                <a:lnTo>
                  <a:pt x="55" y="25"/>
                </a:lnTo>
                <a:lnTo>
                  <a:pt x="56" y="27"/>
                </a:lnTo>
                <a:close/>
                <a:moveTo>
                  <a:pt x="28" y="25"/>
                </a:moveTo>
                <a:lnTo>
                  <a:pt x="28" y="27"/>
                </a:lnTo>
                <a:lnTo>
                  <a:pt x="30" y="27"/>
                </a:lnTo>
                <a:lnTo>
                  <a:pt x="31" y="27"/>
                </a:lnTo>
                <a:lnTo>
                  <a:pt x="31" y="25"/>
                </a:lnTo>
                <a:lnTo>
                  <a:pt x="32" y="27"/>
                </a:lnTo>
                <a:lnTo>
                  <a:pt x="32" y="28"/>
                </a:lnTo>
                <a:lnTo>
                  <a:pt x="32" y="29"/>
                </a:lnTo>
                <a:lnTo>
                  <a:pt x="31" y="29"/>
                </a:lnTo>
                <a:lnTo>
                  <a:pt x="31" y="30"/>
                </a:lnTo>
                <a:lnTo>
                  <a:pt x="30" y="30"/>
                </a:lnTo>
                <a:lnTo>
                  <a:pt x="28" y="30"/>
                </a:lnTo>
                <a:lnTo>
                  <a:pt x="27" y="30"/>
                </a:lnTo>
                <a:lnTo>
                  <a:pt x="26" y="30"/>
                </a:lnTo>
                <a:lnTo>
                  <a:pt x="26" y="29"/>
                </a:lnTo>
                <a:lnTo>
                  <a:pt x="26" y="28"/>
                </a:lnTo>
                <a:lnTo>
                  <a:pt x="24" y="28"/>
                </a:lnTo>
                <a:lnTo>
                  <a:pt x="24" y="27"/>
                </a:lnTo>
                <a:lnTo>
                  <a:pt x="26" y="25"/>
                </a:lnTo>
                <a:lnTo>
                  <a:pt x="27" y="25"/>
                </a:lnTo>
                <a:lnTo>
                  <a:pt x="28" y="25"/>
                </a:lnTo>
                <a:close/>
                <a:moveTo>
                  <a:pt x="26" y="25"/>
                </a:moveTo>
                <a:lnTo>
                  <a:pt x="27" y="25"/>
                </a:lnTo>
                <a:lnTo>
                  <a:pt x="26" y="25"/>
                </a:lnTo>
                <a:close/>
                <a:moveTo>
                  <a:pt x="205" y="25"/>
                </a:moveTo>
                <a:lnTo>
                  <a:pt x="204" y="25"/>
                </a:lnTo>
                <a:lnTo>
                  <a:pt x="204" y="24"/>
                </a:lnTo>
                <a:lnTo>
                  <a:pt x="204" y="23"/>
                </a:lnTo>
                <a:lnTo>
                  <a:pt x="205" y="23"/>
                </a:lnTo>
                <a:lnTo>
                  <a:pt x="206" y="24"/>
                </a:lnTo>
                <a:lnTo>
                  <a:pt x="206" y="25"/>
                </a:lnTo>
                <a:lnTo>
                  <a:pt x="205" y="25"/>
                </a:lnTo>
                <a:close/>
                <a:moveTo>
                  <a:pt x="178" y="21"/>
                </a:moveTo>
                <a:lnTo>
                  <a:pt x="178" y="20"/>
                </a:lnTo>
                <a:lnTo>
                  <a:pt x="178" y="21"/>
                </a:lnTo>
                <a:close/>
                <a:moveTo>
                  <a:pt x="28" y="19"/>
                </a:moveTo>
                <a:lnTo>
                  <a:pt x="30" y="19"/>
                </a:lnTo>
                <a:lnTo>
                  <a:pt x="31" y="20"/>
                </a:lnTo>
                <a:lnTo>
                  <a:pt x="32" y="20"/>
                </a:lnTo>
                <a:lnTo>
                  <a:pt x="32" y="21"/>
                </a:lnTo>
                <a:lnTo>
                  <a:pt x="34" y="21"/>
                </a:lnTo>
                <a:lnTo>
                  <a:pt x="34" y="23"/>
                </a:lnTo>
                <a:lnTo>
                  <a:pt x="35" y="24"/>
                </a:lnTo>
                <a:lnTo>
                  <a:pt x="35" y="25"/>
                </a:lnTo>
                <a:lnTo>
                  <a:pt x="34" y="28"/>
                </a:lnTo>
                <a:lnTo>
                  <a:pt x="32" y="28"/>
                </a:lnTo>
                <a:lnTo>
                  <a:pt x="32" y="27"/>
                </a:lnTo>
                <a:lnTo>
                  <a:pt x="32" y="25"/>
                </a:lnTo>
                <a:lnTo>
                  <a:pt x="31" y="24"/>
                </a:lnTo>
                <a:lnTo>
                  <a:pt x="30" y="24"/>
                </a:lnTo>
                <a:lnTo>
                  <a:pt x="30" y="25"/>
                </a:lnTo>
                <a:lnTo>
                  <a:pt x="28" y="25"/>
                </a:lnTo>
                <a:lnTo>
                  <a:pt x="27" y="24"/>
                </a:lnTo>
                <a:lnTo>
                  <a:pt x="27" y="23"/>
                </a:lnTo>
                <a:lnTo>
                  <a:pt x="27" y="21"/>
                </a:lnTo>
                <a:lnTo>
                  <a:pt x="28" y="21"/>
                </a:lnTo>
                <a:lnTo>
                  <a:pt x="28" y="20"/>
                </a:lnTo>
                <a:lnTo>
                  <a:pt x="27" y="20"/>
                </a:lnTo>
                <a:lnTo>
                  <a:pt x="27" y="19"/>
                </a:lnTo>
                <a:lnTo>
                  <a:pt x="28" y="19"/>
                </a:lnTo>
                <a:close/>
                <a:moveTo>
                  <a:pt x="132" y="19"/>
                </a:moveTo>
                <a:lnTo>
                  <a:pt x="130" y="19"/>
                </a:lnTo>
                <a:lnTo>
                  <a:pt x="129" y="19"/>
                </a:lnTo>
                <a:lnTo>
                  <a:pt x="129" y="17"/>
                </a:lnTo>
                <a:lnTo>
                  <a:pt x="130" y="17"/>
                </a:lnTo>
                <a:lnTo>
                  <a:pt x="130" y="19"/>
                </a:lnTo>
                <a:lnTo>
                  <a:pt x="132" y="19"/>
                </a:lnTo>
                <a:close/>
                <a:moveTo>
                  <a:pt x="27" y="19"/>
                </a:moveTo>
                <a:lnTo>
                  <a:pt x="27" y="17"/>
                </a:lnTo>
                <a:lnTo>
                  <a:pt x="28" y="17"/>
                </a:lnTo>
                <a:lnTo>
                  <a:pt x="28" y="19"/>
                </a:lnTo>
                <a:lnTo>
                  <a:pt x="27" y="19"/>
                </a:lnTo>
                <a:close/>
                <a:moveTo>
                  <a:pt x="26" y="24"/>
                </a:moveTo>
                <a:lnTo>
                  <a:pt x="26" y="23"/>
                </a:lnTo>
                <a:lnTo>
                  <a:pt x="24" y="23"/>
                </a:lnTo>
                <a:lnTo>
                  <a:pt x="26" y="21"/>
                </a:lnTo>
                <a:lnTo>
                  <a:pt x="24" y="21"/>
                </a:lnTo>
                <a:lnTo>
                  <a:pt x="26" y="21"/>
                </a:lnTo>
                <a:lnTo>
                  <a:pt x="26" y="20"/>
                </a:lnTo>
                <a:lnTo>
                  <a:pt x="24" y="19"/>
                </a:lnTo>
                <a:lnTo>
                  <a:pt x="24" y="17"/>
                </a:lnTo>
                <a:lnTo>
                  <a:pt x="24" y="16"/>
                </a:lnTo>
                <a:lnTo>
                  <a:pt x="26" y="16"/>
                </a:lnTo>
                <a:lnTo>
                  <a:pt x="26" y="17"/>
                </a:lnTo>
                <a:lnTo>
                  <a:pt x="26" y="19"/>
                </a:lnTo>
                <a:lnTo>
                  <a:pt x="26" y="20"/>
                </a:lnTo>
                <a:lnTo>
                  <a:pt x="27" y="21"/>
                </a:lnTo>
                <a:lnTo>
                  <a:pt x="27" y="23"/>
                </a:lnTo>
                <a:lnTo>
                  <a:pt x="26" y="23"/>
                </a:lnTo>
                <a:lnTo>
                  <a:pt x="27" y="23"/>
                </a:lnTo>
                <a:lnTo>
                  <a:pt x="26" y="24"/>
                </a:lnTo>
                <a:close/>
                <a:moveTo>
                  <a:pt x="43" y="17"/>
                </a:moveTo>
                <a:lnTo>
                  <a:pt x="41" y="17"/>
                </a:lnTo>
                <a:lnTo>
                  <a:pt x="43" y="16"/>
                </a:lnTo>
                <a:lnTo>
                  <a:pt x="43" y="17"/>
                </a:lnTo>
                <a:close/>
                <a:moveTo>
                  <a:pt x="45" y="16"/>
                </a:moveTo>
                <a:lnTo>
                  <a:pt x="45" y="17"/>
                </a:lnTo>
                <a:lnTo>
                  <a:pt x="44" y="17"/>
                </a:lnTo>
                <a:lnTo>
                  <a:pt x="45" y="19"/>
                </a:lnTo>
                <a:lnTo>
                  <a:pt x="45" y="20"/>
                </a:lnTo>
                <a:lnTo>
                  <a:pt x="44" y="20"/>
                </a:lnTo>
                <a:lnTo>
                  <a:pt x="43" y="20"/>
                </a:lnTo>
                <a:lnTo>
                  <a:pt x="43" y="19"/>
                </a:lnTo>
                <a:lnTo>
                  <a:pt x="41" y="19"/>
                </a:lnTo>
                <a:lnTo>
                  <a:pt x="41" y="17"/>
                </a:lnTo>
                <a:lnTo>
                  <a:pt x="43" y="17"/>
                </a:lnTo>
                <a:lnTo>
                  <a:pt x="44" y="17"/>
                </a:lnTo>
                <a:lnTo>
                  <a:pt x="44" y="16"/>
                </a:lnTo>
                <a:lnTo>
                  <a:pt x="45" y="16"/>
                </a:lnTo>
                <a:close/>
                <a:moveTo>
                  <a:pt x="27" y="17"/>
                </a:moveTo>
                <a:lnTo>
                  <a:pt x="27" y="19"/>
                </a:lnTo>
                <a:lnTo>
                  <a:pt x="26" y="17"/>
                </a:lnTo>
                <a:lnTo>
                  <a:pt x="26" y="16"/>
                </a:lnTo>
                <a:lnTo>
                  <a:pt x="27" y="16"/>
                </a:lnTo>
                <a:lnTo>
                  <a:pt x="27" y="17"/>
                </a:lnTo>
                <a:close/>
                <a:moveTo>
                  <a:pt x="193" y="17"/>
                </a:moveTo>
                <a:lnTo>
                  <a:pt x="192" y="17"/>
                </a:lnTo>
                <a:lnTo>
                  <a:pt x="191" y="17"/>
                </a:lnTo>
                <a:lnTo>
                  <a:pt x="191" y="16"/>
                </a:lnTo>
                <a:lnTo>
                  <a:pt x="192" y="16"/>
                </a:lnTo>
                <a:lnTo>
                  <a:pt x="192" y="17"/>
                </a:lnTo>
                <a:lnTo>
                  <a:pt x="193" y="17"/>
                </a:lnTo>
                <a:close/>
                <a:moveTo>
                  <a:pt x="41" y="13"/>
                </a:moveTo>
                <a:lnTo>
                  <a:pt x="41" y="15"/>
                </a:lnTo>
                <a:lnTo>
                  <a:pt x="41" y="13"/>
                </a:lnTo>
                <a:lnTo>
                  <a:pt x="41" y="15"/>
                </a:lnTo>
                <a:lnTo>
                  <a:pt x="43" y="15"/>
                </a:lnTo>
                <a:lnTo>
                  <a:pt x="43" y="16"/>
                </a:lnTo>
                <a:lnTo>
                  <a:pt x="41" y="16"/>
                </a:lnTo>
                <a:lnTo>
                  <a:pt x="40" y="16"/>
                </a:lnTo>
                <a:lnTo>
                  <a:pt x="39" y="16"/>
                </a:lnTo>
                <a:lnTo>
                  <a:pt x="38" y="16"/>
                </a:lnTo>
                <a:lnTo>
                  <a:pt x="39" y="15"/>
                </a:lnTo>
                <a:lnTo>
                  <a:pt x="40" y="13"/>
                </a:lnTo>
                <a:lnTo>
                  <a:pt x="41" y="13"/>
                </a:lnTo>
                <a:close/>
                <a:moveTo>
                  <a:pt x="44" y="13"/>
                </a:moveTo>
                <a:lnTo>
                  <a:pt x="44" y="15"/>
                </a:lnTo>
                <a:lnTo>
                  <a:pt x="43" y="13"/>
                </a:lnTo>
                <a:lnTo>
                  <a:pt x="44" y="13"/>
                </a:lnTo>
                <a:close/>
                <a:moveTo>
                  <a:pt x="174" y="15"/>
                </a:moveTo>
                <a:lnTo>
                  <a:pt x="174" y="16"/>
                </a:lnTo>
                <a:lnTo>
                  <a:pt x="175" y="16"/>
                </a:lnTo>
                <a:lnTo>
                  <a:pt x="175" y="17"/>
                </a:lnTo>
                <a:lnTo>
                  <a:pt x="175" y="19"/>
                </a:lnTo>
                <a:lnTo>
                  <a:pt x="176" y="19"/>
                </a:lnTo>
                <a:lnTo>
                  <a:pt x="176" y="20"/>
                </a:lnTo>
                <a:lnTo>
                  <a:pt x="175" y="20"/>
                </a:lnTo>
                <a:lnTo>
                  <a:pt x="175" y="21"/>
                </a:lnTo>
                <a:lnTo>
                  <a:pt x="176" y="23"/>
                </a:lnTo>
                <a:lnTo>
                  <a:pt x="178" y="24"/>
                </a:lnTo>
                <a:lnTo>
                  <a:pt x="179" y="25"/>
                </a:lnTo>
                <a:lnTo>
                  <a:pt x="179" y="24"/>
                </a:lnTo>
                <a:lnTo>
                  <a:pt x="180" y="25"/>
                </a:lnTo>
                <a:lnTo>
                  <a:pt x="182" y="25"/>
                </a:lnTo>
                <a:lnTo>
                  <a:pt x="182" y="27"/>
                </a:lnTo>
                <a:lnTo>
                  <a:pt x="183" y="25"/>
                </a:lnTo>
                <a:lnTo>
                  <a:pt x="184" y="25"/>
                </a:lnTo>
                <a:lnTo>
                  <a:pt x="185" y="25"/>
                </a:lnTo>
                <a:lnTo>
                  <a:pt x="187" y="27"/>
                </a:lnTo>
                <a:lnTo>
                  <a:pt x="187" y="28"/>
                </a:lnTo>
                <a:lnTo>
                  <a:pt x="188" y="28"/>
                </a:lnTo>
                <a:lnTo>
                  <a:pt x="188" y="29"/>
                </a:lnTo>
                <a:lnTo>
                  <a:pt x="188" y="30"/>
                </a:lnTo>
                <a:lnTo>
                  <a:pt x="187" y="30"/>
                </a:lnTo>
                <a:lnTo>
                  <a:pt x="185" y="32"/>
                </a:lnTo>
                <a:lnTo>
                  <a:pt x="185" y="33"/>
                </a:lnTo>
                <a:lnTo>
                  <a:pt x="184" y="33"/>
                </a:lnTo>
                <a:lnTo>
                  <a:pt x="183" y="33"/>
                </a:lnTo>
                <a:lnTo>
                  <a:pt x="182" y="33"/>
                </a:lnTo>
                <a:lnTo>
                  <a:pt x="179" y="33"/>
                </a:lnTo>
                <a:lnTo>
                  <a:pt x="179" y="32"/>
                </a:lnTo>
                <a:lnTo>
                  <a:pt x="178" y="30"/>
                </a:lnTo>
                <a:lnTo>
                  <a:pt x="176" y="30"/>
                </a:lnTo>
                <a:lnTo>
                  <a:pt x="175" y="29"/>
                </a:lnTo>
                <a:lnTo>
                  <a:pt x="174" y="29"/>
                </a:lnTo>
                <a:lnTo>
                  <a:pt x="174" y="28"/>
                </a:lnTo>
                <a:lnTo>
                  <a:pt x="174" y="27"/>
                </a:lnTo>
                <a:lnTo>
                  <a:pt x="174" y="25"/>
                </a:lnTo>
                <a:lnTo>
                  <a:pt x="172" y="25"/>
                </a:lnTo>
                <a:lnTo>
                  <a:pt x="172" y="23"/>
                </a:lnTo>
                <a:lnTo>
                  <a:pt x="172" y="21"/>
                </a:lnTo>
                <a:lnTo>
                  <a:pt x="171" y="20"/>
                </a:lnTo>
                <a:lnTo>
                  <a:pt x="170" y="20"/>
                </a:lnTo>
                <a:lnTo>
                  <a:pt x="170" y="19"/>
                </a:lnTo>
                <a:lnTo>
                  <a:pt x="170" y="17"/>
                </a:lnTo>
                <a:lnTo>
                  <a:pt x="171" y="17"/>
                </a:lnTo>
                <a:lnTo>
                  <a:pt x="171" y="16"/>
                </a:lnTo>
                <a:lnTo>
                  <a:pt x="170" y="16"/>
                </a:lnTo>
                <a:lnTo>
                  <a:pt x="170" y="13"/>
                </a:lnTo>
                <a:lnTo>
                  <a:pt x="170" y="12"/>
                </a:lnTo>
                <a:lnTo>
                  <a:pt x="171" y="12"/>
                </a:lnTo>
                <a:lnTo>
                  <a:pt x="172" y="13"/>
                </a:lnTo>
                <a:lnTo>
                  <a:pt x="174" y="13"/>
                </a:lnTo>
                <a:lnTo>
                  <a:pt x="174" y="15"/>
                </a:lnTo>
                <a:close/>
                <a:moveTo>
                  <a:pt x="40" y="13"/>
                </a:moveTo>
                <a:lnTo>
                  <a:pt x="40" y="12"/>
                </a:lnTo>
                <a:lnTo>
                  <a:pt x="40" y="13"/>
                </a:lnTo>
                <a:close/>
                <a:moveTo>
                  <a:pt x="43" y="13"/>
                </a:moveTo>
                <a:lnTo>
                  <a:pt x="41" y="13"/>
                </a:lnTo>
                <a:lnTo>
                  <a:pt x="41" y="12"/>
                </a:lnTo>
                <a:lnTo>
                  <a:pt x="41" y="13"/>
                </a:lnTo>
                <a:lnTo>
                  <a:pt x="43" y="13"/>
                </a:lnTo>
                <a:close/>
                <a:moveTo>
                  <a:pt x="41" y="11"/>
                </a:moveTo>
                <a:lnTo>
                  <a:pt x="40" y="11"/>
                </a:lnTo>
                <a:lnTo>
                  <a:pt x="41" y="11"/>
                </a:lnTo>
                <a:close/>
                <a:moveTo>
                  <a:pt x="28" y="11"/>
                </a:moveTo>
                <a:lnTo>
                  <a:pt x="30" y="11"/>
                </a:lnTo>
                <a:lnTo>
                  <a:pt x="30" y="12"/>
                </a:lnTo>
                <a:lnTo>
                  <a:pt x="31" y="13"/>
                </a:lnTo>
                <a:lnTo>
                  <a:pt x="31" y="15"/>
                </a:lnTo>
                <a:lnTo>
                  <a:pt x="30" y="16"/>
                </a:lnTo>
                <a:lnTo>
                  <a:pt x="30" y="15"/>
                </a:lnTo>
                <a:lnTo>
                  <a:pt x="28" y="15"/>
                </a:lnTo>
                <a:lnTo>
                  <a:pt x="28" y="13"/>
                </a:lnTo>
                <a:lnTo>
                  <a:pt x="28" y="12"/>
                </a:lnTo>
                <a:lnTo>
                  <a:pt x="28" y="11"/>
                </a:lnTo>
                <a:close/>
                <a:moveTo>
                  <a:pt x="27" y="12"/>
                </a:moveTo>
                <a:lnTo>
                  <a:pt x="26" y="12"/>
                </a:lnTo>
                <a:lnTo>
                  <a:pt x="26" y="11"/>
                </a:lnTo>
                <a:lnTo>
                  <a:pt x="26" y="10"/>
                </a:lnTo>
                <a:lnTo>
                  <a:pt x="24" y="10"/>
                </a:lnTo>
                <a:lnTo>
                  <a:pt x="26" y="8"/>
                </a:lnTo>
                <a:lnTo>
                  <a:pt x="27" y="8"/>
                </a:lnTo>
                <a:lnTo>
                  <a:pt x="27" y="10"/>
                </a:lnTo>
                <a:lnTo>
                  <a:pt x="27" y="11"/>
                </a:lnTo>
                <a:lnTo>
                  <a:pt x="27" y="12"/>
                </a:lnTo>
                <a:close/>
                <a:moveTo>
                  <a:pt x="174" y="8"/>
                </a:moveTo>
                <a:lnTo>
                  <a:pt x="174" y="10"/>
                </a:lnTo>
                <a:lnTo>
                  <a:pt x="175" y="10"/>
                </a:lnTo>
                <a:lnTo>
                  <a:pt x="175" y="11"/>
                </a:lnTo>
                <a:lnTo>
                  <a:pt x="175" y="12"/>
                </a:lnTo>
                <a:lnTo>
                  <a:pt x="175" y="13"/>
                </a:lnTo>
                <a:lnTo>
                  <a:pt x="172" y="12"/>
                </a:lnTo>
                <a:lnTo>
                  <a:pt x="171" y="12"/>
                </a:lnTo>
                <a:lnTo>
                  <a:pt x="170" y="12"/>
                </a:lnTo>
                <a:lnTo>
                  <a:pt x="170" y="11"/>
                </a:lnTo>
                <a:lnTo>
                  <a:pt x="170" y="10"/>
                </a:lnTo>
                <a:lnTo>
                  <a:pt x="171" y="10"/>
                </a:lnTo>
                <a:lnTo>
                  <a:pt x="172" y="8"/>
                </a:lnTo>
                <a:lnTo>
                  <a:pt x="174" y="8"/>
                </a:lnTo>
                <a:close/>
                <a:moveTo>
                  <a:pt x="41" y="8"/>
                </a:moveTo>
                <a:lnTo>
                  <a:pt x="41" y="11"/>
                </a:lnTo>
                <a:lnTo>
                  <a:pt x="40" y="11"/>
                </a:lnTo>
                <a:lnTo>
                  <a:pt x="40" y="10"/>
                </a:lnTo>
                <a:lnTo>
                  <a:pt x="40" y="8"/>
                </a:lnTo>
                <a:lnTo>
                  <a:pt x="39" y="8"/>
                </a:lnTo>
                <a:lnTo>
                  <a:pt x="39" y="7"/>
                </a:lnTo>
                <a:lnTo>
                  <a:pt x="40" y="7"/>
                </a:lnTo>
                <a:lnTo>
                  <a:pt x="40" y="8"/>
                </a:lnTo>
                <a:lnTo>
                  <a:pt x="41" y="8"/>
                </a:lnTo>
                <a:close/>
                <a:moveTo>
                  <a:pt x="35" y="4"/>
                </a:moveTo>
                <a:lnTo>
                  <a:pt x="36" y="4"/>
                </a:lnTo>
                <a:lnTo>
                  <a:pt x="36" y="6"/>
                </a:lnTo>
                <a:lnTo>
                  <a:pt x="38" y="6"/>
                </a:lnTo>
                <a:lnTo>
                  <a:pt x="38" y="7"/>
                </a:lnTo>
                <a:lnTo>
                  <a:pt x="39" y="8"/>
                </a:lnTo>
                <a:lnTo>
                  <a:pt x="39" y="10"/>
                </a:lnTo>
                <a:lnTo>
                  <a:pt x="39" y="11"/>
                </a:lnTo>
                <a:lnTo>
                  <a:pt x="39" y="10"/>
                </a:lnTo>
                <a:lnTo>
                  <a:pt x="38" y="10"/>
                </a:lnTo>
                <a:lnTo>
                  <a:pt x="38" y="8"/>
                </a:lnTo>
                <a:lnTo>
                  <a:pt x="36" y="8"/>
                </a:lnTo>
                <a:lnTo>
                  <a:pt x="35" y="7"/>
                </a:lnTo>
                <a:lnTo>
                  <a:pt x="34" y="6"/>
                </a:lnTo>
                <a:lnTo>
                  <a:pt x="34" y="4"/>
                </a:lnTo>
                <a:lnTo>
                  <a:pt x="35" y="4"/>
                </a:lnTo>
                <a:close/>
                <a:moveTo>
                  <a:pt x="34" y="4"/>
                </a:moveTo>
                <a:lnTo>
                  <a:pt x="34" y="3"/>
                </a:lnTo>
                <a:lnTo>
                  <a:pt x="34" y="4"/>
                </a:lnTo>
                <a:close/>
                <a:moveTo>
                  <a:pt x="187" y="3"/>
                </a:moveTo>
                <a:lnTo>
                  <a:pt x="188" y="4"/>
                </a:lnTo>
                <a:lnTo>
                  <a:pt x="188" y="6"/>
                </a:lnTo>
                <a:lnTo>
                  <a:pt x="189" y="7"/>
                </a:lnTo>
                <a:lnTo>
                  <a:pt x="189" y="8"/>
                </a:lnTo>
                <a:lnTo>
                  <a:pt x="189" y="10"/>
                </a:lnTo>
                <a:lnTo>
                  <a:pt x="189" y="11"/>
                </a:lnTo>
                <a:lnTo>
                  <a:pt x="188" y="11"/>
                </a:lnTo>
                <a:lnTo>
                  <a:pt x="189" y="12"/>
                </a:lnTo>
                <a:lnTo>
                  <a:pt x="189" y="15"/>
                </a:lnTo>
                <a:lnTo>
                  <a:pt x="189" y="16"/>
                </a:lnTo>
                <a:lnTo>
                  <a:pt x="189" y="17"/>
                </a:lnTo>
                <a:lnTo>
                  <a:pt x="191" y="17"/>
                </a:lnTo>
                <a:lnTo>
                  <a:pt x="192" y="19"/>
                </a:lnTo>
                <a:lnTo>
                  <a:pt x="192" y="17"/>
                </a:lnTo>
                <a:lnTo>
                  <a:pt x="193" y="17"/>
                </a:lnTo>
                <a:lnTo>
                  <a:pt x="193" y="19"/>
                </a:lnTo>
                <a:lnTo>
                  <a:pt x="192" y="20"/>
                </a:lnTo>
                <a:lnTo>
                  <a:pt x="193" y="21"/>
                </a:lnTo>
                <a:lnTo>
                  <a:pt x="192" y="21"/>
                </a:lnTo>
                <a:lnTo>
                  <a:pt x="192" y="23"/>
                </a:lnTo>
                <a:lnTo>
                  <a:pt x="191" y="21"/>
                </a:lnTo>
                <a:lnTo>
                  <a:pt x="189" y="21"/>
                </a:lnTo>
                <a:lnTo>
                  <a:pt x="188" y="21"/>
                </a:lnTo>
                <a:lnTo>
                  <a:pt x="187" y="21"/>
                </a:lnTo>
                <a:lnTo>
                  <a:pt x="185" y="21"/>
                </a:lnTo>
                <a:lnTo>
                  <a:pt x="184" y="21"/>
                </a:lnTo>
                <a:lnTo>
                  <a:pt x="184" y="20"/>
                </a:lnTo>
                <a:lnTo>
                  <a:pt x="183" y="20"/>
                </a:lnTo>
                <a:lnTo>
                  <a:pt x="182" y="19"/>
                </a:lnTo>
                <a:lnTo>
                  <a:pt x="180" y="17"/>
                </a:lnTo>
                <a:lnTo>
                  <a:pt x="182" y="17"/>
                </a:lnTo>
                <a:lnTo>
                  <a:pt x="182" y="16"/>
                </a:lnTo>
                <a:lnTo>
                  <a:pt x="182" y="17"/>
                </a:lnTo>
                <a:lnTo>
                  <a:pt x="183" y="17"/>
                </a:lnTo>
                <a:lnTo>
                  <a:pt x="184" y="16"/>
                </a:lnTo>
                <a:lnTo>
                  <a:pt x="183" y="16"/>
                </a:lnTo>
                <a:lnTo>
                  <a:pt x="185" y="16"/>
                </a:lnTo>
                <a:lnTo>
                  <a:pt x="185" y="15"/>
                </a:lnTo>
                <a:lnTo>
                  <a:pt x="185" y="13"/>
                </a:lnTo>
                <a:lnTo>
                  <a:pt x="184" y="13"/>
                </a:lnTo>
                <a:lnTo>
                  <a:pt x="183" y="12"/>
                </a:lnTo>
                <a:lnTo>
                  <a:pt x="182" y="11"/>
                </a:lnTo>
                <a:lnTo>
                  <a:pt x="180" y="11"/>
                </a:lnTo>
                <a:lnTo>
                  <a:pt x="179" y="11"/>
                </a:lnTo>
                <a:lnTo>
                  <a:pt x="179" y="10"/>
                </a:lnTo>
                <a:lnTo>
                  <a:pt x="179" y="8"/>
                </a:lnTo>
                <a:lnTo>
                  <a:pt x="180" y="8"/>
                </a:lnTo>
                <a:lnTo>
                  <a:pt x="180" y="7"/>
                </a:lnTo>
                <a:lnTo>
                  <a:pt x="179" y="7"/>
                </a:lnTo>
                <a:lnTo>
                  <a:pt x="179" y="6"/>
                </a:lnTo>
                <a:lnTo>
                  <a:pt x="180" y="4"/>
                </a:lnTo>
                <a:lnTo>
                  <a:pt x="180" y="3"/>
                </a:lnTo>
                <a:lnTo>
                  <a:pt x="182" y="3"/>
                </a:lnTo>
                <a:lnTo>
                  <a:pt x="183" y="3"/>
                </a:lnTo>
                <a:lnTo>
                  <a:pt x="184" y="3"/>
                </a:lnTo>
                <a:lnTo>
                  <a:pt x="185" y="3"/>
                </a:lnTo>
                <a:lnTo>
                  <a:pt x="187" y="3"/>
                </a:lnTo>
                <a:close/>
                <a:moveTo>
                  <a:pt x="31" y="3"/>
                </a:moveTo>
                <a:lnTo>
                  <a:pt x="31" y="2"/>
                </a:lnTo>
                <a:lnTo>
                  <a:pt x="31" y="3"/>
                </a:lnTo>
                <a:close/>
                <a:moveTo>
                  <a:pt x="26" y="0"/>
                </a:moveTo>
                <a:lnTo>
                  <a:pt x="27" y="0"/>
                </a:lnTo>
                <a:lnTo>
                  <a:pt x="28" y="2"/>
                </a:lnTo>
                <a:lnTo>
                  <a:pt x="28" y="3"/>
                </a:lnTo>
                <a:lnTo>
                  <a:pt x="30" y="3"/>
                </a:lnTo>
                <a:lnTo>
                  <a:pt x="31" y="3"/>
                </a:lnTo>
                <a:lnTo>
                  <a:pt x="32" y="3"/>
                </a:lnTo>
                <a:lnTo>
                  <a:pt x="31" y="4"/>
                </a:lnTo>
                <a:lnTo>
                  <a:pt x="32" y="4"/>
                </a:lnTo>
                <a:lnTo>
                  <a:pt x="34" y="6"/>
                </a:lnTo>
                <a:lnTo>
                  <a:pt x="34" y="7"/>
                </a:lnTo>
                <a:lnTo>
                  <a:pt x="32" y="8"/>
                </a:lnTo>
                <a:lnTo>
                  <a:pt x="34" y="8"/>
                </a:lnTo>
                <a:lnTo>
                  <a:pt x="34" y="10"/>
                </a:lnTo>
                <a:lnTo>
                  <a:pt x="34" y="11"/>
                </a:lnTo>
                <a:lnTo>
                  <a:pt x="34" y="12"/>
                </a:lnTo>
                <a:lnTo>
                  <a:pt x="34" y="13"/>
                </a:lnTo>
                <a:lnTo>
                  <a:pt x="34" y="12"/>
                </a:lnTo>
                <a:lnTo>
                  <a:pt x="32" y="13"/>
                </a:lnTo>
                <a:lnTo>
                  <a:pt x="31" y="13"/>
                </a:lnTo>
                <a:lnTo>
                  <a:pt x="31" y="12"/>
                </a:lnTo>
                <a:lnTo>
                  <a:pt x="30" y="11"/>
                </a:lnTo>
                <a:lnTo>
                  <a:pt x="28" y="10"/>
                </a:lnTo>
                <a:lnTo>
                  <a:pt x="27" y="10"/>
                </a:lnTo>
                <a:lnTo>
                  <a:pt x="27" y="8"/>
                </a:lnTo>
                <a:lnTo>
                  <a:pt x="27" y="7"/>
                </a:lnTo>
                <a:lnTo>
                  <a:pt x="27" y="6"/>
                </a:lnTo>
                <a:lnTo>
                  <a:pt x="26" y="4"/>
                </a:lnTo>
                <a:lnTo>
                  <a:pt x="26" y="3"/>
                </a:lnTo>
                <a:lnTo>
                  <a:pt x="26" y="2"/>
                </a:lnTo>
                <a:lnTo>
                  <a:pt x="24" y="2"/>
                </a:lnTo>
                <a:lnTo>
                  <a:pt x="24" y="0"/>
                </a:lnTo>
                <a:lnTo>
                  <a:pt x="26" y="0"/>
                </a:lnTo>
                <a:close/>
                <a:moveTo>
                  <a:pt x="28" y="2"/>
                </a:moveTo>
                <a:lnTo>
                  <a:pt x="28" y="0"/>
                </a:lnTo>
                <a:lnTo>
                  <a:pt x="28" y="2"/>
                </a:lnTo>
                <a:close/>
                <a:moveTo>
                  <a:pt x="28" y="0"/>
                </a:moveTo>
                <a:lnTo>
                  <a:pt x="27" y="0"/>
                </a:lnTo>
                <a:lnTo>
                  <a:pt x="28" y="0"/>
                </a:lnTo>
                <a:close/>
              </a:path>
            </a:pathLst>
          </a:custGeom>
          <a:solidFill>
            <a:schemeClr val="accent1">
              <a:lumMod val="60000"/>
              <a:lumOff val="4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3067538" y="4957848"/>
            <a:ext cx="699096" cy="905018"/>
          </a:xfrm>
          <a:custGeom>
            <a:avLst/>
            <a:gdLst>
              <a:gd name="T0" fmla="*/ 19 w 404"/>
              <a:gd name="T1" fmla="*/ 523 h 523"/>
              <a:gd name="T2" fmla="*/ 21 w 404"/>
              <a:gd name="T3" fmla="*/ 485 h 523"/>
              <a:gd name="T4" fmla="*/ 36 w 404"/>
              <a:gd name="T5" fmla="*/ 453 h 523"/>
              <a:gd name="T6" fmla="*/ 67 w 404"/>
              <a:gd name="T7" fmla="*/ 440 h 523"/>
              <a:gd name="T8" fmla="*/ 78 w 404"/>
              <a:gd name="T9" fmla="*/ 434 h 523"/>
              <a:gd name="T10" fmla="*/ 86 w 404"/>
              <a:gd name="T11" fmla="*/ 426 h 523"/>
              <a:gd name="T12" fmla="*/ 90 w 404"/>
              <a:gd name="T13" fmla="*/ 385 h 523"/>
              <a:gd name="T14" fmla="*/ 122 w 404"/>
              <a:gd name="T15" fmla="*/ 336 h 523"/>
              <a:gd name="T16" fmla="*/ 239 w 404"/>
              <a:gd name="T17" fmla="*/ 330 h 523"/>
              <a:gd name="T18" fmla="*/ 232 w 404"/>
              <a:gd name="T19" fmla="*/ 349 h 523"/>
              <a:gd name="T20" fmla="*/ 204 w 404"/>
              <a:gd name="T21" fmla="*/ 343 h 523"/>
              <a:gd name="T22" fmla="*/ 228 w 404"/>
              <a:gd name="T23" fmla="*/ 339 h 523"/>
              <a:gd name="T24" fmla="*/ 304 w 404"/>
              <a:gd name="T25" fmla="*/ 308 h 523"/>
              <a:gd name="T26" fmla="*/ 128 w 404"/>
              <a:gd name="T27" fmla="*/ 288 h 523"/>
              <a:gd name="T28" fmla="*/ 360 w 404"/>
              <a:gd name="T29" fmla="*/ 284 h 523"/>
              <a:gd name="T30" fmla="*/ 198 w 404"/>
              <a:gd name="T31" fmla="*/ 253 h 523"/>
              <a:gd name="T32" fmla="*/ 344 w 404"/>
              <a:gd name="T33" fmla="*/ 38 h 523"/>
              <a:gd name="T34" fmla="*/ 365 w 404"/>
              <a:gd name="T35" fmla="*/ 50 h 523"/>
              <a:gd name="T36" fmla="*/ 394 w 404"/>
              <a:gd name="T37" fmla="*/ 189 h 523"/>
              <a:gd name="T38" fmla="*/ 385 w 404"/>
              <a:gd name="T39" fmla="*/ 232 h 523"/>
              <a:gd name="T40" fmla="*/ 349 w 404"/>
              <a:gd name="T41" fmla="*/ 249 h 523"/>
              <a:gd name="T42" fmla="*/ 357 w 404"/>
              <a:gd name="T43" fmla="*/ 283 h 523"/>
              <a:gd name="T44" fmla="*/ 336 w 404"/>
              <a:gd name="T45" fmla="*/ 290 h 523"/>
              <a:gd name="T46" fmla="*/ 340 w 404"/>
              <a:gd name="T47" fmla="*/ 308 h 523"/>
              <a:gd name="T48" fmla="*/ 349 w 404"/>
              <a:gd name="T49" fmla="*/ 342 h 523"/>
              <a:gd name="T50" fmla="*/ 321 w 404"/>
              <a:gd name="T51" fmla="*/ 313 h 523"/>
              <a:gd name="T52" fmla="*/ 293 w 404"/>
              <a:gd name="T53" fmla="*/ 320 h 523"/>
              <a:gd name="T54" fmla="*/ 288 w 404"/>
              <a:gd name="T55" fmla="*/ 294 h 523"/>
              <a:gd name="T56" fmla="*/ 283 w 404"/>
              <a:gd name="T57" fmla="*/ 275 h 523"/>
              <a:gd name="T58" fmla="*/ 277 w 404"/>
              <a:gd name="T59" fmla="*/ 264 h 523"/>
              <a:gd name="T60" fmla="*/ 259 w 404"/>
              <a:gd name="T61" fmla="*/ 283 h 523"/>
              <a:gd name="T62" fmla="*/ 249 w 404"/>
              <a:gd name="T63" fmla="*/ 320 h 523"/>
              <a:gd name="T64" fmla="*/ 225 w 404"/>
              <a:gd name="T65" fmla="*/ 319 h 523"/>
              <a:gd name="T66" fmla="*/ 203 w 404"/>
              <a:gd name="T67" fmla="*/ 312 h 523"/>
              <a:gd name="T68" fmla="*/ 205 w 404"/>
              <a:gd name="T69" fmla="*/ 287 h 523"/>
              <a:gd name="T70" fmla="*/ 212 w 404"/>
              <a:gd name="T71" fmla="*/ 266 h 523"/>
              <a:gd name="T72" fmla="*/ 208 w 404"/>
              <a:gd name="T73" fmla="*/ 254 h 523"/>
              <a:gd name="T74" fmla="*/ 179 w 404"/>
              <a:gd name="T75" fmla="*/ 248 h 523"/>
              <a:gd name="T76" fmla="*/ 146 w 404"/>
              <a:gd name="T77" fmla="*/ 264 h 523"/>
              <a:gd name="T78" fmla="*/ 126 w 404"/>
              <a:gd name="T79" fmla="*/ 295 h 523"/>
              <a:gd name="T80" fmla="*/ 128 w 404"/>
              <a:gd name="T81" fmla="*/ 311 h 523"/>
              <a:gd name="T82" fmla="*/ 120 w 404"/>
              <a:gd name="T83" fmla="*/ 311 h 523"/>
              <a:gd name="T84" fmla="*/ 102 w 404"/>
              <a:gd name="T85" fmla="*/ 333 h 523"/>
              <a:gd name="T86" fmla="*/ 98 w 404"/>
              <a:gd name="T87" fmla="*/ 351 h 523"/>
              <a:gd name="T88" fmla="*/ 88 w 404"/>
              <a:gd name="T89" fmla="*/ 368 h 523"/>
              <a:gd name="T90" fmla="*/ 81 w 404"/>
              <a:gd name="T91" fmla="*/ 402 h 523"/>
              <a:gd name="T92" fmla="*/ 67 w 404"/>
              <a:gd name="T93" fmla="*/ 430 h 523"/>
              <a:gd name="T94" fmla="*/ 43 w 404"/>
              <a:gd name="T95" fmla="*/ 448 h 523"/>
              <a:gd name="T96" fmla="*/ 4 w 404"/>
              <a:gd name="T97" fmla="*/ 418 h 523"/>
              <a:gd name="T98" fmla="*/ 21 w 404"/>
              <a:gd name="T99" fmla="*/ 367 h 523"/>
              <a:gd name="T100" fmla="*/ 36 w 404"/>
              <a:gd name="T101" fmla="*/ 333 h 523"/>
              <a:gd name="T102" fmla="*/ 50 w 404"/>
              <a:gd name="T103" fmla="*/ 301 h 523"/>
              <a:gd name="T104" fmla="*/ 51 w 404"/>
              <a:gd name="T105" fmla="*/ 264 h 523"/>
              <a:gd name="T106" fmla="*/ 54 w 404"/>
              <a:gd name="T107" fmla="*/ 243 h 523"/>
              <a:gd name="T108" fmla="*/ 77 w 404"/>
              <a:gd name="T109" fmla="*/ 203 h 523"/>
              <a:gd name="T110" fmla="*/ 133 w 404"/>
              <a:gd name="T111" fmla="*/ 181 h 523"/>
              <a:gd name="T112" fmla="*/ 177 w 404"/>
              <a:gd name="T113" fmla="*/ 160 h 523"/>
              <a:gd name="T114" fmla="*/ 238 w 404"/>
              <a:gd name="T115" fmla="*/ 160 h 523"/>
              <a:gd name="T116" fmla="*/ 249 w 404"/>
              <a:gd name="T117" fmla="*/ 121 h 523"/>
              <a:gd name="T118" fmla="*/ 280 w 404"/>
              <a:gd name="T119" fmla="*/ 78 h 523"/>
              <a:gd name="T120" fmla="*/ 330 w 404"/>
              <a:gd name="T121" fmla="*/ 61 h 523"/>
              <a:gd name="T122" fmla="*/ 344 w 404"/>
              <a:gd name="T123" fmla="*/ 37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523">
                <a:moveTo>
                  <a:pt x="14" y="493"/>
                </a:moveTo>
                <a:lnTo>
                  <a:pt x="13" y="493"/>
                </a:lnTo>
                <a:lnTo>
                  <a:pt x="14" y="493"/>
                </a:lnTo>
                <a:close/>
                <a:moveTo>
                  <a:pt x="21" y="487"/>
                </a:moveTo>
                <a:lnTo>
                  <a:pt x="19" y="487"/>
                </a:lnTo>
                <a:lnTo>
                  <a:pt x="19" y="486"/>
                </a:lnTo>
                <a:lnTo>
                  <a:pt x="21" y="486"/>
                </a:lnTo>
                <a:lnTo>
                  <a:pt x="21" y="487"/>
                </a:lnTo>
                <a:close/>
                <a:moveTo>
                  <a:pt x="30" y="485"/>
                </a:moveTo>
                <a:lnTo>
                  <a:pt x="31" y="485"/>
                </a:lnTo>
                <a:lnTo>
                  <a:pt x="33" y="485"/>
                </a:lnTo>
                <a:lnTo>
                  <a:pt x="33" y="483"/>
                </a:lnTo>
                <a:lnTo>
                  <a:pt x="34" y="485"/>
                </a:lnTo>
                <a:lnTo>
                  <a:pt x="34" y="486"/>
                </a:lnTo>
                <a:lnTo>
                  <a:pt x="33" y="486"/>
                </a:lnTo>
                <a:lnTo>
                  <a:pt x="31" y="486"/>
                </a:lnTo>
                <a:lnTo>
                  <a:pt x="31" y="487"/>
                </a:lnTo>
                <a:lnTo>
                  <a:pt x="33" y="487"/>
                </a:lnTo>
                <a:lnTo>
                  <a:pt x="33" y="489"/>
                </a:lnTo>
                <a:lnTo>
                  <a:pt x="31" y="489"/>
                </a:lnTo>
                <a:lnTo>
                  <a:pt x="31" y="490"/>
                </a:lnTo>
                <a:lnTo>
                  <a:pt x="31" y="491"/>
                </a:lnTo>
                <a:lnTo>
                  <a:pt x="33" y="491"/>
                </a:lnTo>
                <a:lnTo>
                  <a:pt x="31" y="493"/>
                </a:lnTo>
                <a:lnTo>
                  <a:pt x="31" y="494"/>
                </a:lnTo>
                <a:lnTo>
                  <a:pt x="33" y="494"/>
                </a:lnTo>
                <a:lnTo>
                  <a:pt x="31" y="494"/>
                </a:lnTo>
                <a:lnTo>
                  <a:pt x="31" y="495"/>
                </a:lnTo>
                <a:lnTo>
                  <a:pt x="31" y="497"/>
                </a:lnTo>
                <a:lnTo>
                  <a:pt x="31" y="498"/>
                </a:lnTo>
                <a:lnTo>
                  <a:pt x="33" y="500"/>
                </a:lnTo>
                <a:lnTo>
                  <a:pt x="35" y="507"/>
                </a:lnTo>
                <a:lnTo>
                  <a:pt x="35" y="508"/>
                </a:lnTo>
                <a:lnTo>
                  <a:pt x="36" y="515"/>
                </a:lnTo>
                <a:lnTo>
                  <a:pt x="38" y="519"/>
                </a:lnTo>
                <a:lnTo>
                  <a:pt x="39" y="523"/>
                </a:lnTo>
                <a:lnTo>
                  <a:pt x="33" y="523"/>
                </a:lnTo>
                <a:lnTo>
                  <a:pt x="30" y="523"/>
                </a:lnTo>
                <a:lnTo>
                  <a:pt x="29" y="523"/>
                </a:lnTo>
                <a:lnTo>
                  <a:pt x="26" y="523"/>
                </a:lnTo>
                <a:lnTo>
                  <a:pt x="25" y="523"/>
                </a:lnTo>
                <a:lnTo>
                  <a:pt x="22" y="523"/>
                </a:lnTo>
                <a:lnTo>
                  <a:pt x="21" y="523"/>
                </a:lnTo>
                <a:lnTo>
                  <a:pt x="19" y="523"/>
                </a:lnTo>
                <a:lnTo>
                  <a:pt x="17" y="523"/>
                </a:lnTo>
                <a:lnTo>
                  <a:pt x="9" y="523"/>
                </a:lnTo>
                <a:lnTo>
                  <a:pt x="8" y="521"/>
                </a:lnTo>
                <a:lnTo>
                  <a:pt x="8" y="515"/>
                </a:lnTo>
                <a:lnTo>
                  <a:pt x="8" y="514"/>
                </a:lnTo>
                <a:lnTo>
                  <a:pt x="8" y="512"/>
                </a:lnTo>
                <a:lnTo>
                  <a:pt x="9" y="511"/>
                </a:lnTo>
                <a:lnTo>
                  <a:pt x="8" y="511"/>
                </a:lnTo>
                <a:lnTo>
                  <a:pt x="8" y="510"/>
                </a:lnTo>
                <a:lnTo>
                  <a:pt x="9" y="510"/>
                </a:lnTo>
                <a:lnTo>
                  <a:pt x="8" y="510"/>
                </a:lnTo>
                <a:lnTo>
                  <a:pt x="8" y="508"/>
                </a:lnTo>
                <a:lnTo>
                  <a:pt x="6" y="508"/>
                </a:lnTo>
                <a:lnTo>
                  <a:pt x="6" y="506"/>
                </a:lnTo>
                <a:lnTo>
                  <a:pt x="6" y="504"/>
                </a:lnTo>
                <a:lnTo>
                  <a:pt x="5" y="503"/>
                </a:lnTo>
                <a:lnTo>
                  <a:pt x="5" y="500"/>
                </a:lnTo>
                <a:lnTo>
                  <a:pt x="6" y="500"/>
                </a:lnTo>
                <a:lnTo>
                  <a:pt x="8" y="500"/>
                </a:lnTo>
                <a:lnTo>
                  <a:pt x="10" y="499"/>
                </a:lnTo>
                <a:lnTo>
                  <a:pt x="10" y="498"/>
                </a:lnTo>
                <a:lnTo>
                  <a:pt x="10" y="497"/>
                </a:lnTo>
                <a:lnTo>
                  <a:pt x="12" y="495"/>
                </a:lnTo>
                <a:lnTo>
                  <a:pt x="13" y="495"/>
                </a:lnTo>
                <a:lnTo>
                  <a:pt x="13" y="494"/>
                </a:lnTo>
                <a:lnTo>
                  <a:pt x="14" y="494"/>
                </a:lnTo>
                <a:lnTo>
                  <a:pt x="16" y="494"/>
                </a:lnTo>
                <a:lnTo>
                  <a:pt x="16" y="493"/>
                </a:lnTo>
                <a:lnTo>
                  <a:pt x="17" y="493"/>
                </a:lnTo>
                <a:lnTo>
                  <a:pt x="17" y="491"/>
                </a:lnTo>
                <a:lnTo>
                  <a:pt x="18" y="491"/>
                </a:lnTo>
                <a:lnTo>
                  <a:pt x="19" y="490"/>
                </a:lnTo>
                <a:lnTo>
                  <a:pt x="19" y="489"/>
                </a:lnTo>
                <a:lnTo>
                  <a:pt x="21" y="487"/>
                </a:lnTo>
                <a:lnTo>
                  <a:pt x="21" y="486"/>
                </a:lnTo>
                <a:lnTo>
                  <a:pt x="22" y="486"/>
                </a:lnTo>
                <a:lnTo>
                  <a:pt x="23" y="486"/>
                </a:lnTo>
                <a:lnTo>
                  <a:pt x="23" y="485"/>
                </a:lnTo>
                <a:lnTo>
                  <a:pt x="25" y="485"/>
                </a:lnTo>
                <a:lnTo>
                  <a:pt x="27" y="483"/>
                </a:lnTo>
                <a:lnTo>
                  <a:pt x="30" y="483"/>
                </a:lnTo>
                <a:lnTo>
                  <a:pt x="30" y="485"/>
                </a:lnTo>
                <a:close/>
                <a:moveTo>
                  <a:pt x="22" y="483"/>
                </a:moveTo>
                <a:lnTo>
                  <a:pt x="21" y="485"/>
                </a:lnTo>
                <a:lnTo>
                  <a:pt x="19" y="485"/>
                </a:lnTo>
                <a:lnTo>
                  <a:pt x="18" y="486"/>
                </a:lnTo>
                <a:lnTo>
                  <a:pt x="19" y="487"/>
                </a:lnTo>
                <a:lnTo>
                  <a:pt x="19" y="489"/>
                </a:lnTo>
                <a:lnTo>
                  <a:pt x="18" y="490"/>
                </a:lnTo>
                <a:lnTo>
                  <a:pt x="17" y="491"/>
                </a:lnTo>
                <a:lnTo>
                  <a:pt x="16" y="493"/>
                </a:lnTo>
                <a:lnTo>
                  <a:pt x="14" y="491"/>
                </a:lnTo>
                <a:lnTo>
                  <a:pt x="13" y="491"/>
                </a:lnTo>
                <a:lnTo>
                  <a:pt x="12" y="491"/>
                </a:lnTo>
                <a:lnTo>
                  <a:pt x="10" y="491"/>
                </a:lnTo>
                <a:lnTo>
                  <a:pt x="10" y="490"/>
                </a:lnTo>
                <a:lnTo>
                  <a:pt x="10" y="489"/>
                </a:lnTo>
                <a:lnTo>
                  <a:pt x="10" y="487"/>
                </a:lnTo>
                <a:lnTo>
                  <a:pt x="10" y="486"/>
                </a:lnTo>
                <a:lnTo>
                  <a:pt x="12" y="486"/>
                </a:lnTo>
                <a:lnTo>
                  <a:pt x="12" y="485"/>
                </a:lnTo>
                <a:lnTo>
                  <a:pt x="13" y="483"/>
                </a:lnTo>
                <a:lnTo>
                  <a:pt x="14" y="483"/>
                </a:lnTo>
                <a:lnTo>
                  <a:pt x="16" y="483"/>
                </a:lnTo>
                <a:lnTo>
                  <a:pt x="17" y="482"/>
                </a:lnTo>
                <a:lnTo>
                  <a:pt x="18" y="482"/>
                </a:lnTo>
                <a:lnTo>
                  <a:pt x="18" y="481"/>
                </a:lnTo>
                <a:lnTo>
                  <a:pt x="19" y="481"/>
                </a:lnTo>
                <a:lnTo>
                  <a:pt x="22" y="482"/>
                </a:lnTo>
                <a:lnTo>
                  <a:pt x="22" y="483"/>
                </a:lnTo>
                <a:close/>
                <a:moveTo>
                  <a:pt x="38" y="455"/>
                </a:moveTo>
                <a:lnTo>
                  <a:pt x="39" y="455"/>
                </a:lnTo>
                <a:lnTo>
                  <a:pt x="39" y="456"/>
                </a:lnTo>
                <a:lnTo>
                  <a:pt x="40" y="456"/>
                </a:lnTo>
                <a:lnTo>
                  <a:pt x="40" y="457"/>
                </a:lnTo>
                <a:lnTo>
                  <a:pt x="39" y="459"/>
                </a:lnTo>
                <a:lnTo>
                  <a:pt x="38" y="459"/>
                </a:lnTo>
                <a:lnTo>
                  <a:pt x="36" y="457"/>
                </a:lnTo>
                <a:lnTo>
                  <a:pt x="35" y="456"/>
                </a:lnTo>
                <a:lnTo>
                  <a:pt x="36" y="455"/>
                </a:lnTo>
                <a:lnTo>
                  <a:pt x="38" y="455"/>
                </a:lnTo>
                <a:close/>
                <a:moveTo>
                  <a:pt x="91" y="455"/>
                </a:moveTo>
                <a:lnTo>
                  <a:pt x="93" y="455"/>
                </a:lnTo>
                <a:lnTo>
                  <a:pt x="91" y="455"/>
                </a:lnTo>
                <a:close/>
                <a:moveTo>
                  <a:pt x="34" y="452"/>
                </a:moveTo>
                <a:lnTo>
                  <a:pt x="35" y="452"/>
                </a:lnTo>
                <a:lnTo>
                  <a:pt x="36" y="452"/>
                </a:lnTo>
                <a:lnTo>
                  <a:pt x="36" y="453"/>
                </a:lnTo>
                <a:lnTo>
                  <a:pt x="35" y="452"/>
                </a:lnTo>
                <a:lnTo>
                  <a:pt x="33" y="452"/>
                </a:lnTo>
                <a:lnTo>
                  <a:pt x="34" y="452"/>
                </a:lnTo>
                <a:close/>
                <a:moveTo>
                  <a:pt x="63" y="451"/>
                </a:moveTo>
                <a:lnTo>
                  <a:pt x="61" y="452"/>
                </a:lnTo>
                <a:lnTo>
                  <a:pt x="60" y="452"/>
                </a:lnTo>
                <a:lnTo>
                  <a:pt x="60" y="453"/>
                </a:lnTo>
                <a:lnTo>
                  <a:pt x="57" y="453"/>
                </a:lnTo>
                <a:lnTo>
                  <a:pt x="56" y="453"/>
                </a:lnTo>
                <a:lnTo>
                  <a:pt x="55" y="453"/>
                </a:lnTo>
                <a:lnTo>
                  <a:pt x="55" y="452"/>
                </a:lnTo>
                <a:lnTo>
                  <a:pt x="56" y="451"/>
                </a:lnTo>
                <a:lnTo>
                  <a:pt x="57" y="451"/>
                </a:lnTo>
                <a:lnTo>
                  <a:pt x="59" y="449"/>
                </a:lnTo>
                <a:lnTo>
                  <a:pt x="60" y="449"/>
                </a:lnTo>
                <a:lnTo>
                  <a:pt x="61" y="449"/>
                </a:lnTo>
                <a:lnTo>
                  <a:pt x="63" y="451"/>
                </a:lnTo>
                <a:close/>
                <a:moveTo>
                  <a:pt x="90" y="455"/>
                </a:moveTo>
                <a:lnTo>
                  <a:pt x="89" y="455"/>
                </a:lnTo>
                <a:lnTo>
                  <a:pt x="88" y="453"/>
                </a:lnTo>
                <a:lnTo>
                  <a:pt x="86" y="452"/>
                </a:lnTo>
                <a:lnTo>
                  <a:pt x="86" y="451"/>
                </a:lnTo>
                <a:lnTo>
                  <a:pt x="86" y="449"/>
                </a:lnTo>
                <a:lnTo>
                  <a:pt x="88" y="449"/>
                </a:lnTo>
                <a:lnTo>
                  <a:pt x="89" y="449"/>
                </a:lnTo>
                <a:lnTo>
                  <a:pt x="90" y="451"/>
                </a:lnTo>
                <a:lnTo>
                  <a:pt x="90" y="452"/>
                </a:lnTo>
                <a:lnTo>
                  <a:pt x="90" y="453"/>
                </a:lnTo>
                <a:lnTo>
                  <a:pt x="90" y="455"/>
                </a:lnTo>
                <a:close/>
                <a:moveTo>
                  <a:pt x="60" y="445"/>
                </a:moveTo>
                <a:lnTo>
                  <a:pt x="60" y="447"/>
                </a:lnTo>
                <a:lnTo>
                  <a:pt x="59" y="447"/>
                </a:lnTo>
                <a:lnTo>
                  <a:pt x="59" y="445"/>
                </a:lnTo>
                <a:lnTo>
                  <a:pt x="60" y="445"/>
                </a:lnTo>
                <a:close/>
                <a:moveTo>
                  <a:pt x="65" y="445"/>
                </a:moveTo>
                <a:lnTo>
                  <a:pt x="64" y="445"/>
                </a:lnTo>
                <a:lnTo>
                  <a:pt x="65" y="444"/>
                </a:lnTo>
                <a:lnTo>
                  <a:pt x="65" y="445"/>
                </a:lnTo>
                <a:close/>
                <a:moveTo>
                  <a:pt x="68" y="443"/>
                </a:moveTo>
                <a:lnTo>
                  <a:pt x="67" y="444"/>
                </a:lnTo>
                <a:lnTo>
                  <a:pt x="65" y="444"/>
                </a:lnTo>
                <a:lnTo>
                  <a:pt x="65" y="443"/>
                </a:lnTo>
                <a:lnTo>
                  <a:pt x="65" y="442"/>
                </a:lnTo>
                <a:lnTo>
                  <a:pt x="67" y="440"/>
                </a:lnTo>
                <a:lnTo>
                  <a:pt x="67" y="442"/>
                </a:lnTo>
                <a:lnTo>
                  <a:pt x="68" y="442"/>
                </a:lnTo>
                <a:lnTo>
                  <a:pt x="68" y="443"/>
                </a:lnTo>
                <a:close/>
                <a:moveTo>
                  <a:pt x="67" y="440"/>
                </a:moveTo>
                <a:lnTo>
                  <a:pt x="68" y="439"/>
                </a:lnTo>
                <a:lnTo>
                  <a:pt x="68" y="438"/>
                </a:lnTo>
                <a:lnTo>
                  <a:pt x="69" y="438"/>
                </a:lnTo>
                <a:lnTo>
                  <a:pt x="69" y="439"/>
                </a:lnTo>
                <a:lnTo>
                  <a:pt x="69" y="440"/>
                </a:lnTo>
                <a:lnTo>
                  <a:pt x="68" y="440"/>
                </a:lnTo>
                <a:lnTo>
                  <a:pt x="67" y="440"/>
                </a:lnTo>
                <a:close/>
                <a:moveTo>
                  <a:pt x="98" y="436"/>
                </a:moveTo>
                <a:lnTo>
                  <a:pt x="99" y="436"/>
                </a:lnTo>
                <a:lnTo>
                  <a:pt x="98" y="436"/>
                </a:lnTo>
                <a:close/>
                <a:moveTo>
                  <a:pt x="105" y="431"/>
                </a:moveTo>
                <a:lnTo>
                  <a:pt x="103" y="431"/>
                </a:lnTo>
                <a:lnTo>
                  <a:pt x="103" y="430"/>
                </a:lnTo>
                <a:lnTo>
                  <a:pt x="105" y="430"/>
                </a:lnTo>
                <a:lnTo>
                  <a:pt x="105" y="428"/>
                </a:lnTo>
                <a:lnTo>
                  <a:pt x="106" y="428"/>
                </a:lnTo>
                <a:lnTo>
                  <a:pt x="105" y="430"/>
                </a:lnTo>
                <a:lnTo>
                  <a:pt x="105" y="431"/>
                </a:lnTo>
                <a:close/>
                <a:moveTo>
                  <a:pt x="68" y="427"/>
                </a:moveTo>
                <a:lnTo>
                  <a:pt x="68" y="426"/>
                </a:lnTo>
                <a:lnTo>
                  <a:pt x="68" y="427"/>
                </a:lnTo>
                <a:close/>
                <a:moveTo>
                  <a:pt x="86" y="426"/>
                </a:moveTo>
                <a:lnTo>
                  <a:pt x="86" y="427"/>
                </a:lnTo>
                <a:lnTo>
                  <a:pt x="88" y="428"/>
                </a:lnTo>
                <a:lnTo>
                  <a:pt x="88" y="430"/>
                </a:lnTo>
                <a:lnTo>
                  <a:pt x="89" y="430"/>
                </a:lnTo>
                <a:lnTo>
                  <a:pt x="89" y="431"/>
                </a:lnTo>
                <a:lnTo>
                  <a:pt x="88" y="432"/>
                </a:lnTo>
                <a:lnTo>
                  <a:pt x="88" y="434"/>
                </a:lnTo>
                <a:lnTo>
                  <a:pt x="86" y="435"/>
                </a:lnTo>
                <a:lnTo>
                  <a:pt x="86" y="436"/>
                </a:lnTo>
                <a:lnTo>
                  <a:pt x="85" y="436"/>
                </a:lnTo>
                <a:lnTo>
                  <a:pt x="84" y="436"/>
                </a:lnTo>
                <a:lnTo>
                  <a:pt x="82" y="436"/>
                </a:lnTo>
                <a:lnTo>
                  <a:pt x="81" y="436"/>
                </a:lnTo>
                <a:lnTo>
                  <a:pt x="81" y="435"/>
                </a:lnTo>
                <a:lnTo>
                  <a:pt x="80" y="435"/>
                </a:lnTo>
                <a:lnTo>
                  <a:pt x="80" y="434"/>
                </a:lnTo>
                <a:lnTo>
                  <a:pt x="78" y="435"/>
                </a:lnTo>
                <a:lnTo>
                  <a:pt x="78" y="434"/>
                </a:lnTo>
                <a:lnTo>
                  <a:pt x="77" y="434"/>
                </a:lnTo>
                <a:lnTo>
                  <a:pt x="77" y="435"/>
                </a:lnTo>
                <a:lnTo>
                  <a:pt x="78" y="435"/>
                </a:lnTo>
                <a:lnTo>
                  <a:pt x="80" y="436"/>
                </a:lnTo>
                <a:lnTo>
                  <a:pt x="78" y="436"/>
                </a:lnTo>
                <a:lnTo>
                  <a:pt x="77" y="438"/>
                </a:lnTo>
                <a:lnTo>
                  <a:pt x="76" y="438"/>
                </a:lnTo>
                <a:lnTo>
                  <a:pt x="74" y="439"/>
                </a:lnTo>
                <a:lnTo>
                  <a:pt x="74" y="440"/>
                </a:lnTo>
                <a:lnTo>
                  <a:pt x="73" y="440"/>
                </a:lnTo>
                <a:lnTo>
                  <a:pt x="72" y="440"/>
                </a:lnTo>
                <a:lnTo>
                  <a:pt x="72" y="442"/>
                </a:lnTo>
                <a:lnTo>
                  <a:pt x="71" y="442"/>
                </a:lnTo>
                <a:lnTo>
                  <a:pt x="71" y="443"/>
                </a:lnTo>
                <a:lnTo>
                  <a:pt x="69" y="444"/>
                </a:lnTo>
                <a:lnTo>
                  <a:pt x="69" y="443"/>
                </a:lnTo>
                <a:lnTo>
                  <a:pt x="68" y="443"/>
                </a:lnTo>
                <a:lnTo>
                  <a:pt x="68" y="442"/>
                </a:lnTo>
                <a:lnTo>
                  <a:pt x="69" y="440"/>
                </a:lnTo>
                <a:lnTo>
                  <a:pt x="69" y="439"/>
                </a:lnTo>
                <a:lnTo>
                  <a:pt x="69" y="438"/>
                </a:lnTo>
                <a:lnTo>
                  <a:pt x="69" y="436"/>
                </a:lnTo>
                <a:lnTo>
                  <a:pt x="69" y="435"/>
                </a:lnTo>
                <a:lnTo>
                  <a:pt x="71" y="434"/>
                </a:lnTo>
                <a:lnTo>
                  <a:pt x="71" y="432"/>
                </a:lnTo>
                <a:lnTo>
                  <a:pt x="72" y="432"/>
                </a:lnTo>
                <a:lnTo>
                  <a:pt x="72" y="431"/>
                </a:lnTo>
                <a:lnTo>
                  <a:pt x="73" y="430"/>
                </a:lnTo>
                <a:lnTo>
                  <a:pt x="74" y="430"/>
                </a:lnTo>
                <a:lnTo>
                  <a:pt x="73" y="430"/>
                </a:lnTo>
                <a:lnTo>
                  <a:pt x="73" y="428"/>
                </a:lnTo>
                <a:lnTo>
                  <a:pt x="74" y="428"/>
                </a:lnTo>
                <a:lnTo>
                  <a:pt x="76" y="428"/>
                </a:lnTo>
                <a:lnTo>
                  <a:pt x="76" y="427"/>
                </a:lnTo>
                <a:lnTo>
                  <a:pt x="77" y="427"/>
                </a:lnTo>
                <a:lnTo>
                  <a:pt x="78" y="427"/>
                </a:lnTo>
                <a:lnTo>
                  <a:pt x="78" y="428"/>
                </a:lnTo>
                <a:lnTo>
                  <a:pt x="80" y="428"/>
                </a:lnTo>
                <a:lnTo>
                  <a:pt x="80" y="427"/>
                </a:lnTo>
                <a:lnTo>
                  <a:pt x="81" y="427"/>
                </a:lnTo>
                <a:lnTo>
                  <a:pt x="81" y="426"/>
                </a:lnTo>
                <a:lnTo>
                  <a:pt x="82" y="426"/>
                </a:lnTo>
                <a:lnTo>
                  <a:pt x="85" y="426"/>
                </a:lnTo>
                <a:lnTo>
                  <a:pt x="86" y="426"/>
                </a:lnTo>
                <a:close/>
                <a:moveTo>
                  <a:pt x="82" y="404"/>
                </a:moveTo>
                <a:lnTo>
                  <a:pt x="81" y="404"/>
                </a:lnTo>
                <a:lnTo>
                  <a:pt x="81" y="402"/>
                </a:lnTo>
                <a:lnTo>
                  <a:pt x="82" y="402"/>
                </a:lnTo>
                <a:lnTo>
                  <a:pt x="82" y="404"/>
                </a:lnTo>
                <a:close/>
                <a:moveTo>
                  <a:pt x="86" y="398"/>
                </a:moveTo>
                <a:lnTo>
                  <a:pt x="85" y="398"/>
                </a:lnTo>
                <a:lnTo>
                  <a:pt x="86" y="398"/>
                </a:lnTo>
                <a:close/>
                <a:moveTo>
                  <a:pt x="85" y="397"/>
                </a:moveTo>
                <a:lnTo>
                  <a:pt x="85" y="396"/>
                </a:lnTo>
                <a:lnTo>
                  <a:pt x="85" y="394"/>
                </a:lnTo>
                <a:lnTo>
                  <a:pt x="86" y="396"/>
                </a:lnTo>
                <a:lnTo>
                  <a:pt x="85" y="397"/>
                </a:lnTo>
                <a:close/>
                <a:moveTo>
                  <a:pt x="82" y="396"/>
                </a:moveTo>
                <a:lnTo>
                  <a:pt x="82" y="394"/>
                </a:lnTo>
                <a:lnTo>
                  <a:pt x="82" y="396"/>
                </a:lnTo>
                <a:close/>
                <a:moveTo>
                  <a:pt x="82" y="394"/>
                </a:moveTo>
                <a:lnTo>
                  <a:pt x="81" y="394"/>
                </a:lnTo>
                <a:lnTo>
                  <a:pt x="82" y="393"/>
                </a:lnTo>
                <a:lnTo>
                  <a:pt x="82" y="394"/>
                </a:lnTo>
                <a:close/>
                <a:moveTo>
                  <a:pt x="84" y="393"/>
                </a:moveTo>
                <a:lnTo>
                  <a:pt x="84" y="392"/>
                </a:lnTo>
                <a:lnTo>
                  <a:pt x="84" y="391"/>
                </a:lnTo>
                <a:lnTo>
                  <a:pt x="85" y="391"/>
                </a:lnTo>
                <a:lnTo>
                  <a:pt x="85" y="392"/>
                </a:lnTo>
                <a:lnTo>
                  <a:pt x="84" y="392"/>
                </a:lnTo>
                <a:lnTo>
                  <a:pt x="84" y="393"/>
                </a:lnTo>
                <a:close/>
                <a:moveTo>
                  <a:pt x="86" y="392"/>
                </a:moveTo>
                <a:lnTo>
                  <a:pt x="85" y="391"/>
                </a:lnTo>
                <a:lnTo>
                  <a:pt x="86" y="391"/>
                </a:lnTo>
                <a:lnTo>
                  <a:pt x="86" y="392"/>
                </a:lnTo>
                <a:close/>
                <a:moveTo>
                  <a:pt x="88" y="388"/>
                </a:moveTo>
                <a:lnTo>
                  <a:pt x="86" y="389"/>
                </a:lnTo>
                <a:lnTo>
                  <a:pt x="86" y="388"/>
                </a:lnTo>
                <a:lnTo>
                  <a:pt x="85" y="388"/>
                </a:lnTo>
                <a:lnTo>
                  <a:pt x="85" y="387"/>
                </a:lnTo>
                <a:lnTo>
                  <a:pt x="86" y="387"/>
                </a:lnTo>
                <a:lnTo>
                  <a:pt x="88" y="387"/>
                </a:lnTo>
                <a:lnTo>
                  <a:pt x="88" y="388"/>
                </a:lnTo>
                <a:close/>
                <a:moveTo>
                  <a:pt x="90" y="387"/>
                </a:moveTo>
                <a:lnTo>
                  <a:pt x="89" y="387"/>
                </a:lnTo>
                <a:lnTo>
                  <a:pt x="88" y="385"/>
                </a:lnTo>
                <a:lnTo>
                  <a:pt x="89" y="385"/>
                </a:lnTo>
                <a:lnTo>
                  <a:pt x="90" y="385"/>
                </a:lnTo>
                <a:lnTo>
                  <a:pt x="90" y="387"/>
                </a:lnTo>
                <a:close/>
                <a:moveTo>
                  <a:pt x="85" y="385"/>
                </a:moveTo>
                <a:lnTo>
                  <a:pt x="85" y="384"/>
                </a:lnTo>
                <a:lnTo>
                  <a:pt x="86" y="384"/>
                </a:lnTo>
                <a:lnTo>
                  <a:pt x="86" y="385"/>
                </a:lnTo>
                <a:lnTo>
                  <a:pt x="85" y="385"/>
                </a:lnTo>
                <a:close/>
                <a:moveTo>
                  <a:pt x="220" y="362"/>
                </a:moveTo>
                <a:lnTo>
                  <a:pt x="221" y="362"/>
                </a:lnTo>
                <a:lnTo>
                  <a:pt x="221" y="363"/>
                </a:lnTo>
                <a:lnTo>
                  <a:pt x="220" y="364"/>
                </a:lnTo>
                <a:lnTo>
                  <a:pt x="218" y="364"/>
                </a:lnTo>
                <a:lnTo>
                  <a:pt x="217" y="363"/>
                </a:lnTo>
                <a:lnTo>
                  <a:pt x="216" y="363"/>
                </a:lnTo>
                <a:lnTo>
                  <a:pt x="216" y="362"/>
                </a:lnTo>
                <a:lnTo>
                  <a:pt x="217" y="362"/>
                </a:lnTo>
                <a:lnTo>
                  <a:pt x="218" y="362"/>
                </a:lnTo>
                <a:lnTo>
                  <a:pt x="220" y="360"/>
                </a:lnTo>
                <a:lnTo>
                  <a:pt x="220" y="362"/>
                </a:lnTo>
                <a:close/>
                <a:moveTo>
                  <a:pt x="220" y="360"/>
                </a:moveTo>
                <a:lnTo>
                  <a:pt x="220" y="359"/>
                </a:lnTo>
                <a:lnTo>
                  <a:pt x="220" y="360"/>
                </a:lnTo>
                <a:close/>
                <a:moveTo>
                  <a:pt x="95" y="355"/>
                </a:moveTo>
                <a:lnTo>
                  <a:pt x="94" y="355"/>
                </a:lnTo>
                <a:lnTo>
                  <a:pt x="94" y="354"/>
                </a:lnTo>
                <a:lnTo>
                  <a:pt x="95" y="354"/>
                </a:lnTo>
                <a:lnTo>
                  <a:pt x="97" y="354"/>
                </a:lnTo>
                <a:lnTo>
                  <a:pt x="97" y="355"/>
                </a:lnTo>
                <a:lnTo>
                  <a:pt x="95" y="355"/>
                </a:lnTo>
                <a:close/>
                <a:moveTo>
                  <a:pt x="124" y="346"/>
                </a:moveTo>
                <a:lnTo>
                  <a:pt x="123" y="346"/>
                </a:lnTo>
                <a:lnTo>
                  <a:pt x="124" y="346"/>
                </a:lnTo>
                <a:close/>
                <a:moveTo>
                  <a:pt x="118" y="345"/>
                </a:moveTo>
                <a:lnTo>
                  <a:pt x="116" y="343"/>
                </a:lnTo>
                <a:lnTo>
                  <a:pt x="118" y="343"/>
                </a:lnTo>
                <a:lnTo>
                  <a:pt x="118" y="345"/>
                </a:lnTo>
                <a:close/>
                <a:moveTo>
                  <a:pt x="116" y="343"/>
                </a:moveTo>
                <a:lnTo>
                  <a:pt x="116" y="342"/>
                </a:lnTo>
                <a:lnTo>
                  <a:pt x="116" y="343"/>
                </a:lnTo>
                <a:close/>
                <a:moveTo>
                  <a:pt x="328" y="342"/>
                </a:moveTo>
                <a:lnTo>
                  <a:pt x="327" y="341"/>
                </a:lnTo>
                <a:lnTo>
                  <a:pt x="328" y="341"/>
                </a:lnTo>
                <a:lnTo>
                  <a:pt x="328" y="342"/>
                </a:lnTo>
                <a:close/>
                <a:moveTo>
                  <a:pt x="122" y="337"/>
                </a:moveTo>
                <a:lnTo>
                  <a:pt x="122" y="336"/>
                </a:lnTo>
                <a:lnTo>
                  <a:pt x="123" y="337"/>
                </a:lnTo>
                <a:lnTo>
                  <a:pt x="122" y="337"/>
                </a:lnTo>
                <a:close/>
                <a:moveTo>
                  <a:pt x="204" y="338"/>
                </a:moveTo>
                <a:lnTo>
                  <a:pt x="204" y="337"/>
                </a:lnTo>
                <a:lnTo>
                  <a:pt x="204" y="336"/>
                </a:lnTo>
                <a:lnTo>
                  <a:pt x="205" y="337"/>
                </a:lnTo>
                <a:lnTo>
                  <a:pt x="204" y="338"/>
                </a:lnTo>
                <a:close/>
                <a:moveTo>
                  <a:pt x="116" y="336"/>
                </a:moveTo>
                <a:lnTo>
                  <a:pt x="115" y="336"/>
                </a:lnTo>
                <a:lnTo>
                  <a:pt x="115" y="334"/>
                </a:lnTo>
                <a:lnTo>
                  <a:pt x="116" y="334"/>
                </a:lnTo>
                <a:lnTo>
                  <a:pt x="116" y="336"/>
                </a:lnTo>
                <a:close/>
                <a:moveTo>
                  <a:pt x="108" y="333"/>
                </a:moveTo>
                <a:lnTo>
                  <a:pt x="107" y="333"/>
                </a:lnTo>
                <a:lnTo>
                  <a:pt x="108" y="333"/>
                </a:lnTo>
                <a:close/>
                <a:moveTo>
                  <a:pt x="108" y="332"/>
                </a:moveTo>
                <a:lnTo>
                  <a:pt x="107" y="332"/>
                </a:lnTo>
                <a:lnTo>
                  <a:pt x="107" y="330"/>
                </a:lnTo>
                <a:lnTo>
                  <a:pt x="108" y="330"/>
                </a:lnTo>
                <a:lnTo>
                  <a:pt x="108" y="332"/>
                </a:lnTo>
                <a:close/>
                <a:moveTo>
                  <a:pt x="237" y="328"/>
                </a:moveTo>
                <a:lnTo>
                  <a:pt x="235" y="326"/>
                </a:lnTo>
                <a:lnTo>
                  <a:pt x="237" y="326"/>
                </a:lnTo>
                <a:lnTo>
                  <a:pt x="237" y="328"/>
                </a:lnTo>
                <a:close/>
                <a:moveTo>
                  <a:pt x="220" y="328"/>
                </a:moveTo>
                <a:lnTo>
                  <a:pt x="218" y="328"/>
                </a:lnTo>
                <a:lnTo>
                  <a:pt x="218" y="326"/>
                </a:lnTo>
                <a:lnTo>
                  <a:pt x="220" y="326"/>
                </a:lnTo>
                <a:lnTo>
                  <a:pt x="221" y="326"/>
                </a:lnTo>
                <a:lnTo>
                  <a:pt x="220" y="326"/>
                </a:lnTo>
                <a:lnTo>
                  <a:pt x="220" y="328"/>
                </a:lnTo>
                <a:close/>
                <a:moveTo>
                  <a:pt x="218" y="326"/>
                </a:moveTo>
                <a:lnTo>
                  <a:pt x="217" y="326"/>
                </a:lnTo>
                <a:lnTo>
                  <a:pt x="217" y="325"/>
                </a:lnTo>
                <a:lnTo>
                  <a:pt x="218" y="325"/>
                </a:lnTo>
                <a:lnTo>
                  <a:pt x="218" y="326"/>
                </a:lnTo>
                <a:close/>
                <a:moveTo>
                  <a:pt x="232" y="326"/>
                </a:moveTo>
                <a:lnTo>
                  <a:pt x="233" y="328"/>
                </a:lnTo>
                <a:lnTo>
                  <a:pt x="234" y="328"/>
                </a:lnTo>
                <a:lnTo>
                  <a:pt x="235" y="328"/>
                </a:lnTo>
                <a:lnTo>
                  <a:pt x="237" y="328"/>
                </a:lnTo>
                <a:lnTo>
                  <a:pt x="237" y="329"/>
                </a:lnTo>
                <a:lnTo>
                  <a:pt x="238" y="330"/>
                </a:lnTo>
                <a:lnTo>
                  <a:pt x="239" y="330"/>
                </a:lnTo>
                <a:lnTo>
                  <a:pt x="241" y="332"/>
                </a:lnTo>
                <a:lnTo>
                  <a:pt x="241" y="333"/>
                </a:lnTo>
                <a:lnTo>
                  <a:pt x="239" y="333"/>
                </a:lnTo>
                <a:lnTo>
                  <a:pt x="238" y="333"/>
                </a:lnTo>
                <a:lnTo>
                  <a:pt x="238" y="334"/>
                </a:lnTo>
                <a:lnTo>
                  <a:pt x="239" y="334"/>
                </a:lnTo>
                <a:lnTo>
                  <a:pt x="241" y="336"/>
                </a:lnTo>
                <a:lnTo>
                  <a:pt x="242" y="336"/>
                </a:lnTo>
                <a:lnTo>
                  <a:pt x="243" y="337"/>
                </a:lnTo>
                <a:lnTo>
                  <a:pt x="243" y="338"/>
                </a:lnTo>
                <a:lnTo>
                  <a:pt x="245" y="338"/>
                </a:lnTo>
                <a:lnTo>
                  <a:pt x="246" y="339"/>
                </a:lnTo>
                <a:lnTo>
                  <a:pt x="246" y="341"/>
                </a:lnTo>
                <a:lnTo>
                  <a:pt x="247" y="341"/>
                </a:lnTo>
                <a:lnTo>
                  <a:pt x="247" y="342"/>
                </a:lnTo>
                <a:lnTo>
                  <a:pt x="247" y="343"/>
                </a:lnTo>
                <a:lnTo>
                  <a:pt x="245" y="342"/>
                </a:lnTo>
                <a:lnTo>
                  <a:pt x="245" y="343"/>
                </a:lnTo>
                <a:lnTo>
                  <a:pt x="243" y="342"/>
                </a:lnTo>
                <a:lnTo>
                  <a:pt x="241" y="341"/>
                </a:lnTo>
                <a:lnTo>
                  <a:pt x="239" y="339"/>
                </a:lnTo>
                <a:lnTo>
                  <a:pt x="238" y="339"/>
                </a:lnTo>
                <a:lnTo>
                  <a:pt x="238" y="341"/>
                </a:lnTo>
                <a:lnTo>
                  <a:pt x="235" y="341"/>
                </a:lnTo>
                <a:lnTo>
                  <a:pt x="235" y="342"/>
                </a:lnTo>
                <a:lnTo>
                  <a:pt x="235" y="343"/>
                </a:lnTo>
                <a:lnTo>
                  <a:pt x="237" y="343"/>
                </a:lnTo>
                <a:lnTo>
                  <a:pt x="238" y="345"/>
                </a:lnTo>
                <a:lnTo>
                  <a:pt x="239" y="345"/>
                </a:lnTo>
                <a:lnTo>
                  <a:pt x="241" y="345"/>
                </a:lnTo>
                <a:lnTo>
                  <a:pt x="241" y="346"/>
                </a:lnTo>
                <a:lnTo>
                  <a:pt x="242" y="345"/>
                </a:lnTo>
                <a:lnTo>
                  <a:pt x="242" y="346"/>
                </a:lnTo>
                <a:lnTo>
                  <a:pt x="242" y="347"/>
                </a:lnTo>
                <a:lnTo>
                  <a:pt x="241" y="349"/>
                </a:lnTo>
                <a:lnTo>
                  <a:pt x="239" y="349"/>
                </a:lnTo>
                <a:lnTo>
                  <a:pt x="238" y="349"/>
                </a:lnTo>
                <a:lnTo>
                  <a:pt x="237" y="347"/>
                </a:lnTo>
                <a:lnTo>
                  <a:pt x="235" y="346"/>
                </a:lnTo>
                <a:lnTo>
                  <a:pt x="234" y="346"/>
                </a:lnTo>
                <a:lnTo>
                  <a:pt x="234" y="347"/>
                </a:lnTo>
                <a:lnTo>
                  <a:pt x="233" y="347"/>
                </a:lnTo>
                <a:lnTo>
                  <a:pt x="232" y="347"/>
                </a:lnTo>
                <a:lnTo>
                  <a:pt x="232" y="349"/>
                </a:lnTo>
                <a:lnTo>
                  <a:pt x="230" y="351"/>
                </a:lnTo>
                <a:lnTo>
                  <a:pt x="230" y="353"/>
                </a:lnTo>
                <a:lnTo>
                  <a:pt x="229" y="353"/>
                </a:lnTo>
                <a:lnTo>
                  <a:pt x="228" y="354"/>
                </a:lnTo>
                <a:lnTo>
                  <a:pt x="226" y="354"/>
                </a:lnTo>
                <a:lnTo>
                  <a:pt x="224" y="354"/>
                </a:lnTo>
                <a:lnTo>
                  <a:pt x="222" y="354"/>
                </a:lnTo>
                <a:lnTo>
                  <a:pt x="221" y="354"/>
                </a:lnTo>
                <a:lnTo>
                  <a:pt x="221" y="355"/>
                </a:lnTo>
                <a:lnTo>
                  <a:pt x="220" y="355"/>
                </a:lnTo>
                <a:lnTo>
                  <a:pt x="218" y="355"/>
                </a:lnTo>
                <a:lnTo>
                  <a:pt x="217" y="356"/>
                </a:lnTo>
                <a:lnTo>
                  <a:pt x="216" y="356"/>
                </a:lnTo>
                <a:lnTo>
                  <a:pt x="216" y="358"/>
                </a:lnTo>
                <a:lnTo>
                  <a:pt x="216" y="359"/>
                </a:lnTo>
                <a:lnTo>
                  <a:pt x="215" y="359"/>
                </a:lnTo>
                <a:lnTo>
                  <a:pt x="216" y="360"/>
                </a:lnTo>
                <a:lnTo>
                  <a:pt x="216" y="362"/>
                </a:lnTo>
                <a:lnTo>
                  <a:pt x="215" y="362"/>
                </a:lnTo>
                <a:lnTo>
                  <a:pt x="213" y="362"/>
                </a:lnTo>
                <a:lnTo>
                  <a:pt x="212" y="362"/>
                </a:lnTo>
                <a:lnTo>
                  <a:pt x="212" y="360"/>
                </a:lnTo>
                <a:lnTo>
                  <a:pt x="211" y="360"/>
                </a:lnTo>
                <a:lnTo>
                  <a:pt x="209" y="359"/>
                </a:lnTo>
                <a:lnTo>
                  <a:pt x="208" y="358"/>
                </a:lnTo>
                <a:lnTo>
                  <a:pt x="208" y="356"/>
                </a:lnTo>
                <a:lnTo>
                  <a:pt x="208" y="355"/>
                </a:lnTo>
                <a:lnTo>
                  <a:pt x="208" y="354"/>
                </a:lnTo>
                <a:lnTo>
                  <a:pt x="207" y="354"/>
                </a:lnTo>
                <a:lnTo>
                  <a:pt x="207" y="353"/>
                </a:lnTo>
                <a:lnTo>
                  <a:pt x="208" y="353"/>
                </a:lnTo>
                <a:lnTo>
                  <a:pt x="208" y="351"/>
                </a:lnTo>
                <a:lnTo>
                  <a:pt x="207" y="351"/>
                </a:lnTo>
                <a:lnTo>
                  <a:pt x="207" y="350"/>
                </a:lnTo>
                <a:lnTo>
                  <a:pt x="208" y="350"/>
                </a:lnTo>
                <a:lnTo>
                  <a:pt x="208" y="349"/>
                </a:lnTo>
                <a:lnTo>
                  <a:pt x="209" y="349"/>
                </a:lnTo>
                <a:lnTo>
                  <a:pt x="208" y="349"/>
                </a:lnTo>
                <a:lnTo>
                  <a:pt x="207" y="349"/>
                </a:lnTo>
                <a:lnTo>
                  <a:pt x="205" y="349"/>
                </a:lnTo>
                <a:lnTo>
                  <a:pt x="204" y="347"/>
                </a:lnTo>
                <a:lnTo>
                  <a:pt x="204" y="346"/>
                </a:lnTo>
                <a:lnTo>
                  <a:pt x="204" y="345"/>
                </a:lnTo>
                <a:lnTo>
                  <a:pt x="204" y="343"/>
                </a:lnTo>
                <a:lnTo>
                  <a:pt x="204" y="342"/>
                </a:lnTo>
                <a:lnTo>
                  <a:pt x="204" y="341"/>
                </a:lnTo>
                <a:lnTo>
                  <a:pt x="205" y="341"/>
                </a:lnTo>
                <a:lnTo>
                  <a:pt x="205" y="339"/>
                </a:lnTo>
                <a:lnTo>
                  <a:pt x="207" y="338"/>
                </a:lnTo>
                <a:lnTo>
                  <a:pt x="207" y="337"/>
                </a:lnTo>
                <a:lnTo>
                  <a:pt x="205" y="337"/>
                </a:lnTo>
                <a:lnTo>
                  <a:pt x="205" y="336"/>
                </a:lnTo>
                <a:lnTo>
                  <a:pt x="205" y="334"/>
                </a:lnTo>
                <a:lnTo>
                  <a:pt x="207" y="334"/>
                </a:lnTo>
                <a:lnTo>
                  <a:pt x="207" y="333"/>
                </a:lnTo>
                <a:lnTo>
                  <a:pt x="207" y="332"/>
                </a:lnTo>
                <a:lnTo>
                  <a:pt x="208" y="330"/>
                </a:lnTo>
                <a:lnTo>
                  <a:pt x="208" y="329"/>
                </a:lnTo>
                <a:lnTo>
                  <a:pt x="208" y="328"/>
                </a:lnTo>
                <a:lnTo>
                  <a:pt x="209" y="328"/>
                </a:lnTo>
                <a:lnTo>
                  <a:pt x="211" y="326"/>
                </a:lnTo>
                <a:lnTo>
                  <a:pt x="212" y="326"/>
                </a:lnTo>
                <a:lnTo>
                  <a:pt x="212" y="325"/>
                </a:lnTo>
                <a:lnTo>
                  <a:pt x="213" y="325"/>
                </a:lnTo>
                <a:lnTo>
                  <a:pt x="215" y="325"/>
                </a:lnTo>
                <a:lnTo>
                  <a:pt x="215" y="326"/>
                </a:lnTo>
                <a:lnTo>
                  <a:pt x="216" y="326"/>
                </a:lnTo>
                <a:lnTo>
                  <a:pt x="216" y="328"/>
                </a:lnTo>
                <a:lnTo>
                  <a:pt x="217" y="328"/>
                </a:lnTo>
                <a:lnTo>
                  <a:pt x="218" y="328"/>
                </a:lnTo>
                <a:lnTo>
                  <a:pt x="218" y="329"/>
                </a:lnTo>
                <a:lnTo>
                  <a:pt x="220" y="330"/>
                </a:lnTo>
                <a:lnTo>
                  <a:pt x="221" y="332"/>
                </a:lnTo>
                <a:lnTo>
                  <a:pt x="221" y="333"/>
                </a:lnTo>
                <a:lnTo>
                  <a:pt x="221" y="334"/>
                </a:lnTo>
                <a:lnTo>
                  <a:pt x="221" y="336"/>
                </a:lnTo>
                <a:lnTo>
                  <a:pt x="221" y="337"/>
                </a:lnTo>
                <a:lnTo>
                  <a:pt x="222" y="338"/>
                </a:lnTo>
                <a:lnTo>
                  <a:pt x="224" y="339"/>
                </a:lnTo>
                <a:lnTo>
                  <a:pt x="224" y="341"/>
                </a:lnTo>
                <a:lnTo>
                  <a:pt x="225" y="339"/>
                </a:lnTo>
                <a:lnTo>
                  <a:pt x="225" y="341"/>
                </a:lnTo>
                <a:lnTo>
                  <a:pt x="225" y="342"/>
                </a:lnTo>
                <a:lnTo>
                  <a:pt x="225" y="341"/>
                </a:lnTo>
                <a:lnTo>
                  <a:pt x="226" y="339"/>
                </a:lnTo>
                <a:lnTo>
                  <a:pt x="228" y="339"/>
                </a:lnTo>
                <a:lnTo>
                  <a:pt x="228" y="338"/>
                </a:lnTo>
                <a:lnTo>
                  <a:pt x="228" y="339"/>
                </a:lnTo>
                <a:lnTo>
                  <a:pt x="226" y="339"/>
                </a:lnTo>
                <a:lnTo>
                  <a:pt x="226" y="338"/>
                </a:lnTo>
                <a:lnTo>
                  <a:pt x="226" y="337"/>
                </a:lnTo>
                <a:lnTo>
                  <a:pt x="226" y="334"/>
                </a:lnTo>
                <a:lnTo>
                  <a:pt x="226" y="333"/>
                </a:lnTo>
                <a:lnTo>
                  <a:pt x="228" y="333"/>
                </a:lnTo>
                <a:lnTo>
                  <a:pt x="226" y="333"/>
                </a:lnTo>
                <a:lnTo>
                  <a:pt x="226" y="332"/>
                </a:lnTo>
                <a:lnTo>
                  <a:pt x="226" y="330"/>
                </a:lnTo>
                <a:lnTo>
                  <a:pt x="226" y="328"/>
                </a:lnTo>
                <a:lnTo>
                  <a:pt x="228" y="328"/>
                </a:lnTo>
                <a:lnTo>
                  <a:pt x="228" y="326"/>
                </a:lnTo>
                <a:lnTo>
                  <a:pt x="229" y="325"/>
                </a:lnTo>
                <a:lnTo>
                  <a:pt x="229" y="324"/>
                </a:lnTo>
                <a:lnTo>
                  <a:pt x="230" y="325"/>
                </a:lnTo>
                <a:lnTo>
                  <a:pt x="232" y="325"/>
                </a:lnTo>
                <a:lnTo>
                  <a:pt x="232" y="326"/>
                </a:lnTo>
                <a:close/>
                <a:moveTo>
                  <a:pt x="245" y="320"/>
                </a:moveTo>
                <a:lnTo>
                  <a:pt x="246" y="320"/>
                </a:lnTo>
                <a:lnTo>
                  <a:pt x="246" y="321"/>
                </a:lnTo>
                <a:lnTo>
                  <a:pt x="246" y="322"/>
                </a:lnTo>
                <a:lnTo>
                  <a:pt x="243" y="321"/>
                </a:lnTo>
                <a:lnTo>
                  <a:pt x="243" y="320"/>
                </a:lnTo>
                <a:lnTo>
                  <a:pt x="245" y="320"/>
                </a:lnTo>
                <a:close/>
                <a:moveTo>
                  <a:pt x="228" y="319"/>
                </a:moveTo>
                <a:lnTo>
                  <a:pt x="228" y="317"/>
                </a:lnTo>
                <a:lnTo>
                  <a:pt x="228" y="319"/>
                </a:lnTo>
                <a:close/>
                <a:moveTo>
                  <a:pt x="284" y="316"/>
                </a:moveTo>
                <a:lnTo>
                  <a:pt x="284" y="315"/>
                </a:lnTo>
                <a:lnTo>
                  <a:pt x="284" y="316"/>
                </a:lnTo>
                <a:close/>
                <a:moveTo>
                  <a:pt x="120" y="312"/>
                </a:moveTo>
                <a:lnTo>
                  <a:pt x="119" y="313"/>
                </a:lnTo>
                <a:lnTo>
                  <a:pt x="119" y="312"/>
                </a:lnTo>
                <a:lnTo>
                  <a:pt x="120" y="312"/>
                </a:lnTo>
                <a:close/>
                <a:moveTo>
                  <a:pt x="199" y="311"/>
                </a:moveTo>
                <a:lnTo>
                  <a:pt x="198" y="311"/>
                </a:lnTo>
                <a:lnTo>
                  <a:pt x="199" y="311"/>
                </a:lnTo>
                <a:close/>
                <a:moveTo>
                  <a:pt x="200" y="311"/>
                </a:moveTo>
                <a:lnTo>
                  <a:pt x="199" y="311"/>
                </a:lnTo>
                <a:lnTo>
                  <a:pt x="200" y="311"/>
                </a:lnTo>
                <a:close/>
                <a:moveTo>
                  <a:pt x="322" y="308"/>
                </a:moveTo>
                <a:lnTo>
                  <a:pt x="322" y="307"/>
                </a:lnTo>
                <a:lnTo>
                  <a:pt x="322" y="308"/>
                </a:lnTo>
                <a:close/>
                <a:moveTo>
                  <a:pt x="304" y="308"/>
                </a:moveTo>
                <a:lnTo>
                  <a:pt x="302" y="307"/>
                </a:lnTo>
                <a:lnTo>
                  <a:pt x="304" y="307"/>
                </a:lnTo>
                <a:lnTo>
                  <a:pt x="304" y="308"/>
                </a:lnTo>
                <a:close/>
                <a:moveTo>
                  <a:pt x="311" y="305"/>
                </a:moveTo>
                <a:lnTo>
                  <a:pt x="310" y="305"/>
                </a:lnTo>
                <a:lnTo>
                  <a:pt x="311" y="305"/>
                </a:lnTo>
                <a:close/>
                <a:moveTo>
                  <a:pt x="212" y="307"/>
                </a:moveTo>
                <a:lnTo>
                  <a:pt x="211" y="307"/>
                </a:lnTo>
                <a:lnTo>
                  <a:pt x="211" y="305"/>
                </a:lnTo>
                <a:lnTo>
                  <a:pt x="211" y="304"/>
                </a:lnTo>
                <a:lnTo>
                  <a:pt x="212" y="304"/>
                </a:lnTo>
                <a:lnTo>
                  <a:pt x="212" y="305"/>
                </a:lnTo>
                <a:lnTo>
                  <a:pt x="212" y="307"/>
                </a:lnTo>
                <a:close/>
                <a:moveTo>
                  <a:pt x="44" y="305"/>
                </a:moveTo>
                <a:lnTo>
                  <a:pt x="44" y="304"/>
                </a:lnTo>
                <a:lnTo>
                  <a:pt x="46" y="304"/>
                </a:lnTo>
                <a:lnTo>
                  <a:pt x="44" y="305"/>
                </a:lnTo>
                <a:close/>
                <a:moveTo>
                  <a:pt x="204" y="298"/>
                </a:moveTo>
                <a:lnTo>
                  <a:pt x="205" y="299"/>
                </a:lnTo>
                <a:lnTo>
                  <a:pt x="207" y="299"/>
                </a:lnTo>
                <a:lnTo>
                  <a:pt x="205" y="299"/>
                </a:lnTo>
                <a:lnTo>
                  <a:pt x="204" y="299"/>
                </a:lnTo>
                <a:lnTo>
                  <a:pt x="204" y="298"/>
                </a:lnTo>
                <a:close/>
                <a:moveTo>
                  <a:pt x="264" y="295"/>
                </a:moveTo>
                <a:lnTo>
                  <a:pt x="263" y="295"/>
                </a:lnTo>
                <a:lnTo>
                  <a:pt x="263" y="294"/>
                </a:lnTo>
                <a:lnTo>
                  <a:pt x="264" y="294"/>
                </a:lnTo>
                <a:lnTo>
                  <a:pt x="264" y="295"/>
                </a:lnTo>
                <a:close/>
                <a:moveTo>
                  <a:pt x="128" y="295"/>
                </a:moveTo>
                <a:lnTo>
                  <a:pt x="128" y="294"/>
                </a:lnTo>
                <a:lnTo>
                  <a:pt x="128" y="295"/>
                </a:lnTo>
                <a:close/>
                <a:moveTo>
                  <a:pt x="338" y="294"/>
                </a:moveTo>
                <a:lnTo>
                  <a:pt x="336" y="294"/>
                </a:lnTo>
                <a:lnTo>
                  <a:pt x="338" y="294"/>
                </a:lnTo>
                <a:close/>
                <a:moveTo>
                  <a:pt x="264" y="294"/>
                </a:moveTo>
                <a:lnTo>
                  <a:pt x="263" y="294"/>
                </a:lnTo>
                <a:lnTo>
                  <a:pt x="263" y="292"/>
                </a:lnTo>
                <a:lnTo>
                  <a:pt x="264" y="292"/>
                </a:lnTo>
                <a:lnTo>
                  <a:pt x="264" y="294"/>
                </a:lnTo>
                <a:close/>
                <a:moveTo>
                  <a:pt x="127" y="291"/>
                </a:moveTo>
                <a:lnTo>
                  <a:pt x="126" y="292"/>
                </a:lnTo>
                <a:lnTo>
                  <a:pt x="126" y="291"/>
                </a:lnTo>
                <a:lnTo>
                  <a:pt x="127" y="291"/>
                </a:lnTo>
                <a:close/>
                <a:moveTo>
                  <a:pt x="128" y="288"/>
                </a:moveTo>
                <a:lnTo>
                  <a:pt x="127" y="288"/>
                </a:lnTo>
                <a:lnTo>
                  <a:pt x="128" y="288"/>
                </a:lnTo>
                <a:close/>
                <a:moveTo>
                  <a:pt x="277" y="287"/>
                </a:moveTo>
                <a:lnTo>
                  <a:pt x="279" y="288"/>
                </a:lnTo>
                <a:lnTo>
                  <a:pt x="280" y="287"/>
                </a:lnTo>
                <a:lnTo>
                  <a:pt x="280" y="288"/>
                </a:lnTo>
                <a:lnTo>
                  <a:pt x="281" y="288"/>
                </a:lnTo>
                <a:lnTo>
                  <a:pt x="283" y="290"/>
                </a:lnTo>
                <a:lnTo>
                  <a:pt x="284" y="291"/>
                </a:lnTo>
                <a:lnTo>
                  <a:pt x="283" y="292"/>
                </a:lnTo>
                <a:lnTo>
                  <a:pt x="283" y="294"/>
                </a:lnTo>
                <a:lnTo>
                  <a:pt x="281" y="292"/>
                </a:lnTo>
                <a:lnTo>
                  <a:pt x="280" y="291"/>
                </a:lnTo>
                <a:lnTo>
                  <a:pt x="279" y="290"/>
                </a:lnTo>
                <a:lnTo>
                  <a:pt x="277" y="290"/>
                </a:lnTo>
                <a:lnTo>
                  <a:pt x="276" y="290"/>
                </a:lnTo>
                <a:lnTo>
                  <a:pt x="275" y="288"/>
                </a:lnTo>
                <a:lnTo>
                  <a:pt x="276" y="288"/>
                </a:lnTo>
                <a:lnTo>
                  <a:pt x="276" y="287"/>
                </a:lnTo>
                <a:lnTo>
                  <a:pt x="276" y="288"/>
                </a:lnTo>
                <a:lnTo>
                  <a:pt x="276" y="287"/>
                </a:lnTo>
                <a:lnTo>
                  <a:pt x="277" y="287"/>
                </a:lnTo>
                <a:close/>
                <a:moveTo>
                  <a:pt x="271" y="287"/>
                </a:moveTo>
                <a:lnTo>
                  <a:pt x="271" y="286"/>
                </a:lnTo>
                <a:lnTo>
                  <a:pt x="271" y="287"/>
                </a:lnTo>
                <a:close/>
                <a:moveTo>
                  <a:pt x="359" y="288"/>
                </a:moveTo>
                <a:lnTo>
                  <a:pt x="357" y="288"/>
                </a:lnTo>
                <a:lnTo>
                  <a:pt x="356" y="287"/>
                </a:lnTo>
                <a:lnTo>
                  <a:pt x="357" y="286"/>
                </a:lnTo>
                <a:lnTo>
                  <a:pt x="359" y="286"/>
                </a:lnTo>
                <a:lnTo>
                  <a:pt x="359" y="287"/>
                </a:lnTo>
                <a:lnTo>
                  <a:pt x="359" y="288"/>
                </a:lnTo>
                <a:close/>
                <a:moveTo>
                  <a:pt x="271" y="287"/>
                </a:moveTo>
                <a:lnTo>
                  <a:pt x="270" y="287"/>
                </a:lnTo>
                <a:lnTo>
                  <a:pt x="270" y="286"/>
                </a:lnTo>
                <a:lnTo>
                  <a:pt x="271" y="286"/>
                </a:lnTo>
                <a:lnTo>
                  <a:pt x="271" y="287"/>
                </a:lnTo>
                <a:close/>
                <a:moveTo>
                  <a:pt x="359" y="284"/>
                </a:moveTo>
                <a:lnTo>
                  <a:pt x="357" y="284"/>
                </a:lnTo>
                <a:lnTo>
                  <a:pt x="359" y="284"/>
                </a:lnTo>
                <a:close/>
                <a:moveTo>
                  <a:pt x="360" y="284"/>
                </a:moveTo>
                <a:lnTo>
                  <a:pt x="360" y="286"/>
                </a:lnTo>
                <a:lnTo>
                  <a:pt x="359" y="284"/>
                </a:lnTo>
                <a:lnTo>
                  <a:pt x="360" y="284"/>
                </a:lnTo>
                <a:close/>
                <a:moveTo>
                  <a:pt x="263" y="278"/>
                </a:moveTo>
                <a:lnTo>
                  <a:pt x="263" y="277"/>
                </a:lnTo>
                <a:lnTo>
                  <a:pt x="263" y="278"/>
                </a:lnTo>
                <a:close/>
                <a:moveTo>
                  <a:pt x="270" y="277"/>
                </a:moveTo>
                <a:lnTo>
                  <a:pt x="268" y="277"/>
                </a:lnTo>
                <a:lnTo>
                  <a:pt x="268" y="275"/>
                </a:lnTo>
                <a:lnTo>
                  <a:pt x="270" y="275"/>
                </a:lnTo>
                <a:lnTo>
                  <a:pt x="270" y="277"/>
                </a:lnTo>
                <a:close/>
                <a:moveTo>
                  <a:pt x="281" y="274"/>
                </a:moveTo>
                <a:lnTo>
                  <a:pt x="280" y="273"/>
                </a:lnTo>
                <a:lnTo>
                  <a:pt x="281" y="273"/>
                </a:lnTo>
                <a:lnTo>
                  <a:pt x="281" y="274"/>
                </a:lnTo>
                <a:close/>
                <a:moveTo>
                  <a:pt x="277" y="271"/>
                </a:moveTo>
                <a:lnTo>
                  <a:pt x="277" y="273"/>
                </a:lnTo>
                <a:lnTo>
                  <a:pt x="277" y="271"/>
                </a:lnTo>
                <a:close/>
                <a:moveTo>
                  <a:pt x="277" y="271"/>
                </a:moveTo>
                <a:lnTo>
                  <a:pt x="276" y="271"/>
                </a:lnTo>
                <a:lnTo>
                  <a:pt x="277" y="270"/>
                </a:lnTo>
                <a:lnTo>
                  <a:pt x="277" y="271"/>
                </a:lnTo>
                <a:close/>
                <a:moveTo>
                  <a:pt x="148" y="267"/>
                </a:moveTo>
                <a:lnTo>
                  <a:pt x="148" y="269"/>
                </a:lnTo>
                <a:lnTo>
                  <a:pt x="149" y="269"/>
                </a:lnTo>
                <a:lnTo>
                  <a:pt x="149" y="270"/>
                </a:lnTo>
                <a:lnTo>
                  <a:pt x="148" y="270"/>
                </a:lnTo>
                <a:lnTo>
                  <a:pt x="148" y="269"/>
                </a:lnTo>
                <a:lnTo>
                  <a:pt x="148" y="267"/>
                </a:lnTo>
                <a:close/>
                <a:moveTo>
                  <a:pt x="284" y="264"/>
                </a:moveTo>
                <a:lnTo>
                  <a:pt x="284" y="265"/>
                </a:lnTo>
                <a:lnTo>
                  <a:pt x="284" y="264"/>
                </a:lnTo>
                <a:close/>
                <a:moveTo>
                  <a:pt x="209" y="260"/>
                </a:moveTo>
                <a:lnTo>
                  <a:pt x="208" y="260"/>
                </a:lnTo>
                <a:lnTo>
                  <a:pt x="207" y="260"/>
                </a:lnTo>
                <a:lnTo>
                  <a:pt x="207" y="258"/>
                </a:lnTo>
                <a:lnTo>
                  <a:pt x="208" y="257"/>
                </a:lnTo>
                <a:lnTo>
                  <a:pt x="209" y="258"/>
                </a:lnTo>
                <a:lnTo>
                  <a:pt x="209" y="260"/>
                </a:lnTo>
                <a:close/>
                <a:moveTo>
                  <a:pt x="201" y="250"/>
                </a:moveTo>
                <a:lnTo>
                  <a:pt x="203" y="250"/>
                </a:lnTo>
                <a:lnTo>
                  <a:pt x="204" y="250"/>
                </a:lnTo>
                <a:lnTo>
                  <a:pt x="204" y="252"/>
                </a:lnTo>
                <a:lnTo>
                  <a:pt x="203" y="253"/>
                </a:lnTo>
                <a:lnTo>
                  <a:pt x="200" y="253"/>
                </a:lnTo>
                <a:lnTo>
                  <a:pt x="199" y="253"/>
                </a:lnTo>
                <a:lnTo>
                  <a:pt x="198" y="253"/>
                </a:lnTo>
                <a:lnTo>
                  <a:pt x="198" y="252"/>
                </a:lnTo>
                <a:lnTo>
                  <a:pt x="200" y="252"/>
                </a:lnTo>
                <a:lnTo>
                  <a:pt x="200" y="250"/>
                </a:lnTo>
                <a:lnTo>
                  <a:pt x="201" y="250"/>
                </a:lnTo>
                <a:close/>
                <a:moveTo>
                  <a:pt x="366" y="249"/>
                </a:moveTo>
                <a:lnTo>
                  <a:pt x="365" y="249"/>
                </a:lnTo>
                <a:lnTo>
                  <a:pt x="366" y="249"/>
                </a:lnTo>
                <a:close/>
                <a:moveTo>
                  <a:pt x="362" y="245"/>
                </a:moveTo>
                <a:lnTo>
                  <a:pt x="362" y="247"/>
                </a:lnTo>
                <a:lnTo>
                  <a:pt x="362" y="245"/>
                </a:lnTo>
                <a:close/>
                <a:moveTo>
                  <a:pt x="352" y="245"/>
                </a:moveTo>
                <a:lnTo>
                  <a:pt x="352" y="244"/>
                </a:lnTo>
                <a:lnTo>
                  <a:pt x="353" y="244"/>
                </a:lnTo>
                <a:lnTo>
                  <a:pt x="353" y="245"/>
                </a:lnTo>
                <a:lnTo>
                  <a:pt x="352" y="245"/>
                </a:lnTo>
                <a:close/>
                <a:moveTo>
                  <a:pt x="54" y="240"/>
                </a:moveTo>
                <a:lnTo>
                  <a:pt x="52" y="240"/>
                </a:lnTo>
                <a:lnTo>
                  <a:pt x="52" y="239"/>
                </a:lnTo>
                <a:lnTo>
                  <a:pt x="54" y="239"/>
                </a:lnTo>
                <a:lnTo>
                  <a:pt x="54" y="240"/>
                </a:lnTo>
                <a:close/>
                <a:moveTo>
                  <a:pt x="133" y="181"/>
                </a:moveTo>
                <a:lnTo>
                  <a:pt x="133" y="180"/>
                </a:lnTo>
                <a:lnTo>
                  <a:pt x="133" y="181"/>
                </a:lnTo>
                <a:close/>
                <a:moveTo>
                  <a:pt x="133" y="180"/>
                </a:moveTo>
                <a:lnTo>
                  <a:pt x="133" y="181"/>
                </a:lnTo>
                <a:lnTo>
                  <a:pt x="133" y="180"/>
                </a:lnTo>
                <a:close/>
                <a:moveTo>
                  <a:pt x="133" y="180"/>
                </a:moveTo>
                <a:lnTo>
                  <a:pt x="132" y="180"/>
                </a:lnTo>
                <a:lnTo>
                  <a:pt x="133" y="180"/>
                </a:lnTo>
                <a:close/>
                <a:moveTo>
                  <a:pt x="127" y="171"/>
                </a:moveTo>
                <a:lnTo>
                  <a:pt x="126" y="171"/>
                </a:lnTo>
                <a:lnTo>
                  <a:pt x="126" y="169"/>
                </a:lnTo>
                <a:lnTo>
                  <a:pt x="127" y="171"/>
                </a:lnTo>
                <a:close/>
                <a:moveTo>
                  <a:pt x="344" y="53"/>
                </a:moveTo>
                <a:lnTo>
                  <a:pt x="344" y="51"/>
                </a:lnTo>
                <a:lnTo>
                  <a:pt x="345" y="51"/>
                </a:lnTo>
                <a:lnTo>
                  <a:pt x="344" y="53"/>
                </a:lnTo>
                <a:close/>
                <a:moveTo>
                  <a:pt x="366" y="48"/>
                </a:moveTo>
                <a:lnTo>
                  <a:pt x="366" y="49"/>
                </a:lnTo>
                <a:lnTo>
                  <a:pt x="365" y="49"/>
                </a:lnTo>
                <a:lnTo>
                  <a:pt x="365" y="48"/>
                </a:lnTo>
                <a:lnTo>
                  <a:pt x="366" y="46"/>
                </a:lnTo>
                <a:lnTo>
                  <a:pt x="366" y="48"/>
                </a:lnTo>
                <a:close/>
                <a:moveTo>
                  <a:pt x="344" y="38"/>
                </a:moveTo>
                <a:lnTo>
                  <a:pt x="343" y="40"/>
                </a:lnTo>
                <a:lnTo>
                  <a:pt x="343" y="38"/>
                </a:lnTo>
                <a:lnTo>
                  <a:pt x="344" y="38"/>
                </a:lnTo>
                <a:close/>
                <a:moveTo>
                  <a:pt x="343" y="31"/>
                </a:moveTo>
                <a:lnTo>
                  <a:pt x="345" y="31"/>
                </a:lnTo>
                <a:lnTo>
                  <a:pt x="345" y="32"/>
                </a:lnTo>
                <a:lnTo>
                  <a:pt x="347" y="32"/>
                </a:lnTo>
                <a:lnTo>
                  <a:pt x="348" y="32"/>
                </a:lnTo>
                <a:lnTo>
                  <a:pt x="349" y="32"/>
                </a:lnTo>
                <a:lnTo>
                  <a:pt x="351" y="32"/>
                </a:lnTo>
                <a:lnTo>
                  <a:pt x="352" y="33"/>
                </a:lnTo>
                <a:lnTo>
                  <a:pt x="353" y="34"/>
                </a:lnTo>
                <a:lnTo>
                  <a:pt x="355" y="36"/>
                </a:lnTo>
                <a:lnTo>
                  <a:pt x="356" y="37"/>
                </a:lnTo>
                <a:lnTo>
                  <a:pt x="356" y="38"/>
                </a:lnTo>
                <a:lnTo>
                  <a:pt x="356" y="40"/>
                </a:lnTo>
                <a:lnTo>
                  <a:pt x="356" y="41"/>
                </a:lnTo>
                <a:lnTo>
                  <a:pt x="356" y="40"/>
                </a:lnTo>
                <a:lnTo>
                  <a:pt x="357" y="38"/>
                </a:lnTo>
                <a:lnTo>
                  <a:pt x="357" y="40"/>
                </a:lnTo>
                <a:lnTo>
                  <a:pt x="359" y="40"/>
                </a:lnTo>
                <a:lnTo>
                  <a:pt x="360" y="40"/>
                </a:lnTo>
                <a:lnTo>
                  <a:pt x="361" y="41"/>
                </a:lnTo>
                <a:lnTo>
                  <a:pt x="362" y="40"/>
                </a:lnTo>
                <a:lnTo>
                  <a:pt x="364" y="40"/>
                </a:lnTo>
                <a:lnTo>
                  <a:pt x="364" y="38"/>
                </a:lnTo>
                <a:lnTo>
                  <a:pt x="365" y="38"/>
                </a:lnTo>
                <a:lnTo>
                  <a:pt x="365" y="37"/>
                </a:lnTo>
                <a:lnTo>
                  <a:pt x="366" y="37"/>
                </a:lnTo>
                <a:lnTo>
                  <a:pt x="366" y="36"/>
                </a:lnTo>
                <a:lnTo>
                  <a:pt x="366" y="37"/>
                </a:lnTo>
                <a:lnTo>
                  <a:pt x="368" y="37"/>
                </a:lnTo>
                <a:lnTo>
                  <a:pt x="368" y="38"/>
                </a:lnTo>
                <a:lnTo>
                  <a:pt x="368" y="40"/>
                </a:lnTo>
                <a:lnTo>
                  <a:pt x="369" y="40"/>
                </a:lnTo>
                <a:lnTo>
                  <a:pt x="369" y="41"/>
                </a:lnTo>
                <a:lnTo>
                  <a:pt x="368" y="42"/>
                </a:lnTo>
                <a:lnTo>
                  <a:pt x="366" y="42"/>
                </a:lnTo>
                <a:lnTo>
                  <a:pt x="365" y="45"/>
                </a:lnTo>
                <a:lnTo>
                  <a:pt x="365" y="46"/>
                </a:lnTo>
                <a:lnTo>
                  <a:pt x="364" y="46"/>
                </a:lnTo>
                <a:lnTo>
                  <a:pt x="364" y="48"/>
                </a:lnTo>
                <a:lnTo>
                  <a:pt x="364" y="50"/>
                </a:lnTo>
                <a:lnTo>
                  <a:pt x="365" y="50"/>
                </a:lnTo>
                <a:lnTo>
                  <a:pt x="365" y="51"/>
                </a:lnTo>
                <a:lnTo>
                  <a:pt x="366" y="51"/>
                </a:lnTo>
                <a:lnTo>
                  <a:pt x="368" y="53"/>
                </a:lnTo>
                <a:lnTo>
                  <a:pt x="368" y="54"/>
                </a:lnTo>
                <a:lnTo>
                  <a:pt x="369" y="53"/>
                </a:lnTo>
                <a:lnTo>
                  <a:pt x="369" y="54"/>
                </a:lnTo>
                <a:lnTo>
                  <a:pt x="370" y="54"/>
                </a:lnTo>
                <a:lnTo>
                  <a:pt x="370" y="55"/>
                </a:lnTo>
                <a:lnTo>
                  <a:pt x="370" y="54"/>
                </a:lnTo>
                <a:lnTo>
                  <a:pt x="370" y="53"/>
                </a:lnTo>
                <a:lnTo>
                  <a:pt x="372" y="53"/>
                </a:lnTo>
                <a:lnTo>
                  <a:pt x="372" y="54"/>
                </a:lnTo>
                <a:lnTo>
                  <a:pt x="373" y="53"/>
                </a:lnTo>
                <a:lnTo>
                  <a:pt x="374" y="53"/>
                </a:lnTo>
                <a:lnTo>
                  <a:pt x="376" y="53"/>
                </a:lnTo>
                <a:lnTo>
                  <a:pt x="376" y="54"/>
                </a:lnTo>
                <a:lnTo>
                  <a:pt x="374" y="55"/>
                </a:lnTo>
                <a:lnTo>
                  <a:pt x="376" y="55"/>
                </a:lnTo>
                <a:lnTo>
                  <a:pt x="376" y="54"/>
                </a:lnTo>
                <a:lnTo>
                  <a:pt x="377" y="54"/>
                </a:lnTo>
                <a:lnTo>
                  <a:pt x="378" y="84"/>
                </a:lnTo>
                <a:lnTo>
                  <a:pt x="378" y="93"/>
                </a:lnTo>
                <a:lnTo>
                  <a:pt x="378" y="101"/>
                </a:lnTo>
                <a:lnTo>
                  <a:pt x="378" y="109"/>
                </a:lnTo>
                <a:lnTo>
                  <a:pt x="378" y="116"/>
                </a:lnTo>
                <a:lnTo>
                  <a:pt x="378" y="118"/>
                </a:lnTo>
                <a:lnTo>
                  <a:pt x="378" y="122"/>
                </a:lnTo>
                <a:lnTo>
                  <a:pt x="378" y="127"/>
                </a:lnTo>
                <a:lnTo>
                  <a:pt x="379" y="133"/>
                </a:lnTo>
                <a:lnTo>
                  <a:pt x="379" y="139"/>
                </a:lnTo>
                <a:lnTo>
                  <a:pt x="379" y="144"/>
                </a:lnTo>
                <a:lnTo>
                  <a:pt x="379" y="152"/>
                </a:lnTo>
                <a:lnTo>
                  <a:pt x="379" y="158"/>
                </a:lnTo>
                <a:lnTo>
                  <a:pt x="379" y="161"/>
                </a:lnTo>
                <a:lnTo>
                  <a:pt x="379" y="178"/>
                </a:lnTo>
                <a:lnTo>
                  <a:pt x="379" y="181"/>
                </a:lnTo>
                <a:lnTo>
                  <a:pt x="381" y="184"/>
                </a:lnTo>
                <a:lnTo>
                  <a:pt x="382" y="185"/>
                </a:lnTo>
                <a:lnTo>
                  <a:pt x="385" y="185"/>
                </a:lnTo>
                <a:lnTo>
                  <a:pt x="386" y="185"/>
                </a:lnTo>
                <a:lnTo>
                  <a:pt x="389" y="186"/>
                </a:lnTo>
                <a:lnTo>
                  <a:pt x="390" y="188"/>
                </a:lnTo>
                <a:lnTo>
                  <a:pt x="391" y="188"/>
                </a:lnTo>
                <a:lnTo>
                  <a:pt x="394" y="189"/>
                </a:lnTo>
                <a:lnTo>
                  <a:pt x="400" y="193"/>
                </a:lnTo>
                <a:lnTo>
                  <a:pt x="399" y="194"/>
                </a:lnTo>
                <a:lnTo>
                  <a:pt x="399" y="193"/>
                </a:lnTo>
                <a:lnTo>
                  <a:pt x="398" y="193"/>
                </a:lnTo>
                <a:lnTo>
                  <a:pt x="399" y="194"/>
                </a:lnTo>
                <a:lnTo>
                  <a:pt x="400" y="194"/>
                </a:lnTo>
                <a:lnTo>
                  <a:pt x="400" y="193"/>
                </a:lnTo>
                <a:lnTo>
                  <a:pt x="402" y="193"/>
                </a:lnTo>
                <a:lnTo>
                  <a:pt x="402" y="194"/>
                </a:lnTo>
                <a:lnTo>
                  <a:pt x="403" y="194"/>
                </a:lnTo>
                <a:lnTo>
                  <a:pt x="403" y="195"/>
                </a:lnTo>
                <a:lnTo>
                  <a:pt x="404" y="195"/>
                </a:lnTo>
                <a:lnTo>
                  <a:pt x="404" y="197"/>
                </a:lnTo>
                <a:lnTo>
                  <a:pt x="404" y="198"/>
                </a:lnTo>
                <a:lnTo>
                  <a:pt x="404" y="199"/>
                </a:lnTo>
                <a:lnTo>
                  <a:pt x="403" y="201"/>
                </a:lnTo>
                <a:lnTo>
                  <a:pt x="402" y="202"/>
                </a:lnTo>
                <a:lnTo>
                  <a:pt x="402" y="203"/>
                </a:lnTo>
                <a:lnTo>
                  <a:pt x="400" y="203"/>
                </a:lnTo>
                <a:lnTo>
                  <a:pt x="399" y="203"/>
                </a:lnTo>
                <a:lnTo>
                  <a:pt x="398" y="202"/>
                </a:lnTo>
                <a:lnTo>
                  <a:pt x="398" y="203"/>
                </a:lnTo>
                <a:lnTo>
                  <a:pt x="399" y="203"/>
                </a:lnTo>
                <a:lnTo>
                  <a:pt x="400" y="203"/>
                </a:lnTo>
                <a:lnTo>
                  <a:pt x="402" y="203"/>
                </a:lnTo>
                <a:lnTo>
                  <a:pt x="402" y="205"/>
                </a:lnTo>
                <a:lnTo>
                  <a:pt x="400" y="205"/>
                </a:lnTo>
                <a:lnTo>
                  <a:pt x="402" y="205"/>
                </a:lnTo>
                <a:lnTo>
                  <a:pt x="402" y="206"/>
                </a:lnTo>
                <a:lnTo>
                  <a:pt x="403" y="207"/>
                </a:lnTo>
                <a:lnTo>
                  <a:pt x="402" y="212"/>
                </a:lnTo>
                <a:lnTo>
                  <a:pt x="402" y="215"/>
                </a:lnTo>
                <a:lnTo>
                  <a:pt x="400" y="218"/>
                </a:lnTo>
                <a:lnTo>
                  <a:pt x="402" y="219"/>
                </a:lnTo>
                <a:lnTo>
                  <a:pt x="396" y="223"/>
                </a:lnTo>
                <a:lnTo>
                  <a:pt x="393" y="235"/>
                </a:lnTo>
                <a:lnTo>
                  <a:pt x="393" y="236"/>
                </a:lnTo>
                <a:lnTo>
                  <a:pt x="391" y="235"/>
                </a:lnTo>
                <a:lnTo>
                  <a:pt x="390" y="235"/>
                </a:lnTo>
                <a:lnTo>
                  <a:pt x="390" y="236"/>
                </a:lnTo>
                <a:lnTo>
                  <a:pt x="389" y="236"/>
                </a:lnTo>
                <a:lnTo>
                  <a:pt x="389" y="235"/>
                </a:lnTo>
                <a:lnTo>
                  <a:pt x="387" y="235"/>
                </a:lnTo>
                <a:lnTo>
                  <a:pt x="385" y="232"/>
                </a:lnTo>
                <a:lnTo>
                  <a:pt x="383" y="231"/>
                </a:lnTo>
                <a:lnTo>
                  <a:pt x="382" y="231"/>
                </a:lnTo>
                <a:lnTo>
                  <a:pt x="381" y="232"/>
                </a:lnTo>
                <a:lnTo>
                  <a:pt x="379" y="232"/>
                </a:lnTo>
                <a:lnTo>
                  <a:pt x="378" y="232"/>
                </a:lnTo>
                <a:lnTo>
                  <a:pt x="377" y="232"/>
                </a:lnTo>
                <a:lnTo>
                  <a:pt x="377" y="231"/>
                </a:lnTo>
                <a:lnTo>
                  <a:pt x="376" y="231"/>
                </a:lnTo>
                <a:lnTo>
                  <a:pt x="376" y="232"/>
                </a:lnTo>
                <a:lnTo>
                  <a:pt x="374" y="232"/>
                </a:lnTo>
                <a:lnTo>
                  <a:pt x="373" y="235"/>
                </a:lnTo>
                <a:lnTo>
                  <a:pt x="372" y="235"/>
                </a:lnTo>
                <a:lnTo>
                  <a:pt x="370" y="235"/>
                </a:lnTo>
                <a:lnTo>
                  <a:pt x="370" y="236"/>
                </a:lnTo>
                <a:lnTo>
                  <a:pt x="369" y="235"/>
                </a:lnTo>
                <a:lnTo>
                  <a:pt x="369" y="236"/>
                </a:lnTo>
                <a:lnTo>
                  <a:pt x="368" y="236"/>
                </a:lnTo>
                <a:lnTo>
                  <a:pt x="366" y="237"/>
                </a:lnTo>
                <a:lnTo>
                  <a:pt x="364" y="239"/>
                </a:lnTo>
                <a:lnTo>
                  <a:pt x="362" y="239"/>
                </a:lnTo>
                <a:lnTo>
                  <a:pt x="361" y="240"/>
                </a:lnTo>
                <a:lnTo>
                  <a:pt x="361" y="239"/>
                </a:lnTo>
                <a:lnTo>
                  <a:pt x="360" y="239"/>
                </a:lnTo>
                <a:lnTo>
                  <a:pt x="360" y="240"/>
                </a:lnTo>
                <a:lnTo>
                  <a:pt x="359" y="241"/>
                </a:lnTo>
                <a:lnTo>
                  <a:pt x="357" y="241"/>
                </a:lnTo>
                <a:lnTo>
                  <a:pt x="357" y="240"/>
                </a:lnTo>
                <a:lnTo>
                  <a:pt x="355" y="240"/>
                </a:lnTo>
                <a:lnTo>
                  <a:pt x="355" y="239"/>
                </a:lnTo>
                <a:lnTo>
                  <a:pt x="353" y="239"/>
                </a:lnTo>
                <a:lnTo>
                  <a:pt x="352" y="239"/>
                </a:lnTo>
                <a:lnTo>
                  <a:pt x="352" y="240"/>
                </a:lnTo>
                <a:lnTo>
                  <a:pt x="351" y="240"/>
                </a:lnTo>
                <a:lnTo>
                  <a:pt x="349" y="240"/>
                </a:lnTo>
                <a:lnTo>
                  <a:pt x="349" y="241"/>
                </a:lnTo>
                <a:lnTo>
                  <a:pt x="351" y="241"/>
                </a:lnTo>
                <a:lnTo>
                  <a:pt x="351" y="243"/>
                </a:lnTo>
                <a:lnTo>
                  <a:pt x="351" y="244"/>
                </a:lnTo>
                <a:lnTo>
                  <a:pt x="351" y="245"/>
                </a:lnTo>
                <a:lnTo>
                  <a:pt x="351" y="247"/>
                </a:lnTo>
                <a:lnTo>
                  <a:pt x="352" y="248"/>
                </a:lnTo>
                <a:lnTo>
                  <a:pt x="351" y="248"/>
                </a:lnTo>
                <a:lnTo>
                  <a:pt x="349" y="248"/>
                </a:lnTo>
                <a:lnTo>
                  <a:pt x="349" y="249"/>
                </a:lnTo>
                <a:lnTo>
                  <a:pt x="349" y="250"/>
                </a:lnTo>
                <a:lnTo>
                  <a:pt x="351" y="252"/>
                </a:lnTo>
                <a:lnTo>
                  <a:pt x="352" y="252"/>
                </a:lnTo>
                <a:lnTo>
                  <a:pt x="353" y="250"/>
                </a:lnTo>
                <a:lnTo>
                  <a:pt x="353" y="252"/>
                </a:lnTo>
                <a:lnTo>
                  <a:pt x="355" y="252"/>
                </a:lnTo>
                <a:lnTo>
                  <a:pt x="355" y="253"/>
                </a:lnTo>
                <a:lnTo>
                  <a:pt x="353" y="254"/>
                </a:lnTo>
                <a:lnTo>
                  <a:pt x="355" y="254"/>
                </a:lnTo>
                <a:lnTo>
                  <a:pt x="355" y="256"/>
                </a:lnTo>
                <a:lnTo>
                  <a:pt x="356" y="256"/>
                </a:lnTo>
                <a:lnTo>
                  <a:pt x="357" y="256"/>
                </a:lnTo>
                <a:lnTo>
                  <a:pt x="359" y="256"/>
                </a:lnTo>
                <a:lnTo>
                  <a:pt x="360" y="256"/>
                </a:lnTo>
                <a:lnTo>
                  <a:pt x="361" y="257"/>
                </a:lnTo>
                <a:lnTo>
                  <a:pt x="362" y="258"/>
                </a:lnTo>
                <a:lnTo>
                  <a:pt x="362" y="260"/>
                </a:lnTo>
                <a:lnTo>
                  <a:pt x="364" y="260"/>
                </a:lnTo>
                <a:lnTo>
                  <a:pt x="364" y="261"/>
                </a:lnTo>
                <a:lnTo>
                  <a:pt x="362" y="261"/>
                </a:lnTo>
                <a:lnTo>
                  <a:pt x="362" y="262"/>
                </a:lnTo>
                <a:lnTo>
                  <a:pt x="364" y="264"/>
                </a:lnTo>
                <a:lnTo>
                  <a:pt x="362" y="264"/>
                </a:lnTo>
                <a:lnTo>
                  <a:pt x="362" y="265"/>
                </a:lnTo>
                <a:lnTo>
                  <a:pt x="362" y="266"/>
                </a:lnTo>
                <a:lnTo>
                  <a:pt x="362" y="267"/>
                </a:lnTo>
                <a:lnTo>
                  <a:pt x="364" y="267"/>
                </a:lnTo>
                <a:lnTo>
                  <a:pt x="364" y="269"/>
                </a:lnTo>
                <a:lnTo>
                  <a:pt x="362" y="269"/>
                </a:lnTo>
                <a:lnTo>
                  <a:pt x="362" y="270"/>
                </a:lnTo>
                <a:lnTo>
                  <a:pt x="364" y="270"/>
                </a:lnTo>
                <a:lnTo>
                  <a:pt x="361" y="271"/>
                </a:lnTo>
                <a:lnTo>
                  <a:pt x="362" y="273"/>
                </a:lnTo>
                <a:lnTo>
                  <a:pt x="362" y="274"/>
                </a:lnTo>
                <a:lnTo>
                  <a:pt x="361" y="274"/>
                </a:lnTo>
                <a:lnTo>
                  <a:pt x="361" y="275"/>
                </a:lnTo>
                <a:lnTo>
                  <a:pt x="361" y="277"/>
                </a:lnTo>
                <a:lnTo>
                  <a:pt x="361" y="278"/>
                </a:lnTo>
                <a:lnTo>
                  <a:pt x="360" y="278"/>
                </a:lnTo>
                <a:lnTo>
                  <a:pt x="359" y="279"/>
                </a:lnTo>
                <a:lnTo>
                  <a:pt x="360" y="279"/>
                </a:lnTo>
                <a:lnTo>
                  <a:pt x="360" y="281"/>
                </a:lnTo>
                <a:lnTo>
                  <a:pt x="359" y="282"/>
                </a:lnTo>
                <a:lnTo>
                  <a:pt x="357" y="283"/>
                </a:lnTo>
                <a:lnTo>
                  <a:pt x="357" y="282"/>
                </a:lnTo>
                <a:lnTo>
                  <a:pt x="356" y="283"/>
                </a:lnTo>
                <a:lnTo>
                  <a:pt x="355" y="283"/>
                </a:lnTo>
                <a:lnTo>
                  <a:pt x="355" y="284"/>
                </a:lnTo>
                <a:lnTo>
                  <a:pt x="353" y="284"/>
                </a:lnTo>
                <a:lnTo>
                  <a:pt x="353" y="283"/>
                </a:lnTo>
                <a:lnTo>
                  <a:pt x="353" y="284"/>
                </a:lnTo>
                <a:lnTo>
                  <a:pt x="352" y="284"/>
                </a:lnTo>
                <a:lnTo>
                  <a:pt x="351" y="284"/>
                </a:lnTo>
                <a:lnTo>
                  <a:pt x="351" y="286"/>
                </a:lnTo>
                <a:lnTo>
                  <a:pt x="349" y="286"/>
                </a:lnTo>
                <a:lnTo>
                  <a:pt x="348" y="286"/>
                </a:lnTo>
                <a:lnTo>
                  <a:pt x="347" y="286"/>
                </a:lnTo>
                <a:lnTo>
                  <a:pt x="345" y="286"/>
                </a:lnTo>
                <a:lnTo>
                  <a:pt x="344" y="287"/>
                </a:lnTo>
                <a:lnTo>
                  <a:pt x="343" y="287"/>
                </a:lnTo>
                <a:lnTo>
                  <a:pt x="342" y="286"/>
                </a:lnTo>
                <a:lnTo>
                  <a:pt x="340" y="286"/>
                </a:lnTo>
                <a:lnTo>
                  <a:pt x="340" y="284"/>
                </a:lnTo>
                <a:lnTo>
                  <a:pt x="339" y="284"/>
                </a:lnTo>
                <a:lnTo>
                  <a:pt x="340" y="284"/>
                </a:lnTo>
                <a:lnTo>
                  <a:pt x="340" y="286"/>
                </a:lnTo>
                <a:lnTo>
                  <a:pt x="342" y="286"/>
                </a:lnTo>
                <a:lnTo>
                  <a:pt x="342" y="287"/>
                </a:lnTo>
                <a:lnTo>
                  <a:pt x="340" y="288"/>
                </a:lnTo>
                <a:lnTo>
                  <a:pt x="340" y="290"/>
                </a:lnTo>
                <a:lnTo>
                  <a:pt x="340" y="291"/>
                </a:lnTo>
                <a:lnTo>
                  <a:pt x="339" y="291"/>
                </a:lnTo>
                <a:lnTo>
                  <a:pt x="338" y="290"/>
                </a:lnTo>
                <a:lnTo>
                  <a:pt x="336" y="290"/>
                </a:lnTo>
                <a:lnTo>
                  <a:pt x="338" y="288"/>
                </a:lnTo>
                <a:lnTo>
                  <a:pt x="336" y="288"/>
                </a:lnTo>
                <a:lnTo>
                  <a:pt x="336" y="290"/>
                </a:lnTo>
                <a:lnTo>
                  <a:pt x="335" y="290"/>
                </a:lnTo>
                <a:lnTo>
                  <a:pt x="334" y="290"/>
                </a:lnTo>
                <a:lnTo>
                  <a:pt x="332" y="291"/>
                </a:lnTo>
                <a:lnTo>
                  <a:pt x="332" y="290"/>
                </a:lnTo>
                <a:lnTo>
                  <a:pt x="332" y="291"/>
                </a:lnTo>
                <a:lnTo>
                  <a:pt x="334" y="291"/>
                </a:lnTo>
                <a:lnTo>
                  <a:pt x="335" y="291"/>
                </a:lnTo>
                <a:lnTo>
                  <a:pt x="336" y="291"/>
                </a:lnTo>
                <a:lnTo>
                  <a:pt x="336" y="290"/>
                </a:lnTo>
                <a:lnTo>
                  <a:pt x="336" y="288"/>
                </a:lnTo>
                <a:lnTo>
                  <a:pt x="336" y="290"/>
                </a:lnTo>
                <a:lnTo>
                  <a:pt x="338" y="290"/>
                </a:lnTo>
                <a:lnTo>
                  <a:pt x="339" y="291"/>
                </a:lnTo>
                <a:lnTo>
                  <a:pt x="339" y="292"/>
                </a:lnTo>
                <a:lnTo>
                  <a:pt x="340" y="292"/>
                </a:lnTo>
                <a:lnTo>
                  <a:pt x="342" y="292"/>
                </a:lnTo>
                <a:lnTo>
                  <a:pt x="343" y="292"/>
                </a:lnTo>
                <a:lnTo>
                  <a:pt x="343" y="294"/>
                </a:lnTo>
                <a:lnTo>
                  <a:pt x="342" y="294"/>
                </a:lnTo>
                <a:lnTo>
                  <a:pt x="342" y="295"/>
                </a:lnTo>
                <a:lnTo>
                  <a:pt x="343" y="295"/>
                </a:lnTo>
                <a:lnTo>
                  <a:pt x="343" y="298"/>
                </a:lnTo>
                <a:lnTo>
                  <a:pt x="342" y="299"/>
                </a:lnTo>
                <a:lnTo>
                  <a:pt x="340" y="298"/>
                </a:lnTo>
                <a:lnTo>
                  <a:pt x="339" y="296"/>
                </a:lnTo>
                <a:lnTo>
                  <a:pt x="338" y="295"/>
                </a:lnTo>
                <a:lnTo>
                  <a:pt x="338" y="294"/>
                </a:lnTo>
                <a:lnTo>
                  <a:pt x="338" y="292"/>
                </a:lnTo>
                <a:lnTo>
                  <a:pt x="336" y="292"/>
                </a:lnTo>
                <a:lnTo>
                  <a:pt x="336" y="294"/>
                </a:lnTo>
                <a:lnTo>
                  <a:pt x="335" y="294"/>
                </a:lnTo>
                <a:lnTo>
                  <a:pt x="334" y="294"/>
                </a:lnTo>
                <a:lnTo>
                  <a:pt x="334" y="295"/>
                </a:lnTo>
                <a:lnTo>
                  <a:pt x="332" y="295"/>
                </a:lnTo>
                <a:lnTo>
                  <a:pt x="331" y="295"/>
                </a:lnTo>
                <a:lnTo>
                  <a:pt x="331" y="296"/>
                </a:lnTo>
                <a:lnTo>
                  <a:pt x="331" y="298"/>
                </a:lnTo>
                <a:lnTo>
                  <a:pt x="331" y="299"/>
                </a:lnTo>
                <a:lnTo>
                  <a:pt x="330" y="299"/>
                </a:lnTo>
                <a:lnTo>
                  <a:pt x="330" y="300"/>
                </a:lnTo>
                <a:lnTo>
                  <a:pt x="331" y="301"/>
                </a:lnTo>
                <a:lnTo>
                  <a:pt x="331" y="300"/>
                </a:lnTo>
                <a:lnTo>
                  <a:pt x="332" y="300"/>
                </a:lnTo>
                <a:lnTo>
                  <a:pt x="332" y="301"/>
                </a:lnTo>
                <a:lnTo>
                  <a:pt x="334" y="301"/>
                </a:lnTo>
                <a:lnTo>
                  <a:pt x="334" y="303"/>
                </a:lnTo>
                <a:lnTo>
                  <a:pt x="335" y="303"/>
                </a:lnTo>
                <a:lnTo>
                  <a:pt x="336" y="303"/>
                </a:lnTo>
                <a:lnTo>
                  <a:pt x="338" y="303"/>
                </a:lnTo>
                <a:lnTo>
                  <a:pt x="338" y="304"/>
                </a:lnTo>
                <a:lnTo>
                  <a:pt x="339" y="304"/>
                </a:lnTo>
                <a:lnTo>
                  <a:pt x="340" y="304"/>
                </a:lnTo>
                <a:lnTo>
                  <a:pt x="340" y="305"/>
                </a:lnTo>
                <a:lnTo>
                  <a:pt x="340" y="307"/>
                </a:lnTo>
                <a:lnTo>
                  <a:pt x="340" y="308"/>
                </a:lnTo>
                <a:lnTo>
                  <a:pt x="340" y="309"/>
                </a:lnTo>
                <a:lnTo>
                  <a:pt x="340" y="312"/>
                </a:lnTo>
                <a:lnTo>
                  <a:pt x="339" y="312"/>
                </a:lnTo>
                <a:lnTo>
                  <a:pt x="340" y="313"/>
                </a:lnTo>
                <a:lnTo>
                  <a:pt x="340" y="315"/>
                </a:lnTo>
                <a:lnTo>
                  <a:pt x="340" y="316"/>
                </a:lnTo>
                <a:lnTo>
                  <a:pt x="343" y="317"/>
                </a:lnTo>
                <a:lnTo>
                  <a:pt x="343" y="319"/>
                </a:lnTo>
                <a:lnTo>
                  <a:pt x="343" y="320"/>
                </a:lnTo>
                <a:lnTo>
                  <a:pt x="343" y="321"/>
                </a:lnTo>
                <a:lnTo>
                  <a:pt x="344" y="321"/>
                </a:lnTo>
                <a:lnTo>
                  <a:pt x="345" y="320"/>
                </a:lnTo>
                <a:lnTo>
                  <a:pt x="347" y="320"/>
                </a:lnTo>
                <a:lnTo>
                  <a:pt x="347" y="319"/>
                </a:lnTo>
                <a:lnTo>
                  <a:pt x="348" y="320"/>
                </a:lnTo>
                <a:lnTo>
                  <a:pt x="348" y="321"/>
                </a:lnTo>
                <a:lnTo>
                  <a:pt x="349" y="321"/>
                </a:lnTo>
                <a:lnTo>
                  <a:pt x="351" y="321"/>
                </a:lnTo>
                <a:lnTo>
                  <a:pt x="352" y="322"/>
                </a:lnTo>
                <a:lnTo>
                  <a:pt x="353" y="322"/>
                </a:lnTo>
                <a:lnTo>
                  <a:pt x="353" y="324"/>
                </a:lnTo>
                <a:lnTo>
                  <a:pt x="355" y="325"/>
                </a:lnTo>
                <a:lnTo>
                  <a:pt x="355" y="326"/>
                </a:lnTo>
                <a:lnTo>
                  <a:pt x="356" y="326"/>
                </a:lnTo>
                <a:lnTo>
                  <a:pt x="356" y="328"/>
                </a:lnTo>
                <a:lnTo>
                  <a:pt x="355" y="328"/>
                </a:lnTo>
                <a:lnTo>
                  <a:pt x="353" y="329"/>
                </a:lnTo>
                <a:lnTo>
                  <a:pt x="353" y="330"/>
                </a:lnTo>
                <a:lnTo>
                  <a:pt x="355" y="332"/>
                </a:lnTo>
                <a:lnTo>
                  <a:pt x="353" y="333"/>
                </a:lnTo>
                <a:lnTo>
                  <a:pt x="355" y="333"/>
                </a:lnTo>
                <a:lnTo>
                  <a:pt x="355" y="334"/>
                </a:lnTo>
                <a:lnTo>
                  <a:pt x="355" y="336"/>
                </a:lnTo>
                <a:lnTo>
                  <a:pt x="355" y="337"/>
                </a:lnTo>
                <a:lnTo>
                  <a:pt x="355" y="338"/>
                </a:lnTo>
                <a:lnTo>
                  <a:pt x="356" y="338"/>
                </a:lnTo>
                <a:lnTo>
                  <a:pt x="356" y="339"/>
                </a:lnTo>
                <a:lnTo>
                  <a:pt x="356" y="341"/>
                </a:lnTo>
                <a:lnTo>
                  <a:pt x="355" y="342"/>
                </a:lnTo>
                <a:lnTo>
                  <a:pt x="353" y="342"/>
                </a:lnTo>
                <a:lnTo>
                  <a:pt x="352" y="341"/>
                </a:lnTo>
                <a:lnTo>
                  <a:pt x="351" y="341"/>
                </a:lnTo>
                <a:lnTo>
                  <a:pt x="349" y="341"/>
                </a:lnTo>
                <a:lnTo>
                  <a:pt x="349" y="342"/>
                </a:lnTo>
                <a:lnTo>
                  <a:pt x="349" y="343"/>
                </a:lnTo>
                <a:lnTo>
                  <a:pt x="348" y="343"/>
                </a:lnTo>
                <a:lnTo>
                  <a:pt x="348" y="345"/>
                </a:lnTo>
                <a:lnTo>
                  <a:pt x="347" y="345"/>
                </a:lnTo>
                <a:lnTo>
                  <a:pt x="345" y="345"/>
                </a:lnTo>
                <a:lnTo>
                  <a:pt x="344" y="343"/>
                </a:lnTo>
                <a:lnTo>
                  <a:pt x="343" y="343"/>
                </a:lnTo>
                <a:lnTo>
                  <a:pt x="343" y="342"/>
                </a:lnTo>
                <a:lnTo>
                  <a:pt x="342" y="341"/>
                </a:lnTo>
                <a:lnTo>
                  <a:pt x="340" y="341"/>
                </a:lnTo>
                <a:lnTo>
                  <a:pt x="340" y="339"/>
                </a:lnTo>
                <a:lnTo>
                  <a:pt x="340" y="338"/>
                </a:lnTo>
                <a:lnTo>
                  <a:pt x="340" y="337"/>
                </a:lnTo>
                <a:lnTo>
                  <a:pt x="339" y="336"/>
                </a:lnTo>
                <a:lnTo>
                  <a:pt x="338" y="334"/>
                </a:lnTo>
                <a:lnTo>
                  <a:pt x="336" y="334"/>
                </a:lnTo>
                <a:lnTo>
                  <a:pt x="335" y="334"/>
                </a:lnTo>
                <a:lnTo>
                  <a:pt x="334" y="334"/>
                </a:lnTo>
                <a:lnTo>
                  <a:pt x="332" y="333"/>
                </a:lnTo>
                <a:lnTo>
                  <a:pt x="331" y="333"/>
                </a:lnTo>
                <a:lnTo>
                  <a:pt x="330" y="333"/>
                </a:lnTo>
                <a:lnTo>
                  <a:pt x="330" y="332"/>
                </a:lnTo>
                <a:lnTo>
                  <a:pt x="328" y="332"/>
                </a:lnTo>
                <a:lnTo>
                  <a:pt x="327" y="330"/>
                </a:lnTo>
                <a:lnTo>
                  <a:pt x="327" y="329"/>
                </a:lnTo>
                <a:lnTo>
                  <a:pt x="327" y="328"/>
                </a:lnTo>
                <a:lnTo>
                  <a:pt x="326" y="328"/>
                </a:lnTo>
                <a:lnTo>
                  <a:pt x="326" y="326"/>
                </a:lnTo>
                <a:lnTo>
                  <a:pt x="326" y="325"/>
                </a:lnTo>
                <a:lnTo>
                  <a:pt x="324" y="324"/>
                </a:lnTo>
                <a:lnTo>
                  <a:pt x="323" y="324"/>
                </a:lnTo>
                <a:lnTo>
                  <a:pt x="321" y="322"/>
                </a:lnTo>
                <a:lnTo>
                  <a:pt x="321" y="321"/>
                </a:lnTo>
                <a:lnTo>
                  <a:pt x="319" y="321"/>
                </a:lnTo>
                <a:lnTo>
                  <a:pt x="319" y="320"/>
                </a:lnTo>
                <a:lnTo>
                  <a:pt x="318" y="320"/>
                </a:lnTo>
                <a:lnTo>
                  <a:pt x="318" y="319"/>
                </a:lnTo>
                <a:lnTo>
                  <a:pt x="317" y="319"/>
                </a:lnTo>
                <a:lnTo>
                  <a:pt x="318" y="317"/>
                </a:lnTo>
                <a:lnTo>
                  <a:pt x="318" y="316"/>
                </a:lnTo>
                <a:lnTo>
                  <a:pt x="319" y="316"/>
                </a:lnTo>
                <a:lnTo>
                  <a:pt x="319" y="315"/>
                </a:lnTo>
                <a:lnTo>
                  <a:pt x="319" y="313"/>
                </a:lnTo>
                <a:lnTo>
                  <a:pt x="321" y="313"/>
                </a:lnTo>
                <a:lnTo>
                  <a:pt x="319" y="312"/>
                </a:lnTo>
                <a:lnTo>
                  <a:pt x="319" y="309"/>
                </a:lnTo>
                <a:lnTo>
                  <a:pt x="321" y="309"/>
                </a:lnTo>
                <a:lnTo>
                  <a:pt x="321" y="308"/>
                </a:lnTo>
                <a:lnTo>
                  <a:pt x="322" y="308"/>
                </a:lnTo>
                <a:lnTo>
                  <a:pt x="323" y="308"/>
                </a:lnTo>
                <a:lnTo>
                  <a:pt x="323" y="307"/>
                </a:lnTo>
                <a:lnTo>
                  <a:pt x="322" y="305"/>
                </a:lnTo>
                <a:lnTo>
                  <a:pt x="321" y="305"/>
                </a:lnTo>
                <a:lnTo>
                  <a:pt x="319" y="305"/>
                </a:lnTo>
                <a:lnTo>
                  <a:pt x="318" y="305"/>
                </a:lnTo>
                <a:lnTo>
                  <a:pt x="315" y="305"/>
                </a:lnTo>
                <a:lnTo>
                  <a:pt x="314" y="304"/>
                </a:lnTo>
                <a:lnTo>
                  <a:pt x="313" y="304"/>
                </a:lnTo>
                <a:lnTo>
                  <a:pt x="311" y="304"/>
                </a:lnTo>
                <a:lnTo>
                  <a:pt x="310" y="305"/>
                </a:lnTo>
                <a:lnTo>
                  <a:pt x="309" y="305"/>
                </a:lnTo>
                <a:lnTo>
                  <a:pt x="307" y="305"/>
                </a:lnTo>
                <a:lnTo>
                  <a:pt x="307" y="304"/>
                </a:lnTo>
                <a:lnTo>
                  <a:pt x="306" y="304"/>
                </a:lnTo>
                <a:lnTo>
                  <a:pt x="306" y="303"/>
                </a:lnTo>
                <a:lnTo>
                  <a:pt x="305" y="303"/>
                </a:lnTo>
                <a:lnTo>
                  <a:pt x="304" y="303"/>
                </a:lnTo>
                <a:lnTo>
                  <a:pt x="304" y="304"/>
                </a:lnTo>
                <a:lnTo>
                  <a:pt x="302" y="304"/>
                </a:lnTo>
                <a:lnTo>
                  <a:pt x="301" y="307"/>
                </a:lnTo>
                <a:lnTo>
                  <a:pt x="300" y="307"/>
                </a:lnTo>
                <a:lnTo>
                  <a:pt x="298" y="308"/>
                </a:lnTo>
                <a:lnTo>
                  <a:pt x="297" y="308"/>
                </a:lnTo>
                <a:lnTo>
                  <a:pt x="297" y="309"/>
                </a:lnTo>
                <a:lnTo>
                  <a:pt x="296" y="311"/>
                </a:lnTo>
                <a:lnTo>
                  <a:pt x="294" y="311"/>
                </a:lnTo>
                <a:lnTo>
                  <a:pt x="294" y="312"/>
                </a:lnTo>
                <a:lnTo>
                  <a:pt x="296" y="313"/>
                </a:lnTo>
                <a:lnTo>
                  <a:pt x="297" y="313"/>
                </a:lnTo>
                <a:lnTo>
                  <a:pt x="298" y="315"/>
                </a:lnTo>
                <a:lnTo>
                  <a:pt x="298" y="316"/>
                </a:lnTo>
                <a:lnTo>
                  <a:pt x="297" y="316"/>
                </a:lnTo>
                <a:lnTo>
                  <a:pt x="296" y="316"/>
                </a:lnTo>
                <a:lnTo>
                  <a:pt x="296" y="317"/>
                </a:lnTo>
                <a:lnTo>
                  <a:pt x="296" y="319"/>
                </a:lnTo>
                <a:lnTo>
                  <a:pt x="294" y="319"/>
                </a:lnTo>
                <a:lnTo>
                  <a:pt x="294" y="320"/>
                </a:lnTo>
                <a:lnTo>
                  <a:pt x="293" y="320"/>
                </a:lnTo>
                <a:lnTo>
                  <a:pt x="292" y="320"/>
                </a:lnTo>
                <a:lnTo>
                  <a:pt x="290" y="319"/>
                </a:lnTo>
                <a:lnTo>
                  <a:pt x="290" y="317"/>
                </a:lnTo>
                <a:lnTo>
                  <a:pt x="289" y="316"/>
                </a:lnTo>
                <a:lnTo>
                  <a:pt x="289" y="315"/>
                </a:lnTo>
                <a:lnTo>
                  <a:pt x="289" y="313"/>
                </a:lnTo>
                <a:lnTo>
                  <a:pt x="290" y="313"/>
                </a:lnTo>
                <a:lnTo>
                  <a:pt x="289" y="313"/>
                </a:lnTo>
                <a:lnTo>
                  <a:pt x="288" y="313"/>
                </a:lnTo>
                <a:lnTo>
                  <a:pt x="287" y="313"/>
                </a:lnTo>
                <a:lnTo>
                  <a:pt x="287" y="312"/>
                </a:lnTo>
                <a:lnTo>
                  <a:pt x="285" y="313"/>
                </a:lnTo>
                <a:lnTo>
                  <a:pt x="285" y="312"/>
                </a:lnTo>
                <a:lnTo>
                  <a:pt x="284" y="312"/>
                </a:lnTo>
                <a:lnTo>
                  <a:pt x="283" y="311"/>
                </a:lnTo>
                <a:lnTo>
                  <a:pt x="281" y="311"/>
                </a:lnTo>
                <a:lnTo>
                  <a:pt x="280" y="308"/>
                </a:lnTo>
                <a:lnTo>
                  <a:pt x="279" y="308"/>
                </a:lnTo>
                <a:lnTo>
                  <a:pt x="279" y="307"/>
                </a:lnTo>
                <a:lnTo>
                  <a:pt x="279" y="305"/>
                </a:lnTo>
                <a:lnTo>
                  <a:pt x="279" y="304"/>
                </a:lnTo>
                <a:lnTo>
                  <a:pt x="277" y="304"/>
                </a:lnTo>
                <a:lnTo>
                  <a:pt x="277" y="303"/>
                </a:lnTo>
                <a:lnTo>
                  <a:pt x="276" y="303"/>
                </a:lnTo>
                <a:lnTo>
                  <a:pt x="276" y="301"/>
                </a:lnTo>
                <a:lnTo>
                  <a:pt x="277" y="300"/>
                </a:lnTo>
                <a:lnTo>
                  <a:pt x="276" y="300"/>
                </a:lnTo>
                <a:lnTo>
                  <a:pt x="276" y="299"/>
                </a:lnTo>
                <a:lnTo>
                  <a:pt x="276" y="298"/>
                </a:lnTo>
                <a:lnTo>
                  <a:pt x="277" y="298"/>
                </a:lnTo>
                <a:lnTo>
                  <a:pt x="279" y="298"/>
                </a:lnTo>
                <a:lnTo>
                  <a:pt x="280" y="298"/>
                </a:lnTo>
                <a:lnTo>
                  <a:pt x="281" y="298"/>
                </a:lnTo>
                <a:lnTo>
                  <a:pt x="281" y="296"/>
                </a:lnTo>
                <a:lnTo>
                  <a:pt x="283" y="296"/>
                </a:lnTo>
                <a:lnTo>
                  <a:pt x="283" y="295"/>
                </a:lnTo>
                <a:lnTo>
                  <a:pt x="281" y="294"/>
                </a:lnTo>
                <a:lnTo>
                  <a:pt x="283" y="294"/>
                </a:lnTo>
                <a:lnTo>
                  <a:pt x="284" y="294"/>
                </a:lnTo>
                <a:lnTo>
                  <a:pt x="284" y="295"/>
                </a:lnTo>
                <a:lnTo>
                  <a:pt x="284" y="294"/>
                </a:lnTo>
                <a:lnTo>
                  <a:pt x="285" y="294"/>
                </a:lnTo>
                <a:lnTo>
                  <a:pt x="287" y="294"/>
                </a:lnTo>
                <a:lnTo>
                  <a:pt x="288" y="294"/>
                </a:lnTo>
                <a:lnTo>
                  <a:pt x="289" y="294"/>
                </a:lnTo>
                <a:lnTo>
                  <a:pt x="290" y="294"/>
                </a:lnTo>
                <a:lnTo>
                  <a:pt x="292" y="294"/>
                </a:lnTo>
                <a:lnTo>
                  <a:pt x="292" y="295"/>
                </a:lnTo>
                <a:lnTo>
                  <a:pt x="293" y="295"/>
                </a:lnTo>
                <a:lnTo>
                  <a:pt x="294" y="294"/>
                </a:lnTo>
                <a:lnTo>
                  <a:pt x="294" y="292"/>
                </a:lnTo>
                <a:lnTo>
                  <a:pt x="296" y="292"/>
                </a:lnTo>
                <a:lnTo>
                  <a:pt x="297" y="292"/>
                </a:lnTo>
                <a:lnTo>
                  <a:pt x="297" y="291"/>
                </a:lnTo>
                <a:lnTo>
                  <a:pt x="297" y="290"/>
                </a:lnTo>
                <a:lnTo>
                  <a:pt x="297" y="288"/>
                </a:lnTo>
                <a:lnTo>
                  <a:pt x="296" y="287"/>
                </a:lnTo>
                <a:lnTo>
                  <a:pt x="296" y="286"/>
                </a:lnTo>
                <a:lnTo>
                  <a:pt x="297" y="286"/>
                </a:lnTo>
                <a:lnTo>
                  <a:pt x="296" y="286"/>
                </a:lnTo>
                <a:lnTo>
                  <a:pt x="294" y="286"/>
                </a:lnTo>
                <a:lnTo>
                  <a:pt x="294" y="284"/>
                </a:lnTo>
                <a:lnTo>
                  <a:pt x="294" y="283"/>
                </a:lnTo>
                <a:lnTo>
                  <a:pt x="294" y="284"/>
                </a:lnTo>
                <a:lnTo>
                  <a:pt x="293" y="284"/>
                </a:lnTo>
                <a:lnTo>
                  <a:pt x="294" y="284"/>
                </a:lnTo>
                <a:lnTo>
                  <a:pt x="293" y="284"/>
                </a:lnTo>
                <a:lnTo>
                  <a:pt x="292" y="283"/>
                </a:lnTo>
                <a:lnTo>
                  <a:pt x="293" y="283"/>
                </a:lnTo>
                <a:lnTo>
                  <a:pt x="293" y="282"/>
                </a:lnTo>
                <a:lnTo>
                  <a:pt x="292" y="281"/>
                </a:lnTo>
                <a:lnTo>
                  <a:pt x="293" y="281"/>
                </a:lnTo>
                <a:lnTo>
                  <a:pt x="294" y="281"/>
                </a:lnTo>
                <a:lnTo>
                  <a:pt x="293" y="281"/>
                </a:lnTo>
                <a:lnTo>
                  <a:pt x="293" y="279"/>
                </a:lnTo>
                <a:lnTo>
                  <a:pt x="292" y="279"/>
                </a:lnTo>
                <a:lnTo>
                  <a:pt x="290" y="279"/>
                </a:lnTo>
                <a:lnTo>
                  <a:pt x="290" y="281"/>
                </a:lnTo>
                <a:lnTo>
                  <a:pt x="288" y="281"/>
                </a:lnTo>
                <a:lnTo>
                  <a:pt x="288" y="279"/>
                </a:lnTo>
                <a:lnTo>
                  <a:pt x="287" y="278"/>
                </a:lnTo>
                <a:lnTo>
                  <a:pt x="285" y="279"/>
                </a:lnTo>
                <a:lnTo>
                  <a:pt x="284" y="279"/>
                </a:lnTo>
                <a:lnTo>
                  <a:pt x="284" y="278"/>
                </a:lnTo>
                <a:lnTo>
                  <a:pt x="285" y="277"/>
                </a:lnTo>
                <a:lnTo>
                  <a:pt x="284" y="277"/>
                </a:lnTo>
                <a:lnTo>
                  <a:pt x="283" y="277"/>
                </a:lnTo>
                <a:lnTo>
                  <a:pt x="283" y="275"/>
                </a:lnTo>
                <a:lnTo>
                  <a:pt x="281" y="275"/>
                </a:lnTo>
                <a:lnTo>
                  <a:pt x="281" y="274"/>
                </a:lnTo>
                <a:lnTo>
                  <a:pt x="281" y="273"/>
                </a:lnTo>
                <a:lnTo>
                  <a:pt x="283" y="271"/>
                </a:lnTo>
                <a:lnTo>
                  <a:pt x="284" y="271"/>
                </a:lnTo>
                <a:lnTo>
                  <a:pt x="284" y="270"/>
                </a:lnTo>
                <a:lnTo>
                  <a:pt x="284" y="269"/>
                </a:lnTo>
                <a:lnTo>
                  <a:pt x="285" y="269"/>
                </a:lnTo>
                <a:lnTo>
                  <a:pt x="287" y="269"/>
                </a:lnTo>
                <a:lnTo>
                  <a:pt x="287" y="267"/>
                </a:lnTo>
                <a:lnTo>
                  <a:pt x="285" y="267"/>
                </a:lnTo>
                <a:lnTo>
                  <a:pt x="285" y="266"/>
                </a:lnTo>
                <a:lnTo>
                  <a:pt x="285" y="265"/>
                </a:lnTo>
                <a:lnTo>
                  <a:pt x="284" y="265"/>
                </a:lnTo>
                <a:lnTo>
                  <a:pt x="284" y="264"/>
                </a:lnTo>
                <a:lnTo>
                  <a:pt x="285" y="264"/>
                </a:lnTo>
                <a:lnTo>
                  <a:pt x="285" y="262"/>
                </a:lnTo>
                <a:lnTo>
                  <a:pt x="284" y="261"/>
                </a:lnTo>
                <a:lnTo>
                  <a:pt x="284" y="260"/>
                </a:lnTo>
                <a:lnTo>
                  <a:pt x="284" y="261"/>
                </a:lnTo>
                <a:lnTo>
                  <a:pt x="284" y="262"/>
                </a:lnTo>
                <a:lnTo>
                  <a:pt x="284" y="264"/>
                </a:lnTo>
                <a:lnTo>
                  <a:pt x="283" y="264"/>
                </a:lnTo>
                <a:lnTo>
                  <a:pt x="283" y="262"/>
                </a:lnTo>
                <a:lnTo>
                  <a:pt x="281" y="262"/>
                </a:lnTo>
                <a:lnTo>
                  <a:pt x="280" y="262"/>
                </a:lnTo>
                <a:lnTo>
                  <a:pt x="280" y="261"/>
                </a:lnTo>
                <a:lnTo>
                  <a:pt x="280" y="258"/>
                </a:lnTo>
                <a:lnTo>
                  <a:pt x="279" y="257"/>
                </a:lnTo>
                <a:lnTo>
                  <a:pt x="280" y="256"/>
                </a:lnTo>
                <a:lnTo>
                  <a:pt x="280" y="254"/>
                </a:lnTo>
                <a:lnTo>
                  <a:pt x="281" y="254"/>
                </a:lnTo>
                <a:lnTo>
                  <a:pt x="281" y="253"/>
                </a:lnTo>
                <a:lnTo>
                  <a:pt x="281" y="254"/>
                </a:lnTo>
                <a:lnTo>
                  <a:pt x="280" y="254"/>
                </a:lnTo>
                <a:lnTo>
                  <a:pt x="280" y="256"/>
                </a:lnTo>
                <a:lnTo>
                  <a:pt x="279" y="256"/>
                </a:lnTo>
                <a:lnTo>
                  <a:pt x="279" y="257"/>
                </a:lnTo>
                <a:lnTo>
                  <a:pt x="279" y="258"/>
                </a:lnTo>
                <a:lnTo>
                  <a:pt x="279" y="260"/>
                </a:lnTo>
                <a:lnTo>
                  <a:pt x="279" y="261"/>
                </a:lnTo>
                <a:lnTo>
                  <a:pt x="279" y="262"/>
                </a:lnTo>
                <a:lnTo>
                  <a:pt x="277" y="262"/>
                </a:lnTo>
                <a:lnTo>
                  <a:pt x="277" y="264"/>
                </a:lnTo>
                <a:lnTo>
                  <a:pt x="276" y="264"/>
                </a:lnTo>
                <a:lnTo>
                  <a:pt x="276" y="265"/>
                </a:lnTo>
                <a:lnTo>
                  <a:pt x="275" y="265"/>
                </a:lnTo>
                <a:lnTo>
                  <a:pt x="273" y="265"/>
                </a:lnTo>
                <a:lnTo>
                  <a:pt x="273" y="266"/>
                </a:lnTo>
                <a:lnTo>
                  <a:pt x="272" y="267"/>
                </a:lnTo>
                <a:lnTo>
                  <a:pt x="272" y="269"/>
                </a:lnTo>
                <a:lnTo>
                  <a:pt x="272" y="270"/>
                </a:lnTo>
                <a:lnTo>
                  <a:pt x="272" y="271"/>
                </a:lnTo>
                <a:lnTo>
                  <a:pt x="271" y="271"/>
                </a:lnTo>
                <a:lnTo>
                  <a:pt x="270" y="270"/>
                </a:lnTo>
                <a:lnTo>
                  <a:pt x="268" y="270"/>
                </a:lnTo>
                <a:lnTo>
                  <a:pt x="267" y="270"/>
                </a:lnTo>
                <a:lnTo>
                  <a:pt x="267" y="271"/>
                </a:lnTo>
                <a:lnTo>
                  <a:pt x="267" y="273"/>
                </a:lnTo>
                <a:lnTo>
                  <a:pt x="267" y="275"/>
                </a:lnTo>
                <a:lnTo>
                  <a:pt x="266" y="275"/>
                </a:lnTo>
                <a:lnTo>
                  <a:pt x="264" y="275"/>
                </a:lnTo>
                <a:lnTo>
                  <a:pt x="264" y="274"/>
                </a:lnTo>
                <a:lnTo>
                  <a:pt x="264" y="275"/>
                </a:lnTo>
                <a:lnTo>
                  <a:pt x="263" y="275"/>
                </a:lnTo>
                <a:lnTo>
                  <a:pt x="262" y="277"/>
                </a:lnTo>
                <a:lnTo>
                  <a:pt x="262" y="275"/>
                </a:lnTo>
                <a:lnTo>
                  <a:pt x="260" y="275"/>
                </a:lnTo>
                <a:lnTo>
                  <a:pt x="260" y="277"/>
                </a:lnTo>
                <a:lnTo>
                  <a:pt x="262" y="277"/>
                </a:lnTo>
                <a:lnTo>
                  <a:pt x="263" y="277"/>
                </a:lnTo>
                <a:lnTo>
                  <a:pt x="263" y="278"/>
                </a:lnTo>
                <a:lnTo>
                  <a:pt x="262" y="278"/>
                </a:lnTo>
                <a:lnTo>
                  <a:pt x="263" y="278"/>
                </a:lnTo>
                <a:lnTo>
                  <a:pt x="264" y="278"/>
                </a:lnTo>
                <a:lnTo>
                  <a:pt x="264" y="277"/>
                </a:lnTo>
                <a:lnTo>
                  <a:pt x="266" y="277"/>
                </a:lnTo>
                <a:lnTo>
                  <a:pt x="266" y="278"/>
                </a:lnTo>
                <a:lnTo>
                  <a:pt x="264" y="278"/>
                </a:lnTo>
                <a:lnTo>
                  <a:pt x="264" y="279"/>
                </a:lnTo>
                <a:lnTo>
                  <a:pt x="266" y="281"/>
                </a:lnTo>
                <a:lnTo>
                  <a:pt x="266" y="283"/>
                </a:lnTo>
                <a:lnTo>
                  <a:pt x="264" y="284"/>
                </a:lnTo>
                <a:lnTo>
                  <a:pt x="263" y="284"/>
                </a:lnTo>
                <a:lnTo>
                  <a:pt x="263" y="283"/>
                </a:lnTo>
                <a:lnTo>
                  <a:pt x="262" y="283"/>
                </a:lnTo>
                <a:lnTo>
                  <a:pt x="260" y="283"/>
                </a:lnTo>
                <a:lnTo>
                  <a:pt x="259" y="283"/>
                </a:lnTo>
                <a:lnTo>
                  <a:pt x="259" y="284"/>
                </a:lnTo>
                <a:lnTo>
                  <a:pt x="259" y="286"/>
                </a:lnTo>
                <a:lnTo>
                  <a:pt x="260" y="286"/>
                </a:lnTo>
                <a:lnTo>
                  <a:pt x="260" y="287"/>
                </a:lnTo>
                <a:lnTo>
                  <a:pt x="259" y="288"/>
                </a:lnTo>
                <a:lnTo>
                  <a:pt x="260" y="290"/>
                </a:lnTo>
                <a:lnTo>
                  <a:pt x="259" y="290"/>
                </a:lnTo>
                <a:lnTo>
                  <a:pt x="260" y="291"/>
                </a:lnTo>
                <a:lnTo>
                  <a:pt x="260" y="292"/>
                </a:lnTo>
                <a:lnTo>
                  <a:pt x="260" y="294"/>
                </a:lnTo>
                <a:lnTo>
                  <a:pt x="259" y="295"/>
                </a:lnTo>
                <a:lnTo>
                  <a:pt x="260" y="295"/>
                </a:lnTo>
                <a:lnTo>
                  <a:pt x="260" y="296"/>
                </a:lnTo>
                <a:lnTo>
                  <a:pt x="259" y="296"/>
                </a:lnTo>
                <a:lnTo>
                  <a:pt x="259" y="298"/>
                </a:lnTo>
                <a:lnTo>
                  <a:pt x="259" y="299"/>
                </a:lnTo>
                <a:lnTo>
                  <a:pt x="259" y="300"/>
                </a:lnTo>
                <a:lnTo>
                  <a:pt x="259" y="301"/>
                </a:lnTo>
                <a:lnTo>
                  <a:pt x="258" y="301"/>
                </a:lnTo>
                <a:lnTo>
                  <a:pt x="258" y="303"/>
                </a:lnTo>
                <a:lnTo>
                  <a:pt x="256" y="303"/>
                </a:lnTo>
                <a:lnTo>
                  <a:pt x="256" y="304"/>
                </a:lnTo>
                <a:lnTo>
                  <a:pt x="255" y="304"/>
                </a:lnTo>
                <a:lnTo>
                  <a:pt x="256" y="305"/>
                </a:lnTo>
                <a:lnTo>
                  <a:pt x="255" y="305"/>
                </a:lnTo>
                <a:lnTo>
                  <a:pt x="255" y="307"/>
                </a:lnTo>
                <a:lnTo>
                  <a:pt x="255" y="308"/>
                </a:lnTo>
                <a:lnTo>
                  <a:pt x="254" y="309"/>
                </a:lnTo>
                <a:lnTo>
                  <a:pt x="254" y="311"/>
                </a:lnTo>
                <a:lnTo>
                  <a:pt x="252" y="311"/>
                </a:lnTo>
                <a:lnTo>
                  <a:pt x="252" y="312"/>
                </a:lnTo>
                <a:lnTo>
                  <a:pt x="252" y="313"/>
                </a:lnTo>
                <a:lnTo>
                  <a:pt x="252" y="315"/>
                </a:lnTo>
                <a:lnTo>
                  <a:pt x="254" y="315"/>
                </a:lnTo>
                <a:lnTo>
                  <a:pt x="254" y="316"/>
                </a:lnTo>
                <a:lnTo>
                  <a:pt x="252" y="317"/>
                </a:lnTo>
                <a:lnTo>
                  <a:pt x="252" y="316"/>
                </a:lnTo>
                <a:lnTo>
                  <a:pt x="251" y="317"/>
                </a:lnTo>
                <a:lnTo>
                  <a:pt x="251" y="319"/>
                </a:lnTo>
                <a:lnTo>
                  <a:pt x="252" y="319"/>
                </a:lnTo>
                <a:lnTo>
                  <a:pt x="251" y="320"/>
                </a:lnTo>
                <a:lnTo>
                  <a:pt x="251" y="321"/>
                </a:lnTo>
                <a:lnTo>
                  <a:pt x="250" y="321"/>
                </a:lnTo>
                <a:lnTo>
                  <a:pt x="249" y="320"/>
                </a:lnTo>
                <a:lnTo>
                  <a:pt x="249" y="319"/>
                </a:lnTo>
                <a:lnTo>
                  <a:pt x="249" y="317"/>
                </a:lnTo>
                <a:lnTo>
                  <a:pt x="247" y="317"/>
                </a:lnTo>
                <a:lnTo>
                  <a:pt x="246" y="316"/>
                </a:lnTo>
                <a:lnTo>
                  <a:pt x="247" y="315"/>
                </a:lnTo>
                <a:lnTo>
                  <a:pt x="246" y="315"/>
                </a:lnTo>
                <a:lnTo>
                  <a:pt x="245" y="315"/>
                </a:lnTo>
                <a:lnTo>
                  <a:pt x="245" y="316"/>
                </a:lnTo>
                <a:lnTo>
                  <a:pt x="245" y="317"/>
                </a:lnTo>
                <a:lnTo>
                  <a:pt x="243" y="317"/>
                </a:lnTo>
                <a:lnTo>
                  <a:pt x="242" y="316"/>
                </a:lnTo>
                <a:lnTo>
                  <a:pt x="241" y="316"/>
                </a:lnTo>
                <a:lnTo>
                  <a:pt x="241" y="315"/>
                </a:lnTo>
                <a:lnTo>
                  <a:pt x="241" y="313"/>
                </a:lnTo>
                <a:lnTo>
                  <a:pt x="239" y="312"/>
                </a:lnTo>
                <a:lnTo>
                  <a:pt x="238" y="311"/>
                </a:lnTo>
                <a:lnTo>
                  <a:pt x="237" y="309"/>
                </a:lnTo>
                <a:lnTo>
                  <a:pt x="237" y="308"/>
                </a:lnTo>
                <a:lnTo>
                  <a:pt x="235" y="307"/>
                </a:lnTo>
                <a:lnTo>
                  <a:pt x="235" y="305"/>
                </a:lnTo>
                <a:lnTo>
                  <a:pt x="235" y="304"/>
                </a:lnTo>
                <a:lnTo>
                  <a:pt x="234" y="304"/>
                </a:lnTo>
                <a:lnTo>
                  <a:pt x="234" y="303"/>
                </a:lnTo>
                <a:lnTo>
                  <a:pt x="233" y="303"/>
                </a:lnTo>
                <a:lnTo>
                  <a:pt x="232" y="301"/>
                </a:lnTo>
                <a:lnTo>
                  <a:pt x="229" y="301"/>
                </a:lnTo>
                <a:lnTo>
                  <a:pt x="228" y="303"/>
                </a:lnTo>
                <a:lnTo>
                  <a:pt x="228" y="304"/>
                </a:lnTo>
                <a:lnTo>
                  <a:pt x="228" y="305"/>
                </a:lnTo>
                <a:lnTo>
                  <a:pt x="226" y="305"/>
                </a:lnTo>
                <a:lnTo>
                  <a:pt x="226" y="308"/>
                </a:lnTo>
                <a:lnTo>
                  <a:pt x="226" y="309"/>
                </a:lnTo>
                <a:lnTo>
                  <a:pt x="225" y="309"/>
                </a:lnTo>
                <a:lnTo>
                  <a:pt x="224" y="311"/>
                </a:lnTo>
                <a:lnTo>
                  <a:pt x="224" y="309"/>
                </a:lnTo>
                <a:lnTo>
                  <a:pt x="224" y="311"/>
                </a:lnTo>
                <a:lnTo>
                  <a:pt x="221" y="311"/>
                </a:lnTo>
                <a:lnTo>
                  <a:pt x="220" y="312"/>
                </a:lnTo>
                <a:lnTo>
                  <a:pt x="221" y="313"/>
                </a:lnTo>
                <a:lnTo>
                  <a:pt x="222" y="313"/>
                </a:lnTo>
                <a:lnTo>
                  <a:pt x="224" y="315"/>
                </a:lnTo>
                <a:lnTo>
                  <a:pt x="224" y="316"/>
                </a:lnTo>
                <a:lnTo>
                  <a:pt x="225" y="317"/>
                </a:lnTo>
                <a:lnTo>
                  <a:pt x="225" y="319"/>
                </a:lnTo>
                <a:lnTo>
                  <a:pt x="224" y="319"/>
                </a:lnTo>
                <a:lnTo>
                  <a:pt x="224" y="320"/>
                </a:lnTo>
                <a:lnTo>
                  <a:pt x="222" y="320"/>
                </a:lnTo>
                <a:lnTo>
                  <a:pt x="222" y="321"/>
                </a:lnTo>
                <a:lnTo>
                  <a:pt x="221" y="321"/>
                </a:lnTo>
                <a:lnTo>
                  <a:pt x="220" y="321"/>
                </a:lnTo>
                <a:lnTo>
                  <a:pt x="220" y="322"/>
                </a:lnTo>
                <a:lnTo>
                  <a:pt x="218" y="324"/>
                </a:lnTo>
                <a:lnTo>
                  <a:pt x="218" y="325"/>
                </a:lnTo>
                <a:lnTo>
                  <a:pt x="217" y="325"/>
                </a:lnTo>
                <a:lnTo>
                  <a:pt x="217" y="326"/>
                </a:lnTo>
                <a:lnTo>
                  <a:pt x="216" y="326"/>
                </a:lnTo>
                <a:lnTo>
                  <a:pt x="216" y="325"/>
                </a:lnTo>
                <a:lnTo>
                  <a:pt x="216" y="324"/>
                </a:lnTo>
                <a:lnTo>
                  <a:pt x="215" y="324"/>
                </a:lnTo>
                <a:lnTo>
                  <a:pt x="213" y="324"/>
                </a:lnTo>
                <a:lnTo>
                  <a:pt x="211" y="326"/>
                </a:lnTo>
                <a:lnTo>
                  <a:pt x="209" y="326"/>
                </a:lnTo>
                <a:lnTo>
                  <a:pt x="209" y="325"/>
                </a:lnTo>
                <a:lnTo>
                  <a:pt x="209" y="324"/>
                </a:lnTo>
                <a:lnTo>
                  <a:pt x="211" y="322"/>
                </a:lnTo>
                <a:lnTo>
                  <a:pt x="211" y="321"/>
                </a:lnTo>
                <a:lnTo>
                  <a:pt x="212" y="321"/>
                </a:lnTo>
                <a:lnTo>
                  <a:pt x="211" y="320"/>
                </a:lnTo>
                <a:lnTo>
                  <a:pt x="211" y="319"/>
                </a:lnTo>
                <a:lnTo>
                  <a:pt x="212" y="319"/>
                </a:lnTo>
                <a:lnTo>
                  <a:pt x="211" y="319"/>
                </a:lnTo>
                <a:lnTo>
                  <a:pt x="211" y="317"/>
                </a:lnTo>
                <a:lnTo>
                  <a:pt x="211" y="316"/>
                </a:lnTo>
                <a:lnTo>
                  <a:pt x="209" y="316"/>
                </a:lnTo>
                <a:lnTo>
                  <a:pt x="209" y="317"/>
                </a:lnTo>
                <a:lnTo>
                  <a:pt x="208" y="316"/>
                </a:lnTo>
                <a:lnTo>
                  <a:pt x="209" y="315"/>
                </a:lnTo>
                <a:lnTo>
                  <a:pt x="208" y="313"/>
                </a:lnTo>
                <a:lnTo>
                  <a:pt x="208" y="315"/>
                </a:lnTo>
                <a:lnTo>
                  <a:pt x="207" y="315"/>
                </a:lnTo>
                <a:lnTo>
                  <a:pt x="205" y="316"/>
                </a:lnTo>
                <a:lnTo>
                  <a:pt x="204" y="317"/>
                </a:lnTo>
                <a:lnTo>
                  <a:pt x="204" y="319"/>
                </a:lnTo>
                <a:lnTo>
                  <a:pt x="203" y="319"/>
                </a:lnTo>
                <a:lnTo>
                  <a:pt x="203" y="317"/>
                </a:lnTo>
                <a:lnTo>
                  <a:pt x="203" y="316"/>
                </a:lnTo>
                <a:lnTo>
                  <a:pt x="203" y="313"/>
                </a:lnTo>
                <a:lnTo>
                  <a:pt x="203" y="312"/>
                </a:lnTo>
                <a:lnTo>
                  <a:pt x="203" y="311"/>
                </a:lnTo>
                <a:lnTo>
                  <a:pt x="203" y="309"/>
                </a:lnTo>
                <a:lnTo>
                  <a:pt x="204" y="308"/>
                </a:lnTo>
                <a:lnTo>
                  <a:pt x="205" y="308"/>
                </a:lnTo>
                <a:lnTo>
                  <a:pt x="205" y="307"/>
                </a:lnTo>
                <a:lnTo>
                  <a:pt x="205" y="305"/>
                </a:lnTo>
                <a:lnTo>
                  <a:pt x="204" y="304"/>
                </a:lnTo>
                <a:lnTo>
                  <a:pt x="204" y="303"/>
                </a:lnTo>
                <a:lnTo>
                  <a:pt x="205" y="301"/>
                </a:lnTo>
                <a:lnTo>
                  <a:pt x="207" y="300"/>
                </a:lnTo>
                <a:lnTo>
                  <a:pt x="207" y="301"/>
                </a:lnTo>
                <a:lnTo>
                  <a:pt x="208" y="301"/>
                </a:lnTo>
                <a:lnTo>
                  <a:pt x="208" y="303"/>
                </a:lnTo>
                <a:lnTo>
                  <a:pt x="208" y="301"/>
                </a:lnTo>
                <a:lnTo>
                  <a:pt x="208" y="303"/>
                </a:lnTo>
                <a:lnTo>
                  <a:pt x="209" y="303"/>
                </a:lnTo>
                <a:lnTo>
                  <a:pt x="209" y="304"/>
                </a:lnTo>
                <a:lnTo>
                  <a:pt x="209" y="305"/>
                </a:lnTo>
                <a:lnTo>
                  <a:pt x="208" y="305"/>
                </a:lnTo>
                <a:lnTo>
                  <a:pt x="209" y="305"/>
                </a:lnTo>
                <a:lnTo>
                  <a:pt x="211" y="307"/>
                </a:lnTo>
                <a:lnTo>
                  <a:pt x="212" y="307"/>
                </a:lnTo>
                <a:lnTo>
                  <a:pt x="213" y="307"/>
                </a:lnTo>
                <a:lnTo>
                  <a:pt x="215" y="305"/>
                </a:lnTo>
                <a:lnTo>
                  <a:pt x="213" y="305"/>
                </a:lnTo>
                <a:lnTo>
                  <a:pt x="213" y="304"/>
                </a:lnTo>
                <a:lnTo>
                  <a:pt x="213" y="303"/>
                </a:lnTo>
                <a:lnTo>
                  <a:pt x="213" y="301"/>
                </a:lnTo>
                <a:lnTo>
                  <a:pt x="212" y="300"/>
                </a:lnTo>
                <a:lnTo>
                  <a:pt x="211" y="299"/>
                </a:lnTo>
                <a:lnTo>
                  <a:pt x="212" y="298"/>
                </a:lnTo>
                <a:lnTo>
                  <a:pt x="212" y="296"/>
                </a:lnTo>
                <a:lnTo>
                  <a:pt x="211" y="296"/>
                </a:lnTo>
                <a:lnTo>
                  <a:pt x="209" y="295"/>
                </a:lnTo>
                <a:lnTo>
                  <a:pt x="209" y="294"/>
                </a:lnTo>
                <a:lnTo>
                  <a:pt x="211" y="294"/>
                </a:lnTo>
                <a:lnTo>
                  <a:pt x="209" y="292"/>
                </a:lnTo>
                <a:lnTo>
                  <a:pt x="208" y="292"/>
                </a:lnTo>
                <a:lnTo>
                  <a:pt x="207" y="291"/>
                </a:lnTo>
                <a:lnTo>
                  <a:pt x="205" y="291"/>
                </a:lnTo>
                <a:lnTo>
                  <a:pt x="204" y="290"/>
                </a:lnTo>
                <a:lnTo>
                  <a:pt x="204" y="288"/>
                </a:lnTo>
                <a:lnTo>
                  <a:pt x="205" y="288"/>
                </a:lnTo>
                <a:lnTo>
                  <a:pt x="205" y="287"/>
                </a:lnTo>
                <a:lnTo>
                  <a:pt x="204" y="287"/>
                </a:lnTo>
                <a:lnTo>
                  <a:pt x="204" y="286"/>
                </a:lnTo>
                <a:lnTo>
                  <a:pt x="205" y="286"/>
                </a:lnTo>
                <a:lnTo>
                  <a:pt x="207" y="286"/>
                </a:lnTo>
                <a:lnTo>
                  <a:pt x="207" y="284"/>
                </a:lnTo>
                <a:lnTo>
                  <a:pt x="208" y="284"/>
                </a:lnTo>
                <a:lnTo>
                  <a:pt x="208" y="283"/>
                </a:lnTo>
                <a:lnTo>
                  <a:pt x="207" y="283"/>
                </a:lnTo>
                <a:lnTo>
                  <a:pt x="207" y="284"/>
                </a:lnTo>
                <a:lnTo>
                  <a:pt x="207" y="286"/>
                </a:lnTo>
                <a:lnTo>
                  <a:pt x="205" y="286"/>
                </a:lnTo>
                <a:lnTo>
                  <a:pt x="204" y="286"/>
                </a:lnTo>
                <a:lnTo>
                  <a:pt x="204" y="284"/>
                </a:lnTo>
                <a:lnTo>
                  <a:pt x="204" y="283"/>
                </a:lnTo>
                <a:lnTo>
                  <a:pt x="205" y="282"/>
                </a:lnTo>
                <a:lnTo>
                  <a:pt x="205" y="281"/>
                </a:lnTo>
                <a:lnTo>
                  <a:pt x="205" y="279"/>
                </a:lnTo>
                <a:lnTo>
                  <a:pt x="204" y="278"/>
                </a:lnTo>
                <a:lnTo>
                  <a:pt x="204" y="277"/>
                </a:lnTo>
                <a:lnTo>
                  <a:pt x="204" y="275"/>
                </a:lnTo>
                <a:lnTo>
                  <a:pt x="203" y="275"/>
                </a:lnTo>
                <a:lnTo>
                  <a:pt x="204" y="275"/>
                </a:lnTo>
                <a:lnTo>
                  <a:pt x="204" y="274"/>
                </a:lnTo>
                <a:lnTo>
                  <a:pt x="204" y="273"/>
                </a:lnTo>
                <a:lnTo>
                  <a:pt x="204" y="271"/>
                </a:lnTo>
                <a:lnTo>
                  <a:pt x="203" y="271"/>
                </a:lnTo>
                <a:lnTo>
                  <a:pt x="203" y="270"/>
                </a:lnTo>
                <a:lnTo>
                  <a:pt x="203" y="269"/>
                </a:lnTo>
                <a:lnTo>
                  <a:pt x="204" y="269"/>
                </a:lnTo>
                <a:lnTo>
                  <a:pt x="205" y="269"/>
                </a:lnTo>
                <a:lnTo>
                  <a:pt x="205" y="266"/>
                </a:lnTo>
                <a:lnTo>
                  <a:pt x="205" y="265"/>
                </a:lnTo>
                <a:lnTo>
                  <a:pt x="207" y="265"/>
                </a:lnTo>
                <a:lnTo>
                  <a:pt x="208" y="266"/>
                </a:lnTo>
                <a:lnTo>
                  <a:pt x="208" y="267"/>
                </a:lnTo>
                <a:lnTo>
                  <a:pt x="208" y="266"/>
                </a:lnTo>
                <a:lnTo>
                  <a:pt x="207" y="265"/>
                </a:lnTo>
                <a:lnTo>
                  <a:pt x="208" y="265"/>
                </a:lnTo>
                <a:lnTo>
                  <a:pt x="209" y="265"/>
                </a:lnTo>
                <a:lnTo>
                  <a:pt x="209" y="266"/>
                </a:lnTo>
                <a:lnTo>
                  <a:pt x="211" y="266"/>
                </a:lnTo>
                <a:lnTo>
                  <a:pt x="211" y="265"/>
                </a:lnTo>
                <a:lnTo>
                  <a:pt x="212" y="265"/>
                </a:lnTo>
                <a:lnTo>
                  <a:pt x="212" y="266"/>
                </a:lnTo>
                <a:lnTo>
                  <a:pt x="212" y="267"/>
                </a:lnTo>
                <a:lnTo>
                  <a:pt x="212" y="265"/>
                </a:lnTo>
                <a:lnTo>
                  <a:pt x="212" y="264"/>
                </a:lnTo>
                <a:lnTo>
                  <a:pt x="211" y="264"/>
                </a:lnTo>
                <a:lnTo>
                  <a:pt x="209" y="265"/>
                </a:lnTo>
                <a:lnTo>
                  <a:pt x="209" y="264"/>
                </a:lnTo>
                <a:lnTo>
                  <a:pt x="207" y="264"/>
                </a:lnTo>
                <a:lnTo>
                  <a:pt x="207" y="262"/>
                </a:lnTo>
                <a:lnTo>
                  <a:pt x="207" y="261"/>
                </a:lnTo>
                <a:lnTo>
                  <a:pt x="207" y="260"/>
                </a:lnTo>
                <a:lnTo>
                  <a:pt x="208" y="260"/>
                </a:lnTo>
                <a:lnTo>
                  <a:pt x="209" y="260"/>
                </a:lnTo>
                <a:lnTo>
                  <a:pt x="211" y="260"/>
                </a:lnTo>
                <a:lnTo>
                  <a:pt x="211" y="262"/>
                </a:lnTo>
                <a:lnTo>
                  <a:pt x="212" y="264"/>
                </a:lnTo>
                <a:lnTo>
                  <a:pt x="213" y="264"/>
                </a:lnTo>
                <a:lnTo>
                  <a:pt x="215" y="264"/>
                </a:lnTo>
                <a:lnTo>
                  <a:pt x="213" y="262"/>
                </a:lnTo>
                <a:lnTo>
                  <a:pt x="213" y="261"/>
                </a:lnTo>
                <a:lnTo>
                  <a:pt x="215" y="261"/>
                </a:lnTo>
                <a:lnTo>
                  <a:pt x="215" y="260"/>
                </a:lnTo>
                <a:lnTo>
                  <a:pt x="216" y="261"/>
                </a:lnTo>
                <a:lnTo>
                  <a:pt x="216" y="262"/>
                </a:lnTo>
                <a:lnTo>
                  <a:pt x="217" y="262"/>
                </a:lnTo>
                <a:lnTo>
                  <a:pt x="216" y="262"/>
                </a:lnTo>
                <a:lnTo>
                  <a:pt x="216" y="261"/>
                </a:lnTo>
                <a:lnTo>
                  <a:pt x="216" y="260"/>
                </a:lnTo>
                <a:lnTo>
                  <a:pt x="215" y="260"/>
                </a:lnTo>
                <a:lnTo>
                  <a:pt x="213" y="261"/>
                </a:lnTo>
                <a:lnTo>
                  <a:pt x="213" y="262"/>
                </a:lnTo>
                <a:lnTo>
                  <a:pt x="212" y="262"/>
                </a:lnTo>
                <a:lnTo>
                  <a:pt x="211" y="261"/>
                </a:lnTo>
                <a:lnTo>
                  <a:pt x="211" y="260"/>
                </a:lnTo>
                <a:lnTo>
                  <a:pt x="211" y="258"/>
                </a:lnTo>
                <a:lnTo>
                  <a:pt x="212" y="258"/>
                </a:lnTo>
                <a:lnTo>
                  <a:pt x="213" y="258"/>
                </a:lnTo>
                <a:lnTo>
                  <a:pt x="215" y="258"/>
                </a:lnTo>
                <a:lnTo>
                  <a:pt x="212" y="258"/>
                </a:lnTo>
                <a:lnTo>
                  <a:pt x="211" y="258"/>
                </a:lnTo>
                <a:lnTo>
                  <a:pt x="211" y="257"/>
                </a:lnTo>
                <a:lnTo>
                  <a:pt x="211" y="256"/>
                </a:lnTo>
                <a:lnTo>
                  <a:pt x="209" y="256"/>
                </a:lnTo>
                <a:lnTo>
                  <a:pt x="209" y="254"/>
                </a:lnTo>
                <a:lnTo>
                  <a:pt x="208" y="254"/>
                </a:lnTo>
                <a:lnTo>
                  <a:pt x="207" y="253"/>
                </a:lnTo>
                <a:lnTo>
                  <a:pt x="205" y="253"/>
                </a:lnTo>
                <a:lnTo>
                  <a:pt x="205" y="252"/>
                </a:lnTo>
                <a:lnTo>
                  <a:pt x="204" y="252"/>
                </a:lnTo>
                <a:lnTo>
                  <a:pt x="204" y="250"/>
                </a:lnTo>
                <a:lnTo>
                  <a:pt x="203" y="249"/>
                </a:lnTo>
                <a:lnTo>
                  <a:pt x="201" y="248"/>
                </a:lnTo>
                <a:lnTo>
                  <a:pt x="201" y="249"/>
                </a:lnTo>
                <a:lnTo>
                  <a:pt x="200" y="249"/>
                </a:lnTo>
                <a:lnTo>
                  <a:pt x="199" y="249"/>
                </a:lnTo>
                <a:lnTo>
                  <a:pt x="199" y="248"/>
                </a:lnTo>
                <a:lnTo>
                  <a:pt x="198" y="248"/>
                </a:lnTo>
                <a:lnTo>
                  <a:pt x="198" y="247"/>
                </a:lnTo>
                <a:lnTo>
                  <a:pt x="196" y="248"/>
                </a:lnTo>
                <a:lnTo>
                  <a:pt x="199" y="250"/>
                </a:lnTo>
                <a:lnTo>
                  <a:pt x="200" y="250"/>
                </a:lnTo>
                <a:lnTo>
                  <a:pt x="199" y="252"/>
                </a:lnTo>
                <a:lnTo>
                  <a:pt x="198" y="252"/>
                </a:lnTo>
                <a:lnTo>
                  <a:pt x="196" y="252"/>
                </a:lnTo>
                <a:lnTo>
                  <a:pt x="196" y="253"/>
                </a:lnTo>
                <a:lnTo>
                  <a:pt x="196" y="254"/>
                </a:lnTo>
                <a:lnTo>
                  <a:pt x="195" y="254"/>
                </a:lnTo>
                <a:lnTo>
                  <a:pt x="194" y="254"/>
                </a:lnTo>
                <a:lnTo>
                  <a:pt x="194" y="253"/>
                </a:lnTo>
                <a:lnTo>
                  <a:pt x="195" y="253"/>
                </a:lnTo>
                <a:lnTo>
                  <a:pt x="194" y="253"/>
                </a:lnTo>
                <a:lnTo>
                  <a:pt x="194" y="252"/>
                </a:lnTo>
                <a:lnTo>
                  <a:pt x="192" y="252"/>
                </a:lnTo>
                <a:lnTo>
                  <a:pt x="192" y="250"/>
                </a:lnTo>
                <a:lnTo>
                  <a:pt x="192" y="252"/>
                </a:lnTo>
                <a:lnTo>
                  <a:pt x="191" y="250"/>
                </a:lnTo>
                <a:lnTo>
                  <a:pt x="190" y="249"/>
                </a:lnTo>
                <a:lnTo>
                  <a:pt x="190" y="248"/>
                </a:lnTo>
                <a:lnTo>
                  <a:pt x="188" y="247"/>
                </a:lnTo>
                <a:lnTo>
                  <a:pt x="187" y="247"/>
                </a:lnTo>
                <a:lnTo>
                  <a:pt x="187" y="248"/>
                </a:lnTo>
                <a:lnTo>
                  <a:pt x="186" y="248"/>
                </a:lnTo>
                <a:lnTo>
                  <a:pt x="186" y="247"/>
                </a:lnTo>
                <a:lnTo>
                  <a:pt x="184" y="245"/>
                </a:lnTo>
                <a:lnTo>
                  <a:pt x="184" y="247"/>
                </a:lnTo>
                <a:lnTo>
                  <a:pt x="183" y="247"/>
                </a:lnTo>
                <a:lnTo>
                  <a:pt x="182" y="247"/>
                </a:lnTo>
                <a:lnTo>
                  <a:pt x="180" y="248"/>
                </a:lnTo>
                <a:lnTo>
                  <a:pt x="179" y="248"/>
                </a:lnTo>
                <a:lnTo>
                  <a:pt x="179" y="247"/>
                </a:lnTo>
                <a:lnTo>
                  <a:pt x="179" y="248"/>
                </a:lnTo>
                <a:lnTo>
                  <a:pt x="180" y="248"/>
                </a:lnTo>
                <a:lnTo>
                  <a:pt x="180" y="249"/>
                </a:lnTo>
                <a:lnTo>
                  <a:pt x="179" y="249"/>
                </a:lnTo>
                <a:lnTo>
                  <a:pt x="179" y="250"/>
                </a:lnTo>
                <a:lnTo>
                  <a:pt x="178" y="250"/>
                </a:lnTo>
                <a:lnTo>
                  <a:pt x="178" y="249"/>
                </a:lnTo>
                <a:lnTo>
                  <a:pt x="177" y="249"/>
                </a:lnTo>
                <a:lnTo>
                  <a:pt x="178" y="248"/>
                </a:lnTo>
                <a:lnTo>
                  <a:pt x="177" y="248"/>
                </a:lnTo>
                <a:lnTo>
                  <a:pt x="177" y="247"/>
                </a:lnTo>
                <a:lnTo>
                  <a:pt x="175" y="247"/>
                </a:lnTo>
                <a:lnTo>
                  <a:pt x="174" y="247"/>
                </a:lnTo>
                <a:lnTo>
                  <a:pt x="171" y="248"/>
                </a:lnTo>
                <a:lnTo>
                  <a:pt x="170" y="248"/>
                </a:lnTo>
                <a:lnTo>
                  <a:pt x="169" y="248"/>
                </a:lnTo>
                <a:lnTo>
                  <a:pt x="167" y="248"/>
                </a:lnTo>
                <a:lnTo>
                  <a:pt x="167" y="249"/>
                </a:lnTo>
                <a:lnTo>
                  <a:pt x="167" y="248"/>
                </a:lnTo>
                <a:lnTo>
                  <a:pt x="167" y="249"/>
                </a:lnTo>
                <a:lnTo>
                  <a:pt x="166" y="249"/>
                </a:lnTo>
                <a:lnTo>
                  <a:pt x="166" y="250"/>
                </a:lnTo>
                <a:lnTo>
                  <a:pt x="166" y="252"/>
                </a:lnTo>
                <a:lnTo>
                  <a:pt x="165" y="252"/>
                </a:lnTo>
                <a:lnTo>
                  <a:pt x="165" y="250"/>
                </a:lnTo>
                <a:lnTo>
                  <a:pt x="163" y="250"/>
                </a:lnTo>
                <a:lnTo>
                  <a:pt x="163" y="252"/>
                </a:lnTo>
                <a:lnTo>
                  <a:pt x="162" y="253"/>
                </a:lnTo>
                <a:lnTo>
                  <a:pt x="161" y="254"/>
                </a:lnTo>
                <a:lnTo>
                  <a:pt x="160" y="254"/>
                </a:lnTo>
                <a:lnTo>
                  <a:pt x="158" y="254"/>
                </a:lnTo>
                <a:lnTo>
                  <a:pt x="157" y="254"/>
                </a:lnTo>
                <a:lnTo>
                  <a:pt x="157" y="256"/>
                </a:lnTo>
                <a:lnTo>
                  <a:pt x="156" y="256"/>
                </a:lnTo>
                <a:lnTo>
                  <a:pt x="154" y="256"/>
                </a:lnTo>
                <a:lnTo>
                  <a:pt x="153" y="256"/>
                </a:lnTo>
                <a:lnTo>
                  <a:pt x="153" y="257"/>
                </a:lnTo>
                <a:lnTo>
                  <a:pt x="152" y="257"/>
                </a:lnTo>
                <a:lnTo>
                  <a:pt x="150" y="257"/>
                </a:lnTo>
                <a:lnTo>
                  <a:pt x="149" y="258"/>
                </a:lnTo>
                <a:lnTo>
                  <a:pt x="148" y="261"/>
                </a:lnTo>
                <a:lnTo>
                  <a:pt x="146" y="262"/>
                </a:lnTo>
                <a:lnTo>
                  <a:pt x="146" y="264"/>
                </a:lnTo>
                <a:lnTo>
                  <a:pt x="146" y="265"/>
                </a:lnTo>
                <a:lnTo>
                  <a:pt x="145" y="265"/>
                </a:lnTo>
                <a:lnTo>
                  <a:pt x="144" y="265"/>
                </a:lnTo>
                <a:lnTo>
                  <a:pt x="144" y="266"/>
                </a:lnTo>
                <a:lnTo>
                  <a:pt x="144" y="267"/>
                </a:lnTo>
                <a:lnTo>
                  <a:pt x="143" y="267"/>
                </a:lnTo>
                <a:lnTo>
                  <a:pt x="141" y="267"/>
                </a:lnTo>
                <a:lnTo>
                  <a:pt x="140" y="269"/>
                </a:lnTo>
                <a:lnTo>
                  <a:pt x="140" y="270"/>
                </a:lnTo>
                <a:lnTo>
                  <a:pt x="139" y="270"/>
                </a:lnTo>
                <a:lnTo>
                  <a:pt x="137" y="271"/>
                </a:lnTo>
                <a:lnTo>
                  <a:pt x="139" y="271"/>
                </a:lnTo>
                <a:lnTo>
                  <a:pt x="139" y="273"/>
                </a:lnTo>
                <a:lnTo>
                  <a:pt x="137" y="273"/>
                </a:lnTo>
                <a:lnTo>
                  <a:pt x="139" y="274"/>
                </a:lnTo>
                <a:lnTo>
                  <a:pt x="137" y="275"/>
                </a:lnTo>
                <a:lnTo>
                  <a:pt x="136" y="275"/>
                </a:lnTo>
                <a:lnTo>
                  <a:pt x="135" y="275"/>
                </a:lnTo>
                <a:lnTo>
                  <a:pt x="135" y="277"/>
                </a:lnTo>
                <a:lnTo>
                  <a:pt x="135" y="278"/>
                </a:lnTo>
                <a:lnTo>
                  <a:pt x="133" y="278"/>
                </a:lnTo>
                <a:lnTo>
                  <a:pt x="133" y="279"/>
                </a:lnTo>
                <a:lnTo>
                  <a:pt x="135" y="279"/>
                </a:lnTo>
                <a:lnTo>
                  <a:pt x="136" y="281"/>
                </a:lnTo>
                <a:lnTo>
                  <a:pt x="136" y="282"/>
                </a:lnTo>
                <a:lnTo>
                  <a:pt x="135" y="282"/>
                </a:lnTo>
                <a:lnTo>
                  <a:pt x="135" y="281"/>
                </a:lnTo>
                <a:lnTo>
                  <a:pt x="133" y="282"/>
                </a:lnTo>
                <a:lnTo>
                  <a:pt x="132" y="282"/>
                </a:lnTo>
                <a:lnTo>
                  <a:pt x="132" y="283"/>
                </a:lnTo>
                <a:lnTo>
                  <a:pt x="132" y="284"/>
                </a:lnTo>
                <a:lnTo>
                  <a:pt x="131" y="284"/>
                </a:lnTo>
                <a:lnTo>
                  <a:pt x="129" y="286"/>
                </a:lnTo>
                <a:lnTo>
                  <a:pt x="128" y="286"/>
                </a:lnTo>
                <a:lnTo>
                  <a:pt x="127" y="286"/>
                </a:lnTo>
                <a:lnTo>
                  <a:pt x="127" y="287"/>
                </a:lnTo>
                <a:lnTo>
                  <a:pt x="126" y="287"/>
                </a:lnTo>
                <a:lnTo>
                  <a:pt x="126" y="288"/>
                </a:lnTo>
                <a:lnTo>
                  <a:pt x="126" y="290"/>
                </a:lnTo>
                <a:lnTo>
                  <a:pt x="124" y="291"/>
                </a:lnTo>
                <a:lnTo>
                  <a:pt x="123" y="292"/>
                </a:lnTo>
                <a:lnTo>
                  <a:pt x="123" y="294"/>
                </a:lnTo>
                <a:lnTo>
                  <a:pt x="124" y="295"/>
                </a:lnTo>
                <a:lnTo>
                  <a:pt x="126" y="295"/>
                </a:lnTo>
                <a:lnTo>
                  <a:pt x="126" y="296"/>
                </a:lnTo>
                <a:lnTo>
                  <a:pt x="126" y="295"/>
                </a:lnTo>
                <a:lnTo>
                  <a:pt x="126" y="296"/>
                </a:lnTo>
                <a:lnTo>
                  <a:pt x="127" y="296"/>
                </a:lnTo>
                <a:lnTo>
                  <a:pt x="127" y="295"/>
                </a:lnTo>
                <a:lnTo>
                  <a:pt x="128" y="295"/>
                </a:lnTo>
                <a:lnTo>
                  <a:pt x="128" y="296"/>
                </a:lnTo>
                <a:lnTo>
                  <a:pt x="128" y="295"/>
                </a:lnTo>
                <a:lnTo>
                  <a:pt x="129" y="295"/>
                </a:lnTo>
                <a:lnTo>
                  <a:pt x="131" y="294"/>
                </a:lnTo>
                <a:lnTo>
                  <a:pt x="132" y="294"/>
                </a:lnTo>
                <a:lnTo>
                  <a:pt x="133" y="292"/>
                </a:lnTo>
                <a:lnTo>
                  <a:pt x="133" y="294"/>
                </a:lnTo>
                <a:lnTo>
                  <a:pt x="132" y="294"/>
                </a:lnTo>
                <a:lnTo>
                  <a:pt x="133" y="295"/>
                </a:lnTo>
                <a:lnTo>
                  <a:pt x="135" y="295"/>
                </a:lnTo>
                <a:lnTo>
                  <a:pt x="135" y="294"/>
                </a:lnTo>
                <a:lnTo>
                  <a:pt x="136" y="294"/>
                </a:lnTo>
                <a:lnTo>
                  <a:pt x="136" y="295"/>
                </a:lnTo>
                <a:lnTo>
                  <a:pt x="137" y="295"/>
                </a:lnTo>
                <a:lnTo>
                  <a:pt x="137" y="294"/>
                </a:lnTo>
                <a:lnTo>
                  <a:pt x="139" y="292"/>
                </a:lnTo>
                <a:lnTo>
                  <a:pt x="140" y="294"/>
                </a:lnTo>
                <a:lnTo>
                  <a:pt x="139" y="295"/>
                </a:lnTo>
                <a:lnTo>
                  <a:pt x="139" y="296"/>
                </a:lnTo>
                <a:lnTo>
                  <a:pt x="137" y="296"/>
                </a:lnTo>
                <a:lnTo>
                  <a:pt x="136" y="296"/>
                </a:lnTo>
                <a:lnTo>
                  <a:pt x="136" y="298"/>
                </a:lnTo>
                <a:lnTo>
                  <a:pt x="135" y="298"/>
                </a:lnTo>
                <a:lnTo>
                  <a:pt x="136" y="298"/>
                </a:lnTo>
                <a:lnTo>
                  <a:pt x="136" y="299"/>
                </a:lnTo>
                <a:lnTo>
                  <a:pt x="136" y="300"/>
                </a:lnTo>
                <a:lnTo>
                  <a:pt x="135" y="301"/>
                </a:lnTo>
                <a:lnTo>
                  <a:pt x="135" y="303"/>
                </a:lnTo>
                <a:lnTo>
                  <a:pt x="133" y="303"/>
                </a:lnTo>
                <a:lnTo>
                  <a:pt x="133" y="304"/>
                </a:lnTo>
                <a:lnTo>
                  <a:pt x="132" y="304"/>
                </a:lnTo>
                <a:lnTo>
                  <a:pt x="132" y="305"/>
                </a:lnTo>
                <a:lnTo>
                  <a:pt x="131" y="307"/>
                </a:lnTo>
                <a:lnTo>
                  <a:pt x="129" y="307"/>
                </a:lnTo>
                <a:lnTo>
                  <a:pt x="129" y="308"/>
                </a:lnTo>
                <a:lnTo>
                  <a:pt x="129" y="309"/>
                </a:lnTo>
                <a:lnTo>
                  <a:pt x="128" y="309"/>
                </a:lnTo>
                <a:lnTo>
                  <a:pt x="128" y="311"/>
                </a:lnTo>
                <a:lnTo>
                  <a:pt x="127" y="311"/>
                </a:lnTo>
                <a:lnTo>
                  <a:pt x="126" y="311"/>
                </a:lnTo>
                <a:lnTo>
                  <a:pt x="124" y="312"/>
                </a:lnTo>
                <a:lnTo>
                  <a:pt x="124" y="311"/>
                </a:lnTo>
                <a:lnTo>
                  <a:pt x="124" y="312"/>
                </a:lnTo>
                <a:lnTo>
                  <a:pt x="123" y="312"/>
                </a:lnTo>
                <a:lnTo>
                  <a:pt x="123" y="311"/>
                </a:lnTo>
                <a:lnTo>
                  <a:pt x="124" y="311"/>
                </a:lnTo>
                <a:lnTo>
                  <a:pt x="124" y="309"/>
                </a:lnTo>
                <a:lnTo>
                  <a:pt x="126" y="309"/>
                </a:lnTo>
                <a:lnTo>
                  <a:pt x="126" y="308"/>
                </a:lnTo>
                <a:lnTo>
                  <a:pt x="127" y="308"/>
                </a:lnTo>
                <a:lnTo>
                  <a:pt x="127" y="307"/>
                </a:lnTo>
                <a:lnTo>
                  <a:pt x="128" y="305"/>
                </a:lnTo>
                <a:lnTo>
                  <a:pt x="128" y="304"/>
                </a:lnTo>
                <a:lnTo>
                  <a:pt x="129" y="304"/>
                </a:lnTo>
                <a:lnTo>
                  <a:pt x="129" y="303"/>
                </a:lnTo>
                <a:lnTo>
                  <a:pt x="131" y="303"/>
                </a:lnTo>
                <a:lnTo>
                  <a:pt x="129" y="301"/>
                </a:lnTo>
                <a:lnTo>
                  <a:pt x="128" y="301"/>
                </a:lnTo>
                <a:lnTo>
                  <a:pt x="128" y="300"/>
                </a:lnTo>
                <a:lnTo>
                  <a:pt x="128" y="301"/>
                </a:lnTo>
                <a:lnTo>
                  <a:pt x="128" y="303"/>
                </a:lnTo>
                <a:lnTo>
                  <a:pt x="127" y="303"/>
                </a:lnTo>
                <a:lnTo>
                  <a:pt x="127" y="301"/>
                </a:lnTo>
                <a:lnTo>
                  <a:pt x="127" y="300"/>
                </a:lnTo>
                <a:lnTo>
                  <a:pt x="126" y="300"/>
                </a:lnTo>
                <a:lnTo>
                  <a:pt x="126" y="301"/>
                </a:lnTo>
                <a:lnTo>
                  <a:pt x="124" y="300"/>
                </a:lnTo>
                <a:lnTo>
                  <a:pt x="124" y="301"/>
                </a:lnTo>
                <a:lnTo>
                  <a:pt x="124" y="303"/>
                </a:lnTo>
                <a:lnTo>
                  <a:pt x="123" y="303"/>
                </a:lnTo>
                <a:lnTo>
                  <a:pt x="124" y="303"/>
                </a:lnTo>
                <a:lnTo>
                  <a:pt x="126" y="301"/>
                </a:lnTo>
                <a:lnTo>
                  <a:pt x="126" y="303"/>
                </a:lnTo>
                <a:lnTo>
                  <a:pt x="127" y="303"/>
                </a:lnTo>
                <a:lnTo>
                  <a:pt x="127" y="304"/>
                </a:lnTo>
                <a:lnTo>
                  <a:pt x="126" y="304"/>
                </a:lnTo>
                <a:lnTo>
                  <a:pt x="124" y="305"/>
                </a:lnTo>
                <a:lnTo>
                  <a:pt x="123" y="307"/>
                </a:lnTo>
                <a:lnTo>
                  <a:pt x="122" y="308"/>
                </a:lnTo>
                <a:lnTo>
                  <a:pt x="120" y="308"/>
                </a:lnTo>
                <a:lnTo>
                  <a:pt x="120" y="309"/>
                </a:lnTo>
                <a:lnTo>
                  <a:pt x="120" y="311"/>
                </a:lnTo>
                <a:lnTo>
                  <a:pt x="119" y="311"/>
                </a:lnTo>
                <a:lnTo>
                  <a:pt x="118" y="311"/>
                </a:lnTo>
                <a:lnTo>
                  <a:pt x="118" y="312"/>
                </a:lnTo>
                <a:lnTo>
                  <a:pt x="116" y="313"/>
                </a:lnTo>
                <a:lnTo>
                  <a:pt x="118" y="312"/>
                </a:lnTo>
                <a:lnTo>
                  <a:pt x="118" y="311"/>
                </a:lnTo>
                <a:lnTo>
                  <a:pt x="116" y="311"/>
                </a:lnTo>
                <a:lnTo>
                  <a:pt x="115" y="312"/>
                </a:lnTo>
                <a:lnTo>
                  <a:pt x="115" y="313"/>
                </a:lnTo>
                <a:lnTo>
                  <a:pt x="114" y="313"/>
                </a:lnTo>
                <a:lnTo>
                  <a:pt x="114" y="315"/>
                </a:lnTo>
                <a:lnTo>
                  <a:pt x="112" y="315"/>
                </a:lnTo>
                <a:lnTo>
                  <a:pt x="112" y="313"/>
                </a:lnTo>
                <a:lnTo>
                  <a:pt x="111" y="313"/>
                </a:lnTo>
                <a:lnTo>
                  <a:pt x="111" y="315"/>
                </a:lnTo>
                <a:lnTo>
                  <a:pt x="110" y="315"/>
                </a:lnTo>
                <a:lnTo>
                  <a:pt x="110" y="316"/>
                </a:lnTo>
                <a:lnTo>
                  <a:pt x="108" y="316"/>
                </a:lnTo>
                <a:lnTo>
                  <a:pt x="108" y="317"/>
                </a:lnTo>
                <a:lnTo>
                  <a:pt x="107" y="317"/>
                </a:lnTo>
                <a:lnTo>
                  <a:pt x="106" y="317"/>
                </a:lnTo>
                <a:lnTo>
                  <a:pt x="106" y="319"/>
                </a:lnTo>
                <a:lnTo>
                  <a:pt x="105" y="319"/>
                </a:lnTo>
                <a:lnTo>
                  <a:pt x="105" y="320"/>
                </a:lnTo>
                <a:lnTo>
                  <a:pt x="105" y="321"/>
                </a:lnTo>
                <a:lnTo>
                  <a:pt x="105" y="322"/>
                </a:lnTo>
                <a:lnTo>
                  <a:pt x="103" y="322"/>
                </a:lnTo>
                <a:lnTo>
                  <a:pt x="105" y="322"/>
                </a:lnTo>
                <a:lnTo>
                  <a:pt x="105" y="324"/>
                </a:lnTo>
                <a:lnTo>
                  <a:pt x="103" y="325"/>
                </a:lnTo>
                <a:lnTo>
                  <a:pt x="103" y="326"/>
                </a:lnTo>
                <a:lnTo>
                  <a:pt x="102" y="328"/>
                </a:lnTo>
                <a:lnTo>
                  <a:pt x="102" y="329"/>
                </a:lnTo>
                <a:lnTo>
                  <a:pt x="103" y="329"/>
                </a:lnTo>
                <a:lnTo>
                  <a:pt x="103" y="330"/>
                </a:lnTo>
                <a:lnTo>
                  <a:pt x="102" y="330"/>
                </a:lnTo>
                <a:lnTo>
                  <a:pt x="101" y="332"/>
                </a:lnTo>
                <a:lnTo>
                  <a:pt x="102" y="330"/>
                </a:lnTo>
                <a:lnTo>
                  <a:pt x="103" y="330"/>
                </a:lnTo>
                <a:lnTo>
                  <a:pt x="105" y="330"/>
                </a:lnTo>
                <a:lnTo>
                  <a:pt x="105" y="332"/>
                </a:lnTo>
                <a:lnTo>
                  <a:pt x="103" y="332"/>
                </a:lnTo>
                <a:lnTo>
                  <a:pt x="103" y="333"/>
                </a:lnTo>
                <a:lnTo>
                  <a:pt x="102" y="333"/>
                </a:lnTo>
                <a:lnTo>
                  <a:pt x="103" y="334"/>
                </a:lnTo>
                <a:lnTo>
                  <a:pt x="105" y="334"/>
                </a:lnTo>
                <a:lnTo>
                  <a:pt x="106" y="334"/>
                </a:lnTo>
                <a:lnTo>
                  <a:pt x="107" y="334"/>
                </a:lnTo>
                <a:lnTo>
                  <a:pt x="106" y="334"/>
                </a:lnTo>
                <a:lnTo>
                  <a:pt x="107" y="336"/>
                </a:lnTo>
                <a:lnTo>
                  <a:pt x="108" y="336"/>
                </a:lnTo>
                <a:lnTo>
                  <a:pt x="110" y="336"/>
                </a:lnTo>
                <a:lnTo>
                  <a:pt x="111" y="336"/>
                </a:lnTo>
                <a:lnTo>
                  <a:pt x="112" y="336"/>
                </a:lnTo>
                <a:lnTo>
                  <a:pt x="114" y="336"/>
                </a:lnTo>
                <a:lnTo>
                  <a:pt x="114" y="337"/>
                </a:lnTo>
                <a:lnTo>
                  <a:pt x="112" y="338"/>
                </a:lnTo>
                <a:lnTo>
                  <a:pt x="111" y="339"/>
                </a:lnTo>
                <a:lnTo>
                  <a:pt x="110" y="341"/>
                </a:lnTo>
                <a:lnTo>
                  <a:pt x="111" y="342"/>
                </a:lnTo>
                <a:lnTo>
                  <a:pt x="110" y="342"/>
                </a:lnTo>
                <a:lnTo>
                  <a:pt x="111" y="342"/>
                </a:lnTo>
                <a:lnTo>
                  <a:pt x="110" y="343"/>
                </a:lnTo>
                <a:lnTo>
                  <a:pt x="108" y="345"/>
                </a:lnTo>
                <a:lnTo>
                  <a:pt x="108" y="346"/>
                </a:lnTo>
                <a:lnTo>
                  <a:pt x="107" y="347"/>
                </a:lnTo>
                <a:lnTo>
                  <a:pt x="106" y="349"/>
                </a:lnTo>
                <a:lnTo>
                  <a:pt x="107" y="349"/>
                </a:lnTo>
                <a:lnTo>
                  <a:pt x="106" y="349"/>
                </a:lnTo>
                <a:lnTo>
                  <a:pt x="106" y="350"/>
                </a:lnTo>
                <a:lnTo>
                  <a:pt x="105" y="350"/>
                </a:lnTo>
                <a:lnTo>
                  <a:pt x="103" y="353"/>
                </a:lnTo>
                <a:lnTo>
                  <a:pt x="102" y="353"/>
                </a:lnTo>
                <a:lnTo>
                  <a:pt x="102" y="354"/>
                </a:lnTo>
                <a:lnTo>
                  <a:pt x="101" y="354"/>
                </a:lnTo>
                <a:lnTo>
                  <a:pt x="99" y="354"/>
                </a:lnTo>
                <a:lnTo>
                  <a:pt x="99" y="355"/>
                </a:lnTo>
                <a:lnTo>
                  <a:pt x="99" y="356"/>
                </a:lnTo>
                <a:lnTo>
                  <a:pt x="98" y="356"/>
                </a:lnTo>
                <a:lnTo>
                  <a:pt x="98" y="355"/>
                </a:lnTo>
                <a:lnTo>
                  <a:pt x="99" y="354"/>
                </a:lnTo>
                <a:lnTo>
                  <a:pt x="98" y="354"/>
                </a:lnTo>
                <a:lnTo>
                  <a:pt x="98" y="353"/>
                </a:lnTo>
                <a:lnTo>
                  <a:pt x="99" y="353"/>
                </a:lnTo>
                <a:lnTo>
                  <a:pt x="101" y="351"/>
                </a:lnTo>
                <a:lnTo>
                  <a:pt x="99" y="350"/>
                </a:lnTo>
                <a:lnTo>
                  <a:pt x="98" y="350"/>
                </a:lnTo>
                <a:lnTo>
                  <a:pt x="98" y="351"/>
                </a:lnTo>
                <a:lnTo>
                  <a:pt x="97" y="351"/>
                </a:lnTo>
                <a:lnTo>
                  <a:pt x="97" y="353"/>
                </a:lnTo>
                <a:lnTo>
                  <a:pt x="95" y="353"/>
                </a:lnTo>
                <a:lnTo>
                  <a:pt x="95" y="351"/>
                </a:lnTo>
                <a:lnTo>
                  <a:pt x="95" y="350"/>
                </a:lnTo>
                <a:lnTo>
                  <a:pt x="97" y="349"/>
                </a:lnTo>
                <a:lnTo>
                  <a:pt x="98" y="347"/>
                </a:lnTo>
                <a:lnTo>
                  <a:pt x="98" y="346"/>
                </a:lnTo>
                <a:lnTo>
                  <a:pt x="98" y="345"/>
                </a:lnTo>
                <a:lnTo>
                  <a:pt x="98" y="343"/>
                </a:lnTo>
                <a:lnTo>
                  <a:pt x="99" y="343"/>
                </a:lnTo>
                <a:lnTo>
                  <a:pt x="98" y="343"/>
                </a:lnTo>
                <a:lnTo>
                  <a:pt x="98" y="345"/>
                </a:lnTo>
                <a:lnTo>
                  <a:pt x="97" y="345"/>
                </a:lnTo>
                <a:lnTo>
                  <a:pt x="98" y="345"/>
                </a:lnTo>
                <a:lnTo>
                  <a:pt x="98" y="346"/>
                </a:lnTo>
                <a:lnTo>
                  <a:pt x="98" y="347"/>
                </a:lnTo>
                <a:lnTo>
                  <a:pt x="97" y="347"/>
                </a:lnTo>
                <a:lnTo>
                  <a:pt x="97" y="349"/>
                </a:lnTo>
                <a:lnTo>
                  <a:pt x="95" y="349"/>
                </a:lnTo>
                <a:lnTo>
                  <a:pt x="95" y="350"/>
                </a:lnTo>
                <a:lnTo>
                  <a:pt x="94" y="350"/>
                </a:lnTo>
                <a:lnTo>
                  <a:pt x="94" y="349"/>
                </a:lnTo>
                <a:lnTo>
                  <a:pt x="93" y="349"/>
                </a:lnTo>
                <a:lnTo>
                  <a:pt x="91" y="350"/>
                </a:lnTo>
                <a:lnTo>
                  <a:pt x="91" y="351"/>
                </a:lnTo>
                <a:lnTo>
                  <a:pt x="90" y="351"/>
                </a:lnTo>
                <a:lnTo>
                  <a:pt x="90" y="353"/>
                </a:lnTo>
                <a:lnTo>
                  <a:pt x="90" y="354"/>
                </a:lnTo>
                <a:lnTo>
                  <a:pt x="90" y="355"/>
                </a:lnTo>
                <a:lnTo>
                  <a:pt x="91" y="355"/>
                </a:lnTo>
                <a:lnTo>
                  <a:pt x="91" y="356"/>
                </a:lnTo>
                <a:lnTo>
                  <a:pt x="90" y="356"/>
                </a:lnTo>
                <a:lnTo>
                  <a:pt x="90" y="359"/>
                </a:lnTo>
                <a:lnTo>
                  <a:pt x="90" y="362"/>
                </a:lnTo>
                <a:lnTo>
                  <a:pt x="90" y="363"/>
                </a:lnTo>
                <a:lnTo>
                  <a:pt x="89" y="363"/>
                </a:lnTo>
                <a:lnTo>
                  <a:pt x="89" y="364"/>
                </a:lnTo>
                <a:lnTo>
                  <a:pt x="88" y="364"/>
                </a:lnTo>
                <a:lnTo>
                  <a:pt x="88" y="366"/>
                </a:lnTo>
                <a:lnTo>
                  <a:pt x="89" y="366"/>
                </a:lnTo>
                <a:lnTo>
                  <a:pt x="89" y="367"/>
                </a:lnTo>
                <a:lnTo>
                  <a:pt x="89" y="368"/>
                </a:lnTo>
                <a:lnTo>
                  <a:pt x="88" y="368"/>
                </a:lnTo>
                <a:lnTo>
                  <a:pt x="88" y="370"/>
                </a:lnTo>
                <a:lnTo>
                  <a:pt x="88" y="371"/>
                </a:lnTo>
                <a:lnTo>
                  <a:pt x="88" y="372"/>
                </a:lnTo>
                <a:lnTo>
                  <a:pt x="88" y="373"/>
                </a:lnTo>
                <a:lnTo>
                  <a:pt x="88" y="372"/>
                </a:lnTo>
                <a:lnTo>
                  <a:pt x="86" y="372"/>
                </a:lnTo>
                <a:lnTo>
                  <a:pt x="86" y="373"/>
                </a:lnTo>
                <a:lnTo>
                  <a:pt x="85" y="373"/>
                </a:lnTo>
                <a:lnTo>
                  <a:pt x="85" y="375"/>
                </a:lnTo>
                <a:lnTo>
                  <a:pt x="84" y="376"/>
                </a:lnTo>
                <a:lnTo>
                  <a:pt x="85" y="376"/>
                </a:lnTo>
                <a:lnTo>
                  <a:pt x="85" y="377"/>
                </a:lnTo>
                <a:lnTo>
                  <a:pt x="84" y="379"/>
                </a:lnTo>
                <a:lnTo>
                  <a:pt x="82" y="379"/>
                </a:lnTo>
                <a:lnTo>
                  <a:pt x="81" y="379"/>
                </a:lnTo>
                <a:lnTo>
                  <a:pt x="81" y="380"/>
                </a:lnTo>
                <a:lnTo>
                  <a:pt x="82" y="380"/>
                </a:lnTo>
                <a:lnTo>
                  <a:pt x="84" y="380"/>
                </a:lnTo>
                <a:lnTo>
                  <a:pt x="84" y="381"/>
                </a:lnTo>
                <a:lnTo>
                  <a:pt x="85" y="381"/>
                </a:lnTo>
                <a:lnTo>
                  <a:pt x="84" y="381"/>
                </a:lnTo>
                <a:lnTo>
                  <a:pt x="81" y="381"/>
                </a:lnTo>
                <a:lnTo>
                  <a:pt x="80" y="383"/>
                </a:lnTo>
                <a:lnTo>
                  <a:pt x="81" y="383"/>
                </a:lnTo>
                <a:lnTo>
                  <a:pt x="81" y="384"/>
                </a:lnTo>
                <a:lnTo>
                  <a:pt x="81" y="385"/>
                </a:lnTo>
                <a:lnTo>
                  <a:pt x="81" y="387"/>
                </a:lnTo>
                <a:lnTo>
                  <a:pt x="82" y="387"/>
                </a:lnTo>
                <a:lnTo>
                  <a:pt x="82" y="388"/>
                </a:lnTo>
                <a:lnTo>
                  <a:pt x="84" y="389"/>
                </a:lnTo>
                <a:lnTo>
                  <a:pt x="82" y="391"/>
                </a:lnTo>
                <a:lnTo>
                  <a:pt x="82" y="392"/>
                </a:lnTo>
                <a:lnTo>
                  <a:pt x="81" y="392"/>
                </a:lnTo>
                <a:lnTo>
                  <a:pt x="81" y="393"/>
                </a:lnTo>
                <a:lnTo>
                  <a:pt x="80" y="394"/>
                </a:lnTo>
                <a:lnTo>
                  <a:pt x="81" y="394"/>
                </a:lnTo>
                <a:lnTo>
                  <a:pt x="81" y="396"/>
                </a:lnTo>
                <a:lnTo>
                  <a:pt x="82" y="396"/>
                </a:lnTo>
                <a:lnTo>
                  <a:pt x="82" y="397"/>
                </a:lnTo>
                <a:lnTo>
                  <a:pt x="82" y="398"/>
                </a:lnTo>
                <a:lnTo>
                  <a:pt x="81" y="400"/>
                </a:lnTo>
                <a:lnTo>
                  <a:pt x="82" y="400"/>
                </a:lnTo>
                <a:lnTo>
                  <a:pt x="81" y="401"/>
                </a:lnTo>
                <a:lnTo>
                  <a:pt x="81" y="402"/>
                </a:lnTo>
                <a:lnTo>
                  <a:pt x="80" y="402"/>
                </a:lnTo>
                <a:lnTo>
                  <a:pt x="78" y="404"/>
                </a:lnTo>
                <a:lnTo>
                  <a:pt x="78" y="405"/>
                </a:lnTo>
                <a:lnTo>
                  <a:pt x="77" y="406"/>
                </a:lnTo>
                <a:lnTo>
                  <a:pt x="76" y="406"/>
                </a:lnTo>
                <a:lnTo>
                  <a:pt x="74" y="406"/>
                </a:lnTo>
                <a:lnTo>
                  <a:pt x="74" y="408"/>
                </a:lnTo>
                <a:lnTo>
                  <a:pt x="73" y="408"/>
                </a:lnTo>
                <a:lnTo>
                  <a:pt x="73" y="409"/>
                </a:lnTo>
                <a:lnTo>
                  <a:pt x="72" y="409"/>
                </a:lnTo>
                <a:lnTo>
                  <a:pt x="71" y="410"/>
                </a:lnTo>
                <a:lnTo>
                  <a:pt x="71" y="411"/>
                </a:lnTo>
                <a:lnTo>
                  <a:pt x="69" y="411"/>
                </a:lnTo>
                <a:lnTo>
                  <a:pt x="69" y="413"/>
                </a:lnTo>
                <a:lnTo>
                  <a:pt x="69" y="414"/>
                </a:lnTo>
                <a:lnTo>
                  <a:pt x="69" y="413"/>
                </a:lnTo>
                <a:lnTo>
                  <a:pt x="71" y="413"/>
                </a:lnTo>
                <a:lnTo>
                  <a:pt x="71" y="411"/>
                </a:lnTo>
                <a:lnTo>
                  <a:pt x="71" y="410"/>
                </a:lnTo>
                <a:lnTo>
                  <a:pt x="72" y="411"/>
                </a:lnTo>
                <a:lnTo>
                  <a:pt x="72" y="413"/>
                </a:lnTo>
                <a:lnTo>
                  <a:pt x="72" y="414"/>
                </a:lnTo>
                <a:lnTo>
                  <a:pt x="71" y="414"/>
                </a:lnTo>
                <a:lnTo>
                  <a:pt x="72" y="414"/>
                </a:lnTo>
                <a:lnTo>
                  <a:pt x="72" y="415"/>
                </a:lnTo>
                <a:lnTo>
                  <a:pt x="71" y="415"/>
                </a:lnTo>
                <a:lnTo>
                  <a:pt x="71" y="417"/>
                </a:lnTo>
                <a:lnTo>
                  <a:pt x="69" y="417"/>
                </a:lnTo>
                <a:lnTo>
                  <a:pt x="71" y="417"/>
                </a:lnTo>
                <a:lnTo>
                  <a:pt x="71" y="418"/>
                </a:lnTo>
                <a:lnTo>
                  <a:pt x="71" y="417"/>
                </a:lnTo>
                <a:lnTo>
                  <a:pt x="72" y="417"/>
                </a:lnTo>
                <a:lnTo>
                  <a:pt x="72" y="418"/>
                </a:lnTo>
                <a:lnTo>
                  <a:pt x="72" y="419"/>
                </a:lnTo>
                <a:lnTo>
                  <a:pt x="71" y="419"/>
                </a:lnTo>
                <a:lnTo>
                  <a:pt x="71" y="421"/>
                </a:lnTo>
                <a:lnTo>
                  <a:pt x="71" y="422"/>
                </a:lnTo>
                <a:lnTo>
                  <a:pt x="69" y="422"/>
                </a:lnTo>
                <a:lnTo>
                  <a:pt x="69" y="425"/>
                </a:lnTo>
                <a:lnTo>
                  <a:pt x="68" y="425"/>
                </a:lnTo>
                <a:lnTo>
                  <a:pt x="68" y="426"/>
                </a:lnTo>
                <a:lnTo>
                  <a:pt x="68" y="427"/>
                </a:lnTo>
                <a:lnTo>
                  <a:pt x="67" y="428"/>
                </a:lnTo>
                <a:lnTo>
                  <a:pt x="67" y="430"/>
                </a:lnTo>
                <a:lnTo>
                  <a:pt x="67" y="431"/>
                </a:lnTo>
                <a:lnTo>
                  <a:pt x="65" y="431"/>
                </a:lnTo>
                <a:lnTo>
                  <a:pt x="65" y="432"/>
                </a:lnTo>
                <a:lnTo>
                  <a:pt x="67" y="434"/>
                </a:lnTo>
                <a:lnTo>
                  <a:pt x="67" y="436"/>
                </a:lnTo>
                <a:lnTo>
                  <a:pt x="65" y="436"/>
                </a:lnTo>
                <a:lnTo>
                  <a:pt x="65" y="438"/>
                </a:lnTo>
                <a:lnTo>
                  <a:pt x="64" y="439"/>
                </a:lnTo>
                <a:lnTo>
                  <a:pt x="63" y="440"/>
                </a:lnTo>
                <a:lnTo>
                  <a:pt x="61" y="440"/>
                </a:lnTo>
                <a:lnTo>
                  <a:pt x="61" y="442"/>
                </a:lnTo>
                <a:lnTo>
                  <a:pt x="60" y="442"/>
                </a:lnTo>
                <a:lnTo>
                  <a:pt x="59" y="442"/>
                </a:lnTo>
                <a:lnTo>
                  <a:pt x="60" y="442"/>
                </a:lnTo>
                <a:lnTo>
                  <a:pt x="60" y="443"/>
                </a:lnTo>
                <a:lnTo>
                  <a:pt x="59" y="443"/>
                </a:lnTo>
                <a:lnTo>
                  <a:pt x="57" y="443"/>
                </a:lnTo>
                <a:lnTo>
                  <a:pt x="55" y="442"/>
                </a:lnTo>
                <a:lnTo>
                  <a:pt x="54" y="442"/>
                </a:lnTo>
                <a:lnTo>
                  <a:pt x="52" y="443"/>
                </a:lnTo>
                <a:lnTo>
                  <a:pt x="54" y="443"/>
                </a:lnTo>
                <a:lnTo>
                  <a:pt x="54" y="442"/>
                </a:lnTo>
                <a:lnTo>
                  <a:pt x="56" y="442"/>
                </a:lnTo>
                <a:lnTo>
                  <a:pt x="56" y="443"/>
                </a:lnTo>
                <a:lnTo>
                  <a:pt x="57" y="443"/>
                </a:lnTo>
                <a:lnTo>
                  <a:pt x="56" y="443"/>
                </a:lnTo>
                <a:lnTo>
                  <a:pt x="57" y="443"/>
                </a:lnTo>
                <a:lnTo>
                  <a:pt x="59" y="444"/>
                </a:lnTo>
                <a:lnTo>
                  <a:pt x="60" y="444"/>
                </a:lnTo>
                <a:lnTo>
                  <a:pt x="59" y="445"/>
                </a:lnTo>
                <a:lnTo>
                  <a:pt x="59" y="447"/>
                </a:lnTo>
                <a:lnTo>
                  <a:pt x="57" y="448"/>
                </a:lnTo>
                <a:lnTo>
                  <a:pt x="56" y="448"/>
                </a:lnTo>
                <a:lnTo>
                  <a:pt x="55" y="449"/>
                </a:lnTo>
                <a:lnTo>
                  <a:pt x="54" y="449"/>
                </a:lnTo>
                <a:lnTo>
                  <a:pt x="52" y="451"/>
                </a:lnTo>
                <a:lnTo>
                  <a:pt x="51" y="451"/>
                </a:lnTo>
                <a:lnTo>
                  <a:pt x="50" y="451"/>
                </a:lnTo>
                <a:lnTo>
                  <a:pt x="48" y="451"/>
                </a:lnTo>
                <a:lnTo>
                  <a:pt x="47" y="451"/>
                </a:lnTo>
                <a:lnTo>
                  <a:pt x="46" y="451"/>
                </a:lnTo>
                <a:lnTo>
                  <a:pt x="46" y="449"/>
                </a:lnTo>
                <a:lnTo>
                  <a:pt x="44" y="449"/>
                </a:lnTo>
                <a:lnTo>
                  <a:pt x="43" y="448"/>
                </a:lnTo>
                <a:lnTo>
                  <a:pt x="42" y="448"/>
                </a:lnTo>
                <a:lnTo>
                  <a:pt x="40" y="448"/>
                </a:lnTo>
                <a:lnTo>
                  <a:pt x="39" y="448"/>
                </a:lnTo>
                <a:lnTo>
                  <a:pt x="39" y="447"/>
                </a:lnTo>
                <a:lnTo>
                  <a:pt x="38" y="447"/>
                </a:lnTo>
                <a:lnTo>
                  <a:pt x="35" y="447"/>
                </a:lnTo>
                <a:lnTo>
                  <a:pt x="35" y="445"/>
                </a:lnTo>
                <a:lnTo>
                  <a:pt x="34" y="445"/>
                </a:lnTo>
                <a:lnTo>
                  <a:pt x="33" y="445"/>
                </a:lnTo>
                <a:lnTo>
                  <a:pt x="31" y="444"/>
                </a:lnTo>
                <a:lnTo>
                  <a:pt x="30" y="444"/>
                </a:lnTo>
                <a:lnTo>
                  <a:pt x="29" y="444"/>
                </a:lnTo>
                <a:lnTo>
                  <a:pt x="29" y="443"/>
                </a:lnTo>
                <a:lnTo>
                  <a:pt x="27" y="443"/>
                </a:lnTo>
                <a:lnTo>
                  <a:pt x="25" y="442"/>
                </a:lnTo>
                <a:lnTo>
                  <a:pt x="25" y="440"/>
                </a:lnTo>
                <a:lnTo>
                  <a:pt x="25" y="442"/>
                </a:lnTo>
                <a:lnTo>
                  <a:pt x="23" y="440"/>
                </a:lnTo>
                <a:lnTo>
                  <a:pt x="23" y="439"/>
                </a:lnTo>
                <a:lnTo>
                  <a:pt x="22" y="439"/>
                </a:lnTo>
                <a:lnTo>
                  <a:pt x="21" y="438"/>
                </a:lnTo>
                <a:lnTo>
                  <a:pt x="19" y="436"/>
                </a:lnTo>
                <a:lnTo>
                  <a:pt x="18" y="435"/>
                </a:lnTo>
                <a:lnTo>
                  <a:pt x="17" y="435"/>
                </a:lnTo>
                <a:lnTo>
                  <a:pt x="16" y="436"/>
                </a:lnTo>
                <a:lnTo>
                  <a:pt x="17" y="436"/>
                </a:lnTo>
                <a:lnTo>
                  <a:pt x="17" y="438"/>
                </a:lnTo>
                <a:lnTo>
                  <a:pt x="16" y="438"/>
                </a:lnTo>
                <a:lnTo>
                  <a:pt x="14" y="436"/>
                </a:lnTo>
                <a:lnTo>
                  <a:pt x="13" y="435"/>
                </a:lnTo>
                <a:lnTo>
                  <a:pt x="12" y="435"/>
                </a:lnTo>
                <a:lnTo>
                  <a:pt x="9" y="432"/>
                </a:lnTo>
                <a:lnTo>
                  <a:pt x="8" y="430"/>
                </a:lnTo>
                <a:lnTo>
                  <a:pt x="8" y="428"/>
                </a:lnTo>
                <a:lnTo>
                  <a:pt x="6" y="428"/>
                </a:lnTo>
                <a:lnTo>
                  <a:pt x="6" y="427"/>
                </a:lnTo>
                <a:lnTo>
                  <a:pt x="6" y="426"/>
                </a:lnTo>
                <a:lnTo>
                  <a:pt x="5" y="426"/>
                </a:lnTo>
                <a:lnTo>
                  <a:pt x="5" y="425"/>
                </a:lnTo>
                <a:lnTo>
                  <a:pt x="5" y="423"/>
                </a:lnTo>
                <a:lnTo>
                  <a:pt x="5" y="422"/>
                </a:lnTo>
                <a:lnTo>
                  <a:pt x="5" y="421"/>
                </a:lnTo>
                <a:lnTo>
                  <a:pt x="4" y="419"/>
                </a:lnTo>
                <a:lnTo>
                  <a:pt x="4" y="418"/>
                </a:lnTo>
                <a:lnTo>
                  <a:pt x="4" y="417"/>
                </a:lnTo>
                <a:lnTo>
                  <a:pt x="2" y="415"/>
                </a:lnTo>
                <a:lnTo>
                  <a:pt x="2" y="414"/>
                </a:lnTo>
                <a:lnTo>
                  <a:pt x="2" y="413"/>
                </a:lnTo>
                <a:lnTo>
                  <a:pt x="2" y="411"/>
                </a:lnTo>
                <a:lnTo>
                  <a:pt x="1" y="411"/>
                </a:lnTo>
                <a:lnTo>
                  <a:pt x="1" y="410"/>
                </a:lnTo>
                <a:lnTo>
                  <a:pt x="0" y="409"/>
                </a:lnTo>
                <a:lnTo>
                  <a:pt x="0" y="408"/>
                </a:lnTo>
                <a:lnTo>
                  <a:pt x="0" y="406"/>
                </a:lnTo>
                <a:lnTo>
                  <a:pt x="1" y="405"/>
                </a:lnTo>
                <a:lnTo>
                  <a:pt x="1" y="404"/>
                </a:lnTo>
                <a:lnTo>
                  <a:pt x="1" y="402"/>
                </a:lnTo>
                <a:lnTo>
                  <a:pt x="0" y="401"/>
                </a:lnTo>
                <a:lnTo>
                  <a:pt x="1" y="400"/>
                </a:lnTo>
                <a:lnTo>
                  <a:pt x="1" y="398"/>
                </a:lnTo>
                <a:lnTo>
                  <a:pt x="1" y="397"/>
                </a:lnTo>
                <a:lnTo>
                  <a:pt x="1" y="394"/>
                </a:lnTo>
                <a:lnTo>
                  <a:pt x="1" y="392"/>
                </a:lnTo>
                <a:lnTo>
                  <a:pt x="2" y="392"/>
                </a:lnTo>
                <a:lnTo>
                  <a:pt x="2" y="391"/>
                </a:lnTo>
                <a:lnTo>
                  <a:pt x="4" y="391"/>
                </a:lnTo>
                <a:lnTo>
                  <a:pt x="4" y="389"/>
                </a:lnTo>
                <a:lnTo>
                  <a:pt x="4" y="388"/>
                </a:lnTo>
                <a:lnTo>
                  <a:pt x="4" y="387"/>
                </a:lnTo>
                <a:lnTo>
                  <a:pt x="5" y="387"/>
                </a:lnTo>
                <a:lnTo>
                  <a:pt x="5" y="385"/>
                </a:lnTo>
                <a:lnTo>
                  <a:pt x="5" y="384"/>
                </a:lnTo>
                <a:lnTo>
                  <a:pt x="6" y="383"/>
                </a:lnTo>
                <a:lnTo>
                  <a:pt x="8" y="381"/>
                </a:lnTo>
                <a:lnTo>
                  <a:pt x="8" y="380"/>
                </a:lnTo>
                <a:lnTo>
                  <a:pt x="10" y="379"/>
                </a:lnTo>
                <a:lnTo>
                  <a:pt x="10" y="377"/>
                </a:lnTo>
                <a:lnTo>
                  <a:pt x="12" y="376"/>
                </a:lnTo>
                <a:lnTo>
                  <a:pt x="13" y="375"/>
                </a:lnTo>
                <a:lnTo>
                  <a:pt x="14" y="375"/>
                </a:lnTo>
                <a:lnTo>
                  <a:pt x="14" y="373"/>
                </a:lnTo>
                <a:lnTo>
                  <a:pt x="14" y="372"/>
                </a:lnTo>
                <a:lnTo>
                  <a:pt x="16" y="371"/>
                </a:lnTo>
                <a:lnTo>
                  <a:pt x="17" y="371"/>
                </a:lnTo>
                <a:lnTo>
                  <a:pt x="17" y="370"/>
                </a:lnTo>
                <a:lnTo>
                  <a:pt x="18" y="368"/>
                </a:lnTo>
                <a:lnTo>
                  <a:pt x="19" y="368"/>
                </a:lnTo>
                <a:lnTo>
                  <a:pt x="21" y="367"/>
                </a:lnTo>
                <a:lnTo>
                  <a:pt x="22" y="367"/>
                </a:lnTo>
                <a:lnTo>
                  <a:pt x="23" y="367"/>
                </a:lnTo>
                <a:lnTo>
                  <a:pt x="25" y="367"/>
                </a:lnTo>
                <a:lnTo>
                  <a:pt x="25" y="366"/>
                </a:lnTo>
                <a:lnTo>
                  <a:pt x="26" y="366"/>
                </a:lnTo>
                <a:lnTo>
                  <a:pt x="27" y="364"/>
                </a:lnTo>
                <a:lnTo>
                  <a:pt x="27" y="363"/>
                </a:lnTo>
                <a:lnTo>
                  <a:pt x="26" y="363"/>
                </a:lnTo>
                <a:lnTo>
                  <a:pt x="26" y="362"/>
                </a:lnTo>
                <a:lnTo>
                  <a:pt x="29" y="362"/>
                </a:lnTo>
                <a:lnTo>
                  <a:pt x="30" y="362"/>
                </a:lnTo>
                <a:lnTo>
                  <a:pt x="31" y="360"/>
                </a:lnTo>
                <a:lnTo>
                  <a:pt x="33" y="360"/>
                </a:lnTo>
                <a:lnTo>
                  <a:pt x="34" y="360"/>
                </a:lnTo>
                <a:lnTo>
                  <a:pt x="35" y="360"/>
                </a:lnTo>
                <a:lnTo>
                  <a:pt x="36" y="360"/>
                </a:lnTo>
                <a:lnTo>
                  <a:pt x="38" y="359"/>
                </a:lnTo>
                <a:lnTo>
                  <a:pt x="38" y="358"/>
                </a:lnTo>
                <a:lnTo>
                  <a:pt x="38" y="356"/>
                </a:lnTo>
                <a:lnTo>
                  <a:pt x="39" y="356"/>
                </a:lnTo>
                <a:lnTo>
                  <a:pt x="39" y="355"/>
                </a:lnTo>
                <a:lnTo>
                  <a:pt x="38" y="355"/>
                </a:lnTo>
                <a:lnTo>
                  <a:pt x="38" y="354"/>
                </a:lnTo>
                <a:lnTo>
                  <a:pt x="35" y="354"/>
                </a:lnTo>
                <a:lnTo>
                  <a:pt x="34" y="353"/>
                </a:lnTo>
                <a:lnTo>
                  <a:pt x="33" y="351"/>
                </a:lnTo>
                <a:lnTo>
                  <a:pt x="31" y="351"/>
                </a:lnTo>
                <a:lnTo>
                  <a:pt x="31" y="350"/>
                </a:lnTo>
                <a:lnTo>
                  <a:pt x="31" y="347"/>
                </a:lnTo>
                <a:lnTo>
                  <a:pt x="31" y="346"/>
                </a:lnTo>
                <a:lnTo>
                  <a:pt x="31" y="345"/>
                </a:lnTo>
                <a:lnTo>
                  <a:pt x="30" y="345"/>
                </a:lnTo>
                <a:lnTo>
                  <a:pt x="30" y="343"/>
                </a:lnTo>
                <a:lnTo>
                  <a:pt x="31" y="343"/>
                </a:lnTo>
                <a:lnTo>
                  <a:pt x="31" y="342"/>
                </a:lnTo>
                <a:lnTo>
                  <a:pt x="33" y="342"/>
                </a:lnTo>
                <a:lnTo>
                  <a:pt x="34" y="342"/>
                </a:lnTo>
                <a:lnTo>
                  <a:pt x="34" y="341"/>
                </a:lnTo>
                <a:lnTo>
                  <a:pt x="34" y="339"/>
                </a:lnTo>
                <a:lnTo>
                  <a:pt x="34" y="338"/>
                </a:lnTo>
                <a:lnTo>
                  <a:pt x="34" y="337"/>
                </a:lnTo>
                <a:lnTo>
                  <a:pt x="35" y="336"/>
                </a:lnTo>
                <a:lnTo>
                  <a:pt x="36" y="334"/>
                </a:lnTo>
                <a:lnTo>
                  <a:pt x="36" y="333"/>
                </a:lnTo>
                <a:lnTo>
                  <a:pt x="36" y="332"/>
                </a:lnTo>
                <a:lnTo>
                  <a:pt x="36" y="330"/>
                </a:lnTo>
                <a:lnTo>
                  <a:pt x="36" y="329"/>
                </a:lnTo>
                <a:lnTo>
                  <a:pt x="36" y="328"/>
                </a:lnTo>
                <a:lnTo>
                  <a:pt x="36" y="326"/>
                </a:lnTo>
                <a:lnTo>
                  <a:pt x="36" y="325"/>
                </a:lnTo>
                <a:lnTo>
                  <a:pt x="35" y="325"/>
                </a:lnTo>
                <a:lnTo>
                  <a:pt x="35" y="324"/>
                </a:lnTo>
                <a:lnTo>
                  <a:pt x="36" y="324"/>
                </a:lnTo>
                <a:lnTo>
                  <a:pt x="36" y="322"/>
                </a:lnTo>
                <a:lnTo>
                  <a:pt x="38" y="322"/>
                </a:lnTo>
                <a:lnTo>
                  <a:pt x="38" y="321"/>
                </a:lnTo>
                <a:lnTo>
                  <a:pt x="39" y="320"/>
                </a:lnTo>
                <a:lnTo>
                  <a:pt x="39" y="319"/>
                </a:lnTo>
                <a:lnTo>
                  <a:pt x="39" y="316"/>
                </a:lnTo>
                <a:lnTo>
                  <a:pt x="40" y="315"/>
                </a:lnTo>
                <a:lnTo>
                  <a:pt x="42" y="313"/>
                </a:lnTo>
                <a:lnTo>
                  <a:pt x="43" y="313"/>
                </a:lnTo>
                <a:lnTo>
                  <a:pt x="44" y="312"/>
                </a:lnTo>
                <a:lnTo>
                  <a:pt x="43" y="311"/>
                </a:lnTo>
                <a:lnTo>
                  <a:pt x="43" y="309"/>
                </a:lnTo>
                <a:lnTo>
                  <a:pt x="43" y="311"/>
                </a:lnTo>
                <a:lnTo>
                  <a:pt x="42" y="311"/>
                </a:lnTo>
                <a:lnTo>
                  <a:pt x="40" y="311"/>
                </a:lnTo>
                <a:lnTo>
                  <a:pt x="40" y="309"/>
                </a:lnTo>
                <a:lnTo>
                  <a:pt x="40" y="308"/>
                </a:lnTo>
                <a:lnTo>
                  <a:pt x="39" y="308"/>
                </a:lnTo>
                <a:lnTo>
                  <a:pt x="40" y="308"/>
                </a:lnTo>
                <a:lnTo>
                  <a:pt x="40" y="307"/>
                </a:lnTo>
                <a:lnTo>
                  <a:pt x="40" y="305"/>
                </a:lnTo>
                <a:lnTo>
                  <a:pt x="42" y="305"/>
                </a:lnTo>
                <a:lnTo>
                  <a:pt x="42" y="307"/>
                </a:lnTo>
                <a:lnTo>
                  <a:pt x="42" y="305"/>
                </a:lnTo>
                <a:lnTo>
                  <a:pt x="43" y="305"/>
                </a:lnTo>
                <a:lnTo>
                  <a:pt x="44" y="305"/>
                </a:lnTo>
                <a:lnTo>
                  <a:pt x="44" y="307"/>
                </a:lnTo>
                <a:lnTo>
                  <a:pt x="46" y="307"/>
                </a:lnTo>
                <a:lnTo>
                  <a:pt x="46" y="305"/>
                </a:lnTo>
                <a:lnTo>
                  <a:pt x="47" y="305"/>
                </a:lnTo>
                <a:lnTo>
                  <a:pt x="47" y="304"/>
                </a:lnTo>
                <a:lnTo>
                  <a:pt x="47" y="303"/>
                </a:lnTo>
                <a:lnTo>
                  <a:pt x="47" y="301"/>
                </a:lnTo>
                <a:lnTo>
                  <a:pt x="48" y="301"/>
                </a:lnTo>
                <a:lnTo>
                  <a:pt x="50" y="301"/>
                </a:lnTo>
                <a:lnTo>
                  <a:pt x="50" y="300"/>
                </a:lnTo>
                <a:lnTo>
                  <a:pt x="50" y="299"/>
                </a:lnTo>
                <a:lnTo>
                  <a:pt x="51" y="299"/>
                </a:lnTo>
                <a:lnTo>
                  <a:pt x="52" y="299"/>
                </a:lnTo>
                <a:lnTo>
                  <a:pt x="52" y="298"/>
                </a:lnTo>
                <a:lnTo>
                  <a:pt x="54" y="298"/>
                </a:lnTo>
                <a:lnTo>
                  <a:pt x="55" y="298"/>
                </a:lnTo>
                <a:lnTo>
                  <a:pt x="55" y="296"/>
                </a:lnTo>
                <a:lnTo>
                  <a:pt x="56" y="295"/>
                </a:lnTo>
                <a:lnTo>
                  <a:pt x="56" y="292"/>
                </a:lnTo>
                <a:lnTo>
                  <a:pt x="55" y="292"/>
                </a:lnTo>
                <a:lnTo>
                  <a:pt x="55" y="291"/>
                </a:lnTo>
                <a:lnTo>
                  <a:pt x="54" y="291"/>
                </a:lnTo>
                <a:lnTo>
                  <a:pt x="52" y="291"/>
                </a:lnTo>
                <a:lnTo>
                  <a:pt x="52" y="292"/>
                </a:lnTo>
                <a:lnTo>
                  <a:pt x="52" y="294"/>
                </a:lnTo>
                <a:lnTo>
                  <a:pt x="51" y="294"/>
                </a:lnTo>
                <a:lnTo>
                  <a:pt x="51" y="292"/>
                </a:lnTo>
                <a:lnTo>
                  <a:pt x="51" y="291"/>
                </a:lnTo>
                <a:lnTo>
                  <a:pt x="50" y="291"/>
                </a:lnTo>
                <a:lnTo>
                  <a:pt x="48" y="291"/>
                </a:lnTo>
                <a:lnTo>
                  <a:pt x="47" y="290"/>
                </a:lnTo>
                <a:lnTo>
                  <a:pt x="47" y="288"/>
                </a:lnTo>
                <a:lnTo>
                  <a:pt x="48" y="288"/>
                </a:lnTo>
                <a:lnTo>
                  <a:pt x="48" y="287"/>
                </a:lnTo>
                <a:lnTo>
                  <a:pt x="50" y="287"/>
                </a:lnTo>
                <a:lnTo>
                  <a:pt x="51" y="286"/>
                </a:lnTo>
                <a:lnTo>
                  <a:pt x="51" y="284"/>
                </a:lnTo>
                <a:lnTo>
                  <a:pt x="51" y="283"/>
                </a:lnTo>
                <a:lnTo>
                  <a:pt x="52" y="283"/>
                </a:lnTo>
                <a:lnTo>
                  <a:pt x="51" y="282"/>
                </a:lnTo>
                <a:lnTo>
                  <a:pt x="52" y="282"/>
                </a:lnTo>
                <a:lnTo>
                  <a:pt x="52" y="281"/>
                </a:lnTo>
                <a:lnTo>
                  <a:pt x="54" y="281"/>
                </a:lnTo>
                <a:lnTo>
                  <a:pt x="54" y="279"/>
                </a:lnTo>
                <a:lnTo>
                  <a:pt x="54" y="274"/>
                </a:lnTo>
                <a:lnTo>
                  <a:pt x="54" y="271"/>
                </a:lnTo>
                <a:lnTo>
                  <a:pt x="54" y="270"/>
                </a:lnTo>
                <a:lnTo>
                  <a:pt x="52" y="269"/>
                </a:lnTo>
                <a:lnTo>
                  <a:pt x="52" y="267"/>
                </a:lnTo>
                <a:lnTo>
                  <a:pt x="52" y="266"/>
                </a:lnTo>
                <a:lnTo>
                  <a:pt x="51" y="266"/>
                </a:lnTo>
                <a:lnTo>
                  <a:pt x="51" y="265"/>
                </a:lnTo>
                <a:lnTo>
                  <a:pt x="51" y="264"/>
                </a:lnTo>
                <a:lnTo>
                  <a:pt x="51" y="262"/>
                </a:lnTo>
                <a:lnTo>
                  <a:pt x="50" y="261"/>
                </a:lnTo>
                <a:lnTo>
                  <a:pt x="48" y="261"/>
                </a:lnTo>
                <a:lnTo>
                  <a:pt x="48" y="260"/>
                </a:lnTo>
                <a:lnTo>
                  <a:pt x="47" y="260"/>
                </a:lnTo>
                <a:lnTo>
                  <a:pt x="46" y="260"/>
                </a:lnTo>
                <a:lnTo>
                  <a:pt x="44" y="260"/>
                </a:lnTo>
                <a:lnTo>
                  <a:pt x="44" y="258"/>
                </a:lnTo>
                <a:lnTo>
                  <a:pt x="44" y="257"/>
                </a:lnTo>
                <a:lnTo>
                  <a:pt x="43" y="257"/>
                </a:lnTo>
                <a:lnTo>
                  <a:pt x="43" y="256"/>
                </a:lnTo>
                <a:lnTo>
                  <a:pt x="44" y="256"/>
                </a:lnTo>
                <a:lnTo>
                  <a:pt x="46" y="254"/>
                </a:lnTo>
                <a:lnTo>
                  <a:pt x="46" y="253"/>
                </a:lnTo>
                <a:lnTo>
                  <a:pt x="47" y="253"/>
                </a:lnTo>
                <a:lnTo>
                  <a:pt x="46" y="252"/>
                </a:lnTo>
                <a:lnTo>
                  <a:pt x="47" y="252"/>
                </a:lnTo>
                <a:lnTo>
                  <a:pt x="48" y="252"/>
                </a:lnTo>
                <a:lnTo>
                  <a:pt x="50" y="253"/>
                </a:lnTo>
                <a:lnTo>
                  <a:pt x="50" y="254"/>
                </a:lnTo>
                <a:lnTo>
                  <a:pt x="50" y="253"/>
                </a:lnTo>
                <a:lnTo>
                  <a:pt x="51" y="253"/>
                </a:lnTo>
                <a:lnTo>
                  <a:pt x="52" y="253"/>
                </a:lnTo>
                <a:lnTo>
                  <a:pt x="52" y="252"/>
                </a:lnTo>
                <a:lnTo>
                  <a:pt x="51" y="252"/>
                </a:lnTo>
                <a:lnTo>
                  <a:pt x="50" y="252"/>
                </a:lnTo>
                <a:lnTo>
                  <a:pt x="50" y="250"/>
                </a:lnTo>
                <a:lnTo>
                  <a:pt x="48" y="249"/>
                </a:lnTo>
                <a:lnTo>
                  <a:pt x="47" y="249"/>
                </a:lnTo>
                <a:lnTo>
                  <a:pt x="47" y="248"/>
                </a:lnTo>
                <a:lnTo>
                  <a:pt x="47" y="245"/>
                </a:lnTo>
                <a:lnTo>
                  <a:pt x="48" y="245"/>
                </a:lnTo>
                <a:lnTo>
                  <a:pt x="48" y="247"/>
                </a:lnTo>
                <a:lnTo>
                  <a:pt x="48" y="248"/>
                </a:lnTo>
                <a:lnTo>
                  <a:pt x="50" y="249"/>
                </a:lnTo>
                <a:lnTo>
                  <a:pt x="51" y="248"/>
                </a:lnTo>
                <a:lnTo>
                  <a:pt x="51" y="247"/>
                </a:lnTo>
                <a:lnTo>
                  <a:pt x="52" y="247"/>
                </a:lnTo>
                <a:lnTo>
                  <a:pt x="52" y="245"/>
                </a:lnTo>
                <a:lnTo>
                  <a:pt x="51" y="244"/>
                </a:lnTo>
                <a:lnTo>
                  <a:pt x="51" y="243"/>
                </a:lnTo>
                <a:lnTo>
                  <a:pt x="52" y="243"/>
                </a:lnTo>
                <a:lnTo>
                  <a:pt x="52" y="244"/>
                </a:lnTo>
                <a:lnTo>
                  <a:pt x="54" y="243"/>
                </a:lnTo>
                <a:lnTo>
                  <a:pt x="55" y="243"/>
                </a:lnTo>
                <a:lnTo>
                  <a:pt x="56" y="241"/>
                </a:lnTo>
                <a:lnTo>
                  <a:pt x="56" y="240"/>
                </a:lnTo>
                <a:lnTo>
                  <a:pt x="56" y="239"/>
                </a:lnTo>
                <a:lnTo>
                  <a:pt x="55" y="239"/>
                </a:lnTo>
                <a:lnTo>
                  <a:pt x="55" y="237"/>
                </a:lnTo>
                <a:lnTo>
                  <a:pt x="56" y="237"/>
                </a:lnTo>
                <a:lnTo>
                  <a:pt x="56" y="236"/>
                </a:lnTo>
                <a:lnTo>
                  <a:pt x="57" y="236"/>
                </a:lnTo>
                <a:lnTo>
                  <a:pt x="59" y="235"/>
                </a:lnTo>
                <a:lnTo>
                  <a:pt x="57" y="233"/>
                </a:lnTo>
                <a:lnTo>
                  <a:pt x="59" y="233"/>
                </a:lnTo>
                <a:lnTo>
                  <a:pt x="59" y="232"/>
                </a:lnTo>
                <a:lnTo>
                  <a:pt x="60" y="232"/>
                </a:lnTo>
                <a:lnTo>
                  <a:pt x="60" y="231"/>
                </a:lnTo>
                <a:lnTo>
                  <a:pt x="60" y="230"/>
                </a:lnTo>
                <a:lnTo>
                  <a:pt x="61" y="228"/>
                </a:lnTo>
                <a:lnTo>
                  <a:pt x="61" y="227"/>
                </a:lnTo>
                <a:lnTo>
                  <a:pt x="63" y="227"/>
                </a:lnTo>
                <a:lnTo>
                  <a:pt x="64" y="227"/>
                </a:lnTo>
                <a:lnTo>
                  <a:pt x="65" y="226"/>
                </a:lnTo>
                <a:lnTo>
                  <a:pt x="67" y="226"/>
                </a:lnTo>
                <a:lnTo>
                  <a:pt x="68" y="224"/>
                </a:lnTo>
                <a:lnTo>
                  <a:pt x="69" y="224"/>
                </a:lnTo>
                <a:lnTo>
                  <a:pt x="71" y="223"/>
                </a:lnTo>
                <a:lnTo>
                  <a:pt x="72" y="222"/>
                </a:lnTo>
                <a:lnTo>
                  <a:pt x="73" y="222"/>
                </a:lnTo>
                <a:lnTo>
                  <a:pt x="73" y="220"/>
                </a:lnTo>
                <a:lnTo>
                  <a:pt x="73" y="219"/>
                </a:lnTo>
                <a:lnTo>
                  <a:pt x="74" y="219"/>
                </a:lnTo>
                <a:lnTo>
                  <a:pt x="74" y="218"/>
                </a:lnTo>
                <a:lnTo>
                  <a:pt x="76" y="216"/>
                </a:lnTo>
                <a:lnTo>
                  <a:pt x="76" y="215"/>
                </a:lnTo>
                <a:lnTo>
                  <a:pt x="76" y="214"/>
                </a:lnTo>
                <a:lnTo>
                  <a:pt x="76" y="212"/>
                </a:lnTo>
                <a:lnTo>
                  <a:pt x="76" y="211"/>
                </a:lnTo>
                <a:lnTo>
                  <a:pt x="76" y="210"/>
                </a:lnTo>
                <a:lnTo>
                  <a:pt x="74" y="210"/>
                </a:lnTo>
                <a:lnTo>
                  <a:pt x="74" y="209"/>
                </a:lnTo>
                <a:lnTo>
                  <a:pt x="74" y="207"/>
                </a:lnTo>
                <a:lnTo>
                  <a:pt x="74" y="206"/>
                </a:lnTo>
                <a:lnTo>
                  <a:pt x="76" y="206"/>
                </a:lnTo>
                <a:lnTo>
                  <a:pt x="77" y="205"/>
                </a:lnTo>
                <a:lnTo>
                  <a:pt x="77" y="203"/>
                </a:lnTo>
                <a:lnTo>
                  <a:pt x="78" y="203"/>
                </a:lnTo>
                <a:lnTo>
                  <a:pt x="80" y="203"/>
                </a:lnTo>
                <a:lnTo>
                  <a:pt x="80" y="202"/>
                </a:lnTo>
                <a:lnTo>
                  <a:pt x="81" y="201"/>
                </a:lnTo>
                <a:lnTo>
                  <a:pt x="82" y="199"/>
                </a:lnTo>
                <a:lnTo>
                  <a:pt x="84" y="199"/>
                </a:lnTo>
                <a:lnTo>
                  <a:pt x="84" y="198"/>
                </a:lnTo>
                <a:lnTo>
                  <a:pt x="85" y="198"/>
                </a:lnTo>
                <a:lnTo>
                  <a:pt x="86" y="197"/>
                </a:lnTo>
                <a:lnTo>
                  <a:pt x="88" y="197"/>
                </a:lnTo>
                <a:lnTo>
                  <a:pt x="89" y="195"/>
                </a:lnTo>
                <a:lnTo>
                  <a:pt x="90" y="195"/>
                </a:lnTo>
                <a:lnTo>
                  <a:pt x="91" y="194"/>
                </a:lnTo>
                <a:lnTo>
                  <a:pt x="93" y="193"/>
                </a:lnTo>
                <a:lnTo>
                  <a:pt x="94" y="193"/>
                </a:lnTo>
                <a:lnTo>
                  <a:pt x="95" y="193"/>
                </a:lnTo>
                <a:lnTo>
                  <a:pt x="97" y="193"/>
                </a:lnTo>
                <a:lnTo>
                  <a:pt x="99" y="190"/>
                </a:lnTo>
                <a:lnTo>
                  <a:pt x="101" y="189"/>
                </a:lnTo>
                <a:lnTo>
                  <a:pt x="103" y="188"/>
                </a:lnTo>
                <a:lnTo>
                  <a:pt x="103" y="189"/>
                </a:lnTo>
                <a:lnTo>
                  <a:pt x="105" y="188"/>
                </a:lnTo>
                <a:lnTo>
                  <a:pt x="106" y="188"/>
                </a:lnTo>
                <a:lnTo>
                  <a:pt x="107" y="188"/>
                </a:lnTo>
                <a:lnTo>
                  <a:pt x="107" y="186"/>
                </a:lnTo>
                <a:lnTo>
                  <a:pt x="108" y="186"/>
                </a:lnTo>
                <a:lnTo>
                  <a:pt x="111" y="186"/>
                </a:lnTo>
                <a:lnTo>
                  <a:pt x="112" y="186"/>
                </a:lnTo>
                <a:lnTo>
                  <a:pt x="114" y="186"/>
                </a:lnTo>
                <a:lnTo>
                  <a:pt x="115" y="186"/>
                </a:lnTo>
                <a:lnTo>
                  <a:pt x="118" y="185"/>
                </a:lnTo>
                <a:lnTo>
                  <a:pt x="119" y="185"/>
                </a:lnTo>
                <a:lnTo>
                  <a:pt x="120" y="185"/>
                </a:lnTo>
                <a:lnTo>
                  <a:pt x="120" y="184"/>
                </a:lnTo>
                <a:lnTo>
                  <a:pt x="122" y="184"/>
                </a:lnTo>
                <a:lnTo>
                  <a:pt x="123" y="182"/>
                </a:lnTo>
                <a:lnTo>
                  <a:pt x="124" y="182"/>
                </a:lnTo>
                <a:lnTo>
                  <a:pt x="126" y="181"/>
                </a:lnTo>
                <a:lnTo>
                  <a:pt x="127" y="181"/>
                </a:lnTo>
                <a:lnTo>
                  <a:pt x="128" y="181"/>
                </a:lnTo>
                <a:lnTo>
                  <a:pt x="129" y="180"/>
                </a:lnTo>
                <a:lnTo>
                  <a:pt x="132" y="180"/>
                </a:lnTo>
                <a:lnTo>
                  <a:pt x="132" y="181"/>
                </a:lnTo>
                <a:lnTo>
                  <a:pt x="133" y="181"/>
                </a:lnTo>
                <a:lnTo>
                  <a:pt x="135" y="180"/>
                </a:lnTo>
                <a:lnTo>
                  <a:pt x="135" y="181"/>
                </a:lnTo>
                <a:lnTo>
                  <a:pt x="136" y="181"/>
                </a:lnTo>
                <a:lnTo>
                  <a:pt x="137" y="181"/>
                </a:lnTo>
                <a:lnTo>
                  <a:pt x="137" y="182"/>
                </a:lnTo>
                <a:lnTo>
                  <a:pt x="139" y="182"/>
                </a:lnTo>
                <a:lnTo>
                  <a:pt x="140" y="182"/>
                </a:lnTo>
                <a:lnTo>
                  <a:pt x="141" y="182"/>
                </a:lnTo>
                <a:lnTo>
                  <a:pt x="143" y="181"/>
                </a:lnTo>
                <a:lnTo>
                  <a:pt x="143" y="180"/>
                </a:lnTo>
                <a:lnTo>
                  <a:pt x="144" y="180"/>
                </a:lnTo>
                <a:lnTo>
                  <a:pt x="145" y="180"/>
                </a:lnTo>
                <a:lnTo>
                  <a:pt x="146" y="180"/>
                </a:lnTo>
                <a:lnTo>
                  <a:pt x="148" y="180"/>
                </a:lnTo>
                <a:lnTo>
                  <a:pt x="149" y="180"/>
                </a:lnTo>
                <a:lnTo>
                  <a:pt x="149" y="178"/>
                </a:lnTo>
                <a:lnTo>
                  <a:pt x="150" y="178"/>
                </a:lnTo>
                <a:lnTo>
                  <a:pt x="152" y="178"/>
                </a:lnTo>
                <a:lnTo>
                  <a:pt x="153" y="178"/>
                </a:lnTo>
                <a:lnTo>
                  <a:pt x="154" y="178"/>
                </a:lnTo>
                <a:lnTo>
                  <a:pt x="156" y="178"/>
                </a:lnTo>
                <a:lnTo>
                  <a:pt x="157" y="178"/>
                </a:lnTo>
                <a:lnTo>
                  <a:pt x="158" y="177"/>
                </a:lnTo>
                <a:lnTo>
                  <a:pt x="160" y="177"/>
                </a:lnTo>
                <a:lnTo>
                  <a:pt x="158" y="176"/>
                </a:lnTo>
                <a:lnTo>
                  <a:pt x="158" y="175"/>
                </a:lnTo>
                <a:lnTo>
                  <a:pt x="160" y="175"/>
                </a:lnTo>
                <a:lnTo>
                  <a:pt x="161" y="173"/>
                </a:lnTo>
                <a:lnTo>
                  <a:pt x="161" y="175"/>
                </a:lnTo>
                <a:lnTo>
                  <a:pt x="163" y="173"/>
                </a:lnTo>
                <a:lnTo>
                  <a:pt x="165" y="173"/>
                </a:lnTo>
                <a:lnTo>
                  <a:pt x="166" y="172"/>
                </a:lnTo>
                <a:lnTo>
                  <a:pt x="167" y="171"/>
                </a:lnTo>
                <a:lnTo>
                  <a:pt x="167" y="169"/>
                </a:lnTo>
                <a:lnTo>
                  <a:pt x="169" y="169"/>
                </a:lnTo>
                <a:lnTo>
                  <a:pt x="169" y="168"/>
                </a:lnTo>
                <a:lnTo>
                  <a:pt x="169" y="167"/>
                </a:lnTo>
                <a:lnTo>
                  <a:pt x="170" y="167"/>
                </a:lnTo>
                <a:lnTo>
                  <a:pt x="171" y="165"/>
                </a:lnTo>
                <a:lnTo>
                  <a:pt x="173" y="163"/>
                </a:lnTo>
                <a:lnTo>
                  <a:pt x="174" y="161"/>
                </a:lnTo>
                <a:lnTo>
                  <a:pt x="174" y="160"/>
                </a:lnTo>
                <a:lnTo>
                  <a:pt x="175" y="160"/>
                </a:lnTo>
                <a:lnTo>
                  <a:pt x="177" y="160"/>
                </a:lnTo>
                <a:lnTo>
                  <a:pt x="178" y="161"/>
                </a:lnTo>
                <a:lnTo>
                  <a:pt x="178" y="163"/>
                </a:lnTo>
                <a:lnTo>
                  <a:pt x="178" y="164"/>
                </a:lnTo>
                <a:lnTo>
                  <a:pt x="179" y="167"/>
                </a:lnTo>
                <a:lnTo>
                  <a:pt x="179" y="168"/>
                </a:lnTo>
                <a:lnTo>
                  <a:pt x="180" y="169"/>
                </a:lnTo>
                <a:lnTo>
                  <a:pt x="182" y="169"/>
                </a:lnTo>
                <a:lnTo>
                  <a:pt x="183" y="171"/>
                </a:lnTo>
                <a:lnTo>
                  <a:pt x="184" y="171"/>
                </a:lnTo>
                <a:lnTo>
                  <a:pt x="186" y="171"/>
                </a:lnTo>
                <a:lnTo>
                  <a:pt x="187" y="171"/>
                </a:lnTo>
                <a:lnTo>
                  <a:pt x="187" y="172"/>
                </a:lnTo>
                <a:lnTo>
                  <a:pt x="190" y="172"/>
                </a:lnTo>
                <a:lnTo>
                  <a:pt x="191" y="172"/>
                </a:lnTo>
                <a:lnTo>
                  <a:pt x="194" y="172"/>
                </a:lnTo>
                <a:lnTo>
                  <a:pt x="195" y="172"/>
                </a:lnTo>
                <a:lnTo>
                  <a:pt x="195" y="171"/>
                </a:lnTo>
                <a:lnTo>
                  <a:pt x="198" y="171"/>
                </a:lnTo>
                <a:lnTo>
                  <a:pt x="199" y="171"/>
                </a:lnTo>
                <a:lnTo>
                  <a:pt x="201" y="171"/>
                </a:lnTo>
                <a:lnTo>
                  <a:pt x="205" y="171"/>
                </a:lnTo>
                <a:lnTo>
                  <a:pt x="205" y="169"/>
                </a:lnTo>
                <a:lnTo>
                  <a:pt x="208" y="169"/>
                </a:lnTo>
                <a:lnTo>
                  <a:pt x="209" y="169"/>
                </a:lnTo>
                <a:lnTo>
                  <a:pt x="211" y="169"/>
                </a:lnTo>
                <a:lnTo>
                  <a:pt x="212" y="168"/>
                </a:lnTo>
                <a:lnTo>
                  <a:pt x="213" y="168"/>
                </a:lnTo>
                <a:lnTo>
                  <a:pt x="215" y="168"/>
                </a:lnTo>
                <a:lnTo>
                  <a:pt x="216" y="167"/>
                </a:lnTo>
                <a:lnTo>
                  <a:pt x="218" y="165"/>
                </a:lnTo>
                <a:lnTo>
                  <a:pt x="220" y="164"/>
                </a:lnTo>
                <a:lnTo>
                  <a:pt x="221" y="164"/>
                </a:lnTo>
                <a:lnTo>
                  <a:pt x="224" y="164"/>
                </a:lnTo>
                <a:lnTo>
                  <a:pt x="225" y="164"/>
                </a:lnTo>
                <a:lnTo>
                  <a:pt x="226" y="164"/>
                </a:lnTo>
                <a:lnTo>
                  <a:pt x="228" y="164"/>
                </a:lnTo>
                <a:lnTo>
                  <a:pt x="229" y="164"/>
                </a:lnTo>
                <a:lnTo>
                  <a:pt x="232" y="164"/>
                </a:lnTo>
                <a:lnTo>
                  <a:pt x="233" y="163"/>
                </a:lnTo>
                <a:lnTo>
                  <a:pt x="234" y="161"/>
                </a:lnTo>
                <a:lnTo>
                  <a:pt x="235" y="161"/>
                </a:lnTo>
                <a:lnTo>
                  <a:pt x="235" y="160"/>
                </a:lnTo>
                <a:lnTo>
                  <a:pt x="237" y="160"/>
                </a:lnTo>
                <a:lnTo>
                  <a:pt x="238" y="160"/>
                </a:lnTo>
                <a:lnTo>
                  <a:pt x="238" y="159"/>
                </a:lnTo>
                <a:lnTo>
                  <a:pt x="241" y="158"/>
                </a:lnTo>
                <a:lnTo>
                  <a:pt x="241" y="156"/>
                </a:lnTo>
                <a:lnTo>
                  <a:pt x="242" y="156"/>
                </a:lnTo>
                <a:lnTo>
                  <a:pt x="242" y="155"/>
                </a:lnTo>
                <a:lnTo>
                  <a:pt x="243" y="155"/>
                </a:lnTo>
                <a:lnTo>
                  <a:pt x="245" y="154"/>
                </a:lnTo>
                <a:lnTo>
                  <a:pt x="246" y="152"/>
                </a:lnTo>
                <a:lnTo>
                  <a:pt x="247" y="151"/>
                </a:lnTo>
                <a:lnTo>
                  <a:pt x="249" y="151"/>
                </a:lnTo>
                <a:lnTo>
                  <a:pt x="250" y="151"/>
                </a:lnTo>
                <a:lnTo>
                  <a:pt x="251" y="148"/>
                </a:lnTo>
                <a:lnTo>
                  <a:pt x="251" y="147"/>
                </a:lnTo>
                <a:lnTo>
                  <a:pt x="251" y="146"/>
                </a:lnTo>
                <a:lnTo>
                  <a:pt x="251" y="144"/>
                </a:lnTo>
                <a:lnTo>
                  <a:pt x="251" y="143"/>
                </a:lnTo>
                <a:lnTo>
                  <a:pt x="251" y="140"/>
                </a:lnTo>
                <a:lnTo>
                  <a:pt x="250" y="139"/>
                </a:lnTo>
                <a:lnTo>
                  <a:pt x="249" y="139"/>
                </a:lnTo>
                <a:lnTo>
                  <a:pt x="247" y="138"/>
                </a:lnTo>
                <a:lnTo>
                  <a:pt x="246" y="138"/>
                </a:lnTo>
                <a:lnTo>
                  <a:pt x="245" y="138"/>
                </a:lnTo>
                <a:lnTo>
                  <a:pt x="245" y="137"/>
                </a:lnTo>
                <a:lnTo>
                  <a:pt x="243" y="135"/>
                </a:lnTo>
                <a:lnTo>
                  <a:pt x="242" y="134"/>
                </a:lnTo>
                <a:lnTo>
                  <a:pt x="242" y="133"/>
                </a:lnTo>
                <a:lnTo>
                  <a:pt x="241" y="133"/>
                </a:lnTo>
                <a:lnTo>
                  <a:pt x="241" y="131"/>
                </a:lnTo>
                <a:lnTo>
                  <a:pt x="239" y="131"/>
                </a:lnTo>
                <a:lnTo>
                  <a:pt x="239" y="130"/>
                </a:lnTo>
                <a:lnTo>
                  <a:pt x="239" y="129"/>
                </a:lnTo>
                <a:lnTo>
                  <a:pt x="238" y="127"/>
                </a:lnTo>
                <a:lnTo>
                  <a:pt x="238" y="126"/>
                </a:lnTo>
                <a:lnTo>
                  <a:pt x="239" y="126"/>
                </a:lnTo>
                <a:lnTo>
                  <a:pt x="239" y="125"/>
                </a:lnTo>
                <a:lnTo>
                  <a:pt x="241" y="125"/>
                </a:lnTo>
                <a:lnTo>
                  <a:pt x="242" y="125"/>
                </a:lnTo>
                <a:lnTo>
                  <a:pt x="243" y="125"/>
                </a:lnTo>
                <a:lnTo>
                  <a:pt x="245" y="123"/>
                </a:lnTo>
                <a:lnTo>
                  <a:pt x="246" y="123"/>
                </a:lnTo>
                <a:lnTo>
                  <a:pt x="246" y="125"/>
                </a:lnTo>
                <a:lnTo>
                  <a:pt x="247" y="123"/>
                </a:lnTo>
                <a:lnTo>
                  <a:pt x="249" y="122"/>
                </a:lnTo>
                <a:lnTo>
                  <a:pt x="249" y="121"/>
                </a:lnTo>
                <a:lnTo>
                  <a:pt x="249" y="120"/>
                </a:lnTo>
                <a:lnTo>
                  <a:pt x="250" y="118"/>
                </a:lnTo>
                <a:lnTo>
                  <a:pt x="250" y="117"/>
                </a:lnTo>
                <a:lnTo>
                  <a:pt x="250" y="116"/>
                </a:lnTo>
                <a:lnTo>
                  <a:pt x="250" y="113"/>
                </a:lnTo>
                <a:lnTo>
                  <a:pt x="249" y="113"/>
                </a:lnTo>
                <a:lnTo>
                  <a:pt x="249" y="112"/>
                </a:lnTo>
                <a:lnTo>
                  <a:pt x="247" y="110"/>
                </a:lnTo>
                <a:lnTo>
                  <a:pt x="247" y="108"/>
                </a:lnTo>
                <a:lnTo>
                  <a:pt x="247" y="106"/>
                </a:lnTo>
                <a:lnTo>
                  <a:pt x="247" y="105"/>
                </a:lnTo>
                <a:lnTo>
                  <a:pt x="247" y="104"/>
                </a:lnTo>
                <a:lnTo>
                  <a:pt x="247" y="103"/>
                </a:lnTo>
                <a:lnTo>
                  <a:pt x="249" y="101"/>
                </a:lnTo>
                <a:lnTo>
                  <a:pt x="250" y="101"/>
                </a:lnTo>
                <a:lnTo>
                  <a:pt x="251" y="101"/>
                </a:lnTo>
                <a:lnTo>
                  <a:pt x="251" y="100"/>
                </a:lnTo>
                <a:lnTo>
                  <a:pt x="252" y="100"/>
                </a:lnTo>
                <a:lnTo>
                  <a:pt x="254" y="99"/>
                </a:lnTo>
                <a:lnTo>
                  <a:pt x="255" y="97"/>
                </a:lnTo>
                <a:lnTo>
                  <a:pt x="255" y="96"/>
                </a:lnTo>
                <a:lnTo>
                  <a:pt x="256" y="96"/>
                </a:lnTo>
                <a:lnTo>
                  <a:pt x="256" y="95"/>
                </a:lnTo>
                <a:lnTo>
                  <a:pt x="256" y="92"/>
                </a:lnTo>
                <a:lnTo>
                  <a:pt x="256" y="91"/>
                </a:lnTo>
                <a:lnTo>
                  <a:pt x="258" y="91"/>
                </a:lnTo>
                <a:lnTo>
                  <a:pt x="258" y="89"/>
                </a:lnTo>
                <a:lnTo>
                  <a:pt x="258" y="88"/>
                </a:lnTo>
                <a:lnTo>
                  <a:pt x="258" y="87"/>
                </a:lnTo>
                <a:lnTo>
                  <a:pt x="259" y="86"/>
                </a:lnTo>
                <a:lnTo>
                  <a:pt x="262" y="86"/>
                </a:lnTo>
                <a:lnTo>
                  <a:pt x="262" y="84"/>
                </a:lnTo>
                <a:lnTo>
                  <a:pt x="263" y="83"/>
                </a:lnTo>
                <a:lnTo>
                  <a:pt x="264" y="80"/>
                </a:lnTo>
                <a:lnTo>
                  <a:pt x="266" y="79"/>
                </a:lnTo>
                <a:lnTo>
                  <a:pt x="267" y="79"/>
                </a:lnTo>
                <a:lnTo>
                  <a:pt x="270" y="79"/>
                </a:lnTo>
                <a:lnTo>
                  <a:pt x="272" y="79"/>
                </a:lnTo>
                <a:lnTo>
                  <a:pt x="272" y="78"/>
                </a:lnTo>
                <a:lnTo>
                  <a:pt x="273" y="78"/>
                </a:lnTo>
                <a:lnTo>
                  <a:pt x="276" y="78"/>
                </a:lnTo>
                <a:lnTo>
                  <a:pt x="277" y="78"/>
                </a:lnTo>
                <a:lnTo>
                  <a:pt x="279" y="78"/>
                </a:lnTo>
                <a:lnTo>
                  <a:pt x="280" y="78"/>
                </a:lnTo>
                <a:lnTo>
                  <a:pt x="281" y="78"/>
                </a:lnTo>
                <a:lnTo>
                  <a:pt x="283" y="78"/>
                </a:lnTo>
                <a:lnTo>
                  <a:pt x="284" y="78"/>
                </a:lnTo>
                <a:lnTo>
                  <a:pt x="284" y="76"/>
                </a:lnTo>
                <a:lnTo>
                  <a:pt x="285" y="76"/>
                </a:lnTo>
                <a:lnTo>
                  <a:pt x="287" y="76"/>
                </a:lnTo>
                <a:lnTo>
                  <a:pt x="289" y="76"/>
                </a:lnTo>
                <a:lnTo>
                  <a:pt x="290" y="76"/>
                </a:lnTo>
                <a:lnTo>
                  <a:pt x="292" y="76"/>
                </a:lnTo>
                <a:lnTo>
                  <a:pt x="293" y="75"/>
                </a:lnTo>
                <a:lnTo>
                  <a:pt x="296" y="75"/>
                </a:lnTo>
                <a:lnTo>
                  <a:pt x="297" y="75"/>
                </a:lnTo>
                <a:lnTo>
                  <a:pt x="298" y="75"/>
                </a:lnTo>
                <a:lnTo>
                  <a:pt x="300" y="75"/>
                </a:lnTo>
                <a:lnTo>
                  <a:pt x="301" y="76"/>
                </a:lnTo>
                <a:lnTo>
                  <a:pt x="302" y="76"/>
                </a:lnTo>
                <a:lnTo>
                  <a:pt x="304" y="78"/>
                </a:lnTo>
                <a:lnTo>
                  <a:pt x="306" y="78"/>
                </a:lnTo>
                <a:lnTo>
                  <a:pt x="309" y="78"/>
                </a:lnTo>
                <a:lnTo>
                  <a:pt x="310" y="78"/>
                </a:lnTo>
                <a:lnTo>
                  <a:pt x="310" y="79"/>
                </a:lnTo>
                <a:lnTo>
                  <a:pt x="311" y="79"/>
                </a:lnTo>
                <a:lnTo>
                  <a:pt x="313" y="80"/>
                </a:lnTo>
                <a:lnTo>
                  <a:pt x="314" y="80"/>
                </a:lnTo>
                <a:lnTo>
                  <a:pt x="315" y="80"/>
                </a:lnTo>
                <a:lnTo>
                  <a:pt x="318" y="79"/>
                </a:lnTo>
                <a:lnTo>
                  <a:pt x="319" y="79"/>
                </a:lnTo>
                <a:lnTo>
                  <a:pt x="321" y="78"/>
                </a:lnTo>
                <a:lnTo>
                  <a:pt x="322" y="78"/>
                </a:lnTo>
                <a:lnTo>
                  <a:pt x="322" y="76"/>
                </a:lnTo>
                <a:lnTo>
                  <a:pt x="323" y="76"/>
                </a:lnTo>
                <a:lnTo>
                  <a:pt x="323" y="75"/>
                </a:lnTo>
                <a:lnTo>
                  <a:pt x="324" y="74"/>
                </a:lnTo>
                <a:lnTo>
                  <a:pt x="326" y="72"/>
                </a:lnTo>
                <a:lnTo>
                  <a:pt x="327" y="70"/>
                </a:lnTo>
                <a:lnTo>
                  <a:pt x="327" y="68"/>
                </a:lnTo>
                <a:lnTo>
                  <a:pt x="328" y="67"/>
                </a:lnTo>
                <a:lnTo>
                  <a:pt x="328" y="66"/>
                </a:lnTo>
                <a:lnTo>
                  <a:pt x="328" y="65"/>
                </a:lnTo>
                <a:lnTo>
                  <a:pt x="328" y="63"/>
                </a:lnTo>
                <a:lnTo>
                  <a:pt x="330" y="62"/>
                </a:lnTo>
                <a:lnTo>
                  <a:pt x="330" y="61"/>
                </a:lnTo>
                <a:lnTo>
                  <a:pt x="330" y="62"/>
                </a:lnTo>
                <a:lnTo>
                  <a:pt x="330" y="61"/>
                </a:lnTo>
                <a:lnTo>
                  <a:pt x="330" y="59"/>
                </a:lnTo>
                <a:lnTo>
                  <a:pt x="331" y="58"/>
                </a:lnTo>
                <a:lnTo>
                  <a:pt x="331" y="57"/>
                </a:lnTo>
                <a:lnTo>
                  <a:pt x="331" y="55"/>
                </a:lnTo>
                <a:lnTo>
                  <a:pt x="332" y="54"/>
                </a:lnTo>
                <a:lnTo>
                  <a:pt x="332" y="53"/>
                </a:lnTo>
                <a:lnTo>
                  <a:pt x="332" y="51"/>
                </a:lnTo>
                <a:lnTo>
                  <a:pt x="334" y="51"/>
                </a:lnTo>
                <a:lnTo>
                  <a:pt x="335" y="51"/>
                </a:lnTo>
                <a:lnTo>
                  <a:pt x="336" y="51"/>
                </a:lnTo>
                <a:lnTo>
                  <a:pt x="336" y="50"/>
                </a:lnTo>
                <a:lnTo>
                  <a:pt x="338" y="50"/>
                </a:lnTo>
                <a:lnTo>
                  <a:pt x="339" y="50"/>
                </a:lnTo>
                <a:lnTo>
                  <a:pt x="339" y="51"/>
                </a:lnTo>
                <a:lnTo>
                  <a:pt x="340" y="51"/>
                </a:lnTo>
                <a:lnTo>
                  <a:pt x="342" y="54"/>
                </a:lnTo>
                <a:lnTo>
                  <a:pt x="343" y="54"/>
                </a:lnTo>
                <a:lnTo>
                  <a:pt x="343" y="53"/>
                </a:lnTo>
                <a:lnTo>
                  <a:pt x="344" y="53"/>
                </a:lnTo>
                <a:lnTo>
                  <a:pt x="345" y="53"/>
                </a:lnTo>
                <a:lnTo>
                  <a:pt x="347" y="53"/>
                </a:lnTo>
                <a:lnTo>
                  <a:pt x="347" y="51"/>
                </a:lnTo>
                <a:lnTo>
                  <a:pt x="347" y="50"/>
                </a:lnTo>
                <a:lnTo>
                  <a:pt x="347" y="49"/>
                </a:lnTo>
                <a:lnTo>
                  <a:pt x="348" y="48"/>
                </a:lnTo>
                <a:lnTo>
                  <a:pt x="348" y="46"/>
                </a:lnTo>
                <a:lnTo>
                  <a:pt x="349" y="45"/>
                </a:lnTo>
                <a:lnTo>
                  <a:pt x="351" y="46"/>
                </a:lnTo>
                <a:lnTo>
                  <a:pt x="351" y="45"/>
                </a:lnTo>
                <a:lnTo>
                  <a:pt x="349" y="45"/>
                </a:lnTo>
                <a:lnTo>
                  <a:pt x="348" y="45"/>
                </a:lnTo>
                <a:lnTo>
                  <a:pt x="347" y="45"/>
                </a:lnTo>
                <a:lnTo>
                  <a:pt x="345" y="45"/>
                </a:lnTo>
                <a:lnTo>
                  <a:pt x="345" y="44"/>
                </a:lnTo>
                <a:lnTo>
                  <a:pt x="344" y="44"/>
                </a:lnTo>
                <a:lnTo>
                  <a:pt x="344" y="42"/>
                </a:lnTo>
                <a:lnTo>
                  <a:pt x="343" y="44"/>
                </a:lnTo>
                <a:lnTo>
                  <a:pt x="343" y="42"/>
                </a:lnTo>
                <a:lnTo>
                  <a:pt x="343" y="41"/>
                </a:lnTo>
                <a:lnTo>
                  <a:pt x="344" y="40"/>
                </a:lnTo>
                <a:lnTo>
                  <a:pt x="345" y="40"/>
                </a:lnTo>
                <a:lnTo>
                  <a:pt x="345" y="38"/>
                </a:lnTo>
                <a:lnTo>
                  <a:pt x="344" y="38"/>
                </a:lnTo>
                <a:lnTo>
                  <a:pt x="344" y="37"/>
                </a:lnTo>
                <a:lnTo>
                  <a:pt x="343" y="37"/>
                </a:lnTo>
                <a:lnTo>
                  <a:pt x="343" y="38"/>
                </a:lnTo>
                <a:lnTo>
                  <a:pt x="343" y="41"/>
                </a:lnTo>
                <a:lnTo>
                  <a:pt x="343" y="40"/>
                </a:lnTo>
                <a:lnTo>
                  <a:pt x="342" y="40"/>
                </a:lnTo>
                <a:lnTo>
                  <a:pt x="342" y="38"/>
                </a:lnTo>
                <a:lnTo>
                  <a:pt x="342" y="37"/>
                </a:lnTo>
                <a:lnTo>
                  <a:pt x="340" y="37"/>
                </a:lnTo>
                <a:lnTo>
                  <a:pt x="340" y="36"/>
                </a:lnTo>
                <a:lnTo>
                  <a:pt x="339" y="36"/>
                </a:lnTo>
                <a:lnTo>
                  <a:pt x="339" y="34"/>
                </a:lnTo>
                <a:lnTo>
                  <a:pt x="339" y="32"/>
                </a:lnTo>
                <a:lnTo>
                  <a:pt x="339" y="31"/>
                </a:lnTo>
                <a:lnTo>
                  <a:pt x="340" y="31"/>
                </a:lnTo>
                <a:lnTo>
                  <a:pt x="343" y="31"/>
                </a:lnTo>
                <a:close/>
                <a:moveTo>
                  <a:pt x="304" y="28"/>
                </a:moveTo>
                <a:lnTo>
                  <a:pt x="302" y="28"/>
                </a:lnTo>
                <a:lnTo>
                  <a:pt x="302" y="27"/>
                </a:lnTo>
                <a:lnTo>
                  <a:pt x="302" y="25"/>
                </a:lnTo>
                <a:lnTo>
                  <a:pt x="304" y="25"/>
                </a:lnTo>
                <a:lnTo>
                  <a:pt x="305" y="27"/>
                </a:lnTo>
                <a:lnTo>
                  <a:pt x="304" y="28"/>
                </a:lnTo>
                <a:close/>
                <a:moveTo>
                  <a:pt x="348" y="3"/>
                </a:moveTo>
                <a:lnTo>
                  <a:pt x="347" y="3"/>
                </a:lnTo>
                <a:lnTo>
                  <a:pt x="347" y="2"/>
                </a:lnTo>
                <a:lnTo>
                  <a:pt x="347" y="0"/>
                </a:lnTo>
                <a:lnTo>
                  <a:pt x="348" y="0"/>
                </a:lnTo>
                <a:lnTo>
                  <a:pt x="348" y="2"/>
                </a:lnTo>
                <a:lnTo>
                  <a:pt x="348" y="3"/>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3719912" y="4802109"/>
            <a:ext cx="751009" cy="747549"/>
          </a:xfrm>
          <a:custGeom>
            <a:avLst/>
            <a:gdLst>
              <a:gd name="T0" fmla="*/ 8 w 434"/>
              <a:gd name="T1" fmla="*/ 136 h 432"/>
              <a:gd name="T2" fmla="*/ 29 w 434"/>
              <a:gd name="T3" fmla="*/ 140 h 432"/>
              <a:gd name="T4" fmla="*/ 44 w 434"/>
              <a:gd name="T5" fmla="*/ 148 h 432"/>
              <a:gd name="T6" fmla="*/ 55 w 434"/>
              <a:gd name="T7" fmla="*/ 165 h 432"/>
              <a:gd name="T8" fmla="*/ 65 w 434"/>
              <a:gd name="T9" fmla="*/ 187 h 432"/>
              <a:gd name="T10" fmla="*/ 69 w 434"/>
              <a:gd name="T11" fmla="*/ 215 h 432"/>
              <a:gd name="T12" fmla="*/ 73 w 434"/>
              <a:gd name="T13" fmla="*/ 244 h 432"/>
              <a:gd name="T14" fmla="*/ 65 w 434"/>
              <a:gd name="T15" fmla="*/ 255 h 432"/>
              <a:gd name="T16" fmla="*/ 52 w 434"/>
              <a:gd name="T17" fmla="*/ 272 h 432"/>
              <a:gd name="T18" fmla="*/ 30 w 434"/>
              <a:gd name="T19" fmla="*/ 278 h 432"/>
              <a:gd name="T20" fmla="*/ 2 w 434"/>
              <a:gd name="T21" fmla="*/ 229 h 432"/>
              <a:gd name="T22" fmla="*/ 5 w 434"/>
              <a:gd name="T23" fmla="*/ 152 h 432"/>
              <a:gd name="T24" fmla="*/ 13 w 434"/>
              <a:gd name="T25" fmla="*/ 139 h 432"/>
              <a:gd name="T26" fmla="*/ 395 w 434"/>
              <a:gd name="T27" fmla="*/ 59 h 432"/>
              <a:gd name="T28" fmla="*/ 390 w 434"/>
              <a:gd name="T29" fmla="*/ 102 h 432"/>
              <a:gd name="T30" fmla="*/ 383 w 434"/>
              <a:gd name="T31" fmla="*/ 141 h 432"/>
              <a:gd name="T32" fmla="*/ 391 w 434"/>
              <a:gd name="T33" fmla="*/ 177 h 432"/>
              <a:gd name="T34" fmla="*/ 391 w 434"/>
              <a:gd name="T35" fmla="*/ 203 h 432"/>
              <a:gd name="T36" fmla="*/ 412 w 434"/>
              <a:gd name="T37" fmla="*/ 248 h 432"/>
              <a:gd name="T38" fmla="*/ 427 w 434"/>
              <a:gd name="T39" fmla="*/ 318 h 432"/>
              <a:gd name="T40" fmla="*/ 389 w 434"/>
              <a:gd name="T41" fmla="*/ 378 h 432"/>
              <a:gd name="T42" fmla="*/ 365 w 434"/>
              <a:gd name="T43" fmla="*/ 415 h 432"/>
              <a:gd name="T44" fmla="*/ 325 w 434"/>
              <a:gd name="T45" fmla="*/ 426 h 432"/>
              <a:gd name="T46" fmla="*/ 309 w 434"/>
              <a:gd name="T47" fmla="*/ 402 h 432"/>
              <a:gd name="T48" fmla="*/ 281 w 434"/>
              <a:gd name="T49" fmla="*/ 364 h 432"/>
              <a:gd name="T50" fmla="*/ 266 w 434"/>
              <a:gd name="T51" fmla="*/ 337 h 432"/>
              <a:gd name="T52" fmla="*/ 251 w 434"/>
              <a:gd name="T53" fmla="*/ 308 h 432"/>
              <a:gd name="T54" fmla="*/ 191 w 434"/>
              <a:gd name="T55" fmla="*/ 246 h 432"/>
              <a:gd name="T56" fmla="*/ 145 w 434"/>
              <a:gd name="T57" fmla="*/ 271 h 432"/>
              <a:gd name="T58" fmla="*/ 132 w 434"/>
              <a:gd name="T59" fmla="*/ 295 h 432"/>
              <a:gd name="T60" fmla="*/ 65 w 434"/>
              <a:gd name="T61" fmla="*/ 356 h 432"/>
              <a:gd name="T62" fmla="*/ 44 w 434"/>
              <a:gd name="T63" fmla="*/ 350 h 432"/>
              <a:gd name="T64" fmla="*/ 34 w 434"/>
              <a:gd name="T65" fmla="*/ 334 h 432"/>
              <a:gd name="T66" fmla="*/ 19 w 434"/>
              <a:gd name="T67" fmla="*/ 313 h 432"/>
              <a:gd name="T68" fmla="*/ 42 w 434"/>
              <a:gd name="T69" fmla="*/ 288 h 432"/>
              <a:gd name="T70" fmla="*/ 61 w 434"/>
              <a:gd name="T71" fmla="*/ 270 h 432"/>
              <a:gd name="T72" fmla="*/ 81 w 434"/>
              <a:gd name="T73" fmla="*/ 261 h 432"/>
              <a:gd name="T74" fmla="*/ 99 w 434"/>
              <a:gd name="T75" fmla="*/ 248 h 432"/>
              <a:gd name="T76" fmla="*/ 122 w 434"/>
              <a:gd name="T77" fmla="*/ 242 h 432"/>
              <a:gd name="T78" fmla="*/ 148 w 434"/>
              <a:gd name="T79" fmla="*/ 242 h 432"/>
              <a:gd name="T80" fmla="*/ 162 w 434"/>
              <a:gd name="T81" fmla="*/ 221 h 432"/>
              <a:gd name="T82" fmla="*/ 170 w 434"/>
              <a:gd name="T83" fmla="*/ 187 h 432"/>
              <a:gd name="T84" fmla="*/ 182 w 434"/>
              <a:gd name="T85" fmla="*/ 160 h 432"/>
              <a:gd name="T86" fmla="*/ 209 w 434"/>
              <a:gd name="T87" fmla="*/ 144 h 432"/>
              <a:gd name="T88" fmla="*/ 225 w 434"/>
              <a:gd name="T89" fmla="*/ 158 h 432"/>
              <a:gd name="T90" fmla="*/ 250 w 434"/>
              <a:gd name="T91" fmla="*/ 169 h 432"/>
              <a:gd name="T92" fmla="*/ 255 w 434"/>
              <a:gd name="T93" fmla="*/ 174 h 432"/>
              <a:gd name="T94" fmla="*/ 276 w 434"/>
              <a:gd name="T95" fmla="*/ 169 h 432"/>
              <a:gd name="T96" fmla="*/ 279 w 434"/>
              <a:gd name="T97" fmla="*/ 145 h 432"/>
              <a:gd name="T98" fmla="*/ 276 w 434"/>
              <a:gd name="T99" fmla="*/ 123 h 432"/>
              <a:gd name="T100" fmla="*/ 284 w 434"/>
              <a:gd name="T101" fmla="*/ 97 h 432"/>
              <a:gd name="T102" fmla="*/ 280 w 434"/>
              <a:gd name="T103" fmla="*/ 67 h 432"/>
              <a:gd name="T104" fmla="*/ 304 w 434"/>
              <a:gd name="T105" fmla="*/ 56 h 432"/>
              <a:gd name="T106" fmla="*/ 325 w 434"/>
              <a:gd name="T107" fmla="*/ 68 h 432"/>
              <a:gd name="T108" fmla="*/ 348 w 434"/>
              <a:gd name="T109" fmla="*/ 94 h 432"/>
              <a:gd name="T110" fmla="*/ 369 w 434"/>
              <a:gd name="T111" fmla="*/ 94 h 432"/>
              <a:gd name="T112" fmla="*/ 374 w 434"/>
              <a:gd name="T113" fmla="*/ 73 h 432"/>
              <a:gd name="T114" fmla="*/ 374 w 434"/>
              <a:gd name="T115" fmla="*/ 43 h 432"/>
              <a:gd name="T116" fmla="*/ 292 w 434"/>
              <a:gd name="T117" fmla="*/ 20 h 432"/>
              <a:gd name="T118" fmla="*/ 284 w 434"/>
              <a:gd name="T119" fmla="*/ 17 h 432"/>
              <a:gd name="T120" fmla="*/ 287 w 434"/>
              <a:gd name="T121" fmla="*/ 35 h 432"/>
              <a:gd name="T122" fmla="*/ 263 w 434"/>
              <a:gd name="T123" fmla="*/ 34 h 432"/>
              <a:gd name="T124" fmla="*/ 249 w 434"/>
              <a:gd name="T125" fmla="*/ 1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432">
                <a:moveTo>
                  <a:pt x="54" y="271"/>
                </a:moveTo>
                <a:lnTo>
                  <a:pt x="54" y="272"/>
                </a:lnTo>
                <a:lnTo>
                  <a:pt x="52" y="271"/>
                </a:lnTo>
                <a:lnTo>
                  <a:pt x="54" y="271"/>
                </a:lnTo>
                <a:close/>
                <a:moveTo>
                  <a:pt x="76" y="246"/>
                </a:moveTo>
                <a:lnTo>
                  <a:pt x="76" y="245"/>
                </a:lnTo>
                <a:lnTo>
                  <a:pt x="77" y="245"/>
                </a:lnTo>
                <a:lnTo>
                  <a:pt x="76" y="246"/>
                </a:lnTo>
                <a:close/>
                <a:moveTo>
                  <a:pt x="275" y="161"/>
                </a:moveTo>
                <a:lnTo>
                  <a:pt x="273" y="161"/>
                </a:lnTo>
                <a:lnTo>
                  <a:pt x="275" y="161"/>
                </a:lnTo>
                <a:close/>
                <a:moveTo>
                  <a:pt x="5" y="149"/>
                </a:moveTo>
                <a:lnTo>
                  <a:pt x="5" y="148"/>
                </a:lnTo>
                <a:lnTo>
                  <a:pt x="5" y="149"/>
                </a:lnTo>
                <a:close/>
                <a:moveTo>
                  <a:pt x="5" y="145"/>
                </a:moveTo>
                <a:lnTo>
                  <a:pt x="5" y="144"/>
                </a:lnTo>
                <a:lnTo>
                  <a:pt x="5" y="143"/>
                </a:lnTo>
                <a:lnTo>
                  <a:pt x="6" y="141"/>
                </a:lnTo>
                <a:lnTo>
                  <a:pt x="6" y="143"/>
                </a:lnTo>
                <a:lnTo>
                  <a:pt x="6" y="144"/>
                </a:lnTo>
                <a:lnTo>
                  <a:pt x="5" y="145"/>
                </a:lnTo>
                <a:close/>
                <a:moveTo>
                  <a:pt x="8" y="136"/>
                </a:moveTo>
                <a:lnTo>
                  <a:pt x="6" y="136"/>
                </a:lnTo>
                <a:lnTo>
                  <a:pt x="6" y="135"/>
                </a:lnTo>
                <a:lnTo>
                  <a:pt x="8" y="135"/>
                </a:lnTo>
                <a:lnTo>
                  <a:pt x="8" y="136"/>
                </a:lnTo>
                <a:close/>
                <a:moveTo>
                  <a:pt x="16" y="134"/>
                </a:moveTo>
                <a:lnTo>
                  <a:pt x="18" y="135"/>
                </a:lnTo>
                <a:lnTo>
                  <a:pt x="18" y="136"/>
                </a:lnTo>
                <a:lnTo>
                  <a:pt x="17" y="136"/>
                </a:lnTo>
                <a:lnTo>
                  <a:pt x="17" y="138"/>
                </a:lnTo>
                <a:lnTo>
                  <a:pt x="16" y="138"/>
                </a:lnTo>
                <a:lnTo>
                  <a:pt x="17" y="139"/>
                </a:lnTo>
                <a:lnTo>
                  <a:pt x="18" y="140"/>
                </a:lnTo>
                <a:lnTo>
                  <a:pt x="19" y="139"/>
                </a:lnTo>
                <a:lnTo>
                  <a:pt x="21" y="140"/>
                </a:lnTo>
                <a:lnTo>
                  <a:pt x="21" y="141"/>
                </a:lnTo>
                <a:lnTo>
                  <a:pt x="22" y="140"/>
                </a:lnTo>
                <a:lnTo>
                  <a:pt x="23" y="140"/>
                </a:lnTo>
                <a:lnTo>
                  <a:pt x="23" y="141"/>
                </a:lnTo>
                <a:lnTo>
                  <a:pt x="25" y="141"/>
                </a:lnTo>
                <a:lnTo>
                  <a:pt x="26" y="140"/>
                </a:lnTo>
                <a:lnTo>
                  <a:pt x="27" y="140"/>
                </a:lnTo>
                <a:lnTo>
                  <a:pt x="29" y="140"/>
                </a:lnTo>
                <a:lnTo>
                  <a:pt x="30" y="140"/>
                </a:lnTo>
                <a:lnTo>
                  <a:pt x="31" y="140"/>
                </a:lnTo>
                <a:lnTo>
                  <a:pt x="33" y="140"/>
                </a:lnTo>
                <a:lnTo>
                  <a:pt x="34" y="140"/>
                </a:lnTo>
                <a:lnTo>
                  <a:pt x="34" y="141"/>
                </a:lnTo>
                <a:lnTo>
                  <a:pt x="34" y="143"/>
                </a:lnTo>
                <a:lnTo>
                  <a:pt x="35" y="143"/>
                </a:lnTo>
                <a:lnTo>
                  <a:pt x="37" y="143"/>
                </a:lnTo>
                <a:lnTo>
                  <a:pt x="37" y="144"/>
                </a:lnTo>
                <a:lnTo>
                  <a:pt x="38" y="144"/>
                </a:lnTo>
                <a:lnTo>
                  <a:pt x="40" y="147"/>
                </a:lnTo>
                <a:lnTo>
                  <a:pt x="42" y="148"/>
                </a:lnTo>
                <a:lnTo>
                  <a:pt x="42" y="149"/>
                </a:lnTo>
                <a:lnTo>
                  <a:pt x="43" y="149"/>
                </a:lnTo>
                <a:lnTo>
                  <a:pt x="44" y="149"/>
                </a:lnTo>
                <a:lnTo>
                  <a:pt x="44" y="151"/>
                </a:lnTo>
                <a:lnTo>
                  <a:pt x="44" y="152"/>
                </a:lnTo>
                <a:lnTo>
                  <a:pt x="44" y="151"/>
                </a:lnTo>
                <a:lnTo>
                  <a:pt x="44" y="149"/>
                </a:lnTo>
                <a:lnTo>
                  <a:pt x="43" y="148"/>
                </a:lnTo>
                <a:lnTo>
                  <a:pt x="43" y="147"/>
                </a:lnTo>
                <a:lnTo>
                  <a:pt x="44" y="148"/>
                </a:lnTo>
                <a:lnTo>
                  <a:pt x="46" y="148"/>
                </a:lnTo>
                <a:lnTo>
                  <a:pt x="47" y="149"/>
                </a:lnTo>
                <a:lnTo>
                  <a:pt x="48" y="149"/>
                </a:lnTo>
                <a:lnTo>
                  <a:pt x="48" y="151"/>
                </a:lnTo>
                <a:lnTo>
                  <a:pt x="47" y="151"/>
                </a:lnTo>
                <a:lnTo>
                  <a:pt x="47" y="152"/>
                </a:lnTo>
                <a:lnTo>
                  <a:pt x="46" y="153"/>
                </a:lnTo>
                <a:lnTo>
                  <a:pt x="46" y="155"/>
                </a:lnTo>
                <a:lnTo>
                  <a:pt x="47" y="155"/>
                </a:lnTo>
                <a:lnTo>
                  <a:pt x="47" y="156"/>
                </a:lnTo>
                <a:lnTo>
                  <a:pt x="48" y="156"/>
                </a:lnTo>
                <a:lnTo>
                  <a:pt x="48" y="157"/>
                </a:lnTo>
                <a:lnTo>
                  <a:pt x="48" y="158"/>
                </a:lnTo>
                <a:lnTo>
                  <a:pt x="50" y="158"/>
                </a:lnTo>
                <a:lnTo>
                  <a:pt x="50" y="160"/>
                </a:lnTo>
                <a:lnTo>
                  <a:pt x="51" y="160"/>
                </a:lnTo>
                <a:lnTo>
                  <a:pt x="52" y="160"/>
                </a:lnTo>
                <a:lnTo>
                  <a:pt x="52" y="161"/>
                </a:lnTo>
                <a:lnTo>
                  <a:pt x="52" y="162"/>
                </a:lnTo>
                <a:lnTo>
                  <a:pt x="54" y="162"/>
                </a:lnTo>
                <a:lnTo>
                  <a:pt x="54" y="164"/>
                </a:lnTo>
                <a:lnTo>
                  <a:pt x="55" y="165"/>
                </a:lnTo>
                <a:lnTo>
                  <a:pt x="55" y="166"/>
                </a:lnTo>
                <a:lnTo>
                  <a:pt x="55" y="169"/>
                </a:lnTo>
                <a:lnTo>
                  <a:pt x="54" y="169"/>
                </a:lnTo>
                <a:lnTo>
                  <a:pt x="52" y="169"/>
                </a:lnTo>
                <a:lnTo>
                  <a:pt x="52" y="170"/>
                </a:lnTo>
                <a:lnTo>
                  <a:pt x="54" y="170"/>
                </a:lnTo>
                <a:lnTo>
                  <a:pt x="54" y="172"/>
                </a:lnTo>
                <a:lnTo>
                  <a:pt x="55" y="170"/>
                </a:lnTo>
                <a:lnTo>
                  <a:pt x="55" y="172"/>
                </a:lnTo>
                <a:lnTo>
                  <a:pt x="55" y="173"/>
                </a:lnTo>
                <a:lnTo>
                  <a:pt x="57" y="173"/>
                </a:lnTo>
                <a:lnTo>
                  <a:pt x="57" y="174"/>
                </a:lnTo>
                <a:lnTo>
                  <a:pt x="59" y="174"/>
                </a:lnTo>
                <a:lnTo>
                  <a:pt x="60" y="177"/>
                </a:lnTo>
                <a:lnTo>
                  <a:pt x="63" y="178"/>
                </a:lnTo>
                <a:lnTo>
                  <a:pt x="63" y="179"/>
                </a:lnTo>
                <a:lnTo>
                  <a:pt x="61" y="181"/>
                </a:lnTo>
                <a:lnTo>
                  <a:pt x="61" y="183"/>
                </a:lnTo>
                <a:lnTo>
                  <a:pt x="63" y="183"/>
                </a:lnTo>
                <a:lnTo>
                  <a:pt x="64" y="186"/>
                </a:lnTo>
                <a:lnTo>
                  <a:pt x="64" y="187"/>
                </a:lnTo>
                <a:lnTo>
                  <a:pt x="65" y="187"/>
                </a:lnTo>
                <a:lnTo>
                  <a:pt x="67" y="189"/>
                </a:lnTo>
                <a:lnTo>
                  <a:pt x="67" y="191"/>
                </a:lnTo>
                <a:lnTo>
                  <a:pt x="67" y="194"/>
                </a:lnTo>
                <a:lnTo>
                  <a:pt x="67" y="195"/>
                </a:lnTo>
                <a:lnTo>
                  <a:pt x="67" y="196"/>
                </a:lnTo>
                <a:lnTo>
                  <a:pt x="68" y="198"/>
                </a:lnTo>
                <a:lnTo>
                  <a:pt x="68" y="199"/>
                </a:lnTo>
                <a:lnTo>
                  <a:pt x="68" y="200"/>
                </a:lnTo>
                <a:lnTo>
                  <a:pt x="68" y="204"/>
                </a:lnTo>
                <a:lnTo>
                  <a:pt x="69" y="206"/>
                </a:lnTo>
                <a:lnTo>
                  <a:pt x="68" y="206"/>
                </a:lnTo>
                <a:lnTo>
                  <a:pt x="68" y="207"/>
                </a:lnTo>
                <a:lnTo>
                  <a:pt x="69" y="208"/>
                </a:lnTo>
                <a:lnTo>
                  <a:pt x="71" y="210"/>
                </a:lnTo>
                <a:lnTo>
                  <a:pt x="71" y="211"/>
                </a:lnTo>
                <a:lnTo>
                  <a:pt x="72" y="211"/>
                </a:lnTo>
                <a:lnTo>
                  <a:pt x="73" y="212"/>
                </a:lnTo>
                <a:lnTo>
                  <a:pt x="73" y="213"/>
                </a:lnTo>
                <a:lnTo>
                  <a:pt x="72" y="213"/>
                </a:lnTo>
                <a:lnTo>
                  <a:pt x="72" y="215"/>
                </a:lnTo>
                <a:lnTo>
                  <a:pt x="71" y="215"/>
                </a:lnTo>
                <a:lnTo>
                  <a:pt x="69" y="215"/>
                </a:lnTo>
                <a:lnTo>
                  <a:pt x="69" y="216"/>
                </a:lnTo>
                <a:lnTo>
                  <a:pt x="69" y="217"/>
                </a:lnTo>
                <a:lnTo>
                  <a:pt x="69" y="219"/>
                </a:lnTo>
                <a:lnTo>
                  <a:pt x="69" y="220"/>
                </a:lnTo>
                <a:lnTo>
                  <a:pt x="69" y="221"/>
                </a:lnTo>
                <a:lnTo>
                  <a:pt x="69" y="224"/>
                </a:lnTo>
                <a:lnTo>
                  <a:pt x="69" y="227"/>
                </a:lnTo>
                <a:lnTo>
                  <a:pt x="69" y="228"/>
                </a:lnTo>
                <a:lnTo>
                  <a:pt x="69" y="229"/>
                </a:lnTo>
                <a:lnTo>
                  <a:pt x="71" y="230"/>
                </a:lnTo>
                <a:lnTo>
                  <a:pt x="71" y="232"/>
                </a:lnTo>
                <a:lnTo>
                  <a:pt x="72" y="232"/>
                </a:lnTo>
                <a:lnTo>
                  <a:pt x="72" y="233"/>
                </a:lnTo>
                <a:lnTo>
                  <a:pt x="73" y="233"/>
                </a:lnTo>
                <a:lnTo>
                  <a:pt x="73" y="234"/>
                </a:lnTo>
                <a:lnTo>
                  <a:pt x="73" y="236"/>
                </a:lnTo>
                <a:lnTo>
                  <a:pt x="73" y="237"/>
                </a:lnTo>
                <a:lnTo>
                  <a:pt x="73" y="238"/>
                </a:lnTo>
                <a:lnTo>
                  <a:pt x="73" y="240"/>
                </a:lnTo>
                <a:lnTo>
                  <a:pt x="73" y="241"/>
                </a:lnTo>
                <a:lnTo>
                  <a:pt x="73" y="242"/>
                </a:lnTo>
                <a:lnTo>
                  <a:pt x="73" y="244"/>
                </a:lnTo>
                <a:lnTo>
                  <a:pt x="73" y="245"/>
                </a:lnTo>
                <a:lnTo>
                  <a:pt x="74" y="245"/>
                </a:lnTo>
                <a:lnTo>
                  <a:pt x="74" y="246"/>
                </a:lnTo>
                <a:lnTo>
                  <a:pt x="73" y="246"/>
                </a:lnTo>
                <a:lnTo>
                  <a:pt x="73" y="248"/>
                </a:lnTo>
                <a:lnTo>
                  <a:pt x="74" y="248"/>
                </a:lnTo>
                <a:lnTo>
                  <a:pt x="74" y="250"/>
                </a:lnTo>
                <a:lnTo>
                  <a:pt x="73" y="250"/>
                </a:lnTo>
                <a:lnTo>
                  <a:pt x="73" y="251"/>
                </a:lnTo>
                <a:lnTo>
                  <a:pt x="72" y="251"/>
                </a:lnTo>
                <a:lnTo>
                  <a:pt x="72" y="250"/>
                </a:lnTo>
                <a:lnTo>
                  <a:pt x="73" y="251"/>
                </a:lnTo>
                <a:lnTo>
                  <a:pt x="73" y="250"/>
                </a:lnTo>
                <a:lnTo>
                  <a:pt x="72" y="250"/>
                </a:lnTo>
                <a:lnTo>
                  <a:pt x="72" y="251"/>
                </a:lnTo>
                <a:lnTo>
                  <a:pt x="71" y="253"/>
                </a:lnTo>
                <a:lnTo>
                  <a:pt x="71" y="254"/>
                </a:lnTo>
                <a:lnTo>
                  <a:pt x="69" y="255"/>
                </a:lnTo>
                <a:lnTo>
                  <a:pt x="68" y="255"/>
                </a:lnTo>
                <a:lnTo>
                  <a:pt x="68" y="254"/>
                </a:lnTo>
                <a:lnTo>
                  <a:pt x="67" y="254"/>
                </a:lnTo>
                <a:lnTo>
                  <a:pt x="65" y="255"/>
                </a:lnTo>
                <a:lnTo>
                  <a:pt x="65" y="257"/>
                </a:lnTo>
                <a:lnTo>
                  <a:pt x="65" y="258"/>
                </a:lnTo>
                <a:lnTo>
                  <a:pt x="64" y="258"/>
                </a:lnTo>
                <a:lnTo>
                  <a:pt x="63" y="258"/>
                </a:lnTo>
                <a:lnTo>
                  <a:pt x="61" y="261"/>
                </a:lnTo>
                <a:lnTo>
                  <a:pt x="61" y="262"/>
                </a:lnTo>
                <a:lnTo>
                  <a:pt x="60" y="262"/>
                </a:lnTo>
                <a:lnTo>
                  <a:pt x="59" y="262"/>
                </a:lnTo>
                <a:lnTo>
                  <a:pt x="59" y="263"/>
                </a:lnTo>
                <a:lnTo>
                  <a:pt x="57" y="263"/>
                </a:lnTo>
                <a:lnTo>
                  <a:pt x="57" y="265"/>
                </a:lnTo>
                <a:lnTo>
                  <a:pt x="56" y="265"/>
                </a:lnTo>
                <a:lnTo>
                  <a:pt x="56" y="266"/>
                </a:lnTo>
                <a:lnTo>
                  <a:pt x="55" y="266"/>
                </a:lnTo>
                <a:lnTo>
                  <a:pt x="55" y="267"/>
                </a:lnTo>
                <a:lnTo>
                  <a:pt x="55" y="268"/>
                </a:lnTo>
                <a:lnTo>
                  <a:pt x="54" y="270"/>
                </a:lnTo>
                <a:lnTo>
                  <a:pt x="52" y="270"/>
                </a:lnTo>
                <a:lnTo>
                  <a:pt x="52" y="271"/>
                </a:lnTo>
                <a:lnTo>
                  <a:pt x="51" y="271"/>
                </a:lnTo>
                <a:lnTo>
                  <a:pt x="52" y="271"/>
                </a:lnTo>
                <a:lnTo>
                  <a:pt x="52" y="272"/>
                </a:lnTo>
                <a:lnTo>
                  <a:pt x="50" y="272"/>
                </a:lnTo>
                <a:lnTo>
                  <a:pt x="48" y="274"/>
                </a:lnTo>
                <a:lnTo>
                  <a:pt x="50" y="274"/>
                </a:lnTo>
                <a:lnTo>
                  <a:pt x="48" y="275"/>
                </a:lnTo>
                <a:lnTo>
                  <a:pt x="47" y="275"/>
                </a:lnTo>
                <a:lnTo>
                  <a:pt x="46" y="275"/>
                </a:lnTo>
                <a:lnTo>
                  <a:pt x="44" y="276"/>
                </a:lnTo>
                <a:lnTo>
                  <a:pt x="44" y="275"/>
                </a:lnTo>
                <a:lnTo>
                  <a:pt x="43" y="275"/>
                </a:lnTo>
                <a:lnTo>
                  <a:pt x="43" y="276"/>
                </a:lnTo>
                <a:lnTo>
                  <a:pt x="42" y="276"/>
                </a:lnTo>
                <a:lnTo>
                  <a:pt x="40" y="276"/>
                </a:lnTo>
                <a:lnTo>
                  <a:pt x="39" y="276"/>
                </a:lnTo>
                <a:lnTo>
                  <a:pt x="39" y="275"/>
                </a:lnTo>
                <a:lnTo>
                  <a:pt x="38" y="275"/>
                </a:lnTo>
                <a:lnTo>
                  <a:pt x="37" y="275"/>
                </a:lnTo>
                <a:lnTo>
                  <a:pt x="35" y="275"/>
                </a:lnTo>
                <a:lnTo>
                  <a:pt x="35" y="276"/>
                </a:lnTo>
                <a:lnTo>
                  <a:pt x="34" y="276"/>
                </a:lnTo>
                <a:lnTo>
                  <a:pt x="33" y="276"/>
                </a:lnTo>
                <a:lnTo>
                  <a:pt x="31" y="278"/>
                </a:lnTo>
                <a:lnTo>
                  <a:pt x="30" y="278"/>
                </a:lnTo>
                <a:lnTo>
                  <a:pt x="30" y="279"/>
                </a:lnTo>
                <a:lnTo>
                  <a:pt x="27" y="280"/>
                </a:lnTo>
                <a:lnTo>
                  <a:pt x="27" y="282"/>
                </a:lnTo>
                <a:lnTo>
                  <a:pt x="26" y="282"/>
                </a:lnTo>
                <a:lnTo>
                  <a:pt x="26" y="283"/>
                </a:lnTo>
                <a:lnTo>
                  <a:pt x="25" y="283"/>
                </a:lnTo>
                <a:lnTo>
                  <a:pt x="23" y="283"/>
                </a:lnTo>
                <a:lnTo>
                  <a:pt x="17" y="279"/>
                </a:lnTo>
                <a:lnTo>
                  <a:pt x="14" y="278"/>
                </a:lnTo>
                <a:lnTo>
                  <a:pt x="13" y="278"/>
                </a:lnTo>
                <a:lnTo>
                  <a:pt x="12" y="276"/>
                </a:lnTo>
                <a:lnTo>
                  <a:pt x="9" y="275"/>
                </a:lnTo>
                <a:lnTo>
                  <a:pt x="8" y="275"/>
                </a:lnTo>
                <a:lnTo>
                  <a:pt x="5" y="275"/>
                </a:lnTo>
                <a:lnTo>
                  <a:pt x="4" y="274"/>
                </a:lnTo>
                <a:lnTo>
                  <a:pt x="2" y="271"/>
                </a:lnTo>
                <a:lnTo>
                  <a:pt x="2" y="268"/>
                </a:lnTo>
                <a:lnTo>
                  <a:pt x="2" y="251"/>
                </a:lnTo>
                <a:lnTo>
                  <a:pt x="2" y="248"/>
                </a:lnTo>
                <a:lnTo>
                  <a:pt x="2" y="242"/>
                </a:lnTo>
                <a:lnTo>
                  <a:pt x="2" y="234"/>
                </a:lnTo>
                <a:lnTo>
                  <a:pt x="2" y="229"/>
                </a:lnTo>
                <a:lnTo>
                  <a:pt x="2" y="223"/>
                </a:lnTo>
                <a:lnTo>
                  <a:pt x="1" y="217"/>
                </a:lnTo>
                <a:lnTo>
                  <a:pt x="1" y="212"/>
                </a:lnTo>
                <a:lnTo>
                  <a:pt x="1" y="208"/>
                </a:lnTo>
                <a:lnTo>
                  <a:pt x="1" y="206"/>
                </a:lnTo>
                <a:lnTo>
                  <a:pt x="1" y="199"/>
                </a:lnTo>
                <a:lnTo>
                  <a:pt x="1" y="191"/>
                </a:lnTo>
                <a:lnTo>
                  <a:pt x="1" y="183"/>
                </a:lnTo>
                <a:lnTo>
                  <a:pt x="1" y="174"/>
                </a:lnTo>
                <a:lnTo>
                  <a:pt x="0" y="144"/>
                </a:lnTo>
                <a:lnTo>
                  <a:pt x="1" y="144"/>
                </a:lnTo>
                <a:lnTo>
                  <a:pt x="2" y="145"/>
                </a:lnTo>
                <a:lnTo>
                  <a:pt x="4" y="145"/>
                </a:lnTo>
                <a:lnTo>
                  <a:pt x="5" y="147"/>
                </a:lnTo>
                <a:lnTo>
                  <a:pt x="4" y="147"/>
                </a:lnTo>
                <a:lnTo>
                  <a:pt x="4" y="148"/>
                </a:lnTo>
                <a:lnTo>
                  <a:pt x="4" y="149"/>
                </a:lnTo>
                <a:lnTo>
                  <a:pt x="2" y="151"/>
                </a:lnTo>
                <a:lnTo>
                  <a:pt x="4" y="152"/>
                </a:lnTo>
                <a:lnTo>
                  <a:pt x="4" y="151"/>
                </a:lnTo>
                <a:lnTo>
                  <a:pt x="5" y="151"/>
                </a:lnTo>
                <a:lnTo>
                  <a:pt x="5" y="152"/>
                </a:lnTo>
                <a:lnTo>
                  <a:pt x="5" y="153"/>
                </a:lnTo>
                <a:lnTo>
                  <a:pt x="4" y="155"/>
                </a:lnTo>
                <a:lnTo>
                  <a:pt x="5" y="156"/>
                </a:lnTo>
                <a:lnTo>
                  <a:pt x="5" y="155"/>
                </a:lnTo>
                <a:lnTo>
                  <a:pt x="6" y="155"/>
                </a:lnTo>
                <a:lnTo>
                  <a:pt x="6" y="153"/>
                </a:lnTo>
                <a:lnTo>
                  <a:pt x="6" y="152"/>
                </a:lnTo>
                <a:lnTo>
                  <a:pt x="6" y="151"/>
                </a:lnTo>
                <a:lnTo>
                  <a:pt x="6" y="149"/>
                </a:lnTo>
                <a:lnTo>
                  <a:pt x="8" y="149"/>
                </a:lnTo>
                <a:lnTo>
                  <a:pt x="8" y="148"/>
                </a:lnTo>
                <a:lnTo>
                  <a:pt x="6" y="148"/>
                </a:lnTo>
                <a:lnTo>
                  <a:pt x="8" y="147"/>
                </a:lnTo>
                <a:lnTo>
                  <a:pt x="6" y="145"/>
                </a:lnTo>
                <a:lnTo>
                  <a:pt x="8" y="144"/>
                </a:lnTo>
                <a:lnTo>
                  <a:pt x="9" y="144"/>
                </a:lnTo>
                <a:lnTo>
                  <a:pt x="9" y="143"/>
                </a:lnTo>
                <a:lnTo>
                  <a:pt x="10" y="141"/>
                </a:lnTo>
                <a:lnTo>
                  <a:pt x="10" y="140"/>
                </a:lnTo>
                <a:lnTo>
                  <a:pt x="12" y="140"/>
                </a:lnTo>
                <a:lnTo>
                  <a:pt x="13" y="140"/>
                </a:lnTo>
                <a:lnTo>
                  <a:pt x="13" y="139"/>
                </a:lnTo>
                <a:lnTo>
                  <a:pt x="12" y="139"/>
                </a:lnTo>
                <a:lnTo>
                  <a:pt x="13" y="138"/>
                </a:lnTo>
                <a:lnTo>
                  <a:pt x="13" y="136"/>
                </a:lnTo>
                <a:lnTo>
                  <a:pt x="12" y="136"/>
                </a:lnTo>
                <a:lnTo>
                  <a:pt x="10" y="136"/>
                </a:lnTo>
                <a:lnTo>
                  <a:pt x="9" y="136"/>
                </a:lnTo>
                <a:lnTo>
                  <a:pt x="9" y="138"/>
                </a:lnTo>
                <a:lnTo>
                  <a:pt x="8" y="136"/>
                </a:lnTo>
                <a:lnTo>
                  <a:pt x="9" y="135"/>
                </a:lnTo>
                <a:lnTo>
                  <a:pt x="9" y="134"/>
                </a:lnTo>
                <a:lnTo>
                  <a:pt x="10" y="134"/>
                </a:lnTo>
                <a:lnTo>
                  <a:pt x="13" y="134"/>
                </a:lnTo>
                <a:lnTo>
                  <a:pt x="16" y="134"/>
                </a:lnTo>
                <a:close/>
                <a:moveTo>
                  <a:pt x="389" y="54"/>
                </a:moveTo>
                <a:lnTo>
                  <a:pt x="390" y="54"/>
                </a:lnTo>
                <a:lnTo>
                  <a:pt x="391" y="55"/>
                </a:lnTo>
                <a:lnTo>
                  <a:pt x="391" y="56"/>
                </a:lnTo>
                <a:lnTo>
                  <a:pt x="393" y="56"/>
                </a:lnTo>
                <a:lnTo>
                  <a:pt x="393" y="58"/>
                </a:lnTo>
                <a:lnTo>
                  <a:pt x="393" y="59"/>
                </a:lnTo>
                <a:lnTo>
                  <a:pt x="394" y="59"/>
                </a:lnTo>
                <a:lnTo>
                  <a:pt x="395" y="59"/>
                </a:lnTo>
                <a:lnTo>
                  <a:pt x="397" y="60"/>
                </a:lnTo>
                <a:lnTo>
                  <a:pt x="389" y="71"/>
                </a:lnTo>
                <a:lnTo>
                  <a:pt x="390" y="72"/>
                </a:lnTo>
                <a:lnTo>
                  <a:pt x="391" y="75"/>
                </a:lnTo>
                <a:lnTo>
                  <a:pt x="391" y="76"/>
                </a:lnTo>
                <a:lnTo>
                  <a:pt x="393" y="77"/>
                </a:lnTo>
                <a:lnTo>
                  <a:pt x="393" y="79"/>
                </a:lnTo>
                <a:lnTo>
                  <a:pt x="394" y="80"/>
                </a:lnTo>
                <a:lnTo>
                  <a:pt x="395" y="83"/>
                </a:lnTo>
                <a:lnTo>
                  <a:pt x="394" y="84"/>
                </a:lnTo>
                <a:lnTo>
                  <a:pt x="394" y="85"/>
                </a:lnTo>
                <a:lnTo>
                  <a:pt x="394" y="88"/>
                </a:lnTo>
                <a:lnTo>
                  <a:pt x="394" y="89"/>
                </a:lnTo>
                <a:lnTo>
                  <a:pt x="394" y="90"/>
                </a:lnTo>
                <a:lnTo>
                  <a:pt x="394" y="92"/>
                </a:lnTo>
                <a:lnTo>
                  <a:pt x="394" y="93"/>
                </a:lnTo>
                <a:lnTo>
                  <a:pt x="394" y="94"/>
                </a:lnTo>
                <a:lnTo>
                  <a:pt x="393" y="96"/>
                </a:lnTo>
                <a:lnTo>
                  <a:pt x="393" y="97"/>
                </a:lnTo>
                <a:lnTo>
                  <a:pt x="393" y="98"/>
                </a:lnTo>
                <a:lnTo>
                  <a:pt x="391" y="100"/>
                </a:lnTo>
                <a:lnTo>
                  <a:pt x="390" y="102"/>
                </a:lnTo>
                <a:lnTo>
                  <a:pt x="390" y="105"/>
                </a:lnTo>
                <a:lnTo>
                  <a:pt x="389" y="109"/>
                </a:lnTo>
                <a:lnTo>
                  <a:pt x="387" y="110"/>
                </a:lnTo>
                <a:lnTo>
                  <a:pt x="387" y="113"/>
                </a:lnTo>
                <a:lnTo>
                  <a:pt x="386" y="114"/>
                </a:lnTo>
                <a:lnTo>
                  <a:pt x="385" y="117"/>
                </a:lnTo>
                <a:lnTo>
                  <a:pt x="385" y="118"/>
                </a:lnTo>
                <a:lnTo>
                  <a:pt x="383" y="119"/>
                </a:lnTo>
                <a:lnTo>
                  <a:pt x="383" y="123"/>
                </a:lnTo>
                <a:lnTo>
                  <a:pt x="382" y="126"/>
                </a:lnTo>
                <a:lnTo>
                  <a:pt x="382" y="127"/>
                </a:lnTo>
                <a:lnTo>
                  <a:pt x="382" y="128"/>
                </a:lnTo>
                <a:lnTo>
                  <a:pt x="382" y="130"/>
                </a:lnTo>
                <a:lnTo>
                  <a:pt x="382" y="131"/>
                </a:lnTo>
                <a:lnTo>
                  <a:pt x="382" y="132"/>
                </a:lnTo>
                <a:lnTo>
                  <a:pt x="382" y="134"/>
                </a:lnTo>
                <a:lnTo>
                  <a:pt x="382" y="135"/>
                </a:lnTo>
                <a:lnTo>
                  <a:pt x="382" y="136"/>
                </a:lnTo>
                <a:lnTo>
                  <a:pt x="383" y="138"/>
                </a:lnTo>
                <a:lnTo>
                  <a:pt x="383" y="139"/>
                </a:lnTo>
                <a:lnTo>
                  <a:pt x="383" y="140"/>
                </a:lnTo>
                <a:lnTo>
                  <a:pt x="383" y="141"/>
                </a:lnTo>
                <a:lnTo>
                  <a:pt x="385" y="143"/>
                </a:lnTo>
                <a:lnTo>
                  <a:pt x="385" y="144"/>
                </a:lnTo>
                <a:lnTo>
                  <a:pt x="385" y="145"/>
                </a:lnTo>
                <a:lnTo>
                  <a:pt x="386" y="147"/>
                </a:lnTo>
                <a:lnTo>
                  <a:pt x="386" y="148"/>
                </a:lnTo>
                <a:lnTo>
                  <a:pt x="386" y="149"/>
                </a:lnTo>
                <a:lnTo>
                  <a:pt x="387" y="149"/>
                </a:lnTo>
                <a:lnTo>
                  <a:pt x="387" y="151"/>
                </a:lnTo>
                <a:lnTo>
                  <a:pt x="387" y="152"/>
                </a:lnTo>
                <a:lnTo>
                  <a:pt x="387" y="153"/>
                </a:lnTo>
                <a:lnTo>
                  <a:pt x="389" y="153"/>
                </a:lnTo>
                <a:lnTo>
                  <a:pt x="389" y="155"/>
                </a:lnTo>
                <a:lnTo>
                  <a:pt x="389" y="156"/>
                </a:lnTo>
                <a:lnTo>
                  <a:pt x="389" y="157"/>
                </a:lnTo>
                <a:lnTo>
                  <a:pt x="389" y="161"/>
                </a:lnTo>
                <a:lnTo>
                  <a:pt x="389" y="162"/>
                </a:lnTo>
                <a:lnTo>
                  <a:pt x="391" y="166"/>
                </a:lnTo>
                <a:lnTo>
                  <a:pt x="391" y="170"/>
                </a:lnTo>
                <a:lnTo>
                  <a:pt x="391" y="173"/>
                </a:lnTo>
                <a:lnTo>
                  <a:pt x="391" y="174"/>
                </a:lnTo>
                <a:lnTo>
                  <a:pt x="391" y="176"/>
                </a:lnTo>
                <a:lnTo>
                  <a:pt x="391" y="177"/>
                </a:lnTo>
                <a:lnTo>
                  <a:pt x="391" y="178"/>
                </a:lnTo>
                <a:lnTo>
                  <a:pt x="391" y="179"/>
                </a:lnTo>
                <a:lnTo>
                  <a:pt x="391" y="181"/>
                </a:lnTo>
                <a:lnTo>
                  <a:pt x="391" y="182"/>
                </a:lnTo>
                <a:lnTo>
                  <a:pt x="391" y="183"/>
                </a:lnTo>
                <a:lnTo>
                  <a:pt x="393" y="185"/>
                </a:lnTo>
                <a:lnTo>
                  <a:pt x="393" y="186"/>
                </a:lnTo>
                <a:lnTo>
                  <a:pt x="393" y="187"/>
                </a:lnTo>
                <a:lnTo>
                  <a:pt x="393" y="189"/>
                </a:lnTo>
                <a:lnTo>
                  <a:pt x="393" y="190"/>
                </a:lnTo>
                <a:lnTo>
                  <a:pt x="393" y="191"/>
                </a:lnTo>
                <a:lnTo>
                  <a:pt x="391" y="193"/>
                </a:lnTo>
                <a:lnTo>
                  <a:pt x="391" y="194"/>
                </a:lnTo>
                <a:lnTo>
                  <a:pt x="391" y="195"/>
                </a:lnTo>
                <a:lnTo>
                  <a:pt x="391" y="196"/>
                </a:lnTo>
                <a:lnTo>
                  <a:pt x="390" y="196"/>
                </a:lnTo>
                <a:lnTo>
                  <a:pt x="390" y="198"/>
                </a:lnTo>
                <a:lnTo>
                  <a:pt x="390" y="199"/>
                </a:lnTo>
                <a:lnTo>
                  <a:pt x="390" y="200"/>
                </a:lnTo>
                <a:lnTo>
                  <a:pt x="391" y="200"/>
                </a:lnTo>
                <a:lnTo>
                  <a:pt x="391" y="202"/>
                </a:lnTo>
                <a:lnTo>
                  <a:pt x="391" y="203"/>
                </a:lnTo>
                <a:lnTo>
                  <a:pt x="393" y="203"/>
                </a:lnTo>
                <a:lnTo>
                  <a:pt x="394" y="206"/>
                </a:lnTo>
                <a:lnTo>
                  <a:pt x="395" y="207"/>
                </a:lnTo>
                <a:lnTo>
                  <a:pt x="397" y="208"/>
                </a:lnTo>
                <a:lnTo>
                  <a:pt x="397" y="210"/>
                </a:lnTo>
                <a:lnTo>
                  <a:pt x="397" y="211"/>
                </a:lnTo>
                <a:lnTo>
                  <a:pt x="398" y="212"/>
                </a:lnTo>
                <a:lnTo>
                  <a:pt x="399" y="212"/>
                </a:lnTo>
                <a:lnTo>
                  <a:pt x="402" y="215"/>
                </a:lnTo>
                <a:lnTo>
                  <a:pt x="403" y="216"/>
                </a:lnTo>
                <a:lnTo>
                  <a:pt x="404" y="216"/>
                </a:lnTo>
                <a:lnTo>
                  <a:pt x="406" y="217"/>
                </a:lnTo>
                <a:lnTo>
                  <a:pt x="407" y="220"/>
                </a:lnTo>
                <a:lnTo>
                  <a:pt x="407" y="221"/>
                </a:lnTo>
                <a:lnTo>
                  <a:pt x="408" y="223"/>
                </a:lnTo>
                <a:lnTo>
                  <a:pt x="408" y="224"/>
                </a:lnTo>
                <a:lnTo>
                  <a:pt x="408" y="225"/>
                </a:lnTo>
                <a:lnTo>
                  <a:pt x="408" y="228"/>
                </a:lnTo>
                <a:lnTo>
                  <a:pt x="408" y="230"/>
                </a:lnTo>
                <a:lnTo>
                  <a:pt x="410" y="237"/>
                </a:lnTo>
                <a:lnTo>
                  <a:pt x="411" y="240"/>
                </a:lnTo>
                <a:lnTo>
                  <a:pt x="412" y="248"/>
                </a:lnTo>
                <a:lnTo>
                  <a:pt x="414" y="254"/>
                </a:lnTo>
                <a:lnTo>
                  <a:pt x="415" y="257"/>
                </a:lnTo>
                <a:lnTo>
                  <a:pt x="415" y="259"/>
                </a:lnTo>
                <a:lnTo>
                  <a:pt x="415" y="261"/>
                </a:lnTo>
                <a:lnTo>
                  <a:pt x="415" y="263"/>
                </a:lnTo>
                <a:lnTo>
                  <a:pt x="415" y="266"/>
                </a:lnTo>
                <a:lnTo>
                  <a:pt x="415" y="268"/>
                </a:lnTo>
                <a:lnTo>
                  <a:pt x="415" y="272"/>
                </a:lnTo>
                <a:lnTo>
                  <a:pt x="415" y="275"/>
                </a:lnTo>
                <a:lnTo>
                  <a:pt x="415" y="278"/>
                </a:lnTo>
                <a:lnTo>
                  <a:pt x="415" y="280"/>
                </a:lnTo>
                <a:lnTo>
                  <a:pt x="415" y="282"/>
                </a:lnTo>
                <a:lnTo>
                  <a:pt x="416" y="283"/>
                </a:lnTo>
                <a:lnTo>
                  <a:pt x="417" y="287"/>
                </a:lnTo>
                <a:lnTo>
                  <a:pt x="419" y="291"/>
                </a:lnTo>
                <a:lnTo>
                  <a:pt x="420" y="295"/>
                </a:lnTo>
                <a:lnTo>
                  <a:pt x="420" y="299"/>
                </a:lnTo>
                <a:lnTo>
                  <a:pt x="420" y="302"/>
                </a:lnTo>
                <a:lnTo>
                  <a:pt x="421" y="306"/>
                </a:lnTo>
                <a:lnTo>
                  <a:pt x="423" y="310"/>
                </a:lnTo>
                <a:lnTo>
                  <a:pt x="425" y="316"/>
                </a:lnTo>
                <a:lnTo>
                  <a:pt x="427" y="318"/>
                </a:lnTo>
                <a:lnTo>
                  <a:pt x="428" y="322"/>
                </a:lnTo>
                <a:lnTo>
                  <a:pt x="431" y="329"/>
                </a:lnTo>
                <a:lnTo>
                  <a:pt x="433" y="337"/>
                </a:lnTo>
                <a:lnTo>
                  <a:pt x="434" y="340"/>
                </a:lnTo>
                <a:lnTo>
                  <a:pt x="433" y="344"/>
                </a:lnTo>
                <a:lnTo>
                  <a:pt x="433" y="348"/>
                </a:lnTo>
                <a:lnTo>
                  <a:pt x="433" y="355"/>
                </a:lnTo>
                <a:lnTo>
                  <a:pt x="432" y="356"/>
                </a:lnTo>
                <a:lnTo>
                  <a:pt x="428" y="361"/>
                </a:lnTo>
                <a:lnTo>
                  <a:pt x="424" y="365"/>
                </a:lnTo>
                <a:lnTo>
                  <a:pt x="419" y="368"/>
                </a:lnTo>
                <a:lnTo>
                  <a:pt x="412" y="372"/>
                </a:lnTo>
                <a:lnTo>
                  <a:pt x="408" y="374"/>
                </a:lnTo>
                <a:lnTo>
                  <a:pt x="404" y="378"/>
                </a:lnTo>
                <a:lnTo>
                  <a:pt x="402" y="381"/>
                </a:lnTo>
                <a:lnTo>
                  <a:pt x="400" y="384"/>
                </a:lnTo>
                <a:lnTo>
                  <a:pt x="398" y="384"/>
                </a:lnTo>
                <a:lnTo>
                  <a:pt x="397" y="382"/>
                </a:lnTo>
                <a:lnTo>
                  <a:pt x="395" y="381"/>
                </a:lnTo>
                <a:lnTo>
                  <a:pt x="394" y="380"/>
                </a:lnTo>
                <a:lnTo>
                  <a:pt x="391" y="380"/>
                </a:lnTo>
                <a:lnTo>
                  <a:pt x="389" y="378"/>
                </a:lnTo>
                <a:lnTo>
                  <a:pt x="387" y="378"/>
                </a:lnTo>
                <a:lnTo>
                  <a:pt x="385" y="378"/>
                </a:lnTo>
                <a:lnTo>
                  <a:pt x="383" y="377"/>
                </a:lnTo>
                <a:lnTo>
                  <a:pt x="379" y="377"/>
                </a:lnTo>
                <a:lnTo>
                  <a:pt x="378" y="378"/>
                </a:lnTo>
                <a:lnTo>
                  <a:pt x="377" y="380"/>
                </a:lnTo>
                <a:lnTo>
                  <a:pt x="376" y="381"/>
                </a:lnTo>
                <a:lnTo>
                  <a:pt x="376" y="382"/>
                </a:lnTo>
                <a:lnTo>
                  <a:pt x="376" y="385"/>
                </a:lnTo>
                <a:lnTo>
                  <a:pt x="374" y="388"/>
                </a:lnTo>
                <a:lnTo>
                  <a:pt x="374" y="390"/>
                </a:lnTo>
                <a:lnTo>
                  <a:pt x="374" y="393"/>
                </a:lnTo>
                <a:lnTo>
                  <a:pt x="373" y="395"/>
                </a:lnTo>
                <a:lnTo>
                  <a:pt x="372" y="398"/>
                </a:lnTo>
                <a:lnTo>
                  <a:pt x="370" y="401"/>
                </a:lnTo>
                <a:lnTo>
                  <a:pt x="370" y="403"/>
                </a:lnTo>
                <a:lnTo>
                  <a:pt x="369" y="405"/>
                </a:lnTo>
                <a:lnTo>
                  <a:pt x="368" y="406"/>
                </a:lnTo>
                <a:lnTo>
                  <a:pt x="366" y="409"/>
                </a:lnTo>
                <a:lnTo>
                  <a:pt x="365" y="410"/>
                </a:lnTo>
                <a:lnTo>
                  <a:pt x="365" y="412"/>
                </a:lnTo>
                <a:lnTo>
                  <a:pt x="365" y="415"/>
                </a:lnTo>
                <a:lnTo>
                  <a:pt x="364" y="416"/>
                </a:lnTo>
                <a:lnTo>
                  <a:pt x="362" y="418"/>
                </a:lnTo>
                <a:lnTo>
                  <a:pt x="361" y="418"/>
                </a:lnTo>
                <a:lnTo>
                  <a:pt x="359" y="418"/>
                </a:lnTo>
                <a:lnTo>
                  <a:pt x="357" y="418"/>
                </a:lnTo>
                <a:lnTo>
                  <a:pt x="355" y="418"/>
                </a:lnTo>
                <a:lnTo>
                  <a:pt x="352" y="418"/>
                </a:lnTo>
                <a:lnTo>
                  <a:pt x="351" y="418"/>
                </a:lnTo>
                <a:lnTo>
                  <a:pt x="348" y="418"/>
                </a:lnTo>
                <a:lnTo>
                  <a:pt x="347" y="418"/>
                </a:lnTo>
                <a:lnTo>
                  <a:pt x="344" y="419"/>
                </a:lnTo>
                <a:lnTo>
                  <a:pt x="342" y="420"/>
                </a:lnTo>
                <a:lnTo>
                  <a:pt x="340" y="422"/>
                </a:lnTo>
                <a:lnTo>
                  <a:pt x="339" y="423"/>
                </a:lnTo>
                <a:lnTo>
                  <a:pt x="336" y="424"/>
                </a:lnTo>
                <a:lnTo>
                  <a:pt x="335" y="424"/>
                </a:lnTo>
                <a:lnTo>
                  <a:pt x="334" y="424"/>
                </a:lnTo>
                <a:lnTo>
                  <a:pt x="331" y="424"/>
                </a:lnTo>
                <a:lnTo>
                  <a:pt x="330" y="424"/>
                </a:lnTo>
                <a:lnTo>
                  <a:pt x="327" y="424"/>
                </a:lnTo>
                <a:lnTo>
                  <a:pt x="326" y="424"/>
                </a:lnTo>
                <a:lnTo>
                  <a:pt x="325" y="426"/>
                </a:lnTo>
                <a:lnTo>
                  <a:pt x="322" y="428"/>
                </a:lnTo>
                <a:lnTo>
                  <a:pt x="321" y="429"/>
                </a:lnTo>
                <a:lnTo>
                  <a:pt x="319" y="432"/>
                </a:lnTo>
                <a:lnTo>
                  <a:pt x="318" y="432"/>
                </a:lnTo>
                <a:lnTo>
                  <a:pt x="317" y="432"/>
                </a:lnTo>
                <a:lnTo>
                  <a:pt x="317" y="431"/>
                </a:lnTo>
                <a:lnTo>
                  <a:pt x="315" y="429"/>
                </a:lnTo>
                <a:lnTo>
                  <a:pt x="315" y="428"/>
                </a:lnTo>
                <a:lnTo>
                  <a:pt x="314" y="426"/>
                </a:lnTo>
                <a:lnTo>
                  <a:pt x="314" y="424"/>
                </a:lnTo>
                <a:lnTo>
                  <a:pt x="314" y="422"/>
                </a:lnTo>
                <a:lnTo>
                  <a:pt x="314" y="420"/>
                </a:lnTo>
                <a:lnTo>
                  <a:pt x="315" y="419"/>
                </a:lnTo>
                <a:lnTo>
                  <a:pt x="315" y="418"/>
                </a:lnTo>
                <a:lnTo>
                  <a:pt x="314" y="415"/>
                </a:lnTo>
                <a:lnTo>
                  <a:pt x="314" y="412"/>
                </a:lnTo>
                <a:lnTo>
                  <a:pt x="314" y="410"/>
                </a:lnTo>
                <a:lnTo>
                  <a:pt x="313" y="407"/>
                </a:lnTo>
                <a:lnTo>
                  <a:pt x="311" y="407"/>
                </a:lnTo>
                <a:lnTo>
                  <a:pt x="311" y="405"/>
                </a:lnTo>
                <a:lnTo>
                  <a:pt x="310" y="403"/>
                </a:lnTo>
                <a:lnTo>
                  <a:pt x="309" y="402"/>
                </a:lnTo>
                <a:lnTo>
                  <a:pt x="307" y="401"/>
                </a:lnTo>
                <a:lnTo>
                  <a:pt x="305" y="398"/>
                </a:lnTo>
                <a:lnTo>
                  <a:pt x="305" y="397"/>
                </a:lnTo>
                <a:lnTo>
                  <a:pt x="304" y="397"/>
                </a:lnTo>
                <a:lnTo>
                  <a:pt x="300" y="393"/>
                </a:lnTo>
                <a:lnTo>
                  <a:pt x="297" y="390"/>
                </a:lnTo>
                <a:lnTo>
                  <a:pt x="294" y="389"/>
                </a:lnTo>
                <a:lnTo>
                  <a:pt x="292" y="389"/>
                </a:lnTo>
                <a:lnTo>
                  <a:pt x="290" y="386"/>
                </a:lnTo>
                <a:lnTo>
                  <a:pt x="290" y="384"/>
                </a:lnTo>
                <a:lnTo>
                  <a:pt x="290" y="382"/>
                </a:lnTo>
                <a:lnTo>
                  <a:pt x="290" y="380"/>
                </a:lnTo>
                <a:lnTo>
                  <a:pt x="289" y="377"/>
                </a:lnTo>
                <a:lnTo>
                  <a:pt x="288" y="376"/>
                </a:lnTo>
                <a:lnTo>
                  <a:pt x="287" y="374"/>
                </a:lnTo>
                <a:lnTo>
                  <a:pt x="288" y="373"/>
                </a:lnTo>
                <a:lnTo>
                  <a:pt x="288" y="371"/>
                </a:lnTo>
                <a:lnTo>
                  <a:pt x="287" y="369"/>
                </a:lnTo>
                <a:lnTo>
                  <a:pt x="285" y="368"/>
                </a:lnTo>
                <a:lnTo>
                  <a:pt x="284" y="367"/>
                </a:lnTo>
                <a:lnTo>
                  <a:pt x="283" y="365"/>
                </a:lnTo>
                <a:lnTo>
                  <a:pt x="281" y="364"/>
                </a:lnTo>
                <a:lnTo>
                  <a:pt x="280" y="364"/>
                </a:lnTo>
                <a:lnTo>
                  <a:pt x="279" y="363"/>
                </a:lnTo>
                <a:lnTo>
                  <a:pt x="277" y="363"/>
                </a:lnTo>
                <a:lnTo>
                  <a:pt x="277" y="360"/>
                </a:lnTo>
                <a:lnTo>
                  <a:pt x="276" y="359"/>
                </a:lnTo>
                <a:lnTo>
                  <a:pt x="276" y="357"/>
                </a:lnTo>
                <a:lnTo>
                  <a:pt x="276" y="356"/>
                </a:lnTo>
                <a:lnTo>
                  <a:pt x="275" y="354"/>
                </a:lnTo>
                <a:lnTo>
                  <a:pt x="273" y="352"/>
                </a:lnTo>
                <a:lnTo>
                  <a:pt x="272" y="351"/>
                </a:lnTo>
                <a:lnTo>
                  <a:pt x="272" y="350"/>
                </a:lnTo>
                <a:lnTo>
                  <a:pt x="272" y="347"/>
                </a:lnTo>
                <a:lnTo>
                  <a:pt x="272" y="346"/>
                </a:lnTo>
                <a:lnTo>
                  <a:pt x="272" y="344"/>
                </a:lnTo>
                <a:lnTo>
                  <a:pt x="271" y="343"/>
                </a:lnTo>
                <a:lnTo>
                  <a:pt x="270" y="342"/>
                </a:lnTo>
                <a:lnTo>
                  <a:pt x="270" y="340"/>
                </a:lnTo>
                <a:lnTo>
                  <a:pt x="268" y="340"/>
                </a:lnTo>
                <a:lnTo>
                  <a:pt x="268" y="339"/>
                </a:lnTo>
                <a:lnTo>
                  <a:pt x="268" y="338"/>
                </a:lnTo>
                <a:lnTo>
                  <a:pt x="267" y="338"/>
                </a:lnTo>
                <a:lnTo>
                  <a:pt x="266" y="337"/>
                </a:lnTo>
                <a:lnTo>
                  <a:pt x="266" y="335"/>
                </a:lnTo>
                <a:lnTo>
                  <a:pt x="264" y="335"/>
                </a:lnTo>
                <a:lnTo>
                  <a:pt x="263" y="334"/>
                </a:lnTo>
                <a:lnTo>
                  <a:pt x="262" y="334"/>
                </a:lnTo>
                <a:lnTo>
                  <a:pt x="262" y="333"/>
                </a:lnTo>
                <a:lnTo>
                  <a:pt x="259" y="329"/>
                </a:lnTo>
                <a:lnTo>
                  <a:pt x="255" y="326"/>
                </a:lnTo>
                <a:lnTo>
                  <a:pt x="253" y="325"/>
                </a:lnTo>
                <a:lnTo>
                  <a:pt x="253" y="323"/>
                </a:lnTo>
                <a:lnTo>
                  <a:pt x="251" y="321"/>
                </a:lnTo>
                <a:lnTo>
                  <a:pt x="250" y="320"/>
                </a:lnTo>
                <a:lnTo>
                  <a:pt x="249" y="318"/>
                </a:lnTo>
                <a:lnTo>
                  <a:pt x="247" y="317"/>
                </a:lnTo>
                <a:lnTo>
                  <a:pt x="247" y="316"/>
                </a:lnTo>
                <a:lnTo>
                  <a:pt x="247" y="314"/>
                </a:lnTo>
                <a:lnTo>
                  <a:pt x="246" y="312"/>
                </a:lnTo>
                <a:lnTo>
                  <a:pt x="246" y="310"/>
                </a:lnTo>
                <a:lnTo>
                  <a:pt x="246" y="309"/>
                </a:lnTo>
                <a:lnTo>
                  <a:pt x="247" y="306"/>
                </a:lnTo>
                <a:lnTo>
                  <a:pt x="249" y="306"/>
                </a:lnTo>
                <a:lnTo>
                  <a:pt x="250" y="306"/>
                </a:lnTo>
                <a:lnTo>
                  <a:pt x="251" y="308"/>
                </a:lnTo>
                <a:lnTo>
                  <a:pt x="253" y="308"/>
                </a:lnTo>
                <a:lnTo>
                  <a:pt x="254" y="309"/>
                </a:lnTo>
                <a:lnTo>
                  <a:pt x="255" y="308"/>
                </a:lnTo>
                <a:lnTo>
                  <a:pt x="255" y="306"/>
                </a:lnTo>
                <a:lnTo>
                  <a:pt x="255" y="305"/>
                </a:lnTo>
                <a:lnTo>
                  <a:pt x="255" y="304"/>
                </a:lnTo>
                <a:lnTo>
                  <a:pt x="254" y="302"/>
                </a:lnTo>
                <a:lnTo>
                  <a:pt x="253" y="301"/>
                </a:lnTo>
                <a:lnTo>
                  <a:pt x="250" y="300"/>
                </a:lnTo>
                <a:lnTo>
                  <a:pt x="247" y="299"/>
                </a:lnTo>
                <a:lnTo>
                  <a:pt x="246" y="295"/>
                </a:lnTo>
                <a:lnTo>
                  <a:pt x="245" y="293"/>
                </a:lnTo>
                <a:lnTo>
                  <a:pt x="245" y="291"/>
                </a:lnTo>
                <a:lnTo>
                  <a:pt x="243" y="289"/>
                </a:lnTo>
                <a:lnTo>
                  <a:pt x="243" y="287"/>
                </a:lnTo>
                <a:lnTo>
                  <a:pt x="226" y="274"/>
                </a:lnTo>
                <a:lnTo>
                  <a:pt x="225" y="274"/>
                </a:lnTo>
                <a:lnTo>
                  <a:pt x="209" y="265"/>
                </a:lnTo>
                <a:lnTo>
                  <a:pt x="203" y="257"/>
                </a:lnTo>
                <a:lnTo>
                  <a:pt x="196" y="248"/>
                </a:lnTo>
                <a:lnTo>
                  <a:pt x="194" y="248"/>
                </a:lnTo>
                <a:lnTo>
                  <a:pt x="191" y="246"/>
                </a:lnTo>
                <a:lnTo>
                  <a:pt x="190" y="248"/>
                </a:lnTo>
                <a:lnTo>
                  <a:pt x="187" y="246"/>
                </a:lnTo>
                <a:lnTo>
                  <a:pt x="184" y="246"/>
                </a:lnTo>
                <a:lnTo>
                  <a:pt x="182" y="245"/>
                </a:lnTo>
                <a:lnTo>
                  <a:pt x="179" y="244"/>
                </a:lnTo>
                <a:lnTo>
                  <a:pt x="181" y="253"/>
                </a:lnTo>
                <a:lnTo>
                  <a:pt x="182" y="257"/>
                </a:lnTo>
                <a:lnTo>
                  <a:pt x="182" y="261"/>
                </a:lnTo>
                <a:lnTo>
                  <a:pt x="183" y="262"/>
                </a:lnTo>
                <a:lnTo>
                  <a:pt x="183" y="263"/>
                </a:lnTo>
                <a:lnTo>
                  <a:pt x="183" y="266"/>
                </a:lnTo>
                <a:lnTo>
                  <a:pt x="182" y="266"/>
                </a:lnTo>
                <a:lnTo>
                  <a:pt x="181" y="267"/>
                </a:lnTo>
                <a:lnTo>
                  <a:pt x="179" y="268"/>
                </a:lnTo>
                <a:lnTo>
                  <a:pt x="178" y="268"/>
                </a:lnTo>
                <a:lnTo>
                  <a:pt x="178" y="270"/>
                </a:lnTo>
                <a:lnTo>
                  <a:pt x="177" y="272"/>
                </a:lnTo>
                <a:lnTo>
                  <a:pt x="166" y="272"/>
                </a:lnTo>
                <a:lnTo>
                  <a:pt x="158" y="274"/>
                </a:lnTo>
                <a:lnTo>
                  <a:pt x="149" y="271"/>
                </a:lnTo>
                <a:lnTo>
                  <a:pt x="148" y="271"/>
                </a:lnTo>
                <a:lnTo>
                  <a:pt x="145" y="271"/>
                </a:lnTo>
                <a:lnTo>
                  <a:pt x="143" y="271"/>
                </a:lnTo>
                <a:lnTo>
                  <a:pt x="141" y="271"/>
                </a:lnTo>
                <a:lnTo>
                  <a:pt x="140" y="271"/>
                </a:lnTo>
                <a:lnTo>
                  <a:pt x="139" y="272"/>
                </a:lnTo>
                <a:lnTo>
                  <a:pt x="137" y="274"/>
                </a:lnTo>
                <a:lnTo>
                  <a:pt x="136" y="274"/>
                </a:lnTo>
                <a:lnTo>
                  <a:pt x="137" y="275"/>
                </a:lnTo>
                <a:lnTo>
                  <a:pt x="137" y="276"/>
                </a:lnTo>
                <a:lnTo>
                  <a:pt x="139" y="278"/>
                </a:lnTo>
                <a:lnTo>
                  <a:pt x="140" y="278"/>
                </a:lnTo>
                <a:lnTo>
                  <a:pt x="141" y="279"/>
                </a:lnTo>
                <a:lnTo>
                  <a:pt x="143" y="280"/>
                </a:lnTo>
                <a:lnTo>
                  <a:pt x="143" y="283"/>
                </a:lnTo>
                <a:lnTo>
                  <a:pt x="143" y="284"/>
                </a:lnTo>
                <a:lnTo>
                  <a:pt x="141" y="284"/>
                </a:lnTo>
                <a:lnTo>
                  <a:pt x="141" y="285"/>
                </a:lnTo>
                <a:lnTo>
                  <a:pt x="140" y="287"/>
                </a:lnTo>
                <a:lnTo>
                  <a:pt x="139" y="289"/>
                </a:lnTo>
                <a:lnTo>
                  <a:pt x="136" y="292"/>
                </a:lnTo>
                <a:lnTo>
                  <a:pt x="133" y="292"/>
                </a:lnTo>
                <a:lnTo>
                  <a:pt x="133" y="293"/>
                </a:lnTo>
                <a:lnTo>
                  <a:pt x="132" y="295"/>
                </a:lnTo>
                <a:lnTo>
                  <a:pt x="131" y="295"/>
                </a:lnTo>
                <a:lnTo>
                  <a:pt x="128" y="297"/>
                </a:lnTo>
                <a:lnTo>
                  <a:pt x="128" y="299"/>
                </a:lnTo>
                <a:lnTo>
                  <a:pt x="126" y="300"/>
                </a:lnTo>
                <a:lnTo>
                  <a:pt x="124" y="301"/>
                </a:lnTo>
                <a:lnTo>
                  <a:pt x="112" y="300"/>
                </a:lnTo>
                <a:lnTo>
                  <a:pt x="111" y="300"/>
                </a:lnTo>
                <a:lnTo>
                  <a:pt x="109" y="302"/>
                </a:lnTo>
                <a:lnTo>
                  <a:pt x="114" y="320"/>
                </a:lnTo>
                <a:lnTo>
                  <a:pt x="109" y="322"/>
                </a:lnTo>
                <a:lnTo>
                  <a:pt x="102" y="339"/>
                </a:lnTo>
                <a:lnTo>
                  <a:pt x="102" y="347"/>
                </a:lnTo>
                <a:lnTo>
                  <a:pt x="102" y="348"/>
                </a:lnTo>
                <a:lnTo>
                  <a:pt x="101" y="352"/>
                </a:lnTo>
                <a:lnTo>
                  <a:pt x="99" y="355"/>
                </a:lnTo>
                <a:lnTo>
                  <a:pt x="95" y="351"/>
                </a:lnTo>
                <a:lnTo>
                  <a:pt x="84" y="348"/>
                </a:lnTo>
                <a:lnTo>
                  <a:pt x="78" y="346"/>
                </a:lnTo>
                <a:lnTo>
                  <a:pt x="69" y="356"/>
                </a:lnTo>
                <a:lnTo>
                  <a:pt x="68" y="356"/>
                </a:lnTo>
                <a:lnTo>
                  <a:pt x="67" y="356"/>
                </a:lnTo>
                <a:lnTo>
                  <a:pt x="65" y="356"/>
                </a:lnTo>
                <a:lnTo>
                  <a:pt x="65" y="357"/>
                </a:lnTo>
                <a:lnTo>
                  <a:pt x="64" y="357"/>
                </a:lnTo>
                <a:lnTo>
                  <a:pt x="63" y="356"/>
                </a:lnTo>
                <a:lnTo>
                  <a:pt x="61" y="356"/>
                </a:lnTo>
                <a:lnTo>
                  <a:pt x="60" y="356"/>
                </a:lnTo>
                <a:lnTo>
                  <a:pt x="60" y="355"/>
                </a:lnTo>
                <a:lnTo>
                  <a:pt x="59" y="355"/>
                </a:lnTo>
                <a:lnTo>
                  <a:pt x="57" y="355"/>
                </a:lnTo>
                <a:lnTo>
                  <a:pt x="56" y="355"/>
                </a:lnTo>
                <a:lnTo>
                  <a:pt x="55" y="355"/>
                </a:lnTo>
                <a:lnTo>
                  <a:pt x="52" y="355"/>
                </a:lnTo>
                <a:lnTo>
                  <a:pt x="52" y="354"/>
                </a:lnTo>
                <a:lnTo>
                  <a:pt x="52" y="352"/>
                </a:lnTo>
                <a:lnTo>
                  <a:pt x="51" y="351"/>
                </a:lnTo>
                <a:lnTo>
                  <a:pt x="51" y="350"/>
                </a:lnTo>
                <a:lnTo>
                  <a:pt x="51" y="348"/>
                </a:lnTo>
                <a:lnTo>
                  <a:pt x="50" y="348"/>
                </a:lnTo>
                <a:lnTo>
                  <a:pt x="48" y="348"/>
                </a:lnTo>
                <a:lnTo>
                  <a:pt x="47" y="348"/>
                </a:lnTo>
                <a:lnTo>
                  <a:pt x="47" y="350"/>
                </a:lnTo>
                <a:lnTo>
                  <a:pt x="46" y="350"/>
                </a:lnTo>
                <a:lnTo>
                  <a:pt x="44" y="350"/>
                </a:lnTo>
                <a:lnTo>
                  <a:pt x="44" y="348"/>
                </a:lnTo>
                <a:lnTo>
                  <a:pt x="43" y="348"/>
                </a:lnTo>
                <a:lnTo>
                  <a:pt x="44" y="348"/>
                </a:lnTo>
                <a:lnTo>
                  <a:pt x="44" y="347"/>
                </a:lnTo>
                <a:lnTo>
                  <a:pt x="44" y="346"/>
                </a:lnTo>
                <a:lnTo>
                  <a:pt x="43" y="346"/>
                </a:lnTo>
                <a:lnTo>
                  <a:pt x="43" y="344"/>
                </a:lnTo>
                <a:lnTo>
                  <a:pt x="44" y="344"/>
                </a:lnTo>
                <a:lnTo>
                  <a:pt x="43" y="344"/>
                </a:lnTo>
                <a:lnTo>
                  <a:pt x="43" y="343"/>
                </a:lnTo>
                <a:lnTo>
                  <a:pt x="44" y="343"/>
                </a:lnTo>
                <a:lnTo>
                  <a:pt x="44" y="342"/>
                </a:lnTo>
                <a:lnTo>
                  <a:pt x="43" y="340"/>
                </a:lnTo>
                <a:lnTo>
                  <a:pt x="42" y="339"/>
                </a:lnTo>
                <a:lnTo>
                  <a:pt x="42" y="338"/>
                </a:lnTo>
                <a:lnTo>
                  <a:pt x="42" y="337"/>
                </a:lnTo>
                <a:lnTo>
                  <a:pt x="40" y="335"/>
                </a:lnTo>
                <a:lnTo>
                  <a:pt x="39" y="335"/>
                </a:lnTo>
                <a:lnTo>
                  <a:pt x="38" y="334"/>
                </a:lnTo>
                <a:lnTo>
                  <a:pt x="37" y="334"/>
                </a:lnTo>
                <a:lnTo>
                  <a:pt x="35" y="334"/>
                </a:lnTo>
                <a:lnTo>
                  <a:pt x="34" y="334"/>
                </a:lnTo>
                <a:lnTo>
                  <a:pt x="33" y="334"/>
                </a:lnTo>
                <a:lnTo>
                  <a:pt x="34" y="333"/>
                </a:lnTo>
                <a:lnTo>
                  <a:pt x="35" y="331"/>
                </a:lnTo>
                <a:lnTo>
                  <a:pt x="34" y="331"/>
                </a:lnTo>
                <a:lnTo>
                  <a:pt x="34" y="330"/>
                </a:lnTo>
                <a:lnTo>
                  <a:pt x="33" y="330"/>
                </a:lnTo>
                <a:lnTo>
                  <a:pt x="30" y="330"/>
                </a:lnTo>
                <a:lnTo>
                  <a:pt x="30" y="329"/>
                </a:lnTo>
                <a:lnTo>
                  <a:pt x="29" y="329"/>
                </a:lnTo>
                <a:lnTo>
                  <a:pt x="27" y="329"/>
                </a:lnTo>
                <a:lnTo>
                  <a:pt x="26" y="329"/>
                </a:lnTo>
                <a:lnTo>
                  <a:pt x="23" y="329"/>
                </a:lnTo>
                <a:lnTo>
                  <a:pt x="22" y="329"/>
                </a:lnTo>
                <a:lnTo>
                  <a:pt x="21" y="327"/>
                </a:lnTo>
                <a:lnTo>
                  <a:pt x="19" y="327"/>
                </a:lnTo>
                <a:lnTo>
                  <a:pt x="19" y="326"/>
                </a:lnTo>
                <a:lnTo>
                  <a:pt x="18" y="326"/>
                </a:lnTo>
                <a:lnTo>
                  <a:pt x="17" y="326"/>
                </a:lnTo>
                <a:lnTo>
                  <a:pt x="17" y="327"/>
                </a:lnTo>
                <a:lnTo>
                  <a:pt x="16" y="326"/>
                </a:lnTo>
                <a:lnTo>
                  <a:pt x="16" y="325"/>
                </a:lnTo>
                <a:lnTo>
                  <a:pt x="19" y="313"/>
                </a:lnTo>
                <a:lnTo>
                  <a:pt x="25" y="309"/>
                </a:lnTo>
                <a:lnTo>
                  <a:pt x="23" y="308"/>
                </a:lnTo>
                <a:lnTo>
                  <a:pt x="25" y="305"/>
                </a:lnTo>
                <a:lnTo>
                  <a:pt x="25" y="302"/>
                </a:lnTo>
                <a:lnTo>
                  <a:pt x="26" y="297"/>
                </a:lnTo>
                <a:lnTo>
                  <a:pt x="27" y="297"/>
                </a:lnTo>
                <a:lnTo>
                  <a:pt x="27" y="299"/>
                </a:lnTo>
                <a:lnTo>
                  <a:pt x="29" y="297"/>
                </a:lnTo>
                <a:lnTo>
                  <a:pt x="30" y="297"/>
                </a:lnTo>
                <a:lnTo>
                  <a:pt x="30" y="295"/>
                </a:lnTo>
                <a:lnTo>
                  <a:pt x="31" y="295"/>
                </a:lnTo>
                <a:lnTo>
                  <a:pt x="33" y="295"/>
                </a:lnTo>
                <a:lnTo>
                  <a:pt x="33" y="293"/>
                </a:lnTo>
                <a:lnTo>
                  <a:pt x="33" y="292"/>
                </a:lnTo>
                <a:lnTo>
                  <a:pt x="34" y="292"/>
                </a:lnTo>
                <a:lnTo>
                  <a:pt x="35" y="292"/>
                </a:lnTo>
                <a:lnTo>
                  <a:pt x="37" y="292"/>
                </a:lnTo>
                <a:lnTo>
                  <a:pt x="38" y="292"/>
                </a:lnTo>
                <a:lnTo>
                  <a:pt x="38" y="291"/>
                </a:lnTo>
                <a:lnTo>
                  <a:pt x="39" y="291"/>
                </a:lnTo>
                <a:lnTo>
                  <a:pt x="40" y="289"/>
                </a:lnTo>
                <a:lnTo>
                  <a:pt x="42" y="288"/>
                </a:lnTo>
                <a:lnTo>
                  <a:pt x="43" y="288"/>
                </a:lnTo>
                <a:lnTo>
                  <a:pt x="46" y="288"/>
                </a:lnTo>
                <a:lnTo>
                  <a:pt x="46" y="287"/>
                </a:lnTo>
                <a:lnTo>
                  <a:pt x="47" y="287"/>
                </a:lnTo>
                <a:lnTo>
                  <a:pt x="47" y="285"/>
                </a:lnTo>
                <a:lnTo>
                  <a:pt x="48" y="284"/>
                </a:lnTo>
                <a:lnTo>
                  <a:pt x="48" y="283"/>
                </a:lnTo>
                <a:lnTo>
                  <a:pt x="50" y="283"/>
                </a:lnTo>
                <a:lnTo>
                  <a:pt x="51" y="283"/>
                </a:lnTo>
                <a:lnTo>
                  <a:pt x="51" y="282"/>
                </a:lnTo>
                <a:lnTo>
                  <a:pt x="52" y="280"/>
                </a:lnTo>
                <a:lnTo>
                  <a:pt x="54" y="279"/>
                </a:lnTo>
                <a:lnTo>
                  <a:pt x="54" y="278"/>
                </a:lnTo>
                <a:lnTo>
                  <a:pt x="54" y="276"/>
                </a:lnTo>
                <a:lnTo>
                  <a:pt x="55" y="275"/>
                </a:lnTo>
                <a:lnTo>
                  <a:pt x="56" y="275"/>
                </a:lnTo>
                <a:lnTo>
                  <a:pt x="55" y="274"/>
                </a:lnTo>
                <a:lnTo>
                  <a:pt x="56" y="274"/>
                </a:lnTo>
                <a:lnTo>
                  <a:pt x="57" y="272"/>
                </a:lnTo>
                <a:lnTo>
                  <a:pt x="59" y="272"/>
                </a:lnTo>
                <a:lnTo>
                  <a:pt x="60" y="270"/>
                </a:lnTo>
                <a:lnTo>
                  <a:pt x="61" y="270"/>
                </a:lnTo>
                <a:lnTo>
                  <a:pt x="61" y="268"/>
                </a:lnTo>
                <a:lnTo>
                  <a:pt x="63" y="268"/>
                </a:lnTo>
                <a:lnTo>
                  <a:pt x="64" y="268"/>
                </a:lnTo>
                <a:lnTo>
                  <a:pt x="64" y="267"/>
                </a:lnTo>
                <a:lnTo>
                  <a:pt x="65" y="267"/>
                </a:lnTo>
                <a:lnTo>
                  <a:pt x="67" y="267"/>
                </a:lnTo>
                <a:lnTo>
                  <a:pt x="67" y="266"/>
                </a:lnTo>
                <a:lnTo>
                  <a:pt x="67" y="265"/>
                </a:lnTo>
                <a:lnTo>
                  <a:pt x="68" y="265"/>
                </a:lnTo>
                <a:lnTo>
                  <a:pt x="68" y="263"/>
                </a:lnTo>
                <a:lnTo>
                  <a:pt x="69" y="263"/>
                </a:lnTo>
                <a:lnTo>
                  <a:pt x="69" y="262"/>
                </a:lnTo>
                <a:lnTo>
                  <a:pt x="71" y="262"/>
                </a:lnTo>
                <a:lnTo>
                  <a:pt x="71" y="263"/>
                </a:lnTo>
                <a:lnTo>
                  <a:pt x="72" y="263"/>
                </a:lnTo>
                <a:lnTo>
                  <a:pt x="73" y="263"/>
                </a:lnTo>
                <a:lnTo>
                  <a:pt x="74" y="263"/>
                </a:lnTo>
                <a:lnTo>
                  <a:pt x="76" y="262"/>
                </a:lnTo>
                <a:lnTo>
                  <a:pt x="77" y="262"/>
                </a:lnTo>
                <a:lnTo>
                  <a:pt x="77" y="261"/>
                </a:lnTo>
                <a:lnTo>
                  <a:pt x="80" y="261"/>
                </a:lnTo>
                <a:lnTo>
                  <a:pt x="81" y="261"/>
                </a:lnTo>
                <a:lnTo>
                  <a:pt x="81" y="259"/>
                </a:lnTo>
                <a:lnTo>
                  <a:pt x="82" y="259"/>
                </a:lnTo>
                <a:lnTo>
                  <a:pt x="84" y="259"/>
                </a:lnTo>
                <a:lnTo>
                  <a:pt x="84" y="258"/>
                </a:lnTo>
                <a:lnTo>
                  <a:pt x="85" y="258"/>
                </a:lnTo>
                <a:lnTo>
                  <a:pt x="85" y="257"/>
                </a:lnTo>
                <a:lnTo>
                  <a:pt x="85" y="255"/>
                </a:lnTo>
                <a:lnTo>
                  <a:pt x="86" y="254"/>
                </a:lnTo>
                <a:lnTo>
                  <a:pt x="86" y="253"/>
                </a:lnTo>
                <a:lnTo>
                  <a:pt x="88" y="253"/>
                </a:lnTo>
                <a:lnTo>
                  <a:pt x="88" y="251"/>
                </a:lnTo>
                <a:lnTo>
                  <a:pt x="89" y="251"/>
                </a:lnTo>
                <a:lnTo>
                  <a:pt x="90" y="251"/>
                </a:lnTo>
                <a:lnTo>
                  <a:pt x="91" y="251"/>
                </a:lnTo>
                <a:lnTo>
                  <a:pt x="91" y="250"/>
                </a:lnTo>
                <a:lnTo>
                  <a:pt x="93" y="250"/>
                </a:lnTo>
                <a:lnTo>
                  <a:pt x="93" y="249"/>
                </a:lnTo>
                <a:lnTo>
                  <a:pt x="94" y="249"/>
                </a:lnTo>
                <a:lnTo>
                  <a:pt x="94" y="248"/>
                </a:lnTo>
                <a:lnTo>
                  <a:pt x="95" y="248"/>
                </a:lnTo>
                <a:lnTo>
                  <a:pt x="97" y="248"/>
                </a:lnTo>
                <a:lnTo>
                  <a:pt x="99" y="248"/>
                </a:lnTo>
                <a:lnTo>
                  <a:pt x="101" y="246"/>
                </a:lnTo>
                <a:lnTo>
                  <a:pt x="102" y="246"/>
                </a:lnTo>
                <a:lnTo>
                  <a:pt x="102" y="245"/>
                </a:lnTo>
                <a:lnTo>
                  <a:pt x="103" y="245"/>
                </a:lnTo>
                <a:lnTo>
                  <a:pt x="105" y="245"/>
                </a:lnTo>
                <a:lnTo>
                  <a:pt x="106" y="245"/>
                </a:lnTo>
                <a:lnTo>
                  <a:pt x="106" y="244"/>
                </a:lnTo>
                <a:lnTo>
                  <a:pt x="106" y="242"/>
                </a:lnTo>
                <a:lnTo>
                  <a:pt x="107" y="242"/>
                </a:lnTo>
                <a:lnTo>
                  <a:pt x="109" y="242"/>
                </a:lnTo>
                <a:lnTo>
                  <a:pt x="110" y="242"/>
                </a:lnTo>
                <a:lnTo>
                  <a:pt x="111" y="242"/>
                </a:lnTo>
                <a:lnTo>
                  <a:pt x="112" y="242"/>
                </a:lnTo>
                <a:lnTo>
                  <a:pt x="114" y="242"/>
                </a:lnTo>
                <a:lnTo>
                  <a:pt x="115" y="242"/>
                </a:lnTo>
                <a:lnTo>
                  <a:pt x="116" y="242"/>
                </a:lnTo>
                <a:lnTo>
                  <a:pt x="118" y="242"/>
                </a:lnTo>
                <a:lnTo>
                  <a:pt x="119" y="242"/>
                </a:lnTo>
                <a:lnTo>
                  <a:pt x="119" y="244"/>
                </a:lnTo>
                <a:lnTo>
                  <a:pt x="120" y="244"/>
                </a:lnTo>
                <a:lnTo>
                  <a:pt x="120" y="242"/>
                </a:lnTo>
                <a:lnTo>
                  <a:pt x="122" y="242"/>
                </a:lnTo>
                <a:lnTo>
                  <a:pt x="123" y="244"/>
                </a:lnTo>
                <a:lnTo>
                  <a:pt x="123" y="245"/>
                </a:lnTo>
                <a:lnTo>
                  <a:pt x="123" y="244"/>
                </a:lnTo>
                <a:lnTo>
                  <a:pt x="123" y="242"/>
                </a:lnTo>
                <a:lnTo>
                  <a:pt x="124" y="242"/>
                </a:lnTo>
                <a:lnTo>
                  <a:pt x="126" y="244"/>
                </a:lnTo>
                <a:lnTo>
                  <a:pt x="126" y="242"/>
                </a:lnTo>
                <a:lnTo>
                  <a:pt x="127" y="242"/>
                </a:lnTo>
                <a:lnTo>
                  <a:pt x="127" y="244"/>
                </a:lnTo>
                <a:lnTo>
                  <a:pt x="128" y="244"/>
                </a:lnTo>
                <a:lnTo>
                  <a:pt x="129" y="244"/>
                </a:lnTo>
                <a:lnTo>
                  <a:pt x="132" y="244"/>
                </a:lnTo>
                <a:lnTo>
                  <a:pt x="133" y="244"/>
                </a:lnTo>
                <a:lnTo>
                  <a:pt x="136" y="244"/>
                </a:lnTo>
                <a:lnTo>
                  <a:pt x="136" y="245"/>
                </a:lnTo>
                <a:lnTo>
                  <a:pt x="140" y="245"/>
                </a:lnTo>
                <a:lnTo>
                  <a:pt x="140" y="244"/>
                </a:lnTo>
                <a:lnTo>
                  <a:pt x="143" y="244"/>
                </a:lnTo>
                <a:lnTo>
                  <a:pt x="144" y="244"/>
                </a:lnTo>
                <a:lnTo>
                  <a:pt x="145" y="244"/>
                </a:lnTo>
                <a:lnTo>
                  <a:pt x="146" y="242"/>
                </a:lnTo>
                <a:lnTo>
                  <a:pt x="148" y="242"/>
                </a:lnTo>
                <a:lnTo>
                  <a:pt x="149" y="241"/>
                </a:lnTo>
                <a:lnTo>
                  <a:pt x="149" y="240"/>
                </a:lnTo>
                <a:lnTo>
                  <a:pt x="150" y="240"/>
                </a:lnTo>
                <a:lnTo>
                  <a:pt x="152" y="240"/>
                </a:lnTo>
                <a:lnTo>
                  <a:pt x="152" y="238"/>
                </a:lnTo>
                <a:lnTo>
                  <a:pt x="154" y="238"/>
                </a:lnTo>
                <a:lnTo>
                  <a:pt x="157" y="237"/>
                </a:lnTo>
                <a:lnTo>
                  <a:pt x="157" y="236"/>
                </a:lnTo>
                <a:lnTo>
                  <a:pt x="157" y="233"/>
                </a:lnTo>
                <a:lnTo>
                  <a:pt x="158" y="233"/>
                </a:lnTo>
                <a:lnTo>
                  <a:pt x="158" y="232"/>
                </a:lnTo>
                <a:lnTo>
                  <a:pt x="160" y="230"/>
                </a:lnTo>
                <a:lnTo>
                  <a:pt x="160" y="229"/>
                </a:lnTo>
                <a:lnTo>
                  <a:pt x="160" y="228"/>
                </a:lnTo>
                <a:lnTo>
                  <a:pt x="161" y="227"/>
                </a:lnTo>
                <a:lnTo>
                  <a:pt x="163" y="225"/>
                </a:lnTo>
                <a:lnTo>
                  <a:pt x="163" y="224"/>
                </a:lnTo>
                <a:lnTo>
                  <a:pt x="165" y="224"/>
                </a:lnTo>
                <a:lnTo>
                  <a:pt x="165" y="223"/>
                </a:lnTo>
                <a:lnTo>
                  <a:pt x="163" y="223"/>
                </a:lnTo>
                <a:lnTo>
                  <a:pt x="163" y="221"/>
                </a:lnTo>
                <a:lnTo>
                  <a:pt x="162" y="221"/>
                </a:lnTo>
                <a:lnTo>
                  <a:pt x="162" y="220"/>
                </a:lnTo>
                <a:lnTo>
                  <a:pt x="162" y="219"/>
                </a:lnTo>
                <a:lnTo>
                  <a:pt x="162" y="217"/>
                </a:lnTo>
                <a:lnTo>
                  <a:pt x="161" y="216"/>
                </a:lnTo>
                <a:lnTo>
                  <a:pt x="161" y="213"/>
                </a:lnTo>
                <a:lnTo>
                  <a:pt x="160" y="212"/>
                </a:lnTo>
                <a:lnTo>
                  <a:pt x="161" y="211"/>
                </a:lnTo>
                <a:lnTo>
                  <a:pt x="162" y="210"/>
                </a:lnTo>
                <a:lnTo>
                  <a:pt x="162" y="208"/>
                </a:lnTo>
                <a:lnTo>
                  <a:pt x="162" y="207"/>
                </a:lnTo>
                <a:lnTo>
                  <a:pt x="163" y="207"/>
                </a:lnTo>
                <a:lnTo>
                  <a:pt x="163" y="206"/>
                </a:lnTo>
                <a:lnTo>
                  <a:pt x="163" y="204"/>
                </a:lnTo>
                <a:lnTo>
                  <a:pt x="163" y="200"/>
                </a:lnTo>
                <a:lnTo>
                  <a:pt x="165" y="200"/>
                </a:lnTo>
                <a:lnTo>
                  <a:pt x="166" y="199"/>
                </a:lnTo>
                <a:lnTo>
                  <a:pt x="169" y="196"/>
                </a:lnTo>
                <a:lnTo>
                  <a:pt x="169" y="195"/>
                </a:lnTo>
                <a:lnTo>
                  <a:pt x="169" y="194"/>
                </a:lnTo>
                <a:lnTo>
                  <a:pt x="169" y="193"/>
                </a:lnTo>
                <a:lnTo>
                  <a:pt x="170" y="191"/>
                </a:lnTo>
                <a:lnTo>
                  <a:pt x="170" y="187"/>
                </a:lnTo>
                <a:lnTo>
                  <a:pt x="170" y="186"/>
                </a:lnTo>
                <a:lnTo>
                  <a:pt x="170" y="185"/>
                </a:lnTo>
                <a:lnTo>
                  <a:pt x="169" y="183"/>
                </a:lnTo>
                <a:lnTo>
                  <a:pt x="169" y="181"/>
                </a:lnTo>
                <a:lnTo>
                  <a:pt x="170" y="179"/>
                </a:lnTo>
                <a:lnTo>
                  <a:pt x="171" y="179"/>
                </a:lnTo>
                <a:lnTo>
                  <a:pt x="171" y="178"/>
                </a:lnTo>
                <a:lnTo>
                  <a:pt x="171" y="176"/>
                </a:lnTo>
                <a:lnTo>
                  <a:pt x="173" y="174"/>
                </a:lnTo>
                <a:lnTo>
                  <a:pt x="173" y="173"/>
                </a:lnTo>
                <a:lnTo>
                  <a:pt x="174" y="172"/>
                </a:lnTo>
                <a:lnTo>
                  <a:pt x="174" y="168"/>
                </a:lnTo>
                <a:lnTo>
                  <a:pt x="174" y="166"/>
                </a:lnTo>
                <a:lnTo>
                  <a:pt x="175" y="166"/>
                </a:lnTo>
                <a:lnTo>
                  <a:pt x="175" y="165"/>
                </a:lnTo>
                <a:lnTo>
                  <a:pt x="175" y="162"/>
                </a:lnTo>
                <a:lnTo>
                  <a:pt x="177" y="162"/>
                </a:lnTo>
                <a:lnTo>
                  <a:pt x="178" y="161"/>
                </a:lnTo>
                <a:lnTo>
                  <a:pt x="179" y="161"/>
                </a:lnTo>
                <a:lnTo>
                  <a:pt x="181" y="161"/>
                </a:lnTo>
                <a:lnTo>
                  <a:pt x="182" y="161"/>
                </a:lnTo>
                <a:lnTo>
                  <a:pt x="182" y="160"/>
                </a:lnTo>
                <a:lnTo>
                  <a:pt x="183" y="160"/>
                </a:lnTo>
                <a:lnTo>
                  <a:pt x="184" y="158"/>
                </a:lnTo>
                <a:lnTo>
                  <a:pt x="186" y="157"/>
                </a:lnTo>
                <a:lnTo>
                  <a:pt x="188" y="155"/>
                </a:lnTo>
                <a:lnTo>
                  <a:pt x="188" y="153"/>
                </a:lnTo>
                <a:lnTo>
                  <a:pt x="190" y="153"/>
                </a:lnTo>
                <a:lnTo>
                  <a:pt x="191" y="152"/>
                </a:lnTo>
                <a:lnTo>
                  <a:pt x="192" y="152"/>
                </a:lnTo>
                <a:lnTo>
                  <a:pt x="192" y="151"/>
                </a:lnTo>
                <a:lnTo>
                  <a:pt x="194" y="151"/>
                </a:lnTo>
                <a:lnTo>
                  <a:pt x="195" y="151"/>
                </a:lnTo>
                <a:lnTo>
                  <a:pt x="196" y="151"/>
                </a:lnTo>
                <a:lnTo>
                  <a:pt x="198" y="149"/>
                </a:lnTo>
                <a:lnTo>
                  <a:pt x="199" y="148"/>
                </a:lnTo>
                <a:lnTo>
                  <a:pt x="200" y="148"/>
                </a:lnTo>
                <a:lnTo>
                  <a:pt x="201" y="147"/>
                </a:lnTo>
                <a:lnTo>
                  <a:pt x="203" y="147"/>
                </a:lnTo>
                <a:lnTo>
                  <a:pt x="203" y="145"/>
                </a:lnTo>
                <a:lnTo>
                  <a:pt x="204" y="145"/>
                </a:lnTo>
                <a:lnTo>
                  <a:pt x="205" y="144"/>
                </a:lnTo>
                <a:lnTo>
                  <a:pt x="207" y="144"/>
                </a:lnTo>
                <a:lnTo>
                  <a:pt x="209" y="144"/>
                </a:lnTo>
                <a:lnTo>
                  <a:pt x="211" y="144"/>
                </a:lnTo>
                <a:lnTo>
                  <a:pt x="212" y="144"/>
                </a:lnTo>
                <a:lnTo>
                  <a:pt x="212" y="145"/>
                </a:lnTo>
                <a:lnTo>
                  <a:pt x="212" y="144"/>
                </a:lnTo>
                <a:lnTo>
                  <a:pt x="213" y="144"/>
                </a:lnTo>
                <a:lnTo>
                  <a:pt x="213" y="145"/>
                </a:lnTo>
                <a:lnTo>
                  <a:pt x="213" y="147"/>
                </a:lnTo>
                <a:lnTo>
                  <a:pt x="213" y="148"/>
                </a:lnTo>
                <a:lnTo>
                  <a:pt x="212" y="149"/>
                </a:lnTo>
                <a:lnTo>
                  <a:pt x="211" y="151"/>
                </a:lnTo>
                <a:lnTo>
                  <a:pt x="211" y="152"/>
                </a:lnTo>
                <a:lnTo>
                  <a:pt x="212" y="152"/>
                </a:lnTo>
                <a:lnTo>
                  <a:pt x="213" y="152"/>
                </a:lnTo>
                <a:lnTo>
                  <a:pt x="215" y="152"/>
                </a:lnTo>
                <a:lnTo>
                  <a:pt x="216" y="153"/>
                </a:lnTo>
                <a:lnTo>
                  <a:pt x="217" y="153"/>
                </a:lnTo>
                <a:lnTo>
                  <a:pt x="220" y="155"/>
                </a:lnTo>
                <a:lnTo>
                  <a:pt x="221" y="156"/>
                </a:lnTo>
                <a:lnTo>
                  <a:pt x="222" y="156"/>
                </a:lnTo>
                <a:lnTo>
                  <a:pt x="222" y="157"/>
                </a:lnTo>
                <a:lnTo>
                  <a:pt x="224" y="157"/>
                </a:lnTo>
                <a:lnTo>
                  <a:pt x="225" y="158"/>
                </a:lnTo>
                <a:lnTo>
                  <a:pt x="226" y="158"/>
                </a:lnTo>
                <a:lnTo>
                  <a:pt x="226" y="160"/>
                </a:lnTo>
                <a:lnTo>
                  <a:pt x="228" y="162"/>
                </a:lnTo>
                <a:lnTo>
                  <a:pt x="229" y="164"/>
                </a:lnTo>
                <a:lnTo>
                  <a:pt x="230" y="164"/>
                </a:lnTo>
                <a:lnTo>
                  <a:pt x="232" y="164"/>
                </a:lnTo>
                <a:lnTo>
                  <a:pt x="233" y="164"/>
                </a:lnTo>
                <a:lnTo>
                  <a:pt x="234" y="164"/>
                </a:lnTo>
                <a:lnTo>
                  <a:pt x="234" y="165"/>
                </a:lnTo>
                <a:lnTo>
                  <a:pt x="235" y="165"/>
                </a:lnTo>
                <a:lnTo>
                  <a:pt x="235" y="166"/>
                </a:lnTo>
                <a:lnTo>
                  <a:pt x="234" y="166"/>
                </a:lnTo>
                <a:lnTo>
                  <a:pt x="235" y="168"/>
                </a:lnTo>
                <a:lnTo>
                  <a:pt x="237" y="168"/>
                </a:lnTo>
                <a:lnTo>
                  <a:pt x="241" y="168"/>
                </a:lnTo>
                <a:lnTo>
                  <a:pt x="242" y="168"/>
                </a:lnTo>
                <a:lnTo>
                  <a:pt x="243" y="168"/>
                </a:lnTo>
                <a:lnTo>
                  <a:pt x="245" y="168"/>
                </a:lnTo>
                <a:lnTo>
                  <a:pt x="246" y="168"/>
                </a:lnTo>
                <a:lnTo>
                  <a:pt x="247" y="169"/>
                </a:lnTo>
                <a:lnTo>
                  <a:pt x="249" y="169"/>
                </a:lnTo>
                <a:lnTo>
                  <a:pt x="250" y="169"/>
                </a:lnTo>
                <a:lnTo>
                  <a:pt x="251" y="170"/>
                </a:lnTo>
                <a:lnTo>
                  <a:pt x="253" y="170"/>
                </a:lnTo>
                <a:lnTo>
                  <a:pt x="254" y="170"/>
                </a:lnTo>
                <a:lnTo>
                  <a:pt x="254" y="172"/>
                </a:lnTo>
                <a:lnTo>
                  <a:pt x="253" y="173"/>
                </a:lnTo>
                <a:lnTo>
                  <a:pt x="251" y="174"/>
                </a:lnTo>
                <a:lnTo>
                  <a:pt x="250" y="174"/>
                </a:lnTo>
                <a:lnTo>
                  <a:pt x="250" y="176"/>
                </a:lnTo>
                <a:lnTo>
                  <a:pt x="250" y="178"/>
                </a:lnTo>
                <a:lnTo>
                  <a:pt x="251" y="178"/>
                </a:lnTo>
                <a:lnTo>
                  <a:pt x="250" y="178"/>
                </a:lnTo>
                <a:lnTo>
                  <a:pt x="250" y="177"/>
                </a:lnTo>
                <a:lnTo>
                  <a:pt x="251" y="177"/>
                </a:lnTo>
                <a:lnTo>
                  <a:pt x="251" y="176"/>
                </a:lnTo>
                <a:lnTo>
                  <a:pt x="251" y="174"/>
                </a:lnTo>
                <a:lnTo>
                  <a:pt x="253" y="174"/>
                </a:lnTo>
                <a:lnTo>
                  <a:pt x="254" y="173"/>
                </a:lnTo>
                <a:lnTo>
                  <a:pt x="254" y="172"/>
                </a:lnTo>
                <a:lnTo>
                  <a:pt x="255" y="172"/>
                </a:lnTo>
                <a:lnTo>
                  <a:pt x="256" y="172"/>
                </a:lnTo>
                <a:lnTo>
                  <a:pt x="255" y="173"/>
                </a:lnTo>
                <a:lnTo>
                  <a:pt x="255" y="174"/>
                </a:lnTo>
                <a:lnTo>
                  <a:pt x="255" y="176"/>
                </a:lnTo>
                <a:lnTo>
                  <a:pt x="256" y="176"/>
                </a:lnTo>
                <a:lnTo>
                  <a:pt x="256" y="177"/>
                </a:lnTo>
                <a:lnTo>
                  <a:pt x="258" y="177"/>
                </a:lnTo>
                <a:lnTo>
                  <a:pt x="259" y="177"/>
                </a:lnTo>
                <a:lnTo>
                  <a:pt x="259" y="178"/>
                </a:lnTo>
                <a:lnTo>
                  <a:pt x="260" y="178"/>
                </a:lnTo>
                <a:lnTo>
                  <a:pt x="260" y="177"/>
                </a:lnTo>
                <a:lnTo>
                  <a:pt x="262" y="177"/>
                </a:lnTo>
                <a:lnTo>
                  <a:pt x="263" y="177"/>
                </a:lnTo>
                <a:lnTo>
                  <a:pt x="263" y="178"/>
                </a:lnTo>
                <a:lnTo>
                  <a:pt x="264" y="178"/>
                </a:lnTo>
                <a:lnTo>
                  <a:pt x="266" y="178"/>
                </a:lnTo>
                <a:lnTo>
                  <a:pt x="267" y="178"/>
                </a:lnTo>
                <a:lnTo>
                  <a:pt x="268" y="178"/>
                </a:lnTo>
                <a:lnTo>
                  <a:pt x="268" y="177"/>
                </a:lnTo>
                <a:lnTo>
                  <a:pt x="271" y="176"/>
                </a:lnTo>
                <a:lnTo>
                  <a:pt x="272" y="174"/>
                </a:lnTo>
                <a:lnTo>
                  <a:pt x="273" y="173"/>
                </a:lnTo>
                <a:lnTo>
                  <a:pt x="276" y="172"/>
                </a:lnTo>
                <a:lnTo>
                  <a:pt x="276" y="170"/>
                </a:lnTo>
                <a:lnTo>
                  <a:pt x="276" y="169"/>
                </a:lnTo>
                <a:lnTo>
                  <a:pt x="275" y="168"/>
                </a:lnTo>
                <a:lnTo>
                  <a:pt x="273" y="166"/>
                </a:lnTo>
                <a:lnTo>
                  <a:pt x="273" y="165"/>
                </a:lnTo>
                <a:lnTo>
                  <a:pt x="273" y="161"/>
                </a:lnTo>
                <a:lnTo>
                  <a:pt x="275" y="161"/>
                </a:lnTo>
                <a:lnTo>
                  <a:pt x="276" y="161"/>
                </a:lnTo>
                <a:lnTo>
                  <a:pt x="276" y="162"/>
                </a:lnTo>
                <a:lnTo>
                  <a:pt x="275" y="161"/>
                </a:lnTo>
                <a:lnTo>
                  <a:pt x="275" y="160"/>
                </a:lnTo>
                <a:lnTo>
                  <a:pt x="273" y="160"/>
                </a:lnTo>
                <a:lnTo>
                  <a:pt x="273" y="158"/>
                </a:lnTo>
                <a:lnTo>
                  <a:pt x="275" y="157"/>
                </a:lnTo>
                <a:lnTo>
                  <a:pt x="276" y="156"/>
                </a:lnTo>
                <a:lnTo>
                  <a:pt x="277" y="155"/>
                </a:lnTo>
                <a:lnTo>
                  <a:pt x="279" y="155"/>
                </a:lnTo>
                <a:lnTo>
                  <a:pt x="280" y="153"/>
                </a:lnTo>
                <a:lnTo>
                  <a:pt x="280" y="152"/>
                </a:lnTo>
                <a:lnTo>
                  <a:pt x="280" y="151"/>
                </a:lnTo>
                <a:lnTo>
                  <a:pt x="277" y="148"/>
                </a:lnTo>
                <a:lnTo>
                  <a:pt x="277" y="147"/>
                </a:lnTo>
                <a:lnTo>
                  <a:pt x="277" y="145"/>
                </a:lnTo>
                <a:lnTo>
                  <a:pt x="279" y="145"/>
                </a:lnTo>
                <a:lnTo>
                  <a:pt x="279" y="143"/>
                </a:lnTo>
                <a:lnTo>
                  <a:pt x="277" y="143"/>
                </a:lnTo>
                <a:lnTo>
                  <a:pt x="277" y="141"/>
                </a:lnTo>
                <a:lnTo>
                  <a:pt x="279" y="141"/>
                </a:lnTo>
                <a:lnTo>
                  <a:pt x="279" y="140"/>
                </a:lnTo>
                <a:lnTo>
                  <a:pt x="277" y="140"/>
                </a:lnTo>
                <a:lnTo>
                  <a:pt x="276" y="139"/>
                </a:lnTo>
                <a:lnTo>
                  <a:pt x="275" y="139"/>
                </a:lnTo>
                <a:lnTo>
                  <a:pt x="275" y="140"/>
                </a:lnTo>
                <a:lnTo>
                  <a:pt x="273" y="139"/>
                </a:lnTo>
                <a:lnTo>
                  <a:pt x="273" y="138"/>
                </a:lnTo>
                <a:lnTo>
                  <a:pt x="273" y="136"/>
                </a:lnTo>
                <a:lnTo>
                  <a:pt x="273" y="134"/>
                </a:lnTo>
                <a:lnTo>
                  <a:pt x="272" y="132"/>
                </a:lnTo>
                <a:lnTo>
                  <a:pt x="273" y="131"/>
                </a:lnTo>
                <a:lnTo>
                  <a:pt x="273" y="130"/>
                </a:lnTo>
                <a:lnTo>
                  <a:pt x="273" y="128"/>
                </a:lnTo>
                <a:lnTo>
                  <a:pt x="273" y="127"/>
                </a:lnTo>
                <a:lnTo>
                  <a:pt x="273" y="126"/>
                </a:lnTo>
                <a:lnTo>
                  <a:pt x="275" y="124"/>
                </a:lnTo>
                <a:lnTo>
                  <a:pt x="276" y="124"/>
                </a:lnTo>
                <a:lnTo>
                  <a:pt x="276" y="123"/>
                </a:lnTo>
                <a:lnTo>
                  <a:pt x="277" y="123"/>
                </a:lnTo>
                <a:lnTo>
                  <a:pt x="279" y="122"/>
                </a:lnTo>
                <a:lnTo>
                  <a:pt x="280" y="123"/>
                </a:lnTo>
                <a:lnTo>
                  <a:pt x="281" y="122"/>
                </a:lnTo>
                <a:lnTo>
                  <a:pt x="281" y="119"/>
                </a:lnTo>
                <a:lnTo>
                  <a:pt x="281" y="118"/>
                </a:lnTo>
                <a:lnTo>
                  <a:pt x="280" y="117"/>
                </a:lnTo>
                <a:lnTo>
                  <a:pt x="280" y="115"/>
                </a:lnTo>
                <a:lnTo>
                  <a:pt x="279" y="114"/>
                </a:lnTo>
                <a:lnTo>
                  <a:pt x="279" y="113"/>
                </a:lnTo>
                <a:lnTo>
                  <a:pt x="279" y="110"/>
                </a:lnTo>
                <a:lnTo>
                  <a:pt x="279" y="109"/>
                </a:lnTo>
                <a:lnTo>
                  <a:pt x="280" y="107"/>
                </a:lnTo>
                <a:lnTo>
                  <a:pt x="281" y="106"/>
                </a:lnTo>
                <a:lnTo>
                  <a:pt x="281" y="105"/>
                </a:lnTo>
                <a:lnTo>
                  <a:pt x="283" y="105"/>
                </a:lnTo>
                <a:lnTo>
                  <a:pt x="283" y="104"/>
                </a:lnTo>
                <a:lnTo>
                  <a:pt x="283" y="102"/>
                </a:lnTo>
                <a:lnTo>
                  <a:pt x="284" y="101"/>
                </a:lnTo>
                <a:lnTo>
                  <a:pt x="284" y="100"/>
                </a:lnTo>
                <a:lnTo>
                  <a:pt x="284" y="98"/>
                </a:lnTo>
                <a:lnTo>
                  <a:pt x="284" y="97"/>
                </a:lnTo>
                <a:lnTo>
                  <a:pt x="284" y="94"/>
                </a:lnTo>
                <a:lnTo>
                  <a:pt x="284" y="93"/>
                </a:lnTo>
                <a:lnTo>
                  <a:pt x="284" y="92"/>
                </a:lnTo>
                <a:lnTo>
                  <a:pt x="284" y="90"/>
                </a:lnTo>
                <a:lnTo>
                  <a:pt x="284" y="89"/>
                </a:lnTo>
                <a:lnTo>
                  <a:pt x="284" y="86"/>
                </a:lnTo>
                <a:lnTo>
                  <a:pt x="284" y="85"/>
                </a:lnTo>
                <a:lnTo>
                  <a:pt x="284" y="84"/>
                </a:lnTo>
                <a:lnTo>
                  <a:pt x="284" y="81"/>
                </a:lnTo>
                <a:lnTo>
                  <a:pt x="284" y="80"/>
                </a:lnTo>
                <a:lnTo>
                  <a:pt x="283" y="80"/>
                </a:lnTo>
                <a:lnTo>
                  <a:pt x="283" y="79"/>
                </a:lnTo>
                <a:lnTo>
                  <a:pt x="283" y="77"/>
                </a:lnTo>
                <a:lnTo>
                  <a:pt x="283" y="76"/>
                </a:lnTo>
                <a:lnTo>
                  <a:pt x="283" y="75"/>
                </a:lnTo>
                <a:lnTo>
                  <a:pt x="281" y="75"/>
                </a:lnTo>
                <a:lnTo>
                  <a:pt x="281" y="73"/>
                </a:lnTo>
                <a:lnTo>
                  <a:pt x="281" y="72"/>
                </a:lnTo>
                <a:lnTo>
                  <a:pt x="281" y="71"/>
                </a:lnTo>
                <a:lnTo>
                  <a:pt x="281" y="69"/>
                </a:lnTo>
                <a:lnTo>
                  <a:pt x="280" y="69"/>
                </a:lnTo>
                <a:lnTo>
                  <a:pt x="280" y="67"/>
                </a:lnTo>
                <a:lnTo>
                  <a:pt x="280" y="66"/>
                </a:lnTo>
                <a:lnTo>
                  <a:pt x="281" y="64"/>
                </a:lnTo>
                <a:lnTo>
                  <a:pt x="281" y="63"/>
                </a:lnTo>
                <a:lnTo>
                  <a:pt x="283" y="63"/>
                </a:lnTo>
                <a:lnTo>
                  <a:pt x="284" y="63"/>
                </a:lnTo>
                <a:lnTo>
                  <a:pt x="284" y="62"/>
                </a:lnTo>
                <a:lnTo>
                  <a:pt x="285" y="62"/>
                </a:lnTo>
                <a:lnTo>
                  <a:pt x="285" y="60"/>
                </a:lnTo>
                <a:lnTo>
                  <a:pt x="287" y="59"/>
                </a:lnTo>
                <a:lnTo>
                  <a:pt x="288" y="59"/>
                </a:lnTo>
                <a:lnTo>
                  <a:pt x="289" y="59"/>
                </a:lnTo>
                <a:lnTo>
                  <a:pt x="290" y="58"/>
                </a:lnTo>
                <a:lnTo>
                  <a:pt x="292" y="58"/>
                </a:lnTo>
                <a:lnTo>
                  <a:pt x="293" y="58"/>
                </a:lnTo>
                <a:lnTo>
                  <a:pt x="294" y="58"/>
                </a:lnTo>
                <a:lnTo>
                  <a:pt x="296" y="58"/>
                </a:lnTo>
                <a:lnTo>
                  <a:pt x="297" y="58"/>
                </a:lnTo>
                <a:lnTo>
                  <a:pt x="298" y="58"/>
                </a:lnTo>
                <a:lnTo>
                  <a:pt x="300" y="58"/>
                </a:lnTo>
                <a:lnTo>
                  <a:pt x="302" y="58"/>
                </a:lnTo>
                <a:lnTo>
                  <a:pt x="302" y="56"/>
                </a:lnTo>
                <a:lnTo>
                  <a:pt x="304" y="56"/>
                </a:lnTo>
                <a:lnTo>
                  <a:pt x="304" y="55"/>
                </a:lnTo>
                <a:lnTo>
                  <a:pt x="305" y="55"/>
                </a:lnTo>
                <a:lnTo>
                  <a:pt x="305" y="56"/>
                </a:lnTo>
                <a:lnTo>
                  <a:pt x="305" y="58"/>
                </a:lnTo>
                <a:lnTo>
                  <a:pt x="304" y="58"/>
                </a:lnTo>
                <a:lnTo>
                  <a:pt x="305" y="59"/>
                </a:lnTo>
                <a:lnTo>
                  <a:pt x="306" y="59"/>
                </a:lnTo>
                <a:lnTo>
                  <a:pt x="307" y="59"/>
                </a:lnTo>
                <a:lnTo>
                  <a:pt x="309" y="59"/>
                </a:lnTo>
                <a:lnTo>
                  <a:pt x="310" y="59"/>
                </a:lnTo>
                <a:lnTo>
                  <a:pt x="311" y="60"/>
                </a:lnTo>
                <a:lnTo>
                  <a:pt x="311" y="62"/>
                </a:lnTo>
                <a:lnTo>
                  <a:pt x="313" y="63"/>
                </a:lnTo>
                <a:lnTo>
                  <a:pt x="314" y="63"/>
                </a:lnTo>
                <a:lnTo>
                  <a:pt x="315" y="64"/>
                </a:lnTo>
                <a:lnTo>
                  <a:pt x="317" y="64"/>
                </a:lnTo>
                <a:lnTo>
                  <a:pt x="319" y="64"/>
                </a:lnTo>
                <a:lnTo>
                  <a:pt x="319" y="66"/>
                </a:lnTo>
                <a:lnTo>
                  <a:pt x="321" y="66"/>
                </a:lnTo>
                <a:lnTo>
                  <a:pt x="322" y="67"/>
                </a:lnTo>
                <a:lnTo>
                  <a:pt x="323" y="68"/>
                </a:lnTo>
                <a:lnTo>
                  <a:pt x="325" y="68"/>
                </a:lnTo>
                <a:lnTo>
                  <a:pt x="326" y="69"/>
                </a:lnTo>
                <a:lnTo>
                  <a:pt x="327" y="69"/>
                </a:lnTo>
                <a:lnTo>
                  <a:pt x="327" y="71"/>
                </a:lnTo>
                <a:lnTo>
                  <a:pt x="330" y="73"/>
                </a:lnTo>
                <a:lnTo>
                  <a:pt x="331" y="73"/>
                </a:lnTo>
                <a:lnTo>
                  <a:pt x="331" y="75"/>
                </a:lnTo>
                <a:lnTo>
                  <a:pt x="332" y="75"/>
                </a:lnTo>
                <a:lnTo>
                  <a:pt x="336" y="76"/>
                </a:lnTo>
                <a:lnTo>
                  <a:pt x="338" y="77"/>
                </a:lnTo>
                <a:lnTo>
                  <a:pt x="339" y="77"/>
                </a:lnTo>
                <a:lnTo>
                  <a:pt x="339" y="79"/>
                </a:lnTo>
                <a:lnTo>
                  <a:pt x="339" y="80"/>
                </a:lnTo>
                <a:lnTo>
                  <a:pt x="339" y="81"/>
                </a:lnTo>
                <a:lnTo>
                  <a:pt x="339" y="83"/>
                </a:lnTo>
                <a:lnTo>
                  <a:pt x="340" y="83"/>
                </a:lnTo>
                <a:lnTo>
                  <a:pt x="342" y="84"/>
                </a:lnTo>
                <a:lnTo>
                  <a:pt x="343" y="86"/>
                </a:lnTo>
                <a:lnTo>
                  <a:pt x="344" y="88"/>
                </a:lnTo>
                <a:lnTo>
                  <a:pt x="347" y="90"/>
                </a:lnTo>
                <a:lnTo>
                  <a:pt x="348" y="92"/>
                </a:lnTo>
                <a:lnTo>
                  <a:pt x="348" y="93"/>
                </a:lnTo>
                <a:lnTo>
                  <a:pt x="348" y="94"/>
                </a:lnTo>
                <a:lnTo>
                  <a:pt x="348" y="96"/>
                </a:lnTo>
                <a:lnTo>
                  <a:pt x="349" y="96"/>
                </a:lnTo>
                <a:lnTo>
                  <a:pt x="349" y="97"/>
                </a:lnTo>
                <a:lnTo>
                  <a:pt x="351" y="97"/>
                </a:lnTo>
                <a:lnTo>
                  <a:pt x="351" y="98"/>
                </a:lnTo>
                <a:lnTo>
                  <a:pt x="352" y="98"/>
                </a:lnTo>
                <a:lnTo>
                  <a:pt x="353" y="98"/>
                </a:lnTo>
                <a:lnTo>
                  <a:pt x="355" y="97"/>
                </a:lnTo>
                <a:lnTo>
                  <a:pt x="356" y="97"/>
                </a:lnTo>
                <a:lnTo>
                  <a:pt x="357" y="97"/>
                </a:lnTo>
                <a:lnTo>
                  <a:pt x="359" y="97"/>
                </a:lnTo>
                <a:lnTo>
                  <a:pt x="361" y="96"/>
                </a:lnTo>
                <a:lnTo>
                  <a:pt x="362" y="96"/>
                </a:lnTo>
                <a:lnTo>
                  <a:pt x="362" y="94"/>
                </a:lnTo>
                <a:lnTo>
                  <a:pt x="364" y="94"/>
                </a:lnTo>
                <a:lnTo>
                  <a:pt x="365" y="94"/>
                </a:lnTo>
                <a:lnTo>
                  <a:pt x="366" y="93"/>
                </a:lnTo>
                <a:lnTo>
                  <a:pt x="368" y="93"/>
                </a:lnTo>
                <a:lnTo>
                  <a:pt x="368" y="92"/>
                </a:lnTo>
                <a:lnTo>
                  <a:pt x="369" y="92"/>
                </a:lnTo>
                <a:lnTo>
                  <a:pt x="369" y="93"/>
                </a:lnTo>
                <a:lnTo>
                  <a:pt x="369" y="94"/>
                </a:lnTo>
                <a:lnTo>
                  <a:pt x="372" y="96"/>
                </a:lnTo>
                <a:lnTo>
                  <a:pt x="370" y="94"/>
                </a:lnTo>
                <a:lnTo>
                  <a:pt x="370" y="93"/>
                </a:lnTo>
                <a:lnTo>
                  <a:pt x="370" y="92"/>
                </a:lnTo>
                <a:lnTo>
                  <a:pt x="370" y="90"/>
                </a:lnTo>
                <a:lnTo>
                  <a:pt x="372" y="89"/>
                </a:lnTo>
                <a:lnTo>
                  <a:pt x="370" y="89"/>
                </a:lnTo>
                <a:lnTo>
                  <a:pt x="370" y="88"/>
                </a:lnTo>
                <a:lnTo>
                  <a:pt x="370" y="86"/>
                </a:lnTo>
                <a:lnTo>
                  <a:pt x="372" y="86"/>
                </a:lnTo>
                <a:lnTo>
                  <a:pt x="373" y="85"/>
                </a:lnTo>
                <a:lnTo>
                  <a:pt x="373" y="84"/>
                </a:lnTo>
                <a:lnTo>
                  <a:pt x="374" y="83"/>
                </a:lnTo>
                <a:lnTo>
                  <a:pt x="374" y="81"/>
                </a:lnTo>
                <a:lnTo>
                  <a:pt x="374" y="80"/>
                </a:lnTo>
                <a:lnTo>
                  <a:pt x="374" y="79"/>
                </a:lnTo>
                <a:lnTo>
                  <a:pt x="374" y="77"/>
                </a:lnTo>
                <a:lnTo>
                  <a:pt x="374" y="76"/>
                </a:lnTo>
                <a:lnTo>
                  <a:pt x="376" y="76"/>
                </a:lnTo>
                <a:lnTo>
                  <a:pt x="376" y="75"/>
                </a:lnTo>
                <a:lnTo>
                  <a:pt x="374" y="75"/>
                </a:lnTo>
                <a:lnTo>
                  <a:pt x="374" y="73"/>
                </a:lnTo>
                <a:lnTo>
                  <a:pt x="374" y="72"/>
                </a:lnTo>
                <a:lnTo>
                  <a:pt x="374" y="69"/>
                </a:lnTo>
                <a:lnTo>
                  <a:pt x="374" y="68"/>
                </a:lnTo>
                <a:lnTo>
                  <a:pt x="374" y="67"/>
                </a:lnTo>
                <a:lnTo>
                  <a:pt x="374" y="66"/>
                </a:lnTo>
                <a:lnTo>
                  <a:pt x="373" y="66"/>
                </a:lnTo>
                <a:lnTo>
                  <a:pt x="373" y="64"/>
                </a:lnTo>
                <a:lnTo>
                  <a:pt x="373" y="63"/>
                </a:lnTo>
                <a:lnTo>
                  <a:pt x="373" y="62"/>
                </a:lnTo>
                <a:lnTo>
                  <a:pt x="373" y="60"/>
                </a:lnTo>
                <a:lnTo>
                  <a:pt x="372" y="60"/>
                </a:lnTo>
                <a:lnTo>
                  <a:pt x="372" y="59"/>
                </a:lnTo>
                <a:lnTo>
                  <a:pt x="372" y="58"/>
                </a:lnTo>
                <a:lnTo>
                  <a:pt x="372" y="56"/>
                </a:lnTo>
                <a:lnTo>
                  <a:pt x="373" y="56"/>
                </a:lnTo>
                <a:lnTo>
                  <a:pt x="373" y="55"/>
                </a:lnTo>
                <a:lnTo>
                  <a:pt x="374" y="54"/>
                </a:lnTo>
                <a:lnTo>
                  <a:pt x="374" y="52"/>
                </a:lnTo>
                <a:lnTo>
                  <a:pt x="374" y="51"/>
                </a:lnTo>
                <a:lnTo>
                  <a:pt x="374" y="46"/>
                </a:lnTo>
                <a:lnTo>
                  <a:pt x="374" y="45"/>
                </a:lnTo>
                <a:lnTo>
                  <a:pt x="374" y="43"/>
                </a:lnTo>
                <a:lnTo>
                  <a:pt x="374" y="42"/>
                </a:lnTo>
                <a:lnTo>
                  <a:pt x="376" y="41"/>
                </a:lnTo>
                <a:lnTo>
                  <a:pt x="377" y="39"/>
                </a:lnTo>
                <a:lnTo>
                  <a:pt x="378" y="39"/>
                </a:lnTo>
                <a:lnTo>
                  <a:pt x="378" y="38"/>
                </a:lnTo>
                <a:lnTo>
                  <a:pt x="379" y="38"/>
                </a:lnTo>
                <a:lnTo>
                  <a:pt x="381" y="38"/>
                </a:lnTo>
                <a:lnTo>
                  <a:pt x="382" y="39"/>
                </a:lnTo>
                <a:lnTo>
                  <a:pt x="383" y="41"/>
                </a:lnTo>
                <a:lnTo>
                  <a:pt x="383" y="42"/>
                </a:lnTo>
                <a:lnTo>
                  <a:pt x="383" y="43"/>
                </a:lnTo>
                <a:lnTo>
                  <a:pt x="383" y="45"/>
                </a:lnTo>
                <a:lnTo>
                  <a:pt x="383" y="46"/>
                </a:lnTo>
                <a:lnTo>
                  <a:pt x="385" y="47"/>
                </a:lnTo>
                <a:lnTo>
                  <a:pt x="386" y="49"/>
                </a:lnTo>
                <a:lnTo>
                  <a:pt x="386" y="50"/>
                </a:lnTo>
                <a:lnTo>
                  <a:pt x="386" y="51"/>
                </a:lnTo>
                <a:lnTo>
                  <a:pt x="386" y="52"/>
                </a:lnTo>
                <a:lnTo>
                  <a:pt x="387" y="52"/>
                </a:lnTo>
                <a:lnTo>
                  <a:pt x="389" y="54"/>
                </a:lnTo>
                <a:close/>
                <a:moveTo>
                  <a:pt x="293" y="20"/>
                </a:moveTo>
                <a:lnTo>
                  <a:pt x="292" y="20"/>
                </a:lnTo>
                <a:lnTo>
                  <a:pt x="293" y="20"/>
                </a:lnTo>
                <a:close/>
                <a:moveTo>
                  <a:pt x="267" y="0"/>
                </a:moveTo>
                <a:lnTo>
                  <a:pt x="268" y="0"/>
                </a:lnTo>
                <a:lnTo>
                  <a:pt x="270" y="0"/>
                </a:lnTo>
                <a:lnTo>
                  <a:pt x="270" y="1"/>
                </a:lnTo>
                <a:lnTo>
                  <a:pt x="271" y="1"/>
                </a:lnTo>
                <a:lnTo>
                  <a:pt x="272" y="1"/>
                </a:lnTo>
                <a:lnTo>
                  <a:pt x="273" y="4"/>
                </a:lnTo>
                <a:lnTo>
                  <a:pt x="273" y="5"/>
                </a:lnTo>
                <a:lnTo>
                  <a:pt x="275" y="5"/>
                </a:lnTo>
                <a:lnTo>
                  <a:pt x="276" y="5"/>
                </a:lnTo>
                <a:lnTo>
                  <a:pt x="276" y="7"/>
                </a:lnTo>
                <a:lnTo>
                  <a:pt x="277" y="8"/>
                </a:lnTo>
                <a:lnTo>
                  <a:pt x="277" y="9"/>
                </a:lnTo>
                <a:lnTo>
                  <a:pt x="279" y="9"/>
                </a:lnTo>
                <a:lnTo>
                  <a:pt x="280" y="9"/>
                </a:lnTo>
                <a:lnTo>
                  <a:pt x="281" y="11"/>
                </a:lnTo>
                <a:lnTo>
                  <a:pt x="283" y="12"/>
                </a:lnTo>
                <a:lnTo>
                  <a:pt x="283" y="13"/>
                </a:lnTo>
                <a:lnTo>
                  <a:pt x="283" y="15"/>
                </a:lnTo>
                <a:lnTo>
                  <a:pt x="284" y="16"/>
                </a:lnTo>
                <a:lnTo>
                  <a:pt x="284" y="17"/>
                </a:lnTo>
                <a:lnTo>
                  <a:pt x="284" y="18"/>
                </a:lnTo>
                <a:lnTo>
                  <a:pt x="284" y="20"/>
                </a:lnTo>
                <a:lnTo>
                  <a:pt x="285" y="20"/>
                </a:lnTo>
                <a:lnTo>
                  <a:pt x="285" y="21"/>
                </a:lnTo>
                <a:lnTo>
                  <a:pt x="285" y="22"/>
                </a:lnTo>
                <a:lnTo>
                  <a:pt x="285" y="24"/>
                </a:lnTo>
                <a:lnTo>
                  <a:pt x="287" y="25"/>
                </a:lnTo>
                <a:lnTo>
                  <a:pt x="287" y="26"/>
                </a:lnTo>
                <a:lnTo>
                  <a:pt x="285" y="26"/>
                </a:lnTo>
                <a:lnTo>
                  <a:pt x="285" y="28"/>
                </a:lnTo>
                <a:lnTo>
                  <a:pt x="285" y="29"/>
                </a:lnTo>
                <a:lnTo>
                  <a:pt x="287" y="29"/>
                </a:lnTo>
                <a:lnTo>
                  <a:pt x="287" y="30"/>
                </a:lnTo>
                <a:lnTo>
                  <a:pt x="288" y="30"/>
                </a:lnTo>
                <a:lnTo>
                  <a:pt x="289" y="30"/>
                </a:lnTo>
                <a:lnTo>
                  <a:pt x="289" y="33"/>
                </a:lnTo>
                <a:lnTo>
                  <a:pt x="288" y="33"/>
                </a:lnTo>
                <a:lnTo>
                  <a:pt x="288" y="34"/>
                </a:lnTo>
                <a:lnTo>
                  <a:pt x="288" y="35"/>
                </a:lnTo>
                <a:lnTo>
                  <a:pt x="287" y="35"/>
                </a:lnTo>
                <a:lnTo>
                  <a:pt x="287" y="34"/>
                </a:lnTo>
                <a:lnTo>
                  <a:pt x="287" y="35"/>
                </a:lnTo>
                <a:lnTo>
                  <a:pt x="285" y="35"/>
                </a:lnTo>
                <a:lnTo>
                  <a:pt x="284" y="35"/>
                </a:lnTo>
                <a:lnTo>
                  <a:pt x="284" y="37"/>
                </a:lnTo>
                <a:lnTo>
                  <a:pt x="284" y="38"/>
                </a:lnTo>
                <a:lnTo>
                  <a:pt x="284" y="39"/>
                </a:lnTo>
                <a:lnTo>
                  <a:pt x="283" y="39"/>
                </a:lnTo>
                <a:lnTo>
                  <a:pt x="283" y="41"/>
                </a:lnTo>
                <a:lnTo>
                  <a:pt x="281" y="41"/>
                </a:lnTo>
                <a:lnTo>
                  <a:pt x="280" y="41"/>
                </a:lnTo>
                <a:lnTo>
                  <a:pt x="279" y="41"/>
                </a:lnTo>
                <a:lnTo>
                  <a:pt x="277" y="39"/>
                </a:lnTo>
                <a:lnTo>
                  <a:pt x="276" y="39"/>
                </a:lnTo>
                <a:lnTo>
                  <a:pt x="276" y="38"/>
                </a:lnTo>
                <a:lnTo>
                  <a:pt x="276" y="37"/>
                </a:lnTo>
                <a:lnTo>
                  <a:pt x="275" y="37"/>
                </a:lnTo>
                <a:lnTo>
                  <a:pt x="273" y="35"/>
                </a:lnTo>
                <a:lnTo>
                  <a:pt x="272" y="35"/>
                </a:lnTo>
                <a:lnTo>
                  <a:pt x="270" y="35"/>
                </a:lnTo>
                <a:lnTo>
                  <a:pt x="267" y="35"/>
                </a:lnTo>
                <a:lnTo>
                  <a:pt x="266" y="34"/>
                </a:lnTo>
                <a:lnTo>
                  <a:pt x="264" y="34"/>
                </a:lnTo>
                <a:lnTo>
                  <a:pt x="263" y="34"/>
                </a:lnTo>
                <a:lnTo>
                  <a:pt x="260" y="33"/>
                </a:lnTo>
                <a:lnTo>
                  <a:pt x="259" y="32"/>
                </a:lnTo>
                <a:lnTo>
                  <a:pt x="258" y="32"/>
                </a:lnTo>
                <a:lnTo>
                  <a:pt x="258" y="30"/>
                </a:lnTo>
                <a:lnTo>
                  <a:pt x="256" y="29"/>
                </a:lnTo>
                <a:lnTo>
                  <a:pt x="255" y="28"/>
                </a:lnTo>
                <a:lnTo>
                  <a:pt x="254" y="26"/>
                </a:lnTo>
                <a:lnTo>
                  <a:pt x="253" y="26"/>
                </a:lnTo>
                <a:lnTo>
                  <a:pt x="253" y="25"/>
                </a:lnTo>
                <a:lnTo>
                  <a:pt x="251" y="25"/>
                </a:lnTo>
                <a:lnTo>
                  <a:pt x="251" y="24"/>
                </a:lnTo>
                <a:lnTo>
                  <a:pt x="250" y="22"/>
                </a:lnTo>
                <a:lnTo>
                  <a:pt x="250" y="21"/>
                </a:lnTo>
                <a:lnTo>
                  <a:pt x="250" y="20"/>
                </a:lnTo>
                <a:lnTo>
                  <a:pt x="249" y="20"/>
                </a:lnTo>
                <a:lnTo>
                  <a:pt x="250" y="18"/>
                </a:lnTo>
                <a:lnTo>
                  <a:pt x="249" y="18"/>
                </a:lnTo>
                <a:lnTo>
                  <a:pt x="249" y="17"/>
                </a:lnTo>
                <a:lnTo>
                  <a:pt x="249" y="16"/>
                </a:lnTo>
                <a:lnTo>
                  <a:pt x="250" y="15"/>
                </a:lnTo>
                <a:lnTo>
                  <a:pt x="250" y="13"/>
                </a:lnTo>
                <a:lnTo>
                  <a:pt x="249" y="12"/>
                </a:lnTo>
                <a:lnTo>
                  <a:pt x="249" y="11"/>
                </a:lnTo>
                <a:lnTo>
                  <a:pt x="250" y="11"/>
                </a:lnTo>
                <a:lnTo>
                  <a:pt x="249" y="9"/>
                </a:lnTo>
                <a:lnTo>
                  <a:pt x="249" y="8"/>
                </a:lnTo>
                <a:lnTo>
                  <a:pt x="250" y="8"/>
                </a:lnTo>
                <a:lnTo>
                  <a:pt x="251" y="7"/>
                </a:lnTo>
                <a:lnTo>
                  <a:pt x="251" y="5"/>
                </a:lnTo>
                <a:lnTo>
                  <a:pt x="253" y="4"/>
                </a:lnTo>
                <a:lnTo>
                  <a:pt x="254" y="4"/>
                </a:lnTo>
                <a:lnTo>
                  <a:pt x="255" y="4"/>
                </a:lnTo>
                <a:lnTo>
                  <a:pt x="255" y="3"/>
                </a:lnTo>
                <a:lnTo>
                  <a:pt x="256" y="1"/>
                </a:lnTo>
                <a:lnTo>
                  <a:pt x="258" y="1"/>
                </a:lnTo>
                <a:lnTo>
                  <a:pt x="258" y="0"/>
                </a:lnTo>
                <a:lnTo>
                  <a:pt x="259" y="0"/>
                </a:lnTo>
                <a:lnTo>
                  <a:pt x="260" y="0"/>
                </a:lnTo>
                <a:lnTo>
                  <a:pt x="262" y="0"/>
                </a:lnTo>
                <a:lnTo>
                  <a:pt x="263" y="0"/>
                </a:lnTo>
                <a:lnTo>
                  <a:pt x="264" y="0"/>
                </a:lnTo>
                <a:lnTo>
                  <a:pt x="266" y="0"/>
                </a:lnTo>
                <a:lnTo>
                  <a:pt x="267" y="0"/>
                </a:lnTo>
                <a:close/>
              </a:path>
            </a:pathLst>
          </a:custGeom>
          <a:solidFill>
            <a:schemeClr val="accent1">
              <a:lumMod val="60000"/>
              <a:lumOff val="4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EditPoints="1"/>
          </p:cNvSpPr>
          <p:nvPr/>
        </p:nvSpPr>
        <p:spPr bwMode="auto">
          <a:xfrm>
            <a:off x="4360174" y="5283170"/>
            <a:ext cx="571044" cy="1059027"/>
          </a:xfrm>
          <a:custGeom>
            <a:avLst/>
            <a:gdLst>
              <a:gd name="T0" fmla="*/ 46 w 330"/>
              <a:gd name="T1" fmla="*/ 612 h 612"/>
              <a:gd name="T2" fmla="*/ 76 w 330"/>
              <a:gd name="T3" fmla="*/ 593 h 612"/>
              <a:gd name="T4" fmla="*/ 66 w 330"/>
              <a:gd name="T5" fmla="*/ 593 h 612"/>
              <a:gd name="T6" fmla="*/ 74 w 330"/>
              <a:gd name="T7" fmla="*/ 577 h 612"/>
              <a:gd name="T8" fmla="*/ 253 w 330"/>
              <a:gd name="T9" fmla="*/ 288 h 612"/>
              <a:gd name="T10" fmla="*/ 127 w 330"/>
              <a:gd name="T11" fmla="*/ 257 h 612"/>
              <a:gd name="T12" fmla="*/ 142 w 330"/>
              <a:gd name="T13" fmla="*/ 197 h 612"/>
              <a:gd name="T14" fmla="*/ 142 w 330"/>
              <a:gd name="T15" fmla="*/ 222 h 612"/>
              <a:gd name="T16" fmla="*/ 138 w 330"/>
              <a:gd name="T17" fmla="*/ 263 h 612"/>
              <a:gd name="T18" fmla="*/ 126 w 330"/>
              <a:gd name="T19" fmla="*/ 225 h 612"/>
              <a:gd name="T20" fmla="*/ 121 w 330"/>
              <a:gd name="T21" fmla="*/ 196 h 612"/>
              <a:gd name="T22" fmla="*/ 325 w 330"/>
              <a:gd name="T23" fmla="*/ 110 h 612"/>
              <a:gd name="T24" fmla="*/ 278 w 330"/>
              <a:gd name="T25" fmla="*/ 39 h 612"/>
              <a:gd name="T26" fmla="*/ 295 w 330"/>
              <a:gd name="T27" fmla="*/ 60 h 612"/>
              <a:gd name="T28" fmla="*/ 312 w 330"/>
              <a:gd name="T29" fmla="*/ 68 h 612"/>
              <a:gd name="T30" fmla="*/ 318 w 330"/>
              <a:gd name="T31" fmla="*/ 86 h 612"/>
              <a:gd name="T32" fmla="*/ 325 w 330"/>
              <a:gd name="T33" fmla="*/ 110 h 612"/>
              <a:gd name="T34" fmla="*/ 317 w 330"/>
              <a:gd name="T35" fmla="*/ 141 h 612"/>
              <a:gd name="T36" fmla="*/ 318 w 330"/>
              <a:gd name="T37" fmla="*/ 168 h 612"/>
              <a:gd name="T38" fmla="*/ 321 w 330"/>
              <a:gd name="T39" fmla="*/ 187 h 612"/>
              <a:gd name="T40" fmla="*/ 303 w 330"/>
              <a:gd name="T41" fmla="*/ 210 h 612"/>
              <a:gd name="T42" fmla="*/ 294 w 330"/>
              <a:gd name="T43" fmla="*/ 238 h 612"/>
              <a:gd name="T44" fmla="*/ 260 w 330"/>
              <a:gd name="T45" fmla="*/ 252 h 612"/>
              <a:gd name="T46" fmla="*/ 263 w 330"/>
              <a:gd name="T47" fmla="*/ 282 h 612"/>
              <a:gd name="T48" fmla="*/ 250 w 330"/>
              <a:gd name="T49" fmla="*/ 254 h 612"/>
              <a:gd name="T50" fmla="*/ 235 w 330"/>
              <a:gd name="T51" fmla="*/ 263 h 612"/>
              <a:gd name="T52" fmla="*/ 244 w 330"/>
              <a:gd name="T53" fmla="*/ 284 h 612"/>
              <a:gd name="T54" fmla="*/ 243 w 330"/>
              <a:gd name="T55" fmla="*/ 318 h 612"/>
              <a:gd name="T56" fmla="*/ 241 w 330"/>
              <a:gd name="T57" fmla="*/ 357 h 612"/>
              <a:gd name="T58" fmla="*/ 237 w 330"/>
              <a:gd name="T59" fmla="*/ 401 h 612"/>
              <a:gd name="T60" fmla="*/ 224 w 330"/>
              <a:gd name="T61" fmla="*/ 374 h 612"/>
              <a:gd name="T62" fmla="*/ 211 w 330"/>
              <a:gd name="T63" fmla="*/ 337 h 612"/>
              <a:gd name="T64" fmla="*/ 211 w 330"/>
              <a:gd name="T65" fmla="*/ 303 h 612"/>
              <a:gd name="T66" fmla="*/ 208 w 330"/>
              <a:gd name="T67" fmla="*/ 272 h 612"/>
              <a:gd name="T68" fmla="*/ 188 w 330"/>
              <a:gd name="T69" fmla="*/ 239 h 612"/>
              <a:gd name="T70" fmla="*/ 172 w 330"/>
              <a:gd name="T71" fmla="*/ 217 h 612"/>
              <a:gd name="T72" fmla="*/ 157 w 330"/>
              <a:gd name="T73" fmla="*/ 184 h 612"/>
              <a:gd name="T74" fmla="*/ 151 w 330"/>
              <a:gd name="T75" fmla="*/ 153 h 612"/>
              <a:gd name="T76" fmla="*/ 122 w 330"/>
              <a:gd name="T77" fmla="*/ 171 h 612"/>
              <a:gd name="T78" fmla="*/ 114 w 330"/>
              <a:gd name="T79" fmla="*/ 208 h 612"/>
              <a:gd name="T80" fmla="*/ 92 w 330"/>
              <a:gd name="T81" fmla="*/ 227 h 612"/>
              <a:gd name="T82" fmla="*/ 67 w 330"/>
              <a:gd name="T83" fmla="*/ 263 h 612"/>
              <a:gd name="T84" fmla="*/ 53 w 330"/>
              <a:gd name="T85" fmla="*/ 286 h 612"/>
              <a:gd name="T86" fmla="*/ 50 w 330"/>
              <a:gd name="T87" fmla="*/ 318 h 612"/>
              <a:gd name="T88" fmla="*/ 62 w 330"/>
              <a:gd name="T89" fmla="*/ 322 h 612"/>
              <a:gd name="T90" fmla="*/ 81 w 330"/>
              <a:gd name="T91" fmla="*/ 341 h 612"/>
              <a:gd name="T92" fmla="*/ 96 w 330"/>
              <a:gd name="T93" fmla="*/ 353 h 612"/>
              <a:gd name="T94" fmla="*/ 108 w 330"/>
              <a:gd name="T95" fmla="*/ 381 h 612"/>
              <a:gd name="T96" fmla="*/ 123 w 330"/>
              <a:gd name="T97" fmla="*/ 421 h 612"/>
              <a:gd name="T98" fmla="*/ 123 w 330"/>
              <a:gd name="T99" fmla="*/ 456 h 612"/>
              <a:gd name="T100" fmla="*/ 105 w 330"/>
              <a:gd name="T101" fmla="*/ 494 h 612"/>
              <a:gd name="T102" fmla="*/ 79 w 330"/>
              <a:gd name="T103" fmla="*/ 527 h 612"/>
              <a:gd name="T104" fmla="*/ 59 w 330"/>
              <a:gd name="T105" fmla="*/ 561 h 612"/>
              <a:gd name="T106" fmla="*/ 38 w 330"/>
              <a:gd name="T107" fmla="*/ 557 h 612"/>
              <a:gd name="T108" fmla="*/ 74 w 330"/>
              <a:gd name="T109" fmla="*/ 501 h 612"/>
              <a:gd name="T110" fmla="*/ 80 w 330"/>
              <a:gd name="T111" fmla="*/ 462 h 612"/>
              <a:gd name="T112" fmla="*/ 78 w 330"/>
              <a:gd name="T113" fmla="*/ 416 h 612"/>
              <a:gd name="T114" fmla="*/ 47 w 330"/>
              <a:gd name="T115" fmla="*/ 392 h 612"/>
              <a:gd name="T116" fmla="*/ 2 w 330"/>
              <a:gd name="T117" fmla="*/ 366 h 612"/>
              <a:gd name="T118" fmla="*/ 24 w 330"/>
              <a:gd name="T119" fmla="*/ 264 h 612"/>
              <a:gd name="T120" fmla="*/ 23 w 330"/>
              <a:gd name="T121" fmla="*/ 199 h 612"/>
              <a:gd name="T122" fmla="*/ 28 w 330"/>
              <a:gd name="T123" fmla="*/ 149 h 612"/>
              <a:gd name="T124" fmla="*/ 64 w 330"/>
              <a:gd name="T125" fmla="*/ 6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612">
                <a:moveTo>
                  <a:pt x="53" y="595"/>
                </a:moveTo>
                <a:lnTo>
                  <a:pt x="54" y="595"/>
                </a:lnTo>
                <a:lnTo>
                  <a:pt x="55" y="595"/>
                </a:lnTo>
                <a:lnTo>
                  <a:pt x="55" y="597"/>
                </a:lnTo>
                <a:lnTo>
                  <a:pt x="57" y="597"/>
                </a:lnTo>
                <a:lnTo>
                  <a:pt x="57" y="598"/>
                </a:lnTo>
                <a:lnTo>
                  <a:pt x="58" y="598"/>
                </a:lnTo>
                <a:lnTo>
                  <a:pt x="59" y="598"/>
                </a:lnTo>
                <a:lnTo>
                  <a:pt x="59" y="599"/>
                </a:lnTo>
                <a:lnTo>
                  <a:pt x="61" y="599"/>
                </a:lnTo>
                <a:lnTo>
                  <a:pt x="61" y="600"/>
                </a:lnTo>
                <a:lnTo>
                  <a:pt x="61" y="602"/>
                </a:lnTo>
                <a:lnTo>
                  <a:pt x="59" y="603"/>
                </a:lnTo>
                <a:lnTo>
                  <a:pt x="61" y="604"/>
                </a:lnTo>
                <a:lnTo>
                  <a:pt x="61" y="606"/>
                </a:lnTo>
                <a:lnTo>
                  <a:pt x="59" y="606"/>
                </a:lnTo>
                <a:lnTo>
                  <a:pt x="61" y="606"/>
                </a:lnTo>
                <a:lnTo>
                  <a:pt x="61" y="607"/>
                </a:lnTo>
                <a:lnTo>
                  <a:pt x="59" y="607"/>
                </a:lnTo>
                <a:lnTo>
                  <a:pt x="61" y="607"/>
                </a:lnTo>
                <a:lnTo>
                  <a:pt x="61" y="608"/>
                </a:lnTo>
                <a:lnTo>
                  <a:pt x="61" y="610"/>
                </a:lnTo>
                <a:lnTo>
                  <a:pt x="59" y="611"/>
                </a:lnTo>
                <a:lnTo>
                  <a:pt x="59" y="612"/>
                </a:lnTo>
                <a:lnTo>
                  <a:pt x="58" y="612"/>
                </a:lnTo>
                <a:lnTo>
                  <a:pt x="58" y="611"/>
                </a:lnTo>
                <a:lnTo>
                  <a:pt x="57" y="611"/>
                </a:lnTo>
                <a:lnTo>
                  <a:pt x="55" y="610"/>
                </a:lnTo>
                <a:lnTo>
                  <a:pt x="51" y="610"/>
                </a:lnTo>
                <a:lnTo>
                  <a:pt x="50" y="611"/>
                </a:lnTo>
                <a:lnTo>
                  <a:pt x="49" y="611"/>
                </a:lnTo>
                <a:lnTo>
                  <a:pt x="47" y="611"/>
                </a:lnTo>
                <a:lnTo>
                  <a:pt x="46" y="611"/>
                </a:lnTo>
                <a:lnTo>
                  <a:pt x="46" y="612"/>
                </a:lnTo>
                <a:lnTo>
                  <a:pt x="46" y="611"/>
                </a:lnTo>
                <a:lnTo>
                  <a:pt x="45" y="611"/>
                </a:lnTo>
                <a:lnTo>
                  <a:pt x="44" y="611"/>
                </a:lnTo>
                <a:lnTo>
                  <a:pt x="42" y="611"/>
                </a:lnTo>
                <a:lnTo>
                  <a:pt x="42" y="610"/>
                </a:lnTo>
                <a:lnTo>
                  <a:pt x="44" y="610"/>
                </a:lnTo>
                <a:lnTo>
                  <a:pt x="42" y="608"/>
                </a:lnTo>
                <a:lnTo>
                  <a:pt x="42" y="607"/>
                </a:lnTo>
                <a:lnTo>
                  <a:pt x="41" y="607"/>
                </a:lnTo>
                <a:lnTo>
                  <a:pt x="40" y="607"/>
                </a:lnTo>
                <a:lnTo>
                  <a:pt x="38" y="607"/>
                </a:lnTo>
                <a:lnTo>
                  <a:pt x="37" y="607"/>
                </a:lnTo>
                <a:lnTo>
                  <a:pt x="37" y="606"/>
                </a:lnTo>
                <a:lnTo>
                  <a:pt x="38" y="606"/>
                </a:lnTo>
                <a:lnTo>
                  <a:pt x="40" y="606"/>
                </a:lnTo>
                <a:lnTo>
                  <a:pt x="41" y="606"/>
                </a:lnTo>
                <a:lnTo>
                  <a:pt x="42" y="604"/>
                </a:lnTo>
                <a:lnTo>
                  <a:pt x="42" y="603"/>
                </a:lnTo>
                <a:lnTo>
                  <a:pt x="42" y="602"/>
                </a:lnTo>
                <a:lnTo>
                  <a:pt x="44" y="600"/>
                </a:lnTo>
                <a:lnTo>
                  <a:pt x="45" y="599"/>
                </a:lnTo>
                <a:lnTo>
                  <a:pt x="46" y="598"/>
                </a:lnTo>
                <a:lnTo>
                  <a:pt x="46" y="597"/>
                </a:lnTo>
                <a:lnTo>
                  <a:pt x="47" y="597"/>
                </a:lnTo>
                <a:lnTo>
                  <a:pt x="49" y="597"/>
                </a:lnTo>
                <a:lnTo>
                  <a:pt x="50" y="595"/>
                </a:lnTo>
                <a:lnTo>
                  <a:pt x="51" y="595"/>
                </a:lnTo>
                <a:lnTo>
                  <a:pt x="53" y="595"/>
                </a:lnTo>
                <a:close/>
                <a:moveTo>
                  <a:pt x="76" y="586"/>
                </a:moveTo>
                <a:lnTo>
                  <a:pt x="76" y="587"/>
                </a:lnTo>
                <a:lnTo>
                  <a:pt x="76" y="589"/>
                </a:lnTo>
                <a:lnTo>
                  <a:pt x="76" y="590"/>
                </a:lnTo>
                <a:lnTo>
                  <a:pt x="76" y="591"/>
                </a:lnTo>
                <a:lnTo>
                  <a:pt x="76" y="593"/>
                </a:lnTo>
                <a:lnTo>
                  <a:pt x="76" y="594"/>
                </a:lnTo>
                <a:lnTo>
                  <a:pt x="75" y="594"/>
                </a:lnTo>
                <a:lnTo>
                  <a:pt x="75" y="595"/>
                </a:lnTo>
                <a:lnTo>
                  <a:pt x="74" y="597"/>
                </a:lnTo>
                <a:lnTo>
                  <a:pt x="75" y="597"/>
                </a:lnTo>
                <a:lnTo>
                  <a:pt x="75" y="598"/>
                </a:lnTo>
                <a:lnTo>
                  <a:pt x="75" y="599"/>
                </a:lnTo>
                <a:lnTo>
                  <a:pt x="75" y="600"/>
                </a:lnTo>
                <a:lnTo>
                  <a:pt x="74" y="602"/>
                </a:lnTo>
                <a:lnTo>
                  <a:pt x="74" y="603"/>
                </a:lnTo>
                <a:lnTo>
                  <a:pt x="72" y="604"/>
                </a:lnTo>
                <a:lnTo>
                  <a:pt x="72" y="606"/>
                </a:lnTo>
                <a:lnTo>
                  <a:pt x="71" y="606"/>
                </a:lnTo>
                <a:lnTo>
                  <a:pt x="70" y="606"/>
                </a:lnTo>
                <a:lnTo>
                  <a:pt x="68" y="606"/>
                </a:lnTo>
                <a:lnTo>
                  <a:pt x="68" y="604"/>
                </a:lnTo>
                <a:lnTo>
                  <a:pt x="68" y="603"/>
                </a:lnTo>
                <a:lnTo>
                  <a:pt x="68" y="602"/>
                </a:lnTo>
                <a:lnTo>
                  <a:pt x="68" y="600"/>
                </a:lnTo>
                <a:lnTo>
                  <a:pt x="68" y="599"/>
                </a:lnTo>
                <a:lnTo>
                  <a:pt x="67" y="598"/>
                </a:lnTo>
                <a:lnTo>
                  <a:pt x="66" y="598"/>
                </a:lnTo>
                <a:lnTo>
                  <a:pt x="67" y="598"/>
                </a:lnTo>
                <a:lnTo>
                  <a:pt x="66" y="598"/>
                </a:lnTo>
                <a:lnTo>
                  <a:pt x="67" y="598"/>
                </a:lnTo>
                <a:lnTo>
                  <a:pt x="68" y="598"/>
                </a:lnTo>
                <a:lnTo>
                  <a:pt x="68" y="597"/>
                </a:lnTo>
                <a:lnTo>
                  <a:pt x="66" y="597"/>
                </a:lnTo>
                <a:lnTo>
                  <a:pt x="66" y="595"/>
                </a:lnTo>
                <a:lnTo>
                  <a:pt x="67" y="595"/>
                </a:lnTo>
                <a:lnTo>
                  <a:pt x="67" y="594"/>
                </a:lnTo>
                <a:lnTo>
                  <a:pt x="66" y="594"/>
                </a:lnTo>
                <a:lnTo>
                  <a:pt x="67" y="593"/>
                </a:lnTo>
                <a:lnTo>
                  <a:pt x="66" y="593"/>
                </a:lnTo>
                <a:lnTo>
                  <a:pt x="67" y="593"/>
                </a:lnTo>
                <a:lnTo>
                  <a:pt x="68" y="593"/>
                </a:lnTo>
                <a:lnTo>
                  <a:pt x="70" y="591"/>
                </a:lnTo>
                <a:lnTo>
                  <a:pt x="71" y="591"/>
                </a:lnTo>
                <a:lnTo>
                  <a:pt x="70" y="591"/>
                </a:lnTo>
                <a:lnTo>
                  <a:pt x="70" y="590"/>
                </a:lnTo>
                <a:lnTo>
                  <a:pt x="70" y="591"/>
                </a:lnTo>
                <a:lnTo>
                  <a:pt x="68" y="591"/>
                </a:lnTo>
                <a:lnTo>
                  <a:pt x="67" y="591"/>
                </a:lnTo>
                <a:lnTo>
                  <a:pt x="67" y="590"/>
                </a:lnTo>
                <a:lnTo>
                  <a:pt x="66" y="590"/>
                </a:lnTo>
                <a:lnTo>
                  <a:pt x="66" y="589"/>
                </a:lnTo>
                <a:lnTo>
                  <a:pt x="67" y="589"/>
                </a:lnTo>
                <a:lnTo>
                  <a:pt x="67" y="587"/>
                </a:lnTo>
                <a:lnTo>
                  <a:pt x="68" y="587"/>
                </a:lnTo>
                <a:lnTo>
                  <a:pt x="70" y="586"/>
                </a:lnTo>
                <a:lnTo>
                  <a:pt x="71" y="586"/>
                </a:lnTo>
                <a:lnTo>
                  <a:pt x="71" y="587"/>
                </a:lnTo>
                <a:lnTo>
                  <a:pt x="71" y="589"/>
                </a:lnTo>
                <a:lnTo>
                  <a:pt x="72" y="589"/>
                </a:lnTo>
                <a:lnTo>
                  <a:pt x="72" y="587"/>
                </a:lnTo>
                <a:lnTo>
                  <a:pt x="71" y="587"/>
                </a:lnTo>
                <a:lnTo>
                  <a:pt x="71" y="586"/>
                </a:lnTo>
                <a:lnTo>
                  <a:pt x="70" y="586"/>
                </a:lnTo>
                <a:lnTo>
                  <a:pt x="70" y="585"/>
                </a:lnTo>
                <a:lnTo>
                  <a:pt x="70" y="583"/>
                </a:lnTo>
                <a:lnTo>
                  <a:pt x="71" y="582"/>
                </a:lnTo>
                <a:lnTo>
                  <a:pt x="74" y="582"/>
                </a:lnTo>
                <a:lnTo>
                  <a:pt x="75" y="583"/>
                </a:lnTo>
                <a:lnTo>
                  <a:pt x="76" y="585"/>
                </a:lnTo>
                <a:lnTo>
                  <a:pt x="76" y="586"/>
                </a:lnTo>
                <a:close/>
                <a:moveTo>
                  <a:pt x="75" y="578"/>
                </a:moveTo>
                <a:lnTo>
                  <a:pt x="74" y="578"/>
                </a:lnTo>
                <a:lnTo>
                  <a:pt x="74" y="577"/>
                </a:lnTo>
                <a:lnTo>
                  <a:pt x="75" y="577"/>
                </a:lnTo>
                <a:lnTo>
                  <a:pt x="75" y="578"/>
                </a:lnTo>
                <a:close/>
                <a:moveTo>
                  <a:pt x="243" y="369"/>
                </a:moveTo>
                <a:lnTo>
                  <a:pt x="241" y="369"/>
                </a:lnTo>
                <a:lnTo>
                  <a:pt x="243" y="369"/>
                </a:lnTo>
                <a:close/>
                <a:moveTo>
                  <a:pt x="243" y="369"/>
                </a:moveTo>
                <a:lnTo>
                  <a:pt x="243" y="367"/>
                </a:lnTo>
                <a:lnTo>
                  <a:pt x="244" y="367"/>
                </a:lnTo>
                <a:lnTo>
                  <a:pt x="243" y="369"/>
                </a:lnTo>
                <a:close/>
                <a:moveTo>
                  <a:pt x="206" y="322"/>
                </a:moveTo>
                <a:lnTo>
                  <a:pt x="207" y="322"/>
                </a:lnTo>
                <a:lnTo>
                  <a:pt x="207" y="323"/>
                </a:lnTo>
                <a:lnTo>
                  <a:pt x="206" y="323"/>
                </a:lnTo>
                <a:lnTo>
                  <a:pt x="206" y="322"/>
                </a:lnTo>
                <a:close/>
                <a:moveTo>
                  <a:pt x="258" y="290"/>
                </a:moveTo>
                <a:lnTo>
                  <a:pt x="257" y="290"/>
                </a:lnTo>
                <a:lnTo>
                  <a:pt x="258" y="290"/>
                </a:lnTo>
                <a:lnTo>
                  <a:pt x="258" y="289"/>
                </a:lnTo>
                <a:lnTo>
                  <a:pt x="258" y="290"/>
                </a:lnTo>
                <a:close/>
                <a:moveTo>
                  <a:pt x="258" y="289"/>
                </a:moveTo>
                <a:lnTo>
                  <a:pt x="257" y="289"/>
                </a:lnTo>
                <a:lnTo>
                  <a:pt x="258" y="289"/>
                </a:lnTo>
                <a:close/>
                <a:moveTo>
                  <a:pt x="257" y="288"/>
                </a:moveTo>
                <a:lnTo>
                  <a:pt x="257" y="289"/>
                </a:lnTo>
                <a:lnTo>
                  <a:pt x="257" y="290"/>
                </a:lnTo>
                <a:lnTo>
                  <a:pt x="256" y="290"/>
                </a:lnTo>
                <a:lnTo>
                  <a:pt x="256" y="289"/>
                </a:lnTo>
                <a:lnTo>
                  <a:pt x="257" y="289"/>
                </a:lnTo>
                <a:lnTo>
                  <a:pt x="256" y="289"/>
                </a:lnTo>
                <a:lnTo>
                  <a:pt x="256" y="288"/>
                </a:lnTo>
                <a:lnTo>
                  <a:pt x="257" y="288"/>
                </a:lnTo>
                <a:close/>
                <a:moveTo>
                  <a:pt x="254" y="286"/>
                </a:moveTo>
                <a:lnTo>
                  <a:pt x="254" y="288"/>
                </a:lnTo>
                <a:lnTo>
                  <a:pt x="253" y="288"/>
                </a:lnTo>
                <a:lnTo>
                  <a:pt x="252" y="286"/>
                </a:lnTo>
                <a:lnTo>
                  <a:pt x="250" y="285"/>
                </a:lnTo>
                <a:lnTo>
                  <a:pt x="250" y="284"/>
                </a:lnTo>
                <a:lnTo>
                  <a:pt x="252" y="284"/>
                </a:lnTo>
                <a:lnTo>
                  <a:pt x="253" y="284"/>
                </a:lnTo>
                <a:lnTo>
                  <a:pt x="253" y="285"/>
                </a:lnTo>
                <a:lnTo>
                  <a:pt x="254" y="285"/>
                </a:lnTo>
                <a:lnTo>
                  <a:pt x="254" y="286"/>
                </a:lnTo>
                <a:close/>
                <a:moveTo>
                  <a:pt x="54" y="282"/>
                </a:moveTo>
                <a:lnTo>
                  <a:pt x="53" y="282"/>
                </a:lnTo>
                <a:lnTo>
                  <a:pt x="54" y="281"/>
                </a:lnTo>
                <a:lnTo>
                  <a:pt x="54" y="282"/>
                </a:lnTo>
                <a:close/>
                <a:moveTo>
                  <a:pt x="254" y="276"/>
                </a:moveTo>
                <a:lnTo>
                  <a:pt x="254" y="275"/>
                </a:lnTo>
                <a:lnTo>
                  <a:pt x="254" y="276"/>
                </a:lnTo>
                <a:close/>
                <a:moveTo>
                  <a:pt x="252" y="255"/>
                </a:moveTo>
                <a:lnTo>
                  <a:pt x="250" y="255"/>
                </a:lnTo>
                <a:lnTo>
                  <a:pt x="250" y="254"/>
                </a:lnTo>
                <a:lnTo>
                  <a:pt x="252" y="254"/>
                </a:lnTo>
                <a:lnTo>
                  <a:pt x="252" y="255"/>
                </a:lnTo>
                <a:close/>
                <a:moveTo>
                  <a:pt x="122" y="246"/>
                </a:moveTo>
                <a:lnTo>
                  <a:pt x="123" y="246"/>
                </a:lnTo>
                <a:lnTo>
                  <a:pt x="123" y="247"/>
                </a:lnTo>
                <a:lnTo>
                  <a:pt x="125" y="247"/>
                </a:lnTo>
                <a:lnTo>
                  <a:pt x="126" y="248"/>
                </a:lnTo>
                <a:lnTo>
                  <a:pt x="126" y="250"/>
                </a:lnTo>
                <a:lnTo>
                  <a:pt x="126" y="251"/>
                </a:lnTo>
                <a:lnTo>
                  <a:pt x="127" y="251"/>
                </a:lnTo>
                <a:lnTo>
                  <a:pt x="129" y="252"/>
                </a:lnTo>
                <a:lnTo>
                  <a:pt x="129" y="254"/>
                </a:lnTo>
                <a:lnTo>
                  <a:pt x="129" y="255"/>
                </a:lnTo>
                <a:lnTo>
                  <a:pt x="129" y="256"/>
                </a:lnTo>
                <a:lnTo>
                  <a:pt x="127" y="256"/>
                </a:lnTo>
                <a:lnTo>
                  <a:pt x="127" y="257"/>
                </a:lnTo>
                <a:lnTo>
                  <a:pt x="129" y="257"/>
                </a:lnTo>
                <a:lnTo>
                  <a:pt x="129" y="259"/>
                </a:lnTo>
                <a:lnTo>
                  <a:pt x="127" y="259"/>
                </a:lnTo>
                <a:lnTo>
                  <a:pt x="126" y="260"/>
                </a:lnTo>
                <a:lnTo>
                  <a:pt x="126" y="261"/>
                </a:lnTo>
                <a:lnTo>
                  <a:pt x="126" y="260"/>
                </a:lnTo>
                <a:lnTo>
                  <a:pt x="125" y="260"/>
                </a:lnTo>
                <a:lnTo>
                  <a:pt x="123" y="260"/>
                </a:lnTo>
                <a:lnTo>
                  <a:pt x="122" y="260"/>
                </a:lnTo>
                <a:lnTo>
                  <a:pt x="121" y="259"/>
                </a:lnTo>
                <a:lnTo>
                  <a:pt x="119" y="259"/>
                </a:lnTo>
                <a:lnTo>
                  <a:pt x="119" y="257"/>
                </a:lnTo>
                <a:lnTo>
                  <a:pt x="119" y="256"/>
                </a:lnTo>
                <a:lnTo>
                  <a:pt x="118" y="254"/>
                </a:lnTo>
                <a:lnTo>
                  <a:pt x="117" y="251"/>
                </a:lnTo>
                <a:lnTo>
                  <a:pt x="116" y="251"/>
                </a:lnTo>
                <a:lnTo>
                  <a:pt x="116" y="250"/>
                </a:lnTo>
                <a:lnTo>
                  <a:pt x="116" y="248"/>
                </a:lnTo>
                <a:lnTo>
                  <a:pt x="117" y="247"/>
                </a:lnTo>
                <a:lnTo>
                  <a:pt x="118" y="247"/>
                </a:lnTo>
                <a:lnTo>
                  <a:pt x="119" y="246"/>
                </a:lnTo>
                <a:lnTo>
                  <a:pt x="121" y="246"/>
                </a:lnTo>
                <a:lnTo>
                  <a:pt x="122" y="246"/>
                </a:lnTo>
                <a:close/>
                <a:moveTo>
                  <a:pt x="127" y="237"/>
                </a:moveTo>
                <a:lnTo>
                  <a:pt x="127" y="235"/>
                </a:lnTo>
                <a:lnTo>
                  <a:pt x="127" y="237"/>
                </a:lnTo>
                <a:close/>
                <a:moveTo>
                  <a:pt x="126" y="235"/>
                </a:moveTo>
                <a:lnTo>
                  <a:pt x="126" y="234"/>
                </a:lnTo>
                <a:lnTo>
                  <a:pt x="126" y="235"/>
                </a:lnTo>
                <a:close/>
                <a:moveTo>
                  <a:pt x="143" y="201"/>
                </a:moveTo>
                <a:lnTo>
                  <a:pt x="142" y="201"/>
                </a:lnTo>
                <a:lnTo>
                  <a:pt x="142" y="200"/>
                </a:lnTo>
                <a:lnTo>
                  <a:pt x="142" y="199"/>
                </a:lnTo>
                <a:lnTo>
                  <a:pt x="142" y="197"/>
                </a:lnTo>
                <a:lnTo>
                  <a:pt x="140" y="197"/>
                </a:lnTo>
                <a:lnTo>
                  <a:pt x="140" y="196"/>
                </a:lnTo>
                <a:lnTo>
                  <a:pt x="142" y="196"/>
                </a:lnTo>
                <a:lnTo>
                  <a:pt x="142" y="199"/>
                </a:lnTo>
                <a:lnTo>
                  <a:pt x="143" y="200"/>
                </a:lnTo>
                <a:lnTo>
                  <a:pt x="143" y="201"/>
                </a:lnTo>
                <a:close/>
                <a:moveTo>
                  <a:pt x="140" y="193"/>
                </a:moveTo>
                <a:lnTo>
                  <a:pt x="139" y="193"/>
                </a:lnTo>
                <a:lnTo>
                  <a:pt x="140" y="193"/>
                </a:lnTo>
                <a:close/>
                <a:moveTo>
                  <a:pt x="131" y="199"/>
                </a:moveTo>
                <a:lnTo>
                  <a:pt x="133" y="199"/>
                </a:lnTo>
                <a:lnTo>
                  <a:pt x="134" y="199"/>
                </a:lnTo>
                <a:lnTo>
                  <a:pt x="135" y="199"/>
                </a:lnTo>
                <a:lnTo>
                  <a:pt x="136" y="199"/>
                </a:lnTo>
                <a:lnTo>
                  <a:pt x="136" y="200"/>
                </a:lnTo>
                <a:lnTo>
                  <a:pt x="138" y="201"/>
                </a:lnTo>
                <a:lnTo>
                  <a:pt x="139" y="203"/>
                </a:lnTo>
                <a:lnTo>
                  <a:pt x="140" y="203"/>
                </a:lnTo>
                <a:lnTo>
                  <a:pt x="140" y="204"/>
                </a:lnTo>
                <a:lnTo>
                  <a:pt x="142" y="204"/>
                </a:lnTo>
                <a:lnTo>
                  <a:pt x="143" y="206"/>
                </a:lnTo>
                <a:lnTo>
                  <a:pt x="144" y="208"/>
                </a:lnTo>
                <a:lnTo>
                  <a:pt x="144" y="209"/>
                </a:lnTo>
                <a:lnTo>
                  <a:pt x="144" y="210"/>
                </a:lnTo>
                <a:lnTo>
                  <a:pt x="146" y="210"/>
                </a:lnTo>
                <a:lnTo>
                  <a:pt x="146" y="212"/>
                </a:lnTo>
                <a:lnTo>
                  <a:pt x="144" y="212"/>
                </a:lnTo>
                <a:lnTo>
                  <a:pt x="144" y="213"/>
                </a:lnTo>
                <a:lnTo>
                  <a:pt x="144" y="214"/>
                </a:lnTo>
                <a:lnTo>
                  <a:pt x="143" y="216"/>
                </a:lnTo>
                <a:lnTo>
                  <a:pt x="142" y="217"/>
                </a:lnTo>
                <a:lnTo>
                  <a:pt x="142" y="218"/>
                </a:lnTo>
                <a:lnTo>
                  <a:pt x="142" y="221"/>
                </a:lnTo>
                <a:lnTo>
                  <a:pt x="142" y="222"/>
                </a:lnTo>
                <a:lnTo>
                  <a:pt x="142" y="225"/>
                </a:lnTo>
                <a:lnTo>
                  <a:pt x="142" y="226"/>
                </a:lnTo>
                <a:lnTo>
                  <a:pt x="142" y="227"/>
                </a:lnTo>
                <a:lnTo>
                  <a:pt x="140" y="227"/>
                </a:lnTo>
                <a:lnTo>
                  <a:pt x="140" y="229"/>
                </a:lnTo>
                <a:lnTo>
                  <a:pt x="140" y="230"/>
                </a:lnTo>
                <a:lnTo>
                  <a:pt x="140" y="233"/>
                </a:lnTo>
                <a:lnTo>
                  <a:pt x="142" y="233"/>
                </a:lnTo>
                <a:lnTo>
                  <a:pt x="142" y="234"/>
                </a:lnTo>
                <a:lnTo>
                  <a:pt x="142" y="235"/>
                </a:lnTo>
                <a:lnTo>
                  <a:pt x="142" y="237"/>
                </a:lnTo>
                <a:lnTo>
                  <a:pt x="142" y="238"/>
                </a:lnTo>
                <a:lnTo>
                  <a:pt x="143" y="238"/>
                </a:lnTo>
                <a:lnTo>
                  <a:pt x="143" y="239"/>
                </a:lnTo>
                <a:lnTo>
                  <a:pt x="143" y="240"/>
                </a:lnTo>
                <a:lnTo>
                  <a:pt x="143" y="242"/>
                </a:lnTo>
                <a:lnTo>
                  <a:pt x="143" y="243"/>
                </a:lnTo>
                <a:lnTo>
                  <a:pt x="143" y="244"/>
                </a:lnTo>
                <a:lnTo>
                  <a:pt x="143" y="246"/>
                </a:lnTo>
                <a:lnTo>
                  <a:pt x="143" y="247"/>
                </a:lnTo>
                <a:lnTo>
                  <a:pt x="143" y="248"/>
                </a:lnTo>
                <a:lnTo>
                  <a:pt x="144" y="248"/>
                </a:lnTo>
                <a:lnTo>
                  <a:pt x="144" y="250"/>
                </a:lnTo>
                <a:lnTo>
                  <a:pt x="144" y="251"/>
                </a:lnTo>
                <a:lnTo>
                  <a:pt x="144" y="252"/>
                </a:lnTo>
                <a:lnTo>
                  <a:pt x="143" y="252"/>
                </a:lnTo>
                <a:lnTo>
                  <a:pt x="143" y="254"/>
                </a:lnTo>
                <a:lnTo>
                  <a:pt x="142" y="255"/>
                </a:lnTo>
                <a:lnTo>
                  <a:pt x="140" y="256"/>
                </a:lnTo>
                <a:lnTo>
                  <a:pt x="140" y="257"/>
                </a:lnTo>
                <a:lnTo>
                  <a:pt x="139" y="259"/>
                </a:lnTo>
                <a:lnTo>
                  <a:pt x="139" y="260"/>
                </a:lnTo>
                <a:lnTo>
                  <a:pt x="139" y="261"/>
                </a:lnTo>
                <a:lnTo>
                  <a:pt x="138" y="263"/>
                </a:lnTo>
                <a:lnTo>
                  <a:pt x="136" y="261"/>
                </a:lnTo>
                <a:lnTo>
                  <a:pt x="138" y="261"/>
                </a:lnTo>
                <a:lnTo>
                  <a:pt x="136" y="260"/>
                </a:lnTo>
                <a:lnTo>
                  <a:pt x="135" y="260"/>
                </a:lnTo>
                <a:lnTo>
                  <a:pt x="134" y="260"/>
                </a:lnTo>
                <a:lnTo>
                  <a:pt x="134" y="259"/>
                </a:lnTo>
                <a:lnTo>
                  <a:pt x="134" y="257"/>
                </a:lnTo>
                <a:lnTo>
                  <a:pt x="134" y="256"/>
                </a:lnTo>
                <a:lnTo>
                  <a:pt x="134" y="255"/>
                </a:lnTo>
                <a:lnTo>
                  <a:pt x="133" y="254"/>
                </a:lnTo>
                <a:lnTo>
                  <a:pt x="133" y="252"/>
                </a:lnTo>
                <a:lnTo>
                  <a:pt x="131" y="251"/>
                </a:lnTo>
                <a:lnTo>
                  <a:pt x="130" y="250"/>
                </a:lnTo>
                <a:lnTo>
                  <a:pt x="130" y="248"/>
                </a:lnTo>
                <a:lnTo>
                  <a:pt x="129" y="247"/>
                </a:lnTo>
                <a:lnTo>
                  <a:pt x="129" y="246"/>
                </a:lnTo>
                <a:lnTo>
                  <a:pt x="129" y="244"/>
                </a:lnTo>
                <a:lnTo>
                  <a:pt x="129" y="243"/>
                </a:lnTo>
                <a:lnTo>
                  <a:pt x="129" y="242"/>
                </a:lnTo>
                <a:lnTo>
                  <a:pt x="129" y="240"/>
                </a:lnTo>
                <a:lnTo>
                  <a:pt x="129" y="239"/>
                </a:lnTo>
                <a:lnTo>
                  <a:pt x="129" y="238"/>
                </a:lnTo>
                <a:lnTo>
                  <a:pt x="129" y="237"/>
                </a:lnTo>
                <a:lnTo>
                  <a:pt x="129" y="235"/>
                </a:lnTo>
                <a:lnTo>
                  <a:pt x="129" y="234"/>
                </a:lnTo>
                <a:lnTo>
                  <a:pt x="127" y="234"/>
                </a:lnTo>
                <a:lnTo>
                  <a:pt x="127" y="233"/>
                </a:lnTo>
                <a:lnTo>
                  <a:pt x="129" y="231"/>
                </a:lnTo>
                <a:lnTo>
                  <a:pt x="127" y="230"/>
                </a:lnTo>
                <a:lnTo>
                  <a:pt x="127" y="229"/>
                </a:lnTo>
                <a:lnTo>
                  <a:pt x="127" y="227"/>
                </a:lnTo>
                <a:lnTo>
                  <a:pt x="127" y="226"/>
                </a:lnTo>
                <a:lnTo>
                  <a:pt x="127" y="225"/>
                </a:lnTo>
                <a:lnTo>
                  <a:pt x="126" y="225"/>
                </a:lnTo>
                <a:lnTo>
                  <a:pt x="126" y="223"/>
                </a:lnTo>
                <a:lnTo>
                  <a:pt x="125" y="222"/>
                </a:lnTo>
                <a:lnTo>
                  <a:pt x="126" y="221"/>
                </a:lnTo>
                <a:lnTo>
                  <a:pt x="125" y="221"/>
                </a:lnTo>
                <a:lnTo>
                  <a:pt x="123" y="220"/>
                </a:lnTo>
                <a:lnTo>
                  <a:pt x="122" y="220"/>
                </a:lnTo>
                <a:lnTo>
                  <a:pt x="121" y="220"/>
                </a:lnTo>
                <a:lnTo>
                  <a:pt x="121" y="222"/>
                </a:lnTo>
                <a:lnTo>
                  <a:pt x="119" y="222"/>
                </a:lnTo>
                <a:lnTo>
                  <a:pt x="118" y="222"/>
                </a:lnTo>
                <a:lnTo>
                  <a:pt x="117" y="222"/>
                </a:lnTo>
                <a:lnTo>
                  <a:pt x="117" y="221"/>
                </a:lnTo>
                <a:lnTo>
                  <a:pt x="117" y="220"/>
                </a:lnTo>
                <a:lnTo>
                  <a:pt x="116" y="220"/>
                </a:lnTo>
                <a:lnTo>
                  <a:pt x="116" y="218"/>
                </a:lnTo>
                <a:lnTo>
                  <a:pt x="114" y="217"/>
                </a:lnTo>
                <a:lnTo>
                  <a:pt x="114" y="216"/>
                </a:lnTo>
                <a:lnTo>
                  <a:pt x="114" y="214"/>
                </a:lnTo>
                <a:lnTo>
                  <a:pt x="114" y="212"/>
                </a:lnTo>
                <a:lnTo>
                  <a:pt x="116" y="212"/>
                </a:lnTo>
                <a:lnTo>
                  <a:pt x="116" y="210"/>
                </a:lnTo>
                <a:lnTo>
                  <a:pt x="117" y="209"/>
                </a:lnTo>
                <a:lnTo>
                  <a:pt x="118" y="208"/>
                </a:lnTo>
                <a:lnTo>
                  <a:pt x="119" y="208"/>
                </a:lnTo>
                <a:lnTo>
                  <a:pt x="119" y="206"/>
                </a:lnTo>
                <a:lnTo>
                  <a:pt x="119" y="205"/>
                </a:lnTo>
                <a:lnTo>
                  <a:pt x="119" y="204"/>
                </a:lnTo>
                <a:lnTo>
                  <a:pt x="119" y="201"/>
                </a:lnTo>
                <a:lnTo>
                  <a:pt x="121" y="200"/>
                </a:lnTo>
                <a:lnTo>
                  <a:pt x="121" y="199"/>
                </a:lnTo>
                <a:lnTo>
                  <a:pt x="121" y="197"/>
                </a:lnTo>
                <a:lnTo>
                  <a:pt x="121" y="196"/>
                </a:lnTo>
                <a:lnTo>
                  <a:pt x="122" y="196"/>
                </a:lnTo>
                <a:lnTo>
                  <a:pt x="121" y="196"/>
                </a:lnTo>
                <a:lnTo>
                  <a:pt x="122" y="196"/>
                </a:lnTo>
                <a:lnTo>
                  <a:pt x="122" y="195"/>
                </a:lnTo>
                <a:lnTo>
                  <a:pt x="122" y="193"/>
                </a:lnTo>
                <a:lnTo>
                  <a:pt x="123" y="192"/>
                </a:lnTo>
                <a:lnTo>
                  <a:pt x="125" y="192"/>
                </a:lnTo>
                <a:lnTo>
                  <a:pt x="126" y="192"/>
                </a:lnTo>
                <a:lnTo>
                  <a:pt x="127" y="192"/>
                </a:lnTo>
                <a:lnTo>
                  <a:pt x="129" y="193"/>
                </a:lnTo>
                <a:lnTo>
                  <a:pt x="129" y="195"/>
                </a:lnTo>
                <a:lnTo>
                  <a:pt x="129" y="196"/>
                </a:lnTo>
                <a:lnTo>
                  <a:pt x="129" y="197"/>
                </a:lnTo>
                <a:lnTo>
                  <a:pt x="130" y="197"/>
                </a:lnTo>
                <a:lnTo>
                  <a:pt x="130" y="199"/>
                </a:lnTo>
                <a:lnTo>
                  <a:pt x="131" y="199"/>
                </a:lnTo>
                <a:close/>
                <a:moveTo>
                  <a:pt x="153" y="175"/>
                </a:moveTo>
                <a:lnTo>
                  <a:pt x="153" y="176"/>
                </a:lnTo>
                <a:lnTo>
                  <a:pt x="152" y="175"/>
                </a:lnTo>
                <a:lnTo>
                  <a:pt x="152" y="174"/>
                </a:lnTo>
                <a:lnTo>
                  <a:pt x="152" y="172"/>
                </a:lnTo>
                <a:lnTo>
                  <a:pt x="153" y="171"/>
                </a:lnTo>
                <a:lnTo>
                  <a:pt x="153" y="172"/>
                </a:lnTo>
                <a:lnTo>
                  <a:pt x="153" y="174"/>
                </a:lnTo>
                <a:lnTo>
                  <a:pt x="153" y="175"/>
                </a:lnTo>
                <a:close/>
                <a:moveTo>
                  <a:pt x="156" y="171"/>
                </a:moveTo>
                <a:lnTo>
                  <a:pt x="155" y="171"/>
                </a:lnTo>
                <a:lnTo>
                  <a:pt x="155" y="170"/>
                </a:lnTo>
                <a:lnTo>
                  <a:pt x="156" y="170"/>
                </a:lnTo>
                <a:lnTo>
                  <a:pt x="156" y="171"/>
                </a:lnTo>
                <a:close/>
                <a:moveTo>
                  <a:pt x="326" y="128"/>
                </a:moveTo>
                <a:lnTo>
                  <a:pt x="325" y="128"/>
                </a:lnTo>
                <a:lnTo>
                  <a:pt x="326" y="128"/>
                </a:lnTo>
                <a:close/>
                <a:moveTo>
                  <a:pt x="325" y="110"/>
                </a:moveTo>
                <a:lnTo>
                  <a:pt x="325" y="108"/>
                </a:lnTo>
                <a:lnTo>
                  <a:pt x="325" y="110"/>
                </a:lnTo>
                <a:close/>
                <a:moveTo>
                  <a:pt x="320" y="86"/>
                </a:moveTo>
                <a:lnTo>
                  <a:pt x="318" y="86"/>
                </a:lnTo>
                <a:lnTo>
                  <a:pt x="320" y="86"/>
                </a:lnTo>
                <a:close/>
                <a:moveTo>
                  <a:pt x="318" y="83"/>
                </a:moveTo>
                <a:lnTo>
                  <a:pt x="318" y="85"/>
                </a:lnTo>
                <a:lnTo>
                  <a:pt x="318" y="83"/>
                </a:lnTo>
                <a:close/>
                <a:moveTo>
                  <a:pt x="320" y="77"/>
                </a:moveTo>
                <a:lnTo>
                  <a:pt x="320" y="78"/>
                </a:lnTo>
                <a:lnTo>
                  <a:pt x="318" y="78"/>
                </a:lnTo>
                <a:lnTo>
                  <a:pt x="318" y="77"/>
                </a:lnTo>
                <a:lnTo>
                  <a:pt x="320" y="77"/>
                </a:lnTo>
                <a:lnTo>
                  <a:pt x="321" y="77"/>
                </a:lnTo>
                <a:lnTo>
                  <a:pt x="320" y="77"/>
                </a:lnTo>
                <a:close/>
                <a:moveTo>
                  <a:pt x="322" y="74"/>
                </a:moveTo>
                <a:lnTo>
                  <a:pt x="321" y="74"/>
                </a:lnTo>
                <a:lnTo>
                  <a:pt x="322" y="74"/>
                </a:lnTo>
                <a:close/>
                <a:moveTo>
                  <a:pt x="279" y="36"/>
                </a:moveTo>
                <a:lnTo>
                  <a:pt x="279" y="38"/>
                </a:lnTo>
                <a:lnTo>
                  <a:pt x="278" y="38"/>
                </a:lnTo>
                <a:lnTo>
                  <a:pt x="278" y="36"/>
                </a:lnTo>
                <a:lnTo>
                  <a:pt x="279" y="36"/>
                </a:lnTo>
                <a:close/>
                <a:moveTo>
                  <a:pt x="235" y="1"/>
                </a:moveTo>
                <a:lnTo>
                  <a:pt x="265" y="24"/>
                </a:lnTo>
                <a:lnTo>
                  <a:pt x="274" y="30"/>
                </a:lnTo>
                <a:lnTo>
                  <a:pt x="274" y="31"/>
                </a:lnTo>
                <a:lnTo>
                  <a:pt x="274" y="32"/>
                </a:lnTo>
                <a:lnTo>
                  <a:pt x="275" y="32"/>
                </a:lnTo>
                <a:lnTo>
                  <a:pt x="275" y="34"/>
                </a:lnTo>
                <a:lnTo>
                  <a:pt x="274" y="34"/>
                </a:lnTo>
                <a:lnTo>
                  <a:pt x="274" y="35"/>
                </a:lnTo>
                <a:lnTo>
                  <a:pt x="274" y="36"/>
                </a:lnTo>
                <a:lnTo>
                  <a:pt x="275" y="38"/>
                </a:lnTo>
                <a:lnTo>
                  <a:pt x="277" y="38"/>
                </a:lnTo>
                <a:lnTo>
                  <a:pt x="278" y="39"/>
                </a:lnTo>
                <a:lnTo>
                  <a:pt x="278" y="40"/>
                </a:lnTo>
                <a:lnTo>
                  <a:pt x="278" y="39"/>
                </a:lnTo>
                <a:lnTo>
                  <a:pt x="279" y="39"/>
                </a:lnTo>
                <a:lnTo>
                  <a:pt x="279" y="40"/>
                </a:lnTo>
                <a:lnTo>
                  <a:pt x="279" y="42"/>
                </a:lnTo>
                <a:lnTo>
                  <a:pt x="278" y="43"/>
                </a:lnTo>
                <a:lnTo>
                  <a:pt x="277" y="43"/>
                </a:lnTo>
                <a:lnTo>
                  <a:pt x="277" y="44"/>
                </a:lnTo>
                <a:lnTo>
                  <a:pt x="277" y="45"/>
                </a:lnTo>
                <a:lnTo>
                  <a:pt x="278" y="45"/>
                </a:lnTo>
                <a:lnTo>
                  <a:pt x="279" y="47"/>
                </a:lnTo>
                <a:lnTo>
                  <a:pt x="279" y="48"/>
                </a:lnTo>
                <a:lnTo>
                  <a:pt x="280" y="48"/>
                </a:lnTo>
                <a:lnTo>
                  <a:pt x="282" y="48"/>
                </a:lnTo>
                <a:lnTo>
                  <a:pt x="284" y="48"/>
                </a:lnTo>
                <a:lnTo>
                  <a:pt x="286" y="48"/>
                </a:lnTo>
                <a:lnTo>
                  <a:pt x="287" y="49"/>
                </a:lnTo>
                <a:lnTo>
                  <a:pt x="288" y="49"/>
                </a:lnTo>
                <a:lnTo>
                  <a:pt x="287" y="51"/>
                </a:lnTo>
                <a:lnTo>
                  <a:pt x="287" y="52"/>
                </a:lnTo>
                <a:lnTo>
                  <a:pt x="287" y="51"/>
                </a:lnTo>
                <a:lnTo>
                  <a:pt x="288" y="52"/>
                </a:lnTo>
                <a:lnTo>
                  <a:pt x="290" y="52"/>
                </a:lnTo>
                <a:lnTo>
                  <a:pt x="291" y="52"/>
                </a:lnTo>
                <a:lnTo>
                  <a:pt x="292" y="52"/>
                </a:lnTo>
                <a:lnTo>
                  <a:pt x="294" y="52"/>
                </a:lnTo>
                <a:lnTo>
                  <a:pt x="295" y="53"/>
                </a:lnTo>
                <a:lnTo>
                  <a:pt x="295" y="55"/>
                </a:lnTo>
                <a:lnTo>
                  <a:pt x="295" y="56"/>
                </a:lnTo>
                <a:lnTo>
                  <a:pt x="296" y="56"/>
                </a:lnTo>
                <a:lnTo>
                  <a:pt x="296" y="57"/>
                </a:lnTo>
                <a:lnTo>
                  <a:pt x="295" y="57"/>
                </a:lnTo>
                <a:lnTo>
                  <a:pt x="295" y="59"/>
                </a:lnTo>
                <a:lnTo>
                  <a:pt x="295" y="60"/>
                </a:lnTo>
                <a:lnTo>
                  <a:pt x="296" y="60"/>
                </a:lnTo>
                <a:lnTo>
                  <a:pt x="296" y="61"/>
                </a:lnTo>
                <a:lnTo>
                  <a:pt x="296" y="62"/>
                </a:lnTo>
                <a:lnTo>
                  <a:pt x="296" y="61"/>
                </a:lnTo>
                <a:lnTo>
                  <a:pt x="296" y="60"/>
                </a:lnTo>
                <a:lnTo>
                  <a:pt x="295" y="59"/>
                </a:lnTo>
                <a:lnTo>
                  <a:pt x="296" y="59"/>
                </a:lnTo>
                <a:lnTo>
                  <a:pt x="297" y="60"/>
                </a:lnTo>
                <a:lnTo>
                  <a:pt x="297" y="61"/>
                </a:lnTo>
                <a:lnTo>
                  <a:pt x="299" y="62"/>
                </a:lnTo>
                <a:lnTo>
                  <a:pt x="299" y="61"/>
                </a:lnTo>
                <a:lnTo>
                  <a:pt x="296" y="60"/>
                </a:lnTo>
                <a:lnTo>
                  <a:pt x="296" y="59"/>
                </a:lnTo>
                <a:lnTo>
                  <a:pt x="295" y="57"/>
                </a:lnTo>
                <a:lnTo>
                  <a:pt x="296" y="57"/>
                </a:lnTo>
                <a:lnTo>
                  <a:pt x="297" y="59"/>
                </a:lnTo>
                <a:lnTo>
                  <a:pt x="297" y="60"/>
                </a:lnTo>
                <a:lnTo>
                  <a:pt x="299" y="60"/>
                </a:lnTo>
                <a:lnTo>
                  <a:pt x="299" y="61"/>
                </a:lnTo>
                <a:lnTo>
                  <a:pt x="299" y="62"/>
                </a:lnTo>
                <a:lnTo>
                  <a:pt x="300" y="62"/>
                </a:lnTo>
                <a:lnTo>
                  <a:pt x="301" y="64"/>
                </a:lnTo>
                <a:lnTo>
                  <a:pt x="301" y="65"/>
                </a:lnTo>
                <a:lnTo>
                  <a:pt x="303" y="66"/>
                </a:lnTo>
                <a:lnTo>
                  <a:pt x="304" y="66"/>
                </a:lnTo>
                <a:lnTo>
                  <a:pt x="305" y="69"/>
                </a:lnTo>
                <a:lnTo>
                  <a:pt x="307" y="69"/>
                </a:lnTo>
                <a:lnTo>
                  <a:pt x="308" y="69"/>
                </a:lnTo>
                <a:lnTo>
                  <a:pt x="309" y="69"/>
                </a:lnTo>
                <a:lnTo>
                  <a:pt x="309" y="70"/>
                </a:lnTo>
                <a:lnTo>
                  <a:pt x="311" y="70"/>
                </a:lnTo>
                <a:lnTo>
                  <a:pt x="311" y="69"/>
                </a:lnTo>
                <a:lnTo>
                  <a:pt x="312" y="69"/>
                </a:lnTo>
                <a:lnTo>
                  <a:pt x="312" y="68"/>
                </a:lnTo>
                <a:lnTo>
                  <a:pt x="313" y="68"/>
                </a:lnTo>
                <a:lnTo>
                  <a:pt x="313" y="69"/>
                </a:lnTo>
                <a:lnTo>
                  <a:pt x="315" y="69"/>
                </a:lnTo>
                <a:lnTo>
                  <a:pt x="315" y="70"/>
                </a:lnTo>
                <a:lnTo>
                  <a:pt x="316" y="70"/>
                </a:lnTo>
                <a:lnTo>
                  <a:pt x="317" y="70"/>
                </a:lnTo>
                <a:lnTo>
                  <a:pt x="318" y="70"/>
                </a:lnTo>
                <a:lnTo>
                  <a:pt x="320" y="70"/>
                </a:lnTo>
                <a:lnTo>
                  <a:pt x="320" y="72"/>
                </a:lnTo>
                <a:lnTo>
                  <a:pt x="318" y="72"/>
                </a:lnTo>
                <a:lnTo>
                  <a:pt x="318" y="73"/>
                </a:lnTo>
                <a:lnTo>
                  <a:pt x="318" y="74"/>
                </a:lnTo>
                <a:lnTo>
                  <a:pt x="320" y="74"/>
                </a:lnTo>
                <a:lnTo>
                  <a:pt x="320" y="73"/>
                </a:lnTo>
                <a:lnTo>
                  <a:pt x="321" y="73"/>
                </a:lnTo>
                <a:lnTo>
                  <a:pt x="321" y="74"/>
                </a:lnTo>
                <a:lnTo>
                  <a:pt x="321" y="76"/>
                </a:lnTo>
                <a:lnTo>
                  <a:pt x="320" y="76"/>
                </a:lnTo>
                <a:lnTo>
                  <a:pt x="320" y="74"/>
                </a:lnTo>
                <a:lnTo>
                  <a:pt x="321" y="73"/>
                </a:lnTo>
                <a:lnTo>
                  <a:pt x="320" y="73"/>
                </a:lnTo>
                <a:lnTo>
                  <a:pt x="320" y="74"/>
                </a:lnTo>
                <a:lnTo>
                  <a:pt x="320" y="76"/>
                </a:lnTo>
                <a:lnTo>
                  <a:pt x="318" y="76"/>
                </a:lnTo>
                <a:lnTo>
                  <a:pt x="318" y="77"/>
                </a:lnTo>
                <a:lnTo>
                  <a:pt x="317" y="78"/>
                </a:lnTo>
                <a:lnTo>
                  <a:pt x="317" y="79"/>
                </a:lnTo>
                <a:lnTo>
                  <a:pt x="317" y="81"/>
                </a:lnTo>
                <a:lnTo>
                  <a:pt x="318" y="81"/>
                </a:lnTo>
                <a:lnTo>
                  <a:pt x="317" y="82"/>
                </a:lnTo>
                <a:lnTo>
                  <a:pt x="317" y="83"/>
                </a:lnTo>
                <a:lnTo>
                  <a:pt x="318" y="83"/>
                </a:lnTo>
                <a:lnTo>
                  <a:pt x="318" y="85"/>
                </a:lnTo>
                <a:lnTo>
                  <a:pt x="318" y="86"/>
                </a:lnTo>
                <a:lnTo>
                  <a:pt x="317" y="86"/>
                </a:lnTo>
                <a:lnTo>
                  <a:pt x="318" y="87"/>
                </a:lnTo>
                <a:lnTo>
                  <a:pt x="318" y="90"/>
                </a:lnTo>
                <a:lnTo>
                  <a:pt x="318" y="91"/>
                </a:lnTo>
                <a:lnTo>
                  <a:pt x="317" y="91"/>
                </a:lnTo>
                <a:lnTo>
                  <a:pt x="317" y="94"/>
                </a:lnTo>
                <a:lnTo>
                  <a:pt x="318" y="94"/>
                </a:lnTo>
                <a:lnTo>
                  <a:pt x="320" y="95"/>
                </a:lnTo>
                <a:lnTo>
                  <a:pt x="320" y="96"/>
                </a:lnTo>
                <a:lnTo>
                  <a:pt x="321" y="96"/>
                </a:lnTo>
                <a:lnTo>
                  <a:pt x="322" y="96"/>
                </a:lnTo>
                <a:lnTo>
                  <a:pt x="324" y="96"/>
                </a:lnTo>
                <a:lnTo>
                  <a:pt x="324" y="98"/>
                </a:lnTo>
                <a:lnTo>
                  <a:pt x="324" y="99"/>
                </a:lnTo>
                <a:lnTo>
                  <a:pt x="324" y="100"/>
                </a:lnTo>
                <a:lnTo>
                  <a:pt x="322" y="99"/>
                </a:lnTo>
                <a:lnTo>
                  <a:pt x="321" y="99"/>
                </a:lnTo>
                <a:lnTo>
                  <a:pt x="320" y="99"/>
                </a:lnTo>
                <a:lnTo>
                  <a:pt x="320" y="100"/>
                </a:lnTo>
                <a:lnTo>
                  <a:pt x="320" y="102"/>
                </a:lnTo>
                <a:lnTo>
                  <a:pt x="320" y="103"/>
                </a:lnTo>
                <a:lnTo>
                  <a:pt x="318" y="104"/>
                </a:lnTo>
                <a:lnTo>
                  <a:pt x="320" y="106"/>
                </a:lnTo>
                <a:lnTo>
                  <a:pt x="318" y="106"/>
                </a:lnTo>
                <a:lnTo>
                  <a:pt x="320" y="106"/>
                </a:lnTo>
                <a:lnTo>
                  <a:pt x="320" y="107"/>
                </a:lnTo>
                <a:lnTo>
                  <a:pt x="321" y="107"/>
                </a:lnTo>
                <a:lnTo>
                  <a:pt x="322" y="106"/>
                </a:lnTo>
                <a:lnTo>
                  <a:pt x="324" y="107"/>
                </a:lnTo>
                <a:lnTo>
                  <a:pt x="325" y="107"/>
                </a:lnTo>
                <a:lnTo>
                  <a:pt x="325" y="108"/>
                </a:lnTo>
                <a:lnTo>
                  <a:pt x="324" y="108"/>
                </a:lnTo>
                <a:lnTo>
                  <a:pt x="324" y="110"/>
                </a:lnTo>
                <a:lnTo>
                  <a:pt x="325" y="110"/>
                </a:lnTo>
                <a:lnTo>
                  <a:pt x="324" y="111"/>
                </a:lnTo>
                <a:lnTo>
                  <a:pt x="325" y="111"/>
                </a:lnTo>
                <a:lnTo>
                  <a:pt x="325" y="112"/>
                </a:lnTo>
                <a:lnTo>
                  <a:pt x="325" y="113"/>
                </a:lnTo>
                <a:lnTo>
                  <a:pt x="325" y="115"/>
                </a:lnTo>
                <a:lnTo>
                  <a:pt x="326" y="116"/>
                </a:lnTo>
                <a:lnTo>
                  <a:pt x="328" y="120"/>
                </a:lnTo>
                <a:lnTo>
                  <a:pt x="328" y="121"/>
                </a:lnTo>
                <a:lnTo>
                  <a:pt x="329" y="121"/>
                </a:lnTo>
                <a:lnTo>
                  <a:pt x="329" y="124"/>
                </a:lnTo>
                <a:lnTo>
                  <a:pt x="329" y="125"/>
                </a:lnTo>
                <a:lnTo>
                  <a:pt x="329" y="128"/>
                </a:lnTo>
                <a:lnTo>
                  <a:pt x="328" y="128"/>
                </a:lnTo>
                <a:lnTo>
                  <a:pt x="325" y="128"/>
                </a:lnTo>
                <a:lnTo>
                  <a:pt x="325" y="129"/>
                </a:lnTo>
                <a:lnTo>
                  <a:pt x="326" y="129"/>
                </a:lnTo>
                <a:lnTo>
                  <a:pt x="326" y="128"/>
                </a:lnTo>
                <a:lnTo>
                  <a:pt x="328" y="128"/>
                </a:lnTo>
                <a:lnTo>
                  <a:pt x="328" y="129"/>
                </a:lnTo>
                <a:lnTo>
                  <a:pt x="328" y="131"/>
                </a:lnTo>
                <a:lnTo>
                  <a:pt x="328" y="132"/>
                </a:lnTo>
                <a:lnTo>
                  <a:pt x="328" y="133"/>
                </a:lnTo>
                <a:lnTo>
                  <a:pt x="328" y="134"/>
                </a:lnTo>
                <a:lnTo>
                  <a:pt x="328" y="136"/>
                </a:lnTo>
                <a:lnTo>
                  <a:pt x="326" y="136"/>
                </a:lnTo>
                <a:lnTo>
                  <a:pt x="325" y="136"/>
                </a:lnTo>
                <a:lnTo>
                  <a:pt x="324" y="136"/>
                </a:lnTo>
                <a:lnTo>
                  <a:pt x="320" y="136"/>
                </a:lnTo>
                <a:lnTo>
                  <a:pt x="318" y="136"/>
                </a:lnTo>
                <a:lnTo>
                  <a:pt x="318" y="137"/>
                </a:lnTo>
                <a:lnTo>
                  <a:pt x="317" y="137"/>
                </a:lnTo>
                <a:lnTo>
                  <a:pt x="317" y="138"/>
                </a:lnTo>
                <a:lnTo>
                  <a:pt x="317" y="140"/>
                </a:lnTo>
                <a:lnTo>
                  <a:pt x="317" y="141"/>
                </a:lnTo>
                <a:lnTo>
                  <a:pt x="317" y="142"/>
                </a:lnTo>
                <a:lnTo>
                  <a:pt x="316" y="144"/>
                </a:lnTo>
                <a:lnTo>
                  <a:pt x="317" y="144"/>
                </a:lnTo>
                <a:lnTo>
                  <a:pt x="317" y="146"/>
                </a:lnTo>
                <a:lnTo>
                  <a:pt x="318" y="146"/>
                </a:lnTo>
                <a:lnTo>
                  <a:pt x="320" y="146"/>
                </a:lnTo>
                <a:lnTo>
                  <a:pt x="322" y="146"/>
                </a:lnTo>
                <a:lnTo>
                  <a:pt x="324" y="146"/>
                </a:lnTo>
                <a:lnTo>
                  <a:pt x="324" y="148"/>
                </a:lnTo>
                <a:lnTo>
                  <a:pt x="324" y="149"/>
                </a:lnTo>
                <a:lnTo>
                  <a:pt x="322" y="149"/>
                </a:lnTo>
                <a:lnTo>
                  <a:pt x="321" y="149"/>
                </a:lnTo>
                <a:lnTo>
                  <a:pt x="320" y="149"/>
                </a:lnTo>
                <a:lnTo>
                  <a:pt x="320" y="150"/>
                </a:lnTo>
                <a:lnTo>
                  <a:pt x="320" y="151"/>
                </a:lnTo>
                <a:lnTo>
                  <a:pt x="318" y="153"/>
                </a:lnTo>
                <a:lnTo>
                  <a:pt x="318" y="154"/>
                </a:lnTo>
                <a:lnTo>
                  <a:pt x="318" y="155"/>
                </a:lnTo>
                <a:lnTo>
                  <a:pt x="318" y="157"/>
                </a:lnTo>
                <a:lnTo>
                  <a:pt x="318" y="158"/>
                </a:lnTo>
                <a:lnTo>
                  <a:pt x="320" y="158"/>
                </a:lnTo>
                <a:lnTo>
                  <a:pt x="320" y="159"/>
                </a:lnTo>
                <a:lnTo>
                  <a:pt x="321" y="159"/>
                </a:lnTo>
                <a:lnTo>
                  <a:pt x="321" y="161"/>
                </a:lnTo>
                <a:lnTo>
                  <a:pt x="322" y="161"/>
                </a:lnTo>
                <a:lnTo>
                  <a:pt x="322" y="162"/>
                </a:lnTo>
                <a:lnTo>
                  <a:pt x="321" y="162"/>
                </a:lnTo>
                <a:lnTo>
                  <a:pt x="321" y="163"/>
                </a:lnTo>
                <a:lnTo>
                  <a:pt x="320" y="163"/>
                </a:lnTo>
                <a:lnTo>
                  <a:pt x="320" y="165"/>
                </a:lnTo>
                <a:lnTo>
                  <a:pt x="318" y="165"/>
                </a:lnTo>
                <a:lnTo>
                  <a:pt x="317" y="166"/>
                </a:lnTo>
                <a:lnTo>
                  <a:pt x="317" y="167"/>
                </a:lnTo>
                <a:lnTo>
                  <a:pt x="318" y="168"/>
                </a:lnTo>
                <a:lnTo>
                  <a:pt x="318" y="170"/>
                </a:lnTo>
                <a:lnTo>
                  <a:pt x="320" y="170"/>
                </a:lnTo>
                <a:lnTo>
                  <a:pt x="320" y="171"/>
                </a:lnTo>
                <a:lnTo>
                  <a:pt x="321" y="172"/>
                </a:lnTo>
                <a:lnTo>
                  <a:pt x="322" y="171"/>
                </a:lnTo>
                <a:lnTo>
                  <a:pt x="324" y="171"/>
                </a:lnTo>
                <a:lnTo>
                  <a:pt x="325" y="172"/>
                </a:lnTo>
                <a:lnTo>
                  <a:pt x="325" y="171"/>
                </a:lnTo>
                <a:lnTo>
                  <a:pt x="326" y="171"/>
                </a:lnTo>
                <a:lnTo>
                  <a:pt x="326" y="170"/>
                </a:lnTo>
                <a:lnTo>
                  <a:pt x="328" y="170"/>
                </a:lnTo>
                <a:lnTo>
                  <a:pt x="329" y="170"/>
                </a:lnTo>
                <a:lnTo>
                  <a:pt x="329" y="171"/>
                </a:lnTo>
                <a:lnTo>
                  <a:pt x="330" y="171"/>
                </a:lnTo>
                <a:lnTo>
                  <a:pt x="330" y="172"/>
                </a:lnTo>
                <a:lnTo>
                  <a:pt x="329" y="172"/>
                </a:lnTo>
                <a:lnTo>
                  <a:pt x="329" y="174"/>
                </a:lnTo>
                <a:lnTo>
                  <a:pt x="329" y="175"/>
                </a:lnTo>
                <a:lnTo>
                  <a:pt x="329" y="176"/>
                </a:lnTo>
                <a:lnTo>
                  <a:pt x="328" y="176"/>
                </a:lnTo>
                <a:lnTo>
                  <a:pt x="328" y="178"/>
                </a:lnTo>
                <a:lnTo>
                  <a:pt x="326" y="179"/>
                </a:lnTo>
                <a:lnTo>
                  <a:pt x="326" y="180"/>
                </a:lnTo>
                <a:lnTo>
                  <a:pt x="325" y="180"/>
                </a:lnTo>
                <a:lnTo>
                  <a:pt x="325" y="182"/>
                </a:lnTo>
                <a:lnTo>
                  <a:pt x="324" y="182"/>
                </a:lnTo>
                <a:lnTo>
                  <a:pt x="322" y="182"/>
                </a:lnTo>
                <a:lnTo>
                  <a:pt x="322" y="183"/>
                </a:lnTo>
                <a:lnTo>
                  <a:pt x="322" y="184"/>
                </a:lnTo>
                <a:lnTo>
                  <a:pt x="321" y="184"/>
                </a:lnTo>
                <a:lnTo>
                  <a:pt x="320" y="184"/>
                </a:lnTo>
                <a:lnTo>
                  <a:pt x="322" y="185"/>
                </a:lnTo>
                <a:lnTo>
                  <a:pt x="322" y="187"/>
                </a:lnTo>
                <a:lnTo>
                  <a:pt x="321" y="187"/>
                </a:lnTo>
                <a:lnTo>
                  <a:pt x="321" y="188"/>
                </a:lnTo>
                <a:lnTo>
                  <a:pt x="321" y="189"/>
                </a:lnTo>
                <a:lnTo>
                  <a:pt x="320" y="189"/>
                </a:lnTo>
                <a:lnTo>
                  <a:pt x="320" y="191"/>
                </a:lnTo>
                <a:lnTo>
                  <a:pt x="320" y="192"/>
                </a:lnTo>
                <a:lnTo>
                  <a:pt x="318" y="191"/>
                </a:lnTo>
                <a:lnTo>
                  <a:pt x="317" y="191"/>
                </a:lnTo>
                <a:lnTo>
                  <a:pt x="317" y="189"/>
                </a:lnTo>
                <a:lnTo>
                  <a:pt x="316" y="189"/>
                </a:lnTo>
                <a:lnTo>
                  <a:pt x="315" y="191"/>
                </a:lnTo>
                <a:lnTo>
                  <a:pt x="313" y="191"/>
                </a:lnTo>
                <a:lnTo>
                  <a:pt x="313" y="192"/>
                </a:lnTo>
                <a:lnTo>
                  <a:pt x="313" y="193"/>
                </a:lnTo>
                <a:lnTo>
                  <a:pt x="315" y="195"/>
                </a:lnTo>
                <a:lnTo>
                  <a:pt x="315" y="196"/>
                </a:lnTo>
                <a:lnTo>
                  <a:pt x="313" y="196"/>
                </a:lnTo>
                <a:lnTo>
                  <a:pt x="312" y="196"/>
                </a:lnTo>
                <a:lnTo>
                  <a:pt x="311" y="197"/>
                </a:lnTo>
                <a:lnTo>
                  <a:pt x="311" y="201"/>
                </a:lnTo>
                <a:lnTo>
                  <a:pt x="312" y="203"/>
                </a:lnTo>
                <a:lnTo>
                  <a:pt x="313" y="204"/>
                </a:lnTo>
                <a:lnTo>
                  <a:pt x="312" y="205"/>
                </a:lnTo>
                <a:lnTo>
                  <a:pt x="311" y="204"/>
                </a:lnTo>
                <a:lnTo>
                  <a:pt x="309" y="205"/>
                </a:lnTo>
                <a:lnTo>
                  <a:pt x="309" y="206"/>
                </a:lnTo>
                <a:lnTo>
                  <a:pt x="309" y="208"/>
                </a:lnTo>
                <a:lnTo>
                  <a:pt x="309" y="209"/>
                </a:lnTo>
                <a:lnTo>
                  <a:pt x="307" y="209"/>
                </a:lnTo>
                <a:lnTo>
                  <a:pt x="305" y="210"/>
                </a:lnTo>
                <a:lnTo>
                  <a:pt x="307" y="212"/>
                </a:lnTo>
                <a:lnTo>
                  <a:pt x="305" y="212"/>
                </a:lnTo>
                <a:lnTo>
                  <a:pt x="304" y="212"/>
                </a:lnTo>
                <a:lnTo>
                  <a:pt x="304" y="210"/>
                </a:lnTo>
                <a:lnTo>
                  <a:pt x="303" y="210"/>
                </a:lnTo>
                <a:lnTo>
                  <a:pt x="303" y="212"/>
                </a:lnTo>
                <a:lnTo>
                  <a:pt x="301" y="212"/>
                </a:lnTo>
                <a:lnTo>
                  <a:pt x="300" y="214"/>
                </a:lnTo>
                <a:lnTo>
                  <a:pt x="301" y="214"/>
                </a:lnTo>
                <a:lnTo>
                  <a:pt x="301" y="216"/>
                </a:lnTo>
                <a:lnTo>
                  <a:pt x="301" y="217"/>
                </a:lnTo>
                <a:lnTo>
                  <a:pt x="300" y="217"/>
                </a:lnTo>
                <a:lnTo>
                  <a:pt x="299" y="217"/>
                </a:lnTo>
                <a:lnTo>
                  <a:pt x="299" y="218"/>
                </a:lnTo>
                <a:lnTo>
                  <a:pt x="299" y="220"/>
                </a:lnTo>
                <a:lnTo>
                  <a:pt x="299" y="221"/>
                </a:lnTo>
                <a:lnTo>
                  <a:pt x="299" y="222"/>
                </a:lnTo>
                <a:lnTo>
                  <a:pt x="300" y="222"/>
                </a:lnTo>
                <a:lnTo>
                  <a:pt x="300" y="223"/>
                </a:lnTo>
                <a:lnTo>
                  <a:pt x="299" y="223"/>
                </a:lnTo>
                <a:lnTo>
                  <a:pt x="297" y="223"/>
                </a:lnTo>
                <a:lnTo>
                  <a:pt x="296" y="223"/>
                </a:lnTo>
                <a:lnTo>
                  <a:pt x="295" y="225"/>
                </a:lnTo>
                <a:lnTo>
                  <a:pt x="295" y="226"/>
                </a:lnTo>
                <a:lnTo>
                  <a:pt x="295" y="227"/>
                </a:lnTo>
                <a:lnTo>
                  <a:pt x="295" y="229"/>
                </a:lnTo>
                <a:lnTo>
                  <a:pt x="295" y="230"/>
                </a:lnTo>
                <a:lnTo>
                  <a:pt x="294" y="231"/>
                </a:lnTo>
                <a:lnTo>
                  <a:pt x="294" y="233"/>
                </a:lnTo>
                <a:lnTo>
                  <a:pt x="294" y="234"/>
                </a:lnTo>
                <a:lnTo>
                  <a:pt x="294" y="235"/>
                </a:lnTo>
                <a:lnTo>
                  <a:pt x="295" y="237"/>
                </a:lnTo>
                <a:lnTo>
                  <a:pt x="296" y="237"/>
                </a:lnTo>
                <a:lnTo>
                  <a:pt x="296" y="238"/>
                </a:lnTo>
                <a:lnTo>
                  <a:pt x="296" y="239"/>
                </a:lnTo>
                <a:lnTo>
                  <a:pt x="295" y="238"/>
                </a:lnTo>
                <a:lnTo>
                  <a:pt x="294" y="238"/>
                </a:lnTo>
                <a:lnTo>
                  <a:pt x="294" y="239"/>
                </a:lnTo>
                <a:lnTo>
                  <a:pt x="294" y="238"/>
                </a:lnTo>
                <a:lnTo>
                  <a:pt x="292" y="238"/>
                </a:lnTo>
                <a:lnTo>
                  <a:pt x="291" y="238"/>
                </a:lnTo>
                <a:lnTo>
                  <a:pt x="290" y="238"/>
                </a:lnTo>
                <a:lnTo>
                  <a:pt x="288" y="238"/>
                </a:lnTo>
                <a:lnTo>
                  <a:pt x="287" y="238"/>
                </a:lnTo>
                <a:lnTo>
                  <a:pt x="287" y="237"/>
                </a:lnTo>
                <a:lnTo>
                  <a:pt x="286" y="237"/>
                </a:lnTo>
                <a:lnTo>
                  <a:pt x="284" y="238"/>
                </a:lnTo>
                <a:lnTo>
                  <a:pt x="284" y="239"/>
                </a:lnTo>
                <a:lnTo>
                  <a:pt x="283" y="239"/>
                </a:lnTo>
                <a:lnTo>
                  <a:pt x="282" y="239"/>
                </a:lnTo>
                <a:lnTo>
                  <a:pt x="280" y="239"/>
                </a:lnTo>
                <a:lnTo>
                  <a:pt x="278" y="239"/>
                </a:lnTo>
                <a:lnTo>
                  <a:pt x="277" y="239"/>
                </a:lnTo>
                <a:lnTo>
                  <a:pt x="275" y="239"/>
                </a:lnTo>
                <a:lnTo>
                  <a:pt x="274" y="239"/>
                </a:lnTo>
                <a:lnTo>
                  <a:pt x="274" y="238"/>
                </a:lnTo>
                <a:lnTo>
                  <a:pt x="273" y="237"/>
                </a:lnTo>
                <a:lnTo>
                  <a:pt x="271" y="237"/>
                </a:lnTo>
                <a:lnTo>
                  <a:pt x="270" y="237"/>
                </a:lnTo>
                <a:lnTo>
                  <a:pt x="269" y="237"/>
                </a:lnTo>
                <a:lnTo>
                  <a:pt x="267" y="238"/>
                </a:lnTo>
                <a:lnTo>
                  <a:pt x="266" y="239"/>
                </a:lnTo>
                <a:lnTo>
                  <a:pt x="265" y="240"/>
                </a:lnTo>
                <a:lnTo>
                  <a:pt x="265" y="242"/>
                </a:lnTo>
                <a:lnTo>
                  <a:pt x="263" y="243"/>
                </a:lnTo>
                <a:lnTo>
                  <a:pt x="263" y="244"/>
                </a:lnTo>
                <a:lnTo>
                  <a:pt x="263" y="246"/>
                </a:lnTo>
                <a:lnTo>
                  <a:pt x="262" y="246"/>
                </a:lnTo>
                <a:lnTo>
                  <a:pt x="262" y="247"/>
                </a:lnTo>
                <a:lnTo>
                  <a:pt x="262" y="248"/>
                </a:lnTo>
                <a:lnTo>
                  <a:pt x="262" y="251"/>
                </a:lnTo>
                <a:lnTo>
                  <a:pt x="261" y="252"/>
                </a:lnTo>
                <a:lnTo>
                  <a:pt x="260" y="252"/>
                </a:lnTo>
                <a:lnTo>
                  <a:pt x="258" y="252"/>
                </a:lnTo>
                <a:lnTo>
                  <a:pt x="258" y="254"/>
                </a:lnTo>
                <a:lnTo>
                  <a:pt x="257" y="254"/>
                </a:lnTo>
                <a:lnTo>
                  <a:pt x="256" y="254"/>
                </a:lnTo>
                <a:lnTo>
                  <a:pt x="256" y="255"/>
                </a:lnTo>
                <a:lnTo>
                  <a:pt x="258" y="257"/>
                </a:lnTo>
                <a:lnTo>
                  <a:pt x="258" y="259"/>
                </a:lnTo>
                <a:lnTo>
                  <a:pt x="260" y="260"/>
                </a:lnTo>
                <a:lnTo>
                  <a:pt x="261" y="263"/>
                </a:lnTo>
                <a:lnTo>
                  <a:pt x="262" y="263"/>
                </a:lnTo>
                <a:lnTo>
                  <a:pt x="263" y="263"/>
                </a:lnTo>
                <a:lnTo>
                  <a:pt x="265" y="264"/>
                </a:lnTo>
                <a:lnTo>
                  <a:pt x="266" y="264"/>
                </a:lnTo>
                <a:lnTo>
                  <a:pt x="267" y="267"/>
                </a:lnTo>
                <a:lnTo>
                  <a:pt x="267" y="268"/>
                </a:lnTo>
                <a:lnTo>
                  <a:pt x="269" y="268"/>
                </a:lnTo>
                <a:lnTo>
                  <a:pt x="270" y="269"/>
                </a:lnTo>
                <a:lnTo>
                  <a:pt x="271" y="269"/>
                </a:lnTo>
                <a:lnTo>
                  <a:pt x="271" y="272"/>
                </a:lnTo>
                <a:lnTo>
                  <a:pt x="271" y="273"/>
                </a:lnTo>
                <a:lnTo>
                  <a:pt x="271" y="276"/>
                </a:lnTo>
                <a:lnTo>
                  <a:pt x="270" y="277"/>
                </a:lnTo>
                <a:lnTo>
                  <a:pt x="270" y="278"/>
                </a:lnTo>
                <a:lnTo>
                  <a:pt x="271" y="278"/>
                </a:lnTo>
                <a:lnTo>
                  <a:pt x="271" y="280"/>
                </a:lnTo>
                <a:lnTo>
                  <a:pt x="273" y="281"/>
                </a:lnTo>
                <a:lnTo>
                  <a:pt x="273" y="282"/>
                </a:lnTo>
                <a:lnTo>
                  <a:pt x="271" y="282"/>
                </a:lnTo>
                <a:lnTo>
                  <a:pt x="270" y="282"/>
                </a:lnTo>
                <a:lnTo>
                  <a:pt x="269" y="284"/>
                </a:lnTo>
                <a:lnTo>
                  <a:pt x="267" y="284"/>
                </a:lnTo>
                <a:lnTo>
                  <a:pt x="266" y="284"/>
                </a:lnTo>
                <a:lnTo>
                  <a:pt x="265" y="282"/>
                </a:lnTo>
                <a:lnTo>
                  <a:pt x="263" y="282"/>
                </a:lnTo>
                <a:lnTo>
                  <a:pt x="262" y="282"/>
                </a:lnTo>
                <a:lnTo>
                  <a:pt x="261" y="281"/>
                </a:lnTo>
                <a:lnTo>
                  <a:pt x="260" y="281"/>
                </a:lnTo>
                <a:lnTo>
                  <a:pt x="260" y="280"/>
                </a:lnTo>
                <a:lnTo>
                  <a:pt x="260" y="278"/>
                </a:lnTo>
                <a:lnTo>
                  <a:pt x="257" y="278"/>
                </a:lnTo>
                <a:lnTo>
                  <a:pt x="257" y="277"/>
                </a:lnTo>
                <a:lnTo>
                  <a:pt x="258" y="276"/>
                </a:lnTo>
                <a:lnTo>
                  <a:pt x="257" y="275"/>
                </a:lnTo>
                <a:lnTo>
                  <a:pt x="257" y="273"/>
                </a:lnTo>
                <a:lnTo>
                  <a:pt x="257" y="272"/>
                </a:lnTo>
                <a:lnTo>
                  <a:pt x="258" y="272"/>
                </a:lnTo>
                <a:lnTo>
                  <a:pt x="260" y="272"/>
                </a:lnTo>
                <a:lnTo>
                  <a:pt x="260" y="271"/>
                </a:lnTo>
                <a:lnTo>
                  <a:pt x="260" y="269"/>
                </a:lnTo>
                <a:lnTo>
                  <a:pt x="260" y="268"/>
                </a:lnTo>
                <a:lnTo>
                  <a:pt x="258" y="267"/>
                </a:lnTo>
                <a:lnTo>
                  <a:pt x="257" y="265"/>
                </a:lnTo>
                <a:lnTo>
                  <a:pt x="256" y="265"/>
                </a:lnTo>
                <a:lnTo>
                  <a:pt x="256" y="264"/>
                </a:lnTo>
                <a:lnTo>
                  <a:pt x="254" y="263"/>
                </a:lnTo>
                <a:lnTo>
                  <a:pt x="254" y="261"/>
                </a:lnTo>
                <a:lnTo>
                  <a:pt x="254" y="260"/>
                </a:lnTo>
                <a:lnTo>
                  <a:pt x="253" y="259"/>
                </a:lnTo>
                <a:lnTo>
                  <a:pt x="253" y="257"/>
                </a:lnTo>
                <a:lnTo>
                  <a:pt x="253" y="256"/>
                </a:lnTo>
                <a:lnTo>
                  <a:pt x="252" y="256"/>
                </a:lnTo>
                <a:lnTo>
                  <a:pt x="252" y="255"/>
                </a:lnTo>
                <a:lnTo>
                  <a:pt x="253" y="255"/>
                </a:lnTo>
                <a:lnTo>
                  <a:pt x="253" y="254"/>
                </a:lnTo>
                <a:lnTo>
                  <a:pt x="253" y="255"/>
                </a:lnTo>
                <a:lnTo>
                  <a:pt x="252" y="255"/>
                </a:lnTo>
                <a:lnTo>
                  <a:pt x="252" y="254"/>
                </a:lnTo>
                <a:lnTo>
                  <a:pt x="250" y="254"/>
                </a:lnTo>
                <a:lnTo>
                  <a:pt x="250" y="255"/>
                </a:lnTo>
                <a:lnTo>
                  <a:pt x="250" y="256"/>
                </a:lnTo>
                <a:lnTo>
                  <a:pt x="249" y="255"/>
                </a:lnTo>
                <a:lnTo>
                  <a:pt x="249" y="254"/>
                </a:lnTo>
                <a:lnTo>
                  <a:pt x="246" y="252"/>
                </a:lnTo>
                <a:lnTo>
                  <a:pt x="245" y="251"/>
                </a:lnTo>
                <a:lnTo>
                  <a:pt x="244" y="251"/>
                </a:lnTo>
                <a:lnTo>
                  <a:pt x="244" y="250"/>
                </a:lnTo>
                <a:lnTo>
                  <a:pt x="243" y="250"/>
                </a:lnTo>
                <a:lnTo>
                  <a:pt x="241" y="248"/>
                </a:lnTo>
                <a:lnTo>
                  <a:pt x="240" y="248"/>
                </a:lnTo>
                <a:lnTo>
                  <a:pt x="239" y="248"/>
                </a:lnTo>
                <a:lnTo>
                  <a:pt x="237" y="248"/>
                </a:lnTo>
                <a:lnTo>
                  <a:pt x="236" y="248"/>
                </a:lnTo>
                <a:lnTo>
                  <a:pt x="236" y="250"/>
                </a:lnTo>
                <a:lnTo>
                  <a:pt x="235" y="251"/>
                </a:lnTo>
                <a:lnTo>
                  <a:pt x="233" y="252"/>
                </a:lnTo>
                <a:lnTo>
                  <a:pt x="235" y="254"/>
                </a:lnTo>
                <a:lnTo>
                  <a:pt x="235" y="255"/>
                </a:lnTo>
                <a:lnTo>
                  <a:pt x="235" y="256"/>
                </a:lnTo>
                <a:lnTo>
                  <a:pt x="235" y="257"/>
                </a:lnTo>
                <a:lnTo>
                  <a:pt x="233" y="257"/>
                </a:lnTo>
                <a:lnTo>
                  <a:pt x="233" y="259"/>
                </a:lnTo>
                <a:lnTo>
                  <a:pt x="232" y="259"/>
                </a:lnTo>
                <a:lnTo>
                  <a:pt x="233" y="259"/>
                </a:lnTo>
                <a:lnTo>
                  <a:pt x="233" y="260"/>
                </a:lnTo>
                <a:lnTo>
                  <a:pt x="232" y="260"/>
                </a:lnTo>
                <a:lnTo>
                  <a:pt x="233" y="260"/>
                </a:lnTo>
                <a:lnTo>
                  <a:pt x="232" y="261"/>
                </a:lnTo>
                <a:lnTo>
                  <a:pt x="233" y="261"/>
                </a:lnTo>
                <a:lnTo>
                  <a:pt x="235" y="261"/>
                </a:lnTo>
                <a:lnTo>
                  <a:pt x="235" y="263"/>
                </a:lnTo>
                <a:lnTo>
                  <a:pt x="236" y="264"/>
                </a:lnTo>
                <a:lnTo>
                  <a:pt x="235" y="263"/>
                </a:lnTo>
                <a:lnTo>
                  <a:pt x="235" y="264"/>
                </a:lnTo>
                <a:lnTo>
                  <a:pt x="235" y="265"/>
                </a:lnTo>
                <a:lnTo>
                  <a:pt x="233" y="265"/>
                </a:lnTo>
                <a:lnTo>
                  <a:pt x="232" y="265"/>
                </a:lnTo>
                <a:lnTo>
                  <a:pt x="232" y="264"/>
                </a:lnTo>
                <a:lnTo>
                  <a:pt x="232" y="263"/>
                </a:lnTo>
                <a:lnTo>
                  <a:pt x="231" y="263"/>
                </a:lnTo>
                <a:lnTo>
                  <a:pt x="231" y="261"/>
                </a:lnTo>
                <a:lnTo>
                  <a:pt x="229" y="260"/>
                </a:lnTo>
                <a:lnTo>
                  <a:pt x="229" y="259"/>
                </a:lnTo>
                <a:lnTo>
                  <a:pt x="228" y="259"/>
                </a:lnTo>
                <a:lnTo>
                  <a:pt x="227" y="259"/>
                </a:lnTo>
                <a:lnTo>
                  <a:pt x="228" y="260"/>
                </a:lnTo>
                <a:lnTo>
                  <a:pt x="228" y="261"/>
                </a:lnTo>
                <a:lnTo>
                  <a:pt x="229" y="263"/>
                </a:lnTo>
                <a:lnTo>
                  <a:pt x="231" y="265"/>
                </a:lnTo>
                <a:lnTo>
                  <a:pt x="231" y="267"/>
                </a:lnTo>
                <a:lnTo>
                  <a:pt x="232" y="268"/>
                </a:lnTo>
                <a:lnTo>
                  <a:pt x="233" y="269"/>
                </a:lnTo>
                <a:lnTo>
                  <a:pt x="233" y="271"/>
                </a:lnTo>
                <a:lnTo>
                  <a:pt x="235" y="272"/>
                </a:lnTo>
                <a:lnTo>
                  <a:pt x="235" y="273"/>
                </a:lnTo>
                <a:lnTo>
                  <a:pt x="236" y="275"/>
                </a:lnTo>
                <a:lnTo>
                  <a:pt x="237" y="275"/>
                </a:lnTo>
                <a:lnTo>
                  <a:pt x="237" y="276"/>
                </a:lnTo>
                <a:lnTo>
                  <a:pt x="237" y="275"/>
                </a:lnTo>
                <a:lnTo>
                  <a:pt x="239" y="276"/>
                </a:lnTo>
                <a:lnTo>
                  <a:pt x="239" y="277"/>
                </a:lnTo>
                <a:lnTo>
                  <a:pt x="239" y="278"/>
                </a:lnTo>
                <a:lnTo>
                  <a:pt x="240" y="280"/>
                </a:lnTo>
                <a:lnTo>
                  <a:pt x="241" y="280"/>
                </a:lnTo>
                <a:lnTo>
                  <a:pt x="241" y="281"/>
                </a:lnTo>
                <a:lnTo>
                  <a:pt x="243" y="282"/>
                </a:lnTo>
                <a:lnTo>
                  <a:pt x="244" y="284"/>
                </a:lnTo>
                <a:lnTo>
                  <a:pt x="244" y="285"/>
                </a:lnTo>
                <a:lnTo>
                  <a:pt x="245" y="285"/>
                </a:lnTo>
                <a:lnTo>
                  <a:pt x="245" y="286"/>
                </a:lnTo>
                <a:lnTo>
                  <a:pt x="246" y="286"/>
                </a:lnTo>
                <a:lnTo>
                  <a:pt x="246" y="288"/>
                </a:lnTo>
                <a:lnTo>
                  <a:pt x="248" y="289"/>
                </a:lnTo>
                <a:lnTo>
                  <a:pt x="248" y="290"/>
                </a:lnTo>
                <a:lnTo>
                  <a:pt x="249" y="290"/>
                </a:lnTo>
                <a:lnTo>
                  <a:pt x="249" y="292"/>
                </a:lnTo>
                <a:lnTo>
                  <a:pt x="250" y="293"/>
                </a:lnTo>
                <a:lnTo>
                  <a:pt x="250" y="294"/>
                </a:lnTo>
                <a:lnTo>
                  <a:pt x="252" y="294"/>
                </a:lnTo>
                <a:lnTo>
                  <a:pt x="250" y="294"/>
                </a:lnTo>
                <a:lnTo>
                  <a:pt x="250" y="295"/>
                </a:lnTo>
                <a:lnTo>
                  <a:pt x="249" y="297"/>
                </a:lnTo>
                <a:lnTo>
                  <a:pt x="249" y="298"/>
                </a:lnTo>
                <a:lnTo>
                  <a:pt x="249" y="299"/>
                </a:lnTo>
                <a:lnTo>
                  <a:pt x="248" y="299"/>
                </a:lnTo>
                <a:lnTo>
                  <a:pt x="248" y="301"/>
                </a:lnTo>
                <a:lnTo>
                  <a:pt x="248" y="302"/>
                </a:lnTo>
                <a:lnTo>
                  <a:pt x="248" y="305"/>
                </a:lnTo>
                <a:lnTo>
                  <a:pt x="248" y="306"/>
                </a:lnTo>
                <a:lnTo>
                  <a:pt x="246" y="306"/>
                </a:lnTo>
                <a:lnTo>
                  <a:pt x="246" y="307"/>
                </a:lnTo>
                <a:lnTo>
                  <a:pt x="248" y="307"/>
                </a:lnTo>
                <a:lnTo>
                  <a:pt x="246" y="309"/>
                </a:lnTo>
                <a:lnTo>
                  <a:pt x="245" y="310"/>
                </a:lnTo>
                <a:lnTo>
                  <a:pt x="245" y="311"/>
                </a:lnTo>
                <a:lnTo>
                  <a:pt x="244" y="312"/>
                </a:lnTo>
                <a:lnTo>
                  <a:pt x="244" y="314"/>
                </a:lnTo>
                <a:lnTo>
                  <a:pt x="244" y="315"/>
                </a:lnTo>
                <a:lnTo>
                  <a:pt x="244" y="316"/>
                </a:lnTo>
                <a:lnTo>
                  <a:pt x="244" y="318"/>
                </a:lnTo>
                <a:lnTo>
                  <a:pt x="243" y="318"/>
                </a:lnTo>
                <a:lnTo>
                  <a:pt x="243" y="319"/>
                </a:lnTo>
                <a:lnTo>
                  <a:pt x="243" y="320"/>
                </a:lnTo>
                <a:lnTo>
                  <a:pt x="241" y="320"/>
                </a:lnTo>
                <a:lnTo>
                  <a:pt x="241" y="322"/>
                </a:lnTo>
                <a:lnTo>
                  <a:pt x="243" y="322"/>
                </a:lnTo>
                <a:lnTo>
                  <a:pt x="243" y="323"/>
                </a:lnTo>
                <a:lnTo>
                  <a:pt x="244" y="324"/>
                </a:lnTo>
                <a:lnTo>
                  <a:pt x="244" y="326"/>
                </a:lnTo>
                <a:lnTo>
                  <a:pt x="243" y="326"/>
                </a:lnTo>
                <a:lnTo>
                  <a:pt x="243" y="328"/>
                </a:lnTo>
                <a:lnTo>
                  <a:pt x="243" y="331"/>
                </a:lnTo>
                <a:lnTo>
                  <a:pt x="244" y="332"/>
                </a:lnTo>
                <a:lnTo>
                  <a:pt x="244" y="333"/>
                </a:lnTo>
                <a:lnTo>
                  <a:pt x="244" y="335"/>
                </a:lnTo>
                <a:lnTo>
                  <a:pt x="244" y="336"/>
                </a:lnTo>
                <a:lnTo>
                  <a:pt x="244" y="337"/>
                </a:lnTo>
                <a:lnTo>
                  <a:pt x="244" y="339"/>
                </a:lnTo>
                <a:lnTo>
                  <a:pt x="244" y="340"/>
                </a:lnTo>
                <a:lnTo>
                  <a:pt x="245" y="340"/>
                </a:lnTo>
                <a:lnTo>
                  <a:pt x="244" y="340"/>
                </a:lnTo>
                <a:lnTo>
                  <a:pt x="244" y="343"/>
                </a:lnTo>
                <a:lnTo>
                  <a:pt x="244" y="345"/>
                </a:lnTo>
                <a:lnTo>
                  <a:pt x="244" y="347"/>
                </a:lnTo>
                <a:lnTo>
                  <a:pt x="243" y="347"/>
                </a:lnTo>
                <a:lnTo>
                  <a:pt x="243" y="348"/>
                </a:lnTo>
                <a:lnTo>
                  <a:pt x="241" y="348"/>
                </a:lnTo>
                <a:lnTo>
                  <a:pt x="240" y="348"/>
                </a:lnTo>
                <a:lnTo>
                  <a:pt x="240" y="350"/>
                </a:lnTo>
                <a:lnTo>
                  <a:pt x="241" y="352"/>
                </a:lnTo>
                <a:lnTo>
                  <a:pt x="240" y="353"/>
                </a:lnTo>
                <a:lnTo>
                  <a:pt x="241" y="353"/>
                </a:lnTo>
                <a:lnTo>
                  <a:pt x="240" y="356"/>
                </a:lnTo>
                <a:lnTo>
                  <a:pt x="241" y="356"/>
                </a:lnTo>
                <a:lnTo>
                  <a:pt x="241" y="357"/>
                </a:lnTo>
                <a:lnTo>
                  <a:pt x="240" y="357"/>
                </a:lnTo>
                <a:lnTo>
                  <a:pt x="241" y="357"/>
                </a:lnTo>
                <a:lnTo>
                  <a:pt x="241" y="358"/>
                </a:lnTo>
                <a:lnTo>
                  <a:pt x="241" y="360"/>
                </a:lnTo>
                <a:lnTo>
                  <a:pt x="241" y="361"/>
                </a:lnTo>
                <a:lnTo>
                  <a:pt x="241" y="362"/>
                </a:lnTo>
                <a:lnTo>
                  <a:pt x="243" y="364"/>
                </a:lnTo>
                <a:lnTo>
                  <a:pt x="243" y="365"/>
                </a:lnTo>
                <a:lnTo>
                  <a:pt x="244" y="365"/>
                </a:lnTo>
                <a:lnTo>
                  <a:pt x="244" y="366"/>
                </a:lnTo>
                <a:lnTo>
                  <a:pt x="243" y="367"/>
                </a:lnTo>
                <a:lnTo>
                  <a:pt x="241" y="369"/>
                </a:lnTo>
                <a:lnTo>
                  <a:pt x="240" y="369"/>
                </a:lnTo>
                <a:lnTo>
                  <a:pt x="240" y="370"/>
                </a:lnTo>
                <a:lnTo>
                  <a:pt x="240" y="371"/>
                </a:lnTo>
                <a:lnTo>
                  <a:pt x="239" y="373"/>
                </a:lnTo>
                <a:lnTo>
                  <a:pt x="239" y="374"/>
                </a:lnTo>
                <a:lnTo>
                  <a:pt x="237" y="377"/>
                </a:lnTo>
                <a:lnTo>
                  <a:pt x="237" y="378"/>
                </a:lnTo>
                <a:lnTo>
                  <a:pt x="237" y="379"/>
                </a:lnTo>
                <a:lnTo>
                  <a:pt x="237" y="382"/>
                </a:lnTo>
                <a:lnTo>
                  <a:pt x="237" y="384"/>
                </a:lnTo>
                <a:lnTo>
                  <a:pt x="237" y="386"/>
                </a:lnTo>
                <a:lnTo>
                  <a:pt x="237" y="387"/>
                </a:lnTo>
                <a:lnTo>
                  <a:pt x="237" y="388"/>
                </a:lnTo>
                <a:lnTo>
                  <a:pt x="239" y="390"/>
                </a:lnTo>
                <a:lnTo>
                  <a:pt x="239" y="391"/>
                </a:lnTo>
                <a:lnTo>
                  <a:pt x="239" y="392"/>
                </a:lnTo>
                <a:lnTo>
                  <a:pt x="239" y="394"/>
                </a:lnTo>
                <a:lnTo>
                  <a:pt x="239" y="395"/>
                </a:lnTo>
                <a:lnTo>
                  <a:pt x="239" y="398"/>
                </a:lnTo>
                <a:lnTo>
                  <a:pt x="239" y="400"/>
                </a:lnTo>
                <a:lnTo>
                  <a:pt x="237" y="400"/>
                </a:lnTo>
                <a:lnTo>
                  <a:pt x="237" y="401"/>
                </a:lnTo>
                <a:lnTo>
                  <a:pt x="236" y="403"/>
                </a:lnTo>
                <a:lnTo>
                  <a:pt x="236" y="404"/>
                </a:lnTo>
                <a:lnTo>
                  <a:pt x="235" y="404"/>
                </a:lnTo>
                <a:lnTo>
                  <a:pt x="235" y="403"/>
                </a:lnTo>
                <a:lnTo>
                  <a:pt x="235" y="401"/>
                </a:lnTo>
                <a:lnTo>
                  <a:pt x="235" y="400"/>
                </a:lnTo>
                <a:lnTo>
                  <a:pt x="235" y="399"/>
                </a:lnTo>
                <a:lnTo>
                  <a:pt x="235" y="398"/>
                </a:lnTo>
                <a:lnTo>
                  <a:pt x="235" y="396"/>
                </a:lnTo>
                <a:lnTo>
                  <a:pt x="235" y="395"/>
                </a:lnTo>
                <a:lnTo>
                  <a:pt x="235" y="394"/>
                </a:lnTo>
                <a:lnTo>
                  <a:pt x="235" y="391"/>
                </a:lnTo>
                <a:lnTo>
                  <a:pt x="235" y="392"/>
                </a:lnTo>
                <a:lnTo>
                  <a:pt x="235" y="391"/>
                </a:lnTo>
                <a:lnTo>
                  <a:pt x="235" y="390"/>
                </a:lnTo>
                <a:lnTo>
                  <a:pt x="235" y="388"/>
                </a:lnTo>
                <a:lnTo>
                  <a:pt x="233" y="387"/>
                </a:lnTo>
                <a:lnTo>
                  <a:pt x="232" y="386"/>
                </a:lnTo>
                <a:lnTo>
                  <a:pt x="231" y="386"/>
                </a:lnTo>
                <a:lnTo>
                  <a:pt x="231" y="384"/>
                </a:lnTo>
                <a:lnTo>
                  <a:pt x="229" y="383"/>
                </a:lnTo>
                <a:lnTo>
                  <a:pt x="229" y="382"/>
                </a:lnTo>
                <a:lnTo>
                  <a:pt x="229" y="381"/>
                </a:lnTo>
                <a:lnTo>
                  <a:pt x="228" y="381"/>
                </a:lnTo>
                <a:lnTo>
                  <a:pt x="227" y="381"/>
                </a:lnTo>
                <a:lnTo>
                  <a:pt x="225" y="381"/>
                </a:lnTo>
                <a:lnTo>
                  <a:pt x="224" y="381"/>
                </a:lnTo>
                <a:lnTo>
                  <a:pt x="224" y="379"/>
                </a:lnTo>
                <a:lnTo>
                  <a:pt x="223" y="378"/>
                </a:lnTo>
                <a:lnTo>
                  <a:pt x="223" y="377"/>
                </a:lnTo>
                <a:lnTo>
                  <a:pt x="224" y="377"/>
                </a:lnTo>
                <a:lnTo>
                  <a:pt x="225" y="375"/>
                </a:lnTo>
                <a:lnTo>
                  <a:pt x="224" y="375"/>
                </a:lnTo>
                <a:lnTo>
                  <a:pt x="224" y="374"/>
                </a:lnTo>
                <a:lnTo>
                  <a:pt x="225" y="373"/>
                </a:lnTo>
                <a:lnTo>
                  <a:pt x="225" y="371"/>
                </a:lnTo>
                <a:lnTo>
                  <a:pt x="225" y="370"/>
                </a:lnTo>
                <a:lnTo>
                  <a:pt x="225" y="369"/>
                </a:lnTo>
                <a:lnTo>
                  <a:pt x="224" y="369"/>
                </a:lnTo>
                <a:lnTo>
                  <a:pt x="224" y="367"/>
                </a:lnTo>
                <a:lnTo>
                  <a:pt x="224" y="366"/>
                </a:lnTo>
                <a:lnTo>
                  <a:pt x="223" y="366"/>
                </a:lnTo>
                <a:lnTo>
                  <a:pt x="222" y="366"/>
                </a:lnTo>
                <a:lnTo>
                  <a:pt x="222" y="365"/>
                </a:lnTo>
                <a:lnTo>
                  <a:pt x="220" y="364"/>
                </a:lnTo>
                <a:lnTo>
                  <a:pt x="219" y="364"/>
                </a:lnTo>
                <a:lnTo>
                  <a:pt x="219" y="362"/>
                </a:lnTo>
                <a:lnTo>
                  <a:pt x="218" y="362"/>
                </a:lnTo>
                <a:lnTo>
                  <a:pt x="218" y="361"/>
                </a:lnTo>
                <a:lnTo>
                  <a:pt x="219" y="360"/>
                </a:lnTo>
                <a:lnTo>
                  <a:pt x="218" y="360"/>
                </a:lnTo>
                <a:lnTo>
                  <a:pt x="218" y="358"/>
                </a:lnTo>
                <a:lnTo>
                  <a:pt x="216" y="358"/>
                </a:lnTo>
                <a:lnTo>
                  <a:pt x="215" y="356"/>
                </a:lnTo>
                <a:lnTo>
                  <a:pt x="215" y="353"/>
                </a:lnTo>
                <a:lnTo>
                  <a:pt x="214" y="352"/>
                </a:lnTo>
                <a:lnTo>
                  <a:pt x="214" y="350"/>
                </a:lnTo>
                <a:lnTo>
                  <a:pt x="212" y="350"/>
                </a:lnTo>
                <a:lnTo>
                  <a:pt x="212" y="349"/>
                </a:lnTo>
                <a:lnTo>
                  <a:pt x="212" y="348"/>
                </a:lnTo>
                <a:lnTo>
                  <a:pt x="211" y="347"/>
                </a:lnTo>
                <a:lnTo>
                  <a:pt x="211" y="345"/>
                </a:lnTo>
                <a:lnTo>
                  <a:pt x="211" y="343"/>
                </a:lnTo>
                <a:lnTo>
                  <a:pt x="211" y="341"/>
                </a:lnTo>
                <a:lnTo>
                  <a:pt x="211" y="340"/>
                </a:lnTo>
                <a:lnTo>
                  <a:pt x="212" y="339"/>
                </a:lnTo>
                <a:lnTo>
                  <a:pt x="211" y="339"/>
                </a:lnTo>
                <a:lnTo>
                  <a:pt x="211" y="337"/>
                </a:lnTo>
                <a:lnTo>
                  <a:pt x="212" y="337"/>
                </a:lnTo>
                <a:lnTo>
                  <a:pt x="212" y="336"/>
                </a:lnTo>
                <a:lnTo>
                  <a:pt x="211" y="336"/>
                </a:lnTo>
                <a:lnTo>
                  <a:pt x="211" y="335"/>
                </a:lnTo>
                <a:lnTo>
                  <a:pt x="212" y="333"/>
                </a:lnTo>
                <a:lnTo>
                  <a:pt x="212" y="332"/>
                </a:lnTo>
                <a:lnTo>
                  <a:pt x="211" y="331"/>
                </a:lnTo>
                <a:lnTo>
                  <a:pt x="212" y="331"/>
                </a:lnTo>
                <a:lnTo>
                  <a:pt x="212" y="329"/>
                </a:lnTo>
                <a:lnTo>
                  <a:pt x="211" y="329"/>
                </a:lnTo>
                <a:lnTo>
                  <a:pt x="211" y="328"/>
                </a:lnTo>
                <a:lnTo>
                  <a:pt x="210" y="328"/>
                </a:lnTo>
                <a:lnTo>
                  <a:pt x="210" y="327"/>
                </a:lnTo>
                <a:lnTo>
                  <a:pt x="210" y="326"/>
                </a:lnTo>
                <a:lnTo>
                  <a:pt x="210" y="324"/>
                </a:lnTo>
                <a:lnTo>
                  <a:pt x="208" y="324"/>
                </a:lnTo>
                <a:lnTo>
                  <a:pt x="208" y="323"/>
                </a:lnTo>
                <a:lnTo>
                  <a:pt x="208" y="322"/>
                </a:lnTo>
                <a:lnTo>
                  <a:pt x="207" y="320"/>
                </a:lnTo>
                <a:lnTo>
                  <a:pt x="207" y="319"/>
                </a:lnTo>
                <a:lnTo>
                  <a:pt x="207" y="318"/>
                </a:lnTo>
                <a:lnTo>
                  <a:pt x="207" y="316"/>
                </a:lnTo>
                <a:lnTo>
                  <a:pt x="207" y="315"/>
                </a:lnTo>
                <a:lnTo>
                  <a:pt x="208" y="314"/>
                </a:lnTo>
                <a:lnTo>
                  <a:pt x="208" y="312"/>
                </a:lnTo>
                <a:lnTo>
                  <a:pt x="210" y="311"/>
                </a:lnTo>
                <a:lnTo>
                  <a:pt x="211" y="311"/>
                </a:lnTo>
                <a:lnTo>
                  <a:pt x="212" y="311"/>
                </a:lnTo>
                <a:lnTo>
                  <a:pt x="212" y="310"/>
                </a:lnTo>
                <a:lnTo>
                  <a:pt x="212" y="309"/>
                </a:lnTo>
                <a:lnTo>
                  <a:pt x="211" y="307"/>
                </a:lnTo>
                <a:lnTo>
                  <a:pt x="211" y="306"/>
                </a:lnTo>
                <a:lnTo>
                  <a:pt x="211" y="305"/>
                </a:lnTo>
                <a:lnTo>
                  <a:pt x="211" y="303"/>
                </a:lnTo>
                <a:lnTo>
                  <a:pt x="211" y="302"/>
                </a:lnTo>
                <a:lnTo>
                  <a:pt x="212" y="302"/>
                </a:lnTo>
                <a:lnTo>
                  <a:pt x="211" y="301"/>
                </a:lnTo>
                <a:lnTo>
                  <a:pt x="212" y="301"/>
                </a:lnTo>
                <a:lnTo>
                  <a:pt x="212" y="299"/>
                </a:lnTo>
                <a:lnTo>
                  <a:pt x="212" y="298"/>
                </a:lnTo>
                <a:lnTo>
                  <a:pt x="214" y="298"/>
                </a:lnTo>
                <a:lnTo>
                  <a:pt x="214" y="297"/>
                </a:lnTo>
                <a:lnTo>
                  <a:pt x="212" y="297"/>
                </a:lnTo>
                <a:lnTo>
                  <a:pt x="212" y="295"/>
                </a:lnTo>
                <a:lnTo>
                  <a:pt x="211" y="294"/>
                </a:lnTo>
                <a:lnTo>
                  <a:pt x="210" y="294"/>
                </a:lnTo>
                <a:lnTo>
                  <a:pt x="210" y="293"/>
                </a:lnTo>
                <a:lnTo>
                  <a:pt x="208" y="293"/>
                </a:lnTo>
                <a:lnTo>
                  <a:pt x="208" y="292"/>
                </a:lnTo>
                <a:lnTo>
                  <a:pt x="208" y="290"/>
                </a:lnTo>
                <a:lnTo>
                  <a:pt x="208" y="289"/>
                </a:lnTo>
                <a:lnTo>
                  <a:pt x="210" y="288"/>
                </a:lnTo>
                <a:lnTo>
                  <a:pt x="210" y="286"/>
                </a:lnTo>
                <a:lnTo>
                  <a:pt x="210" y="284"/>
                </a:lnTo>
                <a:lnTo>
                  <a:pt x="211" y="284"/>
                </a:lnTo>
                <a:lnTo>
                  <a:pt x="211" y="282"/>
                </a:lnTo>
                <a:lnTo>
                  <a:pt x="211" y="281"/>
                </a:lnTo>
                <a:lnTo>
                  <a:pt x="211" y="280"/>
                </a:lnTo>
                <a:lnTo>
                  <a:pt x="210" y="278"/>
                </a:lnTo>
                <a:lnTo>
                  <a:pt x="210" y="277"/>
                </a:lnTo>
                <a:lnTo>
                  <a:pt x="208" y="277"/>
                </a:lnTo>
                <a:lnTo>
                  <a:pt x="208" y="278"/>
                </a:lnTo>
                <a:lnTo>
                  <a:pt x="208" y="277"/>
                </a:lnTo>
                <a:lnTo>
                  <a:pt x="210" y="276"/>
                </a:lnTo>
                <a:lnTo>
                  <a:pt x="210" y="275"/>
                </a:lnTo>
                <a:lnTo>
                  <a:pt x="210" y="273"/>
                </a:lnTo>
                <a:lnTo>
                  <a:pt x="210" y="272"/>
                </a:lnTo>
                <a:lnTo>
                  <a:pt x="208" y="272"/>
                </a:lnTo>
                <a:lnTo>
                  <a:pt x="208" y="271"/>
                </a:lnTo>
                <a:lnTo>
                  <a:pt x="207" y="269"/>
                </a:lnTo>
                <a:lnTo>
                  <a:pt x="207" y="268"/>
                </a:lnTo>
                <a:lnTo>
                  <a:pt x="206" y="268"/>
                </a:lnTo>
                <a:lnTo>
                  <a:pt x="205" y="268"/>
                </a:lnTo>
                <a:lnTo>
                  <a:pt x="203" y="268"/>
                </a:lnTo>
                <a:lnTo>
                  <a:pt x="202" y="268"/>
                </a:lnTo>
                <a:lnTo>
                  <a:pt x="202" y="267"/>
                </a:lnTo>
                <a:lnTo>
                  <a:pt x="201" y="267"/>
                </a:lnTo>
                <a:lnTo>
                  <a:pt x="199" y="267"/>
                </a:lnTo>
                <a:lnTo>
                  <a:pt x="198" y="267"/>
                </a:lnTo>
                <a:lnTo>
                  <a:pt x="197" y="267"/>
                </a:lnTo>
                <a:lnTo>
                  <a:pt x="197" y="265"/>
                </a:lnTo>
                <a:lnTo>
                  <a:pt x="195" y="264"/>
                </a:lnTo>
                <a:lnTo>
                  <a:pt x="194" y="263"/>
                </a:lnTo>
                <a:lnTo>
                  <a:pt x="193" y="263"/>
                </a:lnTo>
                <a:lnTo>
                  <a:pt x="191" y="261"/>
                </a:lnTo>
                <a:lnTo>
                  <a:pt x="191" y="260"/>
                </a:lnTo>
                <a:lnTo>
                  <a:pt x="190" y="260"/>
                </a:lnTo>
                <a:lnTo>
                  <a:pt x="190" y="259"/>
                </a:lnTo>
                <a:lnTo>
                  <a:pt x="189" y="257"/>
                </a:lnTo>
                <a:lnTo>
                  <a:pt x="188" y="256"/>
                </a:lnTo>
                <a:lnTo>
                  <a:pt x="188" y="255"/>
                </a:lnTo>
                <a:lnTo>
                  <a:pt x="186" y="254"/>
                </a:lnTo>
                <a:lnTo>
                  <a:pt x="186" y="252"/>
                </a:lnTo>
                <a:lnTo>
                  <a:pt x="186" y="251"/>
                </a:lnTo>
                <a:lnTo>
                  <a:pt x="186" y="250"/>
                </a:lnTo>
                <a:lnTo>
                  <a:pt x="185" y="248"/>
                </a:lnTo>
                <a:lnTo>
                  <a:pt x="185" y="247"/>
                </a:lnTo>
                <a:lnTo>
                  <a:pt x="186" y="244"/>
                </a:lnTo>
                <a:lnTo>
                  <a:pt x="186" y="243"/>
                </a:lnTo>
                <a:lnTo>
                  <a:pt x="188" y="242"/>
                </a:lnTo>
                <a:lnTo>
                  <a:pt x="188" y="240"/>
                </a:lnTo>
                <a:lnTo>
                  <a:pt x="188" y="239"/>
                </a:lnTo>
                <a:lnTo>
                  <a:pt x="188" y="238"/>
                </a:lnTo>
                <a:lnTo>
                  <a:pt x="189" y="238"/>
                </a:lnTo>
                <a:lnTo>
                  <a:pt x="189" y="237"/>
                </a:lnTo>
                <a:lnTo>
                  <a:pt x="188" y="235"/>
                </a:lnTo>
                <a:lnTo>
                  <a:pt x="189" y="235"/>
                </a:lnTo>
                <a:lnTo>
                  <a:pt x="189" y="234"/>
                </a:lnTo>
                <a:lnTo>
                  <a:pt x="189" y="233"/>
                </a:lnTo>
                <a:lnTo>
                  <a:pt x="188" y="233"/>
                </a:lnTo>
                <a:lnTo>
                  <a:pt x="188" y="231"/>
                </a:lnTo>
                <a:lnTo>
                  <a:pt x="188" y="230"/>
                </a:lnTo>
                <a:lnTo>
                  <a:pt x="186" y="230"/>
                </a:lnTo>
                <a:lnTo>
                  <a:pt x="185" y="229"/>
                </a:lnTo>
                <a:lnTo>
                  <a:pt x="184" y="229"/>
                </a:lnTo>
                <a:lnTo>
                  <a:pt x="184" y="227"/>
                </a:lnTo>
                <a:lnTo>
                  <a:pt x="182" y="226"/>
                </a:lnTo>
                <a:lnTo>
                  <a:pt x="181" y="226"/>
                </a:lnTo>
                <a:lnTo>
                  <a:pt x="181" y="227"/>
                </a:lnTo>
                <a:lnTo>
                  <a:pt x="180" y="226"/>
                </a:lnTo>
                <a:lnTo>
                  <a:pt x="180" y="225"/>
                </a:lnTo>
                <a:lnTo>
                  <a:pt x="180" y="223"/>
                </a:lnTo>
                <a:lnTo>
                  <a:pt x="181" y="223"/>
                </a:lnTo>
                <a:lnTo>
                  <a:pt x="182" y="223"/>
                </a:lnTo>
                <a:lnTo>
                  <a:pt x="182" y="222"/>
                </a:lnTo>
                <a:lnTo>
                  <a:pt x="181" y="222"/>
                </a:lnTo>
                <a:lnTo>
                  <a:pt x="181" y="221"/>
                </a:lnTo>
                <a:lnTo>
                  <a:pt x="180" y="221"/>
                </a:lnTo>
                <a:lnTo>
                  <a:pt x="178" y="221"/>
                </a:lnTo>
                <a:lnTo>
                  <a:pt x="178" y="220"/>
                </a:lnTo>
                <a:lnTo>
                  <a:pt x="177" y="218"/>
                </a:lnTo>
                <a:lnTo>
                  <a:pt x="176" y="218"/>
                </a:lnTo>
                <a:lnTo>
                  <a:pt x="176" y="217"/>
                </a:lnTo>
                <a:lnTo>
                  <a:pt x="174" y="217"/>
                </a:lnTo>
                <a:lnTo>
                  <a:pt x="173" y="217"/>
                </a:lnTo>
                <a:lnTo>
                  <a:pt x="172" y="217"/>
                </a:lnTo>
                <a:lnTo>
                  <a:pt x="171" y="216"/>
                </a:lnTo>
                <a:lnTo>
                  <a:pt x="169" y="216"/>
                </a:lnTo>
                <a:lnTo>
                  <a:pt x="169" y="214"/>
                </a:lnTo>
                <a:lnTo>
                  <a:pt x="169" y="213"/>
                </a:lnTo>
                <a:lnTo>
                  <a:pt x="168" y="213"/>
                </a:lnTo>
                <a:lnTo>
                  <a:pt x="168" y="212"/>
                </a:lnTo>
                <a:lnTo>
                  <a:pt x="167" y="210"/>
                </a:lnTo>
                <a:lnTo>
                  <a:pt x="165" y="210"/>
                </a:lnTo>
                <a:lnTo>
                  <a:pt x="165" y="209"/>
                </a:lnTo>
                <a:lnTo>
                  <a:pt x="165" y="208"/>
                </a:lnTo>
                <a:lnTo>
                  <a:pt x="167" y="208"/>
                </a:lnTo>
                <a:lnTo>
                  <a:pt x="167" y="206"/>
                </a:lnTo>
                <a:lnTo>
                  <a:pt x="165" y="205"/>
                </a:lnTo>
                <a:lnTo>
                  <a:pt x="165" y="204"/>
                </a:lnTo>
                <a:lnTo>
                  <a:pt x="167" y="204"/>
                </a:lnTo>
                <a:lnTo>
                  <a:pt x="167" y="203"/>
                </a:lnTo>
                <a:lnTo>
                  <a:pt x="167" y="201"/>
                </a:lnTo>
                <a:lnTo>
                  <a:pt x="167" y="200"/>
                </a:lnTo>
                <a:lnTo>
                  <a:pt x="167" y="199"/>
                </a:lnTo>
                <a:lnTo>
                  <a:pt x="165" y="199"/>
                </a:lnTo>
                <a:lnTo>
                  <a:pt x="164" y="197"/>
                </a:lnTo>
                <a:lnTo>
                  <a:pt x="164" y="196"/>
                </a:lnTo>
                <a:lnTo>
                  <a:pt x="163" y="196"/>
                </a:lnTo>
                <a:lnTo>
                  <a:pt x="163" y="193"/>
                </a:lnTo>
                <a:lnTo>
                  <a:pt x="163" y="192"/>
                </a:lnTo>
                <a:lnTo>
                  <a:pt x="161" y="192"/>
                </a:lnTo>
                <a:lnTo>
                  <a:pt x="163" y="191"/>
                </a:lnTo>
                <a:lnTo>
                  <a:pt x="163" y="189"/>
                </a:lnTo>
                <a:lnTo>
                  <a:pt x="161" y="189"/>
                </a:lnTo>
                <a:lnTo>
                  <a:pt x="161" y="188"/>
                </a:lnTo>
                <a:lnTo>
                  <a:pt x="160" y="187"/>
                </a:lnTo>
                <a:lnTo>
                  <a:pt x="160" y="185"/>
                </a:lnTo>
                <a:lnTo>
                  <a:pt x="159" y="185"/>
                </a:lnTo>
                <a:lnTo>
                  <a:pt x="157" y="184"/>
                </a:lnTo>
                <a:lnTo>
                  <a:pt x="156" y="184"/>
                </a:lnTo>
                <a:lnTo>
                  <a:pt x="156" y="183"/>
                </a:lnTo>
                <a:lnTo>
                  <a:pt x="155" y="180"/>
                </a:lnTo>
                <a:lnTo>
                  <a:pt x="155" y="179"/>
                </a:lnTo>
                <a:lnTo>
                  <a:pt x="155" y="178"/>
                </a:lnTo>
                <a:lnTo>
                  <a:pt x="155" y="176"/>
                </a:lnTo>
                <a:lnTo>
                  <a:pt x="155" y="175"/>
                </a:lnTo>
                <a:lnTo>
                  <a:pt x="155" y="174"/>
                </a:lnTo>
                <a:lnTo>
                  <a:pt x="155" y="172"/>
                </a:lnTo>
                <a:lnTo>
                  <a:pt x="156" y="171"/>
                </a:lnTo>
                <a:lnTo>
                  <a:pt x="156" y="170"/>
                </a:lnTo>
                <a:lnTo>
                  <a:pt x="156" y="168"/>
                </a:lnTo>
                <a:lnTo>
                  <a:pt x="156" y="167"/>
                </a:lnTo>
                <a:lnTo>
                  <a:pt x="156" y="166"/>
                </a:lnTo>
                <a:lnTo>
                  <a:pt x="156" y="163"/>
                </a:lnTo>
                <a:lnTo>
                  <a:pt x="156" y="162"/>
                </a:lnTo>
                <a:lnTo>
                  <a:pt x="157" y="162"/>
                </a:lnTo>
                <a:lnTo>
                  <a:pt x="157" y="161"/>
                </a:lnTo>
                <a:lnTo>
                  <a:pt x="157" y="159"/>
                </a:lnTo>
                <a:lnTo>
                  <a:pt x="159" y="159"/>
                </a:lnTo>
                <a:lnTo>
                  <a:pt x="159" y="158"/>
                </a:lnTo>
                <a:lnTo>
                  <a:pt x="159" y="157"/>
                </a:lnTo>
                <a:lnTo>
                  <a:pt x="157" y="157"/>
                </a:lnTo>
                <a:lnTo>
                  <a:pt x="157" y="155"/>
                </a:lnTo>
                <a:lnTo>
                  <a:pt x="159" y="155"/>
                </a:lnTo>
                <a:lnTo>
                  <a:pt x="157" y="155"/>
                </a:lnTo>
                <a:lnTo>
                  <a:pt x="157" y="154"/>
                </a:lnTo>
                <a:lnTo>
                  <a:pt x="156" y="154"/>
                </a:lnTo>
                <a:lnTo>
                  <a:pt x="155" y="154"/>
                </a:lnTo>
                <a:lnTo>
                  <a:pt x="153" y="154"/>
                </a:lnTo>
                <a:lnTo>
                  <a:pt x="152" y="154"/>
                </a:lnTo>
                <a:lnTo>
                  <a:pt x="151" y="153"/>
                </a:lnTo>
                <a:lnTo>
                  <a:pt x="151" y="154"/>
                </a:lnTo>
                <a:lnTo>
                  <a:pt x="151" y="153"/>
                </a:lnTo>
                <a:lnTo>
                  <a:pt x="150" y="153"/>
                </a:lnTo>
                <a:lnTo>
                  <a:pt x="150" y="154"/>
                </a:lnTo>
                <a:lnTo>
                  <a:pt x="148" y="153"/>
                </a:lnTo>
                <a:lnTo>
                  <a:pt x="148" y="154"/>
                </a:lnTo>
                <a:lnTo>
                  <a:pt x="148" y="155"/>
                </a:lnTo>
                <a:lnTo>
                  <a:pt x="147" y="155"/>
                </a:lnTo>
                <a:lnTo>
                  <a:pt x="144" y="158"/>
                </a:lnTo>
                <a:lnTo>
                  <a:pt x="143" y="158"/>
                </a:lnTo>
                <a:lnTo>
                  <a:pt x="143" y="159"/>
                </a:lnTo>
                <a:lnTo>
                  <a:pt x="142" y="159"/>
                </a:lnTo>
                <a:lnTo>
                  <a:pt x="140" y="159"/>
                </a:lnTo>
                <a:lnTo>
                  <a:pt x="140" y="161"/>
                </a:lnTo>
                <a:lnTo>
                  <a:pt x="139" y="159"/>
                </a:lnTo>
                <a:lnTo>
                  <a:pt x="138" y="161"/>
                </a:lnTo>
                <a:lnTo>
                  <a:pt x="136" y="161"/>
                </a:lnTo>
                <a:lnTo>
                  <a:pt x="135" y="162"/>
                </a:lnTo>
                <a:lnTo>
                  <a:pt x="134" y="162"/>
                </a:lnTo>
                <a:lnTo>
                  <a:pt x="133" y="163"/>
                </a:lnTo>
                <a:lnTo>
                  <a:pt x="133" y="165"/>
                </a:lnTo>
                <a:lnTo>
                  <a:pt x="133" y="166"/>
                </a:lnTo>
                <a:lnTo>
                  <a:pt x="131" y="166"/>
                </a:lnTo>
                <a:lnTo>
                  <a:pt x="131" y="165"/>
                </a:lnTo>
                <a:lnTo>
                  <a:pt x="130" y="166"/>
                </a:lnTo>
                <a:lnTo>
                  <a:pt x="130" y="167"/>
                </a:lnTo>
                <a:lnTo>
                  <a:pt x="129" y="167"/>
                </a:lnTo>
                <a:lnTo>
                  <a:pt x="127" y="167"/>
                </a:lnTo>
                <a:lnTo>
                  <a:pt x="127" y="168"/>
                </a:lnTo>
                <a:lnTo>
                  <a:pt x="126" y="168"/>
                </a:lnTo>
                <a:lnTo>
                  <a:pt x="126" y="170"/>
                </a:lnTo>
                <a:lnTo>
                  <a:pt x="126" y="171"/>
                </a:lnTo>
                <a:lnTo>
                  <a:pt x="125" y="171"/>
                </a:lnTo>
                <a:lnTo>
                  <a:pt x="123" y="171"/>
                </a:lnTo>
                <a:lnTo>
                  <a:pt x="122" y="170"/>
                </a:lnTo>
                <a:lnTo>
                  <a:pt x="122" y="171"/>
                </a:lnTo>
                <a:lnTo>
                  <a:pt x="121" y="172"/>
                </a:lnTo>
                <a:lnTo>
                  <a:pt x="121" y="174"/>
                </a:lnTo>
                <a:lnTo>
                  <a:pt x="119" y="174"/>
                </a:lnTo>
                <a:lnTo>
                  <a:pt x="119" y="175"/>
                </a:lnTo>
                <a:lnTo>
                  <a:pt x="118" y="175"/>
                </a:lnTo>
                <a:lnTo>
                  <a:pt x="118" y="176"/>
                </a:lnTo>
                <a:lnTo>
                  <a:pt x="118" y="178"/>
                </a:lnTo>
                <a:lnTo>
                  <a:pt x="118" y="179"/>
                </a:lnTo>
                <a:lnTo>
                  <a:pt x="118" y="180"/>
                </a:lnTo>
                <a:lnTo>
                  <a:pt x="117" y="180"/>
                </a:lnTo>
                <a:lnTo>
                  <a:pt x="116" y="180"/>
                </a:lnTo>
                <a:lnTo>
                  <a:pt x="114" y="180"/>
                </a:lnTo>
                <a:lnTo>
                  <a:pt x="113" y="180"/>
                </a:lnTo>
                <a:lnTo>
                  <a:pt x="113" y="182"/>
                </a:lnTo>
                <a:lnTo>
                  <a:pt x="112" y="182"/>
                </a:lnTo>
                <a:lnTo>
                  <a:pt x="112" y="183"/>
                </a:lnTo>
                <a:lnTo>
                  <a:pt x="112" y="184"/>
                </a:lnTo>
                <a:lnTo>
                  <a:pt x="110" y="185"/>
                </a:lnTo>
                <a:lnTo>
                  <a:pt x="110" y="188"/>
                </a:lnTo>
                <a:lnTo>
                  <a:pt x="110" y="189"/>
                </a:lnTo>
                <a:lnTo>
                  <a:pt x="112" y="189"/>
                </a:lnTo>
                <a:lnTo>
                  <a:pt x="112" y="191"/>
                </a:lnTo>
                <a:lnTo>
                  <a:pt x="112" y="192"/>
                </a:lnTo>
                <a:lnTo>
                  <a:pt x="112" y="193"/>
                </a:lnTo>
                <a:lnTo>
                  <a:pt x="112" y="195"/>
                </a:lnTo>
                <a:lnTo>
                  <a:pt x="112" y="196"/>
                </a:lnTo>
                <a:lnTo>
                  <a:pt x="113" y="196"/>
                </a:lnTo>
                <a:lnTo>
                  <a:pt x="113" y="197"/>
                </a:lnTo>
                <a:lnTo>
                  <a:pt x="113" y="199"/>
                </a:lnTo>
                <a:lnTo>
                  <a:pt x="113" y="201"/>
                </a:lnTo>
                <a:lnTo>
                  <a:pt x="114" y="203"/>
                </a:lnTo>
                <a:lnTo>
                  <a:pt x="114" y="204"/>
                </a:lnTo>
                <a:lnTo>
                  <a:pt x="114" y="205"/>
                </a:lnTo>
                <a:lnTo>
                  <a:pt x="114" y="208"/>
                </a:lnTo>
                <a:lnTo>
                  <a:pt x="114" y="209"/>
                </a:lnTo>
                <a:lnTo>
                  <a:pt x="114" y="210"/>
                </a:lnTo>
                <a:lnTo>
                  <a:pt x="113" y="212"/>
                </a:lnTo>
                <a:lnTo>
                  <a:pt x="113" y="213"/>
                </a:lnTo>
                <a:lnTo>
                  <a:pt x="112" y="213"/>
                </a:lnTo>
                <a:lnTo>
                  <a:pt x="112" y="214"/>
                </a:lnTo>
                <a:lnTo>
                  <a:pt x="112" y="216"/>
                </a:lnTo>
                <a:lnTo>
                  <a:pt x="110" y="216"/>
                </a:lnTo>
                <a:lnTo>
                  <a:pt x="109" y="217"/>
                </a:lnTo>
                <a:lnTo>
                  <a:pt x="108" y="217"/>
                </a:lnTo>
                <a:lnTo>
                  <a:pt x="106" y="218"/>
                </a:lnTo>
                <a:lnTo>
                  <a:pt x="106" y="220"/>
                </a:lnTo>
                <a:lnTo>
                  <a:pt x="105" y="221"/>
                </a:lnTo>
                <a:lnTo>
                  <a:pt x="105" y="222"/>
                </a:lnTo>
                <a:lnTo>
                  <a:pt x="104" y="222"/>
                </a:lnTo>
                <a:lnTo>
                  <a:pt x="105" y="223"/>
                </a:lnTo>
                <a:lnTo>
                  <a:pt x="104" y="223"/>
                </a:lnTo>
                <a:lnTo>
                  <a:pt x="104" y="225"/>
                </a:lnTo>
                <a:lnTo>
                  <a:pt x="102" y="225"/>
                </a:lnTo>
                <a:lnTo>
                  <a:pt x="102" y="226"/>
                </a:lnTo>
                <a:lnTo>
                  <a:pt x="101" y="226"/>
                </a:lnTo>
                <a:lnTo>
                  <a:pt x="100" y="226"/>
                </a:lnTo>
                <a:lnTo>
                  <a:pt x="100" y="227"/>
                </a:lnTo>
                <a:lnTo>
                  <a:pt x="99" y="227"/>
                </a:lnTo>
                <a:lnTo>
                  <a:pt x="97" y="227"/>
                </a:lnTo>
                <a:lnTo>
                  <a:pt x="96" y="227"/>
                </a:lnTo>
                <a:lnTo>
                  <a:pt x="96" y="229"/>
                </a:lnTo>
                <a:lnTo>
                  <a:pt x="95" y="229"/>
                </a:lnTo>
                <a:lnTo>
                  <a:pt x="95" y="230"/>
                </a:lnTo>
                <a:lnTo>
                  <a:pt x="95" y="231"/>
                </a:lnTo>
                <a:lnTo>
                  <a:pt x="95" y="230"/>
                </a:lnTo>
                <a:lnTo>
                  <a:pt x="95" y="229"/>
                </a:lnTo>
                <a:lnTo>
                  <a:pt x="93" y="227"/>
                </a:lnTo>
                <a:lnTo>
                  <a:pt x="92" y="227"/>
                </a:lnTo>
                <a:lnTo>
                  <a:pt x="91" y="226"/>
                </a:lnTo>
                <a:lnTo>
                  <a:pt x="91" y="227"/>
                </a:lnTo>
                <a:lnTo>
                  <a:pt x="91" y="226"/>
                </a:lnTo>
                <a:lnTo>
                  <a:pt x="89" y="227"/>
                </a:lnTo>
                <a:lnTo>
                  <a:pt x="88" y="227"/>
                </a:lnTo>
                <a:lnTo>
                  <a:pt x="87" y="227"/>
                </a:lnTo>
                <a:lnTo>
                  <a:pt x="85" y="229"/>
                </a:lnTo>
                <a:lnTo>
                  <a:pt x="84" y="231"/>
                </a:lnTo>
                <a:lnTo>
                  <a:pt x="83" y="231"/>
                </a:lnTo>
                <a:lnTo>
                  <a:pt x="81" y="233"/>
                </a:lnTo>
                <a:lnTo>
                  <a:pt x="81" y="234"/>
                </a:lnTo>
                <a:lnTo>
                  <a:pt x="80" y="234"/>
                </a:lnTo>
                <a:lnTo>
                  <a:pt x="80" y="235"/>
                </a:lnTo>
                <a:lnTo>
                  <a:pt x="79" y="235"/>
                </a:lnTo>
                <a:lnTo>
                  <a:pt x="79" y="237"/>
                </a:lnTo>
                <a:lnTo>
                  <a:pt x="78" y="238"/>
                </a:lnTo>
                <a:lnTo>
                  <a:pt x="76" y="240"/>
                </a:lnTo>
                <a:lnTo>
                  <a:pt x="75" y="240"/>
                </a:lnTo>
                <a:lnTo>
                  <a:pt x="75" y="242"/>
                </a:lnTo>
                <a:lnTo>
                  <a:pt x="74" y="243"/>
                </a:lnTo>
                <a:lnTo>
                  <a:pt x="74" y="246"/>
                </a:lnTo>
                <a:lnTo>
                  <a:pt x="74" y="248"/>
                </a:lnTo>
                <a:lnTo>
                  <a:pt x="75" y="250"/>
                </a:lnTo>
                <a:lnTo>
                  <a:pt x="75" y="251"/>
                </a:lnTo>
                <a:lnTo>
                  <a:pt x="75" y="252"/>
                </a:lnTo>
                <a:lnTo>
                  <a:pt x="75" y="255"/>
                </a:lnTo>
                <a:lnTo>
                  <a:pt x="75" y="256"/>
                </a:lnTo>
                <a:lnTo>
                  <a:pt x="72" y="259"/>
                </a:lnTo>
                <a:lnTo>
                  <a:pt x="71" y="259"/>
                </a:lnTo>
                <a:lnTo>
                  <a:pt x="71" y="260"/>
                </a:lnTo>
                <a:lnTo>
                  <a:pt x="70" y="260"/>
                </a:lnTo>
                <a:lnTo>
                  <a:pt x="68" y="260"/>
                </a:lnTo>
                <a:lnTo>
                  <a:pt x="67" y="261"/>
                </a:lnTo>
                <a:lnTo>
                  <a:pt x="67" y="263"/>
                </a:lnTo>
                <a:lnTo>
                  <a:pt x="67" y="264"/>
                </a:lnTo>
                <a:lnTo>
                  <a:pt x="67" y="265"/>
                </a:lnTo>
                <a:lnTo>
                  <a:pt x="67" y="267"/>
                </a:lnTo>
                <a:lnTo>
                  <a:pt x="66" y="267"/>
                </a:lnTo>
                <a:lnTo>
                  <a:pt x="66" y="268"/>
                </a:lnTo>
                <a:lnTo>
                  <a:pt x="64" y="268"/>
                </a:lnTo>
                <a:lnTo>
                  <a:pt x="63" y="268"/>
                </a:lnTo>
                <a:lnTo>
                  <a:pt x="63" y="269"/>
                </a:lnTo>
                <a:lnTo>
                  <a:pt x="62" y="269"/>
                </a:lnTo>
                <a:lnTo>
                  <a:pt x="62" y="271"/>
                </a:lnTo>
                <a:lnTo>
                  <a:pt x="61" y="271"/>
                </a:lnTo>
                <a:lnTo>
                  <a:pt x="59" y="272"/>
                </a:lnTo>
                <a:lnTo>
                  <a:pt x="59" y="273"/>
                </a:lnTo>
                <a:lnTo>
                  <a:pt x="59" y="275"/>
                </a:lnTo>
                <a:lnTo>
                  <a:pt x="59" y="273"/>
                </a:lnTo>
                <a:lnTo>
                  <a:pt x="61" y="273"/>
                </a:lnTo>
                <a:lnTo>
                  <a:pt x="61" y="275"/>
                </a:lnTo>
                <a:lnTo>
                  <a:pt x="59" y="275"/>
                </a:lnTo>
                <a:lnTo>
                  <a:pt x="59" y="276"/>
                </a:lnTo>
                <a:lnTo>
                  <a:pt x="58" y="276"/>
                </a:lnTo>
                <a:lnTo>
                  <a:pt x="57" y="277"/>
                </a:lnTo>
                <a:lnTo>
                  <a:pt x="57" y="278"/>
                </a:lnTo>
                <a:lnTo>
                  <a:pt x="55" y="278"/>
                </a:lnTo>
                <a:lnTo>
                  <a:pt x="54" y="280"/>
                </a:lnTo>
                <a:lnTo>
                  <a:pt x="54" y="281"/>
                </a:lnTo>
                <a:lnTo>
                  <a:pt x="53" y="281"/>
                </a:lnTo>
                <a:lnTo>
                  <a:pt x="53" y="282"/>
                </a:lnTo>
                <a:lnTo>
                  <a:pt x="51" y="282"/>
                </a:lnTo>
                <a:lnTo>
                  <a:pt x="50" y="281"/>
                </a:lnTo>
                <a:lnTo>
                  <a:pt x="50" y="282"/>
                </a:lnTo>
                <a:lnTo>
                  <a:pt x="51" y="284"/>
                </a:lnTo>
                <a:lnTo>
                  <a:pt x="53" y="284"/>
                </a:lnTo>
                <a:lnTo>
                  <a:pt x="53" y="285"/>
                </a:lnTo>
                <a:lnTo>
                  <a:pt x="53" y="286"/>
                </a:lnTo>
                <a:lnTo>
                  <a:pt x="53" y="288"/>
                </a:lnTo>
                <a:lnTo>
                  <a:pt x="51" y="289"/>
                </a:lnTo>
                <a:lnTo>
                  <a:pt x="51" y="290"/>
                </a:lnTo>
                <a:lnTo>
                  <a:pt x="50" y="290"/>
                </a:lnTo>
                <a:lnTo>
                  <a:pt x="51" y="290"/>
                </a:lnTo>
                <a:lnTo>
                  <a:pt x="51" y="292"/>
                </a:lnTo>
                <a:lnTo>
                  <a:pt x="53" y="293"/>
                </a:lnTo>
                <a:lnTo>
                  <a:pt x="53" y="294"/>
                </a:lnTo>
                <a:lnTo>
                  <a:pt x="51" y="294"/>
                </a:lnTo>
                <a:lnTo>
                  <a:pt x="51" y="295"/>
                </a:lnTo>
                <a:lnTo>
                  <a:pt x="51" y="297"/>
                </a:lnTo>
                <a:lnTo>
                  <a:pt x="50" y="297"/>
                </a:lnTo>
                <a:lnTo>
                  <a:pt x="50" y="298"/>
                </a:lnTo>
                <a:lnTo>
                  <a:pt x="49" y="299"/>
                </a:lnTo>
                <a:lnTo>
                  <a:pt x="49" y="301"/>
                </a:lnTo>
                <a:lnTo>
                  <a:pt x="49" y="302"/>
                </a:lnTo>
                <a:lnTo>
                  <a:pt x="49" y="303"/>
                </a:lnTo>
                <a:lnTo>
                  <a:pt x="49" y="305"/>
                </a:lnTo>
                <a:lnTo>
                  <a:pt x="50" y="306"/>
                </a:lnTo>
                <a:lnTo>
                  <a:pt x="50" y="307"/>
                </a:lnTo>
                <a:lnTo>
                  <a:pt x="50" y="309"/>
                </a:lnTo>
                <a:lnTo>
                  <a:pt x="50" y="310"/>
                </a:lnTo>
                <a:lnTo>
                  <a:pt x="51" y="310"/>
                </a:lnTo>
                <a:lnTo>
                  <a:pt x="51" y="311"/>
                </a:lnTo>
                <a:lnTo>
                  <a:pt x="50" y="311"/>
                </a:lnTo>
                <a:lnTo>
                  <a:pt x="51" y="311"/>
                </a:lnTo>
                <a:lnTo>
                  <a:pt x="51" y="312"/>
                </a:lnTo>
                <a:lnTo>
                  <a:pt x="50" y="312"/>
                </a:lnTo>
                <a:lnTo>
                  <a:pt x="50" y="314"/>
                </a:lnTo>
                <a:lnTo>
                  <a:pt x="50" y="315"/>
                </a:lnTo>
                <a:lnTo>
                  <a:pt x="51" y="315"/>
                </a:lnTo>
                <a:lnTo>
                  <a:pt x="51" y="316"/>
                </a:lnTo>
                <a:lnTo>
                  <a:pt x="50" y="316"/>
                </a:lnTo>
                <a:lnTo>
                  <a:pt x="50" y="318"/>
                </a:lnTo>
                <a:lnTo>
                  <a:pt x="51" y="319"/>
                </a:lnTo>
                <a:lnTo>
                  <a:pt x="51" y="320"/>
                </a:lnTo>
                <a:lnTo>
                  <a:pt x="51" y="322"/>
                </a:lnTo>
                <a:lnTo>
                  <a:pt x="51" y="323"/>
                </a:lnTo>
                <a:lnTo>
                  <a:pt x="50" y="324"/>
                </a:lnTo>
                <a:lnTo>
                  <a:pt x="51" y="326"/>
                </a:lnTo>
                <a:lnTo>
                  <a:pt x="51" y="327"/>
                </a:lnTo>
                <a:lnTo>
                  <a:pt x="51" y="328"/>
                </a:lnTo>
                <a:lnTo>
                  <a:pt x="50" y="328"/>
                </a:lnTo>
                <a:lnTo>
                  <a:pt x="51" y="328"/>
                </a:lnTo>
                <a:lnTo>
                  <a:pt x="54" y="328"/>
                </a:lnTo>
                <a:lnTo>
                  <a:pt x="55" y="328"/>
                </a:lnTo>
                <a:lnTo>
                  <a:pt x="58" y="329"/>
                </a:lnTo>
                <a:lnTo>
                  <a:pt x="58" y="331"/>
                </a:lnTo>
                <a:lnTo>
                  <a:pt x="59" y="331"/>
                </a:lnTo>
                <a:lnTo>
                  <a:pt x="61" y="333"/>
                </a:lnTo>
                <a:lnTo>
                  <a:pt x="62" y="333"/>
                </a:lnTo>
                <a:lnTo>
                  <a:pt x="63" y="333"/>
                </a:lnTo>
                <a:lnTo>
                  <a:pt x="64" y="333"/>
                </a:lnTo>
                <a:lnTo>
                  <a:pt x="64" y="332"/>
                </a:lnTo>
                <a:lnTo>
                  <a:pt x="64" y="331"/>
                </a:lnTo>
                <a:lnTo>
                  <a:pt x="66" y="331"/>
                </a:lnTo>
                <a:lnTo>
                  <a:pt x="64" y="329"/>
                </a:lnTo>
                <a:lnTo>
                  <a:pt x="62" y="327"/>
                </a:lnTo>
                <a:lnTo>
                  <a:pt x="61" y="327"/>
                </a:lnTo>
                <a:lnTo>
                  <a:pt x="61" y="326"/>
                </a:lnTo>
                <a:lnTo>
                  <a:pt x="61" y="327"/>
                </a:lnTo>
                <a:lnTo>
                  <a:pt x="61" y="326"/>
                </a:lnTo>
                <a:lnTo>
                  <a:pt x="61" y="324"/>
                </a:lnTo>
                <a:lnTo>
                  <a:pt x="59" y="324"/>
                </a:lnTo>
                <a:lnTo>
                  <a:pt x="59" y="323"/>
                </a:lnTo>
                <a:lnTo>
                  <a:pt x="59" y="322"/>
                </a:lnTo>
                <a:lnTo>
                  <a:pt x="61" y="322"/>
                </a:lnTo>
                <a:lnTo>
                  <a:pt x="62" y="322"/>
                </a:lnTo>
                <a:lnTo>
                  <a:pt x="62" y="323"/>
                </a:lnTo>
                <a:lnTo>
                  <a:pt x="63" y="323"/>
                </a:lnTo>
                <a:lnTo>
                  <a:pt x="63" y="324"/>
                </a:lnTo>
                <a:lnTo>
                  <a:pt x="64" y="326"/>
                </a:lnTo>
                <a:lnTo>
                  <a:pt x="64" y="327"/>
                </a:lnTo>
                <a:lnTo>
                  <a:pt x="66" y="327"/>
                </a:lnTo>
                <a:lnTo>
                  <a:pt x="67" y="327"/>
                </a:lnTo>
                <a:lnTo>
                  <a:pt x="68" y="327"/>
                </a:lnTo>
                <a:lnTo>
                  <a:pt x="68" y="328"/>
                </a:lnTo>
                <a:lnTo>
                  <a:pt x="68" y="329"/>
                </a:lnTo>
                <a:lnTo>
                  <a:pt x="70" y="331"/>
                </a:lnTo>
                <a:lnTo>
                  <a:pt x="71" y="331"/>
                </a:lnTo>
                <a:lnTo>
                  <a:pt x="71" y="329"/>
                </a:lnTo>
                <a:lnTo>
                  <a:pt x="72" y="329"/>
                </a:lnTo>
                <a:lnTo>
                  <a:pt x="74" y="328"/>
                </a:lnTo>
                <a:lnTo>
                  <a:pt x="74" y="329"/>
                </a:lnTo>
                <a:lnTo>
                  <a:pt x="74" y="331"/>
                </a:lnTo>
                <a:lnTo>
                  <a:pt x="74" y="332"/>
                </a:lnTo>
                <a:lnTo>
                  <a:pt x="72" y="332"/>
                </a:lnTo>
                <a:lnTo>
                  <a:pt x="72" y="333"/>
                </a:lnTo>
                <a:lnTo>
                  <a:pt x="72" y="335"/>
                </a:lnTo>
                <a:lnTo>
                  <a:pt x="74" y="335"/>
                </a:lnTo>
                <a:lnTo>
                  <a:pt x="75" y="336"/>
                </a:lnTo>
                <a:lnTo>
                  <a:pt x="76" y="336"/>
                </a:lnTo>
                <a:lnTo>
                  <a:pt x="78" y="336"/>
                </a:lnTo>
                <a:lnTo>
                  <a:pt x="78" y="337"/>
                </a:lnTo>
                <a:lnTo>
                  <a:pt x="79" y="339"/>
                </a:lnTo>
                <a:lnTo>
                  <a:pt x="80" y="339"/>
                </a:lnTo>
                <a:lnTo>
                  <a:pt x="81" y="339"/>
                </a:lnTo>
                <a:lnTo>
                  <a:pt x="81" y="340"/>
                </a:lnTo>
                <a:lnTo>
                  <a:pt x="80" y="340"/>
                </a:lnTo>
                <a:lnTo>
                  <a:pt x="81" y="340"/>
                </a:lnTo>
                <a:lnTo>
                  <a:pt x="80" y="341"/>
                </a:lnTo>
                <a:lnTo>
                  <a:pt x="81" y="341"/>
                </a:lnTo>
                <a:lnTo>
                  <a:pt x="81" y="343"/>
                </a:lnTo>
                <a:lnTo>
                  <a:pt x="81" y="344"/>
                </a:lnTo>
                <a:lnTo>
                  <a:pt x="81" y="345"/>
                </a:lnTo>
                <a:lnTo>
                  <a:pt x="81" y="347"/>
                </a:lnTo>
                <a:lnTo>
                  <a:pt x="83" y="347"/>
                </a:lnTo>
                <a:lnTo>
                  <a:pt x="83" y="348"/>
                </a:lnTo>
                <a:lnTo>
                  <a:pt x="84" y="348"/>
                </a:lnTo>
                <a:lnTo>
                  <a:pt x="84" y="347"/>
                </a:lnTo>
                <a:lnTo>
                  <a:pt x="85" y="347"/>
                </a:lnTo>
                <a:lnTo>
                  <a:pt x="84" y="345"/>
                </a:lnTo>
                <a:lnTo>
                  <a:pt x="85" y="344"/>
                </a:lnTo>
                <a:lnTo>
                  <a:pt x="87" y="345"/>
                </a:lnTo>
                <a:lnTo>
                  <a:pt x="88" y="345"/>
                </a:lnTo>
                <a:lnTo>
                  <a:pt x="88" y="344"/>
                </a:lnTo>
                <a:lnTo>
                  <a:pt x="89" y="344"/>
                </a:lnTo>
                <a:lnTo>
                  <a:pt x="88" y="344"/>
                </a:lnTo>
                <a:lnTo>
                  <a:pt x="89" y="344"/>
                </a:lnTo>
                <a:lnTo>
                  <a:pt x="91" y="344"/>
                </a:lnTo>
                <a:lnTo>
                  <a:pt x="93" y="344"/>
                </a:lnTo>
                <a:lnTo>
                  <a:pt x="93" y="345"/>
                </a:lnTo>
                <a:lnTo>
                  <a:pt x="92" y="347"/>
                </a:lnTo>
                <a:lnTo>
                  <a:pt x="93" y="347"/>
                </a:lnTo>
                <a:lnTo>
                  <a:pt x="95" y="347"/>
                </a:lnTo>
                <a:lnTo>
                  <a:pt x="96" y="348"/>
                </a:lnTo>
                <a:lnTo>
                  <a:pt x="96" y="349"/>
                </a:lnTo>
                <a:lnTo>
                  <a:pt x="95" y="349"/>
                </a:lnTo>
                <a:lnTo>
                  <a:pt x="93" y="349"/>
                </a:lnTo>
                <a:lnTo>
                  <a:pt x="92" y="349"/>
                </a:lnTo>
                <a:lnTo>
                  <a:pt x="93" y="350"/>
                </a:lnTo>
                <a:lnTo>
                  <a:pt x="92" y="350"/>
                </a:lnTo>
                <a:lnTo>
                  <a:pt x="93" y="352"/>
                </a:lnTo>
                <a:lnTo>
                  <a:pt x="95" y="352"/>
                </a:lnTo>
                <a:lnTo>
                  <a:pt x="96" y="352"/>
                </a:lnTo>
                <a:lnTo>
                  <a:pt x="96" y="353"/>
                </a:lnTo>
                <a:lnTo>
                  <a:pt x="96" y="354"/>
                </a:lnTo>
                <a:lnTo>
                  <a:pt x="97" y="354"/>
                </a:lnTo>
                <a:lnTo>
                  <a:pt x="97" y="353"/>
                </a:lnTo>
                <a:lnTo>
                  <a:pt x="97" y="352"/>
                </a:lnTo>
                <a:lnTo>
                  <a:pt x="97" y="350"/>
                </a:lnTo>
                <a:lnTo>
                  <a:pt x="99" y="350"/>
                </a:lnTo>
                <a:lnTo>
                  <a:pt x="100" y="352"/>
                </a:lnTo>
                <a:lnTo>
                  <a:pt x="99" y="353"/>
                </a:lnTo>
                <a:lnTo>
                  <a:pt x="99" y="354"/>
                </a:lnTo>
                <a:lnTo>
                  <a:pt x="97" y="354"/>
                </a:lnTo>
                <a:lnTo>
                  <a:pt x="97" y="356"/>
                </a:lnTo>
                <a:lnTo>
                  <a:pt x="97" y="357"/>
                </a:lnTo>
                <a:lnTo>
                  <a:pt x="97" y="358"/>
                </a:lnTo>
                <a:lnTo>
                  <a:pt x="96" y="360"/>
                </a:lnTo>
                <a:lnTo>
                  <a:pt x="96" y="361"/>
                </a:lnTo>
                <a:lnTo>
                  <a:pt x="96" y="364"/>
                </a:lnTo>
                <a:lnTo>
                  <a:pt x="96" y="365"/>
                </a:lnTo>
                <a:lnTo>
                  <a:pt x="97" y="365"/>
                </a:lnTo>
                <a:lnTo>
                  <a:pt x="97" y="366"/>
                </a:lnTo>
                <a:lnTo>
                  <a:pt x="99" y="366"/>
                </a:lnTo>
                <a:lnTo>
                  <a:pt x="100" y="367"/>
                </a:lnTo>
                <a:lnTo>
                  <a:pt x="101" y="367"/>
                </a:lnTo>
                <a:lnTo>
                  <a:pt x="101" y="369"/>
                </a:lnTo>
                <a:lnTo>
                  <a:pt x="102" y="370"/>
                </a:lnTo>
                <a:lnTo>
                  <a:pt x="104" y="370"/>
                </a:lnTo>
                <a:lnTo>
                  <a:pt x="104" y="371"/>
                </a:lnTo>
                <a:lnTo>
                  <a:pt x="105" y="373"/>
                </a:lnTo>
                <a:lnTo>
                  <a:pt x="105" y="374"/>
                </a:lnTo>
                <a:lnTo>
                  <a:pt x="105" y="375"/>
                </a:lnTo>
                <a:lnTo>
                  <a:pt x="105" y="377"/>
                </a:lnTo>
                <a:lnTo>
                  <a:pt x="105" y="378"/>
                </a:lnTo>
                <a:lnTo>
                  <a:pt x="106" y="379"/>
                </a:lnTo>
                <a:lnTo>
                  <a:pt x="108" y="379"/>
                </a:lnTo>
                <a:lnTo>
                  <a:pt x="108" y="381"/>
                </a:lnTo>
                <a:lnTo>
                  <a:pt x="108" y="382"/>
                </a:lnTo>
                <a:lnTo>
                  <a:pt x="109" y="383"/>
                </a:lnTo>
                <a:lnTo>
                  <a:pt x="109" y="384"/>
                </a:lnTo>
                <a:lnTo>
                  <a:pt x="109" y="386"/>
                </a:lnTo>
                <a:lnTo>
                  <a:pt x="110" y="387"/>
                </a:lnTo>
                <a:lnTo>
                  <a:pt x="110" y="388"/>
                </a:lnTo>
                <a:lnTo>
                  <a:pt x="112" y="390"/>
                </a:lnTo>
                <a:lnTo>
                  <a:pt x="113" y="391"/>
                </a:lnTo>
                <a:lnTo>
                  <a:pt x="113" y="394"/>
                </a:lnTo>
                <a:lnTo>
                  <a:pt x="113" y="395"/>
                </a:lnTo>
                <a:lnTo>
                  <a:pt x="113" y="396"/>
                </a:lnTo>
                <a:lnTo>
                  <a:pt x="113" y="398"/>
                </a:lnTo>
                <a:lnTo>
                  <a:pt x="114" y="399"/>
                </a:lnTo>
                <a:lnTo>
                  <a:pt x="114" y="400"/>
                </a:lnTo>
                <a:lnTo>
                  <a:pt x="116" y="400"/>
                </a:lnTo>
                <a:lnTo>
                  <a:pt x="116" y="401"/>
                </a:lnTo>
                <a:lnTo>
                  <a:pt x="116" y="403"/>
                </a:lnTo>
                <a:lnTo>
                  <a:pt x="117" y="403"/>
                </a:lnTo>
                <a:lnTo>
                  <a:pt x="117" y="404"/>
                </a:lnTo>
                <a:lnTo>
                  <a:pt x="117" y="405"/>
                </a:lnTo>
                <a:lnTo>
                  <a:pt x="117" y="407"/>
                </a:lnTo>
                <a:lnTo>
                  <a:pt x="118" y="407"/>
                </a:lnTo>
                <a:lnTo>
                  <a:pt x="119" y="408"/>
                </a:lnTo>
                <a:lnTo>
                  <a:pt x="121" y="408"/>
                </a:lnTo>
                <a:lnTo>
                  <a:pt x="121" y="409"/>
                </a:lnTo>
                <a:lnTo>
                  <a:pt x="121" y="411"/>
                </a:lnTo>
                <a:lnTo>
                  <a:pt x="122" y="412"/>
                </a:lnTo>
                <a:lnTo>
                  <a:pt x="122" y="413"/>
                </a:lnTo>
                <a:lnTo>
                  <a:pt x="123" y="415"/>
                </a:lnTo>
                <a:lnTo>
                  <a:pt x="123" y="416"/>
                </a:lnTo>
                <a:lnTo>
                  <a:pt x="123" y="417"/>
                </a:lnTo>
                <a:lnTo>
                  <a:pt x="123" y="418"/>
                </a:lnTo>
                <a:lnTo>
                  <a:pt x="123" y="420"/>
                </a:lnTo>
                <a:lnTo>
                  <a:pt x="123" y="421"/>
                </a:lnTo>
                <a:lnTo>
                  <a:pt x="125" y="421"/>
                </a:lnTo>
                <a:lnTo>
                  <a:pt x="125" y="422"/>
                </a:lnTo>
                <a:lnTo>
                  <a:pt x="123" y="422"/>
                </a:lnTo>
                <a:lnTo>
                  <a:pt x="125" y="422"/>
                </a:lnTo>
                <a:lnTo>
                  <a:pt x="125" y="424"/>
                </a:lnTo>
                <a:lnTo>
                  <a:pt x="126" y="426"/>
                </a:lnTo>
                <a:lnTo>
                  <a:pt x="126" y="429"/>
                </a:lnTo>
                <a:lnTo>
                  <a:pt x="126" y="430"/>
                </a:lnTo>
                <a:lnTo>
                  <a:pt x="126" y="432"/>
                </a:lnTo>
                <a:lnTo>
                  <a:pt x="125" y="432"/>
                </a:lnTo>
                <a:lnTo>
                  <a:pt x="125" y="433"/>
                </a:lnTo>
                <a:lnTo>
                  <a:pt x="125" y="434"/>
                </a:lnTo>
                <a:lnTo>
                  <a:pt x="125" y="436"/>
                </a:lnTo>
                <a:lnTo>
                  <a:pt x="125" y="437"/>
                </a:lnTo>
                <a:lnTo>
                  <a:pt x="123" y="437"/>
                </a:lnTo>
                <a:lnTo>
                  <a:pt x="123" y="438"/>
                </a:lnTo>
                <a:lnTo>
                  <a:pt x="125" y="439"/>
                </a:lnTo>
                <a:lnTo>
                  <a:pt x="126" y="439"/>
                </a:lnTo>
                <a:lnTo>
                  <a:pt x="126" y="441"/>
                </a:lnTo>
                <a:lnTo>
                  <a:pt x="126" y="442"/>
                </a:lnTo>
                <a:lnTo>
                  <a:pt x="126" y="443"/>
                </a:lnTo>
                <a:lnTo>
                  <a:pt x="126" y="445"/>
                </a:lnTo>
                <a:lnTo>
                  <a:pt x="125" y="443"/>
                </a:lnTo>
                <a:lnTo>
                  <a:pt x="125" y="445"/>
                </a:lnTo>
                <a:lnTo>
                  <a:pt x="125" y="446"/>
                </a:lnTo>
                <a:lnTo>
                  <a:pt x="125" y="447"/>
                </a:lnTo>
                <a:lnTo>
                  <a:pt x="123" y="447"/>
                </a:lnTo>
                <a:lnTo>
                  <a:pt x="123" y="449"/>
                </a:lnTo>
                <a:lnTo>
                  <a:pt x="123" y="450"/>
                </a:lnTo>
                <a:lnTo>
                  <a:pt x="123" y="451"/>
                </a:lnTo>
                <a:lnTo>
                  <a:pt x="123" y="453"/>
                </a:lnTo>
                <a:lnTo>
                  <a:pt x="123" y="454"/>
                </a:lnTo>
                <a:lnTo>
                  <a:pt x="123" y="455"/>
                </a:lnTo>
                <a:lnTo>
                  <a:pt x="123" y="456"/>
                </a:lnTo>
                <a:lnTo>
                  <a:pt x="123" y="458"/>
                </a:lnTo>
                <a:lnTo>
                  <a:pt x="123" y="459"/>
                </a:lnTo>
                <a:lnTo>
                  <a:pt x="123" y="460"/>
                </a:lnTo>
                <a:lnTo>
                  <a:pt x="122" y="462"/>
                </a:lnTo>
                <a:lnTo>
                  <a:pt x="122" y="463"/>
                </a:lnTo>
                <a:lnTo>
                  <a:pt x="122" y="464"/>
                </a:lnTo>
                <a:lnTo>
                  <a:pt x="122" y="466"/>
                </a:lnTo>
                <a:lnTo>
                  <a:pt x="121" y="466"/>
                </a:lnTo>
                <a:lnTo>
                  <a:pt x="121" y="467"/>
                </a:lnTo>
                <a:lnTo>
                  <a:pt x="121" y="470"/>
                </a:lnTo>
                <a:lnTo>
                  <a:pt x="121" y="471"/>
                </a:lnTo>
                <a:lnTo>
                  <a:pt x="119" y="471"/>
                </a:lnTo>
                <a:lnTo>
                  <a:pt x="119" y="472"/>
                </a:lnTo>
                <a:lnTo>
                  <a:pt x="119" y="473"/>
                </a:lnTo>
                <a:lnTo>
                  <a:pt x="118" y="476"/>
                </a:lnTo>
                <a:lnTo>
                  <a:pt x="117" y="476"/>
                </a:lnTo>
                <a:lnTo>
                  <a:pt x="117" y="477"/>
                </a:lnTo>
                <a:lnTo>
                  <a:pt x="116" y="477"/>
                </a:lnTo>
                <a:lnTo>
                  <a:pt x="114" y="479"/>
                </a:lnTo>
                <a:lnTo>
                  <a:pt x="114" y="480"/>
                </a:lnTo>
                <a:lnTo>
                  <a:pt x="114" y="483"/>
                </a:lnTo>
                <a:lnTo>
                  <a:pt x="114" y="484"/>
                </a:lnTo>
                <a:lnTo>
                  <a:pt x="114" y="485"/>
                </a:lnTo>
                <a:lnTo>
                  <a:pt x="112" y="485"/>
                </a:lnTo>
                <a:lnTo>
                  <a:pt x="110" y="487"/>
                </a:lnTo>
                <a:lnTo>
                  <a:pt x="110" y="488"/>
                </a:lnTo>
                <a:lnTo>
                  <a:pt x="109" y="489"/>
                </a:lnTo>
                <a:lnTo>
                  <a:pt x="109" y="490"/>
                </a:lnTo>
                <a:lnTo>
                  <a:pt x="108" y="490"/>
                </a:lnTo>
                <a:lnTo>
                  <a:pt x="106" y="490"/>
                </a:lnTo>
                <a:lnTo>
                  <a:pt x="106" y="492"/>
                </a:lnTo>
                <a:lnTo>
                  <a:pt x="106" y="493"/>
                </a:lnTo>
                <a:lnTo>
                  <a:pt x="106" y="494"/>
                </a:lnTo>
                <a:lnTo>
                  <a:pt x="105" y="494"/>
                </a:lnTo>
                <a:lnTo>
                  <a:pt x="105" y="496"/>
                </a:lnTo>
                <a:lnTo>
                  <a:pt x="104" y="496"/>
                </a:lnTo>
                <a:lnTo>
                  <a:pt x="104" y="497"/>
                </a:lnTo>
                <a:lnTo>
                  <a:pt x="102" y="497"/>
                </a:lnTo>
                <a:lnTo>
                  <a:pt x="101" y="498"/>
                </a:lnTo>
                <a:lnTo>
                  <a:pt x="100" y="500"/>
                </a:lnTo>
                <a:lnTo>
                  <a:pt x="100" y="501"/>
                </a:lnTo>
                <a:lnTo>
                  <a:pt x="100" y="502"/>
                </a:lnTo>
                <a:lnTo>
                  <a:pt x="99" y="502"/>
                </a:lnTo>
                <a:lnTo>
                  <a:pt x="97" y="504"/>
                </a:lnTo>
                <a:lnTo>
                  <a:pt x="96" y="505"/>
                </a:lnTo>
                <a:lnTo>
                  <a:pt x="96" y="506"/>
                </a:lnTo>
                <a:lnTo>
                  <a:pt x="95" y="506"/>
                </a:lnTo>
                <a:lnTo>
                  <a:pt x="95" y="508"/>
                </a:lnTo>
                <a:lnTo>
                  <a:pt x="93" y="508"/>
                </a:lnTo>
                <a:lnTo>
                  <a:pt x="92" y="509"/>
                </a:lnTo>
                <a:lnTo>
                  <a:pt x="92" y="510"/>
                </a:lnTo>
                <a:lnTo>
                  <a:pt x="92" y="511"/>
                </a:lnTo>
                <a:lnTo>
                  <a:pt x="92" y="513"/>
                </a:lnTo>
                <a:lnTo>
                  <a:pt x="91" y="513"/>
                </a:lnTo>
                <a:lnTo>
                  <a:pt x="89" y="514"/>
                </a:lnTo>
                <a:lnTo>
                  <a:pt x="88" y="514"/>
                </a:lnTo>
                <a:lnTo>
                  <a:pt x="87" y="515"/>
                </a:lnTo>
                <a:lnTo>
                  <a:pt x="85" y="518"/>
                </a:lnTo>
                <a:lnTo>
                  <a:pt x="84" y="519"/>
                </a:lnTo>
                <a:lnTo>
                  <a:pt x="84" y="521"/>
                </a:lnTo>
                <a:lnTo>
                  <a:pt x="83" y="521"/>
                </a:lnTo>
                <a:lnTo>
                  <a:pt x="83" y="522"/>
                </a:lnTo>
                <a:lnTo>
                  <a:pt x="83" y="523"/>
                </a:lnTo>
                <a:lnTo>
                  <a:pt x="81" y="523"/>
                </a:lnTo>
                <a:lnTo>
                  <a:pt x="80" y="523"/>
                </a:lnTo>
                <a:lnTo>
                  <a:pt x="79" y="525"/>
                </a:lnTo>
                <a:lnTo>
                  <a:pt x="79" y="526"/>
                </a:lnTo>
                <a:lnTo>
                  <a:pt x="79" y="527"/>
                </a:lnTo>
                <a:lnTo>
                  <a:pt x="78" y="528"/>
                </a:lnTo>
                <a:lnTo>
                  <a:pt x="78" y="530"/>
                </a:lnTo>
                <a:lnTo>
                  <a:pt x="76" y="531"/>
                </a:lnTo>
                <a:lnTo>
                  <a:pt x="76" y="532"/>
                </a:lnTo>
                <a:lnTo>
                  <a:pt x="76" y="534"/>
                </a:lnTo>
                <a:lnTo>
                  <a:pt x="76" y="535"/>
                </a:lnTo>
                <a:lnTo>
                  <a:pt x="75" y="535"/>
                </a:lnTo>
                <a:lnTo>
                  <a:pt x="74" y="536"/>
                </a:lnTo>
                <a:lnTo>
                  <a:pt x="74" y="539"/>
                </a:lnTo>
                <a:lnTo>
                  <a:pt x="72" y="539"/>
                </a:lnTo>
                <a:lnTo>
                  <a:pt x="72" y="540"/>
                </a:lnTo>
                <a:lnTo>
                  <a:pt x="71" y="543"/>
                </a:lnTo>
                <a:lnTo>
                  <a:pt x="71" y="544"/>
                </a:lnTo>
                <a:lnTo>
                  <a:pt x="70" y="544"/>
                </a:lnTo>
                <a:lnTo>
                  <a:pt x="70" y="545"/>
                </a:lnTo>
                <a:lnTo>
                  <a:pt x="68" y="545"/>
                </a:lnTo>
                <a:lnTo>
                  <a:pt x="68" y="547"/>
                </a:lnTo>
                <a:lnTo>
                  <a:pt x="68" y="548"/>
                </a:lnTo>
                <a:lnTo>
                  <a:pt x="66" y="549"/>
                </a:lnTo>
                <a:lnTo>
                  <a:pt x="66" y="551"/>
                </a:lnTo>
                <a:lnTo>
                  <a:pt x="66" y="552"/>
                </a:lnTo>
                <a:lnTo>
                  <a:pt x="64" y="552"/>
                </a:lnTo>
                <a:lnTo>
                  <a:pt x="63" y="552"/>
                </a:lnTo>
                <a:lnTo>
                  <a:pt x="63" y="553"/>
                </a:lnTo>
                <a:lnTo>
                  <a:pt x="64" y="553"/>
                </a:lnTo>
                <a:lnTo>
                  <a:pt x="64" y="555"/>
                </a:lnTo>
                <a:lnTo>
                  <a:pt x="63" y="556"/>
                </a:lnTo>
                <a:lnTo>
                  <a:pt x="62" y="556"/>
                </a:lnTo>
                <a:lnTo>
                  <a:pt x="62" y="557"/>
                </a:lnTo>
                <a:lnTo>
                  <a:pt x="62" y="559"/>
                </a:lnTo>
                <a:lnTo>
                  <a:pt x="61" y="559"/>
                </a:lnTo>
                <a:lnTo>
                  <a:pt x="61" y="560"/>
                </a:lnTo>
                <a:lnTo>
                  <a:pt x="59" y="560"/>
                </a:lnTo>
                <a:lnTo>
                  <a:pt x="59" y="561"/>
                </a:lnTo>
                <a:lnTo>
                  <a:pt x="58" y="562"/>
                </a:lnTo>
                <a:lnTo>
                  <a:pt x="58" y="564"/>
                </a:lnTo>
                <a:lnTo>
                  <a:pt x="57" y="565"/>
                </a:lnTo>
                <a:lnTo>
                  <a:pt x="55" y="565"/>
                </a:lnTo>
                <a:lnTo>
                  <a:pt x="54" y="566"/>
                </a:lnTo>
                <a:lnTo>
                  <a:pt x="53" y="566"/>
                </a:lnTo>
                <a:lnTo>
                  <a:pt x="51" y="566"/>
                </a:lnTo>
                <a:lnTo>
                  <a:pt x="51" y="568"/>
                </a:lnTo>
                <a:lnTo>
                  <a:pt x="49" y="568"/>
                </a:lnTo>
                <a:lnTo>
                  <a:pt x="47" y="568"/>
                </a:lnTo>
                <a:lnTo>
                  <a:pt x="46" y="565"/>
                </a:lnTo>
                <a:lnTo>
                  <a:pt x="46" y="566"/>
                </a:lnTo>
                <a:lnTo>
                  <a:pt x="45" y="566"/>
                </a:lnTo>
                <a:lnTo>
                  <a:pt x="45" y="565"/>
                </a:lnTo>
                <a:lnTo>
                  <a:pt x="44" y="565"/>
                </a:lnTo>
                <a:lnTo>
                  <a:pt x="42" y="566"/>
                </a:lnTo>
                <a:lnTo>
                  <a:pt x="41" y="566"/>
                </a:lnTo>
                <a:lnTo>
                  <a:pt x="40" y="566"/>
                </a:lnTo>
                <a:lnTo>
                  <a:pt x="40" y="568"/>
                </a:lnTo>
                <a:lnTo>
                  <a:pt x="38" y="568"/>
                </a:lnTo>
                <a:lnTo>
                  <a:pt x="37" y="568"/>
                </a:lnTo>
                <a:lnTo>
                  <a:pt x="38" y="566"/>
                </a:lnTo>
                <a:lnTo>
                  <a:pt x="37" y="565"/>
                </a:lnTo>
                <a:lnTo>
                  <a:pt x="36" y="565"/>
                </a:lnTo>
                <a:lnTo>
                  <a:pt x="36" y="566"/>
                </a:lnTo>
                <a:lnTo>
                  <a:pt x="34" y="565"/>
                </a:lnTo>
                <a:lnTo>
                  <a:pt x="34" y="564"/>
                </a:lnTo>
                <a:lnTo>
                  <a:pt x="33" y="564"/>
                </a:lnTo>
                <a:lnTo>
                  <a:pt x="33" y="562"/>
                </a:lnTo>
                <a:lnTo>
                  <a:pt x="32" y="562"/>
                </a:lnTo>
                <a:lnTo>
                  <a:pt x="30" y="562"/>
                </a:lnTo>
                <a:lnTo>
                  <a:pt x="32" y="561"/>
                </a:lnTo>
                <a:lnTo>
                  <a:pt x="33" y="560"/>
                </a:lnTo>
                <a:lnTo>
                  <a:pt x="38" y="557"/>
                </a:lnTo>
                <a:lnTo>
                  <a:pt x="42" y="555"/>
                </a:lnTo>
                <a:lnTo>
                  <a:pt x="46" y="552"/>
                </a:lnTo>
                <a:lnTo>
                  <a:pt x="49" y="549"/>
                </a:lnTo>
                <a:lnTo>
                  <a:pt x="51" y="547"/>
                </a:lnTo>
                <a:lnTo>
                  <a:pt x="51" y="545"/>
                </a:lnTo>
                <a:lnTo>
                  <a:pt x="51" y="544"/>
                </a:lnTo>
                <a:lnTo>
                  <a:pt x="51" y="543"/>
                </a:lnTo>
                <a:lnTo>
                  <a:pt x="51" y="542"/>
                </a:lnTo>
                <a:lnTo>
                  <a:pt x="53" y="542"/>
                </a:lnTo>
                <a:lnTo>
                  <a:pt x="53" y="540"/>
                </a:lnTo>
                <a:lnTo>
                  <a:pt x="54" y="538"/>
                </a:lnTo>
                <a:lnTo>
                  <a:pt x="54" y="536"/>
                </a:lnTo>
                <a:lnTo>
                  <a:pt x="57" y="534"/>
                </a:lnTo>
                <a:lnTo>
                  <a:pt x="57" y="532"/>
                </a:lnTo>
                <a:lnTo>
                  <a:pt x="58" y="532"/>
                </a:lnTo>
                <a:lnTo>
                  <a:pt x="58" y="531"/>
                </a:lnTo>
                <a:lnTo>
                  <a:pt x="59" y="528"/>
                </a:lnTo>
                <a:lnTo>
                  <a:pt x="59" y="527"/>
                </a:lnTo>
                <a:lnTo>
                  <a:pt x="61" y="526"/>
                </a:lnTo>
                <a:lnTo>
                  <a:pt x="62" y="523"/>
                </a:lnTo>
                <a:lnTo>
                  <a:pt x="64" y="518"/>
                </a:lnTo>
                <a:lnTo>
                  <a:pt x="66" y="518"/>
                </a:lnTo>
                <a:lnTo>
                  <a:pt x="66" y="517"/>
                </a:lnTo>
                <a:lnTo>
                  <a:pt x="67" y="515"/>
                </a:lnTo>
                <a:lnTo>
                  <a:pt x="67" y="514"/>
                </a:lnTo>
                <a:lnTo>
                  <a:pt x="68" y="511"/>
                </a:lnTo>
                <a:lnTo>
                  <a:pt x="68" y="510"/>
                </a:lnTo>
                <a:lnTo>
                  <a:pt x="70" y="506"/>
                </a:lnTo>
                <a:lnTo>
                  <a:pt x="70" y="505"/>
                </a:lnTo>
                <a:lnTo>
                  <a:pt x="70" y="504"/>
                </a:lnTo>
                <a:lnTo>
                  <a:pt x="71" y="504"/>
                </a:lnTo>
                <a:lnTo>
                  <a:pt x="72" y="504"/>
                </a:lnTo>
                <a:lnTo>
                  <a:pt x="72" y="502"/>
                </a:lnTo>
                <a:lnTo>
                  <a:pt x="74" y="501"/>
                </a:lnTo>
                <a:lnTo>
                  <a:pt x="74" y="500"/>
                </a:lnTo>
                <a:lnTo>
                  <a:pt x="74" y="498"/>
                </a:lnTo>
                <a:lnTo>
                  <a:pt x="74" y="497"/>
                </a:lnTo>
                <a:lnTo>
                  <a:pt x="74" y="496"/>
                </a:lnTo>
                <a:lnTo>
                  <a:pt x="72" y="496"/>
                </a:lnTo>
                <a:lnTo>
                  <a:pt x="72" y="494"/>
                </a:lnTo>
                <a:lnTo>
                  <a:pt x="72" y="493"/>
                </a:lnTo>
                <a:lnTo>
                  <a:pt x="72" y="492"/>
                </a:lnTo>
                <a:lnTo>
                  <a:pt x="74" y="490"/>
                </a:lnTo>
                <a:lnTo>
                  <a:pt x="72" y="490"/>
                </a:lnTo>
                <a:lnTo>
                  <a:pt x="71" y="490"/>
                </a:lnTo>
                <a:lnTo>
                  <a:pt x="71" y="489"/>
                </a:lnTo>
                <a:lnTo>
                  <a:pt x="71" y="488"/>
                </a:lnTo>
                <a:lnTo>
                  <a:pt x="72" y="488"/>
                </a:lnTo>
                <a:lnTo>
                  <a:pt x="72" y="487"/>
                </a:lnTo>
                <a:lnTo>
                  <a:pt x="72" y="485"/>
                </a:lnTo>
                <a:lnTo>
                  <a:pt x="74" y="484"/>
                </a:lnTo>
                <a:lnTo>
                  <a:pt x="72" y="484"/>
                </a:lnTo>
                <a:lnTo>
                  <a:pt x="72" y="483"/>
                </a:lnTo>
                <a:lnTo>
                  <a:pt x="74" y="483"/>
                </a:lnTo>
                <a:lnTo>
                  <a:pt x="75" y="480"/>
                </a:lnTo>
                <a:lnTo>
                  <a:pt x="76" y="479"/>
                </a:lnTo>
                <a:lnTo>
                  <a:pt x="76" y="477"/>
                </a:lnTo>
                <a:lnTo>
                  <a:pt x="76" y="475"/>
                </a:lnTo>
                <a:lnTo>
                  <a:pt x="76" y="472"/>
                </a:lnTo>
                <a:lnTo>
                  <a:pt x="78" y="471"/>
                </a:lnTo>
                <a:lnTo>
                  <a:pt x="78" y="470"/>
                </a:lnTo>
                <a:lnTo>
                  <a:pt x="78" y="468"/>
                </a:lnTo>
                <a:lnTo>
                  <a:pt x="78" y="467"/>
                </a:lnTo>
                <a:lnTo>
                  <a:pt x="79" y="466"/>
                </a:lnTo>
                <a:lnTo>
                  <a:pt x="79" y="464"/>
                </a:lnTo>
                <a:lnTo>
                  <a:pt x="80" y="464"/>
                </a:lnTo>
                <a:lnTo>
                  <a:pt x="80" y="463"/>
                </a:lnTo>
                <a:lnTo>
                  <a:pt x="80" y="462"/>
                </a:lnTo>
                <a:lnTo>
                  <a:pt x="83" y="458"/>
                </a:lnTo>
                <a:lnTo>
                  <a:pt x="83" y="456"/>
                </a:lnTo>
                <a:lnTo>
                  <a:pt x="83" y="455"/>
                </a:lnTo>
                <a:lnTo>
                  <a:pt x="84" y="455"/>
                </a:lnTo>
                <a:lnTo>
                  <a:pt x="84" y="454"/>
                </a:lnTo>
                <a:lnTo>
                  <a:pt x="84" y="453"/>
                </a:lnTo>
                <a:lnTo>
                  <a:pt x="85" y="451"/>
                </a:lnTo>
                <a:lnTo>
                  <a:pt x="85" y="450"/>
                </a:lnTo>
                <a:lnTo>
                  <a:pt x="84" y="449"/>
                </a:lnTo>
                <a:lnTo>
                  <a:pt x="84" y="447"/>
                </a:lnTo>
                <a:lnTo>
                  <a:pt x="84" y="446"/>
                </a:lnTo>
                <a:lnTo>
                  <a:pt x="85" y="445"/>
                </a:lnTo>
                <a:lnTo>
                  <a:pt x="85" y="443"/>
                </a:lnTo>
                <a:lnTo>
                  <a:pt x="84" y="443"/>
                </a:lnTo>
                <a:lnTo>
                  <a:pt x="84" y="442"/>
                </a:lnTo>
                <a:lnTo>
                  <a:pt x="83" y="442"/>
                </a:lnTo>
                <a:lnTo>
                  <a:pt x="83" y="441"/>
                </a:lnTo>
                <a:lnTo>
                  <a:pt x="81" y="441"/>
                </a:lnTo>
                <a:lnTo>
                  <a:pt x="81" y="439"/>
                </a:lnTo>
                <a:lnTo>
                  <a:pt x="80" y="438"/>
                </a:lnTo>
                <a:lnTo>
                  <a:pt x="80" y="437"/>
                </a:lnTo>
                <a:lnTo>
                  <a:pt x="79" y="437"/>
                </a:lnTo>
                <a:lnTo>
                  <a:pt x="79" y="436"/>
                </a:lnTo>
                <a:lnTo>
                  <a:pt x="79" y="434"/>
                </a:lnTo>
                <a:lnTo>
                  <a:pt x="79" y="433"/>
                </a:lnTo>
                <a:lnTo>
                  <a:pt x="79" y="432"/>
                </a:lnTo>
                <a:lnTo>
                  <a:pt x="79" y="430"/>
                </a:lnTo>
                <a:lnTo>
                  <a:pt x="79" y="429"/>
                </a:lnTo>
                <a:lnTo>
                  <a:pt x="78" y="426"/>
                </a:lnTo>
                <a:lnTo>
                  <a:pt x="78" y="424"/>
                </a:lnTo>
                <a:lnTo>
                  <a:pt x="78" y="421"/>
                </a:lnTo>
                <a:lnTo>
                  <a:pt x="78" y="420"/>
                </a:lnTo>
                <a:lnTo>
                  <a:pt x="78" y="417"/>
                </a:lnTo>
                <a:lnTo>
                  <a:pt x="78" y="416"/>
                </a:lnTo>
                <a:lnTo>
                  <a:pt x="78" y="415"/>
                </a:lnTo>
                <a:lnTo>
                  <a:pt x="76" y="413"/>
                </a:lnTo>
                <a:lnTo>
                  <a:pt x="75" y="412"/>
                </a:lnTo>
                <a:lnTo>
                  <a:pt x="75" y="411"/>
                </a:lnTo>
                <a:lnTo>
                  <a:pt x="74" y="409"/>
                </a:lnTo>
                <a:lnTo>
                  <a:pt x="74" y="408"/>
                </a:lnTo>
                <a:lnTo>
                  <a:pt x="72" y="407"/>
                </a:lnTo>
                <a:lnTo>
                  <a:pt x="72" y="405"/>
                </a:lnTo>
                <a:lnTo>
                  <a:pt x="71" y="404"/>
                </a:lnTo>
                <a:lnTo>
                  <a:pt x="71" y="403"/>
                </a:lnTo>
                <a:lnTo>
                  <a:pt x="70" y="401"/>
                </a:lnTo>
                <a:lnTo>
                  <a:pt x="70" y="400"/>
                </a:lnTo>
                <a:lnTo>
                  <a:pt x="70" y="399"/>
                </a:lnTo>
                <a:lnTo>
                  <a:pt x="68" y="399"/>
                </a:lnTo>
                <a:lnTo>
                  <a:pt x="67" y="399"/>
                </a:lnTo>
                <a:lnTo>
                  <a:pt x="66" y="398"/>
                </a:lnTo>
                <a:lnTo>
                  <a:pt x="64" y="396"/>
                </a:lnTo>
                <a:lnTo>
                  <a:pt x="64" y="395"/>
                </a:lnTo>
                <a:lnTo>
                  <a:pt x="64" y="394"/>
                </a:lnTo>
                <a:lnTo>
                  <a:pt x="63" y="394"/>
                </a:lnTo>
                <a:lnTo>
                  <a:pt x="63" y="395"/>
                </a:lnTo>
                <a:lnTo>
                  <a:pt x="62" y="395"/>
                </a:lnTo>
                <a:lnTo>
                  <a:pt x="61" y="394"/>
                </a:lnTo>
                <a:lnTo>
                  <a:pt x="59" y="392"/>
                </a:lnTo>
                <a:lnTo>
                  <a:pt x="58" y="392"/>
                </a:lnTo>
                <a:lnTo>
                  <a:pt x="57" y="394"/>
                </a:lnTo>
                <a:lnTo>
                  <a:pt x="55" y="395"/>
                </a:lnTo>
                <a:lnTo>
                  <a:pt x="54" y="395"/>
                </a:lnTo>
                <a:lnTo>
                  <a:pt x="53" y="394"/>
                </a:lnTo>
                <a:lnTo>
                  <a:pt x="51" y="394"/>
                </a:lnTo>
                <a:lnTo>
                  <a:pt x="51" y="392"/>
                </a:lnTo>
                <a:lnTo>
                  <a:pt x="50" y="392"/>
                </a:lnTo>
                <a:lnTo>
                  <a:pt x="49" y="392"/>
                </a:lnTo>
                <a:lnTo>
                  <a:pt x="47" y="392"/>
                </a:lnTo>
                <a:lnTo>
                  <a:pt x="47" y="394"/>
                </a:lnTo>
                <a:lnTo>
                  <a:pt x="46" y="394"/>
                </a:lnTo>
                <a:lnTo>
                  <a:pt x="45" y="394"/>
                </a:lnTo>
                <a:lnTo>
                  <a:pt x="45" y="392"/>
                </a:lnTo>
                <a:lnTo>
                  <a:pt x="44" y="392"/>
                </a:lnTo>
                <a:lnTo>
                  <a:pt x="42" y="392"/>
                </a:lnTo>
                <a:lnTo>
                  <a:pt x="41" y="392"/>
                </a:lnTo>
                <a:lnTo>
                  <a:pt x="37" y="392"/>
                </a:lnTo>
                <a:lnTo>
                  <a:pt x="37" y="391"/>
                </a:lnTo>
                <a:lnTo>
                  <a:pt x="36" y="391"/>
                </a:lnTo>
                <a:lnTo>
                  <a:pt x="33" y="392"/>
                </a:lnTo>
                <a:lnTo>
                  <a:pt x="29" y="391"/>
                </a:lnTo>
                <a:lnTo>
                  <a:pt x="28" y="391"/>
                </a:lnTo>
                <a:lnTo>
                  <a:pt x="27" y="391"/>
                </a:lnTo>
                <a:lnTo>
                  <a:pt x="24" y="391"/>
                </a:lnTo>
                <a:lnTo>
                  <a:pt x="21" y="391"/>
                </a:lnTo>
                <a:lnTo>
                  <a:pt x="19" y="388"/>
                </a:lnTo>
                <a:lnTo>
                  <a:pt x="17" y="387"/>
                </a:lnTo>
                <a:lnTo>
                  <a:pt x="16" y="386"/>
                </a:lnTo>
                <a:lnTo>
                  <a:pt x="15" y="384"/>
                </a:lnTo>
                <a:lnTo>
                  <a:pt x="15" y="383"/>
                </a:lnTo>
                <a:lnTo>
                  <a:pt x="13" y="382"/>
                </a:lnTo>
                <a:lnTo>
                  <a:pt x="12" y="381"/>
                </a:lnTo>
                <a:lnTo>
                  <a:pt x="11" y="379"/>
                </a:lnTo>
                <a:lnTo>
                  <a:pt x="9" y="378"/>
                </a:lnTo>
                <a:lnTo>
                  <a:pt x="9" y="377"/>
                </a:lnTo>
                <a:lnTo>
                  <a:pt x="8" y="377"/>
                </a:lnTo>
                <a:lnTo>
                  <a:pt x="7" y="377"/>
                </a:lnTo>
                <a:lnTo>
                  <a:pt x="4" y="375"/>
                </a:lnTo>
                <a:lnTo>
                  <a:pt x="3" y="374"/>
                </a:lnTo>
                <a:lnTo>
                  <a:pt x="3" y="370"/>
                </a:lnTo>
                <a:lnTo>
                  <a:pt x="3" y="369"/>
                </a:lnTo>
                <a:lnTo>
                  <a:pt x="2" y="367"/>
                </a:lnTo>
                <a:lnTo>
                  <a:pt x="2" y="366"/>
                </a:lnTo>
                <a:lnTo>
                  <a:pt x="2" y="365"/>
                </a:lnTo>
                <a:lnTo>
                  <a:pt x="0" y="365"/>
                </a:lnTo>
                <a:lnTo>
                  <a:pt x="0" y="364"/>
                </a:lnTo>
                <a:lnTo>
                  <a:pt x="2" y="360"/>
                </a:lnTo>
                <a:lnTo>
                  <a:pt x="6" y="356"/>
                </a:lnTo>
                <a:lnTo>
                  <a:pt x="7" y="354"/>
                </a:lnTo>
                <a:lnTo>
                  <a:pt x="8" y="350"/>
                </a:lnTo>
                <a:lnTo>
                  <a:pt x="7" y="347"/>
                </a:lnTo>
                <a:lnTo>
                  <a:pt x="7" y="344"/>
                </a:lnTo>
                <a:lnTo>
                  <a:pt x="7" y="343"/>
                </a:lnTo>
                <a:lnTo>
                  <a:pt x="7" y="341"/>
                </a:lnTo>
                <a:lnTo>
                  <a:pt x="7" y="340"/>
                </a:lnTo>
                <a:lnTo>
                  <a:pt x="7" y="339"/>
                </a:lnTo>
                <a:lnTo>
                  <a:pt x="7" y="333"/>
                </a:lnTo>
                <a:lnTo>
                  <a:pt x="8" y="332"/>
                </a:lnTo>
                <a:lnTo>
                  <a:pt x="7" y="329"/>
                </a:lnTo>
                <a:lnTo>
                  <a:pt x="4" y="326"/>
                </a:lnTo>
                <a:lnTo>
                  <a:pt x="3" y="322"/>
                </a:lnTo>
                <a:lnTo>
                  <a:pt x="7" y="311"/>
                </a:lnTo>
                <a:lnTo>
                  <a:pt x="9" y="306"/>
                </a:lnTo>
                <a:lnTo>
                  <a:pt x="9" y="305"/>
                </a:lnTo>
                <a:lnTo>
                  <a:pt x="11" y="303"/>
                </a:lnTo>
                <a:lnTo>
                  <a:pt x="12" y="302"/>
                </a:lnTo>
                <a:lnTo>
                  <a:pt x="17" y="293"/>
                </a:lnTo>
                <a:lnTo>
                  <a:pt x="19" y="292"/>
                </a:lnTo>
                <a:lnTo>
                  <a:pt x="19" y="289"/>
                </a:lnTo>
                <a:lnTo>
                  <a:pt x="19" y="288"/>
                </a:lnTo>
                <a:lnTo>
                  <a:pt x="19" y="286"/>
                </a:lnTo>
                <a:lnTo>
                  <a:pt x="20" y="282"/>
                </a:lnTo>
                <a:lnTo>
                  <a:pt x="21" y="276"/>
                </a:lnTo>
                <a:lnTo>
                  <a:pt x="21" y="273"/>
                </a:lnTo>
                <a:lnTo>
                  <a:pt x="23" y="269"/>
                </a:lnTo>
                <a:lnTo>
                  <a:pt x="23" y="268"/>
                </a:lnTo>
                <a:lnTo>
                  <a:pt x="24" y="264"/>
                </a:lnTo>
                <a:lnTo>
                  <a:pt x="23" y="261"/>
                </a:lnTo>
                <a:lnTo>
                  <a:pt x="24" y="257"/>
                </a:lnTo>
                <a:lnTo>
                  <a:pt x="25" y="255"/>
                </a:lnTo>
                <a:lnTo>
                  <a:pt x="25" y="252"/>
                </a:lnTo>
                <a:lnTo>
                  <a:pt x="27" y="251"/>
                </a:lnTo>
                <a:lnTo>
                  <a:pt x="28" y="247"/>
                </a:lnTo>
                <a:lnTo>
                  <a:pt x="29" y="243"/>
                </a:lnTo>
                <a:lnTo>
                  <a:pt x="30" y="240"/>
                </a:lnTo>
                <a:lnTo>
                  <a:pt x="32" y="237"/>
                </a:lnTo>
                <a:lnTo>
                  <a:pt x="32" y="233"/>
                </a:lnTo>
                <a:lnTo>
                  <a:pt x="32" y="229"/>
                </a:lnTo>
                <a:lnTo>
                  <a:pt x="33" y="226"/>
                </a:lnTo>
                <a:lnTo>
                  <a:pt x="33" y="225"/>
                </a:lnTo>
                <a:lnTo>
                  <a:pt x="33" y="222"/>
                </a:lnTo>
                <a:lnTo>
                  <a:pt x="34" y="222"/>
                </a:lnTo>
                <a:lnTo>
                  <a:pt x="37" y="221"/>
                </a:lnTo>
                <a:lnTo>
                  <a:pt x="37" y="218"/>
                </a:lnTo>
                <a:lnTo>
                  <a:pt x="36" y="218"/>
                </a:lnTo>
                <a:lnTo>
                  <a:pt x="34" y="217"/>
                </a:lnTo>
                <a:lnTo>
                  <a:pt x="33" y="216"/>
                </a:lnTo>
                <a:lnTo>
                  <a:pt x="32" y="214"/>
                </a:lnTo>
                <a:lnTo>
                  <a:pt x="32" y="213"/>
                </a:lnTo>
                <a:lnTo>
                  <a:pt x="32" y="212"/>
                </a:lnTo>
                <a:lnTo>
                  <a:pt x="32" y="209"/>
                </a:lnTo>
                <a:lnTo>
                  <a:pt x="32" y="206"/>
                </a:lnTo>
                <a:lnTo>
                  <a:pt x="33" y="205"/>
                </a:lnTo>
                <a:lnTo>
                  <a:pt x="32" y="204"/>
                </a:lnTo>
                <a:lnTo>
                  <a:pt x="32" y="203"/>
                </a:lnTo>
                <a:lnTo>
                  <a:pt x="30" y="201"/>
                </a:lnTo>
                <a:lnTo>
                  <a:pt x="28" y="201"/>
                </a:lnTo>
                <a:lnTo>
                  <a:pt x="27" y="200"/>
                </a:lnTo>
                <a:lnTo>
                  <a:pt x="27" y="199"/>
                </a:lnTo>
                <a:lnTo>
                  <a:pt x="24" y="199"/>
                </a:lnTo>
                <a:lnTo>
                  <a:pt x="23" y="199"/>
                </a:lnTo>
                <a:lnTo>
                  <a:pt x="21" y="197"/>
                </a:lnTo>
                <a:lnTo>
                  <a:pt x="20" y="196"/>
                </a:lnTo>
                <a:lnTo>
                  <a:pt x="19" y="195"/>
                </a:lnTo>
                <a:lnTo>
                  <a:pt x="17" y="195"/>
                </a:lnTo>
                <a:lnTo>
                  <a:pt x="16" y="193"/>
                </a:lnTo>
                <a:lnTo>
                  <a:pt x="15" y="192"/>
                </a:lnTo>
                <a:lnTo>
                  <a:pt x="13" y="192"/>
                </a:lnTo>
                <a:lnTo>
                  <a:pt x="13" y="191"/>
                </a:lnTo>
                <a:lnTo>
                  <a:pt x="15" y="189"/>
                </a:lnTo>
                <a:lnTo>
                  <a:pt x="15" y="187"/>
                </a:lnTo>
                <a:lnTo>
                  <a:pt x="16" y="185"/>
                </a:lnTo>
                <a:lnTo>
                  <a:pt x="16" y="184"/>
                </a:lnTo>
                <a:lnTo>
                  <a:pt x="16" y="183"/>
                </a:lnTo>
                <a:lnTo>
                  <a:pt x="16" y="182"/>
                </a:lnTo>
                <a:lnTo>
                  <a:pt x="17" y="180"/>
                </a:lnTo>
                <a:lnTo>
                  <a:pt x="19" y="179"/>
                </a:lnTo>
                <a:lnTo>
                  <a:pt x="17" y="178"/>
                </a:lnTo>
                <a:lnTo>
                  <a:pt x="17" y="176"/>
                </a:lnTo>
                <a:lnTo>
                  <a:pt x="16" y="175"/>
                </a:lnTo>
                <a:lnTo>
                  <a:pt x="16" y="174"/>
                </a:lnTo>
                <a:lnTo>
                  <a:pt x="16" y="172"/>
                </a:lnTo>
                <a:lnTo>
                  <a:pt x="15" y="170"/>
                </a:lnTo>
                <a:lnTo>
                  <a:pt x="15" y="167"/>
                </a:lnTo>
                <a:lnTo>
                  <a:pt x="16" y="165"/>
                </a:lnTo>
                <a:lnTo>
                  <a:pt x="19" y="163"/>
                </a:lnTo>
                <a:lnTo>
                  <a:pt x="21" y="163"/>
                </a:lnTo>
                <a:lnTo>
                  <a:pt x="24" y="163"/>
                </a:lnTo>
                <a:lnTo>
                  <a:pt x="25" y="162"/>
                </a:lnTo>
                <a:lnTo>
                  <a:pt x="27" y="161"/>
                </a:lnTo>
                <a:lnTo>
                  <a:pt x="28" y="159"/>
                </a:lnTo>
                <a:lnTo>
                  <a:pt x="28" y="157"/>
                </a:lnTo>
                <a:lnTo>
                  <a:pt x="28" y="153"/>
                </a:lnTo>
                <a:lnTo>
                  <a:pt x="28" y="150"/>
                </a:lnTo>
                <a:lnTo>
                  <a:pt x="28" y="149"/>
                </a:lnTo>
                <a:lnTo>
                  <a:pt x="28" y="146"/>
                </a:lnTo>
                <a:lnTo>
                  <a:pt x="28" y="145"/>
                </a:lnTo>
                <a:lnTo>
                  <a:pt x="27" y="144"/>
                </a:lnTo>
                <a:lnTo>
                  <a:pt x="27" y="142"/>
                </a:lnTo>
                <a:lnTo>
                  <a:pt x="27" y="141"/>
                </a:lnTo>
                <a:lnTo>
                  <a:pt x="25" y="140"/>
                </a:lnTo>
                <a:lnTo>
                  <a:pt x="25" y="138"/>
                </a:lnTo>
                <a:lnTo>
                  <a:pt x="25" y="137"/>
                </a:lnTo>
                <a:lnTo>
                  <a:pt x="24" y="136"/>
                </a:lnTo>
                <a:lnTo>
                  <a:pt x="24" y="133"/>
                </a:lnTo>
                <a:lnTo>
                  <a:pt x="25" y="132"/>
                </a:lnTo>
                <a:lnTo>
                  <a:pt x="25" y="128"/>
                </a:lnTo>
                <a:lnTo>
                  <a:pt x="25" y="127"/>
                </a:lnTo>
                <a:lnTo>
                  <a:pt x="25" y="124"/>
                </a:lnTo>
                <a:lnTo>
                  <a:pt x="25" y="123"/>
                </a:lnTo>
                <a:lnTo>
                  <a:pt x="25" y="120"/>
                </a:lnTo>
                <a:lnTo>
                  <a:pt x="25" y="117"/>
                </a:lnTo>
                <a:lnTo>
                  <a:pt x="27" y="115"/>
                </a:lnTo>
                <a:lnTo>
                  <a:pt x="27" y="113"/>
                </a:lnTo>
                <a:lnTo>
                  <a:pt x="28" y="111"/>
                </a:lnTo>
                <a:lnTo>
                  <a:pt x="28" y="108"/>
                </a:lnTo>
                <a:lnTo>
                  <a:pt x="30" y="106"/>
                </a:lnTo>
                <a:lnTo>
                  <a:pt x="32" y="103"/>
                </a:lnTo>
                <a:lnTo>
                  <a:pt x="34" y="100"/>
                </a:lnTo>
                <a:lnTo>
                  <a:pt x="38" y="96"/>
                </a:lnTo>
                <a:lnTo>
                  <a:pt x="42" y="94"/>
                </a:lnTo>
                <a:lnTo>
                  <a:pt x="49" y="90"/>
                </a:lnTo>
                <a:lnTo>
                  <a:pt x="54" y="87"/>
                </a:lnTo>
                <a:lnTo>
                  <a:pt x="58" y="83"/>
                </a:lnTo>
                <a:lnTo>
                  <a:pt x="62" y="78"/>
                </a:lnTo>
                <a:lnTo>
                  <a:pt x="63" y="77"/>
                </a:lnTo>
                <a:lnTo>
                  <a:pt x="63" y="70"/>
                </a:lnTo>
                <a:lnTo>
                  <a:pt x="63" y="66"/>
                </a:lnTo>
                <a:lnTo>
                  <a:pt x="64" y="62"/>
                </a:lnTo>
                <a:lnTo>
                  <a:pt x="63" y="59"/>
                </a:lnTo>
                <a:lnTo>
                  <a:pt x="61" y="51"/>
                </a:lnTo>
                <a:lnTo>
                  <a:pt x="58" y="44"/>
                </a:lnTo>
                <a:lnTo>
                  <a:pt x="57" y="40"/>
                </a:lnTo>
                <a:lnTo>
                  <a:pt x="55" y="38"/>
                </a:lnTo>
                <a:lnTo>
                  <a:pt x="53" y="32"/>
                </a:lnTo>
                <a:lnTo>
                  <a:pt x="51" y="28"/>
                </a:lnTo>
                <a:lnTo>
                  <a:pt x="50" y="24"/>
                </a:lnTo>
                <a:lnTo>
                  <a:pt x="50" y="21"/>
                </a:lnTo>
                <a:lnTo>
                  <a:pt x="50" y="17"/>
                </a:lnTo>
                <a:lnTo>
                  <a:pt x="49" y="13"/>
                </a:lnTo>
                <a:lnTo>
                  <a:pt x="47" y="9"/>
                </a:lnTo>
                <a:lnTo>
                  <a:pt x="85" y="6"/>
                </a:lnTo>
                <a:lnTo>
                  <a:pt x="125" y="5"/>
                </a:lnTo>
                <a:lnTo>
                  <a:pt x="151" y="2"/>
                </a:lnTo>
                <a:lnTo>
                  <a:pt x="181" y="2"/>
                </a:lnTo>
                <a:lnTo>
                  <a:pt x="195" y="2"/>
                </a:lnTo>
                <a:lnTo>
                  <a:pt x="208" y="1"/>
                </a:lnTo>
                <a:lnTo>
                  <a:pt x="229" y="0"/>
                </a:lnTo>
                <a:lnTo>
                  <a:pt x="235" y="1"/>
                </a:lnTo>
                <a:close/>
              </a:path>
            </a:pathLst>
          </a:custGeom>
          <a:solidFill>
            <a:schemeClr val="accent1">
              <a:lumMod val="60000"/>
              <a:lumOff val="4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EditPoints="1"/>
          </p:cNvSpPr>
          <p:nvPr/>
        </p:nvSpPr>
        <p:spPr bwMode="auto">
          <a:xfrm>
            <a:off x="3908530" y="5425066"/>
            <a:ext cx="598731" cy="830609"/>
          </a:xfrm>
          <a:custGeom>
            <a:avLst/>
            <a:gdLst>
              <a:gd name="T0" fmla="*/ 34 w 346"/>
              <a:gd name="T1" fmla="*/ 111 h 480"/>
              <a:gd name="T2" fmla="*/ 53 w 346"/>
              <a:gd name="T3" fmla="*/ 105 h 480"/>
              <a:gd name="T4" fmla="*/ 69 w 346"/>
              <a:gd name="T5" fmla="*/ 118 h 480"/>
              <a:gd name="T6" fmla="*/ 56 w 346"/>
              <a:gd name="T7" fmla="*/ 117 h 480"/>
              <a:gd name="T8" fmla="*/ 37 w 346"/>
              <a:gd name="T9" fmla="*/ 111 h 480"/>
              <a:gd name="T10" fmla="*/ 37 w 346"/>
              <a:gd name="T11" fmla="*/ 105 h 480"/>
              <a:gd name="T12" fmla="*/ 44 w 346"/>
              <a:gd name="T13" fmla="*/ 97 h 480"/>
              <a:gd name="T14" fmla="*/ 138 w 346"/>
              <a:gd name="T15" fmla="*/ 13 h 480"/>
              <a:gd name="T16" fmla="*/ 181 w 346"/>
              <a:gd name="T17" fmla="*/ 22 h 480"/>
              <a:gd name="T18" fmla="*/ 205 w 346"/>
              <a:gd name="T19" fmla="*/ 64 h 480"/>
              <a:gd name="T20" fmla="*/ 239 w 346"/>
              <a:gd name="T21" fmla="*/ 58 h 480"/>
              <a:gd name="T22" fmla="*/ 267 w 346"/>
              <a:gd name="T23" fmla="*/ 22 h 480"/>
              <a:gd name="T24" fmla="*/ 286 w 346"/>
              <a:gd name="T25" fmla="*/ 45 h 480"/>
              <a:gd name="T26" fmla="*/ 277 w 346"/>
              <a:gd name="T27" fmla="*/ 83 h 480"/>
              <a:gd name="T28" fmla="*/ 282 w 346"/>
              <a:gd name="T29" fmla="*/ 115 h 480"/>
              <a:gd name="T30" fmla="*/ 294 w 346"/>
              <a:gd name="T31" fmla="*/ 144 h 480"/>
              <a:gd name="T32" fmla="*/ 273 w 346"/>
              <a:gd name="T33" fmla="*/ 220 h 480"/>
              <a:gd name="T34" fmla="*/ 263 w 346"/>
              <a:gd name="T35" fmla="*/ 284 h 480"/>
              <a:gd name="T36" fmla="*/ 294 w 346"/>
              <a:gd name="T37" fmla="*/ 310 h 480"/>
              <a:gd name="T38" fmla="*/ 323 w 346"/>
              <a:gd name="T39" fmla="*/ 313 h 480"/>
              <a:gd name="T40" fmla="*/ 339 w 346"/>
              <a:gd name="T41" fmla="*/ 335 h 480"/>
              <a:gd name="T42" fmla="*/ 345 w 346"/>
              <a:gd name="T43" fmla="*/ 365 h 480"/>
              <a:gd name="T44" fmla="*/ 336 w 346"/>
              <a:gd name="T45" fmla="*/ 398 h 480"/>
              <a:gd name="T46" fmla="*/ 333 w 346"/>
              <a:gd name="T47" fmla="*/ 422 h 480"/>
              <a:gd name="T48" fmla="*/ 314 w 346"/>
              <a:gd name="T49" fmla="*/ 460 h 480"/>
              <a:gd name="T50" fmla="*/ 294 w 346"/>
              <a:gd name="T51" fmla="*/ 470 h 480"/>
              <a:gd name="T52" fmla="*/ 278 w 346"/>
              <a:gd name="T53" fmla="*/ 450 h 480"/>
              <a:gd name="T54" fmla="*/ 265 w 346"/>
              <a:gd name="T55" fmla="*/ 432 h 480"/>
              <a:gd name="T56" fmla="*/ 274 w 346"/>
              <a:gd name="T57" fmla="*/ 414 h 480"/>
              <a:gd name="T58" fmla="*/ 285 w 346"/>
              <a:gd name="T59" fmla="*/ 397 h 480"/>
              <a:gd name="T60" fmla="*/ 286 w 346"/>
              <a:gd name="T61" fmla="*/ 372 h 480"/>
              <a:gd name="T62" fmla="*/ 276 w 346"/>
              <a:gd name="T63" fmla="*/ 363 h 480"/>
              <a:gd name="T64" fmla="*/ 260 w 346"/>
              <a:gd name="T65" fmla="*/ 369 h 480"/>
              <a:gd name="T66" fmla="*/ 250 w 346"/>
              <a:gd name="T67" fmla="*/ 391 h 480"/>
              <a:gd name="T68" fmla="*/ 240 w 346"/>
              <a:gd name="T69" fmla="*/ 418 h 480"/>
              <a:gd name="T70" fmla="*/ 209 w 346"/>
              <a:gd name="T71" fmla="*/ 416 h 480"/>
              <a:gd name="T72" fmla="*/ 179 w 346"/>
              <a:gd name="T73" fmla="*/ 406 h 480"/>
              <a:gd name="T74" fmla="*/ 145 w 346"/>
              <a:gd name="T75" fmla="*/ 393 h 480"/>
              <a:gd name="T76" fmla="*/ 115 w 346"/>
              <a:gd name="T77" fmla="*/ 378 h 480"/>
              <a:gd name="T78" fmla="*/ 94 w 346"/>
              <a:gd name="T79" fmla="*/ 364 h 480"/>
              <a:gd name="T80" fmla="*/ 68 w 346"/>
              <a:gd name="T81" fmla="*/ 355 h 480"/>
              <a:gd name="T82" fmla="*/ 47 w 346"/>
              <a:gd name="T83" fmla="*/ 342 h 480"/>
              <a:gd name="T84" fmla="*/ 31 w 346"/>
              <a:gd name="T85" fmla="*/ 322 h 480"/>
              <a:gd name="T86" fmla="*/ 14 w 346"/>
              <a:gd name="T87" fmla="*/ 300 h 480"/>
              <a:gd name="T88" fmla="*/ 3 w 346"/>
              <a:gd name="T89" fmla="*/ 287 h 480"/>
              <a:gd name="T90" fmla="*/ 1 w 346"/>
              <a:gd name="T91" fmla="*/ 267 h 480"/>
              <a:gd name="T92" fmla="*/ 9 w 346"/>
              <a:gd name="T93" fmla="*/ 259 h 480"/>
              <a:gd name="T94" fmla="*/ 7 w 346"/>
              <a:gd name="T95" fmla="*/ 240 h 480"/>
              <a:gd name="T96" fmla="*/ 3 w 346"/>
              <a:gd name="T97" fmla="*/ 213 h 480"/>
              <a:gd name="T98" fmla="*/ 129 w 346"/>
              <a:gd name="T99" fmla="*/ 195 h 480"/>
              <a:gd name="T100" fmla="*/ 180 w 346"/>
              <a:gd name="T101" fmla="*/ 229 h 480"/>
              <a:gd name="T102" fmla="*/ 201 w 346"/>
              <a:gd name="T103" fmla="*/ 215 h 480"/>
              <a:gd name="T104" fmla="*/ 178 w 346"/>
              <a:gd name="T105" fmla="*/ 130 h 480"/>
              <a:gd name="T106" fmla="*/ 161 w 346"/>
              <a:gd name="T107" fmla="*/ 122 h 480"/>
              <a:gd name="T108" fmla="*/ 158 w 346"/>
              <a:gd name="T109" fmla="*/ 139 h 480"/>
              <a:gd name="T110" fmla="*/ 153 w 346"/>
              <a:gd name="T111" fmla="*/ 164 h 480"/>
              <a:gd name="T112" fmla="*/ 126 w 346"/>
              <a:gd name="T113" fmla="*/ 160 h 480"/>
              <a:gd name="T114" fmla="*/ 104 w 346"/>
              <a:gd name="T115" fmla="*/ 151 h 480"/>
              <a:gd name="T116" fmla="*/ 94 w 346"/>
              <a:gd name="T117" fmla="*/ 96 h 480"/>
              <a:gd name="T118" fmla="*/ 94 w 346"/>
              <a:gd name="T119" fmla="*/ 80 h 480"/>
              <a:gd name="T120" fmla="*/ 123 w 346"/>
              <a:gd name="T121" fmla="*/ 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 h="480">
                <a:moveTo>
                  <a:pt x="27" y="319"/>
                </a:moveTo>
                <a:lnTo>
                  <a:pt x="27" y="318"/>
                </a:lnTo>
                <a:lnTo>
                  <a:pt x="27" y="319"/>
                </a:lnTo>
                <a:close/>
                <a:moveTo>
                  <a:pt x="1" y="280"/>
                </a:moveTo>
                <a:lnTo>
                  <a:pt x="1" y="279"/>
                </a:lnTo>
                <a:lnTo>
                  <a:pt x="1" y="278"/>
                </a:lnTo>
                <a:lnTo>
                  <a:pt x="1" y="279"/>
                </a:lnTo>
                <a:lnTo>
                  <a:pt x="1" y="280"/>
                </a:lnTo>
                <a:close/>
                <a:moveTo>
                  <a:pt x="5" y="212"/>
                </a:moveTo>
                <a:lnTo>
                  <a:pt x="3" y="212"/>
                </a:lnTo>
                <a:lnTo>
                  <a:pt x="5" y="212"/>
                </a:lnTo>
                <a:close/>
                <a:moveTo>
                  <a:pt x="40" y="113"/>
                </a:moveTo>
                <a:lnTo>
                  <a:pt x="41" y="113"/>
                </a:lnTo>
                <a:lnTo>
                  <a:pt x="40" y="113"/>
                </a:lnTo>
                <a:close/>
                <a:moveTo>
                  <a:pt x="39" y="113"/>
                </a:moveTo>
                <a:lnTo>
                  <a:pt x="37" y="113"/>
                </a:lnTo>
                <a:lnTo>
                  <a:pt x="36" y="111"/>
                </a:lnTo>
                <a:lnTo>
                  <a:pt x="37" y="111"/>
                </a:lnTo>
                <a:lnTo>
                  <a:pt x="37" y="113"/>
                </a:lnTo>
                <a:lnTo>
                  <a:pt x="39" y="113"/>
                </a:lnTo>
                <a:close/>
                <a:moveTo>
                  <a:pt x="34" y="111"/>
                </a:moveTo>
                <a:lnTo>
                  <a:pt x="32" y="111"/>
                </a:lnTo>
                <a:lnTo>
                  <a:pt x="34" y="111"/>
                </a:lnTo>
                <a:close/>
                <a:moveTo>
                  <a:pt x="35" y="111"/>
                </a:moveTo>
                <a:lnTo>
                  <a:pt x="34" y="111"/>
                </a:lnTo>
                <a:lnTo>
                  <a:pt x="34" y="110"/>
                </a:lnTo>
                <a:lnTo>
                  <a:pt x="35" y="110"/>
                </a:lnTo>
                <a:lnTo>
                  <a:pt x="35" y="111"/>
                </a:lnTo>
                <a:close/>
                <a:moveTo>
                  <a:pt x="41" y="103"/>
                </a:moveTo>
                <a:lnTo>
                  <a:pt x="40" y="103"/>
                </a:lnTo>
                <a:lnTo>
                  <a:pt x="40" y="102"/>
                </a:lnTo>
                <a:lnTo>
                  <a:pt x="40" y="101"/>
                </a:lnTo>
                <a:lnTo>
                  <a:pt x="41" y="101"/>
                </a:lnTo>
                <a:lnTo>
                  <a:pt x="41" y="103"/>
                </a:lnTo>
                <a:close/>
                <a:moveTo>
                  <a:pt x="44" y="98"/>
                </a:moveTo>
                <a:lnTo>
                  <a:pt x="43" y="98"/>
                </a:lnTo>
                <a:lnTo>
                  <a:pt x="44" y="98"/>
                </a:lnTo>
                <a:close/>
                <a:moveTo>
                  <a:pt x="49" y="100"/>
                </a:moveTo>
                <a:lnTo>
                  <a:pt x="51" y="100"/>
                </a:lnTo>
                <a:lnTo>
                  <a:pt x="49" y="101"/>
                </a:lnTo>
                <a:lnTo>
                  <a:pt x="49" y="102"/>
                </a:lnTo>
                <a:lnTo>
                  <a:pt x="51" y="102"/>
                </a:lnTo>
                <a:lnTo>
                  <a:pt x="51" y="103"/>
                </a:lnTo>
                <a:lnTo>
                  <a:pt x="52" y="103"/>
                </a:lnTo>
                <a:lnTo>
                  <a:pt x="53" y="103"/>
                </a:lnTo>
                <a:lnTo>
                  <a:pt x="53" y="105"/>
                </a:lnTo>
                <a:lnTo>
                  <a:pt x="54" y="105"/>
                </a:lnTo>
                <a:lnTo>
                  <a:pt x="56" y="105"/>
                </a:lnTo>
                <a:lnTo>
                  <a:pt x="56" y="106"/>
                </a:lnTo>
                <a:lnTo>
                  <a:pt x="54" y="106"/>
                </a:lnTo>
                <a:lnTo>
                  <a:pt x="54" y="107"/>
                </a:lnTo>
                <a:lnTo>
                  <a:pt x="54" y="109"/>
                </a:lnTo>
                <a:lnTo>
                  <a:pt x="56" y="109"/>
                </a:lnTo>
                <a:lnTo>
                  <a:pt x="56" y="110"/>
                </a:lnTo>
                <a:lnTo>
                  <a:pt x="57" y="110"/>
                </a:lnTo>
                <a:lnTo>
                  <a:pt x="57" y="111"/>
                </a:lnTo>
                <a:lnTo>
                  <a:pt x="58" y="111"/>
                </a:lnTo>
                <a:lnTo>
                  <a:pt x="60" y="111"/>
                </a:lnTo>
                <a:lnTo>
                  <a:pt x="60" y="113"/>
                </a:lnTo>
                <a:lnTo>
                  <a:pt x="61" y="113"/>
                </a:lnTo>
                <a:lnTo>
                  <a:pt x="61" y="114"/>
                </a:lnTo>
                <a:lnTo>
                  <a:pt x="62" y="114"/>
                </a:lnTo>
                <a:lnTo>
                  <a:pt x="62" y="115"/>
                </a:lnTo>
                <a:lnTo>
                  <a:pt x="64" y="117"/>
                </a:lnTo>
                <a:lnTo>
                  <a:pt x="65" y="117"/>
                </a:lnTo>
                <a:lnTo>
                  <a:pt x="66" y="117"/>
                </a:lnTo>
                <a:lnTo>
                  <a:pt x="68" y="117"/>
                </a:lnTo>
                <a:lnTo>
                  <a:pt x="68" y="118"/>
                </a:lnTo>
                <a:lnTo>
                  <a:pt x="69" y="118"/>
                </a:lnTo>
                <a:lnTo>
                  <a:pt x="69" y="119"/>
                </a:lnTo>
                <a:lnTo>
                  <a:pt x="70" y="119"/>
                </a:lnTo>
                <a:lnTo>
                  <a:pt x="72" y="119"/>
                </a:lnTo>
                <a:lnTo>
                  <a:pt x="70" y="121"/>
                </a:lnTo>
                <a:lnTo>
                  <a:pt x="69" y="124"/>
                </a:lnTo>
                <a:lnTo>
                  <a:pt x="69" y="127"/>
                </a:lnTo>
                <a:lnTo>
                  <a:pt x="68" y="127"/>
                </a:lnTo>
                <a:lnTo>
                  <a:pt x="68" y="126"/>
                </a:lnTo>
                <a:lnTo>
                  <a:pt x="66" y="126"/>
                </a:lnTo>
                <a:lnTo>
                  <a:pt x="66" y="124"/>
                </a:lnTo>
                <a:lnTo>
                  <a:pt x="65" y="123"/>
                </a:lnTo>
                <a:lnTo>
                  <a:pt x="65" y="122"/>
                </a:lnTo>
                <a:lnTo>
                  <a:pt x="64" y="122"/>
                </a:lnTo>
                <a:lnTo>
                  <a:pt x="64" y="121"/>
                </a:lnTo>
                <a:lnTo>
                  <a:pt x="62" y="121"/>
                </a:lnTo>
                <a:lnTo>
                  <a:pt x="61" y="121"/>
                </a:lnTo>
                <a:lnTo>
                  <a:pt x="61" y="119"/>
                </a:lnTo>
                <a:lnTo>
                  <a:pt x="60" y="119"/>
                </a:lnTo>
                <a:lnTo>
                  <a:pt x="58" y="119"/>
                </a:lnTo>
                <a:lnTo>
                  <a:pt x="58" y="118"/>
                </a:lnTo>
                <a:lnTo>
                  <a:pt x="57" y="118"/>
                </a:lnTo>
                <a:lnTo>
                  <a:pt x="57" y="117"/>
                </a:lnTo>
                <a:lnTo>
                  <a:pt x="56" y="117"/>
                </a:lnTo>
                <a:lnTo>
                  <a:pt x="56" y="115"/>
                </a:lnTo>
                <a:lnTo>
                  <a:pt x="54" y="115"/>
                </a:lnTo>
                <a:lnTo>
                  <a:pt x="54" y="117"/>
                </a:lnTo>
                <a:lnTo>
                  <a:pt x="53" y="117"/>
                </a:lnTo>
                <a:lnTo>
                  <a:pt x="53" y="118"/>
                </a:lnTo>
                <a:lnTo>
                  <a:pt x="52" y="117"/>
                </a:lnTo>
                <a:lnTo>
                  <a:pt x="51" y="115"/>
                </a:lnTo>
                <a:lnTo>
                  <a:pt x="49" y="117"/>
                </a:lnTo>
                <a:lnTo>
                  <a:pt x="49" y="115"/>
                </a:lnTo>
                <a:lnTo>
                  <a:pt x="48" y="115"/>
                </a:lnTo>
                <a:lnTo>
                  <a:pt x="47" y="115"/>
                </a:lnTo>
                <a:lnTo>
                  <a:pt x="47" y="114"/>
                </a:lnTo>
                <a:lnTo>
                  <a:pt x="45" y="114"/>
                </a:lnTo>
                <a:lnTo>
                  <a:pt x="45" y="113"/>
                </a:lnTo>
                <a:lnTo>
                  <a:pt x="45" y="111"/>
                </a:lnTo>
                <a:lnTo>
                  <a:pt x="44" y="111"/>
                </a:lnTo>
                <a:lnTo>
                  <a:pt x="44" y="110"/>
                </a:lnTo>
                <a:lnTo>
                  <a:pt x="43" y="111"/>
                </a:lnTo>
                <a:lnTo>
                  <a:pt x="41" y="111"/>
                </a:lnTo>
                <a:lnTo>
                  <a:pt x="40" y="111"/>
                </a:lnTo>
                <a:lnTo>
                  <a:pt x="40" y="113"/>
                </a:lnTo>
                <a:lnTo>
                  <a:pt x="39" y="113"/>
                </a:lnTo>
                <a:lnTo>
                  <a:pt x="37" y="111"/>
                </a:lnTo>
                <a:lnTo>
                  <a:pt x="36" y="111"/>
                </a:lnTo>
                <a:lnTo>
                  <a:pt x="36" y="110"/>
                </a:lnTo>
                <a:lnTo>
                  <a:pt x="34" y="110"/>
                </a:lnTo>
                <a:lnTo>
                  <a:pt x="32" y="110"/>
                </a:lnTo>
                <a:lnTo>
                  <a:pt x="32" y="109"/>
                </a:lnTo>
                <a:lnTo>
                  <a:pt x="32" y="107"/>
                </a:lnTo>
                <a:lnTo>
                  <a:pt x="34" y="107"/>
                </a:lnTo>
                <a:lnTo>
                  <a:pt x="35" y="109"/>
                </a:lnTo>
                <a:lnTo>
                  <a:pt x="35" y="107"/>
                </a:lnTo>
                <a:lnTo>
                  <a:pt x="35" y="106"/>
                </a:lnTo>
                <a:lnTo>
                  <a:pt x="34" y="106"/>
                </a:lnTo>
                <a:lnTo>
                  <a:pt x="34" y="105"/>
                </a:lnTo>
                <a:lnTo>
                  <a:pt x="35" y="105"/>
                </a:lnTo>
                <a:lnTo>
                  <a:pt x="36" y="105"/>
                </a:lnTo>
                <a:lnTo>
                  <a:pt x="37" y="105"/>
                </a:lnTo>
                <a:lnTo>
                  <a:pt x="39" y="106"/>
                </a:lnTo>
                <a:lnTo>
                  <a:pt x="40" y="106"/>
                </a:lnTo>
                <a:lnTo>
                  <a:pt x="41" y="106"/>
                </a:lnTo>
                <a:lnTo>
                  <a:pt x="40" y="106"/>
                </a:lnTo>
                <a:lnTo>
                  <a:pt x="40" y="105"/>
                </a:lnTo>
                <a:lnTo>
                  <a:pt x="40" y="106"/>
                </a:lnTo>
                <a:lnTo>
                  <a:pt x="39" y="106"/>
                </a:lnTo>
                <a:lnTo>
                  <a:pt x="37" y="105"/>
                </a:lnTo>
                <a:lnTo>
                  <a:pt x="36" y="103"/>
                </a:lnTo>
                <a:lnTo>
                  <a:pt x="37" y="102"/>
                </a:lnTo>
                <a:lnTo>
                  <a:pt x="39" y="101"/>
                </a:lnTo>
                <a:lnTo>
                  <a:pt x="40" y="101"/>
                </a:lnTo>
                <a:lnTo>
                  <a:pt x="39" y="102"/>
                </a:lnTo>
                <a:lnTo>
                  <a:pt x="40" y="102"/>
                </a:lnTo>
                <a:lnTo>
                  <a:pt x="40" y="103"/>
                </a:lnTo>
                <a:lnTo>
                  <a:pt x="41" y="103"/>
                </a:lnTo>
                <a:lnTo>
                  <a:pt x="41" y="102"/>
                </a:lnTo>
                <a:lnTo>
                  <a:pt x="41" y="101"/>
                </a:lnTo>
                <a:lnTo>
                  <a:pt x="41" y="102"/>
                </a:lnTo>
                <a:lnTo>
                  <a:pt x="43" y="102"/>
                </a:lnTo>
                <a:lnTo>
                  <a:pt x="41" y="101"/>
                </a:lnTo>
                <a:lnTo>
                  <a:pt x="40" y="101"/>
                </a:lnTo>
                <a:lnTo>
                  <a:pt x="39" y="100"/>
                </a:lnTo>
                <a:lnTo>
                  <a:pt x="39" y="98"/>
                </a:lnTo>
                <a:lnTo>
                  <a:pt x="40" y="98"/>
                </a:lnTo>
                <a:lnTo>
                  <a:pt x="41" y="98"/>
                </a:lnTo>
                <a:lnTo>
                  <a:pt x="43" y="98"/>
                </a:lnTo>
                <a:lnTo>
                  <a:pt x="43" y="100"/>
                </a:lnTo>
                <a:lnTo>
                  <a:pt x="44" y="100"/>
                </a:lnTo>
                <a:lnTo>
                  <a:pt x="44" y="98"/>
                </a:lnTo>
                <a:lnTo>
                  <a:pt x="44" y="97"/>
                </a:lnTo>
                <a:lnTo>
                  <a:pt x="45" y="97"/>
                </a:lnTo>
                <a:lnTo>
                  <a:pt x="47" y="97"/>
                </a:lnTo>
                <a:lnTo>
                  <a:pt x="48" y="97"/>
                </a:lnTo>
                <a:lnTo>
                  <a:pt x="48" y="100"/>
                </a:lnTo>
                <a:lnTo>
                  <a:pt x="49" y="100"/>
                </a:lnTo>
                <a:lnTo>
                  <a:pt x="48" y="100"/>
                </a:lnTo>
                <a:lnTo>
                  <a:pt x="48" y="98"/>
                </a:lnTo>
                <a:lnTo>
                  <a:pt x="49" y="98"/>
                </a:lnTo>
                <a:lnTo>
                  <a:pt x="48" y="97"/>
                </a:lnTo>
                <a:lnTo>
                  <a:pt x="48" y="96"/>
                </a:lnTo>
                <a:lnTo>
                  <a:pt x="49" y="97"/>
                </a:lnTo>
                <a:lnTo>
                  <a:pt x="49" y="98"/>
                </a:lnTo>
                <a:lnTo>
                  <a:pt x="49" y="100"/>
                </a:lnTo>
                <a:close/>
                <a:moveTo>
                  <a:pt x="47" y="96"/>
                </a:moveTo>
                <a:lnTo>
                  <a:pt x="48" y="96"/>
                </a:lnTo>
                <a:lnTo>
                  <a:pt x="47" y="97"/>
                </a:lnTo>
                <a:lnTo>
                  <a:pt x="47" y="96"/>
                </a:lnTo>
                <a:lnTo>
                  <a:pt x="45" y="96"/>
                </a:lnTo>
                <a:lnTo>
                  <a:pt x="47" y="96"/>
                </a:lnTo>
                <a:close/>
                <a:moveTo>
                  <a:pt x="132" y="13"/>
                </a:moveTo>
                <a:lnTo>
                  <a:pt x="133" y="14"/>
                </a:lnTo>
                <a:lnTo>
                  <a:pt x="136" y="14"/>
                </a:lnTo>
                <a:lnTo>
                  <a:pt x="138" y="13"/>
                </a:lnTo>
                <a:lnTo>
                  <a:pt x="141" y="14"/>
                </a:lnTo>
                <a:lnTo>
                  <a:pt x="144" y="14"/>
                </a:lnTo>
                <a:lnTo>
                  <a:pt x="146" y="16"/>
                </a:lnTo>
                <a:lnTo>
                  <a:pt x="149" y="16"/>
                </a:lnTo>
                <a:lnTo>
                  <a:pt x="151" y="16"/>
                </a:lnTo>
                <a:lnTo>
                  <a:pt x="153" y="16"/>
                </a:lnTo>
                <a:lnTo>
                  <a:pt x="154" y="17"/>
                </a:lnTo>
                <a:lnTo>
                  <a:pt x="157" y="17"/>
                </a:lnTo>
                <a:lnTo>
                  <a:pt x="158" y="16"/>
                </a:lnTo>
                <a:lnTo>
                  <a:pt x="159" y="14"/>
                </a:lnTo>
                <a:lnTo>
                  <a:pt x="162" y="14"/>
                </a:lnTo>
                <a:lnTo>
                  <a:pt x="163" y="16"/>
                </a:lnTo>
                <a:lnTo>
                  <a:pt x="166" y="16"/>
                </a:lnTo>
                <a:lnTo>
                  <a:pt x="167" y="17"/>
                </a:lnTo>
                <a:lnTo>
                  <a:pt x="168" y="17"/>
                </a:lnTo>
                <a:lnTo>
                  <a:pt x="170" y="17"/>
                </a:lnTo>
                <a:lnTo>
                  <a:pt x="172" y="16"/>
                </a:lnTo>
                <a:lnTo>
                  <a:pt x="175" y="17"/>
                </a:lnTo>
                <a:lnTo>
                  <a:pt x="178" y="18"/>
                </a:lnTo>
                <a:lnTo>
                  <a:pt x="179" y="20"/>
                </a:lnTo>
                <a:lnTo>
                  <a:pt x="180" y="18"/>
                </a:lnTo>
                <a:lnTo>
                  <a:pt x="181" y="20"/>
                </a:lnTo>
                <a:lnTo>
                  <a:pt x="181" y="22"/>
                </a:lnTo>
                <a:lnTo>
                  <a:pt x="181" y="24"/>
                </a:lnTo>
                <a:lnTo>
                  <a:pt x="181" y="26"/>
                </a:lnTo>
                <a:lnTo>
                  <a:pt x="183" y="29"/>
                </a:lnTo>
                <a:lnTo>
                  <a:pt x="185" y="29"/>
                </a:lnTo>
                <a:lnTo>
                  <a:pt x="188" y="30"/>
                </a:lnTo>
                <a:lnTo>
                  <a:pt x="191" y="33"/>
                </a:lnTo>
                <a:lnTo>
                  <a:pt x="195" y="37"/>
                </a:lnTo>
                <a:lnTo>
                  <a:pt x="196" y="37"/>
                </a:lnTo>
                <a:lnTo>
                  <a:pt x="196" y="38"/>
                </a:lnTo>
                <a:lnTo>
                  <a:pt x="198" y="41"/>
                </a:lnTo>
                <a:lnTo>
                  <a:pt x="200" y="42"/>
                </a:lnTo>
                <a:lnTo>
                  <a:pt x="201" y="43"/>
                </a:lnTo>
                <a:lnTo>
                  <a:pt x="202" y="45"/>
                </a:lnTo>
                <a:lnTo>
                  <a:pt x="202" y="47"/>
                </a:lnTo>
                <a:lnTo>
                  <a:pt x="204" y="47"/>
                </a:lnTo>
                <a:lnTo>
                  <a:pt x="205" y="50"/>
                </a:lnTo>
                <a:lnTo>
                  <a:pt x="205" y="52"/>
                </a:lnTo>
                <a:lnTo>
                  <a:pt x="205" y="55"/>
                </a:lnTo>
                <a:lnTo>
                  <a:pt x="206" y="58"/>
                </a:lnTo>
                <a:lnTo>
                  <a:pt x="206" y="59"/>
                </a:lnTo>
                <a:lnTo>
                  <a:pt x="205" y="60"/>
                </a:lnTo>
                <a:lnTo>
                  <a:pt x="205" y="62"/>
                </a:lnTo>
                <a:lnTo>
                  <a:pt x="205" y="64"/>
                </a:lnTo>
                <a:lnTo>
                  <a:pt x="205" y="66"/>
                </a:lnTo>
                <a:lnTo>
                  <a:pt x="206" y="68"/>
                </a:lnTo>
                <a:lnTo>
                  <a:pt x="206" y="69"/>
                </a:lnTo>
                <a:lnTo>
                  <a:pt x="208" y="71"/>
                </a:lnTo>
                <a:lnTo>
                  <a:pt x="208" y="72"/>
                </a:lnTo>
                <a:lnTo>
                  <a:pt x="209" y="72"/>
                </a:lnTo>
                <a:lnTo>
                  <a:pt x="210" y="72"/>
                </a:lnTo>
                <a:lnTo>
                  <a:pt x="212" y="69"/>
                </a:lnTo>
                <a:lnTo>
                  <a:pt x="213" y="68"/>
                </a:lnTo>
                <a:lnTo>
                  <a:pt x="216" y="66"/>
                </a:lnTo>
                <a:lnTo>
                  <a:pt x="217" y="64"/>
                </a:lnTo>
                <a:lnTo>
                  <a:pt x="218" y="64"/>
                </a:lnTo>
                <a:lnTo>
                  <a:pt x="221" y="64"/>
                </a:lnTo>
                <a:lnTo>
                  <a:pt x="222" y="64"/>
                </a:lnTo>
                <a:lnTo>
                  <a:pt x="225" y="64"/>
                </a:lnTo>
                <a:lnTo>
                  <a:pt x="226" y="64"/>
                </a:lnTo>
                <a:lnTo>
                  <a:pt x="227" y="64"/>
                </a:lnTo>
                <a:lnTo>
                  <a:pt x="230" y="63"/>
                </a:lnTo>
                <a:lnTo>
                  <a:pt x="231" y="62"/>
                </a:lnTo>
                <a:lnTo>
                  <a:pt x="233" y="60"/>
                </a:lnTo>
                <a:lnTo>
                  <a:pt x="235" y="59"/>
                </a:lnTo>
                <a:lnTo>
                  <a:pt x="238" y="58"/>
                </a:lnTo>
                <a:lnTo>
                  <a:pt x="239" y="58"/>
                </a:lnTo>
                <a:lnTo>
                  <a:pt x="242" y="58"/>
                </a:lnTo>
                <a:lnTo>
                  <a:pt x="243" y="58"/>
                </a:lnTo>
                <a:lnTo>
                  <a:pt x="246" y="58"/>
                </a:lnTo>
                <a:lnTo>
                  <a:pt x="248" y="58"/>
                </a:lnTo>
                <a:lnTo>
                  <a:pt x="250" y="58"/>
                </a:lnTo>
                <a:lnTo>
                  <a:pt x="252" y="58"/>
                </a:lnTo>
                <a:lnTo>
                  <a:pt x="253" y="58"/>
                </a:lnTo>
                <a:lnTo>
                  <a:pt x="255" y="56"/>
                </a:lnTo>
                <a:lnTo>
                  <a:pt x="256" y="55"/>
                </a:lnTo>
                <a:lnTo>
                  <a:pt x="256" y="52"/>
                </a:lnTo>
                <a:lnTo>
                  <a:pt x="256" y="50"/>
                </a:lnTo>
                <a:lnTo>
                  <a:pt x="257" y="49"/>
                </a:lnTo>
                <a:lnTo>
                  <a:pt x="259" y="46"/>
                </a:lnTo>
                <a:lnTo>
                  <a:pt x="260" y="45"/>
                </a:lnTo>
                <a:lnTo>
                  <a:pt x="261" y="43"/>
                </a:lnTo>
                <a:lnTo>
                  <a:pt x="261" y="41"/>
                </a:lnTo>
                <a:lnTo>
                  <a:pt x="263" y="38"/>
                </a:lnTo>
                <a:lnTo>
                  <a:pt x="264" y="35"/>
                </a:lnTo>
                <a:lnTo>
                  <a:pt x="265" y="33"/>
                </a:lnTo>
                <a:lnTo>
                  <a:pt x="265" y="30"/>
                </a:lnTo>
                <a:lnTo>
                  <a:pt x="265" y="28"/>
                </a:lnTo>
                <a:lnTo>
                  <a:pt x="267" y="25"/>
                </a:lnTo>
                <a:lnTo>
                  <a:pt x="267" y="22"/>
                </a:lnTo>
                <a:lnTo>
                  <a:pt x="267" y="21"/>
                </a:lnTo>
                <a:lnTo>
                  <a:pt x="268" y="20"/>
                </a:lnTo>
                <a:lnTo>
                  <a:pt x="269" y="18"/>
                </a:lnTo>
                <a:lnTo>
                  <a:pt x="270" y="17"/>
                </a:lnTo>
                <a:lnTo>
                  <a:pt x="274" y="17"/>
                </a:lnTo>
                <a:lnTo>
                  <a:pt x="276" y="18"/>
                </a:lnTo>
                <a:lnTo>
                  <a:pt x="278" y="18"/>
                </a:lnTo>
                <a:lnTo>
                  <a:pt x="280" y="18"/>
                </a:lnTo>
                <a:lnTo>
                  <a:pt x="282" y="20"/>
                </a:lnTo>
                <a:lnTo>
                  <a:pt x="285" y="20"/>
                </a:lnTo>
                <a:lnTo>
                  <a:pt x="286" y="21"/>
                </a:lnTo>
                <a:lnTo>
                  <a:pt x="288" y="22"/>
                </a:lnTo>
                <a:lnTo>
                  <a:pt x="289" y="24"/>
                </a:lnTo>
                <a:lnTo>
                  <a:pt x="291" y="24"/>
                </a:lnTo>
                <a:lnTo>
                  <a:pt x="289" y="26"/>
                </a:lnTo>
                <a:lnTo>
                  <a:pt x="289" y="29"/>
                </a:lnTo>
                <a:lnTo>
                  <a:pt x="288" y="31"/>
                </a:lnTo>
                <a:lnTo>
                  <a:pt x="288" y="33"/>
                </a:lnTo>
                <a:lnTo>
                  <a:pt x="286" y="35"/>
                </a:lnTo>
                <a:lnTo>
                  <a:pt x="286" y="38"/>
                </a:lnTo>
                <a:lnTo>
                  <a:pt x="286" y="41"/>
                </a:lnTo>
                <a:lnTo>
                  <a:pt x="286" y="42"/>
                </a:lnTo>
                <a:lnTo>
                  <a:pt x="286" y="45"/>
                </a:lnTo>
                <a:lnTo>
                  <a:pt x="286" y="46"/>
                </a:lnTo>
                <a:lnTo>
                  <a:pt x="286" y="50"/>
                </a:lnTo>
                <a:lnTo>
                  <a:pt x="285" y="51"/>
                </a:lnTo>
                <a:lnTo>
                  <a:pt x="285" y="54"/>
                </a:lnTo>
                <a:lnTo>
                  <a:pt x="286" y="55"/>
                </a:lnTo>
                <a:lnTo>
                  <a:pt x="286" y="56"/>
                </a:lnTo>
                <a:lnTo>
                  <a:pt x="286" y="58"/>
                </a:lnTo>
                <a:lnTo>
                  <a:pt x="288" y="59"/>
                </a:lnTo>
                <a:lnTo>
                  <a:pt x="288" y="60"/>
                </a:lnTo>
                <a:lnTo>
                  <a:pt x="288" y="62"/>
                </a:lnTo>
                <a:lnTo>
                  <a:pt x="289" y="63"/>
                </a:lnTo>
                <a:lnTo>
                  <a:pt x="289" y="64"/>
                </a:lnTo>
                <a:lnTo>
                  <a:pt x="289" y="67"/>
                </a:lnTo>
                <a:lnTo>
                  <a:pt x="289" y="68"/>
                </a:lnTo>
                <a:lnTo>
                  <a:pt x="289" y="71"/>
                </a:lnTo>
                <a:lnTo>
                  <a:pt x="289" y="75"/>
                </a:lnTo>
                <a:lnTo>
                  <a:pt x="289" y="77"/>
                </a:lnTo>
                <a:lnTo>
                  <a:pt x="288" y="79"/>
                </a:lnTo>
                <a:lnTo>
                  <a:pt x="286" y="80"/>
                </a:lnTo>
                <a:lnTo>
                  <a:pt x="285" y="81"/>
                </a:lnTo>
                <a:lnTo>
                  <a:pt x="282" y="81"/>
                </a:lnTo>
                <a:lnTo>
                  <a:pt x="280" y="81"/>
                </a:lnTo>
                <a:lnTo>
                  <a:pt x="277" y="83"/>
                </a:lnTo>
                <a:lnTo>
                  <a:pt x="276" y="85"/>
                </a:lnTo>
                <a:lnTo>
                  <a:pt x="276" y="88"/>
                </a:lnTo>
                <a:lnTo>
                  <a:pt x="277" y="90"/>
                </a:lnTo>
                <a:lnTo>
                  <a:pt x="277" y="92"/>
                </a:lnTo>
                <a:lnTo>
                  <a:pt x="277" y="93"/>
                </a:lnTo>
                <a:lnTo>
                  <a:pt x="278" y="94"/>
                </a:lnTo>
                <a:lnTo>
                  <a:pt x="278" y="96"/>
                </a:lnTo>
                <a:lnTo>
                  <a:pt x="280" y="97"/>
                </a:lnTo>
                <a:lnTo>
                  <a:pt x="278" y="98"/>
                </a:lnTo>
                <a:lnTo>
                  <a:pt x="277" y="100"/>
                </a:lnTo>
                <a:lnTo>
                  <a:pt x="277" y="101"/>
                </a:lnTo>
                <a:lnTo>
                  <a:pt x="277" y="102"/>
                </a:lnTo>
                <a:lnTo>
                  <a:pt x="277" y="103"/>
                </a:lnTo>
                <a:lnTo>
                  <a:pt x="276" y="105"/>
                </a:lnTo>
                <a:lnTo>
                  <a:pt x="276" y="107"/>
                </a:lnTo>
                <a:lnTo>
                  <a:pt x="274" y="109"/>
                </a:lnTo>
                <a:lnTo>
                  <a:pt x="274" y="110"/>
                </a:lnTo>
                <a:lnTo>
                  <a:pt x="276" y="110"/>
                </a:lnTo>
                <a:lnTo>
                  <a:pt x="277" y="111"/>
                </a:lnTo>
                <a:lnTo>
                  <a:pt x="278" y="113"/>
                </a:lnTo>
                <a:lnTo>
                  <a:pt x="280" y="113"/>
                </a:lnTo>
                <a:lnTo>
                  <a:pt x="281" y="114"/>
                </a:lnTo>
                <a:lnTo>
                  <a:pt x="282" y="115"/>
                </a:lnTo>
                <a:lnTo>
                  <a:pt x="284" y="117"/>
                </a:lnTo>
                <a:lnTo>
                  <a:pt x="285" y="117"/>
                </a:lnTo>
                <a:lnTo>
                  <a:pt x="288" y="117"/>
                </a:lnTo>
                <a:lnTo>
                  <a:pt x="288" y="118"/>
                </a:lnTo>
                <a:lnTo>
                  <a:pt x="289" y="119"/>
                </a:lnTo>
                <a:lnTo>
                  <a:pt x="291" y="119"/>
                </a:lnTo>
                <a:lnTo>
                  <a:pt x="293" y="121"/>
                </a:lnTo>
                <a:lnTo>
                  <a:pt x="293" y="122"/>
                </a:lnTo>
                <a:lnTo>
                  <a:pt x="294" y="123"/>
                </a:lnTo>
                <a:lnTo>
                  <a:pt x="293" y="124"/>
                </a:lnTo>
                <a:lnTo>
                  <a:pt x="293" y="127"/>
                </a:lnTo>
                <a:lnTo>
                  <a:pt x="293" y="130"/>
                </a:lnTo>
                <a:lnTo>
                  <a:pt x="293" y="131"/>
                </a:lnTo>
                <a:lnTo>
                  <a:pt x="293" y="132"/>
                </a:lnTo>
                <a:lnTo>
                  <a:pt x="294" y="134"/>
                </a:lnTo>
                <a:lnTo>
                  <a:pt x="295" y="135"/>
                </a:lnTo>
                <a:lnTo>
                  <a:pt x="297" y="136"/>
                </a:lnTo>
                <a:lnTo>
                  <a:pt x="298" y="136"/>
                </a:lnTo>
                <a:lnTo>
                  <a:pt x="298" y="139"/>
                </a:lnTo>
                <a:lnTo>
                  <a:pt x="295" y="140"/>
                </a:lnTo>
                <a:lnTo>
                  <a:pt x="294" y="140"/>
                </a:lnTo>
                <a:lnTo>
                  <a:pt x="294" y="143"/>
                </a:lnTo>
                <a:lnTo>
                  <a:pt x="294" y="144"/>
                </a:lnTo>
                <a:lnTo>
                  <a:pt x="293" y="147"/>
                </a:lnTo>
                <a:lnTo>
                  <a:pt x="293" y="151"/>
                </a:lnTo>
                <a:lnTo>
                  <a:pt x="293" y="155"/>
                </a:lnTo>
                <a:lnTo>
                  <a:pt x="291" y="158"/>
                </a:lnTo>
                <a:lnTo>
                  <a:pt x="290" y="161"/>
                </a:lnTo>
                <a:lnTo>
                  <a:pt x="289" y="165"/>
                </a:lnTo>
                <a:lnTo>
                  <a:pt x="288" y="169"/>
                </a:lnTo>
                <a:lnTo>
                  <a:pt x="286" y="170"/>
                </a:lnTo>
                <a:lnTo>
                  <a:pt x="286" y="173"/>
                </a:lnTo>
                <a:lnTo>
                  <a:pt x="285" y="175"/>
                </a:lnTo>
                <a:lnTo>
                  <a:pt x="284" y="179"/>
                </a:lnTo>
                <a:lnTo>
                  <a:pt x="285" y="182"/>
                </a:lnTo>
                <a:lnTo>
                  <a:pt x="284" y="186"/>
                </a:lnTo>
                <a:lnTo>
                  <a:pt x="284" y="187"/>
                </a:lnTo>
                <a:lnTo>
                  <a:pt x="282" y="191"/>
                </a:lnTo>
                <a:lnTo>
                  <a:pt x="282" y="194"/>
                </a:lnTo>
                <a:lnTo>
                  <a:pt x="281" y="200"/>
                </a:lnTo>
                <a:lnTo>
                  <a:pt x="280" y="204"/>
                </a:lnTo>
                <a:lnTo>
                  <a:pt x="280" y="206"/>
                </a:lnTo>
                <a:lnTo>
                  <a:pt x="280" y="207"/>
                </a:lnTo>
                <a:lnTo>
                  <a:pt x="280" y="210"/>
                </a:lnTo>
                <a:lnTo>
                  <a:pt x="278" y="211"/>
                </a:lnTo>
                <a:lnTo>
                  <a:pt x="273" y="220"/>
                </a:lnTo>
                <a:lnTo>
                  <a:pt x="272" y="221"/>
                </a:lnTo>
                <a:lnTo>
                  <a:pt x="270" y="223"/>
                </a:lnTo>
                <a:lnTo>
                  <a:pt x="270" y="224"/>
                </a:lnTo>
                <a:lnTo>
                  <a:pt x="268" y="229"/>
                </a:lnTo>
                <a:lnTo>
                  <a:pt x="264" y="240"/>
                </a:lnTo>
                <a:lnTo>
                  <a:pt x="265" y="244"/>
                </a:lnTo>
                <a:lnTo>
                  <a:pt x="268" y="247"/>
                </a:lnTo>
                <a:lnTo>
                  <a:pt x="269" y="250"/>
                </a:lnTo>
                <a:lnTo>
                  <a:pt x="268" y="251"/>
                </a:lnTo>
                <a:lnTo>
                  <a:pt x="268" y="257"/>
                </a:lnTo>
                <a:lnTo>
                  <a:pt x="268" y="258"/>
                </a:lnTo>
                <a:lnTo>
                  <a:pt x="268" y="259"/>
                </a:lnTo>
                <a:lnTo>
                  <a:pt x="268" y="261"/>
                </a:lnTo>
                <a:lnTo>
                  <a:pt x="268" y="262"/>
                </a:lnTo>
                <a:lnTo>
                  <a:pt x="268" y="265"/>
                </a:lnTo>
                <a:lnTo>
                  <a:pt x="269" y="268"/>
                </a:lnTo>
                <a:lnTo>
                  <a:pt x="268" y="272"/>
                </a:lnTo>
                <a:lnTo>
                  <a:pt x="267" y="274"/>
                </a:lnTo>
                <a:lnTo>
                  <a:pt x="263" y="278"/>
                </a:lnTo>
                <a:lnTo>
                  <a:pt x="261" y="282"/>
                </a:lnTo>
                <a:lnTo>
                  <a:pt x="261" y="283"/>
                </a:lnTo>
                <a:lnTo>
                  <a:pt x="263" y="283"/>
                </a:lnTo>
                <a:lnTo>
                  <a:pt x="263" y="284"/>
                </a:lnTo>
                <a:lnTo>
                  <a:pt x="263" y="285"/>
                </a:lnTo>
                <a:lnTo>
                  <a:pt x="264" y="287"/>
                </a:lnTo>
                <a:lnTo>
                  <a:pt x="264" y="288"/>
                </a:lnTo>
                <a:lnTo>
                  <a:pt x="264" y="292"/>
                </a:lnTo>
                <a:lnTo>
                  <a:pt x="265" y="293"/>
                </a:lnTo>
                <a:lnTo>
                  <a:pt x="268" y="295"/>
                </a:lnTo>
                <a:lnTo>
                  <a:pt x="269" y="295"/>
                </a:lnTo>
                <a:lnTo>
                  <a:pt x="270" y="295"/>
                </a:lnTo>
                <a:lnTo>
                  <a:pt x="270" y="296"/>
                </a:lnTo>
                <a:lnTo>
                  <a:pt x="272" y="297"/>
                </a:lnTo>
                <a:lnTo>
                  <a:pt x="273" y="299"/>
                </a:lnTo>
                <a:lnTo>
                  <a:pt x="274" y="300"/>
                </a:lnTo>
                <a:lnTo>
                  <a:pt x="276" y="301"/>
                </a:lnTo>
                <a:lnTo>
                  <a:pt x="276" y="302"/>
                </a:lnTo>
                <a:lnTo>
                  <a:pt x="277" y="304"/>
                </a:lnTo>
                <a:lnTo>
                  <a:pt x="278" y="305"/>
                </a:lnTo>
                <a:lnTo>
                  <a:pt x="280" y="306"/>
                </a:lnTo>
                <a:lnTo>
                  <a:pt x="282" y="309"/>
                </a:lnTo>
                <a:lnTo>
                  <a:pt x="285" y="309"/>
                </a:lnTo>
                <a:lnTo>
                  <a:pt x="288" y="309"/>
                </a:lnTo>
                <a:lnTo>
                  <a:pt x="289" y="309"/>
                </a:lnTo>
                <a:lnTo>
                  <a:pt x="290" y="309"/>
                </a:lnTo>
                <a:lnTo>
                  <a:pt x="294" y="310"/>
                </a:lnTo>
                <a:lnTo>
                  <a:pt x="297" y="309"/>
                </a:lnTo>
                <a:lnTo>
                  <a:pt x="298" y="309"/>
                </a:lnTo>
                <a:lnTo>
                  <a:pt x="298" y="310"/>
                </a:lnTo>
                <a:lnTo>
                  <a:pt x="302" y="310"/>
                </a:lnTo>
                <a:lnTo>
                  <a:pt x="303" y="310"/>
                </a:lnTo>
                <a:lnTo>
                  <a:pt x="305" y="310"/>
                </a:lnTo>
                <a:lnTo>
                  <a:pt x="306" y="310"/>
                </a:lnTo>
                <a:lnTo>
                  <a:pt x="306" y="312"/>
                </a:lnTo>
                <a:lnTo>
                  <a:pt x="307" y="312"/>
                </a:lnTo>
                <a:lnTo>
                  <a:pt x="308" y="312"/>
                </a:lnTo>
                <a:lnTo>
                  <a:pt x="308" y="310"/>
                </a:lnTo>
                <a:lnTo>
                  <a:pt x="310" y="310"/>
                </a:lnTo>
                <a:lnTo>
                  <a:pt x="311" y="310"/>
                </a:lnTo>
                <a:lnTo>
                  <a:pt x="312" y="310"/>
                </a:lnTo>
                <a:lnTo>
                  <a:pt x="312" y="312"/>
                </a:lnTo>
                <a:lnTo>
                  <a:pt x="314" y="312"/>
                </a:lnTo>
                <a:lnTo>
                  <a:pt x="315" y="313"/>
                </a:lnTo>
                <a:lnTo>
                  <a:pt x="316" y="313"/>
                </a:lnTo>
                <a:lnTo>
                  <a:pt x="318" y="312"/>
                </a:lnTo>
                <a:lnTo>
                  <a:pt x="319" y="310"/>
                </a:lnTo>
                <a:lnTo>
                  <a:pt x="320" y="310"/>
                </a:lnTo>
                <a:lnTo>
                  <a:pt x="322" y="312"/>
                </a:lnTo>
                <a:lnTo>
                  <a:pt x="323" y="313"/>
                </a:lnTo>
                <a:lnTo>
                  <a:pt x="324" y="313"/>
                </a:lnTo>
                <a:lnTo>
                  <a:pt x="324" y="312"/>
                </a:lnTo>
                <a:lnTo>
                  <a:pt x="325" y="312"/>
                </a:lnTo>
                <a:lnTo>
                  <a:pt x="325" y="313"/>
                </a:lnTo>
                <a:lnTo>
                  <a:pt x="325" y="314"/>
                </a:lnTo>
                <a:lnTo>
                  <a:pt x="327" y="316"/>
                </a:lnTo>
                <a:lnTo>
                  <a:pt x="328" y="317"/>
                </a:lnTo>
                <a:lnTo>
                  <a:pt x="329" y="317"/>
                </a:lnTo>
                <a:lnTo>
                  <a:pt x="331" y="317"/>
                </a:lnTo>
                <a:lnTo>
                  <a:pt x="331" y="318"/>
                </a:lnTo>
                <a:lnTo>
                  <a:pt x="331" y="319"/>
                </a:lnTo>
                <a:lnTo>
                  <a:pt x="332" y="321"/>
                </a:lnTo>
                <a:lnTo>
                  <a:pt x="332" y="322"/>
                </a:lnTo>
                <a:lnTo>
                  <a:pt x="333" y="323"/>
                </a:lnTo>
                <a:lnTo>
                  <a:pt x="333" y="325"/>
                </a:lnTo>
                <a:lnTo>
                  <a:pt x="335" y="326"/>
                </a:lnTo>
                <a:lnTo>
                  <a:pt x="335" y="327"/>
                </a:lnTo>
                <a:lnTo>
                  <a:pt x="336" y="329"/>
                </a:lnTo>
                <a:lnTo>
                  <a:pt x="336" y="330"/>
                </a:lnTo>
                <a:lnTo>
                  <a:pt x="337" y="331"/>
                </a:lnTo>
                <a:lnTo>
                  <a:pt x="339" y="333"/>
                </a:lnTo>
                <a:lnTo>
                  <a:pt x="339" y="334"/>
                </a:lnTo>
                <a:lnTo>
                  <a:pt x="339" y="335"/>
                </a:lnTo>
                <a:lnTo>
                  <a:pt x="339" y="338"/>
                </a:lnTo>
                <a:lnTo>
                  <a:pt x="339" y="339"/>
                </a:lnTo>
                <a:lnTo>
                  <a:pt x="339" y="342"/>
                </a:lnTo>
                <a:lnTo>
                  <a:pt x="339" y="344"/>
                </a:lnTo>
                <a:lnTo>
                  <a:pt x="340" y="347"/>
                </a:lnTo>
                <a:lnTo>
                  <a:pt x="340" y="348"/>
                </a:lnTo>
                <a:lnTo>
                  <a:pt x="340" y="350"/>
                </a:lnTo>
                <a:lnTo>
                  <a:pt x="340" y="351"/>
                </a:lnTo>
                <a:lnTo>
                  <a:pt x="340" y="352"/>
                </a:lnTo>
                <a:lnTo>
                  <a:pt x="340" y="354"/>
                </a:lnTo>
                <a:lnTo>
                  <a:pt x="340" y="355"/>
                </a:lnTo>
                <a:lnTo>
                  <a:pt x="341" y="355"/>
                </a:lnTo>
                <a:lnTo>
                  <a:pt x="341" y="356"/>
                </a:lnTo>
                <a:lnTo>
                  <a:pt x="342" y="357"/>
                </a:lnTo>
                <a:lnTo>
                  <a:pt x="342" y="359"/>
                </a:lnTo>
                <a:lnTo>
                  <a:pt x="344" y="359"/>
                </a:lnTo>
                <a:lnTo>
                  <a:pt x="344" y="360"/>
                </a:lnTo>
                <a:lnTo>
                  <a:pt x="345" y="360"/>
                </a:lnTo>
                <a:lnTo>
                  <a:pt x="345" y="361"/>
                </a:lnTo>
                <a:lnTo>
                  <a:pt x="346" y="361"/>
                </a:lnTo>
                <a:lnTo>
                  <a:pt x="346" y="363"/>
                </a:lnTo>
                <a:lnTo>
                  <a:pt x="345" y="364"/>
                </a:lnTo>
                <a:lnTo>
                  <a:pt x="345" y="365"/>
                </a:lnTo>
                <a:lnTo>
                  <a:pt x="345" y="367"/>
                </a:lnTo>
                <a:lnTo>
                  <a:pt x="346" y="368"/>
                </a:lnTo>
                <a:lnTo>
                  <a:pt x="346" y="369"/>
                </a:lnTo>
                <a:lnTo>
                  <a:pt x="345" y="371"/>
                </a:lnTo>
                <a:lnTo>
                  <a:pt x="345" y="372"/>
                </a:lnTo>
                <a:lnTo>
                  <a:pt x="345" y="373"/>
                </a:lnTo>
                <a:lnTo>
                  <a:pt x="344" y="373"/>
                </a:lnTo>
                <a:lnTo>
                  <a:pt x="344" y="374"/>
                </a:lnTo>
                <a:lnTo>
                  <a:pt x="344" y="376"/>
                </a:lnTo>
                <a:lnTo>
                  <a:pt x="341" y="380"/>
                </a:lnTo>
                <a:lnTo>
                  <a:pt x="341" y="381"/>
                </a:lnTo>
                <a:lnTo>
                  <a:pt x="341" y="382"/>
                </a:lnTo>
                <a:lnTo>
                  <a:pt x="340" y="382"/>
                </a:lnTo>
                <a:lnTo>
                  <a:pt x="340" y="384"/>
                </a:lnTo>
                <a:lnTo>
                  <a:pt x="339" y="385"/>
                </a:lnTo>
                <a:lnTo>
                  <a:pt x="339" y="386"/>
                </a:lnTo>
                <a:lnTo>
                  <a:pt x="339" y="388"/>
                </a:lnTo>
                <a:lnTo>
                  <a:pt x="339" y="389"/>
                </a:lnTo>
                <a:lnTo>
                  <a:pt x="337" y="390"/>
                </a:lnTo>
                <a:lnTo>
                  <a:pt x="337" y="393"/>
                </a:lnTo>
                <a:lnTo>
                  <a:pt x="337" y="395"/>
                </a:lnTo>
                <a:lnTo>
                  <a:pt x="337" y="397"/>
                </a:lnTo>
                <a:lnTo>
                  <a:pt x="336" y="398"/>
                </a:lnTo>
                <a:lnTo>
                  <a:pt x="335" y="401"/>
                </a:lnTo>
                <a:lnTo>
                  <a:pt x="333" y="401"/>
                </a:lnTo>
                <a:lnTo>
                  <a:pt x="333" y="402"/>
                </a:lnTo>
                <a:lnTo>
                  <a:pt x="335" y="402"/>
                </a:lnTo>
                <a:lnTo>
                  <a:pt x="333" y="403"/>
                </a:lnTo>
                <a:lnTo>
                  <a:pt x="333" y="405"/>
                </a:lnTo>
                <a:lnTo>
                  <a:pt x="333" y="406"/>
                </a:lnTo>
                <a:lnTo>
                  <a:pt x="332" y="406"/>
                </a:lnTo>
                <a:lnTo>
                  <a:pt x="332" y="407"/>
                </a:lnTo>
                <a:lnTo>
                  <a:pt x="332" y="408"/>
                </a:lnTo>
                <a:lnTo>
                  <a:pt x="333" y="408"/>
                </a:lnTo>
                <a:lnTo>
                  <a:pt x="335" y="408"/>
                </a:lnTo>
                <a:lnTo>
                  <a:pt x="333" y="410"/>
                </a:lnTo>
                <a:lnTo>
                  <a:pt x="333" y="411"/>
                </a:lnTo>
                <a:lnTo>
                  <a:pt x="333" y="412"/>
                </a:lnTo>
                <a:lnTo>
                  <a:pt x="333" y="414"/>
                </a:lnTo>
                <a:lnTo>
                  <a:pt x="335" y="414"/>
                </a:lnTo>
                <a:lnTo>
                  <a:pt x="335" y="415"/>
                </a:lnTo>
                <a:lnTo>
                  <a:pt x="335" y="416"/>
                </a:lnTo>
                <a:lnTo>
                  <a:pt x="335" y="418"/>
                </a:lnTo>
                <a:lnTo>
                  <a:pt x="335" y="419"/>
                </a:lnTo>
                <a:lnTo>
                  <a:pt x="333" y="420"/>
                </a:lnTo>
                <a:lnTo>
                  <a:pt x="333" y="422"/>
                </a:lnTo>
                <a:lnTo>
                  <a:pt x="332" y="422"/>
                </a:lnTo>
                <a:lnTo>
                  <a:pt x="331" y="422"/>
                </a:lnTo>
                <a:lnTo>
                  <a:pt x="331" y="423"/>
                </a:lnTo>
                <a:lnTo>
                  <a:pt x="331" y="424"/>
                </a:lnTo>
                <a:lnTo>
                  <a:pt x="329" y="428"/>
                </a:lnTo>
                <a:lnTo>
                  <a:pt x="329" y="429"/>
                </a:lnTo>
                <a:lnTo>
                  <a:pt x="328" y="432"/>
                </a:lnTo>
                <a:lnTo>
                  <a:pt x="328" y="433"/>
                </a:lnTo>
                <a:lnTo>
                  <a:pt x="327" y="435"/>
                </a:lnTo>
                <a:lnTo>
                  <a:pt x="327" y="436"/>
                </a:lnTo>
                <a:lnTo>
                  <a:pt x="325" y="436"/>
                </a:lnTo>
                <a:lnTo>
                  <a:pt x="323" y="441"/>
                </a:lnTo>
                <a:lnTo>
                  <a:pt x="322" y="444"/>
                </a:lnTo>
                <a:lnTo>
                  <a:pt x="320" y="445"/>
                </a:lnTo>
                <a:lnTo>
                  <a:pt x="320" y="446"/>
                </a:lnTo>
                <a:lnTo>
                  <a:pt x="319" y="449"/>
                </a:lnTo>
                <a:lnTo>
                  <a:pt x="319" y="450"/>
                </a:lnTo>
                <a:lnTo>
                  <a:pt x="318" y="450"/>
                </a:lnTo>
                <a:lnTo>
                  <a:pt x="318" y="452"/>
                </a:lnTo>
                <a:lnTo>
                  <a:pt x="315" y="454"/>
                </a:lnTo>
                <a:lnTo>
                  <a:pt x="315" y="456"/>
                </a:lnTo>
                <a:lnTo>
                  <a:pt x="314" y="458"/>
                </a:lnTo>
                <a:lnTo>
                  <a:pt x="314" y="460"/>
                </a:lnTo>
                <a:lnTo>
                  <a:pt x="312" y="460"/>
                </a:lnTo>
                <a:lnTo>
                  <a:pt x="312" y="461"/>
                </a:lnTo>
                <a:lnTo>
                  <a:pt x="312" y="462"/>
                </a:lnTo>
                <a:lnTo>
                  <a:pt x="312" y="463"/>
                </a:lnTo>
                <a:lnTo>
                  <a:pt x="312" y="465"/>
                </a:lnTo>
                <a:lnTo>
                  <a:pt x="310" y="467"/>
                </a:lnTo>
                <a:lnTo>
                  <a:pt x="307" y="470"/>
                </a:lnTo>
                <a:lnTo>
                  <a:pt x="303" y="473"/>
                </a:lnTo>
                <a:lnTo>
                  <a:pt x="299" y="475"/>
                </a:lnTo>
                <a:lnTo>
                  <a:pt x="294" y="478"/>
                </a:lnTo>
                <a:lnTo>
                  <a:pt x="293" y="479"/>
                </a:lnTo>
                <a:lnTo>
                  <a:pt x="291" y="480"/>
                </a:lnTo>
                <a:lnTo>
                  <a:pt x="290" y="480"/>
                </a:lnTo>
                <a:lnTo>
                  <a:pt x="290" y="479"/>
                </a:lnTo>
                <a:lnTo>
                  <a:pt x="290" y="478"/>
                </a:lnTo>
                <a:lnTo>
                  <a:pt x="290" y="477"/>
                </a:lnTo>
                <a:lnTo>
                  <a:pt x="291" y="477"/>
                </a:lnTo>
                <a:lnTo>
                  <a:pt x="291" y="475"/>
                </a:lnTo>
                <a:lnTo>
                  <a:pt x="291" y="474"/>
                </a:lnTo>
                <a:lnTo>
                  <a:pt x="291" y="473"/>
                </a:lnTo>
                <a:lnTo>
                  <a:pt x="293" y="471"/>
                </a:lnTo>
                <a:lnTo>
                  <a:pt x="293" y="470"/>
                </a:lnTo>
                <a:lnTo>
                  <a:pt x="294" y="470"/>
                </a:lnTo>
                <a:lnTo>
                  <a:pt x="294" y="469"/>
                </a:lnTo>
                <a:lnTo>
                  <a:pt x="294" y="467"/>
                </a:lnTo>
                <a:lnTo>
                  <a:pt x="294" y="466"/>
                </a:lnTo>
                <a:lnTo>
                  <a:pt x="293" y="466"/>
                </a:lnTo>
                <a:lnTo>
                  <a:pt x="293" y="465"/>
                </a:lnTo>
                <a:lnTo>
                  <a:pt x="293" y="463"/>
                </a:lnTo>
                <a:lnTo>
                  <a:pt x="291" y="462"/>
                </a:lnTo>
                <a:lnTo>
                  <a:pt x="291" y="461"/>
                </a:lnTo>
                <a:lnTo>
                  <a:pt x="290" y="460"/>
                </a:lnTo>
                <a:lnTo>
                  <a:pt x="290" y="458"/>
                </a:lnTo>
                <a:lnTo>
                  <a:pt x="290" y="457"/>
                </a:lnTo>
                <a:lnTo>
                  <a:pt x="290" y="456"/>
                </a:lnTo>
                <a:lnTo>
                  <a:pt x="289" y="454"/>
                </a:lnTo>
                <a:lnTo>
                  <a:pt x="288" y="453"/>
                </a:lnTo>
                <a:lnTo>
                  <a:pt x="288" y="452"/>
                </a:lnTo>
                <a:lnTo>
                  <a:pt x="286" y="450"/>
                </a:lnTo>
                <a:lnTo>
                  <a:pt x="285" y="450"/>
                </a:lnTo>
                <a:lnTo>
                  <a:pt x="285" y="452"/>
                </a:lnTo>
                <a:lnTo>
                  <a:pt x="284" y="452"/>
                </a:lnTo>
                <a:lnTo>
                  <a:pt x="282" y="450"/>
                </a:lnTo>
                <a:lnTo>
                  <a:pt x="281" y="450"/>
                </a:lnTo>
                <a:lnTo>
                  <a:pt x="280" y="450"/>
                </a:lnTo>
                <a:lnTo>
                  <a:pt x="278" y="450"/>
                </a:lnTo>
                <a:lnTo>
                  <a:pt x="278" y="449"/>
                </a:lnTo>
                <a:lnTo>
                  <a:pt x="277" y="448"/>
                </a:lnTo>
                <a:lnTo>
                  <a:pt x="276" y="446"/>
                </a:lnTo>
                <a:lnTo>
                  <a:pt x="276" y="445"/>
                </a:lnTo>
                <a:lnTo>
                  <a:pt x="276" y="444"/>
                </a:lnTo>
                <a:lnTo>
                  <a:pt x="276" y="443"/>
                </a:lnTo>
                <a:lnTo>
                  <a:pt x="274" y="443"/>
                </a:lnTo>
                <a:lnTo>
                  <a:pt x="274" y="441"/>
                </a:lnTo>
                <a:lnTo>
                  <a:pt x="274" y="440"/>
                </a:lnTo>
                <a:lnTo>
                  <a:pt x="273" y="439"/>
                </a:lnTo>
                <a:lnTo>
                  <a:pt x="273" y="437"/>
                </a:lnTo>
                <a:lnTo>
                  <a:pt x="272" y="436"/>
                </a:lnTo>
                <a:lnTo>
                  <a:pt x="270" y="436"/>
                </a:lnTo>
                <a:lnTo>
                  <a:pt x="269" y="436"/>
                </a:lnTo>
                <a:lnTo>
                  <a:pt x="269" y="437"/>
                </a:lnTo>
                <a:lnTo>
                  <a:pt x="268" y="437"/>
                </a:lnTo>
                <a:lnTo>
                  <a:pt x="267" y="437"/>
                </a:lnTo>
                <a:lnTo>
                  <a:pt x="267" y="436"/>
                </a:lnTo>
                <a:lnTo>
                  <a:pt x="265" y="436"/>
                </a:lnTo>
                <a:lnTo>
                  <a:pt x="267" y="436"/>
                </a:lnTo>
                <a:lnTo>
                  <a:pt x="267" y="435"/>
                </a:lnTo>
                <a:lnTo>
                  <a:pt x="267" y="433"/>
                </a:lnTo>
                <a:lnTo>
                  <a:pt x="265" y="432"/>
                </a:lnTo>
                <a:lnTo>
                  <a:pt x="264" y="432"/>
                </a:lnTo>
                <a:lnTo>
                  <a:pt x="263" y="431"/>
                </a:lnTo>
                <a:lnTo>
                  <a:pt x="263" y="428"/>
                </a:lnTo>
                <a:lnTo>
                  <a:pt x="263" y="427"/>
                </a:lnTo>
                <a:lnTo>
                  <a:pt x="264" y="426"/>
                </a:lnTo>
                <a:lnTo>
                  <a:pt x="264" y="424"/>
                </a:lnTo>
                <a:lnTo>
                  <a:pt x="264" y="423"/>
                </a:lnTo>
                <a:lnTo>
                  <a:pt x="264" y="422"/>
                </a:lnTo>
                <a:lnTo>
                  <a:pt x="265" y="422"/>
                </a:lnTo>
                <a:lnTo>
                  <a:pt x="267" y="423"/>
                </a:lnTo>
                <a:lnTo>
                  <a:pt x="268" y="423"/>
                </a:lnTo>
                <a:lnTo>
                  <a:pt x="268" y="424"/>
                </a:lnTo>
                <a:lnTo>
                  <a:pt x="269" y="424"/>
                </a:lnTo>
                <a:lnTo>
                  <a:pt x="270" y="424"/>
                </a:lnTo>
                <a:lnTo>
                  <a:pt x="270" y="423"/>
                </a:lnTo>
                <a:lnTo>
                  <a:pt x="270" y="422"/>
                </a:lnTo>
                <a:lnTo>
                  <a:pt x="272" y="420"/>
                </a:lnTo>
                <a:lnTo>
                  <a:pt x="272" y="419"/>
                </a:lnTo>
                <a:lnTo>
                  <a:pt x="273" y="419"/>
                </a:lnTo>
                <a:lnTo>
                  <a:pt x="273" y="418"/>
                </a:lnTo>
                <a:lnTo>
                  <a:pt x="274" y="416"/>
                </a:lnTo>
                <a:lnTo>
                  <a:pt x="274" y="415"/>
                </a:lnTo>
                <a:lnTo>
                  <a:pt x="274" y="414"/>
                </a:lnTo>
                <a:lnTo>
                  <a:pt x="274" y="412"/>
                </a:lnTo>
                <a:lnTo>
                  <a:pt x="273" y="411"/>
                </a:lnTo>
                <a:lnTo>
                  <a:pt x="272" y="411"/>
                </a:lnTo>
                <a:lnTo>
                  <a:pt x="273" y="410"/>
                </a:lnTo>
                <a:lnTo>
                  <a:pt x="274" y="408"/>
                </a:lnTo>
                <a:lnTo>
                  <a:pt x="276" y="408"/>
                </a:lnTo>
                <a:lnTo>
                  <a:pt x="278" y="408"/>
                </a:lnTo>
                <a:lnTo>
                  <a:pt x="278" y="407"/>
                </a:lnTo>
                <a:lnTo>
                  <a:pt x="277" y="406"/>
                </a:lnTo>
                <a:lnTo>
                  <a:pt x="278" y="405"/>
                </a:lnTo>
                <a:lnTo>
                  <a:pt x="280" y="405"/>
                </a:lnTo>
                <a:lnTo>
                  <a:pt x="281" y="405"/>
                </a:lnTo>
                <a:lnTo>
                  <a:pt x="281" y="403"/>
                </a:lnTo>
                <a:lnTo>
                  <a:pt x="282" y="403"/>
                </a:lnTo>
                <a:lnTo>
                  <a:pt x="284" y="403"/>
                </a:lnTo>
                <a:lnTo>
                  <a:pt x="285" y="403"/>
                </a:lnTo>
                <a:lnTo>
                  <a:pt x="286" y="403"/>
                </a:lnTo>
                <a:lnTo>
                  <a:pt x="286" y="402"/>
                </a:lnTo>
                <a:lnTo>
                  <a:pt x="285" y="402"/>
                </a:lnTo>
                <a:lnTo>
                  <a:pt x="284" y="401"/>
                </a:lnTo>
                <a:lnTo>
                  <a:pt x="284" y="399"/>
                </a:lnTo>
                <a:lnTo>
                  <a:pt x="285" y="398"/>
                </a:lnTo>
                <a:lnTo>
                  <a:pt x="285" y="397"/>
                </a:lnTo>
                <a:lnTo>
                  <a:pt x="286" y="395"/>
                </a:lnTo>
                <a:lnTo>
                  <a:pt x="288" y="394"/>
                </a:lnTo>
                <a:lnTo>
                  <a:pt x="288" y="393"/>
                </a:lnTo>
                <a:lnTo>
                  <a:pt x="288" y="391"/>
                </a:lnTo>
                <a:lnTo>
                  <a:pt x="289" y="390"/>
                </a:lnTo>
                <a:lnTo>
                  <a:pt x="290" y="389"/>
                </a:lnTo>
                <a:lnTo>
                  <a:pt x="290" y="388"/>
                </a:lnTo>
                <a:lnTo>
                  <a:pt x="290" y="386"/>
                </a:lnTo>
                <a:lnTo>
                  <a:pt x="290" y="385"/>
                </a:lnTo>
                <a:lnTo>
                  <a:pt x="289" y="385"/>
                </a:lnTo>
                <a:lnTo>
                  <a:pt x="290" y="385"/>
                </a:lnTo>
                <a:lnTo>
                  <a:pt x="290" y="384"/>
                </a:lnTo>
                <a:lnTo>
                  <a:pt x="290" y="382"/>
                </a:lnTo>
                <a:lnTo>
                  <a:pt x="290" y="381"/>
                </a:lnTo>
                <a:lnTo>
                  <a:pt x="288" y="380"/>
                </a:lnTo>
                <a:lnTo>
                  <a:pt x="288" y="378"/>
                </a:lnTo>
                <a:lnTo>
                  <a:pt x="288" y="376"/>
                </a:lnTo>
                <a:lnTo>
                  <a:pt x="288" y="374"/>
                </a:lnTo>
                <a:lnTo>
                  <a:pt x="288" y="373"/>
                </a:lnTo>
                <a:lnTo>
                  <a:pt x="286" y="373"/>
                </a:lnTo>
                <a:lnTo>
                  <a:pt x="286" y="372"/>
                </a:lnTo>
                <a:lnTo>
                  <a:pt x="288" y="372"/>
                </a:lnTo>
                <a:lnTo>
                  <a:pt x="286" y="372"/>
                </a:lnTo>
                <a:lnTo>
                  <a:pt x="286" y="371"/>
                </a:lnTo>
                <a:lnTo>
                  <a:pt x="288" y="369"/>
                </a:lnTo>
                <a:lnTo>
                  <a:pt x="288" y="371"/>
                </a:lnTo>
                <a:lnTo>
                  <a:pt x="286" y="371"/>
                </a:lnTo>
                <a:lnTo>
                  <a:pt x="288" y="371"/>
                </a:lnTo>
                <a:lnTo>
                  <a:pt x="288" y="369"/>
                </a:lnTo>
                <a:lnTo>
                  <a:pt x="288" y="368"/>
                </a:lnTo>
                <a:lnTo>
                  <a:pt x="288" y="367"/>
                </a:lnTo>
                <a:lnTo>
                  <a:pt x="286" y="365"/>
                </a:lnTo>
                <a:lnTo>
                  <a:pt x="286" y="364"/>
                </a:lnTo>
                <a:lnTo>
                  <a:pt x="285" y="364"/>
                </a:lnTo>
                <a:lnTo>
                  <a:pt x="285" y="363"/>
                </a:lnTo>
                <a:lnTo>
                  <a:pt x="284" y="364"/>
                </a:lnTo>
                <a:lnTo>
                  <a:pt x="284" y="363"/>
                </a:lnTo>
                <a:lnTo>
                  <a:pt x="282" y="363"/>
                </a:lnTo>
                <a:lnTo>
                  <a:pt x="281" y="363"/>
                </a:lnTo>
                <a:lnTo>
                  <a:pt x="280" y="363"/>
                </a:lnTo>
                <a:lnTo>
                  <a:pt x="280" y="361"/>
                </a:lnTo>
                <a:lnTo>
                  <a:pt x="278" y="361"/>
                </a:lnTo>
                <a:lnTo>
                  <a:pt x="278" y="363"/>
                </a:lnTo>
                <a:lnTo>
                  <a:pt x="277" y="363"/>
                </a:lnTo>
                <a:lnTo>
                  <a:pt x="277" y="361"/>
                </a:lnTo>
                <a:lnTo>
                  <a:pt x="276" y="363"/>
                </a:lnTo>
                <a:lnTo>
                  <a:pt x="273" y="360"/>
                </a:lnTo>
                <a:lnTo>
                  <a:pt x="273" y="361"/>
                </a:lnTo>
                <a:lnTo>
                  <a:pt x="272" y="361"/>
                </a:lnTo>
                <a:lnTo>
                  <a:pt x="270" y="361"/>
                </a:lnTo>
                <a:lnTo>
                  <a:pt x="272" y="360"/>
                </a:lnTo>
                <a:lnTo>
                  <a:pt x="270" y="360"/>
                </a:lnTo>
                <a:lnTo>
                  <a:pt x="269" y="360"/>
                </a:lnTo>
                <a:lnTo>
                  <a:pt x="269" y="361"/>
                </a:lnTo>
                <a:lnTo>
                  <a:pt x="270" y="361"/>
                </a:lnTo>
                <a:lnTo>
                  <a:pt x="268" y="361"/>
                </a:lnTo>
                <a:lnTo>
                  <a:pt x="268" y="360"/>
                </a:lnTo>
                <a:lnTo>
                  <a:pt x="267" y="360"/>
                </a:lnTo>
                <a:lnTo>
                  <a:pt x="263" y="360"/>
                </a:lnTo>
                <a:lnTo>
                  <a:pt x="261" y="361"/>
                </a:lnTo>
                <a:lnTo>
                  <a:pt x="260" y="363"/>
                </a:lnTo>
                <a:lnTo>
                  <a:pt x="259" y="363"/>
                </a:lnTo>
                <a:lnTo>
                  <a:pt x="259" y="364"/>
                </a:lnTo>
                <a:lnTo>
                  <a:pt x="260" y="364"/>
                </a:lnTo>
                <a:lnTo>
                  <a:pt x="260" y="365"/>
                </a:lnTo>
                <a:lnTo>
                  <a:pt x="260" y="367"/>
                </a:lnTo>
                <a:lnTo>
                  <a:pt x="259" y="367"/>
                </a:lnTo>
                <a:lnTo>
                  <a:pt x="260" y="368"/>
                </a:lnTo>
                <a:lnTo>
                  <a:pt x="260" y="369"/>
                </a:lnTo>
                <a:lnTo>
                  <a:pt x="259" y="371"/>
                </a:lnTo>
                <a:lnTo>
                  <a:pt x="259" y="372"/>
                </a:lnTo>
                <a:lnTo>
                  <a:pt x="257" y="372"/>
                </a:lnTo>
                <a:lnTo>
                  <a:pt x="257" y="373"/>
                </a:lnTo>
                <a:lnTo>
                  <a:pt x="259" y="373"/>
                </a:lnTo>
                <a:lnTo>
                  <a:pt x="257" y="374"/>
                </a:lnTo>
                <a:lnTo>
                  <a:pt x="257" y="376"/>
                </a:lnTo>
                <a:lnTo>
                  <a:pt x="257" y="377"/>
                </a:lnTo>
                <a:lnTo>
                  <a:pt x="257" y="378"/>
                </a:lnTo>
                <a:lnTo>
                  <a:pt x="256" y="378"/>
                </a:lnTo>
                <a:lnTo>
                  <a:pt x="256" y="380"/>
                </a:lnTo>
                <a:lnTo>
                  <a:pt x="255" y="381"/>
                </a:lnTo>
                <a:lnTo>
                  <a:pt x="255" y="382"/>
                </a:lnTo>
                <a:lnTo>
                  <a:pt x="253" y="382"/>
                </a:lnTo>
                <a:lnTo>
                  <a:pt x="253" y="384"/>
                </a:lnTo>
                <a:lnTo>
                  <a:pt x="253" y="385"/>
                </a:lnTo>
                <a:lnTo>
                  <a:pt x="252" y="386"/>
                </a:lnTo>
                <a:lnTo>
                  <a:pt x="251" y="386"/>
                </a:lnTo>
                <a:lnTo>
                  <a:pt x="252" y="388"/>
                </a:lnTo>
                <a:lnTo>
                  <a:pt x="251" y="389"/>
                </a:lnTo>
                <a:lnTo>
                  <a:pt x="250" y="389"/>
                </a:lnTo>
                <a:lnTo>
                  <a:pt x="250" y="390"/>
                </a:lnTo>
                <a:lnTo>
                  <a:pt x="250" y="391"/>
                </a:lnTo>
                <a:lnTo>
                  <a:pt x="248" y="394"/>
                </a:lnTo>
                <a:lnTo>
                  <a:pt x="247" y="395"/>
                </a:lnTo>
                <a:lnTo>
                  <a:pt x="246" y="397"/>
                </a:lnTo>
                <a:lnTo>
                  <a:pt x="246" y="398"/>
                </a:lnTo>
                <a:lnTo>
                  <a:pt x="246" y="399"/>
                </a:lnTo>
                <a:lnTo>
                  <a:pt x="246" y="401"/>
                </a:lnTo>
                <a:lnTo>
                  <a:pt x="246" y="402"/>
                </a:lnTo>
                <a:lnTo>
                  <a:pt x="247" y="402"/>
                </a:lnTo>
                <a:lnTo>
                  <a:pt x="247" y="403"/>
                </a:lnTo>
                <a:lnTo>
                  <a:pt x="246" y="405"/>
                </a:lnTo>
                <a:lnTo>
                  <a:pt x="244" y="406"/>
                </a:lnTo>
                <a:lnTo>
                  <a:pt x="243" y="406"/>
                </a:lnTo>
                <a:lnTo>
                  <a:pt x="242" y="407"/>
                </a:lnTo>
                <a:lnTo>
                  <a:pt x="242" y="408"/>
                </a:lnTo>
                <a:lnTo>
                  <a:pt x="242" y="410"/>
                </a:lnTo>
                <a:lnTo>
                  <a:pt x="242" y="411"/>
                </a:lnTo>
                <a:lnTo>
                  <a:pt x="243" y="412"/>
                </a:lnTo>
                <a:lnTo>
                  <a:pt x="244" y="412"/>
                </a:lnTo>
                <a:lnTo>
                  <a:pt x="244" y="414"/>
                </a:lnTo>
                <a:lnTo>
                  <a:pt x="243" y="415"/>
                </a:lnTo>
                <a:lnTo>
                  <a:pt x="242" y="416"/>
                </a:lnTo>
                <a:lnTo>
                  <a:pt x="240" y="416"/>
                </a:lnTo>
                <a:lnTo>
                  <a:pt x="240" y="418"/>
                </a:lnTo>
                <a:lnTo>
                  <a:pt x="239" y="418"/>
                </a:lnTo>
                <a:lnTo>
                  <a:pt x="238" y="418"/>
                </a:lnTo>
                <a:lnTo>
                  <a:pt x="236" y="418"/>
                </a:lnTo>
                <a:lnTo>
                  <a:pt x="235" y="418"/>
                </a:lnTo>
                <a:lnTo>
                  <a:pt x="235" y="419"/>
                </a:lnTo>
                <a:lnTo>
                  <a:pt x="233" y="419"/>
                </a:lnTo>
                <a:lnTo>
                  <a:pt x="231" y="419"/>
                </a:lnTo>
                <a:lnTo>
                  <a:pt x="230" y="418"/>
                </a:lnTo>
                <a:lnTo>
                  <a:pt x="227" y="418"/>
                </a:lnTo>
                <a:lnTo>
                  <a:pt x="226" y="418"/>
                </a:lnTo>
                <a:lnTo>
                  <a:pt x="225" y="418"/>
                </a:lnTo>
                <a:lnTo>
                  <a:pt x="223" y="416"/>
                </a:lnTo>
                <a:lnTo>
                  <a:pt x="222" y="416"/>
                </a:lnTo>
                <a:lnTo>
                  <a:pt x="219" y="416"/>
                </a:lnTo>
                <a:lnTo>
                  <a:pt x="218" y="416"/>
                </a:lnTo>
                <a:lnTo>
                  <a:pt x="217" y="416"/>
                </a:lnTo>
                <a:lnTo>
                  <a:pt x="216" y="418"/>
                </a:lnTo>
                <a:lnTo>
                  <a:pt x="214" y="418"/>
                </a:lnTo>
                <a:lnTo>
                  <a:pt x="213" y="418"/>
                </a:lnTo>
                <a:lnTo>
                  <a:pt x="212" y="418"/>
                </a:lnTo>
                <a:lnTo>
                  <a:pt x="212" y="416"/>
                </a:lnTo>
                <a:lnTo>
                  <a:pt x="210" y="416"/>
                </a:lnTo>
                <a:lnTo>
                  <a:pt x="209" y="416"/>
                </a:lnTo>
                <a:lnTo>
                  <a:pt x="208" y="416"/>
                </a:lnTo>
                <a:lnTo>
                  <a:pt x="206" y="416"/>
                </a:lnTo>
                <a:lnTo>
                  <a:pt x="205" y="415"/>
                </a:lnTo>
                <a:lnTo>
                  <a:pt x="202" y="415"/>
                </a:lnTo>
                <a:lnTo>
                  <a:pt x="202" y="414"/>
                </a:lnTo>
                <a:lnTo>
                  <a:pt x="201" y="414"/>
                </a:lnTo>
                <a:lnTo>
                  <a:pt x="200" y="414"/>
                </a:lnTo>
                <a:lnTo>
                  <a:pt x="198" y="414"/>
                </a:lnTo>
                <a:lnTo>
                  <a:pt x="197" y="412"/>
                </a:lnTo>
                <a:lnTo>
                  <a:pt x="196" y="412"/>
                </a:lnTo>
                <a:lnTo>
                  <a:pt x="193" y="412"/>
                </a:lnTo>
                <a:lnTo>
                  <a:pt x="193" y="411"/>
                </a:lnTo>
                <a:lnTo>
                  <a:pt x="191" y="411"/>
                </a:lnTo>
                <a:lnTo>
                  <a:pt x="188" y="411"/>
                </a:lnTo>
                <a:lnTo>
                  <a:pt x="187" y="411"/>
                </a:lnTo>
                <a:lnTo>
                  <a:pt x="185" y="411"/>
                </a:lnTo>
                <a:lnTo>
                  <a:pt x="185" y="410"/>
                </a:lnTo>
                <a:lnTo>
                  <a:pt x="184" y="410"/>
                </a:lnTo>
                <a:lnTo>
                  <a:pt x="183" y="410"/>
                </a:lnTo>
                <a:lnTo>
                  <a:pt x="183" y="408"/>
                </a:lnTo>
                <a:lnTo>
                  <a:pt x="181" y="407"/>
                </a:lnTo>
                <a:lnTo>
                  <a:pt x="180" y="407"/>
                </a:lnTo>
                <a:lnTo>
                  <a:pt x="179" y="406"/>
                </a:lnTo>
                <a:lnTo>
                  <a:pt x="178" y="405"/>
                </a:lnTo>
                <a:lnTo>
                  <a:pt x="176" y="405"/>
                </a:lnTo>
                <a:lnTo>
                  <a:pt x="175" y="405"/>
                </a:lnTo>
                <a:lnTo>
                  <a:pt x="174" y="405"/>
                </a:lnTo>
                <a:lnTo>
                  <a:pt x="174" y="403"/>
                </a:lnTo>
                <a:lnTo>
                  <a:pt x="172" y="403"/>
                </a:lnTo>
                <a:lnTo>
                  <a:pt x="171" y="402"/>
                </a:lnTo>
                <a:lnTo>
                  <a:pt x="170" y="402"/>
                </a:lnTo>
                <a:lnTo>
                  <a:pt x="168" y="402"/>
                </a:lnTo>
                <a:lnTo>
                  <a:pt x="167" y="401"/>
                </a:lnTo>
                <a:lnTo>
                  <a:pt x="166" y="401"/>
                </a:lnTo>
                <a:lnTo>
                  <a:pt x="164" y="401"/>
                </a:lnTo>
                <a:lnTo>
                  <a:pt x="162" y="401"/>
                </a:lnTo>
                <a:lnTo>
                  <a:pt x="161" y="399"/>
                </a:lnTo>
                <a:lnTo>
                  <a:pt x="159" y="399"/>
                </a:lnTo>
                <a:lnTo>
                  <a:pt x="159" y="398"/>
                </a:lnTo>
                <a:lnTo>
                  <a:pt x="155" y="397"/>
                </a:lnTo>
                <a:lnTo>
                  <a:pt x="155" y="395"/>
                </a:lnTo>
                <a:lnTo>
                  <a:pt x="153" y="395"/>
                </a:lnTo>
                <a:lnTo>
                  <a:pt x="150" y="394"/>
                </a:lnTo>
                <a:lnTo>
                  <a:pt x="149" y="394"/>
                </a:lnTo>
                <a:lnTo>
                  <a:pt x="147" y="393"/>
                </a:lnTo>
                <a:lnTo>
                  <a:pt x="145" y="393"/>
                </a:lnTo>
                <a:lnTo>
                  <a:pt x="145" y="391"/>
                </a:lnTo>
                <a:lnTo>
                  <a:pt x="144" y="390"/>
                </a:lnTo>
                <a:lnTo>
                  <a:pt x="142" y="389"/>
                </a:lnTo>
                <a:lnTo>
                  <a:pt x="141" y="388"/>
                </a:lnTo>
                <a:lnTo>
                  <a:pt x="138" y="388"/>
                </a:lnTo>
                <a:lnTo>
                  <a:pt x="137" y="388"/>
                </a:lnTo>
                <a:lnTo>
                  <a:pt x="136" y="388"/>
                </a:lnTo>
                <a:lnTo>
                  <a:pt x="134" y="388"/>
                </a:lnTo>
                <a:lnTo>
                  <a:pt x="133" y="388"/>
                </a:lnTo>
                <a:lnTo>
                  <a:pt x="132" y="388"/>
                </a:lnTo>
                <a:lnTo>
                  <a:pt x="132" y="386"/>
                </a:lnTo>
                <a:lnTo>
                  <a:pt x="130" y="385"/>
                </a:lnTo>
                <a:lnTo>
                  <a:pt x="132" y="385"/>
                </a:lnTo>
                <a:lnTo>
                  <a:pt x="132" y="384"/>
                </a:lnTo>
                <a:lnTo>
                  <a:pt x="130" y="384"/>
                </a:lnTo>
                <a:lnTo>
                  <a:pt x="129" y="381"/>
                </a:lnTo>
                <a:lnTo>
                  <a:pt x="128" y="381"/>
                </a:lnTo>
                <a:lnTo>
                  <a:pt x="126" y="380"/>
                </a:lnTo>
                <a:lnTo>
                  <a:pt x="121" y="380"/>
                </a:lnTo>
                <a:lnTo>
                  <a:pt x="119" y="380"/>
                </a:lnTo>
                <a:lnTo>
                  <a:pt x="117" y="380"/>
                </a:lnTo>
                <a:lnTo>
                  <a:pt x="116" y="380"/>
                </a:lnTo>
                <a:lnTo>
                  <a:pt x="115" y="378"/>
                </a:lnTo>
                <a:lnTo>
                  <a:pt x="113" y="378"/>
                </a:lnTo>
                <a:lnTo>
                  <a:pt x="113" y="377"/>
                </a:lnTo>
                <a:lnTo>
                  <a:pt x="112" y="377"/>
                </a:lnTo>
                <a:lnTo>
                  <a:pt x="111" y="376"/>
                </a:lnTo>
                <a:lnTo>
                  <a:pt x="109" y="376"/>
                </a:lnTo>
                <a:lnTo>
                  <a:pt x="108" y="376"/>
                </a:lnTo>
                <a:lnTo>
                  <a:pt x="108" y="374"/>
                </a:lnTo>
                <a:lnTo>
                  <a:pt x="107" y="374"/>
                </a:lnTo>
                <a:lnTo>
                  <a:pt x="107" y="373"/>
                </a:lnTo>
                <a:lnTo>
                  <a:pt x="106" y="373"/>
                </a:lnTo>
                <a:lnTo>
                  <a:pt x="106" y="372"/>
                </a:lnTo>
                <a:lnTo>
                  <a:pt x="103" y="372"/>
                </a:lnTo>
                <a:lnTo>
                  <a:pt x="102" y="371"/>
                </a:lnTo>
                <a:lnTo>
                  <a:pt x="100" y="371"/>
                </a:lnTo>
                <a:lnTo>
                  <a:pt x="100" y="369"/>
                </a:lnTo>
                <a:lnTo>
                  <a:pt x="102" y="369"/>
                </a:lnTo>
                <a:lnTo>
                  <a:pt x="100" y="369"/>
                </a:lnTo>
                <a:lnTo>
                  <a:pt x="100" y="371"/>
                </a:lnTo>
                <a:lnTo>
                  <a:pt x="99" y="369"/>
                </a:lnTo>
                <a:lnTo>
                  <a:pt x="98" y="368"/>
                </a:lnTo>
                <a:lnTo>
                  <a:pt x="96" y="367"/>
                </a:lnTo>
                <a:lnTo>
                  <a:pt x="95" y="365"/>
                </a:lnTo>
                <a:lnTo>
                  <a:pt x="94" y="364"/>
                </a:lnTo>
                <a:lnTo>
                  <a:pt x="92" y="364"/>
                </a:lnTo>
                <a:lnTo>
                  <a:pt x="91" y="364"/>
                </a:lnTo>
                <a:lnTo>
                  <a:pt x="91" y="363"/>
                </a:lnTo>
                <a:lnTo>
                  <a:pt x="90" y="363"/>
                </a:lnTo>
                <a:lnTo>
                  <a:pt x="89" y="363"/>
                </a:lnTo>
                <a:lnTo>
                  <a:pt x="87" y="363"/>
                </a:lnTo>
                <a:lnTo>
                  <a:pt x="86" y="363"/>
                </a:lnTo>
                <a:lnTo>
                  <a:pt x="85" y="363"/>
                </a:lnTo>
                <a:lnTo>
                  <a:pt x="85" y="361"/>
                </a:lnTo>
                <a:lnTo>
                  <a:pt x="83" y="361"/>
                </a:lnTo>
                <a:lnTo>
                  <a:pt x="82" y="360"/>
                </a:lnTo>
                <a:lnTo>
                  <a:pt x="81" y="359"/>
                </a:lnTo>
                <a:lnTo>
                  <a:pt x="79" y="357"/>
                </a:lnTo>
                <a:lnTo>
                  <a:pt x="78" y="357"/>
                </a:lnTo>
                <a:lnTo>
                  <a:pt x="77" y="357"/>
                </a:lnTo>
                <a:lnTo>
                  <a:pt x="75" y="357"/>
                </a:lnTo>
                <a:lnTo>
                  <a:pt x="74" y="357"/>
                </a:lnTo>
                <a:lnTo>
                  <a:pt x="73" y="357"/>
                </a:lnTo>
                <a:lnTo>
                  <a:pt x="72" y="357"/>
                </a:lnTo>
                <a:lnTo>
                  <a:pt x="70" y="357"/>
                </a:lnTo>
                <a:lnTo>
                  <a:pt x="69" y="357"/>
                </a:lnTo>
                <a:lnTo>
                  <a:pt x="68" y="356"/>
                </a:lnTo>
                <a:lnTo>
                  <a:pt x="68" y="355"/>
                </a:lnTo>
                <a:lnTo>
                  <a:pt x="66" y="355"/>
                </a:lnTo>
                <a:lnTo>
                  <a:pt x="65" y="354"/>
                </a:lnTo>
                <a:lnTo>
                  <a:pt x="65" y="352"/>
                </a:lnTo>
                <a:lnTo>
                  <a:pt x="64" y="351"/>
                </a:lnTo>
                <a:lnTo>
                  <a:pt x="62" y="351"/>
                </a:lnTo>
                <a:lnTo>
                  <a:pt x="61" y="351"/>
                </a:lnTo>
                <a:lnTo>
                  <a:pt x="61" y="350"/>
                </a:lnTo>
                <a:lnTo>
                  <a:pt x="60" y="350"/>
                </a:lnTo>
                <a:lnTo>
                  <a:pt x="60" y="348"/>
                </a:lnTo>
                <a:lnTo>
                  <a:pt x="58" y="348"/>
                </a:lnTo>
                <a:lnTo>
                  <a:pt x="57" y="348"/>
                </a:lnTo>
                <a:lnTo>
                  <a:pt x="57" y="350"/>
                </a:lnTo>
                <a:lnTo>
                  <a:pt x="56" y="350"/>
                </a:lnTo>
                <a:lnTo>
                  <a:pt x="54" y="348"/>
                </a:lnTo>
                <a:lnTo>
                  <a:pt x="53" y="347"/>
                </a:lnTo>
                <a:lnTo>
                  <a:pt x="52" y="347"/>
                </a:lnTo>
                <a:lnTo>
                  <a:pt x="52" y="346"/>
                </a:lnTo>
                <a:lnTo>
                  <a:pt x="51" y="346"/>
                </a:lnTo>
                <a:lnTo>
                  <a:pt x="51" y="344"/>
                </a:lnTo>
                <a:lnTo>
                  <a:pt x="49" y="344"/>
                </a:lnTo>
                <a:lnTo>
                  <a:pt x="48" y="343"/>
                </a:lnTo>
                <a:lnTo>
                  <a:pt x="48" y="342"/>
                </a:lnTo>
                <a:lnTo>
                  <a:pt x="47" y="342"/>
                </a:lnTo>
                <a:lnTo>
                  <a:pt x="45" y="340"/>
                </a:lnTo>
                <a:lnTo>
                  <a:pt x="44" y="339"/>
                </a:lnTo>
                <a:lnTo>
                  <a:pt x="43" y="339"/>
                </a:lnTo>
                <a:lnTo>
                  <a:pt x="41" y="338"/>
                </a:lnTo>
                <a:lnTo>
                  <a:pt x="40" y="338"/>
                </a:lnTo>
                <a:lnTo>
                  <a:pt x="40" y="336"/>
                </a:lnTo>
                <a:lnTo>
                  <a:pt x="39" y="336"/>
                </a:lnTo>
                <a:lnTo>
                  <a:pt x="37" y="336"/>
                </a:lnTo>
                <a:lnTo>
                  <a:pt x="37" y="335"/>
                </a:lnTo>
                <a:lnTo>
                  <a:pt x="36" y="334"/>
                </a:lnTo>
                <a:lnTo>
                  <a:pt x="37" y="333"/>
                </a:lnTo>
                <a:lnTo>
                  <a:pt x="37" y="331"/>
                </a:lnTo>
                <a:lnTo>
                  <a:pt x="36" y="331"/>
                </a:lnTo>
                <a:lnTo>
                  <a:pt x="36" y="330"/>
                </a:lnTo>
                <a:lnTo>
                  <a:pt x="36" y="329"/>
                </a:lnTo>
                <a:lnTo>
                  <a:pt x="35" y="327"/>
                </a:lnTo>
                <a:lnTo>
                  <a:pt x="35" y="325"/>
                </a:lnTo>
                <a:lnTo>
                  <a:pt x="34" y="323"/>
                </a:lnTo>
                <a:lnTo>
                  <a:pt x="34" y="322"/>
                </a:lnTo>
                <a:lnTo>
                  <a:pt x="34" y="321"/>
                </a:lnTo>
                <a:lnTo>
                  <a:pt x="32" y="321"/>
                </a:lnTo>
                <a:lnTo>
                  <a:pt x="32" y="322"/>
                </a:lnTo>
                <a:lnTo>
                  <a:pt x="31" y="322"/>
                </a:lnTo>
                <a:lnTo>
                  <a:pt x="31" y="321"/>
                </a:lnTo>
                <a:lnTo>
                  <a:pt x="30" y="319"/>
                </a:lnTo>
                <a:lnTo>
                  <a:pt x="28" y="319"/>
                </a:lnTo>
                <a:lnTo>
                  <a:pt x="28" y="318"/>
                </a:lnTo>
                <a:lnTo>
                  <a:pt x="27" y="318"/>
                </a:lnTo>
                <a:lnTo>
                  <a:pt x="27" y="317"/>
                </a:lnTo>
                <a:lnTo>
                  <a:pt x="26" y="316"/>
                </a:lnTo>
                <a:lnTo>
                  <a:pt x="23" y="313"/>
                </a:lnTo>
                <a:lnTo>
                  <a:pt x="23" y="312"/>
                </a:lnTo>
                <a:lnTo>
                  <a:pt x="22" y="312"/>
                </a:lnTo>
                <a:lnTo>
                  <a:pt x="20" y="312"/>
                </a:lnTo>
                <a:lnTo>
                  <a:pt x="20" y="310"/>
                </a:lnTo>
                <a:lnTo>
                  <a:pt x="19" y="309"/>
                </a:lnTo>
                <a:lnTo>
                  <a:pt x="19" y="308"/>
                </a:lnTo>
                <a:lnTo>
                  <a:pt x="18" y="308"/>
                </a:lnTo>
                <a:lnTo>
                  <a:pt x="18" y="306"/>
                </a:lnTo>
                <a:lnTo>
                  <a:pt x="18" y="305"/>
                </a:lnTo>
                <a:lnTo>
                  <a:pt x="17" y="304"/>
                </a:lnTo>
                <a:lnTo>
                  <a:pt x="17" y="302"/>
                </a:lnTo>
                <a:lnTo>
                  <a:pt x="15" y="302"/>
                </a:lnTo>
                <a:lnTo>
                  <a:pt x="15" y="301"/>
                </a:lnTo>
                <a:lnTo>
                  <a:pt x="15" y="300"/>
                </a:lnTo>
                <a:lnTo>
                  <a:pt x="14" y="300"/>
                </a:lnTo>
                <a:lnTo>
                  <a:pt x="14" y="299"/>
                </a:lnTo>
                <a:lnTo>
                  <a:pt x="14" y="297"/>
                </a:lnTo>
                <a:lnTo>
                  <a:pt x="14" y="296"/>
                </a:lnTo>
                <a:lnTo>
                  <a:pt x="13" y="295"/>
                </a:lnTo>
                <a:lnTo>
                  <a:pt x="11" y="293"/>
                </a:lnTo>
                <a:lnTo>
                  <a:pt x="11" y="295"/>
                </a:lnTo>
                <a:lnTo>
                  <a:pt x="10" y="295"/>
                </a:lnTo>
                <a:lnTo>
                  <a:pt x="10" y="296"/>
                </a:lnTo>
                <a:lnTo>
                  <a:pt x="11" y="296"/>
                </a:lnTo>
                <a:lnTo>
                  <a:pt x="10" y="297"/>
                </a:lnTo>
                <a:lnTo>
                  <a:pt x="9" y="297"/>
                </a:lnTo>
                <a:lnTo>
                  <a:pt x="9" y="296"/>
                </a:lnTo>
                <a:lnTo>
                  <a:pt x="7" y="295"/>
                </a:lnTo>
                <a:lnTo>
                  <a:pt x="6" y="293"/>
                </a:lnTo>
                <a:lnTo>
                  <a:pt x="6" y="292"/>
                </a:lnTo>
                <a:lnTo>
                  <a:pt x="7" y="292"/>
                </a:lnTo>
                <a:lnTo>
                  <a:pt x="7" y="291"/>
                </a:lnTo>
                <a:lnTo>
                  <a:pt x="7" y="289"/>
                </a:lnTo>
                <a:lnTo>
                  <a:pt x="6" y="289"/>
                </a:lnTo>
                <a:lnTo>
                  <a:pt x="6" y="288"/>
                </a:lnTo>
                <a:lnTo>
                  <a:pt x="5" y="288"/>
                </a:lnTo>
                <a:lnTo>
                  <a:pt x="5" y="287"/>
                </a:lnTo>
                <a:lnTo>
                  <a:pt x="3" y="287"/>
                </a:lnTo>
                <a:lnTo>
                  <a:pt x="5" y="287"/>
                </a:lnTo>
                <a:lnTo>
                  <a:pt x="5" y="285"/>
                </a:lnTo>
                <a:lnTo>
                  <a:pt x="6" y="285"/>
                </a:lnTo>
                <a:lnTo>
                  <a:pt x="6" y="284"/>
                </a:lnTo>
                <a:lnTo>
                  <a:pt x="5" y="283"/>
                </a:lnTo>
                <a:lnTo>
                  <a:pt x="5" y="282"/>
                </a:lnTo>
                <a:lnTo>
                  <a:pt x="3" y="282"/>
                </a:lnTo>
                <a:lnTo>
                  <a:pt x="2" y="282"/>
                </a:lnTo>
                <a:lnTo>
                  <a:pt x="2" y="280"/>
                </a:lnTo>
                <a:lnTo>
                  <a:pt x="2" y="279"/>
                </a:lnTo>
                <a:lnTo>
                  <a:pt x="3" y="279"/>
                </a:lnTo>
                <a:lnTo>
                  <a:pt x="5" y="280"/>
                </a:lnTo>
                <a:lnTo>
                  <a:pt x="5" y="276"/>
                </a:lnTo>
                <a:lnTo>
                  <a:pt x="3" y="276"/>
                </a:lnTo>
                <a:lnTo>
                  <a:pt x="3" y="275"/>
                </a:lnTo>
                <a:lnTo>
                  <a:pt x="5" y="275"/>
                </a:lnTo>
                <a:lnTo>
                  <a:pt x="5" y="272"/>
                </a:lnTo>
                <a:lnTo>
                  <a:pt x="3" y="272"/>
                </a:lnTo>
                <a:lnTo>
                  <a:pt x="3" y="271"/>
                </a:lnTo>
                <a:lnTo>
                  <a:pt x="3" y="270"/>
                </a:lnTo>
                <a:lnTo>
                  <a:pt x="2" y="270"/>
                </a:lnTo>
                <a:lnTo>
                  <a:pt x="1" y="268"/>
                </a:lnTo>
                <a:lnTo>
                  <a:pt x="1" y="267"/>
                </a:lnTo>
                <a:lnTo>
                  <a:pt x="2" y="267"/>
                </a:lnTo>
                <a:lnTo>
                  <a:pt x="3" y="267"/>
                </a:lnTo>
                <a:lnTo>
                  <a:pt x="3" y="266"/>
                </a:lnTo>
                <a:lnTo>
                  <a:pt x="3" y="265"/>
                </a:lnTo>
                <a:lnTo>
                  <a:pt x="2" y="265"/>
                </a:lnTo>
                <a:lnTo>
                  <a:pt x="1" y="265"/>
                </a:lnTo>
                <a:lnTo>
                  <a:pt x="1" y="263"/>
                </a:lnTo>
                <a:lnTo>
                  <a:pt x="1" y="262"/>
                </a:lnTo>
                <a:lnTo>
                  <a:pt x="2" y="261"/>
                </a:lnTo>
                <a:lnTo>
                  <a:pt x="3" y="261"/>
                </a:lnTo>
                <a:lnTo>
                  <a:pt x="3" y="262"/>
                </a:lnTo>
                <a:lnTo>
                  <a:pt x="5" y="262"/>
                </a:lnTo>
                <a:lnTo>
                  <a:pt x="5" y="263"/>
                </a:lnTo>
                <a:lnTo>
                  <a:pt x="6" y="263"/>
                </a:lnTo>
                <a:lnTo>
                  <a:pt x="6" y="262"/>
                </a:lnTo>
                <a:lnTo>
                  <a:pt x="7" y="262"/>
                </a:lnTo>
                <a:lnTo>
                  <a:pt x="6" y="262"/>
                </a:lnTo>
                <a:lnTo>
                  <a:pt x="6" y="263"/>
                </a:lnTo>
                <a:lnTo>
                  <a:pt x="7" y="262"/>
                </a:lnTo>
                <a:lnTo>
                  <a:pt x="9" y="261"/>
                </a:lnTo>
                <a:lnTo>
                  <a:pt x="10" y="261"/>
                </a:lnTo>
                <a:lnTo>
                  <a:pt x="10" y="259"/>
                </a:lnTo>
                <a:lnTo>
                  <a:pt x="9" y="259"/>
                </a:lnTo>
                <a:lnTo>
                  <a:pt x="9" y="258"/>
                </a:lnTo>
                <a:lnTo>
                  <a:pt x="7" y="258"/>
                </a:lnTo>
                <a:lnTo>
                  <a:pt x="6" y="258"/>
                </a:lnTo>
                <a:lnTo>
                  <a:pt x="6" y="257"/>
                </a:lnTo>
                <a:lnTo>
                  <a:pt x="5" y="257"/>
                </a:lnTo>
                <a:lnTo>
                  <a:pt x="5" y="258"/>
                </a:lnTo>
                <a:lnTo>
                  <a:pt x="3" y="257"/>
                </a:lnTo>
                <a:lnTo>
                  <a:pt x="5" y="255"/>
                </a:lnTo>
                <a:lnTo>
                  <a:pt x="3" y="255"/>
                </a:lnTo>
                <a:lnTo>
                  <a:pt x="3" y="254"/>
                </a:lnTo>
                <a:lnTo>
                  <a:pt x="3" y="253"/>
                </a:lnTo>
                <a:lnTo>
                  <a:pt x="5" y="253"/>
                </a:lnTo>
                <a:lnTo>
                  <a:pt x="6" y="251"/>
                </a:lnTo>
                <a:lnTo>
                  <a:pt x="6" y="250"/>
                </a:lnTo>
                <a:lnTo>
                  <a:pt x="7" y="249"/>
                </a:lnTo>
                <a:lnTo>
                  <a:pt x="7" y="247"/>
                </a:lnTo>
                <a:lnTo>
                  <a:pt x="9" y="247"/>
                </a:lnTo>
                <a:lnTo>
                  <a:pt x="9" y="246"/>
                </a:lnTo>
                <a:lnTo>
                  <a:pt x="9" y="245"/>
                </a:lnTo>
                <a:lnTo>
                  <a:pt x="7" y="245"/>
                </a:lnTo>
                <a:lnTo>
                  <a:pt x="7" y="244"/>
                </a:lnTo>
                <a:lnTo>
                  <a:pt x="7" y="241"/>
                </a:lnTo>
                <a:lnTo>
                  <a:pt x="7" y="240"/>
                </a:lnTo>
                <a:lnTo>
                  <a:pt x="7" y="238"/>
                </a:lnTo>
                <a:lnTo>
                  <a:pt x="6" y="237"/>
                </a:lnTo>
                <a:lnTo>
                  <a:pt x="6" y="236"/>
                </a:lnTo>
                <a:lnTo>
                  <a:pt x="6" y="234"/>
                </a:lnTo>
                <a:lnTo>
                  <a:pt x="5" y="233"/>
                </a:lnTo>
                <a:lnTo>
                  <a:pt x="5" y="232"/>
                </a:lnTo>
                <a:lnTo>
                  <a:pt x="3" y="230"/>
                </a:lnTo>
                <a:lnTo>
                  <a:pt x="5" y="230"/>
                </a:lnTo>
                <a:lnTo>
                  <a:pt x="3" y="229"/>
                </a:lnTo>
                <a:lnTo>
                  <a:pt x="2" y="228"/>
                </a:lnTo>
                <a:lnTo>
                  <a:pt x="2" y="225"/>
                </a:lnTo>
                <a:lnTo>
                  <a:pt x="1" y="225"/>
                </a:lnTo>
                <a:lnTo>
                  <a:pt x="1" y="224"/>
                </a:lnTo>
                <a:lnTo>
                  <a:pt x="0" y="223"/>
                </a:lnTo>
                <a:lnTo>
                  <a:pt x="0" y="221"/>
                </a:lnTo>
                <a:lnTo>
                  <a:pt x="0" y="220"/>
                </a:lnTo>
                <a:lnTo>
                  <a:pt x="0" y="219"/>
                </a:lnTo>
                <a:lnTo>
                  <a:pt x="0" y="217"/>
                </a:lnTo>
                <a:lnTo>
                  <a:pt x="1" y="216"/>
                </a:lnTo>
                <a:lnTo>
                  <a:pt x="2" y="216"/>
                </a:lnTo>
                <a:lnTo>
                  <a:pt x="2" y="215"/>
                </a:lnTo>
                <a:lnTo>
                  <a:pt x="3" y="215"/>
                </a:lnTo>
                <a:lnTo>
                  <a:pt x="3" y="213"/>
                </a:lnTo>
                <a:lnTo>
                  <a:pt x="5" y="213"/>
                </a:lnTo>
                <a:lnTo>
                  <a:pt x="5" y="211"/>
                </a:lnTo>
                <a:lnTo>
                  <a:pt x="5" y="210"/>
                </a:lnTo>
                <a:lnTo>
                  <a:pt x="3" y="207"/>
                </a:lnTo>
                <a:lnTo>
                  <a:pt x="3" y="206"/>
                </a:lnTo>
                <a:lnTo>
                  <a:pt x="1" y="204"/>
                </a:lnTo>
                <a:lnTo>
                  <a:pt x="13" y="204"/>
                </a:lnTo>
                <a:lnTo>
                  <a:pt x="26" y="208"/>
                </a:lnTo>
                <a:lnTo>
                  <a:pt x="35" y="213"/>
                </a:lnTo>
                <a:lnTo>
                  <a:pt x="51" y="216"/>
                </a:lnTo>
                <a:lnTo>
                  <a:pt x="52" y="221"/>
                </a:lnTo>
                <a:lnTo>
                  <a:pt x="113" y="221"/>
                </a:lnTo>
                <a:lnTo>
                  <a:pt x="123" y="212"/>
                </a:lnTo>
                <a:lnTo>
                  <a:pt x="128" y="210"/>
                </a:lnTo>
                <a:lnTo>
                  <a:pt x="128" y="208"/>
                </a:lnTo>
                <a:lnTo>
                  <a:pt x="128" y="207"/>
                </a:lnTo>
                <a:lnTo>
                  <a:pt x="128" y="206"/>
                </a:lnTo>
                <a:lnTo>
                  <a:pt x="128" y="204"/>
                </a:lnTo>
                <a:lnTo>
                  <a:pt x="129" y="202"/>
                </a:lnTo>
                <a:lnTo>
                  <a:pt x="129" y="200"/>
                </a:lnTo>
                <a:lnTo>
                  <a:pt x="129" y="199"/>
                </a:lnTo>
                <a:lnTo>
                  <a:pt x="129" y="196"/>
                </a:lnTo>
                <a:lnTo>
                  <a:pt x="129" y="195"/>
                </a:lnTo>
                <a:lnTo>
                  <a:pt x="129" y="194"/>
                </a:lnTo>
                <a:lnTo>
                  <a:pt x="134" y="194"/>
                </a:lnTo>
                <a:lnTo>
                  <a:pt x="144" y="194"/>
                </a:lnTo>
                <a:lnTo>
                  <a:pt x="144" y="195"/>
                </a:lnTo>
                <a:lnTo>
                  <a:pt x="158" y="194"/>
                </a:lnTo>
                <a:lnTo>
                  <a:pt x="158" y="202"/>
                </a:lnTo>
                <a:lnTo>
                  <a:pt x="155" y="207"/>
                </a:lnTo>
                <a:lnTo>
                  <a:pt x="153" y="211"/>
                </a:lnTo>
                <a:lnTo>
                  <a:pt x="153" y="212"/>
                </a:lnTo>
                <a:lnTo>
                  <a:pt x="155" y="212"/>
                </a:lnTo>
                <a:lnTo>
                  <a:pt x="159" y="213"/>
                </a:lnTo>
                <a:lnTo>
                  <a:pt x="162" y="213"/>
                </a:lnTo>
                <a:lnTo>
                  <a:pt x="164" y="215"/>
                </a:lnTo>
                <a:lnTo>
                  <a:pt x="167" y="216"/>
                </a:lnTo>
                <a:lnTo>
                  <a:pt x="168" y="217"/>
                </a:lnTo>
                <a:lnTo>
                  <a:pt x="170" y="217"/>
                </a:lnTo>
                <a:lnTo>
                  <a:pt x="171" y="219"/>
                </a:lnTo>
                <a:lnTo>
                  <a:pt x="171" y="221"/>
                </a:lnTo>
                <a:lnTo>
                  <a:pt x="174" y="223"/>
                </a:lnTo>
                <a:lnTo>
                  <a:pt x="175" y="224"/>
                </a:lnTo>
                <a:lnTo>
                  <a:pt x="176" y="225"/>
                </a:lnTo>
                <a:lnTo>
                  <a:pt x="179" y="228"/>
                </a:lnTo>
                <a:lnTo>
                  <a:pt x="180" y="229"/>
                </a:lnTo>
                <a:lnTo>
                  <a:pt x="180" y="232"/>
                </a:lnTo>
                <a:lnTo>
                  <a:pt x="181" y="234"/>
                </a:lnTo>
                <a:lnTo>
                  <a:pt x="183" y="236"/>
                </a:lnTo>
                <a:lnTo>
                  <a:pt x="184" y="237"/>
                </a:lnTo>
                <a:lnTo>
                  <a:pt x="185" y="237"/>
                </a:lnTo>
                <a:lnTo>
                  <a:pt x="185" y="238"/>
                </a:lnTo>
                <a:lnTo>
                  <a:pt x="187" y="234"/>
                </a:lnTo>
                <a:lnTo>
                  <a:pt x="187" y="233"/>
                </a:lnTo>
                <a:lnTo>
                  <a:pt x="188" y="233"/>
                </a:lnTo>
                <a:lnTo>
                  <a:pt x="188" y="232"/>
                </a:lnTo>
                <a:lnTo>
                  <a:pt x="191" y="233"/>
                </a:lnTo>
                <a:lnTo>
                  <a:pt x="191" y="234"/>
                </a:lnTo>
                <a:lnTo>
                  <a:pt x="192" y="234"/>
                </a:lnTo>
                <a:lnTo>
                  <a:pt x="192" y="236"/>
                </a:lnTo>
                <a:lnTo>
                  <a:pt x="193" y="237"/>
                </a:lnTo>
                <a:lnTo>
                  <a:pt x="195" y="238"/>
                </a:lnTo>
                <a:lnTo>
                  <a:pt x="200" y="237"/>
                </a:lnTo>
                <a:lnTo>
                  <a:pt x="202" y="236"/>
                </a:lnTo>
                <a:lnTo>
                  <a:pt x="204" y="233"/>
                </a:lnTo>
                <a:lnTo>
                  <a:pt x="202" y="230"/>
                </a:lnTo>
                <a:lnTo>
                  <a:pt x="201" y="229"/>
                </a:lnTo>
                <a:lnTo>
                  <a:pt x="200" y="225"/>
                </a:lnTo>
                <a:lnTo>
                  <a:pt x="201" y="215"/>
                </a:lnTo>
                <a:lnTo>
                  <a:pt x="200" y="215"/>
                </a:lnTo>
                <a:lnTo>
                  <a:pt x="200" y="213"/>
                </a:lnTo>
                <a:lnTo>
                  <a:pt x="196" y="215"/>
                </a:lnTo>
                <a:lnTo>
                  <a:pt x="193" y="217"/>
                </a:lnTo>
                <a:lnTo>
                  <a:pt x="191" y="217"/>
                </a:lnTo>
                <a:lnTo>
                  <a:pt x="189" y="217"/>
                </a:lnTo>
                <a:lnTo>
                  <a:pt x="187" y="219"/>
                </a:lnTo>
                <a:lnTo>
                  <a:pt x="187" y="216"/>
                </a:lnTo>
                <a:lnTo>
                  <a:pt x="185" y="202"/>
                </a:lnTo>
                <a:lnTo>
                  <a:pt x="185" y="199"/>
                </a:lnTo>
                <a:lnTo>
                  <a:pt x="185" y="194"/>
                </a:lnTo>
                <a:lnTo>
                  <a:pt x="185" y="193"/>
                </a:lnTo>
                <a:lnTo>
                  <a:pt x="187" y="183"/>
                </a:lnTo>
                <a:lnTo>
                  <a:pt x="187" y="164"/>
                </a:lnTo>
                <a:lnTo>
                  <a:pt x="175" y="160"/>
                </a:lnTo>
                <a:lnTo>
                  <a:pt x="172" y="160"/>
                </a:lnTo>
                <a:lnTo>
                  <a:pt x="174" y="147"/>
                </a:lnTo>
                <a:lnTo>
                  <a:pt x="176" y="145"/>
                </a:lnTo>
                <a:lnTo>
                  <a:pt x="178" y="139"/>
                </a:lnTo>
                <a:lnTo>
                  <a:pt x="179" y="139"/>
                </a:lnTo>
                <a:lnTo>
                  <a:pt x="179" y="135"/>
                </a:lnTo>
                <a:lnTo>
                  <a:pt x="178" y="134"/>
                </a:lnTo>
                <a:lnTo>
                  <a:pt x="178" y="130"/>
                </a:lnTo>
                <a:lnTo>
                  <a:pt x="175" y="127"/>
                </a:lnTo>
                <a:lnTo>
                  <a:pt x="174" y="124"/>
                </a:lnTo>
                <a:lnTo>
                  <a:pt x="167" y="114"/>
                </a:lnTo>
                <a:lnTo>
                  <a:pt x="164" y="111"/>
                </a:lnTo>
                <a:lnTo>
                  <a:pt x="163" y="110"/>
                </a:lnTo>
                <a:lnTo>
                  <a:pt x="162" y="107"/>
                </a:lnTo>
                <a:lnTo>
                  <a:pt x="162" y="109"/>
                </a:lnTo>
                <a:lnTo>
                  <a:pt x="161" y="109"/>
                </a:lnTo>
                <a:lnTo>
                  <a:pt x="161" y="110"/>
                </a:lnTo>
                <a:lnTo>
                  <a:pt x="159" y="110"/>
                </a:lnTo>
                <a:lnTo>
                  <a:pt x="158" y="107"/>
                </a:lnTo>
                <a:lnTo>
                  <a:pt x="155" y="109"/>
                </a:lnTo>
                <a:lnTo>
                  <a:pt x="155" y="110"/>
                </a:lnTo>
                <a:lnTo>
                  <a:pt x="157" y="111"/>
                </a:lnTo>
                <a:lnTo>
                  <a:pt x="158" y="113"/>
                </a:lnTo>
                <a:lnTo>
                  <a:pt x="158" y="114"/>
                </a:lnTo>
                <a:lnTo>
                  <a:pt x="158" y="115"/>
                </a:lnTo>
                <a:lnTo>
                  <a:pt x="157" y="117"/>
                </a:lnTo>
                <a:lnTo>
                  <a:pt x="158" y="117"/>
                </a:lnTo>
                <a:lnTo>
                  <a:pt x="158" y="118"/>
                </a:lnTo>
                <a:lnTo>
                  <a:pt x="158" y="121"/>
                </a:lnTo>
                <a:lnTo>
                  <a:pt x="159" y="121"/>
                </a:lnTo>
                <a:lnTo>
                  <a:pt x="161" y="122"/>
                </a:lnTo>
                <a:lnTo>
                  <a:pt x="161" y="123"/>
                </a:lnTo>
                <a:lnTo>
                  <a:pt x="162" y="122"/>
                </a:lnTo>
                <a:lnTo>
                  <a:pt x="162" y="124"/>
                </a:lnTo>
                <a:lnTo>
                  <a:pt x="163" y="124"/>
                </a:lnTo>
                <a:lnTo>
                  <a:pt x="164" y="123"/>
                </a:lnTo>
                <a:lnTo>
                  <a:pt x="164" y="124"/>
                </a:lnTo>
                <a:lnTo>
                  <a:pt x="163" y="127"/>
                </a:lnTo>
                <a:lnTo>
                  <a:pt x="163" y="128"/>
                </a:lnTo>
                <a:lnTo>
                  <a:pt x="164" y="128"/>
                </a:lnTo>
                <a:lnTo>
                  <a:pt x="167" y="128"/>
                </a:lnTo>
                <a:lnTo>
                  <a:pt x="167" y="131"/>
                </a:lnTo>
                <a:lnTo>
                  <a:pt x="166" y="132"/>
                </a:lnTo>
                <a:lnTo>
                  <a:pt x="164" y="134"/>
                </a:lnTo>
                <a:lnTo>
                  <a:pt x="163" y="134"/>
                </a:lnTo>
                <a:lnTo>
                  <a:pt x="162" y="135"/>
                </a:lnTo>
                <a:lnTo>
                  <a:pt x="164" y="136"/>
                </a:lnTo>
                <a:lnTo>
                  <a:pt x="163" y="139"/>
                </a:lnTo>
                <a:lnTo>
                  <a:pt x="161" y="141"/>
                </a:lnTo>
                <a:lnTo>
                  <a:pt x="159" y="140"/>
                </a:lnTo>
                <a:lnTo>
                  <a:pt x="159" y="139"/>
                </a:lnTo>
                <a:lnTo>
                  <a:pt x="159" y="138"/>
                </a:lnTo>
                <a:lnTo>
                  <a:pt x="159" y="136"/>
                </a:lnTo>
                <a:lnTo>
                  <a:pt x="158" y="139"/>
                </a:lnTo>
                <a:lnTo>
                  <a:pt x="157" y="141"/>
                </a:lnTo>
                <a:lnTo>
                  <a:pt x="157" y="143"/>
                </a:lnTo>
                <a:lnTo>
                  <a:pt x="155" y="145"/>
                </a:lnTo>
                <a:lnTo>
                  <a:pt x="154" y="147"/>
                </a:lnTo>
                <a:lnTo>
                  <a:pt x="154" y="144"/>
                </a:lnTo>
                <a:lnTo>
                  <a:pt x="154" y="143"/>
                </a:lnTo>
                <a:lnTo>
                  <a:pt x="153" y="141"/>
                </a:lnTo>
                <a:lnTo>
                  <a:pt x="151" y="143"/>
                </a:lnTo>
                <a:lnTo>
                  <a:pt x="151" y="145"/>
                </a:lnTo>
                <a:lnTo>
                  <a:pt x="150" y="147"/>
                </a:lnTo>
                <a:lnTo>
                  <a:pt x="149" y="148"/>
                </a:lnTo>
                <a:lnTo>
                  <a:pt x="147" y="149"/>
                </a:lnTo>
                <a:lnTo>
                  <a:pt x="150" y="151"/>
                </a:lnTo>
                <a:lnTo>
                  <a:pt x="153" y="153"/>
                </a:lnTo>
                <a:lnTo>
                  <a:pt x="151" y="155"/>
                </a:lnTo>
                <a:lnTo>
                  <a:pt x="153" y="157"/>
                </a:lnTo>
                <a:lnTo>
                  <a:pt x="154" y="158"/>
                </a:lnTo>
                <a:lnTo>
                  <a:pt x="155" y="160"/>
                </a:lnTo>
                <a:lnTo>
                  <a:pt x="154" y="161"/>
                </a:lnTo>
                <a:lnTo>
                  <a:pt x="154" y="162"/>
                </a:lnTo>
                <a:lnTo>
                  <a:pt x="157" y="162"/>
                </a:lnTo>
                <a:lnTo>
                  <a:pt x="154" y="164"/>
                </a:lnTo>
                <a:lnTo>
                  <a:pt x="153" y="164"/>
                </a:lnTo>
                <a:lnTo>
                  <a:pt x="154" y="164"/>
                </a:lnTo>
                <a:lnTo>
                  <a:pt x="153" y="165"/>
                </a:lnTo>
                <a:lnTo>
                  <a:pt x="150" y="164"/>
                </a:lnTo>
                <a:lnTo>
                  <a:pt x="150" y="165"/>
                </a:lnTo>
                <a:lnTo>
                  <a:pt x="151" y="166"/>
                </a:lnTo>
                <a:lnTo>
                  <a:pt x="150" y="168"/>
                </a:lnTo>
                <a:lnTo>
                  <a:pt x="149" y="168"/>
                </a:lnTo>
                <a:lnTo>
                  <a:pt x="147" y="169"/>
                </a:lnTo>
                <a:lnTo>
                  <a:pt x="146" y="169"/>
                </a:lnTo>
                <a:lnTo>
                  <a:pt x="145" y="168"/>
                </a:lnTo>
                <a:lnTo>
                  <a:pt x="144" y="166"/>
                </a:lnTo>
                <a:lnTo>
                  <a:pt x="141" y="166"/>
                </a:lnTo>
                <a:lnTo>
                  <a:pt x="140" y="165"/>
                </a:lnTo>
                <a:lnTo>
                  <a:pt x="137" y="164"/>
                </a:lnTo>
                <a:lnTo>
                  <a:pt x="136" y="162"/>
                </a:lnTo>
                <a:lnTo>
                  <a:pt x="134" y="161"/>
                </a:lnTo>
                <a:lnTo>
                  <a:pt x="133" y="160"/>
                </a:lnTo>
                <a:lnTo>
                  <a:pt x="132" y="160"/>
                </a:lnTo>
                <a:lnTo>
                  <a:pt x="130" y="161"/>
                </a:lnTo>
                <a:lnTo>
                  <a:pt x="129" y="161"/>
                </a:lnTo>
                <a:lnTo>
                  <a:pt x="128" y="161"/>
                </a:lnTo>
                <a:lnTo>
                  <a:pt x="126" y="161"/>
                </a:lnTo>
                <a:lnTo>
                  <a:pt x="126" y="160"/>
                </a:lnTo>
                <a:lnTo>
                  <a:pt x="125" y="160"/>
                </a:lnTo>
                <a:lnTo>
                  <a:pt x="125" y="158"/>
                </a:lnTo>
                <a:lnTo>
                  <a:pt x="124" y="158"/>
                </a:lnTo>
                <a:lnTo>
                  <a:pt x="123" y="158"/>
                </a:lnTo>
                <a:lnTo>
                  <a:pt x="121" y="158"/>
                </a:lnTo>
                <a:lnTo>
                  <a:pt x="120" y="157"/>
                </a:lnTo>
                <a:lnTo>
                  <a:pt x="119" y="157"/>
                </a:lnTo>
                <a:lnTo>
                  <a:pt x="117" y="157"/>
                </a:lnTo>
                <a:lnTo>
                  <a:pt x="117" y="156"/>
                </a:lnTo>
                <a:lnTo>
                  <a:pt x="117" y="155"/>
                </a:lnTo>
                <a:lnTo>
                  <a:pt x="116" y="155"/>
                </a:lnTo>
                <a:lnTo>
                  <a:pt x="116" y="153"/>
                </a:lnTo>
                <a:lnTo>
                  <a:pt x="115" y="153"/>
                </a:lnTo>
                <a:lnTo>
                  <a:pt x="113" y="153"/>
                </a:lnTo>
                <a:lnTo>
                  <a:pt x="113" y="152"/>
                </a:lnTo>
                <a:lnTo>
                  <a:pt x="112" y="152"/>
                </a:lnTo>
                <a:lnTo>
                  <a:pt x="111" y="152"/>
                </a:lnTo>
                <a:lnTo>
                  <a:pt x="109" y="152"/>
                </a:lnTo>
                <a:lnTo>
                  <a:pt x="108" y="153"/>
                </a:lnTo>
                <a:lnTo>
                  <a:pt x="107" y="152"/>
                </a:lnTo>
                <a:lnTo>
                  <a:pt x="107" y="151"/>
                </a:lnTo>
                <a:lnTo>
                  <a:pt x="106" y="151"/>
                </a:lnTo>
                <a:lnTo>
                  <a:pt x="104" y="151"/>
                </a:lnTo>
                <a:lnTo>
                  <a:pt x="103" y="149"/>
                </a:lnTo>
                <a:lnTo>
                  <a:pt x="102" y="148"/>
                </a:lnTo>
                <a:lnTo>
                  <a:pt x="100" y="147"/>
                </a:lnTo>
                <a:lnTo>
                  <a:pt x="100" y="145"/>
                </a:lnTo>
                <a:lnTo>
                  <a:pt x="99" y="144"/>
                </a:lnTo>
                <a:lnTo>
                  <a:pt x="99" y="141"/>
                </a:lnTo>
                <a:lnTo>
                  <a:pt x="99" y="140"/>
                </a:lnTo>
                <a:lnTo>
                  <a:pt x="98" y="139"/>
                </a:lnTo>
                <a:lnTo>
                  <a:pt x="96" y="139"/>
                </a:lnTo>
                <a:lnTo>
                  <a:pt x="94" y="140"/>
                </a:lnTo>
                <a:lnTo>
                  <a:pt x="107" y="107"/>
                </a:lnTo>
                <a:lnTo>
                  <a:pt x="108" y="105"/>
                </a:lnTo>
                <a:lnTo>
                  <a:pt x="108" y="103"/>
                </a:lnTo>
                <a:lnTo>
                  <a:pt x="106" y="102"/>
                </a:lnTo>
                <a:lnTo>
                  <a:pt x="104" y="102"/>
                </a:lnTo>
                <a:lnTo>
                  <a:pt x="103" y="101"/>
                </a:lnTo>
                <a:lnTo>
                  <a:pt x="102" y="101"/>
                </a:lnTo>
                <a:lnTo>
                  <a:pt x="100" y="100"/>
                </a:lnTo>
                <a:lnTo>
                  <a:pt x="99" y="100"/>
                </a:lnTo>
                <a:lnTo>
                  <a:pt x="99" y="98"/>
                </a:lnTo>
                <a:lnTo>
                  <a:pt x="96" y="97"/>
                </a:lnTo>
                <a:lnTo>
                  <a:pt x="95" y="97"/>
                </a:lnTo>
                <a:lnTo>
                  <a:pt x="94" y="96"/>
                </a:lnTo>
                <a:lnTo>
                  <a:pt x="92" y="96"/>
                </a:lnTo>
                <a:lnTo>
                  <a:pt x="91" y="97"/>
                </a:lnTo>
                <a:lnTo>
                  <a:pt x="91" y="98"/>
                </a:lnTo>
                <a:lnTo>
                  <a:pt x="91" y="100"/>
                </a:lnTo>
                <a:lnTo>
                  <a:pt x="91" y="101"/>
                </a:lnTo>
                <a:lnTo>
                  <a:pt x="90" y="102"/>
                </a:lnTo>
                <a:lnTo>
                  <a:pt x="89" y="105"/>
                </a:lnTo>
                <a:lnTo>
                  <a:pt x="87" y="107"/>
                </a:lnTo>
                <a:lnTo>
                  <a:pt x="85" y="110"/>
                </a:lnTo>
                <a:lnTo>
                  <a:pt x="83" y="111"/>
                </a:lnTo>
                <a:lnTo>
                  <a:pt x="82" y="114"/>
                </a:lnTo>
                <a:lnTo>
                  <a:pt x="81" y="117"/>
                </a:lnTo>
                <a:lnTo>
                  <a:pt x="78" y="118"/>
                </a:lnTo>
                <a:lnTo>
                  <a:pt x="77" y="119"/>
                </a:lnTo>
                <a:lnTo>
                  <a:pt x="74" y="119"/>
                </a:lnTo>
                <a:lnTo>
                  <a:pt x="69" y="115"/>
                </a:lnTo>
                <a:lnTo>
                  <a:pt x="75" y="106"/>
                </a:lnTo>
                <a:lnTo>
                  <a:pt x="77" y="103"/>
                </a:lnTo>
                <a:lnTo>
                  <a:pt x="78" y="98"/>
                </a:lnTo>
                <a:lnTo>
                  <a:pt x="89" y="81"/>
                </a:lnTo>
                <a:lnTo>
                  <a:pt x="90" y="80"/>
                </a:lnTo>
                <a:lnTo>
                  <a:pt x="92" y="79"/>
                </a:lnTo>
                <a:lnTo>
                  <a:pt x="94" y="80"/>
                </a:lnTo>
                <a:lnTo>
                  <a:pt x="98" y="72"/>
                </a:lnTo>
                <a:lnTo>
                  <a:pt x="99" y="72"/>
                </a:lnTo>
                <a:lnTo>
                  <a:pt x="106" y="63"/>
                </a:lnTo>
                <a:lnTo>
                  <a:pt x="107" y="60"/>
                </a:lnTo>
                <a:lnTo>
                  <a:pt x="108" y="58"/>
                </a:lnTo>
                <a:lnTo>
                  <a:pt x="109" y="55"/>
                </a:lnTo>
                <a:lnTo>
                  <a:pt x="106" y="46"/>
                </a:lnTo>
                <a:lnTo>
                  <a:pt x="102" y="38"/>
                </a:lnTo>
                <a:lnTo>
                  <a:pt x="100" y="33"/>
                </a:lnTo>
                <a:lnTo>
                  <a:pt x="98" y="24"/>
                </a:lnTo>
                <a:lnTo>
                  <a:pt x="96" y="16"/>
                </a:lnTo>
                <a:lnTo>
                  <a:pt x="99" y="14"/>
                </a:lnTo>
                <a:lnTo>
                  <a:pt x="100" y="12"/>
                </a:lnTo>
                <a:lnTo>
                  <a:pt x="102" y="11"/>
                </a:lnTo>
                <a:lnTo>
                  <a:pt x="103" y="9"/>
                </a:lnTo>
                <a:lnTo>
                  <a:pt x="104" y="8"/>
                </a:lnTo>
                <a:lnTo>
                  <a:pt x="106" y="7"/>
                </a:lnTo>
                <a:lnTo>
                  <a:pt x="108" y="4"/>
                </a:lnTo>
                <a:lnTo>
                  <a:pt x="111" y="3"/>
                </a:lnTo>
                <a:lnTo>
                  <a:pt x="112" y="3"/>
                </a:lnTo>
                <a:lnTo>
                  <a:pt x="116" y="0"/>
                </a:lnTo>
                <a:lnTo>
                  <a:pt x="119" y="3"/>
                </a:lnTo>
                <a:lnTo>
                  <a:pt x="123" y="5"/>
                </a:lnTo>
                <a:lnTo>
                  <a:pt x="125" y="7"/>
                </a:lnTo>
                <a:lnTo>
                  <a:pt x="126" y="9"/>
                </a:lnTo>
                <a:lnTo>
                  <a:pt x="128" y="11"/>
                </a:lnTo>
                <a:lnTo>
                  <a:pt x="129" y="12"/>
                </a:lnTo>
                <a:lnTo>
                  <a:pt x="132" y="13"/>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EditPoints="1"/>
          </p:cNvSpPr>
          <p:nvPr/>
        </p:nvSpPr>
        <p:spPr bwMode="auto">
          <a:xfrm>
            <a:off x="4380939" y="4322778"/>
            <a:ext cx="493174" cy="1012305"/>
          </a:xfrm>
          <a:custGeom>
            <a:avLst/>
            <a:gdLst>
              <a:gd name="T0" fmla="*/ 263 w 285"/>
              <a:gd name="T1" fmla="*/ 504 h 585"/>
              <a:gd name="T2" fmla="*/ 272 w 285"/>
              <a:gd name="T3" fmla="*/ 476 h 585"/>
              <a:gd name="T4" fmla="*/ 217 w 285"/>
              <a:gd name="T5" fmla="*/ 434 h 585"/>
              <a:gd name="T6" fmla="*/ 232 w 285"/>
              <a:gd name="T7" fmla="*/ 311 h 585"/>
              <a:gd name="T8" fmla="*/ 191 w 285"/>
              <a:gd name="T9" fmla="*/ 247 h 585"/>
              <a:gd name="T10" fmla="*/ 182 w 285"/>
              <a:gd name="T11" fmla="*/ 244 h 585"/>
              <a:gd name="T12" fmla="*/ 164 w 285"/>
              <a:gd name="T13" fmla="*/ 204 h 585"/>
              <a:gd name="T14" fmla="*/ 220 w 285"/>
              <a:gd name="T15" fmla="*/ 193 h 585"/>
              <a:gd name="T16" fmla="*/ 102 w 285"/>
              <a:gd name="T17" fmla="*/ 178 h 585"/>
              <a:gd name="T18" fmla="*/ 96 w 285"/>
              <a:gd name="T19" fmla="*/ 168 h 585"/>
              <a:gd name="T20" fmla="*/ 181 w 285"/>
              <a:gd name="T21" fmla="*/ 179 h 585"/>
              <a:gd name="T22" fmla="*/ 190 w 285"/>
              <a:gd name="T23" fmla="*/ 166 h 585"/>
              <a:gd name="T24" fmla="*/ 104 w 285"/>
              <a:gd name="T25" fmla="*/ 162 h 585"/>
              <a:gd name="T26" fmla="*/ 172 w 285"/>
              <a:gd name="T27" fmla="*/ 199 h 585"/>
              <a:gd name="T28" fmla="*/ 156 w 285"/>
              <a:gd name="T29" fmla="*/ 192 h 585"/>
              <a:gd name="T30" fmla="*/ 80 w 285"/>
              <a:gd name="T31" fmla="*/ 162 h 585"/>
              <a:gd name="T32" fmla="*/ 98 w 285"/>
              <a:gd name="T33" fmla="*/ 155 h 585"/>
              <a:gd name="T34" fmla="*/ 121 w 285"/>
              <a:gd name="T35" fmla="*/ 157 h 585"/>
              <a:gd name="T36" fmla="*/ 75 w 285"/>
              <a:gd name="T37" fmla="*/ 158 h 585"/>
              <a:gd name="T38" fmla="*/ 100 w 285"/>
              <a:gd name="T39" fmla="*/ 197 h 585"/>
              <a:gd name="T40" fmla="*/ 148 w 285"/>
              <a:gd name="T41" fmla="*/ 213 h 585"/>
              <a:gd name="T42" fmla="*/ 162 w 285"/>
              <a:gd name="T43" fmla="*/ 235 h 585"/>
              <a:gd name="T44" fmla="*/ 173 w 285"/>
              <a:gd name="T45" fmla="*/ 260 h 585"/>
              <a:gd name="T46" fmla="*/ 211 w 285"/>
              <a:gd name="T47" fmla="*/ 272 h 585"/>
              <a:gd name="T48" fmla="*/ 219 w 285"/>
              <a:gd name="T49" fmla="*/ 316 h 585"/>
              <a:gd name="T50" fmla="*/ 248 w 285"/>
              <a:gd name="T51" fmla="*/ 345 h 585"/>
              <a:gd name="T52" fmla="*/ 248 w 285"/>
              <a:gd name="T53" fmla="*/ 384 h 585"/>
              <a:gd name="T54" fmla="*/ 211 w 285"/>
              <a:gd name="T55" fmla="*/ 412 h 585"/>
              <a:gd name="T56" fmla="*/ 232 w 285"/>
              <a:gd name="T57" fmla="*/ 443 h 585"/>
              <a:gd name="T58" fmla="*/ 261 w 285"/>
              <a:gd name="T59" fmla="*/ 443 h 585"/>
              <a:gd name="T60" fmla="*/ 265 w 285"/>
              <a:gd name="T61" fmla="*/ 466 h 585"/>
              <a:gd name="T62" fmla="*/ 261 w 285"/>
              <a:gd name="T63" fmla="*/ 493 h 585"/>
              <a:gd name="T64" fmla="*/ 274 w 285"/>
              <a:gd name="T65" fmla="*/ 513 h 585"/>
              <a:gd name="T66" fmla="*/ 274 w 285"/>
              <a:gd name="T67" fmla="*/ 552 h 585"/>
              <a:gd name="T68" fmla="*/ 33 w 285"/>
              <a:gd name="T69" fmla="*/ 559 h 585"/>
              <a:gd name="T70" fmla="*/ 7 w 285"/>
              <a:gd name="T71" fmla="*/ 434 h 585"/>
              <a:gd name="T72" fmla="*/ 24 w 285"/>
              <a:gd name="T73" fmla="*/ 337 h 585"/>
              <a:gd name="T74" fmla="*/ 69 w 285"/>
              <a:gd name="T75" fmla="*/ 332 h 585"/>
              <a:gd name="T76" fmla="*/ 66 w 285"/>
              <a:gd name="T77" fmla="*/ 267 h 585"/>
              <a:gd name="T78" fmla="*/ 42 w 285"/>
              <a:gd name="T79" fmla="*/ 196 h 585"/>
              <a:gd name="T80" fmla="*/ 206 w 285"/>
              <a:gd name="T81" fmla="*/ 140 h 585"/>
              <a:gd name="T82" fmla="*/ 165 w 285"/>
              <a:gd name="T83" fmla="*/ 133 h 585"/>
              <a:gd name="T84" fmla="*/ 81 w 285"/>
              <a:gd name="T85" fmla="*/ 132 h 585"/>
              <a:gd name="T86" fmla="*/ 98 w 285"/>
              <a:gd name="T87" fmla="*/ 146 h 585"/>
              <a:gd name="T88" fmla="*/ 159 w 285"/>
              <a:gd name="T89" fmla="*/ 127 h 585"/>
              <a:gd name="T90" fmla="*/ 69 w 285"/>
              <a:gd name="T91" fmla="*/ 129 h 585"/>
              <a:gd name="T92" fmla="*/ 176 w 285"/>
              <a:gd name="T93" fmla="*/ 121 h 585"/>
              <a:gd name="T94" fmla="*/ 75 w 285"/>
              <a:gd name="T95" fmla="*/ 119 h 585"/>
              <a:gd name="T96" fmla="*/ 66 w 285"/>
              <a:gd name="T97" fmla="*/ 107 h 585"/>
              <a:gd name="T98" fmla="*/ 203 w 285"/>
              <a:gd name="T99" fmla="*/ 120 h 585"/>
              <a:gd name="T100" fmla="*/ 215 w 285"/>
              <a:gd name="T101" fmla="*/ 150 h 585"/>
              <a:gd name="T102" fmla="*/ 176 w 285"/>
              <a:gd name="T103" fmla="*/ 151 h 585"/>
              <a:gd name="T104" fmla="*/ 179 w 285"/>
              <a:gd name="T105" fmla="*/ 117 h 585"/>
              <a:gd name="T106" fmla="*/ 62 w 285"/>
              <a:gd name="T107" fmla="*/ 72 h 585"/>
              <a:gd name="T108" fmla="*/ 60 w 285"/>
              <a:gd name="T109" fmla="*/ 2 h 585"/>
              <a:gd name="T110" fmla="*/ 97 w 285"/>
              <a:gd name="T111" fmla="*/ 51 h 585"/>
              <a:gd name="T112" fmla="*/ 101 w 285"/>
              <a:gd name="T113" fmla="*/ 77 h 585"/>
              <a:gd name="T114" fmla="*/ 113 w 285"/>
              <a:gd name="T115" fmla="*/ 136 h 585"/>
              <a:gd name="T116" fmla="*/ 88 w 285"/>
              <a:gd name="T117" fmla="*/ 111 h 585"/>
              <a:gd name="T118" fmla="*/ 80 w 285"/>
              <a:gd name="T119" fmla="*/ 91 h 585"/>
              <a:gd name="T120" fmla="*/ 64 w 285"/>
              <a:gd name="T121" fmla="*/ 70 h 585"/>
              <a:gd name="T122" fmla="*/ 69 w 285"/>
              <a:gd name="T123" fmla="*/ 41 h 585"/>
              <a:gd name="T124" fmla="*/ 96 w 285"/>
              <a:gd name="T12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585">
                <a:moveTo>
                  <a:pt x="275" y="574"/>
                </a:moveTo>
                <a:lnTo>
                  <a:pt x="274" y="574"/>
                </a:lnTo>
                <a:lnTo>
                  <a:pt x="274" y="573"/>
                </a:lnTo>
                <a:lnTo>
                  <a:pt x="275" y="573"/>
                </a:lnTo>
                <a:lnTo>
                  <a:pt x="275" y="574"/>
                </a:lnTo>
                <a:close/>
                <a:moveTo>
                  <a:pt x="276" y="570"/>
                </a:moveTo>
                <a:lnTo>
                  <a:pt x="275" y="570"/>
                </a:lnTo>
                <a:lnTo>
                  <a:pt x="276" y="570"/>
                </a:lnTo>
                <a:close/>
                <a:moveTo>
                  <a:pt x="278" y="570"/>
                </a:moveTo>
                <a:lnTo>
                  <a:pt x="276" y="570"/>
                </a:lnTo>
                <a:lnTo>
                  <a:pt x="276" y="569"/>
                </a:lnTo>
                <a:lnTo>
                  <a:pt x="278" y="569"/>
                </a:lnTo>
                <a:lnTo>
                  <a:pt x="278" y="570"/>
                </a:lnTo>
                <a:close/>
                <a:moveTo>
                  <a:pt x="279" y="568"/>
                </a:moveTo>
                <a:lnTo>
                  <a:pt x="279" y="569"/>
                </a:lnTo>
                <a:lnTo>
                  <a:pt x="278" y="569"/>
                </a:lnTo>
                <a:lnTo>
                  <a:pt x="278" y="568"/>
                </a:lnTo>
                <a:lnTo>
                  <a:pt x="279" y="568"/>
                </a:lnTo>
                <a:close/>
                <a:moveTo>
                  <a:pt x="274" y="564"/>
                </a:moveTo>
                <a:lnTo>
                  <a:pt x="272" y="564"/>
                </a:lnTo>
                <a:lnTo>
                  <a:pt x="274" y="564"/>
                </a:lnTo>
                <a:close/>
                <a:moveTo>
                  <a:pt x="282" y="561"/>
                </a:moveTo>
                <a:lnTo>
                  <a:pt x="282" y="562"/>
                </a:lnTo>
                <a:lnTo>
                  <a:pt x="282" y="561"/>
                </a:lnTo>
                <a:close/>
                <a:moveTo>
                  <a:pt x="282" y="561"/>
                </a:moveTo>
                <a:lnTo>
                  <a:pt x="283" y="561"/>
                </a:lnTo>
                <a:lnTo>
                  <a:pt x="282" y="561"/>
                </a:lnTo>
                <a:close/>
                <a:moveTo>
                  <a:pt x="282" y="542"/>
                </a:moveTo>
                <a:lnTo>
                  <a:pt x="280" y="542"/>
                </a:lnTo>
                <a:lnTo>
                  <a:pt x="280" y="540"/>
                </a:lnTo>
                <a:lnTo>
                  <a:pt x="282" y="540"/>
                </a:lnTo>
                <a:lnTo>
                  <a:pt x="282" y="542"/>
                </a:lnTo>
                <a:close/>
                <a:moveTo>
                  <a:pt x="279" y="539"/>
                </a:moveTo>
                <a:lnTo>
                  <a:pt x="278" y="539"/>
                </a:lnTo>
                <a:lnTo>
                  <a:pt x="279" y="539"/>
                </a:lnTo>
                <a:close/>
                <a:moveTo>
                  <a:pt x="279" y="530"/>
                </a:moveTo>
                <a:lnTo>
                  <a:pt x="279" y="528"/>
                </a:lnTo>
                <a:lnTo>
                  <a:pt x="279" y="530"/>
                </a:lnTo>
                <a:close/>
                <a:moveTo>
                  <a:pt x="282" y="528"/>
                </a:moveTo>
                <a:lnTo>
                  <a:pt x="283" y="528"/>
                </a:lnTo>
                <a:lnTo>
                  <a:pt x="282" y="528"/>
                </a:lnTo>
                <a:close/>
                <a:moveTo>
                  <a:pt x="258" y="522"/>
                </a:moveTo>
                <a:lnTo>
                  <a:pt x="258" y="521"/>
                </a:lnTo>
                <a:lnTo>
                  <a:pt x="258" y="522"/>
                </a:lnTo>
                <a:close/>
                <a:moveTo>
                  <a:pt x="259" y="521"/>
                </a:moveTo>
                <a:lnTo>
                  <a:pt x="258" y="521"/>
                </a:lnTo>
                <a:lnTo>
                  <a:pt x="259" y="521"/>
                </a:lnTo>
                <a:close/>
                <a:moveTo>
                  <a:pt x="283" y="514"/>
                </a:moveTo>
                <a:lnTo>
                  <a:pt x="282" y="514"/>
                </a:lnTo>
                <a:lnTo>
                  <a:pt x="282" y="513"/>
                </a:lnTo>
                <a:lnTo>
                  <a:pt x="283" y="514"/>
                </a:lnTo>
                <a:close/>
                <a:moveTo>
                  <a:pt x="285" y="507"/>
                </a:moveTo>
                <a:lnTo>
                  <a:pt x="284" y="507"/>
                </a:lnTo>
                <a:lnTo>
                  <a:pt x="285" y="507"/>
                </a:lnTo>
                <a:close/>
                <a:moveTo>
                  <a:pt x="259" y="507"/>
                </a:moveTo>
                <a:lnTo>
                  <a:pt x="258" y="507"/>
                </a:lnTo>
                <a:lnTo>
                  <a:pt x="259" y="506"/>
                </a:lnTo>
                <a:lnTo>
                  <a:pt x="259" y="507"/>
                </a:lnTo>
                <a:close/>
                <a:moveTo>
                  <a:pt x="265" y="506"/>
                </a:moveTo>
                <a:lnTo>
                  <a:pt x="263" y="506"/>
                </a:lnTo>
                <a:lnTo>
                  <a:pt x="265" y="506"/>
                </a:lnTo>
                <a:close/>
                <a:moveTo>
                  <a:pt x="263" y="504"/>
                </a:moveTo>
                <a:lnTo>
                  <a:pt x="263" y="502"/>
                </a:lnTo>
                <a:lnTo>
                  <a:pt x="263" y="504"/>
                </a:lnTo>
                <a:close/>
                <a:moveTo>
                  <a:pt x="267" y="500"/>
                </a:moveTo>
                <a:lnTo>
                  <a:pt x="266" y="501"/>
                </a:lnTo>
                <a:lnTo>
                  <a:pt x="265" y="500"/>
                </a:lnTo>
                <a:lnTo>
                  <a:pt x="266" y="500"/>
                </a:lnTo>
                <a:lnTo>
                  <a:pt x="267" y="500"/>
                </a:lnTo>
                <a:close/>
                <a:moveTo>
                  <a:pt x="268" y="497"/>
                </a:moveTo>
                <a:lnTo>
                  <a:pt x="267" y="498"/>
                </a:lnTo>
                <a:lnTo>
                  <a:pt x="267" y="497"/>
                </a:lnTo>
                <a:lnTo>
                  <a:pt x="268" y="497"/>
                </a:lnTo>
                <a:close/>
                <a:moveTo>
                  <a:pt x="267" y="496"/>
                </a:moveTo>
                <a:lnTo>
                  <a:pt x="268" y="496"/>
                </a:lnTo>
                <a:lnTo>
                  <a:pt x="267" y="496"/>
                </a:lnTo>
                <a:close/>
                <a:moveTo>
                  <a:pt x="268" y="494"/>
                </a:moveTo>
                <a:lnTo>
                  <a:pt x="267" y="494"/>
                </a:lnTo>
                <a:lnTo>
                  <a:pt x="267" y="493"/>
                </a:lnTo>
                <a:lnTo>
                  <a:pt x="268" y="493"/>
                </a:lnTo>
                <a:lnTo>
                  <a:pt x="267" y="494"/>
                </a:lnTo>
                <a:lnTo>
                  <a:pt x="268" y="494"/>
                </a:lnTo>
                <a:close/>
                <a:moveTo>
                  <a:pt x="270" y="496"/>
                </a:moveTo>
                <a:lnTo>
                  <a:pt x="268" y="496"/>
                </a:lnTo>
                <a:lnTo>
                  <a:pt x="268" y="494"/>
                </a:lnTo>
                <a:lnTo>
                  <a:pt x="270" y="494"/>
                </a:lnTo>
                <a:lnTo>
                  <a:pt x="270" y="493"/>
                </a:lnTo>
                <a:lnTo>
                  <a:pt x="271" y="493"/>
                </a:lnTo>
                <a:lnTo>
                  <a:pt x="271" y="494"/>
                </a:lnTo>
                <a:lnTo>
                  <a:pt x="272" y="494"/>
                </a:lnTo>
                <a:lnTo>
                  <a:pt x="271" y="496"/>
                </a:lnTo>
                <a:lnTo>
                  <a:pt x="270" y="496"/>
                </a:lnTo>
                <a:close/>
                <a:moveTo>
                  <a:pt x="261" y="490"/>
                </a:moveTo>
                <a:lnTo>
                  <a:pt x="261" y="489"/>
                </a:lnTo>
                <a:lnTo>
                  <a:pt x="261" y="490"/>
                </a:lnTo>
                <a:close/>
                <a:moveTo>
                  <a:pt x="261" y="490"/>
                </a:moveTo>
                <a:lnTo>
                  <a:pt x="259" y="489"/>
                </a:lnTo>
                <a:lnTo>
                  <a:pt x="261" y="489"/>
                </a:lnTo>
                <a:lnTo>
                  <a:pt x="261" y="490"/>
                </a:lnTo>
                <a:close/>
                <a:moveTo>
                  <a:pt x="275" y="490"/>
                </a:moveTo>
                <a:lnTo>
                  <a:pt x="274" y="490"/>
                </a:lnTo>
                <a:lnTo>
                  <a:pt x="274" y="489"/>
                </a:lnTo>
                <a:lnTo>
                  <a:pt x="275" y="489"/>
                </a:lnTo>
                <a:lnTo>
                  <a:pt x="275" y="490"/>
                </a:lnTo>
                <a:close/>
                <a:moveTo>
                  <a:pt x="261" y="489"/>
                </a:moveTo>
                <a:lnTo>
                  <a:pt x="259" y="490"/>
                </a:lnTo>
                <a:lnTo>
                  <a:pt x="258" y="490"/>
                </a:lnTo>
                <a:lnTo>
                  <a:pt x="258" y="489"/>
                </a:lnTo>
                <a:lnTo>
                  <a:pt x="259" y="489"/>
                </a:lnTo>
                <a:lnTo>
                  <a:pt x="261" y="489"/>
                </a:lnTo>
                <a:close/>
                <a:moveTo>
                  <a:pt x="265" y="488"/>
                </a:moveTo>
                <a:lnTo>
                  <a:pt x="263" y="488"/>
                </a:lnTo>
                <a:lnTo>
                  <a:pt x="265" y="488"/>
                </a:lnTo>
                <a:close/>
                <a:moveTo>
                  <a:pt x="255" y="479"/>
                </a:moveTo>
                <a:lnTo>
                  <a:pt x="254" y="479"/>
                </a:lnTo>
                <a:lnTo>
                  <a:pt x="254" y="477"/>
                </a:lnTo>
                <a:lnTo>
                  <a:pt x="255" y="477"/>
                </a:lnTo>
                <a:lnTo>
                  <a:pt x="255" y="479"/>
                </a:lnTo>
                <a:close/>
                <a:moveTo>
                  <a:pt x="265" y="477"/>
                </a:moveTo>
                <a:lnTo>
                  <a:pt x="263" y="479"/>
                </a:lnTo>
                <a:lnTo>
                  <a:pt x="263" y="477"/>
                </a:lnTo>
                <a:lnTo>
                  <a:pt x="265" y="477"/>
                </a:lnTo>
                <a:close/>
                <a:moveTo>
                  <a:pt x="262" y="476"/>
                </a:moveTo>
                <a:lnTo>
                  <a:pt x="261" y="476"/>
                </a:lnTo>
                <a:lnTo>
                  <a:pt x="262" y="476"/>
                </a:lnTo>
                <a:close/>
                <a:moveTo>
                  <a:pt x="272" y="476"/>
                </a:moveTo>
                <a:lnTo>
                  <a:pt x="271" y="476"/>
                </a:lnTo>
                <a:lnTo>
                  <a:pt x="272" y="476"/>
                </a:lnTo>
                <a:close/>
                <a:moveTo>
                  <a:pt x="268" y="471"/>
                </a:moveTo>
                <a:lnTo>
                  <a:pt x="268" y="472"/>
                </a:lnTo>
                <a:lnTo>
                  <a:pt x="270" y="472"/>
                </a:lnTo>
                <a:lnTo>
                  <a:pt x="270" y="473"/>
                </a:lnTo>
                <a:lnTo>
                  <a:pt x="270" y="475"/>
                </a:lnTo>
                <a:lnTo>
                  <a:pt x="268" y="475"/>
                </a:lnTo>
                <a:lnTo>
                  <a:pt x="267" y="473"/>
                </a:lnTo>
                <a:lnTo>
                  <a:pt x="267" y="472"/>
                </a:lnTo>
                <a:lnTo>
                  <a:pt x="267" y="471"/>
                </a:lnTo>
                <a:lnTo>
                  <a:pt x="268" y="471"/>
                </a:lnTo>
                <a:close/>
                <a:moveTo>
                  <a:pt x="261" y="463"/>
                </a:moveTo>
                <a:lnTo>
                  <a:pt x="259" y="463"/>
                </a:lnTo>
                <a:lnTo>
                  <a:pt x="261" y="463"/>
                </a:lnTo>
                <a:close/>
                <a:moveTo>
                  <a:pt x="267" y="462"/>
                </a:moveTo>
                <a:lnTo>
                  <a:pt x="268" y="462"/>
                </a:lnTo>
                <a:lnTo>
                  <a:pt x="270" y="462"/>
                </a:lnTo>
                <a:lnTo>
                  <a:pt x="270" y="463"/>
                </a:lnTo>
                <a:lnTo>
                  <a:pt x="268" y="463"/>
                </a:lnTo>
                <a:lnTo>
                  <a:pt x="267" y="463"/>
                </a:lnTo>
                <a:lnTo>
                  <a:pt x="266" y="463"/>
                </a:lnTo>
                <a:lnTo>
                  <a:pt x="266" y="462"/>
                </a:lnTo>
                <a:lnTo>
                  <a:pt x="265" y="463"/>
                </a:lnTo>
                <a:lnTo>
                  <a:pt x="265" y="462"/>
                </a:lnTo>
                <a:lnTo>
                  <a:pt x="266" y="462"/>
                </a:lnTo>
                <a:lnTo>
                  <a:pt x="267" y="462"/>
                </a:lnTo>
                <a:close/>
                <a:moveTo>
                  <a:pt x="263" y="462"/>
                </a:moveTo>
                <a:lnTo>
                  <a:pt x="263" y="460"/>
                </a:lnTo>
                <a:lnTo>
                  <a:pt x="263" y="462"/>
                </a:lnTo>
                <a:close/>
                <a:moveTo>
                  <a:pt x="262" y="462"/>
                </a:moveTo>
                <a:lnTo>
                  <a:pt x="262" y="460"/>
                </a:lnTo>
                <a:lnTo>
                  <a:pt x="262" y="462"/>
                </a:lnTo>
                <a:close/>
                <a:moveTo>
                  <a:pt x="261" y="456"/>
                </a:moveTo>
                <a:lnTo>
                  <a:pt x="259" y="456"/>
                </a:lnTo>
                <a:lnTo>
                  <a:pt x="261" y="456"/>
                </a:lnTo>
                <a:close/>
                <a:moveTo>
                  <a:pt x="263" y="458"/>
                </a:moveTo>
                <a:lnTo>
                  <a:pt x="262" y="458"/>
                </a:lnTo>
                <a:lnTo>
                  <a:pt x="262" y="456"/>
                </a:lnTo>
                <a:lnTo>
                  <a:pt x="263" y="456"/>
                </a:lnTo>
                <a:lnTo>
                  <a:pt x="263" y="458"/>
                </a:lnTo>
                <a:close/>
                <a:moveTo>
                  <a:pt x="268" y="446"/>
                </a:moveTo>
                <a:lnTo>
                  <a:pt x="268" y="447"/>
                </a:lnTo>
                <a:lnTo>
                  <a:pt x="267" y="446"/>
                </a:lnTo>
                <a:lnTo>
                  <a:pt x="268" y="446"/>
                </a:lnTo>
                <a:close/>
                <a:moveTo>
                  <a:pt x="229" y="442"/>
                </a:moveTo>
                <a:lnTo>
                  <a:pt x="228" y="442"/>
                </a:lnTo>
                <a:lnTo>
                  <a:pt x="229" y="442"/>
                </a:lnTo>
                <a:close/>
                <a:moveTo>
                  <a:pt x="263" y="442"/>
                </a:moveTo>
                <a:lnTo>
                  <a:pt x="262" y="442"/>
                </a:lnTo>
                <a:lnTo>
                  <a:pt x="263" y="442"/>
                </a:lnTo>
                <a:close/>
                <a:moveTo>
                  <a:pt x="228" y="442"/>
                </a:moveTo>
                <a:lnTo>
                  <a:pt x="228" y="441"/>
                </a:lnTo>
                <a:lnTo>
                  <a:pt x="228" y="442"/>
                </a:lnTo>
                <a:close/>
                <a:moveTo>
                  <a:pt x="267" y="441"/>
                </a:moveTo>
                <a:lnTo>
                  <a:pt x="266" y="441"/>
                </a:lnTo>
                <a:lnTo>
                  <a:pt x="267" y="441"/>
                </a:lnTo>
                <a:close/>
                <a:moveTo>
                  <a:pt x="220" y="437"/>
                </a:moveTo>
                <a:lnTo>
                  <a:pt x="219" y="437"/>
                </a:lnTo>
                <a:lnTo>
                  <a:pt x="220" y="437"/>
                </a:lnTo>
                <a:close/>
                <a:moveTo>
                  <a:pt x="220" y="435"/>
                </a:moveTo>
                <a:lnTo>
                  <a:pt x="220" y="434"/>
                </a:lnTo>
                <a:lnTo>
                  <a:pt x="220" y="435"/>
                </a:lnTo>
                <a:close/>
                <a:moveTo>
                  <a:pt x="217" y="435"/>
                </a:moveTo>
                <a:lnTo>
                  <a:pt x="216" y="434"/>
                </a:lnTo>
                <a:lnTo>
                  <a:pt x="217" y="434"/>
                </a:lnTo>
                <a:lnTo>
                  <a:pt x="217" y="435"/>
                </a:lnTo>
                <a:close/>
                <a:moveTo>
                  <a:pt x="207" y="433"/>
                </a:moveTo>
                <a:lnTo>
                  <a:pt x="208" y="433"/>
                </a:lnTo>
                <a:lnTo>
                  <a:pt x="207" y="433"/>
                </a:lnTo>
                <a:close/>
                <a:moveTo>
                  <a:pt x="208" y="433"/>
                </a:moveTo>
                <a:lnTo>
                  <a:pt x="207" y="433"/>
                </a:lnTo>
                <a:lnTo>
                  <a:pt x="207" y="432"/>
                </a:lnTo>
                <a:lnTo>
                  <a:pt x="208" y="432"/>
                </a:lnTo>
                <a:lnTo>
                  <a:pt x="208" y="433"/>
                </a:lnTo>
                <a:close/>
                <a:moveTo>
                  <a:pt x="207" y="432"/>
                </a:moveTo>
                <a:lnTo>
                  <a:pt x="208" y="432"/>
                </a:lnTo>
                <a:lnTo>
                  <a:pt x="207" y="432"/>
                </a:lnTo>
                <a:close/>
                <a:moveTo>
                  <a:pt x="208" y="416"/>
                </a:moveTo>
                <a:lnTo>
                  <a:pt x="208" y="415"/>
                </a:lnTo>
                <a:lnTo>
                  <a:pt x="208" y="416"/>
                </a:lnTo>
                <a:close/>
                <a:moveTo>
                  <a:pt x="225" y="409"/>
                </a:moveTo>
                <a:lnTo>
                  <a:pt x="225" y="408"/>
                </a:lnTo>
                <a:lnTo>
                  <a:pt x="225" y="409"/>
                </a:lnTo>
                <a:close/>
                <a:moveTo>
                  <a:pt x="225" y="408"/>
                </a:moveTo>
                <a:lnTo>
                  <a:pt x="224" y="408"/>
                </a:lnTo>
                <a:lnTo>
                  <a:pt x="225" y="408"/>
                </a:lnTo>
                <a:close/>
                <a:moveTo>
                  <a:pt x="224" y="407"/>
                </a:moveTo>
                <a:lnTo>
                  <a:pt x="223" y="407"/>
                </a:lnTo>
                <a:lnTo>
                  <a:pt x="224" y="407"/>
                </a:lnTo>
                <a:close/>
                <a:moveTo>
                  <a:pt x="225" y="407"/>
                </a:moveTo>
                <a:lnTo>
                  <a:pt x="224" y="407"/>
                </a:lnTo>
                <a:lnTo>
                  <a:pt x="225" y="407"/>
                </a:lnTo>
                <a:close/>
                <a:moveTo>
                  <a:pt x="223" y="407"/>
                </a:moveTo>
                <a:lnTo>
                  <a:pt x="221" y="407"/>
                </a:lnTo>
                <a:lnTo>
                  <a:pt x="223" y="407"/>
                </a:lnTo>
                <a:lnTo>
                  <a:pt x="223" y="405"/>
                </a:lnTo>
                <a:lnTo>
                  <a:pt x="223" y="407"/>
                </a:lnTo>
                <a:close/>
                <a:moveTo>
                  <a:pt x="250" y="386"/>
                </a:moveTo>
                <a:lnTo>
                  <a:pt x="250" y="387"/>
                </a:lnTo>
                <a:lnTo>
                  <a:pt x="249" y="387"/>
                </a:lnTo>
                <a:lnTo>
                  <a:pt x="249" y="386"/>
                </a:lnTo>
                <a:lnTo>
                  <a:pt x="250" y="386"/>
                </a:lnTo>
                <a:close/>
                <a:moveTo>
                  <a:pt x="257" y="365"/>
                </a:moveTo>
                <a:lnTo>
                  <a:pt x="257" y="363"/>
                </a:lnTo>
                <a:lnTo>
                  <a:pt x="257" y="365"/>
                </a:lnTo>
                <a:close/>
                <a:moveTo>
                  <a:pt x="255" y="362"/>
                </a:moveTo>
                <a:lnTo>
                  <a:pt x="255" y="363"/>
                </a:lnTo>
                <a:lnTo>
                  <a:pt x="254" y="363"/>
                </a:lnTo>
                <a:lnTo>
                  <a:pt x="253" y="363"/>
                </a:lnTo>
                <a:lnTo>
                  <a:pt x="253" y="362"/>
                </a:lnTo>
                <a:lnTo>
                  <a:pt x="254" y="362"/>
                </a:lnTo>
                <a:lnTo>
                  <a:pt x="255" y="362"/>
                </a:lnTo>
                <a:lnTo>
                  <a:pt x="255" y="361"/>
                </a:lnTo>
                <a:lnTo>
                  <a:pt x="255" y="362"/>
                </a:lnTo>
                <a:close/>
                <a:moveTo>
                  <a:pt x="43" y="340"/>
                </a:moveTo>
                <a:lnTo>
                  <a:pt x="42" y="340"/>
                </a:lnTo>
                <a:lnTo>
                  <a:pt x="43" y="339"/>
                </a:lnTo>
                <a:lnTo>
                  <a:pt x="43" y="340"/>
                </a:lnTo>
                <a:close/>
                <a:moveTo>
                  <a:pt x="68" y="332"/>
                </a:moveTo>
                <a:lnTo>
                  <a:pt x="67" y="332"/>
                </a:lnTo>
                <a:lnTo>
                  <a:pt x="67" y="331"/>
                </a:lnTo>
                <a:lnTo>
                  <a:pt x="68" y="332"/>
                </a:lnTo>
                <a:close/>
                <a:moveTo>
                  <a:pt x="233" y="312"/>
                </a:moveTo>
                <a:lnTo>
                  <a:pt x="232" y="312"/>
                </a:lnTo>
                <a:lnTo>
                  <a:pt x="231" y="312"/>
                </a:lnTo>
                <a:lnTo>
                  <a:pt x="232" y="312"/>
                </a:lnTo>
                <a:lnTo>
                  <a:pt x="233" y="312"/>
                </a:lnTo>
                <a:close/>
                <a:moveTo>
                  <a:pt x="233" y="311"/>
                </a:moveTo>
                <a:lnTo>
                  <a:pt x="232" y="311"/>
                </a:lnTo>
                <a:lnTo>
                  <a:pt x="233" y="311"/>
                </a:lnTo>
                <a:close/>
                <a:moveTo>
                  <a:pt x="231" y="310"/>
                </a:moveTo>
                <a:lnTo>
                  <a:pt x="231" y="309"/>
                </a:lnTo>
                <a:lnTo>
                  <a:pt x="232" y="309"/>
                </a:lnTo>
                <a:lnTo>
                  <a:pt x="232" y="310"/>
                </a:lnTo>
                <a:lnTo>
                  <a:pt x="231" y="310"/>
                </a:lnTo>
                <a:close/>
                <a:moveTo>
                  <a:pt x="232" y="309"/>
                </a:moveTo>
                <a:lnTo>
                  <a:pt x="231" y="309"/>
                </a:lnTo>
                <a:lnTo>
                  <a:pt x="232" y="309"/>
                </a:lnTo>
                <a:close/>
                <a:moveTo>
                  <a:pt x="225" y="282"/>
                </a:moveTo>
                <a:lnTo>
                  <a:pt x="224" y="282"/>
                </a:lnTo>
                <a:lnTo>
                  <a:pt x="225" y="282"/>
                </a:lnTo>
                <a:close/>
                <a:moveTo>
                  <a:pt x="224" y="282"/>
                </a:moveTo>
                <a:lnTo>
                  <a:pt x="223" y="282"/>
                </a:lnTo>
                <a:lnTo>
                  <a:pt x="223" y="281"/>
                </a:lnTo>
                <a:lnTo>
                  <a:pt x="224" y="282"/>
                </a:lnTo>
                <a:close/>
                <a:moveTo>
                  <a:pt x="225" y="281"/>
                </a:moveTo>
                <a:lnTo>
                  <a:pt x="224" y="282"/>
                </a:lnTo>
                <a:lnTo>
                  <a:pt x="224" y="281"/>
                </a:lnTo>
                <a:lnTo>
                  <a:pt x="225" y="281"/>
                </a:lnTo>
                <a:close/>
                <a:moveTo>
                  <a:pt x="221" y="280"/>
                </a:moveTo>
                <a:lnTo>
                  <a:pt x="223" y="280"/>
                </a:lnTo>
                <a:lnTo>
                  <a:pt x="221" y="280"/>
                </a:lnTo>
                <a:close/>
                <a:moveTo>
                  <a:pt x="223" y="280"/>
                </a:moveTo>
                <a:lnTo>
                  <a:pt x="221" y="280"/>
                </a:lnTo>
                <a:lnTo>
                  <a:pt x="223" y="280"/>
                </a:lnTo>
                <a:close/>
                <a:moveTo>
                  <a:pt x="176" y="251"/>
                </a:moveTo>
                <a:lnTo>
                  <a:pt x="176" y="250"/>
                </a:lnTo>
                <a:lnTo>
                  <a:pt x="176" y="251"/>
                </a:lnTo>
                <a:close/>
                <a:moveTo>
                  <a:pt x="174" y="251"/>
                </a:moveTo>
                <a:lnTo>
                  <a:pt x="174" y="250"/>
                </a:lnTo>
                <a:lnTo>
                  <a:pt x="174" y="251"/>
                </a:lnTo>
                <a:close/>
                <a:moveTo>
                  <a:pt x="176" y="251"/>
                </a:moveTo>
                <a:lnTo>
                  <a:pt x="176" y="250"/>
                </a:lnTo>
                <a:lnTo>
                  <a:pt x="176" y="251"/>
                </a:lnTo>
                <a:close/>
                <a:moveTo>
                  <a:pt x="176" y="250"/>
                </a:moveTo>
                <a:lnTo>
                  <a:pt x="176" y="248"/>
                </a:lnTo>
                <a:lnTo>
                  <a:pt x="176" y="250"/>
                </a:lnTo>
                <a:close/>
                <a:moveTo>
                  <a:pt x="176" y="248"/>
                </a:moveTo>
                <a:lnTo>
                  <a:pt x="177" y="248"/>
                </a:lnTo>
                <a:lnTo>
                  <a:pt x="177" y="250"/>
                </a:lnTo>
                <a:lnTo>
                  <a:pt x="176" y="248"/>
                </a:lnTo>
                <a:close/>
                <a:moveTo>
                  <a:pt x="179" y="250"/>
                </a:moveTo>
                <a:lnTo>
                  <a:pt x="178" y="250"/>
                </a:lnTo>
                <a:lnTo>
                  <a:pt x="178" y="248"/>
                </a:lnTo>
                <a:lnTo>
                  <a:pt x="179" y="248"/>
                </a:lnTo>
                <a:lnTo>
                  <a:pt x="179" y="250"/>
                </a:lnTo>
                <a:close/>
                <a:moveTo>
                  <a:pt x="178" y="248"/>
                </a:moveTo>
                <a:lnTo>
                  <a:pt x="177" y="248"/>
                </a:lnTo>
                <a:lnTo>
                  <a:pt x="178" y="248"/>
                </a:lnTo>
                <a:close/>
                <a:moveTo>
                  <a:pt x="177" y="248"/>
                </a:moveTo>
                <a:lnTo>
                  <a:pt x="176" y="248"/>
                </a:lnTo>
                <a:lnTo>
                  <a:pt x="177" y="248"/>
                </a:lnTo>
                <a:close/>
                <a:moveTo>
                  <a:pt x="178" y="248"/>
                </a:moveTo>
                <a:lnTo>
                  <a:pt x="178" y="247"/>
                </a:lnTo>
                <a:lnTo>
                  <a:pt x="178" y="248"/>
                </a:lnTo>
                <a:close/>
                <a:moveTo>
                  <a:pt x="177" y="247"/>
                </a:moveTo>
                <a:lnTo>
                  <a:pt x="176" y="247"/>
                </a:lnTo>
                <a:lnTo>
                  <a:pt x="176" y="246"/>
                </a:lnTo>
                <a:lnTo>
                  <a:pt x="177" y="246"/>
                </a:lnTo>
                <a:lnTo>
                  <a:pt x="177" y="247"/>
                </a:lnTo>
                <a:close/>
                <a:moveTo>
                  <a:pt x="193" y="246"/>
                </a:moveTo>
                <a:lnTo>
                  <a:pt x="191" y="246"/>
                </a:lnTo>
                <a:lnTo>
                  <a:pt x="191" y="247"/>
                </a:lnTo>
                <a:lnTo>
                  <a:pt x="190" y="247"/>
                </a:lnTo>
                <a:lnTo>
                  <a:pt x="190" y="246"/>
                </a:lnTo>
                <a:lnTo>
                  <a:pt x="191" y="246"/>
                </a:lnTo>
                <a:lnTo>
                  <a:pt x="191" y="244"/>
                </a:lnTo>
                <a:lnTo>
                  <a:pt x="193" y="244"/>
                </a:lnTo>
                <a:lnTo>
                  <a:pt x="193" y="246"/>
                </a:lnTo>
                <a:close/>
                <a:moveTo>
                  <a:pt x="183" y="243"/>
                </a:moveTo>
                <a:lnTo>
                  <a:pt x="183" y="242"/>
                </a:lnTo>
                <a:lnTo>
                  <a:pt x="183" y="243"/>
                </a:lnTo>
                <a:close/>
                <a:moveTo>
                  <a:pt x="160" y="243"/>
                </a:moveTo>
                <a:lnTo>
                  <a:pt x="159" y="243"/>
                </a:lnTo>
                <a:lnTo>
                  <a:pt x="159" y="242"/>
                </a:lnTo>
                <a:lnTo>
                  <a:pt x="160" y="242"/>
                </a:lnTo>
                <a:lnTo>
                  <a:pt x="160" y="243"/>
                </a:lnTo>
                <a:close/>
                <a:moveTo>
                  <a:pt x="183" y="242"/>
                </a:moveTo>
                <a:lnTo>
                  <a:pt x="183" y="240"/>
                </a:lnTo>
                <a:lnTo>
                  <a:pt x="183" y="242"/>
                </a:lnTo>
                <a:close/>
                <a:moveTo>
                  <a:pt x="162" y="240"/>
                </a:moveTo>
                <a:lnTo>
                  <a:pt x="164" y="240"/>
                </a:lnTo>
                <a:lnTo>
                  <a:pt x="165" y="240"/>
                </a:lnTo>
                <a:lnTo>
                  <a:pt x="165" y="242"/>
                </a:lnTo>
                <a:lnTo>
                  <a:pt x="166" y="242"/>
                </a:lnTo>
                <a:lnTo>
                  <a:pt x="166" y="243"/>
                </a:lnTo>
                <a:lnTo>
                  <a:pt x="165" y="243"/>
                </a:lnTo>
                <a:lnTo>
                  <a:pt x="164" y="243"/>
                </a:lnTo>
                <a:lnTo>
                  <a:pt x="164" y="244"/>
                </a:lnTo>
                <a:lnTo>
                  <a:pt x="162" y="243"/>
                </a:lnTo>
                <a:lnTo>
                  <a:pt x="164" y="243"/>
                </a:lnTo>
                <a:lnTo>
                  <a:pt x="164" y="242"/>
                </a:lnTo>
                <a:lnTo>
                  <a:pt x="162" y="243"/>
                </a:lnTo>
                <a:lnTo>
                  <a:pt x="161" y="242"/>
                </a:lnTo>
                <a:lnTo>
                  <a:pt x="161" y="243"/>
                </a:lnTo>
                <a:lnTo>
                  <a:pt x="161" y="242"/>
                </a:lnTo>
                <a:lnTo>
                  <a:pt x="161" y="240"/>
                </a:lnTo>
                <a:lnTo>
                  <a:pt x="160" y="242"/>
                </a:lnTo>
                <a:lnTo>
                  <a:pt x="160" y="240"/>
                </a:lnTo>
                <a:lnTo>
                  <a:pt x="161" y="240"/>
                </a:lnTo>
                <a:lnTo>
                  <a:pt x="162" y="240"/>
                </a:lnTo>
                <a:close/>
                <a:moveTo>
                  <a:pt x="161" y="240"/>
                </a:moveTo>
                <a:lnTo>
                  <a:pt x="160" y="240"/>
                </a:lnTo>
                <a:lnTo>
                  <a:pt x="161" y="239"/>
                </a:lnTo>
                <a:lnTo>
                  <a:pt x="161" y="240"/>
                </a:lnTo>
                <a:close/>
                <a:moveTo>
                  <a:pt x="159" y="242"/>
                </a:moveTo>
                <a:lnTo>
                  <a:pt x="159" y="240"/>
                </a:lnTo>
                <a:lnTo>
                  <a:pt x="159" y="239"/>
                </a:lnTo>
                <a:lnTo>
                  <a:pt x="160" y="239"/>
                </a:lnTo>
                <a:lnTo>
                  <a:pt x="160" y="240"/>
                </a:lnTo>
                <a:lnTo>
                  <a:pt x="159" y="242"/>
                </a:lnTo>
                <a:close/>
                <a:moveTo>
                  <a:pt x="182" y="238"/>
                </a:moveTo>
                <a:lnTo>
                  <a:pt x="183" y="238"/>
                </a:lnTo>
                <a:lnTo>
                  <a:pt x="183" y="239"/>
                </a:lnTo>
                <a:lnTo>
                  <a:pt x="185" y="239"/>
                </a:lnTo>
                <a:lnTo>
                  <a:pt x="185" y="240"/>
                </a:lnTo>
                <a:lnTo>
                  <a:pt x="185" y="242"/>
                </a:lnTo>
                <a:lnTo>
                  <a:pt x="183" y="242"/>
                </a:lnTo>
                <a:lnTo>
                  <a:pt x="183" y="240"/>
                </a:lnTo>
                <a:lnTo>
                  <a:pt x="182" y="240"/>
                </a:lnTo>
                <a:lnTo>
                  <a:pt x="183" y="240"/>
                </a:lnTo>
                <a:lnTo>
                  <a:pt x="182" y="240"/>
                </a:lnTo>
                <a:lnTo>
                  <a:pt x="182" y="242"/>
                </a:lnTo>
                <a:lnTo>
                  <a:pt x="182" y="243"/>
                </a:lnTo>
                <a:lnTo>
                  <a:pt x="182" y="242"/>
                </a:lnTo>
                <a:lnTo>
                  <a:pt x="182" y="243"/>
                </a:lnTo>
                <a:lnTo>
                  <a:pt x="182" y="244"/>
                </a:lnTo>
                <a:lnTo>
                  <a:pt x="181" y="243"/>
                </a:lnTo>
                <a:lnTo>
                  <a:pt x="179" y="243"/>
                </a:lnTo>
                <a:lnTo>
                  <a:pt x="179" y="242"/>
                </a:lnTo>
                <a:lnTo>
                  <a:pt x="181" y="242"/>
                </a:lnTo>
                <a:lnTo>
                  <a:pt x="181" y="240"/>
                </a:lnTo>
                <a:lnTo>
                  <a:pt x="179" y="242"/>
                </a:lnTo>
                <a:lnTo>
                  <a:pt x="179" y="240"/>
                </a:lnTo>
                <a:lnTo>
                  <a:pt x="178" y="242"/>
                </a:lnTo>
                <a:lnTo>
                  <a:pt x="177" y="242"/>
                </a:lnTo>
                <a:lnTo>
                  <a:pt x="177" y="240"/>
                </a:lnTo>
                <a:lnTo>
                  <a:pt x="178" y="240"/>
                </a:lnTo>
                <a:lnTo>
                  <a:pt x="179" y="238"/>
                </a:lnTo>
                <a:lnTo>
                  <a:pt x="181" y="238"/>
                </a:lnTo>
                <a:lnTo>
                  <a:pt x="182" y="238"/>
                </a:lnTo>
                <a:close/>
                <a:moveTo>
                  <a:pt x="160" y="238"/>
                </a:moveTo>
                <a:lnTo>
                  <a:pt x="159" y="238"/>
                </a:lnTo>
                <a:lnTo>
                  <a:pt x="159" y="237"/>
                </a:lnTo>
                <a:lnTo>
                  <a:pt x="160" y="238"/>
                </a:lnTo>
                <a:close/>
                <a:moveTo>
                  <a:pt x="160" y="238"/>
                </a:moveTo>
                <a:lnTo>
                  <a:pt x="160" y="237"/>
                </a:lnTo>
                <a:lnTo>
                  <a:pt x="160" y="238"/>
                </a:lnTo>
                <a:close/>
                <a:moveTo>
                  <a:pt x="189" y="233"/>
                </a:moveTo>
                <a:lnTo>
                  <a:pt x="187" y="233"/>
                </a:lnTo>
                <a:lnTo>
                  <a:pt x="189" y="233"/>
                </a:lnTo>
                <a:close/>
                <a:moveTo>
                  <a:pt x="152" y="213"/>
                </a:moveTo>
                <a:lnTo>
                  <a:pt x="151" y="213"/>
                </a:lnTo>
                <a:lnTo>
                  <a:pt x="152" y="213"/>
                </a:lnTo>
                <a:close/>
                <a:moveTo>
                  <a:pt x="149" y="212"/>
                </a:moveTo>
                <a:lnTo>
                  <a:pt x="148" y="212"/>
                </a:lnTo>
                <a:lnTo>
                  <a:pt x="149" y="212"/>
                </a:lnTo>
                <a:close/>
                <a:moveTo>
                  <a:pt x="144" y="210"/>
                </a:moveTo>
                <a:lnTo>
                  <a:pt x="144" y="212"/>
                </a:lnTo>
                <a:lnTo>
                  <a:pt x="144" y="210"/>
                </a:lnTo>
                <a:lnTo>
                  <a:pt x="143" y="210"/>
                </a:lnTo>
                <a:lnTo>
                  <a:pt x="144" y="210"/>
                </a:lnTo>
                <a:close/>
                <a:moveTo>
                  <a:pt x="141" y="209"/>
                </a:moveTo>
                <a:lnTo>
                  <a:pt x="141" y="208"/>
                </a:lnTo>
                <a:lnTo>
                  <a:pt x="143" y="209"/>
                </a:lnTo>
                <a:lnTo>
                  <a:pt x="141" y="209"/>
                </a:lnTo>
                <a:close/>
                <a:moveTo>
                  <a:pt x="162" y="206"/>
                </a:moveTo>
                <a:lnTo>
                  <a:pt x="162" y="205"/>
                </a:lnTo>
                <a:lnTo>
                  <a:pt x="162" y="206"/>
                </a:lnTo>
                <a:close/>
                <a:moveTo>
                  <a:pt x="165" y="205"/>
                </a:moveTo>
                <a:lnTo>
                  <a:pt x="164" y="205"/>
                </a:lnTo>
                <a:lnTo>
                  <a:pt x="165" y="205"/>
                </a:lnTo>
                <a:close/>
                <a:moveTo>
                  <a:pt x="131" y="205"/>
                </a:moveTo>
                <a:lnTo>
                  <a:pt x="130" y="205"/>
                </a:lnTo>
                <a:lnTo>
                  <a:pt x="130" y="204"/>
                </a:lnTo>
                <a:lnTo>
                  <a:pt x="131" y="205"/>
                </a:lnTo>
                <a:close/>
                <a:moveTo>
                  <a:pt x="165" y="204"/>
                </a:moveTo>
                <a:lnTo>
                  <a:pt x="164" y="204"/>
                </a:lnTo>
                <a:lnTo>
                  <a:pt x="165" y="204"/>
                </a:lnTo>
                <a:close/>
                <a:moveTo>
                  <a:pt x="162" y="204"/>
                </a:moveTo>
                <a:lnTo>
                  <a:pt x="162" y="202"/>
                </a:lnTo>
                <a:lnTo>
                  <a:pt x="162" y="204"/>
                </a:lnTo>
                <a:close/>
                <a:moveTo>
                  <a:pt x="162" y="204"/>
                </a:moveTo>
                <a:lnTo>
                  <a:pt x="161" y="204"/>
                </a:lnTo>
                <a:lnTo>
                  <a:pt x="161" y="202"/>
                </a:lnTo>
                <a:lnTo>
                  <a:pt x="162" y="202"/>
                </a:lnTo>
                <a:lnTo>
                  <a:pt x="162" y="204"/>
                </a:lnTo>
                <a:close/>
                <a:moveTo>
                  <a:pt x="164" y="204"/>
                </a:moveTo>
                <a:lnTo>
                  <a:pt x="162" y="204"/>
                </a:lnTo>
                <a:lnTo>
                  <a:pt x="162" y="202"/>
                </a:lnTo>
                <a:lnTo>
                  <a:pt x="164" y="204"/>
                </a:lnTo>
                <a:close/>
                <a:moveTo>
                  <a:pt x="162" y="202"/>
                </a:moveTo>
                <a:lnTo>
                  <a:pt x="164" y="202"/>
                </a:lnTo>
                <a:lnTo>
                  <a:pt x="162" y="202"/>
                </a:lnTo>
                <a:close/>
                <a:moveTo>
                  <a:pt x="127" y="204"/>
                </a:moveTo>
                <a:lnTo>
                  <a:pt x="126" y="204"/>
                </a:lnTo>
                <a:lnTo>
                  <a:pt x="124" y="204"/>
                </a:lnTo>
                <a:lnTo>
                  <a:pt x="123" y="204"/>
                </a:lnTo>
                <a:lnTo>
                  <a:pt x="123" y="202"/>
                </a:lnTo>
                <a:lnTo>
                  <a:pt x="123" y="201"/>
                </a:lnTo>
                <a:lnTo>
                  <a:pt x="124" y="201"/>
                </a:lnTo>
                <a:lnTo>
                  <a:pt x="124" y="202"/>
                </a:lnTo>
                <a:lnTo>
                  <a:pt x="126" y="202"/>
                </a:lnTo>
                <a:lnTo>
                  <a:pt x="127" y="204"/>
                </a:lnTo>
                <a:close/>
                <a:moveTo>
                  <a:pt x="159" y="202"/>
                </a:moveTo>
                <a:lnTo>
                  <a:pt x="159" y="201"/>
                </a:lnTo>
                <a:lnTo>
                  <a:pt x="160" y="201"/>
                </a:lnTo>
                <a:lnTo>
                  <a:pt x="159" y="202"/>
                </a:lnTo>
                <a:close/>
                <a:moveTo>
                  <a:pt x="160" y="201"/>
                </a:moveTo>
                <a:lnTo>
                  <a:pt x="159" y="201"/>
                </a:lnTo>
                <a:lnTo>
                  <a:pt x="159" y="200"/>
                </a:lnTo>
                <a:lnTo>
                  <a:pt x="160" y="201"/>
                </a:lnTo>
                <a:close/>
                <a:moveTo>
                  <a:pt x="159" y="201"/>
                </a:moveTo>
                <a:lnTo>
                  <a:pt x="159" y="200"/>
                </a:lnTo>
                <a:lnTo>
                  <a:pt x="159" y="201"/>
                </a:lnTo>
                <a:close/>
                <a:moveTo>
                  <a:pt x="157" y="200"/>
                </a:moveTo>
                <a:lnTo>
                  <a:pt x="157" y="199"/>
                </a:lnTo>
                <a:lnTo>
                  <a:pt x="157" y="200"/>
                </a:lnTo>
                <a:close/>
                <a:moveTo>
                  <a:pt x="160" y="199"/>
                </a:moveTo>
                <a:lnTo>
                  <a:pt x="159" y="199"/>
                </a:lnTo>
                <a:lnTo>
                  <a:pt x="160" y="199"/>
                </a:lnTo>
                <a:close/>
                <a:moveTo>
                  <a:pt x="115" y="197"/>
                </a:moveTo>
                <a:lnTo>
                  <a:pt x="114" y="197"/>
                </a:lnTo>
                <a:lnTo>
                  <a:pt x="114" y="196"/>
                </a:lnTo>
                <a:lnTo>
                  <a:pt x="115" y="196"/>
                </a:lnTo>
                <a:lnTo>
                  <a:pt x="115" y="197"/>
                </a:lnTo>
                <a:close/>
                <a:moveTo>
                  <a:pt x="212" y="195"/>
                </a:moveTo>
                <a:lnTo>
                  <a:pt x="213" y="195"/>
                </a:lnTo>
                <a:lnTo>
                  <a:pt x="212" y="196"/>
                </a:lnTo>
                <a:lnTo>
                  <a:pt x="211" y="196"/>
                </a:lnTo>
                <a:lnTo>
                  <a:pt x="211" y="197"/>
                </a:lnTo>
                <a:lnTo>
                  <a:pt x="210" y="197"/>
                </a:lnTo>
                <a:lnTo>
                  <a:pt x="208" y="197"/>
                </a:lnTo>
                <a:lnTo>
                  <a:pt x="210" y="196"/>
                </a:lnTo>
                <a:lnTo>
                  <a:pt x="211" y="196"/>
                </a:lnTo>
                <a:lnTo>
                  <a:pt x="212" y="195"/>
                </a:lnTo>
                <a:close/>
                <a:moveTo>
                  <a:pt x="221" y="196"/>
                </a:moveTo>
                <a:lnTo>
                  <a:pt x="220" y="196"/>
                </a:lnTo>
                <a:lnTo>
                  <a:pt x="219" y="196"/>
                </a:lnTo>
                <a:lnTo>
                  <a:pt x="217" y="196"/>
                </a:lnTo>
                <a:lnTo>
                  <a:pt x="219" y="196"/>
                </a:lnTo>
                <a:lnTo>
                  <a:pt x="220" y="195"/>
                </a:lnTo>
                <a:lnTo>
                  <a:pt x="221" y="195"/>
                </a:lnTo>
                <a:lnTo>
                  <a:pt x="221" y="196"/>
                </a:lnTo>
                <a:close/>
                <a:moveTo>
                  <a:pt x="220" y="193"/>
                </a:moveTo>
                <a:lnTo>
                  <a:pt x="219" y="193"/>
                </a:lnTo>
                <a:lnTo>
                  <a:pt x="219" y="192"/>
                </a:lnTo>
                <a:lnTo>
                  <a:pt x="219" y="191"/>
                </a:lnTo>
                <a:lnTo>
                  <a:pt x="219" y="189"/>
                </a:lnTo>
                <a:lnTo>
                  <a:pt x="220" y="188"/>
                </a:lnTo>
                <a:lnTo>
                  <a:pt x="220" y="189"/>
                </a:lnTo>
                <a:lnTo>
                  <a:pt x="221" y="189"/>
                </a:lnTo>
                <a:lnTo>
                  <a:pt x="220" y="189"/>
                </a:lnTo>
                <a:lnTo>
                  <a:pt x="220" y="191"/>
                </a:lnTo>
                <a:lnTo>
                  <a:pt x="220" y="193"/>
                </a:lnTo>
                <a:close/>
                <a:moveTo>
                  <a:pt x="114" y="187"/>
                </a:moveTo>
                <a:lnTo>
                  <a:pt x="114" y="185"/>
                </a:lnTo>
                <a:lnTo>
                  <a:pt x="114" y="187"/>
                </a:lnTo>
                <a:close/>
                <a:moveTo>
                  <a:pt x="113" y="184"/>
                </a:moveTo>
                <a:lnTo>
                  <a:pt x="113" y="183"/>
                </a:lnTo>
                <a:lnTo>
                  <a:pt x="113" y="184"/>
                </a:lnTo>
                <a:close/>
                <a:moveTo>
                  <a:pt x="105" y="182"/>
                </a:moveTo>
                <a:lnTo>
                  <a:pt x="104" y="180"/>
                </a:lnTo>
                <a:lnTo>
                  <a:pt x="105" y="179"/>
                </a:lnTo>
                <a:lnTo>
                  <a:pt x="105" y="180"/>
                </a:lnTo>
                <a:lnTo>
                  <a:pt x="105" y="182"/>
                </a:lnTo>
                <a:close/>
                <a:moveTo>
                  <a:pt x="102" y="179"/>
                </a:moveTo>
                <a:lnTo>
                  <a:pt x="101" y="179"/>
                </a:lnTo>
                <a:lnTo>
                  <a:pt x="102" y="179"/>
                </a:lnTo>
                <a:close/>
                <a:moveTo>
                  <a:pt x="92" y="179"/>
                </a:moveTo>
                <a:lnTo>
                  <a:pt x="92" y="178"/>
                </a:lnTo>
                <a:lnTo>
                  <a:pt x="92" y="179"/>
                </a:lnTo>
                <a:close/>
                <a:moveTo>
                  <a:pt x="183" y="179"/>
                </a:moveTo>
                <a:lnTo>
                  <a:pt x="183" y="178"/>
                </a:lnTo>
                <a:lnTo>
                  <a:pt x="183" y="179"/>
                </a:lnTo>
                <a:close/>
                <a:moveTo>
                  <a:pt x="104" y="179"/>
                </a:moveTo>
                <a:lnTo>
                  <a:pt x="104" y="178"/>
                </a:lnTo>
                <a:lnTo>
                  <a:pt x="104" y="179"/>
                </a:lnTo>
                <a:close/>
                <a:moveTo>
                  <a:pt x="178" y="179"/>
                </a:moveTo>
                <a:lnTo>
                  <a:pt x="178" y="178"/>
                </a:lnTo>
                <a:lnTo>
                  <a:pt x="178" y="179"/>
                </a:lnTo>
                <a:close/>
                <a:moveTo>
                  <a:pt x="90" y="176"/>
                </a:moveTo>
                <a:lnTo>
                  <a:pt x="90" y="178"/>
                </a:lnTo>
                <a:lnTo>
                  <a:pt x="92" y="178"/>
                </a:lnTo>
                <a:lnTo>
                  <a:pt x="90" y="178"/>
                </a:lnTo>
                <a:lnTo>
                  <a:pt x="90" y="179"/>
                </a:lnTo>
                <a:lnTo>
                  <a:pt x="89" y="179"/>
                </a:lnTo>
                <a:lnTo>
                  <a:pt x="88" y="178"/>
                </a:lnTo>
                <a:lnTo>
                  <a:pt x="89" y="178"/>
                </a:lnTo>
                <a:lnTo>
                  <a:pt x="89" y="176"/>
                </a:lnTo>
                <a:lnTo>
                  <a:pt x="90" y="176"/>
                </a:lnTo>
                <a:close/>
                <a:moveTo>
                  <a:pt x="186" y="178"/>
                </a:moveTo>
                <a:lnTo>
                  <a:pt x="186" y="176"/>
                </a:lnTo>
                <a:lnTo>
                  <a:pt x="186" y="178"/>
                </a:lnTo>
                <a:close/>
                <a:moveTo>
                  <a:pt x="196" y="176"/>
                </a:moveTo>
                <a:lnTo>
                  <a:pt x="199" y="176"/>
                </a:lnTo>
                <a:lnTo>
                  <a:pt x="200" y="178"/>
                </a:lnTo>
                <a:lnTo>
                  <a:pt x="199" y="178"/>
                </a:lnTo>
                <a:lnTo>
                  <a:pt x="198" y="178"/>
                </a:lnTo>
                <a:lnTo>
                  <a:pt x="196" y="178"/>
                </a:lnTo>
                <a:lnTo>
                  <a:pt x="195" y="176"/>
                </a:lnTo>
                <a:lnTo>
                  <a:pt x="196" y="176"/>
                </a:lnTo>
                <a:close/>
                <a:moveTo>
                  <a:pt x="189" y="175"/>
                </a:moveTo>
                <a:lnTo>
                  <a:pt x="189" y="176"/>
                </a:lnTo>
                <a:lnTo>
                  <a:pt x="187" y="176"/>
                </a:lnTo>
                <a:lnTo>
                  <a:pt x="187" y="175"/>
                </a:lnTo>
                <a:lnTo>
                  <a:pt x="189" y="175"/>
                </a:lnTo>
                <a:close/>
                <a:moveTo>
                  <a:pt x="92" y="175"/>
                </a:moveTo>
                <a:lnTo>
                  <a:pt x="92" y="176"/>
                </a:lnTo>
                <a:lnTo>
                  <a:pt x="90" y="176"/>
                </a:lnTo>
                <a:lnTo>
                  <a:pt x="89" y="175"/>
                </a:lnTo>
                <a:lnTo>
                  <a:pt x="90" y="175"/>
                </a:lnTo>
                <a:lnTo>
                  <a:pt x="90" y="174"/>
                </a:lnTo>
                <a:lnTo>
                  <a:pt x="92" y="175"/>
                </a:lnTo>
                <a:close/>
                <a:moveTo>
                  <a:pt x="105" y="174"/>
                </a:moveTo>
                <a:lnTo>
                  <a:pt x="105" y="175"/>
                </a:lnTo>
                <a:lnTo>
                  <a:pt x="105" y="176"/>
                </a:lnTo>
                <a:lnTo>
                  <a:pt x="104" y="178"/>
                </a:lnTo>
                <a:lnTo>
                  <a:pt x="102" y="178"/>
                </a:lnTo>
                <a:lnTo>
                  <a:pt x="102" y="176"/>
                </a:lnTo>
                <a:lnTo>
                  <a:pt x="104" y="176"/>
                </a:lnTo>
                <a:lnTo>
                  <a:pt x="104" y="175"/>
                </a:lnTo>
                <a:lnTo>
                  <a:pt x="102" y="175"/>
                </a:lnTo>
                <a:lnTo>
                  <a:pt x="104" y="175"/>
                </a:lnTo>
                <a:lnTo>
                  <a:pt x="102" y="175"/>
                </a:lnTo>
                <a:lnTo>
                  <a:pt x="102" y="174"/>
                </a:lnTo>
                <a:lnTo>
                  <a:pt x="102" y="172"/>
                </a:lnTo>
                <a:lnTo>
                  <a:pt x="104" y="174"/>
                </a:lnTo>
                <a:lnTo>
                  <a:pt x="105" y="174"/>
                </a:lnTo>
                <a:close/>
                <a:moveTo>
                  <a:pt x="93" y="172"/>
                </a:moveTo>
                <a:lnTo>
                  <a:pt x="92" y="172"/>
                </a:lnTo>
                <a:lnTo>
                  <a:pt x="93" y="172"/>
                </a:lnTo>
                <a:close/>
                <a:moveTo>
                  <a:pt x="85" y="170"/>
                </a:moveTo>
                <a:lnTo>
                  <a:pt x="84" y="170"/>
                </a:lnTo>
                <a:lnTo>
                  <a:pt x="84" y="168"/>
                </a:lnTo>
                <a:lnTo>
                  <a:pt x="85" y="168"/>
                </a:lnTo>
                <a:lnTo>
                  <a:pt x="85" y="170"/>
                </a:lnTo>
                <a:close/>
                <a:moveTo>
                  <a:pt x="96" y="170"/>
                </a:moveTo>
                <a:lnTo>
                  <a:pt x="96" y="171"/>
                </a:lnTo>
                <a:lnTo>
                  <a:pt x="97" y="171"/>
                </a:lnTo>
                <a:lnTo>
                  <a:pt x="97" y="170"/>
                </a:lnTo>
                <a:lnTo>
                  <a:pt x="98" y="170"/>
                </a:lnTo>
                <a:lnTo>
                  <a:pt x="100" y="168"/>
                </a:lnTo>
                <a:lnTo>
                  <a:pt x="100" y="170"/>
                </a:lnTo>
                <a:lnTo>
                  <a:pt x="101" y="170"/>
                </a:lnTo>
                <a:lnTo>
                  <a:pt x="102" y="170"/>
                </a:lnTo>
                <a:lnTo>
                  <a:pt x="102" y="171"/>
                </a:lnTo>
                <a:lnTo>
                  <a:pt x="101" y="172"/>
                </a:lnTo>
                <a:lnTo>
                  <a:pt x="100" y="172"/>
                </a:lnTo>
                <a:lnTo>
                  <a:pt x="100" y="174"/>
                </a:lnTo>
                <a:lnTo>
                  <a:pt x="101" y="174"/>
                </a:lnTo>
                <a:lnTo>
                  <a:pt x="101" y="175"/>
                </a:lnTo>
                <a:lnTo>
                  <a:pt x="102" y="175"/>
                </a:lnTo>
                <a:lnTo>
                  <a:pt x="101" y="176"/>
                </a:lnTo>
                <a:lnTo>
                  <a:pt x="101" y="178"/>
                </a:lnTo>
                <a:lnTo>
                  <a:pt x="101" y="179"/>
                </a:lnTo>
                <a:lnTo>
                  <a:pt x="101" y="180"/>
                </a:lnTo>
                <a:lnTo>
                  <a:pt x="102" y="182"/>
                </a:lnTo>
                <a:lnTo>
                  <a:pt x="102" y="183"/>
                </a:lnTo>
                <a:lnTo>
                  <a:pt x="101" y="183"/>
                </a:lnTo>
                <a:lnTo>
                  <a:pt x="101" y="184"/>
                </a:lnTo>
                <a:lnTo>
                  <a:pt x="100" y="184"/>
                </a:lnTo>
                <a:lnTo>
                  <a:pt x="98" y="183"/>
                </a:lnTo>
                <a:lnTo>
                  <a:pt x="98" y="182"/>
                </a:lnTo>
                <a:lnTo>
                  <a:pt x="98" y="180"/>
                </a:lnTo>
                <a:lnTo>
                  <a:pt x="97" y="180"/>
                </a:lnTo>
                <a:lnTo>
                  <a:pt x="97" y="179"/>
                </a:lnTo>
                <a:lnTo>
                  <a:pt x="97" y="178"/>
                </a:lnTo>
                <a:lnTo>
                  <a:pt x="97" y="176"/>
                </a:lnTo>
                <a:lnTo>
                  <a:pt x="97" y="175"/>
                </a:lnTo>
                <a:lnTo>
                  <a:pt x="97" y="174"/>
                </a:lnTo>
                <a:lnTo>
                  <a:pt x="96" y="174"/>
                </a:lnTo>
                <a:lnTo>
                  <a:pt x="96" y="175"/>
                </a:lnTo>
                <a:lnTo>
                  <a:pt x="94" y="175"/>
                </a:lnTo>
                <a:lnTo>
                  <a:pt x="92" y="175"/>
                </a:lnTo>
                <a:lnTo>
                  <a:pt x="92" y="174"/>
                </a:lnTo>
                <a:lnTo>
                  <a:pt x="93" y="174"/>
                </a:lnTo>
                <a:lnTo>
                  <a:pt x="93" y="172"/>
                </a:lnTo>
                <a:lnTo>
                  <a:pt x="93" y="171"/>
                </a:lnTo>
                <a:lnTo>
                  <a:pt x="93" y="170"/>
                </a:lnTo>
                <a:lnTo>
                  <a:pt x="94" y="170"/>
                </a:lnTo>
                <a:lnTo>
                  <a:pt x="94" y="168"/>
                </a:lnTo>
                <a:lnTo>
                  <a:pt x="96" y="168"/>
                </a:lnTo>
                <a:lnTo>
                  <a:pt x="96" y="170"/>
                </a:lnTo>
                <a:close/>
                <a:moveTo>
                  <a:pt x="176" y="168"/>
                </a:moveTo>
                <a:lnTo>
                  <a:pt x="177" y="168"/>
                </a:lnTo>
                <a:lnTo>
                  <a:pt x="178" y="170"/>
                </a:lnTo>
                <a:lnTo>
                  <a:pt x="179" y="168"/>
                </a:lnTo>
                <a:lnTo>
                  <a:pt x="179" y="170"/>
                </a:lnTo>
                <a:lnTo>
                  <a:pt x="178" y="170"/>
                </a:lnTo>
                <a:lnTo>
                  <a:pt x="178" y="171"/>
                </a:lnTo>
                <a:lnTo>
                  <a:pt x="179" y="171"/>
                </a:lnTo>
                <a:lnTo>
                  <a:pt x="181" y="171"/>
                </a:lnTo>
                <a:lnTo>
                  <a:pt x="179" y="171"/>
                </a:lnTo>
                <a:lnTo>
                  <a:pt x="181" y="171"/>
                </a:lnTo>
                <a:lnTo>
                  <a:pt x="181" y="172"/>
                </a:lnTo>
                <a:lnTo>
                  <a:pt x="179" y="172"/>
                </a:lnTo>
                <a:lnTo>
                  <a:pt x="181" y="174"/>
                </a:lnTo>
                <a:lnTo>
                  <a:pt x="182" y="174"/>
                </a:lnTo>
                <a:lnTo>
                  <a:pt x="182" y="172"/>
                </a:lnTo>
                <a:lnTo>
                  <a:pt x="183" y="170"/>
                </a:lnTo>
                <a:lnTo>
                  <a:pt x="183" y="171"/>
                </a:lnTo>
                <a:lnTo>
                  <a:pt x="185" y="171"/>
                </a:lnTo>
                <a:lnTo>
                  <a:pt x="183" y="170"/>
                </a:lnTo>
                <a:lnTo>
                  <a:pt x="183" y="168"/>
                </a:lnTo>
                <a:lnTo>
                  <a:pt x="185" y="168"/>
                </a:lnTo>
                <a:lnTo>
                  <a:pt x="186" y="168"/>
                </a:lnTo>
                <a:lnTo>
                  <a:pt x="185" y="167"/>
                </a:lnTo>
                <a:lnTo>
                  <a:pt x="186" y="167"/>
                </a:lnTo>
                <a:lnTo>
                  <a:pt x="186" y="168"/>
                </a:lnTo>
                <a:lnTo>
                  <a:pt x="187" y="168"/>
                </a:lnTo>
                <a:lnTo>
                  <a:pt x="187" y="170"/>
                </a:lnTo>
                <a:lnTo>
                  <a:pt x="189" y="168"/>
                </a:lnTo>
                <a:lnTo>
                  <a:pt x="190" y="168"/>
                </a:lnTo>
                <a:lnTo>
                  <a:pt x="191" y="168"/>
                </a:lnTo>
                <a:lnTo>
                  <a:pt x="191" y="167"/>
                </a:lnTo>
                <a:lnTo>
                  <a:pt x="193" y="167"/>
                </a:lnTo>
                <a:lnTo>
                  <a:pt x="193" y="168"/>
                </a:lnTo>
                <a:lnTo>
                  <a:pt x="194" y="168"/>
                </a:lnTo>
                <a:lnTo>
                  <a:pt x="195" y="168"/>
                </a:lnTo>
                <a:lnTo>
                  <a:pt x="195" y="170"/>
                </a:lnTo>
                <a:lnTo>
                  <a:pt x="194" y="170"/>
                </a:lnTo>
                <a:lnTo>
                  <a:pt x="195" y="170"/>
                </a:lnTo>
                <a:lnTo>
                  <a:pt x="195" y="171"/>
                </a:lnTo>
                <a:lnTo>
                  <a:pt x="194" y="171"/>
                </a:lnTo>
                <a:lnTo>
                  <a:pt x="194" y="172"/>
                </a:lnTo>
                <a:lnTo>
                  <a:pt x="195" y="172"/>
                </a:lnTo>
                <a:lnTo>
                  <a:pt x="195" y="174"/>
                </a:lnTo>
                <a:lnTo>
                  <a:pt x="194" y="174"/>
                </a:lnTo>
                <a:lnTo>
                  <a:pt x="193" y="174"/>
                </a:lnTo>
                <a:lnTo>
                  <a:pt x="191" y="175"/>
                </a:lnTo>
                <a:lnTo>
                  <a:pt x="191" y="174"/>
                </a:lnTo>
                <a:lnTo>
                  <a:pt x="190" y="174"/>
                </a:lnTo>
                <a:lnTo>
                  <a:pt x="189" y="175"/>
                </a:lnTo>
                <a:lnTo>
                  <a:pt x="187" y="174"/>
                </a:lnTo>
                <a:lnTo>
                  <a:pt x="187" y="172"/>
                </a:lnTo>
                <a:lnTo>
                  <a:pt x="186" y="174"/>
                </a:lnTo>
                <a:lnTo>
                  <a:pt x="185" y="174"/>
                </a:lnTo>
                <a:lnTo>
                  <a:pt x="186" y="174"/>
                </a:lnTo>
                <a:lnTo>
                  <a:pt x="186" y="175"/>
                </a:lnTo>
                <a:lnTo>
                  <a:pt x="185" y="175"/>
                </a:lnTo>
                <a:lnTo>
                  <a:pt x="185" y="176"/>
                </a:lnTo>
                <a:lnTo>
                  <a:pt x="185" y="178"/>
                </a:lnTo>
                <a:lnTo>
                  <a:pt x="183" y="178"/>
                </a:lnTo>
                <a:lnTo>
                  <a:pt x="182" y="178"/>
                </a:lnTo>
                <a:lnTo>
                  <a:pt x="181" y="178"/>
                </a:lnTo>
                <a:lnTo>
                  <a:pt x="181" y="179"/>
                </a:lnTo>
                <a:lnTo>
                  <a:pt x="181" y="178"/>
                </a:lnTo>
                <a:lnTo>
                  <a:pt x="181" y="176"/>
                </a:lnTo>
                <a:lnTo>
                  <a:pt x="181" y="175"/>
                </a:lnTo>
                <a:lnTo>
                  <a:pt x="182" y="175"/>
                </a:lnTo>
                <a:lnTo>
                  <a:pt x="181" y="175"/>
                </a:lnTo>
                <a:lnTo>
                  <a:pt x="179" y="176"/>
                </a:lnTo>
                <a:lnTo>
                  <a:pt x="178" y="176"/>
                </a:lnTo>
                <a:lnTo>
                  <a:pt x="178" y="178"/>
                </a:lnTo>
                <a:lnTo>
                  <a:pt x="177" y="176"/>
                </a:lnTo>
                <a:lnTo>
                  <a:pt x="176" y="176"/>
                </a:lnTo>
                <a:lnTo>
                  <a:pt x="176" y="178"/>
                </a:lnTo>
                <a:lnTo>
                  <a:pt x="174" y="178"/>
                </a:lnTo>
                <a:lnTo>
                  <a:pt x="173" y="178"/>
                </a:lnTo>
                <a:lnTo>
                  <a:pt x="173" y="176"/>
                </a:lnTo>
                <a:lnTo>
                  <a:pt x="173" y="175"/>
                </a:lnTo>
                <a:lnTo>
                  <a:pt x="173" y="174"/>
                </a:lnTo>
                <a:lnTo>
                  <a:pt x="172" y="174"/>
                </a:lnTo>
                <a:lnTo>
                  <a:pt x="172" y="172"/>
                </a:lnTo>
                <a:lnTo>
                  <a:pt x="172" y="171"/>
                </a:lnTo>
                <a:lnTo>
                  <a:pt x="173" y="171"/>
                </a:lnTo>
                <a:lnTo>
                  <a:pt x="173" y="170"/>
                </a:lnTo>
                <a:lnTo>
                  <a:pt x="173" y="171"/>
                </a:lnTo>
                <a:lnTo>
                  <a:pt x="174" y="171"/>
                </a:lnTo>
                <a:lnTo>
                  <a:pt x="176" y="170"/>
                </a:lnTo>
                <a:lnTo>
                  <a:pt x="174" y="168"/>
                </a:lnTo>
                <a:lnTo>
                  <a:pt x="174" y="167"/>
                </a:lnTo>
                <a:lnTo>
                  <a:pt x="176" y="167"/>
                </a:lnTo>
                <a:lnTo>
                  <a:pt x="176" y="168"/>
                </a:lnTo>
                <a:close/>
                <a:moveTo>
                  <a:pt x="176" y="167"/>
                </a:moveTo>
                <a:lnTo>
                  <a:pt x="176" y="166"/>
                </a:lnTo>
                <a:lnTo>
                  <a:pt x="176" y="167"/>
                </a:lnTo>
                <a:close/>
                <a:moveTo>
                  <a:pt x="190" y="166"/>
                </a:moveTo>
                <a:lnTo>
                  <a:pt x="190" y="167"/>
                </a:lnTo>
                <a:lnTo>
                  <a:pt x="189" y="167"/>
                </a:lnTo>
                <a:lnTo>
                  <a:pt x="189" y="166"/>
                </a:lnTo>
                <a:lnTo>
                  <a:pt x="190" y="166"/>
                </a:lnTo>
                <a:close/>
                <a:moveTo>
                  <a:pt x="98" y="166"/>
                </a:moveTo>
                <a:lnTo>
                  <a:pt x="100" y="166"/>
                </a:lnTo>
                <a:lnTo>
                  <a:pt x="100" y="167"/>
                </a:lnTo>
                <a:lnTo>
                  <a:pt x="98" y="167"/>
                </a:lnTo>
                <a:lnTo>
                  <a:pt x="97" y="168"/>
                </a:lnTo>
                <a:lnTo>
                  <a:pt x="97" y="167"/>
                </a:lnTo>
                <a:lnTo>
                  <a:pt x="96" y="167"/>
                </a:lnTo>
                <a:lnTo>
                  <a:pt x="96" y="166"/>
                </a:lnTo>
                <a:lnTo>
                  <a:pt x="97" y="166"/>
                </a:lnTo>
                <a:lnTo>
                  <a:pt x="98" y="166"/>
                </a:lnTo>
                <a:close/>
                <a:moveTo>
                  <a:pt x="219" y="166"/>
                </a:moveTo>
                <a:lnTo>
                  <a:pt x="219" y="167"/>
                </a:lnTo>
                <a:lnTo>
                  <a:pt x="217" y="167"/>
                </a:lnTo>
                <a:lnTo>
                  <a:pt x="215" y="167"/>
                </a:lnTo>
                <a:lnTo>
                  <a:pt x="213" y="167"/>
                </a:lnTo>
                <a:lnTo>
                  <a:pt x="213" y="166"/>
                </a:lnTo>
                <a:lnTo>
                  <a:pt x="215" y="166"/>
                </a:lnTo>
                <a:lnTo>
                  <a:pt x="216" y="166"/>
                </a:lnTo>
                <a:lnTo>
                  <a:pt x="217" y="165"/>
                </a:lnTo>
                <a:lnTo>
                  <a:pt x="219" y="165"/>
                </a:lnTo>
                <a:lnTo>
                  <a:pt x="219" y="166"/>
                </a:lnTo>
                <a:close/>
                <a:moveTo>
                  <a:pt x="189" y="166"/>
                </a:moveTo>
                <a:lnTo>
                  <a:pt x="187" y="166"/>
                </a:lnTo>
                <a:lnTo>
                  <a:pt x="187" y="165"/>
                </a:lnTo>
                <a:lnTo>
                  <a:pt x="189" y="163"/>
                </a:lnTo>
                <a:lnTo>
                  <a:pt x="190" y="163"/>
                </a:lnTo>
                <a:lnTo>
                  <a:pt x="190" y="165"/>
                </a:lnTo>
                <a:lnTo>
                  <a:pt x="190" y="166"/>
                </a:lnTo>
                <a:lnTo>
                  <a:pt x="189" y="166"/>
                </a:lnTo>
                <a:close/>
                <a:moveTo>
                  <a:pt x="110" y="163"/>
                </a:moveTo>
                <a:lnTo>
                  <a:pt x="111" y="165"/>
                </a:lnTo>
                <a:lnTo>
                  <a:pt x="111" y="166"/>
                </a:lnTo>
                <a:lnTo>
                  <a:pt x="111" y="167"/>
                </a:lnTo>
                <a:lnTo>
                  <a:pt x="110" y="167"/>
                </a:lnTo>
                <a:lnTo>
                  <a:pt x="109" y="167"/>
                </a:lnTo>
                <a:lnTo>
                  <a:pt x="109" y="166"/>
                </a:lnTo>
                <a:lnTo>
                  <a:pt x="109" y="165"/>
                </a:lnTo>
                <a:lnTo>
                  <a:pt x="107" y="166"/>
                </a:lnTo>
                <a:lnTo>
                  <a:pt x="106" y="166"/>
                </a:lnTo>
                <a:lnTo>
                  <a:pt x="106" y="165"/>
                </a:lnTo>
                <a:lnTo>
                  <a:pt x="109" y="163"/>
                </a:lnTo>
                <a:lnTo>
                  <a:pt x="110" y="163"/>
                </a:lnTo>
                <a:close/>
                <a:moveTo>
                  <a:pt x="87" y="163"/>
                </a:moveTo>
                <a:lnTo>
                  <a:pt x="85" y="163"/>
                </a:lnTo>
                <a:lnTo>
                  <a:pt x="87" y="163"/>
                </a:lnTo>
                <a:close/>
                <a:moveTo>
                  <a:pt x="90" y="165"/>
                </a:moveTo>
                <a:lnTo>
                  <a:pt x="90" y="163"/>
                </a:lnTo>
                <a:lnTo>
                  <a:pt x="92" y="163"/>
                </a:lnTo>
                <a:lnTo>
                  <a:pt x="92" y="165"/>
                </a:lnTo>
                <a:lnTo>
                  <a:pt x="92" y="166"/>
                </a:lnTo>
                <a:lnTo>
                  <a:pt x="92" y="167"/>
                </a:lnTo>
                <a:lnTo>
                  <a:pt x="90" y="168"/>
                </a:lnTo>
                <a:lnTo>
                  <a:pt x="89" y="168"/>
                </a:lnTo>
                <a:lnTo>
                  <a:pt x="89" y="167"/>
                </a:lnTo>
                <a:lnTo>
                  <a:pt x="89" y="166"/>
                </a:lnTo>
                <a:lnTo>
                  <a:pt x="88" y="166"/>
                </a:lnTo>
                <a:lnTo>
                  <a:pt x="89" y="167"/>
                </a:lnTo>
                <a:lnTo>
                  <a:pt x="89" y="168"/>
                </a:lnTo>
                <a:lnTo>
                  <a:pt x="90" y="168"/>
                </a:lnTo>
                <a:lnTo>
                  <a:pt x="90" y="170"/>
                </a:lnTo>
                <a:lnTo>
                  <a:pt x="90" y="171"/>
                </a:lnTo>
                <a:lnTo>
                  <a:pt x="90" y="172"/>
                </a:lnTo>
                <a:lnTo>
                  <a:pt x="90" y="174"/>
                </a:lnTo>
                <a:lnTo>
                  <a:pt x="89" y="174"/>
                </a:lnTo>
                <a:lnTo>
                  <a:pt x="88" y="174"/>
                </a:lnTo>
                <a:lnTo>
                  <a:pt x="88" y="175"/>
                </a:lnTo>
                <a:lnTo>
                  <a:pt x="87" y="175"/>
                </a:lnTo>
                <a:lnTo>
                  <a:pt x="85" y="175"/>
                </a:lnTo>
                <a:lnTo>
                  <a:pt x="85" y="174"/>
                </a:lnTo>
                <a:lnTo>
                  <a:pt x="87" y="172"/>
                </a:lnTo>
                <a:lnTo>
                  <a:pt x="87" y="171"/>
                </a:lnTo>
                <a:lnTo>
                  <a:pt x="85" y="170"/>
                </a:lnTo>
                <a:lnTo>
                  <a:pt x="85" y="168"/>
                </a:lnTo>
                <a:lnTo>
                  <a:pt x="84" y="168"/>
                </a:lnTo>
                <a:lnTo>
                  <a:pt x="84" y="167"/>
                </a:lnTo>
                <a:lnTo>
                  <a:pt x="85" y="167"/>
                </a:lnTo>
                <a:lnTo>
                  <a:pt x="85" y="166"/>
                </a:lnTo>
                <a:lnTo>
                  <a:pt x="85" y="167"/>
                </a:lnTo>
                <a:lnTo>
                  <a:pt x="87" y="167"/>
                </a:lnTo>
                <a:lnTo>
                  <a:pt x="87" y="166"/>
                </a:lnTo>
                <a:lnTo>
                  <a:pt x="87" y="165"/>
                </a:lnTo>
                <a:lnTo>
                  <a:pt x="87" y="163"/>
                </a:lnTo>
                <a:lnTo>
                  <a:pt x="87" y="165"/>
                </a:lnTo>
                <a:lnTo>
                  <a:pt x="88" y="165"/>
                </a:lnTo>
                <a:lnTo>
                  <a:pt x="87" y="163"/>
                </a:lnTo>
                <a:lnTo>
                  <a:pt x="88" y="163"/>
                </a:lnTo>
                <a:lnTo>
                  <a:pt x="89" y="163"/>
                </a:lnTo>
                <a:lnTo>
                  <a:pt x="90" y="163"/>
                </a:lnTo>
                <a:lnTo>
                  <a:pt x="90" y="165"/>
                </a:lnTo>
                <a:close/>
                <a:moveTo>
                  <a:pt x="105" y="163"/>
                </a:moveTo>
                <a:lnTo>
                  <a:pt x="104" y="163"/>
                </a:lnTo>
                <a:lnTo>
                  <a:pt x="104" y="162"/>
                </a:lnTo>
                <a:lnTo>
                  <a:pt x="105" y="162"/>
                </a:lnTo>
                <a:lnTo>
                  <a:pt x="105" y="163"/>
                </a:lnTo>
                <a:close/>
                <a:moveTo>
                  <a:pt x="110" y="162"/>
                </a:moveTo>
                <a:lnTo>
                  <a:pt x="109" y="162"/>
                </a:lnTo>
                <a:lnTo>
                  <a:pt x="110" y="162"/>
                </a:lnTo>
                <a:close/>
                <a:moveTo>
                  <a:pt x="93" y="162"/>
                </a:moveTo>
                <a:lnTo>
                  <a:pt x="92" y="162"/>
                </a:lnTo>
                <a:lnTo>
                  <a:pt x="92" y="161"/>
                </a:lnTo>
                <a:lnTo>
                  <a:pt x="93" y="161"/>
                </a:lnTo>
                <a:lnTo>
                  <a:pt x="93" y="162"/>
                </a:lnTo>
                <a:close/>
                <a:moveTo>
                  <a:pt x="165" y="161"/>
                </a:moveTo>
                <a:lnTo>
                  <a:pt x="166" y="162"/>
                </a:lnTo>
                <a:lnTo>
                  <a:pt x="166" y="163"/>
                </a:lnTo>
                <a:lnTo>
                  <a:pt x="165" y="163"/>
                </a:lnTo>
                <a:lnTo>
                  <a:pt x="165" y="165"/>
                </a:lnTo>
                <a:lnTo>
                  <a:pt x="166" y="165"/>
                </a:lnTo>
                <a:lnTo>
                  <a:pt x="168" y="165"/>
                </a:lnTo>
                <a:lnTo>
                  <a:pt x="166" y="166"/>
                </a:lnTo>
                <a:lnTo>
                  <a:pt x="165" y="167"/>
                </a:lnTo>
                <a:lnTo>
                  <a:pt x="166" y="167"/>
                </a:lnTo>
                <a:lnTo>
                  <a:pt x="168" y="167"/>
                </a:lnTo>
                <a:lnTo>
                  <a:pt x="168" y="166"/>
                </a:lnTo>
                <a:lnTo>
                  <a:pt x="169" y="167"/>
                </a:lnTo>
                <a:lnTo>
                  <a:pt x="170" y="167"/>
                </a:lnTo>
                <a:lnTo>
                  <a:pt x="170" y="166"/>
                </a:lnTo>
                <a:lnTo>
                  <a:pt x="170" y="165"/>
                </a:lnTo>
                <a:lnTo>
                  <a:pt x="172" y="166"/>
                </a:lnTo>
                <a:lnTo>
                  <a:pt x="172" y="167"/>
                </a:lnTo>
                <a:lnTo>
                  <a:pt x="173" y="168"/>
                </a:lnTo>
                <a:lnTo>
                  <a:pt x="172" y="170"/>
                </a:lnTo>
                <a:lnTo>
                  <a:pt x="170" y="170"/>
                </a:lnTo>
                <a:lnTo>
                  <a:pt x="170" y="168"/>
                </a:lnTo>
                <a:lnTo>
                  <a:pt x="172" y="168"/>
                </a:lnTo>
                <a:lnTo>
                  <a:pt x="170" y="168"/>
                </a:lnTo>
                <a:lnTo>
                  <a:pt x="170" y="170"/>
                </a:lnTo>
                <a:lnTo>
                  <a:pt x="170" y="171"/>
                </a:lnTo>
                <a:lnTo>
                  <a:pt x="170" y="172"/>
                </a:lnTo>
                <a:lnTo>
                  <a:pt x="170" y="175"/>
                </a:lnTo>
                <a:lnTo>
                  <a:pt x="170" y="176"/>
                </a:lnTo>
                <a:lnTo>
                  <a:pt x="170" y="178"/>
                </a:lnTo>
                <a:lnTo>
                  <a:pt x="172" y="179"/>
                </a:lnTo>
                <a:lnTo>
                  <a:pt x="173" y="179"/>
                </a:lnTo>
                <a:lnTo>
                  <a:pt x="173" y="178"/>
                </a:lnTo>
                <a:lnTo>
                  <a:pt x="174" y="179"/>
                </a:lnTo>
                <a:lnTo>
                  <a:pt x="176" y="179"/>
                </a:lnTo>
                <a:lnTo>
                  <a:pt x="177" y="179"/>
                </a:lnTo>
                <a:lnTo>
                  <a:pt x="177" y="180"/>
                </a:lnTo>
                <a:lnTo>
                  <a:pt x="176" y="180"/>
                </a:lnTo>
                <a:lnTo>
                  <a:pt x="176" y="182"/>
                </a:lnTo>
                <a:lnTo>
                  <a:pt x="177" y="182"/>
                </a:lnTo>
                <a:lnTo>
                  <a:pt x="177" y="183"/>
                </a:lnTo>
                <a:lnTo>
                  <a:pt x="177" y="184"/>
                </a:lnTo>
                <a:lnTo>
                  <a:pt x="177" y="185"/>
                </a:lnTo>
                <a:lnTo>
                  <a:pt x="177" y="187"/>
                </a:lnTo>
                <a:lnTo>
                  <a:pt x="177" y="188"/>
                </a:lnTo>
                <a:lnTo>
                  <a:pt x="176" y="189"/>
                </a:lnTo>
                <a:lnTo>
                  <a:pt x="176" y="191"/>
                </a:lnTo>
                <a:lnTo>
                  <a:pt x="174" y="191"/>
                </a:lnTo>
                <a:lnTo>
                  <a:pt x="174" y="192"/>
                </a:lnTo>
                <a:lnTo>
                  <a:pt x="173" y="192"/>
                </a:lnTo>
                <a:lnTo>
                  <a:pt x="172" y="193"/>
                </a:lnTo>
                <a:lnTo>
                  <a:pt x="172" y="195"/>
                </a:lnTo>
                <a:lnTo>
                  <a:pt x="172" y="197"/>
                </a:lnTo>
                <a:lnTo>
                  <a:pt x="172" y="199"/>
                </a:lnTo>
                <a:lnTo>
                  <a:pt x="173" y="199"/>
                </a:lnTo>
                <a:lnTo>
                  <a:pt x="173" y="200"/>
                </a:lnTo>
                <a:lnTo>
                  <a:pt x="173" y="201"/>
                </a:lnTo>
                <a:lnTo>
                  <a:pt x="172" y="202"/>
                </a:lnTo>
                <a:lnTo>
                  <a:pt x="172" y="204"/>
                </a:lnTo>
                <a:lnTo>
                  <a:pt x="172" y="205"/>
                </a:lnTo>
                <a:lnTo>
                  <a:pt x="170" y="205"/>
                </a:lnTo>
                <a:lnTo>
                  <a:pt x="170" y="206"/>
                </a:lnTo>
                <a:lnTo>
                  <a:pt x="169" y="206"/>
                </a:lnTo>
                <a:lnTo>
                  <a:pt x="168" y="206"/>
                </a:lnTo>
                <a:lnTo>
                  <a:pt x="166" y="206"/>
                </a:lnTo>
                <a:lnTo>
                  <a:pt x="166" y="208"/>
                </a:lnTo>
                <a:lnTo>
                  <a:pt x="165" y="206"/>
                </a:lnTo>
                <a:lnTo>
                  <a:pt x="164" y="206"/>
                </a:lnTo>
                <a:lnTo>
                  <a:pt x="165" y="206"/>
                </a:lnTo>
                <a:lnTo>
                  <a:pt x="165" y="205"/>
                </a:lnTo>
                <a:lnTo>
                  <a:pt x="165" y="204"/>
                </a:lnTo>
                <a:lnTo>
                  <a:pt x="164" y="204"/>
                </a:lnTo>
                <a:lnTo>
                  <a:pt x="165" y="202"/>
                </a:lnTo>
                <a:lnTo>
                  <a:pt x="164" y="202"/>
                </a:lnTo>
                <a:lnTo>
                  <a:pt x="162" y="202"/>
                </a:lnTo>
                <a:lnTo>
                  <a:pt x="160" y="202"/>
                </a:lnTo>
                <a:lnTo>
                  <a:pt x="160" y="201"/>
                </a:lnTo>
                <a:lnTo>
                  <a:pt x="159" y="201"/>
                </a:lnTo>
                <a:lnTo>
                  <a:pt x="160" y="201"/>
                </a:lnTo>
                <a:lnTo>
                  <a:pt x="159" y="200"/>
                </a:lnTo>
                <a:lnTo>
                  <a:pt x="157" y="199"/>
                </a:lnTo>
                <a:lnTo>
                  <a:pt x="159" y="199"/>
                </a:lnTo>
                <a:lnTo>
                  <a:pt x="159" y="200"/>
                </a:lnTo>
                <a:lnTo>
                  <a:pt x="160" y="200"/>
                </a:lnTo>
                <a:lnTo>
                  <a:pt x="160" y="199"/>
                </a:lnTo>
                <a:lnTo>
                  <a:pt x="161" y="199"/>
                </a:lnTo>
                <a:lnTo>
                  <a:pt x="161" y="200"/>
                </a:lnTo>
                <a:lnTo>
                  <a:pt x="161" y="199"/>
                </a:lnTo>
                <a:lnTo>
                  <a:pt x="162" y="199"/>
                </a:lnTo>
                <a:lnTo>
                  <a:pt x="162" y="200"/>
                </a:lnTo>
                <a:lnTo>
                  <a:pt x="164" y="200"/>
                </a:lnTo>
                <a:lnTo>
                  <a:pt x="162" y="199"/>
                </a:lnTo>
                <a:lnTo>
                  <a:pt x="161" y="197"/>
                </a:lnTo>
                <a:lnTo>
                  <a:pt x="161" y="199"/>
                </a:lnTo>
                <a:lnTo>
                  <a:pt x="160" y="199"/>
                </a:lnTo>
                <a:lnTo>
                  <a:pt x="159" y="197"/>
                </a:lnTo>
                <a:lnTo>
                  <a:pt x="160" y="197"/>
                </a:lnTo>
                <a:lnTo>
                  <a:pt x="159" y="197"/>
                </a:lnTo>
                <a:lnTo>
                  <a:pt x="159" y="196"/>
                </a:lnTo>
                <a:lnTo>
                  <a:pt x="159" y="195"/>
                </a:lnTo>
                <a:lnTo>
                  <a:pt x="159" y="196"/>
                </a:lnTo>
                <a:lnTo>
                  <a:pt x="157" y="196"/>
                </a:lnTo>
                <a:lnTo>
                  <a:pt x="157" y="195"/>
                </a:lnTo>
                <a:lnTo>
                  <a:pt x="156" y="195"/>
                </a:lnTo>
                <a:lnTo>
                  <a:pt x="155" y="195"/>
                </a:lnTo>
                <a:lnTo>
                  <a:pt x="156" y="195"/>
                </a:lnTo>
                <a:lnTo>
                  <a:pt x="156" y="196"/>
                </a:lnTo>
                <a:lnTo>
                  <a:pt x="155" y="196"/>
                </a:lnTo>
                <a:lnTo>
                  <a:pt x="155" y="195"/>
                </a:lnTo>
                <a:lnTo>
                  <a:pt x="155" y="196"/>
                </a:lnTo>
                <a:lnTo>
                  <a:pt x="153" y="196"/>
                </a:lnTo>
                <a:lnTo>
                  <a:pt x="153" y="195"/>
                </a:lnTo>
                <a:lnTo>
                  <a:pt x="155" y="195"/>
                </a:lnTo>
                <a:lnTo>
                  <a:pt x="155" y="193"/>
                </a:lnTo>
                <a:lnTo>
                  <a:pt x="156" y="193"/>
                </a:lnTo>
                <a:lnTo>
                  <a:pt x="157" y="193"/>
                </a:lnTo>
                <a:lnTo>
                  <a:pt x="157" y="192"/>
                </a:lnTo>
                <a:lnTo>
                  <a:pt x="156" y="192"/>
                </a:lnTo>
                <a:lnTo>
                  <a:pt x="156" y="191"/>
                </a:lnTo>
                <a:lnTo>
                  <a:pt x="157" y="191"/>
                </a:lnTo>
                <a:lnTo>
                  <a:pt x="159" y="192"/>
                </a:lnTo>
                <a:lnTo>
                  <a:pt x="159" y="193"/>
                </a:lnTo>
                <a:lnTo>
                  <a:pt x="159" y="192"/>
                </a:lnTo>
                <a:lnTo>
                  <a:pt x="159" y="191"/>
                </a:lnTo>
                <a:lnTo>
                  <a:pt x="157" y="189"/>
                </a:lnTo>
                <a:lnTo>
                  <a:pt x="156" y="189"/>
                </a:lnTo>
                <a:lnTo>
                  <a:pt x="157" y="188"/>
                </a:lnTo>
                <a:lnTo>
                  <a:pt x="157" y="187"/>
                </a:lnTo>
                <a:lnTo>
                  <a:pt x="159" y="187"/>
                </a:lnTo>
                <a:lnTo>
                  <a:pt x="157" y="185"/>
                </a:lnTo>
                <a:lnTo>
                  <a:pt x="159" y="185"/>
                </a:lnTo>
                <a:lnTo>
                  <a:pt x="160" y="185"/>
                </a:lnTo>
                <a:lnTo>
                  <a:pt x="161" y="187"/>
                </a:lnTo>
                <a:lnTo>
                  <a:pt x="162" y="185"/>
                </a:lnTo>
                <a:lnTo>
                  <a:pt x="162" y="184"/>
                </a:lnTo>
                <a:lnTo>
                  <a:pt x="162" y="183"/>
                </a:lnTo>
                <a:lnTo>
                  <a:pt x="162" y="182"/>
                </a:lnTo>
                <a:lnTo>
                  <a:pt x="161" y="182"/>
                </a:lnTo>
                <a:lnTo>
                  <a:pt x="161" y="180"/>
                </a:lnTo>
                <a:lnTo>
                  <a:pt x="161" y="179"/>
                </a:lnTo>
                <a:lnTo>
                  <a:pt x="161" y="178"/>
                </a:lnTo>
                <a:lnTo>
                  <a:pt x="160" y="176"/>
                </a:lnTo>
                <a:lnTo>
                  <a:pt x="161" y="175"/>
                </a:lnTo>
                <a:lnTo>
                  <a:pt x="162" y="175"/>
                </a:lnTo>
                <a:lnTo>
                  <a:pt x="161" y="175"/>
                </a:lnTo>
                <a:lnTo>
                  <a:pt x="161" y="174"/>
                </a:lnTo>
                <a:lnTo>
                  <a:pt x="161" y="175"/>
                </a:lnTo>
                <a:lnTo>
                  <a:pt x="160" y="175"/>
                </a:lnTo>
                <a:lnTo>
                  <a:pt x="159" y="174"/>
                </a:lnTo>
                <a:lnTo>
                  <a:pt x="159" y="172"/>
                </a:lnTo>
                <a:lnTo>
                  <a:pt x="157" y="172"/>
                </a:lnTo>
                <a:lnTo>
                  <a:pt x="157" y="171"/>
                </a:lnTo>
                <a:lnTo>
                  <a:pt x="157" y="170"/>
                </a:lnTo>
                <a:lnTo>
                  <a:pt x="159" y="170"/>
                </a:lnTo>
                <a:lnTo>
                  <a:pt x="160" y="170"/>
                </a:lnTo>
                <a:lnTo>
                  <a:pt x="160" y="168"/>
                </a:lnTo>
                <a:lnTo>
                  <a:pt x="161" y="168"/>
                </a:lnTo>
                <a:lnTo>
                  <a:pt x="160" y="168"/>
                </a:lnTo>
                <a:lnTo>
                  <a:pt x="160" y="167"/>
                </a:lnTo>
                <a:lnTo>
                  <a:pt x="159" y="167"/>
                </a:lnTo>
                <a:lnTo>
                  <a:pt x="159" y="166"/>
                </a:lnTo>
                <a:lnTo>
                  <a:pt x="160" y="166"/>
                </a:lnTo>
                <a:lnTo>
                  <a:pt x="160" y="165"/>
                </a:lnTo>
                <a:lnTo>
                  <a:pt x="160" y="163"/>
                </a:lnTo>
                <a:lnTo>
                  <a:pt x="160" y="162"/>
                </a:lnTo>
                <a:lnTo>
                  <a:pt x="161" y="162"/>
                </a:lnTo>
                <a:lnTo>
                  <a:pt x="161" y="163"/>
                </a:lnTo>
                <a:lnTo>
                  <a:pt x="160" y="163"/>
                </a:lnTo>
                <a:lnTo>
                  <a:pt x="161" y="163"/>
                </a:lnTo>
                <a:lnTo>
                  <a:pt x="162" y="163"/>
                </a:lnTo>
                <a:lnTo>
                  <a:pt x="162" y="162"/>
                </a:lnTo>
                <a:lnTo>
                  <a:pt x="164" y="162"/>
                </a:lnTo>
                <a:lnTo>
                  <a:pt x="165" y="162"/>
                </a:lnTo>
                <a:lnTo>
                  <a:pt x="165" y="161"/>
                </a:lnTo>
                <a:close/>
                <a:moveTo>
                  <a:pt x="80" y="162"/>
                </a:moveTo>
                <a:lnTo>
                  <a:pt x="80" y="161"/>
                </a:lnTo>
                <a:lnTo>
                  <a:pt x="80" y="162"/>
                </a:lnTo>
                <a:close/>
                <a:moveTo>
                  <a:pt x="80" y="162"/>
                </a:moveTo>
                <a:lnTo>
                  <a:pt x="80" y="161"/>
                </a:lnTo>
                <a:lnTo>
                  <a:pt x="81" y="161"/>
                </a:lnTo>
                <a:lnTo>
                  <a:pt x="81" y="162"/>
                </a:lnTo>
                <a:lnTo>
                  <a:pt x="80" y="162"/>
                </a:lnTo>
                <a:close/>
                <a:moveTo>
                  <a:pt x="83" y="162"/>
                </a:moveTo>
                <a:lnTo>
                  <a:pt x="83" y="161"/>
                </a:lnTo>
                <a:lnTo>
                  <a:pt x="83" y="162"/>
                </a:lnTo>
                <a:close/>
                <a:moveTo>
                  <a:pt x="84" y="161"/>
                </a:moveTo>
                <a:lnTo>
                  <a:pt x="83" y="161"/>
                </a:lnTo>
                <a:lnTo>
                  <a:pt x="84" y="161"/>
                </a:lnTo>
                <a:close/>
                <a:moveTo>
                  <a:pt x="92" y="161"/>
                </a:moveTo>
                <a:lnTo>
                  <a:pt x="92" y="162"/>
                </a:lnTo>
                <a:lnTo>
                  <a:pt x="92" y="163"/>
                </a:lnTo>
                <a:lnTo>
                  <a:pt x="90" y="163"/>
                </a:lnTo>
                <a:lnTo>
                  <a:pt x="90" y="162"/>
                </a:lnTo>
                <a:lnTo>
                  <a:pt x="89" y="162"/>
                </a:lnTo>
                <a:lnTo>
                  <a:pt x="89" y="163"/>
                </a:lnTo>
                <a:lnTo>
                  <a:pt x="88" y="163"/>
                </a:lnTo>
                <a:lnTo>
                  <a:pt x="88" y="162"/>
                </a:lnTo>
                <a:lnTo>
                  <a:pt x="87" y="163"/>
                </a:lnTo>
                <a:lnTo>
                  <a:pt x="87" y="162"/>
                </a:lnTo>
                <a:lnTo>
                  <a:pt x="87" y="161"/>
                </a:lnTo>
                <a:lnTo>
                  <a:pt x="88" y="161"/>
                </a:lnTo>
                <a:lnTo>
                  <a:pt x="89" y="161"/>
                </a:lnTo>
                <a:lnTo>
                  <a:pt x="90" y="161"/>
                </a:lnTo>
                <a:lnTo>
                  <a:pt x="92" y="161"/>
                </a:lnTo>
                <a:close/>
                <a:moveTo>
                  <a:pt x="94" y="159"/>
                </a:moveTo>
                <a:lnTo>
                  <a:pt x="96" y="161"/>
                </a:lnTo>
                <a:lnTo>
                  <a:pt x="96" y="159"/>
                </a:lnTo>
                <a:lnTo>
                  <a:pt x="97" y="159"/>
                </a:lnTo>
                <a:lnTo>
                  <a:pt x="97" y="161"/>
                </a:lnTo>
                <a:lnTo>
                  <a:pt x="97" y="162"/>
                </a:lnTo>
                <a:lnTo>
                  <a:pt x="97" y="163"/>
                </a:lnTo>
                <a:lnTo>
                  <a:pt x="97" y="165"/>
                </a:lnTo>
                <a:lnTo>
                  <a:pt x="96" y="165"/>
                </a:lnTo>
                <a:lnTo>
                  <a:pt x="94" y="165"/>
                </a:lnTo>
                <a:lnTo>
                  <a:pt x="94" y="166"/>
                </a:lnTo>
                <a:lnTo>
                  <a:pt x="93" y="166"/>
                </a:lnTo>
                <a:lnTo>
                  <a:pt x="93" y="165"/>
                </a:lnTo>
                <a:lnTo>
                  <a:pt x="93" y="163"/>
                </a:lnTo>
                <a:lnTo>
                  <a:pt x="93" y="162"/>
                </a:lnTo>
                <a:lnTo>
                  <a:pt x="94" y="162"/>
                </a:lnTo>
                <a:lnTo>
                  <a:pt x="94" y="161"/>
                </a:lnTo>
                <a:lnTo>
                  <a:pt x="93" y="161"/>
                </a:lnTo>
                <a:lnTo>
                  <a:pt x="94" y="161"/>
                </a:lnTo>
                <a:lnTo>
                  <a:pt x="94" y="159"/>
                </a:lnTo>
                <a:close/>
                <a:moveTo>
                  <a:pt x="84" y="161"/>
                </a:moveTo>
                <a:lnTo>
                  <a:pt x="83" y="159"/>
                </a:lnTo>
                <a:lnTo>
                  <a:pt x="84" y="159"/>
                </a:lnTo>
                <a:lnTo>
                  <a:pt x="84" y="161"/>
                </a:lnTo>
                <a:close/>
                <a:moveTo>
                  <a:pt x="69" y="159"/>
                </a:moveTo>
                <a:lnTo>
                  <a:pt x="69" y="158"/>
                </a:lnTo>
                <a:lnTo>
                  <a:pt x="71" y="158"/>
                </a:lnTo>
                <a:lnTo>
                  <a:pt x="69" y="159"/>
                </a:lnTo>
                <a:close/>
                <a:moveTo>
                  <a:pt x="77" y="155"/>
                </a:moveTo>
                <a:lnTo>
                  <a:pt x="79" y="155"/>
                </a:lnTo>
                <a:lnTo>
                  <a:pt x="79" y="157"/>
                </a:lnTo>
                <a:lnTo>
                  <a:pt x="77" y="158"/>
                </a:lnTo>
                <a:lnTo>
                  <a:pt x="76" y="158"/>
                </a:lnTo>
                <a:lnTo>
                  <a:pt x="75" y="158"/>
                </a:lnTo>
                <a:lnTo>
                  <a:pt x="75" y="157"/>
                </a:lnTo>
                <a:lnTo>
                  <a:pt x="76" y="155"/>
                </a:lnTo>
                <a:lnTo>
                  <a:pt x="77" y="155"/>
                </a:lnTo>
                <a:close/>
                <a:moveTo>
                  <a:pt x="76" y="155"/>
                </a:moveTo>
                <a:lnTo>
                  <a:pt x="75" y="155"/>
                </a:lnTo>
                <a:lnTo>
                  <a:pt x="76" y="155"/>
                </a:lnTo>
                <a:close/>
                <a:moveTo>
                  <a:pt x="98" y="154"/>
                </a:moveTo>
                <a:lnTo>
                  <a:pt x="98" y="155"/>
                </a:lnTo>
                <a:lnTo>
                  <a:pt x="98" y="154"/>
                </a:lnTo>
                <a:close/>
                <a:moveTo>
                  <a:pt x="100" y="154"/>
                </a:moveTo>
                <a:lnTo>
                  <a:pt x="98" y="154"/>
                </a:lnTo>
                <a:lnTo>
                  <a:pt x="100" y="154"/>
                </a:lnTo>
                <a:close/>
                <a:moveTo>
                  <a:pt x="101" y="154"/>
                </a:moveTo>
                <a:lnTo>
                  <a:pt x="100" y="154"/>
                </a:lnTo>
                <a:lnTo>
                  <a:pt x="100" y="153"/>
                </a:lnTo>
                <a:lnTo>
                  <a:pt x="101" y="154"/>
                </a:lnTo>
                <a:close/>
                <a:moveTo>
                  <a:pt x="98" y="155"/>
                </a:moveTo>
                <a:lnTo>
                  <a:pt x="100" y="157"/>
                </a:lnTo>
                <a:lnTo>
                  <a:pt x="100" y="158"/>
                </a:lnTo>
                <a:lnTo>
                  <a:pt x="101" y="158"/>
                </a:lnTo>
                <a:lnTo>
                  <a:pt x="101" y="159"/>
                </a:lnTo>
                <a:lnTo>
                  <a:pt x="102" y="159"/>
                </a:lnTo>
                <a:lnTo>
                  <a:pt x="104" y="159"/>
                </a:lnTo>
                <a:lnTo>
                  <a:pt x="104" y="161"/>
                </a:lnTo>
                <a:lnTo>
                  <a:pt x="104" y="162"/>
                </a:lnTo>
                <a:lnTo>
                  <a:pt x="104" y="163"/>
                </a:lnTo>
                <a:lnTo>
                  <a:pt x="102" y="163"/>
                </a:lnTo>
                <a:lnTo>
                  <a:pt x="101" y="162"/>
                </a:lnTo>
                <a:lnTo>
                  <a:pt x="101" y="163"/>
                </a:lnTo>
                <a:lnTo>
                  <a:pt x="100" y="163"/>
                </a:lnTo>
                <a:lnTo>
                  <a:pt x="100" y="161"/>
                </a:lnTo>
                <a:lnTo>
                  <a:pt x="100" y="159"/>
                </a:lnTo>
                <a:lnTo>
                  <a:pt x="98" y="159"/>
                </a:lnTo>
                <a:lnTo>
                  <a:pt x="98" y="161"/>
                </a:lnTo>
                <a:lnTo>
                  <a:pt x="97" y="161"/>
                </a:lnTo>
                <a:lnTo>
                  <a:pt x="97" y="159"/>
                </a:lnTo>
                <a:lnTo>
                  <a:pt x="96" y="159"/>
                </a:lnTo>
                <a:lnTo>
                  <a:pt x="97" y="158"/>
                </a:lnTo>
                <a:lnTo>
                  <a:pt x="96" y="158"/>
                </a:lnTo>
                <a:lnTo>
                  <a:pt x="96" y="157"/>
                </a:lnTo>
                <a:lnTo>
                  <a:pt x="94" y="159"/>
                </a:lnTo>
                <a:lnTo>
                  <a:pt x="93" y="159"/>
                </a:lnTo>
                <a:lnTo>
                  <a:pt x="93" y="158"/>
                </a:lnTo>
                <a:lnTo>
                  <a:pt x="94" y="158"/>
                </a:lnTo>
                <a:lnTo>
                  <a:pt x="94" y="157"/>
                </a:lnTo>
                <a:lnTo>
                  <a:pt x="96" y="157"/>
                </a:lnTo>
                <a:lnTo>
                  <a:pt x="97" y="157"/>
                </a:lnTo>
                <a:lnTo>
                  <a:pt x="97" y="155"/>
                </a:lnTo>
                <a:lnTo>
                  <a:pt x="96" y="155"/>
                </a:lnTo>
                <a:lnTo>
                  <a:pt x="96" y="157"/>
                </a:lnTo>
                <a:lnTo>
                  <a:pt x="94" y="157"/>
                </a:lnTo>
                <a:lnTo>
                  <a:pt x="94" y="155"/>
                </a:lnTo>
                <a:lnTo>
                  <a:pt x="96" y="154"/>
                </a:lnTo>
                <a:lnTo>
                  <a:pt x="96" y="153"/>
                </a:lnTo>
                <a:lnTo>
                  <a:pt x="97" y="153"/>
                </a:lnTo>
                <a:lnTo>
                  <a:pt x="97" y="154"/>
                </a:lnTo>
                <a:lnTo>
                  <a:pt x="98" y="154"/>
                </a:lnTo>
                <a:lnTo>
                  <a:pt x="98" y="155"/>
                </a:lnTo>
                <a:close/>
                <a:moveTo>
                  <a:pt x="85" y="153"/>
                </a:moveTo>
                <a:lnTo>
                  <a:pt x="85" y="154"/>
                </a:lnTo>
                <a:lnTo>
                  <a:pt x="84" y="154"/>
                </a:lnTo>
                <a:lnTo>
                  <a:pt x="84" y="153"/>
                </a:lnTo>
                <a:lnTo>
                  <a:pt x="85" y="151"/>
                </a:lnTo>
                <a:lnTo>
                  <a:pt x="85" y="153"/>
                </a:lnTo>
                <a:close/>
                <a:moveTo>
                  <a:pt x="115" y="154"/>
                </a:moveTo>
                <a:lnTo>
                  <a:pt x="115" y="155"/>
                </a:lnTo>
                <a:lnTo>
                  <a:pt x="117" y="155"/>
                </a:lnTo>
                <a:lnTo>
                  <a:pt x="118" y="155"/>
                </a:lnTo>
                <a:lnTo>
                  <a:pt x="118" y="157"/>
                </a:lnTo>
                <a:lnTo>
                  <a:pt x="119" y="155"/>
                </a:lnTo>
                <a:lnTo>
                  <a:pt x="119" y="157"/>
                </a:lnTo>
                <a:lnTo>
                  <a:pt x="121" y="157"/>
                </a:lnTo>
                <a:lnTo>
                  <a:pt x="119" y="157"/>
                </a:lnTo>
                <a:lnTo>
                  <a:pt x="119" y="158"/>
                </a:lnTo>
                <a:lnTo>
                  <a:pt x="118" y="158"/>
                </a:lnTo>
                <a:lnTo>
                  <a:pt x="118" y="159"/>
                </a:lnTo>
                <a:lnTo>
                  <a:pt x="117" y="161"/>
                </a:lnTo>
                <a:lnTo>
                  <a:pt x="117" y="162"/>
                </a:lnTo>
                <a:lnTo>
                  <a:pt x="117" y="163"/>
                </a:lnTo>
                <a:lnTo>
                  <a:pt x="115" y="163"/>
                </a:lnTo>
                <a:lnTo>
                  <a:pt x="115" y="162"/>
                </a:lnTo>
                <a:lnTo>
                  <a:pt x="114" y="161"/>
                </a:lnTo>
                <a:lnTo>
                  <a:pt x="113" y="161"/>
                </a:lnTo>
                <a:lnTo>
                  <a:pt x="111" y="161"/>
                </a:lnTo>
                <a:lnTo>
                  <a:pt x="111" y="158"/>
                </a:lnTo>
                <a:lnTo>
                  <a:pt x="110" y="158"/>
                </a:lnTo>
                <a:lnTo>
                  <a:pt x="110" y="157"/>
                </a:lnTo>
                <a:lnTo>
                  <a:pt x="110" y="155"/>
                </a:lnTo>
                <a:lnTo>
                  <a:pt x="110" y="154"/>
                </a:lnTo>
                <a:lnTo>
                  <a:pt x="110" y="153"/>
                </a:lnTo>
                <a:lnTo>
                  <a:pt x="111" y="154"/>
                </a:lnTo>
                <a:lnTo>
                  <a:pt x="113" y="154"/>
                </a:lnTo>
                <a:lnTo>
                  <a:pt x="114" y="154"/>
                </a:lnTo>
                <a:lnTo>
                  <a:pt x="114" y="153"/>
                </a:lnTo>
                <a:lnTo>
                  <a:pt x="114" y="151"/>
                </a:lnTo>
                <a:lnTo>
                  <a:pt x="113" y="150"/>
                </a:lnTo>
                <a:lnTo>
                  <a:pt x="114" y="149"/>
                </a:lnTo>
                <a:lnTo>
                  <a:pt x="115" y="151"/>
                </a:lnTo>
                <a:lnTo>
                  <a:pt x="115" y="153"/>
                </a:lnTo>
                <a:lnTo>
                  <a:pt x="114" y="153"/>
                </a:lnTo>
                <a:lnTo>
                  <a:pt x="114" y="154"/>
                </a:lnTo>
                <a:lnTo>
                  <a:pt x="115" y="154"/>
                </a:lnTo>
                <a:close/>
                <a:moveTo>
                  <a:pt x="51" y="146"/>
                </a:moveTo>
                <a:lnTo>
                  <a:pt x="54" y="149"/>
                </a:lnTo>
                <a:lnTo>
                  <a:pt x="55" y="149"/>
                </a:lnTo>
                <a:lnTo>
                  <a:pt x="55" y="150"/>
                </a:lnTo>
                <a:lnTo>
                  <a:pt x="55" y="151"/>
                </a:lnTo>
                <a:lnTo>
                  <a:pt x="56" y="153"/>
                </a:lnTo>
                <a:lnTo>
                  <a:pt x="58" y="153"/>
                </a:lnTo>
                <a:lnTo>
                  <a:pt x="59" y="153"/>
                </a:lnTo>
                <a:lnTo>
                  <a:pt x="59" y="154"/>
                </a:lnTo>
                <a:lnTo>
                  <a:pt x="59" y="153"/>
                </a:lnTo>
                <a:lnTo>
                  <a:pt x="60" y="154"/>
                </a:lnTo>
                <a:lnTo>
                  <a:pt x="62" y="154"/>
                </a:lnTo>
                <a:lnTo>
                  <a:pt x="63" y="154"/>
                </a:lnTo>
                <a:lnTo>
                  <a:pt x="64" y="154"/>
                </a:lnTo>
                <a:lnTo>
                  <a:pt x="66" y="155"/>
                </a:lnTo>
                <a:lnTo>
                  <a:pt x="66" y="157"/>
                </a:lnTo>
                <a:lnTo>
                  <a:pt x="64" y="157"/>
                </a:lnTo>
                <a:lnTo>
                  <a:pt x="64" y="155"/>
                </a:lnTo>
                <a:lnTo>
                  <a:pt x="64" y="157"/>
                </a:lnTo>
                <a:lnTo>
                  <a:pt x="63" y="157"/>
                </a:lnTo>
                <a:lnTo>
                  <a:pt x="64" y="158"/>
                </a:lnTo>
                <a:lnTo>
                  <a:pt x="66" y="158"/>
                </a:lnTo>
                <a:lnTo>
                  <a:pt x="64" y="159"/>
                </a:lnTo>
                <a:lnTo>
                  <a:pt x="66" y="159"/>
                </a:lnTo>
                <a:lnTo>
                  <a:pt x="67" y="159"/>
                </a:lnTo>
                <a:lnTo>
                  <a:pt x="68" y="159"/>
                </a:lnTo>
                <a:lnTo>
                  <a:pt x="68" y="161"/>
                </a:lnTo>
                <a:lnTo>
                  <a:pt x="69" y="161"/>
                </a:lnTo>
                <a:lnTo>
                  <a:pt x="69" y="159"/>
                </a:lnTo>
                <a:lnTo>
                  <a:pt x="71" y="159"/>
                </a:lnTo>
                <a:lnTo>
                  <a:pt x="72" y="158"/>
                </a:lnTo>
                <a:lnTo>
                  <a:pt x="72" y="157"/>
                </a:lnTo>
                <a:lnTo>
                  <a:pt x="73" y="157"/>
                </a:lnTo>
                <a:lnTo>
                  <a:pt x="75" y="158"/>
                </a:lnTo>
                <a:lnTo>
                  <a:pt x="76" y="158"/>
                </a:lnTo>
                <a:lnTo>
                  <a:pt x="77" y="158"/>
                </a:lnTo>
                <a:lnTo>
                  <a:pt x="79" y="158"/>
                </a:lnTo>
                <a:lnTo>
                  <a:pt x="79" y="159"/>
                </a:lnTo>
                <a:lnTo>
                  <a:pt x="77" y="159"/>
                </a:lnTo>
                <a:lnTo>
                  <a:pt x="76" y="159"/>
                </a:lnTo>
                <a:lnTo>
                  <a:pt x="77" y="161"/>
                </a:lnTo>
                <a:lnTo>
                  <a:pt x="77" y="163"/>
                </a:lnTo>
                <a:lnTo>
                  <a:pt x="79" y="163"/>
                </a:lnTo>
                <a:lnTo>
                  <a:pt x="80" y="163"/>
                </a:lnTo>
                <a:lnTo>
                  <a:pt x="81" y="162"/>
                </a:lnTo>
                <a:lnTo>
                  <a:pt x="81" y="161"/>
                </a:lnTo>
                <a:lnTo>
                  <a:pt x="83" y="162"/>
                </a:lnTo>
                <a:lnTo>
                  <a:pt x="83" y="163"/>
                </a:lnTo>
                <a:lnTo>
                  <a:pt x="81" y="163"/>
                </a:lnTo>
                <a:lnTo>
                  <a:pt x="80" y="165"/>
                </a:lnTo>
                <a:lnTo>
                  <a:pt x="80" y="166"/>
                </a:lnTo>
                <a:lnTo>
                  <a:pt x="80" y="167"/>
                </a:lnTo>
                <a:lnTo>
                  <a:pt x="81" y="167"/>
                </a:lnTo>
                <a:lnTo>
                  <a:pt x="81" y="168"/>
                </a:lnTo>
                <a:lnTo>
                  <a:pt x="83" y="168"/>
                </a:lnTo>
                <a:lnTo>
                  <a:pt x="81" y="166"/>
                </a:lnTo>
                <a:lnTo>
                  <a:pt x="81" y="165"/>
                </a:lnTo>
                <a:lnTo>
                  <a:pt x="83" y="165"/>
                </a:lnTo>
                <a:lnTo>
                  <a:pt x="84" y="165"/>
                </a:lnTo>
                <a:lnTo>
                  <a:pt x="84" y="166"/>
                </a:lnTo>
                <a:lnTo>
                  <a:pt x="84" y="167"/>
                </a:lnTo>
                <a:lnTo>
                  <a:pt x="84" y="168"/>
                </a:lnTo>
                <a:lnTo>
                  <a:pt x="84" y="170"/>
                </a:lnTo>
                <a:lnTo>
                  <a:pt x="85" y="170"/>
                </a:lnTo>
                <a:lnTo>
                  <a:pt x="85" y="171"/>
                </a:lnTo>
                <a:lnTo>
                  <a:pt x="85" y="172"/>
                </a:lnTo>
                <a:lnTo>
                  <a:pt x="85" y="174"/>
                </a:lnTo>
                <a:lnTo>
                  <a:pt x="84" y="175"/>
                </a:lnTo>
                <a:lnTo>
                  <a:pt x="85" y="175"/>
                </a:lnTo>
                <a:lnTo>
                  <a:pt x="87" y="175"/>
                </a:lnTo>
                <a:lnTo>
                  <a:pt x="87" y="176"/>
                </a:lnTo>
                <a:lnTo>
                  <a:pt x="87" y="178"/>
                </a:lnTo>
                <a:lnTo>
                  <a:pt x="88" y="179"/>
                </a:lnTo>
                <a:lnTo>
                  <a:pt x="88" y="180"/>
                </a:lnTo>
                <a:lnTo>
                  <a:pt x="89" y="180"/>
                </a:lnTo>
                <a:lnTo>
                  <a:pt x="89" y="182"/>
                </a:lnTo>
                <a:lnTo>
                  <a:pt x="88" y="182"/>
                </a:lnTo>
                <a:lnTo>
                  <a:pt x="87" y="182"/>
                </a:lnTo>
                <a:lnTo>
                  <a:pt x="87" y="183"/>
                </a:lnTo>
                <a:lnTo>
                  <a:pt x="88" y="183"/>
                </a:lnTo>
                <a:lnTo>
                  <a:pt x="87" y="184"/>
                </a:lnTo>
                <a:lnTo>
                  <a:pt x="88" y="185"/>
                </a:lnTo>
                <a:lnTo>
                  <a:pt x="88" y="184"/>
                </a:lnTo>
                <a:lnTo>
                  <a:pt x="89" y="185"/>
                </a:lnTo>
                <a:lnTo>
                  <a:pt x="89" y="187"/>
                </a:lnTo>
                <a:lnTo>
                  <a:pt x="89" y="188"/>
                </a:lnTo>
                <a:lnTo>
                  <a:pt x="89" y="189"/>
                </a:lnTo>
                <a:lnTo>
                  <a:pt x="89" y="191"/>
                </a:lnTo>
                <a:lnTo>
                  <a:pt x="90" y="191"/>
                </a:lnTo>
                <a:lnTo>
                  <a:pt x="92" y="191"/>
                </a:lnTo>
                <a:lnTo>
                  <a:pt x="92" y="192"/>
                </a:lnTo>
                <a:lnTo>
                  <a:pt x="93" y="192"/>
                </a:lnTo>
                <a:lnTo>
                  <a:pt x="94" y="192"/>
                </a:lnTo>
                <a:lnTo>
                  <a:pt x="94" y="193"/>
                </a:lnTo>
                <a:lnTo>
                  <a:pt x="94" y="195"/>
                </a:lnTo>
                <a:lnTo>
                  <a:pt x="97" y="196"/>
                </a:lnTo>
                <a:lnTo>
                  <a:pt x="98" y="196"/>
                </a:lnTo>
                <a:lnTo>
                  <a:pt x="100" y="197"/>
                </a:lnTo>
                <a:lnTo>
                  <a:pt x="101" y="197"/>
                </a:lnTo>
                <a:lnTo>
                  <a:pt x="102" y="197"/>
                </a:lnTo>
                <a:lnTo>
                  <a:pt x="102" y="199"/>
                </a:lnTo>
                <a:lnTo>
                  <a:pt x="104" y="199"/>
                </a:lnTo>
                <a:lnTo>
                  <a:pt x="105" y="197"/>
                </a:lnTo>
                <a:lnTo>
                  <a:pt x="107" y="197"/>
                </a:lnTo>
                <a:lnTo>
                  <a:pt x="107" y="199"/>
                </a:lnTo>
                <a:lnTo>
                  <a:pt x="106" y="199"/>
                </a:lnTo>
                <a:lnTo>
                  <a:pt x="106" y="200"/>
                </a:lnTo>
                <a:lnTo>
                  <a:pt x="105" y="200"/>
                </a:lnTo>
                <a:lnTo>
                  <a:pt x="104" y="200"/>
                </a:lnTo>
                <a:lnTo>
                  <a:pt x="102" y="201"/>
                </a:lnTo>
                <a:lnTo>
                  <a:pt x="104" y="202"/>
                </a:lnTo>
                <a:lnTo>
                  <a:pt x="105" y="202"/>
                </a:lnTo>
                <a:lnTo>
                  <a:pt x="104" y="201"/>
                </a:lnTo>
                <a:lnTo>
                  <a:pt x="105" y="201"/>
                </a:lnTo>
                <a:lnTo>
                  <a:pt x="105" y="200"/>
                </a:lnTo>
                <a:lnTo>
                  <a:pt x="107" y="199"/>
                </a:lnTo>
                <a:lnTo>
                  <a:pt x="107" y="197"/>
                </a:lnTo>
                <a:lnTo>
                  <a:pt x="109" y="197"/>
                </a:lnTo>
                <a:lnTo>
                  <a:pt x="111" y="199"/>
                </a:lnTo>
                <a:lnTo>
                  <a:pt x="113" y="199"/>
                </a:lnTo>
                <a:lnTo>
                  <a:pt x="114" y="200"/>
                </a:lnTo>
                <a:lnTo>
                  <a:pt x="115" y="201"/>
                </a:lnTo>
                <a:lnTo>
                  <a:pt x="114" y="201"/>
                </a:lnTo>
                <a:lnTo>
                  <a:pt x="113" y="201"/>
                </a:lnTo>
                <a:lnTo>
                  <a:pt x="113" y="202"/>
                </a:lnTo>
                <a:lnTo>
                  <a:pt x="114" y="201"/>
                </a:lnTo>
                <a:lnTo>
                  <a:pt x="117" y="201"/>
                </a:lnTo>
                <a:lnTo>
                  <a:pt x="118" y="202"/>
                </a:lnTo>
                <a:lnTo>
                  <a:pt x="119" y="201"/>
                </a:lnTo>
                <a:lnTo>
                  <a:pt x="119" y="200"/>
                </a:lnTo>
                <a:lnTo>
                  <a:pt x="121" y="200"/>
                </a:lnTo>
                <a:lnTo>
                  <a:pt x="121" y="201"/>
                </a:lnTo>
                <a:lnTo>
                  <a:pt x="119" y="202"/>
                </a:lnTo>
                <a:lnTo>
                  <a:pt x="119" y="204"/>
                </a:lnTo>
                <a:lnTo>
                  <a:pt x="121" y="204"/>
                </a:lnTo>
                <a:lnTo>
                  <a:pt x="121" y="205"/>
                </a:lnTo>
                <a:lnTo>
                  <a:pt x="121" y="206"/>
                </a:lnTo>
                <a:lnTo>
                  <a:pt x="122" y="206"/>
                </a:lnTo>
                <a:lnTo>
                  <a:pt x="123" y="206"/>
                </a:lnTo>
                <a:lnTo>
                  <a:pt x="124" y="208"/>
                </a:lnTo>
                <a:lnTo>
                  <a:pt x="126" y="208"/>
                </a:lnTo>
                <a:lnTo>
                  <a:pt x="126" y="209"/>
                </a:lnTo>
                <a:lnTo>
                  <a:pt x="127" y="209"/>
                </a:lnTo>
                <a:lnTo>
                  <a:pt x="127" y="208"/>
                </a:lnTo>
                <a:lnTo>
                  <a:pt x="128" y="209"/>
                </a:lnTo>
                <a:lnTo>
                  <a:pt x="130" y="209"/>
                </a:lnTo>
                <a:lnTo>
                  <a:pt x="131" y="208"/>
                </a:lnTo>
                <a:lnTo>
                  <a:pt x="132" y="208"/>
                </a:lnTo>
                <a:lnTo>
                  <a:pt x="132" y="209"/>
                </a:lnTo>
                <a:lnTo>
                  <a:pt x="134" y="209"/>
                </a:lnTo>
                <a:lnTo>
                  <a:pt x="135" y="209"/>
                </a:lnTo>
                <a:lnTo>
                  <a:pt x="136" y="209"/>
                </a:lnTo>
                <a:lnTo>
                  <a:pt x="136" y="210"/>
                </a:lnTo>
                <a:lnTo>
                  <a:pt x="138" y="210"/>
                </a:lnTo>
                <a:lnTo>
                  <a:pt x="139" y="210"/>
                </a:lnTo>
                <a:lnTo>
                  <a:pt x="140" y="210"/>
                </a:lnTo>
                <a:lnTo>
                  <a:pt x="140" y="212"/>
                </a:lnTo>
                <a:lnTo>
                  <a:pt x="141" y="212"/>
                </a:lnTo>
                <a:lnTo>
                  <a:pt x="143" y="212"/>
                </a:lnTo>
                <a:lnTo>
                  <a:pt x="144" y="212"/>
                </a:lnTo>
                <a:lnTo>
                  <a:pt x="147" y="213"/>
                </a:lnTo>
                <a:lnTo>
                  <a:pt x="148" y="213"/>
                </a:lnTo>
                <a:lnTo>
                  <a:pt x="148" y="214"/>
                </a:lnTo>
                <a:lnTo>
                  <a:pt x="149" y="214"/>
                </a:lnTo>
                <a:lnTo>
                  <a:pt x="149" y="216"/>
                </a:lnTo>
                <a:lnTo>
                  <a:pt x="149" y="217"/>
                </a:lnTo>
                <a:lnTo>
                  <a:pt x="151" y="217"/>
                </a:lnTo>
                <a:lnTo>
                  <a:pt x="152" y="218"/>
                </a:lnTo>
                <a:lnTo>
                  <a:pt x="151" y="218"/>
                </a:lnTo>
                <a:lnTo>
                  <a:pt x="151" y="220"/>
                </a:lnTo>
                <a:lnTo>
                  <a:pt x="151" y="221"/>
                </a:lnTo>
                <a:lnTo>
                  <a:pt x="152" y="221"/>
                </a:lnTo>
                <a:lnTo>
                  <a:pt x="153" y="222"/>
                </a:lnTo>
                <a:lnTo>
                  <a:pt x="155" y="223"/>
                </a:lnTo>
                <a:lnTo>
                  <a:pt x="155" y="222"/>
                </a:lnTo>
                <a:lnTo>
                  <a:pt x="156" y="222"/>
                </a:lnTo>
                <a:lnTo>
                  <a:pt x="157" y="222"/>
                </a:lnTo>
                <a:lnTo>
                  <a:pt x="159" y="223"/>
                </a:lnTo>
                <a:lnTo>
                  <a:pt x="159" y="222"/>
                </a:lnTo>
                <a:lnTo>
                  <a:pt x="159" y="221"/>
                </a:lnTo>
                <a:lnTo>
                  <a:pt x="160" y="221"/>
                </a:lnTo>
                <a:lnTo>
                  <a:pt x="160" y="222"/>
                </a:lnTo>
                <a:lnTo>
                  <a:pt x="161" y="222"/>
                </a:lnTo>
                <a:lnTo>
                  <a:pt x="161" y="223"/>
                </a:lnTo>
                <a:lnTo>
                  <a:pt x="161" y="225"/>
                </a:lnTo>
                <a:lnTo>
                  <a:pt x="160" y="226"/>
                </a:lnTo>
                <a:lnTo>
                  <a:pt x="161" y="227"/>
                </a:lnTo>
                <a:lnTo>
                  <a:pt x="161" y="226"/>
                </a:lnTo>
                <a:lnTo>
                  <a:pt x="162" y="226"/>
                </a:lnTo>
                <a:lnTo>
                  <a:pt x="162" y="227"/>
                </a:lnTo>
                <a:lnTo>
                  <a:pt x="162" y="229"/>
                </a:lnTo>
                <a:lnTo>
                  <a:pt x="164" y="229"/>
                </a:lnTo>
                <a:lnTo>
                  <a:pt x="164" y="231"/>
                </a:lnTo>
                <a:lnTo>
                  <a:pt x="165" y="231"/>
                </a:lnTo>
                <a:lnTo>
                  <a:pt x="165" y="233"/>
                </a:lnTo>
                <a:lnTo>
                  <a:pt x="166" y="233"/>
                </a:lnTo>
                <a:lnTo>
                  <a:pt x="166" y="231"/>
                </a:lnTo>
                <a:lnTo>
                  <a:pt x="165" y="231"/>
                </a:lnTo>
                <a:lnTo>
                  <a:pt x="165" y="230"/>
                </a:lnTo>
                <a:lnTo>
                  <a:pt x="165" y="229"/>
                </a:lnTo>
                <a:lnTo>
                  <a:pt x="165" y="227"/>
                </a:lnTo>
                <a:lnTo>
                  <a:pt x="165" y="226"/>
                </a:lnTo>
                <a:lnTo>
                  <a:pt x="165" y="227"/>
                </a:lnTo>
                <a:lnTo>
                  <a:pt x="166" y="229"/>
                </a:lnTo>
                <a:lnTo>
                  <a:pt x="168" y="229"/>
                </a:lnTo>
                <a:lnTo>
                  <a:pt x="168" y="227"/>
                </a:lnTo>
                <a:lnTo>
                  <a:pt x="166" y="226"/>
                </a:lnTo>
                <a:lnTo>
                  <a:pt x="168" y="226"/>
                </a:lnTo>
                <a:lnTo>
                  <a:pt x="168" y="225"/>
                </a:lnTo>
                <a:lnTo>
                  <a:pt x="169" y="225"/>
                </a:lnTo>
                <a:lnTo>
                  <a:pt x="170" y="225"/>
                </a:lnTo>
                <a:lnTo>
                  <a:pt x="170" y="226"/>
                </a:lnTo>
                <a:lnTo>
                  <a:pt x="170" y="227"/>
                </a:lnTo>
                <a:lnTo>
                  <a:pt x="169" y="229"/>
                </a:lnTo>
                <a:lnTo>
                  <a:pt x="168" y="230"/>
                </a:lnTo>
                <a:lnTo>
                  <a:pt x="168" y="231"/>
                </a:lnTo>
                <a:lnTo>
                  <a:pt x="169" y="231"/>
                </a:lnTo>
                <a:lnTo>
                  <a:pt x="170" y="231"/>
                </a:lnTo>
                <a:lnTo>
                  <a:pt x="170" y="233"/>
                </a:lnTo>
                <a:lnTo>
                  <a:pt x="169" y="234"/>
                </a:lnTo>
                <a:lnTo>
                  <a:pt x="168" y="235"/>
                </a:lnTo>
                <a:lnTo>
                  <a:pt x="166" y="235"/>
                </a:lnTo>
                <a:lnTo>
                  <a:pt x="166" y="234"/>
                </a:lnTo>
                <a:lnTo>
                  <a:pt x="165" y="234"/>
                </a:lnTo>
                <a:lnTo>
                  <a:pt x="164" y="235"/>
                </a:lnTo>
                <a:lnTo>
                  <a:pt x="162" y="235"/>
                </a:lnTo>
                <a:lnTo>
                  <a:pt x="162" y="234"/>
                </a:lnTo>
                <a:lnTo>
                  <a:pt x="161" y="234"/>
                </a:lnTo>
                <a:lnTo>
                  <a:pt x="161" y="235"/>
                </a:lnTo>
                <a:lnTo>
                  <a:pt x="162" y="235"/>
                </a:lnTo>
                <a:lnTo>
                  <a:pt x="161" y="235"/>
                </a:lnTo>
                <a:lnTo>
                  <a:pt x="160" y="235"/>
                </a:lnTo>
                <a:lnTo>
                  <a:pt x="160" y="237"/>
                </a:lnTo>
                <a:lnTo>
                  <a:pt x="159" y="237"/>
                </a:lnTo>
                <a:lnTo>
                  <a:pt x="157" y="237"/>
                </a:lnTo>
                <a:lnTo>
                  <a:pt x="156" y="238"/>
                </a:lnTo>
                <a:lnTo>
                  <a:pt x="155" y="239"/>
                </a:lnTo>
                <a:lnTo>
                  <a:pt x="155" y="240"/>
                </a:lnTo>
                <a:lnTo>
                  <a:pt x="156" y="240"/>
                </a:lnTo>
                <a:lnTo>
                  <a:pt x="156" y="242"/>
                </a:lnTo>
                <a:lnTo>
                  <a:pt x="157" y="242"/>
                </a:lnTo>
                <a:lnTo>
                  <a:pt x="159" y="243"/>
                </a:lnTo>
                <a:lnTo>
                  <a:pt x="160" y="243"/>
                </a:lnTo>
                <a:lnTo>
                  <a:pt x="161" y="244"/>
                </a:lnTo>
                <a:lnTo>
                  <a:pt x="161" y="246"/>
                </a:lnTo>
                <a:lnTo>
                  <a:pt x="161" y="247"/>
                </a:lnTo>
                <a:lnTo>
                  <a:pt x="162" y="247"/>
                </a:lnTo>
                <a:lnTo>
                  <a:pt x="162" y="246"/>
                </a:lnTo>
                <a:lnTo>
                  <a:pt x="164" y="244"/>
                </a:lnTo>
                <a:lnTo>
                  <a:pt x="164" y="246"/>
                </a:lnTo>
                <a:lnTo>
                  <a:pt x="164" y="247"/>
                </a:lnTo>
                <a:lnTo>
                  <a:pt x="164" y="248"/>
                </a:lnTo>
                <a:lnTo>
                  <a:pt x="164" y="250"/>
                </a:lnTo>
                <a:lnTo>
                  <a:pt x="165" y="251"/>
                </a:lnTo>
                <a:lnTo>
                  <a:pt x="168" y="251"/>
                </a:lnTo>
                <a:lnTo>
                  <a:pt x="169" y="250"/>
                </a:lnTo>
                <a:lnTo>
                  <a:pt x="169" y="251"/>
                </a:lnTo>
                <a:lnTo>
                  <a:pt x="168" y="252"/>
                </a:lnTo>
                <a:lnTo>
                  <a:pt x="169" y="251"/>
                </a:lnTo>
                <a:lnTo>
                  <a:pt x="170" y="250"/>
                </a:lnTo>
                <a:lnTo>
                  <a:pt x="172" y="248"/>
                </a:lnTo>
                <a:lnTo>
                  <a:pt x="173" y="248"/>
                </a:lnTo>
                <a:lnTo>
                  <a:pt x="172" y="248"/>
                </a:lnTo>
                <a:lnTo>
                  <a:pt x="172" y="247"/>
                </a:lnTo>
                <a:lnTo>
                  <a:pt x="173" y="246"/>
                </a:lnTo>
                <a:lnTo>
                  <a:pt x="174" y="244"/>
                </a:lnTo>
                <a:lnTo>
                  <a:pt x="176" y="243"/>
                </a:lnTo>
                <a:lnTo>
                  <a:pt x="177" y="243"/>
                </a:lnTo>
                <a:lnTo>
                  <a:pt x="177" y="244"/>
                </a:lnTo>
                <a:lnTo>
                  <a:pt x="177" y="246"/>
                </a:lnTo>
                <a:lnTo>
                  <a:pt x="176" y="246"/>
                </a:lnTo>
                <a:lnTo>
                  <a:pt x="176" y="247"/>
                </a:lnTo>
                <a:lnTo>
                  <a:pt x="176" y="248"/>
                </a:lnTo>
                <a:lnTo>
                  <a:pt x="176" y="250"/>
                </a:lnTo>
                <a:lnTo>
                  <a:pt x="174" y="250"/>
                </a:lnTo>
                <a:lnTo>
                  <a:pt x="173" y="250"/>
                </a:lnTo>
                <a:lnTo>
                  <a:pt x="173" y="251"/>
                </a:lnTo>
                <a:lnTo>
                  <a:pt x="172" y="252"/>
                </a:lnTo>
                <a:lnTo>
                  <a:pt x="173" y="252"/>
                </a:lnTo>
                <a:lnTo>
                  <a:pt x="173" y="251"/>
                </a:lnTo>
                <a:lnTo>
                  <a:pt x="173" y="252"/>
                </a:lnTo>
                <a:lnTo>
                  <a:pt x="173" y="254"/>
                </a:lnTo>
                <a:lnTo>
                  <a:pt x="173" y="255"/>
                </a:lnTo>
                <a:lnTo>
                  <a:pt x="174" y="256"/>
                </a:lnTo>
                <a:lnTo>
                  <a:pt x="176" y="256"/>
                </a:lnTo>
                <a:lnTo>
                  <a:pt x="176" y="257"/>
                </a:lnTo>
                <a:lnTo>
                  <a:pt x="177" y="257"/>
                </a:lnTo>
                <a:lnTo>
                  <a:pt x="176" y="257"/>
                </a:lnTo>
                <a:lnTo>
                  <a:pt x="174" y="259"/>
                </a:lnTo>
                <a:lnTo>
                  <a:pt x="173" y="260"/>
                </a:lnTo>
                <a:lnTo>
                  <a:pt x="174" y="260"/>
                </a:lnTo>
                <a:lnTo>
                  <a:pt x="176" y="259"/>
                </a:lnTo>
                <a:lnTo>
                  <a:pt x="176" y="257"/>
                </a:lnTo>
                <a:lnTo>
                  <a:pt x="176" y="259"/>
                </a:lnTo>
                <a:lnTo>
                  <a:pt x="176" y="260"/>
                </a:lnTo>
                <a:lnTo>
                  <a:pt x="176" y="261"/>
                </a:lnTo>
                <a:lnTo>
                  <a:pt x="177" y="263"/>
                </a:lnTo>
                <a:lnTo>
                  <a:pt x="177" y="264"/>
                </a:lnTo>
                <a:lnTo>
                  <a:pt x="176" y="264"/>
                </a:lnTo>
                <a:lnTo>
                  <a:pt x="176" y="261"/>
                </a:lnTo>
                <a:lnTo>
                  <a:pt x="174" y="261"/>
                </a:lnTo>
                <a:lnTo>
                  <a:pt x="174" y="263"/>
                </a:lnTo>
                <a:lnTo>
                  <a:pt x="176" y="265"/>
                </a:lnTo>
                <a:lnTo>
                  <a:pt x="177" y="265"/>
                </a:lnTo>
                <a:lnTo>
                  <a:pt x="177" y="267"/>
                </a:lnTo>
                <a:lnTo>
                  <a:pt x="178" y="268"/>
                </a:lnTo>
                <a:lnTo>
                  <a:pt x="178" y="269"/>
                </a:lnTo>
                <a:lnTo>
                  <a:pt x="179" y="269"/>
                </a:lnTo>
                <a:lnTo>
                  <a:pt x="178" y="268"/>
                </a:lnTo>
                <a:lnTo>
                  <a:pt x="178" y="267"/>
                </a:lnTo>
                <a:lnTo>
                  <a:pt x="177" y="265"/>
                </a:lnTo>
                <a:lnTo>
                  <a:pt x="178" y="265"/>
                </a:lnTo>
                <a:lnTo>
                  <a:pt x="178" y="268"/>
                </a:lnTo>
                <a:lnTo>
                  <a:pt x="179" y="268"/>
                </a:lnTo>
                <a:lnTo>
                  <a:pt x="181" y="269"/>
                </a:lnTo>
                <a:lnTo>
                  <a:pt x="181" y="271"/>
                </a:lnTo>
                <a:lnTo>
                  <a:pt x="182" y="271"/>
                </a:lnTo>
                <a:lnTo>
                  <a:pt x="182" y="272"/>
                </a:lnTo>
                <a:lnTo>
                  <a:pt x="181" y="273"/>
                </a:lnTo>
                <a:lnTo>
                  <a:pt x="182" y="274"/>
                </a:lnTo>
                <a:lnTo>
                  <a:pt x="181" y="274"/>
                </a:lnTo>
                <a:lnTo>
                  <a:pt x="182" y="274"/>
                </a:lnTo>
                <a:lnTo>
                  <a:pt x="182" y="276"/>
                </a:lnTo>
                <a:lnTo>
                  <a:pt x="183" y="274"/>
                </a:lnTo>
                <a:lnTo>
                  <a:pt x="182" y="273"/>
                </a:lnTo>
                <a:lnTo>
                  <a:pt x="182" y="272"/>
                </a:lnTo>
                <a:lnTo>
                  <a:pt x="183" y="274"/>
                </a:lnTo>
                <a:lnTo>
                  <a:pt x="185" y="274"/>
                </a:lnTo>
                <a:lnTo>
                  <a:pt x="186" y="276"/>
                </a:lnTo>
                <a:lnTo>
                  <a:pt x="186" y="277"/>
                </a:lnTo>
                <a:lnTo>
                  <a:pt x="187" y="278"/>
                </a:lnTo>
                <a:lnTo>
                  <a:pt x="189" y="280"/>
                </a:lnTo>
                <a:lnTo>
                  <a:pt x="191" y="281"/>
                </a:lnTo>
                <a:lnTo>
                  <a:pt x="190" y="281"/>
                </a:lnTo>
                <a:lnTo>
                  <a:pt x="189" y="281"/>
                </a:lnTo>
                <a:lnTo>
                  <a:pt x="190" y="281"/>
                </a:lnTo>
                <a:lnTo>
                  <a:pt x="191" y="282"/>
                </a:lnTo>
                <a:lnTo>
                  <a:pt x="193" y="281"/>
                </a:lnTo>
                <a:lnTo>
                  <a:pt x="194" y="281"/>
                </a:lnTo>
                <a:lnTo>
                  <a:pt x="195" y="280"/>
                </a:lnTo>
                <a:lnTo>
                  <a:pt x="196" y="280"/>
                </a:lnTo>
                <a:lnTo>
                  <a:pt x="198" y="280"/>
                </a:lnTo>
                <a:lnTo>
                  <a:pt x="199" y="280"/>
                </a:lnTo>
                <a:lnTo>
                  <a:pt x="200" y="280"/>
                </a:lnTo>
                <a:lnTo>
                  <a:pt x="202" y="278"/>
                </a:lnTo>
                <a:lnTo>
                  <a:pt x="203" y="278"/>
                </a:lnTo>
                <a:lnTo>
                  <a:pt x="204" y="277"/>
                </a:lnTo>
                <a:lnTo>
                  <a:pt x="206" y="277"/>
                </a:lnTo>
                <a:lnTo>
                  <a:pt x="207" y="276"/>
                </a:lnTo>
                <a:lnTo>
                  <a:pt x="208" y="274"/>
                </a:lnTo>
                <a:lnTo>
                  <a:pt x="210" y="273"/>
                </a:lnTo>
                <a:lnTo>
                  <a:pt x="210" y="274"/>
                </a:lnTo>
                <a:lnTo>
                  <a:pt x="211" y="273"/>
                </a:lnTo>
                <a:lnTo>
                  <a:pt x="211" y="272"/>
                </a:lnTo>
                <a:lnTo>
                  <a:pt x="212" y="272"/>
                </a:lnTo>
                <a:lnTo>
                  <a:pt x="212" y="271"/>
                </a:lnTo>
                <a:lnTo>
                  <a:pt x="213" y="271"/>
                </a:lnTo>
                <a:lnTo>
                  <a:pt x="215" y="269"/>
                </a:lnTo>
                <a:lnTo>
                  <a:pt x="216" y="268"/>
                </a:lnTo>
                <a:lnTo>
                  <a:pt x="216" y="267"/>
                </a:lnTo>
                <a:lnTo>
                  <a:pt x="217" y="265"/>
                </a:lnTo>
                <a:lnTo>
                  <a:pt x="219" y="265"/>
                </a:lnTo>
                <a:lnTo>
                  <a:pt x="220" y="265"/>
                </a:lnTo>
                <a:lnTo>
                  <a:pt x="221" y="264"/>
                </a:lnTo>
                <a:lnTo>
                  <a:pt x="223" y="264"/>
                </a:lnTo>
                <a:lnTo>
                  <a:pt x="224" y="264"/>
                </a:lnTo>
                <a:lnTo>
                  <a:pt x="224" y="265"/>
                </a:lnTo>
                <a:lnTo>
                  <a:pt x="225" y="265"/>
                </a:lnTo>
                <a:lnTo>
                  <a:pt x="227" y="265"/>
                </a:lnTo>
                <a:lnTo>
                  <a:pt x="227" y="267"/>
                </a:lnTo>
                <a:lnTo>
                  <a:pt x="225" y="267"/>
                </a:lnTo>
                <a:lnTo>
                  <a:pt x="225" y="268"/>
                </a:lnTo>
                <a:lnTo>
                  <a:pt x="224" y="268"/>
                </a:lnTo>
                <a:lnTo>
                  <a:pt x="224" y="269"/>
                </a:lnTo>
                <a:lnTo>
                  <a:pt x="223" y="269"/>
                </a:lnTo>
                <a:lnTo>
                  <a:pt x="223" y="271"/>
                </a:lnTo>
                <a:lnTo>
                  <a:pt x="224" y="271"/>
                </a:lnTo>
                <a:lnTo>
                  <a:pt x="224" y="272"/>
                </a:lnTo>
                <a:lnTo>
                  <a:pt x="224" y="273"/>
                </a:lnTo>
                <a:lnTo>
                  <a:pt x="224" y="274"/>
                </a:lnTo>
                <a:lnTo>
                  <a:pt x="223" y="274"/>
                </a:lnTo>
                <a:lnTo>
                  <a:pt x="223" y="276"/>
                </a:lnTo>
                <a:lnTo>
                  <a:pt x="224" y="276"/>
                </a:lnTo>
                <a:lnTo>
                  <a:pt x="223" y="277"/>
                </a:lnTo>
                <a:lnTo>
                  <a:pt x="221" y="278"/>
                </a:lnTo>
                <a:lnTo>
                  <a:pt x="221" y="280"/>
                </a:lnTo>
                <a:lnTo>
                  <a:pt x="221" y="281"/>
                </a:lnTo>
                <a:lnTo>
                  <a:pt x="220" y="281"/>
                </a:lnTo>
                <a:lnTo>
                  <a:pt x="221" y="282"/>
                </a:lnTo>
                <a:lnTo>
                  <a:pt x="221" y="284"/>
                </a:lnTo>
                <a:lnTo>
                  <a:pt x="221" y="285"/>
                </a:lnTo>
                <a:lnTo>
                  <a:pt x="220" y="286"/>
                </a:lnTo>
                <a:lnTo>
                  <a:pt x="220" y="288"/>
                </a:lnTo>
                <a:lnTo>
                  <a:pt x="220" y="289"/>
                </a:lnTo>
                <a:lnTo>
                  <a:pt x="219" y="289"/>
                </a:lnTo>
                <a:lnTo>
                  <a:pt x="219" y="290"/>
                </a:lnTo>
                <a:lnTo>
                  <a:pt x="220" y="292"/>
                </a:lnTo>
                <a:lnTo>
                  <a:pt x="220" y="293"/>
                </a:lnTo>
                <a:lnTo>
                  <a:pt x="219" y="294"/>
                </a:lnTo>
                <a:lnTo>
                  <a:pt x="219" y="295"/>
                </a:lnTo>
                <a:lnTo>
                  <a:pt x="220" y="297"/>
                </a:lnTo>
                <a:lnTo>
                  <a:pt x="220" y="298"/>
                </a:lnTo>
                <a:lnTo>
                  <a:pt x="220" y="299"/>
                </a:lnTo>
                <a:lnTo>
                  <a:pt x="220" y="301"/>
                </a:lnTo>
                <a:lnTo>
                  <a:pt x="219" y="301"/>
                </a:lnTo>
                <a:lnTo>
                  <a:pt x="220" y="302"/>
                </a:lnTo>
                <a:lnTo>
                  <a:pt x="219" y="303"/>
                </a:lnTo>
                <a:lnTo>
                  <a:pt x="217" y="305"/>
                </a:lnTo>
                <a:lnTo>
                  <a:pt x="217" y="306"/>
                </a:lnTo>
                <a:lnTo>
                  <a:pt x="216" y="307"/>
                </a:lnTo>
                <a:lnTo>
                  <a:pt x="217" y="307"/>
                </a:lnTo>
                <a:lnTo>
                  <a:pt x="217" y="309"/>
                </a:lnTo>
                <a:lnTo>
                  <a:pt x="215" y="310"/>
                </a:lnTo>
                <a:lnTo>
                  <a:pt x="215" y="311"/>
                </a:lnTo>
                <a:lnTo>
                  <a:pt x="216" y="312"/>
                </a:lnTo>
                <a:lnTo>
                  <a:pt x="216" y="314"/>
                </a:lnTo>
                <a:lnTo>
                  <a:pt x="219" y="315"/>
                </a:lnTo>
                <a:lnTo>
                  <a:pt x="219" y="316"/>
                </a:lnTo>
                <a:lnTo>
                  <a:pt x="220" y="318"/>
                </a:lnTo>
                <a:lnTo>
                  <a:pt x="223" y="318"/>
                </a:lnTo>
                <a:lnTo>
                  <a:pt x="224" y="318"/>
                </a:lnTo>
                <a:lnTo>
                  <a:pt x="223" y="318"/>
                </a:lnTo>
                <a:lnTo>
                  <a:pt x="221" y="318"/>
                </a:lnTo>
                <a:lnTo>
                  <a:pt x="221" y="319"/>
                </a:lnTo>
                <a:lnTo>
                  <a:pt x="223" y="319"/>
                </a:lnTo>
                <a:lnTo>
                  <a:pt x="223" y="318"/>
                </a:lnTo>
                <a:lnTo>
                  <a:pt x="224" y="318"/>
                </a:lnTo>
                <a:lnTo>
                  <a:pt x="224" y="316"/>
                </a:lnTo>
                <a:lnTo>
                  <a:pt x="223" y="316"/>
                </a:lnTo>
                <a:lnTo>
                  <a:pt x="224" y="315"/>
                </a:lnTo>
                <a:lnTo>
                  <a:pt x="224" y="316"/>
                </a:lnTo>
                <a:lnTo>
                  <a:pt x="225" y="315"/>
                </a:lnTo>
                <a:lnTo>
                  <a:pt x="225" y="316"/>
                </a:lnTo>
                <a:lnTo>
                  <a:pt x="225" y="318"/>
                </a:lnTo>
                <a:lnTo>
                  <a:pt x="227" y="319"/>
                </a:lnTo>
                <a:lnTo>
                  <a:pt x="227" y="320"/>
                </a:lnTo>
                <a:lnTo>
                  <a:pt x="227" y="322"/>
                </a:lnTo>
                <a:lnTo>
                  <a:pt x="227" y="323"/>
                </a:lnTo>
                <a:lnTo>
                  <a:pt x="228" y="323"/>
                </a:lnTo>
                <a:lnTo>
                  <a:pt x="228" y="324"/>
                </a:lnTo>
                <a:lnTo>
                  <a:pt x="229" y="326"/>
                </a:lnTo>
                <a:lnTo>
                  <a:pt x="231" y="327"/>
                </a:lnTo>
                <a:lnTo>
                  <a:pt x="231" y="328"/>
                </a:lnTo>
                <a:lnTo>
                  <a:pt x="234" y="332"/>
                </a:lnTo>
                <a:lnTo>
                  <a:pt x="237" y="335"/>
                </a:lnTo>
                <a:lnTo>
                  <a:pt x="238" y="335"/>
                </a:lnTo>
                <a:lnTo>
                  <a:pt x="238" y="336"/>
                </a:lnTo>
                <a:lnTo>
                  <a:pt x="240" y="339"/>
                </a:lnTo>
                <a:lnTo>
                  <a:pt x="238" y="339"/>
                </a:lnTo>
                <a:lnTo>
                  <a:pt x="238" y="337"/>
                </a:lnTo>
                <a:lnTo>
                  <a:pt x="237" y="336"/>
                </a:lnTo>
                <a:lnTo>
                  <a:pt x="237" y="335"/>
                </a:lnTo>
                <a:lnTo>
                  <a:pt x="236" y="335"/>
                </a:lnTo>
                <a:lnTo>
                  <a:pt x="236" y="333"/>
                </a:lnTo>
                <a:lnTo>
                  <a:pt x="234" y="333"/>
                </a:lnTo>
                <a:lnTo>
                  <a:pt x="233" y="332"/>
                </a:lnTo>
                <a:lnTo>
                  <a:pt x="232" y="332"/>
                </a:lnTo>
                <a:lnTo>
                  <a:pt x="233" y="332"/>
                </a:lnTo>
                <a:lnTo>
                  <a:pt x="234" y="332"/>
                </a:lnTo>
                <a:lnTo>
                  <a:pt x="233" y="332"/>
                </a:lnTo>
                <a:lnTo>
                  <a:pt x="232" y="333"/>
                </a:lnTo>
                <a:lnTo>
                  <a:pt x="232" y="335"/>
                </a:lnTo>
                <a:lnTo>
                  <a:pt x="233" y="335"/>
                </a:lnTo>
                <a:lnTo>
                  <a:pt x="233" y="333"/>
                </a:lnTo>
                <a:lnTo>
                  <a:pt x="234" y="333"/>
                </a:lnTo>
                <a:lnTo>
                  <a:pt x="236" y="335"/>
                </a:lnTo>
                <a:lnTo>
                  <a:pt x="236" y="336"/>
                </a:lnTo>
                <a:lnTo>
                  <a:pt x="237" y="337"/>
                </a:lnTo>
                <a:lnTo>
                  <a:pt x="238" y="337"/>
                </a:lnTo>
                <a:lnTo>
                  <a:pt x="240" y="340"/>
                </a:lnTo>
                <a:lnTo>
                  <a:pt x="241" y="340"/>
                </a:lnTo>
                <a:lnTo>
                  <a:pt x="242" y="340"/>
                </a:lnTo>
                <a:lnTo>
                  <a:pt x="241" y="341"/>
                </a:lnTo>
                <a:lnTo>
                  <a:pt x="241" y="343"/>
                </a:lnTo>
                <a:lnTo>
                  <a:pt x="242" y="343"/>
                </a:lnTo>
                <a:lnTo>
                  <a:pt x="244" y="343"/>
                </a:lnTo>
                <a:lnTo>
                  <a:pt x="244" y="341"/>
                </a:lnTo>
                <a:lnTo>
                  <a:pt x="245" y="341"/>
                </a:lnTo>
                <a:lnTo>
                  <a:pt x="245" y="343"/>
                </a:lnTo>
                <a:lnTo>
                  <a:pt x="246" y="343"/>
                </a:lnTo>
                <a:lnTo>
                  <a:pt x="248" y="344"/>
                </a:lnTo>
                <a:lnTo>
                  <a:pt x="248" y="345"/>
                </a:lnTo>
                <a:lnTo>
                  <a:pt x="249" y="345"/>
                </a:lnTo>
                <a:lnTo>
                  <a:pt x="249" y="346"/>
                </a:lnTo>
                <a:lnTo>
                  <a:pt x="249" y="348"/>
                </a:lnTo>
                <a:lnTo>
                  <a:pt x="250" y="348"/>
                </a:lnTo>
                <a:lnTo>
                  <a:pt x="250" y="349"/>
                </a:lnTo>
                <a:lnTo>
                  <a:pt x="250" y="350"/>
                </a:lnTo>
                <a:lnTo>
                  <a:pt x="249" y="350"/>
                </a:lnTo>
                <a:lnTo>
                  <a:pt x="249" y="352"/>
                </a:lnTo>
                <a:lnTo>
                  <a:pt x="249" y="350"/>
                </a:lnTo>
                <a:lnTo>
                  <a:pt x="246" y="350"/>
                </a:lnTo>
                <a:lnTo>
                  <a:pt x="246" y="352"/>
                </a:lnTo>
                <a:lnTo>
                  <a:pt x="245" y="352"/>
                </a:lnTo>
                <a:lnTo>
                  <a:pt x="246" y="352"/>
                </a:lnTo>
                <a:lnTo>
                  <a:pt x="246" y="353"/>
                </a:lnTo>
                <a:lnTo>
                  <a:pt x="246" y="354"/>
                </a:lnTo>
                <a:lnTo>
                  <a:pt x="248" y="353"/>
                </a:lnTo>
                <a:lnTo>
                  <a:pt x="249" y="354"/>
                </a:lnTo>
                <a:lnTo>
                  <a:pt x="249" y="353"/>
                </a:lnTo>
                <a:lnTo>
                  <a:pt x="248" y="353"/>
                </a:lnTo>
                <a:lnTo>
                  <a:pt x="249" y="352"/>
                </a:lnTo>
                <a:lnTo>
                  <a:pt x="249" y="353"/>
                </a:lnTo>
                <a:lnTo>
                  <a:pt x="250" y="353"/>
                </a:lnTo>
                <a:lnTo>
                  <a:pt x="250" y="354"/>
                </a:lnTo>
                <a:lnTo>
                  <a:pt x="250" y="356"/>
                </a:lnTo>
                <a:lnTo>
                  <a:pt x="251" y="354"/>
                </a:lnTo>
                <a:lnTo>
                  <a:pt x="253" y="353"/>
                </a:lnTo>
                <a:lnTo>
                  <a:pt x="253" y="354"/>
                </a:lnTo>
                <a:lnTo>
                  <a:pt x="253" y="356"/>
                </a:lnTo>
                <a:lnTo>
                  <a:pt x="253" y="357"/>
                </a:lnTo>
                <a:lnTo>
                  <a:pt x="253" y="358"/>
                </a:lnTo>
                <a:lnTo>
                  <a:pt x="253" y="360"/>
                </a:lnTo>
                <a:lnTo>
                  <a:pt x="251" y="360"/>
                </a:lnTo>
                <a:lnTo>
                  <a:pt x="251" y="361"/>
                </a:lnTo>
                <a:lnTo>
                  <a:pt x="250" y="361"/>
                </a:lnTo>
                <a:lnTo>
                  <a:pt x="249" y="362"/>
                </a:lnTo>
                <a:lnTo>
                  <a:pt x="249" y="363"/>
                </a:lnTo>
                <a:lnTo>
                  <a:pt x="251" y="365"/>
                </a:lnTo>
                <a:lnTo>
                  <a:pt x="251" y="366"/>
                </a:lnTo>
                <a:lnTo>
                  <a:pt x="253" y="365"/>
                </a:lnTo>
                <a:lnTo>
                  <a:pt x="253" y="366"/>
                </a:lnTo>
                <a:lnTo>
                  <a:pt x="253" y="367"/>
                </a:lnTo>
                <a:lnTo>
                  <a:pt x="254" y="367"/>
                </a:lnTo>
                <a:lnTo>
                  <a:pt x="254" y="369"/>
                </a:lnTo>
                <a:lnTo>
                  <a:pt x="254" y="370"/>
                </a:lnTo>
                <a:lnTo>
                  <a:pt x="255" y="370"/>
                </a:lnTo>
                <a:lnTo>
                  <a:pt x="255" y="371"/>
                </a:lnTo>
                <a:lnTo>
                  <a:pt x="255" y="373"/>
                </a:lnTo>
                <a:lnTo>
                  <a:pt x="254" y="373"/>
                </a:lnTo>
                <a:lnTo>
                  <a:pt x="253" y="373"/>
                </a:lnTo>
                <a:lnTo>
                  <a:pt x="251" y="373"/>
                </a:lnTo>
                <a:lnTo>
                  <a:pt x="251" y="374"/>
                </a:lnTo>
                <a:lnTo>
                  <a:pt x="253" y="374"/>
                </a:lnTo>
                <a:lnTo>
                  <a:pt x="253" y="375"/>
                </a:lnTo>
                <a:lnTo>
                  <a:pt x="254" y="375"/>
                </a:lnTo>
                <a:lnTo>
                  <a:pt x="253" y="377"/>
                </a:lnTo>
                <a:lnTo>
                  <a:pt x="251" y="378"/>
                </a:lnTo>
                <a:lnTo>
                  <a:pt x="250" y="378"/>
                </a:lnTo>
                <a:lnTo>
                  <a:pt x="250" y="379"/>
                </a:lnTo>
                <a:lnTo>
                  <a:pt x="249" y="379"/>
                </a:lnTo>
                <a:lnTo>
                  <a:pt x="249" y="381"/>
                </a:lnTo>
                <a:lnTo>
                  <a:pt x="248" y="381"/>
                </a:lnTo>
                <a:lnTo>
                  <a:pt x="248" y="382"/>
                </a:lnTo>
                <a:lnTo>
                  <a:pt x="248" y="383"/>
                </a:lnTo>
                <a:lnTo>
                  <a:pt x="248" y="384"/>
                </a:lnTo>
                <a:lnTo>
                  <a:pt x="249" y="384"/>
                </a:lnTo>
                <a:lnTo>
                  <a:pt x="248" y="386"/>
                </a:lnTo>
                <a:lnTo>
                  <a:pt x="246" y="386"/>
                </a:lnTo>
                <a:lnTo>
                  <a:pt x="246" y="387"/>
                </a:lnTo>
                <a:lnTo>
                  <a:pt x="245" y="388"/>
                </a:lnTo>
                <a:lnTo>
                  <a:pt x="242" y="388"/>
                </a:lnTo>
                <a:lnTo>
                  <a:pt x="242" y="387"/>
                </a:lnTo>
                <a:lnTo>
                  <a:pt x="241" y="387"/>
                </a:lnTo>
                <a:lnTo>
                  <a:pt x="240" y="388"/>
                </a:lnTo>
                <a:lnTo>
                  <a:pt x="238" y="388"/>
                </a:lnTo>
                <a:lnTo>
                  <a:pt x="237" y="390"/>
                </a:lnTo>
                <a:lnTo>
                  <a:pt x="237" y="388"/>
                </a:lnTo>
                <a:lnTo>
                  <a:pt x="236" y="390"/>
                </a:lnTo>
                <a:lnTo>
                  <a:pt x="234" y="390"/>
                </a:lnTo>
                <a:lnTo>
                  <a:pt x="233" y="390"/>
                </a:lnTo>
                <a:lnTo>
                  <a:pt x="233" y="391"/>
                </a:lnTo>
                <a:lnTo>
                  <a:pt x="233" y="392"/>
                </a:lnTo>
                <a:lnTo>
                  <a:pt x="234" y="394"/>
                </a:lnTo>
                <a:lnTo>
                  <a:pt x="234" y="395"/>
                </a:lnTo>
                <a:lnTo>
                  <a:pt x="233" y="395"/>
                </a:lnTo>
                <a:lnTo>
                  <a:pt x="233" y="396"/>
                </a:lnTo>
                <a:lnTo>
                  <a:pt x="232" y="395"/>
                </a:lnTo>
                <a:lnTo>
                  <a:pt x="231" y="395"/>
                </a:lnTo>
                <a:lnTo>
                  <a:pt x="229" y="395"/>
                </a:lnTo>
                <a:lnTo>
                  <a:pt x="229" y="396"/>
                </a:lnTo>
                <a:lnTo>
                  <a:pt x="228" y="396"/>
                </a:lnTo>
                <a:lnTo>
                  <a:pt x="228" y="398"/>
                </a:lnTo>
                <a:lnTo>
                  <a:pt x="228" y="401"/>
                </a:lnTo>
                <a:lnTo>
                  <a:pt x="229" y="403"/>
                </a:lnTo>
                <a:lnTo>
                  <a:pt x="231" y="403"/>
                </a:lnTo>
                <a:lnTo>
                  <a:pt x="232" y="404"/>
                </a:lnTo>
                <a:lnTo>
                  <a:pt x="233" y="404"/>
                </a:lnTo>
                <a:lnTo>
                  <a:pt x="234" y="404"/>
                </a:lnTo>
                <a:lnTo>
                  <a:pt x="236" y="405"/>
                </a:lnTo>
                <a:lnTo>
                  <a:pt x="234" y="407"/>
                </a:lnTo>
                <a:lnTo>
                  <a:pt x="233" y="405"/>
                </a:lnTo>
                <a:lnTo>
                  <a:pt x="232" y="405"/>
                </a:lnTo>
                <a:lnTo>
                  <a:pt x="232" y="407"/>
                </a:lnTo>
                <a:lnTo>
                  <a:pt x="232" y="405"/>
                </a:lnTo>
                <a:lnTo>
                  <a:pt x="231" y="407"/>
                </a:lnTo>
                <a:lnTo>
                  <a:pt x="231" y="405"/>
                </a:lnTo>
                <a:lnTo>
                  <a:pt x="231" y="407"/>
                </a:lnTo>
                <a:lnTo>
                  <a:pt x="229" y="407"/>
                </a:lnTo>
                <a:lnTo>
                  <a:pt x="228" y="407"/>
                </a:lnTo>
                <a:lnTo>
                  <a:pt x="227" y="407"/>
                </a:lnTo>
                <a:lnTo>
                  <a:pt x="227" y="405"/>
                </a:lnTo>
                <a:lnTo>
                  <a:pt x="225" y="405"/>
                </a:lnTo>
                <a:lnTo>
                  <a:pt x="225" y="404"/>
                </a:lnTo>
                <a:lnTo>
                  <a:pt x="225" y="405"/>
                </a:lnTo>
                <a:lnTo>
                  <a:pt x="224" y="405"/>
                </a:lnTo>
                <a:lnTo>
                  <a:pt x="223" y="404"/>
                </a:lnTo>
                <a:lnTo>
                  <a:pt x="223" y="405"/>
                </a:lnTo>
                <a:lnTo>
                  <a:pt x="221" y="404"/>
                </a:lnTo>
                <a:lnTo>
                  <a:pt x="221" y="405"/>
                </a:lnTo>
                <a:lnTo>
                  <a:pt x="220" y="407"/>
                </a:lnTo>
                <a:lnTo>
                  <a:pt x="220" y="408"/>
                </a:lnTo>
                <a:lnTo>
                  <a:pt x="219" y="408"/>
                </a:lnTo>
                <a:lnTo>
                  <a:pt x="219" y="409"/>
                </a:lnTo>
                <a:lnTo>
                  <a:pt x="216" y="409"/>
                </a:lnTo>
                <a:lnTo>
                  <a:pt x="215" y="409"/>
                </a:lnTo>
                <a:lnTo>
                  <a:pt x="213" y="411"/>
                </a:lnTo>
                <a:lnTo>
                  <a:pt x="212" y="411"/>
                </a:lnTo>
                <a:lnTo>
                  <a:pt x="212" y="412"/>
                </a:lnTo>
                <a:lnTo>
                  <a:pt x="211" y="412"/>
                </a:lnTo>
                <a:lnTo>
                  <a:pt x="211" y="411"/>
                </a:lnTo>
                <a:lnTo>
                  <a:pt x="210" y="411"/>
                </a:lnTo>
                <a:lnTo>
                  <a:pt x="211" y="412"/>
                </a:lnTo>
                <a:lnTo>
                  <a:pt x="211" y="413"/>
                </a:lnTo>
                <a:lnTo>
                  <a:pt x="210" y="413"/>
                </a:lnTo>
                <a:lnTo>
                  <a:pt x="208" y="415"/>
                </a:lnTo>
                <a:lnTo>
                  <a:pt x="207" y="415"/>
                </a:lnTo>
                <a:lnTo>
                  <a:pt x="206" y="416"/>
                </a:lnTo>
                <a:lnTo>
                  <a:pt x="204" y="416"/>
                </a:lnTo>
                <a:lnTo>
                  <a:pt x="203" y="416"/>
                </a:lnTo>
                <a:lnTo>
                  <a:pt x="203" y="417"/>
                </a:lnTo>
                <a:lnTo>
                  <a:pt x="202" y="417"/>
                </a:lnTo>
                <a:lnTo>
                  <a:pt x="200" y="418"/>
                </a:lnTo>
                <a:lnTo>
                  <a:pt x="202" y="418"/>
                </a:lnTo>
                <a:lnTo>
                  <a:pt x="202" y="420"/>
                </a:lnTo>
                <a:lnTo>
                  <a:pt x="200" y="420"/>
                </a:lnTo>
                <a:lnTo>
                  <a:pt x="200" y="421"/>
                </a:lnTo>
                <a:lnTo>
                  <a:pt x="202" y="422"/>
                </a:lnTo>
                <a:lnTo>
                  <a:pt x="200" y="424"/>
                </a:lnTo>
                <a:lnTo>
                  <a:pt x="199" y="424"/>
                </a:lnTo>
                <a:lnTo>
                  <a:pt x="198" y="425"/>
                </a:lnTo>
                <a:lnTo>
                  <a:pt x="199" y="425"/>
                </a:lnTo>
                <a:lnTo>
                  <a:pt x="199" y="426"/>
                </a:lnTo>
                <a:lnTo>
                  <a:pt x="200" y="426"/>
                </a:lnTo>
                <a:lnTo>
                  <a:pt x="202" y="428"/>
                </a:lnTo>
                <a:lnTo>
                  <a:pt x="203" y="428"/>
                </a:lnTo>
                <a:lnTo>
                  <a:pt x="203" y="429"/>
                </a:lnTo>
                <a:lnTo>
                  <a:pt x="207" y="430"/>
                </a:lnTo>
                <a:lnTo>
                  <a:pt x="207" y="432"/>
                </a:lnTo>
                <a:lnTo>
                  <a:pt x="207" y="433"/>
                </a:lnTo>
                <a:lnTo>
                  <a:pt x="207" y="434"/>
                </a:lnTo>
                <a:lnTo>
                  <a:pt x="206" y="434"/>
                </a:lnTo>
                <a:lnTo>
                  <a:pt x="206" y="435"/>
                </a:lnTo>
                <a:lnTo>
                  <a:pt x="207" y="437"/>
                </a:lnTo>
                <a:lnTo>
                  <a:pt x="207" y="438"/>
                </a:lnTo>
                <a:lnTo>
                  <a:pt x="207" y="439"/>
                </a:lnTo>
                <a:lnTo>
                  <a:pt x="207" y="441"/>
                </a:lnTo>
                <a:lnTo>
                  <a:pt x="208" y="441"/>
                </a:lnTo>
                <a:lnTo>
                  <a:pt x="210" y="442"/>
                </a:lnTo>
                <a:lnTo>
                  <a:pt x="211" y="442"/>
                </a:lnTo>
                <a:lnTo>
                  <a:pt x="212" y="442"/>
                </a:lnTo>
                <a:lnTo>
                  <a:pt x="212" y="443"/>
                </a:lnTo>
                <a:lnTo>
                  <a:pt x="211" y="443"/>
                </a:lnTo>
                <a:lnTo>
                  <a:pt x="212" y="443"/>
                </a:lnTo>
                <a:lnTo>
                  <a:pt x="215" y="443"/>
                </a:lnTo>
                <a:lnTo>
                  <a:pt x="216" y="442"/>
                </a:lnTo>
                <a:lnTo>
                  <a:pt x="216" y="443"/>
                </a:lnTo>
                <a:lnTo>
                  <a:pt x="216" y="442"/>
                </a:lnTo>
                <a:lnTo>
                  <a:pt x="215" y="441"/>
                </a:lnTo>
                <a:lnTo>
                  <a:pt x="216" y="441"/>
                </a:lnTo>
                <a:lnTo>
                  <a:pt x="217" y="441"/>
                </a:lnTo>
                <a:lnTo>
                  <a:pt x="219" y="441"/>
                </a:lnTo>
                <a:lnTo>
                  <a:pt x="219" y="442"/>
                </a:lnTo>
                <a:lnTo>
                  <a:pt x="220" y="442"/>
                </a:lnTo>
                <a:lnTo>
                  <a:pt x="221" y="443"/>
                </a:lnTo>
                <a:lnTo>
                  <a:pt x="223" y="443"/>
                </a:lnTo>
                <a:lnTo>
                  <a:pt x="224" y="445"/>
                </a:lnTo>
                <a:lnTo>
                  <a:pt x="225" y="445"/>
                </a:lnTo>
                <a:lnTo>
                  <a:pt x="227" y="445"/>
                </a:lnTo>
                <a:lnTo>
                  <a:pt x="228" y="445"/>
                </a:lnTo>
                <a:lnTo>
                  <a:pt x="229" y="445"/>
                </a:lnTo>
                <a:lnTo>
                  <a:pt x="231" y="445"/>
                </a:lnTo>
                <a:lnTo>
                  <a:pt x="231" y="443"/>
                </a:lnTo>
                <a:lnTo>
                  <a:pt x="232" y="443"/>
                </a:lnTo>
                <a:lnTo>
                  <a:pt x="231" y="443"/>
                </a:lnTo>
                <a:lnTo>
                  <a:pt x="232" y="443"/>
                </a:lnTo>
                <a:lnTo>
                  <a:pt x="231" y="443"/>
                </a:lnTo>
                <a:lnTo>
                  <a:pt x="232" y="443"/>
                </a:lnTo>
                <a:lnTo>
                  <a:pt x="231" y="442"/>
                </a:lnTo>
                <a:lnTo>
                  <a:pt x="231" y="443"/>
                </a:lnTo>
                <a:lnTo>
                  <a:pt x="231" y="442"/>
                </a:lnTo>
                <a:lnTo>
                  <a:pt x="229" y="442"/>
                </a:lnTo>
                <a:lnTo>
                  <a:pt x="228" y="441"/>
                </a:lnTo>
                <a:lnTo>
                  <a:pt x="227" y="441"/>
                </a:lnTo>
                <a:lnTo>
                  <a:pt x="225" y="441"/>
                </a:lnTo>
                <a:lnTo>
                  <a:pt x="224" y="441"/>
                </a:lnTo>
                <a:lnTo>
                  <a:pt x="224" y="439"/>
                </a:lnTo>
                <a:lnTo>
                  <a:pt x="223" y="439"/>
                </a:lnTo>
                <a:lnTo>
                  <a:pt x="221" y="439"/>
                </a:lnTo>
                <a:lnTo>
                  <a:pt x="221" y="438"/>
                </a:lnTo>
                <a:lnTo>
                  <a:pt x="223" y="438"/>
                </a:lnTo>
                <a:lnTo>
                  <a:pt x="224" y="438"/>
                </a:lnTo>
                <a:lnTo>
                  <a:pt x="225" y="438"/>
                </a:lnTo>
                <a:lnTo>
                  <a:pt x="225" y="437"/>
                </a:lnTo>
                <a:lnTo>
                  <a:pt x="227" y="437"/>
                </a:lnTo>
                <a:lnTo>
                  <a:pt x="228" y="437"/>
                </a:lnTo>
                <a:lnTo>
                  <a:pt x="228" y="438"/>
                </a:lnTo>
                <a:lnTo>
                  <a:pt x="229" y="438"/>
                </a:lnTo>
                <a:lnTo>
                  <a:pt x="231" y="438"/>
                </a:lnTo>
                <a:lnTo>
                  <a:pt x="232" y="438"/>
                </a:lnTo>
                <a:lnTo>
                  <a:pt x="233" y="438"/>
                </a:lnTo>
                <a:lnTo>
                  <a:pt x="233" y="439"/>
                </a:lnTo>
                <a:lnTo>
                  <a:pt x="236" y="439"/>
                </a:lnTo>
                <a:lnTo>
                  <a:pt x="237" y="438"/>
                </a:lnTo>
                <a:lnTo>
                  <a:pt x="238" y="438"/>
                </a:lnTo>
                <a:lnTo>
                  <a:pt x="240" y="438"/>
                </a:lnTo>
                <a:lnTo>
                  <a:pt x="240" y="439"/>
                </a:lnTo>
                <a:lnTo>
                  <a:pt x="241" y="439"/>
                </a:lnTo>
                <a:lnTo>
                  <a:pt x="241" y="441"/>
                </a:lnTo>
                <a:lnTo>
                  <a:pt x="242" y="441"/>
                </a:lnTo>
                <a:lnTo>
                  <a:pt x="244" y="442"/>
                </a:lnTo>
                <a:lnTo>
                  <a:pt x="245" y="442"/>
                </a:lnTo>
                <a:lnTo>
                  <a:pt x="245" y="443"/>
                </a:lnTo>
                <a:lnTo>
                  <a:pt x="246" y="443"/>
                </a:lnTo>
                <a:lnTo>
                  <a:pt x="246" y="442"/>
                </a:lnTo>
                <a:lnTo>
                  <a:pt x="249" y="442"/>
                </a:lnTo>
                <a:lnTo>
                  <a:pt x="250" y="442"/>
                </a:lnTo>
                <a:lnTo>
                  <a:pt x="251" y="441"/>
                </a:lnTo>
                <a:lnTo>
                  <a:pt x="251" y="442"/>
                </a:lnTo>
                <a:lnTo>
                  <a:pt x="251" y="443"/>
                </a:lnTo>
                <a:lnTo>
                  <a:pt x="251" y="442"/>
                </a:lnTo>
                <a:lnTo>
                  <a:pt x="253" y="442"/>
                </a:lnTo>
                <a:lnTo>
                  <a:pt x="254" y="442"/>
                </a:lnTo>
                <a:lnTo>
                  <a:pt x="255" y="442"/>
                </a:lnTo>
                <a:lnTo>
                  <a:pt x="255" y="443"/>
                </a:lnTo>
                <a:lnTo>
                  <a:pt x="257" y="443"/>
                </a:lnTo>
                <a:lnTo>
                  <a:pt x="257" y="442"/>
                </a:lnTo>
                <a:lnTo>
                  <a:pt x="258" y="442"/>
                </a:lnTo>
                <a:lnTo>
                  <a:pt x="257" y="442"/>
                </a:lnTo>
                <a:lnTo>
                  <a:pt x="257" y="441"/>
                </a:lnTo>
                <a:lnTo>
                  <a:pt x="258" y="441"/>
                </a:lnTo>
                <a:lnTo>
                  <a:pt x="259" y="439"/>
                </a:lnTo>
                <a:lnTo>
                  <a:pt x="261" y="439"/>
                </a:lnTo>
                <a:lnTo>
                  <a:pt x="262" y="439"/>
                </a:lnTo>
                <a:lnTo>
                  <a:pt x="262" y="441"/>
                </a:lnTo>
                <a:lnTo>
                  <a:pt x="262" y="442"/>
                </a:lnTo>
                <a:lnTo>
                  <a:pt x="262" y="443"/>
                </a:lnTo>
                <a:lnTo>
                  <a:pt x="261" y="443"/>
                </a:lnTo>
                <a:lnTo>
                  <a:pt x="261" y="445"/>
                </a:lnTo>
                <a:lnTo>
                  <a:pt x="259" y="445"/>
                </a:lnTo>
                <a:lnTo>
                  <a:pt x="259" y="446"/>
                </a:lnTo>
                <a:lnTo>
                  <a:pt x="261" y="446"/>
                </a:lnTo>
                <a:lnTo>
                  <a:pt x="263" y="446"/>
                </a:lnTo>
                <a:lnTo>
                  <a:pt x="263" y="447"/>
                </a:lnTo>
                <a:lnTo>
                  <a:pt x="263" y="446"/>
                </a:lnTo>
                <a:lnTo>
                  <a:pt x="265" y="446"/>
                </a:lnTo>
                <a:lnTo>
                  <a:pt x="266" y="447"/>
                </a:lnTo>
                <a:lnTo>
                  <a:pt x="267" y="447"/>
                </a:lnTo>
                <a:lnTo>
                  <a:pt x="268" y="447"/>
                </a:lnTo>
                <a:lnTo>
                  <a:pt x="267" y="449"/>
                </a:lnTo>
                <a:lnTo>
                  <a:pt x="268" y="450"/>
                </a:lnTo>
                <a:lnTo>
                  <a:pt x="270" y="450"/>
                </a:lnTo>
                <a:lnTo>
                  <a:pt x="268" y="451"/>
                </a:lnTo>
                <a:lnTo>
                  <a:pt x="270" y="451"/>
                </a:lnTo>
                <a:lnTo>
                  <a:pt x="270" y="453"/>
                </a:lnTo>
                <a:lnTo>
                  <a:pt x="268" y="453"/>
                </a:lnTo>
                <a:lnTo>
                  <a:pt x="267" y="454"/>
                </a:lnTo>
                <a:lnTo>
                  <a:pt x="266" y="454"/>
                </a:lnTo>
                <a:lnTo>
                  <a:pt x="267" y="455"/>
                </a:lnTo>
                <a:lnTo>
                  <a:pt x="268" y="455"/>
                </a:lnTo>
                <a:lnTo>
                  <a:pt x="267" y="456"/>
                </a:lnTo>
                <a:lnTo>
                  <a:pt x="268" y="458"/>
                </a:lnTo>
                <a:lnTo>
                  <a:pt x="267" y="458"/>
                </a:lnTo>
                <a:lnTo>
                  <a:pt x="266" y="458"/>
                </a:lnTo>
                <a:lnTo>
                  <a:pt x="265" y="458"/>
                </a:lnTo>
                <a:lnTo>
                  <a:pt x="263" y="458"/>
                </a:lnTo>
                <a:lnTo>
                  <a:pt x="263" y="456"/>
                </a:lnTo>
                <a:lnTo>
                  <a:pt x="262" y="456"/>
                </a:lnTo>
                <a:lnTo>
                  <a:pt x="261" y="456"/>
                </a:lnTo>
                <a:lnTo>
                  <a:pt x="259" y="456"/>
                </a:lnTo>
                <a:lnTo>
                  <a:pt x="258" y="456"/>
                </a:lnTo>
                <a:lnTo>
                  <a:pt x="257" y="455"/>
                </a:lnTo>
                <a:lnTo>
                  <a:pt x="255" y="455"/>
                </a:lnTo>
                <a:lnTo>
                  <a:pt x="257" y="455"/>
                </a:lnTo>
                <a:lnTo>
                  <a:pt x="257" y="456"/>
                </a:lnTo>
                <a:lnTo>
                  <a:pt x="258" y="456"/>
                </a:lnTo>
                <a:lnTo>
                  <a:pt x="258" y="458"/>
                </a:lnTo>
                <a:lnTo>
                  <a:pt x="258" y="456"/>
                </a:lnTo>
                <a:lnTo>
                  <a:pt x="259" y="458"/>
                </a:lnTo>
                <a:lnTo>
                  <a:pt x="259" y="456"/>
                </a:lnTo>
                <a:lnTo>
                  <a:pt x="259" y="458"/>
                </a:lnTo>
                <a:lnTo>
                  <a:pt x="261" y="458"/>
                </a:lnTo>
                <a:lnTo>
                  <a:pt x="262" y="458"/>
                </a:lnTo>
                <a:lnTo>
                  <a:pt x="261" y="458"/>
                </a:lnTo>
                <a:lnTo>
                  <a:pt x="262" y="459"/>
                </a:lnTo>
                <a:lnTo>
                  <a:pt x="261" y="460"/>
                </a:lnTo>
                <a:lnTo>
                  <a:pt x="261" y="462"/>
                </a:lnTo>
                <a:lnTo>
                  <a:pt x="259" y="462"/>
                </a:lnTo>
                <a:lnTo>
                  <a:pt x="259" y="463"/>
                </a:lnTo>
                <a:lnTo>
                  <a:pt x="261" y="463"/>
                </a:lnTo>
                <a:lnTo>
                  <a:pt x="261" y="464"/>
                </a:lnTo>
                <a:lnTo>
                  <a:pt x="259" y="464"/>
                </a:lnTo>
                <a:lnTo>
                  <a:pt x="259" y="466"/>
                </a:lnTo>
                <a:lnTo>
                  <a:pt x="258" y="466"/>
                </a:lnTo>
                <a:lnTo>
                  <a:pt x="259" y="466"/>
                </a:lnTo>
                <a:lnTo>
                  <a:pt x="258" y="466"/>
                </a:lnTo>
                <a:lnTo>
                  <a:pt x="258" y="467"/>
                </a:lnTo>
                <a:lnTo>
                  <a:pt x="259" y="467"/>
                </a:lnTo>
                <a:lnTo>
                  <a:pt x="261" y="467"/>
                </a:lnTo>
                <a:lnTo>
                  <a:pt x="262" y="467"/>
                </a:lnTo>
                <a:lnTo>
                  <a:pt x="263" y="466"/>
                </a:lnTo>
                <a:lnTo>
                  <a:pt x="265" y="466"/>
                </a:lnTo>
                <a:lnTo>
                  <a:pt x="265" y="467"/>
                </a:lnTo>
                <a:lnTo>
                  <a:pt x="265" y="468"/>
                </a:lnTo>
                <a:lnTo>
                  <a:pt x="265" y="470"/>
                </a:lnTo>
                <a:lnTo>
                  <a:pt x="266" y="470"/>
                </a:lnTo>
                <a:lnTo>
                  <a:pt x="266" y="471"/>
                </a:lnTo>
                <a:lnTo>
                  <a:pt x="265" y="471"/>
                </a:lnTo>
                <a:lnTo>
                  <a:pt x="265" y="472"/>
                </a:lnTo>
                <a:lnTo>
                  <a:pt x="263" y="472"/>
                </a:lnTo>
                <a:lnTo>
                  <a:pt x="263" y="473"/>
                </a:lnTo>
                <a:lnTo>
                  <a:pt x="265" y="473"/>
                </a:lnTo>
                <a:lnTo>
                  <a:pt x="263" y="475"/>
                </a:lnTo>
                <a:lnTo>
                  <a:pt x="262" y="475"/>
                </a:lnTo>
                <a:lnTo>
                  <a:pt x="262" y="476"/>
                </a:lnTo>
                <a:lnTo>
                  <a:pt x="261" y="476"/>
                </a:lnTo>
                <a:lnTo>
                  <a:pt x="259" y="475"/>
                </a:lnTo>
                <a:lnTo>
                  <a:pt x="259" y="473"/>
                </a:lnTo>
                <a:lnTo>
                  <a:pt x="259" y="475"/>
                </a:lnTo>
                <a:lnTo>
                  <a:pt x="261" y="476"/>
                </a:lnTo>
                <a:lnTo>
                  <a:pt x="261" y="477"/>
                </a:lnTo>
                <a:lnTo>
                  <a:pt x="261" y="479"/>
                </a:lnTo>
                <a:lnTo>
                  <a:pt x="261" y="480"/>
                </a:lnTo>
                <a:lnTo>
                  <a:pt x="259" y="480"/>
                </a:lnTo>
                <a:lnTo>
                  <a:pt x="258" y="480"/>
                </a:lnTo>
                <a:lnTo>
                  <a:pt x="258" y="481"/>
                </a:lnTo>
                <a:lnTo>
                  <a:pt x="257" y="480"/>
                </a:lnTo>
                <a:lnTo>
                  <a:pt x="257" y="479"/>
                </a:lnTo>
                <a:lnTo>
                  <a:pt x="255" y="477"/>
                </a:lnTo>
                <a:lnTo>
                  <a:pt x="255" y="476"/>
                </a:lnTo>
                <a:lnTo>
                  <a:pt x="254" y="476"/>
                </a:lnTo>
                <a:lnTo>
                  <a:pt x="254" y="477"/>
                </a:lnTo>
                <a:lnTo>
                  <a:pt x="254" y="479"/>
                </a:lnTo>
                <a:lnTo>
                  <a:pt x="255" y="479"/>
                </a:lnTo>
                <a:lnTo>
                  <a:pt x="255" y="480"/>
                </a:lnTo>
                <a:lnTo>
                  <a:pt x="257" y="480"/>
                </a:lnTo>
                <a:lnTo>
                  <a:pt x="255" y="481"/>
                </a:lnTo>
                <a:lnTo>
                  <a:pt x="254" y="483"/>
                </a:lnTo>
                <a:lnTo>
                  <a:pt x="253" y="483"/>
                </a:lnTo>
                <a:lnTo>
                  <a:pt x="251" y="484"/>
                </a:lnTo>
                <a:lnTo>
                  <a:pt x="251" y="483"/>
                </a:lnTo>
                <a:lnTo>
                  <a:pt x="250" y="483"/>
                </a:lnTo>
                <a:lnTo>
                  <a:pt x="250" y="484"/>
                </a:lnTo>
                <a:lnTo>
                  <a:pt x="250" y="483"/>
                </a:lnTo>
                <a:lnTo>
                  <a:pt x="250" y="484"/>
                </a:lnTo>
                <a:lnTo>
                  <a:pt x="251" y="484"/>
                </a:lnTo>
                <a:lnTo>
                  <a:pt x="253" y="484"/>
                </a:lnTo>
                <a:lnTo>
                  <a:pt x="253" y="485"/>
                </a:lnTo>
                <a:lnTo>
                  <a:pt x="254" y="485"/>
                </a:lnTo>
                <a:lnTo>
                  <a:pt x="255" y="485"/>
                </a:lnTo>
                <a:lnTo>
                  <a:pt x="255" y="487"/>
                </a:lnTo>
                <a:lnTo>
                  <a:pt x="254" y="487"/>
                </a:lnTo>
                <a:lnTo>
                  <a:pt x="254" y="488"/>
                </a:lnTo>
                <a:lnTo>
                  <a:pt x="255" y="488"/>
                </a:lnTo>
                <a:lnTo>
                  <a:pt x="257" y="488"/>
                </a:lnTo>
                <a:lnTo>
                  <a:pt x="255" y="488"/>
                </a:lnTo>
                <a:lnTo>
                  <a:pt x="255" y="489"/>
                </a:lnTo>
                <a:lnTo>
                  <a:pt x="254" y="489"/>
                </a:lnTo>
                <a:lnTo>
                  <a:pt x="254" y="490"/>
                </a:lnTo>
                <a:lnTo>
                  <a:pt x="254" y="492"/>
                </a:lnTo>
                <a:lnTo>
                  <a:pt x="254" y="493"/>
                </a:lnTo>
                <a:lnTo>
                  <a:pt x="255" y="493"/>
                </a:lnTo>
                <a:lnTo>
                  <a:pt x="257" y="493"/>
                </a:lnTo>
                <a:lnTo>
                  <a:pt x="258" y="493"/>
                </a:lnTo>
                <a:lnTo>
                  <a:pt x="259" y="493"/>
                </a:lnTo>
                <a:lnTo>
                  <a:pt x="261" y="493"/>
                </a:lnTo>
                <a:lnTo>
                  <a:pt x="262" y="493"/>
                </a:lnTo>
                <a:lnTo>
                  <a:pt x="263" y="493"/>
                </a:lnTo>
                <a:lnTo>
                  <a:pt x="263" y="494"/>
                </a:lnTo>
                <a:lnTo>
                  <a:pt x="265" y="494"/>
                </a:lnTo>
                <a:lnTo>
                  <a:pt x="265" y="496"/>
                </a:lnTo>
                <a:lnTo>
                  <a:pt x="266" y="496"/>
                </a:lnTo>
                <a:lnTo>
                  <a:pt x="266" y="497"/>
                </a:lnTo>
                <a:lnTo>
                  <a:pt x="267" y="497"/>
                </a:lnTo>
                <a:lnTo>
                  <a:pt x="266" y="498"/>
                </a:lnTo>
                <a:lnTo>
                  <a:pt x="266" y="500"/>
                </a:lnTo>
                <a:lnTo>
                  <a:pt x="265" y="500"/>
                </a:lnTo>
                <a:lnTo>
                  <a:pt x="265" y="501"/>
                </a:lnTo>
                <a:lnTo>
                  <a:pt x="263" y="501"/>
                </a:lnTo>
                <a:lnTo>
                  <a:pt x="263" y="502"/>
                </a:lnTo>
                <a:lnTo>
                  <a:pt x="262" y="504"/>
                </a:lnTo>
                <a:lnTo>
                  <a:pt x="261" y="505"/>
                </a:lnTo>
                <a:lnTo>
                  <a:pt x="259" y="506"/>
                </a:lnTo>
                <a:lnTo>
                  <a:pt x="258" y="506"/>
                </a:lnTo>
                <a:lnTo>
                  <a:pt x="258" y="507"/>
                </a:lnTo>
                <a:lnTo>
                  <a:pt x="257" y="507"/>
                </a:lnTo>
                <a:lnTo>
                  <a:pt x="255" y="507"/>
                </a:lnTo>
                <a:lnTo>
                  <a:pt x="254" y="509"/>
                </a:lnTo>
                <a:lnTo>
                  <a:pt x="253" y="510"/>
                </a:lnTo>
                <a:lnTo>
                  <a:pt x="251" y="511"/>
                </a:lnTo>
                <a:lnTo>
                  <a:pt x="251" y="513"/>
                </a:lnTo>
                <a:lnTo>
                  <a:pt x="250" y="513"/>
                </a:lnTo>
                <a:lnTo>
                  <a:pt x="250" y="514"/>
                </a:lnTo>
                <a:lnTo>
                  <a:pt x="248" y="515"/>
                </a:lnTo>
                <a:lnTo>
                  <a:pt x="246" y="517"/>
                </a:lnTo>
                <a:lnTo>
                  <a:pt x="248" y="518"/>
                </a:lnTo>
                <a:lnTo>
                  <a:pt x="248" y="519"/>
                </a:lnTo>
                <a:lnTo>
                  <a:pt x="248" y="518"/>
                </a:lnTo>
                <a:lnTo>
                  <a:pt x="248" y="517"/>
                </a:lnTo>
                <a:lnTo>
                  <a:pt x="249" y="515"/>
                </a:lnTo>
                <a:lnTo>
                  <a:pt x="250" y="515"/>
                </a:lnTo>
                <a:lnTo>
                  <a:pt x="250" y="514"/>
                </a:lnTo>
                <a:lnTo>
                  <a:pt x="251" y="514"/>
                </a:lnTo>
                <a:lnTo>
                  <a:pt x="253" y="514"/>
                </a:lnTo>
                <a:lnTo>
                  <a:pt x="253" y="515"/>
                </a:lnTo>
                <a:lnTo>
                  <a:pt x="253" y="517"/>
                </a:lnTo>
                <a:lnTo>
                  <a:pt x="253" y="518"/>
                </a:lnTo>
                <a:lnTo>
                  <a:pt x="254" y="518"/>
                </a:lnTo>
                <a:lnTo>
                  <a:pt x="254" y="519"/>
                </a:lnTo>
                <a:lnTo>
                  <a:pt x="255" y="521"/>
                </a:lnTo>
                <a:lnTo>
                  <a:pt x="257" y="522"/>
                </a:lnTo>
                <a:lnTo>
                  <a:pt x="258" y="522"/>
                </a:lnTo>
                <a:lnTo>
                  <a:pt x="259" y="522"/>
                </a:lnTo>
                <a:lnTo>
                  <a:pt x="261" y="521"/>
                </a:lnTo>
                <a:lnTo>
                  <a:pt x="262" y="521"/>
                </a:lnTo>
                <a:lnTo>
                  <a:pt x="263" y="521"/>
                </a:lnTo>
                <a:lnTo>
                  <a:pt x="263" y="519"/>
                </a:lnTo>
                <a:lnTo>
                  <a:pt x="263" y="521"/>
                </a:lnTo>
                <a:lnTo>
                  <a:pt x="263" y="519"/>
                </a:lnTo>
                <a:lnTo>
                  <a:pt x="265" y="521"/>
                </a:lnTo>
                <a:lnTo>
                  <a:pt x="266" y="519"/>
                </a:lnTo>
                <a:lnTo>
                  <a:pt x="267" y="519"/>
                </a:lnTo>
                <a:lnTo>
                  <a:pt x="267" y="518"/>
                </a:lnTo>
                <a:lnTo>
                  <a:pt x="268" y="518"/>
                </a:lnTo>
                <a:lnTo>
                  <a:pt x="270" y="517"/>
                </a:lnTo>
                <a:lnTo>
                  <a:pt x="270" y="515"/>
                </a:lnTo>
                <a:lnTo>
                  <a:pt x="271" y="515"/>
                </a:lnTo>
                <a:lnTo>
                  <a:pt x="271" y="514"/>
                </a:lnTo>
                <a:lnTo>
                  <a:pt x="272" y="514"/>
                </a:lnTo>
                <a:lnTo>
                  <a:pt x="274" y="513"/>
                </a:lnTo>
                <a:lnTo>
                  <a:pt x="275" y="511"/>
                </a:lnTo>
                <a:lnTo>
                  <a:pt x="276" y="511"/>
                </a:lnTo>
                <a:lnTo>
                  <a:pt x="278" y="510"/>
                </a:lnTo>
                <a:lnTo>
                  <a:pt x="279" y="509"/>
                </a:lnTo>
                <a:lnTo>
                  <a:pt x="279" y="507"/>
                </a:lnTo>
                <a:lnTo>
                  <a:pt x="280" y="507"/>
                </a:lnTo>
                <a:lnTo>
                  <a:pt x="282" y="509"/>
                </a:lnTo>
                <a:lnTo>
                  <a:pt x="283" y="509"/>
                </a:lnTo>
                <a:lnTo>
                  <a:pt x="284" y="509"/>
                </a:lnTo>
                <a:lnTo>
                  <a:pt x="283" y="510"/>
                </a:lnTo>
                <a:lnTo>
                  <a:pt x="284" y="511"/>
                </a:lnTo>
                <a:lnTo>
                  <a:pt x="283" y="511"/>
                </a:lnTo>
                <a:lnTo>
                  <a:pt x="282" y="513"/>
                </a:lnTo>
                <a:lnTo>
                  <a:pt x="280" y="513"/>
                </a:lnTo>
                <a:lnTo>
                  <a:pt x="280" y="511"/>
                </a:lnTo>
                <a:lnTo>
                  <a:pt x="279" y="511"/>
                </a:lnTo>
                <a:lnTo>
                  <a:pt x="280" y="513"/>
                </a:lnTo>
                <a:lnTo>
                  <a:pt x="282" y="513"/>
                </a:lnTo>
                <a:lnTo>
                  <a:pt x="282" y="514"/>
                </a:lnTo>
                <a:lnTo>
                  <a:pt x="280" y="515"/>
                </a:lnTo>
                <a:lnTo>
                  <a:pt x="280" y="517"/>
                </a:lnTo>
                <a:lnTo>
                  <a:pt x="282" y="517"/>
                </a:lnTo>
                <a:lnTo>
                  <a:pt x="280" y="517"/>
                </a:lnTo>
                <a:lnTo>
                  <a:pt x="279" y="518"/>
                </a:lnTo>
                <a:lnTo>
                  <a:pt x="280" y="519"/>
                </a:lnTo>
                <a:lnTo>
                  <a:pt x="280" y="521"/>
                </a:lnTo>
                <a:lnTo>
                  <a:pt x="280" y="522"/>
                </a:lnTo>
                <a:lnTo>
                  <a:pt x="280" y="523"/>
                </a:lnTo>
                <a:lnTo>
                  <a:pt x="282" y="523"/>
                </a:lnTo>
                <a:lnTo>
                  <a:pt x="282" y="525"/>
                </a:lnTo>
                <a:lnTo>
                  <a:pt x="280" y="525"/>
                </a:lnTo>
                <a:lnTo>
                  <a:pt x="280" y="526"/>
                </a:lnTo>
                <a:lnTo>
                  <a:pt x="280" y="527"/>
                </a:lnTo>
                <a:lnTo>
                  <a:pt x="279" y="527"/>
                </a:lnTo>
                <a:lnTo>
                  <a:pt x="279" y="528"/>
                </a:lnTo>
                <a:lnTo>
                  <a:pt x="278" y="528"/>
                </a:lnTo>
                <a:lnTo>
                  <a:pt x="279" y="530"/>
                </a:lnTo>
                <a:lnTo>
                  <a:pt x="279" y="532"/>
                </a:lnTo>
                <a:lnTo>
                  <a:pt x="279" y="534"/>
                </a:lnTo>
                <a:lnTo>
                  <a:pt x="279" y="535"/>
                </a:lnTo>
                <a:lnTo>
                  <a:pt x="279" y="536"/>
                </a:lnTo>
                <a:lnTo>
                  <a:pt x="278" y="538"/>
                </a:lnTo>
                <a:lnTo>
                  <a:pt x="276" y="539"/>
                </a:lnTo>
                <a:lnTo>
                  <a:pt x="278" y="539"/>
                </a:lnTo>
                <a:lnTo>
                  <a:pt x="278" y="540"/>
                </a:lnTo>
                <a:lnTo>
                  <a:pt x="278" y="542"/>
                </a:lnTo>
                <a:lnTo>
                  <a:pt x="279" y="542"/>
                </a:lnTo>
                <a:lnTo>
                  <a:pt x="280" y="542"/>
                </a:lnTo>
                <a:lnTo>
                  <a:pt x="282" y="542"/>
                </a:lnTo>
                <a:lnTo>
                  <a:pt x="283" y="542"/>
                </a:lnTo>
                <a:lnTo>
                  <a:pt x="282" y="543"/>
                </a:lnTo>
                <a:lnTo>
                  <a:pt x="280" y="543"/>
                </a:lnTo>
                <a:lnTo>
                  <a:pt x="279" y="544"/>
                </a:lnTo>
                <a:lnTo>
                  <a:pt x="278" y="544"/>
                </a:lnTo>
                <a:lnTo>
                  <a:pt x="278" y="545"/>
                </a:lnTo>
                <a:lnTo>
                  <a:pt x="278" y="547"/>
                </a:lnTo>
                <a:lnTo>
                  <a:pt x="276" y="548"/>
                </a:lnTo>
                <a:lnTo>
                  <a:pt x="276" y="549"/>
                </a:lnTo>
                <a:lnTo>
                  <a:pt x="276" y="551"/>
                </a:lnTo>
                <a:lnTo>
                  <a:pt x="275" y="551"/>
                </a:lnTo>
                <a:lnTo>
                  <a:pt x="275" y="552"/>
                </a:lnTo>
                <a:lnTo>
                  <a:pt x="274" y="552"/>
                </a:lnTo>
                <a:lnTo>
                  <a:pt x="274" y="553"/>
                </a:lnTo>
                <a:lnTo>
                  <a:pt x="274" y="552"/>
                </a:lnTo>
                <a:lnTo>
                  <a:pt x="275" y="552"/>
                </a:lnTo>
                <a:lnTo>
                  <a:pt x="275" y="553"/>
                </a:lnTo>
                <a:lnTo>
                  <a:pt x="275" y="555"/>
                </a:lnTo>
                <a:lnTo>
                  <a:pt x="274" y="555"/>
                </a:lnTo>
                <a:lnTo>
                  <a:pt x="274" y="556"/>
                </a:lnTo>
                <a:lnTo>
                  <a:pt x="274" y="557"/>
                </a:lnTo>
                <a:lnTo>
                  <a:pt x="274" y="559"/>
                </a:lnTo>
                <a:lnTo>
                  <a:pt x="274" y="560"/>
                </a:lnTo>
                <a:lnTo>
                  <a:pt x="275" y="560"/>
                </a:lnTo>
                <a:lnTo>
                  <a:pt x="275" y="561"/>
                </a:lnTo>
                <a:lnTo>
                  <a:pt x="274" y="561"/>
                </a:lnTo>
                <a:lnTo>
                  <a:pt x="272" y="562"/>
                </a:lnTo>
                <a:lnTo>
                  <a:pt x="272" y="564"/>
                </a:lnTo>
                <a:lnTo>
                  <a:pt x="274" y="564"/>
                </a:lnTo>
                <a:lnTo>
                  <a:pt x="274" y="565"/>
                </a:lnTo>
                <a:lnTo>
                  <a:pt x="275" y="565"/>
                </a:lnTo>
                <a:lnTo>
                  <a:pt x="275" y="566"/>
                </a:lnTo>
                <a:lnTo>
                  <a:pt x="274" y="566"/>
                </a:lnTo>
                <a:lnTo>
                  <a:pt x="274" y="568"/>
                </a:lnTo>
                <a:lnTo>
                  <a:pt x="275" y="568"/>
                </a:lnTo>
                <a:lnTo>
                  <a:pt x="275" y="566"/>
                </a:lnTo>
                <a:lnTo>
                  <a:pt x="276" y="566"/>
                </a:lnTo>
                <a:lnTo>
                  <a:pt x="278" y="565"/>
                </a:lnTo>
                <a:lnTo>
                  <a:pt x="278" y="566"/>
                </a:lnTo>
                <a:lnTo>
                  <a:pt x="279" y="566"/>
                </a:lnTo>
                <a:lnTo>
                  <a:pt x="280" y="566"/>
                </a:lnTo>
                <a:lnTo>
                  <a:pt x="282" y="566"/>
                </a:lnTo>
                <a:lnTo>
                  <a:pt x="282" y="568"/>
                </a:lnTo>
                <a:lnTo>
                  <a:pt x="280" y="568"/>
                </a:lnTo>
                <a:lnTo>
                  <a:pt x="279" y="568"/>
                </a:lnTo>
                <a:lnTo>
                  <a:pt x="278" y="568"/>
                </a:lnTo>
                <a:lnTo>
                  <a:pt x="278" y="569"/>
                </a:lnTo>
                <a:lnTo>
                  <a:pt x="276" y="569"/>
                </a:lnTo>
                <a:lnTo>
                  <a:pt x="275" y="570"/>
                </a:lnTo>
                <a:lnTo>
                  <a:pt x="275" y="572"/>
                </a:lnTo>
                <a:lnTo>
                  <a:pt x="274" y="572"/>
                </a:lnTo>
                <a:lnTo>
                  <a:pt x="274" y="573"/>
                </a:lnTo>
                <a:lnTo>
                  <a:pt x="274" y="574"/>
                </a:lnTo>
                <a:lnTo>
                  <a:pt x="272" y="574"/>
                </a:lnTo>
                <a:lnTo>
                  <a:pt x="271" y="574"/>
                </a:lnTo>
                <a:lnTo>
                  <a:pt x="268" y="574"/>
                </a:lnTo>
                <a:lnTo>
                  <a:pt x="267" y="574"/>
                </a:lnTo>
                <a:lnTo>
                  <a:pt x="267" y="576"/>
                </a:lnTo>
                <a:lnTo>
                  <a:pt x="266" y="577"/>
                </a:lnTo>
                <a:lnTo>
                  <a:pt x="265" y="578"/>
                </a:lnTo>
                <a:lnTo>
                  <a:pt x="265" y="579"/>
                </a:lnTo>
                <a:lnTo>
                  <a:pt x="265" y="581"/>
                </a:lnTo>
                <a:lnTo>
                  <a:pt x="263" y="582"/>
                </a:lnTo>
                <a:lnTo>
                  <a:pt x="265" y="582"/>
                </a:lnTo>
                <a:lnTo>
                  <a:pt x="263" y="583"/>
                </a:lnTo>
                <a:lnTo>
                  <a:pt x="262" y="583"/>
                </a:lnTo>
                <a:lnTo>
                  <a:pt x="262" y="585"/>
                </a:lnTo>
                <a:lnTo>
                  <a:pt x="253" y="579"/>
                </a:lnTo>
                <a:lnTo>
                  <a:pt x="223" y="556"/>
                </a:lnTo>
                <a:lnTo>
                  <a:pt x="217" y="555"/>
                </a:lnTo>
                <a:lnTo>
                  <a:pt x="196" y="556"/>
                </a:lnTo>
                <a:lnTo>
                  <a:pt x="183" y="557"/>
                </a:lnTo>
                <a:lnTo>
                  <a:pt x="169" y="557"/>
                </a:lnTo>
                <a:lnTo>
                  <a:pt x="139" y="557"/>
                </a:lnTo>
                <a:lnTo>
                  <a:pt x="113" y="560"/>
                </a:lnTo>
                <a:lnTo>
                  <a:pt x="73" y="561"/>
                </a:lnTo>
                <a:lnTo>
                  <a:pt x="35" y="564"/>
                </a:lnTo>
                <a:lnTo>
                  <a:pt x="34" y="560"/>
                </a:lnTo>
                <a:lnTo>
                  <a:pt x="33" y="559"/>
                </a:lnTo>
                <a:lnTo>
                  <a:pt x="33" y="557"/>
                </a:lnTo>
                <a:lnTo>
                  <a:pt x="33" y="555"/>
                </a:lnTo>
                <a:lnTo>
                  <a:pt x="33" y="552"/>
                </a:lnTo>
                <a:lnTo>
                  <a:pt x="33" y="549"/>
                </a:lnTo>
                <a:lnTo>
                  <a:pt x="33" y="545"/>
                </a:lnTo>
                <a:lnTo>
                  <a:pt x="33" y="543"/>
                </a:lnTo>
                <a:lnTo>
                  <a:pt x="33" y="540"/>
                </a:lnTo>
                <a:lnTo>
                  <a:pt x="33" y="538"/>
                </a:lnTo>
                <a:lnTo>
                  <a:pt x="33" y="536"/>
                </a:lnTo>
                <a:lnTo>
                  <a:pt x="33" y="534"/>
                </a:lnTo>
                <a:lnTo>
                  <a:pt x="32" y="531"/>
                </a:lnTo>
                <a:lnTo>
                  <a:pt x="30" y="525"/>
                </a:lnTo>
                <a:lnTo>
                  <a:pt x="29" y="517"/>
                </a:lnTo>
                <a:lnTo>
                  <a:pt x="28" y="514"/>
                </a:lnTo>
                <a:lnTo>
                  <a:pt x="26" y="507"/>
                </a:lnTo>
                <a:lnTo>
                  <a:pt x="26" y="505"/>
                </a:lnTo>
                <a:lnTo>
                  <a:pt x="26" y="502"/>
                </a:lnTo>
                <a:lnTo>
                  <a:pt x="26" y="501"/>
                </a:lnTo>
                <a:lnTo>
                  <a:pt x="26" y="500"/>
                </a:lnTo>
                <a:lnTo>
                  <a:pt x="25" y="498"/>
                </a:lnTo>
                <a:lnTo>
                  <a:pt x="25" y="497"/>
                </a:lnTo>
                <a:lnTo>
                  <a:pt x="24" y="494"/>
                </a:lnTo>
                <a:lnTo>
                  <a:pt x="22" y="493"/>
                </a:lnTo>
                <a:lnTo>
                  <a:pt x="21" y="493"/>
                </a:lnTo>
                <a:lnTo>
                  <a:pt x="20" y="492"/>
                </a:lnTo>
                <a:lnTo>
                  <a:pt x="17" y="489"/>
                </a:lnTo>
                <a:lnTo>
                  <a:pt x="16" y="489"/>
                </a:lnTo>
                <a:lnTo>
                  <a:pt x="15" y="488"/>
                </a:lnTo>
                <a:lnTo>
                  <a:pt x="15" y="487"/>
                </a:lnTo>
                <a:lnTo>
                  <a:pt x="15" y="485"/>
                </a:lnTo>
                <a:lnTo>
                  <a:pt x="13" y="484"/>
                </a:lnTo>
                <a:lnTo>
                  <a:pt x="12" y="483"/>
                </a:lnTo>
                <a:lnTo>
                  <a:pt x="11" y="480"/>
                </a:lnTo>
                <a:lnTo>
                  <a:pt x="9" y="480"/>
                </a:lnTo>
                <a:lnTo>
                  <a:pt x="9" y="479"/>
                </a:lnTo>
                <a:lnTo>
                  <a:pt x="9" y="477"/>
                </a:lnTo>
                <a:lnTo>
                  <a:pt x="8" y="477"/>
                </a:lnTo>
                <a:lnTo>
                  <a:pt x="8" y="476"/>
                </a:lnTo>
                <a:lnTo>
                  <a:pt x="8" y="475"/>
                </a:lnTo>
                <a:lnTo>
                  <a:pt x="8" y="473"/>
                </a:lnTo>
                <a:lnTo>
                  <a:pt x="9" y="473"/>
                </a:lnTo>
                <a:lnTo>
                  <a:pt x="9" y="472"/>
                </a:lnTo>
                <a:lnTo>
                  <a:pt x="9" y="471"/>
                </a:lnTo>
                <a:lnTo>
                  <a:pt x="9" y="470"/>
                </a:lnTo>
                <a:lnTo>
                  <a:pt x="11" y="468"/>
                </a:lnTo>
                <a:lnTo>
                  <a:pt x="11" y="467"/>
                </a:lnTo>
                <a:lnTo>
                  <a:pt x="11" y="466"/>
                </a:lnTo>
                <a:lnTo>
                  <a:pt x="11" y="464"/>
                </a:lnTo>
                <a:lnTo>
                  <a:pt x="11" y="463"/>
                </a:lnTo>
                <a:lnTo>
                  <a:pt x="11" y="462"/>
                </a:lnTo>
                <a:lnTo>
                  <a:pt x="9" y="460"/>
                </a:lnTo>
                <a:lnTo>
                  <a:pt x="9" y="459"/>
                </a:lnTo>
                <a:lnTo>
                  <a:pt x="9" y="458"/>
                </a:lnTo>
                <a:lnTo>
                  <a:pt x="9" y="456"/>
                </a:lnTo>
                <a:lnTo>
                  <a:pt x="9" y="455"/>
                </a:lnTo>
                <a:lnTo>
                  <a:pt x="9" y="454"/>
                </a:lnTo>
                <a:lnTo>
                  <a:pt x="9" y="453"/>
                </a:lnTo>
                <a:lnTo>
                  <a:pt x="9" y="451"/>
                </a:lnTo>
                <a:lnTo>
                  <a:pt x="9" y="450"/>
                </a:lnTo>
                <a:lnTo>
                  <a:pt x="9" y="447"/>
                </a:lnTo>
                <a:lnTo>
                  <a:pt x="9" y="443"/>
                </a:lnTo>
                <a:lnTo>
                  <a:pt x="7" y="439"/>
                </a:lnTo>
                <a:lnTo>
                  <a:pt x="7" y="438"/>
                </a:lnTo>
                <a:lnTo>
                  <a:pt x="7" y="434"/>
                </a:lnTo>
                <a:lnTo>
                  <a:pt x="7" y="433"/>
                </a:lnTo>
                <a:lnTo>
                  <a:pt x="7" y="432"/>
                </a:lnTo>
                <a:lnTo>
                  <a:pt x="7" y="430"/>
                </a:lnTo>
                <a:lnTo>
                  <a:pt x="5" y="430"/>
                </a:lnTo>
                <a:lnTo>
                  <a:pt x="5" y="429"/>
                </a:lnTo>
                <a:lnTo>
                  <a:pt x="5" y="428"/>
                </a:lnTo>
                <a:lnTo>
                  <a:pt x="5" y="426"/>
                </a:lnTo>
                <a:lnTo>
                  <a:pt x="4" y="426"/>
                </a:lnTo>
                <a:lnTo>
                  <a:pt x="4" y="425"/>
                </a:lnTo>
                <a:lnTo>
                  <a:pt x="4" y="424"/>
                </a:lnTo>
                <a:lnTo>
                  <a:pt x="3" y="422"/>
                </a:lnTo>
                <a:lnTo>
                  <a:pt x="3" y="421"/>
                </a:lnTo>
                <a:lnTo>
                  <a:pt x="3" y="420"/>
                </a:lnTo>
                <a:lnTo>
                  <a:pt x="1" y="418"/>
                </a:lnTo>
                <a:lnTo>
                  <a:pt x="1" y="417"/>
                </a:lnTo>
                <a:lnTo>
                  <a:pt x="1" y="416"/>
                </a:lnTo>
                <a:lnTo>
                  <a:pt x="1" y="415"/>
                </a:lnTo>
                <a:lnTo>
                  <a:pt x="0" y="413"/>
                </a:lnTo>
                <a:lnTo>
                  <a:pt x="0" y="412"/>
                </a:lnTo>
                <a:lnTo>
                  <a:pt x="0" y="411"/>
                </a:lnTo>
                <a:lnTo>
                  <a:pt x="0" y="409"/>
                </a:lnTo>
                <a:lnTo>
                  <a:pt x="0" y="408"/>
                </a:lnTo>
                <a:lnTo>
                  <a:pt x="0" y="407"/>
                </a:lnTo>
                <a:lnTo>
                  <a:pt x="0" y="405"/>
                </a:lnTo>
                <a:lnTo>
                  <a:pt x="0" y="404"/>
                </a:lnTo>
                <a:lnTo>
                  <a:pt x="0" y="403"/>
                </a:lnTo>
                <a:lnTo>
                  <a:pt x="1" y="400"/>
                </a:lnTo>
                <a:lnTo>
                  <a:pt x="1" y="396"/>
                </a:lnTo>
                <a:lnTo>
                  <a:pt x="3" y="395"/>
                </a:lnTo>
                <a:lnTo>
                  <a:pt x="3" y="394"/>
                </a:lnTo>
                <a:lnTo>
                  <a:pt x="4" y="391"/>
                </a:lnTo>
                <a:lnTo>
                  <a:pt x="5" y="390"/>
                </a:lnTo>
                <a:lnTo>
                  <a:pt x="5" y="387"/>
                </a:lnTo>
                <a:lnTo>
                  <a:pt x="7" y="386"/>
                </a:lnTo>
                <a:lnTo>
                  <a:pt x="8" y="382"/>
                </a:lnTo>
                <a:lnTo>
                  <a:pt x="8" y="379"/>
                </a:lnTo>
                <a:lnTo>
                  <a:pt x="9" y="377"/>
                </a:lnTo>
                <a:lnTo>
                  <a:pt x="11" y="375"/>
                </a:lnTo>
                <a:lnTo>
                  <a:pt x="11" y="374"/>
                </a:lnTo>
                <a:lnTo>
                  <a:pt x="11" y="373"/>
                </a:lnTo>
                <a:lnTo>
                  <a:pt x="12" y="371"/>
                </a:lnTo>
                <a:lnTo>
                  <a:pt x="12" y="370"/>
                </a:lnTo>
                <a:lnTo>
                  <a:pt x="12" y="369"/>
                </a:lnTo>
                <a:lnTo>
                  <a:pt x="12" y="367"/>
                </a:lnTo>
                <a:lnTo>
                  <a:pt x="12" y="366"/>
                </a:lnTo>
                <a:lnTo>
                  <a:pt x="12" y="365"/>
                </a:lnTo>
                <a:lnTo>
                  <a:pt x="12" y="362"/>
                </a:lnTo>
                <a:lnTo>
                  <a:pt x="12" y="361"/>
                </a:lnTo>
                <a:lnTo>
                  <a:pt x="13" y="360"/>
                </a:lnTo>
                <a:lnTo>
                  <a:pt x="12" y="357"/>
                </a:lnTo>
                <a:lnTo>
                  <a:pt x="11" y="356"/>
                </a:lnTo>
                <a:lnTo>
                  <a:pt x="11" y="354"/>
                </a:lnTo>
                <a:lnTo>
                  <a:pt x="9" y="353"/>
                </a:lnTo>
                <a:lnTo>
                  <a:pt x="9" y="352"/>
                </a:lnTo>
                <a:lnTo>
                  <a:pt x="8" y="349"/>
                </a:lnTo>
                <a:lnTo>
                  <a:pt x="7" y="348"/>
                </a:lnTo>
                <a:lnTo>
                  <a:pt x="15" y="337"/>
                </a:lnTo>
                <a:lnTo>
                  <a:pt x="16" y="339"/>
                </a:lnTo>
                <a:lnTo>
                  <a:pt x="16" y="337"/>
                </a:lnTo>
                <a:lnTo>
                  <a:pt x="17" y="337"/>
                </a:lnTo>
                <a:lnTo>
                  <a:pt x="18" y="337"/>
                </a:lnTo>
                <a:lnTo>
                  <a:pt x="20" y="337"/>
                </a:lnTo>
                <a:lnTo>
                  <a:pt x="21" y="337"/>
                </a:lnTo>
                <a:lnTo>
                  <a:pt x="24" y="337"/>
                </a:lnTo>
                <a:lnTo>
                  <a:pt x="25" y="337"/>
                </a:lnTo>
                <a:lnTo>
                  <a:pt x="26" y="337"/>
                </a:lnTo>
                <a:lnTo>
                  <a:pt x="26" y="339"/>
                </a:lnTo>
                <a:lnTo>
                  <a:pt x="26" y="340"/>
                </a:lnTo>
                <a:lnTo>
                  <a:pt x="26" y="341"/>
                </a:lnTo>
                <a:lnTo>
                  <a:pt x="25" y="341"/>
                </a:lnTo>
                <a:lnTo>
                  <a:pt x="26" y="343"/>
                </a:lnTo>
                <a:lnTo>
                  <a:pt x="28" y="341"/>
                </a:lnTo>
                <a:lnTo>
                  <a:pt x="28" y="340"/>
                </a:lnTo>
                <a:lnTo>
                  <a:pt x="28" y="339"/>
                </a:lnTo>
                <a:lnTo>
                  <a:pt x="29" y="337"/>
                </a:lnTo>
                <a:lnTo>
                  <a:pt x="30" y="337"/>
                </a:lnTo>
                <a:lnTo>
                  <a:pt x="32" y="337"/>
                </a:lnTo>
                <a:lnTo>
                  <a:pt x="33" y="337"/>
                </a:lnTo>
                <a:lnTo>
                  <a:pt x="34" y="339"/>
                </a:lnTo>
                <a:lnTo>
                  <a:pt x="35" y="339"/>
                </a:lnTo>
                <a:lnTo>
                  <a:pt x="35" y="340"/>
                </a:lnTo>
                <a:lnTo>
                  <a:pt x="37" y="340"/>
                </a:lnTo>
                <a:lnTo>
                  <a:pt x="38" y="340"/>
                </a:lnTo>
                <a:lnTo>
                  <a:pt x="39" y="339"/>
                </a:lnTo>
                <a:lnTo>
                  <a:pt x="42" y="339"/>
                </a:lnTo>
                <a:lnTo>
                  <a:pt x="42" y="340"/>
                </a:lnTo>
                <a:lnTo>
                  <a:pt x="43" y="340"/>
                </a:lnTo>
                <a:lnTo>
                  <a:pt x="45" y="340"/>
                </a:lnTo>
                <a:lnTo>
                  <a:pt x="46" y="341"/>
                </a:lnTo>
                <a:lnTo>
                  <a:pt x="47" y="341"/>
                </a:lnTo>
                <a:lnTo>
                  <a:pt x="50" y="341"/>
                </a:lnTo>
                <a:lnTo>
                  <a:pt x="50" y="340"/>
                </a:lnTo>
                <a:lnTo>
                  <a:pt x="51" y="340"/>
                </a:lnTo>
                <a:lnTo>
                  <a:pt x="52" y="339"/>
                </a:lnTo>
                <a:lnTo>
                  <a:pt x="54" y="339"/>
                </a:lnTo>
                <a:lnTo>
                  <a:pt x="55" y="339"/>
                </a:lnTo>
                <a:lnTo>
                  <a:pt x="55" y="337"/>
                </a:lnTo>
                <a:lnTo>
                  <a:pt x="56" y="337"/>
                </a:lnTo>
                <a:lnTo>
                  <a:pt x="58" y="337"/>
                </a:lnTo>
                <a:lnTo>
                  <a:pt x="59" y="337"/>
                </a:lnTo>
                <a:lnTo>
                  <a:pt x="59" y="336"/>
                </a:lnTo>
                <a:lnTo>
                  <a:pt x="60" y="336"/>
                </a:lnTo>
                <a:lnTo>
                  <a:pt x="62" y="336"/>
                </a:lnTo>
                <a:lnTo>
                  <a:pt x="63" y="336"/>
                </a:lnTo>
                <a:lnTo>
                  <a:pt x="64" y="336"/>
                </a:lnTo>
                <a:lnTo>
                  <a:pt x="64" y="335"/>
                </a:lnTo>
                <a:lnTo>
                  <a:pt x="64" y="336"/>
                </a:lnTo>
                <a:lnTo>
                  <a:pt x="67" y="333"/>
                </a:lnTo>
                <a:lnTo>
                  <a:pt x="67" y="335"/>
                </a:lnTo>
                <a:lnTo>
                  <a:pt x="69" y="335"/>
                </a:lnTo>
                <a:lnTo>
                  <a:pt x="71" y="336"/>
                </a:lnTo>
                <a:lnTo>
                  <a:pt x="71" y="337"/>
                </a:lnTo>
                <a:lnTo>
                  <a:pt x="71" y="339"/>
                </a:lnTo>
                <a:lnTo>
                  <a:pt x="71" y="340"/>
                </a:lnTo>
                <a:lnTo>
                  <a:pt x="71" y="341"/>
                </a:lnTo>
                <a:lnTo>
                  <a:pt x="72" y="341"/>
                </a:lnTo>
                <a:lnTo>
                  <a:pt x="73" y="343"/>
                </a:lnTo>
                <a:lnTo>
                  <a:pt x="75" y="344"/>
                </a:lnTo>
                <a:lnTo>
                  <a:pt x="73" y="343"/>
                </a:lnTo>
                <a:lnTo>
                  <a:pt x="73" y="341"/>
                </a:lnTo>
                <a:lnTo>
                  <a:pt x="71" y="341"/>
                </a:lnTo>
                <a:lnTo>
                  <a:pt x="71" y="340"/>
                </a:lnTo>
                <a:lnTo>
                  <a:pt x="72" y="339"/>
                </a:lnTo>
                <a:lnTo>
                  <a:pt x="72" y="337"/>
                </a:lnTo>
                <a:lnTo>
                  <a:pt x="71" y="336"/>
                </a:lnTo>
                <a:lnTo>
                  <a:pt x="69" y="335"/>
                </a:lnTo>
                <a:lnTo>
                  <a:pt x="69" y="333"/>
                </a:lnTo>
                <a:lnTo>
                  <a:pt x="69" y="332"/>
                </a:lnTo>
                <a:lnTo>
                  <a:pt x="71" y="332"/>
                </a:lnTo>
                <a:lnTo>
                  <a:pt x="71" y="331"/>
                </a:lnTo>
                <a:lnTo>
                  <a:pt x="72" y="331"/>
                </a:lnTo>
                <a:lnTo>
                  <a:pt x="72" y="329"/>
                </a:lnTo>
                <a:lnTo>
                  <a:pt x="71" y="331"/>
                </a:lnTo>
                <a:lnTo>
                  <a:pt x="69" y="332"/>
                </a:lnTo>
                <a:lnTo>
                  <a:pt x="69" y="333"/>
                </a:lnTo>
                <a:lnTo>
                  <a:pt x="68" y="332"/>
                </a:lnTo>
                <a:lnTo>
                  <a:pt x="67" y="331"/>
                </a:lnTo>
                <a:lnTo>
                  <a:pt x="67" y="329"/>
                </a:lnTo>
                <a:lnTo>
                  <a:pt x="69" y="328"/>
                </a:lnTo>
                <a:lnTo>
                  <a:pt x="71" y="327"/>
                </a:lnTo>
                <a:lnTo>
                  <a:pt x="71" y="326"/>
                </a:lnTo>
                <a:lnTo>
                  <a:pt x="72" y="323"/>
                </a:lnTo>
                <a:lnTo>
                  <a:pt x="72" y="320"/>
                </a:lnTo>
                <a:lnTo>
                  <a:pt x="72" y="319"/>
                </a:lnTo>
                <a:lnTo>
                  <a:pt x="72" y="318"/>
                </a:lnTo>
                <a:lnTo>
                  <a:pt x="72" y="316"/>
                </a:lnTo>
                <a:lnTo>
                  <a:pt x="72" y="315"/>
                </a:lnTo>
                <a:lnTo>
                  <a:pt x="72" y="314"/>
                </a:lnTo>
                <a:lnTo>
                  <a:pt x="71" y="314"/>
                </a:lnTo>
                <a:lnTo>
                  <a:pt x="71" y="312"/>
                </a:lnTo>
                <a:lnTo>
                  <a:pt x="71" y="311"/>
                </a:lnTo>
                <a:lnTo>
                  <a:pt x="71" y="310"/>
                </a:lnTo>
                <a:lnTo>
                  <a:pt x="71" y="309"/>
                </a:lnTo>
                <a:lnTo>
                  <a:pt x="69" y="309"/>
                </a:lnTo>
                <a:lnTo>
                  <a:pt x="71" y="307"/>
                </a:lnTo>
                <a:lnTo>
                  <a:pt x="71" y="306"/>
                </a:lnTo>
                <a:lnTo>
                  <a:pt x="69" y="306"/>
                </a:lnTo>
                <a:lnTo>
                  <a:pt x="69" y="303"/>
                </a:lnTo>
                <a:lnTo>
                  <a:pt x="69" y="302"/>
                </a:lnTo>
                <a:lnTo>
                  <a:pt x="69" y="301"/>
                </a:lnTo>
                <a:lnTo>
                  <a:pt x="69" y="299"/>
                </a:lnTo>
                <a:lnTo>
                  <a:pt x="71" y="299"/>
                </a:lnTo>
                <a:lnTo>
                  <a:pt x="69" y="298"/>
                </a:lnTo>
                <a:lnTo>
                  <a:pt x="71" y="295"/>
                </a:lnTo>
                <a:lnTo>
                  <a:pt x="71" y="294"/>
                </a:lnTo>
                <a:lnTo>
                  <a:pt x="72" y="294"/>
                </a:lnTo>
                <a:lnTo>
                  <a:pt x="72" y="293"/>
                </a:lnTo>
                <a:lnTo>
                  <a:pt x="72" y="292"/>
                </a:lnTo>
                <a:lnTo>
                  <a:pt x="71" y="292"/>
                </a:lnTo>
                <a:lnTo>
                  <a:pt x="71" y="290"/>
                </a:lnTo>
                <a:lnTo>
                  <a:pt x="69" y="290"/>
                </a:lnTo>
                <a:lnTo>
                  <a:pt x="69" y="288"/>
                </a:lnTo>
                <a:lnTo>
                  <a:pt x="69" y="286"/>
                </a:lnTo>
                <a:lnTo>
                  <a:pt x="68" y="286"/>
                </a:lnTo>
                <a:lnTo>
                  <a:pt x="67" y="285"/>
                </a:lnTo>
                <a:lnTo>
                  <a:pt x="67" y="284"/>
                </a:lnTo>
                <a:lnTo>
                  <a:pt x="68" y="284"/>
                </a:lnTo>
                <a:lnTo>
                  <a:pt x="68" y="282"/>
                </a:lnTo>
                <a:lnTo>
                  <a:pt x="67" y="281"/>
                </a:lnTo>
                <a:lnTo>
                  <a:pt x="66" y="281"/>
                </a:lnTo>
                <a:lnTo>
                  <a:pt x="66" y="280"/>
                </a:lnTo>
                <a:lnTo>
                  <a:pt x="66" y="278"/>
                </a:lnTo>
                <a:lnTo>
                  <a:pt x="66" y="277"/>
                </a:lnTo>
                <a:lnTo>
                  <a:pt x="66" y="276"/>
                </a:lnTo>
                <a:lnTo>
                  <a:pt x="67" y="274"/>
                </a:lnTo>
                <a:lnTo>
                  <a:pt x="67" y="273"/>
                </a:lnTo>
                <a:lnTo>
                  <a:pt x="66" y="273"/>
                </a:lnTo>
                <a:lnTo>
                  <a:pt x="66" y="272"/>
                </a:lnTo>
                <a:lnTo>
                  <a:pt x="66" y="271"/>
                </a:lnTo>
                <a:lnTo>
                  <a:pt x="66" y="269"/>
                </a:lnTo>
                <a:lnTo>
                  <a:pt x="66" y="268"/>
                </a:lnTo>
                <a:lnTo>
                  <a:pt x="66" y="267"/>
                </a:lnTo>
                <a:lnTo>
                  <a:pt x="64" y="267"/>
                </a:lnTo>
                <a:lnTo>
                  <a:pt x="64" y="265"/>
                </a:lnTo>
                <a:lnTo>
                  <a:pt x="64" y="264"/>
                </a:lnTo>
                <a:lnTo>
                  <a:pt x="63" y="263"/>
                </a:lnTo>
                <a:lnTo>
                  <a:pt x="63" y="261"/>
                </a:lnTo>
                <a:lnTo>
                  <a:pt x="63" y="260"/>
                </a:lnTo>
                <a:lnTo>
                  <a:pt x="63" y="259"/>
                </a:lnTo>
                <a:lnTo>
                  <a:pt x="62" y="257"/>
                </a:lnTo>
                <a:lnTo>
                  <a:pt x="62" y="256"/>
                </a:lnTo>
                <a:lnTo>
                  <a:pt x="60" y="256"/>
                </a:lnTo>
                <a:lnTo>
                  <a:pt x="60" y="255"/>
                </a:lnTo>
                <a:lnTo>
                  <a:pt x="59" y="254"/>
                </a:lnTo>
                <a:lnTo>
                  <a:pt x="58" y="254"/>
                </a:lnTo>
                <a:lnTo>
                  <a:pt x="58" y="252"/>
                </a:lnTo>
                <a:lnTo>
                  <a:pt x="58" y="251"/>
                </a:lnTo>
                <a:lnTo>
                  <a:pt x="58" y="250"/>
                </a:lnTo>
                <a:lnTo>
                  <a:pt x="58" y="248"/>
                </a:lnTo>
                <a:lnTo>
                  <a:pt x="56" y="248"/>
                </a:lnTo>
                <a:lnTo>
                  <a:pt x="55" y="247"/>
                </a:lnTo>
                <a:lnTo>
                  <a:pt x="55" y="246"/>
                </a:lnTo>
                <a:lnTo>
                  <a:pt x="56" y="246"/>
                </a:lnTo>
                <a:lnTo>
                  <a:pt x="56" y="244"/>
                </a:lnTo>
                <a:lnTo>
                  <a:pt x="56" y="243"/>
                </a:lnTo>
                <a:lnTo>
                  <a:pt x="56" y="242"/>
                </a:lnTo>
                <a:lnTo>
                  <a:pt x="56" y="240"/>
                </a:lnTo>
                <a:lnTo>
                  <a:pt x="55" y="240"/>
                </a:lnTo>
                <a:lnTo>
                  <a:pt x="54" y="240"/>
                </a:lnTo>
                <a:lnTo>
                  <a:pt x="54" y="239"/>
                </a:lnTo>
                <a:lnTo>
                  <a:pt x="54" y="238"/>
                </a:lnTo>
                <a:lnTo>
                  <a:pt x="54" y="237"/>
                </a:lnTo>
                <a:lnTo>
                  <a:pt x="54" y="235"/>
                </a:lnTo>
                <a:lnTo>
                  <a:pt x="54" y="234"/>
                </a:lnTo>
                <a:lnTo>
                  <a:pt x="54" y="233"/>
                </a:lnTo>
                <a:lnTo>
                  <a:pt x="52" y="233"/>
                </a:lnTo>
                <a:lnTo>
                  <a:pt x="52" y="231"/>
                </a:lnTo>
                <a:lnTo>
                  <a:pt x="52" y="230"/>
                </a:lnTo>
                <a:lnTo>
                  <a:pt x="52" y="229"/>
                </a:lnTo>
                <a:lnTo>
                  <a:pt x="52" y="227"/>
                </a:lnTo>
                <a:lnTo>
                  <a:pt x="52" y="226"/>
                </a:lnTo>
                <a:lnTo>
                  <a:pt x="51" y="226"/>
                </a:lnTo>
                <a:lnTo>
                  <a:pt x="50" y="225"/>
                </a:lnTo>
                <a:lnTo>
                  <a:pt x="50" y="223"/>
                </a:lnTo>
                <a:lnTo>
                  <a:pt x="50" y="222"/>
                </a:lnTo>
                <a:lnTo>
                  <a:pt x="50" y="221"/>
                </a:lnTo>
                <a:lnTo>
                  <a:pt x="50" y="220"/>
                </a:lnTo>
                <a:lnTo>
                  <a:pt x="49" y="220"/>
                </a:lnTo>
                <a:lnTo>
                  <a:pt x="49" y="218"/>
                </a:lnTo>
                <a:lnTo>
                  <a:pt x="49" y="216"/>
                </a:lnTo>
                <a:lnTo>
                  <a:pt x="49" y="214"/>
                </a:lnTo>
                <a:lnTo>
                  <a:pt x="49" y="213"/>
                </a:lnTo>
                <a:lnTo>
                  <a:pt x="47" y="213"/>
                </a:lnTo>
                <a:lnTo>
                  <a:pt x="47" y="212"/>
                </a:lnTo>
                <a:lnTo>
                  <a:pt x="47" y="210"/>
                </a:lnTo>
                <a:lnTo>
                  <a:pt x="46" y="209"/>
                </a:lnTo>
                <a:lnTo>
                  <a:pt x="46" y="208"/>
                </a:lnTo>
                <a:lnTo>
                  <a:pt x="46" y="206"/>
                </a:lnTo>
                <a:lnTo>
                  <a:pt x="45" y="205"/>
                </a:lnTo>
                <a:lnTo>
                  <a:pt x="45" y="204"/>
                </a:lnTo>
                <a:lnTo>
                  <a:pt x="45" y="202"/>
                </a:lnTo>
                <a:lnTo>
                  <a:pt x="43" y="201"/>
                </a:lnTo>
                <a:lnTo>
                  <a:pt x="43" y="200"/>
                </a:lnTo>
                <a:lnTo>
                  <a:pt x="43" y="199"/>
                </a:lnTo>
                <a:lnTo>
                  <a:pt x="43" y="197"/>
                </a:lnTo>
                <a:lnTo>
                  <a:pt x="42" y="196"/>
                </a:lnTo>
                <a:lnTo>
                  <a:pt x="42" y="195"/>
                </a:lnTo>
                <a:lnTo>
                  <a:pt x="42" y="193"/>
                </a:lnTo>
                <a:lnTo>
                  <a:pt x="41" y="192"/>
                </a:lnTo>
                <a:lnTo>
                  <a:pt x="41" y="191"/>
                </a:lnTo>
                <a:lnTo>
                  <a:pt x="41" y="189"/>
                </a:lnTo>
                <a:lnTo>
                  <a:pt x="41" y="188"/>
                </a:lnTo>
                <a:lnTo>
                  <a:pt x="41" y="187"/>
                </a:lnTo>
                <a:lnTo>
                  <a:pt x="39" y="187"/>
                </a:lnTo>
                <a:lnTo>
                  <a:pt x="39" y="185"/>
                </a:lnTo>
                <a:lnTo>
                  <a:pt x="41" y="184"/>
                </a:lnTo>
                <a:lnTo>
                  <a:pt x="41" y="183"/>
                </a:lnTo>
                <a:lnTo>
                  <a:pt x="41" y="182"/>
                </a:lnTo>
                <a:lnTo>
                  <a:pt x="39" y="182"/>
                </a:lnTo>
                <a:lnTo>
                  <a:pt x="39" y="180"/>
                </a:lnTo>
                <a:lnTo>
                  <a:pt x="41" y="180"/>
                </a:lnTo>
                <a:lnTo>
                  <a:pt x="41" y="179"/>
                </a:lnTo>
                <a:lnTo>
                  <a:pt x="41" y="171"/>
                </a:lnTo>
                <a:lnTo>
                  <a:pt x="41" y="168"/>
                </a:lnTo>
                <a:lnTo>
                  <a:pt x="41" y="167"/>
                </a:lnTo>
                <a:lnTo>
                  <a:pt x="41" y="165"/>
                </a:lnTo>
                <a:lnTo>
                  <a:pt x="41" y="163"/>
                </a:lnTo>
                <a:lnTo>
                  <a:pt x="42" y="162"/>
                </a:lnTo>
                <a:lnTo>
                  <a:pt x="42" y="161"/>
                </a:lnTo>
                <a:lnTo>
                  <a:pt x="42" y="159"/>
                </a:lnTo>
                <a:lnTo>
                  <a:pt x="43" y="159"/>
                </a:lnTo>
                <a:lnTo>
                  <a:pt x="45" y="159"/>
                </a:lnTo>
                <a:lnTo>
                  <a:pt x="46" y="158"/>
                </a:lnTo>
                <a:lnTo>
                  <a:pt x="46" y="157"/>
                </a:lnTo>
                <a:lnTo>
                  <a:pt x="47" y="157"/>
                </a:lnTo>
                <a:lnTo>
                  <a:pt x="47" y="155"/>
                </a:lnTo>
                <a:lnTo>
                  <a:pt x="49" y="155"/>
                </a:lnTo>
                <a:lnTo>
                  <a:pt x="50" y="155"/>
                </a:lnTo>
                <a:lnTo>
                  <a:pt x="51" y="154"/>
                </a:lnTo>
                <a:lnTo>
                  <a:pt x="51" y="151"/>
                </a:lnTo>
                <a:lnTo>
                  <a:pt x="51" y="150"/>
                </a:lnTo>
                <a:lnTo>
                  <a:pt x="50" y="150"/>
                </a:lnTo>
                <a:lnTo>
                  <a:pt x="50" y="149"/>
                </a:lnTo>
                <a:lnTo>
                  <a:pt x="50" y="148"/>
                </a:lnTo>
                <a:lnTo>
                  <a:pt x="51" y="148"/>
                </a:lnTo>
                <a:lnTo>
                  <a:pt x="51" y="146"/>
                </a:lnTo>
                <a:close/>
                <a:moveTo>
                  <a:pt x="216" y="145"/>
                </a:moveTo>
                <a:lnTo>
                  <a:pt x="216" y="144"/>
                </a:lnTo>
                <a:lnTo>
                  <a:pt x="216" y="145"/>
                </a:lnTo>
                <a:close/>
                <a:moveTo>
                  <a:pt x="60" y="145"/>
                </a:moveTo>
                <a:lnTo>
                  <a:pt x="59" y="144"/>
                </a:lnTo>
                <a:lnTo>
                  <a:pt x="60" y="144"/>
                </a:lnTo>
                <a:lnTo>
                  <a:pt x="60" y="145"/>
                </a:lnTo>
                <a:close/>
                <a:moveTo>
                  <a:pt x="216" y="142"/>
                </a:moveTo>
                <a:lnTo>
                  <a:pt x="215" y="142"/>
                </a:lnTo>
                <a:lnTo>
                  <a:pt x="216" y="142"/>
                </a:lnTo>
                <a:close/>
                <a:moveTo>
                  <a:pt x="213" y="141"/>
                </a:moveTo>
                <a:lnTo>
                  <a:pt x="212" y="141"/>
                </a:lnTo>
                <a:lnTo>
                  <a:pt x="213" y="141"/>
                </a:lnTo>
                <a:close/>
                <a:moveTo>
                  <a:pt x="206" y="141"/>
                </a:moveTo>
                <a:lnTo>
                  <a:pt x="204" y="141"/>
                </a:lnTo>
                <a:lnTo>
                  <a:pt x="204" y="140"/>
                </a:lnTo>
                <a:lnTo>
                  <a:pt x="206" y="140"/>
                </a:lnTo>
                <a:lnTo>
                  <a:pt x="206" y="141"/>
                </a:lnTo>
                <a:close/>
                <a:moveTo>
                  <a:pt x="162" y="141"/>
                </a:moveTo>
                <a:lnTo>
                  <a:pt x="162" y="140"/>
                </a:lnTo>
                <a:lnTo>
                  <a:pt x="162" y="141"/>
                </a:lnTo>
                <a:close/>
                <a:moveTo>
                  <a:pt x="206" y="140"/>
                </a:moveTo>
                <a:lnTo>
                  <a:pt x="204" y="140"/>
                </a:lnTo>
                <a:lnTo>
                  <a:pt x="206" y="140"/>
                </a:lnTo>
                <a:close/>
                <a:moveTo>
                  <a:pt x="172" y="140"/>
                </a:moveTo>
                <a:lnTo>
                  <a:pt x="170" y="140"/>
                </a:lnTo>
                <a:lnTo>
                  <a:pt x="172" y="140"/>
                </a:lnTo>
                <a:close/>
                <a:moveTo>
                  <a:pt x="174" y="140"/>
                </a:moveTo>
                <a:lnTo>
                  <a:pt x="173" y="140"/>
                </a:lnTo>
                <a:lnTo>
                  <a:pt x="174" y="140"/>
                </a:lnTo>
                <a:close/>
                <a:moveTo>
                  <a:pt x="106" y="140"/>
                </a:moveTo>
                <a:lnTo>
                  <a:pt x="106" y="138"/>
                </a:lnTo>
                <a:lnTo>
                  <a:pt x="106" y="140"/>
                </a:lnTo>
                <a:close/>
                <a:moveTo>
                  <a:pt x="176" y="138"/>
                </a:moveTo>
                <a:lnTo>
                  <a:pt x="174" y="140"/>
                </a:lnTo>
                <a:lnTo>
                  <a:pt x="174" y="138"/>
                </a:lnTo>
                <a:lnTo>
                  <a:pt x="173" y="138"/>
                </a:lnTo>
                <a:lnTo>
                  <a:pt x="173" y="140"/>
                </a:lnTo>
                <a:lnTo>
                  <a:pt x="173" y="138"/>
                </a:lnTo>
                <a:lnTo>
                  <a:pt x="174" y="138"/>
                </a:lnTo>
                <a:lnTo>
                  <a:pt x="176" y="138"/>
                </a:lnTo>
                <a:close/>
                <a:moveTo>
                  <a:pt x="173" y="138"/>
                </a:moveTo>
                <a:lnTo>
                  <a:pt x="173" y="140"/>
                </a:lnTo>
                <a:lnTo>
                  <a:pt x="172" y="140"/>
                </a:lnTo>
                <a:lnTo>
                  <a:pt x="172" y="138"/>
                </a:lnTo>
                <a:lnTo>
                  <a:pt x="173" y="138"/>
                </a:lnTo>
                <a:close/>
                <a:moveTo>
                  <a:pt x="172" y="133"/>
                </a:moveTo>
                <a:lnTo>
                  <a:pt x="170" y="133"/>
                </a:lnTo>
                <a:lnTo>
                  <a:pt x="172" y="133"/>
                </a:lnTo>
                <a:close/>
                <a:moveTo>
                  <a:pt x="172" y="132"/>
                </a:moveTo>
                <a:lnTo>
                  <a:pt x="170" y="132"/>
                </a:lnTo>
                <a:lnTo>
                  <a:pt x="172" y="132"/>
                </a:lnTo>
                <a:close/>
                <a:moveTo>
                  <a:pt x="160" y="134"/>
                </a:moveTo>
                <a:lnTo>
                  <a:pt x="161" y="134"/>
                </a:lnTo>
                <a:lnTo>
                  <a:pt x="162" y="134"/>
                </a:lnTo>
                <a:lnTo>
                  <a:pt x="161" y="136"/>
                </a:lnTo>
                <a:lnTo>
                  <a:pt x="160" y="136"/>
                </a:lnTo>
                <a:lnTo>
                  <a:pt x="159" y="134"/>
                </a:lnTo>
                <a:lnTo>
                  <a:pt x="157" y="134"/>
                </a:lnTo>
                <a:lnTo>
                  <a:pt x="157" y="133"/>
                </a:lnTo>
                <a:lnTo>
                  <a:pt x="159" y="133"/>
                </a:lnTo>
                <a:lnTo>
                  <a:pt x="157" y="132"/>
                </a:lnTo>
                <a:lnTo>
                  <a:pt x="159" y="132"/>
                </a:lnTo>
                <a:lnTo>
                  <a:pt x="159" y="133"/>
                </a:lnTo>
                <a:lnTo>
                  <a:pt x="160" y="133"/>
                </a:lnTo>
                <a:lnTo>
                  <a:pt x="160" y="134"/>
                </a:lnTo>
                <a:close/>
                <a:moveTo>
                  <a:pt x="170" y="132"/>
                </a:moveTo>
                <a:lnTo>
                  <a:pt x="172" y="132"/>
                </a:lnTo>
                <a:lnTo>
                  <a:pt x="170" y="132"/>
                </a:lnTo>
                <a:close/>
                <a:moveTo>
                  <a:pt x="170" y="133"/>
                </a:moveTo>
                <a:lnTo>
                  <a:pt x="170" y="134"/>
                </a:lnTo>
                <a:lnTo>
                  <a:pt x="170" y="136"/>
                </a:lnTo>
                <a:lnTo>
                  <a:pt x="172" y="136"/>
                </a:lnTo>
                <a:lnTo>
                  <a:pt x="172" y="137"/>
                </a:lnTo>
                <a:lnTo>
                  <a:pt x="172" y="138"/>
                </a:lnTo>
                <a:lnTo>
                  <a:pt x="170" y="140"/>
                </a:lnTo>
                <a:lnTo>
                  <a:pt x="169" y="140"/>
                </a:lnTo>
                <a:lnTo>
                  <a:pt x="168" y="141"/>
                </a:lnTo>
                <a:lnTo>
                  <a:pt x="166" y="141"/>
                </a:lnTo>
                <a:lnTo>
                  <a:pt x="165" y="140"/>
                </a:lnTo>
                <a:lnTo>
                  <a:pt x="164" y="138"/>
                </a:lnTo>
                <a:lnTo>
                  <a:pt x="162" y="138"/>
                </a:lnTo>
                <a:lnTo>
                  <a:pt x="161" y="137"/>
                </a:lnTo>
                <a:lnTo>
                  <a:pt x="162" y="136"/>
                </a:lnTo>
                <a:lnTo>
                  <a:pt x="164" y="136"/>
                </a:lnTo>
                <a:lnTo>
                  <a:pt x="164" y="134"/>
                </a:lnTo>
                <a:lnTo>
                  <a:pt x="165" y="134"/>
                </a:lnTo>
                <a:lnTo>
                  <a:pt x="165" y="133"/>
                </a:lnTo>
                <a:lnTo>
                  <a:pt x="166" y="133"/>
                </a:lnTo>
                <a:lnTo>
                  <a:pt x="166" y="132"/>
                </a:lnTo>
                <a:lnTo>
                  <a:pt x="168" y="132"/>
                </a:lnTo>
                <a:lnTo>
                  <a:pt x="168" y="133"/>
                </a:lnTo>
                <a:lnTo>
                  <a:pt x="168" y="132"/>
                </a:lnTo>
                <a:lnTo>
                  <a:pt x="169" y="132"/>
                </a:lnTo>
                <a:lnTo>
                  <a:pt x="170" y="133"/>
                </a:lnTo>
                <a:close/>
                <a:moveTo>
                  <a:pt x="159" y="132"/>
                </a:moveTo>
                <a:lnTo>
                  <a:pt x="157" y="132"/>
                </a:lnTo>
                <a:lnTo>
                  <a:pt x="157" y="130"/>
                </a:lnTo>
                <a:lnTo>
                  <a:pt x="159" y="132"/>
                </a:lnTo>
                <a:close/>
                <a:moveTo>
                  <a:pt x="157" y="132"/>
                </a:moveTo>
                <a:lnTo>
                  <a:pt x="156" y="130"/>
                </a:lnTo>
                <a:lnTo>
                  <a:pt x="157" y="130"/>
                </a:lnTo>
                <a:lnTo>
                  <a:pt x="157" y="132"/>
                </a:lnTo>
                <a:close/>
                <a:moveTo>
                  <a:pt x="159" y="130"/>
                </a:moveTo>
                <a:lnTo>
                  <a:pt x="159" y="129"/>
                </a:lnTo>
                <a:lnTo>
                  <a:pt x="159" y="130"/>
                </a:lnTo>
                <a:close/>
                <a:moveTo>
                  <a:pt x="157" y="130"/>
                </a:moveTo>
                <a:lnTo>
                  <a:pt x="157" y="129"/>
                </a:lnTo>
                <a:lnTo>
                  <a:pt x="157" y="130"/>
                </a:lnTo>
                <a:close/>
                <a:moveTo>
                  <a:pt x="159" y="130"/>
                </a:moveTo>
                <a:lnTo>
                  <a:pt x="159" y="129"/>
                </a:lnTo>
                <a:lnTo>
                  <a:pt x="159" y="130"/>
                </a:lnTo>
                <a:close/>
                <a:moveTo>
                  <a:pt x="155" y="130"/>
                </a:moveTo>
                <a:lnTo>
                  <a:pt x="155" y="129"/>
                </a:lnTo>
                <a:lnTo>
                  <a:pt x="155" y="130"/>
                </a:lnTo>
                <a:close/>
                <a:moveTo>
                  <a:pt x="172" y="129"/>
                </a:moveTo>
                <a:lnTo>
                  <a:pt x="172" y="128"/>
                </a:lnTo>
                <a:lnTo>
                  <a:pt x="172" y="129"/>
                </a:lnTo>
                <a:close/>
                <a:moveTo>
                  <a:pt x="90" y="128"/>
                </a:moveTo>
                <a:lnTo>
                  <a:pt x="89" y="129"/>
                </a:lnTo>
                <a:lnTo>
                  <a:pt x="90" y="129"/>
                </a:lnTo>
                <a:lnTo>
                  <a:pt x="90" y="130"/>
                </a:lnTo>
                <a:lnTo>
                  <a:pt x="90" y="132"/>
                </a:lnTo>
                <a:lnTo>
                  <a:pt x="89" y="133"/>
                </a:lnTo>
                <a:lnTo>
                  <a:pt x="89" y="132"/>
                </a:lnTo>
                <a:lnTo>
                  <a:pt x="89" y="133"/>
                </a:lnTo>
                <a:lnTo>
                  <a:pt x="88" y="133"/>
                </a:lnTo>
                <a:lnTo>
                  <a:pt x="88" y="132"/>
                </a:lnTo>
                <a:lnTo>
                  <a:pt x="87" y="132"/>
                </a:lnTo>
                <a:lnTo>
                  <a:pt x="87" y="133"/>
                </a:lnTo>
                <a:lnTo>
                  <a:pt x="87" y="134"/>
                </a:lnTo>
                <a:lnTo>
                  <a:pt x="85" y="134"/>
                </a:lnTo>
                <a:lnTo>
                  <a:pt x="85" y="136"/>
                </a:lnTo>
                <a:lnTo>
                  <a:pt x="85" y="137"/>
                </a:lnTo>
                <a:lnTo>
                  <a:pt x="85" y="138"/>
                </a:lnTo>
                <a:lnTo>
                  <a:pt x="84" y="138"/>
                </a:lnTo>
                <a:lnTo>
                  <a:pt x="84" y="140"/>
                </a:lnTo>
                <a:lnTo>
                  <a:pt x="84" y="141"/>
                </a:lnTo>
                <a:lnTo>
                  <a:pt x="83" y="141"/>
                </a:lnTo>
                <a:lnTo>
                  <a:pt x="83" y="140"/>
                </a:lnTo>
                <a:lnTo>
                  <a:pt x="83" y="138"/>
                </a:lnTo>
                <a:lnTo>
                  <a:pt x="83" y="137"/>
                </a:lnTo>
                <a:lnTo>
                  <a:pt x="83" y="136"/>
                </a:lnTo>
                <a:lnTo>
                  <a:pt x="81" y="136"/>
                </a:lnTo>
                <a:lnTo>
                  <a:pt x="81" y="134"/>
                </a:lnTo>
                <a:lnTo>
                  <a:pt x="83" y="134"/>
                </a:lnTo>
                <a:lnTo>
                  <a:pt x="83" y="133"/>
                </a:lnTo>
                <a:lnTo>
                  <a:pt x="84" y="132"/>
                </a:lnTo>
                <a:lnTo>
                  <a:pt x="84" y="130"/>
                </a:lnTo>
                <a:lnTo>
                  <a:pt x="83" y="130"/>
                </a:lnTo>
                <a:lnTo>
                  <a:pt x="83" y="132"/>
                </a:lnTo>
                <a:lnTo>
                  <a:pt x="81" y="132"/>
                </a:lnTo>
                <a:lnTo>
                  <a:pt x="81" y="133"/>
                </a:lnTo>
                <a:lnTo>
                  <a:pt x="80" y="133"/>
                </a:lnTo>
                <a:lnTo>
                  <a:pt x="80" y="134"/>
                </a:lnTo>
                <a:lnTo>
                  <a:pt x="80" y="132"/>
                </a:lnTo>
                <a:lnTo>
                  <a:pt x="79" y="132"/>
                </a:lnTo>
                <a:lnTo>
                  <a:pt x="79" y="130"/>
                </a:lnTo>
                <a:lnTo>
                  <a:pt x="80" y="129"/>
                </a:lnTo>
                <a:lnTo>
                  <a:pt x="81" y="129"/>
                </a:lnTo>
                <a:lnTo>
                  <a:pt x="81" y="128"/>
                </a:lnTo>
                <a:lnTo>
                  <a:pt x="83" y="128"/>
                </a:lnTo>
                <a:lnTo>
                  <a:pt x="83" y="129"/>
                </a:lnTo>
                <a:lnTo>
                  <a:pt x="84" y="129"/>
                </a:lnTo>
                <a:lnTo>
                  <a:pt x="85" y="130"/>
                </a:lnTo>
                <a:lnTo>
                  <a:pt x="85" y="128"/>
                </a:lnTo>
                <a:lnTo>
                  <a:pt x="87" y="128"/>
                </a:lnTo>
                <a:lnTo>
                  <a:pt x="88" y="128"/>
                </a:lnTo>
                <a:lnTo>
                  <a:pt x="89" y="128"/>
                </a:lnTo>
                <a:lnTo>
                  <a:pt x="90" y="127"/>
                </a:lnTo>
                <a:lnTo>
                  <a:pt x="90" y="128"/>
                </a:lnTo>
                <a:close/>
                <a:moveTo>
                  <a:pt x="54" y="127"/>
                </a:moveTo>
                <a:lnTo>
                  <a:pt x="54" y="128"/>
                </a:lnTo>
                <a:lnTo>
                  <a:pt x="54" y="127"/>
                </a:lnTo>
                <a:lnTo>
                  <a:pt x="52" y="127"/>
                </a:lnTo>
                <a:lnTo>
                  <a:pt x="54" y="127"/>
                </a:lnTo>
                <a:close/>
                <a:moveTo>
                  <a:pt x="173" y="127"/>
                </a:moveTo>
                <a:lnTo>
                  <a:pt x="173" y="128"/>
                </a:lnTo>
                <a:lnTo>
                  <a:pt x="172" y="128"/>
                </a:lnTo>
                <a:lnTo>
                  <a:pt x="173" y="127"/>
                </a:lnTo>
                <a:close/>
                <a:moveTo>
                  <a:pt x="97" y="127"/>
                </a:moveTo>
                <a:lnTo>
                  <a:pt x="97" y="129"/>
                </a:lnTo>
                <a:lnTo>
                  <a:pt x="98" y="129"/>
                </a:lnTo>
                <a:lnTo>
                  <a:pt x="98" y="130"/>
                </a:lnTo>
                <a:lnTo>
                  <a:pt x="97" y="130"/>
                </a:lnTo>
                <a:lnTo>
                  <a:pt x="97" y="132"/>
                </a:lnTo>
                <a:lnTo>
                  <a:pt x="97" y="133"/>
                </a:lnTo>
                <a:lnTo>
                  <a:pt x="97" y="134"/>
                </a:lnTo>
                <a:lnTo>
                  <a:pt x="98" y="134"/>
                </a:lnTo>
                <a:lnTo>
                  <a:pt x="98" y="136"/>
                </a:lnTo>
                <a:lnTo>
                  <a:pt x="98" y="137"/>
                </a:lnTo>
                <a:lnTo>
                  <a:pt x="98" y="138"/>
                </a:lnTo>
                <a:lnTo>
                  <a:pt x="98" y="137"/>
                </a:lnTo>
                <a:lnTo>
                  <a:pt x="100" y="137"/>
                </a:lnTo>
                <a:lnTo>
                  <a:pt x="100" y="138"/>
                </a:lnTo>
                <a:lnTo>
                  <a:pt x="100" y="140"/>
                </a:lnTo>
                <a:lnTo>
                  <a:pt x="101" y="140"/>
                </a:lnTo>
                <a:lnTo>
                  <a:pt x="101" y="141"/>
                </a:lnTo>
                <a:lnTo>
                  <a:pt x="102" y="141"/>
                </a:lnTo>
                <a:lnTo>
                  <a:pt x="104" y="141"/>
                </a:lnTo>
                <a:lnTo>
                  <a:pt x="105" y="141"/>
                </a:lnTo>
                <a:lnTo>
                  <a:pt x="105" y="140"/>
                </a:lnTo>
                <a:lnTo>
                  <a:pt x="106" y="140"/>
                </a:lnTo>
                <a:lnTo>
                  <a:pt x="107" y="141"/>
                </a:lnTo>
                <a:lnTo>
                  <a:pt x="109" y="141"/>
                </a:lnTo>
                <a:lnTo>
                  <a:pt x="107" y="142"/>
                </a:lnTo>
                <a:lnTo>
                  <a:pt x="106" y="142"/>
                </a:lnTo>
                <a:lnTo>
                  <a:pt x="106" y="144"/>
                </a:lnTo>
                <a:lnTo>
                  <a:pt x="105" y="144"/>
                </a:lnTo>
                <a:lnTo>
                  <a:pt x="105" y="145"/>
                </a:lnTo>
                <a:lnTo>
                  <a:pt x="104" y="145"/>
                </a:lnTo>
                <a:lnTo>
                  <a:pt x="102" y="145"/>
                </a:lnTo>
                <a:lnTo>
                  <a:pt x="102" y="146"/>
                </a:lnTo>
                <a:lnTo>
                  <a:pt x="101" y="146"/>
                </a:lnTo>
                <a:lnTo>
                  <a:pt x="100" y="146"/>
                </a:lnTo>
                <a:lnTo>
                  <a:pt x="98" y="146"/>
                </a:lnTo>
                <a:lnTo>
                  <a:pt x="97" y="148"/>
                </a:lnTo>
                <a:lnTo>
                  <a:pt x="97" y="146"/>
                </a:lnTo>
                <a:lnTo>
                  <a:pt x="96" y="146"/>
                </a:lnTo>
                <a:lnTo>
                  <a:pt x="96" y="148"/>
                </a:lnTo>
                <a:lnTo>
                  <a:pt x="94" y="148"/>
                </a:lnTo>
                <a:lnTo>
                  <a:pt x="94" y="146"/>
                </a:lnTo>
                <a:lnTo>
                  <a:pt x="93" y="146"/>
                </a:lnTo>
                <a:lnTo>
                  <a:pt x="92" y="148"/>
                </a:lnTo>
                <a:lnTo>
                  <a:pt x="92" y="149"/>
                </a:lnTo>
                <a:lnTo>
                  <a:pt x="90" y="149"/>
                </a:lnTo>
                <a:lnTo>
                  <a:pt x="89" y="149"/>
                </a:lnTo>
                <a:lnTo>
                  <a:pt x="88" y="150"/>
                </a:lnTo>
                <a:lnTo>
                  <a:pt x="88" y="151"/>
                </a:lnTo>
                <a:lnTo>
                  <a:pt x="87" y="151"/>
                </a:lnTo>
                <a:lnTo>
                  <a:pt x="85" y="151"/>
                </a:lnTo>
                <a:lnTo>
                  <a:pt x="85" y="150"/>
                </a:lnTo>
                <a:lnTo>
                  <a:pt x="87" y="150"/>
                </a:lnTo>
                <a:lnTo>
                  <a:pt x="85" y="150"/>
                </a:lnTo>
                <a:lnTo>
                  <a:pt x="85" y="151"/>
                </a:lnTo>
                <a:lnTo>
                  <a:pt x="85" y="150"/>
                </a:lnTo>
                <a:lnTo>
                  <a:pt x="84" y="150"/>
                </a:lnTo>
                <a:lnTo>
                  <a:pt x="84" y="149"/>
                </a:lnTo>
                <a:lnTo>
                  <a:pt x="84" y="148"/>
                </a:lnTo>
                <a:lnTo>
                  <a:pt x="85" y="148"/>
                </a:lnTo>
                <a:lnTo>
                  <a:pt x="87" y="148"/>
                </a:lnTo>
                <a:lnTo>
                  <a:pt x="88" y="146"/>
                </a:lnTo>
                <a:lnTo>
                  <a:pt x="87" y="146"/>
                </a:lnTo>
                <a:lnTo>
                  <a:pt x="87" y="145"/>
                </a:lnTo>
                <a:lnTo>
                  <a:pt x="85" y="145"/>
                </a:lnTo>
                <a:lnTo>
                  <a:pt x="85" y="146"/>
                </a:lnTo>
                <a:lnTo>
                  <a:pt x="84" y="148"/>
                </a:lnTo>
                <a:lnTo>
                  <a:pt x="83" y="148"/>
                </a:lnTo>
                <a:lnTo>
                  <a:pt x="83" y="146"/>
                </a:lnTo>
                <a:lnTo>
                  <a:pt x="83" y="145"/>
                </a:lnTo>
                <a:lnTo>
                  <a:pt x="83" y="144"/>
                </a:lnTo>
                <a:lnTo>
                  <a:pt x="84" y="142"/>
                </a:lnTo>
                <a:lnTo>
                  <a:pt x="84" y="141"/>
                </a:lnTo>
                <a:lnTo>
                  <a:pt x="85" y="141"/>
                </a:lnTo>
                <a:lnTo>
                  <a:pt x="87" y="141"/>
                </a:lnTo>
                <a:lnTo>
                  <a:pt x="87" y="140"/>
                </a:lnTo>
                <a:lnTo>
                  <a:pt x="87" y="138"/>
                </a:lnTo>
                <a:lnTo>
                  <a:pt x="88" y="138"/>
                </a:lnTo>
                <a:lnTo>
                  <a:pt x="88" y="136"/>
                </a:lnTo>
                <a:lnTo>
                  <a:pt x="88" y="134"/>
                </a:lnTo>
                <a:lnTo>
                  <a:pt x="89" y="134"/>
                </a:lnTo>
                <a:lnTo>
                  <a:pt x="90" y="134"/>
                </a:lnTo>
                <a:lnTo>
                  <a:pt x="90" y="133"/>
                </a:lnTo>
                <a:lnTo>
                  <a:pt x="90" y="132"/>
                </a:lnTo>
                <a:lnTo>
                  <a:pt x="92" y="130"/>
                </a:lnTo>
                <a:lnTo>
                  <a:pt x="92" y="132"/>
                </a:lnTo>
                <a:lnTo>
                  <a:pt x="92" y="130"/>
                </a:lnTo>
                <a:lnTo>
                  <a:pt x="93" y="130"/>
                </a:lnTo>
                <a:lnTo>
                  <a:pt x="93" y="129"/>
                </a:lnTo>
                <a:lnTo>
                  <a:pt x="93" y="128"/>
                </a:lnTo>
                <a:lnTo>
                  <a:pt x="93" y="127"/>
                </a:lnTo>
                <a:lnTo>
                  <a:pt x="94" y="127"/>
                </a:lnTo>
                <a:lnTo>
                  <a:pt x="96" y="127"/>
                </a:lnTo>
                <a:lnTo>
                  <a:pt x="97" y="127"/>
                </a:lnTo>
                <a:close/>
                <a:moveTo>
                  <a:pt x="159" y="127"/>
                </a:moveTo>
                <a:lnTo>
                  <a:pt x="159" y="125"/>
                </a:lnTo>
                <a:lnTo>
                  <a:pt x="159" y="127"/>
                </a:lnTo>
                <a:close/>
                <a:moveTo>
                  <a:pt x="157" y="125"/>
                </a:moveTo>
                <a:lnTo>
                  <a:pt x="157" y="127"/>
                </a:lnTo>
                <a:lnTo>
                  <a:pt x="159" y="127"/>
                </a:lnTo>
                <a:lnTo>
                  <a:pt x="159" y="128"/>
                </a:lnTo>
                <a:lnTo>
                  <a:pt x="160" y="128"/>
                </a:lnTo>
                <a:lnTo>
                  <a:pt x="159" y="128"/>
                </a:lnTo>
                <a:lnTo>
                  <a:pt x="157" y="129"/>
                </a:lnTo>
                <a:lnTo>
                  <a:pt x="157" y="128"/>
                </a:lnTo>
                <a:lnTo>
                  <a:pt x="156" y="128"/>
                </a:lnTo>
                <a:lnTo>
                  <a:pt x="157" y="128"/>
                </a:lnTo>
                <a:lnTo>
                  <a:pt x="156" y="128"/>
                </a:lnTo>
                <a:lnTo>
                  <a:pt x="156" y="129"/>
                </a:lnTo>
                <a:lnTo>
                  <a:pt x="156" y="130"/>
                </a:lnTo>
                <a:lnTo>
                  <a:pt x="157" y="129"/>
                </a:lnTo>
                <a:lnTo>
                  <a:pt x="157" y="130"/>
                </a:lnTo>
                <a:lnTo>
                  <a:pt x="156" y="130"/>
                </a:lnTo>
                <a:lnTo>
                  <a:pt x="155" y="132"/>
                </a:lnTo>
                <a:lnTo>
                  <a:pt x="155" y="130"/>
                </a:lnTo>
                <a:lnTo>
                  <a:pt x="155" y="129"/>
                </a:lnTo>
                <a:lnTo>
                  <a:pt x="155" y="128"/>
                </a:lnTo>
                <a:lnTo>
                  <a:pt x="155" y="127"/>
                </a:lnTo>
                <a:lnTo>
                  <a:pt x="156" y="125"/>
                </a:lnTo>
                <a:lnTo>
                  <a:pt x="157" y="125"/>
                </a:lnTo>
                <a:close/>
                <a:moveTo>
                  <a:pt x="52" y="127"/>
                </a:moveTo>
                <a:lnTo>
                  <a:pt x="51" y="125"/>
                </a:lnTo>
                <a:lnTo>
                  <a:pt x="52" y="125"/>
                </a:lnTo>
                <a:lnTo>
                  <a:pt x="52" y="127"/>
                </a:lnTo>
                <a:close/>
                <a:moveTo>
                  <a:pt x="69" y="130"/>
                </a:moveTo>
                <a:lnTo>
                  <a:pt x="69" y="129"/>
                </a:lnTo>
                <a:lnTo>
                  <a:pt x="71" y="130"/>
                </a:lnTo>
                <a:lnTo>
                  <a:pt x="72" y="130"/>
                </a:lnTo>
                <a:lnTo>
                  <a:pt x="72" y="132"/>
                </a:lnTo>
                <a:lnTo>
                  <a:pt x="72" y="133"/>
                </a:lnTo>
                <a:lnTo>
                  <a:pt x="72" y="134"/>
                </a:lnTo>
                <a:lnTo>
                  <a:pt x="73" y="134"/>
                </a:lnTo>
                <a:lnTo>
                  <a:pt x="75" y="134"/>
                </a:lnTo>
                <a:lnTo>
                  <a:pt x="75" y="136"/>
                </a:lnTo>
                <a:lnTo>
                  <a:pt x="76" y="136"/>
                </a:lnTo>
                <a:lnTo>
                  <a:pt x="76" y="137"/>
                </a:lnTo>
                <a:lnTo>
                  <a:pt x="77" y="137"/>
                </a:lnTo>
                <a:lnTo>
                  <a:pt x="77" y="138"/>
                </a:lnTo>
                <a:lnTo>
                  <a:pt x="76" y="138"/>
                </a:lnTo>
                <a:lnTo>
                  <a:pt x="75" y="138"/>
                </a:lnTo>
                <a:lnTo>
                  <a:pt x="73" y="138"/>
                </a:lnTo>
                <a:lnTo>
                  <a:pt x="73" y="137"/>
                </a:lnTo>
                <a:lnTo>
                  <a:pt x="72" y="137"/>
                </a:lnTo>
                <a:lnTo>
                  <a:pt x="72" y="136"/>
                </a:lnTo>
                <a:lnTo>
                  <a:pt x="72" y="137"/>
                </a:lnTo>
                <a:lnTo>
                  <a:pt x="69" y="137"/>
                </a:lnTo>
                <a:lnTo>
                  <a:pt x="69" y="136"/>
                </a:lnTo>
                <a:lnTo>
                  <a:pt x="69" y="134"/>
                </a:lnTo>
                <a:lnTo>
                  <a:pt x="67" y="133"/>
                </a:lnTo>
                <a:lnTo>
                  <a:pt x="67" y="132"/>
                </a:lnTo>
                <a:lnTo>
                  <a:pt x="68" y="132"/>
                </a:lnTo>
                <a:lnTo>
                  <a:pt x="67" y="130"/>
                </a:lnTo>
                <a:lnTo>
                  <a:pt x="68" y="130"/>
                </a:lnTo>
                <a:lnTo>
                  <a:pt x="68" y="129"/>
                </a:lnTo>
                <a:lnTo>
                  <a:pt x="67" y="129"/>
                </a:lnTo>
                <a:lnTo>
                  <a:pt x="67" y="128"/>
                </a:lnTo>
                <a:lnTo>
                  <a:pt x="67" y="127"/>
                </a:lnTo>
                <a:lnTo>
                  <a:pt x="67" y="125"/>
                </a:lnTo>
                <a:lnTo>
                  <a:pt x="68" y="124"/>
                </a:lnTo>
                <a:lnTo>
                  <a:pt x="68" y="125"/>
                </a:lnTo>
                <a:lnTo>
                  <a:pt x="68" y="127"/>
                </a:lnTo>
                <a:lnTo>
                  <a:pt x="69" y="128"/>
                </a:lnTo>
                <a:lnTo>
                  <a:pt x="68" y="128"/>
                </a:lnTo>
                <a:lnTo>
                  <a:pt x="69" y="129"/>
                </a:lnTo>
                <a:lnTo>
                  <a:pt x="69" y="130"/>
                </a:lnTo>
                <a:close/>
                <a:moveTo>
                  <a:pt x="156" y="124"/>
                </a:moveTo>
                <a:lnTo>
                  <a:pt x="156" y="125"/>
                </a:lnTo>
                <a:lnTo>
                  <a:pt x="155" y="125"/>
                </a:lnTo>
                <a:lnTo>
                  <a:pt x="155" y="124"/>
                </a:lnTo>
                <a:lnTo>
                  <a:pt x="156" y="124"/>
                </a:lnTo>
                <a:close/>
                <a:moveTo>
                  <a:pt x="98" y="125"/>
                </a:moveTo>
                <a:lnTo>
                  <a:pt x="97" y="125"/>
                </a:lnTo>
                <a:lnTo>
                  <a:pt x="97" y="124"/>
                </a:lnTo>
                <a:lnTo>
                  <a:pt x="98" y="124"/>
                </a:lnTo>
                <a:lnTo>
                  <a:pt x="98" y="125"/>
                </a:lnTo>
                <a:close/>
                <a:moveTo>
                  <a:pt x="166" y="124"/>
                </a:moveTo>
                <a:lnTo>
                  <a:pt x="165" y="124"/>
                </a:lnTo>
                <a:lnTo>
                  <a:pt x="165" y="123"/>
                </a:lnTo>
                <a:lnTo>
                  <a:pt x="166" y="123"/>
                </a:lnTo>
                <a:lnTo>
                  <a:pt x="166" y="124"/>
                </a:lnTo>
                <a:close/>
                <a:moveTo>
                  <a:pt x="66" y="124"/>
                </a:moveTo>
                <a:lnTo>
                  <a:pt x="64" y="125"/>
                </a:lnTo>
                <a:lnTo>
                  <a:pt x="63" y="125"/>
                </a:lnTo>
                <a:lnTo>
                  <a:pt x="63" y="124"/>
                </a:lnTo>
                <a:lnTo>
                  <a:pt x="64" y="123"/>
                </a:lnTo>
                <a:lnTo>
                  <a:pt x="66" y="123"/>
                </a:lnTo>
                <a:lnTo>
                  <a:pt x="66" y="124"/>
                </a:lnTo>
                <a:close/>
                <a:moveTo>
                  <a:pt x="136" y="125"/>
                </a:moveTo>
                <a:lnTo>
                  <a:pt x="135" y="125"/>
                </a:lnTo>
                <a:lnTo>
                  <a:pt x="135" y="124"/>
                </a:lnTo>
                <a:lnTo>
                  <a:pt x="135" y="123"/>
                </a:lnTo>
                <a:lnTo>
                  <a:pt x="136" y="123"/>
                </a:lnTo>
                <a:lnTo>
                  <a:pt x="136" y="124"/>
                </a:lnTo>
                <a:lnTo>
                  <a:pt x="136" y="125"/>
                </a:lnTo>
                <a:close/>
                <a:moveTo>
                  <a:pt x="165" y="124"/>
                </a:moveTo>
                <a:lnTo>
                  <a:pt x="165" y="125"/>
                </a:lnTo>
                <a:lnTo>
                  <a:pt x="165" y="127"/>
                </a:lnTo>
                <a:lnTo>
                  <a:pt x="165" y="125"/>
                </a:lnTo>
                <a:lnTo>
                  <a:pt x="164" y="125"/>
                </a:lnTo>
                <a:lnTo>
                  <a:pt x="164" y="124"/>
                </a:lnTo>
                <a:lnTo>
                  <a:pt x="165" y="123"/>
                </a:lnTo>
                <a:lnTo>
                  <a:pt x="165" y="124"/>
                </a:lnTo>
                <a:close/>
                <a:moveTo>
                  <a:pt x="106" y="123"/>
                </a:moveTo>
                <a:lnTo>
                  <a:pt x="105" y="123"/>
                </a:lnTo>
                <a:lnTo>
                  <a:pt x="106" y="123"/>
                </a:lnTo>
                <a:lnTo>
                  <a:pt x="106" y="121"/>
                </a:lnTo>
                <a:lnTo>
                  <a:pt x="106" y="123"/>
                </a:lnTo>
                <a:close/>
                <a:moveTo>
                  <a:pt x="96" y="124"/>
                </a:moveTo>
                <a:lnTo>
                  <a:pt x="94" y="123"/>
                </a:lnTo>
                <a:lnTo>
                  <a:pt x="93" y="123"/>
                </a:lnTo>
                <a:lnTo>
                  <a:pt x="93" y="121"/>
                </a:lnTo>
                <a:lnTo>
                  <a:pt x="94" y="121"/>
                </a:lnTo>
                <a:lnTo>
                  <a:pt x="96" y="121"/>
                </a:lnTo>
                <a:lnTo>
                  <a:pt x="96" y="123"/>
                </a:lnTo>
                <a:lnTo>
                  <a:pt x="96" y="124"/>
                </a:lnTo>
                <a:close/>
                <a:moveTo>
                  <a:pt x="109" y="121"/>
                </a:moveTo>
                <a:lnTo>
                  <a:pt x="107" y="121"/>
                </a:lnTo>
                <a:lnTo>
                  <a:pt x="107" y="120"/>
                </a:lnTo>
                <a:lnTo>
                  <a:pt x="109" y="120"/>
                </a:lnTo>
                <a:lnTo>
                  <a:pt x="109" y="121"/>
                </a:lnTo>
                <a:close/>
                <a:moveTo>
                  <a:pt x="176" y="121"/>
                </a:moveTo>
                <a:lnTo>
                  <a:pt x="176" y="120"/>
                </a:lnTo>
                <a:lnTo>
                  <a:pt x="176" y="121"/>
                </a:lnTo>
                <a:close/>
                <a:moveTo>
                  <a:pt x="177" y="120"/>
                </a:moveTo>
                <a:lnTo>
                  <a:pt x="176" y="120"/>
                </a:lnTo>
                <a:lnTo>
                  <a:pt x="177" y="120"/>
                </a:lnTo>
                <a:close/>
                <a:moveTo>
                  <a:pt x="176" y="120"/>
                </a:moveTo>
                <a:lnTo>
                  <a:pt x="176" y="121"/>
                </a:lnTo>
                <a:lnTo>
                  <a:pt x="174" y="121"/>
                </a:lnTo>
                <a:lnTo>
                  <a:pt x="174" y="123"/>
                </a:lnTo>
                <a:lnTo>
                  <a:pt x="173" y="124"/>
                </a:lnTo>
                <a:lnTo>
                  <a:pt x="173" y="125"/>
                </a:lnTo>
                <a:lnTo>
                  <a:pt x="172" y="127"/>
                </a:lnTo>
                <a:lnTo>
                  <a:pt x="170" y="128"/>
                </a:lnTo>
                <a:lnTo>
                  <a:pt x="169" y="129"/>
                </a:lnTo>
                <a:lnTo>
                  <a:pt x="169" y="130"/>
                </a:lnTo>
                <a:lnTo>
                  <a:pt x="168" y="130"/>
                </a:lnTo>
                <a:lnTo>
                  <a:pt x="166" y="133"/>
                </a:lnTo>
                <a:lnTo>
                  <a:pt x="165" y="133"/>
                </a:lnTo>
                <a:lnTo>
                  <a:pt x="164" y="133"/>
                </a:lnTo>
                <a:lnTo>
                  <a:pt x="164" y="132"/>
                </a:lnTo>
                <a:lnTo>
                  <a:pt x="164" y="130"/>
                </a:lnTo>
                <a:lnTo>
                  <a:pt x="162" y="130"/>
                </a:lnTo>
                <a:lnTo>
                  <a:pt x="162" y="132"/>
                </a:lnTo>
                <a:lnTo>
                  <a:pt x="162" y="130"/>
                </a:lnTo>
                <a:lnTo>
                  <a:pt x="162" y="132"/>
                </a:lnTo>
                <a:lnTo>
                  <a:pt x="162" y="133"/>
                </a:lnTo>
                <a:lnTo>
                  <a:pt x="162" y="134"/>
                </a:lnTo>
                <a:lnTo>
                  <a:pt x="161" y="133"/>
                </a:lnTo>
                <a:lnTo>
                  <a:pt x="160" y="133"/>
                </a:lnTo>
                <a:lnTo>
                  <a:pt x="160" y="132"/>
                </a:lnTo>
                <a:lnTo>
                  <a:pt x="161" y="132"/>
                </a:lnTo>
                <a:lnTo>
                  <a:pt x="161" y="130"/>
                </a:lnTo>
                <a:lnTo>
                  <a:pt x="162" y="130"/>
                </a:lnTo>
                <a:lnTo>
                  <a:pt x="161" y="129"/>
                </a:lnTo>
                <a:lnTo>
                  <a:pt x="162" y="129"/>
                </a:lnTo>
                <a:lnTo>
                  <a:pt x="164" y="128"/>
                </a:lnTo>
                <a:lnTo>
                  <a:pt x="165" y="127"/>
                </a:lnTo>
                <a:lnTo>
                  <a:pt x="165" y="125"/>
                </a:lnTo>
                <a:lnTo>
                  <a:pt x="166" y="125"/>
                </a:lnTo>
                <a:lnTo>
                  <a:pt x="166" y="124"/>
                </a:lnTo>
                <a:lnTo>
                  <a:pt x="168" y="124"/>
                </a:lnTo>
                <a:lnTo>
                  <a:pt x="168" y="123"/>
                </a:lnTo>
                <a:lnTo>
                  <a:pt x="169" y="123"/>
                </a:lnTo>
                <a:lnTo>
                  <a:pt x="169" y="124"/>
                </a:lnTo>
                <a:lnTo>
                  <a:pt x="170" y="123"/>
                </a:lnTo>
                <a:lnTo>
                  <a:pt x="169" y="123"/>
                </a:lnTo>
                <a:lnTo>
                  <a:pt x="168" y="121"/>
                </a:lnTo>
                <a:lnTo>
                  <a:pt x="169" y="121"/>
                </a:lnTo>
                <a:lnTo>
                  <a:pt x="169" y="123"/>
                </a:lnTo>
                <a:lnTo>
                  <a:pt x="170" y="123"/>
                </a:lnTo>
                <a:lnTo>
                  <a:pt x="172" y="121"/>
                </a:lnTo>
                <a:lnTo>
                  <a:pt x="172" y="120"/>
                </a:lnTo>
                <a:lnTo>
                  <a:pt x="173" y="120"/>
                </a:lnTo>
                <a:lnTo>
                  <a:pt x="174" y="120"/>
                </a:lnTo>
                <a:lnTo>
                  <a:pt x="176" y="120"/>
                </a:lnTo>
                <a:close/>
                <a:moveTo>
                  <a:pt x="177" y="120"/>
                </a:moveTo>
                <a:lnTo>
                  <a:pt x="176" y="120"/>
                </a:lnTo>
                <a:lnTo>
                  <a:pt x="176" y="119"/>
                </a:lnTo>
                <a:lnTo>
                  <a:pt x="177" y="119"/>
                </a:lnTo>
                <a:lnTo>
                  <a:pt x="177" y="120"/>
                </a:lnTo>
                <a:close/>
                <a:moveTo>
                  <a:pt x="77" y="120"/>
                </a:moveTo>
                <a:lnTo>
                  <a:pt x="76" y="120"/>
                </a:lnTo>
                <a:lnTo>
                  <a:pt x="76" y="119"/>
                </a:lnTo>
                <a:lnTo>
                  <a:pt x="77" y="119"/>
                </a:lnTo>
                <a:lnTo>
                  <a:pt x="77" y="120"/>
                </a:lnTo>
                <a:close/>
                <a:moveTo>
                  <a:pt x="89" y="119"/>
                </a:moveTo>
                <a:lnTo>
                  <a:pt x="88" y="119"/>
                </a:lnTo>
                <a:lnTo>
                  <a:pt x="89" y="119"/>
                </a:lnTo>
                <a:close/>
                <a:moveTo>
                  <a:pt x="76" y="120"/>
                </a:moveTo>
                <a:lnTo>
                  <a:pt x="75" y="120"/>
                </a:lnTo>
                <a:lnTo>
                  <a:pt x="75" y="119"/>
                </a:lnTo>
                <a:lnTo>
                  <a:pt x="76" y="120"/>
                </a:lnTo>
                <a:close/>
                <a:moveTo>
                  <a:pt x="173" y="117"/>
                </a:moveTo>
                <a:lnTo>
                  <a:pt x="174" y="117"/>
                </a:lnTo>
                <a:lnTo>
                  <a:pt x="174" y="119"/>
                </a:lnTo>
                <a:lnTo>
                  <a:pt x="176" y="119"/>
                </a:lnTo>
                <a:lnTo>
                  <a:pt x="174" y="119"/>
                </a:lnTo>
                <a:lnTo>
                  <a:pt x="174" y="120"/>
                </a:lnTo>
                <a:lnTo>
                  <a:pt x="173" y="120"/>
                </a:lnTo>
                <a:lnTo>
                  <a:pt x="173" y="119"/>
                </a:lnTo>
                <a:lnTo>
                  <a:pt x="173" y="117"/>
                </a:lnTo>
                <a:lnTo>
                  <a:pt x="172" y="117"/>
                </a:lnTo>
                <a:lnTo>
                  <a:pt x="173" y="117"/>
                </a:lnTo>
                <a:lnTo>
                  <a:pt x="172" y="117"/>
                </a:lnTo>
                <a:lnTo>
                  <a:pt x="172" y="116"/>
                </a:lnTo>
                <a:lnTo>
                  <a:pt x="172" y="115"/>
                </a:lnTo>
                <a:lnTo>
                  <a:pt x="173" y="115"/>
                </a:lnTo>
                <a:lnTo>
                  <a:pt x="173" y="116"/>
                </a:lnTo>
                <a:lnTo>
                  <a:pt x="174" y="116"/>
                </a:lnTo>
                <a:lnTo>
                  <a:pt x="173" y="116"/>
                </a:lnTo>
                <a:lnTo>
                  <a:pt x="173" y="117"/>
                </a:lnTo>
                <a:close/>
                <a:moveTo>
                  <a:pt x="174" y="113"/>
                </a:moveTo>
                <a:lnTo>
                  <a:pt x="174" y="115"/>
                </a:lnTo>
                <a:lnTo>
                  <a:pt x="173" y="113"/>
                </a:lnTo>
                <a:lnTo>
                  <a:pt x="174" y="113"/>
                </a:lnTo>
                <a:close/>
                <a:moveTo>
                  <a:pt x="83" y="113"/>
                </a:moveTo>
                <a:lnTo>
                  <a:pt x="81" y="113"/>
                </a:lnTo>
                <a:lnTo>
                  <a:pt x="81" y="112"/>
                </a:lnTo>
                <a:lnTo>
                  <a:pt x="83" y="112"/>
                </a:lnTo>
                <a:lnTo>
                  <a:pt x="83" y="113"/>
                </a:lnTo>
                <a:close/>
                <a:moveTo>
                  <a:pt x="181" y="110"/>
                </a:moveTo>
                <a:lnTo>
                  <a:pt x="182" y="110"/>
                </a:lnTo>
                <a:lnTo>
                  <a:pt x="181" y="110"/>
                </a:lnTo>
                <a:close/>
                <a:moveTo>
                  <a:pt x="73" y="110"/>
                </a:moveTo>
                <a:lnTo>
                  <a:pt x="75" y="111"/>
                </a:lnTo>
                <a:lnTo>
                  <a:pt x="76" y="111"/>
                </a:lnTo>
                <a:lnTo>
                  <a:pt x="76" y="112"/>
                </a:lnTo>
                <a:lnTo>
                  <a:pt x="77" y="112"/>
                </a:lnTo>
                <a:lnTo>
                  <a:pt x="79" y="113"/>
                </a:lnTo>
                <a:lnTo>
                  <a:pt x="79" y="115"/>
                </a:lnTo>
                <a:lnTo>
                  <a:pt x="77" y="116"/>
                </a:lnTo>
                <a:lnTo>
                  <a:pt x="76" y="115"/>
                </a:lnTo>
                <a:lnTo>
                  <a:pt x="77" y="115"/>
                </a:lnTo>
                <a:lnTo>
                  <a:pt x="77" y="113"/>
                </a:lnTo>
                <a:lnTo>
                  <a:pt x="76" y="113"/>
                </a:lnTo>
                <a:lnTo>
                  <a:pt x="76" y="112"/>
                </a:lnTo>
                <a:lnTo>
                  <a:pt x="75" y="112"/>
                </a:lnTo>
                <a:lnTo>
                  <a:pt x="75" y="113"/>
                </a:lnTo>
                <a:lnTo>
                  <a:pt x="73" y="112"/>
                </a:lnTo>
                <a:lnTo>
                  <a:pt x="73" y="111"/>
                </a:lnTo>
                <a:lnTo>
                  <a:pt x="72" y="111"/>
                </a:lnTo>
                <a:lnTo>
                  <a:pt x="72" y="110"/>
                </a:lnTo>
                <a:lnTo>
                  <a:pt x="73" y="110"/>
                </a:lnTo>
                <a:close/>
                <a:moveTo>
                  <a:pt x="79" y="110"/>
                </a:moveTo>
                <a:lnTo>
                  <a:pt x="79" y="108"/>
                </a:lnTo>
                <a:lnTo>
                  <a:pt x="79" y="110"/>
                </a:lnTo>
                <a:close/>
                <a:moveTo>
                  <a:pt x="71" y="108"/>
                </a:moveTo>
                <a:lnTo>
                  <a:pt x="69" y="108"/>
                </a:lnTo>
                <a:lnTo>
                  <a:pt x="69" y="107"/>
                </a:lnTo>
                <a:lnTo>
                  <a:pt x="71" y="107"/>
                </a:lnTo>
                <a:lnTo>
                  <a:pt x="71" y="108"/>
                </a:lnTo>
                <a:close/>
                <a:moveTo>
                  <a:pt x="66" y="111"/>
                </a:moveTo>
                <a:lnTo>
                  <a:pt x="64" y="110"/>
                </a:lnTo>
                <a:lnTo>
                  <a:pt x="66" y="110"/>
                </a:lnTo>
                <a:lnTo>
                  <a:pt x="66" y="107"/>
                </a:lnTo>
                <a:lnTo>
                  <a:pt x="66" y="106"/>
                </a:lnTo>
                <a:lnTo>
                  <a:pt x="63" y="104"/>
                </a:lnTo>
                <a:lnTo>
                  <a:pt x="64" y="103"/>
                </a:lnTo>
                <a:lnTo>
                  <a:pt x="66" y="104"/>
                </a:lnTo>
                <a:lnTo>
                  <a:pt x="66" y="106"/>
                </a:lnTo>
                <a:lnTo>
                  <a:pt x="67" y="106"/>
                </a:lnTo>
                <a:lnTo>
                  <a:pt x="67" y="107"/>
                </a:lnTo>
                <a:lnTo>
                  <a:pt x="67" y="108"/>
                </a:lnTo>
                <a:lnTo>
                  <a:pt x="66" y="110"/>
                </a:lnTo>
                <a:lnTo>
                  <a:pt x="66" y="111"/>
                </a:lnTo>
                <a:close/>
                <a:moveTo>
                  <a:pt x="71" y="103"/>
                </a:moveTo>
                <a:lnTo>
                  <a:pt x="72" y="103"/>
                </a:lnTo>
                <a:lnTo>
                  <a:pt x="73" y="104"/>
                </a:lnTo>
                <a:lnTo>
                  <a:pt x="72" y="106"/>
                </a:lnTo>
                <a:lnTo>
                  <a:pt x="71" y="106"/>
                </a:lnTo>
                <a:lnTo>
                  <a:pt x="71" y="104"/>
                </a:lnTo>
                <a:lnTo>
                  <a:pt x="69" y="104"/>
                </a:lnTo>
                <a:lnTo>
                  <a:pt x="69" y="106"/>
                </a:lnTo>
                <a:lnTo>
                  <a:pt x="69" y="104"/>
                </a:lnTo>
                <a:lnTo>
                  <a:pt x="68" y="106"/>
                </a:lnTo>
                <a:lnTo>
                  <a:pt x="67" y="106"/>
                </a:lnTo>
                <a:lnTo>
                  <a:pt x="68" y="106"/>
                </a:lnTo>
                <a:lnTo>
                  <a:pt x="67" y="104"/>
                </a:lnTo>
                <a:lnTo>
                  <a:pt x="68" y="104"/>
                </a:lnTo>
                <a:lnTo>
                  <a:pt x="67" y="104"/>
                </a:lnTo>
                <a:lnTo>
                  <a:pt x="67" y="103"/>
                </a:lnTo>
                <a:lnTo>
                  <a:pt x="68" y="102"/>
                </a:lnTo>
                <a:lnTo>
                  <a:pt x="67" y="102"/>
                </a:lnTo>
                <a:lnTo>
                  <a:pt x="68" y="100"/>
                </a:lnTo>
                <a:lnTo>
                  <a:pt x="69" y="102"/>
                </a:lnTo>
                <a:lnTo>
                  <a:pt x="71" y="102"/>
                </a:lnTo>
                <a:lnTo>
                  <a:pt x="71" y="103"/>
                </a:lnTo>
                <a:close/>
                <a:moveTo>
                  <a:pt x="84" y="94"/>
                </a:moveTo>
                <a:lnTo>
                  <a:pt x="83" y="94"/>
                </a:lnTo>
                <a:lnTo>
                  <a:pt x="84" y="94"/>
                </a:lnTo>
                <a:lnTo>
                  <a:pt x="83" y="95"/>
                </a:lnTo>
                <a:lnTo>
                  <a:pt x="83" y="94"/>
                </a:lnTo>
                <a:lnTo>
                  <a:pt x="84" y="94"/>
                </a:lnTo>
                <a:close/>
                <a:moveTo>
                  <a:pt x="194" y="94"/>
                </a:moveTo>
                <a:lnTo>
                  <a:pt x="195" y="94"/>
                </a:lnTo>
                <a:lnTo>
                  <a:pt x="195" y="95"/>
                </a:lnTo>
                <a:lnTo>
                  <a:pt x="195" y="96"/>
                </a:lnTo>
                <a:lnTo>
                  <a:pt x="195" y="98"/>
                </a:lnTo>
                <a:lnTo>
                  <a:pt x="195" y="99"/>
                </a:lnTo>
                <a:lnTo>
                  <a:pt x="195" y="100"/>
                </a:lnTo>
                <a:lnTo>
                  <a:pt x="195" y="102"/>
                </a:lnTo>
                <a:lnTo>
                  <a:pt x="196" y="103"/>
                </a:lnTo>
                <a:lnTo>
                  <a:pt x="196" y="104"/>
                </a:lnTo>
                <a:lnTo>
                  <a:pt x="198" y="104"/>
                </a:lnTo>
                <a:lnTo>
                  <a:pt x="198" y="106"/>
                </a:lnTo>
                <a:lnTo>
                  <a:pt x="198" y="107"/>
                </a:lnTo>
                <a:lnTo>
                  <a:pt x="199" y="107"/>
                </a:lnTo>
                <a:lnTo>
                  <a:pt x="200" y="108"/>
                </a:lnTo>
                <a:lnTo>
                  <a:pt x="200" y="110"/>
                </a:lnTo>
                <a:lnTo>
                  <a:pt x="199" y="110"/>
                </a:lnTo>
                <a:lnTo>
                  <a:pt x="199" y="111"/>
                </a:lnTo>
                <a:lnTo>
                  <a:pt x="200" y="111"/>
                </a:lnTo>
                <a:lnTo>
                  <a:pt x="200" y="112"/>
                </a:lnTo>
                <a:lnTo>
                  <a:pt x="202" y="113"/>
                </a:lnTo>
                <a:lnTo>
                  <a:pt x="202" y="115"/>
                </a:lnTo>
                <a:lnTo>
                  <a:pt x="202" y="116"/>
                </a:lnTo>
                <a:lnTo>
                  <a:pt x="202" y="117"/>
                </a:lnTo>
                <a:lnTo>
                  <a:pt x="203" y="119"/>
                </a:lnTo>
                <a:lnTo>
                  <a:pt x="203" y="120"/>
                </a:lnTo>
                <a:lnTo>
                  <a:pt x="202" y="120"/>
                </a:lnTo>
                <a:lnTo>
                  <a:pt x="202" y="121"/>
                </a:lnTo>
                <a:lnTo>
                  <a:pt x="203" y="121"/>
                </a:lnTo>
                <a:lnTo>
                  <a:pt x="204" y="121"/>
                </a:lnTo>
                <a:lnTo>
                  <a:pt x="204" y="123"/>
                </a:lnTo>
                <a:lnTo>
                  <a:pt x="206" y="124"/>
                </a:lnTo>
                <a:lnTo>
                  <a:pt x="206" y="125"/>
                </a:lnTo>
                <a:lnTo>
                  <a:pt x="206" y="127"/>
                </a:lnTo>
                <a:lnTo>
                  <a:pt x="206" y="128"/>
                </a:lnTo>
                <a:lnTo>
                  <a:pt x="206" y="129"/>
                </a:lnTo>
                <a:lnTo>
                  <a:pt x="204" y="130"/>
                </a:lnTo>
                <a:lnTo>
                  <a:pt x="206" y="132"/>
                </a:lnTo>
                <a:lnTo>
                  <a:pt x="206" y="133"/>
                </a:lnTo>
                <a:lnTo>
                  <a:pt x="207" y="134"/>
                </a:lnTo>
                <a:lnTo>
                  <a:pt x="207" y="136"/>
                </a:lnTo>
                <a:lnTo>
                  <a:pt x="206" y="136"/>
                </a:lnTo>
                <a:lnTo>
                  <a:pt x="206" y="137"/>
                </a:lnTo>
                <a:lnTo>
                  <a:pt x="204" y="138"/>
                </a:lnTo>
                <a:lnTo>
                  <a:pt x="203" y="138"/>
                </a:lnTo>
                <a:lnTo>
                  <a:pt x="202" y="138"/>
                </a:lnTo>
                <a:lnTo>
                  <a:pt x="202" y="140"/>
                </a:lnTo>
                <a:lnTo>
                  <a:pt x="200" y="141"/>
                </a:lnTo>
                <a:lnTo>
                  <a:pt x="199" y="141"/>
                </a:lnTo>
                <a:lnTo>
                  <a:pt x="198" y="142"/>
                </a:lnTo>
                <a:lnTo>
                  <a:pt x="196" y="142"/>
                </a:lnTo>
                <a:lnTo>
                  <a:pt x="196" y="144"/>
                </a:lnTo>
                <a:lnTo>
                  <a:pt x="195" y="144"/>
                </a:lnTo>
                <a:lnTo>
                  <a:pt x="195" y="145"/>
                </a:lnTo>
                <a:lnTo>
                  <a:pt x="196" y="145"/>
                </a:lnTo>
                <a:lnTo>
                  <a:pt x="196" y="144"/>
                </a:lnTo>
                <a:lnTo>
                  <a:pt x="198" y="144"/>
                </a:lnTo>
                <a:lnTo>
                  <a:pt x="198" y="142"/>
                </a:lnTo>
                <a:lnTo>
                  <a:pt x="199" y="142"/>
                </a:lnTo>
                <a:lnTo>
                  <a:pt x="199" y="141"/>
                </a:lnTo>
                <a:lnTo>
                  <a:pt x="200" y="141"/>
                </a:lnTo>
                <a:lnTo>
                  <a:pt x="202" y="141"/>
                </a:lnTo>
                <a:lnTo>
                  <a:pt x="202" y="140"/>
                </a:lnTo>
                <a:lnTo>
                  <a:pt x="203" y="141"/>
                </a:lnTo>
                <a:lnTo>
                  <a:pt x="204" y="141"/>
                </a:lnTo>
                <a:lnTo>
                  <a:pt x="203" y="142"/>
                </a:lnTo>
                <a:lnTo>
                  <a:pt x="204" y="142"/>
                </a:lnTo>
                <a:lnTo>
                  <a:pt x="204" y="141"/>
                </a:lnTo>
                <a:lnTo>
                  <a:pt x="206" y="141"/>
                </a:lnTo>
                <a:lnTo>
                  <a:pt x="206" y="142"/>
                </a:lnTo>
                <a:lnTo>
                  <a:pt x="207" y="142"/>
                </a:lnTo>
                <a:lnTo>
                  <a:pt x="207" y="144"/>
                </a:lnTo>
                <a:lnTo>
                  <a:pt x="207" y="142"/>
                </a:lnTo>
                <a:lnTo>
                  <a:pt x="208" y="142"/>
                </a:lnTo>
                <a:lnTo>
                  <a:pt x="210" y="142"/>
                </a:lnTo>
                <a:lnTo>
                  <a:pt x="211" y="142"/>
                </a:lnTo>
                <a:lnTo>
                  <a:pt x="212" y="142"/>
                </a:lnTo>
                <a:lnTo>
                  <a:pt x="211" y="144"/>
                </a:lnTo>
                <a:lnTo>
                  <a:pt x="212" y="145"/>
                </a:lnTo>
                <a:lnTo>
                  <a:pt x="212" y="146"/>
                </a:lnTo>
                <a:lnTo>
                  <a:pt x="213" y="148"/>
                </a:lnTo>
                <a:lnTo>
                  <a:pt x="212" y="148"/>
                </a:lnTo>
                <a:lnTo>
                  <a:pt x="213" y="148"/>
                </a:lnTo>
                <a:lnTo>
                  <a:pt x="213" y="149"/>
                </a:lnTo>
                <a:lnTo>
                  <a:pt x="215" y="149"/>
                </a:lnTo>
                <a:lnTo>
                  <a:pt x="215" y="150"/>
                </a:lnTo>
                <a:lnTo>
                  <a:pt x="213" y="150"/>
                </a:lnTo>
                <a:lnTo>
                  <a:pt x="213" y="151"/>
                </a:lnTo>
                <a:lnTo>
                  <a:pt x="215" y="151"/>
                </a:lnTo>
                <a:lnTo>
                  <a:pt x="215" y="150"/>
                </a:lnTo>
                <a:lnTo>
                  <a:pt x="216" y="150"/>
                </a:lnTo>
                <a:lnTo>
                  <a:pt x="216" y="149"/>
                </a:lnTo>
                <a:lnTo>
                  <a:pt x="217" y="149"/>
                </a:lnTo>
                <a:lnTo>
                  <a:pt x="217" y="150"/>
                </a:lnTo>
                <a:lnTo>
                  <a:pt x="217" y="151"/>
                </a:lnTo>
                <a:lnTo>
                  <a:pt x="216" y="151"/>
                </a:lnTo>
                <a:lnTo>
                  <a:pt x="216" y="153"/>
                </a:lnTo>
                <a:lnTo>
                  <a:pt x="216" y="154"/>
                </a:lnTo>
                <a:lnTo>
                  <a:pt x="216" y="155"/>
                </a:lnTo>
                <a:lnTo>
                  <a:pt x="215" y="157"/>
                </a:lnTo>
                <a:lnTo>
                  <a:pt x="213" y="157"/>
                </a:lnTo>
                <a:lnTo>
                  <a:pt x="213" y="158"/>
                </a:lnTo>
                <a:lnTo>
                  <a:pt x="212" y="158"/>
                </a:lnTo>
                <a:lnTo>
                  <a:pt x="211" y="158"/>
                </a:lnTo>
                <a:lnTo>
                  <a:pt x="210" y="159"/>
                </a:lnTo>
                <a:lnTo>
                  <a:pt x="208" y="159"/>
                </a:lnTo>
                <a:lnTo>
                  <a:pt x="208" y="161"/>
                </a:lnTo>
                <a:lnTo>
                  <a:pt x="208" y="162"/>
                </a:lnTo>
                <a:lnTo>
                  <a:pt x="207" y="163"/>
                </a:lnTo>
                <a:lnTo>
                  <a:pt x="206" y="163"/>
                </a:lnTo>
                <a:lnTo>
                  <a:pt x="206" y="162"/>
                </a:lnTo>
                <a:lnTo>
                  <a:pt x="204" y="162"/>
                </a:lnTo>
                <a:lnTo>
                  <a:pt x="206" y="163"/>
                </a:lnTo>
                <a:lnTo>
                  <a:pt x="206" y="165"/>
                </a:lnTo>
                <a:lnTo>
                  <a:pt x="204" y="165"/>
                </a:lnTo>
                <a:lnTo>
                  <a:pt x="203" y="165"/>
                </a:lnTo>
                <a:lnTo>
                  <a:pt x="202" y="165"/>
                </a:lnTo>
                <a:lnTo>
                  <a:pt x="200" y="165"/>
                </a:lnTo>
                <a:lnTo>
                  <a:pt x="199" y="165"/>
                </a:lnTo>
                <a:lnTo>
                  <a:pt x="198" y="165"/>
                </a:lnTo>
                <a:lnTo>
                  <a:pt x="196" y="165"/>
                </a:lnTo>
                <a:lnTo>
                  <a:pt x="195" y="165"/>
                </a:lnTo>
                <a:lnTo>
                  <a:pt x="195" y="163"/>
                </a:lnTo>
                <a:lnTo>
                  <a:pt x="194" y="163"/>
                </a:lnTo>
                <a:lnTo>
                  <a:pt x="193" y="163"/>
                </a:lnTo>
                <a:lnTo>
                  <a:pt x="191" y="163"/>
                </a:lnTo>
                <a:lnTo>
                  <a:pt x="190" y="162"/>
                </a:lnTo>
                <a:lnTo>
                  <a:pt x="189" y="162"/>
                </a:lnTo>
                <a:lnTo>
                  <a:pt x="189" y="161"/>
                </a:lnTo>
                <a:lnTo>
                  <a:pt x="189" y="162"/>
                </a:lnTo>
                <a:lnTo>
                  <a:pt x="187" y="161"/>
                </a:lnTo>
                <a:lnTo>
                  <a:pt x="186" y="161"/>
                </a:lnTo>
                <a:lnTo>
                  <a:pt x="185" y="159"/>
                </a:lnTo>
                <a:lnTo>
                  <a:pt x="185" y="161"/>
                </a:lnTo>
                <a:lnTo>
                  <a:pt x="185" y="162"/>
                </a:lnTo>
                <a:lnTo>
                  <a:pt x="186" y="162"/>
                </a:lnTo>
                <a:lnTo>
                  <a:pt x="187" y="162"/>
                </a:lnTo>
                <a:lnTo>
                  <a:pt x="187" y="163"/>
                </a:lnTo>
                <a:lnTo>
                  <a:pt x="187" y="166"/>
                </a:lnTo>
                <a:lnTo>
                  <a:pt x="186" y="165"/>
                </a:lnTo>
                <a:lnTo>
                  <a:pt x="185" y="165"/>
                </a:lnTo>
                <a:lnTo>
                  <a:pt x="183" y="163"/>
                </a:lnTo>
                <a:lnTo>
                  <a:pt x="182" y="162"/>
                </a:lnTo>
                <a:lnTo>
                  <a:pt x="182" y="161"/>
                </a:lnTo>
                <a:lnTo>
                  <a:pt x="181" y="161"/>
                </a:lnTo>
                <a:lnTo>
                  <a:pt x="181" y="159"/>
                </a:lnTo>
                <a:lnTo>
                  <a:pt x="179" y="158"/>
                </a:lnTo>
                <a:lnTo>
                  <a:pt x="179" y="157"/>
                </a:lnTo>
                <a:lnTo>
                  <a:pt x="178" y="155"/>
                </a:lnTo>
                <a:lnTo>
                  <a:pt x="178" y="154"/>
                </a:lnTo>
                <a:lnTo>
                  <a:pt x="177" y="154"/>
                </a:lnTo>
                <a:lnTo>
                  <a:pt x="177" y="153"/>
                </a:lnTo>
                <a:lnTo>
                  <a:pt x="177" y="151"/>
                </a:lnTo>
                <a:lnTo>
                  <a:pt x="176" y="151"/>
                </a:lnTo>
                <a:lnTo>
                  <a:pt x="174" y="150"/>
                </a:lnTo>
                <a:lnTo>
                  <a:pt x="173" y="150"/>
                </a:lnTo>
                <a:lnTo>
                  <a:pt x="173" y="149"/>
                </a:lnTo>
                <a:lnTo>
                  <a:pt x="173" y="148"/>
                </a:lnTo>
                <a:lnTo>
                  <a:pt x="176" y="149"/>
                </a:lnTo>
                <a:lnTo>
                  <a:pt x="177" y="149"/>
                </a:lnTo>
                <a:lnTo>
                  <a:pt x="177" y="148"/>
                </a:lnTo>
                <a:lnTo>
                  <a:pt x="177" y="149"/>
                </a:lnTo>
                <a:lnTo>
                  <a:pt x="176" y="149"/>
                </a:lnTo>
                <a:lnTo>
                  <a:pt x="174" y="148"/>
                </a:lnTo>
                <a:lnTo>
                  <a:pt x="173" y="148"/>
                </a:lnTo>
                <a:lnTo>
                  <a:pt x="173" y="146"/>
                </a:lnTo>
                <a:lnTo>
                  <a:pt x="172" y="146"/>
                </a:lnTo>
                <a:lnTo>
                  <a:pt x="170" y="146"/>
                </a:lnTo>
                <a:lnTo>
                  <a:pt x="170" y="145"/>
                </a:lnTo>
                <a:lnTo>
                  <a:pt x="169" y="145"/>
                </a:lnTo>
                <a:lnTo>
                  <a:pt x="168" y="145"/>
                </a:lnTo>
                <a:lnTo>
                  <a:pt x="168" y="144"/>
                </a:lnTo>
                <a:lnTo>
                  <a:pt x="168" y="142"/>
                </a:lnTo>
                <a:lnTo>
                  <a:pt x="168" y="141"/>
                </a:lnTo>
                <a:lnTo>
                  <a:pt x="169" y="141"/>
                </a:lnTo>
                <a:lnTo>
                  <a:pt x="170" y="140"/>
                </a:lnTo>
                <a:lnTo>
                  <a:pt x="172" y="140"/>
                </a:lnTo>
                <a:lnTo>
                  <a:pt x="173" y="140"/>
                </a:lnTo>
                <a:lnTo>
                  <a:pt x="174" y="140"/>
                </a:lnTo>
                <a:lnTo>
                  <a:pt x="176" y="140"/>
                </a:lnTo>
                <a:lnTo>
                  <a:pt x="177" y="138"/>
                </a:lnTo>
                <a:lnTo>
                  <a:pt x="177" y="140"/>
                </a:lnTo>
                <a:lnTo>
                  <a:pt x="178" y="140"/>
                </a:lnTo>
                <a:lnTo>
                  <a:pt x="178" y="138"/>
                </a:lnTo>
                <a:lnTo>
                  <a:pt x="177" y="138"/>
                </a:lnTo>
                <a:lnTo>
                  <a:pt x="174" y="138"/>
                </a:lnTo>
                <a:lnTo>
                  <a:pt x="173" y="137"/>
                </a:lnTo>
                <a:lnTo>
                  <a:pt x="172" y="137"/>
                </a:lnTo>
                <a:lnTo>
                  <a:pt x="173" y="137"/>
                </a:lnTo>
                <a:lnTo>
                  <a:pt x="172" y="136"/>
                </a:lnTo>
                <a:lnTo>
                  <a:pt x="172" y="137"/>
                </a:lnTo>
                <a:lnTo>
                  <a:pt x="172" y="136"/>
                </a:lnTo>
                <a:lnTo>
                  <a:pt x="170" y="136"/>
                </a:lnTo>
                <a:lnTo>
                  <a:pt x="170" y="134"/>
                </a:lnTo>
                <a:lnTo>
                  <a:pt x="170" y="133"/>
                </a:lnTo>
                <a:lnTo>
                  <a:pt x="172" y="133"/>
                </a:lnTo>
                <a:lnTo>
                  <a:pt x="172" y="130"/>
                </a:lnTo>
                <a:lnTo>
                  <a:pt x="173" y="129"/>
                </a:lnTo>
                <a:lnTo>
                  <a:pt x="174" y="128"/>
                </a:lnTo>
                <a:lnTo>
                  <a:pt x="174" y="127"/>
                </a:lnTo>
                <a:lnTo>
                  <a:pt x="176" y="127"/>
                </a:lnTo>
                <a:lnTo>
                  <a:pt x="174" y="127"/>
                </a:lnTo>
                <a:lnTo>
                  <a:pt x="174" y="128"/>
                </a:lnTo>
                <a:lnTo>
                  <a:pt x="173" y="128"/>
                </a:lnTo>
                <a:lnTo>
                  <a:pt x="173" y="127"/>
                </a:lnTo>
                <a:lnTo>
                  <a:pt x="174" y="127"/>
                </a:lnTo>
                <a:lnTo>
                  <a:pt x="173" y="127"/>
                </a:lnTo>
                <a:lnTo>
                  <a:pt x="173" y="125"/>
                </a:lnTo>
                <a:lnTo>
                  <a:pt x="173" y="124"/>
                </a:lnTo>
                <a:lnTo>
                  <a:pt x="176" y="123"/>
                </a:lnTo>
                <a:lnTo>
                  <a:pt x="176" y="121"/>
                </a:lnTo>
                <a:lnTo>
                  <a:pt x="176" y="123"/>
                </a:lnTo>
                <a:lnTo>
                  <a:pt x="177" y="123"/>
                </a:lnTo>
                <a:lnTo>
                  <a:pt x="176" y="121"/>
                </a:lnTo>
                <a:lnTo>
                  <a:pt x="177" y="120"/>
                </a:lnTo>
                <a:lnTo>
                  <a:pt x="178" y="120"/>
                </a:lnTo>
                <a:lnTo>
                  <a:pt x="178" y="119"/>
                </a:lnTo>
                <a:lnTo>
                  <a:pt x="179" y="117"/>
                </a:lnTo>
                <a:lnTo>
                  <a:pt x="181" y="116"/>
                </a:lnTo>
                <a:lnTo>
                  <a:pt x="181" y="115"/>
                </a:lnTo>
                <a:lnTo>
                  <a:pt x="182" y="115"/>
                </a:lnTo>
                <a:lnTo>
                  <a:pt x="182" y="113"/>
                </a:lnTo>
                <a:lnTo>
                  <a:pt x="183" y="112"/>
                </a:lnTo>
                <a:lnTo>
                  <a:pt x="185" y="111"/>
                </a:lnTo>
                <a:lnTo>
                  <a:pt x="185" y="110"/>
                </a:lnTo>
                <a:lnTo>
                  <a:pt x="186" y="108"/>
                </a:lnTo>
                <a:lnTo>
                  <a:pt x="186" y="107"/>
                </a:lnTo>
                <a:lnTo>
                  <a:pt x="187" y="107"/>
                </a:lnTo>
                <a:lnTo>
                  <a:pt x="187" y="106"/>
                </a:lnTo>
                <a:lnTo>
                  <a:pt x="186" y="106"/>
                </a:lnTo>
                <a:lnTo>
                  <a:pt x="186" y="104"/>
                </a:lnTo>
                <a:lnTo>
                  <a:pt x="187" y="103"/>
                </a:lnTo>
                <a:lnTo>
                  <a:pt x="186" y="103"/>
                </a:lnTo>
                <a:lnTo>
                  <a:pt x="186" y="102"/>
                </a:lnTo>
                <a:lnTo>
                  <a:pt x="186" y="100"/>
                </a:lnTo>
                <a:lnTo>
                  <a:pt x="186" y="99"/>
                </a:lnTo>
                <a:lnTo>
                  <a:pt x="187" y="99"/>
                </a:lnTo>
                <a:lnTo>
                  <a:pt x="189" y="98"/>
                </a:lnTo>
                <a:lnTo>
                  <a:pt x="189" y="96"/>
                </a:lnTo>
                <a:lnTo>
                  <a:pt x="190" y="95"/>
                </a:lnTo>
                <a:lnTo>
                  <a:pt x="191" y="94"/>
                </a:lnTo>
                <a:lnTo>
                  <a:pt x="193" y="94"/>
                </a:lnTo>
                <a:lnTo>
                  <a:pt x="193" y="93"/>
                </a:lnTo>
                <a:lnTo>
                  <a:pt x="194" y="93"/>
                </a:lnTo>
                <a:lnTo>
                  <a:pt x="194" y="94"/>
                </a:lnTo>
                <a:close/>
                <a:moveTo>
                  <a:pt x="84" y="90"/>
                </a:moveTo>
                <a:lnTo>
                  <a:pt x="83" y="90"/>
                </a:lnTo>
                <a:lnTo>
                  <a:pt x="84" y="90"/>
                </a:lnTo>
                <a:close/>
                <a:moveTo>
                  <a:pt x="59" y="90"/>
                </a:moveTo>
                <a:lnTo>
                  <a:pt x="58" y="90"/>
                </a:lnTo>
                <a:lnTo>
                  <a:pt x="58" y="89"/>
                </a:lnTo>
                <a:lnTo>
                  <a:pt x="59" y="90"/>
                </a:lnTo>
                <a:close/>
                <a:moveTo>
                  <a:pt x="66" y="89"/>
                </a:moveTo>
                <a:lnTo>
                  <a:pt x="64" y="89"/>
                </a:lnTo>
                <a:lnTo>
                  <a:pt x="66" y="87"/>
                </a:lnTo>
                <a:lnTo>
                  <a:pt x="66" y="89"/>
                </a:lnTo>
                <a:close/>
                <a:moveTo>
                  <a:pt x="60" y="89"/>
                </a:moveTo>
                <a:lnTo>
                  <a:pt x="59" y="90"/>
                </a:lnTo>
                <a:lnTo>
                  <a:pt x="59" y="89"/>
                </a:lnTo>
                <a:lnTo>
                  <a:pt x="59" y="86"/>
                </a:lnTo>
                <a:lnTo>
                  <a:pt x="59" y="87"/>
                </a:lnTo>
                <a:lnTo>
                  <a:pt x="60" y="87"/>
                </a:lnTo>
                <a:lnTo>
                  <a:pt x="60" y="89"/>
                </a:lnTo>
                <a:close/>
                <a:moveTo>
                  <a:pt x="62" y="86"/>
                </a:moveTo>
                <a:lnTo>
                  <a:pt x="60" y="86"/>
                </a:lnTo>
                <a:lnTo>
                  <a:pt x="62" y="86"/>
                </a:lnTo>
                <a:close/>
                <a:moveTo>
                  <a:pt x="59" y="83"/>
                </a:moveTo>
                <a:lnTo>
                  <a:pt x="60" y="85"/>
                </a:lnTo>
                <a:lnTo>
                  <a:pt x="62" y="85"/>
                </a:lnTo>
                <a:lnTo>
                  <a:pt x="60" y="85"/>
                </a:lnTo>
                <a:lnTo>
                  <a:pt x="59" y="85"/>
                </a:lnTo>
                <a:lnTo>
                  <a:pt x="59" y="83"/>
                </a:lnTo>
                <a:close/>
                <a:moveTo>
                  <a:pt x="87" y="74"/>
                </a:moveTo>
                <a:lnTo>
                  <a:pt x="88" y="74"/>
                </a:lnTo>
                <a:lnTo>
                  <a:pt x="87" y="74"/>
                </a:lnTo>
                <a:close/>
                <a:moveTo>
                  <a:pt x="62" y="74"/>
                </a:moveTo>
                <a:lnTo>
                  <a:pt x="62" y="73"/>
                </a:lnTo>
                <a:lnTo>
                  <a:pt x="62" y="74"/>
                </a:lnTo>
                <a:close/>
                <a:moveTo>
                  <a:pt x="60" y="74"/>
                </a:moveTo>
                <a:lnTo>
                  <a:pt x="60" y="73"/>
                </a:lnTo>
                <a:lnTo>
                  <a:pt x="60" y="72"/>
                </a:lnTo>
                <a:lnTo>
                  <a:pt x="62" y="72"/>
                </a:lnTo>
                <a:lnTo>
                  <a:pt x="62" y="73"/>
                </a:lnTo>
                <a:lnTo>
                  <a:pt x="60" y="73"/>
                </a:lnTo>
                <a:lnTo>
                  <a:pt x="60" y="74"/>
                </a:lnTo>
                <a:close/>
                <a:moveTo>
                  <a:pt x="63" y="69"/>
                </a:moveTo>
                <a:lnTo>
                  <a:pt x="62" y="68"/>
                </a:lnTo>
                <a:lnTo>
                  <a:pt x="63" y="68"/>
                </a:lnTo>
                <a:lnTo>
                  <a:pt x="63" y="69"/>
                </a:lnTo>
                <a:close/>
                <a:moveTo>
                  <a:pt x="56" y="69"/>
                </a:moveTo>
                <a:lnTo>
                  <a:pt x="55" y="69"/>
                </a:lnTo>
                <a:lnTo>
                  <a:pt x="56" y="68"/>
                </a:lnTo>
                <a:lnTo>
                  <a:pt x="58" y="68"/>
                </a:lnTo>
                <a:lnTo>
                  <a:pt x="56" y="69"/>
                </a:lnTo>
                <a:close/>
                <a:moveTo>
                  <a:pt x="92" y="45"/>
                </a:moveTo>
                <a:lnTo>
                  <a:pt x="92" y="44"/>
                </a:lnTo>
                <a:lnTo>
                  <a:pt x="93" y="45"/>
                </a:lnTo>
                <a:lnTo>
                  <a:pt x="92" y="45"/>
                </a:lnTo>
                <a:close/>
                <a:moveTo>
                  <a:pt x="87" y="23"/>
                </a:moveTo>
                <a:lnTo>
                  <a:pt x="85" y="23"/>
                </a:lnTo>
                <a:lnTo>
                  <a:pt x="85" y="22"/>
                </a:lnTo>
                <a:lnTo>
                  <a:pt x="85" y="21"/>
                </a:lnTo>
                <a:lnTo>
                  <a:pt x="85" y="19"/>
                </a:lnTo>
                <a:lnTo>
                  <a:pt x="87" y="19"/>
                </a:lnTo>
                <a:lnTo>
                  <a:pt x="87" y="21"/>
                </a:lnTo>
                <a:lnTo>
                  <a:pt x="87" y="22"/>
                </a:lnTo>
                <a:lnTo>
                  <a:pt x="87" y="23"/>
                </a:lnTo>
                <a:close/>
                <a:moveTo>
                  <a:pt x="81" y="11"/>
                </a:moveTo>
                <a:lnTo>
                  <a:pt x="80" y="11"/>
                </a:lnTo>
                <a:lnTo>
                  <a:pt x="80" y="10"/>
                </a:lnTo>
                <a:lnTo>
                  <a:pt x="81" y="11"/>
                </a:lnTo>
                <a:close/>
                <a:moveTo>
                  <a:pt x="80" y="10"/>
                </a:moveTo>
                <a:lnTo>
                  <a:pt x="80" y="9"/>
                </a:lnTo>
                <a:lnTo>
                  <a:pt x="80" y="10"/>
                </a:lnTo>
                <a:close/>
                <a:moveTo>
                  <a:pt x="58" y="9"/>
                </a:moveTo>
                <a:lnTo>
                  <a:pt x="56" y="9"/>
                </a:lnTo>
                <a:lnTo>
                  <a:pt x="58" y="7"/>
                </a:lnTo>
                <a:lnTo>
                  <a:pt x="58" y="6"/>
                </a:lnTo>
                <a:lnTo>
                  <a:pt x="59" y="7"/>
                </a:lnTo>
                <a:lnTo>
                  <a:pt x="58" y="9"/>
                </a:lnTo>
                <a:lnTo>
                  <a:pt x="59" y="9"/>
                </a:lnTo>
                <a:lnTo>
                  <a:pt x="58" y="9"/>
                </a:lnTo>
                <a:close/>
                <a:moveTo>
                  <a:pt x="62" y="2"/>
                </a:moveTo>
                <a:lnTo>
                  <a:pt x="62" y="4"/>
                </a:lnTo>
                <a:lnTo>
                  <a:pt x="63" y="4"/>
                </a:lnTo>
                <a:lnTo>
                  <a:pt x="64" y="5"/>
                </a:lnTo>
                <a:lnTo>
                  <a:pt x="64" y="6"/>
                </a:lnTo>
                <a:lnTo>
                  <a:pt x="66" y="6"/>
                </a:lnTo>
                <a:lnTo>
                  <a:pt x="64" y="7"/>
                </a:lnTo>
                <a:lnTo>
                  <a:pt x="63" y="7"/>
                </a:lnTo>
                <a:lnTo>
                  <a:pt x="63" y="9"/>
                </a:lnTo>
                <a:lnTo>
                  <a:pt x="64" y="10"/>
                </a:lnTo>
                <a:lnTo>
                  <a:pt x="62" y="10"/>
                </a:lnTo>
                <a:lnTo>
                  <a:pt x="62" y="11"/>
                </a:lnTo>
                <a:lnTo>
                  <a:pt x="62" y="10"/>
                </a:lnTo>
                <a:lnTo>
                  <a:pt x="60" y="10"/>
                </a:lnTo>
                <a:lnTo>
                  <a:pt x="59" y="10"/>
                </a:lnTo>
                <a:lnTo>
                  <a:pt x="60" y="9"/>
                </a:lnTo>
                <a:lnTo>
                  <a:pt x="59" y="9"/>
                </a:lnTo>
                <a:lnTo>
                  <a:pt x="59" y="7"/>
                </a:lnTo>
                <a:lnTo>
                  <a:pt x="58" y="5"/>
                </a:lnTo>
                <a:lnTo>
                  <a:pt x="56" y="4"/>
                </a:lnTo>
                <a:lnTo>
                  <a:pt x="56" y="2"/>
                </a:lnTo>
                <a:lnTo>
                  <a:pt x="58" y="2"/>
                </a:lnTo>
                <a:lnTo>
                  <a:pt x="59" y="2"/>
                </a:lnTo>
                <a:lnTo>
                  <a:pt x="60" y="2"/>
                </a:lnTo>
                <a:lnTo>
                  <a:pt x="62" y="2"/>
                </a:lnTo>
                <a:close/>
                <a:moveTo>
                  <a:pt x="104" y="14"/>
                </a:moveTo>
                <a:lnTo>
                  <a:pt x="105" y="14"/>
                </a:lnTo>
                <a:lnTo>
                  <a:pt x="105" y="15"/>
                </a:lnTo>
                <a:lnTo>
                  <a:pt x="105" y="17"/>
                </a:lnTo>
                <a:lnTo>
                  <a:pt x="106" y="18"/>
                </a:lnTo>
                <a:lnTo>
                  <a:pt x="105" y="19"/>
                </a:lnTo>
                <a:lnTo>
                  <a:pt x="106" y="19"/>
                </a:lnTo>
                <a:lnTo>
                  <a:pt x="105" y="19"/>
                </a:lnTo>
                <a:lnTo>
                  <a:pt x="105" y="21"/>
                </a:lnTo>
                <a:lnTo>
                  <a:pt x="105" y="22"/>
                </a:lnTo>
                <a:lnTo>
                  <a:pt x="105" y="23"/>
                </a:lnTo>
                <a:lnTo>
                  <a:pt x="104" y="23"/>
                </a:lnTo>
                <a:lnTo>
                  <a:pt x="104" y="24"/>
                </a:lnTo>
                <a:lnTo>
                  <a:pt x="105" y="26"/>
                </a:lnTo>
                <a:lnTo>
                  <a:pt x="104" y="27"/>
                </a:lnTo>
                <a:lnTo>
                  <a:pt x="102" y="28"/>
                </a:lnTo>
                <a:lnTo>
                  <a:pt x="102" y="30"/>
                </a:lnTo>
                <a:lnTo>
                  <a:pt x="102" y="31"/>
                </a:lnTo>
                <a:lnTo>
                  <a:pt x="101" y="34"/>
                </a:lnTo>
                <a:lnTo>
                  <a:pt x="100" y="35"/>
                </a:lnTo>
                <a:lnTo>
                  <a:pt x="100" y="36"/>
                </a:lnTo>
                <a:lnTo>
                  <a:pt x="98" y="38"/>
                </a:lnTo>
                <a:lnTo>
                  <a:pt x="98" y="39"/>
                </a:lnTo>
                <a:lnTo>
                  <a:pt x="98" y="40"/>
                </a:lnTo>
                <a:lnTo>
                  <a:pt x="100" y="40"/>
                </a:lnTo>
                <a:lnTo>
                  <a:pt x="100" y="41"/>
                </a:lnTo>
                <a:lnTo>
                  <a:pt x="100" y="43"/>
                </a:lnTo>
                <a:lnTo>
                  <a:pt x="100" y="44"/>
                </a:lnTo>
                <a:lnTo>
                  <a:pt x="100" y="45"/>
                </a:lnTo>
                <a:lnTo>
                  <a:pt x="100" y="47"/>
                </a:lnTo>
                <a:lnTo>
                  <a:pt x="100" y="49"/>
                </a:lnTo>
                <a:lnTo>
                  <a:pt x="100" y="51"/>
                </a:lnTo>
                <a:lnTo>
                  <a:pt x="98" y="51"/>
                </a:lnTo>
                <a:lnTo>
                  <a:pt x="97" y="49"/>
                </a:lnTo>
                <a:lnTo>
                  <a:pt x="96" y="49"/>
                </a:lnTo>
                <a:lnTo>
                  <a:pt x="96" y="48"/>
                </a:lnTo>
                <a:lnTo>
                  <a:pt x="94" y="48"/>
                </a:lnTo>
                <a:lnTo>
                  <a:pt x="94" y="47"/>
                </a:lnTo>
                <a:lnTo>
                  <a:pt x="93" y="47"/>
                </a:lnTo>
                <a:lnTo>
                  <a:pt x="93" y="45"/>
                </a:lnTo>
                <a:lnTo>
                  <a:pt x="93" y="44"/>
                </a:lnTo>
                <a:lnTo>
                  <a:pt x="92" y="44"/>
                </a:lnTo>
                <a:lnTo>
                  <a:pt x="90" y="44"/>
                </a:lnTo>
                <a:lnTo>
                  <a:pt x="89" y="44"/>
                </a:lnTo>
                <a:lnTo>
                  <a:pt x="89" y="45"/>
                </a:lnTo>
                <a:lnTo>
                  <a:pt x="90" y="45"/>
                </a:lnTo>
                <a:lnTo>
                  <a:pt x="92" y="45"/>
                </a:lnTo>
                <a:lnTo>
                  <a:pt x="92" y="47"/>
                </a:lnTo>
                <a:lnTo>
                  <a:pt x="93" y="48"/>
                </a:lnTo>
                <a:lnTo>
                  <a:pt x="94" y="48"/>
                </a:lnTo>
                <a:lnTo>
                  <a:pt x="93" y="49"/>
                </a:lnTo>
                <a:lnTo>
                  <a:pt x="94" y="49"/>
                </a:lnTo>
                <a:lnTo>
                  <a:pt x="94" y="51"/>
                </a:lnTo>
                <a:lnTo>
                  <a:pt x="93" y="51"/>
                </a:lnTo>
                <a:lnTo>
                  <a:pt x="92" y="51"/>
                </a:lnTo>
                <a:lnTo>
                  <a:pt x="90" y="51"/>
                </a:lnTo>
                <a:lnTo>
                  <a:pt x="92" y="51"/>
                </a:lnTo>
                <a:lnTo>
                  <a:pt x="93" y="51"/>
                </a:lnTo>
                <a:lnTo>
                  <a:pt x="94" y="51"/>
                </a:lnTo>
                <a:lnTo>
                  <a:pt x="94" y="49"/>
                </a:lnTo>
                <a:lnTo>
                  <a:pt x="96" y="49"/>
                </a:lnTo>
                <a:lnTo>
                  <a:pt x="96" y="51"/>
                </a:lnTo>
                <a:lnTo>
                  <a:pt x="97" y="51"/>
                </a:lnTo>
                <a:lnTo>
                  <a:pt x="98" y="52"/>
                </a:lnTo>
                <a:lnTo>
                  <a:pt x="100" y="53"/>
                </a:lnTo>
                <a:lnTo>
                  <a:pt x="100" y="55"/>
                </a:lnTo>
                <a:lnTo>
                  <a:pt x="100" y="56"/>
                </a:lnTo>
                <a:lnTo>
                  <a:pt x="100" y="57"/>
                </a:lnTo>
                <a:lnTo>
                  <a:pt x="101" y="58"/>
                </a:lnTo>
                <a:lnTo>
                  <a:pt x="101" y="60"/>
                </a:lnTo>
                <a:lnTo>
                  <a:pt x="101" y="61"/>
                </a:lnTo>
                <a:lnTo>
                  <a:pt x="102" y="61"/>
                </a:lnTo>
                <a:lnTo>
                  <a:pt x="102" y="62"/>
                </a:lnTo>
                <a:lnTo>
                  <a:pt x="101" y="62"/>
                </a:lnTo>
                <a:lnTo>
                  <a:pt x="101" y="64"/>
                </a:lnTo>
                <a:lnTo>
                  <a:pt x="100" y="64"/>
                </a:lnTo>
                <a:lnTo>
                  <a:pt x="100" y="65"/>
                </a:lnTo>
                <a:lnTo>
                  <a:pt x="98" y="64"/>
                </a:lnTo>
                <a:lnTo>
                  <a:pt x="97" y="65"/>
                </a:lnTo>
                <a:lnTo>
                  <a:pt x="96" y="65"/>
                </a:lnTo>
                <a:lnTo>
                  <a:pt x="94" y="65"/>
                </a:lnTo>
                <a:lnTo>
                  <a:pt x="93" y="66"/>
                </a:lnTo>
                <a:lnTo>
                  <a:pt x="93" y="68"/>
                </a:lnTo>
                <a:lnTo>
                  <a:pt x="92" y="68"/>
                </a:lnTo>
                <a:lnTo>
                  <a:pt x="92" y="69"/>
                </a:lnTo>
                <a:lnTo>
                  <a:pt x="92" y="70"/>
                </a:lnTo>
                <a:lnTo>
                  <a:pt x="90" y="70"/>
                </a:lnTo>
                <a:lnTo>
                  <a:pt x="89" y="72"/>
                </a:lnTo>
                <a:lnTo>
                  <a:pt x="88" y="72"/>
                </a:lnTo>
                <a:lnTo>
                  <a:pt x="88" y="73"/>
                </a:lnTo>
                <a:lnTo>
                  <a:pt x="87" y="73"/>
                </a:lnTo>
                <a:lnTo>
                  <a:pt x="87" y="74"/>
                </a:lnTo>
                <a:lnTo>
                  <a:pt x="85" y="74"/>
                </a:lnTo>
                <a:lnTo>
                  <a:pt x="85" y="76"/>
                </a:lnTo>
                <a:lnTo>
                  <a:pt x="88" y="76"/>
                </a:lnTo>
                <a:lnTo>
                  <a:pt x="87" y="76"/>
                </a:lnTo>
                <a:lnTo>
                  <a:pt x="88" y="76"/>
                </a:lnTo>
                <a:lnTo>
                  <a:pt x="88" y="74"/>
                </a:lnTo>
                <a:lnTo>
                  <a:pt x="89" y="74"/>
                </a:lnTo>
                <a:lnTo>
                  <a:pt x="89" y="73"/>
                </a:lnTo>
                <a:lnTo>
                  <a:pt x="90" y="73"/>
                </a:lnTo>
                <a:lnTo>
                  <a:pt x="90" y="72"/>
                </a:lnTo>
                <a:lnTo>
                  <a:pt x="92" y="70"/>
                </a:lnTo>
                <a:lnTo>
                  <a:pt x="92" y="69"/>
                </a:lnTo>
                <a:lnTo>
                  <a:pt x="93" y="68"/>
                </a:lnTo>
                <a:lnTo>
                  <a:pt x="93" y="66"/>
                </a:lnTo>
                <a:lnTo>
                  <a:pt x="94" y="66"/>
                </a:lnTo>
                <a:lnTo>
                  <a:pt x="96" y="65"/>
                </a:lnTo>
                <a:lnTo>
                  <a:pt x="96" y="66"/>
                </a:lnTo>
                <a:lnTo>
                  <a:pt x="97" y="66"/>
                </a:lnTo>
                <a:lnTo>
                  <a:pt x="98" y="65"/>
                </a:lnTo>
                <a:lnTo>
                  <a:pt x="98" y="66"/>
                </a:lnTo>
                <a:lnTo>
                  <a:pt x="100" y="66"/>
                </a:lnTo>
                <a:lnTo>
                  <a:pt x="100" y="68"/>
                </a:lnTo>
                <a:lnTo>
                  <a:pt x="100" y="69"/>
                </a:lnTo>
                <a:lnTo>
                  <a:pt x="101" y="69"/>
                </a:lnTo>
                <a:lnTo>
                  <a:pt x="102" y="68"/>
                </a:lnTo>
                <a:lnTo>
                  <a:pt x="104" y="68"/>
                </a:lnTo>
                <a:lnTo>
                  <a:pt x="105" y="69"/>
                </a:lnTo>
                <a:lnTo>
                  <a:pt x="105" y="72"/>
                </a:lnTo>
                <a:lnTo>
                  <a:pt x="102" y="72"/>
                </a:lnTo>
                <a:lnTo>
                  <a:pt x="101" y="73"/>
                </a:lnTo>
                <a:lnTo>
                  <a:pt x="101" y="74"/>
                </a:lnTo>
                <a:lnTo>
                  <a:pt x="102" y="74"/>
                </a:lnTo>
                <a:lnTo>
                  <a:pt x="102" y="76"/>
                </a:lnTo>
                <a:lnTo>
                  <a:pt x="102" y="77"/>
                </a:lnTo>
                <a:lnTo>
                  <a:pt x="101" y="77"/>
                </a:lnTo>
                <a:lnTo>
                  <a:pt x="101" y="79"/>
                </a:lnTo>
                <a:lnTo>
                  <a:pt x="102" y="79"/>
                </a:lnTo>
                <a:lnTo>
                  <a:pt x="102" y="81"/>
                </a:lnTo>
                <a:lnTo>
                  <a:pt x="102" y="82"/>
                </a:lnTo>
                <a:lnTo>
                  <a:pt x="105" y="81"/>
                </a:lnTo>
                <a:lnTo>
                  <a:pt x="105" y="82"/>
                </a:lnTo>
                <a:lnTo>
                  <a:pt x="105" y="83"/>
                </a:lnTo>
                <a:lnTo>
                  <a:pt x="106" y="85"/>
                </a:lnTo>
                <a:lnTo>
                  <a:pt x="106" y="86"/>
                </a:lnTo>
                <a:lnTo>
                  <a:pt x="107" y="86"/>
                </a:lnTo>
                <a:lnTo>
                  <a:pt x="107" y="87"/>
                </a:lnTo>
                <a:lnTo>
                  <a:pt x="107" y="89"/>
                </a:lnTo>
                <a:lnTo>
                  <a:pt x="109" y="89"/>
                </a:lnTo>
                <a:lnTo>
                  <a:pt x="109" y="90"/>
                </a:lnTo>
                <a:lnTo>
                  <a:pt x="109" y="91"/>
                </a:lnTo>
                <a:lnTo>
                  <a:pt x="109" y="93"/>
                </a:lnTo>
                <a:lnTo>
                  <a:pt x="110" y="94"/>
                </a:lnTo>
                <a:lnTo>
                  <a:pt x="109" y="95"/>
                </a:lnTo>
                <a:lnTo>
                  <a:pt x="109" y="96"/>
                </a:lnTo>
                <a:lnTo>
                  <a:pt x="109" y="98"/>
                </a:lnTo>
                <a:lnTo>
                  <a:pt x="109" y="99"/>
                </a:lnTo>
                <a:lnTo>
                  <a:pt x="107" y="99"/>
                </a:lnTo>
                <a:lnTo>
                  <a:pt x="107" y="100"/>
                </a:lnTo>
                <a:lnTo>
                  <a:pt x="107" y="102"/>
                </a:lnTo>
                <a:lnTo>
                  <a:pt x="107" y="103"/>
                </a:lnTo>
                <a:lnTo>
                  <a:pt x="106" y="104"/>
                </a:lnTo>
                <a:lnTo>
                  <a:pt x="106" y="106"/>
                </a:lnTo>
                <a:lnTo>
                  <a:pt x="105" y="106"/>
                </a:lnTo>
                <a:lnTo>
                  <a:pt x="106" y="106"/>
                </a:lnTo>
                <a:lnTo>
                  <a:pt x="106" y="107"/>
                </a:lnTo>
                <a:lnTo>
                  <a:pt x="105" y="107"/>
                </a:lnTo>
                <a:lnTo>
                  <a:pt x="105" y="108"/>
                </a:lnTo>
                <a:lnTo>
                  <a:pt x="105" y="110"/>
                </a:lnTo>
                <a:lnTo>
                  <a:pt x="106" y="111"/>
                </a:lnTo>
                <a:lnTo>
                  <a:pt x="106" y="113"/>
                </a:lnTo>
                <a:lnTo>
                  <a:pt x="105" y="115"/>
                </a:lnTo>
                <a:lnTo>
                  <a:pt x="106" y="115"/>
                </a:lnTo>
                <a:lnTo>
                  <a:pt x="106" y="116"/>
                </a:lnTo>
                <a:lnTo>
                  <a:pt x="105" y="116"/>
                </a:lnTo>
                <a:lnTo>
                  <a:pt x="104" y="117"/>
                </a:lnTo>
                <a:lnTo>
                  <a:pt x="102" y="117"/>
                </a:lnTo>
                <a:lnTo>
                  <a:pt x="101" y="119"/>
                </a:lnTo>
                <a:lnTo>
                  <a:pt x="102" y="119"/>
                </a:lnTo>
                <a:lnTo>
                  <a:pt x="102" y="120"/>
                </a:lnTo>
                <a:lnTo>
                  <a:pt x="104" y="120"/>
                </a:lnTo>
                <a:lnTo>
                  <a:pt x="105" y="121"/>
                </a:lnTo>
                <a:lnTo>
                  <a:pt x="105" y="123"/>
                </a:lnTo>
                <a:lnTo>
                  <a:pt x="105" y="124"/>
                </a:lnTo>
                <a:lnTo>
                  <a:pt x="105" y="125"/>
                </a:lnTo>
                <a:lnTo>
                  <a:pt x="105" y="127"/>
                </a:lnTo>
                <a:lnTo>
                  <a:pt x="106" y="127"/>
                </a:lnTo>
                <a:lnTo>
                  <a:pt x="107" y="125"/>
                </a:lnTo>
                <a:lnTo>
                  <a:pt x="109" y="127"/>
                </a:lnTo>
                <a:lnTo>
                  <a:pt x="111" y="128"/>
                </a:lnTo>
                <a:lnTo>
                  <a:pt x="111" y="129"/>
                </a:lnTo>
                <a:lnTo>
                  <a:pt x="113" y="129"/>
                </a:lnTo>
                <a:lnTo>
                  <a:pt x="113" y="130"/>
                </a:lnTo>
                <a:lnTo>
                  <a:pt x="111" y="130"/>
                </a:lnTo>
                <a:lnTo>
                  <a:pt x="113" y="130"/>
                </a:lnTo>
                <a:lnTo>
                  <a:pt x="113" y="132"/>
                </a:lnTo>
                <a:lnTo>
                  <a:pt x="111" y="132"/>
                </a:lnTo>
                <a:lnTo>
                  <a:pt x="111" y="133"/>
                </a:lnTo>
                <a:lnTo>
                  <a:pt x="111" y="134"/>
                </a:lnTo>
                <a:lnTo>
                  <a:pt x="113" y="136"/>
                </a:lnTo>
                <a:lnTo>
                  <a:pt x="111" y="137"/>
                </a:lnTo>
                <a:lnTo>
                  <a:pt x="110" y="137"/>
                </a:lnTo>
                <a:lnTo>
                  <a:pt x="110" y="138"/>
                </a:lnTo>
                <a:lnTo>
                  <a:pt x="109" y="138"/>
                </a:lnTo>
                <a:lnTo>
                  <a:pt x="109" y="137"/>
                </a:lnTo>
                <a:lnTo>
                  <a:pt x="109" y="138"/>
                </a:lnTo>
                <a:lnTo>
                  <a:pt x="107" y="137"/>
                </a:lnTo>
                <a:lnTo>
                  <a:pt x="106" y="137"/>
                </a:lnTo>
                <a:lnTo>
                  <a:pt x="105" y="138"/>
                </a:lnTo>
                <a:lnTo>
                  <a:pt x="105" y="140"/>
                </a:lnTo>
                <a:lnTo>
                  <a:pt x="105" y="141"/>
                </a:lnTo>
                <a:lnTo>
                  <a:pt x="102" y="141"/>
                </a:lnTo>
                <a:lnTo>
                  <a:pt x="102" y="140"/>
                </a:lnTo>
                <a:lnTo>
                  <a:pt x="101" y="140"/>
                </a:lnTo>
                <a:lnTo>
                  <a:pt x="101" y="138"/>
                </a:lnTo>
                <a:lnTo>
                  <a:pt x="100" y="137"/>
                </a:lnTo>
                <a:lnTo>
                  <a:pt x="100" y="136"/>
                </a:lnTo>
                <a:lnTo>
                  <a:pt x="98" y="134"/>
                </a:lnTo>
                <a:lnTo>
                  <a:pt x="97" y="134"/>
                </a:lnTo>
                <a:lnTo>
                  <a:pt x="97" y="133"/>
                </a:lnTo>
                <a:lnTo>
                  <a:pt x="98" y="133"/>
                </a:lnTo>
                <a:lnTo>
                  <a:pt x="100" y="133"/>
                </a:lnTo>
                <a:lnTo>
                  <a:pt x="98" y="133"/>
                </a:lnTo>
                <a:lnTo>
                  <a:pt x="97" y="133"/>
                </a:lnTo>
                <a:lnTo>
                  <a:pt x="97" y="132"/>
                </a:lnTo>
                <a:lnTo>
                  <a:pt x="97" y="130"/>
                </a:lnTo>
                <a:lnTo>
                  <a:pt x="98" y="130"/>
                </a:lnTo>
                <a:lnTo>
                  <a:pt x="98" y="129"/>
                </a:lnTo>
                <a:lnTo>
                  <a:pt x="98" y="128"/>
                </a:lnTo>
                <a:lnTo>
                  <a:pt x="98" y="127"/>
                </a:lnTo>
                <a:lnTo>
                  <a:pt x="98" y="125"/>
                </a:lnTo>
                <a:lnTo>
                  <a:pt x="98" y="124"/>
                </a:lnTo>
                <a:lnTo>
                  <a:pt x="98" y="123"/>
                </a:lnTo>
                <a:lnTo>
                  <a:pt x="97" y="121"/>
                </a:lnTo>
                <a:lnTo>
                  <a:pt x="96" y="121"/>
                </a:lnTo>
                <a:lnTo>
                  <a:pt x="96" y="120"/>
                </a:lnTo>
                <a:lnTo>
                  <a:pt x="94" y="120"/>
                </a:lnTo>
                <a:lnTo>
                  <a:pt x="94" y="121"/>
                </a:lnTo>
                <a:lnTo>
                  <a:pt x="93" y="121"/>
                </a:lnTo>
                <a:lnTo>
                  <a:pt x="93" y="120"/>
                </a:lnTo>
                <a:lnTo>
                  <a:pt x="93" y="119"/>
                </a:lnTo>
                <a:lnTo>
                  <a:pt x="90" y="119"/>
                </a:lnTo>
                <a:lnTo>
                  <a:pt x="89" y="119"/>
                </a:lnTo>
                <a:lnTo>
                  <a:pt x="88" y="117"/>
                </a:lnTo>
                <a:lnTo>
                  <a:pt x="87" y="119"/>
                </a:lnTo>
                <a:lnTo>
                  <a:pt x="87" y="117"/>
                </a:lnTo>
                <a:lnTo>
                  <a:pt x="85" y="117"/>
                </a:lnTo>
                <a:lnTo>
                  <a:pt x="85" y="116"/>
                </a:lnTo>
                <a:lnTo>
                  <a:pt x="85" y="115"/>
                </a:lnTo>
                <a:lnTo>
                  <a:pt x="85" y="116"/>
                </a:lnTo>
                <a:lnTo>
                  <a:pt x="87" y="116"/>
                </a:lnTo>
                <a:lnTo>
                  <a:pt x="87" y="117"/>
                </a:lnTo>
                <a:lnTo>
                  <a:pt x="89" y="117"/>
                </a:lnTo>
                <a:lnTo>
                  <a:pt x="90" y="117"/>
                </a:lnTo>
                <a:lnTo>
                  <a:pt x="90" y="116"/>
                </a:lnTo>
                <a:lnTo>
                  <a:pt x="92" y="116"/>
                </a:lnTo>
                <a:lnTo>
                  <a:pt x="89" y="116"/>
                </a:lnTo>
                <a:lnTo>
                  <a:pt x="88" y="115"/>
                </a:lnTo>
                <a:lnTo>
                  <a:pt x="88" y="113"/>
                </a:lnTo>
                <a:lnTo>
                  <a:pt x="88" y="112"/>
                </a:lnTo>
                <a:lnTo>
                  <a:pt x="87" y="112"/>
                </a:lnTo>
                <a:lnTo>
                  <a:pt x="85" y="112"/>
                </a:lnTo>
                <a:lnTo>
                  <a:pt x="87" y="111"/>
                </a:lnTo>
                <a:lnTo>
                  <a:pt x="88" y="111"/>
                </a:lnTo>
                <a:lnTo>
                  <a:pt x="89" y="111"/>
                </a:lnTo>
                <a:lnTo>
                  <a:pt x="90" y="110"/>
                </a:lnTo>
                <a:lnTo>
                  <a:pt x="89" y="110"/>
                </a:lnTo>
                <a:lnTo>
                  <a:pt x="88" y="108"/>
                </a:lnTo>
                <a:lnTo>
                  <a:pt x="87" y="110"/>
                </a:lnTo>
                <a:lnTo>
                  <a:pt x="85" y="110"/>
                </a:lnTo>
                <a:lnTo>
                  <a:pt x="84" y="110"/>
                </a:lnTo>
                <a:lnTo>
                  <a:pt x="84" y="111"/>
                </a:lnTo>
                <a:lnTo>
                  <a:pt x="83" y="111"/>
                </a:lnTo>
                <a:lnTo>
                  <a:pt x="83" y="112"/>
                </a:lnTo>
                <a:lnTo>
                  <a:pt x="81" y="112"/>
                </a:lnTo>
                <a:lnTo>
                  <a:pt x="81" y="111"/>
                </a:lnTo>
                <a:lnTo>
                  <a:pt x="81" y="110"/>
                </a:lnTo>
                <a:lnTo>
                  <a:pt x="80" y="110"/>
                </a:lnTo>
                <a:lnTo>
                  <a:pt x="80" y="108"/>
                </a:lnTo>
                <a:lnTo>
                  <a:pt x="81" y="108"/>
                </a:lnTo>
                <a:lnTo>
                  <a:pt x="81" y="107"/>
                </a:lnTo>
                <a:lnTo>
                  <a:pt x="83" y="107"/>
                </a:lnTo>
                <a:lnTo>
                  <a:pt x="81" y="106"/>
                </a:lnTo>
                <a:lnTo>
                  <a:pt x="80" y="106"/>
                </a:lnTo>
                <a:lnTo>
                  <a:pt x="80" y="104"/>
                </a:lnTo>
                <a:lnTo>
                  <a:pt x="81" y="104"/>
                </a:lnTo>
                <a:lnTo>
                  <a:pt x="81" y="103"/>
                </a:lnTo>
                <a:lnTo>
                  <a:pt x="80" y="103"/>
                </a:lnTo>
                <a:lnTo>
                  <a:pt x="81" y="102"/>
                </a:lnTo>
                <a:lnTo>
                  <a:pt x="81" y="100"/>
                </a:lnTo>
                <a:lnTo>
                  <a:pt x="83" y="100"/>
                </a:lnTo>
                <a:lnTo>
                  <a:pt x="84" y="102"/>
                </a:lnTo>
                <a:lnTo>
                  <a:pt x="85" y="100"/>
                </a:lnTo>
                <a:lnTo>
                  <a:pt x="84" y="100"/>
                </a:lnTo>
                <a:lnTo>
                  <a:pt x="84" y="99"/>
                </a:lnTo>
                <a:lnTo>
                  <a:pt x="83" y="99"/>
                </a:lnTo>
                <a:lnTo>
                  <a:pt x="83" y="98"/>
                </a:lnTo>
                <a:lnTo>
                  <a:pt x="81" y="98"/>
                </a:lnTo>
                <a:lnTo>
                  <a:pt x="83" y="96"/>
                </a:lnTo>
                <a:lnTo>
                  <a:pt x="84" y="95"/>
                </a:lnTo>
                <a:lnTo>
                  <a:pt x="84" y="96"/>
                </a:lnTo>
                <a:lnTo>
                  <a:pt x="85" y="96"/>
                </a:lnTo>
                <a:lnTo>
                  <a:pt x="85" y="98"/>
                </a:lnTo>
                <a:lnTo>
                  <a:pt x="87" y="98"/>
                </a:lnTo>
                <a:lnTo>
                  <a:pt x="88" y="98"/>
                </a:lnTo>
                <a:lnTo>
                  <a:pt x="88" y="96"/>
                </a:lnTo>
                <a:lnTo>
                  <a:pt x="87" y="96"/>
                </a:lnTo>
                <a:lnTo>
                  <a:pt x="85" y="95"/>
                </a:lnTo>
                <a:lnTo>
                  <a:pt x="87" y="95"/>
                </a:lnTo>
                <a:lnTo>
                  <a:pt x="87" y="94"/>
                </a:lnTo>
                <a:lnTo>
                  <a:pt x="87" y="93"/>
                </a:lnTo>
                <a:lnTo>
                  <a:pt x="85" y="94"/>
                </a:lnTo>
                <a:lnTo>
                  <a:pt x="85" y="93"/>
                </a:lnTo>
                <a:lnTo>
                  <a:pt x="85" y="91"/>
                </a:lnTo>
                <a:lnTo>
                  <a:pt x="85" y="90"/>
                </a:lnTo>
                <a:lnTo>
                  <a:pt x="84" y="89"/>
                </a:lnTo>
                <a:lnTo>
                  <a:pt x="83" y="87"/>
                </a:lnTo>
                <a:lnTo>
                  <a:pt x="81" y="87"/>
                </a:lnTo>
                <a:lnTo>
                  <a:pt x="80" y="87"/>
                </a:lnTo>
                <a:lnTo>
                  <a:pt x="80" y="89"/>
                </a:lnTo>
                <a:lnTo>
                  <a:pt x="81" y="89"/>
                </a:lnTo>
                <a:lnTo>
                  <a:pt x="81" y="90"/>
                </a:lnTo>
                <a:lnTo>
                  <a:pt x="81" y="91"/>
                </a:lnTo>
                <a:lnTo>
                  <a:pt x="83" y="91"/>
                </a:lnTo>
                <a:lnTo>
                  <a:pt x="83" y="93"/>
                </a:lnTo>
                <a:lnTo>
                  <a:pt x="81" y="93"/>
                </a:lnTo>
                <a:lnTo>
                  <a:pt x="81" y="91"/>
                </a:lnTo>
                <a:lnTo>
                  <a:pt x="80" y="91"/>
                </a:lnTo>
                <a:lnTo>
                  <a:pt x="79" y="91"/>
                </a:lnTo>
                <a:lnTo>
                  <a:pt x="77" y="90"/>
                </a:lnTo>
                <a:lnTo>
                  <a:pt x="76" y="90"/>
                </a:lnTo>
                <a:lnTo>
                  <a:pt x="76" y="89"/>
                </a:lnTo>
                <a:lnTo>
                  <a:pt x="75" y="89"/>
                </a:lnTo>
                <a:lnTo>
                  <a:pt x="73" y="89"/>
                </a:lnTo>
                <a:lnTo>
                  <a:pt x="73" y="90"/>
                </a:lnTo>
                <a:lnTo>
                  <a:pt x="73" y="91"/>
                </a:lnTo>
                <a:lnTo>
                  <a:pt x="72" y="91"/>
                </a:lnTo>
                <a:lnTo>
                  <a:pt x="71" y="91"/>
                </a:lnTo>
                <a:lnTo>
                  <a:pt x="71" y="93"/>
                </a:lnTo>
                <a:lnTo>
                  <a:pt x="71" y="94"/>
                </a:lnTo>
                <a:lnTo>
                  <a:pt x="68" y="94"/>
                </a:lnTo>
                <a:lnTo>
                  <a:pt x="68" y="93"/>
                </a:lnTo>
                <a:lnTo>
                  <a:pt x="67" y="93"/>
                </a:lnTo>
                <a:lnTo>
                  <a:pt x="67" y="91"/>
                </a:lnTo>
                <a:lnTo>
                  <a:pt x="66" y="91"/>
                </a:lnTo>
                <a:lnTo>
                  <a:pt x="66" y="90"/>
                </a:lnTo>
                <a:lnTo>
                  <a:pt x="66" y="93"/>
                </a:lnTo>
                <a:lnTo>
                  <a:pt x="64" y="91"/>
                </a:lnTo>
                <a:lnTo>
                  <a:pt x="64" y="90"/>
                </a:lnTo>
                <a:lnTo>
                  <a:pt x="64" y="89"/>
                </a:lnTo>
                <a:lnTo>
                  <a:pt x="66" y="89"/>
                </a:lnTo>
                <a:lnTo>
                  <a:pt x="66" y="87"/>
                </a:lnTo>
                <a:lnTo>
                  <a:pt x="64" y="87"/>
                </a:lnTo>
                <a:lnTo>
                  <a:pt x="64" y="89"/>
                </a:lnTo>
                <a:lnTo>
                  <a:pt x="64" y="87"/>
                </a:lnTo>
                <a:lnTo>
                  <a:pt x="64" y="86"/>
                </a:lnTo>
                <a:lnTo>
                  <a:pt x="64" y="85"/>
                </a:lnTo>
                <a:lnTo>
                  <a:pt x="63" y="85"/>
                </a:lnTo>
                <a:lnTo>
                  <a:pt x="63" y="83"/>
                </a:lnTo>
                <a:lnTo>
                  <a:pt x="63" y="85"/>
                </a:lnTo>
                <a:lnTo>
                  <a:pt x="62" y="85"/>
                </a:lnTo>
                <a:lnTo>
                  <a:pt x="62" y="83"/>
                </a:lnTo>
                <a:lnTo>
                  <a:pt x="60" y="83"/>
                </a:lnTo>
                <a:lnTo>
                  <a:pt x="60" y="81"/>
                </a:lnTo>
                <a:lnTo>
                  <a:pt x="59" y="79"/>
                </a:lnTo>
                <a:lnTo>
                  <a:pt x="59" y="78"/>
                </a:lnTo>
                <a:lnTo>
                  <a:pt x="59" y="77"/>
                </a:lnTo>
                <a:lnTo>
                  <a:pt x="59" y="76"/>
                </a:lnTo>
                <a:lnTo>
                  <a:pt x="60" y="76"/>
                </a:lnTo>
                <a:lnTo>
                  <a:pt x="60" y="77"/>
                </a:lnTo>
                <a:lnTo>
                  <a:pt x="60" y="78"/>
                </a:lnTo>
                <a:lnTo>
                  <a:pt x="62" y="78"/>
                </a:lnTo>
                <a:lnTo>
                  <a:pt x="60" y="79"/>
                </a:lnTo>
                <a:lnTo>
                  <a:pt x="62" y="79"/>
                </a:lnTo>
                <a:lnTo>
                  <a:pt x="63" y="79"/>
                </a:lnTo>
                <a:lnTo>
                  <a:pt x="63" y="78"/>
                </a:lnTo>
                <a:lnTo>
                  <a:pt x="63" y="79"/>
                </a:lnTo>
                <a:lnTo>
                  <a:pt x="62" y="79"/>
                </a:lnTo>
                <a:lnTo>
                  <a:pt x="62" y="78"/>
                </a:lnTo>
                <a:lnTo>
                  <a:pt x="60" y="77"/>
                </a:lnTo>
                <a:lnTo>
                  <a:pt x="62" y="77"/>
                </a:lnTo>
                <a:lnTo>
                  <a:pt x="63" y="77"/>
                </a:lnTo>
                <a:lnTo>
                  <a:pt x="64" y="77"/>
                </a:lnTo>
                <a:lnTo>
                  <a:pt x="64" y="76"/>
                </a:lnTo>
                <a:lnTo>
                  <a:pt x="63" y="76"/>
                </a:lnTo>
                <a:lnTo>
                  <a:pt x="62" y="74"/>
                </a:lnTo>
                <a:lnTo>
                  <a:pt x="62" y="73"/>
                </a:lnTo>
                <a:lnTo>
                  <a:pt x="63" y="73"/>
                </a:lnTo>
                <a:lnTo>
                  <a:pt x="63" y="74"/>
                </a:lnTo>
                <a:lnTo>
                  <a:pt x="63" y="73"/>
                </a:lnTo>
                <a:lnTo>
                  <a:pt x="64" y="72"/>
                </a:lnTo>
                <a:lnTo>
                  <a:pt x="64" y="70"/>
                </a:lnTo>
                <a:lnTo>
                  <a:pt x="64" y="69"/>
                </a:lnTo>
                <a:lnTo>
                  <a:pt x="64" y="68"/>
                </a:lnTo>
                <a:lnTo>
                  <a:pt x="64" y="66"/>
                </a:lnTo>
                <a:lnTo>
                  <a:pt x="64" y="65"/>
                </a:lnTo>
                <a:lnTo>
                  <a:pt x="64" y="66"/>
                </a:lnTo>
                <a:lnTo>
                  <a:pt x="66" y="66"/>
                </a:lnTo>
                <a:lnTo>
                  <a:pt x="66" y="68"/>
                </a:lnTo>
                <a:lnTo>
                  <a:pt x="66" y="66"/>
                </a:lnTo>
                <a:lnTo>
                  <a:pt x="66" y="65"/>
                </a:lnTo>
                <a:lnTo>
                  <a:pt x="66" y="64"/>
                </a:lnTo>
                <a:lnTo>
                  <a:pt x="67" y="64"/>
                </a:lnTo>
                <a:lnTo>
                  <a:pt x="68" y="65"/>
                </a:lnTo>
                <a:lnTo>
                  <a:pt x="68" y="66"/>
                </a:lnTo>
                <a:lnTo>
                  <a:pt x="69" y="66"/>
                </a:lnTo>
                <a:lnTo>
                  <a:pt x="69" y="65"/>
                </a:lnTo>
                <a:lnTo>
                  <a:pt x="71" y="65"/>
                </a:lnTo>
                <a:lnTo>
                  <a:pt x="69" y="65"/>
                </a:lnTo>
                <a:lnTo>
                  <a:pt x="69" y="64"/>
                </a:lnTo>
                <a:lnTo>
                  <a:pt x="68" y="64"/>
                </a:lnTo>
                <a:lnTo>
                  <a:pt x="67" y="64"/>
                </a:lnTo>
                <a:lnTo>
                  <a:pt x="67" y="62"/>
                </a:lnTo>
                <a:lnTo>
                  <a:pt x="66" y="62"/>
                </a:lnTo>
                <a:lnTo>
                  <a:pt x="66" y="61"/>
                </a:lnTo>
                <a:lnTo>
                  <a:pt x="64" y="60"/>
                </a:lnTo>
                <a:lnTo>
                  <a:pt x="64" y="58"/>
                </a:lnTo>
                <a:lnTo>
                  <a:pt x="67" y="58"/>
                </a:lnTo>
                <a:lnTo>
                  <a:pt x="67" y="60"/>
                </a:lnTo>
                <a:lnTo>
                  <a:pt x="68" y="60"/>
                </a:lnTo>
                <a:lnTo>
                  <a:pt x="69" y="60"/>
                </a:lnTo>
                <a:lnTo>
                  <a:pt x="69" y="61"/>
                </a:lnTo>
                <a:lnTo>
                  <a:pt x="69" y="62"/>
                </a:lnTo>
                <a:lnTo>
                  <a:pt x="71" y="64"/>
                </a:lnTo>
                <a:lnTo>
                  <a:pt x="71" y="62"/>
                </a:lnTo>
                <a:lnTo>
                  <a:pt x="72" y="62"/>
                </a:lnTo>
                <a:lnTo>
                  <a:pt x="73" y="61"/>
                </a:lnTo>
                <a:lnTo>
                  <a:pt x="73" y="60"/>
                </a:lnTo>
                <a:lnTo>
                  <a:pt x="75" y="58"/>
                </a:lnTo>
                <a:lnTo>
                  <a:pt x="72" y="58"/>
                </a:lnTo>
                <a:lnTo>
                  <a:pt x="72" y="57"/>
                </a:lnTo>
                <a:lnTo>
                  <a:pt x="71" y="57"/>
                </a:lnTo>
                <a:lnTo>
                  <a:pt x="71" y="56"/>
                </a:lnTo>
                <a:lnTo>
                  <a:pt x="69" y="55"/>
                </a:lnTo>
                <a:lnTo>
                  <a:pt x="68" y="53"/>
                </a:lnTo>
                <a:lnTo>
                  <a:pt x="68" y="52"/>
                </a:lnTo>
                <a:lnTo>
                  <a:pt x="67" y="52"/>
                </a:lnTo>
                <a:lnTo>
                  <a:pt x="68" y="51"/>
                </a:lnTo>
                <a:lnTo>
                  <a:pt x="69" y="51"/>
                </a:lnTo>
                <a:lnTo>
                  <a:pt x="69" y="48"/>
                </a:lnTo>
                <a:lnTo>
                  <a:pt x="69" y="47"/>
                </a:lnTo>
                <a:lnTo>
                  <a:pt x="69" y="45"/>
                </a:lnTo>
                <a:lnTo>
                  <a:pt x="71" y="45"/>
                </a:lnTo>
                <a:lnTo>
                  <a:pt x="71" y="44"/>
                </a:lnTo>
                <a:lnTo>
                  <a:pt x="69" y="44"/>
                </a:lnTo>
                <a:lnTo>
                  <a:pt x="71" y="44"/>
                </a:lnTo>
                <a:lnTo>
                  <a:pt x="72" y="44"/>
                </a:lnTo>
                <a:lnTo>
                  <a:pt x="72" y="43"/>
                </a:lnTo>
                <a:lnTo>
                  <a:pt x="73" y="43"/>
                </a:lnTo>
                <a:lnTo>
                  <a:pt x="72" y="43"/>
                </a:lnTo>
                <a:lnTo>
                  <a:pt x="73" y="41"/>
                </a:lnTo>
                <a:lnTo>
                  <a:pt x="72" y="41"/>
                </a:lnTo>
                <a:lnTo>
                  <a:pt x="71" y="43"/>
                </a:lnTo>
                <a:lnTo>
                  <a:pt x="69" y="43"/>
                </a:lnTo>
                <a:lnTo>
                  <a:pt x="68" y="41"/>
                </a:lnTo>
                <a:lnTo>
                  <a:pt x="69" y="41"/>
                </a:lnTo>
                <a:lnTo>
                  <a:pt x="69" y="40"/>
                </a:lnTo>
                <a:lnTo>
                  <a:pt x="69" y="41"/>
                </a:lnTo>
                <a:lnTo>
                  <a:pt x="68" y="40"/>
                </a:lnTo>
                <a:lnTo>
                  <a:pt x="68" y="39"/>
                </a:lnTo>
                <a:lnTo>
                  <a:pt x="68" y="38"/>
                </a:lnTo>
                <a:lnTo>
                  <a:pt x="68" y="36"/>
                </a:lnTo>
                <a:lnTo>
                  <a:pt x="68" y="35"/>
                </a:lnTo>
                <a:lnTo>
                  <a:pt x="68" y="34"/>
                </a:lnTo>
                <a:lnTo>
                  <a:pt x="69" y="34"/>
                </a:lnTo>
                <a:lnTo>
                  <a:pt x="71" y="34"/>
                </a:lnTo>
                <a:lnTo>
                  <a:pt x="72" y="32"/>
                </a:lnTo>
                <a:lnTo>
                  <a:pt x="72" y="34"/>
                </a:lnTo>
                <a:lnTo>
                  <a:pt x="73" y="34"/>
                </a:lnTo>
                <a:lnTo>
                  <a:pt x="75" y="34"/>
                </a:lnTo>
                <a:lnTo>
                  <a:pt x="76" y="34"/>
                </a:lnTo>
                <a:lnTo>
                  <a:pt x="77" y="34"/>
                </a:lnTo>
                <a:lnTo>
                  <a:pt x="77" y="32"/>
                </a:lnTo>
                <a:lnTo>
                  <a:pt x="77" y="30"/>
                </a:lnTo>
                <a:lnTo>
                  <a:pt x="77" y="28"/>
                </a:lnTo>
                <a:lnTo>
                  <a:pt x="77" y="27"/>
                </a:lnTo>
                <a:lnTo>
                  <a:pt x="76" y="27"/>
                </a:lnTo>
                <a:lnTo>
                  <a:pt x="77" y="27"/>
                </a:lnTo>
                <a:lnTo>
                  <a:pt x="77" y="26"/>
                </a:lnTo>
                <a:lnTo>
                  <a:pt x="76" y="26"/>
                </a:lnTo>
                <a:lnTo>
                  <a:pt x="75" y="23"/>
                </a:lnTo>
                <a:lnTo>
                  <a:pt x="76" y="23"/>
                </a:lnTo>
                <a:lnTo>
                  <a:pt x="75" y="23"/>
                </a:lnTo>
                <a:lnTo>
                  <a:pt x="75" y="22"/>
                </a:lnTo>
                <a:lnTo>
                  <a:pt x="76" y="22"/>
                </a:lnTo>
                <a:lnTo>
                  <a:pt x="76" y="21"/>
                </a:lnTo>
                <a:lnTo>
                  <a:pt x="76" y="19"/>
                </a:lnTo>
                <a:lnTo>
                  <a:pt x="77" y="19"/>
                </a:lnTo>
                <a:lnTo>
                  <a:pt x="79" y="19"/>
                </a:lnTo>
                <a:lnTo>
                  <a:pt x="79" y="21"/>
                </a:lnTo>
                <a:lnTo>
                  <a:pt x="80" y="23"/>
                </a:lnTo>
                <a:lnTo>
                  <a:pt x="81" y="24"/>
                </a:lnTo>
                <a:lnTo>
                  <a:pt x="83" y="24"/>
                </a:lnTo>
                <a:lnTo>
                  <a:pt x="84" y="24"/>
                </a:lnTo>
                <a:lnTo>
                  <a:pt x="85" y="23"/>
                </a:lnTo>
                <a:lnTo>
                  <a:pt x="87" y="24"/>
                </a:lnTo>
                <a:lnTo>
                  <a:pt x="87" y="23"/>
                </a:lnTo>
                <a:lnTo>
                  <a:pt x="87" y="22"/>
                </a:lnTo>
                <a:lnTo>
                  <a:pt x="88" y="21"/>
                </a:lnTo>
                <a:lnTo>
                  <a:pt x="89" y="19"/>
                </a:lnTo>
                <a:lnTo>
                  <a:pt x="89" y="18"/>
                </a:lnTo>
                <a:lnTo>
                  <a:pt x="89" y="15"/>
                </a:lnTo>
                <a:lnTo>
                  <a:pt x="89" y="14"/>
                </a:lnTo>
                <a:lnTo>
                  <a:pt x="88" y="14"/>
                </a:lnTo>
                <a:lnTo>
                  <a:pt x="88" y="13"/>
                </a:lnTo>
                <a:lnTo>
                  <a:pt x="89" y="13"/>
                </a:lnTo>
                <a:lnTo>
                  <a:pt x="89" y="14"/>
                </a:lnTo>
                <a:lnTo>
                  <a:pt x="90" y="13"/>
                </a:lnTo>
                <a:lnTo>
                  <a:pt x="90" y="10"/>
                </a:lnTo>
                <a:lnTo>
                  <a:pt x="89" y="10"/>
                </a:lnTo>
                <a:lnTo>
                  <a:pt x="89" y="7"/>
                </a:lnTo>
                <a:lnTo>
                  <a:pt x="90" y="7"/>
                </a:lnTo>
                <a:lnTo>
                  <a:pt x="90" y="6"/>
                </a:lnTo>
                <a:lnTo>
                  <a:pt x="92" y="5"/>
                </a:lnTo>
                <a:lnTo>
                  <a:pt x="92" y="4"/>
                </a:lnTo>
                <a:lnTo>
                  <a:pt x="92" y="2"/>
                </a:lnTo>
                <a:lnTo>
                  <a:pt x="93" y="2"/>
                </a:lnTo>
                <a:lnTo>
                  <a:pt x="94" y="2"/>
                </a:lnTo>
                <a:lnTo>
                  <a:pt x="94" y="1"/>
                </a:lnTo>
                <a:lnTo>
                  <a:pt x="96" y="0"/>
                </a:lnTo>
                <a:lnTo>
                  <a:pt x="97" y="0"/>
                </a:lnTo>
                <a:lnTo>
                  <a:pt x="98" y="0"/>
                </a:lnTo>
                <a:lnTo>
                  <a:pt x="100" y="1"/>
                </a:lnTo>
                <a:lnTo>
                  <a:pt x="100" y="2"/>
                </a:lnTo>
                <a:lnTo>
                  <a:pt x="100" y="4"/>
                </a:lnTo>
                <a:lnTo>
                  <a:pt x="101" y="4"/>
                </a:lnTo>
                <a:lnTo>
                  <a:pt x="101" y="5"/>
                </a:lnTo>
                <a:lnTo>
                  <a:pt x="100" y="5"/>
                </a:lnTo>
                <a:lnTo>
                  <a:pt x="100" y="6"/>
                </a:lnTo>
                <a:lnTo>
                  <a:pt x="101" y="6"/>
                </a:lnTo>
                <a:lnTo>
                  <a:pt x="102" y="7"/>
                </a:lnTo>
                <a:lnTo>
                  <a:pt x="104" y="9"/>
                </a:lnTo>
                <a:lnTo>
                  <a:pt x="104" y="10"/>
                </a:lnTo>
                <a:lnTo>
                  <a:pt x="104" y="11"/>
                </a:lnTo>
                <a:lnTo>
                  <a:pt x="105" y="11"/>
                </a:lnTo>
                <a:lnTo>
                  <a:pt x="104" y="13"/>
                </a:lnTo>
                <a:lnTo>
                  <a:pt x="104" y="14"/>
                </a:lnTo>
                <a:close/>
              </a:path>
            </a:pathLst>
          </a:custGeom>
          <a:solidFill>
            <a:schemeClr val="accent1">
              <a:lumMod val="60000"/>
              <a:lumOff val="4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2681651" y="2609646"/>
            <a:ext cx="93444" cy="171313"/>
          </a:xfrm>
          <a:custGeom>
            <a:avLst/>
            <a:gdLst>
              <a:gd name="T0" fmla="*/ 15 w 54"/>
              <a:gd name="T1" fmla="*/ 68 h 99"/>
              <a:gd name="T2" fmla="*/ 16 w 54"/>
              <a:gd name="T3" fmla="*/ 61 h 99"/>
              <a:gd name="T4" fmla="*/ 15 w 54"/>
              <a:gd name="T5" fmla="*/ 58 h 99"/>
              <a:gd name="T6" fmla="*/ 13 w 54"/>
              <a:gd name="T7" fmla="*/ 54 h 99"/>
              <a:gd name="T8" fmla="*/ 12 w 54"/>
              <a:gd name="T9" fmla="*/ 50 h 99"/>
              <a:gd name="T10" fmla="*/ 9 w 54"/>
              <a:gd name="T11" fmla="*/ 48 h 99"/>
              <a:gd name="T12" fmla="*/ 8 w 54"/>
              <a:gd name="T13" fmla="*/ 44 h 99"/>
              <a:gd name="T14" fmla="*/ 9 w 54"/>
              <a:gd name="T15" fmla="*/ 38 h 99"/>
              <a:gd name="T16" fmla="*/ 6 w 54"/>
              <a:gd name="T17" fmla="*/ 34 h 99"/>
              <a:gd name="T18" fmla="*/ 2 w 54"/>
              <a:gd name="T19" fmla="*/ 29 h 99"/>
              <a:gd name="T20" fmla="*/ 4 w 54"/>
              <a:gd name="T21" fmla="*/ 22 h 99"/>
              <a:gd name="T22" fmla="*/ 3 w 54"/>
              <a:gd name="T23" fmla="*/ 18 h 99"/>
              <a:gd name="T24" fmla="*/ 3 w 54"/>
              <a:gd name="T25" fmla="*/ 16 h 99"/>
              <a:gd name="T26" fmla="*/ 7 w 54"/>
              <a:gd name="T27" fmla="*/ 14 h 99"/>
              <a:gd name="T28" fmla="*/ 15 w 54"/>
              <a:gd name="T29" fmla="*/ 7 h 99"/>
              <a:gd name="T30" fmla="*/ 21 w 54"/>
              <a:gd name="T31" fmla="*/ 4 h 99"/>
              <a:gd name="T32" fmla="*/ 26 w 54"/>
              <a:gd name="T33" fmla="*/ 4 h 99"/>
              <a:gd name="T34" fmla="*/ 29 w 54"/>
              <a:gd name="T35" fmla="*/ 4 h 99"/>
              <a:gd name="T36" fmla="*/ 33 w 54"/>
              <a:gd name="T37" fmla="*/ 5 h 99"/>
              <a:gd name="T38" fmla="*/ 37 w 54"/>
              <a:gd name="T39" fmla="*/ 4 h 99"/>
              <a:gd name="T40" fmla="*/ 40 w 54"/>
              <a:gd name="T41" fmla="*/ 3 h 99"/>
              <a:gd name="T42" fmla="*/ 45 w 54"/>
              <a:gd name="T43" fmla="*/ 0 h 99"/>
              <a:gd name="T44" fmla="*/ 37 w 54"/>
              <a:gd name="T45" fmla="*/ 9 h 99"/>
              <a:gd name="T46" fmla="*/ 40 w 54"/>
              <a:gd name="T47" fmla="*/ 12 h 99"/>
              <a:gd name="T48" fmla="*/ 43 w 54"/>
              <a:gd name="T49" fmla="*/ 16 h 99"/>
              <a:gd name="T50" fmla="*/ 40 w 54"/>
              <a:gd name="T51" fmla="*/ 18 h 99"/>
              <a:gd name="T52" fmla="*/ 42 w 54"/>
              <a:gd name="T53" fmla="*/ 21 h 99"/>
              <a:gd name="T54" fmla="*/ 45 w 54"/>
              <a:gd name="T55" fmla="*/ 26 h 99"/>
              <a:gd name="T56" fmla="*/ 47 w 54"/>
              <a:gd name="T57" fmla="*/ 26 h 99"/>
              <a:gd name="T58" fmla="*/ 51 w 54"/>
              <a:gd name="T59" fmla="*/ 31 h 99"/>
              <a:gd name="T60" fmla="*/ 53 w 54"/>
              <a:gd name="T61" fmla="*/ 38 h 99"/>
              <a:gd name="T62" fmla="*/ 53 w 54"/>
              <a:gd name="T63" fmla="*/ 42 h 99"/>
              <a:gd name="T64" fmla="*/ 49 w 54"/>
              <a:gd name="T65" fmla="*/ 41 h 99"/>
              <a:gd name="T66" fmla="*/ 45 w 54"/>
              <a:gd name="T67" fmla="*/ 42 h 99"/>
              <a:gd name="T68" fmla="*/ 47 w 54"/>
              <a:gd name="T69" fmla="*/ 47 h 99"/>
              <a:gd name="T70" fmla="*/ 47 w 54"/>
              <a:gd name="T71" fmla="*/ 51 h 99"/>
              <a:gd name="T72" fmla="*/ 46 w 54"/>
              <a:gd name="T73" fmla="*/ 55 h 99"/>
              <a:gd name="T74" fmla="*/ 47 w 54"/>
              <a:gd name="T75" fmla="*/ 59 h 99"/>
              <a:gd name="T76" fmla="*/ 50 w 54"/>
              <a:gd name="T77" fmla="*/ 61 h 99"/>
              <a:gd name="T78" fmla="*/ 51 w 54"/>
              <a:gd name="T79" fmla="*/ 63 h 99"/>
              <a:gd name="T80" fmla="*/ 47 w 54"/>
              <a:gd name="T81" fmla="*/ 64 h 99"/>
              <a:gd name="T82" fmla="*/ 45 w 54"/>
              <a:gd name="T83" fmla="*/ 67 h 99"/>
              <a:gd name="T84" fmla="*/ 41 w 54"/>
              <a:gd name="T85" fmla="*/ 68 h 99"/>
              <a:gd name="T86" fmla="*/ 38 w 54"/>
              <a:gd name="T87" fmla="*/ 71 h 99"/>
              <a:gd name="T88" fmla="*/ 38 w 54"/>
              <a:gd name="T89" fmla="*/ 75 h 99"/>
              <a:gd name="T90" fmla="*/ 37 w 54"/>
              <a:gd name="T91" fmla="*/ 79 h 99"/>
              <a:gd name="T92" fmla="*/ 37 w 54"/>
              <a:gd name="T93" fmla="*/ 82 h 99"/>
              <a:gd name="T94" fmla="*/ 36 w 54"/>
              <a:gd name="T95" fmla="*/ 86 h 99"/>
              <a:gd name="T96" fmla="*/ 36 w 54"/>
              <a:gd name="T97" fmla="*/ 93 h 99"/>
              <a:gd name="T98" fmla="*/ 34 w 54"/>
              <a:gd name="T99" fmla="*/ 97 h 99"/>
              <a:gd name="T100" fmla="*/ 30 w 54"/>
              <a:gd name="T101" fmla="*/ 98 h 99"/>
              <a:gd name="T102" fmla="*/ 26 w 54"/>
              <a:gd name="T103" fmla="*/ 99 h 99"/>
              <a:gd name="T104" fmla="*/ 25 w 54"/>
              <a:gd name="T105" fmla="*/ 96 h 99"/>
              <a:gd name="T106" fmla="*/ 25 w 54"/>
              <a:gd name="T107" fmla="*/ 90 h 99"/>
              <a:gd name="T108" fmla="*/ 23 w 54"/>
              <a:gd name="T109" fmla="*/ 85 h 99"/>
              <a:gd name="T110" fmla="*/ 19 w 54"/>
              <a:gd name="T111" fmla="*/ 8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99">
                <a:moveTo>
                  <a:pt x="12" y="73"/>
                </a:moveTo>
                <a:lnTo>
                  <a:pt x="13" y="71"/>
                </a:lnTo>
                <a:lnTo>
                  <a:pt x="13" y="71"/>
                </a:lnTo>
                <a:lnTo>
                  <a:pt x="13" y="71"/>
                </a:lnTo>
                <a:lnTo>
                  <a:pt x="15" y="69"/>
                </a:lnTo>
                <a:lnTo>
                  <a:pt x="15" y="68"/>
                </a:lnTo>
                <a:lnTo>
                  <a:pt x="16" y="67"/>
                </a:lnTo>
                <a:lnTo>
                  <a:pt x="16" y="65"/>
                </a:lnTo>
                <a:lnTo>
                  <a:pt x="16" y="64"/>
                </a:lnTo>
                <a:lnTo>
                  <a:pt x="16" y="64"/>
                </a:lnTo>
                <a:lnTo>
                  <a:pt x="16" y="61"/>
                </a:lnTo>
                <a:lnTo>
                  <a:pt x="16" y="61"/>
                </a:lnTo>
                <a:lnTo>
                  <a:pt x="16" y="59"/>
                </a:lnTo>
                <a:lnTo>
                  <a:pt x="16" y="59"/>
                </a:lnTo>
                <a:lnTo>
                  <a:pt x="16" y="58"/>
                </a:lnTo>
                <a:lnTo>
                  <a:pt x="15" y="58"/>
                </a:lnTo>
                <a:lnTo>
                  <a:pt x="15" y="58"/>
                </a:lnTo>
                <a:lnTo>
                  <a:pt x="15" y="58"/>
                </a:lnTo>
                <a:lnTo>
                  <a:pt x="15" y="56"/>
                </a:lnTo>
                <a:lnTo>
                  <a:pt x="15" y="56"/>
                </a:lnTo>
                <a:lnTo>
                  <a:pt x="15" y="55"/>
                </a:lnTo>
                <a:lnTo>
                  <a:pt x="15" y="55"/>
                </a:lnTo>
                <a:lnTo>
                  <a:pt x="15" y="54"/>
                </a:lnTo>
                <a:lnTo>
                  <a:pt x="13" y="54"/>
                </a:lnTo>
                <a:lnTo>
                  <a:pt x="13" y="52"/>
                </a:lnTo>
                <a:lnTo>
                  <a:pt x="13" y="51"/>
                </a:lnTo>
                <a:lnTo>
                  <a:pt x="12" y="51"/>
                </a:lnTo>
                <a:lnTo>
                  <a:pt x="12" y="51"/>
                </a:lnTo>
                <a:lnTo>
                  <a:pt x="12" y="50"/>
                </a:lnTo>
                <a:lnTo>
                  <a:pt x="12" y="50"/>
                </a:lnTo>
                <a:lnTo>
                  <a:pt x="12" y="50"/>
                </a:lnTo>
                <a:lnTo>
                  <a:pt x="11" y="50"/>
                </a:lnTo>
                <a:lnTo>
                  <a:pt x="11" y="50"/>
                </a:lnTo>
                <a:lnTo>
                  <a:pt x="11" y="50"/>
                </a:lnTo>
                <a:lnTo>
                  <a:pt x="9" y="50"/>
                </a:lnTo>
                <a:lnTo>
                  <a:pt x="9" y="48"/>
                </a:lnTo>
                <a:lnTo>
                  <a:pt x="9" y="48"/>
                </a:lnTo>
                <a:lnTo>
                  <a:pt x="9" y="48"/>
                </a:lnTo>
                <a:lnTo>
                  <a:pt x="9" y="46"/>
                </a:lnTo>
                <a:lnTo>
                  <a:pt x="8" y="46"/>
                </a:lnTo>
                <a:lnTo>
                  <a:pt x="8" y="46"/>
                </a:lnTo>
                <a:lnTo>
                  <a:pt x="8" y="44"/>
                </a:lnTo>
                <a:lnTo>
                  <a:pt x="8" y="42"/>
                </a:lnTo>
                <a:lnTo>
                  <a:pt x="8" y="42"/>
                </a:lnTo>
                <a:lnTo>
                  <a:pt x="8" y="41"/>
                </a:lnTo>
                <a:lnTo>
                  <a:pt x="8" y="39"/>
                </a:lnTo>
                <a:lnTo>
                  <a:pt x="8" y="38"/>
                </a:lnTo>
                <a:lnTo>
                  <a:pt x="9" y="38"/>
                </a:lnTo>
                <a:lnTo>
                  <a:pt x="9" y="37"/>
                </a:lnTo>
                <a:lnTo>
                  <a:pt x="8" y="37"/>
                </a:lnTo>
                <a:lnTo>
                  <a:pt x="8" y="37"/>
                </a:lnTo>
                <a:lnTo>
                  <a:pt x="7" y="35"/>
                </a:lnTo>
                <a:lnTo>
                  <a:pt x="7" y="34"/>
                </a:lnTo>
                <a:lnTo>
                  <a:pt x="6" y="34"/>
                </a:lnTo>
                <a:lnTo>
                  <a:pt x="7" y="34"/>
                </a:lnTo>
                <a:lnTo>
                  <a:pt x="6" y="33"/>
                </a:lnTo>
                <a:lnTo>
                  <a:pt x="6" y="31"/>
                </a:lnTo>
                <a:lnTo>
                  <a:pt x="4" y="31"/>
                </a:lnTo>
                <a:lnTo>
                  <a:pt x="4" y="30"/>
                </a:lnTo>
                <a:lnTo>
                  <a:pt x="2" y="29"/>
                </a:lnTo>
                <a:lnTo>
                  <a:pt x="2" y="27"/>
                </a:lnTo>
                <a:lnTo>
                  <a:pt x="0" y="26"/>
                </a:lnTo>
                <a:lnTo>
                  <a:pt x="0" y="26"/>
                </a:lnTo>
                <a:lnTo>
                  <a:pt x="4" y="24"/>
                </a:lnTo>
                <a:lnTo>
                  <a:pt x="6" y="22"/>
                </a:lnTo>
                <a:lnTo>
                  <a:pt x="4" y="22"/>
                </a:lnTo>
                <a:lnTo>
                  <a:pt x="4" y="21"/>
                </a:lnTo>
                <a:lnTo>
                  <a:pt x="4" y="21"/>
                </a:lnTo>
                <a:lnTo>
                  <a:pt x="4" y="20"/>
                </a:lnTo>
                <a:lnTo>
                  <a:pt x="3" y="20"/>
                </a:lnTo>
                <a:lnTo>
                  <a:pt x="3" y="18"/>
                </a:lnTo>
                <a:lnTo>
                  <a:pt x="3" y="18"/>
                </a:lnTo>
                <a:lnTo>
                  <a:pt x="2" y="17"/>
                </a:lnTo>
                <a:lnTo>
                  <a:pt x="2" y="17"/>
                </a:lnTo>
                <a:lnTo>
                  <a:pt x="2" y="16"/>
                </a:lnTo>
                <a:lnTo>
                  <a:pt x="2" y="16"/>
                </a:lnTo>
                <a:lnTo>
                  <a:pt x="2" y="16"/>
                </a:lnTo>
                <a:lnTo>
                  <a:pt x="3" y="16"/>
                </a:lnTo>
                <a:lnTo>
                  <a:pt x="4" y="16"/>
                </a:lnTo>
                <a:lnTo>
                  <a:pt x="4" y="14"/>
                </a:lnTo>
                <a:lnTo>
                  <a:pt x="6" y="14"/>
                </a:lnTo>
                <a:lnTo>
                  <a:pt x="6" y="14"/>
                </a:lnTo>
                <a:lnTo>
                  <a:pt x="7" y="16"/>
                </a:lnTo>
                <a:lnTo>
                  <a:pt x="7" y="14"/>
                </a:lnTo>
                <a:lnTo>
                  <a:pt x="8" y="13"/>
                </a:lnTo>
                <a:lnTo>
                  <a:pt x="9" y="12"/>
                </a:lnTo>
                <a:lnTo>
                  <a:pt x="11" y="9"/>
                </a:lnTo>
                <a:lnTo>
                  <a:pt x="12" y="8"/>
                </a:lnTo>
                <a:lnTo>
                  <a:pt x="13" y="7"/>
                </a:lnTo>
                <a:lnTo>
                  <a:pt x="15" y="7"/>
                </a:lnTo>
                <a:lnTo>
                  <a:pt x="16" y="7"/>
                </a:lnTo>
                <a:lnTo>
                  <a:pt x="19" y="5"/>
                </a:lnTo>
                <a:lnTo>
                  <a:pt x="20" y="5"/>
                </a:lnTo>
                <a:lnTo>
                  <a:pt x="20" y="4"/>
                </a:lnTo>
                <a:lnTo>
                  <a:pt x="21" y="4"/>
                </a:lnTo>
                <a:lnTo>
                  <a:pt x="21" y="4"/>
                </a:lnTo>
                <a:lnTo>
                  <a:pt x="23" y="5"/>
                </a:lnTo>
                <a:lnTo>
                  <a:pt x="24" y="4"/>
                </a:lnTo>
                <a:lnTo>
                  <a:pt x="24" y="4"/>
                </a:lnTo>
                <a:lnTo>
                  <a:pt x="24" y="4"/>
                </a:lnTo>
                <a:lnTo>
                  <a:pt x="25" y="4"/>
                </a:lnTo>
                <a:lnTo>
                  <a:pt x="26" y="4"/>
                </a:lnTo>
                <a:lnTo>
                  <a:pt x="26" y="4"/>
                </a:lnTo>
                <a:lnTo>
                  <a:pt x="28" y="4"/>
                </a:lnTo>
                <a:lnTo>
                  <a:pt x="28" y="4"/>
                </a:lnTo>
                <a:lnTo>
                  <a:pt x="29" y="4"/>
                </a:lnTo>
                <a:lnTo>
                  <a:pt x="29" y="4"/>
                </a:lnTo>
                <a:lnTo>
                  <a:pt x="29" y="4"/>
                </a:lnTo>
                <a:lnTo>
                  <a:pt x="30" y="4"/>
                </a:lnTo>
                <a:lnTo>
                  <a:pt x="30" y="4"/>
                </a:lnTo>
                <a:lnTo>
                  <a:pt x="32" y="5"/>
                </a:lnTo>
                <a:lnTo>
                  <a:pt x="32" y="5"/>
                </a:lnTo>
                <a:lnTo>
                  <a:pt x="33" y="5"/>
                </a:lnTo>
                <a:lnTo>
                  <a:pt x="33" y="5"/>
                </a:lnTo>
                <a:lnTo>
                  <a:pt x="33" y="5"/>
                </a:lnTo>
                <a:lnTo>
                  <a:pt x="34" y="5"/>
                </a:lnTo>
                <a:lnTo>
                  <a:pt x="34" y="5"/>
                </a:lnTo>
                <a:lnTo>
                  <a:pt x="36" y="4"/>
                </a:lnTo>
                <a:lnTo>
                  <a:pt x="36" y="4"/>
                </a:lnTo>
                <a:lnTo>
                  <a:pt x="37" y="4"/>
                </a:lnTo>
                <a:lnTo>
                  <a:pt x="37" y="4"/>
                </a:lnTo>
                <a:lnTo>
                  <a:pt x="38" y="4"/>
                </a:lnTo>
                <a:lnTo>
                  <a:pt x="38" y="3"/>
                </a:lnTo>
                <a:lnTo>
                  <a:pt x="38" y="3"/>
                </a:lnTo>
                <a:lnTo>
                  <a:pt x="40" y="3"/>
                </a:lnTo>
                <a:lnTo>
                  <a:pt x="40" y="3"/>
                </a:lnTo>
                <a:lnTo>
                  <a:pt x="41" y="3"/>
                </a:lnTo>
                <a:lnTo>
                  <a:pt x="41" y="1"/>
                </a:lnTo>
                <a:lnTo>
                  <a:pt x="42" y="1"/>
                </a:lnTo>
                <a:lnTo>
                  <a:pt x="43" y="1"/>
                </a:lnTo>
                <a:lnTo>
                  <a:pt x="43" y="0"/>
                </a:lnTo>
                <a:lnTo>
                  <a:pt x="45" y="0"/>
                </a:lnTo>
                <a:lnTo>
                  <a:pt x="45" y="0"/>
                </a:lnTo>
                <a:lnTo>
                  <a:pt x="46" y="0"/>
                </a:lnTo>
                <a:lnTo>
                  <a:pt x="43" y="5"/>
                </a:lnTo>
                <a:lnTo>
                  <a:pt x="37" y="8"/>
                </a:lnTo>
                <a:lnTo>
                  <a:pt x="37" y="8"/>
                </a:lnTo>
                <a:lnTo>
                  <a:pt x="37" y="9"/>
                </a:lnTo>
                <a:lnTo>
                  <a:pt x="37" y="9"/>
                </a:lnTo>
                <a:lnTo>
                  <a:pt x="37" y="10"/>
                </a:lnTo>
                <a:lnTo>
                  <a:pt x="38" y="10"/>
                </a:lnTo>
                <a:lnTo>
                  <a:pt x="38" y="10"/>
                </a:lnTo>
                <a:lnTo>
                  <a:pt x="40" y="12"/>
                </a:lnTo>
                <a:lnTo>
                  <a:pt x="40" y="12"/>
                </a:lnTo>
                <a:lnTo>
                  <a:pt x="41" y="12"/>
                </a:lnTo>
                <a:lnTo>
                  <a:pt x="42" y="13"/>
                </a:lnTo>
                <a:lnTo>
                  <a:pt x="42" y="13"/>
                </a:lnTo>
                <a:lnTo>
                  <a:pt x="43" y="13"/>
                </a:lnTo>
                <a:lnTo>
                  <a:pt x="43" y="14"/>
                </a:lnTo>
                <a:lnTo>
                  <a:pt x="43" y="16"/>
                </a:lnTo>
                <a:lnTo>
                  <a:pt x="43" y="16"/>
                </a:lnTo>
                <a:lnTo>
                  <a:pt x="43" y="17"/>
                </a:lnTo>
                <a:lnTo>
                  <a:pt x="41" y="17"/>
                </a:lnTo>
                <a:lnTo>
                  <a:pt x="41" y="18"/>
                </a:lnTo>
                <a:lnTo>
                  <a:pt x="40" y="18"/>
                </a:lnTo>
                <a:lnTo>
                  <a:pt x="40" y="18"/>
                </a:lnTo>
                <a:lnTo>
                  <a:pt x="40" y="20"/>
                </a:lnTo>
                <a:lnTo>
                  <a:pt x="40" y="20"/>
                </a:lnTo>
                <a:lnTo>
                  <a:pt x="40" y="20"/>
                </a:lnTo>
                <a:lnTo>
                  <a:pt x="41" y="20"/>
                </a:lnTo>
                <a:lnTo>
                  <a:pt x="41" y="21"/>
                </a:lnTo>
                <a:lnTo>
                  <a:pt x="42" y="21"/>
                </a:lnTo>
                <a:lnTo>
                  <a:pt x="42" y="22"/>
                </a:lnTo>
                <a:lnTo>
                  <a:pt x="43" y="24"/>
                </a:lnTo>
                <a:lnTo>
                  <a:pt x="43" y="25"/>
                </a:lnTo>
                <a:lnTo>
                  <a:pt x="43" y="26"/>
                </a:lnTo>
                <a:lnTo>
                  <a:pt x="43" y="26"/>
                </a:lnTo>
                <a:lnTo>
                  <a:pt x="45" y="26"/>
                </a:lnTo>
                <a:lnTo>
                  <a:pt x="45" y="26"/>
                </a:lnTo>
                <a:lnTo>
                  <a:pt x="45" y="26"/>
                </a:lnTo>
                <a:lnTo>
                  <a:pt x="46" y="26"/>
                </a:lnTo>
                <a:lnTo>
                  <a:pt x="46" y="25"/>
                </a:lnTo>
                <a:lnTo>
                  <a:pt x="46" y="26"/>
                </a:lnTo>
                <a:lnTo>
                  <a:pt x="47" y="26"/>
                </a:lnTo>
                <a:lnTo>
                  <a:pt x="47" y="27"/>
                </a:lnTo>
                <a:lnTo>
                  <a:pt x="50" y="27"/>
                </a:lnTo>
                <a:lnTo>
                  <a:pt x="50" y="29"/>
                </a:lnTo>
                <a:lnTo>
                  <a:pt x="51" y="30"/>
                </a:lnTo>
                <a:lnTo>
                  <a:pt x="51" y="31"/>
                </a:lnTo>
                <a:lnTo>
                  <a:pt x="51" y="31"/>
                </a:lnTo>
                <a:lnTo>
                  <a:pt x="53" y="33"/>
                </a:lnTo>
                <a:lnTo>
                  <a:pt x="53" y="34"/>
                </a:lnTo>
                <a:lnTo>
                  <a:pt x="53" y="34"/>
                </a:lnTo>
                <a:lnTo>
                  <a:pt x="53" y="35"/>
                </a:lnTo>
                <a:lnTo>
                  <a:pt x="53" y="37"/>
                </a:lnTo>
                <a:lnTo>
                  <a:pt x="53" y="38"/>
                </a:lnTo>
                <a:lnTo>
                  <a:pt x="53" y="39"/>
                </a:lnTo>
                <a:lnTo>
                  <a:pt x="54" y="41"/>
                </a:lnTo>
                <a:lnTo>
                  <a:pt x="54" y="41"/>
                </a:lnTo>
                <a:lnTo>
                  <a:pt x="54" y="42"/>
                </a:lnTo>
                <a:lnTo>
                  <a:pt x="53" y="42"/>
                </a:lnTo>
                <a:lnTo>
                  <a:pt x="53" y="42"/>
                </a:lnTo>
                <a:lnTo>
                  <a:pt x="51" y="42"/>
                </a:lnTo>
                <a:lnTo>
                  <a:pt x="51" y="42"/>
                </a:lnTo>
                <a:lnTo>
                  <a:pt x="50" y="42"/>
                </a:lnTo>
                <a:lnTo>
                  <a:pt x="50" y="42"/>
                </a:lnTo>
                <a:lnTo>
                  <a:pt x="49" y="42"/>
                </a:lnTo>
                <a:lnTo>
                  <a:pt x="49" y="41"/>
                </a:lnTo>
                <a:lnTo>
                  <a:pt x="47" y="41"/>
                </a:lnTo>
                <a:lnTo>
                  <a:pt x="47" y="41"/>
                </a:lnTo>
                <a:lnTo>
                  <a:pt x="46" y="41"/>
                </a:lnTo>
                <a:lnTo>
                  <a:pt x="46" y="41"/>
                </a:lnTo>
                <a:lnTo>
                  <a:pt x="45" y="41"/>
                </a:lnTo>
                <a:lnTo>
                  <a:pt x="45" y="42"/>
                </a:lnTo>
                <a:lnTo>
                  <a:pt x="46" y="43"/>
                </a:lnTo>
                <a:lnTo>
                  <a:pt x="46" y="44"/>
                </a:lnTo>
                <a:lnTo>
                  <a:pt x="46" y="46"/>
                </a:lnTo>
                <a:lnTo>
                  <a:pt x="46" y="46"/>
                </a:lnTo>
                <a:lnTo>
                  <a:pt x="47" y="47"/>
                </a:lnTo>
                <a:lnTo>
                  <a:pt x="47" y="47"/>
                </a:lnTo>
                <a:lnTo>
                  <a:pt x="47" y="47"/>
                </a:lnTo>
                <a:lnTo>
                  <a:pt x="47" y="48"/>
                </a:lnTo>
                <a:lnTo>
                  <a:pt x="47" y="48"/>
                </a:lnTo>
                <a:lnTo>
                  <a:pt x="47" y="50"/>
                </a:lnTo>
                <a:lnTo>
                  <a:pt x="47" y="50"/>
                </a:lnTo>
                <a:lnTo>
                  <a:pt x="47" y="51"/>
                </a:lnTo>
                <a:lnTo>
                  <a:pt x="47" y="51"/>
                </a:lnTo>
                <a:lnTo>
                  <a:pt x="47" y="52"/>
                </a:lnTo>
                <a:lnTo>
                  <a:pt x="47" y="54"/>
                </a:lnTo>
                <a:lnTo>
                  <a:pt x="47" y="54"/>
                </a:lnTo>
                <a:lnTo>
                  <a:pt x="46" y="54"/>
                </a:lnTo>
                <a:lnTo>
                  <a:pt x="46" y="55"/>
                </a:lnTo>
                <a:lnTo>
                  <a:pt x="46" y="55"/>
                </a:lnTo>
                <a:lnTo>
                  <a:pt x="46" y="56"/>
                </a:lnTo>
                <a:lnTo>
                  <a:pt x="46" y="56"/>
                </a:lnTo>
                <a:lnTo>
                  <a:pt x="46" y="58"/>
                </a:lnTo>
                <a:lnTo>
                  <a:pt x="46" y="59"/>
                </a:lnTo>
                <a:lnTo>
                  <a:pt x="47" y="59"/>
                </a:lnTo>
                <a:lnTo>
                  <a:pt x="47" y="59"/>
                </a:lnTo>
                <a:lnTo>
                  <a:pt x="47" y="60"/>
                </a:lnTo>
                <a:lnTo>
                  <a:pt x="49" y="60"/>
                </a:lnTo>
                <a:lnTo>
                  <a:pt x="49" y="60"/>
                </a:lnTo>
                <a:lnTo>
                  <a:pt x="50" y="61"/>
                </a:lnTo>
                <a:lnTo>
                  <a:pt x="50" y="61"/>
                </a:lnTo>
                <a:lnTo>
                  <a:pt x="50" y="61"/>
                </a:lnTo>
                <a:lnTo>
                  <a:pt x="51" y="61"/>
                </a:lnTo>
                <a:lnTo>
                  <a:pt x="51" y="61"/>
                </a:lnTo>
                <a:lnTo>
                  <a:pt x="51" y="63"/>
                </a:lnTo>
                <a:lnTo>
                  <a:pt x="51" y="63"/>
                </a:lnTo>
                <a:lnTo>
                  <a:pt x="51" y="63"/>
                </a:lnTo>
                <a:lnTo>
                  <a:pt x="50" y="63"/>
                </a:lnTo>
                <a:lnTo>
                  <a:pt x="50" y="63"/>
                </a:lnTo>
                <a:lnTo>
                  <a:pt x="49" y="63"/>
                </a:lnTo>
                <a:lnTo>
                  <a:pt x="49" y="63"/>
                </a:lnTo>
                <a:lnTo>
                  <a:pt x="47" y="64"/>
                </a:lnTo>
                <a:lnTo>
                  <a:pt x="47" y="64"/>
                </a:lnTo>
                <a:lnTo>
                  <a:pt x="47" y="65"/>
                </a:lnTo>
                <a:lnTo>
                  <a:pt x="46" y="65"/>
                </a:lnTo>
                <a:lnTo>
                  <a:pt x="46" y="65"/>
                </a:lnTo>
                <a:lnTo>
                  <a:pt x="45" y="67"/>
                </a:lnTo>
                <a:lnTo>
                  <a:pt x="45" y="67"/>
                </a:lnTo>
                <a:lnTo>
                  <a:pt x="45" y="67"/>
                </a:lnTo>
                <a:lnTo>
                  <a:pt x="43" y="67"/>
                </a:lnTo>
                <a:lnTo>
                  <a:pt x="43" y="68"/>
                </a:lnTo>
                <a:lnTo>
                  <a:pt x="42" y="68"/>
                </a:lnTo>
                <a:lnTo>
                  <a:pt x="42" y="68"/>
                </a:lnTo>
                <a:lnTo>
                  <a:pt x="41" y="68"/>
                </a:lnTo>
                <a:lnTo>
                  <a:pt x="41" y="68"/>
                </a:lnTo>
                <a:lnTo>
                  <a:pt x="41" y="67"/>
                </a:lnTo>
                <a:lnTo>
                  <a:pt x="40" y="68"/>
                </a:lnTo>
                <a:lnTo>
                  <a:pt x="40" y="68"/>
                </a:lnTo>
                <a:lnTo>
                  <a:pt x="38" y="69"/>
                </a:lnTo>
                <a:lnTo>
                  <a:pt x="38" y="69"/>
                </a:lnTo>
                <a:lnTo>
                  <a:pt x="38" y="71"/>
                </a:lnTo>
                <a:lnTo>
                  <a:pt x="38" y="71"/>
                </a:lnTo>
                <a:lnTo>
                  <a:pt x="38" y="72"/>
                </a:lnTo>
                <a:lnTo>
                  <a:pt x="38" y="72"/>
                </a:lnTo>
                <a:lnTo>
                  <a:pt x="38" y="73"/>
                </a:lnTo>
                <a:lnTo>
                  <a:pt x="38" y="73"/>
                </a:lnTo>
                <a:lnTo>
                  <a:pt x="38" y="75"/>
                </a:lnTo>
                <a:lnTo>
                  <a:pt x="38" y="75"/>
                </a:lnTo>
                <a:lnTo>
                  <a:pt x="37" y="76"/>
                </a:lnTo>
                <a:lnTo>
                  <a:pt x="37" y="77"/>
                </a:lnTo>
                <a:lnTo>
                  <a:pt x="37" y="77"/>
                </a:lnTo>
                <a:lnTo>
                  <a:pt x="37" y="77"/>
                </a:lnTo>
                <a:lnTo>
                  <a:pt x="37" y="79"/>
                </a:lnTo>
                <a:lnTo>
                  <a:pt x="37" y="80"/>
                </a:lnTo>
                <a:lnTo>
                  <a:pt x="37" y="80"/>
                </a:lnTo>
                <a:lnTo>
                  <a:pt x="36" y="80"/>
                </a:lnTo>
                <a:lnTo>
                  <a:pt x="36" y="81"/>
                </a:lnTo>
                <a:lnTo>
                  <a:pt x="37" y="82"/>
                </a:lnTo>
                <a:lnTo>
                  <a:pt x="37" y="82"/>
                </a:lnTo>
                <a:lnTo>
                  <a:pt x="37" y="84"/>
                </a:lnTo>
                <a:lnTo>
                  <a:pt x="36" y="84"/>
                </a:lnTo>
                <a:lnTo>
                  <a:pt x="36" y="84"/>
                </a:lnTo>
                <a:lnTo>
                  <a:pt x="36" y="85"/>
                </a:lnTo>
                <a:lnTo>
                  <a:pt x="36" y="86"/>
                </a:lnTo>
                <a:lnTo>
                  <a:pt x="36" y="86"/>
                </a:lnTo>
                <a:lnTo>
                  <a:pt x="36" y="88"/>
                </a:lnTo>
                <a:lnTo>
                  <a:pt x="36" y="88"/>
                </a:lnTo>
                <a:lnTo>
                  <a:pt x="36" y="89"/>
                </a:lnTo>
                <a:lnTo>
                  <a:pt x="36" y="90"/>
                </a:lnTo>
                <a:lnTo>
                  <a:pt x="36" y="90"/>
                </a:lnTo>
                <a:lnTo>
                  <a:pt x="36" y="93"/>
                </a:lnTo>
                <a:lnTo>
                  <a:pt x="36" y="93"/>
                </a:lnTo>
                <a:lnTo>
                  <a:pt x="36" y="94"/>
                </a:lnTo>
                <a:lnTo>
                  <a:pt x="36" y="96"/>
                </a:lnTo>
                <a:lnTo>
                  <a:pt x="36" y="96"/>
                </a:lnTo>
                <a:lnTo>
                  <a:pt x="36" y="97"/>
                </a:lnTo>
                <a:lnTo>
                  <a:pt x="34" y="97"/>
                </a:lnTo>
                <a:lnTo>
                  <a:pt x="33" y="97"/>
                </a:lnTo>
                <a:lnTo>
                  <a:pt x="33" y="97"/>
                </a:lnTo>
                <a:lnTo>
                  <a:pt x="33" y="97"/>
                </a:lnTo>
                <a:lnTo>
                  <a:pt x="32" y="97"/>
                </a:lnTo>
                <a:lnTo>
                  <a:pt x="30" y="98"/>
                </a:lnTo>
                <a:lnTo>
                  <a:pt x="30" y="98"/>
                </a:lnTo>
                <a:lnTo>
                  <a:pt x="30" y="98"/>
                </a:lnTo>
                <a:lnTo>
                  <a:pt x="29" y="99"/>
                </a:lnTo>
                <a:lnTo>
                  <a:pt x="28" y="99"/>
                </a:lnTo>
                <a:lnTo>
                  <a:pt x="28" y="99"/>
                </a:lnTo>
                <a:lnTo>
                  <a:pt x="28" y="99"/>
                </a:lnTo>
                <a:lnTo>
                  <a:pt x="26" y="99"/>
                </a:lnTo>
                <a:lnTo>
                  <a:pt x="25" y="99"/>
                </a:lnTo>
                <a:lnTo>
                  <a:pt x="25" y="99"/>
                </a:lnTo>
                <a:lnTo>
                  <a:pt x="25" y="98"/>
                </a:lnTo>
                <a:lnTo>
                  <a:pt x="25" y="97"/>
                </a:lnTo>
                <a:lnTo>
                  <a:pt x="25" y="96"/>
                </a:lnTo>
                <a:lnTo>
                  <a:pt x="25" y="96"/>
                </a:lnTo>
                <a:lnTo>
                  <a:pt x="25" y="94"/>
                </a:lnTo>
                <a:lnTo>
                  <a:pt x="25" y="93"/>
                </a:lnTo>
                <a:lnTo>
                  <a:pt x="25" y="92"/>
                </a:lnTo>
                <a:lnTo>
                  <a:pt x="26" y="90"/>
                </a:lnTo>
                <a:lnTo>
                  <a:pt x="25" y="90"/>
                </a:lnTo>
                <a:lnTo>
                  <a:pt x="25" y="90"/>
                </a:lnTo>
                <a:lnTo>
                  <a:pt x="25" y="89"/>
                </a:lnTo>
                <a:lnTo>
                  <a:pt x="24" y="89"/>
                </a:lnTo>
                <a:lnTo>
                  <a:pt x="24" y="88"/>
                </a:lnTo>
                <a:lnTo>
                  <a:pt x="24" y="88"/>
                </a:lnTo>
                <a:lnTo>
                  <a:pt x="23" y="86"/>
                </a:lnTo>
                <a:lnTo>
                  <a:pt x="23" y="85"/>
                </a:lnTo>
                <a:lnTo>
                  <a:pt x="23" y="85"/>
                </a:lnTo>
                <a:lnTo>
                  <a:pt x="21" y="85"/>
                </a:lnTo>
                <a:lnTo>
                  <a:pt x="21" y="85"/>
                </a:lnTo>
                <a:lnTo>
                  <a:pt x="20" y="84"/>
                </a:lnTo>
                <a:lnTo>
                  <a:pt x="20" y="82"/>
                </a:lnTo>
                <a:lnTo>
                  <a:pt x="19" y="81"/>
                </a:lnTo>
                <a:lnTo>
                  <a:pt x="19" y="81"/>
                </a:lnTo>
                <a:lnTo>
                  <a:pt x="17" y="80"/>
                </a:lnTo>
                <a:lnTo>
                  <a:pt x="17" y="80"/>
                </a:lnTo>
                <a:lnTo>
                  <a:pt x="16" y="79"/>
                </a:lnTo>
                <a:lnTo>
                  <a:pt x="12" y="73"/>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2496494" y="1121471"/>
            <a:ext cx="484522" cy="943088"/>
          </a:xfrm>
          <a:custGeom>
            <a:avLst/>
            <a:gdLst>
              <a:gd name="T0" fmla="*/ 61 w 280"/>
              <a:gd name="T1" fmla="*/ 542 h 545"/>
              <a:gd name="T2" fmla="*/ 48 w 280"/>
              <a:gd name="T3" fmla="*/ 543 h 545"/>
              <a:gd name="T4" fmla="*/ 34 w 280"/>
              <a:gd name="T5" fmla="*/ 543 h 545"/>
              <a:gd name="T6" fmla="*/ 10 w 280"/>
              <a:gd name="T7" fmla="*/ 495 h 545"/>
              <a:gd name="T8" fmla="*/ 18 w 280"/>
              <a:gd name="T9" fmla="*/ 475 h 545"/>
              <a:gd name="T10" fmla="*/ 51 w 280"/>
              <a:gd name="T11" fmla="*/ 428 h 545"/>
              <a:gd name="T12" fmla="*/ 51 w 280"/>
              <a:gd name="T13" fmla="*/ 404 h 545"/>
              <a:gd name="T14" fmla="*/ 68 w 280"/>
              <a:gd name="T15" fmla="*/ 389 h 545"/>
              <a:gd name="T16" fmla="*/ 84 w 280"/>
              <a:gd name="T17" fmla="*/ 365 h 545"/>
              <a:gd name="T18" fmla="*/ 98 w 280"/>
              <a:gd name="T19" fmla="*/ 334 h 545"/>
              <a:gd name="T20" fmla="*/ 94 w 280"/>
              <a:gd name="T21" fmla="*/ 325 h 545"/>
              <a:gd name="T22" fmla="*/ 78 w 280"/>
              <a:gd name="T23" fmla="*/ 331 h 545"/>
              <a:gd name="T24" fmla="*/ 60 w 280"/>
              <a:gd name="T25" fmla="*/ 326 h 545"/>
              <a:gd name="T26" fmla="*/ 43 w 280"/>
              <a:gd name="T27" fmla="*/ 298 h 545"/>
              <a:gd name="T28" fmla="*/ 20 w 280"/>
              <a:gd name="T29" fmla="*/ 277 h 545"/>
              <a:gd name="T30" fmla="*/ 25 w 280"/>
              <a:gd name="T31" fmla="*/ 259 h 545"/>
              <a:gd name="T32" fmla="*/ 30 w 280"/>
              <a:gd name="T33" fmla="*/ 247 h 545"/>
              <a:gd name="T34" fmla="*/ 17 w 280"/>
              <a:gd name="T35" fmla="*/ 238 h 545"/>
              <a:gd name="T36" fmla="*/ 3 w 280"/>
              <a:gd name="T37" fmla="*/ 245 h 545"/>
              <a:gd name="T38" fmla="*/ 6 w 280"/>
              <a:gd name="T39" fmla="*/ 220 h 545"/>
              <a:gd name="T40" fmla="*/ 16 w 280"/>
              <a:gd name="T41" fmla="*/ 196 h 545"/>
              <a:gd name="T42" fmla="*/ 29 w 280"/>
              <a:gd name="T43" fmla="*/ 177 h 545"/>
              <a:gd name="T44" fmla="*/ 61 w 280"/>
              <a:gd name="T45" fmla="*/ 164 h 545"/>
              <a:gd name="T46" fmla="*/ 98 w 280"/>
              <a:gd name="T47" fmla="*/ 147 h 545"/>
              <a:gd name="T48" fmla="*/ 114 w 280"/>
              <a:gd name="T49" fmla="*/ 139 h 545"/>
              <a:gd name="T50" fmla="*/ 109 w 280"/>
              <a:gd name="T51" fmla="*/ 118 h 545"/>
              <a:gd name="T52" fmla="*/ 115 w 280"/>
              <a:gd name="T53" fmla="*/ 93 h 545"/>
              <a:gd name="T54" fmla="*/ 103 w 280"/>
              <a:gd name="T55" fmla="*/ 75 h 545"/>
              <a:gd name="T56" fmla="*/ 114 w 280"/>
              <a:gd name="T57" fmla="*/ 52 h 545"/>
              <a:gd name="T58" fmla="*/ 118 w 280"/>
              <a:gd name="T59" fmla="*/ 24 h 545"/>
              <a:gd name="T60" fmla="*/ 145 w 280"/>
              <a:gd name="T61" fmla="*/ 0 h 545"/>
              <a:gd name="T62" fmla="*/ 162 w 280"/>
              <a:gd name="T63" fmla="*/ 22 h 545"/>
              <a:gd name="T64" fmla="*/ 187 w 280"/>
              <a:gd name="T65" fmla="*/ 41 h 545"/>
              <a:gd name="T66" fmla="*/ 213 w 280"/>
              <a:gd name="T67" fmla="*/ 59 h 545"/>
              <a:gd name="T68" fmla="*/ 242 w 280"/>
              <a:gd name="T69" fmla="*/ 78 h 545"/>
              <a:gd name="T70" fmla="*/ 243 w 280"/>
              <a:gd name="T71" fmla="*/ 101 h 545"/>
              <a:gd name="T72" fmla="*/ 229 w 280"/>
              <a:gd name="T73" fmla="*/ 124 h 545"/>
              <a:gd name="T74" fmla="*/ 209 w 280"/>
              <a:gd name="T75" fmla="*/ 164 h 545"/>
              <a:gd name="T76" fmla="*/ 215 w 280"/>
              <a:gd name="T77" fmla="*/ 182 h 545"/>
              <a:gd name="T78" fmla="*/ 234 w 280"/>
              <a:gd name="T79" fmla="*/ 209 h 545"/>
              <a:gd name="T80" fmla="*/ 254 w 280"/>
              <a:gd name="T81" fmla="*/ 232 h 545"/>
              <a:gd name="T82" fmla="*/ 280 w 280"/>
              <a:gd name="T83" fmla="*/ 251 h 545"/>
              <a:gd name="T84" fmla="*/ 268 w 280"/>
              <a:gd name="T85" fmla="*/ 270 h 545"/>
              <a:gd name="T86" fmla="*/ 260 w 280"/>
              <a:gd name="T87" fmla="*/ 291 h 545"/>
              <a:gd name="T88" fmla="*/ 255 w 280"/>
              <a:gd name="T89" fmla="*/ 325 h 545"/>
              <a:gd name="T90" fmla="*/ 253 w 280"/>
              <a:gd name="T91" fmla="*/ 348 h 545"/>
              <a:gd name="T92" fmla="*/ 258 w 280"/>
              <a:gd name="T93" fmla="*/ 378 h 545"/>
              <a:gd name="T94" fmla="*/ 254 w 280"/>
              <a:gd name="T95" fmla="*/ 394 h 545"/>
              <a:gd name="T96" fmla="*/ 240 w 280"/>
              <a:gd name="T97" fmla="*/ 406 h 545"/>
              <a:gd name="T98" fmla="*/ 221 w 280"/>
              <a:gd name="T99" fmla="*/ 410 h 545"/>
              <a:gd name="T100" fmla="*/ 212 w 280"/>
              <a:gd name="T101" fmla="*/ 423 h 545"/>
              <a:gd name="T102" fmla="*/ 204 w 280"/>
              <a:gd name="T103" fmla="*/ 428 h 545"/>
              <a:gd name="T104" fmla="*/ 198 w 280"/>
              <a:gd name="T105" fmla="*/ 432 h 545"/>
              <a:gd name="T106" fmla="*/ 194 w 280"/>
              <a:gd name="T107" fmla="*/ 440 h 545"/>
              <a:gd name="T108" fmla="*/ 187 w 280"/>
              <a:gd name="T109" fmla="*/ 449 h 545"/>
              <a:gd name="T110" fmla="*/ 148 w 280"/>
              <a:gd name="T111" fmla="*/ 455 h 545"/>
              <a:gd name="T112" fmla="*/ 124 w 280"/>
              <a:gd name="T113" fmla="*/ 458 h 545"/>
              <a:gd name="T114" fmla="*/ 110 w 280"/>
              <a:gd name="T115" fmla="*/ 479 h 545"/>
              <a:gd name="T116" fmla="*/ 86 w 280"/>
              <a:gd name="T117" fmla="*/ 52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545">
                <a:moveTo>
                  <a:pt x="76" y="539"/>
                </a:moveTo>
                <a:lnTo>
                  <a:pt x="75" y="539"/>
                </a:lnTo>
                <a:lnTo>
                  <a:pt x="72" y="539"/>
                </a:lnTo>
                <a:lnTo>
                  <a:pt x="71" y="538"/>
                </a:lnTo>
                <a:lnTo>
                  <a:pt x="69" y="539"/>
                </a:lnTo>
                <a:lnTo>
                  <a:pt x="67" y="539"/>
                </a:lnTo>
                <a:lnTo>
                  <a:pt x="65" y="539"/>
                </a:lnTo>
                <a:lnTo>
                  <a:pt x="64" y="541"/>
                </a:lnTo>
                <a:lnTo>
                  <a:pt x="63" y="541"/>
                </a:lnTo>
                <a:lnTo>
                  <a:pt x="61" y="542"/>
                </a:lnTo>
                <a:lnTo>
                  <a:pt x="60" y="542"/>
                </a:lnTo>
                <a:lnTo>
                  <a:pt x="59" y="542"/>
                </a:lnTo>
                <a:lnTo>
                  <a:pt x="58" y="542"/>
                </a:lnTo>
                <a:lnTo>
                  <a:pt x="56" y="543"/>
                </a:lnTo>
                <a:lnTo>
                  <a:pt x="55" y="543"/>
                </a:lnTo>
                <a:lnTo>
                  <a:pt x="54" y="545"/>
                </a:lnTo>
                <a:lnTo>
                  <a:pt x="52" y="543"/>
                </a:lnTo>
                <a:lnTo>
                  <a:pt x="51" y="543"/>
                </a:lnTo>
                <a:lnTo>
                  <a:pt x="50" y="543"/>
                </a:lnTo>
                <a:lnTo>
                  <a:pt x="48" y="543"/>
                </a:lnTo>
                <a:lnTo>
                  <a:pt x="47" y="543"/>
                </a:lnTo>
                <a:lnTo>
                  <a:pt x="46" y="543"/>
                </a:lnTo>
                <a:lnTo>
                  <a:pt x="44" y="542"/>
                </a:lnTo>
                <a:lnTo>
                  <a:pt x="43" y="541"/>
                </a:lnTo>
                <a:lnTo>
                  <a:pt x="41" y="541"/>
                </a:lnTo>
                <a:lnTo>
                  <a:pt x="41" y="542"/>
                </a:lnTo>
                <a:lnTo>
                  <a:pt x="41" y="543"/>
                </a:lnTo>
                <a:lnTo>
                  <a:pt x="38" y="543"/>
                </a:lnTo>
                <a:lnTo>
                  <a:pt x="37" y="543"/>
                </a:lnTo>
                <a:lnTo>
                  <a:pt x="34" y="543"/>
                </a:lnTo>
                <a:lnTo>
                  <a:pt x="33" y="543"/>
                </a:lnTo>
                <a:lnTo>
                  <a:pt x="31" y="542"/>
                </a:lnTo>
                <a:lnTo>
                  <a:pt x="30" y="542"/>
                </a:lnTo>
                <a:lnTo>
                  <a:pt x="25" y="541"/>
                </a:lnTo>
                <a:lnTo>
                  <a:pt x="24" y="539"/>
                </a:lnTo>
                <a:lnTo>
                  <a:pt x="22" y="539"/>
                </a:lnTo>
                <a:lnTo>
                  <a:pt x="13" y="501"/>
                </a:lnTo>
                <a:lnTo>
                  <a:pt x="13" y="499"/>
                </a:lnTo>
                <a:lnTo>
                  <a:pt x="12" y="496"/>
                </a:lnTo>
                <a:lnTo>
                  <a:pt x="10" y="495"/>
                </a:lnTo>
                <a:lnTo>
                  <a:pt x="10" y="486"/>
                </a:lnTo>
                <a:lnTo>
                  <a:pt x="10" y="484"/>
                </a:lnTo>
                <a:lnTo>
                  <a:pt x="10" y="483"/>
                </a:lnTo>
                <a:lnTo>
                  <a:pt x="10" y="482"/>
                </a:lnTo>
                <a:lnTo>
                  <a:pt x="10" y="480"/>
                </a:lnTo>
                <a:lnTo>
                  <a:pt x="12" y="479"/>
                </a:lnTo>
                <a:lnTo>
                  <a:pt x="13" y="479"/>
                </a:lnTo>
                <a:lnTo>
                  <a:pt x="14" y="478"/>
                </a:lnTo>
                <a:lnTo>
                  <a:pt x="16" y="476"/>
                </a:lnTo>
                <a:lnTo>
                  <a:pt x="18" y="475"/>
                </a:lnTo>
                <a:lnTo>
                  <a:pt x="20" y="474"/>
                </a:lnTo>
                <a:lnTo>
                  <a:pt x="21" y="473"/>
                </a:lnTo>
                <a:lnTo>
                  <a:pt x="22" y="471"/>
                </a:lnTo>
                <a:lnTo>
                  <a:pt x="22" y="470"/>
                </a:lnTo>
                <a:lnTo>
                  <a:pt x="26" y="467"/>
                </a:lnTo>
                <a:lnTo>
                  <a:pt x="33" y="454"/>
                </a:lnTo>
                <a:lnTo>
                  <a:pt x="42" y="445"/>
                </a:lnTo>
                <a:lnTo>
                  <a:pt x="50" y="436"/>
                </a:lnTo>
                <a:lnTo>
                  <a:pt x="50" y="432"/>
                </a:lnTo>
                <a:lnTo>
                  <a:pt x="51" y="428"/>
                </a:lnTo>
                <a:lnTo>
                  <a:pt x="51" y="425"/>
                </a:lnTo>
                <a:lnTo>
                  <a:pt x="52" y="424"/>
                </a:lnTo>
                <a:lnTo>
                  <a:pt x="52" y="423"/>
                </a:lnTo>
                <a:lnTo>
                  <a:pt x="52" y="421"/>
                </a:lnTo>
                <a:lnTo>
                  <a:pt x="52" y="419"/>
                </a:lnTo>
                <a:lnTo>
                  <a:pt x="51" y="414"/>
                </a:lnTo>
                <a:lnTo>
                  <a:pt x="51" y="412"/>
                </a:lnTo>
                <a:lnTo>
                  <a:pt x="51" y="408"/>
                </a:lnTo>
                <a:lnTo>
                  <a:pt x="51" y="407"/>
                </a:lnTo>
                <a:lnTo>
                  <a:pt x="51" y="404"/>
                </a:lnTo>
                <a:lnTo>
                  <a:pt x="51" y="402"/>
                </a:lnTo>
                <a:lnTo>
                  <a:pt x="52" y="401"/>
                </a:lnTo>
                <a:lnTo>
                  <a:pt x="51" y="398"/>
                </a:lnTo>
                <a:lnTo>
                  <a:pt x="51" y="395"/>
                </a:lnTo>
                <a:lnTo>
                  <a:pt x="52" y="394"/>
                </a:lnTo>
                <a:lnTo>
                  <a:pt x="54" y="393"/>
                </a:lnTo>
                <a:lnTo>
                  <a:pt x="56" y="393"/>
                </a:lnTo>
                <a:lnTo>
                  <a:pt x="59" y="391"/>
                </a:lnTo>
                <a:lnTo>
                  <a:pt x="64" y="390"/>
                </a:lnTo>
                <a:lnTo>
                  <a:pt x="68" y="389"/>
                </a:lnTo>
                <a:lnTo>
                  <a:pt x="80" y="386"/>
                </a:lnTo>
                <a:lnTo>
                  <a:pt x="81" y="385"/>
                </a:lnTo>
                <a:lnTo>
                  <a:pt x="82" y="383"/>
                </a:lnTo>
                <a:lnTo>
                  <a:pt x="85" y="382"/>
                </a:lnTo>
                <a:lnTo>
                  <a:pt x="85" y="380"/>
                </a:lnTo>
                <a:lnTo>
                  <a:pt x="85" y="377"/>
                </a:lnTo>
                <a:lnTo>
                  <a:pt x="85" y="374"/>
                </a:lnTo>
                <a:lnTo>
                  <a:pt x="84" y="372"/>
                </a:lnTo>
                <a:lnTo>
                  <a:pt x="85" y="370"/>
                </a:lnTo>
                <a:lnTo>
                  <a:pt x="84" y="365"/>
                </a:lnTo>
                <a:lnTo>
                  <a:pt x="82" y="363"/>
                </a:lnTo>
                <a:lnTo>
                  <a:pt x="84" y="356"/>
                </a:lnTo>
                <a:lnTo>
                  <a:pt x="84" y="351"/>
                </a:lnTo>
                <a:lnTo>
                  <a:pt x="85" y="349"/>
                </a:lnTo>
                <a:lnTo>
                  <a:pt x="86" y="346"/>
                </a:lnTo>
                <a:lnTo>
                  <a:pt x="89" y="340"/>
                </a:lnTo>
                <a:lnTo>
                  <a:pt x="93" y="338"/>
                </a:lnTo>
                <a:lnTo>
                  <a:pt x="96" y="336"/>
                </a:lnTo>
                <a:lnTo>
                  <a:pt x="97" y="335"/>
                </a:lnTo>
                <a:lnTo>
                  <a:pt x="98" y="334"/>
                </a:lnTo>
                <a:lnTo>
                  <a:pt x="101" y="332"/>
                </a:lnTo>
                <a:lnTo>
                  <a:pt x="101" y="331"/>
                </a:lnTo>
                <a:lnTo>
                  <a:pt x="105" y="330"/>
                </a:lnTo>
                <a:lnTo>
                  <a:pt x="105" y="327"/>
                </a:lnTo>
                <a:lnTo>
                  <a:pt x="106" y="326"/>
                </a:lnTo>
                <a:lnTo>
                  <a:pt x="103" y="327"/>
                </a:lnTo>
                <a:lnTo>
                  <a:pt x="101" y="327"/>
                </a:lnTo>
                <a:lnTo>
                  <a:pt x="98" y="327"/>
                </a:lnTo>
                <a:lnTo>
                  <a:pt x="97" y="326"/>
                </a:lnTo>
                <a:lnTo>
                  <a:pt x="94" y="325"/>
                </a:lnTo>
                <a:lnTo>
                  <a:pt x="93" y="325"/>
                </a:lnTo>
                <a:lnTo>
                  <a:pt x="92" y="322"/>
                </a:lnTo>
                <a:lnTo>
                  <a:pt x="89" y="322"/>
                </a:lnTo>
                <a:lnTo>
                  <a:pt x="88" y="322"/>
                </a:lnTo>
                <a:lnTo>
                  <a:pt x="85" y="323"/>
                </a:lnTo>
                <a:lnTo>
                  <a:pt x="82" y="325"/>
                </a:lnTo>
                <a:lnTo>
                  <a:pt x="81" y="326"/>
                </a:lnTo>
                <a:lnTo>
                  <a:pt x="80" y="329"/>
                </a:lnTo>
                <a:lnTo>
                  <a:pt x="80" y="330"/>
                </a:lnTo>
                <a:lnTo>
                  <a:pt x="78" y="331"/>
                </a:lnTo>
                <a:lnTo>
                  <a:pt x="77" y="334"/>
                </a:lnTo>
                <a:lnTo>
                  <a:pt x="76" y="334"/>
                </a:lnTo>
                <a:lnTo>
                  <a:pt x="73" y="334"/>
                </a:lnTo>
                <a:lnTo>
                  <a:pt x="72" y="334"/>
                </a:lnTo>
                <a:lnTo>
                  <a:pt x="69" y="334"/>
                </a:lnTo>
                <a:lnTo>
                  <a:pt x="67" y="332"/>
                </a:lnTo>
                <a:lnTo>
                  <a:pt x="65" y="331"/>
                </a:lnTo>
                <a:lnTo>
                  <a:pt x="63" y="329"/>
                </a:lnTo>
                <a:lnTo>
                  <a:pt x="61" y="326"/>
                </a:lnTo>
                <a:lnTo>
                  <a:pt x="60" y="326"/>
                </a:lnTo>
                <a:lnTo>
                  <a:pt x="58" y="325"/>
                </a:lnTo>
                <a:lnTo>
                  <a:pt x="58" y="323"/>
                </a:lnTo>
                <a:lnTo>
                  <a:pt x="58" y="322"/>
                </a:lnTo>
                <a:lnTo>
                  <a:pt x="56" y="315"/>
                </a:lnTo>
                <a:lnTo>
                  <a:pt x="56" y="311"/>
                </a:lnTo>
                <a:lnTo>
                  <a:pt x="52" y="306"/>
                </a:lnTo>
                <a:lnTo>
                  <a:pt x="50" y="305"/>
                </a:lnTo>
                <a:lnTo>
                  <a:pt x="47" y="304"/>
                </a:lnTo>
                <a:lnTo>
                  <a:pt x="44" y="301"/>
                </a:lnTo>
                <a:lnTo>
                  <a:pt x="43" y="298"/>
                </a:lnTo>
                <a:lnTo>
                  <a:pt x="41" y="296"/>
                </a:lnTo>
                <a:lnTo>
                  <a:pt x="37" y="291"/>
                </a:lnTo>
                <a:lnTo>
                  <a:pt x="35" y="289"/>
                </a:lnTo>
                <a:lnTo>
                  <a:pt x="34" y="288"/>
                </a:lnTo>
                <a:lnTo>
                  <a:pt x="33" y="288"/>
                </a:lnTo>
                <a:lnTo>
                  <a:pt x="31" y="287"/>
                </a:lnTo>
                <a:lnTo>
                  <a:pt x="24" y="283"/>
                </a:lnTo>
                <a:lnTo>
                  <a:pt x="22" y="281"/>
                </a:lnTo>
                <a:lnTo>
                  <a:pt x="21" y="280"/>
                </a:lnTo>
                <a:lnTo>
                  <a:pt x="20" y="277"/>
                </a:lnTo>
                <a:lnTo>
                  <a:pt x="20" y="276"/>
                </a:lnTo>
                <a:lnTo>
                  <a:pt x="18" y="274"/>
                </a:lnTo>
                <a:lnTo>
                  <a:pt x="18" y="271"/>
                </a:lnTo>
                <a:lnTo>
                  <a:pt x="20" y="271"/>
                </a:lnTo>
                <a:lnTo>
                  <a:pt x="20" y="268"/>
                </a:lnTo>
                <a:lnTo>
                  <a:pt x="21" y="267"/>
                </a:lnTo>
                <a:lnTo>
                  <a:pt x="21" y="264"/>
                </a:lnTo>
                <a:lnTo>
                  <a:pt x="22" y="262"/>
                </a:lnTo>
                <a:lnTo>
                  <a:pt x="22" y="260"/>
                </a:lnTo>
                <a:lnTo>
                  <a:pt x="25" y="259"/>
                </a:lnTo>
                <a:lnTo>
                  <a:pt x="26" y="259"/>
                </a:lnTo>
                <a:lnTo>
                  <a:pt x="27" y="258"/>
                </a:lnTo>
                <a:lnTo>
                  <a:pt x="27" y="257"/>
                </a:lnTo>
                <a:lnTo>
                  <a:pt x="27" y="255"/>
                </a:lnTo>
                <a:lnTo>
                  <a:pt x="27" y="254"/>
                </a:lnTo>
                <a:lnTo>
                  <a:pt x="27" y="251"/>
                </a:lnTo>
                <a:lnTo>
                  <a:pt x="29" y="251"/>
                </a:lnTo>
                <a:lnTo>
                  <a:pt x="30" y="250"/>
                </a:lnTo>
                <a:lnTo>
                  <a:pt x="30" y="249"/>
                </a:lnTo>
                <a:lnTo>
                  <a:pt x="30" y="247"/>
                </a:lnTo>
                <a:lnTo>
                  <a:pt x="30" y="246"/>
                </a:lnTo>
                <a:lnTo>
                  <a:pt x="30" y="245"/>
                </a:lnTo>
                <a:lnTo>
                  <a:pt x="29" y="243"/>
                </a:lnTo>
                <a:lnTo>
                  <a:pt x="27" y="242"/>
                </a:lnTo>
                <a:lnTo>
                  <a:pt x="26" y="242"/>
                </a:lnTo>
                <a:lnTo>
                  <a:pt x="24" y="242"/>
                </a:lnTo>
                <a:lnTo>
                  <a:pt x="22" y="242"/>
                </a:lnTo>
                <a:lnTo>
                  <a:pt x="21" y="241"/>
                </a:lnTo>
                <a:lnTo>
                  <a:pt x="18" y="238"/>
                </a:lnTo>
                <a:lnTo>
                  <a:pt x="17" y="238"/>
                </a:lnTo>
                <a:lnTo>
                  <a:pt x="14" y="238"/>
                </a:lnTo>
                <a:lnTo>
                  <a:pt x="14" y="240"/>
                </a:lnTo>
                <a:lnTo>
                  <a:pt x="12" y="240"/>
                </a:lnTo>
                <a:lnTo>
                  <a:pt x="10" y="243"/>
                </a:lnTo>
                <a:lnTo>
                  <a:pt x="9" y="245"/>
                </a:lnTo>
                <a:lnTo>
                  <a:pt x="9" y="246"/>
                </a:lnTo>
                <a:lnTo>
                  <a:pt x="8" y="247"/>
                </a:lnTo>
                <a:lnTo>
                  <a:pt x="5" y="247"/>
                </a:lnTo>
                <a:lnTo>
                  <a:pt x="4" y="246"/>
                </a:lnTo>
                <a:lnTo>
                  <a:pt x="3" y="245"/>
                </a:lnTo>
                <a:lnTo>
                  <a:pt x="1" y="243"/>
                </a:lnTo>
                <a:lnTo>
                  <a:pt x="0" y="241"/>
                </a:lnTo>
                <a:lnTo>
                  <a:pt x="0" y="238"/>
                </a:lnTo>
                <a:lnTo>
                  <a:pt x="1" y="234"/>
                </a:lnTo>
                <a:lnTo>
                  <a:pt x="1" y="232"/>
                </a:lnTo>
                <a:lnTo>
                  <a:pt x="3" y="230"/>
                </a:lnTo>
                <a:lnTo>
                  <a:pt x="3" y="228"/>
                </a:lnTo>
                <a:lnTo>
                  <a:pt x="3" y="226"/>
                </a:lnTo>
                <a:lnTo>
                  <a:pt x="4" y="222"/>
                </a:lnTo>
                <a:lnTo>
                  <a:pt x="6" y="220"/>
                </a:lnTo>
                <a:lnTo>
                  <a:pt x="8" y="217"/>
                </a:lnTo>
                <a:lnTo>
                  <a:pt x="8" y="216"/>
                </a:lnTo>
                <a:lnTo>
                  <a:pt x="8" y="213"/>
                </a:lnTo>
                <a:lnTo>
                  <a:pt x="10" y="208"/>
                </a:lnTo>
                <a:lnTo>
                  <a:pt x="10" y="207"/>
                </a:lnTo>
                <a:lnTo>
                  <a:pt x="10" y="204"/>
                </a:lnTo>
                <a:lnTo>
                  <a:pt x="13" y="202"/>
                </a:lnTo>
                <a:lnTo>
                  <a:pt x="14" y="202"/>
                </a:lnTo>
                <a:lnTo>
                  <a:pt x="16" y="199"/>
                </a:lnTo>
                <a:lnTo>
                  <a:pt x="16" y="196"/>
                </a:lnTo>
                <a:lnTo>
                  <a:pt x="16" y="194"/>
                </a:lnTo>
                <a:lnTo>
                  <a:pt x="16" y="190"/>
                </a:lnTo>
                <a:lnTo>
                  <a:pt x="17" y="188"/>
                </a:lnTo>
                <a:lnTo>
                  <a:pt x="18" y="186"/>
                </a:lnTo>
                <a:lnTo>
                  <a:pt x="21" y="185"/>
                </a:lnTo>
                <a:lnTo>
                  <a:pt x="24" y="182"/>
                </a:lnTo>
                <a:lnTo>
                  <a:pt x="26" y="181"/>
                </a:lnTo>
                <a:lnTo>
                  <a:pt x="26" y="179"/>
                </a:lnTo>
                <a:lnTo>
                  <a:pt x="27" y="178"/>
                </a:lnTo>
                <a:lnTo>
                  <a:pt x="29" y="177"/>
                </a:lnTo>
                <a:lnTo>
                  <a:pt x="33" y="175"/>
                </a:lnTo>
                <a:lnTo>
                  <a:pt x="37" y="173"/>
                </a:lnTo>
                <a:lnTo>
                  <a:pt x="41" y="170"/>
                </a:lnTo>
                <a:lnTo>
                  <a:pt x="46" y="170"/>
                </a:lnTo>
                <a:lnTo>
                  <a:pt x="50" y="171"/>
                </a:lnTo>
                <a:lnTo>
                  <a:pt x="54" y="169"/>
                </a:lnTo>
                <a:lnTo>
                  <a:pt x="56" y="169"/>
                </a:lnTo>
                <a:lnTo>
                  <a:pt x="59" y="168"/>
                </a:lnTo>
                <a:lnTo>
                  <a:pt x="60" y="165"/>
                </a:lnTo>
                <a:lnTo>
                  <a:pt x="61" y="164"/>
                </a:lnTo>
                <a:lnTo>
                  <a:pt x="64" y="162"/>
                </a:lnTo>
                <a:lnTo>
                  <a:pt x="65" y="158"/>
                </a:lnTo>
                <a:lnTo>
                  <a:pt x="69" y="157"/>
                </a:lnTo>
                <a:lnTo>
                  <a:pt x="72" y="156"/>
                </a:lnTo>
                <a:lnTo>
                  <a:pt x="77" y="156"/>
                </a:lnTo>
                <a:lnTo>
                  <a:pt x="80" y="154"/>
                </a:lnTo>
                <a:lnTo>
                  <a:pt x="82" y="152"/>
                </a:lnTo>
                <a:lnTo>
                  <a:pt x="88" y="148"/>
                </a:lnTo>
                <a:lnTo>
                  <a:pt x="93" y="145"/>
                </a:lnTo>
                <a:lnTo>
                  <a:pt x="98" y="147"/>
                </a:lnTo>
                <a:lnTo>
                  <a:pt x="101" y="147"/>
                </a:lnTo>
                <a:lnTo>
                  <a:pt x="103" y="148"/>
                </a:lnTo>
                <a:lnTo>
                  <a:pt x="106" y="149"/>
                </a:lnTo>
                <a:lnTo>
                  <a:pt x="110" y="149"/>
                </a:lnTo>
                <a:lnTo>
                  <a:pt x="113" y="150"/>
                </a:lnTo>
                <a:lnTo>
                  <a:pt x="114" y="149"/>
                </a:lnTo>
                <a:lnTo>
                  <a:pt x="111" y="145"/>
                </a:lnTo>
                <a:lnTo>
                  <a:pt x="111" y="144"/>
                </a:lnTo>
                <a:lnTo>
                  <a:pt x="111" y="140"/>
                </a:lnTo>
                <a:lnTo>
                  <a:pt x="114" y="139"/>
                </a:lnTo>
                <a:lnTo>
                  <a:pt x="116" y="137"/>
                </a:lnTo>
                <a:lnTo>
                  <a:pt x="115" y="137"/>
                </a:lnTo>
                <a:lnTo>
                  <a:pt x="115" y="135"/>
                </a:lnTo>
                <a:lnTo>
                  <a:pt x="115" y="133"/>
                </a:lnTo>
                <a:lnTo>
                  <a:pt x="114" y="131"/>
                </a:lnTo>
                <a:lnTo>
                  <a:pt x="114" y="128"/>
                </a:lnTo>
                <a:lnTo>
                  <a:pt x="113" y="126"/>
                </a:lnTo>
                <a:lnTo>
                  <a:pt x="111" y="123"/>
                </a:lnTo>
                <a:lnTo>
                  <a:pt x="110" y="120"/>
                </a:lnTo>
                <a:lnTo>
                  <a:pt x="109" y="118"/>
                </a:lnTo>
                <a:lnTo>
                  <a:pt x="111" y="115"/>
                </a:lnTo>
                <a:lnTo>
                  <a:pt x="111" y="113"/>
                </a:lnTo>
                <a:lnTo>
                  <a:pt x="113" y="111"/>
                </a:lnTo>
                <a:lnTo>
                  <a:pt x="114" y="107"/>
                </a:lnTo>
                <a:lnTo>
                  <a:pt x="116" y="106"/>
                </a:lnTo>
                <a:lnTo>
                  <a:pt x="118" y="103"/>
                </a:lnTo>
                <a:lnTo>
                  <a:pt x="119" y="101"/>
                </a:lnTo>
                <a:lnTo>
                  <a:pt x="119" y="98"/>
                </a:lnTo>
                <a:lnTo>
                  <a:pt x="118" y="96"/>
                </a:lnTo>
                <a:lnTo>
                  <a:pt x="115" y="93"/>
                </a:lnTo>
                <a:lnTo>
                  <a:pt x="114" y="92"/>
                </a:lnTo>
                <a:lnTo>
                  <a:pt x="113" y="90"/>
                </a:lnTo>
                <a:lnTo>
                  <a:pt x="110" y="88"/>
                </a:lnTo>
                <a:lnTo>
                  <a:pt x="109" y="86"/>
                </a:lnTo>
                <a:lnTo>
                  <a:pt x="107" y="84"/>
                </a:lnTo>
                <a:lnTo>
                  <a:pt x="105" y="81"/>
                </a:lnTo>
                <a:lnTo>
                  <a:pt x="103" y="80"/>
                </a:lnTo>
                <a:lnTo>
                  <a:pt x="102" y="77"/>
                </a:lnTo>
                <a:lnTo>
                  <a:pt x="102" y="76"/>
                </a:lnTo>
                <a:lnTo>
                  <a:pt x="103" y="75"/>
                </a:lnTo>
                <a:lnTo>
                  <a:pt x="106" y="75"/>
                </a:lnTo>
                <a:lnTo>
                  <a:pt x="109" y="73"/>
                </a:lnTo>
                <a:lnTo>
                  <a:pt x="110" y="72"/>
                </a:lnTo>
                <a:lnTo>
                  <a:pt x="110" y="71"/>
                </a:lnTo>
                <a:lnTo>
                  <a:pt x="111" y="68"/>
                </a:lnTo>
                <a:lnTo>
                  <a:pt x="111" y="67"/>
                </a:lnTo>
                <a:lnTo>
                  <a:pt x="113" y="64"/>
                </a:lnTo>
                <a:lnTo>
                  <a:pt x="113" y="59"/>
                </a:lnTo>
                <a:lnTo>
                  <a:pt x="114" y="56"/>
                </a:lnTo>
                <a:lnTo>
                  <a:pt x="114" y="52"/>
                </a:lnTo>
                <a:lnTo>
                  <a:pt x="113" y="48"/>
                </a:lnTo>
                <a:lnTo>
                  <a:pt x="110" y="43"/>
                </a:lnTo>
                <a:lnTo>
                  <a:pt x="110" y="41"/>
                </a:lnTo>
                <a:lnTo>
                  <a:pt x="110" y="38"/>
                </a:lnTo>
                <a:lnTo>
                  <a:pt x="110" y="35"/>
                </a:lnTo>
                <a:lnTo>
                  <a:pt x="110" y="33"/>
                </a:lnTo>
                <a:lnTo>
                  <a:pt x="113" y="30"/>
                </a:lnTo>
                <a:lnTo>
                  <a:pt x="115" y="27"/>
                </a:lnTo>
                <a:lnTo>
                  <a:pt x="116" y="25"/>
                </a:lnTo>
                <a:lnTo>
                  <a:pt x="118" y="24"/>
                </a:lnTo>
                <a:lnTo>
                  <a:pt x="122" y="21"/>
                </a:lnTo>
                <a:lnTo>
                  <a:pt x="126" y="18"/>
                </a:lnTo>
                <a:lnTo>
                  <a:pt x="130" y="13"/>
                </a:lnTo>
                <a:lnTo>
                  <a:pt x="131" y="10"/>
                </a:lnTo>
                <a:lnTo>
                  <a:pt x="136" y="8"/>
                </a:lnTo>
                <a:lnTo>
                  <a:pt x="137" y="4"/>
                </a:lnTo>
                <a:lnTo>
                  <a:pt x="140" y="3"/>
                </a:lnTo>
                <a:lnTo>
                  <a:pt x="143" y="1"/>
                </a:lnTo>
                <a:lnTo>
                  <a:pt x="144" y="1"/>
                </a:lnTo>
                <a:lnTo>
                  <a:pt x="145" y="0"/>
                </a:lnTo>
                <a:lnTo>
                  <a:pt x="147" y="3"/>
                </a:lnTo>
                <a:lnTo>
                  <a:pt x="147" y="6"/>
                </a:lnTo>
                <a:lnTo>
                  <a:pt x="148" y="8"/>
                </a:lnTo>
                <a:lnTo>
                  <a:pt x="149" y="9"/>
                </a:lnTo>
                <a:lnTo>
                  <a:pt x="150" y="13"/>
                </a:lnTo>
                <a:lnTo>
                  <a:pt x="154" y="14"/>
                </a:lnTo>
                <a:lnTo>
                  <a:pt x="156" y="16"/>
                </a:lnTo>
                <a:lnTo>
                  <a:pt x="160" y="18"/>
                </a:lnTo>
                <a:lnTo>
                  <a:pt x="161" y="21"/>
                </a:lnTo>
                <a:lnTo>
                  <a:pt x="162" y="22"/>
                </a:lnTo>
                <a:lnTo>
                  <a:pt x="164" y="24"/>
                </a:lnTo>
                <a:lnTo>
                  <a:pt x="166" y="27"/>
                </a:lnTo>
                <a:lnTo>
                  <a:pt x="168" y="30"/>
                </a:lnTo>
                <a:lnTo>
                  <a:pt x="170" y="33"/>
                </a:lnTo>
                <a:lnTo>
                  <a:pt x="171" y="35"/>
                </a:lnTo>
                <a:lnTo>
                  <a:pt x="175" y="37"/>
                </a:lnTo>
                <a:lnTo>
                  <a:pt x="178" y="38"/>
                </a:lnTo>
                <a:lnTo>
                  <a:pt x="182" y="39"/>
                </a:lnTo>
                <a:lnTo>
                  <a:pt x="185" y="41"/>
                </a:lnTo>
                <a:lnTo>
                  <a:pt x="187" y="41"/>
                </a:lnTo>
                <a:lnTo>
                  <a:pt x="191" y="43"/>
                </a:lnTo>
                <a:lnTo>
                  <a:pt x="194" y="44"/>
                </a:lnTo>
                <a:lnTo>
                  <a:pt x="195" y="47"/>
                </a:lnTo>
                <a:lnTo>
                  <a:pt x="198" y="48"/>
                </a:lnTo>
                <a:lnTo>
                  <a:pt x="200" y="50"/>
                </a:lnTo>
                <a:lnTo>
                  <a:pt x="203" y="52"/>
                </a:lnTo>
                <a:lnTo>
                  <a:pt x="207" y="55"/>
                </a:lnTo>
                <a:lnTo>
                  <a:pt x="209" y="58"/>
                </a:lnTo>
                <a:lnTo>
                  <a:pt x="212" y="58"/>
                </a:lnTo>
                <a:lnTo>
                  <a:pt x="213" y="59"/>
                </a:lnTo>
                <a:lnTo>
                  <a:pt x="215" y="59"/>
                </a:lnTo>
                <a:lnTo>
                  <a:pt x="217" y="59"/>
                </a:lnTo>
                <a:lnTo>
                  <a:pt x="217" y="60"/>
                </a:lnTo>
                <a:lnTo>
                  <a:pt x="219" y="60"/>
                </a:lnTo>
                <a:lnTo>
                  <a:pt x="220" y="61"/>
                </a:lnTo>
                <a:lnTo>
                  <a:pt x="229" y="68"/>
                </a:lnTo>
                <a:lnTo>
                  <a:pt x="236" y="71"/>
                </a:lnTo>
                <a:lnTo>
                  <a:pt x="238" y="73"/>
                </a:lnTo>
                <a:lnTo>
                  <a:pt x="242" y="76"/>
                </a:lnTo>
                <a:lnTo>
                  <a:pt x="242" y="78"/>
                </a:lnTo>
                <a:lnTo>
                  <a:pt x="243" y="82"/>
                </a:lnTo>
                <a:lnTo>
                  <a:pt x="246" y="86"/>
                </a:lnTo>
                <a:lnTo>
                  <a:pt x="246" y="89"/>
                </a:lnTo>
                <a:lnTo>
                  <a:pt x="246" y="90"/>
                </a:lnTo>
                <a:lnTo>
                  <a:pt x="245" y="92"/>
                </a:lnTo>
                <a:lnTo>
                  <a:pt x="243" y="93"/>
                </a:lnTo>
                <a:lnTo>
                  <a:pt x="243" y="94"/>
                </a:lnTo>
                <a:lnTo>
                  <a:pt x="245" y="96"/>
                </a:lnTo>
                <a:lnTo>
                  <a:pt x="245" y="97"/>
                </a:lnTo>
                <a:lnTo>
                  <a:pt x="243" y="101"/>
                </a:lnTo>
                <a:lnTo>
                  <a:pt x="243" y="102"/>
                </a:lnTo>
                <a:lnTo>
                  <a:pt x="242" y="106"/>
                </a:lnTo>
                <a:lnTo>
                  <a:pt x="241" y="109"/>
                </a:lnTo>
                <a:lnTo>
                  <a:pt x="240" y="110"/>
                </a:lnTo>
                <a:lnTo>
                  <a:pt x="240" y="113"/>
                </a:lnTo>
                <a:lnTo>
                  <a:pt x="238" y="115"/>
                </a:lnTo>
                <a:lnTo>
                  <a:pt x="237" y="116"/>
                </a:lnTo>
                <a:lnTo>
                  <a:pt x="234" y="119"/>
                </a:lnTo>
                <a:lnTo>
                  <a:pt x="233" y="120"/>
                </a:lnTo>
                <a:lnTo>
                  <a:pt x="229" y="124"/>
                </a:lnTo>
                <a:lnTo>
                  <a:pt x="228" y="127"/>
                </a:lnTo>
                <a:lnTo>
                  <a:pt x="225" y="133"/>
                </a:lnTo>
                <a:lnTo>
                  <a:pt x="222" y="144"/>
                </a:lnTo>
                <a:lnTo>
                  <a:pt x="219" y="149"/>
                </a:lnTo>
                <a:lnTo>
                  <a:pt x="216" y="154"/>
                </a:lnTo>
                <a:lnTo>
                  <a:pt x="215" y="158"/>
                </a:lnTo>
                <a:lnTo>
                  <a:pt x="213" y="160"/>
                </a:lnTo>
                <a:lnTo>
                  <a:pt x="212" y="161"/>
                </a:lnTo>
                <a:lnTo>
                  <a:pt x="211" y="161"/>
                </a:lnTo>
                <a:lnTo>
                  <a:pt x="209" y="164"/>
                </a:lnTo>
                <a:lnTo>
                  <a:pt x="209" y="166"/>
                </a:lnTo>
                <a:lnTo>
                  <a:pt x="207" y="168"/>
                </a:lnTo>
                <a:lnTo>
                  <a:pt x="204" y="170"/>
                </a:lnTo>
                <a:lnTo>
                  <a:pt x="204" y="171"/>
                </a:lnTo>
                <a:lnTo>
                  <a:pt x="205" y="174"/>
                </a:lnTo>
                <a:lnTo>
                  <a:pt x="207" y="175"/>
                </a:lnTo>
                <a:lnTo>
                  <a:pt x="209" y="178"/>
                </a:lnTo>
                <a:lnTo>
                  <a:pt x="211" y="181"/>
                </a:lnTo>
                <a:lnTo>
                  <a:pt x="213" y="182"/>
                </a:lnTo>
                <a:lnTo>
                  <a:pt x="215" y="182"/>
                </a:lnTo>
                <a:lnTo>
                  <a:pt x="217" y="182"/>
                </a:lnTo>
                <a:lnTo>
                  <a:pt x="219" y="181"/>
                </a:lnTo>
                <a:lnTo>
                  <a:pt x="220" y="182"/>
                </a:lnTo>
                <a:lnTo>
                  <a:pt x="226" y="192"/>
                </a:lnTo>
                <a:lnTo>
                  <a:pt x="229" y="195"/>
                </a:lnTo>
                <a:lnTo>
                  <a:pt x="229" y="198"/>
                </a:lnTo>
                <a:lnTo>
                  <a:pt x="230" y="200"/>
                </a:lnTo>
                <a:lnTo>
                  <a:pt x="232" y="203"/>
                </a:lnTo>
                <a:lnTo>
                  <a:pt x="233" y="207"/>
                </a:lnTo>
                <a:lnTo>
                  <a:pt x="234" y="209"/>
                </a:lnTo>
                <a:lnTo>
                  <a:pt x="237" y="211"/>
                </a:lnTo>
                <a:lnTo>
                  <a:pt x="240" y="211"/>
                </a:lnTo>
                <a:lnTo>
                  <a:pt x="242" y="213"/>
                </a:lnTo>
                <a:lnTo>
                  <a:pt x="243" y="215"/>
                </a:lnTo>
                <a:lnTo>
                  <a:pt x="247" y="219"/>
                </a:lnTo>
                <a:lnTo>
                  <a:pt x="249" y="222"/>
                </a:lnTo>
                <a:lnTo>
                  <a:pt x="250" y="225"/>
                </a:lnTo>
                <a:lnTo>
                  <a:pt x="253" y="228"/>
                </a:lnTo>
                <a:lnTo>
                  <a:pt x="253" y="229"/>
                </a:lnTo>
                <a:lnTo>
                  <a:pt x="254" y="232"/>
                </a:lnTo>
                <a:lnTo>
                  <a:pt x="257" y="233"/>
                </a:lnTo>
                <a:lnTo>
                  <a:pt x="260" y="234"/>
                </a:lnTo>
                <a:lnTo>
                  <a:pt x="263" y="237"/>
                </a:lnTo>
                <a:lnTo>
                  <a:pt x="264" y="238"/>
                </a:lnTo>
                <a:lnTo>
                  <a:pt x="267" y="241"/>
                </a:lnTo>
                <a:lnTo>
                  <a:pt x="270" y="242"/>
                </a:lnTo>
                <a:lnTo>
                  <a:pt x="274" y="246"/>
                </a:lnTo>
                <a:lnTo>
                  <a:pt x="277" y="247"/>
                </a:lnTo>
                <a:lnTo>
                  <a:pt x="279" y="249"/>
                </a:lnTo>
                <a:lnTo>
                  <a:pt x="280" y="251"/>
                </a:lnTo>
                <a:lnTo>
                  <a:pt x="280" y="253"/>
                </a:lnTo>
                <a:lnTo>
                  <a:pt x="279" y="254"/>
                </a:lnTo>
                <a:lnTo>
                  <a:pt x="279" y="257"/>
                </a:lnTo>
                <a:lnTo>
                  <a:pt x="277" y="259"/>
                </a:lnTo>
                <a:lnTo>
                  <a:pt x="276" y="262"/>
                </a:lnTo>
                <a:lnTo>
                  <a:pt x="275" y="263"/>
                </a:lnTo>
                <a:lnTo>
                  <a:pt x="274" y="264"/>
                </a:lnTo>
                <a:lnTo>
                  <a:pt x="271" y="266"/>
                </a:lnTo>
                <a:lnTo>
                  <a:pt x="270" y="267"/>
                </a:lnTo>
                <a:lnTo>
                  <a:pt x="268" y="270"/>
                </a:lnTo>
                <a:lnTo>
                  <a:pt x="267" y="271"/>
                </a:lnTo>
                <a:lnTo>
                  <a:pt x="266" y="274"/>
                </a:lnTo>
                <a:lnTo>
                  <a:pt x="266" y="276"/>
                </a:lnTo>
                <a:lnTo>
                  <a:pt x="264" y="279"/>
                </a:lnTo>
                <a:lnTo>
                  <a:pt x="263" y="280"/>
                </a:lnTo>
                <a:lnTo>
                  <a:pt x="263" y="281"/>
                </a:lnTo>
                <a:lnTo>
                  <a:pt x="262" y="284"/>
                </a:lnTo>
                <a:lnTo>
                  <a:pt x="262" y="287"/>
                </a:lnTo>
                <a:lnTo>
                  <a:pt x="260" y="288"/>
                </a:lnTo>
                <a:lnTo>
                  <a:pt x="260" y="291"/>
                </a:lnTo>
                <a:lnTo>
                  <a:pt x="259" y="293"/>
                </a:lnTo>
                <a:lnTo>
                  <a:pt x="259" y="296"/>
                </a:lnTo>
                <a:lnTo>
                  <a:pt x="258" y="298"/>
                </a:lnTo>
                <a:lnTo>
                  <a:pt x="258" y="301"/>
                </a:lnTo>
                <a:lnTo>
                  <a:pt x="255" y="304"/>
                </a:lnTo>
                <a:lnTo>
                  <a:pt x="255" y="310"/>
                </a:lnTo>
                <a:lnTo>
                  <a:pt x="255" y="313"/>
                </a:lnTo>
                <a:lnTo>
                  <a:pt x="255" y="315"/>
                </a:lnTo>
                <a:lnTo>
                  <a:pt x="255" y="318"/>
                </a:lnTo>
                <a:lnTo>
                  <a:pt x="255" y="325"/>
                </a:lnTo>
                <a:lnTo>
                  <a:pt x="255" y="327"/>
                </a:lnTo>
                <a:lnTo>
                  <a:pt x="255" y="329"/>
                </a:lnTo>
                <a:lnTo>
                  <a:pt x="255" y="331"/>
                </a:lnTo>
                <a:lnTo>
                  <a:pt x="254" y="332"/>
                </a:lnTo>
                <a:lnTo>
                  <a:pt x="254" y="335"/>
                </a:lnTo>
                <a:lnTo>
                  <a:pt x="254" y="336"/>
                </a:lnTo>
                <a:lnTo>
                  <a:pt x="254" y="338"/>
                </a:lnTo>
                <a:lnTo>
                  <a:pt x="251" y="342"/>
                </a:lnTo>
                <a:lnTo>
                  <a:pt x="251" y="344"/>
                </a:lnTo>
                <a:lnTo>
                  <a:pt x="253" y="348"/>
                </a:lnTo>
                <a:lnTo>
                  <a:pt x="253" y="352"/>
                </a:lnTo>
                <a:lnTo>
                  <a:pt x="254" y="355"/>
                </a:lnTo>
                <a:lnTo>
                  <a:pt x="254" y="356"/>
                </a:lnTo>
                <a:lnTo>
                  <a:pt x="254" y="359"/>
                </a:lnTo>
                <a:lnTo>
                  <a:pt x="255" y="361"/>
                </a:lnTo>
                <a:lnTo>
                  <a:pt x="257" y="364"/>
                </a:lnTo>
                <a:lnTo>
                  <a:pt x="257" y="368"/>
                </a:lnTo>
                <a:lnTo>
                  <a:pt x="258" y="372"/>
                </a:lnTo>
                <a:lnTo>
                  <a:pt x="258" y="374"/>
                </a:lnTo>
                <a:lnTo>
                  <a:pt x="258" y="378"/>
                </a:lnTo>
                <a:lnTo>
                  <a:pt x="259" y="381"/>
                </a:lnTo>
                <a:lnTo>
                  <a:pt x="260" y="385"/>
                </a:lnTo>
                <a:lnTo>
                  <a:pt x="260" y="386"/>
                </a:lnTo>
                <a:lnTo>
                  <a:pt x="259" y="387"/>
                </a:lnTo>
                <a:lnTo>
                  <a:pt x="259" y="390"/>
                </a:lnTo>
                <a:lnTo>
                  <a:pt x="258" y="391"/>
                </a:lnTo>
                <a:lnTo>
                  <a:pt x="257" y="393"/>
                </a:lnTo>
                <a:lnTo>
                  <a:pt x="255" y="393"/>
                </a:lnTo>
                <a:lnTo>
                  <a:pt x="255" y="394"/>
                </a:lnTo>
                <a:lnTo>
                  <a:pt x="254" y="394"/>
                </a:lnTo>
                <a:lnTo>
                  <a:pt x="253" y="395"/>
                </a:lnTo>
                <a:lnTo>
                  <a:pt x="251" y="397"/>
                </a:lnTo>
                <a:lnTo>
                  <a:pt x="250" y="398"/>
                </a:lnTo>
                <a:lnTo>
                  <a:pt x="250" y="399"/>
                </a:lnTo>
                <a:lnTo>
                  <a:pt x="249" y="399"/>
                </a:lnTo>
                <a:lnTo>
                  <a:pt x="246" y="402"/>
                </a:lnTo>
                <a:lnTo>
                  <a:pt x="245" y="403"/>
                </a:lnTo>
                <a:lnTo>
                  <a:pt x="242" y="404"/>
                </a:lnTo>
                <a:lnTo>
                  <a:pt x="241" y="406"/>
                </a:lnTo>
                <a:lnTo>
                  <a:pt x="240" y="406"/>
                </a:lnTo>
                <a:lnTo>
                  <a:pt x="238" y="406"/>
                </a:lnTo>
                <a:lnTo>
                  <a:pt x="236" y="407"/>
                </a:lnTo>
                <a:lnTo>
                  <a:pt x="233" y="407"/>
                </a:lnTo>
                <a:lnTo>
                  <a:pt x="230" y="408"/>
                </a:lnTo>
                <a:lnTo>
                  <a:pt x="229" y="408"/>
                </a:lnTo>
                <a:lnTo>
                  <a:pt x="228" y="408"/>
                </a:lnTo>
                <a:lnTo>
                  <a:pt x="225" y="410"/>
                </a:lnTo>
                <a:lnTo>
                  <a:pt x="224" y="411"/>
                </a:lnTo>
                <a:lnTo>
                  <a:pt x="222" y="410"/>
                </a:lnTo>
                <a:lnTo>
                  <a:pt x="221" y="410"/>
                </a:lnTo>
                <a:lnTo>
                  <a:pt x="220" y="410"/>
                </a:lnTo>
                <a:lnTo>
                  <a:pt x="219" y="411"/>
                </a:lnTo>
                <a:lnTo>
                  <a:pt x="217" y="412"/>
                </a:lnTo>
                <a:lnTo>
                  <a:pt x="217" y="414"/>
                </a:lnTo>
                <a:lnTo>
                  <a:pt x="217" y="415"/>
                </a:lnTo>
                <a:lnTo>
                  <a:pt x="216" y="416"/>
                </a:lnTo>
                <a:lnTo>
                  <a:pt x="215" y="418"/>
                </a:lnTo>
                <a:lnTo>
                  <a:pt x="215" y="419"/>
                </a:lnTo>
                <a:lnTo>
                  <a:pt x="213" y="420"/>
                </a:lnTo>
                <a:lnTo>
                  <a:pt x="212" y="423"/>
                </a:lnTo>
                <a:lnTo>
                  <a:pt x="211" y="424"/>
                </a:lnTo>
                <a:lnTo>
                  <a:pt x="209" y="425"/>
                </a:lnTo>
                <a:lnTo>
                  <a:pt x="208" y="425"/>
                </a:lnTo>
                <a:lnTo>
                  <a:pt x="207" y="425"/>
                </a:lnTo>
                <a:lnTo>
                  <a:pt x="205" y="425"/>
                </a:lnTo>
                <a:lnTo>
                  <a:pt x="205" y="424"/>
                </a:lnTo>
                <a:lnTo>
                  <a:pt x="205" y="425"/>
                </a:lnTo>
                <a:lnTo>
                  <a:pt x="205" y="427"/>
                </a:lnTo>
                <a:lnTo>
                  <a:pt x="205" y="428"/>
                </a:lnTo>
                <a:lnTo>
                  <a:pt x="204" y="428"/>
                </a:lnTo>
                <a:lnTo>
                  <a:pt x="203" y="428"/>
                </a:lnTo>
                <a:lnTo>
                  <a:pt x="203" y="427"/>
                </a:lnTo>
                <a:lnTo>
                  <a:pt x="202" y="427"/>
                </a:lnTo>
                <a:lnTo>
                  <a:pt x="202" y="428"/>
                </a:lnTo>
                <a:lnTo>
                  <a:pt x="200" y="429"/>
                </a:lnTo>
                <a:lnTo>
                  <a:pt x="199" y="428"/>
                </a:lnTo>
                <a:lnTo>
                  <a:pt x="198" y="428"/>
                </a:lnTo>
                <a:lnTo>
                  <a:pt x="198" y="429"/>
                </a:lnTo>
                <a:lnTo>
                  <a:pt x="198" y="431"/>
                </a:lnTo>
                <a:lnTo>
                  <a:pt x="198" y="432"/>
                </a:lnTo>
                <a:lnTo>
                  <a:pt x="196" y="432"/>
                </a:lnTo>
                <a:lnTo>
                  <a:pt x="196" y="433"/>
                </a:lnTo>
                <a:lnTo>
                  <a:pt x="195" y="433"/>
                </a:lnTo>
                <a:lnTo>
                  <a:pt x="195" y="435"/>
                </a:lnTo>
                <a:lnTo>
                  <a:pt x="196" y="435"/>
                </a:lnTo>
                <a:lnTo>
                  <a:pt x="196" y="436"/>
                </a:lnTo>
                <a:lnTo>
                  <a:pt x="195" y="436"/>
                </a:lnTo>
                <a:lnTo>
                  <a:pt x="195" y="437"/>
                </a:lnTo>
                <a:lnTo>
                  <a:pt x="195" y="438"/>
                </a:lnTo>
                <a:lnTo>
                  <a:pt x="194" y="440"/>
                </a:lnTo>
                <a:lnTo>
                  <a:pt x="192" y="441"/>
                </a:lnTo>
                <a:lnTo>
                  <a:pt x="192" y="442"/>
                </a:lnTo>
                <a:lnTo>
                  <a:pt x="192" y="444"/>
                </a:lnTo>
                <a:lnTo>
                  <a:pt x="192" y="445"/>
                </a:lnTo>
                <a:lnTo>
                  <a:pt x="191" y="445"/>
                </a:lnTo>
                <a:lnTo>
                  <a:pt x="190" y="445"/>
                </a:lnTo>
                <a:lnTo>
                  <a:pt x="190" y="446"/>
                </a:lnTo>
                <a:lnTo>
                  <a:pt x="188" y="446"/>
                </a:lnTo>
                <a:lnTo>
                  <a:pt x="188" y="449"/>
                </a:lnTo>
                <a:lnTo>
                  <a:pt x="187" y="449"/>
                </a:lnTo>
                <a:lnTo>
                  <a:pt x="186" y="450"/>
                </a:lnTo>
                <a:lnTo>
                  <a:pt x="183" y="452"/>
                </a:lnTo>
                <a:lnTo>
                  <a:pt x="181" y="452"/>
                </a:lnTo>
                <a:lnTo>
                  <a:pt x="175" y="452"/>
                </a:lnTo>
                <a:lnTo>
                  <a:pt x="170" y="453"/>
                </a:lnTo>
                <a:lnTo>
                  <a:pt x="164" y="453"/>
                </a:lnTo>
                <a:lnTo>
                  <a:pt x="157" y="453"/>
                </a:lnTo>
                <a:lnTo>
                  <a:pt x="152" y="455"/>
                </a:lnTo>
                <a:lnTo>
                  <a:pt x="149" y="455"/>
                </a:lnTo>
                <a:lnTo>
                  <a:pt x="148" y="455"/>
                </a:lnTo>
                <a:lnTo>
                  <a:pt x="147" y="455"/>
                </a:lnTo>
                <a:lnTo>
                  <a:pt x="145" y="455"/>
                </a:lnTo>
                <a:lnTo>
                  <a:pt x="143" y="455"/>
                </a:lnTo>
                <a:lnTo>
                  <a:pt x="140" y="455"/>
                </a:lnTo>
                <a:lnTo>
                  <a:pt x="137" y="455"/>
                </a:lnTo>
                <a:lnTo>
                  <a:pt x="133" y="457"/>
                </a:lnTo>
                <a:lnTo>
                  <a:pt x="131" y="458"/>
                </a:lnTo>
                <a:lnTo>
                  <a:pt x="130" y="458"/>
                </a:lnTo>
                <a:lnTo>
                  <a:pt x="127" y="458"/>
                </a:lnTo>
                <a:lnTo>
                  <a:pt x="124" y="458"/>
                </a:lnTo>
                <a:lnTo>
                  <a:pt x="123" y="458"/>
                </a:lnTo>
                <a:lnTo>
                  <a:pt x="120" y="459"/>
                </a:lnTo>
                <a:lnTo>
                  <a:pt x="118" y="459"/>
                </a:lnTo>
                <a:lnTo>
                  <a:pt x="115" y="459"/>
                </a:lnTo>
                <a:lnTo>
                  <a:pt x="113" y="461"/>
                </a:lnTo>
                <a:lnTo>
                  <a:pt x="110" y="470"/>
                </a:lnTo>
                <a:lnTo>
                  <a:pt x="110" y="473"/>
                </a:lnTo>
                <a:lnTo>
                  <a:pt x="109" y="475"/>
                </a:lnTo>
                <a:lnTo>
                  <a:pt x="109" y="476"/>
                </a:lnTo>
                <a:lnTo>
                  <a:pt x="110" y="479"/>
                </a:lnTo>
                <a:lnTo>
                  <a:pt x="110" y="480"/>
                </a:lnTo>
                <a:lnTo>
                  <a:pt x="110" y="483"/>
                </a:lnTo>
                <a:lnTo>
                  <a:pt x="98" y="517"/>
                </a:lnTo>
                <a:lnTo>
                  <a:pt x="96" y="518"/>
                </a:lnTo>
                <a:lnTo>
                  <a:pt x="94" y="518"/>
                </a:lnTo>
                <a:lnTo>
                  <a:pt x="92" y="516"/>
                </a:lnTo>
                <a:lnTo>
                  <a:pt x="90" y="516"/>
                </a:lnTo>
                <a:lnTo>
                  <a:pt x="89" y="517"/>
                </a:lnTo>
                <a:lnTo>
                  <a:pt x="88" y="518"/>
                </a:lnTo>
                <a:lnTo>
                  <a:pt x="86" y="520"/>
                </a:lnTo>
                <a:lnTo>
                  <a:pt x="86" y="522"/>
                </a:lnTo>
                <a:lnTo>
                  <a:pt x="85" y="525"/>
                </a:lnTo>
                <a:lnTo>
                  <a:pt x="84" y="526"/>
                </a:lnTo>
                <a:lnTo>
                  <a:pt x="84" y="529"/>
                </a:lnTo>
                <a:lnTo>
                  <a:pt x="82" y="531"/>
                </a:lnTo>
                <a:lnTo>
                  <a:pt x="82" y="533"/>
                </a:lnTo>
                <a:lnTo>
                  <a:pt x="82" y="535"/>
                </a:lnTo>
                <a:lnTo>
                  <a:pt x="81" y="538"/>
                </a:lnTo>
                <a:lnTo>
                  <a:pt x="76" y="539"/>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979093" y="5224336"/>
            <a:ext cx="2282446" cy="1458758"/>
          </a:xfrm>
          <a:custGeom>
            <a:avLst/>
            <a:gdLst>
              <a:gd name="T0" fmla="*/ 165 w 1319"/>
              <a:gd name="T1" fmla="*/ 775 h 843"/>
              <a:gd name="T2" fmla="*/ 71 w 1319"/>
              <a:gd name="T3" fmla="*/ 799 h 843"/>
              <a:gd name="T4" fmla="*/ 147 w 1319"/>
              <a:gd name="T5" fmla="*/ 746 h 843"/>
              <a:gd name="T6" fmla="*/ 198 w 1319"/>
              <a:gd name="T7" fmla="*/ 726 h 843"/>
              <a:gd name="T8" fmla="*/ 207 w 1319"/>
              <a:gd name="T9" fmla="*/ 720 h 843"/>
              <a:gd name="T10" fmla="*/ 144 w 1319"/>
              <a:gd name="T11" fmla="*/ 718 h 843"/>
              <a:gd name="T12" fmla="*/ 311 w 1319"/>
              <a:gd name="T13" fmla="*/ 695 h 843"/>
              <a:gd name="T14" fmla="*/ 278 w 1319"/>
              <a:gd name="T15" fmla="*/ 691 h 843"/>
              <a:gd name="T16" fmla="*/ 278 w 1319"/>
              <a:gd name="T17" fmla="*/ 684 h 843"/>
              <a:gd name="T18" fmla="*/ 353 w 1319"/>
              <a:gd name="T19" fmla="*/ 679 h 843"/>
              <a:gd name="T20" fmla="*/ 275 w 1319"/>
              <a:gd name="T21" fmla="*/ 682 h 843"/>
              <a:gd name="T22" fmla="*/ 266 w 1319"/>
              <a:gd name="T23" fmla="*/ 676 h 843"/>
              <a:gd name="T24" fmla="*/ 275 w 1319"/>
              <a:gd name="T25" fmla="*/ 674 h 843"/>
              <a:gd name="T26" fmla="*/ 304 w 1319"/>
              <a:gd name="T27" fmla="*/ 661 h 843"/>
              <a:gd name="T28" fmla="*/ 247 w 1319"/>
              <a:gd name="T29" fmla="*/ 662 h 843"/>
              <a:gd name="T30" fmla="*/ 231 w 1319"/>
              <a:gd name="T31" fmla="*/ 687 h 843"/>
              <a:gd name="T32" fmla="*/ 185 w 1319"/>
              <a:gd name="T33" fmla="*/ 710 h 843"/>
              <a:gd name="T34" fmla="*/ 202 w 1319"/>
              <a:gd name="T35" fmla="*/ 675 h 843"/>
              <a:gd name="T36" fmla="*/ 283 w 1319"/>
              <a:gd name="T37" fmla="*/ 638 h 843"/>
              <a:gd name="T38" fmla="*/ 251 w 1319"/>
              <a:gd name="T39" fmla="*/ 625 h 843"/>
              <a:gd name="T40" fmla="*/ 377 w 1319"/>
              <a:gd name="T41" fmla="*/ 623 h 843"/>
              <a:gd name="T42" fmla="*/ 404 w 1319"/>
              <a:gd name="T43" fmla="*/ 616 h 843"/>
              <a:gd name="T44" fmla="*/ 415 w 1319"/>
              <a:gd name="T45" fmla="*/ 610 h 843"/>
              <a:gd name="T46" fmla="*/ 391 w 1319"/>
              <a:gd name="T47" fmla="*/ 617 h 843"/>
              <a:gd name="T48" fmla="*/ 427 w 1319"/>
              <a:gd name="T49" fmla="*/ 570 h 843"/>
              <a:gd name="T50" fmla="*/ 379 w 1319"/>
              <a:gd name="T51" fmla="*/ 570 h 843"/>
              <a:gd name="T52" fmla="*/ 398 w 1319"/>
              <a:gd name="T53" fmla="*/ 560 h 843"/>
              <a:gd name="T54" fmla="*/ 291 w 1319"/>
              <a:gd name="T55" fmla="*/ 548 h 843"/>
              <a:gd name="T56" fmla="*/ 430 w 1319"/>
              <a:gd name="T57" fmla="*/ 536 h 843"/>
              <a:gd name="T58" fmla="*/ 190 w 1319"/>
              <a:gd name="T59" fmla="*/ 530 h 843"/>
              <a:gd name="T60" fmla="*/ 196 w 1319"/>
              <a:gd name="T61" fmla="*/ 531 h 843"/>
              <a:gd name="T62" fmla="*/ 196 w 1319"/>
              <a:gd name="T63" fmla="*/ 519 h 843"/>
              <a:gd name="T64" fmla="*/ 219 w 1319"/>
              <a:gd name="T65" fmla="*/ 509 h 843"/>
              <a:gd name="T66" fmla="*/ 288 w 1319"/>
              <a:gd name="T67" fmla="*/ 505 h 843"/>
              <a:gd name="T68" fmla="*/ 583 w 1319"/>
              <a:gd name="T69" fmla="*/ 490 h 843"/>
              <a:gd name="T70" fmla="*/ 586 w 1319"/>
              <a:gd name="T71" fmla="*/ 483 h 843"/>
              <a:gd name="T72" fmla="*/ 510 w 1319"/>
              <a:gd name="T73" fmla="*/ 500 h 843"/>
              <a:gd name="T74" fmla="*/ 478 w 1319"/>
              <a:gd name="T75" fmla="*/ 517 h 843"/>
              <a:gd name="T76" fmla="*/ 415 w 1319"/>
              <a:gd name="T77" fmla="*/ 523 h 843"/>
              <a:gd name="T78" fmla="*/ 612 w 1319"/>
              <a:gd name="T79" fmla="*/ 490 h 843"/>
              <a:gd name="T80" fmla="*/ 414 w 1319"/>
              <a:gd name="T81" fmla="*/ 476 h 843"/>
              <a:gd name="T82" fmla="*/ 611 w 1319"/>
              <a:gd name="T83" fmla="*/ 472 h 843"/>
              <a:gd name="T84" fmla="*/ 410 w 1319"/>
              <a:gd name="T85" fmla="*/ 462 h 843"/>
              <a:gd name="T86" fmla="*/ 406 w 1319"/>
              <a:gd name="T87" fmla="*/ 462 h 843"/>
              <a:gd name="T88" fmla="*/ 616 w 1319"/>
              <a:gd name="T89" fmla="*/ 445 h 843"/>
              <a:gd name="T90" fmla="*/ 643 w 1319"/>
              <a:gd name="T91" fmla="*/ 432 h 843"/>
              <a:gd name="T92" fmla="*/ 660 w 1319"/>
              <a:gd name="T93" fmla="*/ 425 h 843"/>
              <a:gd name="T94" fmla="*/ 330 w 1319"/>
              <a:gd name="T95" fmla="*/ 411 h 843"/>
              <a:gd name="T96" fmla="*/ 703 w 1319"/>
              <a:gd name="T97" fmla="*/ 396 h 843"/>
              <a:gd name="T98" fmla="*/ 603 w 1319"/>
              <a:gd name="T99" fmla="*/ 366 h 843"/>
              <a:gd name="T100" fmla="*/ 626 w 1319"/>
              <a:gd name="T101" fmla="*/ 349 h 843"/>
              <a:gd name="T102" fmla="*/ 669 w 1319"/>
              <a:gd name="T103" fmla="*/ 328 h 843"/>
              <a:gd name="T104" fmla="*/ 688 w 1319"/>
              <a:gd name="T105" fmla="*/ 399 h 843"/>
              <a:gd name="T106" fmla="*/ 609 w 1319"/>
              <a:gd name="T107" fmla="*/ 363 h 843"/>
              <a:gd name="T108" fmla="*/ 529 w 1319"/>
              <a:gd name="T109" fmla="*/ 328 h 843"/>
              <a:gd name="T110" fmla="*/ 1128 w 1319"/>
              <a:gd name="T111" fmla="*/ 185 h 843"/>
              <a:gd name="T112" fmla="*/ 1251 w 1319"/>
              <a:gd name="T113" fmla="*/ 130 h 843"/>
              <a:gd name="T114" fmla="*/ 1264 w 1319"/>
              <a:gd name="T115" fmla="*/ 284 h 843"/>
              <a:gd name="T116" fmla="*/ 1302 w 1319"/>
              <a:gd name="T117" fmla="*/ 350 h 843"/>
              <a:gd name="T118" fmla="*/ 1101 w 1319"/>
              <a:gd name="T119" fmla="*/ 291 h 843"/>
              <a:gd name="T120" fmla="*/ 1187 w 1319"/>
              <a:gd name="T121" fmla="*/ 235 h 843"/>
              <a:gd name="T122" fmla="*/ 1151 w 1319"/>
              <a:gd name="T123" fmla="*/ 178 h 843"/>
              <a:gd name="T124" fmla="*/ 1088 w 1319"/>
              <a:gd name="T125" fmla="*/ 115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843">
                <a:moveTo>
                  <a:pt x="31" y="841"/>
                </a:moveTo>
                <a:lnTo>
                  <a:pt x="29" y="843"/>
                </a:lnTo>
                <a:lnTo>
                  <a:pt x="29" y="841"/>
                </a:lnTo>
                <a:lnTo>
                  <a:pt x="31" y="841"/>
                </a:lnTo>
                <a:close/>
                <a:moveTo>
                  <a:pt x="74" y="823"/>
                </a:moveTo>
                <a:lnTo>
                  <a:pt x="74" y="822"/>
                </a:lnTo>
                <a:lnTo>
                  <a:pt x="75" y="822"/>
                </a:lnTo>
                <a:lnTo>
                  <a:pt x="74" y="823"/>
                </a:lnTo>
                <a:close/>
                <a:moveTo>
                  <a:pt x="75" y="820"/>
                </a:moveTo>
                <a:lnTo>
                  <a:pt x="74" y="820"/>
                </a:lnTo>
                <a:lnTo>
                  <a:pt x="74" y="819"/>
                </a:lnTo>
                <a:lnTo>
                  <a:pt x="75" y="819"/>
                </a:lnTo>
                <a:lnTo>
                  <a:pt x="75" y="820"/>
                </a:lnTo>
                <a:close/>
                <a:moveTo>
                  <a:pt x="57" y="816"/>
                </a:moveTo>
                <a:lnTo>
                  <a:pt x="55" y="816"/>
                </a:lnTo>
                <a:lnTo>
                  <a:pt x="54" y="816"/>
                </a:lnTo>
                <a:lnTo>
                  <a:pt x="54" y="814"/>
                </a:lnTo>
                <a:lnTo>
                  <a:pt x="55" y="814"/>
                </a:lnTo>
                <a:lnTo>
                  <a:pt x="57" y="814"/>
                </a:lnTo>
                <a:lnTo>
                  <a:pt x="57" y="815"/>
                </a:lnTo>
                <a:lnTo>
                  <a:pt x="57" y="816"/>
                </a:lnTo>
                <a:close/>
                <a:moveTo>
                  <a:pt x="55" y="812"/>
                </a:moveTo>
                <a:lnTo>
                  <a:pt x="54" y="812"/>
                </a:lnTo>
                <a:lnTo>
                  <a:pt x="55" y="812"/>
                </a:lnTo>
                <a:close/>
                <a:moveTo>
                  <a:pt x="57" y="809"/>
                </a:moveTo>
                <a:lnTo>
                  <a:pt x="58" y="809"/>
                </a:lnTo>
                <a:lnTo>
                  <a:pt x="58" y="810"/>
                </a:lnTo>
                <a:lnTo>
                  <a:pt x="58" y="811"/>
                </a:lnTo>
                <a:lnTo>
                  <a:pt x="57" y="810"/>
                </a:lnTo>
                <a:lnTo>
                  <a:pt x="57" y="809"/>
                </a:lnTo>
                <a:close/>
                <a:moveTo>
                  <a:pt x="57" y="806"/>
                </a:moveTo>
                <a:lnTo>
                  <a:pt x="55" y="806"/>
                </a:lnTo>
                <a:lnTo>
                  <a:pt x="57" y="805"/>
                </a:lnTo>
                <a:lnTo>
                  <a:pt x="57" y="806"/>
                </a:lnTo>
                <a:close/>
                <a:moveTo>
                  <a:pt x="15" y="805"/>
                </a:moveTo>
                <a:lnTo>
                  <a:pt x="15" y="803"/>
                </a:lnTo>
                <a:lnTo>
                  <a:pt x="15" y="805"/>
                </a:lnTo>
                <a:close/>
                <a:moveTo>
                  <a:pt x="0" y="793"/>
                </a:moveTo>
                <a:lnTo>
                  <a:pt x="0" y="792"/>
                </a:lnTo>
                <a:lnTo>
                  <a:pt x="0" y="793"/>
                </a:lnTo>
                <a:close/>
                <a:moveTo>
                  <a:pt x="21" y="792"/>
                </a:moveTo>
                <a:lnTo>
                  <a:pt x="21" y="790"/>
                </a:lnTo>
                <a:lnTo>
                  <a:pt x="23" y="790"/>
                </a:lnTo>
                <a:lnTo>
                  <a:pt x="21" y="792"/>
                </a:lnTo>
                <a:close/>
                <a:moveTo>
                  <a:pt x="63" y="784"/>
                </a:moveTo>
                <a:lnTo>
                  <a:pt x="63" y="785"/>
                </a:lnTo>
                <a:lnTo>
                  <a:pt x="63" y="786"/>
                </a:lnTo>
                <a:lnTo>
                  <a:pt x="62" y="788"/>
                </a:lnTo>
                <a:lnTo>
                  <a:pt x="63" y="788"/>
                </a:lnTo>
                <a:lnTo>
                  <a:pt x="63" y="789"/>
                </a:lnTo>
                <a:lnTo>
                  <a:pt x="62" y="789"/>
                </a:lnTo>
                <a:lnTo>
                  <a:pt x="62" y="790"/>
                </a:lnTo>
                <a:lnTo>
                  <a:pt x="62" y="792"/>
                </a:lnTo>
                <a:lnTo>
                  <a:pt x="62" y="793"/>
                </a:lnTo>
                <a:lnTo>
                  <a:pt x="62" y="794"/>
                </a:lnTo>
                <a:lnTo>
                  <a:pt x="62" y="797"/>
                </a:lnTo>
                <a:lnTo>
                  <a:pt x="61" y="797"/>
                </a:lnTo>
                <a:lnTo>
                  <a:pt x="62" y="798"/>
                </a:lnTo>
                <a:lnTo>
                  <a:pt x="61" y="798"/>
                </a:lnTo>
                <a:lnTo>
                  <a:pt x="61" y="799"/>
                </a:lnTo>
                <a:lnTo>
                  <a:pt x="61" y="801"/>
                </a:lnTo>
                <a:lnTo>
                  <a:pt x="59" y="802"/>
                </a:lnTo>
                <a:lnTo>
                  <a:pt x="61" y="803"/>
                </a:lnTo>
                <a:lnTo>
                  <a:pt x="59" y="803"/>
                </a:lnTo>
                <a:lnTo>
                  <a:pt x="59" y="805"/>
                </a:lnTo>
                <a:lnTo>
                  <a:pt x="58" y="805"/>
                </a:lnTo>
                <a:lnTo>
                  <a:pt x="57" y="805"/>
                </a:lnTo>
                <a:lnTo>
                  <a:pt x="58" y="803"/>
                </a:lnTo>
                <a:lnTo>
                  <a:pt x="58" y="802"/>
                </a:lnTo>
                <a:lnTo>
                  <a:pt x="57" y="802"/>
                </a:lnTo>
                <a:lnTo>
                  <a:pt x="57" y="803"/>
                </a:lnTo>
                <a:lnTo>
                  <a:pt x="57" y="802"/>
                </a:lnTo>
                <a:lnTo>
                  <a:pt x="57" y="801"/>
                </a:lnTo>
                <a:lnTo>
                  <a:pt x="58" y="801"/>
                </a:lnTo>
                <a:lnTo>
                  <a:pt x="58" y="799"/>
                </a:lnTo>
                <a:lnTo>
                  <a:pt x="58" y="798"/>
                </a:lnTo>
                <a:lnTo>
                  <a:pt x="57" y="798"/>
                </a:lnTo>
                <a:lnTo>
                  <a:pt x="57" y="797"/>
                </a:lnTo>
                <a:lnTo>
                  <a:pt x="57" y="795"/>
                </a:lnTo>
                <a:lnTo>
                  <a:pt x="58" y="795"/>
                </a:lnTo>
                <a:lnTo>
                  <a:pt x="59" y="795"/>
                </a:lnTo>
                <a:lnTo>
                  <a:pt x="59" y="794"/>
                </a:lnTo>
                <a:lnTo>
                  <a:pt x="59" y="793"/>
                </a:lnTo>
                <a:lnTo>
                  <a:pt x="61" y="793"/>
                </a:lnTo>
                <a:lnTo>
                  <a:pt x="61" y="792"/>
                </a:lnTo>
                <a:lnTo>
                  <a:pt x="61" y="790"/>
                </a:lnTo>
                <a:lnTo>
                  <a:pt x="61" y="789"/>
                </a:lnTo>
                <a:lnTo>
                  <a:pt x="61" y="788"/>
                </a:lnTo>
                <a:lnTo>
                  <a:pt x="59" y="788"/>
                </a:lnTo>
                <a:lnTo>
                  <a:pt x="58" y="788"/>
                </a:lnTo>
                <a:lnTo>
                  <a:pt x="58" y="789"/>
                </a:lnTo>
                <a:lnTo>
                  <a:pt x="57" y="789"/>
                </a:lnTo>
                <a:lnTo>
                  <a:pt x="57" y="788"/>
                </a:lnTo>
                <a:lnTo>
                  <a:pt x="55" y="788"/>
                </a:lnTo>
                <a:lnTo>
                  <a:pt x="55" y="786"/>
                </a:lnTo>
                <a:lnTo>
                  <a:pt x="57" y="786"/>
                </a:lnTo>
                <a:lnTo>
                  <a:pt x="58" y="785"/>
                </a:lnTo>
                <a:lnTo>
                  <a:pt x="59" y="785"/>
                </a:lnTo>
                <a:lnTo>
                  <a:pt x="58" y="785"/>
                </a:lnTo>
                <a:lnTo>
                  <a:pt x="58" y="784"/>
                </a:lnTo>
                <a:lnTo>
                  <a:pt x="59" y="784"/>
                </a:lnTo>
                <a:lnTo>
                  <a:pt x="59" y="782"/>
                </a:lnTo>
                <a:lnTo>
                  <a:pt x="61" y="782"/>
                </a:lnTo>
                <a:lnTo>
                  <a:pt x="61" y="781"/>
                </a:lnTo>
                <a:lnTo>
                  <a:pt x="62" y="780"/>
                </a:lnTo>
                <a:lnTo>
                  <a:pt x="62" y="778"/>
                </a:lnTo>
                <a:lnTo>
                  <a:pt x="62" y="777"/>
                </a:lnTo>
                <a:lnTo>
                  <a:pt x="63" y="777"/>
                </a:lnTo>
                <a:lnTo>
                  <a:pt x="63" y="780"/>
                </a:lnTo>
                <a:lnTo>
                  <a:pt x="63" y="781"/>
                </a:lnTo>
                <a:lnTo>
                  <a:pt x="63" y="784"/>
                </a:lnTo>
                <a:close/>
                <a:moveTo>
                  <a:pt x="164" y="772"/>
                </a:moveTo>
                <a:lnTo>
                  <a:pt x="165" y="772"/>
                </a:lnTo>
                <a:lnTo>
                  <a:pt x="165" y="773"/>
                </a:lnTo>
                <a:lnTo>
                  <a:pt x="165" y="775"/>
                </a:lnTo>
                <a:lnTo>
                  <a:pt x="164" y="775"/>
                </a:lnTo>
                <a:lnTo>
                  <a:pt x="164" y="776"/>
                </a:lnTo>
                <a:lnTo>
                  <a:pt x="163" y="776"/>
                </a:lnTo>
                <a:lnTo>
                  <a:pt x="161" y="776"/>
                </a:lnTo>
                <a:lnTo>
                  <a:pt x="160" y="776"/>
                </a:lnTo>
                <a:lnTo>
                  <a:pt x="158" y="776"/>
                </a:lnTo>
                <a:lnTo>
                  <a:pt x="156" y="776"/>
                </a:lnTo>
                <a:lnTo>
                  <a:pt x="155" y="775"/>
                </a:lnTo>
                <a:lnTo>
                  <a:pt x="154" y="775"/>
                </a:lnTo>
                <a:lnTo>
                  <a:pt x="154" y="773"/>
                </a:lnTo>
                <a:lnTo>
                  <a:pt x="152" y="773"/>
                </a:lnTo>
                <a:lnTo>
                  <a:pt x="152" y="769"/>
                </a:lnTo>
                <a:lnTo>
                  <a:pt x="154" y="769"/>
                </a:lnTo>
                <a:lnTo>
                  <a:pt x="155" y="769"/>
                </a:lnTo>
                <a:lnTo>
                  <a:pt x="156" y="769"/>
                </a:lnTo>
                <a:lnTo>
                  <a:pt x="158" y="769"/>
                </a:lnTo>
                <a:lnTo>
                  <a:pt x="159" y="769"/>
                </a:lnTo>
                <a:lnTo>
                  <a:pt x="160" y="771"/>
                </a:lnTo>
                <a:lnTo>
                  <a:pt x="161" y="771"/>
                </a:lnTo>
                <a:lnTo>
                  <a:pt x="163" y="771"/>
                </a:lnTo>
                <a:lnTo>
                  <a:pt x="164" y="772"/>
                </a:lnTo>
                <a:close/>
                <a:moveTo>
                  <a:pt x="62" y="764"/>
                </a:moveTo>
                <a:lnTo>
                  <a:pt x="62" y="763"/>
                </a:lnTo>
                <a:lnTo>
                  <a:pt x="61" y="763"/>
                </a:lnTo>
                <a:lnTo>
                  <a:pt x="61" y="761"/>
                </a:lnTo>
                <a:lnTo>
                  <a:pt x="61" y="760"/>
                </a:lnTo>
                <a:lnTo>
                  <a:pt x="61" y="759"/>
                </a:lnTo>
                <a:lnTo>
                  <a:pt x="62" y="759"/>
                </a:lnTo>
                <a:lnTo>
                  <a:pt x="62" y="761"/>
                </a:lnTo>
                <a:lnTo>
                  <a:pt x="62" y="763"/>
                </a:lnTo>
                <a:lnTo>
                  <a:pt x="62" y="764"/>
                </a:lnTo>
                <a:close/>
                <a:moveTo>
                  <a:pt x="169" y="755"/>
                </a:moveTo>
                <a:lnTo>
                  <a:pt x="168" y="755"/>
                </a:lnTo>
                <a:lnTo>
                  <a:pt x="168" y="754"/>
                </a:lnTo>
                <a:lnTo>
                  <a:pt x="169" y="754"/>
                </a:lnTo>
                <a:lnTo>
                  <a:pt x="169" y="755"/>
                </a:lnTo>
                <a:close/>
                <a:moveTo>
                  <a:pt x="176" y="752"/>
                </a:moveTo>
                <a:lnTo>
                  <a:pt x="175" y="752"/>
                </a:lnTo>
                <a:lnTo>
                  <a:pt x="176" y="752"/>
                </a:lnTo>
                <a:close/>
                <a:moveTo>
                  <a:pt x="61" y="752"/>
                </a:moveTo>
                <a:lnTo>
                  <a:pt x="59" y="752"/>
                </a:lnTo>
                <a:lnTo>
                  <a:pt x="61" y="752"/>
                </a:lnTo>
                <a:lnTo>
                  <a:pt x="61" y="751"/>
                </a:lnTo>
                <a:lnTo>
                  <a:pt x="59" y="751"/>
                </a:lnTo>
                <a:lnTo>
                  <a:pt x="59" y="750"/>
                </a:lnTo>
                <a:lnTo>
                  <a:pt x="61" y="751"/>
                </a:lnTo>
                <a:lnTo>
                  <a:pt x="61" y="752"/>
                </a:lnTo>
                <a:close/>
                <a:moveTo>
                  <a:pt x="181" y="751"/>
                </a:moveTo>
                <a:lnTo>
                  <a:pt x="180" y="751"/>
                </a:lnTo>
                <a:lnTo>
                  <a:pt x="180" y="750"/>
                </a:lnTo>
                <a:lnTo>
                  <a:pt x="181" y="750"/>
                </a:lnTo>
                <a:lnTo>
                  <a:pt x="180" y="751"/>
                </a:lnTo>
                <a:lnTo>
                  <a:pt x="181" y="751"/>
                </a:lnTo>
                <a:close/>
                <a:moveTo>
                  <a:pt x="59" y="752"/>
                </a:moveTo>
                <a:lnTo>
                  <a:pt x="61" y="754"/>
                </a:lnTo>
                <a:lnTo>
                  <a:pt x="61" y="755"/>
                </a:lnTo>
                <a:lnTo>
                  <a:pt x="61" y="756"/>
                </a:lnTo>
                <a:lnTo>
                  <a:pt x="61" y="757"/>
                </a:lnTo>
                <a:lnTo>
                  <a:pt x="59" y="757"/>
                </a:lnTo>
                <a:lnTo>
                  <a:pt x="58" y="756"/>
                </a:lnTo>
                <a:lnTo>
                  <a:pt x="58" y="755"/>
                </a:lnTo>
                <a:lnTo>
                  <a:pt x="57" y="754"/>
                </a:lnTo>
                <a:lnTo>
                  <a:pt x="55" y="754"/>
                </a:lnTo>
                <a:lnTo>
                  <a:pt x="57" y="752"/>
                </a:lnTo>
                <a:lnTo>
                  <a:pt x="55" y="752"/>
                </a:lnTo>
                <a:lnTo>
                  <a:pt x="55" y="751"/>
                </a:lnTo>
                <a:lnTo>
                  <a:pt x="57" y="751"/>
                </a:lnTo>
                <a:lnTo>
                  <a:pt x="58" y="750"/>
                </a:lnTo>
                <a:lnTo>
                  <a:pt x="58" y="751"/>
                </a:lnTo>
                <a:lnTo>
                  <a:pt x="59" y="751"/>
                </a:lnTo>
                <a:lnTo>
                  <a:pt x="59" y="752"/>
                </a:lnTo>
                <a:close/>
                <a:moveTo>
                  <a:pt x="182" y="750"/>
                </a:moveTo>
                <a:lnTo>
                  <a:pt x="181" y="750"/>
                </a:lnTo>
                <a:lnTo>
                  <a:pt x="182" y="750"/>
                </a:lnTo>
                <a:lnTo>
                  <a:pt x="182" y="748"/>
                </a:lnTo>
                <a:lnTo>
                  <a:pt x="182" y="750"/>
                </a:lnTo>
                <a:close/>
                <a:moveTo>
                  <a:pt x="83" y="781"/>
                </a:moveTo>
                <a:lnTo>
                  <a:pt x="83" y="784"/>
                </a:lnTo>
                <a:lnTo>
                  <a:pt x="83" y="786"/>
                </a:lnTo>
                <a:lnTo>
                  <a:pt x="83" y="788"/>
                </a:lnTo>
                <a:lnTo>
                  <a:pt x="82" y="789"/>
                </a:lnTo>
                <a:lnTo>
                  <a:pt x="82" y="790"/>
                </a:lnTo>
                <a:lnTo>
                  <a:pt x="80" y="792"/>
                </a:lnTo>
                <a:lnTo>
                  <a:pt x="80" y="794"/>
                </a:lnTo>
                <a:lnTo>
                  <a:pt x="79" y="794"/>
                </a:lnTo>
                <a:lnTo>
                  <a:pt x="79" y="795"/>
                </a:lnTo>
                <a:lnTo>
                  <a:pt x="79" y="797"/>
                </a:lnTo>
                <a:lnTo>
                  <a:pt x="79" y="798"/>
                </a:lnTo>
                <a:lnTo>
                  <a:pt x="79" y="799"/>
                </a:lnTo>
                <a:lnTo>
                  <a:pt x="78" y="799"/>
                </a:lnTo>
                <a:lnTo>
                  <a:pt x="78" y="801"/>
                </a:lnTo>
                <a:lnTo>
                  <a:pt x="78" y="802"/>
                </a:lnTo>
                <a:lnTo>
                  <a:pt x="78" y="803"/>
                </a:lnTo>
                <a:lnTo>
                  <a:pt x="76" y="805"/>
                </a:lnTo>
                <a:lnTo>
                  <a:pt x="76" y="806"/>
                </a:lnTo>
                <a:lnTo>
                  <a:pt x="75" y="806"/>
                </a:lnTo>
                <a:lnTo>
                  <a:pt x="75" y="807"/>
                </a:lnTo>
                <a:lnTo>
                  <a:pt x="74" y="809"/>
                </a:lnTo>
                <a:lnTo>
                  <a:pt x="74" y="810"/>
                </a:lnTo>
                <a:lnTo>
                  <a:pt x="72" y="810"/>
                </a:lnTo>
                <a:lnTo>
                  <a:pt x="71" y="810"/>
                </a:lnTo>
                <a:lnTo>
                  <a:pt x="71" y="809"/>
                </a:lnTo>
                <a:lnTo>
                  <a:pt x="71" y="807"/>
                </a:lnTo>
                <a:lnTo>
                  <a:pt x="72" y="806"/>
                </a:lnTo>
                <a:lnTo>
                  <a:pt x="72" y="805"/>
                </a:lnTo>
                <a:lnTo>
                  <a:pt x="71" y="805"/>
                </a:lnTo>
                <a:lnTo>
                  <a:pt x="71" y="806"/>
                </a:lnTo>
                <a:lnTo>
                  <a:pt x="71" y="802"/>
                </a:lnTo>
                <a:lnTo>
                  <a:pt x="72" y="802"/>
                </a:lnTo>
                <a:lnTo>
                  <a:pt x="72" y="803"/>
                </a:lnTo>
                <a:lnTo>
                  <a:pt x="72" y="802"/>
                </a:lnTo>
                <a:lnTo>
                  <a:pt x="72" y="801"/>
                </a:lnTo>
                <a:lnTo>
                  <a:pt x="71" y="802"/>
                </a:lnTo>
                <a:lnTo>
                  <a:pt x="71" y="801"/>
                </a:lnTo>
                <a:lnTo>
                  <a:pt x="71" y="799"/>
                </a:lnTo>
                <a:lnTo>
                  <a:pt x="72" y="798"/>
                </a:lnTo>
                <a:lnTo>
                  <a:pt x="71" y="798"/>
                </a:lnTo>
                <a:lnTo>
                  <a:pt x="72" y="797"/>
                </a:lnTo>
                <a:lnTo>
                  <a:pt x="72" y="795"/>
                </a:lnTo>
                <a:lnTo>
                  <a:pt x="72" y="794"/>
                </a:lnTo>
                <a:lnTo>
                  <a:pt x="72" y="793"/>
                </a:lnTo>
                <a:lnTo>
                  <a:pt x="72" y="792"/>
                </a:lnTo>
                <a:lnTo>
                  <a:pt x="74" y="790"/>
                </a:lnTo>
                <a:lnTo>
                  <a:pt x="74" y="789"/>
                </a:lnTo>
                <a:lnTo>
                  <a:pt x="72" y="789"/>
                </a:lnTo>
                <a:lnTo>
                  <a:pt x="74" y="789"/>
                </a:lnTo>
                <a:lnTo>
                  <a:pt x="72" y="789"/>
                </a:lnTo>
                <a:lnTo>
                  <a:pt x="72" y="788"/>
                </a:lnTo>
                <a:lnTo>
                  <a:pt x="74" y="788"/>
                </a:lnTo>
                <a:lnTo>
                  <a:pt x="74" y="786"/>
                </a:lnTo>
                <a:lnTo>
                  <a:pt x="74" y="785"/>
                </a:lnTo>
                <a:lnTo>
                  <a:pt x="74" y="784"/>
                </a:lnTo>
                <a:lnTo>
                  <a:pt x="74" y="782"/>
                </a:lnTo>
                <a:lnTo>
                  <a:pt x="74" y="781"/>
                </a:lnTo>
                <a:lnTo>
                  <a:pt x="74" y="780"/>
                </a:lnTo>
                <a:lnTo>
                  <a:pt x="74" y="778"/>
                </a:lnTo>
                <a:lnTo>
                  <a:pt x="74" y="777"/>
                </a:lnTo>
                <a:lnTo>
                  <a:pt x="74" y="776"/>
                </a:lnTo>
                <a:lnTo>
                  <a:pt x="74" y="775"/>
                </a:lnTo>
                <a:lnTo>
                  <a:pt x="72" y="775"/>
                </a:lnTo>
                <a:lnTo>
                  <a:pt x="72" y="771"/>
                </a:lnTo>
                <a:lnTo>
                  <a:pt x="72" y="769"/>
                </a:lnTo>
                <a:lnTo>
                  <a:pt x="72" y="768"/>
                </a:lnTo>
                <a:lnTo>
                  <a:pt x="72" y="767"/>
                </a:lnTo>
                <a:lnTo>
                  <a:pt x="71" y="765"/>
                </a:lnTo>
                <a:lnTo>
                  <a:pt x="71" y="764"/>
                </a:lnTo>
                <a:lnTo>
                  <a:pt x="71" y="763"/>
                </a:lnTo>
                <a:lnTo>
                  <a:pt x="71" y="761"/>
                </a:lnTo>
                <a:lnTo>
                  <a:pt x="70" y="761"/>
                </a:lnTo>
                <a:lnTo>
                  <a:pt x="70" y="760"/>
                </a:lnTo>
                <a:lnTo>
                  <a:pt x="70" y="759"/>
                </a:lnTo>
                <a:lnTo>
                  <a:pt x="70" y="757"/>
                </a:lnTo>
                <a:lnTo>
                  <a:pt x="70" y="756"/>
                </a:lnTo>
                <a:lnTo>
                  <a:pt x="69" y="756"/>
                </a:lnTo>
                <a:lnTo>
                  <a:pt x="69" y="752"/>
                </a:lnTo>
                <a:lnTo>
                  <a:pt x="69" y="750"/>
                </a:lnTo>
                <a:lnTo>
                  <a:pt x="70" y="748"/>
                </a:lnTo>
                <a:lnTo>
                  <a:pt x="71" y="748"/>
                </a:lnTo>
                <a:lnTo>
                  <a:pt x="72" y="750"/>
                </a:lnTo>
                <a:lnTo>
                  <a:pt x="75" y="752"/>
                </a:lnTo>
                <a:lnTo>
                  <a:pt x="75" y="754"/>
                </a:lnTo>
                <a:lnTo>
                  <a:pt x="75" y="755"/>
                </a:lnTo>
                <a:lnTo>
                  <a:pt x="76" y="756"/>
                </a:lnTo>
                <a:lnTo>
                  <a:pt x="76" y="757"/>
                </a:lnTo>
                <a:lnTo>
                  <a:pt x="78" y="757"/>
                </a:lnTo>
                <a:lnTo>
                  <a:pt x="78" y="759"/>
                </a:lnTo>
                <a:lnTo>
                  <a:pt x="78" y="760"/>
                </a:lnTo>
                <a:lnTo>
                  <a:pt x="78" y="761"/>
                </a:lnTo>
                <a:lnTo>
                  <a:pt x="79" y="761"/>
                </a:lnTo>
                <a:lnTo>
                  <a:pt x="79" y="763"/>
                </a:lnTo>
                <a:lnTo>
                  <a:pt x="79" y="764"/>
                </a:lnTo>
                <a:lnTo>
                  <a:pt x="80" y="765"/>
                </a:lnTo>
                <a:lnTo>
                  <a:pt x="80" y="767"/>
                </a:lnTo>
                <a:lnTo>
                  <a:pt x="80" y="768"/>
                </a:lnTo>
                <a:lnTo>
                  <a:pt x="80" y="771"/>
                </a:lnTo>
                <a:lnTo>
                  <a:pt x="82" y="771"/>
                </a:lnTo>
                <a:lnTo>
                  <a:pt x="82" y="773"/>
                </a:lnTo>
                <a:lnTo>
                  <a:pt x="82" y="775"/>
                </a:lnTo>
                <a:lnTo>
                  <a:pt x="82" y="776"/>
                </a:lnTo>
                <a:lnTo>
                  <a:pt x="82" y="777"/>
                </a:lnTo>
                <a:lnTo>
                  <a:pt x="83" y="777"/>
                </a:lnTo>
                <a:lnTo>
                  <a:pt x="83" y="778"/>
                </a:lnTo>
                <a:lnTo>
                  <a:pt x="83" y="781"/>
                </a:lnTo>
                <a:close/>
                <a:moveTo>
                  <a:pt x="185" y="747"/>
                </a:moveTo>
                <a:lnTo>
                  <a:pt x="184" y="747"/>
                </a:lnTo>
                <a:lnTo>
                  <a:pt x="185" y="747"/>
                </a:lnTo>
                <a:close/>
                <a:moveTo>
                  <a:pt x="188" y="746"/>
                </a:moveTo>
                <a:lnTo>
                  <a:pt x="186" y="747"/>
                </a:lnTo>
                <a:lnTo>
                  <a:pt x="185" y="747"/>
                </a:lnTo>
                <a:lnTo>
                  <a:pt x="185" y="746"/>
                </a:lnTo>
                <a:lnTo>
                  <a:pt x="186" y="746"/>
                </a:lnTo>
                <a:lnTo>
                  <a:pt x="188" y="746"/>
                </a:lnTo>
                <a:close/>
                <a:moveTo>
                  <a:pt x="150" y="744"/>
                </a:moveTo>
                <a:lnTo>
                  <a:pt x="150" y="746"/>
                </a:lnTo>
                <a:lnTo>
                  <a:pt x="151" y="746"/>
                </a:lnTo>
                <a:lnTo>
                  <a:pt x="155" y="746"/>
                </a:lnTo>
                <a:lnTo>
                  <a:pt x="155" y="747"/>
                </a:lnTo>
                <a:lnTo>
                  <a:pt x="155" y="748"/>
                </a:lnTo>
                <a:lnTo>
                  <a:pt x="154" y="748"/>
                </a:lnTo>
                <a:lnTo>
                  <a:pt x="154" y="750"/>
                </a:lnTo>
                <a:lnTo>
                  <a:pt x="154" y="751"/>
                </a:lnTo>
                <a:lnTo>
                  <a:pt x="155" y="750"/>
                </a:lnTo>
                <a:lnTo>
                  <a:pt x="156" y="751"/>
                </a:lnTo>
                <a:lnTo>
                  <a:pt x="156" y="750"/>
                </a:lnTo>
                <a:lnTo>
                  <a:pt x="156" y="748"/>
                </a:lnTo>
                <a:lnTo>
                  <a:pt x="156" y="747"/>
                </a:lnTo>
                <a:lnTo>
                  <a:pt x="158" y="747"/>
                </a:lnTo>
                <a:lnTo>
                  <a:pt x="158" y="748"/>
                </a:lnTo>
                <a:lnTo>
                  <a:pt x="161" y="751"/>
                </a:lnTo>
                <a:lnTo>
                  <a:pt x="161" y="752"/>
                </a:lnTo>
                <a:lnTo>
                  <a:pt x="161" y="754"/>
                </a:lnTo>
                <a:lnTo>
                  <a:pt x="161" y="759"/>
                </a:lnTo>
                <a:lnTo>
                  <a:pt x="160" y="759"/>
                </a:lnTo>
                <a:lnTo>
                  <a:pt x="158" y="761"/>
                </a:lnTo>
                <a:lnTo>
                  <a:pt x="156" y="763"/>
                </a:lnTo>
                <a:lnTo>
                  <a:pt x="151" y="763"/>
                </a:lnTo>
                <a:lnTo>
                  <a:pt x="151" y="761"/>
                </a:lnTo>
                <a:lnTo>
                  <a:pt x="151" y="760"/>
                </a:lnTo>
                <a:lnTo>
                  <a:pt x="150" y="760"/>
                </a:lnTo>
                <a:lnTo>
                  <a:pt x="150" y="759"/>
                </a:lnTo>
                <a:lnTo>
                  <a:pt x="150" y="757"/>
                </a:lnTo>
                <a:lnTo>
                  <a:pt x="150" y="756"/>
                </a:lnTo>
                <a:lnTo>
                  <a:pt x="148" y="756"/>
                </a:lnTo>
                <a:lnTo>
                  <a:pt x="148" y="755"/>
                </a:lnTo>
                <a:lnTo>
                  <a:pt x="148" y="754"/>
                </a:lnTo>
                <a:lnTo>
                  <a:pt x="148" y="752"/>
                </a:lnTo>
                <a:lnTo>
                  <a:pt x="147" y="751"/>
                </a:lnTo>
                <a:lnTo>
                  <a:pt x="147" y="748"/>
                </a:lnTo>
                <a:lnTo>
                  <a:pt x="147" y="747"/>
                </a:lnTo>
                <a:lnTo>
                  <a:pt x="147" y="746"/>
                </a:lnTo>
                <a:lnTo>
                  <a:pt x="148" y="746"/>
                </a:lnTo>
                <a:lnTo>
                  <a:pt x="150" y="746"/>
                </a:lnTo>
                <a:lnTo>
                  <a:pt x="150" y="744"/>
                </a:lnTo>
                <a:close/>
                <a:moveTo>
                  <a:pt x="189" y="744"/>
                </a:moveTo>
                <a:lnTo>
                  <a:pt x="189" y="743"/>
                </a:lnTo>
                <a:lnTo>
                  <a:pt x="189" y="742"/>
                </a:lnTo>
                <a:lnTo>
                  <a:pt x="189" y="743"/>
                </a:lnTo>
                <a:lnTo>
                  <a:pt x="190" y="743"/>
                </a:lnTo>
                <a:lnTo>
                  <a:pt x="189" y="743"/>
                </a:lnTo>
                <a:lnTo>
                  <a:pt x="189" y="744"/>
                </a:lnTo>
                <a:close/>
                <a:moveTo>
                  <a:pt x="165" y="742"/>
                </a:moveTo>
                <a:lnTo>
                  <a:pt x="167" y="740"/>
                </a:lnTo>
                <a:lnTo>
                  <a:pt x="167" y="742"/>
                </a:lnTo>
                <a:lnTo>
                  <a:pt x="165" y="742"/>
                </a:lnTo>
                <a:close/>
                <a:moveTo>
                  <a:pt x="192" y="740"/>
                </a:moveTo>
                <a:lnTo>
                  <a:pt x="190" y="740"/>
                </a:lnTo>
                <a:lnTo>
                  <a:pt x="189" y="740"/>
                </a:lnTo>
                <a:lnTo>
                  <a:pt x="190" y="739"/>
                </a:lnTo>
                <a:lnTo>
                  <a:pt x="192" y="739"/>
                </a:lnTo>
                <a:lnTo>
                  <a:pt x="192" y="740"/>
                </a:lnTo>
                <a:close/>
                <a:moveTo>
                  <a:pt x="197" y="742"/>
                </a:moveTo>
                <a:lnTo>
                  <a:pt x="196" y="742"/>
                </a:lnTo>
                <a:lnTo>
                  <a:pt x="197" y="742"/>
                </a:lnTo>
                <a:lnTo>
                  <a:pt x="198" y="740"/>
                </a:lnTo>
                <a:lnTo>
                  <a:pt x="199" y="740"/>
                </a:lnTo>
                <a:lnTo>
                  <a:pt x="201" y="739"/>
                </a:lnTo>
                <a:lnTo>
                  <a:pt x="201" y="740"/>
                </a:lnTo>
                <a:lnTo>
                  <a:pt x="199" y="740"/>
                </a:lnTo>
                <a:lnTo>
                  <a:pt x="197" y="742"/>
                </a:lnTo>
                <a:close/>
                <a:moveTo>
                  <a:pt x="201" y="739"/>
                </a:moveTo>
                <a:lnTo>
                  <a:pt x="201" y="738"/>
                </a:lnTo>
                <a:lnTo>
                  <a:pt x="201" y="739"/>
                </a:lnTo>
                <a:close/>
                <a:moveTo>
                  <a:pt x="193" y="737"/>
                </a:moveTo>
                <a:lnTo>
                  <a:pt x="193" y="738"/>
                </a:lnTo>
                <a:lnTo>
                  <a:pt x="192" y="737"/>
                </a:lnTo>
                <a:lnTo>
                  <a:pt x="193" y="737"/>
                </a:lnTo>
                <a:close/>
                <a:moveTo>
                  <a:pt x="193" y="734"/>
                </a:moveTo>
                <a:lnTo>
                  <a:pt x="192" y="734"/>
                </a:lnTo>
                <a:lnTo>
                  <a:pt x="193" y="734"/>
                </a:lnTo>
                <a:close/>
                <a:moveTo>
                  <a:pt x="193" y="733"/>
                </a:moveTo>
                <a:lnTo>
                  <a:pt x="193" y="731"/>
                </a:lnTo>
                <a:lnTo>
                  <a:pt x="193" y="733"/>
                </a:lnTo>
                <a:close/>
                <a:moveTo>
                  <a:pt x="202" y="735"/>
                </a:moveTo>
                <a:lnTo>
                  <a:pt x="202" y="737"/>
                </a:lnTo>
                <a:lnTo>
                  <a:pt x="201" y="737"/>
                </a:lnTo>
                <a:lnTo>
                  <a:pt x="202" y="735"/>
                </a:lnTo>
                <a:lnTo>
                  <a:pt x="202" y="734"/>
                </a:lnTo>
                <a:lnTo>
                  <a:pt x="201" y="733"/>
                </a:lnTo>
                <a:lnTo>
                  <a:pt x="201" y="731"/>
                </a:lnTo>
                <a:lnTo>
                  <a:pt x="202" y="733"/>
                </a:lnTo>
                <a:lnTo>
                  <a:pt x="202" y="734"/>
                </a:lnTo>
                <a:lnTo>
                  <a:pt x="202" y="735"/>
                </a:lnTo>
                <a:close/>
                <a:moveTo>
                  <a:pt x="193" y="729"/>
                </a:moveTo>
                <a:lnTo>
                  <a:pt x="194" y="729"/>
                </a:lnTo>
                <a:lnTo>
                  <a:pt x="194" y="730"/>
                </a:lnTo>
                <a:lnTo>
                  <a:pt x="193" y="730"/>
                </a:lnTo>
                <a:lnTo>
                  <a:pt x="193" y="729"/>
                </a:lnTo>
                <a:close/>
                <a:moveTo>
                  <a:pt x="228" y="729"/>
                </a:moveTo>
                <a:lnTo>
                  <a:pt x="227" y="729"/>
                </a:lnTo>
                <a:lnTo>
                  <a:pt x="224" y="729"/>
                </a:lnTo>
                <a:lnTo>
                  <a:pt x="226" y="729"/>
                </a:lnTo>
                <a:lnTo>
                  <a:pt x="227" y="729"/>
                </a:lnTo>
                <a:lnTo>
                  <a:pt x="228" y="729"/>
                </a:lnTo>
                <a:lnTo>
                  <a:pt x="228" y="727"/>
                </a:lnTo>
                <a:lnTo>
                  <a:pt x="230" y="727"/>
                </a:lnTo>
                <a:lnTo>
                  <a:pt x="228" y="729"/>
                </a:lnTo>
                <a:close/>
                <a:moveTo>
                  <a:pt x="193" y="727"/>
                </a:moveTo>
                <a:lnTo>
                  <a:pt x="193" y="729"/>
                </a:lnTo>
                <a:lnTo>
                  <a:pt x="193" y="727"/>
                </a:lnTo>
                <a:close/>
                <a:moveTo>
                  <a:pt x="202" y="727"/>
                </a:moveTo>
                <a:lnTo>
                  <a:pt x="202" y="726"/>
                </a:lnTo>
                <a:lnTo>
                  <a:pt x="202" y="727"/>
                </a:lnTo>
                <a:close/>
                <a:moveTo>
                  <a:pt x="223" y="727"/>
                </a:moveTo>
                <a:lnTo>
                  <a:pt x="222" y="726"/>
                </a:lnTo>
                <a:lnTo>
                  <a:pt x="223" y="726"/>
                </a:lnTo>
                <a:lnTo>
                  <a:pt x="223" y="727"/>
                </a:lnTo>
                <a:close/>
                <a:moveTo>
                  <a:pt x="199" y="725"/>
                </a:moveTo>
                <a:lnTo>
                  <a:pt x="201" y="726"/>
                </a:lnTo>
                <a:lnTo>
                  <a:pt x="202" y="727"/>
                </a:lnTo>
                <a:lnTo>
                  <a:pt x="202" y="729"/>
                </a:lnTo>
                <a:lnTo>
                  <a:pt x="201" y="729"/>
                </a:lnTo>
                <a:lnTo>
                  <a:pt x="201" y="731"/>
                </a:lnTo>
                <a:lnTo>
                  <a:pt x="199" y="731"/>
                </a:lnTo>
                <a:lnTo>
                  <a:pt x="198" y="733"/>
                </a:lnTo>
                <a:lnTo>
                  <a:pt x="198" y="735"/>
                </a:lnTo>
                <a:lnTo>
                  <a:pt x="199" y="735"/>
                </a:lnTo>
                <a:lnTo>
                  <a:pt x="198" y="737"/>
                </a:lnTo>
                <a:lnTo>
                  <a:pt x="198" y="738"/>
                </a:lnTo>
                <a:lnTo>
                  <a:pt x="197" y="739"/>
                </a:lnTo>
                <a:lnTo>
                  <a:pt x="196" y="739"/>
                </a:lnTo>
                <a:lnTo>
                  <a:pt x="196" y="740"/>
                </a:lnTo>
                <a:lnTo>
                  <a:pt x="196" y="739"/>
                </a:lnTo>
                <a:lnTo>
                  <a:pt x="194" y="739"/>
                </a:lnTo>
                <a:lnTo>
                  <a:pt x="194" y="738"/>
                </a:lnTo>
                <a:lnTo>
                  <a:pt x="193" y="738"/>
                </a:lnTo>
                <a:lnTo>
                  <a:pt x="193" y="737"/>
                </a:lnTo>
                <a:lnTo>
                  <a:pt x="194" y="737"/>
                </a:lnTo>
                <a:lnTo>
                  <a:pt x="193" y="737"/>
                </a:lnTo>
                <a:lnTo>
                  <a:pt x="193" y="735"/>
                </a:lnTo>
                <a:lnTo>
                  <a:pt x="193" y="734"/>
                </a:lnTo>
                <a:lnTo>
                  <a:pt x="193" y="733"/>
                </a:lnTo>
                <a:lnTo>
                  <a:pt x="194" y="733"/>
                </a:lnTo>
                <a:lnTo>
                  <a:pt x="196" y="733"/>
                </a:lnTo>
                <a:lnTo>
                  <a:pt x="194" y="731"/>
                </a:lnTo>
                <a:lnTo>
                  <a:pt x="196" y="731"/>
                </a:lnTo>
                <a:lnTo>
                  <a:pt x="196" y="730"/>
                </a:lnTo>
                <a:lnTo>
                  <a:pt x="194" y="730"/>
                </a:lnTo>
                <a:lnTo>
                  <a:pt x="194" y="729"/>
                </a:lnTo>
                <a:lnTo>
                  <a:pt x="196" y="729"/>
                </a:lnTo>
                <a:lnTo>
                  <a:pt x="194" y="727"/>
                </a:lnTo>
                <a:lnTo>
                  <a:pt x="196" y="726"/>
                </a:lnTo>
                <a:lnTo>
                  <a:pt x="197" y="726"/>
                </a:lnTo>
                <a:lnTo>
                  <a:pt x="198" y="726"/>
                </a:lnTo>
                <a:lnTo>
                  <a:pt x="198" y="727"/>
                </a:lnTo>
                <a:lnTo>
                  <a:pt x="198" y="726"/>
                </a:lnTo>
                <a:lnTo>
                  <a:pt x="199" y="726"/>
                </a:lnTo>
                <a:lnTo>
                  <a:pt x="198" y="725"/>
                </a:lnTo>
                <a:lnTo>
                  <a:pt x="199" y="725"/>
                </a:lnTo>
                <a:close/>
                <a:moveTo>
                  <a:pt x="222" y="723"/>
                </a:moveTo>
                <a:lnTo>
                  <a:pt x="222" y="725"/>
                </a:lnTo>
                <a:lnTo>
                  <a:pt x="220" y="725"/>
                </a:lnTo>
                <a:lnTo>
                  <a:pt x="219" y="725"/>
                </a:lnTo>
                <a:lnTo>
                  <a:pt x="222" y="723"/>
                </a:lnTo>
                <a:close/>
                <a:moveTo>
                  <a:pt x="198" y="725"/>
                </a:moveTo>
                <a:lnTo>
                  <a:pt x="198" y="723"/>
                </a:lnTo>
                <a:lnTo>
                  <a:pt x="198" y="725"/>
                </a:lnTo>
                <a:close/>
                <a:moveTo>
                  <a:pt x="193" y="725"/>
                </a:moveTo>
                <a:lnTo>
                  <a:pt x="192" y="725"/>
                </a:lnTo>
                <a:lnTo>
                  <a:pt x="192" y="723"/>
                </a:lnTo>
                <a:lnTo>
                  <a:pt x="193" y="725"/>
                </a:lnTo>
                <a:close/>
                <a:moveTo>
                  <a:pt x="219" y="723"/>
                </a:moveTo>
                <a:lnTo>
                  <a:pt x="218" y="723"/>
                </a:lnTo>
                <a:lnTo>
                  <a:pt x="219" y="723"/>
                </a:lnTo>
                <a:close/>
                <a:moveTo>
                  <a:pt x="198" y="723"/>
                </a:moveTo>
                <a:lnTo>
                  <a:pt x="198" y="722"/>
                </a:lnTo>
                <a:lnTo>
                  <a:pt x="198" y="723"/>
                </a:lnTo>
                <a:close/>
                <a:moveTo>
                  <a:pt x="141" y="721"/>
                </a:moveTo>
                <a:lnTo>
                  <a:pt x="142" y="722"/>
                </a:lnTo>
                <a:lnTo>
                  <a:pt x="143" y="722"/>
                </a:lnTo>
                <a:lnTo>
                  <a:pt x="143" y="721"/>
                </a:lnTo>
                <a:lnTo>
                  <a:pt x="144" y="722"/>
                </a:lnTo>
                <a:lnTo>
                  <a:pt x="144" y="723"/>
                </a:lnTo>
                <a:lnTo>
                  <a:pt x="144" y="725"/>
                </a:lnTo>
                <a:lnTo>
                  <a:pt x="143" y="726"/>
                </a:lnTo>
                <a:lnTo>
                  <a:pt x="142" y="726"/>
                </a:lnTo>
                <a:lnTo>
                  <a:pt x="141" y="727"/>
                </a:lnTo>
                <a:lnTo>
                  <a:pt x="138" y="727"/>
                </a:lnTo>
                <a:lnTo>
                  <a:pt x="137" y="727"/>
                </a:lnTo>
                <a:lnTo>
                  <a:pt x="135" y="726"/>
                </a:lnTo>
                <a:lnTo>
                  <a:pt x="135" y="723"/>
                </a:lnTo>
                <a:lnTo>
                  <a:pt x="135" y="722"/>
                </a:lnTo>
                <a:lnTo>
                  <a:pt x="137" y="722"/>
                </a:lnTo>
                <a:lnTo>
                  <a:pt x="137" y="721"/>
                </a:lnTo>
                <a:lnTo>
                  <a:pt x="138" y="721"/>
                </a:lnTo>
                <a:lnTo>
                  <a:pt x="138" y="722"/>
                </a:lnTo>
                <a:lnTo>
                  <a:pt x="139" y="722"/>
                </a:lnTo>
                <a:lnTo>
                  <a:pt x="139" y="721"/>
                </a:lnTo>
                <a:lnTo>
                  <a:pt x="141" y="721"/>
                </a:lnTo>
                <a:close/>
                <a:moveTo>
                  <a:pt x="198" y="721"/>
                </a:moveTo>
                <a:lnTo>
                  <a:pt x="197" y="721"/>
                </a:lnTo>
                <a:lnTo>
                  <a:pt x="198" y="721"/>
                </a:lnTo>
                <a:close/>
                <a:moveTo>
                  <a:pt x="199" y="722"/>
                </a:moveTo>
                <a:lnTo>
                  <a:pt x="199" y="721"/>
                </a:lnTo>
                <a:lnTo>
                  <a:pt x="199" y="722"/>
                </a:lnTo>
                <a:close/>
                <a:moveTo>
                  <a:pt x="148" y="721"/>
                </a:moveTo>
                <a:lnTo>
                  <a:pt x="150" y="721"/>
                </a:lnTo>
                <a:lnTo>
                  <a:pt x="151" y="721"/>
                </a:lnTo>
                <a:lnTo>
                  <a:pt x="151" y="722"/>
                </a:lnTo>
                <a:lnTo>
                  <a:pt x="150" y="722"/>
                </a:lnTo>
                <a:lnTo>
                  <a:pt x="150" y="723"/>
                </a:lnTo>
                <a:lnTo>
                  <a:pt x="148" y="723"/>
                </a:lnTo>
                <a:lnTo>
                  <a:pt x="148" y="722"/>
                </a:lnTo>
                <a:lnTo>
                  <a:pt x="147" y="722"/>
                </a:lnTo>
                <a:lnTo>
                  <a:pt x="146" y="722"/>
                </a:lnTo>
                <a:lnTo>
                  <a:pt x="146" y="721"/>
                </a:lnTo>
                <a:lnTo>
                  <a:pt x="144" y="721"/>
                </a:lnTo>
                <a:lnTo>
                  <a:pt x="146" y="720"/>
                </a:lnTo>
                <a:lnTo>
                  <a:pt x="147" y="720"/>
                </a:lnTo>
                <a:lnTo>
                  <a:pt x="147" y="721"/>
                </a:lnTo>
                <a:lnTo>
                  <a:pt x="148" y="721"/>
                </a:lnTo>
                <a:lnTo>
                  <a:pt x="148" y="720"/>
                </a:lnTo>
                <a:lnTo>
                  <a:pt x="148" y="721"/>
                </a:lnTo>
                <a:close/>
                <a:moveTo>
                  <a:pt x="220" y="720"/>
                </a:moveTo>
                <a:lnTo>
                  <a:pt x="222" y="721"/>
                </a:lnTo>
                <a:lnTo>
                  <a:pt x="223" y="722"/>
                </a:lnTo>
                <a:lnTo>
                  <a:pt x="224" y="723"/>
                </a:lnTo>
                <a:lnTo>
                  <a:pt x="226" y="723"/>
                </a:lnTo>
                <a:lnTo>
                  <a:pt x="226" y="725"/>
                </a:lnTo>
                <a:lnTo>
                  <a:pt x="227" y="725"/>
                </a:lnTo>
                <a:lnTo>
                  <a:pt x="227" y="726"/>
                </a:lnTo>
                <a:lnTo>
                  <a:pt x="227" y="727"/>
                </a:lnTo>
                <a:lnTo>
                  <a:pt x="227" y="729"/>
                </a:lnTo>
                <a:lnTo>
                  <a:pt x="224" y="729"/>
                </a:lnTo>
                <a:lnTo>
                  <a:pt x="224" y="727"/>
                </a:lnTo>
                <a:lnTo>
                  <a:pt x="223" y="726"/>
                </a:lnTo>
                <a:lnTo>
                  <a:pt x="223" y="725"/>
                </a:lnTo>
                <a:lnTo>
                  <a:pt x="222" y="723"/>
                </a:lnTo>
                <a:lnTo>
                  <a:pt x="220" y="723"/>
                </a:lnTo>
                <a:lnTo>
                  <a:pt x="219" y="722"/>
                </a:lnTo>
                <a:lnTo>
                  <a:pt x="219" y="721"/>
                </a:lnTo>
                <a:lnTo>
                  <a:pt x="219" y="720"/>
                </a:lnTo>
                <a:lnTo>
                  <a:pt x="220" y="720"/>
                </a:lnTo>
                <a:close/>
                <a:moveTo>
                  <a:pt x="198" y="721"/>
                </a:moveTo>
                <a:lnTo>
                  <a:pt x="198" y="720"/>
                </a:lnTo>
                <a:lnTo>
                  <a:pt x="198" y="721"/>
                </a:lnTo>
                <a:close/>
                <a:moveTo>
                  <a:pt x="198" y="720"/>
                </a:moveTo>
                <a:lnTo>
                  <a:pt x="197" y="720"/>
                </a:lnTo>
                <a:lnTo>
                  <a:pt x="198" y="720"/>
                </a:lnTo>
                <a:close/>
                <a:moveTo>
                  <a:pt x="244" y="718"/>
                </a:moveTo>
                <a:lnTo>
                  <a:pt x="245" y="720"/>
                </a:lnTo>
                <a:lnTo>
                  <a:pt x="247" y="720"/>
                </a:lnTo>
                <a:lnTo>
                  <a:pt x="248" y="721"/>
                </a:lnTo>
                <a:lnTo>
                  <a:pt x="248" y="722"/>
                </a:lnTo>
                <a:lnTo>
                  <a:pt x="247" y="722"/>
                </a:lnTo>
                <a:lnTo>
                  <a:pt x="247" y="723"/>
                </a:lnTo>
                <a:lnTo>
                  <a:pt x="245" y="725"/>
                </a:lnTo>
                <a:lnTo>
                  <a:pt x="244" y="725"/>
                </a:lnTo>
                <a:lnTo>
                  <a:pt x="241" y="725"/>
                </a:lnTo>
                <a:lnTo>
                  <a:pt x="240" y="725"/>
                </a:lnTo>
                <a:lnTo>
                  <a:pt x="240" y="723"/>
                </a:lnTo>
                <a:lnTo>
                  <a:pt x="239" y="723"/>
                </a:lnTo>
                <a:lnTo>
                  <a:pt x="237" y="723"/>
                </a:lnTo>
                <a:lnTo>
                  <a:pt x="239" y="722"/>
                </a:lnTo>
                <a:lnTo>
                  <a:pt x="240" y="721"/>
                </a:lnTo>
                <a:lnTo>
                  <a:pt x="241" y="721"/>
                </a:lnTo>
                <a:lnTo>
                  <a:pt x="241" y="720"/>
                </a:lnTo>
                <a:lnTo>
                  <a:pt x="243" y="718"/>
                </a:lnTo>
                <a:lnTo>
                  <a:pt x="244" y="718"/>
                </a:lnTo>
                <a:close/>
                <a:moveTo>
                  <a:pt x="207" y="718"/>
                </a:moveTo>
                <a:lnTo>
                  <a:pt x="207" y="720"/>
                </a:lnTo>
                <a:lnTo>
                  <a:pt x="206" y="718"/>
                </a:lnTo>
                <a:lnTo>
                  <a:pt x="207" y="718"/>
                </a:lnTo>
                <a:close/>
                <a:moveTo>
                  <a:pt x="207" y="720"/>
                </a:moveTo>
                <a:lnTo>
                  <a:pt x="207" y="718"/>
                </a:lnTo>
                <a:lnTo>
                  <a:pt x="207" y="720"/>
                </a:lnTo>
                <a:close/>
                <a:moveTo>
                  <a:pt x="213" y="714"/>
                </a:moveTo>
                <a:lnTo>
                  <a:pt x="214" y="716"/>
                </a:lnTo>
                <a:lnTo>
                  <a:pt x="213" y="716"/>
                </a:lnTo>
                <a:lnTo>
                  <a:pt x="211" y="714"/>
                </a:lnTo>
                <a:lnTo>
                  <a:pt x="213" y="714"/>
                </a:lnTo>
                <a:close/>
                <a:moveTo>
                  <a:pt x="179" y="714"/>
                </a:moveTo>
                <a:lnTo>
                  <a:pt x="177" y="714"/>
                </a:lnTo>
                <a:lnTo>
                  <a:pt x="177" y="713"/>
                </a:lnTo>
                <a:lnTo>
                  <a:pt x="179" y="713"/>
                </a:lnTo>
                <a:lnTo>
                  <a:pt x="179" y="714"/>
                </a:lnTo>
                <a:close/>
                <a:moveTo>
                  <a:pt x="155" y="713"/>
                </a:moveTo>
                <a:lnTo>
                  <a:pt x="154" y="713"/>
                </a:lnTo>
                <a:lnTo>
                  <a:pt x="154" y="712"/>
                </a:lnTo>
                <a:lnTo>
                  <a:pt x="155" y="713"/>
                </a:lnTo>
                <a:close/>
                <a:moveTo>
                  <a:pt x="181" y="709"/>
                </a:moveTo>
                <a:lnTo>
                  <a:pt x="182" y="710"/>
                </a:lnTo>
                <a:lnTo>
                  <a:pt x="184" y="710"/>
                </a:lnTo>
                <a:lnTo>
                  <a:pt x="182" y="712"/>
                </a:lnTo>
                <a:lnTo>
                  <a:pt x="181" y="712"/>
                </a:lnTo>
                <a:lnTo>
                  <a:pt x="180" y="712"/>
                </a:lnTo>
                <a:lnTo>
                  <a:pt x="181" y="710"/>
                </a:lnTo>
                <a:lnTo>
                  <a:pt x="181" y="709"/>
                </a:lnTo>
                <a:close/>
                <a:moveTo>
                  <a:pt x="265" y="709"/>
                </a:moveTo>
                <a:lnTo>
                  <a:pt x="265" y="708"/>
                </a:lnTo>
                <a:lnTo>
                  <a:pt x="265" y="709"/>
                </a:lnTo>
                <a:close/>
                <a:moveTo>
                  <a:pt x="256" y="709"/>
                </a:moveTo>
                <a:lnTo>
                  <a:pt x="257" y="709"/>
                </a:lnTo>
                <a:lnTo>
                  <a:pt x="258" y="709"/>
                </a:lnTo>
                <a:lnTo>
                  <a:pt x="258" y="710"/>
                </a:lnTo>
                <a:lnTo>
                  <a:pt x="257" y="712"/>
                </a:lnTo>
                <a:lnTo>
                  <a:pt x="257" y="713"/>
                </a:lnTo>
                <a:lnTo>
                  <a:pt x="256" y="713"/>
                </a:lnTo>
                <a:lnTo>
                  <a:pt x="256" y="714"/>
                </a:lnTo>
                <a:lnTo>
                  <a:pt x="254" y="714"/>
                </a:lnTo>
                <a:lnTo>
                  <a:pt x="253" y="714"/>
                </a:lnTo>
                <a:lnTo>
                  <a:pt x="253" y="713"/>
                </a:lnTo>
                <a:lnTo>
                  <a:pt x="252" y="713"/>
                </a:lnTo>
                <a:lnTo>
                  <a:pt x="253" y="712"/>
                </a:lnTo>
                <a:lnTo>
                  <a:pt x="253" y="710"/>
                </a:lnTo>
                <a:lnTo>
                  <a:pt x="253" y="709"/>
                </a:lnTo>
                <a:lnTo>
                  <a:pt x="254" y="708"/>
                </a:lnTo>
                <a:lnTo>
                  <a:pt x="256" y="709"/>
                </a:lnTo>
                <a:close/>
                <a:moveTo>
                  <a:pt x="266" y="708"/>
                </a:moveTo>
                <a:lnTo>
                  <a:pt x="265" y="708"/>
                </a:lnTo>
                <a:lnTo>
                  <a:pt x="266" y="708"/>
                </a:lnTo>
                <a:close/>
                <a:moveTo>
                  <a:pt x="257" y="706"/>
                </a:moveTo>
                <a:lnTo>
                  <a:pt x="256" y="706"/>
                </a:lnTo>
                <a:lnTo>
                  <a:pt x="256" y="708"/>
                </a:lnTo>
                <a:lnTo>
                  <a:pt x="256" y="706"/>
                </a:lnTo>
                <a:lnTo>
                  <a:pt x="257" y="706"/>
                </a:lnTo>
                <a:close/>
                <a:moveTo>
                  <a:pt x="193" y="709"/>
                </a:moveTo>
                <a:lnTo>
                  <a:pt x="192" y="709"/>
                </a:lnTo>
                <a:lnTo>
                  <a:pt x="193" y="706"/>
                </a:lnTo>
                <a:lnTo>
                  <a:pt x="194" y="706"/>
                </a:lnTo>
                <a:lnTo>
                  <a:pt x="194" y="708"/>
                </a:lnTo>
                <a:lnTo>
                  <a:pt x="194" y="709"/>
                </a:lnTo>
                <a:lnTo>
                  <a:pt x="193" y="709"/>
                </a:lnTo>
                <a:close/>
                <a:moveTo>
                  <a:pt x="258" y="705"/>
                </a:moveTo>
                <a:lnTo>
                  <a:pt x="257" y="705"/>
                </a:lnTo>
                <a:lnTo>
                  <a:pt x="258" y="705"/>
                </a:lnTo>
                <a:close/>
                <a:moveTo>
                  <a:pt x="154" y="708"/>
                </a:moveTo>
                <a:lnTo>
                  <a:pt x="152" y="708"/>
                </a:lnTo>
                <a:lnTo>
                  <a:pt x="152" y="706"/>
                </a:lnTo>
                <a:lnTo>
                  <a:pt x="151" y="706"/>
                </a:lnTo>
                <a:lnTo>
                  <a:pt x="151" y="705"/>
                </a:lnTo>
                <a:lnTo>
                  <a:pt x="152" y="704"/>
                </a:lnTo>
                <a:lnTo>
                  <a:pt x="154" y="705"/>
                </a:lnTo>
                <a:lnTo>
                  <a:pt x="154" y="706"/>
                </a:lnTo>
                <a:lnTo>
                  <a:pt x="154" y="708"/>
                </a:lnTo>
                <a:close/>
                <a:moveTo>
                  <a:pt x="193" y="705"/>
                </a:moveTo>
                <a:lnTo>
                  <a:pt x="192" y="705"/>
                </a:lnTo>
                <a:lnTo>
                  <a:pt x="192" y="704"/>
                </a:lnTo>
                <a:lnTo>
                  <a:pt x="193" y="704"/>
                </a:lnTo>
                <a:lnTo>
                  <a:pt x="193" y="705"/>
                </a:lnTo>
                <a:close/>
                <a:moveTo>
                  <a:pt x="257" y="705"/>
                </a:moveTo>
                <a:lnTo>
                  <a:pt x="257" y="704"/>
                </a:lnTo>
                <a:lnTo>
                  <a:pt x="257" y="705"/>
                </a:lnTo>
                <a:close/>
                <a:moveTo>
                  <a:pt x="152" y="701"/>
                </a:moveTo>
                <a:lnTo>
                  <a:pt x="152" y="703"/>
                </a:lnTo>
                <a:lnTo>
                  <a:pt x="152" y="704"/>
                </a:lnTo>
                <a:lnTo>
                  <a:pt x="151" y="705"/>
                </a:lnTo>
                <a:lnTo>
                  <a:pt x="151" y="706"/>
                </a:lnTo>
                <a:lnTo>
                  <a:pt x="151" y="708"/>
                </a:lnTo>
                <a:lnTo>
                  <a:pt x="152" y="708"/>
                </a:lnTo>
                <a:lnTo>
                  <a:pt x="152" y="709"/>
                </a:lnTo>
                <a:lnTo>
                  <a:pt x="151" y="710"/>
                </a:lnTo>
                <a:lnTo>
                  <a:pt x="152" y="712"/>
                </a:lnTo>
                <a:lnTo>
                  <a:pt x="154" y="712"/>
                </a:lnTo>
                <a:lnTo>
                  <a:pt x="154" y="713"/>
                </a:lnTo>
                <a:lnTo>
                  <a:pt x="155" y="713"/>
                </a:lnTo>
                <a:lnTo>
                  <a:pt x="155" y="714"/>
                </a:lnTo>
                <a:lnTo>
                  <a:pt x="155" y="716"/>
                </a:lnTo>
                <a:lnTo>
                  <a:pt x="154" y="717"/>
                </a:lnTo>
                <a:lnTo>
                  <a:pt x="152" y="717"/>
                </a:lnTo>
                <a:lnTo>
                  <a:pt x="152" y="716"/>
                </a:lnTo>
                <a:lnTo>
                  <a:pt x="152" y="717"/>
                </a:lnTo>
                <a:lnTo>
                  <a:pt x="151" y="717"/>
                </a:lnTo>
                <a:lnTo>
                  <a:pt x="150" y="717"/>
                </a:lnTo>
                <a:lnTo>
                  <a:pt x="148" y="716"/>
                </a:lnTo>
                <a:lnTo>
                  <a:pt x="148" y="714"/>
                </a:lnTo>
                <a:lnTo>
                  <a:pt x="147" y="714"/>
                </a:lnTo>
                <a:lnTo>
                  <a:pt x="148" y="716"/>
                </a:lnTo>
                <a:lnTo>
                  <a:pt x="147" y="716"/>
                </a:lnTo>
                <a:lnTo>
                  <a:pt x="147" y="717"/>
                </a:lnTo>
                <a:lnTo>
                  <a:pt x="147" y="718"/>
                </a:lnTo>
                <a:lnTo>
                  <a:pt x="148" y="718"/>
                </a:lnTo>
                <a:lnTo>
                  <a:pt x="147" y="720"/>
                </a:lnTo>
                <a:lnTo>
                  <a:pt x="146" y="720"/>
                </a:lnTo>
                <a:lnTo>
                  <a:pt x="144" y="720"/>
                </a:lnTo>
                <a:lnTo>
                  <a:pt x="144" y="718"/>
                </a:lnTo>
                <a:lnTo>
                  <a:pt x="142" y="720"/>
                </a:lnTo>
                <a:lnTo>
                  <a:pt x="142" y="721"/>
                </a:lnTo>
                <a:lnTo>
                  <a:pt x="141" y="721"/>
                </a:lnTo>
                <a:lnTo>
                  <a:pt x="139" y="721"/>
                </a:lnTo>
                <a:lnTo>
                  <a:pt x="138" y="721"/>
                </a:lnTo>
                <a:lnTo>
                  <a:pt x="137" y="721"/>
                </a:lnTo>
                <a:lnTo>
                  <a:pt x="137" y="720"/>
                </a:lnTo>
                <a:lnTo>
                  <a:pt x="137" y="718"/>
                </a:lnTo>
                <a:lnTo>
                  <a:pt x="137" y="717"/>
                </a:lnTo>
                <a:lnTo>
                  <a:pt x="138" y="714"/>
                </a:lnTo>
                <a:lnTo>
                  <a:pt x="139" y="713"/>
                </a:lnTo>
                <a:lnTo>
                  <a:pt x="141" y="712"/>
                </a:lnTo>
                <a:lnTo>
                  <a:pt x="141" y="710"/>
                </a:lnTo>
                <a:lnTo>
                  <a:pt x="142" y="709"/>
                </a:lnTo>
                <a:lnTo>
                  <a:pt x="142" y="708"/>
                </a:lnTo>
                <a:lnTo>
                  <a:pt x="143" y="708"/>
                </a:lnTo>
                <a:lnTo>
                  <a:pt x="143" y="706"/>
                </a:lnTo>
                <a:lnTo>
                  <a:pt x="143" y="705"/>
                </a:lnTo>
                <a:lnTo>
                  <a:pt x="144" y="705"/>
                </a:lnTo>
                <a:lnTo>
                  <a:pt x="146" y="704"/>
                </a:lnTo>
                <a:lnTo>
                  <a:pt x="147" y="704"/>
                </a:lnTo>
                <a:lnTo>
                  <a:pt x="148" y="704"/>
                </a:lnTo>
                <a:lnTo>
                  <a:pt x="148" y="703"/>
                </a:lnTo>
                <a:lnTo>
                  <a:pt x="150" y="701"/>
                </a:lnTo>
                <a:lnTo>
                  <a:pt x="151" y="701"/>
                </a:lnTo>
                <a:lnTo>
                  <a:pt x="151" y="700"/>
                </a:lnTo>
                <a:lnTo>
                  <a:pt x="152" y="700"/>
                </a:lnTo>
                <a:lnTo>
                  <a:pt x="152" y="701"/>
                </a:lnTo>
                <a:close/>
                <a:moveTo>
                  <a:pt x="275" y="701"/>
                </a:moveTo>
                <a:lnTo>
                  <a:pt x="275" y="700"/>
                </a:lnTo>
                <a:lnTo>
                  <a:pt x="275" y="701"/>
                </a:lnTo>
                <a:close/>
                <a:moveTo>
                  <a:pt x="266" y="700"/>
                </a:moveTo>
                <a:lnTo>
                  <a:pt x="266" y="701"/>
                </a:lnTo>
                <a:lnTo>
                  <a:pt x="268" y="701"/>
                </a:lnTo>
                <a:lnTo>
                  <a:pt x="268" y="700"/>
                </a:lnTo>
                <a:lnTo>
                  <a:pt x="269" y="700"/>
                </a:lnTo>
                <a:lnTo>
                  <a:pt x="269" y="701"/>
                </a:lnTo>
                <a:lnTo>
                  <a:pt x="269" y="704"/>
                </a:lnTo>
                <a:lnTo>
                  <a:pt x="269" y="705"/>
                </a:lnTo>
                <a:lnTo>
                  <a:pt x="266" y="706"/>
                </a:lnTo>
                <a:lnTo>
                  <a:pt x="265" y="708"/>
                </a:lnTo>
                <a:lnTo>
                  <a:pt x="264" y="708"/>
                </a:lnTo>
                <a:lnTo>
                  <a:pt x="264" y="709"/>
                </a:lnTo>
                <a:lnTo>
                  <a:pt x="262" y="709"/>
                </a:lnTo>
                <a:lnTo>
                  <a:pt x="261" y="709"/>
                </a:lnTo>
                <a:lnTo>
                  <a:pt x="261" y="710"/>
                </a:lnTo>
                <a:lnTo>
                  <a:pt x="260" y="710"/>
                </a:lnTo>
                <a:lnTo>
                  <a:pt x="258" y="709"/>
                </a:lnTo>
                <a:lnTo>
                  <a:pt x="257" y="708"/>
                </a:lnTo>
                <a:lnTo>
                  <a:pt x="257" y="706"/>
                </a:lnTo>
                <a:lnTo>
                  <a:pt x="258" y="706"/>
                </a:lnTo>
                <a:lnTo>
                  <a:pt x="258" y="705"/>
                </a:lnTo>
                <a:lnTo>
                  <a:pt x="260" y="705"/>
                </a:lnTo>
                <a:lnTo>
                  <a:pt x="261" y="704"/>
                </a:lnTo>
                <a:lnTo>
                  <a:pt x="262" y="704"/>
                </a:lnTo>
                <a:lnTo>
                  <a:pt x="262" y="703"/>
                </a:lnTo>
                <a:lnTo>
                  <a:pt x="264" y="703"/>
                </a:lnTo>
                <a:lnTo>
                  <a:pt x="264" y="701"/>
                </a:lnTo>
                <a:lnTo>
                  <a:pt x="265" y="701"/>
                </a:lnTo>
                <a:lnTo>
                  <a:pt x="265" y="700"/>
                </a:lnTo>
                <a:lnTo>
                  <a:pt x="266" y="700"/>
                </a:lnTo>
                <a:close/>
                <a:moveTo>
                  <a:pt x="266" y="700"/>
                </a:moveTo>
                <a:lnTo>
                  <a:pt x="265" y="700"/>
                </a:lnTo>
                <a:lnTo>
                  <a:pt x="266" y="700"/>
                </a:lnTo>
                <a:close/>
                <a:moveTo>
                  <a:pt x="150" y="700"/>
                </a:moveTo>
                <a:lnTo>
                  <a:pt x="150" y="699"/>
                </a:lnTo>
                <a:lnTo>
                  <a:pt x="150" y="700"/>
                </a:lnTo>
                <a:close/>
                <a:moveTo>
                  <a:pt x="268" y="700"/>
                </a:moveTo>
                <a:lnTo>
                  <a:pt x="266" y="700"/>
                </a:lnTo>
                <a:lnTo>
                  <a:pt x="268" y="699"/>
                </a:lnTo>
                <a:lnTo>
                  <a:pt x="268" y="700"/>
                </a:lnTo>
                <a:close/>
                <a:moveTo>
                  <a:pt x="151" y="699"/>
                </a:moveTo>
                <a:lnTo>
                  <a:pt x="151" y="700"/>
                </a:lnTo>
                <a:lnTo>
                  <a:pt x="151" y="699"/>
                </a:lnTo>
                <a:close/>
                <a:moveTo>
                  <a:pt x="269" y="700"/>
                </a:moveTo>
                <a:lnTo>
                  <a:pt x="268" y="700"/>
                </a:lnTo>
                <a:lnTo>
                  <a:pt x="268" y="699"/>
                </a:lnTo>
                <a:lnTo>
                  <a:pt x="269" y="699"/>
                </a:lnTo>
                <a:lnTo>
                  <a:pt x="269" y="700"/>
                </a:lnTo>
                <a:close/>
                <a:moveTo>
                  <a:pt x="268" y="699"/>
                </a:moveTo>
                <a:lnTo>
                  <a:pt x="266" y="699"/>
                </a:lnTo>
                <a:lnTo>
                  <a:pt x="268" y="699"/>
                </a:lnTo>
                <a:close/>
                <a:moveTo>
                  <a:pt x="299" y="697"/>
                </a:moveTo>
                <a:lnTo>
                  <a:pt x="298" y="697"/>
                </a:lnTo>
                <a:lnTo>
                  <a:pt x="298" y="699"/>
                </a:lnTo>
                <a:lnTo>
                  <a:pt x="298" y="697"/>
                </a:lnTo>
                <a:lnTo>
                  <a:pt x="299" y="697"/>
                </a:lnTo>
                <a:close/>
                <a:moveTo>
                  <a:pt x="296" y="697"/>
                </a:moveTo>
                <a:lnTo>
                  <a:pt x="295" y="697"/>
                </a:lnTo>
                <a:lnTo>
                  <a:pt x="296" y="697"/>
                </a:lnTo>
                <a:close/>
                <a:moveTo>
                  <a:pt x="249" y="697"/>
                </a:moveTo>
                <a:lnTo>
                  <a:pt x="248" y="697"/>
                </a:lnTo>
                <a:lnTo>
                  <a:pt x="248" y="696"/>
                </a:lnTo>
                <a:lnTo>
                  <a:pt x="249" y="696"/>
                </a:lnTo>
                <a:lnTo>
                  <a:pt x="249" y="697"/>
                </a:lnTo>
                <a:close/>
                <a:moveTo>
                  <a:pt x="302" y="696"/>
                </a:moveTo>
                <a:lnTo>
                  <a:pt x="300" y="696"/>
                </a:lnTo>
                <a:lnTo>
                  <a:pt x="302" y="696"/>
                </a:lnTo>
                <a:close/>
                <a:moveTo>
                  <a:pt x="302" y="696"/>
                </a:moveTo>
                <a:lnTo>
                  <a:pt x="302" y="695"/>
                </a:lnTo>
                <a:lnTo>
                  <a:pt x="302" y="696"/>
                </a:lnTo>
                <a:close/>
                <a:moveTo>
                  <a:pt x="231" y="696"/>
                </a:moveTo>
                <a:lnTo>
                  <a:pt x="230" y="696"/>
                </a:lnTo>
                <a:lnTo>
                  <a:pt x="230" y="695"/>
                </a:lnTo>
                <a:lnTo>
                  <a:pt x="231" y="695"/>
                </a:lnTo>
                <a:lnTo>
                  <a:pt x="231" y="696"/>
                </a:lnTo>
                <a:close/>
                <a:moveTo>
                  <a:pt x="295" y="695"/>
                </a:moveTo>
                <a:lnTo>
                  <a:pt x="294" y="695"/>
                </a:lnTo>
                <a:lnTo>
                  <a:pt x="295" y="695"/>
                </a:lnTo>
                <a:close/>
                <a:moveTo>
                  <a:pt x="249" y="695"/>
                </a:moveTo>
                <a:lnTo>
                  <a:pt x="249" y="693"/>
                </a:lnTo>
                <a:lnTo>
                  <a:pt x="249" y="695"/>
                </a:lnTo>
                <a:close/>
                <a:moveTo>
                  <a:pt x="311" y="695"/>
                </a:moveTo>
                <a:lnTo>
                  <a:pt x="309" y="695"/>
                </a:lnTo>
                <a:lnTo>
                  <a:pt x="311" y="695"/>
                </a:lnTo>
                <a:lnTo>
                  <a:pt x="311" y="693"/>
                </a:lnTo>
                <a:lnTo>
                  <a:pt x="311" y="695"/>
                </a:lnTo>
                <a:close/>
                <a:moveTo>
                  <a:pt x="299" y="695"/>
                </a:moveTo>
                <a:lnTo>
                  <a:pt x="299" y="696"/>
                </a:lnTo>
                <a:lnTo>
                  <a:pt x="298" y="695"/>
                </a:lnTo>
                <a:lnTo>
                  <a:pt x="298" y="693"/>
                </a:lnTo>
                <a:lnTo>
                  <a:pt x="299" y="693"/>
                </a:lnTo>
                <a:lnTo>
                  <a:pt x="299" y="695"/>
                </a:lnTo>
                <a:close/>
                <a:moveTo>
                  <a:pt x="307" y="693"/>
                </a:moveTo>
                <a:lnTo>
                  <a:pt x="308" y="693"/>
                </a:lnTo>
                <a:lnTo>
                  <a:pt x="307" y="693"/>
                </a:lnTo>
                <a:close/>
                <a:moveTo>
                  <a:pt x="300" y="693"/>
                </a:moveTo>
                <a:lnTo>
                  <a:pt x="299" y="693"/>
                </a:lnTo>
                <a:lnTo>
                  <a:pt x="300" y="692"/>
                </a:lnTo>
                <a:lnTo>
                  <a:pt x="300" y="693"/>
                </a:lnTo>
                <a:close/>
                <a:moveTo>
                  <a:pt x="197" y="693"/>
                </a:moveTo>
                <a:lnTo>
                  <a:pt x="197" y="692"/>
                </a:lnTo>
                <a:lnTo>
                  <a:pt x="197" y="693"/>
                </a:lnTo>
                <a:close/>
                <a:moveTo>
                  <a:pt x="299" y="693"/>
                </a:moveTo>
                <a:lnTo>
                  <a:pt x="299" y="692"/>
                </a:lnTo>
                <a:lnTo>
                  <a:pt x="299" y="693"/>
                </a:lnTo>
                <a:close/>
                <a:moveTo>
                  <a:pt x="207" y="692"/>
                </a:moveTo>
                <a:lnTo>
                  <a:pt x="209" y="692"/>
                </a:lnTo>
                <a:lnTo>
                  <a:pt x="210" y="692"/>
                </a:lnTo>
                <a:lnTo>
                  <a:pt x="211" y="692"/>
                </a:lnTo>
                <a:lnTo>
                  <a:pt x="210" y="693"/>
                </a:lnTo>
                <a:lnTo>
                  <a:pt x="209" y="695"/>
                </a:lnTo>
                <a:lnTo>
                  <a:pt x="207" y="695"/>
                </a:lnTo>
                <a:lnTo>
                  <a:pt x="206" y="695"/>
                </a:lnTo>
                <a:lnTo>
                  <a:pt x="205" y="695"/>
                </a:lnTo>
                <a:lnTo>
                  <a:pt x="205" y="693"/>
                </a:lnTo>
                <a:lnTo>
                  <a:pt x="206" y="692"/>
                </a:lnTo>
                <a:lnTo>
                  <a:pt x="207" y="692"/>
                </a:lnTo>
                <a:close/>
                <a:moveTo>
                  <a:pt x="261" y="693"/>
                </a:moveTo>
                <a:lnTo>
                  <a:pt x="260" y="693"/>
                </a:lnTo>
                <a:lnTo>
                  <a:pt x="260" y="692"/>
                </a:lnTo>
                <a:lnTo>
                  <a:pt x="261" y="692"/>
                </a:lnTo>
                <a:lnTo>
                  <a:pt x="262" y="692"/>
                </a:lnTo>
                <a:lnTo>
                  <a:pt x="262" y="693"/>
                </a:lnTo>
                <a:lnTo>
                  <a:pt x="261" y="693"/>
                </a:lnTo>
                <a:close/>
                <a:moveTo>
                  <a:pt x="251" y="693"/>
                </a:moveTo>
                <a:lnTo>
                  <a:pt x="249" y="693"/>
                </a:lnTo>
                <a:lnTo>
                  <a:pt x="249" y="692"/>
                </a:lnTo>
                <a:lnTo>
                  <a:pt x="251" y="692"/>
                </a:lnTo>
                <a:lnTo>
                  <a:pt x="251" y="693"/>
                </a:lnTo>
                <a:close/>
                <a:moveTo>
                  <a:pt x="275" y="695"/>
                </a:moveTo>
                <a:lnTo>
                  <a:pt x="275" y="696"/>
                </a:lnTo>
                <a:lnTo>
                  <a:pt x="275" y="699"/>
                </a:lnTo>
                <a:lnTo>
                  <a:pt x="275" y="700"/>
                </a:lnTo>
                <a:lnTo>
                  <a:pt x="274" y="700"/>
                </a:lnTo>
                <a:lnTo>
                  <a:pt x="273" y="703"/>
                </a:lnTo>
                <a:lnTo>
                  <a:pt x="271" y="701"/>
                </a:lnTo>
                <a:lnTo>
                  <a:pt x="270" y="700"/>
                </a:lnTo>
                <a:lnTo>
                  <a:pt x="269" y="700"/>
                </a:lnTo>
                <a:lnTo>
                  <a:pt x="270" y="700"/>
                </a:lnTo>
                <a:lnTo>
                  <a:pt x="269" y="700"/>
                </a:lnTo>
                <a:lnTo>
                  <a:pt x="269" y="699"/>
                </a:lnTo>
                <a:lnTo>
                  <a:pt x="270" y="699"/>
                </a:lnTo>
                <a:lnTo>
                  <a:pt x="269" y="697"/>
                </a:lnTo>
                <a:lnTo>
                  <a:pt x="270" y="696"/>
                </a:lnTo>
                <a:lnTo>
                  <a:pt x="269" y="696"/>
                </a:lnTo>
                <a:lnTo>
                  <a:pt x="269" y="695"/>
                </a:lnTo>
                <a:lnTo>
                  <a:pt x="270" y="695"/>
                </a:lnTo>
                <a:lnTo>
                  <a:pt x="270" y="696"/>
                </a:lnTo>
                <a:lnTo>
                  <a:pt x="270" y="695"/>
                </a:lnTo>
                <a:lnTo>
                  <a:pt x="269" y="695"/>
                </a:lnTo>
                <a:lnTo>
                  <a:pt x="270" y="693"/>
                </a:lnTo>
                <a:lnTo>
                  <a:pt x="271" y="692"/>
                </a:lnTo>
                <a:lnTo>
                  <a:pt x="273" y="692"/>
                </a:lnTo>
                <a:lnTo>
                  <a:pt x="274" y="692"/>
                </a:lnTo>
                <a:lnTo>
                  <a:pt x="275" y="693"/>
                </a:lnTo>
                <a:lnTo>
                  <a:pt x="275" y="695"/>
                </a:lnTo>
                <a:close/>
                <a:moveTo>
                  <a:pt x="228" y="692"/>
                </a:moveTo>
                <a:lnTo>
                  <a:pt x="228" y="693"/>
                </a:lnTo>
                <a:lnTo>
                  <a:pt x="227" y="693"/>
                </a:lnTo>
                <a:lnTo>
                  <a:pt x="227" y="692"/>
                </a:lnTo>
                <a:lnTo>
                  <a:pt x="228" y="692"/>
                </a:lnTo>
                <a:close/>
                <a:moveTo>
                  <a:pt x="311" y="692"/>
                </a:moveTo>
                <a:lnTo>
                  <a:pt x="311" y="691"/>
                </a:lnTo>
                <a:lnTo>
                  <a:pt x="311" y="692"/>
                </a:lnTo>
                <a:close/>
                <a:moveTo>
                  <a:pt x="161" y="692"/>
                </a:moveTo>
                <a:lnTo>
                  <a:pt x="160" y="692"/>
                </a:lnTo>
                <a:lnTo>
                  <a:pt x="160" y="691"/>
                </a:lnTo>
                <a:lnTo>
                  <a:pt x="161" y="691"/>
                </a:lnTo>
                <a:lnTo>
                  <a:pt x="161" y="692"/>
                </a:lnTo>
                <a:close/>
                <a:moveTo>
                  <a:pt x="251" y="692"/>
                </a:moveTo>
                <a:lnTo>
                  <a:pt x="249" y="692"/>
                </a:lnTo>
                <a:lnTo>
                  <a:pt x="249" y="691"/>
                </a:lnTo>
                <a:lnTo>
                  <a:pt x="251" y="691"/>
                </a:lnTo>
                <a:lnTo>
                  <a:pt x="251" y="692"/>
                </a:lnTo>
                <a:close/>
                <a:moveTo>
                  <a:pt x="231" y="692"/>
                </a:moveTo>
                <a:lnTo>
                  <a:pt x="230" y="692"/>
                </a:lnTo>
                <a:lnTo>
                  <a:pt x="228" y="692"/>
                </a:lnTo>
                <a:lnTo>
                  <a:pt x="228" y="691"/>
                </a:lnTo>
                <a:lnTo>
                  <a:pt x="230" y="691"/>
                </a:lnTo>
                <a:lnTo>
                  <a:pt x="231" y="691"/>
                </a:lnTo>
                <a:lnTo>
                  <a:pt x="231" y="692"/>
                </a:lnTo>
                <a:close/>
                <a:moveTo>
                  <a:pt x="300" y="692"/>
                </a:moveTo>
                <a:lnTo>
                  <a:pt x="300" y="691"/>
                </a:lnTo>
                <a:lnTo>
                  <a:pt x="300" y="692"/>
                </a:lnTo>
                <a:close/>
                <a:moveTo>
                  <a:pt x="291" y="691"/>
                </a:moveTo>
                <a:lnTo>
                  <a:pt x="290" y="691"/>
                </a:lnTo>
                <a:lnTo>
                  <a:pt x="291" y="689"/>
                </a:lnTo>
                <a:lnTo>
                  <a:pt x="291" y="691"/>
                </a:lnTo>
                <a:close/>
                <a:moveTo>
                  <a:pt x="265" y="691"/>
                </a:moveTo>
                <a:lnTo>
                  <a:pt x="264" y="691"/>
                </a:lnTo>
                <a:lnTo>
                  <a:pt x="264" y="689"/>
                </a:lnTo>
                <a:lnTo>
                  <a:pt x="265" y="689"/>
                </a:lnTo>
                <a:lnTo>
                  <a:pt x="265" y="691"/>
                </a:lnTo>
                <a:close/>
                <a:moveTo>
                  <a:pt x="261" y="691"/>
                </a:moveTo>
                <a:lnTo>
                  <a:pt x="261" y="689"/>
                </a:lnTo>
                <a:lnTo>
                  <a:pt x="262" y="689"/>
                </a:lnTo>
                <a:lnTo>
                  <a:pt x="262" y="691"/>
                </a:lnTo>
                <a:lnTo>
                  <a:pt x="261" y="691"/>
                </a:lnTo>
                <a:close/>
                <a:moveTo>
                  <a:pt x="278" y="691"/>
                </a:moveTo>
                <a:lnTo>
                  <a:pt x="277" y="691"/>
                </a:lnTo>
                <a:lnTo>
                  <a:pt x="277" y="689"/>
                </a:lnTo>
                <a:lnTo>
                  <a:pt x="278" y="689"/>
                </a:lnTo>
                <a:lnTo>
                  <a:pt x="278" y="691"/>
                </a:lnTo>
                <a:close/>
                <a:moveTo>
                  <a:pt x="312" y="691"/>
                </a:moveTo>
                <a:lnTo>
                  <a:pt x="311" y="691"/>
                </a:lnTo>
                <a:lnTo>
                  <a:pt x="312" y="689"/>
                </a:lnTo>
                <a:lnTo>
                  <a:pt x="312" y="691"/>
                </a:lnTo>
                <a:close/>
                <a:moveTo>
                  <a:pt x="290" y="689"/>
                </a:moveTo>
                <a:lnTo>
                  <a:pt x="288" y="689"/>
                </a:lnTo>
                <a:lnTo>
                  <a:pt x="287" y="689"/>
                </a:lnTo>
                <a:lnTo>
                  <a:pt x="288" y="689"/>
                </a:lnTo>
                <a:lnTo>
                  <a:pt x="290" y="689"/>
                </a:lnTo>
                <a:close/>
                <a:moveTo>
                  <a:pt x="256" y="691"/>
                </a:moveTo>
                <a:lnTo>
                  <a:pt x="254" y="691"/>
                </a:lnTo>
                <a:lnTo>
                  <a:pt x="254" y="689"/>
                </a:lnTo>
                <a:lnTo>
                  <a:pt x="256" y="689"/>
                </a:lnTo>
                <a:lnTo>
                  <a:pt x="257" y="689"/>
                </a:lnTo>
                <a:lnTo>
                  <a:pt x="257" y="691"/>
                </a:lnTo>
                <a:lnTo>
                  <a:pt x="256" y="691"/>
                </a:lnTo>
                <a:close/>
                <a:moveTo>
                  <a:pt x="277" y="689"/>
                </a:moveTo>
                <a:lnTo>
                  <a:pt x="275" y="689"/>
                </a:lnTo>
                <a:lnTo>
                  <a:pt x="275" y="688"/>
                </a:lnTo>
                <a:lnTo>
                  <a:pt x="277" y="688"/>
                </a:lnTo>
                <a:lnTo>
                  <a:pt x="277" y="689"/>
                </a:lnTo>
                <a:close/>
                <a:moveTo>
                  <a:pt x="261" y="689"/>
                </a:moveTo>
                <a:lnTo>
                  <a:pt x="260" y="689"/>
                </a:lnTo>
                <a:lnTo>
                  <a:pt x="260" y="688"/>
                </a:lnTo>
                <a:lnTo>
                  <a:pt x="261" y="688"/>
                </a:lnTo>
                <a:lnTo>
                  <a:pt x="261" y="689"/>
                </a:lnTo>
                <a:close/>
                <a:moveTo>
                  <a:pt x="261" y="688"/>
                </a:moveTo>
                <a:lnTo>
                  <a:pt x="260" y="688"/>
                </a:lnTo>
                <a:lnTo>
                  <a:pt x="261" y="688"/>
                </a:lnTo>
                <a:close/>
                <a:moveTo>
                  <a:pt x="329" y="688"/>
                </a:moveTo>
                <a:lnTo>
                  <a:pt x="328" y="688"/>
                </a:lnTo>
                <a:lnTo>
                  <a:pt x="329" y="688"/>
                </a:lnTo>
                <a:close/>
                <a:moveTo>
                  <a:pt x="300" y="688"/>
                </a:moveTo>
                <a:lnTo>
                  <a:pt x="299" y="688"/>
                </a:lnTo>
                <a:lnTo>
                  <a:pt x="300" y="688"/>
                </a:lnTo>
                <a:close/>
                <a:moveTo>
                  <a:pt x="316" y="688"/>
                </a:moveTo>
                <a:lnTo>
                  <a:pt x="315" y="688"/>
                </a:lnTo>
                <a:lnTo>
                  <a:pt x="315" y="687"/>
                </a:lnTo>
                <a:lnTo>
                  <a:pt x="316" y="687"/>
                </a:lnTo>
                <a:lnTo>
                  <a:pt x="316" y="688"/>
                </a:lnTo>
                <a:close/>
                <a:moveTo>
                  <a:pt x="257" y="688"/>
                </a:moveTo>
                <a:lnTo>
                  <a:pt x="256" y="688"/>
                </a:lnTo>
                <a:lnTo>
                  <a:pt x="256" y="687"/>
                </a:lnTo>
                <a:lnTo>
                  <a:pt x="257" y="687"/>
                </a:lnTo>
                <a:lnTo>
                  <a:pt x="257" y="688"/>
                </a:lnTo>
                <a:close/>
                <a:moveTo>
                  <a:pt x="329" y="688"/>
                </a:moveTo>
                <a:lnTo>
                  <a:pt x="330" y="688"/>
                </a:lnTo>
                <a:lnTo>
                  <a:pt x="330" y="687"/>
                </a:lnTo>
                <a:lnTo>
                  <a:pt x="330" y="688"/>
                </a:lnTo>
                <a:lnTo>
                  <a:pt x="329" y="688"/>
                </a:lnTo>
                <a:close/>
                <a:moveTo>
                  <a:pt x="287" y="688"/>
                </a:moveTo>
                <a:lnTo>
                  <a:pt x="287" y="689"/>
                </a:lnTo>
                <a:lnTo>
                  <a:pt x="287" y="688"/>
                </a:lnTo>
                <a:lnTo>
                  <a:pt x="286" y="688"/>
                </a:lnTo>
                <a:lnTo>
                  <a:pt x="286" y="687"/>
                </a:lnTo>
                <a:lnTo>
                  <a:pt x="287" y="688"/>
                </a:lnTo>
                <a:close/>
                <a:moveTo>
                  <a:pt x="311" y="687"/>
                </a:moveTo>
                <a:lnTo>
                  <a:pt x="312" y="688"/>
                </a:lnTo>
                <a:lnTo>
                  <a:pt x="312" y="689"/>
                </a:lnTo>
                <a:lnTo>
                  <a:pt x="311" y="688"/>
                </a:lnTo>
                <a:lnTo>
                  <a:pt x="311" y="687"/>
                </a:lnTo>
                <a:lnTo>
                  <a:pt x="309" y="687"/>
                </a:lnTo>
                <a:lnTo>
                  <a:pt x="309" y="686"/>
                </a:lnTo>
                <a:lnTo>
                  <a:pt x="311" y="686"/>
                </a:lnTo>
                <a:lnTo>
                  <a:pt x="311" y="687"/>
                </a:lnTo>
                <a:close/>
                <a:moveTo>
                  <a:pt x="332" y="686"/>
                </a:moveTo>
                <a:lnTo>
                  <a:pt x="333" y="686"/>
                </a:lnTo>
                <a:lnTo>
                  <a:pt x="332" y="686"/>
                </a:lnTo>
                <a:close/>
                <a:moveTo>
                  <a:pt x="266" y="686"/>
                </a:moveTo>
                <a:lnTo>
                  <a:pt x="265" y="686"/>
                </a:lnTo>
                <a:lnTo>
                  <a:pt x="266" y="686"/>
                </a:lnTo>
                <a:close/>
                <a:moveTo>
                  <a:pt x="333" y="686"/>
                </a:moveTo>
                <a:lnTo>
                  <a:pt x="333" y="684"/>
                </a:lnTo>
                <a:lnTo>
                  <a:pt x="334" y="686"/>
                </a:lnTo>
                <a:lnTo>
                  <a:pt x="333" y="686"/>
                </a:lnTo>
                <a:close/>
                <a:moveTo>
                  <a:pt x="307" y="684"/>
                </a:moveTo>
                <a:lnTo>
                  <a:pt x="308" y="686"/>
                </a:lnTo>
                <a:lnTo>
                  <a:pt x="309" y="686"/>
                </a:lnTo>
                <a:lnTo>
                  <a:pt x="309" y="687"/>
                </a:lnTo>
                <a:lnTo>
                  <a:pt x="311" y="688"/>
                </a:lnTo>
                <a:lnTo>
                  <a:pt x="311" y="689"/>
                </a:lnTo>
                <a:lnTo>
                  <a:pt x="312" y="689"/>
                </a:lnTo>
                <a:lnTo>
                  <a:pt x="311" y="689"/>
                </a:lnTo>
                <a:lnTo>
                  <a:pt x="311" y="691"/>
                </a:lnTo>
                <a:lnTo>
                  <a:pt x="309" y="692"/>
                </a:lnTo>
                <a:lnTo>
                  <a:pt x="311" y="692"/>
                </a:lnTo>
                <a:lnTo>
                  <a:pt x="309" y="692"/>
                </a:lnTo>
                <a:lnTo>
                  <a:pt x="308" y="691"/>
                </a:lnTo>
                <a:lnTo>
                  <a:pt x="307" y="691"/>
                </a:lnTo>
                <a:lnTo>
                  <a:pt x="307" y="688"/>
                </a:lnTo>
                <a:lnTo>
                  <a:pt x="305" y="687"/>
                </a:lnTo>
                <a:lnTo>
                  <a:pt x="305" y="686"/>
                </a:lnTo>
                <a:lnTo>
                  <a:pt x="305" y="684"/>
                </a:lnTo>
                <a:lnTo>
                  <a:pt x="307" y="684"/>
                </a:lnTo>
                <a:close/>
                <a:moveTo>
                  <a:pt x="251" y="684"/>
                </a:moveTo>
                <a:lnTo>
                  <a:pt x="252" y="684"/>
                </a:lnTo>
                <a:lnTo>
                  <a:pt x="251" y="684"/>
                </a:lnTo>
                <a:close/>
                <a:moveTo>
                  <a:pt x="316" y="684"/>
                </a:moveTo>
                <a:lnTo>
                  <a:pt x="315" y="684"/>
                </a:lnTo>
                <a:lnTo>
                  <a:pt x="316" y="684"/>
                </a:lnTo>
                <a:close/>
                <a:moveTo>
                  <a:pt x="325" y="686"/>
                </a:moveTo>
                <a:lnTo>
                  <a:pt x="325" y="684"/>
                </a:lnTo>
                <a:lnTo>
                  <a:pt x="325" y="683"/>
                </a:lnTo>
                <a:lnTo>
                  <a:pt x="325" y="684"/>
                </a:lnTo>
                <a:lnTo>
                  <a:pt x="325" y="686"/>
                </a:lnTo>
                <a:close/>
                <a:moveTo>
                  <a:pt x="251" y="684"/>
                </a:moveTo>
                <a:lnTo>
                  <a:pt x="251" y="683"/>
                </a:lnTo>
                <a:lnTo>
                  <a:pt x="251" y="684"/>
                </a:lnTo>
                <a:close/>
                <a:moveTo>
                  <a:pt x="278" y="684"/>
                </a:moveTo>
                <a:lnTo>
                  <a:pt x="278" y="683"/>
                </a:lnTo>
                <a:lnTo>
                  <a:pt x="278" y="684"/>
                </a:lnTo>
                <a:close/>
                <a:moveTo>
                  <a:pt x="252" y="683"/>
                </a:moveTo>
                <a:lnTo>
                  <a:pt x="252" y="684"/>
                </a:lnTo>
                <a:lnTo>
                  <a:pt x="252" y="683"/>
                </a:lnTo>
                <a:close/>
                <a:moveTo>
                  <a:pt x="277" y="686"/>
                </a:moveTo>
                <a:lnTo>
                  <a:pt x="275" y="686"/>
                </a:lnTo>
                <a:lnTo>
                  <a:pt x="277" y="684"/>
                </a:lnTo>
                <a:lnTo>
                  <a:pt x="277" y="683"/>
                </a:lnTo>
                <a:lnTo>
                  <a:pt x="277" y="684"/>
                </a:lnTo>
                <a:lnTo>
                  <a:pt x="277" y="686"/>
                </a:lnTo>
                <a:close/>
                <a:moveTo>
                  <a:pt x="336" y="684"/>
                </a:moveTo>
                <a:lnTo>
                  <a:pt x="336" y="683"/>
                </a:lnTo>
                <a:lnTo>
                  <a:pt x="336" y="684"/>
                </a:lnTo>
                <a:close/>
                <a:moveTo>
                  <a:pt x="271" y="683"/>
                </a:moveTo>
                <a:lnTo>
                  <a:pt x="273" y="684"/>
                </a:lnTo>
                <a:lnTo>
                  <a:pt x="273" y="686"/>
                </a:lnTo>
                <a:lnTo>
                  <a:pt x="274" y="686"/>
                </a:lnTo>
                <a:lnTo>
                  <a:pt x="273" y="686"/>
                </a:lnTo>
                <a:lnTo>
                  <a:pt x="271" y="686"/>
                </a:lnTo>
                <a:lnTo>
                  <a:pt x="271" y="684"/>
                </a:lnTo>
                <a:lnTo>
                  <a:pt x="271" y="683"/>
                </a:lnTo>
                <a:close/>
                <a:moveTo>
                  <a:pt x="315" y="684"/>
                </a:moveTo>
                <a:lnTo>
                  <a:pt x="315" y="683"/>
                </a:lnTo>
                <a:lnTo>
                  <a:pt x="315" y="684"/>
                </a:lnTo>
                <a:close/>
                <a:moveTo>
                  <a:pt x="168" y="683"/>
                </a:moveTo>
                <a:lnTo>
                  <a:pt x="167" y="683"/>
                </a:lnTo>
                <a:lnTo>
                  <a:pt x="168" y="683"/>
                </a:lnTo>
                <a:close/>
                <a:moveTo>
                  <a:pt x="337" y="683"/>
                </a:moveTo>
                <a:lnTo>
                  <a:pt x="336" y="683"/>
                </a:lnTo>
                <a:lnTo>
                  <a:pt x="337" y="683"/>
                </a:lnTo>
                <a:close/>
                <a:moveTo>
                  <a:pt x="271" y="683"/>
                </a:moveTo>
                <a:lnTo>
                  <a:pt x="273" y="683"/>
                </a:lnTo>
                <a:lnTo>
                  <a:pt x="271" y="683"/>
                </a:lnTo>
                <a:close/>
                <a:moveTo>
                  <a:pt x="332" y="683"/>
                </a:moveTo>
                <a:lnTo>
                  <a:pt x="332" y="684"/>
                </a:lnTo>
                <a:lnTo>
                  <a:pt x="332" y="683"/>
                </a:lnTo>
                <a:lnTo>
                  <a:pt x="330" y="683"/>
                </a:lnTo>
                <a:lnTo>
                  <a:pt x="332" y="683"/>
                </a:lnTo>
                <a:close/>
                <a:moveTo>
                  <a:pt x="311" y="683"/>
                </a:moveTo>
                <a:lnTo>
                  <a:pt x="312" y="683"/>
                </a:lnTo>
                <a:lnTo>
                  <a:pt x="312" y="682"/>
                </a:lnTo>
                <a:lnTo>
                  <a:pt x="312" y="683"/>
                </a:lnTo>
                <a:lnTo>
                  <a:pt x="311" y="683"/>
                </a:lnTo>
                <a:close/>
                <a:moveTo>
                  <a:pt x="315" y="683"/>
                </a:moveTo>
                <a:lnTo>
                  <a:pt x="315" y="684"/>
                </a:lnTo>
                <a:lnTo>
                  <a:pt x="316" y="686"/>
                </a:lnTo>
                <a:lnTo>
                  <a:pt x="315" y="687"/>
                </a:lnTo>
                <a:lnTo>
                  <a:pt x="315" y="686"/>
                </a:lnTo>
                <a:lnTo>
                  <a:pt x="315" y="684"/>
                </a:lnTo>
                <a:lnTo>
                  <a:pt x="313" y="684"/>
                </a:lnTo>
                <a:lnTo>
                  <a:pt x="312" y="684"/>
                </a:lnTo>
                <a:lnTo>
                  <a:pt x="312" y="683"/>
                </a:lnTo>
                <a:lnTo>
                  <a:pt x="313" y="682"/>
                </a:lnTo>
                <a:lnTo>
                  <a:pt x="313" y="683"/>
                </a:lnTo>
                <a:lnTo>
                  <a:pt x="315" y="683"/>
                </a:lnTo>
                <a:close/>
                <a:moveTo>
                  <a:pt x="337" y="683"/>
                </a:moveTo>
                <a:lnTo>
                  <a:pt x="337" y="682"/>
                </a:lnTo>
                <a:lnTo>
                  <a:pt x="337" y="683"/>
                </a:lnTo>
                <a:close/>
                <a:moveTo>
                  <a:pt x="349" y="683"/>
                </a:moveTo>
                <a:lnTo>
                  <a:pt x="347" y="683"/>
                </a:lnTo>
                <a:lnTo>
                  <a:pt x="347" y="682"/>
                </a:lnTo>
                <a:lnTo>
                  <a:pt x="349" y="682"/>
                </a:lnTo>
                <a:lnTo>
                  <a:pt x="349" y="683"/>
                </a:lnTo>
                <a:close/>
                <a:moveTo>
                  <a:pt x="315" y="683"/>
                </a:moveTo>
                <a:lnTo>
                  <a:pt x="313" y="683"/>
                </a:lnTo>
                <a:lnTo>
                  <a:pt x="313" y="682"/>
                </a:lnTo>
                <a:lnTo>
                  <a:pt x="315" y="683"/>
                </a:lnTo>
                <a:close/>
                <a:moveTo>
                  <a:pt x="325" y="683"/>
                </a:moveTo>
                <a:lnTo>
                  <a:pt x="325" y="682"/>
                </a:lnTo>
                <a:lnTo>
                  <a:pt x="325" y="683"/>
                </a:lnTo>
                <a:close/>
                <a:moveTo>
                  <a:pt x="347" y="682"/>
                </a:moveTo>
                <a:lnTo>
                  <a:pt x="346" y="682"/>
                </a:lnTo>
                <a:lnTo>
                  <a:pt x="346" y="680"/>
                </a:lnTo>
                <a:lnTo>
                  <a:pt x="347" y="680"/>
                </a:lnTo>
                <a:lnTo>
                  <a:pt x="347" y="682"/>
                </a:lnTo>
                <a:close/>
                <a:moveTo>
                  <a:pt x="346" y="682"/>
                </a:moveTo>
                <a:lnTo>
                  <a:pt x="346" y="680"/>
                </a:lnTo>
                <a:lnTo>
                  <a:pt x="346" y="682"/>
                </a:lnTo>
                <a:close/>
                <a:moveTo>
                  <a:pt x="269" y="682"/>
                </a:moveTo>
                <a:lnTo>
                  <a:pt x="268" y="683"/>
                </a:lnTo>
                <a:lnTo>
                  <a:pt x="266" y="683"/>
                </a:lnTo>
                <a:lnTo>
                  <a:pt x="266" y="682"/>
                </a:lnTo>
                <a:lnTo>
                  <a:pt x="268" y="680"/>
                </a:lnTo>
                <a:lnTo>
                  <a:pt x="268" y="682"/>
                </a:lnTo>
                <a:lnTo>
                  <a:pt x="269" y="682"/>
                </a:lnTo>
                <a:close/>
                <a:moveTo>
                  <a:pt x="328" y="682"/>
                </a:moveTo>
                <a:lnTo>
                  <a:pt x="326" y="682"/>
                </a:lnTo>
                <a:lnTo>
                  <a:pt x="326" y="680"/>
                </a:lnTo>
                <a:lnTo>
                  <a:pt x="328" y="680"/>
                </a:lnTo>
                <a:lnTo>
                  <a:pt x="326" y="680"/>
                </a:lnTo>
                <a:lnTo>
                  <a:pt x="328" y="682"/>
                </a:lnTo>
                <a:close/>
                <a:moveTo>
                  <a:pt x="355" y="680"/>
                </a:moveTo>
                <a:lnTo>
                  <a:pt x="354" y="680"/>
                </a:lnTo>
                <a:lnTo>
                  <a:pt x="355" y="680"/>
                </a:lnTo>
                <a:close/>
                <a:moveTo>
                  <a:pt x="336" y="680"/>
                </a:moveTo>
                <a:lnTo>
                  <a:pt x="336" y="679"/>
                </a:lnTo>
                <a:lnTo>
                  <a:pt x="336" y="680"/>
                </a:lnTo>
                <a:close/>
                <a:moveTo>
                  <a:pt x="268" y="680"/>
                </a:moveTo>
                <a:lnTo>
                  <a:pt x="268" y="679"/>
                </a:lnTo>
                <a:lnTo>
                  <a:pt x="268" y="680"/>
                </a:lnTo>
                <a:close/>
                <a:moveTo>
                  <a:pt x="326" y="679"/>
                </a:moveTo>
                <a:lnTo>
                  <a:pt x="325" y="680"/>
                </a:lnTo>
                <a:lnTo>
                  <a:pt x="325" y="679"/>
                </a:lnTo>
                <a:lnTo>
                  <a:pt x="326" y="679"/>
                </a:lnTo>
                <a:lnTo>
                  <a:pt x="328" y="679"/>
                </a:lnTo>
                <a:lnTo>
                  <a:pt x="326" y="679"/>
                </a:lnTo>
                <a:close/>
                <a:moveTo>
                  <a:pt x="251" y="679"/>
                </a:moveTo>
                <a:lnTo>
                  <a:pt x="249" y="679"/>
                </a:lnTo>
                <a:lnTo>
                  <a:pt x="251" y="679"/>
                </a:lnTo>
                <a:close/>
                <a:moveTo>
                  <a:pt x="277" y="680"/>
                </a:moveTo>
                <a:lnTo>
                  <a:pt x="277" y="679"/>
                </a:lnTo>
                <a:lnTo>
                  <a:pt x="277" y="680"/>
                </a:lnTo>
                <a:close/>
                <a:moveTo>
                  <a:pt x="353" y="679"/>
                </a:moveTo>
                <a:lnTo>
                  <a:pt x="353" y="680"/>
                </a:lnTo>
                <a:lnTo>
                  <a:pt x="351" y="679"/>
                </a:lnTo>
                <a:lnTo>
                  <a:pt x="353" y="679"/>
                </a:lnTo>
                <a:close/>
                <a:moveTo>
                  <a:pt x="328" y="679"/>
                </a:moveTo>
                <a:lnTo>
                  <a:pt x="329" y="679"/>
                </a:lnTo>
                <a:lnTo>
                  <a:pt x="330" y="679"/>
                </a:lnTo>
                <a:lnTo>
                  <a:pt x="329" y="679"/>
                </a:lnTo>
                <a:lnTo>
                  <a:pt x="328" y="679"/>
                </a:lnTo>
                <a:close/>
                <a:moveTo>
                  <a:pt x="254" y="679"/>
                </a:moveTo>
                <a:lnTo>
                  <a:pt x="253" y="679"/>
                </a:lnTo>
                <a:lnTo>
                  <a:pt x="254" y="679"/>
                </a:lnTo>
                <a:close/>
                <a:moveTo>
                  <a:pt x="253" y="679"/>
                </a:moveTo>
                <a:lnTo>
                  <a:pt x="252" y="679"/>
                </a:lnTo>
                <a:lnTo>
                  <a:pt x="252" y="678"/>
                </a:lnTo>
                <a:lnTo>
                  <a:pt x="253" y="679"/>
                </a:lnTo>
                <a:close/>
                <a:moveTo>
                  <a:pt x="270" y="679"/>
                </a:moveTo>
                <a:lnTo>
                  <a:pt x="270" y="678"/>
                </a:lnTo>
                <a:lnTo>
                  <a:pt x="270" y="679"/>
                </a:lnTo>
                <a:close/>
                <a:moveTo>
                  <a:pt x="336" y="679"/>
                </a:moveTo>
                <a:lnTo>
                  <a:pt x="336" y="678"/>
                </a:lnTo>
                <a:lnTo>
                  <a:pt x="336" y="679"/>
                </a:lnTo>
                <a:close/>
                <a:moveTo>
                  <a:pt x="336" y="679"/>
                </a:moveTo>
                <a:lnTo>
                  <a:pt x="334" y="679"/>
                </a:lnTo>
                <a:lnTo>
                  <a:pt x="334" y="680"/>
                </a:lnTo>
                <a:lnTo>
                  <a:pt x="333" y="680"/>
                </a:lnTo>
                <a:lnTo>
                  <a:pt x="333" y="682"/>
                </a:lnTo>
                <a:lnTo>
                  <a:pt x="333" y="683"/>
                </a:lnTo>
                <a:lnTo>
                  <a:pt x="332" y="683"/>
                </a:lnTo>
                <a:lnTo>
                  <a:pt x="332" y="682"/>
                </a:lnTo>
                <a:lnTo>
                  <a:pt x="330" y="682"/>
                </a:lnTo>
                <a:lnTo>
                  <a:pt x="329" y="682"/>
                </a:lnTo>
                <a:lnTo>
                  <a:pt x="330" y="682"/>
                </a:lnTo>
                <a:lnTo>
                  <a:pt x="329" y="680"/>
                </a:lnTo>
                <a:lnTo>
                  <a:pt x="328" y="682"/>
                </a:lnTo>
                <a:lnTo>
                  <a:pt x="329" y="682"/>
                </a:lnTo>
                <a:lnTo>
                  <a:pt x="329" y="683"/>
                </a:lnTo>
                <a:lnTo>
                  <a:pt x="328" y="682"/>
                </a:lnTo>
                <a:lnTo>
                  <a:pt x="328" y="680"/>
                </a:lnTo>
                <a:lnTo>
                  <a:pt x="328" y="679"/>
                </a:lnTo>
                <a:lnTo>
                  <a:pt x="329" y="679"/>
                </a:lnTo>
                <a:lnTo>
                  <a:pt x="330" y="679"/>
                </a:lnTo>
                <a:lnTo>
                  <a:pt x="333" y="679"/>
                </a:lnTo>
                <a:lnTo>
                  <a:pt x="333" y="678"/>
                </a:lnTo>
                <a:lnTo>
                  <a:pt x="334" y="678"/>
                </a:lnTo>
                <a:lnTo>
                  <a:pt x="334" y="679"/>
                </a:lnTo>
                <a:lnTo>
                  <a:pt x="336" y="679"/>
                </a:lnTo>
                <a:close/>
                <a:moveTo>
                  <a:pt x="342" y="679"/>
                </a:moveTo>
                <a:lnTo>
                  <a:pt x="341" y="678"/>
                </a:lnTo>
                <a:lnTo>
                  <a:pt x="342" y="678"/>
                </a:lnTo>
                <a:lnTo>
                  <a:pt x="342" y="679"/>
                </a:lnTo>
                <a:close/>
                <a:moveTo>
                  <a:pt x="173" y="678"/>
                </a:moveTo>
                <a:lnTo>
                  <a:pt x="173" y="679"/>
                </a:lnTo>
                <a:lnTo>
                  <a:pt x="172" y="679"/>
                </a:lnTo>
                <a:lnTo>
                  <a:pt x="172" y="680"/>
                </a:lnTo>
                <a:lnTo>
                  <a:pt x="171" y="680"/>
                </a:lnTo>
                <a:lnTo>
                  <a:pt x="171" y="679"/>
                </a:lnTo>
                <a:lnTo>
                  <a:pt x="172" y="678"/>
                </a:lnTo>
                <a:lnTo>
                  <a:pt x="173" y="678"/>
                </a:lnTo>
                <a:close/>
                <a:moveTo>
                  <a:pt x="268" y="679"/>
                </a:moveTo>
                <a:lnTo>
                  <a:pt x="266" y="679"/>
                </a:lnTo>
                <a:lnTo>
                  <a:pt x="268" y="678"/>
                </a:lnTo>
                <a:lnTo>
                  <a:pt x="268" y="679"/>
                </a:lnTo>
                <a:close/>
                <a:moveTo>
                  <a:pt x="271" y="678"/>
                </a:moveTo>
                <a:lnTo>
                  <a:pt x="271" y="679"/>
                </a:lnTo>
                <a:lnTo>
                  <a:pt x="271" y="678"/>
                </a:lnTo>
                <a:close/>
                <a:moveTo>
                  <a:pt x="333" y="678"/>
                </a:moveTo>
                <a:lnTo>
                  <a:pt x="333" y="679"/>
                </a:lnTo>
                <a:lnTo>
                  <a:pt x="330" y="679"/>
                </a:lnTo>
                <a:lnTo>
                  <a:pt x="330" y="678"/>
                </a:lnTo>
                <a:lnTo>
                  <a:pt x="333" y="678"/>
                </a:lnTo>
                <a:close/>
                <a:moveTo>
                  <a:pt x="347" y="678"/>
                </a:moveTo>
                <a:lnTo>
                  <a:pt x="349" y="678"/>
                </a:lnTo>
                <a:lnTo>
                  <a:pt x="351" y="679"/>
                </a:lnTo>
                <a:lnTo>
                  <a:pt x="351" y="680"/>
                </a:lnTo>
                <a:lnTo>
                  <a:pt x="353" y="680"/>
                </a:lnTo>
                <a:lnTo>
                  <a:pt x="353" y="682"/>
                </a:lnTo>
                <a:lnTo>
                  <a:pt x="350" y="682"/>
                </a:lnTo>
                <a:lnTo>
                  <a:pt x="349" y="680"/>
                </a:lnTo>
                <a:lnTo>
                  <a:pt x="347" y="679"/>
                </a:lnTo>
                <a:lnTo>
                  <a:pt x="347" y="678"/>
                </a:lnTo>
                <a:lnTo>
                  <a:pt x="346" y="678"/>
                </a:lnTo>
                <a:lnTo>
                  <a:pt x="347" y="678"/>
                </a:lnTo>
                <a:close/>
                <a:moveTo>
                  <a:pt x="175" y="678"/>
                </a:moveTo>
                <a:lnTo>
                  <a:pt x="173" y="678"/>
                </a:lnTo>
                <a:lnTo>
                  <a:pt x="175" y="678"/>
                </a:lnTo>
                <a:close/>
                <a:moveTo>
                  <a:pt x="177" y="678"/>
                </a:moveTo>
                <a:lnTo>
                  <a:pt x="177" y="676"/>
                </a:lnTo>
                <a:lnTo>
                  <a:pt x="177" y="678"/>
                </a:lnTo>
                <a:close/>
                <a:moveTo>
                  <a:pt x="177" y="678"/>
                </a:moveTo>
                <a:lnTo>
                  <a:pt x="176" y="678"/>
                </a:lnTo>
                <a:lnTo>
                  <a:pt x="176" y="676"/>
                </a:lnTo>
                <a:lnTo>
                  <a:pt x="177" y="676"/>
                </a:lnTo>
                <a:lnTo>
                  <a:pt x="177" y="678"/>
                </a:lnTo>
                <a:close/>
                <a:moveTo>
                  <a:pt x="253" y="678"/>
                </a:moveTo>
                <a:lnTo>
                  <a:pt x="253" y="676"/>
                </a:lnTo>
                <a:lnTo>
                  <a:pt x="253" y="678"/>
                </a:lnTo>
                <a:close/>
                <a:moveTo>
                  <a:pt x="349" y="678"/>
                </a:moveTo>
                <a:lnTo>
                  <a:pt x="347" y="678"/>
                </a:lnTo>
                <a:lnTo>
                  <a:pt x="347" y="676"/>
                </a:lnTo>
                <a:lnTo>
                  <a:pt x="349" y="676"/>
                </a:lnTo>
                <a:lnTo>
                  <a:pt x="349" y="678"/>
                </a:lnTo>
                <a:close/>
                <a:moveTo>
                  <a:pt x="269" y="676"/>
                </a:moveTo>
                <a:lnTo>
                  <a:pt x="269" y="675"/>
                </a:lnTo>
                <a:lnTo>
                  <a:pt x="269" y="676"/>
                </a:lnTo>
                <a:close/>
                <a:moveTo>
                  <a:pt x="271" y="676"/>
                </a:moveTo>
                <a:lnTo>
                  <a:pt x="270" y="676"/>
                </a:lnTo>
                <a:lnTo>
                  <a:pt x="270" y="675"/>
                </a:lnTo>
                <a:lnTo>
                  <a:pt x="271" y="675"/>
                </a:lnTo>
                <a:lnTo>
                  <a:pt x="271" y="676"/>
                </a:lnTo>
                <a:close/>
                <a:moveTo>
                  <a:pt x="274" y="675"/>
                </a:moveTo>
                <a:lnTo>
                  <a:pt x="275" y="676"/>
                </a:lnTo>
                <a:lnTo>
                  <a:pt x="277" y="676"/>
                </a:lnTo>
                <a:lnTo>
                  <a:pt x="278" y="676"/>
                </a:lnTo>
                <a:lnTo>
                  <a:pt x="278" y="678"/>
                </a:lnTo>
                <a:lnTo>
                  <a:pt x="277" y="679"/>
                </a:lnTo>
                <a:lnTo>
                  <a:pt x="275" y="679"/>
                </a:lnTo>
                <a:lnTo>
                  <a:pt x="275" y="680"/>
                </a:lnTo>
                <a:lnTo>
                  <a:pt x="275" y="682"/>
                </a:lnTo>
                <a:lnTo>
                  <a:pt x="277" y="683"/>
                </a:lnTo>
                <a:lnTo>
                  <a:pt x="275" y="684"/>
                </a:lnTo>
                <a:lnTo>
                  <a:pt x="275" y="686"/>
                </a:lnTo>
                <a:lnTo>
                  <a:pt x="275" y="687"/>
                </a:lnTo>
                <a:lnTo>
                  <a:pt x="274" y="688"/>
                </a:lnTo>
                <a:lnTo>
                  <a:pt x="274" y="687"/>
                </a:lnTo>
                <a:lnTo>
                  <a:pt x="273" y="687"/>
                </a:lnTo>
                <a:lnTo>
                  <a:pt x="273" y="686"/>
                </a:lnTo>
                <a:lnTo>
                  <a:pt x="274" y="686"/>
                </a:lnTo>
                <a:lnTo>
                  <a:pt x="274" y="684"/>
                </a:lnTo>
                <a:lnTo>
                  <a:pt x="273" y="684"/>
                </a:lnTo>
                <a:lnTo>
                  <a:pt x="273" y="683"/>
                </a:lnTo>
                <a:lnTo>
                  <a:pt x="273" y="682"/>
                </a:lnTo>
                <a:lnTo>
                  <a:pt x="271" y="682"/>
                </a:lnTo>
                <a:lnTo>
                  <a:pt x="271" y="680"/>
                </a:lnTo>
                <a:lnTo>
                  <a:pt x="271" y="679"/>
                </a:lnTo>
                <a:lnTo>
                  <a:pt x="271" y="678"/>
                </a:lnTo>
                <a:lnTo>
                  <a:pt x="271" y="676"/>
                </a:lnTo>
                <a:lnTo>
                  <a:pt x="273" y="676"/>
                </a:lnTo>
                <a:lnTo>
                  <a:pt x="273" y="675"/>
                </a:lnTo>
                <a:lnTo>
                  <a:pt x="274" y="675"/>
                </a:lnTo>
                <a:close/>
                <a:moveTo>
                  <a:pt x="342" y="675"/>
                </a:moveTo>
                <a:lnTo>
                  <a:pt x="343" y="675"/>
                </a:lnTo>
                <a:lnTo>
                  <a:pt x="343" y="676"/>
                </a:lnTo>
                <a:lnTo>
                  <a:pt x="345" y="676"/>
                </a:lnTo>
                <a:lnTo>
                  <a:pt x="345" y="678"/>
                </a:lnTo>
                <a:lnTo>
                  <a:pt x="343" y="678"/>
                </a:lnTo>
                <a:lnTo>
                  <a:pt x="342" y="678"/>
                </a:lnTo>
                <a:lnTo>
                  <a:pt x="342" y="676"/>
                </a:lnTo>
                <a:lnTo>
                  <a:pt x="341" y="676"/>
                </a:lnTo>
                <a:lnTo>
                  <a:pt x="341" y="678"/>
                </a:lnTo>
                <a:lnTo>
                  <a:pt x="342" y="678"/>
                </a:lnTo>
                <a:lnTo>
                  <a:pt x="341" y="678"/>
                </a:lnTo>
                <a:lnTo>
                  <a:pt x="340" y="676"/>
                </a:lnTo>
                <a:lnTo>
                  <a:pt x="340" y="675"/>
                </a:lnTo>
                <a:lnTo>
                  <a:pt x="341" y="675"/>
                </a:lnTo>
                <a:lnTo>
                  <a:pt x="342" y="675"/>
                </a:lnTo>
                <a:close/>
                <a:moveTo>
                  <a:pt x="270" y="676"/>
                </a:moveTo>
                <a:lnTo>
                  <a:pt x="269" y="676"/>
                </a:lnTo>
                <a:lnTo>
                  <a:pt x="269" y="675"/>
                </a:lnTo>
                <a:lnTo>
                  <a:pt x="270" y="675"/>
                </a:lnTo>
                <a:lnTo>
                  <a:pt x="270" y="676"/>
                </a:lnTo>
                <a:close/>
                <a:moveTo>
                  <a:pt x="282" y="676"/>
                </a:moveTo>
                <a:lnTo>
                  <a:pt x="282" y="675"/>
                </a:lnTo>
                <a:lnTo>
                  <a:pt x="282" y="676"/>
                </a:lnTo>
                <a:close/>
                <a:moveTo>
                  <a:pt x="288" y="675"/>
                </a:moveTo>
                <a:lnTo>
                  <a:pt x="288" y="676"/>
                </a:lnTo>
                <a:lnTo>
                  <a:pt x="287" y="675"/>
                </a:lnTo>
                <a:lnTo>
                  <a:pt x="288" y="674"/>
                </a:lnTo>
                <a:lnTo>
                  <a:pt x="288" y="675"/>
                </a:lnTo>
                <a:close/>
                <a:moveTo>
                  <a:pt x="342" y="675"/>
                </a:moveTo>
                <a:lnTo>
                  <a:pt x="341" y="675"/>
                </a:lnTo>
                <a:lnTo>
                  <a:pt x="342" y="675"/>
                </a:lnTo>
                <a:lnTo>
                  <a:pt x="342" y="674"/>
                </a:lnTo>
                <a:lnTo>
                  <a:pt x="342" y="675"/>
                </a:lnTo>
                <a:close/>
                <a:moveTo>
                  <a:pt x="182" y="678"/>
                </a:moveTo>
                <a:lnTo>
                  <a:pt x="182" y="676"/>
                </a:lnTo>
                <a:lnTo>
                  <a:pt x="182" y="675"/>
                </a:lnTo>
                <a:lnTo>
                  <a:pt x="182" y="674"/>
                </a:lnTo>
                <a:lnTo>
                  <a:pt x="184" y="674"/>
                </a:lnTo>
                <a:lnTo>
                  <a:pt x="185" y="674"/>
                </a:lnTo>
                <a:lnTo>
                  <a:pt x="184" y="676"/>
                </a:lnTo>
                <a:lnTo>
                  <a:pt x="182" y="676"/>
                </a:lnTo>
                <a:lnTo>
                  <a:pt x="182" y="678"/>
                </a:lnTo>
                <a:close/>
                <a:moveTo>
                  <a:pt x="265" y="674"/>
                </a:moveTo>
                <a:lnTo>
                  <a:pt x="264" y="675"/>
                </a:lnTo>
                <a:lnTo>
                  <a:pt x="264" y="674"/>
                </a:lnTo>
                <a:lnTo>
                  <a:pt x="265" y="674"/>
                </a:lnTo>
                <a:close/>
                <a:moveTo>
                  <a:pt x="270" y="675"/>
                </a:moveTo>
                <a:lnTo>
                  <a:pt x="269" y="675"/>
                </a:lnTo>
                <a:lnTo>
                  <a:pt x="269" y="674"/>
                </a:lnTo>
                <a:lnTo>
                  <a:pt x="270" y="672"/>
                </a:lnTo>
                <a:lnTo>
                  <a:pt x="270" y="675"/>
                </a:lnTo>
                <a:close/>
                <a:moveTo>
                  <a:pt x="274" y="675"/>
                </a:moveTo>
                <a:lnTo>
                  <a:pt x="273" y="675"/>
                </a:lnTo>
                <a:lnTo>
                  <a:pt x="273" y="674"/>
                </a:lnTo>
                <a:lnTo>
                  <a:pt x="274" y="674"/>
                </a:lnTo>
                <a:lnTo>
                  <a:pt x="274" y="672"/>
                </a:lnTo>
                <a:lnTo>
                  <a:pt x="275" y="672"/>
                </a:lnTo>
                <a:lnTo>
                  <a:pt x="275" y="674"/>
                </a:lnTo>
                <a:lnTo>
                  <a:pt x="274" y="675"/>
                </a:lnTo>
                <a:close/>
                <a:moveTo>
                  <a:pt x="185" y="674"/>
                </a:moveTo>
                <a:lnTo>
                  <a:pt x="185" y="672"/>
                </a:lnTo>
                <a:lnTo>
                  <a:pt x="185" y="674"/>
                </a:lnTo>
                <a:close/>
                <a:moveTo>
                  <a:pt x="188" y="672"/>
                </a:moveTo>
                <a:lnTo>
                  <a:pt x="186" y="674"/>
                </a:lnTo>
                <a:lnTo>
                  <a:pt x="186" y="672"/>
                </a:lnTo>
                <a:lnTo>
                  <a:pt x="188" y="672"/>
                </a:lnTo>
                <a:close/>
                <a:moveTo>
                  <a:pt x="258" y="672"/>
                </a:moveTo>
                <a:lnTo>
                  <a:pt x="257" y="672"/>
                </a:lnTo>
                <a:lnTo>
                  <a:pt x="258" y="672"/>
                </a:lnTo>
                <a:close/>
                <a:moveTo>
                  <a:pt x="264" y="672"/>
                </a:moveTo>
                <a:lnTo>
                  <a:pt x="264" y="671"/>
                </a:lnTo>
                <a:lnTo>
                  <a:pt x="264" y="672"/>
                </a:lnTo>
                <a:close/>
                <a:moveTo>
                  <a:pt x="188" y="672"/>
                </a:moveTo>
                <a:lnTo>
                  <a:pt x="188" y="671"/>
                </a:lnTo>
                <a:lnTo>
                  <a:pt x="188" y="672"/>
                </a:lnTo>
                <a:close/>
                <a:moveTo>
                  <a:pt x="268" y="672"/>
                </a:moveTo>
                <a:lnTo>
                  <a:pt x="269" y="672"/>
                </a:lnTo>
                <a:lnTo>
                  <a:pt x="269" y="671"/>
                </a:lnTo>
                <a:lnTo>
                  <a:pt x="269" y="672"/>
                </a:lnTo>
                <a:lnTo>
                  <a:pt x="269" y="674"/>
                </a:lnTo>
                <a:lnTo>
                  <a:pt x="269" y="675"/>
                </a:lnTo>
                <a:lnTo>
                  <a:pt x="268" y="674"/>
                </a:lnTo>
                <a:lnTo>
                  <a:pt x="269" y="674"/>
                </a:lnTo>
                <a:lnTo>
                  <a:pt x="268" y="674"/>
                </a:lnTo>
                <a:lnTo>
                  <a:pt x="268" y="675"/>
                </a:lnTo>
                <a:lnTo>
                  <a:pt x="268" y="676"/>
                </a:lnTo>
                <a:lnTo>
                  <a:pt x="268" y="675"/>
                </a:lnTo>
                <a:lnTo>
                  <a:pt x="268" y="676"/>
                </a:lnTo>
                <a:lnTo>
                  <a:pt x="266" y="676"/>
                </a:lnTo>
                <a:lnTo>
                  <a:pt x="266" y="678"/>
                </a:lnTo>
                <a:lnTo>
                  <a:pt x="268" y="678"/>
                </a:lnTo>
                <a:lnTo>
                  <a:pt x="266" y="678"/>
                </a:lnTo>
                <a:lnTo>
                  <a:pt x="266" y="676"/>
                </a:lnTo>
                <a:lnTo>
                  <a:pt x="265" y="676"/>
                </a:lnTo>
                <a:lnTo>
                  <a:pt x="264" y="675"/>
                </a:lnTo>
                <a:lnTo>
                  <a:pt x="265" y="674"/>
                </a:lnTo>
                <a:lnTo>
                  <a:pt x="264" y="672"/>
                </a:lnTo>
                <a:lnTo>
                  <a:pt x="265" y="672"/>
                </a:lnTo>
                <a:lnTo>
                  <a:pt x="266" y="672"/>
                </a:lnTo>
                <a:lnTo>
                  <a:pt x="266" y="671"/>
                </a:lnTo>
                <a:lnTo>
                  <a:pt x="268" y="671"/>
                </a:lnTo>
                <a:lnTo>
                  <a:pt x="268" y="672"/>
                </a:lnTo>
                <a:close/>
                <a:moveTo>
                  <a:pt x="271" y="672"/>
                </a:moveTo>
                <a:lnTo>
                  <a:pt x="270" y="672"/>
                </a:lnTo>
                <a:lnTo>
                  <a:pt x="270" y="671"/>
                </a:lnTo>
                <a:lnTo>
                  <a:pt x="271" y="672"/>
                </a:lnTo>
                <a:close/>
                <a:moveTo>
                  <a:pt x="269" y="671"/>
                </a:moveTo>
                <a:lnTo>
                  <a:pt x="268" y="671"/>
                </a:lnTo>
                <a:lnTo>
                  <a:pt x="269" y="671"/>
                </a:lnTo>
                <a:close/>
                <a:moveTo>
                  <a:pt x="258" y="671"/>
                </a:moveTo>
                <a:lnTo>
                  <a:pt x="260" y="672"/>
                </a:lnTo>
                <a:lnTo>
                  <a:pt x="261" y="674"/>
                </a:lnTo>
                <a:lnTo>
                  <a:pt x="262" y="674"/>
                </a:lnTo>
                <a:lnTo>
                  <a:pt x="262" y="675"/>
                </a:lnTo>
                <a:lnTo>
                  <a:pt x="261" y="675"/>
                </a:lnTo>
                <a:lnTo>
                  <a:pt x="260" y="674"/>
                </a:lnTo>
                <a:lnTo>
                  <a:pt x="258" y="674"/>
                </a:lnTo>
                <a:lnTo>
                  <a:pt x="260" y="672"/>
                </a:lnTo>
                <a:lnTo>
                  <a:pt x="258" y="672"/>
                </a:lnTo>
                <a:lnTo>
                  <a:pt x="258" y="671"/>
                </a:lnTo>
                <a:lnTo>
                  <a:pt x="257" y="672"/>
                </a:lnTo>
                <a:lnTo>
                  <a:pt x="256" y="672"/>
                </a:lnTo>
                <a:lnTo>
                  <a:pt x="257" y="672"/>
                </a:lnTo>
                <a:lnTo>
                  <a:pt x="257" y="674"/>
                </a:lnTo>
                <a:lnTo>
                  <a:pt x="258" y="674"/>
                </a:lnTo>
                <a:lnTo>
                  <a:pt x="260" y="674"/>
                </a:lnTo>
                <a:lnTo>
                  <a:pt x="260" y="675"/>
                </a:lnTo>
                <a:lnTo>
                  <a:pt x="260" y="674"/>
                </a:lnTo>
                <a:lnTo>
                  <a:pt x="261" y="675"/>
                </a:lnTo>
                <a:lnTo>
                  <a:pt x="262" y="675"/>
                </a:lnTo>
                <a:lnTo>
                  <a:pt x="262" y="676"/>
                </a:lnTo>
                <a:lnTo>
                  <a:pt x="261" y="676"/>
                </a:lnTo>
                <a:lnTo>
                  <a:pt x="262" y="676"/>
                </a:lnTo>
                <a:lnTo>
                  <a:pt x="264" y="676"/>
                </a:lnTo>
                <a:lnTo>
                  <a:pt x="262" y="676"/>
                </a:lnTo>
                <a:lnTo>
                  <a:pt x="264" y="675"/>
                </a:lnTo>
                <a:lnTo>
                  <a:pt x="264" y="676"/>
                </a:lnTo>
                <a:lnTo>
                  <a:pt x="265" y="676"/>
                </a:lnTo>
                <a:lnTo>
                  <a:pt x="266" y="678"/>
                </a:lnTo>
                <a:lnTo>
                  <a:pt x="266" y="679"/>
                </a:lnTo>
                <a:lnTo>
                  <a:pt x="266" y="680"/>
                </a:lnTo>
                <a:lnTo>
                  <a:pt x="266" y="682"/>
                </a:lnTo>
                <a:lnTo>
                  <a:pt x="266" y="683"/>
                </a:lnTo>
                <a:lnTo>
                  <a:pt x="268" y="683"/>
                </a:lnTo>
                <a:lnTo>
                  <a:pt x="266" y="684"/>
                </a:lnTo>
                <a:lnTo>
                  <a:pt x="266" y="686"/>
                </a:lnTo>
                <a:lnTo>
                  <a:pt x="265" y="684"/>
                </a:lnTo>
                <a:lnTo>
                  <a:pt x="265" y="686"/>
                </a:lnTo>
                <a:lnTo>
                  <a:pt x="265" y="687"/>
                </a:lnTo>
                <a:lnTo>
                  <a:pt x="264" y="687"/>
                </a:lnTo>
                <a:lnTo>
                  <a:pt x="262" y="687"/>
                </a:lnTo>
                <a:lnTo>
                  <a:pt x="261" y="687"/>
                </a:lnTo>
                <a:lnTo>
                  <a:pt x="261" y="688"/>
                </a:lnTo>
                <a:lnTo>
                  <a:pt x="261" y="687"/>
                </a:lnTo>
                <a:lnTo>
                  <a:pt x="260" y="687"/>
                </a:lnTo>
                <a:lnTo>
                  <a:pt x="260" y="688"/>
                </a:lnTo>
                <a:lnTo>
                  <a:pt x="258" y="688"/>
                </a:lnTo>
                <a:lnTo>
                  <a:pt x="258" y="689"/>
                </a:lnTo>
                <a:lnTo>
                  <a:pt x="257" y="689"/>
                </a:lnTo>
                <a:lnTo>
                  <a:pt x="257" y="688"/>
                </a:lnTo>
                <a:lnTo>
                  <a:pt x="257" y="687"/>
                </a:lnTo>
                <a:lnTo>
                  <a:pt x="256" y="687"/>
                </a:lnTo>
                <a:lnTo>
                  <a:pt x="254" y="687"/>
                </a:lnTo>
                <a:lnTo>
                  <a:pt x="253" y="687"/>
                </a:lnTo>
                <a:lnTo>
                  <a:pt x="253" y="688"/>
                </a:lnTo>
                <a:lnTo>
                  <a:pt x="252" y="688"/>
                </a:lnTo>
                <a:lnTo>
                  <a:pt x="252" y="687"/>
                </a:lnTo>
                <a:lnTo>
                  <a:pt x="252" y="686"/>
                </a:lnTo>
                <a:lnTo>
                  <a:pt x="253" y="684"/>
                </a:lnTo>
                <a:lnTo>
                  <a:pt x="254" y="683"/>
                </a:lnTo>
                <a:lnTo>
                  <a:pt x="253" y="684"/>
                </a:lnTo>
                <a:lnTo>
                  <a:pt x="252" y="684"/>
                </a:lnTo>
                <a:lnTo>
                  <a:pt x="252" y="686"/>
                </a:lnTo>
                <a:lnTo>
                  <a:pt x="251" y="686"/>
                </a:lnTo>
                <a:lnTo>
                  <a:pt x="252" y="684"/>
                </a:lnTo>
                <a:lnTo>
                  <a:pt x="252" y="683"/>
                </a:lnTo>
                <a:lnTo>
                  <a:pt x="253" y="683"/>
                </a:lnTo>
                <a:lnTo>
                  <a:pt x="253" y="682"/>
                </a:lnTo>
                <a:lnTo>
                  <a:pt x="254" y="680"/>
                </a:lnTo>
                <a:lnTo>
                  <a:pt x="254" y="679"/>
                </a:lnTo>
                <a:lnTo>
                  <a:pt x="254" y="678"/>
                </a:lnTo>
                <a:lnTo>
                  <a:pt x="254" y="676"/>
                </a:lnTo>
                <a:lnTo>
                  <a:pt x="254" y="675"/>
                </a:lnTo>
                <a:lnTo>
                  <a:pt x="254" y="674"/>
                </a:lnTo>
                <a:lnTo>
                  <a:pt x="254" y="672"/>
                </a:lnTo>
                <a:lnTo>
                  <a:pt x="256" y="671"/>
                </a:lnTo>
                <a:lnTo>
                  <a:pt x="257" y="671"/>
                </a:lnTo>
                <a:lnTo>
                  <a:pt x="257" y="670"/>
                </a:lnTo>
                <a:lnTo>
                  <a:pt x="258" y="671"/>
                </a:lnTo>
                <a:close/>
                <a:moveTo>
                  <a:pt x="260" y="670"/>
                </a:moveTo>
                <a:lnTo>
                  <a:pt x="261" y="670"/>
                </a:lnTo>
                <a:lnTo>
                  <a:pt x="262" y="671"/>
                </a:lnTo>
                <a:lnTo>
                  <a:pt x="261" y="671"/>
                </a:lnTo>
                <a:lnTo>
                  <a:pt x="261" y="672"/>
                </a:lnTo>
                <a:lnTo>
                  <a:pt x="260" y="672"/>
                </a:lnTo>
                <a:lnTo>
                  <a:pt x="260" y="671"/>
                </a:lnTo>
                <a:lnTo>
                  <a:pt x="260" y="670"/>
                </a:lnTo>
                <a:close/>
                <a:moveTo>
                  <a:pt x="278" y="670"/>
                </a:moveTo>
                <a:lnTo>
                  <a:pt x="279" y="671"/>
                </a:lnTo>
                <a:lnTo>
                  <a:pt x="279" y="670"/>
                </a:lnTo>
                <a:lnTo>
                  <a:pt x="279" y="671"/>
                </a:lnTo>
                <a:lnTo>
                  <a:pt x="279" y="672"/>
                </a:lnTo>
                <a:lnTo>
                  <a:pt x="278" y="674"/>
                </a:lnTo>
                <a:lnTo>
                  <a:pt x="278" y="675"/>
                </a:lnTo>
                <a:lnTo>
                  <a:pt x="278" y="676"/>
                </a:lnTo>
                <a:lnTo>
                  <a:pt x="275" y="676"/>
                </a:lnTo>
                <a:lnTo>
                  <a:pt x="275" y="675"/>
                </a:lnTo>
                <a:lnTo>
                  <a:pt x="275" y="674"/>
                </a:lnTo>
                <a:lnTo>
                  <a:pt x="275" y="672"/>
                </a:lnTo>
                <a:lnTo>
                  <a:pt x="274" y="672"/>
                </a:lnTo>
                <a:lnTo>
                  <a:pt x="274" y="671"/>
                </a:lnTo>
                <a:lnTo>
                  <a:pt x="275" y="671"/>
                </a:lnTo>
                <a:lnTo>
                  <a:pt x="277" y="670"/>
                </a:lnTo>
                <a:lnTo>
                  <a:pt x="278" y="670"/>
                </a:lnTo>
                <a:close/>
                <a:moveTo>
                  <a:pt x="281" y="670"/>
                </a:moveTo>
                <a:lnTo>
                  <a:pt x="279" y="670"/>
                </a:lnTo>
                <a:lnTo>
                  <a:pt x="278" y="670"/>
                </a:lnTo>
                <a:lnTo>
                  <a:pt x="279" y="668"/>
                </a:lnTo>
                <a:lnTo>
                  <a:pt x="281" y="668"/>
                </a:lnTo>
                <a:lnTo>
                  <a:pt x="281" y="670"/>
                </a:lnTo>
                <a:close/>
                <a:moveTo>
                  <a:pt x="253" y="668"/>
                </a:moveTo>
                <a:lnTo>
                  <a:pt x="254" y="670"/>
                </a:lnTo>
                <a:lnTo>
                  <a:pt x="254" y="671"/>
                </a:lnTo>
                <a:lnTo>
                  <a:pt x="253" y="671"/>
                </a:lnTo>
                <a:lnTo>
                  <a:pt x="253" y="672"/>
                </a:lnTo>
                <a:lnTo>
                  <a:pt x="253" y="675"/>
                </a:lnTo>
                <a:lnTo>
                  <a:pt x="253" y="676"/>
                </a:lnTo>
                <a:lnTo>
                  <a:pt x="252" y="678"/>
                </a:lnTo>
                <a:lnTo>
                  <a:pt x="252" y="679"/>
                </a:lnTo>
                <a:lnTo>
                  <a:pt x="253" y="680"/>
                </a:lnTo>
                <a:lnTo>
                  <a:pt x="251" y="682"/>
                </a:lnTo>
                <a:lnTo>
                  <a:pt x="251" y="680"/>
                </a:lnTo>
                <a:lnTo>
                  <a:pt x="251" y="679"/>
                </a:lnTo>
                <a:lnTo>
                  <a:pt x="249" y="678"/>
                </a:lnTo>
                <a:lnTo>
                  <a:pt x="249" y="676"/>
                </a:lnTo>
                <a:lnTo>
                  <a:pt x="249" y="675"/>
                </a:lnTo>
                <a:lnTo>
                  <a:pt x="249" y="674"/>
                </a:lnTo>
                <a:lnTo>
                  <a:pt x="251" y="672"/>
                </a:lnTo>
                <a:lnTo>
                  <a:pt x="252" y="671"/>
                </a:lnTo>
                <a:lnTo>
                  <a:pt x="252" y="670"/>
                </a:lnTo>
                <a:lnTo>
                  <a:pt x="253" y="668"/>
                </a:lnTo>
                <a:close/>
                <a:moveTo>
                  <a:pt x="256" y="671"/>
                </a:moveTo>
                <a:lnTo>
                  <a:pt x="256" y="670"/>
                </a:lnTo>
                <a:lnTo>
                  <a:pt x="256" y="668"/>
                </a:lnTo>
                <a:lnTo>
                  <a:pt x="257" y="668"/>
                </a:lnTo>
                <a:lnTo>
                  <a:pt x="257" y="670"/>
                </a:lnTo>
                <a:lnTo>
                  <a:pt x="256" y="670"/>
                </a:lnTo>
                <a:lnTo>
                  <a:pt x="256" y="671"/>
                </a:lnTo>
                <a:close/>
                <a:moveTo>
                  <a:pt x="260" y="667"/>
                </a:moveTo>
                <a:lnTo>
                  <a:pt x="261" y="667"/>
                </a:lnTo>
                <a:lnTo>
                  <a:pt x="260" y="667"/>
                </a:lnTo>
                <a:close/>
                <a:moveTo>
                  <a:pt x="261" y="667"/>
                </a:moveTo>
                <a:lnTo>
                  <a:pt x="260" y="667"/>
                </a:lnTo>
                <a:lnTo>
                  <a:pt x="261" y="667"/>
                </a:lnTo>
                <a:close/>
                <a:moveTo>
                  <a:pt x="248" y="667"/>
                </a:moveTo>
                <a:lnTo>
                  <a:pt x="248" y="666"/>
                </a:lnTo>
                <a:lnTo>
                  <a:pt x="248" y="667"/>
                </a:lnTo>
                <a:close/>
                <a:moveTo>
                  <a:pt x="281" y="666"/>
                </a:moveTo>
                <a:lnTo>
                  <a:pt x="282" y="667"/>
                </a:lnTo>
                <a:lnTo>
                  <a:pt x="283" y="667"/>
                </a:lnTo>
                <a:lnTo>
                  <a:pt x="283" y="668"/>
                </a:lnTo>
                <a:lnTo>
                  <a:pt x="282" y="670"/>
                </a:lnTo>
                <a:lnTo>
                  <a:pt x="281" y="670"/>
                </a:lnTo>
                <a:lnTo>
                  <a:pt x="281" y="668"/>
                </a:lnTo>
                <a:lnTo>
                  <a:pt x="281" y="667"/>
                </a:lnTo>
                <a:lnTo>
                  <a:pt x="279" y="667"/>
                </a:lnTo>
                <a:lnTo>
                  <a:pt x="281" y="666"/>
                </a:lnTo>
                <a:close/>
                <a:moveTo>
                  <a:pt x="254" y="667"/>
                </a:moveTo>
                <a:lnTo>
                  <a:pt x="254" y="666"/>
                </a:lnTo>
                <a:lnTo>
                  <a:pt x="254" y="667"/>
                </a:lnTo>
                <a:close/>
                <a:moveTo>
                  <a:pt x="249" y="666"/>
                </a:moveTo>
                <a:lnTo>
                  <a:pt x="248" y="666"/>
                </a:lnTo>
                <a:lnTo>
                  <a:pt x="249" y="666"/>
                </a:lnTo>
                <a:close/>
                <a:moveTo>
                  <a:pt x="262" y="666"/>
                </a:moveTo>
                <a:lnTo>
                  <a:pt x="261" y="666"/>
                </a:lnTo>
                <a:lnTo>
                  <a:pt x="261" y="667"/>
                </a:lnTo>
                <a:lnTo>
                  <a:pt x="262" y="667"/>
                </a:lnTo>
                <a:lnTo>
                  <a:pt x="264" y="667"/>
                </a:lnTo>
                <a:lnTo>
                  <a:pt x="264" y="668"/>
                </a:lnTo>
                <a:lnTo>
                  <a:pt x="262" y="668"/>
                </a:lnTo>
                <a:lnTo>
                  <a:pt x="262" y="667"/>
                </a:lnTo>
                <a:lnTo>
                  <a:pt x="261" y="667"/>
                </a:lnTo>
                <a:lnTo>
                  <a:pt x="261" y="666"/>
                </a:lnTo>
                <a:lnTo>
                  <a:pt x="262" y="666"/>
                </a:lnTo>
                <a:close/>
                <a:moveTo>
                  <a:pt x="262" y="666"/>
                </a:moveTo>
                <a:lnTo>
                  <a:pt x="264" y="667"/>
                </a:lnTo>
                <a:lnTo>
                  <a:pt x="262" y="667"/>
                </a:lnTo>
                <a:lnTo>
                  <a:pt x="262" y="666"/>
                </a:lnTo>
                <a:close/>
                <a:moveTo>
                  <a:pt x="282" y="666"/>
                </a:moveTo>
                <a:lnTo>
                  <a:pt x="281" y="666"/>
                </a:lnTo>
                <a:lnTo>
                  <a:pt x="282" y="666"/>
                </a:lnTo>
                <a:close/>
                <a:moveTo>
                  <a:pt x="266" y="663"/>
                </a:moveTo>
                <a:lnTo>
                  <a:pt x="268" y="665"/>
                </a:lnTo>
                <a:lnTo>
                  <a:pt x="268" y="666"/>
                </a:lnTo>
                <a:lnTo>
                  <a:pt x="266" y="666"/>
                </a:lnTo>
                <a:lnTo>
                  <a:pt x="265" y="665"/>
                </a:lnTo>
                <a:lnTo>
                  <a:pt x="266" y="663"/>
                </a:lnTo>
                <a:close/>
                <a:moveTo>
                  <a:pt x="257" y="665"/>
                </a:moveTo>
                <a:lnTo>
                  <a:pt x="256" y="665"/>
                </a:lnTo>
                <a:lnTo>
                  <a:pt x="254" y="665"/>
                </a:lnTo>
                <a:lnTo>
                  <a:pt x="254" y="663"/>
                </a:lnTo>
                <a:lnTo>
                  <a:pt x="256" y="663"/>
                </a:lnTo>
                <a:lnTo>
                  <a:pt x="256" y="665"/>
                </a:lnTo>
                <a:lnTo>
                  <a:pt x="257" y="665"/>
                </a:lnTo>
                <a:close/>
                <a:moveTo>
                  <a:pt x="256" y="663"/>
                </a:moveTo>
                <a:lnTo>
                  <a:pt x="257" y="663"/>
                </a:lnTo>
                <a:lnTo>
                  <a:pt x="256" y="663"/>
                </a:lnTo>
                <a:close/>
                <a:moveTo>
                  <a:pt x="257" y="663"/>
                </a:moveTo>
                <a:lnTo>
                  <a:pt x="258" y="663"/>
                </a:lnTo>
                <a:lnTo>
                  <a:pt x="257" y="663"/>
                </a:lnTo>
                <a:close/>
                <a:moveTo>
                  <a:pt x="245" y="663"/>
                </a:moveTo>
                <a:lnTo>
                  <a:pt x="245" y="662"/>
                </a:lnTo>
                <a:lnTo>
                  <a:pt x="247" y="662"/>
                </a:lnTo>
                <a:lnTo>
                  <a:pt x="247" y="663"/>
                </a:lnTo>
                <a:lnTo>
                  <a:pt x="245" y="663"/>
                </a:lnTo>
                <a:close/>
                <a:moveTo>
                  <a:pt x="249" y="663"/>
                </a:moveTo>
                <a:lnTo>
                  <a:pt x="249" y="662"/>
                </a:lnTo>
                <a:lnTo>
                  <a:pt x="249" y="663"/>
                </a:lnTo>
                <a:close/>
                <a:moveTo>
                  <a:pt x="251" y="662"/>
                </a:moveTo>
                <a:lnTo>
                  <a:pt x="249" y="662"/>
                </a:lnTo>
                <a:lnTo>
                  <a:pt x="251" y="661"/>
                </a:lnTo>
                <a:lnTo>
                  <a:pt x="251" y="662"/>
                </a:lnTo>
                <a:close/>
                <a:moveTo>
                  <a:pt x="304" y="661"/>
                </a:moveTo>
                <a:lnTo>
                  <a:pt x="305" y="661"/>
                </a:lnTo>
                <a:lnTo>
                  <a:pt x="304" y="661"/>
                </a:lnTo>
                <a:close/>
                <a:moveTo>
                  <a:pt x="248" y="661"/>
                </a:moveTo>
                <a:lnTo>
                  <a:pt x="247" y="661"/>
                </a:lnTo>
                <a:lnTo>
                  <a:pt x="248" y="661"/>
                </a:lnTo>
                <a:close/>
                <a:moveTo>
                  <a:pt x="261" y="659"/>
                </a:moveTo>
                <a:lnTo>
                  <a:pt x="261" y="661"/>
                </a:lnTo>
                <a:lnTo>
                  <a:pt x="262" y="661"/>
                </a:lnTo>
                <a:lnTo>
                  <a:pt x="261" y="661"/>
                </a:lnTo>
                <a:lnTo>
                  <a:pt x="260" y="661"/>
                </a:lnTo>
                <a:lnTo>
                  <a:pt x="261" y="661"/>
                </a:lnTo>
                <a:lnTo>
                  <a:pt x="261" y="659"/>
                </a:lnTo>
                <a:close/>
                <a:moveTo>
                  <a:pt x="326" y="662"/>
                </a:moveTo>
                <a:lnTo>
                  <a:pt x="325" y="661"/>
                </a:lnTo>
                <a:lnTo>
                  <a:pt x="325" y="659"/>
                </a:lnTo>
                <a:lnTo>
                  <a:pt x="326" y="659"/>
                </a:lnTo>
                <a:lnTo>
                  <a:pt x="325" y="659"/>
                </a:lnTo>
                <a:lnTo>
                  <a:pt x="326" y="659"/>
                </a:lnTo>
                <a:lnTo>
                  <a:pt x="328" y="659"/>
                </a:lnTo>
                <a:lnTo>
                  <a:pt x="328" y="661"/>
                </a:lnTo>
                <a:lnTo>
                  <a:pt x="326" y="662"/>
                </a:lnTo>
                <a:close/>
                <a:moveTo>
                  <a:pt x="245" y="659"/>
                </a:moveTo>
                <a:lnTo>
                  <a:pt x="245" y="658"/>
                </a:lnTo>
                <a:lnTo>
                  <a:pt x="245" y="659"/>
                </a:lnTo>
                <a:close/>
                <a:moveTo>
                  <a:pt x="252" y="659"/>
                </a:moveTo>
                <a:lnTo>
                  <a:pt x="252" y="658"/>
                </a:lnTo>
                <a:lnTo>
                  <a:pt x="252" y="659"/>
                </a:lnTo>
                <a:close/>
                <a:moveTo>
                  <a:pt x="291" y="658"/>
                </a:moveTo>
                <a:lnTo>
                  <a:pt x="291" y="659"/>
                </a:lnTo>
                <a:lnTo>
                  <a:pt x="291" y="658"/>
                </a:lnTo>
                <a:close/>
                <a:moveTo>
                  <a:pt x="257" y="658"/>
                </a:moveTo>
                <a:lnTo>
                  <a:pt x="258" y="658"/>
                </a:lnTo>
                <a:lnTo>
                  <a:pt x="258" y="659"/>
                </a:lnTo>
                <a:lnTo>
                  <a:pt x="260" y="659"/>
                </a:lnTo>
                <a:lnTo>
                  <a:pt x="260" y="661"/>
                </a:lnTo>
                <a:lnTo>
                  <a:pt x="258" y="661"/>
                </a:lnTo>
                <a:lnTo>
                  <a:pt x="257" y="659"/>
                </a:lnTo>
                <a:lnTo>
                  <a:pt x="256" y="658"/>
                </a:lnTo>
                <a:lnTo>
                  <a:pt x="256" y="657"/>
                </a:lnTo>
                <a:lnTo>
                  <a:pt x="257" y="657"/>
                </a:lnTo>
                <a:lnTo>
                  <a:pt x="257" y="658"/>
                </a:lnTo>
                <a:close/>
                <a:moveTo>
                  <a:pt x="251" y="658"/>
                </a:moveTo>
                <a:lnTo>
                  <a:pt x="249" y="657"/>
                </a:lnTo>
                <a:lnTo>
                  <a:pt x="251" y="657"/>
                </a:lnTo>
                <a:lnTo>
                  <a:pt x="251" y="658"/>
                </a:lnTo>
                <a:close/>
                <a:moveTo>
                  <a:pt x="247" y="657"/>
                </a:moveTo>
                <a:lnTo>
                  <a:pt x="245" y="657"/>
                </a:lnTo>
                <a:lnTo>
                  <a:pt x="245" y="655"/>
                </a:lnTo>
                <a:lnTo>
                  <a:pt x="247" y="655"/>
                </a:lnTo>
                <a:lnTo>
                  <a:pt x="247" y="657"/>
                </a:lnTo>
                <a:close/>
                <a:moveTo>
                  <a:pt x="248" y="657"/>
                </a:moveTo>
                <a:lnTo>
                  <a:pt x="249" y="657"/>
                </a:lnTo>
                <a:lnTo>
                  <a:pt x="249" y="658"/>
                </a:lnTo>
                <a:lnTo>
                  <a:pt x="251" y="658"/>
                </a:lnTo>
                <a:lnTo>
                  <a:pt x="249" y="658"/>
                </a:lnTo>
                <a:lnTo>
                  <a:pt x="251" y="659"/>
                </a:lnTo>
                <a:lnTo>
                  <a:pt x="251" y="661"/>
                </a:lnTo>
                <a:lnTo>
                  <a:pt x="249" y="661"/>
                </a:lnTo>
                <a:lnTo>
                  <a:pt x="248" y="661"/>
                </a:lnTo>
                <a:lnTo>
                  <a:pt x="247" y="661"/>
                </a:lnTo>
                <a:lnTo>
                  <a:pt x="247" y="659"/>
                </a:lnTo>
                <a:lnTo>
                  <a:pt x="245" y="659"/>
                </a:lnTo>
                <a:lnTo>
                  <a:pt x="245" y="658"/>
                </a:lnTo>
                <a:lnTo>
                  <a:pt x="247" y="657"/>
                </a:lnTo>
                <a:lnTo>
                  <a:pt x="247" y="655"/>
                </a:lnTo>
                <a:lnTo>
                  <a:pt x="248" y="655"/>
                </a:lnTo>
                <a:lnTo>
                  <a:pt x="248" y="654"/>
                </a:lnTo>
                <a:lnTo>
                  <a:pt x="248" y="655"/>
                </a:lnTo>
                <a:lnTo>
                  <a:pt x="249" y="655"/>
                </a:lnTo>
                <a:lnTo>
                  <a:pt x="249" y="657"/>
                </a:lnTo>
                <a:lnTo>
                  <a:pt x="248" y="657"/>
                </a:lnTo>
                <a:close/>
                <a:moveTo>
                  <a:pt x="247" y="655"/>
                </a:moveTo>
                <a:lnTo>
                  <a:pt x="247" y="654"/>
                </a:lnTo>
                <a:lnTo>
                  <a:pt x="248" y="654"/>
                </a:lnTo>
                <a:lnTo>
                  <a:pt x="247" y="655"/>
                </a:lnTo>
                <a:close/>
                <a:moveTo>
                  <a:pt x="251" y="654"/>
                </a:moveTo>
                <a:lnTo>
                  <a:pt x="249" y="654"/>
                </a:lnTo>
                <a:lnTo>
                  <a:pt x="249" y="653"/>
                </a:lnTo>
                <a:lnTo>
                  <a:pt x="251" y="653"/>
                </a:lnTo>
                <a:lnTo>
                  <a:pt x="251" y="654"/>
                </a:lnTo>
                <a:close/>
                <a:moveTo>
                  <a:pt x="328" y="654"/>
                </a:moveTo>
                <a:lnTo>
                  <a:pt x="328" y="653"/>
                </a:lnTo>
                <a:lnTo>
                  <a:pt x="329" y="653"/>
                </a:lnTo>
                <a:lnTo>
                  <a:pt x="329" y="654"/>
                </a:lnTo>
                <a:lnTo>
                  <a:pt x="328" y="654"/>
                </a:lnTo>
                <a:close/>
                <a:moveTo>
                  <a:pt x="241" y="650"/>
                </a:moveTo>
                <a:lnTo>
                  <a:pt x="241" y="649"/>
                </a:lnTo>
                <a:lnTo>
                  <a:pt x="241" y="650"/>
                </a:lnTo>
                <a:close/>
                <a:moveTo>
                  <a:pt x="257" y="649"/>
                </a:moveTo>
                <a:lnTo>
                  <a:pt x="258" y="650"/>
                </a:lnTo>
                <a:lnTo>
                  <a:pt x="257" y="650"/>
                </a:lnTo>
                <a:lnTo>
                  <a:pt x="258" y="650"/>
                </a:lnTo>
                <a:lnTo>
                  <a:pt x="257" y="650"/>
                </a:lnTo>
                <a:lnTo>
                  <a:pt x="256" y="650"/>
                </a:lnTo>
                <a:lnTo>
                  <a:pt x="256" y="649"/>
                </a:lnTo>
                <a:lnTo>
                  <a:pt x="257" y="649"/>
                </a:lnTo>
                <a:close/>
                <a:moveTo>
                  <a:pt x="244" y="649"/>
                </a:moveTo>
                <a:lnTo>
                  <a:pt x="244" y="650"/>
                </a:lnTo>
                <a:lnTo>
                  <a:pt x="245" y="650"/>
                </a:lnTo>
                <a:lnTo>
                  <a:pt x="245" y="649"/>
                </a:lnTo>
                <a:lnTo>
                  <a:pt x="245" y="650"/>
                </a:lnTo>
                <a:lnTo>
                  <a:pt x="245" y="651"/>
                </a:lnTo>
                <a:lnTo>
                  <a:pt x="247" y="651"/>
                </a:lnTo>
                <a:lnTo>
                  <a:pt x="247" y="653"/>
                </a:lnTo>
                <a:lnTo>
                  <a:pt x="247" y="654"/>
                </a:lnTo>
                <a:lnTo>
                  <a:pt x="247" y="655"/>
                </a:lnTo>
                <a:lnTo>
                  <a:pt x="245" y="655"/>
                </a:lnTo>
                <a:lnTo>
                  <a:pt x="247" y="655"/>
                </a:lnTo>
                <a:lnTo>
                  <a:pt x="245" y="655"/>
                </a:lnTo>
                <a:lnTo>
                  <a:pt x="245" y="657"/>
                </a:lnTo>
                <a:lnTo>
                  <a:pt x="245" y="658"/>
                </a:lnTo>
                <a:lnTo>
                  <a:pt x="245" y="659"/>
                </a:lnTo>
                <a:lnTo>
                  <a:pt x="245" y="661"/>
                </a:lnTo>
                <a:lnTo>
                  <a:pt x="247" y="661"/>
                </a:lnTo>
                <a:lnTo>
                  <a:pt x="247" y="662"/>
                </a:lnTo>
                <a:lnTo>
                  <a:pt x="245" y="661"/>
                </a:lnTo>
                <a:lnTo>
                  <a:pt x="245" y="662"/>
                </a:lnTo>
                <a:lnTo>
                  <a:pt x="245" y="663"/>
                </a:lnTo>
                <a:lnTo>
                  <a:pt x="247" y="663"/>
                </a:lnTo>
                <a:lnTo>
                  <a:pt x="248" y="663"/>
                </a:lnTo>
                <a:lnTo>
                  <a:pt x="247" y="663"/>
                </a:lnTo>
                <a:lnTo>
                  <a:pt x="247" y="665"/>
                </a:lnTo>
                <a:lnTo>
                  <a:pt x="248" y="665"/>
                </a:lnTo>
                <a:lnTo>
                  <a:pt x="248" y="666"/>
                </a:lnTo>
                <a:lnTo>
                  <a:pt x="247" y="666"/>
                </a:lnTo>
                <a:lnTo>
                  <a:pt x="247" y="667"/>
                </a:lnTo>
                <a:lnTo>
                  <a:pt x="248" y="667"/>
                </a:lnTo>
                <a:lnTo>
                  <a:pt x="249" y="666"/>
                </a:lnTo>
                <a:lnTo>
                  <a:pt x="248" y="665"/>
                </a:lnTo>
                <a:lnTo>
                  <a:pt x="248" y="663"/>
                </a:lnTo>
                <a:lnTo>
                  <a:pt x="247" y="662"/>
                </a:lnTo>
                <a:lnTo>
                  <a:pt x="248" y="662"/>
                </a:lnTo>
                <a:lnTo>
                  <a:pt x="249" y="662"/>
                </a:lnTo>
                <a:lnTo>
                  <a:pt x="249" y="663"/>
                </a:lnTo>
                <a:lnTo>
                  <a:pt x="249" y="665"/>
                </a:lnTo>
                <a:lnTo>
                  <a:pt x="249" y="663"/>
                </a:lnTo>
                <a:lnTo>
                  <a:pt x="251" y="663"/>
                </a:lnTo>
                <a:lnTo>
                  <a:pt x="251" y="665"/>
                </a:lnTo>
                <a:lnTo>
                  <a:pt x="252" y="665"/>
                </a:lnTo>
                <a:lnTo>
                  <a:pt x="253" y="665"/>
                </a:lnTo>
                <a:lnTo>
                  <a:pt x="253" y="666"/>
                </a:lnTo>
                <a:lnTo>
                  <a:pt x="253" y="667"/>
                </a:lnTo>
                <a:lnTo>
                  <a:pt x="253" y="668"/>
                </a:lnTo>
                <a:lnTo>
                  <a:pt x="252" y="668"/>
                </a:lnTo>
                <a:lnTo>
                  <a:pt x="252" y="670"/>
                </a:lnTo>
                <a:lnTo>
                  <a:pt x="251" y="671"/>
                </a:lnTo>
                <a:lnTo>
                  <a:pt x="249" y="674"/>
                </a:lnTo>
                <a:lnTo>
                  <a:pt x="248" y="675"/>
                </a:lnTo>
                <a:lnTo>
                  <a:pt x="248" y="676"/>
                </a:lnTo>
                <a:lnTo>
                  <a:pt x="249" y="678"/>
                </a:lnTo>
                <a:lnTo>
                  <a:pt x="249" y="679"/>
                </a:lnTo>
                <a:lnTo>
                  <a:pt x="251" y="680"/>
                </a:lnTo>
                <a:lnTo>
                  <a:pt x="251" y="682"/>
                </a:lnTo>
                <a:lnTo>
                  <a:pt x="249" y="683"/>
                </a:lnTo>
                <a:lnTo>
                  <a:pt x="248" y="683"/>
                </a:lnTo>
                <a:lnTo>
                  <a:pt x="247" y="683"/>
                </a:lnTo>
                <a:lnTo>
                  <a:pt x="245" y="684"/>
                </a:lnTo>
                <a:lnTo>
                  <a:pt x="247" y="684"/>
                </a:lnTo>
                <a:lnTo>
                  <a:pt x="248" y="683"/>
                </a:lnTo>
                <a:lnTo>
                  <a:pt x="249" y="683"/>
                </a:lnTo>
                <a:lnTo>
                  <a:pt x="249" y="684"/>
                </a:lnTo>
                <a:lnTo>
                  <a:pt x="251" y="684"/>
                </a:lnTo>
                <a:lnTo>
                  <a:pt x="249" y="686"/>
                </a:lnTo>
                <a:lnTo>
                  <a:pt x="249" y="687"/>
                </a:lnTo>
                <a:lnTo>
                  <a:pt x="251" y="687"/>
                </a:lnTo>
                <a:lnTo>
                  <a:pt x="251" y="688"/>
                </a:lnTo>
                <a:lnTo>
                  <a:pt x="249" y="688"/>
                </a:lnTo>
                <a:lnTo>
                  <a:pt x="249" y="689"/>
                </a:lnTo>
                <a:lnTo>
                  <a:pt x="248" y="689"/>
                </a:lnTo>
                <a:lnTo>
                  <a:pt x="247" y="689"/>
                </a:lnTo>
                <a:lnTo>
                  <a:pt x="248" y="691"/>
                </a:lnTo>
                <a:lnTo>
                  <a:pt x="247" y="691"/>
                </a:lnTo>
                <a:lnTo>
                  <a:pt x="248" y="691"/>
                </a:lnTo>
                <a:lnTo>
                  <a:pt x="248" y="692"/>
                </a:lnTo>
                <a:lnTo>
                  <a:pt x="247" y="692"/>
                </a:lnTo>
                <a:lnTo>
                  <a:pt x="247" y="693"/>
                </a:lnTo>
                <a:lnTo>
                  <a:pt x="245" y="695"/>
                </a:lnTo>
                <a:lnTo>
                  <a:pt x="247" y="695"/>
                </a:lnTo>
                <a:lnTo>
                  <a:pt x="245" y="695"/>
                </a:lnTo>
                <a:lnTo>
                  <a:pt x="247" y="695"/>
                </a:lnTo>
                <a:lnTo>
                  <a:pt x="245" y="697"/>
                </a:lnTo>
                <a:lnTo>
                  <a:pt x="247" y="699"/>
                </a:lnTo>
                <a:lnTo>
                  <a:pt x="248" y="699"/>
                </a:lnTo>
                <a:lnTo>
                  <a:pt x="248" y="700"/>
                </a:lnTo>
                <a:lnTo>
                  <a:pt x="247" y="700"/>
                </a:lnTo>
                <a:lnTo>
                  <a:pt x="245" y="701"/>
                </a:lnTo>
                <a:lnTo>
                  <a:pt x="245" y="700"/>
                </a:lnTo>
                <a:lnTo>
                  <a:pt x="243" y="700"/>
                </a:lnTo>
                <a:lnTo>
                  <a:pt x="243" y="699"/>
                </a:lnTo>
                <a:lnTo>
                  <a:pt x="241" y="699"/>
                </a:lnTo>
                <a:lnTo>
                  <a:pt x="241" y="697"/>
                </a:lnTo>
                <a:lnTo>
                  <a:pt x="241" y="699"/>
                </a:lnTo>
                <a:lnTo>
                  <a:pt x="241" y="697"/>
                </a:lnTo>
                <a:lnTo>
                  <a:pt x="240" y="699"/>
                </a:lnTo>
                <a:lnTo>
                  <a:pt x="240" y="697"/>
                </a:lnTo>
                <a:lnTo>
                  <a:pt x="240" y="699"/>
                </a:lnTo>
                <a:lnTo>
                  <a:pt x="240" y="697"/>
                </a:lnTo>
                <a:lnTo>
                  <a:pt x="240" y="699"/>
                </a:lnTo>
                <a:lnTo>
                  <a:pt x="239" y="699"/>
                </a:lnTo>
                <a:lnTo>
                  <a:pt x="237" y="699"/>
                </a:lnTo>
                <a:lnTo>
                  <a:pt x="237" y="697"/>
                </a:lnTo>
                <a:lnTo>
                  <a:pt x="236" y="697"/>
                </a:lnTo>
                <a:lnTo>
                  <a:pt x="235" y="696"/>
                </a:lnTo>
                <a:lnTo>
                  <a:pt x="233" y="696"/>
                </a:lnTo>
                <a:lnTo>
                  <a:pt x="233" y="695"/>
                </a:lnTo>
                <a:lnTo>
                  <a:pt x="233" y="693"/>
                </a:lnTo>
                <a:lnTo>
                  <a:pt x="235" y="693"/>
                </a:lnTo>
                <a:lnTo>
                  <a:pt x="236" y="692"/>
                </a:lnTo>
                <a:lnTo>
                  <a:pt x="236" y="691"/>
                </a:lnTo>
                <a:lnTo>
                  <a:pt x="237" y="689"/>
                </a:lnTo>
                <a:lnTo>
                  <a:pt x="237" y="688"/>
                </a:lnTo>
                <a:lnTo>
                  <a:pt x="239" y="688"/>
                </a:lnTo>
                <a:lnTo>
                  <a:pt x="239" y="687"/>
                </a:lnTo>
                <a:lnTo>
                  <a:pt x="240" y="687"/>
                </a:lnTo>
                <a:lnTo>
                  <a:pt x="239" y="687"/>
                </a:lnTo>
                <a:lnTo>
                  <a:pt x="237" y="687"/>
                </a:lnTo>
                <a:lnTo>
                  <a:pt x="236" y="687"/>
                </a:lnTo>
                <a:lnTo>
                  <a:pt x="235" y="686"/>
                </a:lnTo>
                <a:lnTo>
                  <a:pt x="235" y="684"/>
                </a:lnTo>
                <a:lnTo>
                  <a:pt x="233" y="686"/>
                </a:lnTo>
                <a:lnTo>
                  <a:pt x="235" y="687"/>
                </a:lnTo>
                <a:lnTo>
                  <a:pt x="233" y="687"/>
                </a:lnTo>
                <a:lnTo>
                  <a:pt x="233" y="688"/>
                </a:lnTo>
                <a:lnTo>
                  <a:pt x="233" y="689"/>
                </a:lnTo>
                <a:lnTo>
                  <a:pt x="233" y="691"/>
                </a:lnTo>
                <a:lnTo>
                  <a:pt x="232" y="692"/>
                </a:lnTo>
                <a:lnTo>
                  <a:pt x="232" y="691"/>
                </a:lnTo>
                <a:lnTo>
                  <a:pt x="231" y="689"/>
                </a:lnTo>
                <a:lnTo>
                  <a:pt x="231" y="688"/>
                </a:lnTo>
                <a:lnTo>
                  <a:pt x="231" y="687"/>
                </a:lnTo>
                <a:lnTo>
                  <a:pt x="230" y="687"/>
                </a:lnTo>
                <a:lnTo>
                  <a:pt x="228" y="687"/>
                </a:lnTo>
                <a:lnTo>
                  <a:pt x="227" y="686"/>
                </a:lnTo>
                <a:lnTo>
                  <a:pt x="227" y="684"/>
                </a:lnTo>
                <a:lnTo>
                  <a:pt x="226" y="684"/>
                </a:lnTo>
                <a:lnTo>
                  <a:pt x="226" y="683"/>
                </a:lnTo>
                <a:lnTo>
                  <a:pt x="224" y="683"/>
                </a:lnTo>
                <a:lnTo>
                  <a:pt x="224" y="682"/>
                </a:lnTo>
                <a:lnTo>
                  <a:pt x="223" y="682"/>
                </a:lnTo>
                <a:lnTo>
                  <a:pt x="223" y="680"/>
                </a:lnTo>
                <a:lnTo>
                  <a:pt x="223" y="679"/>
                </a:lnTo>
                <a:lnTo>
                  <a:pt x="223" y="678"/>
                </a:lnTo>
                <a:lnTo>
                  <a:pt x="223" y="675"/>
                </a:lnTo>
                <a:lnTo>
                  <a:pt x="224" y="675"/>
                </a:lnTo>
                <a:lnTo>
                  <a:pt x="224" y="674"/>
                </a:lnTo>
                <a:lnTo>
                  <a:pt x="223" y="675"/>
                </a:lnTo>
                <a:lnTo>
                  <a:pt x="223" y="674"/>
                </a:lnTo>
                <a:lnTo>
                  <a:pt x="223" y="675"/>
                </a:lnTo>
                <a:lnTo>
                  <a:pt x="223" y="676"/>
                </a:lnTo>
                <a:lnTo>
                  <a:pt x="223" y="678"/>
                </a:lnTo>
                <a:lnTo>
                  <a:pt x="222" y="679"/>
                </a:lnTo>
                <a:lnTo>
                  <a:pt x="222" y="680"/>
                </a:lnTo>
                <a:lnTo>
                  <a:pt x="223" y="680"/>
                </a:lnTo>
                <a:lnTo>
                  <a:pt x="223" y="682"/>
                </a:lnTo>
                <a:lnTo>
                  <a:pt x="224" y="682"/>
                </a:lnTo>
                <a:lnTo>
                  <a:pt x="224" y="683"/>
                </a:lnTo>
                <a:lnTo>
                  <a:pt x="223" y="683"/>
                </a:lnTo>
                <a:lnTo>
                  <a:pt x="223" y="684"/>
                </a:lnTo>
                <a:lnTo>
                  <a:pt x="224" y="684"/>
                </a:lnTo>
                <a:lnTo>
                  <a:pt x="224" y="686"/>
                </a:lnTo>
                <a:lnTo>
                  <a:pt x="223" y="687"/>
                </a:lnTo>
                <a:lnTo>
                  <a:pt x="222" y="687"/>
                </a:lnTo>
                <a:lnTo>
                  <a:pt x="222" y="688"/>
                </a:lnTo>
                <a:lnTo>
                  <a:pt x="220" y="688"/>
                </a:lnTo>
                <a:lnTo>
                  <a:pt x="222" y="688"/>
                </a:lnTo>
                <a:lnTo>
                  <a:pt x="222" y="691"/>
                </a:lnTo>
                <a:lnTo>
                  <a:pt x="219" y="691"/>
                </a:lnTo>
                <a:lnTo>
                  <a:pt x="218" y="691"/>
                </a:lnTo>
                <a:lnTo>
                  <a:pt x="219" y="691"/>
                </a:lnTo>
                <a:lnTo>
                  <a:pt x="219" y="692"/>
                </a:lnTo>
                <a:lnTo>
                  <a:pt x="219" y="693"/>
                </a:lnTo>
                <a:lnTo>
                  <a:pt x="218" y="695"/>
                </a:lnTo>
                <a:lnTo>
                  <a:pt x="216" y="695"/>
                </a:lnTo>
                <a:lnTo>
                  <a:pt x="215" y="693"/>
                </a:lnTo>
                <a:lnTo>
                  <a:pt x="215" y="692"/>
                </a:lnTo>
                <a:lnTo>
                  <a:pt x="216" y="692"/>
                </a:lnTo>
                <a:lnTo>
                  <a:pt x="215" y="692"/>
                </a:lnTo>
                <a:lnTo>
                  <a:pt x="215" y="693"/>
                </a:lnTo>
                <a:lnTo>
                  <a:pt x="214" y="693"/>
                </a:lnTo>
                <a:lnTo>
                  <a:pt x="214" y="695"/>
                </a:lnTo>
                <a:lnTo>
                  <a:pt x="213" y="695"/>
                </a:lnTo>
                <a:lnTo>
                  <a:pt x="211" y="695"/>
                </a:lnTo>
                <a:lnTo>
                  <a:pt x="214" y="693"/>
                </a:lnTo>
                <a:lnTo>
                  <a:pt x="214" y="692"/>
                </a:lnTo>
                <a:lnTo>
                  <a:pt x="214" y="691"/>
                </a:lnTo>
                <a:lnTo>
                  <a:pt x="213" y="691"/>
                </a:lnTo>
                <a:lnTo>
                  <a:pt x="214" y="689"/>
                </a:lnTo>
                <a:lnTo>
                  <a:pt x="213" y="689"/>
                </a:lnTo>
                <a:lnTo>
                  <a:pt x="213" y="691"/>
                </a:lnTo>
                <a:lnTo>
                  <a:pt x="211" y="691"/>
                </a:lnTo>
                <a:lnTo>
                  <a:pt x="211" y="692"/>
                </a:lnTo>
                <a:lnTo>
                  <a:pt x="210" y="692"/>
                </a:lnTo>
                <a:lnTo>
                  <a:pt x="209" y="691"/>
                </a:lnTo>
                <a:lnTo>
                  <a:pt x="209" y="689"/>
                </a:lnTo>
                <a:lnTo>
                  <a:pt x="209" y="688"/>
                </a:lnTo>
                <a:lnTo>
                  <a:pt x="209" y="687"/>
                </a:lnTo>
                <a:lnTo>
                  <a:pt x="209" y="688"/>
                </a:lnTo>
                <a:lnTo>
                  <a:pt x="207" y="688"/>
                </a:lnTo>
                <a:lnTo>
                  <a:pt x="207" y="687"/>
                </a:lnTo>
                <a:lnTo>
                  <a:pt x="205" y="687"/>
                </a:lnTo>
                <a:lnTo>
                  <a:pt x="205" y="688"/>
                </a:lnTo>
                <a:lnTo>
                  <a:pt x="203" y="688"/>
                </a:lnTo>
                <a:lnTo>
                  <a:pt x="203" y="689"/>
                </a:lnTo>
                <a:lnTo>
                  <a:pt x="202" y="689"/>
                </a:lnTo>
                <a:lnTo>
                  <a:pt x="201" y="689"/>
                </a:lnTo>
                <a:lnTo>
                  <a:pt x="201" y="691"/>
                </a:lnTo>
                <a:lnTo>
                  <a:pt x="201" y="692"/>
                </a:lnTo>
                <a:lnTo>
                  <a:pt x="199" y="692"/>
                </a:lnTo>
                <a:lnTo>
                  <a:pt x="199" y="693"/>
                </a:lnTo>
                <a:lnTo>
                  <a:pt x="199" y="692"/>
                </a:lnTo>
                <a:lnTo>
                  <a:pt x="198" y="692"/>
                </a:lnTo>
                <a:lnTo>
                  <a:pt x="197" y="692"/>
                </a:lnTo>
                <a:lnTo>
                  <a:pt x="197" y="693"/>
                </a:lnTo>
                <a:lnTo>
                  <a:pt x="196" y="693"/>
                </a:lnTo>
                <a:lnTo>
                  <a:pt x="197" y="693"/>
                </a:lnTo>
                <a:lnTo>
                  <a:pt x="197" y="695"/>
                </a:lnTo>
                <a:lnTo>
                  <a:pt x="197" y="697"/>
                </a:lnTo>
                <a:lnTo>
                  <a:pt x="197" y="699"/>
                </a:lnTo>
                <a:lnTo>
                  <a:pt x="197" y="700"/>
                </a:lnTo>
                <a:lnTo>
                  <a:pt x="196" y="700"/>
                </a:lnTo>
                <a:lnTo>
                  <a:pt x="194" y="700"/>
                </a:lnTo>
                <a:lnTo>
                  <a:pt x="194" y="699"/>
                </a:lnTo>
                <a:lnTo>
                  <a:pt x="194" y="697"/>
                </a:lnTo>
                <a:lnTo>
                  <a:pt x="194" y="696"/>
                </a:lnTo>
                <a:lnTo>
                  <a:pt x="193" y="697"/>
                </a:lnTo>
                <a:lnTo>
                  <a:pt x="194" y="699"/>
                </a:lnTo>
                <a:lnTo>
                  <a:pt x="194" y="701"/>
                </a:lnTo>
                <a:lnTo>
                  <a:pt x="194" y="703"/>
                </a:lnTo>
                <a:lnTo>
                  <a:pt x="193" y="703"/>
                </a:lnTo>
                <a:lnTo>
                  <a:pt x="192" y="703"/>
                </a:lnTo>
                <a:lnTo>
                  <a:pt x="190" y="703"/>
                </a:lnTo>
                <a:lnTo>
                  <a:pt x="190" y="704"/>
                </a:lnTo>
                <a:lnTo>
                  <a:pt x="192" y="704"/>
                </a:lnTo>
                <a:lnTo>
                  <a:pt x="192" y="705"/>
                </a:lnTo>
                <a:lnTo>
                  <a:pt x="192" y="706"/>
                </a:lnTo>
                <a:lnTo>
                  <a:pt x="192" y="708"/>
                </a:lnTo>
                <a:lnTo>
                  <a:pt x="190" y="708"/>
                </a:lnTo>
                <a:lnTo>
                  <a:pt x="190" y="709"/>
                </a:lnTo>
                <a:lnTo>
                  <a:pt x="189" y="710"/>
                </a:lnTo>
                <a:lnTo>
                  <a:pt x="188" y="710"/>
                </a:lnTo>
                <a:lnTo>
                  <a:pt x="188" y="712"/>
                </a:lnTo>
                <a:lnTo>
                  <a:pt x="186" y="712"/>
                </a:lnTo>
                <a:lnTo>
                  <a:pt x="185" y="712"/>
                </a:lnTo>
                <a:lnTo>
                  <a:pt x="184" y="712"/>
                </a:lnTo>
                <a:lnTo>
                  <a:pt x="185" y="710"/>
                </a:lnTo>
                <a:lnTo>
                  <a:pt x="184" y="710"/>
                </a:lnTo>
                <a:lnTo>
                  <a:pt x="184" y="709"/>
                </a:lnTo>
                <a:lnTo>
                  <a:pt x="182" y="709"/>
                </a:lnTo>
                <a:lnTo>
                  <a:pt x="181" y="709"/>
                </a:lnTo>
                <a:lnTo>
                  <a:pt x="180" y="709"/>
                </a:lnTo>
                <a:lnTo>
                  <a:pt x="179" y="709"/>
                </a:lnTo>
                <a:lnTo>
                  <a:pt x="177" y="712"/>
                </a:lnTo>
                <a:lnTo>
                  <a:pt x="177" y="713"/>
                </a:lnTo>
                <a:lnTo>
                  <a:pt x="175" y="713"/>
                </a:lnTo>
                <a:lnTo>
                  <a:pt x="173" y="713"/>
                </a:lnTo>
                <a:lnTo>
                  <a:pt x="173" y="714"/>
                </a:lnTo>
                <a:lnTo>
                  <a:pt x="172" y="713"/>
                </a:lnTo>
                <a:lnTo>
                  <a:pt x="172" y="714"/>
                </a:lnTo>
                <a:lnTo>
                  <a:pt x="171" y="714"/>
                </a:lnTo>
                <a:lnTo>
                  <a:pt x="169" y="714"/>
                </a:lnTo>
                <a:lnTo>
                  <a:pt x="169" y="713"/>
                </a:lnTo>
                <a:lnTo>
                  <a:pt x="168" y="713"/>
                </a:lnTo>
                <a:lnTo>
                  <a:pt x="168" y="714"/>
                </a:lnTo>
                <a:lnTo>
                  <a:pt x="169" y="716"/>
                </a:lnTo>
                <a:lnTo>
                  <a:pt x="168" y="716"/>
                </a:lnTo>
                <a:lnTo>
                  <a:pt x="167" y="716"/>
                </a:lnTo>
                <a:lnTo>
                  <a:pt x="165" y="716"/>
                </a:lnTo>
                <a:lnTo>
                  <a:pt x="165" y="714"/>
                </a:lnTo>
                <a:lnTo>
                  <a:pt x="164" y="716"/>
                </a:lnTo>
                <a:lnTo>
                  <a:pt x="164" y="714"/>
                </a:lnTo>
                <a:lnTo>
                  <a:pt x="163" y="714"/>
                </a:lnTo>
                <a:lnTo>
                  <a:pt x="163" y="716"/>
                </a:lnTo>
                <a:lnTo>
                  <a:pt x="161" y="716"/>
                </a:lnTo>
                <a:lnTo>
                  <a:pt x="161" y="717"/>
                </a:lnTo>
                <a:lnTo>
                  <a:pt x="161" y="716"/>
                </a:lnTo>
                <a:lnTo>
                  <a:pt x="163" y="716"/>
                </a:lnTo>
                <a:lnTo>
                  <a:pt x="164" y="716"/>
                </a:lnTo>
                <a:lnTo>
                  <a:pt x="164" y="718"/>
                </a:lnTo>
                <a:lnTo>
                  <a:pt x="161" y="718"/>
                </a:lnTo>
                <a:lnTo>
                  <a:pt x="160" y="718"/>
                </a:lnTo>
                <a:lnTo>
                  <a:pt x="159" y="718"/>
                </a:lnTo>
                <a:lnTo>
                  <a:pt x="158" y="718"/>
                </a:lnTo>
                <a:lnTo>
                  <a:pt x="158" y="717"/>
                </a:lnTo>
                <a:lnTo>
                  <a:pt x="156" y="717"/>
                </a:lnTo>
                <a:lnTo>
                  <a:pt x="155" y="717"/>
                </a:lnTo>
                <a:lnTo>
                  <a:pt x="155" y="716"/>
                </a:lnTo>
                <a:lnTo>
                  <a:pt x="155" y="713"/>
                </a:lnTo>
                <a:lnTo>
                  <a:pt x="154" y="712"/>
                </a:lnTo>
                <a:lnTo>
                  <a:pt x="152" y="710"/>
                </a:lnTo>
                <a:lnTo>
                  <a:pt x="154" y="709"/>
                </a:lnTo>
                <a:lnTo>
                  <a:pt x="154" y="708"/>
                </a:lnTo>
                <a:lnTo>
                  <a:pt x="154" y="706"/>
                </a:lnTo>
                <a:lnTo>
                  <a:pt x="154" y="705"/>
                </a:lnTo>
                <a:lnTo>
                  <a:pt x="155" y="704"/>
                </a:lnTo>
                <a:lnTo>
                  <a:pt x="155" y="703"/>
                </a:lnTo>
                <a:lnTo>
                  <a:pt x="155" y="701"/>
                </a:lnTo>
                <a:lnTo>
                  <a:pt x="154" y="700"/>
                </a:lnTo>
                <a:lnTo>
                  <a:pt x="152" y="700"/>
                </a:lnTo>
                <a:lnTo>
                  <a:pt x="152" y="699"/>
                </a:lnTo>
                <a:lnTo>
                  <a:pt x="154" y="697"/>
                </a:lnTo>
                <a:lnTo>
                  <a:pt x="154" y="696"/>
                </a:lnTo>
                <a:lnTo>
                  <a:pt x="155" y="695"/>
                </a:lnTo>
                <a:lnTo>
                  <a:pt x="156" y="695"/>
                </a:lnTo>
                <a:lnTo>
                  <a:pt x="156" y="693"/>
                </a:lnTo>
                <a:lnTo>
                  <a:pt x="158" y="693"/>
                </a:lnTo>
                <a:lnTo>
                  <a:pt x="159" y="693"/>
                </a:lnTo>
                <a:lnTo>
                  <a:pt x="160" y="693"/>
                </a:lnTo>
                <a:lnTo>
                  <a:pt x="161" y="695"/>
                </a:lnTo>
                <a:lnTo>
                  <a:pt x="163" y="696"/>
                </a:lnTo>
                <a:lnTo>
                  <a:pt x="163" y="695"/>
                </a:lnTo>
                <a:lnTo>
                  <a:pt x="164" y="693"/>
                </a:lnTo>
                <a:lnTo>
                  <a:pt x="165" y="693"/>
                </a:lnTo>
                <a:lnTo>
                  <a:pt x="167" y="693"/>
                </a:lnTo>
                <a:lnTo>
                  <a:pt x="168" y="692"/>
                </a:lnTo>
                <a:lnTo>
                  <a:pt x="169" y="692"/>
                </a:lnTo>
                <a:lnTo>
                  <a:pt x="171" y="692"/>
                </a:lnTo>
                <a:lnTo>
                  <a:pt x="171" y="691"/>
                </a:lnTo>
                <a:lnTo>
                  <a:pt x="172" y="691"/>
                </a:lnTo>
                <a:lnTo>
                  <a:pt x="172" y="689"/>
                </a:lnTo>
                <a:lnTo>
                  <a:pt x="173" y="689"/>
                </a:lnTo>
                <a:lnTo>
                  <a:pt x="173" y="688"/>
                </a:lnTo>
                <a:lnTo>
                  <a:pt x="175" y="688"/>
                </a:lnTo>
                <a:lnTo>
                  <a:pt x="176" y="688"/>
                </a:lnTo>
                <a:lnTo>
                  <a:pt x="177" y="687"/>
                </a:lnTo>
                <a:lnTo>
                  <a:pt x="179" y="687"/>
                </a:lnTo>
                <a:lnTo>
                  <a:pt x="180" y="686"/>
                </a:lnTo>
                <a:lnTo>
                  <a:pt x="181" y="686"/>
                </a:lnTo>
                <a:lnTo>
                  <a:pt x="182" y="686"/>
                </a:lnTo>
                <a:lnTo>
                  <a:pt x="182" y="684"/>
                </a:lnTo>
                <a:lnTo>
                  <a:pt x="184" y="683"/>
                </a:lnTo>
                <a:lnTo>
                  <a:pt x="184" y="682"/>
                </a:lnTo>
                <a:lnTo>
                  <a:pt x="185" y="682"/>
                </a:lnTo>
                <a:lnTo>
                  <a:pt x="185" y="680"/>
                </a:lnTo>
                <a:lnTo>
                  <a:pt x="185" y="679"/>
                </a:lnTo>
                <a:lnTo>
                  <a:pt x="186" y="679"/>
                </a:lnTo>
                <a:lnTo>
                  <a:pt x="186" y="678"/>
                </a:lnTo>
                <a:lnTo>
                  <a:pt x="188" y="678"/>
                </a:lnTo>
                <a:lnTo>
                  <a:pt x="188" y="676"/>
                </a:lnTo>
                <a:lnTo>
                  <a:pt x="189" y="678"/>
                </a:lnTo>
                <a:lnTo>
                  <a:pt x="189" y="676"/>
                </a:lnTo>
                <a:lnTo>
                  <a:pt x="190" y="675"/>
                </a:lnTo>
                <a:lnTo>
                  <a:pt x="192" y="675"/>
                </a:lnTo>
                <a:lnTo>
                  <a:pt x="193" y="675"/>
                </a:lnTo>
                <a:lnTo>
                  <a:pt x="194" y="676"/>
                </a:lnTo>
                <a:lnTo>
                  <a:pt x="194" y="675"/>
                </a:lnTo>
                <a:lnTo>
                  <a:pt x="196" y="676"/>
                </a:lnTo>
                <a:lnTo>
                  <a:pt x="196" y="675"/>
                </a:lnTo>
                <a:lnTo>
                  <a:pt x="196" y="676"/>
                </a:lnTo>
                <a:lnTo>
                  <a:pt x="196" y="675"/>
                </a:lnTo>
                <a:lnTo>
                  <a:pt x="196" y="676"/>
                </a:lnTo>
                <a:lnTo>
                  <a:pt x="197" y="676"/>
                </a:lnTo>
                <a:lnTo>
                  <a:pt x="197" y="675"/>
                </a:lnTo>
                <a:lnTo>
                  <a:pt x="197" y="676"/>
                </a:lnTo>
                <a:lnTo>
                  <a:pt x="198" y="675"/>
                </a:lnTo>
                <a:lnTo>
                  <a:pt x="199" y="676"/>
                </a:lnTo>
                <a:lnTo>
                  <a:pt x="201" y="675"/>
                </a:lnTo>
                <a:lnTo>
                  <a:pt x="202" y="675"/>
                </a:lnTo>
                <a:lnTo>
                  <a:pt x="202" y="676"/>
                </a:lnTo>
                <a:lnTo>
                  <a:pt x="203" y="675"/>
                </a:lnTo>
                <a:lnTo>
                  <a:pt x="202" y="675"/>
                </a:lnTo>
                <a:lnTo>
                  <a:pt x="202" y="674"/>
                </a:lnTo>
                <a:lnTo>
                  <a:pt x="203" y="674"/>
                </a:lnTo>
                <a:lnTo>
                  <a:pt x="205" y="674"/>
                </a:lnTo>
                <a:lnTo>
                  <a:pt x="205" y="672"/>
                </a:lnTo>
                <a:lnTo>
                  <a:pt x="207" y="671"/>
                </a:lnTo>
                <a:lnTo>
                  <a:pt x="207" y="670"/>
                </a:lnTo>
                <a:lnTo>
                  <a:pt x="209" y="670"/>
                </a:lnTo>
                <a:lnTo>
                  <a:pt x="210" y="668"/>
                </a:lnTo>
                <a:lnTo>
                  <a:pt x="211" y="667"/>
                </a:lnTo>
                <a:lnTo>
                  <a:pt x="213" y="667"/>
                </a:lnTo>
                <a:lnTo>
                  <a:pt x="213" y="670"/>
                </a:lnTo>
                <a:lnTo>
                  <a:pt x="214" y="670"/>
                </a:lnTo>
                <a:lnTo>
                  <a:pt x="215" y="668"/>
                </a:lnTo>
                <a:lnTo>
                  <a:pt x="216" y="667"/>
                </a:lnTo>
                <a:lnTo>
                  <a:pt x="215" y="668"/>
                </a:lnTo>
                <a:lnTo>
                  <a:pt x="214" y="668"/>
                </a:lnTo>
                <a:lnTo>
                  <a:pt x="213" y="668"/>
                </a:lnTo>
                <a:lnTo>
                  <a:pt x="213" y="667"/>
                </a:lnTo>
                <a:lnTo>
                  <a:pt x="214" y="667"/>
                </a:lnTo>
                <a:lnTo>
                  <a:pt x="214" y="666"/>
                </a:lnTo>
                <a:lnTo>
                  <a:pt x="213" y="666"/>
                </a:lnTo>
                <a:lnTo>
                  <a:pt x="213" y="665"/>
                </a:lnTo>
                <a:lnTo>
                  <a:pt x="214" y="665"/>
                </a:lnTo>
                <a:lnTo>
                  <a:pt x="215" y="663"/>
                </a:lnTo>
                <a:lnTo>
                  <a:pt x="216" y="663"/>
                </a:lnTo>
                <a:lnTo>
                  <a:pt x="219" y="662"/>
                </a:lnTo>
                <a:lnTo>
                  <a:pt x="220" y="661"/>
                </a:lnTo>
                <a:lnTo>
                  <a:pt x="222" y="659"/>
                </a:lnTo>
                <a:lnTo>
                  <a:pt x="223" y="659"/>
                </a:lnTo>
                <a:lnTo>
                  <a:pt x="224" y="659"/>
                </a:lnTo>
                <a:lnTo>
                  <a:pt x="224" y="658"/>
                </a:lnTo>
                <a:lnTo>
                  <a:pt x="226" y="657"/>
                </a:lnTo>
                <a:lnTo>
                  <a:pt x="227" y="657"/>
                </a:lnTo>
                <a:lnTo>
                  <a:pt x="228" y="655"/>
                </a:lnTo>
                <a:lnTo>
                  <a:pt x="230" y="655"/>
                </a:lnTo>
                <a:lnTo>
                  <a:pt x="230" y="654"/>
                </a:lnTo>
                <a:lnTo>
                  <a:pt x="231" y="654"/>
                </a:lnTo>
                <a:lnTo>
                  <a:pt x="231" y="655"/>
                </a:lnTo>
                <a:lnTo>
                  <a:pt x="231" y="654"/>
                </a:lnTo>
                <a:lnTo>
                  <a:pt x="232" y="653"/>
                </a:lnTo>
                <a:lnTo>
                  <a:pt x="233" y="651"/>
                </a:lnTo>
                <a:lnTo>
                  <a:pt x="233" y="653"/>
                </a:lnTo>
                <a:lnTo>
                  <a:pt x="233" y="651"/>
                </a:lnTo>
                <a:lnTo>
                  <a:pt x="235" y="650"/>
                </a:lnTo>
                <a:lnTo>
                  <a:pt x="236" y="650"/>
                </a:lnTo>
                <a:lnTo>
                  <a:pt x="237" y="650"/>
                </a:lnTo>
                <a:lnTo>
                  <a:pt x="239" y="650"/>
                </a:lnTo>
                <a:lnTo>
                  <a:pt x="239" y="651"/>
                </a:lnTo>
                <a:lnTo>
                  <a:pt x="239" y="650"/>
                </a:lnTo>
                <a:lnTo>
                  <a:pt x="240" y="650"/>
                </a:lnTo>
                <a:lnTo>
                  <a:pt x="241" y="650"/>
                </a:lnTo>
                <a:lnTo>
                  <a:pt x="243" y="650"/>
                </a:lnTo>
                <a:lnTo>
                  <a:pt x="243" y="649"/>
                </a:lnTo>
                <a:lnTo>
                  <a:pt x="244" y="649"/>
                </a:lnTo>
                <a:close/>
                <a:moveTo>
                  <a:pt x="266" y="648"/>
                </a:moveTo>
                <a:lnTo>
                  <a:pt x="266" y="646"/>
                </a:lnTo>
                <a:lnTo>
                  <a:pt x="266" y="648"/>
                </a:lnTo>
                <a:close/>
                <a:moveTo>
                  <a:pt x="248" y="646"/>
                </a:moveTo>
                <a:lnTo>
                  <a:pt x="249" y="648"/>
                </a:lnTo>
                <a:lnTo>
                  <a:pt x="251" y="648"/>
                </a:lnTo>
                <a:lnTo>
                  <a:pt x="252" y="649"/>
                </a:lnTo>
                <a:lnTo>
                  <a:pt x="252" y="650"/>
                </a:lnTo>
                <a:lnTo>
                  <a:pt x="252" y="651"/>
                </a:lnTo>
                <a:lnTo>
                  <a:pt x="252" y="653"/>
                </a:lnTo>
                <a:lnTo>
                  <a:pt x="252" y="654"/>
                </a:lnTo>
                <a:lnTo>
                  <a:pt x="252" y="655"/>
                </a:lnTo>
                <a:lnTo>
                  <a:pt x="251" y="654"/>
                </a:lnTo>
                <a:lnTo>
                  <a:pt x="251" y="653"/>
                </a:lnTo>
                <a:lnTo>
                  <a:pt x="249" y="653"/>
                </a:lnTo>
                <a:lnTo>
                  <a:pt x="248" y="653"/>
                </a:lnTo>
                <a:lnTo>
                  <a:pt x="248" y="651"/>
                </a:lnTo>
                <a:lnTo>
                  <a:pt x="247" y="651"/>
                </a:lnTo>
                <a:lnTo>
                  <a:pt x="247" y="650"/>
                </a:lnTo>
                <a:lnTo>
                  <a:pt x="248" y="650"/>
                </a:lnTo>
                <a:lnTo>
                  <a:pt x="247" y="650"/>
                </a:lnTo>
                <a:lnTo>
                  <a:pt x="247" y="649"/>
                </a:lnTo>
                <a:lnTo>
                  <a:pt x="245" y="648"/>
                </a:lnTo>
                <a:lnTo>
                  <a:pt x="247" y="646"/>
                </a:lnTo>
                <a:lnTo>
                  <a:pt x="248" y="646"/>
                </a:lnTo>
                <a:close/>
                <a:moveTo>
                  <a:pt x="269" y="640"/>
                </a:moveTo>
                <a:lnTo>
                  <a:pt x="269" y="641"/>
                </a:lnTo>
                <a:lnTo>
                  <a:pt x="270" y="641"/>
                </a:lnTo>
                <a:lnTo>
                  <a:pt x="271" y="641"/>
                </a:lnTo>
                <a:lnTo>
                  <a:pt x="273" y="641"/>
                </a:lnTo>
                <a:lnTo>
                  <a:pt x="273" y="642"/>
                </a:lnTo>
                <a:lnTo>
                  <a:pt x="273" y="644"/>
                </a:lnTo>
                <a:lnTo>
                  <a:pt x="271" y="644"/>
                </a:lnTo>
                <a:lnTo>
                  <a:pt x="270" y="645"/>
                </a:lnTo>
                <a:lnTo>
                  <a:pt x="269" y="645"/>
                </a:lnTo>
                <a:lnTo>
                  <a:pt x="268" y="645"/>
                </a:lnTo>
                <a:lnTo>
                  <a:pt x="266" y="646"/>
                </a:lnTo>
                <a:lnTo>
                  <a:pt x="265" y="646"/>
                </a:lnTo>
                <a:lnTo>
                  <a:pt x="264" y="645"/>
                </a:lnTo>
                <a:lnTo>
                  <a:pt x="262" y="645"/>
                </a:lnTo>
                <a:lnTo>
                  <a:pt x="262" y="644"/>
                </a:lnTo>
                <a:lnTo>
                  <a:pt x="262" y="642"/>
                </a:lnTo>
                <a:lnTo>
                  <a:pt x="264" y="642"/>
                </a:lnTo>
                <a:lnTo>
                  <a:pt x="264" y="641"/>
                </a:lnTo>
                <a:lnTo>
                  <a:pt x="265" y="641"/>
                </a:lnTo>
                <a:lnTo>
                  <a:pt x="265" y="642"/>
                </a:lnTo>
                <a:lnTo>
                  <a:pt x="266" y="642"/>
                </a:lnTo>
                <a:lnTo>
                  <a:pt x="265" y="642"/>
                </a:lnTo>
                <a:lnTo>
                  <a:pt x="265" y="641"/>
                </a:lnTo>
                <a:lnTo>
                  <a:pt x="266" y="641"/>
                </a:lnTo>
                <a:lnTo>
                  <a:pt x="268" y="641"/>
                </a:lnTo>
                <a:lnTo>
                  <a:pt x="268" y="640"/>
                </a:lnTo>
                <a:lnTo>
                  <a:pt x="269" y="641"/>
                </a:lnTo>
                <a:lnTo>
                  <a:pt x="269" y="640"/>
                </a:lnTo>
                <a:close/>
                <a:moveTo>
                  <a:pt x="287" y="638"/>
                </a:moveTo>
                <a:lnTo>
                  <a:pt x="286" y="638"/>
                </a:lnTo>
                <a:lnTo>
                  <a:pt x="285" y="640"/>
                </a:lnTo>
                <a:lnTo>
                  <a:pt x="283" y="640"/>
                </a:lnTo>
                <a:lnTo>
                  <a:pt x="283" y="638"/>
                </a:lnTo>
                <a:lnTo>
                  <a:pt x="285" y="638"/>
                </a:lnTo>
                <a:lnTo>
                  <a:pt x="283" y="638"/>
                </a:lnTo>
                <a:lnTo>
                  <a:pt x="282" y="638"/>
                </a:lnTo>
                <a:lnTo>
                  <a:pt x="282" y="640"/>
                </a:lnTo>
                <a:lnTo>
                  <a:pt x="281" y="640"/>
                </a:lnTo>
                <a:lnTo>
                  <a:pt x="279" y="640"/>
                </a:lnTo>
                <a:lnTo>
                  <a:pt x="281" y="638"/>
                </a:lnTo>
                <a:lnTo>
                  <a:pt x="282" y="637"/>
                </a:lnTo>
                <a:lnTo>
                  <a:pt x="283" y="636"/>
                </a:lnTo>
                <a:lnTo>
                  <a:pt x="285" y="636"/>
                </a:lnTo>
                <a:lnTo>
                  <a:pt x="288" y="637"/>
                </a:lnTo>
                <a:lnTo>
                  <a:pt x="287" y="638"/>
                </a:lnTo>
                <a:close/>
                <a:moveTo>
                  <a:pt x="329" y="633"/>
                </a:moveTo>
                <a:lnTo>
                  <a:pt x="328" y="633"/>
                </a:lnTo>
                <a:lnTo>
                  <a:pt x="328" y="632"/>
                </a:lnTo>
                <a:lnTo>
                  <a:pt x="329" y="632"/>
                </a:lnTo>
                <a:lnTo>
                  <a:pt x="329" y="633"/>
                </a:lnTo>
                <a:close/>
                <a:moveTo>
                  <a:pt x="329" y="629"/>
                </a:moveTo>
                <a:lnTo>
                  <a:pt x="330" y="629"/>
                </a:lnTo>
                <a:lnTo>
                  <a:pt x="332" y="631"/>
                </a:lnTo>
                <a:lnTo>
                  <a:pt x="333" y="632"/>
                </a:lnTo>
                <a:lnTo>
                  <a:pt x="333" y="633"/>
                </a:lnTo>
                <a:lnTo>
                  <a:pt x="334" y="633"/>
                </a:lnTo>
                <a:lnTo>
                  <a:pt x="334" y="634"/>
                </a:lnTo>
                <a:lnTo>
                  <a:pt x="336" y="634"/>
                </a:lnTo>
                <a:lnTo>
                  <a:pt x="336" y="636"/>
                </a:lnTo>
                <a:lnTo>
                  <a:pt x="334" y="636"/>
                </a:lnTo>
                <a:lnTo>
                  <a:pt x="334" y="637"/>
                </a:lnTo>
                <a:lnTo>
                  <a:pt x="333" y="637"/>
                </a:lnTo>
                <a:lnTo>
                  <a:pt x="332" y="637"/>
                </a:lnTo>
                <a:lnTo>
                  <a:pt x="332" y="638"/>
                </a:lnTo>
                <a:lnTo>
                  <a:pt x="330" y="638"/>
                </a:lnTo>
                <a:lnTo>
                  <a:pt x="330" y="637"/>
                </a:lnTo>
                <a:lnTo>
                  <a:pt x="329" y="636"/>
                </a:lnTo>
                <a:lnTo>
                  <a:pt x="328" y="636"/>
                </a:lnTo>
                <a:lnTo>
                  <a:pt x="326" y="634"/>
                </a:lnTo>
                <a:lnTo>
                  <a:pt x="326" y="633"/>
                </a:lnTo>
                <a:lnTo>
                  <a:pt x="328" y="633"/>
                </a:lnTo>
                <a:lnTo>
                  <a:pt x="329" y="634"/>
                </a:lnTo>
                <a:lnTo>
                  <a:pt x="329" y="636"/>
                </a:lnTo>
                <a:lnTo>
                  <a:pt x="330" y="636"/>
                </a:lnTo>
                <a:lnTo>
                  <a:pt x="330" y="634"/>
                </a:lnTo>
                <a:lnTo>
                  <a:pt x="329" y="634"/>
                </a:lnTo>
                <a:lnTo>
                  <a:pt x="330" y="634"/>
                </a:lnTo>
                <a:lnTo>
                  <a:pt x="330" y="633"/>
                </a:lnTo>
                <a:lnTo>
                  <a:pt x="332" y="633"/>
                </a:lnTo>
                <a:lnTo>
                  <a:pt x="332" y="634"/>
                </a:lnTo>
                <a:lnTo>
                  <a:pt x="332" y="636"/>
                </a:lnTo>
                <a:lnTo>
                  <a:pt x="333" y="636"/>
                </a:lnTo>
                <a:lnTo>
                  <a:pt x="333" y="634"/>
                </a:lnTo>
                <a:lnTo>
                  <a:pt x="333" y="633"/>
                </a:lnTo>
                <a:lnTo>
                  <a:pt x="332" y="632"/>
                </a:lnTo>
                <a:lnTo>
                  <a:pt x="330" y="631"/>
                </a:lnTo>
                <a:lnTo>
                  <a:pt x="330" y="632"/>
                </a:lnTo>
                <a:lnTo>
                  <a:pt x="329" y="632"/>
                </a:lnTo>
                <a:lnTo>
                  <a:pt x="330" y="632"/>
                </a:lnTo>
                <a:lnTo>
                  <a:pt x="329" y="632"/>
                </a:lnTo>
                <a:lnTo>
                  <a:pt x="329" y="631"/>
                </a:lnTo>
                <a:lnTo>
                  <a:pt x="329" y="632"/>
                </a:lnTo>
                <a:lnTo>
                  <a:pt x="328" y="632"/>
                </a:lnTo>
                <a:lnTo>
                  <a:pt x="328" y="631"/>
                </a:lnTo>
                <a:lnTo>
                  <a:pt x="328" y="629"/>
                </a:lnTo>
                <a:lnTo>
                  <a:pt x="329" y="629"/>
                </a:lnTo>
                <a:close/>
                <a:moveTo>
                  <a:pt x="366" y="629"/>
                </a:moveTo>
                <a:lnTo>
                  <a:pt x="366" y="628"/>
                </a:lnTo>
                <a:lnTo>
                  <a:pt x="366" y="629"/>
                </a:lnTo>
                <a:close/>
                <a:moveTo>
                  <a:pt x="363" y="629"/>
                </a:moveTo>
                <a:lnTo>
                  <a:pt x="362" y="629"/>
                </a:lnTo>
                <a:lnTo>
                  <a:pt x="362" y="628"/>
                </a:lnTo>
                <a:lnTo>
                  <a:pt x="363" y="628"/>
                </a:lnTo>
                <a:lnTo>
                  <a:pt x="363" y="629"/>
                </a:lnTo>
                <a:close/>
                <a:moveTo>
                  <a:pt x="239" y="628"/>
                </a:moveTo>
                <a:lnTo>
                  <a:pt x="237" y="628"/>
                </a:lnTo>
                <a:lnTo>
                  <a:pt x="237" y="627"/>
                </a:lnTo>
                <a:lnTo>
                  <a:pt x="239" y="627"/>
                </a:lnTo>
                <a:lnTo>
                  <a:pt x="239" y="628"/>
                </a:lnTo>
                <a:close/>
                <a:moveTo>
                  <a:pt x="362" y="628"/>
                </a:moveTo>
                <a:lnTo>
                  <a:pt x="362" y="627"/>
                </a:lnTo>
                <a:lnTo>
                  <a:pt x="360" y="627"/>
                </a:lnTo>
                <a:lnTo>
                  <a:pt x="362" y="627"/>
                </a:lnTo>
                <a:lnTo>
                  <a:pt x="362" y="628"/>
                </a:lnTo>
                <a:close/>
                <a:moveTo>
                  <a:pt x="251" y="627"/>
                </a:moveTo>
                <a:lnTo>
                  <a:pt x="249" y="627"/>
                </a:lnTo>
                <a:lnTo>
                  <a:pt x="251" y="627"/>
                </a:lnTo>
                <a:close/>
                <a:moveTo>
                  <a:pt x="363" y="627"/>
                </a:moveTo>
                <a:lnTo>
                  <a:pt x="362" y="627"/>
                </a:lnTo>
                <a:lnTo>
                  <a:pt x="363" y="627"/>
                </a:lnTo>
                <a:close/>
                <a:moveTo>
                  <a:pt x="249" y="627"/>
                </a:moveTo>
                <a:lnTo>
                  <a:pt x="249" y="625"/>
                </a:lnTo>
                <a:lnTo>
                  <a:pt x="249" y="627"/>
                </a:lnTo>
                <a:close/>
                <a:moveTo>
                  <a:pt x="253" y="627"/>
                </a:moveTo>
                <a:lnTo>
                  <a:pt x="253" y="625"/>
                </a:lnTo>
                <a:lnTo>
                  <a:pt x="253" y="627"/>
                </a:lnTo>
                <a:close/>
                <a:moveTo>
                  <a:pt x="253" y="627"/>
                </a:moveTo>
                <a:lnTo>
                  <a:pt x="253" y="625"/>
                </a:lnTo>
                <a:lnTo>
                  <a:pt x="254" y="627"/>
                </a:lnTo>
                <a:lnTo>
                  <a:pt x="253" y="627"/>
                </a:lnTo>
                <a:close/>
                <a:moveTo>
                  <a:pt x="333" y="627"/>
                </a:moveTo>
                <a:lnTo>
                  <a:pt x="333" y="625"/>
                </a:lnTo>
                <a:lnTo>
                  <a:pt x="333" y="627"/>
                </a:lnTo>
                <a:close/>
                <a:moveTo>
                  <a:pt x="363" y="627"/>
                </a:moveTo>
                <a:lnTo>
                  <a:pt x="363" y="625"/>
                </a:lnTo>
                <a:lnTo>
                  <a:pt x="363" y="627"/>
                </a:lnTo>
                <a:close/>
                <a:moveTo>
                  <a:pt x="362" y="627"/>
                </a:moveTo>
                <a:lnTo>
                  <a:pt x="360" y="627"/>
                </a:lnTo>
                <a:lnTo>
                  <a:pt x="360" y="625"/>
                </a:lnTo>
                <a:lnTo>
                  <a:pt x="362" y="625"/>
                </a:lnTo>
                <a:lnTo>
                  <a:pt x="362" y="627"/>
                </a:lnTo>
                <a:close/>
                <a:moveTo>
                  <a:pt x="253" y="625"/>
                </a:moveTo>
                <a:lnTo>
                  <a:pt x="252" y="625"/>
                </a:lnTo>
                <a:lnTo>
                  <a:pt x="253" y="625"/>
                </a:lnTo>
                <a:close/>
                <a:moveTo>
                  <a:pt x="251" y="625"/>
                </a:moveTo>
                <a:lnTo>
                  <a:pt x="252" y="625"/>
                </a:lnTo>
                <a:lnTo>
                  <a:pt x="251" y="625"/>
                </a:lnTo>
                <a:close/>
                <a:moveTo>
                  <a:pt x="251" y="625"/>
                </a:moveTo>
                <a:lnTo>
                  <a:pt x="249" y="625"/>
                </a:lnTo>
                <a:lnTo>
                  <a:pt x="251" y="625"/>
                </a:lnTo>
                <a:close/>
                <a:moveTo>
                  <a:pt x="379" y="625"/>
                </a:moveTo>
                <a:lnTo>
                  <a:pt x="376" y="625"/>
                </a:lnTo>
                <a:lnTo>
                  <a:pt x="379" y="625"/>
                </a:lnTo>
                <a:close/>
                <a:moveTo>
                  <a:pt x="363" y="625"/>
                </a:moveTo>
                <a:lnTo>
                  <a:pt x="363" y="624"/>
                </a:lnTo>
                <a:lnTo>
                  <a:pt x="363" y="625"/>
                </a:lnTo>
                <a:close/>
                <a:moveTo>
                  <a:pt x="249" y="625"/>
                </a:moveTo>
                <a:lnTo>
                  <a:pt x="249" y="624"/>
                </a:lnTo>
                <a:lnTo>
                  <a:pt x="249" y="625"/>
                </a:lnTo>
                <a:close/>
                <a:moveTo>
                  <a:pt x="252" y="625"/>
                </a:moveTo>
                <a:lnTo>
                  <a:pt x="252" y="624"/>
                </a:lnTo>
                <a:lnTo>
                  <a:pt x="252" y="625"/>
                </a:lnTo>
                <a:close/>
                <a:moveTo>
                  <a:pt x="249" y="624"/>
                </a:moveTo>
                <a:lnTo>
                  <a:pt x="248" y="624"/>
                </a:lnTo>
                <a:lnTo>
                  <a:pt x="249" y="624"/>
                </a:lnTo>
                <a:close/>
                <a:moveTo>
                  <a:pt x="381" y="624"/>
                </a:moveTo>
                <a:lnTo>
                  <a:pt x="380" y="624"/>
                </a:lnTo>
                <a:lnTo>
                  <a:pt x="381" y="624"/>
                </a:lnTo>
                <a:close/>
                <a:moveTo>
                  <a:pt x="252" y="623"/>
                </a:moveTo>
                <a:lnTo>
                  <a:pt x="252" y="624"/>
                </a:lnTo>
                <a:lnTo>
                  <a:pt x="252" y="623"/>
                </a:lnTo>
                <a:close/>
                <a:moveTo>
                  <a:pt x="248" y="627"/>
                </a:moveTo>
                <a:lnTo>
                  <a:pt x="248" y="628"/>
                </a:lnTo>
                <a:lnTo>
                  <a:pt x="249" y="627"/>
                </a:lnTo>
                <a:lnTo>
                  <a:pt x="249" y="628"/>
                </a:lnTo>
                <a:lnTo>
                  <a:pt x="251" y="628"/>
                </a:lnTo>
                <a:lnTo>
                  <a:pt x="251" y="627"/>
                </a:lnTo>
                <a:lnTo>
                  <a:pt x="252" y="627"/>
                </a:lnTo>
                <a:lnTo>
                  <a:pt x="253" y="627"/>
                </a:lnTo>
                <a:lnTo>
                  <a:pt x="253" y="628"/>
                </a:lnTo>
                <a:lnTo>
                  <a:pt x="252" y="628"/>
                </a:lnTo>
                <a:lnTo>
                  <a:pt x="249" y="628"/>
                </a:lnTo>
                <a:lnTo>
                  <a:pt x="248" y="628"/>
                </a:lnTo>
                <a:lnTo>
                  <a:pt x="247" y="628"/>
                </a:lnTo>
                <a:lnTo>
                  <a:pt x="247" y="627"/>
                </a:lnTo>
                <a:lnTo>
                  <a:pt x="248" y="625"/>
                </a:lnTo>
                <a:lnTo>
                  <a:pt x="248" y="623"/>
                </a:lnTo>
                <a:lnTo>
                  <a:pt x="248" y="624"/>
                </a:lnTo>
                <a:lnTo>
                  <a:pt x="248" y="625"/>
                </a:lnTo>
                <a:lnTo>
                  <a:pt x="249" y="625"/>
                </a:lnTo>
                <a:lnTo>
                  <a:pt x="249" y="627"/>
                </a:lnTo>
                <a:lnTo>
                  <a:pt x="248" y="627"/>
                </a:lnTo>
                <a:close/>
                <a:moveTo>
                  <a:pt x="240" y="624"/>
                </a:moveTo>
                <a:lnTo>
                  <a:pt x="240" y="625"/>
                </a:lnTo>
                <a:lnTo>
                  <a:pt x="239" y="625"/>
                </a:lnTo>
                <a:lnTo>
                  <a:pt x="239" y="624"/>
                </a:lnTo>
                <a:lnTo>
                  <a:pt x="239" y="625"/>
                </a:lnTo>
                <a:lnTo>
                  <a:pt x="239" y="627"/>
                </a:lnTo>
                <a:lnTo>
                  <a:pt x="240" y="625"/>
                </a:lnTo>
                <a:lnTo>
                  <a:pt x="240" y="627"/>
                </a:lnTo>
                <a:lnTo>
                  <a:pt x="240" y="628"/>
                </a:lnTo>
                <a:lnTo>
                  <a:pt x="239" y="628"/>
                </a:lnTo>
                <a:lnTo>
                  <a:pt x="239" y="627"/>
                </a:lnTo>
                <a:lnTo>
                  <a:pt x="237" y="627"/>
                </a:lnTo>
                <a:lnTo>
                  <a:pt x="237" y="625"/>
                </a:lnTo>
                <a:lnTo>
                  <a:pt x="237" y="624"/>
                </a:lnTo>
                <a:lnTo>
                  <a:pt x="239" y="624"/>
                </a:lnTo>
                <a:lnTo>
                  <a:pt x="239" y="623"/>
                </a:lnTo>
                <a:lnTo>
                  <a:pt x="240" y="624"/>
                </a:lnTo>
                <a:close/>
                <a:moveTo>
                  <a:pt x="360" y="624"/>
                </a:moveTo>
                <a:lnTo>
                  <a:pt x="359" y="624"/>
                </a:lnTo>
                <a:lnTo>
                  <a:pt x="359" y="623"/>
                </a:lnTo>
                <a:lnTo>
                  <a:pt x="360" y="623"/>
                </a:lnTo>
                <a:lnTo>
                  <a:pt x="360" y="624"/>
                </a:lnTo>
                <a:close/>
                <a:moveTo>
                  <a:pt x="251" y="623"/>
                </a:moveTo>
                <a:lnTo>
                  <a:pt x="252" y="623"/>
                </a:lnTo>
                <a:lnTo>
                  <a:pt x="251" y="623"/>
                </a:lnTo>
                <a:close/>
                <a:moveTo>
                  <a:pt x="384" y="623"/>
                </a:moveTo>
                <a:lnTo>
                  <a:pt x="383" y="623"/>
                </a:lnTo>
                <a:lnTo>
                  <a:pt x="384" y="623"/>
                </a:lnTo>
                <a:close/>
                <a:moveTo>
                  <a:pt x="251" y="623"/>
                </a:moveTo>
                <a:lnTo>
                  <a:pt x="249" y="623"/>
                </a:lnTo>
                <a:lnTo>
                  <a:pt x="251" y="623"/>
                </a:lnTo>
                <a:close/>
                <a:moveTo>
                  <a:pt x="249" y="623"/>
                </a:moveTo>
                <a:lnTo>
                  <a:pt x="251" y="623"/>
                </a:lnTo>
                <a:lnTo>
                  <a:pt x="251" y="624"/>
                </a:lnTo>
                <a:lnTo>
                  <a:pt x="252" y="624"/>
                </a:lnTo>
                <a:lnTo>
                  <a:pt x="251" y="624"/>
                </a:lnTo>
                <a:lnTo>
                  <a:pt x="249" y="624"/>
                </a:lnTo>
                <a:lnTo>
                  <a:pt x="249" y="623"/>
                </a:lnTo>
                <a:lnTo>
                  <a:pt x="249" y="624"/>
                </a:lnTo>
                <a:lnTo>
                  <a:pt x="248" y="624"/>
                </a:lnTo>
                <a:lnTo>
                  <a:pt x="248" y="623"/>
                </a:lnTo>
                <a:lnTo>
                  <a:pt x="249" y="623"/>
                </a:lnTo>
                <a:close/>
                <a:moveTo>
                  <a:pt x="249" y="623"/>
                </a:moveTo>
                <a:lnTo>
                  <a:pt x="249" y="621"/>
                </a:lnTo>
                <a:lnTo>
                  <a:pt x="249" y="623"/>
                </a:lnTo>
                <a:close/>
                <a:moveTo>
                  <a:pt x="359" y="623"/>
                </a:moveTo>
                <a:lnTo>
                  <a:pt x="359" y="621"/>
                </a:lnTo>
                <a:lnTo>
                  <a:pt x="359" y="623"/>
                </a:lnTo>
                <a:close/>
                <a:moveTo>
                  <a:pt x="249" y="621"/>
                </a:moveTo>
                <a:lnTo>
                  <a:pt x="248" y="621"/>
                </a:lnTo>
                <a:lnTo>
                  <a:pt x="249" y="621"/>
                </a:lnTo>
                <a:close/>
                <a:moveTo>
                  <a:pt x="330" y="628"/>
                </a:moveTo>
                <a:lnTo>
                  <a:pt x="329" y="627"/>
                </a:lnTo>
                <a:lnTo>
                  <a:pt x="328" y="627"/>
                </a:lnTo>
                <a:lnTo>
                  <a:pt x="328" y="625"/>
                </a:lnTo>
                <a:lnTo>
                  <a:pt x="328" y="624"/>
                </a:lnTo>
                <a:lnTo>
                  <a:pt x="328" y="623"/>
                </a:lnTo>
                <a:lnTo>
                  <a:pt x="329" y="623"/>
                </a:lnTo>
                <a:lnTo>
                  <a:pt x="330" y="621"/>
                </a:lnTo>
                <a:lnTo>
                  <a:pt x="330" y="623"/>
                </a:lnTo>
                <a:lnTo>
                  <a:pt x="330" y="624"/>
                </a:lnTo>
                <a:lnTo>
                  <a:pt x="332" y="624"/>
                </a:lnTo>
                <a:lnTo>
                  <a:pt x="332" y="627"/>
                </a:lnTo>
                <a:lnTo>
                  <a:pt x="330" y="628"/>
                </a:lnTo>
                <a:close/>
                <a:moveTo>
                  <a:pt x="336" y="623"/>
                </a:moveTo>
                <a:lnTo>
                  <a:pt x="334" y="623"/>
                </a:lnTo>
                <a:lnTo>
                  <a:pt x="334" y="621"/>
                </a:lnTo>
                <a:lnTo>
                  <a:pt x="336" y="621"/>
                </a:lnTo>
                <a:lnTo>
                  <a:pt x="336" y="623"/>
                </a:lnTo>
                <a:close/>
                <a:moveTo>
                  <a:pt x="377" y="623"/>
                </a:moveTo>
                <a:lnTo>
                  <a:pt x="376" y="623"/>
                </a:lnTo>
                <a:lnTo>
                  <a:pt x="377" y="621"/>
                </a:lnTo>
                <a:lnTo>
                  <a:pt x="377" y="623"/>
                </a:lnTo>
                <a:close/>
                <a:moveTo>
                  <a:pt x="362" y="621"/>
                </a:moveTo>
                <a:lnTo>
                  <a:pt x="362" y="620"/>
                </a:lnTo>
                <a:lnTo>
                  <a:pt x="362" y="621"/>
                </a:lnTo>
                <a:close/>
                <a:moveTo>
                  <a:pt x="377" y="621"/>
                </a:moveTo>
                <a:lnTo>
                  <a:pt x="376" y="621"/>
                </a:lnTo>
                <a:lnTo>
                  <a:pt x="377" y="620"/>
                </a:lnTo>
                <a:lnTo>
                  <a:pt x="377" y="621"/>
                </a:lnTo>
                <a:close/>
                <a:moveTo>
                  <a:pt x="379" y="621"/>
                </a:moveTo>
                <a:lnTo>
                  <a:pt x="377" y="621"/>
                </a:lnTo>
                <a:lnTo>
                  <a:pt x="379" y="620"/>
                </a:lnTo>
                <a:lnTo>
                  <a:pt x="379" y="621"/>
                </a:lnTo>
                <a:close/>
                <a:moveTo>
                  <a:pt x="359" y="620"/>
                </a:moveTo>
                <a:lnTo>
                  <a:pt x="359" y="619"/>
                </a:lnTo>
                <a:lnTo>
                  <a:pt x="359" y="620"/>
                </a:lnTo>
                <a:close/>
                <a:moveTo>
                  <a:pt x="392" y="619"/>
                </a:moveTo>
                <a:lnTo>
                  <a:pt x="393" y="619"/>
                </a:lnTo>
                <a:lnTo>
                  <a:pt x="392" y="619"/>
                </a:lnTo>
                <a:close/>
                <a:moveTo>
                  <a:pt x="393" y="619"/>
                </a:moveTo>
                <a:lnTo>
                  <a:pt x="395" y="619"/>
                </a:lnTo>
                <a:lnTo>
                  <a:pt x="393" y="619"/>
                </a:lnTo>
                <a:close/>
                <a:moveTo>
                  <a:pt x="387" y="619"/>
                </a:moveTo>
                <a:lnTo>
                  <a:pt x="387" y="617"/>
                </a:lnTo>
                <a:lnTo>
                  <a:pt x="388" y="617"/>
                </a:lnTo>
                <a:lnTo>
                  <a:pt x="387" y="619"/>
                </a:lnTo>
                <a:close/>
                <a:moveTo>
                  <a:pt x="396" y="617"/>
                </a:moveTo>
                <a:lnTo>
                  <a:pt x="396" y="619"/>
                </a:lnTo>
                <a:lnTo>
                  <a:pt x="395" y="619"/>
                </a:lnTo>
                <a:lnTo>
                  <a:pt x="395" y="617"/>
                </a:lnTo>
                <a:lnTo>
                  <a:pt x="396" y="617"/>
                </a:lnTo>
                <a:close/>
                <a:moveTo>
                  <a:pt x="388" y="617"/>
                </a:moveTo>
                <a:lnTo>
                  <a:pt x="389" y="617"/>
                </a:lnTo>
                <a:lnTo>
                  <a:pt x="389" y="619"/>
                </a:lnTo>
                <a:lnTo>
                  <a:pt x="388" y="617"/>
                </a:lnTo>
                <a:close/>
                <a:moveTo>
                  <a:pt x="362" y="619"/>
                </a:moveTo>
                <a:lnTo>
                  <a:pt x="363" y="619"/>
                </a:lnTo>
                <a:lnTo>
                  <a:pt x="363" y="620"/>
                </a:lnTo>
                <a:lnTo>
                  <a:pt x="364" y="620"/>
                </a:lnTo>
                <a:lnTo>
                  <a:pt x="364" y="621"/>
                </a:lnTo>
                <a:lnTo>
                  <a:pt x="364" y="623"/>
                </a:lnTo>
                <a:lnTo>
                  <a:pt x="366" y="624"/>
                </a:lnTo>
                <a:lnTo>
                  <a:pt x="366" y="625"/>
                </a:lnTo>
                <a:lnTo>
                  <a:pt x="366" y="627"/>
                </a:lnTo>
                <a:lnTo>
                  <a:pt x="366" y="628"/>
                </a:lnTo>
                <a:lnTo>
                  <a:pt x="364" y="628"/>
                </a:lnTo>
                <a:lnTo>
                  <a:pt x="363" y="627"/>
                </a:lnTo>
                <a:lnTo>
                  <a:pt x="364" y="625"/>
                </a:lnTo>
                <a:lnTo>
                  <a:pt x="364" y="627"/>
                </a:lnTo>
                <a:lnTo>
                  <a:pt x="364" y="625"/>
                </a:lnTo>
                <a:lnTo>
                  <a:pt x="364" y="624"/>
                </a:lnTo>
                <a:lnTo>
                  <a:pt x="363" y="623"/>
                </a:lnTo>
                <a:lnTo>
                  <a:pt x="363" y="621"/>
                </a:lnTo>
                <a:lnTo>
                  <a:pt x="363" y="620"/>
                </a:lnTo>
                <a:lnTo>
                  <a:pt x="362" y="620"/>
                </a:lnTo>
                <a:lnTo>
                  <a:pt x="362" y="619"/>
                </a:lnTo>
                <a:lnTo>
                  <a:pt x="360" y="619"/>
                </a:lnTo>
                <a:lnTo>
                  <a:pt x="359" y="619"/>
                </a:lnTo>
                <a:lnTo>
                  <a:pt x="360" y="620"/>
                </a:lnTo>
                <a:lnTo>
                  <a:pt x="360" y="621"/>
                </a:lnTo>
                <a:lnTo>
                  <a:pt x="359" y="620"/>
                </a:lnTo>
                <a:lnTo>
                  <a:pt x="359" y="619"/>
                </a:lnTo>
                <a:lnTo>
                  <a:pt x="359" y="617"/>
                </a:lnTo>
                <a:lnTo>
                  <a:pt x="360" y="617"/>
                </a:lnTo>
                <a:lnTo>
                  <a:pt x="362" y="617"/>
                </a:lnTo>
                <a:lnTo>
                  <a:pt x="362" y="619"/>
                </a:lnTo>
                <a:close/>
                <a:moveTo>
                  <a:pt x="400" y="617"/>
                </a:moveTo>
                <a:lnTo>
                  <a:pt x="401" y="617"/>
                </a:lnTo>
                <a:lnTo>
                  <a:pt x="400" y="617"/>
                </a:lnTo>
                <a:close/>
                <a:moveTo>
                  <a:pt x="397" y="617"/>
                </a:moveTo>
                <a:lnTo>
                  <a:pt x="396" y="617"/>
                </a:lnTo>
                <a:lnTo>
                  <a:pt x="398" y="617"/>
                </a:lnTo>
                <a:lnTo>
                  <a:pt x="397" y="617"/>
                </a:lnTo>
                <a:close/>
                <a:moveTo>
                  <a:pt x="412" y="617"/>
                </a:moveTo>
                <a:lnTo>
                  <a:pt x="412" y="616"/>
                </a:lnTo>
                <a:lnTo>
                  <a:pt x="412" y="617"/>
                </a:lnTo>
                <a:close/>
                <a:moveTo>
                  <a:pt x="408" y="617"/>
                </a:moveTo>
                <a:lnTo>
                  <a:pt x="408" y="616"/>
                </a:lnTo>
                <a:lnTo>
                  <a:pt x="408" y="617"/>
                </a:lnTo>
                <a:close/>
                <a:moveTo>
                  <a:pt x="406" y="617"/>
                </a:moveTo>
                <a:lnTo>
                  <a:pt x="405" y="617"/>
                </a:lnTo>
                <a:lnTo>
                  <a:pt x="405" y="616"/>
                </a:lnTo>
                <a:lnTo>
                  <a:pt x="406" y="616"/>
                </a:lnTo>
                <a:lnTo>
                  <a:pt x="406" y="617"/>
                </a:lnTo>
                <a:close/>
                <a:moveTo>
                  <a:pt x="408" y="617"/>
                </a:moveTo>
                <a:lnTo>
                  <a:pt x="406" y="617"/>
                </a:lnTo>
                <a:lnTo>
                  <a:pt x="406" y="616"/>
                </a:lnTo>
                <a:lnTo>
                  <a:pt x="408" y="616"/>
                </a:lnTo>
                <a:lnTo>
                  <a:pt x="408" y="617"/>
                </a:lnTo>
                <a:close/>
                <a:moveTo>
                  <a:pt x="413" y="617"/>
                </a:moveTo>
                <a:lnTo>
                  <a:pt x="412" y="616"/>
                </a:lnTo>
                <a:lnTo>
                  <a:pt x="413" y="616"/>
                </a:lnTo>
                <a:lnTo>
                  <a:pt x="413" y="617"/>
                </a:lnTo>
                <a:close/>
                <a:moveTo>
                  <a:pt x="410" y="617"/>
                </a:moveTo>
                <a:lnTo>
                  <a:pt x="410" y="616"/>
                </a:lnTo>
                <a:lnTo>
                  <a:pt x="410" y="617"/>
                </a:lnTo>
                <a:close/>
                <a:moveTo>
                  <a:pt x="410" y="616"/>
                </a:moveTo>
                <a:lnTo>
                  <a:pt x="410" y="617"/>
                </a:lnTo>
                <a:lnTo>
                  <a:pt x="409" y="616"/>
                </a:lnTo>
                <a:lnTo>
                  <a:pt x="410" y="616"/>
                </a:lnTo>
                <a:close/>
                <a:moveTo>
                  <a:pt x="409" y="616"/>
                </a:moveTo>
                <a:lnTo>
                  <a:pt x="408" y="616"/>
                </a:lnTo>
                <a:lnTo>
                  <a:pt x="409" y="616"/>
                </a:lnTo>
                <a:close/>
                <a:moveTo>
                  <a:pt x="405" y="616"/>
                </a:moveTo>
                <a:lnTo>
                  <a:pt x="404" y="616"/>
                </a:lnTo>
                <a:lnTo>
                  <a:pt x="405" y="616"/>
                </a:lnTo>
                <a:close/>
                <a:moveTo>
                  <a:pt x="405" y="616"/>
                </a:moveTo>
                <a:lnTo>
                  <a:pt x="406" y="616"/>
                </a:lnTo>
                <a:lnTo>
                  <a:pt x="405" y="616"/>
                </a:lnTo>
                <a:close/>
                <a:moveTo>
                  <a:pt x="409" y="616"/>
                </a:moveTo>
                <a:lnTo>
                  <a:pt x="408" y="616"/>
                </a:lnTo>
                <a:lnTo>
                  <a:pt x="409" y="616"/>
                </a:lnTo>
                <a:close/>
                <a:moveTo>
                  <a:pt x="400" y="616"/>
                </a:moveTo>
                <a:lnTo>
                  <a:pt x="400" y="615"/>
                </a:lnTo>
                <a:lnTo>
                  <a:pt x="400" y="616"/>
                </a:lnTo>
                <a:close/>
                <a:moveTo>
                  <a:pt x="405" y="616"/>
                </a:moveTo>
                <a:lnTo>
                  <a:pt x="404" y="616"/>
                </a:lnTo>
                <a:lnTo>
                  <a:pt x="404" y="615"/>
                </a:lnTo>
                <a:lnTo>
                  <a:pt x="405" y="615"/>
                </a:lnTo>
                <a:lnTo>
                  <a:pt x="405" y="616"/>
                </a:lnTo>
                <a:close/>
                <a:moveTo>
                  <a:pt x="410" y="616"/>
                </a:moveTo>
                <a:lnTo>
                  <a:pt x="409" y="616"/>
                </a:lnTo>
                <a:lnTo>
                  <a:pt x="409" y="615"/>
                </a:lnTo>
                <a:lnTo>
                  <a:pt x="410" y="615"/>
                </a:lnTo>
                <a:lnTo>
                  <a:pt x="410" y="616"/>
                </a:lnTo>
                <a:close/>
                <a:moveTo>
                  <a:pt x="408" y="616"/>
                </a:moveTo>
                <a:lnTo>
                  <a:pt x="406" y="616"/>
                </a:lnTo>
                <a:lnTo>
                  <a:pt x="406" y="615"/>
                </a:lnTo>
                <a:lnTo>
                  <a:pt x="408" y="615"/>
                </a:lnTo>
                <a:lnTo>
                  <a:pt x="408" y="616"/>
                </a:lnTo>
                <a:close/>
                <a:moveTo>
                  <a:pt x="409" y="615"/>
                </a:moveTo>
                <a:lnTo>
                  <a:pt x="408" y="615"/>
                </a:lnTo>
                <a:lnTo>
                  <a:pt x="408" y="614"/>
                </a:lnTo>
                <a:lnTo>
                  <a:pt x="409" y="615"/>
                </a:lnTo>
                <a:close/>
                <a:moveTo>
                  <a:pt x="325" y="615"/>
                </a:moveTo>
                <a:lnTo>
                  <a:pt x="325" y="614"/>
                </a:lnTo>
                <a:lnTo>
                  <a:pt x="325" y="615"/>
                </a:lnTo>
                <a:close/>
                <a:moveTo>
                  <a:pt x="406" y="614"/>
                </a:moveTo>
                <a:lnTo>
                  <a:pt x="405" y="614"/>
                </a:lnTo>
                <a:lnTo>
                  <a:pt x="406" y="614"/>
                </a:lnTo>
                <a:close/>
                <a:moveTo>
                  <a:pt x="326" y="615"/>
                </a:moveTo>
                <a:lnTo>
                  <a:pt x="325" y="615"/>
                </a:lnTo>
                <a:lnTo>
                  <a:pt x="325" y="614"/>
                </a:lnTo>
                <a:lnTo>
                  <a:pt x="326" y="614"/>
                </a:lnTo>
                <a:lnTo>
                  <a:pt x="326" y="615"/>
                </a:lnTo>
                <a:close/>
                <a:moveTo>
                  <a:pt x="409" y="615"/>
                </a:moveTo>
                <a:lnTo>
                  <a:pt x="409" y="614"/>
                </a:lnTo>
                <a:lnTo>
                  <a:pt x="409" y="615"/>
                </a:lnTo>
                <a:close/>
                <a:moveTo>
                  <a:pt x="299" y="614"/>
                </a:moveTo>
                <a:lnTo>
                  <a:pt x="300" y="615"/>
                </a:lnTo>
                <a:lnTo>
                  <a:pt x="300" y="616"/>
                </a:lnTo>
                <a:lnTo>
                  <a:pt x="300" y="617"/>
                </a:lnTo>
                <a:lnTo>
                  <a:pt x="299" y="617"/>
                </a:lnTo>
                <a:lnTo>
                  <a:pt x="299" y="616"/>
                </a:lnTo>
                <a:lnTo>
                  <a:pt x="298" y="616"/>
                </a:lnTo>
                <a:lnTo>
                  <a:pt x="298" y="614"/>
                </a:lnTo>
                <a:lnTo>
                  <a:pt x="299" y="614"/>
                </a:lnTo>
                <a:close/>
                <a:moveTo>
                  <a:pt x="325" y="614"/>
                </a:moveTo>
                <a:lnTo>
                  <a:pt x="324" y="615"/>
                </a:lnTo>
                <a:lnTo>
                  <a:pt x="324" y="614"/>
                </a:lnTo>
                <a:lnTo>
                  <a:pt x="325" y="614"/>
                </a:lnTo>
                <a:close/>
                <a:moveTo>
                  <a:pt x="414" y="617"/>
                </a:moveTo>
                <a:lnTo>
                  <a:pt x="413" y="617"/>
                </a:lnTo>
                <a:lnTo>
                  <a:pt x="412" y="617"/>
                </a:lnTo>
                <a:lnTo>
                  <a:pt x="409" y="617"/>
                </a:lnTo>
                <a:lnTo>
                  <a:pt x="408" y="619"/>
                </a:lnTo>
                <a:lnTo>
                  <a:pt x="406" y="619"/>
                </a:lnTo>
                <a:lnTo>
                  <a:pt x="406" y="617"/>
                </a:lnTo>
                <a:lnTo>
                  <a:pt x="405" y="617"/>
                </a:lnTo>
                <a:lnTo>
                  <a:pt x="401" y="617"/>
                </a:lnTo>
                <a:lnTo>
                  <a:pt x="402" y="617"/>
                </a:lnTo>
                <a:lnTo>
                  <a:pt x="404" y="617"/>
                </a:lnTo>
                <a:lnTo>
                  <a:pt x="405" y="617"/>
                </a:lnTo>
                <a:lnTo>
                  <a:pt x="406" y="617"/>
                </a:lnTo>
                <a:lnTo>
                  <a:pt x="408" y="617"/>
                </a:lnTo>
                <a:lnTo>
                  <a:pt x="409" y="617"/>
                </a:lnTo>
                <a:lnTo>
                  <a:pt x="410" y="617"/>
                </a:lnTo>
                <a:lnTo>
                  <a:pt x="412" y="617"/>
                </a:lnTo>
                <a:lnTo>
                  <a:pt x="413" y="617"/>
                </a:lnTo>
                <a:lnTo>
                  <a:pt x="414" y="616"/>
                </a:lnTo>
                <a:lnTo>
                  <a:pt x="415" y="615"/>
                </a:lnTo>
                <a:lnTo>
                  <a:pt x="415" y="614"/>
                </a:lnTo>
                <a:lnTo>
                  <a:pt x="417" y="614"/>
                </a:lnTo>
                <a:lnTo>
                  <a:pt x="417" y="615"/>
                </a:lnTo>
                <a:lnTo>
                  <a:pt x="415" y="616"/>
                </a:lnTo>
                <a:lnTo>
                  <a:pt x="414" y="617"/>
                </a:lnTo>
                <a:close/>
                <a:moveTo>
                  <a:pt x="413" y="614"/>
                </a:moveTo>
                <a:lnTo>
                  <a:pt x="413" y="615"/>
                </a:lnTo>
                <a:lnTo>
                  <a:pt x="412" y="615"/>
                </a:lnTo>
                <a:lnTo>
                  <a:pt x="412" y="614"/>
                </a:lnTo>
                <a:lnTo>
                  <a:pt x="413" y="614"/>
                </a:lnTo>
                <a:close/>
                <a:moveTo>
                  <a:pt x="412" y="615"/>
                </a:moveTo>
                <a:lnTo>
                  <a:pt x="410" y="615"/>
                </a:lnTo>
                <a:lnTo>
                  <a:pt x="410" y="614"/>
                </a:lnTo>
                <a:lnTo>
                  <a:pt x="412" y="614"/>
                </a:lnTo>
                <a:lnTo>
                  <a:pt x="412" y="615"/>
                </a:lnTo>
                <a:close/>
                <a:moveTo>
                  <a:pt x="405" y="614"/>
                </a:moveTo>
                <a:lnTo>
                  <a:pt x="406" y="614"/>
                </a:lnTo>
                <a:lnTo>
                  <a:pt x="405" y="614"/>
                </a:lnTo>
                <a:close/>
                <a:moveTo>
                  <a:pt x="405" y="614"/>
                </a:moveTo>
                <a:lnTo>
                  <a:pt x="405" y="612"/>
                </a:lnTo>
                <a:lnTo>
                  <a:pt x="405" y="614"/>
                </a:lnTo>
                <a:close/>
                <a:moveTo>
                  <a:pt x="404" y="614"/>
                </a:moveTo>
                <a:lnTo>
                  <a:pt x="402" y="614"/>
                </a:lnTo>
                <a:lnTo>
                  <a:pt x="402" y="612"/>
                </a:lnTo>
                <a:lnTo>
                  <a:pt x="404" y="612"/>
                </a:lnTo>
                <a:lnTo>
                  <a:pt x="404" y="614"/>
                </a:lnTo>
                <a:close/>
                <a:moveTo>
                  <a:pt x="385" y="614"/>
                </a:moveTo>
                <a:lnTo>
                  <a:pt x="385" y="612"/>
                </a:lnTo>
                <a:lnTo>
                  <a:pt x="387" y="612"/>
                </a:lnTo>
                <a:lnTo>
                  <a:pt x="387" y="614"/>
                </a:lnTo>
                <a:lnTo>
                  <a:pt x="385" y="614"/>
                </a:lnTo>
                <a:close/>
                <a:moveTo>
                  <a:pt x="417" y="612"/>
                </a:moveTo>
                <a:lnTo>
                  <a:pt x="415" y="612"/>
                </a:lnTo>
                <a:lnTo>
                  <a:pt x="417" y="612"/>
                </a:lnTo>
                <a:close/>
                <a:moveTo>
                  <a:pt x="414" y="614"/>
                </a:moveTo>
                <a:lnTo>
                  <a:pt x="413" y="614"/>
                </a:lnTo>
                <a:lnTo>
                  <a:pt x="412" y="612"/>
                </a:lnTo>
                <a:lnTo>
                  <a:pt x="412" y="611"/>
                </a:lnTo>
                <a:lnTo>
                  <a:pt x="413" y="612"/>
                </a:lnTo>
                <a:lnTo>
                  <a:pt x="414" y="614"/>
                </a:lnTo>
                <a:close/>
                <a:moveTo>
                  <a:pt x="417" y="611"/>
                </a:moveTo>
                <a:lnTo>
                  <a:pt x="415" y="611"/>
                </a:lnTo>
                <a:lnTo>
                  <a:pt x="417" y="611"/>
                </a:lnTo>
                <a:close/>
                <a:moveTo>
                  <a:pt x="414" y="611"/>
                </a:moveTo>
                <a:lnTo>
                  <a:pt x="413" y="611"/>
                </a:lnTo>
                <a:lnTo>
                  <a:pt x="414" y="611"/>
                </a:lnTo>
                <a:close/>
                <a:moveTo>
                  <a:pt x="380" y="610"/>
                </a:moveTo>
                <a:lnTo>
                  <a:pt x="379" y="610"/>
                </a:lnTo>
                <a:lnTo>
                  <a:pt x="380" y="608"/>
                </a:lnTo>
                <a:lnTo>
                  <a:pt x="380" y="610"/>
                </a:lnTo>
                <a:close/>
                <a:moveTo>
                  <a:pt x="415" y="610"/>
                </a:moveTo>
                <a:lnTo>
                  <a:pt x="415" y="608"/>
                </a:lnTo>
                <a:lnTo>
                  <a:pt x="414" y="608"/>
                </a:lnTo>
                <a:lnTo>
                  <a:pt x="415" y="608"/>
                </a:lnTo>
                <a:lnTo>
                  <a:pt x="415" y="610"/>
                </a:lnTo>
                <a:close/>
                <a:moveTo>
                  <a:pt x="414" y="608"/>
                </a:moveTo>
                <a:lnTo>
                  <a:pt x="414" y="607"/>
                </a:lnTo>
                <a:lnTo>
                  <a:pt x="414" y="608"/>
                </a:lnTo>
                <a:close/>
                <a:moveTo>
                  <a:pt x="408" y="603"/>
                </a:moveTo>
                <a:lnTo>
                  <a:pt x="409" y="604"/>
                </a:lnTo>
                <a:lnTo>
                  <a:pt x="406" y="604"/>
                </a:lnTo>
                <a:lnTo>
                  <a:pt x="405" y="603"/>
                </a:lnTo>
                <a:lnTo>
                  <a:pt x="404" y="603"/>
                </a:lnTo>
                <a:lnTo>
                  <a:pt x="404" y="602"/>
                </a:lnTo>
                <a:lnTo>
                  <a:pt x="405" y="603"/>
                </a:lnTo>
                <a:lnTo>
                  <a:pt x="406" y="603"/>
                </a:lnTo>
                <a:lnTo>
                  <a:pt x="408" y="603"/>
                </a:lnTo>
                <a:close/>
                <a:moveTo>
                  <a:pt x="368" y="603"/>
                </a:moveTo>
                <a:lnTo>
                  <a:pt x="367" y="603"/>
                </a:lnTo>
                <a:lnTo>
                  <a:pt x="368" y="602"/>
                </a:lnTo>
                <a:lnTo>
                  <a:pt x="368" y="603"/>
                </a:lnTo>
                <a:close/>
                <a:moveTo>
                  <a:pt x="401" y="602"/>
                </a:moveTo>
                <a:lnTo>
                  <a:pt x="400" y="602"/>
                </a:lnTo>
                <a:lnTo>
                  <a:pt x="401" y="602"/>
                </a:lnTo>
                <a:close/>
                <a:moveTo>
                  <a:pt x="375" y="599"/>
                </a:moveTo>
                <a:lnTo>
                  <a:pt x="376" y="599"/>
                </a:lnTo>
                <a:lnTo>
                  <a:pt x="377" y="599"/>
                </a:lnTo>
                <a:lnTo>
                  <a:pt x="379" y="599"/>
                </a:lnTo>
                <a:lnTo>
                  <a:pt x="379" y="600"/>
                </a:lnTo>
                <a:lnTo>
                  <a:pt x="380" y="600"/>
                </a:lnTo>
                <a:lnTo>
                  <a:pt x="381" y="602"/>
                </a:lnTo>
                <a:lnTo>
                  <a:pt x="381" y="603"/>
                </a:lnTo>
                <a:lnTo>
                  <a:pt x="380" y="603"/>
                </a:lnTo>
                <a:lnTo>
                  <a:pt x="380" y="604"/>
                </a:lnTo>
                <a:lnTo>
                  <a:pt x="379" y="606"/>
                </a:lnTo>
                <a:lnTo>
                  <a:pt x="380" y="606"/>
                </a:lnTo>
                <a:lnTo>
                  <a:pt x="379" y="606"/>
                </a:lnTo>
                <a:lnTo>
                  <a:pt x="380" y="607"/>
                </a:lnTo>
                <a:lnTo>
                  <a:pt x="380" y="606"/>
                </a:lnTo>
                <a:lnTo>
                  <a:pt x="380" y="607"/>
                </a:lnTo>
                <a:lnTo>
                  <a:pt x="379" y="608"/>
                </a:lnTo>
                <a:lnTo>
                  <a:pt x="377" y="608"/>
                </a:lnTo>
                <a:lnTo>
                  <a:pt x="377" y="610"/>
                </a:lnTo>
                <a:lnTo>
                  <a:pt x="379" y="610"/>
                </a:lnTo>
                <a:lnTo>
                  <a:pt x="379" y="611"/>
                </a:lnTo>
                <a:lnTo>
                  <a:pt x="377" y="611"/>
                </a:lnTo>
                <a:lnTo>
                  <a:pt x="376" y="611"/>
                </a:lnTo>
                <a:lnTo>
                  <a:pt x="376" y="612"/>
                </a:lnTo>
                <a:lnTo>
                  <a:pt x="375" y="612"/>
                </a:lnTo>
                <a:lnTo>
                  <a:pt x="375" y="614"/>
                </a:lnTo>
                <a:lnTo>
                  <a:pt x="375" y="615"/>
                </a:lnTo>
                <a:lnTo>
                  <a:pt x="374" y="615"/>
                </a:lnTo>
                <a:lnTo>
                  <a:pt x="374" y="616"/>
                </a:lnTo>
                <a:lnTo>
                  <a:pt x="372" y="616"/>
                </a:lnTo>
                <a:lnTo>
                  <a:pt x="371" y="616"/>
                </a:lnTo>
                <a:lnTo>
                  <a:pt x="370" y="616"/>
                </a:lnTo>
                <a:lnTo>
                  <a:pt x="368" y="616"/>
                </a:lnTo>
                <a:lnTo>
                  <a:pt x="368" y="615"/>
                </a:lnTo>
                <a:lnTo>
                  <a:pt x="367" y="614"/>
                </a:lnTo>
                <a:lnTo>
                  <a:pt x="366" y="612"/>
                </a:lnTo>
                <a:lnTo>
                  <a:pt x="366" y="611"/>
                </a:lnTo>
                <a:lnTo>
                  <a:pt x="366" y="610"/>
                </a:lnTo>
                <a:lnTo>
                  <a:pt x="366" y="608"/>
                </a:lnTo>
                <a:lnTo>
                  <a:pt x="367" y="608"/>
                </a:lnTo>
                <a:lnTo>
                  <a:pt x="368" y="607"/>
                </a:lnTo>
                <a:lnTo>
                  <a:pt x="368" y="606"/>
                </a:lnTo>
                <a:lnTo>
                  <a:pt x="368" y="604"/>
                </a:lnTo>
                <a:lnTo>
                  <a:pt x="368" y="603"/>
                </a:lnTo>
                <a:lnTo>
                  <a:pt x="370" y="602"/>
                </a:lnTo>
                <a:lnTo>
                  <a:pt x="371" y="600"/>
                </a:lnTo>
                <a:lnTo>
                  <a:pt x="374" y="600"/>
                </a:lnTo>
                <a:lnTo>
                  <a:pt x="375" y="600"/>
                </a:lnTo>
                <a:lnTo>
                  <a:pt x="374" y="600"/>
                </a:lnTo>
                <a:lnTo>
                  <a:pt x="375" y="599"/>
                </a:lnTo>
                <a:close/>
                <a:moveTo>
                  <a:pt x="362" y="596"/>
                </a:moveTo>
                <a:lnTo>
                  <a:pt x="362" y="595"/>
                </a:lnTo>
                <a:lnTo>
                  <a:pt x="362" y="596"/>
                </a:lnTo>
                <a:close/>
                <a:moveTo>
                  <a:pt x="391" y="595"/>
                </a:moveTo>
                <a:lnTo>
                  <a:pt x="392" y="595"/>
                </a:lnTo>
                <a:lnTo>
                  <a:pt x="393" y="595"/>
                </a:lnTo>
                <a:lnTo>
                  <a:pt x="395" y="595"/>
                </a:lnTo>
                <a:lnTo>
                  <a:pt x="396" y="596"/>
                </a:lnTo>
                <a:lnTo>
                  <a:pt x="396" y="598"/>
                </a:lnTo>
                <a:lnTo>
                  <a:pt x="397" y="599"/>
                </a:lnTo>
                <a:lnTo>
                  <a:pt x="397" y="600"/>
                </a:lnTo>
                <a:lnTo>
                  <a:pt x="398" y="600"/>
                </a:lnTo>
                <a:lnTo>
                  <a:pt x="398" y="602"/>
                </a:lnTo>
                <a:lnTo>
                  <a:pt x="397" y="603"/>
                </a:lnTo>
                <a:lnTo>
                  <a:pt x="398" y="603"/>
                </a:lnTo>
                <a:lnTo>
                  <a:pt x="400" y="603"/>
                </a:lnTo>
                <a:lnTo>
                  <a:pt x="400" y="604"/>
                </a:lnTo>
                <a:lnTo>
                  <a:pt x="398" y="603"/>
                </a:lnTo>
                <a:lnTo>
                  <a:pt x="398" y="604"/>
                </a:lnTo>
                <a:lnTo>
                  <a:pt x="400" y="604"/>
                </a:lnTo>
                <a:lnTo>
                  <a:pt x="400" y="603"/>
                </a:lnTo>
                <a:lnTo>
                  <a:pt x="401" y="603"/>
                </a:lnTo>
                <a:lnTo>
                  <a:pt x="401" y="604"/>
                </a:lnTo>
                <a:lnTo>
                  <a:pt x="402" y="604"/>
                </a:lnTo>
                <a:lnTo>
                  <a:pt x="402" y="606"/>
                </a:lnTo>
                <a:lnTo>
                  <a:pt x="404" y="606"/>
                </a:lnTo>
                <a:lnTo>
                  <a:pt x="404" y="607"/>
                </a:lnTo>
                <a:lnTo>
                  <a:pt x="402" y="607"/>
                </a:lnTo>
                <a:lnTo>
                  <a:pt x="402" y="608"/>
                </a:lnTo>
                <a:lnTo>
                  <a:pt x="401" y="608"/>
                </a:lnTo>
                <a:lnTo>
                  <a:pt x="401" y="610"/>
                </a:lnTo>
                <a:lnTo>
                  <a:pt x="401" y="611"/>
                </a:lnTo>
                <a:lnTo>
                  <a:pt x="400" y="612"/>
                </a:lnTo>
                <a:lnTo>
                  <a:pt x="398" y="612"/>
                </a:lnTo>
                <a:lnTo>
                  <a:pt x="398" y="614"/>
                </a:lnTo>
                <a:lnTo>
                  <a:pt x="397" y="615"/>
                </a:lnTo>
                <a:lnTo>
                  <a:pt x="397" y="616"/>
                </a:lnTo>
                <a:lnTo>
                  <a:pt x="396" y="616"/>
                </a:lnTo>
                <a:lnTo>
                  <a:pt x="395" y="617"/>
                </a:lnTo>
                <a:lnTo>
                  <a:pt x="393" y="617"/>
                </a:lnTo>
                <a:lnTo>
                  <a:pt x="392" y="617"/>
                </a:lnTo>
                <a:lnTo>
                  <a:pt x="391" y="617"/>
                </a:lnTo>
                <a:lnTo>
                  <a:pt x="389" y="617"/>
                </a:lnTo>
                <a:lnTo>
                  <a:pt x="389" y="616"/>
                </a:lnTo>
                <a:lnTo>
                  <a:pt x="388" y="616"/>
                </a:lnTo>
                <a:lnTo>
                  <a:pt x="388" y="615"/>
                </a:lnTo>
                <a:lnTo>
                  <a:pt x="387" y="615"/>
                </a:lnTo>
                <a:lnTo>
                  <a:pt x="387" y="614"/>
                </a:lnTo>
                <a:lnTo>
                  <a:pt x="387" y="612"/>
                </a:lnTo>
                <a:lnTo>
                  <a:pt x="385" y="612"/>
                </a:lnTo>
                <a:lnTo>
                  <a:pt x="384" y="611"/>
                </a:lnTo>
                <a:lnTo>
                  <a:pt x="384" y="610"/>
                </a:lnTo>
                <a:lnTo>
                  <a:pt x="384" y="608"/>
                </a:lnTo>
                <a:lnTo>
                  <a:pt x="384" y="610"/>
                </a:lnTo>
                <a:lnTo>
                  <a:pt x="383" y="610"/>
                </a:lnTo>
                <a:lnTo>
                  <a:pt x="383" y="608"/>
                </a:lnTo>
                <a:lnTo>
                  <a:pt x="381" y="607"/>
                </a:lnTo>
                <a:lnTo>
                  <a:pt x="381" y="606"/>
                </a:lnTo>
                <a:lnTo>
                  <a:pt x="381" y="604"/>
                </a:lnTo>
                <a:lnTo>
                  <a:pt x="383" y="604"/>
                </a:lnTo>
                <a:lnTo>
                  <a:pt x="383" y="603"/>
                </a:lnTo>
                <a:lnTo>
                  <a:pt x="383" y="602"/>
                </a:lnTo>
                <a:lnTo>
                  <a:pt x="383" y="599"/>
                </a:lnTo>
                <a:lnTo>
                  <a:pt x="384" y="598"/>
                </a:lnTo>
                <a:lnTo>
                  <a:pt x="385" y="598"/>
                </a:lnTo>
                <a:lnTo>
                  <a:pt x="385" y="596"/>
                </a:lnTo>
                <a:lnTo>
                  <a:pt x="388" y="596"/>
                </a:lnTo>
                <a:lnTo>
                  <a:pt x="388" y="595"/>
                </a:lnTo>
                <a:lnTo>
                  <a:pt x="389" y="594"/>
                </a:lnTo>
                <a:lnTo>
                  <a:pt x="391" y="594"/>
                </a:lnTo>
                <a:lnTo>
                  <a:pt x="391" y="595"/>
                </a:lnTo>
                <a:close/>
                <a:moveTo>
                  <a:pt x="392" y="593"/>
                </a:moveTo>
                <a:lnTo>
                  <a:pt x="393" y="594"/>
                </a:lnTo>
                <a:lnTo>
                  <a:pt x="395" y="594"/>
                </a:lnTo>
                <a:lnTo>
                  <a:pt x="395" y="593"/>
                </a:lnTo>
                <a:lnTo>
                  <a:pt x="396" y="593"/>
                </a:lnTo>
                <a:lnTo>
                  <a:pt x="396" y="591"/>
                </a:lnTo>
                <a:lnTo>
                  <a:pt x="396" y="593"/>
                </a:lnTo>
                <a:lnTo>
                  <a:pt x="396" y="594"/>
                </a:lnTo>
                <a:lnTo>
                  <a:pt x="395" y="594"/>
                </a:lnTo>
                <a:lnTo>
                  <a:pt x="393" y="594"/>
                </a:lnTo>
                <a:lnTo>
                  <a:pt x="393" y="595"/>
                </a:lnTo>
                <a:lnTo>
                  <a:pt x="392" y="595"/>
                </a:lnTo>
                <a:lnTo>
                  <a:pt x="392" y="594"/>
                </a:lnTo>
                <a:lnTo>
                  <a:pt x="392" y="593"/>
                </a:lnTo>
                <a:lnTo>
                  <a:pt x="391" y="593"/>
                </a:lnTo>
                <a:lnTo>
                  <a:pt x="392" y="591"/>
                </a:lnTo>
                <a:lnTo>
                  <a:pt x="392" y="593"/>
                </a:lnTo>
                <a:close/>
                <a:moveTo>
                  <a:pt x="396" y="591"/>
                </a:moveTo>
                <a:lnTo>
                  <a:pt x="395" y="591"/>
                </a:lnTo>
                <a:lnTo>
                  <a:pt x="396" y="591"/>
                </a:lnTo>
                <a:close/>
                <a:moveTo>
                  <a:pt x="260" y="585"/>
                </a:moveTo>
                <a:lnTo>
                  <a:pt x="260" y="586"/>
                </a:lnTo>
                <a:lnTo>
                  <a:pt x="260" y="585"/>
                </a:lnTo>
                <a:lnTo>
                  <a:pt x="261" y="585"/>
                </a:lnTo>
                <a:lnTo>
                  <a:pt x="261" y="586"/>
                </a:lnTo>
                <a:lnTo>
                  <a:pt x="261" y="587"/>
                </a:lnTo>
                <a:lnTo>
                  <a:pt x="260" y="587"/>
                </a:lnTo>
                <a:lnTo>
                  <a:pt x="260" y="589"/>
                </a:lnTo>
                <a:lnTo>
                  <a:pt x="258" y="589"/>
                </a:lnTo>
                <a:lnTo>
                  <a:pt x="257" y="587"/>
                </a:lnTo>
                <a:lnTo>
                  <a:pt x="257" y="586"/>
                </a:lnTo>
                <a:lnTo>
                  <a:pt x="258" y="585"/>
                </a:lnTo>
                <a:lnTo>
                  <a:pt x="260" y="585"/>
                </a:lnTo>
                <a:close/>
                <a:moveTo>
                  <a:pt x="260" y="583"/>
                </a:moveTo>
                <a:lnTo>
                  <a:pt x="258" y="583"/>
                </a:lnTo>
                <a:lnTo>
                  <a:pt x="258" y="582"/>
                </a:lnTo>
                <a:lnTo>
                  <a:pt x="260" y="582"/>
                </a:lnTo>
                <a:lnTo>
                  <a:pt x="260" y="583"/>
                </a:lnTo>
                <a:close/>
                <a:moveTo>
                  <a:pt x="260" y="579"/>
                </a:moveTo>
                <a:lnTo>
                  <a:pt x="261" y="579"/>
                </a:lnTo>
                <a:lnTo>
                  <a:pt x="260" y="579"/>
                </a:lnTo>
                <a:close/>
                <a:moveTo>
                  <a:pt x="432" y="578"/>
                </a:moveTo>
                <a:lnTo>
                  <a:pt x="434" y="578"/>
                </a:lnTo>
                <a:lnTo>
                  <a:pt x="432" y="578"/>
                </a:lnTo>
                <a:close/>
                <a:moveTo>
                  <a:pt x="431" y="578"/>
                </a:moveTo>
                <a:lnTo>
                  <a:pt x="430" y="578"/>
                </a:lnTo>
                <a:lnTo>
                  <a:pt x="430" y="577"/>
                </a:lnTo>
                <a:lnTo>
                  <a:pt x="431" y="578"/>
                </a:lnTo>
                <a:close/>
                <a:moveTo>
                  <a:pt x="438" y="578"/>
                </a:moveTo>
                <a:lnTo>
                  <a:pt x="436" y="578"/>
                </a:lnTo>
                <a:lnTo>
                  <a:pt x="436" y="577"/>
                </a:lnTo>
                <a:lnTo>
                  <a:pt x="438" y="577"/>
                </a:lnTo>
                <a:lnTo>
                  <a:pt x="438" y="578"/>
                </a:lnTo>
                <a:close/>
                <a:moveTo>
                  <a:pt x="430" y="578"/>
                </a:moveTo>
                <a:lnTo>
                  <a:pt x="430" y="577"/>
                </a:lnTo>
                <a:lnTo>
                  <a:pt x="430" y="578"/>
                </a:lnTo>
                <a:close/>
                <a:moveTo>
                  <a:pt x="384" y="577"/>
                </a:moveTo>
                <a:lnTo>
                  <a:pt x="383" y="577"/>
                </a:lnTo>
                <a:lnTo>
                  <a:pt x="384" y="577"/>
                </a:lnTo>
                <a:close/>
                <a:moveTo>
                  <a:pt x="277" y="578"/>
                </a:moveTo>
                <a:lnTo>
                  <a:pt x="275" y="578"/>
                </a:lnTo>
                <a:lnTo>
                  <a:pt x="274" y="577"/>
                </a:lnTo>
                <a:lnTo>
                  <a:pt x="275" y="576"/>
                </a:lnTo>
                <a:lnTo>
                  <a:pt x="277" y="576"/>
                </a:lnTo>
                <a:lnTo>
                  <a:pt x="277" y="577"/>
                </a:lnTo>
                <a:lnTo>
                  <a:pt x="277" y="578"/>
                </a:lnTo>
                <a:close/>
                <a:moveTo>
                  <a:pt x="440" y="574"/>
                </a:moveTo>
                <a:lnTo>
                  <a:pt x="440" y="576"/>
                </a:lnTo>
                <a:lnTo>
                  <a:pt x="440" y="574"/>
                </a:lnTo>
                <a:close/>
                <a:moveTo>
                  <a:pt x="429" y="572"/>
                </a:moveTo>
                <a:lnTo>
                  <a:pt x="427" y="572"/>
                </a:lnTo>
                <a:lnTo>
                  <a:pt x="429" y="572"/>
                </a:lnTo>
                <a:close/>
                <a:moveTo>
                  <a:pt x="244" y="570"/>
                </a:moveTo>
                <a:lnTo>
                  <a:pt x="244" y="572"/>
                </a:lnTo>
                <a:lnTo>
                  <a:pt x="245" y="570"/>
                </a:lnTo>
                <a:lnTo>
                  <a:pt x="245" y="572"/>
                </a:lnTo>
                <a:lnTo>
                  <a:pt x="244" y="572"/>
                </a:lnTo>
                <a:lnTo>
                  <a:pt x="244" y="570"/>
                </a:lnTo>
                <a:close/>
                <a:moveTo>
                  <a:pt x="427" y="570"/>
                </a:moveTo>
                <a:lnTo>
                  <a:pt x="427" y="572"/>
                </a:lnTo>
                <a:lnTo>
                  <a:pt x="426" y="573"/>
                </a:lnTo>
                <a:lnTo>
                  <a:pt x="426" y="572"/>
                </a:lnTo>
                <a:lnTo>
                  <a:pt x="427" y="572"/>
                </a:lnTo>
                <a:lnTo>
                  <a:pt x="426" y="572"/>
                </a:lnTo>
                <a:lnTo>
                  <a:pt x="426" y="570"/>
                </a:lnTo>
                <a:lnTo>
                  <a:pt x="427" y="570"/>
                </a:lnTo>
                <a:close/>
                <a:moveTo>
                  <a:pt x="440" y="572"/>
                </a:moveTo>
                <a:lnTo>
                  <a:pt x="440" y="573"/>
                </a:lnTo>
                <a:lnTo>
                  <a:pt x="440" y="574"/>
                </a:lnTo>
                <a:lnTo>
                  <a:pt x="440" y="576"/>
                </a:lnTo>
                <a:lnTo>
                  <a:pt x="439" y="576"/>
                </a:lnTo>
                <a:lnTo>
                  <a:pt x="438" y="576"/>
                </a:lnTo>
                <a:lnTo>
                  <a:pt x="438" y="577"/>
                </a:lnTo>
                <a:lnTo>
                  <a:pt x="436" y="577"/>
                </a:lnTo>
                <a:lnTo>
                  <a:pt x="435" y="577"/>
                </a:lnTo>
                <a:lnTo>
                  <a:pt x="435" y="578"/>
                </a:lnTo>
                <a:lnTo>
                  <a:pt x="434" y="578"/>
                </a:lnTo>
                <a:lnTo>
                  <a:pt x="432" y="578"/>
                </a:lnTo>
                <a:lnTo>
                  <a:pt x="432" y="577"/>
                </a:lnTo>
                <a:lnTo>
                  <a:pt x="431" y="577"/>
                </a:lnTo>
                <a:lnTo>
                  <a:pt x="430" y="577"/>
                </a:lnTo>
                <a:lnTo>
                  <a:pt x="429" y="576"/>
                </a:lnTo>
                <a:lnTo>
                  <a:pt x="429" y="574"/>
                </a:lnTo>
                <a:lnTo>
                  <a:pt x="427" y="574"/>
                </a:lnTo>
                <a:lnTo>
                  <a:pt x="427" y="573"/>
                </a:lnTo>
                <a:lnTo>
                  <a:pt x="429" y="573"/>
                </a:lnTo>
                <a:lnTo>
                  <a:pt x="429" y="572"/>
                </a:lnTo>
                <a:lnTo>
                  <a:pt x="429" y="573"/>
                </a:lnTo>
                <a:lnTo>
                  <a:pt x="430" y="573"/>
                </a:lnTo>
                <a:lnTo>
                  <a:pt x="431" y="573"/>
                </a:lnTo>
                <a:lnTo>
                  <a:pt x="431" y="574"/>
                </a:lnTo>
                <a:lnTo>
                  <a:pt x="431" y="573"/>
                </a:lnTo>
                <a:lnTo>
                  <a:pt x="432" y="573"/>
                </a:lnTo>
                <a:lnTo>
                  <a:pt x="434" y="573"/>
                </a:lnTo>
                <a:lnTo>
                  <a:pt x="434" y="572"/>
                </a:lnTo>
                <a:lnTo>
                  <a:pt x="435" y="572"/>
                </a:lnTo>
                <a:lnTo>
                  <a:pt x="436" y="572"/>
                </a:lnTo>
                <a:lnTo>
                  <a:pt x="438" y="570"/>
                </a:lnTo>
                <a:lnTo>
                  <a:pt x="440" y="570"/>
                </a:lnTo>
                <a:lnTo>
                  <a:pt x="440" y="572"/>
                </a:lnTo>
                <a:close/>
                <a:moveTo>
                  <a:pt x="429" y="570"/>
                </a:moveTo>
                <a:lnTo>
                  <a:pt x="427" y="570"/>
                </a:lnTo>
                <a:lnTo>
                  <a:pt x="429" y="570"/>
                </a:lnTo>
                <a:close/>
                <a:moveTo>
                  <a:pt x="245" y="570"/>
                </a:moveTo>
                <a:lnTo>
                  <a:pt x="245" y="569"/>
                </a:lnTo>
                <a:lnTo>
                  <a:pt x="245" y="570"/>
                </a:lnTo>
                <a:close/>
                <a:moveTo>
                  <a:pt x="247" y="570"/>
                </a:moveTo>
                <a:lnTo>
                  <a:pt x="245" y="570"/>
                </a:lnTo>
                <a:lnTo>
                  <a:pt x="245" y="569"/>
                </a:lnTo>
                <a:lnTo>
                  <a:pt x="247" y="569"/>
                </a:lnTo>
                <a:lnTo>
                  <a:pt x="247" y="570"/>
                </a:lnTo>
                <a:close/>
                <a:moveTo>
                  <a:pt x="427" y="576"/>
                </a:moveTo>
                <a:lnTo>
                  <a:pt x="426" y="577"/>
                </a:lnTo>
                <a:lnTo>
                  <a:pt x="425" y="577"/>
                </a:lnTo>
                <a:lnTo>
                  <a:pt x="426" y="576"/>
                </a:lnTo>
                <a:lnTo>
                  <a:pt x="425" y="576"/>
                </a:lnTo>
                <a:lnTo>
                  <a:pt x="425" y="574"/>
                </a:lnTo>
                <a:lnTo>
                  <a:pt x="423" y="574"/>
                </a:lnTo>
                <a:lnTo>
                  <a:pt x="423" y="573"/>
                </a:lnTo>
                <a:lnTo>
                  <a:pt x="422" y="572"/>
                </a:lnTo>
                <a:lnTo>
                  <a:pt x="422" y="570"/>
                </a:lnTo>
                <a:lnTo>
                  <a:pt x="422" y="569"/>
                </a:lnTo>
                <a:lnTo>
                  <a:pt x="423" y="569"/>
                </a:lnTo>
                <a:lnTo>
                  <a:pt x="423" y="570"/>
                </a:lnTo>
                <a:lnTo>
                  <a:pt x="425" y="572"/>
                </a:lnTo>
                <a:lnTo>
                  <a:pt x="426" y="573"/>
                </a:lnTo>
                <a:lnTo>
                  <a:pt x="426" y="574"/>
                </a:lnTo>
                <a:lnTo>
                  <a:pt x="427" y="576"/>
                </a:lnTo>
                <a:close/>
                <a:moveTo>
                  <a:pt x="405" y="569"/>
                </a:moveTo>
                <a:lnTo>
                  <a:pt x="405" y="570"/>
                </a:lnTo>
                <a:lnTo>
                  <a:pt x="404" y="569"/>
                </a:lnTo>
                <a:lnTo>
                  <a:pt x="405" y="569"/>
                </a:lnTo>
                <a:close/>
                <a:moveTo>
                  <a:pt x="430" y="568"/>
                </a:moveTo>
                <a:lnTo>
                  <a:pt x="430" y="566"/>
                </a:lnTo>
                <a:lnTo>
                  <a:pt x="430" y="568"/>
                </a:lnTo>
                <a:close/>
                <a:moveTo>
                  <a:pt x="388" y="566"/>
                </a:moveTo>
                <a:lnTo>
                  <a:pt x="391" y="566"/>
                </a:lnTo>
                <a:lnTo>
                  <a:pt x="392" y="568"/>
                </a:lnTo>
                <a:lnTo>
                  <a:pt x="393" y="568"/>
                </a:lnTo>
                <a:lnTo>
                  <a:pt x="395" y="569"/>
                </a:lnTo>
                <a:lnTo>
                  <a:pt x="396" y="569"/>
                </a:lnTo>
                <a:lnTo>
                  <a:pt x="396" y="570"/>
                </a:lnTo>
                <a:lnTo>
                  <a:pt x="397" y="569"/>
                </a:lnTo>
                <a:lnTo>
                  <a:pt x="397" y="570"/>
                </a:lnTo>
                <a:lnTo>
                  <a:pt x="398" y="570"/>
                </a:lnTo>
                <a:lnTo>
                  <a:pt x="400" y="570"/>
                </a:lnTo>
                <a:lnTo>
                  <a:pt x="398" y="572"/>
                </a:lnTo>
                <a:lnTo>
                  <a:pt x="398" y="573"/>
                </a:lnTo>
                <a:lnTo>
                  <a:pt x="397" y="573"/>
                </a:lnTo>
                <a:lnTo>
                  <a:pt x="396" y="573"/>
                </a:lnTo>
                <a:lnTo>
                  <a:pt x="395" y="573"/>
                </a:lnTo>
                <a:lnTo>
                  <a:pt x="395" y="574"/>
                </a:lnTo>
                <a:lnTo>
                  <a:pt x="393" y="574"/>
                </a:lnTo>
                <a:lnTo>
                  <a:pt x="395" y="574"/>
                </a:lnTo>
                <a:lnTo>
                  <a:pt x="393" y="576"/>
                </a:lnTo>
                <a:lnTo>
                  <a:pt x="392" y="576"/>
                </a:lnTo>
                <a:lnTo>
                  <a:pt x="391" y="576"/>
                </a:lnTo>
                <a:lnTo>
                  <a:pt x="391" y="577"/>
                </a:lnTo>
                <a:lnTo>
                  <a:pt x="392" y="577"/>
                </a:lnTo>
                <a:lnTo>
                  <a:pt x="393" y="576"/>
                </a:lnTo>
                <a:lnTo>
                  <a:pt x="393" y="577"/>
                </a:lnTo>
                <a:lnTo>
                  <a:pt x="392" y="577"/>
                </a:lnTo>
                <a:lnTo>
                  <a:pt x="391" y="577"/>
                </a:lnTo>
                <a:lnTo>
                  <a:pt x="389" y="577"/>
                </a:lnTo>
                <a:lnTo>
                  <a:pt x="388" y="577"/>
                </a:lnTo>
                <a:lnTo>
                  <a:pt x="387" y="577"/>
                </a:lnTo>
                <a:lnTo>
                  <a:pt x="385" y="577"/>
                </a:lnTo>
                <a:lnTo>
                  <a:pt x="385" y="576"/>
                </a:lnTo>
                <a:lnTo>
                  <a:pt x="384" y="576"/>
                </a:lnTo>
                <a:lnTo>
                  <a:pt x="383" y="577"/>
                </a:lnTo>
                <a:lnTo>
                  <a:pt x="381" y="577"/>
                </a:lnTo>
                <a:lnTo>
                  <a:pt x="381" y="578"/>
                </a:lnTo>
                <a:lnTo>
                  <a:pt x="380" y="578"/>
                </a:lnTo>
                <a:lnTo>
                  <a:pt x="379" y="578"/>
                </a:lnTo>
                <a:lnTo>
                  <a:pt x="377" y="578"/>
                </a:lnTo>
                <a:lnTo>
                  <a:pt x="377" y="577"/>
                </a:lnTo>
                <a:lnTo>
                  <a:pt x="377" y="576"/>
                </a:lnTo>
                <a:lnTo>
                  <a:pt x="377" y="574"/>
                </a:lnTo>
                <a:lnTo>
                  <a:pt x="379" y="573"/>
                </a:lnTo>
                <a:lnTo>
                  <a:pt x="379" y="572"/>
                </a:lnTo>
                <a:lnTo>
                  <a:pt x="379" y="570"/>
                </a:lnTo>
                <a:lnTo>
                  <a:pt x="379" y="569"/>
                </a:lnTo>
                <a:lnTo>
                  <a:pt x="380" y="569"/>
                </a:lnTo>
                <a:lnTo>
                  <a:pt x="381" y="569"/>
                </a:lnTo>
                <a:lnTo>
                  <a:pt x="383" y="569"/>
                </a:lnTo>
                <a:lnTo>
                  <a:pt x="383" y="568"/>
                </a:lnTo>
                <a:lnTo>
                  <a:pt x="384" y="568"/>
                </a:lnTo>
                <a:lnTo>
                  <a:pt x="385" y="568"/>
                </a:lnTo>
                <a:lnTo>
                  <a:pt x="387" y="566"/>
                </a:lnTo>
                <a:lnTo>
                  <a:pt x="388" y="566"/>
                </a:lnTo>
                <a:close/>
                <a:moveTo>
                  <a:pt x="430" y="568"/>
                </a:moveTo>
                <a:lnTo>
                  <a:pt x="430" y="566"/>
                </a:lnTo>
                <a:lnTo>
                  <a:pt x="430" y="568"/>
                </a:lnTo>
                <a:close/>
                <a:moveTo>
                  <a:pt x="429" y="566"/>
                </a:moveTo>
                <a:lnTo>
                  <a:pt x="427" y="566"/>
                </a:lnTo>
                <a:lnTo>
                  <a:pt x="429" y="566"/>
                </a:lnTo>
                <a:close/>
                <a:moveTo>
                  <a:pt x="431" y="566"/>
                </a:moveTo>
                <a:lnTo>
                  <a:pt x="430" y="566"/>
                </a:lnTo>
                <a:lnTo>
                  <a:pt x="431" y="566"/>
                </a:lnTo>
                <a:close/>
                <a:moveTo>
                  <a:pt x="436" y="566"/>
                </a:moveTo>
                <a:lnTo>
                  <a:pt x="435" y="566"/>
                </a:lnTo>
                <a:lnTo>
                  <a:pt x="436" y="566"/>
                </a:lnTo>
                <a:close/>
                <a:moveTo>
                  <a:pt x="431" y="566"/>
                </a:moveTo>
                <a:lnTo>
                  <a:pt x="431" y="565"/>
                </a:lnTo>
                <a:lnTo>
                  <a:pt x="431" y="566"/>
                </a:lnTo>
                <a:close/>
                <a:moveTo>
                  <a:pt x="430" y="565"/>
                </a:moveTo>
                <a:lnTo>
                  <a:pt x="430" y="566"/>
                </a:lnTo>
                <a:lnTo>
                  <a:pt x="430" y="565"/>
                </a:lnTo>
                <a:close/>
                <a:moveTo>
                  <a:pt x="431" y="565"/>
                </a:moveTo>
                <a:lnTo>
                  <a:pt x="431" y="566"/>
                </a:lnTo>
                <a:lnTo>
                  <a:pt x="431" y="565"/>
                </a:lnTo>
                <a:close/>
                <a:moveTo>
                  <a:pt x="435" y="565"/>
                </a:moveTo>
                <a:lnTo>
                  <a:pt x="435" y="566"/>
                </a:lnTo>
                <a:lnTo>
                  <a:pt x="435" y="565"/>
                </a:lnTo>
                <a:close/>
                <a:moveTo>
                  <a:pt x="426" y="565"/>
                </a:moveTo>
                <a:lnTo>
                  <a:pt x="425" y="565"/>
                </a:lnTo>
                <a:lnTo>
                  <a:pt x="425" y="564"/>
                </a:lnTo>
                <a:lnTo>
                  <a:pt x="426" y="565"/>
                </a:lnTo>
                <a:close/>
                <a:moveTo>
                  <a:pt x="427" y="565"/>
                </a:moveTo>
                <a:lnTo>
                  <a:pt x="427" y="564"/>
                </a:lnTo>
                <a:lnTo>
                  <a:pt x="427" y="565"/>
                </a:lnTo>
                <a:close/>
                <a:moveTo>
                  <a:pt x="427" y="565"/>
                </a:moveTo>
                <a:lnTo>
                  <a:pt x="426" y="565"/>
                </a:lnTo>
                <a:lnTo>
                  <a:pt x="426" y="564"/>
                </a:lnTo>
                <a:lnTo>
                  <a:pt x="427" y="564"/>
                </a:lnTo>
                <a:lnTo>
                  <a:pt x="427" y="565"/>
                </a:lnTo>
                <a:close/>
                <a:moveTo>
                  <a:pt x="431" y="565"/>
                </a:moveTo>
                <a:lnTo>
                  <a:pt x="430" y="565"/>
                </a:lnTo>
                <a:lnTo>
                  <a:pt x="430" y="564"/>
                </a:lnTo>
                <a:lnTo>
                  <a:pt x="431" y="564"/>
                </a:lnTo>
                <a:lnTo>
                  <a:pt x="431" y="565"/>
                </a:lnTo>
                <a:close/>
                <a:moveTo>
                  <a:pt x="426" y="564"/>
                </a:moveTo>
                <a:lnTo>
                  <a:pt x="425" y="564"/>
                </a:lnTo>
                <a:lnTo>
                  <a:pt x="426" y="564"/>
                </a:lnTo>
                <a:close/>
                <a:moveTo>
                  <a:pt x="431" y="564"/>
                </a:moveTo>
                <a:lnTo>
                  <a:pt x="431" y="562"/>
                </a:lnTo>
                <a:lnTo>
                  <a:pt x="431" y="564"/>
                </a:lnTo>
                <a:close/>
                <a:moveTo>
                  <a:pt x="265" y="562"/>
                </a:moveTo>
                <a:lnTo>
                  <a:pt x="264" y="562"/>
                </a:lnTo>
                <a:lnTo>
                  <a:pt x="264" y="564"/>
                </a:lnTo>
                <a:lnTo>
                  <a:pt x="262" y="562"/>
                </a:lnTo>
                <a:lnTo>
                  <a:pt x="264" y="562"/>
                </a:lnTo>
                <a:lnTo>
                  <a:pt x="264" y="561"/>
                </a:lnTo>
                <a:lnTo>
                  <a:pt x="265" y="561"/>
                </a:lnTo>
                <a:lnTo>
                  <a:pt x="265" y="562"/>
                </a:lnTo>
                <a:close/>
                <a:moveTo>
                  <a:pt x="288" y="562"/>
                </a:moveTo>
                <a:lnTo>
                  <a:pt x="288" y="564"/>
                </a:lnTo>
                <a:lnTo>
                  <a:pt x="287" y="565"/>
                </a:lnTo>
                <a:lnTo>
                  <a:pt x="286" y="565"/>
                </a:lnTo>
                <a:lnTo>
                  <a:pt x="286" y="564"/>
                </a:lnTo>
                <a:lnTo>
                  <a:pt x="287" y="564"/>
                </a:lnTo>
                <a:lnTo>
                  <a:pt x="287" y="562"/>
                </a:lnTo>
                <a:lnTo>
                  <a:pt x="288" y="562"/>
                </a:lnTo>
                <a:lnTo>
                  <a:pt x="288" y="561"/>
                </a:lnTo>
                <a:lnTo>
                  <a:pt x="288" y="562"/>
                </a:lnTo>
                <a:close/>
                <a:moveTo>
                  <a:pt x="425" y="560"/>
                </a:moveTo>
                <a:lnTo>
                  <a:pt x="425" y="561"/>
                </a:lnTo>
                <a:lnTo>
                  <a:pt x="427" y="561"/>
                </a:lnTo>
                <a:lnTo>
                  <a:pt x="429" y="562"/>
                </a:lnTo>
                <a:lnTo>
                  <a:pt x="429" y="564"/>
                </a:lnTo>
                <a:lnTo>
                  <a:pt x="427" y="564"/>
                </a:lnTo>
                <a:lnTo>
                  <a:pt x="426" y="564"/>
                </a:lnTo>
                <a:lnTo>
                  <a:pt x="425" y="562"/>
                </a:lnTo>
                <a:lnTo>
                  <a:pt x="425" y="564"/>
                </a:lnTo>
                <a:lnTo>
                  <a:pt x="423" y="565"/>
                </a:lnTo>
                <a:lnTo>
                  <a:pt x="423" y="564"/>
                </a:lnTo>
                <a:lnTo>
                  <a:pt x="423" y="562"/>
                </a:lnTo>
                <a:lnTo>
                  <a:pt x="423" y="561"/>
                </a:lnTo>
                <a:lnTo>
                  <a:pt x="423" y="560"/>
                </a:lnTo>
                <a:lnTo>
                  <a:pt x="425" y="560"/>
                </a:lnTo>
                <a:close/>
                <a:moveTo>
                  <a:pt x="404" y="556"/>
                </a:moveTo>
                <a:lnTo>
                  <a:pt x="405" y="556"/>
                </a:lnTo>
                <a:lnTo>
                  <a:pt x="406" y="556"/>
                </a:lnTo>
                <a:lnTo>
                  <a:pt x="408" y="557"/>
                </a:lnTo>
                <a:lnTo>
                  <a:pt x="408" y="559"/>
                </a:lnTo>
                <a:lnTo>
                  <a:pt x="409" y="559"/>
                </a:lnTo>
                <a:lnTo>
                  <a:pt x="409" y="560"/>
                </a:lnTo>
                <a:lnTo>
                  <a:pt x="409" y="561"/>
                </a:lnTo>
                <a:lnTo>
                  <a:pt x="409" y="562"/>
                </a:lnTo>
                <a:lnTo>
                  <a:pt x="409" y="564"/>
                </a:lnTo>
                <a:lnTo>
                  <a:pt x="409" y="565"/>
                </a:lnTo>
                <a:lnTo>
                  <a:pt x="408" y="566"/>
                </a:lnTo>
                <a:lnTo>
                  <a:pt x="406" y="568"/>
                </a:lnTo>
                <a:lnTo>
                  <a:pt x="404" y="569"/>
                </a:lnTo>
                <a:lnTo>
                  <a:pt x="404" y="570"/>
                </a:lnTo>
                <a:lnTo>
                  <a:pt x="402" y="570"/>
                </a:lnTo>
                <a:lnTo>
                  <a:pt x="401" y="570"/>
                </a:lnTo>
                <a:lnTo>
                  <a:pt x="400" y="570"/>
                </a:lnTo>
                <a:lnTo>
                  <a:pt x="398" y="570"/>
                </a:lnTo>
                <a:lnTo>
                  <a:pt x="397" y="568"/>
                </a:lnTo>
                <a:lnTo>
                  <a:pt x="397" y="566"/>
                </a:lnTo>
                <a:lnTo>
                  <a:pt x="397" y="565"/>
                </a:lnTo>
                <a:lnTo>
                  <a:pt x="397" y="562"/>
                </a:lnTo>
                <a:lnTo>
                  <a:pt x="397" y="561"/>
                </a:lnTo>
                <a:lnTo>
                  <a:pt x="398" y="561"/>
                </a:lnTo>
                <a:lnTo>
                  <a:pt x="398" y="560"/>
                </a:lnTo>
                <a:lnTo>
                  <a:pt x="398" y="559"/>
                </a:lnTo>
                <a:lnTo>
                  <a:pt x="400" y="557"/>
                </a:lnTo>
                <a:lnTo>
                  <a:pt x="400" y="556"/>
                </a:lnTo>
                <a:lnTo>
                  <a:pt x="401" y="556"/>
                </a:lnTo>
                <a:lnTo>
                  <a:pt x="402" y="556"/>
                </a:lnTo>
                <a:lnTo>
                  <a:pt x="404" y="556"/>
                </a:lnTo>
                <a:close/>
                <a:moveTo>
                  <a:pt x="292" y="555"/>
                </a:moveTo>
                <a:lnTo>
                  <a:pt x="292" y="556"/>
                </a:lnTo>
                <a:lnTo>
                  <a:pt x="291" y="557"/>
                </a:lnTo>
                <a:lnTo>
                  <a:pt x="291" y="556"/>
                </a:lnTo>
                <a:lnTo>
                  <a:pt x="291" y="557"/>
                </a:lnTo>
                <a:lnTo>
                  <a:pt x="290" y="557"/>
                </a:lnTo>
                <a:lnTo>
                  <a:pt x="290" y="559"/>
                </a:lnTo>
                <a:lnTo>
                  <a:pt x="288" y="559"/>
                </a:lnTo>
                <a:lnTo>
                  <a:pt x="288" y="556"/>
                </a:lnTo>
                <a:lnTo>
                  <a:pt x="290" y="555"/>
                </a:lnTo>
                <a:lnTo>
                  <a:pt x="291" y="555"/>
                </a:lnTo>
                <a:lnTo>
                  <a:pt x="292" y="555"/>
                </a:lnTo>
                <a:close/>
                <a:moveTo>
                  <a:pt x="125" y="552"/>
                </a:moveTo>
                <a:lnTo>
                  <a:pt x="124" y="552"/>
                </a:lnTo>
                <a:lnTo>
                  <a:pt x="122" y="552"/>
                </a:lnTo>
                <a:lnTo>
                  <a:pt x="124" y="552"/>
                </a:lnTo>
                <a:lnTo>
                  <a:pt x="125" y="552"/>
                </a:lnTo>
                <a:close/>
                <a:moveTo>
                  <a:pt x="122" y="552"/>
                </a:moveTo>
                <a:lnTo>
                  <a:pt x="121" y="552"/>
                </a:lnTo>
                <a:lnTo>
                  <a:pt x="122" y="552"/>
                </a:lnTo>
                <a:close/>
                <a:moveTo>
                  <a:pt x="121" y="551"/>
                </a:moveTo>
                <a:lnTo>
                  <a:pt x="120" y="551"/>
                </a:lnTo>
                <a:lnTo>
                  <a:pt x="121" y="551"/>
                </a:lnTo>
                <a:close/>
                <a:moveTo>
                  <a:pt x="120" y="552"/>
                </a:moveTo>
                <a:lnTo>
                  <a:pt x="118" y="552"/>
                </a:lnTo>
                <a:lnTo>
                  <a:pt x="118" y="551"/>
                </a:lnTo>
                <a:lnTo>
                  <a:pt x="120" y="551"/>
                </a:lnTo>
                <a:lnTo>
                  <a:pt x="120" y="552"/>
                </a:lnTo>
                <a:close/>
                <a:moveTo>
                  <a:pt x="127" y="551"/>
                </a:moveTo>
                <a:lnTo>
                  <a:pt x="126" y="551"/>
                </a:lnTo>
                <a:lnTo>
                  <a:pt x="127" y="551"/>
                </a:lnTo>
                <a:close/>
                <a:moveTo>
                  <a:pt x="291" y="551"/>
                </a:moveTo>
                <a:lnTo>
                  <a:pt x="291" y="549"/>
                </a:lnTo>
                <a:lnTo>
                  <a:pt x="291" y="551"/>
                </a:lnTo>
                <a:close/>
                <a:moveTo>
                  <a:pt x="129" y="549"/>
                </a:moveTo>
                <a:lnTo>
                  <a:pt x="129" y="548"/>
                </a:lnTo>
                <a:lnTo>
                  <a:pt x="130" y="548"/>
                </a:lnTo>
                <a:lnTo>
                  <a:pt x="130" y="549"/>
                </a:lnTo>
                <a:lnTo>
                  <a:pt x="129" y="549"/>
                </a:lnTo>
                <a:close/>
                <a:moveTo>
                  <a:pt x="129" y="551"/>
                </a:moveTo>
                <a:lnTo>
                  <a:pt x="127" y="551"/>
                </a:lnTo>
                <a:lnTo>
                  <a:pt x="126" y="551"/>
                </a:lnTo>
                <a:lnTo>
                  <a:pt x="126" y="552"/>
                </a:lnTo>
                <a:lnTo>
                  <a:pt x="125" y="552"/>
                </a:lnTo>
                <a:lnTo>
                  <a:pt x="126" y="552"/>
                </a:lnTo>
                <a:lnTo>
                  <a:pt x="127" y="551"/>
                </a:lnTo>
                <a:lnTo>
                  <a:pt x="129" y="549"/>
                </a:lnTo>
                <a:lnTo>
                  <a:pt x="130" y="548"/>
                </a:lnTo>
                <a:lnTo>
                  <a:pt x="131" y="548"/>
                </a:lnTo>
                <a:lnTo>
                  <a:pt x="133" y="548"/>
                </a:lnTo>
                <a:lnTo>
                  <a:pt x="130" y="549"/>
                </a:lnTo>
                <a:lnTo>
                  <a:pt x="129" y="551"/>
                </a:lnTo>
                <a:close/>
                <a:moveTo>
                  <a:pt x="469" y="549"/>
                </a:moveTo>
                <a:lnTo>
                  <a:pt x="468" y="549"/>
                </a:lnTo>
                <a:lnTo>
                  <a:pt x="468" y="548"/>
                </a:lnTo>
                <a:lnTo>
                  <a:pt x="469" y="548"/>
                </a:lnTo>
                <a:lnTo>
                  <a:pt x="469" y="549"/>
                </a:lnTo>
                <a:close/>
                <a:moveTo>
                  <a:pt x="131" y="548"/>
                </a:moveTo>
                <a:lnTo>
                  <a:pt x="130" y="548"/>
                </a:lnTo>
                <a:lnTo>
                  <a:pt x="131" y="547"/>
                </a:lnTo>
                <a:lnTo>
                  <a:pt x="131" y="548"/>
                </a:lnTo>
                <a:close/>
                <a:moveTo>
                  <a:pt x="470" y="547"/>
                </a:moveTo>
                <a:lnTo>
                  <a:pt x="469" y="547"/>
                </a:lnTo>
                <a:lnTo>
                  <a:pt x="470" y="547"/>
                </a:lnTo>
                <a:close/>
                <a:moveTo>
                  <a:pt x="472" y="547"/>
                </a:moveTo>
                <a:lnTo>
                  <a:pt x="470" y="547"/>
                </a:lnTo>
                <a:lnTo>
                  <a:pt x="472" y="547"/>
                </a:lnTo>
                <a:close/>
                <a:moveTo>
                  <a:pt x="474" y="545"/>
                </a:moveTo>
                <a:lnTo>
                  <a:pt x="473" y="545"/>
                </a:lnTo>
                <a:lnTo>
                  <a:pt x="474" y="545"/>
                </a:lnTo>
                <a:close/>
                <a:moveTo>
                  <a:pt x="133" y="547"/>
                </a:moveTo>
                <a:lnTo>
                  <a:pt x="133" y="545"/>
                </a:lnTo>
                <a:lnTo>
                  <a:pt x="133" y="544"/>
                </a:lnTo>
                <a:lnTo>
                  <a:pt x="134" y="544"/>
                </a:lnTo>
                <a:lnTo>
                  <a:pt x="134" y="545"/>
                </a:lnTo>
                <a:lnTo>
                  <a:pt x="133" y="547"/>
                </a:lnTo>
                <a:close/>
                <a:moveTo>
                  <a:pt x="474" y="545"/>
                </a:moveTo>
                <a:lnTo>
                  <a:pt x="473" y="544"/>
                </a:lnTo>
                <a:lnTo>
                  <a:pt x="474" y="545"/>
                </a:lnTo>
                <a:close/>
                <a:moveTo>
                  <a:pt x="473" y="544"/>
                </a:moveTo>
                <a:lnTo>
                  <a:pt x="472" y="544"/>
                </a:lnTo>
                <a:lnTo>
                  <a:pt x="473" y="544"/>
                </a:lnTo>
                <a:close/>
                <a:moveTo>
                  <a:pt x="288" y="545"/>
                </a:moveTo>
                <a:lnTo>
                  <a:pt x="290" y="545"/>
                </a:lnTo>
                <a:lnTo>
                  <a:pt x="290" y="547"/>
                </a:lnTo>
                <a:lnTo>
                  <a:pt x="288" y="548"/>
                </a:lnTo>
                <a:lnTo>
                  <a:pt x="288" y="547"/>
                </a:lnTo>
                <a:lnTo>
                  <a:pt x="287" y="545"/>
                </a:lnTo>
                <a:lnTo>
                  <a:pt x="287" y="547"/>
                </a:lnTo>
                <a:lnTo>
                  <a:pt x="288" y="547"/>
                </a:lnTo>
                <a:lnTo>
                  <a:pt x="287" y="548"/>
                </a:lnTo>
                <a:lnTo>
                  <a:pt x="288" y="548"/>
                </a:lnTo>
                <a:lnTo>
                  <a:pt x="290" y="548"/>
                </a:lnTo>
                <a:lnTo>
                  <a:pt x="290" y="549"/>
                </a:lnTo>
                <a:lnTo>
                  <a:pt x="288" y="549"/>
                </a:lnTo>
                <a:lnTo>
                  <a:pt x="288" y="551"/>
                </a:lnTo>
                <a:lnTo>
                  <a:pt x="290" y="551"/>
                </a:lnTo>
                <a:lnTo>
                  <a:pt x="290" y="552"/>
                </a:lnTo>
                <a:lnTo>
                  <a:pt x="291" y="551"/>
                </a:lnTo>
                <a:lnTo>
                  <a:pt x="291" y="552"/>
                </a:lnTo>
                <a:lnTo>
                  <a:pt x="291" y="551"/>
                </a:lnTo>
                <a:lnTo>
                  <a:pt x="291" y="549"/>
                </a:lnTo>
                <a:lnTo>
                  <a:pt x="291" y="548"/>
                </a:lnTo>
                <a:lnTo>
                  <a:pt x="291" y="549"/>
                </a:lnTo>
                <a:lnTo>
                  <a:pt x="290" y="548"/>
                </a:lnTo>
                <a:lnTo>
                  <a:pt x="290" y="547"/>
                </a:lnTo>
                <a:lnTo>
                  <a:pt x="291" y="548"/>
                </a:lnTo>
                <a:lnTo>
                  <a:pt x="292" y="548"/>
                </a:lnTo>
                <a:lnTo>
                  <a:pt x="291" y="548"/>
                </a:lnTo>
                <a:lnTo>
                  <a:pt x="292" y="548"/>
                </a:lnTo>
                <a:lnTo>
                  <a:pt x="292" y="549"/>
                </a:lnTo>
                <a:lnTo>
                  <a:pt x="292" y="551"/>
                </a:lnTo>
                <a:lnTo>
                  <a:pt x="292" y="552"/>
                </a:lnTo>
                <a:lnTo>
                  <a:pt x="291" y="552"/>
                </a:lnTo>
                <a:lnTo>
                  <a:pt x="290" y="552"/>
                </a:lnTo>
                <a:lnTo>
                  <a:pt x="288" y="552"/>
                </a:lnTo>
                <a:lnTo>
                  <a:pt x="288" y="551"/>
                </a:lnTo>
                <a:lnTo>
                  <a:pt x="287" y="549"/>
                </a:lnTo>
                <a:lnTo>
                  <a:pt x="287" y="548"/>
                </a:lnTo>
                <a:lnTo>
                  <a:pt x="287" y="547"/>
                </a:lnTo>
                <a:lnTo>
                  <a:pt x="286" y="547"/>
                </a:lnTo>
                <a:lnTo>
                  <a:pt x="286" y="545"/>
                </a:lnTo>
                <a:lnTo>
                  <a:pt x="286" y="544"/>
                </a:lnTo>
                <a:lnTo>
                  <a:pt x="287" y="544"/>
                </a:lnTo>
                <a:lnTo>
                  <a:pt x="288" y="545"/>
                </a:lnTo>
                <a:close/>
                <a:moveTo>
                  <a:pt x="134" y="543"/>
                </a:moveTo>
                <a:lnTo>
                  <a:pt x="134" y="544"/>
                </a:lnTo>
                <a:lnTo>
                  <a:pt x="133" y="543"/>
                </a:lnTo>
                <a:lnTo>
                  <a:pt x="134" y="543"/>
                </a:lnTo>
                <a:close/>
                <a:moveTo>
                  <a:pt x="473" y="542"/>
                </a:moveTo>
                <a:lnTo>
                  <a:pt x="474" y="543"/>
                </a:lnTo>
                <a:lnTo>
                  <a:pt x="476" y="543"/>
                </a:lnTo>
                <a:lnTo>
                  <a:pt x="476" y="544"/>
                </a:lnTo>
                <a:lnTo>
                  <a:pt x="476" y="543"/>
                </a:lnTo>
                <a:lnTo>
                  <a:pt x="477" y="543"/>
                </a:lnTo>
                <a:lnTo>
                  <a:pt x="477" y="542"/>
                </a:lnTo>
                <a:lnTo>
                  <a:pt x="478" y="542"/>
                </a:lnTo>
                <a:lnTo>
                  <a:pt x="480" y="543"/>
                </a:lnTo>
                <a:lnTo>
                  <a:pt x="478" y="544"/>
                </a:lnTo>
                <a:lnTo>
                  <a:pt x="478" y="543"/>
                </a:lnTo>
                <a:lnTo>
                  <a:pt x="477" y="543"/>
                </a:lnTo>
                <a:lnTo>
                  <a:pt x="477" y="544"/>
                </a:lnTo>
                <a:lnTo>
                  <a:pt x="476" y="545"/>
                </a:lnTo>
                <a:lnTo>
                  <a:pt x="474" y="544"/>
                </a:lnTo>
                <a:lnTo>
                  <a:pt x="473" y="544"/>
                </a:lnTo>
                <a:lnTo>
                  <a:pt x="473" y="543"/>
                </a:lnTo>
                <a:lnTo>
                  <a:pt x="472" y="543"/>
                </a:lnTo>
                <a:lnTo>
                  <a:pt x="472" y="542"/>
                </a:lnTo>
                <a:lnTo>
                  <a:pt x="473" y="542"/>
                </a:lnTo>
                <a:close/>
                <a:moveTo>
                  <a:pt x="135" y="540"/>
                </a:moveTo>
                <a:lnTo>
                  <a:pt x="135" y="542"/>
                </a:lnTo>
                <a:lnTo>
                  <a:pt x="134" y="542"/>
                </a:lnTo>
                <a:lnTo>
                  <a:pt x="135" y="540"/>
                </a:lnTo>
                <a:lnTo>
                  <a:pt x="135" y="539"/>
                </a:lnTo>
                <a:lnTo>
                  <a:pt x="135" y="540"/>
                </a:lnTo>
                <a:close/>
                <a:moveTo>
                  <a:pt x="375" y="539"/>
                </a:moveTo>
                <a:lnTo>
                  <a:pt x="375" y="538"/>
                </a:lnTo>
                <a:lnTo>
                  <a:pt x="375" y="539"/>
                </a:lnTo>
                <a:close/>
                <a:moveTo>
                  <a:pt x="137" y="539"/>
                </a:moveTo>
                <a:lnTo>
                  <a:pt x="137" y="538"/>
                </a:lnTo>
                <a:lnTo>
                  <a:pt x="137" y="539"/>
                </a:lnTo>
                <a:close/>
                <a:moveTo>
                  <a:pt x="117" y="540"/>
                </a:moveTo>
                <a:lnTo>
                  <a:pt x="117" y="539"/>
                </a:lnTo>
                <a:lnTo>
                  <a:pt x="116" y="538"/>
                </a:lnTo>
                <a:lnTo>
                  <a:pt x="117" y="538"/>
                </a:lnTo>
                <a:lnTo>
                  <a:pt x="117" y="539"/>
                </a:lnTo>
                <a:lnTo>
                  <a:pt x="117" y="540"/>
                </a:lnTo>
                <a:close/>
                <a:moveTo>
                  <a:pt x="470" y="540"/>
                </a:moveTo>
                <a:lnTo>
                  <a:pt x="470" y="539"/>
                </a:lnTo>
                <a:lnTo>
                  <a:pt x="469" y="539"/>
                </a:lnTo>
                <a:lnTo>
                  <a:pt x="470" y="539"/>
                </a:lnTo>
                <a:lnTo>
                  <a:pt x="469" y="538"/>
                </a:lnTo>
                <a:lnTo>
                  <a:pt x="470" y="538"/>
                </a:lnTo>
                <a:lnTo>
                  <a:pt x="470" y="539"/>
                </a:lnTo>
                <a:lnTo>
                  <a:pt x="470" y="540"/>
                </a:lnTo>
                <a:close/>
                <a:moveTo>
                  <a:pt x="377" y="538"/>
                </a:moveTo>
                <a:lnTo>
                  <a:pt x="379" y="539"/>
                </a:lnTo>
                <a:lnTo>
                  <a:pt x="377" y="539"/>
                </a:lnTo>
                <a:lnTo>
                  <a:pt x="376" y="539"/>
                </a:lnTo>
                <a:lnTo>
                  <a:pt x="377" y="539"/>
                </a:lnTo>
                <a:lnTo>
                  <a:pt x="376" y="538"/>
                </a:lnTo>
                <a:lnTo>
                  <a:pt x="377" y="538"/>
                </a:lnTo>
                <a:lnTo>
                  <a:pt x="377" y="539"/>
                </a:lnTo>
                <a:lnTo>
                  <a:pt x="377" y="538"/>
                </a:lnTo>
                <a:lnTo>
                  <a:pt x="376" y="538"/>
                </a:lnTo>
                <a:lnTo>
                  <a:pt x="377" y="538"/>
                </a:lnTo>
                <a:close/>
                <a:moveTo>
                  <a:pt x="480" y="538"/>
                </a:moveTo>
                <a:lnTo>
                  <a:pt x="478" y="538"/>
                </a:lnTo>
                <a:lnTo>
                  <a:pt x="480" y="538"/>
                </a:lnTo>
                <a:close/>
                <a:moveTo>
                  <a:pt x="376" y="536"/>
                </a:moveTo>
                <a:lnTo>
                  <a:pt x="376" y="538"/>
                </a:lnTo>
                <a:lnTo>
                  <a:pt x="375" y="538"/>
                </a:lnTo>
                <a:lnTo>
                  <a:pt x="374" y="538"/>
                </a:lnTo>
                <a:lnTo>
                  <a:pt x="375" y="538"/>
                </a:lnTo>
                <a:lnTo>
                  <a:pt x="374" y="538"/>
                </a:lnTo>
                <a:lnTo>
                  <a:pt x="374" y="539"/>
                </a:lnTo>
                <a:lnTo>
                  <a:pt x="374" y="540"/>
                </a:lnTo>
                <a:lnTo>
                  <a:pt x="375" y="540"/>
                </a:lnTo>
                <a:lnTo>
                  <a:pt x="375" y="539"/>
                </a:lnTo>
                <a:lnTo>
                  <a:pt x="376" y="539"/>
                </a:lnTo>
                <a:lnTo>
                  <a:pt x="375" y="540"/>
                </a:lnTo>
                <a:lnTo>
                  <a:pt x="374" y="540"/>
                </a:lnTo>
                <a:lnTo>
                  <a:pt x="372" y="540"/>
                </a:lnTo>
                <a:lnTo>
                  <a:pt x="372" y="539"/>
                </a:lnTo>
                <a:lnTo>
                  <a:pt x="374" y="539"/>
                </a:lnTo>
                <a:lnTo>
                  <a:pt x="374" y="538"/>
                </a:lnTo>
                <a:lnTo>
                  <a:pt x="374" y="536"/>
                </a:lnTo>
                <a:lnTo>
                  <a:pt x="375" y="536"/>
                </a:lnTo>
                <a:lnTo>
                  <a:pt x="376" y="536"/>
                </a:lnTo>
                <a:close/>
                <a:moveTo>
                  <a:pt x="137" y="536"/>
                </a:moveTo>
                <a:lnTo>
                  <a:pt x="138" y="538"/>
                </a:lnTo>
                <a:lnTo>
                  <a:pt x="137" y="538"/>
                </a:lnTo>
                <a:lnTo>
                  <a:pt x="138" y="538"/>
                </a:lnTo>
                <a:lnTo>
                  <a:pt x="137" y="536"/>
                </a:lnTo>
                <a:close/>
                <a:moveTo>
                  <a:pt x="431" y="536"/>
                </a:moveTo>
                <a:lnTo>
                  <a:pt x="430" y="538"/>
                </a:lnTo>
                <a:lnTo>
                  <a:pt x="430" y="536"/>
                </a:lnTo>
                <a:lnTo>
                  <a:pt x="430" y="538"/>
                </a:lnTo>
                <a:lnTo>
                  <a:pt x="431" y="538"/>
                </a:lnTo>
                <a:lnTo>
                  <a:pt x="431" y="539"/>
                </a:lnTo>
                <a:lnTo>
                  <a:pt x="430" y="539"/>
                </a:lnTo>
                <a:lnTo>
                  <a:pt x="429" y="538"/>
                </a:lnTo>
                <a:lnTo>
                  <a:pt x="429" y="536"/>
                </a:lnTo>
                <a:lnTo>
                  <a:pt x="430" y="536"/>
                </a:lnTo>
                <a:lnTo>
                  <a:pt x="431" y="536"/>
                </a:lnTo>
                <a:close/>
                <a:moveTo>
                  <a:pt x="113" y="536"/>
                </a:moveTo>
                <a:lnTo>
                  <a:pt x="113" y="538"/>
                </a:lnTo>
                <a:lnTo>
                  <a:pt x="113" y="536"/>
                </a:lnTo>
                <a:close/>
                <a:moveTo>
                  <a:pt x="455" y="536"/>
                </a:moveTo>
                <a:lnTo>
                  <a:pt x="453" y="538"/>
                </a:lnTo>
                <a:lnTo>
                  <a:pt x="453" y="536"/>
                </a:lnTo>
                <a:lnTo>
                  <a:pt x="455" y="536"/>
                </a:lnTo>
                <a:close/>
                <a:moveTo>
                  <a:pt x="448" y="538"/>
                </a:moveTo>
                <a:lnTo>
                  <a:pt x="447" y="538"/>
                </a:lnTo>
                <a:lnTo>
                  <a:pt x="447" y="536"/>
                </a:lnTo>
                <a:lnTo>
                  <a:pt x="448" y="536"/>
                </a:lnTo>
                <a:lnTo>
                  <a:pt x="449" y="536"/>
                </a:lnTo>
                <a:lnTo>
                  <a:pt x="448" y="538"/>
                </a:lnTo>
                <a:close/>
                <a:moveTo>
                  <a:pt x="135" y="535"/>
                </a:moveTo>
                <a:lnTo>
                  <a:pt x="137" y="535"/>
                </a:lnTo>
                <a:lnTo>
                  <a:pt x="137" y="536"/>
                </a:lnTo>
                <a:lnTo>
                  <a:pt x="135" y="536"/>
                </a:lnTo>
                <a:lnTo>
                  <a:pt x="135" y="535"/>
                </a:lnTo>
                <a:lnTo>
                  <a:pt x="135" y="536"/>
                </a:lnTo>
                <a:lnTo>
                  <a:pt x="135" y="535"/>
                </a:lnTo>
                <a:close/>
                <a:moveTo>
                  <a:pt x="459" y="535"/>
                </a:moveTo>
                <a:lnTo>
                  <a:pt x="460" y="535"/>
                </a:lnTo>
                <a:lnTo>
                  <a:pt x="460" y="536"/>
                </a:lnTo>
                <a:lnTo>
                  <a:pt x="463" y="536"/>
                </a:lnTo>
                <a:lnTo>
                  <a:pt x="464" y="536"/>
                </a:lnTo>
                <a:lnTo>
                  <a:pt x="465" y="536"/>
                </a:lnTo>
                <a:lnTo>
                  <a:pt x="467" y="536"/>
                </a:lnTo>
                <a:lnTo>
                  <a:pt x="467" y="538"/>
                </a:lnTo>
                <a:lnTo>
                  <a:pt x="468" y="539"/>
                </a:lnTo>
                <a:lnTo>
                  <a:pt x="469" y="539"/>
                </a:lnTo>
                <a:lnTo>
                  <a:pt x="469" y="540"/>
                </a:lnTo>
                <a:lnTo>
                  <a:pt x="470" y="540"/>
                </a:lnTo>
                <a:lnTo>
                  <a:pt x="470" y="542"/>
                </a:lnTo>
                <a:lnTo>
                  <a:pt x="470" y="543"/>
                </a:lnTo>
                <a:lnTo>
                  <a:pt x="472" y="543"/>
                </a:lnTo>
                <a:lnTo>
                  <a:pt x="472" y="544"/>
                </a:lnTo>
                <a:lnTo>
                  <a:pt x="472" y="545"/>
                </a:lnTo>
                <a:lnTo>
                  <a:pt x="470" y="545"/>
                </a:lnTo>
                <a:lnTo>
                  <a:pt x="469" y="547"/>
                </a:lnTo>
                <a:lnTo>
                  <a:pt x="468" y="547"/>
                </a:lnTo>
                <a:lnTo>
                  <a:pt x="468" y="548"/>
                </a:lnTo>
                <a:lnTo>
                  <a:pt x="467" y="548"/>
                </a:lnTo>
                <a:lnTo>
                  <a:pt x="467" y="549"/>
                </a:lnTo>
                <a:lnTo>
                  <a:pt x="465" y="549"/>
                </a:lnTo>
                <a:lnTo>
                  <a:pt x="464" y="549"/>
                </a:lnTo>
                <a:lnTo>
                  <a:pt x="464" y="551"/>
                </a:lnTo>
                <a:lnTo>
                  <a:pt x="463" y="551"/>
                </a:lnTo>
                <a:lnTo>
                  <a:pt x="461" y="551"/>
                </a:lnTo>
                <a:lnTo>
                  <a:pt x="460" y="551"/>
                </a:lnTo>
                <a:lnTo>
                  <a:pt x="459" y="551"/>
                </a:lnTo>
                <a:lnTo>
                  <a:pt x="457" y="551"/>
                </a:lnTo>
                <a:lnTo>
                  <a:pt x="457" y="549"/>
                </a:lnTo>
                <a:lnTo>
                  <a:pt x="456" y="549"/>
                </a:lnTo>
                <a:lnTo>
                  <a:pt x="456" y="548"/>
                </a:lnTo>
                <a:lnTo>
                  <a:pt x="455" y="547"/>
                </a:lnTo>
                <a:lnTo>
                  <a:pt x="455" y="545"/>
                </a:lnTo>
                <a:lnTo>
                  <a:pt x="455" y="544"/>
                </a:lnTo>
                <a:lnTo>
                  <a:pt x="455" y="543"/>
                </a:lnTo>
                <a:lnTo>
                  <a:pt x="455" y="542"/>
                </a:lnTo>
                <a:lnTo>
                  <a:pt x="455" y="540"/>
                </a:lnTo>
                <a:lnTo>
                  <a:pt x="456" y="540"/>
                </a:lnTo>
                <a:lnTo>
                  <a:pt x="456" y="539"/>
                </a:lnTo>
                <a:lnTo>
                  <a:pt x="456" y="538"/>
                </a:lnTo>
                <a:lnTo>
                  <a:pt x="456" y="536"/>
                </a:lnTo>
                <a:lnTo>
                  <a:pt x="457" y="535"/>
                </a:lnTo>
                <a:lnTo>
                  <a:pt x="459" y="535"/>
                </a:lnTo>
                <a:close/>
                <a:moveTo>
                  <a:pt x="446" y="535"/>
                </a:moveTo>
                <a:lnTo>
                  <a:pt x="446" y="536"/>
                </a:lnTo>
                <a:lnTo>
                  <a:pt x="444" y="536"/>
                </a:lnTo>
                <a:lnTo>
                  <a:pt x="444" y="538"/>
                </a:lnTo>
                <a:lnTo>
                  <a:pt x="443" y="538"/>
                </a:lnTo>
                <a:lnTo>
                  <a:pt x="442" y="536"/>
                </a:lnTo>
                <a:lnTo>
                  <a:pt x="442" y="535"/>
                </a:lnTo>
                <a:lnTo>
                  <a:pt x="443" y="535"/>
                </a:lnTo>
                <a:lnTo>
                  <a:pt x="443" y="536"/>
                </a:lnTo>
                <a:lnTo>
                  <a:pt x="444" y="536"/>
                </a:lnTo>
                <a:lnTo>
                  <a:pt x="444" y="535"/>
                </a:lnTo>
                <a:lnTo>
                  <a:pt x="443" y="535"/>
                </a:lnTo>
                <a:lnTo>
                  <a:pt x="443" y="534"/>
                </a:lnTo>
                <a:lnTo>
                  <a:pt x="443" y="532"/>
                </a:lnTo>
                <a:lnTo>
                  <a:pt x="444" y="532"/>
                </a:lnTo>
                <a:lnTo>
                  <a:pt x="446" y="532"/>
                </a:lnTo>
                <a:lnTo>
                  <a:pt x="446" y="534"/>
                </a:lnTo>
                <a:lnTo>
                  <a:pt x="446" y="535"/>
                </a:lnTo>
                <a:close/>
                <a:moveTo>
                  <a:pt x="476" y="532"/>
                </a:moveTo>
                <a:lnTo>
                  <a:pt x="477" y="534"/>
                </a:lnTo>
                <a:lnTo>
                  <a:pt x="477" y="535"/>
                </a:lnTo>
                <a:lnTo>
                  <a:pt x="478" y="535"/>
                </a:lnTo>
                <a:lnTo>
                  <a:pt x="478" y="536"/>
                </a:lnTo>
                <a:lnTo>
                  <a:pt x="478" y="538"/>
                </a:lnTo>
                <a:lnTo>
                  <a:pt x="477" y="538"/>
                </a:lnTo>
                <a:lnTo>
                  <a:pt x="476" y="538"/>
                </a:lnTo>
                <a:lnTo>
                  <a:pt x="476" y="536"/>
                </a:lnTo>
                <a:lnTo>
                  <a:pt x="474" y="535"/>
                </a:lnTo>
                <a:lnTo>
                  <a:pt x="474" y="532"/>
                </a:lnTo>
                <a:lnTo>
                  <a:pt x="476" y="532"/>
                </a:lnTo>
                <a:close/>
                <a:moveTo>
                  <a:pt x="131" y="532"/>
                </a:moveTo>
                <a:lnTo>
                  <a:pt x="133" y="532"/>
                </a:lnTo>
                <a:lnTo>
                  <a:pt x="131" y="532"/>
                </a:lnTo>
                <a:close/>
                <a:moveTo>
                  <a:pt x="190" y="532"/>
                </a:moveTo>
                <a:lnTo>
                  <a:pt x="189" y="532"/>
                </a:lnTo>
                <a:lnTo>
                  <a:pt x="190" y="532"/>
                </a:lnTo>
                <a:lnTo>
                  <a:pt x="190" y="531"/>
                </a:lnTo>
                <a:lnTo>
                  <a:pt x="192" y="532"/>
                </a:lnTo>
                <a:lnTo>
                  <a:pt x="190" y="532"/>
                </a:lnTo>
                <a:close/>
                <a:moveTo>
                  <a:pt x="493" y="531"/>
                </a:moveTo>
                <a:lnTo>
                  <a:pt x="491" y="532"/>
                </a:lnTo>
                <a:lnTo>
                  <a:pt x="493" y="531"/>
                </a:lnTo>
                <a:close/>
                <a:moveTo>
                  <a:pt x="189" y="528"/>
                </a:moveTo>
                <a:lnTo>
                  <a:pt x="190" y="528"/>
                </a:lnTo>
                <a:lnTo>
                  <a:pt x="189" y="528"/>
                </a:lnTo>
                <a:close/>
                <a:moveTo>
                  <a:pt x="190" y="530"/>
                </a:moveTo>
                <a:lnTo>
                  <a:pt x="190" y="528"/>
                </a:lnTo>
                <a:lnTo>
                  <a:pt x="190" y="530"/>
                </a:lnTo>
                <a:close/>
                <a:moveTo>
                  <a:pt x="473" y="530"/>
                </a:moveTo>
                <a:lnTo>
                  <a:pt x="472" y="530"/>
                </a:lnTo>
                <a:lnTo>
                  <a:pt x="472" y="528"/>
                </a:lnTo>
                <a:lnTo>
                  <a:pt x="473" y="528"/>
                </a:lnTo>
                <a:lnTo>
                  <a:pt x="473" y="530"/>
                </a:lnTo>
                <a:close/>
                <a:moveTo>
                  <a:pt x="192" y="530"/>
                </a:moveTo>
                <a:lnTo>
                  <a:pt x="192" y="528"/>
                </a:lnTo>
                <a:lnTo>
                  <a:pt x="192" y="530"/>
                </a:lnTo>
                <a:close/>
                <a:moveTo>
                  <a:pt x="484" y="528"/>
                </a:moveTo>
                <a:lnTo>
                  <a:pt x="482" y="528"/>
                </a:lnTo>
                <a:lnTo>
                  <a:pt x="484" y="528"/>
                </a:lnTo>
                <a:close/>
                <a:moveTo>
                  <a:pt x="201" y="527"/>
                </a:moveTo>
                <a:lnTo>
                  <a:pt x="199" y="528"/>
                </a:lnTo>
                <a:lnTo>
                  <a:pt x="199" y="527"/>
                </a:lnTo>
                <a:lnTo>
                  <a:pt x="201" y="527"/>
                </a:lnTo>
                <a:close/>
                <a:moveTo>
                  <a:pt x="198" y="527"/>
                </a:moveTo>
                <a:lnTo>
                  <a:pt x="197" y="527"/>
                </a:lnTo>
                <a:lnTo>
                  <a:pt x="198" y="527"/>
                </a:lnTo>
                <a:close/>
                <a:moveTo>
                  <a:pt x="182" y="527"/>
                </a:moveTo>
                <a:lnTo>
                  <a:pt x="184" y="528"/>
                </a:lnTo>
                <a:lnTo>
                  <a:pt x="184" y="527"/>
                </a:lnTo>
                <a:lnTo>
                  <a:pt x="185" y="527"/>
                </a:lnTo>
                <a:lnTo>
                  <a:pt x="185" y="528"/>
                </a:lnTo>
                <a:lnTo>
                  <a:pt x="186" y="528"/>
                </a:lnTo>
                <a:lnTo>
                  <a:pt x="186" y="530"/>
                </a:lnTo>
                <a:lnTo>
                  <a:pt x="186" y="531"/>
                </a:lnTo>
                <a:lnTo>
                  <a:pt x="188" y="531"/>
                </a:lnTo>
                <a:lnTo>
                  <a:pt x="186" y="531"/>
                </a:lnTo>
                <a:lnTo>
                  <a:pt x="186" y="532"/>
                </a:lnTo>
                <a:lnTo>
                  <a:pt x="185" y="531"/>
                </a:lnTo>
                <a:lnTo>
                  <a:pt x="184" y="531"/>
                </a:lnTo>
                <a:lnTo>
                  <a:pt x="182" y="530"/>
                </a:lnTo>
                <a:lnTo>
                  <a:pt x="184" y="530"/>
                </a:lnTo>
                <a:lnTo>
                  <a:pt x="182" y="530"/>
                </a:lnTo>
                <a:lnTo>
                  <a:pt x="182" y="528"/>
                </a:lnTo>
                <a:lnTo>
                  <a:pt x="182" y="527"/>
                </a:lnTo>
                <a:lnTo>
                  <a:pt x="181" y="527"/>
                </a:lnTo>
                <a:lnTo>
                  <a:pt x="180" y="527"/>
                </a:lnTo>
                <a:lnTo>
                  <a:pt x="180" y="528"/>
                </a:lnTo>
                <a:lnTo>
                  <a:pt x="179" y="528"/>
                </a:lnTo>
                <a:lnTo>
                  <a:pt x="180" y="528"/>
                </a:lnTo>
                <a:lnTo>
                  <a:pt x="180" y="530"/>
                </a:lnTo>
                <a:lnTo>
                  <a:pt x="181" y="530"/>
                </a:lnTo>
                <a:lnTo>
                  <a:pt x="181" y="528"/>
                </a:lnTo>
                <a:lnTo>
                  <a:pt x="181" y="530"/>
                </a:lnTo>
                <a:lnTo>
                  <a:pt x="182" y="530"/>
                </a:lnTo>
                <a:lnTo>
                  <a:pt x="182" y="531"/>
                </a:lnTo>
                <a:lnTo>
                  <a:pt x="181" y="531"/>
                </a:lnTo>
                <a:lnTo>
                  <a:pt x="180" y="531"/>
                </a:lnTo>
                <a:lnTo>
                  <a:pt x="179" y="530"/>
                </a:lnTo>
                <a:lnTo>
                  <a:pt x="177" y="530"/>
                </a:lnTo>
                <a:lnTo>
                  <a:pt x="177" y="528"/>
                </a:lnTo>
                <a:lnTo>
                  <a:pt x="179" y="527"/>
                </a:lnTo>
                <a:lnTo>
                  <a:pt x="180" y="527"/>
                </a:lnTo>
                <a:lnTo>
                  <a:pt x="181" y="526"/>
                </a:lnTo>
                <a:lnTo>
                  <a:pt x="182" y="526"/>
                </a:lnTo>
                <a:lnTo>
                  <a:pt x="182" y="527"/>
                </a:lnTo>
                <a:close/>
                <a:moveTo>
                  <a:pt x="199" y="527"/>
                </a:moveTo>
                <a:lnTo>
                  <a:pt x="198" y="527"/>
                </a:lnTo>
                <a:lnTo>
                  <a:pt x="199" y="526"/>
                </a:lnTo>
                <a:lnTo>
                  <a:pt x="199" y="527"/>
                </a:lnTo>
                <a:close/>
                <a:moveTo>
                  <a:pt x="495" y="527"/>
                </a:moveTo>
                <a:lnTo>
                  <a:pt x="495" y="528"/>
                </a:lnTo>
                <a:lnTo>
                  <a:pt x="495" y="527"/>
                </a:lnTo>
                <a:lnTo>
                  <a:pt x="497" y="527"/>
                </a:lnTo>
                <a:lnTo>
                  <a:pt x="497" y="526"/>
                </a:lnTo>
                <a:lnTo>
                  <a:pt x="498" y="526"/>
                </a:lnTo>
                <a:lnTo>
                  <a:pt x="497" y="527"/>
                </a:lnTo>
                <a:lnTo>
                  <a:pt x="495" y="527"/>
                </a:lnTo>
                <a:close/>
                <a:moveTo>
                  <a:pt x="198" y="526"/>
                </a:moveTo>
                <a:lnTo>
                  <a:pt x="197" y="526"/>
                </a:lnTo>
                <a:lnTo>
                  <a:pt x="198" y="526"/>
                </a:lnTo>
                <a:close/>
                <a:moveTo>
                  <a:pt x="193" y="526"/>
                </a:moveTo>
                <a:lnTo>
                  <a:pt x="193" y="527"/>
                </a:lnTo>
                <a:lnTo>
                  <a:pt x="192" y="527"/>
                </a:lnTo>
                <a:lnTo>
                  <a:pt x="192" y="526"/>
                </a:lnTo>
                <a:lnTo>
                  <a:pt x="193" y="526"/>
                </a:lnTo>
                <a:close/>
                <a:moveTo>
                  <a:pt x="214" y="530"/>
                </a:moveTo>
                <a:lnTo>
                  <a:pt x="213" y="530"/>
                </a:lnTo>
                <a:lnTo>
                  <a:pt x="211" y="528"/>
                </a:lnTo>
                <a:lnTo>
                  <a:pt x="211" y="527"/>
                </a:lnTo>
                <a:lnTo>
                  <a:pt x="211" y="526"/>
                </a:lnTo>
                <a:lnTo>
                  <a:pt x="211" y="524"/>
                </a:lnTo>
                <a:lnTo>
                  <a:pt x="213" y="524"/>
                </a:lnTo>
                <a:lnTo>
                  <a:pt x="213" y="526"/>
                </a:lnTo>
                <a:lnTo>
                  <a:pt x="213" y="527"/>
                </a:lnTo>
                <a:lnTo>
                  <a:pt x="214" y="528"/>
                </a:lnTo>
                <a:lnTo>
                  <a:pt x="214" y="530"/>
                </a:lnTo>
                <a:close/>
                <a:moveTo>
                  <a:pt x="192" y="526"/>
                </a:moveTo>
                <a:lnTo>
                  <a:pt x="192" y="524"/>
                </a:lnTo>
                <a:lnTo>
                  <a:pt x="192" y="526"/>
                </a:lnTo>
                <a:close/>
                <a:moveTo>
                  <a:pt x="499" y="524"/>
                </a:moveTo>
                <a:lnTo>
                  <a:pt x="499" y="526"/>
                </a:lnTo>
                <a:lnTo>
                  <a:pt x="498" y="526"/>
                </a:lnTo>
                <a:lnTo>
                  <a:pt x="499" y="526"/>
                </a:lnTo>
                <a:lnTo>
                  <a:pt x="499" y="524"/>
                </a:lnTo>
                <a:close/>
                <a:moveTo>
                  <a:pt x="189" y="530"/>
                </a:moveTo>
                <a:lnTo>
                  <a:pt x="190" y="530"/>
                </a:lnTo>
                <a:lnTo>
                  <a:pt x="192" y="530"/>
                </a:lnTo>
                <a:lnTo>
                  <a:pt x="193" y="530"/>
                </a:lnTo>
                <a:lnTo>
                  <a:pt x="194" y="528"/>
                </a:lnTo>
                <a:lnTo>
                  <a:pt x="196" y="528"/>
                </a:lnTo>
                <a:lnTo>
                  <a:pt x="197" y="528"/>
                </a:lnTo>
                <a:lnTo>
                  <a:pt x="197" y="527"/>
                </a:lnTo>
                <a:lnTo>
                  <a:pt x="197" y="528"/>
                </a:lnTo>
                <a:lnTo>
                  <a:pt x="198" y="528"/>
                </a:lnTo>
                <a:lnTo>
                  <a:pt x="198" y="527"/>
                </a:lnTo>
                <a:lnTo>
                  <a:pt x="199" y="527"/>
                </a:lnTo>
                <a:lnTo>
                  <a:pt x="199" y="528"/>
                </a:lnTo>
                <a:lnTo>
                  <a:pt x="198" y="530"/>
                </a:lnTo>
                <a:lnTo>
                  <a:pt x="198" y="528"/>
                </a:lnTo>
                <a:lnTo>
                  <a:pt x="198" y="530"/>
                </a:lnTo>
                <a:lnTo>
                  <a:pt x="197" y="530"/>
                </a:lnTo>
                <a:lnTo>
                  <a:pt x="197" y="531"/>
                </a:lnTo>
                <a:lnTo>
                  <a:pt x="196" y="531"/>
                </a:lnTo>
                <a:lnTo>
                  <a:pt x="197" y="531"/>
                </a:lnTo>
                <a:lnTo>
                  <a:pt x="198" y="531"/>
                </a:lnTo>
                <a:lnTo>
                  <a:pt x="197" y="531"/>
                </a:lnTo>
                <a:lnTo>
                  <a:pt x="196" y="531"/>
                </a:lnTo>
                <a:lnTo>
                  <a:pt x="194" y="531"/>
                </a:lnTo>
                <a:lnTo>
                  <a:pt x="193" y="531"/>
                </a:lnTo>
                <a:lnTo>
                  <a:pt x="192" y="531"/>
                </a:lnTo>
                <a:lnTo>
                  <a:pt x="189" y="531"/>
                </a:lnTo>
                <a:lnTo>
                  <a:pt x="189" y="530"/>
                </a:lnTo>
                <a:lnTo>
                  <a:pt x="188" y="530"/>
                </a:lnTo>
                <a:lnTo>
                  <a:pt x="188" y="528"/>
                </a:lnTo>
                <a:lnTo>
                  <a:pt x="188" y="526"/>
                </a:lnTo>
                <a:lnTo>
                  <a:pt x="189" y="524"/>
                </a:lnTo>
                <a:lnTo>
                  <a:pt x="190" y="526"/>
                </a:lnTo>
                <a:lnTo>
                  <a:pt x="189" y="527"/>
                </a:lnTo>
                <a:lnTo>
                  <a:pt x="189" y="530"/>
                </a:lnTo>
                <a:close/>
                <a:moveTo>
                  <a:pt x="198" y="524"/>
                </a:moveTo>
                <a:lnTo>
                  <a:pt x="199" y="524"/>
                </a:lnTo>
                <a:lnTo>
                  <a:pt x="198" y="526"/>
                </a:lnTo>
                <a:lnTo>
                  <a:pt x="198" y="524"/>
                </a:lnTo>
                <a:close/>
                <a:moveTo>
                  <a:pt x="260" y="524"/>
                </a:moveTo>
                <a:lnTo>
                  <a:pt x="261" y="524"/>
                </a:lnTo>
                <a:lnTo>
                  <a:pt x="260" y="524"/>
                </a:lnTo>
                <a:close/>
                <a:moveTo>
                  <a:pt x="264" y="523"/>
                </a:moveTo>
                <a:lnTo>
                  <a:pt x="264" y="524"/>
                </a:lnTo>
                <a:lnTo>
                  <a:pt x="262" y="524"/>
                </a:lnTo>
                <a:lnTo>
                  <a:pt x="262" y="523"/>
                </a:lnTo>
                <a:lnTo>
                  <a:pt x="264" y="523"/>
                </a:lnTo>
                <a:close/>
                <a:moveTo>
                  <a:pt x="190" y="523"/>
                </a:moveTo>
                <a:lnTo>
                  <a:pt x="189" y="523"/>
                </a:lnTo>
                <a:lnTo>
                  <a:pt x="190" y="523"/>
                </a:lnTo>
                <a:close/>
                <a:moveTo>
                  <a:pt x="194" y="523"/>
                </a:moveTo>
                <a:lnTo>
                  <a:pt x="193" y="523"/>
                </a:lnTo>
                <a:lnTo>
                  <a:pt x="194" y="523"/>
                </a:lnTo>
                <a:close/>
                <a:moveTo>
                  <a:pt x="198" y="524"/>
                </a:moveTo>
                <a:lnTo>
                  <a:pt x="197" y="523"/>
                </a:lnTo>
                <a:lnTo>
                  <a:pt x="198" y="523"/>
                </a:lnTo>
                <a:lnTo>
                  <a:pt x="198" y="524"/>
                </a:lnTo>
                <a:close/>
                <a:moveTo>
                  <a:pt x="260" y="523"/>
                </a:moveTo>
                <a:lnTo>
                  <a:pt x="258" y="523"/>
                </a:lnTo>
                <a:lnTo>
                  <a:pt x="260" y="523"/>
                </a:lnTo>
                <a:close/>
                <a:moveTo>
                  <a:pt x="511" y="523"/>
                </a:moveTo>
                <a:lnTo>
                  <a:pt x="510" y="523"/>
                </a:lnTo>
                <a:lnTo>
                  <a:pt x="510" y="522"/>
                </a:lnTo>
                <a:lnTo>
                  <a:pt x="511" y="523"/>
                </a:lnTo>
                <a:close/>
                <a:moveTo>
                  <a:pt x="193" y="522"/>
                </a:moveTo>
                <a:lnTo>
                  <a:pt x="193" y="523"/>
                </a:lnTo>
                <a:lnTo>
                  <a:pt x="193" y="522"/>
                </a:lnTo>
                <a:close/>
                <a:moveTo>
                  <a:pt x="512" y="523"/>
                </a:moveTo>
                <a:lnTo>
                  <a:pt x="511" y="523"/>
                </a:lnTo>
                <a:lnTo>
                  <a:pt x="511" y="522"/>
                </a:lnTo>
                <a:lnTo>
                  <a:pt x="512" y="522"/>
                </a:lnTo>
                <a:lnTo>
                  <a:pt x="512" y="523"/>
                </a:lnTo>
                <a:close/>
                <a:moveTo>
                  <a:pt x="514" y="523"/>
                </a:moveTo>
                <a:lnTo>
                  <a:pt x="512" y="523"/>
                </a:lnTo>
                <a:lnTo>
                  <a:pt x="512" y="522"/>
                </a:lnTo>
                <a:lnTo>
                  <a:pt x="514" y="522"/>
                </a:lnTo>
                <a:lnTo>
                  <a:pt x="514" y="523"/>
                </a:lnTo>
                <a:close/>
                <a:moveTo>
                  <a:pt x="197" y="523"/>
                </a:moveTo>
                <a:lnTo>
                  <a:pt x="197" y="522"/>
                </a:lnTo>
                <a:lnTo>
                  <a:pt x="197" y="523"/>
                </a:lnTo>
                <a:close/>
                <a:moveTo>
                  <a:pt x="190" y="522"/>
                </a:moveTo>
                <a:lnTo>
                  <a:pt x="189" y="522"/>
                </a:lnTo>
                <a:lnTo>
                  <a:pt x="190" y="522"/>
                </a:lnTo>
                <a:close/>
                <a:moveTo>
                  <a:pt x="193" y="522"/>
                </a:moveTo>
                <a:lnTo>
                  <a:pt x="192" y="522"/>
                </a:lnTo>
                <a:lnTo>
                  <a:pt x="193" y="522"/>
                </a:lnTo>
                <a:close/>
                <a:moveTo>
                  <a:pt x="192" y="522"/>
                </a:moveTo>
                <a:lnTo>
                  <a:pt x="190" y="522"/>
                </a:lnTo>
                <a:lnTo>
                  <a:pt x="192" y="522"/>
                </a:lnTo>
                <a:close/>
                <a:moveTo>
                  <a:pt x="435" y="522"/>
                </a:moveTo>
                <a:lnTo>
                  <a:pt x="434" y="522"/>
                </a:lnTo>
                <a:lnTo>
                  <a:pt x="435" y="522"/>
                </a:lnTo>
                <a:close/>
                <a:moveTo>
                  <a:pt x="258" y="522"/>
                </a:moveTo>
                <a:lnTo>
                  <a:pt x="258" y="521"/>
                </a:lnTo>
                <a:lnTo>
                  <a:pt x="258" y="522"/>
                </a:lnTo>
                <a:close/>
                <a:moveTo>
                  <a:pt x="504" y="522"/>
                </a:moveTo>
                <a:lnTo>
                  <a:pt x="504" y="521"/>
                </a:lnTo>
                <a:lnTo>
                  <a:pt x="504" y="522"/>
                </a:lnTo>
                <a:close/>
                <a:moveTo>
                  <a:pt x="196" y="522"/>
                </a:moveTo>
                <a:lnTo>
                  <a:pt x="194" y="522"/>
                </a:lnTo>
                <a:lnTo>
                  <a:pt x="196" y="522"/>
                </a:lnTo>
                <a:lnTo>
                  <a:pt x="196" y="521"/>
                </a:lnTo>
                <a:lnTo>
                  <a:pt x="196" y="522"/>
                </a:lnTo>
                <a:close/>
                <a:moveTo>
                  <a:pt x="197" y="522"/>
                </a:moveTo>
                <a:lnTo>
                  <a:pt x="197" y="521"/>
                </a:lnTo>
                <a:lnTo>
                  <a:pt x="197" y="522"/>
                </a:lnTo>
                <a:close/>
                <a:moveTo>
                  <a:pt x="510" y="523"/>
                </a:moveTo>
                <a:lnTo>
                  <a:pt x="507" y="521"/>
                </a:lnTo>
                <a:lnTo>
                  <a:pt x="508" y="521"/>
                </a:lnTo>
                <a:lnTo>
                  <a:pt x="510" y="522"/>
                </a:lnTo>
                <a:lnTo>
                  <a:pt x="510" y="523"/>
                </a:lnTo>
                <a:close/>
                <a:moveTo>
                  <a:pt x="197" y="521"/>
                </a:moveTo>
                <a:lnTo>
                  <a:pt x="196" y="521"/>
                </a:lnTo>
                <a:lnTo>
                  <a:pt x="197" y="521"/>
                </a:lnTo>
                <a:close/>
                <a:moveTo>
                  <a:pt x="258" y="521"/>
                </a:moveTo>
                <a:lnTo>
                  <a:pt x="257" y="521"/>
                </a:lnTo>
                <a:lnTo>
                  <a:pt x="258" y="521"/>
                </a:lnTo>
                <a:close/>
                <a:moveTo>
                  <a:pt x="506" y="521"/>
                </a:moveTo>
                <a:lnTo>
                  <a:pt x="504" y="521"/>
                </a:lnTo>
                <a:lnTo>
                  <a:pt x="506" y="521"/>
                </a:lnTo>
                <a:close/>
                <a:moveTo>
                  <a:pt x="506" y="521"/>
                </a:moveTo>
                <a:lnTo>
                  <a:pt x="507" y="521"/>
                </a:lnTo>
                <a:lnTo>
                  <a:pt x="506" y="521"/>
                </a:lnTo>
                <a:close/>
                <a:moveTo>
                  <a:pt x="196" y="521"/>
                </a:moveTo>
                <a:lnTo>
                  <a:pt x="196" y="519"/>
                </a:lnTo>
                <a:lnTo>
                  <a:pt x="196" y="521"/>
                </a:lnTo>
                <a:close/>
                <a:moveTo>
                  <a:pt x="193" y="519"/>
                </a:moveTo>
                <a:lnTo>
                  <a:pt x="193" y="521"/>
                </a:lnTo>
                <a:lnTo>
                  <a:pt x="192" y="521"/>
                </a:lnTo>
                <a:lnTo>
                  <a:pt x="192" y="519"/>
                </a:lnTo>
                <a:lnTo>
                  <a:pt x="193" y="519"/>
                </a:lnTo>
                <a:close/>
                <a:moveTo>
                  <a:pt x="196" y="519"/>
                </a:moveTo>
                <a:lnTo>
                  <a:pt x="194" y="519"/>
                </a:lnTo>
                <a:lnTo>
                  <a:pt x="196" y="519"/>
                </a:lnTo>
                <a:close/>
                <a:moveTo>
                  <a:pt x="194" y="519"/>
                </a:moveTo>
                <a:lnTo>
                  <a:pt x="193" y="521"/>
                </a:lnTo>
                <a:lnTo>
                  <a:pt x="193" y="519"/>
                </a:lnTo>
                <a:lnTo>
                  <a:pt x="194" y="519"/>
                </a:lnTo>
                <a:close/>
                <a:moveTo>
                  <a:pt x="198" y="519"/>
                </a:moveTo>
                <a:lnTo>
                  <a:pt x="197" y="519"/>
                </a:lnTo>
                <a:lnTo>
                  <a:pt x="197" y="521"/>
                </a:lnTo>
                <a:lnTo>
                  <a:pt x="197" y="519"/>
                </a:lnTo>
                <a:lnTo>
                  <a:pt x="196" y="519"/>
                </a:lnTo>
                <a:lnTo>
                  <a:pt x="197" y="519"/>
                </a:lnTo>
                <a:lnTo>
                  <a:pt x="198" y="519"/>
                </a:lnTo>
                <a:close/>
                <a:moveTo>
                  <a:pt x="193" y="519"/>
                </a:moveTo>
                <a:lnTo>
                  <a:pt x="192" y="519"/>
                </a:lnTo>
                <a:lnTo>
                  <a:pt x="192" y="518"/>
                </a:lnTo>
                <a:lnTo>
                  <a:pt x="193" y="518"/>
                </a:lnTo>
                <a:lnTo>
                  <a:pt x="193" y="519"/>
                </a:lnTo>
                <a:close/>
                <a:moveTo>
                  <a:pt x="196" y="518"/>
                </a:moveTo>
                <a:lnTo>
                  <a:pt x="194" y="518"/>
                </a:lnTo>
                <a:lnTo>
                  <a:pt x="196" y="518"/>
                </a:lnTo>
                <a:close/>
                <a:moveTo>
                  <a:pt x="196" y="518"/>
                </a:moveTo>
                <a:lnTo>
                  <a:pt x="196" y="519"/>
                </a:lnTo>
                <a:lnTo>
                  <a:pt x="196" y="518"/>
                </a:lnTo>
                <a:lnTo>
                  <a:pt x="197" y="518"/>
                </a:lnTo>
                <a:lnTo>
                  <a:pt x="196" y="518"/>
                </a:lnTo>
                <a:close/>
                <a:moveTo>
                  <a:pt x="262" y="519"/>
                </a:moveTo>
                <a:lnTo>
                  <a:pt x="261" y="519"/>
                </a:lnTo>
                <a:lnTo>
                  <a:pt x="261" y="518"/>
                </a:lnTo>
                <a:lnTo>
                  <a:pt x="262" y="519"/>
                </a:lnTo>
                <a:close/>
                <a:moveTo>
                  <a:pt x="472" y="518"/>
                </a:moveTo>
                <a:lnTo>
                  <a:pt x="472" y="517"/>
                </a:lnTo>
                <a:lnTo>
                  <a:pt x="472" y="518"/>
                </a:lnTo>
                <a:close/>
                <a:moveTo>
                  <a:pt x="220" y="517"/>
                </a:moveTo>
                <a:lnTo>
                  <a:pt x="220" y="515"/>
                </a:lnTo>
                <a:lnTo>
                  <a:pt x="220" y="517"/>
                </a:lnTo>
                <a:close/>
                <a:moveTo>
                  <a:pt x="222" y="515"/>
                </a:moveTo>
                <a:lnTo>
                  <a:pt x="223" y="517"/>
                </a:lnTo>
                <a:lnTo>
                  <a:pt x="223" y="515"/>
                </a:lnTo>
                <a:lnTo>
                  <a:pt x="223" y="517"/>
                </a:lnTo>
                <a:lnTo>
                  <a:pt x="223" y="518"/>
                </a:lnTo>
                <a:lnTo>
                  <a:pt x="223" y="519"/>
                </a:lnTo>
                <a:lnTo>
                  <a:pt x="222" y="519"/>
                </a:lnTo>
                <a:lnTo>
                  <a:pt x="222" y="518"/>
                </a:lnTo>
                <a:lnTo>
                  <a:pt x="222" y="517"/>
                </a:lnTo>
                <a:lnTo>
                  <a:pt x="222" y="515"/>
                </a:lnTo>
                <a:lnTo>
                  <a:pt x="220" y="515"/>
                </a:lnTo>
                <a:lnTo>
                  <a:pt x="222" y="514"/>
                </a:lnTo>
                <a:lnTo>
                  <a:pt x="222" y="515"/>
                </a:lnTo>
                <a:close/>
                <a:moveTo>
                  <a:pt x="223" y="515"/>
                </a:moveTo>
                <a:lnTo>
                  <a:pt x="223" y="514"/>
                </a:lnTo>
                <a:lnTo>
                  <a:pt x="223" y="515"/>
                </a:lnTo>
                <a:close/>
                <a:moveTo>
                  <a:pt x="194" y="514"/>
                </a:moveTo>
                <a:lnTo>
                  <a:pt x="196" y="514"/>
                </a:lnTo>
                <a:lnTo>
                  <a:pt x="196" y="517"/>
                </a:lnTo>
                <a:lnTo>
                  <a:pt x="194" y="517"/>
                </a:lnTo>
                <a:lnTo>
                  <a:pt x="196" y="517"/>
                </a:lnTo>
                <a:lnTo>
                  <a:pt x="196" y="518"/>
                </a:lnTo>
                <a:lnTo>
                  <a:pt x="194" y="518"/>
                </a:lnTo>
                <a:lnTo>
                  <a:pt x="194" y="519"/>
                </a:lnTo>
                <a:lnTo>
                  <a:pt x="193" y="518"/>
                </a:lnTo>
                <a:lnTo>
                  <a:pt x="192" y="518"/>
                </a:lnTo>
                <a:lnTo>
                  <a:pt x="192" y="519"/>
                </a:lnTo>
                <a:lnTo>
                  <a:pt x="190" y="519"/>
                </a:lnTo>
                <a:lnTo>
                  <a:pt x="190" y="518"/>
                </a:lnTo>
                <a:lnTo>
                  <a:pt x="190" y="517"/>
                </a:lnTo>
                <a:lnTo>
                  <a:pt x="192" y="517"/>
                </a:lnTo>
                <a:lnTo>
                  <a:pt x="190" y="517"/>
                </a:lnTo>
                <a:lnTo>
                  <a:pt x="190" y="515"/>
                </a:lnTo>
                <a:lnTo>
                  <a:pt x="192" y="515"/>
                </a:lnTo>
                <a:lnTo>
                  <a:pt x="192" y="514"/>
                </a:lnTo>
                <a:lnTo>
                  <a:pt x="193" y="514"/>
                </a:lnTo>
                <a:lnTo>
                  <a:pt x="194" y="514"/>
                </a:lnTo>
                <a:close/>
                <a:moveTo>
                  <a:pt x="223" y="514"/>
                </a:moveTo>
                <a:lnTo>
                  <a:pt x="222" y="514"/>
                </a:lnTo>
                <a:lnTo>
                  <a:pt x="222" y="513"/>
                </a:lnTo>
                <a:lnTo>
                  <a:pt x="223" y="513"/>
                </a:lnTo>
                <a:lnTo>
                  <a:pt x="223" y="514"/>
                </a:lnTo>
                <a:close/>
                <a:moveTo>
                  <a:pt x="223" y="514"/>
                </a:moveTo>
                <a:lnTo>
                  <a:pt x="223" y="513"/>
                </a:lnTo>
                <a:lnTo>
                  <a:pt x="223" y="514"/>
                </a:lnTo>
                <a:close/>
                <a:moveTo>
                  <a:pt x="519" y="514"/>
                </a:moveTo>
                <a:lnTo>
                  <a:pt x="519" y="513"/>
                </a:lnTo>
                <a:lnTo>
                  <a:pt x="520" y="513"/>
                </a:lnTo>
                <a:lnTo>
                  <a:pt x="519" y="513"/>
                </a:lnTo>
                <a:lnTo>
                  <a:pt x="519" y="514"/>
                </a:lnTo>
                <a:close/>
                <a:moveTo>
                  <a:pt x="223" y="513"/>
                </a:moveTo>
                <a:lnTo>
                  <a:pt x="223" y="511"/>
                </a:lnTo>
                <a:lnTo>
                  <a:pt x="223" y="513"/>
                </a:lnTo>
                <a:close/>
                <a:moveTo>
                  <a:pt x="222" y="513"/>
                </a:moveTo>
                <a:lnTo>
                  <a:pt x="220" y="511"/>
                </a:lnTo>
                <a:lnTo>
                  <a:pt x="222" y="511"/>
                </a:lnTo>
                <a:lnTo>
                  <a:pt x="222" y="513"/>
                </a:lnTo>
                <a:close/>
                <a:moveTo>
                  <a:pt x="222" y="511"/>
                </a:moveTo>
                <a:lnTo>
                  <a:pt x="222" y="510"/>
                </a:lnTo>
                <a:lnTo>
                  <a:pt x="222" y="511"/>
                </a:lnTo>
                <a:close/>
                <a:moveTo>
                  <a:pt x="224" y="511"/>
                </a:moveTo>
                <a:lnTo>
                  <a:pt x="223" y="511"/>
                </a:lnTo>
                <a:lnTo>
                  <a:pt x="223" y="510"/>
                </a:lnTo>
                <a:lnTo>
                  <a:pt x="224" y="510"/>
                </a:lnTo>
                <a:lnTo>
                  <a:pt x="223" y="511"/>
                </a:lnTo>
                <a:lnTo>
                  <a:pt x="224" y="511"/>
                </a:lnTo>
                <a:close/>
                <a:moveTo>
                  <a:pt x="222" y="511"/>
                </a:moveTo>
                <a:lnTo>
                  <a:pt x="220" y="511"/>
                </a:lnTo>
                <a:lnTo>
                  <a:pt x="220" y="510"/>
                </a:lnTo>
                <a:lnTo>
                  <a:pt x="222" y="510"/>
                </a:lnTo>
                <a:lnTo>
                  <a:pt x="222" y="511"/>
                </a:lnTo>
                <a:close/>
                <a:moveTo>
                  <a:pt x="223" y="510"/>
                </a:moveTo>
                <a:lnTo>
                  <a:pt x="223" y="509"/>
                </a:lnTo>
                <a:lnTo>
                  <a:pt x="223" y="510"/>
                </a:lnTo>
                <a:close/>
                <a:moveTo>
                  <a:pt x="222" y="510"/>
                </a:moveTo>
                <a:lnTo>
                  <a:pt x="222" y="509"/>
                </a:lnTo>
                <a:lnTo>
                  <a:pt x="223" y="509"/>
                </a:lnTo>
                <a:lnTo>
                  <a:pt x="222" y="510"/>
                </a:lnTo>
                <a:close/>
                <a:moveTo>
                  <a:pt x="220" y="507"/>
                </a:moveTo>
                <a:lnTo>
                  <a:pt x="220" y="509"/>
                </a:lnTo>
                <a:lnTo>
                  <a:pt x="219" y="509"/>
                </a:lnTo>
                <a:lnTo>
                  <a:pt x="220" y="509"/>
                </a:lnTo>
                <a:lnTo>
                  <a:pt x="220" y="507"/>
                </a:lnTo>
                <a:close/>
                <a:moveTo>
                  <a:pt x="222" y="509"/>
                </a:moveTo>
                <a:lnTo>
                  <a:pt x="220" y="509"/>
                </a:lnTo>
                <a:lnTo>
                  <a:pt x="222" y="507"/>
                </a:lnTo>
                <a:lnTo>
                  <a:pt x="222" y="509"/>
                </a:lnTo>
                <a:close/>
                <a:moveTo>
                  <a:pt x="223" y="509"/>
                </a:moveTo>
                <a:lnTo>
                  <a:pt x="223" y="507"/>
                </a:lnTo>
                <a:lnTo>
                  <a:pt x="223" y="509"/>
                </a:lnTo>
                <a:close/>
                <a:moveTo>
                  <a:pt x="219" y="509"/>
                </a:moveTo>
                <a:lnTo>
                  <a:pt x="218" y="509"/>
                </a:lnTo>
                <a:lnTo>
                  <a:pt x="218" y="507"/>
                </a:lnTo>
                <a:lnTo>
                  <a:pt x="219" y="507"/>
                </a:lnTo>
                <a:lnTo>
                  <a:pt x="219" y="509"/>
                </a:lnTo>
                <a:close/>
                <a:moveTo>
                  <a:pt x="222" y="509"/>
                </a:moveTo>
                <a:lnTo>
                  <a:pt x="222" y="507"/>
                </a:lnTo>
                <a:lnTo>
                  <a:pt x="223" y="506"/>
                </a:lnTo>
                <a:lnTo>
                  <a:pt x="223" y="507"/>
                </a:lnTo>
                <a:lnTo>
                  <a:pt x="222" y="507"/>
                </a:lnTo>
                <a:lnTo>
                  <a:pt x="223" y="507"/>
                </a:lnTo>
                <a:lnTo>
                  <a:pt x="222" y="509"/>
                </a:lnTo>
                <a:close/>
                <a:moveTo>
                  <a:pt x="220" y="506"/>
                </a:moveTo>
                <a:lnTo>
                  <a:pt x="220" y="507"/>
                </a:lnTo>
                <a:lnTo>
                  <a:pt x="219" y="507"/>
                </a:lnTo>
                <a:lnTo>
                  <a:pt x="219" y="506"/>
                </a:lnTo>
                <a:lnTo>
                  <a:pt x="220" y="506"/>
                </a:lnTo>
                <a:close/>
                <a:moveTo>
                  <a:pt x="218" y="505"/>
                </a:moveTo>
                <a:lnTo>
                  <a:pt x="218" y="506"/>
                </a:lnTo>
                <a:lnTo>
                  <a:pt x="216" y="506"/>
                </a:lnTo>
                <a:lnTo>
                  <a:pt x="218" y="506"/>
                </a:lnTo>
                <a:lnTo>
                  <a:pt x="218" y="509"/>
                </a:lnTo>
                <a:lnTo>
                  <a:pt x="219" y="510"/>
                </a:lnTo>
                <a:lnTo>
                  <a:pt x="220" y="510"/>
                </a:lnTo>
                <a:lnTo>
                  <a:pt x="220" y="511"/>
                </a:lnTo>
                <a:lnTo>
                  <a:pt x="220" y="513"/>
                </a:lnTo>
                <a:lnTo>
                  <a:pt x="222" y="513"/>
                </a:lnTo>
                <a:lnTo>
                  <a:pt x="222" y="514"/>
                </a:lnTo>
                <a:lnTo>
                  <a:pt x="220" y="514"/>
                </a:lnTo>
                <a:lnTo>
                  <a:pt x="219" y="514"/>
                </a:lnTo>
                <a:lnTo>
                  <a:pt x="219" y="513"/>
                </a:lnTo>
                <a:lnTo>
                  <a:pt x="218" y="513"/>
                </a:lnTo>
                <a:lnTo>
                  <a:pt x="218" y="511"/>
                </a:lnTo>
                <a:lnTo>
                  <a:pt x="218" y="510"/>
                </a:lnTo>
                <a:lnTo>
                  <a:pt x="218" y="509"/>
                </a:lnTo>
                <a:lnTo>
                  <a:pt x="216" y="507"/>
                </a:lnTo>
                <a:lnTo>
                  <a:pt x="216" y="506"/>
                </a:lnTo>
                <a:lnTo>
                  <a:pt x="216" y="505"/>
                </a:lnTo>
                <a:lnTo>
                  <a:pt x="218" y="505"/>
                </a:lnTo>
                <a:close/>
                <a:moveTo>
                  <a:pt x="218" y="506"/>
                </a:moveTo>
                <a:lnTo>
                  <a:pt x="218" y="505"/>
                </a:lnTo>
                <a:lnTo>
                  <a:pt x="219" y="505"/>
                </a:lnTo>
                <a:lnTo>
                  <a:pt x="218" y="506"/>
                </a:lnTo>
                <a:close/>
                <a:moveTo>
                  <a:pt x="558" y="506"/>
                </a:moveTo>
                <a:lnTo>
                  <a:pt x="558" y="505"/>
                </a:lnTo>
                <a:lnTo>
                  <a:pt x="559" y="506"/>
                </a:lnTo>
                <a:lnTo>
                  <a:pt x="559" y="507"/>
                </a:lnTo>
                <a:lnTo>
                  <a:pt x="559" y="509"/>
                </a:lnTo>
                <a:lnTo>
                  <a:pt x="559" y="507"/>
                </a:lnTo>
                <a:lnTo>
                  <a:pt x="561" y="509"/>
                </a:lnTo>
                <a:lnTo>
                  <a:pt x="561" y="510"/>
                </a:lnTo>
                <a:lnTo>
                  <a:pt x="561" y="511"/>
                </a:lnTo>
                <a:lnTo>
                  <a:pt x="559" y="511"/>
                </a:lnTo>
                <a:lnTo>
                  <a:pt x="558" y="513"/>
                </a:lnTo>
                <a:lnTo>
                  <a:pt x="557" y="514"/>
                </a:lnTo>
                <a:lnTo>
                  <a:pt x="557" y="515"/>
                </a:lnTo>
                <a:lnTo>
                  <a:pt x="556" y="515"/>
                </a:lnTo>
                <a:lnTo>
                  <a:pt x="556" y="517"/>
                </a:lnTo>
                <a:lnTo>
                  <a:pt x="554" y="517"/>
                </a:lnTo>
                <a:lnTo>
                  <a:pt x="554" y="515"/>
                </a:lnTo>
                <a:lnTo>
                  <a:pt x="553" y="515"/>
                </a:lnTo>
                <a:lnTo>
                  <a:pt x="552" y="514"/>
                </a:lnTo>
                <a:lnTo>
                  <a:pt x="552" y="513"/>
                </a:lnTo>
                <a:lnTo>
                  <a:pt x="552" y="510"/>
                </a:lnTo>
                <a:lnTo>
                  <a:pt x="552" y="509"/>
                </a:lnTo>
                <a:lnTo>
                  <a:pt x="554" y="507"/>
                </a:lnTo>
                <a:lnTo>
                  <a:pt x="556" y="507"/>
                </a:lnTo>
                <a:lnTo>
                  <a:pt x="554" y="506"/>
                </a:lnTo>
                <a:lnTo>
                  <a:pt x="556" y="506"/>
                </a:lnTo>
                <a:lnTo>
                  <a:pt x="556" y="505"/>
                </a:lnTo>
                <a:lnTo>
                  <a:pt x="557" y="505"/>
                </a:lnTo>
                <a:lnTo>
                  <a:pt x="558" y="505"/>
                </a:lnTo>
                <a:lnTo>
                  <a:pt x="558" y="506"/>
                </a:lnTo>
                <a:close/>
                <a:moveTo>
                  <a:pt x="223" y="506"/>
                </a:moveTo>
                <a:lnTo>
                  <a:pt x="222" y="506"/>
                </a:lnTo>
                <a:lnTo>
                  <a:pt x="222" y="507"/>
                </a:lnTo>
                <a:lnTo>
                  <a:pt x="222" y="506"/>
                </a:lnTo>
                <a:lnTo>
                  <a:pt x="222" y="505"/>
                </a:lnTo>
                <a:lnTo>
                  <a:pt x="223" y="505"/>
                </a:lnTo>
                <a:lnTo>
                  <a:pt x="222" y="505"/>
                </a:lnTo>
                <a:lnTo>
                  <a:pt x="223" y="506"/>
                </a:lnTo>
                <a:close/>
                <a:moveTo>
                  <a:pt x="219" y="502"/>
                </a:moveTo>
                <a:lnTo>
                  <a:pt x="220" y="502"/>
                </a:lnTo>
                <a:lnTo>
                  <a:pt x="220" y="504"/>
                </a:lnTo>
                <a:lnTo>
                  <a:pt x="222" y="504"/>
                </a:lnTo>
                <a:lnTo>
                  <a:pt x="222" y="505"/>
                </a:lnTo>
                <a:lnTo>
                  <a:pt x="220" y="505"/>
                </a:lnTo>
                <a:lnTo>
                  <a:pt x="219" y="505"/>
                </a:lnTo>
                <a:lnTo>
                  <a:pt x="219" y="504"/>
                </a:lnTo>
                <a:lnTo>
                  <a:pt x="219" y="505"/>
                </a:lnTo>
                <a:lnTo>
                  <a:pt x="216" y="504"/>
                </a:lnTo>
                <a:lnTo>
                  <a:pt x="218" y="504"/>
                </a:lnTo>
                <a:lnTo>
                  <a:pt x="219" y="502"/>
                </a:lnTo>
                <a:close/>
                <a:moveTo>
                  <a:pt x="288" y="502"/>
                </a:moveTo>
                <a:lnTo>
                  <a:pt x="288" y="505"/>
                </a:lnTo>
                <a:lnTo>
                  <a:pt x="290" y="505"/>
                </a:lnTo>
                <a:lnTo>
                  <a:pt x="290" y="506"/>
                </a:lnTo>
                <a:lnTo>
                  <a:pt x="290" y="507"/>
                </a:lnTo>
                <a:lnTo>
                  <a:pt x="288" y="507"/>
                </a:lnTo>
                <a:lnTo>
                  <a:pt x="290" y="506"/>
                </a:lnTo>
                <a:lnTo>
                  <a:pt x="288" y="506"/>
                </a:lnTo>
                <a:lnTo>
                  <a:pt x="288" y="505"/>
                </a:lnTo>
                <a:lnTo>
                  <a:pt x="288" y="502"/>
                </a:lnTo>
                <a:lnTo>
                  <a:pt x="287" y="502"/>
                </a:lnTo>
                <a:lnTo>
                  <a:pt x="287" y="504"/>
                </a:lnTo>
                <a:lnTo>
                  <a:pt x="288" y="505"/>
                </a:lnTo>
                <a:lnTo>
                  <a:pt x="288" y="506"/>
                </a:lnTo>
                <a:lnTo>
                  <a:pt x="287" y="505"/>
                </a:lnTo>
                <a:lnTo>
                  <a:pt x="286" y="504"/>
                </a:lnTo>
                <a:lnTo>
                  <a:pt x="286" y="502"/>
                </a:lnTo>
                <a:lnTo>
                  <a:pt x="287" y="502"/>
                </a:lnTo>
                <a:lnTo>
                  <a:pt x="288" y="502"/>
                </a:lnTo>
                <a:close/>
                <a:moveTo>
                  <a:pt x="574" y="500"/>
                </a:moveTo>
                <a:lnTo>
                  <a:pt x="573" y="500"/>
                </a:lnTo>
                <a:lnTo>
                  <a:pt x="574" y="498"/>
                </a:lnTo>
                <a:lnTo>
                  <a:pt x="574" y="500"/>
                </a:lnTo>
                <a:close/>
                <a:moveTo>
                  <a:pt x="398" y="497"/>
                </a:moveTo>
                <a:lnTo>
                  <a:pt x="397" y="497"/>
                </a:lnTo>
                <a:lnTo>
                  <a:pt x="397" y="496"/>
                </a:lnTo>
                <a:lnTo>
                  <a:pt x="398" y="496"/>
                </a:lnTo>
                <a:lnTo>
                  <a:pt x="398" y="497"/>
                </a:lnTo>
                <a:close/>
                <a:moveTo>
                  <a:pt x="614" y="496"/>
                </a:moveTo>
                <a:lnTo>
                  <a:pt x="616" y="497"/>
                </a:lnTo>
                <a:lnTo>
                  <a:pt x="614" y="497"/>
                </a:lnTo>
                <a:lnTo>
                  <a:pt x="614" y="496"/>
                </a:lnTo>
                <a:close/>
                <a:moveTo>
                  <a:pt x="510" y="496"/>
                </a:moveTo>
                <a:lnTo>
                  <a:pt x="510" y="497"/>
                </a:lnTo>
                <a:lnTo>
                  <a:pt x="511" y="497"/>
                </a:lnTo>
                <a:lnTo>
                  <a:pt x="510" y="497"/>
                </a:lnTo>
                <a:lnTo>
                  <a:pt x="510" y="498"/>
                </a:lnTo>
                <a:lnTo>
                  <a:pt x="508" y="498"/>
                </a:lnTo>
                <a:lnTo>
                  <a:pt x="508" y="497"/>
                </a:lnTo>
                <a:lnTo>
                  <a:pt x="507" y="497"/>
                </a:lnTo>
                <a:lnTo>
                  <a:pt x="507" y="496"/>
                </a:lnTo>
                <a:lnTo>
                  <a:pt x="508" y="496"/>
                </a:lnTo>
                <a:lnTo>
                  <a:pt x="510" y="496"/>
                </a:lnTo>
                <a:close/>
                <a:moveTo>
                  <a:pt x="491" y="496"/>
                </a:moveTo>
                <a:lnTo>
                  <a:pt x="491" y="494"/>
                </a:lnTo>
                <a:lnTo>
                  <a:pt x="491" y="496"/>
                </a:lnTo>
                <a:close/>
                <a:moveTo>
                  <a:pt x="575" y="497"/>
                </a:moveTo>
                <a:lnTo>
                  <a:pt x="575" y="498"/>
                </a:lnTo>
                <a:lnTo>
                  <a:pt x="574" y="498"/>
                </a:lnTo>
                <a:lnTo>
                  <a:pt x="574" y="497"/>
                </a:lnTo>
                <a:lnTo>
                  <a:pt x="575" y="494"/>
                </a:lnTo>
                <a:lnTo>
                  <a:pt x="576" y="494"/>
                </a:lnTo>
                <a:lnTo>
                  <a:pt x="576" y="493"/>
                </a:lnTo>
                <a:lnTo>
                  <a:pt x="576" y="494"/>
                </a:lnTo>
                <a:lnTo>
                  <a:pt x="576" y="496"/>
                </a:lnTo>
                <a:lnTo>
                  <a:pt x="575" y="497"/>
                </a:lnTo>
                <a:close/>
                <a:moveTo>
                  <a:pt x="498" y="496"/>
                </a:moveTo>
                <a:lnTo>
                  <a:pt x="497" y="496"/>
                </a:lnTo>
                <a:lnTo>
                  <a:pt x="497" y="494"/>
                </a:lnTo>
                <a:lnTo>
                  <a:pt x="497" y="493"/>
                </a:lnTo>
                <a:lnTo>
                  <a:pt x="499" y="493"/>
                </a:lnTo>
                <a:lnTo>
                  <a:pt x="499" y="492"/>
                </a:lnTo>
                <a:lnTo>
                  <a:pt x="499" y="493"/>
                </a:lnTo>
                <a:lnTo>
                  <a:pt x="499" y="494"/>
                </a:lnTo>
                <a:lnTo>
                  <a:pt x="498" y="494"/>
                </a:lnTo>
                <a:lnTo>
                  <a:pt x="498" y="496"/>
                </a:lnTo>
                <a:close/>
                <a:moveTo>
                  <a:pt x="415" y="492"/>
                </a:moveTo>
                <a:lnTo>
                  <a:pt x="415" y="490"/>
                </a:lnTo>
                <a:lnTo>
                  <a:pt x="415" y="492"/>
                </a:lnTo>
                <a:close/>
                <a:moveTo>
                  <a:pt x="576" y="492"/>
                </a:moveTo>
                <a:lnTo>
                  <a:pt x="575" y="490"/>
                </a:lnTo>
                <a:lnTo>
                  <a:pt x="576" y="490"/>
                </a:lnTo>
                <a:lnTo>
                  <a:pt x="576" y="492"/>
                </a:lnTo>
                <a:close/>
                <a:moveTo>
                  <a:pt x="552" y="493"/>
                </a:moveTo>
                <a:lnTo>
                  <a:pt x="550" y="494"/>
                </a:lnTo>
                <a:lnTo>
                  <a:pt x="552" y="494"/>
                </a:lnTo>
                <a:lnTo>
                  <a:pt x="552" y="496"/>
                </a:lnTo>
                <a:lnTo>
                  <a:pt x="552" y="497"/>
                </a:lnTo>
                <a:lnTo>
                  <a:pt x="550" y="497"/>
                </a:lnTo>
                <a:lnTo>
                  <a:pt x="549" y="497"/>
                </a:lnTo>
                <a:lnTo>
                  <a:pt x="546" y="498"/>
                </a:lnTo>
                <a:lnTo>
                  <a:pt x="549" y="498"/>
                </a:lnTo>
                <a:lnTo>
                  <a:pt x="546" y="501"/>
                </a:lnTo>
                <a:lnTo>
                  <a:pt x="545" y="502"/>
                </a:lnTo>
                <a:lnTo>
                  <a:pt x="544" y="502"/>
                </a:lnTo>
                <a:lnTo>
                  <a:pt x="542" y="501"/>
                </a:lnTo>
                <a:lnTo>
                  <a:pt x="544" y="501"/>
                </a:lnTo>
                <a:lnTo>
                  <a:pt x="544" y="500"/>
                </a:lnTo>
                <a:lnTo>
                  <a:pt x="545" y="498"/>
                </a:lnTo>
                <a:lnTo>
                  <a:pt x="545" y="497"/>
                </a:lnTo>
                <a:lnTo>
                  <a:pt x="546" y="496"/>
                </a:lnTo>
                <a:lnTo>
                  <a:pt x="546" y="494"/>
                </a:lnTo>
                <a:lnTo>
                  <a:pt x="546" y="493"/>
                </a:lnTo>
                <a:lnTo>
                  <a:pt x="548" y="492"/>
                </a:lnTo>
                <a:lnTo>
                  <a:pt x="548" y="490"/>
                </a:lnTo>
                <a:lnTo>
                  <a:pt x="549" y="490"/>
                </a:lnTo>
                <a:lnTo>
                  <a:pt x="550" y="490"/>
                </a:lnTo>
                <a:lnTo>
                  <a:pt x="552" y="490"/>
                </a:lnTo>
                <a:lnTo>
                  <a:pt x="552" y="492"/>
                </a:lnTo>
                <a:lnTo>
                  <a:pt x="552" y="493"/>
                </a:lnTo>
                <a:close/>
                <a:moveTo>
                  <a:pt x="607" y="492"/>
                </a:moveTo>
                <a:lnTo>
                  <a:pt x="605" y="490"/>
                </a:lnTo>
                <a:lnTo>
                  <a:pt x="607" y="490"/>
                </a:lnTo>
                <a:lnTo>
                  <a:pt x="607" y="492"/>
                </a:lnTo>
                <a:close/>
                <a:moveTo>
                  <a:pt x="604" y="488"/>
                </a:moveTo>
                <a:lnTo>
                  <a:pt x="604" y="489"/>
                </a:lnTo>
                <a:lnTo>
                  <a:pt x="605" y="489"/>
                </a:lnTo>
                <a:lnTo>
                  <a:pt x="605" y="490"/>
                </a:lnTo>
                <a:lnTo>
                  <a:pt x="604" y="489"/>
                </a:lnTo>
                <a:lnTo>
                  <a:pt x="603" y="489"/>
                </a:lnTo>
                <a:lnTo>
                  <a:pt x="603" y="488"/>
                </a:lnTo>
                <a:lnTo>
                  <a:pt x="604" y="488"/>
                </a:lnTo>
                <a:close/>
                <a:moveTo>
                  <a:pt x="542" y="488"/>
                </a:moveTo>
                <a:lnTo>
                  <a:pt x="544" y="489"/>
                </a:lnTo>
                <a:lnTo>
                  <a:pt x="545" y="489"/>
                </a:lnTo>
                <a:lnTo>
                  <a:pt x="544" y="490"/>
                </a:lnTo>
                <a:lnTo>
                  <a:pt x="542" y="490"/>
                </a:lnTo>
                <a:lnTo>
                  <a:pt x="542" y="489"/>
                </a:lnTo>
                <a:lnTo>
                  <a:pt x="542" y="488"/>
                </a:lnTo>
                <a:close/>
                <a:moveTo>
                  <a:pt x="582" y="487"/>
                </a:moveTo>
                <a:lnTo>
                  <a:pt x="582" y="488"/>
                </a:lnTo>
                <a:lnTo>
                  <a:pt x="583" y="488"/>
                </a:lnTo>
                <a:lnTo>
                  <a:pt x="584" y="488"/>
                </a:lnTo>
                <a:lnTo>
                  <a:pt x="584" y="489"/>
                </a:lnTo>
                <a:lnTo>
                  <a:pt x="583" y="489"/>
                </a:lnTo>
                <a:lnTo>
                  <a:pt x="582" y="489"/>
                </a:lnTo>
                <a:lnTo>
                  <a:pt x="583" y="489"/>
                </a:lnTo>
                <a:lnTo>
                  <a:pt x="583" y="490"/>
                </a:lnTo>
                <a:lnTo>
                  <a:pt x="582" y="490"/>
                </a:lnTo>
                <a:lnTo>
                  <a:pt x="582" y="492"/>
                </a:lnTo>
                <a:lnTo>
                  <a:pt x="583" y="492"/>
                </a:lnTo>
                <a:lnTo>
                  <a:pt x="583" y="490"/>
                </a:lnTo>
                <a:lnTo>
                  <a:pt x="584" y="490"/>
                </a:lnTo>
                <a:lnTo>
                  <a:pt x="586" y="490"/>
                </a:lnTo>
                <a:lnTo>
                  <a:pt x="587" y="490"/>
                </a:lnTo>
                <a:lnTo>
                  <a:pt x="586" y="492"/>
                </a:lnTo>
                <a:lnTo>
                  <a:pt x="587" y="492"/>
                </a:lnTo>
                <a:lnTo>
                  <a:pt x="587" y="490"/>
                </a:lnTo>
                <a:lnTo>
                  <a:pt x="587" y="492"/>
                </a:lnTo>
                <a:lnTo>
                  <a:pt x="588" y="492"/>
                </a:lnTo>
                <a:lnTo>
                  <a:pt x="590" y="492"/>
                </a:lnTo>
                <a:lnTo>
                  <a:pt x="590" y="493"/>
                </a:lnTo>
                <a:lnTo>
                  <a:pt x="591" y="493"/>
                </a:lnTo>
                <a:lnTo>
                  <a:pt x="590" y="494"/>
                </a:lnTo>
                <a:lnTo>
                  <a:pt x="588" y="494"/>
                </a:lnTo>
                <a:lnTo>
                  <a:pt x="587" y="494"/>
                </a:lnTo>
                <a:lnTo>
                  <a:pt x="586" y="496"/>
                </a:lnTo>
                <a:lnTo>
                  <a:pt x="584" y="497"/>
                </a:lnTo>
                <a:lnTo>
                  <a:pt x="583" y="498"/>
                </a:lnTo>
                <a:lnTo>
                  <a:pt x="583" y="500"/>
                </a:lnTo>
                <a:lnTo>
                  <a:pt x="583" y="501"/>
                </a:lnTo>
                <a:lnTo>
                  <a:pt x="582" y="501"/>
                </a:lnTo>
                <a:lnTo>
                  <a:pt x="582" y="502"/>
                </a:lnTo>
                <a:lnTo>
                  <a:pt x="580" y="502"/>
                </a:lnTo>
                <a:lnTo>
                  <a:pt x="580" y="501"/>
                </a:lnTo>
                <a:lnTo>
                  <a:pt x="579" y="502"/>
                </a:lnTo>
                <a:lnTo>
                  <a:pt x="578" y="502"/>
                </a:lnTo>
                <a:lnTo>
                  <a:pt x="578" y="504"/>
                </a:lnTo>
                <a:lnTo>
                  <a:pt x="576" y="504"/>
                </a:lnTo>
                <a:lnTo>
                  <a:pt x="576" y="502"/>
                </a:lnTo>
                <a:lnTo>
                  <a:pt x="575" y="502"/>
                </a:lnTo>
                <a:lnTo>
                  <a:pt x="574" y="502"/>
                </a:lnTo>
                <a:lnTo>
                  <a:pt x="573" y="501"/>
                </a:lnTo>
                <a:lnTo>
                  <a:pt x="574" y="501"/>
                </a:lnTo>
                <a:lnTo>
                  <a:pt x="574" y="500"/>
                </a:lnTo>
                <a:lnTo>
                  <a:pt x="575" y="500"/>
                </a:lnTo>
                <a:lnTo>
                  <a:pt x="575" y="498"/>
                </a:lnTo>
                <a:lnTo>
                  <a:pt x="576" y="498"/>
                </a:lnTo>
                <a:lnTo>
                  <a:pt x="576" y="497"/>
                </a:lnTo>
                <a:lnTo>
                  <a:pt x="579" y="497"/>
                </a:lnTo>
                <a:lnTo>
                  <a:pt x="578" y="497"/>
                </a:lnTo>
                <a:lnTo>
                  <a:pt x="579" y="497"/>
                </a:lnTo>
                <a:lnTo>
                  <a:pt x="579" y="496"/>
                </a:lnTo>
                <a:lnTo>
                  <a:pt x="580" y="496"/>
                </a:lnTo>
                <a:lnTo>
                  <a:pt x="580" y="494"/>
                </a:lnTo>
                <a:lnTo>
                  <a:pt x="582" y="493"/>
                </a:lnTo>
                <a:lnTo>
                  <a:pt x="582" y="494"/>
                </a:lnTo>
                <a:lnTo>
                  <a:pt x="582" y="493"/>
                </a:lnTo>
                <a:lnTo>
                  <a:pt x="580" y="493"/>
                </a:lnTo>
                <a:lnTo>
                  <a:pt x="580" y="492"/>
                </a:lnTo>
                <a:lnTo>
                  <a:pt x="579" y="490"/>
                </a:lnTo>
                <a:lnTo>
                  <a:pt x="579" y="492"/>
                </a:lnTo>
                <a:lnTo>
                  <a:pt x="578" y="492"/>
                </a:lnTo>
                <a:lnTo>
                  <a:pt x="578" y="490"/>
                </a:lnTo>
                <a:lnTo>
                  <a:pt x="578" y="489"/>
                </a:lnTo>
                <a:lnTo>
                  <a:pt x="578" y="488"/>
                </a:lnTo>
                <a:lnTo>
                  <a:pt x="578" y="487"/>
                </a:lnTo>
                <a:lnTo>
                  <a:pt x="579" y="487"/>
                </a:lnTo>
                <a:lnTo>
                  <a:pt x="582" y="487"/>
                </a:lnTo>
                <a:close/>
                <a:moveTo>
                  <a:pt x="519" y="487"/>
                </a:moveTo>
                <a:lnTo>
                  <a:pt x="520" y="487"/>
                </a:lnTo>
                <a:lnTo>
                  <a:pt x="520" y="488"/>
                </a:lnTo>
                <a:lnTo>
                  <a:pt x="521" y="488"/>
                </a:lnTo>
                <a:lnTo>
                  <a:pt x="523" y="489"/>
                </a:lnTo>
                <a:lnTo>
                  <a:pt x="524" y="490"/>
                </a:lnTo>
                <a:lnTo>
                  <a:pt x="524" y="492"/>
                </a:lnTo>
                <a:lnTo>
                  <a:pt x="524" y="493"/>
                </a:lnTo>
                <a:lnTo>
                  <a:pt x="523" y="494"/>
                </a:lnTo>
                <a:lnTo>
                  <a:pt x="523" y="496"/>
                </a:lnTo>
                <a:lnTo>
                  <a:pt x="521" y="497"/>
                </a:lnTo>
                <a:lnTo>
                  <a:pt x="520" y="497"/>
                </a:lnTo>
                <a:lnTo>
                  <a:pt x="519" y="496"/>
                </a:lnTo>
                <a:lnTo>
                  <a:pt x="518" y="496"/>
                </a:lnTo>
                <a:lnTo>
                  <a:pt x="516" y="496"/>
                </a:lnTo>
                <a:lnTo>
                  <a:pt x="515" y="497"/>
                </a:lnTo>
                <a:lnTo>
                  <a:pt x="514" y="496"/>
                </a:lnTo>
                <a:lnTo>
                  <a:pt x="512" y="496"/>
                </a:lnTo>
                <a:lnTo>
                  <a:pt x="512" y="494"/>
                </a:lnTo>
                <a:lnTo>
                  <a:pt x="512" y="493"/>
                </a:lnTo>
                <a:lnTo>
                  <a:pt x="512" y="492"/>
                </a:lnTo>
                <a:lnTo>
                  <a:pt x="512" y="490"/>
                </a:lnTo>
                <a:lnTo>
                  <a:pt x="514" y="490"/>
                </a:lnTo>
                <a:lnTo>
                  <a:pt x="515" y="490"/>
                </a:lnTo>
                <a:lnTo>
                  <a:pt x="515" y="489"/>
                </a:lnTo>
                <a:lnTo>
                  <a:pt x="516" y="488"/>
                </a:lnTo>
                <a:lnTo>
                  <a:pt x="516" y="487"/>
                </a:lnTo>
                <a:lnTo>
                  <a:pt x="518" y="487"/>
                </a:lnTo>
                <a:lnTo>
                  <a:pt x="519" y="487"/>
                </a:lnTo>
                <a:close/>
                <a:moveTo>
                  <a:pt x="601" y="487"/>
                </a:moveTo>
                <a:lnTo>
                  <a:pt x="600" y="487"/>
                </a:lnTo>
                <a:lnTo>
                  <a:pt x="601" y="487"/>
                </a:lnTo>
                <a:close/>
                <a:moveTo>
                  <a:pt x="308" y="489"/>
                </a:moveTo>
                <a:lnTo>
                  <a:pt x="307" y="488"/>
                </a:lnTo>
                <a:lnTo>
                  <a:pt x="305" y="488"/>
                </a:lnTo>
                <a:lnTo>
                  <a:pt x="305" y="487"/>
                </a:lnTo>
                <a:lnTo>
                  <a:pt x="305" y="485"/>
                </a:lnTo>
                <a:lnTo>
                  <a:pt x="307" y="485"/>
                </a:lnTo>
                <a:lnTo>
                  <a:pt x="307" y="487"/>
                </a:lnTo>
                <a:lnTo>
                  <a:pt x="308" y="487"/>
                </a:lnTo>
                <a:lnTo>
                  <a:pt x="308" y="488"/>
                </a:lnTo>
                <a:lnTo>
                  <a:pt x="308" y="489"/>
                </a:lnTo>
                <a:close/>
                <a:moveTo>
                  <a:pt x="600" y="487"/>
                </a:moveTo>
                <a:lnTo>
                  <a:pt x="600" y="485"/>
                </a:lnTo>
                <a:lnTo>
                  <a:pt x="600" y="487"/>
                </a:lnTo>
                <a:close/>
                <a:moveTo>
                  <a:pt x="590" y="485"/>
                </a:moveTo>
                <a:lnTo>
                  <a:pt x="590" y="487"/>
                </a:lnTo>
                <a:lnTo>
                  <a:pt x="588" y="487"/>
                </a:lnTo>
                <a:lnTo>
                  <a:pt x="587" y="487"/>
                </a:lnTo>
                <a:lnTo>
                  <a:pt x="586" y="485"/>
                </a:lnTo>
                <a:lnTo>
                  <a:pt x="586" y="484"/>
                </a:lnTo>
                <a:lnTo>
                  <a:pt x="584" y="484"/>
                </a:lnTo>
                <a:lnTo>
                  <a:pt x="584" y="483"/>
                </a:lnTo>
                <a:lnTo>
                  <a:pt x="586" y="483"/>
                </a:lnTo>
                <a:lnTo>
                  <a:pt x="587" y="484"/>
                </a:lnTo>
                <a:lnTo>
                  <a:pt x="588" y="485"/>
                </a:lnTo>
                <a:lnTo>
                  <a:pt x="590" y="485"/>
                </a:lnTo>
                <a:close/>
                <a:moveTo>
                  <a:pt x="529" y="487"/>
                </a:moveTo>
                <a:lnTo>
                  <a:pt x="528" y="487"/>
                </a:lnTo>
                <a:lnTo>
                  <a:pt x="527" y="488"/>
                </a:lnTo>
                <a:lnTo>
                  <a:pt x="525" y="488"/>
                </a:lnTo>
                <a:lnTo>
                  <a:pt x="525" y="487"/>
                </a:lnTo>
                <a:lnTo>
                  <a:pt x="525" y="485"/>
                </a:lnTo>
                <a:lnTo>
                  <a:pt x="525" y="483"/>
                </a:lnTo>
                <a:lnTo>
                  <a:pt x="527" y="483"/>
                </a:lnTo>
                <a:lnTo>
                  <a:pt x="528" y="483"/>
                </a:lnTo>
                <a:lnTo>
                  <a:pt x="529" y="483"/>
                </a:lnTo>
                <a:lnTo>
                  <a:pt x="529" y="484"/>
                </a:lnTo>
                <a:lnTo>
                  <a:pt x="531" y="485"/>
                </a:lnTo>
                <a:lnTo>
                  <a:pt x="529" y="487"/>
                </a:lnTo>
                <a:close/>
                <a:moveTo>
                  <a:pt x="465" y="483"/>
                </a:moveTo>
                <a:lnTo>
                  <a:pt x="464" y="483"/>
                </a:lnTo>
                <a:lnTo>
                  <a:pt x="463" y="484"/>
                </a:lnTo>
                <a:lnTo>
                  <a:pt x="463" y="483"/>
                </a:lnTo>
                <a:lnTo>
                  <a:pt x="463" y="481"/>
                </a:lnTo>
                <a:lnTo>
                  <a:pt x="465" y="481"/>
                </a:lnTo>
                <a:lnTo>
                  <a:pt x="465" y="483"/>
                </a:lnTo>
                <a:close/>
                <a:moveTo>
                  <a:pt x="487" y="481"/>
                </a:moveTo>
                <a:lnTo>
                  <a:pt x="489" y="481"/>
                </a:lnTo>
                <a:lnTo>
                  <a:pt x="489" y="483"/>
                </a:lnTo>
                <a:lnTo>
                  <a:pt x="487" y="483"/>
                </a:lnTo>
                <a:lnTo>
                  <a:pt x="486" y="483"/>
                </a:lnTo>
                <a:lnTo>
                  <a:pt x="485" y="483"/>
                </a:lnTo>
                <a:lnTo>
                  <a:pt x="485" y="481"/>
                </a:lnTo>
                <a:lnTo>
                  <a:pt x="486" y="481"/>
                </a:lnTo>
                <a:lnTo>
                  <a:pt x="487" y="481"/>
                </a:lnTo>
                <a:close/>
                <a:moveTo>
                  <a:pt x="487" y="479"/>
                </a:moveTo>
                <a:lnTo>
                  <a:pt x="489" y="479"/>
                </a:lnTo>
                <a:lnTo>
                  <a:pt x="489" y="480"/>
                </a:lnTo>
                <a:lnTo>
                  <a:pt x="487" y="480"/>
                </a:lnTo>
                <a:lnTo>
                  <a:pt x="486" y="480"/>
                </a:lnTo>
                <a:lnTo>
                  <a:pt x="486" y="479"/>
                </a:lnTo>
                <a:lnTo>
                  <a:pt x="487" y="479"/>
                </a:lnTo>
                <a:close/>
                <a:moveTo>
                  <a:pt x="451" y="479"/>
                </a:moveTo>
                <a:lnTo>
                  <a:pt x="452" y="479"/>
                </a:lnTo>
                <a:lnTo>
                  <a:pt x="453" y="479"/>
                </a:lnTo>
                <a:lnTo>
                  <a:pt x="453" y="480"/>
                </a:lnTo>
                <a:lnTo>
                  <a:pt x="455" y="480"/>
                </a:lnTo>
                <a:lnTo>
                  <a:pt x="455" y="481"/>
                </a:lnTo>
                <a:lnTo>
                  <a:pt x="456" y="481"/>
                </a:lnTo>
                <a:lnTo>
                  <a:pt x="457" y="483"/>
                </a:lnTo>
                <a:lnTo>
                  <a:pt x="459" y="483"/>
                </a:lnTo>
                <a:lnTo>
                  <a:pt x="459" y="481"/>
                </a:lnTo>
                <a:lnTo>
                  <a:pt x="460" y="481"/>
                </a:lnTo>
                <a:lnTo>
                  <a:pt x="460" y="483"/>
                </a:lnTo>
                <a:lnTo>
                  <a:pt x="461" y="484"/>
                </a:lnTo>
                <a:lnTo>
                  <a:pt x="461" y="485"/>
                </a:lnTo>
                <a:lnTo>
                  <a:pt x="463" y="487"/>
                </a:lnTo>
                <a:lnTo>
                  <a:pt x="464" y="488"/>
                </a:lnTo>
                <a:lnTo>
                  <a:pt x="464" y="489"/>
                </a:lnTo>
                <a:lnTo>
                  <a:pt x="465" y="489"/>
                </a:lnTo>
                <a:lnTo>
                  <a:pt x="467" y="490"/>
                </a:lnTo>
                <a:lnTo>
                  <a:pt x="467" y="492"/>
                </a:lnTo>
                <a:lnTo>
                  <a:pt x="467" y="493"/>
                </a:lnTo>
                <a:lnTo>
                  <a:pt x="467" y="494"/>
                </a:lnTo>
                <a:lnTo>
                  <a:pt x="468" y="496"/>
                </a:lnTo>
                <a:lnTo>
                  <a:pt x="469" y="497"/>
                </a:lnTo>
                <a:lnTo>
                  <a:pt x="470" y="498"/>
                </a:lnTo>
                <a:lnTo>
                  <a:pt x="472" y="500"/>
                </a:lnTo>
                <a:lnTo>
                  <a:pt x="472" y="501"/>
                </a:lnTo>
                <a:lnTo>
                  <a:pt x="470" y="501"/>
                </a:lnTo>
                <a:lnTo>
                  <a:pt x="472" y="501"/>
                </a:lnTo>
                <a:lnTo>
                  <a:pt x="473" y="501"/>
                </a:lnTo>
                <a:lnTo>
                  <a:pt x="474" y="501"/>
                </a:lnTo>
                <a:lnTo>
                  <a:pt x="476" y="501"/>
                </a:lnTo>
                <a:lnTo>
                  <a:pt x="476" y="500"/>
                </a:lnTo>
                <a:lnTo>
                  <a:pt x="477" y="498"/>
                </a:lnTo>
                <a:lnTo>
                  <a:pt x="478" y="498"/>
                </a:lnTo>
                <a:lnTo>
                  <a:pt x="480" y="498"/>
                </a:lnTo>
                <a:lnTo>
                  <a:pt x="480" y="497"/>
                </a:lnTo>
                <a:lnTo>
                  <a:pt x="481" y="497"/>
                </a:lnTo>
                <a:lnTo>
                  <a:pt x="485" y="497"/>
                </a:lnTo>
                <a:lnTo>
                  <a:pt x="485" y="496"/>
                </a:lnTo>
                <a:lnTo>
                  <a:pt x="486" y="496"/>
                </a:lnTo>
                <a:lnTo>
                  <a:pt x="487" y="496"/>
                </a:lnTo>
                <a:lnTo>
                  <a:pt x="489" y="496"/>
                </a:lnTo>
                <a:lnTo>
                  <a:pt x="490" y="496"/>
                </a:lnTo>
                <a:lnTo>
                  <a:pt x="491" y="496"/>
                </a:lnTo>
                <a:lnTo>
                  <a:pt x="493" y="496"/>
                </a:lnTo>
                <a:lnTo>
                  <a:pt x="494" y="496"/>
                </a:lnTo>
                <a:lnTo>
                  <a:pt x="494" y="497"/>
                </a:lnTo>
                <a:lnTo>
                  <a:pt x="495" y="497"/>
                </a:lnTo>
                <a:lnTo>
                  <a:pt x="495" y="498"/>
                </a:lnTo>
                <a:lnTo>
                  <a:pt x="497" y="498"/>
                </a:lnTo>
                <a:lnTo>
                  <a:pt x="497" y="500"/>
                </a:lnTo>
                <a:lnTo>
                  <a:pt x="498" y="500"/>
                </a:lnTo>
                <a:lnTo>
                  <a:pt x="501" y="500"/>
                </a:lnTo>
                <a:lnTo>
                  <a:pt x="499" y="500"/>
                </a:lnTo>
                <a:lnTo>
                  <a:pt x="501" y="500"/>
                </a:lnTo>
                <a:lnTo>
                  <a:pt x="501" y="498"/>
                </a:lnTo>
                <a:lnTo>
                  <a:pt x="502" y="498"/>
                </a:lnTo>
                <a:lnTo>
                  <a:pt x="502" y="497"/>
                </a:lnTo>
                <a:lnTo>
                  <a:pt x="503" y="497"/>
                </a:lnTo>
                <a:lnTo>
                  <a:pt x="504" y="497"/>
                </a:lnTo>
                <a:lnTo>
                  <a:pt x="506" y="498"/>
                </a:lnTo>
                <a:lnTo>
                  <a:pt x="507" y="498"/>
                </a:lnTo>
                <a:lnTo>
                  <a:pt x="508" y="498"/>
                </a:lnTo>
                <a:lnTo>
                  <a:pt x="508" y="500"/>
                </a:lnTo>
                <a:lnTo>
                  <a:pt x="508" y="498"/>
                </a:lnTo>
                <a:lnTo>
                  <a:pt x="507" y="500"/>
                </a:lnTo>
                <a:lnTo>
                  <a:pt x="508" y="500"/>
                </a:lnTo>
                <a:lnTo>
                  <a:pt x="508" y="501"/>
                </a:lnTo>
                <a:lnTo>
                  <a:pt x="507" y="501"/>
                </a:lnTo>
                <a:lnTo>
                  <a:pt x="506" y="501"/>
                </a:lnTo>
                <a:lnTo>
                  <a:pt x="507" y="502"/>
                </a:lnTo>
                <a:lnTo>
                  <a:pt x="508" y="502"/>
                </a:lnTo>
                <a:lnTo>
                  <a:pt x="508" y="501"/>
                </a:lnTo>
                <a:lnTo>
                  <a:pt x="508" y="500"/>
                </a:lnTo>
                <a:lnTo>
                  <a:pt x="510" y="500"/>
                </a:lnTo>
                <a:lnTo>
                  <a:pt x="510" y="498"/>
                </a:lnTo>
                <a:lnTo>
                  <a:pt x="511" y="497"/>
                </a:lnTo>
                <a:lnTo>
                  <a:pt x="512" y="497"/>
                </a:lnTo>
                <a:lnTo>
                  <a:pt x="515" y="497"/>
                </a:lnTo>
                <a:lnTo>
                  <a:pt x="515" y="498"/>
                </a:lnTo>
                <a:lnTo>
                  <a:pt x="516" y="498"/>
                </a:lnTo>
                <a:lnTo>
                  <a:pt x="518" y="498"/>
                </a:lnTo>
                <a:lnTo>
                  <a:pt x="518" y="500"/>
                </a:lnTo>
                <a:lnTo>
                  <a:pt x="519" y="500"/>
                </a:lnTo>
                <a:lnTo>
                  <a:pt x="519" y="501"/>
                </a:lnTo>
                <a:lnTo>
                  <a:pt x="520" y="501"/>
                </a:lnTo>
                <a:lnTo>
                  <a:pt x="520" y="502"/>
                </a:lnTo>
                <a:lnTo>
                  <a:pt x="521" y="504"/>
                </a:lnTo>
                <a:lnTo>
                  <a:pt x="521" y="505"/>
                </a:lnTo>
                <a:lnTo>
                  <a:pt x="521" y="506"/>
                </a:lnTo>
                <a:lnTo>
                  <a:pt x="521" y="509"/>
                </a:lnTo>
                <a:lnTo>
                  <a:pt x="521" y="510"/>
                </a:lnTo>
                <a:lnTo>
                  <a:pt x="520" y="511"/>
                </a:lnTo>
                <a:lnTo>
                  <a:pt x="518" y="513"/>
                </a:lnTo>
                <a:lnTo>
                  <a:pt x="518" y="514"/>
                </a:lnTo>
                <a:lnTo>
                  <a:pt x="516" y="514"/>
                </a:lnTo>
                <a:lnTo>
                  <a:pt x="515" y="514"/>
                </a:lnTo>
                <a:lnTo>
                  <a:pt x="514" y="514"/>
                </a:lnTo>
                <a:lnTo>
                  <a:pt x="512" y="515"/>
                </a:lnTo>
                <a:lnTo>
                  <a:pt x="511" y="517"/>
                </a:lnTo>
                <a:lnTo>
                  <a:pt x="511" y="518"/>
                </a:lnTo>
                <a:lnTo>
                  <a:pt x="512" y="518"/>
                </a:lnTo>
                <a:lnTo>
                  <a:pt x="514" y="518"/>
                </a:lnTo>
                <a:lnTo>
                  <a:pt x="514" y="519"/>
                </a:lnTo>
                <a:lnTo>
                  <a:pt x="512" y="519"/>
                </a:lnTo>
                <a:lnTo>
                  <a:pt x="512" y="521"/>
                </a:lnTo>
                <a:lnTo>
                  <a:pt x="511" y="521"/>
                </a:lnTo>
                <a:lnTo>
                  <a:pt x="512" y="521"/>
                </a:lnTo>
                <a:lnTo>
                  <a:pt x="514" y="521"/>
                </a:lnTo>
                <a:lnTo>
                  <a:pt x="514" y="522"/>
                </a:lnTo>
                <a:lnTo>
                  <a:pt x="512" y="522"/>
                </a:lnTo>
                <a:lnTo>
                  <a:pt x="511" y="522"/>
                </a:lnTo>
                <a:lnTo>
                  <a:pt x="511" y="523"/>
                </a:lnTo>
                <a:lnTo>
                  <a:pt x="511" y="522"/>
                </a:lnTo>
                <a:lnTo>
                  <a:pt x="510" y="522"/>
                </a:lnTo>
                <a:lnTo>
                  <a:pt x="510" y="521"/>
                </a:lnTo>
                <a:lnTo>
                  <a:pt x="511" y="521"/>
                </a:lnTo>
                <a:lnTo>
                  <a:pt x="510" y="521"/>
                </a:lnTo>
                <a:lnTo>
                  <a:pt x="510" y="519"/>
                </a:lnTo>
                <a:lnTo>
                  <a:pt x="510" y="521"/>
                </a:lnTo>
                <a:lnTo>
                  <a:pt x="508" y="519"/>
                </a:lnTo>
                <a:lnTo>
                  <a:pt x="507" y="519"/>
                </a:lnTo>
                <a:lnTo>
                  <a:pt x="506" y="518"/>
                </a:lnTo>
                <a:lnTo>
                  <a:pt x="506" y="519"/>
                </a:lnTo>
                <a:lnTo>
                  <a:pt x="504" y="521"/>
                </a:lnTo>
                <a:lnTo>
                  <a:pt x="504" y="519"/>
                </a:lnTo>
                <a:lnTo>
                  <a:pt x="504" y="521"/>
                </a:lnTo>
                <a:lnTo>
                  <a:pt x="503" y="521"/>
                </a:lnTo>
                <a:lnTo>
                  <a:pt x="503" y="522"/>
                </a:lnTo>
                <a:lnTo>
                  <a:pt x="502" y="522"/>
                </a:lnTo>
                <a:lnTo>
                  <a:pt x="501" y="523"/>
                </a:lnTo>
                <a:lnTo>
                  <a:pt x="499" y="523"/>
                </a:lnTo>
                <a:lnTo>
                  <a:pt x="498" y="524"/>
                </a:lnTo>
                <a:lnTo>
                  <a:pt x="497" y="526"/>
                </a:lnTo>
                <a:lnTo>
                  <a:pt x="495" y="526"/>
                </a:lnTo>
                <a:lnTo>
                  <a:pt x="495" y="527"/>
                </a:lnTo>
                <a:lnTo>
                  <a:pt x="494" y="527"/>
                </a:lnTo>
                <a:lnTo>
                  <a:pt x="494" y="528"/>
                </a:lnTo>
                <a:lnTo>
                  <a:pt x="493" y="530"/>
                </a:lnTo>
                <a:lnTo>
                  <a:pt x="491" y="530"/>
                </a:lnTo>
                <a:lnTo>
                  <a:pt x="491" y="531"/>
                </a:lnTo>
                <a:lnTo>
                  <a:pt x="493" y="530"/>
                </a:lnTo>
                <a:lnTo>
                  <a:pt x="493" y="531"/>
                </a:lnTo>
                <a:lnTo>
                  <a:pt x="491" y="531"/>
                </a:lnTo>
                <a:lnTo>
                  <a:pt x="491" y="532"/>
                </a:lnTo>
                <a:lnTo>
                  <a:pt x="490" y="532"/>
                </a:lnTo>
                <a:lnTo>
                  <a:pt x="491" y="531"/>
                </a:lnTo>
                <a:lnTo>
                  <a:pt x="490" y="531"/>
                </a:lnTo>
                <a:lnTo>
                  <a:pt x="490" y="532"/>
                </a:lnTo>
                <a:lnTo>
                  <a:pt x="490" y="534"/>
                </a:lnTo>
                <a:lnTo>
                  <a:pt x="489" y="532"/>
                </a:lnTo>
                <a:lnTo>
                  <a:pt x="489" y="531"/>
                </a:lnTo>
                <a:lnTo>
                  <a:pt x="487" y="532"/>
                </a:lnTo>
                <a:lnTo>
                  <a:pt x="486" y="531"/>
                </a:lnTo>
                <a:lnTo>
                  <a:pt x="486" y="530"/>
                </a:lnTo>
                <a:lnTo>
                  <a:pt x="486" y="531"/>
                </a:lnTo>
                <a:lnTo>
                  <a:pt x="487" y="531"/>
                </a:lnTo>
                <a:lnTo>
                  <a:pt x="487" y="530"/>
                </a:lnTo>
                <a:lnTo>
                  <a:pt x="489" y="530"/>
                </a:lnTo>
                <a:lnTo>
                  <a:pt x="490" y="530"/>
                </a:lnTo>
                <a:lnTo>
                  <a:pt x="489" y="530"/>
                </a:lnTo>
                <a:lnTo>
                  <a:pt x="490" y="530"/>
                </a:lnTo>
                <a:lnTo>
                  <a:pt x="489" y="530"/>
                </a:lnTo>
                <a:lnTo>
                  <a:pt x="489" y="528"/>
                </a:lnTo>
                <a:lnTo>
                  <a:pt x="487" y="528"/>
                </a:lnTo>
                <a:lnTo>
                  <a:pt x="486" y="528"/>
                </a:lnTo>
                <a:lnTo>
                  <a:pt x="485" y="528"/>
                </a:lnTo>
                <a:lnTo>
                  <a:pt x="485" y="527"/>
                </a:lnTo>
                <a:lnTo>
                  <a:pt x="484" y="527"/>
                </a:lnTo>
                <a:lnTo>
                  <a:pt x="484" y="526"/>
                </a:lnTo>
                <a:lnTo>
                  <a:pt x="482" y="524"/>
                </a:lnTo>
                <a:lnTo>
                  <a:pt x="482" y="526"/>
                </a:lnTo>
                <a:lnTo>
                  <a:pt x="481" y="526"/>
                </a:lnTo>
                <a:lnTo>
                  <a:pt x="480" y="526"/>
                </a:lnTo>
                <a:lnTo>
                  <a:pt x="478" y="526"/>
                </a:lnTo>
                <a:lnTo>
                  <a:pt x="480" y="526"/>
                </a:lnTo>
                <a:lnTo>
                  <a:pt x="478" y="526"/>
                </a:lnTo>
                <a:lnTo>
                  <a:pt x="478" y="524"/>
                </a:lnTo>
                <a:lnTo>
                  <a:pt x="478" y="523"/>
                </a:lnTo>
                <a:lnTo>
                  <a:pt x="477" y="523"/>
                </a:lnTo>
                <a:lnTo>
                  <a:pt x="478" y="522"/>
                </a:lnTo>
                <a:lnTo>
                  <a:pt x="477" y="522"/>
                </a:lnTo>
                <a:lnTo>
                  <a:pt x="477" y="521"/>
                </a:lnTo>
                <a:lnTo>
                  <a:pt x="477" y="522"/>
                </a:lnTo>
                <a:lnTo>
                  <a:pt x="478" y="522"/>
                </a:lnTo>
                <a:lnTo>
                  <a:pt x="478" y="521"/>
                </a:lnTo>
                <a:lnTo>
                  <a:pt x="480" y="519"/>
                </a:lnTo>
                <a:lnTo>
                  <a:pt x="480" y="518"/>
                </a:lnTo>
                <a:lnTo>
                  <a:pt x="480" y="517"/>
                </a:lnTo>
                <a:lnTo>
                  <a:pt x="478" y="517"/>
                </a:lnTo>
                <a:lnTo>
                  <a:pt x="478" y="515"/>
                </a:lnTo>
                <a:lnTo>
                  <a:pt x="477" y="515"/>
                </a:lnTo>
                <a:lnTo>
                  <a:pt x="477" y="514"/>
                </a:lnTo>
                <a:lnTo>
                  <a:pt x="476" y="514"/>
                </a:lnTo>
                <a:lnTo>
                  <a:pt x="474" y="515"/>
                </a:lnTo>
                <a:lnTo>
                  <a:pt x="474" y="514"/>
                </a:lnTo>
                <a:lnTo>
                  <a:pt x="473" y="514"/>
                </a:lnTo>
                <a:lnTo>
                  <a:pt x="474" y="514"/>
                </a:lnTo>
                <a:lnTo>
                  <a:pt x="474" y="513"/>
                </a:lnTo>
                <a:lnTo>
                  <a:pt x="473" y="513"/>
                </a:lnTo>
                <a:lnTo>
                  <a:pt x="473" y="514"/>
                </a:lnTo>
                <a:lnTo>
                  <a:pt x="472" y="514"/>
                </a:lnTo>
                <a:lnTo>
                  <a:pt x="473" y="514"/>
                </a:lnTo>
                <a:lnTo>
                  <a:pt x="473" y="513"/>
                </a:lnTo>
                <a:lnTo>
                  <a:pt x="472" y="513"/>
                </a:lnTo>
                <a:lnTo>
                  <a:pt x="470" y="513"/>
                </a:lnTo>
                <a:lnTo>
                  <a:pt x="469" y="513"/>
                </a:lnTo>
                <a:lnTo>
                  <a:pt x="469" y="511"/>
                </a:lnTo>
                <a:lnTo>
                  <a:pt x="468" y="511"/>
                </a:lnTo>
                <a:lnTo>
                  <a:pt x="468" y="513"/>
                </a:lnTo>
                <a:lnTo>
                  <a:pt x="467" y="513"/>
                </a:lnTo>
                <a:lnTo>
                  <a:pt x="467" y="514"/>
                </a:lnTo>
                <a:lnTo>
                  <a:pt x="465" y="515"/>
                </a:lnTo>
                <a:lnTo>
                  <a:pt x="464" y="515"/>
                </a:lnTo>
                <a:lnTo>
                  <a:pt x="465" y="514"/>
                </a:lnTo>
                <a:lnTo>
                  <a:pt x="467" y="514"/>
                </a:lnTo>
                <a:lnTo>
                  <a:pt x="465" y="514"/>
                </a:lnTo>
                <a:lnTo>
                  <a:pt x="464" y="514"/>
                </a:lnTo>
                <a:lnTo>
                  <a:pt x="464" y="513"/>
                </a:lnTo>
                <a:lnTo>
                  <a:pt x="463" y="513"/>
                </a:lnTo>
                <a:lnTo>
                  <a:pt x="463" y="514"/>
                </a:lnTo>
                <a:lnTo>
                  <a:pt x="463" y="515"/>
                </a:lnTo>
                <a:lnTo>
                  <a:pt x="461" y="515"/>
                </a:lnTo>
                <a:lnTo>
                  <a:pt x="463" y="517"/>
                </a:lnTo>
                <a:lnTo>
                  <a:pt x="461" y="517"/>
                </a:lnTo>
                <a:lnTo>
                  <a:pt x="461" y="518"/>
                </a:lnTo>
                <a:lnTo>
                  <a:pt x="460" y="518"/>
                </a:lnTo>
                <a:lnTo>
                  <a:pt x="460" y="517"/>
                </a:lnTo>
                <a:lnTo>
                  <a:pt x="460" y="518"/>
                </a:lnTo>
                <a:lnTo>
                  <a:pt x="460" y="517"/>
                </a:lnTo>
                <a:lnTo>
                  <a:pt x="459" y="517"/>
                </a:lnTo>
                <a:lnTo>
                  <a:pt x="459" y="518"/>
                </a:lnTo>
                <a:lnTo>
                  <a:pt x="456" y="518"/>
                </a:lnTo>
                <a:lnTo>
                  <a:pt x="456" y="519"/>
                </a:lnTo>
                <a:lnTo>
                  <a:pt x="456" y="521"/>
                </a:lnTo>
                <a:lnTo>
                  <a:pt x="455" y="521"/>
                </a:lnTo>
                <a:lnTo>
                  <a:pt x="455" y="522"/>
                </a:lnTo>
                <a:lnTo>
                  <a:pt x="453" y="522"/>
                </a:lnTo>
                <a:lnTo>
                  <a:pt x="452" y="522"/>
                </a:lnTo>
                <a:lnTo>
                  <a:pt x="451" y="522"/>
                </a:lnTo>
                <a:lnTo>
                  <a:pt x="449" y="522"/>
                </a:lnTo>
                <a:lnTo>
                  <a:pt x="449" y="523"/>
                </a:lnTo>
                <a:lnTo>
                  <a:pt x="448" y="523"/>
                </a:lnTo>
                <a:lnTo>
                  <a:pt x="448" y="524"/>
                </a:lnTo>
                <a:lnTo>
                  <a:pt x="448" y="523"/>
                </a:lnTo>
                <a:lnTo>
                  <a:pt x="447" y="524"/>
                </a:lnTo>
                <a:lnTo>
                  <a:pt x="446" y="524"/>
                </a:lnTo>
                <a:lnTo>
                  <a:pt x="446" y="523"/>
                </a:lnTo>
                <a:lnTo>
                  <a:pt x="444" y="523"/>
                </a:lnTo>
                <a:lnTo>
                  <a:pt x="444" y="524"/>
                </a:lnTo>
                <a:lnTo>
                  <a:pt x="444" y="523"/>
                </a:lnTo>
                <a:lnTo>
                  <a:pt x="443" y="523"/>
                </a:lnTo>
                <a:lnTo>
                  <a:pt x="442" y="524"/>
                </a:lnTo>
                <a:lnTo>
                  <a:pt x="440" y="524"/>
                </a:lnTo>
                <a:lnTo>
                  <a:pt x="440" y="526"/>
                </a:lnTo>
                <a:lnTo>
                  <a:pt x="442" y="524"/>
                </a:lnTo>
                <a:lnTo>
                  <a:pt x="443" y="524"/>
                </a:lnTo>
                <a:lnTo>
                  <a:pt x="444" y="526"/>
                </a:lnTo>
                <a:lnTo>
                  <a:pt x="443" y="526"/>
                </a:lnTo>
                <a:lnTo>
                  <a:pt x="442" y="526"/>
                </a:lnTo>
                <a:lnTo>
                  <a:pt x="442" y="527"/>
                </a:lnTo>
                <a:lnTo>
                  <a:pt x="443" y="527"/>
                </a:lnTo>
                <a:lnTo>
                  <a:pt x="443" y="528"/>
                </a:lnTo>
                <a:lnTo>
                  <a:pt x="442" y="528"/>
                </a:lnTo>
                <a:lnTo>
                  <a:pt x="440" y="528"/>
                </a:lnTo>
                <a:lnTo>
                  <a:pt x="440" y="527"/>
                </a:lnTo>
                <a:lnTo>
                  <a:pt x="440" y="528"/>
                </a:lnTo>
                <a:lnTo>
                  <a:pt x="439" y="527"/>
                </a:lnTo>
                <a:lnTo>
                  <a:pt x="438" y="526"/>
                </a:lnTo>
                <a:lnTo>
                  <a:pt x="436" y="526"/>
                </a:lnTo>
                <a:lnTo>
                  <a:pt x="438" y="524"/>
                </a:lnTo>
                <a:lnTo>
                  <a:pt x="436" y="524"/>
                </a:lnTo>
                <a:lnTo>
                  <a:pt x="436" y="523"/>
                </a:lnTo>
                <a:lnTo>
                  <a:pt x="436" y="522"/>
                </a:lnTo>
                <a:lnTo>
                  <a:pt x="436" y="523"/>
                </a:lnTo>
                <a:lnTo>
                  <a:pt x="435" y="523"/>
                </a:lnTo>
                <a:lnTo>
                  <a:pt x="435" y="522"/>
                </a:lnTo>
                <a:lnTo>
                  <a:pt x="435" y="521"/>
                </a:lnTo>
                <a:lnTo>
                  <a:pt x="434" y="521"/>
                </a:lnTo>
                <a:lnTo>
                  <a:pt x="434" y="519"/>
                </a:lnTo>
                <a:lnTo>
                  <a:pt x="432" y="519"/>
                </a:lnTo>
                <a:lnTo>
                  <a:pt x="432" y="518"/>
                </a:lnTo>
                <a:lnTo>
                  <a:pt x="431" y="519"/>
                </a:lnTo>
                <a:lnTo>
                  <a:pt x="431" y="518"/>
                </a:lnTo>
                <a:lnTo>
                  <a:pt x="430" y="518"/>
                </a:lnTo>
                <a:lnTo>
                  <a:pt x="430" y="517"/>
                </a:lnTo>
                <a:lnTo>
                  <a:pt x="429" y="518"/>
                </a:lnTo>
                <a:lnTo>
                  <a:pt x="429" y="517"/>
                </a:lnTo>
                <a:lnTo>
                  <a:pt x="427" y="517"/>
                </a:lnTo>
                <a:lnTo>
                  <a:pt x="427" y="518"/>
                </a:lnTo>
                <a:lnTo>
                  <a:pt x="426" y="518"/>
                </a:lnTo>
                <a:lnTo>
                  <a:pt x="425" y="519"/>
                </a:lnTo>
                <a:lnTo>
                  <a:pt x="425" y="521"/>
                </a:lnTo>
                <a:lnTo>
                  <a:pt x="423" y="521"/>
                </a:lnTo>
                <a:lnTo>
                  <a:pt x="423" y="519"/>
                </a:lnTo>
                <a:lnTo>
                  <a:pt x="423" y="521"/>
                </a:lnTo>
                <a:lnTo>
                  <a:pt x="422" y="519"/>
                </a:lnTo>
                <a:lnTo>
                  <a:pt x="422" y="521"/>
                </a:lnTo>
                <a:lnTo>
                  <a:pt x="421" y="522"/>
                </a:lnTo>
                <a:lnTo>
                  <a:pt x="419" y="522"/>
                </a:lnTo>
                <a:lnTo>
                  <a:pt x="418" y="522"/>
                </a:lnTo>
                <a:lnTo>
                  <a:pt x="418" y="523"/>
                </a:lnTo>
                <a:lnTo>
                  <a:pt x="417" y="522"/>
                </a:lnTo>
                <a:lnTo>
                  <a:pt x="417" y="523"/>
                </a:lnTo>
                <a:lnTo>
                  <a:pt x="415" y="523"/>
                </a:lnTo>
                <a:lnTo>
                  <a:pt x="414" y="523"/>
                </a:lnTo>
                <a:lnTo>
                  <a:pt x="413" y="523"/>
                </a:lnTo>
                <a:lnTo>
                  <a:pt x="413" y="524"/>
                </a:lnTo>
                <a:lnTo>
                  <a:pt x="412" y="524"/>
                </a:lnTo>
                <a:lnTo>
                  <a:pt x="410" y="526"/>
                </a:lnTo>
                <a:lnTo>
                  <a:pt x="409" y="526"/>
                </a:lnTo>
                <a:lnTo>
                  <a:pt x="408" y="526"/>
                </a:lnTo>
                <a:lnTo>
                  <a:pt x="406" y="526"/>
                </a:lnTo>
                <a:lnTo>
                  <a:pt x="406" y="524"/>
                </a:lnTo>
                <a:lnTo>
                  <a:pt x="405" y="524"/>
                </a:lnTo>
                <a:lnTo>
                  <a:pt x="405" y="523"/>
                </a:lnTo>
                <a:lnTo>
                  <a:pt x="405" y="522"/>
                </a:lnTo>
                <a:lnTo>
                  <a:pt x="404" y="522"/>
                </a:lnTo>
                <a:lnTo>
                  <a:pt x="402" y="521"/>
                </a:lnTo>
                <a:lnTo>
                  <a:pt x="402" y="519"/>
                </a:lnTo>
                <a:lnTo>
                  <a:pt x="401" y="519"/>
                </a:lnTo>
                <a:lnTo>
                  <a:pt x="400" y="519"/>
                </a:lnTo>
                <a:lnTo>
                  <a:pt x="400" y="518"/>
                </a:lnTo>
                <a:lnTo>
                  <a:pt x="401" y="518"/>
                </a:lnTo>
                <a:lnTo>
                  <a:pt x="400" y="518"/>
                </a:lnTo>
                <a:lnTo>
                  <a:pt x="400" y="519"/>
                </a:lnTo>
                <a:lnTo>
                  <a:pt x="397" y="519"/>
                </a:lnTo>
                <a:lnTo>
                  <a:pt x="397" y="518"/>
                </a:lnTo>
                <a:lnTo>
                  <a:pt x="396" y="518"/>
                </a:lnTo>
                <a:lnTo>
                  <a:pt x="397" y="517"/>
                </a:lnTo>
                <a:lnTo>
                  <a:pt x="396" y="515"/>
                </a:lnTo>
                <a:lnTo>
                  <a:pt x="396" y="514"/>
                </a:lnTo>
                <a:lnTo>
                  <a:pt x="396" y="513"/>
                </a:lnTo>
                <a:lnTo>
                  <a:pt x="396" y="511"/>
                </a:lnTo>
                <a:lnTo>
                  <a:pt x="396" y="510"/>
                </a:lnTo>
                <a:lnTo>
                  <a:pt x="397" y="509"/>
                </a:lnTo>
                <a:lnTo>
                  <a:pt x="398" y="506"/>
                </a:lnTo>
                <a:lnTo>
                  <a:pt x="398" y="505"/>
                </a:lnTo>
                <a:lnTo>
                  <a:pt x="398" y="504"/>
                </a:lnTo>
                <a:lnTo>
                  <a:pt x="400" y="502"/>
                </a:lnTo>
                <a:lnTo>
                  <a:pt x="400" y="501"/>
                </a:lnTo>
                <a:lnTo>
                  <a:pt x="401" y="501"/>
                </a:lnTo>
                <a:lnTo>
                  <a:pt x="401" y="500"/>
                </a:lnTo>
                <a:lnTo>
                  <a:pt x="402" y="498"/>
                </a:lnTo>
                <a:lnTo>
                  <a:pt x="402" y="500"/>
                </a:lnTo>
                <a:lnTo>
                  <a:pt x="402" y="498"/>
                </a:lnTo>
                <a:lnTo>
                  <a:pt x="404" y="498"/>
                </a:lnTo>
                <a:lnTo>
                  <a:pt x="404" y="497"/>
                </a:lnTo>
                <a:lnTo>
                  <a:pt x="405" y="496"/>
                </a:lnTo>
                <a:lnTo>
                  <a:pt x="405" y="494"/>
                </a:lnTo>
                <a:lnTo>
                  <a:pt x="406" y="494"/>
                </a:lnTo>
                <a:lnTo>
                  <a:pt x="406" y="493"/>
                </a:lnTo>
                <a:lnTo>
                  <a:pt x="408" y="493"/>
                </a:lnTo>
                <a:lnTo>
                  <a:pt x="409" y="493"/>
                </a:lnTo>
                <a:lnTo>
                  <a:pt x="410" y="493"/>
                </a:lnTo>
                <a:lnTo>
                  <a:pt x="412" y="492"/>
                </a:lnTo>
                <a:lnTo>
                  <a:pt x="413" y="492"/>
                </a:lnTo>
                <a:lnTo>
                  <a:pt x="414" y="492"/>
                </a:lnTo>
                <a:lnTo>
                  <a:pt x="415" y="492"/>
                </a:lnTo>
                <a:lnTo>
                  <a:pt x="415" y="490"/>
                </a:lnTo>
                <a:lnTo>
                  <a:pt x="417" y="489"/>
                </a:lnTo>
                <a:lnTo>
                  <a:pt x="419" y="489"/>
                </a:lnTo>
                <a:lnTo>
                  <a:pt x="421" y="489"/>
                </a:lnTo>
                <a:lnTo>
                  <a:pt x="422" y="488"/>
                </a:lnTo>
                <a:lnTo>
                  <a:pt x="423" y="488"/>
                </a:lnTo>
                <a:lnTo>
                  <a:pt x="423" y="489"/>
                </a:lnTo>
                <a:lnTo>
                  <a:pt x="425" y="488"/>
                </a:lnTo>
                <a:lnTo>
                  <a:pt x="425" y="487"/>
                </a:lnTo>
                <a:lnTo>
                  <a:pt x="426" y="487"/>
                </a:lnTo>
                <a:lnTo>
                  <a:pt x="427" y="485"/>
                </a:lnTo>
                <a:lnTo>
                  <a:pt x="426" y="485"/>
                </a:lnTo>
                <a:lnTo>
                  <a:pt x="427" y="485"/>
                </a:lnTo>
                <a:lnTo>
                  <a:pt x="427" y="484"/>
                </a:lnTo>
                <a:lnTo>
                  <a:pt x="429" y="483"/>
                </a:lnTo>
                <a:lnTo>
                  <a:pt x="429" y="481"/>
                </a:lnTo>
                <a:lnTo>
                  <a:pt x="427" y="481"/>
                </a:lnTo>
                <a:lnTo>
                  <a:pt x="427" y="480"/>
                </a:lnTo>
                <a:lnTo>
                  <a:pt x="429" y="480"/>
                </a:lnTo>
                <a:lnTo>
                  <a:pt x="430" y="480"/>
                </a:lnTo>
                <a:lnTo>
                  <a:pt x="431" y="479"/>
                </a:lnTo>
                <a:lnTo>
                  <a:pt x="432" y="480"/>
                </a:lnTo>
                <a:lnTo>
                  <a:pt x="434" y="480"/>
                </a:lnTo>
                <a:lnTo>
                  <a:pt x="435" y="480"/>
                </a:lnTo>
                <a:lnTo>
                  <a:pt x="436" y="480"/>
                </a:lnTo>
                <a:lnTo>
                  <a:pt x="436" y="479"/>
                </a:lnTo>
                <a:lnTo>
                  <a:pt x="438" y="479"/>
                </a:lnTo>
                <a:lnTo>
                  <a:pt x="439" y="479"/>
                </a:lnTo>
                <a:lnTo>
                  <a:pt x="440" y="480"/>
                </a:lnTo>
                <a:lnTo>
                  <a:pt x="442" y="480"/>
                </a:lnTo>
                <a:lnTo>
                  <a:pt x="443" y="480"/>
                </a:lnTo>
                <a:lnTo>
                  <a:pt x="444" y="480"/>
                </a:lnTo>
                <a:lnTo>
                  <a:pt x="446" y="480"/>
                </a:lnTo>
                <a:lnTo>
                  <a:pt x="447" y="480"/>
                </a:lnTo>
                <a:lnTo>
                  <a:pt x="448" y="479"/>
                </a:lnTo>
                <a:lnTo>
                  <a:pt x="449" y="479"/>
                </a:lnTo>
                <a:lnTo>
                  <a:pt x="451" y="479"/>
                </a:lnTo>
                <a:close/>
                <a:moveTo>
                  <a:pt x="578" y="481"/>
                </a:moveTo>
                <a:lnTo>
                  <a:pt x="576" y="481"/>
                </a:lnTo>
                <a:lnTo>
                  <a:pt x="575" y="481"/>
                </a:lnTo>
                <a:lnTo>
                  <a:pt x="575" y="483"/>
                </a:lnTo>
                <a:lnTo>
                  <a:pt x="574" y="483"/>
                </a:lnTo>
                <a:lnTo>
                  <a:pt x="574" y="481"/>
                </a:lnTo>
                <a:lnTo>
                  <a:pt x="575" y="480"/>
                </a:lnTo>
                <a:lnTo>
                  <a:pt x="575" y="479"/>
                </a:lnTo>
                <a:lnTo>
                  <a:pt x="576" y="479"/>
                </a:lnTo>
                <a:lnTo>
                  <a:pt x="578" y="480"/>
                </a:lnTo>
                <a:lnTo>
                  <a:pt x="578" y="481"/>
                </a:lnTo>
                <a:close/>
                <a:moveTo>
                  <a:pt x="601" y="479"/>
                </a:moveTo>
                <a:lnTo>
                  <a:pt x="601" y="480"/>
                </a:lnTo>
                <a:lnTo>
                  <a:pt x="603" y="480"/>
                </a:lnTo>
                <a:lnTo>
                  <a:pt x="603" y="481"/>
                </a:lnTo>
                <a:lnTo>
                  <a:pt x="603" y="483"/>
                </a:lnTo>
                <a:lnTo>
                  <a:pt x="604" y="483"/>
                </a:lnTo>
                <a:lnTo>
                  <a:pt x="604" y="484"/>
                </a:lnTo>
                <a:lnTo>
                  <a:pt x="605" y="485"/>
                </a:lnTo>
                <a:lnTo>
                  <a:pt x="605" y="487"/>
                </a:lnTo>
                <a:lnTo>
                  <a:pt x="607" y="487"/>
                </a:lnTo>
                <a:lnTo>
                  <a:pt x="609" y="489"/>
                </a:lnTo>
                <a:lnTo>
                  <a:pt x="611" y="490"/>
                </a:lnTo>
                <a:lnTo>
                  <a:pt x="612" y="490"/>
                </a:lnTo>
                <a:lnTo>
                  <a:pt x="613" y="492"/>
                </a:lnTo>
                <a:lnTo>
                  <a:pt x="614" y="492"/>
                </a:lnTo>
                <a:lnTo>
                  <a:pt x="616" y="492"/>
                </a:lnTo>
                <a:lnTo>
                  <a:pt x="617" y="492"/>
                </a:lnTo>
                <a:lnTo>
                  <a:pt x="617" y="493"/>
                </a:lnTo>
                <a:lnTo>
                  <a:pt x="618" y="494"/>
                </a:lnTo>
                <a:lnTo>
                  <a:pt x="620" y="494"/>
                </a:lnTo>
                <a:lnTo>
                  <a:pt x="620" y="496"/>
                </a:lnTo>
                <a:lnTo>
                  <a:pt x="620" y="494"/>
                </a:lnTo>
                <a:lnTo>
                  <a:pt x="621" y="494"/>
                </a:lnTo>
                <a:lnTo>
                  <a:pt x="621" y="496"/>
                </a:lnTo>
                <a:lnTo>
                  <a:pt x="622" y="496"/>
                </a:lnTo>
                <a:lnTo>
                  <a:pt x="624" y="496"/>
                </a:lnTo>
                <a:lnTo>
                  <a:pt x="622" y="494"/>
                </a:lnTo>
                <a:lnTo>
                  <a:pt x="624" y="494"/>
                </a:lnTo>
                <a:lnTo>
                  <a:pt x="625" y="493"/>
                </a:lnTo>
                <a:lnTo>
                  <a:pt x="626" y="493"/>
                </a:lnTo>
                <a:lnTo>
                  <a:pt x="628" y="493"/>
                </a:lnTo>
                <a:lnTo>
                  <a:pt x="628" y="492"/>
                </a:lnTo>
                <a:lnTo>
                  <a:pt x="629" y="492"/>
                </a:lnTo>
                <a:lnTo>
                  <a:pt x="629" y="493"/>
                </a:lnTo>
                <a:lnTo>
                  <a:pt x="630" y="493"/>
                </a:lnTo>
                <a:lnTo>
                  <a:pt x="631" y="493"/>
                </a:lnTo>
                <a:lnTo>
                  <a:pt x="631" y="492"/>
                </a:lnTo>
                <a:lnTo>
                  <a:pt x="633" y="492"/>
                </a:lnTo>
                <a:lnTo>
                  <a:pt x="634" y="490"/>
                </a:lnTo>
                <a:lnTo>
                  <a:pt x="635" y="490"/>
                </a:lnTo>
                <a:lnTo>
                  <a:pt x="637" y="489"/>
                </a:lnTo>
                <a:lnTo>
                  <a:pt x="638" y="489"/>
                </a:lnTo>
                <a:lnTo>
                  <a:pt x="639" y="489"/>
                </a:lnTo>
                <a:lnTo>
                  <a:pt x="639" y="488"/>
                </a:lnTo>
                <a:lnTo>
                  <a:pt x="641" y="488"/>
                </a:lnTo>
                <a:lnTo>
                  <a:pt x="641" y="487"/>
                </a:lnTo>
                <a:lnTo>
                  <a:pt x="642" y="488"/>
                </a:lnTo>
                <a:lnTo>
                  <a:pt x="641" y="489"/>
                </a:lnTo>
                <a:lnTo>
                  <a:pt x="641" y="490"/>
                </a:lnTo>
                <a:lnTo>
                  <a:pt x="639" y="490"/>
                </a:lnTo>
                <a:lnTo>
                  <a:pt x="638" y="492"/>
                </a:lnTo>
                <a:lnTo>
                  <a:pt x="637" y="492"/>
                </a:lnTo>
                <a:lnTo>
                  <a:pt x="637" y="493"/>
                </a:lnTo>
                <a:lnTo>
                  <a:pt x="635" y="493"/>
                </a:lnTo>
                <a:lnTo>
                  <a:pt x="635" y="494"/>
                </a:lnTo>
                <a:lnTo>
                  <a:pt x="633" y="496"/>
                </a:lnTo>
                <a:lnTo>
                  <a:pt x="631" y="497"/>
                </a:lnTo>
                <a:lnTo>
                  <a:pt x="631" y="496"/>
                </a:lnTo>
                <a:lnTo>
                  <a:pt x="630" y="496"/>
                </a:lnTo>
                <a:lnTo>
                  <a:pt x="630" y="497"/>
                </a:lnTo>
                <a:lnTo>
                  <a:pt x="629" y="498"/>
                </a:lnTo>
                <a:lnTo>
                  <a:pt x="628" y="498"/>
                </a:lnTo>
                <a:lnTo>
                  <a:pt x="626" y="500"/>
                </a:lnTo>
                <a:lnTo>
                  <a:pt x="625" y="500"/>
                </a:lnTo>
                <a:lnTo>
                  <a:pt x="622" y="500"/>
                </a:lnTo>
                <a:lnTo>
                  <a:pt x="621" y="500"/>
                </a:lnTo>
                <a:lnTo>
                  <a:pt x="620" y="500"/>
                </a:lnTo>
                <a:lnTo>
                  <a:pt x="618" y="500"/>
                </a:lnTo>
                <a:lnTo>
                  <a:pt x="617" y="500"/>
                </a:lnTo>
                <a:lnTo>
                  <a:pt x="616" y="498"/>
                </a:lnTo>
                <a:lnTo>
                  <a:pt x="616" y="497"/>
                </a:lnTo>
                <a:lnTo>
                  <a:pt x="617" y="497"/>
                </a:lnTo>
                <a:lnTo>
                  <a:pt x="616" y="497"/>
                </a:lnTo>
                <a:lnTo>
                  <a:pt x="616" y="496"/>
                </a:lnTo>
                <a:lnTo>
                  <a:pt x="616" y="497"/>
                </a:lnTo>
                <a:lnTo>
                  <a:pt x="616" y="496"/>
                </a:lnTo>
                <a:lnTo>
                  <a:pt x="614" y="496"/>
                </a:lnTo>
                <a:lnTo>
                  <a:pt x="613" y="496"/>
                </a:lnTo>
                <a:lnTo>
                  <a:pt x="612" y="496"/>
                </a:lnTo>
                <a:lnTo>
                  <a:pt x="611" y="494"/>
                </a:lnTo>
                <a:lnTo>
                  <a:pt x="609" y="493"/>
                </a:lnTo>
                <a:lnTo>
                  <a:pt x="611" y="494"/>
                </a:lnTo>
                <a:lnTo>
                  <a:pt x="609" y="494"/>
                </a:lnTo>
                <a:lnTo>
                  <a:pt x="608" y="493"/>
                </a:lnTo>
                <a:lnTo>
                  <a:pt x="608" y="492"/>
                </a:lnTo>
                <a:lnTo>
                  <a:pt x="608" y="493"/>
                </a:lnTo>
                <a:lnTo>
                  <a:pt x="609" y="493"/>
                </a:lnTo>
                <a:lnTo>
                  <a:pt x="608" y="492"/>
                </a:lnTo>
                <a:lnTo>
                  <a:pt x="608" y="490"/>
                </a:lnTo>
                <a:lnTo>
                  <a:pt x="607" y="490"/>
                </a:lnTo>
                <a:lnTo>
                  <a:pt x="607" y="489"/>
                </a:lnTo>
                <a:lnTo>
                  <a:pt x="605" y="489"/>
                </a:lnTo>
                <a:lnTo>
                  <a:pt x="604" y="488"/>
                </a:lnTo>
                <a:lnTo>
                  <a:pt x="603" y="488"/>
                </a:lnTo>
                <a:lnTo>
                  <a:pt x="601" y="487"/>
                </a:lnTo>
                <a:lnTo>
                  <a:pt x="600" y="485"/>
                </a:lnTo>
                <a:lnTo>
                  <a:pt x="600" y="484"/>
                </a:lnTo>
                <a:lnTo>
                  <a:pt x="599" y="484"/>
                </a:lnTo>
                <a:lnTo>
                  <a:pt x="599" y="483"/>
                </a:lnTo>
                <a:lnTo>
                  <a:pt x="597" y="483"/>
                </a:lnTo>
                <a:lnTo>
                  <a:pt x="597" y="481"/>
                </a:lnTo>
                <a:lnTo>
                  <a:pt x="597" y="480"/>
                </a:lnTo>
                <a:lnTo>
                  <a:pt x="599" y="480"/>
                </a:lnTo>
                <a:lnTo>
                  <a:pt x="599" y="479"/>
                </a:lnTo>
                <a:lnTo>
                  <a:pt x="600" y="479"/>
                </a:lnTo>
                <a:lnTo>
                  <a:pt x="601" y="479"/>
                </a:lnTo>
                <a:close/>
                <a:moveTo>
                  <a:pt x="285" y="477"/>
                </a:moveTo>
                <a:lnTo>
                  <a:pt x="283" y="477"/>
                </a:lnTo>
                <a:lnTo>
                  <a:pt x="282" y="476"/>
                </a:lnTo>
                <a:lnTo>
                  <a:pt x="283" y="476"/>
                </a:lnTo>
                <a:lnTo>
                  <a:pt x="285" y="477"/>
                </a:lnTo>
                <a:close/>
                <a:moveTo>
                  <a:pt x="312" y="473"/>
                </a:moveTo>
                <a:lnTo>
                  <a:pt x="312" y="475"/>
                </a:lnTo>
                <a:lnTo>
                  <a:pt x="313" y="475"/>
                </a:lnTo>
                <a:lnTo>
                  <a:pt x="313" y="476"/>
                </a:lnTo>
                <a:lnTo>
                  <a:pt x="315" y="476"/>
                </a:lnTo>
                <a:lnTo>
                  <a:pt x="313" y="477"/>
                </a:lnTo>
                <a:lnTo>
                  <a:pt x="312" y="476"/>
                </a:lnTo>
                <a:lnTo>
                  <a:pt x="311" y="475"/>
                </a:lnTo>
                <a:lnTo>
                  <a:pt x="312" y="473"/>
                </a:lnTo>
                <a:close/>
                <a:moveTo>
                  <a:pt x="417" y="475"/>
                </a:moveTo>
                <a:lnTo>
                  <a:pt x="417" y="476"/>
                </a:lnTo>
                <a:lnTo>
                  <a:pt x="417" y="477"/>
                </a:lnTo>
                <a:lnTo>
                  <a:pt x="415" y="476"/>
                </a:lnTo>
                <a:lnTo>
                  <a:pt x="417" y="476"/>
                </a:lnTo>
                <a:lnTo>
                  <a:pt x="417" y="475"/>
                </a:lnTo>
                <a:lnTo>
                  <a:pt x="415" y="476"/>
                </a:lnTo>
                <a:lnTo>
                  <a:pt x="414" y="476"/>
                </a:lnTo>
                <a:lnTo>
                  <a:pt x="414" y="477"/>
                </a:lnTo>
                <a:lnTo>
                  <a:pt x="413" y="476"/>
                </a:lnTo>
                <a:lnTo>
                  <a:pt x="414" y="476"/>
                </a:lnTo>
                <a:lnTo>
                  <a:pt x="414" y="475"/>
                </a:lnTo>
                <a:lnTo>
                  <a:pt x="417" y="473"/>
                </a:lnTo>
                <a:lnTo>
                  <a:pt x="418" y="473"/>
                </a:lnTo>
                <a:lnTo>
                  <a:pt x="418" y="475"/>
                </a:lnTo>
                <a:lnTo>
                  <a:pt x="417" y="475"/>
                </a:lnTo>
                <a:close/>
                <a:moveTo>
                  <a:pt x="421" y="472"/>
                </a:moveTo>
                <a:lnTo>
                  <a:pt x="419" y="472"/>
                </a:lnTo>
                <a:lnTo>
                  <a:pt x="421" y="471"/>
                </a:lnTo>
                <a:lnTo>
                  <a:pt x="421" y="472"/>
                </a:lnTo>
                <a:close/>
                <a:moveTo>
                  <a:pt x="298" y="470"/>
                </a:moveTo>
                <a:lnTo>
                  <a:pt x="298" y="468"/>
                </a:lnTo>
                <a:lnTo>
                  <a:pt x="298" y="470"/>
                </a:lnTo>
                <a:close/>
                <a:moveTo>
                  <a:pt x="398" y="470"/>
                </a:moveTo>
                <a:lnTo>
                  <a:pt x="397" y="470"/>
                </a:lnTo>
                <a:lnTo>
                  <a:pt x="397" y="468"/>
                </a:lnTo>
                <a:lnTo>
                  <a:pt x="398" y="470"/>
                </a:lnTo>
                <a:close/>
                <a:moveTo>
                  <a:pt x="300" y="470"/>
                </a:moveTo>
                <a:lnTo>
                  <a:pt x="299" y="470"/>
                </a:lnTo>
                <a:lnTo>
                  <a:pt x="300" y="468"/>
                </a:lnTo>
                <a:lnTo>
                  <a:pt x="300" y="470"/>
                </a:lnTo>
                <a:close/>
                <a:moveTo>
                  <a:pt x="406" y="468"/>
                </a:moveTo>
                <a:lnTo>
                  <a:pt x="405" y="468"/>
                </a:lnTo>
                <a:lnTo>
                  <a:pt x="406" y="468"/>
                </a:lnTo>
                <a:lnTo>
                  <a:pt x="406" y="467"/>
                </a:lnTo>
                <a:lnTo>
                  <a:pt x="406" y="468"/>
                </a:lnTo>
                <a:close/>
                <a:moveTo>
                  <a:pt x="425" y="468"/>
                </a:moveTo>
                <a:lnTo>
                  <a:pt x="426" y="468"/>
                </a:lnTo>
                <a:lnTo>
                  <a:pt x="426" y="470"/>
                </a:lnTo>
                <a:lnTo>
                  <a:pt x="425" y="470"/>
                </a:lnTo>
                <a:lnTo>
                  <a:pt x="425" y="468"/>
                </a:lnTo>
                <a:lnTo>
                  <a:pt x="423" y="468"/>
                </a:lnTo>
                <a:lnTo>
                  <a:pt x="423" y="470"/>
                </a:lnTo>
                <a:lnTo>
                  <a:pt x="425" y="470"/>
                </a:lnTo>
                <a:lnTo>
                  <a:pt x="423" y="471"/>
                </a:lnTo>
                <a:lnTo>
                  <a:pt x="422" y="471"/>
                </a:lnTo>
                <a:lnTo>
                  <a:pt x="422" y="472"/>
                </a:lnTo>
                <a:lnTo>
                  <a:pt x="421" y="472"/>
                </a:lnTo>
                <a:lnTo>
                  <a:pt x="421" y="471"/>
                </a:lnTo>
                <a:lnTo>
                  <a:pt x="421" y="470"/>
                </a:lnTo>
                <a:lnTo>
                  <a:pt x="422" y="470"/>
                </a:lnTo>
                <a:lnTo>
                  <a:pt x="423" y="468"/>
                </a:lnTo>
                <a:lnTo>
                  <a:pt x="423" y="467"/>
                </a:lnTo>
                <a:lnTo>
                  <a:pt x="425" y="468"/>
                </a:lnTo>
                <a:close/>
                <a:moveTo>
                  <a:pt x="422" y="468"/>
                </a:moveTo>
                <a:lnTo>
                  <a:pt x="422" y="470"/>
                </a:lnTo>
                <a:lnTo>
                  <a:pt x="421" y="470"/>
                </a:lnTo>
                <a:lnTo>
                  <a:pt x="419" y="470"/>
                </a:lnTo>
                <a:lnTo>
                  <a:pt x="419" y="471"/>
                </a:lnTo>
                <a:lnTo>
                  <a:pt x="418" y="472"/>
                </a:lnTo>
                <a:lnTo>
                  <a:pt x="419" y="472"/>
                </a:lnTo>
                <a:lnTo>
                  <a:pt x="418" y="472"/>
                </a:lnTo>
                <a:lnTo>
                  <a:pt x="417" y="472"/>
                </a:lnTo>
                <a:lnTo>
                  <a:pt x="417" y="471"/>
                </a:lnTo>
                <a:lnTo>
                  <a:pt x="418" y="471"/>
                </a:lnTo>
                <a:lnTo>
                  <a:pt x="418" y="470"/>
                </a:lnTo>
                <a:lnTo>
                  <a:pt x="417" y="471"/>
                </a:lnTo>
                <a:lnTo>
                  <a:pt x="418" y="470"/>
                </a:lnTo>
                <a:lnTo>
                  <a:pt x="419" y="468"/>
                </a:lnTo>
                <a:lnTo>
                  <a:pt x="421" y="468"/>
                </a:lnTo>
                <a:lnTo>
                  <a:pt x="422" y="468"/>
                </a:lnTo>
                <a:lnTo>
                  <a:pt x="422" y="467"/>
                </a:lnTo>
                <a:lnTo>
                  <a:pt x="423" y="468"/>
                </a:lnTo>
                <a:lnTo>
                  <a:pt x="422" y="468"/>
                </a:lnTo>
                <a:close/>
                <a:moveTo>
                  <a:pt x="401" y="468"/>
                </a:moveTo>
                <a:lnTo>
                  <a:pt x="401" y="467"/>
                </a:lnTo>
                <a:lnTo>
                  <a:pt x="401" y="468"/>
                </a:lnTo>
                <a:close/>
                <a:moveTo>
                  <a:pt x="321" y="475"/>
                </a:moveTo>
                <a:lnTo>
                  <a:pt x="320" y="475"/>
                </a:lnTo>
                <a:lnTo>
                  <a:pt x="319" y="473"/>
                </a:lnTo>
                <a:lnTo>
                  <a:pt x="319" y="472"/>
                </a:lnTo>
                <a:lnTo>
                  <a:pt x="317" y="471"/>
                </a:lnTo>
                <a:lnTo>
                  <a:pt x="317" y="470"/>
                </a:lnTo>
                <a:lnTo>
                  <a:pt x="317" y="468"/>
                </a:lnTo>
                <a:lnTo>
                  <a:pt x="317" y="467"/>
                </a:lnTo>
                <a:lnTo>
                  <a:pt x="319" y="467"/>
                </a:lnTo>
                <a:lnTo>
                  <a:pt x="320" y="467"/>
                </a:lnTo>
                <a:lnTo>
                  <a:pt x="321" y="467"/>
                </a:lnTo>
                <a:lnTo>
                  <a:pt x="323" y="468"/>
                </a:lnTo>
                <a:lnTo>
                  <a:pt x="323" y="470"/>
                </a:lnTo>
                <a:lnTo>
                  <a:pt x="324" y="471"/>
                </a:lnTo>
                <a:lnTo>
                  <a:pt x="324" y="472"/>
                </a:lnTo>
                <a:lnTo>
                  <a:pt x="323" y="473"/>
                </a:lnTo>
                <a:lnTo>
                  <a:pt x="321" y="473"/>
                </a:lnTo>
                <a:lnTo>
                  <a:pt x="321" y="475"/>
                </a:lnTo>
                <a:close/>
                <a:moveTo>
                  <a:pt x="600" y="468"/>
                </a:moveTo>
                <a:lnTo>
                  <a:pt x="599" y="468"/>
                </a:lnTo>
                <a:lnTo>
                  <a:pt x="599" y="467"/>
                </a:lnTo>
                <a:lnTo>
                  <a:pt x="600" y="467"/>
                </a:lnTo>
                <a:lnTo>
                  <a:pt x="600" y="468"/>
                </a:lnTo>
                <a:close/>
                <a:moveTo>
                  <a:pt x="404" y="466"/>
                </a:moveTo>
                <a:lnTo>
                  <a:pt x="404" y="467"/>
                </a:lnTo>
                <a:lnTo>
                  <a:pt x="405" y="467"/>
                </a:lnTo>
                <a:lnTo>
                  <a:pt x="405" y="466"/>
                </a:lnTo>
                <a:lnTo>
                  <a:pt x="405" y="467"/>
                </a:lnTo>
                <a:lnTo>
                  <a:pt x="405" y="468"/>
                </a:lnTo>
                <a:lnTo>
                  <a:pt x="404" y="468"/>
                </a:lnTo>
                <a:lnTo>
                  <a:pt x="404" y="467"/>
                </a:lnTo>
                <a:lnTo>
                  <a:pt x="404" y="466"/>
                </a:lnTo>
                <a:close/>
                <a:moveTo>
                  <a:pt x="618" y="466"/>
                </a:moveTo>
                <a:lnTo>
                  <a:pt x="618" y="467"/>
                </a:lnTo>
                <a:lnTo>
                  <a:pt x="618" y="468"/>
                </a:lnTo>
                <a:lnTo>
                  <a:pt x="620" y="468"/>
                </a:lnTo>
                <a:lnTo>
                  <a:pt x="620" y="470"/>
                </a:lnTo>
                <a:lnTo>
                  <a:pt x="620" y="471"/>
                </a:lnTo>
                <a:lnTo>
                  <a:pt x="618" y="472"/>
                </a:lnTo>
                <a:lnTo>
                  <a:pt x="618" y="473"/>
                </a:lnTo>
                <a:lnTo>
                  <a:pt x="617" y="473"/>
                </a:lnTo>
                <a:lnTo>
                  <a:pt x="614" y="473"/>
                </a:lnTo>
                <a:lnTo>
                  <a:pt x="613" y="473"/>
                </a:lnTo>
                <a:lnTo>
                  <a:pt x="612" y="473"/>
                </a:lnTo>
                <a:lnTo>
                  <a:pt x="612" y="472"/>
                </a:lnTo>
                <a:lnTo>
                  <a:pt x="611" y="472"/>
                </a:lnTo>
                <a:lnTo>
                  <a:pt x="611" y="471"/>
                </a:lnTo>
                <a:lnTo>
                  <a:pt x="611" y="470"/>
                </a:lnTo>
                <a:lnTo>
                  <a:pt x="612" y="468"/>
                </a:lnTo>
                <a:lnTo>
                  <a:pt x="613" y="468"/>
                </a:lnTo>
                <a:lnTo>
                  <a:pt x="614" y="467"/>
                </a:lnTo>
                <a:lnTo>
                  <a:pt x="616" y="467"/>
                </a:lnTo>
                <a:lnTo>
                  <a:pt x="616" y="466"/>
                </a:lnTo>
                <a:lnTo>
                  <a:pt x="616" y="467"/>
                </a:lnTo>
                <a:lnTo>
                  <a:pt x="617" y="466"/>
                </a:lnTo>
                <a:lnTo>
                  <a:pt x="618" y="466"/>
                </a:lnTo>
                <a:close/>
                <a:moveTo>
                  <a:pt x="404" y="466"/>
                </a:moveTo>
                <a:lnTo>
                  <a:pt x="404" y="467"/>
                </a:lnTo>
                <a:lnTo>
                  <a:pt x="402" y="467"/>
                </a:lnTo>
                <a:lnTo>
                  <a:pt x="404" y="468"/>
                </a:lnTo>
                <a:lnTo>
                  <a:pt x="402" y="468"/>
                </a:lnTo>
                <a:lnTo>
                  <a:pt x="404" y="468"/>
                </a:lnTo>
                <a:lnTo>
                  <a:pt x="405" y="468"/>
                </a:lnTo>
                <a:lnTo>
                  <a:pt x="406" y="468"/>
                </a:lnTo>
                <a:lnTo>
                  <a:pt x="406" y="470"/>
                </a:lnTo>
                <a:lnTo>
                  <a:pt x="405" y="470"/>
                </a:lnTo>
                <a:lnTo>
                  <a:pt x="406" y="471"/>
                </a:lnTo>
                <a:lnTo>
                  <a:pt x="405" y="471"/>
                </a:lnTo>
                <a:lnTo>
                  <a:pt x="404" y="471"/>
                </a:lnTo>
                <a:lnTo>
                  <a:pt x="404" y="472"/>
                </a:lnTo>
                <a:lnTo>
                  <a:pt x="402" y="472"/>
                </a:lnTo>
                <a:lnTo>
                  <a:pt x="401" y="472"/>
                </a:lnTo>
                <a:lnTo>
                  <a:pt x="400" y="472"/>
                </a:lnTo>
                <a:lnTo>
                  <a:pt x="401" y="472"/>
                </a:lnTo>
                <a:lnTo>
                  <a:pt x="401" y="471"/>
                </a:lnTo>
                <a:lnTo>
                  <a:pt x="400" y="472"/>
                </a:lnTo>
                <a:lnTo>
                  <a:pt x="398" y="471"/>
                </a:lnTo>
                <a:lnTo>
                  <a:pt x="400" y="471"/>
                </a:lnTo>
                <a:lnTo>
                  <a:pt x="400" y="470"/>
                </a:lnTo>
                <a:lnTo>
                  <a:pt x="401" y="471"/>
                </a:lnTo>
                <a:lnTo>
                  <a:pt x="400" y="470"/>
                </a:lnTo>
                <a:lnTo>
                  <a:pt x="401" y="470"/>
                </a:lnTo>
                <a:lnTo>
                  <a:pt x="401" y="468"/>
                </a:lnTo>
                <a:lnTo>
                  <a:pt x="402" y="468"/>
                </a:lnTo>
                <a:lnTo>
                  <a:pt x="401" y="468"/>
                </a:lnTo>
                <a:lnTo>
                  <a:pt x="402" y="467"/>
                </a:lnTo>
                <a:lnTo>
                  <a:pt x="401" y="467"/>
                </a:lnTo>
                <a:lnTo>
                  <a:pt x="402" y="467"/>
                </a:lnTo>
                <a:lnTo>
                  <a:pt x="402" y="466"/>
                </a:lnTo>
                <a:lnTo>
                  <a:pt x="404" y="466"/>
                </a:lnTo>
                <a:close/>
                <a:moveTo>
                  <a:pt x="404" y="467"/>
                </a:moveTo>
                <a:lnTo>
                  <a:pt x="404" y="466"/>
                </a:lnTo>
                <a:lnTo>
                  <a:pt x="404" y="467"/>
                </a:lnTo>
                <a:close/>
                <a:moveTo>
                  <a:pt x="307" y="468"/>
                </a:moveTo>
                <a:lnTo>
                  <a:pt x="305" y="468"/>
                </a:lnTo>
                <a:lnTo>
                  <a:pt x="304" y="468"/>
                </a:lnTo>
                <a:lnTo>
                  <a:pt x="304" y="467"/>
                </a:lnTo>
                <a:lnTo>
                  <a:pt x="305" y="467"/>
                </a:lnTo>
                <a:lnTo>
                  <a:pt x="305" y="466"/>
                </a:lnTo>
                <a:lnTo>
                  <a:pt x="307" y="466"/>
                </a:lnTo>
                <a:lnTo>
                  <a:pt x="307" y="467"/>
                </a:lnTo>
                <a:lnTo>
                  <a:pt x="307" y="468"/>
                </a:lnTo>
                <a:close/>
                <a:moveTo>
                  <a:pt x="409" y="467"/>
                </a:moveTo>
                <a:lnTo>
                  <a:pt x="409" y="468"/>
                </a:lnTo>
                <a:lnTo>
                  <a:pt x="408" y="468"/>
                </a:lnTo>
                <a:lnTo>
                  <a:pt x="408" y="467"/>
                </a:lnTo>
                <a:lnTo>
                  <a:pt x="408" y="466"/>
                </a:lnTo>
                <a:lnTo>
                  <a:pt x="409" y="467"/>
                </a:lnTo>
                <a:close/>
                <a:moveTo>
                  <a:pt x="401" y="467"/>
                </a:moveTo>
                <a:lnTo>
                  <a:pt x="401" y="466"/>
                </a:lnTo>
                <a:lnTo>
                  <a:pt x="402" y="466"/>
                </a:lnTo>
                <a:lnTo>
                  <a:pt x="401" y="466"/>
                </a:lnTo>
                <a:lnTo>
                  <a:pt x="401" y="467"/>
                </a:lnTo>
                <a:close/>
                <a:moveTo>
                  <a:pt x="405" y="466"/>
                </a:moveTo>
                <a:lnTo>
                  <a:pt x="404" y="466"/>
                </a:lnTo>
                <a:lnTo>
                  <a:pt x="404" y="464"/>
                </a:lnTo>
                <a:lnTo>
                  <a:pt x="405" y="466"/>
                </a:lnTo>
                <a:close/>
                <a:moveTo>
                  <a:pt x="405" y="466"/>
                </a:moveTo>
                <a:lnTo>
                  <a:pt x="405" y="464"/>
                </a:lnTo>
                <a:lnTo>
                  <a:pt x="406" y="464"/>
                </a:lnTo>
                <a:lnTo>
                  <a:pt x="406" y="466"/>
                </a:lnTo>
                <a:lnTo>
                  <a:pt x="405" y="466"/>
                </a:lnTo>
                <a:close/>
                <a:moveTo>
                  <a:pt x="624" y="464"/>
                </a:moveTo>
                <a:lnTo>
                  <a:pt x="624" y="466"/>
                </a:lnTo>
                <a:lnTo>
                  <a:pt x="624" y="464"/>
                </a:lnTo>
                <a:close/>
                <a:moveTo>
                  <a:pt x="300" y="464"/>
                </a:moveTo>
                <a:lnTo>
                  <a:pt x="299" y="464"/>
                </a:lnTo>
                <a:lnTo>
                  <a:pt x="300" y="464"/>
                </a:lnTo>
                <a:close/>
                <a:moveTo>
                  <a:pt x="621" y="464"/>
                </a:moveTo>
                <a:lnTo>
                  <a:pt x="621" y="463"/>
                </a:lnTo>
                <a:lnTo>
                  <a:pt x="621" y="464"/>
                </a:lnTo>
                <a:close/>
                <a:moveTo>
                  <a:pt x="408" y="464"/>
                </a:moveTo>
                <a:lnTo>
                  <a:pt x="406" y="463"/>
                </a:lnTo>
                <a:lnTo>
                  <a:pt x="408" y="463"/>
                </a:lnTo>
                <a:lnTo>
                  <a:pt x="408" y="464"/>
                </a:lnTo>
                <a:close/>
                <a:moveTo>
                  <a:pt x="412" y="464"/>
                </a:moveTo>
                <a:lnTo>
                  <a:pt x="410" y="466"/>
                </a:lnTo>
                <a:lnTo>
                  <a:pt x="410" y="464"/>
                </a:lnTo>
                <a:lnTo>
                  <a:pt x="409" y="464"/>
                </a:lnTo>
                <a:lnTo>
                  <a:pt x="409" y="463"/>
                </a:lnTo>
                <a:lnTo>
                  <a:pt x="410" y="463"/>
                </a:lnTo>
                <a:lnTo>
                  <a:pt x="410" y="464"/>
                </a:lnTo>
                <a:lnTo>
                  <a:pt x="412" y="464"/>
                </a:lnTo>
                <a:close/>
                <a:moveTo>
                  <a:pt x="409" y="464"/>
                </a:moveTo>
                <a:lnTo>
                  <a:pt x="409" y="463"/>
                </a:lnTo>
                <a:lnTo>
                  <a:pt x="408" y="463"/>
                </a:lnTo>
                <a:lnTo>
                  <a:pt x="409" y="463"/>
                </a:lnTo>
                <a:lnTo>
                  <a:pt x="409" y="464"/>
                </a:lnTo>
                <a:close/>
                <a:moveTo>
                  <a:pt x="413" y="463"/>
                </a:moveTo>
                <a:lnTo>
                  <a:pt x="412" y="463"/>
                </a:lnTo>
                <a:lnTo>
                  <a:pt x="413" y="463"/>
                </a:lnTo>
                <a:close/>
                <a:moveTo>
                  <a:pt x="414" y="463"/>
                </a:moveTo>
                <a:lnTo>
                  <a:pt x="413" y="463"/>
                </a:lnTo>
                <a:lnTo>
                  <a:pt x="413" y="462"/>
                </a:lnTo>
                <a:lnTo>
                  <a:pt x="414" y="462"/>
                </a:lnTo>
                <a:lnTo>
                  <a:pt x="414" y="463"/>
                </a:lnTo>
                <a:close/>
                <a:moveTo>
                  <a:pt x="412" y="462"/>
                </a:moveTo>
                <a:lnTo>
                  <a:pt x="412" y="463"/>
                </a:lnTo>
                <a:lnTo>
                  <a:pt x="410" y="462"/>
                </a:lnTo>
                <a:lnTo>
                  <a:pt x="410" y="463"/>
                </a:lnTo>
                <a:lnTo>
                  <a:pt x="410" y="462"/>
                </a:lnTo>
                <a:lnTo>
                  <a:pt x="412" y="462"/>
                </a:lnTo>
                <a:close/>
                <a:moveTo>
                  <a:pt x="419" y="462"/>
                </a:moveTo>
                <a:lnTo>
                  <a:pt x="418" y="462"/>
                </a:lnTo>
                <a:lnTo>
                  <a:pt x="419" y="462"/>
                </a:lnTo>
                <a:lnTo>
                  <a:pt x="419" y="460"/>
                </a:lnTo>
                <a:lnTo>
                  <a:pt x="419" y="462"/>
                </a:lnTo>
                <a:close/>
                <a:moveTo>
                  <a:pt x="426" y="460"/>
                </a:moveTo>
                <a:lnTo>
                  <a:pt x="427" y="462"/>
                </a:lnTo>
                <a:lnTo>
                  <a:pt x="427" y="463"/>
                </a:lnTo>
                <a:lnTo>
                  <a:pt x="426" y="463"/>
                </a:lnTo>
                <a:lnTo>
                  <a:pt x="426" y="460"/>
                </a:lnTo>
                <a:lnTo>
                  <a:pt x="426" y="462"/>
                </a:lnTo>
                <a:lnTo>
                  <a:pt x="425" y="462"/>
                </a:lnTo>
                <a:lnTo>
                  <a:pt x="423" y="462"/>
                </a:lnTo>
                <a:lnTo>
                  <a:pt x="425" y="463"/>
                </a:lnTo>
                <a:lnTo>
                  <a:pt x="423" y="463"/>
                </a:lnTo>
                <a:lnTo>
                  <a:pt x="422" y="463"/>
                </a:lnTo>
                <a:lnTo>
                  <a:pt x="422" y="462"/>
                </a:lnTo>
                <a:lnTo>
                  <a:pt x="423" y="462"/>
                </a:lnTo>
                <a:lnTo>
                  <a:pt x="423" y="460"/>
                </a:lnTo>
                <a:lnTo>
                  <a:pt x="425" y="460"/>
                </a:lnTo>
                <a:lnTo>
                  <a:pt x="426" y="460"/>
                </a:lnTo>
                <a:close/>
                <a:moveTo>
                  <a:pt x="300" y="460"/>
                </a:moveTo>
                <a:lnTo>
                  <a:pt x="302" y="460"/>
                </a:lnTo>
                <a:lnTo>
                  <a:pt x="303" y="462"/>
                </a:lnTo>
                <a:lnTo>
                  <a:pt x="303" y="463"/>
                </a:lnTo>
                <a:lnTo>
                  <a:pt x="303" y="464"/>
                </a:lnTo>
                <a:lnTo>
                  <a:pt x="302" y="466"/>
                </a:lnTo>
                <a:lnTo>
                  <a:pt x="302" y="467"/>
                </a:lnTo>
                <a:lnTo>
                  <a:pt x="300" y="468"/>
                </a:lnTo>
                <a:lnTo>
                  <a:pt x="299" y="468"/>
                </a:lnTo>
                <a:lnTo>
                  <a:pt x="300" y="468"/>
                </a:lnTo>
                <a:lnTo>
                  <a:pt x="300" y="467"/>
                </a:lnTo>
                <a:lnTo>
                  <a:pt x="299" y="467"/>
                </a:lnTo>
                <a:lnTo>
                  <a:pt x="299" y="468"/>
                </a:lnTo>
                <a:lnTo>
                  <a:pt x="299" y="467"/>
                </a:lnTo>
                <a:lnTo>
                  <a:pt x="299" y="464"/>
                </a:lnTo>
                <a:lnTo>
                  <a:pt x="300" y="464"/>
                </a:lnTo>
                <a:lnTo>
                  <a:pt x="300" y="463"/>
                </a:lnTo>
                <a:lnTo>
                  <a:pt x="302" y="463"/>
                </a:lnTo>
                <a:lnTo>
                  <a:pt x="302" y="462"/>
                </a:lnTo>
                <a:lnTo>
                  <a:pt x="300" y="463"/>
                </a:lnTo>
                <a:lnTo>
                  <a:pt x="300" y="462"/>
                </a:lnTo>
                <a:lnTo>
                  <a:pt x="299" y="462"/>
                </a:lnTo>
                <a:lnTo>
                  <a:pt x="298" y="462"/>
                </a:lnTo>
                <a:lnTo>
                  <a:pt x="298" y="463"/>
                </a:lnTo>
                <a:lnTo>
                  <a:pt x="299" y="463"/>
                </a:lnTo>
                <a:lnTo>
                  <a:pt x="299" y="464"/>
                </a:lnTo>
                <a:lnTo>
                  <a:pt x="298" y="463"/>
                </a:lnTo>
                <a:lnTo>
                  <a:pt x="298" y="464"/>
                </a:lnTo>
                <a:lnTo>
                  <a:pt x="299" y="464"/>
                </a:lnTo>
                <a:lnTo>
                  <a:pt x="299" y="466"/>
                </a:lnTo>
                <a:lnTo>
                  <a:pt x="299" y="467"/>
                </a:lnTo>
                <a:lnTo>
                  <a:pt x="299" y="468"/>
                </a:lnTo>
                <a:lnTo>
                  <a:pt x="298" y="468"/>
                </a:lnTo>
                <a:lnTo>
                  <a:pt x="296" y="468"/>
                </a:lnTo>
                <a:lnTo>
                  <a:pt x="295" y="468"/>
                </a:lnTo>
                <a:lnTo>
                  <a:pt x="296" y="468"/>
                </a:lnTo>
                <a:lnTo>
                  <a:pt x="298" y="468"/>
                </a:lnTo>
                <a:lnTo>
                  <a:pt x="298" y="470"/>
                </a:lnTo>
                <a:lnTo>
                  <a:pt x="296" y="470"/>
                </a:lnTo>
                <a:lnTo>
                  <a:pt x="296" y="468"/>
                </a:lnTo>
                <a:lnTo>
                  <a:pt x="295" y="468"/>
                </a:lnTo>
                <a:lnTo>
                  <a:pt x="294" y="468"/>
                </a:lnTo>
                <a:lnTo>
                  <a:pt x="295" y="466"/>
                </a:lnTo>
                <a:lnTo>
                  <a:pt x="294" y="466"/>
                </a:lnTo>
                <a:lnTo>
                  <a:pt x="294" y="467"/>
                </a:lnTo>
                <a:lnTo>
                  <a:pt x="292" y="466"/>
                </a:lnTo>
                <a:lnTo>
                  <a:pt x="291" y="466"/>
                </a:lnTo>
                <a:lnTo>
                  <a:pt x="291" y="464"/>
                </a:lnTo>
                <a:lnTo>
                  <a:pt x="291" y="463"/>
                </a:lnTo>
                <a:lnTo>
                  <a:pt x="292" y="463"/>
                </a:lnTo>
                <a:lnTo>
                  <a:pt x="292" y="462"/>
                </a:lnTo>
                <a:lnTo>
                  <a:pt x="294" y="463"/>
                </a:lnTo>
                <a:lnTo>
                  <a:pt x="294" y="462"/>
                </a:lnTo>
                <a:lnTo>
                  <a:pt x="295" y="462"/>
                </a:lnTo>
                <a:lnTo>
                  <a:pt x="296" y="462"/>
                </a:lnTo>
                <a:lnTo>
                  <a:pt x="296" y="460"/>
                </a:lnTo>
                <a:lnTo>
                  <a:pt x="298" y="460"/>
                </a:lnTo>
                <a:lnTo>
                  <a:pt x="299" y="460"/>
                </a:lnTo>
                <a:lnTo>
                  <a:pt x="300" y="460"/>
                </a:lnTo>
                <a:close/>
                <a:moveTo>
                  <a:pt x="612" y="468"/>
                </a:moveTo>
                <a:lnTo>
                  <a:pt x="611" y="468"/>
                </a:lnTo>
                <a:lnTo>
                  <a:pt x="611" y="470"/>
                </a:lnTo>
                <a:lnTo>
                  <a:pt x="609" y="471"/>
                </a:lnTo>
                <a:lnTo>
                  <a:pt x="608" y="471"/>
                </a:lnTo>
                <a:lnTo>
                  <a:pt x="608" y="470"/>
                </a:lnTo>
                <a:lnTo>
                  <a:pt x="607" y="468"/>
                </a:lnTo>
                <a:lnTo>
                  <a:pt x="607" y="466"/>
                </a:lnTo>
                <a:lnTo>
                  <a:pt x="607" y="464"/>
                </a:lnTo>
                <a:lnTo>
                  <a:pt x="608" y="463"/>
                </a:lnTo>
                <a:lnTo>
                  <a:pt x="607" y="463"/>
                </a:lnTo>
                <a:lnTo>
                  <a:pt x="608" y="463"/>
                </a:lnTo>
                <a:lnTo>
                  <a:pt x="609" y="462"/>
                </a:lnTo>
                <a:lnTo>
                  <a:pt x="609" y="460"/>
                </a:lnTo>
                <a:lnTo>
                  <a:pt x="611" y="460"/>
                </a:lnTo>
                <a:lnTo>
                  <a:pt x="611" y="459"/>
                </a:lnTo>
                <a:lnTo>
                  <a:pt x="612" y="460"/>
                </a:lnTo>
                <a:lnTo>
                  <a:pt x="613" y="462"/>
                </a:lnTo>
                <a:lnTo>
                  <a:pt x="613" y="463"/>
                </a:lnTo>
                <a:lnTo>
                  <a:pt x="614" y="464"/>
                </a:lnTo>
                <a:lnTo>
                  <a:pt x="614" y="466"/>
                </a:lnTo>
                <a:lnTo>
                  <a:pt x="614" y="467"/>
                </a:lnTo>
                <a:lnTo>
                  <a:pt x="613" y="467"/>
                </a:lnTo>
                <a:lnTo>
                  <a:pt x="612" y="468"/>
                </a:lnTo>
                <a:close/>
                <a:moveTo>
                  <a:pt x="410" y="460"/>
                </a:moveTo>
                <a:lnTo>
                  <a:pt x="410" y="459"/>
                </a:lnTo>
                <a:lnTo>
                  <a:pt x="410" y="460"/>
                </a:lnTo>
                <a:close/>
                <a:moveTo>
                  <a:pt x="414" y="460"/>
                </a:moveTo>
                <a:lnTo>
                  <a:pt x="413" y="460"/>
                </a:lnTo>
                <a:lnTo>
                  <a:pt x="413" y="459"/>
                </a:lnTo>
                <a:lnTo>
                  <a:pt x="414" y="459"/>
                </a:lnTo>
                <a:lnTo>
                  <a:pt x="414" y="460"/>
                </a:lnTo>
                <a:close/>
                <a:moveTo>
                  <a:pt x="408" y="462"/>
                </a:moveTo>
                <a:lnTo>
                  <a:pt x="406" y="462"/>
                </a:lnTo>
                <a:lnTo>
                  <a:pt x="406" y="463"/>
                </a:lnTo>
                <a:lnTo>
                  <a:pt x="405" y="463"/>
                </a:lnTo>
                <a:lnTo>
                  <a:pt x="405" y="464"/>
                </a:lnTo>
                <a:lnTo>
                  <a:pt x="404" y="463"/>
                </a:lnTo>
                <a:lnTo>
                  <a:pt x="404" y="464"/>
                </a:lnTo>
                <a:lnTo>
                  <a:pt x="402" y="464"/>
                </a:lnTo>
                <a:lnTo>
                  <a:pt x="401" y="464"/>
                </a:lnTo>
                <a:lnTo>
                  <a:pt x="400" y="466"/>
                </a:lnTo>
                <a:lnTo>
                  <a:pt x="400" y="467"/>
                </a:lnTo>
                <a:lnTo>
                  <a:pt x="400" y="468"/>
                </a:lnTo>
                <a:lnTo>
                  <a:pt x="398" y="468"/>
                </a:lnTo>
                <a:lnTo>
                  <a:pt x="397" y="468"/>
                </a:lnTo>
                <a:lnTo>
                  <a:pt x="398" y="468"/>
                </a:lnTo>
                <a:lnTo>
                  <a:pt x="398" y="467"/>
                </a:lnTo>
                <a:lnTo>
                  <a:pt x="398" y="466"/>
                </a:lnTo>
                <a:lnTo>
                  <a:pt x="400" y="464"/>
                </a:lnTo>
                <a:lnTo>
                  <a:pt x="401" y="464"/>
                </a:lnTo>
                <a:lnTo>
                  <a:pt x="401" y="463"/>
                </a:lnTo>
                <a:lnTo>
                  <a:pt x="402" y="463"/>
                </a:lnTo>
                <a:lnTo>
                  <a:pt x="404" y="462"/>
                </a:lnTo>
                <a:lnTo>
                  <a:pt x="405" y="460"/>
                </a:lnTo>
                <a:lnTo>
                  <a:pt x="406" y="459"/>
                </a:lnTo>
                <a:lnTo>
                  <a:pt x="408" y="459"/>
                </a:lnTo>
                <a:lnTo>
                  <a:pt x="409" y="459"/>
                </a:lnTo>
                <a:lnTo>
                  <a:pt x="409" y="460"/>
                </a:lnTo>
                <a:lnTo>
                  <a:pt x="410" y="460"/>
                </a:lnTo>
                <a:lnTo>
                  <a:pt x="409" y="462"/>
                </a:lnTo>
                <a:lnTo>
                  <a:pt x="408" y="462"/>
                </a:lnTo>
                <a:close/>
                <a:moveTo>
                  <a:pt x="418" y="454"/>
                </a:moveTo>
                <a:lnTo>
                  <a:pt x="419" y="454"/>
                </a:lnTo>
                <a:lnTo>
                  <a:pt x="421" y="454"/>
                </a:lnTo>
                <a:lnTo>
                  <a:pt x="422" y="455"/>
                </a:lnTo>
                <a:lnTo>
                  <a:pt x="423" y="455"/>
                </a:lnTo>
                <a:lnTo>
                  <a:pt x="423" y="456"/>
                </a:lnTo>
                <a:lnTo>
                  <a:pt x="423" y="458"/>
                </a:lnTo>
                <a:lnTo>
                  <a:pt x="422" y="459"/>
                </a:lnTo>
                <a:lnTo>
                  <a:pt x="421" y="459"/>
                </a:lnTo>
                <a:lnTo>
                  <a:pt x="421" y="458"/>
                </a:lnTo>
                <a:lnTo>
                  <a:pt x="419" y="458"/>
                </a:lnTo>
                <a:lnTo>
                  <a:pt x="421" y="456"/>
                </a:lnTo>
                <a:lnTo>
                  <a:pt x="422" y="456"/>
                </a:lnTo>
                <a:lnTo>
                  <a:pt x="421" y="455"/>
                </a:lnTo>
                <a:lnTo>
                  <a:pt x="421" y="456"/>
                </a:lnTo>
                <a:lnTo>
                  <a:pt x="419" y="456"/>
                </a:lnTo>
                <a:lnTo>
                  <a:pt x="419" y="455"/>
                </a:lnTo>
                <a:lnTo>
                  <a:pt x="418" y="456"/>
                </a:lnTo>
                <a:lnTo>
                  <a:pt x="417" y="455"/>
                </a:lnTo>
                <a:lnTo>
                  <a:pt x="418" y="455"/>
                </a:lnTo>
                <a:lnTo>
                  <a:pt x="418" y="454"/>
                </a:lnTo>
                <a:lnTo>
                  <a:pt x="417" y="455"/>
                </a:lnTo>
                <a:lnTo>
                  <a:pt x="417" y="456"/>
                </a:lnTo>
                <a:lnTo>
                  <a:pt x="417" y="458"/>
                </a:lnTo>
                <a:lnTo>
                  <a:pt x="418" y="456"/>
                </a:lnTo>
                <a:lnTo>
                  <a:pt x="419" y="456"/>
                </a:lnTo>
                <a:lnTo>
                  <a:pt x="419" y="458"/>
                </a:lnTo>
                <a:lnTo>
                  <a:pt x="419" y="456"/>
                </a:lnTo>
                <a:lnTo>
                  <a:pt x="418" y="456"/>
                </a:lnTo>
                <a:lnTo>
                  <a:pt x="418" y="458"/>
                </a:lnTo>
                <a:lnTo>
                  <a:pt x="419" y="458"/>
                </a:lnTo>
                <a:lnTo>
                  <a:pt x="419" y="459"/>
                </a:lnTo>
                <a:lnTo>
                  <a:pt x="418" y="459"/>
                </a:lnTo>
                <a:lnTo>
                  <a:pt x="419" y="459"/>
                </a:lnTo>
                <a:lnTo>
                  <a:pt x="417" y="459"/>
                </a:lnTo>
                <a:lnTo>
                  <a:pt x="418" y="459"/>
                </a:lnTo>
                <a:lnTo>
                  <a:pt x="418" y="460"/>
                </a:lnTo>
                <a:lnTo>
                  <a:pt x="417" y="460"/>
                </a:lnTo>
                <a:lnTo>
                  <a:pt x="415" y="460"/>
                </a:lnTo>
                <a:lnTo>
                  <a:pt x="415" y="459"/>
                </a:lnTo>
                <a:lnTo>
                  <a:pt x="415" y="458"/>
                </a:lnTo>
                <a:lnTo>
                  <a:pt x="415" y="456"/>
                </a:lnTo>
                <a:lnTo>
                  <a:pt x="415" y="455"/>
                </a:lnTo>
                <a:lnTo>
                  <a:pt x="415" y="454"/>
                </a:lnTo>
                <a:lnTo>
                  <a:pt x="417" y="452"/>
                </a:lnTo>
                <a:lnTo>
                  <a:pt x="418" y="454"/>
                </a:lnTo>
                <a:close/>
                <a:moveTo>
                  <a:pt x="435" y="452"/>
                </a:moveTo>
                <a:lnTo>
                  <a:pt x="435" y="454"/>
                </a:lnTo>
                <a:lnTo>
                  <a:pt x="436" y="454"/>
                </a:lnTo>
                <a:lnTo>
                  <a:pt x="436" y="452"/>
                </a:lnTo>
                <a:lnTo>
                  <a:pt x="438" y="454"/>
                </a:lnTo>
                <a:lnTo>
                  <a:pt x="436" y="455"/>
                </a:lnTo>
                <a:lnTo>
                  <a:pt x="435" y="455"/>
                </a:lnTo>
                <a:lnTo>
                  <a:pt x="434" y="454"/>
                </a:lnTo>
                <a:lnTo>
                  <a:pt x="434" y="452"/>
                </a:lnTo>
                <a:lnTo>
                  <a:pt x="435" y="452"/>
                </a:lnTo>
                <a:lnTo>
                  <a:pt x="436" y="452"/>
                </a:lnTo>
                <a:lnTo>
                  <a:pt x="435" y="452"/>
                </a:lnTo>
                <a:close/>
                <a:moveTo>
                  <a:pt x="392" y="450"/>
                </a:moveTo>
                <a:lnTo>
                  <a:pt x="393" y="450"/>
                </a:lnTo>
                <a:lnTo>
                  <a:pt x="393" y="451"/>
                </a:lnTo>
                <a:lnTo>
                  <a:pt x="393" y="452"/>
                </a:lnTo>
                <a:lnTo>
                  <a:pt x="392" y="452"/>
                </a:lnTo>
                <a:lnTo>
                  <a:pt x="392" y="451"/>
                </a:lnTo>
                <a:lnTo>
                  <a:pt x="391" y="452"/>
                </a:lnTo>
                <a:lnTo>
                  <a:pt x="392" y="452"/>
                </a:lnTo>
                <a:lnTo>
                  <a:pt x="391" y="452"/>
                </a:lnTo>
                <a:lnTo>
                  <a:pt x="389" y="452"/>
                </a:lnTo>
                <a:lnTo>
                  <a:pt x="389" y="451"/>
                </a:lnTo>
                <a:lnTo>
                  <a:pt x="391" y="451"/>
                </a:lnTo>
                <a:lnTo>
                  <a:pt x="391" y="450"/>
                </a:lnTo>
                <a:lnTo>
                  <a:pt x="392" y="450"/>
                </a:lnTo>
                <a:close/>
                <a:moveTo>
                  <a:pt x="616" y="445"/>
                </a:moveTo>
                <a:lnTo>
                  <a:pt x="617" y="445"/>
                </a:lnTo>
                <a:lnTo>
                  <a:pt x="617" y="446"/>
                </a:lnTo>
                <a:lnTo>
                  <a:pt x="617" y="447"/>
                </a:lnTo>
                <a:lnTo>
                  <a:pt x="618" y="447"/>
                </a:lnTo>
                <a:lnTo>
                  <a:pt x="618" y="450"/>
                </a:lnTo>
                <a:lnTo>
                  <a:pt x="617" y="450"/>
                </a:lnTo>
                <a:lnTo>
                  <a:pt x="616" y="451"/>
                </a:lnTo>
                <a:lnTo>
                  <a:pt x="616" y="450"/>
                </a:lnTo>
                <a:lnTo>
                  <a:pt x="616" y="449"/>
                </a:lnTo>
                <a:lnTo>
                  <a:pt x="614" y="449"/>
                </a:lnTo>
                <a:lnTo>
                  <a:pt x="614" y="447"/>
                </a:lnTo>
                <a:lnTo>
                  <a:pt x="614" y="446"/>
                </a:lnTo>
                <a:lnTo>
                  <a:pt x="614" y="445"/>
                </a:lnTo>
                <a:lnTo>
                  <a:pt x="616" y="445"/>
                </a:lnTo>
                <a:close/>
                <a:moveTo>
                  <a:pt x="558" y="442"/>
                </a:moveTo>
                <a:lnTo>
                  <a:pt x="559" y="442"/>
                </a:lnTo>
                <a:lnTo>
                  <a:pt x="559" y="443"/>
                </a:lnTo>
                <a:lnTo>
                  <a:pt x="558" y="443"/>
                </a:lnTo>
                <a:lnTo>
                  <a:pt x="558" y="442"/>
                </a:lnTo>
                <a:close/>
                <a:moveTo>
                  <a:pt x="566" y="441"/>
                </a:moveTo>
                <a:lnTo>
                  <a:pt x="565" y="441"/>
                </a:lnTo>
                <a:lnTo>
                  <a:pt x="563" y="441"/>
                </a:lnTo>
                <a:lnTo>
                  <a:pt x="563" y="439"/>
                </a:lnTo>
                <a:lnTo>
                  <a:pt x="565" y="439"/>
                </a:lnTo>
                <a:lnTo>
                  <a:pt x="565" y="441"/>
                </a:lnTo>
                <a:lnTo>
                  <a:pt x="566" y="441"/>
                </a:lnTo>
                <a:close/>
                <a:moveTo>
                  <a:pt x="342" y="434"/>
                </a:moveTo>
                <a:lnTo>
                  <a:pt x="341" y="434"/>
                </a:lnTo>
                <a:lnTo>
                  <a:pt x="342" y="434"/>
                </a:lnTo>
                <a:close/>
                <a:moveTo>
                  <a:pt x="345" y="433"/>
                </a:moveTo>
                <a:lnTo>
                  <a:pt x="346" y="433"/>
                </a:lnTo>
                <a:lnTo>
                  <a:pt x="345" y="433"/>
                </a:lnTo>
                <a:close/>
                <a:moveTo>
                  <a:pt x="343" y="433"/>
                </a:moveTo>
                <a:lnTo>
                  <a:pt x="343" y="432"/>
                </a:lnTo>
                <a:lnTo>
                  <a:pt x="343" y="433"/>
                </a:lnTo>
                <a:close/>
                <a:moveTo>
                  <a:pt x="345" y="432"/>
                </a:moveTo>
                <a:lnTo>
                  <a:pt x="346" y="432"/>
                </a:lnTo>
                <a:lnTo>
                  <a:pt x="345" y="432"/>
                </a:lnTo>
                <a:close/>
                <a:moveTo>
                  <a:pt x="346" y="432"/>
                </a:moveTo>
                <a:lnTo>
                  <a:pt x="346" y="430"/>
                </a:lnTo>
                <a:lnTo>
                  <a:pt x="346" y="432"/>
                </a:lnTo>
                <a:close/>
                <a:moveTo>
                  <a:pt x="330" y="430"/>
                </a:moveTo>
                <a:lnTo>
                  <a:pt x="330" y="429"/>
                </a:lnTo>
                <a:lnTo>
                  <a:pt x="330" y="430"/>
                </a:lnTo>
                <a:close/>
                <a:moveTo>
                  <a:pt x="349" y="430"/>
                </a:moveTo>
                <a:lnTo>
                  <a:pt x="347" y="430"/>
                </a:lnTo>
                <a:lnTo>
                  <a:pt x="347" y="432"/>
                </a:lnTo>
                <a:lnTo>
                  <a:pt x="349" y="432"/>
                </a:lnTo>
                <a:lnTo>
                  <a:pt x="349" y="430"/>
                </a:lnTo>
                <a:lnTo>
                  <a:pt x="349" y="432"/>
                </a:lnTo>
                <a:lnTo>
                  <a:pt x="349" y="433"/>
                </a:lnTo>
                <a:lnTo>
                  <a:pt x="349" y="434"/>
                </a:lnTo>
                <a:lnTo>
                  <a:pt x="347" y="433"/>
                </a:lnTo>
                <a:lnTo>
                  <a:pt x="347" y="434"/>
                </a:lnTo>
                <a:lnTo>
                  <a:pt x="349" y="434"/>
                </a:lnTo>
                <a:lnTo>
                  <a:pt x="349" y="435"/>
                </a:lnTo>
                <a:lnTo>
                  <a:pt x="347" y="435"/>
                </a:lnTo>
                <a:lnTo>
                  <a:pt x="347" y="437"/>
                </a:lnTo>
                <a:lnTo>
                  <a:pt x="347" y="438"/>
                </a:lnTo>
                <a:lnTo>
                  <a:pt x="345" y="439"/>
                </a:lnTo>
                <a:lnTo>
                  <a:pt x="345" y="441"/>
                </a:lnTo>
                <a:lnTo>
                  <a:pt x="343" y="441"/>
                </a:lnTo>
                <a:lnTo>
                  <a:pt x="343" y="442"/>
                </a:lnTo>
                <a:lnTo>
                  <a:pt x="342" y="442"/>
                </a:lnTo>
                <a:lnTo>
                  <a:pt x="342" y="443"/>
                </a:lnTo>
                <a:lnTo>
                  <a:pt x="341" y="443"/>
                </a:lnTo>
                <a:lnTo>
                  <a:pt x="340" y="442"/>
                </a:lnTo>
                <a:lnTo>
                  <a:pt x="340" y="441"/>
                </a:lnTo>
                <a:lnTo>
                  <a:pt x="338" y="439"/>
                </a:lnTo>
                <a:lnTo>
                  <a:pt x="338" y="438"/>
                </a:lnTo>
                <a:lnTo>
                  <a:pt x="340" y="437"/>
                </a:lnTo>
                <a:lnTo>
                  <a:pt x="341" y="437"/>
                </a:lnTo>
                <a:lnTo>
                  <a:pt x="341" y="435"/>
                </a:lnTo>
                <a:lnTo>
                  <a:pt x="342" y="435"/>
                </a:lnTo>
                <a:lnTo>
                  <a:pt x="342" y="434"/>
                </a:lnTo>
                <a:lnTo>
                  <a:pt x="343" y="433"/>
                </a:lnTo>
                <a:lnTo>
                  <a:pt x="345" y="433"/>
                </a:lnTo>
                <a:lnTo>
                  <a:pt x="345" y="434"/>
                </a:lnTo>
                <a:lnTo>
                  <a:pt x="346" y="435"/>
                </a:lnTo>
                <a:lnTo>
                  <a:pt x="346" y="437"/>
                </a:lnTo>
                <a:lnTo>
                  <a:pt x="346" y="435"/>
                </a:lnTo>
                <a:lnTo>
                  <a:pt x="346" y="434"/>
                </a:lnTo>
                <a:lnTo>
                  <a:pt x="347" y="434"/>
                </a:lnTo>
                <a:lnTo>
                  <a:pt x="347" y="433"/>
                </a:lnTo>
                <a:lnTo>
                  <a:pt x="347" y="430"/>
                </a:lnTo>
                <a:lnTo>
                  <a:pt x="347" y="429"/>
                </a:lnTo>
                <a:lnTo>
                  <a:pt x="347" y="430"/>
                </a:lnTo>
                <a:lnTo>
                  <a:pt x="349" y="430"/>
                </a:lnTo>
                <a:close/>
                <a:moveTo>
                  <a:pt x="349" y="430"/>
                </a:moveTo>
                <a:lnTo>
                  <a:pt x="349" y="429"/>
                </a:lnTo>
                <a:lnTo>
                  <a:pt x="349" y="430"/>
                </a:lnTo>
                <a:close/>
                <a:moveTo>
                  <a:pt x="645" y="429"/>
                </a:moveTo>
                <a:lnTo>
                  <a:pt x="646" y="429"/>
                </a:lnTo>
                <a:lnTo>
                  <a:pt x="647" y="429"/>
                </a:lnTo>
                <a:lnTo>
                  <a:pt x="648" y="429"/>
                </a:lnTo>
                <a:lnTo>
                  <a:pt x="650" y="429"/>
                </a:lnTo>
                <a:lnTo>
                  <a:pt x="651" y="430"/>
                </a:lnTo>
                <a:lnTo>
                  <a:pt x="651" y="432"/>
                </a:lnTo>
                <a:lnTo>
                  <a:pt x="651" y="433"/>
                </a:lnTo>
                <a:lnTo>
                  <a:pt x="651" y="434"/>
                </a:lnTo>
                <a:lnTo>
                  <a:pt x="650" y="434"/>
                </a:lnTo>
                <a:lnTo>
                  <a:pt x="650" y="435"/>
                </a:lnTo>
                <a:lnTo>
                  <a:pt x="651" y="434"/>
                </a:lnTo>
                <a:lnTo>
                  <a:pt x="652" y="434"/>
                </a:lnTo>
                <a:lnTo>
                  <a:pt x="654" y="434"/>
                </a:lnTo>
                <a:lnTo>
                  <a:pt x="655" y="434"/>
                </a:lnTo>
                <a:lnTo>
                  <a:pt x="655" y="433"/>
                </a:lnTo>
                <a:lnTo>
                  <a:pt x="656" y="433"/>
                </a:lnTo>
                <a:lnTo>
                  <a:pt x="656" y="434"/>
                </a:lnTo>
                <a:lnTo>
                  <a:pt x="655" y="434"/>
                </a:lnTo>
                <a:lnTo>
                  <a:pt x="655" y="435"/>
                </a:lnTo>
                <a:lnTo>
                  <a:pt x="654" y="435"/>
                </a:lnTo>
                <a:lnTo>
                  <a:pt x="652" y="435"/>
                </a:lnTo>
                <a:lnTo>
                  <a:pt x="651" y="435"/>
                </a:lnTo>
                <a:lnTo>
                  <a:pt x="650" y="435"/>
                </a:lnTo>
                <a:lnTo>
                  <a:pt x="648" y="437"/>
                </a:lnTo>
                <a:lnTo>
                  <a:pt x="647" y="437"/>
                </a:lnTo>
                <a:lnTo>
                  <a:pt x="646" y="437"/>
                </a:lnTo>
                <a:lnTo>
                  <a:pt x="646" y="434"/>
                </a:lnTo>
                <a:lnTo>
                  <a:pt x="647" y="435"/>
                </a:lnTo>
                <a:lnTo>
                  <a:pt x="648" y="435"/>
                </a:lnTo>
                <a:lnTo>
                  <a:pt x="648" y="434"/>
                </a:lnTo>
                <a:lnTo>
                  <a:pt x="648" y="433"/>
                </a:lnTo>
                <a:lnTo>
                  <a:pt x="647" y="433"/>
                </a:lnTo>
                <a:lnTo>
                  <a:pt x="646" y="433"/>
                </a:lnTo>
                <a:lnTo>
                  <a:pt x="646" y="434"/>
                </a:lnTo>
                <a:lnTo>
                  <a:pt x="645" y="434"/>
                </a:lnTo>
                <a:lnTo>
                  <a:pt x="643" y="433"/>
                </a:lnTo>
                <a:lnTo>
                  <a:pt x="643" y="432"/>
                </a:lnTo>
                <a:lnTo>
                  <a:pt x="643" y="429"/>
                </a:lnTo>
                <a:lnTo>
                  <a:pt x="645" y="429"/>
                </a:lnTo>
                <a:close/>
                <a:moveTo>
                  <a:pt x="349" y="429"/>
                </a:moveTo>
                <a:lnTo>
                  <a:pt x="349" y="428"/>
                </a:lnTo>
                <a:lnTo>
                  <a:pt x="349" y="429"/>
                </a:lnTo>
                <a:close/>
                <a:moveTo>
                  <a:pt x="652" y="429"/>
                </a:moveTo>
                <a:lnTo>
                  <a:pt x="651" y="429"/>
                </a:lnTo>
                <a:lnTo>
                  <a:pt x="651" y="428"/>
                </a:lnTo>
                <a:lnTo>
                  <a:pt x="652" y="428"/>
                </a:lnTo>
                <a:lnTo>
                  <a:pt x="652" y="429"/>
                </a:lnTo>
                <a:lnTo>
                  <a:pt x="651" y="429"/>
                </a:lnTo>
                <a:lnTo>
                  <a:pt x="652" y="429"/>
                </a:lnTo>
                <a:close/>
                <a:moveTo>
                  <a:pt x="346" y="430"/>
                </a:moveTo>
                <a:lnTo>
                  <a:pt x="345" y="430"/>
                </a:lnTo>
                <a:lnTo>
                  <a:pt x="345" y="432"/>
                </a:lnTo>
                <a:lnTo>
                  <a:pt x="345" y="433"/>
                </a:lnTo>
                <a:lnTo>
                  <a:pt x="343" y="432"/>
                </a:lnTo>
                <a:lnTo>
                  <a:pt x="343" y="433"/>
                </a:lnTo>
                <a:lnTo>
                  <a:pt x="342" y="433"/>
                </a:lnTo>
                <a:lnTo>
                  <a:pt x="342" y="434"/>
                </a:lnTo>
                <a:lnTo>
                  <a:pt x="342" y="433"/>
                </a:lnTo>
                <a:lnTo>
                  <a:pt x="342" y="432"/>
                </a:lnTo>
                <a:lnTo>
                  <a:pt x="343" y="430"/>
                </a:lnTo>
                <a:lnTo>
                  <a:pt x="343" y="429"/>
                </a:lnTo>
                <a:lnTo>
                  <a:pt x="343" y="428"/>
                </a:lnTo>
                <a:lnTo>
                  <a:pt x="345" y="428"/>
                </a:lnTo>
                <a:lnTo>
                  <a:pt x="345" y="426"/>
                </a:lnTo>
                <a:lnTo>
                  <a:pt x="346" y="426"/>
                </a:lnTo>
                <a:lnTo>
                  <a:pt x="347" y="428"/>
                </a:lnTo>
                <a:lnTo>
                  <a:pt x="347" y="429"/>
                </a:lnTo>
                <a:lnTo>
                  <a:pt x="346" y="429"/>
                </a:lnTo>
                <a:lnTo>
                  <a:pt x="347" y="429"/>
                </a:lnTo>
                <a:lnTo>
                  <a:pt x="346" y="430"/>
                </a:lnTo>
                <a:close/>
                <a:moveTo>
                  <a:pt x="389" y="425"/>
                </a:moveTo>
                <a:lnTo>
                  <a:pt x="389" y="426"/>
                </a:lnTo>
                <a:lnTo>
                  <a:pt x="389" y="425"/>
                </a:lnTo>
                <a:close/>
                <a:moveTo>
                  <a:pt x="637" y="430"/>
                </a:moveTo>
                <a:lnTo>
                  <a:pt x="635" y="430"/>
                </a:lnTo>
                <a:lnTo>
                  <a:pt x="634" y="429"/>
                </a:lnTo>
                <a:lnTo>
                  <a:pt x="634" y="428"/>
                </a:lnTo>
                <a:lnTo>
                  <a:pt x="634" y="426"/>
                </a:lnTo>
                <a:lnTo>
                  <a:pt x="635" y="425"/>
                </a:lnTo>
                <a:lnTo>
                  <a:pt x="637" y="426"/>
                </a:lnTo>
                <a:lnTo>
                  <a:pt x="637" y="428"/>
                </a:lnTo>
                <a:lnTo>
                  <a:pt x="638" y="428"/>
                </a:lnTo>
                <a:lnTo>
                  <a:pt x="638" y="429"/>
                </a:lnTo>
                <a:lnTo>
                  <a:pt x="638" y="430"/>
                </a:lnTo>
                <a:lnTo>
                  <a:pt x="637" y="430"/>
                </a:lnTo>
                <a:close/>
                <a:moveTo>
                  <a:pt x="664" y="424"/>
                </a:moveTo>
                <a:lnTo>
                  <a:pt x="664" y="425"/>
                </a:lnTo>
                <a:lnTo>
                  <a:pt x="664" y="426"/>
                </a:lnTo>
                <a:lnTo>
                  <a:pt x="662" y="429"/>
                </a:lnTo>
                <a:lnTo>
                  <a:pt x="662" y="428"/>
                </a:lnTo>
                <a:lnTo>
                  <a:pt x="663" y="426"/>
                </a:lnTo>
                <a:lnTo>
                  <a:pt x="663" y="425"/>
                </a:lnTo>
                <a:lnTo>
                  <a:pt x="664" y="425"/>
                </a:lnTo>
                <a:lnTo>
                  <a:pt x="664" y="424"/>
                </a:lnTo>
                <a:lnTo>
                  <a:pt x="663" y="424"/>
                </a:lnTo>
                <a:lnTo>
                  <a:pt x="664" y="424"/>
                </a:lnTo>
                <a:close/>
                <a:moveTo>
                  <a:pt x="392" y="421"/>
                </a:moveTo>
                <a:lnTo>
                  <a:pt x="393" y="421"/>
                </a:lnTo>
                <a:lnTo>
                  <a:pt x="395" y="421"/>
                </a:lnTo>
                <a:lnTo>
                  <a:pt x="395" y="422"/>
                </a:lnTo>
                <a:lnTo>
                  <a:pt x="396" y="422"/>
                </a:lnTo>
                <a:lnTo>
                  <a:pt x="396" y="424"/>
                </a:lnTo>
                <a:lnTo>
                  <a:pt x="397" y="424"/>
                </a:lnTo>
                <a:lnTo>
                  <a:pt x="397" y="426"/>
                </a:lnTo>
                <a:lnTo>
                  <a:pt x="396" y="426"/>
                </a:lnTo>
                <a:lnTo>
                  <a:pt x="396" y="428"/>
                </a:lnTo>
                <a:lnTo>
                  <a:pt x="395" y="428"/>
                </a:lnTo>
                <a:lnTo>
                  <a:pt x="393" y="429"/>
                </a:lnTo>
                <a:lnTo>
                  <a:pt x="392" y="429"/>
                </a:lnTo>
                <a:lnTo>
                  <a:pt x="391" y="429"/>
                </a:lnTo>
                <a:lnTo>
                  <a:pt x="389" y="429"/>
                </a:lnTo>
                <a:lnTo>
                  <a:pt x="388" y="429"/>
                </a:lnTo>
                <a:lnTo>
                  <a:pt x="388" y="428"/>
                </a:lnTo>
                <a:lnTo>
                  <a:pt x="388" y="426"/>
                </a:lnTo>
                <a:lnTo>
                  <a:pt x="389" y="426"/>
                </a:lnTo>
                <a:lnTo>
                  <a:pt x="391" y="426"/>
                </a:lnTo>
                <a:lnTo>
                  <a:pt x="392" y="428"/>
                </a:lnTo>
                <a:lnTo>
                  <a:pt x="391" y="428"/>
                </a:lnTo>
                <a:lnTo>
                  <a:pt x="392" y="428"/>
                </a:lnTo>
                <a:lnTo>
                  <a:pt x="392" y="426"/>
                </a:lnTo>
                <a:lnTo>
                  <a:pt x="393" y="426"/>
                </a:lnTo>
                <a:lnTo>
                  <a:pt x="393" y="425"/>
                </a:lnTo>
                <a:lnTo>
                  <a:pt x="395" y="425"/>
                </a:lnTo>
                <a:lnTo>
                  <a:pt x="396" y="425"/>
                </a:lnTo>
                <a:lnTo>
                  <a:pt x="395" y="424"/>
                </a:lnTo>
                <a:lnTo>
                  <a:pt x="393" y="424"/>
                </a:lnTo>
                <a:lnTo>
                  <a:pt x="395" y="424"/>
                </a:lnTo>
                <a:lnTo>
                  <a:pt x="395" y="425"/>
                </a:lnTo>
                <a:lnTo>
                  <a:pt x="393" y="425"/>
                </a:lnTo>
                <a:lnTo>
                  <a:pt x="392" y="424"/>
                </a:lnTo>
                <a:lnTo>
                  <a:pt x="393" y="424"/>
                </a:lnTo>
                <a:lnTo>
                  <a:pt x="392" y="424"/>
                </a:lnTo>
                <a:lnTo>
                  <a:pt x="392" y="425"/>
                </a:lnTo>
                <a:lnTo>
                  <a:pt x="391" y="425"/>
                </a:lnTo>
                <a:lnTo>
                  <a:pt x="389" y="425"/>
                </a:lnTo>
                <a:lnTo>
                  <a:pt x="391" y="425"/>
                </a:lnTo>
                <a:lnTo>
                  <a:pt x="391" y="424"/>
                </a:lnTo>
                <a:lnTo>
                  <a:pt x="389" y="425"/>
                </a:lnTo>
                <a:lnTo>
                  <a:pt x="389" y="424"/>
                </a:lnTo>
                <a:lnTo>
                  <a:pt x="389" y="422"/>
                </a:lnTo>
                <a:lnTo>
                  <a:pt x="391" y="422"/>
                </a:lnTo>
                <a:lnTo>
                  <a:pt x="392" y="421"/>
                </a:lnTo>
                <a:lnTo>
                  <a:pt x="393" y="421"/>
                </a:lnTo>
                <a:lnTo>
                  <a:pt x="392" y="421"/>
                </a:lnTo>
                <a:close/>
                <a:moveTo>
                  <a:pt x="660" y="420"/>
                </a:moveTo>
                <a:lnTo>
                  <a:pt x="662" y="421"/>
                </a:lnTo>
                <a:lnTo>
                  <a:pt x="660" y="421"/>
                </a:lnTo>
                <a:lnTo>
                  <a:pt x="660" y="422"/>
                </a:lnTo>
                <a:lnTo>
                  <a:pt x="660" y="424"/>
                </a:lnTo>
                <a:lnTo>
                  <a:pt x="662" y="424"/>
                </a:lnTo>
                <a:lnTo>
                  <a:pt x="662" y="425"/>
                </a:lnTo>
                <a:lnTo>
                  <a:pt x="660" y="425"/>
                </a:lnTo>
                <a:lnTo>
                  <a:pt x="659" y="425"/>
                </a:lnTo>
                <a:lnTo>
                  <a:pt x="658" y="425"/>
                </a:lnTo>
                <a:lnTo>
                  <a:pt x="658" y="426"/>
                </a:lnTo>
                <a:lnTo>
                  <a:pt x="656" y="425"/>
                </a:lnTo>
                <a:lnTo>
                  <a:pt x="656" y="422"/>
                </a:lnTo>
                <a:lnTo>
                  <a:pt x="658" y="421"/>
                </a:lnTo>
                <a:lnTo>
                  <a:pt x="659" y="420"/>
                </a:lnTo>
                <a:lnTo>
                  <a:pt x="660" y="420"/>
                </a:lnTo>
                <a:close/>
                <a:moveTo>
                  <a:pt x="647" y="417"/>
                </a:moveTo>
                <a:lnTo>
                  <a:pt x="648" y="418"/>
                </a:lnTo>
                <a:lnTo>
                  <a:pt x="648" y="420"/>
                </a:lnTo>
                <a:lnTo>
                  <a:pt x="650" y="420"/>
                </a:lnTo>
                <a:lnTo>
                  <a:pt x="650" y="421"/>
                </a:lnTo>
                <a:lnTo>
                  <a:pt x="650" y="422"/>
                </a:lnTo>
                <a:lnTo>
                  <a:pt x="650" y="424"/>
                </a:lnTo>
                <a:lnTo>
                  <a:pt x="648" y="424"/>
                </a:lnTo>
                <a:lnTo>
                  <a:pt x="647" y="424"/>
                </a:lnTo>
                <a:lnTo>
                  <a:pt x="645" y="424"/>
                </a:lnTo>
                <a:lnTo>
                  <a:pt x="643" y="424"/>
                </a:lnTo>
                <a:lnTo>
                  <a:pt x="642" y="422"/>
                </a:lnTo>
                <a:lnTo>
                  <a:pt x="642" y="421"/>
                </a:lnTo>
                <a:lnTo>
                  <a:pt x="642" y="420"/>
                </a:lnTo>
                <a:lnTo>
                  <a:pt x="643" y="418"/>
                </a:lnTo>
                <a:lnTo>
                  <a:pt x="645" y="418"/>
                </a:lnTo>
                <a:lnTo>
                  <a:pt x="646" y="418"/>
                </a:lnTo>
                <a:lnTo>
                  <a:pt x="647" y="417"/>
                </a:lnTo>
                <a:close/>
                <a:moveTo>
                  <a:pt x="358" y="411"/>
                </a:moveTo>
                <a:lnTo>
                  <a:pt x="358" y="409"/>
                </a:lnTo>
                <a:lnTo>
                  <a:pt x="358" y="411"/>
                </a:lnTo>
                <a:close/>
                <a:moveTo>
                  <a:pt x="357" y="411"/>
                </a:moveTo>
                <a:lnTo>
                  <a:pt x="357" y="409"/>
                </a:lnTo>
                <a:lnTo>
                  <a:pt x="357" y="411"/>
                </a:lnTo>
                <a:close/>
                <a:moveTo>
                  <a:pt x="334" y="412"/>
                </a:moveTo>
                <a:lnTo>
                  <a:pt x="333" y="413"/>
                </a:lnTo>
                <a:lnTo>
                  <a:pt x="333" y="415"/>
                </a:lnTo>
                <a:lnTo>
                  <a:pt x="333" y="416"/>
                </a:lnTo>
                <a:lnTo>
                  <a:pt x="333" y="417"/>
                </a:lnTo>
                <a:lnTo>
                  <a:pt x="333" y="418"/>
                </a:lnTo>
                <a:lnTo>
                  <a:pt x="332" y="418"/>
                </a:lnTo>
                <a:lnTo>
                  <a:pt x="332" y="420"/>
                </a:lnTo>
                <a:lnTo>
                  <a:pt x="332" y="418"/>
                </a:lnTo>
                <a:lnTo>
                  <a:pt x="330" y="420"/>
                </a:lnTo>
                <a:lnTo>
                  <a:pt x="332" y="420"/>
                </a:lnTo>
                <a:lnTo>
                  <a:pt x="332" y="421"/>
                </a:lnTo>
                <a:lnTo>
                  <a:pt x="330" y="422"/>
                </a:lnTo>
                <a:lnTo>
                  <a:pt x="330" y="424"/>
                </a:lnTo>
                <a:lnTo>
                  <a:pt x="330" y="425"/>
                </a:lnTo>
                <a:lnTo>
                  <a:pt x="330" y="426"/>
                </a:lnTo>
                <a:lnTo>
                  <a:pt x="330" y="428"/>
                </a:lnTo>
                <a:lnTo>
                  <a:pt x="329" y="428"/>
                </a:lnTo>
                <a:lnTo>
                  <a:pt x="329" y="429"/>
                </a:lnTo>
                <a:lnTo>
                  <a:pt x="330" y="429"/>
                </a:lnTo>
                <a:lnTo>
                  <a:pt x="330" y="433"/>
                </a:lnTo>
                <a:lnTo>
                  <a:pt x="329" y="434"/>
                </a:lnTo>
                <a:lnTo>
                  <a:pt x="329" y="435"/>
                </a:lnTo>
                <a:lnTo>
                  <a:pt x="329" y="437"/>
                </a:lnTo>
                <a:lnTo>
                  <a:pt x="329" y="438"/>
                </a:lnTo>
                <a:lnTo>
                  <a:pt x="329" y="439"/>
                </a:lnTo>
                <a:lnTo>
                  <a:pt x="329" y="441"/>
                </a:lnTo>
                <a:lnTo>
                  <a:pt x="329" y="442"/>
                </a:lnTo>
                <a:lnTo>
                  <a:pt x="328" y="442"/>
                </a:lnTo>
                <a:lnTo>
                  <a:pt x="328" y="443"/>
                </a:lnTo>
                <a:lnTo>
                  <a:pt x="326" y="443"/>
                </a:lnTo>
                <a:lnTo>
                  <a:pt x="325" y="443"/>
                </a:lnTo>
                <a:lnTo>
                  <a:pt x="325" y="445"/>
                </a:lnTo>
                <a:lnTo>
                  <a:pt x="323" y="445"/>
                </a:lnTo>
                <a:lnTo>
                  <a:pt x="321" y="445"/>
                </a:lnTo>
                <a:lnTo>
                  <a:pt x="320" y="445"/>
                </a:lnTo>
                <a:lnTo>
                  <a:pt x="319" y="445"/>
                </a:lnTo>
                <a:lnTo>
                  <a:pt x="319" y="446"/>
                </a:lnTo>
                <a:lnTo>
                  <a:pt x="317" y="445"/>
                </a:lnTo>
                <a:lnTo>
                  <a:pt x="316" y="443"/>
                </a:lnTo>
                <a:lnTo>
                  <a:pt x="315" y="443"/>
                </a:lnTo>
                <a:lnTo>
                  <a:pt x="313" y="443"/>
                </a:lnTo>
                <a:lnTo>
                  <a:pt x="311" y="443"/>
                </a:lnTo>
                <a:lnTo>
                  <a:pt x="309" y="443"/>
                </a:lnTo>
                <a:lnTo>
                  <a:pt x="308" y="443"/>
                </a:lnTo>
                <a:lnTo>
                  <a:pt x="307" y="443"/>
                </a:lnTo>
                <a:lnTo>
                  <a:pt x="307" y="442"/>
                </a:lnTo>
                <a:lnTo>
                  <a:pt x="305" y="442"/>
                </a:lnTo>
                <a:lnTo>
                  <a:pt x="305" y="439"/>
                </a:lnTo>
                <a:lnTo>
                  <a:pt x="305" y="438"/>
                </a:lnTo>
                <a:lnTo>
                  <a:pt x="307" y="438"/>
                </a:lnTo>
                <a:lnTo>
                  <a:pt x="309" y="438"/>
                </a:lnTo>
                <a:lnTo>
                  <a:pt x="311" y="439"/>
                </a:lnTo>
                <a:lnTo>
                  <a:pt x="312" y="439"/>
                </a:lnTo>
                <a:lnTo>
                  <a:pt x="313" y="441"/>
                </a:lnTo>
                <a:lnTo>
                  <a:pt x="315" y="439"/>
                </a:lnTo>
                <a:lnTo>
                  <a:pt x="316" y="438"/>
                </a:lnTo>
                <a:lnTo>
                  <a:pt x="316" y="437"/>
                </a:lnTo>
                <a:lnTo>
                  <a:pt x="315" y="435"/>
                </a:lnTo>
                <a:lnTo>
                  <a:pt x="316" y="434"/>
                </a:lnTo>
                <a:lnTo>
                  <a:pt x="317" y="433"/>
                </a:lnTo>
                <a:lnTo>
                  <a:pt x="317" y="432"/>
                </a:lnTo>
                <a:lnTo>
                  <a:pt x="319" y="432"/>
                </a:lnTo>
                <a:lnTo>
                  <a:pt x="319" y="430"/>
                </a:lnTo>
                <a:lnTo>
                  <a:pt x="319" y="429"/>
                </a:lnTo>
                <a:lnTo>
                  <a:pt x="320" y="428"/>
                </a:lnTo>
                <a:lnTo>
                  <a:pt x="320" y="426"/>
                </a:lnTo>
                <a:lnTo>
                  <a:pt x="320" y="425"/>
                </a:lnTo>
                <a:lnTo>
                  <a:pt x="320" y="424"/>
                </a:lnTo>
                <a:lnTo>
                  <a:pt x="320" y="422"/>
                </a:lnTo>
                <a:lnTo>
                  <a:pt x="320" y="421"/>
                </a:lnTo>
                <a:lnTo>
                  <a:pt x="321" y="420"/>
                </a:lnTo>
                <a:lnTo>
                  <a:pt x="323" y="420"/>
                </a:lnTo>
                <a:lnTo>
                  <a:pt x="323" y="418"/>
                </a:lnTo>
                <a:lnTo>
                  <a:pt x="323" y="417"/>
                </a:lnTo>
                <a:lnTo>
                  <a:pt x="323" y="416"/>
                </a:lnTo>
                <a:lnTo>
                  <a:pt x="324" y="413"/>
                </a:lnTo>
                <a:lnTo>
                  <a:pt x="325" y="413"/>
                </a:lnTo>
                <a:lnTo>
                  <a:pt x="325" y="412"/>
                </a:lnTo>
                <a:lnTo>
                  <a:pt x="326" y="412"/>
                </a:lnTo>
                <a:lnTo>
                  <a:pt x="328" y="412"/>
                </a:lnTo>
                <a:lnTo>
                  <a:pt x="329" y="412"/>
                </a:lnTo>
                <a:lnTo>
                  <a:pt x="330" y="411"/>
                </a:lnTo>
                <a:lnTo>
                  <a:pt x="332" y="411"/>
                </a:lnTo>
                <a:lnTo>
                  <a:pt x="332" y="409"/>
                </a:lnTo>
                <a:lnTo>
                  <a:pt x="333" y="409"/>
                </a:lnTo>
                <a:lnTo>
                  <a:pt x="334" y="411"/>
                </a:lnTo>
                <a:lnTo>
                  <a:pt x="334" y="412"/>
                </a:lnTo>
                <a:close/>
                <a:moveTo>
                  <a:pt x="355" y="409"/>
                </a:moveTo>
                <a:lnTo>
                  <a:pt x="357" y="409"/>
                </a:lnTo>
                <a:lnTo>
                  <a:pt x="355" y="409"/>
                </a:lnTo>
                <a:close/>
                <a:moveTo>
                  <a:pt x="663" y="409"/>
                </a:moveTo>
                <a:lnTo>
                  <a:pt x="663" y="411"/>
                </a:lnTo>
                <a:lnTo>
                  <a:pt x="662" y="411"/>
                </a:lnTo>
                <a:lnTo>
                  <a:pt x="662" y="409"/>
                </a:lnTo>
                <a:lnTo>
                  <a:pt x="662" y="411"/>
                </a:lnTo>
                <a:lnTo>
                  <a:pt x="660" y="411"/>
                </a:lnTo>
                <a:lnTo>
                  <a:pt x="662" y="409"/>
                </a:lnTo>
                <a:lnTo>
                  <a:pt x="663" y="409"/>
                </a:lnTo>
                <a:close/>
                <a:moveTo>
                  <a:pt x="358" y="409"/>
                </a:moveTo>
                <a:lnTo>
                  <a:pt x="357" y="409"/>
                </a:lnTo>
                <a:lnTo>
                  <a:pt x="358" y="409"/>
                </a:lnTo>
                <a:close/>
                <a:moveTo>
                  <a:pt x="359" y="409"/>
                </a:moveTo>
                <a:lnTo>
                  <a:pt x="358" y="409"/>
                </a:lnTo>
                <a:lnTo>
                  <a:pt x="359" y="408"/>
                </a:lnTo>
                <a:lnTo>
                  <a:pt x="359" y="409"/>
                </a:lnTo>
                <a:close/>
                <a:moveTo>
                  <a:pt x="359" y="400"/>
                </a:moveTo>
                <a:lnTo>
                  <a:pt x="359" y="401"/>
                </a:lnTo>
                <a:lnTo>
                  <a:pt x="360" y="401"/>
                </a:lnTo>
                <a:lnTo>
                  <a:pt x="360" y="403"/>
                </a:lnTo>
                <a:lnTo>
                  <a:pt x="359" y="403"/>
                </a:lnTo>
                <a:lnTo>
                  <a:pt x="360" y="404"/>
                </a:lnTo>
                <a:lnTo>
                  <a:pt x="359" y="404"/>
                </a:lnTo>
                <a:lnTo>
                  <a:pt x="359" y="405"/>
                </a:lnTo>
                <a:lnTo>
                  <a:pt x="358" y="405"/>
                </a:lnTo>
                <a:lnTo>
                  <a:pt x="359" y="405"/>
                </a:lnTo>
                <a:lnTo>
                  <a:pt x="359" y="407"/>
                </a:lnTo>
                <a:lnTo>
                  <a:pt x="359" y="408"/>
                </a:lnTo>
                <a:lnTo>
                  <a:pt x="358" y="408"/>
                </a:lnTo>
                <a:lnTo>
                  <a:pt x="357" y="408"/>
                </a:lnTo>
                <a:lnTo>
                  <a:pt x="355" y="408"/>
                </a:lnTo>
                <a:lnTo>
                  <a:pt x="355" y="409"/>
                </a:lnTo>
                <a:lnTo>
                  <a:pt x="354" y="409"/>
                </a:lnTo>
                <a:lnTo>
                  <a:pt x="354" y="408"/>
                </a:lnTo>
                <a:lnTo>
                  <a:pt x="353" y="408"/>
                </a:lnTo>
                <a:lnTo>
                  <a:pt x="351" y="408"/>
                </a:lnTo>
                <a:lnTo>
                  <a:pt x="350" y="408"/>
                </a:lnTo>
                <a:lnTo>
                  <a:pt x="349" y="408"/>
                </a:lnTo>
                <a:lnTo>
                  <a:pt x="349" y="407"/>
                </a:lnTo>
                <a:lnTo>
                  <a:pt x="349" y="405"/>
                </a:lnTo>
                <a:lnTo>
                  <a:pt x="349" y="404"/>
                </a:lnTo>
                <a:lnTo>
                  <a:pt x="350" y="404"/>
                </a:lnTo>
                <a:lnTo>
                  <a:pt x="351" y="403"/>
                </a:lnTo>
                <a:lnTo>
                  <a:pt x="353" y="403"/>
                </a:lnTo>
                <a:lnTo>
                  <a:pt x="353" y="401"/>
                </a:lnTo>
                <a:lnTo>
                  <a:pt x="354" y="401"/>
                </a:lnTo>
                <a:lnTo>
                  <a:pt x="355" y="401"/>
                </a:lnTo>
                <a:lnTo>
                  <a:pt x="357" y="400"/>
                </a:lnTo>
                <a:lnTo>
                  <a:pt x="358" y="400"/>
                </a:lnTo>
                <a:lnTo>
                  <a:pt x="359" y="400"/>
                </a:lnTo>
                <a:close/>
                <a:moveTo>
                  <a:pt x="637" y="400"/>
                </a:moveTo>
                <a:lnTo>
                  <a:pt x="635" y="400"/>
                </a:lnTo>
                <a:lnTo>
                  <a:pt x="637" y="400"/>
                </a:lnTo>
                <a:close/>
                <a:moveTo>
                  <a:pt x="374" y="399"/>
                </a:moveTo>
                <a:lnTo>
                  <a:pt x="375" y="399"/>
                </a:lnTo>
                <a:lnTo>
                  <a:pt x="376" y="399"/>
                </a:lnTo>
                <a:lnTo>
                  <a:pt x="376" y="400"/>
                </a:lnTo>
                <a:lnTo>
                  <a:pt x="375" y="400"/>
                </a:lnTo>
                <a:lnTo>
                  <a:pt x="376" y="401"/>
                </a:lnTo>
                <a:lnTo>
                  <a:pt x="377" y="401"/>
                </a:lnTo>
                <a:lnTo>
                  <a:pt x="377" y="403"/>
                </a:lnTo>
                <a:lnTo>
                  <a:pt x="377" y="404"/>
                </a:lnTo>
                <a:lnTo>
                  <a:pt x="376" y="403"/>
                </a:lnTo>
                <a:lnTo>
                  <a:pt x="374" y="400"/>
                </a:lnTo>
                <a:lnTo>
                  <a:pt x="374" y="399"/>
                </a:lnTo>
                <a:close/>
                <a:moveTo>
                  <a:pt x="694" y="398"/>
                </a:moveTo>
                <a:lnTo>
                  <a:pt x="692" y="398"/>
                </a:lnTo>
                <a:lnTo>
                  <a:pt x="693" y="398"/>
                </a:lnTo>
                <a:lnTo>
                  <a:pt x="694" y="396"/>
                </a:lnTo>
                <a:lnTo>
                  <a:pt x="694" y="398"/>
                </a:lnTo>
                <a:close/>
                <a:moveTo>
                  <a:pt x="620" y="398"/>
                </a:moveTo>
                <a:lnTo>
                  <a:pt x="620" y="396"/>
                </a:lnTo>
                <a:lnTo>
                  <a:pt x="620" y="398"/>
                </a:lnTo>
                <a:close/>
                <a:moveTo>
                  <a:pt x="633" y="398"/>
                </a:moveTo>
                <a:lnTo>
                  <a:pt x="631" y="396"/>
                </a:lnTo>
                <a:lnTo>
                  <a:pt x="633" y="396"/>
                </a:lnTo>
                <a:lnTo>
                  <a:pt x="633" y="398"/>
                </a:lnTo>
                <a:close/>
                <a:moveTo>
                  <a:pt x="705" y="398"/>
                </a:moveTo>
                <a:lnTo>
                  <a:pt x="705" y="399"/>
                </a:lnTo>
                <a:lnTo>
                  <a:pt x="703" y="399"/>
                </a:lnTo>
                <a:lnTo>
                  <a:pt x="703" y="398"/>
                </a:lnTo>
                <a:lnTo>
                  <a:pt x="705" y="398"/>
                </a:lnTo>
                <a:lnTo>
                  <a:pt x="705" y="396"/>
                </a:lnTo>
                <a:lnTo>
                  <a:pt x="705" y="395"/>
                </a:lnTo>
                <a:lnTo>
                  <a:pt x="705" y="394"/>
                </a:lnTo>
                <a:lnTo>
                  <a:pt x="705" y="395"/>
                </a:lnTo>
                <a:lnTo>
                  <a:pt x="706" y="396"/>
                </a:lnTo>
                <a:lnTo>
                  <a:pt x="706" y="398"/>
                </a:lnTo>
                <a:lnTo>
                  <a:pt x="705" y="398"/>
                </a:lnTo>
                <a:close/>
                <a:moveTo>
                  <a:pt x="614" y="398"/>
                </a:moveTo>
                <a:lnTo>
                  <a:pt x="613" y="398"/>
                </a:lnTo>
                <a:lnTo>
                  <a:pt x="612" y="398"/>
                </a:lnTo>
                <a:lnTo>
                  <a:pt x="611" y="396"/>
                </a:lnTo>
                <a:lnTo>
                  <a:pt x="611" y="395"/>
                </a:lnTo>
                <a:lnTo>
                  <a:pt x="611" y="394"/>
                </a:lnTo>
                <a:lnTo>
                  <a:pt x="612" y="394"/>
                </a:lnTo>
                <a:lnTo>
                  <a:pt x="613" y="392"/>
                </a:lnTo>
                <a:lnTo>
                  <a:pt x="613" y="394"/>
                </a:lnTo>
                <a:lnTo>
                  <a:pt x="614" y="394"/>
                </a:lnTo>
                <a:lnTo>
                  <a:pt x="616" y="394"/>
                </a:lnTo>
                <a:lnTo>
                  <a:pt x="616" y="395"/>
                </a:lnTo>
                <a:lnTo>
                  <a:pt x="614" y="395"/>
                </a:lnTo>
                <a:lnTo>
                  <a:pt x="614" y="396"/>
                </a:lnTo>
                <a:lnTo>
                  <a:pt x="614" y="398"/>
                </a:lnTo>
                <a:close/>
                <a:moveTo>
                  <a:pt x="701" y="392"/>
                </a:moveTo>
                <a:lnTo>
                  <a:pt x="702" y="395"/>
                </a:lnTo>
                <a:lnTo>
                  <a:pt x="703" y="395"/>
                </a:lnTo>
                <a:lnTo>
                  <a:pt x="703" y="396"/>
                </a:lnTo>
                <a:lnTo>
                  <a:pt x="705" y="396"/>
                </a:lnTo>
                <a:lnTo>
                  <a:pt x="703" y="398"/>
                </a:lnTo>
                <a:lnTo>
                  <a:pt x="702" y="396"/>
                </a:lnTo>
                <a:lnTo>
                  <a:pt x="701" y="396"/>
                </a:lnTo>
                <a:lnTo>
                  <a:pt x="700" y="396"/>
                </a:lnTo>
                <a:lnTo>
                  <a:pt x="698" y="395"/>
                </a:lnTo>
                <a:lnTo>
                  <a:pt x="700" y="395"/>
                </a:lnTo>
                <a:lnTo>
                  <a:pt x="700" y="394"/>
                </a:lnTo>
                <a:lnTo>
                  <a:pt x="700" y="392"/>
                </a:lnTo>
                <a:lnTo>
                  <a:pt x="700" y="391"/>
                </a:lnTo>
                <a:lnTo>
                  <a:pt x="700" y="392"/>
                </a:lnTo>
                <a:lnTo>
                  <a:pt x="701" y="392"/>
                </a:lnTo>
                <a:close/>
                <a:moveTo>
                  <a:pt x="628" y="388"/>
                </a:moveTo>
                <a:lnTo>
                  <a:pt x="628" y="387"/>
                </a:lnTo>
                <a:lnTo>
                  <a:pt x="629" y="388"/>
                </a:lnTo>
                <a:lnTo>
                  <a:pt x="628" y="388"/>
                </a:lnTo>
                <a:close/>
                <a:moveTo>
                  <a:pt x="701" y="386"/>
                </a:moveTo>
                <a:lnTo>
                  <a:pt x="701" y="387"/>
                </a:lnTo>
                <a:lnTo>
                  <a:pt x="701" y="386"/>
                </a:lnTo>
                <a:close/>
                <a:moveTo>
                  <a:pt x="700" y="381"/>
                </a:moveTo>
                <a:lnTo>
                  <a:pt x="698" y="381"/>
                </a:lnTo>
                <a:lnTo>
                  <a:pt x="700" y="381"/>
                </a:lnTo>
                <a:close/>
                <a:moveTo>
                  <a:pt x="603" y="382"/>
                </a:moveTo>
                <a:lnTo>
                  <a:pt x="601" y="382"/>
                </a:lnTo>
                <a:lnTo>
                  <a:pt x="601" y="381"/>
                </a:lnTo>
                <a:lnTo>
                  <a:pt x="603" y="379"/>
                </a:lnTo>
                <a:lnTo>
                  <a:pt x="603" y="381"/>
                </a:lnTo>
                <a:lnTo>
                  <a:pt x="603" y="382"/>
                </a:lnTo>
                <a:close/>
                <a:moveTo>
                  <a:pt x="605" y="381"/>
                </a:moveTo>
                <a:lnTo>
                  <a:pt x="604" y="379"/>
                </a:lnTo>
                <a:lnTo>
                  <a:pt x="604" y="378"/>
                </a:lnTo>
                <a:lnTo>
                  <a:pt x="605" y="378"/>
                </a:lnTo>
                <a:lnTo>
                  <a:pt x="605" y="379"/>
                </a:lnTo>
                <a:lnTo>
                  <a:pt x="605" y="381"/>
                </a:lnTo>
                <a:close/>
                <a:moveTo>
                  <a:pt x="616" y="379"/>
                </a:moveTo>
                <a:lnTo>
                  <a:pt x="616" y="378"/>
                </a:lnTo>
                <a:lnTo>
                  <a:pt x="616" y="379"/>
                </a:lnTo>
                <a:lnTo>
                  <a:pt x="617" y="379"/>
                </a:lnTo>
                <a:lnTo>
                  <a:pt x="616" y="379"/>
                </a:lnTo>
                <a:close/>
                <a:moveTo>
                  <a:pt x="624" y="378"/>
                </a:moveTo>
                <a:lnTo>
                  <a:pt x="622" y="378"/>
                </a:lnTo>
                <a:lnTo>
                  <a:pt x="624" y="378"/>
                </a:lnTo>
                <a:close/>
                <a:moveTo>
                  <a:pt x="599" y="378"/>
                </a:moveTo>
                <a:lnTo>
                  <a:pt x="597" y="378"/>
                </a:lnTo>
                <a:lnTo>
                  <a:pt x="597" y="377"/>
                </a:lnTo>
                <a:lnTo>
                  <a:pt x="599" y="377"/>
                </a:lnTo>
                <a:lnTo>
                  <a:pt x="599" y="378"/>
                </a:lnTo>
                <a:close/>
                <a:moveTo>
                  <a:pt x="616" y="374"/>
                </a:moveTo>
                <a:lnTo>
                  <a:pt x="616" y="375"/>
                </a:lnTo>
                <a:lnTo>
                  <a:pt x="614" y="375"/>
                </a:lnTo>
                <a:lnTo>
                  <a:pt x="614" y="374"/>
                </a:lnTo>
                <a:lnTo>
                  <a:pt x="616" y="374"/>
                </a:lnTo>
                <a:close/>
                <a:moveTo>
                  <a:pt x="622" y="375"/>
                </a:moveTo>
                <a:lnTo>
                  <a:pt x="621" y="375"/>
                </a:lnTo>
                <a:lnTo>
                  <a:pt x="622" y="374"/>
                </a:lnTo>
                <a:lnTo>
                  <a:pt x="622" y="375"/>
                </a:lnTo>
                <a:close/>
                <a:moveTo>
                  <a:pt x="624" y="373"/>
                </a:moveTo>
                <a:lnTo>
                  <a:pt x="624" y="374"/>
                </a:lnTo>
                <a:lnTo>
                  <a:pt x="622" y="373"/>
                </a:lnTo>
                <a:lnTo>
                  <a:pt x="624" y="373"/>
                </a:lnTo>
                <a:close/>
                <a:moveTo>
                  <a:pt x="608" y="375"/>
                </a:moveTo>
                <a:lnTo>
                  <a:pt x="607" y="374"/>
                </a:lnTo>
                <a:lnTo>
                  <a:pt x="605" y="374"/>
                </a:lnTo>
                <a:lnTo>
                  <a:pt x="605" y="371"/>
                </a:lnTo>
                <a:lnTo>
                  <a:pt x="605" y="370"/>
                </a:lnTo>
                <a:lnTo>
                  <a:pt x="607" y="370"/>
                </a:lnTo>
                <a:lnTo>
                  <a:pt x="607" y="371"/>
                </a:lnTo>
                <a:lnTo>
                  <a:pt x="608" y="373"/>
                </a:lnTo>
                <a:lnTo>
                  <a:pt x="608" y="374"/>
                </a:lnTo>
                <a:lnTo>
                  <a:pt x="609" y="374"/>
                </a:lnTo>
                <a:lnTo>
                  <a:pt x="608" y="375"/>
                </a:lnTo>
                <a:close/>
                <a:moveTo>
                  <a:pt x="596" y="371"/>
                </a:moveTo>
                <a:lnTo>
                  <a:pt x="595" y="371"/>
                </a:lnTo>
                <a:lnTo>
                  <a:pt x="593" y="370"/>
                </a:lnTo>
                <a:lnTo>
                  <a:pt x="595" y="370"/>
                </a:lnTo>
                <a:lnTo>
                  <a:pt x="596" y="370"/>
                </a:lnTo>
                <a:lnTo>
                  <a:pt x="596" y="371"/>
                </a:lnTo>
                <a:close/>
                <a:moveTo>
                  <a:pt x="621" y="369"/>
                </a:moveTo>
                <a:lnTo>
                  <a:pt x="620" y="369"/>
                </a:lnTo>
                <a:lnTo>
                  <a:pt x="621" y="369"/>
                </a:lnTo>
                <a:close/>
                <a:moveTo>
                  <a:pt x="616" y="367"/>
                </a:moveTo>
                <a:lnTo>
                  <a:pt x="617" y="367"/>
                </a:lnTo>
                <a:lnTo>
                  <a:pt x="616" y="367"/>
                </a:lnTo>
                <a:close/>
                <a:moveTo>
                  <a:pt x="620" y="367"/>
                </a:moveTo>
                <a:lnTo>
                  <a:pt x="618" y="367"/>
                </a:lnTo>
                <a:lnTo>
                  <a:pt x="618" y="366"/>
                </a:lnTo>
                <a:lnTo>
                  <a:pt x="620" y="366"/>
                </a:lnTo>
                <a:lnTo>
                  <a:pt x="620" y="367"/>
                </a:lnTo>
                <a:close/>
                <a:moveTo>
                  <a:pt x="618" y="366"/>
                </a:moveTo>
                <a:lnTo>
                  <a:pt x="617" y="366"/>
                </a:lnTo>
                <a:lnTo>
                  <a:pt x="618" y="366"/>
                </a:lnTo>
                <a:close/>
                <a:moveTo>
                  <a:pt x="584" y="371"/>
                </a:moveTo>
                <a:lnTo>
                  <a:pt x="583" y="371"/>
                </a:lnTo>
                <a:lnTo>
                  <a:pt x="582" y="370"/>
                </a:lnTo>
                <a:lnTo>
                  <a:pt x="582" y="367"/>
                </a:lnTo>
                <a:lnTo>
                  <a:pt x="582" y="366"/>
                </a:lnTo>
                <a:lnTo>
                  <a:pt x="583" y="366"/>
                </a:lnTo>
                <a:lnTo>
                  <a:pt x="583" y="367"/>
                </a:lnTo>
                <a:lnTo>
                  <a:pt x="583" y="369"/>
                </a:lnTo>
                <a:lnTo>
                  <a:pt x="583" y="370"/>
                </a:lnTo>
                <a:lnTo>
                  <a:pt x="584" y="370"/>
                </a:lnTo>
                <a:lnTo>
                  <a:pt x="584" y="371"/>
                </a:lnTo>
                <a:close/>
                <a:moveTo>
                  <a:pt x="553" y="367"/>
                </a:moveTo>
                <a:lnTo>
                  <a:pt x="553" y="366"/>
                </a:lnTo>
                <a:lnTo>
                  <a:pt x="552" y="366"/>
                </a:lnTo>
                <a:lnTo>
                  <a:pt x="553" y="366"/>
                </a:lnTo>
                <a:lnTo>
                  <a:pt x="554" y="366"/>
                </a:lnTo>
                <a:lnTo>
                  <a:pt x="553" y="367"/>
                </a:lnTo>
                <a:close/>
                <a:moveTo>
                  <a:pt x="565" y="367"/>
                </a:moveTo>
                <a:lnTo>
                  <a:pt x="563" y="366"/>
                </a:lnTo>
                <a:lnTo>
                  <a:pt x="563" y="365"/>
                </a:lnTo>
                <a:lnTo>
                  <a:pt x="565" y="365"/>
                </a:lnTo>
                <a:lnTo>
                  <a:pt x="565" y="366"/>
                </a:lnTo>
                <a:lnTo>
                  <a:pt x="565" y="367"/>
                </a:lnTo>
                <a:close/>
                <a:moveTo>
                  <a:pt x="603" y="366"/>
                </a:moveTo>
                <a:lnTo>
                  <a:pt x="601" y="366"/>
                </a:lnTo>
                <a:lnTo>
                  <a:pt x="601" y="365"/>
                </a:lnTo>
                <a:lnTo>
                  <a:pt x="600" y="365"/>
                </a:lnTo>
                <a:lnTo>
                  <a:pt x="601" y="363"/>
                </a:lnTo>
                <a:lnTo>
                  <a:pt x="603" y="363"/>
                </a:lnTo>
                <a:lnTo>
                  <a:pt x="603" y="365"/>
                </a:lnTo>
                <a:lnTo>
                  <a:pt x="603" y="366"/>
                </a:lnTo>
                <a:close/>
                <a:moveTo>
                  <a:pt x="554" y="365"/>
                </a:moveTo>
                <a:lnTo>
                  <a:pt x="553" y="365"/>
                </a:lnTo>
                <a:lnTo>
                  <a:pt x="552" y="365"/>
                </a:lnTo>
                <a:lnTo>
                  <a:pt x="552" y="363"/>
                </a:lnTo>
                <a:lnTo>
                  <a:pt x="552" y="362"/>
                </a:lnTo>
                <a:lnTo>
                  <a:pt x="553" y="362"/>
                </a:lnTo>
                <a:lnTo>
                  <a:pt x="553" y="363"/>
                </a:lnTo>
                <a:lnTo>
                  <a:pt x="554" y="363"/>
                </a:lnTo>
                <a:lnTo>
                  <a:pt x="554" y="365"/>
                </a:lnTo>
                <a:close/>
                <a:moveTo>
                  <a:pt x="550" y="363"/>
                </a:moveTo>
                <a:lnTo>
                  <a:pt x="549" y="363"/>
                </a:lnTo>
                <a:lnTo>
                  <a:pt x="549" y="362"/>
                </a:lnTo>
                <a:lnTo>
                  <a:pt x="550" y="362"/>
                </a:lnTo>
                <a:lnTo>
                  <a:pt x="550" y="363"/>
                </a:lnTo>
                <a:close/>
                <a:moveTo>
                  <a:pt x="565" y="362"/>
                </a:moveTo>
                <a:lnTo>
                  <a:pt x="563" y="362"/>
                </a:lnTo>
                <a:lnTo>
                  <a:pt x="563" y="361"/>
                </a:lnTo>
                <a:lnTo>
                  <a:pt x="565" y="361"/>
                </a:lnTo>
                <a:lnTo>
                  <a:pt x="565" y="362"/>
                </a:lnTo>
                <a:close/>
                <a:moveTo>
                  <a:pt x="550" y="361"/>
                </a:moveTo>
                <a:lnTo>
                  <a:pt x="550" y="360"/>
                </a:lnTo>
                <a:lnTo>
                  <a:pt x="550" y="361"/>
                </a:lnTo>
                <a:close/>
                <a:moveTo>
                  <a:pt x="597" y="361"/>
                </a:moveTo>
                <a:lnTo>
                  <a:pt x="596" y="361"/>
                </a:lnTo>
                <a:lnTo>
                  <a:pt x="596" y="360"/>
                </a:lnTo>
                <a:lnTo>
                  <a:pt x="597" y="360"/>
                </a:lnTo>
                <a:lnTo>
                  <a:pt x="597" y="361"/>
                </a:lnTo>
                <a:close/>
                <a:moveTo>
                  <a:pt x="552" y="358"/>
                </a:moveTo>
                <a:lnTo>
                  <a:pt x="550" y="358"/>
                </a:lnTo>
                <a:lnTo>
                  <a:pt x="549" y="360"/>
                </a:lnTo>
                <a:lnTo>
                  <a:pt x="549" y="358"/>
                </a:lnTo>
                <a:lnTo>
                  <a:pt x="550" y="357"/>
                </a:lnTo>
                <a:lnTo>
                  <a:pt x="552" y="358"/>
                </a:lnTo>
                <a:close/>
                <a:moveTo>
                  <a:pt x="607" y="361"/>
                </a:moveTo>
                <a:lnTo>
                  <a:pt x="605" y="361"/>
                </a:lnTo>
                <a:lnTo>
                  <a:pt x="605" y="360"/>
                </a:lnTo>
                <a:lnTo>
                  <a:pt x="604" y="360"/>
                </a:lnTo>
                <a:lnTo>
                  <a:pt x="604" y="358"/>
                </a:lnTo>
                <a:lnTo>
                  <a:pt x="605" y="358"/>
                </a:lnTo>
                <a:lnTo>
                  <a:pt x="605" y="357"/>
                </a:lnTo>
                <a:lnTo>
                  <a:pt x="607" y="357"/>
                </a:lnTo>
                <a:lnTo>
                  <a:pt x="607" y="358"/>
                </a:lnTo>
                <a:lnTo>
                  <a:pt x="607" y="360"/>
                </a:lnTo>
                <a:lnTo>
                  <a:pt x="607" y="361"/>
                </a:lnTo>
                <a:close/>
                <a:moveTo>
                  <a:pt x="542" y="360"/>
                </a:moveTo>
                <a:lnTo>
                  <a:pt x="541" y="360"/>
                </a:lnTo>
                <a:lnTo>
                  <a:pt x="541" y="358"/>
                </a:lnTo>
                <a:lnTo>
                  <a:pt x="542" y="357"/>
                </a:lnTo>
                <a:lnTo>
                  <a:pt x="542" y="358"/>
                </a:lnTo>
                <a:lnTo>
                  <a:pt x="542" y="360"/>
                </a:lnTo>
                <a:close/>
                <a:moveTo>
                  <a:pt x="553" y="356"/>
                </a:moveTo>
                <a:lnTo>
                  <a:pt x="552" y="357"/>
                </a:lnTo>
                <a:lnTo>
                  <a:pt x="552" y="356"/>
                </a:lnTo>
                <a:lnTo>
                  <a:pt x="552" y="354"/>
                </a:lnTo>
                <a:lnTo>
                  <a:pt x="553" y="354"/>
                </a:lnTo>
                <a:lnTo>
                  <a:pt x="553" y="356"/>
                </a:lnTo>
                <a:close/>
                <a:moveTo>
                  <a:pt x="571" y="354"/>
                </a:moveTo>
                <a:lnTo>
                  <a:pt x="570" y="354"/>
                </a:lnTo>
                <a:lnTo>
                  <a:pt x="570" y="353"/>
                </a:lnTo>
                <a:lnTo>
                  <a:pt x="571" y="353"/>
                </a:lnTo>
                <a:lnTo>
                  <a:pt x="571" y="354"/>
                </a:lnTo>
                <a:close/>
                <a:moveTo>
                  <a:pt x="556" y="352"/>
                </a:moveTo>
                <a:lnTo>
                  <a:pt x="554" y="353"/>
                </a:lnTo>
                <a:lnTo>
                  <a:pt x="554" y="352"/>
                </a:lnTo>
                <a:lnTo>
                  <a:pt x="556" y="352"/>
                </a:lnTo>
                <a:close/>
                <a:moveTo>
                  <a:pt x="608" y="353"/>
                </a:moveTo>
                <a:lnTo>
                  <a:pt x="607" y="353"/>
                </a:lnTo>
                <a:lnTo>
                  <a:pt x="608" y="352"/>
                </a:lnTo>
                <a:lnTo>
                  <a:pt x="609" y="352"/>
                </a:lnTo>
                <a:lnTo>
                  <a:pt x="608" y="353"/>
                </a:lnTo>
                <a:close/>
                <a:moveTo>
                  <a:pt x="559" y="357"/>
                </a:moveTo>
                <a:lnTo>
                  <a:pt x="558" y="357"/>
                </a:lnTo>
                <a:lnTo>
                  <a:pt x="557" y="357"/>
                </a:lnTo>
                <a:lnTo>
                  <a:pt x="556" y="356"/>
                </a:lnTo>
                <a:lnTo>
                  <a:pt x="554" y="354"/>
                </a:lnTo>
                <a:lnTo>
                  <a:pt x="554" y="353"/>
                </a:lnTo>
                <a:lnTo>
                  <a:pt x="556" y="353"/>
                </a:lnTo>
                <a:lnTo>
                  <a:pt x="557" y="352"/>
                </a:lnTo>
                <a:lnTo>
                  <a:pt x="559" y="352"/>
                </a:lnTo>
                <a:lnTo>
                  <a:pt x="559" y="353"/>
                </a:lnTo>
                <a:lnTo>
                  <a:pt x="559" y="354"/>
                </a:lnTo>
                <a:lnTo>
                  <a:pt x="559" y="356"/>
                </a:lnTo>
                <a:lnTo>
                  <a:pt x="559" y="357"/>
                </a:lnTo>
                <a:close/>
                <a:moveTo>
                  <a:pt x="546" y="352"/>
                </a:moveTo>
                <a:lnTo>
                  <a:pt x="546" y="350"/>
                </a:lnTo>
                <a:lnTo>
                  <a:pt x="546" y="349"/>
                </a:lnTo>
                <a:lnTo>
                  <a:pt x="548" y="350"/>
                </a:lnTo>
                <a:lnTo>
                  <a:pt x="546" y="352"/>
                </a:lnTo>
                <a:lnTo>
                  <a:pt x="546" y="353"/>
                </a:lnTo>
                <a:lnTo>
                  <a:pt x="545" y="353"/>
                </a:lnTo>
                <a:lnTo>
                  <a:pt x="545" y="352"/>
                </a:lnTo>
                <a:lnTo>
                  <a:pt x="545" y="350"/>
                </a:lnTo>
                <a:lnTo>
                  <a:pt x="545" y="349"/>
                </a:lnTo>
                <a:lnTo>
                  <a:pt x="546" y="349"/>
                </a:lnTo>
                <a:lnTo>
                  <a:pt x="546" y="352"/>
                </a:lnTo>
                <a:close/>
                <a:moveTo>
                  <a:pt x="554" y="352"/>
                </a:moveTo>
                <a:lnTo>
                  <a:pt x="553" y="352"/>
                </a:lnTo>
                <a:lnTo>
                  <a:pt x="554" y="350"/>
                </a:lnTo>
                <a:lnTo>
                  <a:pt x="554" y="349"/>
                </a:lnTo>
                <a:lnTo>
                  <a:pt x="554" y="348"/>
                </a:lnTo>
                <a:lnTo>
                  <a:pt x="556" y="348"/>
                </a:lnTo>
                <a:lnTo>
                  <a:pt x="556" y="350"/>
                </a:lnTo>
                <a:lnTo>
                  <a:pt x="554" y="350"/>
                </a:lnTo>
                <a:lnTo>
                  <a:pt x="554" y="352"/>
                </a:lnTo>
                <a:close/>
                <a:moveTo>
                  <a:pt x="626" y="349"/>
                </a:moveTo>
                <a:lnTo>
                  <a:pt x="626" y="348"/>
                </a:lnTo>
                <a:lnTo>
                  <a:pt x="628" y="348"/>
                </a:lnTo>
                <a:lnTo>
                  <a:pt x="626" y="349"/>
                </a:lnTo>
                <a:close/>
                <a:moveTo>
                  <a:pt x="545" y="348"/>
                </a:moveTo>
                <a:lnTo>
                  <a:pt x="545" y="346"/>
                </a:lnTo>
                <a:lnTo>
                  <a:pt x="546" y="346"/>
                </a:lnTo>
                <a:lnTo>
                  <a:pt x="546" y="348"/>
                </a:lnTo>
                <a:lnTo>
                  <a:pt x="545" y="348"/>
                </a:lnTo>
                <a:close/>
                <a:moveTo>
                  <a:pt x="512" y="345"/>
                </a:moveTo>
                <a:lnTo>
                  <a:pt x="511" y="345"/>
                </a:lnTo>
                <a:lnTo>
                  <a:pt x="512" y="344"/>
                </a:lnTo>
                <a:lnTo>
                  <a:pt x="512" y="345"/>
                </a:lnTo>
                <a:close/>
                <a:moveTo>
                  <a:pt x="634" y="345"/>
                </a:moveTo>
                <a:lnTo>
                  <a:pt x="633" y="345"/>
                </a:lnTo>
                <a:lnTo>
                  <a:pt x="633" y="344"/>
                </a:lnTo>
                <a:lnTo>
                  <a:pt x="634" y="344"/>
                </a:lnTo>
                <a:lnTo>
                  <a:pt x="634" y="345"/>
                </a:lnTo>
                <a:close/>
                <a:moveTo>
                  <a:pt x="567" y="350"/>
                </a:moveTo>
                <a:lnTo>
                  <a:pt x="569" y="350"/>
                </a:lnTo>
                <a:lnTo>
                  <a:pt x="569" y="352"/>
                </a:lnTo>
                <a:lnTo>
                  <a:pt x="569" y="353"/>
                </a:lnTo>
                <a:lnTo>
                  <a:pt x="569" y="354"/>
                </a:lnTo>
                <a:lnTo>
                  <a:pt x="567" y="354"/>
                </a:lnTo>
                <a:lnTo>
                  <a:pt x="567" y="356"/>
                </a:lnTo>
                <a:lnTo>
                  <a:pt x="567" y="357"/>
                </a:lnTo>
                <a:lnTo>
                  <a:pt x="566" y="357"/>
                </a:lnTo>
                <a:lnTo>
                  <a:pt x="566" y="358"/>
                </a:lnTo>
                <a:lnTo>
                  <a:pt x="566" y="360"/>
                </a:lnTo>
                <a:lnTo>
                  <a:pt x="567" y="360"/>
                </a:lnTo>
                <a:lnTo>
                  <a:pt x="567" y="362"/>
                </a:lnTo>
                <a:lnTo>
                  <a:pt x="567" y="363"/>
                </a:lnTo>
                <a:lnTo>
                  <a:pt x="567" y="367"/>
                </a:lnTo>
                <a:lnTo>
                  <a:pt x="567" y="369"/>
                </a:lnTo>
                <a:lnTo>
                  <a:pt x="566" y="369"/>
                </a:lnTo>
                <a:lnTo>
                  <a:pt x="566" y="370"/>
                </a:lnTo>
                <a:lnTo>
                  <a:pt x="566" y="373"/>
                </a:lnTo>
                <a:lnTo>
                  <a:pt x="565" y="371"/>
                </a:lnTo>
                <a:lnTo>
                  <a:pt x="565" y="367"/>
                </a:lnTo>
                <a:lnTo>
                  <a:pt x="565" y="366"/>
                </a:lnTo>
                <a:lnTo>
                  <a:pt x="565" y="365"/>
                </a:lnTo>
                <a:lnTo>
                  <a:pt x="565" y="363"/>
                </a:lnTo>
                <a:lnTo>
                  <a:pt x="565" y="362"/>
                </a:lnTo>
                <a:lnTo>
                  <a:pt x="565" y="361"/>
                </a:lnTo>
                <a:lnTo>
                  <a:pt x="563" y="360"/>
                </a:lnTo>
                <a:lnTo>
                  <a:pt x="562" y="358"/>
                </a:lnTo>
                <a:lnTo>
                  <a:pt x="561" y="357"/>
                </a:lnTo>
                <a:lnTo>
                  <a:pt x="561" y="354"/>
                </a:lnTo>
                <a:lnTo>
                  <a:pt x="562" y="354"/>
                </a:lnTo>
                <a:lnTo>
                  <a:pt x="562" y="353"/>
                </a:lnTo>
                <a:lnTo>
                  <a:pt x="561" y="352"/>
                </a:lnTo>
                <a:lnTo>
                  <a:pt x="559" y="352"/>
                </a:lnTo>
                <a:lnTo>
                  <a:pt x="559" y="350"/>
                </a:lnTo>
                <a:lnTo>
                  <a:pt x="558" y="349"/>
                </a:lnTo>
                <a:lnTo>
                  <a:pt x="558" y="348"/>
                </a:lnTo>
                <a:lnTo>
                  <a:pt x="557" y="348"/>
                </a:lnTo>
                <a:lnTo>
                  <a:pt x="557" y="346"/>
                </a:lnTo>
                <a:lnTo>
                  <a:pt x="558" y="346"/>
                </a:lnTo>
                <a:lnTo>
                  <a:pt x="558" y="345"/>
                </a:lnTo>
                <a:lnTo>
                  <a:pt x="558" y="344"/>
                </a:lnTo>
                <a:lnTo>
                  <a:pt x="559" y="344"/>
                </a:lnTo>
                <a:lnTo>
                  <a:pt x="561" y="344"/>
                </a:lnTo>
                <a:lnTo>
                  <a:pt x="562" y="344"/>
                </a:lnTo>
                <a:lnTo>
                  <a:pt x="563" y="345"/>
                </a:lnTo>
                <a:lnTo>
                  <a:pt x="563" y="346"/>
                </a:lnTo>
                <a:lnTo>
                  <a:pt x="563" y="348"/>
                </a:lnTo>
                <a:lnTo>
                  <a:pt x="565" y="349"/>
                </a:lnTo>
                <a:lnTo>
                  <a:pt x="566" y="349"/>
                </a:lnTo>
                <a:lnTo>
                  <a:pt x="567" y="350"/>
                </a:lnTo>
                <a:close/>
                <a:moveTo>
                  <a:pt x="626" y="341"/>
                </a:moveTo>
                <a:lnTo>
                  <a:pt x="626" y="343"/>
                </a:lnTo>
                <a:lnTo>
                  <a:pt x="625" y="343"/>
                </a:lnTo>
                <a:lnTo>
                  <a:pt x="625" y="344"/>
                </a:lnTo>
                <a:lnTo>
                  <a:pt x="624" y="343"/>
                </a:lnTo>
                <a:lnTo>
                  <a:pt x="625" y="343"/>
                </a:lnTo>
                <a:lnTo>
                  <a:pt x="626" y="343"/>
                </a:lnTo>
                <a:lnTo>
                  <a:pt x="626" y="341"/>
                </a:lnTo>
                <a:close/>
                <a:moveTo>
                  <a:pt x="586" y="353"/>
                </a:moveTo>
                <a:lnTo>
                  <a:pt x="584" y="353"/>
                </a:lnTo>
                <a:lnTo>
                  <a:pt x="584" y="352"/>
                </a:lnTo>
                <a:lnTo>
                  <a:pt x="586" y="352"/>
                </a:lnTo>
                <a:lnTo>
                  <a:pt x="586" y="350"/>
                </a:lnTo>
                <a:lnTo>
                  <a:pt x="586" y="346"/>
                </a:lnTo>
                <a:lnTo>
                  <a:pt x="586" y="345"/>
                </a:lnTo>
                <a:lnTo>
                  <a:pt x="584" y="345"/>
                </a:lnTo>
                <a:lnTo>
                  <a:pt x="584" y="344"/>
                </a:lnTo>
                <a:lnTo>
                  <a:pt x="586" y="343"/>
                </a:lnTo>
                <a:lnTo>
                  <a:pt x="586" y="341"/>
                </a:lnTo>
                <a:lnTo>
                  <a:pt x="587" y="341"/>
                </a:lnTo>
                <a:lnTo>
                  <a:pt x="588" y="343"/>
                </a:lnTo>
                <a:lnTo>
                  <a:pt x="588" y="344"/>
                </a:lnTo>
                <a:lnTo>
                  <a:pt x="588" y="345"/>
                </a:lnTo>
                <a:lnTo>
                  <a:pt x="588" y="346"/>
                </a:lnTo>
                <a:lnTo>
                  <a:pt x="587" y="348"/>
                </a:lnTo>
                <a:lnTo>
                  <a:pt x="587" y="349"/>
                </a:lnTo>
                <a:lnTo>
                  <a:pt x="587" y="350"/>
                </a:lnTo>
                <a:lnTo>
                  <a:pt x="587" y="352"/>
                </a:lnTo>
                <a:lnTo>
                  <a:pt x="586" y="352"/>
                </a:lnTo>
                <a:lnTo>
                  <a:pt x="586" y="353"/>
                </a:lnTo>
                <a:close/>
                <a:moveTo>
                  <a:pt x="713" y="335"/>
                </a:moveTo>
                <a:lnTo>
                  <a:pt x="711" y="335"/>
                </a:lnTo>
                <a:lnTo>
                  <a:pt x="711" y="333"/>
                </a:lnTo>
                <a:lnTo>
                  <a:pt x="710" y="333"/>
                </a:lnTo>
                <a:lnTo>
                  <a:pt x="710" y="332"/>
                </a:lnTo>
                <a:lnTo>
                  <a:pt x="711" y="332"/>
                </a:lnTo>
                <a:lnTo>
                  <a:pt x="713" y="333"/>
                </a:lnTo>
                <a:lnTo>
                  <a:pt x="713" y="335"/>
                </a:lnTo>
                <a:close/>
                <a:moveTo>
                  <a:pt x="744" y="329"/>
                </a:moveTo>
                <a:lnTo>
                  <a:pt x="745" y="329"/>
                </a:lnTo>
                <a:lnTo>
                  <a:pt x="745" y="331"/>
                </a:lnTo>
                <a:lnTo>
                  <a:pt x="745" y="332"/>
                </a:lnTo>
                <a:lnTo>
                  <a:pt x="744" y="332"/>
                </a:lnTo>
                <a:lnTo>
                  <a:pt x="743" y="332"/>
                </a:lnTo>
                <a:lnTo>
                  <a:pt x="743" y="331"/>
                </a:lnTo>
                <a:lnTo>
                  <a:pt x="741" y="331"/>
                </a:lnTo>
                <a:lnTo>
                  <a:pt x="743" y="329"/>
                </a:lnTo>
                <a:lnTo>
                  <a:pt x="744" y="329"/>
                </a:lnTo>
                <a:close/>
                <a:moveTo>
                  <a:pt x="668" y="328"/>
                </a:moveTo>
                <a:lnTo>
                  <a:pt x="669" y="328"/>
                </a:lnTo>
                <a:lnTo>
                  <a:pt x="671" y="329"/>
                </a:lnTo>
                <a:lnTo>
                  <a:pt x="671" y="332"/>
                </a:lnTo>
                <a:lnTo>
                  <a:pt x="672" y="333"/>
                </a:lnTo>
                <a:lnTo>
                  <a:pt x="673" y="335"/>
                </a:lnTo>
                <a:lnTo>
                  <a:pt x="673" y="336"/>
                </a:lnTo>
                <a:lnTo>
                  <a:pt x="675" y="336"/>
                </a:lnTo>
                <a:lnTo>
                  <a:pt x="676" y="336"/>
                </a:lnTo>
                <a:lnTo>
                  <a:pt x="677" y="336"/>
                </a:lnTo>
                <a:lnTo>
                  <a:pt x="679" y="336"/>
                </a:lnTo>
                <a:lnTo>
                  <a:pt x="679" y="335"/>
                </a:lnTo>
                <a:lnTo>
                  <a:pt x="680" y="335"/>
                </a:lnTo>
                <a:lnTo>
                  <a:pt x="681" y="335"/>
                </a:lnTo>
                <a:lnTo>
                  <a:pt x="681" y="336"/>
                </a:lnTo>
                <a:lnTo>
                  <a:pt x="683" y="336"/>
                </a:lnTo>
                <a:lnTo>
                  <a:pt x="684" y="336"/>
                </a:lnTo>
                <a:lnTo>
                  <a:pt x="684" y="337"/>
                </a:lnTo>
                <a:lnTo>
                  <a:pt x="685" y="339"/>
                </a:lnTo>
                <a:lnTo>
                  <a:pt x="685" y="340"/>
                </a:lnTo>
                <a:lnTo>
                  <a:pt x="685" y="341"/>
                </a:lnTo>
                <a:lnTo>
                  <a:pt x="684" y="341"/>
                </a:lnTo>
                <a:lnTo>
                  <a:pt x="684" y="343"/>
                </a:lnTo>
                <a:lnTo>
                  <a:pt x="685" y="344"/>
                </a:lnTo>
                <a:lnTo>
                  <a:pt x="685" y="345"/>
                </a:lnTo>
                <a:lnTo>
                  <a:pt x="684" y="345"/>
                </a:lnTo>
                <a:lnTo>
                  <a:pt x="685" y="345"/>
                </a:lnTo>
                <a:lnTo>
                  <a:pt x="686" y="345"/>
                </a:lnTo>
                <a:lnTo>
                  <a:pt x="686" y="346"/>
                </a:lnTo>
                <a:lnTo>
                  <a:pt x="688" y="346"/>
                </a:lnTo>
                <a:lnTo>
                  <a:pt x="689" y="346"/>
                </a:lnTo>
                <a:lnTo>
                  <a:pt x="689" y="348"/>
                </a:lnTo>
                <a:lnTo>
                  <a:pt x="689" y="346"/>
                </a:lnTo>
                <a:lnTo>
                  <a:pt x="690" y="346"/>
                </a:lnTo>
                <a:lnTo>
                  <a:pt x="690" y="348"/>
                </a:lnTo>
                <a:lnTo>
                  <a:pt x="692" y="348"/>
                </a:lnTo>
                <a:lnTo>
                  <a:pt x="693" y="348"/>
                </a:lnTo>
                <a:lnTo>
                  <a:pt x="694" y="348"/>
                </a:lnTo>
                <a:lnTo>
                  <a:pt x="696" y="346"/>
                </a:lnTo>
                <a:lnTo>
                  <a:pt x="697" y="346"/>
                </a:lnTo>
                <a:lnTo>
                  <a:pt x="698" y="348"/>
                </a:lnTo>
                <a:lnTo>
                  <a:pt x="701" y="348"/>
                </a:lnTo>
                <a:lnTo>
                  <a:pt x="702" y="348"/>
                </a:lnTo>
                <a:lnTo>
                  <a:pt x="703" y="349"/>
                </a:lnTo>
                <a:lnTo>
                  <a:pt x="705" y="349"/>
                </a:lnTo>
                <a:lnTo>
                  <a:pt x="705" y="348"/>
                </a:lnTo>
                <a:lnTo>
                  <a:pt x="706" y="348"/>
                </a:lnTo>
                <a:lnTo>
                  <a:pt x="707" y="348"/>
                </a:lnTo>
                <a:lnTo>
                  <a:pt x="707" y="349"/>
                </a:lnTo>
                <a:lnTo>
                  <a:pt x="709" y="349"/>
                </a:lnTo>
                <a:lnTo>
                  <a:pt x="710" y="350"/>
                </a:lnTo>
                <a:lnTo>
                  <a:pt x="710" y="352"/>
                </a:lnTo>
                <a:lnTo>
                  <a:pt x="713" y="353"/>
                </a:lnTo>
                <a:lnTo>
                  <a:pt x="714" y="353"/>
                </a:lnTo>
                <a:lnTo>
                  <a:pt x="715" y="353"/>
                </a:lnTo>
                <a:lnTo>
                  <a:pt x="719" y="353"/>
                </a:lnTo>
                <a:lnTo>
                  <a:pt x="719" y="352"/>
                </a:lnTo>
                <a:lnTo>
                  <a:pt x="720" y="353"/>
                </a:lnTo>
                <a:lnTo>
                  <a:pt x="722" y="353"/>
                </a:lnTo>
                <a:lnTo>
                  <a:pt x="724" y="354"/>
                </a:lnTo>
                <a:lnTo>
                  <a:pt x="726" y="354"/>
                </a:lnTo>
                <a:lnTo>
                  <a:pt x="727" y="356"/>
                </a:lnTo>
                <a:lnTo>
                  <a:pt x="727" y="357"/>
                </a:lnTo>
                <a:lnTo>
                  <a:pt x="728" y="358"/>
                </a:lnTo>
                <a:lnTo>
                  <a:pt x="728" y="360"/>
                </a:lnTo>
                <a:lnTo>
                  <a:pt x="727" y="360"/>
                </a:lnTo>
                <a:lnTo>
                  <a:pt x="726" y="361"/>
                </a:lnTo>
                <a:lnTo>
                  <a:pt x="726" y="362"/>
                </a:lnTo>
                <a:lnTo>
                  <a:pt x="726" y="363"/>
                </a:lnTo>
                <a:lnTo>
                  <a:pt x="724" y="363"/>
                </a:lnTo>
                <a:lnTo>
                  <a:pt x="724" y="365"/>
                </a:lnTo>
                <a:lnTo>
                  <a:pt x="723" y="365"/>
                </a:lnTo>
                <a:lnTo>
                  <a:pt x="722" y="366"/>
                </a:lnTo>
                <a:lnTo>
                  <a:pt x="720" y="365"/>
                </a:lnTo>
                <a:lnTo>
                  <a:pt x="719" y="365"/>
                </a:lnTo>
                <a:lnTo>
                  <a:pt x="718" y="365"/>
                </a:lnTo>
                <a:lnTo>
                  <a:pt x="717" y="365"/>
                </a:lnTo>
                <a:lnTo>
                  <a:pt x="715" y="365"/>
                </a:lnTo>
                <a:lnTo>
                  <a:pt x="714" y="365"/>
                </a:lnTo>
                <a:lnTo>
                  <a:pt x="713" y="366"/>
                </a:lnTo>
                <a:lnTo>
                  <a:pt x="711" y="366"/>
                </a:lnTo>
                <a:lnTo>
                  <a:pt x="710" y="365"/>
                </a:lnTo>
                <a:lnTo>
                  <a:pt x="709" y="365"/>
                </a:lnTo>
                <a:lnTo>
                  <a:pt x="707" y="365"/>
                </a:lnTo>
                <a:lnTo>
                  <a:pt x="706" y="365"/>
                </a:lnTo>
                <a:lnTo>
                  <a:pt x="705" y="365"/>
                </a:lnTo>
                <a:lnTo>
                  <a:pt x="703" y="366"/>
                </a:lnTo>
                <a:lnTo>
                  <a:pt x="702" y="366"/>
                </a:lnTo>
                <a:lnTo>
                  <a:pt x="702" y="367"/>
                </a:lnTo>
                <a:lnTo>
                  <a:pt x="701" y="369"/>
                </a:lnTo>
                <a:lnTo>
                  <a:pt x="701" y="370"/>
                </a:lnTo>
                <a:lnTo>
                  <a:pt x="701" y="371"/>
                </a:lnTo>
                <a:lnTo>
                  <a:pt x="701" y="373"/>
                </a:lnTo>
                <a:lnTo>
                  <a:pt x="700" y="373"/>
                </a:lnTo>
                <a:lnTo>
                  <a:pt x="700" y="375"/>
                </a:lnTo>
                <a:lnTo>
                  <a:pt x="700" y="377"/>
                </a:lnTo>
                <a:lnTo>
                  <a:pt x="700" y="379"/>
                </a:lnTo>
                <a:lnTo>
                  <a:pt x="698" y="379"/>
                </a:lnTo>
                <a:lnTo>
                  <a:pt x="697" y="381"/>
                </a:lnTo>
                <a:lnTo>
                  <a:pt x="697" y="382"/>
                </a:lnTo>
                <a:lnTo>
                  <a:pt x="697" y="383"/>
                </a:lnTo>
                <a:lnTo>
                  <a:pt x="697" y="384"/>
                </a:lnTo>
                <a:lnTo>
                  <a:pt x="698" y="386"/>
                </a:lnTo>
                <a:lnTo>
                  <a:pt x="698" y="388"/>
                </a:lnTo>
                <a:lnTo>
                  <a:pt x="698" y="390"/>
                </a:lnTo>
                <a:lnTo>
                  <a:pt x="697" y="390"/>
                </a:lnTo>
                <a:lnTo>
                  <a:pt x="697" y="391"/>
                </a:lnTo>
                <a:lnTo>
                  <a:pt x="697" y="392"/>
                </a:lnTo>
                <a:lnTo>
                  <a:pt x="697" y="395"/>
                </a:lnTo>
                <a:lnTo>
                  <a:pt x="696" y="396"/>
                </a:lnTo>
                <a:lnTo>
                  <a:pt x="694" y="396"/>
                </a:lnTo>
                <a:lnTo>
                  <a:pt x="693" y="396"/>
                </a:lnTo>
                <a:lnTo>
                  <a:pt x="690" y="396"/>
                </a:lnTo>
                <a:lnTo>
                  <a:pt x="690" y="398"/>
                </a:lnTo>
                <a:lnTo>
                  <a:pt x="689" y="398"/>
                </a:lnTo>
                <a:lnTo>
                  <a:pt x="688" y="398"/>
                </a:lnTo>
                <a:lnTo>
                  <a:pt x="688" y="399"/>
                </a:lnTo>
                <a:lnTo>
                  <a:pt x="686" y="399"/>
                </a:lnTo>
                <a:lnTo>
                  <a:pt x="686" y="398"/>
                </a:lnTo>
                <a:lnTo>
                  <a:pt x="686" y="399"/>
                </a:lnTo>
                <a:lnTo>
                  <a:pt x="685" y="399"/>
                </a:lnTo>
                <a:lnTo>
                  <a:pt x="686" y="399"/>
                </a:lnTo>
                <a:lnTo>
                  <a:pt x="685" y="399"/>
                </a:lnTo>
                <a:lnTo>
                  <a:pt x="684" y="399"/>
                </a:lnTo>
                <a:lnTo>
                  <a:pt x="683" y="399"/>
                </a:lnTo>
                <a:lnTo>
                  <a:pt x="681" y="400"/>
                </a:lnTo>
                <a:lnTo>
                  <a:pt x="677" y="400"/>
                </a:lnTo>
                <a:lnTo>
                  <a:pt x="676" y="400"/>
                </a:lnTo>
                <a:lnTo>
                  <a:pt x="676" y="401"/>
                </a:lnTo>
                <a:lnTo>
                  <a:pt x="675" y="401"/>
                </a:lnTo>
                <a:lnTo>
                  <a:pt x="673" y="401"/>
                </a:lnTo>
                <a:lnTo>
                  <a:pt x="672" y="403"/>
                </a:lnTo>
                <a:lnTo>
                  <a:pt x="671" y="403"/>
                </a:lnTo>
                <a:lnTo>
                  <a:pt x="669" y="403"/>
                </a:lnTo>
                <a:lnTo>
                  <a:pt x="669" y="404"/>
                </a:lnTo>
                <a:lnTo>
                  <a:pt x="668" y="404"/>
                </a:lnTo>
                <a:lnTo>
                  <a:pt x="667" y="404"/>
                </a:lnTo>
                <a:lnTo>
                  <a:pt x="667" y="405"/>
                </a:lnTo>
                <a:lnTo>
                  <a:pt x="665" y="405"/>
                </a:lnTo>
                <a:lnTo>
                  <a:pt x="664" y="405"/>
                </a:lnTo>
                <a:lnTo>
                  <a:pt x="663" y="405"/>
                </a:lnTo>
                <a:lnTo>
                  <a:pt x="663" y="407"/>
                </a:lnTo>
                <a:lnTo>
                  <a:pt x="662" y="407"/>
                </a:lnTo>
                <a:lnTo>
                  <a:pt x="660" y="407"/>
                </a:lnTo>
                <a:lnTo>
                  <a:pt x="659" y="407"/>
                </a:lnTo>
                <a:lnTo>
                  <a:pt x="658" y="407"/>
                </a:lnTo>
                <a:lnTo>
                  <a:pt x="656" y="405"/>
                </a:lnTo>
                <a:lnTo>
                  <a:pt x="656" y="407"/>
                </a:lnTo>
                <a:lnTo>
                  <a:pt x="655" y="407"/>
                </a:lnTo>
                <a:lnTo>
                  <a:pt x="654" y="407"/>
                </a:lnTo>
                <a:lnTo>
                  <a:pt x="652" y="407"/>
                </a:lnTo>
                <a:lnTo>
                  <a:pt x="651" y="407"/>
                </a:lnTo>
                <a:lnTo>
                  <a:pt x="650" y="407"/>
                </a:lnTo>
                <a:lnTo>
                  <a:pt x="648" y="407"/>
                </a:lnTo>
                <a:lnTo>
                  <a:pt x="648" y="405"/>
                </a:lnTo>
                <a:lnTo>
                  <a:pt x="647" y="405"/>
                </a:lnTo>
                <a:lnTo>
                  <a:pt x="646" y="405"/>
                </a:lnTo>
                <a:lnTo>
                  <a:pt x="646" y="407"/>
                </a:lnTo>
                <a:lnTo>
                  <a:pt x="645" y="407"/>
                </a:lnTo>
                <a:lnTo>
                  <a:pt x="643" y="407"/>
                </a:lnTo>
                <a:lnTo>
                  <a:pt x="642" y="407"/>
                </a:lnTo>
                <a:lnTo>
                  <a:pt x="642" y="405"/>
                </a:lnTo>
                <a:lnTo>
                  <a:pt x="642" y="404"/>
                </a:lnTo>
                <a:lnTo>
                  <a:pt x="642" y="403"/>
                </a:lnTo>
                <a:lnTo>
                  <a:pt x="643" y="401"/>
                </a:lnTo>
                <a:lnTo>
                  <a:pt x="642" y="401"/>
                </a:lnTo>
                <a:lnTo>
                  <a:pt x="641" y="401"/>
                </a:lnTo>
                <a:lnTo>
                  <a:pt x="641" y="399"/>
                </a:lnTo>
                <a:lnTo>
                  <a:pt x="639" y="400"/>
                </a:lnTo>
                <a:lnTo>
                  <a:pt x="638" y="399"/>
                </a:lnTo>
                <a:lnTo>
                  <a:pt x="637" y="399"/>
                </a:lnTo>
                <a:lnTo>
                  <a:pt x="637" y="398"/>
                </a:lnTo>
                <a:lnTo>
                  <a:pt x="635" y="398"/>
                </a:lnTo>
                <a:lnTo>
                  <a:pt x="634" y="398"/>
                </a:lnTo>
                <a:lnTo>
                  <a:pt x="634" y="396"/>
                </a:lnTo>
                <a:lnTo>
                  <a:pt x="633" y="395"/>
                </a:lnTo>
                <a:lnTo>
                  <a:pt x="631" y="394"/>
                </a:lnTo>
                <a:lnTo>
                  <a:pt x="631" y="392"/>
                </a:lnTo>
                <a:lnTo>
                  <a:pt x="630" y="391"/>
                </a:lnTo>
                <a:lnTo>
                  <a:pt x="631" y="390"/>
                </a:lnTo>
                <a:lnTo>
                  <a:pt x="630" y="390"/>
                </a:lnTo>
                <a:lnTo>
                  <a:pt x="629" y="391"/>
                </a:lnTo>
                <a:lnTo>
                  <a:pt x="629" y="390"/>
                </a:lnTo>
                <a:lnTo>
                  <a:pt x="628" y="390"/>
                </a:lnTo>
                <a:lnTo>
                  <a:pt x="629" y="388"/>
                </a:lnTo>
                <a:lnTo>
                  <a:pt x="629" y="387"/>
                </a:lnTo>
                <a:lnTo>
                  <a:pt x="628" y="387"/>
                </a:lnTo>
                <a:lnTo>
                  <a:pt x="626" y="387"/>
                </a:lnTo>
                <a:lnTo>
                  <a:pt x="626" y="386"/>
                </a:lnTo>
                <a:lnTo>
                  <a:pt x="625" y="386"/>
                </a:lnTo>
                <a:lnTo>
                  <a:pt x="624" y="386"/>
                </a:lnTo>
                <a:lnTo>
                  <a:pt x="624" y="384"/>
                </a:lnTo>
                <a:lnTo>
                  <a:pt x="624" y="383"/>
                </a:lnTo>
                <a:lnTo>
                  <a:pt x="622" y="383"/>
                </a:lnTo>
                <a:lnTo>
                  <a:pt x="622" y="382"/>
                </a:lnTo>
                <a:lnTo>
                  <a:pt x="622" y="381"/>
                </a:lnTo>
                <a:lnTo>
                  <a:pt x="622" y="379"/>
                </a:lnTo>
                <a:lnTo>
                  <a:pt x="624" y="379"/>
                </a:lnTo>
                <a:lnTo>
                  <a:pt x="625" y="379"/>
                </a:lnTo>
                <a:lnTo>
                  <a:pt x="624" y="379"/>
                </a:lnTo>
                <a:lnTo>
                  <a:pt x="624" y="378"/>
                </a:lnTo>
                <a:lnTo>
                  <a:pt x="625" y="377"/>
                </a:lnTo>
                <a:lnTo>
                  <a:pt x="624" y="377"/>
                </a:lnTo>
                <a:lnTo>
                  <a:pt x="622" y="377"/>
                </a:lnTo>
                <a:lnTo>
                  <a:pt x="622" y="375"/>
                </a:lnTo>
                <a:lnTo>
                  <a:pt x="624" y="375"/>
                </a:lnTo>
                <a:lnTo>
                  <a:pt x="624" y="374"/>
                </a:lnTo>
                <a:lnTo>
                  <a:pt x="625" y="374"/>
                </a:lnTo>
                <a:lnTo>
                  <a:pt x="625" y="373"/>
                </a:lnTo>
                <a:lnTo>
                  <a:pt x="626" y="373"/>
                </a:lnTo>
                <a:lnTo>
                  <a:pt x="625" y="373"/>
                </a:lnTo>
                <a:lnTo>
                  <a:pt x="625" y="371"/>
                </a:lnTo>
                <a:lnTo>
                  <a:pt x="624" y="371"/>
                </a:lnTo>
                <a:lnTo>
                  <a:pt x="624" y="370"/>
                </a:lnTo>
                <a:lnTo>
                  <a:pt x="622" y="370"/>
                </a:lnTo>
                <a:lnTo>
                  <a:pt x="622" y="369"/>
                </a:lnTo>
                <a:lnTo>
                  <a:pt x="621" y="369"/>
                </a:lnTo>
                <a:lnTo>
                  <a:pt x="621" y="367"/>
                </a:lnTo>
                <a:lnTo>
                  <a:pt x="620" y="367"/>
                </a:lnTo>
                <a:lnTo>
                  <a:pt x="620" y="366"/>
                </a:lnTo>
                <a:lnTo>
                  <a:pt x="618" y="366"/>
                </a:lnTo>
                <a:lnTo>
                  <a:pt x="617" y="366"/>
                </a:lnTo>
                <a:lnTo>
                  <a:pt x="616" y="366"/>
                </a:lnTo>
                <a:lnTo>
                  <a:pt x="614" y="366"/>
                </a:lnTo>
                <a:lnTo>
                  <a:pt x="614" y="367"/>
                </a:lnTo>
                <a:lnTo>
                  <a:pt x="613" y="367"/>
                </a:lnTo>
                <a:lnTo>
                  <a:pt x="613" y="366"/>
                </a:lnTo>
                <a:lnTo>
                  <a:pt x="612" y="366"/>
                </a:lnTo>
                <a:lnTo>
                  <a:pt x="611" y="366"/>
                </a:lnTo>
                <a:lnTo>
                  <a:pt x="611" y="365"/>
                </a:lnTo>
                <a:lnTo>
                  <a:pt x="609" y="365"/>
                </a:lnTo>
                <a:lnTo>
                  <a:pt x="609" y="363"/>
                </a:lnTo>
                <a:lnTo>
                  <a:pt x="608" y="363"/>
                </a:lnTo>
                <a:lnTo>
                  <a:pt x="607" y="363"/>
                </a:lnTo>
                <a:lnTo>
                  <a:pt x="607" y="362"/>
                </a:lnTo>
                <a:lnTo>
                  <a:pt x="605" y="362"/>
                </a:lnTo>
                <a:lnTo>
                  <a:pt x="605" y="361"/>
                </a:lnTo>
                <a:lnTo>
                  <a:pt x="607" y="361"/>
                </a:lnTo>
                <a:lnTo>
                  <a:pt x="608" y="361"/>
                </a:lnTo>
                <a:lnTo>
                  <a:pt x="608" y="360"/>
                </a:lnTo>
                <a:lnTo>
                  <a:pt x="607" y="360"/>
                </a:lnTo>
                <a:lnTo>
                  <a:pt x="607" y="358"/>
                </a:lnTo>
                <a:lnTo>
                  <a:pt x="607" y="357"/>
                </a:lnTo>
                <a:lnTo>
                  <a:pt x="605" y="357"/>
                </a:lnTo>
                <a:lnTo>
                  <a:pt x="605" y="356"/>
                </a:lnTo>
                <a:lnTo>
                  <a:pt x="607" y="354"/>
                </a:lnTo>
                <a:lnTo>
                  <a:pt x="607" y="353"/>
                </a:lnTo>
                <a:lnTo>
                  <a:pt x="608" y="353"/>
                </a:lnTo>
                <a:lnTo>
                  <a:pt x="608" y="354"/>
                </a:lnTo>
                <a:lnTo>
                  <a:pt x="608" y="353"/>
                </a:lnTo>
                <a:lnTo>
                  <a:pt x="609" y="352"/>
                </a:lnTo>
                <a:lnTo>
                  <a:pt x="609" y="350"/>
                </a:lnTo>
                <a:lnTo>
                  <a:pt x="611" y="350"/>
                </a:lnTo>
                <a:lnTo>
                  <a:pt x="611" y="349"/>
                </a:lnTo>
                <a:lnTo>
                  <a:pt x="609" y="349"/>
                </a:lnTo>
                <a:lnTo>
                  <a:pt x="609" y="350"/>
                </a:lnTo>
                <a:lnTo>
                  <a:pt x="611" y="348"/>
                </a:lnTo>
                <a:lnTo>
                  <a:pt x="612" y="346"/>
                </a:lnTo>
                <a:lnTo>
                  <a:pt x="613" y="346"/>
                </a:lnTo>
                <a:lnTo>
                  <a:pt x="613" y="345"/>
                </a:lnTo>
                <a:lnTo>
                  <a:pt x="614" y="344"/>
                </a:lnTo>
                <a:lnTo>
                  <a:pt x="616" y="344"/>
                </a:lnTo>
                <a:lnTo>
                  <a:pt x="617" y="344"/>
                </a:lnTo>
                <a:lnTo>
                  <a:pt x="618" y="344"/>
                </a:lnTo>
                <a:lnTo>
                  <a:pt x="618" y="345"/>
                </a:lnTo>
                <a:lnTo>
                  <a:pt x="620" y="345"/>
                </a:lnTo>
                <a:lnTo>
                  <a:pt x="621" y="345"/>
                </a:lnTo>
                <a:lnTo>
                  <a:pt x="622" y="345"/>
                </a:lnTo>
                <a:lnTo>
                  <a:pt x="622" y="346"/>
                </a:lnTo>
                <a:lnTo>
                  <a:pt x="624" y="346"/>
                </a:lnTo>
                <a:lnTo>
                  <a:pt x="624" y="348"/>
                </a:lnTo>
                <a:lnTo>
                  <a:pt x="624" y="349"/>
                </a:lnTo>
                <a:lnTo>
                  <a:pt x="625" y="349"/>
                </a:lnTo>
                <a:lnTo>
                  <a:pt x="626" y="349"/>
                </a:lnTo>
                <a:lnTo>
                  <a:pt x="626" y="350"/>
                </a:lnTo>
                <a:lnTo>
                  <a:pt x="628" y="350"/>
                </a:lnTo>
                <a:lnTo>
                  <a:pt x="628" y="349"/>
                </a:lnTo>
                <a:lnTo>
                  <a:pt x="629" y="349"/>
                </a:lnTo>
                <a:lnTo>
                  <a:pt x="630" y="349"/>
                </a:lnTo>
                <a:lnTo>
                  <a:pt x="630" y="348"/>
                </a:lnTo>
                <a:lnTo>
                  <a:pt x="630" y="346"/>
                </a:lnTo>
                <a:lnTo>
                  <a:pt x="631" y="346"/>
                </a:lnTo>
                <a:lnTo>
                  <a:pt x="633" y="346"/>
                </a:lnTo>
                <a:lnTo>
                  <a:pt x="634" y="345"/>
                </a:lnTo>
                <a:lnTo>
                  <a:pt x="634" y="346"/>
                </a:lnTo>
                <a:lnTo>
                  <a:pt x="634" y="349"/>
                </a:lnTo>
                <a:lnTo>
                  <a:pt x="635" y="350"/>
                </a:lnTo>
                <a:lnTo>
                  <a:pt x="635" y="352"/>
                </a:lnTo>
                <a:lnTo>
                  <a:pt x="635" y="354"/>
                </a:lnTo>
                <a:lnTo>
                  <a:pt x="637" y="354"/>
                </a:lnTo>
                <a:lnTo>
                  <a:pt x="637" y="356"/>
                </a:lnTo>
                <a:lnTo>
                  <a:pt x="638" y="356"/>
                </a:lnTo>
                <a:lnTo>
                  <a:pt x="637" y="356"/>
                </a:lnTo>
                <a:lnTo>
                  <a:pt x="637" y="357"/>
                </a:lnTo>
                <a:lnTo>
                  <a:pt x="638" y="357"/>
                </a:lnTo>
                <a:lnTo>
                  <a:pt x="637" y="358"/>
                </a:lnTo>
                <a:lnTo>
                  <a:pt x="637" y="360"/>
                </a:lnTo>
                <a:lnTo>
                  <a:pt x="637" y="361"/>
                </a:lnTo>
                <a:lnTo>
                  <a:pt x="637" y="367"/>
                </a:lnTo>
                <a:lnTo>
                  <a:pt x="638" y="369"/>
                </a:lnTo>
                <a:lnTo>
                  <a:pt x="646" y="369"/>
                </a:lnTo>
                <a:lnTo>
                  <a:pt x="648" y="369"/>
                </a:lnTo>
                <a:lnTo>
                  <a:pt x="650" y="369"/>
                </a:lnTo>
                <a:lnTo>
                  <a:pt x="651" y="369"/>
                </a:lnTo>
                <a:lnTo>
                  <a:pt x="654" y="369"/>
                </a:lnTo>
                <a:lnTo>
                  <a:pt x="655" y="369"/>
                </a:lnTo>
                <a:lnTo>
                  <a:pt x="658" y="369"/>
                </a:lnTo>
                <a:lnTo>
                  <a:pt x="659" y="369"/>
                </a:lnTo>
                <a:lnTo>
                  <a:pt x="662" y="369"/>
                </a:lnTo>
                <a:lnTo>
                  <a:pt x="668" y="369"/>
                </a:lnTo>
                <a:lnTo>
                  <a:pt x="667" y="365"/>
                </a:lnTo>
                <a:lnTo>
                  <a:pt x="665" y="361"/>
                </a:lnTo>
                <a:lnTo>
                  <a:pt x="664" y="354"/>
                </a:lnTo>
                <a:lnTo>
                  <a:pt x="664" y="353"/>
                </a:lnTo>
                <a:lnTo>
                  <a:pt x="662" y="346"/>
                </a:lnTo>
                <a:lnTo>
                  <a:pt x="660" y="344"/>
                </a:lnTo>
                <a:lnTo>
                  <a:pt x="660" y="343"/>
                </a:lnTo>
                <a:lnTo>
                  <a:pt x="660" y="341"/>
                </a:lnTo>
                <a:lnTo>
                  <a:pt x="660" y="340"/>
                </a:lnTo>
                <a:lnTo>
                  <a:pt x="662" y="340"/>
                </a:lnTo>
                <a:lnTo>
                  <a:pt x="660" y="340"/>
                </a:lnTo>
                <a:lnTo>
                  <a:pt x="660" y="339"/>
                </a:lnTo>
                <a:lnTo>
                  <a:pt x="662" y="337"/>
                </a:lnTo>
                <a:lnTo>
                  <a:pt x="660" y="337"/>
                </a:lnTo>
                <a:lnTo>
                  <a:pt x="660" y="336"/>
                </a:lnTo>
                <a:lnTo>
                  <a:pt x="660" y="335"/>
                </a:lnTo>
                <a:lnTo>
                  <a:pt x="662" y="335"/>
                </a:lnTo>
                <a:lnTo>
                  <a:pt x="662" y="333"/>
                </a:lnTo>
                <a:lnTo>
                  <a:pt x="660" y="333"/>
                </a:lnTo>
                <a:lnTo>
                  <a:pt x="660" y="332"/>
                </a:lnTo>
                <a:lnTo>
                  <a:pt x="662" y="332"/>
                </a:lnTo>
                <a:lnTo>
                  <a:pt x="663" y="332"/>
                </a:lnTo>
                <a:lnTo>
                  <a:pt x="663" y="331"/>
                </a:lnTo>
                <a:lnTo>
                  <a:pt x="662" y="329"/>
                </a:lnTo>
                <a:lnTo>
                  <a:pt x="663" y="329"/>
                </a:lnTo>
                <a:lnTo>
                  <a:pt x="665" y="328"/>
                </a:lnTo>
                <a:lnTo>
                  <a:pt x="667" y="328"/>
                </a:lnTo>
                <a:lnTo>
                  <a:pt x="668" y="328"/>
                </a:lnTo>
                <a:close/>
                <a:moveTo>
                  <a:pt x="532" y="328"/>
                </a:moveTo>
                <a:lnTo>
                  <a:pt x="532" y="329"/>
                </a:lnTo>
                <a:lnTo>
                  <a:pt x="532" y="332"/>
                </a:lnTo>
                <a:lnTo>
                  <a:pt x="531" y="332"/>
                </a:lnTo>
                <a:lnTo>
                  <a:pt x="529" y="331"/>
                </a:lnTo>
                <a:lnTo>
                  <a:pt x="528" y="331"/>
                </a:lnTo>
                <a:lnTo>
                  <a:pt x="528" y="329"/>
                </a:lnTo>
                <a:lnTo>
                  <a:pt x="528" y="328"/>
                </a:lnTo>
                <a:lnTo>
                  <a:pt x="529" y="328"/>
                </a:lnTo>
                <a:lnTo>
                  <a:pt x="528" y="328"/>
                </a:lnTo>
                <a:lnTo>
                  <a:pt x="528" y="327"/>
                </a:lnTo>
                <a:lnTo>
                  <a:pt x="529" y="326"/>
                </a:lnTo>
                <a:lnTo>
                  <a:pt x="529" y="324"/>
                </a:lnTo>
                <a:lnTo>
                  <a:pt x="532" y="327"/>
                </a:lnTo>
                <a:lnTo>
                  <a:pt x="532" y="328"/>
                </a:lnTo>
                <a:close/>
                <a:moveTo>
                  <a:pt x="740" y="323"/>
                </a:moveTo>
                <a:lnTo>
                  <a:pt x="740" y="324"/>
                </a:lnTo>
                <a:lnTo>
                  <a:pt x="739" y="326"/>
                </a:lnTo>
                <a:lnTo>
                  <a:pt x="737" y="326"/>
                </a:lnTo>
                <a:lnTo>
                  <a:pt x="737" y="327"/>
                </a:lnTo>
                <a:lnTo>
                  <a:pt x="736" y="327"/>
                </a:lnTo>
                <a:lnTo>
                  <a:pt x="735" y="326"/>
                </a:lnTo>
                <a:lnTo>
                  <a:pt x="735" y="324"/>
                </a:lnTo>
                <a:lnTo>
                  <a:pt x="736" y="324"/>
                </a:lnTo>
                <a:lnTo>
                  <a:pt x="737" y="324"/>
                </a:lnTo>
                <a:lnTo>
                  <a:pt x="739" y="323"/>
                </a:lnTo>
                <a:lnTo>
                  <a:pt x="740" y="323"/>
                </a:lnTo>
                <a:close/>
                <a:moveTo>
                  <a:pt x="525" y="327"/>
                </a:moveTo>
                <a:lnTo>
                  <a:pt x="524" y="327"/>
                </a:lnTo>
                <a:lnTo>
                  <a:pt x="523" y="327"/>
                </a:lnTo>
                <a:lnTo>
                  <a:pt x="523" y="326"/>
                </a:lnTo>
                <a:lnTo>
                  <a:pt x="523" y="324"/>
                </a:lnTo>
                <a:lnTo>
                  <a:pt x="523" y="323"/>
                </a:lnTo>
                <a:lnTo>
                  <a:pt x="523" y="322"/>
                </a:lnTo>
                <a:lnTo>
                  <a:pt x="524" y="322"/>
                </a:lnTo>
                <a:lnTo>
                  <a:pt x="525" y="322"/>
                </a:lnTo>
                <a:lnTo>
                  <a:pt x="525" y="323"/>
                </a:lnTo>
                <a:lnTo>
                  <a:pt x="524" y="323"/>
                </a:lnTo>
                <a:lnTo>
                  <a:pt x="525" y="323"/>
                </a:lnTo>
                <a:lnTo>
                  <a:pt x="525" y="324"/>
                </a:lnTo>
                <a:lnTo>
                  <a:pt x="525" y="326"/>
                </a:lnTo>
                <a:lnTo>
                  <a:pt x="525" y="327"/>
                </a:lnTo>
                <a:close/>
                <a:moveTo>
                  <a:pt x="546" y="309"/>
                </a:moveTo>
                <a:lnTo>
                  <a:pt x="548" y="309"/>
                </a:lnTo>
                <a:lnTo>
                  <a:pt x="548" y="310"/>
                </a:lnTo>
                <a:lnTo>
                  <a:pt x="549" y="310"/>
                </a:lnTo>
                <a:lnTo>
                  <a:pt x="548" y="310"/>
                </a:lnTo>
                <a:lnTo>
                  <a:pt x="549" y="311"/>
                </a:lnTo>
                <a:lnTo>
                  <a:pt x="550" y="312"/>
                </a:lnTo>
                <a:lnTo>
                  <a:pt x="550" y="314"/>
                </a:lnTo>
                <a:lnTo>
                  <a:pt x="550" y="315"/>
                </a:lnTo>
                <a:lnTo>
                  <a:pt x="549" y="315"/>
                </a:lnTo>
                <a:lnTo>
                  <a:pt x="548" y="314"/>
                </a:lnTo>
                <a:lnTo>
                  <a:pt x="548" y="312"/>
                </a:lnTo>
                <a:lnTo>
                  <a:pt x="545" y="310"/>
                </a:lnTo>
                <a:lnTo>
                  <a:pt x="546" y="309"/>
                </a:lnTo>
                <a:close/>
                <a:moveTo>
                  <a:pt x="552" y="311"/>
                </a:moveTo>
                <a:lnTo>
                  <a:pt x="550" y="310"/>
                </a:lnTo>
                <a:lnTo>
                  <a:pt x="550" y="309"/>
                </a:lnTo>
                <a:lnTo>
                  <a:pt x="549" y="309"/>
                </a:lnTo>
                <a:lnTo>
                  <a:pt x="549" y="307"/>
                </a:lnTo>
                <a:lnTo>
                  <a:pt x="550" y="306"/>
                </a:lnTo>
                <a:lnTo>
                  <a:pt x="552" y="306"/>
                </a:lnTo>
                <a:lnTo>
                  <a:pt x="553" y="307"/>
                </a:lnTo>
                <a:lnTo>
                  <a:pt x="553" y="309"/>
                </a:lnTo>
                <a:lnTo>
                  <a:pt x="552" y="309"/>
                </a:lnTo>
                <a:lnTo>
                  <a:pt x="552" y="310"/>
                </a:lnTo>
                <a:lnTo>
                  <a:pt x="552" y="311"/>
                </a:lnTo>
                <a:close/>
                <a:moveTo>
                  <a:pt x="559" y="293"/>
                </a:moveTo>
                <a:lnTo>
                  <a:pt x="561" y="294"/>
                </a:lnTo>
                <a:lnTo>
                  <a:pt x="559" y="295"/>
                </a:lnTo>
                <a:lnTo>
                  <a:pt x="561" y="297"/>
                </a:lnTo>
                <a:lnTo>
                  <a:pt x="559" y="297"/>
                </a:lnTo>
                <a:lnTo>
                  <a:pt x="558" y="297"/>
                </a:lnTo>
                <a:lnTo>
                  <a:pt x="558" y="294"/>
                </a:lnTo>
                <a:lnTo>
                  <a:pt x="558" y="293"/>
                </a:lnTo>
                <a:lnTo>
                  <a:pt x="559" y="293"/>
                </a:lnTo>
                <a:close/>
                <a:moveTo>
                  <a:pt x="1117" y="192"/>
                </a:moveTo>
                <a:lnTo>
                  <a:pt x="1117" y="193"/>
                </a:lnTo>
                <a:lnTo>
                  <a:pt x="1116" y="192"/>
                </a:lnTo>
                <a:lnTo>
                  <a:pt x="1117" y="192"/>
                </a:lnTo>
                <a:close/>
                <a:moveTo>
                  <a:pt x="1122" y="187"/>
                </a:moveTo>
                <a:lnTo>
                  <a:pt x="1121" y="187"/>
                </a:lnTo>
                <a:lnTo>
                  <a:pt x="1122" y="187"/>
                </a:lnTo>
                <a:close/>
                <a:moveTo>
                  <a:pt x="1128" y="185"/>
                </a:moveTo>
                <a:lnTo>
                  <a:pt x="1129" y="187"/>
                </a:lnTo>
                <a:lnTo>
                  <a:pt x="1128" y="187"/>
                </a:lnTo>
                <a:lnTo>
                  <a:pt x="1128" y="188"/>
                </a:lnTo>
                <a:lnTo>
                  <a:pt x="1128" y="189"/>
                </a:lnTo>
                <a:lnTo>
                  <a:pt x="1126" y="191"/>
                </a:lnTo>
                <a:lnTo>
                  <a:pt x="1125" y="192"/>
                </a:lnTo>
                <a:lnTo>
                  <a:pt x="1124" y="192"/>
                </a:lnTo>
                <a:lnTo>
                  <a:pt x="1124" y="193"/>
                </a:lnTo>
                <a:lnTo>
                  <a:pt x="1122" y="193"/>
                </a:lnTo>
                <a:lnTo>
                  <a:pt x="1121" y="195"/>
                </a:lnTo>
                <a:lnTo>
                  <a:pt x="1120" y="196"/>
                </a:lnTo>
                <a:lnTo>
                  <a:pt x="1120" y="197"/>
                </a:lnTo>
                <a:lnTo>
                  <a:pt x="1120" y="199"/>
                </a:lnTo>
                <a:lnTo>
                  <a:pt x="1120" y="200"/>
                </a:lnTo>
                <a:lnTo>
                  <a:pt x="1121" y="200"/>
                </a:lnTo>
                <a:lnTo>
                  <a:pt x="1120" y="201"/>
                </a:lnTo>
                <a:lnTo>
                  <a:pt x="1117" y="205"/>
                </a:lnTo>
                <a:lnTo>
                  <a:pt x="1116" y="205"/>
                </a:lnTo>
                <a:lnTo>
                  <a:pt x="1115" y="204"/>
                </a:lnTo>
                <a:lnTo>
                  <a:pt x="1115" y="202"/>
                </a:lnTo>
                <a:lnTo>
                  <a:pt x="1115" y="201"/>
                </a:lnTo>
                <a:lnTo>
                  <a:pt x="1115" y="200"/>
                </a:lnTo>
                <a:lnTo>
                  <a:pt x="1113" y="200"/>
                </a:lnTo>
                <a:lnTo>
                  <a:pt x="1113" y="199"/>
                </a:lnTo>
                <a:lnTo>
                  <a:pt x="1115" y="197"/>
                </a:lnTo>
                <a:lnTo>
                  <a:pt x="1115" y="196"/>
                </a:lnTo>
                <a:lnTo>
                  <a:pt x="1116" y="196"/>
                </a:lnTo>
                <a:lnTo>
                  <a:pt x="1117" y="195"/>
                </a:lnTo>
                <a:lnTo>
                  <a:pt x="1118" y="193"/>
                </a:lnTo>
                <a:lnTo>
                  <a:pt x="1118" y="192"/>
                </a:lnTo>
                <a:lnTo>
                  <a:pt x="1120" y="192"/>
                </a:lnTo>
                <a:lnTo>
                  <a:pt x="1121" y="191"/>
                </a:lnTo>
                <a:lnTo>
                  <a:pt x="1121" y="189"/>
                </a:lnTo>
                <a:lnTo>
                  <a:pt x="1122" y="189"/>
                </a:lnTo>
                <a:lnTo>
                  <a:pt x="1124" y="188"/>
                </a:lnTo>
                <a:lnTo>
                  <a:pt x="1125" y="187"/>
                </a:lnTo>
                <a:lnTo>
                  <a:pt x="1126" y="187"/>
                </a:lnTo>
                <a:lnTo>
                  <a:pt x="1128" y="187"/>
                </a:lnTo>
                <a:lnTo>
                  <a:pt x="1128" y="185"/>
                </a:lnTo>
                <a:close/>
                <a:moveTo>
                  <a:pt x="1128" y="185"/>
                </a:moveTo>
                <a:lnTo>
                  <a:pt x="1126" y="185"/>
                </a:lnTo>
                <a:lnTo>
                  <a:pt x="1126" y="184"/>
                </a:lnTo>
                <a:lnTo>
                  <a:pt x="1128" y="184"/>
                </a:lnTo>
                <a:lnTo>
                  <a:pt x="1128" y="185"/>
                </a:lnTo>
                <a:close/>
                <a:moveTo>
                  <a:pt x="1122" y="183"/>
                </a:moveTo>
                <a:lnTo>
                  <a:pt x="1124" y="183"/>
                </a:lnTo>
                <a:lnTo>
                  <a:pt x="1122" y="183"/>
                </a:lnTo>
                <a:close/>
                <a:moveTo>
                  <a:pt x="1115" y="127"/>
                </a:moveTo>
                <a:lnTo>
                  <a:pt x="1115" y="128"/>
                </a:lnTo>
                <a:lnTo>
                  <a:pt x="1113" y="128"/>
                </a:lnTo>
                <a:lnTo>
                  <a:pt x="1113" y="127"/>
                </a:lnTo>
                <a:lnTo>
                  <a:pt x="1115" y="127"/>
                </a:lnTo>
                <a:close/>
                <a:moveTo>
                  <a:pt x="1193" y="2"/>
                </a:moveTo>
                <a:lnTo>
                  <a:pt x="1196" y="4"/>
                </a:lnTo>
                <a:lnTo>
                  <a:pt x="1197" y="2"/>
                </a:lnTo>
                <a:lnTo>
                  <a:pt x="1200" y="4"/>
                </a:lnTo>
                <a:lnTo>
                  <a:pt x="1202" y="4"/>
                </a:lnTo>
                <a:lnTo>
                  <a:pt x="1209" y="13"/>
                </a:lnTo>
                <a:lnTo>
                  <a:pt x="1215" y="21"/>
                </a:lnTo>
                <a:lnTo>
                  <a:pt x="1231" y="30"/>
                </a:lnTo>
                <a:lnTo>
                  <a:pt x="1232" y="30"/>
                </a:lnTo>
                <a:lnTo>
                  <a:pt x="1249" y="43"/>
                </a:lnTo>
                <a:lnTo>
                  <a:pt x="1249" y="45"/>
                </a:lnTo>
                <a:lnTo>
                  <a:pt x="1251" y="47"/>
                </a:lnTo>
                <a:lnTo>
                  <a:pt x="1251" y="49"/>
                </a:lnTo>
                <a:lnTo>
                  <a:pt x="1252" y="51"/>
                </a:lnTo>
                <a:lnTo>
                  <a:pt x="1253" y="55"/>
                </a:lnTo>
                <a:lnTo>
                  <a:pt x="1256" y="56"/>
                </a:lnTo>
                <a:lnTo>
                  <a:pt x="1259" y="57"/>
                </a:lnTo>
                <a:lnTo>
                  <a:pt x="1260" y="58"/>
                </a:lnTo>
                <a:lnTo>
                  <a:pt x="1261" y="60"/>
                </a:lnTo>
                <a:lnTo>
                  <a:pt x="1261" y="61"/>
                </a:lnTo>
                <a:lnTo>
                  <a:pt x="1261" y="62"/>
                </a:lnTo>
                <a:lnTo>
                  <a:pt x="1261" y="64"/>
                </a:lnTo>
                <a:lnTo>
                  <a:pt x="1260" y="65"/>
                </a:lnTo>
                <a:lnTo>
                  <a:pt x="1259" y="64"/>
                </a:lnTo>
                <a:lnTo>
                  <a:pt x="1257" y="64"/>
                </a:lnTo>
                <a:lnTo>
                  <a:pt x="1256" y="62"/>
                </a:lnTo>
                <a:lnTo>
                  <a:pt x="1255" y="62"/>
                </a:lnTo>
                <a:lnTo>
                  <a:pt x="1253" y="62"/>
                </a:lnTo>
                <a:lnTo>
                  <a:pt x="1252" y="65"/>
                </a:lnTo>
                <a:lnTo>
                  <a:pt x="1252" y="66"/>
                </a:lnTo>
                <a:lnTo>
                  <a:pt x="1252" y="68"/>
                </a:lnTo>
                <a:lnTo>
                  <a:pt x="1253" y="70"/>
                </a:lnTo>
                <a:lnTo>
                  <a:pt x="1253" y="72"/>
                </a:lnTo>
                <a:lnTo>
                  <a:pt x="1253" y="73"/>
                </a:lnTo>
                <a:lnTo>
                  <a:pt x="1255" y="74"/>
                </a:lnTo>
                <a:lnTo>
                  <a:pt x="1256" y="76"/>
                </a:lnTo>
                <a:lnTo>
                  <a:pt x="1257" y="77"/>
                </a:lnTo>
                <a:lnTo>
                  <a:pt x="1259" y="79"/>
                </a:lnTo>
                <a:lnTo>
                  <a:pt x="1259" y="81"/>
                </a:lnTo>
                <a:lnTo>
                  <a:pt x="1261" y="82"/>
                </a:lnTo>
                <a:lnTo>
                  <a:pt x="1265" y="85"/>
                </a:lnTo>
                <a:lnTo>
                  <a:pt x="1268" y="89"/>
                </a:lnTo>
                <a:lnTo>
                  <a:pt x="1268" y="90"/>
                </a:lnTo>
                <a:lnTo>
                  <a:pt x="1269" y="90"/>
                </a:lnTo>
                <a:lnTo>
                  <a:pt x="1270" y="91"/>
                </a:lnTo>
                <a:lnTo>
                  <a:pt x="1272" y="91"/>
                </a:lnTo>
                <a:lnTo>
                  <a:pt x="1272" y="93"/>
                </a:lnTo>
                <a:lnTo>
                  <a:pt x="1273" y="94"/>
                </a:lnTo>
                <a:lnTo>
                  <a:pt x="1274" y="94"/>
                </a:lnTo>
                <a:lnTo>
                  <a:pt x="1274" y="95"/>
                </a:lnTo>
                <a:lnTo>
                  <a:pt x="1274" y="96"/>
                </a:lnTo>
                <a:lnTo>
                  <a:pt x="1276" y="96"/>
                </a:lnTo>
                <a:lnTo>
                  <a:pt x="1276" y="98"/>
                </a:lnTo>
                <a:lnTo>
                  <a:pt x="1277" y="99"/>
                </a:lnTo>
                <a:lnTo>
                  <a:pt x="1278" y="100"/>
                </a:lnTo>
                <a:lnTo>
                  <a:pt x="1278" y="102"/>
                </a:lnTo>
                <a:lnTo>
                  <a:pt x="1278" y="103"/>
                </a:lnTo>
                <a:lnTo>
                  <a:pt x="1278" y="106"/>
                </a:lnTo>
                <a:lnTo>
                  <a:pt x="1278" y="107"/>
                </a:lnTo>
                <a:lnTo>
                  <a:pt x="1279" y="108"/>
                </a:lnTo>
                <a:lnTo>
                  <a:pt x="1281" y="110"/>
                </a:lnTo>
                <a:lnTo>
                  <a:pt x="1282" y="112"/>
                </a:lnTo>
                <a:lnTo>
                  <a:pt x="1282" y="113"/>
                </a:lnTo>
                <a:lnTo>
                  <a:pt x="1282" y="115"/>
                </a:lnTo>
                <a:lnTo>
                  <a:pt x="1283" y="116"/>
                </a:lnTo>
                <a:lnTo>
                  <a:pt x="1283" y="119"/>
                </a:lnTo>
                <a:lnTo>
                  <a:pt x="1285" y="119"/>
                </a:lnTo>
                <a:lnTo>
                  <a:pt x="1286" y="120"/>
                </a:lnTo>
                <a:lnTo>
                  <a:pt x="1287" y="120"/>
                </a:lnTo>
                <a:lnTo>
                  <a:pt x="1289" y="121"/>
                </a:lnTo>
                <a:lnTo>
                  <a:pt x="1290" y="123"/>
                </a:lnTo>
                <a:lnTo>
                  <a:pt x="1291" y="124"/>
                </a:lnTo>
                <a:lnTo>
                  <a:pt x="1293" y="125"/>
                </a:lnTo>
                <a:lnTo>
                  <a:pt x="1294" y="127"/>
                </a:lnTo>
                <a:lnTo>
                  <a:pt x="1294" y="129"/>
                </a:lnTo>
                <a:lnTo>
                  <a:pt x="1293" y="130"/>
                </a:lnTo>
                <a:lnTo>
                  <a:pt x="1294" y="132"/>
                </a:lnTo>
                <a:lnTo>
                  <a:pt x="1295" y="133"/>
                </a:lnTo>
                <a:lnTo>
                  <a:pt x="1296" y="136"/>
                </a:lnTo>
                <a:lnTo>
                  <a:pt x="1295" y="134"/>
                </a:lnTo>
                <a:lnTo>
                  <a:pt x="1294" y="136"/>
                </a:lnTo>
                <a:lnTo>
                  <a:pt x="1293" y="134"/>
                </a:lnTo>
                <a:lnTo>
                  <a:pt x="1290" y="133"/>
                </a:lnTo>
                <a:lnTo>
                  <a:pt x="1287" y="132"/>
                </a:lnTo>
                <a:lnTo>
                  <a:pt x="1285" y="133"/>
                </a:lnTo>
                <a:lnTo>
                  <a:pt x="1283" y="133"/>
                </a:lnTo>
                <a:lnTo>
                  <a:pt x="1282" y="133"/>
                </a:lnTo>
                <a:lnTo>
                  <a:pt x="1281" y="132"/>
                </a:lnTo>
                <a:lnTo>
                  <a:pt x="1278" y="132"/>
                </a:lnTo>
                <a:lnTo>
                  <a:pt x="1277" y="130"/>
                </a:lnTo>
                <a:lnTo>
                  <a:pt x="1274" y="130"/>
                </a:lnTo>
                <a:lnTo>
                  <a:pt x="1273" y="132"/>
                </a:lnTo>
                <a:lnTo>
                  <a:pt x="1272" y="133"/>
                </a:lnTo>
                <a:lnTo>
                  <a:pt x="1269" y="133"/>
                </a:lnTo>
                <a:lnTo>
                  <a:pt x="1268" y="132"/>
                </a:lnTo>
                <a:lnTo>
                  <a:pt x="1266" y="132"/>
                </a:lnTo>
                <a:lnTo>
                  <a:pt x="1264" y="132"/>
                </a:lnTo>
                <a:lnTo>
                  <a:pt x="1261" y="132"/>
                </a:lnTo>
                <a:lnTo>
                  <a:pt x="1259" y="130"/>
                </a:lnTo>
                <a:lnTo>
                  <a:pt x="1256" y="130"/>
                </a:lnTo>
                <a:lnTo>
                  <a:pt x="1253" y="129"/>
                </a:lnTo>
                <a:lnTo>
                  <a:pt x="1251" y="130"/>
                </a:lnTo>
                <a:lnTo>
                  <a:pt x="1248" y="130"/>
                </a:lnTo>
                <a:lnTo>
                  <a:pt x="1247" y="129"/>
                </a:lnTo>
                <a:lnTo>
                  <a:pt x="1244" y="128"/>
                </a:lnTo>
                <a:lnTo>
                  <a:pt x="1243" y="127"/>
                </a:lnTo>
                <a:lnTo>
                  <a:pt x="1241" y="125"/>
                </a:lnTo>
                <a:lnTo>
                  <a:pt x="1240" y="123"/>
                </a:lnTo>
                <a:lnTo>
                  <a:pt x="1238" y="121"/>
                </a:lnTo>
                <a:lnTo>
                  <a:pt x="1234" y="119"/>
                </a:lnTo>
                <a:lnTo>
                  <a:pt x="1231" y="116"/>
                </a:lnTo>
                <a:lnTo>
                  <a:pt x="1227" y="119"/>
                </a:lnTo>
                <a:lnTo>
                  <a:pt x="1226" y="119"/>
                </a:lnTo>
                <a:lnTo>
                  <a:pt x="1223" y="120"/>
                </a:lnTo>
                <a:lnTo>
                  <a:pt x="1221" y="123"/>
                </a:lnTo>
                <a:lnTo>
                  <a:pt x="1219" y="124"/>
                </a:lnTo>
                <a:lnTo>
                  <a:pt x="1218" y="125"/>
                </a:lnTo>
                <a:lnTo>
                  <a:pt x="1217" y="127"/>
                </a:lnTo>
                <a:lnTo>
                  <a:pt x="1215" y="128"/>
                </a:lnTo>
                <a:lnTo>
                  <a:pt x="1214" y="130"/>
                </a:lnTo>
                <a:lnTo>
                  <a:pt x="1211" y="132"/>
                </a:lnTo>
                <a:lnTo>
                  <a:pt x="1213" y="140"/>
                </a:lnTo>
                <a:lnTo>
                  <a:pt x="1215" y="149"/>
                </a:lnTo>
                <a:lnTo>
                  <a:pt x="1217" y="154"/>
                </a:lnTo>
                <a:lnTo>
                  <a:pt x="1221" y="162"/>
                </a:lnTo>
                <a:lnTo>
                  <a:pt x="1224" y="171"/>
                </a:lnTo>
                <a:lnTo>
                  <a:pt x="1223" y="174"/>
                </a:lnTo>
                <a:lnTo>
                  <a:pt x="1222" y="176"/>
                </a:lnTo>
                <a:lnTo>
                  <a:pt x="1221" y="179"/>
                </a:lnTo>
                <a:lnTo>
                  <a:pt x="1214" y="188"/>
                </a:lnTo>
                <a:lnTo>
                  <a:pt x="1213" y="188"/>
                </a:lnTo>
                <a:lnTo>
                  <a:pt x="1209" y="196"/>
                </a:lnTo>
                <a:lnTo>
                  <a:pt x="1207" y="195"/>
                </a:lnTo>
                <a:lnTo>
                  <a:pt x="1205" y="196"/>
                </a:lnTo>
                <a:lnTo>
                  <a:pt x="1204" y="197"/>
                </a:lnTo>
                <a:lnTo>
                  <a:pt x="1193" y="214"/>
                </a:lnTo>
                <a:lnTo>
                  <a:pt x="1192" y="219"/>
                </a:lnTo>
                <a:lnTo>
                  <a:pt x="1190" y="222"/>
                </a:lnTo>
                <a:lnTo>
                  <a:pt x="1184" y="231"/>
                </a:lnTo>
                <a:lnTo>
                  <a:pt x="1189" y="235"/>
                </a:lnTo>
                <a:lnTo>
                  <a:pt x="1192" y="235"/>
                </a:lnTo>
                <a:lnTo>
                  <a:pt x="1193" y="234"/>
                </a:lnTo>
                <a:lnTo>
                  <a:pt x="1196" y="233"/>
                </a:lnTo>
                <a:lnTo>
                  <a:pt x="1197" y="230"/>
                </a:lnTo>
                <a:lnTo>
                  <a:pt x="1198" y="227"/>
                </a:lnTo>
                <a:lnTo>
                  <a:pt x="1200" y="226"/>
                </a:lnTo>
                <a:lnTo>
                  <a:pt x="1202" y="223"/>
                </a:lnTo>
                <a:lnTo>
                  <a:pt x="1204" y="221"/>
                </a:lnTo>
                <a:lnTo>
                  <a:pt x="1205" y="218"/>
                </a:lnTo>
                <a:lnTo>
                  <a:pt x="1206" y="217"/>
                </a:lnTo>
                <a:lnTo>
                  <a:pt x="1206" y="216"/>
                </a:lnTo>
                <a:lnTo>
                  <a:pt x="1206" y="214"/>
                </a:lnTo>
                <a:lnTo>
                  <a:pt x="1206" y="213"/>
                </a:lnTo>
                <a:lnTo>
                  <a:pt x="1207" y="212"/>
                </a:lnTo>
                <a:lnTo>
                  <a:pt x="1209" y="212"/>
                </a:lnTo>
                <a:lnTo>
                  <a:pt x="1210" y="213"/>
                </a:lnTo>
                <a:lnTo>
                  <a:pt x="1211" y="213"/>
                </a:lnTo>
                <a:lnTo>
                  <a:pt x="1214" y="214"/>
                </a:lnTo>
                <a:lnTo>
                  <a:pt x="1214" y="216"/>
                </a:lnTo>
                <a:lnTo>
                  <a:pt x="1215" y="216"/>
                </a:lnTo>
                <a:lnTo>
                  <a:pt x="1217" y="217"/>
                </a:lnTo>
                <a:lnTo>
                  <a:pt x="1218" y="217"/>
                </a:lnTo>
                <a:lnTo>
                  <a:pt x="1219" y="218"/>
                </a:lnTo>
                <a:lnTo>
                  <a:pt x="1221" y="218"/>
                </a:lnTo>
                <a:lnTo>
                  <a:pt x="1223" y="219"/>
                </a:lnTo>
                <a:lnTo>
                  <a:pt x="1223" y="221"/>
                </a:lnTo>
                <a:lnTo>
                  <a:pt x="1222" y="223"/>
                </a:lnTo>
                <a:lnTo>
                  <a:pt x="1209" y="256"/>
                </a:lnTo>
                <a:lnTo>
                  <a:pt x="1211" y="255"/>
                </a:lnTo>
                <a:lnTo>
                  <a:pt x="1213" y="255"/>
                </a:lnTo>
                <a:lnTo>
                  <a:pt x="1214" y="256"/>
                </a:lnTo>
                <a:lnTo>
                  <a:pt x="1214" y="257"/>
                </a:lnTo>
                <a:lnTo>
                  <a:pt x="1214" y="260"/>
                </a:lnTo>
                <a:lnTo>
                  <a:pt x="1215" y="261"/>
                </a:lnTo>
                <a:lnTo>
                  <a:pt x="1215" y="263"/>
                </a:lnTo>
                <a:lnTo>
                  <a:pt x="1217" y="264"/>
                </a:lnTo>
                <a:lnTo>
                  <a:pt x="1218" y="265"/>
                </a:lnTo>
                <a:lnTo>
                  <a:pt x="1219" y="267"/>
                </a:lnTo>
                <a:lnTo>
                  <a:pt x="1221" y="267"/>
                </a:lnTo>
                <a:lnTo>
                  <a:pt x="1222" y="267"/>
                </a:lnTo>
                <a:lnTo>
                  <a:pt x="1222" y="268"/>
                </a:lnTo>
                <a:lnTo>
                  <a:pt x="1223" y="269"/>
                </a:lnTo>
                <a:lnTo>
                  <a:pt x="1224" y="268"/>
                </a:lnTo>
                <a:lnTo>
                  <a:pt x="1226" y="268"/>
                </a:lnTo>
                <a:lnTo>
                  <a:pt x="1227" y="268"/>
                </a:lnTo>
                <a:lnTo>
                  <a:pt x="1228" y="268"/>
                </a:lnTo>
                <a:lnTo>
                  <a:pt x="1228" y="269"/>
                </a:lnTo>
                <a:lnTo>
                  <a:pt x="1230" y="269"/>
                </a:lnTo>
                <a:lnTo>
                  <a:pt x="1231" y="269"/>
                </a:lnTo>
                <a:lnTo>
                  <a:pt x="1231" y="271"/>
                </a:lnTo>
                <a:lnTo>
                  <a:pt x="1232" y="271"/>
                </a:lnTo>
                <a:lnTo>
                  <a:pt x="1232" y="272"/>
                </a:lnTo>
                <a:lnTo>
                  <a:pt x="1232" y="273"/>
                </a:lnTo>
                <a:lnTo>
                  <a:pt x="1234" y="273"/>
                </a:lnTo>
                <a:lnTo>
                  <a:pt x="1235" y="273"/>
                </a:lnTo>
                <a:lnTo>
                  <a:pt x="1236" y="274"/>
                </a:lnTo>
                <a:lnTo>
                  <a:pt x="1238" y="274"/>
                </a:lnTo>
                <a:lnTo>
                  <a:pt x="1239" y="274"/>
                </a:lnTo>
                <a:lnTo>
                  <a:pt x="1240" y="274"/>
                </a:lnTo>
                <a:lnTo>
                  <a:pt x="1240" y="276"/>
                </a:lnTo>
                <a:lnTo>
                  <a:pt x="1241" y="276"/>
                </a:lnTo>
                <a:lnTo>
                  <a:pt x="1241" y="277"/>
                </a:lnTo>
                <a:lnTo>
                  <a:pt x="1243" y="277"/>
                </a:lnTo>
                <a:lnTo>
                  <a:pt x="1244" y="277"/>
                </a:lnTo>
                <a:lnTo>
                  <a:pt x="1245" y="277"/>
                </a:lnTo>
                <a:lnTo>
                  <a:pt x="1247" y="276"/>
                </a:lnTo>
                <a:lnTo>
                  <a:pt x="1248" y="276"/>
                </a:lnTo>
                <a:lnTo>
                  <a:pt x="1249" y="277"/>
                </a:lnTo>
                <a:lnTo>
                  <a:pt x="1251" y="278"/>
                </a:lnTo>
                <a:lnTo>
                  <a:pt x="1252" y="280"/>
                </a:lnTo>
                <a:lnTo>
                  <a:pt x="1255" y="281"/>
                </a:lnTo>
                <a:lnTo>
                  <a:pt x="1256" y="282"/>
                </a:lnTo>
                <a:lnTo>
                  <a:pt x="1259" y="282"/>
                </a:lnTo>
                <a:lnTo>
                  <a:pt x="1260" y="284"/>
                </a:lnTo>
                <a:lnTo>
                  <a:pt x="1261" y="285"/>
                </a:lnTo>
                <a:lnTo>
                  <a:pt x="1262" y="285"/>
                </a:lnTo>
                <a:lnTo>
                  <a:pt x="1264" y="284"/>
                </a:lnTo>
                <a:lnTo>
                  <a:pt x="1265" y="284"/>
                </a:lnTo>
                <a:lnTo>
                  <a:pt x="1266" y="282"/>
                </a:lnTo>
                <a:lnTo>
                  <a:pt x="1265" y="281"/>
                </a:lnTo>
                <a:lnTo>
                  <a:pt x="1265" y="280"/>
                </a:lnTo>
                <a:lnTo>
                  <a:pt x="1268" y="281"/>
                </a:lnTo>
                <a:lnTo>
                  <a:pt x="1269" y="280"/>
                </a:lnTo>
                <a:lnTo>
                  <a:pt x="1268" y="280"/>
                </a:lnTo>
                <a:lnTo>
                  <a:pt x="1269" y="280"/>
                </a:lnTo>
                <a:lnTo>
                  <a:pt x="1272" y="278"/>
                </a:lnTo>
                <a:lnTo>
                  <a:pt x="1269" y="278"/>
                </a:lnTo>
                <a:lnTo>
                  <a:pt x="1269" y="277"/>
                </a:lnTo>
                <a:lnTo>
                  <a:pt x="1270" y="276"/>
                </a:lnTo>
                <a:lnTo>
                  <a:pt x="1269" y="274"/>
                </a:lnTo>
                <a:lnTo>
                  <a:pt x="1268" y="273"/>
                </a:lnTo>
                <a:lnTo>
                  <a:pt x="1266" y="271"/>
                </a:lnTo>
                <a:lnTo>
                  <a:pt x="1268" y="269"/>
                </a:lnTo>
                <a:lnTo>
                  <a:pt x="1265" y="267"/>
                </a:lnTo>
                <a:lnTo>
                  <a:pt x="1262" y="265"/>
                </a:lnTo>
                <a:lnTo>
                  <a:pt x="1264" y="264"/>
                </a:lnTo>
                <a:lnTo>
                  <a:pt x="1265" y="263"/>
                </a:lnTo>
                <a:lnTo>
                  <a:pt x="1266" y="261"/>
                </a:lnTo>
                <a:lnTo>
                  <a:pt x="1266" y="259"/>
                </a:lnTo>
                <a:lnTo>
                  <a:pt x="1268" y="257"/>
                </a:lnTo>
                <a:lnTo>
                  <a:pt x="1269" y="259"/>
                </a:lnTo>
                <a:lnTo>
                  <a:pt x="1269" y="260"/>
                </a:lnTo>
                <a:lnTo>
                  <a:pt x="1269" y="263"/>
                </a:lnTo>
                <a:lnTo>
                  <a:pt x="1270" y="261"/>
                </a:lnTo>
                <a:lnTo>
                  <a:pt x="1272" y="259"/>
                </a:lnTo>
                <a:lnTo>
                  <a:pt x="1272" y="257"/>
                </a:lnTo>
                <a:lnTo>
                  <a:pt x="1273" y="255"/>
                </a:lnTo>
                <a:lnTo>
                  <a:pt x="1274" y="252"/>
                </a:lnTo>
                <a:lnTo>
                  <a:pt x="1274" y="254"/>
                </a:lnTo>
                <a:lnTo>
                  <a:pt x="1274" y="255"/>
                </a:lnTo>
                <a:lnTo>
                  <a:pt x="1274" y="256"/>
                </a:lnTo>
                <a:lnTo>
                  <a:pt x="1276" y="257"/>
                </a:lnTo>
                <a:lnTo>
                  <a:pt x="1278" y="255"/>
                </a:lnTo>
                <a:lnTo>
                  <a:pt x="1279" y="252"/>
                </a:lnTo>
                <a:lnTo>
                  <a:pt x="1277" y="251"/>
                </a:lnTo>
                <a:lnTo>
                  <a:pt x="1278" y="250"/>
                </a:lnTo>
                <a:lnTo>
                  <a:pt x="1279" y="250"/>
                </a:lnTo>
                <a:lnTo>
                  <a:pt x="1281" y="248"/>
                </a:lnTo>
                <a:lnTo>
                  <a:pt x="1282" y="247"/>
                </a:lnTo>
                <a:lnTo>
                  <a:pt x="1282" y="244"/>
                </a:lnTo>
                <a:lnTo>
                  <a:pt x="1279" y="244"/>
                </a:lnTo>
                <a:lnTo>
                  <a:pt x="1278" y="244"/>
                </a:lnTo>
                <a:lnTo>
                  <a:pt x="1278" y="243"/>
                </a:lnTo>
                <a:lnTo>
                  <a:pt x="1279" y="240"/>
                </a:lnTo>
                <a:lnTo>
                  <a:pt x="1279" y="239"/>
                </a:lnTo>
                <a:lnTo>
                  <a:pt x="1278" y="240"/>
                </a:lnTo>
                <a:lnTo>
                  <a:pt x="1277" y="240"/>
                </a:lnTo>
                <a:lnTo>
                  <a:pt x="1277" y="238"/>
                </a:lnTo>
                <a:lnTo>
                  <a:pt x="1276" y="239"/>
                </a:lnTo>
                <a:lnTo>
                  <a:pt x="1276" y="238"/>
                </a:lnTo>
                <a:lnTo>
                  <a:pt x="1274" y="237"/>
                </a:lnTo>
                <a:lnTo>
                  <a:pt x="1273" y="237"/>
                </a:lnTo>
                <a:lnTo>
                  <a:pt x="1273" y="234"/>
                </a:lnTo>
                <a:lnTo>
                  <a:pt x="1273" y="233"/>
                </a:lnTo>
                <a:lnTo>
                  <a:pt x="1272" y="233"/>
                </a:lnTo>
                <a:lnTo>
                  <a:pt x="1273" y="231"/>
                </a:lnTo>
                <a:lnTo>
                  <a:pt x="1273" y="230"/>
                </a:lnTo>
                <a:lnTo>
                  <a:pt x="1273" y="229"/>
                </a:lnTo>
                <a:lnTo>
                  <a:pt x="1272" y="227"/>
                </a:lnTo>
                <a:lnTo>
                  <a:pt x="1270" y="226"/>
                </a:lnTo>
                <a:lnTo>
                  <a:pt x="1270" y="225"/>
                </a:lnTo>
                <a:lnTo>
                  <a:pt x="1273" y="223"/>
                </a:lnTo>
                <a:lnTo>
                  <a:pt x="1274" y="226"/>
                </a:lnTo>
                <a:lnTo>
                  <a:pt x="1276" y="226"/>
                </a:lnTo>
                <a:lnTo>
                  <a:pt x="1276" y="225"/>
                </a:lnTo>
                <a:lnTo>
                  <a:pt x="1277" y="225"/>
                </a:lnTo>
                <a:lnTo>
                  <a:pt x="1277" y="223"/>
                </a:lnTo>
                <a:lnTo>
                  <a:pt x="1278" y="226"/>
                </a:lnTo>
                <a:lnTo>
                  <a:pt x="1279" y="227"/>
                </a:lnTo>
                <a:lnTo>
                  <a:pt x="1282" y="230"/>
                </a:lnTo>
                <a:lnTo>
                  <a:pt x="1289" y="240"/>
                </a:lnTo>
                <a:lnTo>
                  <a:pt x="1290" y="243"/>
                </a:lnTo>
                <a:lnTo>
                  <a:pt x="1293" y="246"/>
                </a:lnTo>
                <a:lnTo>
                  <a:pt x="1293" y="250"/>
                </a:lnTo>
                <a:lnTo>
                  <a:pt x="1294" y="251"/>
                </a:lnTo>
                <a:lnTo>
                  <a:pt x="1294" y="255"/>
                </a:lnTo>
                <a:lnTo>
                  <a:pt x="1293" y="255"/>
                </a:lnTo>
                <a:lnTo>
                  <a:pt x="1291" y="261"/>
                </a:lnTo>
                <a:lnTo>
                  <a:pt x="1289" y="263"/>
                </a:lnTo>
                <a:lnTo>
                  <a:pt x="1287" y="276"/>
                </a:lnTo>
                <a:lnTo>
                  <a:pt x="1290" y="276"/>
                </a:lnTo>
                <a:lnTo>
                  <a:pt x="1302" y="280"/>
                </a:lnTo>
                <a:lnTo>
                  <a:pt x="1302" y="299"/>
                </a:lnTo>
                <a:lnTo>
                  <a:pt x="1300" y="309"/>
                </a:lnTo>
                <a:lnTo>
                  <a:pt x="1300" y="310"/>
                </a:lnTo>
                <a:lnTo>
                  <a:pt x="1300" y="315"/>
                </a:lnTo>
                <a:lnTo>
                  <a:pt x="1300" y="318"/>
                </a:lnTo>
                <a:lnTo>
                  <a:pt x="1302" y="332"/>
                </a:lnTo>
                <a:lnTo>
                  <a:pt x="1302" y="335"/>
                </a:lnTo>
                <a:lnTo>
                  <a:pt x="1304" y="333"/>
                </a:lnTo>
                <a:lnTo>
                  <a:pt x="1306" y="333"/>
                </a:lnTo>
                <a:lnTo>
                  <a:pt x="1308" y="333"/>
                </a:lnTo>
                <a:lnTo>
                  <a:pt x="1311" y="331"/>
                </a:lnTo>
                <a:lnTo>
                  <a:pt x="1315" y="329"/>
                </a:lnTo>
                <a:lnTo>
                  <a:pt x="1315" y="331"/>
                </a:lnTo>
                <a:lnTo>
                  <a:pt x="1316" y="331"/>
                </a:lnTo>
                <a:lnTo>
                  <a:pt x="1315" y="341"/>
                </a:lnTo>
                <a:lnTo>
                  <a:pt x="1316" y="345"/>
                </a:lnTo>
                <a:lnTo>
                  <a:pt x="1317" y="346"/>
                </a:lnTo>
                <a:lnTo>
                  <a:pt x="1319" y="349"/>
                </a:lnTo>
                <a:lnTo>
                  <a:pt x="1317" y="352"/>
                </a:lnTo>
                <a:lnTo>
                  <a:pt x="1315" y="353"/>
                </a:lnTo>
                <a:lnTo>
                  <a:pt x="1310" y="354"/>
                </a:lnTo>
                <a:lnTo>
                  <a:pt x="1308" y="353"/>
                </a:lnTo>
                <a:lnTo>
                  <a:pt x="1307" y="352"/>
                </a:lnTo>
                <a:lnTo>
                  <a:pt x="1307" y="350"/>
                </a:lnTo>
                <a:lnTo>
                  <a:pt x="1306" y="350"/>
                </a:lnTo>
                <a:lnTo>
                  <a:pt x="1306" y="349"/>
                </a:lnTo>
                <a:lnTo>
                  <a:pt x="1303" y="348"/>
                </a:lnTo>
                <a:lnTo>
                  <a:pt x="1303" y="349"/>
                </a:lnTo>
                <a:lnTo>
                  <a:pt x="1302" y="349"/>
                </a:lnTo>
                <a:lnTo>
                  <a:pt x="1302" y="350"/>
                </a:lnTo>
                <a:lnTo>
                  <a:pt x="1300" y="354"/>
                </a:lnTo>
                <a:lnTo>
                  <a:pt x="1300" y="353"/>
                </a:lnTo>
                <a:lnTo>
                  <a:pt x="1299" y="353"/>
                </a:lnTo>
                <a:lnTo>
                  <a:pt x="1298" y="352"/>
                </a:lnTo>
                <a:lnTo>
                  <a:pt x="1296" y="350"/>
                </a:lnTo>
                <a:lnTo>
                  <a:pt x="1295" y="348"/>
                </a:lnTo>
                <a:lnTo>
                  <a:pt x="1295" y="345"/>
                </a:lnTo>
                <a:lnTo>
                  <a:pt x="1294" y="344"/>
                </a:lnTo>
                <a:lnTo>
                  <a:pt x="1291" y="341"/>
                </a:lnTo>
                <a:lnTo>
                  <a:pt x="1290" y="340"/>
                </a:lnTo>
                <a:lnTo>
                  <a:pt x="1289" y="339"/>
                </a:lnTo>
                <a:lnTo>
                  <a:pt x="1286" y="337"/>
                </a:lnTo>
                <a:lnTo>
                  <a:pt x="1286" y="335"/>
                </a:lnTo>
                <a:lnTo>
                  <a:pt x="1285" y="333"/>
                </a:lnTo>
                <a:lnTo>
                  <a:pt x="1283" y="333"/>
                </a:lnTo>
                <a:lnTo>
                  <a:pt x="1282" y="332"/>
                </a:lnTo>
                <a:lnTo>
                  <a:pt x="1279" y="331"/>
                </a:lnTo>
                <a:lnTo>
                  <a:pt x="1277" y="329"/>
                </a:lnTo>
                <a:lnTo>
                  <a:pt x="1274" y="329"/>
                </a:lnTo>
                <a:lnTo>
                  <a:pt x="1270" y="328"/>
                </a:lnTo>
                <a:lnTo>
                  <a:pt x="1268" y="328"/>
                </a:lnTo>
                <a:lnTo>
                  <a:pt x="1268" y="327"/>
                </a:lnTo>
                <a:lnTo>
                  <a:pt x="1270" y="323"/>
                </a:lnTo>
                <a:lnTo>
                  <a:pt x="1273" y="318"/>
                </a:lnTo>
                <a:lnTo>
                  <a:pt x="1273" y="310"/>
                </a:lnTo>
                <a:lnTo>
                  <a:pt x="1259" y="311"/>
                </a:lnTo>
                <a:lnTo>
                  <a:pt x="1259" y="310"/>
                </a:lnTo>
                <a:lnTo>
                  <a:pt x="1249" y="310"/>
                </a:lnTo>
                <a:lnTo>
                  <a:pt x="1244" y="310"/>
                </a:lnTo>
                <a:lnTo>
                  <a:pt x="1244" y="311"/>
                </a:lnTo>
                <a:lnTo>
                  <a:pt x="1244" y="312"/>
                </a:lnTo>
                <a:lnTo>
                  <a:pt x="1244" y="315"/>
                </a:lnTo>
                <a:lnTo>
                  <a:pt x="1244" y="316"/>
                </a:lnTo>
                <a:lnTo>
                  <a:pt x="1244" y="318"/>
                </a:lnTo>
                <a:lnTo>
                  <a:pt x="1243" y="320"/>
                </a:lnTo>
                <a:lnTo>
                  <a:pt x="1243" y="322"/>
                </a:lnTo>
                <a:lnTo>
                  <a:pt x="1243" y="323"/>
                </a:lnTo>
                <a:lnTo>
                  <a:pt x="1243" y="324"/>
                </a:lnTo>
                <a:lnTo>
                  <a:pt x="1243" y="326"/>
                </a:lnTo>
                <a:lnTo>
                  <a:pt x="1238" y="328"/>
                </a:lnTo>
                <a:lnTo>
                  <a:pt x="1228" y="337"/>
                </a:lnTo>
                <a:lnTo>
                  <a:pt x="1167" y="337"/>
                </a:lnTo>
                <a:lnTo>
                  <a:pt x="1166" y="332"/>
                </a:lnTo>
                <a:lnTo>
                  <a:pt x="1150" y="329"/>
                </a:lnTo>
                <a:lnTo>
                  <a:pt x="1141" y="324"/>
                </a:lnTo>
                <a:lnTo>
                  <a:pt x="1128" y="320"/>
                </a:lnTo>
                <a:lnTo>
                  <a:pt x="1116" y="320"/>
                </a:lnTo>
                <a:lnTo>
                  <a:pt x="1116" y="319"/>
                </a:lnTo>
                <a:lnTo>
                  <a:pt x="1113" y="319"/>
                </a:lnTo>
                <a:lnTo>
                  <a:pt x="1112" y="318"/>
                </a:lnTo>
                <a:lnTo>
                  <a:pt x="1112" y="319"/>
                </a:lnTo>
                <a:lnTo>
                  <a:pt x="1111" y="319"/>
                </a:lnTo>
                <a:lnTo>
                  <a:pt x="1111" y="318"/>
                </a:lnTo>
                <a:lnTo>
                  <a:pt x="1111" y="319"/>
                </a:lnTo>
                <a:lnTo>
                  <a:pt x="1109" y="319"/>
                </a:lnTo>
                <a:lnTo>
                  <a:pt x="1109" y="320"/>
                </a:lnTo>
                <a:lnTo>
                  <a:pt x="1109" y="322"/>
                </a:lnTo>
                <a:lnTo>
                  <a:pt x="1109" y="323"/>
                </a:lnTo>
                <a:lnTo>
                  <a:pt x="1108" y="323"/>
                </a:lnTo>
                <a:lnTo>
                  <a:pt x="1107" y="324"/>
                </a:lnTo>
                <a:lnTo>
                  <a:pt x="1105" y="324"/>
                </a:lnTo>
                <a:lnTo>
                  <a:pt x="1104" y="324"/>
                </a:lnTo>
                <a:lnTo>
                  <a:pt x="1104" y="323"/>
                </a:lnTo>
                <a:lnTo>
                  <a:pt x="1104" y="322"/>
                </a:lnTo>
                <a:lnTo>
                  <a:pt x="1105" y="322"/>
                </a:lnTo>
                <a:lnTo>
                  <a:pt x="1105" y="320"/>
                </a:lnTo>
                <a:lnTo>
                  <a:pt x="1105" y="319"/>
                </a:lnTo>
                <a:lnTo>
                  <a:pt x="1104" y="318"/>
                </a:lnTo>
                <a:lnTo>
                  <a:pt x="1103" y="318"/>
                </a:lnTo>
                <a:lnTo>
                  <a:pt x="1103" y="319"/>
                </a:lnTo>
                <a:lnTo>
                  <a:pt x="1103" y="320"/>
                </a:lnTo>
                <a:lnTo>
                  <a:pt x="1101" y="320"/>
                </a:lnTo>
                <a:lnTo>
                  <a:pt x="1101" y="319"/>
                </a:lnTo>
                <a:lnTo>
                  <a:pt x="1101" y="318"/>
                </a:lnTo>
                <a:lnTo>
                  <a:pt x="1103" y="318"/>
                </a:lnTo>
                <a:lnTo>
                  <a:pt x="1103" y="316"/>
                </a:lnTo>
                <a:lnTo>
                  <a:pt x="1101" y="315"/>
                </a:lnTo>
                <a:lnTo>
                  <a:pt x="1103" y="315"/>
                </a:lnTo>
                <a:lnTo>
                  <a:pt x="1103" y="314"/>
                </a:lnTo>
                <a:lnTo>
                  <a:pt x="1101" y="314"/>
                </a:lnTo>
                <a:lnTo>
                  <a:pt x="1100" y="314"/>
                </a:lnTo>
                <a:lnTo>
                  <a:pt x="1100" y="312"/>
                </a:lnTo>
                <a:lnTo>
                  <a:pt x="1099" y="314"/>
                </a:lnTo>
                <a:lnTo>
                  <a:pt x="1099" y="312"/>
                </a:lnTo>
                <a:lnTo>
                  <a:pt x="1097" y="314"/>
                </a:lnTo>
                <a:lnTo>
                  <a:pt x="1097" y="312"/>
                </a:lnTo>
                <a:lnTo>
                  <a:pt x="1099" y="312"/>
                </a:lnTo>
                <a:lnTo>
                  <a:pt x="1099" y="311"/>
                </a:lnTo>
                <a:lnTo>
                  <a:pt x="1100" y="311"/>
                </a:lnTo>
                <a:lnTo>
                  <a:pt x="1101" y="311"/>
                </a:lnTo>
                <a:lnTo>
                  <a:pt x="1103" y="310"/>
                </a:lnTo>
                <a:lnTo>
                  <a:pt x="1103" y="309"/>
                </a:lnTo>
                <a:lnTo>
                  <a:pt x="1101" y="309"/>
                </a:lnTo>
                <a:lnTo>
                  <a:pt x="1100" y="309"/>
                </a:lnTo>
                <a:lnTo>
                  <a:pt x="1100" y="307"/>
                </a:lnTo>
                <a:lnTo>
                  <a:pt x="1100" y="306"/>
                </a:lnTo>
                <a:lnTo>
                  <a:pt x="1101" y="306"/>
                </a:lnTo>
                <a:lnTo>
                  <a:pt x="1101" y="305"/>
                </a:lnTo>
                <a:lnTo>
                  <a:pt x="1103" y="303"/>
                </a:lnTo>
                <a:lnTo>
                  <a:pt x="1104" y="303"/>
                </a:lnTo>
                <a:lnTo>
                  <a:pt x="1104" y="302"/>
                </a:lnTo>
                <a:lnTo>
                  <a:pt x="1105" y="302"/>
                </a:lnTo>
                <a:lnTo>
                  <a:pt x="1105" y="301"/>
                </a:lnTo>
                <a:lnTo>
                  <a:pt x="1104" y="301"/>
                </a:lnTo>
                <a:lnTo>
                  <a:pt x="1104" y="299"/>
                </a:lnTo>
                <a:lnTo>
                  <a:pt x="1104" y="298"/>
                </a:lnTo>
                <a:lnTo>
                  <a:pt x="1103" y="298"/>
                </a:lnTo>
                <a:lnTo>
                  <a:pt x="1103" y="297"/>
                </a:lnTo>
                <a:lnTo>
                  <a:pt x="1101" y="297"/>
                </a:lnTo>
                <a:lnTo>
                  <a:pt x="1100" y="295"/>
                </a:lnTo>
                <a:lnTo>
                  <a:pt x="1100" y="294"/>
                </a:lnTo>
                <a:lnTo>
                  <a:pt x="1101" y="293"/>
                </a:lnTo>
                <a:lnTo>
                  <a:pt x="1100" y="293"/>
                </a:lnTo>
                <a:lnTo>
                  <a:pt x="1100" y="291"/>
                </a:lnTo>
                <a:lnTo>
                  <a:pt x="1101" y="291"/>
                </a:lnTo>
                <a:lnTo>
                  <a:pt x="1103" y="290"/>
                </a:lnTo>
                <a:lnTo>
                  <a:pt x="1101" y="290"/>
                </a:lnTo>
                <a:lnTo>
                  <a:pt x="1101" y="289"/>
                </a:lnTo>
                <a:lnTo>
                  <a:pt x="1103" y="289"/>
                </a:lnTo>
                <a:lnTo>
                  <a:pt x="1104" y="289"/>
                </a:lnTo>
                <a:lnTo>
                  <a:pt x="1104" y="288"/>
                </a:lnTo>
                <a:lnTo>
                  <a:pt x="1104" y="285"/>
                </a:lnTo>
                <a:lnTo>
                  <a:pt x="1104" y="282"/>
                </a:lnTo>
                <a:lnTo>
                  <a:pt x="1104" y="281"/>
                </a:lnTo>
                <a:lnTo>
                  <a:pt x="1104" y="280"/>
                </a:lnTo>
                <a:lnTo>
                  <a:pt x="1105" y="277"/>
                </a:lnTo>
                <a:lnTo>
                  <a:pt x="1107" y="277"/>
                </a:lnTo>
                <a:lnTo>
                  <a:pt x="1107" y="276"/>
                </a:lnTo>
                <a:lnTo>
                  <a:pt x="1108" y="274"/>
                </a:lnTo>
                <a:lnTo>
                  <a:pt x="1108" y="273"/>
                </a:lnTo>
                <a:lnTo>
                  <a:pt x="1108" y="272"/>
                </a:lnTo>
                <a:lnTo>
                  <a:pt x="1109" y="272"/>
                </a:lnTo>
                <a:lnTo>
                  <a:pt x="1109" y="271"/>
                </a:lnTo>
                <a:lnTo>
                  <a:pt x="1109" y="269"/>
                </a:lnTo>
                <a:lnTo>
                  <a:pt x="1109" y="268"/>
                </a:lnTo>
                <a:lnTo>
                  <a:pt x="1108" y="268"/>
                </a:lnTo>
                <a:lnTo>
                  <a:pt x="1108" y="267"/>
                </a:lnTo>
                <a:lnTo>
                  <a:pt x="1109" y="267"/>
                </a:lnTo>
                <a:lnTo>
                  <a:pt x="1111" y="265"/>
                </a:lnTo>
                <a:lnTo>
                  <a:pt x="1111" y="264"/>
                </a:lnTo>
                <a:lnTo>
                  <a:pt x="1111" y="263"/>
                </a:lnTo>
                <a:lnTo>
                  <a:pt x="1112" y="261"/>
                </a:lnTo>
                <a:lnTo>
                  <a:pt x="1113" y="261"/>
                </a:lnTo>
                <a:lnTo>
                  <a:pt x="1113" y="260"/>
                </a:lnTo>
                <a:lnTo>
                  <a:pt x="1113" y="259"/>
                </a:lnTo>
                <a:lnTo>
                  <a:pt x="1115" y="259"/>
                </a:lnTo>
                <a:lnTo>
                  <a:pt x="1115" y="257"/>
                </a:lnTo>
                <a:lnTo>
                  <a:pt x="1116" y="255"/>
                </a:lnTo>
                <a:lnTo>
                  <a:pt x="1116" y="254"/>
                </a:lnTo>
                <a:lnTo>
                  <a:pt x="1117" y="252"/>
                </a:lnTo>
                <a:lnTo>
                  <a:pt x="1118" y="251"/>
                </a:lnTo>
                <a:lnTo>
                  <a:pt x="1118" y="250"/>
                </a:lnTo>
                <a:lnTo>
                  <a:pt x="1118" y="248"/>
                </a:lnTo>
                <a:lnTo>
                  <a:pt x="1120" y="246"/>
                </a:lnTo>
                <a:lnTo>
                  <a:pt x="1121" y="244"/>
                </a:lnTo>
                <a:lnTo>
                  <a:pt x="1121" y="243"/>
                </a:lnTo>
                <a:lnTo>
                  <a:pt x="1122" y="243"/>
                </a:lnTo>
                <a:lnTo>
                  <a:pt x="1122" y="242"/>
                </a:lnTo>
                <a:lnTo>
                  <a:pt x="1124" y="242"/>
                </a:lnTo>
                <a:lnTo>
                  <a:pt x="1125" y="240"/>
                </a:lnTo>
                <a:lnTo>
                  <a:pt x="1125" y="239"/>
                </a:lnTo>
                <a:lnTo>
                  <a:pt x="1126" y="239"/>
                </a:lnTo>
                <a:lnTo>
                  <a:pt x="1128" y="239"/>
                </a:lnTo>
                <a:lnTo>
                  <a:pt x="1128" y="238"/>
                </a:lnTo>
                <a:lnTo>
                  <a:pt x="1129" y="238"/>
                </a:lnTo>
                <a:lnTo>
                  <a:pt x="1129" y="239"/>
                </a:lnTo>
                <a:lnTo>
                  <a:pt x="1132" y="239"/>
                </a:lnTo>
                <a:lnTo>
                  <a:pt x="1132" y="238"/>
                </a:lnTo>
                <a:lnTo>
                  <a:pt x="1133" y="238"/>
                </a:lnTo>
                <a:lnTo>
                  <a:pt x="1134" y="238"/>
                </a:lnTo>
                <a:lnTo>
                  <a:pt x="1135" y="238"/>
                </a:lnTo>
                <a:lnTo>
                  <a:pt x="1137" y="238"/>
                </a:lnTo>
                <a:lnTo>
                  <a:pt x="1138" y="237"/>
                </a:lnTo>
                <a:lnTo>
                  <a:pt x="1139" y="235"/>
                </a:lnTo>
                <a:lnTo>
                  <a:pt x="1141" y="234"/>
                </a:lnTo>
                <a:lnTo>
                  <a:pt x="1142" y="234"/>
                </a:lnTo>
                <a:lnTo>
                  <a:pt x="1142" y="233"/>
                </a:lnTo>
                <a:lnTo>
                  <a:pt x="1143" y="233"/>
                </a:lnTo>
                <a:lnTo>
                  <a:pt x="1145" y="233"/>
                </a:lnTo>
                <a:lnTo>
                  <a:pt x="1146" y="233"/>
                </a:lnTo>
                <a:lnTo>
                  <a:pt x="1147" y="231"/>
                </a:lnTo>
                <a:lnTo>
                  <a:pt x="1147" y="230"/>
                </a:lnTo>
                <a:lnTo>
                  <a:pt x="1149" y="230"/>
                </a:lnTo>
                <a:lnTo>
                  <a:pt x="1147" y="229"/>
                </a:lnTo>
                <a:lnTo>
                  <a:pt x="1147" y="227"/>
                </a:lnTo>
                <a:lnTo>
                  <a:pt x="1149" y="227"/>
                </a:lnTo>
                <a:lnTo>
                  <a:pt x="1150" y="227"/>
                </a:lnTo>
                <a:lnTo>
                  <a:pt x="1152" y="229"/>
                </a:lnTo>
                <a:lnTo>
                  <a:pt x="1154" y="229"/>
                </a:lnTo>
                <a:lnTo>
                  <a:pt x="1155" y="229"/>
                </a:lnTo>
                <a:lnTo>
                  <a:pt x="1156" y="229"/>
                </a:lnTo>
                <a:lnTo>
                  <a:pt x="1158" y="227"/>
                </a:lnTo>
                <a:lnTo>
                  <a:pt x="1159" y="226"/>
                </a:lnTo>
                <a:lnTo>
                  <a:pt x="1159" y="227"/>
                </a:lnTo>
                <a:lnTo>
                  <a:pt x="1160" y="227"/>
                </a:lnTo>
                <a:lnTo>
                  <a:pt x="1160" y="229"/>
                </a:lnTo>
                <a:lnTo>
                  <a:pt x="1160" y="230"/>
                </a:lnTo>
                <a:lnTo>
                  <a:pt x="1162" y="230"/>
                </a:lnTo>
                <a:lnTo>
                  <a:pt x="1162" y="231"/>
                </a:lnTo>
                <a:lnTo>
                  <a:pt x="1163" y="231"/>
                </a:lnTo>
                <a:lnTo>
                  <a:pt x="1164" y="231"/>
                </a:lnTo>
                <a:lnTo>
                  <a:pt x="1164" y="233"/>
                </a:lnTo>
                <a:lnTo>
                  <a:pt x="1166" y="231"/>
                </a:lnTo>
                <a:lnTo>
                  <a:pt x="1167" y="233"/>
                </a:lnTo>
                <a:lnTo>
                  <a:pt x="1168" y="234"/>
                </a:lnTo>
                <a:lnTo>
                  <a:pt x="1168" y="233"/>
                </a:lnTo>
                <a:lnTo>
                  <a:pt x="1169" y="233"/>
                </a:lnTo>
                <a:lnTo>
                  <a:pt x="1169" y="231"/>
                </a:lnTo>
                <a:lnTo>
                  <a:pt x="1171" y="231"/>
                </a:lnTo>
                <a:lnTo>
                  <a:pt x="1171" y="233"/>
                </a:lnTo>
                <a:lnTo>
                  <a:pt x="1172" y="233"/>
                </a:lnTo>
                <a:lnTo>
                  <a:pt x="1172" y="234"/>
                </a:lnTo>
                <a:lnTo>
                  <a:pt x="1173" y="234"/>
                </a:lnTo>
                <a:lnTo>
                  <a:pt x="1173" y="235"/>
                </a:lnTo>
                <a:lnTo>
                  <a:pt x="1175" y="235"/>
                </a:lnTo>
                <a:lnTo>
                  <a:pt x="1176" y="235"/>
                </a:lnTo>
                <a:lnTo>
                  <a:pt x="1176" y="237"/>
                </a:lnTo>
                <a:lnTo>
                  <a:pt x="1177" y="237"/>
                </a:lnTo>
                <a:lnTo>
                  <a:pt x="1179" y="237"/>
                </a:lnTo>
                <a:lnTo>
                  <a:pt x="1179" y="238"/>
                </a:lnTo>
                <a:lnTo>
                  <a:pt x="1180" y="238"/>
                </a:lnTo>
                <a:lnTo>
                  <a:pt x="1180" y="239"/>
                </a:lnTo>
                <a:lnTo>
                  <a:pt x="1181" y="240"/>
                </a:lnTo>
                <a:lnTo>
                  <a:pt x="1181" y="242"/>
                </a:lnTo>
                <a:lnTo>
                  <a:pt x="1183" y="242"/>
                </a:lnTo>
                <a:lnTo>
                  <a:pt x="1183" y="243"/>
                </a:lnTo>
                <a:lnTo>
                  <a:pt x="1184" y="243"/>
                </a:lnTo>
                <a:lnTo>
                  <a:pt x="1184" y="240"/>
                </a:lnTo>
                <a:lnTo>
                  <a:pt x="1185" y="237"/>
                </a:lnTo>
                <a:lnTo>
                  <a:pt x="1187" y="235"/>
                </a:lnTo>
                <a:lnTo>
                  <a:pt x="1185" y="235"/>
                </a:lnTo>
                <a:lnTo>
                  <a:pt x="1184" y="235"/>
                </a:lnTo>
                <a:lnTo>
                  <a:pt x="1184" y="234"/>
                </a:lnTo>
                <a:lnTo>
                  <a:pt x="1183" y="234"/>
                </a:lnTo>
                <a:lnTo>
                  <a:pt x="1183" y="233"/>
                </a:lnTo>
                <a:lnTo>
                  <a:pt x="1181" y="233"/>
                </a:lnTo>
                <a:lnTo>
                  <a:pt x="1180" y="233"/>
                </a:lnTo>
                <a:lnTo>
                  <a:pt x="1179" y="233"/>
                </a:lnTo>
                <a:lnTo>
                  <a:pt x="1177" y="231"/>
                </a:lnTo>
                <a:lnTo>
                  <a:pt x="1177" y="230"/>
                </a:lnTo>
                <a:lnTo>
                  <a:pt x="1176" y="230"/>
                </a:lnTo>
                <a:lnTo>
                  <a:pt x="1176" y="229"/>
                </a:lnTo>
                <a:lnTo>
                  <a:pt x="1175" y="229"/>
                </a:lnTo>
                <a:lnTo>
                  <a:pt x="1175" y="227"/>
                </a:lnTo>
                <a:lnTo>
                  <a:pt x="1173" y="227"/>
                </a:lnTo>
                <a:lnTo>
                  <a:pt x="1172" y="227"/>
                </a:lnTo>
                <a:lnTo>
                  <a:pt x="1172" y="226"/>
                </a:lnTo>
                <a:lnTo>
                  <a:pt x="1171" y="226"/>
                </a:lnTo>
                <a:lnTo>
                  <a:pt x="1171" y="225"/>
                </a:lnTo>
                <a:lnTo>
                  <a:pt x="1169" y="225"/>
                </a:lnTo>
                <a:lnTo>
                  <a:pt x="1169" y="223"/>
                </a:lnTo>
                <a:lnTo>
                  <a:pt x="1169" y="222"/>
                </a:lnTo>
                <a:lnTo>
                  <a:pt x="1171" y="222"/>
                </a:lnTo>
                <a:lnTo>
                  <a:pt x="1171" y="221"/>
                </a:lnTo>
                <a:lnTo>
                  <a:pt x="1169" y="221"/>
                </a:lnTo>
                <a:lnTo>
                  <a:pt x="1168" y="221"/>
                </a:lnTo>
                <a:lnTo>
                  <a:pt x="1168" y="219"/>
                </a:lnTo>
                <a:lnTo>
                  <a:pt x="1167" y="219"/>
                </a:lnTo>
                <a:lnTo>
                  <a:pt x="1166" y="219"/>
                </a:lnTo>
                <a:lnTo>
                  <a:pt x="1166" y="218"/>
                </a:lnTo>
                <a:lnTo>
                  <a:pt x="1164" y="218"/>
                </a:lnTo>
                <a:lnTo>
                  <a:pt x="1164" y="217"/>
                </a:lnTo>
                <a:lnTo>
                  <a:pt x="1166" y="216"/>
                </a:lnTo>
                <a:lnTo>
                  <a:pt x="1164" y="216"/>
                </a:lnTo>
                <a:lnTo>
                  <a:pt x="1164" y="214"/>
                </a:lnTo>
                <a:lnTo>
                  <a:pt x="1164" y="213"/>
                </a:lnTo>
                <a:lnTo>
                  <a:pt x="1163" y="212"/>
                </a:lnTo>
                <a:lnTo>
                  <a:pt x="1162" y="210"/>
                </a:lnTo>
                <a:lnTo>
                  <a:pt x="1160" y="210"/>
                </a:lnTo>
                <a:lnTo>
                  <a:pt x="1159" y="212"/>
                </a:lnTo>
                <a:lnTo>
                  <a:pt x="1159" y="213"/>
                </a:lnTo>
                <a:lnTo>
                  <a:pt x="1158" y="213"/>
                </a:lnTo>
                <a:lnTo>
                  <a:pt x="1156" y="213"/>
                </a:lnTo>
                <a:lnTo>
                  <a:pt x="1156" y="212"/>
                </a:lnTo>
                <a:lnTo>
                  <a:pt x="1158" y="210"/>
                </a:lnTo>
                <a:lnTo>
                  <a:pt x="1158" y="209"/>
                </a:lnTo>
                <a:lnTo>
                  <a:pt x="1159" y="208"/>
                </a:lnTo>
                <a:lnTo>
                  <a:pt x="1159" y="206"/>
                </a:lnTo>
                <a:lnTo>
                  <a:pt x="1160" y="205"/>
                </a:lnTo>
                <a:lnTo>
                  <a:pt x="1160" y="204"/>
                </a:lnTo>
                <a:lnTo>
                  <a:pt x="1160" y="202"/>
                </a:lnTo>
                <a:lnTo>
                  <a:pt x="1160" y="201"/>
                </a:lnTo>
                <a:lnTo>
                  <a:pt x="1159" y="201"/>
                </a:lnTo>
                <a:lnTo>
                  <a:pt x="1159" y="200"/>
                </a:lnTo>
                <a:lnTo>
                  <a:pt x="1159" y="199"/>
                </a:lnTo>
                <a:lnTo>
                  <a:pt x="1159" y="197"/>
                </a:lnTo>
                <a:lnTo>
                  <a:pt x="1159" y="196"/>
                </a:lnTo>
                <a:lnTo>
                  <a:pt x="1159" y="195"/>
                </a:lnTo>
                <a:lnTo>
                  <a:pt x="1159" y="193"/>
                </a:lnTo>
                <a:lnTo>
                  <a:pt x="1158" y="192"/>
                </a:lnTo>
                <a:lnTo>
                  <a:pt x="1156" y="192"/>
                </a:lnTo>
                <a:lnTo>
                  <a:pt x="1158" y="192"/>
                </a:lnTo>
                <a:lnTo>
                  <a:pt x="1158" y="191"/>
                </a:lnTo>
                <a:lnTo>
                  <a:pt x="1158" y="192"/>
                </a:lnTo>
                <a:lnTo>
                  <a:pt x="1159" y="191"/>
                </a:lnTo>
                <a:lnTo>
                  <a:pt x="1160" y="191"/>
                </a:lnTo>
                <a:lnTo>
                  <a:pt x="1162" y="192"/>
                </a:lnTo>
                <a:lnTo>
                  <a:pt x="1162" y="193"/>
                </a:lnTo>
                <a:lnTo>
                  <a:pt x="1163" y="193"/>
                </a:lnTo>
                <a:lnTo>
                  <a:pt x="1164" y="193"/>
                </a:lnTo>
                <a:lnTo>
                  <a:pt x="1166" y="193"/>
                </a:lnTo>
                <a:lnTo>
                  <a:pt x="1167" y="192"/>
                </a:lnTo>
                <a:lnTo>
                  <a:pt x="1168" y="192"/>
                </a:lnTo>
                <a:lnTo>
                  <a:pt x="1168" y="193"/>
                </a:lnTo>
                <a:lnTo>
                  <a:pt x="1169" y="192"/>
                </a:lnTo>
                <a:lnTo>
                  <a:pt x="1169" y="191"/>
                </a:lnTo>
                <a:lnTo>
                  <a:pt x="1169" y="189"/>
                </a:lnTo>
                <a:lnTo>
                  <a:pt x="1169" y="187"/>
                </a:lnTo>
                <a:lnTo>
                  <a:pt x="1169" y="185"/>
                </a:lnTo>
                <a:lnTo>
                  <a:pt x="1168" y="185"/>
                </a:lnTo>
                <a:lnTo>
                  <a:pt x="1167" y="185"/>
                </a:lnTo>
                <a:lnTo>
                  <a:pt x="1167" y="183"/>
                </a:lnTo>
                <a:lnTo>
                  <a:pt x="1167" y="182"/>
                </a:lnTo>
                <a:lnTo>
                  <a:pt x="1167" y="180"/>
                </a:lnTo>
                <a:lnTo>
                  <a:pt x="1168" y="179"/>
                </a:lnTo>
                <a:lnTo>
                  <a:pt x="1166" y="178"/>
                </a:lnTo>
                <a:lnTo>
                  <a:pt x="1166" y="176"/>
                </a:lnTo>
                <a:lnTo>
                  <a:pt x="1166" y="178"/>
                </a:lnTo>
                <a:lnTo>
                  <a:pt x="1164" y="178"/>
                </a:lnTo>
                <a:lnTo>
                  <a:pt x="1164" y="176"/>
                </a:lnTo>
                <a:lnTo>
                  <a:pt x="1163" y="178"/>
                </a:lnTo>
                <a:lnTo>
                  <a:pt x="1162" y="178"/>
                </a:lnTo>
                <a:lnTo>
                  <a:pt x="1162" y="179"/>
                </a:lnTo>
                <a:lnTo>
                  <a:pt x="1160" y="179"/>
                </a:lnTo>
                <a:lnTo>
                  <a:pt x="1159" y="179"/>
                </a:lnTo>
                <a:lnTo>
                  <a:pt x="1158" y="179"/>
                </a:lnTo>
                <a:lnTo>
                  <a:pt x="1156" y="179"/>
                </a:lnTo>
                <a:lnTo>
                  <a:pt x="1156" y="178"/>
                </a:lnTo>
                <a:lnTo>
                  <a:pt x="1156" y="176"/>
                </a:lnTo>
                <a:lnTo>
                  <a:pt x="1155" y="176"/>
                </a:lnTo>
                <a:lnTo>
                  <a:pt x="1154" y="176"/>
                </a:lnTo>
                <a:lnTo>
                  <a:pt x="1154" y="178"/>
                </a:lnTo>
                <a:lnTo>
                  <a:pt x="1152" y="178"/>
                </a:lnTo>
                <a:lnTo>
                  <a:pt x="1152" y="179"/>
                </a:lnTo>
                <a:lnTo>
                  <a:pt x="1151" y="179"/>
                </a:lnTo>
                <a:lnTo>
                  <a:pt x="1150" y="179"/>
                </a:lnTo>
                <a:lnTo>
                  <a:pt x="1149" y="180"/>
                </a:lnTo>
                <a:lnTo>
                  <a:pt x="1147" y="180"/>
                </a:lnTo>
                <a:lnTo>
                  <a:pt x="1146" y="180"/>
                </a:lnTo>
                <a:lnTo>
                  <a:pt x="1146" y="179"/>
                </a:lnTo>
                <a:lnTo>
                  <a:pt x="1147" y="179"/>
                </a:lnTo>
                <a:lnTo>
                  <a:pt x="1149" y="179"/>
                </a:lnTo>
                <a:lnTo>
                  <a:pt x="1149" y="178"/>
                </a:lnTo>
                <a:lnTo>
                  <a:pt x="1150" y="178"/>
                </a:lnTo>
                <a:lnTo>
                  <a:pt x="1151" y="178"/>
                </a:lnTo>
                <a:lnTo>
                  <a:pt x="1151" y="176"/>
                </a:lnTo>
                <a:lnTo>
                  <a:pt x="1151" y="178"/>
                </a:lnTo>
                <a:lnTo>
                  <a:pt x="1150" y="178"/>
                </a:lnTo>
                <a:lnTo>
                  <a:pt x="1149" y="176"/>
                </a:lnTo>
                <a:lnTo>
                  <a:pt x="1149" y="175"/>
                </a:lnTo>
                <a:lnTo>
                  <a:pt x="1150" y="175"/>
                </a:lnTo>
                <a:lnTo>
                  <a:pt x="1150" y="174"/>
                </a:lnTo>
                <a:lnTo>
                  <a:pt x="1149" y="174"/>
                </a:lnTo>
                <a:lnTo>
                  <a:pt x="1147" y="174"/>
                </a:lnTo>
                <a:lnTo>
                  <a:pt x="1146" y="174"/>
                </a:lnTo>
                <a:lnTo>
                  <a:pt x="1145" y="172"/>
                </a:lnTo>
                <a:lnTo>
                  <a:pt x="1143" y="172"/>
                </a:lnTo>
                <a:lnTo>
                  <a:pt x="1142" y="172"/>
                </a:lnTo>
                <a:lnTo>
                  <a:pt x="1142" y="171"/>
                </a:lnTo>
                <a:lnTo>
                  <a:pt x="1141" y="171"/>
                </a:lnTo>
                <a:lnTo>
                  <a:pt x="1141" y="170"/>
                </a:lnTo>
                <a:lnTo>
                  <a:pt x="1141" y="171"/>
                </a:lnTo>
                <a:lnTo>
                  <a:pt x="1139" y="170"/>
                </a:lnTo>
                <a:lnTo>
                  <a:pt x="1139" y="168"/>
                </a:lnTo>
                <a:lnTo>
                  <a:pt x="1141" y="167"/>
                </a:lnTo>
                <a:lnTo>
                  <a:pt x="1141" y="168"/>
                </a:lnTo>
                <a:lnTo>
                  <a:pt x="1142" y="170"/>
                </a:lnTo>
                <a:lnTo>
                  <a:pt x="1143" y="168"/>
                </a:lnTo>
                <a:lnTo>
                  <a:pt x="1143" y="167"/>
                </a:lnTo>
                <a:lnTo>
                  <a:pt x="1143" y="166"/>
                </a:lnTo>
                <a:lnTo>
                  <a:pt x="1142" y="165"/>
                </a:lnTo>
                <a:lnTo>
                  <a:pt x="1141" y="165"/>
                </a:lnTo>
                <a:lnTo>
                  <a:pt x="1141" y="163"/>
                </a:lnTo>
                <a:lnTo>
                  <a:pt x="1139" y="162"/>
                </a:lnTo>
                <a:lnTo>
                  <a:pt x="1139" y="161"/>
                </a:lnTo>
                <a:lnTo>
                  <a:pt x="1139" y="159"/>
                </a:lnTo>
                <a:lnTo>
                  <a:pt x="1138" y="159"/>
                </a:lnTo>
                <a:lnTo>
                  <a:pt x="1138" y="157"/>
                </a:lnTo>
                <a:lnTo>
                  <a:pt x="1138" y="155"/>
                </a:lnTo>
                <a:lnTo>
                  <a:pt x="1137" y="155"/>
                </a:lnTo>
                <a:lnTo>
                  <a:pt x="1137" y="154"/>
                </a:lnTo>
                <a:lnTo>
                  <a:pt x="1135" y="154"/>
                </a:lnTo>
                <a:lnTo>
                  <a:pt x="1135" y="153"/>
                </a:lnTo>
                <a:lnTo>
                  <a:pt x="1135" y="151"/>
                </a:lnTo>
                <a:lnTo>
                  <a:pt x="1134" y="151"/>
                </a:lnTo>
                <a:lnTo>
                  <a:pt x="1135" y="153"/>
                </a:lnTo>
                <a:lnTo>
                  <a:pt x="1135" y="151"/>
                </a:lnTo>
                <a:lnTo>
                  <a:pt x="1134" y="150"/>
                </a:lnTo>
                <a:lnTo>
                  <a:pt x="1134" y="151"/>
                </a:lnTo>
                <a:lnTo>
                  <a:pt x="1133" y="150"/>
                </a:lnTo>
                <a:lnTo>
                  <a:pt x="1132" y="149"/>
                </a:lnTo>
                <a:lnTo>
                  <a:pt x="1130" y="146"/>
                </a:lnTo>
                <a:lnTo>
                  <a:pt x="1132" y="146"/>
                </a:lnTo>
                <a:lnTo>
                  <a:pt x="1132" y="147"/>
                </a:lnTo>
                <a:lnTo>
                  <a:pt x="1132" y="149"/>
                </a:lnTo>
                <a:lnTo>
                  <a:pt x="1133" y="147"/>
                </a:lnTo>
                <a:lnTo>
                  <a:pt x="1132" y="147"/>
                </a:lnTo>
                <a:lnTo>
                  <a:pt x="1132" y="146"/>
                </a:lnTo>
                <a:lnTo>
                  <a:pt x="1133" y="146"/>
                </a:lnTo>
                <a:lnTo>
                  <a:pt x="1132" y="146"/>
                </a:lnTo>
                <a:lnTo>
                  <a:pt x="1130" y="146"/>
                </a:lnTo>
                <a:lnTo>
                  <a:pt x="1130" y="145"/>
                </a:lnTo>
                <a:lnTo>
                  <a:pt x="1129" y="145"/>
                </a:lnTo>
                <a:lnTo>
                  <a:pt x="1128" y="144"/>
                </a:lnTo>
                <a:lnTo>
                  <a:pt x="1128" y="142"/>
                </a:lnTo>
                <a:lnTo>
                  <a:pt x="1126" y="141"/>
                </a:lnTo>
                <a:lnTo>
                  <a:pt x="1126" y="140"/>
                </a:lnTo>
                <a:lnTo>
                  <a:pt x="1125" y="138"/>
                </a:lnTo>
                <a:lnTo>
                  <a:pt x="1125" y="137"/>
                </a:lnTo>
                <a:lnTo>
                  <a:pt x="1125" y="138"/>
                </a:lnTo>
                <a:lnTo>
                  <a:pt x="1125" y="137"/>
                </a:lnTo>
                <a:lnTo>
                  <a:pt x="1124" y="137"/>
                </a:lnTo>
                <a:lnTo>
                  <a:pt x="1121" y="136"/>
                </a:lnTo>
                <a:lnTo>
                  <a:pt x="1120" y="134"/>
                </a:lnTo>
                <a:lnTo>
                  <a:pt x="1120" y="133"/>
                </a:lnTo>
                <a:lnTo>
                  <a:pt x="1121" y="133"/>
                </a:lnTo>
                <a:lnTo>
                  <a:pt x="1121" y="134"/>
                </a:lnTo>
                <a:lnTo>
                  <a:pt x="1122" y="134"/>
                </a:lnTo>
                <a:lnTo>
                  <a:pt x="1121" y="134"/>
                </a:lnTo>
                <a:lnTo>
                  <a:pt x="1121" y="133"/>
                </a:lnTo>
                <a:lnTo>
                  <a:pt x="1121" y="132"/>
                </a:lnTo>
                <a:lnTo>
                  <a:pt x="1120" y="132"/>
                </a:lnTo>
                <a:lnTo>
                  <a:pt x="1118" y="130"/>
                </a:lnTo>
                <a:lnTo>
                  <a:pt x="1118" y="129"/>
                </a:lnTo>
                <a:lnTo>
                  <a:pt x="1117" y="128"/>
                </a:lnTo>
                <a:lnTo>
                  <a:pt x="1116" y="127"/>
                </a:lnTo>
                <a:lnTo>
                  <a:pt x="1115" y="127"/>
                </a:lnTo>
                <a:lnTo>
                  <a:pt x="1115" y="125"/>
                </a:lnTo>
                <a:lnTo>
                  <a:pt x="1113" y="124"/>
                </a:lnTo>
                <a:lnTo>
                  <a:pt x="1112" y="125"/>
                </a:lnTo>
                <a:lnTo>
                  <a:pt x="1111" y="125"/>
                </a:lnTo>
                <a:lnTo>
                  <a:pt x="1111" y="124"/>
                </a:lnTo>
                <a:lnTo>
                  <a:pt x="1109" y="124"/>
                </a:lnTo>
                <a:lnTo>
                  <a:pt x="1109" y="125"/>
                </a:lnTo>
                <a:lnTo>
                  <a:pt x="1108" y="124"/>
                </a:lnTo>
                <a:lnTo>
                  <a:pt x="1108" y="125"/>
                </a:lnTo>
                <a:lnTo>
                  <a:pt x="1108" y="124"/>
                </a:lnTo>
                <a:lnTo>
                  <a:pt x="1107" y="125"/>
                </a:lnTo>
                <a:lnTo>
                  <a:pt x="1105" y="125"/>
                </a:lnTo>
                <a:lnTo>
                  <a:pt x="1104" y="124"/>
                </a:lnTo>
                <a:lnTo>
                  <a:pt x="1104" y="123"/>
                </a:lnTo>
                <a:lnTo>
                  <a:pt x="1104" y="121"/>
                </a:lnTo>
                <a:lnTo>
                  <a:pt x="1104" y="120"/>
                </a:lnTo>
                <a:lnTo>
                  <a:pt x="1103" y="120"/>
                </a:lnTo>
                <a:lnTo>
                  <a:pt x="1101" y="120"/>
                </a:lnTo>
                <a:lnTo>
                  <a:pt x="1099" y="119"/>
                </a:lnTo>
                <a:lnTo>
                  <a:pt x="1099" y="117"/>
                </a:lnTo>
                <a:lnTo>
                  <a:pt x="1097" y="117"/>
                </a:lnTo>
                <a:lnTo>
                  <a:pt x="1096" y="116"/>
                </a:lnTo>
                <a:lnTo>
                  <a:pt x="1095" y="116"/>
                </a:lnTo>
                <a:lnTo>
                  <a:pt x="1094" y="115"/>
                </a:lnTo>
                <a:lnTo>
                  <a:pt x="1092" y="115"/>
                </a:lnTo>
                <a:lnTo>
                  <a:pt x="1091" y="113"/>
                </a:lnTo>
                <a:lnTo>
                  <a:pt x="1091" y="115"/>
                </a:lnTo>
                <a:lnTo>
                  <a:pt x="1090" y="115"/>
                </a:lnTo>
                <a:lnTo>
                  <a:pt x="1090" y="113"/>
                </a:lnTo>
                <a:lnTo>
                  <a:pt x="1090" y="115"/>
                </a:lnTo>
                <a:lnTo>
                  <a:pt x="1088" y="115"/>
                </a:lnTo>
                <a:lnTo>
                  <a:pt x="1088" y="113"/>
                </a:lnTo>
                <a:lnTo>
                  <a:pt x="1088" y="115"/>
                </a:lnTo>
                <a:lnTo>
                  <a:pt x="1087" y="113"/>
                </a:lnTo>
                <a:lnTo>
                  <a:pt x="1086" y="112"/>
                </a:lnTo>
                <a:lnTo>
                  <a:pt x="1084" y="112"/>
                </a:lnTo>
                <a:lnTo>
                  <a:pt x="1084" y="113"/>
                </a:lnTo>
                <a:lnTo>
                  <a:pt x="1083" y="112"/>
                </a:lnTo>
                <a:lnTo>
                  <a:pt x="1082" y="112"/>
                </a:lnTo>
                <a:lnTo>
                  <a:pt x="1080" y="112"/>
                </a:lnTo>
                <a:lnTo>
                  <a:pt x="1080" y="113"/>
                </a:lnTo>
                <a:lnTo>
                  <a:pt x="1079" y="113"/>
                </a:lnTo>
                <a:lnTo>
                  <a:pt x="1078" y="112"/>
                </a:lnTo>
                <a:lnTo>
                  <a:pt x="1077" y="112"/>
                </a:lnTo>
                <a:lnTo>
                  <a:pt x="1075" y="112"/>
                </a:lnTo>
                <a:lnTo>
                  <a:pt x="1084" y="102"/>
                </a:lnTo>
                <a:lnTo>
                  <a:pt x="1090" y="104"/>
                </a:lnTo>
                <a:lnTo>
                  <a:pt x="1101" y="107"/>
                </a:lnTo>
                <a:lnTo>
                  <a:pt x="1105" y="111"/>
                </a:lnTo>
                <a:lnTo>
                  <a:pt x="1107" y="108"/>
                </a:lnTo>
                <a:lnTo>
                  <a:pt x="1108" y="104"/>
                </a:lnTo>
                <a:lnTo>
                  <a:pt x="1108" y="103"/>
                </a:lnTo>
                <a:lnTo>
                  <a:pt x="1108" y="95"/>
                </a:lnTo>
                <a:lnTo>
                  <a:pt x="1115" y="78"/>
                </a:lnTo>
                <a:lnTo>
                  <a:pt x="1120" y="76"/>
                </a:lnTo>
                <a:lnTo>
                  <a:pt x="1115" y="58"/>
                </a:lnTo>
                <a:lnTo>
                  <a:pt x="1117" y="56"/>
                </a:lnTo>
                <a:lnTo>
                  <a:pt x="1118" y="56"/>
                </a:lnTo>
                <a:lnTo>
                  <a:pt x="1130" y="57"/>
                </a:lnTo>
                <a:lnTo>
                  <a:pt x="1132" y="56"/>
                </a:lnTo>
                <a:lnTo>
                  <a:pt x="1134" y="55"/>
                </a:lnTo>
                <a:lnTo>
                  <a:pt x="1134" y="53"/>
                </a:lnTo>
                <a:lnTo>
                  <a:pt x="1137" y="51"/>
                </a:lnTo>
                <a:lnTo>
                  <a:pt x="1138" y="51"/>
                </a:lnTo>
                <a:lnTo>
                  <a:pt x="1139" y="49"/>
                </a:lnTo>
                <a:lnTo>
                  <a:pt x="1139" y="48"/>
                </a:lnTo>
                <a:lnTo>
                  <a:pt x="1142" y="48"/>
                </a:lnTo>
                <a:lnTo>
                  <a:pt x="1145" y="45"/>
                </a:lnTo>
                <a:lnTo>
                  <a:pt x="1146" y="43"/>
                </a:lnTo>
                <a:lnTo>
                  <a:pt x="1147" y="41"/>
                </a:lnTo>
                <a:lnTo>
                  <a:pt x="1147" y="40"/>
                </a:lnTo>
                <a:lnTo>
                  <a:pt x="1149" y="40"/>
                </a:lnTo>
                <a:lnTo>
                  <a:pt x="1149" y="39"/>
                </a:lnTo>
                <a:lnTo>
                  <a:pt x="1149" y="36"/>
                </a:lnTo>
                <a:lnTo>
                  <a:pt x="1147" y="35"/>
                </a:lnTo>
                <a:lnTo>
                  <a:pt x="1146" y="34"/>
                </a:lnTo>
                <a:lnTo>
                  <a:pt x="1145" y="34"/>
                </a:lnTo>
                <a:lnTo>
                  <a:pt x="1143" y="32"/>
                </a:lnTo>
                <a:lnTo>
                  <a:pt x="1143" y="31"/>
                </a:lnTo>
                <a:lnTo>
                  <a:pt x="1142" y="30"/>
                </a:lnTo>
                <a:lnTo>
                  <a:pt x="1143" y="30"/>
                </a:lnTo>
                <a:lnTo>
                  <a:pt x="1145" y="28"/>
                </a:lnTo>
                <a:lnTo>
                  <a:pt x="1146" y="27"/>
                </a:lnTo>
                <a:lnTo>
                  <a:pt x="1147" y="27"/>
                </a:lnTo>
                <a:lnTo>
                  <a:pt x="1149" y="27"/>
                </a:lnTo>
                <a:lnTo>
                  <a:pt x="1151" y="27"/>
                </a:lnTo>
                <a:lnTo>
                  <a:pt x="1154" y="27"/>
                </a:lnTo>
                <a:lnTo>
                  <a:pt x="1155" y="27"/>
                </a:lnTo>
                <a:lnTo>
                  <a:pt x="1164" y="30"/>
                </a:lnTo>
                <a:lnTo>
                  <a:pt x="1172" y="28"/>
                </a:lnTo>
                <a:lnTo>
                  <a:pt x="1183" y="28"/>
                </a:lnTo>
                <a:lnTo>
                  <a:pt x="1184" y="26"/>
                </a:lnTo>
                <a:lnTo>
                  <a:pt x="1184" y="24"/>
                </a:lnTo>
                <a:lnTo>
                  <a:pt x="1185" y="24"/>
                </a:lnTo>
                <a:lnTo>
                  <a:pt x="1187" y="23"/>
                </a:lnTo>
                <a:lnTo>
                  <a:pt x="1188" y="22"/>
                </a:lnTo>
                <a:lnTo>
                  <a:pt x="1189" y="22"/>
                </a:lnTo>
                <a:lnTo>
                  <a:pt x="1189" y="19"/>
                </a:lnTo>
                <a:lnTo>
                  <a:pt x="1189" y="18"/>
                </a:lnTo>
                <a:lnTo>
                  <a:pt x="1188" y="17"/>
                </a:lnTo>
                <a:lnTo>
                  <a:pt x="1188" y="13"/>
                </a:lnTo>
                <a:lnTo>
                  <a:pt x="1187" y="9"/>
                </a:lnTo>
                <a:lnTo>
                  <a:pt x="1185" y="0"/>
                </a:lnTo>
                <a:lnTo>
                  <a:pt x="1188" y="1"/>
                </a:lnTo>
                <a:lnTo>
                  <a:pt x="1190" y="2"/>
                </a:lnTo>
                <a:lnTo>
                  <a:pt x="1193" y="2"/>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2323450" y="2446985"/>
            <a:ext cx="1098827" cy="809844"/>
          </a:xfrm>
          <a:custGeom>
            <a:avLst/>
            <a:gdLst>
              <a:gd name="T0" fmla="*/ 247 w 635"/>
              <a:gd name="T1" fmla="*/ 375 h 468"/>
              <a:gd name="T2" fmla="*/ 75 w 635"/>
              <a:gd name="T3" fmla="*/ 354 h 468"/>
              <a:gd name="T4" fmla="*/ 190 w 635"/>
              <a:gd name="T5" fmla="*/ 356 h 468"/>
              <a:gd name="T6" fmla="*/ 72 w 635"/>
              <a:gd name="T7" fmla="*/ 323 h 468"/>
              <a:gd name="T8" fmla="*/ 36 w 635"/>
              <a:gd name="T9" fmla="*/ 317 h 468"/>
              <a:gd name="T10" fmla="*/ 59 w 635"/>
              <a:gd name="T11" fmla="*/ 344 h 468"/>
              <a:gd name="T12" fmla="*/ 23 w 635"/>
              <a:gd name="T13" fmla="*/ 327 h 468"/>
              <a:gd name="T14" fmla="*/ 0 w 635"/>
              <a:gd name="T15" fmla="*/ 301 h 468"/>
              <a:gd name="T16" fmla="*/ 398 w 635"/>
              <a:gd name="T17" fmla="*/ 301 h 468"/>
              <a:gd name="T18" fmla="*/ 129 w 635"/>
              <a:gd name="T19" fmla="*/ 250 h 468"/>
              <a:gd name="T20" fmla="*/ 472 w 635"/>
              <a:gd name="T21" fmla="*/ 250 h 468"/>
              <a:gd name="T22" fmla="*/ 468 w 635"/>
              <a:gd name="T23" fmla="*/ 262 h 468"/>
              <a:gd name="T24" fmla="*/ 131 w 635"/>
              <a:gd name="T25" fmla="*/ 222 h 468"/>
              <a:gd name="T26" fmla="*/ 460 w 635"/>
              <a:gd name="T27" fmla="*/ 175 h 468"/>
              <a:gd name="T28" fmla="*/ 525 w 635"/>
              <a:gd name="T29" fmla="*/ 118 h 468"/>
              <a:gd name="T30" fmla="*/ 501 w 635"/>
              <a:gd name="T31" fmla="*/ 85 h 468"/>
              <a:gd name="T32" fmla="*/ 499 w 635"/>
              <a:gd name="T33" fmla="*/ 103 h 468"/>
              <a:gd name="T34" fmla="*/ 486 w 635"/>
              <a:gd name="T35" fmla="*/ 84 h 468"/>
              <a:gd name="T36" fmla="*/ 459 w 635"/>
              <a:gd name="T37" fmla="*/ 80 h 468"/>
              <a:gd name="T38" fmla="*/ 455 w 635"/>
              <a:gd name="T39" fmla="*/ 72 h 468"/>
              <a:gd name="T40" fmla="*/ 489 w 635"/>
              <a:gd name="T41" fmla="*/ 60 h 468"/>
              <a:gd name="T42" fmla="*/ 459 w 635"/>
              <a:gd name="T43" fmla="*/ 43 h 468"/>
              <a:gd name="T44" fmla="*/ 457 w 635"/>
              <a:gd name="T45" fmla="*/ 66 h 468"/>
              <a:gd name="T46" fmla="*/ 459 w 635"/>
              <a:gd name="T47" fmla="*/ 99 h 468"/>
              <a:gd name="T48" fmla="*/ 431 w 635"/>
              <a:gd name="T49" fmla="*/ 119 h 468"/>
              <a:gd name="T50" fmla="*/ 422 w 635"/>
              <a:gd name="T51" fmla="*/ 72 h 468"/>
              <a:gd name="T52" fmla="*/ 415 w 635"/>
              <a:gd name="T53" fmla="*/ 40 h 468"/>
              <a:gd name="T54" fmla="*/ 338 w 635"/>
              <a:gd name="T55" fmla="*/ 19 h 468"/>
              <a:gd name="T56" fmla="*/ 360 w 635"/>
              <a:gd name="T57" fmla="*/ 77 h 468"/>
              <a:gd name="T58" fmla="*/ 379 w 635"/>
              <a:gd name="T59" fmla="*/ 118 h 468"/>
              <a:gd name="T60" fmla="*/ 370 w 635"/>
              <a:gd name="T61" fmla="*/ 163 h 468"/>
              <a:gd name="T62" fmla="*/ 397 w 635"/>
              <a:gd name="T63" fmla="*/ 226 h 468"/>
              <a:gd name="T64" fmla="*/ 440 w 635"/>
              <a:gd name="T65" fmla="*/ 279 h 468"/>
              <a:gd name="T66" fmla="*/ 504 w 635"/>
              <a:gd name="T67" fmla="*/ 298 h 468"/>
              <a:gd name="T68" fmla="*/ 523 w 635"/>
              <a:gd name="T69" fmla="*/ 282 h 468"/>
              <a:gd name="T70" fmla="*/ 493 w 635"/>
              <a:gd name="T71" fmla="*/ 239 h 468"/>
              <a:gd name="T72" fmla="*/ 515 w 635"/>
              <a:gd name="T73" fmla="*/ 238 h 468"/>
              <a:gd name="T74" fmla="*/ 579 w 635"/>
              <a:gd name="T75" fmla="*/ 288 h 468"/>
              <a:gd name="T76" fmla="*/ 565 w 635"/>
              <a:gd name="T77" fmla="*/ 309 h 468"/>
              <a:gd name="T78" fmla="*/ 571 w 635"/>
              <a:gd name="T79" fmla="*/ 361 h 468"/>
              <a:gd name="T80" fmla="*/ 586 w 635"/>
              <a:gd name="T81" fmla="*/ 383 h 468"/>
              <a:gd name="T82" fmla="*/ 612 w 635"/>
              <a:gd name="T83" fmla="*/ 445 h 468"/>
              <a:gd name="T84" fmla="*/ 569 w 635"/>
              <a:gd name="T85" fmla="*/ 449 h 468"/>
              <a:gd name="T86" fmla="*/ 553 w 635"/>
              <a:gd name="T87" fmla="*/ 399 h 468"/>
              <a:gd name="T88" fmla="*/ 511 w 635"/>
              <a:gd name="T89" fmla="*/ 368 h 468"/>
              <a:gd name="T90" fmla="*/ 470 w 635"/>
              <a:gd name="T91" fmla="*/ 327 h 468"/>
              <a:gd name="T92" fmla="*/ 427 w 635"/>
              <a:gd name="T93" fmla="*/ 303 h 468"/>
              <a:gd name="T94" fmla="*/ 385 w 635"/>
              <a:gd name="T95" fmla="*/ 285 h 468"/>
              <a:gd name="T96" fmla="*/ 342 w 635"/>
              <a:gd name="T97" fmla="*/ 309 h 468"/>
              <a:gd name="T98" fmla="*/ 316 w 635"/>
              <a:gd name="T99" fmla="*/ 352 h 468"/>
              <a:gd name="T100" fmla="*/ 253 w 635"/>
              <a:gd name="T101" fmla="*/ 361 h 468"/>
              <a:gd name="T102" fmla="*/ 216 w 635"/>
              <a:gd name="T103" fmla="*/ 328 h 468"/>
              <a:gd name="T104" fmla="*/ 205 w 635"/>
              <a:gd name="T105" fmla="*/ 320 h 468"/>
              <a:gd name="T106" fmla="*/ 161 w 635"/>
              <a:gd name="T107" fmla="*/ 293 h 468"/>
              <a:gd name="T108" fmla="*/ 143 w 635"/>
              <a:gd name="T109" fmla="*/ 324 h 468"/>
              <a:gd name="T110" fmla="*/ 141 w 635"/>
              <a:gd name="T111" fmla="*/ 280 h 468"/>
              <a:gd name="T112" fmla="*/ 130 w 635"/>
              <a:gd name="T113" fmla="*/ 239 h 468"/>
              <a:gd name="T114" fmla="*/ 139 w 635"/>
              <a:gd name="T115" fmla="*/ 220 h 468"/>
              <a:gd name="T116" fmla="*/ 185 w 635"/>
              <a:gd name="T117" fmla="*/ 187 h 468"/>
              <a:gd name="T118" fmla="*/ 215 w 635"/>
              <a:gd name="T119" fmla="*/ 169 h 468"/>
              <a:gd name="T120" fmla="*/ 247 w 635"/>
              <a:gd name="T121" fmla="*/ 162 h 468"/>
              <a:gd name="T122" fmla="*/ 254 w 635"/>
              <a:gd name="T123" fmla="*/ 120 h 468"/>
              <a:gd name="T124" fmla="*/ 286 w 635"/>
              <a:gd name="T125" fmla="*/ 7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5" h="468">
                <a:moveTo>
                  <a:pt x="618" y="430"/>
                </a:moveTo>
                <a:lnTo>
                  <a:pt x="618" y="432"/>
                </a:lnTo>
                <a:lnTo>
                  <a:pt x="617" y="430"/>
                </a:lnTo>
                <a:lnTo>
                  <a:pt x="616" y="430"/>
                </a:lnTo>
                <a:lnTo>
                  <a:pt x="617" y="429"/>
                </a:lnTo>
                <a:lnTo>
                  <a:pt x="617" y="428"/>
                </a:lnTo>
                <a:lnTo>
                  <a:pt x="617" y="426"/>
                </a:lnTo>
                <a:lnTo>
                  <a:pt x="617" y="425"/>
                </a:lnTo>
                <a:lnTo>
                  <a:pt x="617" y="424"/>
                </a:lnTo>
                <a:lnTo>
                  <a:pt x="617" y="423"/>
                </a:lnTo>
                <a:lnTo>
                  <a:pt x="617" y="421"/>
                </a:lnTo>
                <a:lnTo>
                  <a:pt x="618" y="421"/>
                </a:lnTo>
                <a:lnTo>
                  <a:pt x="620" y="423"/>
                </a:lnTo>
                <a:lnTo>
                  <a:pt x="620" y="424"/>
                </a:lnTo>
                <a:lnTo>
                  <a:pt x="618" y="424"/>
                </a:lnTo>
                <a:lnTo>
                  <a:pt x="620" y="424"/>
                </a:lnTo>
                <a:lnTo>
                  <a:pt x="620" y="428"/>
                </a:lnTo>
                <a:lnTo>
                  <a:pt x="620" y="430"/>
                </a:lnTo>
                <a:lnTo>
                  <a:pt x="618" y="430"/>
                </a:lnTo>
                <a:close/>
                <a:moveTo>
                  <a:pt x="247" y="375"/>
                </a:moveTo>
                <a:lnTo>
                  <a:pt x="247" y="377"/>
                </a:lnTo>
                <a:lnTo>
                  <a:pt x="247" y="378"/>
                </a:lnTo>
                <a:lnTo>
                  <a:pt x="247" y="379"/>
                </a:lnTo>
                <a:lnTo>
                  <a:pt x="247" y="381"/>
                </a:lnTo>
                <a:lnTo>
                  <a:pt x="247" y="382"/>
                </a:lnTo>
                <a:lnTo>
                  <a:pt x="248" y="382"/>
                </a:lnTo>
                <a:lnTo>
                  <a:pt x="248" y="383"/>
                </a:lnTo>
                <a:lnTo>
                  <a:pt x="247" y="383"/>
                </a:lnTo>
                <a:lnTo>
                  <a:pt x="245" y="385"/>
                </a:lnTo>
                <a:lnTo>
                  <a:pt x="244" y="385"/>
                </a:lnTo>
                <a:lnTo>
                  <a:pt x="243" y="385"/>
                </a:lnTo>
                <a:lnTo>
                  <a:pt x="241" y="385"/>
                </a:lnTo>
                <a:lnTo>
                  <a:pt x="241" y="383"/>
                </a:lnTo>
                <a:lnTo>
                  <a:pt x="240" y="382"/>
                </a:lnTo>
                <a:lnTo>
                  <a:pt x="239" y="381"/>
                </a:lnTo>
                <a:lnTo>
                  <a:pt x="237" y="379"/>
                </a:lnTo>
                <a:lnTo>
                  <a:pt x="236" y="378"/>
                </a:lnTo>
                <a:lnTo>
                  <a:pt x="235" y="378"/>
                </a:lnTo>
                <a:lnTo>
                  <a:pt x="235" y="377"/>
                </a:lnTo>
                <a:lnTo>
                  <a:pt x="235" y="374"/>
                </a:lnTo>
                <a:lnTo>
                  <a:pt x="236" y="374"/>
                </a:lnTo>
                <a:lnTo>
                  <a:pt x="236" y="375"/>
                </a:lnTo>
                <a:lnTo>
                  <a:pt x="237" y="375"/>
                </a:lnTo>
                <a:lnTo>
                  <a:pt x="237" y="377"/>
                </a:lnTo>
                <a:lnTo>
                  <a:pt x="237" y="375"/>
                </a:lnTo>
                <a:lnTo>
                  <a:pt x="239" y="377"/>
                </a:lnTo>
                <a:lnTo>
                  <a:pt x="240" y="377"/>
                </a:lnTo>
                <a:lnTo>
                  <a:pt x="241" y="375"/>
                </a:lnTo>
                <a:lnTo>
                  <a:pt x="243" y="375"/>
                </a:lnTo>
                <a:lnTo>
                  <a:pt x="243" y="374"/>
                </a:lnTo>
                <a:lnTo>
                  <a:pt x="244" y="374"/>
                </a:lnTo>
                <a:lnTo>
                  <a:pt x="245" y="374"/>
                </a:lnTo>
                <a:lnTo>
                  <a:pt x="245" y="375"/>
                </a:lnTo>
                <a:lnTo>
                  <a:pt x="247" y="375"/>
                </a:lnTo>
                <a:close/>
                <a:moveTo>
                  <a:pt x="216" y="362"/>
                </a:moveTo>
                <a:lnTo>
                  <a:pt x="216" y="361"/>
                </a:lnTo>
                <a:lnTo>
                  <a:pt x="218" y="361"/>
                </a:lnTo>
                <a:lnTo>
                  <a:pt x="218" y="362"/>
                </a:lnTo>
                <a:lnTo>
                  <a:pt x="216" y="362"/>
                </a:lnTo>
                <a:close/>
                <a:moveTo>
                  <a:pt x="214" y="361"/>
                </a:moveTo>
                <a:lnTo>
                  <a:pt x="213" y="361"/>
                </a:lnTo>
                <a:lnTo>
                  <a:pt x="214" y="361"/>
                </a:lnTo>
                <a:close/>
                <a:moveTo>
                  <a:pt x="69" y="349"/>
                </a:moveTo>
                <a:lnTo>
                  <a:pt x="70" y="351"/>
                </a:lnTo>
                <a:lnTo>
                  <a:pt x="71" y="351"/>
                </a:lnTo>
                <a:lnTo>
                  <a:pt x="72" y="351"/>
                </a:lnTo>
                <a:lnTo>
                  <a:pt x="74" y="351"/>
                </a:lnTo>
                <a:lnTo>
                  <a:pt x="75" y="352"/>
                </a:lnTo>
                <a:lnTo>
                  <a:pt x="76" y="352"/>
                </a:lnTo>
                <a:lnTo>
                  <a:pt x="78" y="352"/>
                </a:lnTo>
                <a:lnTo>
                  <a:pt x="79" y="352"/>
                </a:lnTo>
                <a:lnTo>
                  <a:pt x="80" y="353"/>
                </a:lnTo>
                <a:lnTo>
                  <a:pt x="82" y="352"/>
                </a:lnTo>
                <a:lnTo>
                  <a:pt x="82" y="353"/>
                </a:lnTo>
                <a:lnTo>
                  <a:pt x="83" y="353"/>
                </a:lnTo>
                <a:lnTo>
                  <a:pt x="83" y="354"/>
                </a:lnTo>
                <a:lnTo>
                  <a:pt x="84" y="356"/>
                </a:lnTo>
                <a:lnTo>
                  <a:pt x="87" y="356"/>
                </a:lnTo>
                <a:lnTo>
                  <a:pt x="87" y="354"/>
                </a:lnTo>
                <a:lnTo>
                  <a:pt x="88" y="354"/>
                </a:lnTo>
                <a:lnTo>
                  <a:pt x="88" y="356"/>
                </a:lnTo>
                <a:lnTo>
                  <a:pt x="89" y="356"/>
                </a:lnTo>
                <a:lnTo>
                  <a:pt x="89" y="354"/>
                </a:lnTo>
                <a:lnTo>
                  <a:pt x="89" y="356"/>
                </a:lnTo>
                <a:lnTo>
                  <a:pt x="91" y="354"/>
                </a:lnTo>
                <a:lnTo>
                  <a:pt x="91" y="356"/>
                </a:lnTo>
                <a:lnTo>
                  <a:pt x="91" y="357"/>
                </a:lnTo>
                <a:lnTo>
                  <a:pt x="92" y="357"/>
                </a:lnTo>
                <a:lnTo>
                  <a:pt x="93" y="358"/>
                </a:lnTo>
                <a:lnTo>
                  <a:pt x="93" y="361"/>
                </a:lnTo>
                <a:lnTo>
                  <a:pt x="93" y="362"/>
                </a:lnTo>
                <a:lnTo>
                  <a:pt x="92" y="362"/>
                </a:lnTo>
                <a:lnTo>
                  <a:pt x="91" y="361"/>
                </a:lnTo>
                <a:lnTo>
                  <a:pt x="89" y="362"/>
                </a:lnTo>
                <a:lnTo>
                  <a:pt x="89" y="361"/>
                </a:lnTo>
                <a:lnTo>
                  <a:pt x="88" y="361"/>
                </a:lnTo>
                <a:lnTo>
                  <a:pt x="87" y="361"/>
                </a:lnTo>
                <a:lnTo>
                  <a:pt x="86" y="361"/>
                </a:lnTo>
                <a:lnTo>
                  <a:pt x="86" y="360"/>
                </a:lnTo>
                <a:lnTo>
                  <a:pt x="84" y="360"/>
                </a:lnTo>
                <a:lnTo>
                  <a:pt x="84" y="358"/>
                </a:lnTo>
                <a:lnTo>
                  <a:pt x="83" y="358"/>
                </a:lnTo>
                <a:lnTo>
                  <a:pt x="80" y="357"/>
                </a:lnTo>
                <a:lnTo>
                  <a:pt x="79" y="357"/>
                </a:lnTo>
                <a:lnTo>
                  <a:pt x="78" y="356"/>
                </a:lnTo>
                <a:lnTo>
                  <a:pt x="76" y="356"/>
                </a:lnTo>
                <a:lnTo>
                  <a:pt x="76" y="354"/>
                </a:lnTo>
                <a:lnTo>
                  <a:pt x="75" y="354"/>
                </a:lnTo>
                <a:lnTo>
                  <a:pt x="75" y="353"/>
                </a:lnTo>
                <a:lnTo>
                  <a:pt x="74" y="353"/>
                </a:lnTo>
                <a:lnTo>
                  <a:pt x="71" y="353"/>
                </a:lnTo>
                <a:lnTo>
                  <a:pt x="70" y="352"/>
                </a:lnTo>
                <a:lnTo>
                  <a:pt x="69" y="352"/>
                </a:lnTo>
                <a:lnTo>
                  <a:pt x="69" y="351"/>
                </a:lnTo>
                <a:lnTo>
                  <a:pt x="67" y="351"/>
                </a:lnTo>
                <a:lnTo>
                  <a:pt x="66" y="349"/>
                </a:lnTo>
                <a:lnTo>
                  <a:pt x="67" y="349"/>
                </a:lnTo>
                <a:lnTo>
                  <a:pt x="69" y="349"/>
                </a:lnTo>
                <a:close/>
                <a:moveTo>
                  <a:pt x="61" y="349"/>
                </a:moveTo>
                <a:lnTo>
                  <a:pt x="59" y="349"/>
                </a:lnTo>
                <a:lnTo>
                  <a:pt x="61" y="348"/>
                </a:lnTo>
                <a:lnTo>
                  <a:pt x="61" y="349"/>
                </a:lnTo>
                <a:close/>
                <a:moveTo>
                  <a:pt x="188" y="351"/>
                </a:moveTo>
                <a:lnTo>
                  <a:pt x="189" y="351"/>
                </a:lnTo>
                <a:lnTo>
                  <a:pt x="189" y="352"/>
                </a:lnTo>
                <a:lnTo>
                  <a:pt x="190" y="352"/>
                </a:lnTo>
                <a:lnTo>
                  <a:pt x="192" y="352"/>
                </a:lnTo>
                <a:lnTo>
                  <a:pt x="193" y="353"/>
                </a:lnTo>
                <a:lnTo>
                  <a:pt x="194" y="353"/>
                </a:lnTo>
                <a:lnTo>
                  <a:pt x="196" y="353"/>
                </a:lnTo>
                <a:lnTo>
                  <a:pt x="197" y="353"/>
                </a:lnTo>
                <a:lnTo>
                  <a:pt x="198" y="354"/>
                </a:lnTo>
                <a:lnTo>
                  <a:pt x="199" y="354"/>
                </a:lnTo>
                <a:lnTo>
                  <a:pt x="201" y="354"/>
                </a:lnTo>
                <a:lnTo>
                  <a:pt x="203" y="354"/>
                </a:lnTo>
                <a:lnTo>
                  <a:pt x="206" y="354"/>
                </a:lnTo>
                <a:lnTo>
                  <a:pt x="209" y="354"/>
                </a:lnTo>
                <a:lnTo>
                  <a:pt x="210" y="354"/>
                </a:lnTo>
                <a:lnTo>
                  <a:pt x="210" y="356"/>
                </a:lnTo>
                <a:lnTo>
                  <a:pt x="211" y="357"/>
                </a:lnTo>
                <a:lnTo>
                  <a:pt x="213" y="358"/>
                </a:lnTo>
                <a:lnTo>
                  <a:pt x="213" y="361"/>
                </a:lnTo>
                <a:lnTo>
                  <a:pt x="211" y="361"/>
                </a:lnTo>
                <a:lnTo>
                  <a:pt x="210" y="361"/>
                </a:lnTo>
                <a:lnTo>
                  <a:pt x="209" y="361"/>
                </a:lnTo>
                <a:lnTo>
                  <a:pt x="207" y="361"/>
                </a:lnTo>
                <a:lnTo>
                  <a:pt x="206" y="361"/>
                </a:lnTo>
                <a:lnTo>
                  <a:pt x="206" y="362"/>
                </a:lnTo>
                <a:lnTo>
                  <a:pt x="205" y="362"/>
                </a:lnTo>
                <a:lnTo>
                  <a:pt x="203" y="362"/>
                </a:lnTo>
                <a:lnTo>
                  <a:pt x="202" y="362"/>
                </a:lnTo>
                <a:lnTo>
                  <a:pt x="202" y="361"/>
                </a:lnTo>
                <a:lnTo>
                  <a:pt x="199" y="361"/>
                </a:lnTo>
                <a:lnTo>
                  <a:pt x="198" y="361"/>
                </a:lnTo>
                <a:lnTo>
                  <a:pt x="197" y="360"/>
                </a:lnTo>
                <a:lnTo>
                  <a:pt x="196" y="360"/>
                </a:lnTo>
                <a:lnTo>
                  <a:pt x="196" y="358"/>
                </a:lnTo>
                <a:lnTo>
                  <a:pt x="194" y="358"/>
                </a:lnTo>
                <a:lnTo>
                  <a:pt x="194" y="357"/>
                </a:lnTo>
                <a:lnTo>
                  <a:pt x="193" y="357"/>
                </a:lnTo>
                <a:lnTo>
                  <a:pt x="192" y="357"/>
                </a:lnTo>
                <a:lnTo>
                  <a:pt x="190" y="356"/>
                </a:lnTo>
                <a:lnTo>
                  <a:pt x="189" y="356"/>
                </a:lnTo>
                <a:lnTo>
                  <a:pt x="189" y="354"/>
                </a:lnTo>
                <a:lnTo>
                  <a:pt x="188" y="354"/>
                </a:lnTo>
                <a:lnTo>
                  <a:pt x="188" y="353"/>
                </a:lnTo>
                <a:lnTo>
                  <a:pt x="188" y="352"/>
                </a:lnTo>
                <a:lnTo>
                  <a:pt x="188" y="351"/>
                </a:lnTo>
                <a:lnTo>
                  <a:pt x="186" y="351"/>
                </a:lnTo>
                <a:lnTo>
                  <a:pt x="186" y="348"/>
                </a:lnTo>
                <a:lnTo>
                  <a:pt x="185" y="348"/>
                </a:lnTo>
                <a:lnTo>
                  <a:pt x="186" y="348"/>
                </a:lnTo>
                <a:lnTo>
                  <a:pt x="188" y="348"/>
                </a:lnTo>
                <a:lnTo>
                  <a:pt x="188" y="349"/>
                </a:lnTo>
                <a:lnTo>
                  <a:pt x="188" y="351"/>
                </a:lnTo>
                <a:close/>
                <a:moveTo>
                  <a:pt x="189" y="351"/>
                </a:moveTo>
                <a:lnTo>
                  <a:pt x="188" y="349"/>
                </a:lnTo>
                <a:lnTo>
                  <a:pt x="189" y="349"/>
                </a:lnTo>
                <a:lnTo>
                  <a:pt x="189" y="347"/>
                </a:lnTo>
                <a:lnTo>
                  <a:pt x="189" y="348"/>
                </a:lnTo>
                <a:lnTo>
                  <a:pt x="189" y="349"/>
                </a:lnTo>
                <a:lnTo>
                  <a:pt x="189" y="351"/>
                </a:lnTo>
                <a:close/>
                <a:moveTo>
                  <a:pt x="54" y="345"/>
                </a:moveTo>
                <a:lnTo>
                  <a:pt x="53" y="345"/>
                </a:lnTo>
                <a:lnTo>
                  <a:pt x="54" y="345"/>
                </a:lnTo>
                <a:close/>
                <a:moveTo>
                  <a:pt x="186" y="345"/>
                </a:moveTo>
                <a:lnTo>
                  <a:pt x="185" y="345"/>
                </a:lnTo>
                <a:lnTo>
                  <a:pt x="186" y="345"/>
                </a:lnTo>
                <a:close/>
                <a:moveTo>
                  <a:pt x="65" y="344"/>
                </a:moveTo>
                <a:lnTo>
                  <a:pt x="63" y="344"/>
                </a:lnTo>
                <a:lnTo>
                  <a:pt x="65" y="344"/>
                </a:lnTo>
                <a:close/>
                <a:moveTo>
                  <a:pt x="65" y="344"/>
                </a:moveTo>
                <a:lnTo>
                  <a:pt x="63" y="344"/>
                </a:lnTo>
                <a:lnTo>
                  <a:pt x="63" y="343"/>
                </a:lnTo>
                <a:lnTo>
                  <a:pt x="65" y="343"/>
                </a:lnTo>
                <a:lnTo>
                  <a:pt x="65" y="344"/>
                </a:lnTo>
                <a:close/>
                <a:moveTo>
                  <a:pt x="470" y="326"/>
                </a:moveTo>
                <a:lnTo>
                  <a:pt x="472" y="326"/>
                </a:lnTo>
                <a:lnTo>
                  <a:pt x="470" y="326"/>
                </a:lnTo>
                <a:close/>
                <a:moveTo>
                  <a:pt x="62" y="314"/>
                </a:moveTo>
                <a:lnTo>
                  <a:pt x="63" y="314"/>
                </a:lnTo>
                <a:lnTo>
                  <a:pt x="65" y="314"/>
                </a:lnTo>
                <a:lnTo>
                  <a:pt x="66" y="315"/>
                </a:lnTo>
                <a:lnTo>
                  <a:pt x="66" y="317"/>
                </a:lnTo>
                <a:lnTo>
                  <a:pt x="67" y="317"/>
                </a:lnTo>
                <a:lnTo>
                  <a:pt x="69" y="317"/>
                </a:lnTo>
                <a:lnTo>
                  <a:pt x="70" y="317"/>
                </a:lnTo>
                <a:lnTo>
                  <a:pt x="70" y="318"/>
                </a:lnTo>
                <a:lnTo>
                  <a:pt x="71" y="318"/>
                </a:lnTo>
                <a:lnTo>
                  <a:pt x="70" y="319"/>
                </a:lnTo>
                <a:lnTo>
                  <a:pt x="71" y="319"/>
                </a:lnTo>
                <a:lnTo>
                  <a:pt x="71" y="320"/>
                </a:lnTo>
                <a:lnTo>
                  <a:pt x="72" y="320"/>
                </a:lnTo>
                <a:lnTo>
                  <a:pt x="74" y="320"/>
                </a:lnTo>
                <a:lnTo>
                  <a:pt x="72" y="322"/>
                </a:lnTo>
                <a:lnTo>
                  <a:pt x="72" y="323"/>
                </a:lnTo>
                <a:lnTo>
                  <a:pt x="72" y="324"/>
                </a:lnTo>
                <a:lnTo>
                  <a:pt x="72" y="326"/>
                </a:lnTo>
                <a:lnTo>
                  <a:pt x="71" y="326"/>
                </a:lnTo>
                <a:lnTo>
                  <a:pt x="70" y="326"/>
                </a:lnTo>
                <a:lnTo>
                  <a:pt x="69" y="326"/>
                </a:lnTo>
                <a:lnTo>
                  <a:pt x="67" y="327"/>
                </a:lnTo>
                <a:lnTo>
                  <a:pt x="67" y="328"/>
                </a:lnTo>
                <a:lnTo>
                  <a:pt x="66" y="327"/>
                </a:lnTo>
                <a:lnTo>
                  <a:pt x="65" y="327"/>
                </a:lnTo>
                <a:lnTo>
                  <a:pt x="63" y="327"/>
                </a:lnTo>
                <a:lnTo>
                  <a:pt x="62" y="326"/>
                </a:lnTo>
                <a:lnTo>
                  <a:pt x="61" y="326"/>
                </a:lnTo>
                <a:lnTo>
                  <a:pt x="59" y="324"/>
                </a:lnTo>
                <a:lnTo>
                  <a:pt x="59" y="323"/>
                </a:lnTo>
                <a:lnTo>
                  <a:pt x="59" y="322"/>
                </a:lnTo>
                <a:lnTo>
                  <a:pt x="58" y="320"/>
                </a:lnTo>
                <a:lnTo>
                  <a:pt x="57" y="320"/>
                </a:lnTo>
                <a:lnTo>
                  <a:pt x="55" y="320"/>
                </a:lnTo>
                <a:lnTo>
                  <a:pt x="55" y="319"/>
                </a:lnTo>
                <a:lnTo>
                  <a:pt x="57" y="319"/>
                </a:lnTo>
                <a:lnTo>
                  <a:pt x="58" y="319"/>
                </a:lnTo>
                <a:lnTo>
                  <a:pt x="59" y="319"/>
                </a:lnTo>
                <a:lnTo>
                  <a:pt x="61" y="319"/>
                </a:lnTo>
                <a:lnTo>
                  <a:pt x="62" y="318"/>
                </a:lnTo>
                <a:lnTo>
                  <a:pt x="62" y="317"/>
                </a:lnTo>
                <a:lnTo>
                  <a:pt x="62" y="315"/>
                </a:lnTo>
                <a:lnTo>
                  <a:pt x="62" y="314"/>
                </a:lnTo>
                <a:close/>
                <a:moveTo>
                  <a:pt x="72" y="314"/>
                </a:moveTo>
                <a:lnTo>
                  <a:pt x="71" y="315"/>
                </a:lnTo>
                <a:lnTo>
                  <a:pt x="71" y="314"/>
                </a:lnTo>
                <a:lnTo>
                  <a:pt x="71" y="313"/>
                </a:lnTo>
                <a:lnTo>
                  <a:pt x="72" y="314"/>
                </a:lnTo>
                <a:close/>
                <a:moveTo>
                  <a:pt x="148" y="309"/>
                </a:moveTo>
                <a:lnTo>
                  <a:pt x="147" y="309"/>
                </a:lnTo>
                <a:lnTo>
                  <a:pt x="148" y="309"/>
                </a:lnTo>
                <a:close/>
                <a:moveTo>
                  <a:pt x="75" y="307"/>
                </a:moveTo>
                <a:lnTo>
                  <a:pt x="75" y="309"/>
                </a:lnTo>
                <a:lnTo>
                  <a:pt x="75" y="307"/>
                </a:lnTo>
                <a:close/>
                <a:moveTo>
                  <a:pt x="17" y="307"/>
                </a:moveTo>
                <a:lnTo>
                  <a:pt x="20" y="307"/>
                </a:lnTo>
                <a:lnTo>
                  <a:pt x="21" y="307"/>
                </a:lnTo>
                <a:lnTo>
                  <a:pt x="23" y="307"/>
                </a:lnTo>
                <a:lnTo>
                  <a:pt x="25" y="309"/>
                </a:lnTo>
                <a:lnTo>
                  <a:pt x="27" y="309"/>
                </a:lnTo>
                <a:lnTo>
                  <a:pt x="28" y="309"/>
                </a:lnTo>
                <a:lnTo>
                  <a:pt x="29" y="310"/>
                </a:lnTo>
                <a:lnTo>
                  <a:pt x="31" y="310"/>
                </a:lnTo>
                <a:lnTo>
                  <a:pt x="31" y="311"/>
                </a:lnTo>
                <a:lnTo>
                  <a:pt x="32" y="313"/>
                </a:lnTo>
                <a:lnTo>
                  <a:pt x="33" y="314"/>
                </a:lnTo>
                <a:lnTo>
                  <a:pt x="33" y="315"/>
                </a:lnTo>
                <a:lnTo>
                  <a:pt x="34" y="315"/>
                </a:lnTo>
                <a:lnTo>
                  <a:pt x="34" y="317"/>
                </a:lnTo>
                <a:lnTo>
                  <a:pt x="36" y="317"/>
                </a:lnTo>
                <a:lnTo>
                  <a:pt x="37" y="315"/>
                </a:lnTo>
                <a:lnTo>
                  <a:pt x="38" y="317"/>
                </a:lnTo>
                <a:lnTo>
                  <a:pt x="40" y="317"/>
                </a:lnTo>
                <a:lnTo>
                  <a:pt x="41" y="317"/>
                </a:lnTo>
                <a:lnTo>
                  <a:pt x="42" y="318"/>
                </a:lnTo>
                <a:lnTo>
                  <a:pt x="42" y="319"/>
                </a:lnTo>
                <a:lnTo>
                  <a:pt x="44" y="319"/>
                </a:lnTo>
                <a:lnTo>
                  <a:pt x="45" y="319"/>
                </a:lnTo>
                <a:lnTo>
                  <a:pt x="45" y="318"/>
                </a:lnTo>
                <a:lnTo>
                  <a:pt x="44" y="318"/>
                </a:lnTo>
                <a:lnTo>
                  <a:pt x="45" y="317"/>
                </a:lnTo>
                <a:lnTo>
                  <a:pt x="46" y="317"/>
                </a:lnTo>
                <a:lnTo>
                  <a:pt x="48" y="317"/>
                </a:lnTo>
                <a:lnTo>
                  <a:pt x="48" y="318"/>
                </a:lnTo>
                <a:lnTo>
                  <a:pt x="49" y="318"/>
                </a:lnTo>
                <a:lnTo>
                  <a:pt x="49" y="319"/>
                </a:lnTo>
                <a:lnTo>
                  <a:pt x="50" y="320"/>
                </a:lnTo>
                <a:lnTo>
                  <a:pt x="52" y="322"/>
                </a:lnTo>
                <a:lnTo>
                  <a:pt x="52" y="323"/>
                </a:lnTo>
                <a:lnTo>
                  <a:pt x="50" y="323"/>
                </a:lnTo>
                <a:lnTo>
                  <a:pt x="52" y="324"/>
                </a:lnTo>
                <a:lnTo>
                  <a:pt x="53" y="324"/>
                </a:lnTo>
                <a:lnTo>
                  <a:pt x="53" y="323"/>
                </a:lnTo>
                <a:lnTo>
                  <a:pt x="54" y="323"/>
                </a:lnTo>
                <a:lnTo>
                  <a:pt x="54" y="324"/>
                </a:lnTo>
                <a:lnTo>
                  <a:pt x="54" y="326"/>
                </a:lnTo>
                <a:lnTo>
                  <a:pt x="55" y="326"/>
                </a:lnTo>
                <a:lnTo>
                  <a:pt x="55" y="327"/>
                </a:lnTo>
                <a:lnTo>
                  <a:pt x="57" y="327"/>
                </a:lnTo>
                <a:lnTo>
                  <a:pt x="57" y="328"/>
                </a:lnTo>
                <a:lnTo>
                  <a:pt x="57" y="330"/>
                </a:lnTo>
                <a:lnTo>
                  <a:pt x="57" y="332"/>
                </a:lnTo>
                <a:lnTo>
                  <a:pt x="58" y="334"/>
                </a:lnTo>
                <a:lnTo>
                  <a:pt x="59" y="332"/>
                </a:lnTo>
                <a:lnTo>
                  <a:pt x="61" y="332"/>
                </a:lnTo>
                <a:lnTo>
                  <a:pt x="61" y="334"/>
                </a:lnTo>
                <a:lnTo>
                  <a:pt x="59" y="334"/>
                </a:lnTo>
                <a:lnTo>
                  <a:pt x="59" y="335"/>
                </a:lnTo>
                <a:lnTo>
                  <a:pt x="62" y="336"/>
                </a:lnTo>
                <a:lnTo>
                  <a:pt x="62" y="337"/>
                </a:lnTo>
                <a:lnTo>
                  <a:pt x="61" y="337"/>
                </a:lnTo>
                <a:lnTo>
                  <a:pt x="59" y="337"/>
                </a:lnTo>
                <a:lnTo>
                  <a:pt x="58" y="336"/>
                </a:lnTo>
                <a:lnTo>
                  <a:pt x="57" y="336"/>
                </a:lnTo>
                <a:lnTo>
                  <a:pt x="57" y="337"/>
                </a:lnTo>
                <a:lnTo>
                  <a:pt x="55" y="337"/>
                </a:lnTo>
                <a:lnTo>
                  <a:pt x="54" y="337"/>
                </a:lnTo>
                <a:lnTo>
                  <a:pt x="54" y="339"/>
                </a:lnTo>
                <a:lnTo>
                  <a:pt x="54" y="340"/>
                </a:lnTo>
                <a:lnTo>
                  <a:pt x="54" y="341"/>
                </a:lnTo>
                <a:lnTo>
                  <a:pt x="55" y="343"/>
                </a:lnTo>
                <a:lnTo>
                  <a:pt x="57" y="343"/>
                </a:lnTo>
                <a:lnTo>
                  <a:pt x="58" y="344"/>
                </a:lnTo>
                <a:lnTo>
                  <a:pt x="59" y="344"/>
                </a:lnTo>
                <a:lnTo>
                  <a:pt x="61" y="343"/>
                </a:lnTo>
                <a:lnTo>
                  <a:pt x="62" y="343"/>
                </a:lnTo>
                <a:lnTo>
                  <a:pt x="63" y="343"/>
                </a:lnTo>
                <a:lnTo>
                  <a:pt x="63" y="344"/>
                </a:lnTo>
                <a:lnTo>
                  <a:pt x="62" y="344"/>
                </a:lnTo>
                <a:lnTo>
                  <a:pt x="62" y="345"/>
                </a:lnTo>
                <a:lnTo>
                  <a:pt x="62" y="347"/>
                </a:lnTo>
                <a:lnTo>
                  <a:pt x="63" y="348"/>
                </a:lnTo>
                <a:lnTo>
                  <a:pt x="63" y="349"/>
                </a:lnTo>
                <a:lnTo>
                  <a:pt x="62" y="348"/>
                </a:lnTo>
                <a:lnTo>
                  <a:pt x="61" y="348"/>
                </a:lnTo>
                <a:lnTo>
                  <a:pt x="59" y="348"/>
                </a:lnTo>
                <a:lnTo>
                  <a:pt x="59" y="349"/>
                </a:lnTo>
                <a:lnTo>
                  <a:pt x="59" y="351"/>
                </a:lnTo>
                <a:lnTo>
                  <a:pt x="58" y="351"/>
                </a:lnTo>
                <a:lnTo>
                  <a:pt x="58" y="352"/>
                </a:lnTo>
                <a:lnTo>
                  <a:pt x="57" y="352"/>
                </a:lnTo>
                <a:lnTo>
                  <a:pt x="57" y="351"/>
                </a:lnTo>
                <a:lnTo>
                  <a:pt x="57" y="349"/>
                </a:lnTo>
                <a:lnTo>
                  <a:pt x="55" y="348"/>
                </a:lnTo>
                <a:lnTo>
                  <a:pt x="55" y="347"/>
                </a:lnTo>
                <a:lnTo>
                  <a:pt x="54" y="345"/>
                </a:lnTo>
                <a:lnTo>
                  <a:pt x="54" y="344"/>
                </a:lnTo>
                <a:lnTo>
                  <a:pt x="53" y="344"/>
                </a:lnTo>
                <a:lnTo>
                  <a:pt x="52" y="344"/>
                </a:lnTo>
                <a:lnTo>
                  <a:pt x="50" y="343"/>
                </a:lnTo>
                <a:lnTo>
                  <a:pt x="48" y="343"/>
                </a:lnTo>
                <a:lnTo>
                  <a:pt x="46" y="343"/>
                </a:lnTo>
                <a:lnTo>
                  <a:pt x="46" y="341"/>
                </a:lnTo>
                <a:lnTo>
                  <a:pt x="45" y="341"/>
                </a:lnTo>
                <a:lnTo>
                  <a:pt x="45" y="340"/>
                </a:lnTo>
                <a:lnTo>
                  <a:pt x="45" y="339"/>
                </a:lnTo>
                <a:lnTo>
                  <a:pt x="44" y="339"/>
                </a:lnTo>
                <a:lnTo>
                  <a:pt x="42" y="337"/>
                </a:lnTo>
                <a:lnTo>
                  <a:pt x="41" y="336"/>
                </a:lnTo>
                <a:lnTo>
                  <a:pt x="40" y="336"/>
                </a:lnTo>
                <a:lnTo>
                  <a:pt x="38" y="336"/>
                </a:lnTo>
                <a:lnTo>
                  <a:pt x="37" y="336"/>
                </a:lnTo>
                <a:lnTo>
                  <a:pt x="36" y="336"/>
                </a:lnTo>
                <a:lnTo>
                  <a:pt x="34" y="336"/>
                </a:lnTo>
                <a:lnTo>
                  <a:pt x="34" y="335"/>
                </a:lnTo>
                <a:lnTo>
                  <a:pt x="33" y="335"/>
                </a:lnTo>
                <a:lnTo>
                  <a:pt x="32" y="335"/>
                </a:lnTo>
                <a:lnTo>
                  <a:pt x="32" y="334"/>
                </a:lnTo>
                <a:lnTo>
                  <a:pt x="32" y="332"/>
                </a:lnTo>
                <a:lnTo>
                  <a:pt x="29" y="331"/>
                </a:lnTo>
                <a:lnTo>
                  <a:pt x="28" y="331"/>
                </a:lnTo>
                <a:lnTo>
                  <a:pt x="27" y="331"/>
                </a:lnTo>
                <a:lnTo>
                  <a:pt x="25" y="331"/>
                </a:lnTo>
                <a:lnTo>
                  <a:pt x="25" y="330"/>
                </a:lnTo>
                <a:lnTo>
                  <a:pt x="24" y="330"/>
                </a:lnTo>
                <a:lnTo>
                  <a:pt x="24" y="328"/>
                </a:lnTo>
                <a:lnTo>
                  <a:pt x="23" y="328"/>
                </a:lnTo>
                <a:lnTo>
                  <a:pt x="23" y="327"/>
                </a:lnTo>
                <a:lnTo>
                  <a:pt x="21" y="327"/>
                </a:lnTo>
                <a:lnTo>
                  <a:pt x="20" y="327"/>
                </a:lnTo>
                <a:lnTo>
                  <a:pt x="20" y="326"/>
                </a:lnTo>
                <a:lnTo>
                  <a:pt x="19" y="326"/>
                </a:lnTo>
                <a:lnTo>
                  <a:pt x="19" y="324"/>
                </a:lnTo>
                <a:lnTo>
                  <a:pt x="19" y="323"/>
                </a:lnTo>
                <a:lnTo>
                  <a:pt x="17" y="323"/>
                </a:lnTo>
                <a:lnTo>
                  <a:pt x="17" y="322"/>
                </a:lnTo>
                <a:lnTo>
                  <a:pt x="17" y="323"/>
                </a:lnTo>
                <a:lnTo>
                  <a:pt x="17" y="322"/>
                </a:lnTo>
                <a:lnTo>
                  <a:pt x="17" y="320"/>
                </a:lnTo>
                <a:lnTo>
                  <a:pt x="17" y="319"/>
                </a:lnTo>
                <a:lnTo>
                  <a:pt x="17" y="318"/>
                </a:lnTo>
                <a:lnTo>
                  <a:pt x="17" y="317"/>
                </a:lnTo>
                <a:lnTo>
                  <a:pt x="17" y="315"/>
                </a:lnTo>
                <a:lnTo>
                  <a:pt x="17" y="314"/>
                </a:lnTo>
                <a:lnTo>
                  <a:pt x="16" y="314"/>
                </a:lnTo>
                <a:lnTo>
                  <a:pt x="15" y="313"/>
                </a:lnTo>
                <a:lnTo>
                  <a:pt x="14" y="313"/>
                </a:lnTo>
                <a:lnTo>
                  <a:pt x="14" y="311"/>
                </a:lnTo>
                <a:lnTo>
                  <a:pt x="14" y="310"/>
                </a:lnTo>
                <a:lnTo>
                  <a:pt x="15" y="310"/>
                </a:lnTo>
                <a:lnTo>
                  <a:pt x="15" y="309"/>
                </a:lnTo>
                <a:lnTo>
                  <a:pt x="16" y="307"/>
                </a:lnTo>
                <a:lnTo>
                  <a:pt x="17" y="307"/>
                </a:lnTo>
                <a:close/>
                <a:moveTo>
                  <a:pt x="394" y="301"/>
                </a:moveTo>
                <a:lnTo>
                  <a:pt x="394" y="299"/>
                </a:lnTo>
                <a:lnTo>
                  <a:pt x="394" y="301"/>
                </a:lnTo>
                <a:close/>
                <a:moveTo>
                  <a:pt x="414" y="301"/>
                </a:moveTo>
                <a:lnTo>
                  <a:pt x="413" y="301"/>
                </a:lnTo>
                <a:lnTo>
                  <a:pt x="414" y="299"/>
                </a:lnTo>
                <a:lnTo>
                  <a:pt x="415" y="299"/>
                </a:lnTo>
                <a:lnTo>
                  <a:pt x="414" y="301"/>
                </a:lnTo>
                <a:close/>
                <a:moveTo>
                  <a:pt x="4" y="299"/>
                </a:moveTo>
                <a:lnTo>
                  <a:pt x="7" y="299"/>
                </a:lnTo>
                <a:lnTo>
                  <a:pt x="7" y="301"/>
                </a:lnTo>
                <a:lnTo>
                  <a:pt x="7" y="302"/>
                </a:lnTo>
                <a:lnTo>
                  <a:pt x="8" y="302"/>
                </a:lnTo>
                <a:lnTo>
                  <a:pt x="8" y="303"/>
                </a:lnTo>
                <a:lnTo>
                  <a:pt x="10" y="303"/>
                </a:lnTo>
                <a:lnTo>
                  <a:pt x="10" y="305"/>
                </a:lnTo>
                <a:lnTo>
                  <a:pt x="10" y="306"/>
                </a:lnTo>
                <a:lnTo>
                  <a:pt x="8" y="306"/>
                </a:lnTo>
                <a:lnTo>
                  <a:pt x="8" y="307"/>
                </a:lnTo>
                <a:lnTo>
                  <a:pt x="7" y="307"/>
                </a:lnTo>
                <a:lnTo>
                  <a:pt x="6" y="307"/>
                </a:lnTo>
                <a:lnTo>
                  <a:pt x="4" y="306"/>
                </a:lnTo>
                <a:lnTo>
                  <a:pt x="4" y="305"/>
                </a:lnTo>
                <a:lnTo>
                  <a:pt x="3" y="305"/>
                </a:lnTo>
                <a:lnTo>
                  <a:pt x="3" y="303"/>
                </a:lnTo>
                <a:lnTo>
                  <a:pt x="2" y="303"/>
                </a:lnTo>
                <a:lnTo>
                  <a:pt x="0" y="303"/>
                </a:lnTo>
                <a:lnTo>
                  <a:pt x="0" y="302"/>
                </a:lnTo>
                <a:lnTo>
                  <a:pt x="0" y="301"/>
                </a:lnTo>
                <a:lnTo>
                  <a:pt x="2" y="301"/>
                </a:lnTo>
                <a:lnTo>
                  <a:pt x="2" y="299"/>
                </a:lnTo>
                <a:lnTo>
                  <a:pt x="3" y="299"/>
                </a:lnTo>
                <a:lnTo>
                  <a:pt x="4" y="299"/>
                </a:lnTo>
                <a:close/>
                <a:moveTo>
                  <a:pt x="402" y="299"/>
                </a:moveTo>
                <a:lnTo>
                  <a:pt x="404" y="299"/>
                </a:lnTo>
                <a:lnTo>
                  <a:pt x="402" y="299"/>
                </a:lnTo>
                <a:close/>
                <a:moveTo>
                  <a:pt x="409" y="294"/>
                </a:moveTo>
                <a:lnTo>
                  <a:pt x="408" y="294"/>
                </a:lnTo>
                <a:lnTo>
                  <a:pt x="409" y="294"/>
                </a:lnTo>
                <a:close/>
                <a:moveTo>
                  <a:pt x="408" y="292"/>
                </a:moveTo>
                <a:lnTo>
                  <a:pt x="406" y="292"/>
                </a:lnTo>
                <a:lnTo>
                  <a:pt x="406" y="290"/>
                </a:lnTo>
                <a:lnTo>
                  <a:pt x="408" y="290"/>
                </a:lnTo>
                <a:lnTo>
                  <a:pt x="408" y="292"/>
                </a:lnTo>
                <a:close/>
                <a:moveTo>
                  <a:pt x="409" y="290"/>
                </a:moveTo>
                <a:lnTo>
                  <a:pt x="409" y="289"/>
                </a:lnTo>
                <a:lnTo>
                  <a:pt x="409" y="290"/>
                </a:lnTo>
                <a:close/>
                <a:moveTo>
                  <a:pt x="398" y="289"/>
                </a:moveTo>
                <a:lnTo>
                  <a:pt x="398" y="290"/>
                </a:lnTo>
                <a:lnTo>
                  <a:pt x="400" y="290"/>
                </a:lnTo>
                <a:lnTo>
                  <a:pt x="401" y="290"/>
                </a:lnTo>
                <a:lnTo>
                  <a:pt x="402" y="290"/>
                </a:lnTo>
                <a:lnTo>
                  <a:pt x="404" y="290"/>
                </a:lnTo>
                <a:lnTo>
                  <a:pt x="405" y="290"/>
                </a:lnTo>
                <a:lnTo>
                  <a:pt x="406" y="292"/>
                </a:lnTo>
                <a:lnTo>
                  <a:pt x="405" y="293"/>
                </a:lnTo>
                <a:lnTo>
                  <a:pt x="406" y="293"/>
                </a:lnTo>
                <a:lnTo>
                  <a:pt x="406" y="294"/>
                </a:lnTo>
                <a:lnTo>
                  <a:pt x="405" y="296"/>
                </a:lnTo>
                <a:lnTo>
                  <a:pt x="405" y="297"/>
                </a:lnTo>
                <a:lnTo>
                  <a:pt x="406" y="297"/>
                </a:lnTo>
                <a:lnTo>
                  <a:pt x="408" y="297"/>
                </a:lnTo>
                <a:lnTo>
                  <a:pt x="408" y="298"/>
                </a:lnTo>
                <a:lnTo>
                  <a:pt x="409" y="299"/>
                </a:lnTo>
                <a:lnTo>
                  <a:pt x="409" y="301"/>
                </a:lnTo>
                <a:lnTo>
                  <a:pt x="408" y="301"/>
                </a:lnTo>
                <a:lnTo>
                  <a:pt x="406" y="303"/>
                </a:lnTo>
                <a:lnTo>
                  <a:pt x="406" y="305"/>
                </a:lnTo>
                <a:lnTo>
                  <a:pt x="405" y="303"/>
                </a:lnTo>
                <a:lnTo>
                  <a:pt x="404" y="305"/>
                </a:lnTo>
                <a:lnTo>
                  <a:pt x="404" y="303"/>
                </a:lnTo>
                <a:lnTo>
                  <a:pt x="404" y="302"/>
                </a:lnTo>
                <a:lnTo>
                  <a:pt x="404" y="301"/>
                </a:lnTo>
                <a:lnTo>
                  <a:pt x="405" y="301"/>
                </a:lnTo>
                <a:lnTo>
                  <a:pt x="406" y="299"/>
                </a:lnTo>
                <a:lnTo>
                  <a:pt x="405" y="298"/>
                </a:lnTo>
                <a:lnTo>
                  <a:pt x="405" y="297"/>
                </a:lnTo>
                <a:lnTo>
                  <a:pt x="404" y="298"/>
                </a:lnTo>
                <a:lnTo>
                  <a:pt x="402" y="298"/>
                </a:lnTo>
                <a:lnTo>
                  <a:pt x="402" y="299"/>
                </a:lnTo>
                <a:lnTo>
                  <a:pt x="401" y="301"/>
                </a:lnTo>
                <a:lnTo>
                  <a:pt x="400" y="301"/>
                </a:lnTo>
                <a:lnTo>
                  <a:pt x="398" y="301"/>
                </a:lnTo>
                <a:lnTo>
                  <a:pt x="398" y="302"/>
                </a:lnTo>
                <a:lnTo>
                  <a:pt x="398" y="303"/>
                </a:lnTo>
                <a:lnTo>
                  <a:pt x="397" y="303"/>
                </a:lnTo>
                <a:lnTo>
                  <a:pt x="396" y="303"/>
                </a:lnTo>
                <a:lnTo>
                  <a:pt x="396" y="302"/>
                </a:lnTo>
                <a:lnTo>
                  <a:pt x="394" y="301"/>
                </a:lnTo>
                <a:lnTo>
                  <a:pt x="396" y="299"/>
                </a:lnTo>
                <a:lnTo>
                  <a:pt x="394" y="299"/>
                </a:lnTo>
                <a:lnTo>
                  <a:pt x="394" y="298"/>
                </a:lnTo>
                <a:lnTo>
                  <a:pt x="394" y="297"/>
                </a:lnTo>
                <a:lnTo>
                  <a:pt x="394" y="296"/>
                </a:lnTo>
                <a:lnTo>
                  <a:pt x="393" y="296"/>
                </a:lnTo>
                <a:lnTo>
                  <a:pt x="393" y="294"/>
                </a:lnTo>
                <a:lnTo>
                  <a:pt x="394" y="294"/>
                </a:lnTo>
                <a:lnTo>
                  <a:pt x="396" y="294"/>
                </a:lnTo>
                <a:lnTo>
                  <a:pt x="397" y="294"/>
                </a:lnTo>
                <a:lnTo>
                  <a:pt x="397" y="293"/>
                </a:lnTo>
                <a:lnTo>
                  <a:pt x="397" y="292"/>
                </a:lnTo>
                <a:lnTo>
                  <a:pt x="396" y="292"/>
                </a:lnTo>
                <a:lnTo>
                  <a:pt x="396" y="290"/>
                </a:lnTo>
                <a:lnTo>
                  <a:pt x="396" y="289"/>
                </a:lnTo>
                <a:lnTo>
                  <a:pt x="396" y="290"/>
                </a:lnTo>
                <a:lnTo>
                  <a:pt x="397" y="289"/>
                </a:lnTo>
                <a:lnTo>
                  <a:pt x="398" y="289"/>
                </a:lnTo>
                <a:close/>
                <a:moveTo>
                  <a:pt x="389" y="289"/>
                </a:moveTo>
                <a:lnTo>
                  <a:pt x="389" y="288"/>
                </a:lnTo>
                <a:lnTo>
                  <a:pt x="388" y="288"/>
                </a:lnTo>
                <a:lnTo>
                  <a:pt x="389" y="288"/>
                </a:lnTo>
                <a:lnTo>
                  <a:pt x="389" y="289"/>
                </a:lnTo>
                <a:close/>
                <a:moveTo>
                  <a:pt x="499" y="285"/>
                </a:moveTo>
                <a:lnTo>
                  <a:pt x="499" y="286"/>
                </a:lnTo>
                <a:lnTo>
                  <a:pt x="499" y="285"/>
                </a:lnTo>
                <a:close/>
                <a:moveTo>
                  <a:pt x="498" y="285"/>
                </a:moveTo>
                <a:lnTo>
                  <a:pt x="499" y="285"/>
                </a:lnTo>
                <a:lnTo>
                  <a:pt x="498" y="285"/>
                </a:lnTo>
                <a:close/>
                <a:moveTo>
                  <a:pt x="524" y="276"/>
                </a:moveTo>
                <a:lnTo>
                  <a:pt x="523" y="276"/>
                </a:lnTo>
                <a:lnTo>
                  <a:pt x="523" y="275"/>
                </a:lnTo>
                <a:lnTo>
                  <a:pt x="524" y="275"/>
                </a:lnTo>
                <a:lnTo>
                  <a:pt x="524" y="276"/>
                </a:lnTo>
                <a:close/>
                <a:moveTo>
                  <a:pt x="507" y="275"/>
                </a:moveTo>
                <a:lnTo>
                  <a:pt x="507" y="276"/>
                </a:lnTo>
                <a:lnTo>
                  <a:pt x="506" y="275"/>
                </a:lnTo>
                <a:lnTo>
                  <a:pt x="507" y="275"/>
                </a:lnTo>
                <a:close/>
                <a:moveTo>
                  <a:pt x="109" y="264"/>
                </a:moveTo>
                <a:lnTo>
                  <a:pt x="108" y="263"/>
                </a:lnTo>
                <a:lnTo>
                  <a:pt x="109" y="264"/>
                </a:lnTo>
                <a:close/>
                <a:moveTo>
                  <a:pt x="129" y="251"/>
                </a:moveTo>
                <a:lnTo>
                  <a:pt x="129" y="250"/>
                </a:lnTo>
                <a:lnTo>
                  <a:pt x="129" y="251"/>
                </a:lnTo>
                <a:close/>
                <a:moveTo>
                  <a:pt x="129" y="250"/>
                </a:moveTo>
                <a:lnTo>
                  <a:pt x="127" y="250"/>
                </a:lnTo>
                <a:lnTo>
                  <a:pt x="129" y="250"/>
                </a:lnTo>
                <a:close/>
                <a:moveTo>
                  <a:pt x="129" y="250"/>
                </a:moveTo>
                <a:lnTo>
                  <a:pt x="129" y="248"/>
                </a:lnTo>
                <a:lnTo>
                  <a:pt x="129" y="250"/>
                </a:lnTo>
                <a:close/>
                <a:moveTo>
                  <a:pt x="126" y="246"/>
                </a:moveTo>
                <a:lnTo>
                  <a:pt x="126" y="245"/>
                </a:lnTo>
                <a:lnTo>
                  <a:pt x="126" y="246"/>
                </a:lnTo>
                <a:close/>
                <a:moveTo>
                  <a:pt x="127" y="242"/>
                </a:moveTo>
                <a:lnTo>
                  <a:pt x="126" y="242"/>
                </a:lnTo>
                <a:lnTo>
                  <a:pt x="127" y="242"/>
                </a:lnTo>
                <a:close/>
                <a:moveTo>
                  <a:pt x="489" y="237"/>
                </a:moveTo>
                <a:lnTo>
                  <a:pt x="487" y="238"/>
                </a:lnTo>
                <a:lnTo>
                  <a:pt x="487" y="237"/>
                </a:lnTo>
                <a:lnTo>
                  <a:pt x="487" y="235"/>
                </a:lnTo>
                <a:lnTo>
                  <a:pt x="489" y="237"/>
                </a:lnTo>
                <a:close/>
                <a:moveTo>
                  <a:pt x="129" y="231"/>
                </a:moveTo>
                <a:lnTo>
                  <a:pt x="129" y="230"/>
                </a:lnTo>
                <a:lnTo>
                  <a:pt x="129" y="231"/>
                </a:lnTo>
                <a:close/>
                <a:moveTo>
                  <a:pt x="130" y="229"/>
                </a:moveTo>
                <a:lnTo>
                  <a:pt x="129" y="229"/>
                </a:lnTo>
                <a:lnTo>
                  <a:pt x="129" y="227"/>
                </a:lnTo>
                <a:lnTo>
                  <a:pt x="130" y="227"/>
                </a:lnTo>
                <a:lnTo>
                  <a:pt x="130" y="229"/>
                </a:lnTo>
                <a:close/>
                <a:moveTo>
                  <a:pt x="439" y="224"/>
                </a:moveTo>
                <a:lnTo>
                  <a:pt x="440" y="225"/>
                </a:lnTo>
                <a:lnTo>
                  <a:pt x="442" y="226"/>
                </a:lnTo>
                <a:lnTo>
                  <a:pt x="443" y="226"/>
                </a:lnTo>
                <a:lnTo>
                  <a:pt x="443" y="227"/>
                </a:lnTo>
                <a:lnTo>
                  <a:pt x="444" y="229"/>
                </a:lnTo>
                <a:lnTo>
                  <a:pt x="446" y="229"/>
                </a:lnTo>
                <a:lnTo>
                  <a:pt x="446" y="230"/>
                </a:lnTo>
                <a:lnTo>
                  <a:pt x="448" y="231"/>
                </a:lnTo>
                <a:lnTo>
                  <a:pt x="449" y="233"/>
                </a:lnTo>
                <a:lnTo>
                  <a:pt x="451" y="234"/>
                </a:lnTo>
                <a:lnTo>
                  <a:pt x="452" y="234"/>
                </a:lnTo>
                <a:lnTo>
                  <a:pt x="453" y="235"/>
                </a:lnTo>
                <a:lnTo>
                  <a:pt x="453" y="237"/>
                </a:lnTo>
                <a:lnTo>
                  <a:pt x="455" y="237"/>
                </a:lnTo>
                <a:lnTo>
                  <a:pt x="456" y="237"/>
                </a:lnTo>
                <a:lnTo>
                  <a:pt x="456" y="238"/>
                </a:lnTo>
                <a:lnTo>
                  <a:pt x="456" y="239"/>
                </a:lnTo>
                <a:lnTo>
                  <a:pt x="457" y="239"/>
                </a:lnTo>
                <a:lnTo>
                  <a:pt x="457" y="241"/>
                </a:lnTo>
                <a:lnTo>
                  <a:pt x="459" y="241"/>
                </a:lnTo>
                <a:lnTo>
                  <a:pt x="460" y="242"/>
                </a:lnTo>
                <a:lnTo>
                  <a:pt x="461" y="242"/>
                </a:lnTo>
                <a:lnTo>
                  <a:pt x="461" y="243"/>
                </a:lnTo>
                <a:lnTo>
                  <a:pt x="463" y="243"/>
                </a:lnTo>
                <a:lnTo>
                  <a:pt x="464" y="245"/>
                </a:lnTo>
                <a:lnTo>
                  <a:pt x="465" y="246"/>
                </a:lnTo>
                <a:lnTo>
                  <a:pt x="466" y="246"/>
                </a:lnTo>
                <a:lnTo>
                  <a:pt x="468" y="247"/>
                </a:lnTo>
                <a:lnTo>
                  <a:pt x="469" y="247"/>
                </a:lnTo>
                <a:lnTo>
                  <a:pt x="470" y="248"/>
                </a:lnTo>
                <a:lnTo>
                  <a:pt x="470" y="250"/>
                </a:lnTo>
                <a:lnTo>
                  <a:pt x="472" y="250"/>
                </a:lnTo>
                <a:lnTo>
                  <a:pt x="473" y="251"/>
                </a:lnTo>
                <a:lnTo>
                  <a:pt x="474" y="251"/>
                </a:lnTo>
                <a:lnTo>
                  <a:pt x="474" y="252"/>
                </a:lnTo>
                <a:lnTo>
                  <a:pt x="476" y="252"/>
                </a:lnTo>
                <a:lnTo>
                  <a:pt x="477" y="252"/>
                </a:lnTo>
                <a:lnTo>
                  <a:pt x="477" y="254"/>
                </a:lnTo>
                <a:lnTo>
                  <a:pt x="478" y="254"/>
                </a:lnTo>
                <a:lnTo>
                  <a:pt x="481" y="255"/>
                </a:lnTo>
                <a:lnTo>
                  <a:pt x="482" y="256"/>
                </a:lnTo>
                <a:lnTo>
                  <a:pt x="484" y="256"/>
                </a:lnTo>
                <a:lnTo>
                  <a:pt x="484" y="258"/>
                </a:lnTo>
                <a:lnTo>
                  <a:pt x="485" y="258"/>
                </a:lnTo>
                <a:lnTo>
                  <a:pt x="485" y="259"/>
                </a:lnTo>
                <a:lnTo>
                  <a:pt x="485" y="260"/>
                </a:lnTo>
                <a:lnTo>
                  <a:pt x="486" y="260"/>
                </a:lnTo>
                <a:lnTo>
                  <a:pt x="487" y="262"/>
                </a:lnTo>
                <a:lnTo>
                  <a:pt x="489" y="262"/>
                </a:lnTo>
                <a:lnTo>
                  <a:pt x="490" y="263"/>
                </a:lnTo>
                <a:lnTo>
                  <a:pt x="490" y="264"/>
                </a:lnTo>
                <a:lnTo>
                  <a:pt x="491" y="264"/>
                </a:lnTo>
                <a:lnTo>
                  <a:pt x="493" y="265"/>
                </a:lnTo>
                <a:lnTo>
                  <a:pt x="493" y="267"/>
                </a:lnTo>
                <a:lnTo>
                  <a:pt x="494" y="267"/>
                </a:lnTo>
                <a:lnTo>
                  <a:pt x="494" y="268"/>
                </a:lnTo>
                <a:lnTo>
                  <a:pt x="495" y="269"/>
                </a:lnTo>
                <a:lnTo>
                  <a:pt x="497" y="271"/>
                </a:lnTo>
                <a:lnTo>
                  <a:pt x="497" y="272"/>
                </a:lnTo>
                <a:lnTo>
                  <a:pt x="497" y="273"/>
                </a:lnTo>
                <a:lnTo>
                  <a:pt x="497" y="275"/>
                </a:lnTo>
                <a:lnTo>
                  <a:pt x="495" y="276"/>
                </a:lnTo>
                <a:lnTo>
                  <a:pt x="494" y="276"/>
                </a:lnTo>
                <a:lnTo>
                  <a:pt x="491" y="276"/>
                </a:lnTo>
                <a:lnTo>
                  <a:pt x="490" y="276"/>
                </a:lnTo>
                <a:lnTo>
                  <a:pt x="489" y="276"/>
                </a:lnTo>
                <a:lnTo>
                  <a:pt x="489" y="275"/>
                </a:lnTo>
                <a:lnTo>
                  <a:pt x="487" y="275"/>
                </a:lnTo>
                <a:lnTo>
                  <a:pt x="486" y="275"/>
                </a:lnTo>
                <a:lnTo>
                  <a:pt x="485" y="273"/>
                </a:lnTo>
                <a:lnTo>
                  <a:pt x="485" y="272"/>
                </a:lnTo>
                <a:lnTo>
                  <a:pt x="484" y="272"/>
                </a:lnTo>
                <a:lnTo>
                  <a:pt x="482" y="271"/>
                </a:lnTo>
                <a:lnTo>
                  <a:pt x="481" y="271"/>
                </a:lnTo>
                <a:lnTo>
                  <a:pt x="480" y="271"/>
                </a:lnTo>
                <a:lnTo>
                  <a:pt x="478" y="269"/>
                </a:lnTo>
                <a:lnTo>
                  <a:pt x="478" y="268"/>
                </a:lnTo>
                <a:lnTo>
                  <a:pt x="476" y="265"/>
                </a:lnTo>
                <a:lnTo>
                  <a:pt x="474" y="265"/>
                </a:lnTo>
                <a:lnTo>
                  <a:pt x="474" y="264"/>
                </a:lnTo>
                <a:lnTo>
                  <a:pt x="473" y="264"/>
                </a:lnTo>
                <a:lnTo>
                  <a:pt x="472" y="263"/>
                </a:lnTo>
                <a:lnTo>
                  <a:pt x="470" y="263"/>
                </a:lnTo>
                <a:lnTo>
                  <a:pt x="469" y="263"/>
                </a:lnTo>
                <a:lnTo>
                  <a:pt x="469" y="262"/>
                </a:lnTo>
                <a:lnTo>
                  <a:pt x="468" y="262"/>
                </a:lnTo>
                <a:lnTo>
                  <a:pt x="466" y="262"/>
                </a:lnTo>
                <a:lnTo>
                  <a:pt x="465" y="260"/>
                </a:lnTo>
                <a:lnTo>
                  <a:pt x="465" y="259"/>
                </a:lnTo>
                <a:lnTo>
                  <a:pt x="464" y="259"/>
                </a:lnTo>
                <a:lnTo>
                  <a:pt x="464" y="258"/>
                </a:lnTo>
                <a:lnTo>
                  <a:pt x="463" y="256"/>
                </a:lnTo>
                <a:lnTo>
                  <a:pt x="461" y="255"/>
                </a:lnTo>
                <a:lnTo>
                  <a:pt x="460" y="255"/>
                </a:lnTo>
                <a:lnTo>
                  <a:pt x="459" y="255"/>
                </a:lnTo>
                <a:lnTo>
                  <a:pt x="457" y="254"/>
                </a:lnTo>
                <a:lnTo>
                  <a:pt x="456" y="255"/>
                </a:lnTo>
                <a:lnTo>
                  <a:pt x="456" y="254"/>
                </a:lnTo>
                <a:lnTo>
                  <a:pt x="455" y="252"/>
                </a:lnTo>
                <a:lnTo>
                  <a:pt x="453" y="252"/>
                </a:lnTo>
                <a:lnTo>
                  <a:pt x="453" y="251"/>
                </a:lnTo>
                <a:lnTo>
                  <a:pt x="452" y="252"/>
                </a:lnTo>
                <a:lnTo>
                  <a:pt x="451" y="251"/>
                </a:lnTo>
                <a:lnTo>
                  <a:pt x="449" y="251"/>
                </a:lnTo>
                <a:lnTo>
                  <a:pt x="449" y="250"/>
                </a:lnTo>
                <a:lnTo>
                  <a:pt x="448" y="250"/>
                </a:lnTo>
                <a:lnTo>
                  <a:pt x="448" y="248"/>
                </a:lnTo>
                <a:lnTo>
                  <a:pt x="448" y="247"/>
                </a:lnTo>
                <a:lnTo>
                  <a:pt x="447" y="247"/>
                </a:lnTo>
                <a:lnTo>
                  <a:pt x="446" y="246"/>
                </a:lnTo>
                <a:lnTo>
                  <a:pt x="444" y="245"/>
                </a:lnTo>
                <a:lnTo>
                  <a:pt x="444" y="243"/>
                </a:lnTo>
                <a:lnTo>
                  <a:pt x="443" y="243"/>
                </a:lnTo>
                <a:lnTo>
                  <a:pt x="443" y="242"/>
                </a:lnTo>
                <a:lnTo>
                  <a:pt x="442" y="242"/>
                </a:lnTo>
                <a:lnTo>
                  <a:pt x="442" y="241"/>
                </a:lnTo>
                <a:lnTo>
                  <a:pt x="440" y="239"/>
                </a:lnTo>
                <a:lnTo>
                  <a:pt x="439" y="238"/>
                </a:lnTo>
                <a:lnTo>
                  <a:pt x="439" y="237"/>
                </a:lnTo>
                <a:lnTo>
                  <a:pt x="438" y="235"/>
                </a:lnTo>
                <a:lnTo>
                  <a:pt x="438" y="234"/>
                </a:lnTo>
                <a:lnTo>
                  <a:pt x="436" y="233"/>
                </a:lnTo>
                <a:lnTo>
                  <a:pt x="435" y="233"/>
                </a:lnTo>
                <a:lnTo>
                  <a:pt x="435" y="231"/>
                </a:lnTo>
                <a:lnTo>
                  <a:pt x="434" y="233"/>
                </a:lnTo>
                <a:lnTo>
                  <a:pt x="435" y="233"/>
                </a:lnTo>
                <a:lnTo>
                  <a:pt x="435" y="234"/>
                </a:lnTo>
                <a:lnTo>
                  <a:pt x="434" y="234"/>
                </a:lnTo>
                <a:lnTo>
                  <a:pt x="434" y="233"/>
                </a:lnTo>
                <a:lnTo>
                  <a:pt x="434" y="231"/>
                </a:lnTo>
                <a:lnTo>
                  <a:pt x="434" y="230"/>
                </a:lnTo>
                <a:lnTo>
                  <a:pt x="435" y="227"/>
                </a:lnTo>
                <a:lnTo>
                  <a:pt x="435" y="226"/>
                </a:lnTo>
                <a:lnTo>
                  <a:pt x="436" y="225"/>
                </a:lnTo>
                <a:lnTo>
                  <a:pt x="436" y="224"/>
                </a:lnTo>
                <a:lnTo>
                  <a:pt x="438" y="222"/>
                </a:lnTo>
                <a:lnTo>
                  <a:pt x="439" y="224"/>
                </a:lnTo>
                <a:close/>
                <a:moveTo>
                  <a:pt x="133" y="224"/>
                </a:moveTo>
                <a:lnTo>
                  <a:pt x="131" y="224"/>
                </a:lnTo>
                <a:lnTo>
                  <a:pt x="131" y="222"/>
                </a:lnTo>
                <a:lnTo>
                  <a:pt x="130" y="222"/>
                </a:lnTo>
                <a:lnTo>
                  <a:pt x="131" y="221"/>
                </a:lnTo>
                <a:lnTo>
                  <a:pt x="131" y="222"/>
                </a:lnTo>
                <a:lnTo>
                  <a:pt x="133" y="224"/>
                </a:lnTo>
                <a:close/>
                <a:moveTo>
                  <a:pt x="431" y="221"/>
                </a:moveTo>
                <a:lnTo>
                  <a:pt x="430" y="221"/>
                </a:lnTo>
                <a:lnTo>
                  <a:pt x="431" y="220"/>
                </a:lnTo>
                <a:lnTo>
                  <a:pt x="431" y="221"/>
                </a:lnTo>
                <a:close/>
                <a:moveTo>
                  <a:pt x="137" y="216"/>
                </a:moveTo>
                <a:lnTo>
                  <a:pt x="137" y="214"/>
                </a:lnTo>
                <a:lnTo>
                  <a:pt x="137" y="216"/>
                </a:lnTo>
                <a:close/>
                <a:moveTo>
                  <a:pt x="414" y="207"/>
                </a:moveTo>
                <a:lnTo>
                  <a:pt x="415" y="207"/>
                </a:lnTo>
                <a:lnTo>
                  <a:pt x="417" y="208"/>
                </a:lnTo>
                <a:lnTo>
                  <a:pt x="418" y="208"/>
                </a:lnTo>
                <a:lnTo>
                  <a:pt x="419" y="208"/>
                </a:lnTo>
                <a:lnTo>
                  <a:pt x="419" y="209"/>
                </a:lnTo>
                <a:lnTo>
                  <a:pt x="419" y="210"/>
                </a:lnTo>
                <a:lnTo>
                  <a:pt x="418" y="212"/>
                </a:lnTo>
                <a:lnTo>
                  <a:pt x="417" y="212"/>
                </a:lnTo>
                <a:lnTo>
                  <a:pt x="417" y="213"/>
                </a:lnTo>
                <a:lnTo>
                  <a:pt x="415" y="214"/>
                </a:lnTo>
                <a:lnTo>
                  <a:pt x="415" y="216"/>
                </a:lnTo>
                <a:lnTo>
                  <a:pt x="415" y="217"/>
                </a:lnTo>
                <a:lnTo>
                  <a:pt x="414" y="217"/>
                </a:lnTo>
                <a:lnTo>
                  <a:pt x="414" y="218"/>
                </a:lnTo>
                <a:lnTo>
                  <a:pt x="413" y="220"/>
                </a:lnTo>
                <a:lnTo>
                  <a:pt x="412" y="218"/>
                </a:lnTo>
                <a:lnTo>
                  <a:pt x="412" y="217"/>
                </a:lnTo>
                <a:lnTo>
                  <a:pt x="412" y="216"/>
                </a:lnTo>
                <a:lnTo>
                  <a:pt x="412" y="214"/>
                </a:lnTo>
                <a:lnTo>
                  <a:pt x="410" y="214"/>
                </a:lnTo>
                <a:lnTo>
                  <a:pt x="409" y="214"/>
                </a:lnTo>
                <a:lnTo>
                  <a:pt x="409" y="213"/>
                </a:lnTo>
                <a:lnTo>
                  <a:pt x="409" y="210"/>
                </a:lnTo>
                <a:lnTo>
                  <a:pt x="409" y="209"/>
                </a:lnTo>
                <a:lnTo>
                  <a:pt x="409" y="208"/>
                </a:lnTo>
                <a:lnTo>
                  <a:pt x="410" y="208"/>
                </a:lnTo>
                <a:lnTo>
                  <a:pt x="412" y="207"/>
                </a:lnTo>
                <a:lnTo>
                  <a:pt x="413" y="207"/>
                </a:lnTo>
                <a:lnTo>
                  <a:pt x="414" y="207"/>
                </a:lnTo>
                <a:close/>
                <a:moveTo>
                  <a:pt x="465" y="175"/>
                </a:moveTo>
                <a:lnTo>
                  <a:pt x="465" y="176"/>
                </a:lnTo>
                <a:lnTo>
                  <a:pt x="464" y="176"/>
                </a:lnTo>
                <a:lnTo>
                  <a:pt x="464" y="175"/>
                </a:lnTo>
                <a:lnTo>
                  <a:pt x="465" y="175"/>
                </a:lnTo>
                <a:close/>
                <a:moveTo>
                  <a:pt x="463" y="186"/>
                </a:moveTo>
                <a:lnTo>
                  <a:pt x="461" y="186"/>
                </a:lnTo>
                <a:lnTo>
                  <a:pt x="461" y="182"/>
                </a:lnTo>
                <a:lnTo>
                  <a:pt x="461" y="180"/>
                </a:lnTo>
                <a:lnTo>
                  <a:pt x="460" y="179"/>
                </a:lnTo>
                <a:lnTo>
                  <a:pt x="460" y="178"/>
                </a:lnTo>
                <a:lnTo>
                  <a:pt x="460" y="176"/>
                </a:lnTo>
                <a:lnTo>
                  <a:pt x="460" y="175"/>
                </a:lnTo>
                <a:lnTo>
                  <a:pt x="461" y="175"/>
                </a:lnTo>
                <a:lnTo>
                  <a:pt x="463" y="175"/>
                </a:lnTo>
                <a:lnTo>
                  <a:pt x="463" y="176"/>
                </a:lnTo>
                <a:lnTo>
                  <a:pt x="464" y="179"/>
                </a:lnTo>
                <a:lnTo>
                  <a:pt x="464" y="180"/>
                </a:lnTo>
                <a:lnTo>
                  <a:pt x="463" y="182"/>
                </a:lnTo>
                <a:lnTo>
                  <a:pt x="463" y="183"/>
                </a:lnTo>
                <a:lnTo>
                  <a:pt x="463" y="184"/>
                </a:lnTo>
                <a:lnTo>
                  <a:pt x="463" y="186"/>
                </a:lnTo>
                <a:close/>
                <a:moveTo>
                  <a:pt x="207" y="171"/>
                </a:moveTo>
                <a:lnTo>
                  <a:pt x="207" y="170"/>
                </a:lnTo>
                <a:lnTo>
                  <a:pt x="207" y="171"/>
                </a:lnTo>
                <a:close/>
                <a:moveTo>
                  <a:pt x="546" y="108"/>
                </a:moveTo>
                <a:lnTo>
                  <a:pt x="549" y="110"/>
                </a:lnTo>
                <a:lnTo>
                  <a:pt x="549" y="111"/>
                </a:lnTo>
                <a:lnTo>
                  <a:pt x="549" y="112"/>
                </a:lnTo>
                <a:lnTo>
                  <a:pt x="550" y="112"/>
                </a:lnTo>
                <a:lnTo>
                  <a:pt x="552" y="112"/>
                </a:lnTo>
                <a:lnTo>
                  <a:pt x="552" y="114"/>
                </a:lnTo>
                <a:lnTo>
                  <a:pt x="553" y="114"/>
                </a:lnTo>
                <a:lnTo>
                  <a:pt x="554" y="115"/>
                </a:lnTo>
                <a:lnTo>
                  <a:pt x="554" y="116"/>
                </a:lnTo>
                <a:lnTo>
                  <a:pt x="554" y="118"/>
                </a:lnTo>
                <a:lnTo>
                  <a:pt x="553" y="118"/>
                </a:lnTo>
                <a:lnTo>
                  <a:pt x="552" y="119"/>
                </a:lnTo>
                <a:lnTo>
                  <a:pt x="550" y="119"/>
                </a:lnTo>
                <a:lnTo>
                  <a:pt x="550" y="120"/>
                </a:lnTo>
                <a:lnTo>
                  <a:pt x="549" y="120"/>
                </a:lnTo>
                <a:lnTo>
                  <a:pt x="548" y="120"/>
                </a:lnTo>
                <a:lnTo>
                  <a:pt x="546" y="120"/>
                </a:lnTo>
                <a:lnTo>
                  <a:pt x="545" y="120"/>
                </a:lnTo>
                <a:lnTo>
                  <a:pt x="544" y="120"/>
                </a:lnTo>
                <a:lnTo>
                  <a:pt x="542" y="120"/>
                </a:lnTo>
                <a:lnTo>
                  <a:pt x="542" y="121"/>
                </a:lnTo>
                <a:lnTo>
                  <a:pt x="541" y="121"/>
                </a:lnTo>
                <a:lnTo>
                  <a:pt x="538" y="121"/>
                </a:lnTo>
                <a:lnTo>
                  <a:pt x="537" y="121"/>
                </a:lnTo>
                <a:lnTo>
                  <a:pt x="537" y="120"/>
                </a:lnTo>
                <a:lnTo>
                  <a:pt x="536" y="121"/>
                </a:lnTo>
                <a:lnTo>
                  <a:pt x="536" y="120"/>
                </a:lnTo>
                <a:lnTo>
                  <a:pt x="536" y="121"/>
                </a:lnTo>
                <a:lnTo>
                  <a:pt x="533" y="121"/>
                </a:lnTo>
                <a:lnTo>
                  <a:pt x="532" y="121"/>
                </a:lnTo>
                <a:lnTo>
                  <a:pt x="531" y="121"/>
                </a:lnTo>
                <a:lnTo>
                  <a:pt x="529" y="121"/>
                </a:lnTo>
                <a:lnTo>
                  <a:pt x="528" y="123"/>
                </a:lnTo>
                <a:lnTo>
                  <a:pt x="527" y="123"/>
                </a:lnTo>
                <a:lnTo>
                  <a:pt x="525" y="123"/>
                </a:lnTo>
                <a:lnTo>
                  <a:pt x="525" y="121"/>
                </a:lnTo>
                <a:lnTo>
                  <a:pt x="524" y="121"/>
                </a:lnTo>
                <a:lnTo>
                  <a:pt x="524" y="120"/>
                </a:lnTo>
                <a:lnTo>
                  <a:pt x="524" y="119"/>
                </a:lnTo>
                <a:lnTo>
                  <a:pt x="524" y="118"/>
                </a:lnTo>
                <a:lnTo>
                  <a:pt x="525" y="118"/>
                </a:lnTo>
                <a:lnTo>
                  <a:pt x="527" y="116"/>
                </a:lnTo>
                <a:lnTo>
                  <a:pt x="528" y="116"/>
                </a:lnTo>
                <a:lnTo>
                  <a:pt x="528" y="115"/>
                </a:lnTo>
                <a:lnTo>
                  <a:pt x="529" y="115"/>
                </a:lnTo>
                <a:lnTo>
                  <a:pt x="529" y="114"/>
                </a:lnTo>
                <a:lnTo>
                  <a:pt x="531" y="114"/>
                </a:lnTo>
                <a:lnTo>
                  <a:pt x="532" y="114"/>
                </a:lnTo>
                <a:lnTo>
                  <a:pt x="533" y="114"/>
                </a:lnTo>
                <a:lnTo>
                  <a:pt x="535" y="114"/>
                </a:lnTo>
                <a:lnTo>
                  <a:pt x="536" y="114"/>
                </a:lnTo>
                <a:lnTo>
                  <a:pt x="537" y="112"/>
                </a:lnTo>
                <a:lnTo>
                  <a:pt x="538" y="112"/>
                </a:lnTo>
                <a:lnTo>
                  <a:pt x="540" y="111"/>
                </a:lnTo>
                <a:lnTo>
                  <a:pt x="540" y="110"/>
                </a:lnTo>
                <a:lnTo>
                  <a:pt x="541" y="110"/>
                </a:lnTo>
                <a:lnTo>
                  <a:pt x="542" y="110"/>
                </a:lnTo>
                <a:lnTo>
                  <a:pt x="544" y="108"/>
                </a:lnTo>
                <a:lnTo>
                  <a:pt x="545" y="108"/>
                </a:lnTo>
                <a:lnTo>
                  <a:pt x="546" y="108"/>
                </a:lnTo>
                <a:close/>
                <a:moveTo>
                  <a:pt x="515" y="93"/>
                </a:moveTo>
                <a:lnTo>
                  <a:pt x="514" y="93"/>
                </a:lnTo>
                <a:lnTo>
                  <a:pt x="515" y="93"/>
                </a:lnTo>
                <a:close/>
                <a:moveTo>
                  <a:pt x="512" y="93"/>
                </a:moveTo>
                <a:lnTo>
                  <a:pt x="511" y="93"/>
                </a:lnTo>
                <a:lnTo>
                  <a:pt x="511" y="91"/>
                </a:lnTo>
                <a:lnTo>
                  <a:pt x="511" y="90"/>
                </a:lnTo>
                <a:lnTo>
                  <a:pt x="510" y="89"/>
                </a:lnTo>
                <a:lnTo>
                  <a:pt x="510" y="87"/>
                </a:lnTo>
                <a:lnTo>
                  <a:pt x="511" y="89"/>
                </a:lnTo>
                <a:lnTo>
                  <a:pt x="512" y="90"/>
                </a:lnTo>
                <a:lnTo>
                  <a:pt x="512" y="91"/>
                </a:lnTo>
                <a:lnTo>
                  <a:pt x="512" y="93"/>
                </a:lnTo>
                <a:close/>
                <a:moveTo>
                  <a:pt x="489" y="84"/>
                </a:moveTo>
                <a:lnTo>
                  <a:pt x="489" y="85"/>
                </a:lnTo>
                <a:lnTo>
                  <a:pt x="487" y="85"/>
                </a:lnTo>
                <a:lnTo>
                  <a:pt x="487" y="84"/>
                </a:lnTo>
                <a:lnTo>
                  <a:pt x="489" y="84"/>
                </a:lnTo>
                <a:close/>
                <a:moveTo>
                  <a:pt x="453" y="85"/>
                </a:moveTo>
                <a:lnTo>
                  <a:pt x="453" y="86"/>
                </a:lnTo>
                <a:lnTo>
                  <a:pt x="453" y="85"/>
                </a:lnTo>
                <a:lnTo>
                  <a:pt x="453" y="84"/>
                </a:lnTo>
                <a:lnTo>
                  <a:pt x="455" y="84"/>
                </a:lnTo>
                <a:lnTo>
                  <a:pt x="455" y="85"/>
                </a:lnTo>
                <a:lnTo>
                  <a:pt x="453" y="85"/>
                </a:lnTo>
                <a:close/>
                <a:moveTo>
                  <a:pt x="497" y="84"/>
                </a:moveTo>
                <a:lnTo>
                  <a:pt x="497" y="85"/>
                </a:lnTo>
                <a:lnTo>
                  <a:pt x="498" y="85"/>
                </a:lnTo>
                <a:lnTo>
                  <a:pt x="498" y="84"/>
                </a:lnTo>
                <a:lnTo>
                  <a:pt x="498" y="85"/>
                </a:lnTo>
                <a:lnTo>
                  <a:pt x="499" y="85"/>
                </a:lnTo>
                <a:lnTo>
                  <a:pt x="498" y="86"/>
                </a:lnTo>
                <a:lnTo>
                  <a:pt x="499" y="86"/>
                </a:lnTo>
                <a:lnTo>
                  <a:pt x="499" y="85"/>
                </a:lnTo>
                <a:lnTo>
                  <a:pt x="501" y="85"/>
                </a:lnTo>
                <a:lnTo>
                  <a:pt x="502" y="84"/>
                </a:lnTo>
                <a:lnTo>
                  <a:pt x="503" y="84"/>
                </a:lnTo>
                <a:lnTo>
                  <a:pt x="503" y="85"/>
                </a:lnTo>
                <a:lnTo>
                  <a:pt x="502" y="85"/>
                </a:lnTo>
                <a:lnTo>
                  <a:pt x="502" y="86"/>
                </a:lnTo>
                <a:lnTo>
                  <a:pt x="502" y="87"/>
                </a:lnTo>
                <a:lnTo>
                  <a:pt x="501" y="87"/>
                </a:lnTo>
                <a:lnTo>
                  <a:pt x="501" y="89"/>
                </a:lnTo>
                <a:lnTo>
                  <a:pt x="499" y="89"/>
                </a:lnTo>
                <a:lnTo>
                  <a:pt x="499" y="90"/>
                </a:lnTo>
                <a:lnTo>
                  <a:pt x="498" y="90"/>
                </a:lnTo>
                <a:lnTo>
                  <a:pt x="498" y="91"/>
                </a:lnTo>
                <a:lnTo>
                  <a:pt x="498" y="93"/>
                </a:lnTo>
                <a:lnTo>
                  <a:pt x="498" y="91"/>
                </a:lnTo>
                <a:lnTo>
                  <a:pt x="498" y="93"/>
                </a:lnTo>
                <a:lnTo>
                  <a:pt x="499" y="93"/>
                </a:lnTo>
                <a:lnTo>
                  <a:pt x="501" y="93"/>
                </a:lnTo>
                <a:lnTo>
                  <a:pt x="501" y="94"/>
                </a:lnTo>
                <a:lnTo>
                  <a:pt x="502" y="94"/>
                </a:lnTo>
                <a:lnTo>
                  <a:pt x="503" y="94"/>
                </a:lnTo>
                <a:lnTo>
                  <a:pt x="503" y="95"/>
                </a:lnTo>
                <a:lnTo>
                  <a:pt x="504" y="95"/>
                </a:lnTo>
                <a:lnTo>
                  <a:pt x="506" y="95"/>
                </a:lnTo>
                <a:lnTo>
                  <a:pt x="507" y="97"/>
                </a:lnTo>
                <a:lnTo>
                  <a:pt x="508" y="95"/>
                </a:lnTo>
                <a:lnTo>
                  <a:pt x="510" y="95"/>
                </a:lnTo>
                <a:lnTo>
                  <a:pt x="511" y="95"/>
                </a:lnTo>
                <a:lnTo>
                  <a:pt x="512" y="95"/>
                </a:lnTo>
                <a:lnTo>
                  <a:pt x="514" y="97"/>
                </a:lnTo>
                <a:lnTo>
                  <a:pt x="514" y="98"/>
                </a:lnTo>
                <a:lnTo>
                  <a:pt x="512" y="99"/>
                </a:lnTo>
                <a:lnTo>
                  <a:pt x="511" y="101"/>
                </a:lnTo>
                <a:lnTo>
                  <a:pt x="512" y="102"/>
                </a:lnTo>
                <a:lnTo>
                  <a:pt x="512" y="104"/>
                </a:lnTo>
                <a:lnTo>
                  <a:pt x="512" y="106"/>
                </a:lnTo>
                <a:lnTo>
                  <a:pt x="514" y="106"/>
                </a:lnTo>
                <a:lnTo>
                  <a:pt x="512" y="106"/>
                </a:lnTo>
                <a:lnTo>
                  <a:pt x="512" y="108"/>
                </a:lnTo>
                <a:lnTo>
                  <a:pt x="512" y="110"/>
                </a:lnTo>
                <a:lnTo>
                  <a:pt x="512" y="111"/>
                </a:lnTo>
                <a:lnTo>
                  <a:pt x="511" y="111"/>
                </a:lnTo>
                <a:lnTo>
                  <a:pt x="510" y="112"/>
                </a:lnTo>
                <a:lnTo>
                  <a:pt x="510" y="111"/>
                </a:lnTo>
                <a:lnTo>
                  <a:pt x="508" y="111"/>
                </a:lnTo>
                <a:lnTo>
                  <a:pt x="510" y="111"/>
                </a:lnTo>
                <a:lnTo>
                  <a:pt x="510" y="110"/>
                </a:lnTo>
                <a:lnTo>
                  <a:pt x="508" y="108"/>
                </a:lnTo>
                <a:lnTo>
                  <a:pt x="508" y="107"/>
                </a:lnTo>
                <a:lnTo>
                  <a:pt x="507" y="106"/>
                </a:lnTo>
                <a:lnTo>
                  <a:pt x="506" y="104"/>
                </a:lnTo>
                <a:lnTo>
                  <a:pt x="503" y="104"/>
                </a:lnTo>
                <a:lnTo>
                  <a:pt x="502" y="104"/>
                </a:lnTo>
                <a:lnTo>
                  <a:pt x="501" y="103"/>
                </a:lnTo>
                <a:lnTo>
                  <a:pt x="499" y="103"/>
                </a:lnTo>
                <a:lnTo>
                  <a:pt x="498" y="102"/>
                </a:lnTo>
                <a:lnTo>
                  <a:pt x="497" y="102"/>
                </a:lnTo>
                <a:lnTo>
                  <a:pt x="497" y="101"/>
                </a:lnTo>
                <a:lnTo>
                  <a:pt x="495" y="101"/>
                </a:lnTo>
                <a:lnTo>
                  <a:pt x="494" y="101"/>
                </a:lnTo>
                <a:lnTo>
                  <a:pt x="494" y="99"/>
                </a:lnTo>
                <a:lnTo>
                  <a:pt x="493" y="99"/>
                </a:lnTo>
                <a:lnTo>
                  <a:pt x="491" y="98"/>
                </a:lnTo>
                <a:lnTo>
                  <a:pt x="490" y="97"/>
                </a:lnTo>
                <a:lnTo>
                  <a:pt x="489" y="97"/>
                </a:lnTo>
                <a:lnTo>
                  <a:pt x="487" y="95"/>
                </a:lnTo>
                <a:lnTo>
                  <a:pt x="486" y="95"/>
                </a:lnTo>
                <a:lnTo>
                  <a:pt x="485" y="94"/>
                </a:lnTo>
                <a:lnTo>
                  <a:pt x="484" y="94"/>
                </a:lnTo>
                <a:lnTo>
                  <a:pt x="482" y="94"/>
                </a:lnTo>
                <a:lnTo>
                  <a:pt x="481" y="94"/>
                </a:lnTo>
                <a:lnTo>
                  <a:pt x="480" y="94"/>
                </a:lnTo>
                <a:lnTo>
                  <a:pt x="480" y="93"/>
                </a:lnTo>
                <a:lnTo>
                  <a:pt x="478" y="93"/>
                </a:lnTo>
                <a:lnTo>
                  <a:pt x="478" y="91"/>
                </a:lnTo>
                <a:lnTo>
                  <a:pt x="478" y="89"/>
                </a:lnTo>
                <a:lnTo>
                  <a:pt x="477" y="89"/>
                </a:lnTo>
                <a:lnTo>
                  <a:pt x="477" y="87"/>
                </a:lnTo>
                <a:lnTo>
                  <a:pt x="476" y="86"/>
                </a:lnTo>
                <a:lnTo>
                  <a:pt x="476" y="85"/>
                </a:lnTo>
                <a:lnTo>
                  <a:pt x="476" y="84"/>
                </a:lnTo>
                <a:lnTo>
                  <a:pt x="474" y="84"/>
                </a:lnTo>
                <a:lnTo>
                  <a:pt x="476" y="84"/>
                </a:lnTo>
                <a:lnTo>
                  <a:pt x="477" y="85"/>
                </a:lnTo>
                <a:lnTo>
                  <a:pt x="478" y="85"/>
                </a:lnTo>
                <a:lnTo>
                  <a:pt x="480" y="85"/>
                </a:lnTo>
                <a:lnTo>
                  <a:pt x="481" y="85"/>
                </a:lnTo>
                <a:lnTo>
                  <a:pt x="482" y="85"/>
                </a:lnTo>
                <a:lnTo>
                  <a:pt x="482" y="84"/>
                </a:lnTo>
                <a:lnTo>
                  <a:pt x="482" y="85"/>
                </a:lnTo>
                <a:lnTo>
                  <a:pt x="484" y="86"/>
                </a:lnTo>
                <a:lnTo>
                  <a:pt x="486" y="86"/>
                </a:lnTo>
                <a:lnTo>
                  <a:pt x="487" y="86"/>
                </a:lnTo>
                <a:lnTo>
                  <a:pt x="487" y="85"/>
                </a:lnTo>
                <a:lnTo>
                  <a:pt x="489" y="85"/>
                </a:lnTo>
                <a:lnTo>
                  <a:pt x="490" y="85"/>
                </a:lnTo>
                <a:lnTo>
                  <a:pt x="491" y="85"/>
                </a:lnTo>
                <a:lnTo>
                  <a:pt x="493" y="85"/>
                </a:lnTo>
                <a:lnTo>
                  <a:pt x="494" y="85"/>
                </a:lnTo>
                <a:lnTo>
                  <a:pt x="495" y="84"/>
                </a:lnTo>
                <a:lnTo>
                  <a:pt x="497" y="84"/>
                </a:lnTo>
                <a:close/>
                <a:moveTo>
                  <a:pt x="486" y="84"/>
                </a:moveTo>
                <a:lnTo>
                  <a:pt x="486" y="85"/>
                </a:lnTo>
                <a:lnTo>
                  <a:pt x="485" y="85"/>
                </a:lnTo>
                <a:lnTo>
                  <a:pt x="484" y="86"/>
                </a:lnTo>
                <a:lnTo>
                  <a:pt x="484" y="85"/>
                </a:lnTo>
                <a:lnTo>
                  <a:pt x="484" y="84"/>
                </a:lnTo>
                <a:lnTo>
                  <a:pt x="485" y="84"/>
                </a:lnTo>
                <a:lnTo>
                  <a:pt x="486" y="84"/>
                </a:lnTo>
                <a:close/>
                <a:moveTo>
                  <a:pt x="498" y="84"/>
                </a:moveTo>
                <a:lnTo>
                  <a:pt x="497" y="84"/>
                </a:lnTo>
                <a:lnTo>
                  <a:pt x="497" y="82"/>
                </a:lnTo>
                <a:lnTo>
                  <a:pt x="498" y="82"/>
                </a:lnTo>
                <a:lnTo>
                  <a:pt x="498" y="84"/>
                </a:lnTo>
                <a:close/>
                <a:moveTo>
                  <a:pt x="498" y="82"/>
                </a:moveTo>
                <a:lnTo>
                  <a:pt x="498" y="84"/>
                </a:lnTo>
                <a:lnTo>
                  <a:pt x="498" y="82"/>
                </a:lnTo>
                <a:close/>
                <a:moveTo>
                  <a:pt x="502" y="82"/>
                </a:moveTo>
                <a:lnTo>
                  <a:pt x="501" y="82"/>
                </a:lnTo>
                <a:lnTo>
                  <a:pt x="502" y="82"/>
                </a:lnTo>
                <a:close/>
                <a:moveTo>
                  <a:pt x="451" y="80"/>
                </a:moveTo>
                <a:lnTo>
                  <a:pt x="449" y="80"/>
                </a:lnTo>
                <a:lnTo>
                  <a:pt x="449" y="78"/>
                </a:lnTo>
                <a:lnTo>
                  <a:pt x="451" y="78"/>
                </a:lnTo>
                <a:lnTo>
                  <a:pt x="451" y="80"/>
                </a:lnTo>
                <a:close/>
                <a:moveTo>
                  <a:pt x="489" y="80"/>
                </a:moveTo>
                <a:lnTo>
                  <a:pt x="489" y="78"/>
                </a:lnTo>
                <a:lnTo>
                  <a:pt x="489" y="80"/>
                </a:lnTo>
                <a:close/>
                <a:moveTo>
                  <a:pt x="502" y="78"/>
                </a:moveTo>
                <a:lnTo>
                  <a:pt x="501" y="78"/>
                </a:lnTo>
                <a:lnTo>
                  <a:pt x="502" y="78"/>
                </a:lnTo>
                <a:close/>
                <a:moveTo>
                  <a:pt x="459" y="76"/>
                </a:moveTo>
                <a:lnTo>
                  <a:pt x="460" y="77"/>
                </a:lnTo>
                <a:lnTo>
                  <a:pt x="461" y="77"/>
                </a:lnTo>
                <a:lnTo>
                  <a:pt x="461" y="76"/>
                </a:lnTo>
                <a:lnTo>
                  <a:pt x="463" y="76"/>
                </a:lnTo>
                <a:lnTo>
                  <a:pt x="463" y="77"/>
                </a:lnTo>
                <a:lnTo>
                  <a:pt x="464" y="77"/>
                </a:lnTo>
                <a:lnTo>
                  <a:pt x="465" y="77"/>
                </a:lnTo>
                <a:lnTo>
                  <a:pt x="466" y="77"/>
                </a:lnTo>
                <a:lnTo>
                  <a:pt x="468" y="78"/>
                </a:lnTo>
                <a:lnTo>
                  <a:pt x="469" y="80"/>
                </a:lnTo>
                <a:lnTo>
                  <a:pt x="470" y="81"/>
                </a:lnTo>
                <a:lnTo>
                  <a:pt x="472" y="82"/>
                </a:lnTo>
                <a:lnTo>
                  <a:pt x="473" y="82"/>
                </a:lnTo>
                <a:lnTo>
                  <a:pt x="473" y="84"/>
                </a:lnTo>
                <a:lnTo>
                  <a:pt x="473" y="85"/>
                </a:lnTo>
                <a:lnTo>
                  <a:pt x="472" y="85"/>
                </a:lnTo>
                <a:lnTo>
                  <a:pt x="470" y="84"/>
                </a:lnTo>
                <a:lnTo>
                  <a:pt x="469" y="84"/>
                </a:lnTo>
                <a:lnTo>
                  <a:pt x="468" y="82"/>
                </a:lnTo>
                <a:lnTo>
                  <a:pt x="466" y="82"/>
                </a:lnTo>
                <a:lnTo>
                  <a:pt x="465" y="82"/>
                </a:lnTo>
                <a:lnTo>
                  <a:pt x="464" y="84"/>
                </a:lnTo>
                <a:lnTo>
                  <a:pt x="464" y="85"/>
                </a:lnTo>
                <a:lnTo>
                  <a:pt x="463" y="84"/>
                </a:lnTo>
                <a:lnTo>
                  <a:pt x="463" y="82"/>
                </a:lnTo>
                <a:lnTo>
                  <a:pt x="461" y="82"/>
                </a:lnTo>
                <a:lnTo>
                  <a:pt x="460" y="84"/>
                </a:lnTo>
                <a:lnTo>
                  <a:pt x="459" y="84"/>
                </a:lnTo>
                <a:lnTo>
                  <a:pt x="459" y="82"/>
                </a:lnTo>
                <a:lnTo>
                  <a:pt x="459" y="81"/>
                </a:lnTo>
                <a:lnTo>
                  <a:pt x="459" y="80"/>
                </a:lnTo>
                <a:lnTo>
                  <a:pt x="457" y="78"/>
                </a:lnTo>
                <a:lnTo>
                  <a:pt x="457" y="77"/>
                </a:lnTo>
                <a:lnTo>
                  <a:pt x="457" y="76"/>
                </a:lnTo>
                <a:lnTo>
                  <a:pt x="457" y="77"/>
                </a:lnTo>
                <a:lnTo>
                  <a:pt x="459" y="76"/>
                </a:lnTo>
                <a:close/>
                <a:moveTo>
                  <a:pt x="491" y="76"/>
                </a:moveTo>
                <a:lnTo>
                  <a:pt x="491" y="77"/>
                </a:lnTo>
                <a:lnTo>
                  <a:pt x="490" y="77"/>
                </a:lnTo>
                <a:lnTo>
                  <a:pt x="490" y="76"/>
                </a:lnTo>
                <a:lnTo>
                  <a:pt x="490" y="74"/>
                </a:lnTo>
                <a:lnTo>
                  <a:pt x="491" y="74"/>
                </a:lnTo>
                <a:lnTo>
                  <a:pt x="491" y="76"/>
                </a:lnTo>
                <a:close/>
                <a:moveTo>
                  <a:pt x="455" y="74"/>
                </a:moveTo>
                <a:lnTo>
                  <a:pt x="456" y="74"/>
                </a:lnTo>
                <a:lnTo>
                  <a:pt x="457" y="74"/>
                </a:lnTo>
                <a:lnTo>
                  <a:pt x="456" y="76"/>
                </a:lnTo>
                <a:lnTo>
                  <a:pt x="455" y="76"/>
                </a:lnTo>
                <a:lnTo>
                  <a:pt x="453" y="76"/>
                </a:lnTo>
                <a:lnTo>
                  <a:pt x="452" y="76"/>
                </a:lnTo>
                <a:lnTo>
                  <a:pt x="452" y="74"/>
                </a:lnTo>
                <a:lnTo>
                  <a:pt x="453" y="74"/>
                </a:lnTo>
                <a:lnTo>
                  <a:pt x="455" y="74"/>
                </a:lnTo>
                <a:close/>
                <a:moveTo>
                  <a:pt x="448" y="73"/>
                </a:moveTo>
                <a:lnTo>
                  <a:pt x="447" y="73"/>
                </a:lnTo>
                <a:lnTo>
                  <a:pt x="448" y="73"/>
                </a:lnTo>
                <a:close/>
                <a:moveTo>
                  <a:pt x="477" y="73"/>
                </a:moveTo>
                <a:lnTo>
                  <a:pt x="478" y="73"/>
                </a:lnTo>
                <a:lnTo>
                  <a:pt x="477" y="73"/>
                </a:lnTo>
                <a:close/>
                <a:moveTo>
                  <a:pt x="502" y="73"/>
                </a:moveTo>
                <a:lnTo>
                  <a:pt x="501" y="73"/>
                </a:lnTo>
                <a:lnTo>
                  <a:pt x="502" y="72"/>
                </a:lnTo>
                <a:lnTo>
                  <a:pt x="502" y="73"/>
                </a:lnTo>
                <a:close/>
                <a:moveTo>
                  <a:pt x="474" y="73"/>
                </a:moveTo>
                <a:lnTo>
                  <a:pt x="473" y="73"/>
                </a:lnTo>
                <a:lnTo>
                  <a:pt x="473" y="72"/>
                </a:lnTo>
                <a:lnTo>
                  <a:pt x="474" y="72"/>
                </a:lnTo>
                <a:lnTo>
                  <a:pt x="474" y="73"/>
                </a:lnTo>
                <a:close/>
                <a:moveTo>
                  <a:pt x="480" y="72"/>
                </a:moveTo>
                <a:lnTo>
                  <a:pt x="480" y="73"/>
                </a:lnTo>
                <a:lnTo>
                  <a:pt x="478" y="73"/>
                </a:lnTo>
                <a:lnTo>
                  <a:pt x="478" y="72"/>
                </a:lnTo>
                <a:lnTo>
                  <a:pt x="480" y="72"/>
                </a:lnTo>
                <a:close/>
                <a:moveTo>
                  <a:pt x="481" y="72"/>
                </a:moveTo>
                <a:lnTo>
                  <a:pt x="480" y="72"/>
                </a:lnTo>
                <a:lnTo>
                  <a:pt x="480" y="70"/>
                </a:lnTo>
                <a:lnTo>
                  <a:pt x="480" y="69"/>
                </a:lnTo>
                <a:lnTo>
                  <a:pt x="481" y="70"/>
                </a:lnTo>
                <a:lnTo>
                  <a:pt x="481" y="72"/>
                </a:lnTo>
                <a:close/>
                <a:moveTo>
                  <a:pt x="459" y="69"/>
                </a:moveTo>
                <a:lnTo>
                  <a:pt x="459" y="70"/>
                </a:lnTo>
                <a:lnTo>
                  <a:pt x="457" y="72"/>
                </a:lnTo>
                <a:lnTo>
                  <a:pt x="457" y="73"/>
                </a:lnTo>
                <a:lnTo>
                  <a:pt x="456" y="73"/>
                </a:lnTo>
                <a:lnTo>
                  <a:pt x="455" y="72"/>
                </a:lnTo>
                <a:lnTo>
                  <a:pt x="455" y="70"/>
                </a:lnTo>
                <a:lnTo>
                  <a:pt x="456" y="69"/>
                </a:lnTo>
                <a:lnTo>
                  <a:pt x="457" y="69"/>
                </a:lnTo>
                <a:lnTo>
                  <a:pt x="459" y="69"/>
                </a:lnTo>
                <a:close/>
                <a:moveTo>
                  <a:pt x="489" y="72"/>
                </a:moveTo>
                <a:lnTo>
                  <a:pt x="487" y="72"/>
                </a:lnTo>
                <a:lnTo>
                  <a:pt x="486" y="72"/>
                </a:lnTo>
                <a:lnTo>
                  <a:pt x="486" y="70"/>
                </a:lnTo>
                <a:lnTo>
                  <a:pt x="486" y="69"/>
                </a:lnTo>
                <a:lnTo>
                  <a:pt x="486" y="68"/>
                </a:lnTo>
                <a:lnTo>
                  <a:pt x="487" y="66"/>
                </a:lnTo>
                <a:lnTo>
                  <a:pt x="489" y="66"/>
                </a:lnTo>
                <a:lnTo>
                  <a:pt x="489" y="68"/>
                </a:lnTo>
                <a:lnTo>
                  <a:pt x="490" y="69"/>
                </a:lnTo>
                <a:lnTo>
                  <a:pt x="489" y="72"/>
                </a:lnTo>
                <a:close/>
                <a:moveTo>
                  <a:pt x="463" y="68"/>
                </a:moveTo>
                <a:lnTo>
                  <a:pt x="461" y="68"/>
                </a:lnTo>
                <a:lnTo>
                  <a:pt x="460" y="68"/>
                </a:lnTo>
                <a:lnTo>
                  <a:pt x="460" y="66"/>
                </a:lnTo>
                <a:lnTo>
                  <a:pt x="463" y="66"/>
                </a:lnTo>
                <a:lnTo>
                  <a:pt x="463" y="68"/>
                </a:lnTo>
                <a:close/>
                <a:moveTo>
                  <a:pt x="494" y="63"/>
                </a:moveTo>
                <a:lnTo>
                  <a:pt x="494" y="64"/>
                </a:lnTo>
                <a:lnTo>
                  <a:pt x="495" y="64"/>
                </a:lnTo>
                <a:lnTo>
                  <a:pt x="495" y="65"/>
                </a:lnTo>
                <a:lnTo>
                  <a:pt x="497" y="65"/>
                </a:lnTo>
                <a:lnTo>
                  <a:pt x="497" y="68"/>
                </a:lnTo>
                <a:lnTo>
                  <a:pt x="495" y="65"/>
                </a:lnTo>
                <a:lnTo>
                  <a:pt x="494" y="65"/>
                </a:lnTo>
                <a:lnTo>
                  <a:pt x="493" y="64"/>
                </a:lnTo>
                <a:lnTo>
                  <a:pt x="493" y="63"/>
                </a:lnTo>
                <a:lnTo>
                  <a:pt x="494" y="63"/>
                </a:lnTo>
                <a:close/>
                <a:moveTo>
                  <a:pt x="466" y="64"/>
                </a:moveTo>
                <a:lnTo>
                  <a:pt x="465" y="64"/>
                </a:lnTo>
                <a:lnTo>
                  <a:pt x="464" y="65"/>
                </a:lnTo>
                <a:lnTo>
                  <a:pt x="464" y="64"/>
                </a:lnTo>
                <a:lnTo>
                  <a:pt x="465" y="64"/>
                </a:lnTo>
                <a:lnTo>
                  <a:pt x="465" y="63"/>
                </a:lnTo>
                <a:lnTo>
                  <a:pt x="466" y="63"/>
                </a:lnTo>
                <a:lnTo>
                  <a:pt x="466" y="64"/>
                </a:lnTo>
                <a:close/>
                <a:moveTo>
                  <a:pt x="469" y="60"/>
                </a:moveTo>
                <a:lnTo>
                  <a:pt x="468" y="60"/>
                </a:lnTo>
                <a:lnTo>
                  <a:pt x="468" y="59"/>
                </a:lnTo>
                <a:lnTo>
                  <a:pt x="469" y="60"/>
                </a:lnTo>
                <a:close/>
                <a:moveTo>
                  <a:pt x="489" y="64"/>
                </a:moveTo>
                <a:lnTo>
                  <a:pt x="489" y="65"/>
                </a:lnTo>
                <a:lnTo>
                  <a:pt x="487" y="65"/>
                </a:lnTo>
                <a:lnTo>
                  <a:pt x="486" y="65"/>
                </a:lnTo>
                <a:lnTo>
                  <a:pt x="485" y="65"/>
                </a:lnTo>
                <a:lnTo>
                  <a:pt x="485" y="64"/>
                </a:lnTo>
                <a:lnTo>
                  <a:pt x="486" y="64"/>
                </a:lnTo>
                <a:lnTo>
                  <a:pt x="487" y="63"/>
                </a:lnTo>
                <a:lnTo>
                  <a:pt x="487" y="61"/>
                </a:lnTo>
                <a:lnTo>
                  <a:pt x="489" y="60"/>
                </a:lnTo>
                <a:lnTo>
                  <a:pt x="489" y="59"/>
                </a:lnTo>
                <a:lnTo>
                  <a:pt x="490" y="59"/>
                </a:lnTo>
                <a:lnTo>
                  <a:pt x="491" y="60"/>
                </a:lnTo>
                <a:lnTo>
                  <a:pt x="491" y="61"/>
                </a:lnTo>
                <a:lnTo>
                  <a:pt x="490" y="61"/>
                </a:lnTo>
                <a:lnTo>
                  <a:pt x="490" y="63"/>
                </a:lnTo>
                <a:lnTo>
                  <a:pt x="489" y="63"/>
                </a:lnTo>
                <a:lnTo>
                  <a:pt x="489" y="64"/>
                </a:lnTo>
                <a:close/>
                <a:moveTo>
                  <a:pt x="372" y="56"/>
                </a:moveTo>
                <a:lnTo>
                  <a:pt x="371" y="56"/>
                </a:lnTo>
                <a:lnTo>
                  <a:pt x="371" y="55"/>
                </a:lnTo>
                <a:lnTo>
                  <a:pt x="372" y="56"/>
                </a:lnTo>
                <a:close/>
                <a:moveTo>
                  <a:pt x="414" y="46"/>
                </a:moveTo>
                <a:lnTo>
                  <a:pt x="414" y="44"/>
                </a:lnTo>
                <a:lnTo>
                  <a:pt x="414" y="46"/>
                </a:lnTo>
                <a:close/>
                <a:moveTo>
                  <a:pt x="461" y="44"/>
                </a:moveTo>
                <a:lnTo>
                  <a:pt x="460" y="44"/>
                </a:lnTo>
                <a:lnTo>
                  <a:pt x="460" y="43"/>
                </a:lnTo>
                <a:lnTo>
                  <a:pt x="461" y="44"/>
                </a:lnTo>
                <a:close/>
                <a:moveTo>
                  <a:pt x="447" y="39"/>
                </a:moveTo>
                <a:lnTo>
                  <a:pt x="447" y="38"/>
                </a:lnTo>
                <a:lnTo>
                  <a:pt x="448" y="38"/>
                </a:lnTo>
                <a:lnTo>
                  <a:pt x="448" y="39"/>
                </a:lnTo>
                <a:lnTo>
                  <a:pt x="447" y="39"/>
                </a:lnTo>
                <a:close/>
                <a:moveTo>
                  <a:pt x="449" y="39"/>
                </a:moveTo>
                <a:lnTo>
                  <a:pt x="448" y="38"/>
                </a:lnTo>
                <a:lnTo>
                  <a:pt x="449" y="38"/>
                </a:lnTo>
                <a:lnTo>
                  <a:pt x="449" y="39"/>
                </a:lnTo>
                <a:close/>
                <a:moveTo>
                  <a:pt x="440" y="36"/>
                </a:moveTo>
                <a:lnTo>
                  <a:pt x="440" y="38"/>
                </a:lnTo>
                <a:lnTo>
                  <a:pt x="439" y="38"/>
                </a:lnTo>
                <a:lnTo>
                  <a:pt x="440" y="38"/>
                </a:lnTo>
                <a:lnTo>
                  <a:pt x="440" y="36"/>
                </a:lnTo>
                <a:lnTo>
                  <a:pt x="440" y="35"/>
                </a:lnTo>
                <a:lnTo>
                  <a:pt x="442" y="35"/>
                </a:lnTo>
                <a:lnTo>
                  <a:pt x="444" y="35"/>
                </a:lnTo>
                <a:lnTo>
                  <a:pt x="447" y="35"/>
                </a:lnTo>
                <a:lnTo>
                  <a:pt x="447" y="36"/>
                </a:lnTo>
                <a:lnTo>
                  <a:pt x="448" y="36"/>
                </a:lnTo>
                <a:lnTo>
                  <a:pt x="448" y="38"/>
                </a:lnTo>
                <a:lnTo>
                  <a:pt x="447" y="38"/>
                </a:lnTo>
                <a:lnTo>
                  <a:pt x="447" y="39"/>
                </a:lnTo>
                <a:lnTo>
                  <a:pt x="448" y="38"/>
                </a:lnTo>
                <a:lnTo>
                  <a:pt x="448" y="39"/>
                </a:lnTo>
                <a:lnTo>
                  <a:pt x="449" y="39"/>
                </a:lnTo>
                <a:lnTo>
                  <a:pt x="451" y="38"/>
                </a:lnTo>
                <a:lnTo>
                  <a:pt x="452" y="38"/>
                </a:lnTo>
                <a:lnTo>
                  <a:pt x="453" y="38"/>
                </a:lnTo>
                <a:lnTo>
                  <a:pt x="455" y="38"/>
                </a:lnTo>
                <a:lnTo>
                  <a:pt x="455" y="39"/>
                </a:lnTo>
                <a:lnTo>
                  <a:pt x="456" y="40"/>
                </a:lnTo>
                <a:lnTo>
                  <a:pt x="457" y="40"/>
                </a:lnTo>
                <a:lnTo>
                  <a:pt x="459" y="42"/>
                </a:lnTo>
                <a:lnTo>
                  <a:pt x="459" y="43"/>
                </a:lnTo>
                <a:lnTo>
                  <a:pt x="457" y="43"/>
                </a:lnTo>
                <a:lnTo>
                  <a:pt x="457" y="44"/>
                </a:lnTo>
                <a:lnTo>
                  <a:pt x="456" y="46"/>
                </a:lnTo>
                <a:lnTo>
                  <a:pt x="457" y="46"/>
                </a:lnTo>
                <a:lnTo>
                  <a:pt x="459" y="46"/>
                </a:lnTo>
                <a:lnTo>
                  <a:pt x="460" y="46"/>
                </a:lnTo>
                <a:lnTo>
                  <a:pt x="461" y="46"/>
                </a:lnTo>
                <a:lnTo>
                  <a:pt x="461" y="44"/>
                </a:lnTo>
                <a:lnTo>
                  <a:pt x="463" y="44"/>
                </a:lnTo>
                <a:lnTo>
                  <a:pt x="463" y="46"/>
                </a:lnTo>
                <a:lnTo>
                  <a:pt x="465" y="47"/>
                </a:lnTo>
                <a:lnTo>
                  <a:pt x="465" y="48"/>
                </a:lnTo>
                <a:lnTo>
                  <a:pt x="465" y="49"/>
                </a:lnTo>
                <a:lnTo>
                  <a:pt x="465" y="51"/>
                </a:lnTo>
                <a:lnTo>
                  <a:pt x="466" y="52"/>
                </a:lnTo>
                <a:lnTo>
                  <a:pt x="466" y="53"/>
                </a:lnTo>
                <a:lnTo>
                  <a:pt x="466" y="59"/>
                </a:lnTo>
                <a:lnTo>
                  <a:pt x="465" y="59"/>
                </a:lnTo>
                <a:lnTo>
                  <a:pt x="465" y="57"/>
                </a:lnTo>
                <a:lnTo>
                  <a:pt x="465" y="56"/>
                </a:lnTo>
                <a:lnTo>
                  <a:pt x="464" y="55"/>
                </a:lnTo>
                <a:lnTo>
                  <a:pt x="464" y="53"/>
                </a:lnTo>
                <a:lnTo>
                  <a:pt x="464" y="52"/>
                </a:lnTo>
                <a:lnTo>
                  <a:pt x="463" y="52"/>
                </a:lnTo>
                <a:lnTo>
                  <a:pt x="461" y="52"/>
                </a:lnTo>
                <a:lnTo>
                  <a:pt x="461" y="49"/>
                </a:lnTo>
                <a:lnTo>
                  <a:pt x="460" y="49"/>
                </a:lnTo>
                <a:lnTo>
                  <a:pt x="459" y="49"/>
                </a:lnTo>
                <a:lnTo>
                  <a:pt x="457" y="49"/>
                </a:lnTo>
                <a:lnTo>
                  <a:pt x="456" y="51"/>
                </a:lnTo>
                <a:lnTo>
                  <a:pt x="453" y="52"/>
                </a:lnTo>
                <a:lnTo>
                  <a:pt x="453" y="53"/>
                </a:lnTo>
                <a:lnTo>
                  <a:pt x="455" y="53"/>
                </a:lnTo>
                <a:lnTo>
                  <a:pt x="453" y="55"/>
                </a:lnTo>
                <a:lnTo>
                  <a:pt x="452" y="56"/>
                </a:lnTo>
                <a:lnTo>
                  <a:pt x="452" y="57"/>
                </a:lnTo>
                <a:lnTo>
                  <a:pt x="453" y="59"/>
                </a:lnTo>
                <a:lnTo>
                  <a:pt x="453" y="57"/>
                </a:lnTo>
                <a:lnTo>
                  <a:pt x="455" y="56"/>
                </a:lnTo>
                <a:lnTo>
                  <a:pt x="456" y="56"/>
                </a:lnTo>
                <a:lnTo>
                  <a:pt x="457" y="56"/>
                </a:lnTo>
                <a:lnTo>
                  <a:pt x="457" y="55"/>
                </a:lnTo>
                <a:lnTo>
                  <a:pt x="459" y="55"/>
                </a:lnTo>
                <a:lnTo>
                  <a:pt x="457" y="57"/>
                </a:lnTo>
                <a:lnTo>
                  <a:pt x="457" y="59"/>
                </a:lnTo>
                <a:lnTo>
                  <a:pt x="456" y="59"/>
                </a:lnTo>
                <a:lnTo>
                  <a:pt x="456" y="60"/>
                </a:lnTo>
                <a:lnTo>
                  <a:pt x="457" y="60"/>
                </a:lnTo>
                <a:lnTo>
                  <a:pt x="457" y="61"/>
                </a:lnTo>
                <a:lnTo>
                  <a:pt x="457" y="63"/>
                </a:lnTo>
                <a:lnTo>
                  <a:pt x="457" y="64"/>
                </a:lnTo>
                <a:lnTo>
                  <a:pt x="459" y="65"/>
                </a:lnTo>
                <a:lnTo>
                  <a:pt x="459" y="66"/>
                </a:lnTo>
                <a:lnTo>
                  <a:pt x="457" y="66"/>
                </a:lnTo>
                <a:lnTo>
                  <a:pt x="456" y="66"/>
                </a:lnTo>
                <a:lnTo>
                  <a:pt x="455" y="66"/>
                </a:lnTo>
                <a:lnTo>
                  <a:pt x="453" y="66"/>
                </a:lnTo>
                <a:lnTo>
                  <a:pt x="453" y="68"/>
                </a:lnTo>
                <a:lnTo>
                  <a:pt x="452" y="68"/>
                </a:lnTo>
                <a:lnTo>
                  <a:pt x="451" y="68"/>
                </a:lnTo>
                <a:lnTo>
                  <a:pt x="451" y="69"/>
                </a:lnTo>
                <a:lnTo>
                  <a:pt x="449" y="70"/>
                </a:lnTo>
                <a:lnTo>
                  <a:pt x="448" y="70"/>
                </a:lnTo>
                <a:lnTo>
                  <a:pt x="448" y="69"/>
                </a:lnTo>
                <a:lnTo>
                  <a:pt x="448" y="68"/>
                </a:lnTo>
                <a:lnTo>
                  <a:pt x="447" y="69"/>
                </a:lnTo>
                <a:lnTo>
                  <a:pt x="447" y="70"/>
                </a:lnTo>
                <a:lnTo>
                  <a:pt x="446" y="70"/>
                </a:lnTo>
                <a:lnTo>
                  <a:pt x="447" y="70"/>
                </a:lnTo>
                <a:lnTo>
                  <a:pt x="447" y="72"/>
                </a:lnTo>
                <a:lnTo>
                  <a:pt x="446" y="72"/>
                </a:lnTo>
                <a:lnTo>
                  <a:pt x="446" y="73"/>
                </a:lnTo>
                <a:lnTo>
                  <a:pt x="447" y="73"/>
                </a:lnTo>
                <a:lnTo>
                  <a:pt x="447" y="74"/>
                </a:lnTo>
                <a:lnTo>
                  <a:pt x="448" y="74"/>
                </a:lnTo>
                <a:lnTo>
                  <a:pt x="448" y="76"/>
                </a:lnTo>
                <a:lnTo>
                  <a:pt x="447" y="76"/>
                </a:lnTo>
                <a:lnTo>
                  <a:pt x="446" y="76"/>
                </a:lnTo>
                <a:lnTo>
                  <a:pt x="446" y="77"/>
                </a:lnTo>
                <a:lnTo>
                  <a:pt x="447" y="77"/>
                </a:lnTo>
                <a:lnTo>
                  <a:pt x="447" y="78"/>
                </a:lnTo>
                <a:lnTo>
                  <a:pt x="448" y="80"/>
                </a:lnTo>
                <a:lnTo>
                  <a:pt x="449" y="80"/>
                </a:lnTo>
                <a:lnTo>
                  <a:pt x="448" y="81"/>
                </a:lnTo>
                <a:lnTo>
                  <a:pt x="449" y="82"/>
                </a:lnTo>
                <a:lnTo>
                  <a:pt x="449" y="84"/>
                </a:lnTo>
                <a:lnTo>
                  <a:pt x="451" y="84"/>
                </a:lnTo>
                <a:lnTo>
                  <a:pt x="451" y="85"/>
                </a:lnTo>
                <a:lnTo>
                  <a:pt x="452" y="86"/>
                </a:lnTo>
                <a:lnTo>
                  <a:pt x="453" y="86"/>
                </a:lnTo>
                <a:lnTo>
                  <a:pt x="455" y="86"/>
                </a:lnTo>
                <a:lnTo>
                  <a:pt x="456" y="86"/>
                </a:lnTo>
                <a:lnTo>
                  <a:pt x="456" y="87"/>
                </a:lnTo>
                <a:lnTo>
                  <a:pt x="455" y="87"/>
                </a:lnTo>
                <a:lnTo>
                  <a:pt x="456" y="87"/>
                </a:lnTo>
                <a:lnTo>
                  <a:pt x="456" y="89"/>
                </a:lnTo>
                <a:lnTo>
                  <a:pt x="456" y="90"/>
                </a:lnTo>
                <a:lnTo>
                  <a:pt x="457" y="90"/>
                </a:lnTo>
                <a:lnTo>
                  <a:pt x="459" y="90"/>
                </a:lnTo>
                <a:lnTo>
                  <a:pt x="459" y="91"/>
                </a:lnTo>
                <a:lnTo>
                  <a:pt x="460" y="91"/>
                </a:lnTo>
                <a:lnTo>
                  <a:pt x="461" y="93"/>
                </a:lnTo>
                <a:lnTo>
                  <a:pt x="460" y="94"/>
                </a:lnTo>
                <a:lnTo>
                  <a:pt x="459" y="94"/>
                </a:lnTo>
                <a:lnTo>
                  <a:pt x="460" y="95"/>
                </a:lnTo>
                <a:lnTo>
                  <a:pt x="460" y="98"/>
                </a:lnTo>
                <a:lnTo>
                  <a:pt x="459" y="98"/>
                </a:lnTo>
                <a:lnTo>
                  <a:pt x="459" y="99"/>
                </a:lnTo>
                <a:lnTo>
                  <a:pt x="459" y="101"/>
                </a:lnTo>
                <a:lnTo>
                  <a:pt x="459" y="102"/>
                </a:lnTo>
                <a:lnTo>
                  <a:pt x="460" y="102"/>
                </a:lnTo>
                <a:lnTo>
                  <a:pt x="460" y="103"/>
                </a:lnTo>
                <a:lnTo>
                  <a:pt x="460" y="104"/>
                </a:lnTo>
                <a:lnTo>
                  <a:pt x="460" y="106"/>
                </a:lnTo>
                <a:lnTo>
                  <a:pt x="460" y="107"/>
                </a:lnTo>
                <a:lnTo>
                  <a:pt x="460" y="108"/>
                </a:lnTo>
                <a:lnTo>
                  <a:pt x="460" y="110"/>
                </a:lnTo>
                <a:lnTo>
                  <a:pt x="460" y="111"/>
                </a:lnTo>
                <a:lnTo>
                  <a:pt x="461" y="111"/>
                </a:lnTo>
                <a:lnTo>
                  <a:pt x="461" y="112"/>
                </a:lnTo>
                <a:lnTo>
                  <a:pt x="461" y="114"/>
                </a:lnTo>
                <a:lnTo>
                  <a:pt x="461" y="115"/>
                </a:lnTo>
                <a:lnTo>
                  <a:pt x="460" y="115"/>
                </a:lnTo>
                <a:lnTo>
                  <a:pt x="459" y="115"/>
                </a:lnTo>
                <a:lnTo>
                  <a:pt x="459" y="116"/>
                </a:lnTo>
                <a:lnTo>
                  <a:pt x="459" y="119"/>
                </a:lnTo>
                <a:lnTo>
                  <a:pt x="457" y="119"/>
                </a:lnTo>
                <a:lnTo>
                  <a:pt x="457" y="120"/>
                </a:lnTo>
                <a:lnTo>
                  <a:pt x="456" y="120"/>
                </a:lnTo>
                <a:lnTo>
                  <a:pt x="456" y="121"/>
                </a:lnTo>
                <a:lnTo>
                  <a:pt x="455" y="123"/>
                </a:lnTo>
                <a:lnTo>
                  <a:pt x="455" y="124"/>
                </a:lnTo>
                <a:lnTo>
                  <a:pt x="453" y="124"/>
                </a:lnTo>
                <a:lnTo>
                  <a:pt x="453" y="125"/>
                </a:lnTo>
                <a:lnTo>
                  <a:pt x="452" y="125"/>
                </a:lnTo>
                <a:lnTo>
                  <a:pt x="451" y="127"/>
                </a:lnTo>
                <a:lnTo>
                  <a:pt x="449" y="128"/>
                </a:lnTo>
                <a:lnTo>
                  <a:pt x="448" y="129"/>
                </a:lnTo>
                <a:lnTo>
                  <a:pt x="446" y="129"/>
                </a:lnTo>
                <a:lnTo>
                  <a:pt x="446" y="131"/>
                </a:lnTo>
                <a:lnTo>
                  <a:pt x="444" y="131"/>
                </a:lnTo>
                <a:lnTo>
                  <a:pt x="443" y="131"/>
                </a:lnTo>
                <a:lnTo>
                  <a:pt x="443" y="132"/>
                </a:lnTo>
                <a:lnTo>
                  <a:pt x="442" y="133"/>
                </a:lnTo>
                <a:lnTo>
                  <a:pt x="440" y="133"/>
                </a:lnTo>
                <a:lnTo>
                  <a:pt x="439" y="133"/>
                </a:lnTo>
                <a:lnTo>
                  <a:pt x="438" y="133"/>
                </a:lnTo>
                <a:lnTo>
                  <a:pt x="438" y="132"/>
                </a:lnTo>
                <a:lnTo>
                  <a:pt x="436" y="132"/>
                </a:lnTo>
                <a:lnTo>
                  <a:pt x="435" y="132"/>
                </a:lnTo>
                <a:lnTo>
                  <a:pt x="435" y="131"/>
                </a:lnTo>
                <a:lnTo>
                  <a:pt x="434" y="131"/>
                </a:lnTo>
                <a:lnTo>
                  <a:pt x="434" y="129"/>
                </a:lnTo>
                <a:lnTo>
                  <a:pt x="434" y="128"/>
                </a:lnTo>
                <a:lnTo>
                  <a:pt x="432" y="128"/>
                </a:lnTo>
                <a:lnTo>
                  <a:pt x="432" y="127"/>
                </a:lnTo>
                <a:lnTo>
                  <a:pt x="432" y="125"/>
                </a:lnTo>
                <a:lnTo>
                  <a:pt x="432" y="124"/>
                </a:lnTo>
                <a:lnTo>
                  <a:pt x="431" y="124"/>
                </a:lnTo>
                <a:lnTo>
                  <a:pt x="431" y="123"/>
                </a:lnTo>
                <a:lnTo>
                  <a:pt x="431" y="121"/>
                </a:lnTo>
                <a:lnTo>
                  <a:pt x="431" y="119"/>
                </a:lnTo>
                <a:lnTo>
                  <a:pt x="431" y="118"/>
                </a:lnTo>
                <a:lnTo>
                  <a:pt x="431" y="116"/>
                </a:lnTo>
                <a:lnTo>
                  <a:pt x="431" y="115"/>
                </a:lnTo>
                <a:lnTo>
                  <a:pt x="431" y="114"/>
                </a:lnTo>
                <a:lnTo>
                  <a:pt x="432" y="114"/>
                </a:lnTo>
                <a:lnTo>
                  <a:pt x="432" y="111"/>
                </a:lnTo>
                <a:lnTo>
                  <a:pt x="434" y="111"/>
                </a:lnTo>
                <a:lnTo>
                  <a:pt x="434" y="112"/>
                </a:lnTo>
                <a:lnTo>
                  <a:pt x="434" y="114"/>
                </a:lnTo>
                <a:lnTo>
                  <a:pt x="435" y="115"/>
                </a:lnTo>
                <a:lnTo>
                  <a:pt x="436" y="115"/>
                </a:lnTo>
                <a:lnTo>
                  <a:pt x="438" y="115"/>
                </a:lnTo>
                <a:lnTo>
                  <a:pt x="439" y="115"/>
                </a:lnTo>
                <a:lnTo>
                  <a:pt x="439" y="114"/>
                </a:lnTo>
                <a:lnTo>
                  <a:pt x="439" y="112"/>
                </a:lnTo>
                <a:lnTo>
                  <a:pt x="439" y="111"/>
                </a:lnTo>
                <a:lnTo>
                  <a:pt x="439" y="110"/>
                </a:lnTo>
                <a:lnTo>
                  <a:pt x="439" y="108"/>
                </a:lnTo>
                <a:lnTo>
                  <a:pt x="438" y="108"/>
                </a:lnTo>
                <a:lnTo>
                  <a:pt x="438" y="107"/>
                </a:lnTo>
                <a:lnTo>
                  <a:pt x="438" y="106"/>
                </a:lnTo>
                <a:lnTo>
                  <a:pt x="438" y="104"/>
                </a:lnTo>
                <a:lnTo>
                  <a:pt x="436" y="104"/>
                </a:lnTo>
                <a:lnTo>
                  <a:pt x="436" y="103"/>
                </a:lnTo>
                <a:lnTo>
                  <a:pt x="435" y="103"/>
                </a:lnTo>
                <a:lnTo>
                  <a:pt x="435" y="102"/>
                </a:lnTo>
                <a:lnTo>
                  <a:pt x="435" y="101"/>
                </a:lnTo>
                <a:lnTo>
                  <a:pt x="435" y="99"/>
                </a:lnTo>
                <a:lnTo>
                  <a:pt x="434" y="99"/>
                </a:lnTo>
                <a:lnTo>
                  <a:pt x="434" y="98"/>
                </a:lnTo>
                <a:lnTo>
                  <a:pt x="435" y="97"/>
                </a:lnTo>
                <a:lnTo>
                  <a:pt x="434" y="97"/>
                </a:lnTo>
                <a:lnTo>
                  <a:pt x="434" y="95"/>
                </a:lnTo>
                <a:lnTo>
                  <a:pt x="434" y="94"/>
                </a:lnTo>
                <a:lnTo>
                  <a:pt x="432" y="94"/>
                </a:lnTo>
                <a:lnTo>
                  <a:pt x="432" y="93"/>
                </a:lnTo>
                <a:lnTo>
                  <a:pt x="431" y="93"/>
                </a:lnTo>
                <a:lnTo>
                  <a:pt x="430" y="91"/>
                </a:lnTo>
                <a:lnTo>
                  <a:pt x="429" y="90"/>
                </a:lnTo>
                <a:lnTo>
                  <a:pt x="429" y="89"/>
                </a:lnTo>
                <a:lnTo>
                  <a:pt x="427" y="89"/>
                </a:lnTo>
                <a:lnTo>
                  <a:pt x="427" y="87"/>
                </a:lnTo>
                <a:lnTo>
                  <a:pt x="426" y="86"/>
                </a:lnTo>
                <a:lnTo>
                  <a:pt x="426" y="85"/>
                </a:lnTo>
                <a:lnTo>
                  <a:pt x="426" y="84"/>
                </a:lnTo>
                <a:lnTo>
                  <a:pt x="426" y="82"/>
                </a:lnTo>
                <a:lnTo>
                  <a:pt x="425" y="82"/>
                </a:lnTo>
                <a:lnTo>
                  <a:pt x="425" y="81"/>
                </a:lnTo>
                <a:lnTo>
                  <a:pt x="425" y="80"/>
                </a:lnTo>
                <a:lnTo>
                  <a:pt x="425" y="78"/>
                </a:lnTo>
                <a:lnTo>
                  <a:pt x="425" y="76"/>
                </a:lnTo>
                <a:lnTo>
                  <a:pt x="423" y="74"/>
                </a:lnTo>
                <a:lnTo>
                  <a:pt x="422" y="73"/>
                </a:lnTo>
                <a:lnTo>
                  <a:pt x="422" y="72"/>
                </a:lnTo>
                <a:lnTo>
                  <a:pt x="421" y="72"/>
                </a:lnTo>
                <a:lnTo>
                  <a:pt x="421" y="70"/>
                </a:lnTo>
                <a:lnTo>
                  <a:pt x="419" y="69"/>
                </a:lnTo>
                <a:lnTo>
                  <a:pt x="419" y="68"/>
                </a:lnTo>
                <a:lnTo>
                  <a:pt x="419" y="66"/>
                </a:lnTo>
                <a:lnTo>
                  <a:pt x="419" y="65"/>
                </a:lnTo>
                <a:lnTo>
                  <a:pt x="418" y="65"/>
                </a:lnTo>
                <a:lnTo>
                  <a:pt x="417" y="65"/>
                </a:lnTo>
                <a:lnTo>
                  <a:pt x="417" y="64"/>
                </a:lnTo>
                <a:lnTo>
                  <a:pt x="415" y="64"/>
                </a:lnTo>
                <a:lnTo>
                  <a:pt x="415" y="63"/>
                </a:lnTo>
                <a:lnTo>
                  <a:pt x="417" y="63"/>
                </a:lnTo>
                <a:lnTo>
                  <a:pt x="417" y="61"/>
                </a:lnTo>
                <a:lnTo>
                  <a:pt x="417" y="60"/>
                </a:lnTo>
                <a:lnTo>
                  <a:pt x="415" y="59"/>
                </a:lnTo>
                <a:lnTo>
                  <a:pt x="414" y="57"/>
                </a:lnTo>
                <a:lnTo>
                  <a:pt x="413" y="57"/>
                </a:lnTo>
                <a:lnTo>
                  <a:pt x="413" y="59"/>
                </a:lnTo>
                <a:lnTo>
                  <a:pt x="414" y="60"/>
                </a:lnTo>
                <a:lnTo>
                  <a:pt x="415" y="59"/>
                </a:lnTo>
                <a:lnTo>
                  <a:pt x="415" y="60"/>
                </a:lnTo>
                <a:lnTo>
                  <a:pt x="415" y="61"/>
                </a:lnTo>
                <a:lnTo>
                  <a:pt x="415" y="63"/>
                </a:lnTo>
                <a:lnTo>
                  <a:pt x="415" y="64"/>
                </a:lnTo>
                <a:lnTo>
                  <a:pt x="414" y="64"/>
                </a:lnTo>
                <a:lnTo>
                  <a:pt x="413" y="63"/>
                </a:lnTo>
                <a:lnTo>
                  <a:pt x="412" y="63"/>
                </a:lnTo>
                <a:lnTo>
                  <a:pt x="412" y="64"/>
                </a:lnTo>
                <a:lnTo>
                  <a:pt x="412" y="65"/>
                </a:lnTo>
                <a:lnTo>
                  <a:pt x="410" y="65"/>
                </a:lnTo>
                <a:lnTo>
                  <a:pt x="409" y="65"/>
                </a:lnTo>
                <a:lnTo>
                  <a:pt x="408" y="63"/>
                </a:lnTo>
                <a:lnTo>
                  <a:pt x="408" y="61"/>
                </a:lnTo>
                <a:lnTo>
                  <a:pt x="409" y="61"/>
                </a:lnTo>
                <a:lnTo>
                  <a:pt x="409" y="60"/>
                </a:lnTo>
                <a:lnTo>
                  <a:pt x="410" y="59"/>
                </a:lnTo>
                <a:lnTo>
                  <a:pt x="410" y="57"/>
                </a:lnTo>
                <a:lnTo>
                  <a:pt x="410" y="56"/>
                </a:lnTo>
                <a:lnTo>
                  <a:pt x="412" y="56"/>
                </a:lnTo>
                <a:lnTo>
                  <a:pt x="412" y="55"/>
                </a:lnTo>
                <a:lnTo>
                  <a:pt x="412" y="53"/>
                </a:lnTo>
                <a:lnTo>
                  <a:pt x="412" y="52"/>
                </a:lnTo>
                <a:lnTo>
                  <a:pt x="412" y="51"/>
                </a:lnTo>
                <a:lnTo>
                  <a:pt x="412" y="49"/>
                </a:lnTo>
                <a:lnTo>
                  <a:pt x="412" y="48"/>
                </a:lnTo>
                <a:lnTo>
                  <a:pt x="413" y="47"/>
                </a:lnTo>
                <a:lnTo>
                  <a:pt x="414" y="47"/>
                </a:lnTo>
                <a:lnTo>
                  <a:pt x="414" y="46"/>
                </a:lnTo>
                <a:lnTo>
                  <a:pt x="415" y="46"/>
                </a:lnTo>
                <a:lnTo>
                  <a:pt x="415" y="44"/>
                </a:lnTo>
                <a:lnTo>
                  <a:pt x="414" y="43"/>
                </a:lnTo>
                <a:lnTo>
                  <a:pt x="414" y="42"/>
                </a:lnTo>
                <a:lnTo>
                  <a:pt x="415" y="42"/>
                </a:lnTo>
                <a:lnTo>
                  <a:pt x="415" y="40"/>
                </a:lnTo>
                <a:lnTo>
                  <a:pt x="417" y="39"/>
                </a:lnTo>
                <a:lnTo>
                  <a:pt x="418" y="39"/>
                </a:lnTo>
                <a:lnTo>
                  <a:pt x="419" y="38"/>
                </a:lnTo>
                <a:lnTo>
                  <a:pt x="419" y="39"/>
                </a:lnTo>
                <a:lnTo>
                  <a:pt x="421" y="39"/>
                </a:lnTo>
                <a:lnTo>
                  <a:pt x="421" y="40"/>
                </a:lnTo>
                <a:lnTo>
                  <a:pt x="422" y="40"/>
                </a:lnTo>
                <a:lnTo>
                  <a:pt x="422" y="42"/>
                </a:lnTo>
                <a:lnTo>
                  <a:pt x="422" y="40"/>
                </a:lnTo>
                <a:lnTo>
                  <a:pt x="423" y="42"/>
                </a:lnTo>
                <a:lnTo>
                  <a:pt x="423" y="40"/>
                </a:lnTo>
                <a:lnTo>
                  <a:pt x="425" y="40"/>
                </a:lnTo>
                <a:lnTo>
                  <a:pt x="426" y="40"/>
                </a:lnTo>
                <a:lnTo>
                  <a:pt x="427" y="40"/>
                </a:lnTo>
                <a:lnTo>
                  <a:pt x="427" y="42"/>
                </a:lnTo>
                <a:lnTo>
                  <a:pt x="429" y="42"/>
                </a:lnTo>
                <a:lnTo>
                  <a:pt x="429" y="40"/>
                </a:lnTo>
                <a:lnTo>
                  <a:pt x="430" y="39"/>
                </a:lnTo>
                <a:lnTo>
                  <a:pt x="431" y="39"/>
                </a:lnTo>
                <a:lnTo>
                  <a:pt x="432" y="38"/>
                </a:lnTo>
                <a:lnTo>
                  <a:pt x="434" y="38"/>
                </a:lnTo>
                <a:lnTo>
                  <a:pt x="435" y="36"/>
                </a:lnTo>
                <a:lnTo>
                  <a:pt x="435" y="38"/>
                </a:lnTo>
                <a:lnTo>
                  <a:pt x="436" y="36"/>
                </a:lnTo>
                <a:lnTo>
                  <a:pt x="438" y="36"/>
                </a:lnTo>
                <a:lnTo>
                  <a:pt x="438" y="35"/>
                </a:lnTo>
                <a:lnTo>
                  <a:pt x="438" y="34"/>
                </a:lnTo>
                <a:lnTo>
                  <a:pt x="439" y="34"/>
                </a:lnTo>
                <a:lnTo>
                  <a:pt x="440" y="35"/>
                </a:lnTo>
                <a:lnTo>
                  <a:pt x="440" y="36"/>
                </a:lnTo>
                <a:close/>
                <a:moveTo>
                  <a:pt x="442" y="34"/>
                </a:moveTo>
                <a:lnTo>
                  <a:pt x="442" y="35"/>
                </a:lnTo>
                <a:lnTo>
                  <a:pt x="442" y="34"/>
                </a:lnTo>
                <a:lnTo>
                  <a:pt x="440" y="34"/>
                </a:lnTo>
                <a:lnTo>
                  <a:pt x="442" y="34"/>
                </a:lnTo>
                <a:close/>
                <a:moveTo>
                  <a:pt x="328" y="2"/>
                </a:moveTo>
                <a:lnTo>
                  <a:pt x="329" y="1"/>
                </a:lnTo>
                <a:lnTo>
                  <a:pt x="330" y="1"/>
                </a:lnTo>
                <a:lnTo>
                  <a:pt x="330" y="2"/>
                </a:lnTo>
                <a:lnTo>
                  <a:pt x="332" y="2"/>
                </a:lnTo>
                <a:lnTo>
                  <a:pt x="332" y="4"/>
                </a:lnTo>
                <a:lnTo>
                  <a:pt x="333" y="4"/>
                </a:lnTo>
                <a:lnTo>
                  <a:pt x="333" y="5"/>
                </a:lnTo>
                <a:lnTo>
                  <a:pt x="334" y="5"/>
                </a:lnTo>
                <a:lnTo>
                  <a:pt x="334" y="6"/>
                </a:lnTo>
                <a:lnTo>
                  <a:pt x="336" y="8"/>
                </a:lnTo>
                <a:lnTo>
                  <a:pt x="336" y="10"/>
                </a:lnTo>
                <a:lnTo>
                  <a:pt x="336" y="12"/>
                </a:lnTo>
                <a:lnTo>
                  <a:pt x="337" y="12"/>
                </a:lnTo>
                <a:lnTo>
                  <a:pt x="337" y="13"/>
                </a:lnTo>
                <a:lnTo>
                  <a:pt x="337" y="15"/>
                </a:lnTo>
                <a:lnTo>
                  <a:pt x="338" y="17"/>
                </a:lnTo>
                <a:lnTo>
                  <a:pt x="338" y="18"/>
                </a:lnTo>
                <a:lnTo>
                  <a:pt x="338" y="19"/>
                </a:lnTo>
                <a:lnTo>
                  <a:pt x="338" y="21"/>
                </a:lnTo>
                <a:lnTo>
                  <a:pt x="338" y="22"/>
                </a:lnTo>
                <a:lnTo>
                  <a:pt x="338" y="23"/>
                </a:lnTo>
                <a:lnTo>
                  <a:pt x="338" y="25"/>
                </a:lnTo>
                <a:lnTo>
                  <a:pt x="338" y="27"/>
                </a:lnTo>
                <a:lnTo>
                  <a:pt x="340" y="27"/>
                </a:lnTo>
                <a:lnTo>
                  <a:pt x="340" y="29"/>
                </a:lnTo>
                <a:lnTo>
                  <a:pt x="340" y="30"/>
                </a:lnTo>
                <a:lnTo>
                  <a:pt x="340" y="31"/>
                </a:lnTo>
                <a:lnTo>
                  <a:pt x="341" y="32"/>
                </a:lnTo>
                <a:lnTo>
                  <a:pt x="341" y="34"/>
                </a:lnTo>
                <a:lnTo>
                  <a:pt x="341" y="35"/>
                </a:lnTo>
                <a:lnTo>
                  <a:pt x="341" y="36"/>
                </a:lnTo>
                <a:lnTo>
                  <a:pt x="342" y="36"/>
                </a:lnTo>
                <a:lnTo>
                  <a:pt x="342" y="38"/>
                </a:lnTo>
                <a:lnTo>
                  <a:pt x="343" y="38"/>
                </a:lnTo>
                <a:lnTo>
                  <a:pt x="343" y="39"/>
                </a:lnTo>
                <a:lnTo>
                  <a:pt x="345" y="39"/>
                </a:lnTo>
                <a:lnTo>
                  <a:pt x="346" y="39"/>
                </a:lnTo>
                <a:lnTo>
                  <a:pt x="346" y="40"/>
                </a:lnTo>
                <a:lnTo>
                  <a:pt x="346" y="42"/>
                </a:lnTo>
                <a:lnTo>
                  <a:pt x="347" y="42"/>
                </a:lnTo>
                <a:lnTo>
                  <a:pt x="347" y="43"/>
                </a:lnTo>
                <a:lnTo>
                  <a:pt x="347" y="44"/>
                </a:lnTo>
                <a:lnTo>
                  <a:pt x="349" y="44"/>
                </a:lnTo>
                <a:lnTo>
                  <a:pt x="349" y="46"/>
                </a:lnTo>
                <a:lnTo>
                  <a:pt x="349" y="47"/>
                </a:lnTo>
                <a:lnTo>
                  <a:pt x="350" y="47"/>
                </a:lnTo>
                <a:lnTo>
                  <a:pt x="350" y="48"/>
                </a:lnTo>
                <a:lnTo>
                  <a:pt x="350" y="49"/>
                </a:lnTo>
                <a:lnTo>
                  <a:pt x="351" y="51"/>
                </a:lnTo>
                <a:lnTo>
                  <a:pt x="351" y="52"/>
                </a:lnTo>
                <a:lnTo>
                  <a:pt x="353" y="52"/>
                </a:lnTo>
                <a:lnTo>
                  <a:pt x="353" y="53"/>
                </a:lnTo>
                <a:lnTo>
                  <a:pt x="354" y="53"/>
                </a:lnTo>
                <a:lnTo>
                  <a:pt x="355" y="55"/>
                </a:lnTo>
                <a:lnTo>
                  <a:pt x="355" y="56"/>
                </a:lnTo>
                <a:lnTo>
                  <a:pt x="354" y="56"/>
                </a:lnTo>
                <a:lnTo>
                  <a:pt x="354" y="57"/>
                </a:lnTo>
                <a:lnTo>
                  <a:pt x="355" y="59"/>
                </a:lnTo>
                <a:lnTo>
                  <a:pt x="357" y="59"/>
                </a:lnTo>
                <a:lnTo>
                  <a:pt x="357" y="60"/>
                </a:lnTo>
                <a:lnTo>
                  <a:pt x="357" y="61"/>
                </a:lnTo>
                <a:lnTo>
                  <a:pt x="357" y="63"/>
                </a:lnTo>
                <a:lnTo>
                  <a:pt x="357" y="64"/>
                </a:lnTo>
                <a:lnTo>
                  <a:pt x="357" y="68"/>
                </a:lnTo>
                <a:lnTo>
                  <a:pt x="358" y="68"/>
                </a:lnTo>
                <a:lnTo>
                  <a:pt x="358" y="69"/>
                </a:lnTo>
                <a:lnTo>
                  <a:pt x="358" y="70"/>
                </a:lnTo>
                <a:lnTo>
                  <a:pt x="358" y="72"/>
                </a:lnTo>
                <a:lnTo>
                  <a:pt x="358" y="73"/>
                </a:lnTo>
                <a:lnTo>
                  <a:pt x="359" y="74"/>
                </a:lnTo>
                <a:lnTo>
                  <a:pt x="359" y="76"/>
                </a:lnTo>
                <a:lnTo>
                  <a:pt x="360" y="77"/>
                </a:lnTo>
                <a:lnTo>
                  <a:pt x="362" y="77"/>
                </a:lnTo>
                <a:lnTo>
                  <a:pt x="362" y="78"/>
                </a:lnTo>
                <a:lnTo>
                  <a:pt x="363" y="78"/>
                </a:lnTo>
                <a:lnTo>
                  <a:pt x="364" y="80"/>
                </a:lnTo>
                <a:lnTo>
                  <a:pt x="364" y="81"/>
                </a:lnTo>
                <a:lnTo>
                  <a:pt x="366" y="81"/>
                </a:lnTo>
                <a:lnTo>
                  <a:pt x="366" y="82"/>
                </a:lnTo>
                <a:lnTo>
                  <a:pt x="364" y="82"/>
                </a:lnTo>
                <a:lnTo>
                  <a:pt x="363" y="84"/>
                </a:lnTo>
                <a:lnTo>
                  <a:pt x="363" y="85"/>
                </a:lnTo>
                <a:lnTo>
                  <a:pt x="363" y="86"/>
                </a:lnTo>
                <a:lnTo>
                  <a:pt x="363" y="87"/>
                </a:lnTo>
                <a:lnTo>
                  <a:pt x="363" y="89"/>
                </a:lnTo>
                <a:lnTo>
                  <a:pt x="366" y="91"/>
                </a:lnTo>
                <a:lnTo>
                  <a:pt x="367" y="91"/>
                </a:lnTo>
                <a:lnTo>
                  <a:pt x="367" y="93"/>
                </a:lnTo>
                <a:lnTo>
                  <a:pt x="368" y="94"/>
                </a:lnTo>
                <a:lnTo>
                  <a:pt x="368" y="95"/>
                </a:lnTo>
                <a:lnTo>
                  <a:pt x="370" y="97"/>
                </a:lnTo>
                <a:lnTo>
                  <a:pt x="371" y="97"/>
                </a:lnTo>
                <a:lnTo>
                  <a:pt x="371" y="98"/>
                </a:lnTo>
                <a:lnTo>
                  <a:pt x="374" y="98"/>
                </a:lnTo>
                <a:lnTo>
                  <a:pt x="375" y="99"/>
                </a:lnTo>
                <a:lnTo>
                  <a:pt x="376" y="99"/>
                </a:lnTo>
                <a:lnTo>
                  <a:pt x="377" y="101"/>
                </a:lnTo>
                <a:lnTo>
                  <a:pt x="377" y="102"/>
                </a:lnTo>
                <a:lnTo>
                  <a:pt x="379" y="102"/>
                </a:lnTo>
                <a:lnTo>
                  <a:pt x="379" y="103"/>
                </a:lnTo>
                <a:lnTo>
                  <a:pt x="379" y="104"/>
                </a:lnTo>
                <a:lnTo>
                  <a:pt x="380" y="104"/>
                </a:lnTo>
                <a:lnTo>
                  <a:pt x="381" y="106"/>
                </a:lnTo>
                <a:lnTo>
                  <a:pt x="384" y="107"/>
                </a:lnTo>
                <a:lnTo>
                  <a:pt x="385" y="108"/>
                </a:lnTo>
                <a:lnTo>
                  <a:pt x="387" y="110"/>
                </a:lnTo>
                <a:lnTo>
                  <a:pt x="388" y="111"/>
                </a:lnTo>
                <a:lnTo>
                  <a:pt x="389" y="112"/>
                </a:lnTo>
                <a:lnTo>
                  <a:pt x="389" y="114"/>
                </a:lnTo>
                <a:lnTo>
                  <a:pt x="391" y="114"/>
                </a:lnTo>
                <a:lnTo>
                  <a:pt x="391" y="115"/>
                </a:lnTo>
                <a:lnTo>
                  <a:pt x="392" y="116"/>
                </a:lnTo>
                <a:lnTo>
                  <a:pt x="393" y="118"/>
                </a:lnTo>
                <a:lnTo>
                  <a:pt x="393" y="119"/>
                </a:lnTo>
                <a:lnTo>
                  <a:pt x="392" y="119"/>
                </a:lnTo>
                <a:lnTo>
                  <a:pt x="391" y="119"/>
                </a:lnTo>
                <a:lnTo>
                  <a:pt x="389" y="119"/>
                </a:lnTo>
                <a:lnTo>
                  <a:pt x="389" y="118"/>
                </a:lnTo>
                <a:lnTo>
                  <a:pt x="388" y="116"/>
                </a:lnTo>
                <a:lnTo>
                  <a:pt x="387" y="116"/>
                </a:lnTo>
                <a:lnTo>
                  <a:pt x="385" y="116"/>
                </a:lnTo>
                <a:lnTo>
                  <a:pt x="384" y="116"/>
                </a:lnTo>
                <a:lnTo>
                  <a:pt x="383" y="118"/>
                </a:lnTo>
                <a:lnTo>
                  <a:pt x="381" y="118"/>
                </a:lnTo>
                <a:lnTo>
                  <a:pt x="380" y="118"/>
                </a:lnTo>
                <a:lnTo>
                  <a:pt x="379" y="118"/>
                </a:lnTo>
                <a:lnTo>
                  <a:pt x="379" y="119"/>
                </a:lnTo>
                <a:lnTo>
                  <a:pt x="377" y="119"/>
                </a:lnTo>
                <a:lnTo>
                  <a:pt x="375" y="121"/>
                </a:lnTo>
                <a:lnTo>
                  <a:pt x="374" y="123"/>
                </a:lnTo>
                <a:lnTo>
                  <a:pt x="372" y="123"/>
                </a:lnTo>
                <a:lnTo>
                  <a:pt x="371" y="125"/>
                </a:lnTo>
                <a:lnTo>
                  <a:pt x="370" y="125"/>
                </a:lnTo>
                <a:lnTo>
                  <a:pt x="368" y="125"/>
                </a:lnTo>
                <a:lnTo>
                  <a:pt x="368" y="127"/>
                </a:lnTo>
                <a:lnTo>
                  <a:pt x="367" y="127"/>
                </a:lnTo>
                <a:lnTo>
                  <a:pt x="367" y="125"/>
                </a:lnTo>
                <a:lnTo>
                  <a:pt x="367" y="124"/>
                </a:lnTo>
                <a:lnTo>
                  <a:pt x="368" y="124"/>
                </a:lnTo>
                <a:lnTo>
                  <a:pt x="368" y="123"/>
                </a:lnTo>
                <a:lnTo>
                  <a:pt x="367" y="123"/>
                </a:lnTo>
                <a:lnTo>
                  <a:pt x="366" y="123"/>
                </a:lnTo>
                <a:lnTo>
                  <a:pt x="366" y="121"/>
                </a:lnTo>
                <a:lnTo>
                  <a:pt x="364" y="123"/>
                </a:lnTo>
                <a:lnTo>
                  <a:pt x="366" y="123"/>
                </a:lnTo>
                <a:lnTo>
                  <a:pt x="366" y="124"/>
                </a:lnTo>
                <a:lnTo>
                  <a:pt x="364" y="124"/>
                </a:lnTo>
                <a:lnTo>
                  <a:pt x="363" y="125"/>
                </a:lnTo>
                <a:lnTo>
                  <a:pt x="364" y="125"/>
                </a:lnTo>
                <a:lnTo>
                  <a:pt x="363" y="127"/>
                </a:lnTo>
                <a:lnTo>
                  <a:pt x="363" y="128"/>
                </a:lnTo>
                <a:lnTo>
                  <a:pt x="363" y="129"/>
                </a:lnTo>
                <a:lnTo>
                  <a:pt x="364" y="129"/>
                </a:lnTo>
                <a:lnTo>
                  <a:pt x="364" y="131"/>
                </a:lnTo>
                <a:lnTo>
                  <a:pt x="364" y="135"/>
                </a:lnTo>
                <a:lnTo>
                  <a:pt x="364" y="136"/>
                </a:lnTo>
                <a:lnTo>
                  <a:pt x="364" y="137"/>
                </a:lnTo>
                <a:lnTo>
                  <a:pt x="364" y="138"/>
                </a:lnTo>
                <a:lnTo>
                  <a:pt x="364" y="140"/>
                </a:lnTo>
                <a:lnTo>
                  <a:pt x="366" y="140"/>
                </a:lnTo>
                <a:lnTo>
                  <a:pt x="367" y="141"/>
                </a:lnTo>
                <a:lnTo>
                  <a:pt x="367" y="142"/>
                </a:lnTo>
                <a:lnTo>
                  <a:pt x="366" y="142"/>
                </a:lnTo>
                <a:lnTo>
                  <a:pt x="366" y="144"/>
                </a:lnTo>
                <a:lnTo>
                  <a:pt x="367" y="144"/>
                </a:lnTo>
                <a:lnTo>
                  <a:pt x="367" y="145"/>
                </a:lnTo>
                <a:lnTo>
                  <a:pt x="367" y="146"/>
                </a:lnTo>
                <a:lnTo>
                  <a:pt x="368" y="148"/>
                </a:lnTo>
                <a:lnTo>
                  <a:pt x="368" y="150"/>
                </a:lnTo>
                <a:lnTo>
                  <a:pt x="368" y="152"/>
                </a:lnTo>
                <a:lnTo>
                  <a:pt x="368" y="153"/>
                </a:lnTo>
                <a:lnTo>
                  <a:pt x="368" y="154"/>
                </a:lnTo>
                <a:lnTo>
                  <a:pt x="368" y="155"/>
                </a:lnTo>
                <a:lnTo>
                  <a:pt x="368" y="157"/>
                </a:lnTo>
                <a:lnTo>
                  <a:pt x="368" y="158"/>
                </a:lnTo>
                <a:lnTo>
                  <a:pt x="368" y="159"/>
                </a:lnTo>
                <a:lnTo>
                  <a:pt x="368" y="161"/>
                </a:lnTo>
                <a:lnTo>
                  <a:pt x="370" y="161"/>
                </a:lnTo>
                <a:lnTo>
                  <a:pt x="370" y="162"/>
                </a:lnTo>
                <a:lnTo>
                  <a:pt x="370" y="163"/>
                </a:lnTo>
                <a:lnTo>
                  <a:pt x="371" y="163"/>
                </a:lnTo>
                <a:lnTo>
                  <a:pt x="371" y="165"/>
                </a:lnTo>
                <a:lnTo>
                  <a:pt x="372" y="166"/>
                </a:lnTo>
                <a:lnTo>
                  <a:pt x="372" y="169"/>
                </a:lnTo>
                <a:lnTo>
                  <a:pt x="372" y="170"/>
                </a:lnTo>
                <a:lnTo>
                  <a:pt x="374" y="171"/>
                </a:lnTo>
                <a:lnTo>
                  <a:pt x="374" y="173"/>
                </a:lnTo>
                <a:lnTo>
                  <a:pt x="374" y="174"/>
                </a:lnTo>
                <a:lnTo>
                  <a:pt x="374" y="175"/>
                </a:lnTo>
                <a:lnTo>
                  <a:pt x="374" y="176"/>
                </a:lnTo>
                <a:lnTo>
                  <a:pt x="375" y="176"/>
                </a:lnTo>
                <a:lnTo>
                  <a:pt x="375" y="178"/>
                </a:lnTo>
                <a:lnTo>
                  <a:pt x="375" y="179"/>
                </a:lnTo>
                <a:lnTo>
                  <a:pt x="376" y="180"/>
                </a:lnTo>
                <a:lnTo>
                  <a:pt x="376" y="182"/>
                </a:lnTo>
                <a:lnTo>
                  <a:pt x="375" y="182"/>
                </a:lnTo>
                <a:lnTo>
                  <a:pt x="375" y="183"/>
                </a:lnTo>
                <a:lnTo>
                  <a:pt x="376" y="184"/>
                </a:lnTo>
                <a:lnTo>
                  <a:pt x="376" y="186"/>
                </a:lnTo>
                <a:lnTo>
                  <a:pt x="376" y="187"/>
                </a:lnTo>
                <a:lnTo>
                  <a:pt x="377" y="187"/>
                </a:lnTo>
                <a:lnTo>
                  <a:pt x="379" y="188"/>
                </a:lnTo>
                <a:lnTo>
                  <a:pt x="381" y="190"/>
                </a:lnTo>
                <a:lnTo>
                  <a:pt x="381" y="191"/>
                </a:lnTo>
                <a:lnTo>
                  <a:pt x="383" y="192"/>
                </a:lnTo>
                <a:lnTo>
                  <a:pt x="383" y="193"/>
                </a:lnTo>
                <a:lnTo>
                  <a:pt x="384" y="193"/>
                </a:lnTo>
                <a:lnTo>
                  <a:pt x="385" y="195"/>
                </a:lnTo>
                <a:lnTo>
                  <a:pt x="387" y="196"/>
                </a:lnTo>
                <a:lnTo>
                  <a:pt x="389" y="199"/>
                </a:lnTo>
                <a:lnTo>
                  <a:pt x="389" y="200"/>
                </a:lnTo>
                <a:lnTo>
                  <a:pt x="391" y="200"/>
                </a:lnTo>
                <a:lnTo>
                  <a:pt x="392" y="201"/>
                </a:lnTo>
                <a:lnTo>
                  <a:pt x="392" y="203"/>
                </a:lnTo>
                <a:lnTo>
                  <a:pt x="392" y="204"/>
                </a:lnTo>
                <a:lnTo>
                  <a:pt x="392" y="205"/>
                </a:lnTo>
                <a:lnTo>
                  <a:pt x="392" y="207"/>
                </a:lnTo>
                <a:lnTo>
                  <a:pt x="393" y="207"/>
                </a:lnTo>
                <a:lnTo>
                  <a:pt x="392" y="207"/>
                </a:lnTo>
                <a:lnTo>
                  <a:pt x="393" y="208"/>
                </a:lnTo>
                <a:lnTo>
                  <a:pt x="393" y="209"/>
                </a:lnTo>
                <a:lnTo>
                  <a:pt x="392" y="209"/>
                </a:lnTo>
                <a:lnTo>
                  <a:pt x="393" y="210"/>
                </a:lnTo>
                <a:lnTo>
                  <a:pt x="392" y="210"/>
                </a:lnTo>
                <a:lnTo>
                  <a:pt x="392" y="212"/>
                </a:lnTo>
                <a:lnTo>
                  <a:pt x="392" y="213"/>
                </a:lnTo>
                <a:lnTo>
                  <a:pt x="392" y="216"/>
                </a:lnTo>
                <a:lnTo>
                  <a:pt x="393" y="216"/>
                </a:lnTo>
                <a:lnTo>
                  <a:pt x="394" y="217"/>
                </a:lnTo>
                <a:lnTo>
                  <a:pt x="397" y="218"/>
                </a:lnTo>
                <a:lnTo>
                  <a:pt x="398" y="220"/>
                </a:lnTo>
                <a:lnTo>
                  <a:pt x="398" y="221"/>
                </a:lnTo>
                <a:lnTo>
                  <a:pt x="398" y="224"/>
                </a:lnTo>
                <a:lnTo>
                  <a:pt x="397" y="226"/>
                </a:lnTo>
                <a:lnTo>
                  <a:pt x="397" y="227"/>
                </a:lnTo>
                <a:lnTo>
                  <a:pt x="397" y="229"/>
                </a:lnTo>
                <a:lnTo>
                  <a:pt x="397" y="230"/>
                </a:lnTo>
                <a:lnTo>
                  <a:pt x="396" y="229"/>
                </a:lnTo>
                <a:lnTo>
                  <a:pt x="396" y="230"/>
                </a:lnTo>
                <a:lnTo>
                  <a:pt x="396" y="231"/>
                </a:lnTo>
                <a:lnTo>
                  <a:pt x="394" y="231"/>
                </a:lnTo>
                <a:lnTo>
                  <a:pt x="393" y="231"/>
                </a:lnTo>
                <a:lnTo>
                  <a:pt x="393" y="233"/>
                </a:lnTo>
                <a:lnTo>
                  <a:pt x="392" y="234"/>
                </a:lnTo>
                <a:lnTo>
                  <a:pt x="392" y="235"/>
                </a:lnTo>
                <a:lnTo>
                  <a:pt x="392" y="237"/>
                </a:lnTo>
                <a:lnTo>
                  <a:pt x="393" y="237"/>
                </a:lnTo>
                <a:lnTo>
                  <a:pt x="394" y="239"/>
                </a:lnTo>
                <a:lnTo>
                  <a:pt x="396" y="242"/>
                </a:lnTo>
                <a:lnTo>
                  <a:pt x="396" y="243"/>
                </a:lnTo>
                <a:lnTo>
                  <a:pt x="397" y="243"/>
                </a:lnTo>
                <a:lnTo>
                  <a:pt x="400" y="246"/>
                </a:lnTo>
                <a:lnTo>
                  <a:pt x="402" y="248"/>
                </a:lnTo>
                <a:lnTo>
                  <a:pt x="404" y="250"/>
                </a:lnTo>
                <a:lnTo>
                  <a:pt x="405" y="251"/>
                </a:lnTo>
                <a:lnTo>
                  <a:pt x="406" y="251"/>
                </a:lnTo>
                <a:lnTo>
                  <a:pt x="408" y="252"/>
                </a:lnTo>
                <a:lnTo>
                  <a:pt x="409" y="252"/>
                </a:lnTo>
                <a:lnTo>
                  <a:pt x="410" y="255"/>
                </a:lnTo>
                <a:lnTo>
                  <a:pt x="412" y="256"/>
                </a:lnTo>
                <a:lnTo>
                  <a:pt x="413" y="256"/>
                </a:lnTo>
                <a:lnTo>
                  <a:pt x="414" y="258"/>
                </a:lnTo>
                <a:lnTo>
                  <a:pt x="415" y="259"/>
                </a:lnTo>
                <a:lnTo>
                  <a:pt x="418" y="259"/>
                </a:lnTo>
                <a:lnTo>
                  <a:pt x="418" y="260"/>
                </a:lnTo>
                <a:lnTo>
                  <a:pt x="419" y="260"/>
                </a:lnTo>
                <a:lnTo>
                  <a:pt x="419" y="262"/>
                </a:lnTo>
                <a:lnTo>
                  <a:pt x="421" y="262"/>
                </a:lnTo>
                <a:lnTo>
                  <a:pt x="422" y="263"/>
                </a:lnTo>
                <a:lnTo>
                  <a:pt x="423" y="263"/>
                </a:lnTo>
                <a:lnTo>
                  <a:pt x="423" y="264"/>
                </a:lnTo>
                <a:lnTo>
                  <a:pt x="425" y="264"/>
                </a:lnTo>
                <a:lnTo>
                  <a:pt x="425" y="265"/>
                </a:lnTo>
                <a:lnTo>
                  <a:pt x="426" y="265"/>
                </a:lnTo>
                <a:lnTo>
                  <a:pt x="426" y="267"/>
                </a:lnTo>
                <a:lnTo>
                  <a:pt x="427" y="267"/>
                </a:lnTo>
                <a:lnTo>
                  <a:pt x="427" y="268"/>
                </a:lnTo>
                <a:lnTo>
                  <a:pt x="429" y="268"/>
                </a:lnTo>
                <a:lnTo>
                  <a:pt x="429" y="269"/>
                </a:lnTo>
                <a:lnTo>
                  <a:pt x="430" y="269"/>
                </a:lnTo>
                <a:lnTo>
                  <a:pt x="430" y="271"/>
                </a:lnTo>
                <a:lnTo>
                  <a:pt x="431" y="272"/>
                </a:lnTo>
                <a:lnTo>
                  <a:pt x="432" y="273"/>
                </a:lnTo>
                <a:lnTo>
                  <a:pt x="434" y="275"/>
                </a:lnTo>
                <a:lnTo>
                  <a:pt x="435" y="275"/>
                </a:lnTo>
                <a:lnTo>
                  <a:pt x="436" y="276"/>
                </a:lnTo>
                <a:lnTo>
                  <a:pt x="438" y="277"/>
                </a:lnTo>
                <a:lnTo>
                  <a:pt x="440" y="279"/>
                </a:lnTo>
                <a:lnTo>
                  <a:pt x="442" y="280"/>
                </a:lnTo>
                <a:lnTo>
                  <a:pt x="443" y="280"/>
                </a:lnTo>
                <a:lnTo>
                  <a:pt x="444" y="280"/>
                </a:lnTo>
                <a:lnTo>
                  <a:pt x="447" y="280"/>
                </a:lnTo>
                <a:lnTo>
                  <a:pt x="448" y="281"/>
                </a:lnTo>
                <a:lnTo>
                  <a:pt x="449" y="281"/>
                </a:lnTo>
                <a:lnTo>
                  <a:pt x="451" y="281"/>
                </a:lnTo>
                <a:lnTo>
                  <a:pt x="452" y="281"/>
                </a:lnTo>
                <a:lnTo>
                  <a:pt x="453" y="282"/>
                </a:lnTo>
                <a:lnTo>
                  <a:pt x="453" y="284"/>
                </a:lnTo>
                <a:lnTo>
                  <a:pt x="455" y="284"/>
                </a:lnTo>
                <a:lnTo>
                  <a:pt x="455" y="285"/>
                </a:lnTo>
                <a:lnTo>
                  <a:pt x="456" y="285"/>
                </a:lnTo>
                <a:lnTo>
                  <a:pt x="457" y="285"/>
                </a:lnTo>
                <a:lnTo>
                  <a:pt x="459" y="286"/>
                </a:lnTo>
                <a:lnTo>
                  <a:pt x="460" y="286"/>
                </a:lnTo>
                <a:lnTo>
                  <a:pt x="461" y="288"/>
                </a:lnTo>
                <a:lnTo>
                  <a:pt x="463" y="288"/>
                </a:lnTo>
                <a:lnTo>
                  <a:pt x="465" y="289"/>
                </a:lnTo>
                <a:lnTo>
                  <a:pt x="466" y="289"/>
                </a:lnTo>
                <a:lnTo>
                  <a:pt x="468" y="290"/>
                </a:lnTo>
                <a:lnTo>
                  <a:pt x="469" y="290"/>
                </a:lnTo>
                <a:lnTo>
                  <a:pt x="470" y="290"/>
                </a:lnTo>
                <a:lnTo>
                  <a:pt x="472" y="290"/>
                </a:lnTo>
                <a:lnTo>
                  <a:pt x="473" y="290"/>
                </a:lnTo>
                <a:lnTo>
                  <a:pt x="473" y="292"/>
                </a:lnTo>
                <a:lnTo>
                  <a:pt x="474" y="292"/>
                </a:lnTo>
                <a:lnTo>
                  <a:pt x="476" y="292"/>
                </a:lnTo>
                <a:lnTo>
                  <a:pt x="476" y="293"/>
                </a:lnTo>
                <a:lnTo>
                  <a:pt x="477" y="294"/>
                </a:lnTo>
                <a:lnTo>
                  <a:pt x="478" y="293"/>
                </a:lnTo>
                <a:lnTo>
                  <a:pt x="480" y="293"/>
                </a:lnTo>
                <a:lnTo>
                  <a:pt x="481" y="293"/>
                </a:lnTo>
                <a:lnTo>
                  <a:pt x="482" y="294"/>
                </a:lnTo>
                <a:lnTo>
                  <a:pt x="482" y="296"/>
                </a:lnTo>
                <a:lnTo>
                  <a:pt x="484" y="296"/>
                </a:lnTo>
                <a:lnTo>
                  <a:pt x="485" y="296"/>
                </a:lnTo>
                <a:lnTo>
                  <a:pt x="486" y="296"/>
                </a:lnTo>
                <a:lnTo>
                  <a:pt x="487" y="296"/>
                </a:lnTo>
                <a:lnTo>
                  <a:pt x="487" y="294"/>
                </a:lnTo>
                <a:lnTo>
                  <a:pt x="489" y="294"/>
                </a:lnTo>
                <a:lnTo>
                  <a:pt x="490" y="294"/>
                </a:lnTo>
                <a:lnTo>
                  <a:pt x="490" y="296"/>
                </a:lnTo>
                <a:lnTo>
                  <a:pt x="491" y="296"/>
                </a:lnTo>
                <a:lnTo>
                  <a:pt x="493" y="296"/>
                </a:lnTo>
                <a:lnTo>
                  <a:pt x="494" y="296"/>
                </a:lnTo>
                <a:lnTo>
                  <a:pt x="495" y="296"/>
                </a:lnTo>
                <a:lnTo>
                  <a:pt x="497" y="296"/>
                </a:lnTo>
                <a:lnTo>
                  <a:pt x="498" y="296"/>
                </a:lnTo>
                <a:lnTo>
                  <a:pt x="499" y="297"/>
                </a:lnTo>
                <a:lnTo>
                  <a:pt x="501" y="297"/>
                </a:lnTo>
                <a:lnTo>
                  <a:pt x="501" y="298"/>
                </a:lnTo>
                <a:lnTo>
                  <a:pt x="502" y="298"/>
                </a:lnTo>
                <a:lnTo>
                  <a:pt x="504" y="298"/>
                </a:lnTo>
                <a:lnTo>
                  <a:pt x="504" y="299"/>
                </a:lnTo>
                <a:lnTo>
                  <a:pt x="506" y="299"/>
                </a:lnTo>
                <a:lnTo>
                  <a:pt x="507" y="299"/>
                </a:lnTo>
                <a:lnTo>
                  <a:pt x="508" y="299"/>
                </a:lnTo>
                <a:lnTo>
                  <a:pt x="507" y="298"/>
                </a:lnTo>
                <a:lnTo>
                  <a:pt x="508" y="297"/>
                </a:lnTo>
                <a:lnTo>
                  <a:pt x="510" y="297"/>
                </a:lnTo>
                <a:lnTo>
                  <a:pt x="510" y="296"/>
                </a:lnTo>
                <a:lnTo>
                  <a:pt x="510" y="294"/>
                </a:lnTo>
                <a:lnTo>
                  <a:pt x="510" y="293"/>
                </a:lnTo>
                <a:lnTo>
                  <a:pt x="510" y="292"/>
                </a:lnTo>
                <a:lnTo>
                  <a:pt x="510" y="290"/>
                </a:lnTo>
                <a:lnTo>
                  <a:pt x="510" y="289"/>
                </a:lnTo>
                <a:lnTo>
                  <a:pt x="508" y="289"/>
                </a:lnTo>
                <a:lnTo>
                  <a:pt x="507" y="289"/>
                </a:lnTo>
                <a:lnTo>
                  <a:pt x="506" y="289"/>
                </a:lnTo>
                <a:lnTo>
                  <a:pt x="504" y="289"/>
                </a:lnTo>
                <a:lnTo>
                  <a:pt x="504" y="288"/>
                </a:lnTo>
                <a:lnTo>
                  <a:pt x="503" y="288"/>
                </a:lnTo>
                <a:lnTo>
                  <a:pt x="502" y="288"/>
                </a:lnTo>
                <a:lnTo>
                  <a:pt x="501" y="288"/>
                </a:lnTo>
                <a:lnTo>
                  <a:pt x="501" y="286"/>
                </a:lnTo>
                <a:lnTo>
                  <a:pt x="501" y="285"/>
                </a:lnTo>
                <a:lnTo>
                  <a:pt x="499" y="285"/>
                </a:lnTo>
                <a:lnTo>
                  <a:pt x="498" y="284"/>
                </a:lnTo>
                <a:lnTo>
                  <a:pt x="498" y="282"/>
                </a:lnTo>
                <a:lnTo>
                  <a:pt x="497" y="281"/>
                </a:lnTo>
                <a:lnTo>
                  <a:pt x="497" y="280"/>
                </a:lnTo>
                <a:lnTo>
                  <a:pt x="495" y="280"/>
                </a:lnTo>
                <a:lnTo>
                  <a:pt x="495" y="277"/>
                </a:lnTo>
                <a:lnTo>
                  <a:pt x="497" y="277"/>
                </a:lnTo>
                <a:lnTo>
                  <a:pt x="498" y="277"/>
                </a:lnTo>
                <a:lnTo>
                  <a:pt x="499" y="277"/>
                </a:lnTo>
                <a:lnTo>
                  <a:pt x="501" y="279"/>
                </a:lnTo>
                <a:lnTo>
                  <a:pt x="501" y="280"/>
                </a:lnTo>
                <a:lnTo>
                  <a:pt x="502" y="280"/>
                </a:lnTo>
                <a:lnTo>
                  <a:pt x="503" y="280"/>
                </a:lnTo>
                <a:lnTo>
                  <a:pt x="504" y="281"/>
                </a:lnTo>
                <a:lnTo>
                  <a:pt x="507" y="281"/>
                </a:lnTo>
                <a:lnTo>
                  <a:pt x="508" y="282"/>
                </a:lnTo>
                <a:lnTo>
                  <a:pt x="510" y="282"/>
                </a:lnTo>
                <a:lnTo>
                  <a:pt x="511" y="282"/>
                </a:lnTo>
                <a:lnTo>
                  <a:pt x="514" y="282"/>
                </a:lnTo>
                <a:lnTo>
                  <a:pt x="515" y="282"/>
                </a:lnTo>
                <a:lnTo>
                  <a:pt x="516" y="284"/>
                </a:lnTo>
                <a:lnTo>
                  <a:pt x="515" y="285"/>
                </a:lnTo>
                <a:lnTo>
                  <a:pt x="516" y="285"/>
                </a:lnTo>
                <a:lnTo>
                  <a:pt x="518" y="285"/>
                </a:lnTo>
                <a:lnTo>
                  <a:pt x="519" y="285"/>
                </a:lnTo>
                <a:lnTo>
                  <a:pt x="520" y="285"/>
                </a:lnTo>
                <a:lnTo>
                  <a:pt x="521" y="285"/>
                </a:lnTo>
                <a:lnTo>
                  <a:pt x="523" y="285"/>
                </a:lnTo>
                <a:lnTo>
                  <a:pt x="523" y="284"/>
                </a:lnTo>
                <a:lnTo>
                  <a:pt x="523" y="282"/>
                </a:lnTo>
                <a:lnTo>
                  <a:pt x="521" y="281"/>
                </a:lnTo>
                <a:lnTo>
                  <a:pt x="521" y="280"/>
                </a:lnTo>
                <a:lnTo>
                  <a:pt x="521" y="279"/>
                </a:lnTo>
                <a:lnTo>
                  <a:pt x="521" y="277"/>
                </a:lnTo>
                <a:lnTo>
                  <a:pt x="521" y="276"/>
                </a:lnTo>
                <a:lnTo>
                  <a:pt x="524" y="276"/>
                </a:lnTo>
                <a:lnTo>
                  <a:pt x="524" y="275"/>
                </a:lnTo>
                <a:lnTo>
                  <a:pt x="525" y="273"/>
                </a:lnTo>
                <a:lnTo>
                  <a:pt x="527" y="273"/>
                </a:lnTo>
                <a:lnTo>
                  <a:pt x="527" y="272"/>
                </a:lnTo>
                <a:lnTo>
                  <a:pt x="527" y="271"/>
                </a:lnTo>
                <a:lnTo>
                  <a:pt x="525" y="271"/>
                </a:lnTo>
                <a:lnTo>
                  <a:pt x="524" y="271"/>
                </a:lnTo>
                <a:lnTo>
                  <a:pt x="524" y="272"/>
                </a:lnTo>
                <a:lnTo>
                  <a:pt x="524" y="273"/>
                </a:lnTo>
                <a:lnTo>
                  <a:pt x="523" y="273"/>
                </a:lnTo>
                <a:lnTo>
                  <a:pt x="521" y="273"/>
                </a:lnTo>
                <a:lnTo>
                  <a:pt x="520" y="272"/>
                </a:lnTo>
                <a:lnTo>
                  <a:pt x="519" y="272"/>
                </a:lnTo>
                <a:lnTo>
                  <a:pt x="519" y="271"/>
                </a:lnTo>
                <a:lnTo>
                  <a:pt x="519" y="269"/>
                </a:lnTo>
                <a:lnTo>
                  <a:pt x="519" y="268"/>
                </a:lnTo>
                <a:lnTo>
                  <a:pt x="518" y="268"/>
                </a:lnTo>
                <a:lnTo>
                  <a:pt x="516" y="268"/>
                </a:lnTo>
                <a:lnTo>
                  <a:pt x="515" y="267"/>
                </a:lnTo>
                <a:lnTo>
                  <a:pt x="514" y="265"/>
                </a:lnTo>
                <a:lnTo>
                  <a:pt x="512" y="264"/>
                </a:lnTo>
                <a:lnTo>
                  <a:pt x="511" y="264"/>
                </a:lnTo>
                <a:lnTo>
                  <a:pt x="510" y="262"/>
                </a:lnTo>
                <a:lnTo>
                  <a:pt x="508" y="262"/>
                </a:lnTo>
                <a:lnTo>
                  <a:pt x="506" y="259"/>
                </a:lnTo>
                <a:lnTo>
                  <a:pt x="504" y="259"/>
                </a:lnTo>
                <a:lnTo>
                  <a:pt x="503" y="259"/>
                </a:lnTo>
                <a:lnTo>
                  <a:pt x="503" y="258"/>
                </a:lnTo>
                <a:lnTo>
                  <a:pt x="502" y="258"/>
                </a:lnTo>
                <a:lnTo>
                  <a:pt x="501" y="258"/>
                </a:lnTo>
                <a:lnTo>
                  <a:pt x="499" y="258"/>
                </a:lnTo>
                <a:lnTo>
                  <a:pt x="498" y="256"/>
                </a:lnTo>
                <a:lnTo>
                  <a:pt x="498" y="255"/>
                </a:lnTo>
                <a:lnTo>
                  <a:pt x="497" y="255"/>
                </a:lnTo>
                <a:lnTo>
                  <a:pt x="497" y="254"/>
                </a:lnTo>
                <a:lnTo>
                  <a:pt x="497" y="252"/>
                </a:lnTo>
                <a:lnTo>
                  <a:pt x="495" y="252"/>
                </a:lnTo>
                <a:lnTo>
                  <a:pt x="495" y="251"/>
                </a:lnTo>
                <a:lnTo>
                  <a:pt x="494" y="250"/>
                </a:lnTo>
                <a:lnTo>
                  <a:pt x="494" y="248"/>
                </a:lnTo>
                <a:lnTo>
                  <a:pt x="493" y="247"/>
                </a:lnTo>
                <a:lnTo>
                  <a:pt x="491" y="246"/>
                </a:lnTo>
                <a:lnTo>
                  <a:pt x="491" y="245"/>
                </a:lnTo>
                <a:lnTo>
                  <a:pt x="491" y="243"/>
                </a:lnTo>
                <a:lnTo>
                  <a:pt x="491" y="242"/>
                </a:lnTo>
                <a:lnTo>
                  <a:pt x="491" y="241"/>
                </a:lnTo>
                <a:lnTo>
                  <a:pt x="491" y="239"/>
                </a:lnTo>
                <a:lnTo>
                  <a:pt x="493" y="239"/>
                </a:lnTo>
                <a:lnTo>
                  <a:pt x="493" y="241"/>
                </a:lnTo>
                <a:lnTo>
                  <a:pt x="493" y="242"/>
                </a:lnTo>
                <a:lnTo>
                  <a:pt x="493" y="243"/>
                </a:lnTo>
                <a:lnTo>
                  <a:pt x="494" y="243"/>
                </a:lnTo>
                <a:lnTo>
                  <a:pt x="494" y="245"/>
                </a:lnTo>
                <a:lnTo>
                  <a:pt x="495" y="245"/>
                </a:lnTo>
                <a:lnTo>
                  <a:pt x="497" y="245"/>
                </a:lnTo>
                <a:lnTo>
                  <a:pt x="497" y="242"/>
                </a:lnTo>
                <a:lnTo>
                  <a:pt x="495" y="241"/>
                </a:lnTo>
                <a:lnTo>
                  <a:pt x="495" y="239"/>
                </a:lnTo>
                <a:lnTo>
                  <a:pt x="495" y="238"/>
                </a:lnTo>
                <a:lnTo>
                  <a:pt x="497" y="238"/>
                </a:lnTo>
                <a:lnTo>
                  <a:pt x="497" y="237"/>
                </a:lnTo>
                <a:lnTo>
                  <a:pt x="498" y="237"/>
                </a:lnTo>
                <a:lnTo>
                  <a:pt x="499" y="235"/>
                </a:lnTo>
                <a:lnTo>
                  <a:pt x="502" y="234"/>
                </a:lnTo>
                <a:lnTo>
                  <a:pt x="503" y="233"/>
                </a:lnTo>
                <a:lnTo>
                  <a:pt x="504" y="233"/>
                </a:lnTo>
                <a:lnTo>
                  <a:pt x="506" y="233"/>
                </a:lnTo>
                <a:lnTo>
                  <a:pt x="507" y="231"/>
                </a:lnTo>
                <a:lnTo>
                  <a:pt x="508" y="233"/>
                </a:lnTo>
                <a:lnTo>
                  <a:pt x="510" y="233"/>
                </a:lnTo>
                <a:lnTo>
                  <a:pt x="510" y="231"/>
                </a:lnTo>
                <a:lnTo>
                  <a:pt x="510" y="230"/>
                </a:lnTo>
                <a:lnTo>
                  <a:pt x="511" y="230"/>
                </a:lnTo>
                <a:lnTo>
                  <a:pt x="511" y="229"/>
                </a:lnTo>
                <a:lnTo>
                  <a:pt x="510" y="229"/>
                </a:lnTo>
                <a:lnTo>
                  <a:pt x="510" y="227"/>
                </a:lnTo>
                <a:lnTo>
                  <a:pt x="510" y="226"/>
                </a:lnTo>
                <a:lnTo>
                  <a:pt x="511" y="225"/>
                </a:lnTo>
                <a:lnTo>
                  <a:pt x="511" y="224"/>
                </a:lnTo>
                <a:lnTo>
                  <a:pt x="510" y="222"/>
                </a:lnTo>
                <a:lnTo>
                  <a:pt x="511" y="221"/>
                </a:lnTo>
                <a:lnTo>
                  <a:pt x="512" y="221"/>
                </a:lnTo>
                <a:lnTo>
                  <a:pt x="514" y="221"/>
                </a:lnTo>
                <a:lnTo>
                  <a:pt x="515" y="220"/>
                </a:lnTo>
                <a:lnTo>
                  <a:pt x="516" y="220"/>
                </a:lnTo>
                <a:lnTo>
                  <a:pt x="516" y="221"/>
                </a:lnTo>
                <a:lnTo>
                  <a:pt x="516" y="222"/>
                </a:lnTo>
                <a:lnTo>
                  <a:pt x="516" y="224"/>
                </a:lnTo>
                <a:lnTo>
                  <a:pt x="516" y="225"/>
                </a:lnTo>
                <a:lnTo>
                  <a:pt x="515" y="225"/>
                </a:lnTo>
                <a:lnTo>
                  <a:pt x="515" y="226"/>
                </a:lnTo>
                <a:lnTo>
                  <a:pt x="515" y="227"/>
                </a:lnTo>
                <a:lnTo>
                  <a:pt x="516" y="229"/>
                </a:lnTo>
                <a:lnTo>
                  <a:pt x="515" y="229"/>
                </a:lnTo>
                <a:lnTo>
                  <a:pt x="515" y="230"/>
                </a:lnTo>
                <a:lnTo>
                  <a:pt x="514" y="231"/>
                </a:lnTo>
                <a:lnTo>
                  <a:pt x="514" y="233"/>
                </a:lnTo>
                <a:lnTo>
                  <a:pt x="515" y="233"/>
                </a:lnTo>
                <a:lnTo>
                  <a:pt x="514" y="234"/>
                </a:lnTo>
                <a:lnTo>
                  <a:pt x="514" y="235"/>
                </a:lnTo>
                <a:lnTo>
                  <a:pt x="514" y="237"/>
                </a:lnTo>
                <a:lnTo>
                  <a:pt x="515" y="238"/>
                </a:lnTo>
                <a:lnTo>
                  <a:pt x="516" y="238"/>
                </a:lnTo>
                <a:lnTo>
                  <a:pt x="516" y="239"/>
                </a:lnTo>
                <a:lnTo>
                  <a:pt x="515" y="241"/>
                </a:lnTo>
                <a:lnTo>
                  <a:pt x="515" y="242"/>
                </a:lnTo>
                <a:lnTo>
                  <a:pt x="515" y="243"/>
                </a:lnTo>
                <a:lnTo>
                  <a:pt x="515" y="245"/>
                </a:lnTo>
                <a:lnTo>
                  <a:pt x="515" y="246"/>
                </a:lnTo>
                <a:lnTo>
                  <a:pt x="515" y="247"/>
                </a:lnTo>
                <a:lnTo>
                  <a:pt x="515" y="248"/>
                </a:lnTo>
                <a:lnTo>
                  <a:pt x="516" y="248"/>
                </a:lnTo>
                <a:lnTo>
                  <a:pt x="518" y="248"/>
                </a:lnTo>
                <a:lnTo>
                  <a:pt x="519" y="248"/>
                </a:lnTo>
                <a:lnTo>
                  <a:pt x="520" y="247"/>
                </a:lnTo>
                <a:lnTo>
                  <a:pt x="521" y="246"/>
                </a:lnTo>
                <a:lnTo>
                  <a:pt x="521" y="245"/>
                </a:lnTo>
                <a:lnTo>
                  <a:pt x="523" y="245"/>
                </a:lnTo>
                <a:lnTo>
                  <a:pt x="524" y="245"/>
                </a:lnTo>
                <a:lnTo>
                  <a:pt x="524" y="243"/>
                </a:lnTo>
                <a:lnTo>
                  <a:pt x="524" y="245"/>
                </a:lnTo>
                <a:lnTo>
                  <a:pt x="524" y="246"/>
                </a:lnTo>
                <a:lnTo>
                  <a:pt x="525" y="246"/>
                </a:lnTo>
                <a:lnTo>
                  <a:pt x="524" y="246"/>
                </a:lnTo>
                <a:lnTo>
                  <a:pt x="524" y="247"/>
                </a:lnTo>
                <a:lnTo>
                  <a:pt x="524" y="250"/>
                </a:lnTo>
                <a:lnTo>
                  <a:pt x="523" y="250"/>
                </a:lnTo>
                <a:lnTo>
                  <a:pt x="524" y="250"/>
                </a:lnTo>
                <a:lnTo>
                  <a:pt x="524" y="251"/>
                </a:lnTo>
                <a:lnTo>
                  <a:pt x="523" y="252"/>
                </a:lnTo>
                <a:lnTo>
                  <a:pt x="523" y="254"/>
                </a:lnTo>
                <a:lnTo>
                  <a:pt x="524" y="254"/>
                </a:lnTo>
                <a:lnTo>
                  <a:pt x="524" y="252"/>
                </a:lnTo>
                <a:lnTo>
                  <a:pt x="525" y="252"/>
                </a:lnTo>
                <a:lnTo>
                  <a:pt x="527" y="252"/>
                </a:lnTo>
                <a:lnTo>
                  <a:pt x="528" y="252"/>
                </a:lnTo>
                <a:lnTo>
                  <a:pt x="528" y="251"/>
                </a:lnTo>
                <a:lnTo>
                  <a:pt x="529" y="251"/>
                </a:lnTo>
                <a:lnTo>
                  <a:pt x="531" y="250"/>
                </a:lnTo>
                <a:lnTo>
                  <a:pt x="532" y="250"/>
                </a:lnTo>
                <a:lnTo>
                  <a:pt x="533" y="250"/>
                </a:lnTo>
                <a:lnTo>
                  <a:pt x="533" y="248"/>
                </a:lnTo>
                <a:lnTo>
                  <a:pt x="533" y="247"/>
                </a:lnTo>
                <a:lnTo>
                  <a:pt x="533" y="246"/>
                </a:lnTo>
                <a:lnTo>
                  <a:pt x="542" y="250"/>
                </a:lnTo>
                <a:lnTo>
                  <a:pt x="544" y="248"/>
                </a:lnTo>
                <a:lnTo>
                  <a:pt x="549" y="245"/>
                </a:lnTo>
                <a:lnTo>
                  <a:pt x="558" y="237"/>
                </a:lnTo>
                <a:lnTo>
                  <a:pt x="635" y="273"/>
                </a:lnTo>
                <a:lnTo>
                  <a:pt x="583" y="292"/>
                </a:lnTo>
                <a:lnTo>
                  <a:pt x="583" y="290"/>
                </a:lnTo>
                <a:lnTo>
                  <a:pt x="582" y="290"/>
                </a:lnTo>
                <a:lnTo>
                  <a:pt x="582" y="289"/>
                </a:lnTo>
                <a:lnTo>
                  <a:pt x="580" y="289"/>
                </a:lnTo>
                <a:lnTo>
                  <a:pt x="579" y="289"/>
                </a:lnTo>
                <a:lnTo>
                  <a:pt x="579" y="288"/>
                </a:lnTo>
                <a:lnTo>
                  <a:pt x="578" y="286"/>
                </a:lnTo>
                <a:lnTo>
                  <a:pt x="576" y="285"/>
                </a:lnTo>
                <a:lnTo>
                  <a:pt x="575" y="285"/>
                </a:lnTo>
                <a:lnTo>
                  <a:pt x="575" y="288"/>
                </a:lnTo>
                <a:lnTo>
                  <a:pt x="575" y="289"/>
                </a:lnTo>
                <a:lnTo>
                  <a:pt x="575" y="290"/>
                </a:lnTo>
                <a:lnTo>
                  <a:pt x="574" y="290"/>
                </a:lnTo>
                <a:lnTo>
                  <a:pt x="574" y="292"/>
                </a:lnTo>
                <a:lnTo>
                  <a:pt x="574" y="293"/>
                </a:lnTo>
                <a:lnTo>
                  <a:pt x="574" y="294"/>
                </a:lnTo>
                <a:lnTo>
                  <a:pt x="573" y="293"/>
                </a:lnTo>
                <a:lnTo>
                  <a:pt x="571" y="293"/>
                </a:lnTo>
                <a:lnTo>
                  <a:pt x="571" y="292"/>
                </a:lnTo>
                <a:lnTo>
                  <a:pt x="570" y="293"/>
                </a:lnTo>
                <a:lnTo>
                  <a:pt x="569" y="293"/>
                </a:lnTo>
                <a:lnTo>
                  <a:pt x="567" y="293"/>
                </a:lnTo>
                <a:lnTo>
                  <a:pt x="566" y="293"/>
                </a:lnTo>
                <a:lnTo>
                  <a:pt x="565" y="293"/>
                </a:lnTo>
                <a:lnTo>
                  <a:pt x="563" y="292"/>
                </a:lnTo>
                <a:lnTo>
                  <a:pt x="562" y="292"/>
                </a:lnTo>
                <a:lnTo>
                  <a:pt x="561" y="292"/>
                </a:lnTo>
                <a:lnTo>
                  <a:pt x="559" y="292"/>
                </a:lnTo>
                <a:lnTo>
                  <a:pt x="558" y="292"/>
                </a:lnTo>
                <a:lnTo>
                  <a:pt x="558" y="293"/>
                </a:lnTo>
                <a:lnTo>
                  <a:pt x="557" y="293"/>
                </a:lnTo>
                <a:lnTo>
                  <a:pt x="556" y="293"/>
                </a:lnTo>
                <a:lnTo>
                  <a:pt x="556" y="292"/>
                </a:lnTo>
                <a:lnTo>
                  <a:pt x="556" y="290"/>
                </a:lnTo>
                <a:lnTo>
                  <a:pt x="554" y="289"/>
                </a:lnTo>
                <a:lnTo>
                  <a:pt x="553" y="289"/>
                </a:lnTo>
                <a:lnTo>
                  <a:pt x="552" y="289"/>
                </a:lnTo>
                <a:lnTo>
                  <a:pt x="550" y="289"/>
                </a:lnTo>
                <a:lnTo>
                  <a:pt x="550" y="288"/>
                </a:lnTo>
                <a:lnTo>
                  <a:pt x="549" y="288"/>
                </a:lnTo>
                <a:lnTo>
                  <a:pt x="550" y="289"/>
                </a:lnTo>
                <a:lnTo>
                  <a:pt x="550" y="290"/>
                </a:lnTo>
                <a:lnTo>
                  <a:pt x="550" y="292"/>
                </a:lnTo>
                <a:lnTo>
                  <a:pt x="552" y="293"/>
                </a:lnTo>
                <a:lnTo>
                  <a:pt x="553" y="294"/>
                </a:lnTo>
                <a:lnTo>
                  <a:pt x="554" y="294"/>
                </a:lnTo>
                <a:lnTo>
                  <a:pt x="554" y="296"/>
                </a:lnTo>
                <a:lnTo>
                  <a:pt x="556" y="296"/>
                </a:lnTo>
                <a:lnTo>
                  <a:pt x="556" y="297"/>
                </a:lnTo>
                <a:lnTo>
                  <a:pt x="557" y="297"/>
                </a:lnTo>
                <a:lnTo>
                  <a:pt x="557" y="298"/>
                </a:lnTo>
                <a:lnTo>
                  <a:pt x="558" y="299"/>
                </a:lnTo>
                <a:lnTo>
                  <a:pt x="558" y="301"/>
                </a:lnTo>
                <a:lnTo>
                  <a:pt x="559" y="302"/>
                </a:lnTo>
                <a:lnTo>
                  <a:pt x="561" y="305"/>
                </a:lnTo>
                <a:lnTo>
                  <a:pt x="561" y="306"/>
                </a:lnTo>
                <a:lnTo>
                  <a:pt x="562" y="306"/>
                </a:lnTo>
                <a:lnTo>
                  <a:pt x="562" y="307"/>
                </a:lnTo>
                <a:lnTo>
                  <a:pt x="563" y="309"/>
                </a:lnTo>
                <a:lnTo>
                  <a:pt x="565" y="309"/>
                </a:lnTo>
                <a:lnTo>
                  <a:pt x="565" y="311"/>
                </a:lnTo>
                <a:lnTo>
                  <a:pt x="566" y="311"/>
                </a:lnTo>
                <a:lnTo>
                  <a:pt x="567" y="311"/>
                </a:lnTo>
                <a:lnTo>
                  <a:pt x="569" y="313"/>
                </a:lnTo>
                <a:lnTo>
                  <a:pt x="569" y="314"/>
                </a:lnTo>
                <a:lnTo>
                  <a:pt x="570" y="314"/>
                </a:lnTo>
                <a:lnTo>
                  <a:pt x="570" y="315"/>
                </a:lnTo>
                <a:lnTo>
                  <a:pt x="570" y="317"/>
                </a:lnTo>
                <a:lnTo>
                  <a:pt x="570" y="318"/>
                </a:lnTo>
                <a:lnTo>
                  <a:pt x="571" y="318"/>
                </a:lnTo>
                <a:lnTo>
                  <a:pt x="573" y="318"/>
                </a:lnTo>
                <a:lnTo>
                  <a:pt x="574" y="318"/>
                </a:lnTo>
                <a:lnTo>
                  <a:pt x="574" y="319"/>
                </a:lnTo>
                <a:lnTo>
                  <a:pt x="573" y="319"/>
                </a:lnTo>
                <a:lnTo>
                  <a:pt x="571" y="319"/>
                </a:lnTo>
                <a:lnTo>
                  <a:pt x="570" y="320"/>
                </a:lnTo>
                <a:lnTo>
                  <a:pt x="571" y="322"/>
                </a:lnTo>
                <a:lnTo>
                  <a:pt x="571" y="323"/>
                </a:lnTo>
                <a:lnTo>
                  <a:pt x="571" y="326"/>
                </a:lnTo>
                <a:lnTo>
                  <a:pt x="571" y="327"/>
                </a:lnTo>
                <a:lnTo>
                  <a:pt x="570" y="327"/>
                </a:lnTo>
                <a:lnTo>
                  <a:pt x="570" y="328"/>
                </a:lnTo>
                <a:lnTo>
                  <a:pt x="570" y="330"/>
                </a:lnTo>
                <a:lnTo>
                  <a:pt x="571" y="330"/>
                </a:lnTo>
                <a:lnTo>
                  <a:pt x="571" y="331"/>
                </a:lnTo>
                <a:lnTo>
                  <a:pt x="571" y="332"/>
                </a:lnTo>
                <a:lnTo>
                  <a:pt x="573" y="334"/>
                </a:lnTo>
                <a:lnTo>
                  <a:pt x="573" y="335"/>
                </a:lnTo>
                <a:lnTo>
                  <a:pt x="574" y="335"/>
                </a:lnTo>
                <a:lnTo>
                  <a:pt x="574" y="336"/>
                </a:lnTo>
                <a:lnTo>
                  <a:pt x="574" y="337"/>
                </a:lnTo>
                <a:lnTo>
                  <a:pt x="573" y="337"/>
                </a:lnTo>
                <a:lnTo>
                  <a:pt x="571" y="337"/>
                </a:lnTo>
                <a:lnTo>
                  <a:pt x="570" y="337"/>
                </a:lnTo>
                <a:lnTo>
                  <a:pt x="569" y="337"/>
                </a:lnTo>
                <a:lnTo>
                  <a:pt x="567" y="337"/>
                </a:lnTo>
                <a:lnTo>
                  <a:pt x="566" y="337"/>
                </a:lnTo>
                <a:lnTo>
                  <a:pt x="565" y="339"/>
                </a:lnTo>
                <a:lnTo>
                  <a:pt x="563" y="340"/>
                </a:lnTo>
                <a:lnTo>
                  <a:pt x="563" y="341"/>
                </a:lnTo>
                <a:lnTo>
                  <a:pt x="563" y="343"/>
                </a:lnTo>
                <a:lnTo>
                  <a:pt x="563" y="345"/>
                </a:lnTo>
                <a:lnTo>
                  <a:pt x="565" y="347"/>
                </a:lnTo>
                <a:lnTo>
                  <a:pt x="566" y="349"/>
                </a:lnTo>
                <a:lnTo>
                  <a:pt x="567" y="351"/>
                </a:lnTo>
                <a:lnTo>
                  <a:pt x="567" y="352"/>
                </a:lnTo>
                <a:lnTo>
                  <a:pt x="569" y="352"/>
                </a:lnTo>
                <a:lnTo>
                  <a:pt x="569" y="353"/>
                </a:lnTo>
                <a:lnTo>
                  <a:pt x="567" y="354"/>
                </a:lnTo>
                <a:lnTo>
                  <a:pt x="567" y="357"/>
                </a:lnTo>
                <a:lnTo>
                  <a:pt x="569" y="358"/>
                </a:lnTo>
                <a:lnTo>
                  <a:pt x="570" y="360"/>
                </a:lnTo>
                <a:lnTo>
                  <a:pt x="571" y="360"/>
                </a:lnTo>
                <a:lnTo>
                  <a:pt x="571" y="361"/>
                </a:lnTo>
                <a:lnTo>
                  <a:pt x="573" y="361"/>
                </a:lnTo>
                <a:lnTo>
                  <a:pt x="573" y="362"/>
                </a:lnTo>
                <a:lnTo>
                  <a:pt x="573" y="364"/>
                </a:lnTo>
                <a:lnTo>
                  <a:pt x="574" y="364"/>
                </a:lnTo>
                <a:lnTo>
                  <a:pt x="575" y="364"/>
                </a:lnTo>
                <a:lnTo>
                  <a:pt x="575" y="365"/>
                </a:lnTo>
                <a:lnTo>
                  <a:pt x="576" y="365"/>
                </a:lnTo>
                <a:lnTo>
                  <a:pt x="576" y="366"/>
                </a:lnTo>
                <a:lnTo>
                  <a:pt x="578" y="368"/>
                </a:lnTo>
                <a:lnTo>
                  <a:pt x="579" y="368"/>
                </a:lnTo>
                <a:lnTo>
                  <a:pt x="579" y="369"/>
                </a:lnTo>
                <a:lnTo>
                  <a:pt x="579" y="370"/>
                </a:lnTo>
                <a:lnTo>
                  <a:pt x="578" y="371"/>
                </a:lnTo>
                <a:lnTo>
                  <a:pt x="579" y="371"/>
                </a:lnTo>
                <a:lnTo>
                  <a:pt x="580" y="371"/>
                </a:lnTo>
                <a:lnTo>
                  <a:pt x="580" y="373"/>
                </a:lnTo>
                <a:lnTo>
                  <a:pt x="584" y="373"/>
                </a:lnTo>
                <a:lnTo>
                  <a:pt x="586" y="374"/>
                </a:lnTo>
                <a:lnTo>
                  <a:pt x="586" y="375"/>
                </a:lnTo>
                <a:lnTo>
                  <a:pt x="587" y="375"/>
                </a:lnTo>
                <a:lnTo>
                  <a:pt x="588" y="375"/>
                </a:lnTo>
                <a:lnTo>
                  <a:pt x="588" y="377"/>
                </a:lnTo>
                <a:lnTo>
                  <a:pt x="590" y="377"/>
                </a:lnTo>
                <a:lnTo>
                  <a:pt x="591" y="377"/>
                </a:lnTo>
                <a:lnTo>
                  <a:pt x="592" y="379"/>
                </a:lnTo>
                <a:lnTo>
                  <a:pt x="593" y="379"/>
                </a:lnTo>
                <a:lnTo>
                  <a:pt x="593" y="381"/>
                </a:lnTo>
                <a:lnTo>
                  <a:pt x="595" y="381"/>
                </a:lnTo>
                <a:lnTo>
                  <a:pt x="595" y="382"/>
                </a:lnTo>
                <a:lnTo>
                  <a:pt x="596" y="383"/>
                </a:lnTo>
                <a:lnTo>
                  <a:pt x="597" y="383"/>
                </a:lnTo>
                <a:lnTo>
                  <a:pt x="599" y="385"/>
                </a:lnTo>
                <a:lnTo>
                  <a:pt x="599" y="386"/>
                </a:lnTo>
                <a:lnTo>
                  <a:pt x="600" y="386"/>
                </a:lnTo>
                <a:lnTo>
                  <a:pt x="599" y="387"/>
                </a:lnTo>
                <a:lnTo>
                  <a:pt x="597" y="387"/>
                </a:lnTo>
                <a:lnTo>
                  <a:pt x="596" y="387"/>
                </a:lnTo>
                <a:lnTo>
                  <a:pt x="595" y="387"/>
                </a:lnTo>
                <a:lnTo>
                  <a:pt x="592" y="386"/>
                </a:lnTo>
                <a:lnTo>
                  <a:pt x="592" y="385"/>
                </a:lnTo>
                <a:lnTo>
                  <a:pt x="591" y="382"/>
                </a:lnTo>
                <a:lnTo>
                  <a:pt x="590" y="382"/>
                </a:lnTo>
                <a:lnTo>
                  <a:pt x="590" y="381"/>
                </a:lnTo>
                <a:lnTo>
                  <a:pt x="588" y="379"/>
                </a:lnTo>
                <a:lnTo>
                  <a:pt x="587" y="378"/>
                </a:lnTo>
                <a:lnTo>
                  <a:pt x="587" y="377"/>
                </a:lnTo>
                <a:lnTo>
                  <a:pt x="586" y="377"/>
                </a:lnTo>
                <a:lnTo>
                  <a:pt x="586" y="375"/>
                </a:lnTo>
                <a:lnTo>
                  <a:pt x="584" y="375"/>
                </a:lnTo>
                <a:lnTo>
                  <a:pt x="583" y="377"/>
                </a:lnTo>
                <a:lnTo>
                  <a:pt x="583" y="378"/>
                </a:lnTo>
                <a:lnTo>
                  <a:pt x="583" y="379"/>
                </a:lnTo>
                <a:lnTo>
                  <a:pt x="584" y="381"/>
                </a:lnTo>
                <a:lnTo>
                  <a:pt x="586" y="383"/>
                </a:lnTo>
                <a:lnTo>
                  <a:pt x="587" y="383"/>
                </a:lnTo>
                <a:lnTo>
                  <a:pt x="587" y="385"/>
                </a:lnTo>
                <a:lnTo>
                  <a:pt x="588" y="385"/>
                </a:lnTo>
                <a:lnTo>
                  <a:pt x="590" y="385"/>
                </a:lnTo>
                <a:lnTo>
                  <a:pt x="591" y="385"/>
                </a:lnTo>
                <a:lnTo>
                  <a:pt x="591" y="386"/>
                </a:lnTo>
                <a:lnTo>
                  <a:pt x="591" y="387"/>
                </a:lnTo>
                <a:lnTo>
                  <a:pt x="591" y="389"/>
                </a:lnTo>
                <a:lnTo>
                  <a:pt x="592" y="390"/>
                </a:lnTo>
                <a:lnTo>
                  <a:pt x="592" y="391"/>
                </a:lnTo>
                <a:lnTo>
                  <a:pt x="593" y="391"/>
                </a:lnTo>
                <a:lnTo>
                  <a:pt x="593" y="392"/>
                </a:lnTo>
                <a:lnTo>
                  <a:pt x="595" y="392"/>
                </a:lnTo>
                <a:lnTo>
                  <a:pt x="596" y="394"/>
                </a:lnTo>
                <a:lnTo>
                  <a:pt x="596" y="395"/>
                </a:lnTo>
                <a:lnTo>
                  <a:pt x="596" y="396"/>
                </a:lnTo>
                <a:lnTo>
                  <a:pt x="599" y="398"/>
                </a:lnTo>
                <a:lnTo>
                  <a:pt x="600" y="399"/>
                </a:lnTo>
                <a:lnTo>
                  <a:pt x="600" y="400"/>
                </a:lnTo>
                <a:lnTo>
                  <a:pt x="601" y="400"/>
                </a:lnTo>
                <a:lnTo>
                  <a:pt x="601" y="402"/>
                </a:lnTo>
                <a:lnTo>
                  <a:pt x="601" y="403"/>
                </a:lnTo>
                <a:lnTo>
                  <a:pt x="603" y="403"/>
                </a:lnTo>
                <a:lnTo>
                  <a:pt x="603" y="404"/>
                </a:lnTo>
                <a:lnTo>
                  <a:pt x="604" y="406"/>
                </a:lnTo>
                <a:lnTo>
                  <a:pt x="604" y="407"/>
                </a:lnTo>
                <a:lnTo>
                  <a:pt x="604" y="408"/>
                </a:lnTo>
                <a:lnTo>
                  <a:pt x="605" y="409"/>
                </a:lnTo>
                <a:lnTo>
                  <a:pt x="605" y="412"/>
                </a:lnTo>
                <a:lnTo>
                  <a:pt x="607" y="412"/>
                </a:lnTo>
                <a:lnTo>
                  <a:pt x="607" y="413"/>
                </a:lnTo>
                <a:lnTo>
                  <a:pt x="607" y="415"/>
                </a:lnTo>
                <a:lnTo>
                  <a:pt x="607" y="416"/>
                </a:lnTo>
                <a:lnTo>
                  <a:pt x="608" y="416"/>
                </a:lnTo>
                <a:lnTo>
                  <a:pt x="608" y="417"/>
                </a:lnTo>
                <a:lnTo>
                  <a:pt x="608" y="419"/>
                </a:lnTo>
                <a:lnTo>
                  <a:pt x="609" y="420"/>
                </a:lnTo>
                <a:lnTo>
                  <a:pt x="608" y="421"/>
                </a:lnTo>
                <a:lnTo>
                  <a:pt x="608" y="423"/>
                </a:lnTo>
                <a:lnTo>
                  <a:pt x="608" y="424"/>
                </a:lnTo>
                <a:lnTo>
                  <a:pt x="608" y="425"/>
                </a:lnTo>
                <a:lnTo>
                  <a:pt x="608" y="426"/>
                </a:lnTo>
                <a:lnTo>
                  <a:pt x="609" y="426"/>
                </a:lnTo>
                <a:lnTo>
                  <a:pt x="609" y="428"/>
                </a:lnTo>
                <a:lnTo>
                  <a:pt x="609" y="432"/>
                </a:lnTo>
                <a:lnTo>
                  <a:pt x="609" y="434"/>
                </a:lnTo>
                <a:lnTo>
                  <a:pt x="609" y="437"/>
                </a:lnTo>
                <a:lnTo>
                  <a:pt x="609" y="438"/>
                </a:lnTo>
                <a:lnTo>
                  <a:pt x="609" y="440"/>
                </a:lnTo>
                <a:lnTo>
                  <a:pt x="609" y="442"/>
                </a:lnTo>
                <a:lnTo>
                  <a:pt x="609" y="443"/>
                </a:lnTo>
                <a:lnTo>
                  <a:pt x="610" y="443"/>
                </a:lnTo>
                <a:lnTo>
                  <a:pt x="612" y="443"/>
                </a:lnTo>
                <a:lnTo>
                  <a:pt x="612" y="445"/>
                </a:lnTo>
                <a:lnTo>
                  <a:pt x="612" y="446"/>
                </a:lnTo>
                <a:lnTo>
                  <a:pt x="613" y="447"/>
                </a:lnTo>
                <a:lnTo>
                  <a:pt x="613" y="449"/>
                </a:lnTo>
                <a:lnTo>
                  <a:pt x="613" y="450"/>
                </a:lnTo>
                <a:lnTo>
                  <a:pt x="614" y="451"/>
                </a:lnTo>
                <a:lnTo>
                  <a:pt x="614" y="453"/>
                </a:lnTo>
                <a:lnTo>
                  <a:pt x="613" y="453"/>
                </a:lnTo>
                <a:lnTo>
                  <a:pt x="614" y="453"/>
                </a:lnTo>
                <a:lnTo>
                  <a:pt x="614" y="454"/>
                </a:lnTo>
                <a:lnTo>
                  <a:pt x="613" y="454"/>
                </a:lnTo>
                <a:lnTo>
                  <a:pt x="612" y="455"/>
                </a:lnTo>
                <a:lnTo>
                  <a:pt x="610" y="455"/>
                </a:lnTo>
                <a:lnTo>
                  <a:pt x="609" y="455"/>
                </a:lnTo>
                <a:lnTo>
                  <a:pt x="608" y="455"/>
                </a:lnTo>
                <a:lnTo>
                  <a:pt x="608" y="457"/>
                </a:lnTo>
                <a:lnTo>
                  <a:pt x="607" y="457"/>
                </a:lnTo>
                <a:lnTo>
                  <a:pt x="605" y="457"/>
                </a:lnTo>
                <a:lnTo>
                  <a:pt x="604" y="457"/>
                </a:lnTo>
                <a:lnTo>
                  <a:pt x="604" y="458"/>
                </a:lnTo>
                <a:lnTo>
                  <a:pt x="603" y="459"/>
                </a:lnTo>
                <a:lnTo>
                  <a:pt x="601" y="459"/>
                </a:lnTo>
                <a:lnTo>
                  <a:pt x="600" y="460"/>
                </a:lnTo>
                <a:lnTo>
                  <a:pt x="600" y="462"/>
                </a:lnTo>
                <a:lnTo>
                  <a:pt x="599" y="463"/>
                </a:lnTo>
                <a:lnTo>
                  <a:pt x="597" y="463"/>
                </a:lnTo>
                <a:lnTo>
                  <a:pt x="597" y="464"/>
                </a:lnTo>
                <a:lnTo>
                  <a:pt x="596" y="464"/>
                </a:lnTo>
                <a:lnTo>
                  <a:pt x="596" y="466"/>
                </a:lnTo>
                <a:lnTo>
                  <a:pt x="595" y="466"/>
                </a:lnTo>
                <a:lnTo>
                  <a:pt x="593" y="467"/>
                </a:lnTo>
                <a:lnTo>
                  <a:pt x="592" y="467"/>
                </a:lnTo>
                <a:lnTo>
                  <a:pt x="591" y="467"/>
                </a:lnTo>
                <a:lnTo>
                  <a:pt x="591" y="468"/>
                </a:lnTo>
                <a:lnTo>
                  <a:pt x="590" y="468"/>
                </a:lnTo>
                <a:lnTo>
                  <a:pt x="590" y="467"/>
                </a:lnTo>
                <a:lnTo>
                  <a:pt x="588" y="467"/>
                </a:lnTo>
                <a:lnTo>
                  <a:pt x="587" y="467"/>
                </a:lnTo>
                <a:lnTo>
                  <a:pt x="584" y="464"/>
                </a:lnTo>
                <a:lnTo>
                  <a:pt x="583" y="464"/>
                </a:lnTo>
                <a:lnTo>
                  <a:pt x="582" y="464"/>
                </a:lnTo>
                <a:lnTo>
                  <a:pt x="582" y="463"/>
                </a:lnTo>
                <a:lnTo>
                  <a:pt x="582" y="462"/>
                </a:lnTo>
                <a:lnTo>
                  <a:pt x="580" y="460"/>
                </a:lnTo>
                <a:lnTo>
                  <a:pt x="579" y="460"/>
                </a:lnTo>
                <a:lnTo>
                  <a:pt x="579" y="459"/>
                </a:lnTo>
                <a:lnTo>
                  <a:pt x="578" y="458"/>
                </a:lnTo>
                <a:lnTo>
                  <a:pt x="578" y="457"/>
                </a:lnTo>
                <a:lnTo>
                  <a:pt x="576" y="455"/>
                </a:lnTo>
                <a:lnTo>
                  <a:pt x="574" y="453"/>
                </a:lnTo>
                <a:lnTo>
                  <a:pt x="573" y="451"/>
                </a:lnTo>
                <a:lnTo>
                  <a:pt x="571" y="450"/>
                </a:lnTo>
                <a:lnTo>
                  <a:pt x="570" y="450"/>
                </a:lnTo>
                <a:lnTo>
                  <a:pt x="569" y="450"/>
                </a:lnTo>
                <a:lnTo>
                  <a:pt x="569" y="449"/>
                </a:lnTo>
                <a:lnTo>
                  <a:pt x="569" y="447"/>
                </a:lnTo>
                <a:lnTo>
                  <a:pt x="570" y="447"/>
                </a:lnTo>
                <a:lnTo>
                  <a:pt x="571" y="447"/>
                </a:lnTo>
                <a:lnTo>
                  <a:pt x="571" y="446"/>
                </a:lnTo>
                <a:lnTo>
                  <a:pt x="571" y="445"/>
                </a:lnTo>
                <a:lnTo>
                  <a:pt x="570" y="445"/>
                </a:lnTo>
                <a:lnTo>
                  <a:pt x="570" y="443"/>
                </a:lnTo>
                <a:lnTo>
                  <a:pt x="570" y="442"/>
                </a:lnTo>
                <a:lnTo>
                  <a:pt x="571" y="442"/>
                </a:lnTo>
                <a:lnTo>
                  <a:pt x="573" y="441"/>
                </a:lnTo>
                <a:lnTo>
                  <a:pt x="573" y="440"/>
                </a:lnTo>
                <a:lnTo>
                  <a:pt x="571" y="440"/>
                </a:lnTo>
                <a:lnTo>
                  <a:pt x="571" y="438"/>
                </a:lnTo>
                <a:lnTo>
                  <a:pt x="570" y="438"/>
                </a:lnTo>
                <a:lnTo>
                  <a:pt x="570" y="437"/>
                </a:lnTo>
                <a:lnTo>
                  <a:pt x="570" y="436"/>
                </a:lnTo>
                <a:lnTo>
                  <a:pt x="571" y="437"/>
                </a:lnTo>
                <a:lnTo>
                  <a:pt x="573" y="437"/>
                </a:lnTo>
                <a:lnTo>
                  <a:pt x="573" y="436"/>
                </a:lnTo>
                <a:lnTo>
                  <a:pt x="571" y="436"/>
                </a:lnTo>
                <a:lnTo>
                  <a:pt x="573" y="436"/>
                </a:lnTo>
                <a:lnTo>
                  <a:pt x="573" y="434"/>
                </a:lnTo>
                <a:lnTo>
                  <a:pt x="573" y="432"/>
                </a:lnTo>
                <a:lnTo>
                  <a:pt x="573" y="430"/>
                </a:lnTo>
                <a:lnTo>
                  <a:pt x="573" y="429"/>
                </a:lnTo>
                <a:lnTo>
                  <a:pt x="573" y="428"/>
                </a:lnTo>
                <a:lnTo>
                  <a:pt x="571" y="428"/>
                </a:lnTo>
                <a:lnTo>
                  <a:pt x="571" y="425"/>
                </a:lnTo>
                <a:lnTo>
                  <a:pt x="571" y="424"/>
                </a:lnTo>
                <a:lnTo>
                  <a:pt x="570" y="424"/>
                </a:lnTo>
                <a:lnTo>
                  <a:pt x="570" y="423"/>
                </a:lnTo>
                <a:lnTo>
                  <a:pt x="569" y="423"/>
                </a:lnTo>
                <a:lnTo>
                  <a:pt x="569" y="421"/>
                </a:lnTo>
                <a:lnTo>
                  <a:pt x="569" y="420"/>
                </a:lnTo>
                <a:lnTo>
                  <a:pt x="567" y="420"/>
                </a:lnTo>
                <a:lnTo>
                  <a:pt x="567" y="419"/>
                </a:lnTo>
                <a:lnTo>
                  <a:pt x="566" y="417"/>
                </a:lnTo>
                <a:lnTo>
                  <a:pt x="566" y="416"/>
                </a:lnTo>
                <a:lnTo>
                  <a:pt x="565" y="415"/>
                </a:lnTo>
                <a:lnTo>
                  <a:pt x="566" y="412"/>
                </a:lnTo>
                <a:lnTo>
                  <a:pt x="565" y="411"/>
                </a:lnTo>
                <a:lnTo>
                  <a:pt x="563" y="409"/>
                </a:lnTo>
                <a:lnTo>
                  <a:pt x="561" y="409"/>
                </a:lnTo>
                <a:lnTo>
                  <a:pt x="561" y="408"/>
                </a:lnTo>
                <a:lnTo>
                  <a:pt x="559" y="407"/>
                </a:lnTo>
                <a:lnTo>
                  <a:pt x="559" y="406"/>
                </a:lnTo>
                <a:lnTo>
                  <a:pt x="558" y="406"/>
                </a:lnTo>
                <a:lnTo>
                  <a:pt x="557" y="404"/>
                </a:lnTo>
                <a:lnTo>
                  <a:pt x="557" y="403"/>
                </a:lnTo>
                <a:lnTo>
                  <a:pt x="556" y="403"/>
                </a:lnTo>
                <a:lnTo>
                  <a:pt x="556" y="402"/>
                </a:lnTo>
                <a:lnTo>
                  <a:pt x="554" y="402"/>
                </a:lnTo>
                <a:lnTo>
                  <a:pt x="553" y="400"/>
                </a:lnTo>
                <a:lnTo>
                  <a:pt x="553" y="399"/>
                </a:lnTo>
                <a:lnTo>
                  <a:pt x="552" y="399"/>
                </a:lnTo>
                <a:lnTo>
                  <a:pt x="552" y="398"/>
                </a:lnTo>
                <a:lnTo>
                  <a:pt x="550" y="396"/>
                </a:lnTo>
                <a:lnTo>
                  <a:pt x="549" y="396"/>
                </a:lnTo>
                <a:lnTo>
                  <a:pt x="549" y="395"/>
                </a:lnTo>
                <a:lnTo>
                  <a:pt x="548" y="394"/>
                </a:lnTo>
                <a:lnTo>
                  <a:pt x="548" y="392"/>
                </a:lnTo>
                <a:lnTo>
                  <a:pt x="546" y="390"/>
                </a:lnTo>
                <a:lnTo>
                  <a:pt x="546" y="389"/>
                </a:lnTo>
                <a:lnTo>
                  <a:pt x="545" y="387"/>
                </a:lnTo>
                <a:lnTo>
                  <a:pt x="545" y="386"/>
                </a:lnTo>
                <a:lnTo>
                  <a:pt x="544" y="385"/>
                </a:lnTo>
                <a:lnTo>
                  <a:pt x="542" y="385"/>
                </a:lnTo>
                <a:lnTo>
                  <a:pt x="542" y="383"/>
                </a:lnTo>
                <a:lnTo>
                  <a:pt x="541" y="383"/>
                </a:lnTo>
                <a:lnTo>
                  <a:pt x="538" y="381"/>
                </a:lnTo>
                <a:lnTo>
                  <a:pt x="537" y="379"/>
                </a:lnTo>
                <a:lnTo>
                  <a:pt x="536" y="379"/>
                </a:lnTo>
                <a:lnTo>
                  <a:pt x="535" y="381"/>
                </a:lnTo>
                <a:lnTo>
                  <a:pt x="533" y="379"/>
                </a:lnTo>
                <a:lnTo>
                  <a:pt x="532" y="378"/>
                </a:lnTo>
                <a:lnTo>
                  <a:pt x="531" y="378"/>
                </a:lnTo>
                <a:lnTo>
                  <a:pt x="529" y="377"/>
                </a:lnTo>
                <a:lnTo>
                  <a:pt x="529" y="375"/>
                </a:lnTo>
                <a:lnTo>
                  <a:pt x="529" y="374"/>
                </a:lnTo>
                <a:lnTo>
                  <a:pt x="531" y="373"/>
                </a:lnTo>
                <a:lnTo>
                  <a:pt x="529" y="371"/>
                </a:lnTo>
                <a:lnTo>
                  <a:pt x="528" y="371"/>
                </a:lnTo>
                <a:lnTo>
                  <a:pt x="527" y="370"/>
                </a:lnTo>
                <a:lnTo>
                  <a:pt x="525" y="370"/>
                </a:lnTo>
                <a:lnTo>
                  <a:pt x="524" y="370"/>
                </a:lnTo>
                <a:lnTo>
                  <a:pt x="524" y="369"/>
                </a:lnTo>
                <a:lnTo>
                  <a:pt x="521" y="369"/>
                </a:lnTo>
                <a:lnTo>
                  <a:pt x="520" y="370"/>
                </a:lnTo>
                <a:lnTo>
                  <a:pt x="519" y="370"/>
                </a:lnTo>
                <a:lnTo>
                  <a:pt x="519" y="371"/>
                </a:lnTo>
                <a:lnTo>
                  <a:pt x="519" y="373"/>
                </a:lnTo>
                <a:lnTo>
                  <a:pt x="519" y="374"/>
                </a:lnTo>
                <a:lnTo>
                  <a:pt x="518" y="374"/>
                </a:lnTo>
                <a:lnTo>
                  <a:pt x="516" y="374"/>
                </a:lnTo>
                <a:lnTo>
                  <a:pt x="516" y="373"/>
                </a:lnTo>
                <a:lnTo>
                  <a:pt x="515" y="373"/>
                </a:lnTo>
                <a:lnTo>
                  <a:pt x="514" y="373"/>
                </a:lnTo>
                <a:lnTo>
                  <a:pt x="514" y="371"/>
                </a:lnTo>
                <a:lnTo>
                  <a:pt x="515" y="371"/>
                </a:lnTo>
                <a:lnTo>
                  <a:pt x="515" y="370"/>
                </a:lnTo>
                <a:lnTo>
                  <a:pt x="516" y="370"/>
                </a:lnTo>
                <a:lnTo>
                  <a:pt x="516" y="369"/>
                </a:lnTo>
                <a:lnTo>
                  <a:pt x="516" y="368"/>
                </a:lnTo>
                <a:lnTo>
                  <a:pt x="515" y="368"/>
                </a:lnTo>
                <a:lnTo>
                  <a:pt x="515" y="366"/>
                </a:lnTo>
                <a:lnTo>
                  <a:pt x="514" y="366"/>
                </a:lnTo>
                <a:lnTo>
                  <a:pt x="512" y="368"/>
                </a:lnTo>
                <a:lnTo>
                  <a:pt x="511" y="368"/>
                </a:lnTo>
                <a:lnTo>
                  <a:pt x="510" y="368"/>
                </a:lnTo>
                <a:lnTo>
                  <a:pt x="508" y="369"/>
                </a:lnTo>
                <a:lnTo>
                  <a:pt x="507" y="369"/>
                </a:lnTo>
                <a:lnTo>
                  <a:pt x="507" y="368"/>
                </a:lnTo>
                <a:lnTo>
                  <a:pt x="506" y="368"/>
                </a:lnTo>
                <a:lnTo>
                  <a:pt x="504" y="368"/>
                </a:lnTo>
                <a:lnTo>
                  <a:pt x="504" y="366"/>
                </a:lnTo>
                <a:lnTo>
                  <a:pt x="503" y="366"/>
                </a:lnTo>
                <a:lnTo>
                  <a:pt x="502" y="366"/>
                </a:lnTo>
                <a:lnTo>
                  <a:pt x="502" y="368"/>
                </a:lnTo>
                <a:lnTo>
                  <a:pt x="501" y="368"/>
                </a:lnTo>
                <a:lnTo>
                  <a:pt x="501" y="366"/>
                </a:lnTo>
                <a:lnTo>
                  <a:pt x="499" y="365"/>
                </a:lnTo>
                <a:lnTo>
                  <a:pt x="499" y="364"/>
                </a:lnTo>
                <a:lnTo>
                  <a:pt x="499" y="362"/>
                </a:lnTo>
                <a:lnTo>
                  <a:pt x="499" y="361"/>
                </a:lnTo>
                <a:lnTo>
                  <a:pt x="499" y="360"/>
                </a:lnTo>
                <a:lnTo>
                  <a:pt x="499" y="358"/>
                </a:lnTo>
                <a:lnTo>
                  <a:pt x="498" y="357"/>
                </a:lnTo>
                <a:lnTo>
                  <a:pt x="497" y="356"/>
                </a:lnTo>
                <a:lnTo>
                  <a:pt x="497" y="354"/>
                </a:lnTo>
                <a:lnTo>
                  <a:pt x="494" y="353"/>
                </a:lnTo>
                <a:lnTo>
                  <a:pt x="494" y="352"/>
                </a:lnTo>
                <a:lnTo>
                  <a:pt x="493" y="352"/>
                </a:lnTo>
                <a:lnTo>
                  <a:pt x="493" y="349"/>
                </a:lnTo>
                <a:lnTo>
                  <a:pt x="493" y="348"/>
                </a:lnTo>
                <a:lnTo>
                  <a:pt x="491" y="347"/>
                </a:lnTo>
                <a:lnTo>
                  <a:pt x="491" y="345"/>
                </a:lnTo>
                <a:lnTo>
                  <a:pt x="490" y="345"/>
                </a:lnTo>
                <a:lnTo>
                  <a:pt x="489" y="344"/>
                </a:lnTo>
                <a:lnTo>
                  <a:pt x="489" y="341"/>
                </a:lnTo>
                <a:lnTo>
                  <a:pt x="487" y="341"/>
                </a:lnTo>
                <a:lnTo>
                  <a:pt x="486" y="341"/>
                </a:lnTo>
                <a:lnTo>
                  <a:pt x="485" y="340"/>
                </a:lnTo>
                <a:lnTo>
                  <a:pt x="485" y="339"/>
                </a:lnTo>
                <a:lnTo>
                  <a:pt x="485" y="337"/>
                </a:lnTo>
                <a:lnTo>
                  <a:pt x="484" y="336"/>
                </a:lnTo>
                <a:lnTo>
                  <a:pt x="484" y="335"/>
                </a:lnTo>
                <a:lnTo>
                  <a:pt x="482" y="332"/>
                </a:lnTo>
                <a:lnTo>
                  <a:pt x="481" y="332"/>
                </a:lnTo>
                <a:lnTo>
                  <a:pt x="480" y="331"/>
                </a:lnTo>
                <a:lnTo>
                  <a:pt x="478" y="331"/>
                </a:lnTo>
                <a:lnTo>
                  <a:pt x="478" y="330"/>
                </a:lnTo>
                <a:lnTo>
                  <a:pt x="477" y="330"/>
                </a:lnTo>
                <a:lnTo>
                  <a:pt x="477" y="328"/>
                </a:lnTo>
                <a:lnTo>
                  <a:pt x="477" y="327"/>
                </a:lnTo>
                <a:lnTo>
                  <a:pt x="476" y="327"/>
                </a:lnTo>
                <a:lnTo>
                  <a:pt x="476" y="326"/>
                </a:lnTo>
                <a:lnTo>
                  <a:pt x="474" y="327"/>
                </a:lnTo>
                <a:lnTo>
                  <a:pt x="474" y="326"/>
                </a:lnTo>
                <a:lnTo>
                  <a:pt x="473" y="326"/>
                </a:lnTo>
                <a:lnTo>
                  <a:pt x="472" y="326"/>
                </a:lnTo>
                <a:lnTo>
                  <a:pt x="470" y="326"/>
                </a:lnTo>
                <a:lnTo>
                  <a:pt x="470" y="327"/>
                </a:lnTo>
                <a:lnTo>
                  <a:pt x="469" y="327"/>
                </a:lnTo>
                <a:lnTo>
                  <a:pt x="468" y="328"/>
                </a:lnTo>
                <a:lnTo>
                  <a:pt x="466" y="328"/>
                </a:lnTo>
                <a:lnTo>
                  <a:pt x="465" y="327"/>
                </a:lnTo>
                <a:lnTo>
                  <a:pt x="465" y="326"/>
                </a:lnTo>
                <a:lnTo>
                  <a:pt x="464" y="326"/>
                </a:lnTo>
                <a:lnTo>
                  <a:pt x="463" y="326"/>
                </a:lnTo>
                <a:lnTo>
                  <a:pt x="463" y="324"/>
                </a:lnTo>
                <a:lnTo>
                  <a:pt x="461" y="324"/>
                </a:lnTo>
                <a:lnTo>
                  <a:pt x="460" y="323"/>
                </a:lnTo>
                <a:lnTo>
                  <a:pt x="459" y="323"/>
                </a:lnTo>
                <a:lnTo>
                  <a:pt x="459" y="322"/>
                </a:lnTo>
                <a:lnTo>
                  <a:pt x="460" y="322"/>
                </a:lnTo>
                <a:lnTo>
                  <a:pt x="459" y="320"/>
                </a:lnTo>
                <a:lnTo>
                  <a:pt x="459" y="322"/>
                </a:lnTo>
                <a:lnTo>
                  <a:pt x="457" y="322"/>
                </a:lnTo>
                <a:lnTo>
                  <a:pt x="456" y="322"/>
                </a:lnTo>
                <a:lnTo>
                  <a:pt x="455" y="320"/>
                </a:lnTo>
                <a:lnTo>
                  <a:pt x="453" y="320"/>
                </a:lnTo>
                <a:lnTo>
                  <a:pt x="452" y="322"/>
                </a:lnTo>
                <a:lnTo>
                  <a:pt x="451" y="322"/>
                </a:lnTo>
                <a:lnTo>
                  <a:pt x="451" y="320"/>
                </a:lnTo>
                <a:lnTo>
                  <a:pt x="449" y="320"/>
                </a:lnTo>
                <a:lnTo>
                  <a:pt x="448" y="319"/>
                </a:lnTo>
                <a:lnTo>
                  <a:pt x="448" y="318"/>
                </a:lnTo>
                <a:lnTo>
                  <a:pt x="448" y="317"/>
                </a:lnTo>
                <a:lnTo>
                  <a:pt x="449" y="317"/>
                </a:lnTo>
                <a:lnTo>
                  <a:pt x="449" y="315"/>
                </a:lnTo>
                <a:lnTo>
                  <a:pt x="448" y="315"/>
                </a:lnTo>
                <a:lnTo>
                  <a:pt x="449" y="315"/>
                </a:lnTo>
                <a:lnTo>
                  <a:pt x="448" y="315"/>
                </a:lnTo>
                <a:lnTo>
                  <a:pt x="448" y="314"/>
                </a:lnTo>
                <a:lnTo>
                  <a:pt x="448" y="313"/>
                </a:lnTo>
                <a:lnTo>
                  <a:pt x="447" y="313"/>
                </a:lnTo>
                <a:lnTo>
                  <a:pt x="446" y="313"/>
                </a:lnTo>
                <a:lnTo>
                  <a:pt x="446" y="314"/>
                </a:lnTo>
                <a:lnTo>
                  <a:pt x="444" y="314"/>
                </a:lnTo>
                <a:lnTo>
                  <a:pt x="444" y="313"/>
                </a:lnTo>
                <a:lnTo>
                  <a:pt x="444" y="311"/>
                </a:lnTo>
                <a:lnTo>
                  <a:pt x="443" y="311"/>
                </a:lnTo>
                <a:lnTo>
                  <a:pt x="442" y="310"/>
                </a:lnTo>
                <a:lnTo>
                  <a:pt x="440" y="310"/>
                </a:lnTo>
                <a:lnTo>
                  <a:pt x="439" y="310"/>
                </a:lnTo>
                <a:lnTo>
                  <a:pt x="439" y="311"/>
                </a:lnTo>
                <a:lnTo>
                  <a:pt x="438" y="311"/>
                </a:lnTo>
                <a:lnTo>
                  <a:pt x="436" y="310"/>
                </a:lnTo>
                <a:lnTo>
                  <a:pt x="432" y="310"/>
                </a:lnTo>
                <a:lnTo>
                  <a:pt x="431" y="310"/>
                </a:lnTo>
                <a:lnTo>
                  <a:pt x="431" y="309"/>
                </a:lnTo>
                <a:lnTo>
                  <a:pt x="429" y="307"/>
                </a:lnTo>
                <a:lnTo>
                  <a:pt x="429" y="306"/>
                </a:lnTo>
                <a:lnTo>
                  <a:pt x="429" y="305"/>
                </a:lnTo>
                <a:lnTo>
                  <a:pt x="429" y="303"/>
                </a:lnTo>
                <a:lnTo>
                  <a:pt x="427" y="303"/>
                </a:lnTo>
                <a:lnTo>
                  <a:pt x="427" y="302"/>
                </a:lnTo>
                <a:lnTo>
                  <a:pt x="426" y="302"/>
                </a:lnTo>
                <a:lnTo>
                  <a:pt x="425" y="301"/>
                </a:lnTo>
                <a:lnTo>
                  <a:pt x="422" y="302"/>
                </a:lnTo>
                <a:lnTo>
                  <a:pt x="421" y="302"/>
                </a:lnTo>
                <a:lnTo>
                  <a:pt x="421" y="301"/>
                </a:lnTo>
                <a:lnTo>
                  <a:pt x="419" y="299"/>
                </a:lnTo>
                <a:lnTo>
                  <a:pt x="418" y="299"/>
                </a:lnTo>
                <a:lnTo>
                  <a:pt x="418" y="301"/>
                </a:lnTo>
                <a:lnTo>
                  <a:pt x="418" y="302"/>
                </a:lnTo>
                <a:lnTo>
                  <a:pt x="418" y="301"/>
                </a:lnTo>
                <a:lnTo>
                  <a:pt x="417" y="299"/>
                </a:lnTo>
                <a:lnTo>
                  <a:pt x="417" y="298"/>
                </a:lnTo>
                <a:lnTo>
                  <a:pt x="415" y="298"/>
                </a:lnTo>
                <a:lnTo>
                  <a:pt x="415" y="299"/>
                </a:lnTo>
                <a:lnTo>
                  <a:pt x="414" y="299"/>
                </a:lnTo>
                <a:lnTo>
                  <a:pt x="413" y="299"/>
                </a:lnTo>
                <a:lnTo>
                  <a:pt x="413" y="298"/>
                </a:lnTo>
                <a:lnTo>
                  <a:pt x="412" y="298"/>
                </a:lnTo>
                <a:lnTo>
                  <a:pt x="412" y="297"/>
                </a:lnTo>
                <a:lnTo>
                  <a:pt x="410" y="297"/>
                </a:lnTo>
                <a:lnTo>
                  <a:pt x="410" y="296"/>
                </a:lnTo>
                <a:lnTo>
                  <a:pt x="410" y="294"/>
                </a:lnTo>
                <a:lnTo>
                  <a:pt x="412" y="294"/>
                </a:lnTo>
                <a:lnTo>
                  <a:pt x="412" y="293"/>
                </a:lnTo>
                <a:lnTo>
                  <a:pt x="412" y="292"/>
                </a:lnTo>
                <a:lnTo>
                  <a:pt x="412" y="290"/>
                </a:lnTo>
                <a:lnTo>
                  <a:pt x="410" y="289"/>
                </a:lnTo>
                <a:lnTo>
                  <a:pt x="409" y="289"/>
                </a:lnTo>
                <a:lnTo>
                  <a:pt x="408" y="289"/>
                </a:lnTo>
                <a:lnTo>
                  <a:pt x="406" y="289"/>
                </a:lnTo>
                <a:lnTo>
                  <a:pt x="406" y="288"/>
                </a:lnTo>
                <a:lnTo>
                  <a:pt x="406" y="289"/>
                </a:lnTo>
                <a:lnTo>
                  <a:pt x="405" y="289"/>
                </a:lnTo>
                <a:lnTo>
                  <a:pt x="405" y="290"/>
                </a:lnTo>
                <a:lnTo>
                  <a:pt x="404" y="290"/>
                </a:lnTo>
                <a:lnTo>
                  <a:pt x="404" y="289"/>
                </a:lnTo>
                <a:lnTo>
                  <a:pt x="402" y="289"/>
                </a:lnTo>
                <a:lnTo>
                  <a:pt x="401" y="289"/>
                </a:lnTo>
                <a:lnTo>
                  <a:pt x="401" y="288"/>
                </a:lnTo>
                <a:lnTo>
                  <a:pt x="400" y="286"/>
                </a:lnTo>
                <a:lnTo>
                  <a:pt x="398" y="285"/>
                </a:lnTo>
                <a:lnTo>
                  <a:pt x="397" y="284"/>
                </a:lnTo>
                <a:lnTo>
                  <a:pt x="396" y="284"/>
                </a:lnTo>
                <a:lnTo>
                  <a:pt x="394" y="285"/>
                </a:lnTo>
                <a:lnTo>
                  <a:pt x="393" y="285"/>
                </a:lnTo>
                <a:lnTo>
                  <a:pt x="393" y="284"/>
                </a:lnTo>
                <a:lnTo>
                  <a:pt x="392" y="284"/>
                </a:lnTo>
                <a:lnTo>
                  <a:pt x="391" y="284"/>
                </a:lnTo>
                <a:lnTo>
                  <a:pt x="389" y="284"/>
                </a:lnTo>
                <a:lnTo>
                  <a:pt x="388" y="284"/>
                </a:lnTo>
                <a:lnTo>
                  <a:pt x="387" y="285"/>
                </a:lnTo>
                <a:lnTo>
                  <a:pt x="387" y="286"/>
                </a:lnTo>
                <a:lnTo>
                  <a:pt x="385" y="285"/>
                </a:lnTo>
                <a:lnTo>
                  <a:pt x="384" y="285"/>
                </a:lnTo>
                <a:lnTo>
                  <a:pt x="384" y="286"/>
                </a:lnTo>
                <a:lnTo>
                  <a:pt x="384" y="288"/>
                </a:lnTo>
                <a:lnTo>
                  <a:pt x="383" y="288"/>
                </a:lnTo>
                <a:lnTo>
                  <a:pt x="384" y="289"/>
                </a:lnTo>
                <a:lnTo>
                  <a:pt x="385" y="290"/>
                </a:lnTo>
                <a:lnTo>
                  <a:pt x="385" y="292"/>
                </a:lnTo>
                <a:lnTo>
                  <a:pt x="385" y="293"/>
                </a:lnTo>
                <a:lnTo>
                  <a:pt x="387" y="293"/>
                </a:lnTo>
                <a:lnTo>
                  <a:pt x="387" y="294"/>
                </a:lnTo>
                <a:lnTo>
                  <a:pt x="385" y="296"/>
                </a:lnTo>
                <a:lnTo>
                  <a:pt x="384" y="296"/>
                </a:lnTo>
                <a:lnTo>
                  <a:pt x="383" y="296"/>
                </a:lnTo>
                <a:lnTo>
                  <a:pt x="383" y="294"/>
                </a:lnTo>
                <a:lnTo>
                  <a:pt x="381" y="294"/>
                </a:lnTo>
                <a:lnTo>
                  <a:pt x="380" y="294"/>
                </a:lnTo>
                <a:lnTo>
                  <a:pt x="379" y="296"/>
                </a:lnTo>
                <a:lnTo>
                  <a:pt x="377" y="296"/>
                </a:lnTo>
                <a:lnTo>
                  <a:pt x="377" y="297"/>
                </a:lnTo>
                <a:lnTo>
                  <a:pt x="377" y="296"/>
                </a:lnTo>
                <a:lnTo>
                  <a:pt x="376" y="297"/>
                </a:lnTo>
                <a:lnTo>
                  <a:pt x="375" y="297"/>
                </a:lnTo>
                <a:lnTo>
                  <a:pt x="374" y="297"/>
                </a:lnTo>
                <a:lnTo>
                  <a:pt x="372" y="298"/>
                </a:lnTo>
                <a:lnTo>
                  <a:pt x="371" y="298"/>
                </a:lnTo>
                <a:lnTo>
                  <a:pt x="370" y="297"/>
                </a:lnTo>
                <a:lnTo>
                  <a:pt x="370" y="298"/>
                </a:lnTo>
                <a:lnTo>
                  <a:pt x="368" y="298"/>
                </a:lnTo>
                <a:lnTo>
                  <a:pt x="368" y="297"/>
                </a:lnTo>
                <a:lnTo>
                  <a:pt x="367" y="298"/>
                </a:lnTo>
                <a:lnTo>
                  <a:pt x="367" y="299"/>
                </a:lnTo>
                <a:lnTo>
                  <a:pt x="366" y="299"/>
                </a:lnTo>
                <a:lnTo>
                  <a:pt x="366" y="301"/>
                </a:lnTo>
                <a:lnTo>
                  <a:pt x="367" y="302"/>
                </a:lnTo>
                <a:lnTo>
                  <a:pt x="366" y="302"/>
                </a:lnTo>
                <a:lnTo>
                  <a:pt x="364" y="301"/>
                </a:lnTo>
                <a:lnTo>
                  <a:pt x="363" y="299"/>
                </a:lnTo>
                <a:lnTo>
                  <a:pt x="363" y="301"/>
                </a:lnTo>
                <a:lnTo>
                  <a:pt x="362" y="301"/>
                </a:lnTo>
                <a:lnTo>
                  <a:pt x="360" y="301"/>
                </a:lnTo>
                <a:lnTo>
                  <a:pt x="359" y="301"/>
                </a:lnTo>
                <a:lnTo>
                  <a:pt x="358" y="302"/>
                </a:lnTo>
                <a:lnTo>
                  <a:pt x="357" y="302"/>
                </a:lnTo>
                <a:lnTo>
                  <a:pt x="355" y="303"/>
                </a:lnTo>
                <a:lnTo>
                  <a:pt x="354" y="305"/>
                </a:lnTo>
                <a:lnTo>
                  <a:pt x="353" y="306"/>
                </a:lnTo>
                <a:lnTo>
                  <a:pt x="351" y="306"/>
                </a:lnTo>
                <a:lnTo>
                  <a:pt x="350" y="306"/>
                </a:lnTo>
                <a:lnTo>
                  <a:pt x="349" y="307"/>
                </a:lnTo>
                <a:lnTo>
                  <a:pt x="347" y="307"/>
                </a:lnTo>
                <a:lnTo>
                  <a:pt x="346" y="307"/>
                </a:lnTo>
                <a:lnTo>
                  <a:pt x="346" y="309"/>
                </a:lnTo>
                <a:lnTo>
                  <a:pt x="345" y="309"/>
                </a:lnTo>
                <a:lnTo>
                  <a:pt x="342" y="309"/>
                </a:lnTo>
                <a:lnTo>
                  <a:pt x="341" y="309"/>
                </a:lnTo>
                <a:lnTo>
                  <a:pt x="340" y="310"/>
                </a:lnTo>
                <a:lnTo>
                  <a:pt x="338" y="310"/>
                </a:lnTo>
                <a:lnTo>
                  <a:pt x="337" y="311"/>
                </a:lnTo>
                <a:lnTo>
                  <a:pt x="336" y="311"/>
                </a:lnTo>
                <a:lnTo>
                  <a:pt x="336" y="313"/>
                </a:lnTo>
                <a:lnTo>
                  <a:pt x="334" y="313"/>
                </a:lnTo>
                <a:lnTo>
                  <a:pt x="333" y="314"/>
                </a:lnTo>
                <a:lnTo>
                  <a:pt x="332" y="315"/>
                </a:lnTo>
                <a:lnTo>
                  <a:pt x="332" y="317"/>
                </a:lnTo>
                <a:lnTo>
                  <a:pt x="330" y="317"/>
                </a:lnTo>
                <a:lnTo>
                  <a:pt x="330" y="318"/>
                </a:lnTo>
                <a:lnTo>
                  <a:pt x="330" y="320"/>
                </a:lnTo>
                <a:lnTo>
                  <a:pt x="329" y="320"/>
                </a:lnTo>
                <a:lnTo>
                  <a:pt x="328" y="320"/>
                </a:lnTo>
                <a:lnTo>
                  <a:pt x="326" y="322"/>
                </a:lnTo>
                <a:lnTo>
                  <a:pt x="326" y="323"/>
                </a:lnTo>
                <a:lnTo>
                  <a:pt x="325" y="324"/>
                </a:lnTo>
                <a:lnTo>
                  <a:pt x="325" y="326"/>
                </a:lnTo>
                <a:lnTo>
                  <a:pt x="325" y="327"/>
                </a:lnTo>
                <a:lnTo>
                  <a:pt x="325" y="328"/>
                </a:lnTo>
                <a:lnTo>
                  <a:pt x="324" y="328"/>
                </a:lnTo>
                <a:lnTo>
                  <a:pt x="324" y="330"/>
                </a:lnTo>
                <a:lnTo>
                  <a:pt x="324" y="332"/>
                </a:lnTo>
                <a:lnTo>
                  <a:pt x="325" y="335"/>
                </a:lnTo>
                <a:lnTo>
                  <a:pt x="325" y="336"/>
                </a:lnTo>
                <a:lnTo>
                  <a:pt x="325" y="337"/>
                </a:lnTo>
                <a:lnTo>
                  <a:pt x="326" y="339"/>
                </a:lnTo>
                <a:lnTo>
                  <a:pt x="328" y="339"/>
                </a:lnTo>
                <a:lnTo>
                  <a:pt x="328" y="340"/>
                </a:lnTo>
                <a:lnTo>
                  <a:pt x="328" y="341"/>
                </a:lnTo>
                <a:lnTo>
                  <a:pt x="328" y="344"/>
                </a:lnTo>
                <a:lnTo>
                  <a:pt x="326" y="345"/>
                </a:lnTo>
                <a:lnTo>
                  <a:pt x="326" y="347"/>
                </a:lnTo>
                <a:lnTo>
                  <a:pt x="328" y="347"/>
                </a:lnTo>
                <a:lnTo>
                  <a:pt x="328" y="345"/>
                </a:lnTo>
                <a:lnTo>
                  <a:pt x="330" y="345"/>
                </a:lnTo>
                <a:lnTo>
                  <a:pt x="332" y="347"/>
                </a:lnTo>
                <a:lnTo>
                  <a:pt x="333" y="347"/>
                </a:lnTo>
                <a:lnTo>
                  <a:pt x="333" y="348"/>
                </a:lnTo>
                <a:lnTo>
                  <a:pt x="332" y="349"/>
                </a:lnTo>
                <a:lnTo>
                  <a:pt x="328" y="352"/>
                </a:lnTo>
                <a:lnTo>
                  <a:pt x="326" y="353"/>
                </a:lnTo>
                <a:lnTo>
                  <a:pt x="325" y="353"/>
                </a:lnTo>
                <a:lnTo>
                  <a:pt x="325" y="354"/>
                </a:lnTo>
                <a:lnTo>
                  <a:pt x="324" y="354"/>
                </a:lnTo>
                <a:lnTo>
                  <a:pt x="322" y="354"/>
                </a:lnTo>
                <a:lnTo>
                  <a:pt x="322" y="356"/>
                </a:lnTo>
                <a:lnTo>
                  <a:pt x="321" y="356"/>
                </a:lnTo>
                <a:lnTo>
                  <a:pt x="320" y="354"/>
                </a:lnTo>
                <a:lnTo>
                  <a:pt x="319" y="353"/>
                </a:lnTo>
                <a:lnTo>
                  <a:pt x="317" y="353"/>
                </a:lnTo>
                <a:lnTo>
                  <a:pt x="317" y="352"/>
                </a:lnTo>
                <a:lnTo>
                  <a:pt x="316" y="352"/>
                </a:lnTo>
                <a:lnTo>
                  <a:pt x="315" y="352"/>
                </a:lnTo>
                <a:lnTo>
                  <a:pt x="313" y="352"/>
                </a:lnTo>
                <a:lnTo>
                  <a:pt x="313" y="353"/>
                </a:lnTo>
                <a:lnTo>
                  <a:pt x="312" y="353"/>
                </a:lnTo>
                <a:lnTo>
                  <a:pt x="311" y="353"/>
                </a:lnTo>
                <a:lnTo>
                  <a:pt x="311" y="354"/>
                </a:lnTo>
                <a:lnTo>
                  <a:pt x="308" y="354"/>
                </a:lnTo>
                <a:lnTo>
                  <a:pt x="307" y="354"/>
                </a:lnTo>
                <a:lnTo>
                  <a:pt x="307" y="356"/>
                </a:lnTo>
                <a:lnTo>
                  <a:pt x="305" y="357"/>
                </a:lnTo>
                <a:lnTo>
                  <a:pt x="304" y="357"/>
                </a:lnTo>
                <a:lnTo>
                  <a:pt x="303" y="357"/>
                </a:lnTo>
                <a:lnTo>
                  <a:pt x="303" y="358"/>
                </a:lnTo>
                <a:lnTo>
                  <a:pt x="302" y="358"/>
                </a:lnTo>
                <a:lnTo>
                  <a:pt x="302" y="360"/>
                </a:lnTo>
                <a:lnTo>
                  <a:pt x="300" y="360"/>
                </a:lnTo>
                <a:lnTo>
                  <a:pt x="299" y="361"/>
                </a:lnTo>
                <a:lnTo>
                  <a:pt x="298" y="364"/>
                </a:lnTo>
                <a:lnTo>
                  <a:pt x="296" y="364"/>
                </a:lnTo>
                <a:lnTo>
                  <a:pt x="296" y="365"/>
                </a:lnTo>
                <a:lnTo>
                  <a:pt x="295" y="365"/>
                </a:lnTo>
                <a:lnTo>
                  <a:pt x="294" y="366"/>
                </a:lnTo>
                <a:lnTo>
                  <a:pt x="292" y="368"/>
                </a:lnTo>
                <a:lnTo>
                  <a:pt x="291" y="368"/>
                </a:lnTo>
                <a:lnTo>
                  <a:pt x="291" y="369"/>
                </a:lnTo>
                <a:lnTo>
                  <a:pt x="287" y="369"/>
                </a:lnTo>
                <a:lnTo>
                  <a:pt x="286" y="369"/>
                </a:lnTo>
                <a:lnTo>
                  <a:pt x="285" y="369"/>
                </a:lnTo>
                <a:lnTo>
                  <a:pt x="283" y="368"/>
                </a:lnTo>
                <a:lnTo>
                  <a:pt x="281" y="365"/>
                </a:lnTo>
                <a:lnTo>
                  <a:pt x="279" y="364"/>
                </a:lnTo>
                <a:lnTo>
                  <a:pt x="279" y="362"/>
                </a:lnTo>
                <a:lnTo>
                  <a:pt x="278" y="361"/>
                </a:lnTo>
                <a:lnTo>
                  <a:pt x="277" y="361"/>
                </a:lnTo>
                <a:lnTo>
                  <a:pt x="277" y="362"/>
                </a:lnTo>
                <a:lnTo>
                  <a:pt x="275" y="361"/>
                </a:lnTo>
                <a:lnTo>
                  <a:pt x="274" y="361"/>
                </a:lnTo>
                <a:lnTo>
                  <a:pt x="274" y="362"/>
                </a:lnTo>
                <a:lnTo>
                  <a:pt x="273" y="362"/>
                </a:lnTo>
                <a:lnTo>
                  <a:pt x="271" y="361"/>
                </a:lnTo>
                <a:lnTo>
                  <a:pt x="270" y="361"/>
                </a:lnTo>
                <a:lnTo>
                  <a:pt x="269" y="358"/>
                </a:lnTo>
                <a:lnTo>
                  <a:pt x="268" y="358"/>
                </a:lnTo>
                <a:lnTo>
                  <a:pt x="266" y="357"/>
                </a:lnTo>
                <a:lnTo>
                  <a:pt x="266" y="358"/>
                </a:lnTo>
                <a:lnTo>
                  <a:pt x="265" y="358"/>
                </a:lnTo>
                <a:lnTo>
                  <a:pt x="264" y="358"/>
                </a:lnTo>
                <a:lnTo>
                  <a:pt x="262" y="358"/>
                </a:lnTo>
                <a:lnTo>
                  <a:pt x="261" y="358"/>
                </a:lnTo>
                <a:lnTo>
                  <a:pt x="260" y="358"/>
                </a:lnTo>
                <a:lnTo>
                  <a:pt x="257" y="360"/>
                </a:lnTo>
                <a:lnTo>
                  <a:pt x="254" y="360"/>
                </a:lnTo>
                <a:lnTo>
                  <a:pt x="253" y="360"/>
                </a:lnTo>
                <a:lnTo>
                  <a:pt x="253" y="361"/>
                </a:lnTo>
                <a:lnTo>
                  <a:pt x="252" y="361"/>
                </a:lnTo>
                <a:lnTo>
                  <a:pt x="250" y="361"/>
                </a:lnTo>
                <a:lnTo>
                  <a:pt x="249" y="362"/>
                </a:lnTo>
                <a:lnTo>
                  <a:pt x="248" y="362"/>
                </a:lnTo>
                <a:lnTo>
                  <a:pt x="247" y="362"/>
                </a:lnTo>
                <a:lnTo>
                  <a:pt x="245" y="362"/>
                </a:lnTo>
                <a:lnTo>
                  <a:pt x="244" y="364"/>
                </a:lnTo>
                <a:lnTo>
                  <a:pt x="243" y="364"/>
                </a:lnTo>
                <a:lnTo>
                  <a:pt x="243" y="362"/>
                </a:lnTo>
                <a:lnTo>
                  <a:pt x="241" y="362"/>
                </a:lnTo>
                <a:lnTo>
                  <a:pt x="241" y="361"/>
                </a:lnTo>
                <a:lnTo>
                  <a:pt x="240" y="361"/>
                </a:lnTo>
                <a:lnTo>
                  <a:pt x="239" y="361"/>
                </a:lnTo>
                <a:lnTo>
                  <a:pt x="237" y="361"/>
                </a:lnTo>
                <a:lnTo>
                  <a:pt x="237" y="360"/>
                </a:lnTo>
                <a:lnTo>
                  <a:pt x="236" y="360"/>
                </a:lnTo>
                <a:lnTo>
                  <a:pt x="235" y="360"/>
                </a:lnTo>
                <a:lnTo>
                  <a:pt x="235" y="361"/>
                </a:lnTo>
                <a:lnTo>
                  <a:pt x="233" y="360"/>
                </a:lnTo>
                <a:lnTo>
                  <a:pt x="233" y="358"/>
                </a:lnTo>
                <a:lnTo>
                  <a:pt x="235" y="357"/>
                </a:lnTo>
                <a:lnTo>
                  <a:pt x="236" y="356"/>
                </a:lnTo>
                <a:lnTo>
                  <a:pt x="236" y="354"/>
                </a:lnTo>
                <a:lnTo>
                  <a:pt x="237" y="353"/>
                </a:lnTo>
                <a:lnTo>
                  <a:pt x="237" y="352"/>
                </a:lnTo>
                <a:lnTo>
                  <a:pt x="237" y="351"/>
                </a:lnTo>
                <a:lnTo>
                  <a:pt x="236" y="349"/>
                </a:lnTo>
                <a:lnTo>
                  <a:pt x="236" y="348"/>
                </a:lnTo>
                <a:lnTo>
                  <a:pt x="236" y="347"/>
                </a:lnTo>
                <a:lnTo>
                  <a:pt x="237" y="345"/>
                </a:lnTo>
                <a:lnTo>
                  <a:pt x="237" y="344"/>
                </a:lnTo>
                <a:lnTo>
                  <a:pt x="239" y="343"/>
                </a:lnTo>
                <a:lnTo>
                  <a:pt x="239" y="341"/>
                </a:lnTo>
                <a:lnTo>
                  <a:pt x="239" y="340"/>
                </a:lnTo>
                <a:lnTo>
                  <a:pt x="239" y="339"/>
                </a:lnTo>
                <a:lnTo>
                  <a:pt x="237" y="337"/>
                </a:lnTo>
                <a:lnTo>
                  <a:pt x="235" y="335"/>
                </a:lnTo>
                <a:lnTo>
                  <a:pt x="235" y="332"/>
                </a:lnTo>
                <a:lnTo>
                  <a:pt x="233" y="331"/>
                </a:lnTo>
                <a:lnTo>
                  <a:pt x="233" y="330"/>
                </a:lnTo>
                <a:lnTo>
                  <a:pt x="231" y="330"/>
                </a:lnTo>
                <a:lnTo>
                  <a:pt x="228" y="327"/>
                </a:lnTo>
                <a:lnTo>
                  <a:pt x="227" y="327"/>
                </a:lnTo>
                <a:lnTo>
                  <a:pt x="226" y="327"/>
                </a:lnTo>
                <a:lnTo>
                  <a:pt x="224" y="327"/>
                </a:lnTo>
                <a:lnTo>
                  <a:pt x="224" y="326"/>
                </a:lnTo>
                <a:lnTo>
                  <a:pt x="223" y="326"/>
                </a:lnTo>
                <a:lnTo>
                  <a:pt x="222" y="326"/>
                </a:lnTo>
                <a:lnTo>
                  <a:pt x="220" y="326"/>
                </a:lnTo>
                <a:lnTo>
                  <a:pt x="220" y="327"/>
                </a:lnTo>
                <a:lnTo>
                  <a:pt x="219" y="327"/>
                </a:lnTo>
                <a:lnTo>
                  <a:pt x="218" y="327"/>
                </a:lnTo>
                <a:lnTo>
                  <a:pt x="218" y="328"/>
                </a:lnTo>
                <a:lnTo>
                  <a:pt x="216" y="328"/>
                </a:lnTo>
                <a:lnTo>
                  <a:pt x="216" y="330"/>
                </a:lnTo>
                <a:lnTo>
                  <a:pt x="216" y="331"/>
                </a:lnTo>
                <a:lnTo>
                  <a:pt x="215" y="331"/>
                </a:lnTo>
                <a:lnTo>
                  <a:pt x="215" y="332"/>
                </a:lnTo>
                <a:lnTo>
                  <a:pt x="214" y="332"/>
                </a:lnTo>
                <a:lnTo>
                  <a:pt x="214" y="334"/>
                </a:lnTo>
                <a:lnTo>
                  <a:pt x="214" y="335"/>
                </a:lnTo>
                <a:lnTo>
                  <a:pt x="213" y="335"/>
                </a:lnTo>
                <a:lnTo>
                  <a:pt x="213" y="336"/>
                </a:lnTo>
                <a:lnTo>
                  <a:pt x="211" y="336"/>
                </a:lnTo>
                <a:lnTo>
                  <a:pt x="210" y="337"/>
                </a:lnTo>
                <a:lnTo>
                  <a:pt x="209" y="339"/>
                </a:lnTo>
                <a:lnTo>
                  <a:pt x="209" y="340"/>
                </a:lnTo>
                <a:lnTo>
                  <a:pt x="207" y="341"/>
                </a:lnTo>
                <a:lnTo>
                  <a:pt x="207" y="343"/>
                </a:lnTo>
                <a:lnTo>
                  <a:pt x="207" y="344"/>
                </a:lnTo>
                <a:lnTo>
                  <a:pt x="206" y="345"/>
                </a:lnTo>
                <a:lnTo>
                  <a:pt x="205" y="345"/>
                </a:lnTo>
                <a:lnTo>
                  <a:pt x="205" y="347"/>
                </a:lnTo>
                <a:lnTo>
                  <a:pt x="203" y="347"/>
                </a:lnTo>
                <a:lnTo>
                  <a:pt x="202" y="348"/>
                </a:lnTo>
                <a:lnTo>
                  <a:pt x="201" y="348"/>
                </a:lnTo>
                <a:lnTo>
                  <a:pt x="201" y="349"/>
                </a:lnTo>
                <a:lnTo>
                  <a:pt x="199" y="349"/>
                </a:lnTo>
                <a:lnTo>
                  <a:pt x="199" y="348"/>
                </a:lnTo>
                <a:lnTo>
                  <a:pt x="199" y="347"/>
                </a:lnTo>
                <a:lnTo>
                  <a:pt x="198" y="347"/>
                </a:lnTo>
                <a:lnTo>
                  <a:pt x="198" y="345"/>
                </a:lnTo>
                <a:lnTo>
                  <a:pt x="197" y="344"/>
                </a:lnTo>
                <a:lnTo>
                  <a:pt x="196" y="343"/>
                </a:lnTo>
                <a:lnTo>
                  <a:pt x="196" y="341"/>
                </a:lnTo>
                <a:lnTo>
                  <a:pt x="196" y="340"/>
                </a:lnTo>
                <a:lnTo>
                  <a:pt x="197" y="339"/>
                </a:lnTo>
                <a:lnTo>
                  <a:pt x="198" y="339"/>
                </a:lnTo>
                <a:lnTo>
                  <a:pt x="198" y="337"/>
                </a:lnTo>
                <a:lnTo>
                  <a:pt x="199" y="337"/>
                </a:lnTo>
                <a:lnTo>
                  <a:pt x="199" y="336"/>
                </a:lnTo>
                <a:lnTo>
                  <a:pt x="201" y="335"/>
                </a:lnTo>
                <a:lnTo>
                  <a:pt x="202" y="334"/>
                </a:lnTo>
                <a:lnTo>
                  <a:pt x="203" y="332"/>
                </a:lnTo>
                <a:lnTo>
                  <a:pt x="205" y="332"/>
                </a:lnTo>
                <a:lnTo>
                  <a:pt x="207" y="332"/>
                </a:lnTo>
                <a:lnTo>
                  <a:pt x="209" y="331"/>
                </a:lnTo>
                <a:lnTo>
                  <a:pt x="207" y="331"/>
                </a:lnTo>
                <a:lnTo>
                  <a:pt x="207" y="330"/>
                </a:lnTo>
                <a:lnTo>
                  <a:pt x="207" y="328"/>
                </a:lnTo>
                <a:lnTo>
                  <a:pt x="209" y="328"/>
                </a:lnTo>
                <a:lnTo>
                  <a:pt x="209" y="327"/>
                </a:lnTo>
                <a:lnTo>
                  <a:pt x="207" y="326"/>
                </a:lnTo>
                <a:lnTo>
                  <a:pt x="206" y="324"/>
                </a:lnTo>
                <a:lnTo>
                  <a:pt x="206" y="323"/>
                </a:lnTo>
                <a:lnTo>
                  <a:pt x="206" y="322"/>
                </a:lnTo>
                <a:lnTo>
                  <a:pt x="205" y="322"/>
                </a:lnTo>
                <a:lnTo>
                  <a:pt x="205" y="320"/>
                </a:lnTo>
                <a:lnTo>
                  <a:pt x="205" y="319"/>
                </a:lnTo>
                <a:lnTo>
                  <a:pt x="203" y="319"/>
                </a:lnTo>
                <a:lnTo>
                  <a:pt x="202" y="318"/>
                </a:lnTo>
                <a:lnTo>
                  <a:pt x="202" y="317"/>
                </a:lnTo>
                <a:lnTo>
                  <a:pt x="203" y="317"/>
                </a:lnTo>
                <a:lnTo>
                  <a:pt x="205" y="317"/>
                </a:lnTo>
                <a:lnTo>
                  <a:pt x="205" y="315"/>
                </a:lnTo>
                <a:lnTo>
                  <a:pt x="206" y="315"/>
                </a:lnTo>
                <a:lnTo>
                  <a:pt x="206" y="314"/>
                </a:lnTo>
                <a:lnTo>
                  <a:pt x="206" y="313"/>
                </a:lnTo>
                <a:lnTo>
                  <a:pt x="206" y="311"/>
                </a:lnTo>
                <a:lnTo>
                  <a:pt x="206" y="310"/>
                </a:lnTo>
                <a:lnTo>
                  <a:pt x="205" y="309"/>
                </a:lnTo>
                <a:lnTo>
                  <a:pt x="206" y="307"/>
                </a:lnTo>
                <a:lnTo>
                  <a:pt x="205" y="307"/>
                </a:lnTo>
                <a:lnTo>
                  <a:pt x="205" y="306"/>
                </a:lnTo>
                <a:lnTo>
                  <a:pt x="205" y="305"/>
                </a:lnTo>
                <a:lnTo>
                  <a:pt x="205" y="303"/>
                </a:lnTo>
                <a:lnTo>
                  <a:pt x="203" y="302"/>
                </a:lnTo>
                <a:lnTo>
                  <a:pt x="202" y="302"/>
                </a:lnTo>
                <a:lnTo>
                  <a:pt x="201" y="301"/>
                </a:lnTo>
                <a:lnTo>
                  <a:pt x="199" y="299"/>
                </a:lnTo>
                <a:lnTo>
                  <a:pt x="198" y="299"/>
                </a:lnTo>
                <a:lnTo>
                  <a:pt x="197" y="299"/>
                </a:lnTo>
                <a:lnTo>
                  <a:pt x="197" y="298"/>
                </a:lnTo>
                <a:lnTo>
                  <a:pt x="196" y="298"/>
                </a:lnTo>
                <a:lnTo>
                  <a:pt x="194" y="298"/>
                </a:lnTo>
                <a:lnTo>
                  <a:pt x="193" y="298"/>
                </a:lnTo>
                <a:lnTo>
                  <a:pt x="192" y="298"/>
                </a:lnTo>
                <a:lnTo>
                  <a:pt x="192" y="297"/>
                </a:lnTo>
                <a:lnTo>
                  <a:pt x="190" y="297"/>
                </a:lnTo>
                <a:lnTo>
                  <a:pt x="189" y="297"/>
                </a:lnTo>
                <a:lnTo>
                  <a:pt x="188" y="297"/>
                </a:lnTo>
                <a:lnTo>
                  <a:pt x="188" y="296"/>
                </a:lnTo>
                <a:lnTo>
                  <a:pt x="186" y="296"/>
                </a:lnTo>
                <a:lnTo>
                  <a:pt x="185" y="296"/>
                </a:lnTo>
                <a:lnTo>
                  <a:pt x="184" y="296"/>
                </a:lnTo>
                <a:lnTo>
                  <a:pt x="182" y="296"/>
                </a:lnTo>
                <a:lnTo>
                  <a:pt x="182" y="294"/>
                </a:lnTo>
                <a:lnTo>
                  <a:pt x="181" y="294"/>
                </a:lnTo>
                <a:lnTo>
                  <a:pt x="180" y="294"/>
                </a:lnTo>
                <a:lnTo>
                  <a:pt x="178" y="293"/>
                </a:lnTo>
                <a:lnTo>
                  <a:pt x="177" y="293"/>
                </a:lnTo>
                <a:lnTo>
                  <a:pt x="176" y="293"/>
                </a:lnTo>
                <a:lnTo>
                  <a:pt x="173" y="293"/>
                </a:lnTo>
                <a:lnTo>
                  <a:pt x="172" y="293"/>
                </a:lnTo>
                <a:lnTo>
                  <a:pt x="171" y="293"/>
                </a:lnTo>
                <a:lnTo>
                  <a:pt x="169" y="292"/>
                </a:lnTo>
                <a:lnTo>
                  <a:pt x="168" y="292"/>
                </a:lnTo>
                <a:lnTo>
                  <a:pt x="167" y="292"/>
                </a:lnTo>
                <a:lnTo>
                  <a:pt x="165" y="292"/>
                </a:lnTo>
                <a:lnTo>
                  <a:pt x="164" y="292"/>
                </a:lnTo>
                <a:lnTo>
                  <a:pt x="163" y="293"/>
                </a:lnTo>
                <a:lnTo>
                  <a:pt x="161" y="293"/>
                </a:lnTo>
                <a:lnTo>
                  <a:pt x="160" y="293"/>
                </a:lnTo>
                <a:lnTo>
                  <a:pt x="159" y="293"/>
                </a:lnTo>
                <a:lnTo>
                  <a:pt x="159" y="294"/>
                </a:lnTo>
                <a:lnTo>
                  <a:pt x="158" y="294"/>
                </a:lnTo>
                <a:lnTo>
                  <a:pt x="158" y="296"/>
                </a:lnTo>
                <a:lnTo>
                  <a:pt x="156" y="297"/>
                </a:lnTo>
                <a:lnTo>
                  <a:pt x="156" y="298"/>
                </a:lnTo>
                <a:lnTo>
                  <a:pt x="156" y="299"/>
                </a:lnTo>
                <a:lnTo>
                  <a:pt x="156" y="301"/>
                </a:lnTo>
                <a:lnTo>
                  <a:pt x="156" y="302"/>
                </a:lnTo>
                <a:lnTo>
                  <a:pt x="158" y="303"/>
                </a:lnTo>
                <a:lnTo>
                  <a:pt x="159" y="303"/>
                </a:lnTo>
                <a:lnTo>
                  <a:pt x="159" y="305"/>
                </a:lnTo>
                <a:lnTo>
                  <a:pt x="160" y="306"/>
                </a:lnTo>
                <a:lnTo>
                  <a:pt x="161" y="307"/>
                </a:lnTo>
                <a:lnTo>
                  <a:pt x="161" y="309"/>
                </a:lnTo>
                <a:lnTo>
                  <a:pt x="161" y="310"/>
                </a:lnTo>
                <a:lnTo>
                  <a:pt x="161" y="311"/>
                </a:lnTo>
                <a:lnTo>
                  <a:pt x="160" y="313"/>
                </a:lnTo>
                <a:lnTo>
                  <a:pt x="159" y="313"/>
                </a:lnTo>
                <a:lnTo>
                  <a:pt x="158" y="313"/>
                </a:lnTo>
                <a:lnTo>
                  <a:pt x="156" y="313"/>
                </a:lnTo>
                <a:lnTo>
                  <a:pt x="155" y="311"/>
                </a:lnTo>
                <a:lnTo>
                  <a:pt x="154" y="310"/>
                </a:lnTo>
                <a:lnTo>
                  <a:pt x="152" y="310"/>
                </a:lnTo>
                <a:lnTo>
                  <a:pt x="151" y="310"/>
                </a:lnTo>
                <a:lnTo>
                  <a:pt x="150" y="310"/>
                </a:lnTo>
                <a:lnTo>
                  <a:pt x="148" y="309"/>
                </a:lnTo>
                <a:lnTo>
                  <a:pt x="147" y="309"/>
                </a:lnTo>
                <a:lnTo>
                  <a:pt x="146" y="309"/>
                </a:lnTo>
                <a:lnTo>
                  <a:pt x="147" y="309"/>
                </a:lnTo>
                <a:lnTo>
                  <a:pt x="147" y="310"/>
                </a:lnTo>
                <a:lnTo>
                  <a:pt x="146" y="311"/>
                </a:lnTo>
                <a:lnTo>
                  <a:pt x="146" y="313"/>
                </a:lnTo>
                <a:lnTo>
                  <a:pt x="146" y="314"/>
                </a:lnTo>
                <a:lnTo>
                  <a:pt x="146" y="315"/>
                </a:lnTo>
                <a:lnTo>
                  <a:pt x="147" y="315"/>
                </a:lnTo>
                <a:lnTo>
                  <a:pt x="147" y="317"/>
                </a:lnTo>
                <a:lnTo>
                  <a:pt x="147" y="318"/>
                </a:lnTo>
                <a:lnTo>
                  <a:pt x="148" y="318"/>
                </a:lnTo>
                <a:lnTo>
                  <a:pt x="148" y="319"/>
                </a:lnTo>
                <a:lnTo>
                  <a:pt x="150" y="320"/>
                </a:lnTo>
                <a:lnTo>
                  <a:pt x="150" y="322"/>
                </a:lnTo>
                <a:lnTo>
                  <a:pt x="150" y="323"/>
                </a:lnTo>
                <a:lnTo>
                  <a:pt x="151" y="323"/>
                </a:lnTo>
                <a:lnTo>
                  <a:pt x="151" y="324"/>
                </a:lnTo>
                <a:lnTo>
                  <a:pt x="151" y="326"/>
                </a:lnTo>
                <a:lnTo>
                  <a:pt x="151" y="327"/>
                </a:lnTo>
                <a:lnTo>
                  <a:pt x="150" y="328"/>
                </a:lnTo>
                <a:lnTo>
                  <a:pt x="148" y="330"/>
                </a:lnTo>
                <a:lnTo>
                  <a:pt x="146" y="330"/>
                </a:lnTo>
                <a:lnTo>
                  <a:pt x="146" y="328"/>
                </a:lnTo>
                <a:lnTo>
                  <a:pt x="144" y="328"/>
                </a:lnTo>
                <a:lnTo>
                  <a:pt x="143" y="324"/>
                </a:lnTo>
                <a:lnTo>
                  <a:pt x="142" y="324"/>
                </a:lnTo>
                <a:lnTo>
                  <a:pt x="142" y="323"/>
                </a:lnTo>
                <a:lnTo>
                  <a:pt x="141" y="322"/>
                </a:lnTo>
                <a:lnTo>
                  <a:pt x="141" y="320"/>
                </a:lnTo>
                <a:lnTo>
                  <a:pt x="139" y="320"/>
                </a:lnTo>
                <a:lnTo>
                  <a:pt x="138" y="319"/>
                </a:lnTo>
                <a:lnTo>
                  <a:pt x="139" y="319"/>
                </a:lnTo>
                <a:lnTo>
                  <a:pt x="139" y="318"/>
                </a:lnTo>
                <a:lnTo>
                  <a:pt x="141" y="318"/>
                </a:lnTo>
                <a:lnTo>
                  <a:pt x="139" y="317"/>
                </a:lnTo>
                <a:lnTo>
                  <a:pt x="139" y="318"/>
                </a:lnTo>
                <a:lnTo>
                  <a:pt x="139" y="317"/>
                </a:lnTo>
                <a:lnTo>
                  <a:pt x="138" y="317"/>
                </a:lnTo>
                <a:lnTo>
                  <a:pt x="139" y="315"/>
                </a:lnTo>
                <a:lnTo>
                  <a:pt x="138" y="315"/>
                </a:lnTo>
                <a:lnTo>
                  <a:pt x="138" y="314"/>
                </a:lnTo>
                <a:lnTo>
                  <a:pt x="138" y="313"/>
                </a:lnTo>
                <a:lnTo>
                  <a:pt x="139" y="311"/>
                </a:lnTo>
                <a:lnTo>
                  <a:pt x="138" y="311"/>
                </a:lnTo>
                <a:lnTo>
                  <a:pt x="138" y="310"/>
                </a:lnTo>
                <a:lnTo>
                  <a:pt x="138" y="309"/>
                </a:lnTo>
                <a:lnTo>
                  <a:pt x="138" y="307"/>
                </a:lnTo>
                <a:lnTo>
                  <a:pt x="137" y="307"/>
                </a:lnTo>
                <a:lnTo>
                  <a:pt x="137" y="306"/>
                </a:lnTo>
                <a:lnTo>
                  <a:pt x="138" y="306"/>
                </a:lnTo>
                <a:lnTo>
                  <a:pt x="138" y="305"/>
                </a:lnTo>
                <a:lnTo>
                  <a:pt x="138" y="302"/>
                </a:lnTo>
                <a:lnTo>
                  <a:pt x="138" y="301"/>
                </a:lnTo>
                <a:lnTo>
                  <a:pt x="139" y="301"/>
                </a:lnTo>
                <a:lnTo>
                  <a:pt x="139" y="299"/>
                </a:lnTo>
                <a:lnTo>
                  <a:pt x="139" y="298"/>
                </a:lnTo>
                <a:lnTo>
                  <a:pt x="138" y="297"/>
                </a:lnTo>
                <a:lnTo>
                  <a:pt x="138" y="296"/>
                </a:lnTo>
                <a:lnTo>
                  <a:pt x="139" y="294"/>
                </a:lnTo>
                <a:lnTo>
                  <a:pt x="138" y="294"/>
                </a:lnTo>
                <a:lnTo>
                  <a:pt x="138" y="293"/>
                </a:lnTo>
                <a:lnTo>
                  <a:pt x="138" y="292"/>
                </a:lnTo>
                <a:lnTo>
                  <a:pt x="137" y="290"/>
                </a:lnTo>
                <a:lnTo>
                  <a:pt x="137" y="289"/>
                </a:lnTo>
                <a:lnTo>
                  <a:pt x="138" y="288"/>
                </a:lnTo>
                <a:lnTo>
                  <a:pt x="138" y="286"/>
                </a:lnTo>
                <a:lnTo>
                  <a:pt x="137" y="285"/>
                </a:lnTo>
                <a:lnTo>
                  <a:pt x="135" y="285"/>
                </a:lnTo>
                <a:lnTo>
                  <a:pt x="134" y="284"/>
                </a:lnTo>
                <a:lnTo>
                  <a:pt x="134" y="282"/>
                </a:lnTo>
                <a:lnTo>
                  <a:pt x="134" y="281"/>
                </a:lnTo>
                <a:lnTo>
                  <a:pt x="135" y="282"/>
                </a:lnTo>
                <a:lnTo>
                  <a:pt x="137" y="284"/>
                </a:lnTo>
                <a:lnTo>
                  <a:pt x="138" y="284"/>
                </a:lnTo>
                <a:lnTo>
                  <a:pt x="139" y="284"/>
                </a:lnTo>
                <a:lnTo>
                  <a:pt x="139" y="282"/>
                </a:lnTo>
                <a:lnTo>
                  <a:pt x="141" y="282"/>
                </a:lnTo>
                <a:lnTo>
                  <a:pt x="141" y="281"/>
                </a:lnTo>
                <a:lnTo>
                  <a:pt x="141" y="280"/>
                </a:lnTo>
                <a:lnTo>
                  <a:pt x="139" y="279"/>
                </a:lnTo>
                <a:lnTo>
                  <a:pt x="139" y="277"/>
                </a:lnTo>
                <a:lnTo>
                  <a:pt x="139" y="276"/>
                </a:lnTo>
                <a:lnTo>
                  <a:pt x="138" y="275"/>
                </a:lnTo>
                <a:lnTo>
                  <a:pt x="137" y="273"/>
                </a:lnTo>
                <a:lnTo>
                  <a:pt x="138" y="272"/>
                </a:lnTo>
                <a:lnTo>
                  <a:pt x="138" y="271"/>
                </a:lnTo>
                <a:lnTo>
                  <a:pt x="137" y="269"/>
                </a:lnTo>
                <a:lnTo>
                  <a:pt x="139" y="267"/>
                </a:lnTo>
                <a:lnTo>
                  <a:pt x="139" y="265"/>
                </a:lnTo>
                <a:lnTo>
                  <a:pt x="139" y="264"/>
                </a:lnTo>
                <a:lnTo>
                  <a:pt x="139" y="263"/>
                </a:lnTo>
                <a:lnTo>
                  <a:pt x="139" y="260"/>
                </a:lnTo>
                <a:lnTo>
                  <a:pt x="139" y="259"/>
                </a:lnTo>
                <a:lnTo>
                  <a:pt x="138" y="258"/>
                </a:lnTo>
                <a:lnTo>
                  <a:pt x="138" y="256"/>
                </a:lnTo>
                <a:lnTo>
                  <a:pt x="137" y="256"/>
                </a:lnTo>
                <a:lnTo>
                  <a:pt x="138" y="255"/>
                </a:lnTo>
                <a:lnTo>
                  <a:pt x="138" y="254"/>
                </a:lnTo>
                <a:lnTo>
                  <a:pt x="138" y="252"/>
                </a:lnTo>
                <a:lnTo>
                  <a:pt x="139" y="252"/>
                </a:lnTo>
                <a:lnTo>
                  <a:pt x="139" y="251"/>
                </a:lnTo>
                <a:lnTo>
                  <a:pt x="138" y="251"/>
                </a:lnTo>
                <a:lnTo>
                  <a:pt x="138" y="250"/>
                </a:lnTo>
                <a:lnTo>
                  <a:pt x="137" y="250"/>
                </a:lnTo>
                <a:lnTo>
                  <a:pt x="135" y="250"/>
                </a:lnTo>
                <a:lnTo>
                  <a:pt x="134" y="248"/>
                </a:lnTo>
                <a:lnTo>
                  <a:pt x="133" y="248"/>
                </a:lnTo>
                <a:lnTo>
                  <a:pt x="133" y="250"/>
                </a:lnTo>
                <a:lnTo>
                  <a:pt x="131" y="248"/>
                </a:lnTo>
                <a:lnTo>
                  <a:pt x="131" y="247"/>
                </a:lnTo>
                <a:lnTo>
                  <a:pt x="130" y="247"/>
                </a:lnTo>
                <a:lnTo>
                  <a:pt x="129" y="247"/>
                </a:lnTo>
                <a:lnTo>
                  <a:pt x="127" y="246"/>
                </a:lnTo>
                <a:lnTo>
                  <a:pt x="129" y="246"/>
                </a:lnTo>
                <a:lnTo>
                  <a:pt x="127" y="246"/>
                </a:lnTo>
                <a:lnTo>
                  <a:pt x="126" y="246"/>
                </a:lnTo>
                <a:lnTo>
                  <a:pt x="127" y="245"/>
                </a:lnTo>
                <a:lnTo>
                  <a:pt x="129" y="245"/>
                </a:lnTo>
                <a:lnTo>
                  <a:pt x="129" y="246"/>
                </a:lnTo>
                <a:lnTo>
                  <a:pt x="130" y="246"/>
                </a:lnTo>
                <a:lnTo>
                  <a:pt x="131" y="246"/>
                </a:lnTo>
                <a:lnTo>
                  <a:pt x="131" y="245"/>
                </a:lnTo>
                <a:lnTo>
                  <a:pt x="130" y="243"/>
                </a:lnTo>
                <a:lnTo>
                  <a:pt x="131" y="243"/>
                </a:lnTo>
                <a:lnTo>
                  <a:pt x="134" y="243"/>
                </a:lnTo>
                <a:lnTo>
                  <a:pt x="135" y="243"/>
                </a:lnTo>
                <a:lnTo>
                  <a:pt x="135" y="242"/>
                </a:lnTo>
                <a:lnTo>
                  <a:pt x="135" y="241"/>
                </a:lnTo>
                <a:lnTo>
                  <a:pt x="134" y="241"/>
                </a:lnTo>
                <a:lnTo>
                  <a:pt x="133" y="241"/>
                </a:lnTo>
                <a:lnTo>
                  <a:pt x="131" y="241"/>
                </a:lnTo>
                <a:lnTo>
                  <a:pt x="130" y="241"/>
                </a:lnTo>
                <a:lnTo>
                  <a:pt x="130" y="239"/>
                </a:lnTo>
                <a:lnTo>
                  <a:pt x="131" y="239"/>
                </a:lnTo>
                <a:lnTo>
                  <a:pt x="133" y="239"/>
                </a:lnTo>
                <a:lnTo>
                  <a:pt x="131" y="239"/>
                </a:lnTo>
                <a:lnTo>
                  <a:pt x="131" y="238"/>
                </a:lnTo>
                <a:lnTo>
                  <a:pt x="130" y="238"/>
                </a:lnTo>
                <a:lnTo>
                  <a:pt x="129" y="238"/>
                </a:lnTo>
                <a:lnTo>
                  <a:pt x="127" y="237"/>
                </a:lnTo>
                <a:lnTo>
                  <a:pt x="129" y="237"/>
                </a:lnTo>
                <a:lnTo>
                  <a:pt x="130" y="237"/>
                </a:lnTo>
                <a:lnTo>
                  <a:pt x="131" y="237"/>
                </a:lnTo>
                <a:lnTo>
                  <a:pt x="133" y="237"/>
                </a:lnTo>
                <a:lnTo>
                  <a:pt x="134" y="237"/>
                </a:lnTo>
                <a:lnTo>
                  <a:pt x="135" y="237"/>
                </a:lnTo>
                <a:lnTo>
                  <a:pt x="137" y="235"/>
                </a:lnTo>
                <a:lnTo>
                  <a:pt x="135" y="234"/>
                </a:lnTo>
                <a:lnTo>
                  <a:pt x="134" y="234"/>
                </a:lnTo>
                <a:lnTo>
                  <a:pt x="134" y="235"/>
                </a:lnTo>
                <a:lnTo>
                  <a:pt x="133" y="235"/>
                </a:lnTo>
                <a:lnTo>
                  <a:pt x="131" y="235"/>
                </a:lnTo>
                <a:lnTo>
                  <a:pt x="131" y="234"/>
                </a:lnTo>
                <a:lnTo>
                  <a:pt x="133" y="234"/>
                </a:lnTo>
                <a:lnTo>
                  <a:pt x="133" y="233"/>
                </a:lnTo>
                <a:lnTo>
                  <a:pt x="131" y="233"/>
                </a:lnTo>
                <a:lnTo>
                  <a:pt x="131" y="234"/>
                </a:lnTo>
                <a:lnTo>
                  <a:pt x="130" y="233"/>
                </a:lnTo>
                <a:lnTo>
                  <a:pt x="130" y="231"/>
                </a:lnTo>
                <a:lnTo>
                  <a:pt x="129" y="231"/>
                </a:lnTo>
                <a:lnTo>
                  <a:pt x="130" y="231"/>
                </a:lnTo>
                <a:lnTo>
                  <a:pt x="130" y="230"/>
                </a:lnTo>
                <a:lnTo>
                  <a:pt x="131" y="230"/>
                </a:lnTo>
                <a:lnTo>
                  <a:pt x="131" y="229"/>
                </a:lnTo>
                <a:lnTo>
                  <a:pt x="131" y="227"/>
                </a:lnTo>
                <a:lnTo>
                  <a:pt x="130" y="227"/>
                </a:lnTo>
                <a:lnTo>
                  <a:pt x="130" y="226"/>
                </a:lnTo>
                <a:lnTo>
                  <a:pt x="131" y="226"/>
                </a:lnTo>
                <a:lnTo>
                  <a:pt x="130" y="225"/>
                </a:lnTo>
                <a:lnTo>
                  <a:pt x="131" y="225"/>
                </a:lnTo>
                <a:lnTo>
                  <a:pt x="130" y="225"/>
                </a:lnTo>
                <a:lnTo>
                  <a:pt x="131" y="224"/>
                </a:lnTo>
                <a:lnTo>
                  <a:pt x="133" y="224"/>
                </a:lnTo>
                <a:lnTo>
                  <a:pt x="133" y="225"/>
                </a:lnTo>
                <a:lnTo>
                  <a:pt x="134" y="226"/>
                </a:lnTo>
                <a:lnTo>
                  <a:pt x="134" y="225"/>
                </a:lnTo>
                <a:lnTo>
                  <a:pt x="135" y="225"/>
                </a:lnTo>
                <a:lnTo>
                  <a:pt x="135" y="224"/>
                </a:lnTo>
                <a:lnTo>
                  <a:pt x="137" y="225"/>
                </a:lnTo>
                <a:lnTo>
                  <a:pt x="137" y="226"/>
                </a:lnTo>
                <a:lnTo>
                  <a:pt x="138" y="226"/>
                </a:lnTo>
                <a:lnTo>
                  <a:pt x="138" y="225"/>
                </a:lnTo>
                <a:lnTo>
                  <a:pt x="139" y="225"/>
                </a:lnTo>
                <a:lnTo>
                  <a:pt x="139" y="224"/>
                </a:lnTo>
                <a:lnTo>
                  <a:pt x="139" y="222"/>
                </a:lnTo>
                <a:lnTo>
                  <a:pt x="139" y="221"/>
                </a:lnTo>
                <a:lnTo>
                  <a:pt x="139" y="220"/>
                </a:lnTo>
                <a:lnTo>
                  <a:pt x="138" y="220"/>
                </a:lnTo>
                <a:lnTo>
                  <a:pt x="138" y="218"/>
                </a:lnTo>
                <a:lnTo>
                  <a:pt x="139" y="218"/>
                </a:lnTo>
                <a:lnTo>
                  <a:pt x="139" y="217"/>
                </a:lnTo>
                <a:lnTo>
                  <a:pt x="138" y="217"/>
                </a:lnTo>
                <a:lnTo>
                  <a:pt x="138" y="216"/>
                </a:lnTo>
                <a:lnTo>
                  <a:pt x="139" y="214"/>
                </a:lnTo>
                <a:lnTo>
                  <a:pt x="141" y="214"/>
                </a:lnTo>
                <a:lnTo>
                  <a:pt x="141" y="216"/>
                </a:lnTo>
                <a:lnTo>
                  <a:pt x="142" y="216"/>
                </a:lnTo>
                <a:lnTo>
                  <a:pt x="142" y="214"/>
                </a:lnTo>
                <a:lnTo>
                  <a:pt x="142" y="213"/>
                </a:lnTo>
                <a:lnTo>
                  <a:pt x="143" y="212"/>
                </a:lnTo>
                <a:lnTo>
                  <a:pt x="143" y="213"/>
                </a:lnTo>
                <a:lnTo>
                  <a:pt x="144" y="214"/>
                </a:lnTo>
                <a:lnTo>
                  <a:pt x="144" y="213"/>
                </a:lnTo>
                <a:lnTo>
                  <a:pt x="144" y="212"/>
                </a:lnTo>
                <a:lnTo>
                  <a:pt x="146" y="212"/>
                </a:lnTo>
                <a:lnTo>
                  <a:pt x="146" y="210"/>
                </a:lnTo>
                <a:lnTo>
                  <a:pt x="146" y="212"/>
                </a:lnTo>
                <a:lnTo>
                  <a:pt x="146" y="213"/>
                </a:lnTo>
                <a:lnTo>
                  <a:pt x="147" y="210"/>
                </a:lnTo>
                <a:lnTo>
                  <a:pt x="148" y="212"/>
                </a:lnTo>
                <a:lnTo>
                  <a:pt x="150" y="210"/>
                </a:lnTo>
                <a:lnTo>
                  <a:pt x="150" y="212"/>
                </a:lnTo>
                <a:lnTo>
                  <a:pt x="151" y="212"/>
                </a:lnTo>
                <a:lnTo>
                  <a:pt x="152" y="212"/>
                </a:lnTo>
                <a:lnTo>
                  <a:pt x="154" y="212"/>
                </a:lnTo>
                <a:lnTo>
                  <a:pt x="155" y="212"/>
                </a:lnTo>
                <a:lnTo>
                  <a:pt x="156" y="210"/>
                </a:lnTo>
                <a:lnTo>
                  <a:pt x="156" y="212"/>
                </a:lnTo>
                <a:lnTo>
                  <a:pt x="159" y="209"/>
                </a:lnTo>
                <a:lnTo>
                  <a:pt x="160" y="208"/>
                </a:lnTo>
                <a:lnTo>
                  <a:pt x="161" y="207"/>
                </a:lnTo>
                <a:lnTo>
                  <a:pt x="163" y="205"/>
                </a:lnTo>
                <a:lnTo>
                  <a:pt x="164" y="204"/>
                </a:lnTo>
                <a:lnTo>
                  <a:pt x="165" y="204"/>
                </a:lnTo>
                <a:lnTo>
                  <a:pt x="167" y="204"/>
                </a:lnTo>
                <a:lnTo>
                  <a:pt x="168" y="203"/>
                </a:lnTo>
                <a:lnTo>
                  <a:pt x="169" y="201"/>
                </a:lnTo>
                <a:lnTo>
                  <a:pt x="171" y="200"/>
                </a:lnTo>
                <a:lnTo>
                  <a:pt x="172" y="200"/>
                </a:lnTo>
                <a:lnTo>
                  <a:pt x="175" y="197"/>
                </a:lnTo>
                <a:lnTo>
                  <a:pt x="175" y="196"/>
                </a:lnTo>
                <a:lnTo>
                  <a:pt x="177" y="193"/>
                </a:lnTo>
                <a:lnTo>
                  <a:pt x="178" y="193"/>
                </a:lnTo>
                <a:lnTo>
                  <a:pt x="178" y="192"/>
                </a:lnTo>
                <a:lnTo>
                  <a:pt x="178" y="193"/>
                </a:lnTo>
                <a:lnTo>
                  <a:pt x="178" y="192"/>
                </a:lnTo>
                <a:lnTo>
                  <a:pt x="180" y="191"/>
                </a:lnTo>
                <a:lnTo>
                  <a:pt x="181" y="191"/>
                </a:lnTo>
                <a:lnTo>
                  <a:pt x="182" y="190"/>
                </a:lnTo>
                <a:lnTo>
                  <a:pt x="184" y="190"/>
                </a:lnTo>
                <a:lnTo>
                  <a:pt x="185" y="187"/>
                </a:lnTo>
                <a:lnTo>
                  <a:pt x="188" y="186"/>
                </a:lnTo>
                <a:lnTo>
                  <a:pt x="189" y="184"/>
                </a:lnTo>
                <a:lnTo>
                  <a:pt x="189" y="183"/>
                </a:lnTo>
                <a:lnTo>
                  <a:pt x="189" y="182"/>
                </a:lnTo>
                <a:lnTo>
                  <a:pt x="190" y="182"/>
                </a:lnTo>
                <a:lnTo>
                  <a:pt x="192" y="180"/>
                </a:lnTo>
                <a:lnTo>
                  <a:pt x="193" y="179"/>
                </a:lnTo>
                <a:lnTo>
                  <a:pt x="194" y="179"/>
                </a:lnTo>
                <a:lnTo>
                  <a:pt x="196" y="176"/>
                </a:lnTo>
                <a:lnTo>
                  <a:pt x="196" y="175"/>
                </a:lnTo>
                <a:lnTo>
                  <a:pt x="197" y="175"/>
                </a:lnTo>
                <a:lnTo>
                  <a:pt x="197" y="174"/>
                </a:lnTo>
                <a:lnTo>
                  <a:pt x="197" y="173"/>
                </a:lnTo>
                <a:lnTo>
                  <a:pt x="198" y="170"/>
                </a:lnTo>
                <a:lnTo>
                  <a:pt x="198" y="169"/>
                </a:lnTo>
                <a:lnTo>
                  <a:pt x="199" y="167"/>
                </a:lnTo>
                <a:lnTo>
                  <a:pt x="201" y="165"/>
                </a:lnTo>
                <a:lnTo>
                  <a:pt x="202" y="163"/>
                </a:lnTo>
                <a:lnTo>
                  <a:pt x="203" y="162"/>
                </a:lnTo>
                <a:lnTo>
                  <a:pt x="205" y="162"/>
                </a:lnTo>
                <a:lnTo>
                  <a:pt x="206" y="162"/>
                </a:lnTo>
                <a:lnTo>
                  <a:pt x="206" y="163"/>
                </a:lnTo>
                <a:lnTo>
                  <a:pt x="205" y="163"/>
                </a:lnTo>
                <a:lnTo>
                  <a:pt x="203" y="165"/>
                </a:lnTo>
                <a:lnTo>
                  <a:pt x="203" y="166"/>
                </a:lnTo>
                <a:lnTo>
                  <a:pt x="205" y="166"/>
                </a:lnTo>
                <a:lnTo>
                  <a:pt x="206" y="166"/>
                </a:lnTo>
                <a:lnTo>
                  <a:pt x="207" y="166"/>
                </a:lnTo>
                <a:lnTo>
                  <a:pt x="206" y="167"/>
                </a:lnTo>
                <a:lnTo>
                  <a:pt x="206" y="166"/>
                </a:lnTo>
                <a:lnTo>
                  <a:pt x="203" y="166"/>
                </a:lnTo>
                <a:lnTo>
                  <a:pt x="203" y="167"/>
                </a:lnTo>
                <a:lnTo>
                  <a:pt x="202" y="167"/>
                </a:lnTo>
                <a:lnTo>
                  <a:pt x="201" y="167"/>
                </a:lnTo>
                <a:lnTo>
                  <a:pt x="201" y="169"/>
                </a:lnTo>
                <a:lnTo>
                  <a:pt x="199" y="170"/>
                </a:lnTo>
                <a:lnTo>
                  <a:pt x="198" y="171"/>
                </a:lnTo>
                <a:lnTo>
                  <a:pt x="198" y="173"/>
                </a:lnTo>
                <a:lnTo>
                  <a:pt x="199" y="173"/>
                </a:lnTo>
                <a:lnTo>
                  <a:pt x="201" y="174"/>
                </a:lnTo>
                <a:lnTo>
                  <a:pt x="201" y="173"/>
                </a:lnTo>
                <a:lnTo>
                  <a:pt x="202" y="173"/>
                </a:lnTo>
                <a:lnTo>
                  <a:pt x="203" y="173"/>
                </a:lnTo>
                <a:lnTo>
                  <a:pt x="205" y="173"/>
                </a:lnTo>
                <a:lnTo>
                  <a:pt x="205" y="174"/>
                </a:lnTo>
                <a:lnTo>
                  <a:pt x="207" y="173"/>
                </a:lnTo>
                <a:lnTo>
                  <a:pt x="207" y="171"/>
                </a:lnTo>
                <a:lnTo>
                  <a:pt x="209" y="171"/>
                </a:lnTo>
                <a:lnTo>
                  <a:pt x="210" y="171"/>
                </a:lnTo>
                <a:lnTo>
                  <a:pt x="211" y="171"/>
                </a:lnTo>
                <a:lnTo>
                  <a:pt x="213" y="170"/>
                </a:lnTo>
                <a:lnTo>
                  <a:pt x="214" y="170"/>
                </a:lnTo>
                <a:lnTo>
                  <a:pt x="215" y="170"/>
                </a:lnTo>
                <a:lnTo>
                  <a:pt x="215" y="169"/>
                </a:lnTo>
                <a:lnTo>
                  <a:pt x="216" y="169"/>
                </a:lnTo>
                <a:lnTo>
                  <a:pt x="218" y="167"/>
                </a:lnTo>
                <a:lnTo>
                  <a:pt x="219" y="167"/>
                </a:lnTo>
                <a:lnTo>
                  <a:pt x="223" y="173"/>
                </a:lnTo>
                <a:lnTo>
                  <a:pt x="224" y="174"/>
                </a:lnTo>
                <a:lnTo>
                  <a:pt x="226" y="175"/>
                </a:lnTo>
                <a:lnTo>
                  <a:pt x="227" y="176"/>
                </a:lnTo>
                <a:lnTo>
                  <a:pt x="227" y="178"/>
                </a:lnTo>
                <a:lnTo>
                  <a:pt x="228" y="179"/>
                </a:lnTo>
                <a:lnTo>
                  <a:pt x="230" y="179"/>
                </a:lnTo>
                <a:lnTo>
                  <a:pt x="230" y="180"/>
                </a:lnTo>
                <a:lnTo>
                  <a:pt x="231" y="182"/>
                </a:lnTo>
                <a:lnTo>
                  <a:pt x="231" y="183"/>
                </a:lnTo>
                <a:lnTo>
                  <a:pt x="232" y="183"/>
                </a:lnTo>
                <a:lnTo>
                  <a:pt x="232" y="184"/>
                </a:lnTo>
                <a:lnTo>
                  <a:pt x="233" y="184"/>
                </a:lnTo>
                <a:lnTo>
                  <a:pt x="232" y="186"/>
                </a:lnTo>
                <a:lnTo>
                  <a:pt x="232" y="187"/>
                </a:lnTo>
                <a:lnTo>
                  <a:pt x="232" y="188"/>
                </a:lnTo>
                <a:lnTo>
                  <a:pt x="232" y="190"/>
                </a:lnTo>
                <a:lnTo>
                  <a:pt x="232" y="191"/>
                </a:lnTo>
                <a:lnTo>
                  <a:pt x="232" y="192"/>
                </a:lnTo>
                <a:lnTo>
                  <a:pt x="232" y="193"/>
                </a:lnTo>
                <a:lnTo>
                  <a:pt x="233" y="193"/>
                </a:lnTo>
                <a:lnTo>
                  <a:pt x="235" y="193"/>
                </a:lnTo>
                <a:lnTo>
                  <a:pt x="236" y="193"/>
                </a:lnTo>
                <a:lnTo>
                  <a:pt x="237" y="192"/>
                </a:lnTo>
                <a:lnTo>
                  <a:pt x="239" y="191"/>
                </a:lnTo>
                <a:lnTo>
                  <a:pt x="240" y="191"/>
                </a:lnTo>
                <a:lnTo>
                  <a:pt x="241" y="191"/>
                </a:lnTo>
                <a:lnTo>
                  <a:pt x="243" y="191"/>
                </a:lnTo>
                <a:lnTo>
                  <a:pt x="243" y="190"/>
                </a:lnTo>
                <a:lnTo>
                  <a:pt x="243" y="188"/>
                </a:lnTo>
                <a:lnTo>
                  <a:pt x="243" y="187"/>
                </a:lnTo>
                <a:lnTo>
                  <a:pt x="243" y="184"/>
                </a:lnTo>
                <a:lnTo>
                  <a:pt x="243" y="183"/>
                </a:lnTo>
                <a:lnTo>
                  <a:pt x="243" y="182"/>
                </a:lnTo>
                <a:lnTo>
                  <a:pt x="243" y="180"/>
                </a:lnTo>
                <a:lnTo>
                  <a:pt x="243" y="179"/>
                </a:lnTo>
                <a:lnTo>
                  <a:pt x="243" y="178"/>
                </a:lnTo>
                <a:lnTo>
                  <a:pt x="244" y="178"/>
                </a:lnTo>
                <a:lnTo>
                  <a:pt x="244" y="176"/>
                </a:lnTo>
                <a:lnTo>
                  <a:pt x="243" y="175"/>
                </a:lnTo>
                <a:lnTo>
                  <a:pt x="243" y="174"/>
                </a:lnTo>
                <a:lnTo>
                  <a:pt x="244" y="174"/>
                </a:lnTo>
                <a:lnTo>
                  <a:pt x="244" y="173"/>
                </a:lnTo>
                <a:lnTo>
                  <a:pt x="244" y="171"/>
                </a:lnTo>
                <a:lnTo>
                  <a:pt x="244" y="170"/>
                </a:lnTo>
                <a:lnTo>
                  <a:pt x="245" y="169"/>
                </a:lnTo>
                <a:lnTo>
                  <a:pt x="245" y="167"/>
                </a:lnTo>
                <a:lnTo>
                  <a:pt x="245" y="166"/>
                </a:lnTo>
                <a:lnTo>
                  <a:pt x="245" y="165"/>
                </a:lnTo>
                <a:lnTo>
                  <a:pt x="245" y="163"/>
                </a:lnTo>
                <a:lnTo>
                  <a:pt x="247" y="162"/>
                </a:lnTo>
                <a:lnTo>
                  <a:pt x="248" y="161"/>
                </a:lnTo>
                <a:lnTo>
                  <a:pt x="248" y="162"/>
                </a:lnTo>
                <a:lnTo>
                  <a:pt x="249" y="162"/>
                </a:lnTo>
                <a:lnTo>
                  <a:pt x="250" y="162"/>
                </a:lnTo>
                <a:lnTo>
                  <a:pt x="250" y="161"/>
                </a:lnTo>
                <a:lnTo>
                  <a:pt x="252" y="161"/>
                </a:lnTo>
                <a:lnTo>
                  <a:pt x="253" y="159"/>
                </a:lnTo>
                <a:lnTo>
                  <a:pt x="254" y="159"/>
                </a:lnTo>
                <a:lnTo>
                  <a:pt x="254" y="158"/>
                </a:lnTo>
                <a:lnTo>
                  <a:pt x="256" y="157"/>
                </a:lnTo>
                <a:lnTo>
                  <a:pt x="257" y="157"/>
                </a:lnTo>
                <a:lnTo>
                  <a:pt x="258" y="157"/>
                </a:lnTo>
                <a:lnTo>
                  <a:pt x="258" y="155"/>
                </a:lnTo>
                <a:lnTo>
                  <a:pt x="257" y="155"/>
                </a:lnTo>
                <a:lnTo>
                  <a:pt x="256" y="154"/>
                </a:lnTo>
                <a:lnTo>
                  <a:pt x="254" y="154"/>
                </a:lnTo>
                <a:lnTo>
                  <a:pt x="254" y="153"/>
                </a:lnTo>
                <a:lnTo>
                  <a:pt x="253" y="153"/>
                </a:lnTo>
                <a:lnTo>
                  <a:pt x="253" y="152"/>
                </a:lnTo>
                <a:lnTo>
                  <a:pt x="253" y="150"/>
                </a:lnTo>
                <a:lnTo>
                  <a:pt x="253" y="149"/>
                </a:lnTo>
                <a:lnTo>
                  <a:pt x="253" y="148"/>
                </a:lnTo>
                <a:lnTo>
                  <a:pt x="254" y="148"/>
                </a:lnTo>
                <a:lnTo>
                  <a:pt x="254" y="146"/>
                </a:lnTo>
                <a:lnTo>
                  <a:pt x="254" y="145"/>
                </a:lnTo>
                <a:lnTo>
                  <a:pt x="254" y="144"/>
                </a:lnTo>
                <a:lnTo>
                  <a:pt x="254" y="142"/>
                </a:lnTo>
                <a:lnTo>
                  <a:pt x="254" y="141"/>
                </a:lnTo>
                <a:lnTo>
                  <a:pt x="253" y="140"/>
                </a:lnTo>
                <a:lnTo>
                  <a:pt x="253" y="138"/>
                </a:lnTo>
                <a:lnTo>
                  <a:pt x="253" y="137"/>
                </a:lnTo>
                <a:lnTo>
                  <a:pt x="252" y="136"/>
                </a:lnTo>
                <a:lnTo>
                  <a:pt x="252" y="135"/>
                </a:lnTo>
                <a:lnTo>
                  <a:pt x="253" y="135"/>
                </a:lnTo>
                <a:lnTo>
                  <a:pt x="254" y="135"/>
                </a:lnTo>
                <a:lnTo>
                  <a:pt x="256" y="135"/>
                </a:lnTo>
                <a:lnTo>
                  <a:pt x="256" y="136"/>
                </a:lnTo>
                <a:lnTo>
                  <a:pt x="257" y="136"/>
                </a:lnTo>
                <a:lnTo>
                  <a:pt x="258" y="136"/>
                </a:lnTo>
                <a:lnTo>
                  <a:pt x="260" y="136"/>
                </a:lnTo>
                <a:lnTo>
                  <a:pt x="261" y="136"/>
                </a:lnTo>
                <a:lnTo>
                  <a:pt x="261" y="135"/>
                </a:lnTo>
                <a:lnTo>
                  <a:pt x="260" y="133"/>
                </a:lnTo>
                <a:lnTo>
                  <a:pt x="260" y="132"/>
                </a:lnTo>
                <a:lnTo>
                  <a:pt x="260" y="131"/>
                </a:lnTo>
                <a:lnTo>
                  <a:pt x="260" y="129"/>
                </a:lnTo>
                <a:lnTo>
                  <a:pt x="260" y="128"/>
                </a:lnTo>
                <a:lnTo>
                  <a:pt x="260" y="127"/>
                </a:lnTo>
                <a:lnTo>
                  <a:pt x="258" y="125"/>
                </a:lnTo>
                <a:lnTo>
                  <a:pt x="258" y="124"/>
                </a:lnTo>
                <a:lnTo>
                  <a:pt x="257" y="123"/>
                </a:lnTo>
                <a:lnTo>
                  <a:pt x="257" y="121"/>
                </a:lnTo>
                <a:lnTo>
                  <a:pt x="254" y="121"/>
                </a:lnTo>
                <a:lnTo>
                  <a:pt x="254" y="120"/>
                </a:lnTo>
                <a:lnTo>
                  <a:pt x="253" y="120"/>
                </a:lnTo>
                <a:lnTo>
                  <a:pt x="253" y="119"/>
                </a:lnTo>
                <a:lnTo>
                  <a:pt x="253" y="120"/>
                </a:lnTo>
                <a:lnTo>
                  <a:pt x="252" y="120"/>
                </a:lnTo>
                <a:lnTo>
                  <a:pt x="250" y="120"/>
                </a:lnTo>
                <a:lnTo>
                  <a:pt x="250" y="119"/>
                </a:lnTo>
                <a:lnTo>
                  <a:pt x="250" y="118"/>
                </a:lnTo>
                <a:lnTo>
                  <a:pt x="249" y="116"/>
                </a:lnTo>
                <a:lnTo>
                  <a:pt x="249" y="115"/>
                </a:lnTo>
                <a:lnTo>
                  <a:pt x="248" y="115"/>
                </a:lnTo>
                <a:lnTo>
                  <a:pt x="248" y="114"/>
                </a:lnTo>
                <a:lnTo>
                  <a:pt x="247" y="114"/>
                </a:lnTo>
                <a:lnTo>
                  <a:pt x="247" y="112"/>
                </a:lnTo>
                <a:lnTo>
                  <a:pt x="248" y="112"/>
                </a:lnTo>
                <a:lnTo>
                  <a:pt x="248" y="111"/>
                </a:lnTo>
                <a:lnTo>
                  <a:pt x="250" y="111"/>
                </a:lnTo>
                <a:lnTo>
                  <a:pt x="250" y="110"/>
                </a:lnTo>
                <a:lnTo>
                  <a:pt x="250" y="108"/>
                </a:lnTo>
                <a:lnTo>
                  <a:pt x="250" y="107"/>
                </a:lnTo>
                <a:lnTo>
                  <a:pt x="249" y="107"/>
                </a:lnTo>
                <a:lnTo>
                  <a:pt x="248" y="106"/>
                </a:lnTo>
                <a:lnTo>
                  <a:pt x="247" y="106"/>
                </a:lnTo>
                <a:lnTo>
                  <a:pt x="245" y="104"/>
                </a:lnTo>
                <a:lnTo>
                  <a:pt x="244" y="104"/>
                </a:lnTo>
                <a:lnTo>
                  <a:pt x="244" y="103"/>
                </a:lnTo>
                <a:lnTo>
                  <a:pt x="244" y="102"/>
                </a:lnTo>
                <a:lnTo>
                  <a:pt x="250" y="99"/>
                </a:lnTo>
                <a:lnTo>
                  <a:pt x="253" y="94"/>
                </a:lnTo>
                <a:lnTo>
                  <a:pt x="253" y="93"/>
                </a:lnTo>
                <a:lnTo>
                  <a:pt x="254" y="93"/>
                </a:lnTo>
                <a:lnTo>
                  <a:pt x="256" y="93"/>
                </a:lnTo>
                <a:lnTo>
                  <a:pt x="257" y="93"/>
                </a:lnTo>
                <a:lnTo>
                  <a:pt x="258" y="91"/>
                </a:lnTo>
                <a:lnTo>
                  <a:pt x="260" y="91"/>
                </a:lnTo>
                <a:lnTo>
                  <a:pt x="261" y="91"/>
                </a:lnTo>
                <a:lnTo>
                  <a:pt x="262" y="91"/>
                </a:lnTo>
                <a:lnTo>
                  <a:pt x="264" y="90"/>
                </a:lnTo>
                <a:lnTo>
                  <a:pt x="265" y="90"/>
                </a:lnTo>
                <a:lnTo>
                  <a:pt x="266" y="90"/>
                </a:lnTo>
                <a:lnTo>
                  <a:pt x="268" y="90"/>
                </a:lnTo>
                <a:lnTo>
                  <a:pt x="269" y="90"/>
                </a:lnTo>
                <a:lnTo>
                  <a:pt x="270" y="90"/>
                </a:lnTo>
                <a:lnTo>
                  <a:pt x="271" y="90"/>
                </a:lnTo>
                <a:lnTo>
                  <a:pt x="273" y="90"/>
                </a:lnTo>
                <a:lnTo>
                  <a:pt x="274" y="90"/>
                </a:lnTo>
                <a:lnTo>
                  <a:pt x="274" y="89"/>
                </a:lnTo>
                <a:lnTo>
                  <a:pt x="275" y="89"/>
                </a:lnTo>
                <a:lnTo>
                  <a:pt x="277" y="87"/>
                </a:lnTo>
                <a:lnTo>
                  <a:pt x="278" y="86"/>
                </a:lnTo>
                <a:lnTo>
                  <a:pt x="278" y="85"/>
                </a:lnTo>
                <a:lnTo>
                  <a:pt x="279" y="84"/>
                </a:lnTo>
                <a:lnTo>
                  <a:pt x="282" y="80"/>
                </a:lnTo>
                <a:lnTo>
                  <a:pt x="283" y="78"/>
                </a:lnTo>
                <a:lnTo>
                  <a:pt x="286" y="76"/>
                </a:lnTo>
                <a:lnTo>
                  <a:pt x="287" y="73"/>
                </a:lnTo>
                <a:lnTo>
                  <a:pt x="290" y="72"/>
                </a:lnTo>
                <a:lnTo>
                  <a:pt x="292" y="70"/>
                </a:lnTo>
                <a:lnTo>
                  <a:pt x="295" y="70"/>
                </a:lnTo>
                <a:lnTo>
                  <a:pt x="298" y="69"/>
                </a:lnTo>
                <a:lnTo>
                  <a:pt x="302" y="69"/>
                </a:lnTo>
                <a:lnTo>
                  <a:pt x="303" y="69"/>
                </a:lnTo>
                <a:lnTo>
                  <a:pt x="303" y="61"/>
                </a:lnTo>
                <a:lnTo>
                  <a:pt x="303" y="59"/>
                </a:lnTo>
                <a:lnTo>
                  <a:pt x="307" y="55"/>
                </a:lnTo>
                <a:lnTo>
                  <a:pt x="309" y="49"/>
                </a:lnTo>
                <a:lnTo>
                  <a:pt x="312" y="44"/>
                </a:lnTo>
                <a:lnTo>
                  <a:pt x="315" y="40"/>
                </a:lnTo>
                <a:lnTo>
                  <a:pt x="316" y="35"/>
                </a:lnTo>
                <a:lnTo>
                  <a:pt x="319" y="29"/>
                </a:lnTo>
                <a:lnTo>
                  <a:pt x="320" y="23"/>
                </a:lnTo>
                <a:lnTo>
                  <a:pt x="321" y="18"/>
                </a:lnTo>
                <a:lnTo>
                  <a:pt x="322" y="13"/>
                </a:lnTo>
                <a:lnTo>
                  <a:pt x="322" y="8"/>
                </a:lnTo>
                <a:lnTo>
                  <a:pt x="322" y="0"/>
                </a:lnTo>
                <a:lnTo>
                  <a:pt x="324" y="0"/>
                </a:lnTo>
                <a:lnTo>
                  <a:pt x="325" y="0"/>
                </a:lnTo>
                <a:lnTo>
                  <a:pt x="326" y="1"/>
                </a:lnTo>
                <a:lnTo>
                  <a:pt x="328" y="2"/>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1101762" y="3094168"/>
            <a:ext cx="2282446" cy="2967698"/>
          </a:xfrm>
          <a:custGeom>
            <a:avLst/>
            <a:gdLst>
              <a:gd name="T0" fmla="*/ 87 w 1319"/>
              <a:gd name="T1" fmla="*/ 1389 h 1715"/>
              <a:gd name="T2" fmla="*/ 9 w 1319"/>
              <a:gd name="T3" fmla="*/ 1300 h 1715"/>
              <a:gd name="T4" fmla="*/ 74 w 1319"/>
              <a:gd name="T5" fmla="*/ 1236 h 1715"/>
              <a:gd name="T6" fmla="*/ 87 w 1319"/>
              <a:gd name="T7" fmla="*/ 1204 h 1715"/>
              <a:gd name="T8" fmla="*/ 272 w 1319"/>
              <a:gd name="T9" fmla="*/ 1036 h 1715"/>
              <a:gd name="T10" fmla="*/ 386 w 1319"/>
              <a:gd name="T11" fmla="*/ 948 h 1715"/>
              <a:gd name="T12" fmla="*/ 532 w 1319"/>
              <a:gd name="T13" fmla="*/ 783 h 1715"/>
              <a:gd name="T14" fmla="*/ 493 w 1319"/>
              <a:gd name="T15" fmla="*/ 703 h 1715"/>
              <a:gd name="T16" fmla="*/ 645 w 1319"/>
              <a:gd name="T17" fmla="*/ 682 h 1715"/>
              <a:gd name="T18" fmla="*/ 649 w 1319"/>
              <a:gd name="T19" fmla="*/ 698 h 1715"/>
              <a:gd name="T20" fmla="*/ 633 w 1319"/>
              <a:gd name="T21" fmla="*/ 653 h 1715"/>
              <a:gd name="T22" fmla="*/ 556 w 1319"/>
              <a:gd name="T23" fmla="*/ 621 h 1715"/>
              <a:gd name="T24" fmla="*/ 591 w 1319"/>
              <a:gd name="T25" fmla="*/ 606 h 1715"/>
              <a:gd name="T26" fmla="*/ 543 w 1319"/>
              <a:gd name="T27" fmla="*/ 594 h 1715"/>
              <a:gd name="T28" fmla="*/ 616 w 1319"/>
              <a:gd name="T29" fmla="*/ 575 h 1715"/>
              <a:gd name="T30" fmla="*/ 527 w 1319"/>
              <a:gd name="T31" fmla="*/ 556 h 1715"/>
              <a:gd name="T32" fmla="*/ 538 w 1319"/>
              <a:gd name="T33" fmla="*/ 541 h 1715"/>
              <a:gd name="T34" fmla="*/ 568 w 1319"/>
              <a:gd name="T35" fmla="*/ 517 h 1715"/>
              <a:gd name="T36" fmla="*/ 658 w 1319"/>
              <a:gd name="T37" fmla="*/ 496 h 1715"/>
              <a:gd name="T38" fmla="*/ 585 w 1319"/>
              <a:gd name="T39" fmla="*/ 614 h 1715"/>
              <a:gd name="T40" fmla="*/ 634 w 1319"/>
              <a:gd name="T41" fmla="*/ 695 h 1715"/>
              <a:gd name="T42" fmla="*/ 488 w 1319"/>
              <a:gd name="T43" fmla="*/ 814 h 1715"/>
              <a:gd name="T44" fmla="*/ 417 w 1319"/>
              <a:gd name="T45" fmla="*/ 889 h 1715"/>
              <a:gd name="T46" fmla="*/ 290 w 1319"/>
              <a:gd name="T47" fmla="*/ 1009 h 1715"/>
              <a:gd name="T48" fmla="*/ 153 w 1319"/>
              <a:gd name="T49" fmla="*/ 1121 h 1715"/>
              <a:gd name="T50" fmla="*/ 68 w 1319"/>
              <a:gd name="T51" fmla="*/ 1157 h 1715"/>
              <a:gd name="T52" fmla="*/ 176 w 1319"/>
              <a:gd name="T53" fmla="*/ 1028 h 1715"/>
              <a:gd name="T54" fmla="*/ 299 w 1319"/>
              <a:gd name="T55" fmla="*/ 933 h 1715"/>
              <a:gd name="T56" fmla="*/ 421 w 1319"/>
              <a:gd name="T57" fmla="*/ 788 h 1715"/>
              <a:gd name="T58" fmla="*/ 471 w 1319"/>
              <a:gd name="T59" fmla="*/ 748 h 1715"/>
              <a:gd name="T60" fmla="*/ 514 w 1319"/>
              <a:gd name="T61" fmla="*/ 719 h 1715"/>
              <a:gd name="T62" fmla="*/ 526 w 1319"/>
              <a:gd name="T63" fmla="*/ 605 h 1715"/>
              <a:gd name="T64" fmla="*/ 581 w 1319"/>
              <a:gd name="T65" fmla="*/ 649 h 1715"/>
              <a:gd name="T66" fmla="*/ 548 w 1319"/>
              <a:gd name="T67" fmla="*/ 566 h 1715"/>
              <a:gd name="T68" fmla="*/ 620 w 1319"/>
              <a:gd name="T69" fmla="*/ 495 h 1715"/>
              <a:gd name="T70" fmla="*/ 666 w 1319"/>
              <a:gd name="T71" fmla="*/ 477 h 1715"/>
              <a:gd name="T72" fmla="*/ 650 w 1319"/>
              <a:gd name="T73" fmla="*/ 479 h 1715"/>
              <a:gd name="T74" fmla="*/ 693 w 1319"/>
              <a:gd name="T75" fmla="*/ 439 h 1715"/>
              <a:gd name="T76" fmla="*/ 742 w 1319"/>
              <a:gd name="T77" fmla="*/ 411 h 1715"/>
              <a:gd name="T78" fmla="*/ 1035 w 1319"/>
              <a:gd name="T79" fmla="*/ 398 h 1715"/>
              <a:gd name="T80" fmla="*/ 1053 w 1319"/>
              <a:gd name="T81" fmla="*/ 372 h 1715"/>
              <a:gd name="T82" fmla="*/ 712 w 1319"/>
              <a:gd name="T83" fmla="*/ 398 h 1715"/>
              <a:gd name="T84" fmla="*/ 680 w 1319"/>
              <a:gd name="T85" fmla="*/ 403 h 1715"/>
              <a:gd name="T86" fmla="*/ 706 w 1319"/>
              <a:gd name="T87" fmla="*/ 363 h 1715"/>
              <a:gd name="T88" fmla="*/ 718 w 1319"/>
              <a:gd name="T89" fmla="*/ 368 h 1715"/>
              <a:gd name="T90" fmla="*/ 654 w 1319"/>
              <a:gd name="T91" fmla="*/ 347 h 1715"/>
              <a:gd name="T92" fmla="*/ 761 w 1319"/>
              <a:gd name="T93" fmla="*/ 326 h 1715"/>
              <a:gd name="T94" fmla="*/ 671 w 1319"/>
              <a:gd name="T95" fmla="*/ 306 h 1715"/>
              <a:gd name="T96" fmla="*/ 781 w 1319"/>
              <a:gd name="T97" fmla="*/ 291 h 1715"/>
              <a:gd name="T98" fmla="*/ 758 w 1319"/>
              <a:gd name="T99" fmla="*/ 317 h 1715"/>
              <a:gd name="T100" fmla="*/ 710 w 1319"/>
              <a:gd name="T101" fmla="*/ 360 h 1715"/>
              <a:gd name="T102" fmla="*/ 680 w 1319"/>
              <a:gd name="T103" fmla="*/ 276 h 1715"/>
              <a:gd name="T104" fmla="*/ 1273 w 1319"/>
              <a:gd name="T105" fmla="*/ 246 h 1715"/>
              <a:gd name="T106" fmla="*/ 1187 w 1319"/>
              <a:gd name="T107" fmla="*/ 240 h 1715"/>
              <a:gd name="T108" fmla="*/ 1145 w 1319"/>
              <a:gd name="T109" fmla="*/ 282 h 1715"/>
              <a:gd name="T110" fmla="*/ 1098 w 1319"/>
              <a:gd name="T111" fmla="*/ 151 h 1715"/>
              <a:gd name="T112" fmla="*/ 1176 w 1319"/>
              <a:gd name="T113" fmla="*/ 12 h 1715"/>
              <a:gd name="T114" fmla="*/ 964 w 1319"/>
              <a:gd name="T115" fmla="*/ 37 h 1715"/>
              <a:gd name="T116" fmla="*/ 1042 w 1319"/>
              <a:gd name="T117" fmla="*/ 178 h 1715"/>
              <a:gd name="T118" fmla="*/ 987 w 1319"/>
              <a:gd name="T119" fmla="*/ 312 h 1715"/>
              <a:gd name="T120" fmla="*/ 879 w 1319"/>
              <a:gd name="T121" fmla="*/ 166 h 1715"/>
              <a:gd name="T122" fmla="*/ 782 w 1319"/>
              <a:gd name="T123" fmla="*/ 15 h 1715"/>
              <a:gd name="T124" fmla="*/ 1188 w 1319"/>
              <a:gd name="T125" fmla="*/ 51 h 1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1715">
                <a:moveTo>
                  <a:pt x="318" y="1711"/>
                </a:moveTo>
                <a:lnTo>
                  <a:pt x="318" y="1712"/>
                </a:lnTo>
                <a:lnTo>
                  <a:pt x="319" y="1712"/>
                </a:lnTo>
                <a:lnTo>
                  <a:pt x="319" y="1714"/>
                </a:lnTo>
                <a:lnTo>
                  <a:pt x="318" y="1714"/>
                </a:lnTo>
                <a:lnTo>
                  <a:pt x="318" y="1715"/>
                </a:lnTo>
                <a:lnTo>
                  <a:pt x="316" y="1715"/>
                </a:lnTo>
                <a:lnTo>
                  <a:pt x="315" y="1715"/>
                </a:lnTo>
                <a:lnTo>
                  <a:pt x="315" y="1714"/>
                </a:lnTo>
                <a:lnTo>
                  <a:pt x="316" y="1714"/>
                </a:lnTo>
                <a:lnTo>
                  <a:pt x="316" y="1712"/>
                </a:lnTo>
                <a:lnTo>
                  <a:pt x="318" y="1711"/>
                </a:lnTo>
                <a:close/>
                <a:moveTo>
                  <a:pt x="348" y="1710"/>
                </a:moveTo>
                <a:lnTo>
                  <a:pt x="346" y="1710"/>
                </a:lnTo>
                <a:lnTo>
                  <a:pt x="346" y="1708"/>
                </a:lnTo>
                <a:lnTo>
                  <a:pt x="348" y="1707"/>
                </a:lnTo>
                <a:lnTo>
                  <a:pt x="349" y="1707"/>
                </a:lnTo>
                <a:lnTo>
                  <a:pt x="349" y="1708"/>
                </a:lnTo>
                <a:lnTo>
                  <a:pt x="348" y="1710"/>
                </a:lnTo>
                <a:close/>
                <a:moveTo>
                  <a:pt x="272" y="1689"/>
                </a:moveTo>
                <a:lnTo>
                  <a:pt x="272" y="1690"/>
                </a:lnTo>
                <a:lnTo>
                  <a:pt x="272" y="1689"/>
                </a:lnTo>
                <a:lnTo>
                  <a:pt x="272" y="1687"/>
                </a:lnTo>
                <a:lnTo>
                  <a:pt x="273" y="1687"/>
                </a:lnTo>
                <a:lnTo>
                  <a:pt x="273" y="1689"/>
                </a:lnTo>
                <a:lnTo>
                  <a:pt x="272" y="1689"/>
                </a:lnTo>
                <a:close/>
                <a:moveTo>
                  <a:pt x="280" y="1685"/>
                </a:moveTo>
                <a:lnTo>
                  <a:pt x="278" y="1685"/>
                </a:lnTo>
                <a:lnTo>
                  <a:pt x="278" y="1683"/>
                </a:lnTo>
                <a:lnTo>
                  <a:pt x="280" y="1685"/>
                </a:lnTo>
                <a:close/>
                <a:moveTo>
                  <a:pt x="261" y="1678"/>
                </a:moveTo>
                <a:lnTo>
                  <a:pt x="260" y="1680"/>
                </a:lnTo>
                <a:lnTo>
                  <a:pt x="259" y="1680"/>
                </a:lnTo>
                <a:lnTo>
                  <a:pt x="259" y="1678"/>
                </a:lnTo>
                <a:lnTo>
                  <a:pt x="260" y="1677"/>
                </a:lnTo>
                <a:lnTo>
                  <a:pt x="261" y="1677"/>
                </a:lnTo>
                <a:lnTo>
                  <a:pt x="261" y="1678"/>
                </a:lnTo>
                <a:close/>
                <a:moveTo>
                  <a:pt x="263" y="1677"/>
                </a:moveTo>
                <a:lnTo>
                  <a:pt x="263" y="1676"/>
                </a:lnTo>
                <a:lnTo>
                  <a:pt x="263" y="1677"/>
                </a:lnTo>
                <a:close/>
                <a:moveTo>
                  <a:pt x="263" y="1666"/>
                </a:moveTo>
                <a:lnTo>
                  <a:pt x="263" y="1668"/>
                </a:lnTo>
                <a:lnTo>
                  <a:pt x="261" y="1668"/>
                </a:lnTo>
                <a:lnTo>
                  <a:pt x="260" y="1666"/>
                </a:lnTo>
                <a:lnTo>
                  <a:pt x="261" y="1666"/>
                </a:lnTo>
                <a:lnTo>
                  <a:pt x="263" y="1665"/>
                </a:lnTo>
                <a:lnTo>
                  <a:pt x="264" y="1665"/>
                </a:lnTo>
                <a:lnTo>
                  <a:pt x="264" y="1666"/>
                </a:lnTo>
                <a:lnTo>
                  <a:pt x="263" y="1666"/>
                </a:lnTo>
                <a:close/>
                <a:moveTo>
                  <a:pt x="361" y="1610"/>
                </a:moveTo>
                <a:lnTo>
                  <a:pt x="360" y="1610"/>
                </a:lnTo>
                <a:lnTo>
                  <a:pt x="361" y="1609"/>
                </a:lnTo>
                <a:lnTo>
                  <a:pt x="361" y="1610"/>
                </a:lnTo>
                <a:close/>
                <a:moveTo>
                  <a:pt x="336" y="1533"/>
                </a:moveTo>
                <a:lnTo>
                  <a:pt x="335" y="1533"/>
                </a:lnTo>
                <a:lnTo>
                  <a:pt x="335" y="1532"/>
                </a:lnTo>
                <a:lnTo>
                  <a:pt x="336" y="1530"/>
                </a:lnTo>
                <a:lnTo>
                  <a:pt x="337" y="1530"/>
                </a:lnTo>
                <a:lnTo>
                  <a:pt x="337" y="1532"/>
                </a:lnTo>
                <a:lnTo>
                  <a:pt x="336" y="1532"/>
                </a:lnTo>
                <a:lnTo>
                  <a:pt x="336" y="1533"/>
                </a:lnTo>
                <a:close/>
                <a:moveTo>
                  <a:pt x="339" y="1529"/>
                </a:moveTo>
                <a:lnTo>
                  <a:pt x="337" y="1529"/>
                </a:lnTo>
                <a:lnTo>
                  <a:pt x="339" y="1529"/>
                </a:lnTo>
                <a:close/>
                <a:moveTo>
                  <a:pt x="343" y="1502"/>
                </a:moveTo>
                <a:lnTo>
                  <a:pt x="341" y="1502"/>
                </a:lnTo>
                <a:lnTo>
                  <a:pt x="341" y="1500"/>
                </a:lnTo>
                <a:lnTo>
                  <a:pt x="343" y="1500"/>
                </a:lnTo>
                <a:lnTo>
                  <a:pt x="343" y="1502"/>
                </a:lnTo>
                <a:close/>
                <a:moveTo>
                  <a:pt x="341" y="1500"/>
                </a:moveTo>
                <a:lnTo>
                  <a:pt x="340" y="1500"/>
                </a:lnTo>
                <a:lnTo>
                  <a:pt x="341" y="1500"/>
                </a:lnTo>
                <a:close/>
                <a:moveTo>
                  <a:pt x="340" y="1500"/>
                </a:moveTo>
                <a:lnTo>
                  <a:pt x="340" y="1499"/>
                </a:lnTo>
                <a:lnTo>
                  <a:pt x="339" y="1499"/>
                </a:lnTo>
                <a:lnTo>
                  <a:pt x="339" y="1498"/>
                </a:lnTo>
                <a:lnTo>
                  <a:pt x="339" y="1496"/>
                </a:lnTo>
                <a:lnTo>
                  <a:pt x="340" y="1496"/>
                </a:lnTo>
                <a:lnTo>
                  <a:pt x="340" y="1498"/>
                </a:lnTo>
                <a:lnTo>
                  <a:pt x="340" y="1499"/>
                </a:lnTo>
                <a:lnTo>
                  <a:pt x="340" y="1500"/>
                </a:lnTo>
                <a:close/>
                <a:moveTo>
                  <a:pt x="365" y="1495"/>
                </a:moveTo>
                <a:lnTo>
                  <a:pt x="366" y="1496"/>
                </a:lnTo>
                <a:lnTo>
                  <a:pt x="365" y="1498"/>
                </a:lnTo>
                <a:lnTo>
                  <a:pt x="365" y="1499"/>
                </a:lnTo>
                <a:lnTo>
                  <a:pt x="365" y="1500"/>
                </a:lnTo>
                <a:lnTo>
                  <a:pt x="363" y="1500"/>
                </a:lnTo>
                <a:lnTo>
                  <a:pt x="363" y="1502"/>
                </a:lnTo>
                <a:lnTo>
                  <a:pt x="363" y="1503"/>
                </a:lnTo>
                <a:lnTo>
                  <a:pt x="363" y="1504"/>
                </a:lnTo>
                <a:lnTo>
                  <a:pt x="362" y="1504"/>
                </a:lnTo>
                <a:lnTo>
                  <a:pt x="362" y="1505"/>
                </a:lnTo>
                <a:lnTo>
                  <a:pt x="363" y="1505"/>
                </a:lnTo>
                <a:lnTo>
                  <a:pt x="363" y="1507"/>
                </a:lnTo>
                <a:lnTo>
                  <a:pt x="363" y="1508"/>
                </a:lnTo>
                <a:lnTo>
                  <a:pt x="363" y="1509"/>
                </a:lnTo>
                <a:lnTo>
                  <a:pt x="365" y="1509"/>
                </a:lnTo>
                <a:lnTo>
                  <a:pt x="366" y="1509"/>
                </a:lnTo>
                <a:lnTo>
                  <a:pt x="367" y="1511"/>
                </a:lnTo>
                <a:lnTo>
                  <a:pt x="367" y="1512"/>
                </a:lnTo>
                <a:lnTo>
                  <a:pt x="366" y="1512"/>
                </a:lnTo>
                <a:lnTo>
                  <a:pt x="365" y="1511"/>
                </a:lnTo>
                <a:lnTo>
                  <a:pt x="363" y="1511"/>
                </a:lnTo>
                <a:lnTo>
                  <a:pt x="363" y="1509"/>
                </a:lnTo>
                <a:lnTo>
                  <a:pt x="362" y="1509"/>
                </a:lnTo>
                <a:lnTo>
                  <a:pt x="361" y="1511"/>
                </a:lnTo>
                <a:lnTo>
                  <a:pt x="362" y="1511"/>
                </a:lnTo>
                <a:lnTo>
                  <a:pt x="361" y="1511"/>
                </a:lnTo>
                <a:lnTo>
                  <a:pt x="360" y="1511"/>
                </a:lnTo>
                <a:lnTo>
                  <a:pt x="358" y="1511"/>
                </a:lnTo>
                <a:lnTo>
                  <a:pt x="356" y="1511"/>
                </a:lnTo>
                <a:lnTo>
                  <a:pt x="356" y="1509"/>
                </a:lnTo>
                <a:lnTo>
                  <a:pt x="354" y="1509"/>
                </a:lnTo>
                <a:lnTo>
                  <a:pt x="356" y="1509"/>
                </a:lnTo>
                <a:lnTo>
                  <a:pt x="356" y="1508"/>
                </a:lnTo>
                <a:lnTo>
                  <a:pt x="356" y="1507"/>
                </a:lnTo>
                <a:lnTo>
                  <a:pt x="354" y="1507"/>
                </a:lnTo>
                <a:lnTo>
                  <a:pt x="353" y="1508"/>
                </a:lnTo>
                <a:lnTo>
                  <a:pt x="354" y="1509"/>
                </a:lnTo>
                <a:lnTo>
                  <a:pt x="353" y="1509"/>
                </a:lnTo>
                <a:lnTo>
                  <a:pt x="353" y="1508"/>
                </a:lnTo>
                <a:lnTo>
                  <a:pt x="352" y="1508"/>
                </a:lnTo>
                <a:lnTo>
                  <a:pt x="350" y="1508"/>
                </a:lnTo>
                <a:lnTo>
                  <a:pt x="349" y="1507"/>
                </a:lnTo>
                <a:lnTo>
                  <a:pt x="349" y="1508"/>
                </a:lnTo>
                <a:lnTo>
                  <a:pt x="348" y="1508"/>
                </a:lnTo>
                <a:lnTo>
                  <a:pt x="348" y="1507"/>
                </a:lnTo>
                <a:lnTo>
                  <a:pt x="346" y="1507"/>
                </a:lnTo>
                <a:lnTo>
                  <a:pt x="345" y="1505"/>
                </a:lnTo>
                <a:lnTo>
                  <a:pt x="344" y="1505"/>
                </a:lnTo>
                <a:lnTo>
                  <a:pt x="343" y="1505"/>
                </a:lnTo>
                <a:lnTo>
                  <a:pt x="343" y="1504"/>
                </a:lnTo>
                <a:lnTo>
                  <a:pt x="343" y="1503"/>
                </a:lnTo>
                <a:lnTo>
                  <a:pt x="344" y="1503"/>
                </a:lnTo>
                <a:lnTo>
                  <a:pt x="344" y="1502"/>
                </a:lnTo>
                <a:lnTo>
                  <a:pt x="343" y="1500"/>
                </a:lnTo>
                <a:lnTo>
                  <a:pt x="341" y="1500"/>
                </a:lnTo>
                <a:lnTo>
                  <a:pt x="341" y="1499"/>
                </a:lnTo>
                <a:lnTo>
                  <a:pt x="341" y="1498"/>
                </a:lnTo>
                <a:lnTo>
                  <a:pt x="343" y="1498"/>
                </a:lnTo>
                <a:lnTo>
                  <a:pt x="343" y="1496"/>
                </a:lnTo>
                <a:lnTo>
                  <a:pt x="344" y="1496"/>
                </a:lnTo>
                <a:lnTo>
                  <a:pt x="345" y="1496"/>
                </a:lnTo>
                <a:lnTo>
                  <a:pt x="346" y="1495"/>
                </a:lnTo>
                <a:lnTo>
                  <a:pt x="348" y="1495"/>
                </a:lnTo>
                <a:lnTo>
                  <a:pt x="349" y="1495"/>
                </a:lnTo>
                <a:lnTo>
                  <a:pt x="350" y="1495"/>
                </a:lnTo>
                <a:lnTo>
                  <a:pt x="352" y="1495"/>
                </a:lnTo>
                <a:lnTo>
                  <a:pt x="353" y="1495"/>
                </a:lnTo>
                <a:lnTo>
                  <a:pt x="354" y="1495"/>
                </a:lnTo>
                <a:lnTo>
                  <a:pt x="354" y="1496"/>
                </a:lnTo>
                <a:lnTo>
                  <a:pt x="354" y="1495"/>
                </a:lnTo>
                <a:lnTo>
                  <a:pt x="356" y="1495"/>
                </a:lnTo>
                <a:lnTo>
                  <a:pt x="356" y="1494"/>
                </a:lnTo>
                <a:lnTo>
                  <a:pt x="357" y="1494"/>
                </a:lnTo>
                <a:lnTo>
                  <a:pt x="358" y="1492"/>
                </a:lnTo>
                <a:lnTo>
                  <a:pt x="360" y="1491"/>
                </a:lnTo>
                <a:lnTo>
                  <a:pt x="362" y="1491"/>
                </a:lnTo>
                <a:lnTo>
                  <a:pt x="362" y="1492"/>
                </a:lnTo>
                <a:lnTo>
                  <a:pt x="363" y="1492"/>
                </a:lnTo>
                <a:lnTo>
                  <a:pt x="365" y="1494"/>
                </a:lnTo>
                <a:lnTo>
                  <a:pt x="365" y="1495"/>
                </a:lnTo>
                <a:close/>
                <a:moveTo>
                  <a:pt x="350" y="1486"/>
                </a:moveTo>
                <a:lnTo>
                  <a:pt x="349" y="1486"/>
                </a:lnTo>
                <a:lnTo>
                  <a:pt x="349" y="1485"/>
                </a:lnTo>
                <a:lnTo>
                  <a:pt x="350" y="1485"/>
                </a:lnTo>
                <a:lnTo>
                  <a:pt x="350" y="1486"/>
                </a:lnTo>
                <a:close/>
                <a:moveTo>
                  <a:pt x="346" y="1483"/>
                </a:moveTo>
                <a:lnTo>
                  <a:pt x="345" y="1483"/>
                </a:lnTo>
                <a:lnTo>
                  <a:pt x="345" y="1482"/>
                </a:lnTo>
                <a:lnTo>
                  <a:pt x="346" y="1483"/>
                </a:lnTo>
                <a:close/>
                <a:moveTo>
                  <a:pt x="343" y="1481"/>
                </a:moveTo>
                <a:lnTo>
                  <a:pt x="343" y="1479"/>
                </a:lnTo>
                <a:lnTo>
                  <a:pt x="343" y="1481"/>
                </a:lnTo>
                <a:close/>
                <a:moveTo>
                  <a:pt x="341" y="1481"/>
                </a:moveTo>
                <a:lnTo>
                  <a:pt x="341" y="1479"/>
                </a:lnTo>
                <a:lnTo>
                  <a:pt x="341" y="1481"/>
                </a:lnTo>
                <a:close/>
                <a:moveTo>
                  <a:pt x="343" y="1475"/>
                </a:moveTo>
                <a:lnTo>
                  <a:pt x="341" y="1475"/>
                </a:lnTo>
                <a:lnTo>
                  <a:pt x="341" y="1474"/>
                </a:lnTo>
                <a:lnTo>
                  <a:pt x="343" y="1474"/>
                </a:lnTo>
                <a:lnTo>
                  <a:pt x="343" y="1475"/>
                </a:lnTo>
                <a:close/>
                <a:moveTo>
                  <a:pt x="341" y="1464"/>
                </a:moveTo>
                <a:lnTo>
                  <a:pt x="340" y="1464"/>
                </a:lnTo>
                <a:lnTo>
                  <a:pt x="340" y="1462"/>
                </a:lnTo>
                <a:lnTo>
                  <a:pt x="341" y="1462"/>
                </a:lnTo>
                <a:lnTo>
                  <a:pt x="343" y="1462"/>
                </a:lnTo>
                <a:lnTo>
                  <a:pt x="341" y="1462"/>
                </a:lnTo>
                <a:lnTo>
                  <a:pt x="341" y="1464"/>
                </a:lnTo>
                <a:close/>
                <a:moveTo>
                  <a:pt x="87" y="1389"/>
                </a:moveTo>
                <a:lnTo>
                  <a:pt x="86" y="1389"/>
                </a:lnTo>
                <a:lnTo>
                  <a:pt x="86" y="1388"/>
                </a:lnTo>
                <a:lnTo>
                  <a:pt x="86" y="1386"/>
                </a:lnTo>
                <a:lnTo>
                  <a:pt x="86" y="1388"/>
                </a:lnTo>
                <a:lnTo>
                  <a:pt x="87" y="1388"/>
                </a:lnTo>
                <a:lnTo>
                  <a:pt x="87" y="1389"/>
                </a:lnTo>
                <a:close/>
                <a:moveTo>
                  <a:pt x="83" y="1385"/>
                </a:moveTo>
                <a:lnTo>
                  <a:pt x="83" y="1384"/>
                </a:lnTo>
                <a:lnTo>
                  <a:pt x="85" y="1384"/>
                </a:lnTo>
                <a:lnTo>
                  <a:pt x="86" y="1385"/>
                </a:lnTo>
                <a:lnTo>
                  <a:pt x="83" y="1385"/>
                </a:lnTo>
                <a:close/>
                <a:moveTo>
                  <a:pt x="85" y="1376"/>
                </a:moveTo>
                <a:lnTo>
                  <a:pt x="83" y="1376"/>
                </a:lnTo>
                <a:lnTo>
                  <a:pt x="82" y="1376"/>
                </a:lnTo>
                <a:lnTo>
                  <a:pt x="83" y="1376"/>
                </a:lnTo>
                <a:lnTo>
                  <a:pt x="85" y="1376"/>
                </a:lnTo>
                <a:close/>
                <a:moveTo>
                  <a:pt x="102" y="1371"/>
                </a:moveTo>
                <a:lnTo>
                  <a:pt x="102" y="1369"/>
                </a:lnTo>
                <a:lnTo>
                  <a:pt x="103" y="1371"/>
                </a:lnTo>
                <a:lnTo>
                  <a:pt x="102" y="1371"/>
                </a:lnTo>
                <a:close/>
                <a:moveTo>
                  <a:pt x="350" y="1337"/>
                </a:moveTo>
                <a:lnTo>
                  <a:pt x="349" y="1337"/>
                </a:lnTo>
                <a:lnTo>
                  <a:pt x="350" y="1337"/>
                </a:lnTo>
                <a:close/>
                <a:moveTo>
                  <a:pt x="369" y="1329"/>
                </a:moveTo>
                <a:lnTo>
                  <a:pt x="367" y="1329"/>
                </a:lnTo>
                <a:lnTo>
                  <a:pt x="369" y="1327"/>
                </a:lnTo>
                <a:lnTo>
                  <a:pt x="369" y="1329"/>
                </a:lnTo>
                <a:close/>
                <a:moveTo>
                  <a:pt x="363" y="1327"/>
                </a:moveTo>
                <a:lnTo>
                  <a:pt x="365" y="1327"/>
                </a:lnTo>
                <a:lnTo>
                  <a:pt x="363" y="1327"/>
                </a:lnTo>
                <a:close/>
                <a:moveTo>
                  <a:pt x="369" y="1326"/>
                </a:moveTo>
                <a:lnTo>
                  <a:pt x="367" y="1326"/>
                </a:lnTo>
                <a:lnTo>
                  <a:pt x="369" y="1326"/>
                </a:lnTo>
                <a:close/>
                <a:moveTo>
                  <a:pt x="68" y="1313"/>
                </a:moveTo>
                <a:lnTo>
                  <a:pt x="68" y="1314"/>
                </a:lnTo>
                <a:lnTo>
                  <a:pt x="66" y="1314"/>
                </a:lnTo>
                <a:lnTo>
                  <a:pt x="65" y="1314"/>
                </a:lnTo>
                <a:lnTo>
                  <a:pt x="65" y="1313"/>
                </a:lnTo>
                <a:lnTo>
                  <a:pt x="66" y="1313"/>
                </a:lnTo>
                <a:lnTo>
                  <a:pt x="68" y="1313"/>
                </a:lnTo>
                <a:close/>
                <a:moveTo>
                  <a:pt x="7" y="1310"/>
                </a:moveTo>
                <a:lnTo>
                  <a:pt x="7" y="1312"/>
                </a:lnTo>
                <a:lnTo>
                  <a:pt x="7" y="1310"/>
                </a:lnTo>
                <a:close/>
                <a:moveTo>
                  <a:pt x="68" y="1293"/>
                </a:moveTo>
                <a:lnTo>
                  <a:pt x="66" y="1293"/>
                </a:lnTo>
                <a:lnTo>
                  <a:pt x="66" y="1292"/>
                </a:lnTo>
                <a:lnTo>
                  <a:pt x="68" y="1292"/>
                </a:lnTo>
                <a:lnTo>
                  <a:pt x="68" y="1293"/>
                </a:lnTo>
                <a:close/>
                <a:moveTo>
                  <a:pt x="399" y="1283"/>
                </a:moveTo>
                <a:lnTo>
                  <a:pt x="397" y="1282"/>
                </a:lnTo>
                <a:lnTo>
                  <a:pt x="399" y="1282"/>
                </a:lnTo>
                <a:lnTo>
                  <a:pt x="399" y="1283"/>
                </a:lnTo>
                <a:close/>
                <a:moveTo>
                  <a:pt x="5" y="1282"/>
                </a:moveTo>
                <a:lnTo>
                  <a:pt x="5" y="1280"/>
                </a:lnTo>
                <a:lnTo>
                  <a:pt x="5" y="1282"/>
                </a:lnTo>
                <a:close/>
                <a:moveTo>
                  <a:pt x="55" y="1270"/>
                </a:moveTo>
                <a:lnTo>
                  <a:pt x="53" y="1269"/>
                </a:lnTo>
                <a:lnTo>
                  <a:pt x="55" y="1269"/>
                </a:lnTo>
                <a:lnTo>
                  <a:pt x="55" y="1270"/>
                </a:lnTo>
                <a:close/>
                <a:moveTo>
                  <a:pt x="20" y="1258"/>
                </a:moveTo>
                <a:lnTo>
                  <a:pt x="18" y="1258"/>
                </a:lnTo>
                <a:lnTo>
                  <a:pt x="17" y="1258"/>
                </a:lnTo>
                <a:lnTo>
                  <a:pt x="18" y="1257"/>
                </a:lnTo>
                <a:lnTo>
                  <a:pt x="19" y="1257"/>
                </a:lnTo>
                <a:lnTo>
                  <a:pt x="20" y="1258"/>
                </a:lnTo>
                <a:close/>
                <a:moveTo>
                  <a:pt x="27" y="1257"/>
                </a:moveTo>
                <a:lnTo>
                  <a:pt x="26" y="1257"/>
                </a:lnTo>
                <a:lnTo>
                  <a:pt x="27" y="1257"/>
                </a:lnTo>
                <a:close/>
                <a:moveTo>
                  <a:pt x="32" y="1255"/>
                </a:moveTo>
                <a:lnTo>
                  <a:pt x="34" y="1255"/>
                </a:lnTo>
                <a:lnTo>
                  <a:pt x="34" y="1257"/>
                </a:lnTo>
                <a:lnTo>
                  <a:pt x="34" y="1258"/>
                </a:lnTo>
                <a:lnTo>
                  <a:pt x="35" y="1259"/>
                </a:lnTo>
                <a:lnTo>
                  <a:pt x="35" y="1261"/>
                </a:lnTo>
                <a:lnTo>
                  <a:pt x="35" y="1262"/>
                </a:lnTo>
                <a:lnTo>
                  <a:pt x="35" y="1263"/>
                </a:lnTo>
                <a:lnTo>
                  <a:pt x="35" y="1265"/>
                </a:lnTo>
                <a:lnTo>
                  <a:pt x="35" y="1266"/>
                </a:lnTo>
                <a:lnTo>
                  <a:pt x="35" y="1267"/>
                </a:lnTo>
                <a:lnTo>
                  <a:pt x="35" y="1270"/>
                </a:lnTo>
                <a:lnTo>
                  <a:pt x="34" y="1270"/>
                </a:lnTo>
                <a:lnTo>
                  <a:pt x="32" y="1270"/>
                </a:lnTo>
                <a:lnTo>
                  <a:pt x="32" y="1271"/>
                </a:lnTo>
                <a:lnTo>
                  <a:pt x="34" y="1271"/>
                </a:lnTo>
                <a:lnTo>
                  <a:pt x="35" y="1271"/>
                </a:lnTo>
                <a:lnTo>
                  <a:pt x="35" y="1272"/>
                </a:lnTo>
                <a:lnTo>
                  <a:pt x="34" y="1274"/>
                </a:lnTo>
                <a:lnTo>
                  <a:pt x="34" y="1272"/>
                </a:lnTo>
                <a:lnTo>
                  <a:pt x="32" y="1272"/>
                </a:lnTo>
                <a:lnTo>
                  <a:pt x="32" y="1274"/>
                </a:lnTo>
                <a:lnTo>
                  <a:pt x="31" y="1274"/>
                </a:lnTo>
                <a:lnTo>
                  <a:pt x="31" y="1275"/>
                </a:lnTo>
                <a:lnTo>
                  <a:pt x="30" y="1275"/>
                </a:lnTo>
                <a:lnTo>
                  <a:pt x="30" y="1276"/>
                </a:lnTo>
                <a:lnTo>
                  <a:pt x="28" y="1276"/>
                </a:lnTo>
                <a:lnTo>
                  <a:pt x="28" y="1278"/>
                </a:lnTo>
                <a:lnTo>
                  <a:pt x="30" y="1278"/>
                </a:lnTo>
                <a:lnTo>
                  <a:pt x="31" y="1278"/>
                </a:lnTo>
                <a:lnTo>
                  <a:pt x="32" y="1276"/>
                </a:lnTo>
                <a:lnTo>
                  <a:pt x="34" y="1276"/>
                </a:lnTo>
                <a:lnTo>
                  <a:pt x="34" y="1278"/>
                </a:lnTo>
                <a:lnTo>
                  <a:pt x="34" y="1279"/>
                </a:lnTo>
                <a:lnTo>
                  <a:pt x="34" y="1280"/>
                </a:lnTo>
                <a:lnTo>
                  <a:pt x="35" y="1280"/>
                </a:lnTo>
                <a:lnTo>
                  <a:pt x="34" y="1282"/>
                </a:lnTo>
                <a:lnTo>
                  <a:pt x="35" y="1282"/>
                </a:lnTo>
                <a:lnTo>
                  <a:pt x="35" y="1283"/>
                </a:lnTo>
                <a:lnTo>
                  <a:pt x="35" y="1284"/>
                </a:lnTo>
                <a:lnTo>
                  <a:pt x="35" y="1286"/>
                </a:lnTo>
                <a:lnTo>
                  <a:pt x="35" y="1287"/>
                </a:lnTo>
                <a:lnTo>
                  <a:pt x="36" y="1287"/>
                </a:lnTo>
                <a:lnTo>
                  <a:pt x="36" y="1288"/>
                </a:lnTo>
                <a:lnTo>
                  <a:pt x="35" y="1288"/>
                </a:lnTo>
                <a:lnTo>
                  <a:pt x="35" y="1289"/>
                </a:lnTo>
                <a:lnTo>
                  <a:pt x="36" y="1289"/>
                </a:lnTo>
                <a:lnTo>
                  <a:pt x="36" y="1291"/>
                </a:lnTo>
                <a:lnTo>
                  <a:pt x="35" y="1291"/>
                </a:lnTo>
                <a:lnTo>
                  <a:pt x="36" y="1291"/>
                </a:lnTo>
                <a:lnTo>
                  <a:pt x="36" y="1292"/>
                </a:lnTo>
                <a:lnTo>
                  <a:pt x="36" y="1293"/>
                </a:lnTo>
                <a:lnTo>
                  <a:pt x="36" y="1295"/>
                </a:lnTo>
                <a:lnTo>
                  <a:pt x="36" y="1296"/>
                </a:lnTo>
                <a:lnTo>
                  <a:pt x="36" y="1297"/>
                </a:lnTo>
                <a:lnTo>
                  <a:pt x="35" y="1297"/>
                </a:lnTo>
                <a:lnTo>
                  <a:pt x="35" y="1296"/>
                </a:lnTo>
                <a:lnTo>
                  <a:pt x="35" y="1297"/>
                </a:lnTo>
                <a:lnTo>
                  <a:pt x="34" y="1297"/>
                </a:lnTo>
                <a:lnTo>
                  <a:pt x="34" y="1296"/>
                </a:lnTo>
                <a:lnTo>
                  <a:pt x="34" y="1297"/>
                </a:lnTo>
                <a:lnTo>
                  <a:pt x="32" y="1297"/>
                </a:lnTo>
                <a:lnTo>
                  <a:pt x="32" y="1299"/>
                </a:lnTo>
                <a:lnTo>
                  <a:pt x="32" y="1300"/>
                </a:lnTo>
                <a:lnTo>
                  <a:pt x="34" y="1301"/>
                </a:lnTo>
                <a:lnTo>
                  <a:pt x="35" y="1301"/>
                </a:lnTo>
                <a:lnTo>
                  <a:pt x="35" y="1303"/>
                </a:lnTo>
                <a:lnTo>
                  <a:pt x="34" y="1303"/>
                </a:lnTo>
                <a:lnTo>
                  <a:pt x="34" y="1304"/>
                </a:lnTo>
                <a:lnTo>
                  <a:pt x="34" y="1305"/>
                </a:lnTo>
                <a:lnTo>
                  <a:pt x="34" y="1307"/>
                </a:lnTo>
                <a:lnTo>
                  <a:pt x="32" y="1307"/>
                </a:lnTo>
                <a:lnTo>
                  <a:pt x="31" y="1307"/>
                </a:lnTo>
                <a:lnTo>
                  <a:pt x="32" y="1307"/>
                </a:lnTo>
                <a:lnTo>
                  <a:pt x="32" y="1308"/>
                </a:lnTo>
                <a:lnTo>
                  <a:pt x="31" y="1309"/>
                </a:lnTo>
                <a:lnTo>
                  <a:pt x="31" y="1310"/>
                </a:lnTo>
                <a:lnTo>
                  <a:pt x="30" y="1310"/>
                </a:lnTo>
                <a:lnTo>
                  <a:pt x="28" y="1313"/>
                </a:lnTo>
                <a:lnTo>
                  <a:pt x="27" y="1313"/>
                </a:lnTo>
                <a:lnTo>
                  <a:pt x="26" y="1313"/>
                </a:lnTo>
                <a:lnTo>
                  <a:pt x="26" y="1314"/>
                </a:lnTo>
                <a:lnTo>
                  <a:pt x="24" y="1316"/>
                </a:lnTo>
                <a:lnTo>
                  <a:pt x="23" y="1317"/>
                </a:lnTo>
                <a:lnTo>
                  <a:pt x="22" y="1317"/>
                </a:lnTo>
                <a:lnTo>
                  <a:pt x="22" y="1316"/>
                </a:lnTo>
                <a:lnTo>
                  <a:pt x="20" y="1316"/>
                </a:lnTo>
                <a:lnTo>
                  <a:pt x="20" y="1314"/>
                </a:lnTo>
                <a:lnTo>
                  <a:pt x="19" y="1314"/>
                </a:lnTo>
                <a:lnTo>
                  <a:pt x="19" y="1316"/>
                </a:lnTo>
                <a:lnTo>
                  <a:pt x="20" y="1317"/>
                </a:lnTo>
                <a:lnTo>
                  <a:pt x="22" y="1318"/>
                </a:lnTo>
                <a:lnTo>
                  <a:pt x="22" y="1320"/>
                </a:lnTo>
                <a:lnTo>
                  <a:pt x="20" y="1320"/>
                </a:lnTo>
                <a:lnTo>
                  <a:pt x="19" y="1320"/>
                </a:lnTo>
                <a:lnTo>
                  <a:pt x="18" y="1320"/>
                </a:lnTo>
                <a:lnTo>
                  <a:pt x="18" y="1318"/>
                </a:lnTo>
                <a:lnTo>
                  <a:pt x="17" y="1318"/>
                </a:lnTo>
                <a:lnTo>
                  <a:pt x="15" y="1318"/>
                </a:lnTo>
                <a:lnTo>
                  <a:pt x="15" y="1317"/>
                </a:lnTo>
                <a:lnTo>
                  <a:pt x="14" y="1316"/>
                </a:lnTo>
                <a:lnTo>
                  <a:pt x="15" y="1316"/>
                </a:lnTo>
                <a:lnTo>
                  <a:pt x="15" y="1314"/>
                </a:lnTo>
                <a:lnTo>
                  <a:pt x="14" y="1313"/>
                </a:lnTo>
                <a:lnTo>
                  <a:pt x="14" y="1310"/>
                </a:lnTo>
                <a:lnTo>
                  <a:pt x="15" y="1310"/>
                </a:lnTo>
                <a:lnTo>
                  <a:pt x="15" y="1309"/>
                </a:lnTo>
                <a:lnTo>
                  <a:pt x="17" y="1309"/>
                </a:lnTo>
                <a:lnTo>
                  <a:pt x="17" y="1308"/>
                </a:lnTo>
                <a:lnTo>
                  <a:pt x="15" y="1308"/>
                </a:lnTo>
                <a:lnTo>
                  <a:pt x="14" y="1309"/>
                </a:lnTo>
                <a:lnTo>
                  <a:pt x="14" y="1308"/>
                </a:lnTo>
                <a:lnTo>
                  <a:pt x="13" y="1308"/>
                </a:lnTo>
                <a:lnTo>
                  <a:pt x="11" y="1308"/>
                </a:lnTo>
                <a:lnTo>
                  <a:pt x="11" y="1307"/>
                </a:lnTo>
                <a:lnTo>
                  <a:pt x="11" y="1305"/>
                </a:lnTo>
                <a:lnTo>
                  <a:pt x="11" y="1304"/>
                </a:lnTo>
                <a:lnTo>
                  <a:pt x="10" y="1304"/>
                </a:lnTo>
                <a:lnTo>
                  <a:pt x="10" y="1303"/>
                </a:lnTo>
                <a:lnTo>
                  <a:pt x="10" y="1301"/>
                </a:lnTo>
                <a:lnTo>
                  <a:pt x="10" y="1300"/>
                </a:lnTo>
                <a:lnTo>
                  <a:pt x="9" y="1300"/>
                </a:lnTo>
                <a:lnTo>
                  <a:pt x="9" y="1299"/>
                </a:lnTo>
                <a:lnTo>
                  <a:pt x="9" y="1297"/>
                </a:lnTo>
                <a:lnTo>
                  <a:pt x="6" y="1296"/>
                </a:lnTo>
                <a:lnTo>
                  <a:pt x="6" y="1295"/>
                </a:lnTo>
                <a:lnTo>
                  <a:pt x="6" y="1293"/>
                </a:lnTo>
                <a:lnTo>
                  <a:pt x="5" y="1293"/>
                </a:lnTo>
                <a:lnTo>
                  <a:pt x="3" y="1293"/>
                </a:lnTo>
                <a:lnTo>
                  <a:pt x="1" y="1293"/>
                </a:lnTo>
                <a:lnTo>
                  <a:pt x="2" y="1292"/>
                </a:lnTo>
                <a:lnTo>
                  <a:pt x="1" y="1291"/>
                </a:lnTo>
                <a:lnTo>
                  <a:pt x="1" y="1289"/>
                </a:lnTo>
                <a:lnTo>
                  <a:pt x="0" y="1288"/>
                </a:lnTo>
                <a:lnTo>
                  <a:pt x="1" y="1288"/>
                </a:lnTo>
                <a:lnTo>
                  <a:pt x="2" y="1288"/>
                </a:lnTo>
                <a:lnTo>
                  <a:pt x="2" y="1289"/>
                </a:lnTo>
                <a:lnTo>
                  <a:pt x="3" y="1289"/>
                </a:lnTo>
                <a:lnTo>
                  <a:pt x="5" y="1288"/>
                </a:lnTo>
                <a:lnTo>
                  <a:pt x="6" y="1288"/>
                </a:lnTo>
                <a:lnTo>
                  <a:pt x="9" y="1286"/>
                </a:lnTo>
                <a:lnTo>
                  <a:pt x="9" y="1284"/>
                </a:lnTo>
                <a:lnTo>
                  <a:pt x="7" y="1284"/>
                </a:lnTo>
                <a:lnTo>
                  <a:pt x="6" y="1284"/>
                </a:lnTo>
                <a:lnTo>
                  <a:pt x="7" y="1283"/>
                </a:lnTo>
                <a:lnTo>
                  <a:pt x="9" y="1283"/>
                </a:lnTo>
                <a:lnTo>
                  <a:pt x="10" y="1282"/>
                </a:lnTo>
                <a:lnTo>
                  <a:pt x="9" y="1282"/>
                </a:lnTo>
                <a:lnTo>
                  <a:pt x="9" y="1280"/>
                </a:lnTo>
                <a:lnTo>
                  <a:pt x="9" y="1278"/>
                </a:lnTo>
                <a:lnTo>
                  <a:pt x="7" y="1278"/>
                </a:lnTo>
                <a:lnTo>
                  <a:pt x="7" y="1276"/>
                </a:lnTo>
                <a:lnTo>
                  <a:pt x="5" y="1275"/>
                </a:lnTo>
                <a:lnTo>
                  <a:pt x="5" y="1274"/>
                </a:lnTo>
                <a:lnTo>
                  <a:pt x="6" y="1272"/>
                </a:lnTo>
                <a:lnTo>
                  <a:pt x="6" y="1271"/>
                </a:lnTo>
                <a:lnTo>
                  <a:pt x="7" y="1271"/>
                </a:lnTo>
                <a:lnTo>
                  <a:pt x="7" y="1270"/>
                </a:lnTo>
                <a:lnTo>
                  <a:pt x="6" y="1270"/>
                </a:lnTo>
                <a:lnTo>
                  <a:pt x="7" y="1269"/>
                </a:lnTo>
                <a:lnTo>
                  <a:pt x="7" y="1267"/>
                </a:lnTo>
                <a:lnTo>
                  <a:pt x="6" y="1267"/>
                </a:lnTo>
                <a:lnTo>
                  <a:pt x="6" y="1266"/>
                </a:lnTo>
                <a:lnTo>
                  <a:pt x="7" y="1265"/>
                </a:lnTo>
                <a:lnTo>
                  <a:pt x="7" y="1263"/>
                </a:lnTo>
                <a:lnTo>
                  <a:pt x="9" y="1263"/>
                </a:lnTo>
                <a:lnTo>
                  <a:pt x="9" y="1262"/>
                </a:lnTo>
                <a:lnTo>
                  <a:pt x="9" y="1261"/>
                </a:lnTo>
                <a:lnTo>
                  <a:pt x="10" y="1261"/>
                </a:lnTo>
                <a:lnTo>
                  <a:pt x="10" y="1262"/>
                </a:lnTo>
                <a:lnTo>
                  <a:pt x="11" y="1263"/>
                </a:lnTo>
                <a:lnTo>
                  <a:pt x="10" y="1263"/>
                </a:lnTo>
                <a:lnTo>
                  <a:pt x="10" y="1265"/>
                </a:lnTo>
                <a:lnTo>
                  <a:pt x="9" y="1265"/>
                </a:lnTo>
                <a:lnTo>
                  <a:pt x="9" y="1266"/>
                </a:lnTo>
                <a:lnTo>
                  <a:pt x="9" y="1267"/>
                </a:lnTo>
                <a:lnTo>
                  <a:pt x="9" y="1266"/>
                </a:lnTo>
                <a:lnTo>
                  <a:pt x="10" y="1266"/>
                </a:lnTo>
                <a:lnTo>
                  <a:pt x="10" y="1269"/>
                </a:lnTo>
                <a:lnTo>
                  <a:pt x="9" y="1269"/>
                </a:lnTo>
                <a:lnTo>
                  <a:pt x="9" y="1270"/>
                </a:lnTo>
                <a:lnTo>
                  <a:pt x="10" y="1270"/>
                </a:lnTo>
                <a:lnTo>
                  <a:pt x="10" y="1269"/>
                </a:lnTo>
                <a:lnTo>
                  <a:pt x="11" y="1269"/>
                </a:lnTo>
                <a:lnTo>
                  <a:pt x="11" y="1267"/>
                </a:lnTo>
                <a:lnTo>
                  <a:pt x="13" y="1267"/>
                </a:lnTo>
                <a:lnTo>
                  <a:pt x="14" y="1267"/>
                </a:lnTo>
                <a:lnTo>
                  <a:pt x="14" y="1266"/>
                </a:lnTo>
                <a:lnTo>
                  <a:pt x="15" y="1265"/>
                </a:lnTo>
                <a:lnTo>
                  <a:pt x="15" y="1266"/>
                </a:lnTo>
                <a:lnTo>
                  <a:pt x="17" y="1266"/>
                </a:lnTo>
                <a:lnTo>
                  <a:pt x="17" y="1263"/>
                </a:lnTo>
                <a:lnTo>
                  <a:pt x="18" y="1263"/>
                </a:lnTo>
                <a:lnTo>
                  <a:pt x="17" y="1262"/>
                </a:lnTo>
                <a:lnTo>
                  <a:pt x="17" y="1261"/>
                </a:lnTo>
                <a:lnTo>
                  <a:pt x="17" y="1259"/>
                </a:lnTo>
                <a:lnTo>
                  <a:pt x="15" y="1259"/>
                </a:lnTo>
                <a:lnTo>
                  <a:pt x="17" y="1259"/>
                </a:lnTo>
                <a:lnTo>
                  <a:pt x="18" y="1259"/>
                </a:lnTo>
                <a:lnTo>
                  <a:pt x="20" y="1259"/>
                </a:lnTo>
                <a:lnTo>
                  <a:pt x="20" y="1258"/>
                </a:lnTo>
                <a:lnTo>
                  <a:pt x="22" y="1258"/>
                </a:lnTo>
                <a:lnTo>
                  <a:pt x="23" y="1258"/>
                </a:lnTo>
                <a:lnTo>
                  <a:pt x="24" y="1258"/>
                </a:lnTo>
                <a:lnTo>
                  <a:pt x="26" y="1258"/>
                </a:lnTo>
                <a:lnTo>
                  <a:pt x="27" y="1258"/>
                </a:lnTo>
                <a:lnTo>
                  <a:pt x="28" y="1257"/>
                </a:lnTo>
                <a:lnTo>
                  <a:pt x="30" y="1257"/>
                </a:lnTo>
                <a:lnTo>
                  <a:pt x="31" y="1255"/>
                </a:lnTo>
                <a:lnTo>
                  <a:pt x="31" y="1257"/>
                </a:lnTo>
                <a:lnTo>
                  <a:pt x="32" y="1257"/>
                </a:lnTo>
                <a:lnTo>
                  <a:pt x="31" y="1255"/>
                </a:lnTo>
                <a:lnTo>
                  <a:pt x="32" y="1255"/>
                </a:lnTo>
                <a:close/>
                <a:moveTo>
                  <a:pt x="14" y="1254"/>
                </a:moveTo>
                <a:lnTo>
                  <a:pt x="14" y="1255"/>
                </a:lnTo>
                <a:lnTo>
                  <a:pt x="13" y="1254"/>
                </a:lnTo>
                <a:lnTo>
                  <a:pt x="13" y="1253"/>
                </a:lnTo>
                <a:lnTo>
                  <a:pt x="14" y="1253"/>
                </a:lnTo>
                <a:lnTo>
                  <a:pt x="15" y="1254"/>
                </a:lnTo>
                <a:lnTo>
                  <a:pt x="14" y="1254"/>
                </a:lnTo>
                <a:close/>
                <a:moveTo>
                  <a:pt x="35" y="1254"/>
                </a:moveTo>
                <a:lnTo>
                  <a:pt x="34" y="1254"/>
                </a:lnTo>
                <a:lnTo>
                  <a:pt x="34" y="1253"/>
                </a:lnTo>
                <a:lnTo>
                  <a:pt x="35" y="1253"/>
                </a:lnTo>
                <a:lnTo>
                  <a:pt x="35" y="1254"/>
                </a:lnTo>
                <a:close/>
                <a:moveTo>
                  <a:pt x="41" y="1257"/>
                </a:moveTo>
                <a:lnTo>
                  <a:pt x="39" y="1257"/>
                </a:lnTo>
                <a:lnTo>
                  <a:pt x="40" y="1255"/>
                </a:lnTo>
                <a:lnTo>
                  <a:pt x="40" y="1254"/>
                </a:lnTo>
                <a:lnTo>
                  <a:pt x="40" y="1253"/>
                </a:lnTo>
                <a:lnTo>
                  <a:pt x="41" y="1253"/>
                </a:lnTo>
                <a:lnTo>
                  <a:pt x="41" y="1254"/>
                </a:lnTo>
                <a:lnTo>
                  <a:pt x="43" y="1254"/>
                </a:lnTo>
                <a:lnTo>
                  <a:pt x="43" y="1255"/>
                </a:lnTo>
                <a:lnTo>
                  <a:pt x="41" y="1255"/>
                </a:lnTo>
                <a:lnTo>
                  <a:pt x="41" y="1257"/>
                </a:lnTo>
                <a:close/>
                <a:moveTo>
                  <a:pt x="14" y="1253"/>
                </a:moveTo>
                <a:lnTo>
                  <a:pt x="14" y="1252"/>
                </a:lnTo>
                <a:lnTo>
                  <a:pt x="14" y="1253"/>
                </a:lnTo>
                <a:close/>
                <a:moveTo>
                  <a:pt x="27" y="1245"/>
                </a:moveTo>
                <a:lnTo>
                  <a:pt x="28" y="1246"/>
                </a:lnTo>
                <a:lnTo>
                  <a:pt x="28" y="1248"/>
                </a:lnTo>
                <a:lnTo>
                  <a:pt x="28" y="1250"/>
                </a:lnTo>
                <a:lnTo>
                  <a:pt x="30" y="1252"/>
                </a:lnTo>
                <a:lnTo>
                  <a:pt x="30" y="1253"/>
                </a:lnTo>
                <a:lnTo>
                  <a:pt x="31" y="1254"/>
                </a:lnTo>
                <a:lnTo>
                  <a:pt x="30" y="1254"/>
                </a:lnTo>
                <a:lnTo>
                  <a:pt x="28" y="1255"/>
                </a:lnTo>
                <a:lnTo>
                  <a:pt x="27" y="1255"/>
                </a:lnTo>
                <a:lnTo>
                  <a:pt x="27" y="1254"/>
                </a:lnTo>
                <a:lnTo>
                  <a:pt x="27" y="1255"/>
                </a:lnTo>
                <a:lnTo>
                  <a:pt x="26" y="1255"/>
                </a:lnTo>
                <a:lnTo>
                  <a:pt x="24" y="1255"/>
                </a:lnTo>
                <a:lnTo>
                  <a:pt x="23" y="1257"/>
                </a:lnTo>
                <a:lnTo>
                  <a:pt x="22" y="1258"/>
                </a:lnTo>
                <a:lnTo>
                  <a:pt x="20" y="1258"/>
                </a:lnTo>
                <a:lnTo>
                  <a:pt x="20" y="1257"/>
                </a:lnTo>
                <a:lnTo>
                  <a:pt x="19" y="1257"/>
                </a:lnTo>
                <a:lnTo>
                  <a:pt x="18" y="1255"/>
                </a:lnTo>
                <a:lnTo>
                  <a:pt x="18" y="1254"/>
                </a:lnTo>
                <a:lnTo>
                  <a:pt x="19" y="1254"/>
                </a:lnTo>
                <a:lnTo>
                  <a:pt x="19" y="1253"/>
                </a:lnTo>
                <a:lnTo>
                  <a:pt x="18" y="1253"/>
                </a:lnTo>
                <a:lnTo>
                  <a:pt x="17" y="1253"/>
                </a:lnTo>
                <a:lnTo>
                  <a:pt x="15" y="1253"/>
                </a:lnTo>
                <a:lnTo>
                  <a:pt x="14" y="1253"/>
                </a:lnTo>
                <a:lnTo>
                  <a:pt x="15" y="1252"/>
                </a:lnTo>
                <a:lnTo>
                  <a:pt x="14" y="1252"/>
                </a:lnTo>
                <a:lnTo>
                  <a:pt x="14" y="1250"/>
                </a:lnTo>
                <a:lnTo>
                  <a:pt x="15" y="1250"/>
                </a:lnTo>
                <a:lnTo>
                  <a:pt x="15" y="1249"/>
                </a:lnTo>
                <a:lnTo>
                  <a:pt x="17" y="1248"/>
                </a:lnTo>
                <a:lnTo>
                  <a:pt x="18" y="1248"/>
                </a:lnTo>
                <a:lnTo>
                  <a:pt x="19" y="1246"/>
                </a:lnTo>
                <a:lnTo>
                  <a:pt x="20" y="1246"/>
                </a:lnTo>
                <a:lnTo>
                  <a:pt x="20" y="1245"/>
                </a:lnTo>
                <a:lnTo>
                  <a:pt x="22" y="1244"/>
                </a:lnTo>
                <a:lnTo>
                  <a:pt x="23" y="1244"/>
                </a:lnTo>
                <a:lnTo>
                  <a:pt x="24" y="1244"/>
                </a:lnTo>
                <a:lnTo>
                  <a:pt x="26" y="1244"/>
                </a:lnTo>
                <a:lnTo>
                  <a:pt x="26" y="1245"/>
                </a:lnTo>
                <a:lnTo>
                  <a:pt x="27" y="1245"/>
                </a:lnTo>
                <a:close/>
                <a:moveTo>
                  <a:pt x="48" y="1245"/>
                </a:moveTo>
                <a:lnTo>
                  <a:pt x="49" y="1245"/>
                </a:lnTo>
                <a:lnTo>
                  <a:pt x="51" y="1245"/>
                </a:lnTo>
                <a:lnTo>
                  <a:pt x="51" y="1246"/>
                </a:lnTo>
                <a:lnTo>
                  <a:pt x="52" y="1246"/>
                </a:lnTo>
                <a:lnTo>
                  <a:pt x="53" y="1248"/>
                </a:lnTo>
                <a:lnTo>
                  <a:pt x="52" y="1248"/>
                </a:lnTo>
                <a:lnTo>
                  <a:pt x="51" y="1248"/>
                </a:lnTo>
                <a:lnTo>
                  <a:pt x="48" y="1245"/>
                </a:lnTo>
                <a:lnTo>
                  <a:pt x="47" y="1245"/>
                </a:lnTo>
                <a:lnTo>
                  <a:pt x="47" y="1244"/>
                </a:lnTo>
                <a:lnTo>
                  <a:pt x="47" y="1242"/>
                </a:lnTo>
                <a:lnTo>
                  <a:pt x="48" y="1244"/>
                </a:lnTo>
                <a:lnTo>
                  <a:pt x="48" y="1245"/>
                </a:lnTo>
                <a:close/>
                <a:moveTo>
                  <a:pt x="70" y="1237"/>
                </a:moveTo>
                <a:lnTo>
                  <a:pt x="70" y="1238"/>
                </a:lnTo>
                <a:lnTo>
                  <a:pt x="69" y="1238"/>
                </a:lnTo>
                <a:lnTo>
                  <a:pt x="68" y="1238"/>
                </a:lnTo>
                <a:lnTo>
                  <a:pt x="66" y="1238"/>
                </a:lnTo>
                <a:lnTo>
                  <a:pt x="66" y="1237"/>
                </a:lnTo>
                <a:lnTo>
                  <a:pt x="68" y="1236"/>
                </a:lnTo>
                <a:lnTo>
                  <a:pt x="69" y="1236"/>
                </a:lnTo>
                <a:lnTo>
                  <a:pt x="69" y="1237"/>
                </a:lnTo>
                <a:lnTo>
                  <a:pt x="70" y="1237"/>
                </a:lnTo>
                <a:close/>
                <a:moveTo>
                  <a:pt x="73" y="1233"/>
                </a:moveTo>
                <a:lnTo>
                  <a:pt x="74" y="1233"/>
                </a:lnTo>
                <a:lnTo>
                  <a:pt x="74" y="1235"/>
                </a:lnTo>
                <a:lnTo>
                  <a:pt x="75" y="1235"/>
                </a:lnTo>
                <a:lnTo>
                  <a:pt x="75" y="1236"/>
                </a:lnTo>
                <a:lnTo>
                  <a:pt x="74" y="1236"/>
                </a:lnTo>
                <a:lnTo>
                  <a:pt x="73" y="1236"/>
                </a:lnTo>
                <a:lnTo>
                  <a:pt x="72" y="1235"/>
                </a:lnTo>
                <a:lnTo>
                  <a:pt x="70" y="1235"/>
                </a:lnTo>
                <a:lnTo>
                  <a:pt x="72" y="1233"/>
                </a:lnTo>
                <a:lnTo>
                  <a:pt x="73" y="1233"/>
                </a:lnTo>
                <a:close/>
                <a:moveTo>
                  <a:pt x="20" y="1232"/>
                </a:moveTo>
                <a:lnTo>
                  <a:pt x="20" y="1233"/>
                </a:lnTo>
                <a:lnTo>
                  <a:pt x="22" y="1233"/>
                </a:lnTo>
                <a:lnTo>
                  <a:pt x="23" y="1235"/>
                </a:lnTo>
                <a:lnTo>
                  <a:pt x="22" y="1235"/>
                </a:lnTo>
                <a:lnTo>
                  <a:pt x="20" y="1235"/>
                </a:lnTo>
                <a:lnTo>
                  <a:pt x="20" y="1233"/>
                </a:lnTo>
                <a:lnTo>
                  <a:pt x="19" y="1233"/>
                </a:lnTo>
                <a:lnTo>
                  <a:pt x="19" y="1232"/>
                </a:lnTo>
                <a:lnTo>
                  <a:pt x="20" y="1232"/>
                </a:lnTo>
                <a:close/>
                <a:moveTo>
                  <a:pt x="53" y="1232"/>
                </a:moveTo>
                <a:lnTo>
                  <a:pt x="56" y="1232"/>
                </a:lnTo>
                <a:lnTo>
                  <a:pt x="57" y="1233"/>
                </a:lnTo>
                <a:lnTo>
                  <a:pt x="58" y="1233"/>
                </a:lnTo>
                <a:lnTo>
                  <a:pt x="60" y="1233"/>
                </a:lnTo>
                <a:lnTo>
                  <a:pt x="60" y="1232"/>
                </a:lnTo>
                <a:lnTo>
                  <a:pt x="61" y="1233"/>
                </a:lnTo>
                <a:lnTo>
                  <a:pt x="62" y="1235"/>
                </a:lnTo>
                <a:lnTo>
                  <a:pt x="64" y="1235"/>
                </a:lnTo>
                <a:lnTo>
                  <a:pt x="64" y="1236"/>
                </a:lnTo>
                <a:lnTo>
                  <a:pt x="64" y="1238"/>
                </a:lnTo>
                <a:lnTo>
                  <a:pt x="61" y="1240"/>
                </a:lnTo>
                <a:lnTo>
                  <a:pt x="60" y="1240"/>
                </a:lnTo>
                <a:lnTo>
                  <a:pt x="58" y="1240"/>
                </a:lnTo>
                <a:lnTo>
                  <a:pt x="57" y="1240"/>
                </a:lnTo>
                <a:lnTo>
                  <a:pt x="56" y="1240"/>
                </a:lnTo>
                <a:lnTo>
                  <a:pt x="55" y="1240"/>
                </a:lnTo>
                <a:lnTo>
                  <a:pt x="53" y="1240"/>
                </a:lnTo>
                <a:lnTo>
                  <a:pt x="52" y="1240"/>
                </a:lnTo>
                <a:lnTo>
                  <a:pt x="52" y="1238"/>
                </a:lnTo>
                <a:lnTo>
                  <a:pt x="51" y="1238"/>
                </a:lnTo>
                <a:lnTo>
                  <a:pt x="49" y="1237"/>
                </a:lnTo>
                <a:lnTo>
                  <a:pt x="49" y="1236"/>
                </a:lnTo>
                <a:lnTo>
                  <a:pt x="48" y="1236"/>
                </a:lnTo>
                <a:lnTo>
                  <a:pt x="48" y="1235"/>
                </a:lnTo>
                <a:lnTo>
                  <a:pt x="47" y="1235"/>
                </a:lnTo>
                <a:lnTo>
                  <a:pt x="47" y="1233"/>
                </a:lnTo>
                <a:lnTo>
                  <a:pt x="48" y="1232"/>
                </a:lnTo>
                <a:lnTo>
                  <a:pt x="49" y="1232"/>
                </a:lnTo>
                <a:lnTo>
                  <a:pt x="49" y="1233"/>
                </a:lnTo>
                <a:lnTo>
                  <a:pt x="51" y="1233"/>
                </a:lnTo>
                <a:lnTo>
                  <a:pt x="52" y="1232"/>
                </a:lnTo>
                <a:lnTo>
                  <a:pt x="53" y="1232"/>
                </a:lnTo>
                <a:close/>
                <a:moveTo>
                  <a:pt x="79" y="1233"/>
                </a:moveTo>
                <a:lnTo>
                  <a:pt x="79" y="1232"/>
                </a:lnTo>
                <a:lnTo>
                  <a:pt x="81" y="1232"/>
                </a:lnTo>
                <a:lnTo>
                  <a:pt x="81" y="1233"/>
                </a:lnTo>
                <a:lnTo>
                  <a:pt x="79" y="1233"/>
                </a:lnTo>
                <a:close/>
                <a:moveTo>
                  <a:pt x="81" y="1233"/>
                </a:moveTo>
                <a:lnTo>
                  <a:pt x="81" y="1232"/>
                </a:lnTo>
                <a:lnTo>
                  <a:pt x="81" y="1233"/>
                </a:lnTo>
                <a:close/>
                <a:moveTo>
                  <a:pt x="62" y="1229"/>
                </a:moveTo>
                <a:lnTo>
                  <a:pt x="61" y="1228"/>
                </a:lnTo>
                <a:lnTo>
                  <a:pt x="60" y="1228"/>
                </a:lnTo>
                <a:lnTo>
                  <a:pt x="61" y="1228"/>
                </a:lnTo>
                <a:lnTo>
                  <a:pt x="62" y="1228"/>
                </a:lnTo>
                <a:lnTo>
                  <a:pt x="62" y="1229"/>
                </a:lnTo>
                <a:close/>
                <a:moveTo>
                  <a:pt x="49" y="1220"/>
                </a:moveTo>
                <a:lnTo>
                  <a:pt x="48" y="1220"/>
                </a:lnTo>
                <a:lnTo>
                  <a:pt x="49" y="1220"/>
                </a:lnTo>
                <a:close/>
                <a:moveTo>
                  <a:pt x="40" y="1217"/>
                </a:moveTo>
                <a:lnTo>
                  <a:pt x="41" y="1217"/>
                </a:lnTo>
                <a:lnTo>
                  <a:pt x="43" y="1217"/>
                </a:lnTo>
                <a:lnTo>
                  <a:pt x="43" y="1219"/>
                </a:lnTo>
                <a:lnTo>
                  <a:pt x="44" y="1219"/>
                </a:lnTo>
                <a:lnTo>
                  <a:pt x="44" y="1220"/>
                </a:lnTo>
                <a:lnTo>
                  <a:pt x="45" y="1220"/>
                </a:lnTo>
                <a:lnTo>
                  <a:pt x="45" y="1221"/>
                </a:lnTo>
                <a:lnTo>
                  <a:pt x="47" y="1223"/>
                </a:lnTo>
                <a:lnTo>
                  <a:pt x="47" y="1224"/>
                </a:lnTo>
                <a:lnTo>
                  <a:pt x="45" y="1224"/>
                </a:lnTo>
                <a:lnTo>
                  <a:pt x="44" y="1224"/>
                </a:lnTo>
                <a:lnTo>
                  <a:pt x="43" y="1225"/>
                </a:lnTo>
                <a:lnTo>
                  <a:pt x="41" y="1225"/>
                </a:lnTo>
                <a:lnTo>
                  <a:pt x="41" y="1224"/>
                </a:lnTo>
                <a:lnTo>
                  <a:pt x="39" y="1224"/>
                </a:lnTo>
                <a:lnTo>
                  <a:pt x="39" y="1225"/>
                </a:lnTo>
                <a:lnTo>
                  <a:pt x="37" y="1225"/>
                </a:lnTo>
                <a:lnTo>
                  <a:pt x="37" y="1224"/>
                </a:lnTo>
                <a:lnTo>
                  <a:pt x="36" y="1224"/>
                </a:lnTo>
                <a:lnTo>
                  <a:pt x="35" y="1224"/>
                </a:lnTo>
                <a:lnTo>
                  <a:pt x="35" y="1221"/>
                </a:lnTo>
                <a:lnTo>
                  <a:pt x="35" y="1220"/>
                </a:lnTo>
                <a:lnTo>
                  <a:pt x="35" y="1219"/>
                </a:lnTo>
                <a:lnTo>
                  <a:pt x="35" y="1217"/>
                </a:lnTo>
                <a:lnTo>
                  <a:pt x="36" y="1217"/>
                </a:lnTo>
                <a:lnTo>
                  <a:pt x="40" y="1217"/>
                </a:lnTo>
                <a:close/>
                <a:moveTo>
                  <a:pt x="47" y="1208"/>
                </a:moveTo>
                <a:lnTo>
                  <a:pt x="45" y="1210"/>
                </a:lnTo>
                <a:lnTo>
                  <a:pt x="44" y="1210"/>
                </a:lnTo>
                <a:lnTo>
                  <a:pt x="44" y="1208"/>
                </a:lnTo>
                <a:lnTo>
                  <a:pt x="45" y="1208"/>
                </a:lnTo>
                <a:lnTo>
                  <a:pt x="47" y="1208"/>
                </a:lnTo>
                <a:close/>
                <a:moveTo>
                  <a:pt x="60" y="1204"/>
                </a:moveTo>
                <a:lnTo>
                  <a:pt x="58" y="1204"/>
                </a:lnTo>
                <a:lnTo>
                  <a:pt x="58" y="1203"/>
                </a:lnTo>
                <a:lnTo>
                  <a:pt x="60" y="1203"/>
                </a:lnTo>
                <a:lnTo>
                  <a:pt x="60" y="1204"/>
                </a:lnTo>
                <a:close/>
                <a:moveTo>
                  <a:pt x="95" y="1203"/>
                </a:moveTo>
                <a:lnTo>
                  <a:pt x="94" y="1203"/>
                </a:lnTo>
                <a:lnTo>
                  <a:pt x="95" y="1202"/>
                </a:lnTo>
                <a:lnTo>
                  <a:pt x="95" y="1203"/>
                </a:lnTo>
                <a:close/>
                <a:moveTo>
                  <a:pt x="89" y="1198"/>
                </a:moveTo>
                <a:lnTo>
                  <a:pt x="89" y="1199"/>
                </a:lnTo>
                <a:lnTo>
                  <a:pt x="90" y="1199"/>
                </a:lnTo>
                <a:lnTo>
                  <a:pt x="91" y="1199"/>
                </a:lnTo>
                <a:lnTo>
                  <a:pt x="91" y="1200"/>
                </a:lnTo>
                <a:lnTo>
                  <a:pt x="92" y="1202"/>
                </a:lnTo>
                <a:lnTo>
                  <a:pt x="94" y="1202"/>
                </a:lnTo>
                <a:lnTo>
                  <a:pt x="94" y="1203"/>
                </a:lnTo>
                <a:lnTo>
                  <a:pt x="95" y="1203"/>
                </a:lnTo>
                <a:lnTo>
                  <a:pt x="96" y="1203"/>
                </a:lnTo>
                <a:lnTo>
                  <a:pt x="96" y="1204"/>
                </a:lnTo>
                <a:lnTo>
                  <a:pt x="96" y="1206"/>
                </a:lnTo>
                <a:lnTo>
                  <a:pt x="98" y="1207"/>
                </a:lnTo>
                <a:lnTo>
                  <a:pt x="98" y="1208"/>
                </a:lnTo>
                <a:lnTo>
                  <a:pt x="98" y="1210"/>
                </a:lnTo>
                <a:lnTo>
                  <a:pt x="96" y="1211"/>
                </a:lnTo>
                <a:lnTo>
                  <a:pt x="96" y="1214"/>
                </a:lnTo>
                <a:lnTo>
                  <a:pt x="95" y="1215"/>
                </a:lnTo>
                <a:lnTo>
                  <a:pt x="95" y="1220"/>
                </a:lnTo>
                <a:lnTo>
                  <a:pt x="95" y="1221"/>
                </a:lnTo>
                <a:lnTo>
                  <a:pt x="95" y="1223"/>
                </a:lnTo>
                <a:lnTo>
                  <a:pt x="96" y="1224"/>
                </a:lnTo>
                <a:lnTo>
                  <a:pt x="96" y="1225"/>
                </a:lnTo>
                <a:lnTo>
                  <a:pt x="95" y="1227"/>
                </a:lnTo>
                <a:lnTo>
                  <a:pt x="94" y="1228"/>
                </a:lnTo>
                <a:lnTo>
                  <a:pt x="94" y="1229"/>
                </a:lnTo>
                <a:lnTo>
                  <a:pt x="92" y="1229"/>
                </a:lnTo>
                <a:lnTo>
                  <a:pt x="91" y="1231"/>
                </a:lnTo>
                <a:lnTo>
                  <a:pt x="90" y="1231"/>
                </a:lnTo>
                <a:lnTo>
                  <a:pt x="89" y="1231"/>
                </a:lnTo>
                <a:lnTo>
                  <a:pt x="87" y="1231"/>
                </a:lnTo>
                <a:lnTo>
                  <a:pt x="86" y="1232"/>
                </a:lnTo>
                <a:lnTo>
                  <a:pt x="85" y="1232"/>
                </a:lnTo>
                <a:lnTo>
                  <a:pt x="85" y="1233"/>
                </a:lnTo>
                <a:lnTo>
                  <a:pt x="83" y="1232"/>
                </a:lnTo>
                <a:lnTo>
                  <a:pt x="82" y="1232"/>
                </a:lnTo>
                <a:lnTo>
                  <a:pt x="82" y="1231"/>
                </a:lnTo>
                <a:lnTo>
                  <a:pt x="83" y="1231"/>
                </a:lnTo>
                <a:lnTo>
                  <a:pt x="85" y="1231"/>
                </a:lnTo>
                <a:lnTo>
                  <a:pt x="82" y="1231"/>
                </a:lnTo>
                <a:lnTo>
                  <a:pt x="81" y="1231"/>
                </a:lnTo>
                <a:lnTo>
                  <a:pt x="79" y="1228"/>
                </a:lnTo>
                <a:lnTo>
                  <a:pt x="78" y="1228"/>
                </a:lnTo>
                <a:lnTo>
                  <a:pt x="78" y="1227"/>
                </a:lnTo>
                <a:lnTo>
                  <a:pt x="77" y="1227"/>
                </a:lnTo>
                <a:lnTo>
                  <a:pt x="77" y="1225"/>
                </a:lnTo>
                <a:lnTo>
                  <a:pt x="77" y="1224"/>
                </a:lnTo>
                <a:lnTo>
                  <a:pt x="77" y="1223"/>
                </a:lnTo>
                <a:lnTo>
                  <a:pt x="78" y="1221"/>
                </a:lnTo>
                <a:lnTo>
                  <a:pt x="79" y="1221"/>
                </a:lnTo>
                <a:lnTo>
                  <a:pt x="78" y="1221"/>
                </a:lnTo>
                <a:lnTo>
                  <a:pt x="77" y="1221"/>
                </a:lnTo>
                <a:lnTo>
                  <a:pt x="78" y="1220"/>
                </a:lnTo>
                <a:lnTo>
                  <a:pt x="78" y="1221"/>
                </a:lnTo>
                <a:lnTo>
                  <a:pt x="78" y="1220"/>
                </a:lnTo>
                <a:lnTo>
                  <a:pt x="78" y="1219"/>
                </a:lnTo>
                <a:lnTo>
                  <a:pt x="79" y="1219"/>
                </a:lnTo>
                <a:lnTo>
                  <a:pt x="79" y="1217"/>
                </a:lnTo>
                <a:lnTo>
                  <a:pt x="78" y="1216"/>
                </a:lnTo>
                <a:lnTo>
                  <a:pt x="78" y="1215"/>
                </a:lnTo>
                <a:lnTo>
                  <a:pt x="78" y="1214"/>
                </a:lnTo>
                <a:lnTo>
                  <a:pt x="78" y="1212"/>
                </a:lnTo>
                <a:lnTo>
                  <a:pt x="78" y="1211"/>
                </a:lnTo>
                <a:lnTo>
                  <a:pt x="78" y="1210"/>
                </a:lnTo>
                <a:lnTo>
                  <a:pt x="78" y="1208"/>
                </a:lnTo>
                <a:lnTo>
                  <a:pt x="78" y="1207"/>
                </a:lnTo>
                <a:lnTo>
                  <a:pt x="78" y="1206"/>
                </a:lnTo>
                <a:lnTo>
                  <a:pt x="78" y="1204"/>
                </a:lnTo>
                <a:lnTo>
                  <a:pt x="78" y="1203"/>
                </a:lnTo>
                <a:lnTo>
                  <a:pt x="78" y="1202"/>
                </a:lnTo>
                <a:lnTo>
                  <a:pt x="79" y="1202"/>
                </a:lnTo>
                <a:lnTo>
                  <a:pt x="79" y="1200"/>
                </a:lnTo>
                <a:lnTo>
                  <a:pt x="81" y="1200"/>
                </a:lnTo>
                <a:lnTo>
                  <a:pt x="81" y="1199"/>
                </a:lnTo>
                <a:lnTo>
                  <a:pt x="82" y="1200"/>
                </a:lnTo>
                <a:lnTo>
                  <a:pt x="83" y="1200"/>
                </a:lnTo>
                <a:lnTo>
                  <a:pt x="85" y="1200"/>
                </a:lnTo>
                <a:lnTo>
                  <a:pt x="85" y="1202"/>
                </a:lnTo>
                <a:lnTo>
                  <a:pt x="85" y="1200"/>
                </a:lnTo>
                <a:lnTo>
                  <a:pt x="86" y="1200"/>
                </a:lnTo>
                <a:lnTo>
                  <a:pt x="86" y="1202"/>
                </a:lnTo>
                <a:lnTo>
                  <a:pt x="87" y="1202"/>
                </a:lnTo>
                <a:lnTo>
                  <a:pt x="87" y="1204"/>
                </a:lnTo>
                <a:lnTo>
                  <a:pt x="86" y="1204"/>
                </a:lnTo>
                <a:lnTo>
                  <a:pt x="86" y="1206"/>
                </a:lnTo>
                <a:lnTo>
                  <a:pt x="87" y="1204"/>
                </a:lnTo>
                <a:lnTo>
                  <a:pt x="87" y="1202"/>
                </a:lnTo>
                <a:lnTo>
                  <a:pt x="86" y="1202"/>
                </a:lnTo>
                <a:lnTo>
                  <a:pt x="86" y="1200"/>
                </a:lnTo>
                <a:lnTo>
                  <a:pt x="86" y="1199"/>
                </a:lnTo>
                <a:lnTo>
                  <a:pt x="87" y="1198"/>
                </a:lnTo>
                <a:lnTo>
                  <a:pt x="89" y="1198"/>
                </a:lnTo>
                <a:close/>
                <a:moveTo>
                  <a:pt x="68" y="1202"/>
                </a:moveTo>
                <a:lnTo>
                  <a:pt x="69" y="1202"/>
                </a:lnTo>
                <a:lnTo>
                  <a:pt x="70" y="1202"/>
                </a:lnTo>
                <a:lnTo>
                  <a:pt x="72" y="1202"/>
                </a:lnTo>
                <a:lnTo>
                  <a:pt x="70" y="1203"/>
                </a:lnTo>
                <a:lnTo>
                  <a:pt x="72" y="1203"/>
                </a:lnTo>
                <a:lnTo>
                  <a:pt x="73" y="1202"/>
                </a:lnTo>
                <a:lnTo>
                  <a:pt x="74" y="1202"/>
                </a:lnTo>
                <a:lnTo>
                  <a:pt x="75" y="1202"/>
                </a:lnTo>
                <a:lnTo>
                  <a:pt x="77" y="1203"/>
                </a:lnTo>
                <a:lnTo>
                  <a:pt x="77" y="1204"/>
                </a:lnTo>
                <a:lnTo>
                  <a:pt x="75" y="1206"/>
                </a:lnTo>
                <a:lnTo>
                  <a:pt x="75" y="1207"/>
                </a:lnTo>
                <a:lnTo>
                  <a:pt x="74" y="1208"/>
                </a:lnTo>
                <a:lnTo>
                  <a:pt x="73" y="1210"/>
                </a:lnTo>
                <a:lnTo>
                  <a:pt x="72" y="1211"/>
                </a:lnTo>
                <a:lnTo>
                  <a:pt x="70" y="1211"/>
                </a:lnTo>
                <a:lnTo>
                  <a:pt x="70" y="1212"/>
                </a:lnTo>
                <a:lnTo>
                  <a:pt x="69" y="1212"/>
                </a:lnTo>
                <a:lnTo>
                  <a:pt x="68" y="1214"/>
                </a:lnTo>
                <a:lnTo>
                  <a:pt x="66" y="1214"/>
                </a:lnTo>
                <a:lnTo>
                  <a:pt x="65" y="1214"/>
                </a:lnTo>
                <a:lnTo>
                  <a:pt x="65" y="1212"/>
                </a:lnTo>
                <a:lnTo>
                  <a:pt x="64" y="1212"/>
                </a:lnTo>
                <a:lnTo>
                  <a:pt x="64" y="1214"/>
                </a:lnTo>
                <a:lnTo>
                  <a:pt x="62" y="1214"/>
                </a:lnTo>
                <a:lnTo>
                  <a:pt x="61" y="1214"/>
                </a:lnTo>
                <a:lnTo>
                  <a:pt x="60" y="1214"/>
                </a:lnTo>
                <a:lnTo>
                  <a:pt x="58" y="1215"/>
                </a:lnTo>
                <a:lnTo>
                  <a:pt x="57" y="1215"/>
                </a:lnTo>
                <a:lnTo>
                  <a:pt x="57" y="1212"/>
                </a:lnTo>
                <a:lnTo>
                  <a:pt x="56" y="1211"/>
                </a:lnTo>
                <a:lnTo>
                  <a:pt x="56" y="1210"/>
                </a:lnTo>
                <a:lnTo>
                  <a:pt x="55" y="1210"/>
                </a:lnTo>
                <a:lnTo>
                  <a:pt x="55" y="1208"/>
                </a:lnTo>
                <a:lnTo>
                  <a:pt x="56" y="1208"/>
                </a:lnTo>
                <a:lnTo>
                  <a:pt x="57" y="1208"/>
                </a:lnTo>
                <a:lnTo>
                  <a:pt x="58" y="1208"/>
                </a:lnTo>
                <a:lnTo>
                  <a:pt x="60" y="1208"/>
                </a:lnTo>
                <a:lnTo>
                  <a:pt x="60" y="1207"/>
                </a:lnTo>
                <a:lnTo>
                  <a:pt x="61" y="1207"/>
                </a:lnTo>
                <a:lnTo>
                  <a:pt x="61" y="1206"/>
                </a:lnTo>
                <a:lnTo>
                  <a:pt x="62" y="1206"/>
                </a:lnTo>
                <a:lnTo>
                  <a:pt x="62" y="1204"/>
                </a:lnTo>
                <a:lnTo>
                  <a:pt x="64" y="1204"/>
                </a:lnTo>
                <a:lnTo>
                  <a:pt x="65" y="1204"/>
                </a:lnTo>
                <a:lnTo>
                  <a:pt x="65" y="1203"/>
                </a:lnTo>
                <a:lnTo>
                  <a:pt x="66" y="1202"/>
                </a:lnTo>
                <a:lnTo>
                  <a:pt x="66" y="1200"/>
                </a:lnTo>
                <a:lnTo>
                  <a:pt x="68" y="1200"/>
                </a:lnTo>
                <a:lnTo>
                  <a:pt x="68" y="1199"/>
                </a:lnTo>
                <a:lnTo>
                  <a:pt x="69" y="1199"/>
                </a:lnTo>
                <a:lnTo>
                  <a:pt x="69" y="1198"/>
                </a:lnTo>
                <a:lnTo>
                  <a:pt x="69" y="1197"/>
                </a:lnTo>
                <a:lnTo>
                  <a:pt x="70" y="1197"/>
                </a:lnTo>
                <a:lnTo>
                  <a:pt x="70" y="1198"/>
                </a:lnTo>
                <a:lnTo>
                  <a:pt x="69" y="1199"/>
                </a:lnTo>
                <a:lnTo>
                  <a:pt x="68" y="1202"/>
                </a:lnTo>
                <a:close/>
                <a:moveTo>
                  <a:pt x="136" y="1197"/>
                </a:moveTo>
                <a:lnTo>
                  <a:pt x="134" y="1197"/>
                </a:lnTo>
                <a:lnTo>
                  <a:pt x="134" y="1195"/>
                </a:lnTo>
                <a:lnTo>
                  <a:pt x="136" y="1195"/>
                </a:lnTo>
                <a:lnTo>
                  <a:pt x="136" y="1197"/>
                </a:lnTo>
                <a:close/>
                <a:moveTo>
                  <a:pt x="89" y="1194"/>
                </a:moveTo>
                <a:lnTo>
                  <a:pt x="89" y="1195"/>
                </a:lnTo>
                <a:lnTo>
                  <a:pt x="87" y="1195"/>
                </a:lnTo>
                <a:lnTo>
                  <a:pt x="87" y="1194"/>
                </a:lnTo>
                <a:lnTo>
                  <a:pt x="89" y="1194"/>
                </a:lnTo>
                <a:lnTo>
                  <a:pt x="89" y="1193"/>
                </a:lnTo>
                <a:lnTo>
                  <a:pt x="90" y="1194"/>
                </a:lnTo>
                <a:lnTo>
                  <a:pt x="89" y="1194"/>
                </a:lnTo>
                <a:close/>
                <a:moveTo>
                  <a:pt x="68" y="1193"/>
                </a:moveTo>
                <a:lnTo>
                  <a:pt x="68" y="1191"/>
                </a:lnTo>
                <a:lnTo>
                  <a:pt x="68" y="1193"/>
                </a:lnTo>
                <a:close/>
                <a:moveTo>
                  <a:pt x="69" y="1191"/>
                </a:moveTo>
                <a:lnTo>
                  <a:pt x="68" y="1191"/>
                </a:lnTo>
                <a:lnTo>
                  <a:pt x="69" y="1191"/>
                </a:lnTo>
                <a:close/>
                <a:moveTo>
                  <a:pt x="70" y="1191"/>
                </a:moveTo>
                <a:lnTo>
                  <a:pt x="72" y="1190"/>
                </a:lnTo>
                <a:lnTo>
                  <a:pt x="72" y="1191"/>
                </a:lnTo>
                <a:lnTo>
                  <a:pt x="70" y="1191"/>
                </a:lnTo>
                <a:close/>
                <a:moveTo>
                  <a:pt x="73" y="1189"/>
                </a:moveTo>
                <a:lnTo>
                  <a:pt x="72" y="1190"/>
                </a:lnTo>
                <a:lnTo>
                  <a:pt x="73" y="1189"/>
                </a:lnTo>
                <a:lnTo>
                  <a:pt x="73" y="1187"/>
                </a:lnTo>
                <a:lnTo>
                  <a:pt x="74" y="1187"/>
                </a:lnTo>
                <a:lnTo>
                  <a:pt x="73" y="1189"/>
                </a:lnTo>
                <a:close/>
                <a:moveTo>
                  <a:pt x="77" y="1185"/>
                </a:moveTo>
                <a:lnTo>
                  <a:pt x="77" y="1183"/>
                </a:lnTo>
                <a:lnTo>
                  <a:pt x="78" y="1183"/>
                </a:lnTo>
                <a:lnTo>
                  <a:pt x="78" y="1185"/>
                </a:lnTo>
                <a:lnTo>
                  <a:pt x="77" y="1185"/>
                </a:lnTo>
                <a:close/>
                <a:moveTo>
                  <a:pt x="77" y="1183"/>
                </a:moveTo>
                <a:lnTo>
                  <a:pt x="75" y="1183"/>
                </a:lnTo>
                <a:lnTo>
                  <a:pt x="77" y="1183"/>
                </a:lnTo>
                <a:close/>
                <a:moveTo>
                  <a:pt x="81" y="1183"/>
                </a:moveTo>
                <a:lnTo>
                  <a:pt x="79" y="1183"/>
                </a:lnTo>
                <a:lnTo>
                  <a:pt x="79" y="1182"/>
                </a:lnTo>
                <a:lnTo>
                  <a:pt x="81" y="1182"/>
                </a:lnTo>
                <a:lnTo>
                  <a:pt x="81" y="1183"/>
                </a:lnTo>
                <a:close/>
                <a:moveTo>
                  <a:pt x="92" y="1182"/>
                </a:moveTo>
                <a:lnTo>
                  <a:pt x="91" y="1182"/>
                </a:lnTo>
                <a:lnTo>
                  <a:pt x="92" y="1182"/>
                </a:lnTo>
                <a:close/>
                <a:moveTo>
                  <a:pt x="78" y="1182"/>
                </a:moveTo>
                <a:lnTo>
                  <a:pt x="78" y="1183"/>
                </a:lnTo>
                <a:lnTo>
                  <a:pt x="77" y="1183"/>
                </a:lnTo>
                <a:lnTo>
                  <a:pt x="78" y="1182"/>
                </a:lnTo>
                <a:close/>
                <a:moveTo>
                  <a:pt x="60" y="1176"/>
                </a:moveTo>
                <a:lnTo>
                  <a:pt x="60" y="1174"/>
                </a:lnTo>
                <a:lnTo>
                  <a:pt x="60" y="1176"/>
                </a:lnTo>
                <a:close/>
                <a:moveTo>
                  <a:pt x="116" y="1173"/>
                </a:moveTo>
                <a:lnTo>
                  <a:pt x="115" y="1173"/>
                </a:lnTo>
                <a:lnTo>
                  <a:pt x="116" y="1173"/>
                </a:lnTo>
                <a:close/>
                <a:moveTo>
                  <a:pt x="145" y="1149"/>
                </a:moveTo>
                <a:lnTo>
                  <a:pt x="144" y="1149"/>
                </a:lnTo>
                <a:lnTo>
                  <a:pt x="144" y="1148"/>
                </a:lnTo>
                <a:lnTo>
                  <a:pt x="145" y="1148"/>
                </a:lnTo>
                <a:lnTo>
                  <a:pt x="145" y="1149"/>
                </a:lnTo>
                <a:close/>
                <a:moveTo>
                  <a:pt x="145" y="1142"/>
                </a:moveTo>
                <a:lnTo>
                  <a:pt x="144" y="1142"/>
                </a:lnTo>
                <a:lnTo>
                  <a:pt x="144" y="1140"/>
                </a:lnTo>
                <a:lnTo>
                  <a:pt x="144" y="1139"/>
                </a:lnTo>
                <a:lnTo>
                  <a:pt x="145" y="1139"/>
                </a:lnTo>
                <a:lnTo>
                  <a:pt x="145" y="1142"/>
                </a:lnTo>
                <a:close/>
                <a:moveTo>
                  <a:pt x="161" y="1125"/>
                </a:moveTo>
                <a:lnTo>
                  <a:pt x="161" y="1123"/>
                </a:lnTo>
                <a:lnTo>
                  <a:pt x="162" y="1125"/>
                </a:lnTo>
                <a:lnTo>
                  <a:pt x="161" y="1125"/>
                </a:lnTo>
                <a:close/>
                <a:moveTo>
                  <a:pt x="91" y="1119"/>
                </a:moveTo>
                <a:lnTo>
                  <a:pt x="92" y="1119"/>
                </a:lnTo>
                <a:lnTo>
                  <a:pt x="91" y="1119"/>
                </a:lnTo>
                <a:close/>
                <a:moveTo>
                  <a:pt x="662" y="1106"/>
                </a:moveTo>
                <a:lnTo>
                  <a:pt x="661" y="1106"/>
                </a:lnTo>
                <a:lnTo>
                  <a:pt x="662" y="1106"/>
                </a:lnTo>
                <a:close/>
                <a:moveTo>
                  <a:pt x="104" y="1101"/>
                </a:moveTo>
                <a:lnTo>
                  <a:pt x="103" y="1101"/>
                </a:lnTo>
                <a:lnTo>
                  <a:pt x="104" y="1100"/>
                </a:lnTo>
                <a:lnTo>
                  <a:pt x="104" y="1101"/>
                </a:lnTo>
                <a:close/>
                <a:moveTo>
                  <a:pt x="666" y="1096"/>
                </a:moveTo>
                <a:lnTo>
                  <a:pt x="665" y="1096"/>
                </a:lnTo>
                <a:lnTo>
                  <a:pt x="665" y="1094"/>
                </a:lnTo>
                <a:lnTo>
                  <a:pt x="666" y="1094"/>
                </a:lnTo>
                <a:lnTo>
                  <a:pt x="666" y="1096"/>
                </a:lnTo>
                <a:close/>
                <a:moveTo>
                  <a:pt x="111" y="1094"/>
                </a:moveTo>
                <a:lnTo>
                  <a:pt x="109" y="1094"/>
                </a:lnTo>
                <a:lnTo>
                  <a:pt x="111" y="1094"/>
                </a:lnTo>
                <a:close/>
                <a:moveTo>
                  <a:pt x="682" y="1081"/>
                </a:moveTo>
                <a:lnTo>
                  <a:pt x="682" y="1080"/>
                </a:lnTo>
                <a:lnTo>
                  <a:pt x="682" y="1081"/>
                </a:lnTo>
                <a:close/>
                <a:moveTo>
                  <a:pt x="683" y="1080"/>
                </a:moveTo>
                <a:lnTo>
                  <a:pt x="682" y="1080"/>
                </a:lnTo>
                <a:lnTo>
                  <a:pt x="683" y="1080"/>
                </a:lnTo>
                <a:close/>
                <a:moveTo>
                  <a:pt x="683" y="1079"/>
                </a:moveTo>
                <a:lnTo>
                  <a:pt x="682" y="1079"/>
                </a:lnTo>
                <a:lnTo>
                  <a:pt x="683" y="1079"/>
                </a:lnTo>
                <a:close/>
                <a:moveTo>
                  <a:pt x="695" y="1073"/>
                </a:moveTo>
                <a:lnTo>
                  <a:pt x="693" y="1073"/>
                </a:lnTo>
                <a:lnTo>
                  <a:pt x="695" y="1073"/>
                </a:lnTo>
                <a:close/>
                <a:moveTo>
                  <a:pt x="696" y="1072"/>
                </a:moveTo>
                <a:lnTo>
                  <a:pt x="696" y="1073"/>
                </a:lnTo>
                <a:lnTo>
                  <a:pt x="695" y="1073"/>
                </a:lnTo>
                <a:lnTo>
                  <a:pt x="696" y="1072"/>
                </a:lnTo>
                <a:close/>
                <a:moveTo>
                  <a:pt x="695" y="1071"/>
                </a:moveTo>
                <a:lnTo>
                  <a:pt x="695" y="1072"/>
                </a:lnTo>
                <a:lnTo>
                  <a:pt x="693" y="1072"/>
                </a:lnTo>
                <a:lnTo>
                  <a:pt x="693" y="1071"/>
                </a:lnTo>
                <a:lnTo>
                  <a:pt x="695" y="1071"/>
                </a:lnTo>
                <a:close/>
                <a:moveTo>
                  <a:pt x="305" y="1071"/>
                </a:moveTo>
                <a:lnTo>
                  <a:pt x="303" y="1071"/>
                </a:lnTo>
                <a:lnTo>
                  <a:pt x="303" y="1070"/>
                </a:lnTo>
                <a:lnTo>
                  <a:pt x="305" y="1071"/>
                </a:lnTo>
                <a:close/>
                <a:moveTo>
                  <a:pt x="696" y="1071"/>
                </a:moveTo>
                <a:lnTo>
                  <a:pt x="695" y="1071"/>
                </a:lnTo>
                <a:lnTo>
                  <a:pt x="696" y="1070"/>
                </a:lnTo>
                <a:lnTo>
                  <a:pt x="696" y="1071"/>
                </a:lnTo>
                <a:close/>
                <a:moveTo>
                  <a:pt x="710" y="1062"/>
                </a:moveTo>
                <a:lnTo>
                  <a:pt x="709" y="1062"/>
                </a:lnTo>
                <a:lnTo>
                  <a:pt x="709" y="1060"/>
                </a:lnTo>
                <a:lnTo>
                  <a:pt x="710" y="1060"/>
                </a:lnTo>
                <a:lnTo>
                  <a:pt x="710" y="1062"/>
                </a:lnTo>
                <a:close/>
                <a:moveTo>
                  <a:pt x="272" y="1036"/>
                </a:moveTo>
                <a:lnTo>
                  <a:pt x="272" y="1034"/>
                </a:lnTo>
                <a:lnTo>
                  <a:pt x="272" y="1036"/>
                </a:lnTo>
                <a:close/>
                <a:moveTo>
                  <a:pt x="277" y="1032"/>
                </a:moveTo>
                <a:lnTo>
                  <a:pt x="276" y="1032"/>
                </a:lnTo>
                <a:lnTo>
                  <a:pt x="276" y="1030"/>
                </a:lnTo>
                <a:lnTo>
                  <a:pt x="277" y="1030"/>
                </a:lnTo>
                <a:lnTo>
                  <a:pt x="277" y="1032"/>
                </a:lnTo>
                <a:close/>
                <a:moveTo>
                  <a:pt x="281" y="1026"/>
                </a:moveTo>
                <a:lnTo>
                  <a:pt x="281" y="1028"/>
                </a:lnTo>
                <a:lnTo>
                  <a:pt x="280" y="1026"/>
                </a:lnTo>
                <a:lnTo>
                  <a:pt x="280" y="1025"/>
                </a:lnTo>
                <a:lnTo>
                  <a:pt x="281" y="1025"/>
                </a:lnTo>
                <a:lnTo>
                  <a:pt x="282" y="1026"/>
                </a:lnTo>
                <a:lnTo>
                  <a:pt x="281" y="1026"/>
                </a:lnTo>
                <a:close/>
                <a:moveTo>
                  <a:pt x="274" y="1025"/>
                </a:moveTo>
                <a:lnTo>
                  <a:pt x="273" y="1026"/>
                </a:lnTo>
                <a:lnTo>
                  <a:pt x="273" y="1025"/>
                </a:lnTo>
                <a:lnTo>
                  <a:pt x="273" y="1024"/>
                </a:lnTo>
                <a:lnTo>
                  <a:pt x="274" y="1024"/>
                </a:lnTo>
                <a:lnTo>
                  <a:pt x="274" y="1025"/>
                </a:lnTo>
                <a:close/>
                <a:moveTo>
                  <a:pt x="274" y="1022"/>
                </a:moveTo>
                <a:lnTo>
                  <a:pt x="276" y="1022"/>
                </a:lnTo>
                <a:lnTo>
                  <a:pt x="274" y="1022"/>
                </a:lnTo>
                <a:close/>
                <a:moveTo>
                  <a:pt x="281" y="1020"/>
                </a:moveTo>
                <a:lnTo>
                  <a:pt x="280" y="1020"/>
                </a:lnTo>
                <a:lnTo>
                  <a:pt x="281" y="1020"/>
                </a:lnTo>
                <a:close/>
                <a:moveTo>
                  <a:pt x="282" y="1019"/>
                </a:moveTo>
                <a:lnTo>
                  <a:pt x="281" y="1017"/>
                </a:lnTo>
                <a:lnTo>
                  <a:pt x="282" y="1017"/>
                </a:lnTo>
                <a:lnTo>
                  <a:pt x="282" y="1019"/>
                </a:lnTo>
                <a:close/>
                <a:moveTo>
                  <a:pt x="284" y="1016"/>
                </a:moveTo>
                <a:lnTo>
                  <a:pt x="284" y="1015"/>
                </a:lnTo>
                <a:lnTo>
                  <a:pt x="285" y="1015"/>
                </a:lnTo>
                <a:lnTo>
                  <a:pt x="285" y="1016"/>
                </a:lnTo>
                <a:lnTo>
                  <a:pt x="284" y="1016"/>
                </a:lnTo>
                <a:close/>
                <a:moveTo>
                  <a:pt x="332" y="999"/>
                </a:moveTo>
                <a:lnTo>
                  <a:pt x="332" y="1000"/>
                </a:lnTo>
                <a:lnTo>
                  <a:pt x="332" y="999"/>
                </a:lnTo>
                <a:lnTo>
                  <a:pt x="331" y="999"/>
                </a:lnTo>
                <a:lnTo>
                  <a:pt x="332" y="999"/>
                </a:lnTo>
                <a:close/>
                <a:moveTo>
                  <a:pt x="333" y="996"/>
                </a:moveTo>
                <a:lnTo>
                  <a:pt x="332" y="996"/>
                </a:lnTo>
                <a:lnTo>
                  <a:pt x="332" y="995"/>
                </a:lnTo>
                <a:lnTo>
                  <a:pt x="333" y="995"/>
                </a:lnTo>
                <a:lnTo>
                  <a:pt x="333" y="996"/>
                </a:lnTo>
                <a:close/>
                <a:moveTo>
                  <a:pt x="335" y="995"/>
                </a:moveTo>
                <a:lnTo>
                  <a:pt x="333" y="995"/>
                </a:lnTo>
                <a:lnTo>
                  <a:pt x="333" y="994"/>
                </a:lnTo>
                <a:lnTo>
                  <a:pt x="335" y="994"/>
                </a:lnTo>
                <a:lnTo>
                  <a:pt x="335" y="995"/>
                </a:lnTo>
                <a:close/>
                <a:moveTo>
                  <a:pt x="212" y="991"/>
                </a:moveTo>
                <a:lnTo>
                  <a:pt x="213" y="991"/>
                </a:lnTo>
                <a:lnTo>
                  <a:pt x="212" y="991"/>
                </a:lnTo>
                <a:close/>
                <a:moveTo>
                  <a:pt x="212" y="991"/>
                </a:moveTo>
                <a:lnTo>
                  <a:pt x="210" y="991"/>
                </a:lnTo>
                <a:lnTo>
                  <a:pt x="210" y="990"/>
                </a:lnTo>
                <a:lnTo>
                  <a:pt x="212" y="990"/>
                </a:lnTo>
                <a:lnTo>
                  <a:pt x="213" y="990"/>
                </a:lnTo>
                <a:lnTo>
                  <a:pt x="212" y="991"/>
                </a:lnTo>
                <a:close/>
                <a:moveTo>
                  <a:pt x="345" y="991"/>
                </a:moveTo>
                <a:lnTo>
                  <a:pt x="346" y="991"/>
                </a:lnTo>
                <a:lnTo>
                  <a:pt x="348" y="991"/>
                </a:lnTo>
                <a:lnTo>
                  <a:pt x="348" y="992"/>
                </a:lnTo>
                <a:lnTo>
                  <a:pt x="349" y="994"/>
                </a:lnTo>
                <a:lnTo>
                  <a:pt x="349" y="995"/>
                </a:lnTo>
                <a:lnTo>
                  <a:pt x="349" y="996"/>
                </a:lnTo>
                <a:lnTo>
                  <a:pt x="348" y="998"/>
                </a:lnTo>
                <a:lnTo>
                  <a:pt x="345" y="998"/>
                </a:lnTo>
                <a:lnTo>
                  <a:pt x="344" y="998"/>
                </a:lnTo>
                <a:lnTo>
                  <a:pt x="343" y="998"/>
                </a:lnTo>
                <a:lnTo>
                  <a:pt x="343" y="999"/>
                </a:lnTo>
                <a:lnTo>
                  <a:pt x="341" y="999"/>
                </a:lnTo>
                <a:lnTo>
                  <a:pt x="341" y="996"/>
                </a:lnTo>
                <a:lnTo>
                  <a:pt x="343" y="996"/>
                </a:lnTo>
                <a:lnTo>
                  <a:pt x="343" y="995"/>
                </a:lnTo>
                <a:lnTo>
                  <a:pt x="344" y="995"/>
                </a:lnTo>
                <a:lnTo>
                  <a:pt x="344" y="994"/>
                </a:lnTo>
                <a:lnTo>
                  <a:pt x="344" y="990"/>
                </a:lnTo>
                <a:lnTo>
                  <a:pt x="345" y="988"/>
                </a:lnTo>
                <a:lnTo>
                  <a:pt x="345" y="990"/>
                </a:lnTo>
                <a:lnTo>
                  <a:pt x="345" y="991"/>
                </a:lnTo>
                <a:close/>
                <a:moveTo>
                  <a:pt x="219" y="987"/>
                </a:moveTo>
                <a:lnTo>
                  <a:pt x="218" y="987"/>
                </a:lnTo>
                <a:lnTo>
                  <a:pt x="218" y="986"/>
                </a:lnTo>
                <a:lnTo>
                  <a:pt x="219" y="986"/>
                </a:lnTo>
                <a:lnTo>
                  <a:pt x="219" y="987"/>
                </a:lnTo>
                <a:close/>
                <a:moveTo>
                  <a:pt x="235" y="984"/>
                </a:moveTo>
                <a:lnTo>
                  <a:pt x="235" y="986"/>
                </a:lnTo>
                <a:lnTo>
                  <a:pt x="235" y="984"/>
                </a:lnTo>
                <a:close/>
                <a:moveTo>
                  <a:pt x="231" y="983"/>
                </a:moveTo>
                <a:lnTo>
                  <a:pt x="231" y="984"/>
                </a:lnTo>
                <a:lnTo>
                  <a:pt x="233" y="984"/>
                </a:lnTo>
                <a:lnTo>
                  <a:pt x="233" y="986"/>
                </a:lnTo>
                <a:lnTo>
                  <a:pt x="231" y="986"/>
                </a:lnTo>
                <a:lnTo>
                  <a:pt x="231" y="984"/>
                </a:lnTo>
                <a:lnTo>
                  <a:pt x="230" y="984"/>
                </a:lnTo>
                <a:lnTo>
                  <a:pt x="230" y="983"/>
                </a:lnTo>
                <a:lnTo>
                  <a:pt x="231" y="983"/>
                </a:lnTo>
                <a:close/>
                <a:moveTo>
                  <a:pt x="231" y="983"/>
                </a:moveTo>
                <a:lnTo>
                  <a:pt x="230" y="983"/>
                </a:lnTo>
                <a:lnTo>
                  <a:pt x="230" y="982"/>
                </a:lnTo>
                <a:lnTo>
                  <a:pt x="229" y="982"/>
                </a:lnTo>
                <a:lnTo>
                  <a:pt x="229" y="981"/>
                </a:lnTo>
                <a:lnTo>
                  <a:pt x="230" y="981"/>
                </a:lnTo>
                <a:lnTo>
                  <a:pt x="231" y="979"/>
                </a:lnTo>
                <a:lnTo>
                  <a:pt x="233" y="979"/>
                </a:lnTo>
                <a:lnTo>
                  <a:pt x="233" y="978"/>
                </a:lnTo>
                <a:lnTo>
                  <a:pt x="233" y="979"/>
                </a:lnTo>
                <a:lnTo>
                  <a:pt x="233" y="981"/>
                </a:lnTo>
                <a:lnTo>
                  <a:pt x="231" y="981"/>
                </a:lnTo>
                <a:lnTo>
                  <a:pt x="231" y="982"/>
                </a:lnTo>
                <a:lnTo>
                  <a:pt x="231" y="983"/>
                </a:lnTo>
                <a:close/>
                <a:moveTo>
                  <a:pt x="246" y="981"/>
                </a:moveTo>
                <a:lnTo>
                  <a:pt x="244" y="979"/>
                </a:lnTo>
                <a:lnTo>
                  <a:pt x="244" y="978"/>
                </a:lnTo>
                <a:lnTo>
                  <a:pt x="246" y="978"/>
                </a:lnTo>
                <a:lnTo>
                  <a:pt x="246" y="979"/>
                </a:lnTo>
                <a:lnTo>
                  <a:pt x="246" y="981"/>
                </a:lnTo>
                <a:close/>
                <a:moveTo>
                  <a:pt x="238" y="979"/>
                </a:moveTo>
                <a:lnTo>
                  <a:pt x="236" y="979"/>
                </a:lnTo>
                <a:lnTo>
                  <a:pt x="235" y="978"/>
                </a:lnTo>
                <a:lnTo>
                  <a:pt x="235" y="977"/>
                </a:lnTo>
                <a:lnTo>
                  <a:pt x="236" y="977"/>
                </a:lnTo>
                <a:lnTo>
                  <a:pt x="236" y="978"/>
                </a:lnTo>
                <a:lnTo>
                  <a:pt x="238" y="979"/>
                </a:lnTo>
                <a:close/>
                <a:moveTo>
                  <a:pt x="244" y="977"/>
                </a:moveTo>
                <a:lnTo>
                  <a:pt x="243" y="978"/>
                </a:lnTo>
                <a:lnTo>
                  <a:pt x="243" y="977"/>
                </a:lnTo>
                <a:lnTo>
                  <a:pt x="244" y="977"/>
                </a:lnTo>
                <a:close/>
                <a:moveTo>
                  <a:pt x="233" y="975"/>
                </a:moveTo>
                <a:lnTo>
                  <a:pt x="233" y="974"/>
                </a:lnTo>
                <a:lnTo>
                  <a:pt x="233" y="975"/>
                </a:lnTo>
                <a:close/>
                <a:moveTo>
                  <a:pt x="234" y="974"/>
                </a:moveTo>
                <a:lnTo>
                  <a:pt x="233" y="975"/>
                </a:lnTo>
                <a:lnTo>
                  <a:pt x="233" y="974"/>
                </a:lnTo>
                <a:lnTo>
                  <a:pt x="234" y="974"/>
                </a:lnTo>
                <a:close/>
                <a:moveTo>
                  <a:pt x="267" y="966"/>
                </a:moveTo>
                <a:lnTo>
                  <a:pt x="265" y="966"/>
                </a:lnTo>
                <a:lnTo>
                  <a:pt x="265" y="965"/>
                </a:lnTo>
                <a:lnTo>
                  <a:pt x="267" y="965"/>
                </a:lnTo>
                <a:lnTo>
                  <a:pt x="267" y="966"/>
                </a:lnTo>
                <a:close/>
                <a:moveTo>
                  <a:pt x="264" y="965"/>
                </a:moveTo>
                <a:lnTo>
                  <a:pt x="264" y="964"/>
                </a:lnTo>
                <a:lnTo>
                  <a:pt x="265" y="964"/>
                </a:lnTo>
                <a:lnTo>
                  <a:pt x="265" y="965"/>
                </a:lnTo>
                <a:lnTo>
                  <a:pt x="264" y="965"/>
                </a:lnTo>
                <a:lnTo>
                  <a:pt x="265" y="965"/>
                </a:lnTo>
                <a:lnTo>
                  <a:pt x="264" y="965"/>
                </a:lnTo>
                <a:close/>
                <a:moveTo>
                  <a:pt x="257" y="964"/>
                </a:moveTo>
                <a:lnTo>
                  <a:pt x="256" y="964"/>
                </a:lnTo>
                <a:lnTo>
                  <a:pt x="257" y="962"/>
                </a:lnTo>
                <a:lnTo>
                  <a:pt x="257" y="964"/>
                </a:lnTo>
                <a:close/>
                <a:moveTo>
                  <a:pt x="260" y="962"/>
                </a:moveTo>
                <a:lnTo>
                  <a:pt x="259" y="962"/>
                </a:lnTo>
                <a:lnTo>
                  <a:pt x="260" y="962"/>
                </a:lnTo>
                <a:close/>
                <a:moveTo>
                  <a:pt x="259" y="962"/>
                </a:moveTo>
                <a:lnTo>
                  <a:pt x="257" y="962"/>
                </a:lnTo>
                <a:lnTo>
                  <a:pt x="257" y="961"/>
                </a:lnTo>
                <a:lnTo>
                  <a:pt x="259" y="962"/>
                </a:lnTo>
                <a:close/>
                <a:moveTo>
                  <a:pt x="255" y="961"/>
                </a:moveTo>
                <a:lnTo>
                  <a:pt x="255" y="960"/>
                </a:lnTo>
                <a:lnTo>
                  <a:pt x="256" y="960"/>
                </a:lnTo>
                <a:lnTo>
                  <a:pt x="256" y="961"/>
                </a:lnTo>
                <a:lnTo>
                  <a:pt x="255" y="961"/>
                </a:lnTo>
                <a:close/>
                <a:moveTo>
                  <a:pt x="378" y="961"/>
                </a:moveTo>
                <a:lnTo>
                  <a:pt x="378" y="960"/>
                </a:lnTo>
                <a:lnTo>
                  <a:pt x="378" y="961"/>
                </a:lnTo>
                <a:close/>
                <a:moveTo>
                  <a:pt x="256" y="960"/>
                </a:moveTo>
                <a:lnTo>
                  <a:pt x="256" y="958"/>
                </a:lnTo>
                <a:lnTo>
                  <a:pt x="256" y="960"/>
                </a:lnTo>
                <a:close/>
                <a:moveTo>
                  <a:pt x="377" y="958"/>
                </a:moveTo>
                <a:lnTo>
                  <a:pt x="377" y="957"/>
                </a:lnTo>
                <a:lnTo>
                  <a:pt x="377" y="958"/>
                </a:lnTo>
                <a:close/>
                <a:moveTo>
                  <a:pt x="374" y="949"/>
                </a:moveTo>
                <a:lnTo>
                  <a:pt x="374" y="948"/>
                </a:lnTo>
                <a:lnTo>
                  <a:pt x="375" y="948"/>
                </a:lnTo>
                <a:lnTo>
                  <a:pt x="375" y="949"/>
                </a:lnTo>
                <a:lnTo>
                  <a:pt x="374" y="949"/>
                </a:lnTo>
                <a:close/>
                <a:moveTo>
                  <a:pt x="388" y="940"/>
                </a:moveTo>
                <a:lnTo>
                  <a:pt x="388" y="941"/>
                </a:lnTo>
                <a:lnTo>
                  <a:pt x="390" y="941"/>
                </a:lnTo>
                <a:lnTo>
                  <a:pt x="390" y="943"/>
                </a:lnTo>
                <a:lnTo>
                  <a:pt x="390" y="944"/>
                </a:lnTo>
                <a:lnTo>
                  <a:pt x="388" y="944"/>
                </a:lnTo>
                <a:lnTo>
                  <a:pt x="388" y="945"/>
                </a:lnTo>
                <a:lnTo>
                  <a:pt x="388" y="947"/>
                </a:lnTo>
                <a:lnTo>
                  <a:pt x="387" y="947"/>
                </a:lnTo>
                <a:lnTo>
                  <a:pt x="387" y="945"/>
                </a:lnTo>
                <a:lnTo>
                  <a:pt x="386" y="947"/>
                </a:lnTo>
                <a:lnTo>
                  <a:pt x="386" y="948"/>
                </a:lnTo>
                <a:lnTo>
                  <a:pt x="384" y="948"/>
                </a:lnTo>
                <a:lnTo>
                  <a:pt x="384" y="947"/>
                </a:lnTo>
                <a:lnTo>
                  <a:pt x="384" y="944"/>
                </a:lnTo>
                <a:lnTo>
                  <a:pt x="384" y="943"/>
                </a:lnTo>
                <a:lnTo>
                  <a:pt x="386" y="944"/>
                </a:lnTo>
                <a:lnTo>
                  <a:pt x="386" y="943"/>
                </a:lnTo>
                <a:lnTo>
                  <a:pt x="387" y="941"/>
                </a:lnTo>
                <a:lnTo>
                  <a:pt x="388" y="941"/>
                </a:lnTo>
                <a:lnTo>
                  <a:pt x="388" y="940"/>
                </a:lnTo>
                <a:close/>
                <a:moveTo>
                  <a:pt x="388" y="936"/>
                </a:moveTo>
                <a:lnTo>
                  <a:pt x="388" y="937"/>
                </a:lnTo>
                <a:lnTo>
                  <a:pt x="387" y="936"/>
                </a:lnTo>
                <a:lnTo>
                  <a:pt x="388" y="936"/>
                </a:lnTo>
                <a:close/>
                <a:moveTo>
                  <a:pt x="388" y="935"/>
                </a:moveTo>
                <a:lnTo>
                  <a:pt x="387" y="936"/>
                </a:lnTo>
                <a:lnTo>
                  <a:pt x="387" y="935"/>
                </a:lnTo>
                <a:lnTo>
                  <a:pt x="388" y="935"/>
                </a:lnTo>
                <a:close/>
                <a:moveTo>
                  <a:pt x="290" y="933"/>
                </a:moveTo>
                <a:lnTo>
                  <a:pt x="289" y="933"/>
                </a:lnTo>
                <a:lnTo>
                  <a:pt x="289" y="932"/>
                </a:lnTo>
                <a:lnTo>
                  <a:pt x="290" y="932"/>
                </a:lnTo>
                <a:lnTo>
                  <a:pt x="290" y="933"/>
                </a:lnTo>
                <a:close/>
                <a:moveTo>
                  <a:pt x="341" y="885"/>
                </a:moveTo>
                <a:lnTo>
                  <a:pt x="341" y="884"/>
                </a:lnTo>
                <a:lnTo>
                  <a:pt x="341" y="885"/>
                </a:lnTo>
                <a:close/>
                <a:moveTo>
                  <a:pt x="405" y="878"/>
                </a:moveTo>
                <a:lnTo>
                  <a:pt x="404" y="878"/>
                </a:lnTo>
                <a:lnTo>
                  <a:pt x="404" y="877"/>
                </a:lnTo>
                <a:lnTo>
                  <a:pt x="405" y="877"/>
                </a:lnTo>
                <a:lnTo>
                  <a:pt x="405" y="878"/>
                </a:lnTo>
                <a:close/>
                <a:moveTo>
                  <a:pt x="413" y="875"/>
                </a:moveTo>
                <a:lnTo>
                  <a:pt x="412" y="875"/>
                </a:lnTo>
                <a:lnTo>
                  <a:pt x="412" y="873"/>
                </a:lnTo>
                <a:lnTo>
                  <a:pt x="413" y="873"/>
                </a:lnTo>
                <a:lnTo>
                  <a:pt x="413" y="875"/>
                </a:lnTo>
                <a:close/>
                <a:moveTo>
                  <a:pt x="405" y="869"/>
                </a:moveTo>
                <a:lnTo>
                  <a:pt x="404" y="869"/>
                </a:lnTo>
                <a:lnTo>
                  <a:pt x="404" y="868"/>
                </a:lnTo>
                <a:lnTo>
                  <a:pt x="405" y="868"/>
                </a:lnTo>
                <a:lnTo>
                  <a:pt x="405" y="869"/>
                </a:lnTo>
                <a:close/>
                <a:moveTo>
                  <a:pt x="421" y="855"/>
                </a:moveTo>
                <a:lnTo>
                  <a:pt x="420" y="855"/>
                </a:lnTo>
                <a:lnTo>
                  <a:pt x="420" y="854"/>
                </a:lnTo>
                <a:lnTo>
                  <a:pt x="421" y="854"/>
                </a:lnTo>
                <a:lnTo>
                  <a:pt x="421" y="855"/>
                </a:lnTo>
                <a:close/>
                <a:moveTo>
                  <a:pt x="420" y="851"/>
                </a:moveTo>
                <a:lnTo>
                  <a:pt x="420" y="852"/>
                </a:lnTo>
                <a:lnTo>
                  <a:pt x="418" y="852"/>
                </a:lnTo>
                <a:lnTo>
                  <a:pt x="418" y="851"/>
                </a:lnTo>
                <a:lnTo>
                  <a:pt x="420" y="851"/>
                </a:lnTo>
                <a:close/>
                <a:moveTo>
                  <a:pt x="432" y="847"/>
                </a:moveTo>
                <a:lnTo>
                  <a:pt x="430" y="846"/>
                </a:lnTo>
                <a:lnTo>
                  <a:pt x="432" y="846"/>
                </a:lnTo>
                <a:lnTo>
                  <a:pt x="432" y="847"/>
                </a:lnTo>
                <a:close/>
                <a:moveTo>
                  <a:pt x="426" y="846"/>
                </a:moveTo>
                <a:lnTo>
                  <a:pt x="425" y="844"/>
                </a:lnTo>
                <a:lnTo>
                  <a:pt x="426" y="844"/>
                </a:lnTo>
                <a:lnTo>
                  <a:pt x="426" y="846"/>
                </a:lnTo>
                <a:close/>
                <a:moveTo>
                  <a:pt x="422" y="843"/>
                </a:moveTo>
                <a:lnTo>
                  <a:pt x="424" y="843"/>
                </a:lnTo>
                <a:lnTo>
                  <a:pt x="425" y="843"/>
                </a:lnTo>
                <a:lnTo>
                  <a:pt x="424" y="844"/>
                </a:lnTo>
                <a:lnTo>
                  <a:pt x="422" y="844"/>
                </a:lnTo>
                <a:lnTo>
                  <a:pt x="422" y="843"/>
                </a:lnTo>
                <a:close/>
                <a:moveTo>
                  <a:pt x="433" y="840"/>
                </a:moveTo>
                <a:lnTo>
                  <a:pt x="433" y="839"/>
                </a:lnTo>
                <a:lnTo>
                  <a:pt x="433" y="840"/>
                </a:lnTo>
                <a:close/>
                <a:moveTo>
                  <a:pt x="446" y="839"/>
                </a:moveTo>
                <a:lnTo>
                  <a:pt x="445" y="838"/>
                </a:lnTo>
                <a:lnTo>
                  <a:pt x="445" y="837"/>
                </a:lnTo>
                <a:lnTo>
                  <a:pt x="446" y="837"/>
                </a:lnTo>
                <a:lnTo>
                  <a:pt x="446" y="838"/>
                </a:lnTo>
                <a:lnTo>
                  <a:pt x="446" y="839"/>
                </a:lnTo>
                <a:close/>
                <a:moveTo>
                  <a:pt x="437" y="835"/>
                </a:moveTo>
                <a:lnTo>
                  <a:pt x="437" y="837"/>
                </a:lnTo>
                <a:lnTo>
                  <a:pt x="437" y="835"/>
                </a:lnTo>
                <a:lnTo>
                  <a:pt x="438" y="835"/>
                </a:lnTo>
                <a:lnTo>
                  <a:pt x="437" y="835"/>
                </a:lnTo>
                <a:close/>
                <a:moveTo>
                  <a:pt x="426" y="835"/>
                </a:moveTo>
                <a:lnTo>
                  <a:pt x="425" y="835"/>
                </a:lnTo>
                <a:lnTo>
                  <a:pt x="425" y="834"/>
                </a:lnTo>
                <a:lnTo>
                  <a:pt x="426" y="834"/>
                </a:lnTo>
                <a:lnTo>
                  <a:pt x="426" y="835"/>
                </a:lnTo>
                <a:close/>
                <a:moveTo>
                  <a:pt x="441" y="834"/>
                </a:moveTo>
                <a:lnTo>
                  <a:pt x="439" y="834"/>
                </a:lnTo>
                <a:lnTo>
                  <a:pt x="439" y="833"/>
                </a:lnTo>
                <a:lnTo>
                  <a:pt x="441" y="833"/>
                </a:lnTo>
                <a:lnTo>
                  <a:pt x="441" y="834"/>
                </a:lnTo>
                <a:close/>
                <a:moveTo>
                  <a:pt x="458" y="833"/>
                </a:moveTo>
                <a:lnTo>
                  <a:pt x="456" y="834"/>
                </a:lnTo>
                <a:lnTo>
                  <a:pt x="456" y="835"/>
                </a:lnTo>
                <a:lnTo>
                  <a:pt x="455" y="835"/>
                </a:lnTo>
                <a:lnTo>
                  <a:pt x="455" y="834"/>
                </a:lnTo>
                <a:lnTo>
                  <a:pt x="454" y="833"/>
                </a:lnTo>
                <a:lnTo>
                  <a:pt x="454" y="831"/>
                </a:lnTo>
                <a:lnTo>
                  <a:pt x="455" y="831"/>
                </a:lnTo>
                <a:lnTo>
                  <a:pt x="456" y="831"/>
                </a:lnTo>
                <a:lnTo>
                  <a:pt x="458" y="831"/>
                </a:lnTo>
                <a:lnTo>
                  <a:pt x="458" y="833"/>
                </a:lnTo>
                <a:close/>
                <a:moveTo>
                  <a:pt x="387" y="826"/>
                </a:moveTo>
                <a:lnTo>
                  <a:pt x="386" y="826"/>
                </a:lnTo>
                <a:lnTo>
                  <a:pt x="387" y="826"/>
                </a:lnTo>
                <a:close/>
                <a:moveTo>
                  <a:pt x="386" y="826"/>
                </a:moveTo>
                <a:lnTo>
                  <a:pt x="384" y="826"/>
                </a:lnTo>
                <a:lnTo>
                  <a:pt x="386" y="826"/>
                </a:lnTo>
                <a:close/>
                <a:moveTo>
                  <a:pt x="386" y="826"/>
                </a:moveTo>
                <a:lnTo>
                  <a:pt x="386" y="825"/>
                </a:lnTo>
                <a:lnTo>
                  <a:pt x="386" y="826"/>
                </a:lnTo>
                <a:close/>
                <a:moveTo>
                  <a:pt x="386" y="825"/>
                </a:moveTo>
                <a:lnTo>
                  <a:pt x="384" y="825"/>
                </a:lnTo>
                <a:lnTo>
                  <a:pt x="386" y="825"/>
                </a:lnTo>
                <a:close/>
                <a:moveTo>
                  <a:pt x="386" y="820"/>
                </a:moveTo>
                <a:lnTo>
                  <a:pt x="384" y="820"/>
                </a:lnTo>
                <a:lnTo>
                  <a:pt x="386" y="820"/>
                </a:lnTo>
                <a:close/>
                <a:moveTo>
                  <a:pt x="424" y="810"/>
                </a:moveTo>
                <a:lnTo>
                  <a:pt x="422" y="810"/>
                </a:lnTo>
                <a:lnTo>
                  <a:pt x="422" y="809"/>
                </a:lnTo>
                <a:lnTo>
                  <a:pt x="424" y="809"/>
                </a:lnTo>
                <a:lnTo>
                  <a:pt x="424" y="810"/>
                </a:lnTo>
                <a:close/>
                <a:moveTo>
                  <a:pt x="429" y="809"/>
                </a:moveTo>
                <a:lnTo>
                  <a:pt x="428" y="809"/>
                </a:lnTo>
                <a:lnTo>
                  <a:pt x="428" y="808"/>
                </a:lnTo>
                <a:lnTo>
                  <a:pt x="429" y="808"/>
                </a:lnTo>
                <a:lnTo>
                  <a:pt x="429" y="809"/>
                </a:lnTo>
                <a:close/>
                <a:moveTo>
                  <a:pt x="424" y="808"/>
                </a:moveTo>
                <a:lnTo>
                  <a:pt x="422" y="808"/>
                </a:lnTo>
                <a:lnTo>
                  <a:pt x="424" y="808"/>
                </a:lnTo>
                <a:close/>
                <a:moveTo>
                  <a:pt x="526" y="803"/>
                </a:moveTo>
                <a:lnTo>
                  <a:pt x="524" y="803"/>
                </a:lnTo>
                <a:lnTo>
                  <a:pt x="523" y="803"/>
                </a:lnTo>
                <a:lnTo>
                  <a:pt x="522" y="803"/>
                </a:lnTo>
                <a:lnTo>
                  <a:pt x="522" y="801"/>
                </a:lnTo>
                <a:lnTo>
                  <a:pt x="523" y="801"/>
                </a:lnTo>
                <a:lnTo>
                  <a:pt x="524" y="800"/>
                </a:lnTo>
                <a:lnTo>
                  <a:pt x="526" y="799"/>
                </a:lnTo>
                <a:lnTo>
                  <a:pt x="526" y="797"/>
                </a:lnTo>
                <a:lnTo>
                  <a:pt x="526" y="796"/>
                </a:lnTo>
                <a:lnTo>
                  <a:pt x="527" y="796"/>
                </a:lnTo>
                <a:lnTo>
                  <a:pt x="527" y="797"/>
                </a:lnTo>
                <a:lnTo>
                  <a:pt x="527" y="799"/>
                </a:lnTo>
                <a:lnTo>
                  <a:pt x="527" y="800"/>
                </a:lnTo>
                <a:lnTo>
                  <a:pt x="526" y="800"/>
                </a:lnTo>
                <a:lnTo>
                  <a:pt x="526" y="801"/>
                </a:lnTo>
                <a:lnTo>
                  <a:pt x="526" y="803"/>
                </a:lnTo>
                <a:close/>
                <a:moveTo>
                  <a:pt x="425" y="800"/>
                </a:moveTo>
                <a:lnTo>
                  <a:pt x="424" y="800"/>
                </a:lnTo>
                <a:lnTo>
                  <a:pt x="424" y="797"/>
                </a:lnTo>
                <a:lnTo>
                  <a:pt x="424" y="795"/>
                </a:lnTo>
                <a:lnTo>
                  <a:pt x="425" y="795"/>
                </a:lnTo>
                <a:lnTo>
                  <a:pt x="425" y="796"/>
                </a:lnTo>
                <a:lnTo>
                  <a:pt x="425" y="797"/>
                </a:lnTo>
                <a:lnTo>
                  <a:pt x="424" y="797"/>
                </a:lnTo>
                <a:lnTo>
                  <a:pt x="425" y="799"/>
                </a:lnTo>
                <a:lnTo>
                  <a:pt x="424" y="799"/>
                </a:lnTo>
                <a:lnTo>
                  <a:pt x="425" y="800"/>
                </a:lnTo>
                <a:close/>
                <a:moveTo>
                  <a:pt x="430" y="792"/>
                </a:moveTo>
                <a:lnTo>
                  <a:pt x="430" y="791"/>
                </a:lnTo>
                <a:lnTo>
                  <a:pt x="430" y="792"/>
                </a:lnTo>
                <a:close/>
                <a:moveTo>
                  <a:pt x="530" y="795"/>
                </a:moveTo>
                <a:lnTo>
                  <a:pt x="530" y="796"/>
                </a:lnTo>
                <a:lnTo>
                  <a:pt x="528" y="797"/>
                </a:lnTo>
                <a:lnTo>
                  <a:pt x="528" y="796"/>
                </a:lnTo>
                <a:lnTo>
                  <a:pt x="527" y="796"/>
                </a:lnTo>
                <a:lnTo>
                  <a:pt x="526" y="796"/>
                </a:lnTo>
                <a:lnTo>
                  <a:pt x="527" y="795"/>
                </a:lnTo>
                <a:lnTo>
                  <a:pt x="527" y="793"/>
                </a:lnTo>
                <a:lnTo>
                  <a:pt x="527" y="792"/>
                </a:lnTo>
                <a:lnTo>
                  <a:pt x="527" y="791"/>
                </a:lnTo>
                <a:lnTo>
                  <a:pt x="527" y="789"/>
                </a:lnTo>
                <a:lnTo>
                  <a:pt x="527" y="788"/>
                </a:lnTo>
                <a:lnTo>
                  <a:pt x="528" y="787"/>
                </a:lnTo>
                <a:lnTo>
                  <a:pt x="530" y="787"/>
                </a:lnTo>
                <a:lnTo>
                  <a:pt x="530" y="788"/>
                </a:lnTo>
                <a:lnTo>
                  <a:pt x="530" y="789"/>
                </a:lnTo>
                <a:lnTo>
                  <a:pt x="531" y="789"/>
                </a:lnTo>
                <a:lnTo>
                  <a:pt x="531" y="791"/>
                </a:lnTo>
                <a:lnTo>
                  <a:pt x="531" y="793"/>
                </a:lnTo>
                <a:lnTo>
                  <a:pt x="530" y="795"/>
                </a:lnTo>
                <a:close/>
                <a:moveTo>
                  <a:pt x="421" y="782"/>
                </a:moveTo>
                <a:lnTo>
                  <a:pt x="420" y="782"/>
                </a:lnTo>
                <a:lnTo>
                  <a:pt x="421" y="782"/>
                </a:lnTo>
                <a:close/>
                <a:moveTo>
                  <a:pt x="421" y="782"/>
                </a:moveTo>
                <a:lnTo>
                  <a:pt x="420" y="782"/>
                </a:lnTo>
                <a:lnTo>
                  <a:pt x="421" y="782"/>
                </a:lnTo>
                <a:close/>
                <a:moveTo>
                  <a:pt x="531" y="784"/>
                </a:moveTo>
                <a:lnTo>
                  <a:pt x="531" y="783"/>
                </a:lnTo>
                <a:lnTo>
                  <a:pt x="530" y="782"/>
                </a:lnTo>
                <a:lnTo>
                  <a:pt x="531" y="782"/>
                </a:lnTo>
                <a:lnTo>
                  <a:pt x="532" y="782"/>
                </a:lnTo>
                <a:lnTo>
                  <a:pt x="532" y="783"/>
                </a:lnTo>
                <a:lnTo>
                  <a:pt x="531" y="784"/>
                </a:lnTo>
                <a:close/>
                <a:moveTo>
                  <a:pt x="420" y="782"/>
                </a:moveTo>
                <a:lnTo>
                  <a:pt x="420" y="780"/>
                </a:lnTo>
                <a:lnTo>
                  <a:pt x="420" y="782"/>
                </a:lnTo>
                <a:close/>
                <a:moveTo>
                  <a:pt x="421" y="780"/>
                </a:moveTo>
                <a:lnTo>
                  <a:pt x="420" y="780"/>
                </a:lnTo>
                <a:lnTo>
                  <a:pt x="421" y="780"/>
                </a:lnTo>
                <a:close/>
                <a:moveTo>
                  <a:pt x="430" y="779"/>
                </a:moveTo>
                <a:lnTo>
                  <a:pt x="429" y="779"/>
                </a:lnTo>
                <a:lnTo>
                  <a:pt x="429" y="778"/>
                </a:lnTo>
                <a:lnTo>
                  <a:pt x="430" y="778"/>
                </a:lnTo>
                <a:lnTo>
                  <a:pt x="430" y="779"/>
                </a:lnTo>
                <a:close/>
                <a:moveTo>
                  <a:pt x="452" y="771"/>
                </a:moveTo>
                <a:lnTo>
                  <a:pt x="451" y="771"/>
                </a:lnTo>
                <a:lnTo>
                  <a:pt x="451" y="770"/>
                </a:lnTo>
                <a:lnTo>
                  <a:pt x="452" y="770"/>
                </a:lnTo>
                <a:lnTo>
                  <a:pt x="452" y="771"/>
                </a:lnTo>
                <a:close/>
                <a:moveTo>
                  <a:pt x="542" y="768"/>
                </a:moveTo>
                <a:lnTo>
                  <a:pt x="540" y="768"/>
                </a:lnTo>
                <a:lnTo>
                  <a:pt x="540" y="767"/>
                </a:lnTo>
                <a:lnTo>
                  <a:pt x="542" y="767"/>
                </a:lnTo>
                <a:lnTo>
                  <a:pt x="542" y="768"/>
                </a:lnTo>
                <a:close/>
                <a:moveTo>
                  <a:pt x="544" y="763"/>
                </a:moveTo>
                <a:lnTo>
                  <a:pt x="543" y="763"/>
                </a:lnTo>
                <a:lnTo>
                  <a:pt x="543" y="762"/>
                </a:lnTo>
                <a:lnTo>
                  <a:pt x="544" y="763"/>
                </a:lnTo>
                <a:close/>
                <a:moveTo>
                  <a:pt x="551" y="762"/>
                </a:moveTo>
                <a:lnTo>
                  <a:pt x="549" y="762"/>
                </a:lnTo>
                <a:lnTo>
                  <a:pt x="548" y="762"/>
                </a:lnTo>
                <a:lnTo>
                  <a:pt x="548" y="761"/>
                </a:lnTo>
                <a:lnTo>
                  <a:pt x="548" y="759"/>
                </a:lnTo>
                <a:lnTo>
                  <a:pt x="549" y="759"/>
                </a:lnTo>
                <a:lnTo>
                  <a:pt x="549" y="761"/>
                </a:lnTo>
                <a:lnTo>
                  <a:pt x="551" y="761"/>
                </a:lnTo>
                <a:lnTo>
                  <a:pt x="551" y="762"/>
                </a:lnTo>
                <a:close/>
                <a:moveTo>
                  <a:pt x="562" y="759"/>
                </a:moveTo>
                <a:lnTo>
                  <a:pt x="561" y="759"/>
                </a:lnTo>
                <a:lnTo>
                  <a:pt x="562" y="758"/>
                </a:lnTo>
                <a:lnTo>
                  <a:pt x="562" y="759"/>
                </a:lnTo>
                <a:close/>
                <a:moveTo>
                  <a:pt x="559" y="758"/>
                </a:moveTo>
                <a:lnTo>
                  <a:pt x="557" y="758"/>
                </a:lnTo>
                <a:lnTo>
                  <a:pt x="559" y="757"/>
                </a:lnTo>
                <a:lnTo>
                  <a:pt x="559" y="758"/>
                </a:lnTo>
                <a:close/>
                <a:moveTo>
                  <a:pt x="460" y="755"/>
                </a:moveTo>
                <a:lnTo>
                  <a:pt x="459" y="755"/>
                </a:lnTo>
                <a:lnTo>
                  <a:pt x="460" y="755"/>
                </a:lnTo>
                <a:close/>
                <a:moveTo>
                  <a:pt x="587" y="755"/>
                </a:moveTo>
                <a:lnTo>
                  <a:pt x="586" y="757"/>
                </a:lnTo>
                <a:lnTo>
                  <a:pt x="586" y="755"/>
                </a:lnTo>
                <a:lnTo>
                  <a:pt x="587" y="755"/>
                </a:lnTo>
                <a:lnTo>
                  <a:pt x="589" y="755"/>
                </a:lnTo>
                <a:lnTo>
                  <a:pt x="587" y="755"/>
                </a:lnTo>
                <a:close/>
                <a:moveTo>
                  <a:pt x="555" y="754"/>
                </a:moveTo>
                <a:lnTo>
                  <a:pt x="555" y="755"/>
                </a:lnTo>
                <a:lnTo>
                  <a:pt x="555" y="754"/>
                </a:lnTo>
                <a:close/>
                <a:moveTo>
                  <a:pt x="557" y="754"/>
                </a:moveTo>
                <a:lnTo>
                  <a:pt x="555" y="755"/>
                </a:lnTo>
                <a:lnTo>
                  <a:pt x="555" y="753"/>
                </a:lnTo>
                <a:lnTo>
                  <a:pt x="556" y="753"/>
                </a:lnTo>
                <a:lnTo>
                  <a:pt x="557" y="753"/>
                </a:lnTo>
                <a:lnTo>
                  <a:pt x="557" y="754"/>
                </a:lnTo>
                <a:close/>
                <a:moveTo>
                  <a:pt x="578" y="753"/>
                </a:moveTo>
                <a:lnTo>
                  <a:pt x="577" y="753"/>
                </a:lnTo>
                <a:lnTo>
                  <a:pt x="577" y="751"/>
                </a:lnTo>
                <a:lnTo>
                  <a:pt x="578" y="751"/>
                </a:lnTo>
                <a:lnTo>
                  <a:pt x="578" y="753"/>
                </a:lnTo>
                <a:close/>
                <a:moveTo>
                  <a:pt x="564" y="748"/>
                </a:moveTo>
                <a:lnTo>
                  <a:pt x="562" y="748"/>
                </a:lnTo>
                <a:lnTo>
                  <a:pt x="564" y="746"/>
                </a:lnTo>
                <a:lnTo>
                  <a:pt x="564" y="748"/>
                </a:lnTo>
                <a:close/>
                <a:moveTo>
                  <a:pt x="585" y="744"/>
                </a:moveTo>
                <a:lnTo>
                  <a:pt x="583" y="744"/>
                </a:lnTo>
                <a:lnTo>
                  <a:pt x="585" y="744"/>
                </a:lnTo>
                <a:close/>
                <a:moveTo>
                  <a:pt x="463" y="740"/>
                </a:moveTo>
                <a:lnTo>
                  <a:pt x="462" y="741"/>
                </a:lnTo>
                <a:lnTo>
                  <a:pt x="460" y="741"/>
                </a:lnTo>
                <a:lnTo>
                  <a:pt x="460" y="740"/>
                </a:lnTo>
                <a:lnTo>
                  <a:pt x="462" y="740"/>
                </a:lnTo>
                <a:lnTo>
                  <a:pt x="463" y="740"/>
                </a:lnTo>
                <a:lnTo>
                  <a:pt x="464" y="740"/>
                </a:lnTo>
                <a:lnTo>
                  <a:pt x="463" y="740"/>
                </a:lnTo>
                <a:close/>
                <a:moveTo>
                  <a:pt x="464" y="741"/>
                </a:moveTo>
                <a:lnTo>
                  <a:pt x="464" y="740"/>
                </a:lnTo>
                <a:lnTo>
                  <a:pt x="466" y="740"/>
                </a:lnTo>
                <a:lnTo>
                  <a:pt x="464" y="741"/>
                </a:lnTo>
                <a:close/>
                <a:moveTo>
                  <a:pt x="506" y="724"/>
                </a:moveTo>
                <a:lnTo>
                  <a:pt x="506" y="723"/>
                </a:lnTo>
                <a:lnTo>
                  <a:pt x="506" y="721"/>
                </a:lnTo>
                <a:lnTo>
                  <a:pt x="506" y="720"/>
                </a:lnTo>
                <a:lnTo>
                  <a:pt x="507" y="721"/>
                </a:lnTo>
                <a:lnTo>
                  <a:pt x="506" y="721"/>
                </a:lnTo>
                <a:lnTo>
                  <a:pt x="507" y="723"/>
                </a:lnTo>
                <a:lnTo>
                  <a:pt x="506" y="724"/>
                </a:lnTo>
                <a:close/>
                <a:moveTo>
                  <a:pt x="936" y="719"/>
                </a:moveTo>
                <a:lnTo>
                  <a:pt x="936" y="717"/>
                </a:lnTo>
                <a:lnTo>
                  <a:pt x="936" y="719"/>
                </a:lnTo>
                <a:close/>
                <a:moveTo>
                  <a:pt x="514" y="717"/>
                </a:moveTo>
                <a:lnTo>
                  <a:pt x="514" y="719"/>
                </a:lnTo>
                <a:lnTo>
                  <a:pt x="513" y="719"/>
                </a:lnTo>
                <a:lnTo>
                  <a:pt x="513" y="717"/>
                </a:lnTo>
                <a:lnTo>
                  <a:pt x="514" y="717"/>
                </a:lnTo>
                <a:close/>
                <a:moveTo>
                  <a:pt x="479" y="716"/>
                </a:moveTo>
                <a:lnTo>
                  <a:pt x="480" y="717"/>
                </a:lnTo>
                <a:lnTo>
                  <a:pt x="480" y="716"/>
                </a:lnTo>
                <a:lnTo>
                  <a:pt x="480" y="717"/>
                </a:lnTo>
                <a:lnTo>
                  <a:pt x="480" y="719"/>
                </a:lnTo>
                <a:lnTo>
                  <a:pt x="481" y="719"/>
                </a:lnTo>
                <a:lnTo>
                  <a:pt x="480" y="719"/>
                </a:lnTo>
                <a:lnTo>
                  <a:pt x="480" y="720"/>
                </a:lnTo>
                <a:lnTo>
                  <a:pt x="479" y="721"/>
                </a:lnTo>
                <a:lnTo>
                  <a:pt x="477" y="720"/>
                </a:lnTo>
                <a:lnTo>
                  <a:pt x="477" y="719"/>
                </a:lnTo>
                <a:lnTo>
                  <a:pt x="476" y="717"/>
                </a:lnTo>
                <a:lnTo>
                  <a:pt x="477" y="716"/>
                </a:lnTo>
                <a:lnTo>
                  <a:pt x="477" y="715"/>
                </a:lnTo>
                <a:lnTo>
                  <a:pt x="477" y="716"/>
                </a:lnTo>
                <a:lnTo>
                  <a:pt x="479" y="716"/>
                </a:lnTo>
                <a:close/>
                <a:moveTo>
                  <a:pt x="511" y="712"/>
                </a:moveTo>
                <a:lnTo>
                  <a:pt x="510" y="712"/>
                </a:lnTo>
                <a:lnTo>
                  <a:pt x="511" y="712"/>
                </a:lnTo>
                <a:close/>
                <a:moveTo>
                  <a:pt x="510" y="712"/>
                </a:moveTo>
                <a:lnTo>
                  <a:pt x="510" y="711"/>
                </a:lnTo>
                <a:lnTo>
                  <a:pt x="510" y="712"/>
                </a:lnTo>
                <a:close/>
                <a:moveTo>
                  <a:pt x="475" y="711"/>
                </a:moveTo>
                <a:lnTo>
                  <a:pt x="475" y="712"/>
                </a:lnTo>
                <a:lnTo>
                  <a:pt x="475" y="711"/>
                </a:lnTo>
                <a:lnTo>
                  <a:pt x="475" y="712"/>
                </a:lnTo>
                <a:lnTo>
                  <a:pt x="475" y="714"/>
                </a:lnTo>
                <a:lnTo>
                  <a:pt x="475" y="715"/>
                </a:lnTo>
                <a:lnTo>
                  <a:pt x="473" y="715"/>
                </a:lnTo>
                <a:lnTo>
                  <a:pt x="473" y="714"/>
                </a:lnTo>
                <a:lnTo>
                  <a:pt x="472" y="712"/>
                </a:lnTo>
                <a:lnTo>
                  <a:pt x="473" y="712"/>
                </a:lnTo>
                <a:lnTo>
                  <a:pt x="473" y="711"/>
                </a:lnTo>
                <a:lnTo>
                  <a:pt x="475" y="711"/>
                </a:lnTo>
                <a:close/>
                <a:moveTo>
                  <a:pt x="513" y="711"/>
                </a:moveTo>
                <a:lnTo>
                  <a:pt x="515" y="711"/>
                </a:lnTo>
                <a:lnTo>
                  <a:pt x="517" y="712"/>
                </a:lnTo>
                <a:lnTo>
                  <a:pt x="517" y="714"/>
                </a:lnTo>
                <a:lnTo>
                  <a:pt x="515" y="714"/>
                </a:lnTo>
                <a:lnTo>
                  <a:pt x="514" y="712"/>
                </a:lnTo>
                <a:lnTo>
                  <a:pt x="513" y="712"/>
                </a:lnTo>
                <a:lnTo>
                  <a:pt x="511" y="712"/>
                </a:lnTo>
                <a:lnTo>
                  <a:pt x="511" y="711"/>
                </a:lnTo>
                <a:lnTo>
                  <a:pt x="513" y="711"/>
                </a:lnTo>
                <a:close/>
                <a:moveTo>
                  <a:pt x="509" y="711"/>
                </a:moveTo>
                <a:lnTo>
                  <a:pt x="507" y="711"/>
                </a:lnTo>
                <a:lnTo>
                  <a:pt x="509" y="710"/>
                </a:lnTo>
                <a:lnTo>
                  <a:pt x="509" y="711"/>
                </a:lnTo>
                <a:close/>
                <a:moveTo>
                  <a:pt x="511" y="710"/>
                </a:moveTo>
                <a:lnTo>
                  <a:pt x="511" y="708"/>
                </a:lnTo>
                <a:lnTo>
                  <a:pt x="511" y="710"/>
                </a:lnTo>
                <a:close/>
                <a:moveTo>
                  <a:pt x="511" y="707"/>
                </a:moveTo>
                <a:lnTo>
                  <a:pt x="510" y="707"/>
                </a:lnTo>
                <a:lnTo>
                  <a:pt x="510" y="706"/>
                </a:lnTo>
                <a:lnTo>
                  <a:pt x="511" y="706"/>
                </a:lnTo>
                <a:lnTo>
                  <a:pt x="511" y="707"/>
                </a:lnTo>
                <a:close/>
                <a:moveTo>
                  <a:pt x="510" y="706"/>
                </a:moveTo>
                <a:lnTo>
                  <a:pt x="509" y="706"/>
                </a:lnTo>
                <a:lnTo>
                  <a:pt x="509" y="704"/>
                </a:lnTo>
                <a:lnTo>
                  <a:pt x="510" y="704"/>
                </a:lnTo>
                <a:lnTo>
                  <a:pt x="510" y="706"/>
                </a:lnTo>
                <a:close/>
                <a:moveTo>
                  <a:pt x="703" y="703"/>
                </a:moveTo>
                <a:lnTo>
                  <a:pt x="703" y="704"/>
                </a:lnTo>
                <a:lnTo>
                  <a:pt x="701" y="704"/>
                </a:lnTo>
                <a:lnTo>
                  <a:pt x="701" y="703"/>
                </a:lnTo>
                <a:lnTo>
                  <a:pt x="703" y="703"/>
                </a:lnTo>
                <a:close/>
                <a:moveTo>
                  <a:pt x="505" y="700"/>
                </a:moveTo>
                <a:lnTo>
                  <a:pt x="506" y="700"/>
                </a:lnTo>
                <a:lnTo>
                  <a:pt x="507" y="702"/>
                </a:lnTo>
                <a:lnTo>
                  <a:pt x="507" y="703"/>
                </a:lnTo>
                <a:lnTo>
                  <a:pt x="509" y="703"/>
                </a:lnTo>
                <a:lnTo>
                  <a:pt x="509" y="704"/>
                </a:lnTo>
                <a:lnTo>
                  <a:pt x="507" y="704"/>
                </a:lnTo>
                <a:lnTo>
                  <a:pt x="507" y="703"/>
                </a:lnTo>
                <a:lnTo>
                  <a:pt x="506" y="703"/>
                </a:lnTo>
                <a:lnTo>
                  <a:pt x="505" y="703"/>
                </a:lnTo>
                <a:lnTo>
                  <a:pt x="505" y="704"/>
                </a:lnTo>
                <a:lnTo>
                  <a:pt x="505" y="703"/>
                </a:lnTo>
                <a:lnTo>
                  <a:pt x="504" y="702"/>
                </a:lnTo>
                <a:lnTo>
                  <a:pt x="505" y="702"/>
                </a:lnTo>
                <a:lnTo>
                  <a:pt x="505" y="700"/>
                </a:lnTo>
                <a:lnTo>
                  <a:pt x="504" y="700"/>
                </a:lnTo>
                <a:lnTo>
                  <a:pt x="505" y="700"/>
                </a:lnTo>
                <a:close/>
                <a:moveTo>
                  <a:pt x="490" y="699"/>
                </a:moveTo>
                <a:lnTo>
                  <a:pt x="492" y="699"/>
                </a:lnTo>
                <a:lnTo>
                  <a:pt x="492" y="700"/>
                </a:lnTo>
                <a:lnTo>
                  <a:pt x="492" y="702"/>
                </a:lnTo>
                <a:lnTo>
                  <a:pt x="493" y="702"/>
                </a:lnTo>
                <a:lnTo>
                  <a:pt x="493" y="703"/>
                </a:lnTo>
                <a:lnTo>
                  <a:pt x="492" y="703"/>
                </a:lnTo>
                <a:lnTo>
                  <a:pt x="492" y="704"/>
                </a:lnTo>
                <a:lnTo>
                  <a:pt x="492" y="706"/>
                </a:lnTo>
                <a:lnTo>
                  <a:pt x="490" y="706"/>
                </a:lnTo>
                <a:lnTo>
                  <a:pt x="490" y="704"/>
                </a:lnTo>
                <a:lnTo>
                  <a:pt x="489" y="706"/>
                </a:lnTo>
                <a:lnTo>
                  <a:pt x="489" y="704"/>
                </a:lnTo>
                <a:lnTo>
                  <a:pt x="488" y="706"/>
                </a:lnTo>
                <a:lnTo>
                  <a:pt x="487" y="704"/>
                </a:lnTo>
                <a:lnTo>
                  <a:pt x="488" y="703"/>
                </a:lnTo>
                <a:lnTo>
                  <a:pt x="488" y="702"/>
                </a:lnTo>
                <a:lnTo>
                  <a:pt x="487" y="702"/>
                </a:lnTo>
                <a:lnTo>
                  <a:pt x="487" y="700"/>
                </a:lnTo>
                <a:lnTo>
                  <a:pt x="488" y="700"/>
                </a:lnTo>
                <a:lnTo>
                  <a:pt x="489" y="700"/>
                </a:lnTo>
                <a:lnTo>
                  <a:pt x="489" y="699"/>
                </a:lnTo>
                <a:lnTo>
                  <a:pt x="490" y="699"/>
                </a:lnTo>
                <a:close/>
                <a:moveTo>
                  <a:pt x="490" y="699"/>
                </a:moveTo>
                <a:lnTo>
                  <a:pt x="489" y="699"/>
                </a:lnTo>
                <a:lnTo>
                  <a:pt x="489" y="698"/>
                </a:lnTo>
                <a:lnTo>
                  <a:pt x="490" y="698"/>
                </a:lnTo>
                <a:lnTo>
                  <a:pt x="490" y="699"/>
                </a:lnTo>
                <a:close/>
                <a:moveTo>
                  <a:pt x="705" y="698"/>
                </a:moveTo>
                <a:lnTo>
                  <a:pt x="705" y="699"/>
                </a:lnTo>
                <a:lnTo>
                  <a:pt x="704" y="699"/>
                </a:lnTo>
                <a:lnTo>
                  <a:pt x="705" y="698"/>
                </a:lnTo>
                <a:close/>
                <a:moveTo>
                  <a:pt x="527" y="694"/>
                </a:moveTo>
                <a:lnTo>
                  <a:pt x="527" y="695"/>
                </a:lnTo>
                <a:lnTo>
                  <a:pt x="526" y="695"/>
                </a:lnTo>
                <a:lnTo>
                  <a:pt x="526" y="694"/>
                </a:lnTo>
                <a:lnTo>
                  <a:pt x="527" y="694"/>
                </a:lnTo>
                <a:close/>
                <a:moveTo>
                  <a:pt x="641" y="694"/>
                </a:moveTo>
                <a:lnTo>
                  <a:pt x="641" y="695"/>
                </a:lnTo>
                <a:lnTo>
                  <a:pt x="640" y="695"/>
                </a:lnTo>
                <a:lnTo>
                  <a:pt x="640" y="694"/>
                </a:lnTo>
                <a:lnTo>
                  <a:pt x="641" y="694"/>
                </a:lnTo>
                <a:close/>
                <a:moveTo>
                  <a:pt x="708" y="695"/>
                </a:moveTo>
                <a:lnTo>
                  <a:pt x="706" y="695"/>
                </a:lnTo>
                <a:lnTo>
                  <a:pt x="708" y="694"/>
                </a:lnTo>
                <a:lnTo>
                  <a:pt x="709" y="694"/>
                </a:lnTo>
                <a:lnTo>
                  <a:pt x="709" y="695"/>
                </a:lnTo>
                <a:lnTo>
                  <a:pt x="708" y="695"/>
                </a:lnTo>
                <a:close/>
                <a:moveTo>
                  <a:pt x="501" y="694"/>
                </a:moveTo>
                <a:lnTo>
                  <a:pt x="500" y="693"/>
                </a:lnTo>
                <a:lnTo>
                  <a:pt x="501" y="693"/>
                </a:lnTo>
                <a:lnTo>
                  <a:pt x="501" y="694"/>
                </a:lnTo>
                <a:close/>
                <a:moveTo>
                  <a:pt x="644" y="695"/>
                </a:moveTo>
                <a:lnTo>
                  <a:pt x="642" y="695"/>
                </a:lnTo>
                <a:lnTo>
                  <a:pt x="642" y="694"/>
                </a:lnTo>
                <a:lnTo>
                  <a:pt x="641" y="693"/>
                </a:lnTo>
                <a:lnTo>
                  <a:pt x="642" y="693"/>
                </a:lnTo>
                <a:lnTo>
                  <a:pt x="641" y="691"/>
                </a:lnTo>
                <a:lnTo>
                  <a:pt x="642" y="691"/>
                </a:lnTo>
                <a:lnTo>
                  <a:pt x="642" y="693"/>
                </a:lnTo>
                <a:lnTo>
                  <a:pt x="644" y="693"/>
                </a:lnTo>
                <a:lnTo>
                  <a:pt x="644" y="694"/>
                </a:lnTo>
                <a:lnTo>
                  <a:pt x="644" y="695"/>
                </a:lnTo>
                <a:close/>
                <a:moveTo>
                  <a:pt x="705" y="693"/>
                </a:moveTo>
                <a:lnTo>
                  <a:pt x="704" y="693"/>
                </a:lnTo>
                <a:lnTo>
                  <a:pt x="704" y="691"/>
                </a:lnTo>
                <a:lnTo>
                  <a:pt x="704" y="690"/>
                </a:lnTo>
                <a:lnTo>
                  <a:pt x="705" y="691"/>
                </a:lnTo>
                <a:lnTo>
                  <a:pt x="705" y="693"/>
                </a:lnTo>
                <a:close/>
                <a:moveTo>
                  <a:pt x="501" y="691"/>
                </a:moveTo>
                <a:lnTo>
                  <a:pt x="501" y="690"/>
                </a:lnTo>
                <a:lnTo>
                  <a:pt x="501" y="691"/>
                </a:lnTo>
                <a:close/>
                <a:moveTo>
                  <a:pt x="636" y="691"/>
                </a:moveTo>
                <a:lnTo>
                  <a:pt x="634" y="691"/>
                </a:lnTo>
                <a:lnTo>
                  <a:pt x="634" y="690"/>
                </a:lnTo>
                <a:lnTo>
                  <a:pt x="636" y="690"/>
                </a:lnTo>
                <a:lnTo>
                  <a:pt x="636" y="691"/>
                </a:lnTo>
                <a:close/>
                <a:moveTo>
                  <a:pt x="725" y="691"/>
                </a:moveTo>
                <a:lnTo>
                  <a:pt x="723" y="691"/>
                </a:lnTo>
                <a:lnTo>
                  <a:pt x="723" y="690"/>
                </a:lnTo>
                <a:lnTo>
                  <a:pt x="725" y="690"/>
                </a:lnTo>
                <a:lnTo>
                  <a:pt x="725" y="691"/>
                </a:lnTo>
                <a:close/>
                <a:moveTo>
                  <a:pt x="527" y="691"/>
                </a:moveTo>
                <a:lnTo>
                  <a:pt x="526" y="691"/>
                </a:lnTo>
                <a:lnTo>
                  <a:pt x="526" y="690"/>
                </a:lnTo>
                <a:lnTo>
                  <a:pt x="527" y="690"/>
                </a:lnTo>
                <a:lnTo>
                  <a:pt x="527" y="691"/>
                </a:lnTo>
                <a:close/>
                <a:moveTo>
                  <a:pt x="500" y="691"/>
                </a:moveTo>
                <a:lnTo>
                  <a:pt x="500" y="690"/>
                </a:lnTo>
                <a:lnTo>
                  <a:pt x="501" y="690"/>
                </a:lnTo>
                <a:lnTo>
                  <a:pt x="500" y="691"/>
                </a:lnTo>
                <a:close/>
                <a:moveTo>
                  <a:pt x="521" y="690"/>
                </a:moveTo>
                <a:lnTo>
                  <a:pt x="519" y="691"/>
                </a:lnTo>
                <a:lnTo>
                  <a:pt x="519" y="690"/>
                </a:lnTo>
                <a:lnTo>
                  <a:pt x="519" y="689"/>
                </a:lnTo>
                <a:lnTo>
                  <a:pt x="521" y="689"/>
                </a:lnTo>
                <a:lnTo>
                  <a:pt x="521" y="690"/>
                </a:lnTo>
                <a:close/>
                <a:moveTo>
                  <a:pt x="636" y="690"/>
                </a:moveTo>
                <a:lnTo>
                  <a:pt x="634" y="690"/>
                </a:lnTo>
                <a:lnTo>
                  <a:pt x="636" y="689"/>
                </a:lnTo>
                <a:lnTo>
                  <a:pt x="636" y="690"/>
                </a:lnTo>
                <a:close/>
                <a:moveTo>
                  <a:pt x="640" y="687"/>
                </a:moveTo>
                <a:lnTo>
                  <a:pt x="638" y="687"/>
                </a:lnTo>
                <a:lnTo>
                  <a:pt x="638" y="689"/>
                </a:lnTo>
                <a:lnTo>
                  <a:pt x="638" y="687"/>
                </a:lnTo>
                <a:lnTo>
                  <a:pt x="640" y="687"/>
                </a:lnTo>
                <a:close/>
                <a:moveTo>
                  <a:pt x="645" y="689"/>
                </a:moveTo>
                <a:lnTo>
                  <a:pt x="644" y="689"/>
                </a:lnTo>
                <a:lnTo>
                  <a:pt x="644" y="687"/>
                </a:lnTo>
                <a:lnTo>
                  <a:pt x="645" y="687"/>
                </a:lnTo>
                <a:lnTo>
                  <a:pt x="645" y="689"/>
                </a:lnTo>
                <a:close/>
                <a:moveTo>
                  <a:pt x="637" y="686"/>
                </a:moveTo>
                <a:lnTo>
                  <a:pt x="637" y="685"/>
                </a:lnTo>
                <a:lnTo>
                  <a:pt x="637" y="686"/>
                </a:lnTo>
                <a:close/>
                <a:moveTo>
                  <a:pt x="645" y="685"/>
                </a:moveTo>
                <a:lnTo>
                  <a:pt x="644" y="685"/>
                </a:lnTo>
                <a:lnTo>
                  <a:pt x="644" y="683"/>
                </a:lnTo>
                <a:lnTo>
                  <a:pt x="644" y="682"/>
                </a:lnTo>
                <a:lnTo>
                  <a:pt x="645" y="682"/>
                </a:lnTo>
                <a:lnTo>
                  <a:pt x="645" y="683"/>
                </a:lnTo>
                <a:lnTo>
                  <a:pt x="645" y="685"/>
                </a:lnTo>
                <a:close/>
                <a:moveTo>
                  <a:pt x="511" y="681"/>
                </a:moveTo>
                <a:lnTo>
                  <a:pt x="511" y="682"/>
                </a:lnTo>
                <a:lnTo>
                  <a:pt x="510" y="682"/>
                </a:lnTo>
                <a:lnTo>
                  <a:pt x="510" y="683"/>
                </a:lnTo>
                <a:lnTo>
                  <a:pt x="511" y="683"/>
                </a:lnTo>
                <a:lnTo>
                  <a:pt x="511" y="685"/>
                </a:lnTo>
                <a:lnTo>
                  <a:pt x="510" y="685"/>
                </a:lnTo>
                <a:lnTo>
                  <a:pt x="511" y="686"/>
                </a:lnTo>
                <a:lnTo>
                  <a:pt x="513" y="686"/>
                </a:lnTo>
                <a:lnTo>
                  <a:pt x="514" y="686"/>
                </a:lnTo>
                <a:lnTo>
                  <a:pt x="514" y="685"/>
                </a:lnTo>
                <a:lnTo>
                  <a:pt x="513" y="685"/>
                </a:lnTo>
                <a:lnTo>
                  <a:pt x="513" y="683"/>
                </a:lnTo>
                <a:lnTo>
                  <a:pt x="514" y="683"/>
                </a:lnTo>
                <a:lnTo>
                  <a:pt x="515" y="683"/>
                </a:lnTo>
                <a:lnTo>
                  <a:pt x="515" y="685"/>
                </a:lnTo>
                <a:lnTo>
                  <a:pt x="517" y="686"/>
                </a:lnTo>
                <a:lnTo>
                  <a:pt x="518" y="686"/>
                </a:lnTo>
                <a:lnTo>
                  <a:pt x="519" y="686"/>
                </a:lnTo>
                <a:lnTo>
                  <a:pt x="521" y="687"/>
                </a:lnTo>
                <a:lnTo>
                  <a:pt x="519" y="687"/>
                </a:lnTo>
                <a:lnTo>
                  <a:pt x="518" y="687"/>
                </a:lnTo>
                <a:lnTo>
                  <a:pt x="517" y="687"/>
                </a:lnTo>
                <a:lnTo>
                  <a:pt x="515" y="687"/>
                </a:lnTo>
                <a:lnTo>
                  <a:pt x="517" y="687"/>
                </a:lnTo>
                <a:lnTo>
                  <a:pt x="515" y="686"/>
                </a:lnTo>
                <a:lnTo>
                  <a:pt x="514" y="686"/>
                </a:lnTo>
                <a:lnTo>
                  <a:pt x="513" y="687"/>
                </a:lnTo>
                <a:lnTo>
                  <a:pt x="511" y="687"/>
                </a:lnTo>
                <a:lnTo>
                  <a:pt x="510" y="687"/>
                </a:lnTo>
                <a:lnTo>
                  <a:pt x="509" y="687"/>
                </a:lnTo>
                <a:lnTo>
                  <a:pt x="509" y="689"/>
                </a:lnTo>
                <a:lnTo>
                  <a:pt x="507" y="689"/>
                </a:lnTo>
                <a:lnTo>
                  <a:pt x="506" y="689"/>
                </a:lnTo>
                <a:lnTo>
                  <a:pt x="506" y="690"/>
                </a:lnTo>
                <a:lnTo>
                  <a:pt x="506" y="691"/>
                </a:lnTo>
                <a:lnTo>
                  <a:pt x="506" y="690"/>
                </a:lnTo>
                <a:lnTo>
                  <a:pt x="505" y="690"/>
                </a:lnTo>
                <a:lnTo>
                  <a:pt x="504" y="690"/>
                </a:lnTo>
                <a:lnTo>
                  <a:pt x="504" y="691"/>
                </a:lnTo>
                <a:lnTo>
                  <a:pt x="504" y="690"/>
                </a:lnTo>
                <a:lnTo>
                  <a:pt x="502" y="691"/>
                </a:lnTo>
                <a:lnTo>
                  <a:pt x="501" y="691"/>
                </a:lnTo>
                <a:lnTo>
                  <a:pt x="501" y="690"/>
                </a:lnTo>
                <a:lnTo>
                  <a:pt x="502" y="690"/>
                </a:lnTo>
                <a:lnTo>
                  <a:pt x="504" y="689"/>
                </a:lnTo>
                <a:lnTo>
                  <a:pt x="502" y="687"/>
                </a:lnTo>
                <a:lnTo>
                  <a:pt x="504" y="687"/>
                </a:lnTo>
                <a:lnTo>
                  <a:pt x="505" y="687"/>
                </a:lnTo>
                <a:lnTo>
                  <a:pt x="505" y="686"/>
                </a:lnTo>
                <a:lnTo>
                  <a:pt x="504" y="686"/>
                </a:lnTo>
                <a:lnTo>
                  <a:pt x="504" y="685"/>
                </a:lnTo>
                <a:lnTo>
                  <a:pt x="502" y="685"/>
                </a:lnTo>
                <a:lnTo>
                  <a:pt x="501" y="685"/>
                </a:lnTo>
                <a:lnTo>
                  <a:pt x="501" y="683"/>
                </a:lnTo>
                <a:lnTo>
                  <a:pt x="501" y="682"/>
                </a:lnTo>
                <a:lnTo>
                  <a:pt x="502" y="682"/>
                </a:lnTo>
                <a:lnTo>
                  <a:pt x="504" y="682"/>
                </a:lnTo>
                <a:lnTo>
                  <a:pt x="504" y="683"/>
                </a:lnTo>
                <a:lnTo>
                  <a:pt x="505" y="683"/>
                </a:lnTo>
                <a:lnTo>
                  <a:pt x="505" y="682"/>
                </a:lnTo>
                <a:lnTo>
                  <a:pt x="506" y="682"/>
                </a:lnTo>
                <a:lnTo>
                  <a:pt x="506" y="683"/>
                </a:lnTo>
                <a:lnTo>
                  <a:pt x="507" y="683"/>
                </a:lnTo>
                <a:lnTo>
                  <a:pt x="507" y="682"/>
                </a:lnTo>
                <a:lnTo>
                  <a:pt x="509" y="682"/>
                </a:lnTo>
                <a:lnTo>
                  <a:pt x="510" y="681"/>
                </a:lnTo>
                <a:lnTo>
                  <a:pt x="511" y="681"/>
                </a:lnTo>
                <a:close/>
                <a:moveTo>
                  <a:pt x="646" y="682"/>
                </a:moveTo>
                <a:lnTo>
                  <a:pt x="645" y="682"/>
                </a:lnTo>
                <a:lnTo>
                  <a:pt x="645" y="681"/>
                </a:lnTo>
                <a:lnTo>
                  <a:pt x="645" y="679"/>
                </a:lnTo>
                <a:lnTo>
                  <a:pt x="646" y="679"/>
                </a:lnTo>
                <a:lnTo>
                  <a:pt x="646" y="681"/>
                </a:lnTo>
                <a:lnTo>
                  <a:pt x="645" y="682"/>
                </a:lnTo>
                <a:lnTo>
                  <a:pt x="646" y="682"/>
                </a:lnTo>
                <a:close/>
                <a:moveTo>
                  <a:pt x="667" y="668"/>
                </a:moveTo>
                <a:lnTo>
                  <a:pt x="666" y="669"/>
                </a:lnTo>
                <a:lnTo>
                  <a:pt x="667" y="669"/>
                </a:lnTo>
                <a:lnTo>
                  <a:pt x="667" y="670"/>
                </a:lnTo>
                <a:lnTo>
                  <a:pt x="668" y="670"/>
                </a:lnTo>
                <a:lnTo>
                  <a:pt x="670" y="672"/>
                </a:lnTo>
                <a:lnTo>
                  <a:pt x="670" y="673"/>
                </a:lnTo>
                <a:lnTo>
                  <a:pt x="671" y="673"/>
                </a:lnTo>
                <a:lnTo>
                  <a:pt x="671" y="674"/>
                </a:lnTo>
                <a:lnTo>
                  <a:pt x="671" y="672"/>
                </a:lnTo>
                <a:lnTo>
                  <a:pt x="672" y="672"/>
                </a:lnTo>
                <a:lnTo>
                  <a:pt x="672" y="673"/>
                </a:lnTo>
                <a:lnTo>
                  <a:pt x="674" y="673"/>
                </a:lnTo>
                <a:lnTo>
                  <a:pt x="674" y="674"/>
                </a:lnTo>
                <a:lnTo>
                  <a:pt x="675" y="674"/>
                </a:lnTo>
                <a:lnTo>
                  <a:pt x="676" y="674"/>
                </a:lnTo>
                <a:lnTo>
                  <a:pt x="676" y="676"/>
                </a:lnTo>
                <a:lnTo>
                  <a:pt x="678" y="676"/>
                </a:lnTo>
                <a:lnTo>
                  <a:pt x="679" y="676"/>
                </a:lnTo>
                <a:lnTo>
                  <a:pt x="679" y="677"/>
                </a:lnTo>
                <a:lnTo>
                  <a:pt x="680" y="677"/>
                </a:lnTo>
                <a:lnTo>
                  <a:pt x="680" y="678"/>
                </a:lnTo>
                <a:lnTo>
                  <a:pt x="682" y="678"/>
                </a:lnTo>
                <a:lnTo>
                  <a:pt x="682" y="679"/>
                </a:lnTo>
                <a:lnTo>
                  <a:pt x="680" y="679"/>
                </a:lnTo>
                <a:lnTo>
                  <a:pt x="682" y="679"/>
                </a:lnTo>
                <a:lnTo>
                  <a:pt x="684" y="679"/>
                </a:lnTo>
                <a:lnTo>
                  <a:pt x="684" y="678"/>
                </a:lnTo>
                <a:lnTo>
                  <a:pt x="686" y="678"/>
                </a:lnTo>
                <a:lnTo>
                  <a:pt x="687" y="678"/>
                </a:lnTo>
                <a:lnTo>
                  <a:pt x="688" y="678"/>
                </a:lnTo>
                <a:lnTo>
                  <a:pt x="689" y="677"/>
                </a:lnTo>
                <a:lnTo>
                  <a:pt x="689" y="678"/>
                </a:lnTo>
                <a:lnTo>
                  <a:pt x="691" y="678"/>
                </a:lnTo>
                <a:lnTo>
                  <a:pt x="691" y="679"/>
                </a:lnTo>
                <a:lnTo>
                  <a:pt x="691" y="678"/>
                </a:lnTo>
                <a:lnTo>
                  <a:pt x="692" y="679"/>
                </a:lnTo>
                <a:lnTo>
                  <a:pt x="693" y="679"/>
                </a:lnTo>
                <a:lnTo>
                  <a:pt x="695" y="679"/>
                </a:lnTo>
                <a:lnTo>
                  <a:pt x="696" y="679"/>
                </a:lnTo>
                <a:lnTo>
                  <a:pt x="697" y="678"/>
                </a:lnTo>
                <a:lnTo>
                  <a:pt x="697" y="679"/>
                </a:lnTo>
                <a:lnTo>
                  <a:pt x="699" y="679"/>
                </a:lnTo>
                <a:lnTo>
                  <a:pt x="700" y="681"/>
                </a:lnTo>
                <a:lnTo>
                  <a:pt x="701" y="681"/>
                </a:lnTo>
                <a:lnTo>
                  <a:pt x="701" y="682"/>
                </a:lnTo>
                <a:lnTo>
                  <a:pt x="701" y="685"/>
                </a:lnTo>
                <a:lnTo>
                  <a:pt x="701" y="686"/>
                </a:lnTo>
                <a:lnTo>
                  <a:pt x="703" y="686"/>
                </a:lnTo>
                <a:lnTo>
                  <a:pt x="704" y="686"/>
                </a:lnTo>
                <a:lnTo>
                  <a:pt x="704" y="687"/>
                </a:lnTo>
                <a:lnTo>
                  <a:pt x="703" y="687"/>
                </a:lnTo>
                <a:lnTo>
                  <a:pt x="703" y="689"/>
                </a:lnTo>
                <a:lnTo>
                  <a:pt x="703" y="690"/>
                </a:lnTo>
                <a:lnTo>
                  <a:pt x="701" y="690"/>
                </a:lnTo>
                <a:lnTo>
                  <a:pt x="700" y="690"/>
                </a:lnTo>
                <a:lnTo>
                  <a:pt x="700" y="689"/>
                </a:lnTo>
                <a:lnTo>
                  <a:pt x="700" y="687"/>
                </a:lnTo>
                <a:lnTo>
                  <a:pt x="699" y="687"/>
                </a:lnTo>
                <a:lnTo>
                  <a:pt x="699" y="686"/>
                </a:lnTo>
                <a:lnTo>
                  <a:pt x="697" y="686"/>
                </a:lnTo>
                <a:lnTo>
                  <a:pt x="699" y="687"/>
                </a:lnTo>
                <a:lnTo>
                  <a:pt x="699" y="689"/>
                </a:lnTo>
                <a:lnTo>
                  <a:pt x="697" y="689"/>
                </a:lnTo>
                <a:lnTo>
                  <a:pt x="699" y="690"/>
                </a:lnTo>
                <a:lnTo>
                  <a:pt x="699" y="691"/>
                </a:lnTo>
                <a:lnTo>
                  <a:pt x="697" y="691"/>
                </a:lnTo>
                <a:lnTo>
                  <a:pt x="697" y="690"/>
                </a:lnTo>
                <a:lnTo>
                  <a:pt x="696" y="691"/>
                </a:lnTo>
                <a:lnTo>
                  <a:pt x="697" y="691"/>
                </a:lnTo>
                <a:lnTo>
                  <a:pt x="697" y="693"/>
                </a:lnTo>
                <a:lnTo>
                  <a:pt x="699" y="693"/>
                </a:lnTo>
                <a:lnTo>
                  <a:pt x="699" y="694"/>
                </a:lnTo>
                <a:lnTo>
                  <a:pt x="700" y="694"/>
                </a:lnTo>
                <a:lnTo>
                  <a:pt x="699" y="695"/>
                </a:lnTo>
                <a:lnTo>
                  <a:pt x="697" y="695"/>
                </a:lnTo>
                <a:lnTo>
                  <a:pt x="696" y="695"/>
                </a:lnTo>
                <a:lnTo>
                  <a:pt x="695" y="695"/>
                </a:lnTo>
                <a:lnTo>
                  <a:pt x="695" y="697"/>
                </a:lnTo>
                <a:lnTo>
                  <a:pt x="693" y="698"/>
                </a:lnTo>
                <a:lnTo>
                  <a:pt x="692" y="698"/>
                </a:lnTo>
                <a:lnTo>
                  <a:pt x="691" y="698"/>
                </a:lnTo>
                <a:lnTo>
                  <a:pt x="689" y="697"/>
                </a:lnTo>
                <a:lnTo>
                  <a:pt x="691" y="695"/>
                </a:lnTo>
                <a:lnTo>
                  <a:pt x="691" y="694"/>
                </a:lnTo>
                <a:lnTo>
                  <a:pt x="689" y="694"/>
                </a:lnTo>
                <a:lnTo>
                  <a:pt x="689" y="695"/>
                </a:lnTo>
                <a:lnTo>
                  <a:pt x="688" y="697"/>
                </a:lnTo>
                <a:lnTo>
                  <a:pt x="688" y="698"/>
                </a:lnTo>
                <a:lnTo>
                  <a:pt x="688" y="700"/>
                </a:lnTo>
                <a:lnTo>
                  <a:pt x="688" y="702"/>
                </a:lnTo>
                <a:lnTo>
                  <a:pt x="688" y="700"/>
                </a:lnTo>
                <a:lnTo>
                  <a:pt x="687" y="700"/>
                </a:lnTo>
                <a:lnTo>
                  <a:pt x="687" y="702"/>
                </a:lnTo>
                <a:lnTo>
                  <a:pt x="687" y="700"/>
                </a:lnTo>
                <a:lnTo>
                  <a:pt x="686" y="700"/>
                </a:lnTo>
                <a:lnTo>
                  <a:pt x="687" y="699"/>
                </a:lnTo>
                <a:lnTo>
                  <a:pt x="686" y="699"/>
                </a:lnTo>
                <a:lnTo>
                  <a:pt x="686" y="698"/>
                </a:lnTo>
                <a:lnTo>
                  <a:pt x="683" y="698"/>
                </a:lnTo>
                <a:lnTo>
                  <a:pt x="682" y="698"/>
                </a:lnTo>
                <a:lnTo>
                  <a:pt x="683" y="698"/>
                </a:lnTo>
                <a:lnTo>
                  <a:pt x="683" y="697"/>
                </a:lnTo>
                <a:lnTo>
                  <a:pt x="682" y="697"/>
                </a:lnTo>
                <a:lnTo>
                  <a:pt x="682" y="695"/>
                </a:lnTo>
                <a:lnTo>
                  <a:pt x="680" y="694"/>
                </a:lnTo>
                <a:lnTo>
                  <a:pt x="682" y="694"/>
                </a:lnTo>
                <a:lnTo>
                  <a:pt x="682" y="693"/>
                </a:lnTo>
                <a:lnTo>
                  <a:pt x="680" y="691"/>
                </a:lnTo>
                <a:lnTo>
                  <a:pt x="679" y="691"/>
                </a:lnTo>
                <a:lnTo>
                  <a:pt x="679" y="690"/>
                </a:lnTo>
                <a:lnTo>
                  <a:pt x="678" y="690"/>
                </a:lnTo>
                <a:lnTo>
                  <a:pt x="678" y="691"/>
                </a:lnTo>
                <a:lnTo>
                  <a:pt x="676" y="691"/>
                </a:lnTo>
                <a:lnTo>
                  <a:pt x="678" y="691"/>
                </a:lnTo>
                <a:lnTo>
                  <a:pt x="678" y="693"/>
                </a:lnTo>
                <a:lnTo>
                  <a:pt x="679" y="693"/>
                </a:lnTo>
                <a:lnTo>
                  <a:pt x="680" y="693"/>
                </a:lnTo>
                <a:lnTo>
                  <a:pt x="679" y="694"/>
                </a:lnTo>
                <a:lnTo>
                  <a:pt x="680" y="694"/>
                </a:lnTo>
                <a:lnTo>
                  <a:pt x="680" y="695"/>
                </a:lnTo>
                <a:lnTo>
                  <a:pt x="679" y="695"/>
                </a:lnTo>
                <a:lnTo>
                  <a:pt x="679" y="697"/>
                </a:lnTo>
                <a:lnTo>
                  <a:pt x="680" y="697"/>
                </a:lnTo>
                <a:lnTo>
                  <a:pt x="682" y="698"/>
                </a:lnTo>
                <a:lnTo>
                  <a:pt x="682" y="700"/>
                </a:lnTo>
                <a:lnTo>
                  <a:pt x="682" y="702"/>
                </a:lnTo>
                <a:lnTo>
                  <a:pt x="683" y="703"/>
                </a:lnTo>
                <a:lnTo>
                  <a:pt x="684" y="703"/>
                </a:lnTo>
                <a:lnTo>
                  <a:pt x="684" y="704"/>
                </a:lnTo>
                <a:lnTo>
                  <a:pt x="684" y="706"/>
                </a:lnTo>
                <a:lnTo>
                  <a:pt x="686" y="706"/>
                </a:lnTo>
                <a:lnTo>
                  <a:pt x="686" y="707"/>
                </a:lnTo>
                <a:lnTo>
                  <a:pt x="684" y="707"/>
                </a:lnTo>
                <a:lnTo>
                  <a:pt x="683" y="708"/>
                </a:lnTo>
                <a:lnTo>
                  <a:pt x="682" y="708"/>
                </a:lnTo>
                <a:lnTo>
                  <a:pt x="682" y="707"/>
                </a:lnTo>
                <a:lnTo>
                  <a:pt x="680" y="707"/>
                </a:lnTo>
                <a:lnTo>
                  <a:pt x="679" y="707"/>
                </a:lnTo>
                <a:lnTo>
                  <a:pt x="678" y="707"/>
                </a:lnTo>
                <a:lnTo>
                  <a:pt x="676" y="707"/>
                </a:lnTo>
                <a:lnTo>
                  <a:pt x="675" y="707"/>
                </a:lnTo>
                <a:lnTo>
                  <a:pt x="674" y="706"/>
                </a:lnTo>
                <a:lnTo>
                  <a:pt x="672" y="706"/>
                </a:lnTo>
                <a:lnTo>
                  <a:pt x="672" y="707"/>
                </a:lnTo>
                <a:lnTo>
                  <a:pt x="671" y="707"/>
                </a:lnTo>
                <a:lnTo>
                  <a:pt x="671" y="706"/>
                </a:lnTo>
                <a:lnTo>
                  <a:pt x="670" y="706"/>
                </a:lnTo>
                <a:lnTo>
                  <a:pt x="671" y="707"/>
                </a:lnTo>
                <a:lnTo>
                  <a:pt x="672" y="708"/>
                </a:lnTo>
                <a:lnTo>
                  <a:pt x="672" y="710"/>
                </a:lnTo>
                <a:lnTo>
                  <a:pt x="674" y="708"/>
                </a:lnTo>
                <a:lnTo>
                  <a:pt x="675" y="710"/>
                </a:lnTo>
                <a:lnTo>
                  <a:pt x="675" y="711"/>
                </a:lnTo>
                <a:lnTo>
                  <a:pt x="674" y="711"/>
                </a:lnTo>
                <a:lnTo>
                  <a:pt x="672" y="712"/>
                </a:lnTo>
                <a:lnTo>
                  <a:pt x="671" y="712"/>
                </a:lnTo>
                <a:lnTo>
                  <a:pt x="670" y="712"/>
                </a:lnTo>
                <a:lnTo>
                  <a:pt x="668" y="712"/>
                </a:lnTo>
                <a:lnTo>
                  <a:pt x="667" y="714"/>
                </a:lnTo>
                <a:lnTo>
                  <a:pt x="666" y="714"/>
                </a:lnTo>
                <a:lnTo>
                  <a:pt x="665" y="714"/>
                </a:lnTo>
                <a:lnTo>
                  <a:pt x="662" y="714"/>
                </a:lnTo>
                <a:lnTo>
                  <a:pt x="662" y="715"/>
                </a:lnTo>
                <a:lnTo>
                  <a:pt x="661" y="715"/>
                </a:lnTo>
                <a:lnTo>
                  <a:pt x="659" y="715"/>
                </a:lnTo>
                <a:lnTo>
                  <a:pt x="658" y="716"/>
                </a:lnTo>
                <a:lnTo>
                  <a:pt x="658" y="715"/>
                </a:lnTo>
                <a:lnTo>
                  <a:pt x="657" y="714"/>
                </a:lnTo>
                <a:lnTo>
                  <a:pt x="654" y="714"/>
                </a:lnTo>
                <a:lnTo>
                  <a:pt x="653" y="714"/>
                </a:lnTo>
                <a:lnTo>
                  <a:pt x="651" y="714"/>
                </a:lnTo>
                <a:lnTo>
                  <a:pt x="650" y="714"/>
                </a:lnTo>
                <a:lnTo>
                  <a:pt x="650" y="712"/>
                </a:lnTo>
                <a:lnTo>
                  <a:pt x="649" y="712"/>
                </a:lnTo>
                <a:lnTo>
                  <a:pt x="649" y="711"/>
                </a:lnTo>
                <a:lnTo>
                  <a:pt x="649" y="710"/>
                </a:lnTo>
                <a:lnTo>
                  <a:pt x="649" y="708"/>
                </a:lnTo>
                <a:lnTo>
                  <a:pt x="650" y="708"/>
                </a:lnTo>
                <a:lnTo>
                  <a:pt x="650" y="707"/>
                </a:lnTo>
                <a:lnTo>
                  <a:pt x="649" y="707"/>
                </a:lnTo>
                <a:lnTo>
                  <a:pt x="649" y="706"/>
                </a:lnTo>
                <a:lnTo>
                  <a:pt x="649" y="704"/>
                </a:lnTo>
                <a:lnTo>
                  <a:pt x="649" y="703"/>
                </a:lnTo>
                <a:lnTo>
                  <a:pt x="650" y="703"/>
                </a:lnTo>
                <a:lnTo>
                  <a:pt x="650" y="702"/>
                </a:lnTo>
                <a:lnTo>
                  <a:pt x="649" y="700"/>
                </a:lnTo>
                <a:lnTo>
                  <a:pt x="649" y="699"/>
                </a:lnTo>
                <a:lnTo>
                  <a:pt x="649" y="698"/>
                </a:lnTo>
                <a:lnTo>
                  <a:pt x="649" y="697"/>
                </a:lnTo>
                <a:lnTo>
                  <a:pt x="649" y="695"/>
                </a:lnTo>
                <a:lnTo>
                  <a:pt x="648" y="695"/>
                </a:lnTo>
                <a:lnTo>
                  <a:pt x="646" y="697"/>
                </a:lnTo>
                <a:lnTo>
                  <a:pt x="646" y="698"/>
                </a:lnTo>
                <a:lnTo>
                  <a:pt x="645" y="698"/>
                </a:lnTo>
                <a:lnTo>
                  <a:pt x="645" y="697"/>
                </a:lnTo>
                <a:lnTo>
                  <a:pt x="644" y="697"/>
                </a:lnTo>
                <a:lnTo>
                  <a:pt x="644" y="695"/>
                </a:lnTo>
                <a:lnTo>
                  <a:pt x="644" y="694"/>
                </a:lnTo>
                <a:lnTo>
                  <a:pt x="644" y="693"/>
                </a:lnTo>
                <a:lnTo>
                  <a:pt x="645" y="693"/>
                </a:lnTo>
                <a:lnTo>
                  <a:pt x="646" y="693"/>
                </a:lnTo>
                <a:lnTo>
                  <a:pt x="646" y="691"/>
                </a:lnTo>
                <a:lnTo>
                  <a:pt x="645" y="691"/>
                </a:lnTo>
                <a:lnTo>
                  <a:pt x="645" y="693"/>
                </a:lnTo>
                <a:lnTo>
                  <a:pt x="644" y="691"/>
                </a:lnTo>
                <a:lnTo>
                  <a:pt x="645" y="690"/>
                </a:lnTo>
                <a:lnTo>
                  <a:pt x="645" y="689"/>
                </a:lnTo>
                <a:lnTo>
                  <a:pt x="646" y="689"/>
                </a:lnTo>
                <a:lnTo>
                  <a:pt x="648" y="689"/>
                </a:lnTo>
                <a:lnTo>
                  <a:pt x="648" y="687"/>
                </a:lnTo>
                <a:lnTo>
                  <a:pt x="649" y="687"/>
                </a:lnTo>
                <a:lnTo>
                  <a:pt x="650" y="687"/>
                </a:lnTo>
                <a:lnTo>
                  <a:pt x="650" y="689"/>
                </a:lnTo>
                <a:lnTo>
                  <a:pt x="651" y="689"/>
                </a:lnTo>
                <a:lnTo>
                  <a:pt x="653" y="689"/>
                </a:lnTo>
                <a:lnTo>
                  <a:pt x="654" y="690"/>
                </a:lnTo>
                <a:lnTo>
                  <a:pt x="655" y="691"/>
                </a:lnTo>
                <a:lnTo>
                  <a:pt x="655" y="690"/>
                </a:lnTo>
                <a:lnTo>
                  <a:pt x="657" y="690"/>
                </a:lnTo>
                <a:lnTo>
                  <a:pt x="655" y="690"/>
                </a:lnTo>
                <a:lnTo>
                  <a:pt x="655" y="689"/>
                </a:lnTo>
                <a:lnTo>
                  <a:pt x="655" y="687"/>
                </a:lnTo>
                <a:lnTo>
                  <a:pt x="657" y="687"/>
                </a:lnTo>
                <a:lnTo>
                  <a:pt x="658" y="687"/>
                </a:lnTo>
                <a:lnTo>
                  <a:pt x="658" y="686"/>
                </a:lnTo>
                <a:lnTo>
                  <a:pt x="657" y="686"/>
                </a:lnTo>
                <a:lnTo>
                  <a:pt x="657" y="685"/>
                </a:lnTo>
                <a:lnTo>
                  <a:pt x="658" y="685"/>
                </a:lnTo>
                <a:lnTo>
                  <a:pt x="658" y="683"/>
                </a:lnTo>
                <a:lnTo>
                  <a:pt x="658" y="682"/>
                </a:lnTo>
                <a:lnTo>
                  <a:pt x="659" y="682"/>
                </a:lnTo>
                <a:lnTo>
                  <a:pt x="659" y="681"/>
                </a:lnTo>
                <a:lnTo>
                  <a:pt x="661" y="679"/>
                </a:lnTo>
                <a:lnTo>
                  <a:pt x="662" y="681"/>
                </a:lnTo>
                <a:lnTo>
                  <a:pt x="662" y="679"/>
                </a:lnTo>
                <a:lnTo>
                  <a:pt x="662" y="678"/>
                </a:lnTo>
                <a:lnTo>
                  <a:pt x="663" y="677"/>
                </a:lnTo>
                <a:lnTo>
                  <a:pt x="665" y="677"/>
                </a:lnTo>
                <a:lnTo>
                  <a:pt x="665" y="676"/>
                </a:lnTo>
                <a:lnTo>
                  <a:pt x="665" y="674"/>
                </a:lnTo>
                <a:lnTo>
                  <a:pt x="665" y="673"/>
                </a:lnTo>
                <a:lnTo>
                  <a:pt x="665" y="672"/>
                </a:lnTo>
                <a:lnTo>
                  <a:pt x="665" y="670"/>
                </a:lnTo>
                <a:lnTo>
                  <a:pt x="663" y="670"/>
                </a:lnTo>
                <a:lnTo>
                  <a:pt x="663" y="669"/>
                </a:lnTo>
                <a:lnTo>
                  <a:pt x="663" y="668"/>
                </a:lnTo>
                <a:lnTo>
                  <a:pt x="665" y="668"/>
                </a:lnTo>
                <a:lnTo>
                  <a:pt x="666" y="668"/>
                </a:lnTo>
                <a:lnTo>
                  <a:pt x="667" y="668"/>
                </a:lnTo>
                <a:close/>
                <a:moveTo>
                  <a:pt x="760" y="664"/>
                </a:moveTo>
                <a:lnTo>
                  <a:pt x="760" y="665"/>
                </a:lnTo>
                <a:lnTo>
                  <a:pt x="760" y="666"/>
                </a:lnTo>
                <a:lnTo>
                  <a:pt x="761" y="666"/>
                </a:lnTo>
                <a:lnTo>
                  <a:pt x="761" y="668"/>
                </a:lnTo>
                <a:lnTo>
                  <a:pt x="760" y="668"/>
                </a:lnTo>
                <a:lnTo>
                  <a:pt x="760" y="669"/>
                </a:lnTo>
                <a:lnTo>
                  <a:pt x="760" y="670"/>
                </a:lnTo>
                <a:lnTo>
                  <a:pt x="761" y="670"/>
                </a:lnTo>
                <a:lnTo>
                  <a:pt x="761" y="672"/>
                </a:lnTo>
                <a:lnTo>
                  <a:pt x="759" y="672"/>
                </a:lnTo>
                <a:lnTo>
                  <a:pt x="760" y="670"/>
                </a:lnTo>
                <a:lnTo>
                  <a:pt x="759" y="670"/>
                </a:lnTo>
                <a:lnTo>
                  <a:pt x="759" y="669"/>
                </a:lnTo>
                <a:lnTo>
                  <a:pt x="759" y="668"/>
                </a:lnTo>
                <a:lnTo>
                  <a:pt x="758" y="666"/>
                </a:lnTo>
                <a:lnTo>
                  <a:pt x="759" y="665"/>
                </a:lnTo>
                <a:lnTo>
                  <a:pt x="759" y="664"/>
                </a:lnTo>
                <a:lnTo>
                  <a:pt x="759" y="662"/>
                </a:lnTo>
                <a:lnTo>
                  <a:pt x="759" y="661"/>
                </a:lnTo>
                <a:lnTo>
                  <a:pt x="759" y="662"/>
                </a:lnTo>
                <a:lnTo>
                  <a:pt x="760" y="664"/>
                </a:lnTo>
                <a:close/>
                <a:moveTo>
                  <a:pt x="612" y="662"/>
                </a:moveTo>
                <a:lnTo>
                  <a:pt x="611" y="662"/>
                </a:lnTo>
                <a:lnTo>
                  <a:pt x="611" y="661"/>
                </a:lnTo>
                <a:lnTo>
                  <a:pt x="612" y="661"/>
                </a:lnTo>
                <a:lnTo>
                  <a:pt x="612" y="662"/>
                </a:lnTo>
                <a:close/>
                <a:moveTo>
                  <a:pt x="759" y="661"/>
                </a:moveTo>
                <a:lnTo>
                  <a:pt x="759" y="660"/>
                </a:lnTo>
                <a:lnTo>
                  <a:pt x="760" y="660"/>
                </a:lnTo>
                <a:lnTo>
                  <a:pt x="760" y="661"/>
                </a:lnTo>
                <a:lnTo>
                  <a:pt x="759" y="661"/>
                </a:lnTo>
                <a:close/>
                <a:moveTo>
                  <a:pt x="608" y="661"/>
                </a:moveTo>
                <a:lnTo>
                  <a:pt x="608" y="662"/>
                </a:lnTo>
                <a:lnTo>
                  <a:pt x="607" y="662"/>
                </a:lnTo>
                <a:lnTo>
                  <a:pt x="607" y="661"/>
                </a:lnTo>
                <a:lnTo>
                  <a:pt x="608" y="661"/>
                </a:lnTo>
                <a:lnTo>
                  <a:pt x="608" y="660"/>
                </a:lnTo>
                <a:lnTo>
                  <a:pt x="608" y="661"/>
                </a:lnTo>
                <a:close/>
                <a:moveTo>
                  <a:pt x="778" y="660"/>
                </a:moveTo>
                <a:lnTo>
                  <a:pt x="777" y="660"/>
                </a:lnTo>
                <a:lnTo>
                  <a:pt x="778" y="660"/>
                </a:lnTo>
                <a:close/>
                <a:moveTo>
                  <a:pt x="905" y="659"/>
                </a:moveTo>
                <a:lnTo>
                  <a:pt x="905" y="657"/>
                </a:lnTo>
                <a:lnTo>
                  <a:pt x="905" y="659"/>
                </a:lnTo>
                <a:close/>
                <a:moveTo>
                  <a:pt x="663" y="659"/>
                </a:moveTo>
                <a:lnTo>
                  <a:pt x="662" y="657"/>
                </a:lnTo>
                <a:lnTo>
                  <a:pt x="663" y="657"/>
                </a:lnTo>
                <a:lnTo>
                  <a:pt x="663" y="659"/>
                </a:lnTo>
                <a:close/>
                <a:moveTo>
                  <a:pt x="543" y="659"/>
                </a:moveTo>
                <a:lnTo>
                  <a:pt x="542" y="659"/>
                </a:lnTo>
                <a:lnTo>
                  <a:pt x="542" y="657"/>
                </a:lnTo>
                <a:lnTo>
                  <a:pt x="543" y="657"/>
                </a:lnTo>
                <a:lnTo>
                  <a:pt x="543" y="659"/>
                </a:lnTo>
                <a:close/>
                <a:moveTo>
                  <a:pt x="663" y="659"/>
                </a:moveTo>
                <a:lnTo>
                  <a:pt x="663" y="657"/>
                </a:lnTo>
                <a:lnTo>
                  <a:pt x="663" y="659"/>
                </a:lnTo>
                <a:close/>
                <a:moveTo>
                  <a:pt x="765" y="659"/>
                </a:moveTo>
                <a:lnTo>
                  <a:pt x="764" y="659"/>
                </a:lnTo>
                <a:lnTo>
                  <a:pt x="764" y="657"/>
                </a:lnTo>
                <a:lnTo>
                  <a:pt x="765" y="657"/>
                </a:lnTo>
                <a:lnTo>
                  <a:pt x="765" y="659"/>
                </a:lnTo>
                <a:close/>
                <a:moveTo>
                  <a:pt x="665" y="657"/>
                </a:moveTo>
                <a:lnTo>
                  <a:pt x="663" y="657"/>
                </a:lnTo>
                <a:lnTo>
                  <a:pt x="665" y="657"/>
                </a:lnTo>
                <a:close/>
                <a:moveTo>
                  <a:pt x="924" y="656"/>
                </a:moveTo>
                <a:lnTo>
                  <a:pt x="922" y="656"/>
                </a:lnTo>
                <a:lnTo>
                  <a:pt x="924" y="656"/>
                </a:lnTo>
                <a:close/>
                <a:moveTo>
                  <a:pt x="544" y="655"/>
                </a:moveTo>
                <a:lnTo>
                  <a:pt x="545" y="656"/>
                </a:lnTo>
                <a:lnTo>
                  <a:pt x="545" y="659"/>
                </a:lnTo>
                <a:lnTo>
                  <a:pt x="544" y="659"/>
                </a:lnTo>
                <a:lnTo>
                  <a:pt x="544" y="660"/>
                </a:lnTo>
                <a:lnTo>
                  <a:pt x="543" y="659"/>
                </a:lnTo>
                <a:lnTo>
                  <a:pt x="543" y="657"/>
                </a:lnTo>
                <a:lnTo>
                  <a:pt x="544" y="656"/>
                </a:lnTo>
                <a:lnTo>
                  <a:pt x="544" y="655"/>
                </a:lnTo>
                <a:close/>
                <a:moveTo>
                  <a:pt x="907" y="656"/>
                </a:moveTo>
                <a:lnTo>
                  <a:pt x="905" y="655"/>
                </a:lnTo>
                <a:lnTo>
                  <a:pt x="907" y="655"/>
                </a:lnTo>
                <a:lnTo>
                  <a:pt x="907" y="656"/>
                </a:lnTo>
                <a:close/>
                <a:moveTo>
                  <a:pt x="764" y="653"/>
                </a:moveTo>
                <a:lnTo>
                  <a:pt x="764" y="655"/>
                </a:lnTo>
                <a:lnTo>
                  <a:pt x="764" y="656"/>
                </a:lnTo>
                <a:lnTo>
                  <a:pt x="764" y="657"/>
                </a:lnTo>
                <a:lnTo>
                  <a:pt x="763" y="657"/>
                </a:lnTo>
                <a:lnTo>
                  <a:pt x="763" y="659"/>
                </a:lnTo>
                <a:lnTo>
                  <a:pt x="761" y="659"/>
                </a:lnTo>
                <a:lnTo>
                  <a:pt x="761" y="657"/>
                </a:lnTo>
                <a:lnTo>
                  <a:pt x="761" y="656"/>
                </a:lnTo>
                <a:lnTo>
                  <a:pt x="760" y="656"/>
                </a:lnTo>
                <a:lnTo>
                  <a:pt x="761" y="653"/>
                </a:lnTo>
                <a:lnTo>
                  <a:pt x="763" y="653"/>
                </a:lnTo>
                <a:lnTo>
                  <a:pt x="763" y="652"/>
                </a:lnTo>
                <a:lnTo>
                  <a:pt x="764" y="652"/>
                </a:lnTo>
                <a:lnTo>
                  <a:pt x="764" y="653"/>
                </a:lnTo>
                <a:close/>
                <a:moveTo>
                  <a:pt x="881" y="652"/>
                </a:moveTo>
                <a:lnTo>
                  <a:pt x="879" y="653"/>
                </a:lnTo>
                <a:lnTo>
                  <a:pt x="879" y="652"/>
                </a:lnTo>
                <a:lnTo>
                  <a:pt x="881" y="652"/>
                </a:lnTo>
                <a:close/>
                <a:moveTo>
                  <a:pt x="619" y="652"/>
                </a:moveTo>
                <a:lnTo>
                  <a:pt x="620" y="652"/>
                </a:lnTo>
                <a:lnTo>
                  <a:pt x="620" y="653"/>
                </a:lnTo>
                <a:lnTo>
                  <a:pt x="619" y="655"/>
                </a:lnTo>
                <a:lnTo>
                  <a:pt x="617" y="653"/>
                </a:lnTo>
                <a:lnTo>
                  <a:pt x="617" y="655"/>
                </a:lnTo>
                <a:lnTo>
                  <a:pt x="616" y="655"/>
                </a:lnTo>
                <a:lnTo>
                  <a:pt x="616" y="653"/>
                </a:lnTo>
                <a:lnTo>
                  <a:pt x="617" y="652"/>
                </a:lnTo>
                <a:lnTo>
                  <a:pt x="617" y="651"/>
                </a:lnTo>
                <a:lnTo>
                  <a:pt x="619" y="652"/>
                </a:lnTo>
                <a:close/>
                <a:moveTo>
                  <a:pt x="522" y="651"/>
                </a:moveTo>
                <a:lnTo>
                  <a:pt x="522" y="652"/>
                </a:lnTo>
                <a:lnTo>
                  <a:pt x="521" y="652"/>
                </a:lnTo>
                <a:lnTo>
                  <a:pt x="521" y="651"/>
                </a:lnTo>
                <a:lnTo>
                  <a:pt x="522" y="651"/>
                </a:lnTo>
                <a:close/>
                <a:moveTo>
                  <a:pt x="633" y="660"/>
                </a:moveTo>
                <a:lnTo>
                  <a:pt x="632" y="660"/>
                </a:lnTo>
                <a:lnTo>
                  <a:pt x="632" y="659"/>
                </a:lnTo>
                <a:lnTo>
                  <a:pt x="632" y="657"/>
                </a:lnTo>
                <a:lnTo>
                  <a:pt x="632" y="656"/>
                </a:lnTo>
                <a:lnTo>
                  <a:pt x="632" y="655"/>
                </a:lnTo>
                <a:lnTo>
                  <a:pt x="632" y="652"/>
                </a:lnTo>
                <a:lnTo>
                  <a:pt x="633" y="651"/>
                </a:lnTo>
                <a:lnTo>
                  <a:pt x="634" y="651"/>
                </a:lnTo>
                <a:lnTo>
                  <a:pt x="633" y="652"/>
                </a:lnTo>
                <a:lnTo>
                  <a:pt x="634" y="652"/>
                </a:lnTo>
                <a:lnTo>
                  <a:pt x="633" y="652"/>
                </a:lnTo>
                <a:lnTo>
                  <a:pt x="633" y="653"/>
                </a:lnTo>
                <a:lnTo>
                  <a:pt x="633" y="655"/>
                </a:lnTo>
                <a:lnTo>
                  <a:pt x="634" y="656"/>
                </a:lnTo>
                <a:lnTo>
                  <a:pt x="634" y="657"/>
                </a:lnTo>
                <a:lnTo>
                  <a:pt x="633" y="657"/>
                </a:lnTo>
                <a:lnTo>
                  <a:pt x="633" y="659"/>
                </a:lnTo>
                <a:lnTo>
                  <a:pt x="634" y="659"/>
                </a:lnTo>
                <a:lnTo>
                  <a:pt x="634" y="660"/>
                </a:lnTo>
                <a:lnTo>
                  <a:pt x="633" y="660"/>
                </a:lnTo>
                <a:close/>
                <a:moveTo>
                  <a:pt x="883" y="651"/>
                </a:moveTo>
                <a:lnTo>
                  <a:pt x="884" y="651"/>
                </a:lnTo>
                <a:lnTo>
                  <a:pt x="884" y="652"/>
                </a:lnTo>
                <a:lnTo>
                  <a:pt x="883" y="652"/>
                </a:lnTo>
                <a:lnTo>
                  <a:pt x="883" y="651"/>
                </a:lnTo>
                <a:close/>
                <a:moveTo>
                  <a:pt x="620" y="651"/>
                </a:moveTo>
                <a:lnTo>
                  <a:pt x="619" y="651"/>
                </a:lnTo>
                <a:lnTo>
                  <a:pt x="619" y="649"/>
                </a:lnTo>
                <a:lnTo>
                  <a:pt x="617" y="649"/>
                </a:lnTo>
                <a:lnTo>
                  <a:pt x="617" y="648"/>
                </a:lnTo>
                <a:lnTo>
                  <a:pt x="619" y="649"/>
                </a:lnTo>
                <a:lnTo>
                  <a:pt x="620" y="649"/>
                </a:lnTo>
                <a:lnTo>
                  <a:pt x="620" y="651"/>
                </a:lnTo>
                <a:close/>
                <a:moveTo>
                  <a:pt x="909" y="648"/>
                </a:moveTo>
                <a:lnTo>
                  <a:pt x="911" y="649"/>
                </a:lnTo>
                <a:lnTo>
                  <a:pt x="911" y="651"/>
                </a:lnTo>
                <a:lnTo>
                  <a:pt x="909" y="651"/>
                </a:lnTo>
                <a:lnTo>
                  <a:pt x="909" y="652"/>
                </a:lnTo>
                <a:lnTo>
                  <a:pt x="908" y="652"/>
                </a:lnTo>
                <a:lnTo>
                  <a:pt x="908" y="651"/>
                </a:lnTo>
                <a:lnTo>
                  <a:pt x="907" y="649"/>
                </a:lnTo>
                <a:lnTo>
                  <a:pt x="907" y="648"/>
                </a:lnTo>
                <a:lnTo>
                  <a:pt x="908" y="648"/>
                </a:lnTo>
                <a:lnTo>
                  <a:pt x="909" y="648"/>
                </a:lnTo>
                <a:close/>
                <a:moveTo>
                  <a:pt x="574" y="647"/>
                </a:moveTo>
                <a:lnTo>
                  <a:pt x="573" y="647"/>
                </a:lnTo>
                <a:lnTo>
                  <a:pt x="573" y="645"/>
                </a:lnTo>
                <a:lnTo>
                  <a:pt x="574" y="645"/>
                </a:lnTo>
                <a:lnTo>
                  <a:pt x="574" y="647"/>
                </a:lnTo>
                <a:close/>
                <a:moveTo>
                  <a:pt x="624" y="645"/>
                </a:moveTo>
                <a:lnTo>
                  <a:pt x="625" y="645"/>
                </a:lnTo>
                <a:lnTo>
                  <a:pt x="625" y="647"/>
                </a:lnTo>
                <a:lnTo>
                  <a:pt x="624" y="647"/>
                </a:lnTo>
                <a:lnTo>
                  <a:pt x="624" y="645"/>
                </a:lnTo>
                <a:close/>
                <a:moveTo>
                  <a:pt x="946" y="645"/>
                </a:moveTo>
                <a:lnTo>
                  <a:pt x="945" y="645"/>
                </a:lnTo>
                <a:lnTo>
                  <a:pt x="945" y="644"/>
                </a:lnTo>
                <a:lnTo>
                  <a:pt x="946" y="644"/>
                </a:lnTo>
                <a:lnTo>
                  <a:pt x="947" y="645"/>
                </a:lnTo>
                <a:lnTo>
                  <a:pt x="946" y="645"/>
                </a:lnTo>
                <a:close/>
                <a:moveTo>
                  <a:pt x="542" y="643"/>
                </a:moveTo>
                <a:lnTo>
                  <a:pt x="542" y="642"/>
                </a:lnTo>
                <a:lnTo>
                  <a:pt x="542" y="643"/>
                </a:lnTo>
                <a:close/>
                <a:moveTo>
                  <a:pt x="560" y="635"/>
                </a:moveTo>
                <a:lnTo>
                  <a:pt x="560" y="634"/>
                </a:lnTo>
                <a:lnTo>
                  <a:pt x="560" y="635"/>
                </a:lnTo>
                <a:close/>
                <a:moveTo>
                  <a:pt x="841" y="634"/>
                </a:moveTo>
                <a:lnTo>
                  <a:pt x="841" y="632"/>
                </a:lnTo>
                <a:lnTo>
                  <a:pt x="843" y="632"/>
                </a:lnTo>
                <a:lnTo>
                  <a:pt x="843" y="634"/>
                </a:lnTo>
                <a:lnTo>
                  <a:pt x="841" y="634"/>
                </a:lnTo>
                <a:close/>
                <a:moveTo>
                  <a:pt x="623" y="634"/>
                </a:moveTo>
                <a:lnTo>
                  <a:pt x="621" y="634"/>
                </a:lnTo>
                <a:lnTo>
                  <a:pt x="621" y="632"/>
                </a:lnTo>
                <a:lnTo>
                  <a:pt x="623" y="632"/>
                </a:lnTo>
                <a:lnTo>
                  <a:pt x="623" y="634"/>
                </a:lnTo>
                <a:close/>
                <a:moveTo>
                  <a:pt x="616" y="631"/>
                </a:moveTo>
                <a:lnTo>
                  <a:pt x="616" y="630"/>
                </a:lnTo>
                <a:lnTo>
                  <a:pt x="617" y="630"/>
                </a:lnTo>
                <a:lnTo>
                  <a:pt x="616" y="631"/>
                </a:lnTo>
                <a:close/>
                <a:moveTo>
                  <a:pt x="905" y="631"/>
                </a:moveTo>
                <a:lnTo>
                  <a:pt x="904" y="630"/>
                </a:lnTo>
                <a:lnTo>
                  <a:pt x="905" y="630"/>
                </a:lnTo>
                <a:lnTo>
                  <a:pt x="905" y="631"/>
                </a:lnTo>
                <a:close/>
                <a:moveTo>
                  <a:pt x="555" y="628"/>
                </a:moveTo>
                <a:lnTo>
                  <a:pt x="553" y="628"/>
                </a:lnTo>
                <a:lnTo>
                  <a:pt x="555" y="628"/>
                </a:lnTo>
                <a:close/>
                <a:moveTo>
                  <a:pt x="928" y="627"/>
                </a:moveTo>
                <a:lnTo>
                  <a:pt x="928" y="628"/>
                </a:lnTo>
                <a:lnTo>
                  <a:pt x="928" y="630"/>
                </a:lnTo>
                <a:lnTo>
                  <a:pt x="928" y="631"/>
                </a:lnTo>
                <a:lnTo>
                  <a:pt x="928" y="632"/>
                </a:lnTo>
                <a:lnTo>
                  <a:pt x="925" y="632"/>
                </a:lnTo>
                <a:lnTo>
                  <a:pt x="924" y="631"/>
                </a:lnTo>
                <a:lnTo>
                  <a:pt x="924" y="630"/>
                </a:lnTo>
                <a:lnTo>
                  <a:pt x="922" y="631"/>
                </a:lnTo>
                <a:lnTo>
                  <a:pt x="922" y="630"/>
                </a:lnTo>
                <a:lnTo>
                  <a:pt x="921" y="630"/>
                </a:lnTo>
                <a:lnTo>
                  <a:pt x="921" y="628"/>
                </a:lnTo>
                <a:lnTo>
                  <a:pt x="922" y="628"/>
                </a:lnTo>
                <a:lnTo>
                  <a:pt x="922" y="627"/>
                </a:lnTo>
                <a:lnTo>
                  <a:pt x="922" y="628"/>
                </a:lnTo>
                <a:lnTo>
                  <a:pt x="925" y="628"/>
                </a:lnTo>
                <a:lnTo>
                  <a:pt x="925" y="627"/>
                </a:lnTo>
                <a:lnTo>
                  <a:pt x="926" y="627"/>
                </a:lnTo>
                <a:lnTo>
                  <a:pt x="928" y="627"/>
                </a:lnTo>
                <a:close/>
                <a:moveTo>
                  <a:pt x="549" y="628"/>
                </a:moveTo>
                <a:lnTo>
                  <a:pt x="548" y="628"/>
                </a:lnTo>
                <a:lnTo>
                  <a:pt x="548" y="627"/>
                </a:lnTo>
                <a:lnTo>
                  <a:pt x="549" y="627"/>
                </a:lnTo>
                <a:lnTo>
                  <a:pt x="551" y="627"/>
                </a:lnTo>
                <a:lnTo>
                  <a:pt x="549" y="628"/>
                </a:lnTo>
                <a:close/>
                <a:moveTo>
                  <a:pt x="556" y="628"/>
                </a:moveTo>
                <a:lnTo>
                  <a:pt x="555" y="628"/>
                </a:lnTo>
                <a:lnTo>
                  <a:pt x="555" y="627"/>
                </a:lnTo>
                <a:lnTo>
                  <a:pt x="555" y="626"/>
                </a:lnTo>
                <a:lnTo>
                  <a:pt x="556" y="627"/>
                </a:lnTo>
                <a:lnTo>
                  <a:pt x="556" y="628"/>
                </a:lnTo>
                <a:close/>
                <a:moveTo>
                  <a:pt x="549" y="627"/>
                </a:moveTo>
                <a:lnTo>
                  <a:pt x="549" y="626"/>
                </a:lnTo>
                <a:lnTo>
                  <a:pt x="549" y="627"/>
                </a:lnTo>
                <a:close/>
                <a:moveTo>
                  <a:pt x="577" y="626"/>
                </a:moveTo>
                <a:lnTo>
                  <a:pt x="576" y="626"/>
                </a:lnTo>
                <a:lnTo>
                  <a:pt x="577" y="626"/>
                </a:lnTo>
                <a:close/>
                <a:moveTo>
                  <a:pt x="555" y="626"/>
                </a:moveTo>
                <a:lnTo>
                  <a:pt x="555" y="627"/>
                </a:lnTo>
                <a:lnTo>
                  <a:pt x="553" y="627"/>
                </a:lnTo>
                <a:lnTo>
                  <a:pt x="553" y="626"/>
                </a:lnTo>
                <a:lnTo>
                  <a:pt x="555" y="625"/>
                </a:lnTo>
                <a:lnTo>
                  <a:pt x="555" y="626"/>
                </a:lnTo>
                <a:close/>
                <a:moveTo>
                  <a:pt x="619" y="627"/>
                </a:moveTo>
                <a:lnTo>
                  <a:pt x="619" y="628"/>
                </a:lnTo>
                <a:lnTo>
                  <a:pt x="620" y="628"/>
                </a:lnTo>
                <a:lnTo>
                  <a:pt x="621" y="628"/>
                </a:lnTo>
                <a:lnTo>
                  <a:pt x="621" y="630"/>
                </a:lnTo>
                <a:lnTo>
                  <a:pt x="620" y="630"/>
                </a:lnTo>
                <a:lnTo>
                  <a:pt x="620" y="631"/>
                </a:lnTo>
                <a:lnTo>
                  <a:pt x="621" y="631"/>
                </a:lnTo>
                <a:lnTo>
                  <a:pt x="621" y="632"/>
                </a:lnTo>
                <a:lnTo>
                  <a:pt x="620" y="632"/>
                </a:lnTo>
                <a:lnTo>
                  <a:pt x="620" y="634"/>
                </a:lnTo>
                <a:lnTo>
                  <a:pt x="619" y="634"/>
                </a:lnTo>
                <a:lnTo>
                  <a:pt x="617" y="634"/>
                </a:lnTo>
                <a:lnTo>
                  <a:pt x="617" y="632"/>
                </a:lnTo>
                <a:lnTo>
                  <a:pt x="616" y="632"/>
                </a:lnTo>
                <a:lnTo>
                  <a:pt x="616" y="631"/>
                </a:lnTo>
                <a:lnTo>
                  <a:pt x="617" y="631"/>
                </a:lnTo>
                <a:lnTo>
                  <a:pt x="619" y="631"/>
                </a:lnTo>
                <a:lnTo>
                  <a:pt x="617" y="630"/>
                </a:lnTo>
                <a:lnTo>
                  <a:pt x="616" y="628"/>
                </a:lnTo>
                <a:lnTo>
                  <a:pt x="615" y="628"/>
                </a:lnTo>
                <a:lnTo>
                  <a:pt x="615" y="627"/>
                </a:lnTo>
                <a:lnTo>
                  <a:pt x="616" y="627"/>
                </a:lnTo>
                <a:lnTo>
                  <a:pt x="616" y="628"/>
                </a:lnTo>
                <a:lnTo>
                  <a:pt x="617" y="628"/>
                </a:lnTo>
                <a:lnTo>
                  <a:pt x="619" y="628"/>
                </a:lnTo>
                <a:lnTo>
                  <a:pt x="617" y="627"/>
                </a:lnTo>
                <a:lnTo>
                  <a:pt x="616" y="627"/>
                </a:lnTo>
                <a:lnTo>
                  <a:pt x="616" y="626"/>
                </a:lnTo>
                <a:lnTo>
                  <a:pt x="617" y="625"/>
                </a:lnTo>
                <a:lnTo>
                  <a:pt x="619" y="626"/>
                </a:lnTo>
                <a:lnTo>
                  <a:pt x="619" y="627"/>
                </a:lnTo>
                <a:close/>
                <a:moveTo>
                  <a:pt x="528" y="626"/>
                </a:moveTo>
                <a:lnTo>
                  <a:pt x="527" y="626"/>
                </a:lnTo>
                <a:lnTo>
                  <a:pt x="528" y="625"/>
                </a:lnTo>
                <a:lnTo>
                  <a:pt x="528" y="626"/>
                </a:lnTo>
                <a:close/>
                <a:moveTo>
                  <a:pt x="573" y="626"/>
                </a:moveTo>
                <a:lnTo>
                  <a:pt x="572" y="626"/>
                </a:lnTo>
                <a:lnTo>
                  <a:pt x="572" y="625"/>
                </a:lnTo>
                <a:lnTo>
                  <a:pt x="573" y="625"/>
                </a:lnTo>
                <a:lnTo>
                  <a:pt x="573" y="626"/>
                </a:lnTo>
                <a:close/>
                <a:moveTo>
                  <a:pt x="545" y="623"/>
                </a:moveTo>
                <a:lnTo>
                  <a:pt x="544" y="623"/>
                </a:lnTo>
                <a:lnTo>
                  <a:pt x="545" y="623"/>
                </a:lnTo>
                <a:close/>
                <a:moveTo>
                  <a:pt x="573" y="623"/>
                </a:moveTo>
                <a:lnTo>
                  <a:pt x="572" y="623"/>
                </a:lnTo>
                <a:lnTo>
                  <a:pt x="573" y="623"/>
                </a:lnTo>
                <a:close/>
                <a:moveTo>
                  <a:pt x="552" y="623"/>
                </a:moveTo>
                <a:lnTo>
                  <a:pt x="552" y="622"/>
                </a:lnTo>
                <a:lnTo>
                  <a:pt x="553" y="622"/>
                </a:lnTo>
                <a:lnTo>
                  <a:pt x="552" y="622"/>
                </a:lnTo>
                <a:lnTo>
                  <a:pt x="552" y="623"/>
                </a:lnTo>
                <a:close/>
                <a:moveTo>
                  <a:pt x="544" y="622"/>
                </a:moveTo>
                <a:lnTo>
                  <a:pt x="544" y="623"/>
                </a:lnTo>
                <a:lnTo>
                  <a:pt x="543" y="623"/>
                </a:lnTo>
                <a:lnTo>
                  <a:pt x="542" y="622"/>
                </a:lnTo>
                <a:lnTo>
                  <a:pt x="543" y="622"/>
                </a:lnTo>
                <a:lnTo>
                  <a:pt x="544" y="622"/>
                </a:lnTo>
                <a:close/>
                <a:moveTo>
                  <a:pt x="548" y="622"/>
                </a:moveTo>
                <a:lnTo>
                  <a:pt x="547" y="622"/>
                </a:lnTo>
                <a:lnTo>
                  <a:pt x="548" y="622"/>
                </a:lnTo>
                <a:close/>
                <a:moveTo>
                  <a:pt x="559" y="622"/>
                </a:moveTo>
                <a:lnTo>
                  <a:pt x="557" y="622"/>
                </a:lnTo>
                <a:lnTo>
                  <a:pt x="559" y="621"/>
                </a:lnTo>
                <a:lnTo>
                  <a:pt x="559" y="622"/>
                </a:lnTo>
                <a:close/>
                <a:moveTo>
                  <a:pt x="548" y="621"/>
                </a:moveTo>
                <a:lnTo>
                  <a:pt x="547" y="621"/>
                </a:lnTo>
                <a:lnTo>
                  <a:pt x="547" y="619"/>
                </a:lnTo>
                <a:lnTo>
                  <a:pt x="548" y="619"/>
                </a:lnTo>
                <a:lnTo>
                  <a:pt x="549" y="621"/>
                </a:lnTo>
                <a:lnTo>
                  <a:pt x="548" y="621"/>
                </a:lnTo>
                <a:close/>
                <a:moveTo>
                  <a:pt x="556" y="621"/>
                </a:moveTo>
                <a:lnTo>
                  <a:pt x="555" y="621"/>
                </a:lnTo>
                <a:lnTo>
                  <a:pt x="555" y="619"/>
                </a:lnTo>
                <a:lnTo>
                  <a:pt x="556" y="619"/>
                </a:lnTo>
                <a:lnTo>
                  <a:pt x="556" y="621"/>
                </a:lnTo>
                <a:close/>
                <a:moveTo>
                  <a:pt x="937" y="618"/>
                </a:moveTo>
                <a:lnTo>
                  <a:pt x="936" y="618"/>
                </a:lnTo>
                <a:lnTo>
                  <a:pt x="937" y="618"/>
                </a:lnTo>
                <a:close/>
                <a:moveTo>
                  <a:pt x="620" y="622"/>
                </a:moveTo>
                <a:lnTo>
                  <a:pt x="619" y="622"/>
                </a:lnTo>
                <a:lnTo>
                  <a:pt x="619" y="621"/>
                </a:lnTo>
                <a:lnTo>
                  <a:pt x="617" y="621"/>
                </a:lnTo>
                <a:lnTo>
                  <a:pt x="617" y="619"/>
                </a:lnTo>
                <a:lnTo>
                  <a:pt x="619" y="618"/>
                </a:lnTo>
                <a:lnTo>
                  <a:pt x="620" y="618"/>
                </a:lnTo>
                <a:lnTo>
                  <a:pt x="620" y="619"/>
                </a:lnTo>
                <a:lnTo>
                  <a:pt x="620" y="621"/>
                </a:lnTo>
                <a:lnTo>
                  <a:pt x="620" y="622"/>
                </a:lnTo>
                <a:close/>
                <a:moveTo>
                  <a:pt x="557" y="618"/>
                </a:moveTo>
                <a:lnTo>
                  <a:pt x="556" y="618"/>
                </a:lnTo>
                <a:lnTo>
                  <a:pt x="556" y="617"/>
                </a:lnTo>
                <a:lnTo>
                  <a:pt x="557" y="617"/>
                </a:lnTo>
                <a:lnTo>
                  <a:pt x="557" y="618"/>
                </a:lnTo>
                <a:close/>
                <a:moveTo>
                  <a:pt x="547" y="618"/>
                </a:moveTo>
                <a:lnTo>
                  <a:pt x="545" y="618"/>
                </a:lnTo>
                <a:lnTo>
                  <a:pt x="545" y="617"/>
                </a:lnTo>
                <a:lnTo>
                  <a:pt x="547" y="618"/>
                </a:lnTo>
                <a:close/>
                <a:moveTo>
                  <a:pt x="540" y="617"/>
                </a:moveTo>
                <a:lnTo>
                  <a:pt x="539" y="617"/>
                </a:lnTo>
                <a:lnTo>
                  <a:pt x="540" y="617"/>
                </a:lnTo>
                <a:close/>
                <a:moveTo>
                  <a:pt x="543" y="617"/>
                </a:moveTo>
                <a:lnTo>
                  <a:pt x="542" y="617"/>
                </a:lnTo>
                <a:lnTo>
                  <a:pt x="543" y="617"/>
                </a:lnTo>
                <a:close/>
                <a:moveTo>
                  <a:pt x="917" y="617"/>
                </a:moveTo>
                <a:lnTo>
                  <a:pt x="916" y="617"/>
                </a:lnTo>
                <a:lnTo>
                  <a:pt x="917" y="615"/>
                </a:lnTo>
                <a:lnTo>
                  <a:pt x="917" y="617"/>
                </a:lnTo>
                <a:close/>
                <a:moveTo>
                  <a:pt x="544" y="617"/>
                </a:moveTo>
                <a:lnTo>
                  <a:pt x="544" y="615"/>
                </a:lnTo>
                <a:lnTo>
                  <a:pt x="544" y="617"/>
                </a:lnTo>
                <a:close/>
                <a:moveTo>
                  <a:pt x="553" y="615"/>
                </a:moveTo>
                <a:lnTo>
                  <a:pt x="553" y="617"/>
                </a:lnTo>
                <a:lnTo>
                  <a:pt x="553" y="618"/>
                </a:lnTo>
                <a:lnTo>
                  <a:pt x="552" y="619"/>
                </a:lnTo>
                <a:lnTo>
                  <a:pt x="552" y="618"/>
                </a:lnTo>
                <a:lnTo>
                  <a:pt x="551" y="619"/>
                </a:lnTo>
                <a:lnTo>
                  <a:pt x="551" y="618"/>
                </a:lnTo>
                <a:lnTo>
                  <a:pt x="549" y="618"/>
                </a:lnTo>
                <a:lnTo>
                  <a:pt x="549" y="617"/>
                </a:lnTo>
                <a:lnTo>
                  <a:pt x="551" y="615"/>
                </a:lnTo>
                <a:lnTo>
                  <a:pt x="552" y="615"/>
                </a:lnTo>
                <a:lnTo>
                  <a:pt x="553" y="615"/>
                </a:lnTo>
                <a:close/>
                <a:moveTo>
                  <a:pt x="946" y="615"/>
                </a:moveTo>
                <a:lnTo>
                  <a:pt x="945" y="615"/>
                </a:lnTo>
                <a:lnTo>
                  <a:pt x="946" y="615"/>
                </a:lnTo>
                <a:close/>
                <a:moveTo>
                  <a:pt x="616" y="615"/>
                </a:moveTo>
                <a:lnTo>
                  <a:pt x="616" y="614"/>
                </a:lnTo>
                <a:lnTo>
                  <a:pt x="616" y="615"/>
                </a:lnTo>
                <a:close/>
                <a:moveTo>
                  <a:pt x="549" y="615"/>
                </a:moveTo>
                <a:lnTo>
                  <a:pt x="549" y="617"/>
                </a:lnTo>
                <a:lnTo>
                  <a:pt x="548" y="617"/>
                </a:lnTo>
                <a:lnTo>
                  <a:pt x="548" y="615"/>
                </a:lnTo>
                <a:lnTo>
                  <a:pt x="547" y="614"/>
                </a:lnTo>
                <a:lnTo>
                  <a:pt x="548" y="614"/>
                </a:lnTo>
                <a:lnTo>
                  <a:pt x="549" y="615"/>
                </a:lnTo>
                <a:close/>
                <a:moveTo>
                  <a:pt x="977" y="614"/>
                </a:moveTo>
                <a:lnTo>
                  <a:pt x="979" y="614"/>
                </a:lnTo>
                <a:lnTo>
                  <a:pt x="979" y="615"/>
                </a:lnTo>
                <a:lnTo>
                  <a:pt x="977" y="617"/>
                </a:lnTo>
                <a:lnTo>
                  <a:pt x="976" y="617"/>
                </a:lnTo>
                <a:lnTo>
                  <a:pt x="976" y="615"/>
                </a:lnTo>
                <a:lnTo>
                  <a:pt x="975" y="615"/>
                </a:lnTo>
                <a:lnTo>
                  <a:pt x="976" y="613"/>
                </a:lnTo>
                <a:lnTo>
                  <a:pt x="977" y="614"/>
                </a:lnTo>
                <a:close/>
                <a:moveTo>
                  <a:pt x="543" y="614"/>
                </a:moveTo>
                <a:lnTo>
                  <a:pt x="542" y="614"/>
                </a:lnTo>
                <a:lnTo>
                  <a:pt x="543" y="613"/>
                </a:lnTo>
                <a:lnTo>
                  <a:pt x="543" y="614"/>
                </a:lnTo>
                <a:close/>
                <a:moveTo>
                  <a:pt x="942" y="614"/>
                </a:moveTo>
                <a:lnTo>
                  <a:pt x="941" y="614"/>
                </a:lnTo>
                <a:lnTo>
                  <a:pt x="941" y="613"/>
                </a:lnTo>
                <a:lnTo>
                  <a:pt x="942" y="613"/>
                </a:lnTo>
                <a:lnTo>
                  <a:pt x="942" y="614"/>
                </a:lnTo>
                <a:close/>
                <a:moveTo>
                  <a:pt x="587" y="613"/>
                </a:moveTo>
                <a:lnTo>
                  <a:pt x="586" y="613"/>
                </a:lnTo>
                <a:lnTo>
                  <a:pt x="587" y="613"/>
                </a:lnTo>
                <a:close/>
                <a:moveTo>
                  <a:pt x="548" y="613"/>
                </a:moveTo>
                <a:lnTo>
                  <a:pt x="548" y="611"/>
                </a:lnTo>
                <a:lnTo>
                  <a:pt x="548" y="613"/>
                </a:lnTo>
                <a:close/>
                <a:moveTo>
                  <a:pt x="530" y="611"/>
                </a:moveTo>
                <a:lnTo>
                  <a:pt x="530" y="610"/>
                </a:lnTo>
                <a:lnTo>
                  <a:pt x="530" y="611"/>
                </a:lnTo>
                <a:close/>
                <a:moveTo>
                  <a:pt x="617" y="613"/>
                </a:moveTo>
                <a:lnTo>
                  <a:pt x="616" y="613"/>
                </a:lnTo>
                <a:lnTo>
                  <a:pt x="616" y="610"/>
                </a:lnTo>
                <a:lnTo>
                  <a:pt x="617" y="611"/>
                </a:lnTo>
                <a:lnTo>
                  <a:pt x="617" y="613"/>
                </a:lnTo>
                <a:close/>
                <a:moveTo>
                  <a:pt x="946" y="610"/>
                </a:moveTo>
                <a:lnTo>
                  <a:pt x="947" y="610"/>
                </a:lnTo>
                <a:lnTo>
                  <a:pt x="949" y="611"/>
                </a:lnTo>
                <a:lnTo>
                  <a:pt x="949" y="613"/>
                </a:lnTo>
                <a:lnTo>
                  <a:pt x="949" y="614"/>
                </a:lnTo>
                <a:lnTo>
                  <a:pt x="947" y="614"/>
                </a:lnTo>
                <a:lnTo>
                  <a:pt x="946" y="614"/>
                </a:lnTo>
                <a:lnTo>
                  <a:pt x="945" y="615"/>
                </a:lnTo>
                <a:lnTo>
                  <a:pt x="945" y="617"/>
                </a:lnTo>
                <a:lnTo>
                  <a:pt x="945" y="618"/>
                </a:lnTo>
                <a:lnTo>
                  <a:pt x="946" y="618"/>
                </a:lnTo>
                <a:lnTo>
                  <a:pt x="947" y="618"/>
                </a:lnTo>
                <a:lnTo>
                  <a:pt x="947" y="619"/>
                </a:lnTo>
                <a:lnTo>
                  <a:pt x="949" y="619"/>
                </a:lnTo>
                <a:lnTo>
                  <a:pt x="949" y="621"/>
                </a:lnTo>
                <a:lnTo>
                  <a:pt x="949" y="622"/>
                </a:lnTo>
                <a:lnTo>
                  <a:pt x="949" y="623"/>
                </a:lnTo>
                <a:lnTo>
                  <a:pt x="947" y="623"/>
                </a:lnTo>
                <a:lnTo>
                  <a:pt x="946" y="625"/>
                </a:lnTo>
                <a:lnTo>
                  <a:pt x="945" y="625"/>
                </a:lnTo>
                <a:lnTo>
                  <a:pt x="945" y="626"/>
                </a:lnTo>
                <a:lnTo>
                  <a:pt x="943" y="626"/>
                </a:lnTo>
                <a:lnTo>
                  <a:pt x="945" y="626"/>
                </a:lnTo>
                <a:lnTo>
                  <a:pt x="945" y="627"/>
                </a:lnTo>
                <a:lnTo>
                  <a:pt x="945" y="628"/>
                </a:lnTo>
                <a:lnTo>
                  <a:pt x="945" y="630"/>
                </a:lnTo>
                <a:lnTo>
                  <a:pt x="945" y="631"/>
                </a:lnTo>
                <a:lnTo>
                  <a:pt x="946" y="631"/>
                </a:lnTo>
                <a:lnTo>
                  <a:pt x="946" y="632"/>
                </a:lnTo>
                <a:lnTo>
                  <a:pt x="946" y="634"/>
                </a:lnTo>
                <a:lnTo>
                  <a:pt x="945" y="634"/>
                </a:lnTo>
                <a:lnTo>
                  <a:pt x="943" y="634"/>
                </a:lnTo>
                <a:lnTo>
                  <a:pt x="942" y="634"/>
                </a:lnTo>
                <a:lnTo>
                  <a:pt x="942" y="632"/>
                </a:lnTo>
                <a:lnTo>
                  <a:pt x="941" y="634"/>
                </a:lnTo>
                <a:lnTo>
                  <a:pt x="941" y="632"/>
                </a:lnTo>
                <a:lnTo>
                  <a:pt x="941" y="634"/>
                </a:lnTo>
                <a:lnTo>
                  <a:pt x="941" y="635"/>
                </a:lnTo>
                <a:lnTo>
                  <a:pt x="939" y="635"/>
                </a:lnTo>
                <a:lnTo>
                  <a:pt x="938" y="635"/>
                </a:lnTo>
                <a:lnTo>
                  <a:pt x="937" y="635"/>
                </a:lnTo>
                <a:lnTo>
                  <a:pt x="936" y="635"/>
                </a:lnTo>
                <a:lnTo>
                  <a:pt x="934" y="635"/>
                </a:lnTo>
                <a:lnTo>
                  <a:pt x="934" y="634"/>
                </a:lnTo>
                <a:lnTo>
                  <a:pt x="933" y="634"/>
                </a:lnTo>
                <a:lnTo>
                  <a:pt x="933" y="632"/>
                </a:lnTo>
                <a:lnTo>
                  <a:pt x="934" y="632"/>
                </a:lnTo>
                <a:lnTo>
                  <a:pt x="933" y="631"/>
                </a:lnTo>
                <a:lnTo>
                  <a:pt x="932" y="631"/>
                </a:lnTo>
                <a:lnTo>
                  <a:pt x="932" y="630"/>
                </a:lnTo>
                <a:lnTo>
                  <a:pt x="932" y="628"/>
                </a:lnTo>
                <a:lnTo>
                  <a:pt x="932" y="626"/>
                </a:lnTo>
                <a:lnTo>
                  <a:pt x="932" y="625"/>
                </a:lnTo>
                <a:lnTo>
                  <a:pt x="932" y="623"/>
                </a:lnTo>
                <a:lnTo>
                  <a:pt x="932" y="622"/>
                </a:lnTo>
                <a:lnTo>
                  <a:pt x="933" y="621"/>
                </a:lnTo>
                <a:lnTo>
                  <a:pt x="934" y="621"/>
                </a:lnTo>
                <a:lnTo>
                  <a:pt x="936" y="621"/>
                </a:lnTo>
                <a:lnTo>
                  <a:pt x="936" y="619"/>
                </a:lnTo>
                <a:lnTo>
                  <a:pt x="937" y="618"/>
                </a:lnTo>
                <a:lnTo>
                  <a:pt x="937" y="619"/>
                </a:lnTo>
                <a:lnTo>
                  <a:pt x="938" y="618"/>
                </a:lnTo>
                <a:lnTo>
                  <a:pt x="939" y="618"/>
                </a:lnTo>
                <a:lnTo>
                  <a:pt x="939" y="617"/>
                </a:lnTo>
                <a:lnTo>
                  <a:pt x="941" y="618"/>
                </a:lnTo>
                <a:lnTo>
                  <a:pt x="943" y="615"/>
                </a:lnTo>
                <a:lnTo>
                  <a:pt x="943" y="614"/>
                </a:lnTo>
                <a:lnTo>
                  <a:pt x="942" y="614"/>
                </a:lnTo>
                <a:lnTo>
                  <a:pt x="942" y="613"/>
                </a:lnTo>
                <a:lnTo>
                  <a:pt x="942" y="611"/>
                </a:lnTo>
                <a:lnTo>
                  <a:pt x="942" y="610"/>
                </a:lnTo>
                <a:lnTo>
                  <a:pt x="943" y="610"/>
                </a:lnTo>
                <a:lnTo>
                  <a:pt x="945" y="610"/>
                </a:lnTo>
                <a:lnTo>
                  <a:pt x="946" y="610"/>
                </a:lnTo>
                <a:close/>
                <a:moveTo>
                  <a:pt x="542" y="609"/>
                </a:moveTo>
                <a:lnTo>
                  <a:pt x="542" y="610"/>
                </a:lnTo>
                <a:lnTo>
                  <a:pt x="542" y="609"/>
                </a:lnTo>
                <a:close/>
                <a:moveTo>
                  <a:pt x="934" y="610"/>
                </a:moveTo>
                <a:lnTo>
                  <a:pt x="934" y="609"/>
                </a:lnTo>
                <a:lnTo>
                  <a:pt x="934" y="610"/>
                </a:lnTo>
                <a:close/>
                <a:moveTo>
                  <a:pt x="587" y="610"/>
                </a:moveTo>
                <a:lnTo>
                  <a:pt x="587" y="609"/>
                </a:lnTo>
                <a:lnTo>
                  <a:pt x="587" y="610"/>
                </a:lnTo>
                <a:close/>
                <a:moveTo>
                  <a:pt x="941" y="610"/>
                </a:moveTo>
                <a:lnTo>
                  <a:pt x="939" y="610"/>
                </a:lnTo>
                <a:lnTo>
                  <a:pt x="938" y="609"/>
                </a:lnTo>
                <a:lnTo>
                  <a:pt x="939" y="607"/>
                </a:lnTo>
                <a:lnTo>
                  <a:pt x="941" y="609"/>
                </a:lnTo>
                <a:lnTo>
                  <a:pt x="941" y="610"/>
                </a:lnTo>
                <a:close/>
                <a:moveTo>
                  <a:pt x="589" y="607"/>
                </a:moveTo>
                <a:lnTo>
                  <a:pt x="589" y="606"/>
                </a:lnTo>
                <a:lnTo>
                  <a:pt x="589" y="607"/>
                </a:lnTo>
                <a:close/>
                <a:moveTo>
                  <a:pt x="593" y="606"/>
                </a:moveTo>
                <a:lnTo>
                  <a:pt x="591" y="606"/>
                </a:lnTo>
                <a:lnTo>
                  <a:pt x="593" y="605"/>
                </a:lnTo>
                <a:lnTo>
                  <a:pt x="593" y="606"/>
                </a:lnTo>
                <a:close/>
                <a:moveTo>
                  <a:pt x="543" y="605"/>
                </a:moveTo>
                <a:lnTo>
                  <a:pt x="543" y="606"/>
                </a:lnTo>
                <a:lnTo>
                  <a:pt x="542" y="606"/>
                </a:lnTo>
                <a:lnTo>
                  <a:pt x="540" y="606"/>
                </a:lnTo>
                <a:lnTo>
                  <a:pt x="540" y="605"/>
                </a:lnTo>
                <a:lnTo>
                  <a:pt x="542" y="605"/>
                </a:lnTo>
                <a:lnTo>
                  <a:pt x="543" y="605"/>
                </a:lnTo>
                <a:close/>
                <a:moveTo>
                  <a:pt x="547" y="605"/>
                </a:moveTo>
                <a:lnTo>
                  <a:pt x="545" y="605"/>
                </a:lnTo>
                <a:lnTo>
                  <a:pt x="547" y="605"/>
                </a:lnTo>
                <a:close/>
                <a:moveTo>
                  <a:pt x="555" y="605"/>
                </a:moveTo>
                <a:lnTo>
                  <a:pt x="553" y="604"/>
                </a:lnTo>
                <a:lnTo>
                  <a:pt x="555" y="604"/>
                </a:lnTo>
                <a:lnTo>
                  <a:pt x="556" y="604"/>
                </a:lnTo>
                <a:lnTo>
                  <a:pt x="555" y="605"/>
                </a:lnTo>
                <a:close/>
                <a:moveTo>
                  <a:pt x="553" y="604"/>
                </a:moveTo>
                <a:lnTo>
                  <a:pt x="552" y="604"/>
                </a:lnTo>
                <a:lnTo>
                  <a:pt x="552" y="602"/>
                </a:lnTo>
                <a:lnTo>
                  <a:pt x="553" y="602"/>
                </a:lnTo>
                <a:lnTo>
                  <a:pt x="553" y="604"/>
                </a:lnTo>
                <a:close/>
                <a:moveTo>
                  <a:pt x="552" y="602"/>
                </a:moveTo>
                <a:lnTo>
                  <a:pt x="552" y="604"/>
                </a:lnTo>
                <a:lnTo>
                  <a:pt x="551" y="604"/>
                </a:lnTo>
                <a:lnTo>
                  <a:pt x="551" y="602"/>
                </a:lnTo>
                <a:lnTo>
                  <a:pt x="552" y="602"/>
                </a:lnTo>
                <a:close/>
                <a:moveTo>
                  <a:pt x="556" y="602"/>
                </a:moveTo>
                <a:lnTo>
                  <a:pt x="555" y="602"/>
                </a:lnTo>
                <a:lnTo>
                  <a:pt x="556" y="602"/>
                </a:lnTo>
                <a:close/>
                <a:moveTo>
                  <a:pt x="547" y="602"/>
                </a:moveTo>
                <a:lnTo>
                  <a:pt x="547" y="601"/>
                </a:lnTo>
                <a:lnTo>
                  <a:pt x="547" y="602"/>
                </a:lnTo>
                <a:close/>
                <a:moveTo>
                  <a:pt x="553" y="602"/>
                </a:moveTo>
                <a:lnTo>
                  <a:pt x="553" y="601"/>
                </a:lnTo>
                <a:lnTo>
                  <a:pt x="553" y="602"/>
                </a:lnTo>
                <a:close/>
                <a:moveTo>
                  <a:pt x="602" y="600"/>
                </a:moveTo>
                <a:lnTo>
                  <a:pt x="600" y="600"/>
                </a:lnTo>
                <a:lnTo>
                  <a:pt x="600" y="598"/>
                </a:lnTo>
                <a:lnTo>
                  <a:pt x="602" y="598"/>
                </a:lnTo>
                <a:lnTo>
                  <a:pt x="602" y="600"/>
                </a:lnTo>
                <a:close/>
                <a:moveTo>
                  <a:pt x="985" y="600"/>
                </a:moveTo>
                <a:lnTo>
                  <a:pt x="984" y="600"/>
                </a:lnTo>
                <a:lnTo>
                  <a:pt x="983" y="598"/>
                </a:lnTo>
                <a:lnTo>
                  <a:pt x="984" y="598"/>
                </a:lnTo>
                <a:lnTo>
                  <a:pt x="985" y="600"/>
                </a:lnTo>
                <a:close/>
                <a:moveTo>
                  <a:pt x="527" y="597"/>
                </a:moveTo>
                <a:lnTo>
                  <a:pt x="526" y="597"/>
                </a:lnTo>
                <a:lnTo>
                  <a:pt x="527" y="597"/>
                </a:lnTo>
                <a:close/>
                <a:moveTo>
                  <a:pt x="531" y="598"/>
                </a:moveTo>
                <a:lnTo>
                  <a:pt x="530" y="598"/>
                </a:lnTo>
                <a:lnTo>
                  <a:pt x="530" y="597"/>
                </a:lnTo>
                <a:lnTo>
                  <a:pt x="531" y="597"/>
                </a:lnTo>
                <a:lnTo>
                  <a:pt x="531" y="598"/>
                </a:lnTo>
                <a:close/>
                <a:moveTo>
                  <a:pt x="531" y="597"/>
                </a:moveTo>
                <a:lnTo>
                  <a:pt x="530" y="597"/>
                </a:lnTo>
                <a:lnTo>
                  <a:pt x="530" y="596"/>
                </a:lnTo>
                <a:lnTo>
                  <a:pt x="531" y="596"/>
                </a:lnTo>
                <a:lnTo>
                  <a:pt x="531" y="597"/>
                </a:lnTo>
                <a:close/>
                <a:moveTo>
                  <a:pt x="637" y="601"/>
                </a:moveTo>
                <a:lnTo>
                  <a:pt x="637" y="602"/>
                </a:lnTo>
                <a:lnTo>
                  <a:pt x="637" y="601"/>
                </a:lnTo>
                <a:lnTo>
                  <a:pt x="637" y="600"/>
                </a:lnTo>
                <a:lnTo>
                  <a:pt x="636" y="600"/>
                </a:lnTo>
                <a:lnTo>
                  <a:pt x="636" y="598"/>
                </a:lnTo>
                <a:lnTo>
                  <a:pt x="636" y="597"/>
                </a:lnTo>
                <a:lnTo>
                  <a:pt x="637" y="597"/>
                </a:lnTo>
                <a:lnTo>
                  <a:pt x="637" y="596"/>
                </a:lnTo>
                <a:lnTo>
                  <a:pt x="638" y="597"/>
                </a:lnTo>
                <a:lnTo>
                  <a:pt x="638" y="598"/>
                </a:lnTo>
                <a:lnTo>
                  <a:pt x="638" y="600"/>
                </a:lnTo>
                <a:lnTo>
                  <a:pt x="638" y="601"/>
                </a:lnTo>
                <a:lnTo>
                  <a:pt x="637" y="601"/>
                </a:lnTo>
                <a:close/>
                <a:moveTo>
                  <a:pt x="616" y="598"/>
                </a:moveTo>
                <a:lnTo>
                  <a:pt x="616" y="600"/>
                </a:lnTo>
                <a:lnTo>
                  <a:pt x="615" y="600"/>
                </a:lnTo>
                <a:lnTo>
                  <a:pt x="615" y="598"/>
                </a:lnTo>
                <a:lnTo>
                  <a:pt x="615" y="597"/>
                </a:lnTo>
                <a:lnTo>
                  <a:pt x="614" y="597"/>
                </a:lnTo>
                <a:lnTo>
                  <a:pt x="615" y="596"/>
                </a:lnTo>
                <a:lnTo>
                  <a:pt x="616" y="598"/>
                </a:lnTo>
                <a:close/>
                <a:moveTo>
                  <a:pt x="869" y="598"/>
                </a:moveTo>
                <a:lnTo>
                  <a:pt x="867" y="598"/>
                </a:lnTo>
                <a:lnTo>
                  <a:pt x="867" y="597"/>
                </a:lnTo>
                <a:lnTo>
                  <a:pt x="866" y="596"/>
                </a:lnTo>
                <a:lnTo>
                  <a:pt x="867" y="594"/>
                </a:lnTo>
                <a:lnTo>
                  <a:pt x="869" y="594"/>
                </a:lnTo>
                <a:lnTo>
                  <a:pt x="870" y="594"/>
                </a:lnTo>
                <a:lnTo>
                  <a:pt x="870" y="596"/>
                </a:lnTo>
                <a:lnTo>
                  <a:pt x="870" y="597"/>
                </a:lnTo>
                <a:lnTo>
                  <a:pt x="869" y="598"/>
                </a:lnTo>
                <a:close/>
                <a:moveTo>
                  <a:pt x="595" y="593"/>
                </a:moveTo>
                <a:lnTo>
                  <a:pt x="596" y="593"/>
                </a:lnTo>
                <a:lnTo>
                  <a:pt x="598" y="594"/>
                </a:lnTo>
                <a:lnTo>
                  <a:pt x="595" y="594"/>
                </a:lnTo>
                <a:lnTo>
                  <a:pt x="595" y="593"/>
                </a:lnTo>
                <a:close/>
                <a:moveTo>
                  <a:pt x="984" y="594"/>
                </a:moveTo>
                <a:lnTo>
                  <a:pt x="984" y="596"/>
                </a:lnTo>
                <a:lnTo>
                  <a:pt x="983" y="596"/>
                </a:lnTo>
                <a:lnTo>
                  <a:pt x="983" y="597"/>
                </a:lnTo>
                <a:lnTo>
                  <a:pt x="983" y="598"/>
                </a:lnTo>
                <a:lnTo>
                  <a:pt x="981" y="598"/>
                </a:lnTo>
                <a:lnTo>
                  <a:pt x="981" y="597"/>
                </a:lnTo>
                <a:lnTo>
                  <a:pt x="980" y="597"/>
                </a:lnTo>
                <a:lnTo>
                  <a:pt x="980" y="596"/>
                </a:lnTo>
                <a:lnTo>
                  <a:pt x="979" y="596"/>
                </a:lnTo>
                <a:lnTo>
                  <a:pt x="979" y="594"/>
                </a:lnTo>
                <a:lnTo>
                  <a:pt x="979" y="593"/>
                </a:lnTo>
                <a:lnTo>
                  <a:pt x="980" y="593"/>
                </a:lnTo>
                <a:lnTo>
                  <a:pt x="981" y="593"/>
                </a:lnTo>
                <a:lnTo>
                  <a:pt x="983" y="594"/>
                </a:lnTo>
                <a:lnTo>
                  <a:pt x="984" y="594"/>
                </a:lnTo>
                <a:close/>
                <a:moveTo>
                  <a:pt x="620" y="592"/>
                </a:moveTo>
                <a:lnTo>
                  <a:pt x="620" y="590"/>
                </a:lnTo>
                <a:lnTo>
                  <a:pt x="620" y="592"/>
                </a:lnTo>
                <a:close/>
                <a:moveTo>
                  <a:pt x="954" y="590"/>
                </a:moveTo>
                <a:lnTo>
                  <a:pt x="953" y="590"/>
                </a:lnTo>
                <a:lnTo>
                  <a:pt x="953" y="589"/>
                </a:lnTo>
                <a:lnTo>
                  <a:pt x="954" y="589"/>
                </a:lnTo>
                <a:lnTo>
                  <a:pt x="954" y="590"/>
                </a:lnTo>
                <a:close/>
                <a:moveTo>
                  <a:pt x="921" y="589"/>
                </a:moveTo>
                <a:lnTo>
                  <a:pt x="922" y="590"/>
                </a:lnTo>
                <a:lnTo>
                  <a:pt x="924" y="592"/>
                </a:lnTo>
                <a:lnTo>
                  <a:pt x="924" y="593"/>
                </a:lnTo>
                <a:lnTo>
                  <a:pt x="922" y="593"/>
                </a:lnTo>
                <a:lnTo>
                  <a:pt x="921" y="594"/>
                </a:lnTo>
                <a:lnTo>
                  <a:pt x="920" y="594"/>
                </a:lnTo>
                <a:lnTo>
                  <a:pt x="919" y="594"/>
                </a:lnTo>
                <a:lnTo>
                  <a:pt x="919" y="593"/>
                </a:lnTo>
                <a:lnTo>
                  <a:pt x="917" y="593"/>
                </a:lnTo>
                <a:lnTo>
                  <a:pt x="917" y="592"/>
                </a:lnTo>
                <a:lnTo>
                  <a:pt x="917" y="590"/>
                </a:lnTo>
                <a:lnTo>
                  <a:pt x="917" y="589"/>
                </a:lnTo>
                <a:lnTo>
                  <a:pt x="919" y="589"/>
                </a:lnTo>
                <a:lnTo>
                  <a:pt x="920" y="589"/>
                </a:lnTo>
                <a:lnTo>
                  <a:pt x="921" y="589"/>
                </a:lnTo>
                <a:close/>
                <a:moveTo>
                  <a:pt x="848" y="588"/>
                </a:moveTo>
                <a:lnTo>
                  <a:pt x="848" y="587"/>
                </a:lnTo>
                <a:lnTo>
                  <a:pt x="848" y="588"/>
                </a:lnTo>
                <a:close/>
                <a:moveTo>
                  <a:pt x="881" y="588"/>
                </a:moveTo>
                <a:lnTo>
                  <a:pt x="879" y="588"/>
                </a:lnTo>
                <a:lnTo>
                  <a:pt x="878" y="588"/>
                </a:lnTo>
                <a:lnTo>
                  <a:pt x="878" y="589"/>
                </a:lnTo>
                <a:lnTo>
                  <a:pt x="877" y="589"/>
                </a:lnTo>
                <a:lnTo>
                  <a:pt x="877" y="588"/>
                </a:lnTo>
                <a:lnTo>
                  <a:pt x="878" y="588"/>
                </a:lnTo>
                <a:lnTo>
                  <a:pt x="879" y="587"/>
                </a:lnTo>
                <a:lnTo>
                  <a:pt x="881" y="588"/>
                </a:lnTo>
                <a:close/>
                <a:moveTo>
                  <a:pt x="633" y="589"/>
                </a:moveTo>
                <a:lnTo>
                  <a:pt x="632" y="589"/>
                </a:lnTo>
                <a:lnTo>
                  <a:pt x="632" y="588"/>
                </a:lnTo>
                <a:lnTo>
                  <a:pt x="633" y="588"/>
                </a:lnTo>
                <a:lnTo>
                  <a:pt x="632" y="588"/>
                </a:lnTo>
                <a:lnTo>
                  <a:pt x="632" y="587"/>
                </a:lnTo>
                <a:lnTo>
                  <a:pt x="633" y="587"/>
                </a:lnTo>
                <a:lnTo>
                  <a:pt x="633" y="589"/>
                </a:lnTo>
                <a:close/>
                <a:moveTo>
                  <a:pt x="891" y="588"/>
                </a:moveTo>
                <a:lnTo>
                  <a:pt x="890" y="588"/>
                </a:lnTo>
                <a:lnTo>
                  <a:pt x="890" y="587"/>
                </a:lnTo>
                <a:lnTo>
                  <a:pt x="888" y="587"/>
                </a:lnTo>
                <a:lnTo>
                  <a:pt x="890" y="587"/>
                </a:lnTo>
                <a:lnTo>
                  <a:pt x="890" y="585"/>
                </a:lnTo>
                <a:lnTo>
                  <a:pt x="891" y="585"/>
                </a:lnTo>
                <a:lnTo>
                  <a:pt x="892" y="585"/>
                </a:lnTo>
                <a:lnTo>
                  <a:pt x="892" y="587"/>
                </a:lnTo>
                <a:lnTo>
                  <a:pt x="891" y="587"/>
                </a:lnTo>
                <a:lnTo>
                  <a:pt x="891" y="588"/>
                </a:lnTo>
                <a:close/>
                <a:moveTo>
                  <a:pt x="555" y="585"/>
                </a:moveTo>
                <a:lnTo>
                  <a:pt x="555" y="584"/>
                </a:lnTo>
                <a:lnTo>
                  <a:pt x="555" y="585"/>
                </a:lnTo>
                <a:close/>
                <a:moveTo>
                  <a:pt x="610" y="585"/>
                </a:moveTo>
                <a:lnTo>
                  <a:pt x="608" y="585"/>
                </a:lnTo>
                <a:lnTo>
                  <a:pt x="610" y="584"/>
                </a:lnTo>
                <a:lnTo>
                  <a:pt x="610" y="585"/>
                </a:lnTo>
                <a:close/>
                <a:moveTo>
                  <a:pt x="544" y="584"/>
                </a:moveTo>
                <a:lnTo>
                  <a:pt x="543" y="584"/>
                </a:lnTo>
                <a:lnTo>
                  <a:pt x="544" y="584"/>
                </a:lnTo>
                <a:close/>
                <a:moveTo>
                  <a:pt x="540" y="583"/>
                </a:moveTo>
                <a:lnTo>
                  <a:pt x="542" y="584"/>
                </a:lnTo>
                <a:lnTo>
                  <a:pt x="543" y="585"/>
                </a:lnTo>
                <a:lnTo>
                  <a:pt x="543" y="587"/>
                </a:lnTo>
                <a:lnTo>
                  <a:pt x="543" y="588"/>
                </a:lnTo>
                <a:lnTo>
                  <a:pt x="543" y="589"/>
                </a:lnTo>
                <a:lnTo>
                  <a:pt x="542" y="590"/>
                </a:lnTo>
                <a:lnTo>
                  <a:pt x="540" y="590"/>
                </a:lnTo>
                <a:lnTo>
                  <a:pt x="540" y="592"/>
                </a:lnTo>
                <a:lnTo>
                  <a:pt x="540" y="593"/>
                </a:lnTo>
                <a:lnTo>
                  <a:pt x="542" y="593"/>
                </a:lnTo>
                <a:lnTo>
                  <a:pt x="543" y="593"/>
                </a:lnTo>
                <a:lnTo>
                  <a:pt x="543" y="594"/>
                </a:lnTo>
                <a:lnTo>
                  <a:pt x="542" y="596"/>
                </a:lnTo>
                <a:lnTo>
                  <a:pt x="542" y="597"/>
                </a:lnTo>
                <a:lnTo>
                  <a:pt x="543" y="597"/>
                </a:lnTo>
                <a:lnTo>
                  <a:pt x="543" y="598"/>
                </a:lnTo>
                <a:lnTo>
                  <a:pt x="543" y="600"/>
                </a:lnTo>
                <a:lnTo>
                  <a:pt x="542" y="600"/>
                </a:lnTo>
                <a:lnTo>
                  <a:pt x="540" y="600"/>
                </a:lnTo>
                <a:lnTo>
                  <a:pt x="539" y="598"/>
                </a:lnTo>
                <a:lnTo>
                  <a:pt x="538" y="598"/>
                </a:lnTo>
                <a:lnTo>
                  <a:pt x="538" y="597"/>
                </a:lnTo>
                <a:lnTo>
                  <a:pt x="536" y="597"/>
                </a:lnTo>
                <a:lnTo>
                  <a:pt x="536" y="596"/>
                </a:lnTo>
                <a:lnTo>
                  <a:pt x="535" y="594"/>
                </a:lnTo>
                <a:lnTo>
                  <a:pt x="535" y="593"/>
                </a:lnTo>
                <a:lnTo>
                  <a:pt x="534" y="592"/>
                </a:lnTo>
                <a:lnTo>
                  <a:pt x="535" y="590"/>
                </a:lnTo>
                <a:lnTo>
                  <a:pt x="535" y="589"/>
                </a:lnTo>
                <a:lnTo>
                  <a:pt x="536" y="589"/>
                </a:lnTo>
                <a:lnTo>
                  <a:pt x="536" y="588"/>
                </a:lnTo>
                <a:lnTo>
                  <a:pt x="535" y="588"/>
                </a:lnTo>
                <a:lnTo>
                  <a:pt x="535" y="587"/>
                </a:lnTo>
                <a:lnTo>
                  <a:pt x="536" y="587"/>
                </a:lnTo>
                <a:lnTo>
                  <a:pt x="535" y="587"/>
                </a:lnTo>
                <a:lnTo>
                  <a:pt x="535" y="585"/>
                </a:lnTo>
                <a:lnTo>
                  <a:pt x="536" y="585"/>
                </a:lnTo>
                <a:lnTo>
                  <a:pt x="535" y="585"/>
                </a:lnTo>
                <a:lnTo>
                  <a:pt x="535" y="584"/>
                </a:lnTo>
                <a:lnTo>
                  <a:pt x="536" y="584"/>
                </a:lnTo>
                <a:lnTo>
                  <a:pt x="538" y="584"/>
                </a:lnTo>
                <a:lnTo>
                  <a:pt x="539" y="585"/>
                </a:lnTo>
                <a:lnTo>
                  <a:pt x="538" y="585"/>
                </a:lnTo>
                <a:lnTo>
                  <a:pt x="539" y="585"/>
                </a:lnTo>
                <a:lnTo>
                  <a:pt x="539" y="584"/>
                </a:lnTo>
                <a:lnTo>
                  <a:pt x="540" y="584"/>
                </a:lnTo>
                <a:lnTo>
                  <a:pt x="540" y="583"/>
                </a:lnTo>
                <a:close/>
                <a:moveTo>
                  <a:pt x="535" y="583"/>
                </a:moveTo>
                <a:lnTo>
                  <a:pt x="536" y="583"/>
                </a:lnTo>
                <a:lnTo>
                  <a:pt x="536" y="584"/>
                </a:lnTo>
                <a:lnTo>
                  <a:pt x="535" y="584"/>
                </a:lnTo>
                <a:lnTo>
                  <a:pt x="535" y="583"/>
                </a:lnTo>
                <a:close/>
                <a:moveTo>
                  <a:pt x="627" y="584"/>
                </a:moveTo>
                <a:lnTo>
                  <a:pt x="625" y="584"/>
                </a:lnTo>
                <a:lnTo>
                  <a:pt x="625" y="583"/>
                </a:lnTo>
                <a:lnTo>
                  <a:pt x="627" y="583"/>
                </a:lnTo>
                <a:lnTo>
                  <a:pt x="627" y="584"/>
                </a:lnTo>
                <a:close/>
                <a:moveTo>
                  <a:pt x="641" y="581"/>
                </a:moveTo>
                <a:lnTo>
                  <a:pt x="641" y="583"/>
                </a:lnTo>
                <a:lnTo>
                  <a:pt x="642" y="583"/>
                </a:lnTo>
                <a:lnTo>
                  <a:pt x="644" y="583"/>
                </a:lnTo>
                <a:lnTo>
                  <a:pt x="644" y="584"/>
                </a:lnTo>
                <a:lnTo>
                  <a:pt x="644" y="585"/>
                </a:lnTo>
                <a:lnTo>
                  <a:pt x="644" y="587"/>
                </a:lnTo>
                <a:lnTo>
                  <a:pt x="642" y="587"/>
                </a:lnTo>
                <a:lnTo>
                  <a:pt x="641" y="587"/>
                </a:lnTo>
                <a:lnTo>
                  <a:pt x="641" y="585"/>
                </a:lnTo>
                <a:lnTo>
                  <a:pt x="640" y="584"/>
                </a:lnTo>
                <a:lnTo>
                  <a:pt x="640" y="583"/>
                </a:lnTo>
                <a:lnTo>
                  <a:pt x="640" y="581"/>
                </a:lnTo>
                <a:lnTo>
                  <a:pt x="641" y="583"/>
                </a:lnTo>
                <a:lnTo>
                  <a:pt x="641" y="581"/>
                </a:lnTo>
                <a:close/>
                <a:moveTo>
                  <a:pt x="964" y="580"/>
                </a:moveTo>
                <a:lnTo>
                  <a:pt x="963" y="581"/>
                </a:lnTo>
                <a:lnTo>
                  <a:pt x="963" y="580"/>
                </a:lnTo>
                <a:lnTo>
                  <a:pt x="964" y="580"/>
                </a:lnTo>
                <a:close/>
                <a:moveTo>
                  <a:pt x="902" y="580"/>
                </a:moveTo>
                <a:lnTo>
                  <a:pt x="900" y="579"/>
                </a:lnTo>
                <a:lnTo>
                  <a:pt x="902" y="579"/>
                </a:lnTo>
                <a:lnTo>
                  <a:pt x="902" y="580"/>
                </a:lnTo>
                <a:close/>
                <a:moveTo>
                  <a:pt x="544" y="579"/>
                </a:moveTo>
                <a:lnTo>
                  <a:pt x="544" y="580"/>
                </a:lnTo>
                <a:lnTo>
                  <a:pt x="543" y="580"/>
                </a:lnTo>
                <a:lnTo>
                  <a:pt x="543" y="579"/>
                </a:lnTo>
                <a:lnTo>
                  <a:pt x="544" y="579"/>
                </a:lnTo>
                <a:close/>
                <a:moveTo>
                  <a:pt x="544" y="579"/>
                </a:moveTo>
                <a:lnTo>
                  <a:pt x="543" y="579"/>
                </a:lnTo>
                <a:lnTo>
                  <a:pt x="543" y="577"/>
                </a:lnTo>
                <a:lnTo>
                  <a:pt x="544" y="577"/>
                </a:lnTo>
                <a:lnTo>
                  <a:pt x="544" y="579"/>
                </a:lnTo>
                <a:close/>
                <a:moveTo>
                  <a:pt x="637" y="579"/>
                </a:moveTo>
                <a:lnTo>
                  <a:pt x="638" y="579"/>
                </a:lnTo>
                <a:lnTo>
                  <a:pt x="640" y="579"/>
                </a:lnTo>
                <a:lnTo>
                  <a:pt x="640" y="580"/>
                </a:lnTo>
                <a:lnTo>
                  <a:pt x="640" y="581"/>
                </a:lnTo>
                <a:lnTo>
                  <a:pt x="638" y="581"/>
                </a:lnTo>
                <a:lnTo>
                  <a:pt x="637" y="581"/>
                </a:lnTo>
                <a:lnTo>
                  <a:pt x="636" y="581"/>
                </a:lnTo>
                <a:lnTo>
                  <a:pt x="636" y="583"/>
                </a:lnTo>
                <a:lnTo>
                  <a:pt x="634" y="583"/>
                </a:lnTo>
                <a:lnTo>
                  <a:pt x="633" y="581"/>
                </a:lnTo>
                <a:lnTo>
                  <a:pt x="633" y="576"/>
                </a:lnTo>
                <a:lnTo>
                  <a:pt x="634" y="576"/>
                </a:lnTo>
                <a:lnTo>
                  <a:pt x="636" y="575"/>
                </a:lnTo>
                <a:lnTo>
                  <a:pt x="637" y="576"/>
                </a:lnTo>
                <a:lnTo>
                  <a:pt x="637" y="579"/>
                </a:lnTo>
                <a:close/>
                <a:moveTo>
                  <a:pt x="636" y="575"/>
                </a:moveTo>
                <a:lnTo>
                  <a:pt x="634" y="575"/>
                </a:lnTo>
                <a:lnTo>
                  <a:pt x="634" y="573"/>
                </a:lnTo>
                <a:lnTo>
                  <a:pt x="636" y="573"/>
                </a:lnTo>
                <a:lnTo>
                  <a:pt x="636" y="575"/>
                </a:lnTo>
                <a:close/>
                <a:moveTo>
                  <a:pt x="560" y="575"/>
                </a:moveTo>
                <a:lnTo>
                  <a:pt x="559" y="575"/>
                </a:lnTo>
                <a:lnTo>
                  <a:pt x="559" y="573"/>
                </a:lnTo>
                <a:lnTo>
                  <a:pt x="559" y="572"/>
                </a:lnTo>
                <a:lnTo>
                  <a:pt x="560" y="572"/>
                </a:lnTo>
                <a:lnTo>
                  <a:pt x="560" y="575"/>
                </a:lnTo>
                <a:close/>
                <a:moveTo>
                  <a:pt x="632" y="572"/>
                </a:moveTo>
                <a:lnTo>
                  <a:pt x="632" y="573"/>
                </a:lnTo>
                <a:lnTo>
                  <a:pt x="633" y="572"/>
                </a:lnTo>
                <a:lnTo>
                  <a:pt x="633" y="573"/>
                </a:lnTo>
                <a:lnTo>
                  <a:pt x="632" y="575"/>
                </a:lnTo>
                <a:lnTo>
                  <a:pt x="632" y="576"/>
                </a:lnTo>
                <a:lnTo>
                  <a:pt x="632" y="577"/>
                </a:lnTo>
                <a:lnTo>
                  <a:pt x="631" y="577"/>
                </a:lnTo>
                <a:lnTo>
                  <a:pt x="631" y="579"/>
                </a:lnTo>
                <a:lnTo>
                  <a:pt x="629" y="580"/>
                </a:lnTo>
                <a:lnTo>
                  <a:pt x="629" y="581"/>
                </a:lnTo>
                <a:lnTo>
                  <a:pt x="628" y="581"/>
                </a:lnTo>
                <a:lnTo>
                  <a:pt x="627" y="580"/>
                </a:lnTo>
                <a:lnTo>
                  <a:pt x="627" y="579"/>
                </a:lnTo>
                <a:lnTo>
                  <a:pt x="628" y="577"/>
                </a:lnTo>
                <a:lnTo>
                  <a:pt x="628" y="576"/>
                </a:lnTo>
                <a:lnTo>
                  <a:pt x="628" y="575"/>
                </a:lnTo>
                <a:lnTo>
                  <a:pt x="629" y="575"/>
                </a:lnTo>
                <a:lnTo>
                  <a:pt x="629" y="573"/>
                </a:lnTo>
                <a:lnTo>
                  <a:pt x="628" y="573"/>
                </a:lnTo>
                <a:lnTo>
                  <a:pt x="629" y="573"/>
                </a:lnTo>
                <a:lnTo>
                  <a:pt x="631" y="573"/>
                </a:lnTo>
                <a:lnTo>
                  <a:pt x="629" y="572"/>
                </a:lnTo>
                <a:lnTo>
                  <a:pt x="631" y="572"/>
                </a:lnTo>
                <a:lnTo>
                  <a:pt x="632" y="572"/>
                </a:lnTo>
                <a:close/>
                <a:moveTo>
                  <a:pt x="640" y="570"/>
                </a:moveTo>
                <a:lnTo>
                  <a:pt x="641" y="570"/>
                </a:lnTo>
                <a:lnTo>
                  <a:pt x="641" y="571"/>
                </a:lnTo>
                <a:lnTo>
                  <a:pt x="642" y="571"/>
                </a:lnTo>
                <a:lnTo>
                  <a:pt x="642" y="573"/>
                </a:lnTo>
                <a:lnTo>
                  <a:pt x="641" y="573"/>
                </a:lnTo>
                <a:lnTo>
                  <a:pt x="640" y="572"/>
                </a:lnTo>
                <a:lnTo>
                  <a:pt x="641" y="572"/>
                </a:lnTo>
                <a:lnTo>
                  <a:pt x="641" y="571"/>
                </a:lnTo>
                <a:lnTo>
                  <a:pt x="640" y="571"/>
                </a:lnTo>
                <a:lnTo>
                  <a:pt x="640" y="570"/>
                </a:lnTo>
                <a:close/>
                <a:moveTo>
                  <a:pt x="637" y="570"/>
                </a:moveTo>
                <a:lnTo>
                  <a:pt x="636" y="570"/>
                </a:lnTo>
                <a:lnTo>
                  <a:pt x="636" y="568"/>
                </a:lnTo>
                <a:lnTo>
                  <a:pt x="637" y="568"/>
                </a:lnTo>
                <a:lnTo>
                  <a:pt x="637" y="570"/>
                </a:lnTo>
                <a:close/>
                <a:moveTo>
                  <a:pt x="603" y="568"/>
                </a:moveTo>
                <a:lnTo>
                  <a:pt x="602" y="568"/>
                </a:lnTo>
                <a:lnTo>
                  <a:pt x="603" y="568"/>
                </a:lnTo>
                <a:close/>
                <a:moveTo>
                  <a:pt x="628" y="568"/>
                </a:moveTo>
                <a:lnTo>
                  <a:pt x="627" y="568"/>
                </a:lnTo>
                <a:lnTo>
                  <a:pt x="627" y="567"/>
                </a:lnTo>
                <a:lnTo>
                  <a:pt x="628" y="567"/>
                </a:lnTo>
                <a:lnTo>
                  <a:pt x="628" y="568"/>
                </a:lnTo>
                <a:close/>
                <a:moveTo>
                  <a:pt x="920" y="567"/>
                </a:moveTo>
                <a:lnTo>
                  <a:pt x="919" y="567"/>
                </a:lnTo>
                <a:lnTo>
                  <a:pt x="920" y="567"/>
                </a:lnTo>
                <a:close/>
                <a:moveTo>
                  <a:pt x="565" y="567"/>
                </a:moveTo>
                <a:lnTo>
                  <a:pt x="566" y="567"/>
                </a:lnTo>
                <a:lnTo>
                  <a:pt x="566" y="568"/>
                </a:lnTo>
                <a:lnTo>
                  <a:pt x="566" y="570"/>
                </a:lnTo>
                <a:lnTo>
                  <a:pt x="568" y="570"/>
                </a:lnTo>
                <a:lnTo>
                  <a:pt x="568" y="571"/>
                </a:lnTo>
                <a:lnTo>
                  <a:pt x="566" y="571"/>
                </a:lnTo>
                <a:lnTo>
                  <a:pt x="565" y="571"/>
                </a:lnTo>
                <a:lnTo>
                  <a:pt x="565" y="570"/>
                </a:lnTo>
                <a:lnTo>
                  <a:pt x="564" y="570"/>
                </a:lnTo>
                <a:lnTo>
                  <a:pt x="562" y="568"/>
                </a:lnTo>
                <a:lnTo>
                  <a:pt x="562" y="567"/>
                </a:lnTo>
                <a:lnTo>
                  <a:pt x="562" y="566"/>
                </a:lnTo>
                <a:lnTo>
                  <a:pt x="564" y="566"/>
                </a:lnTo>
                <a:lnTo>
                  <a:pt x="565" y="567"/>
                </a:lnTo>
                <a:close/>
                <a:moveTo>
                  <a:pt x="610" y="568"/>
                </a:moveTo>
                <a:lnTo>
                  <a:pt x="611" y="568"/>
                </a:lnTo>
                <a:lnTo>
                  <a:pt x="610" y="568"/>
                </a:lnTo>
                <a:lnTo>
                  <a:pt x="610" y="567"/>
                </a:lnTo>
                <a:lnTo>
                  <a:pt x="611" y="567"/>
                </a:lnTo>
                <a:lnTo>
                  <a:pt x="612" y="568"/>
                </a:lnTo>
                <a:lnTo>
                  <a:pt x="612" y="570"/>
                </a:lnTo>
                <a:lnTo>
                  <a:pt x="614" y="568"/>
                </a:lnTo>
                <a:lnTo>
                  <a:pt x="614" y="570"/>
                </a:lnTo>
                <a:lnTo>
                  <a:pt x="615" y="568"/>
                </a:lnTo>
                <a:lnTo>
                  <a:pt x="616" y="568"/>
                </a:lnTo>
                <a:lnTo>
                  <a:pt x="616" y="570"/>
                </a:lnTo>
                <a:lnTo>
                  <a:pt x="616" y="571"/>
                </a:lnTo>
                <a:lnTo>
                  <a:pt x="615" y="571"/>
                </a:lnTo>
                <a:lnTo>
                  <a:pt x="615" y="572"/>
                </a:lnTo>
                <a:lnTo>
                  <a:pt x="615" y="573"/>
                </a:lnTo>
                <a:lnTo>
                  <a:pt x="615" y="575"/>
                </a:lnTo>
                <a:lnTo>
                  <a:pt x="616" y="575"/>
                </a:lnTo>
                <a:lnTo>
                  <a:pt x="616" y="576"/>
                </a:lnTo>
                <a:lnTo>
                  <a:pt x="616" y="577"/>
                </a:lnTo>
                <a:lnTo>
                  <a:pt x="617" y="577"/>
                </a:lnTo>
                <a:lnTo>
                  <a:pt x="617" y="579"/>
                </a:lnTo>
                <a:lnTo>
                  <a:pt x="617" y="580"/>
                </a:lnTo>
                <a:lnTo>
                  <a:pt x="617" y="581"/>
                </a:lnTo>
                <a:lnTo>
                  <a:pt x="619" y="581"/>
                </a:lnTo>
                <a:lnTo>
                  <a:pt x="620" y="580"/>
                </a:lnTo>
                <a:lnTo>
                  <a:pt x="620" y="581"/>
                </a:lnTo>
                <a:lnTo>
                  <a:pt x="620" y="583"/>
                </a:lnTo>
                <a:lnTo>
                  <a:pt x="620" y="585"/>
                </a:lnTo>
                <a:lnTo>
                  <a:pt x="619" y="587"/>
                </a:lnTo>
                <a:lnTo>
                  <a:pt x="619" y="588"/>
                </a:lnTo>
                <a:lnTo>
                  <a:pt x="619" y="589"/>
                </a:lnTo>
                <a:lnTo>
                  <a:pt x="617" y="589"/>
                </a:lnTo>
                <a:lnTo>
                  <a:pt x="617" y="588"/>
                </a:lnTo>
                <a:lnTo>
                  <a:pt x="617" y="587"/>
                </a:lnTo>
                <a:lnTo>
                  <a:pt x="617" y="585"/>
                </a:lnTo>
                <a:lnTo>
                  <a:pt x="617" y="584"/>
                </a:lnTo>
                <a:lnTo>
                  <a:pt x="617" y="583"/>
                </a:lnTo>
                <a:lnTo>
                  <a:pt x="617" y="584"/>
                </a:lnTo>
                <a:lnTo>
                  <a:pt x="617" y="583"/>
                </a:lnTo>
                <a:lnTo>
                  <a:pt x="616" y="583"/>
                </a:lnTo>
                <a:lnTo>
                  <a:pt x="616" y="584"/>
                </a:lnTo>
                <a:lnTo>
                  <a:pt x="615" y="585"/>
                </a:lnTo>
                <a:lnTo>
                  <a:pt x="615" y="587"/>
                </a:lnTo>
                <a:lnTo>
                  <a:pt x="614" y="587"/>
                </a:lnTo>
                <a:lnTo>
                  <a:pt x="612" y="587"/>
                </a:lnTo>
                <a:lnTo>
                  <a:pt x="612" y="585"/>
                </a:lnTo>
                <a:lnTo>
                  <a:pt x="611" y="585"/>
                </a:lnTo>
                <a:lnTo>
                  <a:pt x="611" y="587"/>
                </a:lnTo>
                <a:lnTo>
                  <a:pt x="610" y="585"/>
                </a:lnTo>
                <a:lnTo>
                  <a:pt x="610" y="584"/>
                </a:lnTo>
                <a:lnTo>
                  <a:pt x="610" y="583"/>
                </a:lnTo>
                <a:lnTo>
                  <a:pt x="610" y="581"/>
                </a:lnTo>
                <a:lnTo>
                  <a:pt x="611" y="580"/>
                </a:lnTo>
                <a:lnTo>
                  <a:pt x="610" y="581"/>
                </a:lnTo>
                <a:lnTo>
                  <a:pt x="608" y="581"/>
                </a:lnTo>
                <a:lnTo>
                  <a:pt x="607" y="581"/>
                </a:lnTo>
                <a:lnTo>
                  <a:pt x="607" y="580"/>
                </a:lnTo>
                <a:lnTo>
                  <a:pt x="606" y="580"/>
                </a:lnTo>
                <a:lnTo>
                  <a:pt x="604" y="579"/>
                </a:lnTo>
                <a:lnTo>
                  <a:pt x="603" y="579"/>
                </a:lnTo>
                <a:lnTo>
                  <a:pt x="602" y="579"/>
                </a:lnTo>
                <a:lnTo>
                  <a:pt x="602" y="577"/>
                </a:lnTo>
                <a:lnTo>
                  <a:pt x="602" y="576"/>
                </a:lnTo>
                <a:lnTo>
                  <a:pt x="602" y="575"/>
                </a:lnTo>
                <a:lnTo>
                  <a:pt x="602" y="573"/>
                </a:lnTo>
                <a:lnTo>
                  <a:pt x="603" y="572"/>
                </a:lnTo>
                <a:lnTo>
                  <a:pt x="604" y="571"/>
                </a:lnTo>
                <a:lnTo>
                  <a:pt x="604" y="570"/>
                </a:lnTo>
                <a:lnTo>
                  <a:pt x="606" y="568"/>
                </a:lnTo>
                <a:lnTo>
                  <a:pt x="607" y="566"/>
                </a:lnTo>
                <a:lnTo>
                  <a:pt x="608" y="566"/>
                </a:lnTo>
                <a:lnTo>
                  <a:pt x="608" y="567"/>
                </a:lnTo>
                <a:lnTo>
                  <a:pt x="608" y="568"/>
                </a:lnTo>
                <a:lnTo>
                  <a:pt x="610" y="568"/>
                </a:lnTo>
                <a:close/>
                <a:moveTo>
                  <a:pt x="611" y="567"/>
                </a:moveTo>
                <a:lnTo>
                  <a:pt x="610" y="567"/>
                </a:lnTo>
                <a:lnTo>
                  <a:pt x="610" y="566"/>
                </a:lnTo>
                <a:lnTo>
                  <a:pt x="611" y="566"/>
                </a:lnTo>
                <a:lnTo>
                  <a:pt x="611" y="567"/>
                </a:lnTo>
                <a:close/>
                <a:moveTo>
                  <a:pt x="861" y="564"/>
                </a:moveTo>
                <a:lnTo>
                  <a:pt x="862" y="564"/>
                </a:lnTo>
                <a:lnTo>
                  <a:pt x="862" y="566"/>
                </a:lnTo>
                <a:lnTo>
                  <a:pt x="861" y="566"/>
                </a:lnTo>
                <a:lnTo>
                  <a:pt x="861" y="564"/>
                </a:lnTo>
                <a:close/>
                <a:moveTo>
                  <a:pt x="566" y="563"/>
                </a:moveTo>
                <a:lnTo>
                  <a:pt x="566" y="564"/>
                </a:lnTo>
                <a:lnTo>
                  <a:pt x="566" y="566"/>
                </a:lnTo>
                <a:lnTo>
                  <a:pt x="565" y="566"/>
                </a:lnTo>
                <a:lnTo>
                  <a:pt x="565" y="564"/>
                </a:lnTo>
                <a:lnTo>
                  <a:pt x="565" y="563"/>
                </a:lnTo>
                <a:lnTo>
                  <a:pt x="566" y="563"/>
                </a:lnTo>
                <a:close/>
                <a:moveTo>
                  <a:pt x="614" y="564"/>
                </a:moveTo>
                <a:lnTo>
                  <a:pt x="612" y="564"/>
                </a:lnTo>
                <a:lnTo>
                  <a:pt x="612" y="563"/>
                </a:lnTo>
                <a:lnTo>
                  <a:pt x="614" y="563"/>
                </a:lnTo>
                <a:lnTo>
                  <a:pt x="614" y="564"/>
                </a:lnTo>
                <a:close/>
                <a:moveTo>
                  <a:pt x="544" y="563"/>
                </a:moveTo>
                <a:lnTo>
                  <a:pt x="544" y="564"/>
                </a:lnTo>
                <a:lnTo>
                  <a:pt x="543" y="564"/>
                </a:lnTo>
                <a:lnTo>
                  <a:pt x="543" y="563"/>
                </a:lnTo>
                <a:lnTo>
                  <a:pt x="544" y="563"/>
                </a:lnTo>
                <a:close/>
                <a:moveTo>
                  <a:pt x="646" y="562"/>
                </a:moveTo>
                <a:lnTo>
                  <a:pt x="645" y="562"/>
                </a:lnTo>
                <a:lnTo>
                  <a:pt x="646" y="562"/>
                </a:lnTo>
                <a:close/>
                <a:moveTo>
                  <a:pt x="551" y="562"/>
                </a:moveTo>
                <a:lnTo>
                  <a:pt x="551" y="563"/>
                </a:lnTo>
                <a:lnTo>
                  <a:pt x="549" y="562"/>
                </a:lnTo>
                <a:lnTo>
                  <a:pt x="548" y="562"/>
                </a:lnTo>
                <a:lnTo>
                  <a:pt x="548" y="560"/>
                </a:lnTo>
                <a:lnTo>
                  <a:pt x="549" y="560"/>
                </a:lnTo>
                <a:lnTo>
                  <a:pt x="551" y="562"/>
                </a:lnTo>
                <a:close/>
                <a:moveTo>
                  <a:pt x="552" y="562"/>
                </a:moveTo>
                <a:lnTo>
                  <a:pt x="552" y="560"/>
                </a:lnTo>
                <a:lnTo>
                  <a:pt x="552" y="562"/>
                </a:lnTo>
                <a:close/>
                <a:moveTo>
                  <a:pt x="646" y="562"/>
                </a:moveTo>
                <a:lnTo>
                  <a:pt x="645" y="562"/>
                </a:lnTo>
                <a:lnTo>
                  <a:pt x="645" y="560"/>
                </a:lnTo>
                <a:lnTo>
                  <a:pt x="646" y="560"/>
                </a:lnTo>
                <a:lnTo>
                  <a:pt x="646" y="562"/>
                </a:lnTo>
                <a:close/>
                <a:moveTo>
                  <a:pt x="634" y="560"/>
                </a:moveTo>
                <a:lnTo>
                  <a:pt x="633" y="562"/>
                </a:lnTo>
                <a:lnTo>
                  <a:pt x="632" y="560"/>
                </a:lnTo>
                <a:lnTo>
                  <a:pt x="633" y="560"/>
                </a:lnTo>
                <a:lnTo>
                  <a:pt x="634" y="560"/>
                </a:lnTo>
                <a:close/>
                <a:moveTo>
                  <a:pt x="564" y="562"/>
                </a:moveTo>
                <a:lnTo>
                  <a:pt x="562" y="560"/>
                </a:lnTo>
                <a:lnTo>
                  <a:pt x="562" y="559"/>
                </a:lnTo>
                <a:lnTo>
                  <a:pt x="564" y="559"/>
                </a:lnTo>
                <a:lnTo>
                  <a:pt x="564" y="560"/>
                </a:lnTo>
                <a:lnTo>
                  <a:pt x="564" y="562"/>
                </a:lnTo>
                <a:close/>
                <a:moveTo>
                  <a:pt x="629" y="559"/>
                </a:moveTo>
                <a:lnTo>
                  <a:pt x="629" y="560"/>
                </a:lnTo>
                <a:lnTo>
                  <a:pt x="631" y="560"/>
                </a:lnTo>
                <a:lnTo>
                  <a:pt x="631" y="559"/>
                </a:lnTo>
                <a:lnTo>
                  <a:pt x="632" y="560"/>
                </a:lnTo>
                <a:lnTo>
                  <a:pt x="632" y="562"/>
                </a:lnTo>
                <a:lnTo>
                  <a:pt x="632" y="563"/>
                </a:lnTo>
                <a:lnTo>
                  <a:pt x="632" y="564"/>
                </a:lnTo>
                <a:lnTo>
                  <a:pt x="633" y="564"/>
                </a:lnTo>
                <a:lnTo>
                  <a:pt x="633" y="566"/>
                </a:lnTo>
                <a:lnTo>
                  <a:pt x="633" y="567"/>
                </a:lnTo>
                <a:lnTo>
                  <a:pt x="632" y="568"/>
                </a:lnTo>
                <a:lnTo>
                  <a:pt x="633" y="568"/>
                </a:lnTo>
                <a:lnTo>
                  <a:pt x="633" y="570"/>
                </a:lnTo>
                <a:lnTo>
                  <a:pt x="632" y="570"/>
                </a:lnTo>
                <a:lnTo>
                  <a:pt x="631" y="570"/>
                </a:lnTo>
                <a:lnTo>
                  <a:pt x="629" y="570"/>
                </a:lnTo>
                <a:lnTo>
                  <a:pt x="629" y="571"/>
                </a:lnTo>
                <a:lnTo>
                  <a:pt x="628" y="571"/>
                </a:lnTo>
                <a:lnTo>
                  <a:pt x="628" y="570"/>
                </a:lnTo>
                <a:lnTo>
                  <a:pt x="629" y="570"/>
                </a:lnTo>
                <a:lnTo>
                  <a:pt x="629" y="568"/>
                </a:lnTo>
                <a:lnTo>
                  <a:pt x="631" y="568"/>
                </a:lnTo>
                <a:lnTo>
                  <a:pt x="629" y="567"/>
                </a:lnTo>
                <a:lnTo>
                  <a:pt x="631" y="567"/>
                </a:lnTo>
                <a:lnTo>
                  <a:pt x="629" y="567"/>
                </a:lnTo>
                <a:lnTo>
                  <a:pt x="629" y="566"/>
                </a:lnTo>
                <a:lnTo>
                  <a:pt x="629" y="564"/>
                </a:lnTo>
                <a:lnTo>
                  <a:pt x="629" y="566"/>
                </a:lnTo>
                <a:lnTo>
                  <a:pt x="628" y="566"/>
                </a:lnTo>
                <a:lnTo>
                  <a:pt x="628" y="564"/>
                </a:lnTo>
                <a:lnTo>
                  <a:pt x="628" y="563"/>
                </a:lnTo>
                <a:lnTo>
                  <a:pt x="627" y="563"/>
                </a:lnTo>
                <a:lnTo>
                  <a:pt x="627" y="562"/>
                </a:lnTo>
                <a:lnTo>
                  <a:pt x="627" y="560"/>
                </a:lnTo>
                <a:lnTo>
                  <a:pt x="628" y="560"/>
                </a:lnTo>
                <a:lnTo>
                  <a:pt x="628" y="559"/>
                </a:lnTo>
                <a:lnTo>
                  <a:pt x="629" y="559"/>
                </a:lnTo>
                <a:close/>
                <a:moveTo>
                  <a:pt x="534" y="562"/>
                </a:moveTo>
                <a:lnTo>
                  <a:pt x="534" y="563"/>
                </a:lnTo>
                <a:lnTo>
                  <a:pt x="532" y="562"/>
                </a:lnTo>
                <a:lnTo>
                  <a:pt x="531" y="560"/>
                </a:lnTo>
                <a:lnTo>
                  <a:pt x="530" y="559"/>
                </a:lnTo>
                <a:lnTo>
                  <a:pt x="531" y="559"/>
                </a:lnTo>
                <a:lnTo>
                  <a:pt x="532" y="559"/>
                </a:lnTo>
                <a:lnTo>
                  <a:pt x="532" y="560"/>
                </a:lnTo>
                <a:lnTo>
                  <a:pt x="534" y="560"/>
                </a:lnTo>
                <a:lnTo>
                  <a:pt x="534" y="562"/>
                </a:lnTo>
                <a:close/>
                <a:moveTo>
                  <a:pt x="964" y="562"/>
                </a:moveTo>
                <a:lnTo>
                  <a:pt x="963" y="560"/>
                </a:lnTo>
                <a:lnTo>
                  <a:pt x="964" y="559"/>
                </a:lnTo>
                <a:lnTo>
                  <a:pt x="966" y="559"/>
                </a:lnTo>
                <a:lnTo>
                  <a:pt x="966" y="560"/>
                </a:lnTo>
                <a:lnTo>
                  <a:pt x="966" y="562"/>
                </a:lnTo>
                <a:lnTo>
                  <a:pt x="964" y="562"/>
                </a:lnTo>
                <a:close/>
                <a:moveTo>
                  <a:pt x="625" y="559"/>
                </a:moveTo>
                <a:lnTo>
                  <a:pt x="624" y="559"/>
                </a:lnTo>
                <a:lnTo>
                  <a:pt x="625" y="559"/>
                </a:lnTo>
                <a:close/>
                <a:moveTo>
                  <a:pt x="551" y="559"/>
                </a:moveTo>
                <a:lnTo>
                  <a:pt x="549" y="559"/>
                </a:lnTo>
                <a:lnTo>
                  <a:pt x="549" y="558"/>
                </a:lnTo>
                <a:lnTo>
                  <a:pt x="551" y="558"/>
                </a:lnTo>
                <a:lnTo>
                  <a:pt x="551" y="559"/>
                </a:lnTo>
                <a:close/>
                <a:moveTo>
                  <a:pt x="545" y="559"/>
                </a:moveTo>
                <a:lnTo>
                  <a:pt x="545" y="558"/>
                </a:lnTo>
                <a:lnTo>
                  <a:pt x="547" y="556"/>
                </a:lnTo>
                <a:lnTo>
                  <a:pt x="547" y="558"/>
                </a:lnTo>
                <a:lnTo>
                  <a:pt x="547" y="559"/>
                </a:lnTo>
                <a:lnTo>
                  <a:pt x="545" y="559"/>
                </a:lnTo>
                <a:close/>
                <a:moveTo>
                  <a:pt x="624" y="558"/>
                </a:moveTo>
                <a:lnTo>
                  <a:pt x="623" y="558"/>
                </a:lnTo>
                <a:lnTo>
                  <a:pt x="623" y="556"/>
                </a:lnTo>
                <a:lnTo>
                  <a:pt x="624" y="556"/>
                </a:lnTo>
                <a:lnTo>
                  <a:pt x="624" y="558"/>
                </a:lnTo>
                <a:close/>
                <a:moveTo>
                  <a:pt x="530" y="559"/>
                </a:moveTo>
                <a:lnTo>
                  <a:pt x="530" y="558"/>
                </a:lnTo>
                <a:lnTo>
                  <a:pt x="527" y="556"/>
                </a:lnTo>
                <a:lnTo>
                  <a:pt x="527" y="555"/>
                </a:lnTo>
                <a:lnTo>
                  <a:pt x="528" y="555"/>
                </a:lnTo>
                <a:lnTo>
                  <a:pt x="530" y="556"/>
                </a:lnTo>
                <a:lnTo>
                  <a:pt x="530" y="558"/>
                </a:lnTo>
                <a:lnTo>
                  <a:pt x="531" y="559"/>
                </a:lnTo>
                <a:lnTo>
                  <a:pt x="530" y="559"/>
                </a:lnTo>
                <a:close/>
                <a:moveTo>
                  <a:pt x="627" y="556"/>
                </a:moveTo>
                <a:lnTo>
                  <a:pt x="625" y="556"/>
                </a:lnTo>
                <a:lnTo>
                  <a:pt x="627" y="555"/>
                </a:lnTo>
                <a:lnTo>
                  <a:pt x="627" y="556"/>
                </a:lnTo>
                <a:close/>
                <a:moveTo>
                  <a:pt x="562" y="555"/>
                </a:moveTo>
                <a:lnTo>
                  <a:pt x="564" y="555"/>
                </a:lnTo>
                <a:lnTo>
                  <a:pt x="562" y="555"/>
                </a:lnTo>
                <a:close/>
                <a:moveTo>
                  <a:pt x="549" y="553"/>
                </a:moveTo>
                <a:lnTo>
                  <a:pt x="549" y="554"/>
                </a:lnTo>
                <a:lnTo>
                  <a:pt x="549" y="553"/>
                </a:lnTo>
                <a:close/>
                <a:moveTo>
                  <a:pt x="633" y="553"/>
                </a:moveTo>
                <a:lnTo>
                  <a:pt x="633" y="554"/>
                </a:lnTo>
                <a:lnTo>
                  <a:pt x="632" y="554"/>
                </a:lnTo>
                <a:lnTo>
                  <a:pt x="632" y="553"/>
                </a:lnTo>
                <a:lnTo>
                  <a:pt x="633" y="553"/>
                </a:lnTo>
                <a:lnTo>
                  <a:pt x="634" y="553"/>
                </a:lnTo>
                <a:lnTo>
                  <a:pt x="633" y="553"/>
                </a:lnTo>
                <a:close/>
                <a:moveTo>
                  <a:pt x="547" y="551"/>
                </a:moveTo>
                <a:lnTo>
                  <a:pt x="548" y="553"/>
                </a:lnTo>
                <a:lnTo>
                  <a:pt x="548" y="554"/>
                </a:lnTo>
                <a:lnTo>
                  <a:pt x="548" y="553"/>
                </a:lnTo>
                <a:lnTo>
                  <a:pt x="547" y="553"/>
                </a:lnTo>
                <a:lnTo>
                  <a:pt x="548" y="554"/>
                </a:lnTo>
                <a:lnTo>
                  <a:pt x="547" y="554"/>
                </a:lnTo>
                <a:lnTo>
                  <a:pt x="547" y="555"/>
                </a:lnTo>
                <a:lnTo>
                  <a:pt x="548" y="555"/>
                </a:lnTo>
                <a:lnTo>
                  <a:pt x="547" y="555"/>
                </a:lnTo>
                <a:lnTo>
                  <a:pt x="545" y="555"/>
                </a:lnTo>
                <a:lnTo>
                  <a:pt x="544" y="555"/>
                </a:lnTo>
                <a:lnTo>
                  <a:pt x="543" y="555"/>
                </a:lnTo>
                <a:lnTo>
                  <a:pt x="544" y="554"/>
                </a:lnTo>
                <a:lnTo>
                  <a:pt x="544" y="553"/>
                </a:lnTo>
                <a:lnTo>
                  <a:pt x="545" y="553"/>
                </a:lnTo>
                <a:lnTo>
                  <a:pt x="547" y="553"/>
                </a:lnTo>
                <a:lnTo>
                  <a:pt x="547" y="551"/>
                </a:lnTo>
                <a:close/>
                <a:moveTo>
                  <a:pt x="544" y="551"/>
                </a:moveTo>
                <a:lnTo>
                  <a:pt x="544" y="553"/>
                </a:lnTo>
                <a:lnTo>
                  <a:pt x="544" y="551"/>
                </a:lnTo>
                <a:close/>
                <a:moveTo>
                  <a:pt x="544" y="551"/>
                </a:moveTo>
                <a:lnTo>
                  <a:pt x="545" y="551"/>
                </a:lnTo>
                <a:lnTo>
                  <a:pt x="544" y="551"/>
                </a:lnTo>
                <a:close/>
                <a:moveTo>
                  <a:pt x="623" y="551"/>
                </a:moveTo>
                <a:lnTo>
                  <a:pt x="623" y="550"/>
                </a:lnTo>
                <a:lnTo>
                  <a:pt x="621" y="550"/>
                </a:lnTo>
                <a:lnTo>
                  <a:pt x="623" y="550"/>
                </a:lnTo>
                <a:lnTo>
                  <a:pt x="623" y="551"/>
                </a:lnTo>
                <a:close/>
                <a:moveTo>
                  <a:pt x="928" y="550"/>
                </a:moveTo>
                <a:lnTo>
                  <a:pt x="928" y="551"/>
                </a:lnTo>
                <a:lnTo>
                  <a:pt x="928" y="554"/>
                </a:lnTo>
                <a:lnTo>
                  <a:pt x="926" y="555"/>
                </a:lnTo>
                <a:lnTo>
                  <a:pt x="925" y="555"/>
                </a:lnTo>
                <a:lnTo>
                  <a:pt x="925" y="556"/>
                </a:lnTo>
                <a:lnTo>
                  <a:pt x="925" y="558"/>
                </a:lnTo>
                <a:lnTo>
                  <a:pt x="924" y="558"/>
                </a:lnTo>
                <a:lnTo>
                  <a:pt x="922" y="558"/>
                </a:lnTo>
                <a:lnTo>
                  <a:pt x="921" y="558"/>
                </a:lnTo>
                <a:lnTo>
                  <a:pt x="920" y="558"/>
                </a:lnTo>
                <a:lnTo>
                  <a:pt x="919" y="558"/>
                </a:lnTo>
                <a:lnTo>
                  <a:pt x="917" y="558"/>
                </a:lnTo>
                <a:lnTo>
                  <a:pt x="917" y="556"/>
                </a:lnTo>
                <a:lnTo>
                  <a:pt x="917" y="555"/>
                </a:lnTo>
                <a:lnTo>
                  <a:pt x="917" y="554"/>
                </a:lnTo>
                <a:lnTo>
                  <a:pt x="917" y="553"/>
                </a:lnTo>
                <a:lnTo>
                  <a:pt x="919" y="553"/>
                </a:lnTo>
                <a:lnTo>
                  <a:pt x="920" y="551"/>
                </a:lnTo>
                <a:lnTo>
                  <a:pt x="921" y="551"/>
                </a:lnTo>
                <a:lnTo>
                  <a:pt x="922" y="551"/>
                </a:lnTo>
                <a:lnTo>
                  <a:pt x="924" y="550"/>
                </a:lnTo>
                <a:lnTo>
                  <a:pt x="925" y="550"/>
                </a:lnTo>
                <a:lnTo>
                  <a:pt x="926" y="549"/>
                </a:lnTo>
                <a:lnTo>
                  <a:pt x="928" y="549"/>
                </a:lnTo>
                <a:lnTo>
                  <a:pt x="928" y="550"/>
                </a:lnTo>
                <a:close/>
                <a:moveTo>
                  <a:pt x="599" y="551"/>
                </a:moveTo>
                <a:lnTo>
                  <a:pt x="598" y="553"/>
                </a:lnTo>
                <a:lnTo>
                  <a:pt x="598" y="551"/>
                </a:lnTo>
                <a:lnTo>
                  <a:pt x="598" y="550"/>
                </a:lnTo>
                <a:lnTo>
                  <a:pt x="599" y="549"/>
                </a:lnTo>
                <a:lnTo>
                  <a:pt x="600" y="549"/>
                </a:lnTo>
                <a:lnTo>
                  <a:pt x="600" y="550"/>
                </a:lnTo>
                <a:lnTo>
                  <a:pt x="599" y="551"/>
                </a:lnTo>
                <a:close/>
                <a:moveTo>
                  <a:pt x="628" y="550"/>
                </a:moveTo>
                <a:lnTo>
                  <a:pt x="627" y="550"/>
                </a:lnTo>
                <a:lnTo>
                  <a:pt x="627" y="549"/>
                </a:lnTo>
                <a:lnTo>
                  <a:pt x="628" y="549"/>
                </a:lnTo>
                <a:lnTo>
                  <a:pt x="628" y="550"/>
                </a:lnTo>
                <a:close/>
                <a:moveTo>
                  <a:pt x="629" y="546"/>
                </a:moveTo>
                <a:lnTo>
                  <a:pt x="628" y="546"/>
                </a:lnTo>
                <a:lnTo>
                  <a:pt x="627" y="546"/>
                </a:lnTo>
                <a:lnTo>
                  <a:pt x="628" y="545"/>
                </a:lnTo>
                <a:lnTo>
                  <a:pt x="629" y="545"/>
                </a:lnTo>
                <a:lnTo>
                  <a:pt x="629" y="546"/>
                </a:lnTo>
                <a:close/>
                <a:moveTo>
                  <a:pt x="611" y="543"/>
                </a:moveTo>
                <a:lnTo>
                  <a:pt x="612" y="545"/>
                </a:lnTo>
                <a:lnTo>
                  <a:pt x="614" y="545"/>
                </a:lnTo>
                <a:lnTo>
                  <a:pt x="615" y="545"/>
                </a:lnTo>
                <a:lnTo>
                  <a:pt x="616" y="545"/>
                </a:lnTo>
                <a:lnTo>
                  <a:pt x="616" y="546"/>
                </a:lnTo>
                <a:lnTo>
                  <a:pt x="617" y="546"/>
                </a:lnTo>
                <a:lnTo>
                  <a:pt x="617" y="547"/>
                </a:lnTo>
                <a:lnTo>
                  <a:pt x="617" y="549"/>
                </a:lnTo>
                <a:lnTo>
                  <a:pt x="617" y="550"/>
                </a:lnTo>
                <a:lnTo>
                  <a:pt x="616" y="551"/>
                </a:lnTo>
                <a:lnTo>
                  <a:pt x="615" y="553"/>
                </a:lnTo>
                <a:lnTo>
                  <a:pt x="614" y="553"/>
                </a:lnTo>
                <a:lnTo>
                  <a:pt x="612" y="554"/>
                </a:lnTo>
                <a:lnTo>
                  <a:pt x="612" y="553"/>
                </a:lnTo>
                <a:lnTo>
                  <a:pt x="611" y="553"/>
                </a:lnTo>
                <a:lnTo>
                  <a:pt x="611" y="551"/>
                </a:lnTo>
                <a:lnTo>
                  <a:pt x="610" y="551"/>
                </a:lnTo>
                <a:lnTo>
                  <a:pt x="610" y="553"/>
                </a:lnTo>
                <a:lnTo>
                  <a:pt x="610" y="554"/>
                </a:lnTo>
                <a:lnTo>
                  <a:pt x="610" y="555"/>
                </a:lnTo>
                <a:lnTo>
                  <a:pt x="610" y="556"/>
                </a:lnTo>
                <a:lnTo>
                  <a:pt x="608" y="555"/>
                </a:lnTo>
                <a:lnTo>
                  <a:pt x="607" y="555"/>
                </a:lnTo>
                <a:lnTo>
                  <a:pt x="606" y="555"/>
                </a:lnTo>
                <a:lnTo>
                  <a:pt x="606" y="556"/>
                </a:lnTo>
                <a:lnTo>
                  <a:pt x="604" y="556"/>
                </a:lnTo>
                <a:lnTo>
                  <a:pt x="603" y="556"/>
                </a:lnTo>
                <a:lnTo>
                  <a:pt x="602" y="556"/>
                </a:lnTo>
                <a:lnTo>
                  <a:pt x="602" y="555"/>
                </a:lnTo>
                <a:lnTo>
                  <a:pt x="600" y="554"/>
                </a:lnTo>
                <a:lnTo>
                  <a:pt x="600" y="553"/>
                </a:lnTo>
                <a:lnTo>
                  <a:pt x="600" y="551"/>
                </a:lnTo>
                <a:lnTo>
                  <a:pt x="600" y="550"/>
                </a:lnTo>
                <a:lnTo>
                  <a:pt x="600" y="549"/>
                </a:lnTo>
                <a:lnTo>
                  <a:pt x="602" y="549"/>
                </a:lnTo>
                <a:lnTo>
                  <a:pt x="602" y="547"/>
                </a:lnTo>
                <a:lnTo>
                  <a:pt x="603" y="547"/>
                </a:lnTo>
                <a:lnTo>
                  <a:pt x="604" y="547"/>
                </a:lnTo>
                <a:lnTo>
                  <a:pt x="606" y="547"/>
                </a:lnTo>
                <a:lnTo>
                  <a:pt x="607" y="547"/>
                </a:lnTo>
                <a:lnTo>
                  <a:pt x="608" y="549"/>
                </a:lnTo>
                <a:lnTo>
                  <a:pt x="608" y="547"/>
                </a:lnTo>
                <a:lnTo>
                  <a:pt x="608" y="546"/>
                </a:lnTo>
                <a:lnTo>
                  <a:pt x="608" y="545"/>
                </a:lnTo>
                <a:lnTo>
                  <a:pt x="610" y="543"/>
                </a:lnTo>
                <a:lnTo>
                  <a:pt x="611" y="543"/>
                </a:lnTo>
                <a:close/>
                <a:moveTo>
                  <a:pt x="631" y="542"/>
                </a:moveTo>
                <a:lnTo>
                  <a:pt x="631" y="541"/>
                </a:lnTo>
                <a:lnTo>
                  <a:pt x="631" y="542"/>
                </a:lnTo>
                <a:close/>
                <a:moveTo>
                  <a:pt x="551" y="543"/>
                </a:moveTo>
                <a:lnTo>
                  <a:pt x="551" y="545"/>
                </a:lnTo>
                <a:lnTo>
                  <a:pt x="551" y="543"/>
                </a:lnTo>
                <a:lnTo>
                  <a:pt x="551" y="542"/>
                </a:lnTo>
                <a:lnTo>
                  <a:pt x="551" y="541"/>
                </a:lnTo>
                <a:lnTo>
                  <a:pt x="552" y="541"/>
                </a:lnTo>
                <a:lnTo>
                  <a:pt x="552" y="542"/>
                </a:lnTo>
                <a:lnTo>
                  <a:pt x="552" y="543"/>
                </a:lnTo>
                <a:lnTo>
                  <a:pt x="551" y="543"/>
                </a:lnTo>
                <a:close/>
                <a:moveTo>
                  <a:pt x="561" y="541"/>
                </a:moveTo>
                <a:lnTo>
                  <a:pt x="560" y="541"/>
                </a:lnTo>
                <a:lnTo>
                  <a:pt x="561" y="539"/>
                </a:lnTo>
                <a:lnTo>
                  <a:pt x="561" y="541"/>
                </a:lnTo>
                <a:close/>
                <a:moveTo>
                  <a:pt x="860" y="541"/>
                </a:moveTo>
                <a:lnTo>
                  <a:pt x="860" y="539"/>
                </a:lnTo>
                <a:lnTo>
                  <a:pt x="861" y="539"/>
                </a:lnTo>
                <a:lnTo>
                  <a:pt x="861" y="541"/>
                </a:lnTo>
                <a:lnTo>
                  <a:pt x="860" y="541"/>
                </a:lnTo>
                <a:close/>
                <a:moveTo>
                  <a:pt x="539" y="546"/>
                </a:moveTo>
                <a:lnTo>
                  <a:pt x="540" y="546"/>
                </a:lnTo>
                <a:lnTo>
                  <a:pt x="540" y="547"/>
                </a:lnTo>
                <a:lnTo>
                  <a:pt x="540" y="549"/>
                </a:lnTo>
                <a:lnTo>
                  <a:pt x="540" y="550"/>
                </a:lnTo>
                <a:lnTo>
                  <a:pt x="539" y="551"/>
                </a:lnTo>
                <a:lnTo>
                  <a:pt x="539" y="553"/>
                </a:lnTo>
                <a:lnTo>
                  <a:pt x="539" y="555"/>
                </a:lnTo>
                <a:lnTo>
                  <a:pt x="539" y="556"/>
                </a:lnTo>
                <a:lnTo>
                  <a:pt x="538" y="556"/>
                </a:lnTo>
                <a:lnTo>
                  <a:pt x="538" y="555"/>
                </a:lnTo>
                <a:lnTo>
                  <a:pt x="538" y="554"/>
                </a:lnTo>
                <a:lnTo>
                  <a:pt x="538" y="553"/>
                </a:lnTo>
                <a:lnTo>
                  <a:pt x="538" y="551"/>
                </a:lnTo>
                <a:lnTo>
                  <a:pt x="538" y="550"/>
                </a:lnTo>
                <a:lnTo>
                  <a:pt x="538" y="547"/>
                </a:lnTo>
                <a:lnTo>
                  <a:pt x="538" y="546"/>
                </a:lnTo>
                <a:lnTo>
                  <a:pt x="538" y="545"/>
                </a:lnTo>
                <a:lnTo>
                  <a:pt x="536" y="545"/>
                </a:lnTo>
                <a:lnTo>
                  <a:pt x="538" y="543"/>
                </a:lnTo>
                <a:lnTo>
                  <a:pt x="536" y="542"/>
                </a:lnTo>
                <a:lnTo>
                  <a:pt x="536" y="541"/>
                </a:lnTo>
                <a:lnTo>
                  <a:pt x="536" y="539"/>
                </a:lnTo>
                <a:lnTo>
                  <a:pt x="538" y="539"/>
                </a:lnTo>
                <a:lnTo>
                  <a:pt x="538" y="541"/>
                </a:lnTo>
                <a:lnTo>
                  <a:pt x="538" y="543"/>
                </a:lnTo>
                <a:lnTo>
                  <a:pt x="539" y="546"/>
                </a:lnTo>
                <a:close/>
                <a:moveTo>
                  <a:pt x="542" y="543"/>
                </a:moveTo>
                <a:lnTo>
                  <a:pt x="542" y="545"/>
                </a:lnTo>
                <a:lnTo>
                  <a:pt x="540" y="542"/>
                </a:lnTo>
                <a:lnTo>
                  <a:pt x="540" y="541"/>
                </a:lnTo>
                <a:lnTo>
                  <a:pt x="540" y="539"/>
                </a:lnTo>
                <a:lnTo>
                  <a:pt x="542" y="539"/>
                </a:lnTo>
                <a:lnTo>
                  <a:pt x="542" y="541"/>
                </a:lnTo>
                <a:lnTo>
                  <a:pt x="542" y="543"/>
                </a:lnTo>
                <a:close/>
                <a:moveTo>
                  <a:pt x="877" y="539"/>
                </a:moveTo>
                <a:lnTo>
                  <a:pt x="877" y="541"/>
                </a:lnTo>
                <a:lnTo>
                  <a:pt x="875" y="541"/>
                </a:lnTo>
                <a:lnTo>
                  <a:pt x="874" y="539"/>
                </a:lnTo>
                <a:lnTo>
                  <a:pt x="875" y="538"/>
                </a:lnTo>
                <a:lnTo>
                  <a:pt x="877" y="538"/>
                </a:lnTo>
                <a:lnTo>
                  <a:pt x="877" y="539"/>
                </a:lnTo>
                <a:close/>
                <a:moveTo>
                  <a:pt x="552" y="538"/>
                </a:moveTo>
                <a:lnTo>
                  <a:pt x="551" y="538"/>
                </a:lnTo>
                <a:lnTo>
                  <a:pt x="552" y="538"/>
                </a:lnTo>
                <a:close/>
                <a:moveTo>
                  <a:pt x="636" y="538"/>
                </a:moveTo>
                <a:lnTo>
                  <a:pt x="634" y="538"/>
                </a:lnTo>
                <a:lnTo>
                  <a:pt x="636" y="538"/>
                </a:lnTo>
                <a:close/>
                <a:moveTo>
                  <a:pt x="534" y="537"/>
                </a:moveTo>
                <a:lnTo>
                  <a:pt x="535" y="538"/>
                </a:lnTo>
                <a:lnTo>
                  <a:pt x="535" y="539"/>
                </a:lnTo>
                <a:lnTo>
                  <a:pt x="535" y="542"/>
                </a:lnTo>
                <a:lnTo>
                  <a:pt x="536" y="542"/>
                </a:lnTo>
                <a:lnTo>
                  <a:pt x="536" y="545"/>
                </a:lnTo>
                <a:lnTo>
                  <a:pt x="536" y="546"/>
                </a:lnTo>
                <a:lnTo>
                  <a:pt x="535" y="546"/>
                </a:lnTo>
                <a:lnTo>
                  <a:pt x="534" y="545"/>
                </a:lnTo>
                <a:lnTo>
                  <a:pt x="535" y="543"/>
                </a:lnTo>
                <a:lnTo>
                  <a:pt x="534" y="543"/>
                </a:lnTo>
                <a:lnTo>
                  <a:pt x="534" y="542"/>
                </a:lnTo>
                <a:lnTo>
                  <a:pt x="532" y="541"/>
                </a:lnTo>
                <a:lnTo>
                  <a:pt x="531" y="541"/>
                </a:lnTo>
                <a:lnTo>
                  <a:pt x="531" y="539"/>
                </a:lnTo>
                <a:lnTo>
                  <a:pt x="532" y="539"/>
                </a:lnTo>
                <a:lnTo>
                  <a:pt x="534" y="538"/>
                </a:lnTo>
                <a:lnTo>
                  <a:pt x="532" y="538"/>
                </a:lnTo>
                <a:lnTo>
                  <a:pt x="532" y="537"/>
                </a:lnTo>
                <a:lnTo>
                  <a:pt x="534" y="537"/>
                </a:lnTo>
                <a:close/>
                <a:moveTo>
                  <a:pt x="947" y="538"/>
                </a:moveTo>
                <a:lnTo>
                  <a:pt x="946" y="538"/>
                </a:lnTo>
                <a:lnTo>
                  <a:pt x="945" y="538"/>
                </a:lnTo>
                <a:lnTo>
                  <a:pt x="945" y="537"/>
                </a:lnTo>
                <a:lnTo>
                  <a:pt x="945" y="535"/>
                </a:lnTo>
                <a:lnTo>
                  <a:pt x="946" y="535"/>
                </a:lnTo>
                <a:lnTo>
                  <a:pt x="947" y="537"/>
                </a:lnTo>
                <a:lnTo>
                  <a:pt x="947" y="538"/>
                </a:lnTo>
                <a:close/>
                <a:moveTo>
                  <a:pt x="765" y="534"/>
                </a:moveTo>
                <a:lnTo>
                  <a:pt x="764" y="535"/>
                </a:lnTo>
                <a:lnTo>
                  <a:pt x="764" y="534"/>
                </a:lnTo>
                <a:lnTo>
                  <a:pt x="765" y="534"/>
                </a:lnTo>
                <a:close/>
                <a:moveTo>
                  <a:pt x="898" y="534"/>
                </a:moveTo>
                <a:lnTo>
                  <a:pt x="896" y="534"/>
                </a:lnTo>
                <a:lnTo>
                  <a:pt x="896" y="533"/>
                </a:lnTo>
                <a:lnTo>
                  <a:pt x="898" y="533"/>
                </a:lnTo>
                <a:lnTo>
                  <a:pt x="898" y="534"/>
                </a:lnTo>
                <a:close/>
                <a:moveTo>
                  <a:pt x="556" y="537"/>
                </a:moveTo>
                <a:lnTo>
                  <a:pt x="556" y="538"/>
                </a:lnTo>
                <a:lnTo>
                  <a:pt x="559" y="538"/>
                </a:lnTo>
                <a:lnTo>
                  <a:pt x="559" y="537"/>
                </a:lnTo>
                <a:lnTo>
                  <a:pt x="560" y="537"/>
                </a:lnTo>
                <a:lnTo>
                  <a:pt x="560" y="538"/>
                </a:lnTo>
                <a:lnTo>
                  <a:pt x="560" y="539"/>
                </a:lnTo>
                <a:lnTo>
                  <a:pt x="560" y="542"/>
                </a:lnTo>
                <a:lnTo>
                  <a:pt x="561" y="542"/>
                </a:lnTo>
                <a:lnTo>
                  <a:pt x="561" y="543"/>
                </a:lnTo>
                <a:lnTo>
                  <a:pt x="560" y="543"/>
                </a:lnTo>
                <a:lnTo>
                  <a:pt x="559" y="543"/>
                </a:lnTo>
                <a:lnTo>
                  <a:pt x="556" y="541"/>
                </a:lnTo>
                <a:lnTo>
                  <a:pt x="555" y="541"/>
                </a:lnTo>
                <a:lnTo>
                  <a:pt x="553" y="541"/>
                </a:lnTo>
                <a:lnTo>
                  <a:pt x="552" y="541"/>
                </a:lnTo>
                <a:lnTo>
                  <a:pt x="552" y="539"/>
                </a:lnTo>
                <a:lnTo>
                  <a:pt x="552" y="538"/>
                </a:lnTo>
                <a:lnTo>
                  <a:pt x="551" y="538"/>
                </a:lnTo>
                <a:lnTo>
                  <a:pt x="551" y="537"/>
                </a:lnTo>
                <a:lnTo>
                  <a:pt x="552" y="537"/>
                </a:lnTo>
                <a:lnTo>
                  <a:pt x="553" y="537"/>
                </a:lnTo>
                <a:lnTo>
                  <a:pt x="553" y="535"/>
                </a:lnTo>
                <a:lnTo>
                  <a:pt x="552" y="535"/>
                </a:lnTo>
                <a:lnTo>
                  <a:pt x="553" y="535"/>
                </a:lnTo>
                <a:lnTo>
                  <a:pt x="553" y="533"/>
                </a:lnTo>
                <a:lnTo>
                  <a:pt x="552" y="533"/>
                </a:lnTo>
                <a:lnTo>
                  <a:pt x="553" y="532"/>
                </a:lnTo>
                <a:lnTo>
                  <a:pt x="555" y="532"/>
                </a:lnTo>
                <a:lnTo>
                  <a:pt x="555" y="533"/>
                </a:lnTo>
                <a:lnTo>
                  <a:pt x="556" y="533"/>
                </a:lnTo>
                <a:lnTo>
                  <a:pt x="555" y="534"/>
                </a:lnTo>
                <a:lnTo>
                  <a:pt x="556" y="535"/>
                </a:lnTo>
                <a:lnTo>
                  <a:pt x="555" y="535"/>
                </a:lnTo>
                <a:lnTo>
                  <a:pt x="556" y="537"/>
                </a:lnTo>
                <a:close/>
                <a:moveTo>
                  <a:pt x="631" y="534"/>
                </a:moveTo>
                <a:lnTo>
                  <a:pt x="629" y="534"/>
                </a:lnTo>
                <a:lnTo>
                  <a:pt x="628" y="534"/>
                </a:lnTo>
                <a:lnTo>
                  <a:pt x="628" y="533"/>
                </a:lnTo>
                <a:lnTo>
                  <a:pt x="629" y="533"/>
                </a:lnTo>
                <a:lnTo>
                  <a:pt x="629" y="532"/>
                </a:lnTo>
                <a:lnTo>
                  <a:pt x="631" y="532"/>
                </a:lnTo>
                <a:lnTo>
                  <a:pt x="631" y="533"/>
                </a:lnTo>
                <a:lnTo>
                  <a:pt x="631" y="534"/>
                </a:lnTo>
                <a:close/>
                <a:moveTo>
                  <a:pt x="765" y="532"/>
                </a:moveTo>
                <a:lnTo>
                  <a:pt x="764" y="532"/>
                </a:lnTo>
                <a:lnTo>
                  <a:pt x="765" y="532"/>
                </a:lnTo>
                <a:close/>
                <a:moveTo>
                  <a:pt x="555" y="532"/>
                </a:moveTo>
                <a:lnTo>
                  <a:pt x="556" y="532"/>
                </a:lnTo>
                <a:lnTo>
                  <a:pt x="555" y="532"/>
                </a:lnTo>
                <a:close/>
                <a:moveTo>
                  <a:pt x="568" y="532"/>
                </a:moveTo>
                <a:lnTo>
                  <a:pt x="566" y="532"/>
                </a:lnTo>
                <a:lnTo>
                  <a:pt x="566" y="530"/>
                </a:lnTo>
                <a:lnTo>
                  <a:pt x="568" y="530"/>
                </a:lnTo>
                <a:lnTo>
                  <a:pt x="568" y="532"/>
                </a:lnTo>
                <a:close/>
                <a:moveTo>
                  <a:pt x="916" y="535"/>
                </a:moveTo>
                <a:lnTo>
                  <a:pt x="915" y="535"/>
                </a:lnTo>
                <a:lnTo>
                  <a:pt x="913" y="534"/>
                </a:lnTo>
                <a:lnTo>
                  <a:pt x="913" y="533"/>
                </a:lnTo>
                <a:lnTo>
                  <a:pt x="915" y="532"/>
                </a:lnTo>
                <a:lnTo>
                  <a:pt x="915" y="530"/>
                </a:lnTo>
                <a:lnTo>
                  <a:pt x="916" y="530"/>
                </a:lnTo>
                <a:lnTo>
                  <a:pt x="916" y="529"/>
                </a:lnTo>
                <a:lnTo>
                  <a:pt x="917" y="529"/>
                </a:lnTo>
                <a:lnTo>
                  <a:pt x="917" y="530"/>
                </a:lnTo>
                <a:lnTo>
                  <a:pt x="919" y="530"/>
                </a:lnTo>
                <a:lnTo>
                  <a:pt x="919" y="532"/>
                </a:lnTo>
                <a:lnTo>
                  <a:pt x="919" y="533"/>
                </a:lnTo>
                <a:lnTo>
                  <a:pt x="917" y="534"/>
                </a:lnTo>
                <a:lnTo>
                  <a:pt x="917" y="535"/>
                </a:lnTo>
                <a:lnTo>
                  <a:pt x="916" y="535"/>
                </a:lnTo>
                <a:close/>
                <a:moveTo>
                  <a:pt x="637" y="529"/>
                </a:moveTo>
                <a:lnTo>
                  <a:pt x="638" y="529"/>
                </a:lnTo>
                <a:lnTo>
                  <a:pt x="638" y="530"/>
                </a:lnTo>
                <a:lnTo>
                  <a:pt x="640" y="530"/>
                </a:lnTo>
                <a:lnTo>
                  <a:pt x="641" y="530"/>
                </a:lnTo>
                <a:lnTo>
                  <a:pt x="640" y="532"/>
                </a:lnTo>
                <a:lnTo>
                  <a:pt x="638" y="532"/>
                </a:lnTo>
                <a:lnTo>
                  <a:pt x="637" y="533"/>
                </a:lnTo>
                <a:lnTo>
                  <a:pt x="636" y="534"/>
                </a:lnTo>
                <a:lnTo>
                  <a:pt x="633" y="535"/>
                </a:lnTo>
                <a:lnTo>
                  <a:pt x="633" y="534"/>
                </a:lnTo>
                <a:lnTo>
                  <a:pt x="633" y="533"/>
                </a:lnTo>
                <a:lnTo>
                  <a:pt x="634" y="533"/>
                </a:lnTo>
                <a:lnTo>
                  <a:pt x="634" y="532"/>
                </a:lnTo>
                <a:lnTo>
                  <a:pt x="636" y="532"/>
                </a:lnTo>
                <a:lnTo>
                  <a:pt x="636" y="530"/>
                </a:lnTo>
                <a:lnTo>
                  <a:pt x="636" y="529"/>
                </a:lnTo>
                <a:lnTo>
                  <a:pt x="637" y="529"/>
                </a:lnTo>
                <a:close/>
                <a:moveTo>
                  <a:pt x="633" y="529"/>
                </a:moveTo>
                <a:lnTo>
                  <a:pt x="633" y="528"/>
                </a:lnTo>
                <a:lnTo>
                  <a:pt x="633" y="529"/>
                </a:lnTo>
                <a:close/>
                <a:moveTo>
                  <a:pt x="617" y="535"/>
                </a:moveTo>
                <a:lnTo>
                  <a:pt x="616" y="535"/>
                </a:lnTo>
                <a:lnTo>
                  <a:pt x="615" y="534"/>
                </a:lnTo>
                <a:lnTo>
                  <a:pt x="616" y="534"/>
                </a:lnTo>
                <a:lnTo>
                  <a:pt x="616" y="533"/>
                </a:lnTo>
                <a:lnTo>
                  <a:pt x="616" y="532"/>
                </a:lnTo>
                <a:lnTo>
                  <a:pt x="616" y="530"/>
                </a:lnTo>
                <a:lnTo>
                  <a:pt x="616" y="529"/>
                </a:lnTo>
                <a:lnTo>
                  <a:pt x="617" y="528"/>
                </a:lnTo>
                <a:lnTo>
                  <a:pt x="619" y="529"/>
                </a:lnTo>
                <a:lnTo>
                  <a:pt x="620" y="529"/>
                </a:lnTo>
                <a:lnTo>
                  <a:pt x="619" y="530"/>
                </a:lnTo>
                <a:lnTo>
                  <a:pt x="619" y="532"/>
                </a:lnTo>
                <a:lnTo>
                  <a:pt x="617" y="533"/>
                </a:lnTo>
                <a:lnTo>
                  <a:pt x="617" y="535"/>
                </a:lnTo>
                <a:close/>
                <a:moveTo>
                  <a:pt x="555" y="529"/>
                </a:moveTo>
                <a:lnTo>
                  <a:pt x="556" y="529"/>
                </a:lnTo>
                <a:lnTo>
                  <a:pt x="556" y="530"/>
                </a:lnTo>
                <a:lnTo>
                  <a:pt x="555" y="529"/>
                </a:lnTo>
                <a:lnTo>
                  <a:pt x="553" y="529"/>
                </a:lnTo>
                <a:lnTo>
                  <a:pt x="553" y="528"/>
                </a:lnTo>
                <a:lnTo>
                  <a:pt x="553" y="526"/>
                </a:lnTo>
                <a:lnTo>
                  <a:pt x="555" y="526"/>
                </a:lnTo>
                <a:lnTo>
                  <a:pt x="555" y="528"/>
                </a:lnTo>
                <a:lnTo>
                  <a:pt x="555" y="529"/>
                </a:lnTo>
                <a:close/>
                <a:moveTo>
                  <a:pt x="552" y="526"/>
                </a:moveTo>
                <a:lnTo>
                  <a:pt x="552" y="525"/>
                </a:lnTo>
                <a:lnTo>
                  <a:pt x="552" y="526"/>
                </a:lnTo>
                <a:close/>
                <a:moveTo>
                  <a:pt x="631" y="525"/>
                </a:moveTo>
                <a:lnTo>
                  <a:pt x="629" y="524"/>
                </a:lnTo>
                <a:lnTo>
                  <a:pt x="631" y="524"/>
                </a:lnTo>
                <a:lnTo>
                  <a:pt x="631" y="525"/>
                </a:lnTo>
                <a:close/>
                <a:moveTo>
                  <a:pt x="756" y="521"/>
                </a:moveTo>
                <a:lnTo>
                  <a:pt x="755" y="521"/>
                </a:lnTo>
                <a:lnTo>
                  <a:pt x="755" y="520"/>
                </a:lnTo>
                <a:lnTo>
                  <a:pt x="756" y="520"/>
                </a:lnTo>
                <a:lnTo>
                  <a:pt x="756" y="521"/>
                </a:lnTo>
                <a:close/>
                <a:moveTo>
                  <a:pt x="568" y="517"/>
                </a:moveTo>
                <a:lnTo>
                  <a:pt x="568" y="516"/>
                </a:lnTo>
                <a:lnTo>
                  <a:pt x="569" y="517"/>
                </a:lnTo>
                <a:lnTo>
                  <a:pt x="568" y="517"/>
                </a:lnTo>
                <a:close/>
                <a:moveTo>
                  <a:pt x="860" y="515"/>
                </a:moveTo>
                <a:lnTo>
                  <a:pt x="861" y="516"/>
                </a:lnTo>
                <a:lnTo>
                  <a:pt x="862" y="516"/>
                </a:lnTo>
                <a:lnTo>
                  <a:pt x="862" y="517"/>
                </a:lnTo>
                <a:lnTo>
                  <a:pt x="862" y="518"/>
                </a:lnTo>
                <a:lnTo>
                  <a:pt x="861" y="518"/>
                </a:lnTo>
                <a:lnTo>
                  <a:pt x="862" y="520"/>
                </a:lnTo>
                <a:lnTo>
                  <a:pt x="862" y="521"/>
                </a:lnTo>
                <a:lnTo>
                  <a:pt x="861" y="521"/>
                </a:lnTo>
                <a:lnTo>
                  <a:pt x="860" y="521"/>
                </a:lnTo>
                <a:lnTo>
                  <a:pt x="860" y="522"/>
                </a:lnTo>
                <a:lnTo>
                  <a:pt x="858" y="522"/>
                </a:lnTo>
                <a:lnTo>
                  <a:pt x="858" y="521"/>
                </a:lnTo>
                <a:lnTo>
                  <a:pt x="857" y="520"/>
                </a:lnTo>
                <a:lnTo>
                  <a:pt x="860" y="521"/>
                </a:lnTo>
                <a:lnTo>
                  <a:pt x="860" y="520"/>
                </a:lnTo>
                <a:lnTo>
                  <a:pt x="858" y="518"/>
                </a:lnTo>
                <a:lnTo>
                  <a:pt x="857" y="518"/>
                </a:lnTo>
                <a:lnTo>
                  <a:pt x="857" y="520"/>
                </a:lnTo>
                <a:lnTo>
                  <a:pt x="856" y="520"/>
                </a:lnTo>
                <a:lnTo>
                  <a:pt x="856" y="518"/>
                </a:lnTo>
                <a:lnTo>
                  <a:pt x="856" y="517"/>
                </a:lnTo>
                <a:lnTo>
                  <a:pt x="857" y="516"/>
                </a:lnTo>
                <a:lnTo>
                  <a:pt x="858" y="516"/>
                </a:lnTo>
                <a:lnTo>
                  <a:pt x="860" y="515"/>
                </a:lnTo>
                <a:close/>
                <a:moveTo>
                  <a:pt x="632" y="515"/>
                </a:moveTo>
                <a:lnTo>
                  <a:pt x="633" y="515"/>
                </a:lnTo>
                <a:lnTo>
                  <a:pt x="633" y="516"/>
                </a:lnTo>
                <a:lnTo>
                  <a:pt x="633" y="517"/>
                </a:lnTo>
                <a:lnTo>
                  <a:pt x="633" y="518"/>
                </a:lnTo>
                <a:lnTo>
                  <a:pt x="632" y="518"/>
                </a:lnTo>
                <a:lnTo>
                  <a:pt x="632" y="520"/>
                </a:lnTo>
                <a:lnTo>
                  <a:pt x="632" y="521"/>
                </a:lnTo>
                <a:lnTo>
                  <a:pt x="631" y="521"/>
                </a:lnTo>
                <a:lnTo>
                  <a:pt x="631" y="522"/>
                </a:lnTo>
                <a:lnTo>
                  <a:pt x="629" y="522"/>
                </a:lnTo>
                <a:lnTo>
                  <a:pt x="629" y="524"/>
                </a:lnTo>
                <a:lnTo>
                  <a:pt x="629" y="525"/>
                </a:lnTo>
                <a:lnTo>
                  <a:pt x="629" y="526"/>
                </a:lnTo>
                <a:lnTo>
                  <a:pt x="629" y="528"/>
                </a:lnTo>
                <a:lnTo>
                  <a:pt x="628" y="528"/>
                </a:lnTo>
                <a:lnTo>
                  <a:pt x="625" y="526"/>
                </a:lnTo>
                <a:lnTo>
                  <a:pt x="625" y="525"/>
                </a:lnTo>
                <a:lnTo>
                  <a:pt x="624" y="524"/>
                </a:lnTo>
                <a:lnTo>
                  <a:pt x="624" y="522"/>
                </a:lnTo>
                <a:lnTo>
                  <a:pt x="624" y="521"/>
                </a:lnTo>
                <a:lnTo>
                  <a:pt x="624" y="520"/>
                </a:lnTo>
                <a:lnTo>
                  <a:pt x="624" y="518"/>
                </a:lnTo>
                <a:lnTo>
                  <a:pt x="625" y="517"/>
                </a:lnTo>
                <a:lnTo>
                  <a:pt x="625" y="516"/>
                </a:lnTo>
                <a:lnTo>
                  <a:pt x="627" y="517"/>
                </a:lnTo>
                <a:lnTo>
                  <a:pt x="628" y="517"/>
                </a:lnTo>
                <a:lnTo>
                  <a:pt x="629" y="516"/>
                </a:lnTo>
                <a:lnTo>
                  <a:pt x="629" y="515"/>
                </a:lnTo>
                <a:lnTo>
                  <a:pt x="631" y="515"/>
                </a:lnTo>
                <a:lnTo>
                  <a:pt x="631" y="513"/>
                </a:lnTo>
                <a:lnTo>
                  <a:pt x="632" y="513"/>
                </a:lnTo>
                <a:lnTo>
                  <a:pt x="632" y="515"/>
                </a:lnTo>
                <a:close/>
                <a:moveTo>
                  <a:pt x="566" y="515"/>
                </a:moveTo>
                <a:lnTo>
                  <a:pt x="566" y="513"/>
                </a:lnTo>
                <a:lnTo>
                  <a:pt x="566" y="515"/>
                </a:lnTo>
                <a:close/>
                <a:moveTo>
                  <a:pt x="568" y="513"/>
                </a:moveTo>
                <a:lnTo>
                  <a:pt x="566" y="513"/>
                </a:lnTo>
                <a:lnTo>
                  <a:pt x="568" y="513"/>
                </a:lnTo>
                <a:close/>
                <a:moveTo>
                  <a:pt x="725" y="511"/>
                </a:moveTo>
                <a:lnTo>
                  <a:pt x="723" y="511"/>
                </a:lnTo>
                <a:lnTo>
                  <a:pt x="723" y="509"/>
                </a:lnTo>
                <a:lnTo>
                  <a:pt x="725" y="509"/>
                </a:lnTo>
                <a:lnTo>
                  <a:pt x="725" y="511"/>
                </a:lnTo>
                <a:close/>
                <a:moveTo>
                  <a:pt x="598" y="509"/>
                </a:moveTo>
                <a:lnTo>
                  <a:pt x="599" y="509"/>
                </a:lnTo>
                <a:lnTo>
                  <a:pt x="599" y="511"/>
                </a:lnTo>
                <a:lnTo>
                  <a:pt x="598" y="511"/>
                </a:lnTo>
                <a:lnTo>
                  <a:pt x="598" y="509"/>
                </a:lnTo>
                <a:close/>
                <a:moveTo>
                  <a:pt x="600" y="509"/>
                </a:moveTo>
                <a:lnTo>
                  <a:pt x="599" y="509"/>
                </a:lnTo>
                <a:lnTo>
                  <a:pt x="600" y="509"/>
                </a:lnTo>
                <a:close/>
                <a:moveTo>
                  <a:pt x="636" y="509"/>
                </a:moveTo>
                <a:lnTo>
                  <a:pt x="637" y="509"/>
                </a:lnTo>
                <a:lnTo>
                  <a:pt x="637" y="511"/>
                </a:lnTo>
                <a:lnTo>
                  <a:pt x="636" y="511"/>
                </a:lnTo>
                <a:lnTo>
                  <a:pt x="636" y="512"/>
                </a:lnTo>
                <a:lnTo>
                  <a:pt x="634" y="512"/>
                </a:lnTo>
                <a:lnTo>
                  <a:pt x="634" y="511"/>
                </a:lnTo>
                <a:lnTo>
                  <a:pt x="634" y="512"/>
                </a:lnTo>
                <a:lnTo>
                  <a:pt x="633" y="512"/>
                </a:lnTo>
                <a:lnTo>
                  <a:pt x="633" y="511"/>
                </a:lnTo>
                <a:lnTo>
                  <a:pt x="633" y="509"/>
                </a:lnTo>
                <a:lnTo>
                  <a:pt x="633" y="508"/>
                </a:lnTo>
                <a:lnTo>
                  <a:pt x="634" y="508"/>
                </a:lnTo>
                <a:lnTo>
                  <a:pt x="634" y="509"/>
                </a:lnTo>
                <a:lnTo>
                  <a:pt x="636" y="509"/>
                </a:lnTo>
                <a:close/>
                <a:moveTo>
                  <a:pt x="869" y="505"/>
                </a:moveTo>
                <a:lnTo>
                  <a:pt x="870" y="508"/>
                </a:lnTo>
                <a:lnTo>
                  <a:pt x="871" y="509"/>
                </a:lnTo>
                <a:lnTo>
                  <a:pt x="870" y="509"/>
                </a:lnTo>
                <a:lnTo>
                  <a:pt x="869" y="508"/>
                </a:lnTo>
                <a:lnTo>
                  <a:pt x="869" y="507"/>
                </a:lnTo>
                <a:lnTo>
                  <a:pt x="867" y="507"/>
                </a:lnTo>
                <a:lnTo>
                  <a:pt x="867" y="505"/>
                </a:lnTo>
                <a:lnTo>
                  <a:pt x="869" y="505"/>
                </a:lnTo>
                <a:close/>
                <a:moveTo>
                  <a:pt x="596" y="505"/>
                </a:moveTo>
                <a:lnTo>
                  <a:pt x="596" y="504"/>
                </a:lnTo>
                <a:lnTo>
                  <a:pt x="596" y="505"/>
                </a:lnTo>
                <a:close/>
                <a:moveTo>
                  <a:pt x="569" y="504"/>
                </a:moveTo>
                <a:lnTo>
                  <a:pt x="569" y="505"/>
                </a:lnTo>
                <a:lnTo>
                  <a:pt x="569" y="507"/>
                </a:lnTo>
                <a:lnTo>
                  <a:pt x="568" y="508"/>
                </a:lnTo>
                <a:lnTo>
                  <a:pt x="566" y="508"/>
                </a:lnTo>
                <a:lnTo>
                  <a:pt x="566" y="507"/>
                </a:lnTo>
                <a:lnTo>
                  <a:pt x="568" y="507"/>
                </a:lnTo>
                <a:lnTo>
                  <a:pt x="568" y="505"/>
                </a:lnTo>
                <a:lnTo>
                  <a:pt x="568" y="504"/>
                </a:lnTo>
                <a:lnTo>
                  <a:pt x="569" y="504"/>
                </a:lnTo>
                <a:close/>
                <a:moveTo>
                  <a:pt x="591" y="504"/>
                </a:moveTo>
                <a:lnTo>
                  <a:pt x="591" y="503"/>
                </a:lnTo>
                <a:lnTo>
                  <a:pt x="591" y="504"/>
                </a:lnTo>
                <a:close/>
                <a:moveTo>
                  <a:pt x="596" y="504"/>
                </a:moveTo>
                <a:lnTo>
                  <a:pt x="595" y="505"/>
                </a:lnTo>
                <a:lnTo>
                  <a:pt x="594" y="505"/>
                </a:lnTo>
                <a:lnTo>
                  <a:pt x="594" y="504"/>
                </a:lnTo>
                <a:lnTo>
                  <a:pt x="595" y="504"/>
                </a:lnTo>
                <a:lnTo>
                  <a:pt x="595" y="503"/>
                </a:lnTo>
                <a:lnTo>
                  <a:pt x="596" y="503"/>
                </a:lnTo>
                <a:lnTo>
                  <a:pt x="598" y="503"/>
                </a:lnTo>
                <a:lnTo>
                  <a:pt x="598" y="504"/>
                </a:lnTo>
                <a:lnTo>
                  <a:pt x="596" y="504"/>
                </a:lnTo>
                <a:close/>
                <a:moveTo>
                  <a:pt x="900" y="504"/>
                </a:moveTo>
                <a:lnTo>
                  <a:pt x="900" y="503"/>
                </a:lnTo>
                <a:lnTo>
                  <a:pt x="902" y="503"/>
                </a:lnTo>
                <a:lnTo>
                  <a:pt x="900" y="504"/>
                </a:lnTo>
                <a:close/>
                <a:moveTo>
                  <a:pt x="903" y="503"/>
                </a:moveTo>
                <a:lnTo>
                  <a:pt x="903" y="501"/>
                </a:lnTo>
                <a:lnTo>
                  <a:pt x="903" y="503"/>
                </a:lnTo>
                <a:close/>
                <a:moveTo>
                  <a:pt x="634" y="499"/>
                </a:moveTo>
                <a:lnTo>
                  <a:pt x="633" y="499"/>
                </a:lnTo>
                <a:lnTo>
                  <a:pt x="634" y="499"/>
                </a:lnTo>
                <a:close/>
                <a:moveTo>
                  <a:pt x="723" y="499"/>
                </a:moveTo>
                <a:lnTo>
                  <a:pt x="725" y="500"/>
                </a:lnTo>
                <a:lnTo>
                  <a:pt x="726" y="500"/>
                </a:lnTo>
                <a:lnTo>
                  <a:pt x="727" y="500"/>
                </a:lnTo>
                <a:lnTo>
                  <a:pt x="729" y="501"/>
                </a:lnTo>
                <a:lnTo>
                  <a:pt x="729" y="503"/>
                </a:lnTo>
                <a:lnTo>
                  <a:pt x="727" y="504"/>
                </a:lnTo>
                <a:lnTo>
                  <a:pt x="727" y="505"/>
                </a:lnTo>
                <a:lnTo>
                  <a:pt x="725" y="505"/>
                </a:lnTo>
                <a:lnTo>
                  <a:pt x="723" y="505"/>
                </a:lnTo>
                <a:lnTo>
                  <a:pt x="722" y="504"/>
                </a:lnTo>
                <a:lnTo>
                  <a:pt x="722" y="503"/>
                </a:lnTo>
                <a:lnTo>
                  <a:pt x="723" y="501"/>
                </a:lnTo>
                <a:lnTo>
                  <a:pt x="722" y="501"/>
                </a:lnTo>
                <a:lnTo>
                  <a:pt x="723" y="501"/>
                </a:lnTo>
                <a:lnTo>
                  <a:pt x="723" y="500"/>
                </a:lnTo>
                <a:lnTo>
                  <a:pt x="722" y="500"/>
                </a:lnTo>
                <a:lnTo>
                  <a:pt x="721" y="500"/>
                </a:lnTo>
                <a:lnTo>
                  <a:pt x="721" y="499"/>
                </a:lnTo>
                <a:lnTo>
                  <a:pt x="722" y="499"/>
                </a:lnTo>
                <a:lnTo>
                  <a:pt x="723" y="499"/>
                </a:lnTo>
                <a:close/>
                <a:moveTo>
                  <a:pt x="578" y="500"/>
                </a:moveTo>
                <a:lnTo>
                  <a:pt x="577" y="500"/>
                </a:lnTo>
                <a:lnTo>
                  <a:pt x="577" y="499"/>
                </a:lnTo>
                <a:lnTo>
                  <a:pt x="578" y="499"/>
                </a:lnTo>
                <a:lnTo>
                  <a:pt x="578" y="500"/>
                </a:lnTo>
                <a:close/>
                <a:moveTo>
                  <a:pt x="659" y="499"/>
                </a:moveTo>
                <a:lnTo>
                  <a:pt x="659" y="500"/>
                </a:lnTo>
                <a:lnTo>
                  <a:pt x="658" y="500"/>
                </a:lnTo>
                <a:lnTo>
                  <a:pt x="658" y="499"/>
                </a:lnTo>
                <a:lnTo>
                  <a:pt x="659" y="499"/>
                </a:lnTo>
                <a:close/>
                <a:moveTo>
                  <a:pt x="671" y="498"/>
                </a:moveTo>
                <a:lnTo>
                  <a:pt x="670" y="498"/>
                </a:lnTo>
                <a:lnTo>
                  <a:pt x="671" y="498"/>
                </a:lnTo>
                <a:close/>
                <a:moveTo>
                  <a:pt x="627" y="498"/>
                </a:moveTo>
                <a:lnTo>
                  <a:pt x="625" y="498"/>
                </a:lnTo>
                <a:lnTo>
                  <a:pt x="625" y="496"/>
                </a:lnTo>
                <a:lnTo>
                  <a:pt x="627" y="496"/>
                </a:lnTo>
                <a:lnTo>
                  <a:pt x="627" y="498"/>
                </a:lnTo>
                <a:close/>
                <a:moveTo>
                  <a:pt x="891" y="498"/>
                </a:moveTo>
                <a:lnTo>
                  <a:pt x="890" y="496"/>
                </a:lnTo>
                <a:lnTo>
                  <a:pt x="891" y="496"/>
                </a:lnTo>
                <a:lnTo>
                  <a:pt x="891" y="498"/>
                </a:lnTo>
                <a:close/>
                <a:moveTo>
                  <a:pt x="659" y="498"/>
                </a:moveTo>
                <a:lnTo>
                  <a:pt x="658" y="498"/>
                </a:lnTo>
                <a:lnTo>
                  <a:pt x="657" y="498"/>
                </a:lnTo>
                <a:lnTo>
                  <a:pt x="657" y="496"/>
                </a:lnTo>
                <a:lnTo>
                  <a:pt x="658" y="496"/>
                </a:lnTo>
                <a:lnTo>
                  <a:pt x="658" y="495"/>
                </a:lnTo>
                <a:lnTo>
                  <a:pt x="658" y="496"/>
                </a:lnTo>
                <a:lnTo>
                  <a:pt x="659" y="496"/>
                </a:lnTo>
                <a:lnTo>
                  <a:pt x="659" y="498"/>
                </a:lnTo>
                <a:close/>
                <a:moveTo>
                  <a:pt x="735" y="494"/>
                </a:moveTo>
                <a:lnTo>
                  <a:pt x="735" y="495"/>
                </a:lnTo>
                <a:lnTo>
                  <a:pt x="734" y="495"/>
                </a:lnTo>
                <a:lnTo>
                  <a:pt x="734" y="494"/>
                </a:lnTo>
                <a:lnTo>
                  <a:pt x="735" y="494"/>
                </a:lnTo>
                <a:close/>
                <a:moveTo>
                  <a:pt x="593" y="495"/>
                </a:moveTo>
                <a:lnTo>
                  <a:pt x="593" y="494"/>
                </a:lnTo>
                <a:lnTo>
                  <a:pt x="593" y="495"/>
                </a:lnTo>
                <a:close/>
                <a:moveTo>
                  <a:pt x="638" y="498"/>
                </a:moveTo>
                <a:lnTo>
                  <a:pt x="638" y="496"/>
                </a:lnTo>
                <a:lnTo>
                  <a:pt x="637" y="496"/>
                </a:lnTo>
                <a:lnTo>
                  <a:pt x="638" y="495"/>
                </a:lnTo>
                <a:lnTo>
                  <a:pt x="638" y="494"/>
                </a:lnTo>
                <a:lnTo>
                  <a:pt x="640" y="494"/>
                </a:lnTo>
                <a:lnTo>
                  <a:pt x="640" y="495"/>
                </a:lnTo>
                <a:lnTo>
                  <a:pt x="638" y="495"/>
                </a:lnTo>
                <a:lnTo>
                  <a:pt x="638" y="496"/>
                </a:lnTo>
                <a:lnTo>
                  <a:pt x="638" y="498"/>
                </a:lnTo>
                <a:close/>
                <a:moveTo>
                  <a:pt x="581" y="492"/>
                </a:moveTo>
                <a:lnTo>
                  <a:pt x="579" y="492"/>
                </a:lnTo>
                <a:lnTo>
                  <a:pt x="581" y="491"/>
                </a:lnTo>
                <a:lnTo>
                  <a:pt x="581" y="492"/>
                </a:lnTo>
                <a:close/>
                <a:moveTo>
                  <a:pt x="583" y="491"/>
                </a:moveTo>
                <a:lnTo>
                  <a:pt x="583" y="492"/>
                </a:lnTo>
                <a:lnTo>
                  <a:pt x="585" y="492"/>
                </a:lnTo>
                <a:lnTo>
                  <a:pt x="585" y="491"/>
                </a:lnTo>
                <a:lnTo>
                  <a:pt x="586" y="491"/>
                </a:lnTo>
                <a:lnTo>
                  <a:pt x="586" y="492"/>
                </a:lnTo>
                <a:lnTo>
                  <a:pt x="586" y="494"/>
                </a:lnTo>
                <a:lnTo>
                  <a:pt x="587" y="494"/>
                </a:lnTo>
                <a:lnTo>
                  <a:pt x="587" y="492"/>
                </a:lnTo>
                <a:lnTo>
                  <a:pt x="589" y="492"/>
                </a:lnTo>
                <a:lnTo>
                  <a:pt x="589" y="494"/>
                </a:lnTo>
                <a:lnTo>
                  <a:pt x="589" y="495"/>
                </a:lnTo>
                <a:lnTo>
                  <a:pt x="590" y="496"/>
                </a:lnTo>
                <a:lnTo>
                  <a:pt x="590" y="498"/>
                </a:lnTo>
                <a:lnTo>
                  <a:pt x="590" y="499"/>
                </a:lnTo>
                <a:lnTo>
                  <a:pt x="590" y="500"/>
                </a:lnTo>
                <a:lnTo>
                  <a:pt x="590" y="501"/>
                </a:lnTo>
                <a:lnTo>
                  <a:pt x="589" y="501"/>
                </a:lnTo>
                <a:lnTo>
                  <a:pt x="590" y="503"/>
                </a:lnTo>
                <a:lnTo>
                  <a:pt x="590" y="504"/>
                </a:lnTo>
                <a:lnTo>
                  <a:pt x="590" y="505"/>
                </a:lnTo>
                <a:lnTo>
                  <a:pt x="590" y="507"/>
                </a:lnTo>
                <a:lnTo>
                  <a:pt x="590" y="508"/>
                </a:lnTo>
                <a:lnTo>
                  <a:pt x="590" y="509"/>
                </a:lnTo>
                <a:lnTo>
                  <a:pt x="590" y="511"/>
                </a:lnTo>
                <a:lnTo>
                  <a:pt x="590" y="512"/>
                </a:lnTo>
                <a:lnTo>
                  <a:pt x="591" y="513"/>
                </a:lnTo>
                <a:lnTo>
                  <a:pt x="593" y="513"/>
                </a:lnTo>
                <a:lnTo>
                  <a:pt x="594" y="513"/>
                </a:lnTo>
                <a:lnTo>
                  <a:pt x="594" y="515"/>
                </a:lnTo>
                <a:lnTo>
                  <a:pt x="595" y="515"/>
                </a:lnTo>
                <a:lnTo>
                  <a:pt x="596" y="515"/>
                </a:lnTo>
                <a:lnTo>
                  <a:pt x="598" y="515"/>
                </a:lnTo>
                <a:lnTo>
                  <a:pt x="598" y="513"/>
                </a:lnTo>
                <a:lnTo>
                  <a:pt x="598" y="512"/>
                </a:lnTo>
                <a:lnTo>
                  <a:pt x="598" y="511"/>
                </a:lnTo>
                <a:lnTo>
                  <a:pt x="599" y="511"/>
                </a:lnTo>
                <a:lnTo>
                  <a:pt x="600" y="511"/>
                </a:lnTo>
                <a:lnTo>
                  <a:pt x="600" y="512"/>
                </a:lnTo>
                <a:lnTo>
                  <a:pt x="600" y="513"/>
                </a:lnTo>
                <a:lnTo>
                  <a:pt x="600" y="515"/>
                </a:lnTo>
                <a:lnTo>
                  <a:pt x="600" y="516"/>
                </a:lnTo>
                <a:lnTo>
                  <a:pt x="602" y="516"/>
                </a:lnTo>
                <a:lnTo>
                  <a:pt x="602" y="517"/>
                </a:lnTo>
                <a:lnTo>
                  <a:pt x="603" y="517"/>
                </a:lnTo>
                <a:lnTo>
                  <a:pt x="602" y="517"/>
                </a:lnTo>
                <a:lnTo>
                  <a:pt x="602" y="520"/>
                </a:lnTo>
                <a:lnTo>
                  <a:pt x="603" y="521"/>
                </a:lnTo>
                <a:lnTo>
                  <a:pt x="604" y="522"/>
                </a:lnTo>
                <a:lnTo>
                  <a:pt x="603" y="522"/>
                </a:lnTo>
                <a:lnTo>
                  <a:pt x="603" y="525"/>
                </a:lnTo>
                <a:lnTo>
                  <a:pt x="603" y="526"/>
                </a:lnTo>
                <a:lnTo>
                  <a:pt x="603" y="528"/>
                </a:lnTo>
                <a:lnTo>
                  <a:pt x="603" y="529"/>
                </a:lnTo>
                <a:lnTo>
                  <a:pt x="602" y="530"/>
                </a:lnTo>
                <a:lnTo>
                  <a:pt x="602" y="532"/>
                </a:lnTo>
                <a:lnTo>
                  <a:pt x="602" y="533"/>
                </a:lnTo>
                <a:lnTo>
                  <a:pt x="600" y="533"/>
                </a:lnTo>
                <a:lnTo>
                  <a:pt x="600" y="534"/>
                </a:lnTo>
                <a:lnTo>
                  <a:pt x="602" y="534"/>
                </a:lnTo>
                <a:lnTo>
                  <a:pt x="602" y="535"/>
                </a:lnTo>
                <a:lnTo>
                  <a:pt x="600" y="535"/>
                </a:lnTo>
                <a:lnTo>
                  <a:pt x="600" y="539"/>
                </a:lnTo>
                <a:lnTo>
                  <a:pt x="599" y="541"/>
                </a:lnTo>
                <a:lnTo>
                  <a:pt x="599" y="542"/>
                </a:lnTo>
                <a:lnTo>
                  <a:pt x="596" y="543"/>
                </a:lnTo>
                <a:lnTo>
                  <a:pt x="598" y="545"/>
                </a:lnTo>
                <a:lnTo>
                  <a:pt x="596" y="546"/>
                </a:lnTo>
                <a:lnTo>
                  <a:pt x="596" y="549"/>
                </a:lnTo>
                <a:lnTo>
                  <a:pt x="596" y="550"/>
                </a:lnTo>
                <a:lnTo>
                  <a:pt x="595" y="550"/>
                </a:lnTo>
                <a:lnTo>
                  <a:pt x="594" y="553"/>
                </a:lnTo>
                <a:lnTo>
                  <a:pt x="593" y="553"/>
                </a:lnTo>
                <a:lnTo>
                  <a:pt x="593" y="554"/>
                </a:lnTo>
                <a:lnTo>
                  <a:pt x="591" y="555"/>
                </a:lnTo>
                <a:lnTo>
                  <a:pt x="590" y="555"/>
                </a:lnTo>
                <a:lnTo>
                  <a:pt x="589" y="555"/>
                </a:lnTo>
                <a:lnTo>
                  <a:pt x="589" y="556"/>
                </a:lnTo>
                <a:lnTo>
                  <a:pt x="589" y="558"/>
                </a:lnTo>
                <a:lnTo>
                  <a:pt x="589" y="559"/>
                </a:lnTo>
                <a:lnTo>
                  <a:pt x="589" y="560"/>
                </a:lnTo>
                <a:lnTo>
                  <a:pt x="590" y="560"/>
                </a:lnTo>
                <a:lnTo>
                  <a:pt x="590" y="562"/>
                </a:lnTo>
                <a:lnTo>
                  <a:pt x="590" y="563"/>
                </a:lnTo>
                <a:lnTo>
                  <a:pt x="591" y="563"/>
                </a:lnTo>
                <a:lnTo>
                  <a:pt x="591" y="564"/>
                </a:lnTo>
                <a:lnTo>
                  <a:pt x="591" y="566"/>
                </a:lnTo>
                <a:lnTo>
                  <a:pt x="591" y="567"/>
                </a:lnTo>
                <a:lnTo>
                  <a:pt x="594" y="567"/>
                </a:lnTo>
                <a:lnTo>
                  <a:pt x="594" y="568"/>
                </a:lnTo>
                <a:lnTo>
                  <a:pt x="595" y="568"/>
                </a:lnTo>
                <a:lnTo>
                  <a:pt x="595" y="571"/>
                </a:lnTo>
                <a:lnTo>
                  <a:pt x="595" y="572"/>
                </a:lnTo>
                <a:lnTo>
                  <a:pt x="596" y="572"/>
                </a:lnTo>
                <a:lnTo>
                  <a:pt x="596" y="573"/>
                </a:lnTo>
                <a:lnTo>
                  <a:pt x="596" y="572"/>
                </a:lnTo>
                <a:lnTo>
                  <a:pt x="598" y="571"/>
                </a:lnTo>
                <a:lnTo>
                  <a:pt x="599" y="571"/>
                </a:lnTo>
                <a:lnTo>
                  <a:pt x="600" y="570"/>
                </a:lnTo>
                <a:lnTo>
                  <a:pt x="602" y="570"/>
                </a:lnTo>
                <a:lnTo>
                  <a:pt x="602" y="571"/>
                </a:lnTo>
                <a:lnTo>
                  <a:pt x="602" y="572"/>
                </a:lnTo>
                <a:lnTo>
                  <a:pt x="600" y="572"/>
                </a:lnTo>
                <a:lnTo>
                  <a:pt x="600" y="575"/>
                </a:lnTo>
                <a:lnTo>
                  <a:pt x="600" y="576"/>
                </a:lnTo>
                <a:lnTo>
                  <a:pt x="602" y="576"/>
                </a:lnTo>
                <a:lnTo>
                  <a:pt x="602" y="579"/>
                </a:lnTo>
                <a:lnTo>
                  <a:pt x="602" y="580"/>
                </a:lnTo>
                <a:lnTo>
                  <a:pt x="603" y="580"/>
                </a:lnTo>
                <a:lnTo>
                  <a:pt x="603" y="581"/>
                </a:lnTo>
                <a:lnTo>
                  <a:pt x="603" y="583"/>
                </a:lnTo>
                <a:lnTo>
                  <a:pt x="603" y="584"/>
                </a:lnTo>
                <a:lnTo>
                  <a:pt x="603" y="585"/>
                </a:lnTo>
                <a:lnTo>
                  <a:pt x="604" y="587"/>
                </a:lnTo>
                <a:lnTo>
                  <a:pt x="603" y="588"/>
                </a:lnTo>
                <a:lnTo>
                  <a:pt x="604" y="588"/>
                </a:lnTo>
                <a:lnTo>
                  <a:pt x="603" y="589"/>
                </a:lnTo>
                <a:lnTo>
                  <a:pt x="602" y="589"/>
                </a:lnTo>
                <a:lnTo>
                  <a:pt x="602" y="588"/>
                </a:lnTo>
                <a:lnTo>
                  <a:pt x="600" y="588"/>
                </a:lnTo>
                <a:lnTo>
                  <a:pt x="599" y="588"/>
                </a:lnTo>
                <a:lnTo>
                  <a:pt x="598" y="588"/>
                </a:lnTo>
                <a:lnTo>
                  <a:pt x="598" y="587"/>
                </a:lnTo>
                <a:lnTo>
                  <a:pt x="596" y="585"/>
                </a:lnTo>
                <a:lnTo>
                  <a:pt x="596" y="587"/>
                </a:lnTo>
                <a:lnTo>
                  <a:pt x="595" y="587"/>
                </a:lnTo>
                <a:lnTo>
                  <a:pt x="595" y="585"/>
                </a:lnTo>
                <a:lnTo>
                  <a:pt x="594" y="585"/>
                </a:lnTo>
                <a:lnTo>
                  <a:pt x="594" y="587"/>
                </a:lnTo>
                <a:lnTo>
                  <a:pt x="593" y="587"/>
                </a:lnTo>
                <a:lnTo>
                  <a:pt x="593" y="585"/>
                </a:lnTo>
                <a:lnTo>
                  <a:pt x="591" y="585"/>
                </a:lnTo>
                <a:lnTo>
                  <a:pt x="590" y="587"/>
                </a:lnTo>
                <a:lnTo>
                  <a:pt x="589" y="587"/>
                </a:lnTo>
                <a:lnTo>
                  <a:pt x="589" y="588"/>
                </a:lnTo>
                <a:lnTo>
                  <a:pt x="589" y="589"/>
                </a:lnTo>
                <a:lnTo>
                  <a:pt x="587" y="589"/>
                </a:lnTo>
                <a:lnTo>
                  <a:pt x="587" y="590"/>
                </a:lnTo>
                <a:lnTo>
                  <a:pt x="587" y="592"/>
                </a:lnTo>
                <a:lnTo>
                  <a:pt x="587" y="593"/>
                </a:lnTo>
                <a:lnTo>
                  <a:pt x="587" y="594"/>
                </a:lnTo>
                <a:lnTo>
                  <a:pt x="589" y="596"/>
                </a:lnTo>
                <a:lnTo>
                  <a:pt x="587" y="596"/>
                </a:lnTo>
                <a:lnTo>
                  <a:pt x="586" y="596"/>
                </a:lnTo>
                <a:lnTo>
                  <a:pt x="586" y="597"/>
                </a:lnTo>
                <a:lnTo>
                  <a:pt x="587" y="597"/>
                </a:lnTo>
                <a:lnTo>
                  <a:pt x="587" y="598"/>
                </a:lnTo>
                <a:lnTo>
                  <a:pt x="587" y="600"/>
                </a:lnTo>
                <a:lnTo>
                  <a:pt x="587" y="602"/>
                </a:lnTo>
                <a:lnTo>
                  <a:pt x="589" y="602"/>
                </a:lnTo>
                <a:lnTo>
                  <a:pt x="589" y="604"/>
                </a:lnTo>
                <a:lnTo>
                  <a:pt x="589" y="605"/>
                </a:lnTo>
                <a:lnTo>
                  <a:pt x="587" y="606"/>
                </a:lnTo>
                <a:lnTo>
                  <a:pt x="587" y="607"/>
                </a:lnTo>
                <a:lnTo>
                  <a:pt x="587" y="609"/>
                </a:lnTo>
                <a:lnTo>
                  <a:pt x="586" y="609"/>
                </a:lnTo>
                <a:lnTo>
                  <a:pt x="587" y="609"/>
                </a:lnTo>
                <a:lnTo>
                  <a:pt x="587" y="610"/>
                </a:lnTo>
                <a:lnTo>
                  <a:pt x="586" y="610"/>
                </a:lnTo>
                <a:lnTo>
                  <a:pt x="586" y="611"/>
                </a:lnTo>
                <a:lnTo>
                  <a:pt x="586" y="613"/>
                </a:lnTo>
                <a:lnTo>
                  <a:pt x="587" y="613"/>
                </a:lnTo>
                <a:lnTo>
                  <a:pt x="587" y="614"/>
                </a:lnTo>
                <a:lnTo>
                  <a:pt x="586" y="614"/>
                </a:lnTo>
                <a:lnTo>
                  <a:pt x="586" y="615"/>
                </a:lnTo>
                <a:lnTo>
                  <a:pt x="585" y="614"/>
                </a:lnTo>
                <a:lnTo>
                  <a:pt x="585" y="615"/>
                </a:lnTo>
                <a:lnTo>
                  <a:pt x="585" y="617"/>
                </a:lnTo>
                <a:lnTo>
                  <a:pt x="586" y="617"/>
                </a:lnTo>
                <a:lnTo>
                  <a:pt x="587" y="617"/>
                </a:lnTo>
                <a:lnTo>
                  <a:pt x="587" y="618"/>
                </a:lnTo>
                <a:lnTo>
                  <a:pt x="589" y="618"/>
                </a:lnTo>
                <a:lnTo>
                  <a:pt x="590" y="619"/>
                </a:lnTo>
                <a:lnTo>
                  <a:pt x="591" y="619"/>
                </a:lnTo>
                <a:lnTo>
                  <a:pt x="591" y="621"/>
                </a:lnTo>
                <a:lnTo>
                  <a:pt x="590" y="622"/>
                </a:lnTo>
                <a:lnTo>
                  <a:pt x="591" y="622"/>
                </a:lnTo>
                <a:lnTo>
                  <a:pt x="593" y="623"/>
                </a:lnTo>
                <a:lnTo>
                  <a:pt x="591" y="623"/>
                </a:lnTo>
                <a:lnTo>
                  <a:pt x="591" y="625"/>
                </a:lnTo>
                <a:lnTo>
                  <a:pt x="591" y="626"/>
                </a:lnTo>
                <a:lnTo>
                  <a:pt x="591" y="627"/>
                </a:lnTo>
                <a:lnTo>
                  <a:pt x="593" y="627"/>
                </a:lnTo>
                <a:lnTo>
                  <a:pt x="594" y="627"/>
                </a:lnTo>
                <a:lnTo>
                  <a:pt x="595" y="628"/>
                </a:lnTo>
                <a:lnTo>
                  <a:pt x="596" y="630"/>
                </a:lnTo>
                <a:lnTo>
                  <a:pt x="596" y="631"/>
                </a:lnTo>
                <a:lnTo>
                  <a:pt x="598" y="631"/>
                </a:lnTo>
                <a:lnTo>
                  <a:pt x="598" y="630"/>
                </a:lnTo>
                <a:lnTo>
                  <a:pt x="599" y="628"/>
                </a:lnTo>
                <a:lnTo>
                  <a:pt x="600" y="627"/>
                </a:lnTo>
                <a:lnTo>
                  <a:pt x="602" y="627"/>
                </a:lnTo>
                <a:lnTo>
                  <a:pt x="603" y="627"/>
                </a:lnTo>
                <a:lnTo>
                  <a:pt x="603" y="626"/>
                </a:lnTo>
                <a:lnTo>
                  <a:pt x="604" y="625"/>
                </a:lnTo>
                <a:lnTo>
                  <a:pt x="606" y="625"/>
                </a:lnTo>
                <a:lnTo>
                  <a:pt x="607" y="626"/>
                </a:lnTo>
                <a:lnTo>
                  <a:pt x="608" y="625"/>
                </a:lnTo>
                <a:lnTo>
                  <a:pt x="610" y="627"/>
                </a:lnTo>
                <a:lnTo>
                  <a:pt x="610" y="628"/>
                </a:lnTo>
                <a:lnTo>
                  <a:pt x="611" y="628"/>
                </a:lnTo>
                <a:lnTo>
                  <a:pt x="611" y="630"/>
                </a:lnTo>
                <a:lnTo>
                  <a:pt x="611" y="631"/>
                </a:lnTo>
                <a:lnTo>
                  <a:pt x="610" y="631"/>
                </a:lnTo>
                <a:lnTo>
                  <a:pt x="608" y="631"/>
                </a:lnTo>
                <a:lnTo>
                  <a:pt x="607" y="631"/>
                </a:lnTo>
                <a:lnTo>
                  <a:pt x="608" y="631"/>
                </a:lnTo>
                <a:lnTo>
                  <a:pt x="610" y="632"/>
                </a:lnTo>
                <a:lnTo>
                  <a:pt x="610" y="634"/>
                </a:lnTo>
                <a:lnTo>
                  <a:pt x="611" y="634"/>
                </a:lnTo>
                <a:lnTo>
                  <a:pt x="611" y="635"/>
                </a:lnTo>
                <a:lnTo>
                  <a:pt x="608" y="636"/>
                </a:lnTo>
                <a:lnTo>
                  <a:pt x="608" y="638"/>
                </a:lnTo>
                <a:lnTo>
                  <a:pt x="607" y="638"/>
                </a:lnTo>
                <a:lnTo>
                  <a:pt x="607" y="636"/>
                </a:lnTo>
                <a:lnTo>
                  <a:pt x="606" y="638"/>
                </a:lnTo>
                <a:lnTo>
                  <a:pt x="607" y="638"/>
                </a:lnTo>
                <a:lnTo>
                  <a:pt x="607" y="639"/>
                </a:lnTo>
                <a:lnTo>
                  <a:pt x="607" y="640"/>
                </a:lnTo>
                <a:lnTo>
                  <a:pt x="608" y="640"/>
                </a:lnTo>
                <a:lnTo>
                  <a:pt x="610" y="640"/>
                </a:lnTo>
                <a:lnTo>
                  <a:pt x="611" y="640"/>
                </a:lnTo>
                <a:lnTo>
                  <a:pt x="611" y="642"/>
                </a:lnTo>
                <a:lnTo>
                  <a:pt x="610" y="642"/>
                </a:lnTo>
                <a:lnTo>
                  <a:pt x="610" y="643"/>
                </a:lnTo>
                <a:lnTo>
                  <a:pt x="610" y="644"/>
                </a:lnTo>
                <a:lnTo>
                  <a:pt x="610" y="645"/>
                </a:lnTo>
                <a:lnTo>
                  <a:pt x="608" y="645"/>
                </a:lnTo>
                <a:lnTo>
                  <a:pt x="608" y="647"/>
                </a:lnTo>
                <a:lnTo>
                  <a:pt x="610" y="647"/>
                </a:lnTo>
                <a:lnTo>
                  <a:pt x="610" y="648"/>
                </a:lnTo>
                <a:lnTo>
                  <a:pt x="611" y="648"/>
                </a:lnTo>
                <a:lnTo>
                  <a:pt x="611" y="649"/>
                </a:lnTo>
                <a:lnTo>
                  <a:pt x="612" y="649"/>
                </a:lnTo>
                <a:lnTo>
                  <a:pt x="612" y="651"/>
                </a:lnTo>
                <a:lnTo>
                  <a:pt x="612" y="652"/>
                </a:lnTo>
                <a:lnTo>
                  <a:pt x="611" y="651"/>
                </a:lnTo>
                <a:lnTo>
                  <a:pt x="611" y="652"/>
                </a:lnTo>
                <a:lnTo>
                  <a:pt x="610" y="652"/>
                </a:lnTo>
                <a:lnTo>
                  <a:pt x="610" y="653"/>
                </a:lnTo>
                <a:lnTo>
                  <a:pt x="611" y="655"/>
                </a:lnTo>
                <a:lnTo>
                  <a:pt x="610" y="655"/>
                </a:lnTo>
                <a:lnTo>
                  <a:pt x="610" y="656"/>
                </a:lnTo>
                <a:lnTo>
                  <a:pt x="610" y="657"/>
                </a:lnTo>
                <a:lnTo>
                  <a:pt x="608" y="657"/>
                </a:lnTo>
                <a:lnTo>
                  <a:pt x="608" y="659"/>
                </a:lnTo>
                <a:lnTo>
                  <a:pt x="608" y="660"/>
                </a:lnTo>
                <a:lnTo>
                  <a:pt x="607" y="661"/>
                </a:lnTo>
                <a:lnTo>
                  <a:pt x="606" y="661"/>
                </a:lnTo>
                <a:lnTo>
                  <a:pt x="604" y="661"/>
                </a:lnTo>
                <a:lnTo>
                  <a:pt x="606" y="661"/>
                </a:lnTo>
                <a:lnTo>
                  <a:pt x="606" y="662"/>
                </a:lnTo>
                <a:lnTo>
                  <a:pt x="606" y="664"/>
                </a:lnTo>
                <a:lnTo>
                  <a:pt x="604" y="664"/>
                </a:lnTo>
                <a:lnTo>
                  <a:pt x="606" y="665"/>
                </a:lnTo>
                <a:lnTo>
                  <a:pt x="607" y="665"/>
                </a:lnTo>
                <a:lnTo>
                  <a:pt x="608" y="664"/>
                </a:lnTo>
                <a:lnTo>
                  <a:pt x="610" y="664"/>
                </a:lnTo>
                <a:lnTo>
                  <a:pt x="610" y="665"/>
                </a:lnTo>
                <a:lnTo>
                  <a:pt x="611" y="665"/>
                </a:lnTo>
                <a:lnTo>
                  <a:pt x="611" y="664"/>
                </a:lnTo>
                <a:lnTo>
                  <a:pt x="612" y="664"/>
                </a:lnTo>
                <a:lnTo>
                  <a:pt x="612" y="662"/>
                </a:lnTo>
                <a:lnTo>
                  <a:pt x="614" y="664"/>
                </a:lnTo>
                <a:lnTo>
                  <a:pt x="614" y="665"/>
                </a:lnTo>
                <a:lnTo>
                  <a:pt x="615" y="664"/>
                </a:lnTo>
                <a:lnTo>
                  <a:pt x="615" y="662"/>
                </a:lnTo>
                <a:lnTo>
                  <a:pt x="616" y="662"/>
                </a:lnTo>
                <a:lnTo>
                  <a:pt x="617" y="662"/>
                </a:lnTo>
                <a:lnTo>
                  <a:pt x="617" y="661"/>
                </a:lnTo>
                <a:lnTo>
                  <a:pt x="616" y="661"/>
                </a:lnTo>
                <a:lnTo>
                  <a:pt x="616" y="660"/>
                </a:lnTo>
                <a:lnTo>
                  <a:pt x="617" y="660"/>
                </a:lnTo>
                <a:lnTo>
                  <a:pt x="617" y="659"/>
                </a:lnTo>
                <a:lnTo>
                  <a:pt x="619" y="660"/>
                </a:lnTo>
                <a:lnTo>
                  <a:pt x="620" y="660"/>
                </a:lnTo>
                <a:lnTo>
                  <a:pt x="620" y="659"/>
                </a:lnTo>
                <a:lnTo>
                  <a:pt x="621" y="661"/>
                </a:lnTo>
                <a:lnTo>
                  <a:pt x="623" y="661"/>
                </a:lnTo>
                <a:lnTo>
                  <a:pt x="623" y="662"/>
                </a:lnTo>
                <a:lnTo>
                  <a:pt x="624" y="662"/>
                </a:lnTo>
                <a:lnTo>
                  <a:pt x="623" y="664"/>
                </a:lnTo>
                <a:lnTo>
                  <a:pt x="623" y="665"/>
                </a:lnTo>
                <a:lnTo>
                  <a:pt x="624" y="665"/>
                </a:lnTo>
                <a:lnTo>
                  <a:pt x="625" y="665"/>
                </a:lnTo>
                <a:lnTo>
                  <a:pt x="627" y="665"/>
                </a:lnTo>
                <a:lnTo>
                  <a:pt x="628" y="666"/>
                </a:lnTo>
                <a:lnTo>
                  <a:pt x="627" y="666"/>
                </a:lnTo>
                <a:lnTo>
                  <a:pt x="625" y="666"/>
                </a:lnTo>
                <a:lnTo>
                  <a:pt x="624" y="666"/>
                </a:lnTo>
                <a:lnTo>
                  <a:pt x="624" y="668"/>
                </a:lnTo>
                <a:lnTo>
                  <a:pt x="623" y="668"/>
                </a:lnTo>
                <a:lnTo>
                  <a:pt x="621" y="668"/>
                </a:lnTo>
                <a:lnTo>
                  <a:pt x="623" y="668"/>
                </a:lnTo>
                <a:lnTo>
                  <a:pt x="621" y="666"/>
                </a:lnTo>
                <a:lnTo>
                  <a:pt x="621" y="668"/>
                </a:lnTo>
                <a:lnTo>
                  <a:pt x="620" y="668"/>
                </a:lnTo>
                <a:lnTo>
                  <a:pt x="620" y="666"/>
                </a:lnTo>
                <a:lnTo>
                  <a:pt x="619" y="666"/>
                </a:lnTo>
                <a:lnTo>
                  <a:pt x="619" y="665"/>
                </a:lnTo>
                <a:lnTo>
                  <a:pt x="617" y="665"/>
                </a:lnTo>
                <a:lnTo>
                  <a:pt x="617" y="666"/>
                </a:lnTo>
                <a:lnTo>
                  <a:pt x="619" y="666"/>
                </a:lnTo>
                <a:lnTo>
                  <a:pt x="617" y="668"/>
                </a:lnTo>
                <a:lnTo>
                  <a:pt x="619" y="668"/>
                </a:lnTo>
                <a:lnTo>
                  <a:pt x="619" y="669"/>
                </a:lnTo>
                <a:lnTo>
                  <a:pt x="620" y="670"/>
                </a:lnTo>
                <a:lnTo>
                  <a:pt x="620" y="672"/>
                </a:lnTo>
                <a:lnTo>
                  <a:pt x="620" y="673"/>
                </a:lnTo>
                <a:lnTo>
                  <a:pt x="619" y="673"/>
                </a:lnTo>
                <a:lnTo>
                  <a:pt x="619" y="674"/>
                </a:lnTo>
                <a:lnTo>
                  <a:pt x="617" y="674"/>
                </a:lnTo>
                <a:lnTo>
                  <a:pt x="617" y="676"/>
                </a:lnTo>
                <a:lnTo>
                  <a:pt x="619" y="674"/>
                </a:lnTo>
                <a:lnTo>
                  <a:pt x="620" y="674"/>
                </a:lnTo>
                <a:lnTo>
                  <a:pt x="621" y="674"/>
                </a:lnTo>
                <a:lnTo>
                  <a:pt x="621" y="676"/>
                </a:lnTo>
                <a:lnTo>
                  <a:pt x="621" y="677"/>
                </a:lnTo>
                <a:lnTo>
                  <a:pt x="620" y="678"/>
                </a:lnTo>
                <a:lnTo>
                  <a:pt x="621" y="678"/>
                </a:lnTo>
                <a:lnTo>
                  <a:pt x="623" y="678"/>
                </a:lnTo>
                <a:lnTo>
                  <a:pt x="624" y="677"/>
                </a:lnTo>
                <a:lnTo>
                  <a:pt x="624" y="678"/>
                </a:lnTo>
                <a:lnTo>
                  <a:pt x="624" y="679"/>
                </a:lnTo>
                <a:lnTo>
                  <a:pt x="624" y="681"/>
                </a:lnTo>
                <a:lnTo>
                  <a:pt x="624" y="682"/>
                </a:lnTo>
                <a:lnTo>
                  <a:pt x="625" y="682"/>
                </a:lnTo>
                <a:lnTo>
                  <a:pt x="625" y="683"/>
                </a:lnTo>
                <a:lnTo>
                  <a:pt x="625" y="685"/>
                </a:lnTo>
                <a:lnTo>
                  <a:pt x="625" y="686"/>
                </a:lnTo>
                <a:lnTo>
                  <a:pt x="625" y="687"/>
                </a:lnTo>
                <a:lnTo>
                  <a:pt x="627" y="687"/>
                </a:lnTo>
                <a:lnTo>
                  <a:pt x="625" y="689"/>
                </a:lnTo>
                <a:lnTo>
                  <a:pt x="627" y="687"/>
                </a:lnTo>
                <a:lnTo>
                  <a:pt x="627" y="689"/>
                </a:lnTo>
                <a:lnTo>
                  <a:pt x="628" y="689"/>
                </a:lnTo>
                <a:lnTo>
                  <a:pt x="628" y="690"/>
                </a:lnTo>
                <a:lnTo>
                  <a:pt x="628" y="691"/>
                </a:lnTo>
                <a:lnTo>
                  <a:pt x="628" y="693"/>
                </a:lnTo>
                <a:lnTo>
                  <a:pt x="629" y="693"/>
                </a:lnTo>
                <a:lnTo>
                  <a:pt x="629" y="691"/>
                </a:lnTo>
                <a:lnTo>
                  <a:pt x="631" y="693"/>
                </a:lnTo>
                <a:lnTo>
                  <a:pt x="632" y="693"/>
                </a:lnTo>
                <a:lnTo>
                  <a:pt x="633" y="693"/>
                </a:lnTo>
                <a:lnTo>
                  <a:pt x="634" y="693"/>
                </a:lnTo>
                <a:lnTo>
                  <a:pt x="636" y="693"/>
                </a:lnTo>
                <a:lnTo>
                  <a:pt x="636" y="694"/>
                </a:lnTo>
                <a:lnTo>
                  <a:pt x="634" y="694"/>
                </a:lnTo>
                <a:lnTo>
                  <a:pt x="633" y="694"/>
                </a:lnTo>
                <a:lnTo>
                  <a:pt x="633" y="695"/>
                </a:lnTo>
                <a:lnTo>
                  <a:pt x="634" y="695"/>
                </a:lnTo>
                <a:lnTo>
                  <a:pt x="634" y="697"/>
                </a:lnTo>
                <a:lnTo>
                  <a:pt x="633" y="697"/>
                </a:lnTo>
                <a:lnTo>
                  <a:pt x="633" y="698"/>
                </a:lnTo>
                <a:lnTo>
                  <a:pt x="634" y="697"/>
                </a:lnTo>
                <a:lnTo>
                  <a:pt x="634" y="695"/>
                </a:lnTo>
                <a:lnTo>
                  <a:pt x="636" y="695"/>
                </a:lnTo>
                <a:lnTo>
                  <a:pt x="637" y="695"/>
                </a:lnTo>
                <a:lnTo>
                  <a:pt x="637" y="697"/>
                </a:lnTo>
                <a:lnTo>
                  <a:pt x="638" y="698"/>
                </a:lnTo>
                <a:lnTo>
                  <a:pt x="638" y="699"/>
                </a:lnTo>
                <a:lnTo>
                  <a:pt x="637" y="699"/>
                </a:lnTo>
                <a:lnTo>
                  <a:pt x="638" y="700"/>
                </a:lnTo>
                <a:lnTo>
                  <a:pt x="637" y="702"/>
                </a:lnTo>
                <a:lnTo>
                  <a:pt x="636" y="702"/>
                </a:lnTo>
                <a:lnTo>
                  <a:pt x="636" y="703"/>
                </a:lnTo>
                <a:lnTo>
                  <a:pt x="634" y="703"/>
                </a:lnTo>
                <a:lnTo>
                  <a:pt x="636" y="703"/>
                </a:lnTo>
                <a:lnTo>
                  <a:pt x="634" y="704"/>
                </a:lnTo>
                <a:lnTo>
                  <a:pt x="633" y="704"/>
                </a:lnTo>
                <a:lnTo>
                  <a:pt x="633" y="703"/>
                </a:lnTo>
                <a:lnTo>
                  <a:pt x="633" y="702"/>
                </a:lnTo>
                <a:lnTo>
                  <a:pt x="633" y="703"/>
                </a:lnTo>
                <a:lnTo>
                  <a:pt x="632" y="703"/>
                </a:lnTo>
                <a:lnTo>
                  <a:pt x="632" y="704"/>
                </a:lnTo>
                <a:lnTo>
                  <a:pt x="631" y="704"/>
                </a:lnTo>
                <a:lnTo>
                  <a:pt x="629" y="704"/>
                </a:lnTo>
                <a:lnTo>
                  <a:pt x="628" y="706"/>
                </a:lnTo>
                <a:lnTo>
                  <a:pt x="627" y="707"/>
                </a:lnTo>
                <a:lnTo>
                  <a:pt x="625" y="708"/>
                </a:lnTo>
                <a:lnTo>
                  <a:pt x="624" y="710"/>
                </a:lnTo>
                <a:lnTo>
                  <a:pt x="624" y="711"/>
                </a:lnTo>
                <a:lnTo>
                  <a:pt x="623" y="712"/>
                </a:lnTo>
                <a:lnTo>
                  <a:pt x="621" y="712"/>
                </a:lnTo>
                <a:lnTo>
                  <a:pt x="621" y="714"/>
                </a:lnTo>
                <a:lnTo>
                  <a:pt x="620" y="714"/>
                </a:lnTo>
                <a:lnTo>
                  <a:pt x="619" y="715"/>
                </a:lnTo>
                <a:lnTo>
                  <a:pt x="617" y="715"/>
                </a:lnTo>
                <a:lnTo>
                  <a:pt x="616" y="715"/>
                </a:lnTo>
                <a:lnTo>
                  <a:pt x="616" y="716"/>
                </a:lnTo>
                <a:lnTo>
                  <a:pt x="615" y="717"/>
                </a:lnTo>
                <a:lnTo>
                  <a:pt x="614" y="717"/>
                </a:lnTo>
                <a:lnTo>
                  <a:pt x="612" y="719"/>
                </a:lnTo>
                <a:lnTo>
                  <a:pt x="611" y="720"/>
                </a:lnTo>
                <a:lnTo>
                  <a:pt x="610" y="721"/>
                </a:lnTo>
                <a:lnTo>
                  <a:pt x="608" y="721"/>
                </a:lnTo>
                <a:lnTo>
                  <a:pt x="608" y="723"/>
                </a:lnTo>
                <a:lnTo>
                  <a:pt x="607" y="723"/>
                </a:lnTo>
                <a:lnTo>
                  <a:pt x="607" y="724"/>
                </a:lnTo>
                <a:lnTo>
                  <a:pt x="606" y="725"/>
                </a:lnTo>
                <a:lnTo>
                  <a:pt x="606" y="727"/>
                </a:lnTo>
                <a:lnTo>
                  <a:pt x="606" y="728"/>
                </a:lnTo>
                <a:lnTo>
                  <a:pt x="606" y="729"/>
                </a:lnTo>
                <a:lnTo>
                  <a:pt x="606" y="731"/>
                </a:lnTo>
                <a:lnTo>
                  <a:pt x="604" y="731"/>
                </a:lnTo>
                <a:lnTo>
                  <a:pt x="604" y="732"/>
                </a:lnTo>
                <a:lnTo>
                  <a:pt x="602" y="732"/>
                </a:lnTo>
                <a:lnTo>
                  <a:pt x="600" y="733"/>
                </a:lnTo>
                <a:lnTo>
                  <a:pt x="599" y="733"/>
                </a:lnTo>
                <a:lnTo>
                  <a:pt x="599" y="732"/>
                </a:lnTo>
                <a:lnTo>
                  <a:pt x="598" y="732"/>
                </a:lnTo>
                <a:lnTo>
                  <a:pt x="596" y="733"/>
                </a:lnTo>
                <a:lnTo>
                  <a:pt x="596" y="732"/>
                </a:lnTo>
                <a:lnTo>
                  <a:pt x="596" y="733"/>
                </a:lnTo>
                <a:lnTo>
                  <a:pt x="595" y="733"/>
                </a:lnTo>
                <a:lnTo>
                  <a:pt x="594" y="733"/>
                </a:lnTo>
                <a:lnTo>
                  <a:pt x="591" y="733"/>
                </a:lnTo>
                <a:lnTo>
                  <a:pt x="591" y="734"/>
                </a:lnTo>
                <a:lnTo>
                  <a:pt x="590" y="734"/>
                </a:lnTo>
                <a:lnTo>
                  <a:pt x="590" y="733"/>
                </a:lnTo>
                <a:lnTo>
                  <a:pt x="589" y="733"/>
                </a:lnTo>
                <a:lnTo>
                  <a:pt x="587" y="733"/>
                </a:lnTo>
                <a:lnTo>
                  <a:pt x="587" y="732"/>
                </a:lnTo>
                <a:lnTo>
                  <a:pt x="586" y="732"/>
                </a:lnTo>
                <a:lnTo>
                  <a:pt x="585" y="732"/>
                </a:lnTo>
                <a:lnTo>
                  <a:pt x="583" y="732"/>
                </a:lnTo>
                <a:lnTo>
                  <a:pt x="582" y="732"/>
                </a:lnTo>
                <a:lnTo>
                  <a:pt x="581" y="732"/>
                </a:lnTo>
                <a:lnTo>
                  <a:pt x="581" y="731"/>
                </a:lnTo>
                <a:lnTo>
                  <a:pt x="579" y="731"/>
                </a:lnTo>
                <a:lnTo>
                  <a:pt x="578" y="732"/>
                </a:lnTo>
                <a:lnTo>
                  <a:pt x="577" y="732"/>
                </a:lnTo>
                <a:lnTo>
                  <a:pt x="576" y="732"/>
                </a:lnTo>
                <a:lnTo>
                  <a:pt x="574" y="733"/>
                </a:lnTo>
                <a:lnTo>
                  <a:pt x="574" y="734"/>
                </a:lnTo>
                <a:lnTo>
                  <a:pt x="574" y="736"/>
                </a:lnTo>
                <a:lnTo>
                  <a:pt x="573" y="736"/>
                </a:lnTo>
                <a:lnTo>
                  <a:pt x="572" y="736"/>
                </a:lnTo>
                <a:lnTo>
                  <a:pt x="570" y="734"/>
                </a:lnTo>
                <a:lnTo>
                  <a:pt x="569" y="734"/>
                </a:lnTo>
                <a:lnTo>
                  <a:pt x="569" y="736"/>
                </a:lnTo>
                <a:lnTo>
                  <a:pt x="568" y="736"/>
                </a:lnTo>
                <a:lnTo>
                  <a:pt x="566" y="737"/>
                </a:lnTo>
                <a:lnTo>
                  <a:pt x="565" y="737"/>
                </a:lnTo>
                <a:lnTo>
                  <a:pt x="564" y="737"/>
                </a:lnTo>
                <a:lnTo>
                  <a:pt x="562" y="737"/>
                </a:lnTo>
                <a:lnTo>
                  <a:pt x="561" y="737"/>
                </a:lnTo>
                <a:lnTo>
                  <a:pt x="560" y="737"/>
                </a:lnTo>
                <a:lnTo>
                  <a:pt x="559" y="738"/>
                </a:lnTo>
                <a:lnTo>
                  <a:pt x="557" y="740"/>
                </a:lnTo>
                <a:lnTo>
                  <a:pt x="557" y="741"/>
                </a:lnTo>
                <a:lnTo>
                  <a:pt x="556" y="742"/>
                </a:lnTo>
                <a:lnTo>
                  <a:pt x="555" y="742"/>
                </a:lnTo>
                <a:lnTo>
                  <a:pt x="555" y="744"/>
                </a:lnTo>
                <a:lnTo>
                  <a:pt x="555" y="745"/>
                </a:lnTo>
                <a:lnTo>
                  <a:pt x="553" y="745"/>
                </a:lnTo>
                <a:lnTo>
                  <a:pt x="552" y="745"/>
                </a:lnTo>
                <a:lnTo>
                  <a:pt x="549" y="745"/>
                </a:lnTo>
                <a:lnTo>
                  <a:pt x="548" y="745"/>
                </a:lnTo>
                <a:lnTo>
                  <a:pt x="548" y="746"/>
                </a:lnTo>
                <a:lnTo>
                  <a:pt x="547" y="748"/>
                </a:lnTo>
                <a:lnTo>
                  <a:pt x="545" y="749"/>
                </a:lnTo>
                <a:lnTo>
                  <a:pt x="545" y="750"/>
                </a:lnTo>
                <a:lnTo>
                  <a:pt x="544" y="750"/>
                </a:lnTo>
                <a:lnTo>
                  <a:pt x="543" y="751"/>
                </a:lnTo>
                <a:lnTo>
                  <a:pt x="542" y="751"/>
                </a:lnTo>
                <a:lnTo>
                  <a:pt x="540" y="751"/>
                </a:lnTo>
                <a:lnTo>
                  <a:pt x="542" y="751"/>
                </a:lnTo>
                <a:lnTo>
                  <a:pt x="542" y="753"/>
                </a:lnTo>
                <a:lnTo>
                  <a:pt x="540" y="754"/>
                </a:lnTo>
                <a:lnTo>
                  <a:pt x="540" y="755"/>
                </a:lnTo>
                <a:lnTo>
                  <a:pt x="539" y="757"/>
                </a:lnTo>
                <a:lnTo>
                  <a:pt x="539" y="758"/>
                </a:lnTo>
                <a:lnTo>
                  <a:pt x="539" y="759"/>
                </a:lnTo>
                <a:lnTo>
                  <a:pt x="538" y="759"/>
                </a:lnTo>
                <a:lnTo>
                  <a:pt x="538" y="761"/>
                </a:lnTo>
                <a:lnTo>
                  <a:pt x="535" y="762"/>
                </a:lnTo>
                <a:lnTo>
                  <a:pt x="535" y="763"/>
                </a:lnTo>
                <a:lnTo>
                  <a:pt x="534" y="763"/>
                </a:lnTo>
                <a:lnTo>
                  <a:pt x="534" y="765"/>
                </a:lnTo>
                <a:lnTo>
                  <a:pt x="532" y="766"/>
                </a:lnTo>
                <a:lnTo>
                  <a:pt x="531" y="767"/>
                </a:lnTo>
                <a:lnTo>
                  <a:pt x="531" y="768"/>
                </a:lnTo>
                <a:lnTo>
                  <a:pt x="531" y="770"/>
                </a:lnTo>
                <a:lnTo>
                  <a:pt x="530" y="770"/>
                </a:lnTo>
                <a:lnTo>
                  <a:pt x="530" y="771"/>
                </a:lnTo>
                <a:lnTo>
                  <a:pt x="530" y="772"/>
                </a:lnTo>
                <a:lnTo>
                  <a:pt x="530" y="774"/>
                </a:lnTo>
                <a:lnTo>
                  <a:pt x="531" y="774"/>
                </a:lnTo>
                <a:lnTo>
                  <a:pt x="531" y="775"/>
                </a:lnTo>
                <a:lnTo>
                  <a:pt x="530" y="775"/>
                </a:lnTo>
                <a:lnTo>
                  <a:pt x="528" y="775"/>
                </a:lnTo>
                <a:lnTo>
                  <a:pt x="527" y="776"/>
                </a:lnTo>
                <a:lnTo>
                  <a:pt x="527" y="778"/>
                </a:lnTo>
                <a:lnTo>
                  <a:pt x="527" y="780"/>
                </a:lnTo>
                <a:lnTo>
                  <a:pt x="527" y="782"/>
                </a:lnTo>
                <a:lnTo>
                  <a:pt x="528" y="782"/>
                </a:lnTo>
                <a:lnTo>
                  <a:pt x="528" y="783"/>
                </a:lnTo>
                <a:lnTo>
                  <a:pt x="527" y="783"/>
                </a:lnTo>
                <a:lnTo>
                  <a:pt x="526" y="783"/>
                </a:lnTo>
                <a:lnTo>
                  <a:pt x="526" y="784"/>
                </a:lnTo>
                <a:lnTo>
                  <a:pt x="526" y="786"/>
                </a:lnTo>
                <a:lnTo>
                  <a:pt x="526" y="787"/>
                </a:lnTo>
                <a:lnTo>
                  <a:pt x="526" y="789"/>
                </a:lnTo>
                <a:lnTo>
                  <a:pt x="526" y="791"/>
                </a:lnTo>
                <a:lnTo>
                  <a:pt x="524" y="792"/>
                </a:lnTo>
                <a:lnTo>
                  <a:pt x="524" y="793"/>
                </a:lnTo>
                <a:lnTo>
                  <a:pt x="524" y="795"/>
                </a:lnTo>
                <a:lnTo>
                  <a:pt x="524" y="796"/>
                </a:lnTo>
                <a:lnTo>
                  <a:pt x="524" y="797"/>
                </a:lnTo>
                <a:lnTo>
                  <a:pt x="523" y="799"/>
                </a:lnTo>
                <a:lnTo>
                  <a:pt x="522" y="800"/>
                </a:lnTo>
                <a:lnTo>
                  <a:pt x="522" y="801"/>
                </a:lnTo>
                <a:lnTo>
                  <a:pt x="521" y="803"/>
                </a:lnTo>
                <a:lnTo>
                  <a:pt x="521" y="804"/>
                </a:lnTo>
                <a:lnTo>
                  <a:pt x="521" y="805"/>
                </a:lnTo>
                <a:lnTo>
                  <a:pt x="519" y="805"/>
                </a:lnTo>
                <a:lnTo>
                  <a:pt x="518" y="805"/>
                </a:lnTo>
                <a:lnTo>
                  <a:pt x="517" y="806"/>
                </a:lnTo>
                <a:lnTo>
                  <a:pt x="515" y="806"/>
                </a:lnTo>
                <a:lnTo>
                  <a:pt x="514" y="808"/>
                </a:lnTo>
                <a:lnTo>
                  <a:pt x="513" y="808"/>
                </a:lnTo>
                <a:lnTo>
                  <a:pt x="511" y="809"/>
                </a:lnTo>
                <a:lnTo>
                  <a:pt x="510" y="809"/>
                </a:lnTo>
                <a:lnTo>
                  <a:pt x="509" y="810"/>
                </a:lnTo>
                <a:lnTo>
                  <a:pt x="507" y="810"/>
                </a:lnTo>
                <a:lnTo>
                  <a:pt x="506" y="810"/>
                </a:lnTo>
                <a:lnTo>
                  <a:pt x="505" y="810"/>
                </a:lnTo>
                <a:lnTo>
                  <a:pt x="502" y="810"/>
                </a:lnTo>
                <a:lnTo>
                  <a:pt x="501" y="810"/>
                </a:lnTo>
                <a:lnTo>
                  <a:pt x="501" y="812"/>
                </a:lnTo>
                <a:lnTo>
                  <a:pt x="500" y="812"/>
                </a:lnTo>
                <a:lnTo>
                  <a:pt x="500" y="810"/>
                </a:lnTo>
                <a:lnTo>
                  <a:pt x="500" y="812"/>
                </a:lnTo>
                <a:lnTo>
                  <a:pt x="498" y="812"/>
                </a:lnTo>
                <a:lnTo>
                  <a:pt x="497" y="812"/>
                </a:lnTo>
                <a:lnTo>
                  <a:pt x="496" y="812"/>
                </a:lnTo>
                <a:lnTo>
                  <a:pt x="494" y="812"/>
                </a:lnTo>
                <a:lnTo>
                  <a:pt x="493" y="812"/>
                </a:lnTo>
                <a:lnTo>
                  <a:pt x="492" y="812"/>
                </a:lnTo>
                <a:lnTo>
                  <a:pt x="492" y="813"/>
                </a:lnTo>
                <a:lnTo>
                  <a:pt x="490" y="814"/>
                </a:lnTo>
                <a:lnTo>
                  <a:pt x="489" y="814"/>
                </a:lnTo>
                <a:lnTo>
                  <a:pt x="489" y="813"/>
                </a:lnTo>
                <a:lnTo>
                  <a:pt x="489" y="814"/>
                </a:lnTo>
                <a:lnTo>
                  <a:pt x="488" y="814"/>
                </a:lnTo>
                <a:lnTo>
                  <a:pt x="487" y="814"/>
                </a:lnTo>
                <a:lnTo>
                  <a:pt x="485" y="814"/>
                </a:lnTo>
                <a:lnTo>
                  <a:pt x="484" y="814"/>
                </a:lnTo>
                <a:lnTo>
                  <a:pt x="484" y="816"/>
                </a:lnTo>
                <a:lnTo>
                  <a:pt x="483" y="816"/>
                </a:lnTo>
                <a:lnTo>
                  <a:pt x="481" y="816"/>
                </a:lnTo>
                <a:lnTo>
                  <a:pt x="480" y="816"/>
                </a:lnTo>
                <a:lnTo>
                  <a:pt x="480" y="817"/>
                </a:lnTo>
                <a:lnTo>
                  <a:pt x="479" y="817"/>
                </a:lnTo>
                <a:lnTo>
                  <a:pt x="480" y="817"/>
                </a:lnTo>
                <a:lnTo>
                  <a:pt x="480" y="818"/>
                </a:lnTo>
                <a:lnTo>
                  <a:pt x="477" y="818"/>
                </a:lnTo>
                <a:lnTo>
                  <a:pt x="476" y="818"/>
                </a:lnTo>
                <a:lnTo>
                  <a:pt x="475" y="818"/>
                </a:lnTo>
                <a:lnTo>
                  <a:pt x="473" y="818"/>
                </a:lnTo>
                <a:lnTo>
                  <a:pt x="472" y="818"/>
                </a:lnTo>
                <a:lnTo>
                  <a:pt x="472" y="820"/>
                </a:lnTo>
                <a:lnTo>
                  <a:pt x="471" y="820"/>
                </a:lnTo>
                <a:lnTo>
                  <a:pt x="470" y="820"/>
                </a:lnTo>
                <a:lnTo>
                  <a:pt x="470" y="821"/>
                </a:lnTo>
                <a:lnTo>
                  <a:pt x="468" y="821"/>
                </a:lnTo>
                <a:lnTo>
                  <a:pt x="467" y="821"/>
                </a:lnTo>
                <a:lnTo>
                  <a:pt x="466" y="821"/>
                </a:lnTo>
                <a:lnTo>
                  <a:pt x="464" y="821"/>
                </a:lnTo>
                <a:lnTo>
                  <a:pt x="462" y="821"/>
                </a:lnTo>
                <a:lnTo>
                  <a:pt x="462" y="822"/>
                </a:lnTo>
                <a:lnTo>
                  <a:pt x="460" y="822"/>
                </a:lnTo>
                <a:lnTo>
                  <a:pt x="459" y="822"/>
                </a:lnTo>
                <a:lnTo>
                  <a:pt x="458" y="822"/>
                </a:lnTo>
                <a:lnTo>
                  <a:pt x="455" y="822"/>
                </a:lnTo>
                <a:lnTo>
                  <a:pt x="454" y="823"/>
                </a:lnTo>
                <a:lnTo>
                  <a:pt x="452" y="823"/>
                </a:lnTo>
                <a:lnTo>
                  <a:pt x="451" y="823"/>
                </a:lnTo>
                <a:lnTo>
                  <a:pt x="450" y="822"/>
                </a:lnTo>
                <a:lnTo>
                  <a:pt x="450" y="821"/>
                </a:lnTo>
                <a:lnTo>
                  <a:pt x="451" y="821"/>
                </a:lnTo>
                <a:lnTo>
                  <a:pt x="450" y="821"/>
                </a:lnTo>
                <a:lnTo>
                  <a:pt x="449" y="822"/>
                </a:lnTo>
                <a:lnTo>
                  <a:pt x="447" y="822"/>
                </a:lnTo>
                <a:lnTo>
                  <a:pt x="446" y="822"/>
                </a:lnTo>
                <a:lnTo>
                  <a:pt x="445" y="822"/>
                </a:lnTo>
                <a:lnTo>
                  <a:pt x="443" y="822"/>
                </a:lnTo>
                <a:lnTo>
                  <a:pt x="442" y="823"/>
                </a:lnTo>
                <a:lnTo>
                  <a:pt x="441" y="823"/>
                </a:lnTo>
                <a:lnTo>
                  <a:pt x="439" y="825"/>
                </a:lnTo>
                <a:lnTo>
                  <a:pt x="437" y="826"/>
                </a:lnTo>
                <a:lnTo>
                  <a:pt x="435" y="829"/>
                </a:lnTo>
                <a:lnTo>
                  <a:pt x="434" y="829"/>
                </a:lnTo>
                <a:lnTo>
                  <a:pt x="432" y="831"/>
                </a:lnTo>
                <a:lnTo>
                  <a:pt x="430" y="833"/>
                </a:lnTo>
                <a:lnTo>
                  <a:pt x="428" y="833"/>
                </a:lnTo>
                <a:lnTo>
                  <a:pt x="428" y="831"/>
                </a:lnTo>
                <a:lnTo>
                  <a:pt x="426" y="830"/>
                </a:lnTo>
                <a:lnTo>
                  <a:pt x="425" y="830"/>
                </a:lnTo>
                <a:lnTo>
                  <a:pt x="424" y="831"/>
                </a:lnTo>
                <a:lnTo>
                  <a:pt x="422" y="831"/>
                </a:lnTo>
                <a:lnTo>
                  <a:pt x="421" y="831"/>
                </a:lnTo>
                <a:lnTo>
                  <a:pt x="421" y="833"/>
                </a:lnTo>
                <a:lnTo>
                  <a:pt x="421" y="834"/>
                </a:lnTo>
                <a:lnTo>
                  <a:pt x="420" y="834"/>
                </a:lnTo>
                <a:lnTo>
                  <a:pt x="420" y="835"/>
                </a:lnTo>
                <a:lnTo>
                  <a:pt x="420" y="838"/>
                </a:lnTo>
                <a:lnTo>
                  <a:pt x="418" y="837"/>
                </a:lnTo>
                <a:lnTo>
                  <a:pt x="418" y="835"/>
                </a:lnTo>
                <a:lnTo>
                  <a:pt x="418" y="834"/>
                </a:lnTo>
                <a:lnTo>
                  <a:pt x="418" y="833"/>
                </a:lnTo>
                <a:lnTo>
                  <a:pt x="417" y="834"/>
                </a:lnTo>
                <a:lnTo>
                  <a:pt x="416" y="834"/>
                </a:lnTo>
                <a:lnTo>
                  <a:pt x="416" y="835"/>
                </a:lnTo>
                <a:lnTo>
                  <a:pt x="417" y="835"/>
                </a:lnTo>
                <a:lnTo>
                  <a:pt x="417" y="837"/>
                </a:lnTo>
                <a:lnTo>
                  <a:pt x="416" y="838"/>
                </a:lnTo>
                <a:lnTo>
                  <a:pt x="415" y="839"/>
                </a:lnTo>
                <a:lnTo>
                  <a:pt x="415" y="840"/>
                </a:lnTo>
                <a:lnTo>
                  <a:pt x="415" y="842"/>
                </a:lnTo>
                <a:lnTo>
                  <a:pt x="416" y="842"/>
                </a:lnTo>
                <a:lnTo>
                  <a:pt x="416" y="843"/>
                </a:lnTo>
                <a:lnTo>
                  <a:pt x="416" y="844"/>
                </a:lnTo>
                <a:lnTo>
                  <a:pt x="416" y="846"/>
                </a:lnTo>
                <a:lnTo>
                  <a:pt x="415" y="846"/>
                </a:lnTo>
                <a:lnTo>
                  <a:pt x="415" y="847"/>
                </a:lnTo>
                <a:lnTo>
                  <a:pt x="415" y="850"/>
                </a:lnTo>
                <a:lnTo>
                  <a:pt x="415" y="851"/>
                </a:lnTo>
                <a:lnTo>
                  <a:pt x="415" y="852"/>
                </a:lnTo>
                <a:lnTo>
                  <a:pt x="415" y="854"/>
                </a:lnTo>
                <a:lnTo>
                  <a:pt x="415" y="855"/>
                </a:lnTo>
                <a:lnTo>
                  <a:pt x="416" y="855"/>
                </a:lnTo>
                <a:lnTo>
                  <a:pt x="417" y="856"/>
                </a:lnTo>
                <a:lnTo>
                  <a:pt x="417" y="858"/>
                </a:lnTo>
                <a:lnTo>
                  <a:pt x="417" y="859"/>
                </a:lnTo>
                <a:lnTo>
                  <a:pt x="417" y="860"/>
                </a:lnTo>
                <a:lnTo>
                  <a:pt x="418" y="860"/>
                </a:lnTo>
                <a:lnTo>
                  <a:pt x="420" y="861"/>
                </a:lnTo>
                <a:lnTo>
                  <a:pt x="421" y="861"/>
                </a:lnTo>
                <a:lnTo>
                  <a:pt x="421" y="863"/>
                </a:lnTo>
                <a:lnTo>
                  <a:pt x="421" y="864"/>
                </a:lnTo>
                <a:lnTo>
                  <a:pt x="421" y="865"/>
                </a:lnTo>
                <a:lnTo>
                  <a:pt x="421" y="867"/>
                </a:lnTo>
                <a:lnTo>
                  <a:pt x="421" y="869"/>
                </a:lnTo>
                <a:lnTo>
                  <a:pt x="421" y="871"/>
                </a:lnTo>
                <a:lnTo>
                  <a:pt x="421" y="873"/>
                </a:lnTo>
                <a:lnTo>
                  <a:pt x="421" y="875"/>
                </a:lnTo>
                <a:lnTo>
                  <a:pt x="421" y="877"/>
                </a:lnTo>
                <a:lnTo>
                  <a:pt x="421" y="880"/>
                </a:lnTo>
                <a:lnTo>
                  <a:pt x="421" y="881"/>
                </a:lnTo>
                <a:lnTo>
                  <a:pt x="420" y="881"/>
                </a:lnTo>
                <a:lnTo>
                  <a:pt x="418" y="881"/>
                </a:lnTo>
                <a:lnTo>
                  <a:pt x="417" y="881"/>
                </a:lnTo>
                <a:lnTo>
                  <a:pt x="416" y="880"/>
                </a:lnTo>
                <a:lnTo>
                  <a:pt x="415" y="880"/>
                </a:lnTo>
                <a:lnTo>
                  <a:pt x="413" y="880"/>
                </a:lnTo>
                <a:lnTo>
                  <a:pt x="412" y="878"/>
                </a:lnTo>
                <a:lnTo>
                  <a:pt x="411" y="877"/>
                </a:lnTo>
                <a:lnTo>
                  <a:pt x="411" y="876"/>
                </a:lnTo>
                <a:lnTo>
                  <a:pt x="412" y="876"/>
                </a:lnTo>
                <a:lnTo>
                  <a:pt x="413" y="876"/>
                </a:lnTo>
                <a:lnTo>
                  <a:pt x="413" y="875"/>
                </a:lnTo>
                <a:lnTo>
                  <a:pt x="413" y="873"/>
                </a:lnTo>
                <a:lnTo>
                  <a:pt x="412" y="872"/>
                </a:lnTo>
                <a:lnTo>
                  <a:pt x="413" y="871"/>
                </a:lnTo>
                <a:lnTo>
                  <a:pt x="413" y="869"/>
                </a:lnTo>
                <a:lnTo>
                  <a:pt x="412" y="869"/>
                </a:lnTo>
                <a:lnTo>
                  <a:pt x="411" y="871"/>
                </a:lnTo>
                <a:lnTo>
                  <a:pt x="409" y="869"/>
                </a:lnTo>
                <a:lnTo>
                  <a:pt x="409" y="868"/>
                </a:lnTo>
                <a:lnTo>
                  <a:pt x="411" y="868"/>
                </a:lnTo>
                <a:lnTo>
                  <a:pt x="409" y="868"/>
                </a:lnTo>
                <a:lnTo>
                  <a:pt x="409" y="867"/>
                </a:lnTo>
                <a:lnTo>
                  <a:pt x="411" y="865"/>
                </a:lnTo>
                <a:lnTo>
                  <a:pt x="411" y="864"/>
                </a:lnTo>
                <a:lnTo>
                  <a:pt x="411" y="865"/>
                </a:lnTo>
                <a:lnTo>
                  <a:pt x="409" y="865"/>
                </a:lnTo>
                <a:lnTo>
                  <a:pt x="409" y="864"/>
                </a:lnTo>
                <a:lnTo>
                  <a:pt x="409" y="865"/>
                </a:lnTo>
                <a:lnTo>
                  <a:pt x="409" y="867"/>
                </a:lnTo>
                <a:lnTo>
                  <a:pt x="409" y="868"/>
                </a:lnTo>
                <a:lnTo>
                  <a:pt x="408" y="869"/>
                </a:lnTo>
                <a:lnTo>
                  <a:pt x="407" y="869"/>
                </a:lnTo>
                <a:lnTo>
                  <a:pt x="407" y="868"/>
                </a:lnTo>
                <a:lnTo>
                  <a:pt x="405" y="868"/>
                </a:lnTo>
                <a:lnTo>
                  <a:pt x="404" y="868"/>
                </a:lnTo>
                <a:lnTo>
                  <a:pt x="404" y="869"/>
                </a:lnTo>
                <a:lnTo>
                  <a:pt x="403" y="871"/>
                </a:lnTo>
                <a:lnTo>
                  <a:pt x="403" y="872"/>
                </a:lnTo>
                <a:lnTo>
                  <a:pt x="403" y="873"/>
                </a:lnTo>
                <a:lnTo>
                  <a:pt x="403" y="875"/>
                </a:lnTo>
                <a:lnTo>
                  <a:pt x="404" y="876"/>
                </a:lnTo>
                <a:lnTo>
                  <a:pt x="404" y="877"/>
                </a:lnTo>
                <a:lnTo>
                  <a:pt x="403" y="877"/>
                </a:lnTo>
                <a:lnTo>
                  <a:pt x="404" y="878"/>
                </a:lnTo>
                <a:lnTo>
                  <a:pt x="405" y="880"/>
                </a:lnTo>
                <a:lnTo>
                  <a:pt x="404" y="880"/>
                </a:lnTo>
                <a:lnTo>
                  <a:pt x="404" y="881"/>
                </a:lnTo>
                <a:lnTo>
                  <a:pt x="403" y="881"/>
                </a:lnTo>
                <a:lnTo>
                  <a:pt x="401" y="881"/>
                </a:lnTo>
                <a:lnTo>
                  <a:pt x="401" y="882"/>
                </a:lnTo>
                <a:lnTo>
                  <a:pt x="403" y="882"/>
                </a:lnTo>
                <a:lnTo>
                  <a:pt x="403" y="881"/>
                </a:lnTo>
                <a:lnTo>
                  <a:pt x="404" y="881"/>
                </a:lnTo>
                <a:lnTo>
                  <a:pt x="404" y="882"/>
                </a:lnTo>
                <a:lnTo>
                  <a:pt x="404" y="884"/>
                </a:lnTo>
                <a:lnTo>
                  <a:pt x="405" y="884"/>
                </a:lnTo>
                <a:lnTo>
                  <a:pt x="407" y="884"/>
                </a:lnTo>
                <a:lnTo>
                  <a:pt x="408" y="884"/>
                </a:lnTo>
                <a:lnTo>
                  <a:pt x="409" y="884"/>
                </a:lnTo>
                <a:lnTo>
                  <a:pt x="411" y="884"/>
                </a:lnTo>
                <a:lnTo>
                  <a:pt x="411" y="885"/>
                </a:lnTo>
                <a:lnTo>
                  <a:pt x="409" y="885"/>
                </a:lnTo>
                <a:lnTo>
                  <a:pt x="409" y="886"/>
                </a:lnTo>
                <a:lnTo>
                  <a:pt x="409" y="888"/>
                </a:lnTo>
                <a:lnTo>
                  <a:pt x="408" y="888"/>
                </a:lnTo>
                <a:lnTo>
                  <a:pt x="408" y="889"/>
                </a:lnTo>
                <a:lnTo>
                  <a:pt x="407" y="889"/>
                </a:lnTo>
                <a:lnTo>
                  <a:pt x="407" y="890"/>
                </a:lnTo>
                <a:lnTo>
                  <a:pt x="407" y="889"/>
                </a:lnTo>
                <a:lnTo>
                  <a:pt x="408" y="890"/>
                </a:lnTo>
                <a:lnTo>
                  <a:pt x="409" y="889"/>
                </a:lnTo>
                <a:lnTo>
                  <a:pt x="409" y="888"/>
                </a:lnTo>
                <a:lnTo>
                  <a:pt x="411" y="888"/>
                </a:lnTo>
                <a:lnTo>
                  <a:pt x="411" y="886"/>
                </a:lnTo>
                <a:lnTo>
                  <a:pt x="412" y="886"/>
                </a:lnTo>
                <a:lnTo>
                  <a:pt x="413" y="886"/>
                </a:lnTo>
                <a:lnTo>
                  <a:pt x="413" y="888"/>
                </a:lnTo>
                <a:lnTo>
                  <a:pt x="412" y="889"/>
                </a:lnTo>
                <a:lnTo>
                  <a:pt x="412" y="890"/>
                </a:lnTo>
                <a:lnTo>
                  <a:pt x="413" y="890"/>
                </a:lnTo>
                <a:lnTo>
                  <a:pt x="415" y="890"/>
                </a:lnTo>
                <a:lnTo>
                  <a:pt x="416" y="890"/>
                </a:lnTo>
                <a:lnTo>
                  <a:pt x="416" y="889"/>
                </a:lnTo>
                <a:lnTo>
                  <a:pt x="417" y="889"/>
                </a:lnTo>
                <a:lnTo>
                  <a:pt x="418" y="889"/>
                </a:lnTo>
                <a:lnTo>
                  <a:pt x="418" y="890"/>
                </a:lnTo>
                <a:lnTo>
                  <a:pt x="418" y="892"/>
                </a:lnTo>
                <a:lnTo>
                  <a:pt x="418" y="893"/>
                </a:lnTo>
                <a:lnTo>
                  <a:pt x="417" y="894"/>
                </a:lnTo>
                <a:lnTo>
                  <a:pt x="416" y="895"/>
                </a:lnTo>
                <a:lnTo>
                  <a:pt x="415" y="895"/>
                </a:lnTo>
                <a:lnTo>
                  <a:pt x="413" y="895"/>
                </a:lnTo>
                <a:lnTo>
                  <a:pt x="413" y="897"/>
                </a:lnTo>
                <a:lnTo>
                  <a:pt x="412" y="897"/>
                </a:lnTo>
                <a:lnTo>
                  <a:pt x="412" y="895"/>
                </a:lnTo>
                <a:lnTo>
                  <a:pt x="412" y="897"/>
                </a:lnTo>
                <a:lnTo>
                  <a:pt x="411" y="897"/>
                </a:lnTo>
                <a:lnTo>
                  <a:pt x="411" y="895"/>
                </a:lnTo>
                <a:lnTo>
                  <a:pt x="409" y="895"/>
                </a:lnTo>
                <a:lnTo>
                  <a:pt x="411" y="897"/>
                </a:lnTo>
                <a:lnTo>
                  <a:pt x="409" y="897"/>
                </a:lnTo>
                <a:lnTo>
                  <a:pt x="409" y="898"/>
                </a:lnTo>
                <a:lnTo>
                  <a:pt x="411" y="898"/>
                </a:lnTo>
                <a:lnTo>
                  <a:pt x="412" y="898"/>
                </a:lnTo>
                <a:lnTo>
                  <a:pt x="413" y="897"/>
                </a:lnTo>
                <a:lnTo>
                  <a:pt x="413" y="898"/>
                </a:lnTo>
                <a:lnTo>
                  <a:pt x="413" y="899"/>
                </a:lnTo>
                <a:lnTo>
                  <a:pt x="412" y="899"/>
                </a:lnTo>
                <a:lnTo>
                  <a:pt x="412" y="901"/>
                </a:lnTo>
                <a:lnTo>
                  <a:pt x="411" y="902"/>
                </a:lnTo>
                <a:lnTo>
                  <a:pt x="411" y="903"/>
                </a:lnTo>
                <a:lnTo>
                  <a:pt x="409" y="903"/>
                </a:lnTo>
                <a:lnTo>
                  <a:pt x="409" y="905"/>
                </a:lnTo>
                <a:lnTo>
                  <a:pt x="408" y="905"/>
                </a:lnTo>
                <a:lnTo>
                  <a:pt x="405" y="907"/>
                </a:lnTo>
                <a:lnTo>
                  <a:pt x="405" y="909"/>
                </a:lnTo>
                <a:lnTo>
                  <a:pt x="404" y="909"/>
                </a:lnTo>
                <a:lnTo>
                  <a:pt x="404" y="910"/>
                </a:lnTo>
                <a:lnTo>
                  <a:pt x="404" y="911"/>
                </a:lnTo>
                <a:lnTo>
                  <a:pt x="404" y="912"/>
                </a:lnTo>
                <a:lnTo>
                  <a:pt x="401" y="914"/>
                </a:lnTo>
                <a:lnTo>
                  <a:pt x="401" y="915"/>
                </a:lnTo>
                <a:lnTo>
                  <a:pt x="400" y="915"/>
                </a:lnTo>
                <a:lnTo>
                  <a:pt x="400" y="916"/>
                </a:lnTo>
                <a:lnTo>
                  <a:pt x="399" y="918"/>
                </a:lnTo>
                <a:lnTo>
                  <a:pt x="397" y="918"/>
                </a:lnTo>
                <a:lnTo>
                  <a:pt x="396" y="918"/>
                </a:lnTo>
                <a:lnTo>
                  <a:pt x="396" y="916"/>
                </a:lnTo>
                <a:lnTo>
                  <a:pt x="396" y="918"/>
                </a:lnTo>
                <a:lnTo>
                  <a:pt x="396" y="919"/>
                </a:lnTo>
                <a:lnTo>
                  <a:pt x="395" y="919"/>
                </a:lnTo>
                <a:lnTo>
                  <a:pt x="395" y="920"/>
                </a:lnTo>
                <a:lnTo>
                  <a:pt x="395" y="922"/>
                </a:lnTo>
                <a:lnTo>
                  <a:pt x="394" y="923"/>
                </a:lnTo>
                <a:lnTo>
                  <a:pt x="394" y="924"/>
                </a:lnTo>
                <a:lnTo>
                  <a:pt x="392" y="926"/>
                </a:lnTo>
                <a:lnTo>
                  <a:pt x="392" y="927"/>
                </a:lnTo>
                <a:lnTo>
                  <a:pt x="392" y="928"/>
                </a:lnTo>
                <a:lnTo>
                  <a:pt x="391" y="930"/>
                </a:lnTo>
                <a:lnTo>
                  <a:pt x="391" y="931"/>
                </a:lnTo>
                <a:lnTo>
                  <a:pt x="390" y="931"/>
                </a:lnTo>
                <a:lnTo>
                  <a:pt x="388" y="930"/>
                </a:lnTo>
                <a:lnTo>
                  <a:pt x="387" y="930"/>
                </a:lnTo>
                <a:lnTo>
                  <a:pt x="387" y="931"/>
                </a:lnTo>
                <a:lnTo>
                  <a:pt x="387" y="933"/>
                </a:lnTo>
                <a:lnTo>
                  <a:pt x="386" y="935"/>
                </a:lnTo>
                <a:lnTo>
                  <a:pt x="384" y="935"/>
                </a:lnTo>
                <a:lnTo>
                  <a:pt x="384" y="936"/>
                </a:lnTo>
                <a:lnTo>
                  <a:pt x="384" y="937"/>
                </a:lnTo>
                <a:lnTo>
                  <a:pt x="384" y="939"/>
                </a:lnTo>
                <a:lnTo>
                  <a:pt x="383" y="939"/>
                </a:lnTo>
                <a:lnTo>
                  <a:pt x="383" y="940"/>
                </a:lnTo>
                <a:lnTo>
                  <a:pt x="382" y="940"/>
                </a:lnTo>
                <a:lnTo>
                  <a:pt x="380" y="941"/>
                </a:lnTo>
                <a:lnTo>
                  <a:pt x="379" y="943"/>
                </a:lnTo>
                <a:lnTo>
                  <a:pt x="379" y="944"/>
                </a:lnTo>
                <a:lnTo>
                  <a:pt x="379" y="945"/>
                </a:lnTo>
                <a:lnTo>
                  <a:pt x="378" y="945"/>
                </a:lnTo>
                <a:lnTo>
                  <a:pt x="377" y="945"/>
                </a:lnTo>
                <a:lnTo>
                  <a:pt x="375" y="947"/>
                </a:lnTo>
                <a:lnTo>
                  <a:pt x="374" y="948"/>
                </a:lnTo>
                <a:lnTo>
                  <a:pt x="374" y="949"/>
                </a:lnTo>
                <a:lnTo>
                  <a:pt x="373" y="949"/>
                </a:lnTo>
                <a:lnTo>
                  <a:pt x="371" y="948"/>
                </a:lnTo>
                <a:lnTo>
                  <a:pt x="371" y="949"/>
                </a:lnTo>
                <a:lnTo>
                  <a:pt x="373" y="949"/>
                </a:lnTo>
                <a:lnTo>
                  <a:pt x="374" y="950"/>
                </a:lnTo>
                <a:lnTo>
                  <a:pt x="373" y="950"/>
                </a:lnTo>
                <a:lnTo>
                  <a:pt x="371" y="952"/>
                </a:lnTo>
                <a:lnTo>
                  <a:pt x="370" y="953"/>
                </a:lnTo>
                <a:lnTo>
                  <a:pt x="369" y="954"/>
                </a:lnTo>
                <a:lnTo>
                  <a:pt x="369" y="956"/>
                </a:lnTo>
                <a:lnTo>
                  <a:pt x="367" y="957"/>
                </a:lnTo>
                <a:lnTo>
                  <a:pt x="367" y="958"/>
                </a:lnTo>
                <a:lnTo>
                  <a:pt x="367" y="960"/>
                </a:lnTo>
                <a:lnTo>
                  <a:pt x="367" y="961"/>
                </a:lnTo>
                <a:lnTo>
                  <a:pt x="369" y="961"/>
                </a:lnTo>
                <a:lnTo>
                  <a:pt x="369" y="962"/>
                </a:lnTo>
                <a:lnTo>
                  <a:pt x="367" y="964"/>
                </a:lnTo>
                <a:lnTo>
                  <a:pt x="367" y="965"/>
                </a:lnTo>
                <a:lnTo>
                  <a:pt x="367" y="964"/>
                </a:lnTo>
                <a:lnTo>
                  <a:pt x="366" y="964"/>
                </a:lnTo>
                <a:lnTo>
                  <a:pt x="365" y="964"/>
                </a:lnTo>
                <a:lnTo>
                  <a:pt x="365" y="965"/>
                </a:lnTo>
                <a:lnTo>
                  <a:pt x="365" y="966"/>
                </a:lnTo>
                <a:lnTo>
                  <a:pt x="363" y="966"/>
                </a:lnTo>
                <a:lnTo>
                  <a:pt x="363" y="967"/>
                </a:lnTo>
                <a:lnTo>
                  <a:pt x="363" y="969"/>
                </a:lnTo>
                <a:lnTo>
                  <a:pt x="363" y="970"/>
                </a:lnTo>
                <a:lnTo>
                  <a:pt x="362" y="970"/>
                </a:lnTo>
                <a:lnTo>
                  <a:pt x="362" y="969"/>
                </a:lnTo>
                <a:lnTo>
                  <a:pt x="361" y="970"/>
                </a:lnTo>
                <a:lnTo>
                  <a:pt x="361" y="971"/>
                </a:lnTo>
                <a:lnTo>
                  <a:pt x="360" y="971"/>
                </a:lnTo>
                <a:lnTo>
                  <a:pt x="358" y="973"/>
                </a:lnTo>
                <a:lnTo>
                  <a:pt x="358" y="974"/>
                </a:lnTo>
                <a:lnTo>
                  <a:pt x="358" y="975"/>
                </a:lnTo>
                <a:lnTo>
                  <a:pt x="357" y="975"/>
                </a:lnTo>
                <a:lnTo>
                  <a:pt x="358" y="975"/>
                </a:lnTo>
                <a:lnTo>
                  <a:pt x="357" y="977"/>
                </a:lnTo>
                <a:lnTo>
                  <a:pt x="357" y="978"/>
                </a:lnTo>
                <a:lnTo>
                  <a:pt x="357" y="979"/>
                </a:lnTo>
                <a:lnTo>
                  <a:pt x="356" y="978"/>
                </a:lnTo>
                <a:lnTo>
                  <a:pt x="354" y="977"/>
                </a:lnTo>
                <a:lnTo>
                  <a:pt x="353" y="977"/>
                </a:lnTo>
                <a:lnTo>
                  <a:pt x="352" y="977"/>
                </a:lnTo>
                <a:lnTo>
                  <a:pt x="350" y="978"/>
                </a:lnTo>
                <a:lnTo>
                  <a:pt x="349" y="978"/>
                </a:lnTo>
                <a:lnTo>
                  <a:pt x="349" y="979"/>
                </a:lnTo>
                <a:lnTo>
                  <a:pt x="346" y="982"/>
                </a:lnTo>
                <a:lnTo>
                  <a:pt x="345" y="983"/>
                </a:lnTo>
                <a:lnTo>
                  <a:pt x="345" y="982"/>
                </a:lnTo>
                <a:lnTo>
                  <a:pt x="344" y="982"/>
                </a:lnTo>
                <a:lnTo>
                  <a:pt x="343" y="983"/>
                </a:lnTo>
                <a:lnTo>
                  <a:pt x="343" y="984"/>
                </a:lnTo>
                <a:lnTo>
                  <a:pt x="341" y="984"/>
                </a:lnTo>
                <a:lnTo>
                  <a:pt x="341" y="986"/>
                </a:lnTo>
                <a:lnTo>
                  <a:pt x="340" y="987"/>
                </a:lnTo>
                <a:lnTo>
                  <a:pt x="340" y="988"/>
                </a:lnTo>
                <a:lnTo>
                  <a:pt x="341" y="990"/>
                </a:lnTo>
                <a:lnTo>
                  <a:pt x="337" y="990"/>
                </a:lnTo>
                <a:lnTo>
                  <a:pt x="336" y="990"/>
                </a:lnTo>
                <a:lnTo>
                  <a:pt x="336" y="991"/>
                </a:lnTo>
                <a:lnTo>
                  <a:pt x="335" y="991"/>
                </a:lnTo>
                <a:lnTo>
                  <a:pt x="333" y="991"/>
                </a:lnTo>
                <a:lnTo>
                  <a:pt x="335" y="992"/>
                </a:lnTo>
                <a:lnTo>
                  <a:pt x="333" y="992"/>
                </a:lnTo>
                <a:lnTo>
                  <a:pt x="333" y="994"/>
                </a:lnTo>
                <a:lnTo>
                  <a:pt x="333" y="995"/>
                </a:lnTo>
                <a:lnTo>
                  <a:pt x="332" y="994"/>
                </a:lnTo>
                <a:lnTo>
                  <a:pt x="332" y="995"/>
                </a:lnTo>
                <a:lnTo>
                  <a:pt x="331" y="995"/>
                </a:lnTo>
                <a:lnTo>
                  <a:pt x="331" y="996"/>
                </a:lnTo>
                <a:lnTo>
                  <a:pt x="331" y="998"/>
                </a:lnTo>
                <a:lnTo>
                  <a:pt x="329" y="998"/>
                </a:lnTo>
                <a:lnTo>
                  <a:pt x="328" y="998"/>
                </a:lnTo>
                <a:lnTo>
                  <a:pt x="328" y="999"/>
                </a:lnTo>
                <a:lnTo>
                  <a:pt x="328" y="1000"/>
                </a:lnTo>
                <a:lnTo>
                  <a:pt x="328" y="1002"/>
                </a:lnTo>
                <a:lnTo>
                  <a:pt x="327" y="1002"/>
                </a:lnTo>
                <a:lnTo>
                  <a:pt x="327" y="1003"/>
                </a:lnTo>
                <a:lnTo>
                  <a:pt x="325" y="1003"/>
                </a:lnTo>
                <a:lnTo>
                  <a:pt x="325" y="1004"/>
                </a:lnTo>
                <a:lnTo>
                  <a:pt x="324" y="1004"/>
                </a:lnTo>
                <a:lnTo>
                  <a:pt x="323" y="1004"/>
                </a:lnTo>
                <a:lnTo>
                  <a:pt x="323" y="1005"/>
                </a:lnTo>
                <a:lnTo>
                  <a:pt x="322" y="1005"/>
                </a:lnTo>
                <a:lnTo>
                  <a:pt x="320" y="1005"/>
                </a:lnTo>
                <a:lnTo>
                  <a:pt x="319" y="1005"/>
                </a:lnTo>
                <a:lnTo>
                  <a:pt x="318" y="1005"/>
                </a:lnTo>
                <a:lnTo>
                  <a:pt x="316" y="1004"/>
                </a:lnTo>
                <a:lnTo>
                  <a:pt x="315" y="1004"/>
                </a:lnTo>
                <a:lnTo>
                  <a:pt x="312" y="1004"/>
                </a:lnTo>
                <a:lnTo>
                  <a:pt x="311" y="1004"/>
                </a:lnTo>
                <a:lnTo>
                  <a:pt x="310" y="1004"/>
                </a:lnTo>
                <a:lnTo>
                  <a:pt x="310" y="1005"/>
                </a:lnTo>
                <a:lnTo>
                  <a:pt x="308" y="1005"/>
                </a:lnTo>
                <a:lnTo>
                  <a:pt x="306" y="1005"/>
                </a:lnTo>
                <a:lnTo>
                  <a:pt x="305" y="1005"/>
                </a:lnTo>
                <a:lnTo>
                  <a:pt x="303" y="1008"/>
                </a:lnTo>
                <a:lnTo>
                  <a:pt x="302" y="1008"/>
                </a:lnTo>
                <a:lnTo>
                  <a:pt x="301" y="1008"/>
                </a:lnTo>
                <a:lnTo>
                  <a:pt x="299" y="1008"/>
                </a:lnTo>
                <a:lnTo>
                  <a:pt x="295" y="1009"/>
                </a:lnTo>
                <a:lnTo>
                  <a:pt x="295" y="1011"/>
                </a:lnTo>
                <a:lnTo>
                  <a:pt x="295" y="1009"/>
                </a:lnTo>
                <a:lnTo>
                  <a:pt x="295" y="1008"/>
                </a:lnTo>
                <a:lnTo>
                  <a:pt x="294" y="1008"/>
                </a:lnTo>
                <a:lnTo>
                  <a:pt x="294" y="1007"/>
                </a:lnTo>
                <a:lnTo>
                  <a:pt x="293" y="1007"/>
                </a:lnTo>
                <a:lnTo>
                  <a:pt x="293" y="1008"/>
                </a:lnTo>
                <a:lnTo>
                  <a:pt x="291" y="1008"/>
                </a:lnTo>
                <a:lnTo>
                  <a:pt x="291" y="1009"/>
                </a:lnTo>
                <a:lnTo>
                  <a:pt x="290" y="1009"/>
                </a:lnTo>
                <a:lnTo>
                  <a:pt x="289" y="1009"/>
                </a:lnTo>
                <a:lnTo>
                  <a:pt x="288" y="1011"/>
                </a:lnTo>
                <a:lnTo>
                  <a:pt x="286" y="1011"/>
                </a:lnTo>
                <a:lnTo>
                  <a:pt x="285" y="1011"/>
                </a:lnTo>
                <a:lnTo>
                  <a:pt x="284" y="1011"/>
                </a:lnTo>
                <a:lnTo>
                  <a:pt x="282" y="1011"/>
                </a:lnTo>
                <a:lnTo>
                  <a:pt x="282" y="1012"/>
                </a:lnTo>
                <a:lnTo>
                  <a:pt x="281" y="1012"/>
                </a:lnTo>
                <a:lnTo>
                  <a:pt x="280" y="1012"/>
                </a:lnTo>
                <a:lnTo>
                  <a:pt x="280" y="1013"/>
                </a:lnTo>
                <a:lnTo>
                  <a:pt x="280" y="1015"/>
                </a:lnTo>
                <a:lnTo>
                  <a:pt x="278" y="1015"/>
                </a:lnTo>
                <a:lnTo>
                  <a:pt x="277" y="1015"/>
                </a:lnTo>
                <a:lnTo>
                  <a:pt x="277" y="1013"/>
                </a:lnTo>
                <a:lnTo>
                  <a:pt x="276" y="1012"/>
                </a:lnTo>
                <a:lnTo>
                  <a:pt x="274" y="1012"/>
                </a:lnTo>
                <a:lnTo>
                  <a:pt x="273" y="1012"/>
                </a:lnTo>
                <a:lnTo>
                  <a:pt x="273" y="1013"/>
                </a:lnTo>
                <a:lnTo>
                  <a:pt x="272" y="1015"/>
                </a:lnTo>
                <a:lnTo>
                  <a:pt x="272" y="1016"/>
                </a:lnTo>
                <a:lnTo>
                  <a:pt x="272" y="1017"/>
                </a:lnTo>
                <a:lnTo>
                  <a:pt x="272" y="1019"/>
                </a:lnTo>
                <a:lnTo>
                  <a:pt x="272" y="1020"/>
                </a:lnTo>
                <a:lnTo>
                  <a:pt x="269" y="1021"/>
                </a:lnTo>
                <a:lnTo>
                  <a:pt x="269" y="1022"/>
                </a:lnTo>
                <a:lnTo>
                  <a:pt x="268" y="1024"/>
                </a:lnTo>
                <a:lnTo>
                  <a:pt x="269" y="1025"/>
                </a:lnTo>
                <a:lnTo>
                  <a:pt x="269" y="1026"/>
                </a:lnTo>
                <a:lnTo>
                  <a:pt x="269" y="1028"/>
                </a:lnTo>
                <a:lnTo>
                  <a:pt x="268" y="1029"/>
                </a:lnTo>
                <a:lnTo>
                  <a:pt x="268" y="1032"/>
                </a:lnTo>
                <a:lnTo>
                  <a:pt x="268" y="1033"/>
                </a:lnTo>
                <a:lnTo>
                  <a:pt x="268" y="1034"/>
                </a:lnTo>
                <a:lnTo>
                  <a:pt x="268" y="1036"/>
                </a:lnTo>
                <a:lnTo>
                  <a:pt x="267" y="1036"/>
                </a:lnTo>
                <a:lnTo>
                  <a:pt x="265" y="1036"/>
                </a:lnTo>
                <a:lnTo>
                  <a:pt x="265" y="1034"/>
                </a:lnTo>
                <a:lnTo>
                  <a:pt x="264" y="1034"/>
                </a:lnTo>
                <a:lnTo>
                  <a:pt x="263" y="1036"/>
                </a:lnTo>
                <a:lnTo>
                  <a:pt x="261" y="1036"/>
                </a:lnTo>
                <a:lnTo>
                  <a:pt x="261" y="1034"/>
                </a:lnTo>
                <a:lnTo>
                  <a:pt x="260" y="1036"/>
                </a:lnTo>
                <a:lnTo>
                  <a:pt x="261" y="1036"/>
                </a:lnTo>
                <a:lnTo>
                  <a:pt x="261" y="1037"/>
                </a:lnTo>
                <a:lnTo>
                  <a:pt x="263" y="1038"/>
                </a:lnTo>
                <a:lnTo>
                  <a:pt x="264" y="1038"/>
                </a:lnTo>
                <a:lnTo>
                  <a:pt x="264" y="1041"/>
                </a:lnTo>
                <a:lnTo>
                  <a:pt x="263" y="1041"/>
                </a:lnTo>
                <a:lnTo>
                  <a:pt x="264" y="1042"/>
                </a:lnTo>
                <a:lnTo>
                  <a:pt x="263" y="1043"/>
                </a:lnTo>
                <a:lnTo>
                  <a:pt x="261" y="1043"/>
                </a:lnTo>
                <a:lnTo>
                  <a:pt x="260" y="1043"/>
                </a:lnTo>
                <a:lnTo>
                  <a:pt x="259" y="1043"/>
                </a:lnTo>
                <a:lnTo>
                  <a:pt x="259" y="1045"/>
                </a:lnTo>
                <a:lnTo>
                  <a:pt x="260" y="1045"/>
                </a:lnTo>
                <a:lnTo>
                  <a:pt x="260" y="1046"/>
                </a:lnTo>
                <a:lnTo>
                  <a:pt x="261" y="1046"/>
                </a:lnTo>
                <a:lnTo>
                  <a:pt x="260" y="1047"/>
                </a:lnTo>
                <a:lnTo>
                  <a:pt x="259" y="1046"/>
                </a:lnTo>
                <a:lnTo>
                  <a:pt x="259" y="1047"/>
                </a:lnTo>
                <a:lnTo>
                  <a:pt x="260" y="1049"/>
                </a:lnTo>
                <a:lnTo>
                  <a:pt x="259" y="1049"/>
                </a:lnTo>
                <a:lnTo>
                  <a:pt x="259" y="1050"/>
                </a:lnTo>
                <a:lnTo>
                  <a:pt x="257" y="1051"/>
                </a:lnTo>
                <a:lnTo>
                  <a:pt x="257" y="1053"/>
                </a:lnTo>
                <a:lnTo>
                  <a:pt x="256" y="1053"/>
                </a:lnTo>
                <a:lnTo>
                  <a:pt x="257" y="1054"/>
                </a:lnTo>
                <a:lnTo>
                  <a:pt x="256" y="1055"/>
                </a:lnTo>
                <a:lnTo>
                  <a:pt x="256" y="1056"/>
                </a:lnTo>
                <a:lnTo>
                  <a:pt x="255" y="1058"/>
                </a:lnTo>
                <a:lnTo>
                  <a:pt x="253" y="1056"/>
                </a:lnTo>
                <a:lnTo>
                  <a:pt x="252" y="1058"/>
                </a:lnTo>
                <a:lnTo>
                  <a:pt x="252" y="1059"/>
                </a:lnTo>
                <a:lnTo>
                  <a:pt x="252" y="1060"/>
                </a:lnTo>
                <a:lnTo>
                  <a:pt x="252" y="1059"/>
                </a:lnTo>
                <a:lnTo>
                  <a:pt x="251" y="1059"/>
                </a:lnTo>
                <a:lnTo>
                  <a:pt x="252" y="1059"/>
                </a:lnTo>
                <a:lnTo>
                  <a:pt x="252" y="1060"/>
                </a:lnTo>
                <a:lnTo>
                  <a:pt x="252" y="1062"/>
                </a:lnTo>
                <a:lnTo>
                  <a:pt x="251" y="1063"/>
                </a:lnTo>
                <a:lnTo>
                  <a:pt x="251" y="1064"/>
                </a:lnTo>
                <a:lnTo>
                  <a:pt x="251" y="1066"/>
                </a:lnTo>
                <a:lnTo>
                  <a:pt x="250" y="1066"/>
                </a:lnTo>
                <a:lnTo>
                  <a:pt x="250" y="1067"/>
                </a:lnTo>
                <a:lnTo>
                  <a:pt x="248" y="1067"/>
                </a:lnTo>
                <a:lnTo>
                  <a:pt x="247" y="1067"/>
                </a:lnTo>
                <a:lnTo>
                  <a:pt x="246" y="1067"/>
                </a:lnTo>
                <a:lnTo>
                  <a:pt x="247" y="1067"/>
                </a:lnTo>
                <a:lnTo>
                  <a:pt x="247" y="1068"/>
                </a:lnTo>
                <a:lnTo>
                  <a:pt x="247" y="1070"/>
                </a:lnTo>
                <a:lnTo>
                  <a:pt x="247" y="1071"/>
                </a:lnTo>
                <a:lnTo>
                  <a:pt x="247" y="1072"/>
                </a:lnTo>
                <a:lnTo>
                  <a:pt x="246" y="1072"/>
                </a:lnTo>
                <a:lnTo>
                  <a:pt x="244" y="1072"/>
                </a:lnTo>
                <a:lnTo>
                  <a:pt x="243" y="1072"/>
                </a:lnTo>
                <a:lnTo>
                  <a:pt x="242" y="1072"/>
                </a:lnTo>
                <a:lnTo>
                  <a:pt x="242" y="1073"/>
                </a:lnTo>
                <a:lnTo>
                  <a:pt x="242" y="1075"/>
                </a:lnTo>
                <a:lnTo>
                  <a:pt x="240" y="1075"/>
                </a:lnTo>
                <a:lnTo>
                  <a:pt x="239" y="1075"/>
                </a:lnTo>
                <a:lnTo>
                  <a:pt x="238" y="1075"/>
                </a:lnTo>
                <a:lnTo>
                  <a:pt x="239" y="1075"/>
                </a:lnTo>
                <a:lnTo>
                  <a:pt x="238" y="1073"/>
                </a:lnTo>
                <a:lnTo>
                  <a:pt x="238" y="1075"/>
                </a:lnTo>
                <a:lnTo>
                  <a:pt x="236" y="1076"/>
                </a:lnTo>
                <a:lnTo>
                  <a:pt x="235" y="1076"/>
                </a:lnTo>
                <a:lnTo>
                  <a:pt x="234" y="1076"/>
                </a:lnTo>
                <a:lnTo>
                  <a:pt x="234" y="1077"/>
                </a:lnTo>
                <a:lnTo>
                  <a:pt x="233" y="1077"/>
                </a:lnTo>
                <a:lnTo>
                  <a:pt x="233" y="1079"/>
                </a:lnTo>
                <a:lnTo>
                  <a:pt x="231" y="1079"/>
                </a:lnTo>
                <a:lnTo>
                  <a:pt x="230" y="1079"/>
                </a:lnTo>
                <a:lnTo>
                  <a:pt x="229" y="1080"/>
                </a:lnTo>
                <a:lnTo>
                  <a:pt x="229" y="1081"/>
                </a:lnTo>
                <a:lnTo>
                  <a:pt x="227" y="1081"/>
                </a:lnTo>
                <a:lnTo>
                  <a:pt x="227" y="1080"/>
                </a:lnTo>
                <a:lnTo>
                  <a:pt x="226" y="1080"/>
                </a:lnTo>
                <a:lnTo>
                  <a:pt x="225" y="1081"/>
                </a:lnTo>
                <a:lnTo>
                  <a:pt x="223" y="1081"/>
                </a:lnTo>
                <a:lnTo>
                  <a:pt x="223" y="1083"/>
                </a:lnTo>
                <a:lnTo>
                  <a:pt x="222" y="1084"/>
                </a:lnTo>
                <a:lnTo>
                  <a:pt x="221" y="1084"/>
                </a:lnTo>
                <a:lnTo>
                  <a:pt x="219" y="1084"/>
                </a:lnTo>
                <a:lnTo>
                  <a:pt x="219" y="1085"/>
                </a:lnTo>
                <a:lnTo>
                  <a:pt x="218" y="1087"/>
                </a:lnTo>
                <a:lnTo>
                  <a:pt x="217" y="1087"/>
                </a:lnTo>
                <a:lnTo>
                  <a:pt x="216" y="1088"/>
                </a:lnTo>
                <a:lnTo>
                  <a:pt x="216" y="1089"/>
                </a:lnTo>
                <a:lnTo>
                  <a:pt x="214" y="1091"/>
                </a:lnTo>
                <a:lnTo>
                  <a:pt x="214" y="1092"/>
                </a:lnTo>
                <a:lnTo>
                  <a:pt x="214" y="1093"/>
                </a:lnTo>
                <a:lnTo>
                  <a:pt x="213" y="1093"/>
                </a:lnTo>
                <a:lnTo>
                  <a:pt x="212" y="1094"/>
                </a:lnTo>
                <a:lnTo>
                  <a:pt x="212" y="1096"/>
                </a:lnTo>
                <a:lnTo>
                  <a:pt x="210" y="1096"/>
                </a:lnTo>
                <a:lnTo>
                  <a:pt x="209" y="1097"/>
                </a:lnTo>
                <a:lnTo>
                  <a:pt x="209" y="1098"/>
                </a:lnTo>
                <a:lnTo>
                  <a:pt x="208" y="1098"/>
                </a:lnTo>
                <a:lnTo>
                  <a:pt x="208" y="1097"/>
                </a:lnTo>
                <a:lnTo>
                  <a:pt x="206" y="1097"/>
                </a:lnTo>
                <a:lnTo>
                  <a:pt x="204" y="1097"/>
                </a:lnTo>
                <a:lnTo>
                  <a:pt x="202" y="1097"/>
                </a:lnTo>
                <a:lnTo>
                  <a:pt x="201" y="1098"/>
                </a:lnTo>
                <a:lnTo>
                  <a:pt x="201" y="1100"/>
                </a:lnTo>
                <a:lnTo>
                  <a:pt x="201" y="1101"/>
                </a:lnTo>
                <a:lnTo>
                  <a:pt x="200" y="1102"/>
                </a:lnTo>
                <a:lnTo>
                  <a:pt x="199" y="1102"/>
                </a:lnTo>
                <a:lnTo>
                  <a:pt x="199" y="1104"/>
                </a:lnTo>
                <a:lnTo>
                  <a:pt x="199" y="1106"/>
                </a:lnTo>
                <a:lnTo>
                  <a:pt x="197" y="1106"/>
                </a:lnTo>
                <a:lnTo>
                  <a:pt x="196" y="1108"/>
                </a:lnTo>
                <a:lnTo>
                  <a:pt x="196" y="1109"/>
                </a:lnTo>
                <a:lnTo>
                  <a:pt x="195" y="1109"/>
                </a:lnTo>
                <a:lnTo>
                  <a:pt x="195" y="1110"/>
                </a:lnTo>
                <a:lnTo>
                  <a:pt x="195" y="1111"/>
                </a:lnTo>
                <a:lnTo>
                  <a:pt x="193" y="1111"/>
                </a:lnTo>
                <a:lnTo>
                  <a:pt x="192" y="1113"/>
                </a:lnTo>
                <a:lnTo>
                  <a:pt x="191" y="1113"/>
                </a:lnTo>
                <a:lnTo>
                  <a:pt x="189" y="1114"/>
                </a:lnTo>
                <a:lnTo>
                  <a:pt x="188" y="1114"/>
                </a:lnTo>
                <a:lnTo>
                  <a:pt x="188" y="1115"/>
                </a:lnTo>
                <a:lnTo>
                  <a:pt x="187" y="1115"/>
                </a:lnTo>
                <a:lnTo>
                  <a:pt x="187" y="1117"/>
                </a:lnTo>
                <a:lnTo>
                  <a:pt x="185" y="1117"/>
                </a:lnTo>
                <a:lnTo>
                  <a:pt x="184" y="1117"/>
                </a:lnTo>
                <a:lnTo>
                  <a:pt x="183" y="1117"/>
                </a:lnTo>
                <a:lnTo>
                  <a:pt x="180" y="1117"/>
                </a:lnTo>
                <a:lnTo>
                  <a:pt x="180" y="1118"/>
                </a:lnTo>
                <a:lnTo>
                  <a:pt x="179" y="1118"/>
                </a:lnTo>
                <a:lnTo>
                  <a:pt x="178" y="1117"/>
                </a:lnTo>
                <a:lnTo>
                  <a:pt x="175" y="1117"/>
                </a:lnTo>
                <a:lnTo>
                  <a:pt x="174" y="1117"/>
                </a:lnTo>
                <a:lnTo>
                  <a:pt x="174" y="1118"/>
                </a:lnTo>
                <a:lnTo>
                  <a:pt x="172" y="1119"/>
                </a:lnTo>
                <a:lnTo>
                  <a:pt x="171" y="1121"/>
                </a:lnTo>
                <a:lnTo>
                  <a:pt x="170" y="1121"/>
                </a:lnTo>
                <a:lnTo>
                  <a:pt x="168" y="1121"/>
                </a:lnTo>
                <a:lnTo>
                  <a:pt x="167" y="1121"/>
                </a:lnTo>
                <a:lnTo>
                  <a:pt x="166" y="1122"/>
                </a:lnTo>
                <a:lnTo>
                  <a:pt x="164" y="1122"/>
                </a:lnTo>
                <a:lnTo>
                  <a:pt x="163" y="1123"/>
                </a:lnTo>
                <a:lnTo>
                  <a:pt x="162" y="1123"/>
                </a:lnTo>
                <a:lnTo>
                  <a:pt x="162" y="1122"/>
                </a:lnTo>
                <a:lnTo>
                  <a:pt x="161" y="1123"/>
                </a:lnTo>
                <a:lnTo>
                  <a:pt x="159" y="1123"/>
                </a:lnTo>
                <a:lnTo>
                  <a:pt x="158" y="1123"/>
                </a:lnTo>
                <a:lnTo>
                  <a:pt x="158" y="1122"/>
                </a:lnTo>
                <a:lnTo>
                  <a:pt x="155" y="1122"/>
                </a:lnTo>
                <a:lnTo>
                  <a:pt x="154" y="1122"/>
                </a:lnTo>
                <a:lnTo>
                  <a:pt x="153" y="1121"/>
                </a:lnTo>
                <a:lnTo>
                  <a:pt x="151" y="1121"/>
                </a:lnTo>
                <a:lnTo>
                  <a:pt x="150" y="1119"/>
                </a:lnTo>
                <a:lnTo>
                  <a:pt x="149" y="1119"/>
                </a:lnTo>
                <a:lnTo>
                  <a:pt x="147" y="1119"/>
                </a:lnTo>
                <a:lnTo>
                  <a:pt x="146" y="1119"/>
                </a:lnTo>
                <a:lnTo>
                  <a:pt x="145" y="1121"/>
                </a:lnTo>
                <a:lnTo>
                  <a:pt x="144" y="1121"/>
                </a:lnTo>
                <a:lnTo>
                  <a:pt x="144" y="1122"/>
                </a:lnTo>
                <a:lnTo>
                  <a:pt x="144" y="1123"/>
                </a:lnTo>
                <a:lnTo>
                  <a:pt x="142" y="1125"/>
                </a:lnTo>
                <a:lnTo>
                  <a:pt x="141" y="1125"/>
                </a:lnTo>
                <a:lnTo>
                  <a:pt x="141" y="1126"/>
                </a:lnTo>
                <a:lnTo>
                  <a:pt x="140" y="1127"/>
                </a:lnTo>
                <a:lnTo>
                  <a:pt x="138" y="1127"/>
                </a:lnTo>
                <a:lnTo>
                  <a:pt x="140" y="1128"/>
                </a:lnTo>
                <a:lnTo>
                  <a:pt x="140" y="1130"/>
                </a:lnTo>
                <a:lnTo>
                  <a:pt x="138" y="1130"/>
                </a:lnTo>
                <a:lnTo>
                  <a:pt x="138" y="1131"/>
                </a:lnTo>
                <a:lnTo>
                  <a:pt x="137" y="1132"/>
                </a:lnTo>
                <a:lnTo>
                  <a:pt x="136" y="1132"/>
                </a:lnTo>
                <a:lnTo>
                  <a:pt x="137" y="1132"/>
                </a:lnTo>
                <a:lnTo>
                  <a:pt x="138" y="1131"/>
                </a:lnTo>
                <a:lnTo>
                  <a:pt x="140" y="1131"/>
                </a:lnTo>
                <a:lnTo>
                  <a:pt x="140" y="1132"/>
                </a:lnTo>
                <a:lnTo>
                  <a:pt x="140" y="1134"/>
                </a:lnTo>
                <a:lnTo>
                  <a:pt x="141" y="1135"/>
                </a:lnTo>
                <a:lnTo>
                  <a:pt x="141" y="1136"/>
                </a:lnTo>
                <a:lnTo>
                  <a:pt x="142" y="1136"/>
                </a:lnTo>
                <a:lnTo>
                  <a:pt x="142" y="1138"/>
                </a:lnTo>
                <a:lnTo>
                  <a:pt x="141" y="1139"/>
                </a:lnTo>
                <a:lnTo>
                  <a:pt x="141" y="1140"/>
                </a:lnTo>
                <a:lnTo>
                  <a:pt x="141" y="1142"/>
                </a:lnTo>
                <a:lnTo>
                  <a:pt x="141" y="1143"/>
                </a:lnTo>
                <a:lnTo>
                  <a:pt x="140" y="1144"/>
                </a:lnTo>
                <a:lnTo>
                  <a:pt x="138" y="1145"/>
                </a:lnTo>
                <a:lnTo>
                  <a:pt x="137" y="1147"/>
                </a:lnTo>
                <a:lnTo>
                  <a:pt x="137" y="1148"/>
                </a:lnTo>
                <a:lnTo>
                  <a:pt x="136" y="1148"/>
                </a:lnTo>
                <a:lnTo>
                  <a:pt x="134" y="1151"/>
                </a:lnTo>
                <a:lnTo>
                  <a:pt x="134" y="1152"/>
                </a:lnTo>
                <a:lnTo>
                  <a:pt x="133" y="1153"/>
                </a:lnTo>
                <a:lnTo>
                  <a:pt x="133" y="1155"/>
                </a:lnTo>
                <a:lnTo>
                  <a:pt x="132" y="1156"/>
                </a:lnTo>
                <a:lnTo>
                  <a:pt x="132" y="1157"/>
                </a:lnTo>
                <a:lnTo>
                  <a:pt x="132" y="1159"/>
                </a:lnTo>
                <a:lnTo>
                  <a:pt x="130" y="1160"/>
                </a:lnTo>
                <a:lnTo>
                  <a:pt x="128" y="1161"/>
                </a:lnTo>
                <a:lnTo>
                  <a:pt x="128" y="1160"/>
                </a:lnTo>
                <a:lnTo>
                  <a:pt x="127" y="1157"/>
                </a:lnTo>
                <a:lnTo>
                  <a:pt x="125" y="1157"/>
                </a:lnTo>
                <a:lnTo>
                  <a:pt x="123" y="1157"/>
                </a:lnTo>
                <a:lnTo>
                  <a:pt x="123" y="1156"/>
                </a:lnTo>
                <a:lnTo>
                  <a:pt x="123" y="1155"/>
                </a:lnTo>
                <a:lnTo>
                  <a:pt x="123" y="1153"/>
                </a:lnTo>
                <a:lnTo>
                  <a:pt x="123" y="1155"/>
                </a:lnTo>
                <a:lnTo>
                  <a:pt x="121" y="1155"/>
                </a:lnTo>
                <a:lnTo>
                  <a:pt x="120" y="1155"/>
                </a:lnTo>
                <a:lnTo>
                  <a:pt x="120" y="1156"/>
                </a:lnTo>
                <a:lnTo>
                  <a:pt x="120" y="1157"/>
                </a:lnTo>
                <a:lnTo>
                  <a:pt x="120" y="1159"/>
                </a:lnTo>
                <a:lnTo>
                  <a:pt x="119" y="1159"/>
                </a:lnTo>
                <a:lnTo>
                  <a:pt x="117" y="1160"/>
                </a:lnTo>
                <a:lnTo>
                  <a:pt x="116" y="1159"/>
                </a:lnTo>
                <a:lnTo>
                  <a:pt x="115" y="1159"/>
                </a:lnTo>
                <a:lnTo>
                  <a:pt x="115" y="1157"/>
                </a:lnTo>
                <a:lnTo>
                  <a:pt x="113" y="1156"/>
                </a:lnTo>
                <a:lnTo>
                  <a:pt x="113" y="1155"/>
                </a:lnTo>
                <a:lnTo>
                  <a:pt x="112" y="1153"/>
                </a:lnTo>
                <a:lnTo>
                  <a:pt x="112" y="1152"/>
                </a:lnTo>
                <a:lnTo>
                  <a:pt x="112" y="1153"/>
                </a:lnTo>
                <a:lnTo>
                  <a:pt x="111" y="1153"/>
                </a:lnTo>
                <a:lnTo>
                  <a:pt x="111" y="1152"/>
                </a:lnTo>
                <a:lnTo>
                  <a:pt x="108" y="1152"/>
                </a:lnTo>
                <a:lnTo>
                  <a:pt x="109" y="1153"/>
                </a:lnTo>
                <a:lnTo>
                  <a:pt x="112" y="1153"/>
                </a:lnTo>
                <a:lnTo>
                  <a:pt x="113" y="1155"/>
                </a:lnTo>
                <a:lnTo>
                  <a:pt x="113" y="1156"/>
                </a:lnTo>
                <a:lnTo>
                  <a:pt x="113" y="1157"/>
                </a:lnTo>
                <a:lnTo>
                  <a:pt x="115" y="1159"/>
                </a:lnTo>
                <a:lnTo>
                  <a:pt x="116" y="1160"/>
                </a:lnTo>
                <a:lnTo>
                  <a:pt x="116" y="1161"/>
                </a:lnTo>
                <a:lnTo>
                  <a:pt x="115" y="1161"/>
                </a:lnTo>
                <a:lnTo>
                  <a:pt x="113" y="1160"/>
                </a:lnTo>
                <a:lnTo>
                  <a:pt x="112" y="1160"/>
                </a:lnTo>
                <a:lnTo>
                  <a:pt x="111" y="1160"/>
                </a:lnTo>
                <a:lnTo>
                  <a:pt x="108" y="1161"/>
                </a:lnTo>
                <a:lnTo>
                  <a:pt x="108" y="1163"/>
                </a:lnTo>
                <a:lnTo>
                  <a:pt x="107" y="1161"/>
                </a:lnTo>
                <a:lnTo>
                  <a:pt x="106" y="1161"/>
                </a:lnTo>
                <a:lnTo>
                  <a:pt x="104" y="1161"/>
                </a:lnTo>
                <a:lnTo>
                  <a:pt x="103" y="1161"/>
                </a:lnTo>
                <a:lnTo>
                  <a:pt x="102" y="1161"/>
                </a:lnTo>
                <a:lnTo>
                  <a:pt x="102" y="1163"/>
                </a:lnTo>
                <a:lnTo>
                  <a:pt x="100" y="1164"/>
                </a:lnTo>
                <a:lnTo>
                  <a:pt x="102" y="1165"/>
                </a:lnTo>
                <a:lnTo>
                  <a:pt x="100" y="1165"/>
                </a:lnTo>
                <a:lnTo>
                  <a:pt x="99" y="1165"/>
                </a:lnTo>
                <a:lnTo>
                  <a:pt x="98" y="1166"/>
                </a:lnTo>
                <a:lnTo>
                  <a:pt x="96" y="1166"/>
                </a:lnTo>
                <a:lnTo>
                  <a:pt x="95" y="1166"/>
                </a:lnTo>
                <a:lnTo>
                  <a:pt x="95" y="1168"/>
                </a:lnTo>
                <a:lnTo>
                  <a:pt x="94" y="1169"/>
                </a:lnTo>
                <a:lnTo>
                  <a:pt x="92" y="1170"/>
                </a:lnTo>
                <a:lnTo>
                  <a:pt x="91" y="1170"/>
                </a:lnTo>
                <a:lnTo>
                  <a:pt x="90" y="1170"/>
                </a:lnTo>
                <a:lnTo>
                  <a:pt x="89" y="1173"/>
                </a:lnTo>
                <a:lnTo>
                  <a:pt x="87" y="1173"/>
                </a:lnTo>
                <a:lnTo>
                  <a:pt x="87" y="1174"/>
                </a:lnTo>
                <a:lnTo>
                  <a:pt x="86" y="1174"/>
                </a:lnTo>
                <a:lnTo>
                  <a:pt x="85" y="1176"/>
                </a:lnTo>
                <a:lnTo>
                  <a:pt x="83" y="1176"/>
                </a:lnTo>
                <a:lnTo>
                  <a:pt x="83" y="1177"/>
                </a:lnTo>
                <a:lnTo>
                  <a:pt x="83" y="1178"/>
                </a:lnTo>
                <a:lnTo>
                  <a:pt x="82" y="1178"/>
                </a:lnTo>
                <a:lnTo>
                  <a:pt x="82" y="1180"/>
                </a:lnTo>
                <a:lnTo>
                  <a:pt x="81" y="1181"/>
                </a:lnTo>
                <a:lnTo>
                  <a:pt x="79" y="1180"/>
                </a:lnTo>
                <a:lnTo>
                  <a:pt x="78" y="1180"/>
                </a:lnTo>
                <a:lnTo>
                  <a:pt x="77" y="1181"/>
                </a:lnTo>
                <a:lnTo>
                  <a:pt x="77" y="1182"/>
                </a:lnTo>
                <a:lnTo>
                  <a:pt x="75" y="1182"/>
                </a:lnTo>
                <a:lnTo>
                  <a:pt x="75" y="1183"/>
                </a:lnTo>
                <a:lnTo>
                  <a:pt x="74" y="1185"/>
                </a:lnTo>
                <a:lnTo>
                  <a:pt x="74" y="1186"/>
                </a:lnTo>
                <a:lnTo>
                  <a:pt x="73" y="1186"/>
                </a:lnTo>
                <a:lnTo>
                  <a:pt x="73" y="1187"/>
                </a:lnTo>
                <a:lnTo>
                  <a:pt x="72" y="1189"/>
                </a:lnTo>
                <a:lnTo>
                  <a:pt x="70" y="1190"/>
                </a:lnTo>
                <a:lnTo>
                  <a:pt x="69" y="1191"/>
                </a:lnTo>
                <a:lnTo>
                  <a:pt x="69" y="1190"/>
                </a:lnTo>
                <a:lnTo>
                  <a:pt x="68" y="1190"/>
                </a:lnTo>
                <a:lnTo>
                  <a:pt x="69" y="1190"/>
                </a:lnTo>
                <a:lnTo>
                  <a:pt x="69" y="1191"/>
                </a:lnTo>
                <a:lnTo>
                  <a:pt x="68" y="1191"/>
                </a:lnTo>
                <a:lnTo>
                  <a:pt x="68" y="1193"/>
                </a:lnTo>
                <a:lnTo>
                  <a:pt x="66" y="1193"/>
                </a:lnTo>
                <a:lnTo>
                  <a:pt x="66" y="1191"/>
                </a:lnTo>
                <a:lnTo>
                  <a:pt x="65" y="1191"/>
                </a:lnTo>
                <a:lnTo>
                  <a:pt x="64" y="1191"/>
                </a:lnTo>
                <a:lnTo>
                  <a:pt x="65" y="1191"/>
                </a:lnTo>
                <a:lnTo>
                  <a:pt x="65" y="1193"/>
                </a:lnTo>
                <a:lnTo>
                  <a:pt x="65" y="1194"/>
                </a:lnTo>
                <a:lnTo>
                  <a:pt x="66" y="1194"/>
                </a:lnTo>
                <a:lnTo>
                  <a:pt x="65" y="1197"/>
                </a:lnTo>
                <a:lnTo>
                  <a:pt x="64" y="1198"/>
                </a:lnTo>
                <a:lnTo>
                  <a:pt x="62" y="1198"/>
                </a:lnTo>
                <a:lnTo>
                  <a:pt x="61" y="1198"/>
                </a:lnTo>
                <a:lnTo>
                  <a:pt x="60" y="1198"/>
                </a:lnTo>
                <a:lnTo>
                  <a:pt x="58" y="1198"/>
                </a:lnTo>
                <a:lnTo>
                  <a:pt x="57" y="1197"/>
                </a:lnTo>
                <a:lnTo>
                  <a:pt x="56" y="1197"/>
                </a:lnTo>
                <a:lnTo>
                  <a:pt x="56" y="1195"/>
                </a:lnTo>
                <a:lnTo>
                  <a:pt x="57" y="1195"/>
                </a:lnTo>
                <a:lnTo>
                  <a:pt x="56" y="1194"/>
                </a:lnTo>
                <a:lnTo>
                  <a:pt x="56" y="1193"/>
                </a:lnTo>
                <a:lnTo>
                  <a:pt x="57" y="1191"/>
                </a:lnTo>
                <a:lnTo>
                  <a:pt x="57" y="1190"/>
                </a:lnTo>
                <a:lnTo>
                  <a:pt x="57" y="1189"/>
                </a:lnTo>
                <a:lnTo>
                  <a:pt x="57" y="1187"/>
                </a:lnTo>
                <a:lnTo>
                  <a:pt x="58" y="1187"/>
                </a:lnTo>
                <a:lnTo>
                  <a:pt x="58" y="1186"/>
                </a:lnTo>
                <a:lnTo>
                  <a:pt x="60" y="1186"/>
                </a:lnTo>
                <a:lnTo>
                  <a:pt x="60" y="1185"/>
                </a:lnTo>
                <a:lnTo>
                  <a:pt x="60" y="1183"/>
                </a:lnTo>
                <a:lnTo>
                  <a:pt x="61" y="1182"/>
                </a:lnTo>
                <a:lnTo>
                  <a:pt x="61" y="1181"/>
                </a:lnTo>
                <a:lnTo>
                  <a:pt x="61" y="1180"/>
                </a:lnTo>
                <a:lnTo>
                  <a:pt x="62" y="1180"/>
                </a:lnTo>
                <a:lnTo>
                  <a:pt x="64" y="1180"/>
                </a:lnTo>
                <a:lnTo>
                  <a:pt x="64" y="1178"/>
                </a:lnTo>
                <a:lnTo>
                  <a:pt x="64" y="1177"/>
                </a:lnTo>
                <a:lnTo>
                  <a:pt x="65" y="1176"/>
                </a:lnTo>
                <a:lnTo>
                  <a:pt x="65" y="1173"/>
                </a:lnTo>
                <a:lnTo>
                  <a:pt x="66" y="1173"/>
                </a:lnTo>
                <a:lnTo>
                  <a:pt x="66" y="1172"/>
                </a:lnTo>
                <a:lnTo>
                  <a:pt x="66" y="1170"/>
                </a:lnTo>
                <a:lnTo>
                  <a:pt x="66" y="1169"/>
                </a:lnTo>
                <a:lnTo>
                  <a:pt x="65" y="1168"/>
                </a:lnTo>
                <a:lnTo>
                  <a:pt x="66" y="1168"/>
                </a:lnTo>
                <a:lnTo>
                  <a:pt x="66" y="1166"/>
                </a:lnTo>
                <a:lnTo>
                  <a:pt x="66" y="1165"/>
                </a:lnTo>
                <a:lnTo>
                  <a:pt x="66" y="1164"/>
                </a:lnTo>
                <a:lnTo>
                  <a:pt x="66" y="1163"/>
                </a:lnTo>
                <a:lnTo>
                  <a:pt x="65" y="1163"/>
                </a:lnTo>
                <a:lnTo>
                  <a:pt x="65" y="1161"/>
                </a:lnTo>
                <a:lnTo>
                  <a:pt x="65" y="1160"/>
                </a:lnTo>
                <a:lnTo>
                  <a:pt x="65" y="1159"/>
                </a:lnTo>
                <a:lnTo>
                  <a:pt x="66" y="1159"/>
                </a:lnTo>
                <a:lnTo>
                  <a:pt x="68" y="1159"/>
                </a:lnTo>
                <a:lnTo>
                  <a:pt x="68" y="1157"/>
                </a:lnTo>
                <a:lnTo>
                  <a:pt x="68" y="1156"/>
                </a:lnTo>
                <a:lnTo>
                  <a:pt x="66" y="1155"/>
                </a:lnTo>
                <a:lnTo>
                  <a:pt x="68" y="1153"/>
                </a:lnTo>
                <a:lnTo>
                  <a:pt x="69" y="1152"/>
                </a:lnTo>
                <a:lnTo>
                  <a:pt x="70" y="1152"/>
                </a:lnTo>
                <a:lnTo>
                  <a:pt x="70" y="1151"/>
                </a:lnTo>
                <a:lnTo>
                  <a:pt x="72" y="1151"/>
                </a:lnTo>
                <a:lnTo>
                  <a:pt x="72" y="1149"/>
                </a:lnTo>
                <a:lnTo>
                  <a:pt x="70" y="1148"/>
                </a:lnTo>
                <a:lnTo>
                  <a:pt x="70" y="1147"/>
                </a:lnTo>
                <a:lnTo>
                  <a:pt x="72" y="1147"/>
                </a:lnTo>
                <a:lnTo>
                  <a:pt x="73" y="1145"/>
                </a:lnTo>
                <a:lnTo>
                  <a:pt x="72" y="1145"/>
                </a:lnTo>
                <a:lnTo>
                  <a:pt x="72" y="1144"/>
                </a:lnTo>
                <a:lnTo>
                  <a:pt x="73" y="1144"/>
                </a:lnTo>
                <a:lnTo>
                  <a:pt x="74" y="1144"/>
                </a:lnTo>
                <a:lnTo>
                  <a:pt x="74" y="1143"/>
                </a:lnTo>
                <a:lnTo>
                  <a:pt x="77" y="1143"/>
                </a:lnTo>
                <a:lnTo>
                  <a:pt x="75" y="1143"/>
                </a:lnTo>
                <a:lnTo>
                  <a:pt x="75" y="1142"/>
                </a:lnTo>
                <a:lnTo>
                  <a:pt x="77" y="1142"/>
                </a:lnTo>
                <a:lnTo>
                  <a:pt x="77" y="1140"/>
                </a:lnTo>
                <a:lnTo>
                  <a:pt x="75" y="1139"/>
                </a:lnTo>
                <a:lnTo>
                  <a:pt x="75" y="1138"/>
                </a:lnTo>
                <a:lnTo>
                  <a:pt x="74" y="1136"/>
                </a:lnTo>
                <a:lnTo>
                  <a:pt x="74" y="1135"/>
                </a:lnTo>
                <a:lnTo>
                  <a:pt x="74" y="1134"/>
                </a:lnTo>
                <a:lnTo>
                  <a:pt x="75" y="1134"/>
                </a:lnTo>
                <a:lnTo>
                  <a:pt x="77" y="1134"/>
                </a:lnTo>
                <a:lnTo>
                  <a:pt x="77" y="1135"/>
                </a:lnTo>
                <a:lnTo>
                  <a:pt x="77" y="1136"/>
                </a:lnTo>
                <a:lnTo>
                  <a:pt x="78" y="1136"/>
                </a:lnTo>
                <a:lnTo>
                  <a:pt x="78" y="1135"/>
                </a:lnTo>
                <a:lnTo>
                  <a:pt x="79" y="1135"/>
                </a:lnTo>
                <a:lnTo>
                  <a:pt x="79" y="1134"/>
                </a:lnTo>
                <a:lnTo>
                  <a:pt x="79" y="1132"/>
                </a:lnTo>
                <a:lnTo>
                  <a:pt x="79" y="1131"/>
                </a:lnTo>
                <a:lnTo>
                  <a:pt x="81" y="1130"/>
                </a:lnTo>
                <a:lnTo>
                  <a:pt x="81" y="1128"/>
                </a:lnTo>
                <a:lnTo>
                  <a:pt x="82" y="1127"/>
                </a:lnTo>
                <a:lnTo>
                  <a:pt x="82" y="1126"/>
                </a:lnTo>
                <a:lnTo>
                  <a:pt x="83" y="1125"/>
                </a:lnTo>
                <a:lnTo>
                  <a:pt x="83" y="1123"/>
                </a:lnTo>
                <a:lnTo>
                  <a:pt x="85" y="1123"/>
                </a:lnTo>
                <a:lnTo>
                  <a:pt x="85" y="1125"/>
                </a:lnTo>
                <a:lnTo>
                  <a:pt x="86" y="1123"/>
                </a:lnTo>
                <a:lnTo>
                  <a:pt x="87" y="1122"/>
                </a:lnTo>
                <a:lnTo>
                  <a:pt x="87" y="1121"/>
                </a:lnTo>
                <a:lnTo>
                  <a:pt x="89" y="1121"/>
                </a:lnTo>
                <a:lnTo>
                  <a:pt x="90" y="1121"/>
                </a:lnTo>
                <a:lnTo>
                  <a:pt x="90" y="1119"/>
                </a:lnTo>
                <a:lnTo>
                  <a:pt x="92" y="1119"/>
                </a:lnTo>
                <a:lnTo>
                  <a:pt x="92" y="1118"/>
                </a:lnTo>
                <a:lnTo>
                  <a:pt x="92" y="1117"/>
                </a:lnTo>
                <a:lnTo>
                  <a:pt x="92" y="1115"/>
                </a:lnTo>
                <a:lnTo>
                  <a:pt x="94" y="1115"/>
                </a:lnTo>
                <a:lnTo>
                  <a:pt x="94" y="1114"/>
                </a:lnTo>
                <a:lnTo>
                  <a:pt x="95" y="1114"/>
                </a:lnTo>
                <a:lnTo>
                  <a:pt x="94" y="1114"/>
                </a:lnTo>
                <a:lnTo>
                  <a:pt x="92" y="1115"/>
                </a:lnTo>
                <a:lnTo>
                  <a:pt x="91" y="1115"/>
                </a:lnTo>
                <a:lnTo>
                  <a:pt x="90" y="1115"/>
                </a:lnTo>
                <a:lnTo>
                  <a:pt x="90" y="1114"/>
                </a:lnTo>
                <a:lnTo>
                  <a:pt x="91" y="1114"/>
                </a:lnTo>
                <a:lnTo>
                  <a:pt x="92" y="1113"/>
                </a:lnTo>
                <a:lnTo>
                  <a:pt x="94" y="1111"/>
                </a:lnTo>
                <a:lnTo>
                  <a:pt x="95" y="1110"/>
                </a:lnTo>
                <a:lnTo>
                  <a:pt x="95" y="1109"/>
                </a:lnTo>
                <a:lnTo>
                  <a:pt x="95" y="1108"/>
                </a:lnTo>
                <a:lnTo>
                  <a:pt x="96" y="1106"/>
                </a:lnTo>
                <a:lnTo>
                  <a:pt x="98" y="1106"/>
                </a:lnTo>
                <a:lnTo>
                  <a:pt x="98" y="1105"/>
                </a:lnTo>
                <a:lnTo>
                  <a:pt x="99" y="1105"/>
                </a:lnTo>
                <a:lnTo>
                  <a:pt x="99" y="1104"/>
                </a:lnTo>
                <a:lnTo>
                  <a:pt x="100" y="1104"/>
                </a:lnTo>
                <a:lnTo>
                  <a:pt x="100" y="1102"/>
                </a:lnTo>
                <a:lnTo>
                  <a:pt x="102" y="1102"/>
                </a:lnTo>
                <a:lnTo>
                  <a:pt x="103" y="1102"/>
                </a:lnTo>
                <a:lnTo>
                  <a:pt x="104" y="1102"/>
                </a:lnTo>
                <a:lnTo>
                  <a:pt x="106" y="1102"/>
                </a:lnTo>
                <a:lnTo>
                  <a:pt x="107" y="1102"/>
                </a:lnTo>
                <a:lnTo>
                  <a:pt x="108" y="1101"/>
                </a:lnTo>
                <a:lnTo>
                  <a:pt x="108" y="1102"/>
                </a:lnTo>
                <a:lnTo>
                  <a:pt x="109" y="1102"/>
                </a:lnTo>
                <a:lnTo>
                  <a:pt x="109" y="1101"/>
                </a:lnTo>
                <a:lnTo>
                  <a:pt x="111" y="1101"/>
                </a:lnTo>
                <a:lnTo>
                  <a:pt x="112" y="1100"/>
                </a:lnTo>
                <a:lnTo>
                  <a:pt x="113" y="1100"/>
                </a:lnTo>
                <a:lnTo>
                  <a:pt x="113" y="1098"/>
                </a:lnTo>
                <a:lnTo>
                  <a:pt x="115" y="1098"/>
                </a:lnTo>
                <a:lnTo>
                  <a:pt x="113" y="1097"/>
                </a:lnTo>
                <a:lnTo>
                  <a:pt x="113" y="1096"/>
                </a:lnTo>
                <a:lnTo>
                  <a:pt x="112" y="1094"/>
                </a:lnTo>
                <a:lnTo>
                  <a:pt x="112" y="1093"/>
                </a:lnTo>
                <a:lnTo>
                  <a:pt x="113" y="1093"/>
                </a:lnTo>
                <a:lnTo>
                  <a:pt x="115" y="1092"/>
                </a:lnTo>
                <a:lnTo>
                  <a:pt x="115" y="1091"/>
                </a:lnTo>
                <a:lnTo>
                  <a:pt x="116" y="1091"/>
                </a:lnTo>
                <a:lnTo>
                  <a:pt x="117" y="1091"/>
                </a:lnTo>
                <a:lnTo>
                  <a:pt x="117" y="1089"/>
                </a:lnTo>
                <a:lnTo>
                  <a:pt x="119" y="1089"/>
                </a:lnTo>
                <a:lnTo>
                  <a:pt x="119" y="1088"/>
                </a:lnTo>
                <a:lnTo>
                  <a:pt x="121" y="1088"/>
                </a:lnTo>
                <a:lnTo>
                  <a:pt x="120" y="1088"/>
                </a:lnTo>
                <a:lnTo>
                  <a:pt x="120" y="1085"/>
                </a:lnTo>
                <a:lnTo>
                  <a:pt x="121" y="1084"/>
                </a:lnTo>
                <a:lnTo>
                  <a:pt x="121" y="1083"/>
                </a:lnTo>
                <a:lnTo>
                  <a:pt x="123" y="1081"/>
                </a:lnTo>
                <a:lnTo>
                  <a:pt x="123" y="1080"/>
                </a:lnTo>
                <a:lnTo>
                  <a:pt x="123" y="1079"/>
                </a:lnTo>
                <a:lnTo>
                  <a:pt x="124" y="1077"/>
                </a:lnTo>
                <a:lnTo>
                  <a:pt x="125" y="1079"/>
                </a:lnTo>
                <a:lnTo>
                  <a:pt x="127" y="1077"/>
                </a:lnTo>
                <a:lnTo>
                  <a:pt x="128" y="1076"/>
                </a:lnTo>
                <a:lnTo>
                  <a:pt x="129" y="1075"/>
                </a:lnTo>
                <a:lnTo>
                  <a:pt x="129" y="1073"/>
                </a:lnTo>
                <a:lnTo>
                  <a:pt x="130" y="1073"/>
                </a:lnTo>
                <a:lnTo>
                  <a:pt x="129" y="1073"/>
                </a:lnTo>
                <a:lnTo>
                  <a:pt x="129" y="1072"/>
                </a:lnTo>
                <a:lnTo>
                  <a:pt x="129" y="1071"/>
                </a:lnTo>
                <a:lnTo>
                  <a:pt x="129" y="1070"/>
                </a:lnTo>
                <a:lnTo>
                  <a:pt x="130" y="1070"/>
                </a:lnTo>
                <a:lnTo>
                  <a:pt x="132" y="1070"/>
                </a:lnTo>
                <a:lnTo>
                  <a:pt x="133" y="1068"/>
                </a:lnTo>
                <a:lnTo>
                  <a:pt x="133" y="1067"/>
                </a:lnTo>
                <a:lnTo>
                  <a:pt x="134" y="1067"/>
                </a:lnTo>
                <a:lnTo>
                  <a:pt x="134" y="1066"/>
                </a:lnTo>
                <a:lnTo>
                  <a:pt x="134" y="1064"/>
                </a:lnTo>
                <a:lnTo>
                  <a:pt x="136" y="1064"/>
                </a:lnTo>
                <a:lnTo>
                  <a:pt x="137" y="1064"/>
                </a:lnTo>
                <a:lnTo>
                  <a:pt x="137" y="1063"/>
                </a:lnTo>
                <a:lnTo>
                  <a:pt x="138" y="1062"/>
                </a:lnTo>
                <a:lnTo>
                  <a:pt x="138" y="1060"/>
                </a:lnTo>
                <a:lnTo>
                  <a:pt x="140" y="1060"/>
                </a:lnTo>
                <a:lnTo>
                  <a:pt x="141" y="1060"/>
                </a:lnTo>
                <a:lnTo>
                  <a:pt x="141" y="1059"/>
                </a:lnTo>
                <a:lnTo>
                  <a:pt x="141" y="1058"/>
                </a:lnTo>
                <a:lnTo>
                  <a:pt x="142" y="1058"/>
                </a:lnTo>
                <a:lnTo>
                  <a:pt x="142" y="1056"/>
                </a:lnTo>
                <a:lnTo>
                  <a:pt x="142" y="1055"/>
                </a:lnTo>
                <a:lnTo>
                  <a:pt x="144" y="1055"/>
                </a:lnTo>
                <a:lnTo>
                  <a:pt x="145" y="1055"/>
                </a:lnTo>
                <a:lnTo>
                  <a:pt x="146" y="1055"/>
                </a:lnTo>
                <a:lnTo>
                  <a:pt x="147" y="1055"/>
                </a:lnTo>
                <a:lnTo>
                  <a:pt x="149" y="1055"/>
                </a:lnTo>
                <a:lnTo>
                  <a:pt x="149" y="1054"/>
                </a:lnTo>
                <a:lnTo>
                  <a:pt x="150" y="1054"/>
                </a:lnTo>
                <a:lnTo>
                  <a:pt x="151" y="1053"/>
                </a:lnTo>
                <a:lnTo>
                  <a:pt x="151" y="1051"/>
                </a:lnTo>
                <a:lnTo>
                  <a:pt x="153" y="1051"/>
                </a:lnTo>
                <a:lnTo>
                  <a:pt x="153" y="1050"/>
                </a:lnTo>
                <a:lnTo>
                  <a:pt x="153" y="1049"/>
                </a:lnTo>
                <a:lnTo>
                  <a:pt x="154" y="1049"/>
                </a:lnTo>
                <a:lnTo>
                  <a:pt x="154" y="1047"/>
                </a:lnTo>
                <a:lnTo>
                  <a:pt x="155" y="1047"/>
                </a:lnTo>
                <a:lnTo>
                  <a:pt x="157" y="1047"/>
                </a:lnTo>
                <a:lnTo>
                  <a:pt x="157" y="1046"/>
                </a:lnTo>
                <a:lnTo>
                  <a:pt x="158" y="1046"/>
                </a:lnTo>
                <a:lnTo>
                  <a:pt x="158" y="1045"/>
                </a:lnTo>
                <a:lnTo>
                  <a:pt x="158" y="1043"/>
                </a:lnTo>
                <a:lnTo>
                  <a:pt x="158" y="1042"/>
                </a:lnTo>
                <a:lnTo>
                  <a:pt x="159" y="1041"/>
                </a:lnTo>
                <a:lnTo>
                  <a:pt x="158" y="1039"/>
                </a:lnTo>
                <a:lnTo>
                  <a:pt x="158" y="1038"/>
                </a:lnTo>
                <a:lnTo>
                  <a:pt x="159" y="1038"/>
                </a:lnTo>
                <a:lnTo>
                  <a:pt x="161" y="1038"/>
                </a:lnTo>
                <a:lnTo>
                  <a:pt x="161" y="1037"/>
                </a:lnTo>
                <a:lnTo>
                  <a:pt x="161" y="1036"/>
                </a:lnTo>
                <a:lnTo>
                  <a:pt x="161" y="1034"/>
                </a:lnTo>
                <a:lnTo>
                  <a:pt x="162" y="1034"/>
                </a:lnTo>
                <a:lnTo>
                  <a:pt x="163" y="1034"/>
                </a:lnTo>
                <a:lnTo>
                  <a:pt x="163" y="1033"/>
                </a:lnTo>
                <a:lnTo>
                  <a:pt x="164" y="1033"/>
                </a:lnTo>
                <a:lnTo>
                  <a:pt x="164" y="1032"/>
                </a:lnTo>
                <a:lnTo>
                  <a:pt x="166" y="1030"/>
                </a:lnTo>
                <a:lnTo>
                  <a:pt x="167" y="1030"/>
                </a:lnTo>
                <a:lnTo>
                  <a:pt x="167" y="1029"/>
                </a:lnTo>
                <a:lnTo>
                  <a:pt x="168" y="1029"/>
                </a:lnTo>
                <a:lnTo>
                  <a:pt x="170" y="1029"/>
                </a:lnTo>
                <a:lnTo>
                  <a:pt x="170" y="1030"/>
                </a:lnTo>
                <a:lnTo>
                  <a:pt x="171" y="1030"/>
                </a:lnTo>
                <a:lnTo>
                  <a:pt x="172" y="1029"/>
                </a:lnTo>
                <a:lnTo>
                  <a:pt x="174" y="1029"/>
                </a:lnTo>
                <a:lnTo>
                  <a:pt x="174" y="1028"/>
                </a:lnTo>
                <a:lnTo>
                  <a:pt x="174" y="1026"/>
                </a:lnTo>
                <a:lnTo>
                  <a:pt x="174" y="1025"/>
                </a:lnTo>
                <a:lnTo>
                  <a:pt x="175" y="1025"/>
                </a:lnTo>
                <a:lnTo>
                  <a:pt x="175" y="1026"/>
                </a:lnTo>
                <a:lnTo>
                  <a:pt x="175" y="1028"/>
                </a:lnTo>
                <a:lnTo>
                  <a:pt x="176" y="1028"/>
                </a:lnTo>
                <a:lnTo>
                  <a:pt x="176" y="1029"/>
                </a:lnTo>
                <a:lnTo>
                  <a:pt x="176" y="1028"/>
                </a:lnTo>
                <a:lnTo>
                  <a:pt x="175" y="1028"/>
                </a:lnTo>
                <a:lnTo>
                  <a:pt x="176" y="1029"/>
                </a:lnTo>
                <a:lnTo>
                  <a:pt x="176" y="1030"/>
                </a:lnTo>
                <a:lnTo>
                  <a:pt x="178" y="1030"/>
                </a:lnTo>
                <a:lnTo>
                  <a:pt x="178" y="1032"/>
                </a:lnTo>
                <a:lnTo>
                  <a:pt x="179" y="1032"/>
                </a:lnTo>
                <a:lnTo>
                  <a:pt x="180" y="1032"/>
                </a:lnTo>
                <a:lnTo>
                  <a:pt x="180" y="1030"/>
                </a:lnTo>
                <a:lnTo>
                  <a:pt x="181" y="1030"/>
                </a:lnTo>
                <a:lnTo>
                  <a:pt x="183" y="1030"/>
                </a:lnTo>
                <a:lnTo>
                  <a:pt x="183" y="1032"/>
                </a:lnTo>
                <a:lnTo>
                  <a:pt x="184" y="1032"/>
                </a:lnTo>
                <a:lnTo>
                  <a:pt x="185" y="1030"/>
                </a:lnTo>
                <a:lnTo>
                  <a:pt x="185" y="1029"/>
                </a:lnTo>
                <a:lnTo>
                  <a:pt x="187" y="1030"/>
                </a:lnTo>
                <a:lnTo>
                  <a:pt x="188" y="1029"/>
                </a:lnTo>
                <a:lnTo>
                  <a:pt x="188" y="1028"/>
                </a:lnTo>
                <a:lnTo>
                  <a:pt x="188" y="1025"/>
                </a:lnTo>
                <a:lnTo>
                  <a:pt x="189" y="1025"/>
                </a:lnTo>
                <a:lnTo>
                  <a:pt x="189" y="1024"/>
                </a:lnTo>
                <a:lnTo>
                  <a:pt x="189" y="1022"/>
                </a:lnTo>
                <a:lnTo>
                  <a:pt x="188" y="1021"/>
                </a:lnTo>
                <a:lnTo>
                  <a:pt x="189" y="1020"/>
                </a:lnTo>
                <a:lnTo>
                  <a:pt x="189" y="1019"/>
                </a:lnTo>
                <a:lnTo>
                  <a:pt x="191" y="1019"/>
                </a:lnTo>
                <a:lnTo>
                  <a:pt x="191" y="1020"/>
                </a:lnTo>
                <a:lnTo>
                  <a:pt x="191" y="1019"/>
                </a:lnTo>
                <a:lnTo>
                  <a:pt x="191" y="1017"/>
                </a:lnTo>
                <a:lnTo>
                  <a:pt x="191" y="1016"/>
                </a:lnTo>
                <a:lnTo>
                  <a:pt x="192" y="1015"/>
                </a:lnTo>
                <a:lnTo>
                  <a:pt x="193" y="1015"/>
                </a:lnTo>
                <a:lnTo>
                  <a:pt x="195" y="1013"/>
                </a:lnTo>
                <a:lnTo>
                  <a:pt x="193" y="1013"/>
                </a:lnTo>
                <a:lnTo>
                  <a:pt x="193" y="1012"/>
                </a:lnTo>
                <a:lnTo>
                  <a:pt x="193" y="1011"/>
                </a:lnTo>
                <a:lnTo>
                  <a:pt x="193" y="1009"/>
                </a:lnTo>
                <a:lnTo>
                  <a:pt x="193" y="1008"/>
                </a:lnTo>
                <a:lnTo>
                  <a:pt x="195" y="1008"/>
                </a:lnTo>
                <a:lnTo>
                  <a:pt x="195" y="1007"/>
                </a:lnTo>
                <a:lnTo>
                  <a:pt x="196" y="1007"/>
                </a:lnTo>
                <a:lnTo>
                  <a:pt x="196" y="1005"/>
                </a:lnTo>
                <a:lnTo>
                  <a:pt x="197" y="1005"/>
                </a:lnTo>
                <a:lnTo>
                  <a:pt x="199" y="1005"/>
                </a:lnTo>
                <a:lnTo>
                  <a:pt x="200" y="1004"/>
                </a:lnTo>
                <a:lnTo>
                  <a:pt x="200" y="1003"/>
                </a:lnTo>
                <a:lnTo>
                  <a:pt x="201" y="1003"/>
                </a:lnTo>
                <a:lnTo>
                  <a:pt x="201" y="1002"/>
                </a:lnTo>
                <a:lnTo>
                  <a:pt x="201" y="1000"/>
                </a:lnTo>
                <a:lnTo>
                  <a:pt x="202" y="1000"/>
                </a:lnTo>
                <a:lnTo>
                  <a:pt x="202" y="1002"/>
                </a:lnTo>
                <a:lnTo>
                  <a:pt x="204" y="1003"/>
                </a:lnTo>
                <a:lnTo>
                  <a:pt x="205" y="1002"/>
                </a:lnTo>
                <a:lnTo>
                  <a:pt x="206" y="1002"/>
                </a:lnTo>
                <a:lnTo>
                  <a:pt x="206" y="1000"/>
                </a:lnTo>
                <a:lnTo>
                  <a:pt x="209" y="999"/>
                </a:lnTo>
                <a:lnTo>
                  <a:pt x="210" y="998"/>
                </a:lnTo>
                <a:lnTo>
                  <a:pt x="210" y="996"/>
                </a:lnTo>
                <a:lnTo>
                  <a:pt x="212" y="996"/>
                </a:lnTo>
                <a:lnTo>
                  <a:pt x="213" y="996"/>
                </a:lnTo>
                <a:lnTo>
                  <a:pt x="213" y="998"/>
                </a:lnTo>
                <a:lnTo>
                  <a:pt x="214" y="996"/>
                </a:lnTo>
                <a:lnTo>
                  <a:pt x="214" y="995"/>
                </a:lnTo>
                <a:lnTo>
                  <a:pt x="216" y="995"/>
                </a:lnTo>
                <a:lnTo>
                  <a:pt x="216" y="994"/>
                </a:lnTo>
                <a:lnTo>
                  <a:pt x="217" y="992"/>
                </a:lnTo>
                <a:lnTo>
                  <a:pt x="218" y="992"/>
                </a:lnTo>
                <a:lnTo>
                  <a:pt x="218" y="991"/>
                </a:lnTo>
                <a:lnTo>
                  <a:pt x="218" y="990"/>
                </a:lnTo>
                <a:lnTo>
                  <a:pt x="219" y="990"/>
                </a:lnTo>
                <a:lnTo>
                  <a:pt x="219" y="988"/>
                </a:lnTo>
                <a:lnTo>
                  <a:pt x="221" y="987"/>
                </a:lnTo>
                <a:lnTo>
                  <a:pt x="222" y="987"/>
                </a:lnTo>
                <a:lnTo>
                  <a:pt x="223" y="986"/>
                </a:lnTo>
                <a:lnTo>
                  <a:pt x="225" y="986"/>
                </a:lnTo>
                <a:lnTo>
                  <a:pt x="227" y="986"/>
                </a:lnTo>
                <a:lnTo>
                  <a:pt x="227" y="987"/>
                </a:lnTo>
                <a:lnTo>
                  <a:pt x="229" y="988"/>
                </a:lnTo>
                <a:lnTo>
                  <a:pt x="230" y="988"/>
                </a:lnTo>
                <a:lnTo>
                  <a:pt x="230" y="987"/>
                </a:lnTo>
                <a:lnTo>
                  <a:pt x="231" y="987"/>
                </a:lnTo>
                <a:lnTo>
                  <a:pt x="233" y="988"/>
                </a:lnTo>
                <a:lnTo>
                  <a:pt x="234" y="988"/>
                </a:lnTo>
                <a:lnTo>
                  <a:pt x="234" y="986"/>
                </a:lnTo>
                <a:lnTo>
                  <a:pt x="235" y="986"/>
                </a:lnTo>
                <a:lnTo>
                  <a:pt x="235" y="984"/>
                </a:lnTo>
                <a:lnTo>
                  <a:pt x="236" y="984"/>
                </a:lnTo>
                <a:lnTo>
                  <a:pt x="236" y="983"/>
                </a:lnTo>
                <a:lnTo>
                  <a:pt x="239" y="983"/>
                </a:lnTo>
                <a:lnTo>
                  <a:pt x="240" y="982"/>
                </a:lnTo>
                <a:lnTo>
                  <a:pt x="242" y="983"/>
                </a:lnTo>
                <a:lnTo>
                  <a:pt x="242" y="984"/>
                </a:lnTo>
                <a:lnTo>
                  <a:pt x="240" y="984"/>
                </a:lnTo>
                <a:lnTo>
                  <a:pt x="240" y="986"/>
                </a:lnTo>
                <a:lnTo>
                  <a:pt x="240" y="988"/>
                </a:lnTo>
                <a:lnTo>
                  <a:pt x="240" y="990"/>
                </a:lnTo>
                <a:lnTo>
                  <a:pt x="242" y="990"/>
                </a:lnTo>
                <a:lnTo>
                  <a:pt x="243" y="991"/>
                </a:lnTo>
                <a:lnTo>
                  <a:pt x="244" y="991"/>
                </a:lnTo>
                <a:lnTo>
                  <a:pt x="244" y="990"/>
                </a:lnTo>
                <a:lnTo>
                  <a:pt x="246" y="990"/>
                </a:lnTo>
                <a:lnTo>
                  <a:pt x="247" y="990"/>
                </a:lnTo>
                <a:lnTo>
                  <a:pt x="247" y="991"/>
                </a:lnTo>
                <a:lnTo>
                  <a:pt x="248" y="991"/>
                </a:lnTo>
                <a:lnTo>
                  <a:pt x="250" y="990"/>
                </a:lnTo>
                <a:lnTo>
                  <a:pt x="251" y="990"/>
                </a:lnTo>
                <a:lnTo>
                  <a:pt x="251" y="988"/>
                </a:lnTo>
                <a:lnTo>
                  <a:pt x="251" y="987"/>
                </a:lnTo>
                <a:lnTo>
                  <a:pt x="250" y="986"/>
                </a:lnTo>
                <a:lnTo>
                  <a:pt x="251" y="984"/>
                </a:lnTo>
                <a:lnTo>
                  <a:pt x="252" y="984"/>
                </a:lnTo>
                <a:lnTo>
                  <a:pt x="252" y="983"/>
                </a:lnTo>
                <a:lnTo>
                  <a:pt x="253" y="983"/>
                </a:lnTo>
                <a:lnTo>
                  <a:pt x="253" y="982"/>
                </a:lnTo>
                <a:lnTo>
                  <a:pt x="255" y="982"/>
                </a:lnTo>
                <a:lnTo>
                  <a:pt x="256" y="982"/>
                </a:lnTo>
                <a:lnTo>
                  <a:pt x="256" y="981"/>
                </a:lnTo>
                <a:lnTo>
                  <a:pt x="256" y="979"/>
                </a:lnTo>
                <a:lnTo>
                  <a:pt x="256" y="978"/>
                </a:lnTo>
                <a:lnTo>
                  <a:pt x="257" y="978"/>
                </a:lnTo>
                <a:lnTo>
                  <a:pt x="260" y="978"/>
                </a:lnTo>
                <a:lnTo>
                  <a:pt x="261" y="979"/>
                </a:lnTo>
                <a:lnTo>
                  <a:pt x="260" y="981"/>
                </a:lnTo>
                <a:lnTo>
                  <a:pt x="261" y="981"/>
                </a:lnTo>
                <a:lnTo>
                  <a:pt x="261" y="979"/>
                </a:lnTo>
                <a:lnTo>
                  <a:pt x="261" y="978"/>
                </a:lnTo>
                <a:lnTo>
                  <a:pt x="260" y="978"/>
                </a:lnTo>
                <a:lnTo>
                  <a:pt x="260" y="977"/>
                </a:lnTo>
                <a:lnTo>
                  <a:pt x="261" y="977"/>
                </a:lnTo>
                <a:lnTo>
                  <a:pt x="261" y="975"/>
                </a:lnTo>
                <a:lnTo>
                  <a:pt x="261" y="974"/>
                </a:lnTo>
                <a:lnTo>
                  <a:pt x="263" y="973"/>
                </a:lnTo>
                <a:lnTo>
                  <a:pt x="264" y="974"/>
                </a:lnTo>
                <a:lnTo>
                  <a:pt x="265" y="973"/>
                </a:lnTo>
                <a:lnTo>
                  <a:pt x="265" y="971"/>
                </a:lnTo>
                <a:lnTo>
                  <a:pt x="264" y="970"/>
                </a:lnTo>
                <a:lnTo>
                  <a:pt x="265" y="970"/>
                </a:lnTo>
                <a:lnTo>
                  <a:pt x="267" y="969"/>
                </a:lnTo>
                <a:lnTo>
                  <a:pt x="268" y="969"/>
                </a:lnTo>
                <a:lnTo>
                  <a:pt x="269" y="971"/>
                </a:lnTo>
                <a:lnTo>
                  <a:pt x="269" y="970"/>
                </a:lnTo>
                <a:lnTo>
                  <a:pt x="271" y="970"/>
                </a:lnTo>
                <a:lnTo>
                  <a:pt x="272" y="967"/>
                </a:lnTo>
                <a:lnTo>
                  <a:pt x="273" y="967"/>
                </a:lnTo>
                <a:lnTo>
                  <a:pt x="273" y="966"/>
                </a:lnTo>
                <a:lnTo>
                  <a:pt x="273" y="965"/>
                </a:lnTo>
                <a:lnTo>
                  <a:pt x="272" y="962"/>
                </a:lnTo>
                <a:lnTo>
                  <a:pt x="271" y="961"/>
                </a:lnTo>
                <a:lnTo>
                  <a:pt x="272" y="961"/>
                </a:lnTo>
                <a:lnTo>
                  <a:pt x="272" y="960"/>
                </a:lnTo>
                <a:lnTo>
                  <a:pt x="273" y="960"/>
                </a:lnTo>
                <a:lnTo>
                  <a:pt x="273" y="958"/>
                </a:lnTo>
                <a:lnTo>
                  <a:pt x="274" y="958"/>
                </a:lnTo>
                <a:lnTo>
                  <a:pt x="274" y="957"/>
                </a:lnTo>
                <a:lnTo>
                  <a:pt x="274" y="956"/>
                </a:lnTo>
                <a:lnTo>
                  <a:pt x="277" y="956"/>
                </a:lnTo>
                <a:lnTo>
                  <a:pt x="278" y="956"/>
                </a:lnTo>
                <a:lnTo>
                  <a:pt x="280" y="956"/>
                </a:lnTo>
                <a:lnTo>
                  <a:pt x="280" y="954"/>
                </a:lnTo>
                <a:lnTo>
                  <a:pt x="281" y="954"/>
                </a:lnTo>
                <a:lnTo>
                  <a:pt x="282" y="954"/>
                </a:lnTo>
                <a:lnTo>
                  <a:pt x="284" y="954"/>
                </a:lnTo>
                <a:lnTo>
                  <a:pt x="285" y="953"/>
                </a:lnTo>
                <a:lnTo>
                  <a:pt x="286" y="953"/>
                </a:lnTo>
                <a:lnTo>
                  <a:pt x="286" y="952"/>
                </a:lnTo>
                <a:lnTo>
                  <a:pt x="288" y="952"/>
                </a:lnTo>
                <a:lnTo>
                  <a:pt x="288" y="950"/>
                </a:lnTo>
                <a:lnTo>
                  <a:pt x="288" y="949"/>
                </a:lnTo>
                <a:lnTo>
                  <a:pt x="288" y="948"/>
                </a:lnTo>
                <a:lnTo>
                  <a:pt x="289" y="947"/>
                </a:lnTo>
                <a:lnTo>
                  <a:pt x="288" y="947"/>
                </a:lnTo>
                <a:lnTo>
                  <a:pt x="288" y="945"/>
                </a:lnTo>
                <a:lnTo>
                  <a:pt x="289" y="945"/>
                </a:lnTo>
                <a:lnTo>
                  <a:pt x="289" y="944"/>
                </a:lnTo>
                <a:lnTo>
                  <a:pt x="289" y="943"/>
                </a:lnTo>
                <a:lnTo>
                  <a:pt x="289" y="941"/>
                </a:lnTo>
                <a:lnTo>
                  <a:pt x="290" y="941"/>
                </a:lnTo>
                <a:lnTo>
                  <a:pt x="290" y="940"/>
                </a:lnTo>
                <a:lnTo>
                  <a:pt x="290" y="939"/>
                </a:lnTo>
                <a:lnTo>
                  <a:pt x="290" y="937"/>
                </a:lnTo>
                <a:lnTo>
                  <a:pt x="291" y="937"/>
                </a:lnTo>
                <a:lnTo>
                  <a:pt x="293" y="936"/>
                </a:lnTo>
                <a:lnTo>
                  <a:pt x="293" y="935"/>
                </a:lnTo>
                <a:lnTo>
                  <a:pt x="294" y="935"/>
                </a:lnTo>
                <a:lnTo>
                  <a:pt x="295" y="933"/>
                </a:lnTo>
                <a:lnTo>
                  <a:pt x="295" y="932"/>
                </a:lnTo>
                <a:lnTo>
                  <a:pt x="297" y="932"/>
                </a:lnTo>
                <a:lnTo>
                  <a:pt x="298" y="933"/>
                </a:lnTo>
                <a:lnTo>
                  <a:pt x="299" y="933"/>
                </a:lnTo>
                <a:lnTo>
                  <a:pt x="299" y="932"/>
                </a:lnTo>
                <a:lnTo>
                  <a:pt x="301" y="931"/>
                </a:lnTo>
                <a:lnTo>
                  <a:pt x="301" y="930"/>
                </a:lnTo>
                <a:lnTo>
                  <a:pt x="302" y="928"/>
                </a:lnTo>
                <a:lnTo>
                  <a:pt x="303" y="928"/>
                </a:lnTo>
                <a:lnTo>
                  <a:pt x="305" y="927"/>
                </a:lnTo>
                <a:lnTo>
                  <a:pt x="306" y="927"/>
                </a:lnTo>
                <a:lnTo>
                  <a:pt x="307" y="927"/>
                </a:lnTo>
                <a:lnTo>
                  <a:pt x="307" y="926"/>
                </a:lnTo>
                <a:lnTo>
                  <a:pt x="308" y="924"/>
                </a:lnTo>
                <a:lnTo>
                  <a:pt x="310" y="924"/>
                </a:lnTo>
                <a:lnTo>
                  <a:pt x="310" y="923"/>
                </a:lnTo>
                <a:lnTo>
                  <a:pt x="310" y="922"/>
                </a:lnTo>
                <a:lnTo>
                  <a:pt x="310" y="920"/>
                </a:lnTo>
                <a:lnTo>
                  <a:pt x="311" y="920"/>
                </a:lnTo>
                <a:lnTo>
                  <a:pt x="311" y="919"/>
                </a:lnTo>
                <a:lnTo>
                  <a:pt x="312" y="918"/>
                </a:lnTo>
                <a:lnTo>
                  <a:pt x="312" y="916"/>
                </a:lnTo>
                <a:lnTo>
                  <a:pt x="314" y="916"/>
                </a:lnTo>
                <a:lnTo>
                  <a:pt x="314" y="915"/>
                </a:lnTo>
                <a:lnTo>
                  <a:pt x="315" y="915"/>
                </a:lnTo>
                <a:lnTo>
                  <a:pt x="316" y="915"/>
                </a:lnTo>
                <a:lnTo>
                  <a:pt x="318" y="914"/>
                </a:lnTo>
                <a:lnTo>
                  <a:pt x="319" y="914"/>
                </a:lnTo>
                <a:lnTo>
                  <a:pt x="320" y="912"/>
                </a:lnTo>
                <a:lnTo>
                  <a:pt x="320" y="911"/>
                </a:lnTo>
                <a:lnTo>
                  <a:pt x="322" y="910"/>
                </a:lnTo>
                <a:lnTo>
                  <a:pt x="322" y="909"/>
                </a:lnTo>
                <a:lnTo>
                  <a:pt x="322" y="907"/>
                </a:lnTo>
                <a:lnTo>
                  <a:pt x="322" y="906"/>
                </a:lnTo>
                <a:lnTo>
                  <a:pt x="323" y="906"/>
                </a:lnTo>
                <a:lnTo>
                  <a:pt x="323" y="905"/>
                </a:lnTo>
                <a:lnTo>
                  <a:pt x="322" y="905"/>
                </a:lnTo>
                <a:lnTo>
                  <a:pt x="322" y="903"/>
                </a:lnTo>
                <a:lnTo>
                  <a:pt x="320" y="902"/>
                </a:lnTo>
                <a:lnTo>
                  <a:pt x="320" y="901"/>
                </a:lnTo>
                <a:lnTo>
                  <a:pt x="322" y="899"/>
                </a:lnTo>
                <a:lnTo>
                  <a:pt x="323" y="898"/>
                </a:lnTo>
                <a:lnTo>
                  <a:pt x="323" y="897"/>
                </a:lnTo>
                <a:lnTo>
                  <a:pt x="324" y="897"/>
                </a:lnTo>
                <a:lnTo>
                  <a:pt x="325" y="895"/>
                </a:lnTo>
                <a:lnTo>
                  <a:pt x="327" y="895"/>
                </a:lnTo>
                <a:lnTo>
                  <a:pt x="327" y="897"/>
                </a:lnTo>
                <a:lnTo>
                  <a:pt x="328" y="897"/>
                </a:lnTo>
                <a:lnTo>
                  <a:pt x="328" y="898"/>
                </a:lnTo>
                <a:lnTo>
                  <a:pt x="329" y="897"/>
                </a:lnTo>
                <a:lnTo>
                  <a:pt x="331" y="898"/>
                </a:lnTo>
                <a:lnTo>
                  <a:pt x="332" y="897"/>
                </a:lnTo>
                <a:lnTo>
                  <a:pt x="333" y="897"/>
                </a:lnTo>
                <a:lnTo>
                  <a:pt x="333" y="895"/>
                </a:lnTo>
                <a:lnTo>
                  <a:pt x="335" y="894"/>
                </a:lnTo>
                <a:lnTo>
                  <a:pt x="336" y="894"/>
                </a:lnTo>
                <a:lnTo>
                  <a:pt x="337" y="894"/>
                </a:lnTo>
                <a:lnTo>
                  <a:pt x="339" y="894"/>
                </a:lnTo>
                <a:lnTo>
                  <a:pt x="339" y="893"/>
                </a:lnTo>
                <a:lnTo>
                  <a:pt x="337" y="892"/>
                </a:lnTo>
                <a:lnTo>
                  <a:pt x="337" y="890"/>
                </a:lnTo>
                <a:lnTo>
                  <a:pt x="339" y="890"/>
                </a:lnTo>
                <a:lnTo>
                  <a:pt x="339" y="889"/>
                </a:lnTo>
                <a:lnTo>
                  <a:pt x="340" y="888"/>
                </a:lnTo>
                <a:lnTo>
                  <a:pt x="341" y="886"/>
                </a:lnTo>
                <a:lnTo>
                  <a:pt x="340" y="885"/>
                </a:lnTo>
                <a:lnTo>
                  <a:pt x="341" y="885"/>
                </a:lnTo>
                <a:lnTo>
                  <a:pt x="343" y="885"/>
                </a:lnTo>
                <a:lnTo>
                  <a:pt x="344" y="884"/>
                </a:lnTo>
                <a:lnTo>
                  <a:pt x="344" y="882"/>
                </a:lnTo>
                <a:lnTo>
                  <a:pt x="344" y="881"/>
                </a:lnTo>
                <a:lnTo>
                  <a:pt x="345" y="881"/>
                </a:lnTo>
                <a:lnTo>
                  <a:pt x="346" y="881"/>
                </a:lnTo>
                <a:lnTo>
                  <a:pt x="348" y="880"/>
                </a:lnTo>
                <a:lnTo>
                  <a:pt x="349" y="880"/>
                </a:lnTo>
                <a:lnTo>
                  <a:pt x="350" y="878"/>
                </a:lnTo>
                <a:lnTo>
                  <a:pt x="353" y="878"/>
                </a:lnTo>
                <a:lnTo>
                  <a:pt x="354" y="878"/>
                </a:lnTo>
                <a:lnTo>
                  <a:pt x="354" y="877"/>
                </a:lnTo>
                <a:lnTo>
                  <a:pt x="354" y="878"/>
                </a:lnTo>
                <a:lnTo>
                  <a:pt x="354" y="877"/>
                </a:lnTo>
                <a:lnTo>
                  <a:pt x="356" y="877"/>
                </a:lnTo>
                <a:lnTo>
                  <a:pt x="357" y="876"/>
                </a:lnTo>
                <a:lnTo>
                  <a:pt x="357" y="875"/>
                </a:lnTo>
                <a:lnTo>
                  <a:pt x="358" y="875"/>
                </a:lnTo>
                <a:lnTo>
                  <a:pt x="361" y="872"/>
                </a:lnTo>
                <a:lnTo>
                  <a:pt x="362" y="871"/>
                </a:lnTo>
                <a:lnTo>
                  <a:pt x="363" y="871"/>
                </a:lnTo>
                <a:lnTo>
                  <a:pt x="362" y="869"/>
                </a:lnTo>
                <a:lnTo>
                  <a:pt x="363" y="868"/>
                </a:lnTo>
                <a:lnTo>
                  <a:pt x="365" y="868"/>
                </a:lnTo>
                <a:lnTo>
                  <a:pt x="366" y="867"/>
                </a:lnTo>
                <a:lnTo>
                  <a:pt x="366" y="865"/>
                </a:lnTo>
                <a:lnTo>
                  <a:pt x="367" y="865"/>
                </a:lnTo>
                <a:lnTo>
                  <a:pt x="367" y="864"/>
                </a:lnTo>
                <a:lnTo>
                  <a:pt x="369" y="863"/>
                </a:lnTo>
                <a:lnTo>
                  <a:pt x="369" y="861"/>
                </a:lnTo>
                <a:lnTo>
                  <a:pt x="370" y="860"/>
                </a:lnTo>
                <a:lnTo>
                  <a:pt x="371" y="859"/>
                </a:lnTo>
                <a:lnTo>
                  <a:pt x="373" y="858"/>
                </a:lnTo>
                <a:lnTo>
                  <a:pt x="374" y="858"/>
                </a:lnTo>
                <a:lnTo>
                  <a:pt x="374" y="856"/>
                </a:lnTo>
                <a:lnTo>
                  <a:pt x="375" y="855"/>
                </a:lnTo>
                <a:lnTo>
                  <a:pt x="375" y="854"/>
                </a:lnTo>
                <a:lnTo>
                  <a:pt x="374" y="854"/>
                </a:lnTo>
                <a:lnTo>
                  <a:pt x="375" y="852"/>
                </a:lnTo>
                <a:lnTo>
                  <a:pt x="377" y="852"/>
                </a:lnTo>
                <a:lnTo>
                  <a:pt x="378" y="851"/>
                </a:lnTo>
                <a:lnTo>
                  <a:pt x="379" y="851"/>
                </a:lnTo>
                <a:lnTo>
                  <a:pt x="380" y="850"/>
                </a:lnTo>
                <a:lnTo>
                  <a:pt x="380" y="848"/>
                </a:lnTo>
                <a:lnTo>
                  <a:pt x="380" y="847"/>
                </a:lnTo>
                <a:lnTo>
                  <a:pt x="382" y="848"/>
                </a:lnTo>
                <a:lnTo>
                  <a:pt x="383" y="846"/>
                </a:lnTo>
                <a:lnTo>
                  <a:pt x="384" y="844"/>
                </a:lnTo>
                <a:lnTo>
                  <a:pt x="384" y="843"/>
                </a:lnTo>
                <a:lnTo>
                  <a:pt x="384" y="842"/>
                </a:lnTo>
                <a:lnTo>
                  <a:pt x="384" y="840"/>
                </a:lnTo>
                <a:lnTo>
                  <a:pt x="384" y="839"/>
                </a:lnTo>
                <a:lnTo>
                  <a:pt x="383" y="839"/>
                </a:lnTo>
                <a:lnTo>
                  <a:pt x="383" y="838"/>
                </a:lnTo>
                <a:lnTo>
                  <a:pt x="383" y="837"/>
                </a:lnTo>
                <a:lnTo>
                  <a:pt x="384" y="837"/>
                </a:lnTo>
                <a:lnTo>
                  <a:pt x="386" y="837"/>
                </a:lnTo>
                <a:lnTo>
                  <a:pt x="387" y="837"/>
                </a:lnTo>
                <a:lnTo>
                  <a:pt x="387" y="835"/>
                </a:lnTo>
                <a:lnTo>
                  <a:pt x="388" y="834"/>
                </a:lnTo>
                <a:lnTo>
                  <a:pt x="390" y="834"/>
                </a:lnTo>
                <a:lnTo>
                  <a:pt x="390" y="833"/>
                </a:lnTo>
                <a:lnTo>
                  <a:pt x="391" y="833"/>
                </a:lnTo>
                <a:lnTo>
                  <a:pt x="392" y="833"/>
                </a:lnTo>
                <a:lnTo>
                  <a:pt x="392" y="831"/>
                </a:lnTo>
                <a:lnTo>
                  <a:pt x="392" y="830"/>
                </a:lnTo>
                <a:lnTo>
                  <a:pt x="391" y="829"/>
                </a:lnTo>
                <a:lnTo>
                  <a:pt x="392" y="829"/>
                </a:lnTo>
                <a:lnTo>
                  <a:pt x="392" y="827"/>
                </a:lnTo>
                <a:lnTo>
                  <a:pt x="392" y="826"/>
                </a:lnTo>
                <a:lnTo>
                  <a:pt x="394" y="826"/>
                </a:lnTo>
                <a:lnTo>
                  <a:pt x="395" y="825"/>
                </a:lnTo>
                <a:lnTo>
                  <a:pt x="395" y="823"/>
                </a:lnTo>
                <a:lnTo>
                  <a:pt x="396" y="823"/>
                </a:lnTo>
                <a:lnTo>
                  <a:pt x="396" y="822"/>
                </a:lnTo>
                <a:lnTo>
                  <a:pt x="395" y="821"/>
                </a:lnTo>
                <a:lnTo>
                  <a:pt x="394" y="821"/>
                </a:lnTo>
                <a:lnTo>
                  <a:pt x="394" y="820"/>
                </a:lnTo>
                <a:lnTo>
                  <a:pt x="392" y="818"/>
                </a:lnTo>
                <a:lnTo>
                  <a:pt x="392" y="817"/>
                </a:lnTo>
                <a:lnTo>
                  <a:pt x="392" y="816"/>
                </a:lnTo>
                <a:lnTo>
                  <a:pt x="394" y="816"/>
                </a:lnTo>
                <a:lnTo>
                  <a:pt x="395" y="816"/>
                </a:lnTo>
                <a:lnTo>
                  <a:pt x="396" y="816"/>
                </a:lnTo>
                <a:lnTo>
                  <a:pt x="397" y="814"/>
                </a:lnTo>
                <a:lnTo>
                  <a:pt x="399" y="813"/>
                </a:lnTo>
                <a:lnTo>
                  <a:pt x="400" y="813"/>
                </a:lnTo>
                <a:lnTo>
                  <a:pt x="400" y="814"/>
                </a:lnTo>
                <a:lnTo>
                  <a:pt x="401" y="813"/>
                </a:lnTo>
                <a:lnTo>
                  <a:pt x="403" y="813"/>
                </a:lnTo>
                <a:lnTo>
                  <a:pt x="403" y="812"/>
                </a:lnTo>
                <a:lnTo>
                  <a:pt x="404" y="812"/>
                </a:lnTo>
                <a:lnTo>
                  <a:pt x="404" y="810"/>
                </a:lnTo>
                <a:lnTo>
                  <a:pt x="404" y="809"/>
                </a:lnTo>
                <a:lnTo>
                  <a:pt x="405" y="809"/>
                </a:lnTo>
                <a:lnTo>
                  <a:pt x="405" y="808"/>
                </a:lnTo>
                <a:lnTo>
                  <a:pt x="407" y="808"/>
                </a:lnTo>
                <a:lnTo>
                  <a:pt x="408" y="809"/>
                </a:lnTo>
                <a:lnTo>
                  <a:pt x="408" y="808"/>
                </a:lnTo>
                <a:lnTo>
                  <a:pt x="409" y="808"/>
                </a:lnTo>
                <a:lnTo>
                  <a:pt x="411" y="808"/>
                </a:lnTo>
                <a:lnTo>
                  <a:pt x="411" y="806"/>
                </a:lnTo>
                <a:lnTo>
                  <a:pt x="412" y="806"/>
                </a:lnTo>
                <a:lnTo>
                  <a:pt x="411" y="805"/>
                </a:lnTo>
                <a:lnTo>
                  <a:pt x="411" y="804"/>
                </a:lnTo>
                <a:lnTo>
                  <a:pt x="411" y="803"/>
                </a:lnTo>
                <a:lnTo>
                  <a:pt x="412" y="801"/>
                </a:lnTo>
                <a:lnTo>
                  <a:pt x="412" y="800"/>
                </a:lnTo>
                <a:lnTo>
                  <a:pt x="412" y="799"/>
                </a:lnTo>
                <a:lnTo>
                  <a:pt x="413" y="799"/>
                </a:lnTo>
                <a:lnTo>
                  <a:pt x="413" y="797"/>
                </a:lnTo>
                <a:lnTo>
                  <a:pt x="415" y="797"/>
                </a:lnTo>
                <a:lnTo>
                  <a:pt x="416" y="797"/>
                </a:lnTo>
                <a:lnTo>
                  <a:pt x="416" y="796"/>
                </a:lnTo>
                <a:lnTo>
                  <a:pt x="416" y="795"/>
                </a:lnTo>
                <a:lnTo>
                  <a:pt x="416" y="793"/>
                </a:lnTo>
                <a:lnTo>
                  <a:pt x="416" y="792"/>
                </a:lnTo>
                <a:lnTo>
                  <a:pt x="416" y="791"/>
                </a:lnTo>
                <a:lnTo>
                  <a:pt x="417" y="791"/>
                </a:lnTo>
                <a:lnTo>
                  <a:pt x="418" y="791"/>
                </a:lnTo>
                <a:lnTo>
                  <a:pt x="418" y="789"/>
                </a:lnTo>
                <a:lnTo>
                  <a:pt x="420" y="788"/>
                </a:lnTo>
                <a:lnTo>
                  <a:pt x="418" y="788"/>
                </a:lnTo>
                <a:lnTo>
                  <a:pt x="418" y="787"/>
                </a:lnTo>
                <a:lnTo>
                  <a:pt x="420" y="787"/>
                </a:lnTo>
                <a:lnTo>
                  <a:pt x="421" y="787"/>
                </a:lnTo>
                <a:lnTo>
                  <a:pt x="421" y="788"/>
                </a:lnTo>
                <a:lnTo>
                  <a:pt x="421" y="789"/>
                </a:lnTo>
                <a:lnTo>
                  <a:pt x="421" y="791"/>
                </a:lnTo>
                <a:lnTo>
                  <a:pt x="421" y="789"/>
                </a:lnTo>
                <a:lnTo>
                  <a:pt x="420" y="789"/>
                </a:lnTo>
                <a:lnTo>
                  <a:pt x="420" y="791"/>
                </a:lnTo>
                <a:lnTo>
                  <a:pt x="421" y="792"/>
                </a:lnTo>
                <a:lnTo>
                  <a:pt x="422" y="792"/>
                </a:lnTo>
                <a:lnTo>
                  <a:pt x="422" y="793"/>
                </a:lnTo>
                <a:lnTo>
                  <a:pt x="421" y="793"/>
                </a:lnTo>
                <a:lnTo>
                  <a:pt x="422" y="793"/>
                </a:lnTo>
                <a:lnTo>
                  <a:pt x="422" y="795"/>
                </a:lnTo>
                <a:lnTo>
                  <a:pt x="421" y="795"/>
                </a:lnTo>
                <a:lnTo>
                  <a:pt x="420" y="795"/>
                </a:lnTo>
                <a:lnTo>
                  <a:pt x="421" y="796"/>
                </a:lnTo>
                <a:lnTo>
                  <a:pt x="422" y="796"/>
                </a:lnTo>
                <a:lnTo>
                  <a:pt x="422" y="797"/>
                </a:lnTo>
                <a:lnTo>
                  <a:pt x="422" y="799"/>
                </a:lnTo>
                <a:lnTo>
                  <a:pt x="422" y="800"/>
                </a:lnTo>
                <a:lnTo>
                  <a:pt x="421" y="800"/>
                </a:lnTo>
                <a:lnTo>
                  <a:pt x="420" y="800"/>
                </a:lnTo>
                <a:lnTo>
                  <a:pt x="418" y="799"/>
                </a:lnTo>
                <a:lnTo>
                  <a:pt x="417" y="799"/>
                </a:lnTo>
                <a:lnTo>
                  <a:pt x="416" y="799"/>
                </a:lnTo>
                <a:lnTo>
                  <a:pt x="415" y="799"/>
                </a:lnTo>
                <a:lnTo>
                  <a:pt x="415" y="800"/>
                </a:lnTo>
                <a:lnTo>
                  <a:pt x="416" y="800"/>
                </a:lnTo>
                <a:lnTo>
                  <a:pt x="417" y="800"/>
                </a:lnTo>
                <a:lnTo>
                  <a:pt x="417" y="801"/>
                </a:lnTo>
                <a:lnTo>
                  <a:pt x="418" y="801"/>
                </a:lnTo>
                <a:lnTo>
                  <a:pt x="420" y="801"/>
                </a:lnTo>
                <a:lnTo>
                  <a:pt x="420" y="803"/>
                </a:lnTo>
                <a:lnTo>
                  <a:pt x="421" y="803"/>
                </a:lnTo>
                <a:lnTo>
                  <a:pt x="422" y="803"/>
                </a:lnTo>
                <a:lnTo>
                  <a:pt x="422" y="804"/>
                </a:lnTo>
                <a:lnTo>
                  <a:pt x="424" y="805"/>
                </a:lnTo>
                <a:lnTo>
                  <a:pt x="422" y="805"/>
                </a:lnTo>
                <a:lnTo>
                  <a:pt x="422" y="806"/>
                </a:lnTo>
                <a:lnTo>
                  <a:pt x="421" y="806"/>
                </a:lnTo>
                <a:lnTo>
                  <a:pt x="422" y="808"/>
                </a:lnTo>
                <a:lnTo>
                  <a:pt x="422" y="809"/>
                </a:lnTo>
                <a:lnTo>
                  <a:pt x="422" y="810"/>
                </a:lnTo>
                <a:lnTo>
                  <a:pt x="424" y="810"/>
                </a:lnTo>
                <a:lnTo>
                  <a:pt x="425" y="812"/>
                </a:lnTo>
                <a:lnTo>
                  <a:pt x="425" y="810"/>
                </a:lnTo>
                <a:lnTo>
                  <a:pt x="426" y="812"/>
                </a:lnTo>
                <a:lnTo>
                  <a:pt x="428" y="810"/>
                </a:lnTo>
                <a:lnTo>
                  <a:pt x="428" y="809"/>
                </a:lnTo>
                <a:lnTo>
                  <a:pt x="426" y="809"/>
                </a:lnTo>
                <a:lnTo>
                  <a:pt x="426" y="808"/>
                </a:lnTo>
                <a:lnTo>
                  <a:pt x="428" y="808"/>
                </a:lnTo>
                <a:lnTo>
                  <a:pt x="428" y="809"/>
                </a:lnTo>
                <a:lnTo>
                  <a:pt x="429" y="809"/>
                </a:lnTo>
                <a:lnTo>
                  <a:pt x="429" y="810"/>
                </a:lnTo>
                <a:lnTo>
                  <a:pt x="430" y="810"/>
                </a:lnTo>
                <a:lnTo>
                  <a:pt x="430" y="809"/>
                </a:lnTo>
                <a:lnTo>
                  <a:pt x="430" y="808"/>
                </a:lnTo>
                <a:lnTo>
                  <a:pt x="430" y="806"/>
                </a:lnTo>
                <a:lnTo>
                  <a:pt x="430" y="805"/>
                </a:lnTo>
                <a:lnTo>
                  <a:pt x="430" y="804"/>
                </a:lnTo>
                <a:lnTo>
                  <a:pt x="430" y="803"/>
                </a:lnTo>
                <a:lnTo>
                  <a:pt x="430" y="801"/>
                </a:lnTo>
                <a:lnTo>
                  <a:pt x="430" y="800"/>
                </a:lnTo>
                <a:lnTo>
                  <a:pt x="432" y="800"/>
                </a:lnTo>
                <a:lnTo>
                  <a:pt x="432" y="799"/>
                </a:lnTo>
                <a:lnTo>
                  <a:pt x="433" y="799"/>
                </a:lnTo>
                <a:lnTo>
                  <a:pt x="433" y="797"/>
                </a:lnTo>
                <a:lnTo>
                  <a:pt x="433" y="796"/>
                </a:lnTo>
                <a:lnTo>
                  <a:pt x="434" y="796"/>
                </a:lnTo>
                <a:lnTo>
                  <a:pt x="434" y="795"/>
                </a:lnTo>
                <a:lnTo>
                  <a:pt x="433" y="795"/>
                </a:lnTo>
                <a:lnTo>
                  <a:pt x="434" y="795"/>
                </a:lnTo>
                <a:lnTo>
                  <a:pt x="434" y="793"/>
                </a:lnTo>
                <a:lnTo>
                  <a:pt x="435" y="793"/>
                </a:lnTo>
                <a:lnTo>
                  <a:pt x="435" y="792"/>
                </a:lnTo>
                <a:lnTo>
                  <a:pt x="437" y="792"/>
                </a:lnTo>
                <a:lnTo>
                  <a:pt x="435" y="792"/>
                </a:lnTo>
                <a:lnTo>
                  <a:pt x="434" y="791"/>
                </a:lnTo>
                <a:lnTo>
                  <a:pt x="433" y="791"/>
                </a:lnTo>
                <a:lnTo>
                  <a:pt x="432" y="791"/>
                </a:lnTo>
                <a:lnTo>
                  <a:pt x="430" y="791"/>
                </a:lnTo>
                <a:lnTo>
                  <a:pt x="430" y="789"/>
                </a:lnTo>
                <a:lnTo>
                  <a:pt x="429" y="788"/>
                </a:lnTo>
                <a:lnTo>
                  <a:pt x="430" y="788"/>
                </a:lnTo>
                <a:lnTo>
                  <a:pt x="430" y="787"/>
                </a:lnTo>
                <a:lnTo>
                  <a:pt x="432" y="786"/>
                </a:lnTo>
                <a:lnTo>
                  <a:pt x="430" y="786"/>
                </a:lnTo>
                <a:lnTo>
                  <a:pt x="430" y="784"/>
                </a:lnTo>
                <a:lnTo>
                  <a:pt x="430" y="783"/>
                </a:lnTo>
                <a:lnTo>
                  <a:pt x="430" y="782"/>
                </a:lnTo>
                <a:lnTo>
                  <a:pt x="430" y="780"/>
                </a:lnTo>
                <a:lnTo>
                  <a:pt x="430" y="779"/>
                </a:lnTo>
                <a:lnTo>
                  <a:pt x="432" y="779"/>
                </a:lnTo>
                <a:lnTo>
                  <a:pt x="430" y="779"/>
                </a:lnTo>
                <a:lnTo>
                  <a:pt x="430" y="778"/>
                </a:lnTo>
                <a:lnTo>
                  <a:pt x="429" y="778"/>
                </a:lnTo>
                <a:lnTo>
                  <a:pt x="429" y="776"/>
                </a:lnTo>
                <a:lnTo>
                  <a:pt x="430" y="775"/>
                </a:lnTo>
                <a:lnTo>
                  <a:pt x="429" y="774"/>
                </a:lnTo>
                <a:lnTo>
                  <a:pt x="430" y="774"/>
                </a:lnTo>
                <a:lnTo>
                  <a:pt x="430" y="772"/>
                </a:lnTo>
                <a:lnTo>
                  <a:pt x="429" y="772"/>
                </a:lnTo>
                <a:lnTo>
                  <a:pt x="430" y="771"/>
                </a:lnTo>
                <a:lnTo>
                  <a:pt x="432" y="772"/>
                </a:lnTo>
                <a:lnTo>
                  <a:pt x="432" y="771"/>
                </a:lnTo>
                <a:lnTo>
                  <a:pt x="433" y="771"/>
                </a:lnTo>
                <a:lnTo>
                  <a:pt x="434" y="771"/>
                </a:lnTo>
                <a:lnTo>
                  <a:pt x="434" y="772"/>
                </a:lnTo>
                <a:lnTo>
                  <a:pt x="433" y="772"/>
                </a:lnTo>
                <a:lnTo>
                  <a:pt x="434" y="772"/>
                </a:lnTo>
                <a:lnTo>
                  <a:pt x="434" y="774"/>
                </a:lnTo>
                <a:lnTo>
                  <a:pt x="435" y="774"/>
                </a:lnTo>
                <a:lnTo>
                  <a:pt x="437" y="774"/>
                </a:lnTo>
                <a:lnTo>
                  <a:pt x="438" y="774"/>
                </a:lnTo>
                <a:lnTo>
                  <a:pt x="438" y="772"/>
                </a:lnTo>
                <a:lnTo>
                  <a:pt x="439" y="771"/>
                </a:lnTo>
                <a:lnTo>
                  <a:pt x="439" y="770"/>
                </a:lnTo>
                <a:lnTo>
                  <a:pt x="441" y="770"/>
                </a:lnTo>
                <a:lnTo>
                  <a:pt x="441" y="768"/>
                </a:lnTo>
                <a:lnTo>
                  <a:pt x="441" y="770"/>
                </a:lnTo>
                <a:lnTo>
                  <a:pt x="442" y="768"/>
                </a:lnTo>
                <a:lnTo>
                  <a:pt x="443" y="768"/>
                </a:lnTo>
                <a:lnTo>
                  <a:pt x="445" y="768"/>
                </a:lnTo>
                <a:lnTo>
                  <a:pt x="446" y="768"/>
                </a:lnTo>
                <a:lnTo>
                  <a:pt x="447" y="768"/>
                </a:lnTo>
                <a:lnTo>
                  <a:pt x="449" y="770"/>
                </a:lnTo>
                <a:lnTo>
                  <a:pt x="449" y="771"/>
                </a:lnTo>
                <a:lnTo>
                  <a:pt x="450" y="771"/>
                </a:lnTo>
                <a:lnTo>
                  <a:pt x="451" y="771"/>
                </a:lnTo>
                <a:lnTo>
                  <a:pt x="452" y="771"/>
                </a:lnTo>
                <a:lnTo>
                  <a:pt x="452" y="770"/>
                </a:lnTo>
                <a:lnTo>
                  <a:pt x="454" y="770"/>
                </a:lnTo>
                <a:lnTo>
                  <a:pt x="456" y="770"/>
                </a:lnTo>
                <a:lnTo>
                  <a:pt x="458" y="770"/>
                </a:lnTo>
                <a:lnTo>
                  <a:pt x="459" y="770"/>
                </a:lnTo>
                <a:lnTo>
                  <a:pt x="459" y="768"/>
                </a:lnTo>
                <a:lnTo>
                  <a:pt x="460" y="768"/>
                </a:lnTo>
                <a:lnTo>
                  <a:pt x="460" y="767"/>
                </a:lnTo>
                <a:lnTo>
                  <a:pt x="462" y="766"/>
                </a:lnTo>
                <a:lnTo>
                  <a:pt x="460" y="765"/>
                </a:lnTo>
                <a:lnTo>
                  <a:pt x="462" y="763"/>
                </a:lnTo>
                <a:lnTo>
                  <a:pt x="462" y="762"/>
                </a:lnTo>
                <a:lnTo>
                  <a:pt x="463" y="762"/>
                </a:lnTo>
                <a:lnTo>
                  <a:pt x="463" y="761"/>
                </a:lnTo>
                <a:lnTo>
                  <a:pt x="462" y="761"/>
                </a:lnTo>
                <a:lnTo>
                  <a:pt x="462" y="759"/>
                </a:lnTo>
                <a:lnTo>
                  <a:pt x="463" y="759"/>
                </a:lnTo>
                <a:lnTo>
                  <a:pt x="463" y="758"/>
                </a:lnTo>
                <a:lnTo>
                  <a:pt x="462" y="758"/>
                </a:lnTo>
                <a:lnTo>
                  <a:pt x="460" y="758"/>
                </a:lnTo>
                <a:lnTo>
                  <a:pt x="460" y="757"/>
                </a:lnTo>
                <a:lnTo>
                  <a:pt x="459" y="757"/>
                </a:lnTo>
                <a:lnTo>
                  <a:pt x="459" y="755"/>
                </a:lnTo>
                <a:lnTo>
                  <a:pt x="460" y="755"/>
                </a:lnTo>
                <a:lnTo>
                  <a:pt x="460" y="757"/>
                </a:lnTo>
                <a:lnTo>
                  <a:pt x="462" y="757"/>
                </a:lnTo>
                <a:lnTo>
                  <a:pt x="462" y="755"/>
                </a:lnTo>
                <a:lnTo>
                  <a:pt x="463" y="755"/>
                </a:lnTo>
                <a:lnTo>
                  <a:pt x="464" y="755"/>
                </a:lnTo>
                <a:lnTo>
                  <a:pt x="466" y="755"/>
                </a:lnTo>
                <a:lnTo>
                  <a:pt x="466" y="754"/>
                </a:lnTo>
                <a:lnTo>
                  <a:pt x="464" y="754"/>
                </a:lnTo>
                <a:lnTo>
                  <a:pt x="463" y="754"/>
                </a:lnTo>
                <a:lnTo>
                  <a:pt x="463" y="753"/>
                </a:lnTo>
                <a:lnTo>
                  <a:pt x="463" y="751"/>
                </a:lnTo>
                <a:lnTo>
                  <a:pt x="462" y="751"/>
                </a:lnTo>
                <a:lnTo>
                  <a:pt x="460" y="751"/>
                </a:lnTo>
                <a:lnTo>
                  <a:pt x="459" y="751"/>
                </a:lnTo>
                <a:lnTo>
                  <a:pt x="458" y="750"/>
                </a:lnTo>
                <a:lnTo>
                  <a:pt x="459" y="750"/>
                </a:lnTo>
                <a:lnTo>
                  <a:pt x="460" y="750"/>
                </a:lnTo>
                <a:lnTo>
                  <a:pt x="460" y="749"/>
                </a:lnTo>
                <a:lnTo>
                  <a:pt x="460" y="748"/>
                </a:lnTo>
                <a:lnTo>
                  <a:pt x="462" y="748"/>
                </a:lnTo>
                <a:lnTo>
                  <a:pt x="462" y="749"/>
                </a:lnTo>
                <a:lnTo>
                  <a:pt x="463" y="749"/>
                </a:lnTo>
                <a:lnTo>
                  <a:pt x="463" y="750"/>
                </a:lnTo>
                <a:lnTo>
                  <a:pt x="464" y="751"/>
                </a:lnTo>
                <a:lnTo>
                  <a:pt x="466" y="751"/>
                </a:lnTo>
                <a:lnTo>
                  <a:pt x="467" y="751"/>
                </a:lnTo>
                <a:lnTo>
                  <a:pt x="466" y="750"/>
                </a:lnTo>
                <a:lnTo>
                  <a:pt x="467" y="750"/>
                </a:lnTo>
                <a:lnTo>
                  <a:pt x="468" y="750"/>
                </a:lnTo>
                <a:lnTo>
                  <a:pt x="468" y="749"/>
                </a:lnTo>
                <a:lnTo>
                  <a:pt x="468" y="748"/>
                </a:lnTo>
                <a:lnTo>
                  <a:pt x="468" y="746"/>
                </a:lnTo>
                <a:lnTo>
                  <a:pt x="467" y="746"/>
                </a:lnTo>
                <a:lnTo>
                  <a:pt x="468" y="746"/>
                </a:lnTo>
                <a:lnTo>
                  <a:pt x="470" y="746"/>
                </a:lnTo>
                <a:lnTo>
                  <a:pt x="470" y="748"/>
                </a:lnTo>
                <a:lnTo>
                  <a:pt x="471" y="748"/>
                </a:lnTo>
                <a:lnTo>
                  <a:pt x="472" y="748"/>
                </a:lnTo>
                <a:lnTo>
                  <a:pt x="473" y="745"/>
                </a:lnTo>
                <a:lnTo>
                  <a:pt x="475" y="745"/>
                </a:lnTo>
                <a:lnTo>
                  <a:pt x="473" y="744"/>
                </a:lnTo>
                <a:lnTo>
                  <a:pt x="472" y="744"/>
                </a:lnTo>
                <a:lnTo>
                  <a:pt x="473" y="742"/>
                </a:lnTo>
                <a:lnTo>
                  <a:pt x="473" y="741"/>
                </a:lnTo>
                <a:lnTo>
                  <a:pt x="475" y="741"/>
                </a:lnTo>
                <a:lnTo>
                  <a:pt x="475" y="740"/>
                </a:lnTo>
                <a:lnTo>
                  <a:pt x="475" y="738"/>
                </a:lnTo>
                <a:lnTo>
                  <a:pt x="476" y="738"/>
                </a:lnTo>
                <a:lnTo>
                  <a:pt x="477" y="738"/>
                </a:lnTo>
                <a:lnTo>
                  <a:pt x="477" y="740"/>
                </a:lnTo>
                <a:lnTo>
                  <a:pt x="480" y="740"/>
                </a:lnTo>
                <a:lnTo>
                  <a:pt x="480" y="738"/>
                </a:lnTo>
                <a:lnTo>
                  <a:pt x="479" y="738"/>
                </a:lnTo>
                <a:lnTo>
                  <a:pt x="479" y="737"/>
                </a:lnTo>
                <a:lnTo>
                  <a:pt x="477" y="736"/>
                </a:lnTo>
                <a:lnTo>
                  <a:pt x="479" y="734"/>
                </a:lnTo>
                <a:lnTo>
                  <a:pt x="477" y="733"/>
                </a:lnTo>
                <a:lnTo>
                  <a:pt x="479" y="732"/>
                </a:lnTo>
                <a:lnTo>
                  <a:pt x="479" y="731"/>
                </a:lnTo>
                <a:lnTo>
                  <a:pt x="477" y="731"/>
                </a:lnTo>
                <a:lnTo>
                  <a:pt x="476" y="731"/>
                </a:lnTo>
                <a:lnTo>
                  <a:pt x="476" y="732"/>
                </a:lnTo>
                <a:lnTo>
                  <a:pt x="475" y="732"/>
                </a:lnTo>
                <a:lnTo>
                  <a:pt x="475" y="734"/>
                </a:lnTo>
                <a:lnTo>
                  <a:pt x="473" y="734"/>
                </a:lnTo>
                <a:lnTo>
                  <a:pt x="473" y="736"/>
                </a:lnTo>
                <a:lnTo>
                  <a:pt x="472" y="736"/>
                </a:lnTo>
                <a:lnTo>
                  <a:pt x="471" y="736"/>
                </a:lnTo>
                <a:lnTo>
                  <a:pt x="470" y="736"/>
                </a:lnTo>
                <a:lnTo>
                  <a:pt x="470" y="737"/>
                </a:lnTo>
                <a:lnTo>
                  <a:pt x="468" y="737"/>
                </a:lnTo>
                <a:lnTo>
                  <a:pt x="468" y="736"/>
                </a:lnTo>
                <a:lnTo>
                  <a:pt x="467" y="736"/>
                </a:lnTo>
                <a:lnTo>
                  <a:pt x="468" y="736"/>
                </a:lnTo>
                <a:lnTo>
                  <a:pt x="468" y="734"/>
                </a:lnTo>
                <a:lnTo>
                  <a:pt x="467" y="733"/>
                </a:lnTo>
                <a:lnTo>
                  <a:pt x="467" y="732"/>
                </a:lnTo>
                <a:lnTo>
                  <a:pt x="466" y="732"/>
                </a:lnTo>
                <a:lnTo>
                  <a:pt x="467" y="732"/>
                </a:lnTo>
                <a:lnTo>
                  <a:pt x="467" y="731"/>
                </a:lnTo>
                <a:lnTo>
                  <a:pt x="467" y="732"/>
                </a:lnTo>
                <a:lnTo>
                  <a:pt x="468" y="731"/>
                </a:lnTo>
                <a:lnTo>
                  <a:pt x="470" y="732"/>
                </a:lnTo>
                <a:lnTo>
                  <a:pt x="470" y="731"/>
                </a:lnTo>
                <a:lnTo>
                  <a:pt x="470" y="729"/>
                </a:lnTo>
                <a:lnTo>
                  <a:pt x="470" y="728"/>
                </a:lnTo>
                <a:lnTo>
                  <a:pt x="471" y="728"/>
                </a:lnTo>
                <a:lnTo>
                  <a:pt x="471" y="727"/>
                </a:lnTo>
                <a:lnTo>
                  <a:pt x="472" y="727"/>
                </a:lnTo>
                <a:lnTo>
                  <a:pt x="471" y="727"/>
                </a:lnTo>
                <a:lnTo>
                  <a:pt x="471" y="725"/>
                </a:lnTo>
                <a:lnTo>
                  <a:pt x="471" y="724"/>
                </a:lnTo>
                <a:lnTo>
                  <a:pt x="472" y="723"/>
                </a:lnTo>
                <a:lnTo>
                  <a:pt x="472" y="721"/>
                </a:lnTo>
                <a:lnTo>
                  <a:pt x="473" y="721"/>
                </a:lnTo>
                <a:lnTo>
                  <a:pt x="473" y="723"/>
                </a:lnTo>
                <a:lnTo>
                  <a:pt x="473" y="724"/>
                </a:lnTo>
                <a:lnTo>
                  <a:pt x="475" y="724"/>
                </a:lnTo>
                <a:lnTo>
                  <a:pt x="475" y="723"/>
                </a:lnTo>
                <a:lnTo>
                  <a:pt x="476" y="723"/>
                </a:lnTo>
                <a:lnTo>
                  <a:pt x="476" y="724"/>
                </a:lnTo>
                <a:lnTo>
                  <a:pt x="477" y="724"/>
                </a:lnTo>
                <a:lnTo>
                  <a:pt x="479" y="724"/>
                </a:lnTo>
                <a:lnTo>
                  <a:pt x="479" y="723"/>
                </a:lnTo>
                <a:lnTo>
                  <a:pt x="480" y="721"/>
                </a:lnTo>
                <a:lnTo>
                  <a:pt x="481" y="723"/>
                </a:lnTo>
                <a:lnTo>
                  <a:pt x="483" y="723"/>
                </a:lnTo>
                <a:lnTo>
                  <a:pt x="483" y="724"/>
                </a:lnTo>
                <a:lnTo>
                  <a:pt x="481" y="725"/>
                </a:lnTo>
                <a:lnTo>
                  <a:pt x="483" y="725"/>
                </a:lnTo>
                <a:lnTo>
                  <a:pt x="484" y="725"/>
                </a:lnTo>
                <a:lnTo>
                  <a:pt x="485" y="724"/>
                </a:lnTo>
                <a:lnTo>
                  <a:pt x="485" y="725"/>
                </a:lnTo>
                <a:lnTo>
                  <a:pt x="485" y="727"/>
                </a:lnTo>
                <a:lnTo>
                  <a:pt x="487" y="728"/>
                </a:lnTo>
                <a:lnTo>
                  <a:pt x="488" y="728"/>
                </a:lnTo>
                <a:lnTo>
                  <a:pt x="489" y="728"/>
                </a:lnTo>
                <a:lnTo>
                  <a:pt x="489" y="727"/>
                </a:lnTo>
                <a:lnTo>
                  <a:pt x="490" y="727"/>
                </a:lnTo>
                <a:lnTo>
                  <a:pt x="490" y="725"/>
                </a:lnTo>
                <a:lnTo>
                  <a:pt x="492" y="724"/>
                </a:lnTo>
                <a:lnTo>
                  <a:pt x="490" y="724"/>
                </a:lnTo>
                <a:lnTo>
                  <a:pt x="492" y="723"/>
                </a:lnTo>
                <a:lnTo>
                  <a:pt x="490" y="721"/>
                </a:lnTo>
                <a:lnTo>
                  <a:pt x="489" y="721"/>
                </a:lnTo>
                <a:lnTo>
                  <a:pt x="488" y="721"/>
                </a:lnTo>
                <a:lnTo>
                  <a:pt x="488" y="720"/>
                </a:lnTo>
                <a:lnTo>
                  <a:pt x="489" y="720"/>
                </a:lnTo>
                <a:lnTo>
                  <a:pt x="490" y="720"/>
                </a:lnTo>
                <a:lnTo>
                  <a:pt x="492" y="720"/>
                </a:lnTo>
                <a:lnTo>
                  <a:pt x="492" y="721"/>
                </a:lnTo>
                <a:lnTo>
                  <a:pt x="493" y="720"/>
                </a:lnTo>
                <a:lnTo>
                  <a:pt x="494" y="720"/>
                </a:lnTo>
                <a:lnTo>
                  <a:pt x="494" y="721"/>
                </a:lnTo>
                <a:lnTo>
                  <a:pt x="496" y="721"/>
                </a:lnTo>
                <a:lnTo>
                  <a:pt x="496" y="720"/>
                </a:lnTo>
                <a:lnTo>
                  <a:pt x="496" y="719"/>
                </a:lnTo>
                <a:lnTo>
                  <a:pt x="497" y="719"/>
                </a:lnTo>
                <a:lnTo>
                  <a:pt x="496" y="719"/>
                </a:lnTo>
                <a:lnTo>
                  <a:pt x="497" y="719"/>
                </a:lnTo>
                <a:lnTo>
                  <a:pt x="498" y="717"/>
                </a:lnTo>
                <a:lnTo>
                  <a:pt x="497" y="716"/>
                </a:lnTo>
                <a:lnTo>
                  <a:pt x="496" y="716"/>
                </a:lnTo>
                <a:lnTo>
                  <a:pt x="494" y="716"/>
                </a:lnTo>
                <a:lnTo>
                  <a:pt x="493" y="715"/>
                </a:lnTo>
                <a:lnTo>
                  <a:pt x="494" y="715"/>
                </a:lnTo>
                <a:lnTo>
                  <a:pt x="496" y="714"/>
                </a:lnTo>
                <a:lnTo>
                  <a:pt x="494" y="714"/>
                </a:lnTo>
                <a:lnTo>
                  <a:pt x="493" y="714"/>
                </a:lnTo>
                <a:lnTo>
                  <a:pt x="492" y="714"/>
                </a:lnTo>
                <a:lnTo>
                  <a:pt x="492" y="715"/>
                </a:lnTo>
                <a:lnTo>
                  <a:pt x="490" y="714"/>
                </a:lnTo>
                <a:lnTo>
                  <a:pt x="492" y="714"/>
                </a:lnTo>
                <a:lnTo>
                  <a:pt x="492" y="712"/>
                </a:lnTo>
                <a:lnTo>
                  <a:pt x="493" y="712"/>
                </a:lnTo>
                <a:lnTo>
                  <a:pt x="494" y="712"/>
                </a:lnTo>
                <a:lnTo>
                  <a:pt x="494" y="711"/>
                </a:lnTo>
                <a:lnTo>
                  <a:pt x="493" y="711"/>
                </a:lnTo>
                <a:lnTo>
                  <a:pt x="492" y="711"/>
                </a:lnTo>
                <a:lnTo>
                  <a:pt x="492" y="710"/>
                </a:lnTo>
                <a:lnTo>
                  <a:pt x="493" y="710"/>
                </a:lnTo>
                <a:lnTo>
                  <a:pt x="493" y="708"/>
                </a:lnTo>
                <a:lnTo>
                  <a:pt x="493" y="707"/>
                </a:lnTo>
                <a:lnTo>
                  <a:pt x="493" y="706"/>
                </a:lnTo>
                <a:lnTo>
                  <a:pt x="494" y="707"/>
                </a:lnTo>
                <a:lnTo>
                  <a:pt x="493" y="707"/>
                </a:lnTo>
                <a:lnTo>
                  <a:pt x="494" y="708"/>
                </a:lnTo>
                <a:lnTo>
                  <a:pt x="494" y="710"/>
                </a:lnTo>
                <a:lnTo>
                  <a:pt x="496" y="708"/>
                </a:lnTo>
                <a:lnTo>
                  <a:pt x="496" y="707"/>
                </a:lnTo>
                <a:lnTo>
                  <a:pt x="496" y="706"/>
                </a:lnTo>
                <a:lnTo>
                  <a:pt x="497" y="706"/>
                </a:lnTo>
                <a:lnTo>
                  <a:pt x="498" y="707"/>
                </a:lnTo>
                <a:lnTo>
                  <a:pt x="497" y="707"/>
                </a:lnTo>
                <a:lnTo>
                  <a:pt x="498" y="707"/>
                </a:lnTo>
                <a:lnTo>
                  <a:pt x="500" y="707"/>
                </a:lnTo>
                <a:lnTo>
                  <a:pt x="500" y="706"/>
                </a:lnTo>
                <a:lnTo>
                  <a:pt x="501" y="706"/>
                </a:lnTo>
                <a:lnTo>
                  <a:pt x="501" y="707"/>
                </a:lnTo>
                <a:lnTo>
                  <a:pt x="502" y="707"/>
                </a:lnTo>
                <a:lnTo>
                  <a:pt x="502" y="708"/>
                </a:lnTo>
                <a:lnTo>
                  <a:pt x="501" y="708"/>
                </a:lnTo>
                <a:lnTo>
                  <a:pt x="500" y="708"/>
                </a:lnTo>
                <a:lnTo>
                  <a:pt x="498" y="708"/>
                </a:lnTo>
                <a:lnTo>
                  <a:pt x="498" y="710"/>
                </a:lnTo>
                <a:lnTo>
                  <a:pt x="498" y="711"/>
                </a:lnTo>
                <a:lnTo>
                  <a:pt x="500" y="712"/>
                </a:lnTo>
                <a:lnTo>
                  <a:pt x="500" y="711"/>
                </a:lnTo>
                <a:lnTo>
                  <a:pt x="500" y="712"/>
                </a:lnTo>
                <a:lnTo>
                  <a:pt x="500" y="714"/>
                </a:lnTo>
                <a:lnTo>
                  <a:pt x="500" y="715"/>
                </a:lnTo>
                <a:lnTo>
                  <a:pt x="501" y="715"/>
                </a:lnTo>
                <a:lnTo>
                  <a:pt x="502" y="714"/>
                </a:lnTo>
                <a:lnTo>
                  <a:pt x="502" y="715"/>
                </a:lnTo>
                <a:lnTo>
                  <a:pt x="501" y="716"/>
                </a:lnTo>
                <a:lnTo>
                  <a:pt x="501" y="717"/>
                </a:lnTo>
                <a:lnTo>
                  <a:pt x="501" y="719"/>
                </a:lnTo>
                <a:lnTo>
                  <a:pt x="500" y="719"/>
                </a:lnTo>
                <a:lnTo>
                  <a:pt x="500" y="720"/>
                </a:lnTo>
                <a:lnTo>
                  <a:pt x="500" y="721"/>
                </a:lnTo>
                <a:lnTo>
                  <a:pt x="500" y="723"/>
                </a:lnTo>
                <a:lnTo>
                  <a:pt x="501" y="724"/>
                </a:lnTo>
                <a:lnTo>
                  <a:pt x="501" y="725"/>
                </a:lnTo>
                <a:lnTo>
                  <a:pt x="502" y="725"/>
                </a:lnTo>
                <a:lnTo>
                  <a:pt x="502" y="727"/>
                </a:lnTo>
                <a:lnTo>
                  <a:pt x="502" y="728"/>
                </a:lnTo>
                <a:lnTo>
                  <a:pt x="504" y="728"/>
                </a:lnTo>
                <a:lnTo>
                  <a:pt x="504" y="729"/>
                </a:lnTo>
                <a:lnTo>
                  <a:pt x="505" y="729"/>
                </a:lnTo>
                <a:lnTo>
                  <a:pt x="506" y="729"/>
                </a:lnTo>
                <a:lnTo>
                  <a:pt x="506" y="728"/>
                </a:lnTo>
                <a:lnTo>
                  <a:pt x="506" y="727"/>
                </a:lnTo>
                <a:lnTo>
                  <a:pt x="507" y="727"/>
                </a:lnTo>
                <a:lnTo>
                  <a:pt x="506" y="727"/>
                </a:lnTo>
                <a:lnTo>
                  <a:pt x="506" y="725"/>
                </a:lnTo>
                <a:lnTo>
                  <a:pt x="507" y="725"/>
                </a:lnTo>
                <a:lnTo>
                  <a:pt x="509" y="724"/>
                </a:lnTo>
                <a:lnTo>
                  <a:pt x="510" y="724"/>
                </a:lnTo>
                <a:lnTo>
                  <a:pt x="510" y="723"/>
                </a:lnTo>
                <a:lnTo>
                  <a:pt x="511" y="723"/>
                </a:lnTo>
                <a:lnTo>
                  <a:pt x="511" y="721"/>
                </a:lnTo>
                <a:lnTo>
                  <a:pt x="513" y="721"/>
                </a:lnTo>
                <a:lnTo>
                  <a:pt x="513" y="723"/>
                </a:lnTo>
                <a:lnTo>
                  <a:pt x="514" y="723"/>
                </a:lnTo>
                <a:lnTo>
                  <a:pt x="515" y="721"/>
                </a:lnTo>
                <a:lnTo>
                  <a:pt x="514" y="720"/>
                </a:lnTo>
                <a:lnTo>
                  <a:pt x="514" y="719"/>
                </a:lnTo>
                <a:lnTo>
                  <a:pt x="515" y="719"/>
                </a:lnTo>
                <a:lnTo>
                  <a:pt x="517" y="717"/>
                </a:lnTo>
                <a:lnTo>
                  <a:pt x="517" y="715"/>
                </a:lnTo>
                <a:lnTo>
                  <a:pt x="518" y="715"/>
                </a:lnTo>
                <a:lnTo>
                  <a:pt x="518" y="714"/>
                </a:lnTo>
                <a:lnTo>
                  <a:pt x="519" y="712"/>
                </a:lnTo>
                <a:lnTo>
                  <a:pt x="521" y="712"/>
                </a:lnTo>
                <a:lnTo>
                  <a:pt x="522" y="711"/>
                </a:lnTo>
                <a:lnTo>
                  <a:pt x="523" y="711"/>
                </a:lnTo>
                <a:lnTo>
                  <a:pt x="523" y="710"/>
                </a:lnTo>
                <a:lnTo>
                  <a:pt x="523" y="708"/>
                </a:lnTo>
                <a:lnTo>
                  <a:pt x="523" y="707"/>
                </a:lnTo>
                <a:lnTo>
                  <a:pt x="524" y="707"/>
                </a:lnTo>
                <a:lnTo>
                  <a:pt x="526" y="706"/>
                </a:lnTo>
                <a:lnTo>
                  <a:pt x="526" y="704"/>
                </a:lnTo>
                <a:lnTo>
                  <a:pt x="526" y="706"/>
                </a:lnTo>
                <a:lnTo>
                  <a:pt x="527" y="706"/>
                </a:lnTo>
                <a:lnTo>
                  <a:pt x="528" y="706"/>
                </a:lnTo>
                <a:lnTo>
                  <a:pt x="530" y="706"/>
                </a:lnTo>
                <a:lnTo>
                  <a:pt x="530" y="707"/>
                </a:lnTo>
                <a:lnTo>
                  <a:pt x="531" y="707"/>
                </a:lnTo>
                <a:lnTo>
                  <a:pt x="532" y="707"/>
                </a:lnTo>
                <a:lnTo>
                  <a:pt x="532" y="706"/>
                </a:lnTo>
                <a:lnTo>
                  <a:pt x="534" y="704"/>
                </a:lnTo>
                <a:lnTo>
                  <a:pt x="534" y="703"/>
                </a:lnTo>
                <a:lnTo>
                  <a:pt x="534" y="702"/>
                </a:lnTo>
                <a:lnTo>
                  <a:pt x="535" y="702"/>
                </a:lnTo>
                <a:lnTo>
                  <a:pt x="535" y="700"/>
                </a:lnTo>
                <a:lnTo>
                  <a:pt x="535" y="699"/>
                </a:lnTo>
                <a:lnTo>
                  <a:pt x="535" y="698"/>
                </a:lnTo>
                <a:lnTo>
                  <a:pt x="534" y="698"/>
                </a:lnTo>
                <a:lnTo>
                  <a:pt x="532" y="697"/>
                </a:lnTo>
                <a:lnTo>
                  <a:pt x="532" y="695"/>
                </a:lnTo>
                <a:lnTo>
                  <a:pt x="531" y="695"/>
                </a:lnTo>
                <a:lnTo>
                  <a:pt x="530" y="695"/>
                </a:lnTo>
                <a:lnTo>
                  <a:pt x="528" y="695"/>
                </a:lnTo>
                <a:lnTo>
                  <a:pt x="528" y="694"/>
                </a:lnTo>
                <a:lnTo>
                  <a:pt x="527" y="694"/>
                </a:lnTo>
                <a:lnTo>
                  <a:pt x="527" y="693"/>
                </a:lnTo>
                <a:lnTo>
                  <a:pt x="526" y="691"/>
                </a:lnTo>
                <a:lnTo>
                  <a:pt x="527" y="691"/>
                </a:lnTo>
                <a:lnTo>
                  <a:pt x="528" y="691"/>
                </a:lnTo>
                <a:lnTo>
                  <a:pt x="530" y="691"/>
                </a:lnTo>
                <a:lnTo>
                  <a:pt x="530" y="690"/>
                </a:lnTo>
                <a:lnTo>
                  <a:pt x="531" y="693"/>
                </a:lnTo>
                <a:lnTo>
                  <a:pt x="532" y="693"/>
                </a:lnTo>
                <a:lnTo>
                  <a:pt x="534" y="694"/>
                </a:lnTo>
                <a:lnTo>
                  <a:pt x="535" y="694"/>
                </a:lnTo>
                <a:lnTo>
                  <a:pt x="535" y="693"/>
                </a:lnTo>
                <a:lnTo>
                  <a:pt x="536" y="693"/>
                </a:lnTo>
                <a:lnTo>
                  <a:pt x="538" y="691"/>
                </a:lnTo>
                <a:lnTo>
                  <a:pt x="540" y="690"/>
                </a:lnTo>
                <a:lnTo>
                  <a:pt x="543" y="687"/>
                </a:lnTo>
                <a:lnTo>
                  <a:pt x="544" y="686"/>
                </a:lnTo>
                <a:lnTo>
                  <a:pt x="544" y="685"/>
                </a:lnTo>
                <a:lnTo>
                  <a:pt x="544" y="683"/>
                </a:lnTo>
                <a:lnTo>
                  <a:pt x="545" y="682"/>
                </a:lnTo>
                <a:lnTo>
                  <a:pt x="545" y="683"/>
                </a:lnTo>
                <a:lnTo>
                  <a:pt x="547" y="682"/>
                </a:lnTo>
                <a:lnTo>
                  <a:pt x="548" y="681"/>
                </a:lnTo>
                <a:lnTo>
                  <a:pt x="548" y="679"/>
                </a:lnTo>
                <a:lnTo>
                  <a:pt x="548" y="678"/>
                </a:lnTo>
                <a:lnTo>
                  <a:pt x="548" y="677"/>
                </a:lnTo>
                <a:lnTo>
                  <a:pt x="548" y="676"/>
                </a:lnTo>
                <a:lnTo>
                  <a:pt x="548" y="677"/>
                </a:lnTo>
                <a:lnTo>
                  <a:pt x="547" y="677"/>
                </a:lnTo>
                <a:lnTo>
                  <a:pt x="547" y="676"/>
                </a:lnTo>
                <a:lnTo>
                  <a:pt x="547" y="674"/>
                </a:lnTo>
                <a:lnTo>
                  <a:pt x="548" y="673"/>
                </a:lnTo>
                <a:lnTo>
                  <a:pt x="548" y="672"/>
                </a:lnTo>
                <a:lnTo>
                  <a:pt x="549" y="670"/>
                </a:lnTo>
                <a:lnTo>
                  <a:pt x="549" y="669"/>
                </a:lnTo>
                <a:lnTo>
                  <a:pt x="549" y="668"/>
                </a:lnTo>
                <a:lnTo>
                  <a:pt x="549" y="666"/>
                </a:lnTo>
                <a:lnTo>
                  <a:pt x="549" y="665"/>
                </a:lnTo>
                <a:lnTo>
                  <a:pt x="549" y="664"/>
                </a:lnTo>
                <a:lnTo>
                  <a:pt x="549" y="662"/>
                </a:lnTo>
                <a:lnTo>
                  <a:pt x="551" y="662"/>
                </a:lnTo>
                <a:lnTo>
                  <a:pt x="551" y="661"/>
                </a:lnTo>
                <a:lnTo>
                  <a:pt x="551" y="660"/>
                </a:lnTo>
                <a:lnTo>
                  <a:pt x="552" y="659"/>
                </a:lnTo>
                <a:lnTo>
                  <a:pt x="552" y="657"/>
                </a:lnTo>
                <a:lnTo>
                  <a:pt x="552" y="656"/>
                </a:lnTo>
                <a:lnTo>
                  <a:pt x="552" y="655"/>
                </a:lnTo>
                <a:lnTo>
                  <a:pt x="552" y="653"/>
                </a:lnTo>
                <a:lnTo>
                  <a:pt x="553" y="653"/>
                </a:lnTo>
                <a:lnTo>
                  <a:pt x="553" y="652"/>
                </a:lnTo>
                <a:lnTo>
                  <a:pt x="552" y="652"/>
                </a:lnTo>
                <a:lnTo>
                  <a:pt x="552" y="649"/>
                </a:lnTo>
                <a:lnTo>
                  <a:pt x="552" y="648"/>
                </a:lnTo>
                <a:lnTo>
                  <a:pt x="551" y="647"/>
                </a:lnTo>
                <a:lnTo>
                  <a:pt x="549" y="647"/>
                </a:lnTo>
                <a:lnTo>
                  <a:pt x="549" y="645"/>
                </a:lnTo>
                <a:lnTo>
                  <a:pt x="549" y="647"/>
                </a:lnTo>
                <a:lnTo>
                  <a:pt x="548" y="647"/>
                </a:lnTo>
                <a:lnTo>
                  <a:pt x="548" y="645"/>
                </a:lnTo>
                <a:lnTo>
                  <a:pt x="548" y="644"/>
                </a:lnTo>
                <a:lnTo>
                  <a:pt x="548" y="643"/>
                </a:lnTo>
                <a:lnTo>
                  <a:pt x="547" y="642"/>
                </a:lnTo>
                <a:lnTo>
                  <a:pt x="547" y="640"/>
                </a:lnTo>
                <a:lnTo>
                  <a:pt x="545" y="640"/>
                </a:lnTo>
                <a:lnTo>
                  <a:pt x="544" y="640"/>
                </a:lnTo>
                <a:lnTo>
                  <a:pt x="544" y="639"/>
                </a:lnTo>
                <a:lnTo>
                  <a:pt x="543" y="639"/>
                </a:lnTo>
                <a:lnTo>
                  <a:pt x="543" y="640"/>
                </a:lnTo>
                <a:lnTo>
                  <a:pt x="542" y="640"/>
                </a:lnTo>
                <a:lnTo>
                  <a:pt x="540" y="642"/>
                </a:lnTo>
                <a:lnTo>
                  <a:pt x="538" y="642"/>
                </a:lnTo>
                <a:lnTo>
                  <a:pt x="536" y="642"/>
                </a:lnTo>
                <a:lnTo>
                  <a:pt x="536" y="640"/>
                </a:lnTo>
                <a:lnTo>
                  <a:pt x="536" y="639"/>
                </a:lnTo>
                <a:lnTo>
                  <a:pt x="535" y="639"/>
                </a:lnTo>
                <a:lnTo>
                  <a:pt x="535" y="638"/>
                </a:lnTo>
                <a:lnTo>
                  <a:pt x="535" y="636"/>
                </a:lnTo>
                <a:lnTo>
                  <a:pt x="535" y="635"/>
                </a:lnTo>
                <a:lnTo>
                  <a:pt x="534" y="635"/>
                </a:lnTo>
                <a:lnTo>
                  <a:pt x="534" y="632"/>
                </a:lnTo>
                <a:lnTo>
                  <a:pt x="535" y="631"/>
                </a:lnTo>
                <a:lnTo>
                  <a:pt x="534" y="630"/>
                </a:lnTo>
                <a:lnTo>
                  <a:pt x="534" y="628"/>
                </a:lnTo>
                <a:lnTo>
                  <a:pt x="535" y="628"/>
                </a:lnTo>
                <a:lnTo>
                  <a:pt x="535" y="627"/>
                </a:lnTo>
                <a:lnTo>
                  <a:pt x="534" y="626"/>
                </a:lnTo>
                <a:lnTo>
                  <a:pt x="532" y="626"/>
                </a:lnTo>
                <a:lnTo>
                  <a:pt x="532" y="625"/>
                </a:lnTo>
                <a:lnTo>
                  <a:pt x="531" y="625"/>
                </a:lnTo>
                <a:lnTo>
                  <a:pt x="531" y="626"/>
                </a:lnTo>
                <a:lnTo>
                  <a:pt x="530" y="626"/>
                </a:lnTo>
                <a:lnTo>
                  <a:pt x="528" y="626"/>
                </a:lnTo>
                <a:lnTo>
                  <a:pt x="530" y="626"/>
                </a:lnTo>
                <a:lnTo>
                  <a:pt x="530" y="623"/>
                </a:lnTo>
                <a:lnTo>
                  <a:pt x="528" y="623"/>
                </a:lnTo>
                <a:lnTo>
                  <a:pt x="527" y="625"/>
                </a:lnTo>
                <a:lnTo>
                  <a:pt x="527" y="623"/>
                </a:lnTo>
                <a:lnTo>
                  <a:pt x="526" y="623"/>
                </a:lnTo>
                <a:lnTo>
                  <a:pt x="526" y="625"/>
                </a:lnTo>
                <a:lnTo>
                  <a:pt x="524" y="623"/>
                </a:lnTo>
                <a:lnTo>
                  <a:pt x="526" y="623"/>
                </a:lnTo>
                <a:lnTo>
                  <a:pt x="524" y="623"/>
                </a:lnTo>
                <a:lnTo>
                  <a:pt x="524" y="622"/>
                </a:lnTo>
                <a:lnTo>
                  <a:pt x="524" y="623"/>
                </a:lnTo>
                <a:lnTo>
                  <a:pt x="523" y="623"/>
                </a:lnTo>
                <a:lnTo>
                  <a:pt x="522" y="623"/>
                </a:lnTo>
                <a:lnTo>
                  <a:pt x="522" y="622"/>
                </a:lnTo>
                <a:lnTo>
                  <a:pt x="522" y="621"/>
                </a:lnTo>
                <a:lnTo>
                  <a:pt x="522" y="619"/>
                </a:lnTo>
                <a:lnTo>
                  <a:pt x="523" y="619"/>
                </a:lnTo>
                <a:lnTo>
                  <a:pt x="524" y="621"/>
                </a:lnTo>
                <a:lnTo>
                  <a:pt x="526" y="621"/>
                </a:lnTo>
                <a:lnTo>
                  <a:pt x="527" y="621"/>
                </a:lnTo>
                <a:lnTo>
                  <a:pt x="528" y="621"/>
                </a:lnTo>
                <a:lnTo>
                  <a:pt x="530" y="621"/>
                </a:lnTo>
                <a:lnTo>
                  <a:pt x="530" y="619"/>
                </a:lnTo>
                <a:lnTo>
                  <a:pt x="528" y="619"/>
                </a:lnTo>
                <a:lnTo>
                  <a:pt x="528" y="618"/>
                </a:lnTo>
                <a:lnTo>
                  <a:pt x="527" y="618"/>
                </a:lnTo>
                <a:lnTo>
                  <a:pt x="527" y="617"/>
                </a:lnTo>
                <a:lnTo>
                  <a:pt x="526" y="617"/>
                </a:lnTo>
                <a:lnTo>
                  <a:pt x="524" y="617"/>
                </a:lnTo>
                <a:lnTo>
                  <a:pt x="524" y="615"/>
                </a:lnTo>
                <a:lnTo>
                  <a:pt x="526" y="615"/>
                </a:lnTo>
                <a:lnTo>
                  <a:pt x="527" y="617"/>
                </a:lnTo>
                <a:lnTo>
                  <a:pt x="528" y="617"/>
                </a:lnTo>
                <a:lnTo>
                  <a:pt x="530" y="617"/>
                </a:lnTo>
                <a:lnTo>
                  <a:pt x="528" y="615"/>
                </a:lnTo>
                <a:lnTo>
                  <a:pt x="530" y="615"/>
                </a:lnTo>
                <a:lnTo>
                  <a:pt x="530" y="614"/>
                </a:lnTo>
                <a:lnTo>
                  <a:pt x="531" y="614"/>
                </a:lnTo>
                <a:lnTo>
                  <a:pt x="532" y="614"/>
                </a:lnTo>
                <a:lnTo>
                  <a:pt x="534" y="614"/>
                </a:lnTo>
                <a:lnTo>
                  <a:pt x="534" y="613"/>
                </a:lnTo>
                <a:lnTo>
                  <a:pt x="532" y="613"/>
                </a:lnTo>
                <a:lnTo>
                  <a:pt x="532" y="611"/>
                </a:lnTo>
                <a:lnTo>
                  <a:pt x="531" y="611"/>
                </a:lnTo>
                <a:lnTo>
                  <a:pt x="531" y="610"/>
                </a:lnTo>
                <a:lnTo>
                  <a:pt x="530" y="610"/>
                </a:lnTo>
                <a:lnTo>
                  <a:pt x="528" y="609"/>
                </a:lnTo>
                <a:lnTo>
                  <a:pt x="528" y="610"/>
                </a:lnTo>
                <a:lnTo>
                  <a:pt x="527" y="610"/>
                </a:lnTo>
                <a:lnTo>
                  <a:pt x="526" y="610"/>
                </a:lnTo>
                <a:lnTo>
                  <a:pt x="526" y="609"/>
                </a:lnTo>
                <a:lnTo>
                  <a:pt x="524" y="609"/>
                </a:lnTo>
                <a:lnTo>
                  <a:pt x="523" y="609"/>
                </a:lnTo>
                <a:lnTo>
                  <a:pt x="523" y="610"/>
                </a:lnTo>
                <a:lnTo>
                  <a:pt x="523" y="609"/>
                </a:lnTo>
                <a:lnTo>
                  <a:pt x="524" y="606"/>
                </a:lnTo>
                <a:lnTo>
                  <a:pt x="526" y="607"/>
                </a:lnTo>
                <a:lnTo>
                  <a:pt x="526" y="606"/>
                </a:lnTo>
                <a:lnTo>
                  <a:pt x="527" y="606"/>
                </a:lnTo>
                <a:lnTo>
                  <a:pt x="526" y="605"/>
                </a:lnTo>
                <a:lnTo>
                  <a:pt x="527" y="604"/>
                </a:lnTo>
                <a:lnTo>
                  <a:pt x="526" y="602"/>
                </a:lnTo>
                <a:lnTo>
                  <a:pt x="523" y="602"/>
                </a:lnTo>
                <a:lnTo>
                  <a:pt x="523" y="601"/>
                </a:lnTo>
                <a:lnTo>
                  <a:pt x="524" y="601"/>
                </a:lnTo>
                <a:lnTo>
                  <a:pt x="524" y="600"/>
                </a:lnTo>
                <a:lnTo>
                  <a:pt x="524" y="598"/>
                </a:lnTo>
                <a:lnTo>
                  <a:pt x="526" y="598"/>
                </a:lnTo>
                <a:lnTo>
                  <a:pt x="527" y="598"/>
                </a:lnTo>
                <a:lnTo>
                  <a:pt x="527" y="600"/>
                </a:lnTo>
                <a:lnTo>
                  <a:pt x="528" y="600"/>
                </a:lnTo>
                <a:lnTo>
                  <a:pt x="528" y="598"/>
                </a:lnTo>
                <a:lnTo>
                  <a:pt x="530" y="598"/>
                </a:lnTo>
                <a:lnTo>
                  <a:pt x="530" y="600"/>
                </a:lnTo>
                <a:lnTo>
                  <a:pt x="530" y="601"/>
                </a:lnTo>
                <a:lnTo>
                  <a:pt x="530" y="602"/>
                </a:lnTo>
                <a:lnTo>
                  <a:pt x="530" y="604"/>
                </a:lnTo>
                <a:lnTo>
                  <a:pt x="528" y="602"/>
                </a:lnTo>
                <a:lnTo>
                  <a:pt x="528" y="604"/>
                </a:lnTo>
                <a:lnTo>
                  <a:pt x="530" y="604"/>
                </a:lnTo>
                <a:lnTo>
                  <a:pt x="530" y="605"/>
                </a:lnTo>
                <a:lnTo>
                  <a:pt x="530" y="606"/>
                </a:lnTo>
                <a:lnTo>
                  <a:pt x="531" y="607"/>
                </a:lnTo>
                <a:lnTo>
                  <a:pt x="530" y="607"/>
                </a:lnTo>
                <a:lnTo>
                  <a:pt x="531" y="607"/>
                </a:lnTo>
                <a:lnTo>
                  <a:pt x="532" y="607"/>
                </a:lnTo>
                <a:lnTo>
                  <a:pt x="534" y="606"/>
                </a:lnTo>
                <a:lnTo>
                  <a:pt x="532" y="605"/>
                </a:lnTo>
                <a:lnTo>
                  <a:pt x="532" y="604"/>
                </a:lnTo>
                <a:lnTo>
                  <a:pt x="531" y="604"/>
                </a:lnTo>
                <a:lnTo>
                  <a:pt x="531" y="602"/>
                </a:lnTo>
                <a:lnTo>
                  <a:pt x="532" y="602"/>
                </a:lnTo>
                <a:lnTo>
                  <a:pt x="534" y="602"/>
                </a:lnTo>
                <a:lnTo>
                  <a:pt x="534" y="601"/>
                </a:lnTo>
                <a:lnTo>
                  <a:pt x="535" y="600"/>
                </a:lnTo>
                <a:lnTo>
                  <a:pt x="536" y="600"/>
                </a:lnTo>
                <a:lnTo>
                  <a:pt x="535" y="601"/>
                </a:lnTo>
                <a:lnTo>
                  <a:pt x="536" y="601"/>
                </a:lnTo>
                <a:lnTo>
                  <a:pt x="536" y="602"/>
                </a:lnTo>
                <a:lnTo>
                  <a:pt x="538" y="602"/>
                </a:lnTo>
                <a:lnTo>
                  <a:pt x="539" y="602"/>
                </a:lnTo>
                <a:lnTo>
                  <a:pt x="538" y="604"/>
                </a:lnTo>
                <a:lnTo>
                  <a:pt x="538" y="605"/>
                </a:lnTo>
                <a:lnTo>
                  <a:pt x="539" y="605"/>
                </a:lnTo>
                <a:lnTo>
                  <a:pt x="539" y="606"/>
                </a:lnTo>
                <a:lnTo>
                  <a:pt x="539" y="607"/>
                </a:lnTo>
                <a:lnTo>
                  <a:pt x="540" y="607"/>
                </a:lnTo>
                <a:lnTo>
                  <a:pt x="542" y="607"/>
                </a:lnTo>
                <a:lnTo>
                  <a:pt x="542" y="609"/>
                </a:lnTo>
                <a:lnTo>
                  <a:pt x="540" y="609"/>
                </a:lnTo>
                <a:lnTo>
                  <a:pt x="540" y="610"/>
                </a:lnTo>
                <a:lnTo>
                  <a:pt x="539" y="610"/>
                </a:lnTo>
                <a:lnTo>
                  <a:pt x="539" y="609"/>
                </a:lnTo>
                <a:lnTo>
                  <a:pt x="539" y="610"/>
                </a:lnTo>
                <a:lnTo>
                  <a:pt x="538" y="610"/>
                </a:lnTo>
                <a:lnTo>
                  <a:pt x="539" y="611"/>
                </a:lnTo>
                <a:lnTo>
                  <a:pt x="538" y="611"/>
                </a:lnTo>
                <a:lnTo>
                  <a:pt x="538" y="613"/>
                </a:lnTo>
                <a:lnTo>
                  <a:pt x="539" y="613"/>
                </a:lnTo>
                <a:lnTo>
                  <a:pt x="540" y="613"/>
                </a:lnTo>
                <a:lnTo>
                  <a:pt x="540" y="611"/>
                </a:lnTo>
                <a:lnTo>
                  <a:pt x="542" y="611"/>
                </a:lnTo>
                <a:lnTo>
                  <a:pt x="543" y="611"/>
                </a:lnTo>
                <a:lnTo>
                  <a:pt x="543" y="613"/>
                </a:lnTo>
                <a:lnTo>
                  <a:pt x="542" y="613"/>
                </a:lnTo>
                <a:lnTo>
                  <a:pt x="542" y="614"/>
                </a:lnTo>
                <a:lnTo>
                  <a:pt x="540" y="614"/>
                </a:lnTo>
                <a:lnTo>
                  <a:pt x="540" y="615"/>
                </a:lnTo>
                <a:lnTo>
                  <a:pt x="539" y="614"/>
                </a:lnTo>
                <a:lnTo>
                  <a:pt x="538" y="614"/>
                </a:lnTo>
                <a:lnTo>
                  <a:pt x="538" y="615"/>
                </a:lnTo>
                <a:lnTo>
                  <a:pt x="536" y="615"/>
                </a:lnTo>
                <a:lnTo>
                  <a:pt x="536" y="617"/>
                </a:lnTo>
                <a:lnTo>
                  <a:pt x="535" y="617"/>
                </a:lnTo>
                <a:lnTo>
                  <a:pt x="535" y="618"/>
                </a:lnTo>
                <a:lnTo>
                  <a:pt x="536" y="618"/>
                </a:lnTo>
                <a:lnTo>
                  <a:pt x="538" y="618"/>
                </a:lnTo>
                <a:lnTo>
                  <a:pt x="539" y="618"/>
                </a:lnTo>
                <a:lnTo>
                  <a:pt x="540" y="618"/>
                </a:lnTo>
                <a:lnTo>
                  <a:pt x="540" y="617"/>
                </a:lnTo>
                <a:lnTo>
                  <a:pt x="540" y="618"/>
                </a:lnTo>
                <a:lnTo>
                  <a:pt x="540" y="617"/>
                </a:lnTo>
                <a:lnTo>
                  <a:pt x="542" y="617"/>
                </a:lnTo>
                <a:lnTo>
                  <a:pt x="543" y="617"/>
                </a:lnTo>
                <a:lnTo>
                  <a:pt x="543" y="615"/>
                </a:lnTo>
                <a:lnTo>
                  <a:pt x="544" y="615"/>
                </a:lnTo>
                <a:lnTo>
                  <a:pt x="544" y="617"/>
                </a:lnTo>
                <a:lnTo>
                  <a:pt x="543" y="617"/>
                </a:lnTo>
                <a:lnTo>
                  <a:pt x="543" y="618"/>
                </a:lnTo>
                <a:lnTo>
                  <a:pt x="544" y="617"/>
                </a:lnTo>
                <a:lnTo>
                  <a:pt x="544" y="618"/>
                </a:lnTo>
                <a:lnTo>
                  <a:pt x="543" y="619"/>
                </a:lnTo>
                <a:lnTo>
                  <a:pt x="542" y="618"/>
                </a:lnTo>
                <a:lnTo>
                  <a:pt x="542" y="619"/>
                </a:lnTo>
                <a:lnTo>
                  <a:pt x="540" y="619"/>
                </a:lnTo>
                <a:lnTo>
                  <a:pt x="540" y="621"/>
                </a:lnTo>
                <a:lnTo>
                  <a:pt x="540" y="622"/>
                </a:lnTo>
                <a:lnTo>
                  <a:pt x="539" y="622"/>
                </a:lnTo>
                <a:lnTo>
                  <a:pt x="539" y="623"/>
                </a:lnTo>
                <a:lnTo>
                  <a:pt x="540" y="623"/>
                </a:lnTo>
                <a:lnTo>
                  <a:pt x="542" y="623"/>
                </a:lnTo>
                <a:lnTo>
                  <a:pt x="543" y="625"/>
                </a:lnTo>
                <a:lnTo>
                  <a:pt x="544" y="625"/>
                </a:lnTo>
                <a:lnTo>
                  <a:pt x="545" y="626"/>
                </a:lnTo>
                <a:lnTo>
                  <a:pt x="545" y="627"/>
                </a:lnTo>
                <a:lnTo>
                  <a:pt x="547" y="626"/>
                </a:lnTo>
                <a:lnTo>
                  <a:pt x="545" y="625"/>
                </a:lnTo>
                <a:lnTo>
                  <a:pt x="545" y="623"/>
                </a:lnTo>
                <a:lnTo>
                  <a:pt x="545" y="622"/>
                </a:lnTo>
                <a:lnTo>
                  <a:pt x="547" y="623"/>
                </a:lnTo>
                <a:lnTo>
                  <a:pt x="547" y="625"/>
                </a:lnTo>
                <a:lnTo>
                  <a:pt x="548" y="625"/>
                </a:lnTo>
                <a:lnTo>
                  <a:pt x="548" y="626"/>
                </a:lnTo>
                <a:lnTo>
                  <a:pt x="548" y="627"/>
                </a:lnTo>
                <a:lnTo>
                  <a:pt x="548" y="628"/>
                </a:lnTo>
                <a:lnTo>
                  <a:pt x="548" y="630"/>
                </a:lnTo>
                <a:lnTo>
                  <a:pt x="549" y="630"/>
                </a:lnTo>
                <a:lnTo>
                  <a:pt x="551" y="631"/>
                </a:lnTo>
                <a:lnTo>
                  <a:pt x="551" y="630"/>
                </a:lnTo>
                <a:lnTo>
                  <a:pt x="552" y="631"/>
                </a:lnTo>
                <a:lnTo>
                  <a:pt x="552" y="630"/>
                </a:lnTo>
                <a:lnTo>
                  <a:pt x="552" y="628"/>
                </a:lnTo>
                <a:lnTo>
                  <a:pt x="551" y="628"/>
                </a:lnTo>
                <a:lnTo>
                  <a:pt x="552" y="628"/>
                </a:lnTo>
                <a:lnTo>
                  <a:pt x="553" y="628"/>
                </a:lnTo>
                <a:lnTo>
                  <a:pt x="552" y="627"/>
                </a:lnTo>
                <a:lnTo>
                  <a:pt x="553" y="627"/>
                </a:lnTo>
                <a:lnTo>
                  <a:pt x="553" y="628"/>
                </a:lnTo>
                <a:lnTo>
                  <a:pt x="555" y="628"/>
                </a:lnTo>
                <a:lnTo>
                  <a:pt x="556" y="628"/>
                </a:lnTo>
                <a:lnTo>
                  <a:pt x="556" y="630"/>
                </a:lnTo>
                <a:lnTo>
                  <a:pt x="556" y="631"/>
                </a:lnTo>
                <a:lnTo>
                  <a:pt x="555" y="630"/>
                </a:lnTo>
                <a:lnTo>
                  <a:pt x="553" y="630"/>
                </a:lnTo>
                <a:lnTo>
                  <a:pt x="555" y="630"/>
                </a:lnTo>
                <a:lnTo>
                  <a:pt x="555" y="631"/>
                </a:lnTo>
                <a:lnTo>
                  <a:pt x="555" y="632"/>
                </a:lnTo>
                <a:lnTo>
                  <a:pt x="553" y="632"/>
                </a:lnTo>
                <a:lnTo>
                  <a:pt x="553" y="634"/>
                </a:lnTo>
                <a:lnTo>
                  <a:pt x="555" y="634"/>
                </a:lnTo>
                <a:lnTo>
                  <a:pt x="556" y="634"/>
                </a:lnTo>
                <a:lnTo>
                  <a:pt x="555" y="632"/>
                </a:lnTo>
                <a:lnTo>
                  <a:pt x="556" y="632"/>
                </a:lnTo>
                <a:lnTo>
                  <a:pt x="557" y="632"/>
                </a:lnTo>
                <a:lnTo>
                  <a:pt x="557" y="634"/>
                </a:lnTo>
                <a:lnTo>
                  <a:pt x="559" y="635"/>
                </a:lnTo>
                <a:lnTo>
                  <a:pt x="559" y="636"/>
                </a:lnTo>
                <a:lnTo>
                  <a:pt x="560" y="636"/>
                </a:lnTo>
                <a:lnTo>
                  <a:pt x="560" y="635"/>
                </a:lnTo>
                <a:lnTo>
                  <a:pt x="561" y="635"/>
                </a:lnTo>
                <a:lnTo>
                  <a:pt x="562" y="635"/>
                </a:lnTo>
                <a:lnTo>
                  <a:pt x="564" y="636"/>
                </a:lnTo>
                <a:lnTo>
                  <a:pt x="564" y="638"/>
                </a:lnTo>
                <a:lnTo>
                  <a:pt x="565" y="638"/>
                </a:lnTo>
                <a:lnTo>
                  <a:pt x="566" y="639"/>
                </a:lnTo>
                <a:lnTo>
                  <a:pt x="566" y="640"/>
                </a:lnTo>
                <a:lnTo>
                  <a:pt x="566" y="642"/>
                </a:lnTo>
                <a:lnTo>
                  <a:pt x="565" y="643"/>
                </a:lnTo>
                <a:lnTo>
                  <a:pt x="564" y="642"/>
                </a:lnTo>
                <a:lnTo>
                  <a:pt x="565" y="643"/>
                </a:lnTo>
                <a:lnTo>
                  <a:pt x="565" y="644"/>
                </a:lnTo>
                <a:lnTo>
                  <a:pt x="566" y="644"/>
                </a:lnTo>
                <a:lnTo>
                  <a:pt x="568" y="644"/>
                </a:lnTo>
                <a:lnTo>
                  <a:pt x="568" y="643"/>
                </a:lnTo>
                <a:lnTo>
                  <a:pt x="569" y="643"/>
                </a:lnTo>
                <a:lnTo>
                  <a:pt x="569" y="642"/>
                </a:lnTo>
                <a:lnTo>
                  <a:pt x="570" y="642"/>
                </a:lnTo>
                <a:lnTo>
                  <a:pt x="570" y="643"/>
                </a:lnTo>
                <a:lnTo>
                  <a:pt x="570" y="644"/>
                </a:lnTo>
                <a:lnTo>
                  <a:pt x="572" y="645"/>
                </a:lnTo>
                <a:lnTo>
                  <a:pt x="572" y="647"/>
                </a:lnTo>
                <a:lnTo>
                  <a:pt x="572" y="648"/>
                </a:lnTo>
                <a:lnTo>
                  <a:pt x="572" y="649"/>
                </a:lnTo>
                <a:lnTo>
                  <a:pt x="572" y="652"/>
                </a:lnTo>
                <a:lnTo>
                  <a:pt x="573" y="652"/>
                </a:lnTo>
                <a:lnTo>
                  <a:pt x="573" y="651"/>
                </a:lnTo>
                <a:lnTo>
                  <a:pt x="576" y="651"/>
                </a:lnTo>
                <a:lnTo>
                  <a:pt x="576" y="652"/>
                </a:lnTo>
                <a:lnTo>
                  <a:pt x="577" y="652"/>
                </a:lnTo>
                <a:lnTo>
                  <a:pt x="577" y="653"/>
                </a:lnTo>
                <a:lnTo>
                  <a:pt x="577" y="652"/>
                </a:lnTo>
                <a:lnTo>
                  <a:pt x="577" y="651"/>
                </a:lnTo>
                <a:lnTo>
                  <a:pt x="578" y="652"/>
                </a:lnTo>
                <a:lnTo>
                  <a:pt x="578" y="651"/>
                </a:lnTo>
                <a:lnTo>
                  <a:pt x="579" y="651"/>
                </a:lnTo>
                <a:lnTo>
                  <a:pt x="581" y="651"/>
                </a:lnTo>
                <a:lnTo>
                  <a:pt x="582" y="649"/>
                </a:lnTo>
                <a:lnTo>
                  <a:pt x="582" y="651"/>
                </a:lnTo>
                <a:lnTo>
                  <a:pt x="582" y="649"/>
                </a:lnTo>
                <a:lnTo>
                  <a:pt x="581" y="649"/>
                </a:lnTo>
                <a:lnTo>
                  <a:pt x="579" y="651"/>
                </a:lnTo>
                <a:lnTo>
                  <a:pt x="579" y="649"/>
                </a:lnTo>
                <a:lnTo>
                  <a:pt x="579" y="648"/>
                </a:lnTo>
                <a:lnTo>
                  <a:pt x="579" y="647"/>
                </a:lnTo>
                <a:lnTo>
                  <a:pt x="578" y="647"/>
                </a:lnTo>
                <a:lnTo>
                  <a:pt x="578" y="645"/>
                </a:lnTo>
                <a:lnTo>
                  <a:pt x="578" y="644"/>
                </a:lnTo>
                <a:lnTo>
                  <a:pt x="577" y="643"/>
                </a:lnTo>
                <a:lnTo>
                  <a:pt x="577" y="642"/>
                </a:lnTo>
                <a:lnTo>
                  <a:pt x="576" y="640"/>
                </a:lnTo>
                <a:lnTo>
                  <a:pt x="576" y="639"/>
                </a:lnTo>
                <a:lnTo>
                  <a:pt x="576" y="638"/>
                </a:lnTo>
                <a:lnTo>
                  <a:pt x="576" y="636"/>
                </a:lnTo>
                <a:lnTo>
                  <a:pt x="576" y="635"/>
                </a:lnTo>
                <a:lnTo>
                  <a:pt x="574" y="635"/>
                </a:lnTo>
                <a:lnTo>
                  <a:pt x="574" y="634"/>
                </a:lnTo>
                <a:lnTo>
                  <a:pt x="573" y="634"/>
                </a:lnTo>
                <a:lnTo>
                  <a:pt x="574" y="634"/>
                </a:lnTo>
                <a:lnTo>
                  <a:pt x="574" y="632"/>
                </a:lnTo>
                <a:lnTo>
                  <a:pt x="574" y="631"/>
                </a:lnTo>
                <a:lnTo>
                  <a:pt x="574" y="628"/>
                </a:lnTo>
                <a:lnTo>
                  <a:pt x="573" y="627"/>
                </a:lnTo>
                <a:lnTo>
                  <a:pt x="573" y="626"/>
                </a:lnTo>
                <a:lnTo>
                  <a:pt x="574" y="627"/>
                </a:lnTo>
                <a:lnTo>
                  <a:pt x="576" y="627"/>
                </a:lnTo>
                <a:lnTo>
                  <a:pt x="576" y="626"/>
                </a:lnTo>
                <a:lnTo>
                  <a:pt x="577" y="627"/>
                </a:lnTo>
                <a:lnTo>
                  <a:pt x="578" y="626"/>
                </a:lnTo>
                <a:lnTo>
                  <a:pt x="577" y="626"/>
                </a:lnTo>
                <a:lnTo>
                  <a:pt x="577" y="625"/>
                </a:lnTo>
                <a:lnTo>
                  <a:pt x="578" y="625"/>
                </a:lnTo>
                <a:lnTo>
                  <a:pt x="578" y="623"/>
                </a:lnTo>
                <a:lnTo>
                  <a:pt x="577" y="623"/>
                </a:lnTo>
                <a:lnTo>
                  <a:pt x="577" y="622"/>
                </a:lnTo>
                <a:lnTo>
                  <a:pt x="577" y="623"/>
                </a:lnTo>
                <a:lnTo>
                  <a:pt x="576" y="623"/>
                </a:lnTo>
                <a:lnTo>
                  <a:pt x="576" y="625"/>
                </a:lnTo>
                <a:lnTo>
                  <a:pt x="574" y="625"/>
                </a:lnTo>
                <a:lnTo>
                  <a:pt x="573" y="622"/>
                </a:lnTo>
                <a:lnTo>
                  <a:pt x="572" y="621"/>
                </a:lnTo>
                <a:lnTo>
                  <a:pt x="572" y="622"/>
                </a:lnTo>
                <a:lnTo>
                  <a:pt x="570" y="621"/>
                </a:lnTo>
                <a:lnTo>
                  <a:pt x="569" y="621"/>
                </a:lnTo>
                <a:lnTo>
                  <a:pt x="569" y="619"/>
                </a:lnTo>
                <a:lnTo>
                  <a:pt x="570" y="618"/>
                </a:lnTo>
                <a:lnTo>
                  <a:pt x="569" y="617"/>
                </a:lnTo>
                <a:lnTo>
                  <a:pt x="568" y="618"/>
                </a:lnTo>
                <a:lnTo>
                  <a:pt x="566" y="618"/>
                </a:lnTo>
                <a:lnTo>
                  <a:pt x="565" y="618"/>
                </a:lnTo>
                <a:lnTo>
                  <a:pt x="564" y="618"/>
                </a:lnTo>
                <a:lnTo>
                  <a:pt x="562" y="618"/>
                </a:lnTo>
                <a:lnTo>
                  <a:pt x="562" y="619"/>
                </a:lnTo>
                <a:lnTo>
                  <a:pt x="561" y="621"/>
                </a:lnTo>
                <a:lnTo>
                  <a:pt x="561" y="619"/>
                </a:lnTo>
                <a:lnTo>
                  <a:pt x="560" y="619"/>
                </a:lnTo>
                <a:lnTo>
                  <a:pt x="560" y="621"/>
                </a:lnTo>
                <a:lnTo>
                  <a:pt x="559" y="621"/>
                </a:lnTo>
                <a:lnTo>
                  <a:pt x="559" y="619"/>
                </a:lnTo>
                <a:lnTo>
                  <a:pt x="559" y="618"/>
                </a:lnTo>
                <a:lnTo>
                  <a:pt x="557" y="617"/>
                </a:lnTo>
                <a:lnTo>
                  <a:pt x="556" y="617"/>
                </a:lnTo>
                <a:lnTo>
                  <a:pt x="555" y="617"/>
                </a:lnTo>
                <a:lnTo>
                  <a:pt x="555" y="618"/>
                </a:lnTo>
                <a:lnTo>
                  <a:pt x="553" y="618"/>
                </a:lnTo>
                <a:lnTo>
                  <a:pt x="553" y="617"/>
                </a:lnTo>
                <a:lnTo>
                  <a:pt x="553" y="615"/>
                </a:lnTo>
                <a:lnTo>
                  <a:pt x="555" y="615"/>
                </a:lnTo>
                <a:lnTo>
                  <a:pt x="555" y="614"/>
                </a:lnTo>
                <a:lnTo>
                  <a:pt x="553" y="613"/>
                </a:lnTo>
                <a:lnTo>
                  <a:pt x="553" y="611"/>
                </a:lnTo>
                <a:lnTo>
                  <a:pt x="553" y="613"/>
                </a:lnTo>
                <a:lnTo>
                  <a:pt x="552" y="613"/>
                </a:lnTo>
                <a:lnTo>
                  <a:pt x="551" y="613"/>
                </a:lnTo>
                <a:lnTo>
                  <a:pt x="551" y="611"/>
                </a:lnTo>
                <a:lnTo>
                  <a:pt x="551" y="610"/>
                </a:lnTo>
                <a:lnTo>
                  <a:pt x="552" y="610"/>
                </a:lnTo>
                <a:lnTo>
                  <a:pt x="551" y="609"/>
                </a:lnTo>
                <a:lnTo>
                  <a:pt x="552" y="609"/>
                </a:lnTo>
                <a:lnTo>
                  <a:pt x="553" y="609"/>
                </a:lnTo>
                <a:lnTo>
                  <a:pt x="553" y="607"/>
                </a:lnTo>
                <a:lnTo>
                  <a:pt x="553" y="606"/>
                </a:lnTo>
                <a:lnTo>
                  <a:pt x="555" y="606"/>
                </a:lnTo>
                <a:lnTo>
                  <a:pt x="555" y="605"/>
                </a:lnTo>
                <a:lnTo>
                  <a:pt x="556" y="605"/>
                </a:lnTo>
                <a:lnTo>
                  <a:pt x="556" y="604"/>
                </a:lnTo>
                <a:lnTo>
                  <a:pt x="556" y="602"/>
                </a:lnTo>
                <a:lnTo>
                  <a:pt x="556" y="601"/>
                </a:lnTo>
                <a:lnTo>
                  <a:pt x="555" y="600"/>
                </a:lnTo>
                <a:lnTo>
                  <a:pt x="553" y="600"/>
                </a:lnTo>
                <a:lnTo>
                  <a:pt x="553" y="601"/>
                </a:lnTo>
                <a:lnTo>
                  <a:pt x="552" y="601"/>
                </a:lnTo>
                <a:lnTo>
                  <a:pt x="551" y="601"/>
                </a:lnTo>
                <a:lnTo>
                  <a:pt x="551" y="602"/>
                </a:lnTo>
                <a:lnTo>
                  <a:pt x="551" y="601"/>
                </a:lnTo>
                <a:lnTo>
                  <a:pt x="549" y="601"/>
                </a:lnTo>
                <a:lnTo>
                  <a:pt x="549" y="602"/>
                </a:lnTo>
                <a:lnTo>
                  <a:pt x="549" y="604"/>
                </a:lnTo>
                <a:lnTo>
                  <a:pt x="548" y="602"/>
                </a:lnTo>
                <a:lnTo>
                  <a:pt x="547" y="602"/>
                </a:lnTo>
                <a:lnTo>
                  <a:pt x="548" y="601"/>
                </a:lnTo>
                <a:lnTo>
                  <a:pt x="547" y="601"/>
                </a:lnTo>
                <a:lnTo>
                  <a:pt x="545" y="602"/>
                </a:lnTo>
                <a:lnTo>
                  <a:pt x="544" y="601"/>
                </a:lnTo>
                <a:lnTo>
                  <a:pt x="545" y="601"/>
                </a:lnTo>
                <a:lnTo>
                  <a:pt x="547" y="600"/>
                </a:lnTo>
                <a:lnTo>
                  <a:pt x="547" y="601"/>
                </a:lnTo>
                <a:lnTo>
                  <a:pt x="547" y="600"/>
                </a:lnTo>
                <a:lnTo>
                  <a:pt x="548" y="600"/>
                </a:lnTo>
                <a:lnTo>
                  <a:pt x="548" y="601"/>
                </a:lnTo>
                <a:lnTo>
                  <a:pt x="549" y="600"/>
                </a:lnTo>
                <a:lnTo>
                  <a:pt x="548" y="600"/>
                </a:lnTo>
                <a:lnTo>
                  <a:pt x="548" y="598"/>
                </a:lnTo>
                <a:lnTo>
                  <a:pt x="547" y="598"/>
                </a:lnTo>
                <a:lnTo>
                  <a:pt x="545" y="598"/>
                </a:lnTo>
                <a:lnTo>
                  <a:pt x="545" y="597"/>
                </a:lnTo>
                <a:lnTo>
                  <a:pt x="544" y="596"/>
                </a:lnTo>
                <a:lnTo>
                  <a:pt x="545" y="596"/>
                </a:lnTo>
                <a:lnTo>
                  <a:pt x="545" y="594"/>
                </a:lnTo>
                <a:lnTo>
                  <a:pt x="544" y="594"/>
                </a:lnTo>
                <a:lnTo>
                  <a:pt x="544" y="593"/>
                </a:lnTo>
                <a:lnTo>
                  <a:pt x="544" y="592"/>
                </a:lnTo>
                <a:lnTo>
                  <a:pt x="544" y="590"/>
                </a:lnTo>
                <a:lnTo>
                  <a:pt x="544" y="589"/>
                </a:lnTo>
                <a:lnTo>
                  <a:pt x="543" y="589"/>
                </a:lnTo>
                <a:lnTo>
                  <a:pt x="543" y="588"/>
                </a:lnTo>
                <a:lnTo>
                  <a:pt x="543" y="587"/>
                </a:lnTo>
                <a:lnTo>
                  <a:pt x="544" y="587"/>
                </a:lnTo>
                <a:lnTo>
                  <a:pt x="544" y="585"/>
                </a:lnTo>
                <a:lnTo>
                  <a:pt x="544" y="584"/>
                </a:lnTo>
                <a:lnTo>
                  <a:pt x="545" y="584"/>
                </a:lnTo>
                <a:lnTo>
                  <a:pt x="545" y="583"/>
                </a:lnTo>
                <a:lnTo>
                  <a:pt x="547" y="581"/>
                </a:lnTo>
                <a:lnTo>
                  <a:pt x="547" y="580"/>
                </a:lnTo>
                <a:lnTo>
                  <a:pt x="548" y="581"/>
                </a:lnTo>
                <a:lnTo>
                  <a:pt x="548" y="583"/>
                </a:lnTo>
                <a:lnTo>
                  <a:pt x="549" y="583"/>
                </a:lnTo>
                <a:lnTo>
                  <a:pt x="549" y="584"/>
                </a:lnTo>
                <a:lnTo>
                  <a:pt x="549" y="585"/>
                </a:lnTo>
                <a:lnTo>
                  <a:pt x="549" y="587"/>
                </a:lnTo>
                <a:lnTo>
                  <a:pt x="551" y="588"/>
                </a:lnTo>
                <a:lnTo>
                  <a:pt x="551" y="589"/>
                </a:lnTo>
                <a:lnTo>
                  <a:pt x="552" y="589"/>
                </a:lnTo>
                <a:lnTo>
                  <a:pt x="553" y="589"/>
                </a:lnTo>
                <a:lnTo>
                  <a:pt x="553" y="590"/>
                </a:lnTo>
                <a:lnTo>
                  <a:pt x="553" y="589"/>
                </a:lnTo>
                <a:lnTo>
                  <a:pt x="553" y="588"/>
                </a:lnTo>
                <a:lnTo>
                  <a:pt x="555" y="588"/>
                </a:lnTo>
                <a:lnTo>
                  <a:pt x="556" y="588"/>
                </a:lnTo>
                <a:lnTo>
                  <a:pt x="557" y="588"/>
                </a:lnTo>
                <a:lnTo>
                  <a:pt x="557" y="587"/>
                </a:lnTo>
                <a:lnTo>
                  <a:pt x="559" y="587"/>
                </a:lnTo>
                <a:lnTo>
                  <a:pt x="559" y="588"/>
                </a:lnTo>
                <a:lnTo>
                  <a:pt x="560" y="588"/>
                </a:lnTo>
                <a:lnTo>
                  <a:pt x="559" y="587"/>
                </a:lnTo>
                <a:lnTo>
                  <a:pt x="557" y="585"/>
                </a:lnTo>
                <a:lnTo>
                  <a:pt x="556" y="585"/>
                </a:lnTo>
                <a:lnTo>
                  <a:pt x="556" y="587"/>
                </a:lnTo>
                <a:lnTo>
                  <a:pt x="556" y="585"/>
                </a:lnTo>
                <a:lnTo>
                  <a:pt x="555" y="584"/>
                </a:lnTo>
                <a:lnTo>
                  <a:pt x="553" y="584"/>
                </a:lnTo>
                <a:lnTo>
                  <a:pt x="553" y="583"/>
                </a:lnTo>
                <a:lnTo>
                  <a:pt x="552" y="583"/>
                </a:lnTo>
                <a:lnTo>
                  <a:pt x="552" y="581"/>
                </a:lnTo>
                <a:lnTo>
                  <a:pt x="551" y="581"/>
                </a:lnTo>
                <a:lnTo>
                  <a:pt x="551" y="583"/>
                </a:lnTo>
                <a:lnTo>
                  <a:pt x="549" y="581"/>
                </a:lnTo>
                <a:lnTo>
                  <a:pt x="549" y="580"/>
                </a:lnTo>
                <a:lnTo>
                  <a:pt x="548" y="580"/>
                </a:lnTo>
                <a:lnTo>
                  <a:pt x="548" y="579"/>
                </a:lnTo>
                <a:lnTo>
                  <a:pt x="549" y="579"/>
                </a:lnTo>
                <a:lnTo>
                  <a:pt x="549" y="577"/>
                </a:lnTo>
                <a:lnTo>
                  <a:pt x="551" y="577"/>
                </a:lnTo>
                <a:lnTo>
                  <a:pt x="552" y="577"/>
                </a:lnTo>
                <a:lnTo>
                  <a:pt x="552" y="576"/>
                </a:lnTo>
                <a:lnTo>
                  <a:pt x="552" y="575"/>
                </a:lnTo>
                <a:lnTo>
                  <a:pt x="551" y="575"/>
                </a:lnTo>
                <a:lnTo>
                  <a:pt x="551" y="576"/>
                </a:lnTo>
                <a:lnTo>
                  <a:pt x="549" y="577"/>
                </a:lnTo>
                <a:lnTo>
                  <a:pt x="549" y="576"/>
                </a:lnTo>
                <a:lnTo>
                  <a:pt x="548" y="575"/>
                </a:lnTo>
                <a:lnTo>
                  <a:pt x="549" y="575"/>
                </a:lnTo>
                <a:lnTo>
                  <a:pt x="548" y="575"/>
                </a:lnTo>
                <a:lnTo>
                  <a:pt x="548" y="573"/>
                </a:lnTo>
                <a:lnTo>
                  <a:pt x="548" y="572"/>
                </a:lnTo>
                <a:lnTo>
                  <a:pt x="548" y="571"/>
                </a:lnTo>
                <a:lnTo>
                  <a:pt x="548" y="570"/>
                </a:lnTo>
                <a:lnTo>
                  <a:pt x="548" y="568"/>
                </a:lnTo>
                <a:lnTo>
                  <a:pt x="548" y="567"/>
                </a:lnTo>
                <a:lnTo>
                  <a:pt x="547" y="566"/>
                </a:lnTo>
                <a:lnTo>
                  <a:pt x="548" y="566"/>
                </a:lnTo>
                <a:lnTo>
                  <a:pt x="548" y="564"/>
                </a:lnTo>
                <a:lnTo>
                  <a:pt x="549" y="564"/>
                </a:lnTo>
                <a:lnTo>
                  <a:pt x="551" y="564"/>
                </a:lnTo>
                <a:lnTo>
                  <a:pt x="551" y="566"/>
                </a:lnTo>
                <a:lnTo>
                  <a:pt x="551" y="567"/>
                </a:lnTo>
                <a:lnTo>
                  <a:pt x="551" y="568"/>
                </a:lnTo>
                <a:lnTo>
                  <a:pt x="552" y="568"/>
                </a:lnTo>
                <a:lnTo>
                  <a:pt x="552" y="567"/>
                </a:lnTo>
                <a:lnTo>
                  <a:pt x="553" y="567"/>
                </a:lnTo>
                <a:lnTo>
                  <a:pt x="553" y="568"/>
                </a:lnTo>
                <a:lnTo>
                  <a:pt x="555" y="568"/>
                </a:lnTo>
                <a:lnTo>
                  <a:pt x="555" y="570"/>
                </a:lnTo>
                <a:lnTo>
                  <a:pt x="553" y="570"/>
                </a:lnTo>
                <a:lnTo>
                  <a:pt x="553" y="571"/>
                </a:lnTo>
                <a:lnTo>
                  <a:pt x="553" y="572"/>
                </a:lnTo>
                <a:lnTo>
                  <a:pt x="555" y="572"/>
                </a:lnTo>
                <a:lnTo>
                  <a:pt x="556" y="573"/>
                </a:lnTo>
                <a:lnTo>
                  <a:pt x="556" y="575"/>
                </a:lnTo>
                <a:lnTo>
                  <a:pt x="557" y="576"/>
                </a:lnTo>
                <a:lnTo>
                  <a:pt x="557" y="577"/>
                </a:lnTo>
                <a:lnTo>
                  <a:pt x="559" y="577"/>
                </a:lnTo>
                <a:lnTo>
                  <a:pt x="560" y="579"/>
                </a:lnTo>
                <a:lnTo>
                  <a:pt x="561" y="577"/>
                </a:lnTo>
                <a:lnTo>
                  <a:pt x="561" y="579"/>
                </a:lnTo>
                <a:lnTo>
                  <a:pt x="564" y="580"/>
                </a:lnTo>
                <a:lnTo>
                  <a:pt x="565" y="580"/>
                </a:lnTo>
                <a:lnTo>
                  <a:pt x="565" y="581"/>
                </a:lnTo>
                <a:lnTo>
                  <a:pt x="566" y="580"/>
                </a:lnTo>
                <a:lnTo>
                  <a:pt x="566" y="579"/>
                </a:lnTo>
                <a:lnTo>
                  <a:pt x="566" y="580"/>
                </a:lnTo>
                <a:lnTo>
                  <a:pt x="568" y="581"/>
                </a:lnTo>
                <a:lnTo>
                  <a:pt x="568" y="580"/>
                </a:lnTo>
                <a:lnTo>
                  <a:pt x="569" y="580"/>
                </a:lnTo>
                <a:lnTo>
                  <a:pt x="569" y="579"/>
                </a:lnTo>
                <a:lnTo>
                  <a:pt x="568" y="577"/>
                </a:lnTo>
                <a:lnTo>
                  <a:pt x="568" y="576"/>
                </a:lnTo>
                <a:lnTo>
                  <a:pt x="569" y="575"/>
                </a:lnTo>
                <a:lnTo>
                  <a:pt x="569" y="573"/>
                </a:lnTo>
                <a:lnTo>
                  <a:pt x="569" y="572"/>
                </a:lnTo>
                <a:lnTo>
                  <a:pt x="569" y="571"/>
                </a:lnTo>
                <a:lnTo>
                  <a:pt x="570" y="570"/>
                </a:lnTo>
                <a:lnTo>
                  <a:pt x="570" y="568"/>
                </a:lnTo>
                <a:lnTo>
                  <a:pt x="570" y="567"/>
                </a:lnTo>
                <a:lnTo>
                  <a:pt x="569" y="567"/>
                </a:lnTo>
                <a:lnTo>
                  <a:pt x="569" y="566"/>
                </a:lnTo>
                <a:lnTo>
                  <a:pt x="569" y="564"/>
                </a:lnTo>
                <a:lnTo>
                  <a:pt x="569" y="563"/>
                </a:lnTo>
                <a:lnTo>
                  <a:pt x="569" y="564"/>
                </a:lnTo>
                <a:lnTo>
                  <a:pt x="570" y="564"/>
                </a:lnTo>
                <a:lnTo>
                  <a:pt x="570" y="563"/>
                </a:lnTo>
                <a:lnTo>
                  <a:pt x="570" y="562"/>
                </a:lnTo>
                <a:lnTo>
                  <a:pt x="570" y="560"/>
                </a:lnTo>
                <a:lnTo>
                  <a:pt x="570" y="559"/>
                </a:lnTo>
                <a:lnTo>
                  <a:pt x="570" y="558"/>
                </a:lnTo>
                <a:lnTo>
                  <a:pt x="572" y="556"/>
                </a:lnTo>
                <a:lnTo>
                  <a:pt x="570" y="555"/>
                </a:lnTo>
                <a:lnTo>
                  <a:pt x="569" y="555"/>
                </a:lnTo>
                <a:lnTo>
                  <a:pt x="568" y="555"/>
                </a:lnTo>
                <a:lnTo>
                  <a:pt x="566" y="555"/>
                </a:lnTo>
                <a:lnTo>
                  <a:pt x="566" y="556"/>
                </a:lnTo>
                <a:lnTo>
                  <a:pt x="566" y="558"/>
                </a:lnTo>
                <a:lnTo>
                  <a:pt x="565" y="558"/>
                </a:lnTo>
                <a:lnTo>
                  <a:pt x="564" y="556"/>
                </a:lnTo>
                <a:lnTo>
                  <a:pt x="564" y="555"/>
                </a:lnTo>
                <a:lnTo>
                  <a:pt x="564" y="554"/>
                </a:lnTo>
                <a:lnTo>
                  <a:pt x="565" y="554"/>
                </a:lnTo>
                <a:lnTo>
                  <a:pt x="565" y="551"/>
                </a:lnTo>
                <a:lnTo>
                  <a:pt x="564" y="550"/>
                </a:lnTo>
                <a:lnTo>
                  <a:pt x="562" y="550"/>
                </a:lnTo>
                <a:lnTo>
                  <a:pt x="561" y="550"/>
                </a:lnTo>
                <a:lnTo>
                  <a:pt x="561" y="549"/>
                </a:lnTo>
                <a:lnTo>
                  <a:pt x="560" y="549"/>
                </a:lnTo>
                <a:lnTo>
                  <a:pt x="560" y="547"/>
                </a:lnTo>
                <a:lnTo>
                  <a:pt x="560" y="546"/>
                </a:lnTo>
                <a:lnTo>
                  <a:pt x="561" y="545"/>
                </a:lnTo>
                <a:lnTo>
                  <a:pt x="561" y="546"/>
                </a:lnTo>
                <a:lnTo>
                  <a:pt x="561" y="547"/>
                </a:lnTo>
                <a:lnTo>
                  <a:pt x="562" y="547"/>
                </a:lnTo>
                <a:lnTo>
                  <a:pt x="564" y="546"/>
                </a:lnTo>
                <a:lnTo>
                  <a:pt x="564" y="545"/>
                </a:lnTo>
                <a:lnTo>
                  <a:pt x="565" y="545"/>
                </a:lnTo>
                <a:lnTo>
                  <a:pt x="564" y="543"/>
                </a:lnTo>
                <a:lnTo>
                  <a:pt x="565" y="543"/>
                </a:lnTo>
                <a:lnTo>
                  <a:pt x="565" y="542"/>
                </a:lnTo>
                <a:lnTo>
                  <a:pt x="566" y="542"/>
                </a:lnTo>
                <a:lnTo>
                  <a:pt x="568" y="542"/>
                </a:lnTo>
                <a:lnTo>
                  <a:pt x="568" y="541"/>
                </a:lnTo>
                <a:lnTo>
                  <a:pt x="569" y="541"/>
                </a:lnTo>
                <a:lnTo>
                  <a:pt x="569" y="539"/>
                </a:lnTo>
                <a:lnTo>
                  <a:pt x="569" y="538"/>
                </a:lnTo>
                <a:lnTo>
                  <a:pt x="569" y="537"/>
                </a:lnTo>
                <a:lnTo>
                  <a:pt x="570" y="537"/>
                </a:lnTo>
                <a:lnTo>
                  <a:pt x="570" y="535"/>
                </a:lnTo>
                <a:lnTo>
                  <a:pt x="570" y="534"/>
                </a:lnTo>
                <a:lnTo>
                  <a:pt x="570" y="533"/>
                </a:lnTo>
                <a:lnTo>
                  <a:pt x="569" y="532"/>
                </a:lnTo>
                <a:lnTo>
                  <a:pt x="568" y="532"/>
                </a:lnTo>
                <a:lnTo>
                  <a:pt x="569" y="532"/>
                </a:lnTo>
                <a:lnTo>
                  <a:pt x="569" y="530"/>
                </a:lnTo>
                <a:lnTo>
                  <a:pt x="570" y="530"/>
                </a:lnTo>
                <a:lnTo>
                  <a:pt x="570" y="529"/>
                </a:lnTo>
                <a:lnTo>
                  <a:pt x="569" y="528"/>
                </a:lnTo>
                <a:lnTo>
                  <a:pt x="569" y="526"/>
                </a:lnTo>
                <a:lnTo>
                  <a:pt x="570" y="525"/>
                </a:lnTo>
                <a:lnTo>
                  <a:pt x="569" y="524"/>
                </a:lnTo>
                <a:lnTo>
                  <a:pt x="569" y="522"/>
                </a:lnTo>
                <a:lnTo>
                  <a:pt x="569" y="521"/>
                </a:lnTo>
                <a:lnTo>
                  <a:pt x="569" y="520"/>
                </a:lnTo>
                <a:lnTo>
                  <a:pt x="569" y="518"/>
                </a:lnTo>
                <a:lnTo>
                  <a:pt x="569" y="517"/>
                </a:lnTo>
                <a:lnTo>
                  <a:pt x="568" y="517"/>
                </a:lnTo>
                <a:lnTo>
                  <a:pt x="569" y="517"/>
                </a:lnTo>
                <a:lnTo>
                  <a:pt x="570" y="516"/>
                </a:lnTo>
                <a:lnTo>
                  <a:pt x="572" y="516"/>
                </a:lnTo>
                <a:lnTo>
                  <a:pt x="572" y="515"/>
                </a:lnTo>
                <a:lnTo>
                  <a:pt x="572" y="513"/>
                </a:lnTo>
                <a:lnTo>
                  <a:pt x="572" y="512"/>
                </a:lnTo>
                <a:lnTo>
                  <a:pt x="572" y="511"/>
                </a:lnTo>
                <a:lnTo>
                  <a:pt x="573" y="509"/>
                </a:lnTo>
                <a:lnTo>
                  <a:pt x="574" y="509"/>
                </a:lnTo>
                <a:lnTo>
                  <a:pt x="576" y="511"/>
                </a:lnTo>
                <a:lnTo>
                  <a:pt x="576" y="512"/>
                </a:lnTo>
                <a:lnTo>
                  <a:pt x="577" y="512"/>
                </a:lnTo>
                <a:lnTo>
                  <a:pt x="577" y="511"/>
                </a:lnTo>
                <a:lnTo>
                  <a:pt x="577" y="509"/>
                </a:lnTo>
                <a:lnTo>
                  <a:pt x="577" y="508"/>
                </a:lnTo>
                <a:lnTo>
                  <a:pt x="578" y="508"/>
                </a:lnTo>
                <a:lnTo>
                  <a:pt x="579" y="508"/>
                </a:lnTo>
                <a:lnTo>
                  <a:pt x="581" y="507"/>
                </a:lnTo>
                <a:lnTo>
                  <a:pt x="582" y="505"/>
                </a:lnTo>
                <a:lnTo>
                  <a:pt x="582" y="503"/>
                </a:lnTo>
                <a:lnTo>
                  <a:pt x="582" y="501"/>
                </a:lnTo>
                <a:lnTo>
                  <a:pt x="582" y="500"/>
                </a:lnTo>
                <a:lnTo>
                  <a:pt x="581" y="499"/>
                </a:lnTo>
                <a:lnTo>
                  <a:pt x="581" y="498"/>
                </a:lnTo>
                <a:lnTo>
                  <a:pt x="581" y="496"/>
                </a:lnTo>
                <a:lnTo>
                  <a:pt x="582" y="495"/>
                </a:lnTo>
                <a:lnTo>
                  <a:pt x="583" y="496"/>
                </a:lnTo>
                <a:lnTo>
                  <a:pt x="583" y="495"/>
                </a:lnTo>
                <a:lnTo>
                  <a:pt x="582" y="494"/>
                </a:lnTo>
                <a:lnTo>
                  <a:pt x="582" y="492"/>
                </a:lnTo>
                <a:lnTo>
                  <a:pt x="582" y="491"/>
                </a:lnTo>
                <a:lnTo>
                  <a:pt x="583" y="491"/>
                </a:lnTo>
                <a:close/>
                <a:moveTo>
                  <a:pt x="637" y="491"/>
                </a:moveTo>
                <a:lnTo>
                  <a:pt x="634" y="491"/>
                </a:lnTo>
                <a:lnTo>
                  <a:pt x="636" y="491"/>
                </a:lnTo>
                <a:lnTo>
                  <a:pt x="637" y="491"/>
                </a:lnTo>
                <a:close/>
                <a:moveTo>
                  <a:pt x="891" y="490"/>
                </a:moveTo>
                <a:lnTo>
                  <a:pt x="891" y="491"/>
                </a:lnTo>
                <a:lnTo>
                  <a:pt x="891" y="490"/>
                </a:lnTo>
                <a:close/>
                <a:moveTo>
                  <a:pt x="742" y="494"/>
                </a:moveTo>
                <a:lnTo>
                  <a:pt x="740" y="494"/>
                </a:lnTo>
                <a:lnTo>
                  <a:pt x="740" y="492"/>
                </a:lnTo>
                <a:lnTo>
                  <a:pt x="742" y="491"/>
                </a:lnTo>
                <a:lnTo>
                  <a:pt x="743" y="490"/>
                </a:lnTo>
                <a:lnTo>
                  <a:pt x="743" y="491"/>
                </a:lnTo>
                <a:lnTo>
                  <a:pt x="743" y="492"/>
                </a:lnTo>
                <a:lnTo>
                  <a:pt x="742" y="494"/>
                </a:lnTo>
                <a:close/>
                <a:moveTo>
                  <a:pt x="877" y="491"/>
                </a:moveTo>
                <a:lnTo>
                  <a:pt x="875" y="491"/>
                </a:lnTo>
                <a:lnTo>
                  <a:pt x="875" y="490"/>
                </a:lnTo>
                <a:lnTo>
                  <a:pt x="877" y="490"/>
                </a:lnTo>
                <a:lnTo>
                  <a:pt x="877" y="491"/>
                </a:lnTo>
                <a:close/>
                <a:moveTo>
                  <a:pt x="744" y="490"/>
                </a:moveTo>
                <a:lnTo>
                  <a:pt x="743" y="490"/>
                </a:lnTo>
                <a:lnTo>
                  <a:pt x="744" y="490"/>
                </a:lnTo>
                <a:close/>
                <a:moveTo>
                  <a:pt x="739" y="490"/>
                </a:moveTo>
                <a:lnTo>
                  <a:pt x="738" y="490"/>
                </a:lnTo>
                <a:lnTo>
                  <a:pt x="739" y="490"/>
                </a:lnTo>
                <a:close/>
                <a:moveTo>
                  <a:pt x="620" y="491"/>
                </a:moveTo>
                <a:lnTo>
                  <a:pt x="620" y="490"/>
                </a:lnTo>
                <a:lnTo>
                  <a:pt x="621" y="490"/>
                </a:lnTo>
                <a:lnTo>
                  <a:pt x="621" y="491"/>
                </a:lnTo>
                <a:lnTo>
                  <a:pt x="621" y="492"/>
                </a:lnTo>
                <a:lnTo>
                  <a:pt x="621" y="494"/>
                </a:lnTo>
                <a:lnTo>
                  <a:pt x="623" y="494"/>
                </a:lnTo>
                <a:lnTo>
                  <a:pt x="624" y="494"/>
                </a:lnTo>
                <a:lnTo>
                  <a:pt x="625" y="494"/>
                </a:lnTo>
                <a:lnTo>
                  <a:pt x="625" y="492"/>
                </a:lnTo>
                <a:lnTo>
                  <a:pt x="627" y="492"/>
                </a:lnTo>
                <a:lnTo>
                  <a:pt x="625" y="494"/>
                </a:lnTo>
                <a:lnTo>
                  <a:pt x="624" y="495"/>
                </a:lnTo>
                <a:lnTo>
                  <a:pt x="624" y="496"/>
                </a:lnTo>
                <a:lnTo>
                  <a:pt x="625" y="498"/>
                </a:lnTo>
                <a:lnTo>
                  <a:pt x="624" y="498"/>
                </a:lnTo>
                <a:lnTo>
                  <a:pt x="624" y="496"/>
                </a:lnTo>
                <a:lnTo>
                  <a:pt x="623" y="498"/>
                </a:lnTo>
                <a:lnTo>
                  <a:pt x="621" y="496"/>
                </a:lnTo>
                <a:lnTo>
                  <a:pt x="621" y="495"/>
                </a:lnTo>
                <a:lnTo>
                  <a:pt x="620" y="495"/>
                </a:lnTo>
                <a:lnTo>
                  <a:pt x="620" y="494"/>
                </a:lnTo>
                <a:lnTo>
                  <a:pt x="620" y="492"/>
                </a:lnTo>
                <a:lnTo>
                  <a:pt x="620" y="491"/>
                </a:lnTo>
                <a:lnTo>
                  <a:pt x="619" y="491"/>
                </a:lnTo>
                <a:lnTo>
                  <a:pt x="619" y="490"/>
                </a:lnTo>
                <a:lnTo>
                  <a:pt x="617" y="490"/>
                </a:lnTo>
                <a:lnTo>
                  <a:pt x="619" y="490"/>
                </a:lnTo>
                <a:lnTo>
                  <a:pt x="620" y="488"/>
                </a:lnTo>
                <a:lnTo>
                  <a:pt x="620" y="490"/>
                </a:lnTo>
                <a:lnTo>
                  <a:pt x="620" y="491"/>
                </a:lnTo>
                <a:close/>
                <a:moveTo>
                  <a:pt x="888" y="491"/>
                </a:moveTo>
                <a:lnTo>
                  <a:pt x="888" y="492"/>
                </a:lnTo>
                <a:lnTo>
                  <a:pt x="890" y="492"/>
                </a:lnTo>
                <a:lnTo>
                  <a:pt x="890" y="494"/>
                </a:lnTo>
                <a:lnTo>
                  <a:pt x="890" y="495"/>
                </a:lnTo>
                <a:lnTo>
                  <a:pt x="887" y="492"/>
                </a:lnTo>
                <a:lnTo>
                  <a:pt x="887" y="491"/>
                </a:lnTo>
                <a:lnTo>
                  <a:pt x="887" y="490"/>
                </a:lnTo>
                <a:lnTo>
                  <a:pt x="888" y="488"/>
                </a:lnTo>
                <a:lnTo>
                  <a:pt x="888" y="491"/>
                </a:lnTo>
                <a:close/>
                <a:moveTo>
                  <a:pt x="636" y="488"/>
                </a:moveTo>
                <a:lnTo>
                  <a:pt x="634" y="488"/>
                </a:lnTo>
                <a:lnTo>
                  <a:pt x="636" y="488"/>
                </a:lnTo>
                <a:close/>
                <a:moveTo>
                  <a:pt x="638" y="487"/>
                </a:moveTo>
                <a:lnTo>
                  <a:pt x="638" y="488"/>
                </a:lnTo>
                <a:lnTo>
                  <a:pt x="637" y="487"/>
                </a:lnTo>
                <a:lnTo>
                  <a:pt x="638" y="487"/>
                </a:lnTo>
                <a:close/>
                <a:moveTo>
                  <a:pt x="589" y="492"/>
                </a:moveTo>
                <a:lnTo>
                  <a:pt x="589" y="491"/>
                </a:lnTo>
                <a:lnTo>
                  <a:pt x="589" y="490"/>
                </a:lnTo>
                <a:lnTo>
                  <a:pt x="587" y="490"/>
                </a:lnTo>
                <a:lnTo>
                  <a:pt x="587" y="488"/>
                </a:lnTo>
                <a:lnTo>
                  <a:pt x="587" y="487"/>
                </a:lnTo>
                <a:lnTo>
                  <a:pt x="587" y="486"/>
                </a:lnTo>
                <a:lnTo>
                  <a:pt x="589" y="486"/>
                </a:lnTo>
                <a:lnTo>
                  <a:pt x="589" y="487"/>
                </a:lnTo>
                <a:lnTo>
                  <a:pt x="590" y="488"/>
                </a:lnTo>
                <a:lnTo>
                  <a:pt x="589" y="490"/>
                </a:lnTo>
                <a:lnTo>
                  <a:pt x="590" y="491"/>
                </a:lnTo>
                <a:lnTo>
                  <a:pt x="589" y="491"/>
                </a:lnTo>
                <a:lnTo>
                  <a:pt x="589" y="492"/>
                </a:lnTo>
                <a:close/>
                <a:moveTo>
                  <a:pt x="881" y="491"/>
                </a:moveTo>
                <a:lnTo>
                  <a:pt x="879" y="491"/>
                </a:lnTo>
                <a:lnTo>
                  <a:pt x="878" y="490"/>
                </a:lnTo>
                <a:lnTo>
                  <a:pt x="878" y="488"/>
                </a:lnTo>
                <a:lnTo>
                  <a:pt x="878" y="486"/>
                </a:lnTo>
                <a:lnTo>
                  <a:pt x="879" y="487"/>
                </a:lnTo>
                <a:lnTo>
                  <a:pt x="879" y="488"/>
                </a:lnTo>
                <a:lnTo>
                  <a:pt x="881" y="490"/>
                </a:lnTo>
                <a:lnTo>
                  <a:pt x="881" y="491"/>
                </a:lnTo>
                <a:close/>
                <a:moveTo>
                  <a:pt x="886" y="487"/>
                </a:moveTo>
                <a:lnTo>
                  <a:pt x="886" y="486"/>
                </a:lnTo>
                <a:lnTo>
                  <a:pt x="886" y="487"/>
                </a:lnTo>
                <a:close/>
                <a:moveTo>
                  <a:pt x="894" y="487"/>
                </a:moveTo>
                <a:lnTo>
                  <a:pt x="895" y="490"/>
                </a:lnTo>
                <a:lnTo>
                  <a:pt x="896" y="490"/>
                </a:lnTo>
                <a:lnTo>
                  <a:pt x="898" y="490"/>
                </a:lnTo>
                <a:lnTo>
                  <a:pt x="898" y="491"/>
                </a:lnTo>
                <a:lnTo>
                  <a:pt x="896" y="491"/>
                </a:lnTo>
                <a:lnTo>
                  <a:pt x="895" y="491"/>
                </a:lnTo>
                <a:lnTo>
                  <a:pt x="894" y="492"/>
                </a:lnTo>
                <a:lnTo>
                  <a:pt x="892" y="492"/>
                </a:lnTo>
                <a:lnTo>
                  <a:pt x="892" y="491"/>
                </a:lnTo>
                <a:lnTo>
                  <a:pt x="891" y="491"/>
                </a:lnTo>
                <a:lnTo>
                  <a:pt x="891" y="490"/>
                </a:lnTo>
                <a:lnTo>
                  <a:pt x="891" y="488"/>
                </a:lnTo>
                <a:lnTo>
                  <a:pt x="891" y="487"/>
                </a:lnTo>
                <a:lnTo>
                  <a:pt x="891" y="486"/>
                </a:lnTo>
                <a:lnTo>
                  <a:pt x="892" y="486"/>
                </a:lnTo>
                <a:lnTo>
                  <a:pt x="894" y="486"/>
                </a:lnTo>
                <a:lnTo>
                  <a:pt x="894" y="487"/>
                </a:lnTo>
                <a:close/>
                <a:moveTo>
                  <a:pt x="623" y="486"/>
                </a:moveTo>
                <a:lnTo>
                  <a:pt x="621" y="486"/>
                </a:lnTo>
                <a:lnTo>
                  <a:pt x="621" y="484"/>
                </a:lnTo>
                <a:lnTo>
                  <a:pt x="623" y="486"/>
                </a:lnTo>
                <a:close/>
                <a:moveTo>
                  <a:pt x="887" y="486"/>
                </a:moveTo>
                <a:lnTo>
                  <a:pt x="886" y="484"/>
                </a:lnTo>
                <a:lnTo>
                  <a:pt x="887" y="483"/>
                </a:lnTo>
                <a:lnTo>
                  <a:pt x="887" y="484"/>
                </a:lnTo>
                <a:lnTo>
                  <a:pt x="887" y="486"/>
                </a:lnTo>
                <a:close/>
                <a:moveTo>
                  <a:pt x="665" y="483"/>
                </a:moveTo>
                <a:lnTo>
                  <a:pt x="663" y="483"/>
                </a:lnTo>
                <a:lnTo>
                  <a:pt x="665" y="483"/>
                </a:lnTo>
                <a:close/>
                <a:moveTo>
                  <a:pt x="888" y="483"/>
                </a:moveTo>
                <a:lnTo>
                  <a:pt x="890" y="483"/>
                </a:lnTo>
                <a:lnTo>
                  <a:pt x="891" y="483"/>
                </a:lnTo>
                <a:lnTo>
                  <a:pt x="891" y="484"/>
                </a:lnTo>
                <a:lnTo>
                  <a:pt x="890" y="484"/>
                </a:lnTo>
                <a:lnTo>
                  <a:pt x="890" y="486"/>
                </a:lnTo>
                <a:lnTo>
                  <a:pt x="890" y="484"/>
                </a:lnTo>
                <a:lnTo>
                  <a:pt x="888" y="484"/>
                </a:lnTo>
                <a:lnTo>
                  <a:pt x="888" y="483"/>
                </a:lnTo>
                <a:close/>
                <a:moveTo>
                  <a:pt x="627" y="483"/>
                </a:moveTo>
                <a:lnTo>
                  <a:pt x="627" y="482"/>
                </a:lnTo>
                <a:lnTo>
                  <a:pt x="627" y="483"/>
                </a:lnTo>
                <a:close/>
                <a:moveTo>
                  <a:pt x="746" y="483"/>
                </a:moveTo>
                <a:lnTo>
                  <a:pt x="747" y="484"/>
                </a:lnTo>
                <a:lnTo>
                  <a:pt x="748" y="484"/>
                </a:lnTo>
                <a:lnTo>
                  <a:pt x="748" y="486"/>
                </a:lnTo>
                <a:lnTo>
                  <a:pt x="747" y="486"/>
                </a:lnTo>
                <a:lnTo>
                  <a:pt x="746" y="486"/>
                </a:lnTo>
                <a:lnTo>
                  <a:pt x="744" y="486"/>
                </a:lnTo>
                <a:lnTo>
                  <a:pt x="743" y="487"/>
                </a:lnTo>
                <a:lnTo>
                  <a:pt x="743" y="488"/>
                </a:lnTo>
                <a:lnTo>
                  <a:pt x="742" y="488"/>
                </a:lnTo>
                <a:lnTo>
                  <a:pt x="740" y="490"/>
                </a:lnTo>
                <a:lnTo>
                  <a:pt x="739" y="488"/>
                </a:lnTo>
                <a:lnTo>
                  <a:pt x="739" y="487"/>
                </a:lnTo>
                <a:lnTo>
                  <a:pt x="740" y="487"/>
                </a:lnTo>
                <a:lnTo>
                  <a:pt x="740" y="486"/>
                </a:lnTo>
                <a:lnTo>
                  <a:pt x="742" y="486"/>
                </a:lnTo>
                <a:lnTo>
                  <a:pt x="742" y="484"/>
                </a:lnTo>
                <a:lnTo>
                  <a:pt x="743" y="483"/>
                </a:lnTo>
                <a:lnTo>
                  <a:pt x="744" y="483"/>
                </a:lnTo>
                <a:lnTo>
                  <a:pt x="744" y="482"/>
                </a:lnTo>
                <a:lnTo>
                  <a:pt x="746" y="483"/>
                </a:lnTo>
                <a:close/>
                <a:moveTo>
                  <a:pt x="891" y="483"/>
                </a:moveTo>
                <a:lnTo>
                  <a:pt x="890" y="483"/>
                </a:lnTo>
                <a:lnTo>
                  <a:pt x="891" y="482"/>
                </a:lnTo>
                <a:lnTo>
                  <a:pt x="891" y="483"/>
                </a:lnTo>
                <a:close/>
                <a:moveTo>
                  <a:pt x="657" y="483"/>
                </a:moveTo>
                <a:lnTo>
                  <a:pt x="657" y="482"/>
                </a:lnTo>
                <a:lnTo>
                  <a:pt x="657" y="483"/>
                </a:lnTo>
                <a:close/>
                <a:moveTo>
                  <a:pt x="676" y="481"/>
                </a:moveTo>
                <a:lnTo>
                  <a:pt x="675" y="481"/>
                </a:lnTo>
                <a:lnTo>
                  <a:pt x="676" y="481"/>
                </a:lnTo>
                <a:close/>
                <a:moveTo>
                  <a:pt x="621" y="481"/>
                </a:moveTo>
                <a:lnTo>
                  <a:pt x="620" y="481"/>
                </a:lnTo>
                <a:lnTo>
                  <a:pt x="621" y="481"/>
                </a:lnTo>
                <a:close/>
                <a:moveTo>
                  <a:pt x="648" y="481"/>
                </a:moveTo>
                <a:lnTo>
                  <a:pt x="646" y="481"/>
                </a:lnTo>
                <a:lnTo>
                  <a:pt x="646" y="479"/>
                </a:lnTo>
                <a:lnTo>
                  <a:pt x="648" y="479"/>
                </a:lnTo>
                <a:lnTo>
                  <a:pt x="648" y="481"/>
                </a:lnTo>
                <a:close/>
                <a:moveTo>
                  <a:pt x="675" y="481"/>
                </a:moveTo>
                <a:lnTo>
                  <a:pt x="674" y="481"/>
                </a:lnTo>
                <a:lnTo>
                  <a:pt x="672" y="481"/>
                </a:lnTo>
                <a:lnTo>
                  <a:pt x="674" y="479"/>
                </a:lnTo>
                <a:lnTo>
                  <a:pt x="675" y="479"/>
                </a:lnTo>
                <a:lnTo>
                  <a:pt x="675" y="481"/>
                </a:lnTo>
                <a:close/>
                <a:moveTo>
                  <a:pt x="636" y="479"/>
                </a:moveTo>
                <a:lnTo>
                  <a:pt x="637" y="479"/>
                </a:lnTo>
                <a:lnTo>
                  <a:pt x="637" y="481"/>
                </a:lnTo>
                <a:lnTo>
                  <a:pt x="636" y="481"/>
                </a:lnTo>
                <a:lnTo>
                  <a:pt x="636" y="479"/>
                </a:lnTo>
                <a:close/>
                <a:moveTo>
                  <a:pt x="637" y="479"/>
                </a:moveTo>
                <a:lnTo>
                  <a:pt x="637" y="478"/>
                </a:lnTo>
                <a:lnTo>
                  <a:pt x="637" y="479"/>
                </a:lnTo>
                <a:close/>
                <a:moveTo>
                  <a:pt x="624" y="478"/>
                </a:moveTo>
                <a:lnTo>
                  <a:pt x="624" y="479"/>
                </a:lnTo>
                <a:lnTo>
                  <a:pt x="625" y="479"/>
                </a:lnTo>
                <a:lnTo>
                  <a:pt x="624" y="481"/>
                </a:lnTo>
                <a:lnTo>
                  <a:pt x="623" y="481"/>
                </a:lnTo>
                <a:lnTo>
                  <a:pt x="623" y="479"/>
                </a:lnTo>
                <a:lnTo>
                  <a:pt x="623" y="478"/>
                </a:lnTo>
                <a:lnTo>
                  <a:pt x="624" y="478"/>
                </a:lnTo>
                <a:close/>
                <a:moveTo>
                  <a:pt x="649" y="479"/>
                </a:moveTo>
                <a:lnTo>
                  <a:pt x="648" y="479"/>
                </a:lnTo>
                <a:lnTo>
                  <a:pt x="648" y="478"/>
                </a:lnTo>
                <a:lnTo>
                  <a:pt x="649" y="478"/>
                </a:lnTo>
                <a:lnTo>
                  <a:pt x="649" y="479"/>
                </a:lnTo>
                <a:close/>
                <a:moveTo>
                  <a:pt x="641" y="478"/>
                </a:moveTo>
                <a:lnTo>
                  <a:pt x="641" y="479"/>
                </a:lnTo>
                <a:lnTo>
                  <a:pt x="640" y="479"/>
                </a:lnTo>
                <a:lnTo>
                  <a:pt x="640" y="478"/>
                </a:lnTo>
                <a:lnTo>
                  <a:pt x="641" y="478"/>
                </a:lnTo>
                <a:close/>
                <a:moveTo>
                  <a:pt x="675" y="479"/>
                </a:moveTo>
                <a:lnTo>
                  <a:pt x="674" y="479"/>
                </a:lnTo>
                <a:lnTo>
                  <a:pt x="674" y="478"/>
                </a:lnTo>
                <a:lnTo>
                  <a:pt x="674" y="477"/>
                </a:lnTo>
                <a:lnTo>
                  <a:pt x="674" y="478"/>
                </a:lnTo>
                <a:lnTo>
                  <a:pt x="675" y="479"/>
                </a:lnTo>
                <a:close/>
                <a:moveTo>
                  <a:pt x="641" y="478"/>
                </a:moveTo>
                <a:lnTo>
                  <a:pt x="640" y="478"/>
                </a:lnTo>
                <a:lnTo>
                  <a:pt x="640" y="477"/>
                </a:lnTo>
                <a:lnTo>
                  <a:pt x="641" y="477"/>
                </a:lnTo>
                <a:lnTo>
                  <a:pt x="641" y="478"/>
                </a:lnTo>
                <a:close/>
                <a:moveTo>
                  <a:pt x="666" y="477"/>
                </a:moveTo>
                <a:lnTo>
                  <a:pt x="667" y="477"/>
                </a:lnTo>
                <a:lnTo>
                  <a:pt x="666" y="477"/>
                </a:lnTo>
                <a:close/>
                <a:moveTo>
                  <a:pt x="627" y="479"/>
                </a:moveTo>
                <a:lnTo>
                  <a:pt x="625" y="479"/>
                </a:lnTo>
                <a:lnTo>
                  <a:pt x="625" y="477"/>
                </a:lnTo>
                <a:lnTo>
                  <a:pt x="628" y="477"/>
                </a:lnTo>
                <a:lnTo>
                  <a:pt x="627" y="478"/>
                </a:lnTo>
                <a:lnTo>
                  <a:pt x="627" y="479"/>
                </a:lnTo>
                <a:close/>
                <a:moveTo>
                  <a:pt x="666" y="477"/>
                </a:moveTo>
                <a:lnTo>
                  <a:pt x="665" y="477"/>
                </a:lnTo>
                <a:lnTo>
                  <a:pt x="666" y="475"/>
                </a:lnTo>
                <a:lnTo>
                  <a:pt x="666" y="477"/>
                </a:lnTo>
                <a:close/>
                <a:moveTo>
                  <a:pt x="679" y="477"/>
                </a:moveTo>
                <a:lnTo>
                  <a:pt x="680" y="477"/>
                </a:lnTo>
                <a:lnTo>
                  <a:pt x="680" y="478"/>
                </a:lnTo>
                <a:lnTo>
                  <a:pt x="679" y="478"/>
                </a:lnTo>
                <a:lnTo>
                  <a:pt x="678" y="478"/>
                </a:lnTo>
                <a:lnTo>
                  <a:pt x="678" y="477"/>
                </a:lnTo>
                <a:lnTo>
                  <a:pt x="676" y="477"/>
                </a:lnTo>
                <a:lnTo>
                  <a:pt x="676" y="478"/>
                </a:lnTo>
                <a:lnTo>
                  <a:pt x="676" y="477"/>
                </a:lnTo>
                <a:lnTo>
                  <a:pt x="675" y="477"/>
                </a:lnTo>
                <a:lnTo>
                  <a:pt x="675" y="475"/>
                </a:lnTo>
                <a:lnTo>
                  <a:pt x="676" y="474"/>
                </a:lnTo>
                <a:lnTo>
                  <a:pt x="678" y="473"/>
                </a:lnTo>
                <a:lnTo>
                  <a:pt x="679" y="473"/>
                </a:lnTo>
                <a:lnTo>
                  <a:pt x="679" y="474"/>
                </a:lnTo>
                <a:lnTo>
                  <a:pt x="679" y="477"/>
                </a:lnTo>
                <a:close/>
                <a:moveTo>
                  <a:pt x="646" y="471"/>
                </a:moveTo>
                <a:lnTo>
                  <a:pt x="646" y="470"/>
                </a:lnTo>
                <a:lnTo>
                  <a:pt x="646" y="471"/>
                </a:lnTo>
                <a:close/>
                <a:moveTo>
                  <a:pt x="628" y="470"/>
                </a:moveTo>
                <a:lnTo>
                  <a:pt x="628" y="471"/>
                </a:lnTo>
                <a:lnTo>
                  <a:pt x="628" y="470"/>
                </a:lnTo>
                <a:lnTo>
                  <a:pt x="629" y="470"/>
                </a:lnTo>
                <a:lnTo>
                  <a:pt x="629" y="471"/>
                </a:lnTo>
                <a:lnTo>
                  <a:pt x="628" y="473"/>
                </a:lnTo>
                <a:lnTo>
                  <a:pt x="629" y="473"/>
                </a:lnTo>
                <a:lnTo>
                  <a:pt x="629" y="474"/>
                </a:lnTo>
                <a:lnTo>
                  <a:pt x="629" y="473"/>
                </a:lnTo>
                <a:lnTo>
                  <a:pt x="631" y="473"/>
                </a:lnTo>
                <a:lnTo>
                  <a:pt x="632" y="473"/>
                </a:lnTo>
                <a:lnTo>
                  <a:pt x="631" y="474"/>
                </a:lnTo>
                <a:lnTo>
                  <a:pt x="631" y="475"/>
                </a:lnTo>
                <a:lnTo>
                  <a:pt x="631" y="477"/>
                </a:lnTo>
                <a:lnTo>
                  <a:pt x="629" y="477"/>
                </a:lnTo>
                <a:lnTo>
                  <a:pt x="629" y="475"/>
                </a:lnTo>
                <a:lnTo>
                  <a:pt x="628" y="475"/>
                </a:lnTo>
                <a:lnTo>
                  <a:pt x="628" y="474"/>
                </a:lnTo>
                <a:lnTo>
                  <a:pt x="627" y="474"/>
                </a:lnTo>
                <a:lnTo>
                  <a:pt x="627" y="473"/>
                </a:lnTo>
                <a:lnTo>
                  <a:pt x="628" y="473"/>
                </a:lnTo>
                <a:lnTo>
                  <a:pt x="627" y="470"/>
                </a:lnTo>
                <a:lnTo>
                  <a:pt x="628" y="470"/>
                </a:lnTo>
                <a:close/>
                <a:moveTo>
                  <a:pt x="662" y="470"/>
                </a:moveTo>
                <a:lnTo>
                  <a:pt x="662" y="471"/>
                </a:lnTo>
                <a:lnTo>
                  <a:pt x="663" y="471"/>
                </a:lnTo>
                <a:lnTo>
                  <a:pt x="665" y="471"/>
                </a:lnTo>
                <a:lnTo>
                  <a:pt x="665" y="470"/>
                </a:lnTo>
                <a:lnTo>
                  <a:pt x="666" y="470"/>
                </a:lnTo>
                <a:lnTo>
                  <a:pt x="666" y="471"/>
                </a:lnTo>
                <a:lnTo>
                  <a:pt x="666" y="470"/>
                </a:lnTo>
                <a:lnTo>
                  <a:pt x="667" y="470"/>
                </a:lnTo>
                <a:lnTo>
                  <a:pt x="667" y="471"/>
                </a:lnTo>
                <a:lnTo>
                  <a:pt x="668" y="471"/>
                </a:lnTo>
                <a:lnTo>
                  <a:pt x="670" y="473"/>
                </a:lnTo>
                <a:lnTo>
                  <a:pt x="671" y="473"/>
                </a:lnTo>
                <a:lnTo>
                  <a:pt x="672" y="473"/>
                </a:lnTo>
                <a:lnTo>
                  <a:pt x="672" y="474"/>
                </a:lnTo>
                <a:lnTo>
                  <a:pt x="674" y="475"/>
                </a:lnTo>
                <a:lnTo>
                  <a:pt x="672" y="475"/>
                </a:lnTo>
                <a:lnTo>
                  <a:pt x="674" y="477"/>
                </a:lnTo>
                <a:lnTo>
                  <a:pt x="672" y="477"/>
                </a:lnTo>
                <a:lnTo>
                  <a:pt x="672" y="478"/>
                </a:lnTo>
                <a:lnTo>
                  <a:pt x="672" y="479"/>
                </a:lnTo>
                <a:lnTo>
                  <a:pt x="672" y="481"/>
                </a:lnTo>
                <a:lnTo>
                  <a:pt x="671" y="481"/>
                </a:lnTo>
                <a:lnTo>
                  <a:pt x="671" y="482"/>
                </a:lnTo>
                <a:lnTo>
                  <a:pt x="671" y="483"/>
                </a:lnTo>
                <a:lnTo>
                  <a:pt x="672" y="483"/>
                </a:lnTo>
                <a:lnTo>
                  <a:pt x="671" y="483"/>
                </a:lnTo>
                <a:lnTo>
                  <a:pt x="672" y="484"/>
                </a:lnTo>
                <a:lnTo>
                  <a:pt x="672" y="486"/>
                </a:lnTo>
                <a:lnTo>
                  <a:pt x="671" y="486"/>
                </a:lnTo>
                <a:lnTo>
                  <a:pt x="671" y="487"/>
                </a:lnTo>
                <a:lnTo>
                  <a:pt x="671" y="488"/>
                </a:lnTo>
                <a:lnTo>
                  <a:pt x="671" y="490"/>
                </a:lnTo>
                <a:lnTo>
                  <a:pt x="670" y="490"/>
                </a:lnTo>
                <a:lnTo>
                  <a:pt x="668" y="490"/>
                </a:lnTo>
                <a:lnTo>
                  <a:pt x="670" y="491"/>
                </a:lnTo>
                <a:lnTo>
                  <a:pt x="670" y="492"/>
                </a:lnTo>
                <a:lnTo>
                  <a:pt x="670" y="494"/>
                </a:lnTo>
                <a:lnTo>
                  <a:pt x="668" y="494"/>
                </a:lnTo>
                <a:lnTo>
                  <a:pt x="668" y="495"/>
                </a:lnTo>
                <a:lnTo>
                  <a:pt x="667" y="495"/>
                </a:lnTo>
                <a:lnTo>
                  <a:pt x="666" y="496"/>
                </a:lnTo>
                <a:lnTo>
                  <a:pt x="666" y="498"/>
                </a:lnTo>
                <a:lnTo>
                  <a:pt x="665" y="498"/>
                </a:lnTo>
                <a:lnTo>
                  <a:pt x="665" y="499"/>
                </a:lnTo>
                <a:lnTo>
                  <a:pt x="663" y="500"/>
                </a:lnTo>
                <a:lnTo>
                  <a:pt x="665" y="500"/>
                </a:lnTo>
                <a:lnTo>
                  <a:pt x="665" y="501"/>
                </a:lnTo>
                <a:lnTo>
                  <a:pt x="663" y="503"/>
                </a:lnTo>
                <a:lnTo>
                  <a:pt x="663" y="501"/>
                </a:lnTo>
                <a:lnTo>
                  <a:pt x="662" y="501"/>
                </a:lnTo>
                <a:lnTo>
                  <a:pt x="662" y="503"/>
                </a:lnTo>
                <a:lnTo>
                  <a:pt x="661" y="503"/>
                </a:lnTo>
                <a:lnTo>
                  <a:pt x="659" y="503"/>
                </a:lnTo>
                <a:lnTo>
                  <a:pt x="659" y="501"/>
                </a:lnTo>
                <a:lnTo>
                  <a:pt x="658" y="501"/>
                </a:lnTo>
                <a:lnTo>
                  <a:pt x="659" y="500"/>
                </a:lnTo>
                <a:lnTo>
                  <a:pt x="659" y="499"/>
                </a:lnTo>
                <a:lnTo>
                  <a:pt x="659" y="498"/>
                </a:lnTo>
                <a:lnTo>
                  <a:pt x="659" y="496"/>
                </a:lnTo>
                <a:lnTo>
                  <a:pt x="661" y="495"/>
                </a:lnTo>
                <a:lnTo>
                  <a:pt x="659" y="495"/>
                </a:lnTo>
                <a:lnTo>
                  <a:pt x="659" y="494"/>
                </a:lnTo>
                <a:lnTo>
                  <a:pt x="661" y="494"/>
                </a:lnTo>
                <a:lnTo>
                  <a:pt x="662" y="494"/>
                </a:lnTo>
                <a:lnTo>
                  <a:pt x="662" y="492"/>
                </a:lnTo>
                <a:lnTo>
                  <a:pt x="662" y="491"/>
                </a:lnTo>
                <a:lnTo>
                  <a:pt x="661" y="491"/>
                </a:lnTo>
                <a:lnTo>
                  <a:pt x="659" y="491"/>
                </a:lnTo>
                <a:lnTo>
                  <a:pt x="659" y="492"/>
                </a:lnTo>
                <a:lnTo>
                  <a:pt x="659" y="494"/>
                </a:lnTo>
                <a:lnTo>
                  <a:pt x="658" y="494"/>
                </a:lnTo>
                <a:lnTo>
                  <a:pt x="657" y="494"/>
                </a:lnTo>
                <a:lnTo>
                  <a:pt x="657" y="492"/>
                </a:lnTo>
                <a:lnTo>
                  <a:pt x="654" y="492"/>
                </a:lnTo>
                <a:lnTo>
                  <a:pt x="654" y="491"/>
                </a:lnTo>
                <a:lnTo>
                  <a:pt x="653" y="491"/>
                </a:lnTo>
                <a:lnTo>
                  <a:pt x="653" y="492"/>
                </a:lnTo>
                <a:lnTo>
                  <a:pt x="651" y="494"/>
                </a:lnTo>
                <a:lnTo>
                  <a:pt x="651" y="495"/>
                </a:lnTo>
                <a:lnTo>
                  <a:pt x="653" y="496"/>
                </a:lnTo>
                <a:lnTo>
                  <a:pt x="651" y="496"/>
                </a:lnTo>
                <a:lnTo>
                  <a:pt x="651" y="498"/>
                </a:lnTo>
                <a:lnTo>
                  <a:pt x="651" y="499"/>
                </a:lnTo>
                <a:lnTo>
                  <a:pt x="650" y="499"/>
                </a:lnTo>
                <a:lnTo>
                  <a:pt x="650" y="498"/>
                </a:lnTo>
                <a:lnTo>
                  <a:pt x="649" y="496"/>
                </a:lnTo>
                <a:lnTo>
                  <a:pt x="648" y="496"/>
                </a:lnTo>
                <a:lnTo>
                  <a:pt x="648" y="495"/>
                </a:lnTo>
                <a:lnTo>
                  <a:pt x="648" y="494"/>
                </a:lnTo>
                <a:lnTo>
                  <a:pt x="648" y="492"/>
                </a:lnTo>
                <a:lnTo>
                  <a:pt x="646" y="492"/>
                </a:lnTo>
                <a:lnTo>
                  <a:pt x="645" y="494"/>
                </a:lnTo>
                <a:lnTo>
                  <a:pt x="644" y="492"/>
                </a:lnTo>
                <a:lnTo>
                  <a:pt x="644" y="491"/>
                </a:lnTo>
                <a:lnTo>
                  <a:pt x="642" y="491"/>
                </a:lnTo>
                <a:lnTo>
                  <a:pt x="642" y="490"/>
                </a:lnTo>
                <a:lnTo>
                  <a:pt x="641" y="490"/>
                </a:lnTo>
                <a:lnTo>
                  <a:pt x="640" y="490"/>
                </a:lnTo>
                <a:lnTo>
                  <a:pt x="640" y="488"/>
                </a:lnTo>
                <a:lnTo>
                  <a:pt x="640" y="487"/>
                </a:lnTo>
                <a:lnTo>
                  <a:pt x="641" y="487"/>
                </a:lnTo>
                <a:lnTo>
                  <a:pt x="642" y="487"/>
                </a:lnTo>
                <a:lnTo>
                  <a:pt x="642" y="486"/>
                </a:lnTo>
                <a:lnTo>
                  <a:pt x="641" y="484"/>
                </a:lnTo>
                <a:lnTo>
                  <a:pt x="640" y="484"/>
                </a:lnTo>
                <a:lnTo>
                  <a:pt x="640" y="486"/>
                </a:lnTo>
                <a:lnTo>
                  <a:pt x="638" y="484"/>
                </a:lnTo>
                <a:lnTo>
                  <a:pt x="638" y="483"/>
                </a:lnTo>
                <a:lnTo>
                  <a:pt x="637" y="483"/>
                </a:lnTo>
                <a:lnTo>
                  <a:pt x="637" y="482"/>
                </a:lnTo>
                <a:lnTo>
                  <a:pt x="637" y="481"/>
                </a:lnTo>
                <a:lnTo>
                  <a:pt x="640" y="479"/>
                </a:lnTo>
                <a:lnTo>
                  <a:pt x="641" y="481"/>
                </a:lnTo>
                <a:lnTo>
                  <a:pt x="640" y="481"/>
                </a:lnTo>
                <a:lnTo>
                  <a:pt x="640" y="482"/>
                </a:lnTo>
                <a:lnTo>
                  <a:pt x="641" y="482"/>
                </a:lnTo>
                <a:lnTo>
                  <a:pt x="642" y="482"/>
                </a:lnTo>
                <a:lnTo>
                  <a:pt x="644" y="483"/>
                </a:lnTo>
                <a:lnTo>
                  <a:pt x="644" y="484"/>
                </a:lnTo>
                <a:lnTo>
                  <a:pt x="645" y="483"/>
                </a:lnTo>
                <a:lnTo>
                  <a:pt x="645" y="484"/>
                </a:lnTo>
                <a:lnTo>
                  <a:pt x="646" y="484"/>
                </a:lnTo>
                <a:lnTo>
                  <a:pt x="646" y="486"/>
                </a:lnTo>
                <a:lnTo>
                  <a:pt x="648" y="486"/>
                </a:lnTo>
                <a:lnTo>
                  <a:pt x="648" y="487"/>
                </a:lnTo>
                <a:lnTo>
                  <a:pt x="648" y="488"/>
                </a:lnTo>
                <a:lnTo>
                  <a:pt x="649" y="488"/>
                </a:lnTo>
                <a:lnTo>
                  <a:pt x="650" y="488"/>
                </a:lnTo>
                <a:lnTo>
                  <a:pt x="650" y="487"/>
                </a:lnTo>
                <a:lnTo>
                  <a:pt x="649" y="487"/>
                </a:lnTo>
                <a:lnTo>
                  <a:pt x="649" y="486"/>
                </a:lnTo>
                <a:lnTo>
                  <a:pt x="649" y="484"/>
                </a:lnTo>
                <a:lnTo>
                  <a:pt x="649" y="483"/>
                </a:lnTo>
                <a:lnTo>
                  <a:pt x="650" y="483"/>
                </a:lnTo>
                <a:lnTo>
                  <a:pt x="651" y="483"/>
                </a:lnTo>
                <a:lnTo>
                  <a:pt x="651" y="484"/>
                </a:lnTo>
                <a:lnTo>
                  <a:pt x="653" y="484"/>
                </a:lnTo>
                <a:lnTo>
                  <a:pt x="653" y="482"/>
                </a:lnTo>
                <a:lnTo>
                  <a:pt x="654" y="482"/>
                </a:lnTo>
                <a:lnTo>
                  <a:pt x="653" y="482"/>
                </a:lnTo>
                <a:lnTo>
                  <a:pt x="651" y="482"/>
                </a:lnTo>
                <a:lnTo>
                  <a:pt x="650" y="481"/>
                </a:lnTo>
                <a:lnTo>
                  <a:pt x="649" y="481"/>
                </a:lnTo>
                <a:lnTo>
                  <a:pt x="648" y="481"/>
                </a:lnTo>
                <a:lnTo>
                  <a:pt x="649" y="481"/>
                </a:lnTo>
                <a:lnTo>
                  <a:pt x="649" y="479"/>
                </a:lnTo>
                <a:lnTo>
                  <a:pt x="650" y="479"/>
                </a:lnTo>
                <a:lnTo>
                  <a:pt x="651" y="479"/>
                </a:lnTo>
                <a:lnTo>
                  <a:pt x="651" y="478"/>
                </a:lnTo>
                <a:lnTo>
                  <a:pt x="650" y="477"/>
                </a:lnTo>
                <a:lnTo>
                  <a:pt x="650" y="475"/>
                </a:lnTo>
                <a:lnTo>
                  <a:pt x="651" y="475"/>
                </a:lnTo>
                <a:lnTo>
                  <a:pt x="651" y="477"/>
                </a:lnTo>
                <a:lnTo>
                  <a:pt x="653" y="477"/>
                </a:lnTo>
                <a:lnTo>
                  <a:pt x="654" y="478"/>
                </a:lnTo>
                <a:lnTo>
                  <a:pt x="655" y="478"/>
                </a:lnTo>
                <a:lnTo>
                  <a:pt x="654" y="478"/>
                </a:lnTo>
                <a:lnTo>
                  <a:pt x="655" y="478"/>
                </a:lnTo>
                <a:lnTo>
                  <a:pt x="655" y="479"/>
                </a:lnTo>
                <a:lnTo>
                  <a:pt x="654" y="479"/>
                </a:lnTo>
                <a:lnTo>
                  <a:pt x="653" y="479"/>
                </a:lnTo>
                <a:lnTo>
                  <a:pt x="654" y="479"/>
                </a:lnTo>
                <a:lnTo>
                  <a:pt x="654" y="481"/>
                </a:lnTo>
                <a:lnTo>
                  <a:pt x="657" y="482"/>
                </a:lnTo>
                <a:lnTo>
                  <a:pt x="655" y="483"/>
                </a:lnTo>
                <a:lnTo>
                  <a:pt x="655" y="484"/>
                </a:lnTo>
                <a:lnTo>
                  <a:pt x="657" y="484"/>
                </a:lnTo>
                <a:lnTo>
                  <a:pt x="658" y="484"/>
                </a:lnTo>
                <a:lnTo>
                  <a:pt x="659" y="484"/>
                </a:lnTo>
                <a:lnTo>
                  <a:pt x="659" y="483"/>
                </a:lnTo>
                <a:lnTo>
                  <a:pt x="658" y="482"/>
                </a:lnTo>
                <a:lnTo>
                  <a:pt x="658" y="481"/>
                </a:lnTo>
                <a:lnTo>
                  <a:pt x="659" y="481"/>
                </a:lnTo>
                <a:lnTo>
                  <a:pt x="661" y="482"/>
                </a:lnTo>
                <a:lnTo>
                  <a:pt x="662" y="482"/>
                </a:lnTo>
                <a:lnTo>
                  <a:pt x="662" y="483"/>
                </a:lnTo>
                <a:lnTo>
                  <a:pt x="663" y="483"/>
                </a:lnTo>
                <a:lnTo>
                  <a:pt x="663" y="484"/>
                </a:lnTo>
                <a:lnTo>
                  <a:pt x="665" y="483"/>
                </a:lnTo>
                <a:lnTo>
                  <a:pt x="663" y="483"/>
                </a:lnTo>
                <a:lnTo>
                  <a:pt x="663" y="482"/>
                </a:lnTo>
                <a:lnTo>
                  <a:pt x="665" y="482"/>
                </a:lnTo>
                <a:lnTo>
                  <a:pt x="665" y="481"/>
                </a:lnTo>
                <a:lnTo>
                  <a:pt x="663" y="481"/>
                </a:lnTo>
                <a:lnTo>
                  <a:pt x="663" y="479"/>
                </a:lnTo>
                <a:lnTo>
                  <a:pt x="662" y="478"/>
                </a:lnTo>
                <a:lnTo>
                  <a:pt x="663" y="478"/>
                </a:lnTo>
                <a:lnTo>
                  <a:pt x="665" y="478"/>
                </a:lnTo>
                <a:lnTo>
                  <a:pt x="665" y="479"/>
                </a:lnTo>
                <a:lnTo>
                  <a:pt x="666" y="479"/>
                </a:lnTo>
                <a:lnTo>
                  <a:pt x="667" y="479"/>
                </a:lnTo>
                <a:lnTo>
                  <a:pt x="666" y="479"/>
                </a:lnTo>
                <a:lnTo>
                  <a:pt x="666" y="478"/>
                </a:lnTo>
                <a:lnTo>
                  <a:pt x="667" y="478"/>
                </a:lnTo>
                <a:lnTo>
                  <a:pt x="667" y="477"/>
                </a:lnTo>
                <a:lnTo>
                  <a:pt x="666" y="475"/>
                </a:lnTo>
                <a:lnTo>
                  <a:pt x="666" y="474"/>
                </a:lnTo>
                <a:lnTo>
                  <a:pt x="665" y="474"/>
                </a:lnTo>
                <a:lnTo>
                  <a:pt x="665" y="475"/>
                </a:lnTo>
                <a:lnTo>
                  <a:pt x="663" y="474"/>
                </a:lnTo>
                <a:lnTo>
                  <a:pt x="663" y="473"/>
                </a:lnTo>
                <a:lnTo>
                  <a:pt x="662" y="473"/>
                </a:lnTo>
                <a:lnTo>
                  <a:pt x="661" y="473"/>
                </a:lnTo>
                <a:lnTo>
                  <a:pt x="659" y="471"/>
                </a:lnTo>
                <a:lnTo>
                  <a:pt x="659" y="470"/>
                </a:lnTo>
                <a:lnTo>
                  <a:pt x="661" y="470"/>
                </a:lnTo>
                <a:lnTo>
                  <a:pt x="662" y="470"/>
                </a:lnTo>
                <a:close/>
                <a:moveTo>
                  <a:pt x="671" y="470"/>
                </a:moveTo>
                <a:lnTo>
                  <a:pt x="671" y="469"/>
                </a:lnTo>
                <a:lnTo>
                  <a:pt x="671" y="470"/>
                </a:lnTo>
                <a:close/>
                <a:moveTo>
                  <a:pt x="628" y="469"/>
                </a:moveTo>
                <a:lnTo>
                  <a:pt x="627" y="469"/>
                </a:lnTo>
                <a:lnTo>
                  <a:pt x="627" y="467"/>
                </a:lnTo>
                <a:lnTo>
                  <a:pt x="628" y="467"/>
                </a:lnTo>
                <a:lnTo>
                  <a:pt x="628" y="469"/>
                </a:lnTo>
                <a:close/>
                <a:moveTo>
                  <a:pt x="641" y="469"/>
                </a:moveTo>
                <a:lnTo>
                  <a:pt x="641" y="467"/>
                </a:lnTo>
                <a:lnTo>
                  <a:pt x="641" y="469"/>
                </a:lnTo>
                <a:close/>
                <a:moveTo>
                  <a:pt x="676" y="467"/>
                </a:moveTo>
                <a:lnTo>
                  <a:pt x="675" y="467"/>
                </a:lnTo>
                <a:lnTo>
                  <a:pt x="675" y="469"/>
                </a:lnTo>
                <a:lnTo>
                  <a:pt x="674" y="467"/>
                </a:lnTo>
                <a:lnTo>
                  <a:pt x="675" y="466"/>
                </a:lnTo>
                <a:lnTo>
                  <a:pt x="676" y="466"/>
                </a:lnTo>
                <a:lnTo>
                  <a:pt x="676" y="467"/>
                </a:lnTo>
                <a:close/>
                <a:moveTo>
                  <a:pt x="627" y="466"/>
                </a:moveTo>
                <a:lnTo>
                  <a:pt x="625" y="466"/>
                </a:lnTo>
                <a:lnTo>
                  <a:pt x="627" y="466"/>
                </a:lnTo>
                <a:close/>
                <a:moveTo>
                  <a:pt x="683" y="466"/>
                </a:moveTo>
                <a:lnTo>
                  <a:pt x="682" y="466"/>
                </a:lnTo>
                <a:lnTo>
                  <a:pt x="683" y="465"/>
                </a:lnTo>
                <a:lnTo>
                  <a:pt x="683" y="466"/>
                </a:lnTo>
                <a:close/>
                <a:moveTo>
                  <a:pt x="666" y="465"/>
                </a:moveTo>
                <a:lnTo>
                  <a:pt x="665" y="463"/>
                </a:lnTo>
                <a:lnTo>
                  <a:pt x="666" y="463"/>
                </a:lnTo>
                <a:lnTo>
                  <a:pt x="666" y="465"/>
                </a:lnTo>
                <a:close/>
                <a:moveTo>
                  <a:pt x="658" y="463"/>
                </a:moveTo>
                <a:lnTo>
                  <a:pt x="657" y="463"/>
                </a:lnTo>
                <a:lnTo>
                  <a:pt x="658" y="463"/>
                </a:lnTo>
                <a:close/>
                <a:moveTo>
                  <a:pt x="661" y="463"/>
                </a:moveTo>
                <a:lnTo>
                  <a:pt x="661" y="465"/>
                </a:lnTo>
                <a:lnTo>
                  <a:pt x="659" y="465"/>
                </a:lnTo>
                <a:lnTo>
                  <a:pt x="658" y="465"/>
                </a:lnTo>
                <a:lnTo>
                  <a:pt x="658" y="463"/>
                </a:lnTo>
                <a:lnTo>
                  <a:pt x="659" y="463"/>
                </a:lnTo>
                <a:lnTo>
                  <a:pt x="661" y="463"/>
                </a:lnTo>
                <a:close/>
                <a:moveTo>
                  <a:pt x="674" y="465"/>
                </a:moveTo>
                <a:lnTo>
                  <a:pt x="672" y="463"/>
                </a:lnTo>
                <a:lnTo>
                  <a:pt x="672" y="462"/>
                </a:lnTo>
                <a:lnTo>
                  <a:pt x="674" y="462"/>
                </a:lnTo>
                <a:lnTo>
                  <a:pt x="674" y="463"/>
                </a:lnTo>
                <a:lnTo>
                  <a:pt x="674" y="465"/>
                </a:lnTo>
                <a:close/>
                <a:moveTo>
                  <a:pt x="679" y="462"/>
                </a:moveTo>
                <a:lnTo>
                  <a:pt x="679" y="461"/>
                </a:lnTo>
                <a:lnTo>
                  <a:pt x="679" y="462"/>
                </a:lnTo>
                <a:close/>
                <a:moveTo>
                  <a:pt x="670" y="463"/>
                </a:moveTo>
                <a:lnTo>
                  <a:pt x="668" y="463"/>
                </a:lnTo>
                <a:lnTo>
                  <a:pt x="667" y="463"/>
                </a:lnTo>
                <a:lnTo>
                  <a:pt x="667" y="462"/>
                </a:lnTo>
                <a:lnTo>
                  <a:pt x="667" y="461"/>
                </a:lnTo>
                <a:lnTo>
                  <a:pt x="668" y="461"/>
                </a:lnTo>
                <a:lnTo>
                  <a:pt x="670" y="461"/>
                </a:lnTo>
                <a:lnTo>
                  <a:pt x="670" y="462"/>
                </a:lnTo>
                <a:lnTo>
                  <a:pt x="670" y="463"/>
                </a:lnTo>
                <a:close/>
                <a:moveTo>
                  <a:pt x="676" y="463"/>
                </a:moveTo>
                <a:lnTo>
                  <a:pt x="676" y="462"/>
                </a:lnTo>
                <a:lnTo>
                  <a:pt x="676" y="461"/>
                </a:lnTo>
                <a:lnTo>
                  <a:pt x="678" y="461"/>
                </a:lnTo>
                <a:lnTo>
                  <a:pt x="678" y="462"/>
                </a:lnTo>
                <a:lnTo>
                  <a:pt x="676" y="463"/>
                </a:lnTo>
                <a:close/>
                <a:moveTo>
                  <a:pt x="687" y="461"/>
                </a:moveTo>
                <a:lnTo>
                  <a:pt x="686" y="461"/>
                </a:lnTo>
                <a:lnTo>
                  <a:pt x="686" y="460"/>
                </a:lnTo>
                <a:lnTo>
                  <a:pt x="687" y="460"/>
                </a:lnTo>
                <a:lnTo>
                  <a:pt x="687" y="461"/>
                </a:lnTo>
                <a:close/>
                <a:moveTo>
                  <a:pt x="672" y="461"/>
                </a:moveTo>
                <a:lnTo>
                  <a:pt x="671" y="460"/>
                </a:lnTo>
                <a:lnTo>
                  <a:pt x="672" y="460"/>
                </a:lnTo>
                <a:lnTo>
                  <a:pt x="672" y="461"/>
                </a:lnTo>
                <a:close/>
                <a:moveTo>
                  <a:pt x="725" y="457"/>
                </a:moveTo>
                <a:lnTo>
                  <a:pt x="725" y="458"/>
                </a:lnTo>
                <a:lnTo>
                  <a:pt x="725" y="457"/>
                </a:lnTo>
                <a:lnTo>
                  <a:pt x="726" y="457"/>
                </a:lnTo>
                <a:lnTo>
                  <a:pt x="725" y="457"/>
                </a:lnTo>
                <a:close/>
                <a:moveTo>
                  <a:pt x="683" y="456"/>
                </a:moveTo>
                <a:lnTo>
                  <a:pt x="683" y="457"/>
                </a:lnTo>
                <a:lnTo>
                  <a:pt x="684" y="457"/>
                </a:lnTo>
                <a:lnTo>
                  <a:pt x="683" y="458"/>
                </a:lnTo>
                <a:lnTo>
                  <a:pt x="683" y="457"/>
                </a:lnTo>
                <a:lnTo>
                  <a:pt x="683" y="456"/>
                </a:lnTo>
                <a:close/>
                <a:moveTo>
                  <a:pt x="689" y="454"/>
                </a:moveTo>
                <a:lnTo>
                  <a:pt x="689" y="456"/>
                </a:lnTo>
                <a:lnTo>
                  <a:pt x="691" y="456"/>
                </a:lnTo>
                <a:lnTo>
                  <a:pt x="689" y="457"/>
                </a:lnTo>
                <a:lnTo>
                  <a:pt x="689" y="456"/>
                </a:lnTo>
                <a:lnTo>
                  <a:pt x="688" y="456"/>
                </a:lnTo>
                <a:lnTo>
                  <a:pt x="687" y="456"/>
                </a:lnTo>
                <a:lnTo>
                  <a:pt x="687" y="457"/>
                </a:lnTo>
                <a:lnTo>
                  <a:pt x="686" y="457"/>
                </a:lnTo>
                <a:lnTo>
                  <a:pt x="686" y="454"/>
                </a:lnTo>
                <a:lnTo>
                  <a:pt x="687" y="454"/>
                </a:lnTo>
                <a:lnTo>
                  <a:pt x="688" y="454"/>
                </a:lnTo>
                <a:lnTo>
                  <a:pt x="689" y="454"/>
                </a:lnTo>
                <a:close/>
                <a:moveTo>
                  <a:pt x="671" y="453"/>
                </a:moveTo>
                <a:lnTo>
                  <a:pt x="670" y="452"/>
                </a:lnTo>
                <a:lnTo>
                  <a:pt x="670" y="450"/>
                </a:lnTo>
                <a:lnTo>
                  <a:pt x="670" y="449"/>
                </a:lnTo>
                <a:lnTo>
                  <a:pt x="670" y="450"/>
                </a:lnTo>
                <a:lnTo>
                  <a:pt x="671" y="452"/>
                </a:lnTo>
                <a:lnTo>
                  <a:pt x="671" y="453"/>
                </a:lnTo>
                <a:close/>
                <a:moveTo>
                  <a:pt x="683" y="450"/>
                </a:moveTo>
                <a:lnTo>
                  <a:pt x="682" y="449"/>
                </a:lnTo>
                <a:lnTo>
                  <a:pt x="683" y="449"/>
                </a:lnTo>
                <a:lnTo>
                  <a:pt x="683" y="450"/>
                </a:lnTo>
                <a:close/>
                <a:moveTo>
                  <a:pt x="697" y="444"/>
                </a:moveTo>
                <a:lnTo>
                  <a:pt x="696" y="444"/>
                </a:lnTo>
                <a:lnTo>
                  <a:pt x="697" y="444"/>
                </a:lnTo>
                <a:close/>
                <a:moveTo>
                  <a:pt x="693" y="440"/>
                </a:moveTo>
                <a:lnTo>
                  <a:pt x="693" y="439"/>
                </a:lnTo>
                <a:lnTo>
                  <a:pt x="695" y="439"/>
                </a:lnTo>
                <a:lnTo>
                  <a:pt x="695" y="440"/>
                </a:lnTo>
                <a:lnTo>
                  <a:pt x="696" y="441"/>
                </a:lnTo>
                <a:lnTo>
                  <a:pt x="696" y="443"/>
                </a:lnTo>
                <a:lnTo>
                  <a:pt x="696" y="444"/>
                </a:lnTo>
                <a:lnTo>
                  <a:pt x="695" y="444"/>
                </a:lnTo>
                <a:lnTo>
                  <a:pt x="695" y="443"/>
                </a:lnTo>
                <a:lnTo>
                  <a:pt x="693" y="443"/>
                </a:lnTo>
                <a:lnTo>
                  <a:pt x="693" y="444"/>
                </a:lnTo>
                <a:lnTo>
                  <a:pt x="693" y="443"/>
                </a:lnTo>
                <a:lnTo>
                  <a:pt x="692" y="443"/>
                </a:lnTo>
                <a:lnTo>
                  <a:pt x="692" y="441"/>
                </a:lnTo>
                <a:lnTo>
                  <a:pt x="691" y="440"/>
                </a:lnTo>
                <a:lnTo>
                  <a:pt x="691" y="439"/>
                </a:lnTo>
                <a:lnTo>
                  <a:pt x="692" y="439"/>
                </a:lnTo>
                <a:lnTo>
                  <a:pt x="693" y="440"/>
                </a:lnTo>
                <a:close/>
                <a:moveTo>
                  <a:pt x="693" y="437"/>
                </a:moveTo>
                <a:lnTo>
                  <a:pt x="693" y="439"/>
                </a:lnTo>
                <a:lnTo>
                  <a:pt x="693" y="437"/>
                </a:lnTo>
                <a:close/>
                <a:moveTo>
                  <a:pt x="729" y="437"/>
                </a:moveTo>
                <a:lnTo>
                  <a:pt x="730" y="437"/>
                </a:lnTo>
                <a:lnTo>
                  <a:pt x="730" y="439"/>
                </a:lnTo>
                <a:lnTo>
                  <a:pt x="729" y="439"/>
                </a:lnTo>
                <a:lnTo>
                  <a:pt x="727" y="440"/>
                </a:lnTo>
                <a:lnTo>
                  <a:pt x="727" y="439"/>
                </a:lnTo>
                <a:lnTo>
                  <a:pt x="727" y="437"/>
                </a:lnTo>
                <a:lnTo>
                  <a:pt x="727" y="436"/>
                </a:lnTo>
                <a:lnTo>
                  <a:pt x="729" y="436"/>
                </a:lnTo>
                <a:lnTo>
                  <a:pt x="729" y="437"/>
                </a:lnTo>
                <a:close/>
                <a:moveTo>
                  <a:pt x="700" y="437"/>
                </a:moveTo>
                <a:lnTo>
                  <a:pt x="700" y="436"/>
                </a:lnTo>
                <a:lnTo>
                  <a:pt x="700" y="437"/>
                </a:lnTo>
                <a:close/>
                <a:moveTo>
                  <a:pt x="734" y="433"/>
                </a:moveTo>
                <a:lnTo>
                  <a:pt x="734" y="432"/>
                </a:lnTo>
                <a:lnTo>
                  <a:pt x="734" y="433"/>
                </a:lnTo>
                <a:close/>
                <a:moveTo>
                  <a:pt x="706" y="432"/>
                </a:moveTo>
                <a:lnTo>
                  <a:pt x="706" y="431"/>
                </a:lnTo>
                <a:lnTo>
                  <a:pt x="708" y="431"/>
                </a:lnTo>
                <a:lnTo>
                  <a:pt x="708" y="432"/>
                </a:lnTo>
                <a:lnTo>
                  <a:pt x="706" y="432"/>
                </a:lnTo>
                <a:close/>
                <a:moveTo>
                  <a:pt x="712" y="435"/>
                </a:moveTo>
                <a:lnTo>
                  <a:pt x="710" y="435"/>
                </a:lnTo>
                <a:lnTo>
                  <a:pt x="710" y="433"/>
                </a:lnTo>
                <a:lnTo>
                  <a:pt x="712" y="433"/>
                </a:lnTo>
                <a:lnTo>
                  <a:pt x="712" y="432"/>
                </a:lnTo>
                <a:lnTo>
                  <a:pt x="710" y="432"/>
                </a:lnTo>
                <a:lnTo>
                  <a:pt x="710" y="431"/>
                </a:lnTo>
                <a:lnTo>
                  <a:pt x="712" y="431"/>
                </a:lnTo>
                <a:lnTo>
                  <a:pt x="713" y="432"/>
                </a:lnTo>
                <a:lnTo>
                  <a:pt x="713" y="433"/>
                </a:lnTo>
                <a:lnTo>
                  <a:pt x="713" y="435"/>
                </a:lnTo>
                <a:lnTo>
                  <a:pt x="712" y="435"/>
                </a:lnTo>
                <a:close/>
                <a:moveTo>
                  <a:pt x="737" y="432"/>
                </a:moveTo>
                <a:lnTo>
                  <a:pt x="735" y="432"/>
                </a:lnTo>
                <a:lnTo>
                  <a:pt x="734" y="432"/>
                </a:lnTo>
                <a:lnTo>
                  <a:pt x="734" y="431"/>
                </a:lnTo>
                <a:lnTo>
                  <a:pt x="735" y="431"/>
                </a:lnTo>
                <a:lnTo>
                  <a:pt x="735" y="429"/>
                </a:lnTo>
                <a:lnTo>
                  <a:pt x="737" y="429"/>
                </a:lnTo>
                <a:lnTo>
                  <a:pt x="737" y="431"/>
                </a:lnTo>
                <a:lnTo>
                  <a:pt x="737" y="432"/>
                </a:lnTo>
                <a:close/>
                <a:moveTo>
                  <a:pt x="750" y="428"/>
                </a:moveTo>
                <a:lnTo>
                  <a:pt x="748" y="427"/>
                </a:lnTo>
                <a:lnTo>
                  <a:pt x="750" y="427"/>
                </a:lnTo>
                <a:lnTo>
                  <a:pt x="750" y="428"/>
                </a:lnTo>
                <a:close/>
                <a:moveTo>
                  <a:pt x="738" y="424"/>
                </a:moveTo>
                <a:lnTo>
                  <a:pt x="738" y="423"/>
                </a:lnTo>
                <a:lnTo>
                  <a:pt x="738" y="422"/>
                </a:lnTo>
                <a:lnTo>
                  <a:pt x="739" y="423"/>
                </a:lnTo>
                <a:lnTo>
                  <a:pt x="738" y="423"/>
                </a:lnTo>
                <a:lnTo>
                  <a:pt x="738" y="424"/>
                </a:lnTo>
                <a:close/>
                <a:moveTo>
                  <a:pt x="692" y="420"/>
                </a:moveTo>
                <a:lnTo>
                  <a:pt x="691" y="420"/>
                </a:lnTo>
                <a:lnTo>
                  <a:pt x="692" y="420"/>
                </a:lnTo>
                <a:close/>
                <a:moveTo>
                  <a:pt x="743" y="420"/>
                </a:moveTo>
                <a:lnTo>
                  <a:pt x="742" y="420"/>
                </a:lnTo>
                <a:lnTo>
                  <a:pt x="742" y="419"/>
                </a:lnTo>
                <a:lnTo>
                  <a:pt x="743" y="419"/>
                </a:lnTo>
                <a:lnTo>
                  <a:pt x="743" y="420"/>
                </a:lnTo>
                <a:close/>
                <a:moveTo>
                  <a:pt x="726" y="423"/>
                </a:moveTo>
                <a:lnTo>
                  <a:pt x="726" y="424"/>
                </a:lnTo>
                <a:lnTo>
                  <a:pt x="725" y="424"/>
                </a:lnTo>
                <a:lnTo>
                  <a:pt x="725" y="422"/>
                </a:lnTo>
                <a:lnTo>
                  <a:pt x="726" y="422"/>
                </a:lnTo>
                <a:lnTo>
                  <a:pt x="726" y="420"/>
                </a:lnTo>
                <a:lnTo>
                  <a:pt x="725" y="420"/>
                </a:lnTo>
                <a:lnTo>
                  <a:pt x="726" y="419"/>
                </a:lnTo>
                <a:lnTo>
                  <a:pt x="726" y="420"/>
                </a:lnTo>
                <a:lnTo>
                  <a:pt x="727" y="422"/>
                </a:lnTo>
                <a:lnTo>
                  <a:pt x="726" y="423"/>
                </a:lnTo>
                <a:close/>
                <a:moveTo>
                  <a:pt x="687" y="423"/>
                </a:moveTo>
                <a:lnTo>
                  <a:pt x="686" y="423"/>
                </a:lnTo>
                <a:lnTo>
                  <a:pt x="686" y="420"/>
                </a:lnTo>
                <a:lnTo>
                  <a:pt x="686" y="419"/>
                </a:lnTo>
                <a:lnTo>
                  <a:pt x="684" y="419"/>
                </a:lnTo>
                <a:lnTo>
                  <a:pt x="684" y="418"/>
                </a:lnTo>
                <a:lnTo>
                  <a:pt x="686" y="418"/>
                </a:lnTo>
                <a:lnTo>
                  <a:pt x="687" y="418"/>
                </a:lnTo>
                <a:lnTo>
                  <a:pt x="688" y="419"/>
                </a:lnTo>
                <a:lnTo>
                  <a:pt x="688" y="420"/>
                </a:lnTo>
                <a:lnTo>
                  <a:pt x="687" y="420"/>
                </a:lnTo>
                <a:lnTo>
                  <a:pt x="687" y="422"/>
                </a:lnTo>
                <a:lnTo>
                  <a:pt x="687" y="423"/>
                </a:lnTo>
                <a:close/>
                <a:moveTo>
                  <a:pt x="695" y="415"/>
                </a:moveTo>
                <a:lnTo>
                  <a:pt x="695" y="416"/>
                </a:lnTo>
                <a:lnTo>
                  <a:pt x="693" y="418"/>
                </a:lnTo>
                <a:lnTo>
                  <a:pt x="692" y="418"/>
                </a:lnTo>
                <a:lnTo>
                  <a:pt x="691" y="419"/>
                </a:lnTo>
                <a:lnTo>
                  <a:pt x="691" y="418"/>
                </a:lnTo>
                <a:lnTo>
                  <a:pt x="692" y="416"/>
                </a:lnTo>
                <a:lnTo>
                  <a:pt x="693" y="416"/>
                </a:lnTo>
                <a:lnTo>
                  <a:pt x="693" y="415"/>
                </a:lnTo>
                <a:lnTo>
                  <a:pt x="695" y="415"/>
                </a:lnTo>
                <a:close/>
                <a:moveTo>
                  <a:pt x="678" y="414"/>
                </a:moveTo>
                <a:lnTo>
                  <a:pt x="678" y="412"/>
                </a:lnTo>
                <a:lnTo>
                  <a:pt x="678" y="414"/>
                </a:lnTo>
                <a:close/>
                <a:moveTo>
                  <a:pt x="754" y="412"/>
                </a:moveTo>
                <a:lnTo>
                  <a:pt x="754" y="414"/>
                </a:lnTo>
                <a:lnTo>
                  <a:pt x="752" y="412"/>
                </a:lnTo>
                <a:lnTo>
                  <a:pt x="754" y="412"/>
                </a:lnTo>
                <a:close/>
                <a:moveTo>
                  <a:pt x="740" y="412"/>
                </a:moveTo>
                <a:lnTo>
                  <a:pt x="740" y="411"/>
                </a:lnTo>
                <a:lnTo>
                  <a:pt x="740" y="412"/>
                </a:lnTo>
                <a:close/>
                <a:moveTo>
                  <a:pt x="700" y="411"/>
                </a:moveTo>
                <a:lnTo>
                  <a:pt x="700" y="412"/>
                </a:lnTo>
                <a:lnTo>
                  <a:pt x="700" y="411"/>
                </a:lnTo>
                <a:close/>
                <a:moveTo>
                  <a:pt x="718" y="411"/>
                </a:moveTo>
                <a:lnTo>
                  <a:pt x="717" y="411"/>
                </a:lnTo>
                <a:lnTo>
                  <a:pt x="717" y="412"/>
                </a:lnTo>
                <a:lnTo>
                  <a:pt x="716" y="412"/>
                </a:lnTo>
                <a:lnTo>
                  <a:pt x="716" y="414"/>
                </a:lnTo>
                <a:lnTo>
                  <a:pt x="714" y="414"/>
                </a:lnTo>
                <a:lnTo>
                  <a:pt x="714" y="412"/>
                </a:lnTo>
                <a:lnTo>
                  <a:pt x="716" y="412"/>
                </a:lnTo>
                <a:lnTo>
                  <a:pt x="716" y="411"/>
                </a:lnTo>
                <a:lnTo>
                  <a:pt x="717" y="411"/>
                </a:lnTo>
                <a:lnTo>
                  <a:pt x="718" y="411"/>
                </a:lnTo>
                <a:close/>
                <a:moveTo>
                  <a:pt x="743" y="411"/>
                </a:moveTo>
                <a:lnTo>
                  <a:pt x="742" y="411"/>
                </a:lnTo>
                <a:lnTo>
                  <a:pt x="743" y="411"/>
                </a:lnTo>
                <a:close/>
                <a:moveTo>
                  <a:pt x="695" y="410"/>
                </a:moveTo>
                <a:lnTo>
                  <a:pt x="696" y="410"/>
                </a:lnTo>
                <a:lnTo>
                  <a:pt x="697" y="411"/>
                </a:lnTo>
                <a:lnTo>
                  <a:pt x="696" y="411"/>
                </a:lnTo>
                <a:lnTo>
                  <a:pt x="695" y="411"/>
                </a:lnTo>
                <a:lnTo>
                  <a:pt x="695" y="410"/>
                </a:lnTo>
                <a:close/>
                <a:moveTo>
                  <a:pt x="722" y="410"/>
                </a:moveTo>
                <a:lnTo>
                  <a:pt x="721" y="410"/>
                </a:lnTo>
                <a:lnTo>
                  <a:pt x="722" y="410"/>
                </a:lnTo>
                <a:close/>
                <a:moveTo>
                  <a:pt x="700" y="410"/>
                </a:moveTo>
                <a:lnTo>
                  <a:pt x="699" y="410"/>
                </a:lnTo>
                <a:lnTo>
                  <a:pt x="700" y="410"/>
                </a:lnTo>
                <a:close/>
                <a:moveTo>
                  <a:pt x="734" y="410"/>
                </a:moveTo>
                <a:lnTo>
                  <a:pt x="733" y="410"/>
                </a:lnTo>
                <a:lnTo>
                  <a:pt x="734" y="410"/>
                </a:lnTo>
                <a:close/>
                <a:moveTo>
                  <a:pt x="743" y="410"/>
                </a:moveTo>
                <a:lnTo>
                  <a:pt x="744" y="410"/>
                </a:lnTo>
                <a:lnTo>
                  <a:pt x="746" y="410"/>
                </a:lnTo>
                <a:lnTo>
                  <a:pt x="746" y="411"/>
                </a:lnTo>
                <a:lnTo>
                  <a:pt x="747" y="411"/>
                </a:lnTo>
                <a:lnTo>
                  <a:pt x="747" y="412"/>
                </a:lnTo>
                <a:lnTo>
                  <a:pt x="747" y="414"/>
                </a:lnTo>
                <a:lnTo>
                  <a:pt x="748" y="414"/>
                </a:lnTo>
                <a:lnTo>
                  <a:pt x="748" y="415"/>
                </a:lnTo>
                <a:lnTo>
                  <a:pt x="748" y="416"/>
                </a:lnTo>
                <a:lnTo>
                  <a:pt x="747" y="416"/>
                </a:lnTo>
                <a:lnTo>
                  <a:pt x="746" y="416"/>
                </a:lnTo>
                <a:lnTo>
                  <a:pt x="746" y="418"/>
                </a:lnTo>
                <a:lnTo>
                  <a:pt x="744" y="416"/>
                </a:lnTo>
                <a:lnTo>
                  <a:pt x="743" y="418"/>
                </a:lnTo>
                <a:lnTo>
                  <a:pt x="743" y="419"/>
                </a:lnTo>
                <a:lnTo>
                  <a:pt x="742" y="419"/>
                </a:lnTo>
                <a:lnTo>
                  <a:pt x="740" y="419"/>
                </a:lnTo>
                <a:lnTo>
                  <a:pt x="740" y="418"/>
                </a:lnTo>
                <a:lnTo>
                  <a:pt x="739" y="418"/>
                </a:lnTo>
                <a:lnTo>
                  <a:pt x="738" y="416"/>
                </a:lnTo>
                <a:lnTo>
                  <a:pt x="737" y="416"/>
                </a:lnTo>
                <a:lnTo>
                  <a:pt x="735" y="416"/>
                </a:lnTo>
                <a:lnTo>
                  <a:pt x="734" y="416"/>
                </a:lnTo>
                <a:lnTo>
                  <a:pt x="735" y="416"/>
                </a:lnTo>
                <a:lnTo>
                  <a:pt x="735" y="415"/>
                </a:lnTo>
                <a:lnTo>
                  <a:pt x="734" y="415"/>
                </a:lnTo>
                <a:lnTo>
                  <a:pt x="734" y="414"/>
                </a:lnTo>
                <a:lnTo>
                  <a:pt x="733" y="414"/>
                </a:lnTo>
                <a:lnTo>
                  <a:pt x="734" y="412"/>
                </a:lnTo>
                <a:lnTo>
                  <a:pt x="733" y="411"/>
                </a:lnTo>
                <a:lnTo>
                  <a:pt x="733" y="410"/>
                </a:lnTo>
                <a:lnTo>
                  <a:pt x="734" y="410"/>
                </a:lnTo>
                <a:lnTo>
                  <a:pt x="735" y="411"/>
                </a:lnTo>
                <a:lnTo>
                  <a:pt x="735" y="412"/>
                </a:lnTo>
                <a:lnTo>
                  <a:pt x="735" y="414"/>
                </a:lnTo>
                <a:lnTo>
                  <a:pt x="737" y="414"/>
                </a:lnTo>
                <a:lnTo>
                  <a:pt x="737" y="412"/>
                </a:lnTo>
                <a:lnTo>
                  <a:pt x="738" y="412"/>
                </a:lnTo>
                <a:lnTo>
                  <a:pt x="738" y="414"/>
                </a:lnTo>
                <a:lnTo>
                  <a:pt x="739" y="414"/>
                </a:lnTo>
                <a:lnTo>
                  <a:pt x="739" y="412"/>
                </a:lnTo>
                <a:lnTo>
                  <a:pt x="740" y="414"/>
                </a:lnTo>
                <a:lnTo>
                  <a:pt x="742" y="414"/>
                </a:lnTo>
                <a:lnTo>
                  <a:pt x="743" y="414"/>
                </a:lnTo>
                <a:lnTo>
                  <a:pt x="743" y="415"/>
                </a:lnTo>
                <a:lnTo>
                  <a:pt x="744" y="415"/>
                </a:lnTo>
                <a:lnTo>
                  <a:pt x="744" y="414"/>
                </a:lnTo>
                <a:lnTo>
                  <a:pt x="743" y="412"/>
                </a:lnTo>
                <a:lnTo>
                  <a:pt x="743" y="411"/>
                </a:lnTo>
                <a:lnTo>
                  <a:pt x="744" y="411"/>
                </a:lnTo>
                <a:lnTo>
                  <a:pt x="743" y="410"/>
                </a:lnTo>
                <a:lnTo>
                  <a:pt x="742" y="411"/>
                </a:lnTo>
                <a:lnTo>
                  <a:pt x="740" y="410"/>
                </a:lnTo>
                <a:lnTo>
                  <a:pt x="742" y="410"/>
                </a:lnTo>
                <a:lnTo>
                  <a:pt x="743" y="410"/>
                </a:lnTo>
                <a:close/>
                <a:moveTo>
                  <a:pt x="697" y="410"/>
                </a:moveTo>
                <a:lnTo>
                  <a:pt x="696" y="410"/>
                </a:lnTo>
                <a:lnTo>
                  <a:pt x="697" y="409"/>
                </a:lnTo>
                <a:lnTo>
                  <a:pt x="697" y="410"/>
                </a:lnTo>
                <a:close/>
                <a:moveTo>
                  <a:pt x="740" y="410"/>
                </a:moveTo>
                <a:lnTo>
                  <a:pt x="740" y="409"/>
                </a:lnTo>
                <a:lnTo>
                  <a:pt x="740" y="410"/>
                </a:lnTo>
                <a:close/>
                <a:moveTo>
                  <a:pt x="697" y="410"/>
                </a:moveTo>
                <a:lnTo>
                  <a:pt x="697" y="409"/>
                </a:lnTo>
                <a:lnTo>
                  <a:pt x="699" y="410"/>
                </a:lnTo>
                <a:lnTo>
                  <a:pt x="697" y="410"/>
                </a:lnTo>
                <a:close/>
                <a:moveTo>
                  <a:pt x="733" y="409"/>
                </a:moveTo>
                <a:lnTo>
                  <a:pt x="734" y="409"/>
                </a:lnTo>
                <a:lnTo>
                  <a:pt x="733" y="409"/>
                </a:lnTo>
                <a:close/>
                <a:moveTo>
                  <a:pt x="697" y="409"/>
                </a:moveTo>
                <a:lnTo>
                  <a:pt x="699" y="409"/>
                </a:lnTo>
                <a:lnTo>
                  <a:pt x="697" y="409"/>
                </a:lnTo>
                <a:close/>
                <a:moveTo>
                  <a:pt x="700" y="407"/>
                </a:moveTo>
                <a:lnTo>
                  <a:pt x="700" y="409"/>
                </a:lnTo>
                <a:lnTo>
                  <a:pt x="700" y="407"/>
                </a:lnTo>
                <a:close/>
                <a:moveTo>
                  <a:pt x="729" y="407"/>
                </a:moveTo>
                <a:lnTo>
                  <a:pt x="729" y="409"/>
                </a:lnTo>
                <a:lnTo>
                  <a:pt x="727" y="409"/>
                </a:lnTo>
                <a:lnTo>
                  <a:pt x="729" y="407"/>
                </a:lnTo>
                <a:close/>
                <a:moveTo>
                  <a:pt x="699" y="407"/>
                </a:moveTo>
                <a:lnTo>
                  <a:pt x="700" y="407"/>
                </a:lnTo>
                <a:lnTo>
                  <a:pt x="699" y="407"/>
                </a:lnTo>
                <a:close/>
                <a:moveTo>
                  <a:pt x="713" y="405"/>
                </a:moveTo>
                <a:lnTo>
                  <a:pt x="713" y="403"/>
                </a:lnTo>
                <a:lnTo>
                  <a:pt x="713" y="405"/>
                </a:lnTo>
                <a:close/>
                <a:moveTo>
                  <a:pt x="714" y="403"/>
                </a:moveTo>
                <a:lnTo>
                  <a:pt x="713" y="403"/>
                </a:lnTo>
                <a:lnTo>
                  <a:pt x="713" y="402"/>
                </a:lnTo>
                <a:lnTo>
                  <a:pt x="714" y="402"/>
                </a:lnTo>
                <a:lnTo>
                  <a:pt x="714" y="403"/>
                </a:lnTo>
                <a:close/>
                <a:moveTo>
                  <a:pt x="730" y="402"/>
                </a:moveTo>
                <a:lnTo>
                  <a:pt x="731" y="402"/>
                </a:lnTo>
                <a:lnTo>
                  <a:pt x="730" y="402"/>
                </a:lnTo>
                <a:close/>
                <a:moveTo>
                  <a:pt x="717" y="401"/>
                </a:moveTo>
                <a:lnTo>
                  <a:pt x="717" y="402"/>
                </a:lnTo>
                <a:lnTo>
                  <a:pt x="718" y="401"/>
                </a:lnTo>
                <a:lnTo>
                  <a:pt x="720" y="402"/>
                </a:lnTo>
                <a:lnTo>
                  <a:pt x="718" y="402"/>
                </a:lnTo>
                <a:lnTo>
                  <a:pt x="716" y="402"/>
                </a:lnTo>
                <a:lnTo>
                  <a:pt x="717" y="401"/>
                </a:lnTo>
                <a:close/>
                <a:moveTo>
                  <a:pt x="775" y="401"/>
                </a:moveTo>
                <a:lnTo>
                  <a:pt x="773" y="401"/>
                </a:lnTo>
                <a:lnTo>
                  <a:pt x="775" y="401"/>
                </a:lnTo>
                <a:close/>
                <a:moveTo>
                  <a:pt x="716" y="401"/>
                </a:moveTo>
                <a:lnTo>
                  <a:pt x="716" y="399"/>
                </a:lnTo>
                <a:lnTo>
                  <a:pt x="716" y="401"/>
                </a:lnTo>
                <a:close/>
                <a:moveTo>
                  <a:pt x="733" y="403"/>
                </a:moveTo>
                <a:lnTo>
                  <a:pt x="731" y="403"/>
                </a:lnTo>
                <a:lnTo>
                  <a:pt x="730" y="403"/>
                </a:lnTo>
                <a:lnTo>
                  <a:pt x="730" y="405"/>
                </a:lnTo>
                <a:lnTo>
                  <a:pt x="731" y="405"/>
                </a:lnTo>
                <a:lnTo>
                  <a:pt x="731" y="406"/>
                </a:lnTo>
                <a:lnTo>
                  <a:pt x="729" y="406"/>
                </a:lnTo>
                <a:lnTo>
                  <a:pt x="729" y="405"/>
                </a:lnTo>
                <a:lnTo>
                  <a:pt x="729" y="403"/>
                </a:lnTo>
                <a:lnTo>
                  <a:pt x="730" y="403"/>
                </a:lnTo>
                <a:lnTo>
                  <a:pt x="730" y="402"/>
                </a:lnTo>
                <a:lnTo>
                  <a:pt x="731" y="402"/>
                </a:lnTo>
                <a:lnTo>
                  <a:pt x="731" y="401"/>
                </a:lnTo>
                <a:lnTo>
                  <a:pt x="731" y="399"/>
                </a:lnTo>
                <a:lnTo>
                  <a:pt x="733" y="399"/>
                </a:lnTo>
                <a:lnTo>
                  <a:pt x="733" y="401"/>
                </a:lnTo>
                <a:lnTo>
                  <a:pt x="733" y="402"/>
                </a:lnTo>
                <a:lnTo>
                  <a:pt x="733" y="403"/>
                </a:lnTo>
                <a:close/>
                <a:moveTo>
                  <a:pt x="714" y="399"/>
                </a:moveTo>
                <a:lnTo>
                  <a:pt x="713" y="401"/>
                </a:lnTo>
                <a:lnTo>
                  <a:pt x="712" y="401"/>
                </a:lnTo>
                <a:lnTo>
                  <a:pt x="713" y="401"/>
                </a:lnTo>
                <a:lnTo>
                  <a:pt x="713" y="399"/>
                </a:lnTo>
                <a:lnTo>
                  <a:pt x="714" y="399"/>
                </a:lnTo>
                <a:close/>
                <a:moveTo>
                  <a:pt x="716" y="399"/>
                </a:moveTo>
                <a:lnTo>
                  <a:pt x="714" y="399"/>
                </a:lnTo>
                <a:lnTo>
                  <a:pt x="716" y="399"/>
                </a:lnTo>
                <a:close/>
                <a:moveTo>
                  <a:pt x="717" y="399"/>
                </a:moveTo>
                <a:lnTo>
                  <a:pt x="716" y="399"/>
                </a:lnTo>
                <a:lnTo>
                  <a:pt x="717" y="399"/>
                </a:lnTo>
                <a:close/>
                <a:moveTo>
                  <a:pt x="716" y="398"/>
                </a:moveTo>
                <a:lnTo>
                  <a:pt x="716" y="399"/>
                </a:lnTo>
                <a:lnTo>
                  <a:pt x="714" y="398"/>
                </a:lnTo>
                <a:lnTo>
                  <a:pt x="716" y="398"/>
                </a:lnTo>
                <a:close/>
                <a:moveTo>
                  <a:pt x="720" y="398"/>
                </a:moveTo>
                <a:lnTo>
                  <a:pt x="720" y="397"/>
                </a:lnTo>
                <a:lnTo>
                  <a:pt x="720" y="398"/>
                </a:lnTo>
                <a:close/>
                <a:moveTo>
                  <a:pt x="776" y="395"/>
                </a:moveTo>
                <a:lnTo>
                  <a:pt x="775" y="395"/>
                </a:lnTo>
                <a:lnTo>
                  <a:pt x="776" y="395"/>
                </a:lnTo>
                <a:lnTo>
                  <a:pt x="776" y="397"/>
                </a:lnTo>
                <a:lnTo>
                  <a:pt x="775" y="397"/>
                </a:lnTo>
                <a:lnTo>
                  <a:pt x="775" y="398"/>
                </a:lnTo>
                <a:lnTo>
                  <a:pt x="775" y="399"/>
                </a:lnTo>
                <a:lnTo>
                  <a:pt x="773" y="399"/>
                </a:lnTo>
                <a:lnTo>
                  <a:pt x="773" y="398"/>
                </a:lnTo>
                <a:lnTo>
                  <a:pt x="772" y="397"/>
                </a:lnTo>
                <a:lnTo>
                  <a:pt x="772" y="395"/>
                </a:lnTo>
                <a:lnTo>
                  <a:pt x="773" y="395"/>
                </a:lnTo>
                <a:lnTo>
                  <a:pt x="773" y="394"/>
                </a:lnTo>
                <a:lnTo>
                  <a:pt x="775" y="394"/>
                </a:lnTo>
                <a:lnTo>
                  <a:pt x="776" y="394"/>
                </a:lnTo>
                <a:lnTo>
                  <a:pt x="776" y="395"/>
                </a:lnTo>
                <a:close/>
                <a:moveTo>
                  <a:pt x="722" y="394"/>
                </a:moveTo>
                <a:lnTo>
                  <a:pt x="723" y="395"/>
                </a:lnTo>
                <a:lnTo>
                  <a:pt x="726" y="394"/>
                </a:lnTo>
                <a:lnTo>
                  <a:pt x="726" y="395"/>
                </a:lnTo>
                <a:lnTo>
                  <a:pt x="725" y="395"/>
                </a:lnTo>
                <a:lnTo>
                  <a:pt x="726" y="397"/>
                </a:lnTo>
                <a:lnTo>
                  <a:pt x="725" y="397"/>
                </a:lnTo>
                <a:lnTo>
                  <a:pt x="725" y="398"/>
                </a:lnTo>
                <a:lnTo>
                  <a:pt x="725" y="399"/>
                </a:lnTo>
                <a:lnTo>
                  <a:pt x="726" y="399"/>
                </a:lnTo>
                <a:lnTo>
                  <a:pt x="727" y="399"/>
                </a:lnTo>
                <a:lnTo>
                  <a:pt x="729" y="399"/>
                </a:lnTo>
                <a:lnTo>
                  <a:pt x="729" y="401"/>
                </a:lnTo>
                <a:lnTo>
                  <a:pt x="729" y="402"/>
                </a:lnTo>
                <a:lnTo>
                  <a:pt x="727" y="402"/>
                </a:lnTo>
                <a:lnTo>
                  <a:pt x="729" y="402"/>
                </a:lnTo>
                <a:lnTo>
                  <a:pt x="729" y="403"/>
                </a:lnTo>
                <a:lnTo>
                  <a:pt x="727" y="403"/>
                </a:lnTo>
                <a:lnTo>
                  <a:pt x="726" y="403"/>
                </a:lnTo>
                <a:lnTo>
                  <a:pt x="726" y="402"/>
                </a:lnTo>
                <a:lnTo>
                  <a:pt x="725" y="402"/>
                </a:lnTo>
                <a:lnTo>
                  <a:pt x="723" y="402"/>
                </a:lnTo>
                <a:lnTo>
                  <a:pt x="723" y="401"/>
                </a:lnTo>
                <a:lnTo>
                  <a:pt x="722" y="401"/>
                </a:lnTo>
                <a:lnTo>
                  <a:pt x="721" y="399"/>
                </a:lnTo>
                <a:lnTo>
                  <a:pt x="721" y="398"/>
                </a:lnTo>
                <a:lnTo>
                  <a:pt x="720" y="397"/>
                </a:lnTo>
                <a:lnTo>
                  <a:pt x="720" y="395"/>
                </a:lnTo>
                <a:lnTo>
                  <a:pt x="718" y="395"/>
                </a:lnTo>
                <a:lnTo>
                  <a:pt x="718" y="394"/>
                </a:lnTo>
                <a:lnTo>
                  <a:pt x="720" y="394"/>
                </a:lnTo>
                <a:lnTo>
                  <a:pt x="721" y="395"/>
                </a:lnTo>
                <a:lnTo>
                  <a:pt x="722" y="394"/>
                </a:lnTo>
                <a:close/>
                <a:moveTo>
                  <a:pt x="1005" y="393"/>
                </a:moveTo>
                <a:lnTo>
                  <a:pt x="1005" y="394"/>
                </a:lnTo>
                <a:lnTo>
                  <a:pt x="1004" y="393"/>
                </a:lnTo>
                <a:lnTo>
                  <a:pt x="1005" y="393"/>
                </a:lnTo>
                <a:close/>
                <a:moveTo>
                  <a:pt x="1005" y="393"/>
                </a:moveTo>
                <a:lnTo>
                  <a:pt x="1004" y="393"/>
                </a:lnTo>
                <a:lnTo>
                  <a:pt x="1004" y="391"/>
                </a:lnTo>
                <a:lnTo>
                  <a:pt x="1005" y="393"/>
                </a:lnTo>
                <a:close/>
                <a:moveTo>
                  <a:pt x="998" y="391"/>
                </a:moveTo>
                <a:lnTo>
                  <a:pt x="998" y="393"/>
                </a:lnTo>
                <a:lnTo>
                  <a:pt x="997" y="391"/>
                </a:lnTo>
                <a:lnTo>
                  <a:pt x="996" y="391"/>
                </a:lnTo>
                <a:lnTo>
                  <a:pt x="996" y="390"/>
                </a:lnTo>
                <a:lnTo>
                  <a:pt x="997" y="390"/>
                </a:lnTo>
                <a:lnTo>
                  <a:pt x="998" y="391"/>
                </a:lnTo>
                <a:close/>
                <a:moveTo>
                  <a:pt x="1030" y="390"/>
                </a:moveTo>
                <a:lnTo>
                  <a:pt x="1031" y="390"/>
                </a:lnTo>
                <a:lnTo>
                  <a:pt x="1032" y="390"/>
                </a:lnTo>
                <a:lnTo>
                  <a:pt x="1034" y="390"/>
                </a:lnTo>
                <a:lnTo>
                  <a:pt x="1036" y="390"/>
                </a:lnTo>
                <a:lnTo>
                  <a:pt x="1038" y="390"/>
                </a:lnTo>
                <a:lnTo>
                  <a:pt x="1039" y="390"/>
                </a:lnTo>
                <a:lnTo>
                  <a:pt x="1042" y="390"/>
                </a:lnTo>
                <a:lnTo>
                  <a:pt x="1042" y="391"/>
                </a:lnTo>
                <a:lnTo>
                  <a:pt x="1042" y="390"/>
                </a:lnTo>
                <a:lnTo>
                  <a:pt x="1043" y="390"/>
                </a:lnTo>
                <a:lnTo>
                  <a:pt x="1043" y="391"/>
                </a:lnTo>
                <a:lnTo>
                  <a:pt x="1044" y="391"/>
                </a:lnTo>
                <a:lnTo>
                  <a:pt x="1046" y="391"/>
                </a:lnTo>
                <a:lnTo>
                  <a:pt x="1047" y="391"/>
                </a:lnTo>
                <a:lnTo>
                  <a:pt x="1048" y="391"/>
                </a:lnTo>
                <a:lnTo>
                  <a:pt x="1049" y="391"/>
                </a:lnTo>
                <a:lnTo>
                  <a:pt x="1049" y="393"/>
                </a:lnTo>
                <a:lnTo>
                  <a:pt x="1051" y="393"/>
                </a:lnTo>
                <a:lnTo>
                  <a:pt x="1052" y="394"/>
                </a:lnTo>
                <a:lnTo>
                  <a:pt x="1052" y="395"/>
                </a:lnTo>
                <a:lnTo>
                  <a:pt x="1051" y="397"/>
                </a:lnTo>
                <a:lnTo>
                  <a:pt x="1051" y="398"/>
                </a:lnTo>
                <a:lnTo>
                  <a:pt x="1049" y="398"/>
                </a:lnTo>
                <a:lnTo>
                  <a:pt x="1049" y="399"/>
                </a:lnTo>
                <a:lnTo>
                  <a:pt x="1047" y="399"/>
                </a:lnTo>
                <a:lnTo>
                  <a:pt x="1046" y="399"/>
                </a:lnTo>
                <a:lnTo>
                  <a:pt x="1044" y="399"/>
                </a:lnTo>
                <a:lnTo>
                  <a:pt x="1043" y="399"/>
                </a:lnTo>
                <a:lnTo>
                  <a:pt x="1042" y="399"/>
                </a:lnTo>
                <a:lnTo>
                  <a:pt x="1039" y="399"/>
                </a:lnTo>
                <a:lnTo>
                  <a:pt x="1038" y="399"/>
                </a:lnTo>
                <a:lnTo>
                  <a:pt x="1036" y="399"/>
                </a:lnTo>
                <a:lnTo>
                  <a:pt x="1036" y="398"/>
                </a:lnTo>
                <a:lnTo>
                  <a:pt x="1035" y="398"/>
                </a:lnTo>
                <a:lnTo>
                  <a:pt x="1035" y="397"/>
                </a:lnTo>
                <a:lnTo>
                  <a:pt x="1034" y="397"/>
                </a:lnTo>
                <a:lnTo>
                  <a:pt x="1032" y="397"/>
                </a:lnTo>
                <a:lnTo>
                  <a:pt x="1032" y="398"/>
                </a:lnTo>
                <a:lnTo>
                  <a:pt x="1031" y="397"/>
                </a:lnTo>
                <a:lnTo>
                  <a:pt x="1030" y="397"/>
                </a:lnTo>
                <a:lnTo>
                  <a:pt x="1031" y="397"/>
                </a:lnTo>
                <a:lnTo>
                  <a:pt x="1030" y="395"/>
                </a:lnTo>
                <a:lnTo>
                  <a:pt x="1028" y="395"/>
                </a:lnTo>
                <a:lnTo>
                  <a:pt x="1028" y="394"/>
                </a:lnTo>
                <a:lnTo>
                  <a:pt x="1028" y="395"/>
                </a:lnTo>
                <a:lnTo>
                  <a:pt x="1030" y="395"/>
                </a:lnTo>
                <a:lnTo>
                  <a:pt x="1030" y="397"/>
                </a:lnTo>
                <a:lnTo>
                  <a:pt x="1028" y="397"/>
                </a:lnTo>
                <a:lnTo>
                  <a:pt x="1026" y="397"/>
                </a:lnTo>
                <a:lnTo>
                  <a:pt x="1026" y="398"/>
                </a:lnTo>
                <a:lnTo>
                  <a:pt x="1025" y="397"/>
                </a:lnTo>
                <a:lnTo>
                  <a:pt x="1026" y="395"/>
                </a:lnTo>
                <a:lnTo>
                  <a:pt x="1026" y="394"/>
                </a:lnTo>
                <a:lnTo>
                  <a:pt x="1027" y="394"/>
                </a:lnTo>
                <a:lnTo>
                  <a:pt x="1027" y="393"/>
                </a:lnTo>
                <a:lnTo>
                  <a:pt x="1027" y="391"/>
                </a:lnTo>
                <a:lnTo>
                  <a:pt x="1027" y="390"/>
                </a:lnTo>
                <a:lnTo>
                  <a:pt x="1028" y="390"/>
                </a:lnTo>
                <a:lnTo>
                  <a:pt x="1030" y="390"/>
                </a:lnTo>
                <a:close/>
                <a:moveTo>
                  <a:pt x="721" y="390"/>
                </a:moveTo>
                <a:lnTo>
                  <a:pt x="722" y="390"/>
                </a:lnTo>
                <a:lnTo>
                  <a:pt x="723" y="391"/>
                </a:lnTo>
                <a:lnTo>
                  <a:pt x="722" y="391"/>
                </a:lnTo>
                <a:lnTo>
                  <a:pt x="722" y="393"/>
                </a:lnTo>
                <a:lnTo>
                  <a:pt x="721" y="391"/>
                </a:lnTo>
                <a:lnTo>
                  <a:pt x="720" y="390"/>
                </a:lnTo>
                <a:lnTo>
                  <a:pt x="721" y="390"/>
                </a:lnTo>
                <a:close/>
                <a:moveTo>
                  <a:pt x="714" y="381"/>
                </a:moveTo>
                <a:lnTo>
                  <a:pt x="714" y="380"/>
                </a:lnTo>
                <a:lnTo>
                  <a:pt x="714" y="381"/>
                </a:lnTo>
                <a:close/>
                <a:moveTo>
                  <a:pt x="714" y="378"/>
                </a:moveTo>
                <a:lnTo>
                  <a:pt x="714" y="380"/>
                </a:lnTo>
                <a:lnTo>
                  <a:pt x="713" y="380"/>
                </a:lnTo>
                <a:lnTo>
                  <a:pt x="712" y="380"/>
                </a:lnTo>
                <a:lnTo>
                  <a:pt x="710" y="380"/>
                </a:lnTo>
                <a:lnTo>
                  <a:pt x="710" y="378"/>
                </a:lnTo>
                <a:lnTo>
                  <a:pt x="712" y="378"/>
                </a:lnTo>
                <a:lnTo>
                  <a:pt x="713" y="378"/>
                </a:lnTo>
                <a:lnTo>
                  <a:pt x="714" y="378"/>
                </a:lnTo>
                <a:close/>
                <a:moveTo>
                  <a:pt x="693" y="380"/>
                </a:moveTo>
                <a:lnTo>
                  <a:pt x="693" y="378"/>
                </a:lnTo>
                <a:lnTo>
                  <a:pt x="693" y="377"/>
                </a:lnTo>
                <a:lnTo>
                  <a:pt x="693" y="376"/>
                </a:lnTo>
                <a:lnTo>
                  <a:pt x="693" y="377"/>
                </a:lnTo>
                <a:lnTo>
                  <a:pt x="693" y="378"/>
                </a:lnTo>
                <a:lnTo>
                  <a:pt x="693" y="380"/>
                </a:lnTo>
                <a:close/>
                <a:moveTo>
                  <a:pt x="695" y="377"/>
                </a:moveTo>
                <a:lnTo>
                  <a:pt x="695" y="376"/>
                </a:lnTo>
                <a:lnTo>
                  <a:pt x="696" y="376"/>
                </a:lnTo>
                <a:lnTo>
                  <a:pt x="696" y="377"/>
                </a:lnTo>
                <a:lnTo>
                  <a:pt x="695" y="377"/>
                </a:lnTo>
                <a:close/>
                <a:moveTo>
                  <a:pt x="708" y="377"/>
                </a:moveTo>
                <a:lnTo>
                  <a:pt x="708" y="376"/>
                </a:lnTo>
                <a:lnTo>
                  <a:pt x="708" y="377"/>
                </a:lnTo>
                <a:close/>
                <a:moveTo>
                  <a:pt x="706" y="376"/>
                </a:moveTo>
                <a:lnTo>
                  <a:pt x="708" y="376"/>
                </a:lnTo>
                <a:lnTo>
                  <a:pt x="706" y="376"/>
                </a:lnTo>
                <a:close/>
                <a:moveTo>
                  <a:pt x="710" y="376"/>
                </a:moveTo>
                <a:lnTo>
                  <a:pt x="709" y="376"/>
                </a:lnTo>
                <a:lnTo>
                  <a:pt x="710" y="376"/>
                </a:lnTo>
                <a:close/>
                <a:moveTo>
                  <a:pt x="697" y="374"/>
                </a:moveTo>
                <a:lnTo>
                  <a:pt x="697" y="376"/>
                </a:lnTo>
                <a:lnTo>
                  <a:pt x="696" y="376"/>
                </a:lnTo>
                <a:lnTo>
                  <a:pt x="696" y="374"/>
                </a:lnTo>
                <a:lnTo>
                  <a:pt x="697" y="374"/>
                </a:lnTo>
                <a:close/>
                <a:moveTo>
                  <a:pt x="714" y="376"/>
                </a:moveTo>
                <a:lnTo>
                  <a:pt x="714" y="374"/>
                </a:lnTo>
                <a:lnTo>
                  <a:pt x="716" y="374"/>
                </a:lnTo>
                <a:lnTo>
                  <a:pt x="716" y="376"/>
                </a:lnTo>
                <a:lnTo>
                  <a:pt x="718" y="377"/>
                </a:lnTo>
                <a:lnTo>
                  <a:pt x="718" y="378"/>
                </a:lnTo>
                <a:lnTo>
                  <a:pt x="718" y="380"/>
                </a:lnTo>
                <a:lnTo>
                  <a:pt x="717" y="380"/>
                </a:lnTo>
                <a:lnTo>
                  <a:pt x="717" y="378"/>
                </a:lnTo>
                <a:lnTo>
                  <a:pt x="716" y="380"/>
                </a:lnTo>
                <a:lnTo>
                  <a:pt x="714" y="378"/>
                </a:lnTo>
                <a:lnTo>
                  <a:pt x="713" y="378"/>
                </a:lnTo>
                <a:lnTo>
                  <a:pt x="712" y="378"/>
                </a:lnTo>
                <a:lnTo>
                  <a:pt x="712" y="377"/>
                </a:lnTo>
                <a:lnTo>
                  <a:pt x="710" y="377"/>
                </a:lnTo>
                <a:lnTo>
                  <a:pt x="710" y="376"/>
                </a:lnTo>
                <a:lnTo>
                  <a:pt x="712" y="374"/>
                </a:lnTo>
                <a:lnTo>
                  <a:pt x="713" y="374"/>
                </a:lnTo>
                <a:lnTo>
                  <a:pt x="713" y="376"/>
                </a:lnTo>
                <a:lnTo>
                  <a:pt x="714" y="376"/>
                </a:lnTo>
                <a:close/>
                <a:moveTo>
                  <a:pt x="709" y="376"/>
                </a:moveTo>
                <a:lnTo>
                  <a:pt x="708" y="376"/>
                </a:lnTo>
                <a:lnTo>
                  <a:pt x="708" y="374"/>
                </a:lnTo>
                <a:lnTo>
                  <a:pt x="709" y="374"/>
                </a:lnTo>
                <a:lnTo>
                  <a:pt x="709" y="376"/>
                </a:lnTo>
                <a:close/>
                <a:moveTo>
                  <a:pt x="714" y="374"/>
                </a:moveTo>
                <a:lnTo>
                  <a:pt x="714" y="373"/>
                </a:lnTo>
                <a:lnTo>
                  <a:pt x="714" y="374"/>
                </a:lnTo>
                <a:close/>
                <a:moveTo>
                  <a:pt x="701" y="374"/>
                </a:moveTo>
                <a:lnTo>
                  <a:pt x="700" y="374"/>
                </a:lnTo>
                <a:lnTo>
                  <a:pt x="700" y="373"/>
                </a:lnTo>
                <a:lnTo>
                  <a:pt x="701" y="374"/>
                </a:lnTo>
                <a:close/>
                <a:moveTo>
                  <a:pt x="703" y="374"/>
                </a:moveTo>
                <a:lnTo>
                  <a:pt x="701" y="374"/>
                </a:lnTo>
                <a:lnTo>
                  <a:pt x="701" y="373"/>
                </a:lnTo>
                <a:lnTo>
                  <a:pt x="703" y="373"/>
                </a:lnTo>
                <a:lnTo>
                  <a:pt x="703" y="374"/>
                </a:lnTo>
                <a:close/>
                <a:moveTo>
                  <a:pt x="710" y="373"/>
                </a:moveTo>
                <a:lnTo>
                  <a:pt x="709" y="373"/>
                </a:lnTo>
                <a:lnTo>
                  <a:pt x="708" y="373"/>
                </a:lnTo>
                <a:lnTo>
                  <a:pt x="708" y="372"/>
                </a:lnTo>
                <a:lnTo>
                  <a:pt x="709" y="372"/>
                </a:lnTo>
                <a:lnTo>
                  <a:pt x="710" y="373"/>
                </a:lnTo>
                <a:close/>
                <a:moveTo>
                  <a:pt x="706" y="372"/>
                </a:moveTo>
                <a:lnTo>
                  <a:pt x="705" y="372"/>
                </a:lnTo>
                <a:lnTo>
                  <a:pt x="706" y="372"/>
                </a:lnTo>
                <a:close/>
                <a:moveTo>
                  <a:pt x="696" y="372"/>
                </a:moveTo>
                <a:lnTo>
                  <a:pt x="696" y="373"/>
                </a:lnTo>
                <a:lnTo>
                  <a:pt x="696" y="372"/>
                </a:lnTo>
                <a:lnTo>
                  <a:pt x="695" y="373"/>
                </a:lnTo>
                <a:lnTo>
                  <a:pt x="695" y="372"/>
                </a:lnTo>
                <a:lnTo>
                  <a:pt x="696" y="372"/>
                </a:lnTo>
                <a:close/>
                <a:moveTo>
                  <a:pt x="748" y="372"/>
                </a:moveTo>
                <a:lnTo>
                  <a:pt x="750" y="372"/>
                </a:lnTo>
                <a:lnTo>
                  <a:pt x="748" y="372"/>
                </a:lnTo>
                <a:close/>
                <a:moveTo>
                  <a:pt x="697" y="371"/>
                </a:moveTo>
                <a:lnTo>
                  <a:pt x="696" y="372"/>
                </a:lnTo>
                <a:lnTo>
                  <a:pt x="696" y="371"/>
                </a:lnTo>
                <a:lnTo>
                  <a:pt x="697" y="371"/>
                </a:lnTo>
                <a:close/>
                <a:moveTo>
                  <a:pt x="695" y="371"/>
                </a:moveTo>
                <a:lnTo>
                  <a:pt x="695" y="369"/>
                </a:lnTo>
                <a:lnTo>
                  <a:pt x="696" y="369"/>
                </a:lnTo>
                <a:lnTo>
                  <a:pt x="695" y="371"/>
                </a:lnTo>
                <a:close/>
                <a:moveTo>
                  <a:pt x="688" y="369"/>
                </a:moveTo>
                <a:lnTo>
                  <a:pt x="689" y="369"/>
                </a:lnTo>
                <a:lnTo>
                  <a:pt x="689" y="371"/>
                </a:lnTo>
                <a:lnTo>
                  <a:pt x="688" y="371"/>
                </a:lnTo>
                <a:lnTo>
                  <a:pt x="688" y="369"/>
                </a:lnTo>
                <a:close/>
                <a:moveTo>
                  <a:pt x="765" y="371"/>
                </a:moveTo>
                <a:lnTo>
                  <a:pt x="765" y="369"/>
                </a:lnTo>
                <a:lnTo>
                  <a:pt x="765" y="371"/>
                </a:lnTo>
                <a:close/>
                <a:moveTo>
                  <a:pt x="726" y="369"/>
                </a:moveTo>
                <a:lnTo>
                  <a:pt x="727" y="369"/>
                </a:lnTo>
                <a:lnTo>
                  <a:pt x="727" y="371"/>
                </a:lnTo>
                <a:lnTo>
                  <a:pt x="726" y="369"/>
                </a:lnTo>
                <a:close/>
                <a:moveTo>
                  <a:pt x="687" y="369"/>
                </a:moveTo>
                <a:lnTo>
                  <a:pt x="687" y="368"/>
                </a:lnTo>
                <a:lnTo>
                  <a:pt x="687" y="369"/>
                </a:lnTo>
                <a:close/>
                <a:moveTo>
                  <a:pt x="740" y="369"/>
                </a:moveTo>
                <a:lnTo>
                  <a:pt x="740" y="371"/>
                </a:lnTo>
                <a:lnTo>
                  <a:pt x="739" y="371"/>
                </a:lnTo>
                <a:lnTo>
                  <a:pt x="739" y="369"/>
                </a:lnTo>
                <a:lnTo>
                  <a:pt x="738" y="369"/>
                </a:lnTo>
                <a:lnTo>
                  <a:pt x="739" y="368"/>
                </a:lnTo>
                <a:lnTo>
                  <a:pt x="740" y="368"/>
                </a:lnTo>
                <a:lnTo>
                  <a:pt x="740" y="369"/>
                </a:lnTo>
                <a:close/>
                <a:moveTo>
                  <a:pt x="1059" y="368"/>
                </a:moveTo>
                <a:lnTo>
                  <a:pt x="1059" y="369"/>
                </a:lnTo>
                <a:lnTo>
                  <a:pt x="1060" y="369"/>
                </a:lnTo>
                <a:lnTo>
                  <a:pt x="1061" y="371"/>
                </a:lnTo>
                <a:lnTo>
                  <a:pt x="1063" y="372"/>
                </a:lnTo>
                <a:lnTo>
                  <a:pt x="1063" y="373"/>
                </a:lnTo>
                <a:lnTo>
                  <a:pt x="1064" y="374"/>
                </a:lnTo>
                <a:lnTo>
                  <a:pt x="1063" y="374"/>
                </a:lnTo>
                <a:lnTo>
                  <a:pt x="1063" y="376"/>
                </a:lnTo>
                <a:lnTo>
                  <a:pt x="1064" y="377"/>
                </a:lnTo>
                <a:lnTo>
                  <a:pt x="1065" y="378"/>
                </a:lnTo>
                <a:lnTo>
                  <a:pt x="1065" y="380"/>
                </a:lnTo>
                <a:lnTo>
                  <a:pt x="1065" y="381"/>
                </a:lnTo>
                <a:lnTo>
                  <a:pt x="1065" y="382"/>
                </a:lnTo>
                <a:lnTo>
                  <a:pt x="1064" y="384"/>
                </a:lnTo>
                <a:lnTo>
                  <a:pt x="1063" y="384"/>
                </a:lnTo>
                <a:lnTo>
                  <a:pt x="1063" y="385"/>
                </a:lnTo>
                <a:lnTo>
                  <a:pt x="1060" y="385"/>
                </a:lnTo>
                <a:lnTo>
                  <a:pt x="1059" y="385"/>
                </a:lnTo>
                <a:lnTo>
                  <a:pt x="1057" y="385"/>
                </a:lnTo>
                <a:lnTo>
                  <a:pt x="1056" y="385"/>
                </a:lnTo>
                <a:lnTo>
                  <a:pt x="1056" y="384"/>
                </a:lnTo>
                <a:lnTo>
                  <a:pt x="1055" y="384"/>
                </a:lnTo>
                <a:lnTo>
                  <a:pt x="1055" y="382"/>
                </a:lnTo>
                <a:lnTo>
                  <a:pt x="1055" y="380"/>
                </a:lnTo>
                <a:lnTo>
                  <a:pt x="1055" y="378"/>
                </a:lnTo>
                <a:lnTo>
                  <a:pt x="1055" y="377"/>
                </a:lnTo>
                <a:lnTo>
                  <a:pt x="1056" y="376"/>
                </a:lnTo>
                <a:lnTo>
                  <a:pt x="1056" y="374"/>
                </a:lnTo>
                <a:lnTo>
                  <a:pt x="1056" y="373"/>
                </a:lnTo>
                <a:lnTo>
                  <a:pt x="1055" y="373"/>
                </a:lnTo>
                <a:lnTo>
                  <a:pt x="1055" y="372"/>
                </a:lnTo>
                <a:lnTo>
                  <a:pt x="1053" y="372"/>
                </a:lnTo>
                <a:lnTo>
                  <a:pt x="1053" y="371"/>
                </a:lnTo>
                <a:lnTo>
                  <a:pt x="1055" y="369"/>
                </a:lnTo>
                <a:lnTo>
                  <a:pt x="1056" y="369"/>
                </a:lnTo>
                <a:lnTo>
                  <a:pt x="1057" y="369"/>
                </a:lnTo>
                <a:lnTo>
                  <a:pt x="1057" y="368"/>
                </a:lnTo>
                <a:lnTo>
                  <a:pt x="1059" y="368"/>
                </a:lnTo>
                <a:close/>
                <a:moveTo>
                  <a:pt x="743" y="369"/>
                </a:moveTo>
                <a:lnTo>
                  <a:pt x="743" y="368"/>
                </a:lnTo>
                <a:lnTo>
                  <a:pt x="743" y="369"/>
                </a:lnTo>
                <a:close/>
                <a:moveTo>
                  <a:pt x="701" y="367"/>
                </a:moveTo>
                <a:lnTo>
                  <a:pt x="703" y="368"/>
                </a:lnTo>
                <a:lnTo>
                  <a:pt x="703" y="369"/>
                </a:lnTo>
                <a:lnTo>
                  <a:pt x="704" y="369"/>
                </a:lnTo>
                <a:lnTo>
                  <a:pt x="705" y="369"/>
                </a:lnTo>
                <a:lnTo>
                  <a:pt x="705" y="371"/>
                </a:lnTo>
                <a:lnTo>
                  <a:pt x="706" y="371"/>
                </a:lnTo>
                <a:lnTo>
                  <a:pt x="706" y="369"/>
                </a:lnTo>
                <a:lnTo>
                  <a:pt x="708" y="369"/>
                </a:lnTo>
                <a:lnTo>
                  <a:pt x="708" y="371"/>
                </a:lnTo>
                <a:lnTo>
                  <a:pt x="706" y="371"/>
                </a:lnTo>
                <a:lnTo>
                  <a:pt x="706" y="372"/>
                </a:lnTo>
                <a:lnTo>
                  <a:pt x="705" y="372"/>
                </a:lnTo>
                <a:lnTo>
                  <a:pt x="705" y="371"/>
                </a:lnTo>
                <a:lnTo>
                  <a:pt x="705" y="372"/>
                </a:lnTo>
                <a:lnTo>
                  <a:pt x="705" y="373"/>
                </a:lnTo>
                <a:lnTo>
                  <a:pt x="704" y="373"/>
                </a:lnTo>
                <a:lnTo>
                  <a:pt x="704" y="372"/>
                </a:lnTo>
                <a:lnTo>
                  <a:pt x="703" y="372"/>
                </a:lnTo>
                <a:lnTo>
                  <a:pt x="701" y="372"/>
                </a:lnTo>
                <a:lnTo>
                  <a:pt x="701" y="373"/>
                </a:lnTo>
                <a:lnTo>
                  <a:pt x="700" y="373"/>
                </a:lnTo>
                <a:lnTo>
                  <a:pt x="699" y="373"/>
                </a:lnTo>
                <a:lnTo>
                  <a:pt x="699" y="372"/>
                </a:lnTo>
                <a:lnTo>
                  <a:pt x="699" y="371"/>
                </a:lnTo>
                <a:lnTo>
                  <a:pt x="697" y="371"/>
                </a:lnTo>
                <a:lnTo>
                  <a:pt x="696" y="371"/>
                </a:lnTo>
                <a:lnTo>
                  <a:pt x="696" y="369"/>
                </a:lnTo>
                <a:lnTo>
                  <a:pt x="700" y="369"/>
                </a:lnTo>
                <a:lnTo>
                  <a:pt x="699" y="369"/>
                </a:lnTo>
                <a:lnTo>
                  <a:pt x="699" y="368"/>
                </a:lnTo>
                <a:lnTo>
                  <a:pt x="699" y="367"/>
                </a:lnTo>
                <a:lnTo>
                  <a:pt x="700" y="367"/>
                </a:lnTo>
                <a:lnTo>
                  <a:pt x="701" y="367"/>
                </a:lnTo>
                <a:close/>
                <a:moveTo>
                  <a:pt x="776" y="368"/>
                </a:moveTo>
                <a:lnTo>
                  <a:pt x="775" y="368"/>
                </a:lnTo>
                <a:lnTo>
                  <a:pt x="775" y="367"/>
                </a:lnTo>
                <a:lnTo>
                  <a:pt x="776" y="367"/>
                </a:lnTo>
                <a:lnTo>
                  <a:pt x="776" y="368"/>
                </a:lnTo>
                <a:close/>
                <a:moveTo>
                  <a:pt x="738" y="367"/>
                </a:moveTo>
                <a:lnTo>
                  <a:pt x="737" y="367"/>
                </a:lnTo>
                <a:lnTo>
                  <a:pt x="738" y="367"/>
                </a:lnTo>
                <a:close/>
                <a:moveTo>
                  <a:pt x="680" y="364"/>
                </a:moveTo>
                <a:lnTo>
                  <a:pt x="680" y="365"/>
                </a:lnTo>
                <a:lnTo>
                  <a:pt x="682" y="365"/>
                </a:lnTo>
                <a:lnTo>
                  <a:pt x="682" y="367"/>
                </a:lnTo>
                <a:lnTo>
                  <a:pt x="683" y="367"/>
                </a:lnTo>
                <a:lnTo>
                  <a:pt x="683" y="368"/>
                </a:lnTo>
                <a:lnTo>
                  <a:pt x="684" y="368"/>
                </a:lnTo>
                <a:lnTo>
                  <a:pt x="684" y="369"/>
                </a:lnTo>
                <a:lnTo>
                  <a:pt x="686" y="371"/>
                </a:lnTo>
                <a:lnTo>
                  <a:pt x="687" y="371"/>
                </a:lnTo>
                <a:lnTo>
                  <a:pt x="688" y="371"/>
                </a:lnTo>
                <a:lnTo>
                  <a:pt x="688" y="372"/>
                </a:lnTo>
                <a:lnTo>
                  <a:pt x="689" y="372"/>
                </a:lnTo>
                <a:lnTo>
                  <a:pt x="689" y="371"/>
                </a:lnTo>
                <a:lnTo>
                  <a:pt x="692" y="371"/>
                </a:lnTo>
                <a:lnTo>
                  <a:pt x="692" y="372"/>
                </a:lnTo>
                <a:lnTo>
                  <a:pt x="693" y="372"/>
                </a:lnTo>
                <a:lnTo>
                  <a:pt x="695" y="372"/>
                </a:lnTo>
                <a:lnTo>
                  <a:pt x="695" y="373"/>
                </a:lnTo>
                <a:lnTo>
                  <a:pt x="693" y="373"/>
                </a:lnTo>
                <a:lnTo>
                  <a:pt x="692" y="373"/>
                </a:lnTo>
                <a:lnTo>
                  <a:pt x="691" y="373"/>
                </a:lnTo>
                <a:lnTo>
                  <a:pt x="689" y="373"/>
                </a:lnTo>
                <a:lnTo>
                  <a:pt x="689" y="374"/>
                </a:lnTo>
                <a:lnTo>
                  <a:pt x="691" y="374"/>
                </a:lnTo>
                <a:lnTo>
                  <a:pt x="689" y="376"/>
                </a:lnTo>
                <a:lnTo>
                  <a:pt x="691" y="377"/>
                </a:lnTo>
                <a:lnTo>
                  <a:pt x="691" y="378"/>
                </a:lnTo>
                <a:lnTo>
                  <a:pt x="692" y="378"/>
                </a:lnTo>
                <a:lnTo>
                  <a:pt x="692" y="380"/>
                </a:lnTo>
                <a:lnTo>
                  <a:pt x="691" y="380"/>
                </a:lnTo>
                <a:lnTo>
                  <a:pt x="689" y="380"/>
                </a:lnTo>
                <a:lnTo>
                  <a:pt x="691" y="381"/>
                </a:lnTo>
                <a:lnTo>
                  <a:pt x="691" y="382"/>
                </a:lnTo>
                <a:lnTo>
                  <a:pt x="692" y="381"/>
                </a:lnTo>
                <a:lnTo>
                  <a:pt x="692" y="382"/>
                </a:lnTo>
                <a:lnTo>
                  <a:pt x="693" y="382"/>
                </a:lnTo>
                <a:lnTo>
                  <a:pt x="695" y="382"/>
                </a:lnTo>
                <a:lnTo>
                  <a:pt x="693" y="381"/>
                </a:lnTo>
                <a:lnTo>
                  <a:pt x="692" y="380"/>
                </a:lnTo>
                <a:lnTo>
                  <a:pt x="693" y="380"/>
                </a:lnTo>
                <a:lnTo>
                  <a:pt x="695" y="378"/>
                </a:lnTo>
                <a:lnTo>
                  <a:pt x="696" y="378"/>
                </a:lnTo>
                <a:lnTo>
                  <a:pt x="697" y="378"/>
                </a:lnTo>
                <a:lnTo>
                  <a:pt x="697" y="380"/>
                </a:lnTo>
                <a:lnTo>
                  <a:pt x="697" y="381"/>
                </a:lnTo>
                <a:lnTo>
                  <a:pt x="696" y="382"/>
                </a:lnTo>
                <a:lnTo>
                  <a:pt x="697" y="381"/>
                </a:lnTo>
                <a:lnTo>
                  <a:pt x="699" y="380"/>
                </a:lnTo>
                <a:lnTo>
                  <a:pt x="697" y="380"/>
                </a:lnTo>
                <a:lnTo>
                  <a:pt x="697" y="378"/>
                </a:lnTo>
                <a:lnTo>
                  <a:pt x="697" y="377"/>
                </a:lnTo>
                <a:lnTo>
                  <a:pt x="699" y="377"/>
                </a:lnTo>
                <a:lnTo>
                  <a:pt x="700" y="377"/>
                </a:lnTo>
                <a:lnTo>
                  <a:pt x="700" y="376"/>
                </a:lnTo>
                <a:lnTo>
                  <a:pt x="701" y="376"/>
                </a:lnTo>
                <a:lnTo>
                  <a:pt x="701" y="374"/>
                </a:lnTo>
                <a:lnTo>
                  <a:pt x="703" y="374"/>
                </a:lnTo>
                <a:lnTo>
                  <a:pt x="703" y="376"/>
                </a:lnTo>
                <a:lnTo>
                  <a:pt x="703" y="377"/>
                </a:lnTo>
                <a:lnTo>
                  <a:pt x="704" y="377"/>
                </a:lnTo>
                <a:lnTo>
                  <a:pt x="704" y="376"/>
                </a:lnTo>
                <a:lnTo>
                  <a:pt x="704" y="374"/>
                </a:lnTo>
                <a:lnTo>
                  <a:pt x="705" y="374"/>
                </a:lnTo>
                <a:lnTo>
                  <a:pt x="705" y="376"/>
                </a:lnTo>
                <a:lnTo>
                  <a:pt x="706" y="376"/>
                </a:lnTo>
                <a:lnTo>
                  <a:pt x="706" y="377"/>
                </a:lnTo>
                <a:lnTo>
                  <a:pt x="708" y="377"/>
                </a:lnTo>
                <a:lnTo>
                  <a:pt x="708" y="378"/>
                </a:lnTo>
                <a:lnTo>
                  <a:pt x="709" y="378"/>
                </a:lnTo>
                <a:lnTo>
                  <a:pt x="709" y="380"/>
                </a:lnTo>
                <a:lnTo>
                  <a:pt x="708" y="380"/>
                </a:lnTo>
                <a:lnTo>
                  <a:pt x="706" y="380"/>
                </a:lnTo>
                <a:lnTo>
                  <a:pt x="705" y="380"/>
                </a:lnTo>
                <a:lnTo>
                  <a:pt x="705" y="381"/>
                </a:lnTo>
                <a:lnTo>
                  <a:pt x="704" y="381"/>
                </a:lnTo>
                <a:lnTo>
                  <a:pt x="703" y="381"/>
                </a:lnTo>
                <a:lnTo>
                  <a:pt x="701" y="382"/>
                </a:lnTo>
                <a:lnTo>
                  <a:pt x="700" y="382"/>
                </a:lnTo>
                <a:lnTo>
                  <a:pt x="700" y="384"/>
                </a:lnTo>
                <a:lnTo>
                  <a:pt x="701" y="384"/>
                </a:lnTo>
                <a:lnTo>
                  <a:pt x="701" y="385"/>
                </a:lnTo>
                <a:lnTo>
                  <a:pt x="703" y="384"/>
                </a:lnTo>
                <a:lnTo>
                  <a:pt x="704" y="384"/>
                </a:lnTo>
                <a:lnTo>
                  <a:pt x="705" y="384"/>
                </a:lnTo>
                <a:lnTo>
                  <a:pt x="706" y="384"/>
                </a:lnTo>
                <a:lnTo>
                  <a:pt x="708" y="385"/>
                </a:lnTo>
                <a:lnTo>
                  <a:pt x="708" y="386"/>
                </a:lnTo>
                <a:lnTo>
                  <a:pt x="706" y="386"/>
                </a:lnTo>
                <a:lnTo>
                  <a:pt x="708" y="386"/>
                </a:lnTo>
                <a:lnTo>
                  <a:pt x="709" y="385"/>
                </a:lnTo>
                <a:lnTo>
                  <a:pt x="709" y="386"/>
                </a:lnTo>
                <a:lnTo>
                  <a:pt x="709" y="388"/>
                </a:lnTo>
                <a:lnTo>
                  <a:pt x="710" y="388"/>
                </a:lnTo>
                <a:lnTo>
                  <a:pt x="712" y="388"/>
                </a:lnTo>
                <a:lnTo>
                  <a:pt x="712" y="389"/>
                </a:lnTo>
                <a:lnTo>
                  <a:pt x="713" y="389"/>
                </a:lnTo>
                <a:lnTo>
                  <a:pt x="713" y="390"/>
                </a:lnTo>
                <a:lnTo>
                  <a:pt x="712" y="390"/>
                </a:lnTo>
                <a:lnTo>
                  <a:pt x="713" y="391"/>
                </a:lnTo>
                <a:lnTo>
                  <a:pt x="713" y="390"/>
                </a:lnTo>
                <a:lnTo>
                  <a:pt x="713" y="389"/>
                </a:lnTo>
                <a:lnTo>
                  <a:pt x="714" y="389"/>
                </a:lnTo>
                <a:lnTo>
                  <a:pt x="716" y="389"/>
                </a:lnTo>
                <a:lnTo>
                  <a:pt x="714" y="390"/>
                </a:lnTo>
                <a:lnTo>
                  <a:pt x="716" y="390"/>
                </a:lnTo>
                <a:lnTo>
                  <a:pt x="716" y="389"/>
                </a:lnTo>
                <a:lnTo>
                  <a:pt x="717" y="389"/>
                </a:lnTo>
                <a:lnTo>
                  <a:pt x="717" y="390"/>
                </a:lnTo>
                <a:lnTo>
                  <a:pt x="718" y="390"/>
                </a:lnTo>
                <a:lnTo>
                  <a:pt x="720" y="391"/>
                </a:lnTo>
                <a:lnTo>
                  <a:pt x="718" y="391"/>
                </a:lnTo>
                <a:lnTo>
                  <a:pt x="718" y="393"/>
                </a:lnTo>
                <a:lnTo>
                  <a:pt x="717" y="393"/>
                </a:lnTo>
                <a:lnTo>
                  <a:pt x="717" y="394"/>
                </a:lnTo>
                <a:lnTo>
                  <a:pt x="716" y="394"/>
                </a:lnTo>
                <a:lnTo>
                  <a:pt x="714" y="394"/>
                </a:lnTo>
                <a:lnTo>
                  <a:pt x="714" y="393"/>
                </a:lnTo>
                <a:lnTo>
                  <a:pt x="714" y="394"/>
                </a:lnTo>
                <a:lnTo>
                  <a:pt x="714" y="395"/>
                </a:lnTo>
                <a:lnTo>
                  <a:pt x="713" y="394"/>
                </a:lnTo>
                <a:lnTo>
                  <a:pt x="712" y="394"/>
                </a:lnTo>
                <a:lnTo>
                  <a:pt x="712" y="393"/>
                </a:lnTo>
                <a:lnTo>
                  <a:pt x="712" y="394"/>
                </a:lnTo>
                <a:lnTo>
                  <a:pt x="710" y="394"/>
                </a:lnTo>
                <a:lnTo>
                  <a:pt x="710" y="393"/>
                </a:lnTo>
                <a:lnTo>
                  <a:pt x="709" y="393"/>
                </a:lnTo>
                <a:lnTo>
                  <a:pt x="708" y="394"/>
                </a:lnTo>
                <a:lnTo>
                  <a:pt x="708" y="395"/>
                </a:lnTo>
                <a:lnTo>
                  <a:pt x="709" y="395"/>
                </a:lnTo>
                <a:lnTo>
                  <a:pt x="709" y="394"/>
                </a:lnTo>
                <a:lnTo>
                  <a:pt x="710" y="394"/>
                </a:lnTo>
                <a:lnTo>
                  <a:pt x="710" y="395"/>
                </a:lnTo>
                <a:lnTo>
                  <a:pt x="712" y="395"/>
                </a:lnTo>
                <a:lnTo>
                  <a:pt x="713" y="397"/>
                </a:lnTo>
                <a:lnTo>
                  <a:pt x="714" y="397"/>
                </a:lnTo>
                <a:lnTo>
                  <a:pt x="713" y="397"/>
                </a:lnTo>
                <a:lnTo>
                  <a:pt x="712" y="397"/>
                </a:lnTo>
                <a:lnTo>
                  <a:pt x="712" y="398"/>
                </a:lnTo>
                <a:lnTo>
                  <a:pt x="710" y="398"/>
                </a:lnTo>
                <a:lnTo>
                  <a:pt x="710" y="399"/>
                </a:lnTo>
                <a:lnTo>
                  <a:pt x="709" y="399"/>
                </a:lnTo>
                <a:lnTo>
                  <a:pt x="709" y="401"/>
                </a:lnTo>
                <a:lnTo>
                  <a:pt x="710" y="401"/>
                </a:lnTo>
                <a:lnTo>
                  <a:pt x="710" y="402"/>
                </a:lnTo>
                <a:lnTo>
                  <a:pt x="710" y="403"/>
                </a:lnTo>
                <a:lnTo>
                  <a:pt x="709" y="403"/>
                </a:lnTo>
                <a:lnTo>
                  <a:pt x="709" y="405"/>
                </a:lnTo>
                <a:lnTo>
                  <a:pt x="712" y="402"/>
                </a:lnTo>
                <a:lnTo>
                  <a:pt x="713" y="402"/>
                </a:lnTo>
                <a:lnTo>
                  <a:pt x="713" y="403"/>
                </a:lnTo>
                <a:lnTo>
                  <a:pt x="713" y="405"/>
                </a:lnTo>
                <a:lnTo>
                  <a:pt x="716" y="405"/>
                </a:lnTo>
                <a:lnTo>
                  <a:pt x="717" y="406"/>
                </a:lnTo>
                <a:lnTo>
                  <a:pt x="717" y="407"/>
                </a:lnTo>
                <a:lnTo>
                  <a:pt x="717" y="409"/>
                </a:lnTo>
                <a:lnTo>
                  <a:pt x="718" y="409"/>
                </a:lnTo>
                <a:lnTo>
                  <a:pt x="720" y="409"/>
                </a:lnTo>
                <a:lnTo>
                  <a:pt x="718" y="409"/>
                </a:lnTo>
                <a:lnTo>
                  <a:pt x="717" y="410"/>
                </a:lnTo>
                <a:lnTo>
                  <a:pt x="716" y="410"/>
                </a:lnTo>
                <a:lnTo>
                  <a:pt x="714" y="410"/>
                </a:lnTo>
                <a:lnTo>
                  <a:pt x="714" y="411"/>
                </a:lnTo>
                <a:lnTo>
                  <a:pt x="714" y="412"/>
                </a:lnTo>
                <a:lnTo>
                  <a:pt x="713" y="412"/>
                </a:lnTo>
                <a:lnTo>
                  <a:pt x="713" y="414"/>
                </a:lnTo>
                <a:lnTo>
                  <a:pt x="712" y="414"/>
                </a:lnTo>
                <a:lnTo>
                  <a:pt x="710" y="415"/>
                </a:lnTo>
                <a:lnTo>
                  <a:pt x="712" y="415"/>
                </a:lnTo>
                <a:lnTo>
                  <a:pt x="712" y="416"/>
                </a:lnTo>
                <a:lnTo>
                  <a:pt x="713" y="416"/>
                </a:lnTo>
                <a:lnTo>
                  <a:pt x="713" y="415"/>
                </a:lnTo>
                <a:lnTo>
                  <a:pt x="714" y="415"/>
                </a:lnTo>
                <a:lnTo>
                  <a:pt x="716" y="415"/>
                </a:lnTo>
                <a:lnTo>
                  <a:pt x="716" y="416"/>
                </a:lnTo>
                <a:lnTo>
                  <a:pt x="714" y="416"/>
                </a:lnTo>
                <a:lnTo>
                  <a:pt x="716" y="418"/>
                </a:lnTo>
                <a:lnTo>
                  <a:pt x="714" y="418"/>
                </a:lnTo>
                <a:lnTo>
                  <a:pt x="716" y="418"/>
                </a:lnTo>
                <a:lnTo>
                  <a:pt x="716" y="419"/>
                </a:lnTo>
                <a:lnTo>
                  <a:pt x="714" y="419"/>
                </a:lnTo>
                <a:lnTo>
                  <a:pt x="714" y="420"/>
                </a:lnTo>
                <a:lnTo>
                  <a:pt x="713" y="420"/>
                </a:lnTo>
                <a:lnTo>
                  <a:pt x="713" y="423"/>
                </a:lnTo>
                <a:lnTo>
                  <a:pt x="714" y="424"/>
                </a:lnTo>
                <a:lnTo>
                  <a:pt x="713" y="424"/>
                </a:lnTo>
                <a:lnTo>
                  <a:pt x="712" y="424"/>
                </a:lnTo>
                <a:lnTo>
                  <a:pt x="710" y="424"/>
                </a:lnTo>
                <a:lnTo>
                  <a:pt x="710" y="426"/>
                </a:lnTo>
                <a:lnTo>
                  <a:pt x="709" y="426"/>
                </a:lnTo>
                <a:lnTo>
                  <a:pt x="708" y="427"/>
                </a:lnTo>
                <a:lnTo>
                  <a:pt x="708" y="428"/>
                </a:lnTo>
                <a:lnTo>
                  <a:pt x="706" y="429"/>
                </a:lnTo>
                <a:lnTo>
                  <a:pt x="705" y="429"/>
                </a:lnTo>
                <a:lnTo>
                  <a:pt x="704" y="431"/>
                </a:lnTo>
                <a:lnTo>
                  <a:pt x="704" y="432"/>
                </a:lnTo>
                <a:lnTo>
                  <a:pt x="704" y="433"/>
                </a:lnTo>
                <a:lnTo>
                  <a:pt x="703" y="433"/>
                </a:lnTo>
                <a:lnTo>
                  <a:pt x="701" y="433"/>
                </a:lnTo>
                <a:lnTo>
                  <a:pt x="700" y="433"/>
                </a:lnTo>
                <a:lnTo>
                  <a:pt x="699" y="433"/>
                </a:lnTo>
                <a:lnTo>
                  <a:pt x="699" y="435"/>
                </a:lnTo>
                <a:lnTo>
                  <a:pt x="699" y="436"/>
                </a:lnTo>
                <a:lnTo>
                  <a:pt x="699" y="435"/>
                </a:lnTo>
                <a:lnTo>
                  <a:pt x="699" y="436"/>
                </a:lnTo>
                <a:lnTo>
                  <a:pt x="697" y="436"/>
                </a:lnTo>
                <a:lnTo>
                  <a:pt x="697" y="435"/>
                </a:lnTo>
                <a:lnTo>
                  <a:pt x="696" y="433"/>
                </a:lnTo>
                <a:lnTo>
                  <a:pt x="695" y="432"/>
                </a:lnTo>
                <a:lnTo>
                  <a:pt x="695" y="431"/>
                </a:lnTo>
                <a:lnTo>
                  <a:pt x="692" y="429"/>
                </a:lnTo>
                <a:lnTo>
                  <a:pt x="693" y="431"/>
                </a:lnTo>
                <a:lnTo>
                  <a:pt x="695" y="433"/>
                </a:lnTo>
                <a:lnTo>
                  <a:pt x="695" y="435"/>
                </a:lnTo>
                <a:lnTo>
                  <a:pt x="695" y="436"/>
                </a:lnTo>
                <a:lnTo>
                  <a:pt x="695" y="435"/>
                </a:lnTo>
                <a:lnTo>
                  <a:pt x="693" y="436"/>
                </a:lnTo>
                <a:lnTo>
                  <a:pt x="693" y="437"/>
                </a:lnTo>
                <a:lnTo>
                  <a:pt x="692" y="439"/>
                </a:lnTo>
                <a:lnTo>
                  <a:pt x="692" y="437"/>
                </a:lnTo>
                <a:lnTo>
                  <a:pt x="691" y="437"/>
                </a:lnTo>
                <a:lnTo>
                  <a:pt x="689" y="437"/>
                </a:lnTo>
                <a:lnTo>
                  <a:pt x="689" y="439"/>
                </a:lnTo>
                <a:lnTo>
                  <a:pt x="689" y="437"/>
                </a:lnTo>
                <a:lnTo>
                  <a:pt x="689" y="436"/>
                </a:lnTo>
                <a:lnTo>
                  <a:pt x="691" y="437"/>
                </a:lnTo>
                <a:lnTo>
                  <a:pt x="691" y="436"/>
                </a:lnTo>
                <a:lnTo>
                  <a:pt x="691" y="435"/>
                </a:lnTo>
                <a:lnTo>
                  <a:pt x="691" y="433"/>
                </a:lnTo>
                <a:lnTo>
                  <a:pt x="689" y="433"/>
                </a:lnTo>
                <a:lnTo>
                  <a:pt x="688" y="433"/>
                </a:lnTo>
                <a:lnTo>
                  <a:pt x="688" y="432"/>
                </a:lnTo>
                <a:lnTo>
                  <a:pt x="688" y="431"/>
                </a:lnTo>
                <a:lnTo>
                  <a:pt x="688" y="429"/>
                </a:lnTo>
                <a:lnTo>
                  <a:pt x="689" y="429"/>
                </a:lnTo>
                <a:lnTo>
                  <a:pt x="689" y="428"/>
                </a:lnTo>
                <a:lnTo>
                  <a:pt x="689" y="427"/>
                </a:lnTo>
                <a:lnTo>
                  <a:pt x="688" y="427"/>
                </a:lnTo>
                <a:lnTo>
                  <a:pt x="688" y="426"/>
                </a:lnTo>
                <a:lnTo>
                  <a:pt x="688" y="424"/>
                </a:lnTo>
                <a:lnTo>
                  <a:pt x="688" y="423"/>
                </a:lnTo>
                <a:lnTo>
                  <a:pt x="688" y="420"/>
                </a:lnTo>
                <a:lnTo>
                  <a:pt x="689" y="419"/>
                </a:lnTo>
                <a:lnTo>
                  <a:pt x="691" y="419"/>
                </a:lnTo>
                <a:lnTo>
                  <a:pt x="691" y="420"/>
                </a:lnTo>
                <a:lnTo>
                  <a:pt x="691" y="422"/>
                </a:lnTo>
                <a:lnTo>
                  <a:pt x="691" y="423"/>
                </a:lnTo>
                <a:lnTo>
                  <a:pt x="691" y="422"/>
                </a:lnTo>
                <a:lnTo>
                  <a:pt x="692" y="422"/>
                </a:lnTo>
                <a:lnTo>
                  <a:pt x="693" y="422"/>
                </a:lnTo>
                <a:lnTo>
                  <a:pt x="695" y="422"/>
                </a:lnTo>
                <a:lnTo>
                  <a:pt x="695" y="423"/>
                </a:lnTo>
                <a:lnTo>
                  <a:pt x="695" y="422"/>
                </a:lnTo>
                <a:lnTo>
                  <a:pt x="693" y="422"/>
                </a:lnTo>
                <a:lnTo>
                  <a:pt x="693" y="420"/>
                </a:lnTo>
                <a:lnTo>
                  <a:pt x="693" y="422"/>
                </a:lnTo>
                <a:lnTo>
                  <a:pt x="692" y="422"/>
                </a:lnTo>
                <a:lnTo>
                  <a:pt x="692" y="420"/>
                </a:lnTo>
                <a:lnTo>
                  <a:pt x="692" y="419"/>
                </a:lnTo>
                <a:lnTo>
                  <a:pt x="692" y="418"/>
                </a:lnTo>
                <a:lnTo>
                  <a:pt x="693" y="418"/>
                </a:lnTo>
                <a:lnTo>
                  <a:pt x="695" y="418"/>
                </a:lnTo>
                <a:lnTo>
                  <a:pt x="696" y="418"/>
                </a:lnTo>
                <a:lnTo>
                  <a:pt x="696" y="416"/>
                </a:lnTo>
                <a:lnTo>
                  <a:pt x="695" y="416"/>
                </a:lnTo>
                <a:lnTo>
                  <a:pt x="695" y="415"/>
                </a:lnTo>
                <a:lnTo>
                  <a:pt x="696" y="414"/>
                </a:lnTo>
                <a:lnTo>
                  <a:pt x="696" y="412"/>
                </a:lnTo>
                <a:lnTo>
                  <a:pt x="697" y="412"/>
                </a:lnTo>
                <a:lnTo>
                  <a:pt x="697" y="414"/>
                </a:lnTo>
                <a:lnTo>
                  <a:pt x="697" y="412"/>
                </a:lnTo>
                <a:lnTo>
                  <a:pt x="699" y="412"/>
                </a:lnTo>
                <a:lnTo>
                  <a:pt x="700" y="412"/>
                </a:lnTo>
                <a:lnTo>
                  <a:pt x="701" y="412"/>
                </a:lnTo>
                <a:lnTo>
                  <a:pt x="701" y="411"/>
                </a:lnTo>
                <a:lnTo>
                  <a:pt x="700" y="411"/>
                </a:lnTo>
                <a:lnTo>
                  <a:pt x="701" y="410"/>
                </a:lnTo>
                <a:lnTo>
                  <a:pt x="703" y="409"/>
                </a:lnTo>
                <a:lnTo>
                  <a:pt x="701" y="409"/>
                </a:lnTo>
                <a:lnTo>
                  <a:pt x="701" y="410"/>
                </a:lnTo>
                <a:lnTo>
                  <a:pt x="700" y="410"/>
                </a:lnTo>
                <a:lnTo>
                  <a:pt x="700" y="409"/>
                </a:lnTo>
                <a:lnTo>
                  <a:pt x="699" y="409"/>
                </a:lnTo>
                <a:lnTo>
                  <a:pt x="700" y="409"/>
                </a:lnTo>
                <a:lnTo>
                  <a:pt x="700" y="407"/>
                </a:lnTo>
                <a:lnTo>
                  <a:pt x="700" y="406"/>
                </a:lnTo>
                <a:lnTo>
                  <a:pt x="699" y="406"/>
                </a:lnTo>
                <a:lnTo>
                  <a:pt x="700" y="406"/>
                </a:lnTo>
                <a:lnTo>
                  <a:pt x="699" y="405"/>
                </a:lnTo>
                <a:lnTo>
                  <a:pt x="699" y="406"/>
                </a:lnTo>
                <a:lnTo>
                  <a:pt x="699" y="407"/>
                </a:lnTo>
                <a:lnTo>
                  <a:pt x="697" y="407"/>
                </a:lnTo>
                <a:lnTo>
                  <a:pt x="697" y="406"/>
                </a:lnTo>
                <a:lnTo>
                  <a:pt x="696" y="407"/>
                </a:lnTo>
                <a:lnTo>
                  <a:pt x="695" y="407"/>
                </a:lnTo>
                <a:lnTo>
                  <a:pt x="695" y="406"/>
                </a:lnTo>
                <a:lnTo>
                  <a:pt x="693" y="406"/>
                </a:lnTo>
                <a:lnTo>
                  <a:pt x="692" y="406"/>
                </a:lnTo>
                <a:lnTo>
                  <a:pt x="693" y="406"/>
                </a:lnTo>
                <a:lnTo>
                  <a:pt x="693" y="407"/>
                </a:lnTo>
                <a:lnTo>
                  <a:pt x="693" y="409"/>
                </a:lnTo>
                <a:lnTo>
                  <a:pt x="693" y="410"/>
                </a:lnTo>
                <a:lnTo>
                  <a:pt x="693" y="411"/>
                </a:lnTo>
                <a:lnTo>
                  <a:pt x="693" y="412"/>
                </a:lnTo>
                <a:lnTo>
                  <a:pt x="695" y="412"/>
                </a:lnTo>
                <a:lnTo>
                  <a:pt x="695" y="414"/>
                </a:lnTo>
                <a:lnTo>
                  <a:pt x="693" y="412"/>
                </a:lnTo>
                <a:lnTo>
                  <a:pt x="693" y="414"/>
                </a:lnTo>
                <a:lnTo>
                  <a:pt x="692" y="414"/>
                </a:lnTo>
                <a:lnTo>
                  <a:pt x="692" y="415"/>
                </a:lnTo>
                <a:lnTo>
                  <a:pt x="691" y="414"/>
                </a:lnTo>
                <a:lnTo>
                  <a:pt x="689" y="414"/>
                </a:lnTo>
                <a:lnTo>
                  <a:pt x="688" y="414"/>
                </a:lnTo>
                <a:lnTo>
                  <a:pt x="688" y="415"/>
                </a:lnTo>
                <a:lnTo>
                  <a:pt x="687" y="415"/>
                </a:lnTo>
                <a:lnTo>
                  <a:pt x="686" y="415"/>
                </a:lnTo>
                <a:lnTo>
                  <a:pt x="686" y="414"/>
                </a:lnTo>
                <a:lnTo>
                  <a:pt x="684" y="414"/>
                </a:lnTo>
                <a:lnTo>
                  <a:pt x="684" y="412"/>
                </a:lnTo>
                <a:lnTo>
                  <a:pt x="684" y="411"/>
                </a:lnTo>
                <a:lnTo>
                  <a:pt x="684" y="410"/>
                </a:lnTo>
                <a:lnTo>
                  <a:pt x="684" y="409"/>
                </a:lnTo>
                <a:lnTo>
                  <a:pt x="683" y="409"/>
                </a:lnTo>
                <a:lnTo>
                  <a:pt x="682" y="407"/>
                </a:lnTo>
                <a:lnTo>
                  <a:pt x="680" y="407"/>
                </a:lnTo>
                <a:lnTo>
                  <a:pt x="682" y="407"/>
                </a:lnTo>
                <a:lnTo>
                  <a:pt x="682" y="406"/>
                </a:lnTo>
                <a:lnTo>
                  <a:pt x="682" y="403"/>
                </a:lnTo>
                <a:lnTo>
                  <a:pt x="680" y="403"/>
                </a:lnTo>
                <a:lnTo>
                  <a:pt x="679" y="402"/>
                </a:lnTo>
                <a:lnTo>
                  <a:pt x="680" y="402"/>
                </a:lnTo>
                <a:lnTo>
                  <a:pt x="680" y="401"/>
                </a:lnTo>
                <a:lnTo>
                  <a:pt x="679" y="399"/>
                </a:lnTo>
                <a:lnTo>
                  <a:pt x="678" y="399"/>
                </a:lnTo>
                <a:lnTo>
                  <a:pt x="678" y="398"/>
                </a:lnTo>
                <a:lnTo>
                  <a:pt x="679" y="398"/>
                </a:lnTo>
                <a:lnTo>
                  <a:pt x="680" y="398"/>
                </a:lnTo>
                <a:lnTo>
                  <a:pt x="679" y="397"/>
                </a:lnTo>
                <a:lnTo>
                  <a:pt x="680" y="397"/>
                </a:lnTo>
                <a:lnTo>
                  <a:pt x="680" y="395"/>
                </a:lnTo>
                <a:lnTo>
                  <a:pt x="682" y="395"/>
                </a:lnTo>
                <a:lnTo>
                  <a:pt x="682" y="397"/>
                </a:lnTo>
                <a:lnTo>
                  <a:pt x="683" y="397"/>
                </a:lnTo>
                <a:lnTo>
                  <a:pt x="683" y="395"/>
                </a:lnTo>
                <a:lnTo>
                  <a:pt x="682" y="395"/>
                </a:lnTo>
                <a:lnTo>
                  <a:pt x="682" y="394"/>
                </a:lnTo>
                <a:lnTo>
                  <a:pt x="680" y="393"/>
                </a:lnTo>
                <a:lnTo>
                  <a:pt x="679" y="393"/>
                </a:lnTo>
                <a:lnTo>
                  <a:pt x="679" y="391"/>
                </a:lnTo>
                <a:lnTo>
                  <a:pt x="678" y="391"/>
                </a:lnTo>
                <a:lnTo>
                  <a:pt x="678" y="390"/>
                </a:lnTo>
                <a:lnTo>
                  <a:pt x="678" y="389"/>
                </a:lnTo>
                <a:lnTo>
                  <a:pt x="678" y="388"/>
                </a:lnTo>
                <a:lnTo>
                  <a:pt x="676" y="388"/>
                </a:lnTo>
                <a:lnTo>
                  <a:pt x="675" y="388"/>
                </a:lnTo>
                <a:lnTo>
                  <a:pt x="674" y="388"/>
                </a:lnTo>
                <a:lnTo>
                  <a:pt x="674" y="386"/>
                </a:lnTo>
                <a:lnTo>
                  <a:pt x="672" y="385"/>
                </a:lnTo>
                <a:lnTo>
                  <a:pt x="672" y="384"/>
                </a:lnTo>
                <a:lnTo>
                  <a:pt x="672" y="382"/>
                </a:lnTo>
                <a:lnTo>
                  <a:pt x="672" y="380"/>
                </a:lnTo>
                <a:lnTo>
                  <a:pt x="672" y="378"/>
                </a:lnTo>
                <a:lnTo>
                  <a:pt x="672" y="377"/>
                </a:lnTo>
                <a:lnTo>
                  <a:pt x="672" y="376"/>
                </a:lnTo>
                <a:lnTo>
                  <a:pt x="671" y="376"/>
                </a:lnTo>
                <a:lnTo>
                  <a:pt x="670" y="376"/>
                </a:lnTo>
                <a:lnTo>
                  <a:pt x="670" y="374"/>
                </a:lnTo>
                <a:lnTo>
                  <a:pt x="668" y="373"/>
                </a:lnTo>
                <a:lnTo>
                  <a:pt x="667" y="373"/>
                </a:lnTo>
                <a:lnTo>
                  <a:pt x="667" y="372"/>
                </a:lnTo>
                <a:lnTo>
                  <a:pt x="667" y="371"/>
                </a:lnTo>
                <a:lnTo>
                  <a:pt x="668" y="371"/>
                </a:lnTo>
                <a:lnTo>
                  <a:pt x="670" y="371"/>
                </a:lnTo>
                <a:lnTo>
                  <a:pt x="670" y="372"/>
                </a:lnTo>
                <a:lnTo>
                  <a:pt x="670" y="373"/>
                </a:lnTo>
                <a:lnTo>
                  <a:pt x="671" y="373"/>
                </a:lnTo>
                <a:lnTo>
                  <a:pt x="672" y="372"/>
                </a:lnTo>
                <a:lnTo>
                  <a:pt x="674" y="373"/>
                </a:lnTo>
                <a:lnTo>
                  <a:pt x="674" y="374"/>
                </a:lnTo>
                <a:lnTo>
                  <a:pt x="674" y="376"/>
                </a:lnTo>
                <a:lnTo>
                  <a:pt x="675" y="376"/>
                </a:lnTo>
                <a:lnTo>
                  <a:pt x="675" y="377"/>
                </a:lnTo>
                <a:lnTo>
                  <a:pt x="676" y="377"/>
                </a:lnTo>
                <a:lnTo>
                  <a:pt x="678" y="378"/>
                </a:lnTo>
                <a:lnTo>
                  <a:pt x="678" y="377"/>
                </a:lnTo>
                <a:lnTo>
                  <a:pt x="679" y="377"/>
                </a:lnTo>
                <a:lnTo>
                  <a:pt x="678" y="377"/>
                </a:lnTo>
                <a:lnTo>
                  <a:pt x="678" y="376"/>
                </a:lnTo>
                <a:lnTo>
                  <a:pt x="676" y="376"/>
                </a:lnTo>
                <a:lnTo>
                  <a:pt x="676" y="374"/>
                </a:lnTo>
                <a:lnTo>
                  <a:pt x="678" y="373"/>
                </a:lnTo>
                <a:lnTo>
                  <a:pt x="678" y="372"/>
                </a:lnTo>
                <a:lnTo>
                  <a:pt x="676" y="372"/>
                </a:lnTo>
                <a:lnTo>
                  <a:pt x="676" y="371"/>
                </a:lnTo>
                <a:lnTo>
                  <a:pt x="675" y="371"/>
                </a:lnTo>
                <a:lnTo>
                  <a:pt x="675" y="369"/>
                </a:lnTo>
                <a:lnTo>
                  <a:pt x="674" y="371"/>
                </a:lnTo>
                <a:lnTo>
                  <a:pt x="672" y="371"/>
                </a:lnTo>
                <a:lnTo>
                  <a:pt x="672" y="369"/>
                </a:lnTo>
                <a:lnTo>
                  <a:pt x="672" y="368"/>
                </a:lnTo>
                <a:lnTo>
                  <a:pt x="672" y="367"/>
                </a:lnTo>
                <a:lnTo>
                  <a:pt x="674" y="367"/>
                </a:lnTo>
                <a:lnTo>
                  <a:pt x="674" y="368"/>
                </a:lnTo>
                <a:lnTo>
                  <a:pt x="674" y="367"/>
                </a:lnTo>
                <a:lnTo>
                  <a:pt x="674" y="365"/>
                </a:lnTo>
                <a:lnTo>
                  <a:pt x="675" y="365"/>
                </a:lnTo>
                <a:lnTo>
                  <a:pt x="676" y="365"/>
                </a:lnTo>
                <a:lnTo>
                  <a:pt x="678" y="365"/>
                </a:lnTo>
                <a:lnTo>
                  <a:pt x="678" y="367"/>
                </a:lnTo>
                <a:lnTo>
                  <a:pt x="679" y="365"/>
                </a:lnTo>
                <a:lnTo>
                  <a:pt x="679" y="364"/>
                </a:lnTo>
                <a:lnTo>
                  <a:pt x="680" y="364"/>
                </a:lnTo>
                <a:close/>
                <a:moveTo>
                  <a:pt x="773" y="364"/>
                </a:moveTo>
                <a:lnTo>
                  <a:pt x="772" y="364"/>
                </a:lnTo>
                <a:lnTo>
                  <a:pt x="773" y="364"/>
                </a:lnTo>
                <a:close/>
                <a:moveTo>
                  <a:pt x="663" y="364"/>
                </a:moveTo>
                <a:lnTo>
                  <a:pt x="665" y="364"/>
                </a:lnTo>
                <a:lnTo>
                  <a:pt x="663" y="364"/>
                </a:lnTo>
                <a:close/>
                <a:moveTo>
                  <a:pt x="672" y="364"/>
                </a:moveTo>
                <a:lnTo>
                  <a:pt x="674" y="364"/>
                </a:lnTo>
                <a:lnTo>
                  <a:pt x="674" y="365"/>
                </a:lnTo>
                <a:lnTo>
                  <a:pt x="672" y="365"/>
                </a:lnTo>
                <a:lnTo>
                  <a:pt x="671" y="365"/>
                </a:lnTo>
                <a:lnTo>
                  <a:pt x="668" y="365"/>
                </a:lnTo>
                <a:lnTo>
                  <a:pt x="668" y="367"/>
                </a:lnTo>
                <a:lnTo>
                  <a:pt x="667" y="368"/>
                </a:lnTo>
                <a:lnTo>
                  <a:pt x="667" y="369"/>
                </a:lnTo>
                <a:lnTo>
                  <a:pt x="666" y="371"/>
                </a:lnTo>
                <a:lnTo>
                  <a:pt x="665" y="372"/>
                </a:lnTo>
                <a:lnTo>
                  <a:pt x="665" y="373"/>
                </a:lnTo>
                <a:lnTo>
                  <a:pt x="663" y="372"/>
                </a:lnTo>
                <a:lnTo>
                  <a:pt x="663" y="373"/>
                </a:lnTo>
                <a:lnTo>
                  <a:pt x="663" y="374"/>
                </a:lnTo>
                <a:lnTo>
                  <a:pt x="662" y="374"/>
                </a:lnTo>
                <a:lnTo>
                  <a:pt x="662" y="373"/>
                </a:lnTo>
                <a:lnTo>
                  <a:pt x="662" y="374"/>
                </a:lnTo>
                <a:lnTo>
                  <a:pt x="661" y="374"/>
                </a:lnTo>
                <a:lnTo>
                  <a:pt x="661" y="373"/>
                </a:lnTo>
                <a:lnTo>
                  <a:pt x="662" y="373"/>
                </a:lnTo>
                <a:lnTo>
                  <a:pt x="662" y="372"/>
                </a:lnTo>
                <a:lnTo>
                  <a:pt x="662" y="371"/>
                </a:lnTo>
                <a:lnTo>
                  <a:pt x="663" y="371"/>
                </a:lnTo>
                <a:lnTo>
                  <a:pt x="663" y="369"/>
                </a:lnTo>
                <a:lnTo>
                  <a:pt x="665" y="369"/>
                </a:lnTo>
                <a:lnTo>
                  <a:pt x="665" y="368"/>
                </a:lnTo>
                <a:lnTo>
                  <a:pt x="666" y="368"/>
                </a:lnTo>
                <a:lnTo>
                  <a:pt x="666" y="367"/>
                </a:lnTo>
                <a:lnTo>
                  <a:pt x="666" y="365"/>
                </a:lnTo>
                <a:lnTo>
                  <a:pt x="667" y="364"/>
                </a:lnTo>
                <a:lnTo>
                  <a:pt x="670" y="364"/>
                </a:lnTo>
                <a:lnTo>
                  <a:pt x="671" y="364"/>
                </a:lnTo>
                <a:lnTo>
                  <a:pt x="672" y="364"/>
                </a:lnTo>
                <a:close/>
                <a:moveTo>
                  <a:pt x="691" y="364"/>
                </a:moveTo>
                <a:lnTo>
                  <a:pt x="691" y="365"/>
                </a:lnTo>
                <a:lnTo>
                  <a:pt x="692" y="365"/>
                </a:lnTo>
                <a:lnTo>
                  <a:pt x="693" y="365"/>
                </a:lnTo>
                <a:lnTo>
                  <a:pt x="693" y="367"/>
                </a:lnTo>
                <a:lnTo>
                  <a:pt x="695" y="367"/>
                </a:lnTo>
                <a:lnTo>
                  <a:pt x="696" y="367"/>
                </a:lnTo>
                <a:lnTo>
                  <a:pt x="696" y="368"/>
                </a:lnTo>
                <a:lnTo>
                  <a:pt x="695" y="368"/>
                </a:lnTo>
                <a:lnTo>
                  <a:pt x="693" y="368"/>
                </a:lnTo>
                <a:lnTo>
                  <a:pt x="692" y="368"/>
                </a:lnTo>
                <a:lnTo>
                  <a:pt x="691" y="368"/>
                </a:lnTo>
                <a:lnTo>
                  <a:pt x="692" y="368"/>
                </a:lnTo>
                <a:lnTo>
                  <a:pt x="692" y="369"/>
                </a:lnTo>
                <a:lnTo>
                  <a:pt x="692" y="371"/>
                </a:lnTo>
                <a:lnTo>
                  <a:pt x="691" y="371"/>
                </a:lnTo>
                <a:lnTo>
                  <a:pt x="691" y="369"/>
                </a:lnTo>
                <a:lnTo>
                  <a:pt x="691" y="371"/>
                </a:lnTo>
                <a:lnTo>
                  <a:pt x="689" y="369"/>
                </a:lnTo>
                <a:lnTo>
                  <a:pt x="688" y="369"/>
                </a:lnTo>
                <a:lnTo>
                  <a:pt x="688" y="368"/>
                </a:lnTo>
                <a:lnTo>
                  <a:pt x="689" y="367"/>
                </a:lnTo>
                <a:lnTo>
                  <a:pt x="688" y="367"/>
                </a:lnTo>
                <a:lnTo>
                  <a:pt x="688" y="365"/>
                </a:lnTo>
                <a:lnTo>
                  <a:pt x="687" y="364"/>
                </a:lnTo>
                <a:lnTo>
                  <a:pt x="688" y="364"/>
                </a:lnTo>
                <a:lnTo>
                  <a:pt x="689" y="364"/>
                </a:lnTo>
                <a:lnTo>
                  <a:pt x="691" y="364"/>
                </a:lnTo>
                <a:close/>
                <a:moveTo>
                  <a:pt x="695" y="364"/>
                </a:moveTo>
                <a:lnTo>
                  <a:pt x="693" y="364"/>
                </a:lnTo>
                <a:lnTo>
                  <a:pt x="695" y="364"/>
                </a:lnTo>
                <a:close/>
                <a:moveTo>
                  <a:pt x="748" y="364"/>
                </a:moveTo>
                <a:lnTo>
                  <a:pt x="747" y="364"/>
                </a:lnTo>
                <a:lnTo>
                  <a:pt x="748" y="364"/>
                </a:lnTo>
                <a:close/>
                <a:moveTo>
                  <a:pt x="758" y="364"/>
                </a:moveTo>
                <a:lnTo>
                  <a:pt x="756" y="364"/>
                </a:lnTo>
                <a:lnTo>
                  <a:pt x="758" y="364"/>
                </a:lnTo>
                <a:close/>
                <a:moveTo>
                  <a:pt x="663" y="364"/>
                </a:moveTo>
                <a:lnTo>
                  <a:pt x="665" y="364"/>
                </a:lnTo>
                <a:lnTo>
                  <a:pt x="663" y="364"/>
                </a:lnTo>
                <a:close/>
                <a:moveTo>
                  <a:pt x="699" y="364"/>
                </a:moveTo>
                <a:lnTo>
                  <a:pt x="700" y="365"/>
                </a:lnTo>
                <a:lnTo>
                  <a:pt x="699" y="365"/>
                </a:lnTo>
                <a:lnTo>
                  <a:pt x="697" y="365"/>
                </a:lnTo>
                <a:lnTo>
                  <a:pt x="699" y="365"/>
                </a:lnTo>
                <a:lnTo>
                  <a:pt x="697" y="364"/>
                </a:lnTo>
                <a:lnTo>
                  <a:pt x="697" y="365"/>
                </a:lnTo>
                <a:lnTo>
                  <a:pt x="696" y="364"/>
                </a:lnTo>
                <a:lnTo>
                  <a:pt x="697" y="364"/>
                </a:lnTo>
                <a:lnTo>
                  <a:pt x="699" y="364"/>
                </a:lnTo>
                <a:close/>
                <a:moveTo>
                  <a:pt x="731" y="365"/>
                </a:moveTo>
                <a:lnTo>
                  <a:pt x="730" y="365"/>
                </a:lnTo>
                <a:lnTo>
                  <a:pt x="730" y="364"/>
                </a:lnTo>
                <a:lnTo>
                  <a:pt x="731" y="364"/>
                </a:lnTo>
                <a:lnTo>
                  <a:pt x="731" y="365"/>
                </a:lnTo>
                <a:close/>
                <a:moveTo>
                  <a:pt x="706" y="364"/>
                </a:moveTo>
                <a:lnTo>
                  <a:pt x="708" y="364"/>
                </a:lnTo>
                <a:lnTo>
                  <a:pt x="708" y="365"/>
                </a:lnTo>
                <a:lnTo>
                  <a:pt x="709" y="365"/>
                </a:lnTo>
                <a:lnTo>
                  <a:pt x="709" y="367"/>
                </a:lnTo>
                <a:lnTo>
                  <a:pt x="708" y="367"/>
                </a:lnTo>
                <a:lnTo>
                  <a:pt x="706" y="367"/>
                </a:lnTo>
                <a:lnTo>
                  <a:pt x="706" y="365"/>
                </a:lnTo>
                <a:lnTo>
                  <a:pt x="705" y="364"/>
                </a:lnTo>
                <a:lnTo>
                  <a:pt x="704" y="364"/>
                </a:lnTo>
                <a:lnTo>
                  <a:pt x="705" y="364"/>
                </a:lnTo>
                <a:lnTo>
                  <a:pt x="706" y="363"/>
                </a:lnTo>
                <a:lnTo>
                  <a:pt x="706" y="364"/>
                </a:lnTo>
                <a:close/>
                <a:moveTo>
                  <a:pt x="676" y="364"/>
                </a:moveTo>
                <a:lnTo>
                  <a:pt x="675" y="364"/>
                </a:lnTo>
                <a:lnTo>
                  <a:pt x="675" y="363"/>
                </a:lnTo>
                <a:lnTo>
                  <a:pt x="676" y="363"/>
                </a:lnTo>
                <a:lnTo>
                  <a:pt x="676" y="364"/>
                </a:lnTo>
                <a:close/>
                <a:moveTo>
                  <a:pt x="740" y="363"/>
                </a:moveTo>
                <a:lnTo>
                  <a:pt x="739" y="363"/>
                </a:lnTo>
                <a:lnTo>
                  <a:pt x="740" y="363"/>
                </a:lnTo>
                <a:close/>
                <a:moveTo>
                  <a:pt x="759" y="363"/>
                </a:moveTo>
                <a:lnTo>
                  <a:pt x="760" y="364"/>
                </a:lnTo>
                <a:lnTo>
                  <a:pt x="761" y="364"/>
                </a:lnTo>
                <a:lnTo>
                  <a:pt x="763" y="365"/>
                </a:lnTo>
                <a:lnTo>
                  <a:pt x="764" y="365"/>
                </a:lnTo>
                <a:lnTo>
                  <a:pt x="764" y="367"/>
                </a:lnTo>
                <a:lnTo>
                  <a:pt x="765" y="367"/>
                </a:lnTo>
                <a:lnTo>
                  <a:pt x="765" y="368"/>
                </a:lnTo>
                <a:lnTo>
                  <a:pt x="764" y="368"/>
                </a:lnTo>
                <a:lnTo>
                  <a:pt x="764" y="369"/>
                </a:lnTo>
                <a:lnTo>
                  <a:pt x="764" y="371"/>
                </a:lnTo>
                <a:lnTo>
                  <a:pt x="764" y="369"/>
                </a:lnTo>
                <a:lnTo>
                  <a:pt x="765" y="371"/>
                </a:lnTo>
                <a:lnTo>
                  <a:pt x="765" y="373"/>
                </a:lnTo>
                <a:lnTo>
                  <a:pt x="765" y="374"/>
                </a:lnTo>
                <a:lnTo>
                  <a:pt x="765" y="376"/>
                </a:lnTo>
                <a:lnTo>
                  <a:pt x="765" y="377"/>
                </a:lnTo>
                <a:lnTo>
                  <a:pt x="764" y="377"/>
                </a:lnTo>
                <a:lnTo>
                  <a:pt x="764" y="378"/>
                </a:lnTo>
                <a:lnTo>
                  <a:pt x="763" y="378"/>
                </a:lnTo>
                <a:lnTo>
                  <a:pt x="763" y="380"/>
                </a:lnTo>
                <a:lnTo>
                  <a:pt x="761" y="380"/>
                </a:lnTo>
                <a:lnTo>
                  <a:pt x="761" y="378"/>
                </a:lnTo>
                <a:lnTo>
                  <a:pt x="760" y="378"/>
                </a:lnTo>
                <a:lnTo>
                  <a:pt x="760" y="380"/>
                </a:lnTo>
                <a:lnTo>
                  <a:pt x="760" y="381"/>
                </a:lnTo>
                <a:lnTo>
                  <a:pt x="760" y="382"/>
                </a:lnTo>
                <a:lnTo>
                  <a:pt x="761" y="384"/>
                </a:lnTo>
                <a:lnTo>
                  <a:pt x="761" y="385"/>
                </a:lnTo>
                <a:lnTo>
                  <a:pt x="761" y="386"/>
                </a:lnTo>
                <a:lnTo>
                  <a:pt x="761" y="388"/>
                </a:lnTo>
                <a:lnTo>
                  <a:pt x="761" y="389"/>
                </a:lnTo>
                <a:lnTo>
                  <a:pt x="761" y="391"/>
                </a:lnTo>
                <a:lnTo>
                  <a:pt x="761" y="393"/>
                </a:lnTo>
                <a:lnTo>
                  <a:pt x="761" y="391"/>
                </a:lnTo>
                <a:lnTo>
                  <a:pt x="761" y="393"/>
                </a:lnTo>
                <a:lnTo>
                  <a:pt x="760" y="394"/>
                </a:lnTo>
                <a:lnTo>
                  <a:pt x="759" y="394"/>
                </a:lnTo>
                <a:lnTo>
                  <a:pt x="759" y="395"/>
                </a:lnTo>
                <a:lnTo>
                  <a:pt x="760" y="395"/>
                </a:lnTo>
                <a:lnTo>
                  <a:pt x="761" y="395"/>
                </a:lnTo>
                <a:lnTo>
                  <a:pt x="760" y="397"/>
                </a:lnTo>
                <a:lnTo>
                  <a:pt x="760" y="398"/>
                </a:lnTo>
                <a:lnTo>
                  <a:pt x="760" y="399"/>
                </a:lnTo>
                <a:lnTo>
                  <a:pt x="761" y="399"/>
                </a:lnTo>
                <a:lnTo>
                  <a:pt x="761" y="401"/>
                </a:lnTo>
                <a:lnTo>
                  <a:pt x="761" y="402"/>
                </a:lnTo>
                <a:lnTo>
                  <a:pt x="763" y="401"/>
                </a:lnTo>
                <a:lnTo>
                  <a:pt x="764" y="401"/>
                </a:lnTo>
                <a:lnTo>
                  <a:pt x="763" y="402"/>
                </a:lnTo>
                <a:lnTo>
                  <a:pt x="763" y="403"/>
                </a:lnTo>
                <a:lnTo>
                  <a:pt x="761" y="403"/>
                </a:lnTo>
                <a:lnTo>
                  <a:pt x="761" y="402"/>
                </a:lnTo>
                <a:lnTo>
                  <a:pt x="760" y="402"/>
                </a:lnTo>
                <a:lnTo>
                  <a:pt x="760" y="401"/>
                </a:lnTo>
                <a:lnTo>
                  <a:pt x="759" y="401"/>
                </a:lnTo>
                <a:lnTo>
                  <a:pt x="759" y="399"/>
                </a:lnTo>
                <a:lnTo>
                  <a:pt x="759" y="398"/>
                </a:lnTo>
                <a:lnTo>
                  <a:pt x="758" y="398"/>
                </a:lnTo>
                <a:lnTo>
                  <a:pt x="758" y="397"/>
                </a:lnTo>
                <a:lnTo>
                  <a:pt x="756" y="395"/>
                </a:lnTo>
                <a:lnTo>
                  <a:pt x="756" y="394"/>
                </a:lnTo>
                <a:lnTo>
                  <a:pt x="756" y="393"/>
                </a:lnTo>
                <a:lnTo>
                  <a:pt x="755" y="393"/>
                </a:lnTo>
                <a:lnTo>
                  <a:pt x="756" y="391"/>
                </a:lnTo>
                <a:lnTo>
                  <a:pt x="756" y="390"/>
                </a:lnTo>
                <a:lnTo>
                  <a:pt x="755" y="390"/>
                </a:lnTo>
                <a:lnTo>
                  <a:pt x="755" y="389"/>
                </a:lnTo>
                <a:lnTo>
                  <a:pt x="755" y="388"/>
                </a:lnTo>
                <a:lnTo>
                  <a:pt x="754" y="386"/>
                </a:lnTo>
                <a:lnTo>
                  <a:pt x="754" y="385"/>
                </a:lnTo>
                <a:lnTo>
                  <a:pt x="754" y="384"/>
                </a:lnTo>
                <a:lnTo>
                  <a:pt x="752" y="384"/>
                </a:lnTo>
                <a:lnTo>
                  <a:pt x="752" y="382"/>
                </a:lnTo>
                <a:lnTo>
                  <a:pt x="751" y="381"/>
                </a:lnTo>
                <a:lnTo>
                  <a:pt x="750" y="380"/>
                </a:lnTo>
                <a:lnTo>
                  <a:pt x="750" y="378"/>
                </a:lnTo>
                <a:lnTo>
                  <a:pt x="748" y="377"/>
                </a:lnTo>
                <a:lnTo>
                  <a:pt x="748" y="376"/>
                </a:lnTo>
                <a:lnTo>
                  <a:pt x="746" y="374"/>
                </a:lnTo>
                <a:lnTo>
                  <a:pt x="747" y="374"/>
                </a:lnTo>
                <a:lnTo>
                  <a:pt x="747" y="373"/>
                </a:lnTo>
                <a:lnTo>
                  <a:pt x="746" y="373"/>
                </a:lnTo>
                <a:lnTo>
                  <a:pt x="746" y="372"/>
                </a:lnTo>
                <a:lnTo>
                  <a:pt x="746" y="371"/>
                </a:lnTo>
                <a:lnTo>
                  <a:pt x="747" y="371"/>
                </a:lnTo>
                <a:lnTo>
                  <a:pt x="747" y="372"/>
                </a:lnTo>
                <a:lnTo>
                  <a:pt x="748" y="372"/>
                </a:lnTo>
                <a:lnTo>
                  <a:pt x="750" y="372"/>
                </a:lnTo>
                <a:lnTo>
                  <a:pt x="750" y="371"/>
                </a:lnTo>
                <a:lnTo>
                  <a:pt x="751" y="371"/>
                </a:lnTo>
                <a:lnTo>
                  <a:pt x="751" y="369"/>
                </a:lnTo>
                <a:lnTo>
                  <a:pt x="752" y="369"/>
                </a:lnTo>
                <a:lnTo>
                  <a:pt x="754" y="368"/>
                </a:lnTo>
                <a:lnTo>
                  <a:pt x="754" y="369"/>
                </a:lnTo>
                <a:lnTo>
                  <a:pt x="755" y="368"/>
                </a:lnTo>
                <a:lnTo>
                  <a:pt x="755" y="367"/>
                </a:lnTo>
                <a:lnTo>
                  <a:pt x="756" y="368"/>
                </a:lnTo>
                <a:lnTo>
                  <a:pt x="756" y="367"/>
                </a:lnTo>
                <a:lnTo>
                  <a:pt x="758" y="365"/>
                </a:lnTo>
                <a:lnTo>
                  <a:pt x="759" y="365"/>
                </a:lnTo>
                <a:lnTo>
                  <a:pt x="759" y="364"/>
                </a:lnTo>
                <a:lnTo>
                  <a:pt x="759" y="363"/>
                </a:lnTo>
                <a:close/>
                <a:moveTo>
                  <a:pt x="738" y="363"/>
                </a:moveTo>
                <a:lnTo>
                  <a:pt x="737" y="363"/>
                </a:lnTo>
                <a:lnTo>
                  <a:pt x="738" y="363"/>
                </a:lnTo>
                <a:close/>
                <a:moveTo>
                  <a:pt x="780" y="361"/>
                </a:moveTo>
                <a:lnTo>
                  <a:pt x="780" y="363"/>
                </a:lnTo>
                <a:lnTo>
                  <a:pt x="780" y="361"/>
                </a:lnTo>
                <a:lnTo>
                  <a:pt x="780" y="363"/>
                </a:lnTo>
                <a:lnTo>
                  <a:pt x="780" y="361"/>
                </a:lnTo>
                <a:close/>
                <a:moveTo>
                  <a:pt x="746" y="364"/>
                </a:moveTo>
                <a:lnTo>
                  <a:pt x="747" y="364"/>
                </a:lnTo>
                <a:lnTo>
                  <a:pt x="747" y="365"/>
                </a:lnTo>
                <a:lnTo>
                  <a:pt x="748" y="365"/>
                </a:lnTo>
                <a:lnTo>
                  <a:pt x="748" y="367"/>
                </a:lnTo>
                <a:lnTo>
                  <a:pt x="747" y="367"/>
                </a:lnTo>
                <a:lnTo>
                  <a:pt x="746" y="368"/>
                </a:lnTo>
                <a:lnTo>
                  <a:pt x="744" y="368"/>
                </a:lnTo>
                <a:lnTo>
                  <a:pt x="744" y="367"/>
                </a:lnTo>
                <a:lnTo>
                  <a:pt x="743" y="367"/>
                </a:lnTo>
                <a:lnTo>
                  <a:pt x="743" y="365"/>
                </a:lnTo>
                <a:lnTo>
                  <a:pt x="742" y="365"/>
                </a:lnTo>
                <a:lnTo>
                  <a:pt x="742" y="364"/>
                </a:lnTo>
                <a:lnTo>
                  <a:pt x="743" y="364"/>
                </a:lnTo>
                <a:lnTo>
                  <a:pt x="742" y="364"/>
                </a:lnTo>
                <a:lnTo>
                  <a:pt x="740" y="364"/>
                </a:lnTo>
                <a:lnTo>
                  <a:pt x="740" y="365"/>
                </a:lnTo>
                <a:lnTo>
                  <a:pt x="740" y="367"/>
                </a:lnTo>
                <a:lnTo>
                  <a:pt x="739" y="368"/>
                </a:lnTo>
                <a:lnTo>
                  <a:pt x="738" y="367"/>
                </a:lnTo>
                <a:lnTo>
                  <a:pt x="738" y="365"/>
                </a:lnTo>
                <a:lnTo>
                  <a:pt x="737" y="365"/>
                </a:lnTo>
                <a:lnTo>
                  <a:pt x="735" y="367"/>
                </a:lnTo>
                <a:lnTo>
                  <a:pt x="734" y="367"/>
                </a:lnTo>
                <a:lnTo>
                  <a:pt x="733" y="365"/>
                </a:lnTo>
                <a:lnTo>
                  <a:pt x="733" y="364"/>
                </a:lnTo>
                <a:lnTo>
                  <a:pt x="731" y="363"/>
                </a:lnTo>
                <a:lnTo>
                  <a:pt x="733" y="363"/>
                </a:lnTo>
                <a:lnTo>
                  <a:pt x="733" y="361"/>
                </a:lnTo>
                <a:lnTo>
                  <a:pt x="734" y="361"/>
                </a:lnTo>
                <a:lnTo>
                  <a:pt x="735" y="361"/>
                </a:lnTo>
                <a:lnTo>
                  <a:pt x="735" y="363"/>
                </a:lnTo>
                <a:lnTo>
                  <a:pt x="737" y="363"/>
                </a:lnTo>
                <a:lnTo>
                  <a:pt x="738" y="363"/>
                </a:lnTo>
                <a:lnTo>
                  <a:pt x="739" y="363"/>
                </a:lnTo>
                <a:lnTo>
                  <a:pt x="739" y="364"/>
                </a:lnTo>
                <a:lnTo>
                  <a:pt x="740" y="364"/>
                </a:lnTo>
                <a:lnTo>
                  <a:pt x="742" y="363"/>
                </a:lnTo>
                <a:lnTo>
                  <a:pt x="743" y="361"/>
                </a:lnTo>
                <a:lnTo>
                  <a:pt x="744" y="361"/>
                </a:lnTo>
                <a:lnTo>
                  <a:pt x="746" y="361"/>
                </a:lnTo>
                <a:lnTo>
                  <a:pt x="746" y="363"/>
                </a:lnTo>
                <a:lnTo>
                  <a:pt x="746" y="364"/>
                </a:lnTo>
                <a:close/>
                <a:moveTo>
                  <a:pt x="695" y="363"/>
                </a:moveTo>
                <a:lnTo>
                  <a:pt x="693" y="361"/>
                </a:lnTo>
                <a:lnTo>
                  <a:pt x="695" y="361"/>
                </a:lnTo>
                <a:lnTo>
                  <a:pt x="695" y="363"/>
                </a:lnTo>
                <a:close/>
                <a:moveTo>
                  <a:pt x="692" y="361"/>
                </a:moveTo>
                <a:lnTo>
                  <a:pt x="693" y="361"/>
                </a:lnTo>
                <a:lnTo>
                  <a:pt x="693" y="363"/>
                </a:lnTo>
                <a:lnTo>
                  <a:pt x="692" y="364"/>
                </a:lnTo>
                <a:lnTo>
                  <a:pt x="691" y="364"/>
                </a:lnTo>
                <a:lnTo>
                  <a:pt x="689" y="364"/>
                </a:lnTo>
                <a:lnTo>
                  <a:pt x="689" y="363"/>
                </a:lnTo>
                <a:lnTo>
                  <a:pt x="688" y="363"/>
                </a:lnTo>
                <a:lnTo>
                  <a:pt x="687" y="363"/>
                </a:lnTo>
                <a:lnTo>
                  <a:pt x="688" y="363"/>
                </a:lnTo>
                <a:lnTo>
                  <a:pt x="687" y="361"/>
                </a:lnTo>
                <a:lnTo>
                  <a:pt x="688" y="361"/>
                </a:lnTo>
                <a:lnTo>
                  <a:pt x="689" y="361"/>
                </a:lnTo>
                <a:lnTo>
                  <a:pt x="692" y="361"/>
                </a:lnTo>
                <a:close/>
                <a:moveTo>
                  <a:pt x="718" y="361"/>
                </a:moveTo>
                <a:lnTo>
                  <a:pt x="720" y="363"/>
                </a:lnTo>
                <a:lnTo>
                  <a:pt x="720" y="364"/>
                </a:lnTo>
                <a:lnTo>
                  <a:pt x="721" y="365"/>
                </a:lnTo>
                <a:lnTo>
                  <a:pt x="721" y="367"/>
                </a:lnTo>
                <a:lnTo>
                  <a:pt x="721" y="368"/>
                </a:lnTo>
                <a:lnTo>
                  <a:pt x="722" y="369"/>
                </a:lnTo>
                <a:lnTo>
                  <a:pt x="720" y="369"/>
                </a:lnTo>
                <a:lnTo>
                  <a:pt x="718" y="368"/>
                </a:lnTo>
                <a:lnTo>
                  <a:pt x="717" y="368"/>
                </a:lnTo>
                <a:lnTo>
                  <a:pt x="717" y="367"/>
                </a:lnTo>
                <a:lnTo>
                  <a:pt x="717" y="365"/>
                </a:lnTo>
                <a:lnTo>
                  <a:pt x="717" y="364"/>
                </a:lnTo>
                <a:lnTo>
                  <a:pt x="717" y="361"/>
                </a:lnTo>
                <a:lnTo>
                  <a:pt x="716" y="361"/>
                </a:lnTo>
                <a:lnTo>
                  <a:pt x="717" y="361"/>
                </a:lnTo>
                <a:lnTo>
                  <a:pt x="718" y="361"/>
                </a:lnTo>
                <a:close/>
                <a:moveTo>
                  <a:pt x="785" y="360"/>
                </a:moveTo>
                <a:lnTo>
                  <a:pt x="785" y="361"/>
                </a:lnTo>
                <a:lnTo>
                  <a:pt x="784" y="361"/>
                </a:lnTo>
                <a:lnTo>
                  <a:pt x="784" y="360"/>
                </a:lnTo>
                <a:lnTo>
                  <a:pt x="785" y="360"/>
                </a:lnTo>
                <a:close/>
                <a:moveTo>
                  <a:pt x="1060" y="360"/>
                </a:moveTo>
                <a:lnTo>
                  <a:pt x="1060" y="361"/>
                </a:lnTo>
                <a:lnTo>
                  <a:pt x="1061" y="363"/>
                </a:lnTo>
                <a:lnTo>
                  <a:pt x="1061" y="364"/>
                </a:lnTo>
                <a:lnTo>
                  <a:pt x="1060" y="364"/>
                </a:lnTo>
                <a:lnTo>
                  <a:pt x="1059" y="367"/>
                </a:lnTo>
                <a:lnTo>
                  <a:pt x="1059" y="365"/>
                </a:lnTo>
                <a:lnTo>
                  <a:pt x="1059" y="364"/>
                </a:lnTo>
                <a:lnTo>
                  <a:pt x="1059" y="363"/>
                </a:lnTo>
                <a:lnTo>
                  <a:pt x="1059" y="361"/>
                </a:lnTo>
                <a:lnTo>
                  <a:pt x="1060" y="360"/>
                </a:lnTo>
                <a:close/>
                <a:moveTo>
                  <a:pt x="703" y="360"/>
                </a:moveTo>
                <a:lnTo>
                  <a:pt x="704" y="360"/>
                </a:lnTo>
                <a:lnTo>
                  <a:pt x="703" y="360"/>
                </a:lnTo>
                <a:close/>
                <a:moveTo>
                  <a:pt x="735" y="361"/>
                </a:moveTo>
                <a:lnTo>
                  <a:pt x="734" y="360"/>
                </a:lnTo>
                <a:lnTo>
                  <a:pt x="735" y="360"/>
                </a:lnTo>
                <a:lnTo>
                  <a:pt x="735" y="361"/>
                </a:lnTo>
                <a:close/>
                <a:moveTo>
                  <a:pt x="722" y="360"/>
                </a:moveTo>
                <a:lnTo>
                  <a:pt x="721" y="360"/>
                </a:lnTo>
                <a:lnTo>
                  <a:pt x="722" y="360"/>
                </a:lnTo>
                <a:close/>
                <a:moveTo>
                  <a:pt x="666" y="360"/>
                </a:moveTo>
                <a:lnTo>
                  <a:pt x="667" y="360"/>
                </a:lnTo>
                <a:lnTo>
                  <a:pt x="668" y="360"/>
                </a:lnTo>
                <a:lnTo>
                  <a:pt x="670" y="360"/>
                </a:lnTo>
                <a:lnTo>
                  <a:pt x="671" y="360"/>
                </a:lnTo>
                <a:lnTo>
                  <a:pt x="671" y="361"/>
                </a:lnTo>
                <a:lnTo>
                  <a:pt x="672" y="361"/>
                </a:lnTo>
                <a:lnTo>
                  <a:pt x="674" y="361"/>
                </a:lnTo>
                <a:lnTo>
                  <a:pt x="672" y="361"/>
                </a:lnTo>
                <a:lnTo>
                  <a:pt x="671" y="361"/>
                </a:lnTo>
                <a:lnTo>
                  <a:pt x="670" y="361"/>
                </a:lnTo>
                <a:lnTo>
                  <a:pt x="670" y="360"/>
                </a:lnTo>
                <a:lnTo>
                  <a:pt x="668" y="360"/>
                </a:lnTo>
                <a:lnTo>
                  <a:pt x="668" y="361"/>
                </a:lnTo>
                <a:lnTo>
                  <a:pt x="668" y="363"/>
                </a:lnTo>
                <a:lnTo>
                  <a:pt x="667" y="363"/>
                </a:lnTo>
                <a:lnTo>
                  <a:pt x="666" y="363"/>
                </a:lnTo>
                <a:lnTo>
                  <a:pt x="665" y="363"/>
                </a:lnTo>
                <a:lnTo>
                  <a:pt x="665" y="361"/>
                </a:lnTo>
                <a:lnTo>
                  <a:pt x="665" y="360"/>
                </a:lnTo>
                <a:lnTo>
                  <a:pt x="666" y="360"/>
                </a:lnTo>
                <a:lnTo>
                  <a:pt x="665" y="360"/>
                </a:lnTo>
                <a:lnTo>
                  <a:pt x="666" y="360"/>
                </a:lnTo>
                <a:close/>
                <a:moveTo>
                  <a:pt x="676" y="359"/>
                </a:moveTo>
                <a:lnTo>
                  <a:pt x="675" y="357"/>
                </a:lnTo>
                <a:lnTo>
                  <a:pt x="676" y="357"/>
                </a:lnTo>
                <a:lnTo>
                  <a:pt x="676" y="359"/>
                </a:lnTo>
                <a:close/>
                <a:moveTo>
                  <a:pt x="674" y="357"/>
                </a:moveTo>
                <a:lnTo>
                  <a:pt x="672" y="357"/>
                </a:lnTo>
                <a:lnTo>
                  <a:pt x="671" y="357"/>
                </a:lnTo>
                <a:lnTo>
                  <a:pt x="672" y="357"/>
                </a:lnTo>
                <a:lnTo>
                  <a:pt x="674" y="357"/>
                </a:lnTo>
                <a:close/>
                <a:moveTo>
                  <a:pt x="689" y="356"/>
                </a:moveTo>
                <a:lnTo>
                  <a:pt x="689" y="357"/>
                </a:lnTo>
                <a:lnTo>
                  <a:pt x="689" y="356"/>
                </a:lnTo>
                <a:lnTo>
                  <a:pt x="688" y="356"/>
                </a:lnTo>
                <a:lnTo>
                  <a:pt x="689" y="356"/>
                </a:lnTo>
                <a:close/>
                <a:moveTo>
                  <a:pt x="676" y="356"/>
                </a:moveTo>
                <a:lnTo>
                  <a:pt x="676" y="357"/>
                </a:lnTo>
                <a:lnTo>
                  <a:pt x="675" y="357"/>
                </a:lnTo>
                <a:lnTo>
                  <a:pt x="674" y="357"/>
                </a:lnTo>
                <a:lnTo>
                  <a:pt x="674" y="356"/>
                </a:lnTo>
                <a:lnTo>
                  <a:pt x="675" y="356"/>
                </a:lnTo>
                <a:lnTo>
                  <a:pt x="676" y="356"/>
                </a:lnTo>
                <a:close/>
                <a:moveTo>
                  <a:pt x="789" y="356"/>
                </a:moveTo>
                <a:lnTo>
                  <a:pt x="788" y="356"/>
                </a:lnTo>
                <a:lnTo>
                  <a:pt x="789" y="356"/>
                </a:lnTo>
                <a:close/>
                <a:moveTo>
                  <a:pt x="679" y="356"/>
                </a:moveTo>
                <a:lnTo>
                  <a:pt x="678" y="356"/>
                </a:lnTo>
                <a:lnTo>
                  <a:pt x="678" y="355"/>
                </a:lnTo>
                <a:lnTo>
                  <a:pt x="679" y="355"/>
                </a:lnTo>
                <a:lnTo>
                  <a:pt x="679" y="356"/>
                </a:lnTo>
                <a:close/>
                <a:moveTo>
                  <a:pt x="738" y="356"/>
                </a:moveTo>
                <a:lnTo>
                  <a:pt x="739" y="357"/>
                </a:lnTo>
                <a:lnTo>
                  <a:pt x="742" y="357"/>
                </a:lnTo>
                <a:lnTo>
                  <a:pt x="743" y="359"/>
                </a:lnTo>
                <a:lnTo>
                  <a:pt x="744" y="359"/>
                </a:lnTo>
                <a:lnTo>
                  <a:pt x="744" y="360"/>
                </a:lnTo>
                <a:lnTo>
                  <a:pt x="743" y="360"/>
                </a:lnTo>
                <a:lnTo>
                  <a:pt x="742" y="360"/>
                </a:lnTo>
                <a:lnTo>
                  <a:pt x="740" y="360"/>
                </a:lnTo>
                <a:lnTo>
                  <a:pt x="740" y="359"/>
                </a:lnTo>
                <a:lnTo>
                  <a:pt x="739" y="359"/>
                </a:lnTo>
                <a:lnTo>
                  <a:pt x="738" y="357"/>
                </a:lnTo>
                <a:lnTo>
                  <a:pt x="738" y="356"/>
                </a:lnTo>
                <a:lnTo>
                  <a:pt x="737" y="356"/>
                </a:lnTo>
                <a:lnTo>
                  <a:pt x="735" y="355"/>
                </a:lnTo>
                <a:lnTo>
                  <a:pt x="737" y="355"/>
                </a:lnTo>
                <a:lnTo>
                  <a:pt x="738" y="356"/>
                </a:lnTo>
                <a:close/>
                <a:moveTo>
                  <a:pt x="734" y="355"/>
                </a:moveTo>
                <a:lnTo>
                  <a:pt x="733" y="355"/>
                </a:lnTo>
                <a:lnTo>
                  <a:pt x="734" y="355"/>
                </a:lnTo>
                <a:close/>
                <a:moveTo>
                  <a:pt x="697" y="354"/>
                </a:moveTo>
                <a:lnTo>
                  <a:pt x="699" y="354"/>
                </a:lnTo>
                <a:lnTo>
                  <a:pt x="697" y="354"/>
                </a:lnTo>
                <a:close/>
                <a:moveTo>
                  <a:pt x="678" y="354"/>
                </a:moveTo>
                <a:lnTo>
                  <a:pt x="678" y="355"/>
                </a:lnTo>
                <a:lnTo>
                  <a:pt x="676" y="356"/>
                </a:lnTo>
                <a:lnTo>
                  <a:pt x="676" y="355"/>
                </a:lnTo>
                <a:lnTo>
                  <a:pt x="676" y="354"/>
                </a:lnTo>
                <a:lnTo>
                  <a:pt x="678" y="354"/>
                </a:lnTo>
                <a:close/>
                <a:moveTo>
                  <a:pt x="684" y="356"/>
                </a:moveTo>
                <a:lnTo>
                  <a:pt x="683" y="356"/>
                </a:lnTo>
                <a:lnTo>
                  <a:pt x="683" y="355"/>
                </a:lnTo>
                <a:lnTo>
                  <a:pt x="684" y="355"/>
                </a:lnTo>
                <a:lnTo>
                  <a:pt x="684" y="354"/>
                </a:lnTo>
                <a:lnTo>
                  <a:pt x="683" y="354"/>
                </a:lnTo>
                <a:lnTo>
                  <a:pt x="684" y="352"/>
                </a:lnTo>
                <a:lnTo>
                  <a:pt x="684" y="354"/>
                </a:lnTo>
                <a:lnTo>
                  <a:pt x="684" y="355"/>
                </a:lnTo>
                <a:lnTo>
                  <a:pt x="684" y="356"/>
                </a:lnTo>
                <a:close/>
                <a:moveTo>
                  <a:pt x="691" y="355"/>
                </a:moveTo>
                <a:lnTo>
                  <a:pt x="689" y="355"/>
                </a:lnTo>
                <a:lnTo>
                  <a:pt x="689" y="356"/>
                </a:lnTo>
                <a:lnTo>
                  <a:pt x="689" y="355"/>
                </a:lnTo>
                <a:lnTo>
                  <a:pt x="689" y="354"/>
                </a:lnTo>
                <a:lnTo>
                  <a:pt x="691" y="352"/>
                </a:lnTo>
                <a:lnTo>
                  <a:pt x="692" y="352"/>
                </a:lnTo>
                <a:lnTo>
                  <a:pt x="691" y="354"/>
                </a:lnTo>
                <a:lnTo>
                  <a:pt x="691" y="355"/>
                </a:lnTo>
                <a:close/>
                <a:moveTo>
                  <a:pt x="682" y="355"/>
                </a:moveTo>
                <a:lnTo>
                  <a:pt x="682" y="354"/>
                </a:lnTo>
                <a:lnTo>
                  <a:pt x="680" y="354"/>
                </a:lnTo>
                <a:lnTo>
                  <a:pt x="682" y="354"/>
                </a:lnTo>
                <a:lnTo>
                  <a:pt x="682" y="352"/>
                </a:lnTo>
                <a:lnTo>
                  <a:pt x="680" y="352"/>
                </a:lnTo>
                <a:lnTo>
                  <a:pt x="680" y="351"/>
                </a:lnTo>
                <a:lnTo>
                  <a:pt x="682" y="352"/>
                </a:lnTo>
                <a:lnTo>
                  <a:pt x="683" y="354"/>
                </a:lnTo>
                <a:lnTo>
                  <a:pt x="683" y="355"/>
                </a:lnTo>
                <a:lnTo>
                  <a:pt x="682" y="355"/>
                </a:lnTo>
                <a:close/>
                <a:moveTo>
                  <a:pt x="785" y="354"/>
                </a:moveTo>
                <a:lnTo>
                  <a:pt x="784" y="352"/>
                </a:lnTo>
                <a:lnTo>
                  <a:pt x="784" y="351"/>
                </a:lnTo>
                <a:lnTo>
                  <a:pt x="784" y="350"/>
                </a:lnTo>
                <a:lnTo>
                  <a:pt x="784" y="351"/>
                </a:lnTo>
                <a:lnTo>
                  <a:pt x="785" y="351"/>
                </a:lnTo>
                <a:lnTo>
                  <a:pt x="785" y="352"/>
                </a:lnTo>
                <a:lnTo>
                  <a:pt x="785" y="354"/>
                </a:lnTo>
                <a:close/>
                <a:moveTo>
                  <a:pt x="680" y="348"/>
                </a:moveTo>
                <a:lnTo>
                  <a:pt x="680" y="350"/>
                </a:lnTo>
                <a:lnTo>
                  <a:pt x="680" y="348"/>
                </a:lnTo>
                <a:close/>
                <a:moveTo>
                  <a:pt x="672" y="348"/>
                </a:moveTo>
                <a:lnTo>
                  <a:pt x="674" y="348"/>
                </a:lnTo>
                <a:lnTo>
                  <a:pt x="675" y="348"/>
                </a:lnTo>
                <a:lnTo>
                  <a:pt x="675" y="350"/>
                </a:lnTo>
                <a:lnTo>
                  <a:pt x="674" y="350"/>
                </a:lnTo>
                <a:lnTo>
                  <a:pt x="672" y="350"/>
                </a:lnTo>
                <a:lnTo>
                  <a:pt x="671" y="348"/>
                </a:lnTo>
                <a:lnTo>
                  <a:pt x="672" y="348"/>
                </a:lnTo>
                <a:close/>
                <a:moveTo>
                  <a:pt x="680" y="348"/>
                </a:moveTo>
                <a:lnTo>
                  <a:pt x="679" y="348"/>
                </a:lnTo>
                <a:lnTo>
                  <a:pt x="679" y="350"/>
                </a:lnTo>
                <a:lnTo>
                  <a:pt x="678" y="350"/>
                </a:lnTo>
                <a:lnTo>
                  <a:pt x="679" y="348"/>
                </a:lnTo>
                <a:lnTo>
                  <a:pt x="680" y="348"/>
                </a:lnTo>
                <a:close/>
                <a:moveTo>
                  <a:pt x="693" y="348"/>
                </a:moveTo>
                <a:lnTo>
                  <a:pt x="693" y="350"/>
                </a:lnTo>
                <a:lnTo>
                  <a:pt x="692" y="350"/>
                </a:lnTo>
                <a:lnTo>
                  <a:pt x="692" y="348"/>
                </a:lnTo>
                <a:lnTo>
                  <a:pt x="692" y="347"/>
                </a:lnTo>
                <a:lnTo>
                  <a:pt x="693" y="347"/>
                </a:lnTo>
                <a:lnTo>
                  <a:pt x="693" y="348"/>
                </a:lnTo>
                <a:close/>
                <a:moveTo>
                  <a:pt x="680" y="348"/>
                </a:moveTo>
                <a:lnTo>
                  <a:pt x="679" y="348"/>
                </a:lnTo>
                <a:lnTo>
                  <a:pt x="679" y="347"/>
                </a:lnTo>
                <a:lnTo>
                  <a:pt x="680" y="347"/>
                </a:lnTo>
                <a:lnTo>
                  <a:pt x="680" y="348"/>
                </a:lnTo>
                <a:close/>
                <a:moveTo>
                  <a:pt x="675" y="347"/>
                </a:moveTo>
                <a:lnTo>
                  <a:pt x="674" y="347"/>
                </a:lnTo>
                <a:lnTo>
                  <a:pt x="675" y="346"/>
                </a:lnTo>
                <a:lnTo>
                  <a:pt x="675" y="347"/>
                </a:lnTo>
                <a:close/>
                <a:moveTo>
                  <a:pt x="655" y="347"/>
                </a:moveTo>
                <a:lnTo>
                  <a:pt x="655" y="348"/>
                </a:lnTo>
                <a:lnTo>
                  <a:pt x="653" y="347"/>
                </a:lnTo>
                <a:lnTo>
                  <a:pt x="654" y="347"/>
                </a:lnTo>
                <a:lnTo>
                  <a:pt x="654" y="346"/>
                </a:lnTo>
                <a:lnTo>
                  <a:pt x="655" y="346"/>
                </a:lnTo>
                <a:lnTo>
                  <a:pt x="655" y="347"/>
                </a:lnTo>
                <a:close/>
                <a:moveTo>
                  <a:pt x="675" y="344"/>
                </a:moveTo>
                <a:lnTo>
                  <a:pt x="674" y="344"/>
                </a:lnTo>
                <a:lnTo>
                  <a:pt x="675" y="344"/>
                </a:lnTo>
                <a:close/>
                <a:moveTo>
                  <a:pt x="1013" y="344"/>
                </a:moveTo>
                <a:lnTo>
                  <a:pt x="1013" y="343"/>
                </a:lnTo>
                <a:lnTo>
                  <a:pt x="1014" y="344"/>
                </a:lnTo>
                <a:lnTo>
                  <a:pt x="1013" y="344"/>
                </a:lnTo>
                <a:close/>
                <a:moveTo>
                  <a:pt x="665" y="343"/>
                </a:moveTo>
                <a:lnTo>
                  <a:pt x="665" y="342"/>
                </a:lnTo>
                <a:lnTo>
                  <a:pt x="665" y="343"/>
                </a:lnTo>
                <a:close/>
                <a:moveTo>
                  <a:pt x="1013" y="343"/>
                </a:moveTo>
                <a:lnTo>
                  <a:pt x="1011" y="342"/>
                </a:lnTo>
                <a:lnTo>
                  <a:pt x="1013" y="342"/>
                </a:lnTo>
                <a:lnTo>
                  <a:pt x="1013" y="343"/>
                </a:lnTo>
                <a:close/>
                <a:moveTo>
                  <a:pt x="1013" y="342"/>
                </a:moveTo>
                <a:lnTo>
                  <a:pt x="1013" y="340"/>
                </a:lnTo>
                <a:lnTo>
                  <a:pt x="1013" y="342"/>
                </a:lnTo>
                <a:close/>
                <a:moveTo>
                  <a:pt x="674" y="342"/>
                </a:moveTo>
                <a:lnTo>
                  <a:pt x="672" y="342"/>
                </a:lnTo>
                <a:lnTo>
                  <a:pt x="672" y="340"/>
                </a:lnTo>
                <a:lnTo>
                  <a:pt x="674" y="340"/>
                </a:lnTo>
                <a:lnTo>
                  <a:pt x="674" y="342"/>
                </a:lnTo>
                <a:close/>
                <a:moveTo>
                  <a:pt x="773" y="337"/>
                </a:moveTo>
                <a:lnTo>
                  <a:pt x="772" y="335"/>
                </a:lnTo>
                <a:lnTo>
                  <a:pt x="773" y="335"/>
                </a:lnTo>
                <a:lnTo>
                  <a:pt x="773" y="337"/>
                </a:lnTo>
                <a:close/>
                <a:moveTo>
                  <a:pt x="668" y="337"/>
                </a:moveTo>
                <a:lnTo>
                  <a:pt x="667" y="337"/>
                </a:lnTo>
                <a:lnTo>
                  <a:pt x="667" y="335"/>
                </a:lnTo>
                <a:lnTo>
                  <a:pt x="668" y="335"/>
                </a:lnTo>
                <a:lnTo>
                  <a:pt x="668" y="337"/>
                </a:lnTo>
                <a:close/>
                <a:moveTo>
                  <a:pt x="1063" y="334"/>
                </a:moveTo>
                <a:lnTo>
                  <a:pt x="1064" y="334"/>
                </a:lnTo>
                <a:lnTo>
                  <a:pt x="1064" y="335"/>
                </a:lnTo>
                <a:lnTo>
                  <a:pt x="1065" y="335"/>
                </a:lnTo>
                <a:lnTo>
                  <a:pt x="1065" y="337"/>
                </a:lnTo>
                <a:lnTo>
                  <a:pt x="1064" y="338"/>
                </a:lnTo>
                <a:lnTo>
                  <a:pt x="1063" y="338"/>
                </a:lnTo>
                <a:lnTo>
                  <a:pt x="1061" y="338"/>
                </a:lnTo>
                <a:lnTo>
                  <a:pt x="1061" y="337"/>
                </a:lnTo>
                <a:lnTo>
                  <a:pt x="1063" y="337"/>
                </a:lnTo>
                <a:lnTo>
                  <a:pt x="1063" y="335"/>
                </a:lnTo>
                <a:lnTo>
                  <a:pt x="1063" y="334"/>
                </a:lnTo>
                <a:close/>
                <a:moveTo>
                  <a:pt x="672" y="334"/>
                </a:moveTo>
                <a:lnTo>
                  <a:pt x="672" y="333"/>
                </a:lnTo>
                <a:lnTo>
                  <a:pt x="672" y="334"/>
                </a:lnTo>
                <a:close/>
                <a:moveTo>
                  <a:pt x="1011" y="333"/>
                </a:moveTo>
                <a:lnTo>
                  <a:pt x="1013" y="333"/>
                </a:lnTo>
                <a:lnTo>
                  <a:pt x="1013" y="334"/>
                </a:lnTo>
                <a:lnTo>
                  <a:pt x="1014" y="335"/>
                </a:lnTo>
                <a:lnTo>
                  <a:pt x="1015" y="335"/>
                </a:lnTo>
                <a:lnTo>
                  <a:pt x="1015" y="334"/>
                </a:lnTo>
                <a:lnTo>
                  <a:pt x="1017" y="334"/>
                </a:lnTo>
                <a:lnTo>
                  <a:pt x="1018" y="335"/>
                </a:lnTo>
                <a:lnTo>
                  <a:pt x="1019" y="337"/>
                </a:lnTo>
                <a:lnTo>
                  <a:pt x="1021" y="337"/>
                </a:lnTo>
                <a:lnTo>
                  <a:pt x="1021" y="338"/>
                </a:lnTo>
                <a:lnTo>
                  <a:pt x="1022" y="340"/>
                </a:lnTo>
                <a:lnTo>
                  <a:pt x="1021" y="340"/>
                </a:lnTo>
                <a:lnTo>
                  <a:pt x="1021" y="342"/>
                </a:lnTo>
                <a:lnTo>
                  <a:pt x="1022" y="342"/>
                </a:lnTo>
                <a:lnTo>
                  <a:pt x="1022" y="343"/>
                </a:lnTo>
                <a:lnTo>
                  <a:pt x="1023" y="344"/>
                </a:lnTo>
                <a:lnTo>
                  <a:pt x="1023" y="346"/>
                </a:lnTo>
                <a:lnTo>
                  <a:pt x="1023" y="347"/>
                </a:lnTo>
                <a:lnTo>
                  <a:pt x="1025" y="347"/>
                </a:lnTo>
                <a:lnTo>
                  <a:pt x="1025" y="348"/>
                </a:lnTo>
                <a:lnTo>
                  <a:pt x="1025" y="350"/>
                </a:lnTo>
                <a:lnTo>
                  <a:pt x="1026" y="351"/>
                </a:lnTo>
                <a:lnTo>
                  <a:pt x="1026" y="352"/>
                </a:lnTo>
                <a:lnTo>
                  <a:pt x="1027" y="352"/>
                </a:lnTo>
                <a:lnTo>
                  <a:pt x="1027" y="354"/>
                </a:lnTo>
                <a:lnTo>
                  <a:pt x="1027" y="355"/>
                </a:lnTo>
                <a:lnTo>
                  <a:pt x="1027" y="356"/>
                </a:lnTo>
                <a:lnTo>
                  <a:pt x="1026" y="356"/>
                </a:lnTo>
                <a:lnTo>
                  <a:pt x="1026" y="357"/>
                </a:lnTo>
                <a:lnTo>
                  <a:pt x="1026" y="359"/>
                </a:lnTo>
                <a:lnTo>
                  <a:pt x="1025" y="359"/>
                </a:lnTo>
                <a:lnTo>
                  <a:pt x="1023" y="360"/>
                </a:lnTo>
                <a:lnTo>
                  <a:pt x="1022" y="360"/>
                </a:lnTo>
                <a:lnTo>
                  <a:pt x="1022" y="361"/>
                </a:lnTo>
                <a:lnTo>
                  <a:pt x="1019" y="363"/>
                </a:lnTo>
                <a:lnTo>
                  <a:pt x="1019" y="364"/>
                </a:lnTo>
                <a:lnTo>
                  <a:pt x="1019" y="363"/>
                </a:lnTo>
                <a:lnTo>
                  <a:pt x="1018" y="361"/>
                </a:lnTo>
                <a:lnTo>
                  <a:pt x="1017" y="361"/>
                </a:lnTo>
                <a:lnTo>
                  <a:pt x="1017" y="360"/>
                </a:lnTo>
                <a:lnTo>
                  <a:pt x="1017" y="359"/>
                </a:lnTo>
                <a:lnTo>
                  <a:pt x="1017" y="357"/>
                </a:lnTo>
                <a:lnTo>
                  <a:pt x="1015" y="355"/>
                </a:lnTo>
                <a:lnTo>
                  <a:pt x="1015" y="354"/>
                </a:lnTo>
                <a:lnTo>
                  <a:pt x="1014" y="352"/>
                </a:lnTo>
                <a:lnTo>
                  <a:pt x="1014" y="351"/>
                </a:lnTo>
                <a:lnTo>
                  <a:pt x="1014" y="350"/>
                </a:lnTo>
                <a:lnTo>
                  <a:pt x="1014" y="347"/>
                </a:lnTo>
                <a:lnTo>
                  <a:pt x="1015" y="347"/>
                </a:lnTo>
                <a:lnTo>
                  <a:pt x="1015" y="346"/>
                </a:lnTo>
                <a:lnTo>
                  <a:pt x="1017" y="346"/>
                </a:lnTo>
                <a:lnTo>
                  <a:pt x="1018" y="344"/>
                </a:lnTo>
                <a:lnTo>
                  <a:pt x="1018" y="343"/>
                </a:lnTo>
                <a:lnTo>
                  <a:pt x="1017" y="343"/>
                </a:lnTo>
                <a:lnTo>
                  <a:pt x="1015" y="342"/>
                </a:lnTo>
                <a:lnTo>
                  <a:pt x="1015" y="343"/>
                </a:lnTo>
                <a:lnTo>
                  <a:pt x="1014" y="344"/>
                </a:lnTo>
                <a:lnTo>
                  <a:pt x="1014" y="343"/>
                </a:lnTo>
                <a:lnTo>
                  <a:pt x="1014" y="342"/>
                </a:lnTo>
                <a:lnTo>
                  <a:pt x="1014" y="340"/>
                </a:lnTo>
                <a:lnTo>
                  <a:pt x="1013" y="340"/>
                </a:lnTo>
                <a:lnTo>
                  <a:pt x="1011" y="340"/>
                </a:lnTo>
                <a:lnTo>
                  <a:pt x="1010" y="340"/>
                </a:lnTo>
                <a:lnTo>
                  <a:pt x="1009" y="340"/>
                </a:lnTo>
                <a:lnTo>
                  <a:pt x="1009" y="339"/>
                </a:lnTo>
                <a:lnTo>
                  <a:pt x="1010" y="339"/>
                </a:lnTo>
                <a:lnTo>
                  <a:pt x="1010" y="338"/>
                </a:lnTo>
                <a:lnTo>
                  <a:pt x="1010" y="337"/>
                </a:lnTo>
                <a:lnTo>
                  <a:pt x="1011" y="335"/>
                </a:lnTo>
                <a:lnTo>
                  <a:pt x="1011" y="333"/>
                </a:lnTo>
                <a:close/>
                <a:moveTo>
                  <a:pt x="1166" y="331"/>
                </a:moveTo>
                <a:lnTo>
                  <a:pt x="1165" y="331"/>
                </a:lnTo>
                <a:lnTo>
                  <a:pt x="1165" y="330"/>
                </a:lnTo>
                <a:lnTo>
                  <a:pt x="1166" y="330"/>
                </a:lnTo>
                <a:lnTo>
                  <a:pt x="1166" y="331"/>
                </a:lnTo>
                <a:close/>
                <a:moveTo>
                  <a:pt x="684" y="331"/>
                </a:moveTo>
                <a:lnTo>
                  <a:pt x="683" y="331"/>
                </a:lnTo>
                <a:lnTo>
                  <a:pt x="683" y="330"/>
                </a:lnTo>
                <a:lnTo>
                  <a:pt x="684" y="329"/>
                </a:lnTo>
                <a:lnTo>
                  <a:pt x="684" y="330"/>
                </a:lnTo>
                <a:lnTo>
                  <a:pt x="684" y="331"/>
                </a:lnTo>
                <a:close/>
                <a:moveTo>
                  <a:pt x="670" y="333"/>
                </a:moveTo>
                <a:lnTo>
                  <a:pt x="670" y="334"/>
                </a:lnTo>
                <a:lnTo>
                  <a:pt x="668" y="334"/>
                </a:lnTo>
                <a:lnTo>
                  <a:pt x="668" y="333"/>
                </a:lnTo>
                <a:lnTo>
                  <a:pt x="667" y="334"/>
                </a:lnTo>
                <a:lnTo>
                  <a:pt x="667" y="333"/>
                </a:lnTo>
                <a:lnTo>
                  <a:pt x="667" y="331"/>
                </a:lnTo>
                <a:lnTo>
                  <a:pt x="666" y="331"/>
                </a:lnTo>
                <a:lnTo>
                  <a:pt x="666" y="330"/>
                </a:lnTo>
                <a:lnTo>
                  <a:pt x="666" y="329"/>
                </a:lnTo>
                <a:lnTo>
                  <a:pt x="667" y="329"/>
                </a:lnTo>
                <a:lnTo>
                  <a:pt x="667" y="330"/>
                </a:lnTo>
                <a:lnTo>
                  <a:pt x="667" y="331"/>
                </a:lnTo>
                <a:lnTo>
                  <a:pt x="668" y="331"/>
                </a:lnTo>
                <a:lnTo>
                  <a:pt x="668" y="333"/>
                </a:lnTo>
                <a:lnTo>
                  <a:pt x="670" y="333"/>
                </a:lnTo>
                <a:close/>
                <a:moveTo>
                  <a:pt x="744" y="329"/>
                </a:moveTo>
                <a:lnTo>
                  <a:pt x="743" y="329"/>
                </a:lnTo>
                <a:lnTo>
                  <a:pt x="743" y="327"/>
                </a:lnTo>
                <a:lnTo>
                  <a:pt x="744" y="327"/>
                </a:lnTo>
                <a:lnTo>
                  <a:pt x="744" y="329"/>
                </a:lnTo>
                <a:close/>
                <a:moveTo>
                  <a:pt x="676" y="330"/>
                </a:moveTo>
                <a:lnTo>
                  <a:pt x="676" y="329"/>
                </a:lnTo>
                <a:lnTo>
                  <a:pt x="675" y="329"/>
                </a:lnTo>
                <a:lnTo>
                  <a:pt x="675" y="327"/>
                </a:lnTo>
                <a:lnTo>
                  <a:pt x="676" y="327"/>
                </a:lnTo>
                <a:lnTo>
                  <a:pt x="676" y="329"/>
                </a:lnTo>
                <a:lnTo>
                  <a:pt x="676" y="330"/>
                </a:lnTo>
                <a:close/>
                <a:moveTo>
                  <a:pt x="739" y="327"/>
                </a:moveTo>
                <a:lnTo>
                  <a:pt x="738" y="326"/>
                </a:lnTo>
                <a:lnTo>
                  <a:pt x="739" y="326"/>
                </a:lnTo>
                <a:lnTo>
                  <a:pt x="739" y="327"/>
                </a:lnTo>
                <a:close/>
                <a:moveTo>
                  <a:pt x="746" y="326"/>
                </a:moveTo>
                <a:lnTo>
                  <a:pt x="746" y="325"/>
                </a:lnTo>
                <a:lnTo>
                  <a:pt x="746" y="326"/>
                </a:lnTo>
                <a:close/>
                <a:moveTo>
                  <a:pt x="1170" y="325"/>
                </a:moveTo>
                <a:lnTo>
                  <a:pt x="1170" y="326"/>
                </a:lnTo>
                <a:lnTo>
                  <a:pt x="1170" y="327"/>
                </a:lnTo>
                <a:lnTo>
                  <a:pt x="1169" y="327"/>
                </a:lnTo>
                <a:lnTo>
                  <a:pt x="1167" y="327"/>
                </a:lnTo>
                <a:lnTo>
                  <a:pt x="1166" y="327"/>
                </a:lnTo>
                <a:lnTo>
                  <a:pt x="1166" y="326"/>
                </a:lnTo>
                <a:lnTo>
                  <a:pt x="1167" y="326"/>
                </a:lnTo>
                <a:lnTo>
                  <a:pt x="1169" y="326"/>
                </a:lnTo>
                <a:lnTo>
                  <a:pt x="1169" y="325"/>
                </a:lnTo>
                <a:lnTo>
                  <a:pt x="1169" y="323"/>
                </a:lnTo>
                <a:lnTo>
                  <a:pt x="1170" y="325"/>
                </a:lnTo>
                <a:close/>
                <a:moveTo>
                  <a:pt x="1167" y="325"/>
                </a:moveTo>
                <a:lnTo>
                  <a:pt x="1167" y="323"/>
                </a:lnTo>
                <a:lnTo>
                  <a:pt x="1169" y="323"/>
                </a:lnTo>
                <a:lnTo>
                  <a:pt x="1169" y="325"/>
                </a:lnTo>
                <a:lnTo>
                  <a:pt x="1167" y="325"/>
                </a:lnTo>
                <a:close/>
                <a:moveTo>
                  <a:pt x="764" y="323"/>
                </a:moveTo>
                <a:lnTo>
                  <a:pt x="764" y="325"/>
                </a:lnTo>
                <a:lnTo>
                  <a:pt x="763" y="325"/>
                </a:lnTo>
                <a:lnTo>
                  <a:pt x="763" y="326"/>
                </a:lnTo>
                <a:lnTo>
                  <a:pt x="763" y="327"/>
                </a:lnTo>
                <a:lnTo>
                  <a:pt x="761" y="327"/>
                </a:lnTo>
                <a:lnTo>
                  <a:pt x="761" y="326"/>
                </a:lnTo>
                <a:lnTo>
                  <a:pt x="761" y="325"/>
                </a:lnTo>
                <a:lnTo>
                  <a:pt x="760" y="325"/>
                </a:lnTo>
                <a:lnTo>
                  <a:pt x="760" y="323"/>
                </a:lnTo>
                <a:lnTo>
                  <a:pt x="761" y="323"/>
                </a:lnTo>
                <a:lnTo>
                  <a:pt x="763" y="323"/>
                </a:lnTo>
                <a:lnTo>
                  <a:pt x="764" y="323"/>
                </a:lnTo>
                <a:close/>
                <a:moveTo>
                  <a:pt x="760" y="323"/>
                </a:moveTo>
                <a:lnTo>
                  <a:pt x="759" y="323"/>
                </a:lnTo>
                <a:lnTo>
                  <a:pt x="760" y="323"/>
                </a:lnTo>
                <a:close/>
                <a:moveTo>
                  <a:pt x="1021" y="323"/>
                </a:moveTo>
                <a:lnTo>
                  <a:pt x="1022" y="323"/>
                </a:lnTo>
                <a:lnTo>
                  <a:pt x="1021" y="323"/>
                </a:lnTo>
                <a:close/>
                <a:moveTo>
                  <a:pt x="675" y="323"/>
                </a:moveTo>
                <a:lnTo>
                  <a:pt x="674" y="323"/>
                </a:lnTo>
                <a:lnTo>
                  <a:pt x="675" y="323"/>
                </a:lnTo>
                <a:close/>
                <a:moveTo>
                  <a:pt x="739" y="322"/>
                </a:moveTo>
                <a:lnTo>
                  <a:pt x="740" y="323"/>
                </a:lnTo>
                <a:lnTo>
                  <a:pt x="742" y="323"/>
                </a:lnTo>
                <a:lnTo>
                  <a:pt x="742" y="325"/>
                </a:lnTo>
                <a:lnTo>
                  <a:pt x="740" y="325"/>
                </a:lnTo>
                <a:lnTo>
                  <a:pt x="739" y="325"/>
                </a:lnTo>
                <a:lnTo>
                  <a:pt x="740" y="323"/>
                </a:lnTo>
                <a:lnTo>
                  <a:pt x="739" y="323"/>
                </a:lnTo>
                <a:lnTo>
                  <a:pt x="739" y="322"/>
                </a:lnTo>
                <a:close/>
                <a:moveTo>
                  <a:pt x="661" y="326"/>
                </a:moveTo>
                <a:lnTo>
                  <a:pt x="661" y="327"/>
                </a:lnTo>
                <a:lnTo>
                  <a:pt x="659" y="327"/>
                </a:lnTo>
                <a:lnTo>
                  <a:pt x="659" y="326"/>
                </a:lnTo>
                <a:lnTo>
                  <a:pt x="659" y="323"/>
                </a:lnTo>
                <a:lnTo>
                  <a:pt x="661" y="322"/>
                </a:lnTo>
                <a:lnTo>
                  <a:pt x="661" y="323"/>
                </a:lnTo>
                <a:lnTo>
                  <a:pt x="661" y="325"/>
                </a:lnTo>
                <a:lnTo>
                  <a:pt x="661" y="326"/>
                </a:lnTo>
                <a:close/>
                <a:moveTo>
                  <a:pt x="793" y="322"/>
                </a:moveTo>
                <a:lnTo>
                  <a:pt x="793" y="323"/>
                </a:lnTo>
                <a:lnTo>
                  <a:pt x="792" y="323"/>
                </a:lnTo>
                <a:lnTo>
                  <a:pt x="792" y="322"/>
                </a:lnTo>
                <a:lnTo>
                  <a:pt x="793" y="322"/>
                </a:lnTo>
                <a:close/>
                <a:moveTo>
                  <a:pt x="674" y="331"/>
                </a:moveTo>
                <a:lnTo>
                  <a:pt x="674" y="333"/>
                </a:lnTo>
                <a:lnTo>
                  <a:pt x="672" y="331"/>
                </a:lnTo>
                <a:lnTo>
                  <a:pt x="672" y="333"/>
                </a:lnTo>
                <a:lnTo>
                  <a:pt x="671" y="331"/>
                </a:lnTo>
                <a:lnTo>
                  <a:pt x="671" y="330"/>
                </a:lnTo>
                <a:lnTo>
                  <a:pt x="671" y="329"/>
                </a:lnTo>
                <a:lnTo>
                  <a:pt x="672" y="329"/>
                </a:lnTo>
                <a:lnTo>
                  <a:pt x="671" y="329"/>
                </a:lnTo>
                <a:lnTo>
                  <a:pt x="671" y="327"/>
                </a:lnTo>
                <a:lnTo>
                  <a:pt x="671" y="326"/>
                </a:lnTo>
                <a:lnTo>
                  <a:pt x="671" y="325"/>
                </a:lnTo>
                <a:lnTo>
                  <a:pt x="672" y="325"/>
                </a:lnTo>
                <a:lnTo>
                  <a:pt x="672" y="323"/>
                </a:lnTo>
                <a:lnTo>
                  <a:pt x="672" y="322"/>
                </a:lnTo>
                <a:lnTo>
                  <a:pt x="672" y="321"/>
                </a:lnTo>
                <a:lnTo>
                  <a:pt x="674" y="322"/>
                </a:lnTo>
                <a:lnTo>
                  <a:pt x="674" y="323"/>
                </a:lnTo>
                <a:lnTo>
                  <a:pt x="674" y="326"/>
                </a:lnTo>
                <a:lnTo>
                  <a:pt x="674" y="330"/>
                </a:lnTo>
                <a:lnTo>
                  <a:pt x="674" y="331"/>
                </a:lnTo>
                <a:close/>
                <a:moveTo>
                  <a:pt x="738" y="322"/>
                </a:moveTo>
                <a:lnTo>
                  <a:pt x="737" y="322"/>
                </a:lnTo>
                <a:lnTo>
                  <a:pt x="737" y="321"/>
                </a:lnTo>
                <a:lnTo>
                  <a:pt x="738" y="321"/>
                </a:lnTo>
                <a:lnTo>
                  <a:pt x="738" y="322"/>
                </a:lnTo>
                <a:close/>
                <a:moveTo>
                  <a:pt x="675" y="321"/>
                </a:moveTo>
                <a:lnTo>
                  <a:pt x="674" y="320"/>
                </a:lnTo>
                <a:lnTo>
                  <a:pt x="674" y="318"/>
                </a:lnTo>
                <a:lnTo>
                  <a:pt x="675" y="318"/>
                </a:lnTo>
                <a:lnTo>
                  <a:pt x="675" y="320"/>
                </a:lnTo>
                <a:lnTo>
                  <a:pt x="675" y="321"/>
                </a:lnTo>
                <a:close/>
                <a:moveTo>
                  <a:pt x="761" y="323"/>
                </a:moveTo>
                <a:lnTo>
                  <a:pt x="760" y="323"/>
                </a:lnTo>
                <a:lnTo>
                  <a:pt x="760" y="322"/>
                </a:lnTo>
                <a:lnTo>
                  <a:pt x="759" y="322"/>
                </a:lnTo>
                <a:lnTo>
                  <a:pt x="759" y="320"/>
                </a:lnTo>
                <a:lnTo>
                  <a:pt x="759" y="318"/>
                </a:lnTo>
                <a:lnTo>
                  <a:pt x="760" y="318"/>
                </a:lnTo>
                <a:lnTo>
                  <a:pt x="760" y="317"/>
                </a:lnTo>
                <a:lnTo>
                  <a:pt x="761" y="318"/>
                </a:lnTo>
                <a:lnTo>
                  <a:pt x="761" y="320"/>
                </a:lnTo>
                <a:lnTo>
                  <a:pt x="761" y="321"/>
                </a:lnTo>
                <a:lnTo>
                  <a:pt x="761" y="322"/>
                </a:lnTo>
                <a:lnTo>
                  <a:pt x="761" y="323"/>
                </a:lnTo>
                <a:close/>
                <a:moveTo>
                  <a:pt x="675" y="317"/>
                </a:moveTo>
                <a:lnTo>
                  <a:pt x="674" y="317"/>
                </a:lnTo>
                <a:lnTo>
                  <a:pt x="675" y="317"/>
                </a:lnTo>
                <a:close/>
                <a:moveTo>
                  <a:pt x="734" y="318"/>
                </a:moveTo>
                <a:lnTo>
                  <a:pt x="733" y="318"/>
                </a:lnTo>
                <a:lnTo>
                  <a:pt x="733" y="317"/>
                </a:lnTo>
                <a:lnTo>
                  <a:pt x="734" y="317"/>
                </a:lnTo>
                <a:lnTo>
                  <a:pt x="734" y="318"/>
                </a:lnTo>
                <a:close/>
                <a:moveTo>
                  <a:pt x="733" y="317"/>
                </a:moveTo>
                <a:lnTo>
                  <a:pt x="731" y="317"/>
                </a:lnTo>
                <a:lnTo>
                  <a:pt x="733" y="317"/>
                </a:lnTo>
                <a:close/>
                <a:moveTo>
                  <a:pt x="792" y="317"/>
                </a:moveTo>
                <a:lnTo>
                  <a:pt x="790" y="317"/>
                </a:lnTo>
                <a:lnTo>
                  <a:pt x="790" y="316"/>
                </a:lnTo>
                <a:lnTo>
                  <a:pt x="792" y="317"/>
                </a:lnTo>
                <a:close/>
                <a:moveTo>
                  <a:pt x="1319" y="317"/>
                </a:moveTo>
                <a:lnTo>
                  <a:pt x="1319" y="318"/>
                </a:lnTo>
                <a:lnTo>
                  <a:pt x="1318" y="318"/>
                </a:lnTo>
                <a:lnTo>
                  <a:pt x="1318" y="317"/>
                </a:lnTo>
                <a:lnTo>
                  <a:pt x="1319" y="317"/>
                </a:lnTo>
                <a:lnTo>
                  <a:pt x="1319" y="316"/>
                </a:lnTo>
                <a:lnTo>
                  <a:pt x="1319" y="317"/>
                </a:lnTo>
                <a:close/>
                <a:moveTo>
                  <a:pt x="938" y="314"/>
                </a:moveTo>
                <a:lnTo>
                  <a:pt x="937" y="316"/>
                </a:lnTo>
                <a:lnTo>
                  <a:pt x="937" y="314"/>
                </a:lnTo>
                <a:lnTo>
                  <a:pt x="938" y="314"/>
                </a:lnTo>
                <a:close/>
                <a:moveTo>
                  <a:pt x="735" y="316"/>
                </a:moveTo>
                <a:lnTo>
                  <a:pt x="737" y="316"/>
                </a:lnTo>
                <a:lnTo>
                  <a:pt x="738" y="317"/>
                </a:lnTo>
                <a:lnTo>
                  <a:pt x="738" y="318"/>
                </a:lnTo>
                <a:lnTo>
                  <a:pt x="739" y="318"/>
                </a:lnTo>
                <a:lnTo>
                  <a:pt x="740" y="320"/>
                </a:lnTo>
                <a:lnTo>
                  <a:pt x="742" y="321"/>
                </a:lnTo>
                <a:lnTo>
                  <a:pt x="742" y="322"/>
                </a:lnTo>
                <a:lnTo>
                  <a:pt x="743" y="322"/>
                </a:lnTo>
                <a:lnTo>
                  <a:pt x="744" y="322"/>
                </a:lnTo>
                <a:lnTo>
                  <a:pt x="746" y="322"/>
                </a:lnTo>
                <a:lnTo>
                  <a:pt x="747" y="323"/>
                </a:lnTo>
                <a:lnTo>
                  <a:pt x="748" y="325"/>
                </a:lnTo>
                <a:lnTo>
                  <a:pt x="748" y="326"/>
                </a:lnTo>
                <a:lnTo>
                  <a:pt x="747" y="326"/>
                </a:lnTo>
                <a:lnTo>
                  <a:pt x="747" y="327"/>
                </a:lnTo>
                <a:lnTo>
                  <a:pt x="746" y="326"/>
                </a:lnTo>
                <a:lnTo>
                  <a:pt x="747" y="326"/>
                </a:lnTo>
                <a:lnTo>
                  <a:pt x="746" y="325"/>
                </a:lnTo>
                <a:lnTo>
                  <a:pt x="744" y="325"/>
                </a:lnTo>
                <a:lnTo>
                  <a:pt x="744" y="323"/>
                </a:lnTo>
                <a:lnTo>
                  <a:pt x="743" y="323"/>
                </a:lnTo>
                <a:lnTo>
                  <a:pt x="742" y="323"/>
                </a:lnTo>
                <a:lnTo>
                  <a:pt x="740" y="322"/>
                </a:lnTo>
                <a:lnTo>
                  <a:pt x="740" y="321"/>
                </a:lnTo>
                <a:lnTo>
                  <a:pt x="739" y="321"/>
                </a:lnTo>
                <a:lnTo>
                  <a:pt x="738" y="321"/>
                </a:lnTo>
                <a:lnTo>
                  <a:pt x="737" y="320"/>
                </a:lnTo>
                <a:lnTo>
                  <a:pt x="737" y="318"/>
                </a:lnTo>
                <a:lnTo>
                  <a:pt x="737" y="317"/>
                </a:lnTo>
                <a:lnTo>
                  <a:pt x="735" y="317"/>
                </a:lnTo>
                <a:lnTo>
                  <a:pt x="735" y="316"/>
                </a:lnTo>
                <a:lnTo>
                  <a:pt x="734" y="314"/>
                </a:lnTo>
                <a:lnTo>
                  <a:pt x="735" y="314"/>
                </a:lnTo>
                <a:lnTo>
                  <a:pt x="735" y="316"/>
                </a:lnTo>
                <a:close/>
                <a:moveTo>
                  <a:pt x="1155" y="314"/>
                </a:moveTo>
                <a:lnTo>
                  <a:pt x="1155" y="313"/>
                </a:lnTo>
                <a:lnTo>
                  <a:pt x="1155" y="314"/>
                </a:lnTo>
                <a:close/>
                <a:moveTo>
                  <a:pt x="794" y="314"/>
                </a:moveTo>
                <a:lnTo>
                  <a:pt x="793" y="314"/>
                </a:lnTo>
                <a:lnTo>
                  <a:pt x="793" y="313"/>
                </a:lnTo>
                <a:lnTo>
                  <a:pt x="794" y="313"/>
                </a:lnTo>
                <a:lnTo>
                  <a:pt x="794" y="314"/>
                </a:lnTo>
                <a:close/>
                <a:moveTo>
                  <a:pt x="1031" y="312"/>
                </a:moveTo>
                <a:lnTo>
                  <a:pt x="1031" y="313"/>
                </a:lnTo>
                <a:lnTo>
                  <a:pt x="1030" y="313"/>
                </a:lnTo>
                <a:lnTo>
                  <a:pt x="1030" y="314"/>
                </a:lnTo>
                <a:lnTo>
                  <a:pt x="1030" y="316"/>
                </a:lnTo>
                <a:lnTo>
                  <a:pt x="1028" y="316"/>
                </a:lnTo>
                <a:lnTo>
                  <a:pt x="1028" y="314"/>
                </a:lnTo>
                <a:lnTo>
                  <a:pt x="1027" y="313"/>
                </a:lnTo>
                <a:lnTo>
                  <a:pt x="1028" y="313"/>
                </a:lnTo>
                <a:lnTo>
                  <a:pt x="1030" y="313"/>
                </a:lnTo>
                <a:lnTo>
                  <a:pt x="1030" y="312"/>
                </a:lnTo>
                <a:lnTo>
                  <a:pt x="1031" y="312"/>
                </a:lnTo>
                <a:close/>
                <a:moveTo>
                  <a:pt x="731" y="312"/>
                </a:moveTo>
                <a:lnTo>
                  <a:pt x="733" y="312"/>
                </a:lnTo>
                <a:lnTo>
                  <a:pt x="733" y="313"/>
                </a:lnTo>
                <a:lnTo>
                  <a:pt x="731" y="313"/>
                </a:lnTo>
                <a:lnTo>
                  <a:pt x="731" y="312"/>
                </a:lnTo>
                <a:close/>
                <a:moveTo>
                  <a:pt x="758" y="313"/>
                </a:moveTo>
                <a:lnTo>
                  <a:pt x="758" y="312"/>
                </a:lnTo>
                <a:lnTo>
                  <a:pt x="758" y="310"/>
                </a:lnTo>
                <a:lnTo>
                  <a:pt x="758" y="312"/>
                </a:lnTo>
                <a:lnTo>
                  <a:pt x="759" y="312"/>
                </a:lnTo>
                <a:lnTo>
                  <a:pt x="758" y="313"/>
                </a:lnTo>
                <a:close/>
                <a:moveTo>
                  <a:pt x="996" y="310"/>
                </a:moveTo>
                <a:lnTo>
                  <a:pt x="996" y="312"/>
                </a:lnTo>
                <a:lnTo>
                  <a:pt x="994" y="310"/>
                </a:lnTo>
                <a:lnTo>
                  <a:pt x="996" y="310"/>
                </a:lnTo>
                <a:close/>
                <a:moveTo>
                  <a:pt x="977" y="312"/>
                </a:moveTo>
                <a:lnTo>
                  <a:pt x="977" y="310"/>
                </a:lnTo>
                <a:lnTo>
                  <a:pt x="977" y="312"/>
                </a:lnTo>
                <a:close/>
                <a:moveTo>
                  <a:pt x="792" y="309"/>
                </a:moveTo>
                <a:lnTo>
                  <a:pt x="790" y="309"/>
                </a:lnTo>
                <a:lnTo>
                  <a:pt x="792" y="309"/>
                </a:lnTo>
                <a:close/>
                <a:moveTo>
                  <a:pt x="726" y="308"/>
                </a:moveTo>
                <a:lnTo>
                  <a:pt x="726" y="306"/>
                </a:lnTo>
                <a:lnTo>
                  <a:pt x="726" y="308"/>
                </a:lnTo>
                <a:close/>
                <a:moveTo>
                  <a:pt x="671" y="308"/>
                </a:moveTo>
                <a:lnTo>
                  <a:pt x="671" y="306"/>
                </a:lnTo>
                <a:lnTo>
                  <a:pt x="671" y="308"/>
                </a:lnTo>
                <a:close/>
                <a:moveTo>
                  <a:pt x="714" y="306"/>
                </a:moveTo>
                <a:lnTo>
                  <a:pt x="713" y="306"/>
                </a:lnTo>
                <a:lnTo>
                  <a:pt x="714" y="306"/>
                </a:lnTo>
                <a:close/>
                <a:moveTo>
                  <a:pt x="793" y="312"/>
                </a:moveTo>
                <a:lnTo>
                  <a:pt x="792" y="310"/>
                </a:lnTo>
                <a:lnTo>
                  <a:pt x="792" y="309"/>
                </a:lnTo>
                <a:lnTo>
                  <a:pt x="792" y="308"/>
                </a:lnTo>
                <a:lnTo>
                  <a:pt x="790" y="308"/>
                </a:lnTo>
                <a:lnTo>
                  <a:pt x="790" y="306"/>
                </a:lnTo>
                <a:lnTo>
                  <a:pt x="792" y="306"/>
                </a:lnTo>
                <a:lnTo>
                  <a:pt x="793" y="306"/>
                </a:lnTo>
                <a:lnTo>
                  <a:pt x="793" y="308"/>
                </a:lnTo>
                <a:lnTo>
                  <a:pt x="793" y="310"/>
                </a:lnTo>
                <a:lnTo>
                  <a:pt x="793" y="312"/>
                </a:lnTo>
                <a:close/>
                <a:moveTo>
                  <a:pt x="934" y="306"/>
                </a:moveTo>
                <a:lnTo>
                  <a:pt x="936" y="306"/>
                </a:lnTo>
                <a:lnTo>
                  <a:pt x="936" y="308"/>
                </a:lnTo>
                <a:lnTo>
                  <a:pt x="937" y="308"/>
                </a:lnTo>
                <a:lnTo>
                  <a:pt x="937" y="309"/>
                </a:lnTo>
                <a:lnTo>
                  <a:pt x="937" y="310"/>
                </a:lnTo>
                <a:lnTo>
                  <a:pt x="938" y="310"/>
                </a:lnTo>
                <a:lnTo>
                  <a:pt x="939" y="312"/>
                </a:lnTo>
                <a:lnTo>
                  <a:pt x="939" y="313"/>
                </a:lnTo>
                <a:lnTo>
                  <a:pt x="939" y="314"/>
                </a:lnTo>
                <a:lnTo>
                  <a:pt x="938" y="314"/>
                </a:lnTo>
                <a:lnTo>
                  <a:pt x="937" y="313"/>
                </a:lnTo>
                <a:lnTo>
                  <a:pt x="936" y="314"/>
                </a:lnTo>
                <a:lnTo>
                  <a:pt x="936" y="316"/>
                </a:lnTo>
                <a:lnTo>
                  <a:pt x="937" y="316"/>
                </a:lnTo>
                <a:lnTo>
                  <a:pt x="938" y="317"/>
                </a:lnTo>
                <a:lnTo>
                  <a:pt x="937" y="317"/>
                </a:lnTo>
                <a:lnTo>
                  <a:pt x="936" y="317"/>
                </a:lnTo>
                <a:lnTo>
                  <a:pt x="936" y="316"/>
                </a:lnTo>
                <a:lnTo>
                  <a:pt x="934" y="314"/>
                </a:lnTo>
                <a:lnTo>
                  <a:pt x="933" y="313"/>
                </a:lnTo>
                <a:lnTo>
                  <a:pt x="934" y="313"/>
                </a:lnTo>
                <a:lnTo>
                  <a:pt x="936" y="313"/>
                </a:lnTo>
                <a:lnTo>
                  <a:pt x="936" y="312"/>
                </a:lnTo>
                <a:lnTo>
                  <a:pt x="934" y="313"/>
                </a:lnTo>
                <a:lnTo>
                  <a:pt x="933" y="313"/>
                </a:lnTo>
                <a:lnTo>
                  <a:pt x="932" y="312"/>
                </a:lnTo>
                <a:lnTo>
                  <a:pt x="932" y="310"/>
                </a:lnTo>
                <a:lnTo>
                  <a:pt x="932" y="309"/>
                </a:lnTo>
                <a:lnTo>
                  <a:pt x="933" y="308"/>
                </a:lnTo>
                <a:lnTo>
                  <a:pt x="933" y="306"/>
                </a:lnTo>
                <a:lnTo>
                  <a:pt x="934" y="306"/>
                </a:lnTo>
                <a:close/>
                <a:moveTo>
                  <a:pt x="723" y="306"/>
                </a:moveTo>
                <a:lnTo>
                  <a:pt x="722" y="306"/>
                </a:lnTo>
                <a:lnTo>
                  <a:pt x="722" y="305"/>
                </a:lnTo>
                <a:lnTo>
                  <a:pt x="723" y="305"/>
                </a:lnTo>
                <a:lnTo>
                  <a:pt x="723" y="306"/>
                </a:lnTo>
                <a:close/>
                <a:moveTo>
                  <a:pt x="713" y="304"/>
                </a:moveTo>
                <a:lnTo>
                  <a:pt x="713" y="305"/>
                </a:lnTo>
                <a:lnTo>
                  <a:pt x="713" y="304"/>
                </a:lnTo>
                <a:close/>
                <a:moveTo>
                  <a:pt x="668" y="304"/>
                </a:moveTo>
                <a:lnTo>
                  <a:pt x="667" y="304"/>
                </a:lnTo>
                <a:lnTo>
                  <a:pt x="667" y="305"/>
                </a:lnTo>
                <a:lnTo>
                  <a:pt x="667" y="304"/>
                </a:lnTo>
                <a:lnTo>
                  <a:pt x="668" y="304"/>
                </a:lnTo>
                <a:close/>
                <a:moveTo>
                  <a:pt x="668" y="302"/>
                </a:moveTo>
                <a:lnTo>
                  <a:pt x="668" y="301"/>
                </a:lnTo>
                <a:lnTo>
                  <a:pt x="668" y="302"/>
                </a:lnTo>
                <a:close/>
                <a:moveTo>
                  <a:pt x="786" y="304"/>
                </a:moveTo>
                <a:lnTo>
                  <a:pt x="785" y="304"/>
                </a:lnTo>
                <a:lnTo>
                  <a:pt x="784" y="301"/>
                </a:lnTo>
                <a:lnTo>
                  <a:pt x="785" y="301"/>
                </a:lnTo>
                <a:lnTo>
                  <a:pt x="785" y="302"/>
                </a:lnTo>
                <a:lnTo>
                  <a:pt x="786" y="304"/>
                </a:lnTo>
                <a:close/>
                <a:moveTo>
                  <a:pt x="671" y="300"/>
                </a:moveTo>
                <a:lnTo>
                  <a:pt x="670" y="301"/>
                </a:lnTo>
                <a:lnTo>
                  <a:pt x="670" y="300"/>
                </a:lnTo>
                <a:lnTo>
                  <a:pt x="671" y="300"/>
                </a:lnTo>
                <a:close/>
                <a:moveTo>
                  <a:pt x="1019" y="301"/>
                </a:moveTo>
                <a:lnTo>
                  <a:pt x="1019" y="302"/>
                </a:lnTo>
                <a:lnTo>
                  <a:pt x="1018" y="302"/>
                </a:lnTo>
                <a:lnTo>
                  <a:pt x="1018" y="301"/>
                </a:lnTo>
                <a:lnTo>
                  <a:pt x="1018" y="300"/>
                </a:lnTo>
                <a:lnTo>
                  <a:pt x="1019" y="299"/>
                </a:lnTo>
                <a:lnTo>
                  <a:pt x="1019" y="300"/>
                </a:lnTo>
                <a:lnTo>
                  <a:pt x="1019" y="301"/>
                </a:lnTo>
                <a:close/>
                <a:moveTo>
                  <a:pt x="994" y="300"/>
                </a:moveTo>
                <a:lnTo>
                  <a:pt x="994" y="299"/>
                </a:lnTo>
                <a:lnTo>
                  <a:pt x="993" y="299"/>
                </a:lnTo>
                <a:lnTo>
                  <a:pt x="994" y="299"/>
                </a:lnTo>
                <a:lnTo>
                  <a:pt x="994" y="300"/>
                </a:lnTo>
                <a:close/>
                <a:moveTo>
                  <a:pt x="725" y="299"/>
                </a:moveTo>
                <a:lnTo>
                  <a:pt x="723" y="299"/>
                </a:lnTo>
                <a:lnTo>
                  <a:pt x="723" y="297"/>
                </a:lnTo>
                <a:lnTo>
                  <a:pt x="725" y="299"/>
                </a:lnTo>
                <a:close/>
                <a:moveTo>
                  <a:pt x="723" y="297"/>
                </a:moveTo>
                <a:lnTo>
                  <a:pt x="722" y="297"/>
                </a:lnTo>
                <a:lnTo>
                  <a:pt x="723" y="297"/>
                </a:lnTo>
                <a:close/>
                <a:moveTo>
                  <a:pt x="1018" y="296"/>
                </a:moveTo>
                <a:lnTo>
                  <a:pt x="1019" y="297"/>
                </a:lnTo>
                <a:lnTo>
                  <a:pt x="1019" y="299"/>
                </a:lnTo>
                <a:lnTo>
                  <a:pt x="1018" y="299"/>
                </a:lnTo>
                <a:lnTo>
                  <a:pt x="1018" y="300"/>
                </a:lnTo>
                <a:lnTo>
                  <a:pt x="1017" y="300"/>
                </a:lnTo>
                <a:lnTo>
                  <a:pt x="1017" y="299"/>
                </a:lnTo>
                <a:lnTo>
                  <a:pt x="1017" y="297"/>
                </a:lnTo>
                <a:lnTo>
                  <a:pt x="1015" y="297"/>
                </a:lnTo>
                <a:lnTo>
                  <a:pt x="1015" y="296"/>
                </a:lnTo>
                <a:lnTo>
                  <a:pt x="1017" y="296"/>
                </a:lnTo>
                <a:lnTo>
                  <a:pt x="1018" y="295"/>
                </a:lnTo>
                <a:lnTo>
                  <a:pt x="1018" y="296"/>
                </a:lnTo>
                <a:close/>
                <a:moveTo>
                  <a:pt x="784" y="293"/>
                </a:moveTo>
                <a:lnTo>
                  <a:pt x="782" y="293"/>
                </a:lnTo>
                <a:lnTo>
                  <a:pt x="784" y="293"/>
                </a:lnTo>
                <a:close/>
                <a:moveTo>
                  <a:pt x="947" y="291"/>
                </a:moveTo>
                <a:lnTo>
                  <a:pt x="949" y="292"/>
                </a:lnTo>
                <a:lnTo>
                  <a:pt x="950" y="295"/>
                </a:lnTo>
                <a:lnTo>
                  <a:pt x="950" y="296"/>
                </a:lnTo>
                <a:lnTo>
                  <a:pt x="951" y="297"/>
                </a:lnTo>
                <a:lnTo>
                  <a:pt x="951" y="299"/>
                </a:lnTo>
                <a:lnTo>
                  <a:pt x="951" y="300"/>
                </a:lnTo>
                <a:lnTo>
                  <a:pt x="953" y="301"/>
                </a:lnTo>
                <a:lnTo>
                  <a:pt x="953" y="302"/>
                </a:lnTo>
                <a:lnTo>
                  <a:pt x="954" y="302"/>
                </a:lnTo>
                <a:lnTo>
                  <a:pt x="954" y="305"/>
                </a:lnTo>
                <a:lnTo>
                  <a:pt x="955" y="306"/>
                </a:lnTo>
                <a:lnTo>
                  <a:pt x="955" y="308"/>
                </a:lnTo>
                <a:lnTo>
                  <a:pt x="955" y="309"/>
                </a:lnTo>
                <a:lnTo>
                  <a:pt x="955" y="310"/>
                </a:lnTo>
                <a:lnTo>
                  <a:pt x="955" y="312"/>
                </a:lnTo>
                <a:lnTo>
                  <a:pt x="954" y="313"/>
                </a:lnTo>
                <a:lnTo>
                  <a:pt x="955" y="313"/>
                </a:lnTo>
                <a:lnTo>
                  <a:pt x="956" y="313"/>
                </a:lnTo>
                <a:lnTo>
                  <a:pt x="958" y="313"/>
                </a:lnTo>
                <a:lnTo>
                  <a:pt x="958" y="314"/>
                </a:lnTo>
                <a:lnTo>
                  <a:pt x="958" y="316"/>
                </a:lnTo>
                <a:lnTo>
                  <a:pt x="959" y="317"/>
                </a:lnTo>
                <a:lnTo>
                  <a:pt x="960" y="320"/>
                </a:lnTo>
                <a:lnTo>
                  <a:pt x="962" y="321"/>
                </a:lnTo>
                <a:lnTo>
                  <a:pt x="962" y="322"/>
                </a:lnTo>
                <a:lnTo>
                  <a:pt x="962" y="323"/>
                </a:lnTo>
                <a:lnTo>
                  <a:pt x="960" y="323"/>
                </a:lnTo>
                <a:lnTo>
                  <a:pt x="959" y="323"/>
                </a:lnTo>
                <a:lnTo>
                  <a:pt x="959" y="325"/>
                </a:lnTo>
                <a:lnTo>
                  <a:pt x="958" y="325"/>
                </a:lnTo>
                <a:lnTo>
                  <a:pt x="958" y="323"/>
                </a:lnTo>
                <a:lnTo>
                  <a:pt x="956" y="323"/>
                </a:lnTo>
                <a:lnTo>
                  <a:pt x="955" y="321"/>
                </a:lnTo>
                <a:lnTo>
                  <a:pt x="954" y="321"/>
                </a:lnTo>
                <a:lnTo>
                  <a:pt x="953" y="320"/>
                </a:lnTo>
                <a:lnTo>
                  <a:pt x="951" y="320"/>
                </a:lnTo>
                <a:lnTo>
                  <a:pt x="950" y="320"/>
                </a:lnTo>
                <a:lnTo>
                  <a:pt x="950" y="318"/>
                </a:lnTo>
                <a:lnTo>
                  <a:pt x="951" y="318"/>
                </a:lnTo>
                <a:lnTo>
                  <a:pt x="951" y="316"/>
                </a:lnTo>
                <a:lnTo>
                  <a:pt x="950" y="316"/>
                </a:lnTo>
                <a:lnTo>
                  <a:pt x="950" y="314"/>
                </a:lnTo>
                <a:lnTo>
                  <a:pt x="950" y="313"/>
                </a:lnTo>
                <a:lnTo>
                  <a:pt x="949" y="312"/>
                </a:lnTo>
                <a:lnTo>
                  <a:pt x="947" y="310"/>
                </a:lnTo>
                <a:lnTo>
                  <a:pt x="946" y="310"/>
                </a:lnTo>
                <a:lnTo>
                  <a:pt x="945" y="310"/>
                </a:lnTo>
                <a:lnTo>
                  <a:pt x="943" y="310"/>
                </a:lnTo>
                <a:lnTo>
                  <a:pt x="943" y="309"/>
                </a:lnTo>
                <a:lnTo>
                  <a:pt x="942" y="309"/>
                </a:lnTo>
                <a:lnTo>
                  <a:pt x="941" y="309"/>
                </a:lnTo>
                <a:lnTo>
                  <a:pt x="939" y="309"/>
                </a:lnTo>
                <a:lnTo>
                  <a:pt x="939" y="308"/>
                </a:lnTo>
                <a:lnTo>
                  <a:pt x="939" y="306"/>
                </a:lnTo>
                <a:lnTo>
                  <a:pt x="939" y="305"/>
                </a:lnTo>
                <a:lnTo>
                  <a:pt x="939" y="304"/>
                </a:lnTo>
                <a:lnTo>
                  <a:pt x="938" y="304"/>
                </a:lnTo>
                <a:lnTo>
                  <a:pt x="938" y="302"/>
                </a:lnTo>
                <a:lnTo>
                  <a:pt x="938" y="301"/>
                </a:lnTo>
                <a:lnTo>
                  <a:pt x="938" y="300"/>
                </a:lnTo>
                <a:lnTo>
                  <a:pt x="938" y="299"/>
                </a:lnTo>
                <a:lnTo>
                  <a:pt x="939" y="297"/>
                </a:lnTo>
                <a:lnTo>
                  <a:pt x="939" y="296"/>
                </a:lnTo>
                <a:lnTo>
                  <a:pt x="941" y="295"/>
                </a:lnTo>
                <a:lnTo>
                  <a:pt x="941" y="293"/>
                </a:lnTo>
                <a:lnTo>
                  <a:pt x="942" y="292"/>
                </a:lnTo>
                <a:lnTo>
                  <a:pt x="943" y="292"/>
                </a:lnTo>
                <a:lnTo>
                  <a:pt x="945" y="292"/>
                </a:lnTo>
                <a:lnTo>
                  <a:pt x="946" y="292"/>
                </a:lnTo>
                <a:lnTo>
                  <a:pt x="946" y="291"/>
                </a:lnTo>
                <a:lnTo>
                  <a:pt x="947" y="291"/>
                </a:lnTo>
                <a:close/>
                <a:moveTo>
                  <a:pt x="763" y="291"/>
                </a:moveTo>
                <a:lnTo>
                  <a:pt x="763" y="292"/>
                </a:lnTo>
                <a:lnTo>
                  <a:pt x="761" y="292"/>
                </a:lnTo>
                <a:lnTo>
                  <a:pt x="761" y="291"/>
                </a:lnTo>
                <a:lnTo>
                  <a:pt x="763" y="291"/>
                </a:lnTo>
                <a:close/>
                <a:moveTo>
                  <a:pt x="760" y="292"/>
                </a:moveTo>
                <a:lnTo>
                  <a:pt x="760" y="291"/>
                </a:lnTo>
                <a:lnTo>
                  <a:pt x="760" y="292"/>
                </a:lnTo>
                <a:close/>
                <a:moveTo>
                  <a:pt x="781" y="291"/>
                </a:moveTo>
                <a:lnTo>
                  <a:pt x="781" y="289"/>
                </a:lnTo>
                <a:lnTo>
                  <a:pt x="781" y="291"/>
                </a:lnTo>
                <a:close/>
                <a:moveTo>
                  <a:pt x="782" y="289"/>
                </a:moveTo>
                <a:lnTo>
                  <a:pt x="784" y="289"/>
                </a:lnTo>
                <a:lnTo>
                  <a:pt x="785" y="289"/>
                </a:lnTo>
                <a:lnTo>
                  <a:pt x="785" y="291"/>
                </a:lnTo>
                <a:lnTo>
                  <a:pt x="786" y="292"/>
                </a:lnTo>
                <a:lnTo>
                  <a:pt x="786" y="293"/>
                </a:lnTo>
                <a:lnTo>
                  <a:pt x="786" y="295"/>
                </a:lnTo>
                <a:lnTo>
                  <a:pt x="788" y="295"/>
                </a:lnTo>
                <a:lnTo>
                  <a:pt x="788" y="297"/>
                </a:lnTo>
                <a:lnTo>
                  <a:pt x="788" y="299"/>
                </a:lnTo>
                <a:lnTo>
                  <a:pt x="788" y="300"/>
                </a:lnTo>
                <a:lnTo>
                  <a:pt x="786" y="300"/>
                </a:lnTo>
                <a:lnTo>
                  <a:pt x="786" y="299"/>
                </a:lnTo>
                <a:lnTo>
                  <a:pt x="785" y="297"/>
                </a:lnTo>
                <a:lnTo>
                  <a:pt x="785" y="296"/>
                </a:lnTo>
                <a:lnTo>
                  <a:pt x="785" y="295"/>
                </a:lnTo>
                <a:lnTo>
                  <a:pt x="784" y="293"/>
                </a:lnTo>
                <a:lnTo>
                  <a:pt x="784" y="292"/>
                </a:lnTo>
                <a:lnTo>
                  <a:pt x="782" y="292"/>
                </a:lnTo>
                <a:lnTo>
                  <a:pt x="781" y="291"/>
                </a:lnTo>
                <a:lnTo>
                  <a:pt x="782" y="289"/>
                </a:lnTo>
                <a:close/>
                <a:moveTo>
                  <a:pt x="956" y="288"/>
                </a:moveTo>
                <a:lnTo>
                  <a:pt x="956" y="287"/>
                </a:lnTo>
                <a:lnTo>
                  <a:pt x="958" y="287"/>
                </a:lnTo>
                <a:lnTo>
                  <a:pt x="956" y="288"/>
                </a:lnTo>
                <a:close/>
                <a:moveTo>
                  <a:pt x="956" y="287"/>
                </a:moveTo>
                <a:lnTo>
                  <a:pt x="955" y="287"/>
                </a:lnTo>
                <a:lnTo>
                  <a:pt x="956" y="287"/>
                </a:lnTo>
                <a:close/>
                <a:moveTo>
                  <a:pt x="958" y="287"/>
                </a:moveTo>
                <a:lnTo>
                  <a:pt x="956" y="287"/>
                </a:lnTo>
                <a:lnTo>
                  <a:pt x="958" y="287"/>
                </a:lnTo>
                <a:close/>
                <a:moveTo>
                  <a:pt x="941" y="284"/>
                </a:moveTo>
                <a:lnTo>
                  <a:pt x="942" y="284"/>
                </a:lnTo>
                <a:lnTo>
                  <a:pt x="941" y="284"/>
                </a:lnTo>
                <a:close/>
                <a:moveTo>
                  <a:pt x="680" y="284"/>
                </a:moveTo>
                <a:lnTo>
                  <a:pt x="680" y="285"/>
                </a:lnTo>
                <a:lnTo>
                  <a:pt x="682" y="285"/>
                </a:lnTo>
                <a:lnTo>
                  <a:pt x="683" y="285"/>
                </a:lnTo>
                <a:lnTo>
                  <a:pt x="684" y="285"/>
                </a:lnTo>
                <a:lnTo>
                  <a:pt x="684" y="287"/>
                </a:lnTo>
                <a:lnTo>
                  <a:pt x="686" y="287"/>
                </a:lnTo>
                <a:lnTo>
                  <a:pt x="686" y="288"/>
                </a:lnTo>
                <a:lnTo>
                  <a:pt x="686" y="289"/>
                </a:lnTo>
                <a:lnTo>
                  <a:pt x="684" y="291"/>
                </a:lnTo>
                <a:lnTo>
                  <a:pt x="684" y="292"/>
                </a:lnTo>
                <a:lnTo>
                  <a:pt x="686" y="292"/>
                </a:lnTo>
                <a:lnTo>
                  <a:pt x="687" y="292"/>
                </a:lnTo>
                <a:lnTo>
                  <a:pt x="687" y="293"/>
                </a:lnTo>
                <a:lnTo>
                  <a:pt x="688" y="293"/>
                </a:lnTo>
                <a:lnTo>
                  <a:pt x="688" y="295"/>
                </a:lnTo>
                <a:lnTo>
                  <a:pt x="687" y="296"/>
                </a:lnTo>
                <a:lnTo>
                  <a:pt x="686" y="296"/>
                </a:lnTo>
                <a:lnTo>
                  <a:pt x="686" y="297"/>
                </a:lnTo>
                <a:lnTo>
                  <a:pt x="687" y="297"/>
                </a:lnTo>
                <a:lnTo>
                  <a:pt x="688" y="299"/>
                </a:lnTo>
                <a:lnTo>
                  <a:pt x="689" y="299"/>
                </a:lnTo>
                <a:lnTo>
                  <a:pt x="691" y="299"/>
                </a:lnTo>
                <a:lnTo>
                  <a:pt x="692" y="299"/>
                </a:lnTo>
                <a:lnTo>
                  <a:pt x="693" y="299"/>
                </a:lnTo>
                <a:lnTo>
                  <a:pt x="693" y="297"/>
                </a:lnTo>
                <a:lnTo>
                  <a:pt x="695" y="297"/>
                </a:lnTo>
                <a:lnTo>
                  <a:pt x="696" y="297"/>
                </a:lnTo>
                <a:lnTo>
                  <a:pt x="697" y="299"/>
                </a:lnTo>
                <a:lnTo>
                  <a:pt x="697" y="300"/>
                </a:lnTo>
                <a:lnTo>
                  <a:pt x="699" y="300"/>
                </a:lnTo>
                <a:lnTo>
                  <a:pt x="700" y="300"/>
                </a:lnTo>
                <a:lnTo>
                  <a:pt x="701" y="300"/>
                </a:lnTo>
                <a:lnTo>
                  <a:pt x="703" y="300"/>
                </a:lnTo>
                <a:lnTo>
                  <a:pt x="704" y="300"/>
                </a:lnTo>
                <a:lnTo>
                  <a:pt x="704" y="301"/>
                </a:lnTo>
                <a:lnTo>
                  <a:pt x="705" y="301"/>
                </a:lnTo>
                <a:lnTo>
                  <a:pt x="706" y="301"/>
                </a:lnTo>
                <a:lnTo>
                  <a:pt x="706" y="302"/>
                </a:lnTo>
                <a:lnTo>
                  <a:pt x="706" y="304"/>
                </a:lnTo>
                <a:lnTo>
                  <a:pt x="708" y="305"/>
                </a:lnTo>
                <a:lnTo>
                  <a:pt x="709" y="305"/>
                </a:lnTo>
                <a:lnTo>
                  <a:pt x="710" y="305"/>
                </a:lnTo>
                <a:lnTo>
                  <a:pt x="710" y="306"/>
                </a:lnTo>
                <a:lnTo>
                  <a:pt x="712" y="306"/>
                </a:lnTo>
                <a:lnTo>
                  <a:pt x="713" y="308"/>
                </a:lnTo>
                <a:lnTo>
                  <a:pt x="714" y="308"/>
                </a:lnTo>
                <a:lnTo>
                  <a:pt x="714" y="310"/>
                </a:lnTo>
                <a:lnTo>
                  <a:pt x="716" y="313"/>
                </a:lnTo>
                <a:lnTo>
                  <a:pt x="716" y="314"/>
                </a:lnTo>
                <a:lnTo>
                  <a:pt x="717" y="314"/>
                </a:lnTo>
                <a:lnTo>
                  <a:pt x="717" y="316"/>
                </a:lnTo>
                <a:lnTo>
                  <a:pt x="718" y="316"/>
                </a:lnTo>
                <a:lnTo>
                  <a:pt x="720" y="316"/>
                </a:lnTo>
                <a:lnTo>
                  <a:pt x="721" y="314"/>
                </a:lnTo>
                <a:lnTo>
                  <a:pt x="722" y="314"/>
                </a:lnTo>
                <a:lnTo>
                  <a:pt x="721" y="314"/>
                </a:lnTo>
                <a:lnTo>
                  <a:pt x="721" y="313"/>
                </a:lnTo>
                <a:lnTo>
                  <a:pt x="722" y="313"/>
                </a:lnTo>
                <a:lnTo>
                  <a:pt x="723" y="313"/>
                </a:lnTo>
                <a:lnTo>
                  <a:pt x="725" y="313"/>
                </a:lnTo>
                <a:lnTo>
                  <a:pt x="726" y="314"/>
                </a:lnTo>
                <a:lnTo>
                  <a:pt x="727" y="314"/>
                </a:lnTo>
                <a:lnTo>
                  <a:pt x="727" y="316"/>
                </a:lnTo>
                <a:lnTo>
                  <a:pt x="727" y="317"/>
                </a:lnTo>
                <a:lnTo>
                  <a:pt x="726" y="316"/>
                </a:lnTo>
                <a:lnTo>
                  <a:pt x="725" y="316"/>
                </a:lnTo>
                <a:lnTo>
                  <a:pt x="723" y="316"/>
                </a:lnTo>
                <a:lnTo>
                  <a:pt x="723" y="317"/>
                </a:lnTo>
                <a:lnTo>
                  <a:pt x="725" y="317"/>
                </a:lnTo>
                <a:lnTo>
                  <a:pt x="725" y="318"/>
                </a:lnTo>
                <a:lnTo>
                  <a:pt x="723" y="318"/>
                </a:lnTo>
                <a:lnTo>
                  <a:pt x="725" y="318"/>
                </a:lnTo>
                <a:lnTo>
                  <a:pt x="723" y="320"/>
                </a:lnTo>
                <a:lnTo>
                  <a:pt x="722" y="320"/>
                </a:lnTo>
                <a:lnTo>
                  <a:pt x="723" y="320"/>
                </a:lnTo>
                <a:lnTo>
                  <a:pt x="725" y="320"/>
                </a:lnTo>
                <a:lnTo>
                  <a:pt x="726" y="321"/>
                </a:lnTo>
                <a:lnTo>
                  <a:pt x="726" y="320"/>
                </a:lnTo>
                <a:lnTo>
                  <a:pt x="726" y="321"/>
                </a:lnTo>
                <a:lnTo>
                  <a:pt x="727" y="321"/>
                </a:lnTo>
                <a:lnTo>
                  <a:pt x="727" y="322"/>
                </a:lnTo>
                <a:lnTo>
                  <a:pt x="729" y="322"/>
                </a:lnTo>
                <a:lnTo>
                  <a:pt x="730" y="323"/>
                </a:lnTo>
                <a:lnTo>
                  <a:pt x="731" y="325"/>
                </a:lnTo>
                <a:lnTo>
                  <a:pt x="731" y="326"/>
                </a:lnTo>
                <a:lnTo>
                  <a:pt x="733" y="326"/>
                </a:lnTo>
                <a:lnTo>
                  <a:pt x="734" y="326"/>
                </a:lnTo>
                <a:lnTo>
                  <a:pt x="734" y="327"/>
                </a:lnTo>
                <a:lnTo>
                  <a:pt x="735" y="327"/>
                </a:lnTo>
                <a:lnTo>
                  <a:pt x="737" y="327"/>
                </a:lnTo>
                <a:lnTo>
                  <a:pt x="735" y="329"/>
                </a:lnTo>
                <a:lnTo>
                  <a:pt x="735" y="330"/>
                </a:lnTo>
                <a:lnTo>
                  <a:pt x="737" y="330"/>
                </a:lnTo>
                <a:lnTo>
                  <a:pt x="735" y="329"/>
                </a:lnTo>
                <a:lnTo>
                  <a:pt x="737" y="329"/>
                </a:lnTo>
                <a:lnTo>
                  <a:pt x="738" y="329"/>
                </a:lnTo>
                <a:lnTo>
                  <a:pt x="738" y="330"/>
                </a:lnTo>
                <a:lnTo>
                  <a:pt x="739" y="330"/>
                </a:lnTo>
                <a:lnTo>
                  <a:pt x="739" y="331"/>
                </a:lnTo>
                <a:lnTo>
                  <a:pt x="740" y="331"/>
                </a:lnTo>
                <a:lnTo>
                  <a:pt x="740" y="333"/>
                </a:lnTo>
                <a:lnTo>
                  <a:pt x="742" y="333"/>
                </a:lnTo>
                <a:lnTo>
                  <a:pt x="743" y="333"/>
                </a:lnTo>
                <a:lnTo>
                  <a:pt x="744" y="333"/>
                </a:lnTo>
                <a:lnTo>
                  <a:pt x="746" y="331"/>
                </a:lnTo>
                <a:lnTo>
                  <a:pt x="744" y="331"/>
                </a:lnTo>
                <a:lnTo>
                  <a:pt x="743" y="330"/>
                </a:lnTo>
                <a:lnTo>
                  <a:pt x="743" y="329"/>
                </a:lnTo>
                <a:lnTo>
                  <a:pt x="744" y="329"/>
                </a:lnTo>
                <a:lnTo>
                  <a:pt x="746" y="329"/>
                </a:lnTo>
                <a:lnTo>
                  <a:pt x="744" y="329"/>
                </a:lnTo>
                <a:lnTo>
                  <a:pt x="746" y="329"/>
                </a:lnTo>
                <a:lnTo>
                  <a:pt x="747" y="329"/>
                </a:lnTo>
                <a:lnTo>
                  <a:pt x="748" y="329"/>
                </a:lnTo>
                <a:lnTo>
                  <a:pt x="750" y="329"/>
                </a:lnTo>
                <a:lnTo>
                  <a:pt x="750" y="330"/>
                </a:lnTo>
                <a:lnTo>
                  <a:pt x="751" y="330"/>
                </a:lnTo>
                <a:lnTo>
                  <a:pt x="751" y="329"/>
                </a:lnTo>
                <a:lnTo>
                  <a:pt x="751" y="327"/>
                </a:lnTo>
                <a:lnTo>
                  <a:pt x="751" y="326"/>
                </a:lnTo>
                <a:lnTo>
                  <a:pt x="751" y="325"/>
                </a:lnTo>
                <a:lnTo>
                  <a:pt x="750" y="325"/>
                </a:lnTo>
                <a:lnTo>
                  <a:pt x="750" y="323"/>
                </a:lnTo>
                <a:lnTo>
                  <a:pt x="750" y="322"/>
                </a:lnTo>
                <a:lnTo>
                  <a:pt x="751" y="322"/>
                </a:lnTo>
                <a:lnTo>
                  <a:pt x="751" y="321"/>
                </a:lnTo>
                <a:lnTo>
                  <a:pt x="751" y="320"/>
                </a:lnTo>
                <a:lnTo>
                  <a:pt x="751" y="318"/>
                </a:lnTo>
                <a:lnTo>
                  <a:pt x="752" y="317"/>
                </a:lnTo>
                <a:lnTo>
                  <a:pt x="752" y="314"/>
                </a:lnTo>
                <a:lnTo>
                  <a:pt x="751" y="313"/>
                </a:lnTo>
                <a:lnTo>
                  <a:pt x="751" y="312"/>
                </a:lnTo>
                <a:lnTo>
                  <a:pt x="751" y="310"/>
                </a:lnTo>
                <a:lnTo>
                  <a:pt x="750" y="310"/>
                </a:lnTo>
                <a:lnTo>
                  <a:pt x="750" y="309"/>
                </a:lnTo>
                <a:lnTo>
                  <a:pt x="751" y="309"/>
                </a:lnTo>
                <a:lnTo>
                  <a:pt x="751" y="308"/>
                </a:lnTo>
                <a:lnTo>
                  <a:pt x="752" y="308"/>
                </a:lnTo>
                <a:lnTo>
                  <a:pt x="752" y="309"/>
                </a:lnTo>
                <a:lnTo>
                  <a:pt x="752" y="310"/>
                </a:lnTo>
                <a:lnTo>
                  <a:pt x="751" y="310"/>
                </a:lnTo>
                <a:lnTo>
                  <a:pt x="752" y="310"/>
                </a:lnTo>
                <a:lnTo>
                  <a:pt x="752" y="312"/>
                </a:lnTo>
                <a:lnTo>
                  <a:pt x="754" y="312"/>
                </a:lnTo>
                <a:lnTo>
                  <a:pt x="754" y="313"/>
                </a:lnTo>
                <a:lnTo>
                  <a:pt x="754" y="314"/>
                </a:lnTo>
                <a:lnTo>
                  <a:pt x="755" y="314"/>
                </a:lnTo>
                <a:lnTo>
                  <a:pt x="756" y="314"/>
                </a:lnTo>
                <a:lnTo>
                  <a:pt x="758" y="314"/>
                </a:lnTo>
                <a:lnTo>
                  <a:pt x="758" y="313"/>
                </a:lnTo>
                <a:lnTo>
                  <a:pt x="758" y="314"/>
                </a:lnTo>
                <a:lnTo>
                  <a:pt x="758" y="316"/>
                </a:lnTo>
                <a:lnTo>
                  <a:pt x="758" y="317"/>
                </a:lnTo>
                <a:lnTo>
                  <a:pt x="758" y="318"/>
                </a:lnTo>
                <a:lnTo>
                  <a:pt x="759" y="320"/>
                </a:lnTo>
                <a:lnTo>
                  <a:pt x="759" y="321"/>
                </a:lnTo>
                <a:lnTo>
                  <a:pt x="759" y="322"/>
                </a:lnTo>
                <a:lnTo>
                  <a:pt x="758" y="322"/>
                </a:lnTo>
                <a:lnTo>
                  <a:pt x="758" y="323"/>
                </a:lnTo>
                <a:lnTo>
                  <a:pt x="759" y="323"/>
                </a:lnTo>
                <a:lnTo>
                  <a:pt x="759" y="325"/>
                </a:lnTo>
                <a:lnTo>
                  <a:pt x="760" y="325"/>
                </a:lnTo>
                <a:lnTo>
                  <a:pt x="759" y="325"/>
                </a:lnTo>
                <a:lnTo>
                  <a:pt x="758" y="325"/>
                </a:lnTo>
                <a:lnTo>
                  <a:pt x="758" y="326"/>
                </a:lnTo>
                <a:lnTo>
                  <a:pt x="759" y="326"/>
                </a:lnTo>
                <a:lnTo>
                  <a:pt x="760" y="326"/>
                </a:lnTo>
                <a:lnTo>
                  <a:pt x="760" y="327"/>
                </a:lnTo>
                <a:lnTo>
                  <a:pt x="759" y="327"/>
                </a:lnTo>
                <a:lnTo>
                  <a:pt x="759" y="329"/>
                </a:lnTo>
                <a:lnTo>
                  <a:pt x="759" y="330"/>
                </a:lnTo>
                <a:lnTo>
                  <a:pt x="760" y="330"/>
                </a:lnTo>
                <a:lnTo>
                  <a:pt x="761" y="331"/>
                </a:lnTo>
                <a:lnTo>
                  <a:pt x="761" y="330"/>
                </a:lnTo>
                <a:lnTo>
                  <a:pt x="763" y="330"/>
                </a:lnTo>
                <a:lnTo>
                  <a:pt x="764" y="329"/>
                </a:lnTo>
                <a:lnTo>
                  <a:pt x="764" y="327"/>
                </a:lnTo>
                <a:lnTo>
                  <a:pt x="765" y="326"/>
                </a:lnTo>
                <a:lnTo>
                  <a:pt x="765" y="327"/>
                </a:lnTo>
                <a:lnTo>
                  <a:pt x="767" y="329"/>
                </a:lnTo>
                <a:lnTo>
                  <a:pt x="767" y="330"/>
                </a:lnTo>
                <a:lnTo>
                  <a:pt x="768" y="330"/>
                </a:lnTo>
                <a:lnTo>
                  <a:pt x="768" y="331"/>
                </a:lnTo>
                <a:lnTo>
                  <a:pt x="768" y="333"/>
                </a:lnTo>
                <a:lnTo>
                  <a:pt x="769" y="333"/>
                </a:lnTo>
                <a:lnTo>
                  <a:pt x="771" y="333"/>
                </a:lnTo>
                <a:lnTo>
                  <a:pt x="772" y="333"/>
                </a:lnTo>
                <a:lnTo>
                  <a:pt x="773" y="334"/>
                </a:lnTo>
                <a:lnTo>
                  <a:pt x="772" y="334"/>
                </a:lnTo>
                <a:lnTo>
                  <a:pt x="772" y="335"/>
                </a:lnTo>
                <a:lnTo>
                  <a:pt x="772" y="337"/>
                </a:lnTo>
                <a:lnTo>
                  <a:pt x="773" y="337"/>
                </a:lnTo>
                <a:lnTo>
                  <a:pt x="775" y="338"/>
                </a:lnTo>
                <a:lnTo>
                  <a:pt x="776" y="338"/>
                </a:lnTo>
                <a:lnTo>
                  <a:pt x="777" y="338"/>
                </a:lnTo>
                <a:lnTo>
                  <a:pt x="778" y="338"/>
                </a:lnTo>
                <a:lnTo>
                  <a:pt x="778" y="339"/>
                </a:lnTo>
                <a:lnTo>
                  <a:pt x="778" y="340"/>
                </a:lnTo>
                <a:lnTo>
                  <a:pt x="777" y="340"/>
                </a:lnTo>
                <a:lnTo>
                  <a:pt x="777" y="342"/>
                </a:lnTo>
                <a:lnTo>
                  <a:pt x="778" y="342"/>
                </a:lnTo>
                <a:lnTo>
                  <a:pt x="780" y="343"/>
                </a:lnTo>
                <a:lnTo>
                  <a:pt x="780" y="344"/>
                </a:lnTo>
                <a:lnTo>
                  <a:pt x="780" y="346"/>
                </a:lnTo>
                <a:lnTo>
                  <a:pt x="780" y="347"/>
                </a:lnTo>
                <a:lnTo>
                  <a:pt x="781" y="347"/>
                </a:lnTo>
                <a:lnTo>
                  <a:pt x="780" y="347"/>
                </a:lnTo>
                <a:lnTo>
                  <a:pt x="780" y="348"/>
                </a:lnTo>
                <a:lnTo>
                  <a:pt x="778" y="350"/>
                </a:lnTo>
                <a:lnTo>
                  <a:pt x="777" y="350"/>
                </a:lnTo>
                <a:lnTo>
                  <a:pt x="776" y="350"/>
                </a:lnTo>
                <a:lnTo>
                  <a:pt x="775" y="350"/>
                </a:lnTo>
                <a:lnTo>
                  <a:pt x="775" y="351"/>
                </a:lnTo>
                <a:lnTo>
                  <a:pt x="776" y="351"/>
                </a:lnTo>
                <a:lnTo>
                  <a:pt x="776" y="350"/>
                </a:lnTo>
                <a:lnTo>
                  <a:pt x="777" y="351"/>
                </a:lnTo>
                <a:lnTo>
                  <a:pt x="777" y="352"/>
                </a:lnTo>
                <a:lnTo>
                  <a:pt x="778" y="354"/>
                </a:lnTo>
                <a:lnTo>
                  <a:pt x="778" y="355"/>
                </a:lnTo>
                <a:lnTo>
                  <a:pt x="780" y="355"/>
                </a:lnTo>
                <a:lnTo>
                  <a:pt x="780" y="357"/>
                </a:lnTo>
                <a:lnTo>
                  <a:pt x="778" y="359"/>
                </a:lnTo>
                <a:lnTo>
                  <a:pt x="778" y="360"/>
                </a:lnTo>
                <a:lnTo>
                  <a:pt x="780" y="361"/>
                </a:lnTo>
                <a:lnTo>
                  <a:pt x="778" y="361"/>
                </a:lnTo>
                <a:lnTo>
                  <a:pt x="777" y="361"/>
                </a:lnTo>
                <a:lnTo>
                  <a:pt x="776" y="360"/>
                </a:lnTo>
                <a:lnTo>
                  <a:pt x="775" y="360"/>
                </a:lnTo>
                <a:lnTo>
                  <a:pt x="773" y="360"/>
                </a:lnTo>
                <a:lnTo>
                  <a:pt x="773" y="361"/>
                </a:lnTo>
                <a:lnTo>
                  <a:pt x="772" y="361"/>
                </a:lnTo>
                <a:lnTo>
                  <a:pt x="771" y="361"/>
                </a:lnTo>
                <a:lnTo>
                  <a:pt x="771" y="363"/>
                </a:lnTo>
                <a:lnTo>
                  <a:pt x="772" y="364"/>
                </a:lnTo>
                <a:lnTo>
                  <a:pt x="771" y="364"/>
                </a:lnTo>
                <a:lnTo>
                  <a:pt x="769" y="364"/>
                </a:lnTo>
                <a:lnTo>
                  <a:pt x="768" y="364"/>
                </a:lnTo>
                <a:lnTo>
                  <a:pt x="768" y="363"/>
                </a:lnTo>
                <a:lnTo>
                  <a:pt x="767" y="363"/>
                </a:lnTo>
                <a:lnTo>
                  <a:pt x="767" y="361"/>
                </a:lnTo>
                <a:lnTo>
                  <a:pt x="765" y="361"/>
                </a:lnTo>
                <a:lnTo>
                  <a:pt x="764" y="360"/>
                </a:lnTo>
                <a:lnTo>
                  <a:pt x="764" y="359"/>
                </a:lnTo>
                <a:lnTo>
                  <a:pt x="763" y="357"/>
                </a:lnTo>
                <a:lnTo>
                  <a:pt x="761" y="359"/>
                </a:lnTo>
                <a:lnTo>
                  <a:pt x="760" y="359"/>
                </a:lnTo>
                <a:lnTo>
                  <a:pt x="759" y="359"/>
                </a:lnTo>
                <a:lnTo>
                  <a:pt x="759" y="360"/>
                </a:lnTo>
                <a:lnTo>
                  <a:pt x="758" y="360"/>
                </a:lnTo>
                <a:lnTo>
                  <a:pt x="759" y="360"/>
                </a:lnTo>
                <a:lnTo>
                  <a:pt x="758" y="361"/>
                </a:lnTo>
                <a:lnTo>
                  <a:pt x="758" y="360"/>
                </a:lnTo>
                <a:lnTo>
                  <a:pt x="756" y="360"/>
                </a:lnTo>
                <a:lnTo>
                  <a:pt x="756" y="361"/>
                </a:lnTo>
                <a:lnTo>
                  <a:pt x="755" y="363"/>
                </a:lnTo>
                <a:lnTo>
                  <a:pt x="754" y="364"/>
                </a:lnTo>
                <a:lnTo>
                  <a:pt x="754" y="363"/>
                </a:lnTo>
                <a:lnTo>
                  <a:pt x="752" y="363"/>
                </a:lnTo>
                <a:lnTo>
                  <a:pt x="752" y="361"/>
                </a:lnTo>
                <a:lnTo>
                  <a:pt x="751" y="361"/>
                </a:lnTo>
                <a:lnTo>
                  <a:pt x="750" y="361"/>
                </a:lnTo>
                <a:lnTo>
                  <a:pt x="748" y="360"/>
                </a:lnTo>
                <a:lnTo>
                  <a:pt x="747" y="360"/>
                </a:lnTo>
                <a:lnTo>
                  <a:pt x="746" y="360"/>
                </a:lnTo>
                <a:lnTo>
                  <a:pt x="744" y="360"/>
                </a:lnTo>
                <a:lnTo>
                  <a:pt x="744" y="359"/>
                </a:lnTo>
                <a:lnTo>
                  <a:pt x="743" y="359"/>
                </a:lnTo>
                <a:lnTo>
                  <a:pt x="743" y="357"/>
                </a:lnTo>
                <a:lnTo>
                  <a:pt x="743" y="356"/>
                </a:lnTo>
                <a:lnTo>
                  <a:pt x="742" y="356"/>
                </a:lnTo>
                <a:lnTo>
                  <a:pt x="743" y="354"/>
                </a:lnTo>
                <a:lnTo>
                  <a:pt x="742" y="354"/>
                </a:lnTo>
                <a:lnTo>
                  <a:pt x="740" y="352"/>
                </a:lnTo>
                <a:lnTo>
                  <a:pt x="739" y="352"/>
                </a:lnTo>
                <a:lnTo>
                  <a:pt x="739" y="354"/>
                </a:lnTo>
                <a:lnTo>
                  <a:pt x="739" y="355"/>
                </a:lnTo>
                <a:lnTo>
                  <a:pt x="738" y="355"/>
                </a:lnTo>
                <a:lnTo>
                  <a:pt x="737" y="355"/>
                </a:lnTo>
                <a:lnTo>
                  <a:pt x="737" y="354"/>
                </a:lnTo>
                <a:lnTo>
                  <a:pt x="735" y="354"/>
                </a:lnTo>
                <a:lnTo>
                  <a:pt x="735" y="355"/>
                </a:lnTo>
                <a:lnTo>
                  <a:pt x="734" y="354"/>
                </a:lnTo>
                <a:lnTo>
                  <a:pt x="733" y="352"/>
                </a:lnTo>
                <a:lnTo>
                  <a:pt x="733" y="354"/>
                </a:lnTo>
                <a:lnTo>
                  <a:pt x="731" y="354"/>
                </a:lnTo>
                <a:lnTo>
                  <a:pt x="731" y="355"/>
                </a:lnTo>
                <a:lnTo>
                  <a:pt x="731" y="356"/>
                </a:lnTo>
                <a:lnTo>
                  <a:pt x="733" y="356"/>
                </a:lnTo>
                <a:lnTo>
                  <a:pt x="733" y="357"/>
                </a:lnTo>
                <a:lnTo>
                  <a:pt x="734" y="357"/>
                </a:lnTo>
                <a:lnTo>
                  <a:pt x="734" y="359"/>
                </a:lnTo>
                <a:lnTo>
                  <a:pt x="733" y="359"/>
                </a:lnTo>
                <a:lnTo>
                  <a:pt x="733" y="360"/>
                </a:lnTo>
                <a:lnTo>
                  <a:pt x="731" y="361"/>
                </a:lnTo>
                <a:lnTo>
                  <a:pt x="730" y="363"/>
                </a:lnTo>
                <a:lnTo>
                  <a:pt x="730" y="361"/>
                </a:lnTo>
                <a:lnTo>
                  <a:pt x="729" y="363"/>
                </a:lnTo>
                <a:lnTo>
                  <a:pt x="727" y="361"/>
                </a:lnTo>
                <a:lnTo>
                  <a:pt x="727" y="360"/>
                </a:lnTo>
                <a:lnTo>
                  <a:pt x="726" y="359"/>
                </a:lnTo>
                <a:lnTo>
                  <a:pt x="725" y="360"/>
                </a:lnTo>
                <a:lnTo>
                  <a:pt x="726" y="360"/>
                </a:lnTo>
                <a:lnTo>
                  <a:pt x="726" y="361"/>
                </a:lnTo>
                <a:lnTo>
                  <a:pt x="727" y="363"/>
                </a:lnTo>
                <a:lnTo>
                  <a:pt x="727" y="364"/>
                </a:lnTo>
                <a:lnTo>
                  <a:pt x="729" y="364"/>
                </a:lnTo>
                <a:lnTo>
                  <a:pt x="729" y="363"/>
                </a:lnTo>
                <a:lnTo>
                  <a:pt x="730" y="363"/>
                </a:lnTo>
                <a:lnTo>
                  <a:pt x="730" y="365"/>
                </a:lnTo>
                <a:lnTo>
                  <a:pt x="729" y="367"/>
                </a:lnTo>
                <a:lnTo>
                  <a:pt x="729" y="365"/>
                </a:lnTo>
                <a:lnTo>
                  <a:pt x="727" y="365"/>
                </a:lnTo>
                <a:lnTo>
                  <a:pt x="727" y="367"/>
                </a:lnTo>
                <a:lnTo>
                  <a:pt x="726" y="367"/>
                </a:lnTo>
                <a:lnTo>
                  <a:pt x="726" y="368"/>
                </a:lnTo>
                <a:lnTo>
                  <a:pt x="725" y="369"/>
                </a:lnTo>
                <a:lnTo>
                  <a:pt x="723" y="368"/>
                </a:lnTo>
                <a:lnTo>
                  <a:pt x="723" y="367"/>
                </a:lnTo>
                <a:lnTo>
                  <a:pt x="723" y="365"/>
                </a:lnTo>
                <a:lnTo>
                  <a:pt x="723" y="367"/>
                </a:lnTo>
                <a:lnTo>
                  <a:pt x="722" y="367"/>
                </a:lnTo>
                <a:lnTo>
                  <a:pt x="722" y="365"/>
                </a:lnTo>
                <a:lnTo>
                  <a:pt x="722" y="364"/>
                </a:lnTo>
                <a:lnTo>
                  <a:pt x="721" y="363"/>
                </a:lnTo>
                <a:lnTo>
                  <a:pt x="721" y="361"/>
                </a:lnTo>
                <a:lnTo>
                  <a:pt x="722" y="361"/>
                </a:lnTo>
                <a:lnTo>
                  <a:pt x="722" y="360"/>
                </a:lnTo>
                <a:lnTo>
                  <a:pt x="720" y="359"/>
                </a:lnTo>
                <a:lnTo>
                  <a:pt x="720" y="357"/>
                </a:lnTo>
                <a:lnTo>
                  <a:pt x="718" y="357"/>
                </a:lnTo>
                <a:lnTo>
                  <a:pt x="717" y="357"/>
                </a:lnTo>
                <a:lnTo>
                  <a:pt x="717" y="356"/>
                </a:lnTo>
                <a:lnTo>
                  <a:pt x="716" y="356"/>
                </a:lnTo>
                <a:lnTo>
                  <a:pt x="714" y="355"/>
                </a:lnTo>
                <a:lnTo>
                  <a:pt x="714" y="356"/>
                </a:lnTo>
                <a:lnTo>
                  <a:pt x="716" y="357"/>
                </a:lnTo>
                <a:lnTo>
                  <a:pt x="716" y="359"/>
                </a:lnTo>
                <a:lnTo>
                  <a:pt x="714" y="359"/>
                </a:lnTo>
                <a:lnTo>
                  <a:pt x="714" y="360"/>
                </a:lnTo>
                <a:lnTo>
                  <a:pt x="713" y="360"/>
                </a:lnTo>
                <a:lnTo>
                  <a:pt x="713" y="361"/>
                </a:lnTo>
                <a:lnTo>
                  <a:pt x="712" y="361"/>
                </a:lnTo>
                <a:lnTo>
                  <a:pt x="710" y="360"/>
                </a:lnTo>
                <a:lnTo>
                  <a:pt x="709" y="361"/>
                </a:lnTo>
                <a:lnTo>
                  <a:pt x="708" y="361"/>
                </a:lnTo>
                <a:lnTo>
                  <a:pt x="706" y="363"/>
                </a:lnTo>
                <a:lnTo>
                  <a:pt x="706" y="361"/>
                </a:lnTo>
                <a:lnTo>
                  <a:pt x="706" y="360"/>
                </a:lnTo>
                <a:lnTo>
                  <a:pt x="705" y="360"/>
                </a:lnTo>
                <a:lnTo>
                  <a:pt x="705" y="359"/>
                </a:lnTo>
                <a:lnTo>
                  <a:pt x="706" y="359"/>
                </a:lnTo>
                <a:lnTo>
                  <a:pt x="705" y="359"/>
                </a:lnTo>
                <a:lnTo>
                  <a:pt x="704" y="359"/>
                </a:lnTo>
                <a:lnTo>
                  <a:pt x="703" y="359"/>
                </a:lnTo>
                <a:lnTo>
                  <a:pt x="701" y="359"/>
                </a:lnTo>
                <a:lnTo>
                  <a:pt x="700" y="359"/>
                </a:lnTo>
                <a:lnTo>
                  <a:pt x="700" y="357"/>
                </a:lnTo>
                <a:lnTo>
                  <a:pt x="699" y="357"/>
                </a:lnTo>
                <a:lnTo>
                  <a:pt x="697" y="357"/>
                </a:lnTo>
                <a:lnTo>
                  <a:pt x="697" y="356"/>
                </a:lnTo>
                <a:lnTo>
                  <a:pt x="697" y="355"/>
                </a:lnTo>
                <a:lnTo>
                  <a:pt x="697" y="356"/>
                </a:lnTo>
                <a:lnTo>
                  <a:pt x="699" y="356"/>
                </a:lnTo>
                <a:lnTo>
                  <a:pt x="699" y="355"/>
                </a:lnTo>
                <a:lnTo>
                  <a:pt x="697" y="355"/>
                </a:lnTo>
                <a:lnTo>
                  <a:pt x="699" y="355"/>
                </a:lnTo>
                <a:lnTo>
                  <a:pt x="699" y="354"/>
                </a:lnTo>
                <a:lnTo>
                  <a:pt x="699" y="352"/>
                </a:lnTo>
                <a:lnTo>
                  <a:pt x="699" y="354"/>
                </a:lnTo>
                <a:lnTo>
                  <a:pt x="697" y="354"/>
                </a:lnTo>
                <a:lnTo>
                  <a:pt x="696" y="354"/>
                </a:lnTo>
                <a:lnTo>
                  <a:pt x="696" y="351"/>
                </a:lnTo>
                <a:lnTo>
                  <a:pt x="696" y="350"/>
                </a:lnTo>
                <a:lnTo>
                  <a:pt x="696" y="348"/>
                </a:lnTo>
                <a:lnTo>
                  <a:pt x="696" y="346"/>
                </a:lnTo>
                <a:lnTo>
                  <a:pt x="695" y="346"/>
                </a:lnTo>
                <a:lnTo>
                  <a:pt x="695" y="344"/>
                </a:lnTo>
                <a:lnTo>
                  <a:pt x="695" y="346"/>
                </a:lnTo>
                <a:lnTo>
                  <a:pt x="693" y="346"/>
                </a:lnTo>
                <a:lnTo>
                  <a:pt x="693" y="347"/>
                </a:lnTo>
                <a:lnTo>
                  <a:pt x="692" y="347"/>
                </a:lnTo>
                <a:lnTo>
                  <a:pt x="692" y="346"/>
                </a:lnTo>
                <a:lnTo>
                  <a:pt x="692" y="347"/>
                </a:lnTo>
                <a:lnTo>
                  <a:pt x="691" y="347"/>
                </a:lnTo>
                <a:lnTo>
                  <a:pt x="691" y="346"/>
                </a:lnTo>
                <a:lnTo>
                  <a:pt x="689" y="343"/>
                </a:lnTo>
                <a:lnTo>
                  <a:pt x="688" y="343"/>
                </a:lnTo>
                <a:lnTo>
                  <a:pt x="688" y="342"/>
                </a:lnTo>
                <a:lnTo>
                  <a:pt x="689" y="342"/>
                </a:lnTo>
                <a:lnTo>
                  <a:pt x="691" y="342"/>
                </a:lnTo>
                <a:lnTo>
                  <a:pt x="689" y="340"/>
                </a:lnTo>
                <a:lnTo>
                  <a:pt x="688" y="340"/>
                </a:lnTo>
                <a:lnTo>
                  <a:pt x="687" y="340"/>
                </a:lnTo>
                <a:lnTo>
                  <a:pt x="687" y="339"/>
                </a:lnTo>
                <a:lnTo>
                  <a:pt x="687" y="338"/>
                </a:lnTo>
                <a:lnTo>
                  <a:pt x="686" y="337"/>
                </a:lnTo>
                <a:lnTo>
                  <a:pt x="687" y="335"/>
                </a:lnTo>
                <a:lnTo>
                  <a:pt x="687" y="334"/>
                </a:lnTo>
                <a:lnTo>
                  <a:pt x="687" y="333"/>
                </a:lnTo>
                <a:lnTo>
                  <a:pt x="687" y="331"/>
                </a:lnTo>
                <a:lnTo>
                  <a:pt x="686" y="330"/>
                </a:lnTo>
                <a:lnTo>
                  <a:pt x="687" y="329"/>
                </a:lnTo>
                <a:lnTo>
                  <a:pt x="686" y="329"/>
                </a:lnTo>
                <a:lnTo>
                  <a:pt x="686" y="327"/>
                </a:lnTo>
                <a:lnTo>
                  <a:pt x="686" y="326"/>
                </a:lnTo>
                <a:lnTo>
                  <a:pt x="684" y="326"/>
                </a:lnTo>
                <a:lnTo>
                  <a:pt x="684" y="325"/>
                </a:lnTo>
                <a:lnTo>
                  <a:pt x="682" y="323"/>
                </a:lnTo>
                <a:lnTo>
                  <a:pt x="680" y="322"/>
                </a:lnTo>
                <a:lnTo>
                  <a:pt x="679" y="322"/>
                </a:lnTo>
                <a:lnTo>
                  <a:pt x="680" y="321"/>
                </a:lnTo>
                <a:lnTo>
                  <a:pt x="680" y="320"/>
                </a:lnTo>
                <a:lnTo>
                  <a:pt x="680" y="318"/>
                </a:lnTo>
                <a:lnTo>
                  <a:pt x="680" y="317"/>
                </a:lnTo>
                <a:lnTo>
                  <a:pt x="679" y="316"/>
                </a:lnTo>
                <a:lnTo>
                  <a:pt x="679" y="314"/>
                </a:lnTo>
                <a:lnTo>
                  <a:pt x="679" y="313"/>
                </a:lnTo>
                <a:lnTo>
                  <a:pt x="678" y="313"/>
                </a:lnTo>
                <a:lnTo>
                  <a:pt x="676" y="313"/>
                </a:lnTo>
                <a:lnTo>
                  <a:pt x="675" y="313"/>
                </a:lnTo>
                <a:lnTo>
                  <a:pt x="674" y="316"/>
                </a:lnTo>
                <a:lnTo>
                  <a:pt x="672" y="317"/>
                </a:lnTo>
                <a:lnTo>
                  <a:pt x="672" y="318"/>
                </a:lnTo>
                <a:lnTo>
                  <a:pt x="671" y="320"/>
                </a:lnTo>
                <a:lnTo>
                  <a:pt x="671" y="321"/>
                </a:lnTo>
                <a:lnTo>
                  <a:pt x="670" y="321"/>
                </a:lnTo>
                <a:lnTo>
                  <a:pt x="670" y="322"/>
                </a:lnTo>
                <a:lnTo>
                  <a:pt x="671" y="322"/>
                </a:lnTo>
                <a:lnTo>
                  <a:pt x="671" y="323"/>
                </a:lnTo>
                <a:lnTo>
                  <a:pt x="670" y="325"/>
                </a:lnTo>
                <a:lnTo>
                  <a:pt x="670" y="326"/>
                </a:lnTo>
                <a:lnTo>
                  <a:pt x="668" y="326"/>
                </a:lnTo>
                <a:lnTo>
                  <a:pt x="668" y="325"/>
                </a:lnTo>
                <a:lnTo>
                  <a:pt x="670" y="323"/>
                </a:lnTo>
                <a:lnTo>
                  <a:pt x="670" y="322"/>
                </a:lnTo>
                <a:lnTo>
                  <a:pt x="668" y="322"/>
                </a:lnTo>
                <a:lnTo>
                  <a:pt x="668" y="321"/>
                </a:lnTo>
                <a:lnTo>
                  <a:pt x="668" y="322"/>
                </a:lnTo>
                <a:lnTo>
                  <a:pt x="667" y="321"/>
                </a:lnTo>
                <a:lnTo>
                  <a:pt x="667" y="320"/>
                </a:lnTo>
                <a:lnTo>
                  <a:pt x="668" y="318"/>
                </a:lnTo>
                <a:lnTo>
                  <a:pt x="670" y="316"/>
                </a:lnTo>
                <a:lnTo>
                  <a:pt x="671" y="316"/>
                </a:lnTo>
                <a:lnTo>
                  <a:pt x="671" y="314"/>
                </a:lnTo>
                <a:lnTo>
                  <a:pt x="671" y="313"/>
                </a:lnTo>
                <a:lnTo>
                  <a:pt x="671" y="312"/>
                </a:lnTo>
                <a:lnTo>
                  <a:pt x="672" y="312"/>
                </a:lnTo>
                <a:lnTo>
                  <a:pt x="672" y="310"/>
                </a:lnTo>
                <a:lnTo>
                  <a:pt x="672" y="309"/>
                </a:lnTo>
                <a:lnTo>
                  <a:pt x="674" y="309"/>
                </a:lnTo>
                <a:lnTo>
                  <a:pt x="674" y="308"/>
                </a:lnTo>
                <a:lnTo>
                  <a:pt x="672" y="306"/>
                </a:lnTo>
                <a:lnTo>
                  <a:pt x="671" y="306"/>
                </a:lnTo>
                <a:lnTo>
                  <a:pt x="671" y="305"/>
                </a:lnTo>
                <a:lnTo>
                  <a:pt x="670" y="306"/>
                </a:lnTo>
                <a:lnTo>
                  <a:pt x="670" y="305"/>
                </a:lnTo>
                <a:lnTo>
                  <a:pt x="670" y="304"/>
                </a:lnTo>
                <a:lnTo>
                  <a:pt x="670" y="302"/>
                </a:lnTo>
                <a:lnTo>
                  <a:pt x="670" y="301"/>
                </a:lnTo>
                <a:lnTo>
                  <a:pt x="671" y="301"/>
                </a:lnTo>
                <a:lnTo>
                  <a:pt x="671" y="300"/>
                </a:lnTo>
                <a:lnTo>
                  <a:pt x="671" y="301"/>
                </a:lnTo>
                <a:lnTo>
                  <a:pt x="672" y="301"/>
                </a:lnTo>
                <a:lnTo>
                  <a:pt x="672" y="300"/>
                </a:lnTo>
                <a:lnTo>
                  <a:pt x="674" y="300"/>
                </a:lnTo>
                <a:lnTo>
                  <a:pt x="674" y="299"/>
                </a:lnTo>
                <a:lnTo>
                  <a:pt x="676" y="299"/>
                </a:lnTo>
                <a:lnTo>
                  <a:pt x="678" y="299"/>
                </a:lnTo>
                <a:lnTo>
                  <a:pt x="679" y="299"/>
                </a:lnTo>
                <a:lnTo>
                  <a:pt x="680" y="299"/>
                </a:lnTo>
                <a:lnTo>
                  <a:pt x="682" y="299"/>
                </a:lnTo>
                <a:lnTo>
                  <a:pt x="682" y="297"/>
                </a:lnTo>
                <a:lnTo>
                  <a:pt x="683" y="297"/>
                </a:lnTo>
                <a:lnTo>
                  <a:pt x="683" y="296"/>
                </a:lnTo>
                <a:lnTo>
                  <a:pt x="682" y="296"/>
                </a:lnTo>
                <a:lnTo>
                  <a:pt x="680" y="296"/>
                </a:lnTo>
                <a:lnTo>
                  <a:pt x="679" y="297"/>
                </a:lnTo>
                <a:lnTo>
                  <a:pt x="678" y="297"/>
                </a:lnTo>
                <a:lnTo>
                  <a:pt x="676" y="297"/>
                </a:lnTo>
                <a:lnTo>
                  <a:pt x="675" y="297"/>
                </a:lnTo>
                <a:lnTo>
                  <a:pt x="674" y="299"/>
                </a:lnTo>
                <a:lnTo>
                  <a:pt x="672" y="299"/>
                </a:lnTo>
                <a:lnTo>
                  <a:pt x="671" y="297"/>
                </a:lnTo>
                <a:lnTo>
                  <a:pt x="672" y="297"/>
                </a:lnTo>
                <a:lnTo>
                  <a:pt x="672" y="296"/>
                </a:lnTo>
                <a:lnTo>
                  <a:pt x="674" y="295"/>
                </a:lnTo>
                <a:lnTo>
                  <a:pt x="674" y="296"/>
                </a:lnTo>
                <a:lnTo>
                  <a:pt x="674" y="295"/>
                </a:lnTo>
                <a:lnTo>
                  <a:pt x="674" y="293"/>
                </a:lnTo>
                <a:lnTo>
                  <a:pt x="672" y="293"/>
                </a:lnTo>
                <a:lnTo>
                  <a:pt x="672" y="292"/>
                </a:lnTo>
                <a:lnTo>
                  <a:pt x="672" y="289"/>
                </a:lnTo>
                <a:lnTo>
                  <a:pt x="671" y="289"/>
                </a:lnTo>
                <a:lnTo>
                  <a:pt x="671" y="288"/>
                </a:lnTo>
                <a:lnTo>
                  <a:pt x="672" y="288"/>
                </a:lnTo>
                <a:lnTo>
                  <a:pt x="674" y="287"/>
                </a:lnTo>
                <a:lnTo>
                  <a:pt x="674" y="285"/>
                </a:lnTo>
                <a:lnTo>
                  <a:pt x="675" y="284"/>
                </a:lnTo>
                <a:lnTo>
                  <a:pt x="676" y="284"/>
                </a:lnTo>
                <a:lnTo>
                  <a:pt x="678" y="284"/>
                </a:lnTo>
                <a:lnTo>
                  <a:pt x="679" y="284"/>
                </a:lnTo>
                <a:lnTo>
                  <a:pt x="680" y="284"/>
                </a:lnTo>
                <a:close/>
                <a:moveTo>
                  <a:pt x="765" y="283"/>
                </a:moveTo>
                <a:lnTo>
                  <a:pt x="767" y="284"/>
                </a:lnTo>
                <a:lnTo>
                  <a:pt x="765" y="284"/>
                </a:lnTo>
                <a:lnTo>
                  <a:pt x="764" y="284"/>
                </a:lnTo>
                <a:lnTo>
                  <a:pt x="764" y="283"/>
                </a:lnTo>
                <a:lnTo>
                  <a:pt x="765" y="283"/>
                </a:lnTo>
                <a:close/>
                <a:moveTo>
                  <a:pt x="693" y="280"/>
                </a:moveTo>
                <a:lnTo>
                  <a:pt x="692" y="282"/>
                </a:lnTo>
                <a:lnTo>
                  <a:pt x="691" y="282"/>
                </a:lnTo>
                <a:lnTo>
                  <a:pt x="692" y="280"/>
                </a:lnTo>
                <a:lnTo>
                  <a:pt x="693" y="280"/>
                </a:lnTo>
                <a:close/>
                <a:moveTo>
                  <a:pt x="1022" y="283"/>
                </a:moveTo>
                <a:lnTo>
                  <a:pt x="1022" y="282"/>
                </a:lnTo>
                <a:lnTo>
                  <a:pt x="1022" y="279"/>
                </a:lnTo>
                <a:lnTo>
                  <a:pt x="1022" y="280"/>
                </a:lnTo>
                <a:lnTo>
                  <a:pt x="1022" y="282"/>
                </a:lnTo>
                <a:lnTo>
                  <a:pt x="1022" y="283"/>
                </a:lnTo>
                <a:close/>
                <a:moveTo>
                  <a:pt x="764" y="282"/>
                </a:moveTo>
                <a:lnTo>
                  <a:pt x="763" y="280"/>
                </a:lnTo>
                <a:lnTo>
                  <a:pt x="761" y="279"/>
                </a:lnTo>
                <a:lnTo>
                  <a:pt x="763" y="279"/>
                </a:lnTo>
                <a:lnTo>
                  <a:pt x="764" y="280"/>
                </a:lnTo>
                <a:lnTo>
                  <a:pt x="764" y="282"/>
                </a:lnTo>
                <a:close/>
                <a:moveTo>
                  <a:pt x="765" y="278"/>
                </a:moveTo>
                <a:lnTo>
                  <a:pt x="765" y="276"/>
                </a:lnTo>
                <a:lnTo>
                  <a:pt x="765" y="278"/>
                </a:lnTo>
                <a:close/>
                <a:moveTo>
                  <a:pt x="682" y="275"/>
                </a:moveTo>
                <a:lnTo>
                  <a:pt x="683" y="275"/>
                </a:lnTo>
                <a:lnTo>
                  <a:pt x="683" y="276"/>
                </a:lnTo>
                <a:lnTo>
                  <a:pt x="682" y="276"/>
                </a:lnTo>
                <a:lnTo>
                  <a:pt x="680" y="276"/>
                </a:lnTo>
                <a:lnTo>
                  <a:pt x="680" y="278"/>
                </a:lnTo>
                <a:lnTo>
                  <a:pt x="679" y="278"/>
                </a:lnTo>
                <a:lnTo>
                  <a:pt x="679" y="276"/>
                </a:lnTo>
                <a:lnTo>
                  <a:pt x="680" y="275"/>
                </a:lnTo>
                <a:lnTo>
                  <a:pt x="682" y="275"/>
                </a:lnTo>
                <a:close/>
                <a:moveTo>
                  <a:pt x="680" y="272"/>
                </a:moveTo>
                <a:lnTo>
                  <a:pt x="679" y="272"/>
                </a:lnTo>
                <a:lnTo>
                  <a:pt x="680" y="272"/>
                </a:lnTo>
                <a:close/>
                <a:moveTo>
                  <a:pt x="1034" y="271"/>
                </a:moveTo>
                <a:lnTo>
                  <a:pt x="1034" y="272"/>
                </a:lnTo>
                <a:lnTo>
                  <a:pt x="1035" y="272"/>
                </a:lnTo>
                <a:lnTo>
                  <a:pt x="1036" y="274"/>
                </a:lnTo>
                <a:lnTo>
                  <a:pt x="1035" y="274"/>
                </a:lnTo>
                <a:lnTo>
                  <a:pt x="1035" y="275"/>
                </a:lnTo>
                <a:lnTo>
                  <a:pt x="1036" y="275"/>
                </a:lnTo>
                <a:lnTo>
                  <a:pt x="1036" y="276"/>
                </a:lnTo>
                <a:lnTo>
                  <a:pt x="1036" y="278"/>
                </a:lnTo>
                <a:lnTo>
                  <a:pt x="1034" y="275"/>
                </a:lnTo>
                <a:lnTo>
                  <a:pt x="1032" y="275"/>
                </a:lnTo>
                <a:lnTo>
                  <a:pt x="1032" y="274"/>
                </a:lnTo>
                <a:lnTo>
                  <a:pt x="1032" y="272"/>
                </a:lnTo>
                <a:lnTo>
                  <a:pt x="1032" y="271"/>
                </a:lnTo>
                <a:lnTo>
                  <a:pt x="1032" y="272"/>
                </a:lnTo>
                <a:lnTo>
                  <a:pt x="1034" y="272"/>
                </a:lnTo>
                <a:lnTo>
                  <a:pt x="1034" y="271"/>
                </a:lnTo>
                <a:close/>
                <a:moveTo>
                  <a:pt x="1035" y="272"/>
                </a:moveTo>
                <a:lnTo>
                  <a:pt x="1035" y="271"/>
                </a:lnTo>
                <a:lnTo>
                  <a:pt x="1035" y="272"/>
                </a:lnTo>
                <a:close/>
                <a:moveTo>
                  <a:pt x="730" y="272"/>
                </a:moveTo>
                <a:lnTo>
                  <a:pt x="729" y="272"/>
                </a:lnTo>
                <a:lnTo>
                  <a:pt x="729" y="271"/>
                </a:lnTo>
                <a:lnTo>
                  <a:pt x="730" y="272"/>
                </a:lnTo>
                <a:close/>
                <a:moveTo>
                  <a:pt x="1027" y="268"/>
                </a:moveTo>
                <a:lnTo>
                  <a:pt x="1027" y="267"/>
                </a:lnTo>
                <a:lnTo>
                  <a:pt x="1027" y="268"/>
                </a:lnTo>
                <a:close/>
                <a:moveTo>
                  <a:pt x="675" y="266"/>
                </a:moveTo>
                <a:lnTo>
                  <a:pt x="674" y="266"/>
                </a:lnTo>
                <a:lnTo>
                  <a:pt x="675" y="266"/>
                </a:lnTo>
                <a:close/>
                <a:moveTo>
                  <a:pt x="710" y="254"/>
                </a:moveTo>
                <a:lnTo>
                  <a:pt x="709" y="254"/>
                </a:lnTo>
                <a:lnTo>
                  <a:pt x="709" y="253"/>
                </a:lnTo>
                <a:lnTo>
                  <a:pt x="710" y="253"/>
                </a:lnTo>
                <a:lnTo>
                  <a:pt x="710" y="254"/>
                </a:lnTo>
                <a:close/>
                <a:moveTo>
                  <a:pt x="708" y="253"/>
                </a:moveTo>
                <a:lnTo>
                  <a:pt x="708" y="251"/>
                </a:lnTo>
                <a:lnTo>
                  <a:pt x="708" y="253"/>
                </a:lnTo>
                <a:close/>
                <a:moveTo>
                  <a:pt x="1285" y="245"/>
                </a:moveTo>
                <a:lnTo>
                  <a:pt x="1286" y="245"/>
                </a:lnTo>
                <a:lnTo>
                  <a:pt x="1288" y="245"/>
                </a:lnTo>
                <a:lnTo>
                  <a:pt x="1288" y="246"/>
                </a:lnTo>
                <a:lnTo>
                  <a:pt x="1288" y="245"/>
                </a:lnTo>
                <a:lnTo>
                  <a:pt x="1289" y="245"/>
                </a:lnTo>
                <a:lnTo>
                  <a:pt x="1290" y="246"/>
                </a:lnTo>
                <a:lnTo>
                  <a:pt x="1293" y="246"/>
                </a:lnTo>
                <a:lnTo>
                  <a:pt x="1294" y="246"/>
                </a:lnTo>
                <a:lnTo>
                  <a:pt x="1294" y="248"/>
                </a:lnTo>
                <a:lnTo>
                  <a:pt x="1296" y="248"/>
                </a:lnTo>
                <a:lnTo>
                  <a:pt x="1297" y="246"/>
                </a:lnTo>
                <a:lnTo>
                  <a:pt x="1298" y="246"/>
                </a:lnTo>
                <a:lnTo>
                  <a:pt x="1299" y="248"/>
                </a:lnTo>
                <a:lnTo>
                  <a:pt x="1301" y="246"/>
                </a:lnTo>
                <a:lnTo>
                  <a:pt x="1302" y="246"/>
                </a:lnTo>
                <a:lnTo>
                  <a:pt x="1303" y="246"/>
                </a:lnTo>
                <a:lnTo>
                  <a:pt x="1305" y="246"/>
                </a:lnTo>
                <a:lnTo>
                  <a:pt x="1305" y="248"/>
                </a:lnTo>
                <a:lnTo>
                  <a:pt x="1305" y="249"/>
                </a:lnTo>
                <a:lnTo>
                  <a:pt x="1306" y="249"/>
                </a:lnTo>
                <a:lnTo>
                  <a:pt x="1309" y="249"/>
                </a:lnTo>
                <a:lnTo>
                  <a:pt x="1310" y="249"/>
                </a:lnTo>
                <a:lnTo>
                  <a:pt x="1310" y="250"/>
                </a:lnTo>
                <a:lnTo>
                  <a:pt x="1309" y="250"/>
                </a:lnTo>
                <a:lnTo>
                  <a:pt x="1310" y="251"/>
                </a:lnTo>
                <a:lnTo>
                  <a:pt x="1311" y="251"/>
                </a:lnTo>
                <a:lnTo>
                  <a:pt x="1311" y="253"/>
                </a:lnTo>
                <a:lnTo>
                  <a:pt x="1313" y="254"/>
                </a:lnTo>
                <a:lnTo>
                  <a:pt x="1311" y="254"/>
                </a:lnTo>
                <a:lnTo>
                  <a:pt x="1311" y="255"/>
                </a:lnTo>
                <a:lnTo>
                  <a:pt x="1313" y="255"/>
                </a:lnTo>
                <a:lnTo>
                  <a:pt x="1313" y="257"/>
                </a:lnTo>
                <a:lnTo>
                  <a:pt x="1313" y="258"/>
                </a:lnTo>
                <a:lnTo>
                  <a:pt x="1314" y="258"/>
                </a:lnTo>
                <a:lnTo>
                  <a:pt x="1314" y="259"/>
                </a:lnTo>
                <a:lnTo>
                  <a:pt x="1315" y="259"/>
                </a:lnTo>
                <a:lnTo>
                  <a:pt x="1316" y="261"/>
                </a:lnTo>
                <a:lnTo>
                  <a:pt x="1316" y="262"/>
                </a:lnTo>
                <a:lnTo>
                  <a:pt x="1316" y="263"/>
                </a:lnTo>
                <a:lnTo>
                  <a:pt x="1318" y="265"/>
                </a:lnTo>
                <a:lnTo>
                  <a:pt x="1319" y="266"/>
                </a:lnTo>
                <a:lnTo>
                  <a:pt x="1319" y="267"/>
                </a:lnTo>
                <a:lnTo>
                  <a:pt x="1319" y="268"/>
                </a:lnTo>
                <a:lnTo>
                  <a:pt x="1318" y="268"/>
                </a:lnTo>
                <a:lnTo>
                  <a:pt x="1318" y="270"/>
                </a:lnTo>
                <a:lnTo>
                  <a:pt x="1318" y="271"/>
                </a:lnTo>
                <a:lnTo>
                  <a:pt x="1316" y="272"/>
                </a:lnTo>
                <a:lnTo>
                  <a:pt x="1316" y="274"/>
                </a:lnTo>
                <a:lnTo>
                  <a:pt x="1318" y="275"/>
                </a:lnTo>
                <a:lnTo>
                  <a:pt x="1318" y="276"/>
                </a:lnTo>
                <a:lnTo>
                  <a:pt x="1318" y="278"/>
                </a:lnTo>
                <a:lnTo>
                  <a:pt x="1318" y="279"/>
                </a:lnTo>
                <a:lnTo>
                  <a:pt x="1316" y="279"/>
                </a:lnTo>
                <a:lnTo>
                  <a:pt x="1316" y="280"/>
                </a:lnTo>
                <a:lnTo>
                  <a:pt x="1316" y="282"/>
                </a:lnTo>
                <a:lnTo>
                  <a:pt x="1316" y="283"/>
                </a:lnTo>
                <a:lnTo>
                  <a:pt x="1316" y="284"/>
                </a:lnTo>
                <a:lnTo>
                  <a:pt x="1315" y="285"/>
                </a:lnTo>
                <a:lnTo>
                  <a:pt x="1314" y="287"/>
                </a:lnTo>
                <a:lnTo>
                  <a:pt x="1313" y="288"/>
                </a:lnTo>
                <a:lnTo>
                  <a:pt x="1313" y="289"/>
                </a:lnTo>
                <a:lnTo>
                  <a:pt x="1311" y="289"/>
                </a:lnTo>
                <a:lnTo>
                  <a:pt x="1310" y="291"/>
                </a:lnTo>
                <a:lnTo>
                  <a:pt x="1309" y="291"/>
                </a:lnTo>
                <a:lnTo>
                  <a:pt x="1306" y="293"/>
                </a:lnTo>
                <a:lnTo>
                  <a:pt x="1305" y="293"/>
                </a:lnTo>
                <a:lnTo>
                  <a:pt x="1305" y="295"/>
                </a:lnTo>
                <a:lnTo>
                  <a:pt x="1305" y="296"/>
                </a:lnTo>
                <a:lnTo>
                  <a:pt x="1303" y="296"/>
                </a:lnTo>
                <a:lnTo>
                  <a:pt x="1305" y="296"/>
                </a:lnTo>
                <a:lnTo>
                  <a:pt x="1305" y="297"/>
                </a:lnTo>
                <a:lnTo>
                  <a:pt x="1305" y="299"/>
                </a:lnTo>
                <a:lnTo>
                  <a:pt x="1303" y="299"/>
                </a:lnTo>
                <a:lnTo>
                  <a:pt x="1302" y="296"/>
                </a:lnTo>
                <a:lnTo>
                  <a:pt x="1302" y="295"/>
                </a:lnTo>
                <a:lnTo>
                  <a:pt x="1301" y="295"/>
                </a:lnTo>
                <a:lnTo>
                  <a:pt x="1301" y="293"/>
                </a:lnTo>
                <a:lnTo>
                  <a:pt x="1299" y="293"/>
                </a:lnTo>
                <a:lnTo>
                  <a:pt x="1299" y="292"/>
                </a:lnTo>
                <a:lnTo>
                  <a:pt x="1298" y="292"/>
                </a:lnTo>
                <a:lnTo>
                  <a:pt x="1297" y="291"/>
                </a:lnTo>
                <a:lnTo>
                  <a:pt x="1296" y="291"/>
                </a:lnTo>
                <a:lnTo>
                  <a:pt x="1294" y="291"/>
                </a:lnTo>
                <a:lnTo>
                  <a:pt x="1294" y="289"/>
                </a:lnTo>
                <a:lnTo>
                  <a:pt x="1294" y="291"/>
                </a:lnTo>
                <a:lnTo>
                  <a:pt x="1292" y="291"/>
                </a:lnTo>
                <a:lnTo>
                  <a:pt x="1292" y="289"/>
                </a:lnTo>
                <a:lnTo>
                  <a:pt x="1290" y="289"/>
                </a:lnTo>
                <a:lnTo>
                  <a:pt x="1289" y="288"/>
                </a:lnTo>
                <a:lnTo>
                  <a:pt x="1288" y="288"/>
                </a:lnTo>
                <a:lnTo>
                  <a:pt x="1288" y="285"/>
                </a:lnTo>
                <a:lnTo>
                  <a:pt x="1286" y="284"/>
                </a:lnTo>
                <a:lnTo>
                  <a:pt x="1286" y="283"/>
                </a:lnTo>
                <a:lnTo>
                  <a:pt x="1286" y="282"/>
                </a:lnTo>
                <a:lnTo>
                  <a:pt x="1286" y="280"/>
                </a:lnTo>
                <a:lnTo>
                  <a:pt x="1285" y="280"/>
                </a:lnTo>
                <a:lnTo>
                  <a:pt x="1285" y="279"/>
                </a:lnTo>
                <a:lnTo>
                  <a:pt x="1282" y="276"/>
                </a:lnTo>
                <a:lnTo>
                  <a:pt x="1281" y="276"/>
                </a:lnTo>
                <a:lnTo>
                  <a:pt x="1280" y="275"/>
                </a:lnTo>
                <a:lnTo>
                  <a:pt x="1279" y="275"/>
                </a:lnTo>
                <a:lnTo>
                  <a:pt x="1277" y="274"/>
                </a:lnTo>
                <a:lnTo>
                  <a:pt x="1276" y="274"/>
                </a:lnTo>
                <a:lnTo>
                  <a:pt x="1275" y="274"/>
                </a:lnTo>
                <a:lnTo>
                  <a:pt x="1273" y="272"/>
                </a:lnTo>
                <a:lnTo>
                  <a:pt x="1272" y="271"/>
                </a:lnTo>
                <a:lnTo>
                  <a:pt x="1271" y="271"/>
                </a:lnTo>
                <a:lnTo>
                  <a:pt x="1269" y="271"/>
                </a:lnTo>
                <a:lnTo>
                  <a:pt x="1268" y="271"/>
                </a:lnTo>
                <a:lnTo>
                  <a:pt x="1268" y="270"/>
                </a:lnTo>
                <a:lnTo>
                  <a:pt x="1267" y="270"/>
                </a:lnTo>
                <a:lnTo>
                  <a:pt x="1265" y="270"/>
                </a:lnTo>
                <a:lnTo>
                  <a:pt x="1264" y="270"/>
                </a:lnTo>
                <a:lnTo>
                  <a:pt x="1263" y="270"/>
                </a:lnTo>
                <a:lnTo>
                  <a:pt x="1262" y="268"/>
                </a:lnTo>
                <a:lnTo>
                  <a:pt x="1260" y="267"/>
                </a:lnTo>
                <a:lnTo>
                  <a:pt x="1259" y="266"/>
                </a:lnTo>
                <a:lnTo>
                  <a:pt x="1259" y="265"/>
                </a:lnTo>
                <a:lnTo>
                  <a:pt x="1258" y="265"/>
                </a:lnTo>
                <a:lnTo>
                  <a:pt x="1258" y="263"/>
                </a:lnTo>
                <a:lnTo>
                  <a:pt x="1258" y="262"/>
                </a:lnTo>
                <a:lnTo>
                  <a:pt x="1256" y="261"/>
                </a:lnTo>
                <a:lnTo>
                  <a:pt x="1256" y="259"/>
                </a:lnTo>
                <a:lnTo>
                  <a:pt x="1256" y="258"/>
                </a:lnTo>
                <a:lnTo>
                  <a:pt x="1258" y="257"/>
                </a:lnTo>
                <a:lnTo>
                  <a:pt x="1258" y="255"/>
                </a:lnTo>
                <a:lnTo>
                  <a:pt x="1258" y="254"/>
                </a:lnTo>
                <a:lnTo>
                  <a:pt x="1259" y="254"/>
                </a:lnTo>
                <a:lnTo>
                  <a:pt x="1260" y="253"/>
                </a:lnTo>
                <a:lnTo>
                  <a:pt x="1262" y="253"/>
                </a:lnTo>
                <a:lnTo>
                  <a:pt x="1262" y="251"/>
                </a:lnTo>
                <a:lnTo>
                  <a:pt x="1262" y="250"/>
                </a:lnTo>
                <a:lnTo>
                  <a:pt x="1263" y="249"/>
                </a:lnTo>
                <a:lnTo>
                  <a:pt x="1264" y="249"/>
                </a:lnTo>
                <a:lnTo>
                  <a:pt x="1265" y="249"/>
                </a:lnTo>
                <a:lnTo>
                  <a:pt x="1267" y="249"/>
                </a:lnTo>
                <a:lnTo>
                  <a:pt x="1267" y="248"/>
                </a:lnTo>
                <a:lnTo>
                  <a:pt x="1268" y="248"/>
                </a:lnTo>
                <a:lnTo>
                  <a:pt x="1269" y="248"/>
                </a:lnTo>
                <a:lnTo>
                  <a:pt x="1271" y="246"/>
                </a:lnTo>
                <a:lnTo>
                  <a:pt x="1272" y="246"/>
                </a:lnTo>
                <a:lnTo>
                  <a:pt x="1272" y="245"/>
                </a:lnTo>
                <a:lnTo>
                  <a:pt x="1273" y="246"/>
                </a:lnTo>
                <a:lnTo>
                  <a:pt x="1275" y="246"/>
                </a:lnTo>
                <a:lnTo>
                  <a:pt x="1276" y="246"/>
                </a:lnTo>
                <a:lnTo>
                  <a:pt x="1277" y="246"/>
                </a:lnTo>
                <a:lnTo>
                  <a:pt x="1279" y="246"/>
                </a:lnTo>
                <a:lnTo>
                  <a:pt x="1280" y="245"/>
                </a:lnTo>
                <a:lnTo>
                  <a:pt x="1281" y="245"/>
                </a:lnTo>
                <a:lnTo>
                  <a:pt x="1282" y="244"/>
                </a:lnTo>
                <a:lnTo>
                  <a:pt x="1284" y="244"/>
                </a:lnTo>
                <a:lnTo>
                  <a:pt x="1285" y="244"/>
                </a:lnTo>
                <a:lnTo>
                  <a:pt x="1285" y="245"/>
                </a:lnTo>
                <a:close/>
                <a:moveTo>
                  <a:pt x="1216" y="237"/>
                </a:moveTo>
                <a:lnTo>
                  <a:pt x="1216" y="236"/>
                </a:lnTo>
                <a:lnTo>
                  <a:pt x="1216" y="237"/>
                </a:lnTo>
                <a:close/>
                <a:moveTo>
                  <a:pt x="1233" y="233"/>
                </a:moveTo>
                <a:lnTo>
                  <a:pt x="1233" y="232"/>
                </a:lnTo>
                <a:lnTo>
                  <a:pt x="1234" y="233"/>
                </a:lnTo>
                <a:lnTo>
                  <a:pt x="1233" y="233"/>
                </a:lnTo>
                <a:close/>
                <a:moveTo>
                  <a:pt x="1214" y="230"/>
                </a:moveTo>
                <a:lnTo>
                  <a:pt x="1214" y="229"/>
                </a:lnTo>
                <a:lnTo>
                  <a:pt x="1214" y="230"/>
                </a:lnTo>
                <a:close/>
                <a:moveTo>
                  <a:pt x="1217" y="225"/>
                </a:moveTo>
                <a:lnTo>
                  <a:pt x="1216" y="227"/>
                </a:lnTo>
                <a:lnTo>
                  <a:pt x="1214" y="227"/>
                </a:lnTo>
                <a:lnTo>
                  <a:pt x="1214" y="225"/>
                </a:lnTo>
                <a:lnTo>
                  <a:pt x="1216" y="224"/>
                </a:lnTo>
                <a:lnTo>
                  <a:pt x="1216" y="223"/>
                </a:lnTo>
                <a:lnTo>
                  <a:pt x="1217" y="221"/>
                </a:lnTo>
                <a:lnTo>
                  <a:pt x="1217" y="223"/>
                </a:lnTo>
                <a:lnTo>
                  <a:pt x="1217" y="224"/>
                </a:lnTo>
                <a:lnTo>
                  <a:pt x="1217" y="225"/>
                </a:lnTo>
                <a:lnTo>
                  <a:pt x="1216" y="225"/>
                </a:lnTo>
                <a:lnTo>
                  <a:pt x="1217" y="225"/>
                </a:lnTo>
                <a:close/>
                <a:moveTo>
                  <a:pt x="1226" y="217"/>
                </a:moveTo>
                <a:lnTo>
                  <a:pt x="1227" y="217"/>
                </a:lnTo>
                <a:lnTo>
                  <a:pt x="1227" y="219"/>
                </a:lnTo>
                <a:lnTo>
                  <a:pt x="1227" y="220"/>
                </a:lnTo>
                <a:lnTo>
                  <a:pt x="1226" y="221"/>
                </a:lnTo>
                <a:lnTo>
                  <a:pt x="1227" y="221"/>
                </a:lnTo>
                <a:lnTo>
                  <a:pt x="1227" y="223"/>
                </a:lnTo>
                <a:lnTo>
                  <a:pt x="1227" y="224"/>
                </a:lnTo>
                <a:lnTo>
                  <a:pt x="1227" y="225"/>
                </a:lnTo>
                <a:lnTo>
                  <a:pt x="1229" y="227"/>
                </a:lnTo>
                <a:lnTo>
                  <a:pt x="1230" y="227"/>
                </a:lnTo>
                <a:lnTo>
                  <a:pt x="1230" y="228"/>
                </a:lnTo>
                <a:lnTo>
                  <a:pt x="1230" y="229"/>
                </a:lnTo>
                <a:lnTo>
                  <a:pt x="1230" y="230"/>
                </a:lnTo>
                <a:lnTo>
                  <a:pt x="1230" y="232"/>
                </a:lnTo>
                <a:lnTo>
                  <a:pt x="1230" y="233"/>
                </a:lnTo>
                <a:lnTo>
                  <a:pt x="1231" y="233"/>
                </a:lnTo>
                <a:lnTo>
                  <a:pt x="1233" y="233"/>
                </a:lnTo>
                <a:lnTo>
                  <a:pt x="1233" y="234"/>
                </a:lnTo>
                <a:lnTo>
                  <a:pt x="1234" y="236"/>
                </a:lnTo>
                <a:lnTo>
                  <a:pt x="1234" y="237"/>
                </a:lnTo>
                <a:lnTo>
                  <a:pt x="1234" y="241"/>
                </a:lnTo>
                <a:lnTo>
                  <a:pt x="1234" y="242"/>
                </a:lnTo>
                <a:lnTo>
                  <a:pt x="1234" y="244"/>
                </a:lnTo>
                <a:lnTo>
                  <a:pt x="1234" y="246"/>
                </a:lnTo>
                <a:lnTo>
                  <a:pt x="1233" y="246"/>
                </a:lnTo>
                <a:lnTo>
                  <a:pt x="1233" y="248"/>
                </a:lnTo>
                <a:lnTo>
                  <a:pt x="1231" y="249"/>
                </a:lnTo>
                <a:lnTo>
                  <a:pt x="1230" y="249"/>
                </a:lnTo>
                <a:lnTo>
                  <a:pt x="1229" y="250"/>
                </a:lnTo>
                <a:lnTo>
                  <a:pt x="1227" y="250"/>
                </a:lnTo>
                <a:lnTo>
                  <a:pt x="1226" y="250"/>
                </a:lnTo>
                <a:lnTo>
                  <a:pt x="1225" y="250"/>
                </a:lnTo>
                <a:lnTo>
                  <a:pt x="1224" y="249"/>
                </a:lnTo>
                <a:lnTo>
                  <a:pt x="1222" y="248"/>
                </a:lnTo>
                <a:lnTo>
                  <a:pt x="1221" y="248"/>
                </a:lnTo>
                <a:lnTo>
                  <a:pt x="1221" y="245"/>
                </a:lnTo>
                <a:lnTo>
                  <a:pt x="1221" y="244"/>
                </a:lnTo>
                <a:lnTo>
                  <a:pt x="1220" y="244"/>
                </a:lnTo>
                <a:lnTo>
                  <a:pt x="1220" y="242"/>
                </a:lnTo>
                <a:lnTo>
                  <a:pt x="1218" y="242"/>
                </a:lnTo>
                <a:lnTo>
                  <a:pt x="1218" y="241"/>
                </a:lnTo>
                <a:lnTo>
                  <a:pt x="1218" y="240"/>
                </a:lnTo>
                <a:lnTo>
                  <a:pt x="1217" y="240"/>
                </a:lnTo>
                <a:lnTo>
                  <a:pt x="1217" y="238"/>
                </a:lnTo>
                <a:lnTo>
                  <a:pt x="1217" y="237"/>
                </a:lnTo>
                <a:lnTo>
                  <a:pt x="1218" y="237"/>
                </a:lnTo>
                <a:lnTo>
                  <a:pt x="1220" y="237"/>
                </a:lnTo>
                <a:lnTo>
                  <a:pt x="1220" y="236"/>
                </a:lnTo>
                <a:lnTo>
                  <a:pt x="1218" y="234"/>
                </a:lnTo>
                <a:lnTo>
                  <a:pt x="1218" y="233"/>
                </a:lnTo>
                <a:lnTo>
                  <a:pt x="1217" y="233"/>
                </a:lnTo>
                <a:lnTo>
                  <a:pt x="1216" y="233"/>
                </a:lnTo>
                <a:lnTo>
                  <a:pt x="1217" y="233"/>
                </a:lnTo>
                <a:lnTo>
                  <a:pt x="1217" y="230"/>
                </a:lnTo>
                <a:lnTo>
                  <a:pt x="1217" y="229"/>
                </a:lnTo>
                <a:lnTo>
                  <a:pt x="1216" y="229"/>
                </a:lnTo>
                <a:lnTo>
                  <a:pt x="1216" y="228"/>
                </a:lnTo>
                <a:lnTo>
                  <a:pt x="1217" y="228"/>
                </a:lnTo>
                <a:lnTo>
                  <a:pt x="1218" y="227"/>
                </a:lnTo>
                <a:lnTo>
                  <a:pt x="1220" y="227"/>
                </a:lnTo>
                <a:lnTo>
                  <a:pt x="1221" y="228"/>
                </a:lnTo>
                <a:lnTo>
                  <a:pt x="1221" y="227"/>
                </a:lnTo>
                <a:lnTo>
                  <a:pt x="1221" y="225"/>
                </a:lnTo>
                <a:lnTo>
                  <a:pt x="1222" y="224"/>
                </a:lnTo>
                <a:lnTo>
                  <a:pt x="1221" y="224"/>
                </a:lnTo>
                <a:lnTo>
                  <a:pt x="1220" y="224"/>
                </a:lnTo>
                <a:lnTo>
                  <a:pt x="1221" y="223"/>
                </a:lnTo>
                <a:lnTo>
                  <a:pt x="1221" y="221"/>
                </a:lnTo>
                <a:lnTo>
                  <a:pt x="1222" y="220"/>
                </a:lnTo>
                <a:lnTo>
                  <a:pt x="1222" y="219"/>
                </a:lnTo>
                <a:lnTo>
                  <a:pt x="1222" y="217"/>
                </a:lnTo>
                <a:lnTo>
                  <a:pt x="1224" y="217"/>
                </a:lnTo>
                <a:lnTo>
                  <a:pt x="1224" y="216"/>
                </a:lnTo>
                <a:lnTo>
                  <a:pt x="1225" y="216"/>
                </a:lnTo>
                <a:lnTo>
                  <a:pt x="1226" y="217"/>
                </a:lnTo>
                <a:close/>
                <a:moveTo>
                  <a:pt x="1220" y="216"/>
                </a:moveTo>
                <a:lnTo>
                  <a:pt x="1220" y="217"/>
                </a:lnTo>
                <a:lnTo>
                  <a:pt x="1220" y="219"/>
                </a:lnTo>
                <a:lnTo>
                  <a:pt x="1217" y="220"/>
                </a:lnTo>
                <a:lnTo>
                  <a:pt x="1217" y="219"/>
                </a:lnTo>
                <a:lnTo>
                  <a:pt x="1216" y="219"/>
                </a:lnTo>
                <a:lnTo>
                  <a:pt x="1214" y="219"/>
                </a:lnTo>
                <a:lnTo>
                  <a:pt x="1213" y="219"/>
                </a:lnTo>
                <a:lnTo>
                  <a:pt x="1213" y="217"/>
                </a:lnTo>
                <a:lnTo>
                  <a:pt x="1214" y="217"/>
                </a:lnTo>
                <a:lnTo>
                  <a:pt x="1214" y="216"/>
                </a:lnTo>
                <a:lnTo>
                  <a:pt x="1214" y="217"/>
                </a:lnTo>
                <a:lnTo>
                  <a:pt x="1216" y="216"/>
                </a:lnTo>
                <a:lnTo>
                  <a:pt x="1217" y="216"/>
                </a:lnTo>
                <a:lnTo>
                  <a:pt x="1218" y="215"/>
                </a:lnTo>
                <a:lnTo>
                  <a:pt x="1220" y="215"/>
                </a:lnTo>
                <a:lnTo>
                  <a:pt x="1220" y="216"/>
                </a:lnTo>
                <a:close/>
                <a:moveTo>
                  <a:pt x="1197" y="216"/>
                </a:moveTo>
                <a:lnTo>
                  <a:pt x="1196" y="216"/>
                </a:lnTo>
                <a:lnTo>
                  <a:pt x="1196" y="215"/>
                </a:lnTo>
                <a:lnTo>
                  <a:pt x="1197" y="216"/>
                </a:lnTo>
                <a:close/>
                <a:moveTo>
                  <a:pt x="798" y="210"/>
                </a:moveTo>
                <a:lnTo>
                  <a:pt x="797" y="210"/>
                </a:lnTo>
                <a:lnTo>
                  <a:pt x="797" y="208"/>
                </a:lnTo>
                <a:lnTo>
                  <a:pt x="798" y="208"/>
                </a:lnTo>
                <a:lnTo>
                  <a:pt x="798" y="210"/>
                </a:lnTo>
                <a:close/>
                <a:moveTo>
                  <a:pt x="803" y="207"/>
                </a:moveTo>
                <a:lnTo>
                  <a:pt x="802" y="207"/>
                </a:lnTo>
                <a:lnTo>
                  <a:pt x="803" y="207"/>
                </a:lnTo>
                <a:close/>
                <a:moveTo>
                  <a:pt x="1214" y="211"/>
                </a:moveTo>
                <a:lnTo>
                  <a:pt x="1214" y="212"/>
                </a:lnTo>
                <a:lnTo>
                  <a:pt x="1214" y="211"/>
                </a:lnTo>
                <a:lnTo>
                  <a:pt x="1213" y="211"/>
                </a:lnTo>
                <a:lnTo>
                  <a:pt x="1213" y="210"/>
                </a:lnTo>
                <a:lnTo>
                  <a:pt x="1212" y="210"/>
                </a:lnTo>
                <a:lnTo>
                  <a:pt x="1212" y="208"/>
                </a:lnTo>
                <a:lnTo>
                  <a:pt x="1214" y="206"/>
                </a:lnTo>
                <a:lnTo>
                  <a:pt x="1216" y="207"/>
                </a:lnTo>
                <a:lnTo>
                  <a:pt x="1216" y="208"/>
                </a:lnTo>
                <a:lnTo>
                  <a:pt x="1216" y="210"/>
                </a:lnTo>
                <a:lnTo>
                  <a:pt x="1214" y="211"/>
                </a:lnTo>
                <a:close/>
                <a:moveTo>
                  <a:pt x="1186" y="206"/>
                </a:moveTo>
                <a:lnTo>
                  <a:pt x="1187" y="206"/>
                </a:lnTo>
                <a:lnTo>
                  <a:pt x="1190" y="208"/>
                </a:lnTo>
                <a:lnTo>
                  <a:pt x="1191" y="208"/>
                </a:lnTo>
                <a:lnTo>
                  <a:pt x="1192" y="208"/>
                </a:lnTo>
                <a:lnTo>
                  <a:pt x="1193" y="208"/>
                </a:lnTo>
                <a:lnTo>
                  <a:pt x="1195" y="208"/>
                </a:lnTo>
                <a:lnTo>
                  <a:pt x="1195" y="210"/>
                </a:lnTo>
                <a:lnTo>
                  <a:pt x="1196" y="211"/>
                </a:lnTo>
                <a:lnTo>
                  <a:pt x="1196" y="213"/>
                </a:lnTo>
                <a:lnTo>
                  <a:pt x="1196" y="215"/>
                </a:lnTo>
                <a:lnTo>
                  <a:pt x="1195" y="215"/>
                </a:lnTo>
                <a:lnTo>
                  <a:pt x="1193" y="216"/>
                </a:lnTo>
                <a:lnTo>
                  <a:pt x="1191" y="216"/>
                </a:lnTo>
                <a:lnTo>
                  <a:pt x="1190" y="215"/>
                </a:lnTo>
                <a:lnTo>
                  <a:pt x="1188" y="215"/>
                </a:lnTo>
                <a:lnTo>
                  <a:pt x="1188" y="216"/>
                </a:lnTo>
                <a:lnTo>
                  <a:pt x="1188" y="217"/>
                </a:lnTo>
                <a:lnTo>
                  <a:pt x="1187" y="217"/>
                </a:lnTo>
                <a:lnTo>
                  <a:pt x="1187" y="219"/>
                </a:lnTo>
                <a:lnTo>
                  <a:pt x="1188" y="219"/>
                </a:lnTo>
                <a:lnTo>
                  <a:pt x="1188" y="220"/>
                </a:lnTo>
                <a:lnTo>
                  <a:pt x="1190" y="220"/>
                </a:lnTo>
                <a:lnTo>
                  <a:pt x="1190" y="221"/>
                </a:lnTo>
                <a:lnTo>
                  <a:pt x="1190" y="223"/>
                </a:lnTo>
                <a:lnTo>
                  <a:pt x="1190" y="224"/>
                </a:lnTo>
                <a:lnTo>
                  <a:pt x="1191" y="224"/>
                </a:lnTo>
                <a:lnTo>
                  <a:pt x="1191" y="225"/>
                </a:lnTo>
                <a:lnTo>
                  <a:pt x="1191" y="227"/>
                </a:lnTo>
                <a:lnTo>
                  <a:pt x="1191" y="228"/>
                </a:lnTo>
                <a:lnTo>
                  <a:pt x="1191" y="229"/>
                </a:lnTo>
                <a:lnTo>
                  <a:pt x="1190" y="230"/>
                </a:lnTo>
                <a:lnTo>
                  <a:pt x="1190" y="232"/>
                </a:lnTo>
                <a:lnTo>
                  <a:pt x="1191" y="232"/>
                </a:lnTo>
                <a:lnTo>
                  <a:pt x="1191" y="233"/>
                </a:lnTo>
                <a:lnTo>
                  <a:pt x="1191" y="234"/>
                </a:lnTo>
                <a:lnTo>
                  <a:pt x="1191" y="236"/>
                </a:lnTo>
                <a:lnTo>
                  <a:pt x="1191" y="237"/>
                </a:lnTo>
                <a:lnTo>
                  <a:pt x="1188" y="238"/>
                </a:lnTo>
                <a:lnTo>
                  <a:pt x="1188" y="240"/>
                </a:lnTo>
                <a:lnTo>
                  <a:pt x="1187" y="240"/>
                </a:lnTo>
                <a:lnTo>
                  <a:pt x="1187" y="241"/>
                </a:lnTo>
                <a:lnTo>
                  <a:pt x="1187" y="242"/>
                </a:lnTo>
                <a:lnTo>
                  <a:pt x="1187" y="244"/>
                </a:lnTo>
                <a:lnTo>
                  <a:pt x="1186" y="245"/>
                </a:lnTo>
                <a:lnTo>
                  <a:pt x="1186" y="246"/>
                </a:lnTo>
                <a:lnTo>
                  <a:pt x="1186" y="249"/>
                </a:lnTo>
                <a:lnTo>
                  <a:pt x="1186" y="250"/>
                </a:lnTo>
                <a:lnTo>
                  <a:pt x="1184" y="250"/>
                </a:lnTo>
                <a:lnTo>
                  <a:pt x="1184" y="251"/>
                </a:lnTo>
                <a:lnTo>
                  <a:pt x="1184" y="253"/>
                </a:lnTo>
                <a:lnTo>
                  <a:pt x="1184" y="254"/>
                </a:lnTo>
                <a:lnTo>
                  <a:pt x="1184" y="255"/>
                </a:lnTo>
                <a:lnTo>
                  <a:pt x="1184" y="258"/>
                </a:lnTo>
                <a:lnTo>
                  <a:pt x="1184" y="261"/>
                </a:lnTo>
                <a:lnTo>
                  <a:pt x="1184" y="262"/>
                </a:lnTo>
                <a:lnTo>
                  <a:pt x="1184" y="263"/>
                </a:lnTo>
                <a:lnTo>
                  <a:pt x="1184" y="265"/>
                </a:lnTo>
                <a:lnTo>
                  <a:pt x="1184" y="266"/>
                </a:lnTo>
                <a:lnTo>
                  <a:pt x="1183" y="267"/>
                </a:lnTo>
                <a:lnTo>
                  <a:pt x="1183" y="268"/>
                </a:lnTo>
                <a:lnTo>
                  <a:pt x="1182" y="268"/>
                </a:lnTo>
                <a:lnTo>
                  <a:pt x="1182" y="270"/>
                </a:lnTo>
                <a:lnTo>
                  <a:pt x="1182" y="271"/>
                </a:lnTo>
                <a:lnTo>
                  <a:pt x="1182" y="272"/>
                </a:lnTo>
                <a:lnTo>
                  <a:pt x="1182" y="274"/>
                </a:lnTo>
                <a:lnTo>
                  <a:pt x="1182" y="275"/>
                </a:lnTo>
                <a:lnTo>
                  <a:pt x="1182" y="276"/>
                </a:lnTo>
                <a:lnTo>
                  <a:pt x="1182" y="278"/>
                </a:lnTo>
                <a:lnTo>
                  <a:pt x="1180" y="282"/>
                </a:lnTo>
                <a:lnTo>
                  <a:pt x="1180" y="283"/>
                </a:lnTo>
                <a:lnTo>
                  <a:pt x="1179" y="283"/>
                </a:lnTo>
                <a:lnTo>
                  <a:pt x="1179" y="284"/>
                </a:lnTo>
                <a:lnTo>
                  <a:pt x="1179" y="285"/>
                </a:lnTo>
                <a:lnTo>
                  <a:pt x="1178" y="287"/>
                </a:lnTo>
                <a:lnTo>
                  <a:pt x="1179" y="287"/>
                </a:lnTo>
                <a:lnTo>
                  <a:pt x="1179" y="288"/>
                </a:lnTo>
                <a:lnTo>
                  <a:pt x="1179" y="289"/>
                </a:lnTo>
                <a:lnTo>
                  <a:pt x="1178" y="289"/>
                </a:lnTo>
                <a:lnTo>
                  <a:pt x="1176" y="292"/>
                </a:lnTo>
                <a:lnTo>
                  <a:pt x="1176" y="293"/>
                </a:lnTo>
                <a:lnTo>
                  <a:pt x="1175" y="295"/>
                </a:lnTo>
                <a:lnTo>
                  <a:pt x="1175" y="296"/>
                </a:lnTo>
                <a:lnTo>
                  <a:pt x="1175" y="297"/>
                </a:lnTo>
                <a:lnTo>
                  <a:pt x="1174" y="297"/>
                </a:lnTo>
                <a:lnTo>
                  <a:pt x="1174" y="299"/>
                </a:lnTo>
                <a:lnTo>
                  <a:pt x="1172" y="300"/>
                </a:lnTo>
                <a:lnTo>
                  <a:pt x="1172" y="301"/>
                </a:lnTo>
                <a:lnTo>
                  <a:pt x="1172" y="302"/>
                </a:lnTo>
                <a:lnTo>
                  <a:pt x="1171" y="304"/>
                </a:lnTo>
                <a:lnTo>
                  <a:pt x="1172" y="304"/>
                </a:lnTo>
                <a:lnTo>
                  <a:pt x="1172" y="305"/>
                </a:lnTo>
                <a:lnTo>
                  <a:pt x="1171" y="305"/>
                </a:lnTo>
                <a:lnTo>
                  <a:pt x="1170" y="306"/>
                </a:lnTo>
                <a:lnTo>
                  <a:pt x="1169" y="308"/>
                </a:lnTo>
                <a:lnTo>
                  <a:pt x="1170" y="308"/>
                </a:lnTo>
                <a:lnTo>
                  <a:pt x="1171" y="309"/>
                </a:lnTo>
                <a:lnTo>
                  <a:pt x="1170" y="309"/>
                </a:lnTo>
                <a:lnTo>
                  <a:pt x="1169" y="309"/>
                </a:lnTo>
                <a:lnTo>
                  <a:pt x="1170" y="309"/>
                </a:lnTo>
                <a:lnTo>
                  <a:pt x="1170" y="310"/>
                </a:lnTo>
                <a:lnTo>
                  <a:pt x="1170" y="312"/>
                </a:lnTo>
                <a:lnTo>
                  <a:pt x="1171" y="312"/>
                </a:lnTo>
                <a:lnTo>
                  <a:pt x="1170" y="313"/>
                </a:lnTo>
                <a:lnTo>
                  <a:pt x="1170" y="314"/>
                </a:lnTo>
                <a:lnTo>
                  <a:pt x="1170" y="316"/>
                </a:lnTo>
                <a:lnTo>
                  <a:pt x="1171" y="314"/>
                </a:lnTo>
                <a:lnTo>
                  <a:pt x="1172" y="314"/>
                </a:lnTo>
                <a:lnTo>
                  <a:pt x="1172" y="316"/>
                </a:lnTo>
                <a:lnTo>
                  <a:pt x="1174" y="316"/>
                </a:lnTo>
                <a:lnTo>
                  <a:pt x="1175" y="316"/>
                </a:lnTo>
                <a:lnTo>
                  <a:pt x="1175" y="317"/>
                </a:lnTo>
                <a:lnTo>
                  <a:pt x="1175" y="318"/>
                </a:lnTo>
                <a:lnTo>
                  <a:pt x="1175" y="320"/>
                </a:lnTo>
                <a:lnTo>
                  <a:pt x="1174" y="320"/>
                </a:lnTo>
                <a:lnTo>
                  <a:pt x="1172" y="321"/>
                </a:lnTo>
                <a:lnTo>
                  <a:pt x="1171" y="320"/>
                </a:lnTo>
                <a:lnTo>
                  <a:pt x="1171" y="318"/>
                </a:lnTo>
                <a:lnTo>
                  <a:pt x="1170" y="318"/>
                </a:lnTo>
                <a:lnTo>
                  <a:pt x="1169" y="320"/>
                </a:lnTo>
                <a:lnTo>
                  <a:pt x="1169" y="321"/>
                </a:lnTo>
                <a:lnTo>
                  <a:pt x="1167" y="322"/>
                </a:lnTo>
                <a:lnTo>
                  <a:pt x="1167" y="323"/>
                </a:lnTo>
                <a:lnTo>
                  <a:pt x="1166" y="325"/>
                </a:lnTo>
                <a:lnTo>
                  <a:pt x="1166" y="326"/>
                </a:lnTo>
                <a:lnTo>
                  <a:pt x="1165" y="325"/>
                </a:lnTo>
                <a:lnTo>
                  <a:pt x="1165" y="326"/>
                </a:lnTo>
                <a:lnTo>
                  <a:pt x="1163" y="327"/>
                </a:lnTo>
                <a:lnTo>
                  <a:pt x="1165" y="329"/>
                </a:lnTo>
                <a:lnTo>
                  <a:pt x="1163" y="329"/>
                </a:lnTo>
                <a:lnTo>
                  <a:pt x="1165" y="330"/>
                </a:lnTo>
                <a:lnTo>
                  <a:pt x="1165" y="331"/>
                </a:lnTo>
                <a:lnTo>
                  <a:pt x="1165" y="333"/>
                </a:lnTo>
                <a:lnTo>
                  <a:pt x="1165" y="334"/>
                </a:lnTo>
                <a:lnTo>
                  <a:pt x="1165" y="335"/>
                </a:lnTo>
                <a:lnTo>
                  <a:pt x="1163" y="337"/>
                </a:lnTo>
                <a:lnTo>
                  <a:pt x="1162" y="337"/>
                </a:lnTo>
                <a:lnTo>
                  <a:pt x="1162" y="335"/>
                </a:lnTo>
                <a:lnTo>
                  <a:pt x="1161" y="334"/>
                </a:lnTo>
                <a:lnTo>
                  <a:pt x="1161" y="333"/>
                </a:lnTo>
                <a:lnTo>
                  <a:pt x="1161" y="331"/>
                </a:lnTo>
                <a:lnTo>
                  <a:pt x="1159" y="331"/>
                </a:lnTo>
                <a:lnTo>
                  <a:pt x="1159" y="330"/>
                </a:lnTo>
                <a:lnTo>
                  <a:pt x="1158" y="330"/>
                </a:lnTo>
                <a:lnTo>
                  <a:pt x="1157" y="329"/>
                </a:lnTo>
                <a:lnTo>
                  <a:pt x="1157" y="327"/>
                </a:lnTo>
                <a:lnTo>
                  <a:pt x="1155" y="327"/>
                </a:lnTo>
                <a:lnTo>
                  <a:pt x="1157" y="326"/>
                </a:lnTo>
                <a:lnTo>
                  <a:pt x="1157" y="325"/>
                </a:lnTo>
                <a:lnTo>
                  <a:pt x="1158" y="325"/>
                </a:lnTo>
                <a:lnTo>
                  <a:pt x="1158" y="323"/>
                </a:lnTo>
                <a:lnTo>
                  <a:pt x="1157" y="323"/>
                </a:lnTo>
                <a:lnTo>
                  <a:pt x="1157" y="322"/>
                </a:lnTo>
                <a:lnTo>
                  <a:pt x="1157" y="323"/>
                </a:lnTo>
                <a:lnTo>
                  <a:pt x="1155" y="325"/>
                </a:lnTo>
                <a:lnTo>
                  <a:pt x="1154" y="323"/>
                </a:lnTo>
                <a:lnTo>
                  <a:pt x="1152" y="323"/>
                </a:lnTo>
                <a:lnTo>
                  <a:pt x="1152" y="322"/>
                </a:lnTo>
                <a:lnTo>
                  <a:pt x="1152" y="321"/>
                </a:lnTo>
                <a:lnTo>
                  <a:pt x="1150" y="320"/>
                </a:lnTo>
                <a:lnTo>
                  <a:pt x="1150" y="318"/>
                </a:lnTo>
                <a:lnTo>
                  <a:pt x="1150" y="317"/>
                </a:lnTo>
                <a:lnTo>
                  <a:pt x="1150" y="316"/>
                </a:lnTo>
                <a:lnTo>
                  <a:pt x="1150" y="314"/>
                </a:lnTo>
                <a:lnTo>
                  <a:pt x="1150" y="313"/>
                </a:lnTo>
                <a:lnTo>
                  <a:pt x="1152" y="312"/>
                </a:lnTo>
                <a:lnTo>
                  <a:pt x="1152" y="310"/>
                </a:lnTo>
                <a:lnTo>
                  <a:pt x="1152" y="309"/>
                </a:lnTo>
                <a:lnTo>
                  <a:pt x="1152" y="308"/>
                </a:lnTo>
                <a:lnTo>
                  <a:pt x="1152" y="305"/>
                </a:lnTo>
                <a:lnTo>
                  <a:pt x="1153" y="305"/>
                </a:lnTo>
                <a:lnTo>
                  <a:pt x="1153" y="306"/>
                </a:lnTo>
                <a:lnTo>
                  <a:pt x="1154" y="306"/>
                </a:lnTo>
                <a:lnTo>
                  <a:pt x="1154" y="308"/>
                </a:lnTo>
                <a:lnTo>
                  <a:pt x="1154" y="309"/>
                </a:lnTo>
                <a:lnTo>
                  <a:pt x="1154" y="310"/>
                </a:lnTo>
                <a:lnTo>
                  <a:pt x="1154" y="312"/>
                </a:lnTo>
                <a:lnTo>
                  <a:pt x="1154" y="313"/>
                </a:lnTo>
                <a:lnTo>
                  <a:pt x="1154" y="314"/>
                </a:lnTo>
                <a:lnTo>
                  <a:pt x="1155" y="316"/>
                </a:lnTo>
                <a:lnTo>
                  <a:pt x="1157" y="316"/>
                </a:lnTo>
                <a:lnTo>
                  <a:pt x="1158" y="316"/>
                </a:lnTo>
                <a:lnTo>
                  <a:pt x="1158" y="314"/>
                </a:lnTo>
                <a:lnTo>
                  <a:pt x="1158" y="313"/>
                </a:lnTo>
                <a:lnTo>
                  <a:pt x="1158" y="312"/>
                </a:lnTo>
                <a:lnTo>
                  <a:pt x="1159" y="310"/>
                </a:lnTo>
                <a:lnTo>
                  <a:pt x="1159" y="309"/>
                </a:lnTo>
                <a:lnTo>
                  <a:pt x="1161" y="310"/>
                </a:lnTo>
                <a:lnTo>
                  <a:pt x="1162" y="309"/>
                </a:lnTo>
                <a:lnTo>
                  <a:pt x="1163" y="309"/>
                </a:lnTo>
                <a:lnTo>
                  <a:pt x="1163" y="308"/>
                </a:lnTo>
                <a:lnTo>
                  <a:pt x="1163" y="306"/>
                </a:lnTo>
                <a:lnTo>
                  <a:pt x="1163" y="305"/>
                </a:lnTo>
                <a:lnTo>
                  <a:pt x="1162" y="304"/>
                </a:lnTo>
                <a:lnTo>
                  <a:pt x="1161" y="304"/>
                </a:lnTo>
                <a:lnTo>
                  <a:pt x="1161" y="302"/>
                </a:lnTo>
                <a:lnTo>
                  <a:pt x="1159" y="302"/>
                </a:lnTo>
                <a:lnTo>
                  <a:pt x="1158" y="301"/>
                </a:lnTo>
                <a:lnTo>
                  <a:pt x="1157" y="300"/>
                </a:lnTo>
                <a:lnTo>
                  <a:pt x="1155" y="300"/>
                </a:lnTo>
                <a:lnTo>
                  <a:pt x="1154" y="300"/>
                </a:lnTo>
                <a:lnTo>
                  <a:pt x="1153" y="301"/>
                </a:lnTo>
                <a:lnTo>
                  <a:pt x="1152" y="301"/>
                </a:lnTo>
                <a:lnTo>
                  <a:pt x="1150" y="300"/>
                </a:lnTo>
                <a:lnTo>
                  <a:pt x="1150" y="299"/>
                </a:lnTo>
                <a:lnTo>
                  <a:pt x="1152" y="297"/>
                </a:lnTo>
                <a:lnTo>
                  <a:pt x="1152" y="296"/>
                </a:lnTo>
                <a:lnTo>
                  <a:pt x="1150" y="296"/>
                </a:lnTo>
                <a:lnTo>
                  <a:pt x="1149" y="296"/>
                </a:lnTo>
                <a:lnTo>
                  <a:pt x="1148" y="296"/>
                </a:lnTo>
                <a:lnTo>
                  <a:pt x="1148" y="295"/>
                </a:lnTo>
                <a:lnTo>
                  <a:pt x="1146" y="293"/>
                </a:lnTo>
                <a:lnTo>
                  <a:pt x="1148" y="292"/>
                </a:lnTo>
                <a:lnTo>
                  <a:pt x="1146" y="292"/>
                </a:lnTo>
                <a:lnTo>
                  <a:pt x="1145" y="291"/>
                </a:lnTo>
                <a:lnTo>
                  <a:pt x="1145" y="292"/>
                </a:lnTo>
                <a:lnTo>
                  <a:pt x="1145" y="293"/>
                </a:lnTo>
                <a:lnTo>
                  <a:pt x="1144" y="293"/>
                </a:lnTo>
                <a:lnTo>
                  <a:pt x="1142" y="293"/>
                </a:lnTo>
                <a:lnTo>
                  <a:pt x="1142" y="292"/>
                </a:lnTo>
                <a:lnTo>
                  <a:pt x="1142" y="291"/>
                </a:lnTo>
                <a:lnTo>
                  <a:pt x="1141" y="291"/>
                </a:lnTo>
                <a:lnTo>
                  <a:pt x="1141" y="289"/>
                </a:lnTo>
                <a:lnTo>
                  <a:pt x="1141" y="288"/>
                </a:lnTo>
                <a:lnTo>
                  <a:pt x="1141" y="287"/>
                </a:lnTo>
                <a:lnTo>
                  <a:pt x="1142" y="285"/>
                </a:lnTo>
                <a:lnTo>
                  <a:pt x="1144" y="285"/>
                </a:lnTo>
                <a:lnTo>
                  <a:pt x="1144" y="284"/>
                </a:lnTo>
                <a:lnTo>
                  <a:pt x="1144" y="283"/>
                </a:lnTo>
                <a:lnTo>
                  <a:pt x="1145" y="283"/>
                </a:lnTo>
                <a:lnTo>
                  <a:pt x="1145" y="282"/>
                </a:lnTo>
                <a:lnTo>
                  <a:pt x="1144" y="282"/>
                </a:lnTo>
                <a:lnTo>
                  <a:pt x="1144" y="280"/>
                </a:lnTo>
                <a:lnTo>
                  <a:pt x="1145" y="279"/>
                </a:lnTo>
                <a:lnTo>
                  <a:pt x="1146" y="278"/>
                </a:lnTo>
                <a:lnTo>
                  <a:pt x="1146" y="276"/>
                </a:lnTo>
                <a:lnTo>
                  <a:pt x="1146" y="275"/>
                </a:lnTo>
                <a:lnTo>
                  <a:pt x="1146" y="274"/>
                </a:lnTo>
                <a:lnTo>
                  <a:pt x="1146" y="272"/>
                </a:lnTo>
                <a:lnTo>
                  <a:pt x="1146" y="270"/>
                </a:lnTo>
                <a:lnTo>
                  <a:pt x="1148" y="268"/>
                </a:lnTo>
                <a:lnTo>
                  <a:pt x="1149" y="267"/>
                </a:lnTo>
                <a:lnTo>
                  <a:pt x="1149" y="268"/>
                </a:lnTo>
                <a:lnTo>
                  <a:pt x="1150" y="268"/>
                </a:lnTo>
                <a:lnTo>
                  <a:pt x="1150" y="267"/>
                </a:lnTo>
                <a:lnTo>
                  <a:pt x="1152" y="267"/>
                </a:lnTo>
                <a:lnTo>
                  <a:pt x="1154" y="267"/>
                </a:lnTo>
                <a:lnTo>
                  <a:pt x="1155" y="267"/>
                </a:lnTo>
                <a:lnTo>
                  <a:pt x="1157" y="266"/>
                </a:lnTo>
                <a:lnTo>
                  <a:pt x="1157" y="265"/>
                </a:lnTo>
                <a:lnTo>
                  <a:pt x="1157" y="263"/>
                </a:lnTo>
                <a:lnTo>
                  <a:pt x="1157" y="262"/>
                </a:lnTo>
                <a:lnTo>
                  <a:pt x="1158" y="262"/>
                </a:lnTo>
                <a:lnTo>
                  <a:pt x="1158" y="261"/>
                </a:lnTo>
                <a:lnTo>
                  <a:pt x="1159" y="261"/>
                </a:lnTo>
                <a:lnTo>
                  <a:pt x="1159" y="259"/>
                </a:lnTo>
                <a:lnTo>
                  <a:pt x="1158" y="259"/>
                </a:lnTo>
                <a:lnTo>
                  <a:pt x="1159" y="259"/>
                </a:lnTo>
                <a:lnTo>
                  <a:pt x="1161" y="258"/>
                </a:lnTo>
                <a:lnTo>
                  <a:pt x="1161" y="257"/>
                </a:lnTo>
                <a:lnTo>
                  <a:pt x="1159" y="255"/>
                </a:lnTo>
                <a:lnTo>
                  <a:pt x="1161" y="255"/>
                </a:lnTo>
                <a:lnTo>
                  <a:pt x="1161" y="254"/>
                </a:lnTo>
                <a:lnTo>
                  <a:pt x="1162" y="254"/>
                </a:lnTo>
                <a:lnTo>
                  <a:pt x="1161" y="253"/>
                </a:lnTo>
                <a:lnTo>
                  <a:pt x="1161" y="251"/>
                </a:lnTo>
                <a:lnTo>
                  <a:pt x="1162" y="251"/>
                </a:lnTo>
                <a:lnTo>
                  <a:pt x="1162" y="250"/>
                </a:lnTo>
                <a:lnTo>
                  <a:pt x="1161" y="250"/>
                </a:lnTo>
                <a:lnTo>
                  <a:pt x="1161" y="249"/>
                </a:lnTo>
                <a:lnTo>
                  <a:pt x="1162" y="249"/>
                </a:lnTo>
                <a:lnTo>
                  <a:pt x="1162" y="248"/>
                </a:lnTo>
                <a:lnTo>
                  <a:pt x="1163" y="248"/>
                </a:lnTo>
                <a:lnTo>
                  <a:pt x="1163" y="246"/>
                </a:lnTo>
                <a:lnTo>
                  <a:pt x="1162" y="246"/>
                </a:lnTo>
                <a:lnTo>
                  <a:pt x="1162" y="245"/>
                </a:lnTo>
                <a:lnTo>
                  <a:pt x="1161" y="245"/>
                </a:lnTo>
                <a:lnTo>
                  <a:pt x="1161" y="246"/>
                </a:lnTo>
                <a:lnTo>
                  <a:pt x="1161" y="245"/>
                </a:lnTo>
                <a:lnTo>
                  <a:pt x="1162" y="244"/>
                </a:lnTo>
                <a:lnTo>
                  <a:pt x="1162" y="242"/>
                </a:lnTo>
                <a:lnTo>
                  <a:pt x="1162" y="241"/>
                </a:lnTo>
                <a:lnTo>
                  <a:pt x="1161" y="240"/>
                </a:lnTo>
                <a:lnTo>
                  <a:pt x="1161" y="238"/>
                </a:lnTo>
                <a:lnTo>
                  <a:pt x="1161" y="237"/>
                </a:lnTo>
                <a:lnTo>
                  <a:pt x="1161" y="236"/>
                </a:lnTo>
                <a:lnTo>
                  <a:pt x="1161" y="234"/>
                </a:lnTo>
                <a:lnTo>
                  <a:pt x="1161" y="233"/>
                </a:lnTo>
                <a:lnTo>
                  <a:pt x="1159" y="232"/>
                </a:lnTo>
                <a:lnTo>
                  <a:pt x="1158" y="232"/>
                </a:lnTo>
                <a:lnTo>
                  <a:pt x="1158" y="229"/>
                </a:lnTo>
                <a:lnTo>
                  <a:pt x="1158" y="228"/>
                </a:lnTo>
                <a:lnTo>
                  <a:pt x="1159" y="227"/>
                </a:lnTo>
                <a:lnTo>
                  <a:pt x="1159" y="224"/>
                </a:lnTo>
                <a:lnTo>
                  <a:pt x="1159" y="223"/>
                </a:lnTo>
                <a:lnTo>
                  <a:pt x="1161" y="223"/>
                </a:lnTo>
                <a:lnTo>
                  <a:pt x="1162" y="221"/>
                </a:lnTo>
                <a:lnTo>
                  <a:pt x="1163" y="221"/>
                </a:lnTo>
                <a:lnTo>
                  <a:pt x="1165" y="220"/>
                </a:lnTo>
                <a:lnTo>
                  <a:pt x="1166" y="220"/>
                </a:lnTo>
                <a:lnTo>
                  <a:pt x="1167" y="220"/>
                </a:lnTo>
                <a:lnTo>
                  <a:pt x="1167" y="219"/>
                </a:lnTo>
                <a:lnTo>
                  <a:pt x="1167" y="217"/>
                </a:lnTo>
                <a:lnTo>
                  <a:pt x="1169" y="217"/>
                </a:lnTo>
                <a:lnTo>
                  <a:pt x="1170" y="217"/>
                </a:lnTo>
                <a:lnTo>
                  <a:pt x="1172" y="217"/>
                </a:lnTo>
                <a:lnTo>
                  <a:pt x="1174" y="217"/>
                </a:lnTo>
                <a:lnTo>
                  <a:pt x="1175" y="217"/>
                </a:lnTo>
                <a:lnTo>
                  <a:pt x="1176" y="217"/>
                </a:lnTo>
                <a:lnTo>
                  <a:pt x="1176" y="216"/>
                </a:lnTo>
                <a:lnTo>
                  <a:pt x="1178" y="215"/>
                </a:lnTo>
                <a:lnTo>
                  <a:pt x="1179" y="215"/>
                </a:lnTo>
                <a:lnTo>
                  <a:pt x="1179" y="213"/>
                </a:lnTo>
                <a:lnTo>
                  <a:pt x="1180" y="213"/>
                </a:lnTo>
                <a:lnTo>
                  <a:pt x="1182" y="213"/>
                </a:lnTo>
                <a:lnTo>
                  <a:pt x="1182" y="212"/>
                </a:lnTo>
                <a:lnTo>
                  <a:pt x="1183" y="211"/>
                </a:lnTo>
                <a:lnTo>
                  <a:pt x="1184" y="211"/>
                </a:lnTo>
                <a:lnTo>
                  <a:pt x="1186" y="210"/>
                </a:lnTo>
                <a:lnTo>
                  <a:pt x="1187" y="210"/>
                </a:lnTo>
                <a:lnTo>
                  <a:pt x="1187" y="208"/>
                </a:lnTo>
                <a:lnTo>
                  <a:pt x="1187" y="207"/>
                </a:lnTo>
                <a:lnTo>
                  <a:pt x="1186" y="206"/>
                </a:lnTo>
                <a:lnTo>
                  <a:pt x="1184" y="206"/>
                </a:lnTo>
                <a:lnTo>
                  <a:pt x="1186" y="206"/>
                </a:lnTo>
                <a:close/>
                <a:moveTo>
                  <a:pt x="1186" y="204"/>
                </a:moveTo>
                <a:lnTo>
                  <a:pt x="1184" y="204"/>
                </a:lnTo>
                <a:lnTo>
                  <a:pt x="1184" y="203"/>
                </a:lnTo>
                <a:lnTo>
                  <a:pt x="1183" y="203"/>
                </a:lnTo>
                <a:lnTo>
                  <a:pt x="1184" y="203"/>
                </a:lnTo>
                <a:lnTo>
                  <a:pt x="1186" y="203"/>
                </a:lnTo>
                <a:lnTo>
                  <a:pt x="1186" y="204"/>
                </a:lnTo>
                <a:close/>
                <a:moveTo>
                  <a:pt x="814" y="200"/>
                </a:moveTo>
                <a:lnTo>
                  <a:pt x="812" y="200"/>
                </a:lnTo>
                <a:lnTo>
                  <a:pt x="812" y="199"/>
                </a:lnTo>
                <a:lnTo>
                  <a:pt x="814" y="199"/>
                </a:lnTo>
                <a:lnTo>
                  <a:pt x="814" y="200"/>
                </a:lnTo>
                <a:close/>
                <a:moveTo>
                  <a:pt x="1166" y="178"/>
                </a:moveTo>
                <a:lnTo>
                  <a:pt x="1166" y="177"/>
                </a:lnTo>
                <a:lnTo>
                  <a:pt x="1167" y="178"/>
                </a:lnTo>
                <a:lnTo>
                  <a:pt x="1166" y="178"/>
                </a:lnTo>
                <a:close/>
                <a:moveTo>
                  <a:pt x="1179" y="170"/>
                </a:moveTo>
                <a:lnTo>
                  <a:pt x="1179" y="172"/>
                </a:lnTo>
                <a:lnTo>
                  <a:pt x="1179" y="173"/>
                </a:lnTo>
                <a:lnTo>
                  <a:pt x="1178" y="173"/>
                </a:lnTo>
                <a:lnTo>
                  <a:pt x="1176" y="174"/>
                </a:lnTo>
                <a:lnTo>
                  <a:pt x="1176" y="176"/>
                </a:lnTo>
                <a:lnTo>
                  <a:pt x="1176" y="177"/>
                </a:lnTo>
                <a:lnTo>
                  <a:pt x="1175" y="177"/>
                </a:lnTo>
                <a:lnTo>
                  <a:pt x="1175" y="178"/>
                </a:lnTo>
                <a:lnTo>
                  <a:pt x="1175" y="179"/>
                </a:lnTo>
                <a:lnTo>
                  <a:pt x="1174" y="181"/>
                </a:lnTo>
                <a:lnTo>
                  <a:pt x="1172" y="181"/>
                </a:lnTo>
                <a:lnTo>
                  <a:pt x="1171" y="181"/>
                </a:lnTo>
                <a:lnTo>
                  <a:pt x="1170" y="181"/>
                </a:lnTo>
                <a:lnTo>
                  <a:pt x="1169" y="181"/>
                </a:lnTo>
                <a:lnTo>
                  <a:pt x="1169" y="179"/>
                </a:lnTo>
                <a:lnTo>
                  <a:pt x="1167" y="179"/>
                </a:lnTo>
                <a:lnTo>
                  <a:pt x="1166" y="179"/>
                </a:lnTo>
                <a:lnTo>
                  <a:pt x="1166" y="178"/>
                </a:lnTo>
                <a:lnTo>
                  <a:pt x="1167" y="178"/>
                </a:lnTo>
                <a:lnTo>
                  <a:pt x="1167" y="177"/>
                </a:lnTo>
                <a:lnTo>
                  <a:pt x="1167" y="176"/>
                </a:lnTo>
                <a:lnTo>
                  <a:pt x="1166" y="176"/>
                </a:lnTo>
                <a:lnTo>
                  <a:pt x="1166" y="177"/>
                </a:lnTo>
                <a:lnTo>
                  <a:pt x="1166" y="178"/>
                </a:lnTo>
                <a:lnTo>
                  <a:pt x="1165" y="178"/>
                </a:lnTo>
                <a:lnTo>
                  <a:pt x="1163" y="177"/>
                </a:lnTo>
                <a:lnTo>
                  <a:pt x="1165" y="177"/>
                </a:lnTo>
                <a:lnTo>
                  <a:pt x="1165" y="176"/>
                </a:lnTo>
                <a:lnTo>
                  <a:pt x="1166" y="174"/>
                </a:lnTo>
                <a:lnTo>
                  <a:pt x="1167" y="173"/>
                </a:lnTo>
                <a:lnTo>
                  <a:pt x="1169" y="173"/>
                </a:lnTo>
                <a:lnTo>
                  <a:pt x="1171" y="173"/>
                </a:lnTo>
                <a:lnTo>
                  <a:pt x="1172" y="172"/>
                </a:lnTo>
                <a:lnTo>
                  <a:pt x="1174" y="172"/>
                </a:lnTo>
                <a:lnTo>
                  <a:pt x="1174" y="170"/>
                </a:lnTo>
                <a:lnTo>
                  <a:pt x="1176" y="170"/>
                </a:lnTo>
                <a:lnTo>
                  <a:pt x="1178" y="169"/>
                </a:lnTo>
                <a:lnTo>
                  <a:pt x="1178" y="168"/>
                </a:lnTo>
                <a:lnTo>
                  <a:pt x="1179" y="168"/>
                </a:lnTo>
                <a:lnTo>
                  <a:pt x="1180" y="168"/>
                </a:lnTo>
                <a:lnTo>
                  <a:pt x="1180" y="170"/>
                </a:lnTo>
                <a:lnTo>
                  <a:pt x="1179" y="170"/>
                </a:lnTo>
                <a:close/>
                <a:moveTo>
                  <a:pt x="875" y="168"/>
                </a:moveTo>
                <a:lnTo>
                  <a:pt x="874" y="168"/>
                </a:lnTo>
                <a:lnTo>
                  <a:pt x="874" y="166"/>
                </a:lnTo>
                <a:lnTo>
                  <a:pt x="875" y="166"/>
                </a:lnTo>
                <a:lnTo>
                  <a:pt x="875" y="168"/>
                </a:lnTo>
                <a:close/>
                <a:moveTo>
                  <a:pt x="875" y="162"/>
                </a:moveTo>
                <a:lnTo>
                  <a:pt x="875" y="164"/>
                </a:lnTo>
                <a:lnTo>
                  <a:pt x="874" y="164"/>
                </a:lnTo>
                <a:lnTo>
                  <a:pt x="873" y="164"/>
                </a:lnTo>
                <a:lnTo>
                  <a:pt x="873" y="162"/>
                </a:lnTo>
                <a:lnTo>
                  <a:pt x="874" y="162"/>
                </a:lnTo>
                <a:lnTo>
                  <a:pt x="875" y="162"/>
                </a:lnTo>
                <a:close/>
                <a:moveTo>
                  <a:pt x="1162" y="157"/>
                </a:moveTo>
                <a:lnTo>
                  <a:pt x="1162" y="158"/>
                </a:lnTo>
                <a:lnTo>
                  <a:pt x="1161" y="158"/>
                </a:lnTo>
                <a:lnTo>
                  <a:pt x="1161" y="157"/>
                </a:lnTo>
                <a:lnTo>
                  <a:pt x="1161" y="156"/>
                </a:lnTo>
                <a:lnTo>
                  <a:pt x="1161" y="157"/>
                </a:lnTo>
                <a:lnTo>
                  <a:pt x="1162" y="157"/>
                </a:lnTo>
                <a:close/>
                <a:moveTo>
                  <a:pt x="1167" y="144"/>
                </a:moveTo>
                <a:lnTo>
                  <a:pt x="1169" y="144"/>
                </a:lnTo>
                <a:lnTo>
                  <a:pt x="1167" y="144"/>
                </a:lnTo>
                <a:close/>
                <a:moveTo>
                  <a:pt x="1093" y="143"/>
                </a:moveTo>
                <a:lnTo>
                  <a:pt x="1094" y="143"/>
                </a:lnTo>
                <a:lnTo>
                  <a:pt x="1094" y="144"/>
                </a:lnTo>
                <a:lnTo>
                  <a:pt x="1095" y="143"/>
                </a:lnTo>
                <a:lnTo>
                  <a:pt x="1095" y="144"/>
                </a:lnTo>
                <a:lnTo>
                  <a:pt x="1097" y="144"/>
                </a:lnTo>
                <a:lnTo>
                  <a:pt x="1098" y="144"/>
                </a:lnTo>
                <a:lnTo>
                  <a:pt x="1098" y="145"/>
                </a:lnTo>
                <a:lnTo>
                  <a:pt x="1098" y="147"/>
                </a:lnTo>
                <a:lnTo>
                  <a:pt x="1099" y="147"/>
                </a:lnTo>
                <a:lnTo>
                  <a:pt x="1099" y="148"/>
                </a:lnTo>
                <a:lnTo>
                  <a:pt x="1099" y="149"/>
                </a:lnTo>
                <a:lnTo>
                  <a:pt x="1098" y="151"/>
                </a:lnTo>
                <a:lnTo>
                  <a:pt x="1099" y="151"/>
                </a:lnTo>
                <a:lnTo>
                  <a:pt x="1098" y="151"/>
                </a:lnTo>
                <a:lnTo>
                  <a:pt x="1097" y="151"/>
                </a:lnTo>
                <a:lnTo>
                  <a:pt x="1097" y="152"/>
                </a:lnTo>
                <a:lnTo>
                  <a:pt x="1095" y="151"/>
                </a:lnTo>
                <a:lnTo>
                  <a:pt x="1095" y="152"/>
                </a:lnTo>
                <a:lnTo>
                  <a:pt x="1095" y="153"/>
                </a:lnTo>
                <a:lnTo>
                  <a:pt x="1097" y="153"/>
                </a:lnTo>
                <a:lnTo>
                  <a:pt x="1095" y="155"/>
                </a:lnTo>
                <a:lnTo>
                  <a:pt x="1094" y="155"/>
                </a:lnTo>
                <a:lnTo>
                  <a:pt x="1094" y="153"/>
                </a:lnTo>
                <a:lnTo>
                  <a:pt x="1094" y="152"/>
                </a:lnTo>
                <a:lnTo>
                  <a:pt x="1093" y="152"/>
                </a:lnTo>
                <a:lnTo>
                  <a:pt x="1093" y="153"/>
                </a:lnTo>
                <a:lnTo>
                  <a:pt x="1091" y="153"/>
                </a:lnTo>
                <a:lnTo>
                  <a:pt x="1091" y="152"/>
                </a:lnTo>
                <a:lnTo>
                  <a:pt x="1090" y="152"/>
                </a:lnTo>
                <a:lnTo>
                  <a:pt x="1090" y="151"/>
                </a:lnTo>
                <a:lnTo>
                  <a:pt x="1089" y="151"/>
                </a:lnTo>
                <a:lnTo>
                  <a:pt x="1089" y="149"/>
                </a:lnTo>
                <a:lnTo>
                  <a:pt x="1087" y="149"/>
                </a:lnTo>
                <a:lnTo>
                  <a:pt x="1087" y="148"/>
                </a:lnTo>
                <a:lnTo>
                  <a:pt x="1087" y="147"/>
                </a:lnTo>
                <a:lnTo>
                  <a:pt x="1086" y="147"/>
                </a:lnTo>
                <a:lnTo>
                  <a:pt x="1087" y="147"/>
                </a:lnTo>
                <a:lnTo>
                  <a:pt x="1087" y="145"/>
                </a:lnTo>
                <a:lnTo>
                  <a:pt x="1089" y="144"/>
                </a:lnTo>
                <a:lnTo>
                  <a:pt x="1089" y="143"/>
                </a:lnTo>
                <a:lnTo>
                  <a:pt x="1090" y="143"/>
                </a:lnTo>
                <a:lnTo>
                  <a:pt x="1091" y="143"/>
                </a:lnTo>
                <a:lnTo>
                  <a:pt x="1093" y="143"/>
                </a:lnTo>
                <a:close/>
                <a:moveTo>
                  <a:pt x="1178" y="139"/>
                </a:moveTo>
                <a:lnTo>
                  <a:pt x="1179" y="140"/>
                </a:lnTo>
                <a:lnTo>
                  <a:pt x="1180" y="140"/>
                </a:lnTo>
                <a:lnTo>
                  <a:pt x="1182" y="140"/>
                </a:lnTo>
                <a:lnTo>
                  <a:pt x="1183" y="140"/>
                </a:lnTo>
                <a:lnTo>
                  <a:pt x="1183" y="143"/>
                </a:lnTo>
                <a:lnTo>
                  <a:pt x="1182" y="143"/>
                </a:lnTo>
                <a:lnTo>
                  <a:pt x="1182" y="144"/>
                </a:lnTo>
                <a:lnTo>
                  <a:pt x="1182" y="145"/>
                </a:lnTo>
                <a:lnTo>
                  <a:pt x="1182" y="147"/>
                </a:lnTo>
                <a:lnTo>
                  <a:pt x="1180" y="147"/>
                </a:lnTo>
                <a:lnTo>
                  <a:pt x="1180" y="148"/>
                </a:lnTo>
                <a:lnTo>
                  <a:pt x="1180" y="149"/>
                </a:lnTo>
                <a:lnTo>
                  <a:pt x="1179" y="151"/>
                </a:lnTo>
                <a:lnTo>
                  <a:pt x="1179" y="152"/>
                </a:lnTo>
                <a:lnTo>
                  <a:pt x="1178" y="152"/>
                </a:lnTo>
                <a:lnTo>
                  <a:pt x="1176" y="152"/>
                </a:lnTo>
                <a:lnTo>
                  <a:pt x="1175" y="152"/>
                </a:lnTo>
                <a:lnTo>
                  <a:pt x="1175" y="153"/>
                </a:lnTo>
                <a:lnTo>
                  <a:pt x="1175" y="152"/>
                </a:lnTo>
                <a:lnTo>
                  <a:pt x="1174" y="152"/>
                </a:lnTo>
                <a:lnTo>
                  <a:pt x="1172" y="152"/>
                </a:lnTo>
                <a:lnTo>
                  <a:pt x="1172" y="151"/>
                </a:lnTo>
                <a:lnTo>
                  <a:pt x="1172" y="149"/>
                </a:lnTo>
                <a:lnTo>
                  <a:pt x="1171" y="149"/>
                </a:lnTo>
                <a:lnTo>
                  <a:pt x="1171" y="148"/>
                </a:lnTo>
                <a:lnTo>
                  <a:pt x="1172" y="148"/>
                </a:lnTo>
                <a:lnTo>
                  <a:pt x="1172" y="147"/>
                </a:lnTo>
                <a:lnTo>
                  <a:pt x="1172" y="145"/>
                </a:lnTo>
                <a:lnTo>
                  <a:pt x="1171" y="145"/>
                </a:lnTo>
                <a:lnTo>
                  <a:pt x="1170" y="145"/>
                </a:lnTo>
                <a:lnTo>
                  <a:pt x="1169" y="145"/>
                </a:lnTo>
                <a:lnTo>
                  <a:pt x="1169" y="144"/>
                </a:lnTo>
                <a:lnTo>
                  <a:pt x="1169" y="143"/>
                </a:lnTo>
                <a:lnTo>
                  <a:pt x="1167" y="143"/>
                </a:lnTo>
                <a:lnTo>
                  <a:pt x="1167" y="141"/>
                </a:lnTo>
                <a:lnTo>
                  <a:pt x="1169" y="140"/>
                </a:lnTo>
                <a:lnTo>
                  <a:pt x="1170" y="140"/>
                </a:lnTo>
                <a:lnTo>
                  <a:pt x="1171" y="139"/>
                </a:lnTo>
                <a:lnTo>
                  <a:pt x="1172" y="140"/>
                </a:lnTo>
                <a:lnTo>
                  <a:pt x="1174" y="139"/>
                </a:lnTo>
                <a:lnTo>
                  <a:pt x="1175" y="139"/>
                </a:lnTo>
                <a:lnTo>
                  <a:pt x="1176" y="140"/>
                </a:lnTo>
                <a:lnTo>
                  <a:pt x="1176" y="139"/>
                </a:lnTo>
                <a:lnTo>
                  <a:pt x="1178" y="139"/>
                </a:lnTo>
                <a:close/>
                <a:moveTo>
                  <a:pt x="1144" y="127"/>
                </a:moveTo>
                <a:lnTo>
                  <a:pt x="1142" y="127"/>
                </a:lnTo>
                <a:lnTo>
                  <a:pt x="1142" y="126"/>
                </a:lnTo>
                <a:lnTo>
                  <a:pt x="1142" y="124"/>
                </a:lnTo>
                <a:lnTo>
                  <a:pt x="1144" y="124"/>
                </a:lnTo>
                <a:lnTo>
                  <a:pt x="1145" y="124"/>
                </a:lnTo>
                <a:lnTo>
                  <a:pt x="1145" y="126"/>
                </a:lnTo>
                <a:lnTo>
                  <a:pt x="1144" y="127"/>
                </a:lnTo>
                <a:close/>
                <a:moveTo>
                  <a:pt x="1135" y="123"/>
                </a:moveTo>
                <a:lnTo>
                  <a:pt x="1136" y="123"/>
                </a:lnTo>
                <a:lnTo>
                  <a:pt x="1136" y="124"/>
                </a:lnTo>
                <a:lnTo>
                  <a:pt x="1135" y="126"/>
                </a:lnTo>
                <a:lnTo>
                  <a:pt x="1133" y="126"/>
                </a:lnTo>
                <a:lnTo>
                  <a:pt x="1132" y="126"/>
                </a:lnTo>
                <a:lnTo>
                  <a:pt x="1132" y="124"/>
                </a:lnTo>
                <a:lnTo>
                  <a:pt x="1133" y="124"/>
                </a:lnTo>
                <a:lnTo>
                  <a:pt x="1135" y="124"/>
                </a:lnTo>
                <a:lnTo>
                  <a:pt x="1135" y="123"/>
                </a:lnTo>
                <a:close/>
                <a:moveTo>
                  <a:pt x="1159" y="88"/>
                </a:moveTo>
                <a:lnTo>
                  <a:pt x="1159" y="86"/>
                </a:lnTo>
                <a:lnTo>
                  <a:pt x="1159" y="88"/>
                </a:lnTo>
                <a:close/>
                <a:moveTo>
                  <a:pt x="1118" y="80"/>
                </a:moveTo>
                <a:lnTo>
                  <a:pt x="1116" y="80"/>
                </a:lnTo>
                <a:lnTo>
                  <a:pt x="1115" y="80"/>
                </a:lnTo>
                <a:lnTo>
                  <a:pt x="1115" y="79"/>
                </a:lnTo>
                <a:lnTo>
                  <a:pt x="1116" y="79"/>
                </a:lnTo>
                <a:lnTo>
                  <a:pt x="1118" y="79"/>
                </a:lnTo>
                <a:lnTo>
                  <a:pt x="1119" y="79"/>
                </a:lnTo>
                <a:lnTo>
                  <a:pt x="1118" y="80"/>
                </a:lnTo>
                <a:close/>
                <a:moveTo>
                  <a:pt x="1121" y="76"/>
                </a:moveTo>
                <a:lnTo>
                  <a:pt x="1121" y="77"/>
                </a:lnTo>
                <a:lnTo>
                  <a:pt x="1123" y="77"/>
                </a:lnTo>
                <a:lnTo>
                  <a:pt x="1121" y="77"/>
                </a:lnTo>
                <a:lnTo>
                  <a:pt x="1120" y="77"/>
                </a:lnTo>
                <a:lnTo>
                  <a:pt x="1120" y="76"/>
                </a:lnTo>
                <a:lnTo>
                  <a:pt x="1121" y="76"/>
                </a:lnTo>
                <a:close/>
                <a:moveTo>
                  <a:pt x="1028" y="77"/>
                </a:moveTo>
                <a:lnTo>
                  <a:pt x="1027" y="76"/>
                </a:lnTo>
                <a:lnTo>
                  <a:pt x="1028" y="76"/>
                </a:lnTo>
                <a:lnTo>
                  <a:pt x="1028" y="77"/>
                </a:lnTo>
                <a:close/>
                <a:moveTo>
                  <a:pt x="1129" y="75"/>
                </a:moveTo>
                <a:lnTo>
                  <a:pt x="1128" y="75"/>
                </a:lnTo>
                <a:lnTo>
                  <a:pt x="1127" y="75"/>
                </a:lnTo>
                <a:lnTo>
                  <a:pt x="1125" y="75"/>
                </a:lnTo>
                <a:lnTo>
                  <a:pt x="1125" y="73"/>
                </a:lnTo>
                <a:lnTo>
                  <a:pt x="1127" y="73"/>
                </a:lnTo>
                <a:lnTo>
                  <a:pt x="1128" y="73"/>
                </a:lnTo>
                <a:lnTo>
                  <a:pt x="1129" y="73"/>
                </a:lnTo>
                <a:lnTo>
                  <a:pt x="1129" y="75"/>
                </a:lnTo>
                <a:close/>
                <a:moveTo>
                  <a:pt x="1001" y="54"/>
                </a:moveTo>
                <a:lnTo>
                  <a:pt x="1001" y="52"/>
                </a:lnTo>
                <a:lnTo>
                  <a:pt x="1001" y="54"/>
                </a:lnTo>
                <a:close/>
                <a:moveTo>
                  <a:pt x="1191" y="35"/>
                </a:moveTo>
                <a:lnTo>
                  <a:pt x="1193" y="37"/>
                </a:lnTo>
                <a:lnTo>
                  <a:pt x="1193" y="38"/>
                </a:lnTo>
                <a:lnTo>
                  <a:pt x="1193" y="39"/>
                </a:lnTo>
                <a:lnTo>
                  <a:pt x="1193" y="41"/>
                </a:lnTo>
                <a:lnTo>
                  <a:pt x="1192" y="41"/>
                </a:lnTo>
                <a:lnTo>
                  <a:pt x="1191" y="39"/>
                </a:lnTo>
                <a:lnTo>
                  <a:pt x="1191" y="38"/>
                </a:lnTo>
                <a:lnTo>
                  <a:pt x="1191" y="39"/>
                </a:lnTo>
                <a:lnTo>
                  <a:pt x="1190" y="39"/>
                </a:lnTo>
                <a:lnTo>
                  <a:pt x="1188" y="39"/>
                </a:lnTo>
                <a:lnTo>
                  <a:pt x="1188" y="38"/>
                </a:lnTo>
                <a:lnTo>
                  <a:pt x="1187" y="37"/>
                </a:lnTo>
                <a:lnTo>
                  <a:pt x="1188" y="37"/>
                </a:lnTo>
                <a:lnTo>
                  <a:pt x="1187" y="37"/>
                </a:lnTo>
                <a:lnTo>
                  <a:pt x="1187" y="35"/>
                </a:lnTo>
                <a:lnTo>
                  <a:pt x="1188" y="34"/>
                </a:lnTo>
                <a:lnTo>
                  <a:pt x="1188" y="33"/>
                </a:lnTo>
                <a:lnTo>
                  <a:pt x="1190" y="33"/>
                </a:lnTo>
                <a:lnTo>
                  <a:pt x="1190" y="34"/>
                </a:lnTo>
                <a:lnTo>
                  <a:pt x="1191" y="35"/>
                </a:lnTo>
                <a:close/>
                <a:moveTo>
                  <a:pt x="980" y="33"/>
                </a:moveTo>
                <a:lnTo>
                  <a:pt x="980" y="34"/>
                </a:lnTo>
                <a:lnTo>
                  <a:pt x="980" y="33"/>
                </a:lnTo>
                <a:close/>
                <a:moveTo>
                  <a:pt x="981" y="30"/>
                </a:moveTo>
                <a:lnTo>
                  <a:pt x="980" y="30"/>
                </a:lnTo>
                <a:lnTo>
                  <a:pt x="981" y="29"/>
                </a:lnTo>
                <a:lnTo>
                  <a:pt x="981" y="30"/>
                </a:lnTo>
                <a:close/>
                <a:moveTo>
                  <a:pt x="968" y="25"/>
                </a:moveTo>
                <a:lnTo>
                  <a:pt x="967" y="25"/>
                </a:lnTo>
                <a:lnTo>
                  <a:pt x="967" y="24"/>
                </a:lnTo>
                <a:lnTo>
                  <a:pt x="968" y="24"/>
                </a:lnTo>
                <a:lnTo>
                  <a:pt x="968" y="25"/>
                </a:lnTo>
                <a:close/>
                <a:moveTo>
                  <a:pt x="971" y="22"/>
                </a:moveTo>
                <a:lnTo>
                  <a:pt x="970" y="22"/>
                </a:lnTo>
                <a:lnTo>
                  <a:pt x="968" y="22"/>
                </a:lnTo>
                <a:lnTo>
                  <a:pt x="970" y="21"/>
                </a:lnTo>
                <a:lnTo>
                  <a:pt x="970" y="22"/>
                </a:lnTo>
                <a:lnTo>
                  <a:pt x="971" y="22"/>
                </a:lnTo>
                <a:close/>
                <a:moveTo>
                  <a:pt x="972" y="20"/>
                </a:moveTo>
                <a:lnTo>
                  <a:pt x="974" y="20"/>
                </a:lnTo>
                <a:lnTo>
                  <a:pt x="972" y="20"/>
                </a:lnTo>
                <a:close/>
                <a:moveTo>
                  <a:pt x="1176" y="12"/>
                </a:moveTo>
                <a:lnTo>
                  <a:pt x="1178" y="13"/>
                </a:lnTo>
                <a:lnTo>
                  <a:pt x="1179" y="13"/>
                </a:lnTo>
                <a:lnTo>
                  <a:pt x="1180" y="15"/>
                </a:lnTo>
                <a:lnTo>
                  <a:pt x="1182" y="15"/>
                </a:lnTo>
                <a:lnTo>
                  <a:pt x="1182" y="16"/>
                </a:lnTo>
                <a:lnTo>
                  <a:pt x="1183" y="16"/>
                </a:lnTo>
                <a:lnTo>
                  <a:pt x="1183" y="17"/>
                </a:lnTo>
                <a:lnTo>
                  <a:pt x="1182" y="17"/>
                </a:lnTo>
                <a:lnTo>
                  <a:pt x="1182" y="18"/>
                </a:lnTo>
                <a:lnTo>
                  <a:pt x="1180" y="17"/>
                </a:lnTo>
                <a:lnTo>
                  <a:pt x="1179" y="17"/>
                </a:lnTo>
                <a:lnTo>
                  <a:pt x="1178" y="17"/>
                </a:lnTo>
                <a:lnTo>
                  <a:pt x="1176" y="17"/>
                </a:lnTo>
                <a:lnTo>
                  <a:pt x="1175" y="16"/>
                </a:lnTo>
                <a:lnTo>
                  <a:pt x="1174" y="16"/>
                </a:lnTo>
                <a:lnTo>
                  <a:pt x="1174" y="15"/>
                </a:lnTo>
                <a:lnTo>
                  <a:pt x="1174" y="12"/>
                </a:lnTo>
                <a:lnTo>
                  <a:pt x="1175" y="12"/>
                </a:lnTo>
                <a:lnTo>
                  <a:pt x="1175" y="11"/>
                </a:lnTo>
                <a:lnTo>
                  <a:pt x="1176" y="11"/>
                </a:lnTo>
                <a:lnTo>
                  <a:pt x="1176" y="12"/>
                </a:lnTo>
                <a:close/>
                <a:moveTo>
                  <a:pt x="1201" y="16"/>
                </a:moveTo>
                <a:lnTo>
                  <a:pt x="1200" y="16"/>
                </a:lnTo>
                <a:lnTo>
                  <a:pt x="1200" y="15"/>
                </a:lnTo>
                <a:lnTo>
                  <a:pt x="1199" y="15"/>
                </a:lnTo>
                <a:lnTo>
                  <a:pt x="1199" y="13"/>
                </a:lnTo>
                <a:lnTo>
                  <a:pt x="1199" y="12"/>
                </a:lnTo>
                <a:lnTo>
                  <a:pt x="1197" y="12"/>
                </a:lnTo>
                <a:lnTo>
                  <a:pt x="1199" y="12"/>
                </a:lnTo>
                <a:lnTo>
                  <a:pt x="1200" y="11"/>
                </a:lnTo>
                <a:lnTo>
                  <a:pt x="1200" y="9"/>
                </a:lnTo>
                <a:lnTo>
                  <a:pt x="1201" y="11"/>
                </a:lnTo>
                <a:lnTo>
                  <a:pt x="1203" y="12"/>
                </a:lnTo>
                <a:lnTo>
                  <a:pt x="1203" y="13"/>
                </a:lnTo>
                <a:lnTo>
                  <a:pt x="1203" y="15"/>
                </a:lnTo>
                <a:lnTo>
                  <a:pt x="1201" y="16"/>
                </a:lnTo>
                <a:close/>
                <a:moveTo>
                  <a:pt x="798" y="9"/>
                </a:moveTo>
                <a:lnTo>
                  <a:pt x="798" y="11"/>
                </a:lnTo>
                <a:lnTo>
                  <a:pt x="799" y="11"/>
                </a:lnTo>
                <a:lnTo>
                  <a:pt x="801" y="11"/>
                </a:lnTo>
                <a:lnTo>
                  <a:pt x="802" y="11"/>
                </a:lnTo>
                <a:lnTo>
                  <a:pt x="803" y="12"/>
                </a:lnTo>
                <a:lnTo>
                  <a:pt x="806" y="12"/>
                </a:lnTo>
                <a:lnTo>
                  <a:pt x="806" y="13"/>
                </a:lnTo>
                <a:lnTo>
                  <a:pt x="807" y="15"/>
                </a:lnTo>
                <a:lnTo>
                  <a:pt x="809" y="15"/>
                </a:lnTo>
                <a:lnTo>
                  <a:pt x="810" y="15"/>
                </a:lnTo>
                <a:lnTo>
                  <a:pt x="811" y="15"/>
                </a:lnTo>
                <a:lnTo>
                  <a:pt x="811" y="16"/>
                </a:lnTo>
                <a:lnTo>
                  <a:pt x="812" y="16"/>
                </a:lnTo>
                <a:lnTo>
                  <a:pt x="814" y="16"/>
                </a:lnTo>
                <a:lnTo>
                  <a:pt x="814" y="15"/>
                </a:lnTo>
                <a:lnTo>
                  <a:pt x="815" y="15"/>
                </a:lnTo>
                <a:lnTo>
                  <a:pt x="816" y="15"/>
                </a:lnTo>
                <a:lnTo>
                  <a:pt x="818" y="15"/>
                </a:lnTo>
                <a:lnTo>
                  <a:pt x="819" y="15"/>
                </a:lnTo>
                <a:lnTo>
                  <a:pt x="820" y="15"/>
                </a:lnTo>
                <a:lnTo>
                  <a:pt x="822" y="16"/>
                </a:lnTo>
                <a:lnTo>
                  <a:pt x="823" y="16"/>
                </a:lnTo>
                <a:lnTo>
                  <a:pt x="824" y="16"/>
                </a:lnTo>
                <a:lnTo>
                  <a:pt x="826" y="16"/>
                </a:lnTo>
                <a:lnTo>
                  <a:pt x="828" y="16"/>
                </a:lnTo>
                <a:lnTo>
                  <a:pt x="830" y="15"/>
                </a:lnTo>
                <a:lnTo>
                  <a:pt x="831" y="15"/>
                </a:lnTo>
                <a:lnTo>
                  <a:pt x="832" y="16"/>
                </a:lnTo>
                <a:lnTo>
                  <a:pt x="833" y="16"/>
                </a:lnTo>
                <a:lnTo>
                  <a:pt x="835" y="16"/>
                </a:lnTo>
                <a:lnTo>
                  <a:pt x="836" y="16"/>
                </a:lnTo>
                <a:lnTo>
                  <a:pt x="837" y="17"/>
                </a:lnTo>
                <a:lnTo>
                  <a:pt x="839" y="17"/>
                </a:lnTo>
                <a:lnTo>
                  <a:pt x="840" y="17"/>
                </a:lnTo>
                <a:lnTo>
                  <a:pt x="841" y="17"/>
                </a:lnTo>
                <a:lnTo>
                  <a:pt x="841" y="18"/>
                </a:lnTo>
                <a:lnTo>
                  <a:pt x="843" y="18"/>
                </a:lnTo>
                <a:lnTo>
                  <a:pt x="847" y="18"/>
                </a:lnTo>
                <a:lnTo>
                  <a:pt x="849" y="20"/>
                </a:lnTo>
                <a:lnTo>
                  <a:pt x="849" y="18"/>
                </a:lnTo>
                <a:lnTo>
                  <a:pt x="850" y="18"/>
                </a:lnTo>
                <a:lnTo>
                  <a:pt x="852" y="18"/>
                </a:lnTo>
                <a:lnTo>
                  <a:pt x="854" y="18"/>
                </a:lnTo>
                <a:lnTo>
                  <a:pt x="856" y="18"/>
                </a:lnTo>
                <a:lnTo>
                  <a:pt x="857" y="18"/>
                </a:lnTo>
                <a:lnTo>
                  <a:pt x="858" y="20"/>
                </a:lnTo>
                <a:lnTo>
                  <a:pt x="860" y="20"/>
                </a:lnTo>
                <a:lnTo>
                  <a:pt x="861" y="20"/>
                </a:lnTo>
                <a:lnTo>
                  <a:pt x="862" y="20"/>
                </a:lnTo>
                <a:lnTo>
                  <a:pt x="864" y="20"/>
                </a:lnTo>
                <a:lnTo>
                  <a:pt x="865" y="20"/>
                </a:lnTo>
                <a:lnTo>
                  <a:pt x="865" y="21"/>
                </a:lnTo>
                <a:lnTo>
                  <a:pt x="866" y="21"/>
                </a:lnTo>
                <a:lnTo>
                  <a:pt x="867" y="21"/>
                </a:lnTo>
                <a:lnTo>
                  <a:pt x="869" y="22"/>
                </a:lnTo>
                <a:lnTo>
                  <a:pt x="870" y="24"/>
                </a:lnTo>
                <a:lnTo>
                  <a:pt x="871" y="24"/>
                </a:lnTo>
                <a:lnTo>
                  <a:pt x="873" y="24"/>
                </a:lnTo>
                <a:lnTo>
                  <a:pt x="874" y="24"/>
                </a:lnTo>
                <a:lnTo>
                  <a:pt x="874" y="25"/>
                </a:lnTo>
                <a:lnTo>
                  <a:pt x="875" y="25"/>
                </a:lnTo>
                <a:lnTo>
                  <a:pt x="877" y="25"/>
                </a:lnTo>
                <a:lnTo>
                  <a:pt x="878" y="25"/>
                </a:lnTo>
                <a:lnTo>
                  <a:pt x="881" y="24"/>
                </a:lnTo>
                <a:lnTo>
                  <a:pt x="883" y="24"/>
                </a:lnTo>
                <a:lnTo>
                  <a:pt x="884" y="22"/>
                </a:lnTo>
                <a:lnTo>
                  <a:pt x="887" y="22"/>
                </a:lnTo>
                <a:lnTo>
                  <a:pt x="888" y="21"/>
                </a:lnTo>
                <a:lnTo>
                  <a:pt x="890" y="21"/>
                </a:lnTo>
                <a:lnTo>
                  <a:pt x="891" y="21"/>
                </a:lnTo>
                <a:lnTo>
                  <a:pt x="892" y="20"/>
                </a:lnTo>
                <a:lnTo>
                  <a:pt x="894" y="20"/>
                </a:lnTo>
                <a:lnTo>
                  <a:pt x="895" y="20"/>
                </a:lnTo>
                <a:lnTo>
                  <a:pt x="898" y="20"/>
                </a:lnTo>
                <a:lnTo>
                  <a:pt x="899" y="20"/>
                </a:lnTo>
                <a:lnTo>
                  <a:pt x="900" y="18"/>
                </a:lnTo>
                <a:lnTo>
                  <a:pt x="902" y="17"/>
                </a:lnTo>
                <a:lnTo>
                  <a:pt x="903" y="17"/>
                </a:lnTo>
                <a:lnTo>
                  <a:pt x="904" y="17"/>
                </a:lnTo>
                <a:lnTo>
                  <a:pt x="904" y="16"/>
                </a:lnTo>
                <a:lnTo>
                  <a:pt x="905" y="17"/>
                </a:lnTo>
                <a:lnTo>
                  <a:pt x="907" y="17"/>
                </a:lnTo>
                <a:lnTo>
                  <a:pt x="908" y="16"/>
                </a:lnTo>
                <a:lnTo>
                  <a:pt x="909" y="16"/>
                </a:lnTo>
                <a:lnTo>
                  <a:pt x="909" y="15"/>
                </a:lnTo>
                <a:lnTo>
                  <a:pt x="911" y="15"/>
                </a:lnTo>
                <a:lnTo>
                  <a:pt x="912" y="13"/>
                </a:lnTo>
                <a:lnTo>
                  <a:pt x="912" y="15"/>
                </a:lnTo>
                <a:lnTo>
                  <a:pt x="912" y="16"/>
                </a:lnTo>
                <a:lnTo>
                  <a:pt x="912" y="15"/>
                </a:lnTo>
                <a:lnTo>
                  <a:pt x="913" y="15"/>
                </a:lnTo>
                <a:lnTo>
                  <a:pt x="913" y="13"/>
                </a:lnTo>
                <a:lnTo>
                  <a:pt x="915" y="13"/>
                </a:lnTo>
                <a:lnTo>
                  <a:pt x="915" y="15"/>
                </a:lnTo>
                <a:lnTo>
                  <a:pt x="916" y="15"/>
                </a:lnTo>
                <a:lnTo>
                  <a:pt x="916" y="16"/>
                </a:lnTo>
                <a:lnTo>
                  <a:pt x="917" y="15"/>
                </a:lnTo>
                <a:lnTo>
                  <a:pt x="917" y="16"/>
                </a:lnTo>
                <a:lnTo>
                  <a:pt x="919" y="16"/>
                </a:lnTo>
                <a:lnTo>
                  <a:pt x="919" y="15"/>
                </a:lnTo>
                <a:lnTo>
                  <a:pt x="917" y="13"/>
                </a:lnTo>
                <a:lnTo>
                  <a:pt x="917" y="12"/>
                </a:lnTo>
                <a:lnTo>
                  <a:pt x="919" y="12"/>
                </a:lnTo>
                <a:lnTo>
                  <a:pt x="920" y="13"/>
                </a:lnTo>
                <a:lnTo>
                  <a:pt x="919" y="15"/>
                </a:lnTo>
                <a:lnTo>
                  <a:pt x="920" y="15"/>
                </a:lnTo>
                <a:lnTo>
                  <a:pt x="920" y="16"/>
                </a:lnTo>
                <a:lnTo>
                  <a:pt x="920" y="15"/>
                </a:lnTo>
                <a:lnTo>
                  <a:pt x="921" y="15"/>
                </a:lnTo>
                <a:lnTo>
                  <a:pt x="922" y="15"/>
                </a:lnTo>
                <a:lnTo>
                  <a:pt x="922" y="13"/>
                </a:lnTo>
                <a:lnTo>
                  <a:pt x="924" y="13"/>
                </a:lnTo>
                <a:lnTo>
                  <a:pt x="922" y="12"/>
                </a:lnTo>
                <a:lnTo>
                  <a:pt x="922" y="11"/>
                </a:lnTo>
                <a:lnTo>
                  <a:pt x="924" y="11"/>
                </a:lnTo>
                <a:lnTo>
                  <a:pt x="925" y="12"/>
                </a:lnTo>
                <a:lnTo>
                  <a:pt x="926" y="12"/>
                </a:lnTo>
                <a:lnTo>
                  <a:pt x="926" y="11"/>
                </a:lnTo>
                <a:lnTo>
                  <a:pt x="928" y="12"/>
                </a:lnTo>
                <a:lnTo>
                  <a:pt x="929" y="12"/>
                </a:lnTo>
                <a:lnTo>
                  <a:pt x="929" y="13"/>
                </a:lnTo>
                <a:lnTo>
                  <a:pt x="928" y="13"/>
                </a:lnTo>
                <a:lnTo>
                  <a:pt x="926" y="15"/>
                </a:lnTo>
                <a:lnTo>
                  <a:pt x="928" y="15"/>
                </a:lnTo>
                <a:lnTo>
                  <a:pt x="926" y="15"/>
                </a:lnTo>
                <a:lnTo>
                  <a:pt x="925" y="15"/>
                </a:lnTo>
                <a:lnTo>
                  <a:pt x="925" y="16"/>
                </a:lnTo>
                <a:lnTo>
                  <a:pt x="924" y="17"/>
                </a:lnTo>
                <a:lnTo>
                  <a:pt x="924" y="16"/>
                </a:lnTo>
                <a:lnTo>
                  <a:pt x="922" y="16"/>
                </a:lnTo>
                <a:lnTo>
                  <a:pt x="921" y="16"/>
                </a:lnTo>
                <a:lnTo>
                  <a:pt x="921" y="17"/>
                </a:lnTo>
                <a:lnTo>
                  <a:pt x="921" y="18"/>
                </a:lnTo>
                <a:lnTo>
                  <a:pt x="922" y="18"/>
                </a:lnTo>
                <a:lnTo>
                  <a:pt x="922" y="20"/>
                </a:lnTo>
                <a:lnTo>
                  <a:pt x="924" y="21"/>
                </a:lnTo>
                <a:lnTo>
                  <a:pt x="925" y="22"/>
                </a:lnTo>
                <a:lnTo>
                  <a:pt x="925" y="24"/>
                </a:lnTo>
                <a:lnTo>
                  <a:pt x="926" y="24"/>
                </a:lnTo>
                <a:lnTo>
                  <a:pt x="928" y="24"/>
                </a:lnTo>
                <a:lnTo>
                  <a:pt x="929" y="24"/>
                </a:lnTo>
                <a:lnTo>
                  <a:pt x="929" y="25"/>
                </a:lnTo>
                <a:lnTo>
                  <a:pt x="929" y="26"/>
                </a:lnTo>
                <a:lnTo>
                  <a:pt x="930" y="26"/>
                </a:lnTo>
                <a:lnTo>
                  <a:pt x="932" y="26"/>
                </a:lnTo>
                <a:lnTo>
                  <a:pt x="932" y="28"/>
                </a:lnTo>
                <a:lnTo>
                  <a:pt x="933" y="29"/>
                </a:lnTo>
                <a:lnTo>
                  <a:pt x="934" y="29"/>
                </a:lnTo>
                <a:lnTo>
                  <a:pt x="936" y="29"/>
                </a:lnTo>
                <a:lnTo>
                  <a:pt x="936" y="30"/>
                </a:lnTo>
                <a:lnTo>
                  <a:pt x="937" y="32"/>
                </a:lnTo>
                <a:lnTo>
                  <a:pt x="937" y="33"/>
                </a:lnTo>
                <a:lnTo>
                  <a:pt x="938" y="34"/>
                </a:lnTo>
                <a:lnTo>
                  <a:pt x="941" y="35"/>
                </a:lnTo>
                <a:lnTo>
                  <a:pt x="943" y="38"/>
                </a:lnTo>
                <a:lnTo>
                  <a:pt x="945" y="38"/>
                </a:lnTo>
                <a:lnTo>
                  <a:pt x="946" y="38"/>
                </a:lnTo>
                <a:lnTo>
                  <a:pt x="947" y="38"/>
                </a:lnTo>
                <a:lnTo>
                  <a:pt x="949" y="38"/>
                </a:lnTo>
                <a:lnTo>
                  <a:pt x="949" y="37"/>
                </a:lnTo>
                <a:lnTo>
                  <a:pt x="951" y="37"/>
                </a:lnTo>
                <a:lnTo>
                  <a:pt x="951" y="35"/>
                </a:lnTo>
                <a:lnTo>
                  <a:pt x="953" y="35"/>
                </a:lnTo>
                <a:lnTo>
                  <a:pt x="954" y="35"/>
                </a:lnTo>
                <a:lnTo>
                  <a:pt x="955" y="35"/>
                </a:lnTo>
                <a:lnTo>
                  <a:pt x="956" y="35"/>
                </a:lnTo>
                <a:lnTo>
                  <a:pt x="958" y="35"/>
                </a:lnTo>
                <a:lnTo>
                  <a:pt x="959" y="35"/>
                </a:lnTo>
                <a:lnTo>
                  <a:pt x="960" y="35"/>
                </a:lnTo>
                <a:lnTo>
                  <a:pt x="960" y="37"/>
                </a:lnTo>
                <a:lnTo>
                  <a:pt x="962" y="37"/>
                </a:lnTo>
                <a:lnTo>
                  <a:pt x="963" y="38"/>
                </a:lnTo>
                <a:lnTo>
                  <a:pt x="963" y="37"/>
                </a:lnTo>
                <a:lnTo>
                  <a:pt x="964" y="37"/>
                </a:lnTo>
                <a:lnTo>
                  <a:pt x="966" y="37"/>
                </a:lnTo>
                <a:lnTo>
                  <a:pt x="967" y="37"/>
                </a:lnTo>
                <a:lnTo>
                  <a:pt x="967" y="35"/>
                </a:lnTo>
                <a:lnTo>
                  <a:pt x="968" y="35"/>
                </a:lnTo>
                <a:lnTo>
                  <a:pt x="970" y="35"/>
                </a:lnTo>
                <a:lnTo>
                  <a:pt x="971" y="35"/>
                </a:lnTo>
                <a:lnTo>
                  <a:pt x="972" y="35"/>
                </a:lnTo>
                <a:lnTo>
                  <a:pt x="974" y="35"/>
                </a:lnTo>
                <a:lnTo>
                  <a:pt x="974" y="34"/>
                </a:lnTo>
                <a:lnTo>
                  <a:pt x="975" y="34"/>
                </a:lnTo>
                <a:lnTo>
                  <a:pt x="975" y="33"/>
                </a:lnTo>
                <a:lnTo>
                  <a:pt x="975" y="32"/>
                </a:lnTo>
                <a:lnTo>
                  <a:pt x="976" y="32"/>
                </a:lnTo>
                <a:lnTo>
                  <a:pt x="976" y="30"/>
                </a:lnTo>
                <a:lnTo>
                  <a:pt x="977" y="32"/>
                </a:lnTo>
                <a:lnTo>
                  <a:pt x="977" y="33"/>
                </a:lnTo>
                <a:lnTo>
                  <a:pt x="977" y="34"/>
                </a:lnTo>
                <a:lnTo>
                  <a:pt x="979" y="34"/>
                </a:lnTo>
                <a:lnTo>
                  <a:pt x="979" y="35"/>
                </a:lnTo>
                <a:lnTo>
                  <a:pt x="980" y="35"/>
                </a:lnTo>
                <a:lnTo>
                  <a:pt x="980" y="37"/>
                </a:lnTo>
                <a:lnTo>
                  <a:pt x="981" y="37"/>
                </a:lnTo>
                <a:lnTo>
                  <a:pt x="981" y="38"/>
                </a:lnTo>
                <a:lnTo>
                  <a:pt x="983" y="39"/>
                </a:lnTo>
                <a:lnTo>
                  <a:pt x="984" y="41"/>
                </a:lnTo>
                <a:lnTo>
                  <a:pt x="987" y="43"/>
                </a:lnTo>
                <a:lnTo>
                  <a:pt x="989" y="46"/>
                </a:lnTo>
                <a:lnTo>
                  <a:pt x="991" y="47"/>
                </a:lnTo>
                <a:lnTo>
                  <a:pt x="992" y="47"/>
                </a:lnTo>
                <a:lnTo>
                  <a:pt x="993" y="47"/>
                </a:lnTo>
                <a:lnTo>
                  <a:pt x="994" y="49"/>
                </a:lnTo>
                <a:lnTo>
                  <a:pt x="996" y="49"/>
                </a:lnTo>
                <a:lnTo>
                  <a:pt x="997" y="50"/>
                </a:lnTo>
                <a:lnTo>
                  <a:pt x="998" y="51"/>
                </a:lnTo>
                <a:lnTo>
                  <a:pt x="1000" y="51"/>
                </a:lnTo>
                <a:lnTo>
                  <a:pt x="1001" y="51"/>
                </a:lnTo>
                <a:lnTo>
                  <a:pt x="1001" y="52"/>
                </a:lnTo>
                <a:lnTo>
                  <a:pt x="1000" y="52"/>
                </a:lnTo>
                <a:lnTo>
                  <a:pt x="1000" y="54"/>
                </a:lnTo>
                <a:lnTo>
                  <a:pt x="1001" y="54"/>
                </a:lnTo>
                <a:lnTo>
                  <a:pt x="1002" y="55"/>
                </a:lnTo>
                <a:lnTo>
                  <a:pt x="1002" y="56"/>
                </a:lnTo>
                <a:lnTo>
                  <a:pt x="1004" y="56"/>
                </a:lnTo>
                <a:lnTo>
                  <a:pt x="1006" y="59"/>
                </a:lnTo>
                <a:lnTo>
                  <a:pt x="1008" y="60"/>
                </a:lnTo>
                <a:lnTo>
                  <a:pt x="1009" y="62"/>
                </a:lnTo>
                <a:lnTo>
                  <a:pt x="1010" y="63"/>
                </a:lnTo>
                <a:lnTo>
                  <a:pt x="1011" y="64"/>
                </a:lnTo>
                <a:lnTo>
                  <a:pt x="1011" y="66"/>
                </a:lnTo>
                <a:lnTo>
                  <a:pt x="1013" y="66"/>
                </a:lnTo>
                <a:lnTo>
                  <a:pt x="1013" y="67"/>
                </a:lnTo>
                <a:lnTo>
                  <a:pt x="1014" y="68"/>
                </a:lnTo>
                <a:lnTo>
                  <a:pt x="1014" y="69"/>
                </a:lnTo>
                <a:lnTo>
                  <a:pt x="1015" y="71"/>
                </a:lnTo>
                <a:lnTo>
                  <a:pt x="1017" y="72"/>
                </a:lnTo>
                <a:lnTo>
                  <a:pt x="1017" y="73"/>
                </a:lnTo>
                <a:lnTo>
                  <a:pt x="1018" y="73"/>
                </a:lnTo>
                <a:lnTo>
                  <a:pt x="1018" y="75"/>
                </a:lnTo>
                <a:lnTo>
                  <a:pt x="1018" y="76"/>
                </a:lnTo>
                <a:lnTo>
                  <a:pt x="1019" y="76"/>
                </a:lnTo>
                <a:lnTo>
                  <a:pt x="1019" y="75"/>
                </a:lnTo>
                <a:lnTo>
                  <a:pt x="1021" y="76"/>
                </a:lnTo>
                <a:lnTo>
                  <a:pt x="1021" y="75"/>
                </a:lnTo>
                <a:lnTo>
                  <a:pt x="1022" y="75"/>
                </a:lnTo>
                <a:lnTo>
                  <a:pt x="1022" y="76"/>
                </a:lnTo>
                <a:lnTo>
                  <a:pt x="1023" y="76"/>
                </a:lnTo>
                <a:lnTo>
                  <a:pt x="1025" y="76"/>
                </a:lnTo>
                <a:lnTo>
                  <a:pt x="1026" y="76"/>
                </a:lnTo>
                <a:lnTo>
                  <a:pt x="1027" y="76"/>
                </a:lnTo>
                <a:lnTo>
                  <a:pt x="1028" y="77"/>
                </a:lnTo>
                <a:lnTo>
                  <a:pt x="1030" y="77"/>
                </a:lnTo>
                <a:lnTo>
                  <a:pt x="1030" y="79"/>
                </a:lnTo>
                <a:lnTo>
                  <a:pt x="1028" y="79"/>
                </a:lnTo>
                <a:lnTo>
                  <a:pt x="1030" y="79"/>
                </a:lnTo>
                <a:lnTo>
                  <a:pt x="1030" y="80"/>
                </a:lnTo>
                <a:lnTo>
                  <a:pt x="1031" y="80"/>
                </a:lnTo>
                <a:lnTo>
                  <a:pt x="1031" y="79"/>
                </a:lnTo>
                <a:lnTo>
                  <a:pt x="1032" y="80"/>
                </a:lnTo>
                <a:lnTo>
                  <a:pt x="1032" y="81"/>
                </a:lnTo>
                <a:lnTo>
                  <a:pt x="1032" y="83"/>
                </a:lnTo>
                <a:lnTo>
                  <a:pt x="1031" y="83"/>
                </a:lnTo>
                <a:lnTo>
                  <a:pt x="1032" y="83"/>
                </a:lnTo>
                <a:lnTo>
                  <a:pt x="1032" y="84"/>
                </a:lnTo>
                <a:lnTo>
                  <a:pt x="1034" y="85"/>
                </a:lnTo>
                <a:lnTo>
                  <a:pt x="1032" y="85"/>
                </a:lnTo>
                <a:lnTo>
                  <a:pt x="1032" y="86"/>
                </a:lnTo>
                <a:lnTo>
                  <a:pt x="1034" y="86"/>
                </a:lnTo>
                <a:lnTo>
                  <a:pt x="1034" y="88"/>
                </a:lnTo>
                <a:lnTo>
                  <a:pt x="1034" y="89"/>
                </a:lnTo>
                <a:lnTo>
                  <a:pt x="1032" y="90"/>
                </a:lnTo>
                <a:lnTo>
                  <a:pt x="1032" y="92"/>
                </a:lnTo>
                <a:lnTo>
                  <a:pt x="1032" y="93"/>
                </a:lnTo>
                <a:lnTo>
                  <a:pt x="1031" y="93"/>
                </a:lnTo>
                <a:lnTo>
                  <a:pt x="1031" y="94"/>
                </a:lnTo>
                <a:lnTo>
                  <a:pt x="1032" y="96"/>
                </a:lnTo>
                <a:lnTo>
                  <a:pt x="1031" y="96"/>
                </a:lnTo>
                <a:lnTo>
                  <a:pt x="1031" y="97"/>
                </a:lnTo>
                <a:lnTo>
                  <a:pt x="1032" y="97"/>
                </a:lnTo>
                <a:lnTo>
                  <a:pt x="1032" y="98"/>
                </a:lnTo>
                <a:lnTo>
                  <a:pt x="1034" y="98"/>
                </a:lnTo>
                <a:lnTo>
                  <a:pt x="1035" y="98"/>
                </a:lnTo>
                <a:lnTo>
                  <a:pt x="1035" y="100"/>
                </a:lnTo>
                <a:lnTo>
                  <a:pt x="1036" y="100"/>
                </a:lnTo>
                <a:lnTo>
                  <a:pt x="1038" y="100"/>
                </a:lnTo>
                <a:lnTo>
                  <a:pt x="1039" y="100"/>
                </a:lnTo>
                <a:lnTo>
                  <a:pt x="1040" y="100"/>
                </a:lnTo>
                <a:lnTo>
                  <a:pt x="1040" y="98"/>
                </a:lnTo>
                <a:lnTo>
                  <a:pt x="1042" y="98"/>
                </a:lnTo>
                <a:lnTo>
                  <a:pt x="1042" y="97"/>
                </a:lnTo>
                <a:lnTo>
                  <a:pt x="1043" y="97"/>
                </a:lnTo>
                <a:lnTo>
                  <a:pt x="1044" y="97"/>
                </a:lnTo>
                <a:lnTo>
                  <a:pt x="1046" y="97"/>
                </a:lnTo>
                <a:lnTo>
                  <a:pt x="1047" y="97"/>
                </a:lnTo>
                <a:lnTo>
                  <a:pt x="1048" y="97"/>
                </a:lnTo>
                <a:lnTo>
                  <a:pt x="1047" y="97"/>
                </a:lnTo>
                <a:lnTo>
                  <a:pt x="1048" y="97"/>
                </a:lnTo>
                <a:lnTo>
                  <a:pt x="1049" y="98"/>
                </a:lnTo>
                <a:lnTo>
                  <a:pt x="1051" y="98"/>
                </a:lnTo>
                <a:lnTo>
                  <a:pt x="1052" y="98"/>
                </a:lnTo>
                <a:lnTo>
                  <a:pt x="1052" y="100"/>
                </a:lnTo>
                <a:lnTo>
                  <a:pt x="1053" y="100"/>
                </a:lnTo>
                <a:lnTo>
                  <a:pt x="1053" y="101"/>
                </a:lnTo>
                <a:lnTo>
                  <a:pt x="1055" y="101"/>
                </a:lnTo>
                <a:lnTo>
                  <a:pt x="1056" y="101"/>
                </a:lnTo>
                <a:lnTo>
                  <a:pt x="1056" y="102"/>
                </a:lnTo>
                <a:lnTo>
                  <a:pt x="1057" y="102"/>
                </a:lnTo>
                <a:lnTo>
                  <a:pt x="1059" y="104"/>
                </a:lnTo>
                <a:lnTo>
                  <a:pt x="1057" y="105"/>
                </a:lnTo>
                <a:lnTo>
                  <a:pt x="1059" y="106"/>
                </a:lnTo>
                <a:lnTo>
                  <a:pt x="1059" y="107"/>
                </a:lnTo>
                <a:lnTo>
                  <a:pt x="1059" y="109"/>
                </a:lnTo>
                <a:lnTo>
                  <a:pt x="1059" y="110"/>
                </a:lnTo>
                <a:lnTo>
                  <a:pt x="1056" y="113"/>
                </a:lnTo>
                <a:lnTo>
                  <a:pt x="1056" y="114"/>
                </a:lnTo>
                <a:lnTo>
                  <a:pt x="1055" y="114"/>
                </a:lnTo>
                <a:lnTo>
                  <a:pt x="1053" y="115"/>
                </a:lnTo>
                <a:lnTo>
                  <a:pt x="1052" y="115"/>
                </a:lnTo>
                <a:lnTo>
                  <a:pt x="1051" y="117"/>
                </a:lnTo>
                <a:lnTo>
                  <a:pt x="1049" y="117"/>
                </a:lnTo>
                <a:lnTo>
                  <a:pt x="1048" y="118"/>
                </a:lnTo>
                <a:lnTo>
                  <a:pt x="1047" y="119"/>
                </a:lnTo>
                <a:lnTo>
                  <a:pt x="1046" y="119"/>
                </a:lnTo>
                <a:lnTo>
                  <a:pt x="1046" y="121"/>
                </a:lnTo>
                <a:lnTo>
                  <a:pt x="1046" y="122"/>
                </a:lnTo>
                <a:lnTo>
                  <a:pt x="1044" y="122"/>
                </a:lnTo>
                <a:lnTo>
                  <a:pt x="1044" y="123"/>
                </a:lnTo>
                <a:lnTo>
                  <a:pt x="1043" y="123"/>
                </a:lnTo>
                <a:lnTo>
                  <a:pt x="1043" y="124"/>
                </a:lnTo>
                <a:lnTo>
                  <a:pt x="1043" y="126"/>
                </a:lnTo>
                <a:lnTo>
                  <a:pt x="1043" y="127"/>
                </a:lnTo>
                <a:lnTo>
                  <a:pt x="1042" y="128"/>
                </a:lnTo>
                <a:lnTo>
                  <a:pt x="1042" y="131"/>
                </a:lnTo>
                <a:lnTo>
                  <a:pt x="1042" y="132"/>
                </a:lnTo>
                <a:lnTo>
                  <a:pt x="1043" y="132"/>
                </a:lnTo>
                <a:lnTo>
                  <a:pt x="1043" y="134"/>
                </a:lnTo>
                <a:lnTo>
                  <a:pt x="1043" y="135"/>
                </a:lnTo>
                <a:lnTo>
                  <a:pt x="1043" y="136"/>
                </a:lnTo>
                <a:lnTo>
                  <a:pt x="1044" y="136"/>
                </a:lnTo>
                <a:lnTo>
                  <a:pt x="1044" y="139"/>
                </a:lnTo>
                <a:lnTo>
                  <a:pt x="1044" y="141"/>
                </a:lnTo>
                <a:lnTo>
                  <a:pt x="1044" y="143"/>
                </a:lnTo>
                <a:lnTo>
                  <a:pt x="1044" y="144"/>
                </a:lnTo>
                <a:lnTo>
                  <a:pt x="1046" y="144"/>
                </a:lnTo>
                <a:lnTo>
                  <a:pt x="1046" y="145"/>
                </a:lnTo>
                <a:lnTo>
                  <a:pt x="1044" y="147"/>
                </a:lnTo>
                <a:lnTo>
                  <a:pt x="1044" y="148"/>
                </a:lnTo>
                <a:lnTo>
                  <a:pt x="1043" y="149"/>
                </a:lnTo>
                <a:lnTo>
                  <a:pt x="1043" y="151"/>
                </a:lnTo>
                <a:lnTo>
                  <a:pt x="1042" y="152"/>
                </a:lnTo>
                <a:lnTo>
                  <a:pt x="1042" y="153"/>
                </a:lnTo>
                <a:lnTo>
                  <a:pt x="1042" y="156"/>
                </a:lnTo>
                <a:lnTo>
                  <a:pt x="1042" y="157"/>
                </a:lnTo>
                <a:lnTo>
                  <a:pt x="1042" y="158"/>
                </a:lnTo>
                <a:lnTo>
                  <a:pt x="1042" y="160"/>
                </a:lnTo>
                <a:lnTo>
                  <a:pt x="1043" y="160"/>
                </a:lnTo>
                <a:lnTo>
                  <a:pt x="1043" y="161"/>
                </a:lnTo>
                <a:lnTo>
                  <a:pt x="1043" y="162"/>
                </a:lnTo>
                <a:lnTo>
                  <a:pt x="1044" y="164"/>
                </a:lnTo>
                <a:lnTo>
                  <a:pt x="1044" y="165"/>
                </a:lnTo>
                <a:lnTo>
                  <a:pt x="1043" y="165"/>
                </a:lnTo>
                <a:lnTo>
                  <a:pt x="1043" y="168"/>
                </a:lnTo>
                <a:lnTo>
                  <a:pt x="1043" y="169"/>
                </a:lnTo>
                <a:lnTo>
                  <a:pt x="1042" y="170"/>
                </a:lnTo>
                <a:lnTo>
                  <a:pt x="1042" y="172"/>
                </a:lnTo>
                <a:lnTo>
                  <a:pt x="1042" y="173"/>
                </a:lnTo>
                <a:lnTo>
                  <a:pt x="1042" y="174"/>
                </a:lnTo>
                <a:lnTo>
                  <a:pt x="1040" y="176"/>
                </a:lnTo>
                <a:lnTo>
                  <a:pt x="1040" y="177"/>
                </a:lnTo>
                <a:lnTo>
                  <a:pt x="1042" y="177"/>
                </a:lnTo>
                <a:lnTo>
                  <a:pt x="1042" y="178"/>
                </a:lnTo>
                <a:lnTo>
                  <a:pt x="1042" y="179"/>
                </a:lnTo>
                <a:lnTo>
                  <a:pt x="1040" y="179"/>
                </a:lnTo>
                <a:lnTo>
                  <a:pt x="1040" y="181"/>
                </a:lnTo>
                <a:lnTo>
                  <a:pt x="1040" y="183"/>
                </a:lnTo>
                <a:lnTo>
                  <a:pt x="1040" y="185"/>
                </a:lnTo>
                <a:lnTo>
                  <a:pt x="1042" y="187"/>
                </a:lnTo>
                <a:lnTo>
                  <a:pt x="1043" y="189"/>
                </a:lnTo>
                <a:lnTo>
                  <a:pt x="1044" y="190"/>
                </a:lnTo>
                <a:lnTo>
                  <a:pt x="1046" y="191"/>
                </a:lnTo>
                <a:lnTo>
                  <a:pt x="1047" y="193"/>
                </a:lnTo>
                <a:lnTo>
                  <a:pt x="1049" y="194"/>
                </a:lnTo>
                <a:lnTo>
                  <a:pt x="1049" y="195"/>
                </a:lnTo>
                <a:lnTo>
                  <a:pt x="1051" y="195"/>
                </a:lnTo>
                <a:lnTo>
                  <a:pt x="1052" y="198"/>
                </a:lnTo>
                <a:lnTo>
                  <a:pt x="1053" y="198"/>
                </a:lnTo>
                <a:lnTo>
                  <a:pt x="1053" y="199"/>
                </a:lnTo>
                <a:lnTo>
                  <a:pt x="1055" y="200"/>
                </a:lnTo>
                <a:lnTo>
                  <a:pt x="1055" y="202"/>
                </a:lnTo>
                <a:lnTo>
                  <a:pt x="1055" y="203"/>
                </a:lnTo>
                <a:lnTo>
                  <a:pt x="1055" y="204"/>
                </a:lnTo>
                <a:lnTo>
                  <a:pt x="1056" y="206"/>
                </a:lnTo>
                <a:lnTo>
                  <a:pt x="1056" y="207"/>
                </a:lnTo>
                <a:lnTo>
                  <a:pt x="1057" y="207"/>
                </a:lnTo>
                <a:lnTo>
                  <a:pt x="1057" y="208"/>
                </a:lnTo>
                <a:lnTo>
                  <a:pt x="1057" y="210"/>
                </a:lnTo>
                <a:lnTo>
                  <a:pt x="1056" y="211"/>
                </a:lnTo>
                <a:lnTo>
                  <a:pt x="1056" y="212"/>
                </a:lnTo>
                <a:lnTo>
                  <a:pt x="1057" y="212"/>
                </a:lnTo>
                <a:lnTo>
                  <a:pt x="1057" y="213"/>
                </a:lnTo>
                <a:lnTo>
                  <a:pt x="1057" y="215"/>
                </a:lnTo>
                <a:lnTo>
                  <a:pt x="1057" y="216"/>
                </a:lnTo>
                <a:lnTo>
                  <a:pt x="1059" y="217"/>
                </a:lnTo>
                <a:lnTo>
                  <a:pt x="1059" y="221"/>
                </a:lnTo>
                <a:lnTo>
                  <a:pt x="1057" y="221"/>
                </a:lnTo>
                <a:lnTo>
                  <a:pt x="1056" y="223"/>
                </a:lnTo>
                <a:lnTo>
                  <a:pt x="1055" y="223"/>
                </a:lnTo>
                <a:lnTo>
                  <a:pt x="1053" y="223"/>
                </a:lnTo>
                <a:lnTo>
                  <a:pt x="1053" y="224"/>
                </a:lnTo>
                <a:lnTo>
                  <a:pt x="1052" y="225"/>
                </a:lnTo>
                <a:lnTo>
                  <a:pt x="1049" y="227"/>
                </a:lnTo>
                <a:lnTo>
                  <a:pt x="1048" y="229"/>
                </a:lnTo>
                <a:lnTo>
                  <a:pt x="1048" y="230"/>
                </a:lnTo>
                <a:lnTo>
                  <a:pt x="1048" y="232"/>
                </a:lnTo>
                <a:lnTo>
                  <a:pt x="1047" y="232"/>
                </a:lnTo>
                <a:lnTo>
                  <a:pt x="1047" y="233"/>
                </a:lnTo>
                <a:lnTo>
                  <a:pt x="1047" y="234"/>
                </a:lnTo>
                <a:lnTo>
                  <a:pt x="1046" y="234"/>
                </a:lnTo>
                <a:lnTo>
                  <a:pt x="1044" y="236"/>
                </a:lnTo>
                <a:lnTo>
                  <a:pt x="1043" y="237"/>
                </a:lnTo>
                <a:lnTo>
                  <a:pt x="1042" y="238"/>
                </a:lnTo>
                <a:lnTo>
                  <a:pt x="1039" y="240"/>
                </a:lnTo>
                <a:lnTo>
                  <a:pt x="1038" y="240"/>
                </a:lnTo>
                <a:lnTo>
                  <a:pt x="1038" y="241"/>
                </a:lnTo>
                <a:lnTo>
                  <a:pt x="1036" y="241"/>
                </a:lnTo>
                <a:lnTo>
                  <a:pt x="1035" y="241"/>
                </a:lnTo>
                <a:lnTo>
                  <a:pt x="1034" y="241"/>
                </a:lnTo>
                <a:lnTo>
                  <a:pt x="1032" y="241"/>
                </a:lnTo>
                <a:lnTo>
                  <a:pt x="1031" y="241"/>
                </a:lnTo>
                <a:lnTo>
                  <a:pt x="1031" y="242"/>
                </a:lnTo>
                <a:lnTo>
                  <a:pt x="1030" y="242"/>
                </a:lnTo>
                <a:lnTo>
                  <a:pt x="1030" y="244"/>
                </a:lnTo>
                <a:lnTo>
                  <a:pt x="1031" y="245"/>
                </a:lnTo>
                <a:lnTo>
                  <a:pt x="1031" y="244"/>
                </a:lnTo>
                <a:lnTo>
                  <a:pt x="1032" y="245"/>
                </a:lnTo>
                <a:lnTo>
                  <a:pt x="1032" y="246"/>
                </a:lnTo>
                <a:lnTo>
                  <a:pt x="1031" y="246"/>
                </a:lnTo>
                <a:lnTo>
                  <a:pt x="1031" y="248"/>
                </a:lnTo>
                <a:lnTo>
                  <a:pt x="1031" y="249"/>
                </a:lnTo>
                <a:lnTo>
                  <a:pt x="1032" y="250"/>
                </a:lnTo>
                <a:lnTo>
                  <a:pt x="1032" y="251"/>
                </a:lnTo>
                <a:lnTo>
                  <a:pt x="1031" y="251"/>
                </a:lnTo>
                <a:lnTo>
                  <a:pt x="1030" y="251"/>
                </a:lnTo>
                <a:lnTo>
                  <a:pt x="1028" y="251"/>
                </a:lnTo>
                <a:lnTo>
                  <a:pt x="1028" y="253"/>
                </a:lnTo>
                <a:lnTo>
                  <a:pt x="1027" y="253"/>
                </a:lnTo>
                <a:lnTo>
                  <a:pt x="1027" y="254"/>
                </a:lnTo>
                <a:lnTo>
                  <a:pt x="1027" y="255"/>
                </a:lnTo>
                <a:lnTo>
                  <a:pt x="1028" y="255"/>
                </a:lnTo>
                <a:lnTo>
                  <a:pt x="1027" y="257"/>
                </a:lnTo>
                <a:lnTo>
                  <a:pt x="1026" y="257"/>
                </a:lnTo>
                <a:lnTo>
                  <a:pt x="1025" y="258"/>
                </a:lnTo>
                <a:lnTo>
                  <a:pt x="1025" y="259"/>
                </a:lnTo>
                <a:lnTo>
                  <a:pt x="1025" y="261"/>
                </a:lnTo>
                <a:lnTo>
                  <a:pt x="1026" y="261"/>
                </a:lnTo>
                <a:lnTo>
                  <a:pt x="1026" y="262"/>
                </a:lnTo>
                <a:lnTo>
                  <a:pt x="1026" y="263"/>
                </a:lnTo>
                <a:lnTo>
                  <a:pt x="1026" y="265"/>
                </a:lnTo>
                <a:lnTo>
                  <a:pt x="1026" y="266"/>
                </a:lnTo>
                <a:lnTo>
                  <a:pt x="1026" y="267"/>
                </a:lnTo>
                <a:lnTo>
                  <a:pt x="1027" y="268"/>
                </a:lnTo>
                <a:lnTo>
                  <a:pt x="1026" y="268"/>
                </a:lnTo>
                <a:lnTo>
                  <a:pt x="1026" y="270"/>
                </a:lnTo>
                <a:lnTo>
                  <a:pt x="1027" y="270"/>
                </a:lnTo>
                <a:lnTo>
                  <a:pt x="1027" y="271"/>
                </a:lnTo>
                <a:lnTo>
                  <a:pt x="1028" y="271"/>
                </a:lnTo>
                <a:lnTo>
                  <a:pt x="1028" y="272"/>
                </a:lnTo>
                <a:lnTo>
                  <a:pt x="1030" y="274"/>
                </a:lnTo>
                <a:lnTo>
                  <a:pt x="1031" y="275"/>
                </a:lnTo>
                <a:lnTo>
                  <a:pt x="1032" y="276"/>
                </a:lnTo>
                <a:lnTo>
                  <a:pt x="1034" y="276"/>
                </a:lnTo>
                <a:lnTo>
                  <a:pt x="1034" y="278"/>
                </a:lnTo>
                <a:lnTo>
                  <a:pt x="1032" y="279"/>
                </a:lnTo>
                <a:lnTo>
                  <a:pt x="1031" y="279"/>
                </a:lnTo>
                <a:lnTo>
                  <a:pt x="1031" y="278"/>
                </a:lnTo>
                <a:lnTo>
                  <a:pt x="1030" y="278"/>
                </a:lnTo>
                <a:lnTo>
                  <a:pt x="1028" y="278"/>
                </a:lnTo>
                <a:lnTo>
                  <a:pt x="1027" y="278"/>
                </a:lnTo>
                <a:lnTo>
                  <a:pt x="1026" y="276"/>
                </a:lnTo>
                <a:lnTo>
                  <a:pt x="1023" y="275"/>
                </a:lnTo>
                <a:lnTo>
                  <a:pt x="1023" y="276"/>
                </a:lnTo>
                <a:lnTo>
                  <a:pt x="1022" y="276"/>
                </a:lnTo>
                <a:lnTo>
                  <a:pt x="1021" y="276"/>
                </a:lnTo>
                <a:lnTo>
                  <a:pt x="1019" y="276"/>
                </a:lnTo>
                <a:lnTo>
                  <a:pt x="1018" y="276"/>
                </a:lnTo>
                <a:lnTo>
                  <a:pt x="1018" y="278"/>
                </a:lnTo>
                <a:lnTo>
                  <a:pt x="1018" y="279"/>
                </a:lnTo>
                <a:lnTo>
                  <a:pt x="1018" y="280"/>
                </a:lnTo>
                <a:lnTo>
                  <a:pt x="1019" y="282"/>
                </a:lnTo>
                <a:lnTo>
                  <a:pt x="1019" y="283"/>
                </a:lnTo>
                <a:lnTo>
                  <a:pt x="1019" y="284"/>
                </a:lnTo>
                <a:lnTo>
                  <a:pt x="1019" y="285"/>
                </a:lnTo>
                <a:lnTo>
                  <a:pt x="1019" y="287"/>
                </a:lnTo>
                <a:lnTo>
                  <a:pt x="1019" y="288"/>
                </a:lnTo>
                <a:lnTo>
                  <a:pt x="1021" y="289"/>
                </a:lnTo>
                <a:lnTo>
                  <a:pt x="1021" y="291"/>
                </a:lnTo>
                <a:lnTo>
                  <a:pt x="1022" y="291"/>
                </a:lnTo>
                <a:lnTo>
                  <a:pt x="1023" y="292"/>
                </a:lnTo>
                <a:lnTo>
                  <a:pt x="1022" y="293"/>
                </a:lnTo>
                <a:lnTo>
                  <a:pt x="1022" y="295"/>
                </a:lnTo>
                <a:lnTo>
                  <a:pt x="1021" y="295"/>
                </a:lnTo>
                <a:lnTo>
                  <a:pt x="1021" y="293"/>
                </a:lnTo>
                <a:lnTo>
                  <a:pt x="1019" y="293"/>
                </a:lnTo>
                <a:lnTo>
                  <a:pt x="1019" y="292"/>
                </a:lnTo>
                <a:lnTo>
                  <a:pt x="1018" y="292"/>
                </a:lnTo>
                <a:lnTo>
                  <a:pt x="1018" y="293"/>
                </a:lnTo>
                <a:lnTo>
                  <a:pt x="1018" y="295"/>
                </a:lnTo>
                <a:lnTo>
                  <a:pt x="1017" y="295"/>
                </a:lnTo>
                <a:lnTo>
                  <a:pt x="1017" y="296"/>
                </a:lnTo>
                <a:lnTo>
                  <a:pt x="1015" y="295"/>
                </a:lnTo>
                <a:lnTo>
                  <a:pt x="1015" y="293"/>
                </a:lnTo>
                <a:lnTo>
                  <a:pt x="1017" y="292"/>
                </a:lnTo>
                <a:lnTo>
                  <a:pt x="1018" y="292"/>
                </a:lnTo>
                <a:lnTo>
                  <a:pt x="1018" y="291"/>
                </a:lnTo>
                <a:lnTo>
                  <a:pt x="1017" y="291"/>
                </a:lnTo>
                <a:lnTo>
                  <a:pt x="1017" y="292"/>
                </a:lnTo>
                <a:lnTo>
                  <a:pt x="1015" y="292"/>
                </a:lnTo>
                <a:lnTo>
                  <a:pt x="1015" y="291"/>
                </a:lnTo>
                <a:lnTo>
                  <a:pt x="1014" y="289"/>
                </a:lnTo>
                <a:lnTo>
                  <a:pt x="1014" y="288"/>
                </a:lnTo>
                <a:lnTo>
                  <a:pt x="1014" y="287"/>
                </a:lnTo>
                <a:lnTo>
                  <a:pt x="1013" y="285"/>
                </a:lnTo>
                <a:lnTo>
                  <a:pt x="1011" y="285"/>
                </a:lnTo>
                <a:lnTo>
                  <a:pt x="1010" y="285"/>
                </a:lnTo>
                <a:lnTo>
                  <a:pt x="1009" y="285"/>
                </a:lnTo>
                <a:lnTo>
                  <a:pt x="1009" y="287"/>
                </a:lnTo>
                <a:lnTo>
                  <a:pt x="1009" y="288"/>
                </a:lnTo>
                <a:lnTo>
                  <a:pt x="1008" y="289"/>
                </a:lnTo>
                <a:lnTo>
                  <a:pt x="1008" y="291"/>
                </a:lnTo>
                <a:lnTo>
                  <a:pt x="1008" y="292"/>
                </a:lnTo>
                <a:lnTo>
                  <a:pt x="1006" y="292"/>
                </a:lnTo>
                <a:lnTo>
                  <a:pt x="1006" y="293"/>
                </a:lnTo>
                <a:lnTo>
                  <a:pt x="1005" y="293"/>
                </a:lnTo>
                <a:lnTo>
                  <a:pt x="1005" y="292"/>
                </a:lnTo>
                <a:lnTo>
                  <a:pt x="1004" y="292"/>
                </a:lnTo>
                <a:lnTo>
                  <a:pt x="1001" y="292"/>
                </a:lnTo>
                <a:lnTo>
                  <a:pt x="1000" y="292"/>
                </a:lnTo>
                <a:lnTo>
                  <a:pt x="1000" y="293"/>
                </a:lnTo>
                <a:lnTo>
                  <a:pt x="998" y="295"/>
                </a:lnTo>
                <a:lnTo>
                  <a:pt x="997" y="293"/>
                </a:lnTo>
                <a:lnTo>
                  <a:pt x="996" y="295"/>
                </a:lnTo>
                <a:lnTo>
                  <a:pt x="996" y="293"/>
                </a:lnTo>
                <a:lnTo>
                  <a:pt x="994" y="293"/>
                </a:lnTo>
                <a:lnTo>
                  <a:pt x="994" y="295"/>
                </a:lnTo>
                <a:lnTo>
                  <a:pt x="993" y="296"/>
                </a:lnTo>
                <a:lnTo>
                  <a:pt x="993" y="297"/>
                </a:lnTo>
                <a:lnTo>
                  <a:pt x="992" y="297"/>
                </a:lnTo>
                <a:lnTo>
                  <a:pt x="993" y="299"/>
                </a:lnTo>
                <a:lnTo>
                  <a:pt x="992" y="300"/>
                </a:lnTo>
                <a:lnTo>
                  <a:pt x="992" y="301"/>
                </a:lnTo>
                <a:lnTo>
                  <a:pt x="992" y="302"/>
                </a:lnTo>
                <a:lnTo>
                  <a:pt x="991" y="302"/>
                </a:lnTo>
                <a:lnTo>
                  <a:pt x="992" y="305"/>
                </a:lnTo>
                <a:lnTo>
                  <a:pt x="991" y="305"/>
                </a:lnTo>
                <a:lnTo>
                  <a:pt x="991" y="306"/>
                </a:lnTo>
                <a:lnTo>
                  <a:pt x="989" y="306"/>
                </a:lnTo>
                <a:lnTo>
                  <a:pt x="989" y="308"/>
                </a:lnTo>
                <a:lnTo>
                  <a:pt x="989" y="309"/>
                </a:lnTo>
                <a:lnTo>
                  <a:pt x="988" y="310"/>
                </a:lnTo>
                <a:lnTo>
                  <a:pt x="988" y="312"/>
                </a:lnTo>
                <a:lnTo>
                  <a:pt x="987" y="312"/>
                </a:lnTo>
                <a:lnTo>
                  <a:pt x="985" y="310"/>
                </a:lnTo>
                <a:lnTo>
                  <a:pt x="985" y="309"/>
                </a:lnTo>
                <a:lnTo>
                  <a:pt x="984" y="308"/>
                </a:lnTo>
                <a:lnTo>
                  <a:pt x="983" y="308"/>
                </a:lnTo>
                <a:lnTo>
                  <a:pt x="981" y="308"/>
                </a:lnTo>
                <a:lnTo>
                  <a:pt x="980" y="306"/>
                </a:lnTo>
                <a:lnTo>
                  <a:pt x="979" y="306"/>
                </a:lnTo>
                <a:lnTo>
                  <a:pt x="979" y="305"/>
                </a:lnTo>
                <a:lnTo>
                  <a:pt x="977" y="305"/>
                </a:lnTo>
                <a:lnTo>
                  <a:pt x="976" y="304"/>
                </a:lnTo>
                <a:lnTo>
                  <a:pt x="975" y="304"/>
                </a:lnTo>
                <a:lnTo>
                  <a:pt x="974" y="304"/>
                </a:lnTo>
                <a:lnTo>
                  <a:pt x="972" y="304"/>
                </a:lnTo>
                <a:lnTo>
                  <a:pt x="968" y="304"/>
                </a:lnTo>
                <a:lnTo>
                  <a:pt x="967" y="304"/>
                </a:lnTo>
                <a:lnTo>
                  <a:pt x="966" y="304"/>
                </a:lnTo>
                <a:lnTo>
                  <a:pt x="963" y="304"/>
                </a:lnTo>
                <a:lnTo>
                  <a:pt x="962" y="304"/>
                </a:lnTo>
                <a:lnTo>
                  <a:pt x="960" y="304"/>
                </a:lnTo>
                <a:lnTo>
                  <a:pt x="960" y="305"/>
                </a:lnTo>
                <a:lnTo>
                  <a:pt x="959" y="305"/>
                </a:lnTo>
                <a:lnTo>
                  <a:pt x="959" y="304"/>
                </a:lnTo>
                <a:lnTo>
                  <a:pt x="958" y="304"/>
                </a:lnTo>
                <a:lnTo>
                  <a:pt x="956" y="304"/>
                </a:lnTo>
                <a:lnTo>
                  <a:pt x="956" y="302"/>
                </a:lnTo>
                <a:lnTo>
                  <a:pt x="956" y="301"/>
                </a:lnTo>
                <a:lnTo>
                  <a:pt x="955" y="301"/>
                </a:lnTo>
                <a:lnTo>
                  <a:pt x="956" y="301"/>
                </a:lnTo>
                <a:lnTo>
                  <a:pt x="956" y="300"/>
                </a:lnTo>
                <a:lnTo>
                  <a:pt x="956" y="299"/>
                </a:lnTo>
                <a:lnTo>
                  <a:pt x="955" y="297"/>
                </a:lnTo>
                <a:lnTo>
                  <a:pt x="954" y="297"/>
                </a:lnTo>
                <a:lnTo>
                  <a:pt x="953" y="297"/>
                </a:lnTo>
                <a:lnTo>
                  <a:pt x="953" y="296"/>
                </a:lnTo>
                <a:lnTo>
                  <a:pt x="953" y="295"/>
                </a:lnTo>
                <a:lnTo>
                  <a:pt x="953" y="293"/>
                </a:lnTo>
                <a:lnTo>
                  <a:pt x="953" y="292"/>
                </a:lnTo>
                <a:lnTo>
                  <a:pt x="954" y="291"/>
                </a:lnTo>
                <a:lnTo>
                  <a:pt x="954" y="289"/>
                </a:lnTo>
                <a:lnTo>
                  <a:pt x="954" y="288"/>
                </a:lnTo>
                <a:lnTo>
                  <a:pt x="954" y="287"/>
                </a:lnTo>
                <a:lnTo>
                  <a:pt x="954" y="285"/>
                </a:lnTo>
                <a:lnTo>
                  <a:pt x="954" y="284"/>
                </a:lnTo>
                <a:lnTo>
                  <a:pt x="954" y="283"/>
                </a:lnTo>
                <a:lnTo>
                  <a:pt x="954" y="282"/>
                </a:lnTo>
                <a:lnTo>
                  <a:pt x="955" y="283"/>
                </a:lnTo>
                <a:lnTo>
                  <a:pt x="956" y="283"/>
                </a:lnTo>
                <a:lnTo>
                  <a:pt x="956" y="284"/>
                </a:lnTo>
                <a:lnTo>
                  <a:pt x="955" y="285"/>
                </a:lnTo>
                <a:lnTo>
                  <a:pt x="955" y="287"/>
                </a:lnTo>
                <a:lnTo>
                  <a:pt x="955" y="288"/>
                </a:lnTo>
                <a:lnTo>
                  <a:pt x="955" y="289"/>
                </a:lnTo>
                <a:lnTo>
                  <a:pt x="956" y="288"/>
                </a:lnTo>
                <a:lnTo>
                  <a:pt x="958" y="287"/>
                </a:lnTo>
                <a:lnTo>
                  <a:pt x="958" y="284"/>
                </a:lnTo>
                <a:lnTo>
                  <a:pt x="958" y="283"/>
                </a:lnTo>
                <a:lnTo>
                  <a:pt x="958" y="282"/>
                </a:lnTo>
                <a:lnTo>
                  <a:pt x="956" y="282"/>
                </a:lnTo>
                <a:lnTo>
                  <a:pt x="955" y="282"/>
                </a:lnTo>
                <a:lnTo>
                  <a:pt x="955" y="280"/>
                </a:lnTo>
                <a:lnTo>
                  <a:pt x="954" y="280"/>
                </a:lnTo>
                <a:lnTo>
                  <a:pt x="954" y="279"/>
                </a:lnTo>
                <a:lnTo>
                  <a:pt x="953" y="279"/>
                </a:lnTo>
                <a:lnTo>
                  <a:pt x="951" y="279"/>
                </a:lnTo>
                <a:lnTo>
                  <a:pt x="951" y="280"/>
                </a:lnTo>
                <a:lnTo>
                  <a:pt x="950" y="280"/>
                </a:lnTo>
                <a:lnTo>
                  <a:pt x="950" y="282"/>
                </a:lnTo>
                <a:lnTo>
                  <a:pt x="951" y="282"/>
                </a:lnTo>
                <a:lnTo>
                  <a:pt x="950" y="283"/>
                </a:lnTo>
                <a:lnTo>
                  <a:pt x="949" y="283"/>
                </a:lnTo>
                <a:lnTo>
                  <a:pt x="950" y="283"/>
                </a:lnTo>
                <a:lnTo>
                  <a:pt x="951" y="284"/>
                </a:lnTo>
                <a:lnTo>
                  <a:pt x="950" y="284"/>
                </a:lnTo>
                <a:lnTo>
                  <a:pt x="949" y="284"/>
                </a:lnTo>
                <a:lnTo>
                  <a:pt x="949" y="283"/>
                </a:lnTo>
                <a:lnTo>
                  <a:pt x="947" y="283"/>
                </a:lnTo>
                <a:lnTo>
                  <a:pt x="946" y="282"/>
                </a:lnTo>
                <a:lnTo>
                  <a:pt x="946" y="280"/>
                </a:lnTo>
                <a:lnTo>
                  <a:pt x="945" y="279"/>
                </a:lnTo>
                <a:lnTo>
                  <a:pt x="943" y="279"/>
                </a:lnTo>
                <a:lnTo>
                  <a:pt x="942" y="279"/>
                </a:lnTo>
                <a:lnTo>
                  <a:pt x="942" y="278"/>
                </a:lnTo>
                <a:lnTo>
                  <a:pt x="941" y="278"/>
                </a:lnTo>
                <a:lnTo>
                  <a:pt x="939" y="276"/>
                </a:lnTo>
                <a:lnTo>
                  <a:pt x="938" y="276"/>
                </a:lnTo>
                <a:lnTo>
                  <a:pt x="938" y="275"/>
                </a:lnTo>
                <a:lnTo>
                  <a:pt x="937" y="275"/>
                </a:lnTo>
                <a:lnTo>
                  <a:pt x="937" y="274"/>
                </a:lnTo>
                <a:lnTo>
                  <a:pt x="937" y="272"/>
                </a:lnTo>
                <a:lnTo>
                  <a:pt x="936" y="271"/>
                </a:lnTo>
                <a:lnTo>
                  <a:pt x="936" y="270"/>
                </a:lnTo>
                <a:lnTo>
                  <a:pt x="934" y="268"/>
                </a:lnTo>
                <a:lnTo>
                  <a:pt x="934" y="267"/>
                </a:lnTo>
                <a:lnTo>
                  <a:pt x="933" y="266"/>
                </a:lnTo>
                <a:lnTo>
                  <a:pt x="932" y="265"/>
                </a:lnTo>
                <a:lnTo>
                  <a:pt x="930" y="265"/>
                </a:lnTo>
                <a:lnTo>
                  <a:pt x="929" y="265"/>
                </a:lnTo>
                <a:lnTo>
                  <a:pt x="928" y="263"/>
                </a:lnTo>
                <a:lnTo>
                  <a:pt x="926" y="263"/>
                </a:lnTo>
                <a:lnTo>
                  <a:pt x="925" y="262"/>
                </a:lnTo>
                <a:lnTo>
                  <a:pt x="925" y="261"/>
                </a:lnTo>
                <a:lnTo>
                  <a:pt x="925" y="259"/>
                </a:lnTo>
                <a:lnTo>
                  <a:pt x="922" y="257"/>
                </a:lnTo>
                <a:lnTo>
                  <a:pt x="922" y="255"/>
                </a:lnTo>
                <a:lnTo>
                  <a:pt x="921" y="255"/>
                </a:lnTo>
                <a:lnTo>
                  <a:pt x="921" y="254"/>
                </a:lnTo>
                <a:lnTo>
                  <a:pt x="921" y="253"/>
                </a:lnTo>
                <a:lnTo>
                  <a:pt x="920" y="253"/>
                </a:lnTo>
                <a:lnTo>
                  <a:pt x="920" y="250"/>
                </a:lnTo>
                <a:lnTo>
                  <a:pt x="919" y="250"/>
                </a:lnTo>
                <a:lnTo>
                  <a:pt x="919" y="249"/>
                </a:lnTo>
                <a:lnTo>
                  <a:pt x="917" y="248"/>
                </a:lnTo>
                <a:lnTo>
                  <a:pt x="916" y="248"/>
                </a:lnTo>
                <a:lnTo>
                  <a:pt x="915" y="246"/>
                </a:lnTo>
                <a:lnTo>
                  <a:pt x="915" y="245"/>
                </a:lnTo>
                <a:lnTo>
                  <a:pt x="915" y="244"/>
                </a:lnTo>
                <a:lnTo>
                  <a:pt x="915" y="242"/>
                </a:lnTo>
                <a:lnTo>
                  <a:pt x="913" y="241"/>
                </a:lnTo>
                <a:lnTo>
                  <a:pt x="912" y="241"/>
                </a:lnTo>
                <a:lnTo>
                  <a:pt x="912" y="240"/>
                </a:lnTo>
                <a:lnTo>
                  <a:pt x="912" y="237"/>
                </a:lnTo>
                <a:lnTo>
                  <a:pt x="912" y="236"/>
                </a:lnTo>
                <a:lnTo>
                  <a:pt x="913" y="234"/>
                </a:lnTo>
                <a:lnTo>
                  <a:pt x="913" y="233"/>
                </a:lnTo>
                <a:lnTo>
                  <a:pt x="915" y="232"/>
                </a:lnTo>
                <a:lnTo>
                  <a:pt x="916" y="232"/>
                </a:lnTo>
                <a:lnTo>
                  <a:pt x="916" y="230"/>
                </a:lnTo>
                <a:lnTo>
                  <a:pt x="916" y="229"/>
                </a:lnTo>
                <a:lnTo>
                  <a:pt x="917" y="229"/>
                </a:lnTo>
                <a:lnTo>
                  <a:pt x="917" y="227"/>
                </a:lnTo>
                <a:lnTo>
                  <a:pt x="916" y="225"/>
                </a:lnTo>
                <a:lnTo>
                  <a:pt x="916" y="224"/>
                </a:lnTo>
                <a:lnTo>
                  <a:pt x="916" y="223"/>
                </a:lnTo>
                <a:lnTo>
                  <a:pt x="915" y="220"/>
                </a:lnTo>
                <a:lnTo>
                  <a:pt x="915" y="219"/>
                </a:lnTo>
                <a:lnTo>
                  <a:pt x="913" y="219"/>
                </a:lnTo>
                <a:lnTo>
                  <a:pt x="913" y="217"/>
                </a:lnTo>
                <a:lnTo>
                  <a:pt x="912" y="217"/>
                </a:lnTo>
                <a:lnTo>
                  <a:pt x="912" y="216"/>
                </a:lnTo>
                <a:lnTo>
                  <a:pt x="912" y="215"/>
                </a:lnTo>
                <a:lnTo>
                  <a:pt x="911" y="215"/>
                </a:lnTo>
                <a:lnTo>
                  <a:pt x="911" y="213"/>
                </a:lnTo>
                <a:lnTo>
                  <a:pt x="909" y="211"/>
                </a:lnTo>
                <a:lnTo>
                  <a:pt x="908" y="210"/>
                </a:lnTo>
                <a:lnTo>
                  <a:pt x="907" y="210"/>
                </a:lnTo>
                <a:lnTo>
                  <a:pt x="905" y="210"/>
                </a:lnTo>
                <a:lnTo>
                  <a:pt x="905" y="208"/>
                </a:lnTo>
                <a:lnTo>
                  <a:pt x="905" y="207"/>
                </a:lnTo>
                <a:lnTo>
                  <a:pt x="904" y="206"/>
                </a:lnTo>
                <a:lnTo>
                  <a:pt x="903" y="204"/>
                </a:lnTo>
                <a:lnTo>
                  <a:pt x="902" y="203"/>
                </a:lnTo>
                <a:lnTo>
                  <a:pt x="900" y="202"/>
                </a:lnTo>
                <a:lnTo>
                  <a:pt x="900" y="200"/>
                </a:lnTo>
                <a:lnTo>
                  <a:pt x="899" y="198"/>
                </a:lnTo>
                <a:lnTo>
                  <a:pt x="899" y="196"/>
                </a:lnTo>
                <a:lnTo>
                  <a:pt x="898" y="196"/>
                </a:lnTo>
                <a:lnTo>
                  <a:pt x="898" y="195"/>
                </a:lnTo>
                <a:lnTo>
                  <a:pt x="895" y="194"/>
                </a:lnTo>
                <a:lnTo>
                  <a:pt x="894" y="194"/>
                </a:lnTo>
                <a:lnTo>
                  <a:pt x="892" y="193"/>
                </a:lnTo>
                <a:lnTo>
                  <a:pt x="892" y="194"/>
                </a:lnTo>
                <a:lnTo>
                  <a:pt x="891" y="194"/>
                </a:lnTo>
                <a:lnTo>
                  <a:pt x="890" y="195"/>
                </a:lnTo>
                <a:lnTo>
                  <a:pt x="888" y="195"/>
                </a:lnTo>
                <a:lnTo>
                  <a:pt x="886" y="195"/>
                </a:lnTo>
                <a:lnTo>
                  <a:pt x="884" y="194"/>
                </a:lnTo>
                <a:lnTo>
                  <a:pt x="884" y="193"/>
                </a:lnTo>
                <a:lnTo>
                  <a:pt x="883" y="193"/>
                </a:lnTo>
                <a:lnTo>
                  <a:pt x="883" y="190"/>
                </a:lnTo>
                <a:lnTo>
                  <a:pt x="883" y="186"/>
                </a:lnTo>
                <a:lnTo>
                  <a:pt x="883" y="185"/>
                </a:lnTo>
                <a:lnTo>
                  <a:pt x="882" y="185"/>
                </a:lnTo>
                <a:lnTo>
                  <a:pt x="882" y="183"/>
                </a:lnTo>
                <a:lnTo>
                  <a:pt x="882" y="182"/>
                </a:lnTo>
                <a:lnTo>
                  <a:pt x="882" y="181"/>
                </a:lnTo>
                <a:lnTo>
                  <a:pt x="882" y="179"/>
                </a:lnTo>
                <a:lnTo>
                  <a:pt x="882" y="176"/>
                </a:lnTo>
                <a:lnTo>
                  <a:pt x="882" y="174"/>
                </a:lnTo>
                <a:lnTo>
                  <a:pt x="882" y="173"/>
                </a:lnTo>
                <a:lnTo>
                  <a:pt x="882" y="172"/>
                </a:lnTo>
                <a:lnTo>
                  <a:pt x="881" y="170"/>
                </a:lnTo>
                <a:lnTo>
                  <a:pt x="881" y="169"/>
                </a:lnTo>
                <a:lnTo>
                  <a:pt x="879" y="169"/>
                </a:lnTo>
                <a:lnTo>
                  <a:pt x="878" y="169"/>
                </a:lnTo>
                <a:lnTo>
                  <a:pt x="878" y="170"/>
                </a:lnTo>
                <a:lnTo>
                  <a:pt x="878" y="169"/>
                </a:lnTo>
                <a:lnTo>
                  <a:pt x="877" y="169"/>
                </a:lnTo>
                <a:lnTo>
                  <a:pt x="877" y="168"/>
                </a:lnTo>
                <a:lnTo>
                  <a:pt x="878" y="168"/>
                </a:lnTo>
                <a:lnTo>
                  <a:pt x="879" y="166"/>
                </a:lnTo>
                <a:lnTo>
                  <a:pt x="879" y="165"/>
                </a:lnTo>
                <a:lnTo>
                  <a:pt x="881" y="164"/>
                </a:lnTo>
                <a:lnTo>
                  <a:pt x="881" y="162"/>
                </a:lnTo>
                <a:lnTo>
                  <a:pt x="881" y="161"/>
                </a:lnTo>
                <a:lnTo>
                  <a:pt x="882" y="160"/>
                </a:lnTo>
                <a:lnTo>
                  <a:pt x="882" y="152"/>
                </a:lnTo>
                <a:lnTo>
                  <a:pt x="882" y="151"/>
                </a:lnTo>
                <a:lnTo>
                  <a:pt x="881" y="148"/>
                </a:lnTo>
                <a:lnTo>
                  <a:pt x="881" y="147"/>
                </a:lnTo>
                <a:lnTo>
                  <a:pt x="881" y="145"/>
                </a:lnTo>
                <a:lnTo>
                  <a:pt x="881" y="144"/>
                </a:lnTo>
                <a:lnTo>
                  <a:pt x="879" y="144"/>
                </a:lnTo>
                <a:lnTo>
                  <a:pt x="879" y="143"/>
                </a:lnTo>
                <a:lnTo>
                  <a:pt x="879" y="141"/>
                </a:lnTo>
                <a:lnTo>
                  <a:pt x="879" y="140"/>
                </a:lnTo>
                <a:lnTo>
                  <a:pt x="878" y="140"/>
                </a:lnTo>
                <a:lnTo>
                  <a:pt x="877" y="139"/>
                </a:lnTo>
                <a:lnTo>
                  <a:pt x="877" y="136"/>
                </a:lnTo>
                <a:lnTo>
                  <a:pt x="877" y="135"/>
                </a:lnTo>
                <a:lnTo>
                  <a:pt x="877" y="134"/>
                </a:lnTo>
                <a:lnTo>
                  <a:pt x="877" y="132"/>
                </a:lnTo>
                <a:lnTo>
                  <a:pt x="877" y="131"/>
                </a:lnTo>
                <a:lnTo>
                  <a:pt x="877" y="130"/>
                </a:lnTo>
                <a:lnTo>
                  <a:pt x="875" y="130"/>
                </a:lnTo>
                <a:lnTo>
                  <a:pt x="875" y="128"/>
                </a:lnTo>
                <a:lnTo>
                  <a:pt x="875" y="127"/>
                </a:lnTo>
                <a:lnTo>
                  <a:pt x="874" y="126"/>
                </a:lnTo>
                <a:lnTo>
                  <a:pt x="874" y="124"/>
                </a:lnTo>
                <a:lnTo>
                  <a:pt x="873" y="123"/>
                </a:lnTo>
                <a:lnTo>
                  <a:pt x="871" y="121"/>
                </a:lnTo>
                <a:lnTo>
                  <a:pt x="871" y="119"/>
                </a:lnTo>
                <a:lnTo>
                  <a:pt x="871" y="118"/>
                </a:lnTo>
                <a:lnTo>
                  <a:pt x="870" y="118"/>
                </a:lnTo>
                <a:lnTo>
                  <a:pt x="869" y="117"/>
                </a:lnTo>
                <a:lnTo>
                  <a:pt x="867" y="115"/>
                </a:lnTo>
                <a:lnTo>
                  <a:pt x="866" y="114"/>
                </a:lnTo>
                <a:lnTo>
                  <a:pt x="866" y="113"/>
                </a:lnTo>
                <a:lnTo>
                  <a:pt x="865" y="111"/>
                </a:lnTo>
                <a:lnTo>
                  <a:pt x="865" y="110"/>
                </a:lnTo>
                <a:lnTo>
                  <a:pt x="864" y="109"/>
                </a:lnTo>
                <a:lnTo>
                  <a:pt x="864" y="107"/>
                </a:lnTo>
                <a:lnTo>
                  <a:pt x="862" y="106"/>
                </a:lnTo>
                <a:lnTo>
                  <a:pt x="862" y="105"/>
                </a:lnTo>
                <a:lnTo>
                  <a:pt x="861" y="102"/>
                </a:lnTo>
                <a:lnTo>
                  <a:pt x="860" y="102"/>
                </a:lnTo>
                <a:lnTo>
                  <a:pt x="860" y="101"/>
                </a:lnTo>
                <a:lnTo>
                  <a:pt x="860" y="100"/>
                </a:lnTo>
                <a:lnTo>
                  <a:pt x="858" y="100"/>
                </a:lnTo>
                <a:lnTo>
                  <a:pt x="858" y="98"/>
                </a:lnTo>
                <a:lnTo>
                  <a:pt x="857" y="97"/>
                </a:lnTo>
                <a:lnTo>
                  <a:pt x="857" y="96"/>
                </a:lnTo>
                <a:lnTo>
                  <a:pt x="854" y="94"/>
                </a:lnTo>
                <a:lnTo>
                  <a:pt x="854" y="93"/>
                </a:lnTo>
                <a:lnTo>
                  <a:pt x="853" y="92"/>
                </a:lnTo>
                <a:lnTo>
                  <a:pt x="852" y="90"/>
                </a:lnTo>
                <a:lnTo>
                  <a:pt x="852" y="89"/>
                </a:lnTo>
                <a:lnTo>
                  <a:pt x="852" y="88"/>
                </a:lnTo>
                <a:lnTo>
                  <a:pt x="850" y="88"/>
                </a:lnTo>
                <a:lnTo>
                  <a:pt x="850" y="86"/>
                </a:lnTo>
                <a:lnTo>
                  <a:pt x="849" y="86"/>
                </a:lnTo>
                <a:lnTo>
                  <a:pt x="848" y="86"/>
                </a:lnTo>
                <a:lnTo>
                  <a:pt x="847" y="86"/>
                </a:lnTo>
                <a:lnTo>
                  <a:pt x="847" y="85"/>
                </a:lnTo>
                <a:lnTo>
                  <a:pt x="845" y="85"/>
                </a:lnTo>
                <a:lnTo>
                  <a:pt x="843" y="85"/>
                </a:lnTo>
                <a:lnTo>
                  <a:pt x="841" y="85"/>
                </a:lnTo>
                <a:lnTo>
                  <a:pt x="840" y="84"/>
                </a:lnTo>
                <a:lnTo>
                  <a:pt x="839" y="83"/>
                </a:lnTo>
                <a:lnTo>
                  <a:pt x="839" y="81"/>
                </a:lnTo>
                <a:lnTo>
                  <a:pt x="837" y="80"/>
                </a:lnTo>
                <a:lnTo>
                  <a:pt x="836" y="80"/>
                </a:lnTo>
                <a:lnTo>
                  <a:pt x="835" y="80"/>
                </a:lnTo>
                <a:lnTo>
                  <a:pt x="833" y="80"/>
                </a:lnTo>
                <a:lnTo>
                  <a:pt x="832" y="80"/>
                </a:lnTo>
                <a:lnTo>
                  <a:pt x="833" y="80"/>
                </a:lnTo>
                <a:lnTo>
                  <a:pt x="833" y="79"/>
                </a:lnTo>
                <a:lnTo>
                  <a:pt x="832" y="79"/>
                </a:lnTo>
                <a:lnTo>
                  <a:pt x="831" y="79"/>
                </a:lnTo>
                <a:lnTo>
                  <a:pt x="830" y="79"/>
                </a:lnTo>
                <a:lnTo>
                  <a:pt x="828" y="79"/>
                </a:lnTo>
                <a:lnTo>
                  <a:pt x="827" y="79"/>
                </a:lnTo>
                <a:lnTo>
                  <a:pt x="826" y="79"/>
                </a:lnTo>
                <a:lnTo>
                  <a:pt x="824" y="79"/>
                </a:lnTo>
                <a:lnTo>
                  <a:pt x="823" y="79"/>
                </a:lnTo>
                <a:lnTo>
                  <a:pt x="822" y="80"/>
                </a:lnTo>
                <a:lnTo>
                  <a:pt x="822" y="79"/>
                </a:lnTo>
                <a:lnTo>
                  <a:pt x="822" y="77"/>
                </a:lnTo>
                <a:lnTo>
                  <a:pt x="823" y="76"/>
                </a:lnTo>
                <a:lnTo>
                  <a:pt x="823" y="75"/>
                </a:lnTo>
                <a:lnTo>
                  <a:pt x="823" y="73"/>
                </a:lnTo>
                <a:lnTo>
                  <a:pt x="823" y="72"/>
                </a:lnTo>
                <a:lnTo>
                  <a:pt x="822" y="72"/>
                </a:lnTo>
                <a:lnTo>
                  <a:pt x="822" y="71"/>
                </a:lnTo>
                <a:lnTo>
                  <a:pt x="822" y="69"/>
                </a:lnTo>
                <a:lnTo>
                  <a:pt x="820" y="69"/>
                </a:lnTo>
                <a:lnTo>
                  <a:pt x="819" y="69"/>
                </a:lnTo>
                <a:lnTo>
                  <a:pt x="818" y="71"/>
                </a:lnTo>
                <a:lnTo>
                  <a:pt x="816" y="69"/>
                </a:lnTo>
                <a:lnTo>
                  <a:pt x="816" y="68"/>
                </a:lnTo>
                <a:lnTo>
                  <a:pt x="815" y="67"/>
                </a:lnTo>
                <a:lnTo>
                  <a:pt x="814" y="67"/>
                </a:lnTo>
                <a:lnTo>
                  <a:pt x="814" y="66"/>
                </a:lnTo>
                <a:lnTo>
                  <a:pt x="812" y="64"/>
                </a:lnTo>
                <a:lnTo>
                  <a:pt x="812" y="63"/>
                </a:lnTo>
                <a:lnTo>
                  <a:pt x="812" y="62"/>
                </a:lnTo>
                <a:lnTo>
                  <a:pt x="814" y="60"/>
                </a:lnTo>
                <a:lnTo>
                  <a:pt x="814" y="59"/>
                </a:lnTo>
                <a:lnTo>
                  <a:pt x="814" y="56"/>
                </a:lnTo>
                <a:lnTo>
                  <a:pt x="812" y="56"/>
                </a:lnTo>
                <a:lnTo>
                  <a:pt x="812" y="55"/>
                </a:lnTo>
                <a:lnTo>
                  <a:pt x="812" y="54"/>
                </a:lnTo>
                <a:lnTo>
                  <a:pt x="811" y="54"/>
                </a:lnTo>
                <a:lnTo>
                  <a:pt x="811" y="52"/>
                </a:lnTo>
                <a:lnTo>
                  <a:pt x="811" y="51"/>
                </a:lnTo>
                <a:lnTo>
                  <a:pt x="811" y="50"/>
                </a:lnTo>
                <a:lnTo>
                  <a:pt x="810" y="49"/>
                </a:lnTo>
                <a:lnTo>
                  <a:pt x="809" y="46"/>
                </a:lnTo>
                <a:lnTo>
                  <a:pt x="809" y="43"/>
                </a:lnTo>
                <a:lnTo>
                  <a:pt x="809" y="42"/>
                </a:lnTo>
                <a:lnTo>
                  <a:pt x="810" y="42"/>
                </a:lnTo>
                <a:lnTo>
                  <a:pt x="810" y="41"/>
                </a:lnTo>
                <a:lnTo>
                  <a:pt x="810" y="39"/>
                </a:lnTo>
                <a:lnTo>
                  <a:pt x="810" y="38"/>
                </a:lnTo>
                <a:lnTo>
                  <a:pt x="809" y="38"/>
                </a:lnTo>
                <a:lnTo>
                  <a:pt x="809" y="37"/>
                </a:lnTo>
                <a:lnTo>
                  <a:pt x="807" y="35"/>
                </a:lnTo>
                <a:lnTo>
                  <a:pt x="806" y="34"/>
                </a:lnTo>
                <a:lnTo>
                  <a:pt x="805" y="34"/>
                </a:lnTo>
                <a:lnTo>
                  <a:pt x="803" y="34"/>
                </a:lnTo>
                <a:lnTo>
                  <a:pt x="802" y="33"/>
                </a:lnTo>
                <a:lnTo>
                  <a:pt x="801" y="34"/>
                </a:lnTo>
                <a:lnTo>
                  <a:pt x="799" y="34"/>
                </a:lnTo>
                <a:lnTo>
                  <a:pt x="798" y="35"/>
                </a:lnTo>
                <a:lnTo>
                  <a:pt x="797" y="35"/>
                </a:lnTo>
                <a:lnTo>
                  <a:pt x="797" y="37"/>
                </a:lnTo>
                <a:lnTo>
                  <a:pt x="794" y="37"/>
                </a:lnTo>
                <a:lnTo>
                  <a:pt x="793" y="37"/>
                </a:lnTo>
                <a:lnTo>
                  <a:pt x="792" y="37"/>
                </a:lnTo>
                <a:lnTo>
                  <a:pt x="792" y="38"/>
                </a:lnTo>
                <a:lnTo>
                  <a:pt x="792" y="39"/>
                </a:lnTo>
                <a:lnTo>
                  <a:pt x="792" y="41"/>
                </a:lnTo>
                <a:lnTo>
                  <a:pt x="792" y="42"/>
                </a:lnTo>
                <a:lnTo>
                  <a:pt x="793" y="42"/>
                </a:lnTo>
                <a:lnTo>
                  <a:pt x="793" y="43"/>
                </a:lnTo>
                <a:lnTo>
                  <a:pt x="792" y="45"/>
                </a:lnTo>
                <a:lnTo>
                  <a:pt x="790" y="46"/>
                </a:lnTo>
                <a:lnTo>
                  <a:pt x="790" y="45"/>
                </a:lnTo>
                <a:lnTo>
                  <a:pt x="790" y="46"/>
                </a:lnTo>
                <a:lnTo>
                  <a:pt x="789" y="45"/>
                </a:lnTo>
                <a:lnTo>
                  <a:pt x="789" y="46"/>
                </a:lnTo>
                <a:lnTo>
                  <a:pt x="789" y="45"/>
                </a:lnTo>
                <a:lnTo>
                  <a:pt x="788" y="45"/>
                </a:lnTo>
                <a:lnTo>
                  <a:pt x="786" y="45"/>
                </a:lnTo>
                <a:lnTo>
                  <a:pt x="785" y="43"/>
                </a:lnTo>
                <a:lnTo>
                  <a:pt x="784" y="43"/>
                </a:lnTo>
                <a:lnTo>
                  <a:pt x="782" y="43"/>
                </a:lnTo>
                <a:lnTo>
                  <a:pt x="781" y="43"/>
                </a:lnTo>
                <a:lnTo>
                  <a:pt x="780" y="43"/>
                </a:lnTo>
                <a:lnTo>
                  <a:pt x="780" y="42"/>
                </a:lnTo>
                <a:lnTo>
                  <a:pt x="778" y="41"/>
                </a:lnTo>
                <a:lnTo>
                  <a:pt x="777" y="41"/>
                </a:lnTo>
                <a:lnTo>
                  <a:pt x="777" y="39"/>
                </a:lnTo>
                <a:lnTo>
                  <a:pt x="776" y="38"/>
                </a:lnTo>
                <a:lnTo>
                  <a:pt x="775" y="37"/>
                </a:lnTo>
                <a:lnTo>
                  <a:pt x="775" y="35"/>
                </a:lnTo>
                <a:lnTo>
                  <a:pt x="773" y="35"/>
                </a:lnTo>
                <a:lnTo>
                  <a:pt x="773" y="34"/>
                </a:lnTo>
                <a:lnTo>
                  <a:pt x="773" y="33"/>
                </a:lnTo>
                <a:lnTo>
                  <a:pt x="773" y="32"/>
                </a:lnTo>
                <a:lnTo>
                  <a:pt x="772" y="32"/>
                </a:lnTo>
                <a:lnTo>
                  <a:pt x="772" y="30"/>
                </a:lnTo>
                <a:lnTo>
                  <a:pt x="771" y="30"/>
                </a:lnTo>
                <a:lnTo>
                  <a:pt x="771" y="29"/>
                </a:lnTo>
                <a:lnTo>
                  <a:pt x="772" y="29"/>
                </a:lnTo>
                <a:lnTo>
                  <a:pt x="772" y="28"/>
                </a:lnTo>
                <a:lnTo>
                  <a:pt x="773" y="26"/>
                </a:lnTo>
                <a:lnTo>
                  <a:pt x="773" y="25"/>
                </a:lnTo>
                <a:lnTo>
                  <a:pt x="773" y="24"/>
                </a:lnTo>
                <a:lnTo>
                  <a:pt x="773" y="22"/>
                </a:lnTo>
                <a:lnTo>
                  <a:pt x="775" y="22"/>
                </a:lnTo>
                <a:lnTo>
                  <a:pt x="775" y="21"/>
                </a:lnTo>
                <a:lnTo>
                  <a:pt x="776" y="21"/>
                </a:lnTo>
                <a:lnTo>
                  <a:pt x="776" y="20"/>
                </a:lnTo>
                <a:lnTo>
                  <a:pt x="777" y="20"/>
                </a:lnTo>
                <a:lnTo>
                  <a:pt x="777" y="18"/>
                </a:lnTo>
                <a:lnTo>
                  <a:pt x="778" y="18"/>
                </a:lnTo>
                <a:lnTo>
                  <a:pt x="780" y="17"/>
                </a:lnTo>
                <a:lnTo>
                  <a:pt x="781" y="17"/>
                </a:lnTo>
                <a:lnTo>
                  <a:pt x="781" y="16"/>
                </a:lnTo>
                <a:lnTo>
                  <a:pt x="782" y="15"/>
                </a:lnTo>
                <a:lnTo>
                  <a:pt x="784" y="15"/>
                </a:lnTo>
                <a:lnTo>
                  <a:pt x="785" y="13"/>
                </a:lnTo>
                <a:lnTo>
                  <a:pt x="786" y="13"/>
                </a:lnTo>
                <a:lnTo>
                  <a:pt x="788" y="12"/>
                </a:lnTo>
                <a:lnTo>
                  <a:pt x="789" y="12"/>
                </a:lnTo>
                <a:lnTo>
                  <a:pt x="790" y="12"/>
                </a:lnTo>
                <a:lnTo>
                  <a:pt x="790" y="11"/>
                </a:lnTo>
                <a:lnTo>
                  <a:pt x="792" y="12"/>
                </a:lnTo>
                <a:lnTo>
                  <a:pt x="792" y="11"/>
                </a:lnTo>
                <a:lnTo>
                  <a:pt x="793" y="11"/>
                </a:lnTo>
                <a:lnTo>
                  <a:pt x="794" y="11"/>
                </a:lnTo>
                <a:lnTo>
                  <a:pt x="795" y="11"/>
                </a:lnTo>
                <a:lnTo>
                  <a:pt x="797" y="11"/>
                </a:lnTo>
                <a:lnTo>
                  <a:pt x="797" y="9"/>
                </a:lnTo>
                <a:lnTo>
                  <a:pt x="798" y="9"/>
                </a:lnTo>
                <a:close/>
                <a:moveTo>
                  <a:pt x="921" y="13"/>
                </a:moveTo>
                <a:lnTo>
                  <a:pt x="920" y="12"/>
                </a:lnTo>
                <a:lnTo>
                  <a:pt x="919" y="12"/>
                </a:lnTo>
                <a:lnTo>
                  <a:pt x="919" y="11"/>
                </a:lnTo>
                <a:lnTo>
                  <a:pt x="920" y="11"/>
                </a:lnTo>
                <a:lnTo>
                  <a:pt x="920" y="9"/>
                </a:lnTo>
                <a:lnTo>
                  <a:pt x="921" y="11"/>
                </a:lnTo>
                <a:lnTo>
                  <a:pt x="921" y="12"/>
                </a:lnTo>
                <a:lnTo>
                  <a:pt x="921" y="13"/>
                </a:lnTo>
                <a:close/>
                <a:moveTo>
                  <a:pt x="1128" y="9"/>
                </a:moveTo>
                <a:lnTo>
                  <a:pt x="1128" y="11"/>
                </a:lnTo>
                <a:lnTo>
                  <a:pt x="1128" y="9"/>
                </a:lnTo>
                <a:lnTo>
                  <a:pt x="1127" y="9"/>
                </a:lnTo>
                <a:lnTo>
                  <a:pt x="1128" y="9"/>
                </a:lnTo>
                <a:close/>
                <a:moveTo>
                  <a:pt x="1127" y="9"/>
                </a:moveTo>
                <a:lnTo>
                  <a:pt x="1125" y="9"/>
                </a:lnTo>
                <a:lnTo>
                  <a:pt x="1125" y="8"/>
                </a:lnTo>
                <a:lnTo>
                  <a:pt x="1127" y="8"/>
                </a:lnTo>
                <a:lnTo>
                  <a:pt x="1127" y="9"/>
                </a:lnTo>
                <a:close/>
                <a:moveTo>
                  <a:pt x="1148" y="8"/>
                </a:moveTo>
                <a:lnTo>
                  <a:pt x="1148" y="9"/>
                </a:lnTo>
                <a:lnTo>
                  <a:pt x="1148" y="8"/>
                </a:lnTo>
                <a:close/>
                <a:moveTo>
                  <a:pt x="1188" y="8"/>
                </a:moveTo>
                <a:lnTo>
                  <a:pt x="1190" y="8"/>
                </a:lnTo>
                <a:lnTo>
                  <a:pt x="1190" y="9"/>
                </a:lnTo>
                <a:lnTo>
                  <a:pt x="1191" y="11"/>
                </a:lnTo>
                <a:lnTo>
                  <a:pt x="1191" y="12"/>
                </a:lnTo>
                <a:lnTo>
                  <a:pt x="1191" y="13"/>
                </a:lnTo>
                <a:lnTo>
                  <a:pt x="1190" y="12"/>
                </a:lnTo>
                <a:lnTo>
                  <a:pt x="1188" y="12"/>
                </a:lnTo>
                <a:lnTo>
                  <a:pt x="1187" y="11"/>
                </a:lnTo>
                <a:lnTo>
                  <a:pt x="1186" y="11"/>
                </a:lnTo>
                <a:lnTo>
                  <a:pt x="1184" y="11"/>
                </a:lnTo>
                <a:lnTo>
                  <a:pt x="1184" y="9"/>
                </a:lnTo>
                <a:lnTo>
                  <a:pt x="1184" y="8"/>
                </a:lnTo>
                <a:lnTo>
                  <a:pt x="1186" y="8"/>
                </a:lnTo>
                <a:lnTo>
                  <a:pt x="1188" y="8"/>
                </a:lnTo>
                <a:close/>
                <a:moveTo>
                  <a:pt x="1150" y="7"/>
                </a:moveTo>
                <a:lnTo>
                  <a:pt x="1149" y="7"/>
                </a:lnTo>
                <a:lnTo>
                  <a:pt x="1149" y="8"/>
                </a:lnTo>
                <a:lnTo>
                  <a:pt x="1148" y="7"/>
                </a:lnTo>
                <a:lnTo>
                  <a:pt x="1148" y="8"/>
                </a:lnTo>
                <a:lnTo>
                  <a:pt x="1146" y="7"/>
                </a:lnTo>
                <a:lnTo>
                  <a:pt x="1148" y="7"/>
                </a:lnTo>
                <a:lnTo>
                  <a:pt x="1149" y="7"/>
                </a:lnTo>
                <a:lnTo>
                  <a:pt x="1150" y="7"/>
                </a:lnTo>
                <a:lnTo>
                  <a:pt x="1150" y="5"/>
                </a:lnTo>
                <a:lnTo>
                  <a:pt x="1152" y="5"/>
                </a:lnTo>
                <a:lnTo>
                  <a:pt x="1152" y="7"/>
                </a:lnTo>
                <a:lnTo>
                  <a:pt x="1150" y="7"/>
                </a:lnTo>
                <a:close/>
                <a:moveTo>
                  <a:pt x="1148" y="4"/>
                </a:moveTo>
                <a:lnTo>
                  <a:pt x="1146" y="4"/>
                </a:lnTo>
                <a:lnTo>
                  <a:pt x="1148" y="4"/>
                </a:lnTo>
                <a:close/>
                <a:moveTo>
                  <a:pt x="1125" y="1"/>
                </a:moveTo>
                <a:lnTo>
                  <a:pt x="1124" y="1"/>
                </a:lnTo>
                <a:lnTo>
                  <a:pt x="1123" y="3"/>
                </a:lnTo>
                <a:lnTo>
                  <a:pt x="1123" y="1"/>
                </a:lnTo>
                <a:lnTo>
                  <a:pt x="1124" y="1"/>
                </a:lnTo>
                <a:lnTo>
                  <a:pt x="1125" y="1"/>
                </a:lnTo>
                <a:close/>
                <a:moveTo>
                  <a:pt x="1131" y="4"/>
                </a:moveTo>
                <a:lnTo>
                  <a:pt x="1132" y="4"/>
                </a:lnTo>
                <a:lnTo>
                  <a:pt x="1133" y="5"/>
                </a:lnTo>
                <a:lnTo>
                  <a:pt x="1133" y="4"/>
                </a:lnTo>
                <a:lnTo>
                  <a:pt x="1135" y="3"/>
                </a:lnTo>
                <a:lnTo>
                  <a:pt x="1135" y="4"/>
                </a:lnTo>
                <a:lnTo>
                  <a:pt x="1135" y="5"/>
                </a:lnTo>
                <a:lnTo>
                  <a:pt x="1135" y="7"/>
                </a:lnTo>
                <a:lnTo>
                  <a:pt x="1136" y="7"/>
                </a:lnTo>
                <a:lnTo>
                  <a:pt x="1136" y="8"/>
                </a:lnTo>
                <a:lnTo>
                  <a:pt x="1137" y="9"/>
                </a:lnTo>
                <a:lnTo>
                  <a:pt x="1138" y="9"/>
                </a:lnTo>
                <a:lnTo>
                  <a:pt x="1140" y="9"/>
                </a:lnTo>
                <a:lnTo>
                  <a:pt x="1140" y="11"/>
                </a:lnTo>
                <a:lnTo>
                  <a:pt x="1141" y="11"/>
                </a:lnTo>
                <a:lnTo>
                  <a:pt x="1142" y="11"/>
                </a:lnTo>
                <a:lnTo>
                  <a:pt x="1142" y="9"/>
                </a:lnTo>
                <a:lnTo>
                  <a:pt x="1144" y="8"/>
                </a:lnTo>
                <a:lnTo>
                  <a:pt x="1142" y="8"/>
                </a:lnTo>
                <a:lnTo>
                  <a:pt x="1142" y="7"/>
                </a:lnTo>
                <a:lnTo>
                  <a:pt x="1144" y="7"/>
                </a:lnTo>
                <a:lnTo>
                  <a:pt x="1145" y="7"/>
                </a:lnTo>
                <a:lnTo>
                  <a:pt x="1146" y="8"/>
                </a:lnTo>
                <a:lnTo>
                  <a:pt x="1146" y="9"/>
                </a:lnTo>
                <a:lnTo>
                  <a:pt x="1148" y="9"/>
                </a:lnTo>
                <a:lnTo>
                  <a:pt x="1149" y="9"/>
                </a:lnTo>
                <a:lnTo>
                  <a:pt x="1150" y="9"/>
                </a:lnTo>
                <a:lnTo>
                  <a:pt x="1152" y="9"/>
                </a:lnTo>
                <a:lnTo>
                  <a:pt x="1153" y="9"/>
                </a:lnTo>
                <a:lnTo>
                  <a:pt x="1153" y="11"/>
                </a:lnTo>
                <a:lnTo>
                  <a:pt x="1154" y="11"/>
                </a:lnTo>
                <a:lnTo>
                  <a:pt x="1154" y="12"/>
                </a:lnTo>
                <a:lnTo>
                  <a:pt x="1155" y="12"/>
                </a:lnTo>
                <a:lnTo>
                  <a:pt x="1155" y="11"/>
                </a:lnTo>
                <a:lnTo>
                  <a:pt x="1157" y="11"/>
                </a:lnTo>
                <a:lnTo>
                  <a:pt x="1158" y="11"/>
                </a:lnTo>
                <a:lnTo>
                  <a:pt x="1159" y="11"/>
                </a:lnTo>
                <a:lnTo>
                  <a:pt x="1158" y="9"/>
                </a:lnTo>
                <a:lnTo>
                  <a:pt x="1159" y="8"/>
                </a:lnTo>
                <a:lnTo>
                  <a:pt x="1161" y="8"/>
                </a:lnTo>
                <a:lnTo>
                  <a:pt x="1161" y="7"/>
                </a:lnTo>
                <a:lnTo>
                  <a:pt x="1162" y="5"/>
                </a:lnTo>
                <a:lnTo>
                  <a:pt x="1163" y="7"/>
                </a:lnTo>
                <a:lnTo>
                  <a:pt x="1165" y="8"/>
                </a:lnTo>
                <a:lnTo>
                  <a:pt x="1166" y="9"/>
                </a:lnTo>
                <a:lnTo>
                  <a:pt x="1167" y="9"/>
                </a:lnTo>
                <a:lnTo>
                  <a:pt x="1167" y="11"/>
                </a:lnTo>
                <a:lnTo>
                  <a:pt x="1169" y="12"/>
                </a:lnTo>
                <a:lnTo>
                  <a:pt x="1166" y="13"/>
                </a:lnTo>
                <a:lnTo>
                  <a:pt x="1167" y="13"/>
                </a:lnTo>
                <a:lnTo>
                  <a:pt x="1167" y="15"/>
                </a:lnTo>
                <a:lnTo>
                  <a:pt x="1167" y="13"/>
                </a:lnTo>
                <a:lnTo>
                  <a:pt x="1169" y="13"/>
                </a:lnTo>
                <a:lnTo>
                  <a:pt x="1170" y="13"/>
                </a:lnTo>
                <a:lnTo>
                  <a:pt x="1171" y="13"/>
                </a:lnTo>
                <a:lnTo>
                  <a:pt x="1171" y="15"/>
                </a:lnTo>
                <a:lnTo>
                  <a:pt x="1171" y="16"/>
                </a:lnTo>
                <a:lnTo>
                  <a:pt x="1171" y="17"/>
                </a:lnTo>
                <a:lnTo>
                  <a:pt x="1172" y="18"/>
                </a:lnTo>
                <a:lnTo>
                  <a:pt x="1172" y="20"/>
                </a:lnTo>
                <a:lnTo>
                  <a:pt x="1171" y="18"/>
                </a:lnTo>
                <a:lnTo>
                  <a:pt x="1170" y="18"/>
                </a:lnTo>
                <a:lnTo>
                  <a:pt x="1169" y="20"/>
                </a:lnTo>
                <a:lnTo>
                  <a:pt x="1170" y="20"/>
                </a:lnTo>
                <a:lnTo>
                  <a:pt x="1171" y="20"/>
                </a:lnTo>
                <a:lnTo>
                  <a:pt x="1172" y="21"/>
                </a:lnTo>
                <a:lnTo>
                  <a:pt x="1174" y="21"/>
                </a:lnTo>
                <a:lnTo>
                  <a:pt x="1175" y="21"/>
                </a:lnTo>
                <a:lnTo>
                  <a:pt x="1175" y="20"/>
                </a:lnTo>
                <a:lnTo>
                  <a:pt x="1176" y="20"/>
                </a:lnTo>
                <a:lnTo>
                  <a:pt x="1178" y="20"/>
                </a:lnTo>
                <a:lnTo>
                  <a:pt x="1179" y="18"/>
                </a:lnTo>
                <a:lnTo>
                  <a:pt x="1180" y="20"/>
                </a:lnTo>
                <a:lnTo>
                  <a:pt x="1182" y="21"/>
                </a:lnTo>
                <a:lnTo>
                  <a:pt x="1183" y="21"/>
                </a:lnTo>
                <a:lnTo>
                  <a:pt x="1184" y="22"/>
                </a:lnTo>
                <a:lnTo>
                  <a:pt x="1186" y="24"/>
                </a:lnTo>
                <a:lnTo>
                  <a:pt x="1188" y="25"/>
                </a:lnTo>
                <a:lnTo>
                  <a:pt x="1188" y="26"/>
                </a:lnTo>
                <a:lnTo>
                  <a:pt x="1188" y="28"/>
                </a:lnTo>
                <a:lnTo>
                  <a:pt x="1190" y="28"/>
                </a:lnTo>
                <a:lnTo>
                  <a:pt x="1190" y="29"/>
                </a:lnTo>
                <a:lnTo>
                  <a:pt x="1188" y="30"/>
                </a:lnTo>
                <a:lnTo>
                  <a:pt x="1187" y="30"/>
                </a:lnTo>
                <a:lnTo>
                  <a:pt x="1187" y="32"/>
                </a:lnTo>
                <a:lnTo>
                  <a:pt x="1187" y="33"/>
                </a:lnTo>
                <a:lnTo>
                  <a:pt x="1187" y="34"/>
                </a:lnTo>
                <a:lnTo>
                  <a:pt x="1186" y="33"/>
                </a:lnTo>
                <a:lnTo>
                  <a:pt x="1184" y="33"/>
                </a:lnTo>
                <a:lnTo>
                  <a:pt x="1183" y="32"/>
                </a:lnTo>
                <a:lnTo>
                  <a:pt x="1183" y="33"/>
                </a:lnTo>
                <a:lnTo>
                  <a:pt x="1183" y="34"/>
                </a:lnTo>
                <a:lnTo>
                  <a:pt x="1184" y="35"/>
                </a:lnTo>
                <a:lnTo>
                  <a:pt x="1186" y="35"/>
                </a:lnTo>
                <a:lnTo>
                  <a:pt x="1186" y="37"/>
                </a:lnTo>
                <a:lnTo>
                  <a:pt x="1187" y="38"/>
                </a:lnTo>
                <a:lnTo>
                  <a:pt x="1188" y="39"/>
                </a:lnTo>
                <a:lnTo>
                  <a:pt x="1188" y="41"/>
                </a:lnTo>
                <a:lnTo>
                  <a:pt x="1190" y="42"/>
                </a:lnTo>
                <a:lnTo>
                  <a:pt x="1190" y="41"/>
                </a:lnTo>
                <a:lnTo>
                  <a:pt x="1191" y="41"/>
                </a:lnTo>
                <a:lnTo>
                  <a:pt x="1192" y="42"/>
                </a:lnTo>
                <a:lnTo>
                  <a:pt x="1193" y="42"/>
                </a:lnTo>
                <a:lnTo>
                  <a:pt x="1192" y="43"/>
                </a:lnTo>
                <a:lnTo>
                  <a:pt x="1191" y="43"/>
                </a:lnTo>
                <a:lnTo>
                  <a:pt x="1191" y="45"/>
                </a:lnTo>
                <a:lnTo>
                  <a:pt x="1192" y="45"/>
                </a:lnTo>
                <a:lnTo>
                  <a:pt x="1193" y="45"/>
                </a:lnTo>
                <a:lnTo>
                  <a:pt x="1195" y="46"/>
                </a:lnTo>
                <a:lnTo>
                  <a:pt x="1193" y="47"/>
                </a:lnTo>
                <a:lnTo>
                  <a:pt x="1192" y="46"/>
                </a:lnTo>
                <a:lnTo>
                  <a:pt x="1191" y="47"/>
                </a:lnTo>
                <a:lnTo>
                  <a:pt x="1190" y="47"/>
                </a:lnTo>
                <a:lnTo>
                  <a:pt x="1190" y="49"/>
                </a:lnTo>
                <a:lnTo>
                  <a:pt x="1188" y="50"/>
                </a:lnTo>
                <a:lnTo>
                  <a:pt x="1188" y="51"/>
                </a:lnTo>
                <a:lnTo>
                  <a:pt x="1188" y="52"/>
                </a:lnTo>
                <a:lnTo>
                  <a:pt x="1187" y="52"/>
                </a:lnTo>
                <a:lnTo>
                  <a:pt x="1187" y="54"/>
                </a:lnTo>
                <a:lnTo>
                  <a:pt x="1186" y="54"/>
                </a:lnTo>
                <a:lnTo>
                  <a:pt x="1186" y="55"/>
                </a:lnTo>
                <a:lnTo>
                  <a:pt x="1184" y="55"/>
                </a:lnTo>
                <a:lnTo>
                  <a:pt x="1184" y="56"/>
                </a:lnTo>
                <a:lnTo>
                  <a:pt x="1183" y="56"/>
                </a:lnTo>
                <a:lnTo>
                  <a:pt x="1182" y="56"/>
                </a:lnTo>
                <a:lnTo>
                  <a:pt x="1182" y="58"/>
                </a:lnTo>
                <a:lnTo>
                  <a:pt x="1182" y="56"/>
                </a:lnTo>
                <a:lnTo>
                  <a:pt x="1180" y="58"/>
                </a:lnTo>
                <a:lnTo>
                  <a:pt x="1179" y="60"/>
                </a:lnTo>
                <a:lnTo>
                  <a:pt x="1178" y="60"/>
                </a:lnTo>
                <a:lnTo>
                  <a:pt x="1176" y="60"/>
                </a:lnTo>
                <a:lnTo>
                  <a:pt x="1176" y="62"/>
                </a:lnTo>
                <a:lnTo>
                  <a:pt x="1175" y="62"/>
                </a:lnTo>
                <a:lnTo>
                  <a:pt x="1175" y="63"/>
                </a:lnTo>
                <a:lnTo>
                  <a:pt x="1175" y="66"/>
                </a:lnTo>
                <a:lnTo>
                  <a:pt x="1174" y="67"/>
                </a:lnTo>
                <a:lnTo>
                  <a:pt x="1172" y="67"/>
                </a:lnTo>
                <a:lnTo>
                  <a:pt x="1171" y="67"/>
                </a:lnTo>
                <a:lnTo>
                  <a:pt x="1171" y="68"/>
                </a:lnTo>
                <a:lnTo>
                  <a:pt x="1170" y="68"/>
                </a:lnTo>
                <a:lnTo>
                  <a:pt x="1170" y="69"/>
                </a:lnTo>
                <a:lnTo>
                  <a:pt x="1170" y="71"/>
                </a:lnTo>
                <a:lnTo>
                  <a:pt x="1172" y="72"/>
                </a:lnTo>
                <a:lnTo>
                  <a:pt x="1172" y="73"/>
                </a:lnTo>
                <a:lnTo>
                  <a:pt x="1172" y="75"/>
                </a:lnTo>
                <a:lnTo>
                  <a:pt x="1172" y="76"/>
                </a:lnTo>
                <a:lnTo>
                  <a:pt x="1171" y="76"/>
                </a:lnTo>
                <a:lnTo>
                  <a:pt x="1171" y="77"/>
                </a:lnTo>
                <a:lnTo>
                  <a:pt x="1171" y="79"/>
                </a:lnTo>
                <a:lnTo>
                  <a:pt x="1170" y="80"/>
                </a:lnTo>
                <a:lnTo>
                  <a:pt x="1170" y="81"/>
                </a:lnTo>
                <a:lnTo>
                  <a:pt x="1167" y="84"/>
                </a:lnTo>
                <a:lnTo>
                  <a:pt x="1167" y="85"/>
                </a:lnTo>
                <a:lnTo>
                  <a:pt x="1166" y="85"/>
                </a:lnTo>
                <a:lnTo>
                  <a:pt x="1165" y="85"/>
                </a:lnTo>
                <a:lnTo>
                  <a:pt x="1162" y="85"/>
                </a:lnTo>
                <a:lnTo>
                  <a:pt x="1161" y="85"/>
                </a:lnTo>
                <a:lnTo>
                  <a:pt x="1159" y="85"/>
                </a:lnTo>
                <a:lnTo>
                  <a:pt x="1159" y="84"/>
                </a:lnTo>
                <a:lnTo>
                  <a:pt x="1157" y="84"/>
                </a:lnTo>
                <a:lnTo>
                  <a:pt x="1155" y="84"/>
                </a:lnTo>
                <a:lnTo>
                  <a:pt x="1154" y="83"/>
                </a:lnTo>
                <a:lnTo>
                  <a:pt x="1154" y="81"/>
                </a:lnTo>
                <a:lnTo>
                  <a:pt x="1153" y="81"/>
                </a:lnTo>
                <a:lnTo>
                  <a:pt x="1152" y="81"/>
                </a:lnTo>
                <a:lnTo>
                  <a:pt x="1152" y="80"/>
                </a:lnTo>
                <a:lnTo>
                  <a:pt x="1150" y="80"/>
                </a:lnTo>
                <a:lnTo>
                  <a:pt x="1150" y="79"/>
                </a:lnTo>
                <a:lnTo>
                  <a:pt x="1150" y="77"/>
                </a:lnTo>
                <a:lnTo>
                  <a:pt x="1149" y="76"/>
                </a:lnTo>
                <a:lnTo>
                  <a:pt x="1149" y="75"/>
                </a:lnTo>
                <a:lnTo>
                  <a:pt x="1148" y="73"/>
                </a:lnTo>
                <a:lnTo>
                  <a:pt x="1146" y="73"/>
                </a:lnTo>
                <a:lnTo>
                  <a:pt x="1145" y="73"/>
                </a:lnTo>
                <a:lnTo>
                  <a:pt x="1144" y="73"/>
                </a:lnTo>
                <a:lnTo>
                  <a:pt x="1144" y="72"/>
                </a:lnTo>
                <a:lnTo>
                  <a:pt x="1142" y="72"/>
                </a:lnTo>
                <a:lnTo>
                  <a:pt x="1141" y="71"/>
                </a:lnTo>
                <a:lnTo>
                  <a:pt x="1140" y="69"/>
                </a:lnTo>
                <a:lnTo>
                  <a:pt x="1138" y="69"/>
                </a:lnTo>
                <a:lnTo>
                  <a:pt x="1138" y="68"/>
                </a:lnTo>
                <a:lnTo>
                  <a:pt x="1137" y="68"/>
                </a:lnTo>
                <a:lnTo>
                  <a:pt x="1135" y="68"/>
                </a:lnTo>
                <a:lnTo>
                  <a:pt x="1133" y="68"/>
                </a:lnTo>
                <a:lnTo>
                  <a:pt x="1132" y="67"/>
                </a:lnTo>
                <a:lnTo>
                  <a:pt x="1131" y="67"/>
                </a:lnTo>
                <a:lnTo>
                  <a:pt x="1129" y="66"/>
                </a:lnTo>
                <a:lnTo>
                  <a:pt x="1128" y="66"/>
                </a:lnTo>
                <a:lnTo>
                  <a:pt x="1128" y="64"/>
                </a:lnTo>
                <a:lnTo>
                  <a:pt x="1127" y="63"/>
                </a:lnTo>
                <a:lnTo>
                  <a:pt x="1127" y="62"/>
                </a:lnTo>
                <a:lnTo>
                  <a:pt x="1127" y="60"/>
                </a:lnTo>
                <a:lnTo>
                  <a:pt x="1125" y="60"/>
                </a:lnTo>
                <a:lnTo>
                  <a:pt x="1125" y="59"/>
                </a:lnTo>
                <a:lnTo>
                  <a:pt x="1124" y="58"/>
                </a:lnTo>
                <a:lnTo>
                  <a:pt x="1124" y="56"/>
                </a:lnTo>
                <a:lnTo>
                  <a:pt x="1124" y="55"/>
                </a:lnTo>
                <a:lnTo>
                  <a:pt x="1123" y="55"/>
                </a:lnTo>
                <a:lnTo>
                  <a:pt x="1121" y="54"/>
                </a:lnTo>
                <a:lnTo>
                  <a:pt x="1120" y="54"/>
                </a:lnTo>
                <a:lnTo>
                  <a:pt x="1120" y="52"/>
                </a:lnTo>
                <a:lnTo>
                  <a:pt x="1119" y="52"/>
                </a:lnTo>
                <a:lnTo>
                  <a:pt x="1118" y="51"/>
                </a:lnTo>
                <a:lnTo>
                  <a:pt x="1118" y="50"/>
                </a:lnTo>
                <a:lnTo>
                  <a:pt x="1119" y="50"/>
                </a:lnTo>
                <a:lnTo>
                  <a:pt x="1119" y="49"/>
                </a:lnTo>
                <a:lnTo>
                  <a:pt x="1119" y="47"/>
                </a:lnTo>
                <a:lnTo>
                  <a:pt x="1119" y="45"/>
                </a:lnTo>
                <a:lnTo>
                  <a:pt x="1119" y="43"/>
                </a:lnTo>
                <a:lnTo>
                  <a:pt x="1119" y="42"/>
                </a:lnTo>
                <a:lnTo>
                  <a:pt x="1119" y="41"/>
                </a:lnTo>
                <a:lnTo>
                  <a:pt x="1119" y="39"/>
                </a:lnTo>
                <a:lnTo>
                  <a:pt x="1119" y="38"/>
                </a:lnTo>
                <a:lnTo>
                  <a:pt x="1119" y="37"/>
                </a:lnTo>
                <a:lnTo>
                  <a:pt x="1119" y="34"/>
                </a:lnTo>
                <a:lnTo>
                  <a:pt x="1119" y="33"/>
                </a:lnTo>
                <a:lnTo>
                  <a:pt x="1118" y="32"/>
                </a:lnTo>
                <a:lnTo>
                  <a:pt x="1118" y="30"/>
                </a:lnTo>
                <a:lnTo>
                  <a:pt x="1116" y="29"/>
                </a:lnTo>
                <a:lnTo>
                  <a:pt x="1116" y="26"/>
                </a:lnTo>
                <a:lnTo>
                  <a:pt x="1118" y="25"/>
                </a:lnTo>
                <a:lnTo>
                  <a:pt x="1119" y="24"/>
                </a:lnTo>
                <a:lnTo>
                  <a:pt x="1120" y="22"/>
                </a:lnTo>
                <a:lnTo>
                  <a:pt x="1121" y="21"/>
                </a:lnTo>
                <a:lnTo>
                  <a:pt x="1123" y="20"/>
                </a:lnTo>
                <a:lnTo>
                  <a:pt x="1123" y="18"/>
                </a:lnTo>
                <a:lnTo>
                  <a:pt x="1124" y="18"/>
                </a:lnTo>
                <a:lnTo>
                  <a:pt x="1124" y="17"/>
                </a:lnTo>
                <a:lnTo>
                  <a:pt x="1124" y="16"/>
                </a:lnTo>
                <a:lnTo>
                  <a:pt x="1125" y="16"/>
                </a:lnTo>
                <a:lnTo>
                  <a:pt x="1125" y="15"/>
                </a:lnTo>
                <a:lnTo>
                  <a:pt x="1125" y="13"/>
                </a:lnTo>
                <a:lnTo>
                  <a:pt x="1125" y="12"/>
                </a:lnTo>
                <a:lnTo>
                  <a:pt x="1127" y="12"/>
                </a:lnTo>
                <a:lnTo>
                  <a:pt x="1127" y="11"/>
                </a:lnTo>
                <a:lnTo>
                  <a:pt x="1128" y="11"/>
                </a:lnTo>
                <a:lnTo>
                  <a:pt x="1129" y="11"/>
                </a:lnTo>
                <a:lnTo>
                  <a:pt x="1129" y="9"/>
                </a:lnTo>
                <a:lnTo>
                  <a:pt x="1128" y="9"/>
                </a:lnTo>
                <a:lnTo>
                  <a:pt x="1127" y="9"/>
                </a:lnTo>
                <a:lnTo>
                  <a:pt x="1127" y="8"/>
                </a:lnTo>
                <a:lnTo>
                  <a:pt x="1127" y="7"/>
                </a:lnTo>
                <a:lnTo>
                  <a:pt x="1128" y="7"/>
                </a:lnTo>
                <a:lnTo>
                  <a:pt x="1128" y="5"/>
                </a:lnTo>
                <a:lnTo>
                  <a:pt x="1127" y="4"/>
                </a:lnTo>
                <a:lnTo>
                  <a:pt x="1127" y="3"/>
                </a:lnTo>
                <a:lnTo>
                  <a:pt x="1127" y="1"/>
                </a:lnTo>
                <a:lnTo>
                  <a:pt x="1128" y="1"/>
                </a:lnTo>
                <a:lnTo>
                  <a:pt x="1128" y="0"/>
                </a:lnTo>
                <a:lnTo>
                  <a:pt x="1131" y="0"/>
                </a:lnTo>
                <a:lnTo>
                  <a:pt x="1131" y="1"/>
                </a:lnTo>
                <a:lnTo>
                  <a:pt x="1131" y="3"/>
                </a:lnTo>
                <a:lnTo>
                  <a:pt x="1132" y="3"/>
                </a:lnTo>
                <a:lnTo>
                  <a:pt x="1132" y="4"/>
                </a:lnTo>
                <a:lnTo>
                  <a:pt x="1131" y="4"/>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0" y="604663"/>
            <a:ext cx="2422086" cy="877163"/>
          </a:xfrm>
          <a:prstGeom prst="rect">
            <a:avLst/>
          </a:prstGeom>
          <a:noFill/>
          <a:ln>
            <a:noFill/>
          </a:ln>
        </p:spPr>
        <p:txBody>
          <a:bodyPr wrap="square" rtlCol="0">
            <a:spAutoFit/>
          </a:bodyPr>
          <a:lstStyle/>
          <a:p>
            <a:pPr algn="ctr"/>
            <a:r>
              <a:rPr lang="en-US" sz="1700" dirty="0" smtClean="0"/>
              <a:t>Cordillera Administrative </a:t>
            </a:r>
            <a:br>
              <a:rPr lang="en-US" sz="1700" dirty="0" smtClean="0"/>
            </a:br>
            <a:r>
              <a:rPr lang="en-US" sz="1700" dirty="0" smtClean="0"/>
              <a:t>Region</a:t>
            </a:r>
          </a:p>
          <a:p>
            <a:pPr algn="ctr"/>
            <a:r>
              <a:rPr lang="en-US" sz="1700" dirty="0" smtClean="0"/>
              <a:t>77%</a:t>
            </a:r>
            <a:endParaRPr lang="en-US" sz="1700" dirty="0"/>
          </a:p>
        </p:txBody>
      </p:sp>
      <p:sp>
        <p:nvSpPr>
          <p:cNvPr id="25" name="TextBox 24"/>
          <p:cNvSpPr txBox="1"/>
          <p:nvPr/>
        </p:nvSpPr>
        <p:spPr>
          <a:xfrm>
            <a:off x="3213008" y="1073981"/>
            <a:ext cx="1856620" cy="615553"/>
          </a:xfrm>
          <a:prstGeom prst="rect">
            <a:avLst/>
          </a:prstGeom>
          <a:noFill/>
          <a:ln>
            <a:noFill/>
          </a:ln>
        </p:spPr>
        <p:txBody>
          <a:bodyPr wrap="square" rtlCol="0">
            <a:spAutoFit/>
          </a:bodyPr>
          <a:lstStyle/>
          <a:p>
            <a:pPr algn="ctr"/>
            <a:r>
              <a:rPr lang="en-US" sz="1700" dirty="0" smtClean="0"/>
              <a:t>II Cagayan Valley</a:t>
            </a:r>
          </a:p>
          <a:p>
            <a:pPr algn="ctr"/>
            <a:r>
              <a:rPr lang="en-US" sz="1700" dirty="0" smtClean="0"/>
              <a:t>64%</a:t>
            </a:r>
            <a:endParaRPr lang="en-US" sz="1700" dirty="0"/>
          </a:p>
        </p:txBody>
      </p:sp>
      <p:sp>
        <p:nvSpPr>
          <p:cNvPr id="26" name="TextBox 25"/>
          <p:cNvSpPr txBox="1"/>
          <p:nvPr/>
        </p:nvSpPr>
        <p:spPr>
          <a:xfrm>
            <a:off x="352716" y="1722873"/>
            <a:ext cx="1607082" cy="615553"/>
          </a:xfrm>
          <a:prstGeom prst="rect">
            <a:avLst/>
          </a:prstGeom>
          <a:noFill/>
          <a:ln>
            <a:noFill/>
          </a:ln>
        </p:spPr>
        <p:txBody>
          <a:bodyPr wrap="square" rtlCol="0">
            <a:spAutoFit/>
          </a:bodyPr>
          <a:lstStyle/>
          <a:p>
            <a:pPr algn="ctr"/>
            <a:r>
              <a:rPr lang="en-US" sz="1700" dirty="0" smtClean="0"/>
              <a:t>I </a:t>
            </a:r>
            <a:r>
              <a:rPr lang="en-US" sz="1700" dirty="0" err="1" smtClean="0"/>
              <a:t>Ilocos</a:t>
            </a:r>
            <a:r>
              <a:rPr lang="en-US" sz="1700" dirty="0" smtClean="0"/>
              <a:t> Region</a:t>
            </a:r>
          </a:p>
          <a:p>
            <a:pPr algn="ctr"/>
            <a:r>
              <a:rPr lang="en-US" sz="1700" dirty="0" smtClean="0"/>
              <a:t>70%</a:t>
            </a:r>
            <a:endParaRPr lang="en-US" sz="1700" dirty="0"/>
          </a:p>
        </p:txBody>
      </p:sp>
      <p:sp>
        <p:nvSpPr>
          <p:cNvPr id="27" name="TextBox 26"/>
          <p:cNvSpPr txBox="1"/>
          <p:nvPr/>
        </p:nvSpPr>
        <p:spPr>
          <a:xfrm>
            <a:off x="3114508" y="1726515"/>
            <a:ext cx="1856620" cy="615553"/>
          </a:xfrm>
          <a:prstGeom prst="rect">
            <a:avLst/>
          </a:prstGeom>
          <a:noFill/>
          <a:ln>
            <a:noFill/>
          </a:ln>
        </p:spPr>
        <p:txBody>
          <a:bodyPr wrap="square" rtlCol="0">
            <a:spAutoFit/>
          </a:bodyPr>
          <a:lstStyle/>
          <a:p>
            <a:pPr algn="ctr"/>
            <a:r>
              <a:rPr lang="en-US" sz="1700" dirty="0" smtClean="0"/>
              <a:t>III Central Luzon</a:t>
            </a:r>
          </a:p>
          <a:p>
            <a:pPr algn="ctr"/>
            <a:r>
              <a:rPr lang="en-US" sz="1700" dirty="0" smtClean="0"/>
              <a:t>66%</a:t>
            </a:r>
            <a:endParaRPr lang="en-US" sz="1700" dirty="0"/>
          </a:p>
        </p:txBody>
      </p:sp>
      <p:sp>
        <p:nvSpPr>
          <p:cNvPr id="28" name="TextBox 27"/>
          <p:cNvSpPr txBox="1"/>
          <p:nvPr/>
        </p:nvSpPr>
        <p:spPr>
          <a:xfrm>
            <a:off x="-1" y="2700961"/>
            <a:ext cx="2260604" cy="615553"/>
          </a:xfrm>
          <a:prstGeom prst="rect">
            <a:avLst/>
          </a:prstGeom>
          <a:noFill/>
          <a:ln>
            <a:noFill/>
          </a:ln>
        </p:spPr>
        <p:txBody>
          <a:bodyPr wrap="square" rtlCol="0">
            <a:spAutoFit/>
          </a:bodyPr>
          <a:lstStyle/>
          <a:p>
            <a:pPr algn="ctr"/>
            <a:r>
              <a:rPr lang="en-US" sz="1700" dirty="0" smtClean="0"/>
              <a:t>National Capital Region</a:t>
            </a:r>
          </a:p>
          <a:p>
            <a:pPr algn="ctr"/>
            <a:r>
              <a:rPr lang="en-US" sz="1700" dirty="0" smtClean="0"/>
              <a:t>77%</a:t>
            </a:r>
            <a:endParaRPr lang="en-US" sz="1700" dirty="0"/>
          </a:p>
        </p:txBody>
      </p:sp>
      <p:sp>
        <p:nvSpPr>
          <p:cNvPr id="29" name="TextBox 28"/>
          <p:cNvSpPr txBox="1"/>
          <p:nvPr/>
        </p:nvSpPr>
        <p:spPr>
          <a:xfrm>
            <a:off x="3275407" y="2322399"/>
            <a:ext cx="1856620" cy="615553"/>
          </a:xfrm>
          <a:prstGeom prst="rect">
            <a:avLst/>
          </a:prstGeom>
          <a:noFill/>
          <a:ln>
            <a:noFill/>
          </a:ln>
        </p:spPr>
        <p:txBody>
          <a:bodyPr wrap="square" rtlCol="0">
            <a:spAutoFit/>
          </a:bodyPr>
          <a:lstStyle/>
          <a:p>
            <a:pPr algn="ctr"/>
            <a:r>
              <a:rPr lang="en-US" sz="1700" dirty="0" smtClean="0"/>
              <a:t>IVA CALABARZON</a:t>
            </a:r>
          </a:p>
          <a:p>
            <a:pPr algn="ctr"/>
            <a:r>
              <a:rPr lang="en-US" sz="1700" dirty="0" smtClean="0"/>
              <a:t>77%</a:t>
            </a:r>
            <a:endParaRPr lang="en-US" sz="1700" dirty="0"/>
          </a:p>
        </p:txBody>
      </p:sp>
      <p:cxnSp>
        <p:nvCxnSpPr>
          <p:cNvPr id="33" name="Straight Connector 32"/>
          <p:cNvCxnSpPr/>
          <p:nvPr/>
        </p:nvCxnSpPr>
        <p:spPr>
          <a:xfrm flipH="1">
            <a:off x="3120316" y="1424362"/>
            <a:ext cx="748867" cy="3469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460101" y="1268700"/>
            <a:ext cx="1314994" cy="318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endCxn id="6" idx="41"/>
          </p:cNvCxnSpPr>
          <p:nvPr/>
        </p:nvCxnSpPr>
        <p:spPr>
          <a:xfrm>
            <a:off x="1790607" y="1997197"/>
            <a:ext cx="674739" cy="933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H="1">
            <a:off x="2608972" y="2099185"/>
            <a:ext cx="1136032" cy="318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V="1">
            <a:off x="2214433" y="2725665"/>
            <a:ext cx="497815" cy="19817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a:off x="2835650" y="2609646"/>
            <a:ext cx="909354" cy="2263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4674715" y="2768753"/>
            <a:ext cx="928310" cy="615553"/>
          </a:xfrm>
          <a:prstGeom prst="rect">
            <a:avLst/>
          </a:prstGeom>
          <a:noFill/>
          <a:ln>
            <a:noFill/>
          </a:ln>
        </p:spPr>
        <p:txBody>
          <a:bodyPr wrap="square" rtlCol="0">
            <a:spAutoFit/>
          </a:bodyPr>
          <a:lstStyle/>
          <a:p>
            <a:pPr algn="ctr"/>
            <a:r>
              <a:rPr lang="en-US" sz="1700" dirty="0" smtClean="0"/>
              <a:t>V Bicol</a:t>
            </a:r>
          </a:p>
          <a:p>
            <a:pPr algn="ctr"/>
            <a:r>
              <a:rPr lang="en-US" sz="1700" dirty="0" smtClean="0"/>
              <a:t>74%</a:t>
            </a:r>
            <a:endParaRPr lang="en-US" sz="1700" dirty="0"/>
          </a:p>
        </p:txBody>
      </p:sp>
      <p:cxnSp>
        <p:nvCxnSpPr>
          <p:cNvPr id="52" name="Straight Connector 51"/>
          <p:cNvCxnSpPr>
            <a:endCxn id="9" idx="25"/>
          </p:cNvCxnSpPr>
          <p:nvPr/>
        </p:nvCxnSpPr>
        <p:spPr>
          <a:xfrm flipH="1" flipV="1">
            <a:off x="3726834" y="3087246"/>
            <a:ext cx="1147280" cy="3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25892" y="3357413"/>
            <a:ext cx="1592002" cy="615553"/>
          </a:xfrm>
          <a:prstGeom prst="rect">
            <a:avLst/>
          </a:prstGeom>
          <a:noFill/>
          <a:ln>
            <a:noFill/>
          </a:ln>
        </p:spPr>
        <p:txBody>
          <a:bodyPr wrap="square" rtlCol="0">
            <a:spAutoFit/>
          </a:bodyPr>
          <a:lstStyle/>
          <a:p>
            <a:pPr algn="ctr"/>
            <a:r>
              <a:rPr lang="en-US" sz="1700" dirty="0" smtClean="0"/>
              <a:t>MIMAROPA</a:t>
            </a:r>
          </a:p>
          <a:p>
            <a:pPr algn="ctr"/>
            <a:r>
              <a:rPr lang="en-US" sz="1700" dirty="0" smtClean="0"/>
              <a:t>64%</a:t>
            </a:r>
            <a:endParaRPr lang="en-US" sz="1700" dirty="0"/>
          </a:p>
        </p:txBody>
      </p:sp>
      <p:cxnSp>
        <p:nvCxnSpPr>
          <p:cNvPr id="58" name="Straight Connector 57"/>
          <p:cNvCxnSpPr>
            <a:endCxn id="22" idx="30"/>
          </p:cNvCxnSpPr>
          <p:nvPr/>
        </p:nvCxnSpPr>
        <p:spPr>
          <a:xfrm>
            <a:off x="1577505" y="3679056"/>
            <a:ext cx="413701" cy="6592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958398" y="3256829"/>
            <a:ext cx="816697" cy="313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4434249" y="3320506"/>
            <a:ext cx="1969675" cy="615553"/>
          </a:xfrm>
          <a:prstGeom prst="rect">
            <a:avLst/>
          </a:prstGeom>
          <a:noFill/>
          <a:ln>
            <a:noFill/>
          </a:ln>
        </p:spPr>
        <p:txBody>
          <a:bodyPr wrap="square" rtlCol="0">
            <a:spAutoFit/>
          </a:bodyPr>
          <a:lstStyle/>
          <a:p>
            <a:pPr algn="ctr"/>
            <a:r>
              <a:rPr lang="en-US" sz="1700" dirty="0" smtClean="0"/>
              <a:t>VIII Eastern </a:t>
            </a:r>
            <a:r>
              <a:rPr lang="en-US" sz="1700" dirty="0" err="1" smtClean="0"/>
              <a:t>Visayas</a:t>
            </a:r>
            <a:endParaRPr lang="en-US" sz="1700" dirty="0" smtClean="0"/>
          </a:p>
          <a:p>
            <a:pPr algn="ctr"/>
            <a:r>
              <a:rPr lang="en-US" sz="1700" dirty="0" smtClean="0"/>
              <a:t>84%</a:t>
            </a:r>
            <a:endParaRPr lang="en-US" sz="1700" dirty="0"/>
          </a:p>
        </p:txBody>
      </p:sp>
      <p:cxnSp>
        <p:nvCxnSpPr>
          <p:cNvPr id="63" name="Straight Connector 62"/>
          <p:cNvCxnSpPr/>
          <p:nvPr/>
        </p:nvCxnSpPr>
        <p:spPr>
          <a:xfrm flipH="1" flipV="1">
            <a:off x="4299610" y="3679057"/>
            <a:ext cx="745483" cy="204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4706260" y="4007605"/>
            <a:ext cx="1817031" cy="615553"/>
          </a:xfrm>
          <a:prstGeom prst="rect">
            <a:avLst/>
          </a:prstGeom>
          <a:noFill/>
          <a:ln>
            <a:noFill/>
          </a:ln>
        </p:spPr>
        <p:txBody>
          <a:bodyPr wrap="square" rtlCol="0">
            <a:spAutoFit/>
          </a:bodyPr>
          <a:lstStyle/>
          <a:p>
            <a:pPr algn="ctr"/>
            <a:r>
              <a:rPr lang="en-US" sz="1700" dirty="0" smtClean="0"/>
              <a:t>VII Central </a:t>
            </a:r>
            <a:r>
              <a:rPr lang="en-US" sz="1700" dirty="0" err="1" smtClean="0"/>
              <a:t>Visayas</a:t>
            </a:r>
            <a:endParaRPr lang="en-US" sz="1700" dirty="0" smtClean="0"/>
          </a:p>
          <a:p>
            <a:pPr algn="ctr"/>
            <a:r>
              <a:rPr lang="en-US" sz="1700" dirty="0" smtClean="0"/>
              <a:t>72%</a:t>
            </a:r>
            <a:endParaRPr lang="en-US" sz="1700" dirty="0"/>
          </a:p>
        </p:txBody>
      </p:sp>
      <p:cxnSp>
        <p:nvCxnSpPr>
          <p:cNvPr id="67" name="Straight Connector 66"/>
          <p:cNvCxnSpPr/>
          <p:nvPr/>
        </p:nvCxnSpPr>
        <p:spPr>
          <a:xfrm flipH="1">
            <a:off x="3953600" y="4362569"/>
            <a:ext cx="1178427" cy="1997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2042273" y="4238547"/>
            <a:ext cx="1340931" cy="877163"/>
          </a:xfrm>
          <a:prstGeom prst="rect">
            <a:avLst/>
          </a:prstGeom>
          <a:noFill/>
          <a:ln>
            <a:noFill/>
          </a:ln>
        </p:spPr>
        <p:txBody>
          <a:bodyPr wrap="square" rtlCol="0">
            <a:spAutoFit/>
          </a:bodyPr>
          <a:lstStyle/>
          <a:p>
            <a:pPr algn="ctr"/>
            <a:r>
              <a:rPr lang="en-US" sz="1700" dirty="0" smtClean="0"/>
              <a:t>VI Western </a:t>
            </a:r>
          </a:p>
          <a:p>
            <a:pPr algn="ctr"/>
            <a:r>
              <a:rPr lang="en-US" sz="1700" dirty="0" err="1" smtClean="0"/>
              <a:t>Visayas</a:t>
            </a:r>
            <a:endParaRPr lang="en-US" sz="1700" dirty="0" smtClean="0"/>
          </a:p>
          <a:p>
            <a:pPr algn="ctr"/>
            <a:r>
              <a:rPr lang="en-US" sz="1700" dirty="0" smtClean="0"/>
              <a:t>67%</a:t>
            </a:r>
            <a:endParaRPr lang="en-US" sz="1700" dirty="0"/>
          </a:p>
        </p:txBody>
      </p:sp>
      <p:cxnSp>
        <p:nvCxnSpPr>
          <p:cNvPr id="70" name="Straight Connector 69"/>
          <p:cNvCxnSpPr/>
          <p:nvPr/>
        </p:nvCxnSpPr>
        <p:spPr>
          <a:xfrm flipV="1">
            <a:off x="2959398" y="4037257"/>
            <a:ext cx="327905" cy="2369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4704124" y="4932785"/>
            <a:ext cx="1484716" cy="615553"/>
          </a:xfrm>
          <a:prstGeom prst="rect">
            <a:avLst/>
          </a:prstGeom>
          <a:noFill/>
          <a:ln>
            <a:noFill/>
          </a:ln>
        </p:spPr>
        <p:txBody>
          <a:bodyPr wrap="square" rtlCol="0">
            <a:spAutoFit/>
          </a:bodyPr>
          <a:lstStyle/>
          <a:p>
            <a:pPr algn="ctr"/>
            <a:r>
              <a:rPr lang="en-US" sz="1700" dirty="0" smtClean="0"/>
              <a:t>XIII </a:t>
            </a:r>
            <a:r>
              <a:rPr lang="en-US" sz="1700" dirty="0" err="1" smtClean="0"/>
              <a:t>Caraga</a:t>
            </a:r>
            <a:endParaRPr lang="en-US" sz="1700" dirty="0" smtClean="0"/>
          </a:p>
          <a:p>
            <a:pPr algn="ctr"/>
            <a:r>
              <a:rPr lang="en-US" sz="1700" dirty="0" smtClean="0"/>
              <a:t>75%</a:t>
            </a:r>
            <a:endParaRPr lang="en-US" sz="1700" dirty="0"/>
          </a:p>
        </p:txBody>
      </p:sp>
      <p:cxnSp>
        <p:nvCxnSpPr>
          <p:cNvPr id="73" name="Straight Connector 72"/>
          <p:cNvCxnSpPr/>
          <p:nvPr/>
        </p:nvCxnSpPr>
        <p:spPr>
          <a:xfrm flipH="1" flipV="1">
            <a:off x="4558309" y="5040978"/>
            <a:ext cx="336569" cy="1006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4829221" y="5567206"/>
            <a:ext cx="1484716" cy="615553"/>
          </a:xfrm>
          <a:prstGeom prst="rect">
            <a:avLst/>
          </a:prstGeom>
          <a:noFill/>
          <a:ln>
            <a:noFill/>
          </a:ln>
        </p:spPr>
        <p:txBody>
          <a:bodyPr wrap="square" rtlCol="0">
            <a:spAutoFit/>
          </a:bodyPr>
          <a:lstStyle/>
          <a:p>
            <a:pPr algn="ctr"/>
            <a:r>
              <a:rPr lang="en-US" sz="1700" dirty="0" smtClean="0"/>
              <a:t>XI Davao</a:t>
            </a:r>
          </a:p>
          <a:p>
            <a:pPr algn="ctr"/>
            <a:r>
              <a:rPr lang="en-US" sz="1700" dirty="0" smtClean="0"/>
              <a:t>87%</a:t>
            </a:r>
            <a:endParaRPr lang="en-US" sz="1700" dirty="0"/>
          </a:p>
        </p:txBody>
      </p:sp>
      <p:cxnSp>
        <p:nvCxnSpPr>
          <p:cNvPr id="76" name="Straight Connector 75"/>
          <p:cNvCxnSpPr/>
          <p:nvPr/>
        </p:nvCxnSpPr>
        <p:spPr>
          <a:xfrm flipH="1" flipV="1">
            <a:off x="4744158" y="5557138"/>
            <a:ext cx="394712" cy="1991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706704" y="6202629"/>
            <a:ext cx="2079985" cy="615553"/>
          </a:xfrm>
          <a:prstGeom prst="rect">
            <a:avLst/>
          </a:prstGeom>
          <a:noFill/>
          <a:ln>
            <a:noFill/>
          </a:ln>
        </p:spPr>
        <p:txBody>
          <a:bodyPr wrap="square" rtlCol="0">
            <a:spAutoFit/>
          </a:bodyPr>
          <a:lstStyle/>
          <a:p>
            <a:pPr algn="ctr"/>
            <a:r>
              <a:rPr lang="en-US" sz="1700" dirty="0" smtClean="0"/>
              <a:t>XII SOCCSKSARGEN</a:t>
            </a:r>
            <a:endParaRPr lang="en-US" sz="1700" dirty="0"/>
          </a:p>
          <a:p>
            <a:pPr algn="ctr"/>
            <a:r>
              <a:rPr lang="en-US" sz="1700" dirty="0" smtClean="0"/>
              <a:t>48%</a:t>
            </a:r>
            <a:endParaRPr lang="en-US" sz="1700" dirty="0"/>
          </a:p>
        </p:txBody>
      </p:sp>
      <p:cxnSp>
        <p:nvCxnSpPr>
          <p:cNvPr id="79" name="Straight Connector 78"/>
          <p:cNvCxnSpPr/>
          <p:nvPr/>
        </p:nvCxnSpPr>
        <p:spPr>
          <a:xfrm flipV="1">
            <a:off x="3843725" y="5953715"/>
            <a:ext cx="381438" cy="2834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1120973" y="4992155"/>
            <a:ext cx="2564151" cy="615553"/>
          </a:xfrm>
          <a:prstGeom prst="rect">
            <a:avLst/>
          </a:prstGeom>
          <a:noFill/>
          <a:ln>
            <a:noFill/>
          </a:ln>
        </p:spPr>
        <p:txBody>
          <a:bodyPr wrap="square" rtlCol="0">
            <a:spAutoFit/>
          </a:bodyPr>
          <a:lstStyle/>
          <a:p>
            <a:pPr algn="ctr"/>
            <a:r>
              <a:rPr lang="en-US" sz="1700" dirty="0" smtClean="0"/>
              <a:t>IX Zamboanga Peninsula</a:t>
            </a:r>
          </a:p>
          <a:p>
            <a:pPr algn="ctr"/>
            <a:r>
              <a:rPr lang="en-US" sz="1700" dirty="0" smtClean="0"/>
              <a:t>61%</a:t>
            </a:r>
            <a:endParaRPr lang="en-US" sz="1700" dirty="0"/>
          </a:p>
        </p:txBody>
      </p:sp>
      <p:cxnSp>
        <p:nvCxnSpPr>
          <p:cNvPr id="82" name="Straight Connector 81"/>
          <p:cNvCxnSpPr/>
          <p:nvPr/>
        </p:nvCxnSpPr>
        <p:spPr>
          <a:xfrm flipH="1">
            <a:off x="2968903" y="5376795"/>
            <a:ext cx="303606" cy="291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1520981" y="5757623"/>
            <a:ext cx="946436" cy="615553"/>
          </a:xfrm>
          <a:prstGeom prst="rect">
            <a:avLst/>
          </a:prstGeom>
          <a:noFill/>
          <a:ln>
            <a:noFill/>
          </a:ln>
        </p:spPr>
        <p:txBody>
          <a:bodyPr wrap="square" rtlCol="0">
            <a:spAutoFit/>
          </a:bodyPr>
          <a:lstStyle/>
          <a:p>
            <a:pPr algn="ctr"/>
            <a:r>
              <a:rPr lang="en-US" sz="1700" dirty="0" smtClean="0"/>
              <a:t>ARMM</a:t>
            </a:r>
          </a:p>
          <a:p>
            <a:pPr algn="ctr"/>
            <a:r>
              <a:rPr lang="en-US" sz="1700" dirty="0" smtClean="0"/>
              <a:t>18%</a:t>
            </a:r>
            <a:endParaRPr lang="en-US" sz="1700" dirty="0"/>
          </a:p>
        </p:txBody>
      </p:sp>
      <p:cxnSp>
        <p:nvCxnSpPr>
          <p:cNvPr id="85" name="Straight Connector 84"/>
          <p:cNvCxnSpPr/>
          <p:nvPr/>
        </p:nvCxnSpPr>
        <p:spPr>
          <a:xfrm flipV="1">
            <a:off x="2357939" y="5512691"/>
            <a:ext cx="1632551" cy="4391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2181554" y="6069576"/>
            <a:ext cx="98036" cy="3279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032768" y="4425325"/>
            <a:ext cx="2308344" cy="615553"/>
          </a:xfrm>
          <a:prstGeom prst="rect">
            <a:avLst/>
          </a:prstGeom>
          <a:noFill/>
          <a:ln>
            <a:noFill/>
          </a:ln>
        </p:spPr>
        <p:txBody>
          <a:bodyPr wrap="square" rtlCol="0">
            <a:spAutoFit/>
          </a:bodyPr>
          <a:lstStyle/>
          <a:p>
            <a:pPr algn="ctr"/>
            <a:r>
              <a:rPr lang="en-US" sz="1700" dirty="0" smtClean="0"/>
              <a:t>X Northern Mindanao</a:t>
            </a:r>
          </a:p>
          <a:p>
            <a:pPr algn="ctr"/>
            <a:r>
              <a:rPr lang="en-US" sz="1700" dirty="0" smtClean="0"/>
              <a:t>70%</a:t>
            </a:r>
            <a:endParaRPr lang="en-US" sz="1700" dirty="0"/>
          </a:p>
        </p:txBody>
      </p:sp>
      <p:cxnSp>
        <p:nvCxnSpPr>
          <p:cNvPr id="91" name="Straight Connector 90"/>
          <p:cNvCxnSpPr/>
          <p:nvPr/>
        </p:nvCxnSpPr>
        <p:spPr>
          <a:xfrm flipH="1">
            <a:off x="4222368" y="4652572"/>
            <a:ext cx="1936903" cy="40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5069628" y="1081404"/>
            <a:ext cx="4074372" cy="646331"/>
          </a:xfrm>
          <a:prstGeom prst="rect">
            <a:avLst/>
          </a:prstGeom>
          <a:noFill/>
        </p:spPr>
        <p:txBody>
          <a:bodyPr wrap="square" rtlCol="0">
            <a:spAutoFit/>
          </a:bodyPr>
          <a:lstStyle/>
          <a:p>
            <a:pPr algn="ctr"/>
            <a:r>
              <a:rPr lang="en-US" i="1" dirty="0">
                <a:solidFill>
                  <a:prstClr val="black"/>
                </a:solidFill>
              </a:rPr>
              <a:t>Percent of children age 12-23 months who have received all basic vaccinations</a:t>
            </a:r>
          </a:p>
        </p:txBody>
      </p:sp>
      <p:sp>
        <p:nvSpPr>
          <p:cNvPr id="59" name="TextBox 58"/>
          <p:cNvSpPr txBox="1"/>
          <p:nvPr/>
        </p:nvSpPr>
        <p:spPr>
          <a:xfrm>
            <a:off x="6144545" y="1903270"/>
            <a:ext cx="2084790" cy="830997"/>
          </a:xfrm>
          <a:prstGeom prst="rect">
            <a:avLst/>
          </a:prstGeom>
          <a:noFill/>
        </p:spPr>
        <p:txBody>
          <a:bodyPr wrap="square" rtlCol="0">
            <a:spAutoFit/>
          </a:bodyPr>
          <a:lstStyle/>
          <a:p>
            <a:pPr algn="ctr"/>
            <a:r>
              <a:rPr lang="en-US" sz="2400" b="1" dirty="0" smtClean="0">
                <a:solidFill>
                  <a:prstClr val="black"/>
                </a:solidFill>
                <a:effectLst>
                  <a:outerShdw blurRad="38100" dist="38100" dir="2700000" algn="tl">
                    <a:srgbClr val="000000">
                      <a:alpha val="43137"/>
                    </a:srgbClr>
                  </a:outerShdw>
                </a:effectLst>
              </a:rPr>
              <a:t>Philippines</a:t>
            </a:r>
          </a:p>
          <a:p>
            <a:pPr algn="ctr"/>
            <a:r>
              <a:rPr lang="en-US" sz="2400" b="1" dirty="0" smtClean="0">
                <a:solidFill>
                  <a:prstClr val="black"/>
                </a:solidFill>
                <a:effectLst>
                  <a:outerShdw blurRad="38100" dist="38100" dir="2700000" algn="tl">
                    <a:srgbClr val="000000">
                      <a:alpha val="43137"/>
                    </a:srgbClr>
                  </a:outerShdw>
                </a:effectLst>
              </a:rPr>
              <a:t>70%</a:t>
            </a:r>
            <a:endParaRPr lang="en-US" sz="2400" b="1" dirty="0">
              <a:solidFill>
                <a:prstClr val="black"/>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6758430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Basic Vaccination Coverage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88164171"/>
              </p:ext>
            </p:extLst>
          </p:nvPr>
        </p:nvGraphicFramePr>
        <p:xfrm>
          <a:off x="18256" y="1606550"/>
          <a:ext cx="9125743"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 all basic vaccinations</a:t>
            </a:r>
            <a:endParaRPr lang="en-US" i="1" dirty="0">
              <a:solidFill>
                <a:prstClr val="black"/>
              </a:solidFill>
            </a:endParaRPr>
          </a:p>
        </p:txBody>
      </p:sp>
      <p:sp>
        <p:nvSpPr>
          <p:cNvPr id="3" name="TextBox 2"/>
          <p:cNvSpPr txBox="1"/>
          <p:nvPr/>
        </p:nvSpPr>
        <p:spPr>
          <a:xfrm>
            <a:off x="684977" y="3347920"/>
            <a:ext cx="2363822" cy="369332"/>
          </a:xfrm>
          <a:prstGeom prst="rect">
            <a:avLst/>
          </a:prstGeom>
          <a:noFill/>
        </p:spPr>
        <p:txBody>
          <a:bodyPr wrap="square" rtlCol="0">
            <a:spAutoFit/>
          </a:bodyPr>
          <a:lstStyle/>
          <a:p>
            <a:r>
              <a:rPr lang="en-US" b="1" dirty="0" smtClean="0">
                <a:solidFill>
                  <a:schemeClr val="accent1"/>
                </a:solidFill>
              </a:rPr>
              <a:t>All basic vaccinations</a:t>
            </a:r>
            <a:endParaRPr lang="en-US" b="1" dirty="0">
              <a:solidFill>
                <a:schemeClr val="accent1"/>
              </a:solidFill>
            </a:endParaRPr>
          </a:p>
        </p:txBody>
      </p:sp>
      <p:sp>
        <p:nvSpPr>
          <p:cNvPr id="6" name="TextBox 5"/>
          <p:cNvSpPr txBox="1"/>
          <p:nvPr/>
        </p:nvSpPr>
        <p:spPr>
          <a:xfrm>
            <a:off x="684977" y="4918294"/>
            <a:ext cx="2363822" cy="369332"/>
          </a:xfrm>
          <a:prstGeom prst="rect">
            <a:avLst/>
          </a:prstGeom>
          <a:noFill/>
        </p:spPr>
        <p:txBody>
          <a:bodyPr wrap="square" rtlCol="0">
            <a:spAutoFit/>
          </a:bodyPr>
          <a:lstStyle/>
          <a:p>
            <a:r>
              <a:rPr lang="en-US" b="1" dirty="0" smtClean="0">
                <a:solidFill>
                  <a:schemeClr val="accent2"/>
                </a:solidFill>
              </a:rPr>
              <a:t>No vaccinations</a:t>
            </a:r>
            <a:endParaRPr lang="en-US" b="1" dirty="0">
              <a:solidFill>
                <a:schemeClr val="accent2"/>
              </a:solidFill>
            </a:endParaRPr>
          </a:p>
        </p:txBody>
      </p:sp>
    </p:spTree>
    <p:extLst>
      <p:ext uri="{BB962C8B-B14F-4D97-AF65-F5344CB8AC3E}">
        <p14:creationId xmlns:p14="http://schemas.microsoft.com/office/powerpoint/2010/main" val="423415595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Age Appropriate Vaccinations</a:t>
            </a:r>
            <a:endParaRPr lang="en-US" noProof="0" dirty="0"/>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US" sz="3200" noProof="0" dirty="0" smtClean="0"/>
              <a:t>In addition to the basic vaccinations, it is recommended that children age 12-23 months receive:</a:t>
            </a:r>
          </a:p>
          <a:p>
            <a:pPr lvl="1">
              <a:spcBef>
                <a:spcPts val="0"/>
              </a:spcBef>
              <a:spcAft>
                <a:spcPts val="1800"/>
              </a:spcAft>
              <a:buClr>
                <a:schemeClr val="tx1"/>
              </a:buClr>
            </a:pPr>
            <a:r>
              <a:rPr lang="en-US" sz="2800" b="1" noProof="0" dirty="0" smtClean="0">
                <a:solidFill>
                  <a:schemeClr val="accent1"/>
                </a:solidFill>
              </a:rPr>
              <a:t>1 dose of </a:t>
            </a:r>
            <a:r>
              <a:rPr lang="en-US" sz="2800" b="1" noProof="0" dirty="0" err="1" smtClean="0">
                <a:solidFill>
                  <a:schemeClr val="accent1"/>
                </a:solidFill>
              </a:rPr>
              <a:t>HepB</a:t>
            </a:r>
            <a:r>
              <a:rPr lang="en-US" sz="2800" b="1" noProof="0" dirty="0" smtClean="0">
                <a:solidFill>
                  <a:schemeClr val="accent1"/>
                </a:solidFill>
              </a:rPr>
              <a:t> at birth</a:t>
            </a:r>
          </a:p>
          <a:p>
            <a:pPr lvl="1">
              <a:spcBef>
                <a:spcPts val="0"/>
              </a:spcBef>
              <a:spcAft>
                <a:spcPts val="1800"/>
              </a:spcAft>
              <a:buClr>
                <a:schemeClr val="tx1"/>
              </a:buClr>
            </a:pPr>
            <a:r>
              <a:rPr lang="en-US" sz="2800" b="1" noProof="0" dirty="0" smtClean="0">
                <a:solidFill>
                  <a:schemeClr val="accent1"/>
                </a:solidFill>
              </a:rPr>
              <a:t>3 additional doses of </a:t>
            </a:r>
            <a:r>
              <a:rPr lang="en-US" sz="2800" b="1" noProof="0" dirty="0" err="1" smtClean="0">
                <a:solidFill>
                  <a:schemeClr val="accent1"/>
                </a:solidFill>
              </a:rPr>
              <a:t>HepB</a:t>
            </a:r>
            <a:r>
              <a:rPr lang="en-US" sz="2800" b="1" noProof="0" dirty="0" smtClean="0">
                <a:solidFill>
                  <a:schemeClr val="accent1"/>
                </a:solidFill>
              </a:rPr>
              <a:t> </a:t>
            </a:r>
          </a:p>
          <a:p>
            <a:pPr lvl="1">
              <a:spcBef>
                <a:spcPts val="0"/>
              </a:spcBef>
              <a:spcAft>
                <a:spcPts val="1800"/>
              </a:spcAft>
              <a:buClr>
                <a:schemeClr val="tx1"/>
              </a:buClr>
            </a:pPr>
            <a:r>
              <a:rPr lang="en-US" sz="2800" b="1" noProof="0" dirty="0" smtClean="0">
                <a:solidFill>
                  <a:schemeClr val="accent1"/>
                </a:solidFill>
              </a:rPr>
              <a:t>3 doses of Hib</a:t>
            </a:r>
          </a:p>
          <a:p>
            <a:pPr marL="0" indent="0">
              <a:spcBef>
                <a:spcPts val="0"/>
              </a:spcBef>
              <a:spcAft>
                <a:spcPts val="1800"/>
              </a:spcAft>
              <a:buClr>
                <a:schemeClr val="tx1"/>
              </a:buClr>
              <a:buNone/>
            </a:pPr>
            <a:r>
              <a:rPr lang="en-US" sz="3200" noProof="0" dirty="0" smtClean="0"/>
              <a:t>For children age 24-35 months, age appropriate vaccinations also includes an additional dose of </a:t>
            </a:r>
            <a:r>
              <a:rPr lang="en-US" sz="3200" b="1" noProof="0" dirty="0" smtClean="0">
                <a:solidFill>
                  <a:schemeClr val="accent1"/>
                </a:solidFill>
              </a:rPr>
              <a:t>Measles/MMR</a:t>
            </a:r>
            <a:r>
              <a:rPr lang="en-US" sz="3200" noProof="0" dirty="0" smtClean="0"/>
              <a:t>.</a:t>
            </a:r>
          </a:p>
        </p:txBody>
      </p:sp>
    </p:spTree>
    <p:extLst>
      <p:ext uri="{BB962C8B-B14F-4D97-AF65-F5344CB8AC3E}">
        <p14:creationId xmlns:p14="http://schemas.microsoft.com/office/powerpoint/2010/main" val="313106631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Age Appropriate Vaccinations</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64252932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1525"/>
            <a:ext cx="9144000" cy="369332"/>
          </a:xfrm>
          <a:prstGeom prst="rect">
            <a:avLst/>
          </a:prstGeom>
          <a:noFill/>
        </p:spPr>
        <p:txBody>
          <a:bodyPr wrap="square" rtlCol="0">
            <a:spAutoFit/>
          </a:bodyPr>
          <a:lstStyle/>
          <a:p>
            <a:pPr algn="ctr"/>
            <a:r>
              <a:rPr lang="en-US" i="1" dirty="0" smtClean="0">
                <a:solidFill>
                  <a:prstClr val="black"/>
                </a:solidFill>
              </a:rPr>
              <a:t>Percent of children who received all age-appropriate vaccinations:</a:t>
            </a:r>
            <a:endParaRPr lang="en-US" i="1" dirty="0">
              <a:solidFill>
                <a:prstClr val="black"/>
              </a:solidFill>
            </a:endParaRPr>
          </a:p>
        </p:txBody>
      </p:sp>
    </p:spTree>
    <p:extLst>
      <p:ext uri="{BB962C8B-B14F-4D97-AF65-F5344CB8AC3E}">
        <p14:creationId xmlns:p14="http://schemas.microsoft.com/office/powerpoint/2010/main" val="88039167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700102"/>
            <a:ext cx="4418729" cy="1824758"/>
          </a:xfrm>
        </p:spPr>
        <p:txBody>
          <a:bodyPr>
            <a:normAutofit/>
          </a:bodyPr>
          <a:lstStyle/>
          <a:p>
            <a:pPr>
              <a:buClr>
                <a:schemeClr val="tx1"/>
              </a:buClr>
            </a:pPr>
            <a:r>
              <a:rPr lang="en-US" sz="3600" noProof="0" dirty="0" smtClean="0"/>
              <a:t>Vaccination coverage</a:t>
            </a:r>
          </a:p>
          <a:p>
            <a:pPr>
              <a:buClr>
                <a:schemeClr val="tx1"/>
              </a:buClr>
            </a:pPr>
            <a:r>
              <a:rPr lang="en-US" sz="3600" b="1" noProof="0" dirty="0" smtClean="0">
                <a:solidFill>
                  <a:schemeClr val="accent1"/>
                </a:solidFill>
              </a:rPr>
              <a:t>Childhood illness and treatment</a:t>
            </a:r>
          </a:p>
        </p:txBody>
      </p:sp>
    </p:spTree>
    <p:extLst>
      <p:ext uri="{BB962C8B-B14F-4D97-AF65-F5344CB8AC3E}">
        <p14:creationId xmlns:p14="http://schemas.microsoft.com/office/powerpoint/2010/main" val="142064533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Prevalence and Treatment </a:t>
            </a:r>
            <a:br>
              <a:rPr lang="en-US" noProof="0" dirty="0" smtClean="0"/>
            </a:br>
            <a:r>
              <a:rPr lang="en-US" noProof="0" dirty="0" smtClean="0"/>
              <a:t>of Childhood Illness</a:t>
            </a:r>
            <a:endParaRPr lang="en-US"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243376938"/>
              </p:ext>
            </p:extLst>
          </p:nvPr>
        </p:nvGraphicFramePr>
        <p:xfrm>
          <a:off x="1" y="2317228"/>
          <a:ext cx="9144000" cy="4540772"/>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584791" y="1393898"/>
            <a:ext cx="3019647" cy="923330"/>
          </a:xfrm>
          <a:prstGeom prst="rect">
            <a:avLst/>
          </a:prstGeom>
          <a:noFill/>
        </p:spPr>
        <p:txBody>
          <a:bodyPr wrap="square" rtlCol="0">
            <a:spAutoFit/>
          </a:bodyPr>
          <a:lstStyle/>
          <a:p>
            <a:pPr algn="ctr"/>
            <a:r>
              <a:rPr lang="en-US" i="1" dirty="0" smtClean="0">
                <a:solidFill>
                  <a:prstClr val="black"/>
                </a:solidFill>
              </a:rPr>
              <a:t>Percent of children under 5 with symptoms in the 2 weeks before the survey </a:t>
            </a:r>
            <a:endParaRPr lang="en-US" i="1" dirty="0">
              <a:solidFill>
                <a:prstClr val="black"/>
              </a:solidFill>
            </a:endParaRPr>
          </a:p>
        </p:txBody>
      </p:sp>
      <p:sp>
        <p:nvSpPr>
          <p:cNvPr id="6" name="TextBox 5"/>
          <p:cNvSpPr txBox="1"/>
          <p:nvPr/>
        </p:nvSpPr>
        <p:spPr>
          <a:xfrm>
            <a:off x="5493487" y="1393898"/>
            <a:ext cx="3143696" cy="923330"/>
          </a:xfrm>
          <a:prstGeom prst="rect">
            <a:avLst/>
          </a:prstGeom>
          <a:noFill/>
        </p:spPr>
        <p:txBody>
          <a:bodyPr wrap="square" rtlCol="0">
            <a:spAutoFit/>
          </a:bodyPr>
          <a:lstStyle/>
          <a:p>
            <a:pPr algn="ctr"/>
            <a:r>
              <a:rPr lang="en-US" i="1" dirty="0" smtClean="0">
                <a:solidFill>
                  <a:prstClr val="black"/>
                </a:solidFill>
              </a:rPr>
              <a:t>Among sick children under 5, percent for whom advice or treatment was sought</a:t>
            </a:r>
            <a:endParaRPr lang="en-US" i="1" dirty="0">
              <a:solidFill>
                <a:prstClr val="black"/>
              </a:solidFill>
            </a:endParaRPr>
          </a:p>
        </p:txBody>
      </p:sp>
      <p:cxnSp>
        <p:nvCxnSpPr>
          <p:cNvPr id="4" name="Straight Connector 3"/>
          <p:cNvCxnSpPr/>
          <p:nvPr/>
        </p:nvCxnSpPr>
        <p:spPr>
          <a:xfrm>
            <a:off x="574158" y="2317228"/>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493486" y="2320103"/>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7585352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Diarrhea Prevalence by Age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11968848"/>
              </p:ext>
            </p:extLst>
          </p:nvPr>
        </p:nvGraphicFramePr>
        <p:xfrm>
          <a:off x="1" y="1606550"/>
          <a:ext cx="9143999" cy="471982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under 5 with diarrhea in the 2 weeks before the survey </a:t>
            </a:r>
            <a:endParaRPr lang="en-US" i="1" dirty="0">
              <a:solidFill>
                <a:prstClr val="black"/>
              </a:solidFill>
            </a:endParaRPr>
          </a:p>
        </p:txBody>
      </p:sp>
      <p:sp>
        <p:nvSpPr>
          <p:cNvPr id="3" name="TextBox 2"/>
          <p:cNvSpPr txBox="1"/>
          <p:nvPr/>
        </p:nvSpPr>
        <p:spPr>
          <a:xfrm>
            <a:off x="3593804" y="6488668"/>
            <a:ext cx="1956391" cy="369332"/>
          </a:xfrm>
          <a:prstGeom prst="rect">
            <a:avLst/>
          </a:prstGeom>
          <a:noFill/>
        </p:spPr>
        <p:txBody>
          <a:bodyPr wrap="square" rtlCol="0">
            <a:spAutoFit/>
          </a:bodyPr>
          <a:lstStyle/>
          <a:p>
            <a:pPr algn="ctr"/>
            <a:r>
              <a:rPr lang="en-US" b="1" dirty="0" smtClean="0">
                <a:solidFill>
                  <a:prstClr val="black"/>
                </a:solidFill>
              </a:rPr>
              <a:t>Age in months</a:t>
            </a:r>
            <a:endParaRPr lang="en-US" b="1" dirty="0">
              <a:solidFill>
                <a:prstClr val="black"/>
              </a:solidFill>
            </a:endParaRPr>
          </a:p>
        </p:txBody>
      </p:sp>
    </p:spTree>
    <p:extLst>
      <p:ext uri="{BB962C8B-B14F-4D97-AF65-F5344CB8AC3E}">
        <p14:creationId xmlns:p14="http://schemas.microsoft.com/office/powerpoint/2010/main" val="155187337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Diarrhea Treatment</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28808553"/>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under 5 with diarrhea in the 2 weeks before the survey </a:t>
            </a:r>
            <a:endParaRPr lang="en-US" i="1" dirty="0">
              <a:solidFill>
                <a:prstClr val="black"/>
              </a:solidFill>
            </a:endParaRPr>
          </a:p>
        </p:txBody>
      </p:sp>
    </p:spTree>
    <p:extLst>
      <p:ext uri="{BB962C8B-B14F-4D97-AF65-F5344CB8AC3E}">
        <p14:creationId xmlns:p14="http://schemas.microsoft.com/office/powerpoint/2010/main" val="222798428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Feeding Practices during Diarrhea:</a:t>
            </a:r>
            <a:br>
              <a:rPr lang="en-US" noProof="0" dirty="0" smtClean="0"/>
            </a:br>
            <a:r>
              <a:rPr lang="en-US" noProof="0" dirty="0" smtClean="0"/>
              <a:t>Liquids Offered</a:t>
            </a:r>
            <a:endParaRPr lang="en-US" noProof="0" dirty="0"/>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2221798392"/>
              </p:ext>
            </p:extLst>
          </p:nvPr>
        </p:nvGraphicFramePr>
        <p:xfrm>
          <a:off x="800100" y="1943100"/>
          <a:ext cx="7556500" cy="49149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69769"/>
            <a:ext cx="9144000" cy="646331"/>
          </a:xfrm>
          <a:prstGeom prst="rect">
            <a:avLst/>
          </a:prstGeom>
          <a:noFill/>
        </p:spPr>
        <p:txBody>
          <a:bodyPr wrap="square" rtlCol="0">
            <a:spAutoFit/>
          </a:bodyPr>
          <a:lstStyle/>
          <a:p>
            <a:pPr algn="ctr"/>
            <a:r>
              <a:rPr lang="en-US" i="1" dirty="0" smtClean="0">
                <a:solidFill>
                  <a:prstClr val="black"/>
                </a:solidFill>
              </a:rPr>
              <a:t>Percent distribution of children under 5 who had </a:t>
            </a:r>
            <a:r>
              <a:rPr lang="en-GB" i="1" dirty="0" err="1" smtClean="0">
                <a:solidFill>
                  <a:prstClr val="black"/>
                </a:solidFill>
              </a:rPr>
              <a:t>diarrhea</a:t>
            </a:r>
            <a:r>
              <a:rPr lang="en-US" i="1" dirty="0" smtClean="0">
                <a:solidFill>
                  <a:prstClr val="black"/>
                </a:solidFill>
              </a:rPr>
              <a:t> in the 2 weeks before </a:t>
            </a:r>
            <a:br>
              <a:rPr lang="en-US" i="1" dirty="0" smtClean="0">
                <a:solidFill>
                  <a:prstClr val="black"/>
                </a:solidFill>
              </a:rPr>
            </a:br>
            <a:r>
              <a:rPr lang="en-US" i="1" dirty="0" smtClean="0">
                <a:solidFill>
                  <a:prstClr val="black"/>
                </a:solidFill>
              </a:rPr>
              <a:t>the survey by amount of liquids given compared to normal practice</a:t>
            </a:r>
            <a:endParaRPr lang="en-US" i="1" dirty="0">
              <a:solidFill>
                <a:prstClr val="black"/>
              </a:solidFill>
            </a:endParaRPr>
          </a:p>
        </p:txBody>
      </p:sp>
      <p:sp>
        <p:nvSpPr>
          <p:cNvPr id="3" name="TextBox 2"/>
          <p:cNvSpPr txBox="1"/>
          <p:nvPr/>
        </p:nvSpPr>
        <p:spPr>
          <a:xfrm>
            <a:off x="3679371" y="5399314"/>
            <a:ext cx="2035629" cy="646331"/>
          </a:xfrm>
          <a:prstGeom prst="rect">
            <a:avLst/>
          </a:prstGeom>
          <a:noFill/>
          <a:ln>
            <a:noFill/>
          </a:ln>
        </p:spPr>
        <p:txBody>
          <a:bodyPr wrap="square" rtlCol="0">
            <a:spAutoFit/>
          </a:bodyPr>
          <a:lstStyle/>
          <a:p>
            <a:pPr algn="ctr"/>
            <a:r>
              <a:rPr lang="en-US" b="1" dirty="0" smtClean="0">
                <a:solidFill>
                  <a:schemeClr val="bg1"/>
                </a:solidFill>
              </a:rPr>
              <a:t>Same as usual</a:t>
            </a:r>
          </a:p>
          <a:p>
            <a:pPr algn="ctr"/>
            <a:r>
              <a:rPr lang="en-US" b="1" dirty="0" smtClean="0">
                <a:solidFill>
                  <a:schemeClr val="bg1"/>
                </a:solidFill>
              </a:rPr>
              <a:t>46%</a:t>
            </a:r>
            <a:endParaRPr lang="en-US" b="1" dirty="0">
              <a:solidFill>
                <a:schemeClr val="bg1"/>
              </a:solidFill>
            </a:endParaRPr>
          </a:p>
        </p:txBody>
      </p:sp>
    </p:spTree>
    <p:extLst>
      <p:ext uri="{BB962C8B-B14F-4D97-AF65-F5344CB8AC3E}">
        <p14:creationId xmlns:p14="http://schemas.microsoft.com/office/powerpoint/2010/main" val="90979641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Fieldwork and Data Processing</a:t>
            </a:r>
            <a:endParaRPr lang="en-US" noProof="0" dirty="0"/>
          </a:p>
        </p:txBody>
      </p:sp>
      <p:sp>
        <p:nvSpPr>
          <p:cNvPr id="3" name="Content Placeholder 2"/>
          <p:cNvSpPr>
            <a:spLocks noGrp="1"/>
          </p:cNvSpPr>
          <p:nvPr>
            <p:ph idx="1"/>
          </p:nvPr>
        </p:nvSpPr>
        <p:spPr/>
        <p:txBody>
          <a:bodyPr>
            <a:normAutofit fontScale="92500"/>
          </a:bodyPr>
          <a:lstStyle/>
          <a:p>
            <a:pPr>
              <a:spcBef>
                <a:spcPts val="0"/>
              </a:spcBef>
              <a:spcAft>
                <a:spcPts val="1800"/>
              </a:spcAft>
            </a:pPr>
            <a:r>
              <a:rPr lang="en-US" sz="3200" noProof="0" dirty="0" smtClean="0"/>
              <a:t>Total of </a:t>
            </a:r>
            <a:r>
              <a:rPr lang="en-US" sz="3200" b="1" noProof="0" dirty="0" smtClean="0">
                <a:solidFill>
                  <a:schemeClr val="accent1"/>
                </a:solidFill>
              </a:rPr>
              <a:t>90 teams</a:t>
            </a:r>
          </a:p>
          <a:p>
            <a:pPr lvl="1">
              <a:spcBef>
                <a:spcPts val="0"/>
              </a:spcBef>
              <a:spcAft>
                <a:spcPts val="1800"/>
              </a:spcAft>
            </a:pPr>
            <a:r>
              <a:rPr lang="en-US" noProof="0" dirty="0" smtClean="0"/>
              <a:t>1 team supervisor and 2-3 female interviewers</a:t>
            </a:r>
          </a:p>
          <a:p>
            <a:pPr>
              <a:spcBef>
                <a:spcPts val="0"/>
              </a:spcBef>
              <a:spcAft>
                <a:spcPts val="1800"/>
              </a:spcAft>
            </a:pPr>
            <a:r>
              <a:rPr lang="en-US" sz="3200" noProof="0" dirty="0" smtClean="0"/>
              <a:t>Fieldwork conducted from </a:t>
            </a:r>
            <a:r>
              <a:rPr lang="en-US" sz="3200" b="1" noProof="0" dirty="0" smtClean="0">
                <a:solidFill>
                  <a:schemeClr val="accent1"/>
                </a:solidFill>
              </a:rPr>
              <a:t>August 14 to October 27, 2017</a:t>
            </a:r>
          </a:p>
          <a:p>
            <a:pPr>
              <a:spcBef>
                <a:spcPts val="0"/>
              </a:spcBef>
              <a:spcAft>
                <a:spcPts val="1800"/>
              </a:spcAft>
            </a:pPr>
            <a:r>
              <a:rPr lang="en-US" sz="3200" noProof="0" dirty="0" smtClean="0"/>
              <a:t>Electronic data collected on tablets through the CAPI system were received via IFSS to the PSA central office in Quezon City</a:t>
            </a:r>
          </a:p>
          <a:p>
            <a:pPr>
              <a:spcBef>
                <a:spcPts val="0"/>
              </a:spcBef>
              <a:spcAft>
                <a:spcPts val="1800"/>
              </a:spcAft>
            </a:pPr>
            <a:r>
              <a:rPr lang="en-US" sz="3200" noProof="0" dirty="0" smtClean="0"/>
              <a:t>Data editing completed with </a:t>
            </a:r>
            <a:r>
              <a:rPr lang="en-US" sz="3200" noProof="0" dirty="0" err="1" smtClean="0"/>
              <a:t>CSPro</a:t>
            </a:r>
            <a:r>
              <a:rPr lang="en-US" sz="3200" noProof="0" dirty="0" smtClean="0"/>
              <a:t>. Secondary editing was completed in November 2017, and data cleaning was completed by December 2017.</a:t>
            </a:r>
          </a:p>
          <a:p>
            <a:pPr>
              <a:spcBef>
                <a:spcPts val="0"/>
              </a:spcBef>
              <a:spcAft>
                <a:spcPts val="1800"/>
              </a:spcAft>
            </a:pPr>
            <a:endParaRPr lang="en-US" sz="3200" noProof="0" dirty="0" smtClean="0"/>
          </a:p>
        </p:txBody>
      </p:sp>
    </p:spTree>
    <p:extLst>
      <p:ext uri="{BB962C8B-B14F-4D97-AF65-F5344CB8AC3E}">
        <p14:creationId xmlns:p14="http://schemas.microsoft.com/office/powerpoint/2010/main" val="4024895532"/>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Feeding Practices during Diarrhea:</a:t>
            </a:r>
            <a:br>
              <a:rPr lang="en-US" noProof="0" dirty="0" smtClean="0"/>
            </a:br>
            <a:r>
              <a:rPr lang="en-US" noProof="0" dirty="0" smtClean="0"/>
              <a:t>Foods Offered</a:t>
            </a:r>
            <a:endParaRPr lang="en-US"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733263212"/>
              </p:ext>
            </p:extLst>
          </p:nvPr>
        </p:nvGraphicFramePr>
        <p:xfrm>
          <a:off x="800100" y="1905000"/>
          <a:ext cx="75819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169769"/>
            <a:ext cx="9144000" cy="646331"/>
          </a:xfrm>
          <a:prstGeom prst="rect">
            <a:avLst/>
          </a:prstGeom>
          <a:noFill/>
        </p:spPr>
        <p:txBody>
          <a:bodyPr wrap="square" rtlCol="0">
            <a:spAutoFit/>
          </a:bodyPr>
          <a:lstStyle/>
          <a:p>
            <a:pPr algn="ctr"/>
            <a:r>
              <a:rPr lang="en-US" i="1" dirty="0" smtClean="0">
                <a:solidFill>
                  <a:prstClr val="black"/>
                </a:solidFill>
              </a:rPr>
              <a:t>Percent distribution of children under 5 who had </a:t>
            </a:r>
            <a:r>
              <a:rPr lang="en-GB" i="1" dirty="0" err="1" smtClean="0">
                <a:solidFill>
                  <a:prstClr val="black"/>
                </a:solidFill>
              </a:rPr>
              <a:t>diarrhea</a:t>
            </a:r>
            <a:r>
              <a:rPr lang="en-US" i="1" dirty="0" smtClean="0">
                <a:solidFill>
                  <a:prstClr val="black"/>
                </a:solidFill>
              </a:rPr>
              <a:t> in the 2 weeks before</a:t>
            </a:r>
            <a:br>
              <a:rPr lang="en-US" i="1" dirty="0" smtClean="0">
                <a:solidFill>
                  <a:prstClr val="black"/>
                </a:solidFill>
              </a:rPr>
            </a:br>
            <a:r>
              <a:rPr lang="en-US" i="1" dirty="0" smtClean="0">
                <a:solidFill>
                  <a:prstClr val="black"/>
                </a:solidFill>
              </a:rPr>
              <a:t>the survey by amount of foods given compared to normal practice</a:t>
            </a:r>
            <a:endParaRPr lang="en-US" i="1" dirty="0">
              <a:solidFill>
                <a:prstClr val="black"/>
              </a:solidFill>
            </a:endParaRPr>
          </a:p>
        </p:txBody>
      </p:sp>
    </p:spTree>
    <p:extLst>
      <p:ext uri="{BB962C8B-B14F-4D97-AF65-F5344CB8AC3E}">
        <p14:creationId xmlns:p14="http://schemas.microsoft.com/office/powerpoint/2010/main" val="260975923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b="1" noProof="0" dirty="0" smtClean="0">
                <a:solidFill>
                  <a:schemeClr val="accent1"/>
                </a:solidFill>
              </a:rPr>
              <a:t>70% </a:t>
            </a:r>
            <a:r>
              <a:rPr lang="en-US" noProof="0" dirty="0" smtClean="0"/>
              <a:t>of children age 12-23 months received </a:t>
            </a:r>
            <a:r>
              <a:rPr lang="en-US" b="1" noProof="0" dirty="0" smtClean="0">
                <a:solidFill>
                  <a:schemeClr val="accent1"/>
                </a:solidFill>
              </a:rPr>
              <a:t>all basic vaccinations</a:t>
            </a:r>
            <a:r>
              <a:rPr lang="en-US" noProof="0" dirty="0" smtClean="0"/>
              <a:t>.</a:t>
            </a:r>
          </a:p>
          <a:p>
            <a:pPr>
              <a:spcBef>
                <a:spcPts val="0"/>
              </a:spcBef>
              <a:spcAft>
                <a:spcPts val="1800"/>
              </a:spcAft>
              <a:buClr>
                <a:schemeClr val="tx1"/>
              </a:buClr>
            </a:pPr>
            <a:r>
              <a:rPr lang="en-US" dirty="0" smtClean="0"/>
              <a:t>Among children with ARI, </a:t>
            </a:r>
            <a:r>
              <a:rPr lang="en-US" b="1" noProof="0" dirty="0" smtClean="0">
                <a:solidFill>
                  <a:schemeClr val="accent1"/>
                </a:solidFill>
              </a:rPr>
              <a:t>67%</a:t>
            </a:r>
            <a:r>
              <a:rPr lang="en-US" b="1" noProof="0" dirty="0" smtClean="0">
                <a:solidFill>
                  <a:schemeClr val="accent5"/>
                </a:solidFill>
              </a:rPr>
              <a:t> </a:t>
            </a:r>
            <a:r>
              <a:rPr lang="en-US" noProof="0" dirty="0" smtClean="0"/>
              <a:t>had </a:t>
            </a:r>
            <a:r>
              <a:rPr lang="en-US" b="1" noProof="0" dirty="0" smtClean="0">
                <a:solidFill>
                  <a:schemeClr val="accent1"/>
                </a:solidFill>
              </a:rPr>
              <a:t>treatment or advice sought</a:t>
            </a:r>
            <a:r>
              <a:rPr lang="en-US" noProof="0" dirty="0" smtClean="0"/>
              <a:t>.</a:t>
            </a:r>
          </a:p>
          <a:p>
            <a:pPr>
              <a:spcBef>
                <a:spcPts val="0"/>
              </a:spcBef>
              <a:spcAft>
                <a:spcPts val="1800"/>
              </a:spcAft>
              <a:buClr>
                <a:schemeClr val="tx1"/>
              </a:buClr>
            </a:pPr>
            <a:r>
              <a:rPr lang="en-US" dirty="0"/>
              <a:t>Among children with </a:t>
            </a:r>
            <a:r>
              <a:rPr lang="en-US" dirty="0" smtClean="0"/>
              <a:t>fever, </a:t>
            </a:r>
            <a:r>
              <a:rPr lang="en-US" b="1" noProof="0" dirty="0" smtClean="0">
                <a:solidFill>
                  <a:schemeClr val="accent1"/>
                </a:solidFill>
              </a:rPr>
              <a:t>52% </a:t>
            </a:r>
            <a:r>
              <a:rPr lang="en-US" noProof="0" dirty="0" smtClean="0"/>
              <a:t>had </a:t>
            </a:r>
            <a:r>
              <a:rPr lang="en-US" b="1" noProof="0" dirty="0" smtClean="0">
                <a:solidFill>
                  <a:schemeClr val="accent1"/>
                </a:solidFill>
              </a:rPr>
              <a:t>treatment or advice sought</a:t>
            </a:r>
            <a:r>
              <a:rPr lang="en-US" noProof="0" dirty="0" smtClean="0"/>
              <a:t>.</a:t>
            </a:r>
          </a:p>
          <a:p>
            <a:pPr>
              <a:spcBef>
                <a:spcPts val="0"/>
              </a:spcBef>
              <a:spcAft>
                <a:spcPts val="1800"/>
              </a:spcAft>
              <a:buClr>
                <a:schemeClr val="tx1"/>
              </a:buClr>
            </a:pPr>
            <a:r>
              <a:rPr lang="en-US" dirty="0"/>
              <a:t>Among children with </a:t>
            </a:r>
            <a:r>
              <a:rPr lang="en-US" dirty="0" smtClean="0"/>
              <a:t>diarrhea, </a:t>
            </a:r>
            <a:r>
              <a:rPr lang="en-US" b="1" noProof="0" dirty="0" smtClean="0">
                <a:solidFill>
                  <a:schemeClr val="accent1"/>
                </a:solidFill>
              </a:rPr>
              <a:t>42% </a:t>
            </a:r>
            <a:r>
              <a:rPr lang="en-US" noProof="0" dirty="0" smtClean="0"/>
              <a:t>had </a:t>
            </a:r>
            <a:r>
              <a:rPr lang="en-US" b="1" noProof="0" dirty="0" smtClean="0">
                <a:solidFill>
                  <a:schemeClr val="accent1"/>
                </a:solidFill>
              </a:rPr>
              <a:t>treatment or advice sought</a:t>
            </a:r>
            <a:r>
              <a:rPr lang="en-US" noProof="0" dirty="0" smtClean="0"/>
              <a:t>.</a:t>
            </a:r>
          </a:p>
          <a:p>
            <a:pPr>
              <a:spcBef>
                <a:spcPts val="0"/>
              </a:spcBef>
              <a:spcAft>
                <a:spcPts val="1800"/>
              </a:spcAft>
              <a:buClr>
                <a:schemeClr val="tx1"/>
              </a:buClr>
            </a:pPr>
            <a:r>
              <a:rPr lang="en-US" b="1" noProof="0" dirty="0" smtClean="0">
                <a:solidFill>
                  <a:schemeClr val="accent1"/>
                </a:solidFill>
              </a:rPr>
              <a:t>61% </a:t>
            </a:r>
            <a:r>
              <a:rPr lang="en-US" noProof="0" dirty="0" smtClean="0"/>
              <a:t>of children with diarrhea are given</a:t>
            </a:r>
            <a:r>
              <a:rPr lang="en-US" noProof="0" dirty="0" smtClean="0">
                <a:solidFill>
                  <a:schemeClr val="accent1"/>
                </a:solidFill>
              </a:rPr>
              <a:t> </a:t>
            </a:r>
            <a:r>
              <a:rPr lang="en-US" b="1" noProof="0" dirty="0" smtClean="0">
                <a:solidFill>
                  <a:schemeClr val="accent1"/>
                </a:solidFill>
              </a:rPr>
              <a:t>ORT</a:t>
            </a:r>
            <a:r>
              <a:rPr lang="en-US" noProof="0" dirty="0" smtClean="0"/>
              <a:t>.</a:t>
            </a:r>
          </a:p>
        </p:txBody>
      </p:sp>
    </p:spTree>
    <p:extLst>
      <p:ext uri="{BB962C8B-B14F-4D97-AF65-F5344CB8AC3E}">
        <p14:creationId xmlns:p14="http://schemas.microsoft.com/office/powerpoint/2010/main" val="51978245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1323439"/>
          </a:xfrm>
          <a:prstGeom prst="rect">
            <a:avLst/>
          </a:prstGeom>
          <a:noFill/>
        </p:spPr>
        <p:txBody>
          <a:bodyPr wrap="square" rtlCol="0">
            <a:spAutoFit/>
          </a:bodyPr>
          <a:lstStyle/>
          <a:p>
            <a:pPr algn="ctr"/>
            <a:r>
              <a:rPr lang="en-US" sz="4000" b="1" dirty="0" smtClean="0">
                <a:solidFill>
                  <a:prstClr val="white"/>
                </a:solidFill>
              </a:rPr>
              <a:t>Breastfeeding, Complementary Feeding, and Micronutrient Supplementation</a:t>
            </a:r>
            <a:endParaRPr lang="en-US" sz="40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833910"/>
            <a:ext cx="4418729" cy="1159902"/>
          </a:xfrm>
        </p:spPr>
        <p:txBody>
          <a:bodyPr>
            <a:noAutofit/>
          </a:bodyPr>
          <a:lstStyle/>
          <a:p>
            <a:pPr>
              <a:buClr>
                <a:schemeClr val="tx1"/>
              </a:buClr>
            </a:pPr>
            <a:r>
              <a:rPr lang="en-US" sz="3200" b="1" noProof="0" dirty="0" smtClean="0">
                <a:solidFill>
                  <a:schemeClr val="accent1"/>
                </a:solidFill>
              </a:rPr>
              <a:t>Breastfeeding</a:t>
            </a:r>
          </a:p>
          <a:p>
            <a:pPr>
              <a:buClr>
                <a:schemeClr val="tx1"/>
              </a:buClr>
            </a:pPr>
            <a:r>
              <a:rPr lang="en-US" sz="3200" noProof="0" dirty="0" smtClean="0"/>
              <a:t>Micronutrient intake</a:t>
            </a:r>
          </a:p>
        </p:txBody>
      </p:sp>
    </p:spTree>
    <p:extLst>
      <p:ext uri="{BB962C8B-B14F-4D97-AF65-F5344CB8AC3E}">
        <p14:creationId xmlns:p14="http://schemas.microsoft.com/office/powerpoint/2010/main" val="298519352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Early Breastfeeding</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1809583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last-born children born in the past 2 years</a:t>
            </a:r>
            <a:endParaRPr lang="en-US" i="1" dirty="0">
              <a:solidFill>
                <a:prstClr val="black"/>
              </a:solidFill>
            </a:endParaRPr>
          </a:p>
        </p:txBody>
      </p:sp>
    </p:spTree>
    <p:extLst>
      <p:ext uri="{BB962C8B-B14F-4D97-AF65-F5344CB8AC3E}">
        <p14:creationId xmlns:p14="http://schemas.microsoft.com/office/powerpoint/2010/main" val="244801274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err="1" smtClean="0"/>
              <a:t>Prelacteal</a:t>
            </a:r>
            <a:r>
              <a:rPr lang="en-US" noProof="0" dirty="0" smtClean="0"/>
              <a:t> Feeding by Wealth</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22156964"/>
              </p:ext>
            </p:extLst>
          </p:nvPr>
        </p:nvGraphicFramePr>
        <p:xfrm>
          <a:off x="461963" y="1606550"/>
          <a:ext cx="8256587" cy="460038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last-born children born in the past 2 years who received a </a:t>
            </a:r>
            <a:r>
              <a:rPr lang="en-US" i="1" dirty="0" err="1" smtClean="0">
                <a:solidFill>
                  <a:prstClr val="black"/>
                </a:solidFill>
              </a:rPr>
              <a:t>prelacteal</a:t>
            </a:r>
            <a:r>
              <a:rPr lang="en-US" i="1" dirty="0" smtClean="0">
                <a:solidFill>
                  <a:prstClr val="black"/>
                </a:solidFill>
              </a:rPr>
              <a:t> feed</a:t>
            </a:r>
            <a:endParaRPr lang="en-US" i="1" dirty="0">
              <a:solidFill>
                <a:prstClr val="black"/>
              </a:solidFill>
            </a:endParaRPr>
          </a:p>
        </p:txBody>
      </p:sp>
      <p:sp>
        <p:nvSpPr>
          <p:cNvPr id="5" name="Right Arrow 4"/>
          <p:cNvSpPr/>
          <p:nvPr/>
        </p:nvSpPr>
        <p:spPr>
          <a:xfrm>
            <a:off x="3570513" y="6422571"/>
            <a:ext cx="3799115" cy="283029"/>
          </a:xfrm>
          <a:prstGeom prst="rightArrow">
            <a:avLst/>
          </a:prstGeom>
          <a:solidFill>
            <a:schemeClr val="accent3"/>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TextBox 5"/>
          <p:cNvSpPr txBox="1"/>
          <p:nvPr/>
        </p:nvSpPr>
        <p:spPr>
          <a:xfrm>
            <a:off x="1909763" y="6240919"/>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7" name="TextBox 6"/>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255840540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Infant Feeding Practices</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4214207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youngest children under 2 living with their mother </a:t>
            </a:r>
            <a:endParaRPr lang="en-US" i="1" dirty="0">
              <a:solidFill>
                <a:prstClr val="black"/>
              </a:solidFill>
            </a:endParaRPr>
          </a:p>
        </p:txBody>
      </p:sp>
    </p:spTree>
    <p:extLst>
      <p:ext uri="{BB962C8B-B14F-4D97-AF65-F5344CB8AC3E}">
        <p14:creationId xmlns:p14="http://schemas.microsoft.com/office/powerpoint/2010/main" val="252352785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Median Duration of Breastfeeding </a:t>
            </a:r>
            <a:br>
              <a:rPr lang="en-US" noProof="0" dirty="0" smtClean="0"/>
            </a:br>
            <a:r>
              <a:rPr lang="en-US" noProof="0" dirty="0" smtClean="0"/>
              <a:t>by Wealth</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2631905"/>
              </p:ext>
            </p:extLst>
          </p:nvPr>
        </p:nvGraphicFramePr>
        <p:xfrm>
          <a:off x="461963" y="1606550"/>
          <a:ext cx="8256587" cy="460038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31646"/>
            <a:ext cx="9144000" cy="646331"/>
          </a:xfrm>
          <a:prstGeom prst="rect">
            <a:avLst/>
          </a:prstGeom>
          <a:noFill/>
        </p:spPr>
        <p:txBody>
          <a:bodyPr wrap="square" rtlCol="0">
            <a:spAutoFit/>
          </a:bodyPr>
          <a:lstStyle/>
          <a:p>
            <a:pPr algn="ctr"/>
            <a:r>
              <a:rPr lang="en-US" i="1" dirty="0" smtClean="0">
                <a:solidFill>
                  <a:prstClr val="black"/>
                </a:solidFill>
              </a:rPr>
              <a:t>Median duration in months of breastfeeding among children born </a:t>
            </a:r>
            <a:br>
              <a:rPr lang="en-US" i="1" dirty="0" smtClean="0">
                <a:solidFill>
                  <a:prstClr val="black"/>
                </a:solidFill>
              </a:rPr>
            </a:br>
            <a:r>
              <a:rPr lang="en-US" i="1" dirty="0" smtClean="0">
                <a:solidFill>
                  <a:prstClr val="black"/>
                </a:solidFill>
              </a:rPr>
              <a:t>in the 3 years before the survey</a:t>
            </a:r>
            <a:endParaRPr lang="en-US" i="1" dirty="0">
              <a:solidFill>
                <a:prstClr val="black"/>
              </a:solidFill>
            </a:endParaRPr>
          </a:p>
        </p:txBody>
      </p:sp>
      <p:sp>
        <p:nvSpPr>
          <p:cNvPr id="5" name="Right Arrow 4"/>
          <p:cNvSpPr/>
          <p:nvPr/>
        </p:nvSpPr>
        <p:spPr>
          <a:xfrm>
            <a:off x="3570513" y="6422571"/>
            <a:ext cx="3799115" cy="283029"/>
          </a:xfrm>
          <a:prstGeom prst="rightArrow">
            <a:avLst/>
          </a:prstGeom>
          <a:solidFill>
            <a:schemeClr val="accent3"/>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TextBox 5"/>
          <p:cNvSpPr txBox="1"/>
          <p:nvPr/>
        </p:nvSpPr>
        <p:spPr>
          <a:xfrm>
            <a:off x="1909763" y="6240919"/>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7" name="TextBox 6"/>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79606760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761963"/>
            <a:ext cx="4418729" cy="1303796"/>
          </a:xfrm>
        </p:spPr>
        <p:txBody>
          <a:bodyPr>
            <a:noAutofit/>
          </a:bodyPr>
          <a:lstStyle/>
          <a:p>
            <a:pPr>
              <a:buClr>
                <a:schemeClr val="tx1"/>
              </a:buClr>
            </a:pPr>
            <a:r>
              <a:rPr lang="en-US" sz="3200" noProof="0" dirty="0" smtClean="0"/>
              <a:t>Breastfeeding</a:t>
            </a:r>
          </a:p>
          <a:p>
            <a:pPr>
              <a:buClr>
                <a:schemeClr val="tx1"/>
              </a:buClr>
            </a:pPr>
            <a:r>
              <a:rPr lang="en-US" sz="3200" b="1" noProof="0" dirty="0" smtClean="0">
                <a:solidFill>
                  <a:schemeClr val="accent1"/>
                </a:solidFill>
              </a:rPr>
              <a:t>Micronutrient intake</a:t>
            </a:r>
          </a:p>
        </p:txBody>
      </p:sp>
    </p:spTree>
    <p:extLst>
      <p:ext uri="{BB962C8B-B14F-4D97-AF65-F5344CB8AC3E}">
        <p14:creationId xmlns:p14="http://schemas.microsoft.com/office/powerpoint/2010/main" val="40559397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Micronutrients for Children by Residence</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647754428"/>
              </p:ext>
            </p:extLst>
          </p:nvPr>
        </p:nvGraphicFramePr>
        <p:xfrm>
          <a:off x="478971" y="1578429"/>
          <a:ext cx="8218715" cy="5279571"/>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 y="921434"/>
            <a:ext cx="9144000" cy="369332"/>
          </a:xfrm>
          <a:prstGeom prst="rect">
            <a:avLst/>
          </a:prstGeom>
          <a:noFill/>
        </p:spPr>
        <p:txBody>
          <a:bodyPr wrap="square" rtlCol="0">
            <a:spAutoFit/>
          </a:bodyPr>
          <a:lstStyle/>
          <a:p>
            <a:pPr algn="ctr"/>
            <a:r>
              <a:rPr lang="en-US" i="1" dirty="0" smtClean="0">
                <a:solidFill>
                  <a:prstClr val="black"/>
                </a:solidFill>
              </a:rPr>
              <a:t>Among all children age 6-59 months, percent who were given: </a:t>
            </a:r>
            <a:endParaRPr lang="en-US" i="1" dirty="0">
              <a:solidFill>
                <a:prstClr val="black"/>
              </a:solidFill>
            </a:endParaRPr>
          </a:p>
        </p:txBody>
      </p:sp>
    </p:spTree>
    <p:extLst>
      <p:ext uri="{BB962C8B-B14F-4D97-AF65-F5344CB8AC3E}">
        <p14:creationId xmlns:p14="http://schemas.microsoft.com/office/powerpoint/2010/main" val="120166394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Results of Household and </a:t>
            </a:r>
            <a:br>
              <a:rPr lang="en-US" noProof="0" dirty="0" smtClean="0"/>
            </a:br>
            <a:r>
              <a:rPr lang="en-US" noProof="0" dirty="0" smtClean="0"/>
              <a:t>Individual Interviews</a:t>
            </a:r>
            <a:endParaRPr lang="en-US" noProof="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882404334"/>
              </p:ext>
            </p:extLst>
          </p:nvPr>
        </p:nvGraphicFramePr>
        <p:xfrm>
          <a:off x="1358537" y="2107995"/>
          <a:ext cx="6426926" cy="3349072"/>
        </p:xfrm>
        <a:graphic>
          <a:graphicData uri="http://schemas.openxmlformats.org/drawingml/2006/table">
            <a:tbl>
              <a:tblPr firstRow="1" bandRow="1">
                <a:tableStyleId>{93296810-A885-4BE3-A3E7-6D5BEEA58F35}</a:tableStyleId>
              </a:tblPr>
              <a:tblGrid>
                <a:gridCol w="4454434"/>
                <a:gridCol w="1972492"/>
              </a:tblGrid>
              <a:tr h="370840">
                <a:tc gridSpan="2">
                  <a:txBody>
                    <a:bodyPr/>
                    <a:lstStyle/>
                    <a:p>
                      <a:r>
                        <a:rPr lang="en-US" dirty="0" smtClean="0"/>
                        <a:t>Household</a:t>
                      </a:r>
                      <a:r>
                        <a:rPr lang="en-US" baseline="0" dirty="0" smtClean="0"/>
                        <a:t> Interviews</a:t>
                      </a:r>
                      <a:endParaRPr lang="en-US" dirty="0">
                        <a:solidFill>
                          <a:schemeClr val="bg1"/>
                        </a:solidFill>
                      </a:endParaRPr>
                    </a:p>
                  </a:txBody>
                  <a:tcPr/>
                </a:tc>
                <a:tc hMerge="1">
                  <a:txBody>
                    <a:bodyPr/>
                    <a:lstStyle/>
                    <a:p>
                      <a:endParaRPr lang="en-US" dirty="0"/>
                    </a:p>
                  </a:txBody>
                  <a:tcPr/>
                </a:tc>
              </a:tr>
              <a:tr h="382352">
                <a:tc>
                  <a:txBody>
                    <a:bodyPr/>
                    <a:lstStyle/>
                    <a:p>
                      <a:r>
                        <a:rPr lang="en-US" dirty="0" smtClean="0">
                          <a:solidFill>
                            <a:schemeClr val="tx1"/>
                          </a:solidFill>
                        </a:rPr>
                        <a:t>Households selected</a:t>
                      </a:r>
                      <a:endParaRPr lang="en-US" dirty="0">
                        <a:solidFill>
                          <a:schemeClr val="tx1"/>
                        </a:solidFill>
                      </a:endParaRPr>
                    </a:p>
                  </a:txBody>
                  <a:tcPr/>
                </a:tc>
                <a:tc>
                  <a:txBody>
                    <a:bodyPr/>
                    <a:lstStyle/>
                    <a:p>
                      <a:pPr algn="r"/>
                      <a:r>
                        <a:rPr lang="en-US" dirty="0" smtClean="0">
                          <a:solidFill>
                            <a:schemeClr val="tx1"/>
                          </a:solidFill>
                        </a:rPr>
                        <a:t>31,791</a:t>
                      </a:r>
                      <a:endParaRPr lang="en-US" dirty="0">
                        <a:solidFill>
                          <a:schemeClr val="tx1"/>
                        </a:solidFill>
                      </a:endParaRPr>
                    </a:p>
                  </a:txBody>
                  <a:tcPr/>
                </a:tc>
              </a:tr>
              <a:tr h="370840">
                <a:tc>
                  <a:txBody>
                    <a:bodyPr/>
                    <a:lstStyle/>
                    <a:p>
                      <a:r>
                        <a:rPr lang="en-US" dirty="0" smtClean="0">
                          <a:solidFill>
                            <a:schemeClr val="tx1"/>
                          </a:solidFill>
                        </a:rPr>
                        <a:t>Households occupied</a:t>
                      </a:r>
                      <a:endParaRPr lang="en-US" dirty="0">
                        <a:solidFill>
                          <a:schemeClr val="tx1"/>
                        </a:solidFill>
                      </a:endParaRPr>
                    </a:p>
                  </a:txBody>
                  <a:tcPr/>
                </a:tc>
                <a:tc>
                  <a:txBody>
                    <a:bodyPr/>
                    <a:lstStyle/>
                    <a:p>
                      <a:pPr algn="r"/>
                      <a:r>
                        <a:rPr lang="en-US" dirty="0" smtClean="0">
                          <a:solidFill>
                            <a:schemeClr val="tx1"/>
                          </a:solidFill>
                        </a:rPr>
                        <a:t>27,855</a:t>
                      </a:r>
                      <a:endParaRPr lang="en-US" dirty="0">
                        <a:solidFill>
                          <a:schemeClr val="tx1"/>
                        </a:solidFill>
                      </a:endParaRPr>
                    </a:p>
                  </a:txBody>
                  <a:tcPr/>
                </a:tc>
              </a:tr>
              <a:tr h="370840">
                <a:tc>
                  <a:txBody>
                    <a:bodyPr/>
                    <a:lstStyle/>
                    <a:p>
                      <a:r>
                        <a:rPr lang="en-US" dirty="0" smtClean="0">
                          <a:solidFill>
                            <a:schemeClr val="tx1"/>
                          </a:solidFill>
                        </a:rPr>
                        <a:t>Households interviewed</a:t>
                      </a:r>
                      <a:endParaRPr lang="en-US" dirty="0">
                        <a:solidFill>
                          <a:schemeClr val="tx1"/>
                        </a:solidFill>
                      </a:endParaRPr>
                    </a:p>
                  </a:txBody>
                  <a:tcPr/>
                </a:tc>
                <a:tc>
                  <a:txBody>
                    <a:bodyPr/>
                    <a:lstStyle/>
                    <a:p>
                      <a:pPr algn="r"/>
                      <a:r>
                        <a:rPr lang="en-US" dirty="0" smtClean="0">
                          <a:solidFill>
                            <a:schemeClr val="tx1"/>
                          </a:solidFill>
                        </a:rPr>
                        <a:t>27,496</a:t>
                      </a:r>
                      <a:endParaRPr lang="en-US" dirty="0">
                        <a:solidFill>
                          <a:schemeClr val="tx1"/>
                        </a:solidFill>
                      </a:endParaRPr>
                    </a:p>
                  </a:txBody>
                  <a:tcPr/>
                </a:tc>
              </a:tr>
              <a:tr h="370840">
                <a:tc>
                  <a:txBody>
                    <a:bodyPr/>
                    <a:lstStyle/>
                    <a:p>
                      <a:r>
                        <a:rPr lang="en-US" dirty="0" smtClean="0">
                          <a:solidFill>
                            <a:schemeClr val="tx1"/>
                          </a:solidFill>
                        </a:rPr>
                        <a:t>Response rate</a:t>
                      </a:r>
                      <a:endParaRPr lang="en-US" dirty="0">
                        <a:solidFill>
                          <a:schemeClr val="tx1"/>
                        </a:solidFill>
                      </a:endParaRPr>
                    </a:p>
                  </a:txBody>
                  <a:tcPr/>
                </a:tc>
                <a:tc>
                  <a:txBody>
                    <a:bodyPr/>
                    <a:lstStyle/>
                    <a:p>
                      <a:pPr algn="r"/>
                      <a:r>
                        <a:rPr lang="en-US" dirty="0" smtClean="0">
                          <a:solidFill>
                            <a:schemeClr val="tx1"/>
                          </a:solidFill>
                        </a:rPr>
                        <a:t>99%</a:t>
                      </a:r>
                      <a:endParaRPr lang="en-US" dirty="0">
                        <a:solidFill>
                          <a:schemeClr val="tx1"/>
                        </a:solidFill>
                      </a:endParaRPr>
                    </a:p>
                  </a:txBody>
                  <a:tcPr/>
                </a:tc>
              </a:tr>
              <a:tr h="370840">
                <a:tc gridSpan="2">
                  <a:txBody>
                    <a:bodyPr/>
                    <a:lstStyle/>
                    <a:p>
                      <a:r>
                        <a:rPr lang="en-US" b="1" dirty="0" smtClean="0">
                          <a:solidFill>
                            <a:schemeClr val="bg1"/>
                          </a:solidFill>
                        </a:rPr>
                        <a:t>Interviews with Women age 15-49</a:t>
                      </a:r>
                      <a:endParaRPr lang="en-US" b="1" dirty="0">
                        <a:solidFill>
                          <a:schemeClr val="bg1"/>
                        </a:solidFill>
                      </a:endParaRPr>
                    </a:p>
                  </a:txBody>
                  <a:tcPr>
                    <a:solidFill>
                      <a:schemeClr val="accent1"/>
                    </a:solidFill>
                  </a:tcPr>
                </a:tc>
                <a:tc hMerge="1">
                  <a:txBody>
                    <a:bodyPr/>
                    <a:lstStyle/>
                    <a:p>
                      <a:endParaRPr lang="en-US" dirty="0"/>
                    </a:p>
                  </a:txBody>
                  <a:tcPr>
                    <a:solidFill>
                      <a:schemeClr val="accent6"/>
                    </a:solidFill>
                  </a:tcPr>
                </a:tc>
              </a:tr>
              <a:tr h="370840">
                <a:tc>
                  <a:txBody>
                    <a:bodyPr/>
                    <a:lstStyle/>
                    <a:p>
                      <a:r>
                        <a:rPr lang="en-US" dirty="0" smtClean="0">
                          <a:solidFill>
                            <a:schemeClr val="tx1"/>
                          </a:solidFill>
                        </a:rPr>
                        <a:t>Eligible</a:t>
                      </a:r>
                      <a:r>
                        <a:rPr lang="en-US" baseline="0" dirty="0" smtClean="0">
                          <a:solidFill>
                            <a:schemeClr val="tx1"/>
                          </a:solidFill>
                        </a:rPr>
                        <a:t> women</a:t>
                      </a:r>
                      <a:endParaRPr lang="en-US" dirty="0">
                        <a:solidFill>
                          <a:schemeClr val="tx1"/>
                        </a:solidFill>
                      </a:endParaRPr>
                    </a:p>
                  </a:txBody>
                  <a:tcPr/>
                </a:tc>
                <a:tc>
                  <a:txBody>
                    <a:bodyPr/>
                    <a:lstStyle/>
                    <a:p>
                      <a:pPr algn="r"/>
                      <a:r>
                        <a:rPr lang="en-US" dirty="0" smtClean="0">
                          <a:solidFill>
                            <a:schemeClr val="tx1"/>
                          </a:solidFill>
                        </a:rPr>
                        <a:t>25,690</a:t>
                      </a:r>
                      <a:endParaRPr lang="en-US" dirty="0">
                        <a:solidFill>
                          <a:schemeClr val="tx1"/>
                        </a:solidFill>
                      </a:endParaRPr>
                    </a:p>
                  </a:txBody>
                  <a:tcPr/>
                </a:tc>
              </a:tr>
              <a:tr h="370840">
                <a:tc>
                  <a:txBody>
                    <a:bodyPr/>
                    <a:lstStyle/>
                    <a:p>
                      <a:r>
                        <a:rPr lang="en-US" dirty="0" smtClean="0">
                          <a:solidFill>
                            <a:schemeClr val="tx1"/>
                          </a:solidFill>
                        </a:rPr>
                        <a:t>Women interviewed</a:t>
                      </a:r>
                      <a:endParaRPr lang="en-US" dirty="0">
                        <a:solidFill>
                          <a:schemeClr val="tx1"/>
                        </a:solidFill>
                      </a:endParaRPr>
                    </a:p>
                  </a:txBody>
                  <a:tcPr/>
                </a:tc>
                <a:tc>
                  <a:txBody>
                    <a:bodyPr/>
                    <a:lstStyle/>
                    <a:p>
                      <a:pPr algn="r"/>
                      <a:r>
                        <a:rPr lang="en-US" dirty="0" smtClean="0">
                          <a:solidFill>
                            <a:schemeClr val="tx1"/>
                          </a:solidFill>
                        </a:rPr>
                        <a:t>25,074</a:t>
                      </a:r>
                      <a:endParaRPr lang="en-US" dirty="0">
                        <a:solidFill>
                          <a:schemeClr val="tx1"/>
                        </a:solidFill>
                      </a:endParaRPr>
                    </a:p>
                  </a:txBody>
                  <a:tcPr/>
                </a:tc>
              </a:tr>
              <a:tr h="370840">
                <a:tc>
                  <a:txBody>
                    <a:bodyPr/>
                    <a:lstStyle/>
                    <a:p>
                      <a:r>
                        <a:rPr lang="en-US" dirty="0" smtClean="0">
                          <a:solidFill>
                            <a:schemeClr val="tx1"/>
                          </a:solidFill>
                        </a:rPr>
                        <a:t>Response rate</a:t>
                      </a:r>
                      <a:endParaRPr lang="en-US" dirty="0">
                        <a:solidFill>
                          <a:schemeClr val="tx1"/>
                        </a:solidFill>
                      </a:endParaRPr>
                    </a:p>
                  </a:txBody>
                  <a:tcPr/>
                </a:tc>
                <a:tc>
                  <a:txBody>
                    <a:bodyPr/>
                    <a:lstStyle/>
                    <a:p>
                      <a:pPr algn="r"/>
                      <a:r>
                        <a:rPr lang="en-US" dirty="0" smtClean="0">
                          <a:solidFill>
                            <a:schemeClr val="tx1"/>
                          </a:solidFill>
                        </a:rPr>
                        <a:t>98%</a:t>
                      </a:r>
                      <a:endParaRPr lang="en-US" dirty="0">
                        <a:solidFill>
                          <a:schemeClr val="tx1"/>
                        </a:solidFill>
                      </a:endParaRPr>
                    </a:p>
                  </a:txBody>
                  <a:tcPr/>
                </a:tc>
              </a:tr>
            </a:tbl>
          </a:graphicData>
        </a:graphic>
      </p:graphicFrame>
    </p:spTree>
    <p:extLst>
      <p:ext uri="{BB962C8B-B14F-4D97-AF65-F5344CB8AC3E}">
        <p14:creationId xmlns:p14="http://schemas.microsoft.com/office/powerpoint/2010/main" val="125344310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Iron Tablets with Folic Acid by Residence</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979739926"/>
              </p:ext>
            </p:extLst>
          </p:nvPr>
        </p:nvGraphicFramePr>
        <p:xfrm>
          <a:off x="478971" y="1578429"/>
          <a:ext cx="8218715" cy="5279571"/>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 y="921434"/>
            <a:ext cx="9144000" cy="369332"/>
          </a:xfrm>
          <a:prstGeom prst="rect">
            <a:avLst/>
          </a:prstGeom>
          <a:noFill/>
        </p:spPr>
        <p:txBody>
          <a:bodyPr wrap="square" rtlCol="0">
            <a:spAutoFit/>
          </a:bodyPr>
          <a:lstStyle/>
          <a:p>
            <a:pPr algn="ctr"/>
            <a:r>
              <a:rPr lang="en-US" i="1" dirty="0" smtClean="0">
                <a:solidFill>
                  <a:prstClr val="black"/>
                </a:solidFill>
              </a:rPr>
              <a:t>Among women age 15-49 with a child born in the 5 years before the survey, percent who took:</a:t>
            </a:r>
            <a:endParaRPr lang="en-US" i="1" dirty="0">
              <a:solidFill>
                <a:prstClr val="black"/>
              </a:solidFill>
            </a:endParaRPr>
          </a:p>
        </p:txBody>
      </p:sp>
    </p:spTree>
    <p:extLst>
      <p:ext uri="{BB962C8B-B14F-4D97-AF65-F5344CB8AC3E}">
        <p14:creationId xmlns:p14="http://schemas.microsoft.com/office/powerpoint/2010/main" val="46820523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Micronutrients for Pregnant Women</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61288768"/>
              </p:ext>
            </p:extLst>
          </p:nvPr>
        </p:nvGraphicFramePr>
        <p:xfrm>
          <a:off x="461963" y="1828800"/>
          <a:ext cx="8256587"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US" i="1" dirty="0" smtClean="0">
                <a:solidFill>
                  <a:prstClr val="black"/>
                </a:solidFill>
              </a:rPr>
              <a:t>Percent distribution of women age 15-49 with a child born in the past 5 years by number of days they took iron tablets or syrup during the pregnancy of their last child</a:t>
            </a:r>
            <a:endParaRPr lang="en-US" i="1" dirty="0">
              <a:solidFill>
                <a:prstClr val="black"/>
              </a:solidFill>
            </a:endParaRPr>
          </a:p>
        </p:txBody>
      </p:sp>
    </p:spTree>
    <p:extLst>
      <p:ext uri="{BB962C8B-B14F-4D97-AF65-F5344CB8AC3E}">
        <p14:creationId xmlns:p14="http://schemas.microsoft.com/office/powerpoint/2010/main" val="122038252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b="1" dirty="0" smtClean="0">
                <a:solidFill>
                  <a:schemeClr val="accent1"/>
                </a:solidFill>
              </a:rPr>
              <a:t>93% </a:t>
            </a:r>
            <a:r>
              <a:rPr lang="en-US" dirty="0"/>
              <a:t>of </a:t>
            </a:r>
            <a:r>
              <a:rPr lang="en-US" dirty="0" smtClean="0"/>
              <a:t>infants and young children have ever been</a:t>
            </a:r>
            <a:r>
              <a:rPr lang="en-US" b="1" dirty="0" smtClean="0">
                <a:solidFill>
                  <a:schemeClr val="accent1"/>
                </a:solidFill>
              </a:rPr>
              <a:t> </a:t>
            </a:r>
            <a:r>
              <a:rPr lang="en-US" b="1" dirty="0">
                <a:solidFill>
                  <a:schemeClr val="accent1"/>
                </a:solidFill>
              </a:rPr>
              <a:t>breastfed</a:t>
            </a:r>
            <a:r>
              <a:rPr lang="en-US" dirty="0"/>
              <a:t>.</a:t>
            </a:r>
          </a:p>
          <a:p>
            <a:pPr>
              <a:spcBef>
                <a:spcPts val="0"/>
              </a:spcBef>
              <a:spcAft>
                <a:spcPts val="1800"/>
              </a:spcAft>
              <a:buClr>
                <a:schemeClr val="tx1"/>
              </a:buClr>
            </a:pPr>
            <a:r>
              <a:rPr lang="en-US" b="1" dirty="0" smtClean="0">
                <a:solidFill>
                  <a:schemeClr val="accent1"/>
                </a:solidFill>
              </a:rPr>
              <a:t>85% </a:t>
            </a:r>
            <a:r>
              <a:rPr lang="en-US" dirty="0"/>
              <a:t>of infants </a:t>
            </a:r>
            <a:r>
              <a:rPr lang="en-US" dirty="0" smtClean="0"/>
              <a:t>under 6 months are currently</a:t>
            </a:r>
            <a:r>
              <a:rPr lang="en-US" b="1" dirty="0" smtClean="0">
                <a:solidFill>
                  <a:schemeClr val="accent1"/>
                </a:solidFill>
              </a:rPr>
              <a:t> breastfeeding</a:t>
            </a:r>
            <a:r>
              <a:rPr lang="en-US" dirty="0" smtClean="0"/>
              <a:t>.</a:t>
            </a:r>
          </a:p>
          <a:p>
            <a:pPr>
              <a:spcBef>
                <a:spcPts val="0"/>
              </a:spcBef>
              <a:spcAft>
                <a:spcPts val="1800"/>
              </a:spcAft>
              <a:buClr>
                <a:schemeClr val="tx1"/>
              </a:buClr>
            </a:pPr>
            <a:r>
              <a:rPr lang="en-US" b="1" dirty="0" smtClean="0">
                <a:solidFill>
                  <a:schemeClr val="accent1"/>
                </a:solidFill>
              </a:rPr>
              <a:t>80% </a:t>
            </a:r>
            <a:r>
              <a:rPr lang="en-US" dirty="0"/>
              <a:t>of infants </a:t>
            </a:r>
            <a:r>
              <a:rPr lang="en-US" dirty="0" smtClean="0"/>
              <a:t>age 6-8 </a:t>
            </a:r>
            <a:r>
              <a:rPr lang="en-US" dirty="0"/>
              <a:t>months are currently</a:t>
            </a:r>
            <a:r>
              <a:rPr lang="en-US" b="1" dirty="0">
                <a:solidFill>
                  <a:schemeClr val="accent1"/>
                </a:solidFill>
              </a:rPr>
              <a:t> </a:t>
            </a:r>
            <a:r>
              <a:rPr lang="en-US" b="1" dirty="0" smtClean="0">
                <a:solidFill>
                  <a:schemeClr val="accent1"/>
                </a:solidFill>
              </a:rPr>
              <a:t>eating solid, semisolid, or soft foods</a:t>
            </a:r>
            <a:r>
              <a:rPr lang="en-US" dirty="0" smtClean="0"/>
              <a:t>.</a:t>
            </a:r>
            <a:endParaRPr lang="en-US" dirty="0"/>
          </a:p>
          <a:p>
            <a:pPr>
              <a:spcBef>
                <a:spcPts val="0"/>
              </a:spcBef>
              <a:spcAft>
                <a:spcPts val="1800"/>
              </a:spcAft>
              <a:buClr>
                <a:schemeClr val="tx1"/>
              </a:buClr>
            </a:pPr>
            <a:r>
              <a:rPr lang="en-US" b="1" noProof="0" dirty="0" smtClean="0">
                <a:solidFill>
                  <a:schemeClr val="accent1"/>
                </a:solidFill>
              </a:rPr>
              <a:t>51% </a:t>
            </a:r>
            <a:r>
              <a:rPr lang="en-US" noProof="0" dirty="0" smtClean="0"/>
              <a:t>pregnant women took </a:t>
            </a:r>
            <a:r>
              <a:rPr lang="en-US" b="1" noProof="0" dirty="0" smtClean="0">
                <a:solidFill>
                  <a:schemeClr val="accent1"/>
                </a:solidFill>
              </a:rPr>
              <a:t>iron supplements</a:t>
            </a:r>
            <a:r>
              <a:rPr lang="en-US" noProof="0" dirty="0" smtClean="0">
                <a:solidFill>
                  <a:schemeClr val="accent1"/>
                </a:solidFill>
              </a:rPr>
              <a:t> </a:t>
            </a:r>
            <a:r>
              <a:rPr lang="en-US" noProof="0" dirty="0" smtClean="0"/>
              <a:t>for 90+ days as recommended.</a:t>
            </a:r>
          </a:p>
          <a:p>
            <a:pPr>
              <a:spcBef>
                <a:spcPts val="0"/>
              </a:spcBef>
              <a:spcAft>
                <a:spcPts val="1800"/>
              </a:spcAft>
              <a:buClr>
                <a:schemeClr val="tx1"/>
              </a:buClr>
            </a:pPr>
            <a:endParaRPr lang="en-US" noProof="0" dirty="0" smtClean="0"/>
          </a:p>
        </p:txBody>
      </p:sp>
    </p:spTree>
    <p:extLst>
      <p:ext uri="{BB962C8B-B14F-4D97-AF65-F5344CB8AC3E}">
        <p14:creationId xmlns:p14="http://schemas.microsoft.com/office/powerpoint/2010/main" val="51978245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1446550"/>
          </a:xfrm>
          <a:prstGeom prst="rect">
            <a:avLst/>
          </a:prstGeom>
          <a:noFill/>
        </p:spPr>
        <p:txBody>
          <a:bodyPr wrap="square" rtlCol="0">
            <a:spAutoFit/>
          </a:bodyPr>
          <a:lstStyle/>
          <a:p>
            <a:pPr algn="ctr"/>
            <a:r>
              <a:rPr lang="en-US" sz="4400" b="1" dirty="0" smtClean="0">
                <a:solidFill>
                  <a:prstClr val="white"/>
                </a:solidFill>
              </a:rPr>
              <a:t>HIV Knowledge, Attitudes, and </a:t>
            </a:r>
            <a:r>
              <a:rPr lang="en-GB" sz="4400" b="1" dirty="0" err="1" smtClean="0">
                <a:solidFill>
                  <a:prstClr val="white"/>
                </a:solidFill>
              </a:rPr>
              <a:t>Behaviors</a:t>
            </a:r>
            <a:endParaRPr lang="en-GB"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127250"/>
            <a:ext cx="4291780" cy="3048000"/>
          </a:xfrm>
        </p:spPr>
        <p:txBody>
          <a:bodyPr>
            <a:normAutofit/>
          </a:bodyPr>
          <a:lstStyle/>
          <a:p>
            <a:pPr>
              <a:buClr>
                <a:schemeClr val="tx1"/>
              </a:buClr>
            </a:pPr>
            <a:r>
              <a:rPr lang="en-US" sz="3400" b="1" noProof="0" dirty="0" smtClean="0">
                <a:solidFill>
                  <a:schemeClr val="accent1"/>
                </a:solidFill>
              </a:rPr>
              <a:t>HIV knowledge, attitudes, and behaviors</a:t>
            </a:r>
          </a:p>
          <a:p>
            <a:pPr>
              <a:buClr>
                <a:schemeClr val="tx1"/>
              </a:buClr>
            </a:pPr>
            <a:r>
              <a:rPr lang="en-US" sz="3400" noProof="0" dirty="0" smtClean="0"/>
              <a:t>HIV testing</a:t>
            </a:r>
          </a:p>
          <a:p>
            <a:pPr>
              <a:buClr>
                <a:schemeClr val="tx1"/>
              </a:buClr>
            </a:pPr>
            <a:r>
              <a:rPr lang="en-US" sz="3400" noProof="0" dirty="0" smtClean="0"/>
              <a:t>HIV and youth</a:t>
            </a:r>
          </a:p>
        </p:txBody>
      </p:sp>
    </p:spTree>
    <p:extLst>
      <p:ext uri="{BB962C8B-B14F-4D97-AF65-F5344CB8AC3E}">
        <p14:creationId xmlns:p14="http://schemas.microsoft.com/office/powerpoint/2010/main" val="298519352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Knowledge of HIV Prevention Methods</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6686633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0527"/>
            <a:ext cx="9144000" cy="369332"/>
          </a:xfrm>
          <a:prstGeom prst="rect">
            <a:avLst/>
          </a:prstGeom>
          <a:noFill/>
        </p:spPr>
        <p:txBody>
          <a:bodyPr wrap="square" rtlCol="0">
            <a:spAutoFit/>
          </a:bodyPr>
          <a:lstStyle/>
          <a:p>
            <a:pPr algn="ctr"/>
            <a:r>
              <a:rPr lang="en-US" i="1" dirty="0" smtClean="0">
                <a:solidFill>
                  <a:prstClr val="black"/>
                </a:solidFill>
              </a:rPr>
              <a:t>Percent of women age 15-49 who know that HIV can be prevented by:</a:t>
            </a:r>
            <a:endParaRPr lang="en-US" i="1" dirty="0">
              <a:solidFill>
                <a:prstClr val="black"/>
              </a:solidFill>
            </a:endParaRPr>
          </a:p>
        </p:txBody>
      </p:sp>
    </p:spTree>
    <p:extLst>
      <p:ext uri="{BB962C8B-B14F-4D97-AF65-F5344CB8AC3E}">
        <p14:creationId xmlns:p14="http://schemas.microsoft.com/office/powerpoint/2010/main" val="648517010"/>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Beliefs about HIV/AIDS</a:t>
            </a:r>
            <a:endParaRPr lang="en-US" noProof="0" dirty="0"/>
          </a:p>
        </p:txBody>
      </p:sp>
      <p:sp>
        <p:nvSpPr>
          <p:cNvPr id="4" name="TextBox 3"/>
          <p:cNvSpPr txBox="1"/>
          <p:nvPr/>
        </p:nvSpPr>
        <p:spPr>
          <a:xfrm>
            <a:off x="0" y="1069489"/>
            <a:ext cx="9144000" cy="369332"/>
          </a:xfrm>
          <a:prstGeom prst="rect">
            <a:avLst/>
          </a:prstGeom>
          <a:noFill/>
        </p:spPr>
        <p:txBody>
          <a:bodyPr wrap="square" rtlCol="0">
            <a:spAutoFit/>
          </a:bodyPr>
          <a:lstStyle/>
          <a:p>
            <a:pPr algn="ctr"/>
            <a:r>
              <a:rPr lang="en-US" i="1" dirty="0" smtClean="0">
                <a:solidFill>
                  <a:prstClr val="black"/>
                </a:solidFill>
              </a:rPr>
              <a:t>Percent of women age 15-49 who say that:</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745164832"/>
              </p:ext>
            </p:extLst>
          </p:nvPr>
        </p:nvGraphicFramePr>
        <p:xfrm>
          <a:off x="0" y="1606550"/>
          <a:ext cx="9143999" cy="4337050"/>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0" y="6129168"/>
            <a:ext cx="9143999" cy="738664"/>
          </a:xfrm>
          <a:prstGeom prst="rect">
            <a:avLst/>
          </a:prstGeom>
          <a:noFill/>
        </p:spPr>
        <p:txBody>
          <a:bodyPr wrap="square" rtlCol="0">
            <a:spAutoFit/>
          </a:bodyPr>
          <a:lstStyle/>
          <a:p>
            <a:r>
              <a:rPr lang="en-US" sz="1400" i="1" dirty="0" smtClean="0">
                <a:solidFill>
                  <a:prstClr val="black"/>
                </a:solidFill>
              </a:rPr>
              <a:t>*Comprehensive knowledge means knowing that the risk of getting HIV can be reduced by using condoms and limiting sex to one uninfected partner, knowing that a healthy person can have HIV, and rejecting the two most common local misconceptions about HIV prevention and transmission.</a:t>
            </a:r>
            <a:endParaRPr lang="en-US" sz="1400" i="1" dirty="0">
              <a:solidFill>
                <a:prstClr val="black"/>
              </a:solidFill>
            </a:endParaRPr>
          </a:p>
        </p:txBody>
      </p:sp>
    </p:spTree>
    <p:extLst>
      <p:ext uri="{BB962C8B-B14F-4D97-AF65-F5344CB8AC3E}">
        <p14:creationId xmlns:p14="http://schemas.microsoft.com/office/powerpoint/2010/main" val="1338819716"/>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ontent Placeholder 8"/>
          <p:cNvGraphicFramePr>
            <a:graphicFrameLocks noGrp="1"/>
          </p:cNvGraphicFramePr>
          <p:nvPr>
            <p:ph idx="1"/>
            <p:extLst>
              <p:ext uri="{D42A27DB-BD31-4B8C-83A1-F6EECF244321}">
                <p14:modId xmlns:p14="http://schemas.microsoft.com/office/powerpoint/2010/main" val="307295219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le 1"/>
          <p:cNvSpPr>
            <a:spLocks noGrp="1"/>
          </p:cNvSpPr>
          <p:nvPr>
            <p:ph type="title"/>
          </p:nvPr>
        </p:nvSpPr>
        <p:spPr>
          <a:xfrm>
            <a:off x="0" y="12700"/>
            <a:ext cx="9144000" cy="1231900"/>
          </a:xfrm>
        </p:spPr>
        <p:txBody>
          <a:bodyPr>
            <a:normAutofit fontScale="90000"/>
          </a:bodyPr>
          <a:lstStyle/>
          <a:p>
            <a:r>
              <a:rPr lang="en-US" noProof="0" dirty="0" smtClean="0"/>
              <a:t>Knowledge of Mother-to-child Transmission of HIV</a:t>
            </a:r>
            <a:endParaRPr lang="en-US" noProof="0" dirty="0"/>
          </a:p>
        </p:txBody>
      </p:sp>
      <p:sp>
        <p:nvSpPr>
          <p:cNvPr id="5" name="TextBox 4"/>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age 15-49 who know that:</a:t>
            </a:r>
            <a:endParaRPr lang="en-US" i="1" dirty="0">
              <a:solidFill>
                <a:prstClr val="black"/>
              </a:solidFill>
            </a:endParaRPr>
          </a:p>
        </p:txBody>
      </p:sp>
    </p:spTree>
    <p:extLst>
      <p:ext uri="{BB962C8B-B14F-4D97-AF65-F5344CB8AC3E}">
        <p14:creationId xmlns:p14="http://schemas.microsoft.com/office/powerpoint/2010/main" val="2832978962"/>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Discriminatory Attitudes toward </a:t>
            </a:r>
            <a:br>
              <a:rPr lang="en-US" noProof="0" dirty="0" smtClean="0"/>
            </a:br>
            <a:r>
              <a:rPr lang="en-US" noProof="0" dirty="0" smtClean="0"/>
              <a:t>People Living with HIV</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94000296"/>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Among women age 15-49 who have heard of HIV or AIDS, percent who:</a:t>
            </a:r>
            <a:endParaRPr lang="en-US" i="1" dirty="0">
              <a:solidFill>
                <a:prstClr val="black"/>
              </a:solidFill>
            </a:endParaRPr>
          </a:p>
        </p:txBody>
      </p:sp>
    </p:spTree>
    <p:extLst>
      <p:ext uri="{BB962C8B-B14F-4D97-AF65-F5344CB8AC3E}">
        <p14:creationId xmlns:p14="http://schemas.microsoft.com/office/powerpoint/2010/main" val="928628211"/>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Multiple Sexual Partners</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81324642"/>
              </p:ext>
            </p:extLst>
          </p:nvPr>
        </p:nvGraphicFramePr>
        <p:xfrm>
          <a:off x="250371" y="968829"/>
          <a:ext cx="8665029" cy="58891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 y="2017848"/>
            <a:ext cx="2579915" cy="646331"/>
          </a:xfrm>
          <a:prstGeom prst="rect">
            <a:avLst/>
          </a:prstGeom>
          <a:noFill/>
        </p:spPr>
        <p:txBody>
          <a:bodyPr wrap="square" rtlCol="0">
            <a:spAutoFit/>
          </a:bodyPr>
          <a:lstStyle/>
          <a:p>
            <a:pPr algn="ctr"/>
            <a:r>
              <a:rPr lang="en-US" i="1" dirty="0" smtClean="0">
                <a:solidFill>
                  <a:prstClr val="black"/>
                </a:solidFill>
              </a:rPr>
              <a:t>Percent of women age 15-49 who had:</a:t>
            </a:r>
            <a:endParaRPr lang="en-US" i="1" dirty="0">
              <a:solidFill>
                <a:prstClr val="black"/>
              </a:solidFill>
            </a:endParaRPr>
          </a:p>
        </p:txBody>
      </p:sp>
      <p:sp>
        <p:nvSpPr>
          <p:cNvPr id="9" name="TextBox 8"/>
          <p:cNvSpPr txBox="1"/>
          <p:nvPr/>
        </p:nvSpPr>
        <p:spPr>
          <a:xfrm>
            <a:off x="3173184" y="1740849"/>
            <a:ext cx="3031673" cy="923330"/>
          </a:xfrm>
          <a:prstGeom prst="rect">
            <a:avLst/>
          </a:prstGeom>
          <a:noFill/>
        </p:spPr>
        <p:txBody>
          <a:bodyPr wrap="square" rtlCol="0">
            <a:spAutoFit/>
          </a:bodyPr>
          <a:lstStyle/>
          <a:p>
            <a:pPr algn="ctr"/>
            <a:r>
              <a:rPr lang="en-US" i="1" dirty="0" smtClean="0">
                <a:solidFill>
                  <a:prstClr val="black"/>
                </a:solidFill>
              </a:rPr>
              <a:t>Among women age 15-49 who had 2+ partners in past 12 months, percent who:</a:t>
            </a:r>
            <a:endParaRPr lang="en-US" i="1" dirty="0">
              <a:solidFill>
                <a:prstClr val="black"/>
              </a:solidFill>
            </a:endParaRPr>
          </a:p>
        </p:txBody>
      </p:sp>
      <p:sp>
        <p:nvSpPr>
          <p:cNvPr id="10" name="TextBox 9"/>
          <p:cNvSpPr txBox="1"/>
          <p:nvPr/>
        </p:nvSpPr>
        <p:spPr>
          <a:xfrm>
            <a:off x="6422571" y="1740849"/>
            <a:ext cx="2705099" cy="923330"/>
          </a:xfrm>
          <a:prstGeom prst="rect">
            <a:avLst/>
          </a:prstGeom>
          <a:noFill/>
        </p:spPr>
        <p:txBody>
          <a:bodyPr wrap="square" rtlCol="0">
            <a:spAutoFit/>
          </a:bodyPr>
          <a:lstStyle/>
          <a:p>
            <a:pPr algn="ctr"/>
            <a:r>
              <a:rPr lang="en-US" i="1" dirty="0" smtClean="0">
                <a:solidFill>
                  <a:prstClr val="black"/>
                </a:solidFill>
              </a:rPr>
              <a:t>Among women age 15-49 who have ever had sexual intercourse: </a:t>
            </a:r>
            <a:endParaRPr lang="en-US" i="1" dirty="0">
              <a:solidFill>
                <a:prstClr val="black"/>
              </a:solidFill>
            </a:endParaRPr>
          </a:p>
        </p:txBody>
      </p:sp>
      <p:cxnSp>
        <p:nvCxnSpPr>
          <p:cNvPr id="13" name="Straight Connector 12"/>
          <p:cNvCxnSpPr/>
          <p:nvPr/>
        </p:nvCxnSpPr>
        <p:spPr>
          <a:xfrm>
            <a:off x="3173184" y="2664179"/>
            <a:ext cx="30316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08857" y="2664179"/>
            <a:ext cx="23513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6553200" y="2664179"/>
            <a:ext cx="2362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805544" y="5290457"/>
            <a:ext cx="609600" cy="381000"/>
          </a:xfrm>
          <a:prstGeom prst="rect">
            <a:avLst/>
          </a:prstGeom>
          <a:noFill/>
        </p:spPr>
        <p:txBody>
          <a:bodyPr wrap="square" rtlCol="0">
            <a:spAutoFit/>
          </a:bodyPr>
          <a:lstStyle/>
          <a:p>
            <a:r>
              <a:rPr lang="en-US" dirty="0" smtClean="0"/>
              <a:t>&lt;</a:t>
            </a:r>
            <a:endParaRPr lang="en-US" dirty="0"/>
          </a:p>
        </p:txBody>
      </p:sp>
    </p:spTree>
    <p:extLst>
      <p:ext uri="{BB962C8B-B14F-4D97-AF65-F5344CB8AC3E}">
        <p14:creationId xmlns:p14="http://schemas.microsoft.com/office/powerpoint/2010/main" val="78993528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9331"/>
            <a:ext cx="9143999" cy="1446550"/>
          </a:xfrm>
          <a:prstGeom prst="rect">
            <a:avLst/>
          </a:prstGeom>
          <a:noFill/>
        </p:spPr>
        <p:txBody>
          <a:bodyPr wrap="square" rtlCol="0">
            <a:spAutoFit/>
          </a:bodyPr>
          <a:lstStyle/>
          <a:p>
            <a:pPr algn="ctr"/>
            <a:r>
              <a:rPr lang="en-US" sz="4400" b="1" dirty="0" smtClean="0">
                <a:solidFill>
                  <a:prstClr val="white"/>
                </a:solidFill>
              </a:rPr>
              <a:t>Household and Respondent Characteristics</a:t>
            </a:r>
            <a:endParaRPr lang="en-US"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127250"/>
            <a:ext cx="4291780" cy="3048000"/>
          </a:xfrm>
        </p:spPr>
        <p:txBody>
          <a:bodyPr>
            <a:normAutofit/>
          </a:bodyPr>
          <a:lstStyle/>
          <a:p>
            <a:pPr>
              <a:buClr>
                <a:schemeClr val="tx1"/>
              </a:buClr>
            </a:pPr>
            <a:r>
              <a:rPr lang="en-US" sz="3400" noProof="0" dirty="0" smtClean="0"/>
              <a:t>HIV knowledge, attitudes, and behaviors</a:t>
            </a:r>
          </a:p>
          <a:p>
            <a:pPr>
              <a:buClr>
                <a:schemeClr val="tx1"/>
              </a:buClr>
            </a:pPr>
            <a:r>
              <a:rPr lang="en-US" sz="3400" b="1" noProof="0" dirty="0" smtClean="0">
                <a:solidFill>
                  <a:schemeClr val="accent1"/>
                </a:solidFill>
              </a:rPr>
              <a:t>HIV testing</a:t>
            </a:r>
          </a:p>
          <a:p>
            <a:pPr>
              <a:buClr>
                <a:schemeClr val="tx1"/>
              </a:buClr>
            </a:pPr>
            <a:r>
              <a:rPr lang="en-US" sz="3400" noProof="0" dirty="0" smtClean="0"/>
              <a:t>HIV and youth</a:t>
            </a:r>
          </a:p>
        </p:txBody>
      </p:sp>
    </p:spTree>
    <p:extLst>
      <p:ext uri="{BB962C8B-B14F-4D97-AF65-F5344CB8AC3E}">
        <p14:creationId xmlns:p14="http://schemas.microsoft.com/office/powerpoint/2010/main" val="397572145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Knowledge of Where to Get an HIV Test </a:t>
            </a:r>
            <a:br>
              <a:rPr lang="en-US" noProof="0" dirty="0" smtClean="0"/>
            </a:br>
            <a:r>
              <a:rPr lang="en-US" noProof="0" dirty="0" smtClean="0"/>
              <a:t>by Wealth</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41066517"/>
              </p:ext>
            </p:extLst>
          </p:nvPr>
        </p:nvGraphicFramePr>
        <p:xfrm>
          <a:off x="461963" y="1606550"/>
          <a:ext cx="8256587" cy="460038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03232"/>
            <a:ext cx="9144000" cy="369332"/>
          </a:xfrm>
          <a:prstGeom prst="rect">
            <a:avLst/>
          </a:prstGeom>
          <a:noFill/>
        </p:spPr>
        <p:txBody>
          <a:bodyPr wrap="square" rtlCol="0">
            <a:spAutoFit/>
          </a:bodyPr>
          <a:lstStyle/>
          <a:p>
            <a:pPr algn="ctr"/>
            <a:r>
              <a:rPr lang="en-US" i="1" dirty="0" smtClean="0">
                <a:solidFill>
                  <a:prstClr val="black"/>
                </a:solidFill>
              </a:rPr>
              <a:t>Percent of women age 15-49 who know a place to get an HIV test</a:t>
            </a:r>
            <a:endParaRPr lang="en-US" i="1" dirty="0">
              <a:solidFill>
                <a:prstClr val="black"/>
              </a:solidFill>
            </a:endParaRPr>
          </a:p>
        </p:txBody>
      </p:sp>
      <p:sp>
        <p:nvSpPr>
          <p:cNvPr id="5" name="Right Arrow 4"/>
          <p:cNvSpPr/>
          <p:nvPr/>
        </p:nvSpPr>
        <p:spPr>
          <a:xfrm>
            <a:off x="3570513" y="6422571"/>
            <a:ext cx="3799115" cy="283029"/>
          </a:xfrm>
          <a:prstGeom prst="rightArrow">
            <a:avLst/>
          </a:prstGeom>
          <a:solidFill>
            <a:schemeClr val="accent3"/>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TextBox 5"/>
          <p:cNvSpPr txBox="1"/>
          <p:nvPr/>
        </p:nvSpPr>
        <p:spPr>
          <a:xfrm>
            <a:off x="1909763" y="6240919"/>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7" name="TextBox 6"/>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415881147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HIV Testing</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483801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age 15-49</a:t>
            </a:r>
            <a:endParaRPr lang="en-US" i="1" dirty="0">
              <a:solidFill>
                <a:prstClr val="black"/>
              </a:solidFill>
            </a:endParaRPr>
          </a:p>
        </p:txBody>
      </p:sp>
    </p:spTree>
    <p:extLst>
      <p:ext uri="{BB962C8B-B14F-4D97-AF65-F5344CB8AC3E}">
        <p14:creationId xmlns:p14="http://schemas.microsoft.com/office/powerpoint/2010/main" val="73528586"/>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127250"/>
            <a:ext cx="4291780" cy="3048000"/>
          </a:xfrm>
        </p:spPr>
        <p:txBody>
          <a:bodyPr>
            <a:normAutofit/>
          </a:bodyPr>
          <a:lstStyle/>
          <a:p>
            <a:pPr>
              <a:buClr>
                <a:schemeClr val="tx1"/>
              </a:buClr>
            </a:pPr>
            <a:r>
              <a:rPr lang="en-US" sz="3400" noProof="0" dirty="0" smtClean="0"/>
              <a:t>HIV knowledge, attitudes, and behaviors</a:t>
            </a:r>
          </a:p>
          <a:p>
            <a:pPr>
              <a:buClr>
                <a:schemeClr val="tx1"/>
              </a:buClr>
            </a:pPr>
            <a:r>
              <a:rPr lang="en-US" sz="3400" noProof="0" dirty="0" smtClean="0"/>
              <a:t>HIV testing</a:t>
            </a:r>
          </a:p>
          <a:p>
            <a:pPr>
              <a:buClr>
                <a:schemeClr val="tx1"/>
              </a:buClr>
            </a:pPr>
            <a:r>
              <a:rPr lang="en-US" sz="3400" b="1" noProof="0" dirty="0" smtClean="0">
                <a:solidFill>
                  <a:schemeClr val="accent1"/>
                </a:solidFill>
              </a:rPr>
              <a:t>HIV and youth</a:t>
            </a:r>
          </a:p>
        </p:txBody>
      </p:sp>
    </p:spTree>
    <p:extLst>
      <p:ext uri="{BB962C8B-B14F-4D97-AF65-F5344CB8AC3E}">
        <p14:creationId xmlns:p14="http://schemas.microsoft.com/office/powerpoint/2010/main" val="144435202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Comprehensive Knowledge of HIV among Youth by Residence</a:t>
            </a:r>
            <a:endParaRPr lang="en-US"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808337336"/>
              </p:ext>
            </p:extLst>
          </p:nvPr>
        </p:nvGraphicFramePr>
        <p:xfrm>
          <a:off x="1" y="1606550"/>
          <a:ext cx="9143998" cy="44354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age 15-24 with comprehensive knowledge of HIV*</a:t>
            </a:r>
            <a:endParaRPr lang="en-US" i="1" dirty="0">
              <a:solidFill>
                <a:prstClr val="black"/>
              </a:solidFill>
            </a:endParaRPr>
          </a:p>
        </p:txBody>
      </p:sp>
      <p:sp>
        <p:nvSpPr>
          <p:cNvPr id="5" name="TextBox 4"/>
          <p:cNvSpPr txBox="1"/>
          <p:nvPr/>
        </p:nvSpPr>
        <p:spPr>
          <a:xfrm>
            <a:off x="0" y="6119336"/>
            <a:ext cx="9143999" cy="738664"/>
          </a:xfrm>
          <a:prstGeom prst="rect">
            <a:avLst/>
          </a:prstGeom>
          <a:noFill/>
        </p:spPr>
        <p:txBody>
          <a:bodyPr wrap="square" rtlCol="0">
            <a:spAutoFit/>
          </a:bodyPr>
          <a:lstStyle/>
          <a:p>
            <a:r>
              <a:rPr lang="en-US" sz="1400" i="1" dirty="0" smtClean="0">
                <a:solidFill>
                  <a:prstClr val="black"/>
                </a:solidFill>
              </a:rPr>
              <a:t>*Comprehensive knowledge means knowing that the risk of getting HIV can be reduced by using condoms and limiting sex to one uninfected partner, knowing that a healthy person can have HIV, and rejecting the two most common local misconceptions about HIV prevention and transmission.</a:t>
            </a:r>
            <a:endParaRPr lang="en-US" sz="1400" i="1" dirty="0">
              <a:solidFill>
                <a:prstClr val="black"/>
              </a:solidFill>
            </a:endParaRPr>
          </a:p>
        </p:txBody>
      </p:sp>
    </p:spTree>
    <p:extLst>
      <p:ext uri="{BB962C8B-B14F-4D97-AF65-F5344CB8AC3E}">
        <p14:creationId xmlns:p14="http://schemas.microsoft.com/office/powerpoint/2010/main" val="2582305897"/>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1043214"/>
          </a:xfrm>
        </p:spPr>
        <p:txBody>
          <a:bodyPr>
            <a:normAutofit fontScale="90000"/>
          </a:bodyPr>
          <a:lstStyle/>
          <a:p>
            <a:r>
              <a:rPr lang="en-US" noProof="0" dirty="0" smtClean="0"/>
              <a:t>Age at First Sexual Intercourse </a:t>
            </a:r>
            <a:br>
              <a:rPr lang="en-US" noProof="0" dirty="0" smtClean="0"/>
            </a:br>
            <a:r>
              <a:rPr lang="en-US" noProof="0" dirty="0" smtClean="0"/>
              <a:t>among Youth</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600132033"/>
              </p:ext>
            </p:extLst>
          </p:nvPr>
        </p:nvGraphicFramePr>
        <p:xfrm>
          <a:off x="461963" y="1055914"/>
          <a:ext cx="8256587" cy="5802086"/>
        </p:xfrm>
        <a:graphic>
          <a:graphicData uri="http://schemas.openxmlformats.org/drawingml/2006/chart">
            <c:chart xmlns:c="http://schemas.openxmlformats.org/drawingml/2006/chart" xmlns:r="http://schemas.openxmlformats.org/officeDocument/2006/relationships" r:id="rId3"/>
          </a:graphicData>
        </a:graphic>
      </p:graphicFrame>
      <p:cxnSp>
        <p:nvCxnSpPr>
          <p:cNvPr id="12" name="Straight Connector 11"/>
          <p:cNvCxnSpPr/>
          <p:nvPr/>
        </p:nvCxnSpPr>
        <p:spPr>
          <a:xfrm>
            <a:off x="740229" y="226422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050972" y="226422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7752194"/>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Recent HIV Testing among Youth </a:t>
            </a:r>
            <a:br>
              <a:rPr lang="en-US" noProof="0" dirty="0" smtClean="0"/>
            </a:br>
            <a:r>
              <a:rPr lang="en-US" noProof="0" dirty="0" smtClean="0"/>
              <a:t>by Residence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97317275"/>
              </p:ext>
            </p:extLst>
          </p:nvPr>
        </p:nvGraphicFramePr>
        <p:xfrm>
          <a:off x="461963" y="1687513"/>
          <a:ext cx="8256587" cy="517048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2891"/>
            <a:ext cx="9144000" cy="646331"/>
          </a:xfrm>
          <a:prstGeom prst="rect">
            <a:avLst/>
          </a:prstGeom>
          <a:noFill/>
        </p:spPr>
        <p:txBody>
          <a:bodyPr wrap="square" rtlCol="0">
            <a:spAutoFit/>
          </a:bodyPr>
          <a:lstStyle/>
          <a:p>
            <a:pPr algn="ctr"/>
            <a:r>
              <a:rPr lang="en-US" i="1" dirty="0" smtClean="0">
                <a:solidFill>
                  <a:prstClr val="black"/>
                </a:solidFill>
              </a:rPr>
              <a:t>Among women age 15-24 who had sexual intercourse in the past 12 months, percent who were tested for HIV in the past 12 months and received the results</a:t>
            </a:r>
            <a:endParaRPr lang="en-US" i="1" dirty="0">
              <a:solidFill>
                <a:prstClr val="black"/>
              </a:solidFill>
            </a:endParaRPr>
          </a:p>
        </p:txBody>
      </p:sp>
    </p:spTree>
    <p:extLst>
      <p:ext uri="{BB962C8B-B14F-4D97-AF65-F5344CB8AC3E}">
        <p14:creationId xmlns:p14="http://schemas.microsoft.com/office/powerpoint/2010/main" val="109440287"/>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US" b="1" noProof="0" dirty="0" smtClean="0">
                <a:solidFill>
                  <a:schemeClr val="accent1"/>
                </a:solidFill>
              </a:rPr>
              <a:t>62% </a:t>
            </a:r>
            <a:r>
              <a:rPr lang="en-US" noProof="0" dirty="0" smtClean="0"/>
              <a:t>of women know that the risk of getting HIV can be reduced by </a:t>
            </a:r>
            <a:r>
              <a:rPr lang="en-US" b="1" noProof="0" dirty="0" smtClean="0">
                <a:solidFill>
                  <a:schemeClr val="accent1"/>
                </a:solidFill>
              </a:rPr>
              <a:t>using condoms and limited sex to one uninfected partner</a:t>
            </a:r>
            <a:r>
              <a:rPr lang="en-US" noProof="0" dirty="0" smtClean="0"/>
              <a:t>.</a:t>
            </a:r>
          </a:p>
          <a:p>
            <a:pPr>
              <a:spcBef>
                <a:spcPts val="0"/>
              </a:spcBef>
              <a:spcAft>
                <a:spcPts val="1800"/>
              </a:spcAft>
              <a:buClr>
                <a:schemeClr val="tx1"/>
              </a:buClr>
            </a:pPr>
            <a:r>
              <a:rPr lang="en-US" b="1" noProof="0" dirty="0" smtClean="0">
                <a:solidFill>
                  <a:schemeClr val="accent1"/>
                </a:solidFill>
              </a:rPr>
              <a:t>4% </a:t>
            </a:r>
            <a:r>
              <a:rPr lang="en-US" noProof="0" dirty="0" smtClean="0"/>
              <a:t>of women were ever </a:t>
            </a:r>
            <a:r>
              <a:rPr lang="en-US" b="1" noProof="0" dirty="0" smtClean="0">
                <a:solidFill>
                  <a:schemeClr val="accent1"/>
                </a:solidFill>
              </a:rPr>
              <a:t>tested for HIV and received the results of the test</a:t>
            </a:r>
            <a:r>
              <a:rPr lang="en-US" noProof="0" dirty="0" smtClean="0"/>
              <a:t>.</a:t>
            </a:r>
          </a:p>
          <a:p>
            <a:pPr>
              <a:spcBef>
                <a:spcPts val="0"/>
              </a:spcBef>
              <a:spcAft>
                <a:spcPts val="1800"/>
              </a:spcAft>
              <a:buClr>
                <a:schemeClr val="tx1"/>
              </a:buClr>
            </a:pPr>
            <a:r>
              <a:rPr lang="en-US" b="1" noProof="0" dirty="0" smtClean="0">
                <a:solidFill>
                  <a:schemeClr val="accent1"/>
                </a:solidFill>
              </a:rPr>
              <a:t>20% </a:t>
            </a:r>
            <a:r>
              <a:rPr lang="en-US" noProof="0" dirty="0" smtClean="0"/>
              <a:t>of young women age 18-24 had sexual intercourse </a:t>
            </a:r>
            <a:r>
              <a:rPr lang="en-US" b="1" noProof="0" dirty="0" smtClean="0">
                <a:solidFill>
                  <a:schemeClr val="accent1"/>
                </a:solidFill>
              </a:rPr>
              <a:t>before age 18</a:t>
            </a:r>
            <a:r>
              <a:rPr lang="en-US" noProof="0" dirty="0" smtClean="0"/>
              <a:t>.</a:t>
            </a:r>
            <a:endParaRPr lang="en-US" b="1" noProof="0" dirty="0" smtClean="0">
              <a:solidFill>
                <a:schemeClr val="accent5"/>
              </a:solidFill>
            </a:endParaRPr>
          </a:p>
          <a:p>
            <a:pPr>
              <a:spcBef>
                <a:spcPts val="0"/>
              </a:spcBef>
              <a:spcAft>
                <a:spcPts val="1800"/>
              </a:spcAft>
              <a:buClr>
                <a:schemeClr val="tx1"/>
              </a:buClr>
            </a:pPr>
            <a:r>
              <a:rPr lang="en-US" b="1" dirty="0">
                <a:solidFill>
                  <a:schemeClr val="accent1"/>
                </a:solidFill>
              </a:rPr>
              <a:t>2</a:t>
            </a:r>
            <a:r>
              <a:rPr lang="en-US" b="1" noProof="0" dirty="0" smtClean="0">
                <a:solidFill>
                  <a:schemeClr val="accent1"/>
                </a:solidFill>
              </a:rPr>
              <a:t>% </a:t>
            </a:r>
            <a:r>
              <a:rPr lang="en-US" noProof="0" dirty="0" smtClean="0"/>
              <a:t>of young women who had sexual intercourse in the past 12 months were </a:t>
            </a:r>
            <a:r>
              <a:rPr lang="en-US" b="1" noProof="0" dirty="0" smtClean="0">
                <a:solidFill>
                  <a:schemeClr val="accent1"/>
                </a:solidFill>
              </a:rPr>
              <a:t>tested for HIV in the past 12 months and received the results of the test</a:t>
            </a:r>
            <a:r>
              <a:rPr lang="en-US" noProof="0" dirty="0" smtClean="0"/>
              <a:t>.</a:t>
            </a:r>
            <a:endParaRPr lang="en-US" noProof="0" dirty="0"/>
          </a:p>
        </p:txBody>
      </p:sp>
    </p:spTree>
    <p:extLst>
      <p:ext uri="{BB962C8B-B14F-4D97-AF65-F5344CB8AC3E}">
        <p14:creationId xmlns:p14="http://schemas.microsoft.com/office/powerpoint/2010/main" val="51978245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Health Care Utilization and Financing</a:t>
            </a:r>
            <a:endParaRPr lang="en-US"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2081453002"/>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357313"/>
            <a:ext cx="4418729" cy="2094808"/>
          </a:xfrm>
        </p:spPr>
        <p:txBody>
          <a:bodyPr>
            <a:noAutofit/>
          </a:bodyPr>
          <a:lstStyle/>
          <a:p>
            <a:pPr>
              <a:buClr>
                <a:schemeClr val="tx1"/>
              </a:buClr>
            </a:pPr>
            <a:r>
              <a:rPr lang="en-US" sz="3200" b="1" noProof="0" dirty="0" smtClean="0">
                <a:solidFill>
                  <a:schemeClr val="accent1"/>
                </a:solidFill>
              </a:rPr>
              <a:t>Health insurance coverage</a:t>
            </a:r>
          </a:p>
          <a:p>
            <a:pPr>
              <a:buClr>
                <a:schemeClr val="tx1"/>
              </a:buClr>
            </a:pPr>
            <a:r>
              <a:rPr lang="en-US" sz="3200" noProof="0" dirty="0" smtClean="0"/>
              <a:t>Recent health care treatment</a:t>
            </a:r>
          </a:p>
        </p:txBody>
      </p:sp>
    </p:spTree>
    <p:extLst>
      <p:ext uri="{BB962C8B-B14F-4D97-AF65-F5344CB8AC3E}">
        <p14:creationId xmlns:p14="http://schemas.microsoft.com/office/powerpoint/2010/main" val="18864202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713162"/>
            <a:ext cx="4340942" cy="3657601"/>
          </a:xfrm>
        </p:spPr>
        <p:txBody>
          <a:bodyPr>
            <a:normAutofit fontScale="92500" lnSpcReduction="10000"/>
          </a:bodyPr>
          <a:lstStyle/>
          <a:p>
            <a:pPr>
              <a:buClr>
                <a:schemeClr val="tx1"/>
              </a:buClr>
            </a:pPr>
            <a:r>
              <a:rPr lang="en-US" b="1" noProof="0" dirty="0" smtClean="0">
                <a:solidFill>
                  <a:schemeClr val="accent1"/>
                </a:solidFill>
              </a:rPr>
              <a:t>Household Characteristics</a:t>
            </a:r>
          </a:p>
          <a:p>
            <a:pPr lvl="1">
              <a:buClr>
                <a:schemeClr val="tx1"/>
              </a:buClr>
            </a:pPr>
            <a:r>
              <a:rPr lang="en-US" b="1" noProof="0" dirty="0" smtClean="0">
                <a:solidFill>
                  <a:schemeClr val="accent1"/>
                </a:solidFill>
              </a:rPr>
              <a:t>Water and sanitation</a:t>
            </a:r>
          </a:p>
          <a:p>
            <a:pPr lvl="1">
              <a:buClr>
                <a:schemeClr val="tx1"/>
              </a:buClr>
            </a:pPr>
            <a:r>
              <a:rPr lang="en-US" b="1" noProof="0" dirty="0" smtClean="0">
                <a:solidFill>
                  <a:schemeClr val="accent1"/>
                </a:solidFill>
              </a:rPr>
              <a:t>Electricity</a:t>
            </a:r>
          </a:p>
          <a:p>
            <a:pPr lvl="1">
              <a:buClr>
                <a:schemeClr val="tx1"/>
              </a:buClr>
            </a:pPr>
            <a:r>
              <a:rPr lang="en-US" b="1" noProof="0" dirty="0" smtClean="0">
                <a:solidFill>
                  <a:schemeClr val="accent1"/>
                </a:solidFill>
              </a:rPr>
              <a:t>Ownership of goods</a:t>
            </a:r>
          </a:p>
          <a:p>
            <a:pPr lvl="1">
              <a:buClr>
                <a:schemeClr val="tx1"/>
              </a:buClr>
            </a:pPr>
            <a:r>
              <a:rPr lang="en-US" b="1" noProof="0" dirty="0" smtClean="0">
                <a:solidFill>
                  <a:schemeClr val="accent1"/>
                </a:solidFill>
              </a:rPr>
              <a:t>Wealth</a:t>
            </a:r>
          </a:p>
          <a:p>
            <a:pPr>
              <a:buClr>
                <a:schemeClr val="tx1"/>
              </a:buClr>
            </a:pPr>
            <a:r>
              <a:rPr lang="en-US" noProof="0" dirty="0" smtClean="0"/>
              <a:t>Respondent Characteristics</a:t>
            </a:r>
          </a:p>
          <a:p>
            <a:pPr lvl="1">
              <a:buClr>
                <a:schemeClr val="tx1"/>
              </a:buClr>
            </a:pPr>
            <a:r>
              <a:rPr lang="en-US" noProof="0" dirty="0" smtClean="0"/>
              <a:t>Education</a:t>
            </a:r>
          </a:p>
          <a:p>
            <a:pPr lvl="1">
              <a:buClr>
                <a:schemeClr val="tx1"/>
              </a:buClr>
            </a:pPr>
            <a:r>
              <a:rPr lang="en-US" noProof="0" dirty="0" smtClean="0"/>
              <a:t>Mass media</a:t>
            </a:r>
          </a:p>
          <a:p>
            <a:pPr lvl="1">
              <a:buClr>
                <a:schemeClr val="tx1"/>
              </a:buClr>
            </a:pPr>
            <a:r>
              <a:rPr lang="en-US" noProof="0" dirty="0" smtClean="0"/>
              <a:t>Employment and occupation</a:t>
            </a:r>
          </a:p>
          <a:p>
            <a:pPr lvl="1">
              <a:buClr>
                <a:schemeClr val="tx1"/>
              </a:buClr>
            </a:pPr>
            <a:r>
              <a:rPr lang="en-US" noProof="0" dirty="0" smtClean="0"/>
              <a:t>Adult health issues</a:t>
            </a:r>
            <a:endParaRPr lang="en-US" noProof="0" dirty="0"/>
          </a:p>
        </p:txBody>
      </p:sp>
    </p:spTree>
    <p:extLst>
      <p:ext uri="{BB962C8B-B14F-4D97-AF65-F5344CB8AC3E}">
        <p14:creationId xmlns:p14="http://schemas.microsoft.com/office/powerpoint/2010/main" val="298519352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err="1" smtClean="0"/>
              <a:t>PhilHealth</a:t>
            </a:r>
            <a:r>
              <a:rPr lang="en-US" dirty="0" smtClean="0"/>
              <a:t> Coverage by Residence</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56038395"/>
              </p:ext>
            </p:extLst>
          </p:nvPr>
        </p:nvGraphicFramePr>
        <p:xfrm>
          <a:off x="478971" y="1578429"/>
          <a:ext cx="8218715" cy="5279571"/>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 y="921434"/>
            <a:ext cx="9144000" cy="646331"/>
          </a:xfrm>
          <a:prstGeom prst="rect">
            <a:avLst/>
          </a:prstGeom>
          <a:noFill/>
        </p:spPr>
        <p:txBody>
          <a:bodyPr wrap="square" rtlCol="0">
            <a:spAutoFit/>
          </a:bodyPr>
          <a:lstStyle/>
          <a:p>
            <a:pPr algn="ctr"/>
            <a:r>
              <a:rPr lang="en-US" i="1" dirty="0" smtClean="0">
                <a:solidFill>
                  <a:prstClr val="black"/>
                </a:solidFill>
              </a:rPr>
              <a:t>Percent of the de jure population with any </a:t>
            </a:r>
            <a:r>
              <a:rPr lang="en-US" i="1" dirty="0" err="1" smtClean="0">
                <a:solidFill>
                  <a:prstClr val="black"/>
                </a:solidFill>
              </a:rPr>
              <a:t>PhilHealth</a:t>
            </a:r>
            <a:r>
              <a:rPr lang="en-US" i="1" dirty="0" smtClean="0">
                <a:solidFill>
                  <a:prstClr val="black"/>
                </a:solidFill>
              </a:rPr>
              <a:t> insurance coverage </a:t>
            </a:r>
            <a:br>
              <a:rPr lang="en-US" i="1" dirty="0" smtClean="0">
                <a:solidFill>
                  <a:prstClr val="black"/>
                </a:solidFill>
              </a:rPr>
            </a:br>
            <a:r>
              <a:rPr lang="en-US" i="1" dirty="0" smtClean="0">
                <a:solidFill>
                  <a:prstClr val="black"/>
                </a:solidFill>
              </a:rPr>
              <a:t>and indigent </a:t>
            </a:r>
            <a:r>
              <a:rPr lang="en-US" i="1" dirty="0" err="1" smtClean="0">
                <a:solidFill>
                  <a:prstClr val="black"/>
                </a:solidFill>
              </a:rPr>
              <a:t>PhilHealth</a:t>
            </a:r>
            <a:r>
              <a:rPr lang="en-US" i="1" dirty="0" smtClean="0">
                <a:solidFill>
                  <a:prstClr val="black"/>
                </a:solidFill>
              </a:rPr>
              <a:t> coverage</a:t>
            </a:r>
            <a:endParaRPr lang="en-US" i="1" dirty="0">
              <a:solidFill>
                <a:prstClr val="black"/>
              </a:solidFill>
            </a:endParaRPr>
          </a:p>
        </p:txBody>
      </p:sp>
    </p:spTree>
    <p:extLst>
      <p:ext uri="{BB962C8B-B14F-4D97-AF65-F5344CB8AC3E}">
        <p14:creationId xmlns:p14="http://schemas.microsoft.com/office/powerpoint/2010/main" val="327984637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a:t>
            </a:r>
            <a:r>
              <a:rPr lang="en-US" noProof="0" dirty="0" err="1" smtClean="0"/>
              <a:t>PhilHealth</a:t>
            </a:r>
            <a:r>
              <a:rPr lang="en-US" noProof="0" dirty="0" smtClean="0"/>
              <a:t> Coverage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19950244"/>
              </p:ext>
            </p:extLst>
          </p:nvPr>
        </p:nvGraphicFramePr>
        <p:xfrm>
          <a:off x="457201" y="1606550"/>
          <a:ext cx="8240486"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237218"/>
            <a:ext cx="9144000" cy="369332"/>
          </a:xfrm>
          <a:prstGeom prst="rect">
            <a:avLst/>
          </a:prstGeom>
          <a:noFill/>
        </p:spPr>
        <p:txBody>
          <a:bodyPr wrap="square" rtlCol="0">
            <a:spAutoFit/>
          </a:bodyPr>
          <a:lstStyle/>
          <a:p>
            <a:pPr algn="ctr"/>
            <a:r>
              <a:rPr lang="en-US" i="1" dirty="0">
                <a:solidFill>
                  <a:prstClr val="black"/>
                </a:solidFill>
              </a:rPr>
              <a:t>Percent of the de jure population with </a:t>
            </a:r>
            <a:r>
              <a:rPr lang="en-US" i="1" dirty="0" err="1" smtClean="0">
                <a:solidFill>
                  <a:prstClr val="black"/>
                </a:solidFill>
              </a:rPr>
              <a:t>PhilHealth</a:t>
            </a:r>
            <a:r>
              <a:rPr lang="en-US" i="1" dirty="0" smtClean="0">
                <a:solidFill>
                  <a:prstClr val="black"/>
                </a:solidFill>
              </a:rPr>
              <a:t> </a:t>
            </a:r>
            <a:r>
              <a:rPr lang="en-US" i="1" dirty="0">
                <a:solidFill>
                  <a:prstClr val="black"/>
                </a:solidFill>
              </a:rPr>
              <a:t>insurance coverage </a:t>
            </a:r>
          </a:p>
        </p:txBody>
      </p:sp>
    </p:spTree>
    <p:extLst>
      <p:ext uri="{BB962C8B-B14F-4D97-AF65-F5344CB8AC3E}">
        <p14:creationId xmlns:p14="http://schemas.microsoft.com/office/powerpoint/2010/main" val="181774566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443143"/>
            <a:ext cx="4418729" cy="1932914"/>
          </a:xfrm>
        </p:spPr>
        <p:txBody>
          <a:bodyPr>
            <a:noAutofit/>
          </a:bodyPr>
          <a:lstStyle/>
          <a:p>
            <a:pPr>
              <a:buClr>
                <a:schemeClr val="tx1"/>
              </a:buClr>
            </a:pPr>
            <a:r>
              <a:rPr lang="en-US" sz="3200" noProof="0" dirty="0" smtClean="0"/>
              <a:t>Health insurance coverage</a:t>
            </a:r>
          </a:p>
          <a:p>
            <a:pPr>
              <a:buClr>
                <a:schemeClr val="tx1"/>
              </a:buClr>
            </a:pPr>
            <a:r>
              <a:rPr lang="en-US" sz="3200" b="1" noProof="0" dirty="0" smtClean="0">
                <a:solidFill>
                  <a:schemeClr val="accent1"/>
                </a:solidFill>
              </a:rPr>
              <a:t>Recent health care treatment</a:t>
            </a:r>
          </a:p>
        </p:txBody>
      </p:sp>
    </p:spTree>
    <p:extLst>
      <p:ext uri="{BB962C8B-B14F-4D97-AF65-F5344CB8AC3E}">
        <p14:creationId xmlns:p14="http://schemas.microsoft.com/office/powerpoint/2010/main" val="56594096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Treatment-seeking Behavior</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8661224"/>
              </p:ext>
            </p:extLst>
          </p:nvPr>
        </p:nvGraphicFramePr>
        <p:xfrm>
          <a:off x="185057" y="1244600"/>
          <a:ext cx="8871857" cy="56134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5057" y="1067619"/>
            <a:ext cx="3436023" cy="1200329"/>
          </a:xfrm>
          <a:prstGeom prst="rect">
            <a:avLst/>
          </a:prstGeom>
          <a:noFill/>
        </p:spPr>
        <p:txBody>
          <a:bodyPr wrap="square" rtlCol="0">
            <a:spAutoFit/>
          </a:bodyPr>
          <a:lstStyle/>
          <a:p>
            <a:pPr algn="ctr"/>
            <a:r>
              <a:rPr lang="en-US" i="1" dirty="0" smtClean="0">
                <a:solidFill>
                  <a:prstClr val="black"/>
                </a:solidFill>
              </a:rPr>
              <a:t>Percent of the de jure population who visited a health facility or sought advice or treatment in the 30 days before the survey</a:t>
            </a:r>
            <a:endParaRPr lang="en-US" i="1" dirty="0">
              <a:solidFill>
                <a:prstClr val="black"/>
              </a:solidFill>
            </a:endParaRPr>
          </a:p>
        </p:txBody>
      </p:sp>
      <p:sp>
        <p:nvSpPr>
          <p:cNvPr id="9" name="TextBox 8"/>
          <p:cNvSpPr txBox="1"/>
          <p:nvPr/>
        </p:nvSpPr>
        <p:spPr>
          <a:xfrm>
            <a:off x="4136571" y="1542168"/>
            <a:ext cx="5007428" cy="646331"/>
          </a:xfrm>
          <a:prstGeom prst="rect">
            <a:avLst/>
          </a:prstGeom>
          <a:noFill/>
        </p:spPr>
        <p:txBody>
          <a:bodyPr wrap="square" rtlCol="0">
            <a:spAutoFit/>
          </a:bodyPr>
          <a:lstStyle/>
          <a:p>
            <a:pPr algn="ctr"/>
            <a:r>
              <a:rPr lang="en-US" i="1" dirty="0" smtClean="0">
                <a:solidFill>
                  <a:prstClr val="black"/>
                </a:solidFill>
              </a:rPr>
              <a:t>Among those who visited a health facility, percent distribution by the type of place first visited</a:t>
            </a:r>
            <a:endParaRPr lang="en-US" i="1" dirty="0">
              <a:solidFill>
                <a:prstClr val="black"/>
              </a:solidFill>
            </a:endParaRPr>
          </a:p>
        </p:txBody>
      </p:sp>
      <p:cxnSp>
        <p:nvCxnSpPr>
          <p:cNvPr id="11" name="Straight Connector 10"/>
          <p:cNvCxnSpPr/>
          <p:nvPr/>
        </p:nvCxnSpPr>
        <p:spPr>
          <a:xfrm>
            <a:off x="185057" y="2271714"/>
            <a:ext cx="33519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136571" y="2276990"/>
            <a:ext cx="492034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672461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Reason for Seeking Health Care</a:t>
            </a:r>
            <a:endParaRPr lang="en-US"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782860780"/>
              </p:ext>
            </p:extLst>
          </p:nvPr>
        </p:nvGraphicFramePr>
        <p:xfrm>
          <a:off x="800100" y="1905000"/>
          <a:ext cx="75819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169769"/>
            <a:ext cx="9144000" cy="646331"/>
          </a:xfrm>
          <a:prstGeom prst="rect">
            <a:avLst/>
          </a:prstGeom>
          <a:noFill/>
        </p:spPr>
        <p:txBody>
          <a:bodyPr wrap="square" rtlCol="0">
            <a:spAutoFit/>
          </a:bodyPr>
          <a:lstStyle/>
          <a:p>
            <a:pPr algn="ctr"/>
            <a:r>
              <a:rPr lang="en-US" i="1" dirty="0" smtClean="0">
                <a:solidFill>
                  <a:prstClr val="black"/>
                </a:solidFill>
              </a:rPr>
              <a:t>Among household members who visited a public health facility or sought advice or treatment in the 30 days before the survey, percent distribution by reason for seeking care</a:t>
            </a:r>
            <a:endParaRPr lang="en-US" i="1" dirty="0">
              <a:solidFill>
                <a:prstClr val="black"/>
              </a:solidFill>
            </a:endParaRPr>
          </a:p>
        </p:txBody>
      </p:sp>
    </p:spTree>
    <p:extLst>
      <p:ext uri="{BB962C8B-B14F-4D97-AF65-F5344CB8AC3E}">
        <p14:creationId xmlns:p14="http://schemas.microsoft.com/office/powerpoint/2010/main" val="77663713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In-patient Hospital Care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293715142"/>
              </p:ext>
            </p:extLst>
          </p:nvPr>
        </p:nvGraphicFramePr>
        <p:xfrm>
          <a:off x="185057" y="1244600"/>
          <a:ext cx="8186057" cy="56134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5057" y="1067619"/>
            <a:ext cx="3436023" cy="1200329"/>
          </a:xfrm>
          <a:prstGeom prst="rect">
            <a:avLst/>
          </a:prstGeom>
          <a:noFill/>
        </p:spPr>
        <p:txBody>
          <a:bodyPr wrap="square" rtlCol="0">
            <a:spAutoFit/>
          </a:bodyPr>
          <a:lstStyle/>
          <a:p>
            <a:pPr algn="ctr"/>
            <a:r>
              <a:rPr lang="en-US" i="1" dirty="0" smtClean="0">
                <a:solidFill>
                  <a:prstClr val="black"/>
                </a:solidFill>
              </a:rPr>
              <a:t>Percent of the de jure population who were confined to a hospital </a:t>
            </a:r>
            <a:br>
              <a:rPr lang="en-US" i="1" dirty="0" smtClean="0">
                <a:solidFill>
                  <a:prstClr val="black"/>
                </a:solidFill>
              </a:rPr>
            </a:br>
            <a:r>
              <a:rPr lang="en-US" i="1" dirty="0" smtClean="0">
                <a:solidFill>
                  <a:prstClr val="black"/>
                </a:solidFill>
              </a:rPr>
              <a:t>or clinic in the 12 months before the survey</a:t>
            </a:r>
            <a:endParaRPr lang="en-US" i="1" dirty="0">
              <a:solidFill>
                <a:prstClr val="black"/>
              </a:solidFill>
            </a:endParaRPr>
          </a:p>
        </p:txBody>
      </p:sp>
      <p:sp>
        <p:nvSpPr>
          <p:cNvPr id="9" name="TextBox 8"/>
          <p:cNvSpPr txBox="1"/>
          <p:nvPr/>
        </p:nvSpPr>
        <p:spPr>
          <a:xfrm>
            <a:off x="4136571" y="1344618"/>
            <a:ext cx="4136572" cy="923330"/>
          </a:xfrm>
          <a:prstGeom prst="rect">
            <a:avLst/>
          </a:prstGeom>
          <a:noFill/>
        </p:spPr>
        <p:txBody>
          <a:bodyPr wrap="square" rtlCol="0">
            <a:spAutoFit/>
          </a:bodyPr>
          <a:lstStyle/>
          <a:p>
            <a:pPr algn="ctr"/>
            <a:r>
              <a:rPr lang="en-US" i="1" dirty="0" smtClean="0">
                <a:solidFill>
                  <a:prstClr val="black"/>
                </a:solidFill>
              </a:rPr>
              <a:t>Among those confined, percent distribution by type of facility of most recent confinement</a:t>
            </a:r>
            <a:endParaRPr lang="en-US" i="1" dirty="0">
              <a:solidFill>
                <a:prstClr val="black"/>
              </a:solidFill>
            </a:endParaRPr>
          </a:p>
        </p:txBody>
      </p:sp>
      <p:cxnSp>
        <p:nvCxnSpPr>
          <p:cNvPr id="11" name="Straight Connector 10"/>
          <p:cNvCxnSpPr/>
          <p:nvPr/>
        </p:nvCxnSpPr>
        <p:spPr>
          <a:xfrm>
            <a:off x="185057" y="2271714"/>
            <a:ext cx="33519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4136571" y="2267948"/>
            <a:ext cx="4136572" cy="90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853098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Average Costs of Care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85791057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Average costs in </a:t>
            </a:r>
            <a:r>
              <a:rPr lang="en-US" i="1" dirty="0" err="1" smtClean="0">
                <a:solidFill>
                  <a:prstClr val="black"/>
                </a:solidFill>
              </a:rPr>
              <a:t>PhP</a:t>
            </a:r>
            <a:r>
              <a:rPr lang="en-US" i="1" dirty="0" smtClean="0">
                <a:solidFill>
                  <a:prstClr val="black"/>
                </a:solidFill>
              </a:rPr>
              <a:t> of in-patient medical care and costs paid by </a:t>
            </a:r>
            <a:r>
              <a:rPr lang="en-US" i="1" dirty="0" err="1" smtClean="0">
                <a:solidFill>
                  <a:prstClr val="black"/>
                </a:solidFill>
              </a:rPr>
              <a:t>PhilHealth</a:t>
            </a:r>
            <a:endParaRPr lang="en-US" i="1" dirty="0">
              <a:solidFill>
                <a:prstClr val="black"/>
              </a:solidFill>
            </a:endParaRPr>
          </a:p>
        </p:txBody>
      </p:sp>
    </p:spTree>
    <p:extLst>
      <p:ext uri="{BB962C8B-B14F-4D97-AF65-F5344CB8AC3E}">
        <p14:creationId xmlns:p14="http://schemas.microsoft.com/office/powerpoint/2010/main" val="189987268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b="1" dirty="0" smtClean="0">
                <a:solidFill>
                  <a:schemeClr val="accent1"/>
                </a:solidFill>
              </a:rPr>
              <a:t>66% </a:t>
            </a:r>
            <a:r>
              <a:rPr lang="en-US" dirty="0"/>
              <a:t>of </a:t>
            </a:r>
            <a:r>
              <a:rPr lang="en-US" dirty="0" smtClean="0"/>
              <a:t>the household population has </a:t>
            </a:r>
            <a:r>
              <a:rPr lang="en-US" b="1" dirty="0" err="1" smtClean="0">
                <a:solidFill>
                  <a:schemeClr val="accent1"/>
                </a:solidFill>
              </a:rPr>
              <a:t>PhilHealth</a:t>
            </a:r>
            <a:r>
              <a:rPr lang="en-US" b="1" dirty="0" smtClean="0">
                <a:solidFill>
                  <a:schemeClr val="accent1"/>
                </a:solidFill>
              </a:rPr>
              <a:t> insurance coverage</a:t>
            </a:r>
            <a:r>
              <a:rPr lang="en-US" dirty="0" smtClean="0"/>
              <a:t>.</a:t>
            </a:r>
            <a:endParaRPr lang="en-US" dirty="0"/>
          </a:p>
          <a:p>
            <a:pPr>
              <a:spcBef>
                <a:spcPts val="0"/>
              </a:spcBef>
              <a:spcAft>
                <a:spcPts val="1800"/>
              </a:spcAft>
              <a:buClr>
                <a:schemeClr val="tx1"/>
              </a:buClr>
            </a:pPr>
            <a:r>
              <a:rPr lang="en-US" b="1" dirty="0" smtClean="0">
                <a:solidFill>
                  <a:schemeClr val="accent1"/>
                </a:solidFill>
              </a:rPr>
              <a:t>8% </a:t>
            </a:r>
            <a:r>
              <a:rPr lang="en-US" dirty="0"/>
              <a:t>of </a:t>
            </a:r>
            <a:r>
              <a:rPr lang="en-US" dirty="0" smtClean="0"/>
              <a:t>household members </a:t>
            </a:r>
            <a:r>
              <a:rPr lang="en-US" b="1" dirty="0" smtClean="0">
                <a:solidFill>
                  <a:schemeClr val="accent1"/>
                </a:solidFill>
              </a:rPr>
              <a:t>visited a health facility </a:t>
            </a:r>
            <a:r>
              <a:rPr lang="en-US" dirty="0" smtClean="0"/>
              <a:t>for advice or treatment in the 30 days before the survey.</a:t>
            </a:r>
          </a:p>
          <a:p>
            <a:pPr>
              <a:spcBef>
                <a:spcPts val="0"/>
              </a:spcBef>
              <a:spcAft>
                <a:spcPts val="1800"/>
              </a:spcAft>
              <a:buClr>
                <a:schemeClr val="tx1"/>
              </a:buClr>
            </a:pPr>
            <a:r>
              <a:rPr lang="en-US" dirty="0" smtClean="0"/>
              <a:t>Among individuals who were confined to a health facility, the average cost of treatment was</a:t>
            </a:r>
            <a:r>
              <a:rPr lang="en-US" b="1" dirty="0" smtClean="0">
                <a:solidFill>
                  <a:schemeClr val="accent1"/>
                </a:solidFill>
              </a:rPr>
              <a:t> </a:t>
            </a:r>
            <a:r>
              <a:rPr lang="en-US" b="1" dirty="0" err="1" smtClean="0">
                <a:solidFill>
                  <a:schemeClr val="accent1"/>
                </a:solidFill>
              </a:rPr>
              <a:t>PhP</a:t>
            </a:r>
            <a:r>
              <a:rPr lang="en-US" b="1" dirty="0" smtClean="0">
                <a:solidFill>
                  <a:schemeClr val="accent1"/>
                </a:solidFill>
              </a:rPr>
              <a:t> 21,400</a:t>
            </a:r>
            <a:r>
              <a:rPr lang="en-US" dirty="0" smtClean="0"/>
              <a:t>.</a:t>
            </a:r>
            <a:endParaRPr lang="en-US" dirty="0"/>
          </a:p>
          <a:p>
            <a:pPr>
              <a:spcBef>
                <a:spcPts val="0"/>
              </a:spcBef>
              <a:spcAft>
                <a:spcPts val="1800"/>
              </a:spcAft>
              <a:buClr>
                <a:schemeClr val="tx1"/>
              </a:buClr>
            </a:pPr>
            <a:endParaRPr lang="en-US" noProof="0" dirty="0" smtClean="0"/>
          </a:p>
        </p:txBody>
      </p:sp>
    </p:spTree>
    <p:extLst>
      <p:ext uri="{BB962C8B-B14F-4D97-AF65-F5344CB8AC3E}">
        <p14:creationId xmlns:p14="http://schemas.microsoft.com/office/powerpoint/2010/main" val="177081863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Women’s Empowerment</a:t>
            </a:r>
            <a:endParaRPr lang="en-US"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7"/>
            <a:ext cx="4418729" cy="3048000"/>
          </a:xfrm>
        </p:spPr>
        <p:txBody>
          <a:bodyPr>
            <a:normAutofit lnSpcReduction="10000"/>
          </a:bodyPr>
          <a:lstStyle/>
          <a:p>
            <a:pPr>
              <a:buClr>
                <a:schemeClr val="tx1"/>
              </a:buClr>
            </a:pPr>
            <a:r>
              <a:rPr lang="en-US" sz="3400" b="1" dirty="0" smtClean="0">
                <a:solidFill>
                  <a:schemeClr val="accent1"/>
                </a:solidFill>
              </a:rPr>
              <a:t>Employment and earnings</a:t>
            </a:r>
          </a:p>
          <a:p>
            <a:pPr>
              <a:buClr>
                <a:schemeClr val="tx1"/>
              </a:buClr>
            </a:pPr>
            <a:r>
              <a:rPr lang="en-US" sz="3400" dirty="0" smtClean="0"/>
              <a:t>Ownership of assets</a:t>
            </a:r>
          </a:p>
          <a:p>
            <a:pPr>
              <a:buClr>
                <a:schemeClr val="tx1"/>
              </a:buClr>
            </a:pPr>
            <a:r>
              <a:rPr lang="en-US" sz="3400" dirty="0" smtClean="0"/>
              <a:t>Decision making</a:t>
            </a:r>
          </a:p>
          <a:p>
            <a:pPr>
              <a:buClr>
                <a:schemeClr val="tx1"/>
              </a:buClr>
            </a:pPr>
            <a:r>
              <a:rPr lang="en-US" sz="3400" dirty="0" smtClean="0"/>
              <a:t>Attitudes toward wife beating</a:t>
            </a:r>
          </a:p>
        </p:txBody>
      </p:sp>
    </p:spTree>
    <p:extLst>
      <p:ext uri="{BB962C8B-B14F-4D97-AF65-F5344CB8AC3E}">
        <p14:creationId xmlns:p14="http://schemas.microsoft.com/office/powerpoint/2010/main" val="298519352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36469"/>
          </a:xfrm>
        </p:spPr>
        <p:txBody>
          <a:bodyPr/>
          <a:lstStyle/>
          <a:p>
            <a:r>
              <a:rPr lang="en-US" dirty="0" smtClean="0"/>
              <a:t>Philippine</a:t>
            </a:r>
            <a:r>
              <a:rPr lang="en-US" noProof="0" dirty="0" smtClean="0"/>
              <a:t> Households</a:t>
            </a:r>
            <a:endParaRPr lang="en-US" noProof="0" dirty="0"/>
          </a:p>
        </p:txBody>
      </p:sp>
      <p:sp>
        <p:nvSpPr>
          <p:cNvPr id="3" name="Content Placeholder 2"/>
          <p:cNvSpPr>
            <a:spLocks noGrp="1"/>
          </p:cNvSpPr>
          <p:nvPr>
            <p:ph idx="1"/>
          </p:nvPr>
        </p:nvSpPr>
        <p:spPr/>
        <p:txBody>
          <a:bodyPr>
            <a:normAutofit/>
          </a:bodyPr>
          <a:lstStyle/>
          <a:p>
            <a:pPr>
              <a:spcBef>
                <a:spcPts val="0"/>
              </a:spcBef>
              <a:spcAft>
                <a:spcPts val="1800"/>
              </a:spcAft>
              <a:buClr>
                <a:schemeClr val="tx1"/>
              </a:buClr>
            </a:pPr>
            <a:r>
              <a:rPr lang="en-US" sz="3600" b="1" noProof="0" dirty="0" smtClean="0">
                <a:solidFill>
                  <a:schemeClr val="accent1"/>
                </a:solidFill>
              </a:rPr>
              <a:t>21%</a:t>
            </a:r>
            <a:r>
              <a:rPr lang="en-US" sz="3600" noProof="0" dirty="0" smtClean="0">
                <a:solidFill>
                  <a:schemeClr val="accent1"/>
                </a:solidFill>
              </a:rPr>
              <a:t> </a:t>
            </a:r>
            <a:r>
              <a:rPr lang="en-US" sz="3600" noProof="0" dirty="0" smtClean="0"/>
              <a:t>of households are </a:t>
            </a:r>
            <a:r>
              <a:rPr lang="en-US" sz="3600" b="1" noProof="0" dirty="0" smtClean="0">
                <a:solidFill>
                  <a:schemeClr val="accent1"/>
                </a:solidFill>
              </a:rPr>
              <a:t>headed by women</a:t>
            </a:r>
            <a:r>
              <a:rPr lang="en-US" sz="3600" noProof="0" dirty="0" smtClean="0"/>
              <a:t>.</a:t>
            </a:r>
          </a:p>
          <a:p>
            <a:pPr>
              <a:spcBef>
                <a:spcPts val="0"/>
              </a:spcBef>
              <a:spcAft>
                <a:spcPts val="1800"/>
              </a:spcAft>
              <a:buClr>
                <a:schemeClr val="tx1"/>
              </a:buClr>
            </a:pPr>
            <a:r>
              <a:rPr lang="en-US" sz="3600" noProof="0" dirty="0" smtClean="0"/>
              <a:t>Households have an average of </a:t>
            </a:r>
            <a:r>
              <a:rPr lang="en-US" sz="3600" b="1" noProof="0" dirty="0" smtClean="0">
                <a:solidFill>
                  <a:schemeClr val="accent1"/>
                </a:solidFill>
              </a:rPr>
              <a:t>4.2 members</a:t>
            </a:r>
            <a:r>
              <a:rPr lang="en-US" sz="3600" noProof="0" dirty="0" smtClean="0"/>
              <a:t>.</a:t>
            </a:r>
          </a:p>
          <a:p>
            <a:pPr>
              <a:spcBef>
                <a:spcPts val="0"/>
              </a:spcBef>
              <a:spcAft>
                <a:spcPts val="1800"/>
              </a:spcAft>
              <a:buClr>
                <a:schemeClr val="tx1"/>
              </a:buClr>
            </a:pPr>
            <a:r>
              <a:rPr lang="en-US" sz="3600" b="1" noProof="0" dirty="0" smtClean="0">
                <a:solidFill>
                  <a:schemeClr val="accent1"/>
                </a:solidFill>
              </a:rPr>
              <a:t>33% </a:t>
            </a:r>
            <a:r>
              <a:rPr lang="en-US" sz="3600" noProof="0" dirty="0" smtClean="0"/>
              <a:t>of the population is </a:t>
            </a:r>
            <a:r>
              <a:rPr lang="en-US" sz="3600" b="1" noProof="0" dirty="0" smtClean="0">
                <a:solidFill>
                  <a:schemeClr val="accent1"/>
                </a:solidFill>
              </a:rPr>
              <a:t>under 15 </a:t>
            </a:r>
            <a:r>
              <a:rPr lang="en-US" sz="3600" noProof="0" dirty="0" smtClean="0"/>
              <a:t>years of age.</a:t>
            </a:r>
            <a:endParaRPr lang="en-US" sz="3600" noProof="0" dirty="0"/>
          </a:p>
        </p:txBody>
      </p:sp>
    </p:spTree>
    <p:extLst>
      <p:ext uri="{BB962C8B-B14F-4D97-AF65-F5344CB8AC3E}">
        <p14:creationId xmlns:p14="http://schemas.microsoft.com/office/powerpoint/2010/main" val="1776660266"/>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Employment by Age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58210552"/>
              </p:ext>
            </p:extLst>
          </p:nvPr>
        </p:nvGraphicFramePr>
        <p:xfrm>
          <a:off x="461963" y="1632857"/>
          <a:ext cx="8256587" cy="522514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married women age 15-49 who were employed in the 12 months before the survey</a:t>
            </a:r>
            <a:endParaRPr lang="en-US" i="1" dirty="0">
              <a:solidFill>
                <a:prstClr val="black"/>
              </a:solidFill>
            </a:endParaRPr>
          </a:p>
        </p:txBody>
      </p:sp>
    </p:spTree>
    <p:extLst>
      <p:ext uri="{BB962C8B-B14F-4D97-AF65-F5344CB8AC3E}">
        <p14:creationId xmlns:p14="http://schemas.microsoft.com/office/powerpoint/2010/main" val="3950771702"/>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Type of Payment</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12797119"/>
              </p:ext>
            </p:extLst>
          </p:nvPr>
        </p:nvGraphicFramePr>
        <p:xfrm>
          <a:off x="934064" y="1643063"/>
          <a:ext cx="7784485"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distribution of payment type among married women age 15-49</a:t>
            </a:r>
            <a:br>
              <a:rPr lang="en-US" i="1" dirty="0" smtClean="0">
                <a:solidFill>
                  <a:prstClr val="black"/>
                </a:solidFill>
              </a:rPr>
            </a:br>
            <a:r>
              <a:rPr lang="en-US" i="1" dirty="0" smtClean="0">
                <a:solidFill>
                  <a:prstClr val="black"/>
                </a:solidFill>
              </a:rPr>
              <a:t>who were employed in the 12 months before the survey</a:t>
            </a:r>
            <a:endParaRPr lang="en-US" i="1" dirty="0">
              <a:solidFill>
                <a:prstClr val="black"/>
              </a:solidFill>
            </a:endParaRPr>
          </a:p>
        </p:txBody>
      </p:sp>
    </p:spTree>
    <p:extLst>
      <p:ext uri="{BB962C8B-B14F-4D97-AF65-F5344CB8AC3E}">
        <p14:creationId xmlns:p14="http://schemas.microsoft.com/office/powerpoint/2010/main" val="338994940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Control over Women’s Earnings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04377652"/>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solidFill>
                  <a:prstClr val="black"/>
                </a:solidFill>
              </a:rPr>
              <a:t>Percent distribution of working married women who received cash earnings  </a:t>
            </a:r>
            <a:br>
              <a:rPr lang="en-US" i="1" dirty="0">
                <a:solidFill>
                  <a:prstClr val="black"/>
                </a:solidFill>
              </a:rPr>
            </a:br>
            <a:r>
              <a:rPr lang="en-US" i="1" dirty="0">
                <a:solidFill>
                  <a:prstClr val="black"/>
                </a:solidFill>
              </a:rPr>
              <a:t>by person who decides how women’s earnings are used</a:t>
            </a:r>
          </a:p>
        </p:txBody>
      </p:sp>
      <p:sp>
        <p:nvSpPr>
          <p:cNvPr id="3" name="TextBox 2"/>
          <p:cNvSpPr txBox="1"/>
          <p:nvPr/>
        </p:nvSpPr>
        <p:spPr>
          <a:xfrm>
            <a:off x="2514600" y="4250531"/>
            <a:ext cx="2057400" cy="923330"/>
          </a:xfrm>
          <a:prstGeom prst="rect">
            <a:avLst/>
          </a:prstGeom>
          <a:noFill/>
        </p:spPr>
        <p:txBody>
          <a:bodyPr wrap="square" rtlCol="0">
            <a:spAutoFit/>
          </a:bodyPr>
          <a:lstStyle/>
          <a:p>
            <a:pPr algn="ctr"/>
            <a:r>
              <a:rPr lang="en-US" b="1" dirty="0" smtClean="0">
                <a:solidFill>
                  <a:schemeClr val="bg1"/>
                </a:solidFill>
              </a:rPr>
              <a:t>Wife and husband jointly</a:t>
            </a:r>
          </a:p>
          <a:p>
            <a:pPr algn="ctr"/>
            <a:r>
              <a:rPr lang="en-US" b="1" dirty="0" smtClean="0">
                <a:solidFill>
                  <a:schemeClr val="bg1"/>
                </a:solidFill>
              </a:rPr>
              <a:t>54%</a:t>
            </a:r>
            <a:endParaRPr lang="en-US" b="1" dirty="0">
              <a:solidFill>
                <a:schemeClr val="bg1"/>
              </a:solidFill>
            </a:endParaRPr>
          </a:p>
        </p:txBody>
      </p:sp>
      <p:sp>
        <p:nvSpPr>
          <p:cNvPr id="5" name="TextBox 4"/>
          <p:cNvSpPr txBox="1"/>
          <p:nvPr/>
        </p:nvSpPr>
        <p:spPr>
          <a:xfrm>
            <a:off x="0" y="6422572"/>
            <a:ext cx="2547258" cy="307777"/>
          </a:xfrm>
          <a:prstGeom prst="rect">
            <a:avLst/>
          </a:prstGeom>
          <a:noFill/>
        </p:spPr>
        <p:txBody>
          <a:bodyPr wrap="square" rtlCol="0">
            <a:spAutoFit/>
          </a:bodyPr>
          <a:lstStyle/>
          <a:p>
            <a:r>
              <a:rPr lang="en-US" sz="1400" i="1" dirty="0" smtClean="0"/>
              <a:t>Figure &gt;100% due to rounding. </a:t>
            </a:r>
            <a:endParaRPr lang="en-US" sz="1400" i="1" dirty="0"/>
          </a:p>
        </p:txBody>
      </p:sp>
    </p:spTree>
    <p:extLst>
      <p:ext uri="{BB962C8B-B14F-4D97-AF65-F5344CB8AC3E}">
        <p14:creationId xmlns:p14="http://schemas.microsoft.com/office/powerpoint/2010/main" val="117093347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Comparing Women’s and </a:t>
            </a:r>
            <a:br>
              <a:rPr lang="en-US" dirty="0" smtClean="0"/>
            </a:br>
            <a:r>
              <a:rPr lang="en-US" dirty="0" smtClean="0"/>
              <a:t>their Partners’ Earnings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39226922"/>
              </p:ext>
            </p:extLst>
          </p:nvPr>
        </p:nvGraphicFramePr>
        <p:xfrm>
          <a:off x="461963" y="1749425"/>
          <a:ext cx="8256587"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646331"/>
          </a:xfrm>
          <a:prstGeom prst="rect">
            <a:avLst/>
          </a:prstGeom>
          <a:noFill/>
        </p:spPr>
        <p:txBody>
          <a:bodyPr wrap="square" rtlCol="0">
            <a:spAutoFit/>
          </a:bodyPr>
          <a:lstStyle/>
          <a:p>
            <a:pPr algn="ctr"/>
            <a:r>
              <a:rPr lang="en-US" i="1" dirty="0">
                <a:solidFill>
                  <a:prstClr val="black"/>
                </a:solidFill>
              </a:rPr>
              <a:t>Percent distribution of working married women age 15-49 </a:t>
            </a:r>
            <a:br>
              <a:rPr lang="en-US" i="1" dirty="0">
                <a:solidFill>
                  <a:prstClr val="black"/>
                </a:solidFill>
              </a:rPr>
            </a:br>
            <a:r>
              <a:rPr lang="en-US" i="1" dirty="0">
                <a:solidFill>
                  <a:prstClr val="black"/>
                </a:solidFill>
              </a:rPr>
              <a:t>by whether she earned more or less than her husband</a:t>
            </a:r>
          </a:p>
        </p:txBody>
      </p:sp>
    </p:spTree>
    <p:extLst>
      <p:ext uri="{BB962C8B-B14F-4D97-AF65-F5344CB8AC3E}">
        <p14:creationId xmlns:p14="http://schemas.microsoft.com/office/powerpoint/2010/main" val="95578093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7"/>
            <a:ext cx="4418729" cy="3048000"/>
          </a:xfrm>
        </p:spPr>
        <p:txBody>
          <a:bodyPr>
            <a:normAutofit lnSpcReduction="10000"/>
          </a:bodyPr>
          <a:lstStyle/>
          <a:p>
            <a:pPr>
              <a:buClr>
                <a:schemeClr val="tx1"/>
              </a:buClr>
            </a:pPr>
            <a:r>
              <a:rPr lang="en-US" sz="3400" dirty="0" smtClean="0"/>
              <a:t>Employment and earnings</a:t>
            </a:r>
          </a:p>
          <a:p>
            <a:pPr>
              <a:buClr>
                <a:schemeClr val="tx1"/>
              </a:buClr>
            </a:pPr>
            <a:r>
              <a:rPr lang="en-US" sz="3400" b="1" dirty="0" smtClean="0">
                <a:solidFill>
                  <a:schemeClr val="accent1"/>
                </a:solidFill>
              </a:rPr>
              <a:t>Ownership of assets</a:t>
            </a:r>
          </a:p>
          <a:p>
            <a:pPr>
              <a:buClr>
                <a:schemeClr val="tx1"/>
              </a:buClr>
            </a:pPr>
            <a:r>
              <a:rPr lang="en-US" sz="3400" dirty="0" smtClean="0"/>
              <a:t>Decision making</a:t>
            </a:r>
          </a:p>
          <a:p>
            <a:pPr>
              <a:buClr>
                <a:schemeClr val="tx1"/>
              </a:buClr>
            </a:pPr>
            <a:r>
              <a:rPr lang="en-US" sz="3400" dirty="0" smtClean="0"/>
              <a:t>Attitudes toward wife beating</a:t>
            </a:r>
          </a:p>
        </p:txBody>
      </p:sp>
    </p:spTree>
    <p:extLst>
      <p:ext uri="{BB962C8B-B14F-4D97-AF65-F5344CB8AC3E}">
        <p14:creationId xmlns:p14="http://schemas.microsoft.com/office/powerpoint/2010/main" val="345660992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Ownership of House and Land</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82230371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US" i="1" dirty="0" smtClean="0">
                <a:solidFill>
                  <a:prstClr val="black"/>
                </a:solidFill>
              </a:rPr>
              <a:t>Percent of women age 15-49 who:</a:t>
            </a:r>
            <a:endParaRPr lang="en-US" i="1" dirty="0">
              <a:solidFill>
                <a:prstClr val="black"/>
              </a:solidFill>
            </a:endParaRPr>
          </a:p>
        </p:txBody>
      </p:sp>
    </p:spTree>
    <p:extLst>
      <p:ext uri="{BB962C8B-B14F-4D97-AF65-F5344CB8AC3E}">
        <p14:creationId xmlns:p14="http://schemas.microsoft.com/office/powerpoint/2010/main" val="186890601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Ownership and Use of Bank Accounts </a:t>
            </a:r>
            <a:br>
              <a:rPr lang="en-US" dirty="0" smtClean="0"/>
            </a:br>
            <a:r>
              <a:rPr lang="en-US" dirty="0" smtClean="0"/>
              <a:t>and Mobile Phones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976061364"/>
              </p:ext>
            </p:extLst>
          </p:nvPr>
        </p:nvGraphicFramePr>
        <p:xfrm>
          <a:off x="522514" y="1244600"/>
          <a:ext cx="8196943" cy="56134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879509" y="1883549"/>
            <a:ext cx="3436023" cy="369332"/>
          </a:xfrm>
          <a:prstGeom prst="rect">
            <a:avLst/>
          </a:prstGeom>
          <a:noFill/>
        </p:spPr>
        <p:txBody>
          <a:bodyPr wrap="square" rtlCol="0">
            <a:spAutoFit/>
          </a:bodyPr>
          <a:lstStyle/>
          <a:p>
            <a:pPr algn="ctr"/>
            <a:r>
              <a:rPr lang="en-US" i="1" dirty="0" smtClean="0">
                <a:solidFill>
                  <a:prstClr val="black"/>
                </a:solidFill>
              </a:rPr>
              <a:t>Percent of women age 15-49 who:</a:t>
            </a:r>
            <a:endParaRPr lang="en-US" i="1" dirty="0">
              <a:solidFill>
                <a:prstClr val="black"/>
              </a:solidFill>
            </a:endParaRPr>
          </a:p>
        </p:txBody>
      </p:sp>
      <p:sp>
        <p:nvSpPr>
          <p:cNvPr id="9" name="TextBox 8"/>
          <p:cNvSpPr txBox="1"/>
          <p:nvPr/>
        </p:nvSpPr>
        <p:spPr>
          <a:xfrm>
            <a:off x="5976257" y="1339765"/>
            <a:ext cx="3167742" cy="923330"/>
          </a:xfrm>
          <a:prstGeom prst="rect">
            <a:avLst/>
          </a:prstGeom>
          <a:noFill/>
        </p:spPr>
        <p:txBody>
          <a:bodyPr wrap="square" rtlCol="0">
            <a:spAutoFit/>
          </a:bodyPr>
          <a:lstStyle/>
          <a:p>
            <a:pPr algn="ctr"/>
            <a:r>
              <a:rPr lang="en-US" i="1" dirty="0" smtClean="0">
                <a:solidFill>
                  <a:prstClr val="black"/>
                </a:solidFill>
              </a:rPr>
              <a:t>Among women age 15-49 </a:t>
            </a:r>
            <a:br>
              <a:rPr lang="en-US" i="1" dirty="0" smtClean="0">
                <a:solidFill>
                  <a:prstClr val="black"/>
                </a:solidFill>
              </a:rPr>
            </a:br>
            <a:r>
              <a:rPr lang="en-US" i="1" dirty="0" smtClean="0">
                <a:solidFill>
                  <a:prstClr val="black"/>
                </a:solidFill>
              </a:rPr>
              <a:t>who own a mobile phone, percent who:</a:t>
            </a:r>
            <a:endParaRPr lang="en-US" i="1" dirty="0">
              <a:solidFill>
                <a:prstClr val="black"/>
              </a:solidFill>
            </a:endParaRPr>
          </a:p>
        </p:txBody>
      </p:sp>
      <p:cxnSp>
        <p:nvCxnSpPr>
          <p:cNvPr id="11" name="Straight Connector 10"/>
          <p:cNvCxnSpPr/>
          <p:nvPr/>
        </p:nvCxnSpPr>
        <p:spPr>
          <a:xfrm>
            <a:off x="963561" y="2263095"/>
            <a:ext cx="33519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976257" y="2222560"/>
            <a:ext cx="30806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252374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7"/>
            <a:ext cx="4418729" cy="3048000"/>
          </a:xfrm>
        </p:spPr>
        <p:txBody>
          <a:bodyPr>
            <a:normAutofit lnSpcReduction="10000"/>
          </a:bodyPr>
          <a:lstStyle/>
          <a:p>
            <a:pPr>
              <a:buClr>
                <a:schemeClr val="tx1"/>
              </a:buClr>
            </a:pPr>
            <a:r>
              <a:rPr lang="en-US" sz="3400" dirty="0" smtClean="0"/>
              <a:t>Employment and earnings</a:t>
            </a:r>
          </a:p>
          <a:p>
            <a:pPr>
              <a:buClr>
                <a:schemeClr val="tx1"/>
              </a:buClr>
            </a:pPr>
            <a:r>
              <a:rPr lang="en-US" sz="3400" dirty="0" smtClean="0"/>
              <a:t>Ownership of assets</a:t>
            </a:r>
          </a:p>
          <a:p>
            <a:pPr>
              <a:buClr>
                <a:schemeClr val="tx1"/>
              </a:buClr>
            </a:pPr>
            <a:r>
              <a:rPr lang="en-US" sz="3400" b="1" dirty="0" smtClean="0">
                <a:solidFill>
                  <a:schemeClr val="accent1"/>
                </a:solidFill>
              </a:rPr>
              <a:t>Decision making</a:t>
            </a:r>
          </a:p>
          <a:p>
            <a:pPr>
              <a:buClr>
                <a:schemeClr val="tx1"/>
              </a:buClr>
            </a:pPr>
            <a:r>
              <a:rPr lang="en-US" sz="3400" dirty="0" smtClean="0"/>
              <a:t>Attitudes toward wife beating</a:t>
            </a:r>
          </a:p>
        </p:txBody>
      </p:sp>
    </p:spTree>
    <p:extLst>
      <p:ext uri="{BB962C8B-B14F-4D97-AF65-F5344CB8AC3E}">
        <p14:creationId xmlns:p14="http://schemas.microsoft.com/office/powerpoint/2010/main" val="308945506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Women’s Participation in Decision Making</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7472104"/>
              </p:ext>
            </p:extLst>
          </p:nvPr>
        </p:nvGraphicFramePr>
        <p:xfrm>
          <a:off x="0" y="1749425"/>
          <a:ext cx="9143999"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a:solidFill>
                  <a:prstClr val="black"/>
                </a:solidFill>
              </a:rPr>
              <a:t>Percent of married women age 15-49 who make specific decisions </a:t>
            </a:r>
          </a:p>
          <a:p>
            <a:pPr algn="ctr"/>
            <a:r>
              <a:rPr lang="en-US" i="1" dirty="0">
                <a:solidFill>
                  <a:prstClr val="black"/>
                </a:solidFill>
              </a:rPr>
              <a:t>by themselves or jointly with their husband</a:t>
            </a:r>
          </a:p>
        </p:txBody>
      </p:sp>
    </p:spTree>
    <p:extLst>
      <p:ext uri="{BB962C8B-B14F-4D97-AF65-F5344CB8AC3E}">
        <p14:creationId xmlns:p14="http://schemas.microsoft.com/office/powerpoint/2010/main" val="2881980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Trends in Women’s Participation in Decision Making</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885308298"/>
              </p:ext>
            </p:extLst>
          </p:nvPr>
        </p:nvGraphicFramePr>
        <p:xfrm>
          <a:off x="468086" y="1749425"/>
          <a:ext cx="8240486"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103094"/>
            <a:ext cx="9144000" cy="646331"/>
          </a:xfrm>
          <a:prstGeom prst="rect">
            <a:avLst/>
          </a:prstGeom>
          <a:noFill/>
        </p:spPr>
        <p:txBody>
          <a:bodyPr wrap="square" rtlCol="0">
            <a:spAutoFit/>
          </a:bodyPr>
          <a:lstStyle/>
          <a:p>
            <a:pPr algn="ctr"/>
            <a:r>
              <a:rPr lang="en-US" i="1" dirty="0">
                <a:solidFill>
                  <a:prstClr val="black"/>
                </a:solidFill>
              </a:rPr>
              <a:t>Percent of married women age 15-49 who </a:t>
            </a:r>
            <a:r>
              <a:rPr lang="en-US" i="1" dirty="0" smtClean="0">
                <a:solidFill>
                  <a:prstClr val="black"/>
                </a:solidFill>
              </a:rPr>
              <a:t>participate in all 3 decisions </a:t>
            </a:r>
            <a:endParaRPr lang="en-US" i="1" dirty="0">
              <a:solidFill>
                <a:prstClr val="black"/>
              </a:solidFill>
            </a:endParaRPr>
          </a:p>
          <a:p>
            <a:pPr algn="ctr"/>
            <a:r>
              <a:rPr lang="en-US" i="1" dirty="0">
                <a:solidFill>
                  <a:prstClr val="black"/>
                </a:solidFill>
              </a:rPr>
              <a:t>by themselves or jointly with their husband</a:t>
            </a:r>
          </a:p>
        </p:txBody>
      </p:sp>
    </p:spTree>
    <p:extLst>
      <p:ext uri="{BB962C8B-B14F-4D97-AF65-F5344CB8AC3E}">
        <p14:creationId xmlns:p14="http://schemas.microsoft.com/office/powerpoint/2010/main" val="35175049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14400"/>
          </a:xfrm>
        </p:spPr>
        <p:txBody>
          <a:bodyPr/>
          <a:lstStyle/>
          <a:p>
            <a:r>
              <a:rPr lang="en-US" noProof="0" dirty="0" smtClean="0"/>
              <a:t>Drinking Water by Residence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7252095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809"/>
            <a:ext cx="9144000" cy="369332"/>
          </a:xfrm>
          <a:prstGeom prst="rect">
            <a:avLst/>
          </a:prstGeom>
          <a:noFill/>
        </p:spPr>
        <p:txBody>
          <a:bodyPr wrap="square" rtlCol="0">
            <a:spAutoFit/>
          </a:bodyPr>
          <a:lstStyle/>
          <a:p>
            <a:pPr algn="ctr"/>
            <a:r>
              <a:rPr lang="en-US" i="1" dirty="0" smtClean="0">
                <a:solidFill>
                  <a:prstClr val="black"/>
                </a:solidFill>
              </a:rPr>
              <a:t>Percent distribution of households</a:t>
            </a:r>
            <a:endParaRPr lang="en-US" i="1" dirty="0">
              <a:solidFill>
                <a:prstClr val="black"/>
              </a:solidFill>
            </a:endParaRPr>
          </a:p>
        </p:txBody>
      </p:sp>
    </p:spTree>
    <p:extLst>
      <p:ext uri="{BB962C8B-B14F-4D97-AF65-F5344CB8AC3E}">
        <p14:creationId xmlns:p14="http://schemas.microsoft.com/office/powerpoint/2010/main" val="291261442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77327"/>
            <a:ext cx="4418729" cy="3048000"/>
          </a:xfrm>
        </p:spPr>
        <p:txBody>
          <a:bodyPr>
            <a:normAutofit lnSpcReduction="10000"/>
          </a:bodyPr>
          <a:lstStyle/>
          <a:p>
            <a:pPr>
              <a:buClr>
                <a:schemeClr val="tx1"/>
              </a:buClr>
            </a:pPr>
            <a:r>
              <a:rPr lang="en-US" sz="3400" dirty="0" smtClean="0"/>
              <a:t>Employment and earnings</a:t>
            </a:r>
          </a:p>
          <a:p>
            <a:pPr>
              <a:buClr>
                <a:schemeClr val="tx1"/>
              </a:buClr>
            </a:pPr>
            <a:r>
              <a:rPr lang="en-US" sz="3400" dirty="0" smtClean="0"/>
              <a:t>Ownership of assets</a:t>
            </a:r>
          </a:p>
          <a:p>
            <a:pPr>
              <a:buClr>
                <a:schemeClr val="tx1"/>
              </a:buClr>
            </a:pPr>
            <a:r>
              <a:rPr lang="en-US" sz="3400" dirty="0" smtClean="0"/>
              <a:t>Decision making</a:t>
            </a:r>
          </a:p>
          <a:p>
            <a:pPr>
              <a:buClr>
                <a:schemeClr val="tx1"/>
              </a:buClr>
            </a:pPr>
            <a:r>
              <a:rPr lang="en-US" sz="3400" b="1" dirty="0" smtClean="0">
                <a:solidFill>
                  <a:schemeClr val="accent1"/>
                </a:solidFill>
              </a:rPr>
              <a:t>Attitudes toward wife beating</a:t>
            </a:r>
          </a:p>
        </p:txBody>
      </p:sp>
    </p:spTree>
    <p:extLst>
      <p:ext uri="{BB962C8B-B14F-4D97-AF65-F5344CB8AC3E}">
        <p14:creationId xmlns:p14="http://schemas.microsoft.com/office/powerpoint/2010/main" val="233629929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Attitudes toward Wife Beating</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964493080"/>
              </p:ext>
            </p:extLst>
          </p:nvPr>
        </p:nvGraphicFramePr>
        <p:xfrm>
          <a:off x="130628" y="1606550"/>
          <a:ext cx="9013371"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smtClean="0">
                <a:solidFill>
                  <a:prstClr val="black"/>
                </a:solidFill>
              </a:rPr>
              <a:t>Percent of women and men age 15-49 who agree that a husband is justified </a:t>
            </a:r>
          </a:p>
          <a:p>
            <a:pPr algn="ctr"/>
            <a:r>
              <a:rPr lang="en-US" i="1" dirty="0" smtClean="0">
                <a:solidFill>
                  <a:prstClr val="black"/>
                </a:solidFill>
              </a:rPr>
              <a:t>in beating his wife under certain circumstances</a:t>
            </a:r>
            <a:endParaRPr lang="en-US" i="1" dirty="0">
              <a:solidFill>
                <a:prstClr val="black"/>
              </a:solidFill>
            </a:endParaRPr>
          </a:p>
        </p:txBody>
      </p:sp>
    </p:spTree>
    <p:extLst>
      <p:ext uri="{BB962C8B-B14F-4D97-AF65-F5344CB8AC3E}">
        <p14:creationId xmlns:p14="http://schemas.microsoft.com/office/powerpoint/2010/main" val="286797546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Key Findings</a:t>
            </a:r>
            <a:endParaRPr lang="en-US" dirty="0"/>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US" b="1" dirty="0" smtClean="0">
                <a:solidFill>
                  <a:schemeClr val="accent1"/>
                </a:solidFill>
              </a:rPr>
              <a:t>58% </a:t>
            </a:r>
            <a:r>
              <a:rPr lang="en-US" dirty="0" smtClean="0"/>
              <a:t>of married women were </a:t>
            </a:r>
            <a:r>
              <a:rPr lang="en-US" b="1" dirty="0" smtClean="0">
                <a:solidFill>
                  <a:schemeClr val="accent1"/>
                </a:solidFill>
              </a:rPr>
              <a:t>employed </a:t>
            </a:r>
            <a:r>
              <a:rPr lang="en-US" dirty="0" smtClean="0"/>
              <a:t>in the last year. </a:t>
            </a:r>
          </a:p>
          <a:p>
            <a:pPr>
              <a:spcBef>
                <a:spcPts val="0"/>
              </a:spcBef>
              <a:spcAft>
                <a:spcPts val="1800"/>
              </a:spcAft>
              <a:buClr>
                <a:schemeClr val="tx1"/>
              </a:buClr>
            </a:pPr>
            <a:r>
              <a:rPr lang="en-US" b="1" dirty="0" smtClean="0">
                <a:solidFill>
                  <a:schemeClr val="accent1"/>
                </a:solidFill>
              </a:rPr>
              <a:t>49%</a:t>
            </a:r>
            <a:r>
              <a:rPr lang="en-US" dirty="0" smtClean="0">
                <a:solidFill>
                  <a:schemeClr val="accent1"/>
                </a:solidFill>
              </a:rPr>
              <a:t> </a:t>
            </a:r>
            <a:r>
              <a:rPr lang="en-US" dirty="0" smtClean="0"/>
              <a:t>of married women </a:t>
            </a:r>
            <a:r>
              <a:rPr lang="en-US" b="1" dirty="0" smtClean="0">
                <a:solidFill>
                  <a:schemeClr val="accent1"/>
                </a:solidFill>
              </a:rPr>
              <a:t>earn less than their husbands</a:t>
            </a:r>
            <a:r>
              <a:rPr lang="en-US" dirty="0" smtClean="0"/>
              <a:t>. </a:t>
            </a:r>
          </a:p>
          <a:p>
            <a:pPr>
              <a:spcBef>
                <a:spcPts val="0"/>
              </a:spcBef>
              <a:spcAft>
                <a:spcPts val="1800"/>
              </a:spcAft>
              <a:buClr>
                <a:schemeClr val="tx1"/>
              </a:buClr>
            </a:pPr>
            <a:r>
              <a:rPr lang="en-US" b="1" dirty="0" smtClean="0">
                <a:solidFill>
                  <a:schemeClr val="accent1"/>
                </a:solidFill>
              </a:rPr>
              <a:t>13% </a:t>
            </a:r>
            <a:r>
              <a:rPr lang="en-US" dirty="0" smtClean="0"/>
              <a:t>of women use a </a:t>
            </a:r>
            <a:r>
              <a:rPr lang="en-US" b="1" dirty="0" smtClean="0">
                <a:solidFill>
                  <a:schemeClr val="accent1"/>
                </a:solidFill>
              </a:rPr>
              <a:t>mobile phone for financial transactions</a:t>
            </a:r>
            <a:r>
              <a:rPr lang="en-US" dirty="0" smtClean="0"/>
              <a:t>.</a:t>
            </a:r>
          </a:p>
          <a:p>
            <a:pPr>
              <a:spcBef>
                <a:spcPts val="0"/>
              </a:spcBef>
              <a:spcAft>
                <a:spcPts val="1800"/>
              </a:spcAft>
              <a:buClr>
                <a:schemeClr val="tx1"/>
              </a:buClr>
            </a:pPr>
            <a:r>
              <a:rPr lang="en-US" b="1" dirty="0" smtClean="0">
                <a:solidFill>
                  <a:schemeClr val="accent1"/>
                </a:solidFill>
              </a:rPr>
              <a:t>85% </a:t>
            </a:r>
            <a:r>
              <a:rPr lang="en-US" dirty="0" smtClean="0"/>
              <a:t>of married women participate in all 3 decisions. </a:t>
            </a:r>
          </a:p>
          <a:p>
            <a:pPr>
              <a:spcBef>
                <a:spcPts val="0"/>
              </a:spcBef>
              <a:spcAft>
                <a:spcPts val="1800"/>
              </a:spcAft>
              <a:buClr>
                <a:schemeClr val="tx1"/>
              </a:buClr>
            </a:pPr>
            <a:r>
              <a:rPr lang="en-US" b="1" dirty="0" smtClean="0">
                <a:solidFill>
                  <a:schemeClr val="accent1"/>
                </a:solidFill>
              </a:rPr>
              <a:t>11% </a:t>
            </a:r>
            <a:r>
              <a:rPr lang="en-US" dirty="0" smtClean="0"/>
              <a:t>of women believe that a</a:t>
            </a:r>
            <a:r>
              <a:rPr lang="en-US" dirty="0" smtClean="0">
                <a:solidFill>
                  <a:schemeClr val="accent1"/>
                </a:solidFill>
              </a:rPr>
              <a:t> </a:t>
            </a:r>
            <a:r>
              <a:rPr lang="en-US" b="1" dirty="0" smtClean="0">
                <a:solidFill>
                  <a:schemeClr val="accent1"/>
                </a:solidFill>
              </a:rPr>
              <a:t>husband is justified in beating his wife </a:t>
            </a:r>
            <a:r>
              <a:rPr lang="en-US" dirty="0" smtClean="0"/>
              <a:t>under certain circumstances. </a:t>
            </a:r>
          </a:p>
        </p:txBody>
      </p:sp>
    </p:spTree>
    <p:extLst>
      <p:ext uri="{BB962C8B-B14F-4D97-AF65-F5344CB8AC3E}">
        <p14:creationId xmlns:p14="http://schemas.microsoft.com/office/powerpoint/2010/main" val="215554717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Violence against Women</a:t>
            </a:r>
            <a:endParaRPr lang="en-US"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Experience of Physical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998100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women age 15-49 who have ever experienced physical violence</a:t>
            </a:r>
            <a:endParaRPr lang="en-US" i="1" dirty="0">
              <a:solidFill>
                <a:prstClr val="black"/>
              </a:solidFill>
            </a:endParaRPr>
          </a:p>
        </p:txBody>
      </p:sp>
    </p:spTree>
    <p:extLst>
      <p:ext uri="{BB962C8B-B14F-4D97-AF65-F5344CB8AC3E}">
        <p14:creationId xmlns:p14="http://schemas.microsoft.com/office/powerpoint/2010/main" val="84326464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Perpetrators of Physical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591923523"/>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Among women age 15-49 who have experienced physical violence since age 15, </a:t>
            </a:r>
            <a:br>
              <a:rPr lang="en-US" i="1" dirty="0" smtClean="0">
                <a:solidFill>
                  <a:prstClr val="black"/>
                </a:solidFill>
              </a:rPr>
            </a:br>
            <a:r>
              <a:rPr lang="en-US" i="1" dirty="0" smtClean="0">
                <a:solidFill>
                  <a:prstClr val="black"/>
                </a:solidFill>
              </a:rPr>
              <a:t>percent who report specific persons who committed the violence</a:t>
            </a:r>
            <a:endParaRPr lang="en-US" i="1" dirty="0">
              <a:solidFill>
                <a:prstClr val="black"/>
              </a:solidFill>
            </a:endParaRPr>
          </a:p>
        </p:txBody>
      </p:sp>
      <p:sp>
        <p:nvSpPr>
          <p:cNvPr id="9" name="TextBox 8"/>
          <p:cNvSpPr txBox="1"/>
          <p:nvPr/>
        </p:nvSpPr>
        <p:spPr>
          <a:xfrm>
            <a:off x="613186" y="1784822"/>
            <a:ext cx="2969111" cy="646331"/>
          </a:xfrm>
          <a:prstGeom prst="rect">
            <a:avLst/>
          </a:prstGeom>
          <a:noFill/>
        </p:spPr>
        <p:txBody>
          <a:bodyPr wrap="square" rtlCol="0">
            <a:spAutoFit/>
          </a:bodyPr>
          <a:lstStyle/>
          <a:p>
            <a:pPr algn="ctr"/>
            <a:r>
              <a:rPr lang="en-US" dirty="0" smtClean="0">
                <a:solidFill>
                  <a:prstClr val="black"/>
                </a:solidFill>
              </a:rPr>
              <a:t>Most common among </a:t>
            </a:r>
            <a:br>
              <a:rPr lang="en-US" dirty="0" smtClean="0">
                <a:solidFill>
                  <a:prstClr val="black"/>
                </a:solidFill>
              </a:rPr>
            </a:br>
            <a:r>
              <a:rPr lang="en-US" dirty="0" smtClean="0">
                <a:solidFill>
                  <a:prstClr val="black"/>
                </a:solidFill>
              </a:rPr>
              <a:t>ever-married women</a:t>
            </a:r>
            <a:endParaRPr lang="en-US" dirty="0">
              <a:solidFill>
                <a:prstClr val="black"/>
              </a:solidFill>
            </a:endParaRPr>
          </a:p>
        </p:txBody>
      </p:sp>
      <p:sp>
        <p:nvSpPr>
          <p:cNvPr id="10" name="TextBox 9"/>
          <p:cNvSpPr txBox="1"/>
          <p:nvPr/>
        </p:nvSpPr>
        <p:spPr>
          <a:xfrm>
            <a:off x="5585013" y="1788117"/>
            <a:ext cx="3139440" cy="646331"/>
          </a:xfrm>
          <a:prstGeom prst="rect">
            <a:avLst/>
          </a:prstGeom>
          <a:noFill/>
        </p:spPr>
        <p:txBody>
          <a:bodyPr wrap="square" rtlCol="0">
            <a:spAutoFit/>
          </a:bodyPr>
          <a:lstStyle/>
          <a:p>
            <a:pPr algn="ctr"/>
            <a:r>
              <a:rPr lang="en-US" dirty="0" smtClean="0">
                <a:solidFill>
                  <a:prstClr val="black"/>
                </a:solidFill>
              </a:rPr>
              <a:t>Most common among </a:t>
            </a:r>
            <a:br>
              <a:rPr lang="en-US" dirty="0" smtClean="0">
                <a:solidFill>
                  <a:prstClr val="black"/>
                </a:solidFill>
              </a:rPr>
            </a:br>
            <a:r>
              <a:rPr lang="en-US" dirty="0" smtClean="0">
                <a:solidFill>
                  <a:prstClr val="black"/>
                </a:solidFill>
              </a:rPr>
              <a:t>never married women</a:t>
            </a:r>
            <a:endParaRPr lang="en-US" dirty="0">
              <a:solidFill>
                <a:prstClr val="black"/>
              </a:solidFill>
            </a:endParaRPr>
          </a:p>
        </p:txBody>
      </p:sp>
      <p:cxnSp>
        <p:nvCxnSpPr>
          <p:cNvPr id="11" name="Straight Connector 10"/>
          <p:cNvCxnSpPr/>
          <p:nvPr/>
        </p:nvCxnSpPr>
        <p:spPr>
          <a:xfrm>
            <a:off x="613186"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670177"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491151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Experience of Sexual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7277734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women age 15-49 who have experienced sexual violence</a:t>
            </a:r>
            <a:endParaRPr lang="en-US" i="1" dirty="0">
              <a:solidFill>
                <a:prstClr val="black"/>
              </a:solidFill>
            </a:endParaRPr>
          </a:p>
        </p:txBody>
      </p:sp>
    </p:spTree>
    <p:extLst>
      <p:ext uri="{BB962C8B-B14F-4D97-AF65-F5344CB8AC3E}">
        <p14:creationId xmlns:p14="http://schemas.microsoft.com/office/powerpoint/2010/main" val="158983401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Perpetrators of Sexual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64204001"/>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Among women age 15-49 who have experienced sexual violence, </a:t>
            </a:r>
            <a:br>
              <a:rPr lang="en-US" i="1" dirty="0" smtClean="0">
                <a:solidFill>
                  <a:prstClr val="black"/>
                </a:solidFill>
              </a:rPr>
            </a:br>
            <a:r>
              <a:rPr lang="en-US" i="1" dirty="0" smtClean="0">
                <a:solidFill>
                  <a:prstClr val="black"/>
                </a:solidFill>
              </a:rPr>
              <a:t>percent who report specific persons who committed the violence</a:t>
            </a:r>
            <a:endParaRPr lang="en-US" i="1" dirty="0">
              <a:solidFill>
                <a:prstClr val="black"/>
              </a:solidFill>
            </a:endParaRPr>
          </a:p>
        </p:txBody>
      </p:sp>
      <p:sp>
        <p:nvSpPr>
          <p:cNvPr id="10" name="TextBox 9"/>
          <p:cNvSpPr txBox="1"/>
          <p:nvPr/>
        </p:nvSpPr>
        <p:spPr>
          <a:xfrm>
            <a:off x="613186" y="1784822"/>
            <a:ext cx="2969111" cy="646331"/>
          </a:xfrm>
          <a:prstGeom prst="rect">
            <a:avLst/>
          </a:prstGeom>
          <a:noFill/>
        </p:spPr>
        <p:txBody>
          <a:bodyPr wrap="square" rtlCol="0">
            <a:spAutoFit/>
          </a:bodyPr>
          <a:lstStyle/>
          <a:p>
            <a:pPr algn="ctr"/>
            <a:r>
              <a:rPr lang="en-US" dirty="0" smtClean="0">
                <a:solidFill>
                  <a:prstClr val="black"/>
                </a:solidFill>
              </a:rPr>
              <a:t>Most common among </a:t>
            </a:r>
            <a:br>
              <a:rPr lang="en-US" dirty="0" smtClean="0">
                <a:solidFill>
                  <a:prstClr val="black"/>
                </a:solidFill>
              </a:rPr>
            </a:br>
            <a:r>
              <a:rPr lang="en-US" dirty="0" smtClean="0">
                <a:solidFill>
                  <a:prstClr val="black"/>
                </a:solidFill>
              </a:rPr>
              <a:t>ever-married women</a:t>
            </a:r>
            <a:endParaRPr lang="en-US" dirty="0">
              <a:solidFill>
                <a:prstClr val="black"/>
              </a:solidFill>
            </a:endParaRPr>
          </a:p>
        </p:txBody>
      </p:sp>
      <p:sp>
        <p:nvSpPr>
          <p:cNvPr id="11" name="TextBox 10"/>
          <p:cNvSpPr txBox="1"/>
          <p:nvPr/>
        </p:nvSpPr>
        <p:spPr>
          <a:xfrm>
            <a:off x="4865914" y="1788117"/>
            <a:ext cx="3858539" cy="646331"/>
          </a:xfrm>
          <a:prstGeom prst="rect">
            <a:avLst/>
          </a:prstGeom>
          <a:noFill/>
        </p:spPr>
        <p:txBody>
          <a:bodyPr wrap="square" rtlCol="0">
            <a:spAutoFit/>
          </a:bodyPr>
          <a:lstStyle/>
          <a:p>
            <a:pPr algn="ctr"/>
            <a:r>
              <a:rPr lang="en-US" dirty="0" smtClean="0">
                <a:solidFill>
                  <a:prstClr val="black"/>
                </a:solidFill>
              </a:rPr>
              <a:t>Most common among </a:t>
            </a:r>
            <a:br>
              <a:rPr lang="en-US" dirty="0" smtClean="0">
                <a:solidFill>
                  <a:prstClr val="black"/>
                </a:solidFill>
              </a:rPr>
            </a:br>
            <a:r>
              <a:rPr lang="en-US" dirty="0" smtClean="0">
                <a:solidFill>
                  <a:prstClr val="black"/>
                </a:solidFill>
              </a:rPr>
              <a:t>never married women</a:t>
            </a:r>
            <a:endParaRPr lang="en-US" dirty="0">
              <a:solidFill>
                <a:prstClr val="black"/>
              </a:solidFill>
            </a:endParaRPr>
          </a:p>
        </p:txBody>
      </p:sp>
      <p:cxnSp>
        <p:nvCxnSpPr>
          <p:cNvPr id="12" name="Straight Connector 11"/>
          <p:cNvCxnSpPr/>
          <p:nvPr/>
        </p:nvCxnSpPr>
        <p:spPr>
          <a:xfrm>
            <a:off x="613186"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4865914" y="2506532"/>
            <a:ext cx="377337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363831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dirty="0" smtClean="0"/>
              <a:t>Violence during Pregnancy by Marital Status</a:t>
            </a:r>
            <a:endParaRPr lang="en-US" sz="360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109269110"/>
              </p:ext>
            </p:extLst>
          </p:nvPr>
        </p:nvGraphicFramePr>
        <p:xfrm>
          <a:off x="484094" y="1643063"/>
          <a:ext cx="8272631"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t>Among women age 15-49 who have ever been pregnant, percent who </a:t>
            </a:r>
            <a:br>
              <a:rPr lang="en-US" i="1" dirty="0" smtClean="0"/>
            </a:br>
            <a:r>
              <a:rPr lang="en-US" i="1" dirty="0" smtClean="0"/>
              <a:t>have ever experienced physical violence during pregnancy</a:t>
            </a:r>
            <a:endParaRPr lang="en-US" i="1" dirty="0"/>
          </a:p>
        </p:txBody>
      </p:sp>
    </p:spTree>
    <p:extLst>
      <p:ext uri="{BB962C8B-B14F-4D97-AF65-F5344CB8AC3E}">
        <p14:creationId xmlns:p14="http://schemas.microsoft.com/office/powerpoint/2010/main" val="231960963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Marital Control by Husbands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95819423"/>
              </p:ext>
            </p:extLst>
          </p:nvPr>
        </p:nvGraphicFramePr>
        <p:xfrm>
          <a:off x="1" y="1643063"/>
          <a:ext cx="9144000"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ever-married women age 15-49 who report their spouse:</a:t>
            </a:r>
            <a:endParaRPr lang="en-US" i="1" dirty="0">
              <a:solidFill>
                <a:prstClr val="black"/>
              </a:solidFill>
            </a:endParaRPr>
          </a:p>
        </p:txBody>
      </p:sp>
    </p:spTree>
    <p:extLst>
      <p:ext uri="{BB962C8B-B14F-4D97-AF65-F5344CB8AC3E}">
        <p14:creationId xmlns:p14="http://schemas.microsoft.com/office/powerpoint/2010/main" val="74106951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25286"/>
          </a:xfrm>
        </p:spPr>
        <p:txBody>
          <a:bodyPr/>
          <a:lstStyle/>
          <a:p>
            <a:r>
              <a:rPr lang="en-US" noProof="0" dirty="0" smtClean="0"/>
              <a:t>Sanitation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52864978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252"/>
            <a:ext cx="9144000" cy="369332"/>
          </a:xfrm>
          <a:prstGeom prst="rect">
            <a:avLst/>
          </a:prstGeom>
          <a:noFill/>
        </p:spPr>
        <p:txBody>
          <a:bodyPr wrap="square" rtlCol="0">
            <a:spAutoFit/>
          </a:bodyPr>
          <a:lstStyle/>
          <a:p>
            <a:pPr algn="ctr"/>
            <a:r>
              <a:rPr lang="en-US" i="1" dirty="0" smtClean="0">
                <a:solidFill>
                  <a:prstClr val="black"/>
                </a:solidFill>
              </a:rPr>
              <a:t>Percent distribution of households</a:t>
            </a:r>
            <a:endParaRPr lang="en-US" i="1" dirty="0">
              <a:solidFill>
                <a:prstClr val="black"/>
              </a:solidFill>
            </a:endParaRPr>
          </a:p>
        </p:txBody>
      </p:sp>
      <p:sp>
        <p:nvSpPr>
          <p:cNvPr id="3" name="TextBox 2"/>
          <p:cNvSpPr txBox="1"/>
          <p:nvPr/>
        </p:nvSpPr>
        <p:spPr>
          <a:xfrm>
            <a:off x="6223819" y="6459794"/>
            <a:ext cx="2920181" cy="307777"/>
          </a:xfrm>
          <a:prstGeom prst="rect">
            <a:avLst/>
          </a:prstGeom>
          <a:noFill/>
        </p:spPr>
        <p:txBody>
          <a:bodyPr wrap="square" rtlCol="0">
            <a:spAutoFit/>
          </a:bodyPr>
          <a:lstStyle/>
          <a:p>
            <a:pPr algn="r"/>
            <a:r>
              <a:rPr lang="en-US" sz="1400" i="1" dirty="0" smtClean="0"/>
              <a:t>Figures are &gt;100% due to rounding.</a:t>
            </a:r>
            <a:endParaRPr lang="en-US" sz="1400" i="1" dirty="0"/>
          </a:p>
        </p:txBody>
      </p:sp>
    </p:spTree>
    <p:extLst>
      <p:ext uri="{BB962C8B-B14F-4D97-AF65-F5344CB8AC3E}">
        <p14:creationId xmlns:p14="http://schemas.microsoft.com/office/powerpoint/2010/main" val="167644753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Spousal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54856909"/>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ever-married women age 15-49 who have experienced </a:t>
            </a:r>
          </a:p>
          <a:p>
            <a:pPr algn="ctr"/>
            <a:r>
              <a:rPr lang="en-US" i="1" dirty="0" smtClean="0">
                <a:solidFill>
                  <a:prstClr val="black"/>
                </a:solidFill>
              </a:rPr>
              <a:t>violence committed by their husband/partner</a:t>
            </a:r>
            <a:endParaRPr lang="en-US" i="1" dirty="0">
              <a:solidFill>
                <a:prstClr val="black"/>
              </a:solidFill>
            </a:endParaRPr>
          </a:p>
        </p:txBody>
      </p:sp>
    </p:spTree>
    <p:extLst>
      <p:ext uri="{BB962C8B-B14F-4D97-AF65-F5344CB8AC3E}">
        <p14:creationId xmlns:p14="http://schemas.microsoft.com/office/powerpoint/2010/main" val="325538190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Spousal Violence by Marital Status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05665761"/>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ever-married women age 15-49 who have experienced </a:t>
            </a:r>
          </a:p>
          <a:p>
            <a:pPr algn="ctr"/>
            <a:r>
              <a:rPr lang="en-US" i="1" dirty="0" smtClean="0">
                <a:solidFill>
                  <a:prstClr val="black"/>
                </a:solidFill>
              </a:rPr>
              <a:t>violence committed by their husband/partner</a:t>
            </a:r>
            <a:endParaRPr lang="en-US" i="1" dirty="0">
              <a:solidFill>
                <a:prstClr val="black"/>
              </a:solidFill>
            </a:endParaRPr>
          </a:p>
        </p:txBody>
      </p:sp>
    </p:spTree>
    <p:extLst>
      <p:ext uri="{BB962C8B-B14F-4D97-AF65-F5344CB8AC3E}">
        <p14:creationId xmlns:p14="http://schemas.microsoft.com/office/powerpoint/2010/main" val="340252692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Trends in Spousal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05599312"/>
              </p:ext>
            </p:extLst>
          </p:nvPr>
        </p:nvGraphicFramePr>
        <p:xfrm>
          <a:off x="435430" y="1643063"/>
          <a:ext cx="8273142"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ever-married women age 15-49 who have experienced </a:t>
            </a:r>
          </a:p>
          <a:p>
            <a:pPr algn="ctr"/>
            <a:r>
              <a:rPr lang="en-US" i="1" dirty="0" smtClean="0">
                <a:solidFill>
                  <a:prstClr val="black"/>
                </a:solidFill>
              </a:rPr>
              <a:t>violence committed by their husband/partner</a:t>
            </a:r>
            <a:endParaRPr lang="en-US" i="1" dirty="0">
              <a:solidFill>
                <a:prstClr val="black"/>
              </a:solidFill>
            </a:endParaRPr>
          </a:p>
        </p:txBody>
      </p:sp>
      <p:sp>
        <p:nvSpPr>
          <p:cNvPr id="6" name="TextBox 5"/>
          <p:cNvSpPr txBox="1"/>
          <p:nvPr/>
        </p:nvSpPr>
        <p:spPr>
          <a:xfrm>
            <a:off x="1517175" y="3982109"/>
            <a:ext cx="3054825" cy="369332"/>
          </a:xfrm>
          <a:prstGeom prst="rect">
            <a:avLst/>
          </a:prstGeom>
          <a:noFill/>
        </p:spPr>
        <p:txBody>
          <a:bodyPr wrap="square" rtlCol="0">
            <a:spAutoFit/>
          </a:bodyPr>
          <a:lstStyle/>
          <a:p>
            <a:r>
              <a:rPr lang="en-US" b="1" dirty="0" smtClean="0">
                <a:solidFill>
                  <a:schemeClr val="accent1"/>
                </a:solidFill>
              </a:rPr>
              <a:t>Spousal violence</a:t>
            </a:r>
            <a:endParaRPr lang="en-US" b="1" dirty="0">
              <a:solidFill>
                <a:schemeClr val="accent1"/>
              </a:solidFill>
            </a:endParaRPr>
          </a:p>
        </p:txBody>
      </p:sp>
      <p:sp>
        <p:nvSpPr>
          <p:cNvPr id="9" name="TextBox 8"/>
          <p:cNvSpPr txBox="1"/>
          <p:nvPr/>
        </p:nvSpPr>
        <p:spPr>
          <a:xfrm>
            <a:off x="1517175" y="5590386"/>
            <a:ext cx="4155588" cy="369332"/>
          </a:xfrm>
          <a:prstGeom prst="rect">
            <a:avLst/>
          </a:prstGeom>
          <a:noFill/>
        </p:spPr>
        <p:txBody>
          <a:bodyPr wrap="square" rtlCol="0">
            <a:spAutoFit/>
          </a:bodyPr>
          <a:lstStyle/>
          <a:p>
            <a:r>
              <a:rPr lang="en-US" b="1" dirty="0" smtClean="0">
                <a:solidFill>
                  <a:schemeClr val="accent2"/>
                </a:solidFill>
              </a:rPr>
              <a:t>Spousal violence in past 12 months</a:t>
            </a:r>
            <a:endParaRPr lang="en-US" b="1" dirty="0">
              <a:solidFill>
                <a:schemeClr val="accent2"/>
              </a:solidFill>
            </a:endParaRPr>
          </a:p>
        </p:txBody>
      </p:sp>
    </p:spTree>
    <p:extLst>
      <p:ext uri="{BB962C8B-B14F-4D97-AF65-F5344CB8AC3E}">
        <p14:creationId xmlns:p14="http://schemas.microsoft.com/office/powerpoint/2010/main" val="1165887659"/>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Help Seeking Behavior</a:t>
            </a:r>
            <a:endParaRPr lang="en-US" dirty="0"/>
          </a:p>
        </p:txBody>
      </p:sp>
      <p:sp>
        <p:nvSpPr>
          <p:cNvPr id="4" name="TextBox 3"/>
          <p:cNvSpPr txBox="1"/>
          <p:nvPr/>
        </p:nvSpPr>
        <p:spPr>
          <a:xfrm>
            <a:off x="1" y="996813"/>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 who have experienced physical or sexual violence</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385310156"/>
              </p:ext>
            </p:extLst>
          </p:nvPr>
        </p:nvGraphicFramePr>
        <p:xfrm>
          <a:off x="461963" y="1606550"/>
          <a:ext cx="8256587" cy="5127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33127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US" b="1" noProof="0" dirty="0" smtClean="0">
                <a:solidFill>
                  <a:schemeClr val="accent1"/>
                </a:solidFill>
              </a:rPr>
              <a:t>17% </a:t>
            </a:r>
            <a:r>
              <a:rPr lang="en-US" noProof="0" dirty="0" smtClean="0"/>
              <a:t>of women have ever experienced </a:t>
            </a:r>
            <a:r>
              <a:rPr lang="en-US" b="1" noProof="0" dirty="0" smtClean="0">
                <a:solidFill>
                  <a:schemeClr val="accent1"/>
                </a:solidFill>
              </a:rPr>
              <a:t>physical violence </a:t>
            </a:r>
            <a:r>
              <a:rPr lang="en-US" noProof="0" dirty="0" smtClean="0"/>
              <a:t>since age 15. </a:t>
            </a:r>
          </a:p>
          <a:p>
            <a:pPr>
              <a:spcBef>
                <a:spcPts val="0"/>
              </a:spcBef>
              <a:spcAft>
                <a:spcPts val="1800"/>
              </a:spcAft>
              <a:buClr>
                <a:schemeClr val="tx1"/>
              </a:buClr>
            </a:pPr>
            <a:r>
              <a:rPr lang="en-US" b="1" noProof="0" dirty="0" smtClean="0">
                <a:solidFill>
                  <a:schemeClr val="accent1"/>
                </a:solidFill>
              </a:rPr>
              <a:t>5%</a:t>
            </a:r>
            <a:r>
              <a:rPr lang="en-US" noProof="0" dirty="0" smtClean="0">
                <a:solidFill>
                  <a:schemeClr val="accent1"/>
                </a:solidFill>
              </a:rPr>
              <a:t> </a:t>
            </a:r>
            <a:r>
              <a:rPr lang="en-US" noProof="0" dirty="0" smtClean="0"/>
              <a:t>of women have ever experienced </a:t>
            </a:r>
            <a:r>
              <a:rPr lang="en-US" b="1" noProof="0" dirty="0" smtClean="0">
                <a:solidFill>
                  <a:schemeClr val="accent1"/>
                </a:solidFill>
              </a:rPr>
              <a:t>sexual violence</a:t>
            </a:r>
            <a:r>
              <a:rPr lang="en-US" noProof="0" dirty="0" smtClean="0"/>
              <a:t>. </a:t>
            </a:r>
          </a:p>
          <a:p>
            <a:pPr>
              <a:spcBef>
                <a:spcPts val="0"/>
              </a:spcBef>
              <a:spcAft>
                <a:spcPts val="1800"/>
              </a:spcAft>
              <a:buClr>
                <a:schemeClr val="tx1"/>
              </a:buClr>
            </a:pPr>
            <a:r>
              <a:rPr lang="en-US" b="1" noProof="0" dirty="0" smtClean="0">
                <a:solidFill>
                  <a:schemeClr val="accent1"/>
                </a:solidFill>
              </a:rPr>
              <a:t>24% </a:t>
            </a:r>
            <a:r>
              <a:rPr lang="en-US" noProof="0" dirty="0" smtClean="0"/>
              <a:t>of ever-married women have experienced </a:t>
            </a:r>
            <a:r>
              <a:rPr lang="en-US" b="1" noProof="0" dirty="0" smtClean="0">
                <a:solidFill>
                  <a:schemeClr val="accent1"/>
                </a:solidFill>
              </a:rPr>
              <a:t>spousal violence</a:t>
            </a:r>
            <a:r>
              <a:rPr lang="en-US" noProof="0" dirty="0" smtClean="0"/>
              <a:t>, whether physical or sexual or emotional. </a:t>
            </a:r>
          </a:p>
          <a:p>
            <a:pPr>
              <a:spcBef>
                <a:spcPts val="0"/>
              </a:spcBef>
              <a:spcAft>
                <a:spcPts val="1800"/>
              </a:spcAft>
              <a:buClr>
                <a:schemeClr val="tx1"/>
              </a:buClr>
            </a:pPr>
            <a:r>
              <a:rPr lang="en-US" b="1" noProof="0" dirty="0" smtClean="0">
                <a:solidFill>
                  <a:schemeClr val="accent1"/>
                </a:solidFill>
              </a:rPr>
              <a:t>34% </a:t>
            </a:r>
            <a:r>
              <a:rPr lang="en-US" noProof="0" dirty="0" smtClean="0"/>
              <a:t>of women who have experienced physical or sexual violence have </a:t>
            </a:r>
            <a:r>
              <a:rPr lang="en-US" b="1" noProof="0" dirty="0" smtClean="0">
                <a:solidFill>
                  <a:schemeClr val="accent1"/>
                </a:solidFill>
              </a:rPr>
              <a:t>sought help</a:t>
            </a:r>
            <a:r>
              <a:rPr lang="en-US" noProof="0" dirty="0" smtClean="0"/>
              <a:t>.</a:t>
            </a:r>
          </a:p>
        </p:txBody>
      </p:sp>
    </p:spTree>
    <p:extLst>
      <p:ext uri="{BB962C8B-B14F-4D97-AF65-F5344CB8AC3E}">
        <p14:creationId xmlns:p14="http://schemas.microsoft.com/office/powerpoint/2010/main" val="5197824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US" noProof="0" dirty="0" smtClean="0"/>
              <a:t>Electricity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25824801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households</a:t>
            </a:r>
            <a:endParaRPr lang="en-US" i="1" dirty="0">
              <a:solidFill>
                <a:prstClr val="black"/>
              </a:solidFill>
            </a:endParaRPr>
          </a:p>
        </p:txBody>
      </p:sp>
    </p:spTree>
    <p:extLst>
      <p:ext uri="{BB962C8B-B14F-4D97-AF65-F5344CB8AC3E}">
        <p14:creationId xmlns:p14="http://schemas.microsoft.com/office/powerpoint/2010/main" val="23366843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Household Durable Goods and Possessions</a:t>
            </a:r>
            <a:endParaRPr lang="en-US"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4030442913"/>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963"/>
            <a:ext cx="9144000" cy="369332"/>
          </a:xfrm>
          <a:prstGeom prst="rect">
            <a:avLst/>
          </a:prstGeom>
          <a:noFill/>
        </p:spPr>
        <p:txBody>
          <a:bodyPr wrap="square" rtlCol="0">
            <a:spAutoFit/>
          </a:bodyPr>
          <a:lstStyle/>
          <a:p>
            <a:pPr algn="ctr"/>
            <a:r>
              <a:rPr lang="en-US" i="1" dirty="0" smtClean="0">
                <a:solidFill>
                  <a:prstClr val="black"/>
                </a:solidFill>
              </a:rPr>
              <a:t>Percent of households with:</a:t>
            </a:r>
            <a:endParaRPr lang="en-US" i="1" dirty="0">
              <a:solidFill>
                <a:prstClr val="black"/>
              </a:solidFill>
            </a:endParaRPr>
          </a:p>
        </p:txBody>
      </p:sp>
    </p:spTree>
    <p:extLst>
      <p:ext uri="{BB962C8B-B14F-4D97-AF65-F5344CB8AC3E}">
        <p14:creationId xmlns:p14="http://schemas.microsoft.com/office/powerpoint/2010/main" val="178952388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507416" y="531702"/>
            <a:ext cx="8218714" cy="4401205"/>
          </a:xfrm>
          <a:prstGeom prst="rect">
            <a:avLst/>
          </a:prstGeom>
          <a:noFill/>
        </p:spPr>
        <p:txBody>
          <a:bodyPr wrap="square" rtlCol="0">
            <a:spAutoFit/>
          </a:bodyPr>
          <a:lstStyle/>
          <a:p>
            <a:pPr algn="ctr"/>
            <a:r>
              <a:rPr lang="en-US" sz="2800" dirty="0"/>
              <a:t>The 2017 Philippines National Demographic and </a:t>
            </a:r>
            <a:br>
              <a:rPr lang="en-US" sz="2800" dirty="0"/>
            </a:br>
            <a:r>
              <a:rPr lang="en-US" sz="2800" dirty="0" smtClean="0"/>
              <a:t>Health </a:t>
            </a:r>
            <a:r>
              <a:rPr lang="en-US" sz="2800" dirty="0"/>
              <a:t>Survey (NDHS 2017) was implemented by </a:t>
            </a:r>
            <a:r>
              <a:rPr lang="en-US" sz="2800" dirty="0" smtClean="0"/>
              <a:t/>
            </a:r>
            <a:br>
              <a:rPr lang="en-US" sz="2800" dirty="0" smtClean="0"/>
            </a:br>
            <a:r>
              <a:rPr lang="en-US" sz="2800" dirty="0" smtClean="0"/>
              <a:t>the Philippine </a:t>
            </a:r>
            <a:r>
              <a:rPr lang="en-US" sz="2800" dirty="0"/>
              <a:t>Statistics Authority (PSA). Funding </a:t>
            </a:r>
            <a:r>
              <a:rPr lang="en-US" sz="2800" dirty="0" smtClean="0"/>
              <a:t/>
            </a:r>
            <a:br>
              <a:rPr lang="en-US" sz="2800" dirty="0" smtClean="0"/>
            </a:br>
            <a:r>
              <a:rPr lang="en-US" sz="2800" dirty="0" smtClean="0"/>
              <a:t>for </a:t>
            </a:r>
            <a:r>
              <a:rPr lang="en-US" sz="2800" dirty="0"/>
              <a:t>the survey was provided by the Government of </a:t>
            </a:r>
            <a:r>
              <a:rPr lang="en-US" sz="2800" dirty="0" smtClean="0"/>
              <a:t/>
            </a:r>
            <a:br>
              <a:rPr lang="en-US" sz="2800" dirty="0" smtClean="0"/>
            </a:br>
            <a:r>
              <a:rPr lang="en-US" sz="2800" dirty="0" smtClean="0"/>
              <a:t>the Philippines</a:t>
            </a:r>
            <a:r>
              <a:rPr lang="en-US" sz="2800" dirty="0"/>
              <a:t>. The United States Agency for International Development (USAID) provided technical </a:t>
            </a:r>
            <a:r>
              <a:rPr lang="en-US" sz="2800" dirty="0" smtClean="0"/>
              <a:t>assistance and </a:t>
            </a:r>
            <a:r>
              <a:rPr lang="en-US" sz="2800" dirty="0"/>
              <a:t>equipment through ICF under </a:t>
            </a:r>
            <a:r>
              <a:rPr lang="en-US" sz="2800" dirty="0" smtClean="0"/>
              <a:t/>
            </a:r>
            <a:br>
              <a:rPr lang="en-US" sz="2800" dirty="0" smtClean="0"/>
            </a:br>
            <a:r>
              <a:rPr lang="en-US" sz="2800" dirty="0" smtClean="0"/>
              <a:t>The </a:t>
            </a:r>
            <a:r>
              <a:rPr lang="en-US" sz="2800" dirty="0"/>
              <a:t>DHS Program, which assists countries </a:t>
            </a:r>
            <a:r>
              <a:rPr lang="en-US" sz="2800" dirty="0" smtClean="0"/>
              <a:t/>
            </a:r>
            <a:br>
              <a:rPr lang="en-US" sz="2800" dirty="0" smtClean="0"/>
            </a:br>
            <a:r>
              <a:rPr lang="en-US" sz="2800" dirty="0" smtClean="0"/>
              <a:t>in </a:t>
            </a:r>
            <a:r>
              <a:rPr lang="en-US" sz="2800" dirty="0"/>
              <a:t>the collection of data </a:t>
            </a:r>
            <a:r>
              <a:rPr lang="en-US" sz="2800" dirty="0" smtClean="0"/>
              <a:t>to monitor </a:t>
            </a:r>
            <a:r>
              <a:rPr lang="en-US" sz="2800" dirty="0"/>
              <a:t>and evaluate population, health, and nutrition programs</a:t>
            </a:r>
            <a:r>
              <a:rPr lang="en-US" sz="2800" dirty="0" smtClean="0"/>
              <a:t>.</a:t>
            </a:r>
            <a:endParaRPr lang="en-US" sz="2800" dirty="0"/>
          </a:p>
        </p:txBody>
      </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19308" y="5485478"/>
            <a:ext cx="2350643" cy="914400"/>
          </a:xfrm>
          <a:prstGeom prst="rect">
            <a:avLst/>
          </a:prstGeom>
        </p:spPr>
      </p:pic>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47952" y="5041062"/>
            <a:ext cx="1371600" cy="1502054"/>
          </a:xfrm>
          <a:prstGeom prst="rect">
            <a:avLst/>
          </a:prstGeom>
        </p:spPr>
      </p:pic>
    </p:spTree>
    <p:extLst>
      <p:ext uri="{BB962C8B-B14F-4D97-AF65-F5344CB8AC3E}">
        <p14:creationId xmlns:p14="http://schemas.microsoft.com/office/powerpoint/2010/main" val="212925066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Wealth Index</a:t>
            </a:r>
            <a:endParaRPr lang="en-US" noProof="0" dirty="0"/>
          </a:p>
        </p:txBody>
      </p:sp>
      <p:sp>
        <p:nvSpPr>
          <p:cNvPr id="3" name="Content Placeholder 2"/>
          <p:cNvSpPr>
            <a:spLocks noGrp="1"/>
          </p:cNvSpPr>
          <p:nvPr>
            <p:ph idx="1"/>
          </p:nvPr>
        </p:nvSpPr>
        <p:spPr/>
        <p:txBody>
          <a:bodyPr/>
          <a:lstStyle/>
          <a:p>
            <a:pPr>
              <a:spcBef>
                <a:spcPts val="0"/>
              </a:spcBef>
              <a:spcAft>
                <a:spcPts val="1800"/>
              </a:spcAft>
            </a:pPr>
            <a:r>
              <a:rPr lang="en-US" noProof="0" dirty="0" smtClean="0"/>
              <a:t>Wealth is determined by scoring households based on a set of characteristics including access to electricity and ownership of various consumer goods.</a:t>
            </a:r>
          </a:p>
          <a:p>
            <a:pPr>
              <a:spcBef>
                <a:spcPts val="0"/>
              </a:spcBef>
              <a:spcAft>
                <a:spcPts val="1800"/>
              </a:spcAft>
            </a:pPr>
            <a:r>
              <a:rPr lang="en-US" noProof="0" dirty="0" smtClean="0"/>
              <a:t>Households are then ranked, from lowest to highest score.</a:t>
            </a:r>
          </a:p>
          <a:p>
            <a:pPr>
              <a:spcBef>
                <a:spcPts val="0"/>
              </a:spcBef>
              <a:spcAft>
                <a:spcPts val="1800"/>
              </a:spcAft>
            </a:pPr>
            <a:r>
              <a:rPr lang="en-US" noProof="0" dirty="0" smtClean="0"/>
              <a:t>This list is then separated into 5 equal pieces (or quintiles) each representing 20% of the population.</a:t>
            </a:r>
          </a:p>
          <a:p>
            <a:pPr>
              <a:spcBef>
                <a:spcPts val="0"/>
              </a:spcBef>
              <a:spcAft>
                <a:spcPts val="1800"/>
              </a:spcAft>
            </a:pPr>
            <a:r>
              <a:rPr lang="en-US" noProof="0" dirty="0" smtClean="0"/>
              <a:t>Therefore, those in the highest quintile may not be “rich” but they are of higher socioeconomic status than 80% of the Philippines.</a:t>
            </a:r>
            <a:endParaRPr lang="en-US" noProof="0" dirty="0"/>
          </a:p>
        </p:txBody>
      </p:sp>
    </p:spTree>
    <p:extLst>
      <p:ext uri="{BB962C8B-B14F-4D97-AF65-F5344CB8AC3E}">
        <p14:creationId xmlns:p14="http://schemas.microsoft.com/office/powerpoint/2010/main" val="160389193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Wealth Index</a:t>
            </a:r>
            <a:endParaRPr lang="en-US" noProof="0" dirty="0"/>
          </a:p>
        </p:txBody>
      </p:sp>
      <p:sp>
        <p:nvSpPr>
          <p:cNvPr id="5" name="Content Placeholder 2"/>
          <p:cNvSpPr>
            <a:spLocks noGrp="1"/>
          </p:cNvSpPr>
          <p:nvPr>
            <p:ph idx="1"/>
          </p:nvPr>
        </p:nvSpPr>
        <p:spPr>
          <a:xfrm>
            <a:off x="904568" y="3944982"/>
            <a:ext cx="7325032" cy="2913017"/>
          </a:xfrm>
        </p:spPr>
        <p:txBody>
          <a:bodyPr>
            <a:normAutofit fontScale="92500"/>
          </a:bodyPr>
          <a:lstStyle/>
          <a:p>
            <a:pPr marL="0" indent="0" algn="ctr">
              <a:spcBef>
                <a:spcPts val="0"/>
              </a:spcBef>
              <a:spcAft>
                <a:spcPts val="1800"/>
              </a:spcAft>
              <a:buNone/>
            </a:pPr>
            <a:r>
              <a:rPr lang="en-US" noProof="0" dirty="0" smtClean="0"/>
              <a:t>Very few urban households are in the poorest quintile, while very few rural households are </a:t>
            </a:r>
            <a:br>
              <a:rPr lang="en-US" noProof="0" dirty="0" smtClean="0"/>
            </a:br>
            <a:r>
              <a:rPr lang="en-US" noProof="0" dirty="0" smtClean="0"/>
              <a:t>in the wealthiest quintile.</a:t>
            </a:r>
          </a:p>
          <a:p>
            <a:pPr marL="0" indent="0" algn="ctr">
              <a:spcBef>
                <a:spcPts val="0"/>
              </a:spcBef>
              <a:spcAft>
                <a:spcPts val="1800"/>
              </a:spcAft>
              <a:buNone/>
            </a:pPr>
            <a:r>
              <a:rPr lang="en-US" b="1" noProof="0" dirty="0" smtClean="0">
                <a:solidFill>
                  <a:schemeClr val="accent1"/>
                </a:solidFill>
              </a:rPr>
              <a:t>ARMM (70%) </a:t>
            </a:r>
            <a:r>
              <a:rPr lang="en-US" noProof="0" dirty="0" smtClean="0"/>
              <a:t>has the largest proportion of households in the </a:t>
            </a:r>
            <a:r>
              <a:rPr lang="en-US" b="1" noProof="0" dirty="0" smtClean="0">
                <a:solidFill>
                  <a:schemeClr val="accent1"/>
                </a:solidFill>
              </a:rPr>
              <a:t>poorest quintile</a:t>
            </a:r>
            <a:r>
              <a:rPr lang="en-US" noProof="0" dirty="0" smtClean="0"/>
              <a:t>, while </a:t>
            </a:r>
            <a:r>
              <a:rPr lang="en-US" b="1" noProof="0" dirty="0" smtClean="0">
                <a:solidFill>
                  <a:schemeClr val="accent1"/>
                </a:solidFill>
              </a:rPr>
              <a:t>National Capital Region (42%) </a:t>
            </a:r>
            <a:r>
              <a:rPr lang="en-US" noProof="0" dirty="0" smtClean="0"/>
              <a:t>has the largest proportion of households in the </a:t>
            </a:r>
            <a:r>
              <a:rPr lang="en-US" b="1" noProof="0" dirty="0" smtClean="0">
                <a:solidFill>
                  <a:schemeClr val="accent1"/>
                </a:solidFill>
              </a:rPr>
              <a:t>wealthiest quintile</a:t>
            </a:r>
            <a:r>
              <a:rPr lang="en-US" noProof="0" dirty="0" smtClean="0"/>
              <a:t>.</a:t>
            </a:r>
            <a:endParaRPr lang="en-US" noProof="0" dirty="0"/>
          </a:p>
        </p:txBody>
      </p:sp>
      <p:graphicFrame>
        <p:nvGraphicFramePr>
          <p:cNvPr id="6" name="Table 5"/>
          <p:cNvGraphicFramePr>
            <a:graphicFrameLocks noGrp="1"/>
          </p:cNvGraphicFramePr>
          <p:nvPr>
            <p:extLst>
              <p:ext uri="{D42A27DB-BD31-4B8C-83A1-F6EECF244321}">
                <p14:modId xmlns:p14="http://schemas.microsoft.com/office/powerpoint/2010/main" val="1734859658"/>
              </p:ext>
            </p:extLst>
          </p:nvPr>
        </p:nvGraphicFramePr>
        <p:xfrm>
          <a:off x="461640" y="1397000"/>
          <a:ext cx="8256234" cy="2012406"/>
        </p:xfrm>
        <a:graphic>
          <a:graphicData uri="http://schemas.openxmlformats.org/drawingml/2006/table">
            <a:tbl>
              <a:tblPr firstRow="1" bandRow="1">
                <a:tableStyleId>{2D5ABB26-0587-4C30-8999-92F81FD0307C}</a:tableStyleId>
              </a:tblPr>
              <a:tblGrid>
                <a:gridCol w="1376039"/>
                <a:gridCol w="1376039"/>
                <a:gridCol w="1376039"/>
                <a:gridCol w="1376039"/>
                <a:gridCol w="1376039"/>
                <a:gridCol w="1376039"/>
              </a:tblGrid>
              <a:tr h="670802">
                <a:tc>
                  <a:txBody>
                    <a:bodyPr/>
                    <a:lstStyle/>
                    <a:p>
                      <a:endParaRPr lang="en-US" dirty="0"/>
                    </a:p>
                  </a:txBody>
                  <a:tcPr/>
                </a:tc>
                <a:tc>
                  <a:txBody>
                    <a:bodyPr/>
                    <a:lstStyle/>
                    <a:p>
                      <a:pPr algn="ctr"/>
                      <a:r>
                        <a:rPr lang="en-US" sz="2400" b="1" dirty="0" smtClean="0"/>
                        <a:t>Lowest</a:t>
                      </a:r>
                      <a:endParaRPr lang="en-US" sz="2400" b="1" dirty="0"/>
                    </a:p>
                  </a:txBody>
                  <a:tcPr/>
                </a:tc>
                <a:tc>
                  <a:txBody>
                    <a:bodyPr/>
                    <a:lstStyle/>
                    <a:p>
                      <a:pPr algn="ctr"/>
                      <a:r>
                        <a:rPr lang="en-US" sz="2400" b="1" dirty="0" smtClean="0"/>
                        <a:t>2</a:t>
                      </a:r>
                      <a:r>
                        <a:rPr lang="en-US" sz="2400" b="1" baseline="30000" dirty="0" smtClean="0"/>
                        <a:t>nd</a:t>
                      </a:r>
                      <a:r>
                        <a:rPr lang="en-US" sz="2400" b="1" dirty="0" smtClean="0"/>
                        <a:t> </a:t>
                      </a:r>
                      <a:endParaRPr lang="en-US" sz="2400" b="1" dirty="0"/>
                    </a:p>
                  </a:txBody>
                  <a:tcPr/>
                </a:tc>
                <a:tc>
                  <a:txBody>
                    <a:bodyPr/>
                    <a:lstStyle/>
                    <a:p>
                      <a:pPr algn="ctr"/>
                      <a:r>
                        <a:rPr lang="en-US" sz="2400" b="1" dirty="0" smtClean="0"/>
                        <a:t>Middle</a:t>
                      </a:r>
                      <a:endParaRPr lang="en-US" sz="2400" b="1" dirty="0"/>
                    </a:p>
                  </a:txBody>
                  <a:tcPr/>
                </a:tc>
                <a:tc>
                  <a:txBody>
                    <a:bodyPr/>
                    <a:lstStyle/>
                    <a:p>
                      <a:pPr algn="ctr"/>
                      <a:r>
                        <a:rPr lang="en-US" sz="2400" b="1" dirty="0" smtClean="0"/>
                        <a:t>4</a:t>
                      </a:r>
                      <a:r>
                        <a:rPr lang="en-US" sz="2400" b="1" baseline="30000" dirty="0" smtClean="0"/>
                        <a:t>th</a:t>
                      </a:r>
                      <a:r>
                        <a:rPr lang="en-US" sz="2400" b="1" dirty="0" smtClean="0"/>
                        <a:t> </a:t>
                      </a:r>
                      <a:endParaRPr lang="en-US" sz="2400" b="1" dirty="0"/>
                    </a:p>
                  </a:txBody>
                  <a:tcPr/>
                </a:tc>
                <a:tc>
                  <a:txBody>
                    <a:bodyPr/>
                    <a:lstStyle/>
                    <a:p>
                      <a:pPr algn="ctr"/>
                      <a:r>
                        <a:rPr lang="en-US" sz="2400" b="1" dirty="0" smtClean="0"/>
                        <a:t>Highest</a:t>
                      </a:r>
                      <a:endParaRPr lang="en-US" sz="2400" b="1" dirty="0"/>
                    </a:p>
                  </a:txBody>
                  <a:tcPr/>
                </a:tc>
              </a:tr>
              <a:tr h="670802">
                <a:tc>
                  <a:txBody>
                    <a:bodyPr/>
                    <a:lstStyle/>
                    <a:p>
                      <a:r>
                        <a:rPr lang="en-US" sz="2400" b="1" dirty="0" smtClean="0">
                          <a:solidFill>
                            <a:schemeClr val="accent2"/>
                          </a:solidFill>
                        </a:rPr>
                        <a:t>Urban</a:t>
                      </a:r>
                      <a:endParaRPr lang="en-US" sz="2400" b="1" dirty="0">
                        <a:solidFill>
                          <a:schemeClr val="accent2"/>
                        </a:solidFill>
                      </a:endParaRPr>
                    </a:p>
                  </a:txBody>
                  <a:tcPr/>
                </a:tc>
                <a:tc>
                  <a:txBody>
                    <a:bodyPr/>
                    <a:lstStyle/>
                    <a:p>
                      <a:pPr algn="ctr"/>
                      <a:r>
                        <a:rPr lang="en-US" sz="2400" b="1" dirty="0" smtClean="0">
                          <a:solidFill>
                            <a:schemeClr val="accent2"/>
                          </a:solidFill>
                        </a:rPr>
                        <a:t>9%</a:t>
                      </a:r>
                      <a:endParaRPr lang="en-US" sz="2400" b="1" dirty="0">
                        <a:solidFill>
                          <a:schemeClr val="accent2"/>
                        </a:solidFill>
                      </a:endParaRPr>
                    </a:p>
                  </a:txBody>
                  <a:tcPr/>
                </a:tc>
                <a:tc>
                  <a:txBody>
                    <a:bodyPr/>
                    <a:lstStyle/>
                    <a:p>
                      <a:pPr algn="ctr"/>
                      <a:r>
                        <a:rPr lang="en-US" sz="2400" b="1" dirty="0" smtClean="0">
                          <a:solidFill>
                            <a:schemeClr val="accent2"/>
                          </a:solidFill>
                        </a:rPr>
                        <a:t>14%</a:t>
                      </a:r>
                      <a:endParaRPr lang="en-US" sz="2400" b="1" dirty="0">
                        <a:solidFill>
                          <a:schemeClr val="accent2"/>
                        </a:solidFill>
                      </a:endParaRPr>
                    </a:p>
                  </a:txBody>
                  <a:tcPr/>
                </a:tc>
                <a:tc>
                  <a:txBody>
                    <a:bodyPr/>
                    <a:lstStyle/>
                    <a:p>
                      <a:pPr algn="ctr"/>
                      <a:r>
                        <a:rPr lang="en-US" sz="2400" b="1" dirty="0" smtClean="0">
                          <a:solidFill>
                            <a:schemeClr val="accent2"/>
                          </a:solidFill>
                        </a:rPr>
                        <a:t>21%</a:t>
                      </a:r>
                      <a:endParaRPr lang="en-US" sz="2400" b="1" dirty="0">
                        <a:solidFill>
                          <a:schemeClr val="accent2"/>
                        </a:solidFill>
                      </a:endParaRPr>
                    </a:p>
                  </a:txBody>
                  <a:tcPr/>
                </a:tc>
                <a:tc>
                  <a:txBody>
                    <a:bodyPr/>
                    <a:lstStyle/>
                    <a:p>
                      <a:pPr algn="ctr"/>
                      <a:r>
                        <a:rPr lang="en-US" sz="2400" b="1" dirty="0" smtClean="0">
                          <a:solidFill>
                            <a:schemeClr val="accent2"/>
                          </a:solidFill>
                        </a:rPr>
                        <a:t>27%</a:t>
                      </a:r>
                      <a:endParaRPr lang="en-US" sz="2400" b="1" dirty="0">
                        <a:solidFill>
                          <a:schemeClr val="accent2"/>
                        </a:solidFill>
                      </a:endParaRPr>
                    </a:p>
                  </a:txBody>
                  <a:tcPr/>
                </a:tc>
                <a:tc>
                  <a:txBody>
                    <a:bodyPr/>
                    <a:lstStyle/>
                    <a:p>
                      <a:pPr algn="ctr"/>
                      <a:r>
                        <a:rPr lang="en-US" sz="2400" b="1" dirty="0" smtClean="0">
                          <a:solidFill>
                            <a:schemeClr val="accent2"/>
                          </a:solidFill>
                        </a:rPr>
                        <a:t>29%</a:t>
                      </a:r>
                      <a:endParaRPr lang="en-US" sz="2400" b="1" dirty="0">
                        <a:solidFill>
                          <a:schemeClr val="accent2"/>
                        </a:solidFill>
                      </a:endParaRPr>
                    </a:p>
                  </a:txBody>
                  <a:tcPr/>
                </a:tc>
              </a:tr>
              <a:tr h="670802">
                <a:tc>
                  <a:txBody>
                    <a:bodyPr/>
                    <a:lstStyle/>
                    <a:p>
                      <a:r>
                        <a:rPr lang="en-US" sz="2400" b="1" dirty="0" smtClean="0">
                          <a:solidFill>
                            <a:schemeClr val="accent3"/>
                          </a:solidFill>
                        </a:rPr>
                        <a:t>Rural</a:t>
                      </a:r>
                      <a:endParaRPr lang="en-US" sz="2400" b="1" dirty="0">
                        <a:solidFill>
                          <a:schemeClr val="accent3"/>
                        </a:solidFill>
                      </a:endParaRPr>
                    </a:p>
                  </a:txBody>
                  <a:tcPr/>
                </a:tc>
                <a:tc>
                  <a:txBody>
                    <a:bodyPr/>
                    <a:lstStyle/>
                    <a:p>
                      <a:pPr algn="ctr"/>
                      <a:r>
                        <a:rPr lang="en-US" sz="2400" b="1" dirty="0" smtClean="0">
                          <a:solidFill>
                            <a:schemeClr val="accent3"/>
                          </a:solidFill>
                        </a:rPr>
                        <a:t>29%</a:t>
                      </a:r>
                      <a:endParaRPr lang="en-US" sz="2400" b="1" dirty="0">
                        <a:solidFill>
                          <a:schemeClr val="accent3"/>
                        </a:solidFill>
                      </a:endParaRPr>
                    </a:p>
                  </a:txBody>
                  <a:tcPr/>
                </a:tc>
                <a:tc>
                  <a:txBody>
                    <a:bodyPr/>
                    <a:lstStyle/>
                    <a:p>
                      <a:pPr algn="ctr"/>
                      <a:r>
                        <a:rPr lang="en-US" sz="2400" b="1" dirty="0" smtClean="0">
                          <a:solidFill>
                            <a:schemeClr val="accent3"/>
                          </a:solidFill>
                        </a:rPr>
                        <a:t>25%</a:t>
                      </a:r>
                      <a:endParaRPr lang="en-US" sz="2400" b="1" dirty="0">
                        <a:solidFill>
                          <a:schemeClr val="accent3"/>
                        </a:solidFill>
                      </a:endParaRPr>
                    </a:p>
                  </a:txBody>
                  <a:tcPr/>
                </a:tc>
                <a:tc>
                  <a:txBody>
                    <a:bodyPr/>
                    <a:lstStyle/>
                    <a:p>
                      <a:pPr algn="ctr"/>
                      <a:r>
                        <a:rPr lang="en-US" sz="2400" b="1" dirty="0" smtClean="0">
                          <a:solidFill>
                            <a:schemeClr val="accent3"/>
                          </a:solidFill>
                        </a:rPr>
                        <a:t>19%</a:t>
                      </a:r>
                      <a:endParaRPr lang="en-US" sz="2400" b="1" dirty="0">
                        <a:solidFill>
                          <a:schemeClr val="accent3"/>
                        </a:solidFill>
                      </a:endParaRPr>
                    </a:p>
                  </a:txBody>
                  <a:tcPr/>
                </a:tc>
                <a:tc>
                  <a:txBody>
                    <a:bodyPr/>
                    <a:lstStyle/>
                    <a:p>
                      <a:pPr algn="ctr"/>
                      <a:r>
                        <a:rPr lang="en-US" sz="2400" b="1" dirty="0" smtClean="0">
                          <a:solidFill>
                            <a:schemeClr val="accent3"/>
                          </a:solidFill>
                        </a:rPr>
                        <a:t>15%</a:t>
                      </a:r>
                      <a:endParaRPr lang="en-US" sz="2400" b="1" dirty="0">
                        <a:solidFill>
                          <a:schemeClr val="accent3"/>
                        </a:solidFill>
                      </a:endParaRPr>
                    </a:p>
                  </a:txBody>
                  <a:tcPr/>
                </a:tc>
                <a:tc>
                  <a:txBody>
                    <a:bodyPr/>
                    <a:lstStyle/>
                    <a:p>
                      <a:pPr algn="ctr"/>
                      <a:r>
                        <a:rPr lang="en-US" sz="2400" b="1" dirty="0" smtClean="0">
                          <a:solidFill>
                            <a:schemeClr val="accent3"/>
                          </a:solidFill>
                        </a:rPr>
                        <a:t>13%</a:t>
                      </a:r>
                      <a:endParaRPr lang="en-US" sz="2400" b="1" dirty="0">
                        <a:solidFill>
                          <a:schemeClr val="accent3"/>
                        </a:solidFill>
                      </a:endParaRPr>
                    </a:p>
                  </a:txBody>
                  <a:tcPr/>
                </a:tc>
              </a:tr>
            </a:tbl>
          </a:graphicData>
        </a:graphic>
      </p:graphicFrame>
    </p:spTree>
    <p:extLst>
      <p:ext uri="{BB962C8B-B14F-4D97-AF65-F5344CB8AC3E}">
        <p14:creationId xmlns:p14="http://schemas.microsoft.com/office/powerpoint/2010/main" val="113573327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713162"/>
            <a:ext cx="4340942" cy="3657601"/>
          </a:xfrm>
        </p:spPr>
        <p:txBody>
          <a:bodyPr>
            <a:normAutofit fontScale="92500" lnSpcReduction="10000"/>
          </a:bodyPr>
          <a:lstStyle/>
          <a:p>
            <a:pPr>
              <a:buClr>
                <a:schemeClr val="tx1"/>
              </a:buClr>
            </a:pPr>
            <a:r>
              <a:rPr lang="en-US" noProof="0" dirty="0" smtClean="0"/>
              <a:t>Household Characteristics</a:t>
            </a:r>
          </a:p>
          <a:p>
            <a:pPr lvl="1">
              <a:buClr>
                <a:schemeClr val="tx1"/>
              </a:buClr>
            </a:pPr>
            <a:r>
              <a:rPr lang="en-US" noProof="0" dirty="0" smtClean="0"/>
              <a:t>Water and sanitation</a:t>
            </a:r>
          </a:p>
          <a:p>
            <a:pPr lvl="1">
              <a:buClr>
                <a:schemeClr val="tx1"/>
              </a:buClr>
            </a:pPr>
            <a:r>
              <a:rPr lang="en-US" noProof="0" dirty="0" smtClean="0"/>
              <a:t>Electricity</a:t>
            </a:r>
          </a:p>
          <a:p>
            <a:pPr lvl="1">
              <a:buClr>
                <a:schemeClr val="tx1"/>
              </a:buClr>
            </a:pPr>
            <a:r>
              <a:rPr lang="en-US" noProof="0" dirty="0" smtClean="0"/>
              <a:t>Ownership of goods</a:t>
            </a:r>
          </a:p>
          <a:p>
            <a:pPr lvl="1">
              <a:buClr>
                <a:schemeClr val="tx1"/>
              </a:buClr>
            </a:pPr>
            <a:r>
              <a:rPr lang="en-US" noProof="0" dirty="0" smtClean="0"/>
              <a:t>Wealth</a:t>
            </a:r>
          </a:p>
          <a:p>
            <a:pPr>
              <a:buClr>
                <a:schemeClr val="tx1"/>
              </a:buClr>
            </a:pPr>
            <a:r>
              <a:rPr lang="en-US" b="1" noProof="0" dirty="0" smtClean="0">
                <a:solidFill>
                  <a:schemeClr val="accent1"/>
                </a:solidFill>
              </a:rPr>
              <a:t>Respondent Characteristics</a:t>
            </a:r>
          </a:p>
          <a:p>
            <a:pPr lvl="1">
              <a:buClr>
                <a:schemeClr val="tx1"/>
              </a:buClr>
            </a:pPr>
            <a:r>
              <a:rPr lang="en-US" b="1" noProof="0" dirty="0" smtClean="0">
                <a:solidFill>
                  <a:schemeClr val="accent1"/>
                </a:solidFill>
              </a:rPr>
              <a:t>Education</a:t>
            </a:r>
          </a:p>
          <a:p>
            <a:pPr lvl="1">
              <a:buClr>
                <a:schemeClr val="tx1"/>
              </a:buClr>
            </a:pPr>
            <a:r>
              <a:rPr lang="en-US" b="1" noProof="0" dirty="0" smtClean="0">
                <a:solidFill>
                  <a:schemeClr val="accent1"/>
                </a:solidFill>
              </a:rPr>
              <a:t>Mass media</a:t>
            </a:r>
          </a:p>
          <a:p>
            <a:pPr lvl="1">
              <a:buClr>
                <a:schemeClr val="tx1"/>
              </a:buClr>
            </a:pPr>
            <a:r>
              <a:rPr lang="en-US" b="1" noProof="0" dirty="0" smtClean="0">
                <a:solidFill>
                  <a:schemeClr val="accent1"/>
                </a:solidFill>
              </a:rPr>
              <a:t>Employment and occupation</a:t>
            </a:r>
          </a:p>
          <a:p>
            <a:pPr lvl="1">
              <a:buClr>
                <a:schemeClr val="tx1"/>
              </a:buClr>
            </a:pPr>
            <a:r>
              <a:rPr lang="en-US" b="1" noProof="0" dirty="0" smtClean="0">
                <a:solidFill>
                  <a:schemeClr val="accent1"/>
                </a:solidFill>
              </a:rPr>
              <a:t>Adult health issues</a:t>
            </a:r>
            <a:endParaRPr lang="en-US" b="1" noProof="0" dirty="0">
              <a:solidFill>
                <a:schemeClr val="accent1"/>
              </a:solidFill>
            </a:endParaRPr>
          </a:p>
        </p:txBody>
      </p:sp>
    </p:spTree>
    <p:extLst>
      <p:ext uri="{BB962C8B-B14F-4D97-AF65-F5344CB8AC3E}">
        <p14:creationId xmlns:p14="http://schemas.microsoft.com/office/powerpoint/2010/main" val="302562769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9190"/>
            <a:ext cx="9144000" cy="914400"/>
          </a:xfrm>
        </p:spPr>
        <p:txBody>
          <a:bodyPr>
            <a:normAutofit/>
          </a:bodyPr>
          <a:lstStyle/>
          <a:p>
            <a:r>
              <a:rPr lang="en-US" noProof="0" dirty="0" smtClean="0"/>
              <a:t>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0368782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75809"/>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a:t>
            </a:r>
            <a:endParaRPr lang="en-US" i="1" dirty="0">
              <a:solidFill>
                <a:prstClr val="black"/>
              </a:solidFill>
            </a:endParaRPr>
          </a:p>
        </p:txBody>
      </p:sp>
    </p:spTree>
    <p:extLst>
      <p:ext uri="{BB962C8B-B14F-4D97-AF65-F5344CB8AC3E}">
        <p14:creationId xmlns:p14="http://schemas.microsoft.com/office/powerpoint/2010/main" val="302257996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Exposure to Mass Media</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9677812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smtClean="0">
                <a:solidFill>
                  <a:prstClr val="black"/>
                </a:solidFill>
              </a:rPr>
              <a:t>Percent of women age 15-49 with access to media at least once a week</a:t>
            </a:r>
            <a:endParaRPr lang="en-US" i="1" dirty="0">
              <a:solidFill>
                <a:prstClr val="black"/>
              </a:solidFill>
            </a:endParaRPr>
          </a:p>
        </p:txBody>
      </p:sp>
    </p:spTree>
    <p:extLst>
      <p:ext uri="{BB962C8B-B14F-4D97-AF65-F5344CB8AC3E}">
        <p14:creationId xmlns:p14="http://schemas.microsoft.com/office/powerpoint/2010/main" val="244773383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Internet Usage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44809579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smtClean="0">
                <a:solidFill>
                  <a:prstClr val="black"/>
                </a:solidFill>
              </a:rPr>
              <a:t>Percent of women age 15-49 who have used the Internet in the last year</a:t>
            </a:r>
            <a:endParaRPr lang="en-US" i="1" dirty="0">
              <a:solidFill>
                <a:prstClr val="black"/>
              </a:solidFill>
            </a:endParaRPr>
          </a:p>
        </p:txBody>
      </p:sp>
    </p:spTree>
    <p:extLst>
      <p:ext uri="{BB962C8B-B14F-4D97-AF65-F5344CB8AC3E}">
        <p14:creationId xmlns:p14="http://schemas.microsoft.com/office/powerpoint/2010/main" val="170930659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Employment</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749426175"/>
              </p:ext>
            </p:extLst>
          </p:nvPr>
        </p:nvGraphicFramePr>
        <p:xfrm>
          <a:off x="924232" y="1606550"/>
          <a:ext cx="7794318"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75809"/>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a:t>
            </a:r>
            <a:endParaRPr lang="en-US" i="1" dirty="0">
              <a:solidFill>
                <a:prstClr val="black"/>
              </a:solidFill>
            </a:endParaRPr>
          </a:p>
        </p:txBody>
      </p:sp>
    </p:spTree>
    <p:extLst>
      <p:ext uri="{BB962C8B-B14F-4D97-AF65-F5344CB8AC3E}">
        <p14:creationId xmlns:p14="http://schemas.microsoft.com/office/powerpoint/2010/main" val="234012905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Occupation</a:t>
            </a:r>
            <a:endParaRPr lang="en-US"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2199802989"/>
              </p:ext>
            </p:extLst>
          </p:nvPr>
        </p:nvGraphicFramePr>
        <p:xfrm>
          <a:off x="457199" y="1606550"/>
          <a:ext cx="8686801"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963"/>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 employed in the 12 months before the survey</a:t>
            </a:r>
            <a:endParaRPr lang="en-US" i="1" dirty="0">
              <a:solidFill>
                <a:prstClr val="black"/>
              </a:solidFill>
            </a:endParaRPr>
          </a:p>
        </p:txBody>
      </p:sp>
    </p:spTree>
    <p:extLst>
      <p:ext uri="{BB962C8B-B14F-4D97-AF65-F5344CB8AC3E}">
        <p14:creationId xmlns:p14="http://schemas.microsoft.com/office/powerpoint/2010/main" val="284368160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Tobacco Use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71296737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smtClean="0">
                <a:solidFill>
                  <a:prstClr val="black"/>
                </a:solidFill>
              </a:rPr>
              <a:t>Percent of women age 15-49 who smoke:</a:t>
            </a:r>
            <a:endParaRPr lang="en-US" i="1" dirty="0">
              <a:solidFill>
                <a:prstClr val="black"/>
              </a:solidFill>
            </a:endParaRPr>
          </a:p>
        </p:txBody>
      </p:sp>
    </p:spTree>
    <p:extLst>
      <p:ext uri="{BB962C8B-B14F-4D97-AF65-F5344CB8AC3E}">
        <p14:creationId xmlns:p14="http://schemas.microsoft.com/office/powerpoint/2010/main" val="228390164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p:txBody>
          <a:bodyPr>
            <a:noAutofit/>
          </a:bodyPr>
          <a:lstStyle/>
          <a:p>
            <a:pPr>
              <a:spcBef>
                <a:spcPts val="0"/>
              </a:spcBef>
              <a:spcAft>
                <a:spcPts val="1800"/>
              </a:spcAft>
              <a:buClr>
                <a:schemeClr val="tx1"/>
              </a:buClr>
            </a:pPr>
            <a:r>
              <a:rPr lang="en-US" sz="3200" b="1" noProof="0" dirty="0" smtClean="0">
                <a:solidFill>
                  <a:schemeClr val="accent1"/>
                </a:solidFill>
              </a:rPr>
              <a:t>95%</a:t>
            </a:r>
            <a:r>
              <a:rPr lang="en-US" sz="3200" b="1" noProof="0" dirty="0" smtClean="0">
                <a:solidFill>
                  <a:schemeClr val="accent5"/>
                </a:solidFill>
              </a:rPr>
              <a:t> </a:t>
            </a:r>
            <a:r>
              <a:rPr lang="en-US" sz="3200" noProof="0" dirty="0" smtClean="0"/>
              <a:t>of households have access to an </a:t>
            </a:r>
            <a:r>
              <a:rPr lang="en-US" sz="3200" b="1" noProof="0" dirty="0" smtClean="0">
                <a:solidFill>
                  <a:schemeClr val="accent1"/>
                </a:solidFill>
              </a:rPr>
              <a:t>improved water source</a:t>
            </a:r>
            <a:r>
              <a:rPr lang="en-US" sz="3200" noProof="0" dirty="0" smtClean="0"/>
              <a:t>.</a:t>
            </a:r>
          </a:p>
          <a:p>
            <a:pPr>
              <a:spcBef>
                <a:spcPts val="0"/>
              </a:spcBef>
              <a:spcAft>
                <a:spcPts val="1800"/>
              </a:spcAft>
              <a:buClr>
                <a:schemeClr val="tx1"/>
              </a:buClr>
            </a:pPr>
            <a:r>
              <a:rPr lang="en-US" sz="3200" b="1" noProof="0" dirty="0" smtClean="0">
                <a:solidFill>
                  <a:schemeClr val="accent1"/>
                </a:solidFill>
              </a:rPr>
              <a:t>76%</a:t>
            </a:r>
            <a:r>
              <a:rPr lang="en-US" sz="3200" b="1" noProof="0" dirty="0" smtClean="0">
                <a:solidFill>
                  <a:schemeClr val="accent5"/>
                </a:solidFill>
              </a:rPr>
              <a:t> </a:t>
            </a:r>
            <a:r>
              <a:rPr lang="en-US" sz="3200" noProof="0" dirty="0" smtClean="0"/>
              <a:t>of households use </a:t>
            </a:r>
            <a:r>
              <a:rPr lang="en-US" sz="3200" b="1" noProof="0" dirty="0" smtClean="0">
                <a:solidFill>
                  <a:schemeClr val="accent1"/>
                </a:solidFill>
              </a:rPr>
              <a:t>improved sanitation facilities</a:t>
            </a:r>
            <a:r>
              <a:rPr lang="en-US" sz="3200" noProof="0" dirty="0" smtClean="0"/>
              <a:t>.</a:t>
            </a:r>
          </a:p>
          <a:p>
            <a:pPr>
              <a:spcBef>
                <a:spcPts val="0"/>
              </a:spcBef>
              <a:spcAft>
                <a:spcPts val="1800"/>
              </a:spcAft>
              <a:buClr>
                <a:schemeClr val="tx1"/>
              </a:buClr>
            </a:pPr>
            <a:r>
              <a:rPr lang="en-US" sz="3200" b="1" noProof="0" dirty="0" smtClean="0">
                <a:solidFill>
                  <a:schemeClr val="accent1"/>
                </a:solidFill>
              </a:rPr>
              <a:t>93% </a:t>
            </a:r>
            <a:r>
              <a:rPr lang="en-US" sz="3200" noProof="0" dirty="0" smtClean="0"/>
              <a:t>of households have </a:t>
            </a:r>
            <a:r>
              <a:rPr lang="en-US" sz="3200" b="1" noProof="0" dirty="0" smtClean="0">
                <a:solidFill>
                  <a:schemeClr val="accent1"/>
                </a:solidFill>
              </a:rPr>
              <a:t>electricity</a:t>
            </a:r>
            <a:r>
              <a:rPr lang="en-US" sz="3200" noProof="0" dirty="0" smtClean="0"/>
              <a:t>.</a:t>
            </a:r>
          </a:p>
          <a:p>
            <a:pPr>
              <a:spcBef>
                <a:spcPts val="0"/>
              </a:spcBef>
              <a:spcAft>
                <a:spcPts val="1800"/>
              </a:spcAft>
              <a:buClr>
                <a:schemeClr val="tx1"/>
              </a:buClr>
            </a:pPr>
            <a:r>
              <a:rPr lang="en-US" sz="3200" b="1" noProof="0" dirty="0" smtClean="0">
                <a:solidFill>
                  <a:schemeClr val="accent1"/>
                </a:solidFill>
              </a:rPr>
              <a:t>32%</a:t>
            </a:r>
            <a:r>
              <a:rPr lang="en-US" sz="3200" b="1" noProof="0" dirty="0" smtClean="0">
                <a:solidFill>
                  <a:schemeClr val="accent5"/>
                </a:solidFill>
              </a:rPr>
              <a:t> </a:t>
            </a:r>
            <a:r>
              <a:rPr lang="en-US" sz="3200" noProof="0" dirty="0" smtClean="0"/>
              <a:t>of women have </a:t>
            </a:r>
            <a:r>
              <a:rPr lang="en-US" sz="3200" b="1" dirty="0" smtClean="0">
                <a:solidFill>
                  <a:schemeClr val="accent1"/>
                </a:solidFill>
              </a:rPr>
              <a:t>college education</a:t>
            </a:r>
            <a:r>
              <a:rPr lang="en-US" sz="3200" noProof="0" dirty="0" smtClean="0"/>
              <a:t>.</a:t>
            </a:r>
          </a:p>
          <a:p>
            <a:pPr>
              <a:spcBef>
                <a:spcPts val="0"/>
              </a:spcBef>
              <a:spcAft>
                <a:spcPts val="1800"/>
              </a:spcAft>
              <a:buClr>
                <a:schemeClr val="tx1"/>
              </a:buClr>
            </a:pPr>
            <a:r>
              <a:rPr lang="en-US" sz="3200" b="1" noProof="0" smtClean="0">
                <a:solidFill>
                  <a:schemeClr val="accent1"/>
                </a:solidFill>
              </a:rPr>
              <a:t>46%</a:t>
            </a:r>
            <a:r>
              <a:rPr lang="en-US" sz="3200" b="1" noProof="0" smtClean="0">
                <a:solidFill>
                  <a:schemeClr val="accent5"/>
                </a:solidFill>
              </a:rPr>
              <a:t> </a:t>
            </a:r>
            <a:r>
              <a:rPr lang="en-US" sz="3200" noProof="0" dirty="0" smtClean="0"/>
              <a:t>of women </a:t>
            </a:r>
            <a:r>
              <a:rPr lang="en-US" sz="3200" b="1" noProof="0" dirty="0" smtClean="0">
                <a:solidFill>
                  <a:schemeClr val="accent1"/>
                </a:solidFill>
              </a:rPr>
              <a:t>worked in the past 7 days.</a:t>
            </a:r>
            <a:endParaRPr lang="en-US" sz="3200" b="1" noProof="0" dirty="0">
              <a:solidFill>
                <a:schemeClr val="accent1"/>
              </a:solidFill>
            </a:endParaRPr>
          </a:p>
        </p:txBody>
      </p:sp>
    </p:spTree>
    <p:extLst>
      <p:ext uri="{BB962C8B-B14F-4D97-AF65-F5344CB8AC3E}">
        <p14:creationId xmlns:p14="http://schemas.microsoft.com/office/powerpoint/2010/main" val="5197824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Objective</a:t>
            </a:r>
            <a:endParaRPr lang="en-US" dirty="0"/>
          </a:p>
        </p:txBody>
      </p:sp>
      <p:sp>
        <p:nvSpPr>
          <p:cNvPr id="3" name="Content Placeholder 2"/>
          <p:cNvSpPr>
            <a:spLocks noGrp="1"/>
          </p:cNvSpPr>
          <p:nvPr>
            <p:ph idx="1"/>
          </p:nvPr>
        </p:nvSpPr>
        <p:spPr/>
        <p:txBody>
          <a:bodyPr>
            <a:normAutofit/>
          </a:bodyPr>
          <a:lstStyle/>
          <a:p>
            <a:pPr>
              <a:spcBef>
                <a:spcPts val="0"/>
              </a:spcBef>
              <a:spcAft>
                <a:spcPts val="1800"/>
              </a:spcAft>
            </a:pPr>
            <a:r>
              <a:rPr lang="en-US" sz="3200" dirty="0" smtClean="0"/>
              <a:t>The main objective of the </a:t>
            </a:r>
            <a:r>
              <a:rPr lang="en-US" sz="3200" dirty="0"/>
              <a:t>NDHS 2017 is </a:t>
            </a:r>
            <a:r>
              <a:rPr lang="en-US" sz="3200" dirty="0" smtClean="0"/>
              <a:t>to provide current estimates on fertility levels, marriage, sexual activity, family planning, nutrition, childhood mortality, maternal and child health, violence against women, and HIV/AIDS and other STIs.</a:t>
            </a:r>
          </a:p>
          <a:p>
            <a:pPr>
              <a:spcBef>
                <a:spcPts val="0"/>
              </a:spcBef>
              <a:spcAft>
                <a:spcPts val="1800"/>
              </a:spcAft>
            </a:pPr>
            <a:r>
              <a:rPr lang="en-US" sz="3200" dirty="0" smtClean="0"/>
              <a:t>This information is essential for program managers and policymakers to evaluate and design programs and strategies for improving the health of the country.</a:t>
            </a:r>
            <a:endParaRPr lang="en-US" sz="3200" dirty="0"/>
          </a:p>
        </p:txBody>
      </p:sp>
    </p:spTree>
    <p:extLst>
      <p:ext uri="{BB962C8B-B14F-4D97-AF65-F5344CB8AC3E}">
        <p14:creationId xmlns:p14="http://schemas.microsoft.com/office/powerpoint/2010/main" val="36417260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Fertility</a:t>
            </a:r>
            <a:endParaRPr lang="en-US"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88805"/>
            <a:ext cx="4418729" cy="3048000"/>
          </a:xfrm>
        </p:spPr>
        <p:txBody>
          <a:bodyPr>
            <a:normAutofit/>
          </a:bodyPr>
          <a:lstStyle/>
          <a:p>
            <a:pPr>
              <a:buClr>
                <a:schemeClr val="tx1"/>
              </a:buClr>
            </a:pPr>
            <a:r>
              <a:rPr lang="en-US" sz="3200" b="1" noProof="0" dirty="0" smtClean="0">
                <a:solidFill>
                  <a:schemeClr val="accent1"/>
                </a:solidFill>
              </a:rPr>
              <a:t>Levels, trends, and differentials</a:t>
            </a:r>
          </a:p>
          <a:p>
            <a:r>
              <a:rPr lang="en-US" sz="3200" noProof="0" dirty="0" smtClean="0"/>
              <a:t>Determinants of fertility</a:t>
            </a:r>
          </a:p>
          <a:p>
            <a:r>
              <a:rPr lang="en-US" sz="3200" noProof="0" dirty="0" smtClean="0"/>
              <a:t>Fertility preferences and ideal family size</a:t>
            </a:r>
          </a:p>
        </p:txBody>
      </p:sp>
    </p:spTree>
    <p:extLst>
      <p:ext uri="{BB962C8B-B14F-4D97-AF65-F5344CB8AC3E}">
        <p14:creationId xmlns:p14="http://schemas.microsoft.com/office/powerpoint/2010/main" val="298519352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US" noProof="0" dirty="0" smtClean="0"/>
              <a:t>Fertility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4909580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Tree>
    <p:extLst>
      <p:ext uri="{BB962C8B-B14F-4D97-AF65-F5344CB8AC3E}">
        <p14:creationId xmlns:p14="http://schemas.microsoft.com/office/powerpoint/2010/main" val="233668439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US" noProof="0" dirty="0" smtClean="0"/>
              <a:t>Fertility by Wealth</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06317221"/>
              </p:ext>
            </p:extLst>
          </p:nvPr>
        </p:nvGraphicFramePr>
        <p:xfrm>
          <a:off x="461963" y="1606550"/>
          <a:ext cx="8256587" cy="44636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
        <p:nvSpPr>
          <p:cNvPr id="5" name="Right Arrow 4"/>
          <p:cNvSpPr/>
          <p:nvPr/>
        </p:nvSpPr>
        <p:spPr>
          <a:xfrm>
            <a:off x="1872343" y="6422571"/>
            <a:ext cx="5497286" cy="293915"/>
          </a:xfrm>
          <a:prstGeom prst="rightArrow">
            <a:avLst/>
          </a:prstGeom>
          <a:solidFill>
            <a:schemeClr val="accent3"/>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TextBox 5"/>
          <p:cNvSpPr txBox="1"/>
          <p:nvPr/>
        </p:nvSpPr>
        <p:spPr>
          <a:xfrm>
            <a:off x="461963" y="6206933"/>
            <a:ext cx="1415143" cy="646331"/>
          </a:xfrm>
          <a:prstGeom prst="rect">
            <a:avLst/>
          </a:prstGeom>
          <a:noFill/>
        </p:spPr>
        <p:txBody>
          <a:bodyPr wrap="square" rtlCol="0">
            <a:spAutoFit/>
          </a:bodyPr>
          <a:lstStyle/>
          <a:p>
            <a:pPr algn="ctr"/>
            <a:r>
              <a:rPr lang="en-US" i="1" dirty="0" smtClean="0">
                <a:solidFill>
                  <a:prstClr val="black"/>
                </a:solidFill>
              </a:rPr>
              <a:t>Poorest</a:t>
            </a:r>
          </a:p>
          <a:p>
            <a:pPr algn="ctr"/>
            <a:r>
              <a:rPr lang="en-US" i="1" dirty="0" smtClean="0">
                <a:solidFill>
                  <a:prstClr val="black"/>
                </a:solidFill>
              </a:rPr>
              <a:t>households</a:t>
            </a:r>
            <a:endParaRPr lang="en-US" i="1" dirty="0">
              <a:solidFill>
                <a:prstClr val="black"/>
              </a:solidFill>
            </a:endParaRPr>
          </a:p>
        </p:txBody>
      </p:sp>
      <p:sp>
        <p:nvSpPr>
          <p:cNvPr id="8" name="TextBox 7"/>
          <p:cNvSpPr txBox="1"/>
          <p:nvPr/>
        </p:nvSpPr>
        <p:spPr>
          <a:xfrm>
            <a:off x="7303407" y="6211007"/>
            <a:ext cx="1415143" cy="646331"/>
          </a:xfrm>
          <a:prstGeom prst="rect">
            <a:avLst/>
          </a:prstGeom>
          <a:noFill/>
        </p:spPr>
        <p:txBody>
          <a:bodyPr wrap="square" rtlCol="0">
            <a:spAutoFit/>
          </a:bodyPr>
          <a:lstStyle/>
          <a:p>
            <a:pPr algn="ctr"/>
            <a:r>
              <a:rPr lang="en-US" i="1" dirty="0" smtClean="0">
                <a:solidFill>
                  <a:prstClr val="black"/>
                </a:solidFill>
              </a:rPr>
              <a:t>Wealthiest</a:t>
            </a:r>
          </a:p>
          <a:p>
            <a:pPr algn="ctr"/>
            <a:r>
              <a:rPr lang="en-US" i="1" dirty="0" smtClean="0">
                <a:solidFill>
                  <a:prstClr val="black"/>
                </a:solidFill>
              </a:rPr>
              <a:t>households</a:t>
            </a:r>
            <a:endParaRPr lang="en-US" i="1" dirty="0">
              <a:solidFill>
                <a:prstClr val="black"/>
              </a:solidFill>
            </a:endParaRPr>
          </a:p>
        </p:txBody>
      </p:sp>
    </p:spTree>
    <p:extLst>
      <p:ext uri="{BB962C8B-B14F-4D97-AF65-F5344CB8AC3E}">
        <p14:creationId xmlns:p14="http://schemas.microsoft.com/office/powerpoint/2010/main" val="69402527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45093" y="1"/>
            <a:ext cx="4098906" cy="967074"/>
          </a:xfrm>
        </p:spPr>
        <p:txBody>
          <a:bodyPr>
            <a:normAutofit/>
          </a:bodyPr>
          <a:lstStyle/>
          <a:p>
            <a:r>
              <a:rPr lang="en-US" sz="4000" dirty="0" smtClean="0"/>
              <a:t>Fertility by Region</a:t>
            </a:r>
            <a:endParaRPr lang="en-US" sz="4000" dirty="0"/>
          </a:p>
        </p:txBody>
      </p:sp>
      <p:sp>
        <p:nvSpPr>
          <p:cNvPr id="6" name="Freeform 5"/>
          <p:cNvSpPr>
            <a:spLocks noEditPoints="1"/>
          </p:cNvSpPr>
          <p:nvPr/>
        </p:nvSpPr>
        <p:spPr bwMode="auto">
          <a:xfrm>
            <a:off x="2217894" y="1085132"/>
            <a:ext cx="484522" cy="1180158"/>
          </a:xfrm>
          <a:custGeom>
            <a:avLst/>
            <a:gdLst>
              <a:gd name="T0" fmla="*/ 67 w 280"/>
              <a:gd name="T1" fmla="*/ 562 h 682"/>
              <a:gd name="T2" fmla="*/ 38 w 280"/>
              <a:gd name="T3" fmla="*/ 546 h 682"/>
              <a:gd name="T4" fmla="*/ 44 w 280"/>
              <a:gd name="T5" fmla="*/ 526 h 682"/>
              <a:gd name="T6" fmla="*/ 61 w 280"/>
              <a:gd name="T7" fmla="*/ 550 h 682"/>
              <a:gd name="T8" fmla="*/ 42 w 280"/>
              <a:gd name="T9" fmla="*/ 538 h 682"/>
              <a:gd name="T10" fmla="*/ 52 w 280"/>
              <a:gd name="T11" fmla="*/ 526 h 682"/>
              <a:gd name="T12" fmla="*/ 48 w 280"/>
              <a:gd name="T13" fmla="*/ 513 h 682"/>
              <a:gd name="T14" fmla="*/ 38 w 280"/>
              <a:gd name="T15" fmla="*/ 518 h 682"/>
              <a:gd name="T16" fmla="*/ 148 w 280"/>
              <a:gd name="T17" fmla="*/ 262 h 682"/>
              <a:gd name="T18" fmla="*/ 149 w 280"/>
              <a:gd name="T19" fmla="*/ 258 h 682"/>
              <a:gd name="T20" fmla="*/ 152 w 280"/>
              <a:gd name="T21" fmla="*/ 166 h 682"/>
              <a:gd name="T22" fmla="*/ 268 w 280"/>
              <a:gd name="T23" fmla="*/ 21 h 682"/>
              <a:gd name="T24" fmla="*/ 274 w 280"/>
              <a:gd name="T25" fmla="*/ 80 h 682"/>
              <a:gd name="T26" fmla="*/ 271 w 280"/>
              <a:gd name="T27" fmla="*/ 141 h 682"/>
              <a:gd name="T28" fmla="*/ 222 w 280"/>
              <a:gd name="T29" fmla="*/ 185 h 682"/>
              <a:gd name="T30" fmla="*/ 169 w 280"/>
              <a:gd name="T31" fmla="*/ 238 h 682"/>
              <a:gd name="T32" fmla="*/ 191 w 280"/>
              <a:gd name="T33" fmla="*/ 266 h 682"/>
              <a:gd name="T34" fmla="*/ 196 w 280"/>
              <a:gd name="T35" fmla="*/ 310 h 682"/>
              <a:gd name="T36" fmla="*/ 249 w 280"/>
              <a:gd name="T37" fmla="*/ 343 h 682"/>
              <a:gd name="T38" fmla="*/ 246 w 280"/>
              <a:gd name="T39" fmla="*/ 401 h 682"/>
              <a:gd name="T40" fmla="*/ 194 w 280"/>
              <a:gd name="T41" fmla="*/ 475 h 682"/>
              <a:gd name="T42" fmla="*/ 202 w 280"/>
              <a:gd name="T43" fmla="*/ 564 h 682"/>
              <a:gd name="T44" fmla="*/ 249 w 280"/>
              <a:gd name="T45" fmla="*/ 564 h 682"/>
              <a:gd name="T46" fmla="*/ 260 w 280"/>
              <a:gd name="T47" fmla="*/ 619 h 682"/>
              <a:gd name="T48" fmla="*/ 211 w 280"/>
              <a:gd name="T49" fmla="*/ 637 h 682"/>
              <a:gd name="T50" fmla="*/ 183 w 280"/>
              <a:gd name="T51" fmla="*/ 661 h 682"/>
              <a:gd name="T52" fmla="*/ 148 w 280"/>
              <a:gd name="T53" fmla="*/ 655 h 682"/>
              <a:gd name="T54" fmla="*/ 123 w 280"/>
              <a:gd name="T55" fmla="*/ 674 h 682"/>
              <a:gd name="T56" fmla="*/ 86 w 280"/>
              <a:gd name="T57" fmla="*/ 649 h 682"/>
              <a:gd name="T58" fmla="*/ 37 w 280"/>
              <a:gd name="T59" fmla="*/ 643 h 682"/>
              <a:gd name="T60" fmla="*/ 20 w 280"/>
              <a:gd name="T61" fmla="*/ 615 h 682"/>
              <a:gd name="T62" fmla="*/ 0 w 280"/>
              <a:gd name="T63" fmla="*/ 614 h 682"/>
              <a:gd name="T64" fmla="*/ 3 w 280"/>
              <a:gd name="T65" fmla="*/ 581 h 682"/>
              <a:gd name="T66" fmla="*/ 6 w 280"/>
              <a:gd name="T67" fmla="*/ 550 h 682"/>
              <a:gd name="T68" fmla="*/ 20 w 280"/>
              <a:gd name="T69" fmla="*/ 522 h 682"/>
              <a:gd name="T70" fmla="*/ 39 w 280"/>
              <a:gd name="T71" fmla="*/ 522 h 682"/>
              <a:gd name="T72" fmla="*/ 34 w 280"/>
              <a:gd name="T73" fmla="*/ 551 h 682"/>
              <a:gd name="T74" fmla="*/ 58 w 280"/>
              <a:gd name="T75" fmla="*/ 562 h 682"/>
              <a:gd name="T76" fmla="*/ 77 w 280"/>
              <a:gd name="T77" fmla="*/ 568 h 682"/>
              <a:gd name="T78" fmla="*/ 78 w 280"/>
              <a:gd name="T79" fmla="*/ 584 h 682"/>
              <a:gd name="T80" fmla="*/ 105 w 280"/>
              <a:gd name="T81" fmla="*/ 598 h 682"/>
              <a:gd name="T82" fmla="*/ 143 w 280"/>
              <a:gd name="T83" fmla="*/ 581 h 682"/>
              <a:gd name="T84" fmla="*/ 148 w 280"/>
              <a:gd name="T85" fmla="*/ 547 h 682"/>
              <a:gd name="T86" fmla="*/ 135 w 280"/>
              <a:gd name="T87" fmla="*/ 537 h 682"/>
              <a:gd name="T88" fmla="*/ 130 w 280"/>
              <a:gd name="T89" fmla="*/ 494 h 682"/>
              <a:gd name="T90" fmla="*/ 124 w 280"/>
              <a:gd name="T91" fmla="*/ 465 h 682"/>
              <a:gd name="T92" fmla="*/ 135 w 280"/>
              <a:gd name="T93" fmla="*/ 437 h 682"/>
              <a:gd name="T94" fmla="*/ 145 w 280"/>
              <a:gd name="T95" fmla="*/ 407 h 682"/>
              <a:gd name="T96" fmla="*/ 160 w 280"/>
              <a:gd name="T97" fmla="*/ 369 h 682"/>
              <a:gd name="T98" fmla="*/ 150 w 280"/>
              <a:gd name="T99" fmla="*/ 330 h 682"/>
              <a:gd name="T100" fmla="*/ 157 w 280"/>
              <a:gd name="T101" fmla="*/ 300 h 682"/>
              <a:gd name="T102" fmla="*/ 156 w 280"/>
              <a:gd name="T103" fmla="*/ 272 h 682"/>
              <a:gd name="T104" fmla="*/ 145 w 280"/>
              <a:gd name="T105" fmla="*/ 254 h 682"/>
              <a:gd name="T106" fmla="*/ 141 w 280"/>
              <a:gd name="T107" fmla="*/ 228 h 682"/>
              <a:gd name="T108" fmla="*/ 154 w 280"/>
              <a:gd name="T109" fmla="*/ 211 h 682"/>
              <a:gd name="T110" fmla="*/ 160 w 280"/>
              <a:gd name="T111" fmla="*/ 190 h 682"/>
              <a:gd name="T112" fmla="*/ 160 w 280"/>
              <a:gd name="T113" fmla="*/ 165 h 682"/>
              <a:gd name="T114" fmla="*/ 167 w 280"/>
              <a:gd name="T115" fmla="*/ 136 h 682"/>
              <a:gd name="T116" fmla="*/ 182 w 280"/>
              <a:gd name="T117" fmla="*/ 97 h 682"/>
              <a:gd name="T118" fmla="*/ 194 w 280"/>
              <a:gd name="T119" fmla="*/ 60 h 682"/>
              <a:gd name="T120" fmla="*/ 194 w 280"/>
              <a:gd name="T121" fmla="*/ 30 h 682"/>
              <a:gd name="T122" fmla="*/ 233 w 280"/>
              <a:gd name="T123" fmla="*/ 24 h 682"/>
              <a:gd name="T124" fmla="*/ 253 w 280"/>
              <a:gd name="T125" fmla="*/ 3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682">
                <a:moveTo>
                  <a:pt x="6" y="632"/>
                </a:moveTo>
                <a:lnTo>
                  <a:pt x="6" y="634"/>
                </a:lnTo>
                <a:lnTo>
                  <a:pt x="6" y="632"/>
                </a:lnTo>
                <a:close/>
                <a:moveTo>
                  <a:pt x="81" y="584"/>
                </a:moveTo>
                <a:lnTo>
                  <a:pt x="80" y="584"/>
                </a:lnTo>
                <a:lnTo>
                  <a:pt x="81" y="584"/>
                </a:lnTo>
                <a:close/>
                <a:moveTo>
                  <a:pt x="85" y="579"/>
                </a:moveTo>
                <a:lnTo>
                  <a:pt x="85" y="580"/>
                </a:lnTo>
                <a:lnTo>
                  <a:pt x="86" y="580"/>
                </a:lnTo>
                <a:lnTo>
                  <a:pt x="86" y="581"/>
                </a:lnTo>
                <a:lnTo>
                  <a:pt x="85" y="581"/>
                </a:lnTo>
                <a:lnTo>
                  <a:pt x="84" y="581"/>
                </a:lnTo>
                <a:lnTo>
                  <a:pt x="82" y="581"/>
                </a:lnTo>
                <a:lnTo>
                  <a:pt x="82" y="580"/>
                </a:lnTo>
                <a:lnTo>
                  <a:pt x="82" y="579"/>
                </a:lnTo>
                <a:lnTo>
                  <a:pt x="84" y="579"/>
                </a:lnTo>
                <a:lnTo>
                  <a:pt x="85" y="579"/>
                </a:lnTo>
                <a:close/>
                <a:moveTo>
                  <a:pt x="84" y="579"/>
                </a:moveTo>
                <a:lnTo>
                  <a:pt x="82" y="579"/>
                </a:lnTo>
                <a:lnTo>
                  <a:pt x="82" y="577"/>
                </a:lnTo>
                <a:lnTo>
                  <a:pt x="84" y="577"/>
                </a:lnTo>
                <a:lnTo>
                  <a:pt x="84" y="579"/>
                </a:lnTo>
                <a:close/>
                <a:moveTo>
                  <a:pt x="84" y="573"/>
                </a:moveTo>
                <a:lnTo>
                  <a:pt x="84" y="572"/>
                </a:lnTo>
                <a:lnTo>
                  <a:pt x="85" y="573"/>
                </a:lnTo>
                <a:lnTo>
                  <a:pt x="84" y="573"/>
                </a:lnTo>
                <a:close/>
                <a:moveTo>
                  <a:pt x="65" y="560"/>
                </a:moveTo>
                <a:lnTo>
                  <a:pt x="65" y="562"/>
                </a:lnTo>
                <a:lnTo>
                  <a:pt x="67" y="562"/>
                </a:lnTo>
                <a:lnTo>
                  <a:pt x="67" y="560"/>
                </a:lnTo>
                <a:lnTo>
                  <a:pt x="67" y="562"/>
                </a:lnTo>
                <a:lnTo>
                  <a:pt x="67" y="563"/>
                </a:lnTo>
                <a:lnTo>
                  <a:pt x="65" y="562"/>
                </a:lnTo>
                <a:lnTo>
                  <a:pt x="64" y="562"/>
                </a:lnTo>
                <a:lnTo>
                  <a:pt x="64" y="560"/>
                </a:lnTo>
                <a:lnTo>
                  <a:pt x="65" y="560"/>
                </a:lnTo>
                <a:close/>
                <a:moveTo>
                  <a:pt x="64" y="559"/>
                </a:moveTo>
                <a:lnTo>
                  <a:pt x="64" y="560"/>
                </a:lnTo>
                <a:lnTo>
                  <a:pt x="64" y="559"/>
                </a:lnTo>
                <a:close/>
                <a:moveTo>
                  <a:pt x="58" y="558"/>
                </a:moveTo>
                <a:lnTo>
                  <a:pt x="58" y="559"/>
                </a:lnTo>
                <a:lnTo>
                  <a:pt x="56" y="559"/>
                </a:lnTo>
                <a:lnTo>
                  <a:pt x="56" y="558"/>
                </a:lnTo>
                <a:lnTo>
                  <a:pt x="58" y="558"/>
                </a:lnTo>
                <a:close/>
                <a:moveTo>
                  <a:pt x="67" y="559"/>
                </a:moveTo>
                <a:lnTo>
                  <a:pt x="67" y="560"/>
                </a:lnTo>
                <a:lnTo>
                  <a:pt x="67" y="559"/>
                </a:lnTo>
                <a:lnTo>
                  <a:pt x="67" y="560"/>
                </a:lnTo>
                <a:lnTo>
                  <a:pt x="65" y="560"/>
                </a:lnTo>
                <a:lnTo>
                  <a:pt x="65" y="559"/>
                </a:lnTo>
                <a:lnTo>
                  <a:pt x="65" y="558"/>
                </a:lnTo>
                <a:lnTo>
                  <a:pt x="67" y="556"/>
                </a:lnTo>
                <a:lnTo>
                  <a:pt x="68" y="556"/>
                </a:lnTo>
                <a:lnTo>
                  <a:pt x="68" y="558"/>
                </a:lnTo>
                <a:lnTo>
                  <a:pt x="67" y="559"/>
                </a:lnTo>
                <a:close/>
                <a:moveTo>
                  <a:pt x="39" y="547"/>
                </a:moveTo>
                <a:lnTo>
                  <a:pt x="38" y="547"/>
                </a:lnTo>
                <a:lnTo>
                  <a:pt x="38" y="546"/>
                </a:lnTo>
                <a:lnTo>
                  <a:pt x="39" y="547"/>
                </a:lnTo>
                <a:close/>
                <a:moveTo>
                  <a:pt x="41" y="545"/>
                </a:moveTo>
                <a:lnTo>
                  <a:pt x="39" y="545"/>
                </a:lnTo>
                <a:lnTo>
                  <a:pt x="41" y="545"/>
                </a:lnTo>
                <a:close/>
                <a:moveTo>
                  <a:pt x="64" y="545"/>
                </a:moveTo>
                <a:lnTo>
                  <a:pt x="63" y="545"/>
                </a:lnTo>
                <a:lnTo>
                  <a:pt x="63" y="543"/>
                </a:lnTo>
                <a:lnTo>
                  <a:pt x="64" y="543"/>
                </a:lnTo>
                <a:lnTo>
                  <a:pt x="64" y="545"/>
                </a:lnTo>
                <a:close/>
                <a:moveTo>
                  <a:pt x="41" y="534"/>
                </a:moveTo>
                <a:lnTo>
                  <a:pt x="39" y="534"/>
                </a:lnTo>
                <a:lnTo>
                  <a:pt x="39" y="535"/>
                </a:lnTo>
                <a:lnTo>
                  <a:pt x="39" y="534"/>
                </a:lnTo>
                <a:lnTo>
                  <a:pt x="41" y="534"/>
                </a:lnTo>
                <a:close/>
                <a:moveTo>
                  <a:pt x="42" y="534"/>
                </a:moveTo>
                <a:lnTo>
                  <a:pt x="42" y="533"/>
                </a:lnTo>
                <a:lnTo>
                  <a:pt x="42" y="534"/>
                </a:lnTo>
                <a:close/>
                <a:moveTo>
                  <a:pt x="63" y="533"/>
                </a:moveTo>
                <a:lnTo>
                  <a:pt x="64" y="533"/>
                </a:lnTo>
                <a:lnTo>
                  <a:pt x="63" y="533"/>
                </a:lnTo>
                <a:close/>
                <a:moveTo>
                  <a:pt x="46" y="529"/>
                </a:moveTo>
                <a:lnTo>
                  <a:pt x="44" y="529"/>
                </a:lnTo>
                <a:lnTo>
                  <a:pt x="44" y="528"/>
                </a:lnTo>
                <a:lnTo>
                  <a:pt x="44" y="526"/>
                </a:lnTo>
                <a:lnTo>
                  <a:pt x="46" y="528"/>
                </a:lnTo>
                <a:lnTo>
                  <a:pt x="46" y="529"/>
                </a:lnTo>
                <a:close/>
                <a:moveTo>
                  <a:pt x="44" y="528"/>
                </a:moveTo>
                <a:lnTo>
                  <a:pt x="43" y="528"/>
                </a:lnTo>
                <a:lnTo>
                  <a:pt x="44" y="526"/>
                </a:lnTo>
                <a:lnTo>
                  <a:pt x="44" y="528"/>
                </a:lnTo>
                <a:close/>
                <a:moveTo>
                  <a:pt x="55" y="526"/>
                </a:moveTo>
                <a:lnTo>
                  <a:pt x="55" y="528"/>
                </a:lnTo>
                <a:lnTo>
                  <a:pt x="56" y="528"/>
                </a:lnTo>
                <a:lnTo>
                  <a:pt x="58" y="529"/>
                </a:lnTo>
                <a:lnTo>
                  <a:pt x="58" y="530"/>
                </a:lnTo>
                <a:lnTo>
                  <a:pt x="56" y="531"/>
                </a:lnTo>
                <a:lnTo>
                  <a:pt x="58" y="531"/>
                </a:lnTo>
                <a:lnTo>
                  <a:pt x="58" y="533"/>
                </a:lnTo>
                <a:lnTo>
                  <a:pt x="59" y="533"/>
                </a:lnTo>
                <a:lnTo>
                  <a:pt x="60" y="534"/>
                </a:lnTo>
                <a:lnTo>
                  <a:pt x="61" y="534"/>
                </a:lnTo>
                <a:lnTo>
                  <a:pt x="63" y="534"/>
                </a:lnTo>
                <a:lnTo>
                  <a:pt x="63" y="535"/>
                </a:lnTo>
                <a:lnTo>
                  <a:pt x="60" y="537"/>
                </a:lnTo>
                <a:lnTo>
                  <a:pt x="60" y="538"/>
                </a:lnTo>
                <a:lnTo>
                  <a:pt x="60" y="539"/>
                </a:lnTo>
                <a:lnTo>
                  <a:pt x="59" y="539"/>
                </a:lnTo>
                <a:lnTo>
                  <a:pt x="59" y="541"/>
                </a:lnTo>
                <a:lnTo>
                  <a:pt x="58" y="541"/>
                </a:lnTo>
                <a:lnTo>
                  <a:pt x="58" y="542"/>
                </a:lnTo>
                <a:lnTo>
                  <a:pt x="58" y="543"/>
                </a:lnTo>
                <a:lnTo>
                  <a:pt x="58" y="545"/>
                </a:lnTo>
                <a:lnTo>
                  <a:pt x="59" y="545"/>
                </a:lnTo>
                <a:lnTo>
                  <a:pt x="59" y="546"/>
                </a:lnTo>
                <a:lnTo>
                  <a:pt x="59" y="547"/>
                </a:lnTo>
                <a:lnTo>
                  <a:pt x="60" y="547"/>
                </a:lnTo>
                <a:lnTo>
                  <a:pt x="61" y="548"/>
                </a:lnTo>
                <a:lnTo>
                  <a:pt x="61" y="550"/>
                </a:lnTo>
                <a:lnTo>
                  <a:pt x="61" y="551"/>
                </a:lnTo>
                <a:lnTo>
                  <a:pt x="61" y="552"/>
                </a:lnTo>
                <a:lnTo>
                  <a:pt x="60" y="552"/>
                </a:lnTo>
                <a:lnTo>
                  <a:pt x="60" y="554"/>
                </a:lnTo>
                <a:lnTo>
                  <a:pt x="59" y="554"/>
                </a:lnTo>
                <a:lnTo>
                  <a:pt x="58" y="554"/>
                </a:lnTo>
                <a:lnTo>
                  <a:pt x="56" y="555"/>
                </a:lnTo>
                <a:lnTo>
                  <a:pt x="55" y="555"/>
                </a:lnTo>
                <a:lnTo>
                  <a:pt x="55" y="554"/>
                </a:lnTo>
                <a:lnTo>
                  <a:pt x="55" y="552"/>
                </a:lnTo>
                <a:lnTo>
                  <a:pt x="54" y="551"/>
                </a:lnTo>
                <a:lnTo>
                  <a:pt x="52" y="551"/>
                </a:lnTo>
                <a:lnTo>
                  <a:pt x="52" y="550"/>
                </a:lnTo>
                <a:lnTo>
                  <a:pt x="52" y="548"/>
                </a:lnTo>
                <a:lnTo>
                  <a:pt x="51" y="548"/>
                </a:lnTo>
                <a:lnTo>
                  <a:pt x="51" y="547"/>
                </a:lnTo>
                <a:lnTo>
                  <a:pt x="50" y="547"/>
                </a:lnTo>
                <a:lnTo>
                  <a:pt x="48" y="546"/>
                </a:lnTo>
                <a:lnTo>
                  <a:pt x="47" y="546"/>
                </a:lnTo>
                <a:lnTo>
                  <a:pt x="46" y="546"/>
                </a:lnTo>
                <a:lnTo>
                  <a:pt x="46" y="545"/>
                </a:lnTo>
                <a:lnTo>
                  <a:pt x="47" y="545"/>
                </a:lnTo>
                <a:lnTo>
                  <a:pt x="47" y="543"/>
                </a:lnTo>
                <a:lnTo>
                  <a:pt x="46" y="541"/>
                </a:lnTo>
                <a:lnTo>
                  <a:pt x="44" y="541"/>
                </a:lnTo>
                <a:lnTo>
                  <a:pt x="43" y="541"/>
                </a:lnTo>
                <a:lnTo>
                  <a:pt x="43" y="539"/>
                </a:lnTo>
                <a:lnTo>
                  <a:pt x="43" y="538"/>
                </a:lnTo>
                <a:lnTo>
                  <a:pt x="42" y="538"/>
                </a:lnTo>
                <a:lnTo>
                  <a:pt x="42" y="539"/>
                </a:lnTo>
                <a:lnTo>
                  <a:pt x="41" y="539"/>
                </a:lnTo>
                <a:lnTo>
                  <a:pt x="41" y="541"/>
                </a:lnTo>
                <a:lnTo>
                  <a:pt x="39" y="541"/>
                </a:lnTo>
                <a:lnTo>
                  <a:pt x="39" y="539"/>
                </a:lnTo>
                <a:lnTo>
                  <a:pt x="39" y="538"/>
                </a:lnTo>
                <a:lnTo>
                  <a:pt x="38" y="538"/>
                </a:lnTo>
                <a:lnTo>
                  <a:pt x="38" y="537"/>
                </a:lnTo>
                <a:lnTo>
                  <a:pt x="39" y="537"/>
                </a:lnTo>
                <a:lnTo>
                  <a:pt x="39" y="535"/>
                </a:lnTo>
                <a:lnTo>
                  <a:pt x="41" y="535"/>
                </a:lnTo>
                <a:lnTo>
                  <a:pt x="42" y="535"/>
                </a:lnTo>
                <a:lnTo>
                  <a:pt x="43" y="534"/>
                </a:lnTo>
                <a:lnTo>
                  <a:pt x="43" y="533"/>
                </a:lnTo>
                <a:lnTo>
                  <a:pt x="43" y="531"/>
                </a:lnTo>
                <a:lnTo>
                  <a:pt x="44" y="531"/>
                </a:lnTo>
                <a:lnTo>
                  <a:pt x="44" y="530"/>
                </a:lnTo>
                <a:lnTo>
                  <a:pt x="46" y="530"/>
                </a:lnTo>
                <a:lnTo>
                  <a:pt x="47" y="530"/>
                </a:lnTo>
                <a:lnTo>
                  <a:pt x="47" y="533"/>
                </a:lnTo>
                <a:lnTo>
                  <a:pt x="48" y="533"/>
                </a:lnTo>
                <a:lnTo>
                  <a:pt x="48" y="531"/>
                </a:lnTo>
                <a:lnTo>
                  <a:pt x="50" y="531"/>
                </a:lnTo>
                <a:lnTo>
                  <a:pt x="50" y="530"/>
                </a:lnTo>
                <a:lnTo>
                  <a:pt x="50" y="529"/>
                </a:lnTo>
                <a:lnTo>
                  <a:pt x="48" y="528"/>
                </a:lnTo>
                <a:lnTo>
                  <a:pt x="50" y="526"/>
                </a:lnTo>
                <a:lnTo>
                  <a:pt x="51" y="526"/>
                </a:lnTo>
                <a:lnTo>
                  <a:pt x="52" y="526"/>
                </a:lnTo>
                <a:lnTo>
                  <a:pt x="54" y="526"/>
                </a:lnTo>
                <a:lnTo>
                  <a:pt x="55" y="526"/>
                </a:lnTo>
                <a:close/>
                <a:moveTo>
                  <a:pt x="44" y="525"/>
                </a:moveTo>
                <a:lnTo>
                  <a:pt x="43" y="525"/>
                </a:lnTo>
                <a:lnTo>
                  <a:pt x="44" y="525"/>
                </a:lnTo>
                <a:close/>
                <a:moveTo>
                  <a:pt x="55" y="525"/>
                </a:moveTo>
                <a:lnTo>
                  <a:pt x="54" y="524"/>
                </a:lnTo>
                <a:lnTo>
                  <a:pt x="55" y="522"/>
                </a:lnTo>
                <a:lnTo>
                  <a:pt x="55" y="524"/>
                </a:lnTo>
                <a:lnTo>
                  <a:pt x="55" y="525"/>
                </a:lnTo>
                <a:close/>
                <a:moveTo>
                  <a:pt x="48" y="522"/>
                </a:moveTo>
                <a:lnTo>
                  <a:pt x="50" y="522"/>
                </a:lnTo>
                <a:lnTo>
                  <a:pt x="48" y="524"/>
                </a:lnTo>
                <a:lnTo>
                  <a:pt x="47" y="525"/>
                </a:lnTo>
                <a:lnTo>
                  <a:pt x="46" y="526"/>
                </a:lnTo>
                <a:lnTo>
                  <a:pt x="44" y="526"/>
                </a:lnTo>
                <a:lnTo>
                  <a:pt x="44" y="524"/>
                </a:lnTo>
                <a:lnTo>
                  <a:pt x="46" y="522"/>
                </a:lnTo>
                <a:lnTo>
                  <a:pt x="47" y="522"/>
                </a:lnTo>
                <a:lnTo>
                  <a:pt x="48" y="522"/>
                </a:lnTo>
                <a:close/>
                <a:moveTo>
                  <a:pt x="42" y="521"/>
                </a:moveTo>
                <a:lnTo>
                  <a:pt x="41" y="521"/>
                </a:lnTo>
                <a:lnTo>
                  <a:pt x="42" y="521"/>
                </a:lnTo>
                <a:close/>
                <a:moveTo>
                  <a:pt x="50" y="514"/>
                </a:moveTo>
                <a:lnTo>
                  <a:pt x="48" y="514"/>
                </a:lnTo>
                <a:lnTo>
                  <a:pt x="48" y="513"/>
                </a:lnTo>
                <a:lnTo>
                  <a:pt x="50" y="513"/>
                </a:lnTo>
                <a:lnTo>
                  <a:pt x="50" y="514"/>
                </a:lnTo>
                <a:close/>
                <a:moveTo>
                  <a:pt x="48" y="513"/>
                </a:moveTo>
                <a:lnTo>
                  <a:pt x="48" y="514"/>
                </a:lnTo>
                <a:lnTo>
                  <a:pt x="47" y="514"/>
                </a:lnTo>
                <a:lnTo>
                  <a:pt x="48" y="513"/>
                </a:lnTo>
                <a:lnTo>
                  <a:pt x="48" y="512"/>
                </a:lnTo>
                <a:lnTo>
                  <a:pt x="50" y="512"/>
                </a:lnTo>
                <a:lnTo>
                  <a:pt x="50" y="513"/>
                </a:lnTo>
                <a:lnTo>
                  <a:pt x="48" y="513"/>
                </a:lnTo>
                <a:close/>
                <a:moveTo>
                  <a:pt x="43" y="509"/>
                </a:moveTo>
                <a:lnTo>
                  <a:pt x="44" y="511"/>
                </a:lnTo>
                <a:lnTo>
                  <a:pt x="44" y="512"/>
                </a:lnTo>
                <a:lnTo>
                  <a:pt x="46" y="513"/>
                </a:lnTo>
                <a:lnTo>
                  <a:pt x="47" y="513"/>
                </a:lnTo>
                <a:lnTo>
                  <a:pt x="47" y="514"/>
                </a:lnTo>
                <a:lnTo>
                  <a:pt x="47" y="516"/>
                </a:lnTo>
                <a:lnTo>
                  <a:pt x="48" y="516"/>
                </a:lnTo>
                <a:lnTo>
                  <a:pt x="48" y="518"/>
                </a:lnTo>
                <a:lnTo>
                  <a:pt x="48" y="520"/>
                </a:lnTo>
                <a:lnTo>
                  <a:pt x="50" y="521"/>
                </a:lnTo>
                <a:lnTo>
                  <a:pt x="48" y="521"/>
                </a:lnTo>
                <a:lnTo>
                  <a:pt x="47" y="521"/>
                </a:lnTo>
                <a:lnTo>
                  <a:pt x="46" y="521"/>
                </a:lnTo>
                <a:lnTo>
                  <a:pt x="46" y="520"/>
                </a:lnTo>
                <a:lnTo>
                  <a:pt x="44" y="520"/>
                </a:lnTo>
                <a:lnTo>
                  <a:pt x="43" y="520"/>
                </a:lnTo>
                <a:lnTo>
                  <a:pt x="42" y="520"/>
                </a:lnTo>
                <a:lnTo>
                  <a:pt x="42" y="518"/>
                </a:lnTo>
                <a:lnTo>
                  <a:pt x="41" y="517"/>
                </a:lnTo>
                <a:lnTo>
                  <a:pt x="38" y="517"/>
                </a:lnTo>
                <a:lnTo>
                  <a:pt x="38" y="518"/>
                </a:lnTo>
                <a:lnTo>
                  <a:pt x="37" y="518"/>
                </a:lnTo>
                <a:lnTo>
                  <a:pt x="37" y="517"/>
                </a:lnTo>
                <a:lnTo>
                  <a:pt x="37" y="516"/>
                </a:lnTo>
                <a:lnTo>
                  <a:pt x="37" y="514"/>
                </a:lnTo>
                <a:lnTo>
                  <a:pt x="37" y="513"/>
                </a:lnTo>
                <a:lnTo>
                  <a:pt x="37" y="512"/>
                </a:lnTo>
                <a:lnTo>
                  <a:pt x="37" y="511"/>
                </a:lnTo>
                <a:lnTo>
                  <a:pt x="38" y="509"/>
                </a:lnTo>
                <a:lnTo>
                  <a:pt x="38" y="508"/>
                </a:lnTo>
                <a:lnTo>
                  <a:pt x="39" y="509"/>
                </a:lnTo>
                <a:lnTo>
                  <a:pt x="41" y="509"/>
                </a:lnTo>
                <a:lnTo>
                  <a:pt x="42" y="509"/>
                </a:lnTo>
                <a:lnTo>
                  <a:pt x="42" y="508"/>
                </a:lnTo>
                <a:lnTo>
                  <a:pt x="43" y="508"/>
                </a:lnTo>
                <a:lnTo>
                  <a:pt x="43" y="509"/>
                </a:lnTo>
                <a:close/>
                <a:moveTo>
                  <a:pt x="41" y="505"/>
                </a:moveTo>
                <a:lnTo>
                  <a:pt x="39" y="505"/>
                </a:lnTo>
                <a:lnTo>
                  <a:pt x="39" y="504"/>
                </a:lnTo>
                <a:lnTo>
                  <a:pt x="41" y="504"/>
                </a:lnTo>
                <a:lnTo>
                  <a:pt x="41" y="505"/>
                </a:lnTo>
                <a:close/>
                <a:moveTo>
                  <a:pt x="149" y="263"/>
                </a:moveTo>
                <a:lnTo>
                  <a:pt x="148" y="263"/>
                </a:lnTo>
                <a:lnTo>
                  <a:pt x="149" y="263"/>
                </a:lnTo>
                <a:lnTo>
                  <a:pt x="149" y="262"/>
                </a:lnTo>
                <a:lnTo>
                  <a:pt x="149" y="263"/>
                </a:lnTo>
                <a:close/>
                <a:moveTo>
                  <a:pt x="147" y="262"/>
                </a:moveTo>
                <a:lnTo>
                  <a:pt x="145" y="262"/>
                </a:lnTo>
                <a:lnTo>
                  <a:pt x="147" y="262"/>
                </a:lnTo>
                <a:close/>
                <a:moveTo>
                  <a:pt x="148" y="262"/>
                </a:moveTo>
                <a:lnTo>
                  <a:pt x="147" y="263"/>
                </a:lnTo>
                <a:lnTo>
                  <a:pt x="147" y="262"/>
                </a:lnTo>
                <a:lnTo>
                  <a:pt x="148" y="262"/>
                </a:lnTo>
                <a:lnTo>
                  <a:pt x="148" y="261"/>
                </a:lnTo>
                <a:lnTo>
                  <a:pt x="149" y="261"/>
                </a:lnTo>
                <a:lnTo>
                  <a:pt x="150" y="259"/>
                </a:lnTo>
                <a:lnTo>
                  <a:pt x="152" y="259"/>
                </a:lnTo>
                <a:lnTo>
                  <a:pt x="153" y="259"/>
                </a:lnTo>
                <a:lnTo>
                  <a:pt x="154" y="259"/>
                </a:lnTo>
                <a:lnTo>
                  <a:pt x="154" y="261"/>
                </a:lnTo>
                <a:lnTo>
                  <a:pt x="153" y="261"/>
                </a:lnTo>
                <a:lnTo>
                  <a:pt x="152" y="261"/>
                </a:lnTo>
                <a:lnTo>
                  <a:pt x="150" y="262"/>
                </a:lnTo>
                <a:lnTo>
                  <a:pt x="149" y="262"/>
                </a:lnTo>
                <a:lnTo>
                  <a:pt x="148" y="262"/>
                </a:lnTo>
                <a:close/>
                <a:moveTo>
                  <a:pt x="149" y="259"/>
                </a:moveTo>
                <a:lnTo>
                  <a:pt x="149" y="261"/>
                </a:lnTo>
                <a:lnTo>
                  <a:pt x="148" y="261"/>
                </a:lnTo>
                <a:lnTo>
                  <a:pt x="148" y="259"/>
                </a:lnTo>
                <a:lnTo>
                  <a:pt x="149" y="259"/>
                </a:lnTo>
                <a:close/>
                <a:moveTo>
                  <a:pt x="147" y="258"/>
                </a:moveTo>
                <a:lnTo>
                  <a:pt x="148" y="258"/>
                </a:lnTo>
                <a:lnTo>
                  <a:pt x="148" y="259"/>
                </a:lnTo>
                <a:lnTo>
                  <a:pt x="147" y="259"/>
                </a:lnTo>
                <a:lnTo>
                  <a:pt x="145" y="259"/>
                </a:lnTo>
                <a:lnTo>
                  <a:pt x="147" y="258"/>
                </a:lnTo>
                <a:close/>
                <a:moveTo>
                  <a:pt x="149" y="259"/>
                </a:moveTo>
                <a:lnTo>
                  <a:pt x="148" y="259"/>
                </a:lnTo>
                <a:lnTo>
                  <a:pt x="149" y="258"/>
                </a:lnTo>
                <a:lnTo>
                  <a:pt x="149" y="259"/>
                </a:lnTo>
                <a:close/>
                <a:moveTo>
                  <a:pt x="153" y="259"/>
                </a:moveTo>
                <a:lnTo>
                  <a:pt x="152" y="259"/>
                </a:lnTo>
                <a:lnTo>
                  <a:pt x="153" y="258"/>
                </a:lnTo>
                <a:lnTo>
                  <a:pt x="153" y="259"/>
                </a:lnTo>
                <a:close/>
                <a:moveTo>
                  <a:pt x="145" y="257"/>
                </a:moveTo>
                <a:lnTo>
                  <a:pt x="145" y="258"/>
                </a:lnTo>
                <a:lnTo>
                  <a:pt x="144" y="257"/>
                </a:lnTo>
                <a:lnTo>
                  <a:pt x="145" y="257"/>
                </a:lnTo>
                <a:lnTo>
                  <a:pt x="145" y="255"/>
                </a:lnTo>
                <a:lnTo>
                  <a:pt x="147" y="257"/>
                </a:lnTo>
                <a:lnTo>
                  <a:pt x="145" y="257"/>
                </a:lnTo>
                <a:close/>
                <a:moveTo>
                  <a:pt x="145" y="254"/>
                </a:moveTo>
                <a:lnTo>
                  <a:pt x="145" y="255"/>
                </a:lnTo>
                <a:lnTo>
                  <a:pt x="144" y="255"/>
                </a:lnTo>
                <a:lnTo>
                  <a:pt x="143" y="255"/>
                </a:lnTo>
                <a:lnTo>
                  <a:pt x="144" y="254"/>
                </a:lnTo>
                <a:lnTo>
                  <a:pt x="145" y="254"/>
                </a:lnTo>
                <a:close/>
                <a:moveTo>
                  <a:pt x="147" y="196"/>
                </a:moveTo>
                <a:lnTo>
                  <a:pt x="145" y="196"/>
                </a:lnTo>
                <a:lnTo>
                  <a:pt x="145" y="195"/>
                </a:lnTo>
                <a:lnTo>
                  <a:pt x="147" y="194"/>
                </a:lnTo>
                <a:lnTo>
                  <a:pt x="148" y="195"/>
                </a:lnTo>
                <a:lnTo>
                  <a:pt x="148" y="196"/>
                </a:lnTo>
                <a:lnTo>
                  <a:pt x="147" y="196"/>
                </a:lnTo>
                <a:close/>
                <a:moveTo>
                  <a:pt x="153" y="168"/>
                </a:moveTo>
                <a:lnTo>
                  <a:pt x="152" y="169"/>
                </a:lnTo>
                <a:lnTo>
                  <a:pt x="152" y="168"/>
                </a:lnTo>
                <a:lnTo>
                  <a:pt x="152" y="166"/>
                </a:lnTo>
                <a:lnTo>
                  <a:pt x="153" y="166"/>
                </a:lnTo>
                <a:lnTo>
                  <a:pt x="153" y="168"/>
                </a:lnTo>
                <a:close/>
                <a:moveTo>
                  <a:pt x="255" y="3"/>
                </a:moveTo>
                <a:lnTo>
                  <a:pt x="255" y="4"/>
                </a:lnTo>
                <a:lnTo>
                  <a:pt x="254" y="4"/>
                </a:lnTo>
                <a:lnTo>
                  <a:pt x="254" y="3"/>
                </a:lnTo>
                <a:lnTo>
                  <a:pt x="255" y="3"/>
                </a:lnTo>
                <a:close/>
                <a:moveTo>
                  <a:pt x="254" y="3"/>
                </a:moveTo>
                <a:lnTo>
                  <a:pt x="254" y="4"/>
                </a:lnTo>
                <a:lnTo>
                  <a:pt x="254" y="5"/>
                </a:lnTo>
                <a:lnTo>
                  <a:pt x="254" y="7"/>
                </a:lnTo>
                <a:lnTo>
                  <a:pt x="255" y="7"/>
                </a:lnTo>
                <a:lnTo>
                  <a:pt x="257" y="8"/>
                </a:lnTo>
                <a:lnTo>
                  <a:pt x="255" y="8"/>
                </a:lnTo>
                <a:lnTo>
                  <a:pt x="257" y="8"/>
                </a:lnTo>
                <a:lnTo>
                  <a:pt x="257" y="9"/>
                </a:lnTo>
                <a:lnTo>
                  <a:pt x="257" y="10"/>
                </a:lnTo>
                <a:lnTo>
                  <a:pt x="258" y="12"/>
                </a:lnTo>
                <a:lnTo>
                  <a:pt x="259" y="12"/>
                </a:lnTo>
                <a:lnTo>
                  <a:pt x="259" y="13"/>
                </a:lnTo>
                <a:lnTo>
                  <a:pt x="260" y="13"/>
                </a:lnTo>
                <a:lnTo>
                  <a:pt x="260" y="14"/>
                </a:lnTo>
                <a:lnTo>
                  <a:pt x="262" y="16"/>
                </a:lnTo>
                <a:lnTo>
                  <a:pt x="263" y="17"/>
                </a:lnTo>
                <a:lnTo>
                  <a:pt x="263" y="18"/>
                </a:lnTo>
                <a:lnTo>
                  <a:pt x="264" y="18"/>
                </a:lnTo>
                <a:lnTo>
                  <a:pt x="266" y="20"/>
                </a:lnTo>
                <a:lnTo>
                  <a:pt x="267" y="20"/>
                </a:lnTo>
                <a:lnTo>
                  <a:pt x="268" y="21"/>
                </a:lnTo>
                <a:lnTo>
                  <a:pt x="271" y="21"/>
                </a:lnTo>
                <a:lnTo>
                  <a:pt x="272" y="21"/>
                </a:lnTo>
                <a:lnTo>
                  <a:pt x="275" y="21"/>
                </a:lnTo>
                <a:lnTo>
                  <a:pt x="276" y="21"/>
                </a:lnTo>
                <a:lnTo>
                  <a:pt x="276" y="20"/>
                </a:lnTo>
                <a:lnTo>
                  <a:pt x="277" y="20"/>
                </a:lnTo>
                <a:lnTo>
                  <a:pt x="277" y="18"/>
                </a:lnTo>
                <a:lnTo>
                  <a:pt x="279" y="17"/>
                </a:lnTo>
                <a:lnTo>
                  <a:pt x="279" y="16"/>
                </a:lnTo>
                <a:lnTo>
                  <a:pt x="277" y="25"/>
                </a:lnTo>
                <a:lnTo>
                  <a:pt x="277" y="26"/>
                </a:lnTo>
                <a:lnTo>
                  <a:pt x="277" y="27"/>
                </a:lnTo>
                <a:lnTo>
                  <a:pt x="277" y="30"/>
                </a:lnTo>
                <a:lnTo>
                  <a:pt x="277" y="31"/>
                </a:lnTo>
                <a:lnTo>
                  <a:pt x="277" y="34"/>
                </a:lnTo>
                <a:lnTo>
                  <a:pt x="276" y="38"/>
                </a:lnTo>
                <a:lnTo>
                  <a:pt x="277" y="42"/>
                </a:lnTo>
                <a:lnTo>
                  <a:pt x="277" y="46"/>
                </a:lnTo>
                <a:lnTo>
                  <a:pt x="276" y="48"/>
                </a:lnTo>
                <a:lnTo>
                  <a:pt x="274" y="51"/>
                </a:lnTo>
                <a:lnTo>
                  <a:pt x="271" y="54"/>
                </a:lnTo>
                <a:lnTo>
                  <a:pt x="271" y="56"/>
                </a:lnTo>
                <a:lnTo>
                  <a:pt x="271" y="59"/>
                </a:lnTo>
                <a:lnTo>
                  <a:pt x="271" y="62"/>
                </a:lnTo>
                <a:lnTo>
                  <a:pt x="271" y="64"/>
                </a:lnTo>
                <a:lnTo>
                  <a:pt x="274" y="69"/>
                </a:lnTo>
                <a:lnTo>
                  <a:pt x="275" y="73"/>
                </a:lnTo>
                <a:lnTo>
                  <a:pt x="275" y="77"/>
                </a:lnTo>
                <a:lnTo>
                  <a:pt x="274" y="80"/>
                </a:lnTo>
                <a:lnTo>
                  <a:pt x="274" y="85"/>
                </a:lnTo>
                <a:lnTo>
                  <a:pt x="272" y="88"/>
                </a:lnTo>
                <a:lnTo>
                  <a:pt x="272" y="89"/>
                </a:lnTo>
                <a:lnTo>
                  <a:pt x="271" y="92"/>
                </a:lnTo>
                <a:lnTo>
                  <a:pt x="271" y="93"/>
                </a:lnTo>
                <a:lnTo>
                  <a:pt x="270" y="94"/>
                </a:lnTo>
                <a:lnTo>
                  <a:pt x="267" y="96"/>
                </a:lnTo>
                <a:lnTo>
                  <a:pt x="264" y="96"/>
                </a:lnTo>
                <a:lnTo>
                  <a:pt x="263" y="97"/>
                </a:lnTo>
                <a:lnTo>
                  <a:pt x="263" y="98"/>
                </a:lnTo>
                <a:lnTo>
                  <a:pt x="264" y="101"/>
                </a:lnTo>
                <a:lnTo>
                  <a:pt x="266" y="102"/>
                </a:lnTo>
                <a:lnTo>
                  <a:pt x="268" y="105"/>
                </a:lnTo>
                <a:lnTo>
                  <a:pt x="270" y="107"/>
                </a:lnTo>
                <a:lnTo>
                  <a:pt x="271" y="109"/>
                </a:lnTo>
                <a:lnTo>
                  <a:pt x="274" y="111"/>
                </a:lnTo>
                <a:lnTo>
                  <a:pt x="275" y="113"/>
                </a:lnTo>
                <a:lnTo>
                  <a:pt x="276" y="114"/>
                </a:lnTo>
                <a:lnTo>
                  <a:pt x="279" y="117"/>
                </a:lnTo>
                <a:lnTo>
                  <a:pt x="280" y="119"/>
                </a:lnTo>
                <a:lnTo>
                  <a:pt x="280" y="122"/>
                </a:lnTo>
                <a:lnTo>
                  <a:pt x="279" y="124"/>
                </a:lnTo>
                <a:lnTo>
                  <a:pt x="277" y="127"/>
                </a:lnTo>
                <a:lnTo>
                  <a:pt x="275" y="128"/>
                </a:lnTo>
                <a:lnTo>
                  <a:pt x="274" y="132"/>
                </a:lnTo>
                <a:lnTo>
                  <a:pt x="272" y="134"/>
                </a:lnTo>
                <a:lnTo>
                  <a:pt x="272" y="136"/>
                </a:lnTo>
                <a:lnTo>
                  <a:pt x="270" y="139"/>
                </a:lnTo>
                <a:lnTo>
                  <a:pt x="271" y="141"/>
                </a:lnTo>
                <a:lnTo>
                  <a:pt x="272" y="144"/>
                </a:lnTo>
                <a:lnTo>
                  <a:pt x="274" y="147"/>
                </a:lnTo>
                <a:lnTo>
                  <a:pt x="275" y="149"/>
                </a:lnTo>
                <a:lnTo>
                  <a:pt x="275" y="152"/>
                </a:lnTo>
                <a:lnTo>
                  <a:pt x="276" y="154"/>
                </a:lnTo>
                <a:lnTo>
                  <a:pt x="276" y="156"/>
                </a:lnTo>
                <a:lnTo>
                  <a:pt x="276" y="158"/>
                </a:lnTo>
                <a:lnTo>
                  <a:pt x="277" y="158"/>
                </a:lnTo>
                <a:lnTo>
                  <a:pt x="275" y="160"/>
                </a:lnTo>
                <a:lnTo>
                  <a:pt x="272" y="161"/>
                </a:lnTo>
                <a:lnTo>
                  <a:pt x="272" y="165"/>
                </a:lnTo>
                <a:lnTo>
                  <a:pt x="272" y="166"/>
                </a:lnTo>
                <a:lnTo>
                  <a:pt x="275" y="170"/>
                </a:lnTo>
                <a:lnTo>
                  <a:pt x="274" y="171"/>
                </a:lnTo>
                <a:lnTo>
                  <a:pt x="271" y="170"/>
                </a:lnTo>
                <a:lnTo>
                  <a:pt x="267" y="170"/>
                </a:lnTo>
                <a:lnTo>
                  <a:pt x="264" y="169"/>
                </a:lnTo>
                <a:lnTo>
                  <a:pt x="262" y="168"/>
                </a:lnTo>
                <a:lnTo>
                  <a:pt x="259" y="168"/>
                </a:lnTo>
                <a:lnTo>
                  <a:pt x="254" y="166"/>
                </a:lnTo>
                <a:lnTo>
                  <a:pt x="249" y="169"/>
                </a:lnTo>
                <a:lnTo>
                  <a:pt x="243" y="173"/>
                </a:lnTo>
                <a:lnTo>
                  <a:pt x="241" y="175"/>
                </a:lnTo>
                <a:lnTo>
                  <a:pt x="238" y="177"/>
                </a:lnTo>
                <a:lnTo>
                  <a:pt x="233" y="177"/>
                </a:lnTo>
                <a:lnTo>
                  <a:pt x="230" y="178"/>
                </a:lnTo>
                <a:lnTo>
                  <a:pt x="226" y="179"/>
                </a:lnTo>
                <a:lnTo>
                  <a:pt x="225" y="183"/>
                </a:lnTo>
                <a:lnTo>
                  <a:pt x="222" y="185"/>
                </a:lnTo>
                <a:lnTo>
                  <a:pt x="221" y="186"/>
                </a:lnTo>
                <a:lnTo>
                  <a:pt x="220" y="189"/>
                </a:lnTo>
                <a:lnTo>
                  <a:pt x="217" y="190"/>
                </a:lnTo>
                <a:lnTo>
                  <a:pt x="215" y="190"/>
                </a:lnTo>
                <a:lnTo>
                  <a:pt x="211" y="192"/>
                </a:lnTo>
                <a:lnTo>
                  <a:pt x="207" y="191"/>
                </a:lnTo>
                <a:lnTo>
                  <a:pt x="202" y="191"/>
                </a:lnTo>
                <a:lnTo>
                  <a:pt x="198" y="194"/>
                </a:lnTo>
                <a:lnTo>
                  <a:pt x="194" y="196"/>
                </a:lnTo>
                <a:lnTo>
                  <a:pt x="190" y="198"/>
                </a:lnTo>
                <a:lnTo>
                  <a:pt x="188" y="199"/>
                </a:lnTo>
                <a:lnTo>
                  <a:pt x="187" y="200"/>
                </a:lnTo>
                <a:lnTo>
                  <a:pt x="187" y="202"/>
                </a:lnTo>
                <a:lnTo>
                  <a:pt x="185" y="203"/>
                </a:lnTo>
                <a:lnTo>
                  <a:pt x="182" y="206"/>
                </a:lnTo>
                <a:lnTo>
                  <a:pt x="179" y="207"/>
                </a:lnTo>
                <a:lnTo>
                  <a:pt x="178" y="209"/>
                </a:lnTo>
                <a:lnTo>
                  <a:pt x="177" y="211"/>
                </a:lnTo>
                <a:lnTo>
                  <a:pt x="177" y="215"/>
                </a:lnTo>
                <a:lnTo>
                  <a:pt x="177" y="217"/>
                </a:lnTo>
                <a:lnTo>
                  <a:pt x="177" y="220"/>
                </a:lnTo>
                <a:lnTo>
                  <a:pt x="175" y="223"/>
                </a:lnTo>
                <a:lnTo>
                  <a:pt x="174" y="223"/>
                </a:lnTo>
                <a:lnTo>
                  <a:pt x="171" y="225"/>
                </a:lnTo>
                <a:lnTo>
                  <a:pt x="171" y="228"/>
                </a:lnTo>
                <a:lnTo>
                  <a:pt x="171" y="229"/>
                </a:lnTo>
                <a:lnTo>
                  <a:pt x="169" y="234"/>
                </a:lnTo>
                <a:lnTo>
                  <a:pt x="169" y="237"/>
                </a:lnTo>
                <a:lnTo>
                  <a:pt x="169" y="238"/>
                </a:lnTo>
                <a:lnTo>
                  <a:pt x="167" y="241"/>
                </a:lnTo>
                <a:lnTo>
                  <a:pt x="165" y="243"/>
                </a:lnTo>
                <a:lnTo>
                  <a:pt x="164" y="247"/>
                </a:lnTo>
                <a:lnTo>
                  <a:pt x="164" y="249"/>
                </a:lnTo>
                <a:lnTo>
                  <a:pt x="164" y="251"/>
                </a:lnTo>
                <a:lnTo>
                  <a:pt x="162" y="253"/>
                </a:lnTo>
                <a:lnTo>
                  <a:pt x="162" y="255"/>
                </a:lnTo>
                <a:lnTo>
                  <a:pt x="161" y="259"/>
                </a:lnTo>
                <a:lnTo>
                  <a:pt x="161" y="262"/>
                </a:lnTo>
                <a:lnTo>
                  <a:pt x="162" y="264"/>
                </a:lnTo>
                <a:lnTo>
                  <a:pt x="164" y="266"/>
                </a:lnTo>
                <a:lnTo>
                  <a:pt x="165" y="267"/>
                </a:lnTo>
                <a:lnTo>
                  <a:pt x="166" y="268"/>
                </a:lnTo>
                <a:lnTo>
                  <a:pt x="169" y="268"/>
                </a:lnTo>
                <a:lnTo>
                  <a:pt x="170" y="267"/>
                </a:lnTo>
                <a:lnTo>
                  <a:pt x="170" y="266"/>
                </a:lnTo>
                <a:lnTo>
                  <a:pt x="171" y="264"/>
                </a:lnTo>
                <a:lnTo>
                  <a:pt x="173" y="261"/>
                </a:lnTo>
                <a:lnTo>
                  <a:pt x="175" y="261"/>
                </a:lnTo>
                <a:lnTo>
                  <a:pt x="175" y="259"/>
                </a:lnTo>
                <a:lnTo>
                  <a:pt x="178" y="259"/>
                </a:lnTo>
                <a:lnTo>
                  <a:pt x="179" y="259"/>
                </a:lnTo>
                <a:lnTo>
                  <a:pt x="182" y="262"/>
                </a:lnTo>
                <a:lnTo>
                  <a:pt x="183" y="263"/>
                </a:lnTo>
                <a:lnTo>
                  <a:pt x="185" y="263"/>
                </a:lnTo>
                <a:lnTo>
                  <a:pt x="187" y="263"/>
                </a:lnTo>
                <a:lnTo>
                  <a:pt x="188" y="263"/>
                </a:lnTo>
                <a:lnTo>
                  <a:pt x="190" y="264"/>
                </a:lnTo>
                <a:lnTo>
                  <a:pt x="191" y="266"/>
                </a:lnTo>
                <a:lnTo>
                  <a:pt x="191" y="267"/>
                </a:lnTo>
                <a:lnTo>
                  <a:pt x="191" y="268"/>
                </a:lnTo>
                <a:lnTo>
                  <a:pt x="191" y="270"/>
                </a:lnTo>
                <a:lnTo>
                  <a:pt x="191" y="271"/>
                </a:lnTo>
                <a:lnTo>
                  <a:pt x="190" y="272"/>
                </a:lnTo>
                <a:lnTo>
                  <a:pt x="188" y="272"/>
                </a:lnTo>
                <a:lnTo>
                  <a:pt x="188" y="275"/>
                </a:lnTo>
                <a:lnTo>
                  <a:pt x="188" y="276"/>
                </a:lnTo>
                <a:lnTo>
                  <a:pt x="188" y="278"/>
                </a:lnTo>
                <a:lnTo>
                  <a:pt x="188" y="279"/>
                </a:lnTo>
                <a:lnTo>
                  <a:pt x="187" y="280"/>
                </a:lnTo>
                <a:lnTo>
                  <a:pt x="186" y="280"/>
                </a:lnTo>
                <a:lnTo>
                  <a:pt x="183" y="281"/>
                </a:lnTo>
                <a:lnTo>
                  <a:pt x="183" y="283"/>
                </a:lnTo>
                <a:lnTo>
                  <a:pt x="182" y="285"/>
                </a:lnTo>
                <a:lnTo>
                  <a:pt x="182" y="288"/>
                </a:lnTo>
                <a:lnTo>
                  <a:pt x="181" y="289"/>
                </a:lnTo>
                <a:lnTo>
                  <a:pt x="181" y="292"/>
                </a:lnTo>
                <a:lnTo>
                  <a:pt x="179" y="292"/>
                </a:lnTo>
                <a:lnTo>
                  <a:pt x="179" y="295"/>
                </a:lnTo>
                <a:lnTo>
                  <a:pt x="181" y="297"/>
                </a:lnTo>
                <a:lnTo>
                  <a:pt x="181" y="298"/>
                </a:lnTo>
                <a:lnTo>
                  <a:pt x="182" y="301"/>
                </a:lnTo>
                <a:lnTo>
                  <a:pt x="183" y="302"/>
                </a:lnTo>
                <a:lnTo>
                  <a:pt x="185" y="304"/>
                </a:lnTo>
                <a:lnTo>
                  <a:pt x="192" y="308"/>
                </a:lnTo>
                <a:lnTo>
                  <a:pt x="194" y="309"/>
                </a:lnTo>
                <a:lnTo>
                  <a:pt x="195" y="309"/>
                </a:lnTo>
                <a:lnTo>
                  <a:pt x="196" y="310"/>
                </a:lnTo>
                <a:lnTo>
                  <a:pt x="198" y="312"/>
                </a:lnTo>
                <a:lnTo>
                  <a:pt x="202" y="317"/>
                </a:lnTo>
                <a:lnTo>
                  <a:pt x="204" y="319"/>
                </a:lnTo>
                <a:lnTo>
                  <a:pt x="205" y="322"/>
                </a:lnTo>
                <a:lnTo>
                  <a:pt x="208" y="325"/>
                </a:lnTo>
                <a:lnTo>
                  <a:pt x="211" y="326"/>
                </a:lnTo>
                <a:lnTo>
                  <a:pt x="213" y="327"/>
                </a:lnTo>
                <a:lnTo>
                  <a:pt x="217" y="332"/>
                </a:lnTo>
                <a:lnTo>
                  <a:pt x="217" y="336"/>
                </a:lnTo>
                <a:lnTo>
                  <a:pt x="219" y="343"/>
                </a:lnTo>
                <a:lnTo>
                  <a:pt x="219" y="344"/>
                </a:lnTo>
                <a:lnTo>
                  <a:pt x="219" y="346"/>
                </a:lnTo>
                <a:lnTo>
                  <a:pt x="221" y="347"/>
                </a:lnTo>
                <a:lnTo>
                  <a:pt x="222" y="347"/>
                </a:lnTo>
                <a:lnTo>
                  <a:pt x="224" y="350"/>
                </a:lnTo>
                <a:lnTo>
                  <a:pt x="226" y="352"/>
                </a:lnTo>
                <a:lnTo>
                  <a:pt x="228" y="353"/>
                </a:lnTo>
                <a:lnTo>
                  <a:pt x="230" y="355"/>
                </a:lnTo>
                <a:lnTo>
                  <a:pt x="233" y="355"/>
                </a:lnTo>
                <a:lnTo>
                  <a:pt x="234" y="355"/>
                </a:lnTo>
                <a:lnTo>
                  <a:pt x="237" y="355"/>
                </a:lnTo>
                <a:lnTo>
                  <a:pt x="238" y="355"/>
                </a:lnTo>
                <a:lnTo>
                  <a:pt x="239" y="352"/>
                </a:lnTo>
                <a:lnTo>
                  <a:pt x="241" y="351"/>
                </a:lnTo>
                <a:lnTo>
                  <a:pt x="241" y="350"/>
                </a:lnTo>
                <a:lnTo>
                  <a:pt x="242" y="347"/>
                </a:lnTo>
                <a:lnTo>
                  <a:pt x="243" y="346"/>
                </a:lnTo>
                <a:lnTo>
                  <a:pt x="246" y="344"/>
                </a:lnTo>
                <a:lnTo>
                  <a:pt x="249" y="343"/>
                </a:lnTo>
                <a:lnTo>
                  <a:pt x="250" y="343"/>
                </a:lnTo>
                <a:lnTo>
                  <a:pt x="253" y="343"/>
                </a:lnTo>
                <a:lnTo>
                  <a:pt x="254" y="346"/>
                </a:lnTo>
                <a:lnTo>
                  <a:pt x="255" y="346"/>
                </a:lnTo>
                <a:lnTo>
                  <a:pt x="258" y="347"/>
                </a:lnTo>
                <a:lnTo>
                  <a:pt x="259" y="348"/>
                </a:lnTo>
                <a:lnTo>
                  <a:pt x="262" y="348"/>
                </a:lnTo>
                <a:lnTo>
                  <a:pt x="264" y="348"/>
                </a:lnTo>
                <a:lnTo>
                  <a:pt x="267" y="347"/>
                </a:lnTo>
                <a:lnTo>
                  <a:pt x="266" y="348"/>
                </a:lnTo>
                <a:lnTo>
                  <a:pt x="266" y="351"/>
                </a:lnTo>
                <a:lnTo>
                  <a:pt x="262" y="352"/>
                </a:lnTo>
                <a:lnTo>
                  <a:pt x="262" y="353"/>
                </a:lnTo>
                <a:lnTo>
                  <a:pt x="259" y="355"/>
                </a:lnTo>
                <a:lnTo>
                  <a:pt x="258" y="356"/>
                </a:lnTo>
                <a:lnTo>
                  <a:pt x="257" y="357"/>
                </a:lnTo>
                <a:lnTo>
                  <a:pt x="254" y="359"/>
                </a:lnTo>
                <a:lnTo>
                  <a:pt x="250" y="361"/>
                </a:lnTo>
                <a:lnTo>
                  <a:pt x="247" y="367"/>
                </a:lnTo>
                <a:lnTo>
                  <a:pt x="246" y="370"/>
                </a:lnTo>
                <a:lnTo>
                  <a:pt x="245" y="372"/>
                </a:lnTo>
                <a:lnTo>
                  <a:pt x="245" y="377"/>
                </a:lnTo>
                <a:lnTo>
                  <a:pt x="243" y="384"/>
                </a:lnTo>
                <a:lnTo>
                  <a:pt x="245" y="386"/>
                </a:lnTo>
                <a:lnTo>
                  <a:pt x="246" y="391"/>
                </a:lnTo>
                <a:lnTo>
                  <a:pt x="245" y="393"/>
                </a:lnTo>
                <a:lnTo>
                  <a:pt x="246" y="395"/>
                </a:lnTo>
                <a:lnTo>
                  <a:pt x="246" y="398"/>
                </a:lnTo>
                <a:lnTo>
                  <a:pt x="246" y="401"/>
                </a:lnTo>
                <a:lnTo>
                  <a:pt x="246" y="403"/>
                </a:lnTo>
                <a:lnTo>
                  <a:pt x="243" y="404"/>
                </a:lnTo>
                <a:lnTo>
                  <a:pt x="242" y="406"/>
                </a:lnTo>
                <a:lnTo>
                  <a:pt x="241" y="407"/>
                </a:lnTo>
                <a:lnTo>
                  <a:pt x="229" y="410"/>
                </a:lnTo>
                <a:lnTo>
                  <a:pt x="225" y="411"/>
                </a:lnTo>
                <a:lnTo>
                  <a:pt x="220" y="412"/>
                </a:lnTo>
                <a:lnTo>
                  <a:pt x="217" y="414"/>
                </a:lnTo>
                <a:lnTo>
                  <a:pt x="215" y="414"/>
                </a:lnTo>
                <a:lnTo>
                  <a:pt x="213" y="415"/>
                </a:lnTo>
                <a:lnTo>
                  <a:pt x="212" y="416"/>
                </a:lnTo>
                <a:lnTo>
                  <a:pt x="212" y="419"/>
                </a:lnTo>
                <a:lnTo>
                  <a:pt x="213" y="422"/>
                </a:lnTo>
                <a:lnTo>
                  <a:pt x="212" y="423"/>
                </a:lnTo>
                <a:lnTo>
                  <a:pt x="212" y="425"/>
                </a:lnTo>
                <a:lnTo>
                  <a:pt x="212" y="428"/>
                </a:lnTo>
                <a:lnTo>
                  <a:pt x="212" y="429"/>
                </a:lnTo>
                <a:lnTo>
                  <a:pt x="212" y="433"/>
                </a:lnTo>
                <a:lnTo>
                  <a:pt x="212" y="435"/>
                </a:lnTo>
                <a:lnTo>
                  <a:pt x="213" y="440"/>
                </a:lnTo>
                <a:lnTo>
                  <a:pt x="213" y="442"/>
                </a:lnTo>
                <a:lnTo>
                  <a:pt x="213" y="444"/>
                </a:lnTo>
                <a:lnTo>
                  <a:pt x="213" y="445"/>
                </a:lnTo>
                <a:lnTo>
                  <a:pt x="212" y="446"/>
                </a:lnTo>
                <a:lnTo>
                  <a:pt x="212" y="449"/>
                </a:lnTo>
                <a:lnTo>
                  <a:pt x="211" y="453"/>
                </a:lnTo>
                <a:lnTo>
                  <a:pt x="211" y="457"/>
                </a:lnTo>
                <a:lnTo>
                  <a:pt x="203" y="466"/>
                </a:lnTo>
                <a:lnTo>
                  <a:pt x="194" y="475"/>
                </a:lnTo>
                <a:lnTo>
                  <a:pt x="187" y="488"/>
                </a:lnTo>
                <a:lnTo>
                  <a:pt x="183" y="491"/>
                </a:lnTo>
                <a:lnTo>
                  <a:pt x="183" y="492"/>
                </a:lnTo>
                <a:lnTo>
                  <a:pt x="182" y="494"/>
                </a:lnTo>
                <a:lnTo>
                  <a:pt x="181" y="495"/>
                </a:lnTo>
                <a:lnTo>
                  <a:pt x="179" y="496"/>
                </a:lnTo>
                <a:lnTo>
                  <a:pt x="177" y="497"/>
                </a:lnTo>
                <a:lnTo>
                  <a:pt x="175" y="499"/>
                </a:lnTo>
                <a:lnTo>
                  <a:pt x="174" y="500"/>
                </a:lnTo>
                <a:lnTo>
                  <a:pt x="173" y="500"/>
                </a:lnTo>
                <a:lnTo>
                  <a:pt x="171" y="501"/>
                </a:lnTo>
                <a:lnTo>
                  <a:pt x="171" y="503"/>
                </a:lnTo>
                <a:lnTo>
                  <a:pt x="171" y="504"/>
                </a:lnTo>
                <a:lnTo>
                  <a:pt x="171" y="505"/>
                </a:lnTo>
                <a:lnTo>
                  <a:pt x="171" y="507"/>
                </a:lnTo>
                <a:lnTo>
                  <a:pt x="171" y="516"/>
                </a:lnTo>
                <a:lnTo>
                  <a:pt x="173" y="517"/>
                </a:lnTo>
                <a:lnTo>
                  <a:pt x="174" y="520"/>
                </a:lnTo>
                <a:lnTo>
                  <a:pt x="174" y="522"/>
                </a:lnTo>
                <a:lnTo>
                  <a:pt x="183" y="560"/>
                </a:lnTo>
                <a:lnTo>
                  <a:pt x="185" y="560"/>
                </a:lnTo>
                <a:lnTo>
                  <a:pt x="186" y="562"/>
                </a:lnTo>
                <a:lnTo>
                  <a:pt x="191" y="563"/>
                </a:lnTo>
                <a:lnTo>
                  <a:pt x="192" y="563"/>
                </a:lnTo>
                <a:lnTo>
                  <a:pt x="194" y="564"/>
                </a:lnTo>
                <a:lnTo>
                  <a:pt x="195" y="564"/>
                </a:lnTo>
                <a:lnTo>
                  <a:pt x="198" y="564"/>
                </a:lnTo>
                <a:lnTo>
                  <a:pt x="199" y="564"/>
                </a:lnTo>
                <a:lnTo>
                  <a:pt x="202" y="564"/>
                </a:lnTo>
                <a:lnTo>
                  <a:pt x="202" y="563"/>
                </a:lnTo>
                <a:lnTo>
                  <a:pt x="202" y="562"/>
                </a:lnTo>
                <a:lnTo>
                  <a:pt x="204" y="562"/>
                </a:lnTo>
                <a:lnTo>
                  <a:pt x="205" y="563"/>
                </a:lnTo>
                <a:lnTo>
                  <a:pt x="207" y="564"/>
                </a:lnTo>
                <a:lnTo>
                  <a:pt x="208" y="564"/>
                </a:lnTo>
                <a:lnTo>
                  <a:pt x="209" y="564"/>
                </a:lnTo>
                <a:lnTo>
                  <a:pt x="211" y="564"/>
                </a:lnTo>
                <a:lnTo>
                  <a:pt x="212" y="564"/>
                </a:lnTo>
                <a:lnTo>
                  <a:pt x="213" y="564"/>
                </a:lnTo>
                <a:lnTo>
                  <a:pt x="215" y="566"/>
                </a:lnTo>
                <a:lnTo>
                  <a:pt x="216" y="564"/>
                </a:lnTo>
                <a:lnTo>
                  <a:pt x="217" y="564"/>
                </a:lnTo>
                <a:lnTo>
                  <a:pt x="219" y="563"/>
                </a:lnTo>
                <a:lnTo>
                  <a:pt x="220" y="563"/>
                </a:lnTo>
                <a:lnTo>
                  <a:pt x="221" y="563"/>
                </a:lnTo>
                <a:lnTo>
                  <a:pt x="222" y="563"/>
                </a:lnTo>
                <a:lnTo>
                  <a:pt x="224" y="562"/>
                </a:lnTo>
                <a:lnTo>
                  <a:pt x="225" y="562"/>
                </a:lnTo>
                <a:lnTo>
                  <a:pt x="226" y="560"/>
                </a:lnTo>
                <a:lnTo>
                  <a:pt x="228" y="560"/>
                </a:lnTo>
                <a:lnTo>
                  <a:pt x="230" y="560"/>
                </a:lnTo>
                <a:lnTo>
                  <a:pt x="232" y="559"/>
                </a:lnTo>
                <a:lnTo>
                  <a:pt x="233" y="560"/>
                </a:lnTo>
                <a:lnTo>
                  <a:pt x="236" y="560"/>
                </a:lnTo>
                <a:lnTo>
                  <a:pt x="237" y="560"/>
                </a:lnTo>
                <a:lnTo>
                  <a:pt x="242" y="563"/>
                </a:lnTo>
                <a:lnTo>
                  <a:pt x="246" y="564"/>
                </a:lnTo>
                <a:lnTo>
                  <a:pt x="249" y="564"/>
                </a:lnTo>
                <a:lnTo>
                  <a:pt x="250" y="566"/>
                </a:lnTo>
                <a:lnTo>
                  <a:pt x="251" y="567"/>
                </a:lnTo>
                <a:lnTo>
                  <a:pt x="253" y="568"/>
                </a:lnTo>
                <a:lnTo>
                  <a:pt x="255" y="569"/>
                </a:lnTo>
                <a:lnTo>
                  <a:pt x="257" y="569"/>
                </a:lnTo>
                <a:lnTo>
                  <a:pt x="258" y="572"/>
                </a:lnTo>
                <a:lnTo>
                  <a:pt x="259" y="573"/>
                </a:lnTo>
                <a:lnTo>
                  <a:pt x="262" y="575"/>
                </a:lnTo>
                <a:lnTo>
                  <a:pt x="264" y="576"/>
                </a:lnTo>
                <a:lnTo>
                  <a:pt x="264" y="579"/>
                </a:lnTo>
                <a:lnTo>
                  <a:pt x="264" y="581"/>
                </a:lnTo>
                <a:lnTo>
                  <a:pt x="266" y="583"/>
                </a:lnTo>
                <a:lnTo>
                  <a:pt x="267" y="585"/>
                </a:lnTo>
                <a:lnTo>
                  <a:pt x="268" y="588"/>
                </a:lnTo>
                <a:lnTo>
                  <a:pt x="268" y="590"/>
                </a:lnTo>
                <a:lnTo>
                  <a:pt x="270" y="593"/>
                </a:lnTo>
                <a:lnTo>
                  <a:pt x="271" y="596"/>
                </a:lnTo>
                <a:lnTo>
                  <a:pt x="271" y="598"/>
                </a:lnTo>
                <a:lnTo>
                  <a:pt x="270" y="601"/>
                </a:lnTo>
                <a:lnTo>
                  <a:pt x="268" y="603"/>
                </a:lnTo>
                <a:lnTo>
                  <a:pt x="268" y="606"/>
                </a:lnTo>
                <a:lnTo>
                  <a:pt x="268" y="610"/>
                </a:lnTo>
                <a:lnTo>
                  <a:pt x="267" y="613"/>
                </a:lnTo>
                <a:lnTo>
                  <a:pt x="266" y="613"/>
                </a:lnTo>
                <a:lnTo>
                  <a:pt x="264" y="614"/>
                </a:lnTo>
                <a:lnTo>
                  <a:pt x="263" y="614"/>
                </a:lnTo>
                <a:lnTo>
                  <a:pt x="262" y="615"/>
                </a:lnTo>
                <a:lnTo>
                  <a:pt x="260" y="617"/>
                </a:lnTo>
                <a:lnTo>
                  <a:pt x="260" y="619"/>
                </a:lnTo>
                <a:lnTo>
                  <a:pt x="259" y="620"/>
                </a:lnTo>
                <a:lnTo>
                  <a:pt x="259" y="622"/>
                </a:lnTo>
                <a:lnTo>
                  <a:pt x="258" y="623"/>
                </a:lnTo>
                <a:lnTo>
                  <a:pt x="258" y="624"/>
                </a:lnTo>
                <a:lnTo>
                  <a:pt x="258" y="626"/>
                </a:lnTo>
                <a:lnTo>
                  <a:pt x="257" y="628"/>
                </a:lnTo>
                <a:lnTo>
                  <a:pt x="255" y="631"/>
                </a:lnTo>
                <a:lnTo>
                  <a:pt x="255" y="632"/>
                </a:lnTo>
                <a:lnTo>
                  <a:pt x="251" y="637"/>
                </a:lnTo>
                <a:lnTo>
                  <a:pt x="249" y="641"/>
                </a:lnTo>
                <a:lnTo>
                  <a:pt x="247" y="643"/>
                </a:lnTo>
                <a:lnTo>
                  <a:pt x="246" y="643"/>
                </a:lnTo>
                <a:lnTo>
                  <a:pt x="245" y="640"/>
                </a:lnTo>
                <a:lnTo>
                  <a:pt x="243" y="639"/>
                </a:lnTo>
                <a:lnTo>
                  <a:pt x="241" y="636"/>
                </a:lnTo>
                <a:lnTo>
                  <a:pt x="239" y="635"/>
                </a:lnTo>
                <a:lnTo>
                  <a:pt x="238" y="634"/>
                </a:lnTo>
                <a:lnTo>
                  <a:pt x="237" y="631"/>
                </a:lnTo>
                <a:lnTo>
                  <a:pt x="234" y="631"/>
                </a:lnTo>
                <a:lnTo>
                  <a:pt x="230" y="632"/>
                </a:lnTo>
                <a:lnTo>
                  <a:pt x="228" y="631"/>
                </a:lnTo>
                <a:lnTo>
                  <a:pt x="225" y="632"/>
                </a:lnTo>
                <a:lnTo>
                  <a:pt x="224" y="632"/>
                </a:lnTo>
                <a:lnTo>
                  <a:pt x="222" y="634"/>
                </a:lnTo>
                <a:lnTo>
                  <a:pt x="220" y="635"/>
                </a:lnTo>
                <a:lnTo>
                  <a:pt x="217" y="636"/>
                </a:lnTo>
                <a:lnTo>
                  <a:pt x="215" y="637"/>
                </a:lnTo>
                <a:lnTo>
                  <a:pt x="213" y="637"/>
                </a:lnTo>
                <a:lnTo>
                  <a:pt x="211" y="637"/>
                </a:lnTo>
                <a:lnTo>
                  <a:pt x="209" y="637"/>
                </a:lnTo>
                <a:lnTo>
                  <a:pt x="208" y="637"/>
                </a:lnTo>
                <a:lnTo>
                  <a:pt x="207" y="639"/>
                </a:lnTo>
                <a:lnTo>
                  <a:pt x="205" y="639"/>
                </a:lnTo>
                <a:lnTo>
                  <a:pt x="204" y="639"/>
                </a:lnTo>
                <a:lnTo>
                  <a:pt x="203" y="639"/>
                </a:lnTo>
                <a:lnTo>
                  <a:pt x="202" y="637"/>
                </a:lnTo>
                <a:lnTo>
                  <a:pt x="200" y="637"/>
                </a:lnTo>
                <a:lnTo>
                  <a:pt x="199" y="637"/>
                </a:lnTo>
                <a:lnTo>
                  <a:pt x="198" y="637"/>
                </a:lnTo>
                <a:lnTo>
                  <a:pt x="198" y="639"/>
                </a:lnTo>
                <a:lnTo>
                  <a:pt x="196" y="639"/>
                </a:lnTo>
                <a:lnTo>
                  <a:pt x="195" y="640"/>
                </a:lnTo>
                <a:lnTo>
                  <a:pt x="195" y="641"/>
                </a:lnTo>
                <a:lnTo>
                  <a:pt x="194" y="643"/>
                </a:lnTo>
                <a:lnTo>
                  <a:pt x="194" y="644"/>
                </a:lnTo>
                <a:lnTo>
                  <a:pt x="192" y="645"/>
                </a:lnTo>
                <a:lnTo>
                  <a:pt x="192" y="647"/>
                </a:lnTo>
                <a:lnTo>
                  <a:pt x="192" y="648"/>
                </a:lnTo>
                <a:lnTo>
                  <a:pt x="192" y="649"/>
                </a:lnTo>
                <a:lnTo>
                  <a:pt x="191" y="651"/>
                </a:lnTo>
                <a:lnTo>
                  <a:pt x="191" y="652"/>
                </a:lnTo>
                <a:lnTo>
                  <a:pt x="190" y="653"/>
                </a:lnTo>
                <a:lnTo>
                  <a:pt x="190" y="655"/>
                </a:lnTo>
                <a:lnTo>
                  <a:pt x="188" y="656"/>
                </a:lnTo>
                <a:lnTo>
                  <a:pt x="187" y="658"/>
                </a:lnTo>
                <a:lnTo>
                  <a:pt x="186" y="658"/>
                </a:lnTo>
                <a:lnTo>
                  <a:pt x="185" y="660"/>
                </a:lnTo>
                <a:lnTo>
                  <a:pt x="183" y="661"/>
                </a:lnTo>
                <a:lnTo>
                  <a:pt x="182" y="661"/>
                </a:lnTo>
                <a:lnTo>
                  <a:pt x="181" y="662"/>
                </a:lnTo>
                <a:lnTo>
                  <a:pt x="179" y="664"/>
                </a:lnTo>
                <a:lnTo>
                  <a:pt x="179" y="665"/>
                </a:lnTo>
                <a:lnTo>
                  <a:pt x="178" y="665"/>
                </a:lnTo>
                <a:lnTo>
                  <a:pt x="177" y="666"/>
                </a:lnTo>
                <a:lnTo>
                  <a:pt x="175" y="666"/>
                </a:lnTo>
                <a:lnTo>
                  <a:pt x="174" y="668"/>
                </a:lnTo>
                <a:lnTo>
                  <a:pt x="169" y="666"/>
                </a:lnTo>
                <a:lnTo>
                  <a:pt x="169" y="665"/>
                </a:lnTo>
                <a:lnTo>
                  <a:pt x="167" y="664"/>
                </a:lnTo>
                <a:lnTo>
                  <a:pt x="166" y="664"/>
                </a:lnTo>
                <a:lnTo>
                  <a:pt x="165" y="662"/>
                </a:lnTo>
                <a:lnTo>
                  <a:pt x="164" y="662"/>
                </a:lnTo>
                <a:lnTo>
                  <a:pt x="162" y="662"/>
                </a:lnTo>
                <a:lnTo>
                  <a:pt x="162" y="661"/>
                </a:lnTo>
                <a:lnTo>
                  <a:pt x="161" y="662"/>
                </a:lnTo>
                <a:lnTo>
                  <a:pt x="160" y="662"/>
                </a:lnTo>
                <a:lnTo>
                  <a:pt x="160" y="661"/>
                </a:lnTo>
                <a:lnTo>
                  <a:pt x="158" y="661"/>
                </a:lnTo>
                <a:lnTo>
                  <a:pt x="157" y="661"/>
                </a:lnTo>
                <a:lnTo>
                  <a:pt x="157" y="660"/>
                </a:lnTo>
                <a:lnTo>
                  <a:pt x="156" y="660"/>
                </a:lnTo>
                <a:lnTo>
                  <a:pt x="154" y="658"/>
                </a:lnTo>
                <a:lnTo>
                  <a:pt x="153" y="658"/>
                </a:lnTo>
                <a:lnTo>
                  <a:pt x="152" y="657"/>
                </a:lnTo>
                <a:lnTo>
                  <a:pt x="150" y="656"/>
                </a:lnTo>
                <a:lnTo>
                  <a:pt x="149" y="656"/>
                </a:lnTo>
                <a:lnTo>
                  <a:pt x="148" y="655"/>
                </a:lnTo>
                <a:lnTo>
                  <a:pt x="147" y="653"/>
                </a:lnTo>
                <a:lnTo>
                  <a:pt x="147" y="652"/>
                </a:lnTo>
                <a:lnTo>
                  <a:pt x="145" y="652"/>
                </a:lnTo>
                <a:lnTo>
                  <a:pt x="144" y="651"/>
                </a:lnTo>
                <a:lnTo>
                  <a:pt x="143" y="652"/>
                </a:lnTo>
                <a:lnTo>
                  <a:pt x="141" y="652"/>
                </a:lnTo>
                <a:lnTo>
                  <a:pt x="140" y="652"/>
                </a:lnTo>
                <a:lnTo>
                  <a:pt x="139" y="652"/>
                </a:lnTo>
                <a:lnTo>
                  <a:pt x="139" y="653"/>
                </a:lnTo>
                <a:lnTo>
                  <a:pt x="137" y="653"/>
                </a:lnTo>
                <a:lnTo>
                  <a:pt x="137" y="655"/>
                </a:lnTo>
                <a:lnTo>
                  <a:pt x="137" y="656"/>
                </a:lnTo>
                <a:lnTo>
                  <a:pt x="136" y="656"/>
                </a:lnTo>
                <a:lnTo>
                  <a:pt x="136" y="657"/>
                </a:lnTo>
                <a:lnTo>
                  <a:pt x="135" y="657"/>
                </a:lnTo>
                <a:lnTo>
                  <a:pt x="133" y="657"/>
                </a:lnTo>
                <a:lnTo>
                  <a:pt x="133" y="658"/>
                </a:lnTo>
                <a:lnTo>
                  <a:pt x="132" y="658"/>
                </a:lnTo>
                <a:lnTo>
                  <a:pt x="131" y="660"/>
                </a:lnTo>
                <a:lnTo>
                  <a:pt x="131" y="661"/>
                </a:lnTo>
                <a:lnTo>
                  <a:pt x="130" y="662"/>
                </a:lnTo>
                <a:lnTo>
                  <a:pt x="130" y="664"/>
                </a:lnTo>
                <a:lnTo>
                  <a:pt x="130" y="665"/>
                </a:lnTo>
                <a:lnTo>
                  <a:pt x="128" y="666"/>
                </a:lnTo>
                <a:lnTo>
                  <a:pt x="128" y="668"/>
                </a:lnTo>
                <a:lnTo>
                  <a:pt x="127" y="672"/>
                </a:lnTo>
                <a:lnTo>
                  <a:pt x="126" y="673"/>
                </a:lnTo>
                <a:lnTo>
                  <a:pt x="124" y="673"/>
                </a:lnTo>
                <a:lnTo>
                  <a:pt x="123" y="674"/>
                </a:lnTo>
                <a:lnTo>
                  <a:pt x="122" y="674"/>
                </a:lnTo>
                <a:lnTo>
                  <a:pt x="122" y="675"/>
                </a:lnTo>
                <a:lnTo>
                  <a:pt x="122" y="677"/>
                </a:lnTo>
                <a:lnTo>
                  <a:pt x="120" y="677"/>
                </a:lnTo>
                <a:lnTo>
                  <a:pt x="120" y="678"/>
                </a:lnTo>
                <a:lnTo>
                  <a:pt x="119" y="678"/>
                </a:lnTo>
                <a:lnTo>
                  <a:pt x="118" y="679"/>
                </a:lnTo>
                <a:lnTo>
                  <a:pt x="116" y="681"/>
                </a:lnTo>
                <a:lnTo>
                  <a:pt x="115" y="682"/>
                </a:lnTo>
                <a:lnTo>
                  <a:pt x="114" y="681"/>
                </a:lnTo>
                <a:lnTo>
                  <a:pt x="113" y="679"/>
                </a:lnTo>
                <a:lnTo>
                  <a:pt x="111" y="677"/>
                </a:lnTo>
                <a:lnTo>
                  <a:pt x="110" y="675"/>
                </a:lnTo>
                <a:lnTo>
                  <a:pt x="109" y="674"/>
                </a:lnTo>
                <a:lnTo>
                  <a:pt x="106" y="673"/>
                </a:lnTo>
                <a:lnTo>
                  <a:pt x="105" y="670"/>
                </a:lnTo>
                <a:lnTo>
                  <a:pt x="103" y="669"/>
                </a:lnTo>
                <a:lnTo>
                  <a:pt x="99" y="666"/>
                </a:lnTo>
                <a:lnTo>
                  <a:pt x="98" y="665"/>
                </a:lnTo>
                <a:lnTo>
                  <a:pt x="97" y="664"/>
                </a:lnTo>
                <a:lnTo>
                  <a:pt x="97" y="661"/>
                </a:lnTo>
                <a:lnTo>
                  <a:pt x="95" y="658"/>
                </a:lnTo>
                <a:lnTo>
                  <a:pt x="95" y="656"/>
                </a:lnTo>
                <a:lnTo>
                  <a:pt x="94" y="653"/>
                </a:lnTo>
                <a:lnTo>
                  <a:pt x="94" y="652"/>
                </a:lnTo>
                <a:lnTo>
                  <a:pt x="93" y="649"/>
                </a:lnTo>
                <a:lnTo>
                  <a:pt x="92" y="649"/>
                </a:lnTo>
                <a:lnTo>
                  <a:pt x="89" y="649"/>
                </a:lnTo>
                <a:lnTo>
                  <a:pt x="86" y="649"/>
                </a:lnTo>
                <a:lnTo>
                  <a:pt x="84" y="649"/>
                </a:lnTo>
                <a:lnTo>
                  <a:pt x="78" y="649"/>
                </a:lnTo>
                <a:lnTo>
                  <a:pt x="75" y="648"/>
                </a:lnTo>
                <a:lnTo>
                  <a:pt x="72" y="647"/>
                </a:lnTo>
                <a:lnTo>
                  <a:pt x="71" y="644"/>
                </a:lnTo>
                <a:lnTo>
                  <a:pt x="69" y="643"/>
                </a:lnTo>
                <a:lnTo>
                  <a:pt x="67" y="641"/>
                </a:lnTo>
                <a:lnTo>
                  <a:pt x="65" y="640"/>
                </a:lnTo>
                <a:lnTo>
                  <a:pt x="64" y="640"/>
                </a:lnTo>
                <a:lnTo>
                  <a:pt x="63" y="640"/>
                </a:lnTo>
                <a:lnTo>
                  <a:pt x="61" y="640"/>
                </a:lnTo>
                <a:lnTo>
                  <a:pt x="59" y="643"/>
                </a:lnTo>
                <a:lnTo>
                  <a:pt x="56" y="644"/>
                </a:lnTo>
                <a:lnTo>
                  <a:pt x="55" y="645"/>
                </a:lnTo>
                <a:lnTo>
                  <a:pt x="54" y="648"/>
                </a:lnTo>
                <a:lnTo>
                  <a:pt x="54" y="649"/>
                </a:lnTo>
                <a:lnTo>
                  <a:pt x="52" y="651"/>
                </a:lnTo>
                <a:lnTo>
                  <a:pt x="50" y="649"/>
                </a:lnTo>
                <a:lnTo>
                  <a:pt x="48" y="649"/>
                </a:lnTo>
                <a:lnTo>
                  <a:pt x="46" y="649"/>
                </a:lnTo>
                <a:lnTo>
                  <a:pt x="43" y="649"/>
                </a:lnTo>
                <a:lnTo>
                  <a:pt x="42" y="648"/>
                </a:lnTo>
                <a:lnTo>
                  <a:pt x="41" y="648"/>
                </a:lnTo>
                <a:lnTo>
                  <a:pt x="33" y="649"/>
                </a:lnTo>
                <a:lnTo>
                  <a:pt x="31" y="648"/>
                </a:lnTo>
                <a:lnTo>
                  <a:pt x="33" y="647"/>
                </a:lnTo>
                <a:lnTo>
                  <a:pt x="34" y="645"/>
                </a:lnTo>
                <a:lnTo>
                  <a:pt x="35" y="645"/>
                </a:lnTo>
                <a:lnTo>
                  <a:pt x="37" y="643"/>
                </a:lnTo>
                <a:lnTo>
                  <a:pt x="38" y="643"/>
                </a:lnTo>
                <a:lnTo>
                  <a:pt x="38" y="641"/>
                </a:lnTo>
                <a:lnTo>
                  <a:pt x="37" y="641"/>
                </a:lnTo>
                <a:lnTo>
                  <a:pt x="37" y="640"/>
                </a:lnTo>
                <a:lnTo>
                  <a:pt x="37" y="639"/>
                </a:lnTo>
                <a:lnTo>
                  <a:pt x="35" y="637"/>
                </a:lnTo>
                <a:lnTo>
                  <a:pt x="35" y="636"/>
                </a:lnTo>
                <a:lnTo>
                  <a:pt x="34" y="636"/>
                </a:lnTo>
                <a:lnTo>
                  <a:pt x="34" y="635"/>
                </a:lnTo>
                <a:lnTo>
                  <a:pt x="33" y="634"/>
                </a:lnTo>
                <a:lnTo>
                  <a:pt x="33" y="632"/>
                </a:lnTo>
                <a:lnTo>
                  <a:pt x="33" y="631"/>
                </a:lnTo>
                <a:lnTo>
                  <a:pt x="31" y="630"/>
                </a:lnTo>
                <a:lnTo>
                  <a:pt x="30" y="627"/>
                </a:lnTo>
                <a:lnTo>
                  <a:pt x="30" y="626"/>
                </a:lnTo>
                <a:lnTo>
                  <a:pt x="29" y="624"/>
                </a:lnTo>
                <a:lnTo>
                  <a:pt x="27" y="623"/>
                </a:lnTo>
                <a:lnTo>
                  <a:pt x="27" y="622"/>
                </a:lnTo>
                <a:lnTo>
                  <a:pt x="27" y="620"/>
                </a:lnTo>
                <a:lnTo>
                  <a:pt x="26" y="620"/>
                </a:lnTo>
                <a:lnTo>
                  <a:pt x="26" y="619"/>
                </a:lnTo>
                <a:lnTo>
                  <a:pt x="26" y="618"/>
                </a:lnTo>
                <a:lnTo>
                  <a:pt x="26" y="617"/>
                </a:lnTo>
                <a:lnTo>
                  <a:pt x="25" y="615"/>
                </a:lnTo>
                <a:lnTo>
                  <a:pt x="23" y="614"/>
                </a:lnTo>
                <a:lnTo>
                  <a:pt x="22" y="614"/>
                </a:lnTo>
                <a:lnTo>
                  <a:pt x="21" y="614"/>
                </a:lnTo>
                <a:lnTo>
                  <a:pt x="21" y="615"/>
                </a:lnTo>
                <a:lnTo>
                  <a:pt x="20" y="615"/>
                </a:lnTo>
                <a:lnTo>
                  <a:pt x="17" y="615"/>
                </a:lnTo>
                <a:lnTo>
                  <a:pt x="14" y="617"/>
                </a:lnTo>
                <a:lnTo>
                  <a:pt x="14" y="618"/>
                </a:lnTo>
                <a:lnTo>
                  <a:pt x="14" y="619"/>
                </a:lnTo>
                <a:lnTo>
                  <a:pt x="13" y="620"/>
                </a:lnTo>
                <a:lnTo>
                  <a:pt x="13" y="622"/>
                </a:lnTo>
                <a:lnTo>
                  <a:pt x="13" y="623"/>
                </a:lnTo>
                <a:lnTo>
                  <a:pt x="12" y="623"/>
                </a:lnTo>
                <a:lnTo>
                  <a:pt x="10" y="624"/>
                </a:lnTo>
                <a:lnTo>
                  <a:pt x="10" y="623"/>
                </a:lnTo>
                <a:lnTo>
                  <a:pt x="9" y="622"/>
                </a:lnTo>
                <a:lnTo>
                  <a:pt x="8" y="622"/>
                </a:lnTo>
                <a:lnTo>
                  <a:pt x="6" y="623"/>
                </a:lnTo>
                <a:lnTo>
                  <a:pt x="5" y="623"/>
                </a:lnTo>
                <a:lnTo>
                  <a:pt x="5" y="624"/>
                </a:lnTo>
                <a:lnTo>
                  <a:pt x="6" y="626"/>
                </a:lnTo>
                <a:lnTo>
                  <a:pt x="5" y="626"/>
                </a:lnTo>
                <a:lnTo>
                  <a:pt x="4" y="624"/>
                </a:lnTo>
                <a:lnTo>
                  <a:pt x="4" y="623"/>
                </a:lnTo>
                <a:lnTo>
                  <a:pt x="3" y="622"/>
                </a:lnTo>
                <a:lnTo>
                  <a:pt x="3" y="620"/>
                </a:lnTo>
                <a:lnTo>
                  <a:pt x="4" y="620"/>
                </a:lnTo>
                <a:lnTo>
                  <a:pt x="4" y="619"/>
                </a:lnTo>
                <a:lnTo>
                  <a:pt x="3" y="619"/>
                </a:lnTo>
                <a:lnTo>
                  <a:pt x="3" y="618"/>
                </a:lnTo>
                <a:lnTo>
                  <a:pt x="1" y="618"/>
                </a:lnTo>
                <a:lnTo>
                  <a:pt x="1" y="617"/>
                </a:lnTo>
                <a:lnTo>
                  <a:pt x="0" y="615"/>
                </a:lnTo>
                <a:lnTo>
                  <a:pt x="0" y="614"/>
                </a:lnTo>
                <a:lnTo>
                  <a:pt x="0" y="613"/>
                </a:lnTo>
                <a:lnTo>
                  <a:pt x="0" y="611"/>
                </a:lnTo>
                <a:lnTo>
                  <a:pt x="1" y="611"/>
                </a:lnTo>
                <a:lnTo>
                  <a:pt x="1" y="610"/>
                </a:lnTo>
                <a:lnTo>
                  <a:pt x="3" y="610"/>
                </a:lnTo>
                <a:lnTo>
                  <a:pt x="3" y="609"/>
                </a:lnTo>
                <a:lnTo>
                  <a:pt x="3" y="607"/>
                </a:lnTo>
                <a:lnTo>
                  <a:pt x="3" y="606"/>
                </a:lnTo>
                <a:lnTo>
                  <a:pt x="3" y="605"/>
                </a:lnTo>
                <a:lnTo>
                  <a:pt x="3" y="603"/>
                </a:lnTo>
                <a:lnTo>
                  <a:pt x="4" y="602"/>
                </a:lnTo>
                <a:lnTo>
                  <a:pt x="5" y="601"/>
                </a:lnTo>
                <a:lnTo>
                  <a:pt x="5" y="598"/>
                </a:lnTo>
                <a:lnTo>
                  <a:pt x="4" y="597"/>
                </a:lnTo>
                <a:lnTo>
                  <a:pt x="3" y="597"/>
                </a:lnTo>
                <a:lnTo>
                  <a:pt x="1" y="596"/>
                </a:lnTo>
                <a:lnTo>
                  <a:pt x="1" y="594"/>
                </a:lnTo>
                <a:lnTo>
                  <a:pt x="1" y="593"/>
                </a:lnTo>
                <a:lnTo>
                  <a:pt x="3" y="593"/>
                </a:lnTo>
                <a:lnTo>
                  <a:pt x="3" y="592"/>
                </a:lnTo>
                <a:lnTo>
                  <a:pt x="3" y="590"/>
                </a:lnTo>
                <a:lnTo>
                  <a:pt x="4" y="589"/>
                </a:lnTo>
                <a:lnTo>
                  <a:pt x="4" y="588"/>
                </a:lnTo>
                <a:lnTo>
                  <a:pt x="4" y="586"/>
                </a:lnTo>
                <a:lnTo>
                  <a:pt x="4" y="585"/>
                </a:lnTo>
                <a:lnTo>
                  <a:pt x="4" y="584"/>
                </a:lnTo>
                <a:lnTo>
                  <a:pt x="3" y="584"/>
                </a:lnTo>
                <a:lnTo>
                  <a:pt x="3" y="583"/>
                </a:lnTo>
                <a:lnTo>
                  <a:pt x="3" y="581"/>
                </a:lnTo>
                <a:lnTo>
                  <a:pt x="3" y="580"/>
                </a:lnTo>
                <a:lnTo>
                  <a:pt x="4" y="579"/>
                </a:lnTo>
                <a:lnTo>
                  <a:pt x="4" y="580"/>
                </a:lnTo>
                <a:lnTo>
                  <a:pt x="5" y="580"/>
                </a:lnTo>
                <a:lnTo>
                  <a:pt x="6" y="579"/>
                </a:lnTo>
                <a:lnTo>
                  <a:pt x="6" y="577"/>
                </a:lnTo>
                <a:lnTo>
                  <a:pt x="6" y="576"/>
                </a:lnTo>
                <a:lnTo>
                  <a:pt x="6" y="575"/>
                </a:lnTo>
                <a:lnTo>
                  <a:pt x="5" y="573"/>
                </a:lnTo>
                <a:lnTo>
                  <a:pt x="5" y="572"/>
                </a:lnTo>
                <a:lnTo>
                  <a:pt x="5" y="569"/>
                </a:lnTo>
                <a:lnTo>
                  <a:pt x="5" y="568"/>
                </a:lnTo>
                <a:lnTo>
                  <a:pt x="4" y="568"/>
                </a:lnTo>
                <a:lnTo>
                  <a:pt x="3" y="568"/>
                </a:lnTo>
                <a:lnTo>
                  <a:pt x="1" y="568"/>
                </a:lnTo>
                <a:lnTo>
                  <a:pt x="1" y="567"/>
                </a:lnTo>
                <a:lnTo>
                  <a:pt x="1" y="566"/>
                </a:lnTo>
                <a:lnTo>
                  <a:pt x="3" y="564"/>
                </a:lnTo>
                <a:lnTo>
                  <a:pt x="3" y="562"/>
                </a:lnTo>
                <a:lnTo>
                  <a:pt x="3" y="560"/>
                </a:lnTo>
                <a:lnTo>
                  <a:pt x="3" y="559"/>
                </a:lnTo>
                <a:lnTo>
                  <a:pt x="3" y="558"/>
                </a:lnTo>
                <a:lnTo>
                  <a:pt x="4" y="558"/>
                </a:lnTo>
                <a:lnTo>
                  <a:pt x="4" y="556"/>
                </a:lnTo>
                <a:lnTo>
                  <a:pt x="5" y="555"/>
                </a:lnTo>
                <a:lnTo>
                  <a:pt x="6" y="552"/>
                </a:lnTo>
                <a:lnTo>
                  <a:pt x="8" y="551"/>
                </a:lnTo>
                <a:lnTo>
                  <a:pt x="8" y="550"/>
                </a:lnTo>
                <a:lnTo>
                  <a:pt x="6" y="550"/>
                </a:lnTo>
                <a:lnTo>
                  <a:pt x="5" y="548"/>
                </a:lnTo>
                <a:lnTo>
                  <a:pt x="6" y="548"/>
                </a:lnTo>
                <a:lnTo>
                  <a:pt x="5" y="547"/>
                </a:lnTo>
                <a:lnTo>
                  <a:pt x="5" y="546"/>
                </a:lnTo>
                <a:lnTo>
                  <a:pt x="5" y="543"/>
                </a:lnTo>
                <a:lnTo>
                  <a:pt x="5" y="542"/>
                </a:lnTo>
                <a:lnTo>
                  <a:pt x="6" y="541"/>
                </a:lnTo>
                <a:lnTo>
                  <a:pt x="6" y="539"/>
                </a:lnTo>
                <a:lnTo>
                  <a:pt x="6" y="538"/>
                </a:lnTo>
                <a:lnTo>
                  <a:pt x="6" y="537"/>
                </a:lnTo>
                <a:lnTo>
                  <a:pt x="8" y="537"/>
                </a:lnTo>
                <a:lnTo>
                  <a:pt x="6" y="537"/>
                </a:lnTo>
                <a:lnTo>
                  <a:pt x="6" y="535"/>
                </a:lnTo>
                <a:lnTo>
                  <a:pt x="8" y="534"/>
                </a:lnTo>
                <a:lnTo>
                  <a:pt x="8" y="533"/>
                </a:lnTo>
                <a:lnTo>
                  <a:pt x="8" y="531"/>
                </a:lnTo>
                <a:lnTo>
                  <a:pt x="9" y="531"/>
                </a:lnTo>
                <a:lnTo>
                  <a:pt x="9" y="530"/>
                </a:lnTo>
                <a:lnTo>
                  <a:pt x="9" y="529"/>
                </a:lnTo>
                <a:lnTo>
                  <a:pt x="10" y="529"/>
                </a:lnTo>
                <a:lnTo>
                  <a:pt x="12" y="528"/>
                </a:lnTo>
                <a:lnTo>
                  <a:pt x="13" y="526"/>
                </a:lnTo>
                <a:lnTo>
                  <a:pt x="13" y="525"/>
                </a:lnTo>
                <a:lnTo>
                  <a:pt x="14" y="525"/>
                </a:lnTo>
                <a:lnTo>
                  <a:pt x="14" y="524"/>
                </a:lnTo>
                <a:lnTo>
                  <a:pt x="16" y="524"/>
                </a:lnTo>
                <a:lnTo>
                  <a:pt x="17" y="522"/>
                </a:lnTo>
                <a:lnTo>
                  <a:pt x="18" y="522"/>
                </a:lnTo>
                <a:lnTo>
                  <a:pt x="20" y="522"/>
                </a:lnTo>
                <a:lnTo>
                  <a:pt x="21" y="522"/>
                </a:lnTo>
                <a:lnTo>
                  <a:pt x="22" y="524"/>
                </a:lnTo>
                <a:lnTo>
                  <a:pt x="23" y="524"/>
                </a:lnTo>
                <a:lnTo>
                  <a:pt x="25" y="524"/>
                </a:lnTo>
                <a:lnTo>
                  <a:pt x="25" y="522"/>
                </a:lnTo>
                <a:lnTo>
                  <a:pt x="25" y="521"/>
                </a:lnTo>
                <a:lnTo>
                  <a:pt x="26" y="520"/>
                </a:lnTo>
                <a:lnTo>
                  <a:pt x="27" y="520"/>
                </a:lnTo>
                <a:lnTo>
                  <a:pt x="27" y="518"/>
                </a:lnTo>
                <a:lnTo>
                  <a:pt x="29" y="518"/>
                </a:lnTo>
                <a:lnTo>
                  <a:pt x="29" y="517"/>
                </a:lnTo>
                <a:lnTo>
                  <a:pt x="30" y="517"/>
                </a:lnTo>
                <a:lnTo>
                  <a:pt x="30" y="516"/>
                </a:lnTo>
                <a:lnTo>
                  <a:pt x="31" y="516"/>
                </a:lnTo>
                <a:lnTo>
                  <a:pt x="31" y="517"/>
                </a:lnTo>
                <a:lnTo>
                  <a:pt x="33" y="517"/>
                </a:lnTo>
                <a:lnTo>
                  <a:pt x="33" y="516"/>
                </a:lnTo>
                <a:lnTo>
                  <a:pt x="34" y="516"/>
                </a:lnTo>
                <a:lnTo>
                  <a:pt x="35" y="516"/>
                </a:lnTo>
                <a:lnTo>
                  <a:pt x="35" y="517"/>
                </a:lnTo>
                <a:lnTo>
                  <a:pt x="35" y="518"/>
                </a:lnTo>
                <a:lnTo>
                  <a:pt x="37" y="520"/>
                </a:lnTo>
                <a:lnTo>
                  <a:pt x="38" y="518"/>
                </a:lnTo>
                <a:lnTo>
                  <a:pt x="39" y="518"/>
                </a:lnTo>
                <a:lnTo>
                  <a:pt x="41" y="518"/>
                </a:lnTo>
                <a:lnTo>
                  <a:pt x="41" y="520"/>
                </a:lnTo>
                <a:lnTo>
                  <a:pt x="39" y="520"/>
                </a:lnTo>
                <a:lnTo>
                  <a:pt x="39" y="521"/>
                </a:lnTo>
                <a:lnTo>
                  <a:pt x="39" y="522"/>
                </a:lnTo>
                <a:lnTo>
                  <a:pt x="41" y="522"/>
                </a:lnTo>
                <a:lnTo>
                  <a:pt x="41" y="524"/>
                </a:lnTo>
                <a:lnTo>
                  <a:pt x="41" y="522"/>
                </a:lnTo>
                <a:lnTo>
                  <a:pt x="42" y="522"/>
                </a:lnTo>
                <a:lnTo>
                  <a:pt x="42" y="524"/>
                </a:lnTo>
                <a:lnTo>
                  <a:pt x="41" y="524"/>
                </a:lnTo>
                <a:lnTo>
                  <a:pt x="41" y="525"/>
                </a:lnTo>
                <a:lnTo>
                  <a:pt x="41" y="526"/>
                </a:lnTo>
                <a:lnTo>
                  <a:pt x="41" y="528"/>
                </a:lnTo>
                <a:lnTo>
                  <a:pt x="41" y="529"/>
                </a:lnTo>
                <a:lnTo>
                  <a:pt x="41" y="530"/>
                </a:lnTo>
                <a:lnTo>
                  <a:pt x="41" y="531"/>
                </a:lnTo>
                <a:lnTo>
                  <a:pt x="41" y="533"/>
                </a:lnTo>
                <a:lnTo>
                  <a:pt x="39" y="533"/>
                </a:lnTo>
                <a:lnTo>
                  <a:pt x="39" y="534"/>
                </a:lnTo>
                <a:lnTo>
                  <a:pt x="39" y="535"/>
                </a:lnTo>
                <a:lnTo>
                  <a:pt x="38" y="535"/>
                </a:lnTo>
                <a:lnTo>
                  <a:pt x="38" y="537"/>
                </a:lnTo>
                <a:lnTo>
                  <a:pt x="38" y="538"/>
                </a:lnTo>
                <a:lnTo>
                  <a:pt x="38" y="539"/>
                </a:lnTo>
                <a:lnTo>
                  <a:pt x="38" y="541"/>
                </a:lnTo>
                <a:lnTo>
                  <a:pt x="39" y="542"/>
                </a:lnTo>
                <a:lnTo>
                  <a:pt x="39" y="543"/>
                </a:lnTo>
                <a:lnTo>
                  <a:pt x="37" y="546"/>
                </a:lnTo>
                <a:lnTo>
                  <a:pt x="35" y="547"/>
                </a:lnTo>
                <a:lnTo>
                  <a:pt x="35" y="548"/>
                </a:lnTo>
                <a:lnTo>
                  <a:pt x="34" y="548"/>
                </a:lnTo>
                <a:lnTo>
                  <a:pt x="34" y="550"/>
                </a:lnTo>
                <a:lnTo>
                  <a:pt x="34" y="551"/>
                </a:lnTo>
                <a:lnTo>
                  <a:pt x="34" y="552"/>
                </a:lnTo>
                <a:lnTo>
                  <a:pt x="35" y="552"/>
                </a:lnTo>
                <a:lnTo>
                  <a:pt x="37" y="551"/>
                </a:lnTo>
                <a:lnTo>
                  <a:pt x="38" y="551"/>
                </a:lnTo>
                <a:lnTo>
                  <a:pt x="38" y="550"/>
                </a:lnTo>
                <a:lnTo>
                  <a:pt x="39" y="550"/>
                </a:lnTo>
                <a:lnTo>
                  <a:pt x="39" y="551"/>
                </a:lnTo>
                <a:lnTo>
                  <a:pt x="41" y="551"/>
                </a:lnTo>
                <a:lnTo>
                  <a:pt x="41" y="550"/>
                </a:lnTo>
                <a:lnTo>
                  <a:pt x="42" y="550"/>
                </a:lnTo>
                <a:lnTo>
                  <a:pt x="42" y="551"/>
                </a:lnTo>
                <a:lnTo>
                  <a:pt x="43" y="551"/>
                </a:lnTo>
                <a:lnTo>
                  <a:pt x="47" y="551"/>
                </a:lnTo>
                <a:lnTo>
                  <a:pt x="47" y="552"/>
                </a:lnTo>
                <a:lnTo>
                  <a:pt x="47" y="554"/>
                </a:lnTo>
                <a:lnTo>
                  <a:pt x="47" y="555"/>
                </a:lnTo>
                <a:lnTo>
                  <a:pt x="48" y="555"/>
                </a:lnTo>
                <a:lnTo>
                  <a:pt x="50" y="555"/>
                </a:lnTo>
                <a:lnTo>
                  <a:pt x="50" y="554"/>
                </a:lnTo>
                <a:lnTo>
                  <a:pt x="51" y="554"/>
                </a:lnTo>
                <a:lnTo>
                  <a:pt x="51" y="555"/>
                </a:lnTo>
                <a:lnTo>
                  <a:pt x="51" y="556"/>
                </a:lnTo>
                <a:lnTo>
                  <a:pt x="51" y="558"/>
                </a:lnTo>
                <a:lnTo>
                  <a:pt x="52" y="558"/>
                </a:lnTo>
                <a:lnTo>
                  <a:pt x="54" y="559"/>
                </a:lnTo>
                <a:lnTo>
                  <a:pt x="54" y="560"/>
                </a:lnTo>
                <a:lnTo>
                  <a:pt x="55" y="560"/>
                </a:lnTo>
                <a:lnTo>
                  <a:pt x="56" y="560"/>
                </a:lnTo>
                <a:lnTo>
                  <a:pt x="58" y="562"/>
                </a:lnTo>
                <a:lnTo>
                  <a:pt x="58" y="563"/>
                </a:lnTo>
                <a:lnTo>
                  <a:pt x="59" y="564"/>
                </a:lnTo>
                <a:lnTo>
                  <a:pt x="60" y="564"/>
                </a:lnTo>
                <a:lnTo>
                  <a:pt x="60" y="567"/>
                </a:lnTo>
                <a:lnTo>
                  <a:pt x="61" y="567"/>
                </a:lnTo>
                <a:lnTo>
                  <a:pt x="63" y="567"/>
                </a:lnTo>
                <a:lnTo>
                  <a:pt x="64" y="567"/>
                </a:lnTo>
                <a:lnTo>
                  <a:pt x="64" y="566"/>
                </a:lnTo>
                <a:lnTo>
                  <a:pt x="64" y="564"/>
                </a:lnTo>
                <a:lnTo>
                  <a:pt x="64" y="563"/>
                </a:lnTo>
                <a:lnTo>
                  <a:pt x="65" y="563"/>
                </a:lnTo>
                <a:lnTo>
                  <a:pt x="67" y="563"/>
                </a:lnTo>
                <a:lnTo>
                  <a:pt x="68" y="563"/>
                </a:lnTo>
                <a:lnTo>
                  <a:pt x="68" y="562"/>
                </a:lnTo>
                <a:lnTo>
                  <a:pt x="68" y="563"/>
                </a:lnTo>
                <a:lnTo>
                  <a:pt x="68" y="564"/>
                </a:lnTo>
                <a:lnTo>
                  <a:pt x="68" y="566"/>
                </a:lnTo>
                <a:lnTo>
                  <a:pt x="69" y="564"/>
                </a:lnTo>
                <a:lnTo>
                  <a:pt x="71" y="566"/>
                </a:lnTo>
                <a:lnTo>
                  <a:pt x="71" y="567"/>
                </a:lnTo>
                <a:lnTo>
                  <a:pt x="72" y="567"/>
                </a:lnTo>
                <a:lnTo>
                  <a:pt x="73" y="566"/>
                </a:lnTo>
                <a:lnTo>
                  <a:pt x="75" y="566"/>
                </a:lnTo>
                <a:lnTo>
                  <a:pt x="73" y="567"/>
                </a:lnTo>
                <a:lnTo>
                  <a:pt x="73" y="568"/>
                </a:lnTo>
                <a:lnTo>
                  <a:pt x="75" y="568"/>
                </a:lnTo>
                <a:lnTo>
                  <a:pt x="76" y="569"/>
                </a:lnTo>
                <a:lnTo>
                  <a:pt x="76" y="568"/>
                </a:lnTo>
                <a:lnTo>
                  <a:pt x="77" y="568"/>
                </a:lnTo>
                <a:lnTo>
                  <a:pt x="77" y="567"/>
                </a:lnTo>
                <a:lnTo>
                  <a:pt x="77" y="568"/>
                </a:lnTo>
                <a:lnTo>
                  <a:pt x="77" y="569"/>
                </a:lnTo>
                <a:lnTo>
                  <a:pt x="78" y="569"/>
                </a:lnTo>
                <a:lnTo>
                  <a:pt x="80" y="571"/>
                </a:lnTo>
                <a:lnTo>
                  <a:pt x="81" y="572"/>
                </a:lnTo>
                <a:lnTo>
                  <a:pt x="82" y="572"/>
                </a:lnTo>
                <a:lnTo>
                  <a:pt x="82" y="573"/>
                </a:lnTo>
                <a:lnTo>
                  <a:pt x="81" y="575"/>
                </a:lnTo>
                <a:lnTo>
                  <a:pt x="81" y="576"/>
                </a:lnTo>
                <a:lnTo>
                  <a:pt x="81" y="575"/>
                </a:lnTo>
                <a:lnTo>
                  <a:pt x="81" y="573"/>
                </a:lnTo>
                <a:lnTo>
                  <a:pt x="80" y="573"/>
                </a:lnTo>
                <a:lnTo>
                  <a:pt x="78" y="572"/>
                </a:lnTo>
                <a:lnTo>
                  <a:pt x="78" y="573"/>
                </a:lnTo>
                <a:lnTo>
                  <a:pt x="77" y="573"/>
                </a:lnTo>
                <a:lnTo>
                  <a:pt x="77" y="575"/>
                </a:lnTo>
                <a:lnTo>
                  <a:pt x="78" y="575"/>
                </a:lnTo>
                <a:lnTo>
                  <a:pt x="80" y="575"/>
                </a:lnTo>
                <a:lnTo>
                  <a:pt x="80" y="576"/>
                </a:lnTo>
                <a:lnTo>
                  <a:pt x="81" y="577"/>
                </a:lnTo>
                <a:lnTo>
                  <a:pt x="81" y="579"/>
                </a:lnTo>
                <a:lnTo>
                  <a:pt x="80" y="579"/>
                </a:lnTo>
                <a:lnTo>
                  <a:pt x="80" y="577"/>
                </a:lnTo>
                <a:lnTo>
                  <a:pt x="78" y="579"/>
                </a:lnTo>
                <a:lnTo>
                  <a:pt x="77" y="580"/>
                </a:lnTo>
                <a:lnTo>
                  <a:pt x="77" y="581"/>
                </a:lnTo>
                <a:lnTo>
                  <a:pt x="78" y="583"/>
                </a:lnTo>
                <a:lnTo>
                  <a:pt x="78" y="584"/>
                </a:lnTo>
                <a:lnTo>
                  <a:pt x="80" y="585"/>
                </a:lnTo>
                <a:lnTo>
                  <a:pt x="81" y="585"/>
                </a:lnTo>
                <a:lnTo>
                  <a:pt x="81" y="586"/>
                </a:lnTo>
                <a:lnTo>
                  <a:pt x="84" y="588"/>
                </a:lnTo>
                <a:lnTo>
                  <a:pt x="84" y="589"/>
                </a:lnTo>
                <a:lnTo>
                  <a:pt x="82" y="589"/>
                </a:lnTo>
                <a:lnTo>
                  <a:pt x="82" y="588"/>
                </a:lnTo>
                <a:lnTo>
                  <a:pt x="81" y="588"/>
                </a:lnTo>
                <a:lnTo>
                  <a:pt x="80" y="588"/>
                </a:lnTo>
                <a:lnTo>
                  <a:pt x="80" y="589"/>
                </a:lnTo>
                <a:lnTo>
                  <a:pt x="80" y="590"/>
                </a:lnTo>
                <a:lnTo>
                  <a:pt x="80" y="592"/>
                </a:lnTo>
                <a:lnTo>
                  <a:pt x="81" y="592"/>
                </a:lnTo>
                <a:lnTo>
                  <a:pt x="82" y="592"/>
                </a:lnTo>
                <a:lnTo>
                  <a:pt x="84" y="593"/>
                </a:lnTo>
                <a:lnTo>
                  <a:pt x="85" y="594"/>
                </a:lnTo>
                <a:lnTo>
                  <a:pt x="89" y="596"/>
                </a:lnTo>
                <a:lnTo>
                  <a:pt x="90" y="596"/>
                </a:lnTo>
                <a:lnTo>
                  <a:pt x="90" y="597"/>
                </a:lnTo>
                <a:lnTo>
                  <a:pt x="92" y="597"/>
                </a:lnTo>
                <a:lnTo>
                  <a:pt x="93" y="598"/>
                </a:lnTo>
                <a:lnTo>
                  <a:pt x="94" y="598"/>
                </a:lnTo>
                <a:lnTo>
                  <a:pt x="95" y="598"/>
                </a:lnTo>
                <a:lnTo>
                  <a:pt x="95" y="600"/>
                </a:lnTo>
                <a:lnTo>
                  <a:pt x="99" y="600"/>
                </a:lnTo>
                <a:lnTo>
                  <a:pt x="99" y="598"/>
                </a:lnTo>
                <a:lnTo>
                  <a:pt x="102" y="598"/>
                </a:lnTo>
                <a:lnTo>
                  <a:pt x="103" y="600"/>
                </a:lnTo>
                <a:lnTo>
                  <a:pt x="105" y="598"/>
                </a:lnTo>
                <a:lnTo>
                  <a:pt x="107" y="598"/>
                </a:lnTo>
                <a:lnTo>
                  <a:pt x="109" y="598"/>
                </a:lnTo>
                <a:lnTo>
                  <a:pt x="110" y="598"/>
                </a:lnTo>
                <a:lnTo>
                  <a:pt x="111" y="598"/>
                </a:lnTo>
                <a:lnTo>
                  <a:pt x="113" y="597"/>
                </a:lnTo>
                <a:lnTo>
                  <a:pt x="114" y="597"/>
                </a:lnTo>
                <a:lnTo>
                  <a:pt x="115" y="597"/>
                </a:lnTo>
                <a:lnTo>
                  <a:pt x="116" y="597"/>
                </a:lnTo>
                <a:lnTo>
                  <a:pt x="118" y="597"/>
                </a:lnTo>
                <a:lnTo>
                  <a:pt x="118" y="596"/>
                </a:lnTo>
                <a:lnTo>
                  <a:pt x="119" y="596"/>
                </a:lnTo>
                <a:lnTo>
                  <a:pt x="120" y="596"/>
                </a:lnTo>
                <a:lnTo>
                  <a:pt x="122" y="594"/>
                </a:lnTo>
                <a:lnTo>
                  <a:pt x="123" y="594"/>
                </a:lnTo>
                <a:lnTo>
                  <a:pt x="124" y="593"/>
                </a:lnTo>
                <a:lnTo>
                  <a:pt x="126" y="593"/>
                </a:lnTo>
                <a:lnTo>
                  <a:pt x="127" y="593"/>
                </a:lnTo>
                <a:lnTo>
                  <a:pt x="128" y="592"/>
                </a:lnTo>
                <a:lnTo>
                  <a:pt x="130" y="592"/>
                </a:lnTo>
                <a:lnTo>
                  <a:pt x="132" y="590"/>
                </a:lnTo>
                <a:lnTo>
                  <a:pt x="133" y="590"/>
                </a:lnTo>
                <a:lnTo>
                  <a:pt x="133" y="589"/>
                </a:lnTo>
                <a:lnTo>
                  <a:pt x="133" y="588"/>
                </a:lnTo>
                <a:lnTo>
                  <a:pt x="135" y="588"/>
                </a:lnTo>
                <a:lnTo>
                  <a:pt x="137" y="586"/>
                </a:lnTo>
                <a:lnTo>
                  <a:pt x="139" y="585"/>
                </a:lnTo>
                <a:lnTo>
                  <a:pt x="140" y="584"/>
                </a:lnTo>
                <a:lnTo>
                  <a:pt x="141" y="584"/>
                </a:lnTo>
                <a:lnTo>
                  <a:pt x="143" y="581"/>
                </a:lnTo>
                <a:lnTo>
                  <a:pt x="144" y="581"/>
                </a:lnTo>
                <a:lnTo>
                  <a:pt x="144" y="580"/>
                </a:lnTo>
                <a:lnTo>
                  <a:pt x="145" y="580"/>
                </a:lnTo>
                <a:lnTo>
                  <a:pt x="145" y="579"/>
                </a:lnTo>
                <a:lnTo>
                  <a:pt x="147" y="577"/>
                </a:lnTo>
                <a:lnTo>
                  <a:pt x="148" y="577"/>
                </a:lnTo>
                <a:lnTo>
                  <a:pt x="148" y="576"/>
                </a:lnTo>
                <a:lnTo>
                  <a:pt x="149" y="576"/>
                </a:lnTo>
                <a:lnTo>
                  <a:pt x="149" y="575"/>
                </a:lnTo>
                <a:lnTo>
                  <a:pt x="150" y="573"/>
                </a:lnTo>
                <a:lnTo>
                  <a:pt x="152" y="572"/>
                </a:lnTo>
                <a:lnTo>
                  <a:pt x="153" y="571"/>
                </a:lnTo>
                <a:lnTo>
                  <a:pt x="153" y="569"/>
                </a:lnTo>
                <a:lnTo>
                  <a:pt x="154" y="568"/>
                </a:lnTo>
                <a:lnTo>
                  <a:pt x="154" y="567"/>
                </a:lnTo>
                <a:lnTo>
                  <a:pt x="153" y="566"/>
                </a:lnTo>
                <a:lnTo>
                  <a:pt x="153" y="564"/>
                </a:lnTo>
                <a:lnTo>
                  <a:pt x="153" y="563"/>
                </a:lnTo>
                <a:lnTo>
                  <a:pt x="153" y="560"/>
                </a:lnTo>
                <a:lnTo>
                  <a:pt x="153" y="559"/>
                </a:lnTo>
                <a:lnTo>
                  <a:pt x="152" y="558"/>
                </a:lnTo>
                <a:lnTo>
                  <a:pt x="152" y="556"/>
                </a:lnTo>
                <a:lnTo>
                  <a:pt x="150" y="555"/>
                </a:lnTo>
                <a:lnTo>
                  <a:pt x="150" y="554"/>
                </a:lnTo>
                <a:lnTo>
                  <a:pt x="149" y="552"/>
                </a:lnTo>
                <a:lnTo>
                  <a:pt x="149" y="551"/>
                </a:lnTo>
                <a:lnTo>
                  <a:pt x="149" y="550"/>
                </a:lnTo>
                <a:lnTo>
                  <a:pt x="149" y="548"/>
                </a:lnTo>
                <a:lnTo>
                  <a:pt x="148" y="547"/>
                </a:lnTo>
                <a:lnTo>
                  <a:pt x="147" y="547"/>
                </a:lnTo>
                <a:lnTo>
                  <a:pt x="145" y="547"/>
                </a:lnTo>
                <a:lnTo>
                  <a:pt x="145" y="546"/>
                </a:lnTo>
                <a:lnTo>
                  <a:pt x="144" y="546"/>
                </a:lnTo>
                <a:lnTo>
                  <a:pt x="144" y="545"/>
                </a:lnTo>
                <a:lnTo>
                  <a:pt x="143" y="545"/>
                </a:lnTo>
                <a:lnTo>
                  <a:pt x="143" y="543"/>
                </a:lnTo>
                <a:lnTo>
                  <a:pt x="141" y="543"/>
                </a:lnTo>
                <a:lnTo>
                  <a:pt x="141" y="542"/>
                </a:lnTo>
                <a:lnTo>
                  <a:pt x="140" y="542"/>
                </a:lnTo>
                <a:lnTo>
                  <a:pt x="140" y="543"/>
                </a:lnTo>
                <a:lnTo>
                  <a:pt x="140" y="545"/>
                </a:lnTo>
                <a:lnTo>
                  <a:pt x="140" y="546"/>
                </a:lnTo>
                <a:lnTo>
                  <a:pt x="141" y="546"/>
                </a:lnTo>
                <a:lnTo>
                  <a:pt x="141" y="547"/>
                </a:lnTo>
                <a:lnTo>
                  <a:pt x="143" y="547"/>
                </a:lnTo>
                <a:lnTo>
                  <a:pt x="143" y="548"/>
                </a:lnTo>
                <a:lnTo>
                  <a:pt x="143" y="550"/>
                </a:lnTo>
                <a:lnTo>
                  <a:pt x="141" y="548"/>
                </a:lnTo>
                <a:lnTo>
                  <a:pt x="141" y="547"/>
                </a:lnTo>
                <a:lnTo>
                  <a:pt x="140" y="547"/>
                </a:lnTo>
                <a:lnTo>
                  <a:pt x="139" y="546"/>
                </a:lnTo>
                <a:lnTo>
                  <a:pt x="139" y="545"/>
                </a:lnTo>
                <a:lnTo>
                  <a:pt x="139" y="543"/>
                </a:lnTo>
                <a:lnTo>
                  <a:pt x="137" y="542"/>
                </a:lnTo>
                <a:lnTo>
                  <a:pt x="136" y="541"/>
                </a:lnTo>
                <a:lnTo>
                  <a:pt x="136" y="539"/>
                </a:lnTo>
                <a:lnTo>
                  <a:pt x="135" y="538"/>
                </a:lnTo>
                <a:lnTo>
                  <a:pt x="135" y="537"/>
                </a:lnTo>
                <a:lnTo>
                  <a:pt x="135" y="531"/>
                </a:lnTo>
                <a:lnTo>
                  <a:pt x="135" y="530"/>
                </a:lnTo>
                <a:lnTo>
                  <a:pt x="135" y="529"/>
                </a:lnTo>
                <a:lnTo>
                  <a:pt x="135" y="528"/>
                </a:lnTo>
                <a:lnTo>
                  <a:pt x="136" y="528"/>
                </a:lnTo>
                <a:lnTo>
                  <a:pt x="136" y="525"/>
                </a:lnTo>
                <a:lnTo>
                  <a:pt x="135" y="524"/>
                </a:lnTo>
                <a:lnTo>
                  <a:pt x="133" y="522"/>
                </a:lnTo>
                <a:lnTo>
                  <a:pt x="132" y="521"/>
                </a:lnTo>
                <a:lnTo>
                  <a:pt x="131" y="521"/>
                </a:lnTo>
                <a:lnTo>
                  <a:pt x="131" y="520"/>
                </a:lnTo>
                <a:lnTo>
                  <a:pt x="131" y="517"/>
                </a:lnTo>
                <a:lnTo>
                  <a:pt x="131" y="516"/>
                </a:lnTo>
                <a:lnTo>
                  <a:pt x="132" y="514"/>
                </a:lnTo>
                <a:lnTo>
                  <a:pt x="133" y="513"/>
                </a:lnTo>
                <a:lnTo>
                  <a:pt x="133" y="512"/>
                </a:lnTo>
                <a:lnTo>
                  <a:pt x="133" y="511"/>
                </a:lnTo>
                <a:lnTo>
                  <a:pt x="133" y="508"/>
                </a:lnTo>
                <a:lnTo>
                  <a:pt x="133" y="505"/>
                </a:lnTo>
                <a:lnTo>
                  <a:pt x="133" y="504"/>
                </a:lnTo>
                <a:lnTo>
                  <a:pt x="133" y="501"/>
                </a:lnTo>
                <a:lnTo>
                  <a:pt x="132" y="501"/>
                </a:lnTo>
                <a:lnTo>
                  <a:pt x="132" y="500"/>
                </a:lnTo>
                <a:lnTo>
                  <a:pt x="132" y="499"/>
                </a:lnTo>
                <a:lnTo>
                  <a:pt x="132" y="497"/>
                </a:lnTo>
                <a:lnTo>
                  <a:pt x="131" y="496"/>
                </a:lnTo>
                <a:lnTo>
                  <a:pt x="131" y="495"/>
                </a:lnTo>
                <a:lnTo>
                  <a:pt x="130" y="495"/>
                </a:lnTo>
                <a:lnTo>
                  <a:pt x="130" y="494"/>
                </a:lnTo>
                <a:lnTo>
                  <a:pt x="130" y="492"/>
                </a:lnTo>
                <a:lnTo>
                  <a:pt x="128" y="491"/>
                </a:lnTo>
                <a:lnTo>
                  <a:pt x="128" y="490"/>
                </a:lnTo>
                <a:lnTo>
                  <a:pt x="128" y="487"/>
                </a:lnTo>
                <a:lnTo>
                  <a:pt x="128" y="486"/>
                </a:lnTo>
                <a:lnTo>
                  <a:pt x="130" y="484"/>
                </a:lnTo>
                <a:lnTo>
                  <a:pt x="130" y="483"/>
                </a:lnTo>
                <a:lnTo>
                  <a:pt x="131" y="482"/>
                </a:lnTo>
                <a:lnTo>
                  <a:pt x="130" y="482"/>
                </a:lnTo>
                <a:lnTo>
                  <a:pt x="130" y="479"/>
                </a:lnTo>
                <a:lnTo>
                  <a:pt x="131" y="479"/>
                </a:lnTo>
                <a:lnTo>
                  <a:pt x="131" y="475"/>
                </a:lnTo>
                <a:lnTo>
                  <a:pt x="131" y="474"/>
                </a:lnTo>
                <a:lnTo>
                  <a:pt x="130" y="474"/>
                </a:lnTo>
                <a:lnTo>
                  <a:pt x="128" y="474"/>
                </a:lnTo>
                <a:lnTo>
                  <a:pt x="127" y="474"/>
                </a:lnTo>
                <a:lnTo>
                  <a:pt x="126" y="473"/>
                </a:lnTo>
                <a:lnTo>
                  <a:pt x="126" y="470"/>
                </a:lnTo>
                <a:lnTo>
                  <a:pt x="126" y="469"/>
                </a:lnTo>
                <a:lnTo>
                  <a:pt x="126" y="467"/>
                </a:lnTo>
                <a:lnTo>
                  <a:pt x="123" y="467"/>
                </a:lnTo>
                <a:lnTo>
                  <a:pt x="122" y="466"/>
                </a:lnTo>
                <a:lnTo>
                  <a:pt x="122" y="465"/>
                </a:lnTo>
                <a:lnTo>
                  <a:pt x="120" y="465"/>
                </a:lnTo>
                <a:lnTo>
                  <a:pt x="120" y="463"/>
                </a:lnTo>
                <a:lnTo>
                  <a:pt x="122" y="463"/>
                </a:lnTo>
                <a:lnTo>
                  <a:pt x="123" y="463"/>
                </a:lnTo>
                <a:lnTo>
                  <a:pt x="123" y="465"/>
                </a:lnTo>
                <a:lnTo>
                  <a:pt x="124" y="465"/>
                </a:lnTo>
                <a:lnTo>
                  <a:pt x="124" y="466"/>
                </a:lnTo>
                <a:lnTo>
                  <a:pt x="126" y="467"/>
                </a:lnTo>
                <a:lnTo>
                  <a:pt x="127" y="466"/>
                </a:lnTo>
                <a:lnTo>
                  <a:pt x="128" y="466"/>
                </a:lnTo>
                <a:lnTo>
                  <a:pt x="128" y="465"/>
                </a:lnTo>
                <a:lnTo>
                  <a:pt x="130" y="465"/>
                </a:lnTo>
                <a:lnTo>
                  <a:pt x="130" y="463"/>
                </a:lnTo>
                <a:lnTo>
                  <a:pt x="130" y="462"/>
                </a:lnTo>
                <a:lnTo>
                  <a:pt x="128" y="461"/>
                </a:lnTo>
                <a:lnTo>
                  <a:pt x="128" y="458"/>
                </a:lnTo>
                <a:lnTo>
                  <a:pt x="130" y="457"/>
                </a:lnTo>
                <a:lnTo>
                  <a:pt x="130" y="456"/>
                </a:lnTo>
                <a:lnTo>
                  <a:pt x="131" y="456"/>
                </a:lnTo>
                <a:lnTo>
                  <a:pt x="131" y="454"/>
                </a:lnTo>
                <a:lnTo>
                  <a:pt x="132" y="454"/>
                </a:lnTo>
                <a:lnTo>
                  <a:pt x="133" y="453"/>
                </a:lnTo>
                <a:lnTo>
                  <a:pt x="133" y="452"/>
                </a:lnTo>
                <a:lnTo>
                  <a:pt x="135" y="450"/>
                </a:lnTo>
                <a:lnTo>
                  <a:pt x="135" y="449"/>
                </a:lnTo>
                <a:lnTo>
                  <a:pt x="135" y="448"/>
                </a:lnTo>
                <a:lnTo>
                  <a:pt x="133" y="446"/>
                </a:lnTo>
                <a:lnTo>
                  <a:pt x="135" y="446"/>
                </a:lnTo>
                <a:lnTo>
                  <a:pt x="135" y="445"/>
                </a:lnTo>
                <a:lnTo>
                  <a:pt x="135" y="444"/>
                </a:lnTo>
                <a:lnTo>
                  <a:pt x="135" y="442"/>
                </a:lnTo>
                <a:lnTo>
                  <a:pt x="135" y="441"/>
                </a:lnTo>
                <a:lnTo>
                  <a:pt x="136" y="440"/>
                </a:lnTo>
                <a:lnTo>
                  <a:pt x="136" y="439"/>
                </a:lnTo>
                <a:lnTo>
                  <a:pt x="135" y="437"/>
                </a:lnTo>
                <a:lnTo>
                  <a:pt x="133" y="437"/>
                </a:lnTo>
                <a:lnTo>
                  <a:pt x="133" y="436"/>
                </a:lnTo>
                <a:lnTo>
                  <a:pt x="135" y="436"/>
                </a:lnTo>
                <a:lnTo>
                  <a:pt x="135" y="433"/>
                </a:lnTo>
                <a:lnTo>
                  <a:pt x="135" y="432"/>
                </a:lnTo>
                <a:lnTo>
                  <a:pt x="133" y="432"/>
                </a:lnTo>
                <a:lnTo>
                  <a:pt x="133" y="431"/>
                </a:lnTo>
                <a:lnTo>
                  <a:pt x="133" y="429"/>
                </a:lnTo>
                <a:lnTo>
                  <a:pt x="133" y="428"/>
                </a:lnTo>
                <a:lnTo>
                  <a:pt x="132" y="428"/>
                </a:lnTo>
                <a:lnTo>
                  <a:pt x="132" y="427"/>
                </a:lnTo>
                <a:lnTo>
                  <a:pt x="132" y="425"/>
                </a:lnTo>
                <a:lnTo>
                  <a:pt x="132" y="424"/>
                </a:lnTo>
                <a:lnTo>
                  <a:pt x="132" y="423"/>
                </a:lnTo>
                <a:lnTo>
                  <a:pt x="132" y="422"/>
                </a:lnTo>
                <a:lnTo>
                  <a:pt x="132" y="419"/>
                </a:lnTo>
                <a:lnTo>
                  <a:pt x="133" y="419"/>
                </a:lnTo>
                <a:lnTo>
                  <a:pt x="133" y="418"/>
                </a:lnTo>
                <a:lnTo>
                  <a:pt x="133" y="416"/>
                </a:lnTo>
                <a:lnTo>
                  <a:pt x="133" y="415"/>
                </a:lnTo>
                <a:lnTo>
                  <a:pt x="136" y="414"/>
                </a:lnTo>
                <a:lnTo>
                  <a:pt x="136" y="412"/>
                </a:lnTo>
                <a:lnTo>
                  <a:pt x="137" y="412"/>
                </a:lnTo>
                <a:lnTo>
                  <a:pt x="139" y="412"/>
                </a:lnTo>
                <a:lnTo>
                  <a:pt x="140" y="411"/>
                </a:lnTo>
                <a:lnTo>
                  <a:pt x="141" y="411"/>
                </a:lnTo>
                <a:lnTo>
                  <a:pt x="143" y="410"/>
                </a:lnTo>
                <a:lnTo>
                  <a:pt x="144" y="410"/>
                </a:lnTo>
                <a:lnTo>
                  <a:pt x="145" y="407"/>
                </a:lnTo>
                <a:lnTo>
                  <a:pt x="148" y="404"/>
                </a:lnTo>
                <a:lnTo>
                  <a:pt x="149" y="404"/>
                </a:lnTo>
                <a:lnTo>
                  <a:pt x="149" y="403"/>
                </a:lnTo>
                <a:lnTo>
                  <a:pt x="149" y="402"/>
                </a:lnTo>
                <a:lnTo>
                  <a:pt x="150" y="401"/>
                </a:lnTo>
                <a:lnTo>
                  <a:pt x="150" y="399"/>
                </a:lnTo>
                <a:lnTo>
                  <a:pt x="150" y="398"/>
                </a:lnTo>
                <a:lnTo>
                  <a:pt x="152" y="397"/>
                </a:lnTo>
                <a:lnTo>
                  <a:pt x="150" y="395"/>
                </a:lnTo>
                <a:lnTo>
                  <a:pt x="152" y="395"/>
                </a:lnTo>
                <a:lnTo>
                  <a:pt x="152" y="394"/>
                </a:lnTo>
                <a:lnTo>
                  <a:pt x="153" y="393"/>
                </a:lnTo>
                <a:lnTo>
                  <a:pt x="154" y="391"/>
                </a:lnTo>
                <a:lnTo>
                  <a:pt x="154" y="390"/>
                </a:lnTo>
                <a:lnTo>
                  <a:pt x="156" y="387"/>
                </a:lnTo>
                <a:lnTo>
                  <a:pt x="157" y="387"/>
                </a:lnTo>
                <a:lnTo>
                  <a:pt x="157" y="386"/>
                </a:lnTo>
                <a:lnTo>
                  <a:pt x="158" y="385"/>
                </a:lnTo>
                <a:lnTo>
                  <a:pt x="158" y="384"/>
                </a:lnTo>
                <a:lnTo>
                  <a:pt x="160" y="384"/>
                </a:lnTo>
                <a:lnTo>
                  <a:pt x="160" y="382"/>
                </a:lnTo>
                <a:lnTo>
                  <a:pt x="160" y="381"/>
                </a:lnTo>
                <a:lnTo>
                  <a:pt x="160" y="380"/>
                </a:lnTo>
                <a:lnTo>
                  <a:pt x="160" y="378"/>
                </a:lnTo>
                <a:lnTo>
                  <a:pt x="161" y="378"/>
                </a:lnTo>
                <a:lnTo>
                  <a:pt x="161" y="373"/>
                </a:lnTo>
                <a:lnTo>
                  <a:pt x="160" y="373"/>
                </a:lnTo>
                <a:lnTo>
                  <a:pt x="160" y="370"/>
                </a:lnTo>
                <a:lnTo>
                  <a:pt x="160" y="369"/>
                </a:lnTo>
                <a:lnTo>
                  <a:pt x="160" y="368"/>
                </a:lnTo>
                <a:lnTo>
                  <a:pt x="160" y="367"/>
                </a:lnTo>
                <a:lnTo>
                  <a:pt x="160" y="365"/>
                </a:lnTo>
                <a:lnTo>
                  <a:pt x="160" y="364"/>
                </a:lnTo>
                <a:lnTo>
                  <a:pt x="158" y="363"/>
                </a:lnTo>
                <a:lnTo>
                  <a:pt x="158" y="361"/>
                </a:lnTo>
                <a:lnTo>
                  <a:pt x="157" y="360"/>
                </a:lnTo>
                <a:lnTo>
                  <a:pt x="157" y="359"/>
                </a:lnTo>
                <a:lnTo>
                  <a:pt x="157" y="353"/>
                </a:lnTo>
                <a:lnTo>
                  <a:pt x="157" y="351"/>
                </a:lnTo>
                <a:lnTo>
                  <a:pt x="157" y="350"/>
                </a:lnTo>
                <a:lnTo>
                  <a:pt x="157" y="348"/>
                </a:lnTo>
                <a:lnTo>
                  <a:pt x="157" y="347"/>
                </a:lnTo>
                <a:lnTo>
                  <a:pt x="156" y="347"/>
                </a:lnTo>
                <a:lnTo>
                  <a:pt x="156" y="346"/>
                </a:lnTo>
                <a:lnTo>
                  <a:pt x="156" y="344"/>
                </a:lnTo>
                <a:lnTo>
                  <a:pt x="156" y="343"/>
                </a:lnTo>
                <a:lnTo>
                  <a:pt x="156" y="340"/>
                </a:lnTo>
                <a:lnTo>
                  <a:pt x="156" y="339"/>
                </a:lnTo>
                <a:lnTo>
                  <a:pt x="156" y="338"/>
                </a:lnTo>
                <a:lnTo>
                  <a:pt x="154" y="336"/>
                </a:lnTo>
                <a:lnTo>
                  <a:pt x="154" y="335"/>
                </a:lnTo>
                <a:lnTo>
                  <a:pt x="154" y="334"/>
                </a:lnTo>
                <a:lnTo>
                  <a:pt x="152" y="331"/>
                </a:lnTo>
                <a:lnTo>
                  <a:pt x="152" y="330"/>
                </a:lnTo>
                <a:lnTo>
                  <a:pt x="153" y="330"/>
                </a:lnTo>
                <a:lnTo>
                  <a:pt x="153" y="331"/>
                </a:lnTo>
                <a:lnTo>
                  <a:pt x="153" y="330"/>
                </a:lnTo>
                <a:lnTo>
                  <a:pt x="150" y="330"/>
                </a:lnTo>
                <a:lnTo>
                  <a:pt x="150" y="329"/>
                </a:lnTo>
                <a:lnTo>
                  <a:pt x="150" y="327"/>
                </a:lnTo>
                <a:lnTo>
                  <a:pt x="152" y="327"/>
                </a:lnTo>
                <a:lnTo>
                  <a:pt x="153" y="326"/>
                </a:lnTo>
                <a:lnTo>
                  <a:pt x="153" y="325"/>
                </a:lnTo>
                <a:lnTo>
                  <a:pt x="154" y="325"/>
                </a:lnTo>
                <a:lnTo>
                  <a:pt x="154" y="323"/>
                </a:lnTo>
                <a:lnTo>
                  <a:pt x="153" y="323"/>
                </a:lnTo>
                <a:lnTo>
                  <a:pt x="153" y="322"/>
                </a:lnTo>
                <a:lnTo>
                  <a:pt x="153" y="321"/>
                </a:lnTo>
                <a:lnTo>
                  <a:pt x="153" y="319"/>
                </a:lnTo>
                <a:lnTo>
                  <a:pt x="153" y="318"/>
                </a:lnTo>
                <a:lnTo>
                  <a:pt x="153" y="315"/>
                </a:lnTo>
                <a:lnTo>
                  <a:pt x="154" y="314"/>
                </a:lnTo>
                <a:lnTo>
                  <a:pt x="154" y="313"/>
                </a:lnTo>
                <a:lnTo>
                  <a:pt x="156" y="313"/>
                </a:lnTo>
                <a:lnTo>
                  <a:pt x="157" y="312"/>
                </a:lnTo>
                <a:lnTo>
                  <a:pt x="156" y="312"/>
                </a:lnTo>
                <a:lnTo>
                  <a:pt x="154" y="312"/>
                </a:lnTo>
                <a:lnTo>
                  <a:pt x="154" y="310"/>
                </a:lnTo>
                <a:lnTo>
                  <a:pt x="154" y="308"/>
                </a:lnTo>
                <a:lnTo>
                  <a:pt x="154" y="306"/>
                </a:lnTo>
                <a:lnTo>
                  <a:pt x="156" y="305"/>
                </a:lnTo>
                <a:lnTo>
                  <a:pt x="156" y="304"/>
                </a:lnTo>
                <a:lnTo>
                  <a:pt x="154" y="302"/>
                </a:lnTo>
                <a:lnTo>
                  <a:pt x="156" y="302"/>
                </a:lnTo>
                <a:lnTo>
                  <a:pt x="156" y="301"/>
                </a:lnTo>
                <a:lnTo>
                  <a:pt x="156" y="300"/>
                </a:lnTo>
                <a:lnTo>
                  <a:pt x="157" y="300"/>
                </a:lnTo>
                <a:lnTo>
                  <a:pt x="158" y="300"/>
                </a:lnTo>
                <a:lnTo>
                  <a:pt x="160" y="300"/>
                </a:lnTo>
                <a:lnTo>
                  <a:pt x="160" y="298"/>
                </a:lnTo>
                <a:lnTo>
                  <a:pt x="160" y="297"/>
                </a:lnTo>
                <a:lnTo>
                  <a:pt x="160" y="296"/>
                </a:lnTo>
                <a:lnTo>
                  <a:pt x="161" y="296"/>
                </a:lnTo>
                <a:lnTo>
                  <a:pt x="161" y="295"/>
                </a:lnTo>
                <a:lnTo>
                  <a:pt x="161" y="293"/>
                </a:lnTo>
                <a:lnTo>
                  <a:pt x="160" y="293"/>
                </a:lnTo>
                <a:lnTo>
                  <a:pt x="160" y="292"/>
                </a:lnTo>
                <a:lnTo>
                  <a:pt x="161" y="291"/>
                </a:lnTo>
                <a:lnTo>
                  <a:pt x="161" y="289"/>
                </a:lnTo>
                <a:lnTo>
                  <a:pt x="161" y="288"/>
                </a:lnTo>
                <a:lnTo>
                  <a:pt x="162" y="288"/>
                </a:lnTo>
                <a:lnTo>
                  <a:pt x="162" y="285"/>
                </a:lnTo>
                <a:lnTo>
                  <a:pt x="162" y="284"/>
                </a:lnTo>
                <a:lnTo>
                  <a:pt x="162" y="283"/>
                </a:lnTo>
                <a:lnTo>
                  <a:pt x="161" y="281"/>
                </a:lnTo>
                <a:lnTo>
                  <a:pt x="161" y="280"/>
                </a:lnTo>
                <a:lnTo>
                  <a:pt x="160" y="280"/>
                </a:lnTo>
                <a:lnTo>
                  <a:pt x="160" y="279"/>
                </a:lnTo>
                <a:lnTo>
                  <a:pt x="160" y="278"/>
                </a:lnTo>
                <a:lnTo>
                  <a:pt x="160" y="276"/>
                </a:lnTo>
                <a:lnTo>
                  <a:pt x="160" y="275"/>
                </a:lnTo>
                <a:lnTo>
                  <a:pt x="158" y="275"/>
                </a:lnTo>
                <a:lnTo>
                  <a:pt x="158" y="276"/>
                </a:lnTo>
                <a:lnTo>
                  <a:pt x="157" y="275"/>
                </a:lnTo>
                <a:lnTo>
                  <a:pt x="156" y="274"/>
                </a:lnTo>
                <a:lnTo>
                  <a:pt x="156" y="272"/>
                </a:lnTo>
                <a:lnTo>
                  <a:pt x="157" y="271"/>
                </a:lnTo>
                <a:lnTo>
                  <a:pt x="156" y="270"/>
                </a:lnTo>
                <a:lnTo>
                  <a:pt x="157" y="268"/>
                </a:lnTo>
                <a:lnTo>
                  <a:pt x="156" y="267"/>
                </a:lnTo>
                <a:lnTo>
                  <a:pt x="156" y="266"/>
                </a:lnTo>
                <a:lnTo>
                  <a:pt x="154" y="264"/>
                </a:lnTo>
                <a:lnTo>
                  <a:pt x="153" y="264"/>
                </a:lnTo>
                <a:lnTo>
                  <a:pt x="150" y="264"/>
                </a:lnTo>
                <a:lnTo>
                  <a:pt x="150" y="263"/>
                </a:lnTo>
                <a:lnTo>
                  <a:pt x="149" y="263"/>
                </a:lnTo>
                <a:lnTo>
                  <a:pt x="150" y="262"/>
                </a:lnTo>
                <a:lnTo>
                  <a:pt x="152" y="262"/>
                </a:lnTo>
                <a:lnTo>
                  <a:pt x="153" y="262"/>
                </a:lnTo>
                <a:lnTo>
                  <a:pt x="154" y="261"/>
                </a:lnTo>
                <a:lnTo>
                  <a:pt x="154" y="259"/>
                </a:lnTo>
                <a:lnTo>
                  <a:pt x="154" y="258"/>
                </a:lnTo>
                <a:lnTo>
                  <a:pt x="153" y="258"/>
                </a:lnTo>
                <a:lnTo>
                  <a:pt x="152" y="259"/>
                </a:lnTo>
                <a:lnTo>
                  <a:pt x="149" y="259"/>
                </a:lnTo>
                <a:lnTo>
                  <a:pt x="149" y="258"/>
                </a:lnTo>
                <a:lnTo>
                  <a:pt x="148" y="258"/>
                </a:lnTo>
                <a:lnTo>
                  <a:pt x="147" y="258"/>
                </a:lnTo>
                <a:lnTo>
                  <a:pt x="147" y="257"/>
                </a:lnTo>
                <a:lnTo>
                  <a:pt x="148" y="257"/>
                </a:lnTo>
                <a:lnTo>
                  <a:pt x="147" y="255"/>
                </a:lnTo>
                <a:lnTo>
                  <a:pt x="145" y="255"/>
                </a:lnTo>
                <a:lnTo>
                  <a:pt x="145" y="254"/>
                </a:lnTo>
                <a:lnTo>
                  <a:pt x="147" y="254"/>
                </a:lnTo>
                <a:lnTo>
                  <a:pt x="145" y="254"/>
                </a:lnTo>
                <a:lnTo>
                  <a:pt x="144" y="254"/>
                </a:lnTo>
                <a:lnTo>
                  <a:pt x="143" y="254"/>
                </a:lnTo>
                <a:lnTo>
                  <a:pt x="143" y="255"/>
                </a:lnTo>
                <a:lnTo>
                  <a:pt x="143" y="257"/>
                </a:lnTo>
                <a:lnTo>
                  <a:pt x="144" y="257"/>
                </a:lnTo>
                <a:lnTo>
                  <a:pt x="143" y="257"/>
                </a:lnTo>
                <a:lnTo>
                  <a:pt x="141" y="257"/>
                </a:lnTo>
                <a:lnTo>
                  <a:pt x="140" y="255"/>
                </a:lnTo>
                <a:lnTo>
                  <a:pt x="139" y="254"/>
                </a:lnTo>
                <a:lnTo>
                  <a:pt x="137" y="251"/>
                </a:lnTo>
                <a:lnTo>
                  <a:pt x="136" y="251"/>
                </a:lnTo>
                <a:lnTo>
                  <a:pt x="136" y="250"/>
                </a:lnTo>
                <a:lnTo>
                  <a:pt x="136" y="249"/>
                </a:lnTo>
                <a:lnTo>
                  <a:pt x="135" y="249"/>
                </a:lnTo>
                <a:lnTo>
                  <a:pt x="135" y="247"/>
                </a:lnTo>
                <a:lnTo>
                  <a:pt x="135" y="245"/>
                </a:lnTo>
                <a:lnTo>
                  <a:pt x="135" y="243"/>
                </a:lnTo>
                <a:lnTo>
                  <a:pt x="136" y="243"/>
                </a:lnTo>
                <a:lnTo>
                  <a:pt x="136" y="242"/>
                </a:lnTo>
                <a:lnTo>
                  <a:pt x="137" y="240"/>
                </a:lnTo>
                <a:lnTo>
                  <a:pt x="137" y="238"/>
                </a:lnTo>
                <a:lnTo>
                  <a:pt x="137" y="237"/>
                </a:lnTo>
                <a:lnTo>
                  <a:pt x="137" y="233"/>
                </a:lnTo>
                <a:lnTo>
                  <a:pt x="137" y="232"/>
                </a:lnTo>
                <a:lnTo>
                  <a:pt x="139" y="232"/>
                </a:lnTo>
                <a:lnTo>
                  <a:pt x="139" y="230"/>
                </a:lnTo>
                <a:lnTo>
                  <a:pt x="139" y="229"/>
                </a:lnTo>
                <a:lnTo>
                  <a:pt x="140" y="229"/>
                </a:lnTo>
                <a:lnTo>
                  <a:pt x="141" y="228"/>
                </a:lnTo>
                <a:lnTo>
                  <a:pt x="141" y="226"/>
                </a:lnTo>
                <a:lnTo>
                  <a:pt x="141" y="225"/>
                </a:lnTo>
                <a:lnTo>
                  <a:pt x="141" y="224"/>
                </a:lnTo>
                <a:lnTo>
                  <a:pt x="141" y="223"/>
                </a:lnTo>
                <a:lnTo>
                  <a:pt x="140" y="223"/>
                </a:lnTo>
                <a:lnTo>
                  <a:pt x="139" y="223"/>
                </a:lnTo>
                <a:lnTo>
                  <a:pt x="137" y="223"/>
                </a:lnTo>
                <a:lnTo>
                  <a:pt x="137" y="221"/>
                </a:lnTo>
                <a:lnTo>
                  <a:pt x="137" y="220"/>
                </a:lnTo>
                <a:lnTo>
                  <a:pt x="139" y="220"/>
                </a:lnTo>
                <a:lnTo>
                  <a:pt x="139" y="219"/>
                </a:lnTo>
                <a:lnTo>
                  <a:pt x="140" y="219"/>
                </a:lnTo>
                <a:lnTo>
                  <a:pt x="140" y="220"/>
                </a:lnTo>
                <a:lnTo>
                  <a:pt x="140" y="221"/>
                </a:lnTo>
                <a:lnTo>
                  <a:pt x="141" y="221"/>
                </a:lnTo>
                <a:lnTo>
                  <a:pt x="143" y="221"/>
                </a:lnTo>
                <a:lnTo>
                  <a:pt x="144" y="220"/>
                </a:lnTo>
                <a:lnTo>
                  <a:pt x="144" y="219"/>
                </a:lnTo>
                <a:lnTo>
                  <a:pt x="145" y="219"/>
                </a:lnTo>
                <a:lnTo>
                  <a:pt x="147" y="219"/>
                </a:lnTo>
                <a:lnTo>
                  <a:pt x="148" y="219"/>
                </a:lnTo>
                <a:lnTo>
                  <a:pt x="148" y="217"/>
                </a:lnTo>
                <a:lnTo>
                  <a:pt x="149" y="217"/>
                </a:lnTo>
                <a:lnTo>
                  <a:pt x="150" y="216"/>
                </a:lnTo>
                <a:lnTo>
                  <a:pt x="152" y="216"/>
                </a:lnTo>
                <a:lnTo>
                  <a:pt x="153" y="215"/>
                </a:lnTo>
                <a:lnTo>
                  <a:pt x="153" y="213"/>
                </a:lnTo>
                <a:lnTo>
                  <a:pt x="153" y="211"/>
                </a:lnTo>
                <a:lnTo>
                  <a:pt x="154" y="211"/>
                </a:lnTo>
                <a:lnTo>
                  <a:pt x="156" y="211"/>
                </a:lnTo>
                <a:lnTo>
                  <a:pt x="157" y="209"/>
                </a:lnTo>
                <a:lnTo>
                  <a:pt x="157" y="208"/>
                </a:lnTo>
                <a:lnTo>
                  <a:pt x="156" y="207"/>
                </a:lnTo>
                <a:lnTo>
                  <a:pt x="156" y="206"/>
                </a:lnTo>
                <a:lnTo>
                  <a:pt x="154" y="204"/>
                </a:lnTo>
                <a:lnTo>
                  <a:pt x="153" y="204"/>
                </a:lnTo>
                <a:lnTo>
                  <a:pt x="152" y="204"/>
                </a:lnTo>
                <a:lnTo>
                  <a:pt x="150" y="204"/>
                </a:lnTo>
                <a:lnTo>
                  <a:pt x="150" y="203"/>
                </a:lnTo>
                <a:lnTo>
                  <a:pt x="153" y="203"/>
                </a:lnTo>
                <a:lnTo>
                  <a:pt x="154" y="202"/>
                </a:lnTo>
                <a:lnTo>
                  <a:pt x="154" y="200"/>
                </a:lnTo>
                <a:lnTo>
                  <a:pt x="153" y="199"/>
                </a:lnTo>
                <a:lnTo>
                  <a:pt x="152" y="199"/>
                </a:lnTo>
                <a:lnTo>
                  <a:pt x="150" y="199"/>
                </a:lnTo>
                <a:lnTo>
                  <a:pt x="149" y="198"/>
                </a:lnTo>
                <a:lnTo>
                  <a:pt x="149" y="196"/>
                </a:lnTo>
                <a:lnTo>
                  <a:pt x="149" y="195"/>
                </a:lnTo>
                <a:lnTo>
                  <a:pt x="150" y="194"/>
                </a:lnTo>
                <a:lnTo>
                  <a:pt x="152" y="194"/>
                </a:lnTo>
                <a:lnTo>
                  <a:pt x="153" y="194"/>
                </a:lnTo>
                <a:lnTo>
                  <a:pt x="154" y="194"/>
                </a:lnTo>
                <a:lnTo>
                  <a:pt x="156" y="191"/>
                </a:lnTo>
                <a:lnTo>
                  <a:pt x="157" y="191"/>
                </a:lnTo>
                <a:lnTo>
                  <a:pt x="157" y="190"/>
                </a:lnTo>
                <a:lnTo>
                  <a:pt x="157" y="189"/>
                </a:lnTo>
                <a:lnTo>
                  <a:pt x="158" y="189"/>
                </a:lnTo>
                <a:lnTo>
                  <a:pt x="160" y="190"/>
                </a:lnTo>
                <a:lnTo>
                  <a:pt x="161" y="190"/>
                </a:lnTo>
                <a:lnTo>
                  <a:pt x="161" y="189"/>
                </a:lnTo>
                <a:lnTo>
                  <a:pt x="161" y="187"/>
                </a:lnTo>
                <a:lnTo>
                  <a:pt x="160" y="186"/>
                </a:lnTo>
                <a:lnTo>
                  <a:pt x="161" y="186"/>
                </a:lnTo>
                <a:lnTo>
                  <a:pt x="161" y="185"/>
                </a:lnTo>
                <a:lnTo>
                  <a:pt x="160" y="185"/>
                </a:lnTo>
                <a:lnTo>
                  <a:pt x="160" y="183"/>
                </a:lnTo>
                <a:lnTo>
                  <a:pt x="160" y="182"/>
                </a:lnTo>
                <a:lnTo>
                  <a:pt x="158" y="181"/>
                </a:lnTo>
                <a:lnTo>
                  <a:pt x="158" y="179"/>
                </a:lnTo>
                <a:lnTo>
                  <a:pt x="160" y="178"/>
                </a:lnTo>
                <a:lnTo>
                  <a:pt x="160" y="177"/>
                </a:lnTo>
                <a:lnTo>
                  <a:pt x="160" y="175"/>
                </a:lnTo>
                <a:lnTo>
                  <a:pt x="158" y="175"/>
                </a:lnTo>
                <a:lnTo>
                  <a:pt x="158" y="174"/>
                </a:lnTo>
                <a:lnTo>
                  <a:pt x="160" y="174"/>
                </a:lnTo>
                <a:lnTo>
                  <a:pt x="160" y="173"/>
                </a:lnTo>
                <a:lnTo>
                  <a:pt x="158" y="173"/>
                </a:lnTo>
                <a:lnTo>
                  <a:pt x="158" y="171"/>
                </a:lnTo>
                <a:lnTo>
                  <a:pt x="157" y="171"/>
                </a:lnTo>
                <a:lnTo>
                  <a:pt x="156" y="170"/>
                </a:lnTo>
                <a:lnTo>
                  <a:pt x="156" y="169"/>
                </a:lnTo>
                <a:lnTo>
                  <a:pt x="156" y="168"/>
                </a:lnTo>
                <a:lnTo>
                  <a:pt x="157" y="168"/>
                </a:lnTo>
                <a:lnTo>
                  <a:pt x="158" y="168"/>
                </a:lnTo>
                <a:lnTo>
                  <a:pt x="157" y="166"/>
                </a:lnTo>
                <a:lnTo>
                  <a:pt x="158" y="165"/>
                </a:lnTo>
                <a:lnTo>
                  <a:pt x="160" y="165"/>
                </a:lnTo>
                <a:lnTo>
                  <a:pt x="161" y="165"/>
                </a:lnTo>
                <a:lnTo>
                  <a:pt x="162" y="164"/>
                </a:lnTo>
                <a:lnTo>
                  <a:pt x="164" y="162"/>
                </a:lnTo>
                <a:lnTo>
                  <a:pt x="165" y="161"/>
                </a:lnTo>
                <a:lnTo>
                  <a:pt x="165" y="160"/>
                </a:lnTo>
                <a:lnTo>
                  <a:pt x="165" y="158"/>
                </a:lnTo>
                <a:lnTo>
                  <a:pt x="166" y="158"/>
                </a:lnTo>
                <a:lnTo>
                  <a:pt x="166" y="157"/>
                </a:lnTo>
                <a:lnTo>
                  <a:pt x="165" y="157"/>
                </a:lnTo>
                <a:lnTo>
                  <a:pt x="165" y="156"/>
                </a:lnTo>
                <a:lnTo>
                  <a:pt x="166" y="156"/>
                </a:lnTo>
                <a:lnTo>
                  <a:pt x="166" y="154"/>
                </a:lnTo>
                <a:lnTo>
                  <a:pt x="167" y="153"/>
                </a:lnTo>
                <a:lnTo>
                  <a:pt x="169" y="153"/>
                </a:lnTo>
                <a:lnTo>
                  <a:pt x="169" y="152"/>
                </a:lnTo>
                <a:lnTo>
                  <a:pt x="170" y="152"/>
                </a:lnTo>
                <a:lnTo>
                  <a:pt x="171" y="151"/>
                </a:lnTo>
                <a:lnTo>
                  <a:pt x="171" y="149"/>
                </a:lnTo>
                <a:lnTo>
                  <a:pt x="171" y="148"/>
                </a:lnTo>
                <a:lnTo>
                  <a:pt x="169" y="147"/>
                </a:lnTo>
                <a:lnTo>
                  <a:pt x="169" y="145"/>
                </a:lnTo>
                <a:lnTo>
                  <a:pt x="167" y="145"/>
                </a:lnTo>
                <a:lnTo>
                  <a:pt x="166" y="144"/>
                </a:lnTo>
                <a:lnTo>
                  <a:pt x="166" y="143"/>
                </a:lnTo>
                <a:lnTo>
                  <a:pt x="166" y="141"/>
                </a:lnTo>
                <a:lnTo>
                  <a:pt x="166" y="140"/>
                </a:lnTo>
                <a:lnTo>
                  <a:pt x="167" y="139"/>
                </a:lnTo>
                <a:lnTo>
                  <a:pt x="167" y="137"/>
                </a:lnTo>
                <a:lnTo>
                  <a:pt x="167" y="136"/>
                </a:lnTo>
                <a:lnTo>
                  <a:pt x="167" y="135"/>
                </a:lnTo>
                <a:lnTo>
                  <a:pt x="167" y="134"/>
                </a:lnTo>
                <a:lnTo>
                  <a:pt x="166" y="132"/>
                </a:lnTo>
                <a:lnTo>
                  <a:pt x="166" y="131"/>
                </a:lnTo>
                <a:lnTo>
                  <a:pt x="166" y="130"/>
                </a:lnTo>
                <a:lnTo>
                  <a:pt x="165" y="130"/>
                </a:lnTo>
                <a:lnTo>
                  <a:pt x="165" y="128"/>
                </a:lnTo>
                <a:lnTo>
                  <a:pt x="166" y="127"/>
                </a:lnTo>
                <a:lnTo>
                  <a:pt x="169" y="126"/>
                </a:lnTo>
                <a:lnTo>
                  <a:pt x="170" y="124"/>
                </a:lnTo>
                <a:lnTo>
                  <a:pt x="170" y="123"/>
                </a:lnTo>
                <a:lnTo>
                  <a:pt x="171" y="122"/>
                </a:lnTo>
                <a:lnTo>
                  <a:pt x="173" y="119"/>
                </a:lnTo>
                <a:lnTo>
                  <a:pt x="174" y="119"/>
                </a:lnTo>
                <a:lnTo>
                  <a:pt x="174" y="118"/>
                </a:lnTo>
                <a:lnTo>
                  <a:pt x="175" y="118"/>
                </a:lnTo>
                <a:lnTo>
                  <a:pt x="175" y="117"/>
                </a:lnTo>
                <a:lnTo>
                  <a:pt x="175" y="115"/>
                </a:lnTo>
                <a:lnTo>
                  <a:pt x="175" y="113"/>
                </a:lnTo>
                <a:lnTo>
                  <a:pt x="175" y="111"/>
                </a:lnTo>
                <a:lnTo>
                  <a:pt x="177" y="111"/>
                </a:lnTo>
                <a:lnTo>
                  <a:pt x="177" y="107"/>
                </a:lnTo>
                <a:lnTo>
                  <a:pt x="175" y="107"/>
                </a:lnTo>
                <a:lnTo>
                  <a:pt x="177" y="106"/>
                </a:lnTo>
                <a:lnTo>
                  <a:pt x="177" y="103"/>
                </a:lnTo>
                <a:lnTo>
                  <a:pt x="178" y="101"/>
                </a:lnTo>
                <a:lnTo>
                  <a:pt x="178" y="99"/>
                </a:lnTo>
                <a:lnTo>
                  <a:pt x="179" y="99"/>
                </a:lnTo>
                <a:lnTo>
                  <a:pt x="182" y="97"/>
                </a:lnTo>
                <a:lnTo>
                  <a:pt x="183" y="96"/>
                </a:lnTo>
                <a:lnTo>
                  <a:pt x="183" y="94"/>
                </a:lnTo>
                <a:lnTo>
                  <a:pt x="185" y="94"/>
                </a:lnTo>
                <a:lnTo>
                  <a:pt x="185" y="93"/>
                </a:lnTo>
                <a:lnTo>
                  <a:pt x="185" y="92"/>
                </a:lnTo>
                <a:lnTo>
                  <a:pt x="185" y="90"/>
                </a:lnTo>
                <a:lnTo>
                  <a:pt x="186" y="90"/>
                </a:lnTo>
                <a:lnTo>
                  <a:pt x="186" y="88"/>
                </a:lnTo>
                <a:lnTo>
                  <a:pt x="186" y="86"/>
                </a:lnTo>
                <a:lnTo>
                  <a:pt x="187" y="85"/>
                </a:lnTo>
                <a:lnTo>
                  <a:pt x="188" y="84"/>
                </a:lnTo>
                <a:lnTo>
                  <a:pt x="188" y="82"/>
                </a:lnTo>
                <a:lnTo>
                  <a:pt x="190" y="81"/>
                </a:lnTo>
                <a:lnTo>
                  <a:pt x="191" y="80"/>
                </a:lnTo>
                <a:lnTo>
                  <a:pt x="191" y="79"/>
                </a:lnTo>
                <a:lnTo>
                  <a:pt x="192" y="79"/>
                </a:lnTo>
                <a:lnTo>
                  <a:pt x="192" y="77"/>
                </a:lnTo>
                <a:lnTo>
                  <a:pt x="194" y="76"/>
                </a:lnTo>
                <a:lnTo>
                  <a:pt x="194" y="75"/>
                </a:lnTo>
                <a:lnTo>
                  <a:pt x="194" y="73"/>
                </a:lnTo>
                <a:lnTo>
                  <a:pt x="194" y="72"/>
                </a:lnTo>
                <a:lnTo>
                  <a:pt x="194" y="71"/>
                </a:lnTo>
                <a:lnTo>
                  <a:pt x="194" y="69"/>
                </a:lnTo>
                <a:lnTo>
                  <a:pt x="195" y="69"/>
                </a:lnTo>
                <a:lnTo>
                  <a:pt x="195" y="64"/>
                </a:lnTo>
                <a:lnTo>
                  <a:pt x="195" y="63"/>
                </a:lnTo>
                <a:lnTo>
                  <a:pt x="194" y="63"/>
                </a:lnTo>
                <a:lnTo>
                  <a:pt x="194" y="62"/>
                </a:lnTo>
                <a:lnTo>
                  <a:pt x="194" y="60"/>
                </a:lnTo>
                <a:lnTo>
                  <a:pt x="194" y="59"/>
                </a:lnTo>
                <a:lnTo>
                  <a:pt x="194" y="58"/>
                </a:lnTo>
                <a:lnTo>
                  <a:pt x="194" y="56"/>
                </a:lnTo>
                <a:lnTo>
                  <a:pt x="194" y="55"/>
                </a:lnTo>
                <a:lnTo>
                  <a:pt x="192" y="54"/>
                </a:lnTo>
                <a:lnTo>
                  <a:pt x="192" y="52"/>
                </a:lnTo>
                <a:lnTo>
                  <a:pt x="192" y="51"/>
                </a:lnTo>
                <a:lnTo>
                  <a:pt x="191" y="50"/>
                </a:lnTo>
                <a:lnTo>
                  <a:pt x="191" y="48"/>
                </a:lnTo>
                <a:lnTo>
                  <a:pt x="190" y="47"/>
                </a:lnTo>
                <a:lnTo>
                  <a:pt x="190" y="45"/>
                </a:lnTo>
                <a:lnTo>
                  <a:pt x="190" y="43"/>
                </a:lnTo>
                <a:lnTo>
                  <a:pt x="188" y="43"/>
                </a:lnTo>
                <a:lnTo>
                  <a:pt x="187" y="43"/>
                </a:lnTo>
                <a:lnTo>
                  <a:pt x="187" y="42"/>
                </a:lnTo>
                <a:lnTo>
                  <a:pt x="187" y="41"/>
                </a:lnTo>
                <a:lnTo>
                  <a:pt x="187" y="39"/>
                </a:lnTo>
                <a:lnTo>
                  <a:pt x="187" y="38"/>
                </a:lnTo>
                <a:lnTo>
                  <a:pt x="186" y="38"/>
                </a:lnTo>
                <a:lnTo>
                  <a:pt x="186" y="37"/>
                </a:lnTo>
                <a:lnTo>
                  <a:pt x="186" y="35"/>
                </a:lnTo>
                <a:lnTo>
                  <a:pt x="188" y="34"/>
                </a:lnTo>
                <a:lnTo>
                  <a:pt x="188" y="33"/>
                </a:lnTo>
                <a:lnTo>
                  <a:pt x="190" y="33"/>
                </a:lnTo>
                <a:lnTo>
                  <a:pt x="190" y="31"/>
                </a:lnTo>
                <a:lnTo>
                  <a:pt x="191" y="31"/>
                </a:lnTo>
                <a:lnTo>
                  <a:pt x="191" y="30"/>
                </a:lnTo>
                <a:lnTo>
                  <a:pt x="192" y="30"/>
                </a:lnTo>
                <a:lnTo>
                  <a:pt x="194" y="30"/>
                </a:lnTo>
                <a:lnTo>
                  <a:pt x="195" y="29"/>
                </a:lnTo>
                <a:lnTo>
                  <a:pt x="196" y="29"/>
                </a:lnTo>
                <a:lnTo>
                  <a:pt x="196" y="27"/>
                </a:lnTo>
                <a:lnTo>
                  <a:pt x="198" y="27"/>
                </a:lnTo>
                <a:lnTo>
                  <a:pt x="198" y="26"/>
                </a:lnTo>
                <a:lnTo>
                  <a:pt x="198" y="25"/>
                </a:lnTo>
                <a:lnTo>
                  <a:pt x="199" y="25"/>
                </a:lnTo>
                <a:lnTo>
                  <a:pt x="200" y="24"/>
                </a:lnTo>
                <a:lnTo>
                  <a:pt x="202" y="24"/>
                </a:lnTo>
                <a:lnTo>
                  <a:pt x="203" y="24"/>
                </a:lnTo>
                <a:lnTo>
                  <a:pt x="204" y="25"/>
                </a:lnTo>
                <a:lnTo>
                  <a:pt x="207" y="25"/>
                </a:lnTo>
                <a:lnTo>
                  <a:pt x="208" y="25"/>
                </a:lnTo>
                <a:lnTo>
                  <a:pt x="209" y="26"/>
                </a:lnTo>
                <a:lnTo>
                  <a:pt x="211" y="27"/>
                </a:lnTo>
                <a:lnTo>
                  <a:pt x="213" y="27"/>
                </a:lnTo>
                <a:lnTo>
                  <a:pt x="215" y="27"/>
                </a:lnTo>
                <a:lnTo>
                  <a:pt x="217" y="27"/>
                </a:lnTo>
                <a:lnTo>
                  <a:pt x="219" y="27"/>
                </a:lnTo>
                <a:lnTo>
                  <a:pt x="221" y="27"/>
                </a:lnTo>
                <a:lnTo>
                  <a:pt x="224" y="27"/>
                </a:lnTo>
                <a:lnTo>
                  <a:pt x="225" y="27"/>
                </a:lnTo>
                <a:lnTo>
                  <a:pt x="226" y="27"/>
                </a:lnTo>
                <a:lnTo>
                  <a:pt x="228" y="26"/>
                </a:lnTo>
                <a:lnTo>
                  <a:pt x="229" y="26"/>
                </a:lnTo>
                <a:lnTo>
                  <a:pt x="230" y="26"/>
                </a:lnTo>
                <a:lnTo>
                  <a:pt x="232" y="26"/>
                </a:lnTo>
                <a:lnTo>
                  <a:pt x="232" y="25"/>
                </a:lnTo>
                <a:lnTo>
                  <a:pt x="233" y="24"/>
                </a:lnTo>
                <a:lnTo>
                  <a:pt x="234" y="24"/>
                </a:lnTo>
                <a:lnTo>
                  <a:pt x="234" y="22"/>
                </a:lnTo>
                <a:lnTo>
                  <a:pt x="236" y="21"/>
                </a:lnTo>
                <a:lnTo>
                  <a:pt x="237" y="21"/>
                </a:lnTo>
                <a:lnTo>
                  <a:pt x="237" y="20"/>
                </a:lnTo>
                <a:lnTo>
                  <a:pt x="237" y="18"/>
                </a:lnTo>
                <a:lnTo>
                  <a:pt x="237" y="17"/>
                </a:lnTo>
                <a:lnTo>
                  <a:pt x="237" y="16"/>
                </a:lnTo>
                <a:lnTo>
                  <a:pt x="236" y="16"/>
                </a:lnTo>
                <a:lnTo>
                  <a:pt x="237" y="14"/>
                </a:lnTo>
                <a:lnTo>
                  <a:pt x="237" y="13"/>
                </a:lnTo>
                <a:lnTo>
                  <a:pt x="236" y="12"/>
                </a:lnTo>
                <a:lnTo>
                  <a:pt x="236" y="10"/>
                </a:lnTo>
                <a:lnTo>
                  <a:pt x="236" y="8"/>
                </a:lnTo>
                <a:lnTo>
                  <a:pt x="236" y="7"/>
                </a:lnTo>
                <a:lnTo>
                  <a:pt x="238" y="5"/>
                </a:lnTo>
                <a:lnTo>
                  <a:pt x="239" y="4"/>
                </a:lnTo>
                <a:lnTo>
                  <a:pt x="241" y="4"/>
                </a:lnTo>
                <a:lnTo>
                  <a:pt x="242" y="4"/>
                </a:lnTo>
                <a:lnTo>
                  <a:pt x="243" y="4"/>
                </a:lnTo>
                <a:lnTo>
                  <a:pt x="245" y="4"/>
                </a:lnTo>
                <a:lnTo>
                  <a:pt x="246" y="4"/>
                </a:lnTo>
                <a:lnTo>
                  <a:pt x="247" y="3"/>
                </a:lnTo>
                <a:lnTo>
                  <a:pt x="247" y="1"/>
                </a:lnTo>
                <a:lnTo>
                  <a:pt x="249" y="1"/>
                </a:lnTo>
                <a:lnTo>
                  <a:pt x="250" y="0"/>
                </a:lnTo>
                <a:lnTo>
                  <a:pt x="251" y="0"/>
                </a:lnTo>
                <a:lnTo>
                  <a:pt x="253" y="1"/>
                </a:lnTo>
                <a:lnTo>
                  <a:pt x="253" y="3"/>
                </a:lnTo>
                <a:lnTo>
                  <a:pt x="254" y="3"/>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a:off x="2628007" y="107435"/>
            <a:ext cx="688714" cy="2114593"/>
          </a:xfrm>
          <a:custGeom>
            <a:avLst/>
            <a:gdLst>
              <a:gd name="T0" fmla="*/ 347 w 398"/>
              <a:gd name="T1" fmla="*/ 661 h 1222"/>
              <a:gd name="T2" fmla="*/ 195 w 398"/>
              <a:gd name="T3" fmla="*/ 637 h 1222"/>
              <a:gd name="T4" fmla="*/ 311 w 398"/>
              <a:gd name="T5" fmla="*/ 590 h 1222"/>
              <a:gd name="T6" fmla="*/ 309 w 398"/>
              <a:gd name="T7" fmla="*/ 581 h 1222"/>
              <a:gd name="T8" fmla="*/ 98 w 398"/>
              <a:gd name="T9" fmla="*/ 577 h 1222"/>
              <a:gd name="T10" fmla="*/ 139 w 398"/>
              <a:gd name="T11" fmla="*/ 602 h 1222"/>
              <a:gd name="T12" fmla="*/ 169 w 398"/>
              <a:gd name="T13" fmla="*/ 619 h 1222"/>
              <a:gd name="T14" fmla="*/ 200 w 398"/>
              <a:gd name="T15" fmla="*/ 653 h 1222"/>
              <a:gd name="T16" fmla="*/ 207 w 398"/>
              <a:gd name="T17" fmla="*/ 634 h 1222"/>
              <a:gd name="T18" fmla="*/ 250 w 398"/>
              <a:gd name="T19" fmla="*/ 650 h 1222"/>
              <a:gd name="T20" fmla="*/ 292 w 398"/>
              <a:gd name="T21" fmla="*/ 637 h 1222"/>
              <a:gd name="T22" fmla="*/ 309 w 398"/>
              <a:gd name="T23" fmla="*/ 608 h 1222"/>
              <a:gd name="T24" fmla="*/ 334 w 398"/>
              <a:gd name="T25" fmla="*/ 603 h 1222"/>
              <a:gd name="T26" fmla="*/ 352 w 398"/>
              <a:gd name="T27" fmla="*/ 636 h 1222"/>
              <a:gd name="T28" fmla="*/ 338 w 398"/>
              <a:gd name="T29" fmla="*/ 674 h 1222"/>
              <a:gd name="T30" fmla="*/ 317 w 398"/>
              <a:gd name="T31" fmla="*/ 700 h 1222"/>
              <a:gd name="T32" fmla="*/ 319 w 398"/>
              <a:gd name="T33" fmla="*/ 733 h 1222"/>
              <a:gd name="T34" fmla="*/ 309 w 398"/>
              <a:gd name="T35" fmla="*/ 760 h 1222"/>
              <a:gd name="T36" fmla="*/ 315 w 398"/>
              <a:gd name="T37" fmla="*/ 802 h 1222"/>
              <a:gd name="T38" fmla="*/ 326 w 398"/>
              <a:gd name="T39" fmla="*/ 835 h 1222"/>
              <a:gd name="T40" fmla="*/ 343 w 398"/>
              <a:gd name="T41" fmla="*/ 865 h 1222"/>
              <a:gd name="T42" fmla="*/ 364 w 398"/>
              <a:gd name="T43" fmla="*/ 870 h 1222"/>
              <a:gd name="T44" fmla="*/ 378 w 398"/>
              <a:gd name="T45" fmla="*/ 880 h 1222"/>
              <a:gd name="T46" fmla="*/ 376 w 398"/>
              <a:gd name="T47" fmla="*/ 899 h 1222"/>
              <a:gd name="T48" fmla="*/ 397 w 398"/>
              <a:gd name="T49" fmla="*/ 916 h 1222"/>
              <a:gd name="T50" fmla="*/ 383 w 398"/>
              <a:gd name="T51" fmla="*/ 951 h 1222"/>
              <a:gd name="T52" fmla="*/ 374 w 398"/>
              <a:gd name="T53" fmla="*/ 990 h 1222"/>
              <a:gd name="T54" fmla="*/ 352 w 398"/>
              <a:gd name="T55" fmla="*/ 1031 h 1222"/>
              <a:gd name="T56" fmla="*/ 222 w 398"/>
              <a:gd name="T57" fmla="*/ 1132 h 1222"/>
              <a:gd name="T58" fmla="*/ 80 w 398"/>
              <a:gd name="T59" fmla="*/ 1137 h 1222"/>
              <a:gd name="T60" fmla="*/ 8 w 398"/>
              <a:gd name="T61" fmla="*/ 1112 h 1222"/>
              <a:gd name="T62" fmla="*/ 81 w 398"/>
              <a:gd name="T63" fmla="*/ 1039 h 1222"/>
              <a:gd name="T64" fmla="*/ 127 w 398"/>
              <a:gd name="T65" fmla="*/ 1014 h 1222"/>
              <a:gd name="T66" fmla="*/ 173 w 398"/>
              <a:gd name="T67" fmla="*/ 985 h 1222"/>
              <a:gd name="T68" fmla="*/ 179 w 398"/>
              <a:gd name="T69" fmla="*/ 904 h 1222"/>
              <a:gd name="T70" fmla="*/ 187 w 398"/>
              <a:gd name="T71" fmla="*/ 823 h 1222"/>
              <a:gd name="T72" fmla="*/ 137 w 398"/>
              <a:gd name="T73" fmla="*/ 746 h 1222"/>
              <a:gd name="T74" fmla="*/ 139 w 398"/>
              <a:gd name="T75" fmla="*/ 645 h 1222"/>
              <a:gd name="T76" fmla="*/ 60 w 398"/>
              <a:gd name="T77" fmla="*/ 594 h 1222"/>
              <a:gd name="T78" fmla="*/ 61 w 398"/>
              <a:gd name="T79" fmla="*/ 573 h 1222"/>
              <a:gd name="T80" fmla="*/ 110 w 398"/>
              <a:gd name="T81" fmla="*/ 513 h 1222"/>
              <a:gd name="T82" fmla="*/ 129 w 398"/>
              <a:gd name="T83" fmla="*/ 520 h 1222"/>
              <a:gd name="T84" fmla="*/ 132 w 398"/>
              <a:gd name="T85" fmla="*/ 510 h 1222"/>
              <a:gd name="T86" fmla="*/ 275 w 398"/>
              <a:gd name="T87" fmla="*/ 493 h 1222"/>
              <a:gd name="T88" fmla="*/ 250 w 398"/>
              <a:gd name="T89" fmla="*/ 522 h 1222"/>
              <a:gd name="T90" fmla="*/ 243 w 398"/>
              <a:gd name="T91" fmla="*/ 503 h 1222"/>
              <a:gd name="T92" fmla="*/ 103 w 398"/>
              <a:gd name="T93" fmla="*/ 459 h 1222"/>
              <a:gd name="T94" fmla="*/ 94 w 398"/>
              <a:gd name="T95" fmla="*/ 459 h 1222"/>
              <a:gd name="T96" fmla="*/ 165 w 398"/>
              <a:gd name="T97" fmla="*/ 399 h 1222"/>
              <a:gd name="T98" fmla="*/ 160 w 398"/>
              <a:gd name="T99" fmla="*/ 426 h 1222"/>
              <a:gd name="T100" fmla="*/ 129 w 398"/>
              <a:gd name="T101" fmla="*/ 404 h 1222"/>
              <a:gd name="T102" fmla="*/ 276 w 398"/>
              <a:gd name="T103" fmla="*/ 361 h 1222"/>
              <a:gd name="T104" fmla="*/ 259 w 398"/>
              <a:gd name="T105" fmla="*/ 358 h 1222"/>
              <a:gd name="T106" fmla="*/ 237 w 398"/>
              <a:gd name="T107" fmla="*/ 184 h 1222"/>
              <a:gd name="T108" fmla="*/ 253 w 398"/>
              <a:gd name="T109" fmla="*/ 189 h 1222"/>
              <a:gd name="T110" fmla="*/ 272 w 398"/>
              <a:gd name="T111" fmla="*/ 172 h 1222"/>
              <a:gd name="T112" fmla="*/ 273 w 398"/>
              <a:gd name="T113" fmla="*/ 158 h 1222"/>
              <a:gd name="T114" fmla="*/ 258 w 398"/>
              <a:gd name="T115" fmla="*/ 174 h 1222"/>
              <a:gd name="T116" fmla="*/ 264 w 398"/>
              <a:gd name="T117" fmla="*/ 98 h 1222"/>
              <a:gd name="T118" fmla="*/ 245 w 398"/>
              <a:gd name="T119" fmla="*/ 87 h 1222"/>
              <a:gd name="T120" fmla="*/ 236 w 398"/>
              <a:gd name="T121" fmla="*/ 78 h 1222"/>
              <a:gd name="T122" fmla="*/ 258 w 398"/>
              <a:gd name="T123" fmla="*/ 43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1222">
                <a:moveTo>
                  <a:pt x="390" y="939"/>
                </a:moveTo>
                <a:lnTo>
                  <a:pt x="389" y="939"/>
                </a:lnTo>
                <a:lnTo>
                  <a:pt x="390" y="939"/>
                </a:lnTo>
                <a:close/>
                <a:moveTo>
                  <a:pt x="394" y="935"/>
                </a:moveTo>
                <a:lnTo>
                  <a:pt x="394" y="934"/>
                </a:lnTo>
                <a:lnTo>
                  <a:pt x="394" y="935"/>
                </a:lnTo>
                <a:close/>
                <a:moveTo>
                  <a:pt x="395" y="933"/>
                </a:moveTo>
                <a:lnTo>
                  <a:pt x="395" y="932"/>
                </a:lnTo>
                <a:lnTo>
                  <a:pt x="397" y="932"/>
                </a:lnTo>
                <a:lnTo>
                  <a:pt x="397" y="933"/>
                </a:lnTo>
                <a:lnTo>
                  <a:pt x="395" y="933"/>
                </a:lnTo>
                <a:close/>
                <a:moveTo>
                  <a:pt x="374" y="879"/>
                </a:moveTo>
                <a:lnTo>
                  <a:pt x="374" y="880"/>
                </a:lnTo>
                <a:lnTo>
                  <a:pt x="374" y="879"/>
                </a:lnTo>
                <a:close/>
                <a:moveTo>
                  <a:pt x="365" y="870"/>
                </a:moveTo>
                <a:lnTo>
                  <a:pt x="366" y="870"/>
                </a:lnTo>
                <a:lnTo>
                  <a:pt x="365" y="870"/>
                </a:lnTo>
                <a:close/>
                <a:moveTo>
                  <a:pt x="368" y="863"/>
                </a:moveTo>
                <a:lnTo>
                  <a:pt x="366" y="863"/>
                </a:lnTo>
                <a:lnTo>
                  <a:pt x="366" y="862"/>
                </a:lnTo>
                <a:lnTo>
                  <a:pt x="368" y="862"/>
                </a:lnTo>
                <a:lnTo>
                  <a:pt x="368" y="863"/>
                </a:lnTo>
                <a:close/>
                <a:moveTo>
                  <a:pt x="361" y="861"/>
                </a:moveTo>
                <a:lnTo>
                  <a:pt x="360" y="861"/>
                </a:lnTo>
                <a:lnTo>
                  <a:pt x="361" y="860"/>
                </a:lnTo>
                <a:lnTo>
                  <a:pt x="362" y="860"/>
                </a:lnTo>
                <a:lnTo>
                  <a:pt x="361" y="861"/>
                </a:lnTo>
                <a:close/>
                <a:moveTo>
                  <a:pt x="326" y="683"/>
                </a:moveTo>
                <a:lnTo>
                  <a:pt x="325" y="683"/>
                </a:lnTo>
                <a:lnTo>
                  <a:pt x="325" y="682"/>
                </a:lnTo>
                <a:lnTo>
                  <a:pt x="326" y="683"/>
                </a:lnTo>
                <a:close/>
                <a:moveTo>
                  <a:pt x="339" y="674"/>
                </a:moveTo>
                <a:lnTo>
                  <a:pt x="338" y="674"/>
                </a:lnTo>
                <a:lnTo>
                  <a:pt x="339" y="674"/>
                </a:lnTo>
                <a:close/>
                <a:moveTo>
                  <a:pt x="348" y="661"/>
                </a:moveTo>
                <a:lnTo>
                  <a:pt x="347" y="661"/>
                </a:lnTo>
                <a:lnTo>
                  <a:pt x="348" y="661"/>
                </a:lnTo>
                <a:close/>
                <a:moveTo>
                  <a:pt x="349" y="658"/>
                </a:moveTo>
                <a:lnTo>
                  <a:pt x="349" y="659"/>
                </a:lnTo>
                <a:lnTo>
                  <a:pt x="349" y="658"/>
                </a:lnTo>
                <a:close/>
                <a:moveTo>
                  <a:pt x="352" y="658"/>
                </a:moveTo>
                <a:lnTo>
                  <a:pt x="352" y="657"/>
                </a:lnTo>
                <a:lnTo>
                  <a:pt x="353" y="657"/>
                </a:lnTo>
                <a:lnTo>
                  <a:pt x="352" y="658"/>
                </a:lnTo>
                <a:close/>
                <a:moveTo>
                  <a:pt x="204" y="654"/>
                </a:moveTo>
                <a:lnTo>
                  <a:pt x="204" y="655"/>
                </a:lnTo>
                <a:lnTo>
                  <a:pt x="204" y="654"/>
                </a:lnTo>
                <a:lnTo>
                  <a:pt x="204" y="653"/>
                </a:lnTo>
                <a:lnTo>
                  <a:pt x="204" y="654"/>
                </a:lnTo>
                <a:close/>
                <a:moveTo>
                  <a:pt x="203" y="654"/>
                </a:moveTo>
                <a:lnTo>
                  <a:pt x="203" y="655"/>
                </a:lnTo>
                <a:lnTo>
                  <a:pt x="203" y="654"/>
                </a:lnTo>
                <a:lnTo>
                  <a:pt x="201" y="653"/>
                </a:lnTo>
                <a:lnTo>
                  <a:pt x="201" y="651"/>
                </a:lnTo>
                <a:lnTo>
                  <a:pt x="203" y="651"/>
                </a:lnTo>
                <a:lnTo>
                  <a:pt x="204" y="653"/>
                </a:lnTo>
                <a:lnTo>
                  <a:pt x="203" y="654"/>
                </a:lnTo>
                <a:close/>
                <a:moveTo>
                  <a:pt x="201" y="651"/>
                </a:moveTo>
                <a:lnTo>
                  <a:pt x="201" y="650"/>
                </a:lnTo>
                <a:lnTo>
                  <a:pt x="201" y="651"/>
                </a:lnTo>
                <a:close/>
                <a:moveTo>
                  <a:pt x="201" y="650"/>
                </a:moveTo>
                <a:lnTo>
                  <a:pt x="200" y="650"/>
                </a:lnTo>
                <a:lnTo>
                  <a:pt x="200" y="649"/>
                </a:lnTo>
                <a:lnTo>
                  <a:pt x="199" y="647"/>
                </a:lnTo>
                <a:lnTo>
                  <a:pt x="199" y="646"/>
                </a:lnTo>
                <a:lnTo>
                  <a:pt x="200" y="647"/>
                </a:lnTo>
                <a:lnTo>
                  <a:pt x="200" y="649"/>
                </a:lnTo>
                <a:lnTo>
                  <a:pt x="201" y="649"/>
                </a:lnTo>
                <a:lnTo>
                  <a:pt x="201" y="650"/>
                </a:lnTo>
                <a:close/>
                <a:moveTo>
                  <a:pt x="198" y="640"/>
                </a:moveTo>
                <a:lnTo>
                  <a:pt x="196" y="640"/>
                </a:lnTo>
                <a:lnTo>
                  <a:pt x="195" y="637"/>
                </a:lnTo>
                <a:lnTo>
                  <a:pt x="195" y="636"/>
                </a:lnTo>
                <a:lnTo>
                  <a:pt x="195" y="637"/>
                </a:lnTo>
                <a:lnTo>
                  <a:pt x="196" y="637"/>
                </a:lnTo>
                <a:lnTo>
                  <a:pt x="198" y="640"/>
                </a:lnTo>
                <a:close/>
                <a:moveTo>
                  <a:pt x="349" y="625"/>
                </a:moveTo>
                <a:lnTo>
                  <a:pt x="348" y="624"/>
                </a:lnTo>
                <a:lnTo>
                  <a:pt x="349" y="624"/>
                </a:lnTo>
                <a:lnTo>
                  <a:pt x="349" y="625"/>
                </a:lnTo>
                <a:close/>
                <a:moveTo>
                  <a:pt x="309" y="599"/>
                </a:moveTo>
                <a:lnTo>
                  <a:pt x="308" y="599"/>
                </a:lnTo>
                <a:lnTo>
                  <a:pt x="308" y="598"/>
                </a:lnTo>
                <a:lnTo>
                  <a:pt x="308" y="596"/>
                </a:lnTo>
                <a:lnTo>
                  <a:pt x="309" y="596"/>
                </a:lnTo>
                <a:lnTo>
                  <a:pt x="309" y="598"/>
                </a:lnTo>
                <a:lnTo>
                  <a:pt x="309" y="599"/>
                </a:lnTo>
                <a:close/>
                <a:moveTo>
                  <a:pt x="319" y="595"/>
                </a:moveTo>
                <a:lnTo>
                  <a:pt x="319" y="594"/>
                </a:lnTo>
                <a:lnTo>
                  <a:pt x="319" y="595"/>
                </a:lnTo>
                <a:close/>
                <a:moveTo>
                  <a:pt x="313" y="594"/>
                </a:moveTo>
                <a:lnTo>
                  <a:pt x="314" y="594"/>
                </a:lnTo>
                <a:lnTo>
                  <a:pt x="313" y="594"/>
                </a:lnTo>
                <a:close/>
                <a:moveTo>
                  <a:pt x="309" y="581"/>
                </a:moveTo>
                <a:lnTo>
                  <a:pt x="310" y="581"/>
                </a:lnTo>
                <a:lnTo>
                  <a:pt x="311" y="581"/>
                </a:lnTo>
                <a:lnTo>
                  <a:pt x="313" y="581"/>
                </a:lnTo>
                <a:lnTo>
                  <a:pt x="314" y="581"/>
                </a:lnTo>
                <a:lnTo>
                  <a:pt x="314" y="582"/>
                </a:lnTo>
                <a:lnTo>
                  <a:pt x="313" y="582"/>
                </a:lnTo>
                <a:lnTo>
                  <a:pt x="313" y="583"/>
                </a:lnTo>
                <a:lnTo>
                  <a:pt x="314" y="583"/>
                </a:lnTo>
                <a:lnTo>
                  <a:pt x="313" y="585"/>
                </a:lnTo>
                <a:lnTo>
                  <a:pt x="314" y="586"/>
                </a:lnTo>
                <a:lnTo>
                  <a:pt x="314" y="587"/>
                </a:lnTo>
                <a:lnTo>
                  <a:pt x="313" y="589"/>
                </a:lnTo>
                <a:lnTo>
                  <a:pt x="313" y="590"/>
                </a:lnTo>
                <a:lnTo>
                  <a:pt x="311" y="590"/>
                </a:lnTo>
                <a:lnTo>
                  <a:pt x="311" y="591"/>
                </a:lnTo>
                <a:lnTo>
                  <a:pt x="311" y="592"/>
                </a:lnTo>
                <a:lnTo>
                  <a:pt x="313" y="594"/>
                </a:lnTo>
                <a:lnTo>
                  <a:pt x="311" y="595"/>
                </a:lnTo>
                <a:lnTo>
                  <a:pt x="311" y="596"/>
                </a:lnTo>
                <a:lnTo>
                  <a:pt x="310" y="595"/>
                </a:lnTo>
                <a:lnTo>
                  <a:pt x="309" y="595"/>
                </a:lnTo>
                <a:lnTo>
                  <a:pt x="308" y="595"/>
                </a:lnTo>
                <a:lnTo>
                  <a:pt x="306" y="598"/>
                </a:lnTo>
                <a:lnTo>
                  <a:pt x="305" y="598"/>
                </a:lnTo>
                <a:lnTo>
                  <a:pt x="305" y="599"/>
                </a:lnTo>
                <a:lnTo>
                  <a:pt x="304" y="599"/>
                </a:lnTo>
                <a:lnTo>
                  <a:pt x="304" y="598"/>
                </a:lnTo>
                <a:lnTo>
                  <a:pt x="304" y="596"/>
                </a:lnTo>
                <a:lnTo>
                  <a:pt x="304" y="595"/>
                </a:lnTo>
                <a:lnTo>
                  <a:pt x="304" y="594"/>
                </a:lnTo>
                <a:lnTo>
                  <a:pt x="305" y="594"/>
                </a:lnTo>
                <a:lnTo>
                  <a:pt x="304" y="594"/>
                </a:lnTo>
                <a:lnTo>
                  <a:pt x="305" y="592"/>
                </a:lnTo>
                <a:lnTo>
                  <a:pt x="305" y="591"/>
                </a:lnTo>
                <a:lnTo>
                  <a:pt x="304" y="591"/>
                </a:lnTo>
                <a:lnTo>
                  <a:pt x="305" y="590"/>
                </a:lnTo>
                <a:lnTo>
                  <a:pt x="306" y="590"/>
                </a:lnTo>
                <a:lnTo>
                  <a:pt x="306" y="589"/>
                </a:lnTo>
                <a:lnTo>
                  <a:pt x="305" y="589"/>
                </a:lnTo>
                <a:lnTo>
                  <a:pt x="304" y="589"/>
                </a:lnTo>
                <a:lnTo>
                  <a:pt x="302" y="589"/>
                </a:lnTo>
                <a:lnTo>
                  <a:pt x="302" y="587"/>
                </a:lnTo>
                <a:lnTo>
                  <a:pt x="304" y="587"/>
                </a:lnTo>
                <a:lnTo>
                  <a:pt x="304" y="586"/>
                </a:lnTo>
                <a:lnTo>
                  <a:pt x="304" y="585"/>
                </a:lnTo>
                <a:lnTo>
                  <a:pt x="304" y="583"/>
                </a:lnTo>
                <a:lnTo>
                  <a:pt x="305" y="583"/>
                </a:lnTo>
                <a:lnTo>
                  <a:pt x="306" y="582"/>
                </a:lnTo>
                <a:lnTo>
                  <a:pt x="309" y="582"/>
                </a:lnTo>
                <a:lnTo>
                  <a:pt x="309" y="581"/>
                </a:lnTo>
                <a:close/>
                <a:moveTo>
                  <a:pt x="317" y="581"/>
                </a:moveTo>
                <a:lnTo>
                  <a:pt x="315" y="581"/>
                </a:lnTo>
                <a:lnTo>
                  <a:pt x="317" y="581"/>
                </a:lnTo>
                <a:close/>
                <a:moveTo>
                  <a:pt x="309" y="581"/>
                </a:moveTo>
                <a:lnTo>
                  <a:pt x="309" y="579"/>
                </a:lnTo>
                <a:lnTo>
                  <a:pt x="309" y="581"/>
                </a:lnTo>
                <a:close/>
                <a:moveTo>
                  <a:pt x="317" y="579"/>
                </a:moveTo>
                <a:lnTo>
                  <a:pt x="315" y="579"/>
                </a:lnTo>
                <a:lnTo>
                  <a:pt x="317" y="579"/>
                </a:lnTo>
                <a:close/>
                <a:moveTo>
                  <a:pt x="310" y="579"/>
                </a:moveTo>
                <a:lnTo>
                  <a:pt x="309" y="579"/>
                </a:lnTo>
                <a:lnTo>
                  <a:pt x="309" y="578"/>
                </a:lnTo>
                <a:lnTo>
                  <a:pt x="310" y="578"/>
                </a:lnTo>
                <a:lnTo>
                  <a:pt x="310" y="579"/>
                </a:lnTo>
                <a:close/>
                <a:moveTo>
                  <a:pt x="48" y="577"/>
                </a:moveTo>
                <a:lnTo>
                  <a:pt x="50" y="577"/>
                </a:lnTo>
                <a:lnTo>
                  <a:pt x="48" y="577"/>
                </a:lnTo>
                <a:close/>
                <a:moveTo>
                  <a:pt x="56" y="573"/>
                </a:moveTo>
                <a:lnTo>
                  <a:pt x="55" y="573"/>
                </a:lnTo>
                <a:lnTo>
                  <a:pt x="55" y="572"/>
                </a:lnTo>
                <a:lnTo>
                  <a:pt x="56" y="572"/>
                </a:lnTo>
                <a:lnTo>
                  <a:pt x="56" y="573"/>
                </a:lnTo>
                <a:close/>
                <a:moveTo>
                  <a:pt x="81" y="570"/>
                </a:moveTo>
                <a:lnTo>
                  <a:pt x="84" y="570"/>
                </a:lnTo>
                <a:lnTo>
                  <a:pt x="84" y="572"/>
                </a:lnTo>
                <a:lnTo>
                  <a:pt x="85" y="572"/>
                </a:lnTo>
                <a:lnTo>
                  <a:pt x="86" y="572"/>
                </a:lnTo>
                <a:lnTo>
                  <a:pt x="88" y="572"/>
                </a:lnTo>
                <a:lnTo>
                  <a:pt x="88" y="573"/>
                </a:lnTo>
                <a:lnTo>
                  <a:pt x="89" y="573"/>
                </a:lnTo>
                <a:lnTo>
                  <a:pt x="92" y="573"/>
                </a:lnTo>
                <a:lnTo>
                  <a:pt x="93" y="574"/>
                </a:lnTo>
                <a:lnTo>
                  <a:pt x="94" y="574"/>
                </a:lnTo>
                <a:lnTo>
                  <a:pt x="94" y="575"/>
                </a:lnTo>
                <a:lnTo>
                  <a:pt x="95" y="575"/>
                </a:lnTo>
                <a:lnTo>
                  <a:pt x="98" y="577"/>
                </a:lnTo>
                <a:lnTo>
                  <a:pt x="99" y="578"/>
                </a:lnTo>
                <a:lnTo>
                  <a:pt x="101" y="578"/>
                </a:lnTo>
                <a:lnTo>
                  <a:pt x="101" y="579"/>
                </a:lnTo>
                <a:lnTo>
                  <a:pt x="102" y="579"/>
                </a:lnTo>
                <a:lnTo>
                  <a:pt x="102" y="581"/>
                </a:lnTo>
                <a:lnTo>
                  <a:pt x="105" y="582"/>
                </a:lnTo>
                <a:lnTo>
                  <a:pt x="106" y="583"/>
                </a:lnTo>
                <a:lnTo>
                  <a:pt x="106" y="585"/>
                </a:lnTo>
                <a:lnTo>
                  <a:pt x="107" y="585"/>
                </a:lnTo>
                <a:lnTo>
                  <a:pt x="109" y="585"/>
                </a:lnTo>
                <a:lnTo>
                  <a:pt x="110" y="587"/>
                </a:lnTo>
                <a:lnTo>
                  <a:pt x="111" y="587"/>
                </a:lnTo>
                <a:lnTo>
                  <a:pt x="111" y="589"/>
                </a:lnTo>
                <a:lnTo>
                  <a:pt x="112" y="589"/>
                </a:lnTo>
                <a:lnTo>
                  <a:pt x="114" y="590"/>
                </a:lnTo>
                <a:lnTo>
                  <a:pt x="115" y="590"/>
                </a:lnTo>
                <a:lnTo>
                  <a:pt x="115" y="591"/>
                </a:lnTo>
                <a:lnTo>
                  <a:pt x="118" y="592"/>
                </a:lnTo>
                <a:lnTo>
                  <a:pt x="119" y="594"/>
                </a:lnTo>
                <a:lnTo>
                  <a:pt x="120" y="594"/>
                </a:lnTo>
                <a:lnTo>
                  <a:pt x="120" y="595"/>
                </a:lnTo>
                <a:lnTo>
                  <a:pt x="122" y="595"/>
                </a:lnTo>
                <a:lnTo>
                  <a:pt x="123" y="595"/>
                </a:lnTo>
                <a:lnTo>
                  <a:pt x="123" y="596"/>
                </a:lnTo>
                <a:lnTo>
                  <a:pt x="124" y="596"/>
                </a:lnTo>
                <a:lnTo>
                  <a:pt x="128" y="598"/>
                </a:lnTo>
                <a:lnTo>
                  <a:pt x="129" y="599"/>
                </a:lnTo>
                <a:lnTo>
                  <a:pt x="131" y="599"/>
                </a:lnTo>
                <a:lnTo>
                  <a:pt x="132" y="600"/>
                </a:lnTo>
                <a:lnTo>
                  <a:pt x="132" y="602"/>
                </a:lnTo>
                <a:lnTo>
                  <a:pt x="132" y="600"/>
                </a:lnTo>
                <a:lnTo>
                  <a:pt x="133" y="600"/>
                </a:lnTo>
                <a:lnTo>
                  <a:pt x="135" y="600"/>
                </a:lnTo>
                <a:lnTo>
                  <a:pt x="136" y="602"/>
                </a:lnTo>
                <a:lnTo>
                  <a:pt x="137" y="602"/>
                </a:lnTo>
                <a:lnTo>
                  <a:pt x="139" y="602"/>
                </a:lnTo>
                <a:lnTo>
                  <a:pt x="140" y="602"/>
                </a:lnTo>
                <a:lnTo>
                  <a:pt x="140" y="603"/>
                </a:lnTo>
                <a:lnTo>
                  <a:pt x="140" y="602"/>
                </a:lnTo>
                <a:lnTo>
                  <a:pt x="141" y="603"/>
                </a:lnTo>
                <a:lnTo>
                  <a:pt x="143" y="603"/>
                </a:lnTo>
                <a:lnTo>
                  <a:pt x="144" y="604"/>
                </a:lnTo>
                <a:lnTo>
                  <a:pt x="145" y="604"/>
                </a:lnTo>
                <a:lnTo>
                  <a:pt x="146" y="606"/>
                </a:lnTo>
                <a:lnTo>
                  <a:pt x="149" y="607"/>
                </a:lnTo>
                <a:lnTo>
                  <a:pt x="149" y="608"/>
                </a:lnTo>
                <a:lnTo>
                  <a:pt x="150" y="608"/>
                </a:lnTo>
                <a:lnTo>
                  <a:pt x="152" y="608"/>
                </a:lnTo>
                <a:lnTo>
                  <a:pt x="152" y="610"/>
                </a:lnTo>
                <a:lnTo>
                  <a:pt x="153" y="610"/>
                </a:lnTo>
                <a:lnTo>
                  <a:pt x="153" y="611"/>
                </a:lnTo>
                <a:lnTo>
                  <a:pt x="150" y="611"/>
                </a:lnTo>
                <a:lnTo>
                  <a:pt x="149" y="611"/>
                </a:lnTo>
                <a:lnTo>
                  <a:pt x="148" y="612"/>
                </a:lnTo>
                <a:lnTo>
                  <a:pt x="148" y="613"/>
                </a:lnTo>
                <a:lnTo>
                  <a:pt x="148" y="615"/>
                </a:lnTo>
                <a:lnTo>
                  <a:pt x="149" y="615"/>
                </a:lnTo>
                <a:lnTo>
                  <a:pt x="149" y="613"/>
                </a:lnTo>
                <a:lnTo>
                  <a:pt x="150" y="612"/>
                </a:lnTo>
                <a:lnTo>
                  <a:pt x="152" y="611"/>
                </a:lnTo>
                <a:lnTo>
                  <a:pt x="153" y="611"/>
                </a:lnTo>
                <a:lnTo>
                  <a:pt x="154" y="611"/>
                </a:lnTo>
                <a:lnTo>
                  <a:pt x="156" y="611"/>
                </a:lnTo>
                <a:lnTo>
                  <a:pt x="157" y="612"/>
                </a:lnTo>
                <a:lnTo>
                  <a:pt x="158" y="613"/>
                </a:lnTo>
                <a:lnTo>
                  <a:pt x="160" y="613"/>
                </a:lnTo>
                <a:lnTo>
                  <a:pt x="161" y="615"/>
                </a:lnTo>
                <a:lnTo>
                  <a:pt x="161" y="616"/>
                </a:lnTo>
                <a:lnTo>
                  <a:pt x="165" y="617"/>
                </a:lnTo>
                <a:lnTo>
                  <a:pt x="166" y="619"/>
                </a:lnTo>
                <a:lnTo>
                  <a:pt x="167" y="619"/>
                </a:lnTo>
                <a:lnTo>
                  <a:pt x="169" y="619"/>
                </a:lnTo>
                <a:lnTo>
                  <a:pt x="170" y="620"/>
                </a:lnTo>
                <a:lnTo>
                  <a:pt x="171" y="620"/>
                </a:lnTo>
                <a:lnTo>
                  <a:pt x="171" y="621"/>
                </a:lnTo>
                <a:lnTo>
                  <a:pt x="173" y="621"/>
                </a:lnTo>
                <a:lnTo>
                  <a:pt x="174" y="623"/>
                </a:lnTo>
                <a:lnTo>
                  <a:pt x="175" y="623"/>
                </a:lnTo>
                <a:lnTo>
                  <a:pt x="177" y="624"/>
                </a:lnTo>
                <a:lnTo>
                  <a:pt x="178" y="624"/>
                </a:lnTo>
                <a:lnTo>
                  <a:pt x="179" y="624"/>
                </a:lnTo>
                <a:lnTo>
                  <a:pt x="179" y="625"/>
                </a:lnTo>
                <a:lnTo>
                  <a:pt x="181" y="625"/>
                </a:lnTo>
                <a:lnTo>
                  <a:pt x="182" y="625"/>
                </a:lnTo>
                <a:lnTo>
                  <a:pt x="182" y="627"/>
                </a:lnTo>
                <a:lnTo>
                  <a:pt x="183" y="627"/>
                </a:lnTo>
                <a:lnTo>
                  <a:pt x="186" y="628"/>
                </a:lnTo>
                <a:lnTo>
                  <a:pt x="187" y="628"/>
                </a:lnTo>
                <a:lnTo>
                  <a:pt x="187" y="629"/>
                </a:lnTo>
                <a:lnTo>
                  <a:pt x="188" y="629"/>
                </a:lnTo>
                <a:lnTo>
                  <a:pt x="188" y="630"/>
                </a:lnTo>
                <a:lnTo>
                  <a:pt x="190" y="632"/>
                </a:lnTo>
                <a:lnTo>
                  <a:pt x="191" y="633"/>
                </a:lnTo>
                <a:lnTo>
                  <a:pt x="192" y="634"/>
                </a:lnTo>
                <a:lnTo>
                  <a:pt x="192" y="636"/>
                </a:lnTo>
                <a:lnTo>
                  <a:pt x="192" y="637"/>
                </a:lnTo>
                <a:lnTo>
                  <a:pt x="192" y="638"/>
                </a:lnTo>
                <a:lnTo>
                  <a:pt x="194" y="640"/>
                </a:lnTo>
                <a:lnTo>
                  <a:pt x="194" y="641"/>
                </a:lnTo>
                <a:lnTo>
                  <a:pt x="195" y="641"/>
                </a:lnTo>
                <a:lnTo>
                  <a:pt x="196" y="642"/>
                </a:lnTo>
                <a:lnTo>
                  <a:pt x="198" y="644"/>
                </a:lnTo>
                <a:lnTo>
                  <a:pt x="198" y="645"/>
                </a:lnTo>
                <a:lnTo>
                  <a:pt x="198" y="646"/>
                </a:lnTo>
                <a:lnTo>
                  <a:pt x="199" y="647"/>
                </a:lnTo>
                <a:lnTo>
                  <a:pt x="199" y="649"/>
                </a:lnTo>
                <a:lnTo>
                  <a:pt x="200" y="651"/>
                </a:lnTo>
                <a:lnTo>
                  <a:pt x="200" y="653"/>
                </a:lnTo>
                <a:lnTo>
                  <a:pt x="201" y="654"/>
                </a:lnTo>
                <a:lnTo>
                  <a:pt x="201" y="655"/>
                </a:lnTo>
                <a:lnTo>
                  <a:pt x="201" y="657"/>
                </a:lnTo>
                <a:lnTo>
                  <a:pt x="203" y="657"/>
                </a:lnTo>
                <a:lnTo>
                  <a:pt x="204" y="655"/>
                </a:lnTo>
                <a:lnTo>
                  <a:pt x="205" y="654"/>
                </a:lnTo>
                <a:lnTo>
                  <a:pt x="204" y="653"/>
                </a:lnTo>
                <a:lnTo>
                  <a:pt x="203" y="651"/>
                </a:lnTo>
                <a:lnTo>
                  <a:pt x="201" y="650"/>
                </a:lnTo>
                <a:lnTo>
                  <a:pt x="201" y="647"/>
                </a:lnTo>
                <a:lnTo>
                  <a:pt x="200" y="646"/>
                </a:lnTo>
                <a:lnTo>
                  <a:pt x="199" y="645"/>
                </a:lnTo>
                <a:lnTo>
                  <a:pt x="199" y="644"/>
                </a:lnTo>
                <a:lnTo>
                  <a:pt x="198" y="642"/>
                </a:lnTo>
                <a:lnTo>
                  <a:pt x="198" y="641"/>
                </a:lnTo>
                <a:lnTo>
                  <a:pt x="198" y="640"/>
                </a:lnTo>
                <a:lnTo>
                  <a:pt x="198" y="638"/>
                </a:lnTo>
                <a:lnTo>
                  <a:pt x="196" y="637"/>
                </a:lnTo>
                <a:lnTo>
                  <a:pt x="195" y="634"/>
                </a:lnTo>
                <a:lnTo>
                  <a:pt x="194" y="633"/>
                </a:lnTo>
                <a:lnTo>
                  <a:pt x="194" y="632"/>
                </a:lnTo>
                <a:lnTo>
                  <a:pt x="192" y="632"/>
                </a:lnTo>
                <a:lnTo>
                  <a:pt x="192" y="630"/>
                </a:lnTo>
                <a:lnTo>
                  <a:pt x="194" y="630"/>
                </a:lnTo>
                <a:lnTo>
                  <a:pt x="195" y="630"/>
                </a:lnTo>
                <a:lnTo>
                  <a:pt x="195" y="632"/>
                </a:lnTo>
                <a:lnTo>
                  <a:pt x="196" y="632"/>
                </a:lnTo>
                <a:lnTo>
                  <a:pt x="198" y="632"/>
                </a:lnTo>
                <a:lnTo>
                  <a:pt x="199" y="632"/>
                </a:lnTo>
                <a:lnTo>
                  <a:pt x="199" y="633"/>
                </a:lnTo>
                <a:lnTo>
                  <a:pt x="200" y="633"/>
                </a:lnTo>
                <a:lnTo>
                  <a:pt x="201" y="633"/>
                </a:lnTo>
                <a:lnTo>
                  <a:pt x="203" y="634"/>
                </a:lnTo>
                <a:lnTo>
                  <a:pt x="204" y="634"/>
                </a:lnTo>
                <a:lnTo>
                  <a:pt x="205" y="634"/>
                </a:lnTo>
                <a:lnTo>
                  <a:pt x="207" y="634"/>
                </a:lnTo>
                <a:lnTo>
                  <a:pt x="207" y="636"/>
                </a:lnTo>
                <a:lnTo>
                  <a:pt x="208" y="636"/>
                </a:lnTo>
                <a:lnTo>
                  <a:pt x="209" y="636"/>
                </a:lnTo>
                <a:lnTo>
                  <a:pt x="211" y="637"/>
                </a:lnTo>
                <a:lnTo>
                  <a:pt x="212" y="637"/>
                </a:lnTo>
                <a:lnTo>
                  <a:pt x="213" y="637"/>
                </a:lnTo>
                <a:lnTo>
                  <a:pt x="216" y="638"/>
                </a:lnTo>
                <a:lnTo>
                  <a:pt x="217" y="638"/>
                </a:lnTo>
                <a:lnTo>
                  <a:pt x="217" y="640"/>
                </a:lnTo>
                <a:lnTo>
                  <a:pt x="218" y="640"/>
                </a:lnTo>
                <a:lnTo>
                  <a:pt x="220" y="640"/>
                </a:lnTo>
                <a:lnTo>
                  <a:pt x="221" y="640"/>
                </a:lnTo>
                <a:lnTo>
                  <a:pt x="222" y="641"/>
                </a:lnTo>
                <a:lnTo>
                  <a:pt x="224" y="641"/>
                </a:lnTo>
                <a:lnTo>
                  <a:pt x="224" y="642"/>
                </a:lnTo>
                <a:lnTo>
                  <a:pt x="225" y="642"/>
                </a:lnTo>
                <a:lnTo>
                  <a:pt x="226" y="642"/>
                </a:lnTo>
                <a:lnTo>
                  <a:pt x="228" y="644"/>
                </a:lnTo>
                <a:lnTo>
                  <a:pt x="229" y="644"/>
                </a:lnTo>
                <a:lnTo>
                  <a:pt x="230" y="644"/>
                </a:lnTo>
                <a:lnTo>
                  <a:pt x="232" y="645"/>
                </a:lnTo>
                <a:lnTo>
                  <a:pt x="233" y="645"/>
                </a:lnTo>
                <a:lnTo>
                  <a:pt x="234" y="645"/>
                </a:lnTo>
                <a:lnTo>
                  <a:pt x="236" y="646"/>
                </a:lnTo>
                <a:lnTo>
                  <a:pt x="237" y="646"/>
                </a:lnTo>
                <a:lnTo>
                  <a:pt x="238" y="647"/>
                </a:lnTo>
                <a:lnTo>
                  <a:pt x="239" y="647"/>
                </a:lnTo>
                <a:lnTo>
                  <a:pt x="241" y="647"/>
                </a:lnTo>
                <a:lnTo>
                  <a:pt x="242" y="647"/>
                </a:lnTo>
                <a:lnTo>
                  <a:pt x="243" y="649"/>
                </a:lnTo>
                <a:lnTo>
                  <a:pt x="245" y="649"/>
                </a:lnTo>
                <a:lnTo>
                  <a:pt x="246" y="649"/>
                </a:lnTo>
                <a:lnTo>
                  <a:pt x="247" y="649"/>
                </a:lnTo>
                <a:lnTo>
                  <a:pt x="247" y="650"/>
                </a:lnTo>
                <a:lnTo>
                  <a:pt x="249" y="650"/>
                </a:lnTo>
                <a:lnTo>
                  <a:pt x="250" y="650"/>
                </a:lnTo>
                <a:lnTo>
                  <a:pt x="251" y="650"/>
                </a:lnTo>
                <a:lnTo>
                  <a:pt x="253" y="650"/>
                </a:lnTo>
                <a:lnTo>
                  <a:pt x="253" y="651"/>
                </a:lnTo>
                <a:lnTo>
                  <a:pt x="254" y="651"/>
                </a:lnTo>
                <a:lnTo>
                  <a:pt x="255" y="651"/>
                </a:lnTo>
                <a:lnTo>
                  <a:pt x="256" y="651"/>
                </a:lnTo>
                <a:lnTo>
                  <a:pt x="258" y="651"/>
                </a:lnTo>
                <a:lnTo>
                  <a:pt x="260" y="651"/>
                </a:lnTo>
                <a:lnTo>
                  <a:pt x="260" y="653"/>
                </a:lnTo>
                <a:lnTo>
                  <a:pt x="262" y="653"/>
                </a:lnTo>
                <a:lnTo>
                  <a:pt x="264" y="653"/>
                </a:lnTo>
                <a:lnTo>
                  <a:pt x="264" y="651"/>
                </a:lnTo>
                <a:lnTo>
                  <a:pt x="266" y="651"/>
                </a:lnTo>
                <a:lnTo>
                  <a:pt x="268" y="651"/>
                </a:lnTo>
                <a:lnTo>
                  <a:pt x="270" y="650"/>
                </a:lnTo>
                <a:lnTo>
                  <a:pt x="271" y="650"/>
                </a:lnTo>
                <a:lnTo>
                  <a:pt x="272" y="650"/>
                </a:lnTo>
                <a:lnTo>
                  <a:pt x="273" y="649"/>
                </a:lnTo>
                <a:lnTo>
                  <a:pt x="275" y="649"/>
                </a:lnTo>
                <a:lnTo>
                  <a:pt x="276" y="649"/>
                </a:lnTo>
                <a:lnTo>
                  <a:pt x="277" y="649"/>
                </a:lnTo>
                <a:lnTo>
                  <a:pt x="279" y="647"/>
                </a:lnTo>
                <a:lnTo>
                  <a:pt x="280" y="647"/>
                </a:lnTo>
                <a:lnTo>
                  <a:pt x="280" y="646"/>
                </a:lnTo>
                <a:lnTo>
                  <a:pt x="281" y="646"/>
                </a:lnTo>
                <a:lnTo>
                  <a:pt x="283" y="646"/>
                </a:lnTo>
                <a:lnTo>
                  <a:pt x="283" y="645"/>
                </a:lnTo>
                <a:lnTo>
                  <a:pt x="284" y="644"/>
                </a:lnTo>
                <a:lnTo>
                  <a:pt x="285" y="642"/>
                </a:lnTo>
                <a:lnTo>
                  <a:pt x="287" y="642"/>
                </a:lnTo>
                <a:lnTo>
                  <a:pt x="288" y="641"/>
                </a:lnTo>
                <a:lnTo>
                  <a:pt x="289" y="641"/>
                </a:lnTo>
                <a:lnTo>
                  <a:pt x="289" y="640"/>
                </a:lnTo>
                <a:lnTo>
                  <a:pt x="289" y="638"/>
                </a:lnTo>
                <a:lnTo>
                  <a:pt x="290" y="638"/>
                </a:lnTo>
                <a:lnTo>
                  <a:pt x="292" y="637"/>
                </a:lnTo>
                <a:lnTo>
                  <a:pt x="292" y="636"/>
                </a:lnTo>
                <a:lnTo>
                  <a:pt x="293" y="634"/>
                </a:lnTo>
                <a:lnTo>
                  <a:pt x="294" y="634"/>
                </a:lnTo>
                <a:lnTo>
                  <a:pt x="296" y="634"/>
                </a:lnTo>
                <a:lnTo>
                  <a:pt x="296" y="633"/>
                </a:lnTo>
                <a:lnTo>
                  <a:pt x="296" y="632"/>
                </a:lnTo>
                <a:lnTo>
                  <a:pt x="297" y="632"/>
                </a:lnTo>
                <a:lnTo>
                  <a:pt x="298" y="632"/>
                </a:lnTo>
                <a:lnTo>
                  <a:pt x="298" y="630"/>
                </a:lnTo>
                <a:lnTo>
                  <a:pt x="300" y="630"/>
                </a:lnTo>
                <a:lnTo>
                  <a:pt x="300" y="629"/>
                </a:lnTo>
                <a:lnTo>
                  <a:pt x="300" y="627"/>
                </a:lnTo>
                <a:lnTo>
                  <a:pt x="301" y="627"/>
                </a:lnTo>
                <a:lnTo>
                  <a:pt x="302" y="627"/>
                </a:lnTo>
                <a:lnTo>
                  <a:pt x="302" y="628"/>
                </a:lnTo>
                <a:lnTo>
                  <a:pt x="304" y="628"/>
                </a:lnTo>
                <a:lnTo>
                  <a:pt x="305" y="628"/>
                </a:lnTo>
                <a:lnTo>
                  <a:pt x="306" y="628"/>
                </a:lnTo>
                <a:lnTo>
                  <a:pt x="306" y="627"/>
                </a:lnTo>
                <a:lnTo>
                  <a:pt x="308" y="627"/>
                </a:lnTo>
                <a:lnTo>
                  <a:pt x="308" y="625"/>
                </a:lnTo>
                <a:lnTo>
                  <a:pt x="308" y="624"/>
                </a:lnTo>
                <a:lnTo>
                  <a:pt x="306" y="624"/>
                </a:lnTo>
                <a:lnTo>
                  <a:pt x="306" y="623"/>
                </a:lnTo>
                <a:lnTo>
                  <a:pt x="306" y="621"/>
                </a:lnTo>
                <a:lnTo>
                  <a:pt x="308" y="620"/>
                </a:lnTo>
                <a:lnTo>
                  <a:pt x="308" y="619"/>
                </a:lnTo>
                <a:lnTo>
                  <a:pt x="306" y="617"/>
                </a:lnTo>
                <a:lnTo>
                  <a:pt x="306" y="616"/>
                </a:lnTo>
                <a:lnTo>
                  <a:pt x="306" y="615"/>
                </a:lnTo>
                <a:lnTo>
                  <a:pt x="306" y="613"/>
                </a:lnTo>
                <a:lnTo>
                  <a:pt x="308" y="612"/>
                </a:lnTo>
                <a:lnTo>
                  <a:pt x="308" y="611"/>
                </a:lnTo>
                <a:lnTo>
                  <a:pt x="309" y="611"/>
                </a:lnTo>
                <a:lnTo>
                  <a:pt x="309" y="610"/>
                </a:lnTo>
                <a:lnTo>
                  <a:pt x="309" y="608"/>
                </a:lnTo>
                <a:lnTo>
                  <a:pt x="310" y="608"/>
                </a:lnTo>
                <a:lnTo>
                  <a:pt x="310" y="607"/>
                </a:lnTo>
                <a:lnTo>
                  <a:pt x="310" y="606"/>
                </a:lnTo>
                <a:lnTo>
                  <a:pt x="311" y="604"/>
                </a:lnTo>
                <a:lnTo>
                  <a:pt x="311" y="603"/>
                </a:lnTo>
                <a:lnTo>
                  <a:pt x="311" y="602"/>
                </a:lnTo>
                <a:lnTo>
                  <a:pt x="311" y="600"/>
                </a:lnTo>
                <a:lnTo>
                  <a:pt x="311" y="599"/>
                </a:lnTo>
                <a:lnTo>
                  <a:pt x="311" y="598"/>
                </a:lnTo>
                <a:lnTo>
                  <a:pt x="313" y="596"/>
                </a:lnTo>
                <a:lnTo>
                  <a:pt x="314" y="596"/>
                </a:lnTo>
                <a:lnTo>
                  <a:pt x="314" y="595"/>
                </a:lnTo>
                <a:lnTo>
                  <a:pt x="315" y="595"/>
                </a:lnTo>
                <a:lnTo>
                  <a:pt x="317" y="595"/>
                </a:lnTo>
                <a:lnTo>
                  <a:pt x="318" y="595"/>
                </a:lnTo>
                <a:lnTo>
                  <a:pt x="318" y="596"/>
                </a:lnTo>
                <a:lnTo>
                  <a:pt x="319" y="596"/>
                </a:lnTo>
                <a:lnTo>
                  <a:pt x="319" y="595"/>
                </a:lnTo>
                <a:lnTo>
                  <a:pt x="321" y="595"/>
                </a:lnTo>
                <a:lnTo>
                  <a:pt x="322" y="595"/>
                </a:lnTo>
                <a:lnTo>
                  <a:pt x="322" y="596"/>
                </a:lnTo>
                <a:lnTo>
                  <a:pt x="323" y="596"/>
                </a:lnTo>
                <a:lnTo>
                  <a:pt x="323" y="595"/>
                </a:lnTo>
                <a:lnTo>
                  <a:pt x="323" y="596"/>
                </a:lnTo>
                <a:lnTo>
                  <a:pt x="325" y="596"/>
                </a:lnTo>
                <a:lnTo>
                  <a:pt x="326" y="596"/>
                </a:lnTo>
                <a:lnTo>
                  <a:pt x="326" y="595"/>
                </a:lnTo>
                <a:lnTo>
                  <a:pt x="327" y="595"/>
                </a:lnTo>
                <a:lnTo>
                  <a:pt x="328" y="594"/>
                </a:lnTo>
                <a:lnTo>
                  <a:pt x="330" y="595"/>
                </a:lnTo>
                <a:lnTo>
                  <a:pt x="331" y="595"/>
                </a:lnTo>
                <a:lnTo>
                  <a:pt x="332" y="596"/>
                </a:lnTo>
                <a:lnTo>
                  <a:pt x="332" y="598"/>
                </a:lnTo>
                <a:lnTo>
                  <a:pt x="334" y="600"/>
                </a:lnTo>
                <a:lnTo>
                  <a:pt x="334" y="602"/>
                </a:lnTo>
                <a:lnTo>
                  <a:pt x="334" y="603"/>
                </a:lnTo>
                <a:lnTo>
                  <a:pt x="332" y="604"/>
                </a:lnTo>
                <a:lnTo>
                  <a:pt x="332" y="606"/>
                </a:lnTo>
                <a:lnTo>
                  <a:pt x="334" y="606"/>
                </a:lnTo>
                <a:lnTo>
                  <a:pt x="334" y="607"/>
                </a:lnTo>
                <a:lnTo>
                  <a:pt x="335" y="608"/>
                </a:lnTo>
                <a:lnTo>
                  <a:pt x="335" y="610"/>
                </a:lnTo>
                <a:lnTo>
                  <a:pt x="334" y="610"/>
                </a:lnTo>
                <a:lnTo>
                  <a:pt x="334" y="611"/>
                </a:lnTo>
                <a:lnTo>
                  <a:pt x="335" y="611"/>
                </a:lnTo>
                <a:lnTo>
                  <a:pt x="336" y="612"/>
                </a:lnTo>
                <a:lnTo>
                  <a:pt x="336" y="613"/>
                </a:lnTo>
                <a:lnTo>
                  <a:pt x="338" y="615"/>
                </a:lnTo>
                <a:lnTo>
                  <a:pt x="338" y="616"/>
                </a:lnTo>
                <a:lnTo>
                  <a:pt x="339" y="616"/>
                </a:lnTo>
                <a:lnTo>
                  <a:pt x="340" y="616"/>
                </a:lnTo>
                <a:lnTo>
                  <a:pt x="340" y="617"/>
                </a:lnTo>
                <a:lnTo>
                  <a:pt x="340" y="619"/>
                </a:lnTo>
                <a:lnTo>
                  <a:pt x="342" y="619"/>
                </a:lnTo>
                <a:lnTo>
                  <a:pt x="343" y="619"/>
                </a:lnTo>
                <a:lnTo>
                  <a:pt x="344" y="620"/>
                </a:lnTo>
                <a:lnTo>
                  <a:pt x="345" y="620"/>
                </a:lnTo>
                <a:lnTo>
                  <a:pt x="345" y="621"/>
                </a:lnTo>
                <a:lnTo>
                  <a:pt x="345" y="623"/>
                </a:lnTo>
                <a:lnTo>
                  <a:pt x="347" y="623"/>
                </a:lnTo>
                <a:lnTo>
                  <a:pt x="348" y="624"/>
                </a:lnTo>
                <a:lnTo>
                  <a:pt x="349" y="625"/>
                </a:lnTo>
                <a:lnTo>
                  <a:pt x="348" y="627"/>
                </a:lnTo>
                <a:lnTo>
                  <a:pt x="349" y="627"/>
                </a:lnTo>
                <a:lnTo>
                  <a:pt x="351" y="627"/>
                </a:lnTo>
                <a:lnTo>
                  <a:pt x="351" y="628"/>
                </a:lnTo>
                <a:lnTo>
                  <a:pt x="351" y="629"/>
                </a:lnTo>
                <a:lnTo>
                  <a:pt x="352" y="630"/>
                </a:lnTo>
                <a:lnTo>
                  <a:pt x="352" y="632"/>
                </a:lnTo>
                <a:lnTo>
                  <a:pt x="352" y="633"/>
                </a:lnTo>
                <a:lnTo>
                  <a:pt x="352" y="634"/>
                </a:lnTo>
                <a:lnTo>
                  <a:pt x="352" y="636"/>
                </a:lnTo>
                <a:lnTo>
                  <a:pt x="352" y="637"/>
                </a:lnTo>
                <a:lnTo>
                  <a:pt x="353" y="638"/>
                </a:lnTo>
                <a:lnTo>
                  <a:pt x="353" y="641"/>
                </a:lnTo>
                <a:lnTo>
                  <a:pt x="353" y="642"/>
                </a:lnTo>
                <a:lnTo>
                  <a:pt x="355" y="642"/>
                </a:lnTo>
                <a:lnTo>
                  <a:pt x="355" y="644"/>
                </a:lnTo>
                <a:lnTo>
                  <a:pt x="353" y="645"/>
                </a:lnTo>
                <a:lnTo>
                  <a:pt x="353" y="646"/>
                </a:lnTo>
                <a:lnTo>
                  <a:pt x="353" y="647"/>
                </a:lnTo>
                <a:lnTo>
                  <a:pt x="352" y="647"/>
                </a:lnTo>
                <a:lnTo>
                  <a:pt x="353" y="647"/>
                </a:lnTo>
                <a:lnTo>
                  <a:pt x="353" y="649"/>
                </a:lnTo>
                <a:lnTo>
                  <a:pt x="353" y="650"/>
                </a:lnTo>
                <a:lnTo>
                  <a:pt x="353" y="651"/>
                </a:lnTo>
                <a:lnTo>
                  <a:pt x="352" y="653"/>
                </a:lnTo>
                <a:lnTo>
                  <a:pt x="352" y="654"/>
                </a:lnTo>
                <a:lnTo>
                  <a:pt x="351" y="654"/>
                </a:lnTo>
                <a:lnTo>
                  <a:pt x="351" y="655"/>
                </a:lnTo>
                <a:lnTo>
                  <a:pt x="351" y="657"/>
                </a:lnTo>
                <a:lnTo>
                  <a:pt x="351" y="658"/>
                </a:lnTo>
                <a:lnTo>
                  <a:pt x="348" y="658"/>
                </a:lnTo>
                <a:lnTo>
                  <a:pt x="348" y="659"/>
                </a:lnTo>
                <a:lnTo>
                  <a:pt x="347" y="661"/>
                </a:lnTo>
                <a:lnTo>
                  <a:pt x="347" y="662"/>
                </a:lnTo>
                <a:lnTo>
                  <a:pt x="345" y="662"/>
                </a:lnTo>
                <a:lnTo>
                  <a:pt x="347" y="663"/>
                </a:lnTo>
                <a:lnTo>
                  <a:pt x="347" y="664"/>
                </a:lnTo>
                <a:lnTo>
                  <a:pt x="345" y="664"/>
                </a:lnTo>
                <a:lnTo>
                  <a:pt x="344" y="666"/>
                </a:lnTo>
                <a:lnTo>
                  <a:pt x="344" y="667"/>
                </a:lnTo>
                <a:lnTo>
                  <a:pt x="343" y="668"/>
                </a:lnTo>
                <a:lnTo>
                  <a:pt x="342" y="668"/>
                </a:lnTo>
                <a:lnTo>
                  <a:pt x="340" y="670"/>
                </a:lnTo>
                <a:lnTo>
                  <a:pt x="339" y="671"/>
                </a:lnTo>
                <a:lnTo>
                  <a:pt x="338" y="672"/>
                </a:lnTo>
                <a:lnTo>
                  <a:pt x="338" y="674"/>
                </a:lnTo>
                <a:lnTo>
                  <a:pt x="338" y="675"/>
                </a:lnTo>
                <a:lnTo>
                  <a:pt x="336" y="675"/>
                </a:lnTo>
                <a:lnTo>
                  <a:pt x="335" y="675"/>
                </a:lnTo>
                <a:lnTo>
                  <a:pt x="335" y="676"/>
                </a:lnTo>
                <a:lnTo>
                  <a:pt x="334" y="676"/>
                </a:lnTo>
                <a:lnTo>
                  <a:pt x="332" y="676"/>
                </a:lnTo>
                <a:lnTo>
                  <a:pt x="332" y="678"/>
                </a:lnTo>
                <a:lnTo>
                  <a:pt x="331" y="678"/>
                </a:lnTo>
                <a:lnTo>
                  <a:pt x="330" y="678"/>
                </a:lnTo>
                <a:lnTo>
                  <a:pt x="330" y="679"/>
                </a:lnTo>
                <a:lnTo>
                  <a:pt x="328" y="679"/>
                </a:lnTo>
                <a:lnTo>
                  <a:pt x="327" y="679"/>
                </a:lnTo>
                <a:lnTo>
                  <a:pt x="327" y="680"/>
                </a:lnTo>
                <a:lnTo>
                  <a:pt x="326" y="680"/>
                </a:lnTo>
                <a:lnTo>
                  <a:pt x="325" y="682"/>
                </a:lnTo>
                <a:lnTo>
                  <a:pt x="325" y="683"/>
                </a:lnTo>
                <a:lnTo>
                  <a:pt x="323" y="684"/>
                </a:lnTo>
                <a:lnTo>
                  <a:pt x="325" y="684"/>
                </a:lnTo>
                <a:lnTo>
                  <a:pt x="323" y="684"/>
                </a:lnTo>
                <a:lnTo>
                  <a:pt x="323" y="685"/>
                </a:lnTo>
                <a:lnTo>
                  <a:pt x="322" y="687"/>
                </a:lnTo>
                <a:lnTo>
                  <a:pt x="322" y="688"/>
                </a:lnTo>
                <a:lnTo>
                  <a:pt x="322" y="687"/>
                </a:lnTo>
                <a:lnTo>
                  <a:pt x="321" y="687"/>
                </a:lnTo>
                <a:lnTo>
                  <a:pt x="319" y="687"/>
                </a:lnTo>
                <a:lnTo>
                  <a:pt x="318" y="688"/>
                </a:lnTo>
                <a:lnTo>
                  <a:pt x="318" y="689"/>
                </a:lnTo>
                <a:lnTo>
                  <a:pt x="318" y="691"/>
                </a:lnTo>
                <a:lnTo>
                  <a:pt x="317" y="691"/>
                </a:lnTo>
                <a:lnTo>
                  <a:pt x="317" y="692"/>
                </a:lnTo>
                <a:lnTo>
                  <a:pt x="317" y="693"/>
                </a:lnTo>
                <a:lnTo>
                  <a:pt x="315" y="695"/>
                </a:lnTo>
                <a:lnTo>
                  <a:pt x="315" y="697"/>
                </a:lnTo>
                <a:lnTo>
                  <a:pt x="315" y="699"/>
                </a:lnTo>
                <a:lnTo>
                  <a:pt x="317" y="699"/>
                </a:lnTo>
                <a:lnTo>
                  <a:pt x="317" y="700"/>
                </a:lnTo>
                <a:lnTo>
                  <a:pt x="318" y="700"/>
                </a:lnTo>
                <a:lnTo>
                  <a:pt x="319" y="700"/>
                </a:lnTo>
                <a:lnTo>
                  <a:pt x="319" y="701"/>
                </a:lnTo>
                <a:lnTo>
                  <a:pt x="318" y="701"/>
                </a:lnTo>
                <a:lnTo>
                  <a:pt x="318" y="702"/>
                </a:lnTo>
                <a:lnTo>
                  <a:pt x="318" y="704"/>
                </a:lnTo>
                <a:lnTo>
                  <a:pt x="318" y="705"/>
                </a:lnTo>
                <a:lnTo>
                  <a:pt x="317" y="705"/>
                </a:lnTo>
                <a:lnTo>
                  <a:pt x="317" y="706"/>
                </a:lnTo>
                <a:lnTo>
                  <a:pt x="318" y="706"/>
                </a:lnTo>
                <a:lnTo>
                  <a:pt x="319" y="706"/>
                </a:lnTo>
                <a:lnTo>
                  <a:pt x="319" y="708"/>
                </a:lnTo>
                <a:lnTo>
                  <a:pt x="321" y="709"/>
                </a:lnTo>
                <a:lnTo>
                  <a:pt x="321" y="710"/>
                </a:lnTo>
                <a:lnTo>
                  <a:pt x="321" y="712"/>
                </a:lnTo>
                <a:lnTo>
                  <a:pt x="319" y="712"/>
                </a:lnTo>
                <a:lnTo>
                  <a:pt x="321" y="713"/>
                </a:lnTo>
                <a:lnTo>
                  <a:pt x="321" y="714"/>
                </a:lnTo>
                <a:lnTo>
                  <a:pt x="321" y="716"/>
                </a:lnTo>
                <a:lnTo>
                  <a:pt x="319" y="717"/>
                </a:lnTo>
                <a:lnTo>
                  <a:pt x="318" y="717"/>
                </a:lnTo>
                <a:lnTo>
                  <a:pt x="319" y="717"/>
                </a:lnTo>
                <a:lnTo>
                  <a:pt x="319" y="719"/>
                </a:lnTo>
                <a:lnTo>
                  <a:pt x="319" y="721"/>
                </a:lnTo>
                <a:lnTo>
                  <a:pt x="318" y="721"/>
                </a:lnTo>
                <a:lnTo>
                  <a:pt x="318" y="722"/>
                </a:lnTo>
                <a:lnTo>
                  <a:pt x="318" y="723"/>
                </a:lnTo>
                <a:lnTo>
                  <a:pt x="318" y="725"/>
                </a:lnTo>
                <a:lnTo>
                  <a:pt x="319" y="726"/>
                </a:lnTo>
                <a:lnTo>
                  <a:pt x="319" y="727"/>
                </a:lnTo>
                <a:lnTo>
                  <a:pt x="318" y="727"/>
                </a:lnTo>
                <a:lnTo>
                  <a:pt x="318" y="729"/>
                </a:lnTo>
                <a:lnTo>
                  <a:pt x="318" y="730"/>
                </a:lnTo>
                <a:lnTo>
                  <a:pt x="319" y="730"/>
                </a:lnTo>
                <a:lnTo>
                  <a:pt x="319" y="731"/>
                </a:lnTo>
                <a:lnTo>
                  <a:pt x="319" y="733"/>
                </a:lnTo>
                <a:lnTo>
                  <a:pt x="321" y="733"/>
                </a:lnTo>
                <a:lnTo>
                  <a:pt x="321" y="734"/>
                </a:lnTo>
                <a:lnTo>
                  <a:pt x="319" y="734"/>
                </a:lnTo>
                <a:lnTo>
                  <a:pt x="319" y="735"/>
                </a:lnTo>
                <a:lnTo>
                  <a:pt x="321" y="735"/>
                </a:lnTo>
                <a:lnTo>
                  <a:pt x="321" y="736"/>
                </a:lnTo>
                <a:lnTo>
                  <a:pt x="319" y="736"/>
                </a:lnTo>
                <a:lnTo>
                  <a:pt x="319" y="738"/>
                </a:lnTo>
                <a:lnTo>
                  <a:pt x="318" y="738"/>
                </a:lnTo>
                <a:lnTo>
                  <a:pt x="318" y="736"/>
                </a:lnTo>
                <a:lnTo>
                  <a:pt x="318" y="738"/>
                </a:lnTo>
                <a:lnTo>
                  <a:pt x="315" y="740"/>
                </a:lnTo>
                <a:lnTo>
                  <a:pt x="315" y="742"/>
                </a:lnTo>
                <a:lnTo>
                  <a:pt x="315" y="743"/>
                </a:lnTo>
                <a:lnTo>
                  <a:pt x="314" y="744"/>
                </a:lnTo>
                <a:lnTo>
                  <a:pt x="314" y="746"/>
                </a:lnTo>
                <a:lnTo>
                  <a:pt x="315" y="746"/>
                </a:lnTo>
                <a:lnTo>
                  <a:pt x="315" y="747"/>
                </a:lnTo>
                <a:lnTo>
                  <a:pt x="315" y="750"/>
                </a:lnTo>
                <a:lnTo>
                  <a:pt x="314" y="750"/>
                </a:lnTo>
                <a:lnTo>
                  <a:pt x="314" y="751"/>
                </a:lnTo>
                <a:lnTo>
                  <a:pt x="313" y="751"/>
                </a:lnTo>
                <a:lnTo>
                  <a:pt x="313" y="752"/>
                </a:lnTo>
                <a:lnTo>
                  <a:pt x="313" y="751"/>
                </a:lnTo>
                <a:lnTo>
                  <a:pt x="313" y="752"/>
                </a:lnTo>
                <a:lnTo>
                  <a:pt x="311" y="752"/>
                </a:lnTo>
                <a:lnTo>
                  <a:pt x="311" y="754"/>
                </a:lnTo>
                <a:lnTo>
                  <a:pt x="313" y="754"/>
                </a:lnTo>
                <a:lnTo>
                  <a:pt x="314" y="755"/>
                </a:lnTo>
                <a:lnTo>
                  <a:pt x="314" y="756"/>
                </a:lnTo>
                <a:lnTo>
                  <a:pt x="313" y="756"/>
                </a:lnTo>
                <a:lnTo>
                  <a:pt x="311" y="757"/>
                </a:lnTo>
                <a:lnTo>
                  <a:pt x="310" y="757"/>
                </a:lnTo>
                <a:lnTo>
                  <a:pt x="310" y="759"/>
                </a:lnTo>
                <a:lnTo>
                  <a:pt x="310" y="760"/>
                </a:lnTo>
                <a:lnTo>
                  <a:pt x="309" y="760"/>
                </a:lnTo>
                <a:lnTo>
                  <a:pt x="309" y="761"/>
                </a:lnTo>
                <a:lnTo>
                  <a:pt x="309" y="763"/>
                </a:lnTo>
                <a:lnTo>
                  <a:pt x="310" y="763"/>
                </a:lnTo>
                <a:lnTo>
                  <a:pt x="309" y="764"/>
                </a:lnTo>
                <a:lnTo>
                  <a:pt x="310" y="764"/>
                </a:lnTo>
                <a:lnTo>
                  <a:pt x="310" y="765"/>
                </a:lnTo>
                <a:lnTo>
                  <a:pt x="310" y="767"/>
                </a:lnTo>
                <a:lnTo>
                  <a:pt x="310" y="768"/>
                </a:lnTo>
                <a:lnTo>
                  <a:pt x="311" y="769"/>
                </a:lnTo>
                <a:lnTo>
                  <a:pt x="311" y="771"/>
                </a:lnTo>
                <a:lnTo>
                  <a:pt x="311" y="772"/>
                </a:lnTo>
                <a:lnTo>
                  <a:pt x="310" y="772"/>
                </a:lnTo>
                <a:lnTo>
                  <a:pt x="310" y="773"/>
                </a:lnTo>
                <a:lnTo>
                  <a:pt x="311" y="774"/>
                </a:lnTo>
                <a:lnTo>
                  <a:pt x="311" y="777"/>
                </a:lnTo>
                <a:lnTo>
                  <a:pt x="313" y="777"/>
                </a:lnTo>
                <a:lnTo>
                  <a:pt x="313" y="778"/>
                </a:lnTo>
                <a:lnTo>
                  <a:pt x="314" y="778"/>
                </a:lnTo>
                <a:lnTo>
                  <a:pt x="314" y="780"/>
                </a:lnTo>
                <a:lnTo>
                  <a:pt x="314" y="781"/>
                </a:lnTo>
                <a:lnTo>
                  <a:pt x="315" y="781"/>
                </a:lnTo>
                <a:lnTo>
                  <a:pt x="315" y="782"/>
                </a:lnTo>
                <a:lnTo>
                  <a:pt x="315" y="784"/>
                </a:lnTo>
                <a:lnTo>
                  <a:pt x="314" y="785"/>
                </a:lnTo>
                <a:lnTo>
                  <a:pt x="314" y="786"/>
                </a:lnTo>
                <a:lnTo>
                  <a:pt x="314" y="788"/>
                </a:lnTo>
                <a:lnTo>
                  <a:pt x="315" y="789"/>
                </a:lnTo>
                <a:lnTo>
                  <a:pt x="315" y="790"/>
                </a:lnTo>
                <a:lnTo>
                  <a:pt x="315" y="791"/>
                </a:lnTo>
                <a:lnTo>
                  <a:pt x="315" y="793"/>
                </a:lnTo>
                <a:lnTo>
                  <a:pt x="315" y="794"/>
                </a:lnTo>
                <a:lnTo>
                  <a:pt x="315" y="795"/>
                </a:lnTo>
                <a:lnTo>
                  <a:pt x="315" y="798"/>
                </a:lnTo>
                <a:lnTo>
                  <a:pt x="315" y="799"/>
                </a:lnTo>
                <a:lnTo>
                  <a:pt x="315" y="801"/>
                </a:lnTo>
                <a:lnTo>
                  <a:pt x="315" y="802"/>
                </a:lnTo>
                <a:lnTo>
                  <a:pt x="315" y="803"/>
                </a:lnTo>
                <a:lnTo>
                  <a:pt x="315" y="805"/>
                </a:lnTo>
                <a:lnTo>
                  <a:pt x="315" y="806"/>
                </a:lnTo>
                <a:lnTo>
                  <a:pt x="317" y="806"/>
                </a:lnTo>
                <a:lnTo>
                  <a:pt x="317" y="807"/>
                </a:lnTo>
                <a:lnTo>
                  <a:pt x="317" y="808"/>
                </a:lnTo>
                <a:lnTo>
                  <a:pt x="318" y="808"/>
                </a:lnTo>
                <a:lnTo>
                  <a:pt x="318" y="810"/>
                </a:lnTo>
                <a:lnTo>
                  <a:pt x="319" y="810"/>
                </a:lnTo>
                <a:lnTo>
                  <a:pt x="318" y="811"/>
                </a:lnTo>
                <a:lnTo>
                  <a:pt x="319" y="811"/>
                </a:lnTo>
                <a:lnTo>
                  <a:pt x="318" y="812"/>
                </a:lnTo>
                <a:lnTo>
                  <a:pt x="319" y="812"/>
                </a:lnTo>
                <a:lnTo>
                  <a:pt x="319" y="814"/>
                </a:lnTo>
                <a:lnTo>
                  <a:pt x="319" y="812"/>
                </a:lnTo>
                <a:lnTo>
                  <a:pt x="319" y="814"/>
                </a:lnTo>
                <a:lnTo>
                  <a:pt x="321" y="814"/>
                </a:lnTo>
                <a:lnTo>
                  <a:pt x="321" y="815"/>
                </a:lnTo>
                <a:lnTo>
                  <a:pt x="321" y="816"/>
                </a:lnTo>
                <a:lnTo>
                  <a:pt x="322" y="816"/>
                </a:lnTo>
                <a:lnTo>
                  <a:pt x="321" y="818"/>
                </a:lnTo>
                <a:lnTo>
                  <a:pt x="321" y="819"/>
                </a:lnTo>
                <a:lnTo>
                  <a:pt x="321" y="820"/>
                </a:lnTo>
                <a:lnTo>
                  <a:pt x="321" y="822"/>
                </a:lnTo>
                <a:lnTo>
                  <a:pt x="322" y="822"/>
                </a:lnTo>
                <a:lnTo>
                  <a:pt x="322" y="823"/>
                </a:lnTo>
                <a:lnTo>
                  <a:pt x="322" y="826"/>
                </a:lnTo>
                <a:lnTo>
                  <a:pt x="322" y="827"/>
                </a:lnTo>
                <a:lnTo>
                  <a:pt x="322" y="828"/>
                </a:lnTo>
                <a:lnTo>
                  <a:pt x="323" y="829"/>
                </a:lnTo>
                <a:lnTo>
                  <a:pt x="323" y="831"/>
                </a:lnTo>
                <a:lnTo>
                  <a:pt x="325" y="831"/>
                </a:lnTo>
                <a:lnTo>
                  <a:pt x="325" y="832"/>
                </a:lnTo>
                <a:lnTo>
                  <a:pt x="325" y="833"/>
                </a:lnTo>
                <a:lnTo>
                  <a:pt x="326" y="833"/>
                </a:lnTo>
                <a:lnTo>
                  <a:pt x="326" y="835"/>
                </a:lnTo>
                <a:lnTo>
                  <a:pt x="327" y="837"/>
                </a:lnTo>
                <a:lnTo>
                  <a:pt x="327" y="839"/>
                </a:lnTo>
                <a:lnTo>
                  <a:pt x="328" y="840"/>
                </a:lnTo>
                <a:lnTo>
                  <a:pt x="328" y="841"/>
                </a:lnTo>
                <a:lnTo>
                  <a:pt x="330" y="843"/>
                </a:lnTo>
                <a:lnTo>
                  <a:pt x="330" y="844"/>
                </a:lnTo>
                <a:lnTo>
                  <a:pt x="331" y="845"/>
                </a:lnTo>
                <a:lnTo>
                  <a:pt x="332" y="846"/>
                </a:lnTo>
                <a:lnTo>
                  <a:pt x="335" y="848"/>
                </a:lnTo>
                <a:lnTo>
                  <a:pt x="335" y="849"/>
                </a:lnTo>
                <a:lnTo>
                  <a:pt x="334" y="849"/>
                </a:lnTo>
                <a:lnTo>
                  <a:pt x="332" y="849"/>
                </a:lnTo>
                <a:lnTo>
                  <a:pt x="332" y="850"/>
                </a:lnTo>
                <a:lnTo>
                  <a:pt x="332" y="852"/>
                </a:lnTo>
                <a:lnTo>
                  <a:pt x="332" y="853"/>
                </a:lnTo>
                <a:lnTo>
                  <a:pt x="334" y="853"/>
                </a:lnTo>
                <a:lnTo>
                  <a:pt x="335" y="853"/>
                </a:lnTo>
                <a:lnTo>
                  <a:pt x="336" y="854"/>
                </a:lnTo>
                <a:lnTo>
                  <a:pt x="335" y="856"/>
                </a:lnTo>
                <a:lnTo>
                  <a:pt x="334" y="857"/>
                </a:lnTo>
                <a:lnTo>
                  <a:pt x="334" y="858"/>
                </a:lnTo>
                <a:lnTo>
                  <a:pt x="335" y="860"/>
                </a:lnTo>
                <a:lnTo>
                  <a:pt x="336" y="860"/>
                </a:lnTo>
                <a:lnTo>
                  <a:pt x="336" y="861"/>
                </a:lnTo>
                <a:lnTo>
                  <a:pt x="338" y="861"/>
                </a:lnTo>
                <a:lnTo>
                  <a:pt x="339" y="861"/>
                </a:lnTo>
                <a:lnTo>
                  <a:pt x="339" y="860"/>
                </a:lnTo>
                <a:lnTo>
                  <a:pt x="340" y="860"/>
                </a:lnTo>
                <a:lnTo>
                  <a:pt x="342" y="860"/>
                </a:lnTo>
                <a:lnTo>
                  <a:pt x="343" y="860"/>
                </a:lnTo>
                <a:lnTo>
                  <a:pt x="343" y="861"/>
                </a:lnTo>
                <a:lnTo>
                  <a:pt x="343" y="862"/>
                </a:lnTo>
                <a:lnTo>
                  <a:pt x="344" y="862"/>
                </a:lnTo>
                <a:lnTo>
                  <a:pt x="344" y="863"/>
                </a:lnTo>
                <a:lnTo>
                  <a:pt x="343" y="863"/>
                </a:lnTo>
                <a:lnTo>
                  <a:pt x="343" y="865"/>
                </a:lnTo>
                <a:lnTo>
                  <a:pt x="344" y="866"/>
                </a:lnTo>
                <a:lnTo>
                  <a:pt x="345" y="866"/>
                </a:lnTo>
                <a:lnTo>
                  <a:pt x="345" y="865"/>
                </a:lnTo>
                <a:lnTo>
                  <a:pt x="347" y="865"/>
                </a:lnTo>
                <a:lnTo>
                  <a:pt x="348" y="865"/>
                </a:lnTo>
                <a:lnTo>
                  <a:pt x="348" y="866"/>
                </a:lnTo>
                <a:lnTo>
                  <a:pt x="349" y="866"/>
                </a:lnTo>
                <a:lnTo>
                  <a:pt x="349" y="865"/>
                </a:lnTo>
                <a:lnTo>
                  <a:pt x="351" y="863"/>
                </a:lnTo>
                <a:lnTo>
                  <a:pt x="352" y="863"/>
                </a:lnTo>
                <a:lnTo>
                  <a:pt x="353" y="863"/>
                </a:lnTo>
                <a:lnTo>
                  <a:pt x="353" y="865"/>
                </a:lnTo>
                <a:lnTo>
                  <a:pt x="355" y="865"/>
                </a:lnTo>
                <a:lnTo>
                  <a:pt x="356" y="863"/>
                </a:lnTo>
                <a:lnTo>
                  <a:pt x="357" y="866"/>
                </a:lnTo>
                <a:lnTo>
                  <a:pt x="359" y="866"/>
                </a:lnTo>
                <a:lnTo>
                  <a:pt x="359" y="865"/>
                </a:lnTo>
                <a:lnTo>
                  <a:pt x="359" y="863"/>
                </a:lnTo>
                <a:lnTo>
                  <a:pt x="359" y="862"/>
                </a:lnTo>
                <a:lnTo>
                  <a:pt x="360" y="862"/>
                </a:lnTo>
                <a:lnTo>
                  <a:pt x="360" y="861"/>
                </a:lnTo>
                <a:lnTo>
                  <a:pt x="361" y="861"/>
                </a:lnTo>
                <a:lnTo>
                  <a:pt x="362" y="861"/>
                </a:lnTo>
                <a:lnTo>
                  <a:pt x="364" y="863"/>
                </a:lnTo>
                <a:lnTo>
                  <a:pt x="365" y="863"/>
                </a:lnTo>
                <a:lnTo>
                  <a:pt x="365" y="865"/>
                </a:lnTo>
                <a:lnTo>
                  <a:pt x="366" y="866"/>
                </a:lnTo>
                <a:lnTo>
                  <a:pt x="366" y="867"/>
                </a:lnTo>
                <a:lnTo>
                  <a:pt x="368" y="867"/>
                </a:lnTo>
                <a:lnTo>
                  <a:pt x="368" y="869"/>
                </a:lnTo>
                <a:lnTo>
                  <a:pt x="366" y="869"/>
                </a:lnTo>
                <a:lnTo>
                  <a:pt x="365" y="869"/>
                </a:lnTo>
                <a:lnTo>
                  <a:pt x="364" y="869"/>
                </a:lnTo>
                <a:lnTo>
                  <a:pt x="362" y="869"/>
                </a:lnTo>
                <a:lnTo>
                  <a:pt x="364" y="869"/>
                </a:lnTo>
                <a:lnTo>
                  <a:pt x="364" y="870"/>
                </a:lnTo>
                <a:lnTo>
                  <a:pt x="365" y="870"/>
                </a:lnTo>
                <a:lnTo>
                  <a:pt x="366" y="871"/>
                </a:lnTo>
                <a:lnTo>
                  <a:pt x="368" y="871"/>
                </a:lnTo>
                <a:lnTo>
                  <a:pt x="369" y="871"/>
                </a:lnTo>
                <a:lnTo>
                  <a:pt x="368" y="871"/>
                </a:lnTo>
                <a:lnTo>
                  <a:pt x="368" y="873"/>
                </a:lnTo>
                <a:lnTo>
                  <a:pt x="366" y="873"/>
                </a:lnTo>
                <a:lnTo>
                  <a:pt x="368" y="874"/>
                </a:lnTo>
                <a:lnTo>
                  <a:pt x="368" y="875"/>
                </a:lnTo>
                <a:lnTo>
                  <a:pt x="369" y="875"/>
                </a:lnTo>
                <a:lnTo>
                  <a:pt x="370" y="874"/>
                </a:lnTo>
                <a:lnTo>
                  <a:pt x="372" y="874"/>
                </a:lnTo>
                <a:lnTo>
                  <a:pt x="372" y="873"/>
                </a:lnTo>
                <a:lnTo>
                  <a:pt x="370" y="873"/>
                </a:lnTo>
                <a:lnTo>
                  <a:pt x="369" y="871"/>
                </a:lnTo>
                <a:lnTo>
                  <a:pt x="369" y="870"/>
                </a:lnTo>
                <a:lnTo>
                  <a:pt x="369" y="869"/>
                </a:lnTo>
                <a:lnTo>
                  <a:pt x="369" y="867"/>
                </a:lnTo>
                <a:lnTo>
                  <a:pt x="368" y="866"/>
                </a:lnTo>
                <a:lnTo>
                  <a:pt x="368" y="865"/>
                </a:lnTo>
                <a:lnTo>
                  <a:pt x="369" y="865"/>
                </a:lnTo>
                <a:lnTo>
                  <a:pt x="370" y="865"/>
                </a:lnTo>
                <a:lnTo>
                  <a:pt x="370" y="866"/>
                </a:lnTo>
                <a:lnTo>
                  <a:pt x="372" y="867"/>
                </a:lnTo>
                <a:lnTo>
                  <a:pt x="372" y="869"/>
                </a:lnTo>
                <a:lnTo>
                  <a:pt x="373" y="869"/>
                </a:lnTo>
                <a:lnTo>
                  <a:pt x="373" y="870"/>
                </a:lnTo>
                <a:lnTo>
                  <a:pt x="374" y="871"/>
                </a:lnTo>
                <a:lnTo>
                  <a:pt x="374" y="873"/>
                </a:lnTo>
                <a:lnTo>
                  <a:pt x="376" y="874"/>
                </a:lnTo>
                <a:lnTo>
                  <a:pt x="377" y="874"/>
                </a:lnTo>
                <a:lnTo>
                  <a:pt x="377" y="875"/>
                </a:lnTo>
                <a:lnTo>
                  <a:pt x="378" y="875"/>
                </a:lnTo>
                <a:lnTo>
                  <a:pt x="378" y="877"/>
                </a:lnTo>
                <a:lnTo>
                  <a:pt x="378" y="879"/>
                </a:lnTo>
                <a:lnTo>
                  <a:pt x="378" y="880"/>
                </a:lnTo>
                <a:lnTo>
                  <a:pt x="380" y="882"/>
                </a:lnTo>
                <a:lnTo>
                  <a:pt x="380" y="886"/>
                </a:lnTo>
                <a:lnTo>
                  <a:pt x="380" y="887"/>
                </a:lnTo>
                <a:lnTo>
                  <a:pt x="378" y="887"/>
                </a:lnTo>
                <a:lnTo>
                  <a:pt x="378" y="886"/>
                </a:lnTo>
                <a:lnTo>
                  <a:pt x="377" y="884"/>
                </a:lnTo>
                <a:lnTo>
                  <a:pt x="377" y="883"/>
                </a:lnTo>
                <a:lnTo>
                  <a:pt x="377" y="882"/>
                </a:lnTo>
                <a:lnTo>
                  <a:pt x="376" y="880"/>
                </a:lnTo>
                <a:lnTo>
                  <a:pt x="376" y="879"/>
                </a:lnTo>
                <a:lnTo>
                  <a:pt x="376" y="878"/>
                </a:lnTo>
                <a:lnTo>
                  <a:pt x="374" y="877"/>
                </a:lnTo>
                <a:lnTo>
                  <a:pt x="374" y="878"/>
                </a:lnTo>
                <a:lnTo>
                  <a:pt x="373" y="878"/>
                </a:lnTo>
                <a:lnTo>
                  <a:pt x="373" y="879"/>
                </a:lnTo>
                <a:lnTo>
                  <a:pt x="373" y="880"/>
                </a:lnTo>
                <a:lnTo>
                  <a:pt x="374" y="880"/>
                </a:lnTo>
                <a:lnTo>
                  <a:pt x="374" y="882"/>
                </a:lnTo>
                <a:lnTo>
                  <a:pt x="374" y="883"/>
                </a:lnTo>
                <a:lnTo>
                  <a:pt x="374" y="884"/>
                </a:lnTo>
                <a:lnTo>
                  <a:pt x="374" y="886"/>
                </a:lnTo>
                <a:lnTo>
                  <a:pt x="373" y="886"/>
                </a:lnTo>
                <a:lnTo>
                  <a:pt x="373" y="887"/>
                </a:lnTo>
                <a:lnTo>
                  <a:pt x="374" y="887"/>
                </a:lnTo>
                <a:lnTo>
                  <a:pt x="374" y="888"/>
                </a:lnTo>
                <a:lnTo>
                  <a:pt x="374" y="890"/>
                </a:lnTo>
                <a:lnTo>
                  <a:pt x="374" y="891"/>
                </a:lnTo>
                <a:lnTo>
                  <a:pt x="373" y="891"/>
                </a:lnTo>
                <a:lnTo>
                  <a:pt x="374" y="892"/>
                </a:lnTo>
                <a:lnTo>
                  <a:pt x="376" y="894"/>
                </a:lnTo>
                <a:lnTo>
                  <a:pt x="374" y="894"/>
                </a:lnTo>
                <a:lnTo>
                  <a:pt x="374" y="895"/>
                </a:lnTo>
                <a:lnTo>
                  <a:pt x="374" y="896"/>
                </a:lnTo>
                <a:lnTo>
                  <a:pt x="376" y="896"/>
                </a:lnTo>
                <a:lnTo>
                  <a:pt x="376" y="897"/>
                </a:lnTo>
                <a:lnTo>
                  <a:pt x="376" y="899"/>
                </a:lnTo>
                <a:lnTo>
                  <a:pt x="374" y="899"/>
                </a:lnTo>
                <a:lnTo>
                  <a:pt x="373" y="899"/>
                </a:lnTo>
                <a:lnTo>
                  <a:pt x="373" y="900"/>
                </a:lnTo>
                <a:lnTo>
                  <a:pt x="373" y="901"/>
                </a:lnTo>
                <a:lnTo>
                  <a:pt x="373" y="903"/>
                </a:lnTo>
                <a:lnTo>
                  <a:pt x="372" y="903"/>
                </a:lnTo>
                <a:lnTo>
                  <a:pt x="372" y="905"/>
                </a:lnTo>
                <a:lnTo>
                  <a:pt x="372" y="907"/>
                </a:lnTo>
                <a:lnTo>
                  <a:pt x="373" y="909"/>
                </a:lnTo>
                <a:lnTo>
                  <a:pt x="373" y="911"/>
                </a:lnTo>
                <a:lnTo>
                  <a:pt x="376" y="912"/>
                </a:lnTo>
                <a:lnTo>
                  <a:pt x="376" y="913"/>
                </a:lnTo>
                <a:lnTo>
                  <a:pt x="377" y="913"/>
                </a:lnTo>
                <a:lnTo>
                  <a:pt x="377" y="915"/>
                </a:lnTo>
                <a:lnTo>
                  <a:pt x="378" y="915"/>
                </a:lnTo>
                <a:lnTo>
                  <a:pt x="380" y="915"/>
                </a:lnTo>
                <a:lnTo>
                  <a:pt x="382" y="915"/>
                </a:lnTo>
                <a:lnTo>
                  <a:pt x="383" y="915"/>
                </a:lnTo>
                <a:lnTo>
                  <a:pt x="385" y="915"/>
                </a:lnTo>
                <a:lnTo>
                  <a:pt x="386" y="915"/>
                </a:lnTo>
                <a:lnTo>
                  <a:pt x="386" y="916"/>
                </a:lnTo>
                <a:lnTo>
                  <a:pt x="387" y="916"/>
                </a:lnTo>
                <a:lnTo>
                  <a:pt x="389" y="915"/>
                </a:lnTo>
                <a:lnTo>
                  <a:pt x="390" y="913"/>
                </a:lnTo>
                <a:lnTo>
                  <a:pt x="391" y="913"/>
                </a:lnTo>
                <a:lnTo>
                  <a:pt x="391" y="912"/>
                </a:lnTo>
                <a:lnTo>
                  <a:pt x="393" y="912"/>
                </a:lnTo>
                <a:lnTo>
                  <a:pt x="394" y="912"/>
                </a:lnTo>
                <a:lnTo>
                  <a:pt x="394" y="911"/>
                </a:lnTo>
                <a:lnTo>
                  <a:pt x="394" y="909"/>
                </a:lnTo>
                <a:lnTo>
                  <a:pt x="395" y="911"/>
                </a:lnTo>
                <a:lnTo>
                  <a:pt x="397" y="913"/>
                </a:lnTo>
                <a:lnTo>
                  <a:pt x="397" y="915"/>
                </a:lnTo>
                <a:lnTo>
                  <a:pt x="398" y="915"/>
                </a:lnTo>
                <a:lnTo>
                  <a:pt x="398" y="916"/>
                </a:lnTo>
                <a:lnTo>
                  <a:pt x="397" y="916"/>
                </a:lnTo>
                <a:lnTo>
                  <a:pt x="397" y="915"/>
                </a:lnTo>
                <a:lnTo>
                  <a:pt x="397" y="916"/>
                </a:lnTo>
                <a:lnTo>
                  <a:pt x="397" y="917"/>
                </a:lnTo>
                <a:lnTo>
                  <a:pt x="397" y="918"/>
                </a:lnTo>
                <a:lnTo>
                  <a:pt x="398" y="920"/>
                </a:lnTo>
                <a:lnTo>
                  <a:pt x="397" y="921"/>
                </a:lnTo>
                <a:lnTo>
                  <a:pt x="397" y="922"/>
                </a:lnTo>
                <a:lnTo>
                  <a:pt x="397" y="924"/>
                </a:lnTo>
                <a:lnTo>
                  <a:pt x="397" y="925"/>
                </a:lnTo>
                <a:lnTo>
                  <a:pt x="395" y="926"/>
                </a:lnTo>
                <a:lnTo>
                  <a:pt x="395" y="928"/>
                </a:lnTo>
                <a:lnTo>
                  <a:pt x="395" y="929"/>
                </a:lnTo>
                <a:lnTo>
                  <a:pt x="394" y="929"/>
                </a:lnTo>
                <a:lnTo>
                  <a:pt x="394" y="930"/>
                </a:lnTo>
                <a:lnTo>
                  <a:pt x="394" y="932"/>
                </a:lnTo>
                <a:lnTo>
                  <a:pt x="395" y="933"/>
                </a:lnTo>
                <a:lnTo>
                  <a:pt x="394" y="934"/>
                </a:lnTo>
                <a:lnTo>
                  <a:pt x="393" y="934"/>
                </a:lnTo>
                <a:lnTo>
                  <a:pt x="391" y="934"/>
                </a:lnTo>
                <a:lnTo>
                  <a:pt x="391" y="935"/>
                </a:lnTo>
                <a:lnTo>
                  <a:pt x="393" y="937"/>
                </a:lnTo>
                <a:lnTo>
                  <a:pt x="393" y="938"/>
                </a:lnTo>
                <a:lnTo>
                  <a:pt x="391" y="938"/>
                </a:lnTo>
                <a:lnTo>
                  <a:pt x="390" y="938"/>
                </a:lnTo>
                <a:lnTo>
                  <a:pt x="389" y="938"/>
                </a:lnTo>
                <a:lnTo>
                  <a:pt x="389" y="939"/>
                </a:lnTo>
                <a:lnTo>
                  <a:pt x="389" y="941"/>
                </a:lnTo>
                <a:lnTo>
                  <a:pt x="387" y="942"/>
                </a:lnTo>
                <a:lnTo>
                  <a:pt x="387" y="943"/>
                </a:lnTo>
                <a:lnTo>
                  <a:pt x="386" y="945"/>
                </a:lnTo>
                <a:lnTo>
                  <a:pt x="386" y="946"/>
                </a:lnTo>
                <a:lnTo>
                  <a:pt x="386" y="947"/>
                </a:lnTo>
                <a:lnTo>
                  <a:pt x="385" y="947"/>
                </a:lnTo>
                <a:lnTo>
                  <a:pt x="385" y="949"/>
                </a:lnTo>
                <a:lnTo>
                  <a:pt x="383" y="950"/>
                </a:lnTo>
                <a:lnTo>
                  <a:pt x="383" y="951"/>
                </a:lnTo>
                <a:lnTo>
                  <a:pt x="385" y="952"/>
                </a:lnTo>
                <a:lnTo>
                  <a:pt x="386" y="952"/>
                </a:lnTo>
                <a:lnTo>
                  <a:pt x="386" y="954"/>
                </a:lnTo>
                <a:lnTo>
                  <a:pt x="386" y="955"/>
                </a:lnTo>
                <a:lnTo>
                  <a:pt x="386" y="958"/>
                </a:lnTo>
                <a:lnTo>
                  <a:pt x="385" y="959"/>
                </a:lnTo>
                <a:lnTo>
                  <a:pt x="383" y="960"/>
                </a:lnTo>
                <a:lnTo>
                  <a:pt x="383" y="962"/>
                </a:lnTo>
                <a:lnTo>
                  <a:pt x="382" y="962"/>
                </a:lnTo>
                <a:lnTo>
                  <a:pt x="383" y="963"/>
                </a:lnTo>
                <a:lnTo>
                  <a:pt x="382" y="964"/>
                </a:lnTo>
                <a:lnTo>
                  <a:pt x="382" y="966"/>
                </a:lnTo>
                <a:lnTo>
                  <a:pt x="382" y="967"/>
                </a:lnTo>
                <a:lnTo>
                  <a:pt x="383" y="967"/>
                </a:lnTo>
                <a:lnTo>
                  <a:pt x="383" y="968"/>
                </a:lnTo>
                <a:lnTo>
                  <a:pt x="383" y="969"/>
                </a:lnTo>
                <a:lnTo>
                  <a:pt x="382" y="969"/>
                </a:lnTo>
                <a:lnTo>
                  <a:pt x="382" y="972"/>
                </a:lnTo>
                <a:lnTo>
                  <a:pt x="381" y="973"/>
                </a:lnTo>
                <a:lnTo>
                  <a:pt x="380" y="975"/>
                </a:lnTo>
                <a:lnTo>
                  <a:pt x="380" y="976"/>
                </a:lnTo>
                <a:lnTo>
                  <a:pt x="380" y="977"/>
                </a:lnTo>
                <a:lnTo>
                  <a:pt x="378" y="977"/>
                </a:lnTo>
                <a:lnTo>
                  <a:pt x="378" y="980"/>
                </a:lnTo>
                <a:lnTo>
                  <a:pt x="377" y="980"/>
                </a:lnTo>
                <a:lnTo>
                  <a:pt x="376" y="980"/>
                </a:lnTo>
                <a:lnTo>
                  <a:pt x="376" y="981"/>
                </a:lnTo>
                <a:lnTo>
                  <a:pt x="376" y="983"/>
                </a:lnTo>
                <a:lnTo>
                  <a:pt x="376" y="984"/>
                </a:lnTo>
                <a:lnTo>
                  <a:pt x="377" y="985"/>
                </a:lnTo>
                <a:lnTo>
                  <a:pt x="377" y="987"/>
                </a:lnTo>
                <a:lnTo>
                  <a:pt x="377" y="988"/>
                </a:lnTo>
                <a:lnTo>
                  <a:pt x="377" y="989"/>
                </a:lnTo>
                <a:lnTo>
                  <a:pt x="376" y="989"/>
                </a:lnTo>
                <a:lnTo>
                  <a:pt x="374" y="989"/>
                </a:lnTo>
                <a:lnTo>
                  <a:pt x="374" y="990"/>
                </a:lnTo>
                <a:lnTo>
                  <a:pt x="373" y="990"/>
                </a:lnTo>
                <a:lnTo>
                  <a:pt x="373" y="993"/>
                </a:lnTo>
                <a:lnTo>
                  <a:pt x="373" y="994"/>
                </a:lnTo>
                <a:lnTo>
                  <a:pt x="372" y="994"/>
                </a:lnTo>
                <a:lnTo>
                  <a:pt x="372" y="996"/>
                </a:lnTo>
                <a:lnTo>
                  <a:pt x="370" y="996"/>
                </a:lnTo>
                <a:lnTo>
                  <a:pt x="370" y="997"/>
                </a:lnTo>
                <a:lnTo>
                  <a:pt x="370" y="998"/>
                </a:lnTo>
                <a:lnTo>
                  <a:pt x="370" y="1000"/>
                </a:lnTo>
                <a:lnTo>
                  <a:pt x="369" y="1001"/>
                </a:lnTo>
                <a:lnTo>
                  <a:pt x="369" y="1002"/>
                </a:lnTo>
                <a:lnTo>
                  <a:pt x="368" y="1002"/>
                </a:lnTo>
                <a:lnTo>
                  <a:pt x="368" y="1004"/>
                </a:lnTo>
                <a:lnTo>
                  <a:pt x="366" y="1005"/>
                </a:lnTo>
                <a:lnTo>
                  <a:pt x="366" y="1006"/>
                </a:lnTo>
                <a:lnTo>
                  <a:pt x="365" y="1007"/>
                </a:lnTo>
                <a:lnTo>
                  <a:pt x="364" y="1009"/>
                </a:lnTo>
                <a:lnTo>
                  <a:pt x="364" y="1010"/>
                </a:lnTo>
                <a:lnTo>
                  <a:pt x="362" y="1011"/>
                </a:lnTo>
                <a:lnTo>
                  <a:pt x="361" y="1013"/>
                </a:lnTo>
                <a:lnTo>
                  <a:pt x="360" y="1014"/>
                </a:lnTo>
                <a:lnTo>
                  <a:pt x="360" y="1015"/>
                </a:lnTo>
                <a:lnTo>
                  <a:pt x="360" y="1017"/>
                </a:lnTo>
                <a:lnTo>
                  <a:pt x="359" y="1018"/>
                </a:lnTo>
                <a:lnTo>
                  <a:pt x="359" y="1019"/>
                </a:lnTo>
                <a:lnTo>
                  <a:pt x="359" y="1021"/>
                </a:lnTo>
                <a:lnTo>
                  <a:pt x="357" y="1021"/>
                </a:lnTo>
                <a:lnTo>
                  <a:pt x="357" y="1022"/>
                </a:lnTo>
                <a:lnTo>
                  <a:pt x="356" y="1023"/>
                </a:lnTo>
                <a:lnTo>
                  <a:pt x="355" y="1026"/>
                </a:lnTo>
                <a:lnTo>
                  <a:pt x="355" y="1027"/>
                </a:lnTo>
                <a:lnTo>
                  <a:pt x="355" y="1028"/>
                </a:lnTo>
                <a:lnTo>
                  <a:pt x="353" y="1028"/>
                </a:lnTo>
                <a:lnTo>
                  <a:pt x="353" y="1030"/>
                </a:lnTo>
                <a:lnTo>
                  <a:pt x="353" y="1031"/>
                </a:lnTo>
                <a:lnTo>
                  <a:pt x="352" y="1031"/>
                </a:lnTo>
                <a:lnTo>
                  <a:pt x="351" y="1032"/>
                </a:lnTo>
                <a:lnTo>
                  <a:pt x="351" y="1034"/>
                </a:lnTo>
                <a:lnTo>
                  <a:pt x="351" y="1035"/>
                </a:lnTo>
                <a:lnTo>
                  <a:pt x="349" y="1036"/>
                </a:lnTo>
                <a:lnTo>
                  <a:pt x="349" y="1038"/>
                </a:lnTo>
                <a:lnTo>
                  <a:pt x="349" y="1039"/>
                </a:lnTo>
                <a:lnTo>
                  <a:pt x="348" y="1039"/>
                </a:lnTo>
                <a:lnTo>
                  <a:pt x="348" y="1040"/>
                </a:lnTo>
                <a:lnTo>
                  <a:pt x="347" y="1041"/>
                </a:lnTo>
                <a:lnTo>
                  <a:pt x="347" y="1043"/>
                </a:lnTo>
                <a:lnTo>
                  <a:pt x="345" y="1044"/>
                </a:lnTo>
                <a:lnTo>
                  <a:pt x="345" y="1045"/>
                </a:lnTo>
                <a:lnTo>
                  <a:pt x="344" y="1045"/>
                </a:lnTo>
                <a:lnTo>
                  <a:pt x="344" y="1047"/>
                </a:lnTo>
                <a:lnTo>
                  <a:pt x="343" y="1048"/>
                </a:lnTo>
                <a:lnTo>
                  <a:pt x="343" y="1049"/>
                </a:lnTo>
                <a:lnTo>
                  <a:pt x="340" y="1049"/>
                </a:lnTo>
                <a:lnTo>
                  <a:pt x="322" y="1049"/>
                </a:lnTo>
                <a:lnTo>
                  <a:pt x="296" y="1049"/>
                </a:lnTo>
                <a:lnTo>
                  <a:pt x="289" y="1057"/>
                </a:lnTo>
                <a:lnTo>
                  <a:pt x="284" y="1065"/>
                </a:lnTo>
                <a:lnTo>
                  <a:pt x="280" y="1069"/>
                </a:lnTo>
                <a:lnTo>
                  <a:pt x="271" y="1079"/>
                </a:lnTo>
                <a:lnTo>
                  <a:pt x="268" y="1083"/>
                </a:lnTo>
                <a:lnTo>
                  <a:pt x="264" y="1087"/>
                </a:lnTo>
                <a:lnTo>
                  <a:pt x="262" y="1093"/>
                </a:lnTo>
                <a:lnTo>
                  <a:pt x="259" y="1095"/>
                </a:lnTo>
                <a:lnTo>
                  <a:pt x="254" y="1103"/>
                </a:lnTo>
                <a:lnTo>
                  <a:pt x="251" y="1104"/>
                </a:lnTo>
                <a:lnTo>
                  <a:pt x="246" y="1110"/>
                </a:lnTo>
                <a:lnTo>
                  <a:pt x="242" y="1115"/>
                </a:lnTo>
                <a:lnTo>
                  <a:pt x="241" y="1116"/>
                </a:lnTo>
                <a:lnTo>
                  <a:pt x="237" y="1120"/>
                </a:lnTo>
                <a:lnTo>
                  <a:pt x="234" y="1121"/>
                </a:lnTo>
                <a:lnTo>
                  <a:pt x="228" y="1128"/>
                </a:lnTo>
                <a:lnTo>
                  <a:pt x="222" y="1132"/>
                </a:lnTo>
                <a:lnTo>
                  <a:pt x="215" y="1138"/>
                </a:lnTo>
                <a:lnTo>
                  <a:pt x="208" y="1145"/>
                </a:lnTo>
                <a:lnTo>
                  <a:pt x="205" y="1146"/>
                </a:lnTo>
                <a:lnTo>
                  <a:pt x="194" y="1157"/>
                </a:lnTo>
                <a:lnTo>
                  <a:pt x="190" y="1161"/>
                </a:lnTo>
                <a:lnTo>
                  <a:pt x="187" y="1163"/>
                </a:lnTo>
                <a:lnTo>
                  <a:pt x="179" y="1168"/>
                </a:lnTo>
                <a:lnTo>
                  <a:pt x="173" y="1175"/>
                </a:lnTo>
                <a:lnTo>
                  <a:pt x="158" y="1188"/>
                </a:lnTo>
                <a:lnTo>
                  <a:pt x="154" y="1191"/>
                </a:lnTo>
                <a:lnTo>
                  <a:pt x="144" y="1200"/>
                </a:lnTo>
                <a:lnTo>
                  <a:pt x="135" y="1206"/>
                </a:lnTo>
                <a:lnTo>
                  <a:pt x="120" y="1220"/>
                </a:lnTo>
                <a:lnTo>
                  <a:pt x="119" y="1221"/>
                </a:lnTo>
                <a:lnTo>
                  <a:pt x="115" y="1222"/>
                </a:lnTo>
                <a:lnTo>
                  <a:pt x="115" y="1221"/>
                </a:lnTo>
                <a:lnTo>
                  <a:pt x="114" y="1217"/>
                </a:lnTo>
                <a:lnTo>
                  <a:pt x="94" y="1178"/>
                </a:lnTo>
                <a:lnTo>
                  <a:pt x="97" y="1168"/>
                </a:lnTo>
                <a:lnTo>
                  <a:pt x="95" y="1166"/>
                </a:lnTo>
                <a:lnTo>
                  <a:pt x="95" y="1163"/>
                </a:lnTo>
                <a:lnTo>
                  <a:pt x="95" y="1161"/>
                </a:lnTo>
                <a:lnTo>
                  <a:pt x="95" y="1159"/>
                </a:lnTo>
                <a:lnTo>
                  <a:pt x="95" y="1157"/>
                </a:lnTo>
                <a:lnTo>
                  <a:pt x="95" y="1154"/>
                </a:lnTo>
                <a:lnTo>
                  <a:pt x="95" y="1153"/>
                </a:lnTo>
                <a:lnTo>
                  <a:pt x="94" y="1150"/>
                </a:lnTo>
                <a:lnTo>
                  <a:pt x="94" y="1149"/>
                </a:lnTo>
                <a:lnTo>
                  <a:pt x="94" y="1146"/>
                </a:lnTo>
                <a:lnTo>
                  <a:pt x="93" y="1144"/>
                </a:lnTo>
                <a:lnTo>
                  <a:pt x="90" y="1141"/>
                </a:lnTo>
                <a:lnTo>
                  <a:pt x="89" y="1140"/>
                </a:lnTo>
                <a:lnTo>
                  <a:pt x="89" y="1138"/>
                </a:lnTo>
                <a:lnTo>
                  <a:pt x="86" y="1138"/>
                </a:lnTo>
                <a:lnTo>
                  <a:pt x="82" y="1138"/>
                </a:lnTo>
                <a:lnTo>
                  <a:pt x="80" y="1137"/>
                </a:lnTo>
                <a:lnTo>
                  <a:pt x="76" y="1137"/>
                </a:lnTo>
                <a:lnTo>
                  <a:pt x="73" y="1136"/>
                </a:lnTo>
                <a:lnTo>
                  <a:pt x="69" y="1136"/>
                </a:lnTo>
                <a:lnTo>
                  <a:pt x="65" y="1134"/>
                </a:lnTo>
                <a:lnTo>
                  <a:pt x="64" y="1133"/>
                </a:lnTo>
                <a:lnTo>
                  <a:pt x="63" y="1133"/>
                </a:lnTo>
                <a:lnTo>
                  <a:pt x="60" y="1133"/>
                </a:lnTo>
                <a:lnTo>
                  <a:pt x="57" y="1133"/>
                </a:lnTo>
                <a:lnTo>
                  <a:pt x="55" y="1133"/>
                </a:lnTo>
                <a:lnTo>
                  <a:pt x="51" y="1134"/>
                </a:lnTo>
                <a:lnTo>
                  <a:pt x="46" y="1133"/>
                </a:lnTo>
                <a:lnTo>
                  <a:pt x="43" y="1133"/>
                </a:lnTo>
                <a:lnTo>
                  <a:pt x="39" y="1136"/>
                </a:lnTo>
                <a:lnTo>
                  <a:pt x="37" y="1136"/>
                </a:lnTo>
                <a:lnTo>
                  <a:pt x="33" y="1137"/>
                </a:lnTo>
                <a:lnTo>
                  <a:pt x="30" y="1138"/>
                </a:lnTo>
                <a:lnTo>
                  <a:pt x="29" y="1140"/>
                </a:lnTo>
                <a:lnTo>
                  <a:pt x="27" y="1141"/>
                </a:lnTo>
                <a:lnTo>
                  <a:pt x="25" y="1140"/>
                </a:lnTo>
                <a:lnTo>
                  <a:pt x="22" y="1138"/>
                </a:lnTo>
                <a:lnTo>
                  <a:pt x="21" y="1137"/>
                </a:lnTo>
                <a:lnTo>
                  <a:pt x="20" y="1134"/>
                </a:lnTo>
                <a:lnTo>
                  <a:pt x="18" y="1134"/>
                </a:lnTo>
                <a:lnTo>
                  <a:pt x="16" y="1133"/>
                </a:lnTo>
                <a:lnTo>
                  <a:pt x="14" y="1132"/>
                </a:lnTo>
                <a:lnTo>
                  <a:pt x="13" y="1131"/>
                </a:lnTo>
                <a:lnTo>
                  <a:pt x="12" y="1129"/>
                </a:lnTo>
                <a:lnTo>
                  <a:pt x="9" y="1129"/>
                </a:lnTo>
                <a:lnTo>
                  <a:pt x="5" y="1128"/>
                </a:lnTo>
                <a:lnTo>
                  <a:pt x="0" y="1125"/>
                </a:lnTo>
                <a:lnTo>
                  <a:pt x="5" y="1124"/>
                </a:lnTo>
                <a:lnTo>
                  <a:pt x="6" y="1121"/>
                </a:lnTo>
                <a:lnTo>
                  <a:pt x="6" y="1119"/>
                </a:lnTo>
                <a:lnTo>
                  <a:pt x="6" y="1117"/>
                </a:lnTo>
                <a:lnTo>
                  <a:pt x="8" y="1115"/>
                </a:lnTo>
                <a:lnTo>
                  <a:pt x="8" y="1112"/>
                </a:lnTo>
                <a:lnTo>
                  <a:pt x="9" y="1111"/>
                </a:lnTo>
                <a:lnTo>
                  <a:pt x="10" y="1108"/>
                </a:lnTo>
                <a:lnTo>
                  <a:pt x="10" y="1106"/>
                </a:lnTo>
                <a:lnTo>
                  <a:pt x="12" y="1104"/>
                </a:lnTo>
                <a:lnTo>
                  <a:pt x="13" y="1103"/>
                </a:lnTo>
                <a:lnTo>
                  <a:pt x="14" y="1102"/>
                </a:lnTo>
                <a:lnTo>
                  <a:pt x="16" y="1102"/>
                </a:lnTo>
                <a:lnTo>
                  <a:pt x="18" y="1104"/>
                </a:lnTo>
                <a:lnTo>
                  <a:pt x="20" y="1104"/>
                </a:lnTo>
                <a:lnTo>
                  <a:pt x="22" y="1103"/>
                </a:lnTo>
                <a:lnTo>
                  <a:pt x="34" y="1069"/>
                </a:lnTo>
                <a:lnTo>
                  <a:pt x="34" y="1066"/>
                </a:lnTo>
                <a:lnTo>
                  <a:pt x="34" y="1065"/>
                </a:lnTo>
                <a:lnTo>
                  <a:pt x="33" y="1062"/>
                </a:lnTo>
                <a:lnTo>
                  <a:pt x="33" y="1061"/>
                </a:lnTo>
                <a:lnTo>
                  <a:pt x="34" y="1059"/>
                </a:lnTo>
                <a:lnTo>
                  <a:pt x="34" y="1056"/>
                </a:lnTo>
                <a:lnTo>
                  <a:pt x="37" y="1047"/>
                </a:lnTo>
                <a:lnTo>
                  <a:pt x="39" y="1045"/>
                </a:lnTo>
                <a:lnTo>
                  <a:pt x="42" y="1045"/>
                </a:lnTo>
                <a:lnTo>
                  <a:pt x="44" y="1045"/>
                </a:lnTo>
                <a:lnTo>
                  <a:pt x="47" y="1044"/>
                </a:lnTo>
                <a:lnTo>
                  <a:pt x="48" y="1044"/>
                </a:lnTo>
                <a:lnTo>
                  <a:pt x="51" y="1044"/>
                </a:lnTo>
                <a:lnTo>
                  <a:pt x="54" y="1044"/>
                </a:lnTo>
                <a:lnTo>
                  <a:pt x="55" y="1044"/>
                </a:lnTo>
                <a:lnTo>
                  <a:pt x="57" y="1043"/>
                </a:lnTo>
                <a:lnTo>
                  <a:pt x="61" y="1041"/>
                </a:lnTo>
                <a:lnTo>
                  <a:pt x="64" y="1041"/>
                </a:lnTo>
                <a:lnTo>
                  <a:pt x="67" y="1041"/>
                </a:lnTo>
                <a:lnTo>
                  <a:pt x="69" y="1041"/>
                </a:lnTo>
                <a:lnTo>
                  <a:pt x="71" y="1041"/>
                </a:lnTo>
                <a:lnTo>
                  <a:pt x="72" y="1041"/>
                </a:lnTo>
                <a:lnTo>
                  <a:pt x="73" y="1041"/>
                </a:lnTo>
                <a:lnTo>
                  <a:pt x="76" y="1041"/>
                </a:lnTo>
                <a:lnTo>
                  <a:pt x="81" y="1039"/>
                </a:lnTo>
                <a:lnTo>
                  <a:pt x="88" y="1039"/>
                </a:lnTo>
                <a:lnTo>
                  <a:pt x="94" y="1039"/>
                </a:lnTo>
                <a:lnTo>
                  <a:pt x="99" y="1038"/>
                </a:lnTo>
                <a:lnTo>
                  <a:pt x="105" y="1038"/>
                </a:lnTo>
                <a:lnTo>
                  <a:pt x="107" y="1038"/>
                </a:lnTo>
                <a:lnTo>
                  <a:pt x="110" y="1036"/>
                </a:lnTo>
                <a:lnTo>
                  <a:pt x="111" y="1035"/>
                </a:lnTo>
                <a:lnTo>
                  <a:pt x="112" y="1035"/>
                </a:lnTo>
                <a:lnTo>
                  <a:pt x="112" y="1032"/>
                </a:lnTo>
                <a:lnTo>
                  <a:pt x="114" y="1032"/>
                </a:lnTo>
                <a:lnTo>
                  <a:pt x="114" y="1031"/>
                </a:lnTo>
                <a:lnTo>
                  <a:pt x="115" y="1031"/>
                </a:lnTo>
                <a:lnTo>
                  <a:pt x="116" y="1031"/>
                </a:lnTo>
                <a:lnTo>
                  <a:pt x="116" y="1030"/>
                </a:lnTo>
                <a:lnTo>
                  <a:pt x="116" y="1028"/>
                </a:lnTo>
                <a:lnTo>
                  <a:pt x="116" y="1027"/>
                </a:lnTo>
                <a:lnTo>
                  <a:pt x="118" y="1026"/>
                </a:lnTo>
                <a:lnTo>
                  <a:pt x="119" y="1024"/>
                </a:lnTo>
                <a:lnTo>
                  <a:pt x="119" y="1023"/>
                </a:lnTo>
                <a:lnTo>
                  <a:pt x="119" y="1022"/>
                </a:lnTo>
                <a:lnTo>
                  <a:pt x="120" y="1022"/>
                </a:lnTo>
                <a:lnTo>
                  <a:pt x="120" y="1021"/>
                </a:lnTo>
                <a:lnTo>
                  <a:pt x="119" y="1021"/>
                </a:lnTo>
                <a:lnTo>
                  <a:pt x="119" y="1019"/>
                </a:lnTo>
                <a:lnTo>
                  <a:pt x="120" y="1019"/>
                </a:lnTo>
                <a:lnTo>
                  <a:pt x="120" y="1018"/>
                </a:lnTo>
                <a:lnTo>
                  <a:pt x="122" y="1018"/>
                </a:lnTo>
                <a:lnTo>
                  <a:pt x="122" y="1017"/>
                </a:lnTo>
                <a:lnTo>
                  <a:pt x="122" y="1015"/>
                </a:lnTo>
                <a:lnTo>
                  <a:pt x="122" y="1014"/>
                </a:lnTo>
                <a:lnTo>
                  <a:pt x="123" y="1014"/>
                </a:lnTo>
                <a:lnTo>
                  <a:pt x="124" y="1015"/>
                </a:lnTo>
                <a:lnTo>
                  <a:pt x="126" y="1014"/>
                </a:lnTo>
                <a:lnTo>
                  <a:pt x="126" y="1013"/>
                </a:lnTo>
                <a:lnTo>
                  <a:pt x="127" y="1013"/>
                </a:lnTo>
                <a:lnTo>
                  <a:pt x="127" y="1014"/>
                </a:lnTo>
                <a:lnTo>
                  <a:pt x="128" y="1014"/>
                </a:lnTo>
                <a:lnTo>
                  <a:pt x="129" y="1014"/>
                </a:lnTo>
                <a:lnTo>
                  <a:pt x="129" y="1013"/>
                </a:lnTo>
                <a:lnTo>
                  <a:pt x="129" y="1011"/>
                </a:lnTo>
                <a:lnTo>
                  <a:pt x="129" y="1010"/>
                </a:lnTo>
                <a:lnTo>
                  <a:pt x="129" y="1011"/>
                </a:lnTo>
                <a:lnTo>
                  <a:pt x="131" y="1011"/>
                </a:lnTo>
                <a:lnTo>
                  <a:pt x="132" y="1011"/>
                </a:lnTo>
                <a:lnTo>
                  <a:pt x="133" y="1011"/>
                </a:lnTo>
                <a:lnTo>
                  <a:pt x="135" y="1010"/>
                </a:lnTo>
                <a:lnTo>
                  <a:pt x="136" y="1009"/>
                </a:lnTo>
                <a:lnTo>
                  <a:pt x="137" y="1006"/>
                </a:lnTo>
                <a:lnTo>
                  <a:pt x="139" y="1005"/>
                </a:lnTo>
                <a:lnTo>
                  <a:pt x="139" y="1004"/>
                </a:lnTo>
                <a:lnTo>
                  <a:pt x="140" y="1002"/>
                </a:lnTo>
                <a:lnTo>
                  <a:pt x="141" y="1001"/>
                </a:lnTo>
                <a:lnTo>
                  <a:pt x="141" y="1000"/>
                </a:lnTo>
                <a:lnTo>
                  <a:pt x="141" y="998"/>
                </a:lnTo>
                <a:lnTo>
                  <a:pt x="143" y="997"/>
                </a:lnTo>
                <a:lnTo>
                  <a:pt x="144" y="996"/>
                </a:lnTo>
                <a:lnTo>
                  <a:pt x="145" y="996"/>
                </a:lnTo>
                <a:lnTo>
                  <a:pt x="146" y="996"/>
                </a:lnTo>
                <a:lnTo>
                  <a:pt x="148" y="997"/>
                </a:lnTo>
                <a:lnTo>
                  <a:pt x="149" y="996"/>
                </a:lnTo>
                <a:lnTo>
                  <a:pt x="152" y="994"/>
                </a:lnTo>
                <a:lnTo>
                  <a:pt x="153" y="994"/>
                </a:lnTo>
                <a:lnTo>
                  <a:pt x="154" y="994"/>
                </a:lnTo>
                <a:lnTo>
                  <a:pt x="157" y="993"/>
                </a:lnTo>
                <a:lnTo>
                  <a:pt x="160" y="993"/>
                </a:lnTo>
                <a:lnTo>
                  <a:pt x="162" y="992"/>
                </a:lnTo>
                <a:lnTo>
                  <a:pt x="164" y="992"/>
                </a:lnTo>
                <a:lnTo>
                  <a:pt x="165" y="992"/>
                </a:lnTo>
                <a:lnTo>
                  <a:pt x="166" y="990"/>
                </a:lnTo>
                <a:lnTo>
                  <a:pt x="169" y="989"/>
                </a:lnTo>
                <a:lnTo>
                  <a:pt x="170" y="988"/>
                </a:lnTo>
                <a:lnTo>
                  <a:pt x="173" y="985"/>
                </a:lnTo>
                <a:lnTo>
                  <a:pt x="174" y="985"/>
                </a:lnTo>
                <a:lnTo>
                  <a:pt x="174" y="984"/>
                </a:lnTo>
                <a:lnTo>
                  <a:pt x="175" y="983"/>
                </a:lnTo>
                <a:lnTo>
                  <a:pt x="177" y="981"/>
                </a:lnTo>
                <a:lnTo>
                  <a:pt x="178" y="980"/>
                </a:lnTo>
                <a:lnTo>
                  <a:pt x="179" y="980"/>
                </a:lnTo>
                <a:lnTo>
                  <a:pt x="179" y="979"/>
                </a:lnTo>
                <a:lnTo>
                  <a:pt x="181" y="979"/>
                </a:lnTo>
                <a:lnTo>
                  <a:pt x="182" y="977"/>
                </a:lnTo>
                <a:lnTo>
                  <a:pt x="183" y="976"/>
                </a:lnTo>
                <a:lnTo>
                  <a:pt x="183" y="973"/>
                </a:lnTo>
                <a:lnTo>
                  <a:pt x="184" y="972"/>
                </a:lnTo>
                <a:lnTo>
                  <a:pt x="184" y="971"/>
                </a:lnTo>
                <a:lnTo>
                  <a:pt x="183" y="967"/>
                </a:lnTo>
                <a:lnTo>
                  <a:pt x="182" y="964"/>
                </a:lnTo>
                <a:lnTo>
                  <a:pt x="182" y="960"/>
                </a:lnTo>
                <a:lnTo>
                  <a:pt x="182" y="958"/>
                </a:lnTo>
                <a:lnTo>
                  <a:pt x="181" y="954"/>
                </a:lnTo>
                <a:lnTo>
                  <a:pt x="181" y="950"/>
                </a:lnTo>
                <a:lnTo>
                  <a:pt x="179" y="947"/>
                </a:lnTo>
                <a:lnTo>
                  <a:pt x="178" y="945"/>
                </a:lnTo>
                <a:lnTo>
                  <a:pt x="178" y="942"/>
                </a:lnTo>
                <a:lnTo>
                  <a:pt x="178" y="941"/>
                </a:lnTo>
                <a:lnTo>
                  <a:pt x="177" y="938"/>
                </a:lnTo>
                <a:lnTo>
                  <a:pt x="177" y="934"/>
                </a:lnTo>
                <a:lnTo>
                  <a:pt x="175" y="930"/>
                </a:lnTo>
                <a:lnTo>
                  <a:pt x="175" y="928"/>
                </a:lnTo>
                <a:lnTo>
                  <a:pt x="178" y="924"/>
                </a:lnTo>
                <a:lnTo>
                  <a:pt x="178" y="922"/>
                </a:lnTo>
                <a:lnTo>
                  <a:pt x="178" y="921"/>
                </a:lnTo>
                <a:lnTo>
                  <a:pt x="178" y="918"/>
                </a:lnTo>
                <a:lnTo>
                  <a:pt x="179" y="917"/>
                </a:lnTo>
                <a:lnTo>
                  <a:pt x="179" y="915"/>
                </a:lnTo>
                <a:lnTo>
                  <a:pt x="179" y="913"/>
                </a:lnTo>
                <a:lnTo>
                  <a:pt x="179" y="911"/>
                </a:lnTo>
                <a:lnTo>
                  <a:pt x="179" y="904"/>
                </a:lnTo>
                <a:lnTo>
                  <a:pt x="179" y="901"/>
                </a:lnTo>
                <a:lnTo>
                  <a:pt x="179" y="899"/>
                </a:lnTo>
                <a:lnTo>
                  <a:pt x="179" y="896"/>
                </a:lnTo>
                <a:lnTo>
                  <a:pt x="179" y="890"/>
                </a:lnTo>
                <a:lnTo>
                  <a:pt x="182" y="887"/>
                </a:lnTo>
                <a:lnTo>
                  <a:pt x="182" y="884"/>
                </a:lnTo>
                <a:lnTo>
                  <a:pt x="183" y="882"/>
                </a:lnTo>
                <a:lnTo>
                  <a:pt x="183" y="879"/>
                </a:lnTo>
                <a:lnTo>
                  <a:pt x="184" y="877"/>
                </a:lnTo>
                <a:lnTo>
                  <a:pt x="184" y="874"/>
                </a:lnTo>
                <a:lnTo>
                  <a:pt x="186" y="873"/>
                </a:lnTo>
                <a:lnTo>
                  <a:pt x="186" y="870"/>
                </a:lnTo>
                <a:lnTo>
                  <a:pt x="187" y="867"/>
                </a:lnTo>
                <a:lnTo>
                  <a:pt x="187" y="866"/>
                </a:lnTo>
                <a:lnTo>
                  <a:pt x="188" y="865"/>
                </a:lnTo>
                <a:lnTo>
                  <a:pt x="190" y="862"/>
                </a:lnTo>
                <a:lnTo>
                  <a:pt x="190" y="860"/>
                </a:lnTo>
                <a:lnTo>
                  <a:pt x="191" y="857"/>
                </a:lnTo>
                <a:lnTo>
                  <a:pt x="192" y="856"/>
                </a:lnTo>
                <a:lnTo>
                  <a:pt x="194" y="853"/>
                </a:lnTo>
                <a:lnTo>
                  <a:pt x="195" y="852"/>
                </a:lnTo>
                <a:lnTo>
                  <a:pt x="198" y="850"/>
                </a:lnTo>
                <a:lnTo>
                  <a:pt x="199" y="849"/>
                </a:lnTo>
                <a:lnTo>
                  <a:pt x="200" y="848"/>
                </a:lnTo>
                <a:lnTo>
                  <a:pt x="201" y="845"/>
                </a:lnTo>
                <a:lnTo>
                  <a:pt x="203" y="843"/>
                </a:lnTo>
                <a:lnTo>
                  <a:pt x="203" y="840"/>
                </a:lnTo>
                <a:lnTo>
                  <a:pt x="204" y="839"/>
                </a:lnTo>
                <a:lnTo>
                  <a:pt x="204" y="837"/>
                </a:lnTo>
                <a:lnTo>
                  <a:pt x="203" y="835"/>
                </a:lnTo>
                <a:lnTo>
                  <a:pt x="201" y="833"/>
                </a:lnTo>
                <a:lnTo>
                  <a:pt x="198" y="832"/>
                </a:lnTo>
                <a:lnTo>
                  <a:pt x="194" y="828"/>
                </a:lnTo>
                <a:lnTo>
                  <a:pt x="191" y="827"/>
                </a:lnTo>
                <a:lnTo>
                  <a:pt x="188" y="824"/>
                </a:lnTo>
                <a:lnTo>
                  <a:pt x="187" y="823"/>
                </a:lnTo>
                <a:lnTo>
                  <a:pt x="184" y="820"/>
                </a:lnTo>
                <a:lnTo>
                  <a:pt x="181" y="819"/>
                </a:lnTo>
                <a:lnTo>
                  <a:pt x="178" y="818"/>
                </a:lnTo>
                <a:lnTo>
                  <a:pt x="177" y="815"/>
                </a:lnTo>
                <a:lnTo>
                  <a:pt x="177" y="814"/>
                </a:lnTo>
                <a:lnTo>
                  <a:pt x="174" y="811"/>
                </a:lnTo>
                <a:lnTo>
                  <a:pt x="173" y="808"/>
                </a:lnTo>
                <a:lnTo>
                  <a:pt x="171" y="805"/>
                </a:lnTo>
                <a:lnTo>
                  <a:pt x="167" y="801"/>
                </a:lnTo>
                <a:lnTo>
                  <a:pt x="166" y="799"/>
                </a:lnTo>
                <a:lnTo>
                  <a:pt x="164" y="797"/>
                </a:lnTo>
                <a:lnTo>
                  <a:pt x="161" y="797"/>
                </a:lnTo>
                <a:lnTo>
                  <a:pt x="158" y="795"/>
                </a:lnTo>
                <a:lnTo>
                  <a:pt x="157" y="793"/>
                </a:lnTo>
                <a:lnTo>
                  <a:pt x="156" y="789"/>
                </a:lnTo>
                <a:lnTo>
                  <a:pt x="154" y="786"/>
                </a:lnTo>
                <a:lnTo>
                  <a:pt x="153" y="784"/>
                </a:lnTo>
                <a:lnTo>
                  <a:pt x="153" y="781"/>
                </a:lnTo>
                <a:lnTo>
                  <a:pt x="150" y="778"/>
                </a:lnTo>
                <a:lnTo>
                  <a:pt x="144" y="768"/>
                </a:lnTo>
                <a:lnTo>
                  <a:pt x="143" y="767"/>
                </a:lnTo>
                <a:lnTo>
                  <a:pt x="141" y="768"/>
                </a:lnTo>
                <a:lnTo>
                  <a:pt x="139" y="768"/>
                </a:lnTo>
                <a:lnTo>
                  <a:pt x="137" y="768"/>
                </a:lnTo>
                <a:lnTo>
                  <a:pt x="135" y="767"/>
                </a:lnTo>
                <a:lnTo>
                  <a:pt x="133" y="764"/>
                </a:lnTo>
                <a:lnTo>
                  <a:pt x="131" y="761"/>
                </a:lnTo>
                <a:lnTo>
                  <a:pt x="129" y="760"/>
                </a:lnTo>
                <a:lnTo>
                  <a:pt x="128" y="757"/>
                </a:lnTo>
                <a:lnTo>
                  <a:pt x="128" y="756"/>
                </a:lnTo>
                <a:lnTo>
                  <a:pt x="131" y="754"/>
                </a:lnTo>
                <a:lnTo>
                  <a:pt x="133" y="752"/>
                </a:lnTo>
                <a:lnTo>
                  <a:pt x="133" y="750"/>
                </a:lnTo>
                <a:lnTo>
                  <a:pt x="135" y="747"/>
                </a:lnTo>
                <a:lnTo>
                  <a:pt x="136" y="747"/>
                </a:lnTo>
                <a:lnTo>
                  <a:pt x="137" y="746"/>
                </a:lnTo>
                <a:lnTo>
                  <a:pt x="139" y="744"/>
                </a:lnTo>
                <a:lnTo>
                  <a:pt x="140" y="740"/>
                </a:lnTo>
                <a:lnTo>
                  <a:pt x="143" y="735"/>
                </a:lnTo>
                <a:lnTo>
                  <a:pt x="146" y="730"/>
                </a:lnTo>
                <a:lnTo>
                  <a:pt x="149" y="719"/>
                </a:lnTo>
                <a:lnTo>
                  <a:pt x="152" y="713"/>
                </a:lnTo>
                <a:lnTo>
                  <a:pt x="153" y="710"/>
                </a:lnTo>
                <a:lnTo>
                  <a:pt x="157" y="706"/>
                </a:lnTo>
                <a:lnTo>
                  <a:pt x="158" y="705"/>
                </a:lnTo>
                <a:lnTo>
                  <a:pt x="161" y="702"/>
                </a:lnTo>
                <a:lnTo>
                  <a:pt x="162" y="701"/>
                </a:lnTo>
                <a:lnTo>
                  <a:pt x="164" y="699"/>
                </a:lnTo>
                <a:lnTo>
                  <a:pt x="164" y="696"/>
                </a:lnTo>
                <a:lnTo>
                  <a:pt x="165" y="695"/>
                </a:lnTo>
                <a:lnTo>
                  <a:pt x="166" y="692"/>
                </a:lnTo>
                <a:lnTo>
                  <a:pt x="167" y="688"/>
                </a:lnTo>
                <a:lnTo>
                  <a:pt x="167" y="687"/>
                </a:lnTo>
                <a:lnTo>
                  <a:pt x="169" y="683"/>
                </a:lnTo>
                <a:lnTo>
                  <a:pt x="169" y="682"/>
                </a:lnTo>
                <a:lnTo>
                  <a:pt x="167" y="680"/>
                </a:lnTo>
                <a:lnTo>
                  <a:pt x="167" y="679"/>
                </a:lnTo>
                <a:lnTo>
                  <a:pt x="169" y="678"/>
                </a:lnTo>
                <a:lnTo>
                  <a:pt x="170" y="676"/>
                </a:lnTo>
                <a:lnTo>
                  <a:pt x="170" y="675"/>
                </a:lnTo>
                <a:lnTo>
                  <a:pt x="170" y="672"/>
                </a:lnTo>
                <a:lnTo>
                  <a:pt x="167" y="668"/>
                </a:lnTo>
                <a:lnTo>
                  <a:pt x="166" y="664"/>
                </a:lnTo>
                <a:lnTo>
                  <a:pt x="166" y="662"/>
                </a:lnTo>
                <a:lnTo>
                  <a:pt x="162" y="659"/>
                </a:lnTo>
                <a:lnTo>
                  <a:pt x="160" y="657"/>
                </a:lnTo>
                <a:lnTo>
                  <a:pt x="153" y="654"/>
                </a:lnTo>
                <a:lnTo>
                  <a:pt x="144" y="647"/>
                </a:lnTo>
                <a:lnTo>
                  <a:pt x="143" y="646"/>
                </a:lnTo>
                <a:lnTo>
                  <a:pt x="141" y="646"/>
                </a:lnTo>
                <a:lnTo>
                  <a:pt x="141" y="645"/>
                </a:lnTo>
                <a:lnTo>
                  <a:pt x="139" y="645"/>
                </a:lnTo>
                <a:lnTo>
                  <a:pt x="137" y="645"/>
                </a:lnTo>
                <a:lnTo>
                  <a:pt x="136" y="644"/>
                </a:lnTo>
                <a:lnTo>
                  <a:pt x="133" y="644"/>
                </a:lnTo>
                <a:lnTo>
                  <a:pt x="131" y="641"/>
                </a:lnTo>
                <a:lnTo>
                  <a:pt x="127" y="638"/>
                </a:lnTo>
                <a:lnTo>
                  <a:pt x="124" y="636"/>
                </a:lnTo>
                <a:lnTo>
                  <a:pt x="122" y="634"/>
                </a:lnTo>
                <a:lnTo>
                  <a:pt x="119" y="633"/>
                </a:lnTo>
                <a:lnTo>
                  <a:pt x="118" y="630"/>
                </a:lnTo>
                <a:lnTo>
                  <a:pt x="115" y="629"/>
                </a:lnTo>
                <a:lnTo>
                  <a:pt x="111" y="627"/>
                </a:lnTo>
                <a:lnTo>
                  <a:pt x="109" y="627"/>
                </a:lnTo>
                <a:lnTo>
                  <a:pt x="106" y="625"/>
                </a:lnTo>
                <a:lnTo>
                  <a:pt x="102" y="624"/>
                </a:lnTo>
                <a:lnTo>
                  <a:pt x="99" y="623"/>
                </a:lnTo>
                <a:lnTo>
                  <a:pt x="95" y="621"/>
                </a:lnTo>
                <a:lnTo>
                  <a:pt x="94" y="619"/>
                </a:lnTo>
                <a:lnTo>
                  <a:pt x="92" y="616"/>
                </a:lnTo>
                <a:lnTo>
                  <a:pt x="90" y="613"/>
                </a:lnTo>
                <a:lnTo>
                  <a:pt x="88" y="610"/>
                </a:lnTo>
                <a:lnTo>
                  <a:pt x="86" y="608"/>
                </a:lnTo>
                <a:lnTo>
                  <a:pt x="85" y="607"/>
                </a:lnTo>
                <a:lnTo>
                  <a:pt x="84" y="604"/>
                </a:lnTo>
                <a:lnTo>
                  <a:pt x="80" y="602"/>
                </a:lnTo>
                <a:lnTo>
                  <a:pt x="78" y="600"/>
                </a:lnTo>
                <a:lnTo>
                  <a:pt x="74" y="599"/>
                </a:lnTo>
                <a:lnTo>
                  <a:pt x="73" y="595"/>
                </a:lnTo>
                <a:lnTo>
                  <a:pt x="72" y="594"/>
                </a:lnTo>
                <a:lnTo>
                  <a:pt x="71" y="592"/>
                </a:lnTo>
                <a:lnTo>
                  <a:pt x="71" y="589"/>
                </a:lnTo>
                <a:lnTo>
                  <a:pt x="69" y="586"/>
                </a:lnTo>
                <a:lnTo>
                  <a:pt x="68" y="587"/>
                </a:lnTo>
                <a:lnTo>
                  <a:pt x="67" y="587"/>
                </a:lnTo>
                <a:lnTo>
                  <a:pt x="64" y="589"/>
                </a:lnTo>
                <a:lnTo>
                  <a:pt x="61" y="590"/>
                </a:lnTo>
                <a:lnTo>
                  <a:pt x="60" y="594"/>
                </a:lnTo>
                <a:lnTo>
                  <a:pt x="55" y="596"/>
                </a:lnTo>
                <a:lnTo>
                  <a:pt x="54" y="599"/>
                </a:lnTo>
                <a:lnTo>
                  <a:pt x="50" y="604"/>
                </a:lnTo>
                <a:lnTo>
                  <a:pt x="46" y="607"/>
                </a:lnTo>
                <a:lnTo>
                  <a:pt x="42" y="610"/>
                </a:lnTo>
                <a:lnTo>
                  <a:pt x="40" y="611"/>
                </a:lnTo>
                <a:lnTo>
                  <a:pt x="40" y="607"/>
                </a:lnTo>
                <a:lnTo>
                  <a:pt x="39" y="603"/>
                </a:lnTo>
                <a:lnTo>
                  <a:pt x="40" y="599"/>
                </a:lnTo>
                <a:lnTo>
                  <a:pt x="40" y="596"/>
                </a:lnTo>
                <a:lnTo>
                  <a:pt x="40" y="595"/>
                </a:lnTo>
                <a:lnTo>
                  <a:pt x="40" y="592"/>
                </a:lnTo>
                <a:lnTo>
                  <a:pt x="40" y="591"/>
                </a:lnTo>
                <a:lnTo>
                  <a:pt x="40" y="590"/>
                </a:lnTo>
                <a:lnTo>
                  <a:pt x="42" y="581"/>
                </a:lnTo>
                <a:lnTo>
                  <a:pt x="43" y="581"/>
                </a:lnTo>
                <a:lnTo>
                  <a:pt x="44" y="579"/>
                </a:lnTo>
                <a:lnTo>
                  <a:pt x="44" y="578"/>
                </a:lnTo>
                <a:lnTo>
                  <a:pt x="46" y="578"/>
                </a:lnTo>
                <a:lnTo>
                  <a:pt x="46" y="577"/>
                </a:lnTo>
                <a:lnTo>
                  <a:pt x="47" y="577"/>
                </a:lnTo>
                <a:lnTo>
                  <a:pt x="48" y="577"/>
                </a:lnTo>
                <a:lnTo>
                  <a:pt x="50" y="577"/>
                </a:lnTo>
                <a:lnTo>
                  <a:pt x="51" y="577"/>
                </a:lnTo>
                <a:lnTo>
                  <a:pt x="52" y="575"/>
                </a:lnTo>
                <a:lnTo>
                  <a:pt x="54" y="575"/>
                </a:lnTo>
                <a:lnTo>
                  <a:pt x="55" y="574"/>
                </a:lnTo>
                <a:lnTo>
                  <a:pt x="55" y="573"/>
                </a:lnTo>
                <a:lnTo>
                  <a:pt x="56" y="573"/>
                </a:lnTo>
                <a:lnTo>
                  <a:pt x="56" y="572"/>
                </a:lnTo>
                <a:lnTo>
                  <a:pt x="57" y="572"/>
                </a:lnTo>
                <a:lnTo>
                  <a:pt x="57" y="573"/>
                </a:lnTo>
                <a:lnTo>
                  <a:pt x="59" y="573"/>
                </a:lnTo>
                <a:lnTo>
                  <a:pt x="60" y="574"/>
                </a:lnTo>
                <a:lnTo>
                  <a:pt x="60" y="573"/>
                </a:lnTo>
                <a:lnTo>
                  <a:pt x="61" y="573"/>
                </a:lnTo>
                <a:lnTo>
                  <a:pt x="60" y="574"/>
                </a:lnTo>
                <a:lnTo>
                  <a:pt x="61" y="574"/>
                </a:lnTo>
                <a:lnTo>
                  <a:pt x="63" y="574"/>
                </a:lnTo>
                <a:lnTo>
                  <a:pt x="65" y="574"/>
                </a:lnTo>
                <a:lnTo>
                  <a:pt x="67" y="574"/>
                </a:lnTo>
                <a:lnTo>
                  <a:pt x="68" y="574"/>
                </a:lnTo>
                <a:lnTo>
                  <a:pt x="68" y="573"/>
                </a:lnTo>
                <a:lnTo>
                  <a:pt x="69" y="573"/>
                </a:lnTo>
                <a:lnTo>
                  <a:pt x="71" y="573"/>
                </a:lnTo>
                <a:lnTo>
                  <a:pt x="71" y="572"/>
                </a:lnTo>
                <a:lnTo>
                  <a:pt x="71" y="570"/>
                </a:lnTo>
                <a:lnTo>
                  <a:pt x="72" y="570"/>
                </a:lnTo>
                <a:lnTo>
                  <a:pt x="73" y="570"/>
                </a:lnTo>
                <a:lnTo>
                  <a:pt x="77" y="570"/>
                </a:lnTo>
                <a:lnTo>
                  <a:pt x="81" y="570"/>
                </a:lnTo>
                <a:close/>
                <a:moveTo>
                  <a:pt x="107" y="514"/>
                </a:moveTo>
                <a:lnTo>
                  <a:pt x="109" y="514"/>
                </a:lnTo>
                <a:lnTo>
                  <a:pt x="110" y="515"/>
                </a:lnTo>
                <a:lnTo>
                  <a:pt x="110" y="517"/>
                </a:lnTo>
                <a:lnTo>
                  <a:pt x="109" y="517"/>
                </a:lnTo>
                <a:lnTo>
                  <a:pt x="109" y="518"/>
                </a:lnTo>
                <a:lnTo>
                  <a:pt x="109" y="519"/>
                </a:lnTo>
                <a:lnTo>
                  <a:pt x="107" y="519"/>
                </a:lnTo>
                <a:lnTo>
                  <a:pt x="106" y="519"/>
                </a:lnTo>
                <a:lnTo>
                  <a:pt x="106" y="518"/>
                </a:lnTo>
                <a:lnTo>
                  <a:pt x="105" y="518"/>
                </a:lnTo>
                <a:lnTo>
                  <a:pt x="105" y="517"/>
                </a:lnTo>
                <a:lnTo>
                  <a:pt x="105" y="515"/>
                </a:lnTo>
                <a:lnTo>
                  <a:pt x="105" y="514"/>
                </a:lnTo>
                <a:lnTo>
                  <a:pt x="106" y="514"/>
                </a:lnTo>
                <a:lnTo>
                  <a:pt x="107" y="514"/>
                </a:lnTo>
                <a:close/>
                <a:moveTo>
                  <a:pt x="109" y="511"/>
                </a:moveTo>
                <a:lnTo>
                  <a:pt x="110" y="511"/>
                </a:lnTo>
                <a:lnTo>
                  <a:pt x="111" y="511"/>
                </a:lnTo>
                <a:lnTo>
                  <a:pt x="111" y="513"/>
                </a:lnTo>
                <a:lnTo>
                  <a:pt x="110" y="513"/>
                </a:lnTo>
                <a:lnTo>
                  <a:pt x="109" y="513"/>
                </a:lnTo>
                <a:lnTo>
                  <a:pt x="106" y="511"/>
                </a:lnTo>
                <a:lnTo>
                  <a:pt x="106" y="510"/>
                </a:lnTo>
                <a:lnTo>
                  <a:pt x="107" y="510"/>
                </a:lnTo>
                <a:lnTo>
                  <a:pt x="107" y="511"/>
                </a:lnTo>
                <a:lnTo>
                  <a:pt x="109" y="511"/>
                </a:lnTo>
                <a:close/>
                <a:moveTo>
                  <a:pt x="144" y="506"/>
                </a:moveTo>
                <a:lnTo>
                  <a:pt x="145" y="506"/>
                </a:lnTo>
                <a:lnTo>
                  <a:pt x="146" y="507"/>
                </a:lnTo>
                <a:lnTo>
                  <a:pt x="148" y="509"/>
                </a:lnTo>
                <a:lnTo>
                  <a:pt x="149" y="509"/>
                </a:lnTo>
                <a:lnTo>
                  <a:pt x="150" y="510"/>
                </a:lnTo>
                <a:lnTo>
                  <a:pt x="152" y="510"/>
                </a:lnTo>
                <a:lnTo>
                  <a:pt x="153" y="510"/>
                </a:lnTo>
                <a:lnTo>
                  <a:pt x="154" y="511"/>
                </a:lnTo>
                <a:lnTo>
                  <a:pt x="157" y="511"/>
                </a:lnTo>
                <a:lnTo>
                  <a:pt x="158" y="511"/>
                </a:lnTo>
                <a:lnTo>
                  <a:pt x="160" y="511"/>
                </a:lnTo>
                <a:lnTo>
                  <a:pt x="160" y="513"/>
                </a:lnTo>
                <a:lnTo>
                  <a:pt x="157" y="515"/>
                </a:lnTo>
                <a:lnTo>
                  <a:pt x="156" y="515"/>
                </a:lnTo>
                <a:lnTo>
                  <a:pt x="154" y="517"/>
                </a:lnTo>
                <a:lnTo>
                  <a:pt x="153" y="518"/>
                </a:lnTo>
                <a:lnTo>
                  <a:pt x="152" y="518"/>
                </a:lnTo>
                <a:lnTo>
                  <a:pt x="146" y="518"/>
                </a:lnTo>
                <a:lnTo>
                  <a:pt x="145" y="518"/>
                </a:lnTo>
                <a:lnTo>
                  <a:pt x="144" y="519"/>
                </a:lnTo>
                <a:lnTo>
                  <a:pt x="141" y="519"/>
                </a:lnTo>
                <a:lnTo>
                  <a:pt x="140" y="519"/>
                </a:lnTo>
                <a:lnTo>
                  <a:pt x="139" y="519"/>
                </a:lnTo>
                <a:lnTo>
                  <a:pt x="135" y="519"/>
                </a:lnTo>
                <a:lnTo>
                  <a:pt x="133" y="519"/>
                </a:lnTo>
                <a:lnTo>
                  <a:pt x="133" y="520"/>
                </a:lnTo>
                <a:lnTo>
                  <a:pt x="132" y="520"/>
                </a:lnTo>
                <a:lnTo>
                  <a:pt x="131" y="520"/>
                </a:lnTo>
                <a:lnTo>
                  <a:pt x="129" y="520"/>
                </a:lnTo>
                <a:lnTo>
                  <a:pt x="128" y="520"/>
                </a:lnTo>
                <a:lnTo>
                  <a:pt x="128" y="522"/>
                </a:lnTo>
                <a:lnTo>
                  <a:pt x="127" y="522"/>
                </a:lnTo>
                <a:lnTo>
                  <a:pt x="127" y="520"/>
                </a:lnTo>
                <a:lnTo>
                  <a:pt x="124" y="520"/>
                </a:lnTo>
                <a:lnTo>
                  <a:pt x="124" y="522"/>
                </a:lnTo>
                <a:lnTo>
                  <a:pt x="123" y="522"/>
                </a:lnTo>
                <a:lnTo>
                  <a:pt x="122" y="522"/>
                </a:lnTo>
                <a:lnTo>
                  <a:pt x="120" y="522"/>
                </a:lnTo>
                <a:lnTo>
                  <a:pt x="119" y="522"/>
                </a:lnTo>
                <a:lnTo>
                  <a:pt x="119" y="520"/>
                </a:lnTo>
                <a:lnTo>
                  <a:pt x="118" y="520"/>
                </a:lnTo>
                <a:lnTo>
                  <a:pt x="115" y="520"/>
                </a:lnTo>
                <a:lnTo>
                  <a:pt x="114" y="520"/>
                </a:lnTo>
                <a:lnTo>
                  <a:pt x="112" y="519"/>
                </a:lnTo>
                <a:lnTo>
                  <a:pt x="111" y="518"/>
                </a:lnTo>
                <a:lnTo>
                  <a:pt x="111" y="517"/>
                </a:lnTo>
                <a:lnTo>
                  <a:pt x="112" y="515"/>
                </a:lnTo>
                <a:lnTo>
                  <a:pt x="112" y="514"/>
                </a:lnTo>
                <a:lnTo>
                  <a:pt x="114" y="514"/>
                </a:lnTo>
                <a:lnTo>
                  <a:pt x="112" y="511"/>
                </a:lnTo>
                <a:lnTo>
                  <a:pt x="114" y="511"/>
                </a:lnTo>
                <a:lnTo>
                  <a:pt x="115" y="511"/>
                </a:lnTo>
                <a:lnTo>
                  <a:pt x="116" y="511"/>
                </a:lnTo>
                <a:lnTo>
                  <a:pt x="116" y="513"/>
                </a:lnTo>
                <a:lnTo>
                  <a:pt x="118" y="513"/>
                </a:lnTo>
                <a:lnTo>
                  <a:pt x="120" y="513"/>
                </a:lnTo>
                <a:lnTo>
                  <a:pt x="122" y="513"/>
                </a:lnTo>
                <a:lnTo>
                  <a:pt x="123" y="513"/>
                </a:lnTo>
                <a:lnTo>
                  <a:pt x="124" y="513"/>
                </a:lnTo>
                <a:lnTo>
                  <a:pt x="126" y="511"/>
                </a:lnTo>
                <a:lnTo>
                  <a:pt x="127" y="510"/>
                </a:lnTo>
                <a:lnTo>
                  <a:pt x="128" y="510"/>
                </a:lnTo>
                <a:lnTo>
                  <a:pt x="129" y="510"/>
                </a:lnTo>
                <a:lnTo>
                  <a:pt x="131" y="510"/>
                </a:lnTo>
                <a:lnTo>
                  <a:pt x="132" y="510"/>
                </a:lnTo>
                <a:lnTo>
                  <a:pt x="133" y="509"/>
                </a:lnTo>
                <a:lnTo>
                  <a:pt x="135" y="509"/>
                </a:lnTo>
                <a:lnTo>
                  <a:pt x="136" y="507"/>
                </a:lnTo>
                <a:lnTo>
                  <a:pt x="137" y="507"/>
                </a:lnTo>
                <a:lnTo>
                  <a:pt x="139" y="507"/>
                </a:lnTo>
                <a:lnTo>
                  <a:pt x="139" y="506"/>
                </a:lnTo>
                <a:lnTo>
                  <a:pt x="140" y="506"/>
                </a:lnTo>
                <a:lnTo>
                  <a:pt x="141" y="506"/>
                </a:lnTo>
                <a:lnTo>
                  <a:pt x="144" y="506"/>
                </a:lnTo>
                <a:close/>
                <a:moveTo>
                  <a:pt x="241" y="509"/>
                </a:moveTo>
                <a:lnTo>
                  <a:pt x="239" y="509"/>
                </a:lnTo>
                <a:lnTo>
                  <a:pt x="239" y="507"/>
                </a:lnTo>
                <a:lnTo>
                  <a:pt x="238" y="507"/>
                </a:lnTo>
                <a:lnTo>
                  <a:pt x="238" y="506"/>
                </a:lnTo>
                <a:lnTo>
                  <a:pt x="239" y="506"/>
                </a:lnTo>
                <a:lnTo>
                  <a:pt x="241" y="506"/>
                </a:lnTo>
                <a:lnTo>
                  <a:pt x="241" y="507"/>
                </a:lnTo>
                <a:lnTo>
                  <a:pt x="241" y="509"/>
                </a:lnTo>
                <a:close/>
                <a:moveTo>
                  <a:pt x="99" y="489"/>
                </a:moveTo>
                <a:lnTo>
                  <a:pt x="98" y="489"/>
                </a:lnTo>
                <a:lnTo>
                  <a:pt x="98" y="488"/>
                </a:lnTo>
                <a:lnTo>
                  <a:pt x="99" y="488"/>
                </a:lnTo>
                <a:lnTo>
                  <a:pt x="99" y="489"/>
                </a:lnTo>
                <a:close/>
                <a:moveTo>
                  <a:pt x="260" y="485"/>
                </a:moveTo>
                <a:lnTo>
                  <a:pt x="263" y="485"/>
                </a:lnTo>
                <a:lnTo>
                  <a:pt x="264" y="485"/>
                </a:lnTo>
                <a:lnTo>
                  <a:pt x="266" y="485"/>
                </a:lnTo>
                <a:lnTo>
                  <a:pt x="267" y="488"/>
                </a:lnTo>
                <a:lnTo>
                  <a:pt x="270" y="489"/>
                </a:lnTo>
                <a:lnTo>
                  <a:pt x="270" y="490"/>
                </a:lnTo>
                <a:lnTo>
                  <a:pt x="270" y="492"/>
                </a:lnTo>
                <a:lnTo>
                  <a:pt x="271" y="492"/>
                </a:lnTo>
                <a:lnTo>
                  <a:pt x="272" y="492"/>
                </a:lnTo>
                <a:lnTo>
                  <a:pt x="273" y="492"/>
                </a:lnTo>
                <a:lnTo>
                  <a:pt x="273" y="493"/>
                </a:lnTo>
                <a:lnTo>
                  <a:pt x="275" y="493"/>
                </a:lnTo>
                <a:lnTo>
                  <a:pt x="276" y="494"/>
                </a:lnTo>
                <a:lnTo>
                  <a:pt x="276" y="496"/>
                </a:lnTo>
                <a:lnTo>
                  <a:pt x="275" y="496"/>
                </a:lnTo>
                <a:lnTo>
                  <a:pt x="275" y="497"/>
                </a:lnTo>
                <a:lnTo>
                  <a:pt x="275" y="498"/>
                </a:lnTo>
                <a:lnTo>
                  <a:pt x="273" y="498"/>
                </a:lnTo>
                <a:lnTo>
                  <a:pt x="273" y="500"/>
                </a:lnTo>
                <a:lnTo>
                  <a:pt x="272" y="500"/>
                </a:lnTo>
                <a:lnTo>
                  <a:pt x="271" y="500"/>
                </a:lnTo>
                <a:lnTo>
                  <a:pt x="270" y="501"/>
                </a:lnTo>
                <a:lnTo>
                  <a:pt x="270" y="500"/>
                </a:lnTo>
                <a:lnTo>
                  <a:pt x="268" y="500"/>
                </a:lnTo>
                <a:lnTo>
                  <a:pt x="268" y="501"/>
                </a:lnTo>
                <a:lnTo>
                  <a:pt x="267" y="501"/>
                </a:lnTo>
                <a:lnTo>
                  <a:pt x="267" y="502"/>
                </a:lnTo>
                <a:lnTo>
                  <a:pt x="267" y="503"/>
                </a:lnTo>
                <a:lnTo>
                  <a:pt x="268" y="503"/>
                </a:lnTo>
                <a:lnTo>
                  <a:pt x="268" y="505"/>
                </a:lnTo>
                <a:lnTo>
                  <a:pt x="267" y="506"/>
                </a:lnTo>
                <a:lnTo>
                  <a:pt x="267" y="507"/>
                </a:lnTo>
                <a:lnTo>
                  <a:pt x="266" y="507"/>
                </a:lnTo>
                <a:lnTo>
                  <a:pt x="264" y="507"/>
                </a:lnTo>
                <a:lnTo>
                  <a:pt x="263" y="509"/>
                </a:lnTo>
                <a:lnTo>
                  <a:pt x="264" y="509"/>
                </a:lnTo>
                <a:lnTo>
                  <a:pt x="263" y="510"/>
                </a:lnTo>
                <a:lnTo>
                  <a:pt x="260" y="511"/>
                </a:lnTo>
                <a:lnTo>
                  <a:pt x="260" y="513"/>
                </a:lnTo>
                <a:lnTo>
                  <a:pt x="259" y="513"/>
                </a:lnTo>
                <a:lnTo>
                  <a:pt x="258" y="513"/>
                </a:lnTo>
                <a:lnTo>
                  <a:pt x="255" y="514"/>
                </a:lnTo>
                <a:lnTo>
                  <a:pt x="253" y="515"/>
                </a:lnTo>
                <a:lnTo>
                  <a:pt x="253" y="518"/>
                </a:lnTo>
                <a:lnTo>
                  <a:pt x="251" y="519"/>
                </a:lnTo>
                <a:lnTo>
                  <a:pt x="250" y="519"/>
                </a:lnTo>
                <a:lnTo>
                  <a:pt x="250" y="520"/>
                </a:lnTo>
                <a:lnTo>
                  <a:pt x="250" y="522"/>
                </a:lnTo>
                <a:lnTo>
                  <a:pt x="250" y="523"/>
                </a:lnTo>
                <a:lnTo>
                  <a:pt x="250" y="524"/>
                </a:lnTo>
                <a:lnTo>
                  <a:pt x="249" y="524"/>
                </a:lnTo>
                <a:lnTo>
                  <a:pt x="249" y="526"/>
                </a:lnTo>
                <a:lnTo>
                  <a:pt x="247" y="527"/>
                </a:lnTo>
                <a:lnTo>
                  <a:pt x="246" y="527"/>
                </a:lnTo>
                <a:lnTo>
                  <a:pt x="245" y="528"/>
                </a:lnTo>
                <a:lnTo>
                  <a:pt x="243" y="528"/>
                </a:lnTo>
                <a:lnTo>
                  <a:pt x="243" y="527"/>
                </a:lnTo>
                <a:lnTo>
                  <a:pt x="242" y="527"/>
                </a:lnTo>
                <a:lnTo>
                  <a:pt x="241" y="527"/>
                </a:lnTo>
                <a:lnTo>
                  <a:pt x="241" y="526"/>
                </a:lnTo>
                <a:lnTo>
                  <a:pt x="239" y="526"/>
                </a:lnTo>
                <a:lnTo>
                  <a:pt x="239" y="524"/>
                </a:lnTo>
                <a:lnTo>
                  <a:pt x="239" y="522"/>
                </a:lnTo>
                <a:lnTo>
                  <a:pt x="239" y="520"/>
                </a:lnTo>
                <a:lnTo>
                  <a:pt x="238" y="519"/>
                </a:lnTo>
                <a:lnTo>
                  <a:pt x="238" y="518"/>
                </a:lnTo>
                <a:lnTo>
                  <a:pt x="238" y="517"/>
                </a:lnTo>
                <a:lnTo>
                  <a:pt x="238" y="515"/>
                </a:lnTo>
                <a:lnTo>
                  <a:pt x="238" y="514"/>
                </a:lnTo>
                <a:lnTo>
                  <a:pt x="239" y="514"/>
                </a:lnTo>
                <a:lnTo>
                  <a:pt x="241" y="514"/>
                </a:lnTo>
                <a:lnTo>
                  <a:pt x="242" y="514"/>
                </a:lnTo>
                <a:lnTo>
                  <a:pt x="243" y="513"/>
                </a:lnTo>
                <a:lnTo>
                  <a:pt x="245" y="513"/>
                </a:lnTo>
                <a:lnTo>
                  <a:pt x="246" y="513"/>
                </a:lnTo>
                <a:lnTo>
                  <a:pt x="246" y="511"/>
                </a:lnTo>
                <a:lnTo>
                  <a:pt x="247" y="510"/>
                </a:lnTo>
                <a:lnTo>
                  <a:pt x="247" y="509"/>
                </a:lnTo>
                <a:lnTo>
                  <a:pt x="247" y="507"/>
                </a:lnTo>
                <a:lnTo>
                  <a:pt x="247" y="506"/>
                </a:lnTo>
                <a:lnTo>
                  <a:pt x="246" y="505"/>
                </a:lnTo>
                <a:lnTo>
                  <a:pt x="245" y="505"/>
                </a:lnTo>
                <a:lnTo>
                  <a:pt x="245" y="503"/>
                </a:lnTo>
                <a:lnTo>
                  <a:pt x="243" y="503"/>
                </a:lnTo>
                <a:lnTo>
                  <a:pt x="243" y="502"/>
                </a:lnTo>
                <a:lnTo>
                  <a:pt x="246" y="500"/>
                </a:lnTo>
                <a:lnTo>
                  <a:pt x="247" y="498"/>
                </a:lnTo>
                <a:lnTo>
                  <a:pt x="247" y="497"/>
                </a:lnTo>
                <a:lnTo>
                  <a:pt x="247" y="496"/>
                </a:lnTo>
                <a:lnTo>
                  <a:pt x="247" y="494"/>
                </a:lnTo>
                <a:lnTo>
                  <a:pt x="247" y="493"/>
                </a:lnTo>
                <a:lnTo>
                  <a:pt x="247" y="492"/>
                </a:lnTo>
                <a:lnTo>
                  <a:pt x="247" y="490"/>
                </a:lnTo>
                <a:lnTo>
                  <a:pt x="249" y="489"/>
                </a:lnTo>
                <a:lnTo>
                  <a:pt x="250" y="489"/>
                </a:lnTo>
                <a:lnTo>
                  <a:pt x="250" y="488"/>
                </a:lnTo>
                <a:lnTo>
                  <a:pt x="251" y="486"/>
                </a:lnTo>
                <a:lnTo>
                  <a:pt x="253" y="486"/>
                </a:lnTo>
                <a:lnTo>
                  <a:pt x="253" y="485"/>
                </a:lnTo>
                <a:lnTo>
                  <a:pt x="254" y="485"/>
                </a:lnTo>
                <a:lnTo>
                  <a:pt x="255" y="485"/>
                </a:lnTo>
                <a:lnTo>
                  <a:pt x="258" y="485"/>
                </a:lnTo>
                <a:lnTo>
                  <a:pt x="258" y="484"/>
                </a:lnTo>
                <a:lnTo>
                  <a:pt x="259" y="484"/>
                </a:lnTo>
                <a:lnTo>
                  <a:pt x="259" y="485"/>
                </a:lnTo>
                <a:lnTo>
                  <a:pt x="260" y="485"/>
                </a:lnTo>
                <a:close/>
                <a:moveTo>
                  <a:pt x="98" y="446"/>
                </a:moveTo>
                <a:lnTo>
                  <a:pt x="99" y="446"/>
                </a:lnTo>
                <a:lnTo>
                  <a:pt x="101" y="447"/>
                </a:lnTo>
                <a:lnTo>
                  <a:pt x="101" y="449"/>
                </a:lnTo>
                <a:lnTo>
                  <a:pt x="102" y="449"/>
                </a:lnTo>
                <a:lnTo>
                  <a:pt x="102" y="450"/>
                </a:lnTo>
                <a:lnTo>
                  <a:pt x="102" y="451"/>
                </a:lnTo>
                <a:lnTo>
                  <a:pt x="102" y="452"/>
                </a:lnTo>
                <a:lnTo>
                  <a:pt x="103" y="454"/>
                </a:lnTo>
                <a:lnTo>
                  <a:pt x="102" y="454"/>
                </a:lnTo>
                <a:lnTo>
                  <a:pt x="103" y="455"/>
                </a:lnTo>
                <a:lnTo>
                  <a:pt x="103" y="456"/>
                </a:lnTo>
                <a:lnTo>
                  <a:pt x="103" y="458"/>
                </a:lnTo>
                <a:lnTo>
                  <a:pt x="103" y="459"/>
                </a:lnTo>
                <a:lnTo>
                  <a:pt x="105" y="460"/>
                </a:lnTo>
                <a:lnTo>
                  <a:pt x="106" y="462"/>
                </a:lnTo>
                <a:lnTo>
                  <a:pt x="105" y="462"/>
                </a:lnTo>
                <a:lnTo>
                  <a:pt x="105" y="464"/>
                </a:lnTo>
                <a:lnTo>
                  <a:pt x="106" y="464"/>
                </a:lnTo>
                <a:lnTo>
                  <a:pt x="106" y="466"/>
                </a:lnTo>
                <a:lnTo>
                  <a:pt x="106" y="468"/>
                </a:lnTo>
                <a:lnTo>
                  <a:pt x="106" y="469"/>
                </a:lnTo>
                <a:lnTo>
                  <a:pt x="106" y="471"/>
                </a:lnTo>
                <a:lnTo>
                  <a:pt x="106" y="472"/>
                </a:lnTo>
                <a:lnTo>
                  <a:pt x="106" y="473"/>
                </a:lnTo>
                <a:lnTo>
                  <a:pt x="106" y="475"/>
                </a:lnTo>
                <a:lnTo>
                  <a:pt x="107" y="476"/>
                </a:lnTo>
                <a:lnTo>
                  <a:pt x="107" y="477"/>
                </a:lnTo>
                <a:lnTo>
                  <a:pt x="107" y="479"/>
                </a:lnTo>
                <a:lnTo>
                  <a:pt x="107" y="480"/>
                </a:lnTo>
                <a:lnTo>
                  <a:pt x="106" y="481"/>
                </a:lnTo>
                <a:lnTo>
                  <a:pt x="106" y="483"/>
                </a:lnTo>
                <a:lnTo>
                  <a:pt x="105" y="483"/>
                </a:lnTo>
                <a:lnTo>
                  <a:pt x="103" y="483"/>
                </a:lnTo>
                <a:lnTo>
                  <a:pt x="103" y="480"/>
                </a:lnTo>
                <a:lnTo>
                  <a:pt x="102" y="479"/>
                </a:lnTo>
                <a:lnTo>
                  <a:pt x="102" y="477"/>
                </a:lnTo>
                <a:lnTo>
                  <a:pt x="101" y="477"/>
                </a:lnTo>
                <a:lnTo>
                  <a:pt x="99" y="477"/>
                </a:lnTo>
                <a:lnTo>
                  <a:pt x="98" y="477"/>
                </a:lnTo>
                <a:lnTo>
                  <a:pt x="97" y="476"/>
                </a:lnTo>
                <a:lnTo>
                  <a:pt x="97" y="473"/>
                </a:lnTo>
                <a:lnTo>
                  <a:pt x="95" y="472"/>
                </a:lnTo>
                <a:lnTo>
                  <a:pt x="94" y="471"/>
                </a:lnTo>
                <a:lnTo>
                  <a:pt x="94" y="468"/>
                </a:lnTo>
                <a:lnTo>
                  <a:pt x="94" y="467"/>
                </a:lnTo>
                <a:lnTo>
                  <a:pt x="94" y="466"/>
                </a:lnTo>
                <a:lnTo>
                  <a:pt x="94" y="462"/>
                </a:lnTo>
                <a:lnTo>
                  <a:pt x="94" y="460"/>
                </a:lnTo>
                <a:lnTo>
                  <a:pt x="94" y="459"/>
                </a:lnTo>
                <a:lnTo>
                  <a:pt x="95" y="458"/>
                </a:lnTo>
                <a:lnTo>
                  <a:pt x="95" y="456"/>
                </a:lnTo>
                <a:lnTo>
                  <a:pt x="95" y="455"/>
                </a:lnTo>
                <a:lnTo>
                  <a:pt x="95" y="454"/>
                </a:lnTo>
                <a:lnTo>
                  <a:pt x="97" y="452"/>
                </a:lnTo>
                <a:lnTo>
                  <a:pt x="97" y="451"/>
                </a:lnTo>
                <a:lnTo>
                  <a:pt x="97" y="450"/>
                </a:lnTo>
                <a:lnTo>
                  <a:pt x="97" y="449"/>
                </a:lnTo>
                <a:lnTo>
                  <a:pt x="98" y="449"/>
                </a:lnTo>
                <a:lnTo>
                  <a:pt x="98" y="447"/>
                </a:lnTo>
                <a:lnTo>
                  <a:pt x="98" y="446"/>
                </a:lnTo>
                <a:close/>
                <a:moveTo>
                  <a:pt x="174" y="424"/>
                </a:moveTo>
                <a:lnTo>
                  <a:pt x="173" y="424"/>
                </a:lnTo>
                <a:lnTo>
                  <a:pt x="173" y="422"/>
                </a:lnTo>
                <a:lnTo>
                  <a:pt x="174" y="422"/>
                </a:lnTo>
                <a:lnTo>
                  <a:pt x="174" y="424"/>
                </a:lnTo>
                <a:close/>
                <a:moveTo>
                  <a:pt x="143" y="395"/>
                </a:moveTo>
                <a:lnTo>
                  <a:pt x="143" y="396"/>
                </a:lnTo>
                <a:lnTo>
                  <a:pt x="145" y="396"/>
                </a:lnTo>
                <a:lnTo>
                  <a:pt x="146" y="396"/>
                </a:lnTo>
                <a:lnTo>
                  <a:pt x="146" y="397"/>
                </a:lnTo>
                <a:lnTo>
                  <a:pt x="148" y="397"/>
                </a:lnTo>
                <a:lnTo>
                  <a:pt x="150" y="397"/>
                </a:lnTo>
                <a:lnTo>
                  <a:pt x="150" y="399"/>
                </a:lnTo>
                <a:lnTo>
                  <a:pt x="152" y="399"/>
                </a:lnTo>
                <a:lnTo>
                  <a:pt x="153" y="399"/>
                </a:lnTo>
                <a:lnTo>
                  <a:pt x="154" y="399"/>
                </a:lnTo>
                <a:lnTo>
                  <a:pt x="156" y="399"/>
                </a:lnTo>
                <a:lnTo>
                  <a:pt x="157" y="400"/>
                </a:lnTo>
                <a:lnTo>
                  <a:pt x="158" y="400"/>
                </a:lnTo>
                <a:lnTo>
                  <a:pt x="160" y="400"/>
                </a:lnTo>
                <a:lnTo>
                  <a:pt x="161" y="401"/>
                </a:lnTo>
                <a:lnTo>
                  <a:pt x="162" y="401"/>
                </a:lnTo>
                <a:lnTo>
                  <a:pt x="164" y="400"/>
                </a:lnTo>
                <a:lnTo>
                  <a:pt x="165" y="400"/>
                </a:lnTo>
                <a:lnTo>
                  <a:pt x="165" y="399"/>
                </a:lnTo>
                <a:lnTo>
                  <a:pt x="166" y="399"/>
                </a:lnTo>
                <a:lnTo>
                  <a:pt x="166" y="397"/>
                </a:lnTo>
                <a:lnTo>
                  <a:pt x="167" y="396"/>
                </a:lnTo>
                <a:lnTo>
                  <a:pt x="169" y="396"/>
                </a:lnTo>
                <a:lnTo>
                  <a:pt x="169" y="397"/>
                </a:lnTo>
                <a:lnTo>
                  <a:pt x="169" y="399"/>
                </a:lnTo>
                <a:lnTo>
                  <a:pt x="169" y="400"/>
                </a:lnTo>
                <a:lnTo>
                  <a:pt x="170" y="401"/>
                </a:lnTo>
                <a:lnTo>
                  <a:pt x="170" y="404"/>
                </a:lnTo>
                <a:lnTo>
                  <a:pt x="170" y="405"/>
                </a:lnTo>
                <a:lnTo>
                  <a:pt x="170" y="407"/>
                </a:lnTo>
                <a:lnTo>
                  <a:pt x="170" y="408"/>
                </a:lnTo>
                <a:lnTo>
                  <a:pt x="169" y="409"/>
                </a:lnTo>
                <a:lnTo>
                  <a:pt x="169" y="411"/>
                </a:lnTo>
                <a:lnTo>
                  <a:pt x="169" y="412"/>
                </a:lnTo>
                <a:lnTo>
                  <a:pt x="170" y="413"/>
                </a:lnTo>
                <a:lnTo>
                  <a:pt x="170" y="414"/>
                </a:lnTo>
                <a:lnTo>
                  <a:pt x="171" y="416"/>
                </a:lnTo>
                <a:lnTo>
                  <a:pt x="171" y="417"/>
                </a:lnTo>
                <a:lnTo>
                  <a:pt x="171" y="418"/>
                </a:lnTo>
                <a:lnTo>
                  <a:pt x="173" y="418"/>
                </a:lnTo>
                <a:lnTo>
                  <a:pt x="173" y="420"/>
                </a:lnTo>
                <a:lnTo>
                  <a:pt x="173" y="421"/>
                </a:lnTo>
                <a:lnTo>
                  <a:pt x="173" y="422"/>
                </a:lnTo>
                <a:lnTo>
                  <a:pt x="173" y="424"/>
                </a:lnTo>
                <a:lnTo>
                  <a:pt x="171" y="425"/>
                </a:lnTo>
                <a:lnTo>
                  <a:pt x="170" y="425"/>
                </a:lnTo>
                <a:lnTo>
                  <a:pt x="167" y="425"/>
                </a:lnTo>
                <a:lnTo>
                  <a:pt x="166" y="426"/>
                </a:lnTo>
                <a:lnTo>
                  <a:pt x="166" y="428"/>
                </a:lnTo>
                <a:lnTo>
                  <a:pt x="166" y="429"/>
                </a:lnTo>
                <a:lnTo>
                  <a:pt x="165" y="429"/>
                </a:lnTo>
                <a:lnTo>
                  <a:pt x="164" y="428"/>
                </a:lnTo>
                <a:lnTo>
                  <a:pt x="162" y="428"/>
                </a:lnTo>
                <a:lnTo>
                  <a:pt x="161" y="428"/>
                </a:lnTo>
                <a:lnTo>
                  <a:pt x="160" y="426"/>
                </a:lnTo>
                <a:lnTo>
                  <a:pt x="158" y="426"/>
                </a:lnTo>
                <a:lnTo>
                  <a:pt x="157" y="425"/>
                </a:lnTo>
                <a:lnTo>
                  <a:pt x="156" y="425"/>
                </a:lnTo>
                <a:lnTo>
                  <a:pt x="154" y="425"/>
                </a:lnTo>
                <a:lnTo>
                  <a:pt x="154" y="424"/>
                </a:lnTo>
                <a:lnTo>
                  <a:pt x="153" y="424"/>
                </a:lnTo>
                <a:lnTo>
                  <a:pt x="152" y="425"/>
                </a:lnTo>
                <a:lnTo>
                  <a:pt x="150" y="425"/>
                </a:lnTo>
                <a:lnTo>
                  <a:pt x="150" y="424"/>
                </a:lnTo>
                <a:lnTo>
                  <a:pt x="150" y="422"/>
                </a:lnTo>
                <a:lnTo>
                  <a:pt x="149" y="422"/>
                </a:lnTo>
                <a:lnTo>
                  <a:pt x="146" y="421"/>
                </a:lnTo>
                <a:lnTo>
                  <a:pt x="145" y="421"/>
                </a:lnTo>
                <a:lnTo>
                  <a:pt x="144" y="421"/>
                </a:lnTo>
                <a:lnTo>
                  <a:pt x="143" y="421"/>
                </a:lnTo>
                <a:lnTo>
                  <a:pt x="141" y="421"/>
                </a:lnTo>
                <a:lnTo>
                  <a:pt x="141" y="420"/>
                </a:lnTo>
                <a:lnTo>
                  <a:pt x="141" y="418"/>
                </a:lnTo>
                <a:lnTo>
                  <a:pt x="140" y="418"/>
                </a:lnTo>
                <a:lnTo>
                  <a:pt x="140" y="417"/>
                </a:lnTo>
                <a:lnTo>
                  <a:pt x="139" y="417"/>
                </a:lnTo>
                <a:lnTo>
                  <a:pt x="137" y="416"/>
                </a:lnTo>
                <a:lnTo>
                  <a:pt x="139" y="416"/>
                </a:lnTo>
                <a:lnTo>
                  <a:pt x="139" y="414"/>
                </a:lnTo>
                <a:lnTo>
                  <a:pt x="139" y="413"/>
                </a:lnTo>
                <a:lnTo>
                  <a:pt x="137" y="412"/>
                </a:lnTo>
                <a:lnTo>
                  <a:pt x="137" y="411"/>
                </a:lnTo>
                <a:lnTo>
                  <a:pt x="139" y="411"/>
                </a:lnTo>
                <a:lnTo>
                  <a:pt x="137" y="409"/>
                </a:lnTo>
                <a:lnTo>
                  <a:pt x="136" y="409"/>
                </a:lnTo>
                <a:lnTo>
                  <a:pt x="136" y="408"/>
                </a:lnTo>
                <a:lnTo>
                  <a:pt x="135" y="408"/>
                </a:lnTo>
                <a:lnTo>
                  <a:pt x="133" y="408"/>
                </a:lnTo>
                <a:lnTo>
                  <a:pt x="131" y="405"/>
                </a:lnTo>
                <a:lnTo>
                  <a:pt x="131" y="404"/>
                </a:lnTo>
                <a:lnTo>
                  <a:pt x="129" y="404"/>
                </a:lnTo>
                <a:lnTo>
                  <a:pt x="128" y="404"/>
                </a:lnTo>
                <a:lnTo>
                  <a:pt x="128" y="403"/>
                </a:lnTo>
                <a:lnTo>
                  <a:pt x="129" y="401"/>
                </a:lnTo>
                <a:lnTo>
                  <a:pt x="132" y="401"/>
                </a:lnTo>
                <a:lnTo>
                  <a:pt x="133" y="403"/>
                </a:lnTo>
                <a:lnTo>
                  <a:pt x="135" y="403"/>
                </a:lnTo>
                <a:lnTo>
                  <a:pt x="136" y="401"/>
                </a:lnTo>
                <a:lnTo>
                  <a:pt x="137" y="401"/>
                </a:lnTo>
                <a:lnTo>
                  <a:pt x="139" y="400"/>
                </a:lnTo>
                <a:lnTo>
                  <a:pt x="139" y="399"/>
                </a:lnTo>
                <a:lnTo>
                  <a:pt x="139" y="396"/>
                </a:lnTo>
                <a:lnTo>
                  <a:pt x="141" y="396"/>
                </a:lnTo>
                <a:lnTo>
                  <a:pt x="141" y="395"/>
                </a:lnTo>
                <a:lnTo>
                  <a:pt x="143" y="395"/>
                </a:lnTo>
                <a:close/>
                <a:moveTo>
                  <a:pt x="165" y="382"/>
                </a:moveTo>
                <a:lnTo>
                  <a:pt x="166" y="383"/>
                </a:lnTo>
                <a:lnTo>
                  <a:pt x="166" y="384"/>
                </a:lnTo>
                <a:lnTo>
                  <a:pt x="166" y="386"/>
                </a:lnTo>
                <a:lnTo>
                  <a:pt x="167" y="386"/>
                </a:lnTo>
                <a:lnTo>
                  <a:pt x="167" y="387"/>
                </a:lnTo>
                <a:lnTo>
                  <a:pt x="167" y="388"/>
                </a:lnTo>
                <a:lnTo>
                  <a:pt x="166" y="388"/>
                </a:lnTo>
                <a:lnTo>
                  <a:pt x="165" y="386"/>
                </a:lnTo>
                <a:lnTo>
                  <a:pt x="165" y="384"/>
                </a:lnTo>
                <a:lnTo>
                  <a:pt x="165" y="383"/>
                </a:lnTo>
                <a:lnTo>
                  <a:pt x="165" y="382"/>
                </a:lnTo>
                <a:close/>
                <a:moveTo>
                  <a:pt x="272" y="378"/>
                </a:moveTo>
                <a:lnTo>
                  <a:pt x="271" y="378"/>
                </a:lnTo>
                <a:lnTo>
                  <a:pt x="272" y="378"/>
                </a:lnTo>
                <a:close/>
                <a:moveTo>
                  <a:pt x="271" y="354"/>
                </a:moveTo>
                <a:lnTo>
                  <a:pt x="272" y="356"/>
                </a:lnTo>
                <a:lnTo>
                  <a:pt x="273" y="356"/>
                </a:lnTo>
                <a:lnTo>
                  <a:pt x="275" y="358"/>
                </a:lnTo>
                <a:lnTo>
                  <a:pt x="276" y="358"/>
                </a:lnTo>
                <a:lnTo>
                  <a:pt x="276" y="359"/>
                </a:lnTo>
                <a:lnTo>
                  <a:pt x="276" y="361"/>
                </a:lnTo>
                <a:lnTo>
                  <a:pt x="276" y="362"/>
                </a:lnTo>
                <a:lnTo>
                  <a:pt x="276" y="363"/>
                </a:lnTo>
                <a:lnTo>
                  <a:pt x="276" y="366"/>
                </a:lnTo>
                <a:lnTo>
                  <a:pt x="276" y="369"/>
                </a:lnTo>
                <a:lnTo>
                  <a:pt x="276" y="370"/>
                </a:lnTo>
                <a:lnTo>
                  <a:pt x="275" y="371"/>
                </a:lnTo>
                <a:lnTo>
                  <a:pt x="273" y="373"/>
                </a:lnTo>
                <a:lnTo>
                  <a:pt x="272" y="374"/>
                </a:lnTo>
                <a:lnTo>
                  <a:pt x="271" y="374"/>
                </a:lnTo>
                <a:lnTo>
                  <a:pt x="271" y="375"/>
                </a:lnTo>
                <a:lnTo>
                  <a:pt x="271" y="377"/>
                </a:lnTo>
                <a:lnTo>
                  <a:pt x="270" y="377"/>
                </a:lnTo>
                <a:lnTo>
                  <a:pt x="268" y="377"/>
                </a:lnTo>
                <a:lnTo>
                  <a:pt x="267" y="377"/>
                </a:lnTo>
                <a:lnTo>
                  <a:pt x="266" y="374"/>
                </a:lnTo>
                <a:lnTo>
                  <a:pt x="264" y="374"/>
                </a:lnTo>
                <a:lnTo>
                  <a:pt x="263" y="374"/>
                </a:lnTo>
                <a:lnTo>
                  <a:pt x="262" y="373"/>
                </a:lnTo>
                <a:lnTo>
                  <a:pt x="260" y="371"/>
                </a:lnTo>
                <a:lnTo>
                  <a:pt x="259" y="370"/>
                </a:lnTo>
                <a:lnTo>
                  <a:pt x="258" y="369"/>
                </a:lnTo>
                <a:lnTo>
                  <a:pt x="256" y="369"/>
                </a:lnTo>
                <a:lnTo>
                  <a:pt x="256" y="367"/>
                </a:lnTo>
                <a:lnTo>
                  <a:pt x="255" y="367"/>
                </a:lnTo>
                <a:lnTo>
                  <a:pt x="254" y="366"/>
                </a:lnTo>
                <a:lnTo>
                  <a:pt x="255" y="365"/>
                </a:lnTo>
                <a:lnTo>
                  <a:pt x="254" y="365"/>
                </a:lnTo>
                <a:lnTo>
                  <a:pt x="254" y="363"/>
                </a:lnTo>
                <a:lnTo>
                  <a:pt x="253" y="362"/>
                </a:lnTo>
                <a:lnTo>
                  <a:pt x="253" y="361"/>
                </a:lnTo>
                <a:lnTo>
                  <a:pt x="254" y="361"/>
                </a:lnTo>
                <a:lnTo>
                  <a:pt x="254" y="359"/>
                </a:lnTo>
                <a:lnTo>
                  <a:pt x="255" y="359"/>
                </a:lnTo>
                <a:lnTo>
                  <a:pt x="256" y="359"/>
                </a:lnTo>
                <a:lnTo>
                  <a:pt x="258" y="359"/>
                </a:lnTo>
                <a:lnTo>
                  <a:pt x="259" y="358"/>
                </a:lnTo>
                <a:lnTo>
                  <a:pt x="260" y="358"/>
                </a:lnTo>
                <a:lnTo>
                  <a:pt x="262" y="358"/>
                </a:lnTo>
                <a:lnTo>
                  <a:pt x="263" y="357"/>
                </a:lnTo>
                <a:lnTo>
                  <a:pt x="264" y="357"/>
                </a:lnTo>
                <a:lnTo>
                  <a:pt x="264" y="358"/>
                </a:lnTo>
                <a:lnTo>
                  <a:pt x="266" y="358"/>
                </a:lnTo>
                <a:lnTo>
                  <a:pt x="266" y="357"/>
                </a:lnTo>
                <a:lnTo>
                  <a:pt x="267" y="357"/>
                </a:lnTo>
                <a:lnTo>
                  <a:pt x="268" y="356"/>
                </a:lnTo>
                <a:lnTo>
                  <a:pt x="270" y="354"/>
                </a:lnTo>
                <a:lnTo>
                  <a:pt x="271" y="354"/>
                </a:lnTo>
                <a:close/>
                <a:moveTo>
                  <a:pt x="313" y="269"/>
                </a:moveTo>
                <a:lnTo>
                  <a:pt x="313" y="268"/>
                </a:lnTo>
                <a:lnTo>
                  <a:pt x="313" y="269"/>
                </a:lnTo>
                <a:close/>
                <a:moveTo>
                  <a:pt x="313" y="268"/>
                </a:moveTo>
                <a:lnTo>
                  <a:pt x="314" y="268"/>
                </a:lnTo>
                <a:lnTo>
                  <a:pt x="313" y="268"/>
                </a:lnTo>
                <a:close/>
                <a:moveTo>
                  <a:pt x="313" y="268"/>
                </a:moveTo>
                <a:lnTo>
                  <a:pt x="311" y="268"/>
                </a:lnTo>
                <a:lnTo>
                  <a:pt x="313" y="268"/>
                </a:lnTo>
                <a:close/>
                <a:moveTo>
                  <a:pt x="314" y="265"/>
                </a:moveTo>
                <a:lnTo>
                  <a:pt x="314" y="267"/>
                </a:lnTo>
                <a:lnTo>
                  <a:pt x="314" y="265"/>
                </a:lnTo>
                <a:close/>
                <a:moveTo>
                  <a:pt x="311" y="268"/>
                </a:moveTo>
                <a:lnTo>
                  <a:pt x="310" y="267"/>
                </a:lnTo>
                <a:lnTo>
                  <a:pt x="309" y="265"/>
                </a:lnTo>
                <a:lnTo>
                  <a:pt x="310" y="265"/>
                </a:lnTo>
                <a:lnTo>
                  <a:pt x="310" y="264"/>
                </a:lnTo>
                <a:lnTo>
                  <a:pt x="310" y="265"/>
                </a:lnTo>
                <a:lnTo>
                  <a:pt x="311" y="267"/>
                </a:lnTo>
                <a:lnTo>
                  <a:pt x="311" y="268"/>
                </a:lnTo>
                <a:close/>
                <a:moveTo>
                  <a:pt x="234" y="180"/>
                </a:moveTo>
                <a:lnTo>
                  <a:pt x="236" y="180"/>
                </a:lnTo>
                <a:lnTo>
                  <a:pt x="237" y="181"/>
                </a:lnTo>
                <a:lnTo>
                  <a:pt x="237" y="183"/>
                </a:lnTo>
                <a:lnTo>
                  <a:pt x="237" y="184"/>
                </a:lnTo>
                <a:lnTo>
                  <a:pt x="236" y="185"/>
                </a:lnTo>
                <a:lnTo>
                  <a:pt x="234" y="185"/>
                </a:lnTo>
                <a:lnTo>
                  <a:pt x="234" y="187"/>
                </a:lnTo>
                <a:lnTo>
                  <a:pt x="234" y="188"/>
                </a:lnTo>
                <a:lnTo>
                  <a:pt x="233" y="188"/>
                </a:lnTo>
                <a:lnTo>
                  <a:pt x="233" y="187"/>
                </a:lnTo>
                <a:lnTo>
                  <a:pt x="232" y="187"/>
                </a:lnTo>
                <a:lnTo>
                  <a:pt x="232" y="185"/>
                </a:lnTo>
                <a:lnTo>
                  <a:pt x="232" y="184"/>
                </a:lnTo>
                <a:lnTo>
                  <a:pt x="232" y="183"/>
                </a:lnTo>
                <a:lnTo>
                  <a:pt x="232" y="181"/>
                </a:lnTo>
                <a:lnTo>
                  <a:pt x="232" y="180"/>
                </a:lnTo>
                <a:lnTo>
                  <a:pt x="233" y="180"/>
                </a:lnTo>
                <a:lnTo>
                  <a:pt x="234" y="180"/>
                </a:lnTo>
                <a:close/>
                <a:moveTo>
                  <a:pt x="229" y="180"/>
                </a:moveTo>
                <a:lnTo>
                  <a:pt x="229" y="181"/>
                </a:lnTo>
                <a:lnTo>
                  <a:pt x="228" y="180"/>
                </a:lnTo>
                <a:lnTo>
                  <a:pt x="226" y="180"/>
                </a:lnTo>
                <a:lnTo>
                  <a:pt x="228" y="179"/>
                </a:lnTo>
                <a:lnTo>
                  <a:pt x="229" y="180"/>
                </a:lnTo>
                <a:close/>
                <a:moveTo>
                  <a:pt x="243" y="175"/>
                </a:moveTo>
                <a:lnTo>
                  <a:pt x="243" y="176"/>
                </a:lnTo>
                <a:lnTo>
                  <a:pt x="245" y="176"/>
                </a:lnTo>
                <a:lnTo>
                  <a:pt x="245" y="178"/>
                </a:lnTo>
                <a:lnTo>
                  <a:pt x="246" y="178"/>
                </a:lnTo>
                <a:lnTo>
                  <a:pt x="247" y="179"/>
                </a:lnTo>
                <a:lnTo>
                  <a:pt x="249" y="179"/>
                </a:lnTo>
                <a:lnTo>
                  <a:pt x="249" y="180"/>
                </a:lnTo>
                <a:lnTo>
                  <a:pt x="250" y="180"/>
                </a:lnTo>
                <a:lnTo>
                  <a:pt x="250" y="181"/>
                </a:lnTo>
                <a:lnTo>
                  <a:pt x="251" y="183"/>
                </a:lnTo>
                <a:lnTo>
                  <a:pt x="253" y="184"/>
                </a:lnTo>
                <a:lnTo>
                  <a:pt x="253" y="185"/>
                </a:lnTo>
                <a:lnTo>
                  <a:pt x="253" y="187"/>
                </a:lnTo>
                <a:lnTo>
                  <a:pt x="253" y="188"/>
                </a:lnTo>
                <a:lnTo>
                  <a:pt x="253" y="189"/>
                </a:lnTo>
                <a:lnTo>
                  <a:pt x="251" y="189"/>
                </a:lnTo>
                <a:lnTo>
                  <a:pt x="251" y="191"/>
                </a:lnTo>
                <a:lnTo>
                  <a:pt x="251" y="192"/>
                </a:lnTo>
                <a:lnTo>
                  <a:pt x="250" y="192"/>
                </a:lnTo>
                <a:lnTo>
                  <a:pt x="249" y="192"/>
                </a:lnTo>
                <a:lnTo>
                  <a:pt x="247" y="193"/>
                </a:lnTo>
                <a:lnTo>
                  <a:pt x="246" y="195"/>
                </a:lnTo>
                <a:lnTo>
                  <a:pt x="246" y="196"/>
                </a:lnTo>
                <a:lnTo>
                  <a:pt x="247" y="196"/>
                </a:lnTo>
                <a:lnTo>
                  <a:pt x="247" y="197"/>
                </a:lnTo>
                <a:lnTo>
                  <a:pt x="246" y="197"/>
                </a:lnTo>
                <a:lnTo>
                  <a:pt x="245" y="197"/>
                </a:lnTo>
                <a:lnTo>
                  <a:pt x="243" y="196"/>
                </a:lnTo>
                <a:lnTo>
                  <a:pt x="243" y="195"/>
                </a:lnTo>
                <a:lnTo>
                  <a:pt x="242" y="193"/>
                </a:lnTo>
                <a:lnTo>
                  <a:pt x="242" y="192"/>
                </a:lnTo>
                <a:lnTo>
                  <a:pt x="241" y="192"/>
                </a:lnTo>
                <a:lnTo>
                  <a:pt x="241" y="191"/>
                </a:lnTo>
                <a:lnTo>
                  <a:pt x="242" y="191"/>
                </a:lnTo>
                <a:lnTo>
                  <a:pt x="242" y="189"/>
                </a:lnTo>
                <a:lnTo>
                  <a:pt x="242" y="188"/>
                </a:lnTo>
                <a:lnTo>
                  <a:pt x="242" y="187"/>
                </a:lnTo>
                <a:lnTo>
                  <a:pt x="241" y="187"/>
                </a:lnTo>
                <a:lnTo>
                  <a:pt x="241" y="185"/>
                </a:lnTo>
                <a:lnTo>
                  <a:pt x="241" y="184"/>
                </a:lnTo>
                <a:lnTo>
                  <a:pt x="241" y="183"/>
                </a:lnTo>
                <a:lnTo>
                  <a:pt x="241" y="181"/>
                </a:lnTo>
                <a:lnTo>
                  <a:pt x="241" y="180"/>
                </a:lnTo>
                <a:lnTo>
                  <a:pt x="241" y="179"/>
                </a:lnTo>
                <a:lnTo>
                  <a:pt x="242" y="179"/>
                </a:lnTo>
                <a:lnTo>
                  <a:pt x="242" y="176"/>
                </a:lnTo>
                <a:lnTo>
                  <a:pt x="242" y="175"/>
                </a:lnTo>
                <a:lnTo>
                  <a:pt x="243" y="175"/>
                </a:lnTo>
                <a:close/>
                <a:moveTo>
                  <a:pt x="271" y="174"/>
                </a:moveTo>
                <a:lnTo>
                  <a:pt x="271" y="172"/>
                </a:lnTo>
                <a:lnTo>
                  <a:pt x="272" y="172"/>
                </a:lnTo>
                <a:lnTo>
                  <a:pt x="272" y="174"/>
                </a:lnTo>
                <a:lnTo>
                  <a:pt x="271" y="174"/>
                </a:lnTo>
                <a:close/>
                <a:moveTo>
                  <a:pt x="272" y="172"/>
                </a:moveTo>
                <a:lnTo>
                  <a:pt x="271" y="172"/>
                </a:lnTo>
                <a:lnTo>
                  <a:pt x="271" y="171"/>
                </a:lnTo>
                <a:lnTo>
                  <a:pt x="272" y="171"/>
                </a:lnTo>
                <a:lnTo>
                  <a:pt x="272" y="172"/>
                </a:lnTo>
                <a:close/>
                <a:moveTo>
                  <a:pt x="272" y="171"/>
                </a:moveTo>
                <a:lnTo>
                  <a:pt x="272" y="170"/>
                </a:lnTo>
                <a:lnTo>
                  <a:pt x="272" y="171"/>
                </a:lnTo>
                <a:close/>
                <a:moveTo>
                  <a:pt x="273" y="161"/>
                </a:moveTo>
                <a:lnTo>
                  <a:pt x="273" y="159"/>
                </a:lnTo>
                <a:lnTo>
                  <a:pt x="273" y="161"/>
                </a:lnTo>
                <a:close/>
                <a:moveTo>
                  <a:pt x="275" y="161"/>
                </a:moveTo>
                <a:lnTo>
                  <a:pt x="275" y="159"/>
                </a:lnTo>
                <a:lnTo>
                  <a:pt x="275" y="161"/>
                </a:lnTo>
                <a:close/>
                <a:moveTo>
                  <a:pt x="279" y="145"/>
                </a:moveTo>
                <a:lnTo>
                  <a:pt x="280" y="145"/>
                </a:lnTo>
                <a:lnTo>
                  <a:pt x="283" y="145"/>
                </a:lnTo>
                <a:lnTo>
                  <a:pt x="283" y="146"/>
                </a:lnTo>
                <a:lnTo>
                  <a:pt x="284" y="146"/>
                </a:lnTo>
                <a:lnTo>
                  <a:pt x="284" y="147"/>
                </a:lnTo>
                <a:lnTo>
                  <a:pt x="285" y="147"/>
                </a:lnTo>
                <a:lnTo>
                  <a:pt x="285" y="149"/>
                </a:lnTo>
                <a:lnTo>
                  <a:pt x="285" y="150"/>
                </a:lnTo>
                <a:lnTo>
                  <a:pt x="285" y="151"/>
                </a:lnTo>
                <a:lnTo>
                  <a:pt x="283" y="153"/>
                </a:lnTo>
                <a:lnTo>
                  <a:pt x="281" y="154"/>
                </a:lnTo>
                <a:lnTo>
                  <a:pt x="280" y="154"/>
                </a:lnTo>
                <a:lnTo>
                  <a:pt x="279" y="154"/>
                </a:lnTo>
                <a:lnTo>
                  <a:pt x="279" y="155"/>
                </a:lnTo>
                <a:lnTo>
                  <a:pt x="277" y="155"/>
                </a:lnTo>
                <a:lnTo>
                  <a:pt x="276" y="155"/>
                </a:lnTo>
                <a:lnTo>
                  <a:pt x="276" y="157"/>
                </a:lnTo>
                <a:lnTo>
                  <a:pt x="275" y="157"/>
                </a:lnTo>
                <a:lnTo>
                  <a:pt x="273" y="158"/>
                </a:lnTo>
                <a:lnTo>
                  <a:pt x="275" y="159"/>
                </a:lnTo>
                <a:lnTo>
                  <a:pt x="273" y="159"/>
                </a:lnTo>
                <a:lnTo>
                  <a:pt x="272" y="159"/>
                </a:lnTo>
                <a:lnTo>
                  <a:pt x="272" y="161"/>
                </a:lnTo>
                <a:lnTo>
                  <a:pt x="271" y="161"/>
                </a:lnTo>
                <a:lnTo>
                  <a:pt x="271" y="162"/>
                </a:lnTo>
                <a:lnTo>
                  <a:pt x="270" y="162"/>
                </a:lnTo>
                <a:lnTo>
                  <a:pt x="268" y="163"/>
                </a:lnTo>
                <a:lnTo>
                  <a:pt x="268" y="164"/>
                </a:lnTo>
                <a:lnTo>
                  <a:pt x="270" y="164"/>
                </a:lnTo>
                <a:lnTo>
                  <a:pt x="271" y="166"/>
                </a:lnTo>
                <a:lnTo>
                  <a:pt x="272" y="166"/>
                </a:lnTo>
                <a:lnTo>
                  <a:pt x="272" y="167"/>
                </a:lnTo>
                <a:lnTo>
                  <a:pt x="273" y="167"/>
                </a:lnTo>
                <a:lnTo>
                  <a:pt x="272" y="167"/>
                </a:lnTo>
                <a:lnTo>
                  <a:pt x="272" y="168"/>
                </a:lnTo>
                <a:lnTo>
                  <a:pt x="273" y="168"/>
                </a:lnTo>
                <a:lnTo>
                  <a:pt x="273" y="170"/>
                </a:lnTo>
                <a:lnTo>
                  <a:pt x="272" y="170"/>
                </a:lnTo>
                <a:lnTo>
                  <a:pt x="271" y="170"/>
                </a:lnTo>
                <a:lnTo>
                  <a:pt x="271" y="171"/>
                </a:lnTo>
                <a:lnTo>
                  <a:pt x="271" y="172"/>
                </a:lnTo>
                <a:lnTo>
                  <a:pt x="268" y="172"/>
                </a:lnTo>
                <a:lnTo>
                  <a:pt x="268" y="174"/>
                </a:lnTo>
                <a:lnTo>
                  <a:pt x="267" y="175"/>
                </a:lnTo>
                <a:lnTo>
                  <a:pt x="267" y="176"/>
                </a:lnTo>
                <a:lnTo>
                  <a:pt x="266" y="178"/>
                </a:lnTo>
                <a:lnTo>
                  <a:pt x="264" y="178"/>
                </a:lnTo>
                <a:lnTo>
                  <a:pt x="263" y="178"/>
                </a:lnTo>
                <a:lnTo>
                  <a:pt x="262" y="178"/>
                </a:lnTo>
                <a:lnTo>
                  <a:pt x="262" y="176"/>
                </a:lnTo>
                <a:lnTo>
                  <a:pt x="259" y="176"/>
                </a:lnTo>
                <a:lnTo>
                  <a:pt x="259" y="178"/>
                </a:lnTo>
                <a:lnTo>
                  <a:pt x="258" y="178"/>
                </a:lnTo>
                <a:lnTo>
                  <a:pt x="258" y="176"/>
                </a:lnTo>
                <a:lnTo>
                  <a:pt x="258" y="174"/>
                </a:lnTo>
                <a:lnTo>
                  <a:pt x="258" y="172"/>
                </a:lnTo>
                <a:lnTo>
                  <a:pt x="258" y="171"/>
                </a:lnTo>
                <a:lnTo>
                  <a:pt x="259" y="170"/>
                </a:lnTo>
                <a:lnTo>
                  <a:pt x="259" y="168"/>
                </a:lnTo>
                <a:lnTo>
                  <a:pt x="259" y="167"/>
                </a:lnTo>
                <a:lnTo>
                  <a:pt x="260" y="166"/>
                </a:lnTo>
                <a:lnTo>
                  <a:pt x="260" y="163"/>
                </a:lnTo>
                <a:lnTo>
                  <a:pt x="262" y="163"/>
                </a:lnTo>
                <a:lnTo>
                  <a:pt x="263" y="162"/>
                </a:lnTo>
                <a:lnTo>
                  <a:pt x="264" y="162"/>
                </a:lnTo>
                <a:lnTo>
                  <a:pt x="264" y="161"/>
                </a:lnTo>
                <a:lnTo>
                  <a:pt x="266" y="161"/>
                </a:lnTo>
                <a:lnTo>
                  <a:pt x="266" y="159"/>
                </a:lnTo>
                <a:lnTo>
                  <a:pt x="267" y="158"/>
                </a:lnTo>
                <a:lnTo>
                  <a:pt x="268" y="155"/>
                </a:lnTo>
                <a:lnTo>
                  <a:pt x="270" y="154"/>
                </a:lnTo>
                <a:lnTo>
                  <a:pt x="268" y="153"/>
                </a:lnTo>
                <a:lnTo>
                  <a:pt x="268" y="151"/>
                </a:lnTo>
                <a:lnTo>
                  <a:pt x="267" y="150"/>
                </a:lnTo>
                <a:lnTo>
                  <a:pt x="267" y="149"/>
                </a:lnTo>
                <a:lnTo>
                  <a:pt x="268" y="149"/>
                </a:lnTo>
                <a:lnTo>
                  <a:pt x="270" y="149"/>
                </a:lnTo>
                <a:lnTo>
                  <a:pt x="271" y="149"/>
                </a:lnTo>
                <a:lnTo>
                  <a:pt x="272" y="149"/>
                </a:lnTo>
                <a:lnTo>
                  <a:pt x="272" y="147"/>
                </a:lnTo>
                <a:lnTo>
                  <a:pt x="273" y="147"/>
                </a:lnTo>
                <a:lnTo>
                  <a:pt x="275" y="146"/>
                </a:lnTo>
                <a:lnTo>
                  <a:pt x="276" y="145"/>
                </a:lnTo>
                <a:lnTo>
                  <a:pt x="277" y="145"/>
                </a:lnTo>
                <a:lnTo>
                  <a:pt x="279" y="145"/>
                </a:lnTo>
                <a:close/>
                <a:moveTo>
                  <a:pt x="263" y="98"/>
                </a:moveTo>
                <a:lnTo>
                  <a:pt x="263" y="96"/>
                </a:lnTo>
                <a:lnTo>
                  <a:pt x="263" y="98"/>
                </a:lnTo>
                <a:close/>
                <a:moveTo>
                  <a:pt x="264" y="98"/>
                </a:moveTo>
                <a:lnTo>
                  <a:pt x="264" y="96"/>
                </a:lnTo>
                <a:lnTo>
                  <a:pt x="264" y="98"/>
                </a:lnTo>
                <a:close/>
                <a:moveTo>
                  <a:pt x="263" y="96"/>
                </a:moveTo>
                <a:lnTo>
                  <a:pt x="263" y="98"/>
                </a:lnTo>
                <a:lnTo>
                  <a:pt x="260" y="98"/>
                </a:lnTo>
                <a:lnTo>
                  <a:pt x="260" y="96"/>
                </a:lnTo>
                <a:lnTo>
                  <a:pt x="259" y="96"/>
                </a:lnTo>
                <a:lnTo>
                  <a:pt x="259" y="95"/>
                </a:lnTo>
                <a:lnTo>
                  <a:pt x="260" y="94"/>
                </a:lnTo>
                <a:lnTo>
                  <a:pt x="262" y="94"/>
                </a:lnTo>
                <a:lnTo>
                  <a:pt x="263" y="94"/>
                </a:lnTo>
                <a:lnTo>
                  <a:pt x="263" y="95"/>
                </a:lnTo>
                <a:lnTo>
                  <a:pt x="263" y="96"/>
                </a:lnTo>
                <a:close/>
                <a:moveTo>
                  <a:pt x="246" y="65"/>
                </a:moveTo>
                <a:lnTo>
                  <a:pt x="246" y="66"/>
                </a:lnTo>
                <a:lnTo>
                  <a:pt x="247" y="66"/>
                </a:lnTo>
                <a:lnTo>
                  <a:pt x="249" y="66"/>
                </a:lnTo>
                <a:lnTo>
                  <a:pt x="249" y="68"/>
                </a:lnTo>
                <a:lnTo>
                  <a:pt x="250" y="68"/>
                </a:lnTo>
                <a:lnTo>
                  <a:pt x="250" y="69"/>
                </a:lnTo>
                <a:lnTo>
                  <a:pt x="250" y="70"/>
                </a:lnTo>
                <a:lnTo>
                  <a:pt x="251" y="72"/>
                </a:lnTo>
                <a:lnTo>
                  <a:pt x="251" y="74"/>
                </a:lnTo>
                <a:lnTo>
                  <a:pt x="250" y="74"/>
                </a:lnTo>
                <a:lnTo>
                  <a:pt x="250" y="75"/>
                </a:lnTo>
                <a:lnTo>
                  <a:pt x="249" y="75"/>
                </a:lnTo>
                <a:lnTo>
                  <a:pt x="247" y="77"/>
                </a:lnTo>
                <a:lnTo>
                  <a:pt x="247" y="78"/>
                </a:lnTo>
                <a:lnTo>
                  <a:pt x="249" y="79"/>
                </a:lnTo>
                <a:lnTo>
                  <a:pt x="249" y="81"/>
                </a:lnTo>
                <a:lnTo>
                  <a:pt x="249" y="82"/>
                </a:lnTo>
                <a:lnTo>
                  <a:pt x="250" y="82"/>
                </a:lnTo>
                <a:lnTo>
                  <a:pt x="249" y="83"/>
                </a:lnTo>
                <a:lnTo>
                  <a:pt x="247" y="85"/>
                </a:lnTo>
                <a:lnTo>
                  <a:pt x="246" y="85"/>
                </a:lnTo>
                <a:lnTo>
                  <a:pt x="245" y="85"/>
                </a:lnTo>
                <a:lnTo>
                  <a:pt x="245" y="86"/>
                </a:lnTo>
                <a:lnTo>
                  <a:pt x="245" y="87"/>
                </a:lnTo>
                <a:lnTo>
                  <a:pt x="245" y="89"/>
                </a:lnTo>
                <a:lnTo>
                  <a:pt x="245" y="90"/>
                </a:lnTo>
                <a:lnTo>
                  <a:pt x="245" y="91"/>
                </a:lnTo>
                <a:lnTo>
                  <a:pt x="243" y="91"/>
                </a:lnTo>
                <a:lnTo>
                  <a:pt x="243" y="92"/>
                </a:lnTo>
                <a:lnTo>
                  <a:pt x="243" y="94"/>
                </a:lnTo>
                <a:lnTo>
                  <a:pt x="242" y="94"/>
                </a:lnTo>
                <a:lnTo>
                  <a:pt x="241" y="94"/>
                </a:lnTo>
                <a:lnTo>
                  <a:pt x="241" y="95"/>
                </a:lnTo>
                <a:lnTo>
                  <a:pt x="239" y="95"/>
                </a:lnTo>
                <a:lnTo>
                  <a:pt x="238" y="95"/>
                </a:lnTo>
                <a:lnTo>
                  <a:pt x="238" y="96"/>
                </a:lnTo>
                <a:lnTo>
                  <a:pt x="237" y="98"/>
                </a:lnTo>
                <a:lnTo>
                  <a:pt x="236" y="99"/>
                </a:lnTo>
                <a:lnTo>
                  <a:pt x="234" y="99"/>
                </a:lnTo>
                <a:lnTo>
                  <a:pt x="233" y="99"/>
                </a:lnTo>
                <a:lnTo>
                  <a:pt x="232" y="99"/>
                </a:lnTo>
                <a:lnTo>
                  <a:pt x="232" y="98"/>
                </a:lnTo>
                <a:lnTo>
                  <a:pt x="230" y="96"/>
                </a:lnTo>
                <a:lnTo>
                  <a:pt x="229" y="95"/>
                </a:lnTo>
                <a:lnTo>
                  <a:pt x="228" y="94"/>
                </a:lnTo>
                <a:lnTo>
                  <a:pt x="228" y="92"/>
                </a:lnTo>
                <a:lnTo>
                  <a:pt x="228" y="91"/>
                </a:lnTo>
                <a:lnTo>
                  <a:pt x="229" y="90"/>
                </a:lnTo>
                <a:lnTo>
                  <a:pt x="229" y="89"/>
                </a:lnTo>
                <a:lnTo>
                  <a:pt x="229" y="87"/>
                </a:lnTo>
                <a:lnTo>
                  <a:pt x="230" y="87"/>
                </a:lnTo>
                <a:lnTo>
                  <a:pt x="230" y="86"/>
                </a:lnTo>
                <a:lnTo>
                  <a:pt x="232" y="85"/>
                </a:lnTo>
                <a:lnTo>
                  <a:pt x="232" y="83"/>
                </a:lnTo>
                <a:lnTo>
                  <a:pt x="233" y="83"/>
                </a:lnTo>
                <a:lnTo>
                  <a:pt x="234" y="83"/>
                </a:lnTo>
                <a:lnTo>
                  <a:pt x="236" y="82"/>
                </a:lnTo>
                <a:lnTo>
                  <a:pt x="236" y="81"/>
                </a:lnTo>
                <a:lnTo>
                  <a:pt x="236" y="79"/>
                </a:lnTo>
                <a:lnTo>
                  <a:pt x="236" y="78"/>
                </a:lnTo>
                <a:lnTo>
                  <a:pt x="237" y="78"/>
                </a:lnTo>
                <a:lnTo>
                  <a:pt x="237" y="77"/>
                </a:lnTo>
                <a:lnTo>
                  <a:pt x="238" y="77"/>
                </a:lnTo>
                <a:lnTo>
                  <a:pt x="238" y="75"/>
                </a:lnTo>
                <a:lnTo>
                  <a:pt x="238" y="74"/>
                </a:lnTo>
                <a:lnTo>
                  <a:pt x="239" y="73"/>
                </a:lnTo>
                <a:lnTo>
                  <a:pt x="239" y="72"/>
                </a:lnTo>
                <a:lnTo>
                  <a:pt x="239" y="70"/>
                </a:lnTo>
                <a:lnTo>
                  <a:pt x="239" y="69"/>
                </a:lnTo>
                <a:lnTo>
                  <a:pt x="241" y="68"/>
                </a:lnTo>
                <a:lnTo>
                  <a:pt x="242" y="68"/>
                </a:lnTo>
                <a:lnTo>
                  <a:pt x="242" y="66"/>
                </a:lnTo>
                <a:lnTo>
                  <a:pt x="243" y="66"/>
                </a:lnTo>
                <a:lnTo>
                  <a:pt x="245" y="66"/>
                </a:lnTo>
                <a:lnTo>
                  <a:pt x="245" y="65"/>
                </a:lnTo>
                <a:lnTo>
                  <a:pt x="246" y="65"/>
                </a:lnTo>
                <a:close/>
                <a:moveTo>
                  <a:pt x="258" y="52"/>
                </a:moveTo>
                <a:lnTo>
                  <a:pt x="256" y="52"/>
                </a:lnTo>
                <a:lnTo>
                  <a:pt x="258" y="51"/>
                </a:lnTo>
                <a:lnTo>
                  <a:pt x="258" y="52"/>
                </a:lnTo>
                <a:close/>
                <a:moveTo>
                  <a:pt x="256" y="51"/>
                </a:moveTo>
                <a:lnTo>
                  <a:pt x="255" y="52"/>
                </a:lnTo>
                <a:lnTo>
                  <a:pt x="255" y="51"/>
                </a:lnTo>
                <a:lnTo>
                  <a:pt x="254" y="51"/>
                </a:lnTo>
                <a:lnTo>
                  <a:pt x="254" y="49"/>
                </a:lnTo>
                <a:lnTo>
                  <a:pt x="255" y="49"/>
                </a:lnTo>
                <a:lnTo>
                  <a:pt x="256" y="49"/>
                </a:lnTo>
                <a:lnTo>
                  <a:pt x="256" y="51"/>
                </a:lnTo>
                <a:close/>
                <a:moveTo>
                  <a:pt x="256" y="45"/>
                </a:moveTo>
                <a:lnTo>
                  <a:pt x="256" y="44"/>
                </a:lnTo>
                <a:lnTo>
                  <a:pt x="256" y="45"/>
                </a:lnTo>
                <a:close/>
                <a:moveTo>
                  <a:pt x="262" y="47"/>
                </a:moveTo>
                <a:lnTo>
                  <a:pt x="260" y="45"/>
                </a:lnTo>
                <a:lnTo>
                  <a:pt x="259" y="44"/>
                </a:lnTo>
                <a:lnTo>
                  <a:pt x="258" y="44"/>
                </a:lnTo>
                <a:lnTo>
                  <a:pt x="258" y="43"/>
                </a:lnTo>
                <a:lnTo>
                  <a:pt x="259" y="43"/>
                </a:lnTo>
                <a:lnTo>
                  <a:pt x="260" y="44"/>
                </a:lnTo>
                <a:lnTo>
                  <a:pt x="262" y="44"/>
                </a:lnTo>
                <a:lnTo>
                  <a:pt x="262" y="45"/>
                </a:lnTo>
                <a:lnTo>
                  <a:pt x="262" y="47"/>
                </a:lnTo>
                <a:close/>
                <a:moveTo>
                  <a:pt x="260" y="43"/>
                </a:moveTo>
                <a:lnTo>
                  <a:pt x="260" y="41"/>
                </a:lnTo>
                <a:lnTo>
                  <a:pt x="260" y="43"/>
                </a:lnTo>
                <a:close/>
                <a:moveTo>
                  <a:pt x="263" y="14"/>
                </a:moveTo>
                <a:lnTo>
                  <a:pt x="262" y="14"/>
                </a:lnTo>
                <a:lnTo>
                  <a:pt x="262" y="13"/>
                </a:lnTo>
                <a:lnTo>
                  <a:pt x="262" y="11"/>
                </a:lnTo>
                <a:lnTo>
                  <a:pt x="263" y="11"/>
                </a:lnTo>
                <a:lnTo>
                  <a:pt x="263" y="13"/>
                </a:lnTo>
                <a:lnTo>
                  <a:pt x="264" y="13"/>
                </a:lnTo>
                <a:lnTo>
                  <a:pt x="263" y="13"/>
                </a:lnTo>
                <a:lnTo>
                  <a:pt x="263" y="14"/>
                </a:lnTo>
                <a:close/>
                <a:moveTo>
                  <a:pt x="266" y="5"/>
                </a:moveTo>
                <a:lnTo>
                  <a:pt x="264" y="5"/>
                </a:lnTo>
                <a:lnTo>
                  <a:pt x="266" y="3"/>
                </a:lnTo>
                <a:lnTo>
                  <a:pt x="266" y="5"/>
                </a:lnTo>
                <a:close/>
                <a:moveTo>
                  <a:pt x="267" y="0"/>
                </a:moveTo>
                <a:lnTo>
                  <a:pt x="267" y="1"/>
                </a:lnTo>
                <a:lnTo>
                  <a:pt x="268" y="1"/>
                </a:lnTo>
                <a:lnTo>
                  <a:pt x="268" y="2"/>
                </a:lnTo>
                <a:lnTo>
                  <a:pt x="268" y="3"/>
                </a:lnTo>
                <a:lnTo>
                  <a:pt x="267" y="3"/>
                </a:lnTo>
                <a:lnTo>
                  <a:pt x="266" y="3"/>
                </a:lnTo>
                <a:lnTo>
                  <a:pt x="266" y="2"/>
                </a:lnTo>
                <a:lnTo>
                  <a:pt x="266" y="1"/>
                </a:lnTo>
                <a:lnTo>
                  <a:pt x="266" y="0"/>
                </a:lnTo>
                <a:lnTo>
                  <a:pt x="267" y="0"/>
                </a:lnTo>
                <a:close/>
              </a:path>
            </a:pathLst>
          </a:custGeom>
          <a:solidFill>
            <a:schemeClr val="accent1">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a:off x="2231737" y="1922663"/>
            <a:ext cx="989810" cy="858296"/>
          </a:xfrm>
          <a:custGeom>
            <a:avLst/>
            <a:gdLst>
              <a:gd name="T0" fmla="*/ 179 w 572"/>
              <a:gd name="T1" fmla="*/ 494 h 496"/>
              <a:gd name="T2" fmla="*/ 102 w 572"/>
              <a:gd name="T3" fmla="*/ 402 h 496"/>
              <a:gd name="T4" fmla="*/ 59 w 572"/>
              <a:gd name="T5" fmla="*/ 367 h 496"/>
              <a:gd name="T6" fmla="*/ 39 w 572"/>
              <a:gd name="T7" fmla="*/ 232 h 496"/>
              <a:gd name="T8" fmla="*/ 8 w 572"/>
              <a:gd name="T9" fmla="*/ 184 h 496"/>
              <a:gd name="T10" fmla="*/ 18 w 572"/>
              <a:gd name="T11" fmla="*/ 165 h 496"/>
              <a:gd name="T12" fmla="*/ 561 w 572"/>
              <a:gd name="T13" fmla="*/ 29 h 496"/>
              <a:gd name="T14" fmla="*/ 552 w 572"/>
              <a:gd name="T15" fmla="*/ 55 h 496"/>
              <a:gd name="T16" fmla="*/ 546 w 572"/>
              <a:gd name="T17" fmla="*/ 72 h 496"/>
              <a:gd name="T18" fmla="*/ 523 w 572"/>
              <a:gd name="T19" fmla="*/ 95 h 496"/>
              <a:gd name="T20" fmla="*/ 504 w 572"/>
              <a:gd name="T21" fmla="*/ 116 h 496"/>
              <a:gd name="T22" fmla="*/ 527 w 572"/>
              <a:gd name="T23" fmla="*/ 80 h 496"/>
              <a:gd name="T24" fmla="*/ 523 w 572"/>
              <a:gd name="T25" fmla="*/ 67 h 496"/>
              <a:gd name="T26" fmla="*/ 506 w 572"/>
              <a:gd name="T27" fmla="*/ 84 h 496"/>
              <a:gd name="T28" fmla="*/ 474 w 572"/>
              <a:gd name="T29" fmla="*/ 96 h 496"/>
              <a:gd name="T30" fmla="*/ 447 w 572"/>
              <a:gd name="T31" fmla="*/ 106 h 496"/>
              <a:gd name="T32" fmla="*/ 420 w 572"/>
              <a:gd name="T33" fmla="*/ 133 h 496"/>
              <a:gd name="T34" fmla="*/ 403 w 572"/>
              <a:gd name="T35" fmla="*/ 164 h 496"/>
              <a:gd name="T36" fmla="*/ 424 w 572"/>
              <a:gd name="T37" fmla="*/ 181 h 496"/>
              <a:gd name="T38" fmla="*/ 417 w 572"/>
              <a:gd name="T39" fmla="*/ 198 h 496"/>
              <a:gd name="T40" fmla="*/ 404 w 572"/>
              <a:gd name="T41" fmla="*/ 219 h 496"/>
              <a:gd name="T42" fmla="*/ 390 w 572"/>
              <a:gd name="T43" fmla="*/ 244 h 496"/>
              <a:gd name="T44" fmla="*/ 374 w 572"/>
              <a:gd name="T45" fmla="*/ 267 h 496"/>
              <a:gd name="T46" fmla="*/ 370 w 572"/>
              <a:gd name="T47" fmla="*/ 296 h 496"/>
              <a:gd name="T48" fmla="*/ 335 w 572"/>
              <a:gd name="T49" fmla="*/ 383 h 496"/>
              <a:gd name="T50" fmla="*/ 302 w 572"/>
              <a:gd name="T51" fmla="*/ 398 h 496"/>
              <a:gd name="T52" fmla="*/ 268 w 572"/>
              <a:gd name="T53" fmla="*/ 410 h 496"/>
              <a:gd name="T54" fmla="*/ 250 w 572"/>
              <a:gd name="T55" fmla="*/ 415 h 496"/>
              <a:gd name="T56" fmla="*/ 221 w 572"/>
              <a:gd name="T57" fmla="*/ 406 h 496"/>
              <a:gd name="T58" fmla="*/ 183 w 572"/>
              <a:gd name="T59" fmla="*/ 393 h 496"/>
              <a:gd name="T60" fmla="*/ 174 w 572"/>
              <a:gd name="T61" fmla="*/ 414 h 496"/>
              <a:gd name="T62" fmla="*/ 186 w 572"/>
              <a:gd name="T63" fmla="*/ 448 h 496"/>
              <a:gd name="T64" fmla="*/ 179 w 572"/>
              <a:gd name="T65" fmla="*/ 481 h 496"/>
              <a:gd name="T66" fmla="*/ 162 w 572"/>
              <a:gd name="T67" fmla="*/ 485 h 496"/>
              <a:gd name="T68" fmla="*/ 142 w 572"/>
              <a:gd name="T69" fmla="*/ 476 h 496"/>
              <a:gd name="T70" fmla="*/ 139 w 572"/>
              <a:gd name="T71" fmla="*/ 455 h 496"/>
              <a:gd name="T72" fmla="*/ 128 w 572"/>
              <a:gd name="T73" fmla="*/ 436 h 496"/>
              <a:gd name="T74" fmla="*/ 106 w 572"/>
              <a:gd name="T75" fmla="*/ 419 h 496"/>
              <a:gd name="T76" fmla="*/ 107 w 572"/>
              <a:gd name="T77" fmla="*/ 402 h 496"/>
              <a:gd name="T78" fmla="*/ 115 w 572"/>
              <a:gd name="T79" fmla="*/ 393 h 496"/>
              <a:gd name="T80" fmla="*/ 98 w 572"/>
              <a:gd name="T81" fmla="*/ 387 h 496"/>
              <a:gd name="T82" fmla="*/ 82 w 572"/>
              <a:gd name="T83" fmla="*/ 406 h 496"/>
              <a:gd name="T84" fmla="*/ 70 w 572"/>
              <a:gd name="T85" fmla="*/ 396 h 496"/>
              <a:gd name="T86" fmla="*/ 64 w 572"/>
              <a:gd name="T87" fmla="*/ 381 h 496"/>
              <a:gd name="T88" fmla="*/ 64 w 572"/>
              <a:gd name="T89" fmla="*/ 349 h 496"/>
              <a:gd name="T90" fmla="*/ 56 w 572"/>
              <a:gd name="T91" fmla="*/ 311 h 496"/>
              <a:gd name="T92" fmla="*/ 43 w 572"/>
              <a:gd name="T93" fmla="*/ 279 h 496"/>
              <a:gd name="T94" fmla="*/ 27 w 572"/>
              <a:gd name="T95" fmla="*/ 256 h 496"/>
              <a:gd name="T96" fmla="*/ 34 w 572"/>
              <a:gd name="T97" fmla="*/ 241 h 496"/>
              <a:gd name="T98" fmla="*/ 35 w 572"/>
              <a:gd name="T99" fmla="*/ 223 h 496"/>
              <a:gd name="T100" fmla="*/ 30 w 572"/>
              <a:gd name="T101" fmla="*/ 207 h 496"/>
              <a:gd name="T102" fmla="*/ 19 w 572"/>
              <a:gd name="T103" fmla="*/ 182 h 496"/>
              <a:gd name="T104" fmla="*/ 38 w 572"/>
              <a:gd name="T105" fmla="*/ 165 h 496"/>
              <a:gd name="T106" fmla="*/ 89 w 572"/>
              <a:gd name="T107" fmla="*/ 177 h 496"/>
              <a:gd name="T108" fmla="*/ 122 w 572"/>
              <a:gd name="T109" fmla="*/ 180 h 496"/>
              <a:gd name="T110" fmla="*/ 148 w 572"/>
              <a:gd name="T111" fmla="*/ 176 h 496"/>
              <a:gd name="T112" fmla="*/ 182 w 572"/>
              <a:gd name="T113" fmla="*/ 171 h 496"/>
              <a:gd name="T114" fmla="*/ 212 w 572"/>
              <a:gd name="T115" fmla="*/ 151 h 496"/>
              <a:gd name="T116" fmla="*/ 255 w 572"/>
              <a:gd name="T117" fmla="*/ 130 h 496"/>
              <a:gd name="T118" fmla="*/ 289 w 572"/>
              <a:gd name="T119" fmla="*/ 84 h 496"/>
              <a:gd name="T120" fmla="*/ 344 w 572"/>
              <a:gd name="T121" fmla="*/ 173 h 496"/>
              <a:gd name="T122" fmla="*/ 500 w 572"/>
              <a:gd name="T123" fmla="*/ 30 h 496"/>
              <a:gd name="T124" fmla="*/ 555 w 572"/>
              <a:gd name="T125" fmla="*/ 2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496">
                <a:moveTo>
                  <a:pt x="192" y="495"/>
                </a:moveTo>
                <a:lnTo>
                  <a:pt x="191" y="496"/>
                </a:lnTo>
                <a:lnTo>
                  <a:pt x="190" y="496"/>
                </a:lnTo>
                <a:lnTo>
                  <a:pt x="190" y="495"/>
                </a:lnTo>
                <a:lnTo>
                  <a:pt x="191" y="495"/>
                </a:lnTo>
                <a:lnTo>
                  <a:pt x="192" y="495"/>
                </a:lnTo>
                <a:close/>
                <a:moveTo>
                  <a:pt x="169" y="494"/>
                </a:moveTo>
                <a:lnTo>
                  <a:pt x="169" y="493"/>
                </a:lnTo>
                <a:lnTo>
                  <a:pt x="169" y="494"/>
                </a:lnTo>
                <a:close/>
                <a:moveTo>
                  <a:pt x="191" y="493"/>
                </a:moveTo>
                <a:lnTo>
                  <a:pt x="191" y="491"/>
                </a:lnTo>
                <a:lnTo>
                  <a:pt x="191" y="493"/>
                </a:lnTo>
                <a:close/>
                <a:moveTo>
                  <a:pt x="190" y="490"/>
                </a:moveTo>
                <a:lnTo>
                  <a:pt x="191" y="490"/>
                </a:lnTo>
                <a:lnTo>
                  <a:pt x="191" y="491"/>
                </a:lnTo>
                <a:lnTo>
                  <a:pt x="190" y="491"/>
                </a:lnTo>
                <a:lnTo>
                  <a:pt x="190" y="490"/>
                </a:lnTo>
                <a:lnTo>
                  <a:pt x="188" y="490"/>
                </a:lnTo>
                <a:lnTo>
                  <a:pt x="188" y="491"/>
                </a:lnTo>
                <a:lnTo>
                  <a:pt x="187" y="491"/>
                </a:lnTo>
                <a:lnTo>
                  <a:pt x="186" y="491"/>
                </a:lnTo>
                <a:lnTo>
                  <a:pt x="184" y="491"/>
                </a:lnTo>
                <a:lnTo>
                  <a:pt x="183" y="491"/>
                </a:lnTo>
                <a:lnTo>
                  <a:pt x="183" y="493"/>
                </a:lnTo>
                <a:lnTo>
                  <a:pt x="183" y="494"/>
                </a:lnTo>
                <a:lnTo>
                  <a:pt x="182" y="494"/>
                </a:lnTo>
                <a:lnTo>
                  <a:pt x="180" y="494"/>
                </a:lnTo>
                <a:lnTo>
                  <a:pt x="179" y="494"/>
                </a:lnTo>
                <a:lnTo>
                  <a:pt x="178" y="493"/>
                </a:lnTo>
                <a:lnTo>
                  <a:pt x="178" y="491"/>
                </a:lnTo>
                <a:lnTo>
                  <a:pt x="178" y="490"/>
                </a:lnTo>
                <a:lnTo>
                  <a:pt x="179" y="490"/>
                </a:lnTo>
                <a:lnTo>
                  <a:pt x="180" y="490"/>
                </a:lnTo>
                <a:lnTo>
                  <a:pt x="182" y="490"/>
                </a:lnTo>
                <a:lnTo>
                  <a:pt x="183" y="490"/>
                </a:lnTo>
                <a:lnTo>
                  <a:pt x="184" y="490"/>
                </a:lnTo>
                <a:lnTo>
                  <a:pt x="187" y="490"/>
                </a:lnTo>
                <a:lnTo>
                  <a:pt x="188" y="489"/>
                </a:lnTo>
                <a:lnTo>
                  <a:pt x="188" y="490"/>
                </a:lnTo>
                <a:lnTo>
                  <a:pt x="190" y="490"/>
                </a:lnTo>
                <a:close/>
                <a:moveTo>
                  <a:pt x="69" y="407"/>
                </a:moveTo>
                <a:lnTo>
                  <a:pt x="68" y="407"/>
                </a:lnTo>
                <a:lnTo>
                  <a:pt x="69" y="407"/>
                </a:lnTo>
                <a:close/>
                <a:moveTo>
                  <a:pt x="73" y="404"/>
                </a:moveTo>
                <a:lnTo>
                  <a:pt x="74" y="404"/>
                </a:lnTo>
                <a:lnTo>
                  <a:pt x="74" y="405"/>
                </a:lnTo>
                <a:lnTo>
                  <a:pt x="74" y="406"/>
                </a:lnTo>
                <a:lnTo>
                  <a:pt x="73" y="406"/>
                </a:lnTo>
                <a:lnTo>
                  <a:pt x="72" y="406"/>
                </a:lnTo>
                <a:lnTo>
                  <a:pt x="72" y="405"/>
                </a:lnTo>
                <a:lnTo>
                  <a:pt x="72" y="404"/>
                </a:lnTo>
                <a:lnTo>
                  <a:pt x="73" y="404"/>
                </a:lnTo>
                <a:close/>
                <a:moveTo>
                  <a:pt x="102" y="404"/>
                </a:moveTo>
                <a:lnTo>
                  <a:pt x="101" y="404"/>
                </a:lnTo>
                <a:lnTo>
                  <a:pt x="101" y="402"/>
                </a:lnTo>
                <a:lnTo>
                  <a:pt x="102" y="402"/>
                </a:lnTo>
                <a:lnTo>
                  <a:pt x="102" y="404"/>
                </a:lnTo>
                <a:close/>
                <a:moveTo>
                  <a:pt x="180" y="398"/>
                </a:moveTo>
                <a:lnTo>
                  <a:pt x="179" y="398"/>
                </a:lnTo>
                <a:lnTo>
                  <a:pt x="180" y="397"/>
                </a:lnTo>
                <a:lnTo>
                  <a:pt x="180" y="398"/>
                </a:lnTo>
                <a:close/>
                <a:moveTo>
                  <a:pt x="64" y="392"/>
                </a:moveTo>
                <a:lnTo>
                  <a:pt x="64" y="390"/>
                </a:lnTo>
                <a:lnTo>
                  <a:pt x="64" y="392"/>
                </a:lnTo>
                <a:close/>
                <a:moveTo>
                  <a:pt x="103" y="389"/>
                </a:moveTo>
                <a:lnTo>
                  <a:pt x="103" y="390"/>
                </a:lnTo>
                <a:lnTo>
                  <a:pt x="103" y="389"/>
                </a:lnTo>
                <a:lnTo>
                  <a:pt x="102" y="389"/>
                </a:lnTo>
                <a:lnTo>
                  <a:pt x="103" y="388"/>
                </a:lnTo>
                <a:lnTo>
                  <a:pt x="103" y="389"/>
                </a:lnTo>
                <a:close/>
                <a:moveTo>
                  <a:pt x="102" y="384"/>
                </a:moveTo>
                <a:lnTo>
                  <a:pt x="102" y="385"/>
                </a:lnTo>
                <a:lnTo>
                  <a:pt x="102" y="384"/>
                </a:lnTo>
                <a:close/>
                <a:moveTo>
                  <a:pt x="52" y="369"/>
                </a:moveTo>
                <a:lnTo>
                  <a:pt x="53" y="369"/>
                </a:lnTo>
                <a:lnTo>
                  <a:pt x="55" y="369"/>
                </a:lnTo>
                <a:lnTo>
                  <a:pt x="55" y="371"/>
                </a:lnTo>
                <a:lnTo>
                  <a:pt x="53" y="371"/>
                </a:lnTo>
                <a:lnTo>
                  <a:pt x="52" y="369"/>
                </a:lnTo>
                <a:lnTo>
                  <a:pt x="52" y="371"/>
                </a:lnTo>
                <a:lnTo>
                  <a:pt x="51" y="371"/>
                </a:lnTo>
                <a:lnTo>
                  <a:pt x="51" y="369"/>
                </a:lnTo>
                <a:lnTo>
                  <a:pt x="52" y="369"/>
                </a:lnTo>
                <a:close/>
                <a:moveTo>
                  <a:pt x="59" y="367"/>
                </a:moveTo>
                <a:lnTo>
                  <a:pt x="59" y="368"/>
                </a:lnTo>
                <a:lnTo>
                  <a:pt x="59" y="367"/>
                </a:lnTo>
                <a:close/>
                <a:moveTo>
                  <a:pt x="26" y="237"/>
                </a:moveTo>
                <a:lnTo>
                  <a:pt x="25" y="239"/>
                </a:lnTo>
                <a:lnTo>
                  <a:pt x="25" y="237"/>
                </a:lnTo>
                <a:lnTo>
                  <a:pt x="25" y="236"/>
                </a:lnTo>
                <a:lnTo>
                  <a:pt x="26" y="236"/>
                </a:lnTo>
                <a:lnTo>
                  <a:pt x="26" y="237"/>
                </a:lnTo>
                <a:close/>
                <a:moveTo>
                  <a:pt x="33" y="237"/>
                </a:moveTo>
                <a:lnTo>
                  <a:pt x="31" y="239"/>
                </a:lnTo>
                <a:lnTo>
                  <a:pt x="33" y="239"/>
                </a:lnTo>
                <a:lnTo>
                  <a:pt x="34" y="239"/>
                </a:lnTo>
                <a:lnTo>
                  <a:pt x="35" y="239"/>
                </a:lnTo>
                <a:lnTo>
                  <a:pt x="36" y="240"/>
                </a:lnTo>
                <a:lnTo>
                  <a:pt x="35" y="240"/>
                </a:lnTo>
                <a:lnTo>
                  <a:pt x="34" y="240"/>
                </a:lnTo>
                <a:lnTo>
                  <a:pt x="33" y="240"/>
                </a:lnTo>
                <a:lnTo>
                  <a:pt x="30" y="240"/>
                </a:lnTo>
                <a:lnTo>
                  <a:pt x="30" y="239"/>
                </a:lnTo>
                <a:lnTo>
                  <a:pt x="31" y="239"/>
                </a:lnTo>
                <a:lnTo>
                  <a:pt x="31" y="237"/>
                </a:lnTo>
                <a:lnTo>
                  <a:pt x="31" y="236"/>
                </a:lnTo>
                <a:lnTo>
                  <a:pt x="31" y="237"/>
                </a:lnTo>
                <a:lnTo>
                  <a:pt x="33" y="237"/>
                </a:lnTo>
                <a:close/>
                <a:moveTo>
                  <a:pt x="39" y="233"/>
                </a:moveTo>
                <a:lnTo>
                  <a:pt x="38" y="233"/>
                </a:lnTo>
                <a:lnTo>
                  <a:pt x="38" y="232"/>
                </a:lnTo>
                <a:lnTo>
                  <a:pt x="39" y="232"/>
                </a:lnTo>
                <a:lnTo>
                  <a:pt x="39" y="233"/>
                </a:lnTo>
                <a:close/>
                <a:moveTo>
                  <a:pt x="33" y="229"/>
                </a:moveTo>
                <a:lnTo>
                  <a:pt x="33" y="231"/>
                </a:lnTo>
                <a:lnTo>
                  <a:pt x="34" y="231"/>
                </a:lnTo>
                <a:lnTo>
                  <a:pt x="33" y="231"/>
                </a:lnTo>
                <a:lnTo>
                  <a:pt x="33" y="232"/>
                </a:lnTo>
                <a:lnTo>
                  <a:pt x="31" y="232"/>
                </a:lnTo>
                <a:lnTo>
                  <a:pt x="31" y="233"/>
                </a:lnTo>
                <a:lnTo>
                  <a:pt x="30" y="235"/>
                </a:lnTo>
                <a:lnTo>
                  <a:pt x="29" y="235"/>
                </a:lnTo>
                <a:lnTo>
                  <a:pt x="27" y="235"/>
                </a:lnTo>
                <a:lnTo>
                  <a:pt x="27" y="233"/>
                </a:lnTo>
                <a:lnTo>
                  <a:pt x="27" y="232"/>
                </a:lnTo>
                <a:lnTo>
                  <a:pt x="27" y="231"/>
                </a:lnTo>
                <a:lnTo>
                  <a:pt x="27" y="229"/>
                </a:lnTo>
                <a:lnTo>
                  <a:pt x="29" y="229"/>
                </a:lnTo>
                <a:lnTo>
                  <a:pt x="30" y="229"/>
                </a:lnTo>
                <a:lnTo>
                  <a:pt x="31" y="229"/>
                </a:lnTo>
                <a:lnTo>
                  <a:pt x="33" y="229"/>
                </a:lnTo>
                <a:close/>
                <a:moveTo>
                  <a:pt x="410" y="214"/>
                </a:moveTo>
                <a:lnTo>
                  <a:pt x="408" y="214"/>
                </a:lnTo>
                <a:lnTo>
                  <a:pt x="410" y="214"/>
                </a:lnTo>
                <a:close/>
                <a:moveTo>
                  <a:pt x="410" y="214"/>
                </a:moveTo>
                <a:lnTo>
                  <a:pt x="411" y="212"/>
                </a:lnTo>
                <a:lnTo>
                  <a:pt x="411" y="214"/>
                </a:lnTo>
                <a:lnTo>
                  <a:pt x="410" y="214"/>
                </a:lnTo>
                <a:close/>
                <a:moveTo>
                  <a:pt x="9" y="184"/>
                </a:moveTo>
                <a:lnTo>
                  <a:pt x="8" y="184"/>
                </a:lnTo>
                <a:lnTo>
                  <a:pt x="8" y="182"/>
                </a:lnTo>
                <a:lnTo>
                  <a:pt x="8" y="181"/>
                </a:lnTo>
                <a:lnTo>
                  <a:pt x="9" y="181"/>
                </a:lnTo>
                <a:lnTo>
                  <a:pt x="10" y="181"/>
                </a:lnTo>
                <a:lnTo>
                  <a:pt x="12" y="181"/>
                </a:lnTo>
                <a:lnTo>
                  <a:pt x="10" y="182"/>
                </a:lnTo>
                <a:lnTo>
                  <a:pt x="9" y="184"/>
                </a:lnTo>
                <a:close/>
                <a:moveTo>
                  <a:pt x="1" y="165"/>
                </a:moveTo>
                <a:lnTo>
                  <a:pt x="2" y="165"/>
                </a:lnTo>
                <a:lnTo>
                  <a:pt x="4" y="165"/>
                </a:lnTo>
                <a:lnTo>
                  <a:pt x="5" y="167"/>
                </a:lnTo>
                <a:lnTo>
                  <a:pt x="4" y="167"/>
                </a:lnTo>
                <a:lnTo>
                  <a:pt x="4" y="169"/>
                </a:lnTo>
                <a:lnTo>
                  <a:pt x="4" y="171"/>
                </a:lnTo>
                <a:lnTo>
                  <a:pt x="4" y="172"/>
                </a:lnTo>
                <a:lnTo>
                  <a:pt x="2" y="173"/>
                </a:lnTo>
                <a:lnTo>
                  <a:pt x="1" y="173"/>
                </a:lnTo>
                <a:lnTo>
                  <a:pt x="1" y="172"/>
                </a:lnTo>
                <a:lnTo>
                  <a:pt x="1" y="168"/>
                </a:lnTo>
                <a:lnTo>
                  <a:pt x="0" y="168"/>
                </a:lnTo>
                <a:lnTo>
                  <a:pt x="0" y="167"/>
                </a:lnTo>
                <a:lnTo>
                  <a:pt x="0" y="165"/>
                </a:lnTo>
                <a:lnTo>
                  <a:pt x="1" y="164"/>
                </a:lnTo>
                <a:lnTo>
                  <a:pt x="1" y="165"/>
                </a:lnTo>
                <a:close/>
                <a:moveTo>
                  <a:pt x="18" y="165"/>
                </a:moveTo>
                <a:lnTo>
                  <a:pt x="18" y="164"/>
                </a:lnTo>
                <a:lnTo>
                  <a:pt x="19" y="164"/>
                </a:lnTo>
                <a:lnTo>
                  <a:pt x="18" y="165"/>
                </a:lnTo>
                <a:close/>
                <a:moveTo>
                  <a:pt x="421" y="134"/>
                </a:moveTo>
                <a:lnTo>
                  <a:pt x="421" y="133"/>
                </a:lnTo>
                <a:lnTo>
                  <a:pt x="421" y="134"/>
                </a:lnTo>
                <a:close/>
                <a:moveTo>
                  <a:pt x="518" y="80"/>
                </a:moveTo>
                <a:lnTo>
                  <a:pt x="517" y="82"/>
                </a:lnTo>
                <a:lnTo>
                  <a:pt x="518" y="80"/>
                </a:lnTo>
                <a:close/>
                <a:moveTo>
                  <a:pt x="552" y="28"/>
                </a:moveTo>
                <a:lnTo>
                  <a:pt x="554" y="28"/>
                </a:lnTo>
                <a:lnTo>
                  <a:pt x="554" y="29"/>
                </a:lnTo>
                <a:lnTo>
                  <a:pt x="555" y="29"/>
                </a:lnTo>
                <a:lnTo>
                  <a:pt x="556" y="30"/>
                </a:lnTo>
                <a:lnTo>
                  <a:pt x="556" y="32"/>
                </a:lnTo>
                <a:lnTo>
                  <a:pt x="557" y="32"/>
                </a:lnTo>
                <a:lnTo>
                  <a:pt x="559" y="32"/>
                </a:lnTo>
                <a:lnTo>
                  <a:pt x="559" y="30"/>
                </a:lnTo>
                <a:lnTo>
                  <a:pt x="559" y="29"/>
                </a:lnTo>
                <a:lnTo>
                  <a:pt x="559" y="28"/>
                </a:lnTo>
                <a:lnTo>
                  <a:pt x="559" y="27"/>
                </a:lnTo>
                <a:lnTo>
                  <a:pt x="560" y="27"/>
                </a:lnTo>
                <a:lnTo>
                  <a:pt x="560" y="25"/>
                </a:lnTo>
                <a:lnTo>
                  <a:pt x="560" y="24"/>
                </a:lnTo>
                <a:lnTo>
                  <a:pt x="561" y="24"/>
                </a:lnTo>
                <a:lnTo>
                  <a:pt x="561" y="25"/>
                </a:lnTo>
                <a:lnTo>
                  <a:pt x="563" y="25"/>
                </a:lnTo>
                <a:lnTo>
                  <a:pt x="563" y="27"/>
                </a:lnTo>
                <a:lnTo>
                  <a:pt x="561" y="27"/>
                </a:lnTo>
                <a:lnTo>
                  <a:pt x="561" y="28"/>
                </a:lnTo>
                <a:lnTo>
                  <a:pt x="561" y="29"/>
                </a:lnTo>
                <a:lnTo>
                  <a:pt x="560" y="30"/>
                </a:lnTo>
                <a:lnTo>
                  <a:pt x="560" y="32"/>
                </a:lnTo>
                <a:lnTo>
                  <a:pt x="560" y="33"/>
                </a:lnTo>
                <a:lnTo>
                  <a:pt x="560" y="34"/>
                </a:lnTo>
                <a:lnTo>
                  <a:pt x="559" y="36"/>
                </a:lnTo>
                <a:lnTo>
                  <a:pt x="559" y="37"/>
                </a:lnTo>
                <a:lnTo>
                  <a:pt x="559" y="38"/>
                </a:lnTo>
                <a:lnTo>
                  <a:pt x="559" y="40"/>
                </a:lnTo>
                <a:lnTo>
                  <a:pt x="557" y="40"/>
                </a:lnTo>
                <a:lnTo>
                  <a:pt x="557" y="41"/>
                </a:lnTo>
                <a:lnTo>
                  <a:pt x="556" y="41"/>
                </a:lnTo>
                <a:lnTo>
                  <a:pt x="555" y="41"/>
                </a:lnTo>
                <a:lnTo>
                  <a:pt x="555" y="42"/>
                </a:lnTo>
                <a:lnTo>
                  <a:pt x="554" y="44"/>
                </a:lnTo>
                <a:lnTo>
                  <a:pt x="552" y="45"/>
                </a:lnTo>
                <a:lnTo>
                  <a:pt x="551" y="46"/>
                </a:lnTo>
                <a:lnTo>
                  <a:pt x="550" y="46"/>
                </a:lnTo>
                <a:lnTo>
                  <a:pt x="550" y="47"/>
                </a:lnTo>
                <a:lnTo>
                  <a:pt x="551" y="49"/>
                </a:lnTo>
                <a:lnTo>
                  <a:pt x="551" y="50"/>
                </a:lnTo>
                <a:lnTo>
                  <a:pt x="550" y="50"/>
                </a:lnTo>
                <a:lnTo>
                  <a:pt x="548" y="51"/>
                </a:lnTo>
                <a:lnTo>
                  <a:pt x="548" y="53"/>
                </a:lnTo>
                <a:lnTo>
                  <a:pt x="548" y="54"/>
                </a:lnTo>
                <a:lnTo>
                  <a:pt x="548" y="55"/>
                </a:lnTo>
                <a:lnTo>
                  <a:pt x="550" y="55"/>
                </a:lnTo>
                <a:lnTo>
                  <a:pt x="551" y="55"/>
                </a:lnTo>
                <a:lnTo>
                  <a:pt x="552" y="55"/>
                </a:lnTo>
                <a:lnTo>
                  <a:pt x="554" y="54"/>
                </a:lnTo>
                <a:lnTo>
                  <a:pt x="555" y="55"/>
                </a:lnTo>
                <a:lnTo>
                  <a:pt x="556" y="54"/>
                </a:lnTo>
                <a:lnTo>
                  <a:pt x="556" y="53"/>
                </a:lnTo>
                <a:lnTo>
                  <a:pt x="557" y="53"/>
                </a:lnTo>
                <a:lnTo>
                  <a:pt x="560" y="51"/>
                </a:lnTo>
                <a:lnTo>
                  <a:pt x="560" y="53"/>
                </a:lnTo>
                <a:lnTo>
                  <a:pt x="559" y="54"/>
                </a:lnTo>
                <a:lnTo>
                  <a:pt x="557" y="57"/>
                </a:lnTo>
                <a:lnTo>
                  <a:pt x="557" y="58"/>
                </a:lnTo>
                <a:lnTo>
                  <a:pt x="556" y="58"/>
                </a:lnTo>
                <a:lnTo>
                  <a:pt x="556" y="59"/>
                </a:lnTo>
                <a:lnTo>
                  <a:pt x="555" y="61"/>
                </a:lnTo>
                <a:lnTo>
                  <a:pt x="555" y="59"/>
                </a:lnTo>
                <a:lnTo>
                  <a:pt x="554" y="61"/>
                </a:lnTo>
                <a:lnTo>
                  <a:pt x="554" y="62"/>
                </a:lnTo>
                <a:lnTo>
                  <a:pt x="554" y="63"/>
                </a:lnTo>
                <a:lnTo>
                  <a:pt x="552" y="63"/>
                </a:lnTo>
                <a:lnTo>
                  <a:pt x="552" y="64"/>
                </a:lnTo>
                <a:lnTo>
                  <a:pt x="554" y="66"/>
                </a:lnTo>
                <a:lnTo>
                  <a:pt x="554" y="67"/>
                </a:lnTo>
                <a:lnTo>
                  <a:pt x="554" y="68"/>
                </a:lnTo>
                <a:lnTo>
                  <a:pt x="552" y="68"/>
                </a:lnTo>
                <a:lnTo>
                  <a:pt x="551" y="70"/>
                </a:lnTo>
                <a:lnTo>
                  <a:pt x="550" y="71"/>
                </a:lnTo>
                <a:lnTo>
                  <a:pt x="548" y="71"/>
                </a:lnTo>
                <a:lnTo>
                  <a:pt x="547" y="72"/>
                </a:lnTo>
                <a:lnTo>
                  <a:pt x="546" y="72"/>
                </a:lnTo>
                <a:lnTo>
                  <a:pt x="546" y="74"/>
                </a:lnTo>
                <a:lnTo>
                  <a:pt x="546" y="75"/>
                </a:lnTo>
                <a:lnTo>
                  <a:pt x="544" y="75"/>
                </a:lnTo>
                <a:lnTo>
                  <a:pt x="543" y="78"/>
                </a:lnTo>
                <a:lnTo>
                  <a:pt x="542" y="78"/>
                </a:lnTo>
                <a:lnTo>
                  <a:pt x="540" y="78"/>
                </a:lnTo>
                <a:lnTo>
                  <a:pt x="539" y="78"/>
                </a:lnTo>
                <a:lnTo>
                  <a:pt x="539" y="79"/>
                </a:lnTo>
                <a:lnTo>
                  <a:pt x="538" y="79"/>
                </a:lnTo>
                <a:lnTo>
                  <a:pt x="538" y="80"/>
                </a:lnTo>
                <a:lnTo>
                  <a:pt x="537" y="80"/>
                </a:lnTo>
                <a:lnTo>
                  <a:pt x="537" y="82"/>
                </a:lnTo>
                <a:lnTo>
                  <a:pt x="535" y="82"/>
                </a:lnTo>
                <a:lnTo>
                  <a:pt x="535" y="83"/>
                </a:lnTo>
                <a:lnTo>
                  <a:pt x="534" y="84"/>
                </a:lnTo>
                <a:lnTo>
                  <a:pt x="533" y="84"/>
                </a:lnTo>
                <a:lnTo>
                  <a:pt x="533" y="85"/>
                </a:lnTo>
                <a:lnTo>
                  <a:pt x="533" y="88"/>
                </a:lnTo>
                <a:lnTo>
                  <a:pt x="531" y="88"/>
                </a:lnTo>
                <a:lnTo>
                  <a:pt x="531" y="89"/>
                </a:lnTo>
                <a:lnTo>
                  <a:pt x="530" y="89"/>
                </a:lnTo>
                <a:lnTo>
                  <a:pt x="529" y="89"/>
                </a:lnTo>
                <a:lnTo>
                  <a:pt x="527" y="89"/>
                </a:lnTo>
                <a:lnTo>
                  <a:pt x="527" y="91"/>
                </a:lnTo>
                <a:lnTo>
                  <a:pt x="526" y="92"/>
                </a:lnTo>
                <a:lnTo>
                  <a:pt x="525" y="93"/>
                </a:lnTo>
                <a:lnTo>
                  <a:pt x="525" y="95"/>
                </a:lnTo>
                <a:lnTo>
                  <a:pt x="523" y="95"/>
                </a:lnTo>
                <a:lnTo>
                  <a:pt x="522" y="95"/>
                </a:lnTo>
                <a:lnTo>
                  <a:pt x="522" y="96"/>
                </a:lnTo>
                <a:lnTo>
                  <a:pt x="522" y="97"/>
                </a:lnTo>
                <a:lnTo>
                  <a:pt x="522" y="99"/>
                </a:lnTo>
                <a:lnTo>
                  <a:pt x="522" y="100"/>
                </a:lnTo>
                <a:lnTo>
                  <a:pt x="523" y="101"/>
                </a:lnTo>
                <a:lnTo>
                  <a:pt x="522" y="101"/>
                </a:lnTo>
                <a:lnTo>
                  <a:pt x="522" y="102"/>
                </a:lnTo>
                <a:lnTo>
                  <a:pt x="521" y="102"/>
                </a:lnTo>
                <a:lnTo>
                  <a:pt x="519" y="104"/>
                </a:lnTo>
                <a:lnTo>
                  <a:pt x="518" y="105"/>
                </a:lnTo>
                <a:lnTo>
                  <a:pt x="518" y="106"/>
                </a:lnTo>
                <a:lnTo>
                  <a:pt x="518" y="108"/>
                </a:lnTo>
                <a:lnTo>
                  <a:pt x="517" y="108"/>
                </a:lnTo>
                <a:lnTo>
                  <a:pt x="516" y="108"/>
                </a:lnTo>
                <a:lnTo>
                  <a:pt x="516" y="109"/>
                </a:lnTo>
                <a:lnTo>
                  <a:pt x="514" y="109"/>
                </a:lnTo>
                <a:lnTo>
                  <a:pt x="514" y="110"/>
                </a:lnTo>
                <a:lnTo>
                  <a:pt x="513" y="110"/>
                </a:lnTo>
                <a:lnTo>
                  <a:pt x="513" y="112"/>
                </a:lnTo>
                <a:lnTo>
                  <a:pt x="512" y="110"/>
                </a:lnTo>
                <a:lnTo>
                  <a:pt x="510" y="110"/>
                </a:lnTo>
                <a:lnTo>
                  <a:pt x="509" y="112"/>
                </a:lnTo>
                <a:lnTo>
                  <a:pt x="509" y="113"/>
                </a:lnTo>
                <a:lnTo>
                  <a:pt x="509" y="114"/>
                </a:lnTo>
                <a:lnTo>
                  <a:pt x="506" y="116"/>
                </a:lnTo>
                <a:lnTo>
                  <a:pt x="505" y="116"/>
                </a:lnTo>
                <a:lnTo>
                  <a:pt x="504" y="116"/>
                </a:lnTo>
                <a:lnTo>
                  <a:pt x="504" y="114"/>
                </a:lnTo>
                <a:lnTo>
                  <a:pt x="505" y="114"/>
                </a:lnTo>
                <a:lnTo>
                  <a:pt x="505" y="113"/>
                </a:lnTo>
                <a:lnTo>
                  <a:pt x="505" y="112"/>
                </a:lnTo>
                <a:lnTo>
                  <a:pt x="506" y="110"/>
                </a:lnTo>
                <a:lnTo>
                  <a:pt x="506" y="109"/>
                </a:lnTo>
                <a:lnTo>
                  <a:pt x="508" y="108"/>
                </a:lnTo>
                <a:lnTo>
                  <a:pt x="508" y="105"/>
                </a:lnTo>
                <a:lnTo>
                  <a:pt x="509" y="105"/>
                </a:lnTo>
                <a:lnTo>
                  <a:pt x="509" y="104"/>
                </a:lnTo>
                <a:lnTo>
                  <a:pt x="510" y="102"/>
                </a:lnTo>
                <a:lnTo>
                  <a:pt x="512" y="101"/>
                </a:lnTo>
                <a:lnTo>
                  <a:pt x="512" y="100"/>
                </a:lnTo>
                <a:lnTo>
                  <a:pt x="513" y="99"/>
                </a:lnTo>
                <a:lnTo>
                  <a:pt x="514" y="97"/>
                </a:lnTo>
                <a:lnTo>
                  <a:pt x="516" y="96"/>
                </a:lnTo>
                <a:lnTo>
                  <a:pt x="517" y="95"/>
                </a:lnTo>
                <a:lnTo>
                  <a:pt x="517" y="93"/>
                </a:lnTo>
                <a:lnTo>
                  <a:pt x="518" y="93"/>
                </a:lnTo>
                <a:lnTo>
                  <a:pt x="519" y="93"/>
                </a:lnTo>
                <a:lnTo>
                  <a:pt x="519" y="92"/>
                </a:lnTo>
                <a:lnTo>
                  <a:pt x="521" y="92"/>
                </a:lnTo>
                <a:lnTo>
                  <a:pt x="522" y="89"/>
                </a:lnTo>
                <a:lnTo>
                  <a:pt x="526" y="87"/>
                </a:lnTo>
                <a:lnTo>
                  <a:pt x="527" y="84"/>
                </a:lnTo>
                <a:lnTo>
                  <a:pt x="527" y="83"/>
                </a:lnTo>
                <a:lnTo>
                  <a:pt x="527" y="82"/>
                </a:lnTo>
                <a:lnTo>
                  <a:pt x="527" y="80"/>
                </a:lnTo>
                <a:lnTo>
                  <a:pt x="527" y="78"/>
                </a:lnTo>
                <a:lnTo>
                  <a:pt x="529" y="75"/>
                </a:lnTo>
                <a:lnTo>
                  <a:pt x="530" y="75"/>
                </a:lnTo>
                <a:lnTo>
                  <a:pt x="531" y="74"/>
                </a:lnTo>
                <a:lnTo>
                  <a:pt x="533" y="74"/>
                </a:lnTo>
                <a:lnTo>
                  <a:pt x="534" y="72"/>
                </a:lnTo>
                <a:lnTo>
                  <a:pt x="535" y="71"/>
                </a:lnTo>
                <a:lnTo>
                  <a:pt x="535" y="70"/>
                </a:lnTo>
                <a:lnTo>
                  <a:pt x="537" y="68"/>
                </a:lnTo>
                <a:lnTo>
                  <a:pt x="538" y="67"/>
                </a:lnTo>
                <a:lnTo>
                  <a:pt x="537" y="67"/>
                </a:lnTo>
                <a:lnTo>
                  <a:pt x="538" y="66"/>
                </a:lnTo>
                <a:lnTo>
                  <a:pt x="538" y="64"/>
                </a:lnTo>
                <a:lnTo>
                  <a:pt x="539" y="63"/>
                </a:lnTo>
                <a:lnTo>
                  <a:pt x="538" y="63"/>
                </a:lnTo>
                <a:lnTo>
                  <a:pt x="537" y="63"/>
                </a:lnTo>
                <a:lnTo>
                  <a:pt x="535" y="63"/>
                </a:lnTo>
                <a:lnTo>
                  <a:pt x="534" y="63"/>
                </a:lnTo>
                <a:lnTo>
                  <a:pt x="533" y="63"/>
                </a:lnTo>
                <a:lnTo>
                  <a:pt x="531" y="63"/>
                </a:lnTo>
                <a:lnTo>
                  <a:pt x="531" y="62"/>
                </a:lnTo>
                <a:lnTo>
                  <a:pt x="530" y="62"/>
                </a:lnTo>
                <a:lnTo>
                  <a:pt x="527" y="62"/>
                </a:lnTo>
                <a:lnTo>
                  <a:pt x="526" y="63"/>
                </a:lnTo>
                <a:lnTo>
                  <a:pt x="526" y="64"/>
                </a:lnTo>
                <a:lnTo>
                  <a:pt x="526" y="66"/>
                </a:lnTo>
                <a:lnTo>
                  <a:pt x="526" y="67"/>
                </a:lnTo>
                <a:lnTo>
                  <a:pt x="523" y="67"/>
                </a:lnTo>
                <a:lnTo>
                  <a:pt x="522" y="67"/>
                </a:lnTo>
                <a:lnTo>
                  <a:pt x="523" y="67"/>
                </a:lnTo>
                <a:lnTo>
                  <a:pt x="523" y="68"/>
                </a:lnTo>
                <a:lnTo>
                  <a:pt x="522" y="68"/>
                </a:lnTo>
                <a:lnTo>
                  <a:pt x="522" y="70"/>
                </a:lnTo>
                <a:lnTo>
                  <a:pt x="521" y="71"/>
                </a:lnTo>
                <a:lnTo>
                  <a:pt x="521" y="72"/>
                </a:lnTo>
                <a:lnTo>
                  <a:pt x="522" y="74"/>
                </a:lnTo>
                <a:lnTo>
                  <a:pt x="522" y="75"/>
                </a:lnTo>
                <a:lnTo>
                  <a:pt x="522" y="76"/>
                </a:lnTo>
                <a:lnTo>
                  <a:pt x="523" y="78"/>
                </a:lnTo>
                <a:lnTo>
                  <a:pt x="525" y="79"/>
                </a:lnTo>
                <a:lnTo>
                  <a:pt x="523" y="79"/>
                </a:lnTo>
                <a:lnTo>
                  <a:pt x="521" y="79"/>
                </a:lnTo>
                <a:lnTo>
                  <a:pt x="519" y="79"/>
                </a:lnTo>
                <a:lnTo>
                  <a:pt x="518" y="79"/>
                </a:lnTo>
                <a:lnTo>
                  <a:pt x="518" y="80"/>
                </a:lnTo>
                <a:lnTo>
                  <a:pt x="517" y="80"/>
                </a:lnTo>
                <a:lnTo>
                  <a:pt x="517" y="82"/>
                </a:lnTo>
                <a:lnTo>
                  <a:pt x="516" y="83"/>
                </a:lnTo>
                <a:lnTo>
                  <a:pt x="514" y="83"/>
                </a:lnTo>
                <a:lnTo>
                  <a:pt x="514" y="82"/>
                </a:lnTo>
                <a:lnTo>
                  <a:pt x="513" y="82"/>
                </a:lnTo>
                <a:lnTo>
                  <a:pt x="512" y="82"/>
                </a:lnTo>
                <a:lnTo>
                  <a:pt x="510" y="82"/>
                </a:lnTo>
                <a:lnTo>
                  <a:pt x="510" y="83"/>
                </a:lnTo>
                <a:lnTo>
                  <a:pt x="509" y="83"/>
                </a:lnTo>
                <a:lnTo>
                  <a:pt x="506" y="84"/>
                </a:lnTo>
                <a:lnTo>
                  <a:pt x="505" y="84"/>
                </a:lnTo>
                <a:lnTo>
                  <a:pt x="505" y="85"/>
                </a:lnTo>
                <a:lnTo>
                  <a:pt x="504" y="85"/>
                </a:lnTo>
                <a:lnTo>
                  <a:pt x="502" y="87"/>
                </a:lnTo>
                <a:lnTo>
                  <a:pt x="501" y="88"/>
                </a:lnTo>
                <a:lnTo>
                  <a:pt x="501" y="89"/>
                </a:lnTo>
                <a:lnTo>
                  <a:pt x="500" y="91"/>
                </a:lnTo>
                <a:lnTo>
                  <a:pt x="499" y="91"/>
                </a:lnTo>
                <a:lnTo>
                  <a:pt x="499" y="92"/>
                </a:lnTo>
                <a:lnTo>
                  <a:pt x="496" y="92"/>
                </a:lnTo>
                <a:lnTo>
                  <a:pt x="495" y="92"/>
                </a:lnTo>
                <a:lnTo>
                  <a:pt x="493" y="92"/>
                </a:lnTo>
                <a:lnTo>
                  <a:pt x="493" y="93"/>
                </a:lnTo>
                <a:lnTo>
                  <a:pt x="492" y="93"/>
                </a:lnTo>
                <a:lnTo>
                  <a:pt x="491" y="93"/>
                </a:lnTo>
                <a:lnTo>
                  <a:pt x="489" y="93"/>
                </a:lnTo>
                <a:lnTo>
                  <a:pt x="488" y="93"/>
                </a:lnTo>
                <a:lnTo>
                  <a:pt x="487" y="93"/>
                </a:lnTo>
                <a:lnTo>
                  <a:pt x="485" y="93"/>
                </a:lnTo>
                <a:lnTo>
                  <a:pt x="483" y="93"/>
                </a:lnTo>
                <a:lnTo>
                  <a:pt x="482" y="93"/>
                </a:lnTo>
                <a:lnTo>
                  <a:pt x="480" y="93"/>
                </a:lnTo>
                <a:lnTo>
                  <a:pt x="479" y="93"/>
                </a:lnTo>
                <a:lnTo>
                  <a:pt x="478" y="95"/>
                </a:lnTo>
                <a:lnTo>
                  <a:pt x="476" y="95"/>
                </a:lnTo>
                <a:lnTo>
                  <a:pt x="476" y="96"/>
                </a:lnTo>
                <a:lnTo>
                  <a:pt x="475" y="96"/>
                </a:lnTo>
                <a:lnTo>
                  <a:pt x="474" y="96"/>
                </a:lnTo>
                <a:lnTo>
                  <a:pt x="474" y="97"/>
                </a:lnTo>
                <a:lnTo>
                  <a:pt x="474" y="99"/>
                </a:lnTo>
                <a:lnTo>
                  <a:pt x="472" y="99"/>
                </a:lnTo>
                <a:lnTo>
                  <a:pt x="471" y="99"/>
                </a:lnTo>
                <a:lnTo>
                  <a:pt x="471" y="100"/>
                </a:lnTo>
                <a:lnTo>
                  <a:pt x="470" y="100"/>
                </a:lnTo>
                <a:lnTo>
                  <a:pt x="470" y="101"/>
                </a:lnTo>
                <a:lnTo>
                  <a:pt x="468" y="101"/>
                </a:lnTo>
                <a:lnTo>
                  <a:pt x="467" y="101"/>
                </a:lnTo>
                <a:lnTo>
                  <a:pt x="466" y="104"/>
                </a:lnTo>
                <a:lnTo>
                  <a:pt x="466" y="102"/>
                </a:lnTo>
                <a:lnTo>
                  <a:pt x="465" y="102"/>
                </a:lnTo>
                <a:lnTo>
                  <a:pt x="463" y="102"/>
                </a:lnTo>
                <a:lnTo>
                  <a:pt x="462" y="104"/>
                </a:lnTo>
                <a:lnTo>
                  <a:pt x="461" y="104"/>
                </a:lnTo>
                <a:lnTo>
                  <a:pt x="461" y="105"/>
                </a:lnTo>
                <a:lnTo>
                  <a:pt x="459" y="106"/>
                </a:lnTo>
                <a:lnTo>
                  <a:pt x="458" y="106"/>
                </a:lnTo>
                <a:lnTo>
                  <a:pt x="457" y="108"/>
                </a:lnTo>
                <a:lnTo>
                  <a:pt x="455" y="108"/>
                </a:lnTo>
                <a:lnTo>
                  <a:pt x="455" y="106"/>
                </a:lnTo>
                <a:lnTo>
                  <a:pt x="454" y="105"/>
                </a:lnTo>
                <a:lnTo>
                  <a:pt x="453" y="105"/>
                </a:lnTo>
                <a:lnTo>
                  <a:pt x="451" y="105"/>
                </a:lnTo>
                <a:lnTo>
                  <a:pt x="450" y="105"/>
                </a:lnTo>
                <a:lnTo>
                  <a:pt x="449" y="105"/>
                </a:lnTo>
                <a:lnTo>
                  <a:pt x="449" y="106"/>
                </a:lnTo>
                <a:lnTo>
                  <a:pt x="447" y="106"/>
                </a:lnTo>
                <a:lnTo>
                  <a:pt x="445" y="109"/>
                </a:lnTo>
                <a:lnTo>
                  <a:pt x="445" y="110"/>
                </a:lnTo>
                <a:lnTo>
                  <a:pt x="444" y="110"/>
                </a:lnTo>
                <a:lnTo>
                  <a:pt x="444" y="112"/>
                </a:lnTo>
                <a:lnTo>
                  <a:pt x="442" y="113"/>
                </a:lnTo>
                <a:lnTo>
                  <a:pt x="441" y="113"/>
                </a:lnTo>
                <a:lnTo>
                  <a:pt x="438" y="114"/>
                </a:lnTo>
                <a:lnTo>
                  <a:pt x="437" y="116"/>
                </a:lnTo>
                <a:lnTo>
                  <a:pt x="437" y="117"/>
                </a:lnTo>
                <a:lnTo>
                  <a:pt x="436" y="118"/>
                </a:lnTo>
                <a:lnTo>
                  <a:pt x="434" y="118"/>
                </a:lnTo>
                <a:lnTo>
                  <a:pt x="432" y="119"/>
                </a:lnTo>
                <a:lnTo>
                  <a:pt x="430" y="121"/>
                </a:lnTo>
                <a:lnTo>
                  <a:pt x="429" y="122"/>
                </a:lnTo>
                <a:lnTo>
                  <a:pt x="428" y="123"/>
                </a:lnTo>
                <a:lnTo>
                  <a:pt x="427" y="125"/>
                </a:lnTo>
                <a:lnTo>
                  <a:pt x="427" y="126"/>
                </a:lnTo>
                <a:lnTo>
                  <a:pt x="428" y="126"/>
                </a:lnTo>
                <a:lnTo>
                  <a:pt x="428" y="127"/>
                </a:lnTo>
                <a:lnTo>
                  <a:pt x="428" y="129"/>
                </a:lnTo>
                <a:lnTo>
                  <a:pt x="427" y="129"/>
                </a:lnTo>
                <a:lnTo>
                  <a:pt x="425" y="130"/>
                </a:lnTo>
                <a:lnTo>
                  <a:pt x="423" y="130"/>
                </a:lnTo>
                <a:lnTo>
                  <a:pt x="421" y="130"/>
                </a:lnTo>
                <a:lnTo>
                  <a:pt x="420" y="131"/>
                </a:lnTo>
                <a:lnTo>
                  <a:pt x="420" y="133"/>
                </a:lnTo>
                <a:lnTo>
                  <a:pt x="420" y="134"/>
                </a:lnTo>
                <a:lnTo>
                  <a:pt x="420" y="133"/>
                </a:lnTo>
                <a:lnTo>
                  <a:pt x="419" y="134"/>
                </a:lnTo>
                <a:lnTo>
                  <a:pt x="417" y="134"/>
                </a:lnTo>
                <a:lnTo>
                  <a:pt x="416" y="134"/>
                </a:lnTo>
                <a:lnTo>
                  <a:pt x="416" y="135"/>
                </a:lnTo>
                <a:lnTo>
                  <a:pt x="416" y="136"/>
                </a:lnTo>
                <a:lnTo>
                  <a:pt x="415" y="136"/>
                </a:lnTo>
                <a:lnTo>
                  <a:pt x="415" y="138"/>
                </a:lnTo>
                <a:lnTo>
                  <a:pt x="412" y="138"/>
                </a:lnTo>
                <a:lnTo>
                  <a:pt x="411" y="139"/>
                </a:lnTo>
                <a:lnTo>
                  <a:pt x="410" y="139"/>
                </a:lnTo>
                <a:lnTo>
                  <a:pt x="410" y="140"/>
                </a:lnTo>
                <a:lnTo>
                  <a:pt x="408" y="142"/>
                </a:lnTo>
                <a:lnTo>
                  <a:pt x="408" y="143"/>
                </a:lnTo>
                <a:lnTo>
                  <a:pt x="407" y="143"/>
                </a:lnTo>
                <a:lnTo>
                  <a:pt x="406" y="143"/>
                </a:lnTo>
                <a:lnTo>
                  <a:pt x="406" y="144"/>
                </a:lnTo>
                <a:lnTo>
                  <a:pt x="404" y="146"/>
                </a:lnTo>
                <a:lnTo>
                  <a:pt x="404" y="147"/>
                </a:lnTo>
                <a:lnTo>
                  <a:pt x="404" y="148"/>
                </a:lnTo>
                <a:lnTo>
                  <a:pt x="404" y="150"/>
                </a:lnTo>
                <a:lnTo>
                  <a:pt x="403" y="150"/>
                </a:lnTo>
                <a:lnTo>
                  <a:pt x="403" y="151"/>
                </a:lnTo>
                <a:lnTo>
                  <a:pt x="403" y="153"/>
                </a:lnTo>
                <a:lnTo>
                  <a:pt x="403" y="157"/>
                </a:lnTo>
                <a:lnTo>
                  <a:pt x="403" y="159"/>
                </a:lnTo>
                <a:lnTo>
                  <a:pt x="403" y="161"/>
                </a:lnTo>
                <a:lnTo>
                  <a:pt x="403" y="163"/>
                </a:lnTo>
                <a:lnTo>
                  <a:pt x="403" y="164"/>
                </a:lnTo>
                <a:lnTo>
                  <a:pt x="404" y="164"/>
                </a:lnTo>
                <a:lnTo>
                  <a:pt x="404" y="165"/>
                </a:lnTo>
                <a:lnTo>
                  <a:pt x="404" y="167"/>
                </a:lnTo>
                <a:lnTo>
                  <a:pt x="406" y="168"/>
                </a:lnTo>
                <a:lnTo>
                  <a:pt x="406" y="171"/>
                </a:lnTo>
                <a:lnTo>
                  <a:pt x="404" y="172"/>
                </a:lnTo>
                <a:lnTo>
                  <a:pt x="406" y="172"/>
                </a:lnTo>
                <a:lnTo>
                  <a:pt x="406" y="173"/>
                </a:lnTo>
                <a:lnTo>
                  <a:pt x="407" y="173"/>
                </a:lnTo>
                <a:lnTo>
                  <a:pt x="407" y="174"/>
                </a:lnTo>
                <a:lnTo>
                  <a:pt x="407" y="176"/>
                </a:lnTo>
                <a:lnTo>
                  <a:pt x="408" y="177"/>
                </a:lnTo>
                <a:lnTo>
                  <a:pt x="410" y="178"/>
                </a:lnTo>
                <a:lnTo>
                  <a:pt x="411" y="178"/>
                </a:lnTo>
                <a:lnTo>
                  <a:pt x="412" y="178"/>
                </a:lnTo>
                <a:lnTo>
                  <a:pt x="413" y="178"/>
                </a:lnTo>
                <a:lnTo>
                  <a:pt x="413" y="177"/>
                </a:lnTo>
                <a:lnTo>
                  <a:pt x="415" y="177"/>
                </a:lnTo>
                <a:lnTo>
                  <a:pt x="416" y="177"/>
                </a:lnTo>
                <a:lnTo>
                  <a:pt x="417" y="177"/>
                </a:lnTo>
                <a:lnTo>
                  <a:pt x="419" y="177"/>
                </a:lnTo>
                <a:lnTo>
                  <a:pt x="420" y="177"/>
                </a:lnTo>
                <a:lnTo>
                  <a:pt x="421" y="178"/>
                </a:lnTo>
                <a:lnTo>
                  <a:pt x="423" y="178"/>
                </a:lnTo>
                <a:lnTo>
                  <a:pt x="424" y="178"/>
                </a:lnTo>
                <a:lnTo>
                  <a:pt x="424" y="180"/>
                </a:lnTo>
                <a:lnTo>
                  <a:pt x="423" y="181"/>
                </a:lnTo>
                <a:lnTo>
                  <a:pt x="424" y="181"/>
                </a:lnTo>
                <a:lnTo>
                  <a:pt x="424" y="182"/>
                </a:lnTo>
                <a:lnTo>
                  <a:pt x="424" y="186"/>
                </a:lnTo>
                <a:lnTo>
                  <a:pt x="424" y="188"/>
                </a:lnTo>
                <a:lnTo>
                  <a:pt x="424" y="189"/>
                </a:lnTo>
                <a:lnTo>
                  <a:pt x="424" y="190"/>
                </a:lnTo>
                <a:lnTo>
                  <a:pt x="423" y="189"/>
                </a:lnTo>
                <a:lnTo>
                  <a:pt x="421" y="189"/>
                </a:lnTo>
                <a:lnTo>
                  <a:pt x="420" y="189"/>
                </a:lnTo>
                <a:lnTo>
                  <a:pt x="419" y="189"/>
                </a:lnTo>
                <a:lnTo>
                  <a:pt x="417" y="189"/>
                </a:lnTo>
                <a:lnTo>
                  <a:pt x="417" y="190"/>
                </a:lnTo>
                <a:lnTo>
                  <a:pt x="417" y="191"/>
                </a:lnTo>
                <a:lnTo>
                  <a:pt x="417" y="193"/>
                </a:lnTo>
                <a:lnTo>
                  <a:pt x="417" y="194"/>
                </a:lnTo>
                <a:lnTo>
                  <a:pt x="416" y="194"/>
                </a:lnTo>
                <a:lnTo>
                  <a:pt x="415" y="195"/>
                </a:lnTo>
                <a:lnTo>
                  <a:pt x="413" y="197"/>
                </a:lnTo>
                <a:lnTo>
                  <a:pt x="412" y="197"/>
                </a:lnTo>
                <a:lnTo>
                  <a:pt x="413" y="198"/>
                </a:lnTo>
                <a:lnTo>
                  <a:pt x="415" y="198"/>
                </a:lnTo>
                <a:lnTo>
                  <a:pt x="415" y="197"/>
                </a:lnTo>
                <a:lnTo>
                  <a:pt x="416" y="197"/>
                </a:lnTo>
                <a:lnTo>
                  <a:pt x="416" y="198"/>
                </a:lnTo>
                <a:lnTo>
                  <a:pt x="417" y="198"/>
                </a:lnTo>
                <a:lnTo>
                  <a:pt x="417" y="197"/>
                </a:lnTo>
                <a:lnTo>
                  <a:pt x="419" y="197"/>
                </a:lnTo>
                <a:lnTo>
                  <a:pt x="419" y="198"/>
                </a:lnTo>
                <a:lnTo>
                  <a:pt x="417" y="198"/>
                </a:lnTo>
                <a:lnTo>
                  <a:pt x="417" y="199"/>
                </a:lnTo>
                <a:lnTo>
                  <a:pt x="420" y="201"/>
                </a:lnTo>
                <a:lnTo>
                  <a:pt x="419" y="202"/>
                </a:lnTo>
                <a:lnTo>
                  <a:pt x="417" y="203"/>
                </a:lnTo>
                <a:lnTo>
                  <a:pt x="417" y="205"/>
                </a:lnTo>
                <a:lnTo>
                  <a:pt x="416" y="205"/>
                </a:lnTo>
                <a:lnTo>
                  <a:pt x="416" y="203"/>
                </a:lnTo>
                <a:lnTo>
                  <a:pt x="415" y="203"/>
                </a:lnTo>
                <a:lnTo>
                  <a:pt x="413" y="205"/>
                </a:lnTo>
                <a:lnTo>
                  <a:pt x="413" y="207"/>
                </a:lnTo>
                <a:lnTo>
                  <a:pt x="413" y="206"/>
                </a:lnTo>
                <a:lnTo>
                  <a:pt x="412" y="206"/>
                </a:lnTo>
                <a:lnTo>
                  <a:pt x="411" y="206"/>
                </a:lnTo>
                <a:lnTo>
                  <a:pt x="411" y="207"/>
                </a:lnTo>
                <a:lnTo>
                  <a:pt x="412" y="207"/>
                </a:lnTo>
                <a:lnTo>
                  <a:pt x="411" y="208"/>
                </a:lnTo>
                <a:lnTo>
                  <a:pt x="410" y="208"/>
                </a:lnTo>
                <a:lnTo>
                  <a:pt x="410" y="210"/>
                </a:lnTo>
                <a:lnTo>
                  <a:pt x="408" y="210"/>
                </a:lnTo>
                <a:lnTo>
                  <a:pt x="408" y="211"/>
                </a:lnTo>
                <a:lnTo>
                  <a:pt x="408" y="212"/>
                </a:lnTo>
                <a:lnTo>
                  <a:pt x="407" y="212"/>
                </a:lnTo>
                <a:lnTo>
                  <a:pt x="406" y="212"/>
                </a:lnTo>
                <a:lnTo>
                  <a:pt x="406" y="214"/>
                </a:lnTo>
                <a:lnTo>
                  <a:pt x="407" y="215"/>
                </a:lnTo>
                <a:lnTo>
                  <a:pt x="407" y="216"/>
                </a:lnTo>
                <a:lnTo>
                  <a:pt x="406" y="216"/>
                </a:lnTo>
                <a:lnTo>
                  <a:pt x="404" y="219"/>
                </a:lnTo>
                <a:lnTo>
                  <a:pt x="403" y="219"/>
                </a:lnTo>
                <a:lnTo>
                  <a:pt x="402" y="219"/>
                </a:lnTo>
                <a:lnTo>
                  <a:pt x="400" y="220"/>
                </a:lnTo>
                <a:lnTo>
                  <a:pt x="400" y="222"/>
                </a:lnTo>
                <a:lnTo>
                  <a:pt x="399" y="223"/>
                </a:lnTo>
                <a:lnTo>
                  <a:pt x="399" y="224"/>
                </a:lnTo>
                <a:lnTo>
                  <a:pt x="399" y="225"/>
                </a:lnTo>
                <a:lnTo>
                  <a:pt x="399" y="227"/>
                </a:lnTo>
                <a:lnTo>
                  <a:pt x="398" y="227"/>
                </a:lnTo>
                <a:lnTo>
                  <a:pt x="396" y="227"/>
                </a:lnTo>
                <a:lnTo>
                  <a:pt x="395" y="227"/>
                </a:lnTo>
                <a:lnTo>
                  <a:pt x="394" y="227"/>
                </a:lnTo>
                <a:lnTo>
                  <a:pt x="394" y="228"/>
                </a:lnTo>
                <a:lnTo>
                  <a:pt x="393" y="229"/>
                </a:lnTo>
                <a:lnTo>
                  <a:pt x="393" y="231"/>
                </a:lnTo>
                <a:lnTo>
                  <a:pt x="391" y="231"/>
                </a:lnTo>
                <a:lnTo>
                  <a:pt x="391" y="232"/>
                </a:lnTo>
                <a:lnTo>
                  <a:pt x="391" y="233"/>
                </a:lnTo>
                <a:lnTo>
                  <a:pt x="390" y="233"/>
                </a:lnTo>
                <a:lnTo>
                  <a:pt x="390" y="235"/>
                </a:lnTo>
                <a:lnTo>
                  <a:pt x="390" y="236"/>
                </a:lnTo>
                <a:lnTo>
                  <a:pt x="390" y="237"/>
                </a:lnTo>
                <a:lnTo>
                  <a:pt x="390" y="239"/>
                </a:lnTo>
                <a:lnTo>
                  <a:pt x="389" y="240"/>
                </a:lnTo>
                <a:lnTo>
                  <a:pt x="389" y="241"/>
                </a:lnTo>
                <a:lnTo>
                  <a:pt x="389" y="243"/>
                </a:lnTo>
                <a:lnTo>
                  <a:pt x="390" y="243"/>
                </a:lnTo>
                <a:lnTo>
                  <a:pt x="390" y="244"/>
                </a:lnTo>
                <a:lnTo>
                  <a:pt x="389" y="244"/>
                </a:lnTo>
                <a:lnTo>
                  <a:pt x="390" y="245"/>
                </a:lnTo>
                <a:lnTo>
                  <a:pt x="389" y="246"/>
                </a:lnTo>
                <a:lnTo>
                  <a:pt x="389" y="248"/>
                </a:lnTo>
                <a:lnTo>
                  <a:pt x="387" y="249"/>
                </a:lnTo>
                <a:lnTo>
                  <a:pt x="387" y="250"/>
                </a:lnTo>
                <a:lnTo>
                  <a:pt x="386" y="250"/>
                </a:lnTo>
                <a:lnTo>
                  <a:pt x="386" y="252"/>
                </a:lnTo>
                <a:lnTo>
                  <a:pt x="387" y="252"/>
                </a:lnTo>
                <a:lnTo>
                  <a:pt x="389" y="252"/>
                </a:lnTo>
                <a:lnTo>
                  <a:pt x="389" y="253"/>
                </a:lnTo>
                <a:lnTo>
                  <a:pt x="387" y="253"/>
                </a:lnTo>
                <a:lnTo>
                  <a:pt x="387" y="254"/>
                </a:lnTo>
                <a:lnTo>
                  <a:pt x="386" y="254"/>
                </a:lnTo>
                <a:lnTo>
                  <a:pt x="386" y="256"/>
                </a:lnTo>
                <a:lnTo>
                  <a:pt x="385" y="256"/>
                </a:lnTo>
                <a:lnTo>
                  <a:pt x="383" y="256"/>
                </a:lnTo>
                <a:lnTo>
                  <a:pt x="382" y="257"/>
                </a:lnTo>
                <a:lnTo>
                  <a:pt x="381" y="258"/>
                </a:lnTo>
                <a:lnTo>
                  <a:pt x="381" y="260"/>
                </a:lnTo>
                <a:lnTo>
                  <a:pt x="379" y="261"/>
                </a:lnTo>
                <a:lnTo>
                  <a:pt x="379" y="262"/>
                </a:lnTo>
                <a:lnTo>
                  <a:pt x="378" y="263"/>
                </a:lnTo>
                <a:lnTo>
                  <a:pt x="377" y="263"/>
                </a:lnTo>
                <a:lnTo>
                  <a:pt x="377" y="265"/>
                </a:lnTo>
                <a:lnTo>
                  <a:pt x="377" y="267"/>
                </a:lnTo>
                <a:lnTo>
                  <a:pt x="375" y="267"/>
                </a:lnTo>
                <a:lnTo>
                  <a:pt x="374" y="267"/>
                </a:lnTo>
                <a:lnTo>
                  <a:pt x="374" y="266"/>
                </a:lnTo>
                <a:lnTo>
                  <a:pt x="375" y="266"/>
                </a:lnTo>
                <a:lnTo>
                  <a:pt x="374" y="265"/>
                </a:lnTo>
                <a:lnTo>
                  <a:pt x="373" y="265"/>
                </a:lnTo>
                <a:lnTo>
                  <a:pt x="372" y="263"/>
                </a:lnTo>
                <a:lnTo>
                  <a:pt x="370" y="263"/>
                </a:lnTo>
                <a:lnTo>
                  <a:pt x="369" y="263"/>
                </a:lnTo>
                <a:lnTo>
                  <a:pt x="366" y="266"/>
                </a:lnTo>
                <a:lnTo>
                  <a:pt x="366" y="267"/>
                </a:lnTo>
                <a:lnTo>
                  <a:pt x="366" y="269"/>
                </a:lnTo>
                <a:lnTo>
                  <a:pt x="365" y="270"/>
                </a:lnTo>
                <a:lnTo>
                  <a:pt x="365" y="271"/>
                </a:lnTo>
                <a:lnTo>
                  <a:pt x="364" y="271"/>
                </a:lnTo>
                <a:lnTo>
                  <a:pt x="364" y="273"/>
                </a:lnTo>
                <a:lnTo>
                  <a:pt x="364" y="274"/>
                </a:lnTo>
                <a:lnTo>
                  <a:pt x="364" y="275"/>
                </a:lnTo>
                <a:lnTo>
                  <a:pt x="364" y="277"/>
                </a:lnTo>
                <a:lnTo>
                  <a:pt x="364" y="279"/>
                </a:lnTo>
                <a:lnTo>
                  <a:pt x="364" y="280"/>
                </a:lnTo>
                <a:lnTo>
                  <a:pt x="364" y="282"/>
                </a:lnTo>
                <a:lnTo>
                  <a:pt x="365" y="283"/>
                </a:lnTo>
                <a:lnTo>
                  <a:pt x="365" y="284"/>
                </a:lnTo>
                <a:lnTo>
                  <a:pt x="366" y="286"/>
                </a:lnTo>
                <a:lnTo>
                  <a:pt x="366" y="287"/>
                </a:lnTo>
                <a:lnTo>
                  <a:pt x="368" y="291"/>
                </a:lnTo>
                <a:lnTo>
                  <a:pt x="370" y="294"/>
                </a:lnTo>
                <a:lnTo>
                  <a:pt x="370" y="295"/>
                </a:lnTo>
                <a:lnTo>
                  <a:pt x="370" y="296"/>
                </a:lnTo>
                <a:lnTo>
                  <a:pt x="372" y="296"/>
                </a:lnTo>
                <a:lnTo>
                  <a:pt x="372" y="297"/>
                </a:lnTo>
                <a:lnTo>
                  <a:pt x="373" y="299"/>
                </a:lnTo>
                <a:lnTo>
                  <a:pt x="373" y="300"/>
                </a:lnTo>
                <a:lnTo>
                  <a:pt x="374" y="301"/>
                </a:lnTo>
                <a:lnTo>
                  <a:pt x="375" y="303"/>
                </a:lnTo>
                <a:lnTo>
                  <a:pt x="375" y="311"/>
                </a:lnTo>
                <a:lnTo>
                  <a:pt x="375" y="316"/>
                </a:lnTo>
                <a:lnTo>
                  <a:pt x="374" y="321"/>
                </a:lnTo>
                <a:lnTo>
                  <a:pt x="373" y="326"/>
                </a:lnTo>
                <a:lnTo>
                  <a:pt x="372" y="332"/>
                </a:lnTo>
                <a:lnTo>
                  <a:pt x="369" y="338"/>
                </a:lnTo>
                <a:lnTo>
                  <a:pt x="368" y="343"/>
                </a:lnTo>
                <a:lnTo>
                  <a:pt x="365" y="347"/>
                </a:lnTo>
                <a:lnTo>
                  <a:pt x="362" y="352"/>
                </a:lnTo>
                <a:lnTo>
                  <a:pt x="360" y="358"/>
                </a:lnTo>
                <a:lnTo>
                  <a:pt x="356" y="362"/>
                </a:lnTo>
                <a:lnTo>
                  <a:pt x="356" y="364"/>
                </a:lnTo>
                <a:lnTo>
                  <a:pt x="356" y="372"/>
                </a:lnTo>
                <a:lnTo>
                  <a:pt x="355" y="372"/>
                </a:lnTo>
                <a:lnTo>
                  <a:pt x="351" y="372"/>
                </a:lnTo>
                <a:lnTo>
                  <a:pt x="348" y="373"/>
                </a:lnTo>
                <a:lnTo>
                  <a:pt x="345" y="373"/>
                </a:lnTo>
                <a:lnTo>
                  <a:pt x="343" y="375"/>
                </a:lnTo>
                <a:lnTo>
                  <a:pt x="340" y="376"/>
                </a:lnTo>
                <a:lnTo>
                  <a:pt x="339" y="379"/>
                </a:lnTo>
                <a:lnTo>
                  <a:pt x="336" y="381"/>
                </a:lnTo>
                <a:lnTo>
                  <a:pt x="335" y="383"/>
                </a:lnTo>
                <a:lnTo>
                  <a:pt x="332" y="387"/>
                </a:lnTo>
                <a:lnTo>
                  <a:pt x="331" y="388"/>
                </a:lnTo>
                <a:lnTo>
                  <a:pt x="331" y="389"/>
                </a:lnTo>
                <a:lnTo>
                  <a:pt x="330" y="390"/>
                </a:lnTo>
                <a:lnTo>
                  <a:pt x="328" y="392"/>
                </a:lnTo>
                <a:lnTo>
                  <a:pt x="327" y="392"/>
                </a:lnTo>
                <a:lnTo>
                  <a:pt x="327" y="393"/>
                </a:lnTo>
                <a:lnTo>
                  <a:pt x="326" y="393"/>
                </a:lnTo>
                <a:lnTo>
                  <a:pt x="324" y="393"/>
                </a:lnTo>
                <a:lnTo>
                  <a:pt x="323" y="393"/>
                </a:lnTo>
                <a:lnTo>
                  <a:pt x="322" y="393"/>
                </a:lnTo>
                <a:lnTo>
                  <a:pt x="321" y="393"/>
                </a:lnTo>
                <a:lnTo>
                  <a:pt x="319" y="393"/>
                </a:lnTo>
                <a:lnTo>
                  <a:pt x="318" y="393"/>
                </a:lnTo>
                <a:lnTo>
                  <a:pt x="317" y="393"/>
                </a:lnTo>
                <a:lnTo>
                  <a:pt x="315" y="394"/>
                </a:lnTo>
                <a:lnTo>
                  <a:pt x="314" y="394"/>
                </a:lnTo>
                <a:lnTo>
                  <a:pt x="313" y="394"/>
                </a:lnTo>
                <a:lnTo>
                  <a:pt x="311" y="394"/>
                </a:lnTo>
                <a:lnTo>
                  <a:pt x="310" y="396"/>
                </a:lnTo>
                <a:lnTo>
                  <a:pt x="309" y="396"/>
                </a:lnTo>
                <a:lnTo>
                  <a:pt x="307" y="396"/>
                </a:lnTo>
                <a:lnTo>
                  <a:pt x="306" y="396"/>
                </a:lnTo>
                <a:lnTo>
                  <a:pt x="306" y="397"/>
                </a:lnTo>
                <a:lnTo>
                  <a:pt x="305" y="397"/>
                </a:lnTo>
                <a:lnTo>
                  <a:pt x="303" y="397"/>
                </a:lnTo>
                <a:lnTo>
                  <a:pt x="303" y="398"/>
                </a:lnTo>
                <a:lnTo>
                  <a:pt x="302" y="398"/>
                </a:lnTo>
                <a:lnTo>
                  <a:pt x="301" y="398"/>
                </a:lnTo>
                <a:lnTo>
                  <a:pt x="301" y="400"/>
                </a:lnTo>
                <a:lnTo>
                  <a:pt x="300" y="400"/>
                </a:lnTo>
                <a:lnTo>
                  <a:pt x="298" y="400"/>
                </a:lnTo>
                <a:lnTo>
                  <a:pt x="298" y="401"/>
                </a:lnTo>
                <a:lnTo>
                  <a:pt x="297" y="401"/>
                </a:lnTo>
                <a:lnTo>
                  <a:pt x="296" y="401"/>
                </a:lnTo>
                <a:lnTo>
                  <a:pt x="294" y="402"/>
                </a:lnTo>
                <a:lnTo>
                  <a:pt x="293" y="402"/>
                </a:lnTo>
                <a:lnTo>
                  <a:pt x="292" y="402"/>
                </a:lnTo>
                <a:lnTo>
                  <a:pt x="290" y="401"/>
                </a:lnTo>
                <a:lnTo>
                  <a:pt x="289" y="401"/>
                </a:lnTo>
                <a:lnTo>
                  <a:pt x="288" y="401"/>
                </a:lnTo>
                <a:lnTo>
                  <a:pt x="286" y="401"/>
                </a:lnTo>
                <a:lnTo>
                  <a:pt x="285" y="401"/>
                </a:lnTo>
                <a:lnTo>
                  <a:pt x="284" y="401"/>
                </a:lnTo>
                <a:lnTo>
                  <a:pt x="283" y="402"/>
                </a:lnTo>
                <a:lnTo>
                  <a:pt x="281" y="401"/>
                </a:lnTo>
                <a:lnTo>
                  <a:pt x="280" y="401"/>
                </a:lnTo>
                <a:lnTo>
                  <a:pt x="280" y="402"/>
                </a:lnTo>
                <a:lnTo>
                  <a:pt x="279" y="402"/>
                </a:lnTo>
                <a:lnTo>
                  <a:pt x="276" y="404"/>
                </a:lnTo>
                <a:lnTo>
                  <a:pt x="275" y="404"/>
                </a:lnTo>
                <a:lnTo>
                  <a:pt x="273" y="404"/>
                </a:lnTo>
                <a:lnTo>
                  <a:pt x="272" y="405"/>
                </a:lnTo>
                <a:lnTo>
                  <a:pt x="271" y="406"/>
                </a:lnTo>
                <a:lnTo>
                  <a:pt x="269" y="409"/>
                </a:lnTo>
                <a:lnTo>
                  <a:pt x="268" y="410"/>
                </a:lnTo>
                <a:lnTo>
                  <a:pt x="267" y="411"/>
                </a:lnTo>
                <a:lnTo>
                  <a:pt x="267" y="413"/>
                </a:lnTo>
                <a:lnTo>
                  <a:pt x="266" y="411"/>
                </a:lnTo>
                <a:lnTo>
                  <a:pt x="264" y="411"/>
                </a:lnTo>
                <a:lnTo>
                  <a:pt x="264" y="413"/>
                </a:lnTo>
                <a:lnTo>
                  <a:pt x="263" y="413"/>
                </a:lnTo>
                <a:lnTo>
                  <a:pt x="262" y="413"/>
                </a:lnTo>
                <a:lnTo>
                  <a:pt x="262" y="414"/>
                </a:lnTo>
                <a:lnTo>
                  <a:pt x="263" y="415"/>
                </a:lnTo>
                <a:lnTo>
                  <a:pt x="263" y="417"/>
                </a:lnTo>
                <a:lnTo>
                  <a:pt x="264" y="417"/>
                </a:lnTo>
                <a:lnTo>
                  <a:pt x="264" y="418"/>
                </a:lnTo>
                <a:lnTo>
                  <a:pt x="264" y="419"/>
                </a:lnTo>
                <a:lnTo>
                  <a:pt x="266" y="419"/>
                </a:lnTo>
                <a:lnTo>
                  <a:pt x="264" y="421"/>
                </a:lnTo>
                <a:lnTo>
                  <a:pt x="260" y="423"/>
                </a:lnTo>
                <a:lnTo>
                  <a:pt x="260" y="422"/>
                </a:lnTo>
                <a:lnTo>
                  <a:pt x="259" y="422"/>
                </a:lnTo>
                <a:lnTo>
                  <a:pt x="258" y="419"/>
                </a:lnTo>
                <a:lnTo>
                  <a:pt x="256" y="419"/>
                </a:lnTo>
                <a:lnTo>
                  <a:pt x="255" y="418"/>
                </a:lnTo>
                <a:lnTo>
                  <a:pt x="255" y="417"/>
                </a:lnTo>
                <a:lnTo>
                  <a:pt x="255" y="415"/>
                </a:lnTo>
                <a:lnTo>
                  <a:pt x="255" y="414"/>
                </a:lnTo>
                <a:lnTo>
                  <a:pt x="254" y="414"/>
                </a:lnTo>
                <a:lnTo>
                  <a:pt x="254" y="415"/>
                </a:lnTo>
                <a:lnTo>
                  <a:pt x="251" y="415"/>
                </a:lnTo>
                <a:lnTo>
                  <a:pt x="250" y="415"/>
                </a:lnTo>
                <a:lnTo>
                  <a:pt x="250" y="414"/>
                </a:lnTo>
                <a:lnTo>
                  <a:pt x="249" y="414"/>
                </a:lnTo>
                <a:lnTo>
                  <a:pt x="247" y="413"/>
                </a:lnTo>
                <a:lnTo>
                  <a:pt x="246" y="413"/>
                </a:lnTo>
                <a:lnTo>
                  <a:pt x="245" y="411"/>
                </a:lnTo>
                <a:lnTo>
                  <a:pt x="245" y="410"/>
                </a:lnTo>
                <a:lnTo>
                  <a:pt x="243" y="409"/>
                </a:lnTo>
                <a:lnTo>
                  <a:pt x="243" y="407"/>
                </a:lnTo>
                <a:lnTo>
                  <a:pt x="242" y="407"/>
                </a:lnTo>
                <a:lnTo>
                  <a:pt x="241" y="406"/>
                </a:lnTo>
                <a:lnTo>
                  <a:pt x="241" y="405"/>
                </a:lnTo>
                <a:lnTo>
                  <a:pt x="241" y="404"/>
                </a:lnTo>
                <a:lnTo>
                  <a:pt x="239" y="404"/>
                </a:lnTo>
                <a:lnTo>
                  <a:pt x="239" y="405"/>
                </a:lnTo>
                <a:lnTo>
                  <a:pt x="239" y="406"/>
                </a:lnTo>
                <a:lnTo>
                  <a:pt x="238" y="406"/>
                </a:lnTo>
                <a:lnTo>
                  <a:pt x="237" y="406"/>
                </a:lnTo>
                <a:lnTo>
                  <a:pt x="235" y="406"/>
                </a:lnTo>
                <a:lnTo>
                  <a:pt x="234" y="406"/>
                </a:lnTo>
                <a:lnTo>
                  <a:pt x="233" y="406"/>
                </a:lnTo>
                <a:lnTo>
                  <a:pt x="231" y="406"/>
                </a:lnTo>
                <a:lnTo>
                  <a:pt x="230" y="406"/>
                </a:lnTo>
                <a:lnTo>
                  <a:pt x="229" y="406"/>
                </a:lnTo>
                <a:lnTo>
                  <a:pt x="226" y="406"/>
                </a:lnTo>
                <a:lnTo>
                  <a:pt x="225" y="405"/>
                </a:lnTo>
                <a:lnTo>
                  <a:pt x="224" y="406"/>
                </a:lnTo>
                <a:lnTo>
                  <a:pt x="222" y="406"/>
                </a:lnTo>
                <a:lnTo>
                  <a:pt x="221" y="406"/>
                </a:lnTo>
                <a:lnTo>
                  <a:pt x="220" y="406"/>
                </a:lnTo>
                <a:lnTo>
                  <a:pt x="218" y="405"/>
                </a:lnTo>
                <a:lnTo>
                  <a:pt x="217" y="405"/>
                </a:lnTo>
                <a:lnTo>
                  <a:pt x="216" y="405"/>
                </a:lnTo>
                <a:lnTo>
                  <a:pt x="214" y="405"/>
                </a:lnTo>
                <a:lnTo>
                  <a:pt x="213" y="405"/>
                </a:lnTo>
                <a:lnTo>
                  <a:pt x="212" y="404"/>
                </a:lnTo>
                <a:lnTo>
                  <a:pt x="209" y="404"/>
                </a:lnTo>
                <a:lnTo>
                  <a:pt x="204" y="404"/>
                </a:lnTo>
                <a:lnTo>
                  <a:pt x="203" y="404"/>
                </a:lnTo>
                <a:lnTo>
                  <a:pt x="199" y="404"/>
                </a:lnTo>
                <a:lnTo>
                  <a:pt x="197" y="402"/>
                </a:lnTo>
                <a:lnTo>
                  <a:pt x="196" y="402"/>
                </a:lnTo>
                <a:lnTo>
                  <a:pt x="196" y="401"/>
                </a:lnTo>
                <a:lnTo>
                  <a:pt x="196" y="400"/>
                </a:lnTo>
                <a:lnTo>
                  <a:pt x="195" y="401"/>
                </a:lnTo>
                <a:lnTo>
                  <a:pt x="195" y="400"/>
                </a:lnTo>
                <a:lnTo>
                  <a:pt x="194" y="398"/>
                </a:lnTo>
                <a:lnTo>
                  <a:pt x="194" y="397"/>
                </a:lnTo>
                <a:lnTo>
                  <a:pt x="194" y="396"/>
                </a:lnTo>
                <a:lnTo>
                  <a:pt x="192" y="396"/>
                </a:lnTo>
                <a:lnTo>
                  <a:pt x="191" y="393"/>
                </a:lnTo>
                <a:lnTo>
                  <a:pt x="191" y="394"/>
                </a:lnTo>
                <a:lnTo>
                  <a:pt x="190" y="396"/>
                </a:lnTo>
                <a:lnTo>
                  <a:pt x="187" y="393"/>
                </a:lnTo>
                <a:lnTo>
                  <a:pt x="186" y="393"/>
                </a:lnTo>
                <a:lnTo>
                  <a:pt x="184" y="393"/>
                </a:lnTo>
                <a:lnTo>
                  <a:pt x="183" y="393"/>
                </a:lnTo>
                <a:lnTo>
                  <a:pt x="183" y="392"/>
                </a:lnTo>
                <a:lnTo>
                  <a:pt x="183" y="393"/>
                </a:lnTo>
                <a:lnTo>
                  <a:pt x="182" y="393"/>
                </a:lnTo>
                <a:lnTo>
                  <a:pt x="182" y="394"/>
                </a:lnTo>
                <a:lnTo>
                  <a:pt x="180" y="394"/>
                </a:lnTo>
                <a:lnTo>
                  <a:pt x="180" y="393"/>
                </a:lnTo>
                <a:lnTo>
                  <a:pt x="179" y="393"/>
                </a:lnTo>
                <a:lnTo>
                  <a:pt x="177" y="393"/>
                </a:lnTo>
                <a:lnTo>
                  <a:pt x="175" y="393"/>
                </a:lnTo>
                <a:lnTo>
                  <a:pt x="177" y="394"/>
                </a:lnTo>
                <a:lnTo>
                  <a:pt x="175" y="396"/>
                </a:lnTo>
                <a:lnTo>
                  <a:pt x="177" y="397"/>
                </a:lnTo>
                <a:lnTo>
                  <a:pt x="177" y="398"/>
                </a:lnTo>
                <a:lnTo>
                  <a:pt x="177" y="400"/>
                </a:lnTo>
                <a:lnTo>
                  <a:pt x="175" y="398"/>
                </a:lnTo>
                <a:lnTo>
                  <a:pt x="175" y="397"/>
                </a:lnTo>
                <a:lnTo>
                  <a:pt x="174" y="397"/>
                </a:lnTo>
                <a:lnTo>
                  <a:pt x="174" y="398"/>
                </a:lnTo>
                <a:lnTo>
                  <a:pt x="174" y="400"/>
                </a:lnTo>
                <a:lnTo>
                  <a:pt x="175" y="401"/>
                </a:lnTo>
                <a:lnTo>
                  <a:pt x="175" y="405"/>
                </a:lnTo>
                <a:lnTo>
                  <a:pt x="175" y="406"/>
                </a:lnTo>
                <a:lnTo>
                  <a:pt x="175" y="407"/>
                </a:lnTo>
                <a:lnTo>
                  <a:pt x="175" y="409"/>
                </a:lnTo>
                <a:lnTo>
                  <a:pt x="175" y="410"/>
                </a:lnTo>
                <a:lnTo>
                  <a:pt x="174" y="410"/>
                </a:lnTo>
                <a:lnTo>
                  <a:pt x="174" y="411"/>
                </a:lnTo>
                <a:lnTo>
                  <a:pt x="174" y="414"/>
                </a:lnTo>
                <a:lnTo>
                  <a:pt x="174" y="415"/>
                </a:lnTo>
                <a:lnTo>
                  <a:pt x="175" y="417"/>
                </a:lnTo>
                <a:lnTo>
                  <a:pt x="175" y="418"/>
                </a:lnTo>
                <a:lnTo>
                  <a:pt x="175" y="419"/>
                </a:lnTo>
                <a:lnTo>
                  <a:pt x="177" y="419"/>
                </a:lnTo>
                <a:lnTo>
                  <a:pt x="177" y="421"/>
                </a:lnTo>
                <a:lnTo>
                  <a:pt x="178" y="421"/>
                </a:lnTo>
                <a:lnTo>
                  <a:pt x="178" y="422"/>
                </a:lnTo>
                <a:lnTo>
                  <a:pt x="179" y="423"/>
                </a:lnTo>
                <a:lnTo>
                  <a:pt x="179" y="424"/>
                </a:lnTo>
                <a:lnTo>
                  <a:pt x="179" y="426"/>
                </a:lnTo>
                <a:lnTo>
                  <a:pt x="180" y="427"/>
                </a:lnTo>
                <a:lnTo>
                  <a:pt x="182" y="428"/>
                </a:lnTo>
                <a:lnTo>
                  <a:pt x="182" y="430"/>
                </a:lnTo>
                <a:lnTo>
                  <a:pt x="182" y="431"/>
                </a:lnTo>
                <a:lnTo>
                  <a:pt x="183" y="432"/>
                </a:lnTo>
                <a:lnTo>
                  <a:pt x="183" y="434"/>
                </a:lnTo>
                <a:lnTo>
                  <a:pt x="183" y="436"/>
                </a:lnTo>
                <a:lnTo>
                  <a:pt x="183" y="439"/>
                </a:lnTo>
                <a:lnTo>
                  <a:pt x="183" y="440"/>
                </a:lnTo>
                <a:lnTo>
                  <a:pt x="183" y="441"/>
                </a:lnTo>
                <a:lnTo>
                  <a:pt x="183" y="443"/>
                </a:lnTo>
                <a:lnTo>
                  <a:pt x="183" y="444"/>
                </a:lnTo>
                <a:lnTo>
                  <a:pt x="184" y="445"/>
                </a:lnTo>
                <a:lnTo>
                  <a:pt x="184" y="447"/>
                </a:lnTo>
                <a:lnTo>
                  <a:pt x="186" y="447"/>
                </a:lnTo>
                <a:lnTo>
                  <a:pt x="184" y="448"/>
                </a:lnTo>
                <a:lnTo>
                  <a:pt x="186" y="448"/>
                </a:lnTo>
                <a:lnTo>
                  <a:pt x="186" y="449"/>
                </a:lnTo>
                <a:lnTo>
                  <a:pt x="186" y="451"/>
                </a:lnTo>
                <a:lnTo>
                  <a:pt x="187" y="453"/>
                </a:lnTo>
                <a:lnTo>
                  <a:pt x="187" y="455"/>
                </a:lnTo>
                <a:lnTo>
                  <a:pt x="187" y="456"/>
                </a:lnTo>
                <a:lnTo>
                  <a:pt x="188" y="457"/>
                </a:lnTo>
                <a:lnTo>
                  <a:pt x="188" y="458"/>
                </a:lnTo>
                <a:lnTo>
                  <a:pt x="188" y="460"/>
                </a:lnTo>
                <a:lnTo>
                  <a:pt x="188" y="461"/>
                </a:lnTo>
                <a:lnTo>
                  <a:pt x="188" y="462"/>
                </a:lnTo>
                <a:lnTo>
                  <a:pt x="190" y="462"/>
                </a:lnTo>
                <a:lnTo>
                  <a:pt x="190" y="464"/>
                </a:lnTo>
                <a:lnTo>
                  <a:pt x="188" y="464"/>
                </a:lnTo>
                <a:lnTo>
                  <a:pt x="188" y="465"/>
                </a:lnTo>
                <a:lnTo>
                  <a:pt x="188" y="468"/>
                </a:lnTo>
                <a:lnTo>
                  <a:pt x="188" y="469"/>
                </a:lnTo>
                <a:lnTo>
                  <a:pt x="188" y="470"/>
                </a:lnTo>
                <a:lnTo>
                  <a:pt x="187" y="470"/>
                </a:lnTo>
                <a:lnTo>
                  <a:pt x="187" y="473"/>
                </a:lnTo>
                <a:lnTo>
                  <a:pt x="186" y="474"/>
                </a:lnTo>
                <a:lnTo>
                  <a:pt x="186" y="476"/>
                </a:lnTo>
                <a:lnTo>
                  <a:pt x="184" y="477"/>
                </a:lnTo>
                <a:lnTo>
                  <a:pt x="183" y="477"/>
                </a:lnTo>
                <a:lnTo>
                  <a:pt x="183" y="478"/>
                </a:lnTo>
                <a:lnTo>
                  <a:pt x="182" y="478"/>
                </a:lnTo>
                <a:lnTo>
                  <a:pt x="182" y="479"/>
                </a:lnTo>
                <a:lnTo>
                  <a:pt x="180" y="481"/>
                </a:lnTo>
                <a:lnTo>
                  <a:pt x="179" y="481"/>
                </a:lnTo>
                <a:lnTo>
                  <a:pt x="179" y="482"/>
                </a:lnTo>
                <a:lnTo>
                  <a:pt x="178" y="482"/>
                </a:lnTo>
                <a:lnTo>
                  <a:pt x="177" y="482"/>
                </a:lnTo>
                <a:lnTo>
                  <a:pt x="175" y="482"/>
                </a:lnTo>
                <a:lnTo>
                  <a:pt x="175" y="483"/>
                </a:lnTo>
                <a:lnTo>
                  <a:pt x="175" y="482"/>
                </a:lnTo>
                <a:lnTo>
                  <a:pt x="175" y="483"/>
                </a:lnTo>
                <a:lnTo>
                  <a:pt x="174" y="483"/>
                </a:lnTo>
                <a:lnTo>
                  <a:pt x="173" y="483"/>
                </a:lnTo>
                <a:lnTo>
                  <a:pt x="171" y="483"/>
                </a:lnTo>
                <a:lnTo>
                  <a:pt x="171" y="482"/>
                </a:lnTo>
                <a:lnTo>
                  <a:pt x="170" y="481"/>
                </a:lnTo>
                <a:lnTo>
                  <a:pt x="169" y="481"/>
                </a:lnTo>
                <a:lnTo>
                  <a:pt x="169" y="482"/>
                </a:lnTo>
                <a:lnTo>
                  <a:pt x="167" y="482"/>
                </a:lnTo>
                <a:lnTo>
                  <a:pt x="166" y="482"/>
                </a:lnTo>
                <a:lnTo>
                  <a:pt x="165" y="479"/>
                </a:lnTo>
                <a:lnTo>
                  <a:pt x="165" y="478"/>
                </a:lnTo>
                <a:lnTo>
                  <a:pt x="163" y="478"/>
                </a:lnTo>
                <a:lnTo>
                  <a:pt x="163" y="479"/>
                </a:lnTo>
                <a:lnTo>
                  <a:pt x="162" y="479"/>
                </a:lnTo>
                <a:lnTo>
                  <a:pt x="159" y="481"/>
                </a:lnTo>
                <a:lnTo>
                  <a:pt x="159" y="482"/>
                </a:lnTo>
                <a:lnTo>
                  <a:pt x="161" y="482"/>
                </a:lnTo>
                <a:lnTo>
                  <a:pt x="162" y="483"/>
                </a:lnTo>
                <a:lnTo>
                  <a:pt x="163" y="486"/>
                </a:lnTo>
                <a:lnTo>
                  <a:pt x="162" y="486"/>
                </a:lnTo>
                <a:lnTo>
                  <a:pt x="162" y="485"/>
                </a:lnTo>
                <a:lnTo>
                  <a:pt x="161" y="485"/>
                </a:lnTo>
                <a:lnTo>
                  <a:pt x="161" y="486"/>
                </a:lnTo>
                <a:lnTo>
                  <a:pt x="159" y="486"/>
                </a:lnTo>
                <a:lnTo>
                  <a:pt x="161" y="485"/>
                </a:lnTo>
                <a:lnTo>
                  <a:pt x="159" y="485"/>
                </a:lnTo>
                <a:lnTo>
                  <a:pt x="158" y="486"/>
                </a:lnTo>
                <a:lnTo>
                  <a:pt x="158" y="485"/>
                </a:lnTo>
                <a:lnTo>
                  <a:pt x="159" y="485"/>
                </a:lnTo>
                <a:lnTo>
                  <a:pt x="159" y="483"/>
                </a:lnTo>
                <a:lnTo>
                  <a:pt x="158" y="483"/>
                </a:lnTo>
                <a:lnTo>
                  <a:pt x="157" y="485"/>
                </a:lnTo>
                <a:lnTo>
                  <a:pt x="157" y="483"/>
                </a:lnTo>
                <a:lnTo>
                  <a:pt x="156" y="483"/>
                </a:lnTo>
                <a:lnTo>
                  <a:pt x="156" y="482"/>
                </a:lnTo>
                <a:lnTo>
                  <a:pt x="154" y="482"/>
                </a:lnTo>
                <a:lnTo>
                  <a:pt x="154" y="481"/>
                </a:lnTo>
                <a:lnTo>
                  <a:pt x="153" y="479"/>
                </a:lnTo>
                <a:lnTo>
                  <a:pt x="153" y="478"/>
                </a:lnTo>
                <a:lnTo>
                  <a:pt x="152" y="478"/>
                </a:lnTo>
                <a:lnTo>
                  <a:pt x="150" y="478"/>
                </a:lnTo>
                <a:lnTo>
                  <a:pt x="149" y="478"/>
                </a:lnTo>
                <a:lnTo>
                  <a:pt x="148" y="477"/>
                </a:lnTo>
                <a:lnTo>
                  <a:pt x="146" y="478"/>
                </a:lnTo>
                <a:lnTo>
                  <a:pt x="145" y="477"/>
                </a:lnTo>
                <a:lnTo>
                  <a:pt x="146" y="476"/>
                </a:lnTo>
                <a:lnTo>
                  <a:pt x="145" y="476"/>
                </a:lnTo>
                <a:lnTo>
                  <a:pt x="144" y="476"/>
                </a:lnTo>
                <a:lnTo>
                  <a:pt x="142" y="476"/>
                </a:lnTo>
                <a:lnTo>
                  <a:pt x="141" y="476"/>
                </a:lnTo>
                <a:lnTo>
                  <a:pt x="141" y="474"/>
                </a:lnTo>
                <a:lnTo>
                  <a:pt x="140" y="474"/>
                </a:lnTo>
                <a:lnTo>
                  <a:pt x="139" y="474"/>
                </a:lnTo>
                <a:lnTo>
                  <a:pt x="139" y="473"/>
                </a:lnTo>
                <a:lnTo>
                  <a:pt x="140" y="473"/>
                </a:lnTo>
                <a:lnTo>
                  <a:pt x="139" y="472"/>
                </a:lnTo>
                <a:lnTo>
                  <a:pt x="137" y="472"/>
                </a:lnTo>
                <a:lnTo>
                  <a:pt x="136" y="470"/>
                </a:lnTo>
                <a:lnTo>
                  <a:pt x="137" y="470"/>
                </a:lnTo>
                <a:lnTo>
                  <a:pt x="139" y="470"/>
                </a:lnTo>
                <a:lnTo>
                  <a:pt x="139" y="469"/>
                </a:lnTo>
                <a:lnTo>
                  <a:pt x="137" y="469"/>
                </a:lnTo>
                <a:lnTo>
                  <a:pt x="137" y="468"/>
                </a:lnTo>
                <a:lnTo>
                  <a:pt x="139" y="468"/>
                </a:lnTo>
                <a:lnTo>
                  <a:pt x="137" y="468"/>
                </a:lnTo>
                <a:lnTo>
                  <a:pt x="137" y="466"/>
                </a:lnTo>
                <a:lnTo>
                  <a:pt x="136" y="465"/>
                </a:lnTo>
                <a:lnTo>
                  <a:pt x="136" y="464"/>
                </a:lnTo>
                <a:lnTo>
                  <a:pt x="136" y="462"/>
                </a:lnTo>
                <a:lnTo>
                  <a:pt x="136" y="461"/>
                </a:lnTo>
                <a:lnTo>
                  <a:pt x="136" y="460"/>
                </a:lnTo>
                <a:lnTo>
                  <a:pt x="135" y="460"/>
                </a:lnTo>
                <a:lnTo>
                  <a:pt x="136" y="458"/>
                </a:lnTo>
                <a:lnTo>
                  <a:pt x="136" y="457"/>
                </a:lnTo>
                <a:lnTo>
                  <a:pt x="137" y="457"/>
                </a:lnTo>
                <a:lnTo>
                  <a:pt x="139" y="457"/>
                </a:lnTo>
                <a:lnTo>
                  <a:pt x="139" y="455"/>
                </a:lnTo>
                <a:lnTo>
                  <a:pt x="137" y="455"/>
                </a:lnTo>
                <a:lnTo>
                  <a:pt x="136" y="455"/>
                </a:lnTo>
                <a:lnTo>
                  <a:pt x="136" y="453"/>
                </a:lnTo>
                <a:lnTo>
                  <a:pt x="137" y="453"/>
                </a:lnTo>
                <a:lnTo>
                  <a:pt x="139" y="453"/>
                </a:lnTo>
                <a:lnTo>
                  <a:pt x="139" y="452"/>
                </a:lnTo>
                <a:lnTo>
                  <a:pt x="139" y="451"/>
                </a:lnTo>
                <a:lnTo>
                  <a:pt x="137" y="451"/>
                </a:lnTo>
                <a:lnTo>
                  <a:pt x="137" y="449"/>
                </a:lnTo>
                <a:lnTo>
                  <a:pt x="137" y="448"/>
                </a:lnTo>
                <a:lnTo>
                  <a:pt x="139" y="448"/>
                </a:lnTo>
                <a:lnTo>
                  <a:pt x="140" y="447"/>
                </a:lnTo>
                <a:lnTo>
                  <a:pt x="139" y="447"/>
                </a:lnTo>
                <a:lnTo>
                  <a:pt x="139" y="445"/>
                </a:lnTo>
                <a:lnTo>
                  <a:pt x="139" y="444"/>
                </a:lnTo>
                <a:lnTo>
                  <a:pt x="137" y="444"/>
                </a:lnTo>
                <a:lnTo>
                  <a:pt x="137" y="443"/>
                </a:lnTo>
                <a:lnTo>
                  <a:pt x="136" y="441"/>
                </a:lnTo>
                <a:lnTo>
                  <a:pt x="136" y="440"/>
                </a:lnTo>
                <a:lnTo>
                  <a:pt x="135" y="439"/>
                </a:lnTo>
                <a:lnTo>
                  <a:pt x="135" y="438"/>
                </a:lnTo>
                <a:lnTo>
                  <a:pt x="133" y="438"/>
                </a:lnTo>
                <a:lnTo>
                  <a:pt x="133" y="436"/>
                </a:lnTo>
                <a:lnTo>
                  <a:pt x="132" y="436"/>
                </a:lnTo>
                <a:lnTo>
                  <a:pt x="131" y="438"/>
                </a:lnTo>
                <a:lnTo>
                  <a:pt x="129" y="438"/>
                </a:lnTo>
                <a:lnTo>
                  <a:pt x="128" y="438"/>
                </a:lnTo>
                <a:lnTo>
                  <a:pt x="128" y="436"/>
                </a:lnTo>
                <a:lnTo>
                  <a:pt x="128" y="435"/>
                </a:lnTo>
                <a:lnTo>
                  <a:pt x="127" y="435"/>
                </a:lnTo>
                <a:lnTo>
                  <a:pt x="127" y="436"/>
                </a:lnTo>
                <a:lnTo>
                  <a:pt x="125" y="435"/>
                </a:lnTo>
                <a:lnTo>
                  <a:pt x="125" y="434"/>
                </a:lnTo>
                <a:lnTo>
                  <a:pt x="124" y="434"/>
                </a:lnTo>
                <a:lnTo>
                  <a:pt x="123" y="435"/>
                </a:lnTo>
                <a:lnTo>
                  <a:pt x="122" y="436"/>
                </a:lnTo>
                <a:lnTo>
                  <a:pt x="120" y="436"/>
                </a:lnTo>
                <a:lnTo>
                  <a:pt x="120" y="434"/>
                </a:lnTo>
                <a:lnTo>
                  <a:pt x="119" y="434"/>
                </a:lnTo>
                <a:lnTo>
                  <a:pt x="118" y="434"/>
                </a:lnTo>
                <a:lnTo>
                  <a:pt x="118" y="432"/>
                </a:lnTo>
                <a:lnTo>
                  <a:pt x="116" y="431"/>
                </a:lnTo>
                <a:lnTo>
                  <a:pt x="116" y="430"/>
                </a:lnTo>
                <a:lnTo>
                  <a:pt x="114" y="427"/>
                </a:lnTo>
                <a:lnTo>
                  <a:pt x="112" y="427"/>
                </a:lnTo>
                <a:lnTo>
                  <a:pt x="112" y="426"/>
                </a:lnTo>
                <a:lnTo>
                  <a:pt x="111" y="426"/>
                </a:lnTo>
                <a:lnTo>
                  <a:pt x="110" y="427"/>
                </a:lnTo>
                <a:lnTo>
                  <a:pt x="110" y="426"/>
                </a:lnTo>
                <a:lnTo>
                  <a:pt x="110" y="424"/>
                </a:lnTo>
                <a:lnTo>
                  <a:pt x="108" y="423"/>
                </a:lnTo>
                <a:lnTo>
                  <a:pt x="107" y="423"/>
                </a:lnTo>
                <a:lnTo>
                  <a:pt x="107" y="422"/>
                </a:lnTo>
                <a:lnTo>
                  <a:pt x="106" y="422"/>
                </a:lnTo>
                <a:lnTo>
                  <a:pt x="106" y="421"/>
                </a:lnTo>
                <a:lnTo>
                  <a:pt x="106" y="419"/>
                </a:lnTo>
                <a:lnTo>
                  <a:pt x="106" y="418"/>
                </a:lnTo>
                <a:lnTo>
                  <a:pt x="106" y="417"/>
                </a:lnTo>
                <a:lnTo>
                  <a:pt x="106" y="415"/>
                </a:lnTo>
                <a:lnTo>
                  <a:pt x="107" y="414"/>
                </a:lnTo>
                <a:lnTo>
                  <a:pt x="106" y="414"/>
                </a:lnTo>
                <a:lnTo>
                  <a:pt x="106" y="413"/>
                </a:lnTo>
                <a:lnTo>
                  <a:pt x="107" y="413"/>
                </a:lnTo>
                <a:lnTo>
                  <a:pt x="107" y="411"/>
                </a:lnTo>
                <a:lnTo>
                  <a:pt x="108" y="411"/>
                </a:lnTo>
                <a:lnTo>
                  <a:pt x="111" y="411"/>
                </a:lnTo>
                <a:lnTo>
                  <a:pt x="112" y="411"/>
                </a:lnTo>
                <a:lnTo>
                  <a:pt x="112" y="409"/>
                </a:lnTo>
                <a:lnTo>
                  <a:pt x="111" y="409"/>
                </a:lnTo>
                <a:lnTo>
                  <a:pt x="110" y="409"/>
                </a:lnTo>
                <a:lnTo>
                  <a:pt x="108" y="409"/>
                </a:lnTo>
                <a:lnTo>
                  <a:pt x="107" y="409"/>
                </a:lnTo>
                <a:lnTo>
                  <a:pt x="107" y="407"/>
                </a:lnTo>
                <a:lnTo>
                  <a:pt x="107" y="409"/>
                </a:lnTo>
                <a:lnTo>
                  <a:pt x="106" y="407"/>
                </a:lnTo>
                <a:lnTo>
                  <a:pt x="106" y="406"/>
                </a:lnTo>
                <a:lnTo>
                  <a:pt x="105" y="406"/>
                </a:lnTo>
                <a:lnTo>
                  <a:pt x="105" y="405"/>
                </a:lnTo>
                <a:lnTo>
                  <a:pt x="107" y="404"/>
                </a:lnTo>
                <a:lnTo>
                  <a:pt x="107" y="405"/>
                </a:lnTo>
                <a:lnTo>
                  <a:pt x="107" y="404"/>
                </a:lnTo>
                <a:lnTo>
                  <a:pt x="108" y="404"/>
                </a:lnTo>
                <a:lnTo>
                  <a:pt x="107" y="404"/>
                </a:lnTo>
                <a:lnTo>
                  <a:pt x="107" y="402"/>
                </a:lnTo>
                <a:lnTo>
                  <a:pt x="110" y="402"/>
                </a:lnTo>
                <a:lnTo>
                  <a:pt x="111" y="402"/>
                </a:lnTo>
                <a:lnTo>
                  <a:pt x="112" y="402"/>
                </a:lnTo>
                <a:lnTo>
                  <a:pt x="114" y="401"/>
                </a:lnTo>
                <a:lnTo>
                  <a:pt x="112" y="400"/>
                </a:lnTo>
                <a:lnTo>
                  <a:pt x="111" y="400"/>
                </a:lnTo>
                <a:lnTo>
                  <a:pt x="110" y="400"/>
                </a:lnTo>
                <a:lnTo>
                  <a:pt x="108" y="400"/>
                </a:lnTo>
                <a:lnTo>
                  <a:pt x="108" y="398"/>
                </a:lnTo>
                <a:lnTo>
                  <a:pt x="110" y="398"/>
                </a:lnTo>
                <a:lnTo>
                  <a:pt x="110" y="397"/>
                </a:lnTo>
                <a:lnTo>
                  <a:pt x="110" y="396"/>
                </a:lnTo>
                <a:lnTo>
                  <a:pt x="111" y="396"/>
                </a:lnTo>
                <a:lnTo>
                  <a:pt x="111" y="397"/>
                </a:lnTo>
                <a:lnTo>
                  <a:pt x="112" y="397"/>
                </a:lnTo>
                <a:lnTo>
                  <a:pt x="114" y="396"/>
                </a:lnTo>
                <a:lnTo>
                  <a:pt x="114" y="397"/>
                </a:lnTo>
                <a:lnTo>
                  <a:pt x="115" y="397"/>
                </a:lnTo>
                <a:lnTo>
                  <a:pt x="115" y="398"/>
                </a:lnTo>
                <a:lnTo>
                  <a:pt x="116" y="397"/>
                </a:lnTo>
                <a:lnTo>
                  <a:pt x="116" y="396"/>
                </a:lnTo>
                <a:lnTo>
                  <a:pt x="118" y="396"/>
                </a:lnTo>
                <a:lnTo>
                  <a:pt x="116" y="394"/>
                </a:lnTo>
                <a:lnTo>
                  <a:pt x="116" y="393"/>
                </a:lnTo>
                <a:lnTo>
                  <a:pt x="118" y="393"/>
                </a:lnTo>
                <a:lnTo>
                  <a:pt x="116" y="392"/>
                </a:lnTo>
                <a:lnTo>
                  <a:pt x="115" y="392"/>
                </a:lnTo>
                <a:lnTo>
                  <a:pt x="115" y="393"/>
                </a:lnTo>
                <a:lnTo>
                  <a:pt x="116" y="393"/>
                </a:lnTo>
                <a:lnTo>
                  <a:pt x="115" y="393"/>
                </a:lnTo>
                <a:lnTo>
                  <a:pt x="114" y="393"/>
                </a:lnTo>
                <a:lnTo>
                  <a:pt x="112" y="392"/>
                </a:lnTo>
                <a:lnTo>
                  <a:pt x="111" y="390"/>
                </a:lnTo>
                <a:lnTo>
                  <a:pt x="110" y="390"/>
                </a:lnTo>
                <a:lnTo>
                  <a:pt x="110" y="389"/>
                </a:lnTo>
                <a:lnTo>
                  <a:pt x="111" y="388"/>
                </a:lnTo>
                <a:lnTo>
                  <a:pt x="110" y="387"/>
                </a:lnTo>
                <a:lnTo>
                  <a:pt x="110" y="385"/>
                </a:lnTo>
                <a:lnTo>
                  <a:pt x="108" y="385"/>
                </a:lnTo>
                <a:lnTo>
                  <a:pt x="107" y="385"/>
                </a:lnTo>
                <a:lnTo>
                  <a:pt x="105" y="385"/>
                </a:lnTo>
                <a:lnTo>
                  <a:pt x="105" y="384"/>
                </a:lnTo>
                <a:lnTo>
                  <a:pt x="105" y="383"/>
                </a:lnTo>
                <a:lnTo>
                  <a:pt x="103" y="383"/>
                </a:lnTo>
                <a:lnTo>
                  <a:pt x="103" y="379"/>
                </a:lnTo>
                <a:lnTo>
                  <a:pt x="102" y="379"/>
                </a:lnTo>
                <a:lnTo>
                  <a:pt x="101" y="379"/>
                </a:lnTo>
                <a:lnTo>
                  <a:pt x="99" y="379"/>
                </a:lnTo>
                <a:lnTo>
                  <a:pt x="98" y="379"/>
                </a:lnTo>
                <a:lnTo>
                  <a:pt x="97" y="380"/>
                </a:lnTo>
                <a:lnTo>
                  <a:pt x="95" y="380"/>
                </a:lnTo>
                <a:lnTo>
                  <a:pt x="95" y="381"/>
                </a:lnTo>
                <a:lnTo>
                  <a:pt x="95" y="383"/>
                </a:lnTo>
                <a:lnTo>
                  <a:pt x="97" y="384"/>
                </a:lnTo>
                <a:lnTo>
                  <a:pt x="98" y="385"/>
                </a:lnTo>
                <a:lnTo>
                  <a:pt x="98" y="387"/>
                </a:lnTo>
                <a:lnTo>
                  <a:pt x="98" y="388"/>
                </a:lnTo>
                <a:lnTo>
                  <a:pt x="98" y="390"/>
                </a:lnTo>
                <a:lnTo>
                  <a:pt x="98" y="392"/>
                </a:lnTo>
                <a:lnTo>
                  <a:pt x="98" y="393"/>
                </a:lnTo>
                <a:lnTo>
                  <a:pt x="97" y="394"/>
                </a:lnTo>
                <a:lnTo>
                  <a:pt x="97" y="396"/>
                </a:lnTo>
                <a:lnTo>
                  <a:pt x="95" y="397"/>
                </a:lnTo>
                <a:lnTo>
                  <a:pt x="95" y="398"/>
                </a:lnTo>
                <a:lnTo>
                  <a:pt x="95" y="402"/>
                </a:lnTo>
                <a:lnTo>
                  <a:pt x="94" y="404"/>
                </a:lnTo>
                <a:lnTo>
                  <a:pt x="94" y="405"/>
                </a:lnTo>
                <a:lnTo>
                  <a:pt x="93" y="405"/>
                </a:lnTo>
                <a:lnTo>
                  <a:pt x="93" y="406"/>
                </a:lnTo>
                <a:lnTo>
                  <a:pt x="93" y="407"/>
                </a:lnTo>
                <a:lnTo>
                  <a:pt x="91" y="407"/>
                </a:lnTo>
                <a:lnTo>
                  <a:pt x="91" y="409"/>
                </a:lnTo>
                <a:lnTo>
                  <a:pt x="90" y="409"/>
                </a:lnTo>
                <a:lnTo>
                  <a:pt x="90" y="410"/>
                </a:lnTo>
                <a:lnTo>
                  <a:pt x="89" y="409"/>
                </a:lnTo>
                <a:lnTo>
                  <a:pt x="87" y="409"/>
                </a:lnTo>
                <a:lnTo>
                  <a:pt x="86" y="409"/>
                </a:lnTo>
                <a:lnTo>
                  <a:pt x="86" y="410"/>
                </a:lnTo>
                <a:lnTo>
                  <a:pt x="85" y="410"/>
                </a:lnTo>
                <a:lnTo>
                  <a:pt x="85" y="409"/>
                </a:lnTo>
                <a:lnTo>
                  <a:pt x="84" y="409"/>
                </a:lnTo>
                <a:lnTo>
                  <a:pt x="84" y="407"/>
                </a:lnTo>
                <a:lnTo>
                  <a:pt x="84" y="406"/>
                </a:lnTo>
                <a:lnTo>
                  <a:pt x="82" y="406"/>
                </a:lnTo>
                <a:lnTo>
                  <a:pt x="81" y="407"/>
                </a:lnTo>
                <a:lnTo>
                  <a:pt x="80" y="407"/>
                </a:lnTo>
                <a:lnTo>
                  <a:pt x="78" y="407"/>
                </a:lnTo>
                <a:lnTo>
                  <a:pt x="78" y="406"/>
                </a:lnTo>
                <a:lnTo>
                  <a:pt x="77" y="406"/>
                </a:lnTo>
                <a:lnTo>
                  <a:pt x="76" y="406"/>
                </a:lnTo>
                <a:lnTo>
                  <a:pt x="76" y="405"/>
                </a:lnTo>
                <a:lnTo>
                  <a:pt x="77" y="405"/>
                </a:lnTo>
                <a:lnTo>
                  <a:pt x="78" y="405"/>
                </a:lnTo>
                <a:lnTo>
                  <a:pt x="80" y="405"/>
                </a:lnTo>
                <a:lnTo>
                  <a:pt x="80" y="404"/>
                </a:lnTo>
                <a:lnTo>
                  <a:pt x="80" y="402"/>
                </a:lnTo>
                <a:lnTo>
                  <a:pt x="78" y="402"/>
                </a:lnTo>
                <a:lnTo>
                  <a:pt x="77" y="401"/>
                </a:lnTo>
                <a:lnTo>
                  <a:pt x="76" y="400"/>
                </a:lnTo>
                <a:lnTo>
                  <a:pt x="74" y="400"/>
                </a:lnTo>
                <a:lnTo>
                  <a:pt x="74" y="401"/>
                </a:lnTo>
                <a:lnTo>
                  <a:pt x="73" y="401"/>
                </a:lnTo>
                <a:lnTo>
                  <a:pt x="73" y="400"/>
                </a:lnTo>
                <a:lnTo>
                  <a:pt x="73" y="401"/>
                </a:lnTo>
                <a:lnTo>
                  <a:pt x="72" y="401"/>
                </a:lnTo>
                <a:lnTo>
                  <a:pt x="70" y="401"/>
                </a:lnTo>
                <a:lnTo>
                  <a:pt x="69" y="401"/>
                </a:lnTo>
                <a:lnTo>
                  <a:pt x="68" y="400"/>
                </a:lnTo>
                <a:lnTo>
                  <a:pt x="68" y="398"/>
                </a:lnTo>
                <a:lnTo>
                  <a:pt x="69" y="397"/>
                </a:lnTo>
                <a:lnTo>
                  <a:pt x="69" y="396"/>
                </a:lnTo>
                <a:lnTo>
                  <a:pt x="70" y="396"/>
                </a:lnTo>
                <a:lnTo>
                  <a:pt x="70" y="394"/>
                </a:lnTo>
                <a:lnTo>
                  <a:pt x="72" y="394"/>
                </a:lnTo>
                <a:lnTo>
                  <a:pt x="73" y="394"/>
                </a:lnTo>
                <a:lnTo>
                  <a:pt x="73" y="393"/>
                </a:lnTo>
                <a:lnTo>
                  <a:pt x="74" y="392"/>
                </a:lnTo>
                <a:lnTo>
                  <a:pt x="73" y="390"/>
                </a:lnTo>
                <a:lnTo>
                  <a:pt x="70" y="390"/>
                </a:lnTo>
                <a:lnTo>
                  <a:pt x="70" y="392"/>
                </a:lnTo>
                <a:lnTo>
                  <a:pt x="69" y="392"/>
                </a:lnTo>
                <a:lnTo>
                  <a:pt x="68" y="392"/>
                </a:lnTo>
                <a:lnTo>
                  <a:pt x="68" y="393"/>
                </a:lnTo>
                <a:lnTo>
                  <a:pt x="67" y="393"/>
                </a:lnTo>
                <a:lnTo>
                  <a:pt x="67" y="392"/>
                </a:lnTo>
                <a:lnTo>
                  <a:pt x="68" y="392"/>
                </a:lnTo>
                <a:lnTo>
                  <a:pt x="68" y="390"/>
                </a:lnTo>
                <a:lnTo>
                  <a:pt x="67" y="389"/>
                </a:lnTo>
                <a:lnTo>
                  <a:pt x="67" y="388"/>
                </a:lnTo>
                <a:lnTo>
                  <a:pt x="68" y="388"/>
                </a:lnTo>
                <a:lnTo>
                  <a:pt x="68" y="387"/>
                </a:lnTo>
                <a:lnTo>
                  <a:pt x="68" y="385"/>
                </a:lnTo>
                <a:lnTo>
                  <a:pt x="68" y="384"/>
                </a:lnTo>
                <a:lnTo>
                  <a:pt x="68" y="383"/>
                </a:lnTo>
                <a:lnTo>
                  <a:pt x="67" y="384"/>
                </a:lnTo>
                <a:lnTo>
                  <a:pt x="65" y="384"/>
                </a:lnTo>
                <a:lnTo>
                  <a:pt x="67" y="383"/>
                </a:lnTo>
                <a:lnTo>
                  <a:pt x="65" y="383"/>
                </a:lnTo>
                <a:lnTo>
                  <a:pt x="65" y="381"/>
                </a:lnTo>
                <a:lnTo>
                  <a:pt x="64" y="381"/>
                </a:lnTo>
                <a:lnTo>
                  <a:pt x="64" y="380"/>
                </a:lnTo>
                <a:lnTo>
                  <a:pt x="65" y="380"/>
                </a:lnTo>
                <a:lnTo>
                  <a:pt x="65" y="379"/>
                </a:lnTo>
                <a:lnTo>
                  <a:pt x="65" y="377"/>
                </a:lnTo>
                <a:lnTo>
                  <a:pt x="64" y="377"/>
                </a:lnTo>
                <a:lnTo>
                  <a:pt x="63" y="379"/>
                </a:lnTo>
                <a:lnTo>
                  <a:pt x="63" y="377"/>
                </a:lnTo>
                <a:lnTo>
                  <a:pt x="61" y="376"/>
                </a:lnTo>
                <a:lnTo>
                  <a:pt x="61" y="375"/>
                </a:lnTo>
                <a:lnTo>
                  <a:pt x="63" y="375"/>
                </a:lnTo>
                <a:lnTo>
                  <a:pt x="63" y="373"/>
                </a:lnTo>
                <a:lnTo>
                  <a:pt x="63" y="372"/>
                </a:lnTo>
                <a:lnTo>
                  <a:pt x="63" y="371"/>
                </a:lnTo>
                <a:lnTo>
                  <a:pt x="63" y="369"/>
                </a:lnTo>
                <a:lnTo>
                  <a:pt x="61" y="367"/>
                </a:lnTo>
                <a:lnTo>
                  <a:pt x="61" y="363"/>
                </a:lnTo>
                <a:lnTo>
                  <a:pt x="63" y="363"/>
                </a:lnTo>
                <a:lnTo>
                  <a:pt x="63" y="362"/>
                </a:lnTo>
                <a:lnTo>
                  <a:pt x="63" y="359"/>
                </a:lnTo>
                <a:lnTo>
                  <a:pt x="63" y="358"/>
                </a:lnTo>
                <a:lnTo>
                  <a:pt x="63" y="356"/>
                </a:lnTo>
                <a:lnTo>
                  <a:pt x="64" y="356"/>
                </a:lnTo>
                <a:lnTo>
                  <a:pt x="63" y="355"/>
                </a:lnTo>
                <a:lnTo>
                  <a:pt x="64" y="355"/>
                </a:lnTo>
                <a:lnTo>
                  <a:pt x="64" y="354"/>
                </a:lnTo>
                <a:lnTo>
                  <a:pt x="64" y="351"/>
                </a:lnTo>
                <a:lnTo>
                  <a:pt x="64" y="350"/>
                </a:lnTo>
                <a:lnTo>
                  <a:pt x="64" y="349"/>
                </a:lnTo>
                <a:lnTo>
                  <a:pt x="64" y="345"/>
                </a:lnTo>
                <a:lnTo>
                  <a:pt x="64" y="343"/>
                </a:lnTo>
                <a:lnTo>
                  <a:pt x="64" y="342"/>
                </a:lnTo>
                <a:lnTo>
                  <a:pt x="64" y="341"/>
                </a:lnTo>
                <a:lnTo>
                  <a:pt x="64" y="339"/>
                </a:lnTo>
                <a:lnTo>
                  <a:pt x="64" y="338"/>
                </a:lnTo>
                <a:lnTo>
                  <a:pt x="63" y="337"/>
                </a:lnTo>
                <a:lnTo>
                  <a:pt x="63" y="335"/>
                </a:lnTo>
                <a:lnTo>
                  <a:pt x="63" y="334"/>
                </a:lnTo>
                <a:lnTo>
                  <a:pt x="63" y="333"/>
                </a:lnTo>
                <a:lnTo>
                  <a:pt x="63" y="332"/>
                </a:lnTo>
                <a:lnTo>
                  <a:pt x="61" y="332"/>
                </a:lnTo>
                <a:lnTo>
                  <a:pt x="61" y="330"/>
                </a:lnTo>
                <a:lnTo>
                  <a:pt x="61" y="329"/>
                </a:lnTo>
                <a:lnTo>
                  <a:pt x="61" y="328"/>
                </a:lnTo>
                <a:lnTo>
                  <a:pt x="60" y="325"/>
                </a:lnTo>
                <a:lnTo>
                  <a:pt x="60" y="324"/>
                </a:lnTo>
                <a:lnTo>
                  <a:pt x="60" y="322"/>
                </a:lnTo>
                <a:lnTo>
                  <a:pt x="59" y="321"/>
                </a:lnTo>
                <a:lnTo>
                  <a:pt x="59" y="320"/>
                </a:lnTo>
                <a:lnTo>
                  <a:pt x="59" y="318"/>
                </a:lnTo>
                <a:lnTo>
                  <a:pt x="59" y="317"/>
                </a:lnTo>
                <a:lnTo>
                  <a:pt x="57" y="316"/>
                </a:lnTo>
                <a:lnTo>
                  <a:pt x="57" y="315"/>
                </a:lnTo>
                <a:lnTo>
                  <a:pt x="57" y="313"/>
                </a:lnTo>
                <a:lnTo>
                  <a:pt x="57" y="312"/>
                </a:lnTo>
                <a:lnTo>
                  <a:pt x="57" y="311"/>
                </a:lnTo>
                <a:lnTo>
                  <a:pt x="56" y="311"/>
                </a:lnTo>
                <a:lnTo>
                  <a:pt x="56" y="309"/>
                </a:lnTo>
                <a:lnTo>
                  <a:pt x="56" y="308"/>
                </a:lnTo>
                <a:lnTo>
                  <a:pt x="56" y="307"/>
                </a:lnTo>
                <a:lnTo>
                  <a:pt x="55" y="307"/>
                </a:lnTo>
                <a:lnTo>
                  <a:pt x="55" y="305"/>
                </a:lnTo>
                <a:lnTo>
                  <a:pt x="55" y="304"/>
                </a:lnTo>
                <a:lnTo>
                  <a:pt x="53" y="301"/>
                </a:lnTo>
                <a:lnTo>
                  <a:pt x="52" y="300"/>
                </a:lnTo>
                <a:lnTo>
                  <a:pt x="52" y="299"/>
                </a:lnTo>
                <a:lnTo>
                  <a:pt x="51" y="297"/>
                </a:lnTo>
                <a:lnTo>
                  <a:pt x="51" y="296"/>
                </a:lnTo>
                <a:lnTo>
                  <a:pt x="52" y="296"/>
                </a:lnTo>
                <a:lnTo>
                  <a:pt x="52" y="295"/>
                </a:lnTo>
                <a:lnTo>
                  <a:pt x="52" y="294"/>
                </a:lnTo>
                <a:lnTo>
                  <a:pt x="52" y="292"/>
                </a:lnTo>
                <a:lnTo>
                  <a:pt x="52" y="291"/>
                </a:lnTo>
                <a:lnTo>
                  <a:pt x="53" y="291"/>
                </a:lnTo>
                <a:lnTo>
                  <a:pt x="52" y="291"/>
                </a:lnTo>
                <a:lnTo>
                  <a:pt x="52" y="290"/>
                </a:lnTo>
                <a:lnTo>
                  <a:pt x="51" y="288"/>
                </a:lnTo>
                <a:lnTo>
                  <a:pt x="50" y="287"/>
                </a:lnTo>
                <a:lnTo>
                  <a:pt x="48" y="284"/>
                </a:lnTo>
                <a:lnTo>
                  <a:pt x="48" y="283"/>
                </a:lnTo>
                <a:lnTo>
                  <a:pt x="46" y="282"/>
                </a:lnTo>
                <a:lnTo>
                  <a:pt x="46" y="280"/>
                </a:lnTo>
                <a:lnTo>
                  <a:pt x="44" y="280"/>
                </a:lnTo>
                <a:lnTo>
                  <a:pt x="44" y="279"/>
                </a:lnTo>
                <a:lnTo>
                  <a:pt x="43" y="279"/>
                </a:lnTo>
                <a:lnTo>
                  <a:pt x="43" y="278"/>
                </a:lnTo>
                <a:lnTo>
                  <a:pt x="42" y="277"/>
                </a:lnTo>
                <a:lnTo>
                  <a:pt x="40" y="275"/>
                </a:lnTo>
                <a:lnTo>
                  <a:pt x="40" y="274"/>
                </a:lnTo>
                <a:lnTo>
                  <a:pt x="40" y="273"/>
                </a:lnTo>
                <a:lnTo>
                  <a:pt x="42" y="273"/>
                </a:lnTo>
                <a:lnTo>
                  <a:pt x="42" y="271"/>
                </a:lnTo>
                <a:lnTo>
                  <a:pt x="40" y="270"/>
                </a:lnTo>
                <a:lnTo>
                  <a:pt x="39" y="270"/>
                </a:lnTo>
                <a:lnTo>
                  <a:pt x="38" y="269"/>
                </a:lnTo>
                <a:lnTo>
                  <a:pt x="38" y="267"/>
                </a:lnTo>
                <a:lnTo>
                  <a:pt x="38" y="266"/>
                </a:lnTo>
                <a:lnTo>
                  <a:pt x="36" y="266"/>
                </a:lnTo>
                <a:lnTo>
                  <a:pt x="35" y="265"/>
                </a:lnTo>
                <a:lnTo>
                  <a:pt x="35" y="263"/>
                </a:lnTo>
                <a:lnTo>
                  <a:pt x="34" y="263"/>
                </a:lnTo>
                <a:lnTo>
                  <a:pt x="34" y="262"/>
                </a:lnTo>
                <a:lnTo>
                  <a:pt x="33" y="263"/>
                </a:lnTo>
                <a:lnTo>
                  <a:pt x="33" y="262"/>
                </a:lnTo>
                <a:lnTo>
                  <a:pt x="31" y="261"/>
                </a:lnTo>
                <a:lnTo>
                  <a:pt x="30" y="260"/>
                </a:lnTo>
                <a:lnTo>
                  <a:pt x="29" y="260"/>
                </a:lnTo>
                <a:lnTo>
                  <a:pt x="27" y="260"/>
                </a:lnTo>
                <a:lnTo>
                  <a:pt x="27" y="258"/>
                </a:lnTo>
                <a:lnTo>
                  <a:pt x="27" y="257"/>
                </a:lnTo>
                <a:lnTo>
                  <a:pt x="27" y="256"/>
                </a:lnTo>
                <a:lnTo>
                  <a:pt x="29" y="256"/>
                </a:lnTo>
                <a:lnTo>
                  <a:pt x="27" y="256"/>
                </a:lnTo>
                <a:lnTo>
                  <a:pt x="27" y="254"/>
                </a:lnTo>
                <a:lnTo>
                  <a:pt x="26" y="254"/>
                </a:lnTo>
                <a:lnTo>
                  <a:pt x="25" y="253"/>
                </a:lnTo>
                <a:lnTo>
                  <a:pt x="25" y="252"/>
                </a:lnTo>
                <a:lnTo>
                  <a:pt x="25" y="250"/>
                </a:lnTo>
                <a:lnTo>
                  <a:pt x="26" y="250"/>
                </a:lnTo>
                <a:lnTo>
                  <a:pt x="25" y="250"/>
                </a:lnTo>
                <a:lnTo>
                  <a:pt x="26" y="250"/>
                </a:lnTo>
                <a:lnTo>
                  <a:pt x="29" y="250"/>
                </a:lnTo>
                <a:lnTo>
                  <a:pt x="30" y="249"/>
                </a:lnTo>
                <a:lnTo>
                  <a:pt x="31" y="248"/>
                </a:lnTo>
                <a:lnTo>
                  <a:pt x="31" y="246"/>
                </a:lnTo>
                <a:lnTo>
                  <a:pt x="30" y="248"/>
                </a:lnTo>
                <a:lnTo>
                  <a:pt x="29" y="246"/>
                </a:lnTo>
                <a:lnTo>
                  <a:pt x="27" y="246"/>
                </a:lnTo>
                <a:lnTo>
                  <a:pt x="27" y="245"/>
                </a:lnTo>
                <a:lnTo>
                  <a:pt x="27" y="244"/>
                </a:lnTo>
                <a:lnTo>
                  <a:pt x="26" y="243"/>
                </a:lnTo>
                <a:lnTo>
                  <a:pt x="26" y="241"/>
                </a:lnTo>
                <a:lnTo>
                  <a:pt x="27" y="240"/>
                </a:lnTo>
                <a:lnTo>
                  <a:pt x="27" y="239"/>
                </a:lnTo>
                <a:lnTo>
                  <a:pt x="27" y="237"/>
                </a:lnTo>
                <a:lnTo>
                  <a:pt x="29" y="239"/>
                </a:lnTo>
                <a:lnTo>
                  <a:pt x="29" y="240"/>
                </a:lnTo>
                <a:lnTo>
                  <a:pt x="30" y="241"/>
                </a:lnTo>
                <a:lnTo>
                  <a:pt x="31" y="241"/>
                </a:lnTo>
                <a:lnTo>
                  <a:pt x="33" y="241"/>
                </a:lnTo>
                <a:lnTo>
                  <a:pt x="34" y="241"/>
                </a:lnTo>
                <a:lnTo>
                  <a:pt x="35" y="241"/>
                </a:lnTo>
                <a:lnTo>
                  <a:pt x="36" y="241"/>
                </a:lnTo>
                <a:lnTo>
                  <a:pt x="36" y="240"/>
                </a:lnTo>
                <a:lnTo>
                  <a:pt x="38" y="240"/>
                </a:lnTo>
                <a:lnTo>
                  <a:pt x="38" y="239"/>
                </a:lnTo>
                <a:lnTo>
                  <a:pt x="36" y="239"/>
                </a:lnTo>
                <a:lnTo>
                  <a:pt x="36" y="237"/>
                </a:lnTo>
                <a:lnTo>
                  <a:pt x="38" y="236"/>
                </a:lnTo>
                <a:lnTo>
                  <a:pt x="39" y="235"/>
                </a:lnTo>
                <a:lnTo>
                  <a:pt x="40" y="235"/>
                </a:lnTo>
                <a:lnTo>
                  <a:pt x="42" y="235"/>
                </a:lnTo>
                <a:lnTo>
                  <a:pt x="42" y="233"/>
                </a:lnTo>
                <a:lnTo>
                  <a:pt x="40" y="233"/>
                </a:lnTo>
                <a:lnTo>
                  <a:pt x="40" y="232"/>
                </a:lnTo>
                <a:lnTo>
                  <a:pt x="42" y="232"/>
                </a:lnTo>
                <a:lnTo>
                  <a:pt x="42" y="231"/>
                </a:lnTo>
                <a:lnTo>
                  <a:pt x="40" y="231"/>
                </a:lnTo>
                <a:lnTo>
                  <a:pt x="39" y="231"/>
                </a:lnTo>
                <a:lnTo>
                  <a:pt x="38" y="231"/>
                </a:lnTo>
                <a:lnTo>
                  <a:pt x="38" y="229"/>
                </a:lnTo>
                <a:lnTo>
                  <a:pt x="36" y="228"/>
                </a:lnTo>
                <a:lnTo>
                  <a:pt x="38" y="228"/>
                </a:lnTo>
                <a:lnTo>
                  <a:pt x="38" y="227"/>
                </a:lnTo>
                <a:lnTo>
                  <a:pt x="38" y="225"/>
                </a:lnTo>
                <a:lnTo>
                  <a:pt x="36" y="225"/>
                </a:lnTo>
                <a:lnTo>
                  <a:pt x="36" y="224"/>
                </a:lnTo>
                <a:lnTo>
                  <a:pt x="35" y="224"/>
                </a:lnTo>
                <a:lnTo>
                  <a:pt x="35" y="223"/>
                </a:lnTo>
                <a:lnTo>
                  <a:pt x="36" y="223"/>
                </a:lnTo>
                <a:lnTo>
                  <a:pt x="38" y="223"/>
                </a:lnTo>
                <a:lnTo>
                  <a:pt x="38" y="222"/>
                </a:lnTo>
                <a:lnTo>
                  <a:pt x="38" y="220"/>
                </a:lnTo>
                <a:lnTo>
                  <a:pt x="36" y="219"/>
                </a:lnTo>
                <a:lnTo>
                  <a:pt x="35" y="219"/>
                </a:lnTo>
                <a:lnTo>
                  <a:pt x="35" y="220"/>
                </a:lnTo>
                <a:lnTo>
                  <a:pt x="34" y="220"/>
                </a:lnTo>
                <a:lnTo>
                  <a:pt x="33" y="220"/>
                </a:lnTo>
                <a:lnTo>
                  <a:pt x="31" y="222"/>
                </a:lnTo>
                <a:lnTo>
                  <a:pt x="30" y="222"/>
                </a:lnTo>
                <a:lnTo>
                  <a:pt x="30" y="220"/>
                </a:lnTo>
                <a:lnTo>
                  <a:pt x="30" y="219"/>
                </a:lnTo>
                <a:lnTo>
                  <a:pt x="30" y="218"/>
                </a:lnTo>
                <a:lnTo>
                  <a:pt x="31" y="218"/>
                </a:lnTo>
                <a:lnTo>
                  <a:pt x="30" y="216"/>
                </a:lnTo>
                <a:lnTo>
                  <a:pt x="30" y="215"/>
                </a:lnTo>
                <a:lnTo>
                  <a:pt x="31" y="215"/>
                </a:lnTo>
                <a:lnTo>
                  <a:pt x="30" y="214"/>
                </a:lnTo>
                <a:lnTo>
                  <a:pt x="30" y="212"/>
                </a:lnTo>
                <a:lnTo>
                  <a:pt x="29" y="212"/>
                </a:lnTo>
                <a:lnTo>
                  <a:pt x="29" y="211"/>
                </a:lnTo>
                <a:lnTo>
                  <a:pt x="27" y="210"/>
                </a:lnTo>
                <a:lnTo>
                  <a:pt x="27" y="208"/>
                </a:lnTo>
                <a:lnTo>
                  <a:pt x="27" y="207"/>
                </a:lnTo>
                <a:lnTo>
                  <a:pt x="29" y="208"/>
                </a:lnTo>
                <a:lnTo>
                  <a:pt x="30" y="208"/>
                </a:lnTo>
                <a:lnTo>
                  <a:pt x="30" y="207"/>
                </a:lnTo>
                <a:lnTo>
                  <a:pt x="31" y="206"/>
                </a:lnTo>
                <a:lnTo>
                  <a:pt x="31" y="205"/>
                </a:lnTo>
                <a:lnTo>
                  <a:pt x="31" y="203"/>
                </a:lnTo>
                <a:lnTo>
                  <a:pt x="31" y="202"/>
                </a:lnTo>
                <a:lnTo>
                  <a:pt x="31" y="201"/>
                </a:lnTo>
                <a:lnTo>
                  <a:pt x="33" y="199"/>
                </a:lnTo>
                <a:lnTo>
                  <a:pt x="34" y="199"/>
                </a:lnTo>
                <a:lnTo>
                  <a:pt x="34" y="198"/>
                </a:lnTo>
                <a:lnTo>
                  <a:pt x="34" y="197"/>
                </a:lnTo>
                <a:lnTo>
                  <a:pt x="34" y="195"/>
                </a:lnTo>
                <a:lnTo>
                  <a:pt x="34" y="194"/>
                </a:lnTo>
                <a:lnTo>
                  <a:pt x="34" y="193"/>
                </a:lnTo>
                <a:lnTo>
                  <a:pt x="34" y="191"/>
                </a:lnTo>
                <a:lnTo>
                  <a:pt x="33" y="191"/>
                </a:lnTo>
                <a:lnTo>
                  <a:pt x="33" y="190"/>
                </a:lnTo>
                <a:lnTo>
                  <a:pt x="31" y="190"/>
                </a:lnTo>
                <a:lnTo>
                  <a:pt x="31" y="189"/>
                </a:lnTo>
                <a:lnTo>
                  <a:pt x="30" y="189"/>
                </a:lnTo>
                <a:lnTo>
                  <a:pt x="29" y="189"/>
                </a:lnTo>
                <a:lnTo>
                  <a:pt x="27" y="190"/>
                </a:lnTo>
                <a:lnTo>
                  <a:pt x="26" y="190"/>
                </a:lnTo>
                <a:lnTo>
                  <a:pt x="25" y="189"/>
                </a:lnTo>
                <a:lnTo>
                  <a:pt x="25" y="188"/>
                </a:lnTo>
                <a:lnTo>
                  <a:pt x="23" y="186"/>
                </a:lnTo>
                <a:lnTo>
                  <a:pt x="22" y="185"/>
                </a:lnTo>
                <a:lnTo>
                  <a:pt x="21" y="185"/>
                </a:lnTo>
                <a:lnTo>
                  <a:pt x="19" y="184"/>
                </a:lnTo>
                <a:lnTo>
                  <a:pt x="19" y="182"/>
                </a:lnTo>
                <a:lnTo>
                  <a:pt x="19" y="181"/>
                </a:lnTo>
                <a:lnTo>
                  <a:pt x="21" y="181"/>
                </a:lnTo>
                <a:lnTo>
                  <a:pt x="22" y="180"/>
                </a:lnTo>
                <a:lnTo>
                  <a:pt x="23" y="180"/>
                </a:lnTo>
                <a:lnTo>
                  <a:pt x="25" y="180"/>
                </a:lnTo>
                <a:lnTo>
                  <a:pt x="25" y="178"/>
                </a:lnTo>
                <a:lnTo>
                  <a:pt x="25" y="180"/>
                </a:lnTo>
                <a:lnTo>
                  <a:pt x="26" y="180"/>
                </a:lnTo>
                <a:lnTo>
                  <a:pt x="26" y="178"/>
                </a:lnTo>
                <a:lnTo>
                  <a:pt x="27" y="180"/>
                </a:lnTo>
                <a:lnTo>
                  <a:pt x="27" y="178"/>
                </a:lnTo>
                <a:lnTo>
                  <a:pt x="29" y="178"/>
                </a:lnTo>
                <a:lnTo>
                  <a:pt x="29" y="177"/>
                </a:lnTo>
                <a:lnTo>
                  <a:pt x="29" y="176"/>
                </a:lnTo>
                <a:lnTo>
                  <a:pt x="27" y="174"/>
                </a:lnTo>
                <a:lnTo>
                  <a:pt x="26" y="174"/>
                </a:lnTo>
                <a:lnTo>
                  <a:pt x="26" y="173"/>
                </a:lnTo>
                <a:lnTo>
                  <a:pt x="26" y="172"/>
                </a:lnTo>
                <a:lnTo>
                  <a:pt x="26" y="171"/>
                </a:lnTo>
                <a:lnTo>
                  <a:pt x="25" y="171"/>
                </a:lnTo>
                <a:lnTo>
                  <a:pt x="25" y="169"/>
                </a:lnTo>
                <a:lnTo>
                  <a:pt x="25" y="168"/>
                </a:lnTo>
                <a:lnTo>
                  <a:pt x="25" y="167"/>
                </a:lnTo>
                <a:lnTo>
                  <a:pt x="25" y="165"/>
                </a:lnTo>
                <a:lnTo>
                  <a:pt x="33" y="164"/>
                </a:lnTo>
                <a:lnTo>
                  <a:pt x="34" y="164"/>
                </a:lnTo>
                <a:lnTo>
                  <a:pt x="35" y="165"/>
                </a:lnTo>
                <a:lnTo>
                  <a:pt x="38" y="165"/>
                </a:lnTo>
                <a:lnTo>
                  <a:pt x="40" y="165"/>
                </a:lnTo>
                <a:lnTo>
                  <a:pt x="42" y="165"/>
                </a:lnTo>
                <a:lnTo>
                  <a:pt x="44" y="167"/>
                </a:lnTo>
                <a:lnTo>
                  <a:pt x="46" y="165"/>
                </a:lnTo>
                <a:lnTo>
                  <a:pt x="46" y="164"/>
                </a:lnTo>
                <a:lnTo>
                  <a:pt x="47" y="161"/>
                </a:lnTo>
                <a:lnTo>
                  <a:pt x="48" y="160"/>
                </a:lnTo>
                <a:lnTo>
                  <a:pt x="51" y="159"/>
                </a:lnTo>
                <a:lnTo>
                  <a:pt x="53" y="156"/>
                </a:lnTo>
                <a:lnTo>
                  <a:pt x="55" y="156"/>
                </a:lnTo>
                <a:lnTo>
                  <a:pt x="56" y="156"/>
                </a:lnTo>
                <a:lnTo>
                  <a:pt x="57" y="156"/>
                </a:lnTo>
                <a:lnTo>
                  <a:pt x="59" y="157"/>
                </a:lnTo>
                <a:lnTo>
                  <a:pt x="61" y="159"/>
                </a:lnTo>
                <a:lnTo>
                  <a:pt x="63" y="160"/>
                </a:lnTo>
                <a:lnTo>
                  <a:pt x="64" y="163"/>
                </a:lnTo>
                <a:lnTo>
                  <a:pt x="67" y="164"/>
                </a:lnTo>
                <a:lnTo>
                  <a:pt x="70" y="165"/>
                </a:lnTo>
                <a:lnTo>
                  <a:pt x="76" y="165"/>
                </a:lnTo>
                <a:lnTo>
                  <a:pt x="78" y="165"/>
                </a:lnTo>
                <a:lnTo>
                  <a:pt x="81" y="165"/>
                </a:lnTo>
                <a:lnTo>
                  <a:pt x="84" y="165"/>
                </a:lnTo>
                <a:lnTo>
                  <a:pt x="85" y="165"/>
                </a:lnTo>
                <a:lnTo>
                  <a:pt x="86" y="168"/>
                </a:lnTo>
                <a:lnTo>
                  <a:pt x="86" y="169"/>
                </a:lnTo>
                <a:lnTo>
                  <a:pt x="87" y="172"/>
                </a:lnTo>
                <a:lnTo>
                  <a:pt x="87" y="174"/>
                </a:lnTo>
                <a:lnTo>
                  <a:pt x="89" y="177"/>
                </a:lnTo>
                <a:lnTo>
                  <a:pt x="89" y="180"/>
                </a:lnTo>
                <a:lnTo>
                  <a:pt x="90" y="181"/>
                </a:lnTo>
                <a:lnTo>
                  <a:pt x="91" y="182"/>
                </a:lnTo>
                <a:lnTo>
                  <a:pt x="95" y="185"/>
                </a:lnTo>
                <a:lnTo>
                  <a:pt x="97" y="186"/>
                </a:lnTo>
                <a:lnTo>
                  <a:pt x="98" y="189"/>
                </a:lnTo>
                <a:lnTo>
                  <a:pt x="101" y="190"/>
                </a:lnTo>
                <a:lnTo>
                  <a:pt x="102" y="191"/>
                </a:lnTo>
                <a:lnTo>
                  <a:pt x="103" y="193"/>
                </a:lnTo>
                <a:lnTo>
                  <a:pt x="105" y="195"/>
                </a:lnTo>
                <a:lnTo>
                  <a:pt x="106" y="197"/>
                </a:lnTo>
                <a:lnTo>
                  <a:pt x="107" y="198"/>
                </a:lnTo>
                <a:lnTo>
                  <a:pt x="108" y="197"/>
                </a:lnTo>
                <a:lnTo>
                  <a:pt x="110" y="195"/>
                </a:lnTo>
                <a:lnTo>
                  <a:pt x="111" y="194"/>
                </a:lnTo>
                <a:lnTo>
                  <a:pt x="112" y="194"/>
                </a:lnTo>
                <a:lnTo>
                  <a:pt x="112" y="193"/>
                </a:lnTo>
                <a:lnTo>
                  <a:pt x="114" y="193"/>
                </a:lnTo>
                <a:lnTo>
                  <a:pt x="114" y="191"/>
                </a:lnTo>
                <a:lnTo>
                  <a:pt x="114" y="190"/>
                </a:lnTo>
                <a:lnTo>
                  <a:pt x="115" y="190"/>
                </a:lnTo>
                <a:lnTo>
                  <a:pt x="116" y="189"/>
                </a:lnTo>
                <a:lnTo>
                  <a:pt x="118" y="189"/>
                </a:lnTo>
                <a:lnTo>
                  <a:pt x="119" y="188"/>
                </a:lnTo>
                <a:lnTo>
                  <a:pt x="120" y="184"/>
                </a:lnTo>
                <a:lnTo>
                  <a:pt x="120" y="182"/>
                </a:lnTo>
                <a:lnTo>
                  <a:pt x="122" y="181"/>
                </a:lnTo>
                <a:lnTo>
                  <a:pt x="122" y="180"/>
                </a:lnTo>
                <a:lnTo>
                  <a:pt x="122" y="178"/>
                </a:lnTo>
                <a:lnTo>
                  <a:pt x="123" y="177"/>
                </a:lnTo>
                <a:lnTo>
                  <a:pt x="123" y="176"/>
                </a:lnTo>
                <a:lnTo>
                  <a:pt x="124" y="174"/>
                </a:lnTo>
                <a:lnTo>
                  <a:pt x="125" y="174"/>
                </a:lnTo>
                <a:lnTo>
                  <a:pt x="125" y="173"/>
                </a:lnTo>
                <a:lnTo>
                  <a:pt x="127" y="173"/>
                </a:lnTo>
                <a:lnTo>
                  <a:pt x="128" y="173"/>
                </a:lnTo>
                <a:lnTo>
                  <a:pt x="128" y="172"/>
                </a:lnTo>
                <a:lnTo>
                  <a:pt x="129" y="172"/>
                </a:lnTo>
                <a:lnTo>
                  <a:pt x="129" y="171"/>
                </a:lnTo>
                <a:lnTo>
                  <a:pt x="129" y="169"/>
                </a:lnTo>
                <a:lnTo>
                  <a:pt x="131" y="169"/>
                </a:lnTo>
                <a:lnTo>
                  <a:pt x="131" y="168"/>
                </a:lnTo>
                <a:lnTo>
                  <a:pt x="132" y="168"/>
                </a:lnTo>
                <a:lnTo>
                  <a:pt x="133" y="168"/>
                </a:lnTo>
                <a:lnTo>
                  <a:pt x="135" y="168"/>
                </a:lnTo>
                <a:lnTo>
                  <a:pt x="136" y="167"/>
                </a:lnTo>
                <a:lnTo>
                  <a:pt x="137" y="168"/>
                </a:lnTo>
                <a:lnTo>
                  <a:pt x="139" y="168"/>
                </a:lnTo>
                <a:lnTo>
                  <a:pt x="139" y="169"/>
                </a:lnTo>
                <a:lnTo>
                  <a:pt x="140" y="171"/>
                </a:lnTo>
                <a:lnTo>
                  <a:pt x="141" y="172"/>
                </a:lnTo>
                <a:lnTo>
                  <a:pt x="142" y="172"/>
                </a:lnTo>
                <a:lnTo>
                  <a:pt x="144" y="173"/>
                </a:lnTo>
                <a:lnTo>
                  <a:pt x="145" y="174"/>
                </a:lnTo>
                <a:lnTo>
                  <a:pt x="146" y="174"/>
                </a:lnTo>
                <a:lnTo>
                  <a:pt x="148" y="176"/>
                </a:lnTo>
                <a:lnTo>
                  <a:pt x="149" y="176"/>
                </a:lnTo>
                <a:lnTo>
                  <a:pt x="149" y="177"/>
                </a:lnTo>
                <a:lnTo>
                  <a:pt x="150" y="177"/>
                </a:lnTo>
                <a:lnTo>
                  <a:pt x="152" y="177"/>
                </a:lnTo>
                <a:lnTo>
                  <a:pt x="152" y="178"/>
                </a:lnTo>
                <a:lnTo>
                  <a:pt x="153" y="178"/>
                </a:lnTo>
                <a:lnTo>
                  <a:pt x="154" y="177"/>
                </a:lnTo>
                <a:lnTo>
                  <a:pt x="154" y="178"/>
                </a:lnTo>
                <a:lnTo>
                  <a:pt x="156" y="178"/>
                </a:lnTo>
                <a:lnTo>
                  <a:pt x="157" y="178"/>
                </a:lnTo>
                <a:lnTo>
                  <a:pt x="158" y="180"/>
                </a:lnTo>
                <a:lnTo>
                  <a:pt x="159" y="180"/>
                </a:lnTo>
                <a:lnTo>
                  <a:pt x="161" y="181"/>
                </a:lnTo>
                <a:lnTo>
                  <a:pt x="161" y="182"/>
                </a:lnTo>
                <a:lnTo>
                  <a:pt x="166" y="184"/>
                </a:lnTo>
                <a:lnTo>
                  <a:pt x="167" y="182"/>
                </a:lnTo>
                <a:lnTo>
                  <a:pt x="169" y="182"/>
                </a:lnTo>
                <a:lnTo>
                  <a:pt x="170" y="181"/>
                </a:lnTo>
                <a:lnTo>
                  <a:pt x="171" y="181"/>
                </a:lnTo>
                <a:lnTo>
                  <a:pt x="171" y="180"/>
                </a:lnTo>
                <a:lnTo>
                  <a:pt x="173" y="178"/>
                </a:lnTo>
                <a:lnTo>
                  <a:pt x="174" y="177"/>
                </a:lnTo>
                <a:lnTo>
                  <a:pt x="175" y="177"/>
                </a:lnTo>
                <a:lnTo>
                  <a:pt x="177" y="176"/>
                </a:lnTo>
                <a:lnTo>
                  <a:pt x="178" y="174"/>
                </a:lnTo>
                <a:lnTo>
                  <a:pt x="179" y="174"/>
                </a:lnTo>
                <a:lnTo>
                  <a:pt x="180" y="172"/>
                </a:lnTo>
                <a:lnTo>
                  <a:pt x="182" y="171"/>
                </a:lnTo>
                <a:lnTo>
                  <a:pt x="182" y="169"/>
                </a:lnTo>
                <a:lnTo>
                  <a:pt x="183" y="168"/>
                </a:lnTo>
                <a:lnTo>
                  <a:pt x="183" y="167"/>
                </a:lnTo>
                <a:lnTo>
                  <a:pt x="184" y="165"/>
                </a:lnTo>
                <a:lnTo>
                  <a:pt x="184" y="164"/>
                </a:lnTo>
                <a:lnTo>
                  <a:pt x="184" y="163"/>
                </a:lnTo>
                <a:lnTo>
                  <a:pt x="184" y="161"/>
                </a:lnTo>
                <a:lnTo>
                  <a:pt x="186" y="160"/>
                </a:lnTo>
                <a:lnTo>
                  <a:pt x="186" y="159"/>
                </a:lnTo>
                <a:lnTo>
                  <a:pt x="187" y="157"/>
                </a:lnTo>
                <a:lnTo>
                  <a:pt x="187" y="156"/>
                </a:lnTo>
                <a:lnTo>
                  <a:pt x="188" y="155"/>
                </a:lnTo>
                <a:lnTo>
                  <a:pt x="190" y="155"/>
                </a:lnTo>
                <a:lnTo>
                  <a:pt x="190" y="153"/>
                </a:lnTo>
                <a:lnTo>
                  <a:pt x="191" y="153"/>
                </a:lnTo>
                <a:lnTo>
                  <a:pt x="192" y="153"/>
                </a:lnTo>
                <a:lnTo>
                  <a:pt x="194" y="153"/>
                </a:lnTo>
                <a:lnTo>
                  <a:pt x="195" y="155"/>
                </a:lnTo>
                <a:lnTo>
                  <a:pt x="196" y="155"/>
                </a:lnTo>
                <a:lnTo>
                  <a:pt x="197" y="155"/>
                </a:lnTo>
                <a:lnTo>
                  <a:pt x="199" y="155"/>
                </a:lnTo>
                <a:lnTo>
                  <a:pt x="200" y="153"/>
                </a:lnTo>
                <a:lnTo>
                  <a:pt x="201" y="153"/>
                </a:lnTo>
                <a:lnTo>
                  <a:pt x="203" y="153"/>
                </a:lnTo>
                <a:lnTo>
                  <a:pt x="205" y="153"/>
                </a:lnTo>
                <a:lnTo>
                  <a:pt x="207" y="153"/>
                </a:lnTo>
                <a:lnTo>
                  <a:pt x="209" y="152"/>
                </a:lnTo>
                <a:lnTo>
                  <a:pt x="212" y="151"/>
                </a:lnTo>
                <a:lnTo>
                  <a:pt x="214" y="150"/>
                </a:lnTo>
                <a:lnTo>
                  <a:pt x="216" y="148"/>
                </a:lnTo>
                <a:lnTo>
                  <a:pt x="217" y="148"/>
                </a:lnTo>
                <a:lnTo>
                  <a:pt x="220" y="147"/>
                </a:lnTo>
                <a:lnTo>
                  <a:pt x="222" y="148"/>
                </a:lnTo>
                <a:lnTo>
                  <a:pt x="226" y="147"/>
                </a:lnTo>
                <a:lnTo>
                  <a:pt x="229" y="147"/>
                </a:lnTo>
                <a:lnTo>
                  <a:pt x="230" y="150"/>
                </a:lnTo>
                <a:lnTo>
                  <a:pt x="231" y="151"/>
                </a:lnTo>
                <a:lnTo>
                  <a:pt x="233" y="152"/>
                </a:lnTo>
                <a:lnTo>
                  <a:pt x="235" y="155"/>
                </a:lnTo>
                <a:lnTo>
                  <a:pt x="237" y="156"/>
                </a:lnTo>
                <a:lnTo>
                  <a:pt x="238" y="159"/>
                </a:lnTo>
                <a:lnTo>
                  <a:pt x="239" y="159"/>
                </a:lnTo>
                <a:lnTo>
                  <a:pt x="241" y="157"/>
                </a:lnTo>
                <a:lnTo>
                  <a:pt x="243" y="153"/>
                </a:lnTo>
                <a:lnTo>
                  <a:pt x="247" y="148"/>
                </a:lnTo>
                <a:lnTo>
                  <a:pt x="247" y="147"/>
                </a:lnTo>
                <a:lnTo>
                  <a:pt x="249" y="144"/>
                </a:lnTo>
                <a:lnTo>
                  <a:pt x="250" y="142"/>
                </a:lnTo>
                <a:lnTo>
                  <a:pt x="250" y="140"/>
                </a:lnTo>
                <a:lnTo>
                  <a:pt x="250" y="139"/>
                </a:lnTo>
                <a:lnTo>
                  <a:pt x="251" y="138"/>
                </a:lnTo>
                <a:lnTo>
                  <a:pt x="251" y="136"/>
                </a:lnTo>
                <a:lnTo>
                  <a:pt x="252" y="135"/>
                </a:lnTo>
                <a:lnTo>
                  <a:pt x="252" y="133"/>
                </a:lnTo>
                <a:lnTo>
                  <a:pt x="254" y="131"/>
                </a:lnTo>
                <a:lnTo>
                  <a:pt x="255" y="130"/>
                </a:lnTo>
                <a:lnTo>
                  <a:pt x="256" y="130"/>
                </a:lnTo>
                <a:lnTo>
                  <a:pt x="258" y="129"/>
                </a:lnTo>
                <a:lnTo>
                  <a:pt x="259" y="129"/>
                </a:lnTo>
                <a:lnTo>
                  <a:pt x="260" y="126"/>
                </a:lnTo>
                <a:lnTo>
                  <a:pt x="260" y="122"/>
                </a:lnTo>
                <a:lnTo>
                  <a:pt x="260" y="119"/>
                </a:lnTo>
                <a:lnTo>
                  <a:pt x="262" y="117"/>
                </a:lnTo>
                <a:lnTo>
                  <a:pt x="263" y="114"/>
                </a:lnTo>
                <a:lnTo>
                  <a:pt x="263" y="112"/>
                </a:lnTo>
                <a:lnTo>
                  <a:pt x="262" y="109"/>
                </a:lnTo>
                <a:lnTo>
                  <a:pt x="260" y="106"/>
                </a:lnTo>
                <a:lnTo>
                  <a:pt x="260" y="104"/>
                </a:lnTo>
                <a:lnTo>
                  <a:pt x="259" y="101"/>
                </a:lnTo>
                <a:lnTo>
                  <a:pt x="258" y="99"/>
                </a:lnTo>
                <a:lnTo>
                  <a:pt x="256" y="97"/>
                </a:lnTo>
                <a:lnTo>
                  <a:pt x="256" y="95"/>
                </a:lnTo>
                <a:lnTo>
                  <a:pt x="256" y="92"/>
                </a:lnTo>
                <a:lnTo>
                  <a:pt x="258" y="91"/>
                </a:lnTo>
                <a:lnTo>
                  <a:pt x="259" y="89"/>
                </a:lnTo>
                <a:lnTo>
                  <a:pt x="262" y="88"/>
                </a:lnTo>
                <a:lnTo>
                  <a:pt x="266" y="87"/>
                </a:lnTo>
                <a:lnTo>
                  <a:pt x="268" y="87"/>
                </a:lnTo>
                <a:lnTo>
                  <a:pt x="272" y="84"/>
                </a:lnTo>
                <a:lnTo>
                  <a:pt x="275" y="84"/>
                </a:lnTo>
                <a:lnTo>
                  <a:pt x="280" y="85"/>
                </a:lnTo>
                <a:lnTo>
                  <a:pt x="284" y="84"/>
                </a:lnTo>
                <a:lnTo>
                  <a:pt x="286" y="84"/>
                </a:lnTo>
                <a:lnTo>
                  <a:pt x="289" y="84"/>
                </a:lnTo>
                <a:lnTo>
                  <a:pt x="292" y="84"/>
                </a:lnTo>
                <a:lnTo>
                  <a:pt x="293" y="84"/>
                </a:lnTo>
                <a:lnTo>
                  <a:pt x="294" y="85"/>
                </a:lnTo>
                <a:lnTo>
                  <a:pt x="298" y="87"/>
                </a:lnTo>
                <a:lnTo>
                  <a:pt x="302" y="87"/>
                </a:lnTo>
                <a:lnTo>
                  <a:pt x="305" y="88"/>
                </a:lnTo>
                <a:lnTo>
                  <a:pt x="309" y="88"/>
                </a:lnTo>
                <a:lnTo>
                  <a:pt x="311" y="89"/>
                </a:lnTo>
                <a:lnTo>
                  <a:pt x="315" y="89"/>
                </a:lnTo>
                <a:lnTo>
                  <a:pt x="318" y="89"/>
                </a:lnTo>
                <a:lnTo>
                  <a:pt x="318" y="91"/>
                </a:lnTo>
                <a:lnTo>
                  <a:pt x="319" y="92"/>
                </a:lnTo>
                <a:lnTo>
                  <a:pt x="322" y="95"/>
                </a:lnTo>
                <a:lnTo>
                  <a:pt x="323" y="97"/>
                </a:lnTo>
                <a:lnTo>
                  <a:pt x="323" y="100"/>
                </a:lnTo>
                <a:lnTo>
                  <a:pt x="323" y="101"/>
                </a:lnTo>
                <a:lnTo>
                  <a:pt x="324" y="104"/>
                </a:lnTo>
                <a:lnTo>
                  <a:pt x="324" y="105"/>
                </a:lnTo>
                <a:lnTo>
                  <a:pt x="324" y="108"/>
                </a:lnTo>
                <a:lnTo>
                  <a:pt x="324" y="110"/>
                </a:lnTo>
                <a:lnTo>
                  <a:pt x="324" y="112"/>
                </a:lnTo>
                <a:lnTo>
                  <a:pt x="324" y="114"/>
                </a:lnTo>
                <a:lnTo>
                  <a:pt x="324" y="117"/>
                </a:lnTo>
                <a:lnTo>
                  <a:pt x="326" y="119"/>
                </a:lnTo>
                <a:lnTo>
                  <a:pt x="323" y="129"/>
                </a:lnTo>
                <a:lnTo>
                  <a:pt x="343" y="168"/>
                </a:lnTo>
                <a:lnTo>
                  <a:pt x="344" y="172"/>
                </a:lnTo>
                <a:lnTo>
                  <a:pt x="344" y="173"/>
                </a:lnTo>
                <a:lnTo>
                  <a:pt x="348" y="172"/>
                </a:lnTo>
                <a:lnTo>
                  <a:pt x="349" y="171"/>
                </a:lnTo>
                <a:lnTo>
                  <a:pt x="364" y="157"/>
                </a:lnTo>
                <a:lnTo>
                  <a:pt x="373" y="151"/>
                </a:lnTo>
                <a:lnTo>
                  <a:pt x="383" y="142"/>
                </a:lnTo>
                <a:lnTo>
                  <a:pt x="387" y="139"/>
                </a:lnTo>
                <a:lnTo>
                  <a:pt x="402" y="126"/>
                </a:lnTo>
                <a:lnTo>
                  <a:pt x="408" y="119"/>
                </a:lnTo>
                <a:lnTo>
                  <a:pt x="416" y="114"/>
                </a:lnTo>
                <a:lnTo>
                  <a:pt x="419" y="112"/>
                </a:lnTo>
                <a:lnTo>
                  <a:pt x="423" y="108"/>
                </a:lnTo>
                <a:lnTo>
                  <a:pt x="434" y="97"/>
                </a:lnTo>
                <a:lnTo>
                  <a:pt x="437" y="96"/>
                </a:lnTo>
                <a:lnTo>
                  <a:pt x="444" y="89"/>
                </a:lnTo>
                <a:lnTo>
                  <a:pt x="451" y="83"/>
                </a:lnTo>
                <a:lnTo>
                  <a:pt x="457" y="79"/>
                </a:lnTo>
                <a:lnTo>
                  <a:pt x="463" y="72"/>
                </a:lnTo>
                <a:lnTo>
                  <a:pt x="466" y="71"/>
                </a:lnTo>
                <a:lnTo>
                  <a:pt x="470" y="67"/>
                </a:lnTo>
                <a:lnTo>
                  <a:pt x="471" y="66"/>
                </a:lnTo>
                <a:lnTo>
                  <a:pt x="475" y="61"/>
                </a:lnTo>
                <a:lnTo>
                  <a:pt x="480" y="55"/>
                </a:lnTo>
                <a:lnTo>
                  <a:pt x="483" y="54"/>
                </a:lnTo>
                <a:lnTo>
                  <a:pt x="488" y="46"/>
                </a:lnTo>
                <a:lnTo>
                  <a:pt x="491" y="44"/>
                </a:lnTo>
                <a:lnTo>
                  <a:pt x="493" y="38"/>
                </a:lnTo>
                <a:lnTo>
                  <a:pt x="497" y="34"/>
                </a:lnTo>
                <a:lnTo>
                  <a:pt x="500" y="30"/>
                </a:lnTo>
                <a:lnTo>
                  <a:pt x="509" y="20"/>
                </a:lnTo>
                <a:lnTo>
                  <a:pt x="513" y="16"/>
                </a:lnTo>
                <a:lnTo>
                  <a:pt x="518" y="8"/>
                </a:lnTo>
                <a:lnTo>
                  <a:pt x="525" y="0"/>
                </a:lnTo>
                <a:lnTo>
                  <a:pt x="551" y="0"/>
                </a:lnTo>
                <a:lnTo>
                  <a:pt x="569" y="0"/>
                </a:lnTo>
                <a:lnTo>
                  <a:pt x="572" y="0"/>
                </a:lnTo>
                <a:lnTo>
                  <a:pt x="571" y="2"/>
                </a:lnTo>
                <a:lnTo>
                  <a:pt x="568" y="3"/>
                </a:lnTo>
                <a:lnTo>
                  <a:pt x="567" y="3"/>
                </a:lnTo>
                <a:lnTo>
                  <a:pt x="567" y="4"/>
                </a:lnTo>
                <a:lnTo>
                  <a:pt x="565" y="4"/>
                </a:lnTo>
                <a:lnTo>
                  <a:pt x="564" y="4"/>
                </a:lnTo>
                <a:lnTo>
                  <a:pt x="563" y="6"/>
                </a:lnTo>
                <a:lnTo>
                  <a:pt x="563" y="7"/>
                </a:lnTo>
                <a:lnTo>
                  <a:pt x="561" y="8"/>
                </a:lnTo>
                <a:lnTo>
                  <a:pt x="561" y="10"/>
                </a:lnTo>
                <a:lnTo>
                  <a:pt x="560" y="10"/>
                </a:lnTo>
                <a:lnTo>
                  <a:pt x="560" y="11"/>
                </a:lnTo>
                <a:lnTo>
                  <a:pt x="560" y="15"/>
                </a:lnTo>
                <a:lnTo>
                  <a:pt x="559" y="15"/>
                </a:lnTo>
                <a:lnTo>
                  <a:pt x="559" y="16"/>
                </a:lnTo>
                <a:lnTo>
                  <a:pt x="559" y="17"/>
                </a:lnTo>
                <a:lnTo>
                  <a:pt x="557" y="17"/>
                </a:lnTo>
                <a:lnTo>
                  <a:pt x="557" y="19"/>
                </a:lnTo>
                <a:lnTo>
                  <a:pt x="556" y="19"/>
                </a:lnTo>
                <a:lnTo>
                  <a:pt x="556" y="20"/>
                </a:lnTo>
                <a:lnTo>
                  <a:pt x="555" y="20"/>
                </a:lnTo>
                <a:lnTo>
                  <a:pt x="555" y="21"/>
                </a:lnTo>
                <a:lnTo>
                  <a:pt x="554" y="21"/>
                </a:lnTo>
                <a:lnTo>
                  <a:pt x="552" y="23"/>
                </a:lnTo>
                <a:lnTo>
                  <a:pt x="552" y="24"/>
                </a:lnTo>
                <a:lnTo>
                  <a:pt x="552" y="25"/>
                </a:lnTo>
                <a:lnTo>
                  <a:pt x="552" y="28"/>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3238851" y="2621759"/>
            <a:ext cx="828879" cy="1206114"/>
          </a:xfrm>
          <a:custGeom>
            <a:avLst/>
            <a:gdLst>
              <a:gd name="T0" fmla="*/ 394 w 479"/>
              <a:gd name="T1" fmla="*/ 647 h 697"/>
              <a:gd name="T2" fmla="*/ 206 w 479"/>
              <a:gd name="T3" fmla="*/ 594 h 697"/>
              <a:gd name="T4" fmla="*/ 389 w 479"/>
              <a:gd name="T5" fmla="*/ 549 h 697"/>
              <a:gd name="T6" fmla="*/ 418 w 479"/>
              <a:gd name="T7" fmla="*/ 526 h 697"/>
              <a:gd name="T8" fmla="*/ 228 w 479"/>
              <a:gd name="T9" fmla="*/ 503 h 697"/>
              <a:gd name="T10" fmla="*/ 258 w 479"/>
              <a:gd name="T11" fmla="*/ 517 h 697"/>
              <a:gd name="T12" fmla="*/ 315 w 479"/>
              <a:gd name="T13" fmla="*/ 561 h 697"/>
              <a:gd name="T14" fmla="*/ 385 w 479"/>
              <a:gd name="T15" fmla="*/ 629 h 697"/>
              <a:gd name="T16" fmla="*/ 392 w 479"/>
              <a:gd name="T17" fmla="*/ 693 h 697"/>
              <a:gd name="T18" fmla="*/ 320 w 479"/>
              <a:gd name="T19" fmla="*/ 640 h 697"/>
              <a:gd name="T20" fmla="*/ 249 w 479"/>
              <a:gd name="T21" fmla="*/ 591 h 697"/>
              <a:gd name="T22" fmla="*/ 191 w 479"/>
              <a:gd name="T23" fmla="*/ 638 h 697"/>
              <a:gd name="T24" fmla="*/ 211 w 479"/>
              <a:gd name="T25" fmla="*/ 577 h 697"/>
              <a:gd name="T26" fmla="*/ 207 w 479"/>
              <a:gd name="T27" fmla="*/ 498 h 697"/>
              <a:gd name="T28" fmla="*/ 330 w 479"/>
              <a:gd name="T29" fmla="*/ 530 h 697"/>
              <a:gd name="T30" fmla="*/ 286 w 479"/>
              <a:gd name="T31" fmla="*/ 485 h 697"/>
              <a:gd name="T32" fmla="*/ 360 w 479"/>
              <a:gd name="T33" fmla="*/ 434 h 697"/>
              <a:gd name="T34" fmla="*/ 165 w 479"/>
              <a:gd name="T35" fmla="*/ 374 h 697"/>
              <a:gd name="T36" fmla="*/ 188 w 479"/>
              <a:gd name="T37" fmla="*/ 411 h 697"/>
              <a:gd name="T38" fmla="*/ 223 w 479"/>
              <a:gd name="T39" fmla="*/ 456 h 697"/>
              <a:gd name="T40" fmla="*/ 146 w 479"/>
              <a:gd name="T41" fmla="*/ 399 h 697"/>
              <a:gd name="T42" fmla="*/ 422 w 479"/>
              <a:gd name="T43" fmla="*/ 353 h 697"/>
              <a:gd name="T44" fmla="*/ 389 w 479"/>
              <a:gd name="T45" fmla="*/ 344 h 697"/>
              <a:gd name="T46" fmla="*/ 375 w 479"/>
              <a:gd name="T47" fmla="*/ 335 h 697"/>
              <a:gd name="T48" fmla="*/ 349 w 479"/>
              <a:gd name="T49" fmla="*/ 344 h 697"/>
              <a:gd name="T50" fmla="*/ 282 w 479"/>
              <a:gd name="T51" fmla="*/ 269 h 697"/>
              <a:gd name="T52" fmla="*/ 89 w 479"/>
              <a:gd name="T53" fmla="*/ 226 h 697"/>
              <a:gd name="T54" fmla="*/ 338 w 479"/>
              <a:gd name="T55" fmla="*/ 205 h 697"/>
              <a:gd name="T56" fmla="*/ 288 w 479"/>
              <a:gd name="T57" fmla="*/ 192 h 697"/>
              <a:gd name="T58" fmla="*/ 284 w 479"/>
              <a:gd name="T59" fmla="*/ 187 h 697"/>
              <a:gd name="T60" fmla="*/ 305 w 479"/>
              <a:gd name="T61" fmla="*/ 184 h 697"/>
              <a:gd name="T62" fmla="*/ 460 w 479"/>
              <a:gd name="T63" fmla="*/ 189 h 697"/>
              <a:gd name="T64" fmla="*/ 387 w 479"/>
              <a:gd name="T65" fmla="*/ 170 h 697"/>
              <a:gd name="T66" fmla="*/ 177 w 479"/>
              <a:gd name="T67" fmla="*/ 154 h 697"/>
              <a:gd name="T68" fmla="*/ 472 w 479"/>
              <a:gd name="T69" fmla="*/ 200 h 697"/>
              <a:gd name="T70" fmla="*/ 461 w 479"/>
              <a:gd name="T71" fmla="*/ 261 h 697"/>
              <a:gd name="T72" fmla="*/ 400 w 479"/>
              <a:gd name="T73" fmla="*/ 267 h 697"/>
              <a:gd name="T74" fmla="*/ 411 w 479"/>
              <a:gd name="T75" fmla="*/ 179 h 697"/>
              <a:gd name="T76" fmla="*/ 143 w 479"/>
              <a:gd name="T77" fmla="*/ 129 h 697"/>
              <a:gd name="T78" fmla="*/ 74 w 479"/>
              <a:gd name="T79" fmla="*/ 111 h 697"/>
              <a:gd name="T80" fmla="*/ 136 w 479"/>
              <a:gd name="T81" fmla="*/ 130 h 697"/>
              <a:gd name="T82" fmla="*/ 165 w 479"/>
              <a:gd name="T83" fmla="*/ 217 h 697"/>
              <a:gd name="T84" fmla="*/ 219 w 479"/>
              <a:gd name="T85" fmla="*/ 197 h 697"/>
              <a:gd name="T86" fmla="*/ 222 w 479"/>
              <a:gd name="T87" fmla="*/ 162 h 697"/>
              <a:gd name="T88" fmla="*/ 248 w 479"/>
              <a:gd name="T89" fmla="*/ 183 h 697"/>
              <a:gd name="T90" fmla="*/ 300 w 479"/>
              <a:gd name="T91" fmla="*/ 202 h 697"/>
              <a:gd name="T92" fmla="*/ 371 w 479"/>
              <a:gd name="T93" fmla="*/ 229 h 697"/>
              <a:gd name="T94" fmla="*/ 292 w 479"/>
              <a:gd name="T95" fmla="*/ 238 h 697"/>
              <a:gd name="T96" fmla="*/ 322 w 479"/>
              <a:gd name="T97" fmla="*/ 322 h 697"/>
              <a:gd name="T98" fmla="*/ 330 w 479"/>
              <a:gd name="T99" fmla="*/ 384 h 697"/>
              <a:gd name="T100" fmla="*/ 398 w 479"/>
              <a:gd name="T101" fmla="*/ 399 h 697"/>
              <a:gd name="T102" fmla="*/ 417 w 479"/>
              <a:gd name="T103" fmla="*/ 446 h 697"/>
              <a:gd name="T104" fmla="*/ 379 w 479"/>
              <a:gd name="T105" fmla="*/ 507 h 697"/>
              <a:gd name="T106" fmla="*/ 364 w 479"/>
              <a:gd name="T107" fmla="*/ 439 h 697"/>
              <a:gd name="T108" fmla="*/ 349 w 479"/>
              <a:gd name="T109" fmla="*/ 428 h 697"/>
              <a:gd name="T110" fmla="*/ 303 w 479"/>
              <a:gd name="T111" fmla="*/ 426 h 697"/>
              <a:gd name="T112" fmla="*/ 220 w 479"/>
              <a:gd name="T113" fmla="*/ 387 h 697"/>
              <a:gd name="T114" fmla="*/ 171 w 479"/>
              <a:gd name="T115" fmla="*/ 291 h 697"/>
              <a:gd name="T116" fmla="*/ 104 w 479"/>
              <a:gd name="T117" fmla="*/ 230 h 697"/>
              <a:gd name="T118" fmla="*/ 54 w 479"/>
              <a:gd name="T119" fmla="*/ 197 h 697"/>
              <a:gd name="T120" fmla="*/ 28 w 479"/>
              <a:gd name="T121" fmla="*/ 100 h 697"/>
              <a:gd name="T122" fmla="*/ 150 w 479"/>
              <a:gd name="T123" fmla="*/ 75 h 697"/>
              <a:gd name="T124" fmla="*/ 138 w 479"/>
              <a:gd name="T125" fmla="*/ 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9" h="697">
                <a:moveTo>
                  <a:pt x="237" y="695"/>
                </a:moveTo>
                <a:lnTo>
                  <a:pt x="236" y="695"/>
                </a:lnTo>
                <a:lnTo>
                  <a:pt x="237" y="695"/>
                </a:lnTo>
                <a:close/>
                <a:moveTo>
                  <a:pt x="151" y="695"/>
                </a:moveTo>
                <a:lnTo>
                  <a:pt x="150" y="695"/>
                </a:lnTo>
                <a:lnTo>
                  <a:pt x="151" y="693"/>
                </a:lnTo>
                <a:lnTo>
                  <a:pt x="151" y="695"/>
                </a:lnTo>
                <a:close/>
                <a:moveTo>
                  <a:pt x="160" y="688"/>
                </a:moveTo>
                <a:lnTo>
                  <a:pt x="159" y="688"/>
                </a:lnTo>
                <a:lnTo>
                  <a:pt x="160" y="688"/>
                </a:lnTo>
                <a:close/>
                <a:moveTo>
                  <a:pt x="346" y="675"/>
                </a:moveTo>
                <a:lnTo>
                  <a:pt x="346" y="674"/>
                </a:lnTo>
                <a:lnTo>
                  <a:pt x="347" y="674"/>
                </a:lnTo>
                <a:lnTo>
                  <a:pt x="347" y="675"/>
                </a:lnTo>
                <a:lnTo>
                  <a:pt x="346" y="675"/>
                </a:lnTo>
                <a:close/>
                <a:moveTo>
                  <a:pt x="362" y="674"/>
                </a:moveTo>
                <a:lnTo>
                  <a:pt x="362" y="675"/>
                </a:lnTo>
                <a:lnTo>
                  <a:pt x="363" y="675"/>
                </a:lnTo>
                <a:lnTo>
                  <a:pt x="364" y="675"/>
                </a:lnTo>
                <a:lnTo>
                  <a:pt x="363" y="676"/>
                </a:lnTo>
                <a:lnTo>
                  <a:pt x="362" y="676"/>
                </a:lnTo>
                <a:lnTo>
                  <a:pt x="360" y="676"/>
                </a:lnTo>
                <a:lnTo>
                  <a:pt x="360" y="675"/>
                </a:lnTo>
                <a:lnTo>
                  <a:pt x="362" y="674"/>
                </a:lnTo>
                <a:close/>
                <a:moveTo>
                  <a:pt x="406" y="671"/>
                </a:moveTo>
                <a:lnTo>
                  <a:pt x="405" y="671"/>
                </a:lnTo>
                <a:lnTo>
                  <a:pt x="405" y="670"/>
                </a:lnTo>
                <a:lnTo>
                  <a:pt x="406" y="670"/>
                </a:lnTo>
                <a:lnTo>
                  <a:pt x="406" y="671"/>
                </a:lnTo>
                <a:close/>
                <a:moveTo>
                  <a:pt x="330" y="666"/>
                </a:moveTo>
                <a:lnTo>
                  <a:pt x="329" y="666"/>
                </a:lnTo>
                <a:lnTo>
                  <a:pt x="330" y="666"/>
                </a:lnTo>
                <a:close/>
                <a:moveTo>
                  <a:pt x="182" y="670"/>
                </a:moveTo>
                <a:lnTo>
                  <a:pt x="181" y="671"/>
                </a:lnTo>
                <a:lnTo>
                  <a:pt x="180" y="670"/>
                </a:lnTo>
                <a:lnTo>
                  <a:pt x="180" y="668"/>
                </a:lnTo>
                <a:lnTo>
                  <a:pt x="180" y="666"/>
                </a:lnTo>
                <a:lnTo>
                  <a:pt x="181" y="666"/>
                </a:lnTo>
                <a:lnTo>
                  <a:pt x="181" y="664"/>
                </a:lnTo>
                <a:lnTo>
                  <a:pt x="182" y="664"/>
                </a:lnTo>
                <a:lnTo>
                  <a:pt x="184" y="664"/>
                </a:lnTo>
                <a:lnTo>
                  <a:pt x="185" y="664"/>
                </a:lnTo>
                <a:lnTo>
                  <a:pt x="186" y="666"/>
                </a:lnTo>
                <a:lnTo>
                  <a:pt x="186" y="667"/>
                </a:lnTo>
                <a:lnTo>
                  <a:pt x="185" y="667"/>
                </a:lnTo>
                <a:lnTo>
                  <a:pt x="185" y="668"/>
                </a:lnTo>
                <a:lnTo>
                  <a:pt x="184" y="670"/>
                </a:lnTo>
                <a:lnTo>
                  <a:pt x="182" y="670"/>
                </a:lnTo>
                <a:close/>
                <a:moveTo>
                  <a:pt x="363" y="664"/>
                </a:moveTo>
                <a:lnTo>
                  <a:pt x="364" y="664"/>
                </a:lnTo>
                <a:lnTo>
                  <a:pt x="363" y="664"/>
                </a:lnTo>
                <a:close/>
                <a:moveTo>
                  <a:pt x="337" y="663"/>
                </a:moveTo>
                <a:lnTo>
                  <a:pt x="335" y="663"/>
                </a:lnTo>
                <a:lnTo>
                  <a:pt x="335" y="662"/>
                </a:lnTo>
                <a:lnTo>
                  <a:pt x="337" y="662"/>
                </a:lnTo>
                <a:lnTo>
                  <a:pt x="337" y="663"/>
                </a:lnTo>
                <a:close/>
                <a:moveTo>
                  <a:pt x="402" y="659"/>
                </a:moveTo>
                <a:lnTo>
                  <a:pt x="402" y="661"/>
                </a:lnTo>
                <a:lnTo>
                  <a:pt x="404" y="661"/>
                </a:lnTo>
                <a:lnTo>
                  <a:pt x="404" y="662"/>
                </a:lnTo>
                <a:lnTo>
                  <a:pt x="405" y="662"/>
                </a:lnTo>
                <a:lnTo>
                  <a:pt x="404" y="663"/>
                </a:lnTo>
                <a:lnTo>
                  <a:pt x="402" y="663"/>
                </a:lnTo>
                <a:lnTo>
                  <a:pt x="401" y="662"/>
                </a:lnTo>
                <a:lnTo>
                  <a:pt x="400" y="661"/>
                </a:lnTo>
                <a:lnTo>
                  <a:pt x="401" y="661"/>
                </a:lnTo>
                <a:lnTo>
                  <a:pt x="402" y="659"/>
                </a:lnTo>
                <a:close/>
                <a:moveTo>
                  <a:pt x="305" y="654"/>
                </a:moveTo>
                <a:lnTo>
                  <a:pt x="307" y="655"/>
                </a:lnTo>
                <a:lnTo>
                  <a:pt x="308" y="655"/>
                </a:lnTo>
                <a:lnTo>
                  <a:pt x="308" y="657"/>
                </a:lnTo>
                <a:lnTo>
                  <a:pt x="308" y="658"/>
                </a:lnTo>
                <a:lnTo>
                  <a:pt x="308" y="659"/>
                </a:lnTo>
                <a:lnTo>
                  <a:pt x="308" y="661"/>
                </a:lnTo>
                <a:lnTo>
                  <a:pt x="308" y="662"/>
                </a:lnTo>
                <a:lnTo>
                  <a:pt x="307" y="662"/>
                </a:lnTo>
                <a:lnTo>
                  <a:pt x="307" y="663"/>
                </a:lnTo>
                <a:lnTo>
                  <a:pt x="307" y="662"/>
                </a:lnTo>
                <a:lnTo>
                  <a:pt x="305" y="662"/>
                </a:lnTo>
                <a:lnTo>
                  <a:pt x="305" y="661"/>
                </a:lnTo>
                <a:lnTo>
                  <a:pt x="304" y="661"/>
                </a:lnTo>
                <a:lnTo>
                  <a:pt x="304" y="659"/>
                </a:lnTo>
                <a:lnTo>
                  <a:pt x="304" y="658"/>
                </a:lnTo>
                <a:lnTo>
                  <a:pt x="304" y="657"/>
                </a:lnTo>
                <a:lnTo>
                  <a:pt x="304" y="655"/>
                </a:lnTo>
                <a:lnTo>
                  <a:pt x="305" y="655"/>
                </a:lnTo>
                <a:lnTo>
                  <a:pt x="305" y="654"/>
                </a:lnTo>
                <a:lnTo>
                  <a:pt x="305" y="655"/>
                </a:lnTo>
                <a:lnTo>
                  <a:pt x="305" y="654"/>
                </a:lnTo>
                <a:close/>
                <a:moveTo>
                  <a:pt x="291" y="651"/>
                </a:moveTo>
                <a:lnTo>
                  <a:pt x="291" y="653"/>
                </a:lnTo>
                <a:lnTo>
                  <a:pt x="292" y="653"/>
                </a:lnTo>
                <a:lnTo>
                  <a:pt x="294" y="653"/>
                </a:lnTo>
                <a:lnTo>
                  <a:pt x="294" y="654"/>
                </a:lnTo>
                <a:lnTo>
                  <a:pt x="292" y="654"/>
                </a:lnTo>
                <a:lnTo>
                  <a:pt x="290" y="651"/>
                </a:lnTo>
                <a:lnTo>
                  <a:pt x="291" y="651"/>
                </a:lnTo>
                <a:close/>
                <a:moveTo>
                  <a:pt x="396" y="647"/>
                </a:moveTo>
                <a:lnTo>
                  <a:pt x="394" y="647"/>
                </a:lnTo>
                <a:lnTo>
                  <a:pt x="396" y="647"/>
                </a:lnTo>
                <a:close/>
                <a:moveTo>
                  <a:pt x="295" y="642"/>
                </a:moveTo>
                <a:lnTo>
                  <a:pt x="296" y="642"/>
                </a:lnTo>
                <a:lnTo>
                  <a:pt x="296" y="644"/>
                </a:lnTo>
                <a:lnTo>
                  <a:pt x="296" y="645"/>
                </a:lnTo>
                <a:lnTo>
                  <a:pt x="296" y="644"/>
                </a:lnTo>
                <a:lnTo>
                  <a:pt x="295" y="644"/>
                </a:lnTo>
                <a:lnTo>
                  <a:pt x="295" y="642"/>
                </a:lnTo>
                <a:close/>
                <a:moveTo>
                  <a:pt x="280" y="645"/>
                </a:moveTo>
                <a:lnTo>
                  <a:pt x="280" y="644"/>
                </a:lnTo>
                <a:lnTo>
                  <a:pt x="279" y="644"/>
                </a:lnTo>
                <a:lnTo>
                  <a:pt x="280" y="642"/>
                </a:lnTo>
                <a:lnTo>
                  <a:pt x="280" y="645"/>
                </a:lnTo>
                <a:close/>
                <a:moveTo>
                  <a:pt x="299" y="628"/>
                </a:moveTo>
                <a:lnTo>
                  <a:pt x="299" y="629"/>
                </a:lnTo>
                <a:lnTo>
                  <a:pt x="297" y="628"/>
                </a:lnTo>
                <a:lnTo>
                  <a:pt x="299" y="627"/>
                </a:lnTo>
                <a:lnTo>
                  <a:pt x="299" y="628"/>
                </a:lnTo>
                <a:close/>
                <a:moveTo>
                  <a:pt x="278" y="625"/>
                </a:moveTo>
                <a:lnTo>
                  <a:pt x="278" y="624"/>
                </a:lnTo>
                <a:lnTo>
                  <a:pt x="278" y="623"/>
                </a:lnTo>
                <a:lnTo>
                  <a:pt x="279" y="624"/>
                </a:lnTo>
                <a:lnTo>
                  <a:pt x="278" y="624"/>
                </a:lnTo>
                <a:lnTo>
                  <a:pt x="278" y="625"/>
                </a:lnTo>
                <a:close/>
                <a:moveTo>
                  <a:pt x="432" y="613"/>
                </a:moveTo>
                <a:lnTo>
                  <a:pt x="434" y="613"/>
                </a:lnTo>
                <a:lnTo>
                  <a:pt x="435" y="613"/>
                </a:lnTo>
                <a:lnTo>
                  <a:pt x="436" y="613"/>
                </a:lnTo>
                <a:lnTo>
                  <a:pt x="436" y="615"/>
                </a:lnTo>
                <a:lnTo>
                  <a:pt x="436" y="616"/>
                </a:lnTo>
                <a:lnTo>
                  <a:pt x="436" y="617"/>
                </a:lnTo>
                <a:lnTo>
                  <a:pt x="436" y="619"/>
                </a:lnTo>
                <a:lnTo>
                  <a:pt x="435" y="619"/>
                </a:lnTo>
                <a:lnTo>
                  <a:pt x="434" y="619"/>
                </a:lnTo>
                <a:lnTo>
                  <a:pt x="432" y="619"/>
                </a:lnTo>
                <a:lnTo>
                  <a:pt x="431" y="619"/>
                </a:lnTo>
                <a:lnTo>
                  <a:pt x="431" y="617"/>
                </a:lnTo>
                <a:lnTo>
                  <a:pt x="430" y="619"/>
                </a:lnTo>
                <a:lnTo>
                  <a:pt x="430" y="620"/>
                </a:lnTo>
                <a:lnTo>
                  <a:pt x="428" y="620"/>
                </a:lnTo>
                <a:lnTo>
                  <a:pt x="428" y="621"/>
                </a:lnTo>
                <a:lnTo>
                  <a:pt x="427" y="621"/>
                </a:lnTo>
                <a:lnTo>
                  <a:pt x="427" y="623"/>
                </a:lnTo>
                <a:lnTo>
                  <a:pt x="426" y="621"/>
                </a:lnTo>
                <a:lnTo>
                  <a:pt x="424" y="621"/>
                </a:lnTo>
                <a:lnTo>
                  <a:pt x="424" y="623"/>
                </a:lnTo>
                <a:lnTo>
                  <a:pt x="423" y="623"/>
                </a:lnTo>
                <a:lnTo>
                  <a:pt x="423" y="624"/>
                </a:lnTo>
                <a:lnTo>
                  <a:pt x="422" y="624"/>
                </a:lnTo>
                <a:lnTo>
                  <a:pt x="422" y="625"/>
                </a:lnTo>
                <a:lnTo>
                  <a:pt x="421" y="625"/>
                </a:lnTo>
                <a:lnTo>
                  <a:pt x="419" y="625"/>
                </a:lnTo>
                <a:lnTo>
                  <a:pt x="419" y="624"/>
                </a:lnTo>
                <a:lnTo>
                  <a:pt x="419" y="623"/>
                </a:lnTo>
                <a:lnTo>
                  <a:pt x="418" y="623"/>
                </a:lnTo>
                <a:lnTo>
                  <a:pt x="415" y="623"/>
                </a:lnTo>
                <a:lnTo>
                  <a:pt x="415" y="621"/>
                </a:lnTo>
                <a:lnTo>
                  <a:pt x="415" y="620"/>
                </a:lnTo>
                <a:lnTo>
                  <a:pt x="417" y="620"/>
                </a:lnTo>
                <a:lnTo>
                  <a:pt x="417" y="621"/>
                </a:lnTo>
                <a:lnTo>
                  <a:pt x="418" y="621"/>
                </a:lnTo>
                <a:lnTo>
                  <a:pt x="418" y="620"/>
                </a:lnTo>
                <a:lnTo>
                  <a:pt x="417" y="620"/>
                </a:lnTo>
                <a:lnTo>
                  <a:pt x="417" y="619"/>
                </a:lnTo>
                <a:lnTo>
                  <a:pt x="418" y="617"/>
                </a:lnTo>
                <a:lnTo>
                  <a:pt x="419" y="616"/>
                </a:lnTo>
                <a:lnTo>
                  <a:pt x="421" y="615"/>
                </a:lnTo>
                <a:lnTo>
                  <a:pt x="422" y="615"/>
                </a:lnTo>
                <a:lnTo>
                  <a:pt x="423" y="613"/>
                </a:lnTo>
                <a:lnTo>
                  <a:pt x="424" y="613"/>
                </a:lnTo>
                <a:lnTo>
                  <a:pt x="424" y="615"/>
                </a:lnTo>
                <a:lnTo>
                  <a:pt x="426" y="615"/>
                </a:lnTo>
                <a:lnTo>
                  <a:pt x="427" y="615"/>
                </a:lnTo>
                <a:lnTo>
                  <a:pt x="428" y="615"/>
                </a:lnTo>
                <a:lnTo>
                  <a:pt x="428" y="613"/>
                </a:lnTo>
                <a:lnTo>
                  <a:pt x="430" y="613"/>
                </a:lnTo>
                <a:lnTo>
                  <a:pt x="430" y="615"/>
                </a:lnTo>
                <a:lnTo>
                  <a:pt x="431" y="615"/>
                </a:lnTo>
                <a:lnTo>
                  <a:pt x="431" y="613"/>
                </a:lnTo>
                <a:lnTo>
                  <a:pt x="432" y="613"/>
                </a:lnTo>
                <a:close/>
                <a:moveTo>
                  <a:pt x="427" y="612"/>
                </a:moveTo>
                <a:lnTo>
                  <a:pt x="426" y="612"/>
                </a:lnTo>
                <a:lnTo>
                  <a:pt x="426" y="611"/>
                </a:lnTo>
                <a:lnTo>
                  <a:pt x="427" y="611"/>
                </a:lnTo>
                <a:lnTo>
                  <a:pt x="428" y="611"/>
                </a:lnTo>
                <a:lnTo>
                  <a:pt x="427" y="612"/>
                </a:lnTo>
                <a:close/>
                <a:moveTo>
                  <a:pt x="206" y="595"/>
                </a:moveTo>
                <a:lnTo>
                  <a:pt x="205" y="595"/>
                </a:lnTo>
                <a:lnTo>
                  <a:pt x="206" y="595"/>
                </a:lnTo>
                <a:lnTo>
                  <a:pt x="206" y="594"/>
                </a:lnTo>
                <a:lnTo>
                  <a:pt x="206" y="595"/>
                </a:lnTo>
                <a:close/>
                <a:moveTo>
                  <a:pt x="212" y="593"/>
                </a:moveTo>
                <a:lnTo>
                  <a:pt x="211" y="593"/>
                </a:lnTo>
                <a:lnTo>
                  <a:pt x="212" y="593"/>
                </a:lnTo>
                <a:close/>
                <a:moveTo>
                  <a:pt x="212" y="591"/>
                </a:moveTo>
                <a:lnTo>
                  <a:pt x="211" y="593"/>
                </a:lnTo>
                <a:lnTo>
                  <a:pt x="211" y="594"/>
                </a:lnTo>
                <a:lnTo>
                  <a:pt x="210" y="594"/>
                </a:lnTo>
                <a:lnTo>
                  <a:pt x="206" y="594"/>
                </a:lnTo>
                <a:lnTo>
                  <a:pt x="207" y="593"/>
                </a:lnTo>
                <a:lnTo>
                  <a:pt x="208" y="593"/>
                </a:lnTo>
                <a:lnTo>
                  <a:pt x="208" y="591"/>
                </a:lnTo>
                <a:lnTo>
                  <a:pt x="210" y="593"/>
                </a:lnTo>
                <a:lnTo>
                  <a:pt x="211" y="591"/>
                </a:lnTo>
                <a:lnTo>
                  <a:pt x="211" y="590"/>
                </a:lnTo>
                <a:lnTo>
                  <a:pt x="212" y="590"/>
                </a:lnTo>
                <a:lnTo>
                  <a:pt x="212" y="589"/>
                </a:lnTo>
                <a:lnTo>
                  <a:pt x="214" y="589"/>
                </a:lnTo>
                <a:lnTo>
                  <a:pt x="212" y="590"/>
                </a:lnTo>
                <a:lnTo>
                  <a:pt x="212" y="591"/>
                </a:lnTo>
                <a:close/>
                <a:moveTo>
                  <a:pt x="349" y="575"/>
                </a:moveTo>
                <a:lnTo>
                  <a:pt x="350" y="575"/>
                </a:lnTo>
                <a:lnTo>
                  <a:pt x="351" y="577"/>
                </a:lnTo>
                <a:lnTo>
                  <a:pt x="351" y="579"/>
                </a:lnTo>
                <a:lnTo>
                  <a:pt x="351" y="581"/>
                </a:lnTo>
                <a:lnTo>
                  <a:pt x="350" y="581"/>
                </a:lnTo>
                <a:lnTo>
                  <a:pt x="350" y="579"/>
                </a:lnTo>
                <a:lnTo>
                  <a:pt x="349" y="579"/>
                </a:lnTo>
                <a:lnTo>
                  <a:pt x="349" y="578"/>
                </a:lnTo>
                <a:lnTo>
                  <a:pt x="347" y="577"/>
                </a:lnTo>
                <a:lnTo>
                  <a:pt x="346" y="575"/>
                </a:lnTo>
                <a:lnTo>
                  <a:pt x="346" y="574"/>
                </a:lnTo>
                <a:lnTo>
                  <a:pt x="347" y="575"/>
                </a:lnTo>
                <a:lnTo>
                  <a:pt x="349" y="575"/>
                </a:lnTo>
                <a:close/>
                <a:moveTo>
                  <a:pt x="345" y="575"/>
                </a:moveTo>
                <a:lnTo>
                  <a:pt x="343" y="574"/>
                </a:lnTo>
                <a:lnTo>
                  <a:pt x="345" y="574"/>
                </a:lnTo>
                <a:lnTo>
                  <a:pt x="345" y="575"/>
                </a:lnTo>
                <a:close/>
                <a:moveTo>
                  <a:pt x="345" y="574"/>
                </a:moveTo>
                <a:lnTo>
                  <a:pt x="346" y="574"/>
                </a:lnTo>
                <a:lnTo>
                  <a:pt x="345" y="574"/>
                </a:lnTo>
                <a:close/>
                <a:moveTo>
                  <a:pt x="343" y="570"/>
                </a:moveTo>
                <a:lnTo>
                  <a:pt x="343" y="572"/>
                </a:lnTo>
                <a:lnTo>
                  <a:pt x="345" y="572"/>
                </a:lnTo>
                <a:lnTo>
                  <a:pt x="345" y="573"/>
                </a:lnTo>
                <a:lnTo>
                  <a:pt x="343" y="573"/>
                </a:lnTo>
                <a:lnTo>
                  <a:pt x="343" y="572"/>
                </a:lnTo>
                <a:lnTo>
                  <a:pt x="343" y="570"/>
                </a:lnTo>
                <a:close/>
                <a:moveTo>
                  <a:pt x="203" y="566"/>
                </a:moveTo>
                <a:lnTo>
                  <a:pt x="205" y="568"/>
                </a:lnTo>
                <a:lnTo>
                  <a:pt x="203" y="568"/>
                </a:lnTo>
                <a:lnTo>
                  <a:pt x="202" y="568"/>
                </a:lnTo>
                <a:lnTo>
                  <a:pt x="202" y="566"/>
                </a:lnTo>
                <a:lnTo>
                  <a:pt x="203" y="568"/>
                </a:lnTo>
                <a:lnTo>
                  <a:pt x="203" y="566"/>
                </a:lnTo>
                <a:close/>
                <a:moveTo>
                  <a:pt x="407" y="569"/>
                </a:moveTo>
                <a:lnTo>
                  <a:pt x="407" y="570"/>
                </a:lnTo>
                <a:lnTo>
                  <a:pt x="407" y="572"/>
                </a:lnTo>
                <a:lnTo>
                  <a:pt x="407" y="573"/>
                </a:lnTo>
                <a:lnTo>
                  <a:pt x="406" y="573"/>
                </a:lnTo>
                <a:lnTo>
                  <a:pt x="405" y="574"/>
                </a:lnTo>
                <a:lnTo>
                  <a:pt x="405" y="573"/>
                </a:lnTo>
                <a:lnTo>
                  <a:pt x="405" y="572"/>
                </a:lnTo>
                <a:lnTo>
                  <a:pt x="405" y="570"/>
                </a:lnTo>
                <a:lnTo>
                  <a:pt x="404" y="570"/>
                </a:lnTo>
                <a:lnTo>
                  <a:pt x="404" y="569"/>
                </a:lnTo>
                <a:lnTo>
                  <a:pt x="402" y="569"/>
                </a:lnTo>
                <a:lnTo>
                  <a:pt x="401" y="569"/>
                </a:lnTo>
                <a:lnTo>
                  <a:pt x="401" y="568"/>
                </a:lnTo>
                <a:lnTo>
                  <a:pt x="402" y="568"/>
                </a:lnTo>
                <a:lnTo>
                  <a:pt x="402" y="566"/>
                </a:lnTo>
                <a:lnTo>
                  <a:pt x="404" y="566"/>
                </a:lnTo>
                <a:lnTo>
                  <a:pt x="405" y="566"/>
                </a:lnTo>
                <a:lnTo>
                  <a:pt x="406" y="568"/>
                </a:lnTo>
                <a:lnTo>
                  <a:pt x="407" y="568"/>
                </a:lnTo>
                <a:lnTo>
                  <a:pt x="407" y="569"/>
                </a:lnTo>
                <a:close/>
                <a:moveTo>
                  <a:pt x="338" y="561"/>
                </a:moveTo>
                <a:lnTo>
                  <a:pt x="338" y="562"/>
                </a:lnTo>
                <a:lnTo>
                  <a:pt x="337" y="561"/>
                </a:lnTo>
                <a:lnTo>
                  <a:pt x="337" y="560"/>
                </a:lnTo>
                <a:lnTo>
                  <a:pt x="337" y="558"/>
                </a:lnTo>
                <a:lnTo>
                  <a:pt x="335" y="557"/>
                </a:lnTo>
                <a:lnTo>
                  <a:pt x="334" y="557"/>
                </a:lnTo>
                <a:lnTo>
                  <a:pt x="334" y="556"/>
                </a:lnTo>
                <a:lnTo>
                  <a:pt x="335" y="556"/>
                </a:lnTo>
                <a:lnTo>
                  <a:pt x="337" y="557"/>
                </a:lnTo>
                <a:lnTo>
                  <a:pt x="338" y="558"/>
                </a:lnTo>
                <a:lnTo>
                  <a:pt x="338" y="560"/>
                </a:lnTo>
                <a:lnTo>
                  <a:pt x="338" y="561"/>
                </a:lnTo>
                <a:close/>
                <a:moveTo>
                  <a:pt x="332" y="555"/>
                </a:moveTo>
                <a:lnTo>
                  <a:pt x="332" y="556"/>
                </a:lnTo>
                <a:lnTo>
                  <a:pt x="330" y="555"/>
                </a:lnTo>
                <a:lnTo>
                  <a:pt x="332" y="555"/>
                </a:lnTo>
                <a:close/>
                <a:moveTo>
                  <a:pt x="396" y="555"/>
                </a:moveTo>
                <a:lnTo>
                  <a:pt x="394" y="555"/>
                </a:lnTo>
                <a:lnTo>
                  <a:pt x="393" y="555"/>
                </a:lnTo>
                <a:lnTo>
                  <a:pt x="392" y="555"/>
                </a:lnTo>
                <a:lnTo>
                  <a:pt x="390" y="556"/>
                </a:lnTo>
                <a:lnTo>
                  <a:pt x="390" y="555"/>
                </a:lnTo>
                <a:lnTo>
                  <a:pt x="392" y="553"/>
                </a:lnTo>
                <a:lnTo>
                  <a:pt x="392" y="552"/>
                </a:lnTo>
                <a:lnTo>
                  <a:pt x="393" y="551"/>
                </a:lnTo>
                <a:lnTo>
                  <a:pt x="394" y="551"/>
                </a:lnTo>
                <a:lnTo>
                  <a:pt x="396" y="551"/>
                </a:lnTo>
                <a:lnTo>
                  <a:pt x="396" y="552"/>
                </a:lnTo>
                <a:lnTo>
                  <a:pt x="396" y="553"/>
                </a:lnTo>
                <a:lnTo>
                  <a:pt x="396" y="555"/>
                </a:lnTo>
                <a:close/>
                <a:moveTo>
                  <a:pt x="389" y="549"/>
                </a:moveTo>
                <a:lnTo>
                  <a:pt x="390" y="551"/>
                </a:lnTo>
                <a:lnTo>
                  <a:pt x="392" y="551"/>
                </a:lnTo>
                <a:lnTo>
                  <a:pt x="392" y="552"/>
                </a:lnTo>
                <a:lnTo>
                  <a:pt x="390" y="552"/>
                </a:lnTo>
                <a:lnTo>
                  <a:pt x="389" y="553"/>
                </a:lnTo>
                <a:lnTo>
                  <a:pt x="388" y="553"/>
                </a:lnTo>
                <a:lnTo>
                  <a:pt x="389" y="552"/>
                </a:lnTo>
                <a:lnTo>
                  <a:pt x="389" y="551"/>
                </a:lnTo>
                <a:lnTo>
                  <a:pt x="389" y="549"/>
                </a:lnTo>
                <a:close/>
                <a:moveTo>
                  <a:pt x="385" y="551"/>
                </a:moveTo>
                <a:lnTo>
                  <a:pt x="384" y="549"/>
                </a:lnTo>
                <a:lnTo>
                  <a:pt x="384" y="548"/>
                </a:lnTo>
                <a:lnTo>
                  <a:pt x="384" y="547"/>
                </a:lnTo>
                <a:lnTo>
                  <a:pt x="385" y="548"/>
                </a:lnTo>
                <a:lnTo>
                  <a:pt x="385" y="549"/>
                </a:lnTo>
                <a:lnTo>
                  <a:pt x="385" y="551"/>
                </a:lnTo>
                <a:close/>
                <a:moveTo>
                  <a:pt x="393" y="545"/>
                </a:moveTo>
                <a:lnTo>
                  <a:pt x="392" y="545"/>
                </a:lnTo>
                <a:lnTo>
                  <a:pt x="390" y="547"/>
                </a:lnTo>
                <a:lnTo>
                  <a:pt x="389" y="547"/>
                </a:lnTo>
                <a:lnTo>
                  <a:pt x="390" y="545"/>
                </a:lnTo>
                <a:lnTo>
                  <a:pt x="392" y="545"/>
                </a:lnTo>
                <a:lnTo>
                  <a:pt x="393" y="545"/>
                </a:lnTo>
                <a:close/>
                <a:moveTo>
                  <a:pt x="208" y="553"/>
                </a:moveTo>
                <a:lnTo>
                  <a:pt x="207" y="553"/>
                </a:lnTo>
                <a:lnTo>
                  <a:pt x="207" y="551"/>
                </a:lnTo>
                <a:lnTo>
                  <a:pt x="206" y="551"/>
                </a:lnTo>
                <a:lnTo>
                  <a:pt x="206" y="548"/>
                </a:lnTo>
                <a:lnTo>
                  <a:pt x="206" y="547"/>
                </a:lnTo>
                <a:lnTo>
                  <a:pt x="207" y="547"/>
                </a:lnTo>
                <a:lnTo>
                  <a:pt x="207" y="545"/>
                </a:lnTo>
                <a:lnTo>
                  <a:pt x="208" y="545"/>
                </a:lnTo>
                <a:lnTo>
                  <a:pt x="210" y="544"/>
                </a:lnTo>
                <a:lnTo>
                  <a:pt x="210" y="545"/>
                </a:lnTo>
                <a:lnTo>
                  <a:pt x="211" y="545"/>
                </a:lnTo>
                <a:lnTo>
                  <a:pt x="211" y="547"/>
                </a:lnTo>
                <a:lnTo>
                  <a:pt x="210" y="548"/>
                </a:lnTo>
                <a:lnTo>
                  <a:pt x="208" y="549"/>
                </a:lnTo>
                <a:lnTo>
                  <a:pt x="208" y="551"/>
                </a:lnTo>
                <a:lnTo>
                  <a:pt x="207" y="551"/>
                </a:lnTo>
                <a:lnTo>
                  <a:pt x="207" y="552"/>
                </a:lnTo>
                <a:lnTo>
                  <a:pt x="208" y="553"/>
                </a:lnTo>
                <a:close/>
                <a:moveTo>
                  <a:pt x="396" y="544"/>
                </a:moveTo>
                <a:lnTo>
                  <a:pt x="397" y="545"/>
                </a:lnTo>
                <a:lnTo>
                  <a:pt x="398" y="545"/>
                </a:lnTo>
                <a:lnTo>
                  <a:pt x="398" y="547"/>
                </a:lnTo>
                <a:lnTo>
                  <a:pt x="400" y="547"/>
                </a:lnTo>
                <a:lnTo>
                  <a:pt x="400" y="548"/>
                </a:lnTo>
                <a:lnTo>
                  <a:pt x="400" y="549"/>
                </a:lnTo>
                <a:lnTo>
                  <a:pt x="401" y="549"/>
                </a:lnTo>
                <a:lnTo>
                  <a:pt x="401" y="551"/>
                </a:lnTo>
                <a:lnTo>
                  <a:pt x="400" y="551"/>
                </a:lnTo>
                <a:lnTo>
                  <a:pt x="398" y="551"/>
                </a:lnTo>
                <a:lnTo>
                  <a:pt x="398" y="549"/>
                </a:lnTo>
                <a:lnTo>
                  <a:pt x="397" y="549"/>
                </a:lnTo>
                <a:lnTo>
                  <a:pt x="397" y="548"/>
                </a:lnTo>
                <a:lnTo>
                  <a:pt x="397" y="547"/>
                </a:lnTo>
                <a:lnTo>
                  <a:pt x="396" y="547"/>
                </a:lnTo>
                <a:lnTo>
                  <a:pt x="394" y="545"/>
                </a:lnTo>
                <a:lnTo>
                  <a:pt x="394" y="544"/>
                </a:lnTo>
                <a:lnTo>
                  <a:pt x="396" y="544"/>
                </a:lnTo>
                <a:close/>
                <a:moveTo>
                  <a:pt x="208" y="544"/>
                </a:moveTo>
                <a:lnTo>
                  <a:pt x="208" y="543"/>
                </a:lnTo>
                <a:lnTo>
                  <a:pt x="208" y="544"/>
                </a:lnTo>
                <a:close/>
                <a:moveTo>
                  <a:pt x="211" y="540"/>
                </a:moveTo>
                <a:lnTo>
                  <a:pt x="210" y="540"/>
                </a:lnTo>
                <a:lnTo>
                  <a:pt x="211" y="539"/>
                </a:lnTo>
                <a:lnTo>
                  <a:pt x="211" y="540"/>
                </a:lnTo>
                <a:close/>
                <a:moveTo>
                  <a:pt x="388" y="541"/>
                </a:moveTo>
                <a:lnTo>
                  <a:pt x="387" y="543"/>
                </a:lnTo>
                <a:lnTo>
                  <a:pt x="385" y="544"/>
                </a:lnTo>
                <a:lnTo>
                  <a:pt x="384" y="545"/>
                </a:lnTo>
                <a:lnTo>
                  <a:pt x="383" y="545"/>
                </a:lnTo>
                <a:lnTo>
                  <a:pt x="383" y="544"/>
                </a:lnTo>
                <a:lnTo>
                  <a:pt x="383" y="543"/>
                </a:lnTo>
                <a:lnTo>
                  <a:pt x="384" y="543"/>
                </a:lnTo>
                <a:lnTo>
                  <a:pt x="384" y="541"/>
                </a:lnTo>
                <a:lnTo>
                  <a:pt x="385" y="541"/>
                </a:lnTo>
                <a:lnTo>
                  <a:pt x="388" y="539"/>
                </a:lnTo>
                <a:lnTo>
                  <a:pt x="389" y="539"/>
                </a:lnTo>
                <a:lnTo>
                  <a:pt x="388" y="540"/>
                </a:lnTo>
                <a:lnTo>
                  <a:pt x="388" y="541"/>
                </a:lnTo>
                <a:close/>
                <a:moveTo>
                  <a:pt x="211" y="536"/>
                </a:moveTo>
                <a:lnTo>
                  <a:pt x="210" y="536"/>
                </a:lnTo>
                <a:lnTo>
                  <a:pt x="210" y="535"/>
                </a:lnTo>
                <a:lnTo>
                  <a:pt x="210" y="532"/>
                </a:lnTo>
                <a:lnTo>
                  <a:pt x="211" y="532"/>
                </a:lnTo>
                <a:lnTo>
                  <a:pt x="212" y="534"/>
                </a:lnTo>
                <a:lnTo>
                  <a:pt x="212" y="535"/>
                </a:lnTo>
                <a:lnTo>
                  <a:pt x="211" y="535"/>
                </a:lnTo>
                <a:lnTo>
                  <a:pt x="211" y="536"/>
                </a:lnTo>
                <a:close/>
                <a:moveTo>
                  <a:pt x="233" y="528"/>
                </a:moveTo>
                <a:lnTo>
                  <a:pt x="232" y="528"/>
                </a:lnTo>
                <a:lnTo>
                  <a:pt x="233" y="528"/>
                </a:lnTo>
                <a:close/>
                <a:moveTo>
                  <a:pt x="237" y="524"/>
                </a:moveTo>
                <a:lnTo>
                  <a:pt x="237" y="523"/>
                </a:lnTo>
                <a:lnTo>
                  <a:pt x="237" y="524"/>
                </a:lnTo>
                <a:close/>
                <a:moveTo>
                  <a:pt x="417" y="526"/>
                </a:moveTo>
                <a:lnTo>
                  <a:pt x="418" y="526"/>
                </a:lnTo>
                <a:lnTo>
                  <a:pt x="418" y="527"/>
                </a:lnTo>
                <a:lnTo>
                  <a:pt x="419" y="528"/>
                </a:lnTo>
                <a:lnTo>
                  <a:pt x="421" y="528"/>
                </a:lnTo>
                <a:lnTo>
                  <a:pt x="421" y="530"/>
                </a:lnTo>
                <a:lnTo>
                  <a:pt x="421" y="531"/>
                </a:lnTo>
                <a:lnTo>
                  <a:pt x="422" y="532"/>
                </a:lnTo>
                <a:lnTo>
                  <a:pt x="422" y="534"/>
                </a:lnTo>
                <a:lnTo>
                  <a:pt x="423" y="535"/>
                </a:lnTo>
                <a:lnTo>
                  <a:pt x="426" y="538"/>
                </a:lnTo>
                <a:lnTo>
                  <a:pt x="426" y="539"/>
                </a:lnTo>
                <a:lnTo>
                  <a:pt x="426" y="541"/>
                </a:lnTo>
                <a:lnTo>
                  <a:pt x="426" y="543"/>
                </a:lnTo>
                <a:lnTo>
                  <a:pt x="426" y="544"/>
                </a:lnTo>
                <a:lnTo>
                  <a:pt x="424" y="544"/>
                </a:lnTo>
                <a:lnTo>
                  <a:pt x="424" y="545"/>
                </a:lnTo>
                <a:lnTo>
                  <a:pt x="423" y="545"/>
                </a:lnTo>
                <a:lnTo>
                  <a:pt x="422" y="545"/>
                </a:lnTo>
                <a:lnTo>
                  <a:pt x="422" y="544"/>
                </a:lnTo>
                <a:lnTo>
                  <a:pt x="419" y="541"/>
                </a:lnTo>
                <a:lnTo>
                  <a:pt x="418" y="541"/>
                </a:lnTo>
                <a:lnTo>
                  <a:pt x="417" y="540"/>
                </a:lnTo>
                <a:lnTo>
                  <a:pt x="417" y="539"/>
                </a:lnTo>
                <a:lnTo>
                  <a:pt x="415" y="538"/>
                </a:lnTo>
                <a:lnTo>
                  <a:pt x="415" y="536"/>
                </a:lnTo>
                <a:lnTo>
                  <a:pt x="414" y="536"/>
                </a:lnTo>
                <a:lnTo>
                  <a:pt x="414" y="535"/>
                </a:lnTo>
                <a:lnTo>
                  <a:pt x="413" y="534"/>
                </a:lnTo>
                <a:lnTo>
                  <a:pt x="413" y="531"/>
                </a:lnTo>
                <a:lnTo>
                  <a:pt x="413" y="530"/>
                </a:lnTo>
                <a:lnTo>
                  <a:pt x="413" y="528"/>
                </a:lnTo>
                <a:lnTo>
                  <a:pt x="413" y="527"/>
                </a:lnTo>
                <a:lnTo>
                  <a:pt x="413" y="526"/>
                </a:lnTo>
                <a:lnTo>
                  <a:pt x="413" y="524"/>
                </a:lnTo>
                <a:lnTo>
                  <a:pt x="414" y="523"/>
                </a:lnTo>
                <a:lnTo>
                  <a:pt x="414" y="522"/>
                </a:lnTo>
                <a:lnTo>
                  <a:pt x="415" y="523"/>
                </a:lnTo>
                <a:lnTo>
                  <a:pt x="417" y="524"/>
                </a:lnTo>
                <a:lnTo>
                  <a:pt x="417" y="526"/>
                </a:lnTo>
                <a:close/>
                <a:moveTo>
                  <a:pt x="237" y="523"/>
                </a:moveTo>
                <a:lnTo>
                  <a:pt x="237" y="522"/>
                </a:lnTo>
                <a:lnTo>
                  <a:pt x="237" y="523"/>
                </a:lnTo>
                <a:close/>
                <a:moveTo>
                  <a:pt x="402" y="507"/>
                </a:moveTo>
                <a:lnTo>
                  <a:pt x="402" y="509"/>
                </a:lnTo>
                <a:lnTo>
                  <a:pt x="402" y="507"/>
                </a:lnTo>
                <a:close/>
                <a:moveTo>
                  <a:pt x="406" y="506"/>
                </a:moveTo>
                <a:lnTo>
                  <a:pt x="407" y="506"/>
                </a:lnTo>
                <a:lnTo>
                  <a:pt x="407" y="507"/>
                </a:lnTo>
                <a:lnTo>
                  <a:pt x="407" y="509"/>
                </a:lnTo>
                <a:lnTo>
                  <a:pt x="406" y="509"/>
                </a:lnTo>
                <a:lnTo>
                  <a:pt x="406" y="510"/>
                </a:lnTo>
                <a:lnTo>
                  <a:pt x="406" y="511"/>
                </a:lnTo>
                <a:lnTo>
                  <a:pt x="405" y="511"/>
                </a:lnTo>
                <a:lnTo>
                  <a:pt x="405" y="513"/>
                </a:lnTo>
                <a:lnTo>
                  <a:pt x="404" y="513"/>
                </a:lnTo>
                <a:lnTo>
                  <a:pt x="402" y="513"/>
                </a:lnTo>
                <a:lnTo>
                  <a:pt x="402" y="511"/>
                </a:lnTo>
                <a:lnTo>
                  <a:pt x="402" y="510"/>
                </a:lnTo>
                <a:lnTo>
                  <a:pt x="404" y="510"/>
                </a:lnTo>
                <a:lnTo>
                  <a:pt x="404" y="509"/>
                </a:lnTo>
                <a:lnTo>
                  <a:pt x="406" y="509"/>
                </a:lnTo>
                <a:lnTo>
                  <a:pt x="406" y="507"/>
                </a:lnTo>
                <a:lnTo>
                  <a:pt x="405" y="507"/>
                </a:lnTo>
                <a:lnTo>
                  <a:pt x="405" y="506"/>
                </a:lnTo>
                <a:lnTo>
                  <a:pt x="406" y="506"/>
                </a:lnTo>
                <a:lnTo>
                  <a:pt x="406" y="507"/>
                </a:lnTo>
                <a:lnTo>
                  <a:pt x="406" y="506"/>
                </a:lnTo>
                <a:close/>
                <a:moveTo>
                  <a:pt x="409" y="507"/>
                </a:moveTo>
                <a:lnTo>
                  <a:pt x="409" y="509"/>
                </a:lnTo>
                <a:lnTo>
                  <a:pt x="407" y="507"/>
                </a:lnTo>
                <a:lnTo>
                  <a:pt x="407" y="506"/>
                </a:lnTo>
                <a:lnTo>
                  <a:pt x="406" y="506"/>
                </a:lnTo>
                <a:lnTo>
                  <a:pt x="406" y="505"/>
                </a:lnTo>
                <a:lnTo>
                  <a:pt x="407" y="505"/>
                </a:lnTo>
                <a:lnTo>
                  <a:pt x="409" y="505"/>
                </a:lnTo>
                <a:lnTo>
                  <a:pt x="409" y="506"/>
                </a:lnTo>
                <a:lnTo>
                  <a:pt x="409" y="507"/>
                </a:lnTo>
                <a:close/>
                <a:moveTo>
                  <a:pt x="294" y="501"/>
                </a:moveTo>
                <a:lnTo>
                  <a:pt x="292" y="501"/>
                </a:lnTo>
                <a:lnTo>
                  <a:pt x="294" y="501"/>
                </a:lnTo>
                <a:close/>
                <a:moveTo>
                  <a:pt x="410" y="501"/>
                </a:moveTo>
                <a:lnTo>
                  <a:pt x="410" y="500"/>
                </a:lnTo>
                <a:lnTo>
                  <a:pt x="411" y="500"/>
                </a:lnTo>
                <a:lnTo>
                  <a:pt x="411" y="501"/>
                </a:lnTo>
                <a:lnTo>
                  <a:pt x="410" y="501"/>
                </a:lnTo>
                <a:close/>
                <a:moveTo>
                  <a:pt x="210" y="496"/>
                </a:moveTo>
                <a:lnTo>
                  <a:pt x="211" y="496"/>
                </a:lnTo>
                <a:lnTo>
                  <a:pt x="212" y="497"/>
                </a:lnTo>
                <a:lnTo>
                  <a:pt x="214" y="498"/>
                </a:lnTo>
                <a:lnTo>
                  <a:pt x="216" y="500"/>
                </a:lnTo>
                <a:lnTo>
                  <a:pt x="216" y="501"/>
                </a:lnTo>
                <a:lnTo>
                  <a:pt x="218" y="501"/>
                </a:lnTo>
                <a:lnTo>
                  <a:pt x="219" y="501"/>
                </a:lnTo>
                <a:lnTo>
                  <a:pt x="220" y="501"/>
                </a:lnTo>
                <a:lnTo>
                  <a:pt x="222" y="501"/>
                </a:lnTo>
                <a:lnTo>
                  <a:pt x="223" y="501"/>
                </a:lnTo>
                <a:lnTo>
                  <a:pt x="224" y="501"/>
                </a:lnTo>
                <a:lnTo>
                  <a:pt x="225" y="501"/>
                </a:lnTo>
                <a:lnTo>
                  <a:pt x="227" y="503"/>
                </a:lnTo>
                <a:lnTo>
                  <a:pt x="228" y="503"/>
                </a:lnTo>
                <a:lnTo>
                  <a:pt x="229" y="503"/>
                </a:lnTo>
                <a:lnTo>
                  <a:pt x="229" y="505"/>
                </a:lnTo>
                <a:lnTo>
                  <a:pt x="231" y="505"/>
                </a:lnTo>
                <a:lnTo>
                  <a:pt x="231" y="506"/>
                </a:lnTo>
                <a:lnTo>
                  <a:pt x="232" y="506"/>
                </a:lnTo>
                <a:lnTo>
                  <a:pt x="233" y="507"/>
                </a:lnTo>
                <a:lnTo>
                  <a:pt x="235" y="507"/>
                </a:lnTo>
                <a:lnTo>
                  <a:pt x="236" y="507"/>
                </a:lnTo>
                <a:lnTo>
                  <a:pt x="239" y="507"/>
                </a:lnTo>
                <a:lnTo>
                  <a:pt x="239" y="509"/>
                </a:lnTo>
                <a:lnTo>
                  <a:pt x="240" y="509"/>
                </a:lnTo>
                <a:lnTo>
                  <a:pt x="239" y="509"/>
                </a:lnTo>
                <a:lnTo>
                  <a:pt x="237" y="509"/>
                </a:lnTo>
                <a:lnTo>
                  <a:pt x="236" y="509"/>
                </a:lnTo>
                <a:lnTo>
                  <a:pt x="235" y="509"/>
                </a:lnTo>
                <a:lnTo>
                  <a:pt x="232" y="509"/>
                </a:lnTo>
                <a:lnTo>
                  <a:pt x="231" y="509"/>
                </a:lnTo>
                <a:lnTo>
                  <a:pt x="231" y="510"/>
                </a:lnTo>
                <a:lnTo>
                  <a:pt x="232" y="511"/>
                </a:lnTo>
                <a:lnTo>
                  <a:pt x="231" y="511"/>
                </a:lnTo>
                <a:lnTo>
                  <a:pt x="231" y="513"/>
                </a:lnTo>
                <a:lnTo>
                  <a:pt x="232" y="514"/>
                </a:lnTo>
                <a:lnTo>
                  <a:pt x="233" y="514"/>
                </a:lnTo>
                <a:lnTo>
                  <a:pt x="233" y="515"/>
                </a:lnTo>
                <a:lnTo>
                  <a:pt x="233" y="517"/>
                </a:lnTo>
                <a:lnTo>
                  <a:pt x="235" y="518"/>
                </a:lnTo>
                <a:lnTo>
                  <a:pt x="235" y="519"/>
                </a:lnTo>
                <a:lnTo>
                  <a:pt x="235" y="521"/>
                </a:lnTo>
                <a:lnTo>
                  <a:pt x="235" y="522"/>
                </a:lnTo>
                <a:lnTo>
                  <a:pt x="235" y="523"/>
                </a:lnTo>
                <a:lnTo>
                  <a:pt x="233" y="522"/>
                </a:lnTo>
                <a:lnTo>
                  <a:pt x="233" y="523"/>
                </a:lnTo>
                <a:lnTo>
                  <a:pt x="232" y="522"/>
                </a:lnTo>
                <a:lnTo>
                  <a:pt x="232" y="523"/>
                </a:lnTo>
                <a:lnTo>
                  <a:pt x="232" y="524"/>
                </a:lnTo>
                <a:lnTo>
                  <a:pt x="231" y="524"/>
                </a:lnTo>
                <a:lnTo>
                  <a:pt x="229" y="524"/>
                </a:lnTo>
                <a:lnTo>
                  <a:pt x="229" y="526"/>
                </a:lnTo>
                <a:lnTo>
                  <a:pt x="228" y="524"/>
                </a:lnTo>
                <a:lnTo>
                  <a:pt x="228" y="526"/>
                </a:lnTo>
                <a:lnTo>
                  <a:pt x="227" y="526"/>
                </a:lnTo>
                <a:lnTo>
                  <a:pt x="227" y="527"/>
                </a:lnTo>
                <a:lnTo>
                  <a:pt x="228" y="528"/>
                </a:lnTo>
                <a:lnTo>
                  <a:pt x="229" y="530"/>
                </a:lnTo>
                <a:lnTo>
                  <a:pt x="228" y="530"/>
                </a:lnTo>
                <a:lnTo>
                  <a:pt x="228" y="531"/>
                </a:lnTo>
                <a:lnTo>
                  <a:pt x="227" y="532"/>
                </a:lnTo>
                <a:lnTo>
                  <a:pt x="228" y="532"/>
                </a:lnTo>
                <a:lnTo>
                  <a:pt x="228" y="534"/>
                </a:lnTo>
                <a:lnTo>
                  <a:pt x="229" y="532"/>
                </a:lnTo>
                <a:lnTo>
                  <a:pt x="229" y="531"/>
                </a:lnTo>
                <a:lnTo>
                  <a:pt x="228" y="531"/>
                </a:lnTo>
                <a:lnTo>
                  <a:pt x="229" y="531"/>
                </a:lnTo>
                <a:lnTo>
                  <a:pt x="231" y="531"/>
                </a:lnTo>
                <a:lnTo>
                  <a:pt x="232" y="531"/>
                </a:lnTo>
                <a:lnTo>
                  <a:pt x="232" y="532"/>
                </a:lnTo>
                <a:lnTo>
                  <a:pt x="232" y="531"/>
                </a:lnTo>
                <a:lnTo>
                  <a:pt x="232" y="530"/>
                </a:lnTo>
                <a:lnTo>
                  <a:pt x="233" y="530"/>
                </a:lnTo>
                <a:lnTo>
                  <a:pt x="233" y="528"/>
                </a:lnTo>
                <a:lnTo>
                  <a:pt x="233" y="527"/>
                </a:lnTo>
                <a:lnTo>
                  <a:pt x="235" y="527"/>
                </a:lnTo>
                <a:lnTo>
                  <a:pt x="236" y="526"/>
                </a:lnTo>
                <a:lnTo>
                  <a:pt x="236" y="524"/>
                </a:lnTo>
                <a:lnTo>
                  <a:pt x="237" y="526"/>
                </a:lnTo>
                <a:lnTo>
                  <a:pt x="239" y="526"/>
                </a:lnTo>
                <a:lnTo>
                  <a:pt x="240" y="526"/>
                </a:lnTo>
                <a:lnTo>
                  <a:pt x="240" y="524"/>
                </a:lnTo>
                <a:lnTo>
                  <a:pt x="239" y="524"/>
                </a:lnTo>
                <a:lnTo>
                  <a:pt x="239" y="523"/>
                </a:lnTo>
                <a:lnTo>
                  <a:pt x="239" y="522"/>
                </a:lnTo>
                <a:lnTo>
                  <a:pt x="239" y="521"/>
                </a:lnTo>
                <a:lnTo>
                  <a:pt x="237" y="521"/>
                </a:lnTo>
                <a:lnTo>
                  <a:pt x="237" y="519"/>
                </a:lnTo>
                <a:lnTo>
                  <a:pt x="237" y="517"/>
                </a:lnTo>
                <a:lnTo>
                  <a:pt x="239" y="517"/>
                </a:lnTo>
                <a:lnTo>
                  <a:pt x="240" y="517"/>
                </a:lnTo>
                <a:lnTo>
                  <a:pt x="240" y="515"/>
                </a:lnTo>
                <a:lnTo>
                  <a:pt x="241" y="517"/>
                </a:lnTo>
                <a:lnTo>
                  <a:pt x="241" y="515"/>
                </a:lnTo>
                <a:lnTo>
                  <a:pt x="243" y="515"/>
                </a:lnTo>
                <a:lnTo>
                  <a:pt x="244" y="515"/>
                </a:lnTo>
                <a:lnTo>
                  <a:pt x="244" y="514"/>
                </a:lnTo>
                <a:lnTo>
                  <a:pt x="245" y="514"/>
                </a:lnTo>
                <a:lnTo>
                  <a:pt x="245" y="513"/>
                </a:lnTo>
                <a:lnTo>
                  <a:pt x="246" y="513"/>
                </a:lnTo>
                <a:lnTo>
                  <a:pt x="246" y="514"/>
                </a:lnTo>
                <a:lnTo>
                  <a:pt x="248" y="514"/>
                </a:lnTo>
                <a:lnTo>
                  <a:pt x="249" y="513"/>
                </a:lnTo>
                <a:lnTo>
                  <a:pt x="249" y="514"/>
                </a:lnTo>
                <a:lnTo>
                  <a:pt x="250" y="514"/>
                </a:lnTo>
                <a:lnTo>
                  <a:pt x="252" y="514"/>
                </a:lnTo>
                <a:lnTo>
                  <a:pt x="253" y="514"/>
                </a:lnTo>
                <a:lnTo>
                  <a:pt x="254" y="514"/>
                </a:lnTo>
                <a:lnTo>
                  <a:pt x="256" y="514"/>
                </a:lnTo>
                <a:lnTo>
                  <a:pt x="256" y="515"/>
                </a:lnTo>
                <a:lnTo>
                  <a:pt x="257" y="515"/>
                </a:lnTo>
                <a:lnTo>
                  <a:pt x="257" y="517"/>
                </a:lnTo>
                <a:lnTo>
                  <a:pt x="258" y="517"/>
                </a:lnTo>
                <a:lnTo>
                  <a:pt x="260" y="518"/>
                </a:lnTo>
                <a:lnTo>
                  <a:pt x="261" y="519"/>
                </a:lnTo>
                <a:lnTo>
                  <a:pt x="262" y="521"/>
                </a:lnTo>
                <a:lnTo>
                  <a:pt x="263" y="521"/>
                </a:lnTo>
                <a:lnTo>
                  <a:pt x="263" y="522"/>
                </a:lnTo>
                <a:lnTo>
                  <a:pt x="265" y="522"/>
                </a:lnTo>
                <a:lnTo>
                  <a:pt x="267" y="523"/>
                </a:lnTo>
                <a:lnTo>
                  <a:pt x="267" y="524"/>
                </a:lnTo>
                <a:lnTo>
                  <a:pt x="269" y="524"/>
                </a:lnTo>
                <a:lnTo>
                  <a:pt x="270" y="524"/>
                </a:lnTo>
                <a:lnTo>
                  <a:pt x="270" y="526"/>
                </a:lnTo>
                <a:lnTo>
                  <a:pt x="271" y="526"/>
                </a:lnTo>
                <a:lnTo>
                  <a:pt x="271" y="527"/>
                </a:lnTo>
                <a:lnTo>
                  <a:pt x="273" y="528"/>
                </a:lnTo>
                <a:lnTo>
                  <a:pt x="274" y="528"/>
                </a:lnTo>
                <a:lnTo>
                  <a:pt x="275" y="528"/>
                </a:lnTo>
                <a:lnTo>
                  <a:pt x="277" y="528"/>
                </a:lnTo>
                <a:lnTo>
                  <a:pt x="275" y="530"/>
                </a:lnTo>
                <a:lnTo>
                  <a:pt x="277" y="530"/>
                </a:lnTo>
                <a:lnTo>
                  <a:pt x="277" y="528"/>
                </a:lnTo>
                <a:lnTo>
                  <a:pt x="278" y="528"/>
                </a:lnTo>
                <a:lnTo>
                  <a:pt x="278" y="527"/>
                </a:lnTo>
                <a:lnTo>
                  <a:pt x="279" y="527"/>
                </a:lnTo>
                <a:lnTo>
                  <a:pt x="280" y="527"/>
                </a:lnTo>
                <a:lnTo>
                  <a:pt x="280" y="528"/>
                </a:lnTo>
                <a:lnTo>
                  <a:pt x="282" y="528"/>
                </a:lnTo>
                <a:lnTo>
                  <a:pt x="282" y="530"/>
                </a:lnTo>
                <a:lnTo>
                  <a:pt x="282" y="531"/>
                </a:lnTo>
                <a:lnTo>
                  <a:pt x="283" y="531"/>
                </a:lnTo>
                <a:lnTo>
                  <a:pt x="283" y="532"/>
                </a:lnTo>
                <a:lnTo>
                  <a:pt x="283" y="535"/>
                </a:lnTo>
                <a:lnTo>
                  <a:pt x="282" y="535"/>
                </a:lnTo>
                <a:lnTo>
                  <a:pt x="283" y="536"/>
                </a:lnTo>
                <a:lnTo>
                  <a:pt x="284" y="538"/>
                </a:lnTo>
                <a:lnTo>
                  <a:pt x="283" y="538"/>
                </a:lnTo>
                <a:lnTo>
                  <a:pt x="283" y="539"/>
                </a:lnTo>
                <a:lnTo>
                  <a:pt x="284" y="539"/>
                </a:lnTo>
                <a:lnTo>
                  <a:pt x="286" y="539"/>
                </a:lnTo>
                <a:lnTo>
                  <a:pt x="286" y="540"/>
                </a:lnTo>
                <a:lnTo>
                  <a:pt x="287" y="540"/>
                </a:lnTo>
                <a:lnTo>
                  <a:pt x="287" y="541"/>
                </a:lnTo>
                <a:lnTo>
                  <a:pt x="288" y="541"/>
                </a:lnTo>
                <a:lnTo>
                  <a:pt x="288" y="543"/>
                </a:lnTo>
                <a:lnTo>
                  <a:pt x="288" y="544"/>
                </a:lnTo>
                <a:lnTo>
                  <a:pt x="290" y="544"/>
                </a:lnTo>
                <a:lnTo>
                  <a:pt x="291" y="544"/>
                </a:lnTo>
                <a:lnTo>
                  <a:pt x="292" y="544"/>
                </a:lnTo>
                <a:lnTo>
                  <a:pt x="292" y="545"/>
                </a:lnTo>
                <a:lnTo>
                  <a:pt x="292" y="547"/>
                </a:lnTo>
                <a:lnTo>
                  <a:pt x="291" y="547"/>
                </a:lnTo>
                <a:lnTo>
                  <a:pt x="290" y="545"/>
                </a:lnTo>
                <a:lnTo>
                  <a:pt x="290" y="547"/>
                </a:lnTo>
                <a:lnTo>
                  <a:pt x="288" y="547"/>
                </a:lnTo>
                <a:lnTo>
                  <a:pt x="287" y="547"/>
                </a:lnTo>
                <a:lnTo>
                  <a:pt x="287" y="548"/>
                </a:lnTo>
                <a:lnTo>
                  <a:pt x="287" y="551"/>
                </a:lnTo>
                <a:lnTo>
                  <a:pt x="286" y="551"/>
                </a:lnTo>
                <a:lnTo>
                  <a:pt x="286" y="552"/>
                </a:lnTo>
                <a:lnTo>
                  <a:pt x="286" y="553"/>
                </a:lnTo>
                <a:lnTo>
                  <a:pt x="287" y="553"/>
                </a:lnTo>
                <a:lnTo>
                  <a:pt x="288" y="552"/>
                </a:lnTo>
                <a:lnTo>
                  <a:pt x="290" y="552"/>
                </a:lnTo>
                <a:lnTo>
                  <a:pt x="290" y="551"/>
                </a:lnTo>
                <a:lnTo>
                  <a:pt x="291" y="549"/>
                </a:lnTo>
                <a:lnTo>
                  <a:pt x="292" y="549"/>
                </a:lnTo>
                <a:lnTo>
                  <a:pt x="294" y="551"/>
                </a:lnTo>
                <a:lnTo>
                  <a:pt x="294" y="549"/>
                </a:lnTo>
                <a:lnTo>
                  <a:pt x="295" y="549"/>
                </a:lnTo>
                <a:lnTo>
                  <a:pt x="295" y="548"/>
                </a:lnTo>
                <a:lnTo>
                  <a:pt x="294" y="548"/>
                </a:lnTo>
                <a:lnTo>
                  <a:pt x="294" y="547"/>
                </a:lnTo>
                <a:lnTo>
                  <a:pt x="295" y="545"/>
                </a:lnTo>
                <a:lnTo>
                  <a:pt x="296" y="545"/>
                </a:lnTo>
                <a:lnTo>
                  <a:pt x="296" y="547"/>
                </a:lnTo>
                <a:lnTo>
                  <a:pt x="297" y="547"/>
                </a:lnTo>
                <a:lnTo>
                  <a:pt x="299" y="547"/>
                </a:lnTo>
                <a:lnTo>
                  <a:pt x="299" y="548"/>
                </a:lnTo>
                <a:lnTo>
                  <a:pt x="299" y="549"/>
                </a:lnTo>
                <a:lnTo>
                  <a:pt x="297" y="551"/>
                </a:lnTo>
                <a:lnTo>
                  <a:pt x="299" y="551"/>
                </a:lnTo>
                <a:lnTo>
                  <a:pt x="300" y="551"/>
                </a:lnTo>
                <a:lnTo>
                  <a:pt x="299" y="552"/>
                </a:lnTo>
                <a:lnTo>
                  <a:pt x="300" y="553"/>
                </a:lnTo>
                <a:lnTo>
                  <a:pt x="301" y="553"/>
                </a:lnTo>
                <a:lnTo>
                  <a:pt x="301" y="555"/>
                </a:lnTo>
                <a:lnTo>
                  <a:pt x="303" y="555"/>
                </a:lnTo>
                <a:lnTo>
                  <a:pt x="304" y="555"/>
                </a:lnTo>
                <a:lnTo>
                  <a:pt x="305" y="555"/>
                </a:lnTo>
                <a:lnTo>
                  <a:pt x="305" y="553"/>
                </a:lnTo>
                <a:lnTo>
                  <a:pt x="307" y="553"/>
                </a:lnTo>
                <a:lnTo>
                  <a:pt x="308" y="555"/>
                </a:lnTo>
                <a:lnTo>
                  <a:pt x="309" y="555"/>
                </a:lnTo>
                <a:lnTo>
                  <a:pt x="311" y="555"/>
                </a:lnTo>
                <a:lnTo>
                  <a:pt x="311" y="556"/>
                </a:lnTo>
                <a:lnTo>
                  <a:pt x="312" y="556"/>
                </a:lnTo>
                <a:lnTo>
                  <a:pt x="313" y="557"/>
                </a:lnTo>
                <a:lnTo>
                  <a:pt x="313" y="558"/>
                </a:lnTo>
                <a:lnTo>
                  <a:pt x="315" y="560"/>
                </a:lnTo>
                <a:lnTo>
                  <a:pt x="315" y="561"/>
                </a:lnTo>
                <a:lnTo>
                  <a:pt x="316" y="562"/>
                </a:lnTo>
                <a:lnTo>
                  <a:pt x="316" y="564"/>
                </a:lnTo>
                <a:lnTo>
                  <a:pt x="316" y="565"/>
                </a:lnTo>
                <a:lnTo>
                  <a:pt x="317" y="565"/>
                </a:lnTo>
                <a:lnTo>
                  <a:pt x="318" y="566"/>
                </a:lnTo>
                <a:lnTo>
                  <a:pt x="320" y="568"/>
                </a:lnTo>
                <a:lnTo>
                  <a:pt x="320" y="569"/>
                </a:lnTo>
                <a:lnTo>
                  <a:pt x="321" y="569"/>
                </a:lnTo>
                <a:lnTo>
                  <a:pt x="321" y="570"/>
                </a:lnTo>
                <a:lnTo>
                  <a:pt x="322" y="572"/>
                </a:lnTo>
                <a:lnTo>
                  <a:pt x="322" y="573"/>
                </a:lnTo>
                <a:lnTo>
                  <a:pt x="324" y="573"/>
                </a:lnTo>
                <a:lnTo>
                  <a:pt x="324" y="574"/>
                </a:lnTo>
                <a:lnTo>
                  <a:pt x="325" y="575"/>
                </a:lnTo>
                <a:lnTo>
                  <a:pt x="326" y="575"/>
                </a:lnTo>
                <a:lnTo>
                  <a:pt x="326" y="577"/>
                </a:lnTo>
                <a:lnTo>
                  <a:pt x="326" y="578"/>
                </a:lnTo>
                <a:lnTo>
                  <a:pt x="328" y="579"/>
                </a:lnTo>
                <a:lnTo>
                  <a:pt x="328" y="581"/>
                </a:lnTo>
                <a:lnTo>
                  <a:pt x="328" y="582"/>
                </a:lnTo>
                <a:lnTo>
                  <a:pt x="329" y="582"/>
                </a:lnTo>
                <a:lnTo>
                  <a:pt x="329" y="583"/>
                </a:lnTo>
                <a:lnTo>
                  <a:pt x="330" y="585"/>
                </a:lnTo>
                <a:lnTo>
                  <a:pt x="332" y="587"/>
                </a:lnTo>
                <a:lnTo>
                  <a:pt x="333" y="587"/>
                </a:lnTo>
                <a:lnTo>
                  <a:pt x="334" y="587"/>
                </a:lnTo>
                <a:lnTo>
                  <a:pt x="334" y="586"/>
                </a:lnTo>
                <a:lnTo>
                  <a:pt x="333" y="585"/>
                </a:lnTo>
                <a:lnTo>
                  <a:pt x="333" y="583"/>
                </a:lnTo>
                <a:lnTo>
                  <a:pt x="332" y="581"/>
                </a:lnTo>
                <a:lnTo>
                  <a:pt x="332" y="579"/>
                </a:lnTo>
                <a:lnTo>
                  <a:pt x="333" y="578"/>
                </a:lnTo>
                <a:lnTo>
                  <a:pt x="334" y="578"/>
                </a:lnTo>
                <a:lnTo>
                  <a:pt x="335" y="577"/>
                </a:lnTo>
                <a:lnTo>
                  <a:pt x="338" y="577"/>
                </a:lnTo>
                <a:lnTo>
                  <a:pt x="339" y="577"/>
                </a:lnTo>
                <a:lnTo>
                  <a:pt x="341" y="578"/>
                </a:lnTo>
                <a:lnTo>
                  <a:pt x="342" y="579"/>
                </a:lnTo>
                <a:lnTo>
                  <a:pt x="345" y="582"/>
                </a:lnTo>
                <a:lnTo>
                  <a:pt x="346" y="583"/>
                </a:lnTo>
                <a:lnTo>
                  <a:pt x="346" y="585"/>
                </a:lnTo>
                <a:lnTo>
                  <a:pt x="347" y="586"/>
                </a:lnTo>
                <a:lnTo>
                  <a:pt x="349" y="587"/>
                </a:lnTo>
                <a:lnTo>
                  <a:pt x="350" y="587"/>
                </a:lnTo>
                <a:lnTo>
                  <a:pt x="351" y="587"/>
                </a:lnTo>
                <a:lnTo>
                  <a:pt x="351" y="586"/>
                </a:lnTo>
                <a:lnTo>
                  <a:pt x="351" y="585"/>
                </a:lnTo>
                <a:lnTo>
                  <a:pt x="351" y="583"/>
                </a:lnTo>
                <a:lnTo>
                  <a:pt x="352" y="582"/>
                </a:lnTo>
                <a:lnTo>
                  <a:pt x="354" y="582"/>
                </a:lnTo>
                <a:lnTo>
                  <a:pt x="355" y="583"/>
                </a:lnTo>
                <a:lnTo>
                  <a:pt x="356" y="583"/>
                </a:lnTo>
                <a:lnTo>
                  <a:pt x="358" y="583"/>
                </a:lnTo>
                <a:lnTo>
                  <a:pt x="358" y="585"/>
                </a:lnTo>
                <a:lnTo>
                  <a:pt x="359" y="586"/>
                </a:lnTo>
                <a:lnTo>
                  <a:pt x="358" y="587"/>
                </a:lnTo>
                <a:lnTo>
                  <a:pt x="359" y="587"/>
                </a:lnTo>
                <a:lnTo>
                  <a:pt x="359" y="589"/>
                </a:lnTo>
                <a:lnTo>
                  <a:pt x="359" y="590"/>
                </a:lnTo>
                <a:lnTo>
                  <a:pt x="360" y="591"/>
                </a:lnTo>
                <a:lnTo>
                  <a:pt x="362" y="591"/>
                </a:lnTo>
                <a:lnTo>
                  <a:pt x="362" y="593"/>
                </a:lnTo>
                <a:lnTo>
                  <a:pt x="362" y="594"/>
                </a:lnTo>
                <a:lnTo>
                  <a:pt x="362" y="595"/>
                </a:lnTo>
                <a:lnTo>
                  <a:pt x="363" y="595"/>
                </a:lnTo>
                <a:lnTo>
                  <a:pt x="363" y="596"/>
                </a:lnTo>
                <a:lnTo>
                  <a:pt x="363" y="598"/>
                </a:lnTo>
                <a:lnTo>
                  <a:pt x="366" y="600"/>
                </a:lnTo>
                <a:lnTo>
                  <a:pt x="367" y="600"/>
                </a:lnTo>
                <a:lnTo>
                  <a:pt x="367" y="602"/>
                </a:lnTo>
                <a:lnTo>
                  <a:pt x="368" y="603"/>
                </a:lnTo>
                <a:lnTo>
                  <a:pt x="369" y="604"/>
                </a:lnTo>
                <a:lnTo>
                  <a:pt x="369" y="606"/>
                </a:lnTo>
                <a:lnTo>
                  <a:pt x="371" y="606"/>
                </a:lnTo>
                <a:lnTo>
                  <a:pt x="371" y="607"/>
                </a:lnTo>
                <a:lnTo>
                  <a:pt x="371" y="608"/>
                </a:lnTo>
                <a:lnTo>
                  <a:pt x="372" y="608"/>
                </a:lnTo>
                <a:lnTo>
                  <a:pt x="373" y="610"/>
                </a:lnTo>
                <a:lnTo>
                  <a:pt x="373" y="611"/>
                </a:lnTo>
                <a:lnTo>
                  <a:pt x="375" y="611"/>
                </a:lnTo>
                <a:lnTo>
                  <a:pt x="375" y="612"/>
                </a:lnTo>
                <a:lnTo>
                  <a:pt x="376" y="612"/>
                </a:lnTo>
                <a:lnTo>
                  <a:pt x="376" y="613"/>
                </a:lnTo>
                <a:lnTo>
                  <a:pt x="376" y="615"/>
                </a:lnTo>
                <a:lnTo>
                  <a:pt x="377" y="615"/>
                </a:lnTo>
                <a:lnTo>
                  <a:pt x="377" y="616"/>
                </a:lnTo>
                <a:lnTo>
                  <a:pt x="377" y="617"/>
                </a:lnTo>
                <a:lnTo>
                  <a:pt x="379" y="617"/>
                </a:lnTo>
                <a:lnTo>
                  <a:pt x="379" y="619"/>
                </a:lnTo>
                <a:lnTo>
                  <a:pt x="380" y="620"/>
                </a:lnTo>
                <a:lnTo>
                  <a:pt x="380" y="621"/>
                </a:lnTo>
                <a:lnTo>
                  <a:pt x="381" y="621"/>
                </a:lnTo>
                <a:lnTo>
                  <a:pt x="381" y="623"/>
                </a:lnTo>
                <a:lnTo>
                  <a:pt x="383" y="624"/>
                </a:lnTo>
                <a:lnTo>
                  <a:pt x="383" y="625"/>
                </a:lnTo>
                <a:lnTo>
                  <a:pt x="383" y="627"/>
                </a:lnTo>
                <a:lnTo>
                  <a:pt x="384" y="628"/>
                </a:lnTo>
                <a:lnTo>
                  <a:pt x="385" y="628"/>
                </a:lnTo>
                <a:lnTo>
                  <a:pt x="385" y="629"/>
                </a:lnTo>
                <a:lnTo>
                  <a:pt x="387" y="629"/>
                </a:lnTo>
                <a:lnTo>
                  <a:pt x="387" y="630"/>
                </a:lnTo>
                <a:lnTo>
                  <a:pt x="389" y="632"/>
                </a:lnTo>
                <a:lnTo>
                  <a:pt x="389" y="633"/>
                </a:lnTo>
                <a:lnTo>
                  <a:pt x="390" y="634"/>
                </a:lnTo>
                <a:lnTo>
                  <a:pt x="390" y="636"/>
                </a:lnTo>
                <a:lnTo>
                  <a:pt x="392" y="637"/>
                </a:lnTo>
                <a:lnTo>
                  <a:pt x="392" y="638"/>
                </a:lnTo>
                <a:lnTo>
                  <a:pt x="393" y="640"/>
                </a:lnTo>
                <a:lnTo>
                  <a:pt x="394" y="640"/>
                </a:lnTo>
                <a:lnTo>
                  <a:pt x="394" y="641"/>
                </a:lnTo>
                <a:lnTo>
                  <a:pt x="394" y="642"/>
                </a:lnTo>
                <a:lnTo>
                  <a:pt x="394" y="644"/>
                </a:lnTo>
                <a:lnTo>
                  <a:pt x="394" y="645"/>
                </a:lnTo>
                <a:lnTo>
                  <a:pt x="393" y="645"/>
                </a:lnTo>
                <a:lnTo>
                  <a:pt x="392" y="645"/>
                </a:lnTo>
                <a:lnTo>
                  <a:pt x="392" y="644"/>
                </a:lnTo>
                <a:lnTo>
                  <a:pt x="392" y="642"/>
                </a:lnTo>
                <a:lnTo>
                  <a:pt x="392" y="641"/>
                </a:lnTo>
                <a:lnTo>
                  <a:pt x="390" y="640"/>
                </a:lnTo>
                <a:lnTo>
                  <a:pt x="389" y="638"/>
                </a:lnTo>
                <a:lnTo>
                  <a:pt x="388" y="638"/>
                </a:lnTo>
                <a:lnTo>
                  <a:pt x="387" y="637"/>
                </a:lnTo>
                <a:lnTo>
                  <a:pt x="385" y="636"/>
                </a:lnTo>
                <a:lnTo>
                  <a:pt x="385" y="634"/>
                </a:lnTo>
                <a:lnTo>
                  <a:pt x="385" y="633"/>
                </a:lnTo>
                <a:lnTo>
                  <a:pt x="385" y="632"/>
                </a:lnTo>
                <a:lnTo>
                  <a:pt x="385" y="630"/>
                </a:lnTo>
                <a:lnTo>
                  <a:pt x="384" y="630"/>
                </a:lnTo>
                <a:lnTo>
                  <a:pt x="384" y="629"/>
                </a:lnTo>
                <a:lnTo>
                  <a:pt x="383" y="629"/>
                </a:lnTo>
                <a:lnTo>
                  <a:pt x="381" y="629"/>
                </a:lnTo>
                <a:lnTo>
                  <a:pt x="381" y="630"/>
                </a:lnTo>
                <a:lnTo>
                  <a:pt x="383" y="630"/>
                </a:lnTo>
                <a:lnTo>
                  <a:pt x="383" y="633"/>
                </a:lnTo>
                <a:lnTo>
                  <a:pt x="381" y="633"/>
                </a:lnTo>
                <a:lnTo>
                  <a:pt x="381" y="634"/>
                </a:lnTo>
                <a:lnTo>
                  <a:pt x="380" y="634"/>
                </a:lnTo>
                <a:lnTo>
                  <a:pt x="380" y="636"/>
                </a:lnTo>
                <a:lnTo>
                  <a:pt x="381" y="637"/>
                </a:lnTo>
                <a:lnTo>
                  <a:pt x="381" y="638"/>
                </a:lnTo>
                <a:lnTo>
                  <a:pt x="383" y="638"/>
                </a:lnTo>
                <a:lnTo>
                  <a:pt x="383" y="640"/>
                </a:lnTo>
                <a:lnTo>
                  <a:pt x="384" y="640"/>
                </a:lnTo>
                <a:lnTo>
                  <a:pt x="385" y="640"/>
                </a:lnTo>
                <a:lnTo>
                  <a:pt x="385" y="641"/>
                </a:lnTo>
                <a:lnTo>
                  <a:pt x="385" y="642"/>
                </a:lnTo>
                <a:lnTo>
                  <a:pt x="385" y="644"/>
                </a:lnTo>
                <a:lnTo>
                  <a:pt x="387" y="644"/>
                </a:lnTo>
                <a:lnTo>
                  <a:pt x="388" y="644"/>
                </a:lnTo>
                <a:lnTo>
                  <a:pt x="388" y="645"/>
                </a:lnTo>
                <a:lnTo>
                  <a:pt x="388" y="646"/>
                </a:lnTo>
                <a:lnTo>
                  <a:pt x="389" y="646"/>
                </a:lnTo>
                <a:lnTo>
                  <a:pt x="389" y="647"/>
                </a:lnTo>
                <a:lnTo>
                  <a:pt x="389" y="650"/>
                </a:lnTo>
                <a:lnTo>
                  <a:pt x="389" y="651"/>
                </a:lnTo>
                <a:lnTo>
                  <a:pt x="390" y="651"/>
                </a:lnTo>
                <a:lnTo>
                  <a:pt x="390" y="653"/>
                </a:lnTo>
                <a:lnTo>
                  <a:pt x="390" y="654"/>
                </a:lnTo>
                <a:lnTo>
                  <a:pt x="392" y="657"/>
                </a:lnTo>
                <a:lnTo>
                  <a:pt x="393" y="659"/>
                </a:lnTo>
                <a:lnTo>
                  <a:pt x="394" y="659"/>
                </a:lnTo>
                <a:lnTo>
                  <a:pt x="394" y="661"/>
                </a:lnTo>
                <a:lnTo>
                  <a:pt x="394" y="662"/>
                </a:lnTo>
                <a:lnTo>
                  <a:pt x="396" y="662"/>
                </a:lnTo>
                <a:lnTo>
                  <a:pt x="397" y="663"/>
                </a:lnTo>
                <a:lnTo>
                  <a:pt x="397" y="664"/>
                </a:lnTo>
                <a:lnTo>
                  <a:pt x="397" y="666"/>
                </a:lnTo>
                <a:lnTo>
                  <a:pt x="398" y="666"/>
                </a:lnTo>
                <a:lnTo>
                  <a:pt x="398" y="667"/>
                </a:lnTo>
                <a:lnTo>
                  <a:pt x="398" y="668"/>
                </a:lnTo>
                <a:lnTo>
                  <a:pt x="397" y="670"/>
                </a:lnTo>
                <a:lnTo>
                  <a:pt x="397" y="671"/>
                </a:lnTo>
                <a:lnTo>
                  <a:pt x="397" y="672"/>
                </a:lnTo>
                <a:lnTo>
                  <a:pt x="397" y="674"/>
                </a:lnTo>
                <a:lnTo>
                  <a:pt x="396" y="675"/>
                </a:lnTo>
                <a:lnTo>
                  <a:pt x="396" y="676"/>
                </a:lnTo>
                <a:lnTo>
                  <a:pt x="396" y="678"/>
                </a:lnTo>
                <a:lnTo>
                  <a:pt x="394" y="678"/>
                </a:lnTo>
                <a:lnTo>
                  <a:pt x="394" y="679"/>
                </a:lnTo>
                <a:lnTo>
                  <a:pt x="394" y="680"/>
                </a:lnTo>
                <a:lnTo>
                  <a:pt x="394" y="682"/>
                </a:lnTo>
                <a:lnTo>
                  <a:pt x="396" y="682"/>
                </a:lnTo>
                <a:lnTo>
                  <a:pt x="396" y="683"/>
                </a:lnTo>
                <a:lnTo>
                  <a:pt x="396" y="684"/>
                </a:lnTo>
                <a:lnTo>
                  <a:pt x="397" y="687"/>
                </a:lnTo>
                <a:lnTo>
                  <a:pt x="397" y="688"/>
                </a:lnTo>
                <a:lnTo>
                  <a:pt x="398" y="689"/>
                </a:lnTo>
                <a:lnTo>
                  <a:pt x="398" y="691"/>
                </a:lnTo>
                <a:lnTo>
                  <a:pt x="400" y="691"/>
                </a:lnTo>
                <a:lnTo>
                  <a:pt x="400" y="692"/>
                </a:lnTo>
                <a:lnTo>
                  <a:pt x="398" y="693"/>
                </a:lnTo>
                <a:lnTo>
                  <a:pt x="398" y="695"/>
                </a:lnTo>
                <a:lnTo>
                  <a:pt x="398" y="696"/>
                </a:lnTo>
                <a:lnTo>
                  <a:pt x="397" y="697"/>
                </a:lnTo>
                <a:lnTo>
                  <a:pt x="396" y="697"/>
                </a:lnTo>
                <a:lnTo>
                  <a:pt x="396" y="696"/>
                </a:lnTo>
                <a:lnTo>
                  <a:pt x="394" y="696"/>
                </a:lnTo>
                <a:lnTo>
                  <a:pt x="392" y="693"/>
                </a:lnTo>
                <a:lnTo>
                  <a:pt x="389" y="692"/>
                </a:lnTo>
                <a:lnTo>
                  <a:pt x="389" y="691"/>
                </a:lnTo>
                <a:lnTo>
                  <a:pt x="388" y="689"/>
                </a:lnTo>
                <a:lnTo>
                  <a:pt x="388" y="688"/>
                </a:lnTo>
                <a:lnTo>
                  <a:pt x="387" y="685"/>
                </a:lnTo>
                <a:lnTo>
                  <a:pt x="387" y="684"/>
                </a:lnTo>
                <a:lnTo>
                  <a:pt x="385" y="683"/>
                </a:lnTo>
                <a:lnTo>
                  <a:pt x="385" y="682"/>
                </a:lnTo>
                <a:lnTo>
                  <a:pt x="384" y="680"/>
                </a:lnTo>
                <a:lnTo>
                  <a:pt x="383" y="679"/>
                </a:lnTo>
                <a:lnTo>
                  <a:pt x="381" y="678"/>
                </a:lnTo>
                <a:lnTo>
                  <a:pt x="380" y="676"/>
                </a:lnTo>
                <a:lnTo>
                  <a:pt x="379" y="676"/>
                </a:lnTo>
                <a:lnTo>
                  <a:pt x="377" y="675"/>
                </a:lnTo>
                <a:lnTo>
                  <a:pt x="377" y="674"/>
                </a:lnTo>
                <a:lnTo>
                  <a:pt x="376" y="672"/>
                </a:lnTo>
                <a:lnTo>
                  <a:pt x="375" y="672"/>
                </a:lnTo>
                <a:lnTo>
                  <a:pt x="373" y="671"/>
                </a:lnTo>
                <a:lnTo>
                  <a:pt x="372" y="671"/>
                </a:lnTo>
                <a:lnTo>
                  <a:pt x="372" y="670"/>
                </a:lnTo>
                <a:lnTo>
                  <a:pt x="371" y="670"/>
                </a:lnTo>
                <a:lnTo>
                  <a:pt x="369" y="670"/>
                </a:lnTo>
                <a:lnTo>
                  <a:pt x="369" y="668"/>
                </a:lnTo>
                <a:lnTo>
                  <a:pt x="368" y="667"/>
                </a:lnTo>
                <a:lnTo>
                  <a:pt x="367" y="666"/>
                </a:lnTo>
                <a:lnTo>
                  <a:pt x="366" y="664"/>
                </a:lnTo>
                <a:lnTo>
                  <a:pt x="364" y="664"/>
                </a:lnTo>
                <a:lnTo>
                  <a:pt x="364" y="663"/>
                </a:lnTo>
                <a:lnTo>
                  <a:pt x="366" y="662"/>
                </a:lnTo>
                <a:lnTo>
                  <a:pt x="366" y="661"/>
                </a:lnTo>
                <a:lnTo>
                  <a:pt x="367" y="661"/>
                </a:lnTo>
                <a:lnTo>
                  <a:pt x="367" y="659"/>
                </a:lnTo>
                <a:lnTo>
                  <a:pt x="368" y="658"/>
                </a:lnTo>
                <a:lnTo>
                  <a:pt x="367" y="658"/>
                </a:lnTo>
                <a:lnTo>
                  <a:pt x="366" y="659"/>
                </a:lnTo>
                <a:lnTo>
                  <a:pt x="366" y="661"/>
                </a:lnTo>
                <a:lnTo>
                  <a:pt x="364" y="662"/>
                </a:lnTo>
                <a:lnTo>
                  <a:pt x="364" y="663"/>
                </a:lnTo>
                <a:lnTo>
                  <a:pt x="363" y="663"/>
                </a:lnTo>
                <a:lnTo>
                  <a:pt x="362" y="663"/>
                </a:lnTo>
                <a:lnTo>
                  <a:pt x="360" y="664"/>
                </a:lnTo>
                <a:lnTo>
                  <a:pt x="359" y="663"/>
                </a:lnTo>
                <a:lnTo>
                  <a:pt x="358" y="663"/>
                </a:lnTo>
                <a:lnTo>
                  <a:pt x="358" y="662"/>
                </a:lnTo>
                <a:lnTo>
                  <a:pt x="356" y="662"/>
                </a:lnTo>
                <a:lnTo>
                  <a:pt x="356" y="661"/>
                </a:lnTo>
                <a:lnTo>
                  <a:pt x="355" y="659"/>
                </a:lnTo>
                <a:lnTo>
                  <a:pt x="354" y="659"/>
                </a:lnTo>
                <a:lnTo>
                  <a:pt x="354" y="658"/>
                </a:lnTo>
                <a:lnTo>
                  <a:pt x="351" y="657"/>
                </a:lnTo>
                <a:lnTo>
                  <a:pt x="350" y="657"/>
                </a:lnTo>
                <a:lnTo>
                  <a:pt x="350" y="655"/>
                </a:lnTo>
                <a:lnTo>
                  <a:pt x="351" y="655"/>
                </a:lnTo>
                <a:lnTo>
                  <a:pt x="351" y="657"/>
                </a:lnTo>
                <a:lnTo>
                  <a:pt x="351" y="655"/>
                </a:lnTo>
                <a:lnTo>
                  <a:pt x="351" y="654"/>
                </a:lnTo>
                <a:lnTo>
                  <a:pt x="351" y="653"/>
                </a:lnTo>
                <a:lnTo>
                  <a:pt x="351" y="651"/>
                </a:lnTo>
                <a:lnTo>
                  <a:pt x="350" y="651"/>
                </a:lnTo>
                <a:lnTo>
                  <a:pt x="351" y="653"/>
                </a:lnTo>
                <a:lnTo>
                  <a:pt x="351" y="654"/>
                </a:lnTo>
                <a:lnTo>
                  <a:pt x="351" y="655"/>
                </a:lnTo>
                <a:lnTo>
                  <a:pt x="350" y="655"/>
                </a:lnTo>
                <a:lnTo>
                  <a:pt x="349" y="655"/>
                </a:lnTo>
                <a:lnTo>
                  <a:pt x="347" y="654"/>
                </a:lnTo>
                <a:lnTo>
                  <a:pt x="346" y="654"/>
                </a:lnTo>
                <a:lnTo>
                  <a:pt x="345" y="654"/>
                </a:lnTo>
                <a:lnTo>
                  <a:pt x="345" y="653"/>
                </a:lnTo>
                <a:lnTo>
                  <a:pt x="343" y="653"/>
                </a:lnTo>
                <a:lnTo>
                  <a:pt x="342" y="653"/>
                </a:lnTo>
                <a:lnTo>
                  <a:pt x="341" y="653"/>
                </a:lnTo>
                <a:lnTo>
                  <a:pt x="341" y="651"/>
                </a:lnTo>
                <a:lnTo>
                  <a:pt x="339" y="653"/>
                </a:lnTo>
                <a:lnTo>
                  <a:pt x="338" y="651"/>
                </a:lnTo>
                <a:lnTo>
                  <a:pt x="337" y="651"/>
                </a:lnTo>
                <a:lnTo>
                  <a:pt x="335" y="651"/>
                </a:lnTo>
                <a:lnTo>
                  <a:pt x="334" y="651"/>
                </a:lnTo>
                <a:lnTo>
                  <a:pt x="332" y="651"/>
                </a:lnTo>
                <a:lnTo>
                  <a:pt x="330" y="650"/>
                </a:lnTo>
                <a:lnTo>
                  <a:pt x="329" y="650"/>
                </a:lnTo>
                <a:lnTo>
                  <a:pt x="328" y="650"/>
                </a:lnTo>
                <a:lnTo>
                  <a:pt x="326" y="651"/>
                </a:lnTo>
                <a:lnTo>
                  <a:pt x="324" y="651"/>
                </a:lnTo>
                <a:lnTo>
                  <a:pt x="324" y="650"/>
                </a:lnTo>
                <a:lnTo>
                  <a:pt x="322" y="650"/>
                </a:lnTo>
                <a:lnTo>
                  <a:pt x="321" y="649"/>
                </a:lnTo>
                <a:lnTo>
                  <a:pt x="320" y="649"/>
                </a:lnTo>
                <a:lnTo>
                  <a:pt x="318" y="649"/>
                </a:lnTo>
                <a:lnTo>
                  <a:pt x="320" y="647"/>
                </a:lnTo>
                <a:lnTo>
                  <a:pt x="320" y="646"/>
                </a:lnTo>
                <a:lnTo>
                  <a:pt x="320" y="645"/>
                </a:lnTo>
                <a:lnTo>
                  <a:pt x="318" y="645"/>
                </a:lnTo>
                <a:lnTo>
                  <a:pt x="317" y="644"/>
                </a:lnTo>
                <a:lnTo>
                  <a:pt x="316" y="644"/>
                </a:lnTo>
                <a:lnTo>
                  <a:pt x="316" y="642"/>
                </a:lnTo>
                <a:lnTo>
                  <a:pt x="317" y="642"/>
                </a:lnTo>
                <a:lnTo>
                  <a:pt x="317" y="641"/>
                </a:lnTo>
                <a:lnTo>
                  <a:pt x="318" y="641"/>
                </a:lnTo>
                <a:lnTo>
                  <a:pt x="320" y="640"/>
                </a:lnTo>
                <a:lnTo>
                  <a:pt x="320" y="638"/>
                </a:lnTo>
                <a:lnTo>
                  <a:pt x="321" y="637"/>
                </a:lnTo>
                <a:lnTo>
                  <a:pt x="322" y="637"/>
                </a:lnTo>
                <a:lnTo>
                  <a:pt x="324" y="637"/>
                </a:lnTo>
                <a:lnTo>
                  <a:pt x="325" y="637"/>
                </a:lnTo>
                <a:lnTo>
                  <a:pt x="324" y="637"/>
                </a:lnTo>
                <a:lnTo>
                  <a:pt x="322" y="636"/>
                </a:lnTo>
                <a:lnTo>
                  <a:pt x="322" y="634"/>
                </a:lnTo>
                <a:lnTo>
                  <a:pt x="322" y="633"/>
                </a:lnTo>
                <a:lnTo>
                  <a:pt x="321" y="633"/>
                </a:lnTo>
                <a:lnTo>
                  <a:pt x="322" y="634"/>
                </a:lnTo>
                <a:lnTo>
                  <a:pt x="322" y="636"/>
                </a:lnTo>
                <a:lnTo>
                  <a:pt x="321" y="637"/>
                </a:lnTo>
                <a:lnTo>
                  <a:pt x="321" y="636"/>
                </a:lnTo>
                <a:lnTo>
                  <a:pt x="320" y="636"/>
                </a:lnTo>
                <a:lnTo>
                  <a:pt x="318" y="634"/>
                </a:lnTo>
                <a:lnTo>
                  <a:pt x="318" y="633"/>
                </a:lnTo>
                <a:lnTo>
                  <a:pt x="317" y="633"/>
                </a:lnTo>
                <a:lnTo>
                  <a:pt x="317" y="632"/>
                </a:lnTo>
                <a:lnTo>
                  <a:pt x="316" y="632"/>
                </a:lnTo>
                <a:lnTo>
                  <a:pt x="316" y="630"/>
                </a:lnTo>
                <a:lnTo>
                  <a:pt x="315" y="630"/>
                </a:lnTo>
                <a:lnTo>
                  <a:pt x="313" y="629"/>
                </a:lnTo>
                <a:lnTo>
                  <a:pt x="313" y="628"/>
                </a:lnTo>
                <a:lnTo>
                  <a:pt x="312" y="628"/>
                </a:lnTo>
                <a:lnTo>
                  <a:pt x="312" y="627"/>
                </a:lnTo>
                <a:lnTo>
                  <a:pt x="311" y="627"/>
                </a:lnTo>
                <a:lnTo>
                  <a:pt x="309" y="627"/>
                </a:lnTo>
                <a:lnTo>
                  <a:pt x="308" y="625"/>
                </a:lnTo>
                <a:lnTo>
                  <a:pt x="307" y="625"/>
                </a:lnTo>
                <a:lnTo>
                  <a:pt x="305" y="624"/>
                </a:lnTo>
                <a:lnTo>
                  <a:pt x="304" y="624"/>
                </a:lnTo>
                <a:lnTo>
                  <a:pt x="303" y="623"/>
                </a:lnTo>
                <a:lnTo>
                  <a:pt x="301" y="621"/>
                </a:lnTo>
                <a:lnTo>
                  <a:pt x="300" y="620"/>
                </a:lnTo>
                <a:lnTo>
                  <a:pt x="300" y="619"/>
                </a:lnTo>
                <a:lnTo>
                  <a:pt x="300" y="617"/>
                </a:lnTo>
                <a:lnTo>
                  <a:pt x="301" y="616"/>
                </a:lnTo>
                <a:lnTo>
                  <a:pt x="303" y="616"/>
                </a:lnTo>
                <a:lnTo>
                  <a:pt x="304" y="615"/>
                </a:lnTo>
                <a:lnTo>
                  <a:pt x="303" y="615"/>
                </a:lnTo>
                <a:lnTo>
                  <a:pt x="301" y="615"/>
                </a:lnTo>
                <a:lnTo>
                  <a:pt x="300" y="615"/>
                </a:lnTo>
                <a:lnTo>
                  <a:pt x="300" y="616"/>
                </a:lnTo>
                <a:lnTo>
                  <a:pt x="299" y="616"/>
                </a:lnTo>
                <a:lnTo>
                  <a:pt x="295" y="616"/>
                </a:lnTo>
                <a:lnTo>
                  <a:pt x="294" y="616"/>
                </a:lnTo>
                <a:lnTo>
                  <a:pt x="292" y="616"/>
                </a:lnTo>
                <a:lnTo>
                  <a:pt x="291" y="616"/>
                </a:lnTo>
                <a:lnTo>
                  <a:pt x="290" y="615"/>
                </a:lnTo>
                <a:lnTo>
                  <a:pt x="291" y="613"/>
                </a:lnTo>
                <a:lnTo>
                  <a:pt x="294" y="611"/>
                </a:lnTo>
                <a:lnTo>
                  <a:pt x="292" y="610"/>
                </a:lnTo>
                <a:lnTo>
                  <a:pt x="291" y="607"/>
                </a:lnTo>
                <a:lnTo>
                  <a:pt x="290" y="604"/>
                </a:lnTo>
                <a:lnTo>
                  <a:pt x="288" y="603"/>
                </a:lnTo>
                <a:lnTo>
                  <a:pt x="288" y="602"/>
                </a:lnTo>
                <a:lnTo>
                  <a:pt x="288" y="600"/>
                </a:lnTo>
                <a:lnTo>
                  <a:pt x="288" y="599"/>
                </a:lnTo>
                <a:lnTo>
                  <a:pt x="287" y="599"/>
                </a:lnTo>
                <a:lnTo>
                  <a:pt x="287" y="598"/>
                </a:lnTo>
                <a:lnTo>
                  <a:pt x="286" y="598"/>
                </a:lnTo>
                <a:lnTo>
                  <a:pt x="284" y="596"/>
                </a:lnTo>
                <a:lnTo>
                  <a:pt x="284" y="595"/>
                </a:lnTo>
                <a:lnTo>
                  <a:pt x="283" y="595"/>
                </a:lnTo>
                <a:lnTo>
                  <a:pt x="283" y="594"/>
                </a:lnTo>
                <a:lnTo>
                  <a:pt x="282" y="593"/>
                </a:lnTo>
                <a:lnTo>
                  <a:pt x="282" y="591"/>
                </a:lnTo>
                <a:lnTo>
                  <a:pt x="282" y="590"/>
                </a:lnTo>
                <a:lnTo>
                  <a:pt x="280" y="590"/>
                </a:lnTo>
                <a:lnTo>
                  <a:pt x="279" y="589"/>
                </a:lnTo>
                <a:lnTo>
                  <a:pt x="279" y="587"/>
                </a:lnTo>
                <a:lnTo>
                  <a:pt x="278" y="587"/>
                </a:lnTo>
                <a:lnTo>
                  <a:pt x="278" y="586"/>
                </a:lnTo>
                <a:lnTo>
                  <a:pt x="277" y="586"/>
                </a:lnTo>
                <a:lnTo>
                  <a:pt x="277" y="585"/>
                </a:lnTo>
                <a:lnTo>
                  <a:pt x="277" y="583"/>
                </a:lnTo>
                <a:lnTo>
                  <a:pt x="275" y="583"/>
                </a:lnTo>
                <a:lnTo>
                  <a:pt x="274" y="583"/>
                </a:lnTo>
                <a:lnTo>
                  <a:pt x="273" y="583"/>
                </a:lnTo>
                <a:lnTo>
                  <a:pt x="270" y="583"/>
                </a:lnTo>
                <a:lnTo>
                  <a:pt x="269" y="583"/>
                </a:lnTo>
                <a:lnTo>
                  <a:pt x="267" y="583"/>
                </a:lnTo>
                <a:lnTo>
                  <a:pt x="266" y="583"/>
                </a:lnTo>
                <a:lnTo>
                  <a:pt x="265" y="583"/>
                </a:lnTo>
                <a:lnTo>
                  <a:pt x="263" y="585"/>
                </a:lnTo>
                <a:lnTo>
                  <a:pt x="262" y="585"/>
                </a:lnTo>
                <a:lnTo>
                  <a:pt x="260" y="585"/>
                </a:lnTo>
                <a:lnTo>
                  <a:pt x="260" y="583"/>
                </a:lnTo>
                <a:lnTo>
                  <a:pt x="258" y="583"/>
                </a:lnTo>
                <a:lnTo>
                  <a:pt x="256" y="585"/>
                </a:lnTo>
                <a:lnTo>
                  <a:pt x="254" y="585"/>
                </a:lnTo>
                <a:lnTo>
                  <a:pt x="254" y="586"/>
                </a:lnTo>
                <a:lnTo>
                  <a:pt x="253" y="586"/>
                </a:lnTo>
                <a:lnTo>
                  <a:pt x="250" y="586"/>
                </a:lnTo>
                <a:lnTo>
                  <a:pt x="250" y="587"/>
                </a:lnTo>
                <a:lnTo>
                  <a:pt x="250" y="589"/>
                </a:lnTo>
                <a:lnTo>
                  <a:pt x="249" y="590"/>
                </a:lnTo>
                <a:lnTo>
                  <a:pt x="249" y="591"/>
                </a:lnTo>
                <a:lnTo>
                  <a:pt x="248" y="591"/>
                </a:lnTo>
                <a:lnTo>
                  <a:pt x="248" y="593"/>
                </a:lnTo>
                <a:lnTo>
                  <a:pt x="246" y="594"/>
                </a:lnTo>
                <a:lnTo>
                  <a:pt x="245" y="595"/>
                </a:lnTo>
                <a:lnTo>
                  <a:pt x="245" y="596"/>
                </a:lnTo>
                <a:lnTo>
                  <a:pt x="244" y="598"/>
                </a:lnTo>
                <a:lnTo>
                  <a:pt x="243" y="599"/>
                </a:lnTo>
                <a:lnTo>
                  <a:pt x="241" y="600"/>
                </a:lnTo>
                <a:lnTo>
                  <a:pt x="241" y="602"/>
                </a:lnTo>
                <a:lnTo>
                  <a:pt x="240" y="603"/>
                </a:lnTo>
                <a:lnTo>
                  <a:pt x="239" y="604"/>
                </a:lnTo>
                <a:lnTo>
                  <a:pt x="239" y="606"/>
                </a:lnTo>
                <a:lnTo>
                  <a:pt x="239" y="607"/>
                </a:lnTo>
                <a:lnTo>
                  <a:pt x="237" y="607"/>
                </a:lnTo>
                <a:lnTo>
                  <a:pt x="237" y="608"/>
                </a:lnTo>
                <a:lnTo>
                  <a:pt x="236" y="608"/>
                </a:lnTo>
                <a:lnTo>
                  <a:pt x="235" y="610"/>
                </a:lnTo>
                <a:lnTo>
                  <a:pt x="233" y="611"/>
                </a:lnTo>
                <a:lnTo>
                  <a:pt x="232" y="611"/>
                </a:lnTo>
                <a:lnTo>
                  <a:pt x="229" y="611"/>
                </a:lnTo>
                <a:lnTo>
                  <a:pt x="229" y="612"/>
                </a:lnTo>
                <a:lnTo>
                  <a:pt x="229" y="613"/>
                </a:lnTo>
                <a:lnTo>
                  <a:pt x="228" y="615"/>
                </a:lnTo>
                <a:lnTo>
                  <a:pt x="228" y="616"/>
                </a:lnTo>
                <a:lnTo>
                  <a:pt x="227" y="616"/>
                </a:lnTo>
                <a:lnTo>
                  <a:pt x="225" y="616"/>
                </a:lnTo>
                <a:lnTo>
                  <a:pt x="227" y="617"/>
                </a:lnTo>
                <a:lnTo>
                  <a:pt x="225" y="617"/>
                </a:lnTo>
                <a:lnTo>
                  <a:pt x="225" y="619"/>
                </a:lnTo>
                <a:lnTo>
                  <a:pt x="224" y="620"/>
                </a:lnTo>
                <a:lnTo>
                  <a:pt x="224" y="621"/>
                </a:lnTo>
                <a:lnTo>
                  <a:pt x="224" y="623"/>
                </a:lnTo>
                <a:lnTo>
                  <a:pt x="223" y="623"/>
                </a:lnTo>
                <a:lnTo>
                  <a:pt x="223" y="624"/>
                </a:lnTo>
                <a:lnTo>
                  <a:pt x="222" y="624"/>
                </a:lnTo>
                <a:lnTo>
                  <a:pt x="222" y="625"/>
                </a:lnTo>
                <a:lnTo>
                  <a:pt x="223" y="625"/>
                </a:lnTo>
                <a:lnTo>
                  <a:pt x="223" y="627"/>
                </a:lnTo>
                <a:lnTo>
                  <a:pt x="222" y="627"/>
                </a:lnTo>
                <a:lnTo>
                  <a:pt x="220" y="628"/>
                </a:lnTo>
                <a:lnTo>
                  <a:pt x="219" y="628"/>
                </a:lnTo>
                <a:lnTo>
                  <a:pt x="219" y="629"/>
                </a:lnTo>
                <a:lnTo>
                  <a:pt x="216" y="629"/>
                </a:lnTo>
                <a:lnTo>
                  <a:pt x="215" y="629"/>
                </a:lnTo>
                <a:lnTo>
                  <a:pt x="214" y="630"/>
                </a:lnTo>
                <a:lnTo>
                  <a:pt x="214" y="632"/>
                </a:lnTo>
                <a:lnTo>
                  <a:pt x="212" y="632"/>
                </a:lnTo>
                <a:lnTo>
                  <a:pt x="212" y="633"/>
                </a:lnTo>
                <a:lnTo>
                  <a:pt x="214" y="633"/>
                </a:lnTo>
                <a:lnTo>
                  <a:pt x="212" y="634"/>
                </a:lnTo>
                <a:lnTo>
                  <a:pt x="211" y="634"/>
                </a:lnTo>
                <a:lnTo>
                  <a:pt x="211" y="636"/>
                </a:lnTo>
                <a:lnTo>
                  <a:pt x="211" y="637"/>
                </a:lnTo>
                <a:lnTo>
                  <a:pt x="211" y="638"/>
                </a:lnTo>
                <a:lnTo>
                  <a:pt x="210" y="638"/>
                </a:lnTo>
                <a:lnTo>
                  <a:pt x="210" y="640"/>
                </a:lnTo>
                <a:lnTo>
                  <a:pt x="208" y="640"/>
                </a:lnTo>
                <a:lnTo>
                  <a:pt x="210" y="640"/>
                </a:lnTo>
                <a:lnTo>
                  <a:pt x="208" y="641"/>
                </a:lnTo>
                <a:lnTo>
                  <a:pt x="207" y="641"/>
                </a:lnTo>
                <a:lnTo>
                  <a:pt x="207" y="642"/>
                </a:lnTo>
                <a:lnTo>
                  <a:pt x="206" y="642"/>
                </a:lnTo>
                <a:lnTo>
                  <a:pt x="205" y="642"/>
                </a:lnTo>
                <a:lnTo>
                  <a:pt x="205" y="644"/>
                </a:lnTo>
                <a:lnTo>
                  <a:pt x="203" y="644"/>
                </a:lnTo>
                <a:lnTo>
                  <a:pt x="202" y="644"/>
                </a:lnTo>
                <a:lnTo>
                  <a:pt x="201" y="644"/>
                </a:lnTo>
                <a:lnTo>
                  <a:pt x="201" y="642"/>
                </a:lnTo>
                <a:lnTo>
                  <a:pt x="201" y="644"/>
                </a:lnTo>
                <a:lnTo>
                  <a:pt x="201" y="645"/>
                </a:lnTo>
                <a:lnTo>
                  <a:pt x="201" y="646"/>
                </a:lnTo>
                <a:lnTo>
                  <a:pt x="198" y="647"/>
                </a:lnTo>
                <a:lnTo>
                  <a:pt x="198" y="649"/>
                </a:lnTo>
                <a:lnTo>
                  <a:pt x="197" y="649"/>
                </a:lnTo>
                <a:lnTo>
                  <a:pt x="195" y="650"/>
                </a:lnTo>
                <a:lnTo>
                  <a:pt x="195" y="651"/>
                </a:lnTo>
                <a:lnTo>
                  <a:pt x="195" y="653"/>
                </a:lnTo>
                <a:lnTo>
                  <a:pt x="194" y="653"/>
                </a:lnTo>
                <a:lnTo>
                  <a:pt x="193" y="653"/>
                </a:lnTo>
                <a:lnTo>
                  <a:pt x="193" y="654"/>
                </a:lnTo>
                <a:lnTo>
                  <a:pt x="191" y="654"/>
                </a:lnTo>
                <a:lnTo>
                  <a:pt x="191" y="655"/>
                </a:lnTo>
                <a:lnTo>
                  <a:pt x="190" y="655"/>
                </a:lnTo>
                <a:lnTo>
                  <a:pt x="190" y="654"/>
                </a:lnTo>
                <a:lnTo>
                  <a:pt x="189" y="654"/>
                </a:lnTo>
                <a:lnTo>
                  <a:pt x="189" y="653"/>
                </a:lnTo>
                <a:lnTo>
                  <a:pt x="189" y="651"/>
                </a:lnTo>
                <a:lnTo>
                  <a:pt x="188" y="650"/>
                </a:lnTo>
                <a:lnTo>
                  <a:pt x="186" y="650"/>
                </a:lnTo>
                <a:lnTo>
                  <a:pt x="186" y="649"/>
                </a:lnTo>
                <a:lnTo>
                  <a:pt x="186" y="647"/>
                </a:lnTo>
                <a:lnTo>
                  <a:pt x="188" y="646"/>
                </a:lnTo>
                <a:lnTo>
                  <a:pt x="189" y="645"/>
                </a:lnTo>
                <a:lnTo>
                  <a:pt x="189" y="644"/>
                </a:lnTo>
                <a:lnTo>
                  <a:pt x="190" y="642"/>
                </a:lnTo>
                <a:lnTo>
                  <a:pt x="189" y="642"/>
                </a:lnTo>
                <a:lnTo>
                  <a:pt x="189" y="641"/>
                </a:lnTo>
                <a:lnTo>
                  <a:pt x="190" y="640"/>
                </a:lnTo>
                <a:lnTo>
                  <a:pt x="191" y="638"/>
                </a:lnTo>
                <a:lnTo>
                  <a:pt x="191" y="637"/>
                </a:lnTo>
                <a:lnTo>
                  <a:pt x="193" y="637"/>
                </a:lnTo>
                <a:lnTo>
                  <a:pt x="193" y="636"/>
                </a:lnTo>
                <a:lnTo>
                  <a:pt x="194" y="636"/>
                </a:lnTo>
                <a:lnTo>
                  <a:pt x="194" y="634"/>
                </a:lnTo>
                <a:lnTo>
                  <a:pt x="194" y="633"/>
                </a:lnTo>
                <a:lnTo>
                  <a:pt x="195" y="633"/>
                </a:lnTo>
                <a:lnTo>
                  <a:pt x="194" y="633"/>
                </a:lnTo>
                <a:lnTo>
                  <a:pt x="194" y="632"/>
                </a:lnTo>
                <a:lnTo>
                  <a:pt x="195" y="630"/>
                </a:lnTo>
                <a:lnTo>
                  <a:pt x="197" y="629"/>
                </a:lnTo>
                <a:lnTo>
                  <a:pt x="198" y="629"/>
                </a:lnTo>
                <a:lnTo>
                  <a:pt x="198" y="628"/>
                </a:lnTo>
                <a:lnTo>
                  <a:pt x="198" y="627"/>
                </a:lnTo>
                <a:lnTo>
                  <a:pt x="198" y="625"/>
                </a:lnTo>
                <a:lnTo>
                  <a:pt x="197" y="625"/>
                </a:lnTo>
                <a:lnTo>
                  <a:pt x="197" y="624"/>
                </a:lnTo>
                <a:lnTo>
                  <a:pt x="197" y="623"/>
                </a:lnTo>
                <a:lnTo>
                  <a:pt x="198" y="623"/>
                </a:lnTo>
                <a:lnTo>
                  <a:pt x="198" y="621"/>
                </a:lnTo>
                <a:lnTo>
                  <a:pt x="199" y="620"/>
                </a:lnTo>
                <a:lnTo>
                  <a:pt x="199" y="619"/>
                </a:lnTo>
                <a:lnTo>
                  <a:pt x="199" y="616"/>
                </a:lnTo>
                <a:lnTo>
                  <a:pt x="199" y="615"/>
                </a:lnTo>
                <a:lnTo>
                  <a:pt x="199" y="612"/>
                </a:lnTo>
                <a:lnTo>
                  <a:pt x="201" y="611"/>
                </a:lnTo>
                <a:lnTo>
                  <a:pt x="201" y="610"/>
                </a:lnTo>
                <a:lnTo>
                  <a:pt x="201" y="607"/>
                </a:lnTo>
                <a:lnTo>
                  <a:pt x="202" y="607"/>
                </a:lnTo>
                <a:lnTo>
                  <a:pt x="202" y="606"/>
                </a:lnTo>
                <a:lnTo>
                  <a:pt x="202" y="603"/>
                </a:lnTo>
                <a:lnTo>
                  <a:pt x="203" y="603"/>
                </a:lnTo>
                <a:lnTo>
                  <a:pt x="203" y="602"/>
                </a:lnTo>
                <a:lnTo>
                  <a:pt x="205" y="602"/>
                </a:lnTo>
                <a:lnTo>
                  <a:pt x="205" y="603"/>
                </a:lnTo>
                <a:lnTo>
                  <a:pt x="205" y="604"/>
                </a:lnTo>
                <a:lnTo>
                  <a:pt x="206" y="604"/>
                </a:lnTo>
                <a:lnTo>
                  <a:pt x="207" y="604"/>
                </a:lnTo>
                <a:lnTo>
                  <a:pt x="208" y="604"/>
                </a:lnTo>
                <a:lnTo>
                  <a:pt x="210" y="604"/>
                </a:lnTo>
                <a:lnTo>
                  <a:pt x="210" y="603"/>
                </a:lnTo>
                <a:lnTo>
                  <a:pt x="208" y="602"/>
                </a:lnTo>
                <a:lnTo>
                  <a:pt x="207" y="602"/>
                </a:lnTo>
                <a:lnTo>
                  <a:pt x="207" y="600"/>
                </a:lnTo>
                <a:lnTo>
                  <a:pt x="208" y="600"/>
                </a:lnTo>
                <a:lnTo>
                  <a:pt x="208" y="599"/>
                </a:lnTo>
                <a:lnTo>
                  <a:pt x="210" y="599"/>
                </a:lnTo>
                <a:lnTo>
                  <a:pt x="211" y="598"/>
                </a:lnTo>
                <a:lnTo>
                  <a:pt x="212" y="598"/>
                </a:lnTo>
                <a:lnTo>
                  <a:pt x="214" y="596"/>
                </a:lnTo>
                <a:lnTo>
                  <a:pt x="215" y="596"/>
                </a:lnTo>
                <a:lnTo>
                  <a:pt x="215" y="595"/>
                </a:lnTo>
                <a:lnTo>
                  <a:pt x="216" y="596"/>
                </a:lnTo>
                <a:lnTo>
                  <a:pt x="218" y="595"/>
                </a:lnTo>
                <a:lnTo>
                  <a:pt x="218" y="594"/>
                </a:lnTo>
                <a:lnTo>
                  <a:pt x="218" y="593"/>
                </a:lnTo>
                <a:lnTo>
                  <a:pt x="216" y="593"/>
                </a:lnTo>
                <a:lnTo>
                  <a:pt x="216" y="591"/>
                </a:lnTo>
                <a:lnTo>
                  <a:pt x="215" y="591"/>
                </a:lnTo>
                <a:lnTo>
                  <a:pt x="214" y="590"/>
                </a:lnTo>
                <a:lnTo>
                  <a:pt x="214" y="589"/>
                </a:lnTo>
                <a:lnTo>
                  <a:pt x="215" y="587"/>
                </a:lnTo>
                <a:lnTo>
                  <a:pt x="215" y="586"/>
                </a:lnTo>
                <a:lnTo>
                  <a:pt x="216" y="586"/>
                </a:lnTo>
                <a:lnTo>
                  <a:pt x="216" y="585"/>
                </a:lnTo>
                <a:lnTo>
                  <a:pt x="218" y="583"/>
                </a:lnTo>
                <a:lnTo>
                  <a:pt x="218" y="585"/>
                </a:lnTo>
                <a:lnTo>
                  <a:pt x="219" y="586"/>
                </a:lnTo>
                <a:lnTo>
                  <a:pt x="218" y="586"/>
                </a:lnTo>
                <a:lnTo>
                  <a:pt x="219" y="586"/>
                </a:lnTo>
                <a:lnTo>
                  <a:pt x="220" y="586"/>
                </a:lnTo>
                <a:lnTo>
                  <a:pt x="220" y="585"/>
                </a:lnTo>
                <a:lnTo>
                  <a:pt x="220" y="586"/>
                </a:lnTo>
                <a:lnTo>
                  <a:pt x="222" y="585"/>
                </a:lnTo>
                <a:lnTo>
                  <a:pt x="222" y="583"/>
                </a:lnTo>
                <a:lnTo>
                  <a:pt x="222" y="582"/>
                </a:lnTo>
                <a:lnTo>
                  <a:pt x="220" y="581"/>
                </a:lnTo>
                <a:lnTo>
                  <a:pt x="222" y="579"/>
                </a:lnTo>
                <a:lnTo>
                  <a:pt x="220" y="579"/>
                </a:lnTo>
                <a:lnTo>
                  <a:pt x="222" y="579"/>
                </a:lnTo>
                <a:lnTo>
                  <a:pt x="222" y="578"/>
                </a:lnTo>
                <a:lnTo>
                  <a:pt x="220" y="578"/>
                </a:lnTo>
                <a:lnTo>
                  <a:pt x="222" y="578"/>
                </a:lnTo>
                <a:lnTo>
                  <a:pt x="220" y="578"/>
                </a:lnTo>
                <a:lnTo>
                  <a:pt x="220" y="577"/>
                </a:lnTo>
                <a:lnTo>
                  <a:pt x="220" y="578"/>
                </a:lnTo>
                <a:lnTo>
                  <a:pt x="220" y="579"/>
                </a:lnTo>
                <a:lnTo>
                  <a:pt x="220" y="581"/>
                </a:lnTo>
                <a:lnTo>
                  <a:pt x="219" y="581"/>
                </a:lnTo>
                <a:lnTo>
                  <a:pt x="219" y="582"/>
                </a:lnTo>
                <a:lnTo>
                  <a:pt x="219" y="583"/>
                </a:lnTo>
                <a:lnTo>
                  <a:pt x="218" y="583"/>
                </a:lnTo>
                <a:lnTo>
                  <a:pt x="218" y="582"/>
                </a:lnTo>
                <a:lnTo>
                  <a:pt x="218" y="581"/>
                </a:lnTo>
                <a:lnTo>
                  <a:pt x="216" y="579"/>
                </a:lnTo>
                <a:lnTo>
                  <a:pt x="215" y="578"/>
                </a:lnTo>
                <a:lnTo>
                  <a:pt x="214" y="577"/>
                </a:lnTo>
                <a:lnTo>
                  <a:pt x="212" y="577"/>
                </a:lnTo>
                <a:lnTo>
                  <a:pt x="211" y="577"/>
                </a:lnTo>
                <a:lnTo>
                  <a:pt x="210" y="577"/>
                </a:lnTo>
                <a:lnTo>
                  <a:pt x="210" y="578"/>
                </a:lnTo>
                <a:lnTo>
                  <a:pt x="210" y="579"/>
                </a:lnTo>
                <a:lnTo>
                  <a:pt x="208" y="579"/>
                </a:lnTo>
                <a:lnTo>
                  <a:pt x="208" y="582"/>
                </a:lnTo>
                <a:lnTo>
                  <a:pt x="207" y="582"/>
                </a:lnTo>
                <a:lnTo>
                  <a:pt x="206" y="582"/>
                </a:lnTo>
                <a:lnTo>
                  <a:pt x="206" y="583"/>
                </a:lnTo>
                <a:lnTo>
                  <a:pt x="205" y="583"/>
                </a:lnTo>
                <a:lnTo>
                  <a:pt x="205" y="582"/>
                </a:lnTo>
                <a:lnTo>
                  <a:pt x="205" y="581"/>
                </a:lnTo>
                <a:lnTo>
                  <a:pt x="203" y="579"/>
                </a:lnTo>
                <a:lnTo>
                  <a:pt x="202" y="579"/>
                </a:lnTo>
                <a:lnTo>
                  <a:pt x="202" y="578"/>
                </a:lnTo>
                <a:lnTo>
                  <a:pt x="203" y="577"/>
                </a:lnTo>
                <a:lnTo>
                  <a:pt x="203" y="578"/>
                </a:lnTo>
                <a:lnTo>
                  <a:pt x="205" y="578"/>
                </a:lnTo>
                <a:lnTo>
                  <a:pt x="206" y="578"/>
                </a:lnTo>
                <a:lnTo>
                  <a:pt x="206" y="577"/>
                </a:lnTo>
                <a:lnTo>
                  <a:pt x="205" y="577"/>
                </a:lnTo>
                <a:lnTo>
                  <a:pt x="203" y="574"/>
                </a:lnTo>
                <a:lnTo>
                  <a:pt x="203" y="572"/>
                </a:lnTo>
                <a:lnTo>
                  <a:pt x="203" y="570"/>
                </a:lnTo>
                <a:lnTo>
                  <a:pt x="205" y="570"/>
                </a:lnTo>
                <a:lnTo>
                  <a:pt x="205" y="569"/>
                </a:lnTo>
                <a:lnTo>
                  <a:pt x="206" y="569"/>
                </a:lnTo>
                <a:lnTo>
                  <a:pt x="206" y="568"/>
                </a:lnTo>
                <a:lnTo>
                  <a:pt x="207" y="568"/>
                </a:lnTo>
                <a:lnTo>
                  <a:pt x="208" y="566"/>
                </a:lnTo>
                <a:lnTo>
                  <a:pt x="208" y="565"/>
                </a:lnTo>
                <a:lnTo>
                  <a:pt x="208" y="564"/>
                </a:lnTo>
                <a:lnTo>
                  <a:pt x="210" y="562"/>
                </a:lnTo>
                <a:lnTo>
                  <a:pt x="211" y="561"/>
                </a:lnTo>
                <a:lnTo>
                  <a:pt x="211" y="560"/>
                </a:lnTo>
                <a:lnTo>
                  <a:pt x="211" y="558"/>
                </a:lnTo>
                <a:lnTo>
                  <a:pt x="212" y="557"/>
                </a:lnTo>
                <a:lnTo>
                  <a:pt x="214" y="557"/>
                </a:lnTo>
                <a:lnTo>
                  <a:pt x="214" y="556"/>
                </a:lnTo>
                <a:lnTo>
                  <a:pt x="214" y="555"/>
                </a:lnTo>
                <a:lnTo>
                  <a:pt x="214" y="553"/>
                </a:lnTo>
                <a:lnTo>
                  <a:pt x="212" y="553"/>
                </a:lnTo>
                <a:lnTo>
                  <a:pt x="214" y="552"/>
                </a:lnTo>
                <a:lnTo>
                  <a:pt x="214" y="551"/>
                </a:lnTo>
                <a:lnTo>
                  <a:pt x="212" y="551"/>
                </a:lnTo>
                <a:lnTo>
                  <a:pt x="212" y="549"/>
                </a:lnTo>
                <a:lnTo>
                  <a:pt x="214" y="548"/>
                </a:lnTo>
                <a:lnTo>
                  <a:pt x="212" y="547"/>
                </a:lnTo>
                <a:lnTo>
                  <a:pt x="212" y="545"/>
                </a:lnTo>
                <a:lnTo>
                  <a:pt x="214" y="545"/>
                </a:lnTo>
                <a:lnTo>
                  <a:pt x="215" y="545"/>
                </a:lnTo>
                <a:lnTo>
                  <a:pt x="215" y="544"/>
                </a:lnTo>
                <a:lnTo>
                  <a:pt x="215" y="543"/>
                </a:lnTo>
                <a:lnTo>
                  <a:pt x="216" y="543"/>
                </a:lnTo>
                <a:lnTo>
                  <a:pt x="216" y="541"/>
                </a:lnTo>
                <a:lnTo>
                  <a:pt x="216" y="540"/>
                </a:lnTo>
                <a:lnTo>
                  <a:pt x="218" y="539"/>
                </a:lnTo>
                <a:lnTo>
                  <a:pt x="218" y="538"/>
                </a:lnTo>
                <a:lnTo>
                  <a:pt x="218" y="536"/>
                </a:lnTo>
                <a:lnTo>
                  <a:pt x="219" y="536"/>
                </a:lnTo>
                <a:lnTo>
                  <a:pt x="218" y="536"/>
                </a:lnTo>
                <a:lnTo>
                  <a:pt x="216" y="536"/>
                </a:lnTo>
                <a:lnTo>
                  <a:pt x="216" y="535"/>
                </a:lnTo>
                <a:lnTo>
                  <a:pt x="218" y="534"/>
                </a:lnTo>
                <a:lnTo>
                  <a:pt x="218" y="532"/>
                </a:lnTo>
                <a:lnTo>
                  <a:pt x="216" y="531"/>
                </a:lnTo>
                <a:lnTo>
                  <a:pt x="216" y="530"/>
                </a:lnTo>
                <a:lnTo>
                  <a:pt x="215" y="530"/>
                </a:lnTo>
                <a:lnTo>
                  <a:pt x="215" y="528"/>
                </a:lnTo>
                <a:lnTo>
                  <a:pt x="214" y="528"/>
                </a:lnTo>
                <a:lnTo>
                  <a:pt x="212" y="528"/>
                </a:lnTo>
                <a:lnTo>
                  <a:pt x="211" y="528"/>
                </a:lnTo>
                <a:lnTo>
                  <a:pt x="211" y="530"/>
                </a:lnTo>
                <a:lnTo>
                  <a:pt x="211" y="528"/>
                </a:lnTo>
                <a:lnTo>
                  <a:pt x="210" y="528"/>
                </a:lnTo>
                <a:lnTo>
                  <a:pt x="210" y="527"/>
                </a:lnTo>
                <a:lnTo>
                  <a:pt x="210" y="526"/>
                </a:lnTo>
                <a:lnTo>
                  <a:pt x="210" y="523"/>
                </a:lnTo>
                <a:lnTo>
                  <a:pt x="210" y="518"/>
                </a:lnTo>
                <a:lnTo>
                  <a:pt x="210" y="517"/>
                </a:lnTo>
                <a:lnTo>
                  <a:pt x="210" y="515"/>
                </a:lnTo>
                <a:lnTo>
                  <a:pt x="210" y="514"/>
                </a:lnTo>
                <a:lnTo>
                  <a:pt x="210" y="513"/>
                </a:lnTo>
                <a:lnTo>
                  <a:pt x="210" y="511"/>
                </a:lnTo>
                <a:lnTo>
                  <a:pt x="210" y="510"/>
                </a:lnTo>
                <a:lnTo>
                  <a:pt x="208" y="509"/>
                </a:lnTo>
                <a:lnTo>
                  <a:pt x="208" y="507"/>
                </a:lnTo>
                <a:lnTo>
                  <a:pt x="208" y="506"/>
                </a:lnTo>
                <a:lnTo>
                  <a:pt x="207" y="506"/>
                </a:lnTo>
                <a:lnTo>
                  <a:pt x="208" y="506"/>
                </a:lnTo>
                <a:lnTo>
                  <a:pt x="208" y="505"/>
                </a:lnTo>
                <a:lnTo>
                  <a:pt x="207" y="505"/>
                </a:lnTo>
                <a:lnTo>
                  <a:pt x="208" y="503"/>
                </a:lnTo>
                <a:lnTo>
                  <a:pt x="210" y="503"/>
                </a:lnTo>
                <a:lnTo>
                  <a:pt x="208" y="503"/>
                </a:lnTo>
                <a:lnTo>
                  <a:pt x="208" y="501"/>
                </a:lnTo>
                <a:lnTo>
                  <a:pt x="207" y="501"/>
                </a:lnTo>
                <a:lnTo>
                  <a:pt x="206" y="500"/>
                </a:lnTo>
                <a:lnTo>
                  <a:pt x="207" y="500"/>
                </a:lnTo>
                <a:lnTo>
                  <a:pt x="207" y="498"/>
                </a:lnTo>
                <a:lnTo>
                  <a:pt x="206" y="498"/>
                </a:lnTo>
                <a:lnTo>
                  <a:pt x="206" y="497"/>
                </a:lnTo>
                <a:lnTo>
                  <a:pt x="207" y="497"/>
                </a:lnTo>
                <a:lnTo>
                  <a:pt x="207" y="496"/>
                </a:lnTo>
                <a:lnTo>
                  <a:pt x="207" y="494"/>
                </a:lnTo>
                <a:lnTo>
                  <a:pt x="208" y="494"/>
                </a:lnTo>
                <a:lnTo>
                  <a:pt x="208" y="496"/>
                </a:lnTo>
                <a:lnTo>
                  <a:pt x="210" y="496"/>
                </a:lnTo>
                <a:close/>
                <a:moveTo>
                  <a:pt x="367" y="490"/>
                </a:moveTo>
                <a:lnTo>
                  <a:pt x="367" y="492"/>
                </a:lnTo>
                <a:lnTo>
                  <a:pt x="367" y="490"/>
                </a:lnTo>
                <a:close/>
                <a:moveTo>
                  <a:pt x="288" y="485"/>
                </a:moveTo>
                <a:lnTo>
                  <a:pt x="288" y="484"/>
                </a:lnTo>
                <a:lnTo>
                  <a:pt x="288" y="485"/>
                </a:lnTo>
                <a:close/>
                <a:moveTo>
                  <a:pt x="287" y="484"/>
                </a:moveTo>
                <a:lnTo>
                  <a:pt x="286" y="483"/>
                </a:lnTo>
                <a:lnTo>
                  <a:pt x="286" y="481"/>
                </a:lnTo>
                <a:lnTo>
                  <a:pt x="286" y="480"/>
                </a:lnTo>
                <a:lnTo>
                  <a:pt x="287" y="481"/>
                </a:lnTo>
                <a:lnTo>
                  <a:pt x="287" y="483"/>
                </a:lnTo>
                <a:lnTo>
                  <a:pt x="287" y="484"/>
                </a:lnTo>
                <a:close/>
                <a:moveTo>
                  <a:pt x="290" y="477"/>
                </a:moveTo>
                <a:lnTo>
                  <a:pt x="288" y="477"/>
                </a:lnTo>
                <a:lnTo>
                  <a:pt x="288" y="476"/>
                </a:lnTo>
                <a:lnTo>
                  <a:pt x="290" y="475"/>
                </a:lnTo>
                <a:lnTo>
                  <a:pt x="290" y="476"/>
                </a:lnTo>
                <a:lnTo>
                  <a:pt x="290" y="477"/>
                </a:lnTo>
                <a:close/>
                <a:moveTo>
                  <a:pt x="297" y="476"/>
                </a:moveTo>
                <a:lnTo>
                  <a:pt x="297" y="477"/>
                </a:lnTo>
                <a:lnTo>
                  <a:pt x="299" y="477"/>
                </a:lnTo>
                <a:lnTo>
                  <a:pt x="299" y="479"/>
                </a:lnTo>
                <a:lnTo>
                  <a:pt x="300" y="480"/>
                </a:lnTo>
                <a:lnTo>
                  <a:pt x="300" y="481"/>
                </a:lnTo>
                <a:lnTo>
                  <a:pt x="301" y="483"/>
                </a:lnTo>
                <a:lnTo>
                  <a:pt x="303" y="484"/>
                </a:lnTo>
                <a:lnTo>
                  <a:pt x="305" y="485"/>
                </a:lnTo>
                <a:lnTo>
                  <a:pt x="307" y="485"/>
                </a:lnTo>
                <a:lnTo>
                  <a:pt x="308" y="485"/>
                </a:lnTo>
                <a:lnTo>
                  <a:pt x="309" y="485"/>
                </a:lnTo>
                <a:lnTo>
                  <a:pt x="309" y="486"/>
                </a:lnTo>
                <a:lnTo>
                  <a:pt x="308" y="486"/>
                </a:lnTo>
                <a:lnTo>
                  <a:pt x="309" y="486"/>
                </a:lnTo>
                <a:lnTo>
                  <a:pt x="311" y="486"/>
                </a:lnTo>
                <a:lnTo>
                  <a:pt x="312" y="486"/>
                </a:lnTo>
                <a:lnTo>
                  <a:pt x="312" y="488"/>
                </a:lnTo>
                <a:lnTo>
                  <a:pt x="313" y="488"/>
                </a:lnTo>
                <a:lnTo>
                  <a:pt x="315" y="489"/>
                </a:lnTo>
                <a:lnTo>
                  <a:pt x="316" y="490"/>
                </a:lnTo>
                <a:lnTo>
                  <a:pt x="315" y="492"/>
                </a:lnTo>
                <a:lnTo>
                  <a:pt x="315" y="493"/>
                </a:lnTo>
                <a:lnTo>
                  <a:pt x="316" y="493"/>
                </a:lnTo>
                <a:lnTo>
                  <a:pt x="316" y="492"/>
                </a:lnTo>
                <a:lnTo>
                  <a:pt x="317" y="492"/>
                </a:lnTo>
                <a:lnTo>
                  <a:pt x="318" y="492"/>
                </a:lnTo>
                <a:lnTo>
                  <a:pt x="318" y="493"/>
                </a:lnTo>
                <a:lnTo>
                  <a:pt x="320" y="493"/>
                </a:lnTo>
                <a:lnTo>
                  <a:pt x="320" y="494"/>
                </a:lnTo>
                <a:lnTo>
                  <a:pt x="320" y="496"/>
                </a:lnTo>
                <a:lnTo>
                  <a:pt x="320" y="497"/>
                </a:lnTo>
                <a:lnTo>
                  <a:pt x="321" y="497"/>
                </a:lnTo>
                <a:lnTo>
                  <a:pt x="321" y="498"/>
                </a:lnTo>
                <a:lnTo>
                  <a:pt x="321" y="500"/>
                </a:lnTo>
                <a:lnTo>
                  <a:pt x="321" y="501"/>
                </a:lnTo>
                <a:lnTo>
                  <a:pt x="320" y="501"/>
                </a:lnTo>
                <a:lnTo>
                  <a:pt x="318" y="501"/>
                </a:lnTo>
                <a:lnTo>
                  <a:pt x="318" y="500"/>
                </a:lnTo>
                <a:lnTo>
                  <a:pt x="318" y="501"/>
                </a:lnTo>
                <a:lnTo>
                  <a:pt x="317" y="501"/>
                </a:lnTo>
                <a:lnTo>
                  <a:pt x="318" y="501"/>
                </a:lnTo>
                <a:lnTo>
                  <a:pt x="318" y="502"/>
                </a:lnTo>
                <a:lnTo>
                  <a:pt x="321" y="502"/>
                </a:lnTo>
                <a:lnTo>
                  <a:pt x="321" y="503"/>
                </a:lnTo>
                <a:lnTo>
                  <a:pt x="322" y="505"/>
                </a:lnTo>
                <a:lnTo>
                  <a:pt x="322" y="506"/>
                </a:lnTo>
                <a:lnTo>
                  <a:pt x="322" y="507"/>
                </a:lnTo>
                <a:lnTo>
                  <a:pt x="324" y="507"/>
                </a:lnTo>
                <a:lnTo>
                  <a:pt x="324" y="509"/>
                </a:lnTo>
                <a:lnTo>
                  <a:pt x="324" y="510"/>
                </a:lnTo>
                <a:lnTo>
                  <a:pt x="322" y="510"/>
                </a:lnTo>
                <a:lnTo>
                  <a:pt x="322" y="511"/>
                </a:lnTo>
                <a:lnTo>
                  <a:pt x="325" y="511"/>
                </a:lnTo>
                <a:lnTo>
                  <a:pt x="325" y="513"/>
                </a:lnTo>
                <a:lnTo>
                  <a:pt x="325" y="514"/>
                </a:lnTo>
                <a:lnTo>
                  <a:pt x="326" y="514"/>
                </a:lnTo>
                <a:lnTo>
                  <a:pt x="326" y="515"/>
                </a:lnTo>
                <a:lnTo>
                  <a:pt x="328" y="517"/>
                </a:lnTo>
                <a:lnTo>
                  <a:pt x="328" y="518"/>
                </a:lnTo>
                <a:lnTo>
                  <a:pt x="329" y="519"/>
                </a:lnTo>
                <a:lnTo>
                  <a:pt x="329" y="521"/>
                </a:lnTo>
                <a:lnTo>
                  <a:pt x="328" y="522"/>
                </a:lnTo>
                <a:lnTo>
                  <a:pt x="328" y="523"/>
                </a:lnTo>
                <a:lnTo>
                  <a:pt x="329" y="523"/>
                </a:lnTo>
                <a:lnTo>
                  <a:pt x="330" y="524"/>
                </a:lnTo>
                <a:lnTo>
                  <a:pt x="329" y="524"/>
                </a:lnTo>
                <a:lnTo>
                  <a:pt x="329" y="526"/>
                </a:lnTo>
                <a:lnTo>
                  <a:pt x="329" y="527"/>
                </a:lnTo>
                <a:lnTo>
                  <a:pt x="330" y="527"/>
                </a:lnTo>
                <a:lnTo>
                  <a:pt x="329" y="528"/>
                </a:lnTo>
                <a:lnTo>
                  <a:pt x="330" y="530"/>
                </a:lnTo>
                <a:lnTo>
                  <a:pt x="330" y="531"/>
                </a:lnTo>
                <a:lnTo>
                  <a:pt x="330" y="532"/>
                </a:lnTo>
                <a:lnTo>
                  <a:pt x="332" y="535"/>
                </a:lnTo>
                <a:lnTo>
                  <a:pt x="332" y="536"/>
                </a:lnTo>
                <a:lnTo>
                  <a:pt x="330" y="538"/>
                </a:lnTo>
                <a:lnTo>
                  <a:pt x="332" y="538"/>
                </a:lnTo>
                <a:lnTo>
                  <a:pt x="333" y="538"/>
                </a:lnTo>
                <a:lnTo>
                  <a:pt x="333" y="539"/>
                </a:lnTo>
                <a:lnTo>
                  <a:pt x="334" y="539"/>
                </a:lnTo>
                <a:lnTo>
                  <a:pt x="334" y="540"/>
                </a:lnTo>
                <a:lnTo>
                  <a:pt x="334" y="541"/>
                </a:lnTo>
                <a:lnTo>
                  <a:pt x="334" y="543"/>
                </a:lnTo>
                <a:lnTo>
                  <a:pt x="334" y="544"/>
                </a:lnTo>
                <a:lnTo>
                  <a:pt x="333" y="544"/>
                </a:lnTo>
                <a:lnTo>
                  <a:pt x="333" y="545"/>
                </a:lnTo>
                <a:lnTo>
                  <a:pt x="333" y="547"/>
                </a:lnTo>
                <a:lnTo>
                  <a:pt x="333" y="548"/>
                </a:lnTo>
                <a:lnTo>
                  <a:pt x="334" y="547"/>
                </a:lnTo>
                <a:lnTo>
                  <a:pt x="335" y="547"/>
                </a:lnTo>
                <a:lnTo>
                  <a:pt x="335" y="548"/>
                </a:lnTo>
                <a:lnTo>
                  <a:pt x="335" y="549"/>
                </a:lnTo>
                <a:lnTo>
                  <a:pt x="335" y="551"/>
                </a:lnTo>
                <a:lnTo>
                  <a:pt x="335" y="552"/>
                </a:lnTo>
                <a:lnTo>
                  <a:pt x="335" y="553"/>
                </a:lnTo>
                <a:lnTo>
                  <a:pt x="334" y="553"/>
                </a:lnTo>
                <a:lnTo>
                  <a:pt x="334" y="555"/>
                </a:lnTo>
                <a:lnTo>
                  <a:pt x="333" y="556"/>
                </a:lnTo>
                <a:lnTo>
                  <a:pt x="333" y="555"/>
                </a:lnTo>
                <a:lnTo>
                  <a:pt x="332" y="553"/>
                </a:lnTo>
                <a:lnTo>
                  <a:pt x="330" y="552"/>
                </a:lnTo>
                <a:lnTo>
                  <a:pt x="330" y="551"/>
                </a:lnTo>
                <a:lnTo>
                  <a:pt x="329" y="551"/>
                </a:lnTo>
                <a:lnTo>
                  <a:pt x="329" y="549"/>
                </a:lnTo>
                <a:lnTo>
                  <a:pt x="326" y="547"/>
                </a:lnTo>
                <a:lnTo>
                  <a:pt x="324" y="544"/>
                </a:lnTo>
                <a:lnTo>
                  <a:pt x="322" y="543"/>
                </a:lnTo>
                <a:lnTo>
                  <a:pt x="321" y="541"/>
                </a:lnTo>
                <a:lnTo>
                  <a:pt x="320" y="541"/>
                </a:lnTo>
                <a:lnTo>
                  <a:pt x="320" y="540"/>
                </a:lnTo>
                <a:lnTo>
                  <a:pt x="318" y="540"/>
                </a:lnTo>
                <a:lnTo>
                  <a:pt x="318" y="539"/>
                </a:lnTo>
                <a:lnTo>
                  <a:pt x="318" y="538"/>
                </a:lnTo>
                <a:lnTo>
                  <a:pt x="318" y="536"/>
                </a:lnTo>
                <a:lnTo>
                  <a:pt x="317" y="535"/>
                </a:lnTo>
                <a:lnTo>
                  <a:pt x="316" y="535"/>
                </a:lnTo>
                <a:lnTo>
                  <a:pt x="316" y="534"/>
                </a:lnTo>
                <a:lnTo>
                  <a:pt x="315" y="534"/>
                </a:lnTo>
                <a:lnTo>
                  <a:pt x="315" y="532"/>
                </a:lnTo>
                <a:lnTo>
                  <a:pt x="313" y="532"/>
                </a:lnTo>
                <a:lnTo>
                  <a:pt x="313" y="531"/>
                </a:lnTo>
                <a:lnTo>
                  <a:pt x="313" y="530"/>
                </a:lnTo>
                <a:lnTo>
                  <a:pt x="312" y="528"/>
                </a:lnTo>
                <a:lnTo>
                  <a:pt x="311" y="528"/>
                </a:lnTo>
                <a:lnTo>
                  <a:pt x="309" y="527"/>
                </a:lnTo>
                <a:lnTo>
                  <a:pt x="309" y="524"/>
                </a:lnTo>
                <a:lnTo>
                  <a:pt x="309" y="523"/>
                </a:lnTo>
                <a:lnTo>
                  <a:pt x="308" y="522"/>
                </a:lnTo>
                <a:lnTo>
                  <a:pt x="307" y="521"/>
                </a:lnTo>
                <a:lnTo>
                  <a:pt x="305" y="519"/>
                </a:lnTo>
                <a:lnTo>
                  <a:pt x="305" y="518"/>
                </a:lnTo>
                <a:lnTo>
                  <a:pt x="305" y="517"/>
                </a:lnTo>
                <a:lnTo>
                  <a:pt x="304" y="517"/>
                </a:lnTo>
                <a:lnTo>
                  <a:pt x="304" y="515"/>
                </a:lnTo>
                <a:lnTo>
                  <a:pt x="304" y="514"/>
                </a:lnTo>
                <a:lnTo>
                  <a:pt x="303" y="514"/>
                </a:lnTo>
                <a:lnTo>
                  <a:pt x="301" y="513"/>
                </a:lnTo>
                <a:lnTo>
                  <a:pt x="301" y="511"/>
                </a:lnTo>
                <a:lnTo>
                  <a:pt x="300" y="510"/>
                </a:lnTo>
                <a:lnTo>
                  <a:pt x="299" y="510"/>
                </a:lnTo>
                <a:lnTo>
                  <a:pt x="299" y="509"/>
                </a:lnTo>
                <a:lnTo>
                  <a:pt x="297" y="509"/>
                </a:lnTo>
                <a:lnTo>
                  <a:pt x="297" y="507"/>
                </a:lnTo>
                <a:lnTo>
                  <a:pt x="297" y="506"/>
                </a:lnTo>
                <a:lnTo>
                  <a:pt x="296" y="506"/>
                </a:lnTo>
                <a:lnTo>
                  <a:pt x="296" y="505"/>
                </a:lnTo>
                <a:lnTo>
                  <a:pt x="295" y="503"/>
                </a:lnTo>
                <a:lnTo>
                  <a:pt x="295" y="502"/>
                </a:lnTo>
                <a:lnTo>
                  <a:pt x="295" y="501"/>
                </a:lnTo>
                <a:lnTo>
                  <a:pt x="294" y="501"/>
                </a:lnTo>
                <a:lnTo>
                  <a:pt x="294" y="500"/>
                </a:lnTo>
                <a:lnTo>
                  <a:pt x="294" y="498"/>
                </a:lnTo>
                <a:lnTo>
                  <a:pt x="292" y="498"/>
                </a:lnTo>
                <a:lnTo>
                  <a:pt x="294" y="498"/>
                </a:lnTo>
                <a:lnTo>
                  <a:pt x="294" y="497"/>
                </a:lnTo>
                <a:lnTo>
                  <a:pt x="292" y="496"/>
                </a:lnTo>
                <a:lnTo>
                  <a:pt x="292" y="494"/>
                </a:lnTo>
                <a:lnTo>
                  <a:pt x="292" y="493"/>
                </a:lnTo>
                <a:lnTo>
                  <a:pt x="292" y="494"/>
                </a:lnTo>
                <a:lnTo>
                  <a:pt x="291" y="494"/>
                </a:lnTo>
                <a:lnTo>
                  <a:pt x="290" y="494"/>
                </a:lnTo>
                <a:lnTo>
                  <a:pt x="290" y="496"/>
                </a:lnTo>
                <a:lnTo>
                  <a:pt x="288" y="494"/>
                </a:lnTo>
                <a:lnTo>
                  <a:pt x="288" y="492"/>
                </a:lnTo>
                <a:lnTo>
                  <a:pt x="287" y="492"/>
                </a:lnTo>
                <a:lnTo>
                  <a:pt x="287" y="490"/>
                </a:lnTo>
                <a:lnTo>
                  <a:pt x="287" y="489"/>
                </a:lnTo>
                <a:lnTo>
                  <a:pt x="286" y="489"/>
                </a:lnTo>
                <a:lnTo>
                  <a:pt x="286" y="488"/>
                </a:lnTo>
                <a:lnTo>
                  <a:pt x="286" y="485"/>
                </a:lnTo>
                <a:lnTo>
                  <a:pt x="286" y="484"/>
                </a:lnTo>
                <a:lnTo>
                  <a:pt x="287" y="484"/>
                </a:lnTo>
                <a:lnTo>
                  <a:pt x="287" y="485"/>
                </a:lnTo>
                <a:lnTo>
                  <a:pt x="287" y="486"/>
                </a:lnTo>
                <a:lnTo>
                  <a:pt x="288" y="488"/>
                </a:lnTo>
                <a:lnTo>
                  <a:pt x="288" y="486"/>
                </a:lnTo>
                <a:lnTo>
                  <a:pt x="290" y="486"/>
                </a:lnTo>
                <a:lnTo>
                  <a:pt x="290" y="485"/>
                </a:lnTo>
                <a:lnTo>
                  <a:pt x="291" y="485"/>
                </a:lnTo>
                <a:lnTo>
                  <a:pt x="291" y="486"/>
                </a:lnTo>
                <a:lnTo>
                  <a:pt x="292" y="488"/>
                </a:lnTo>
                <a:lnTo>
                  <a:pt x="294" y="488"/>
                </a:lnTo>
                <a:lnTo>
                  <a:pt x="294" y="486"/>
                </a:lnTo>
                <a:lnTo>
                  <a:pt x="292" y="486"/>
                </a:lnTo>
                <a:lnTo>
                  <a:pt x="294" y="485"/>
                </a:lnTo>
                <a:lnTo>
                  <a:pt x="292" y="485"/>
                </a:lnTo>
                <a:lnTo>
                  <a:pt x="292" y="484"/>
                </a:lnTo>
                <a:lnTo>
                  <a:pt x="292" y="483"/>
                </a:lnTo>
                <a:lnTo>
                  <a:pt x="291" y="483"/>
                </a:lnTo>
                <a:lnTo>
                  <a:pt x="291" y="481"/>
                </a:lnTo>
                <a:lnTo>
                  <a:pt x="291" y="480"/>
                </a:lnTo>
                <a:lnTo>
                  <a:pt x="290" y="480"/>
                </a:lnTo>
                <a:lnTo>
                  <a:pt x="290" y="479"/>
                </a:lnTo>
                <a:lnTo>
                  <a:pt x="291" y="479"/>
                </a:lnTo>
                <a:lnTo>
                  <a:pt x="291" y="477"/>
                </a:lnTo>
                <a:lnTo>
                  <a:pt x="290" y="477"/>
                </a:lnTo>
                <a:lnTo>
                  <a:pt x="290" y="476"/>
                </a:lnTo>
                <a:lnTo>
                  <a:pt x="291" y="476"/>
                </a:lnTo>
                <a:lnTo>
                  <a:pt x="292" y="476"/>
                </a:lnTo>
                <a:lnTo>
                  <a:pt x="292" y="475"/>
                </a:lnTo>
                <a:lnTo>
                  <a:pt x="294" y="475"/>
                </a:lnTo>
                <a:lnTo>
                  <a:pt x="295" y="475"/>
                </a:lnTo>
                <a:lnTo>
                  <a:pt x="295" y="473"/>
                </a:lnTo>
                <a:lnTo>
                  <a:pt x="296" y="475"/>
                </a:lnTo>
                <a:lnTo>
                  <a:pt x="297" y="476"/>
                </a:lnTo>
                <a:close/>
                <a:moveTo>
                  <a:pt x="294" y="473"/>
                </a:moveTo>
                <a:lnTo>
                  <a:pt x="294" y="475"/>
                </a:lnTo>
                <a:lnTo>
                  <a:pt x="294" y="473"/>
                </a:lnTo>
                <a:lnTo>
                  <a:pt x="292" y="473"/>
                </a:lnTo>
                <a:lnTo>
                  <a:pt x="291" y="473"/>
                </a:lnTo>
                <a:lnTo>
                  <a:pt x="291" y="472"/>
                </a:lnTo>
                <a:lnTo>
                  <a:pt x="291" y="471"/>
                </a:lnTo>
                <a:lnTo>
                  <a:pt x="291" y="472"/>
                </a:lnTo>
                <a:lnTo>
                  <a:pt x="294" y="473"/>
                </a:lnTo>
                <a:close/>
                <a:moveTo>
                  <a:pt x="290" y="469"/>
                </a:moveTo>
                <a:lnTo>
                  <a:pt x="290" y="471"/>
                </a:lnTo>
                <a:lnTo>
                  <a:pt x="290" y="469"/>
                </a:lnTo>
                <a:lnTo>
                  <a:pt x="288" y="469"/>
                </a:lnTo>
                <a:lnTo>
                  <a:pt x="288" y="468"/>
                </a:lnTo>
                <a:lnTo>
                  <a:pt x="290" y="469"/>
                </a:lnTo>
                <a:close/>
                <a:moveTo>
                  <a:pt x="288" y="468"/>
                </a:moveTo>
                <a:lnTo>
                  <a:pt x="288" y="469"/>
                </a:lnTo>
                <a:lnTo>
                  <a:pt x="287" y="468"/>
                </a:lnTo>
                <a:lnTo>
                  <a:pt x="288" y="468"/>
                </a:lnTo>
                <a:close/>
                <a:moveTo>
                  <a:pt x="447" y="462"/>
                </a:moveTo>
                <a:lnTo>
                  <a:pt x="445" y="462"/>
                </a:lnTo>
                <a:lnTo>
                  <a:pt x="445" y="460"/>
                </a:lnTo>
                <a:lnTo>
                  <a:pt x="447" y="460"/>
                </a:lnTo>
                <a:lnTo>
                  <a:pt x="447" y="462"/>
                </a:lnTo>
                <a:close/>
                <a:moveTo>
                  <a:pt x="214" y="447"/>
                </a:moveTo>
                <a:lnTo>
                  <a:pt x="214" y="446"/>
                </a:lnTo>
                <a:lnTo>
                  <a:pt x="214" y="447"/>
                </a:lnTo>
                <a:close/>
                <a:moveTo>
                  <a:pt x="342" y="442"/>
                </a:moveTo>
                <a:lnTo>
                  <a:pt x="342" y="441"/>
                </a:lnTo>
                <a:lnTo>
                  <a:pt x="342" y="442"/>
                </a:lnTo>
                <a:close/>
                <a:moveTo>
                  <a:pt x="337" y="441"/>
                </a:moveTo>
                <a:lnTo>
                  <a:pt x="338" y="441"/>
                </a:lnTo>
                <a:lnTo>
                  <a:pt x="339" y="441"/>
                </a:lnTo>
                <a:lnTo>
                  <a:pt x="339" y="442"/>
                </a:lnTo>
                <a:lnTo>
                  <a:pt x="341" y="442"/>
                </a:lnTo>
                <a:lnTo>
                  <a:pt x="342" y="442"/>
                </a:lnTo>
                <a:lnTo>
                  <a:pt x="342" y="443"/>
                </a:lnTo>
                <a:lnTo>
                  <a:pt x="342" y="445"/>
                </a:lnTo>
                <a:lnTo>
                  <a:pt x="341" y="446"/>
                </a:lnTo>
                <a:lnTo>
                  <a:pt x="339" y="445"/>
                </a:lnTo>
                <a:lnTo>
                  <a:pt x="338" y="445"/>
                </a:lnTo>
                <a:lnTo>
                  <a:pt x="337" y="443"/>
                </a:lnTo>
                <a:lnTo>
                  <a:pt x="335" y="443"/>
                </a:lnTo>
                <a:lnTo>
                  <a:pt x="335" y="442"/>
                </a:lnTo>
                <a:lnTo>
                  <a:pt x="334" y="442"/>
                </a:lnTo>
                <a:lnTo>
                  <a:pt x="334" y="441"/>
                </a:lnTo>
                <a:lnTo>
                  <a:pt x="335" y="441"/>
                </a:lnTo>
                <a:lnTo>
                  <a:pt x="337" y="441"/>
                </a:lnTo>
                <a:close/>
                <a:moveTo>
                  <a:pt x="329" y="441"/>
                </a:moveTo>
                <a:lnTo>
                  <a:pt x="328" y="441"/>
                </a:lnTo>
                <a:lnTo>
                  <a:pt x="328" y="439"/>
                </a:lnTo>
                <a:lnTo>
                  <a:pt x="329" y="439"/>
                </a:lnTo>
                <a:lnTo>
                  <a:pt x="329" y="441"/>
                </a:lnTo>
                <a:close/>
                <a:moveTo>
                  <a:pt x="364" y="437"/>
                </a:moveTo>
                <a:lnTo>
                  <a:pt x="363" y="437"/>
                </a:lnTo>
                <a:lnTo>
                  <a:pt x="364" y="437"/>
                </a:lnTo>
                <a:close/>
                <a:moveTo>
                  <a:pt x="362" y="435"/>
                </a:moveTo>
                <a:lnTo>
                  <a:pt x="362" y="437"/>
                </a:lnTo>
                <a:lnTo>
                  <a:pt x="360" y="437"/>
                </a:lnTo>
                <a:lnTo>
                  <a:pt x="360" y="435"/>
                </a:lnTo>
                <a:lnTo>
                  <a:pt x="360" y="437"/>
                </a:lnTo>
                <a:lnTo>
                  <a:pt x="359" y="435"/>
                </a:lnTo>
                <a:lnTo>
                  <a:pt x="359" y="434"/>
                </a:lnTo>
                <a:lnTo>
                  <a:pt x="360" y="434"/>
                </a:lnTo>
                <a:lnTo>
                  <a:pt x="360" y="435"/>
                </a:lnTo>
                <a:lnTo>
                  <a:pt x="362" y="435"/>
                </a:lnTo>
                <a:close/>
                <a:moveTo>
                  <a:pt x="339" y="434"/>
                </a:moveTo>
                <a:lnTo>
                  <a:pt x="338" y="434"/>
                </a:lnTo>
                <a:lnTo>
                  <a:pt x="339" y="434"/>
                </a:lnTo>
                <a:close/>
                <a:moveTo>
                  <a:pt x="343" y="434"/>
                </a:moveTo>
                <a:lnTo>
                  <a:pt x="343" y="433"/>
                </a:lnTo>
                <a:lnTo>
                  <a:pt x="343" y="434"/>
                </a:lnTo>
                <a:close/>
                <a:moveTo>
                  <a:pt x="345" y="433"/>
                </a:moveTo>
                <a:lnTo>
                  <a:pt x="343" y="433"/>
                </a:lnTo>
                <a:lnTo>
                  <a:pt x="345" y="433"/>
                </a:lnTo>
                <a:close/>
                <a:moveTo>
                  <a:pt x="345" y="431"/>
                </a:moveTo>
                <a:lnTo>
                  <a:pt x="345" y="430"/>
                </a:lnTo>
                <a:lnTo>
                  <a:pt x="346" y="430"/>
                </a:lnTo>
                <a:lnTo>
                  <a:pt x="346" y="431"/>
                </a:lnTo>
                <a:lnTo>
                  <a:pt x="345" y="431"/>
                </a:lnTo>
                <a:close/>
                <a:moveTo>
                  <a:pt x="345" y="430"/>
                </a:moveTo>
                <a:lnTo>
                  <a:pt x="345" y="431"/>
                </a:lnTo>
                <a:lnTo>
                  <a:pt x="345" y="430"/>
                </a:lnTo>
                <a:lnTo>
                  <a:pt x="346" y="430"/>
                </a:lnTo>
                <a:lnTo>
                  <a:pt x="345" y="430"/>
                </a:lnTo>
                <a:close/>
                <a:moveTo>
                  <a:pt x="317" y="430"/>
                </a:moveTo>
                <a:lnTo>
                  <a:pt x="316" y="430"/>
                </a:lnTo>
                <a:lnTo>
                  <a:pt x="317" y="430"/>
                </a:lnTo>
                <a:close/>
                <a:moveTo>
                  <a:pt x="356" y="431"/>
                </a:moveTo>
                <a:lnTo>
                  <a:pt x="358" y="431"/>
                </a:lnTo>
                <a:lnTo>
                  <a:pt x="359" y="431"/>
                </a:lnTo>
                <a:lnTo>
                  <a:pt x="359" y="433"/>
                </a:lnTo>
                <a:lnTo>
                  <a:pt x="359" y="434"/>
                </a:lnTo>
                <a:lnTo>
                  <a:pt x="358" y="434"/>
                </a:lnTo>
                <a:lnTo>
                  <a:pt x="356" y="433"/>
                </a:lnTo>
                <a:lnTo>
                  <a:pt x="355" y="433"/>
                </a:lnTo>
                <a:lnTo>
                  <a:pt x="355" y="431"/>
                </a:lnTo>
                <a:lnTo>
                  <a:pt x="355" y="430"/>
                </a:lnTo>
                <a:lnTo>
                  <a:pt x="355" y="429"/>
                </a:lnTo>
                <a:lnTo>
                  <a:pt x="356" y="429"/>
                </a:lnTo>
                <a:lnTo>
                  <a:pt x="356" y="430"/>
                </a:lnTo>
                <a:lnTo>
                  <a:pt x="356" y="431"/>
                </a:lnTo>
                <a:close/>
                <a:moveTo>
                  <a:pt x="345" y="429"/>
                </a:moveTo>
                <a:lnTo>
                  <a:pt x="345" y="428"/>
                </a:lnTo>
                <a:lnTo>
                  <a:pt x="345" y="429"/>
                </a:lnTo>
                <a:close/>
                <a:moveTo>
                  <a:pt x="350" y="428"/>
                </a:moveTo>
                <a:lnTo>
                  <a:pt x="349" y="428"/>
                </a:lnTo>
                <a:lnTo>
                  <a:pt x="349" y="426"/>
                </a:lnTo>
                <a:lnTo>
                  <a:pt x="350" y="426"/>
                </a:lnTo>
                <a:lnTo>
                  <a:pt x="350" y="428"/>
                </a:lnTo>
                <a:close/>
                <a:moveTo>
                  <a:pt x="303" y="428"/>
                </a:moveTo>
                <a:lnTo>
                  <a:pt x="303" y="426"/>
                </a:lnTo>
                <a:lnTo>
                  <a:pt x="304" y="426"/>
                </a:lnTo>
                <a:lnTo>
                  <a:pt x="304" y="428"/>
                </a:lnTo>
                <a:lnTo>
                  <a:pt x="303" y="428"/>
                </a:lnTo>
                <a:close/>
                <a:moveTo>
                  <a:pt x="345" y="426"/>
                </a:moveTo>
                <a:lnTo>
                  <a:pt x="346" y="426"/>
                </a:lnTo>
                <a:lnTo>
                  <a:pt x="346" y="428"/>
                </a:lnTo>
                <a:lnTo>
                  <a:pt x="345" y="428"/>
                </a:lnTo>
                <a:lnTo>
                  <a:pt x="345" y="426"/>
                </a:lnTo>
                <a:close/>
                <a:moveTo>
                  <a:pt x="308" y="425"/>
                </a:moveTo>
                <a:lnTo>
                  <a:pt x="307" y="425"/>
                </a:lnTo>
                <a:lnTo>
                  <a:pt x="307" y="424"/>
                </a:lnTo>
                <a:lnTo>
                  <a:pt x="308" y="425"/>
                </a:lnTo>
                <a:close/>
                <a:moveTo>
                  <a:pt x="309" y="424"/>
                </a:moveTo>
                <a:lnTo>
                  <a:pt x="309" y="422"/>
                </a:lnTo>
                <a:lnTo>
                  <a:pt x="309" y="424"/>
                </a:lnTo>
                <a:close/>
                <a:moveTo>
                  <a:pt x="414" y="420"/>
                </a:moveTo>
                <a:lnTo>
                  <a:pt x="413" y="420"/>
                </a:lnTo>
                <a:lnTo>
                  <a:pt x="414" y="420"/>
                </a:lnTo>
                <a:close/>
                <a:moveTo>
                  <a:pt x="376" y="414"/>
                </a:moveTo>
                <a:lnTo>
                  <a:pt x="376" y="413"/>
                </a:lnTo>
                <a:lnTo>
                  <a:pt x="376" y="414"/>
                </a:lnTo>
                <a:close/>
                <a:moveTo>
                  <a:pt x="379" y="414"/>
                </a:moveTo>
                <a:lnTo>
                  <a:pt x="377" y="414"/>
                </a:lnTo>
                <a:lnTo>
                  <a:pt x="377" y="413"/>
                </a:lnTo>
                <a:lnTo>
                  <a:pt x="379" y="413"/>
                </a:lnTo>
                <a:lnTo>
                  <a:pt x="379" y="414"/>
                </a:lnTo>
                <a:close/>
                <a:moveTo>
                  <a:pt x="380" y="413"/>
                </a:moveTo>
                <a:lnTo>
                  <a:pt x="379" y="413"/>
                </a:lnTo>
                <a:lnTo>
                  <a:pt x="380" y="413"/>
                </a:lnTo>
                <a:close/>
                <a:moveTo>
                  <a:pt x="421" y="404"/>
                </a:moveTo>
                <a:lnTo>
                  <a:pt x="419" y="404"/>
                </a:lnTo>
                <a:lnTo>
                  <a:pt x="419" y="403"/>
                </a:lnTo>
                <a:lnTo>
                  <a:pt x="421" y="403"/>
                </a:lnTo>
                <a:lnTo>
                  <a:pt x="421" y="404"/>
                </a:lnTo>
                <a:close/>
                <a:moveTo>
                  <a:pt x="427" y="397"/>
                </a:moveTo>
                <a:lnTo>
                  <a:pt x="427" y="399"/>
                </a:lnTo>
                <a:lnTo>
                  <a:pt x="427" y="400"/>
                </a:lnTo>
                <a:lnTo>
                  <a:pt x="427" y="399"/>
                </a:lnTo>
                <a:lnTo>
                  <a:pt x="426" y="399"/>
                </a:lnTo>
                <a:lnTo>
                  <a:pt x="424" y="397"/>
                </a:lnTo>
                <a:lnTo>
                  <a:pt x="426" y="397"/>
                </a:lnTo>
                <a:lnTo>
                  <a:pt x="426" y="396"/>
                </a:lnTo>
                <a:lnTo>
                  <a:pt x="427" y="396"/>
                </a:lnTo>
                <a:lnTo>
                  <a:pt x="427" y="397"/>
                </a:lnTo>
                <a:close/>
                <a:moveTo>
                  <a:pt x="178" y="395"/>
                </a:moveTo>
                <a:lnTo>
                  <a:pt x="177" y="395"/>
                </a:lnTo>
                <a:lnTo>
                  <a:pt x="178" y="395"/>
                </a:lnTo>
                <a:close/>
                <a:moveTo>
                  <a:pt x="146" y="375"/>
                </a:moveTo>
                <a:lnTo>
                  <a:pt x="146" y="374"/>
                </a:lnTo>
                <a:lnTo>
                  <a:pt x="146" y="375"/>
                </a:lnTo>
                <a:close/>
                <a:moveTo>
                  <a:pt x="165" y="374"/>
                </a:moveTo>
                <a:lnTo>
                  <a:pt x="164" y="374"/>
                </a:lnTo>
                <a:lnTo>
                  <a:pt x="165" y="374"/>
                </a:lnTo>
                <a:close/>
                <a:moveTo>
                  <a:pt x="143" y="375"/>
                </a:moveTo>
                <a:lnTo>
                  <a:pt x="143" y="374"/>
                </a:lnTo>
                <a:lnTo>
                  <a:pt x="144" y="375"/>
                </a:lnTo>
                <a:lnTo>
                  <a:pt x="143" y="375"/>
                </a:lnTo>
                <a:close/>
                <a:moveTo>
                  <a:pt x="129" y="373"/>
                </a:moveTo>
                <a:lnTo>
                  <a:pt x="127" y="373"/>
                </a:lnTo>
                <a:lnTo>
                  <a:pt x="129" y="373"/>
                </a:lnTo>
                <a:close/>
                <a:moveTo>
                  <a:pt x="118" y="371"/>
                </a:moveTo>
                <a:lnTo>
                  <a:pt x="118" y="373"/>
                </a:lnTo>
                <a:lnTo>
                  <a:pt x="118" y="371"/>
                </a:lnTo>
                <a:lnTo>
                  <a:pt x="117" y="371"/>
                </a:lnTo>
                <a:lnTo>
                  <a:pt x="118" y="371"/>
                </a:lnTo>
                <a:close/>
                <a:moveTo>
                  <a:pt x="117" y="371"/>
                </a:moveTo>
                <a:lnTo>
                  <a:pt x="117" y="370"/>
                </a:lnTo>
                <a:lnTo>
                  <a:pt x="117" y="371"/>
                </a:lnTo>
                <a:close/>
                <a:moveTo>
                  <a:pt x="143" y="370"/>
                </a:moveTo>
                <a:lnTo>
                  <a:pt x="142" y="370"/>
                </a:lnTo>
                <a:lnTo>
                  <a:pt x="143" y="370"/>
                </a:lnTo>
                <a:close/>
                <a:moveTo>
                  <a:pt x="108" y="370"/>
                </a:moveTo>
                <a:lnTo>
                  <a:pt x="108" y="369"/>
                </a:lnTo>
                <a:lnTo>
                  <a:pt x="108" y="370"/>
                </a:lnTo>
                <a:close/>
                <a:moveTo>
                  <a:pt x="138" y="369"/>
                </a:moveTo>
                <a:lnTo>
                  <a:pt x="138" y="367"/>
                </a:lnTo>
                <a:lnTo>
                  <a:pt x="138" y="369"/>
                </a:lnTo>
                <a:close/>
                <a:moveTo>
                  <a:pt x="148" y="371"/>
                </a:moveTo>
                <a:lnTo>
                  <a:pt x="147" y="373"/>
                </a:lnTo>
                <a:lnTo>
                  <a:pt x="146" y="374"/>
                </a:lnTo>
                <a:lnTo>
                  <a:pt x="146" y="373"/>
                </a:lnTo>
                <a:lnTo>
                  <a:pt x="144" y="373"/>
                </a:lnTo>
                <a:lnTo>
                  <a:pt x="144" y="374"/>
                </a:lnTo>
                <a:lnTo>
                  <a:pt x="143" y="374"/>
                </a:lnTo>
                <a:lnTo>
                  <a:pt x="142" y="374"/>
                </a:lnTo>
                <a:lnTo>
                  <a:pt x="140" y="373"/>
                </a:lnTo>
                <a:lnTo>
                  <a:pt x="140" y="371"/>
                </a:lnTo>
                <a:lnTo>
                  <a:pt x="142" y="371"/>
                </a:lnTo>
                <a:lnTo>
                  <a:pt x="143" y="370"/>
                </a:lnTo>
                <a:lnTo>
                  <a:pt x="144" y="370"/>
                </a:lnTo>
                <a:lnTo>
                  <a:pt x="146" y="370"/>
                </a:lnTo>
                <a:lnTo>
                  <a:pt x="147" y="369"/>
                </a:lnTo>
                <a:lnTo>
                  <a:pt x="147" y="367"/>
                </a:lnTo>
                <a:lnTo>
                  <a:pt x="148" y="367"/>
                </a:lnTo>
                <a:lnTo>
                  <a:pt x="148" y="369"/>
                </a:lnTo>
                <a:lnTo>
                  <a:pt x="148" y="370"/>
                </a:lnTo>
                <a:lnTo>
                  <a:pt x="148" y="371"/>
                </a:lnTo>
                <a:close/>
                <a:moveTo>
                  <a:pt x="152" y="369"/>
                </a:moveTo>
                <a:lnTo>
                  <a:pt x="153" y="369"/>
                </a:lnTo>
                <a:lnTo>
                  <a:pt x="155" y="370"/>
                </a:lnTo>
                <a:lnTo>
                  <a:pt x="155" y="371"/>
                </a:lnTo>
                <a:lnTo>
                  <a:pt x="156" y="371"/>
                </a:lnTo>
                <a:lnTo>
                  <a:pt x="156" y="373"/>
                </a:lnTo>
                <a:lnTo>
                  <a:pt x="157" y="373"/>
                </a:lnTo>
                <a:lnTo>
                  <a:pt x="159" y="373"/>
                </a:lnTo>
                <a:lnTo>
                  <a:pt x="160" y="371"/>
                </a:lnTo>
                <a:lnTo>
                  <a:pt x="163" y="371"/>
                </a:lnTo>
                <a:lnTo>
                  <a:pt x="163" y="373"/>
                </a:lnTo>
                <a:lnTo>
                  <a:pt x="164" y="374"/>
                </a:lnTo>
                <a:lnTo>
                  <a:pt x="164" y="375"/>
                </a:lnTo>
                <a:lnTo>
                  <a:pt x="164" y="377"/>
                </a:lnTo>
                <a:lnTo>
                  <a:pt x="165" y="377"/>
                </a:lnTo>
                <a:lnTo>
                  <a:pt x="167" y="377"/>
                </a:lnTo>
                <a:lnTo>
                  <a:pt x="167" y="378"/>
                </a:lnTo>
                <a:lnTo>
                  <a:pt x="168" y="379"/>
                </a:lnTo>
                <a:lnTo>
                  <a:pt x="168" y="380"/>
                </a:lnTo>
                <a:lnTo>
                  <a:pt x="168" y="382"/>
                </a:lnTo>
                <a:lnTo>
                  <a:pt x="169" y="382"/>
                </a:lnTo>
                <a:lnTo>
                  <a:pt x="171" y="383"/>
                </a:lnTo>
                <a:lnTo>
                  <a:pt x="171" y="386"/>
                </a:lnTo>
                <a:lnTo>
                  <a:pt x="172" y="386"/>
                </a:lnTo>
                <a:lnTo>
                  <a:pt x="173" y="386"/>
                </a:lnTo>
                <a:lnTo>
                  <a:pt x="173" y="387"/>
                </a:lnTo>
                <a:lnTo>
                  <a:pt x="173" y="388"/>
                </a:lnTo>
                <a:lnTo>
                  <a:pt x="174" y="390"/>
                </a:lnTo>
                <a:lnTo>
                  <a:pt x="176" y="390"/>
                </a:lnTo>
                <a:lnTo>
                  <a:pt x="176" y="391"/>
                </a:lnTo>
                <a:lnTo>
                  <a:pt x="176" y="392"/>
                </a:lnTo>
                <a:lnTo>
                  <a:pt x="176" y="394"/>
                </a:lnTo>
                <a:lnTo>
                  <a:pt x="176" y="395"/>
                </a:lnTo>
                <a:lnTo>
                  <a:pt x="177" y="395"/>
                </a:lnTo>
                <a:lnTo>
                  <a:pt x="176" y="395"/>
                </a:lnTo>
                <a:lnTo>
                  <a:pt x="177" y="396"/>
                </a:lnTo>
                <a:lnTo>
                  <a:pt x="177" y="397"/>
                </a:lnTo>
                <a:lnTo>
                  <a:pt x="178" y="397"/>
                </a:lnTo>
                <a:lnTo>
                  <a:pt x="178" y="396"/>
                </a:lnTo>
                <a:lnTo>
                  <a:pt x="180" y="396"/>
                </a:lnTo>
                <a:lnTo>
                  <a:pt x="180" y="397"/>
                </a:lnTo>
                <a:lnTo>
                  <a:pt x="182" y="399"/>
                </a:lnTo>
                <a:lnTo>
                  <a:pt x="184" y="401"/>
                </a:lnTo>
                <a:lnTo>
                  <a:pt x="184" y="403"/>
                </a:lnTo>
                <a:lnTo>
                  <a:pt x="185" y="403"/>
                </a:lnTo>
                <a:lnTo>
                  <a:pt x="185" y="404"/>
                </a:lnTo>
                <a:lnTo>
                  <a:pt x="185" y="405"/>
                </a:lnTo>
                <a:lnTo>
                  <a:pt x="185" y="407"/>
                </a:lnTo>
                <a:lnTo>
                  <a:pt x="186" y="407"/>
                </a:lnTo>
                <a:lnTo>
                  <a:pt x="186" y="408"/>
                </a:lnTo>
                <a:lnTo>
                  <a:pt x="186" y="409"/>
                </a:lnTo>
                <a:lnTo>
                  <a:pt x="186" y="411"/>
                </a:lnTo>
                <a:lnTo>
                  <a:pt x="188" y="411"/>
                </a:lnTo>
                <a:lnTo>
                  <a:pt x="188" y="412"/>
                </a:lnTo>
                <a:lnTo>
                  <a:pt x="189" y="412"/>
                </a:lnTo>
                <a:lnTo>
                  <a:pt x="189" y="413"/>
                </a:lnTo>
                <a:lnTo>
                  <a:pt x="189" y="416"/>
                </a:lnTo>
                <a:lnTo>
                  <a:pt x="190" y="416"/>
                </a:lnTo>
                <a:lnTo>
                  <a:pt x="190" y="417"/>
                </a:lnTo>
                <a:lnTo>
                  <a:pt x="191" y="418"/>
                </a:lnTo>
                <a:lnTo>
                  <a:pt x="193" y="418"/>
                </a:lnTo>
                <a:lnTo>
                  <a:pt x="193" y="420"/>
                </a:lnTo>
                <a:lnTo>
                  <a:pt x="193" y="421"/>
                </a:lnTo>
                <a:lnTo>
                  <a:pt x="194" y="422"/>
                </a:lnTo>
                <a:lnTo>
                  <a:pt x="194" y="424"/>
                </a:lnTo>
                <a:lnTo>
                  <a:pt x="197" y="424"/>
                </a:lnTo>
                <a:lnTo>
                  <a:pt x="198" y="424"/>
                </a:lnTo>
                <a:lnTo>
                  <a:pt x="198" y="425"/>
                </a:lnTo>
                <a:lnTo>
                  <a:pt x="199" y="425"/>
                </a:lnTo>
                <a:lnTo>
                  <a:pt x="201" y="425"/>
                </a:lnTo>
                <a:lnTo>
                  <a:pt x="202" y="425"/>
                </a:lnTo>
                <a:lnTo>
                  <a:pt x="203" y="425"/>
                </a:lnTo>
                <a:lnTo>
                  <a:pt x="205" y="425"/>
                </a:lnTo>
                <a:lnTo>
                  <a:pt x="206" y="425"/>
                </a:lnTo>
                <a:lnTo>
                  <a:pt x="206" y="424"/>
                </a:lnTo>
                <a:lnTo>
                  <a:pt x="207" y="424"/>
                </a:lnTo>
                <a:lnTo>
                  <a:pt x="207" y="425"/>
                </a:lnTo>
                <a:lnTo>
                  <a:pt x="208" y="425"/>
                </a:lnTo>
                <a:lnTo>
                  <a:pt x="210" y="425"/>
                </a:lnTo>
                <a:lnTo>
                  <a:pt x="210" y="426"/>
                </a:lnTo>
                <a:lnTo>
                  <a:pt x="211" y="426"/>
                </a:lnTo>
                <a:lnTo>
                  <a:pt x="212" y="428"/>
                </a:lnTo>
                <a:lnTo>
                  <a:pt x="214" y="428"/>
                </a:lnTo>
                <a:lnTo>
                  <a:pt x="215" y="428"/>
                </a:lnTo>
                <a:lnTo>
                  <a:pt x="216" y="429"/>
                </a:lnTo>
                <a:lnTo>
                  <a:pt x="216" y="430"/>
                </a:lnTo>
                <a:lnTo>
                  <a:pt x="216" y="431"/>
                </a:lnTo>
                <a:lnTo>
                  <a:pt x="218" y="431"/>
                </a:lnTo>
                <a:lnTo>
                  <a:pt x="218" y="433"/>
                </a:lnTo>
                <a:lnTo>
                  <a:pt x="216" y="433"/>
                </a:lnTo>
                <a:lnTo>
                  <a:pt x="216" y="434"/>
                </a:lnTo>
                <a:lnTo>
                  <a:pt x="216" y="435"/>
                </a:lnTo>
                <a:lnTo>
                  <a:pt x="218" y="437"/>
                </a:lnTo>
                <a:lnTo>
                  <a:pt x="218" y="438"/>
                </a:lnTo>
                <a:lnTo>
                  <a:pt x="216" y="439"/>
                </a:lnTo>
                <a:lnTo>
                  <a:pt x="218" y="441"/>
                </a:lnTo>
                <a:lnTo>
                  <a:pt x="218" y="442"/>
                </a:lnTo>
                <a:lnTo>
                  <a:pt x="219" y="442"/>
                </a:lnTo>
                <a:lnTo>
                  <a:pt x="218" y="442"/>
                </a:lnTo>
                <a:lnTo>
                  <a:pt x="218" y="443"/>
                </a:lnTo>
                <a:lnTo>
                  <a:pt x="219" y="443"/>
                </a:lnTo>
                <a:lnTo>
                  <a:pt x="219" y="445"/>
                </a:lnTo>
                <a:lnTo>
                  <a:pt x="219" y="446"/>
                </a:lnTo>
                <a:lnTo>
                  <a:pt x="220" y="447"/>
                </a:lnTo>
                <a:lnTo>
                  <a:pt x="220" y="449"/>
                </a:lnTo>
                <a:lnTo>
                  <a:pt x="223" y="451"/>
                </a:lnTo>
                <a:lnTo>
                  <a:pt x="223" y="452"/>
                </a:lnTo>
                <a:lnTo>
                  <a:pt x="224" y="454"/>
                </a:lnTo>
                <a:lnTo>
                  <a:pt x="224" y="455"/>
                </a:lnTo>
                <a:lnTo>
                  <a:pt x="225" y="454"/>
                </a:lnTo>
                <a:lnTo>
                  <a:pt x="224" y="454"/>
                </a:lnTo>
                <a:lnTo>
                  <a:pt x="224" y="452"/>
                </a:lnTo>
                <a:lnTo>
                  <a:pt x="224" y="451"/>
                </a:lnTo>
                <a:lnTo>
                  <a:pt x="225" y="451"/>
                </a:lnTo>
                <a:lnTo>
                  <a:pt x="225" y="454"/>
                </a:lnTo>
                <a:lnTo>
                  <a:pt x="227" y="455"/>
                </a:lnTo>
                <a:lnTo>
                  <a:pt x="228" y="456"/>
                </a:lnTo>
                <a:lnTo>
                  <a:pt x="228" y="458"/>
                </a:lnTo>
                <a:lnTo>
                  <a:pt x="229" y="459"/>
                </a:lnTo>
                <a:lnTo>
                  <a:pt x="229" y="460"/>
                </a:lnTo>
                <a:lnTo>
                  <a:pt x="231" y="462"/>
                </a:lnTo>
                <a:lnTo>
                  <a:pt x="232" y="462"/>
                </a:lnTo>
                <a:lnTo>
                  <a:pt x="235" y="464"/>
                </a:lnTo>
                <a:lnTo>
                  <a:pt x="236" y="466"/>
                </a:lnTo>
                <a:lnTo>
                  <a:pt x="237" y="467"/>
                </a:lnTo>
                <a:lnTo>
                  <a:pt x="239" y="468"/>
                </a:lnTo>
                <a:lnTo>
                  <a:pt x="239" y="469"/>
                </a:lnTo>
                <a:lnTo>
                  <a:pt x="240" y="469"/>
                </a:lnTo>
                <a:lnTo>
                  <a:pt x="240" y="471"/>
                </a:lnTo>
                <a:lnTo>
                  <a:pt x="240" y="472"/>
                </a:lnTo>
                <a:lnTo>
                  <a:pt x="241" y="472"/>
                </a:lnTo>
                <a:lnTo>
                  <a:pt x="241" y="473"/>
                </a:lnTo>
                <a:lnTo>
                  <a:pt x="240" y="473"/>
                </a:lnTo>
                <a:lnTo>
                  <a:pt x="239" y="473"/>
                </a:lnTo>
                <a:lnTo>
                  <a:pt x="236" y="473"/>
                </a:lnTo>
                <a:lnTo>
                  <a:pt x="235" y="473"/>
                </a:lnTo>
                <a:lnTo>
                  <a:pt x="233" y="472"/>
                </a:lnTo>
                <a:lnTo>
                  <a:pt x="233" y="471"/>
                </a:lnTo>
                <a:lnTo>
                  <a:pt x="232" y="469"/>
                </a:lnTo>
                <a:lnTo>
                  <a:pt x="231" y="469"/>
                </a:lnTo>
                <a:lnTo>
                  <a:pt x="231" y="468"/>
                </a:lnTo>
                <a:lnTo>
                  <a:pt x="229" y="468"/>
                </a:lnTo>
                <a:lnTo>
                  <a:pt x="229" y="467"/>
                </a:lnTo>
                <a:lnTo>
                  <a:pt x="228" y="466"/>
                </a:lnTo>
                <a:lnTo>
                  <a:pt x="228" y="464"/>
                </a:lnTo>
                <a:lnTo>
                  <a:pt x="227" y="463"/>
                </a:lnTo>
                <a:lnTo>
                  <a:pt x="225" y="462"/>
                </a:lnTo>
                <a:lnTo>
                  <a:pt x="224" y="462"/>
                </a:lnTo>
                <a:lnTo>
                  <a:pt x="224" y="460"/>
                </a:lnTo>
                <a:lnTo>
                  <a:pt x="224" y="458"/>
                </a:lnTo>
                <a:lnTo>
                  <a:pt x="224" y="456"/>
                </a:lnTo>
                <a:lnTo>
                  <a:pt x="223" y="456"/>
                </a:lnTo>
                <a:lnTo>
                  <a:pt x="223" y="455"/>
                </a:lnTo>
                <a:lnTo>
                  <a:pt x="223" y="454"/>
                </a:lnTo>
                <a:lnTo>
                  <a:pt x="222" y="452"/>
                </a:lnTo>
                <a:lnTo>
                  <a:pt x="220" y="452"/>
                </a:lnTo>
                <a:lnTo>
                  <a:pt x="219" y="451"/>
                </a:lnTo>
                <a:lnTo>
                  <a:pt x="219" y="450"/>
                </a:lnTo>
                <a:lnTo>
                  <a:pt x="219" y="449"/>
                </a:lnTo>
                <a:lnTo>
                  <a:pt x="216" y="447"/>
                </a:lnTo>
                <a:lnTo>
                  <a:pt x="215" y="447"/>
                </a:lnTo>
                <a:lnTo>
                  <a:pt x="214" y="446"/>
                </a:lnTo>
                <a:lnTo>
                  <a:pt x="214" y="445"/>
                </a:lnTo>
                <a:lnTo>
                  <a:pt x="214" y="443"/>
                </a:lnTo>
                <a:lnTo>
                  <a:pt x="212" y="442"/>
                </a:lnTo>
                <a:lnTo>
                  <a:pt x="211" y="442"/>
                </a:lnTo>
                <a:lnTo>
                  <a:pt x="210" y="441"/>
                </a:lnTo>
                <a:lnTo>
                  <a:pt x="208" y="441"/>
                </a:lnTo>
                <a:lnTo>
                  <a:pt x="206" y="441"/>
                </a:lnTo>
                <a:lnTo>
                  <a:pt x="205" y="441"/>
                </a:lnTo>
                <a:lnTo>
                  <a:pt x="203" y="442"/>
                </a:lnTo>
                <a:lnTo>
                  <a:pt x="202" y="441"/>
                </a:lnTo>
                <a:lnTo>
                  <a:pt x="202" y="439"/>
                </a:lnTo>
                <a:lnTo>
                  <a:pt x="201" y="439"/>
                </a:lnTo>
                <a:lnTo>
                  <a:pt x="199" y="439"/>
                </a:lnTo>
                <a:lnTo>
                  <a:pt x="199" y="441"/>
                </a:lnTo>
                <a:lnTo>
                  <a:pt x="199" y="439"/>
                </a:lnTo>
                <a:lnTo>
                  <a:pt x="198" y="439"/>
                </a:lnTo>
                <a:lnTo>
                  <a:pt x="197" y="438"/>
                </a:lnTo>
                <a:lnTo>
                  <a:pt x="195" y="435"/>
                </a:lnTo>
                <a:lnTo>
                  <a:pt x="194" y="434"/>
                </a:lnTo>
                <a:lnTo>
                  <a:pt x="194" y="433"/>
                </a:lnTo>
                <a:lnTo>
                  <a:pt x="193" y="431"/>
                </a:lnTo>
                <a:lnTo>
                  <a:pt x="193" y="430"/>
                </a:lnTo>
                <a:lnTo>
                  <a:pt x="191" y="430"/>
                </a:lnTo>
                <a:lnTo>
                  <a:pt x="190" y="429"/>
                </a:lnTo>
                <a:lnTo>
                  <a:pt x="188" y="429"/>
                </a:lnTo>
                <a:lnTo>
                  <a:pt x="186" y="429"/>
                </a:lnTo>
                <a:lnTo>
                  <a:pt x="188" y="429"/>
                </a:lnTo>
                <a:lnTo>
                  <a:pt x="186" y="429"/>
                </a:lnTo>
                <a:lnTo>
                  <a:pt x="185" y="429"/>
                </a:lnTo>
                <a:lnTo>
                  <a:pt x="185" y="428"/>
                </a:lnTo>
                <a:lnTo>
                  <a:pt x="186" y="426"/>
                </a:lnTo>
                <a:lnTo>
                  <a:pt x="186" y="425"/>
                </a:lnTo>
                <a:lnTo>
                  <a:pt x="185" y="425"/>
                </a:lnTo>
                <a:lnTo>
                  <a:pt x="184" y="425"/>
                </a:lnTo>
                <a:lnTo>
                  <a:pt x="182" y="425"/>
                </a:lnTo>
                <a:lnTo>
                  <a:pt x="182" y="424"/>
                </a:lnTo>
                <a:lnTo>
                  <a:pt x="181" y="424"/>
                </a:lnTo>
                <a:lnTo>
                  <a:pt x="180" y="422"/>
                </a:lnTo>
                <a:lnTo>
                  <a:pt x="180" y="421"/>
                </a:lnTo>
                <a:lnTo>
                  <a:pt x="178" y="421"/>
                </a:lnTo>
                <a:lnTo>
                  <a:pt x="177" y="421"/>
                </a:lnTo>
                <a:lnTo>
                  <a:pt x="178" y="420"/>
                </a:lnTo>
                <a:lnTo>
                  <a:pt x="178" y="418"/>
                </a:lnTo>
                <a:lnTo>
                  <a:pt x="177" y="418"/>
                </a:lnTo>
                <a:lnTo>
                  <a:pt x="178" y="417"/>
                </a:lnTo>
                <a:lnTo>
                  <a:pt x="178" y="416"/>
                </a:lnTo>
                <a:lnTo>
                  <a:pt x="177" y="417"/>
                </a:lnTo>
                <a:lnTo>
                  <a:pt x="176" y="417"/>
                </a:lnTo>
                <a:lnTo>
                  <a:pt x="174" y="417"/>
                </a:lnTo>
                <a:lnTo>
                  <a:pt x="173" y="414"/>
                </a:lnTo>
                <a:lnTo>
                  <a:pt x="174" y="414"/>
                </a:lnTo>
                <a:lnTo>
                  <a:pt x="174" y="413"/>
                </a:lnTo>
                <a:lnTo>
                  <a:pt x="173" y="412"/>
                </a:lnTo>
                <a:lnTo>
                  <a:pt x="172" y="413"/>
                </a:lnTo>
                <a:lnTo>
                  <a:pt x="171" y="413"/>
                </a:lnTo>
                <a:lnTo>
                  <a:pt x="171" y="412"/>
                </a:lnTo>
                <a:lnTo>
                  <a:pt x="169" y="412"/>
                </a:lnTo>
                <a:lnTo>
                  <a:pt x="169" y="411"/>
                </a:lnTo>
                <a:lnTo>
                  <a:pt x="168" y="409"/>
                </a:lnTo>
                <a:lnTo>
                  <a:pt x="168" y="408"/>
                </a:lnTo>
                <a:lnTo>
                  <a:pt x="168" y="407"/>
                </a:lnTo>
                <a:lnTo>
                  <a:pt x="169" y="407"/>
                </a:lnTo>
                <a:lnTo>
                  <a:pt x="168" y="405"/>
                </a:lnTo>
                <a:lnTo>
                  <a:pt x="167" y="405"/>
                </a:lnTo>
                <a:lnTo>
                  <a:pt x="167" y="404"/>
                </a:lnTo>
                <a:lnTo>
                  <a:pt x="165" y="404"/>
                </a:lnTo>
                <a:lnTo>
                  <a:pt x="165" y="405"/>
                </a:lnTo>
                <a:lnTo>
                  <a:pt x="164" y="405"/>
                </a:lnTo>
                <a:lnTo>
                  <a:pt x="164" y="404"/>
                </a:lnTo>
                <a:lnTo>
                  <a:pt x="163" y="404"/>
                </a:lnTo>
                <a:lnTo>
                  <a:pt x="163" y="405"/>
                </a:lnTo>
                <a:lnTo>
                  <a:pt x="163" y="404"/>
                </a:lnTo>
                <a:lnTo>
                  <a:pt x="161" y="404"/>
                </a:lnTo>
                <a:lnTo>
                  <a:pt x="161" y="405"/>
                </a:lnTo>
                <a:lnTo>
                  <a:pt x="160" y="404"/>
                </a:lnTo>
                <a:lnTo>
                  <a:pt x="160" y="405"/>
                </a:lnTo>
                <a:lnTo>
                  <a:pt x="159" y="404"/>
                </a:lnTo>
                <a:lnTo>
                  <a:pt x="157" y="403"/>
                </a:lnTo>
                <a:lnTo>
                  <a:pt x="156" y="403"/>
                </a:lnTo>
                <a:lnTo>
                  <a:pt x="155" y="401"/>
                </a:lnTo>
                <a:lnTo>
                  <a:pt x="155" y="403"/>
                </a:lnTo>
                <a:lnTo>
                  <a:pt x="153" y="403"/>
                </a:lnTo>
                <a:lnTo>
                  <a:pt x="152" y="403"/>
                </a:lnTo>
                <a:lnTo>
                  <a:pt x="151" y="403"/>
                </a:lnTo>
                <a:lnTo>
                  <a:pt x="150" y="403"/>
                </a:lnTo>
                <a:lnTo>
                  <a:pt x="148" y="401"/>
                </a:lnTo>
                <a:lnTo>
                  <a:pt x="147" y="400"/>
                </a:lnTo>
                <a:lnTo>
                  <a:pt x="146" y="400"/>
                </a:lnTo>
                <a:lnTo>
                  <a:pt x="146" y="399"/>
                </a:lnTo>
                <a:lnTo>
                  <a:pt x="146" y="397"/>
                </a:lnTo>
                <a:lnTo>
                  <a:pt x="144" y="397"/>
                </a:lnTo>
                <a:lnTo>
                  <a:pt x="144" y="396"/>
                </a:lnTo>
                <a:lnTo>
                  <a:pt x="146" y="396"/>
                </a:lnTo>
                <a:lnTo>
                  <a:pt x="146" y="395"/>
                </a:lnTo>
                <a:lnTo>
                  <a:pt x="144" y="396"/>
                </a:lnTo>
                <a:lnTo>
                  <a:pt x="143" y="396"/>
                </a:lnTo>
                <a:lnTo>
                  <a:pt x="142" y="396"/>
                </a:lnTo>
                <a:lnTo>
                  <a:pt x="142" y="397"/>
                </a:lnTo>
                <a:lnTo>
                  <a:pt x="142" y="399"/>
                </a:lnTo>
                <a:lnTo>
                  <a:pt x="140" y="399"/>
                </a:lnTo>
                <a:lnTo>
                  <a:pt x="140" y="397"/>
                </a:lnTo>
                <a:lnTo>
                  <a:pt x="140" y="396"/>
                </a:lnTo>
                <a:lnTo>
                  <a:pt x="142" y="395"/>
                </a:lnTo>
                <a:lnTo>
                  <a:pt x="142" y="394"/>
                </a:lnTo>
                <a:lnTo>
                  <a:pt x="140" y="392"/>
                </a:lnTo>
                <a:lnTo>
                  <a:pt x="140" y="391"/>
                </a:lnTo>
                <a:lnTo>
                  <a:pt x="140" y="388"/>
                </a:lnTo>
                <a:lnTo>
                  <a:pt x="142" y="387"/>
                </a:lnTo>
                <a:lnTo>
                  <a:pt x="142" y="386"/>
                </a:lnTo>
                <a:lnTo>
                  <a:pt x="142" y="384"/>
                </a:lnTo>
                <a:lnTo>
                  <a:pt x="143" y="384"/>
                </a:lnTo>
                <a:lnTo>
                  <a:pt x="143" y="386"/>
                </a:lnTo>
                <a:lnTo>
                  <a:pt x="144" y="386"/>
                </a:lnTo>
                <a:lnTo>
                  <a:pt x="144" y="384"/>
                </a:lnTo>
                <a:lnTo>
                  <a:pt x="143" y="384"/>
                </a:lnTo>
                <a:lnTo>
                  <a:pt x="143" y="383"/>
                </a:lnTo>
                <a:lnTo>
                  <a:pt x="142" y="382"/>
                </a:lnTo>
                <a:lnTo>
                  <a:pt x="140" y="383"/>
                </a:lnTo>
                <a:lnTo>
                  <a:pt x="140" y="382"/>
                </a:lnTo>
                <a:lnTo>
                  <a:pt x="139" y="382"/>
                </a:lnTo>
                <a:lnTo>
                  <a:pt x="136" y="379"/>
                </a:lnTo>
                <a:lnTo>
                  <a:pt x="136" y="378"/>
                </a:lnTo>
                <a:lnTo>
                  <a:pt x="138" y="378"/>
                </a:lnTo>
                <a:lnTo>
                  <a:pt x="139" y="377"/>
                </a:lnTo>
                <a:lnTo>
                  <a:pt x="142" y="377"/>
                </a:lnTo>
                <a:lnTo>
                  <a:pt x="142" y="375"/>
                </a:lnTo>
                <a:lnTo>
                  <a:pt x="143" y="375"/>
                </a:lnTo>
                <a:lnTo>
                  <a:pt x="144" y="375"/>
                </a:lnTo>
                <a:lnTo>
                  <a:pt x="144" y="377"/>
                </a:lnTo>
                <a:lnTo>
                  <a:pt x="146" y="377"/>
                </a:lnTo>
                <a:lnTo>
                  <a:pt x="146" y="375"/>
                </a:lnTo>
                <a:lnTo>
                  <a:pt x="147" y="374"/>
                </a:lnTo>
                <a:lnTo>
                  <a:pt x="147" y="375"/>
                </a:lnTo>
                <a:lnTo>
                  <a:pt x="147" y="377"/>
                </a:lnTo>
                <a:lnTo>
                  <a:pt x="148" y="377"/>
                </a:lnTo>
                <a:lnTo>
                  <a:pt x="148" y="375"/>
                </a:lnTo>
                <a:lnTo>
                  <a:pt x="147" y="374"/>
                </a:lnTo>
                <a:lnTo>
                  <a:pt x="147" y="373"/>
                </a:lnTo>
                <a:lnTo>
                  <a:pt x="148" y="373"/>
                </a:lnTo>
                <a:lnTo>
                  <a:pt x="148" y="371"/>
                </a:lnTo>
                <a:lnTo>
                  <a:pt x="150" y="373"/>
                </a:lnTo>
                <a:lnTo>
                  <a:pt x="150" y="371"/>
                </a:lnTo>
                <a:lnTo>
                  <a:pt x="150" y="370"/>
                </a:lnTo>
                <a:lnTo>
                  <a:pt x="151" y="370"/>
                </a:lnTo>
                <a:lnTo>
                  <a:pt x="151" y="367"/>
                </a:lnTo>
                <a:lnTo>
                  <a:pt x="152" y="367"/>
                </a:lnTo>
                <a:lnTo>
                  <a:pt x="152" y="369"/>
                </a:lnTo>
                <a:close/>
                <a:moveTo>
                  <a:pt x="430" y="366"/>
                </a:moveTo>
                <a:lnTo>
                  <a:pt x="430" y="365"/>
                </a:lnTo>
                <a:lnTo>
                  <a:pt x="430" y="366"/>
                </a:lnTo>
                <a:close/>
                <a:moveTo>
                  <a:pt x="121" y="365"/>
                </a:moveTo>
                <a:lnTo>
                  <a:pt x="122" y="365"/>
                </a:lnTo>
                <a:lnTo>
                  <a:pt x="123" y="365"/>
                </a:lnTo>
                <a:lnTo>
                  <a:pt x="123" y="366"/>
                </a:lnTo>
                <a:lnTo>
                  <a:pt x="125" y="369"/>
                </a:lnTo>
                <a:lnTo>
                  <a:pt x="126" y="369"/>
                </a:lnTo>
                <a:lnTo>
                  <a:pt x="127" y="369"/>
                </a:lnTo>
                <a:lnTo>
                  <a:pt x="129" y="370"/>
                </a:lnTo>
                <a:lnTo>
                  <a:pt x="130" y="370"/>
                </a:lnTo>
                <a:lnTo>
                  <a:pt x="130" y="371"/>
                </a:lnTo>
                <a:lnTo>
                  <a:pt x="129" y="371"/>
                </a:lnTo>
                <a:lnTo>
                  <a:pt x="127" y="371"/>
                </a:lnTo>
                <a:lnTo>
                  <a:pt x="126" y="371"/>
                </a:lnTo>
                <a:lnTo>
                  <a:pt x="125" y="371"/>
                </a:lnTo>
                <a:lnTo>
                  <a:pt x="123" y="371"/>
                </a:lnTo>
                <a:lnTo>
                  <a:pt x="123" y="370"/>
                </a:lnTo>
                <a:lnTo>
                  <a:pt x="123" y="369"/>
                </a:lnTo>
                <a:lnTo>
                  <a:pt x="122" y="367"/>
                </a:lnTo>
                <a:lnTo>
                  <a:pt x="121" y="366"/>
                </a:lnTo>
                <a:lnTo>
                  <a:pt x="121" y="365"/>
                </a:lnTo>
                <a:lnTo>
                  <a:pt x="121" y="363"/>
                </a:lnTo>
                <a:lnTo>
                  <a:pt x="121" y="365"/>
                </a:lnTo>
                <a:close/>
                <a:moveTo>
                  <a:pt x="139" y="363"/>
                </a:moveTo>
                <a:lnTo>
                  <a:pt x="138" y="363"/>
                </a:lnTo>
                <a:lnTo>
                  <a:pt x="139" y="362"/>
                </a:lnTo>
                <a:lnTo>
                  <a:pt x="139" y="363"/>
                </a:lnTo>
                <a:close/>
                <a:moveTo>
                  <a:pt x="394" y="353"/>
                </a:moveTo>
                <a:lnTo>
                  <a:pt x="393" y="353"/>
                </a:lnTo>
                <a:lnTo>
                  <a:pt x="393" y="352"/>
                </a:lnTo>
                <a:lnTo>
                  <a:pt x="393" y="353"/>
                </a:lnTo>
                <a:lnTo>
                  <a:pt x="394" y="353"/>
                </a:lnTo>
                <a:close/>
                <a:moveTo>
                  <a:pt x="414" y="350"/>
                </a:moveTo>
                <a:lnTo>
                  <a:pt x="415" y="352"/>
                </a:lnTo>
                <a:lnTo>
                  <a:pt x="417" y="350"/>
                </a:lnTo>
                <a:lnTo>
                  <a:pt x="418" y="352"/>
                </a:lnTo>
                <a:lnTo>
                  <a:pt x="419" y="352"/>
                </a:lnTo>
                <a:lnTo>
                  <a:pt x="421" y="353"/>
                </a:lnTo>
                <a:lnTo>
                  <a:pt x="422" y="353"/>
                </a:lnTo>
                <a:lnTo>
                  <a:pt x="423" y="353"/>
                </a:lnTo>
                <a:lnTo>
                  <a:pt x="424" y="354"/>
                </a:lnTo>
                <a:lnTo>
                  <a:pt x="426" y="354"/>
                </a:lnTo>
                <a:lnTo>
                  <a:pt x="427" y="354"/>
                </a:lnTo>
                <a:lnTo>
                  <a:pt x="427" y="356"/>
                </a:lnTo>
                <a:lnTo>
                  <a:pt x="428" y="356"/>
                </a:lnTo>
                <a:lnTo>
                  <a:pt x="430" y="357"/>
                </a:lnTo>
                <a:lnTo>
                  <a:pt x="431" y="358"/>
                </a:lnTo>
                <a:lnTo>
                  <a:pt x="431" y="359"/>
                </a:lnTo>
                <a:lnTo>
                  <a:pt x="431" y="361"/>
                </a:lnTo>
                <a:lnTo>
                  <a:pt x="432" y="362"/>
                </a:lnTo>
                <a:lnTo>
                  <a:pt x="432" y="363"/>
                </a:lnTo>
                <a:lnTo>
                  <a:pt x="431" y="363"/>
                </a:lnTo>
                <a:lnTo>
                  <a:pt x="430" y="365"/>
                </a:lnTo>
                <a:lnTo>
                  <a:pt x="428" y="365"/>
                </a:lnTo>
                <a:lnTo>
                  <a:pt x="427" y="365"/>
                </a:lnTo>
                <a:lnTo>
                  <a:pt x="426" y="365"/>
                </a:lnTo>
                <a:lnTo>
                  <a:pt x="424" y="365"/>
                </a:lnTo>
                <a:lnTo>
                  <a:pt x="423" y="365"/>
                </a:lnTo>
                <a:lnTo>
                  <a:pt x="422" y="365"/>
                </a:lnTo>
                <a:lnTo>
                  <a:pt x="422" y="363"/>
                </a:lnTo>
                <a:lnTo>
                  <a:pt x="421" y="363"/>
                </a:lnTo>
                <a:lnTo>
                  <a:pt x="419" y="362"/>
                </a:lnTo>
                <a:lnTo>
                  <a:pt x="418" y="362"/>
                </a:lnTo>
                <a:lnTo>
                  <a:pt x="417" y="362"/>
                </a:lnTo>
                <a:lnTo>
                  <a:pt x="415" y="362"/>
                </a:lnTo>
                <a:lnTo>
                  <a:pt x="415" y="361"/>
                </a:lnTo>
                <a:lnTo>
                  <a:pt x="414" y="361"/>
                </a:lnTo>
                <a:lnTo>
                  <a:pt x="413" y="361"/>
                </a:lnTo>
                <a:lnTo>
                  <a:pt x="413" y="362"/>
                </a:lnTo>
                <a:lnTo>
                  <a:pt x="411" y="362"/>
                </a:lnTo>
                <a:lnTo>
                  <a:pt x="410" y="362"/>
                </a:lnTo>
                <a:lnTo>
                  <a:pt x="410" y="361"/>
                </a:lnTo>
                <a:lnTo>
                  <a:pt x="409" y="361"/>
                </a:lnTo>
                <a:lnTo>
                  <a:pt x="406" y="361"/>
                </a:lnTo>
                <a:lnTo>
                  <a:pt x="405" y="361"/>
                </a:lnTo>
                <a:lnTo>
                  <a:pt x="404" y="361"/>
                </a:lnTo>
                <a:lnTo>
                  <a:pt x="402" y="359"/>
                </a:lnTo>
                <a:lnTo>
                  <a:pt x="401" y="359"/>
                </a:lnTo>
                <a:lnTo>
                  <a:pt x="401" y="358"/>
                </a:lnTo>
                <a:lnTo>
                  <a:pt x="400" y="358"/>
                </a:lnTo>
                <a:lnTo>
                  <a:pt x="398" y="358"/>
                </a:lnTo>
                <a:lnTo>
                  <a:pt x="398" y="357"/>
                </a:lnTo>
                <a:lnTo>
                  <a:pt x="397" y="357"/>
                </a:lnTo>
                <a:lnTo>
                  <a:pt x="396" y="357"/>
                </a:lnTo>
                <a:lnTo>
                  <a:pt x="396" y="356"/>
                </a:lnTo>
                <a:lnTo>
                  <a:pt x="397" y="356"/>
                </a:lnTo>
                <a:lnTo>
                  <a:pt x="401" y="356"/>
                </a:lnTo>
                <a:lnTo>
                  <a:pt x="401" y="354"/>
                </a:lnTo>
                <a:lnTo>
                  <a:pt x="404" y="354"/>
                </a:lnTo>
                <a:lnTo>
                  <a:pt x="405" y="354"/>
                </a:lnTo>
                <a:lnTo>
                  <a:pt x="406" y="353"/>
                </a:lnTo>
                <a:lnTo>
                  <a:pt x="407" y="353"/>
                </a:lnTo>
                <a:lnTo>
                  <a:pt x="409" y="353"/>
                </a:lnTo>
                <a:lnTo>
                  <a:pt x="409" y="352"/>
                </a:lnTo>
                <a:lnTo>
                  <a:pt x="410" y="352"/>
                </a:lnTo>
                <a:lnTo>
                  <a:pt x="410" y="350"/>
                </a:lnTo>
                <a:lnTo>
                  <a:pt x="411" y="350"/>
                </a:lnTo>
                <a:lnTo>
                  <a:pt x="413" y="350"/>
                </a:lnTo>
                <a:lnTo>
                  <a:pt x="414" y="350"/>
                </a:lnTo>
                <a:close/>
                <a:moveTo>
                  <a:pt x="397" y="350"/>
                </a:moveTo>
                <a:lnTo>
                  <a:pt x="397" y="349"/>
                </a:lnTo>
                <a:lnTo>
                  <a:pt x="397" y="348"/>
                </a:lnTo>
                <a:lnTo>
                  <a:pt x="398" y="348"/>
                </a:lnTo>
                <a:lnTo>
                  <a:pt x="398" y="349"/>
                </a:lnTo>
                <a:lnTo>
                  <a:pt x="397" y="350"/>
                </a:lnTo>
                <a:close/>
                <a:moveTo>
                  <a:pt x="343" y="342"/>
                </a:moveTo>
                <a:lnTo>
                  <a:pt x="342" y="342"/>
                </a:lnTo>
                <a:lnTo>
                  <a:pt x="342" y="341"/>
                </a:lnTo>
                <a:lnTo>
                  <a:pt x="343" y="341"/>
                </a:lnTo>
                <a:lnTo>
                  <a:pt x="345" y="341"/>
                </a:lnTo>
                <a:lnTo>
                  <a:pt x="345" y="342"/>
                </a:lnTo>
                <a:lnTo>
                  <a:pt x="343" y="342"/>
                </a:lnTo>
                <a:close/>
                <a:moveTo>
                  <a:pt x="360" y="340"/>
                </a:moveTo>
                <a:lnTo>
                  <a:pt x="360" y="341"/>
                </a:lnTo>
                <a:lnTo>
                  <a:pt x="360" y="340"/>
                </a:lnTo>
                <a:close/>
                <a:moveTo>
                  <a:pt x="347" y="340"/>
                </a:moveTo>
                <a:lnTo>
                  <a:pt x="346" y="340"/>
                </a:lnTo>
                <a:lnTo>
                  <a:pt x="346" y="339"/>
                </a:lnTo>
                <a:lnTo>
                  <a:pt x="347" y="340"/>
                </a:lnTo>
                <a:close/>
                <a:moveTo>
                  <a:pt x="377" y="340"/>
                </a:moveTo>
                <a:lnTo>
                  <a:pt x="379" y="341"/>
                </a:lnTo>
                <a:lnTo>
                  <a:pt x="377" y="341"/>
                </a:lnTo>
                <a:lnTo>
                  <a:pt x="379" y="342"/>
                </a:lnTo>
                <a:lnTo>
                  <a:pt x="379" y="344"/>
                </a:lnTo>
                <a:lnTo>
                  <a:pt x="380" y="344"/>
                </a:lnTo>
                <a:lnTo>
                  <a:pt x="380" y="342"/>
                </a:lnTo>
                <a:lnTo>
                  <a:pt x="381" y="341"/>
                </a:lnTo>
                <a:lnTo>
                  <a:pt x="381" y="340"/>
                </a:lnTo>
                <a:lnTo>
                  <a:pt x="381" y="339"/>
                </a:lnTo>
                <a:lnTo>
                  <a:pt x="383" y="339"/>
                </a:lnTo>
                <a:lnTo>
                  <a:pt x="384" y="339"/>
                </a:lnTo>
                <a:lnTo>
                  <a:pt x="385" y="339"/>
                </a:lnTo>
                <a:lnTo>
                  <a:pt x="387" y="340"/>
                </a:lnTo>
                <a:lnTo>
                  <a:pt x="387" y="341"/>
                </a:lnTo>
                <a:lnTo>
                  <a:pt x="388" y="341"/>
                </a:lnTo>
                <a:lnTo>
                  <a:pt x="388" y="342"/>
                </a:lnTo>
                <a:lnTo>
                  <a:pt x="388" y="344"/>
                </a:lnTo>
                <a:lnTo>
                  <a:pt x="389" y="344"/>
                </a:lnTo>
                <a:lnTo>
                  <a:pt x="390" y="344"/>
                </a:lnTo>
                <a:lnTo>
                  <a:pt x="390" y="342"/>
                </a:lnTo>
                <a:lnTo>
                  <a:pt x="392" y="342"/>
                </a:lnTo>
                <a:lnTo>
                  <a:pt x="390" y="341"/>
                </a:lnTo>
                <a:lnTo>
                  <a:pt x="390" y="340"/>
                </a:lnTo>
                <a:lnTo>
                  <a:pt x="394" y="340"/>
                </a:lnTo>
                <a:lnTo>
                  <a:pt x="394" y="341"/>
                </a:lnTo>
                <a:lnTo>
                  <a:pt x="396" y="341"/>
                </a:lnTo>
                <a:lnTo>
                  <a:pt x="396" y="342"/>
                </a:lnTo>
                <a:lnTo>
                  <a:pt x="398" y="342"/>
                </a:lnTo>
                <a:lnTo>
                  <a:pt x="398" y="341"/>
                </a:lnTo>
                <a:lnTo>
                  <a:pt x="400" y="341"/>
                </a:lnTo>
                <a:lnTo>
                  <a:pt x="401" y="342"/>
                </a:lnTo>
                <a:lnTo>
                  <a:pt x="402" y="342"/>
                </a:lnTo>
                <a:lnTo>
                  <a:pt x="405" y="345"/>
                </a:lnTo>
                <a:lnTo>
                  <a:pt x="402" y="345"/>
                </a:lnTo>
                <a:lnTo>
                  <a:pt x="401" y="345"/>
                </a:lnTo>
                <a:lnTo>
                  <a:pt x="400" y="345"/>
                </a:lnTo>
                <a:lnTo>
                  <a:pt x="400" y="346"/>
                </a:lnTo>
                <a:lnTo>
                  <a:pt x="398" y="346"/>
                </a:lnTo>
                <a:lnTo>
                  <a:pt x="397" y="346"/>
                </a:lnTo>
                <a:lnTo>
                  <a:pt x="397" y="348"/>
                </a:lnTo>
                <a:lnTo>
                  <a:pt x="397" y="349"/>
                </a:lnTo>
                <a:lnTo>
                  <a:pt x="396" y="350"/>
                </a:lnTo>
                <a:lnTo>
                  <a:pt x="396" y="352"/>
                </a:lnTo>
                <a:lnTo>
                  <a:pt x="396" y="350"/>
                </a:lnTo>
                <a:lnTo>
                  <a:pt x="394" y="352"/>
                </a:lnTo>
                <a:lnTo>
                  <a:pt x="393" y="352"/>
                </a:lnTo>
                <a:lnTo>
                  <a:pt x="392" y="353"/>
                </a:lnTo>
                <a:lnTo>
                  <a:pt x="393" y="353"/>
                </a:lnTo>
                <a:lnTo>
                  <a:pt x="393" y="354"/>
                </a:lnTo>
                <a:lnTo>
                  <a:pt x="392" y="354"/>
                </a:lnTo>
                <a:lnTo>
                  <a:pt x="392" y="353"/>
                </a:lnTo>
                <a:lnTo>
                  <a:pt x="390" y="354"/>
                </a:lnTo>
                <a:lnTo>
                  <a:pt x="389" y="354"/>
                </a:lnTo>
                <a:lnTo>
                  <a:pt x="387" y="354"/>
                </a:lnTo>
                <a:lnTo>
                  <a:pt x="385" y="354"/>
                </a:lnTo>
                <a:lnTo>
                  <a:pt x="384" y="354"/>
                </a:lnTo>
                <a:lnTo>
                  <a:pt x="384" y="353"/>
                </a:lnTo>
                <a:lnTo>
                  <a:pt x="383" y="353"/>
                </a:lnTo>
                <a:lnTo>
                  <a:pt x="381" y="353"/>
                </a:lnTo>
                <a:lnTo>
                  <a:pt x="380" y="352"/>
                </a:lnTo>
                <a:lnTo>
                  <a:pt x="380" y="350"/>
                </a:lnTo>
                <a:lnTo>
                  <a:pt x="380" y="349"/>
                </a:lnTo>
                <a:lnTo>
                  <a:pt x="379" y="350"/>
                </a:lnTo>
                <a:lnTo>
                  <a:pt x="377" y="350"/>
                </a:lnTo>
                <a:lnTo>
                  <a:pt x="376" y="350"/>
                </a:lnTo>
                <a:lnTo>
                  <a:pt x="373" y="350"/>
                </a:lnTo>
                <a:lnTo>
                  <a:pt x="372" y="352"/>
                </a:lnTo>
                <a:lnTo>
                  <a:pt x="372" y="350"/>
                </a:lnTo>
                <a:lnTo>
                  <a:pt x="371" y="350"/>
                </a:lnTo>
                <a:lnTo>
                  <a:pt x="369" y="349"/>
                </a:lnTo>
                <a:lnTo>
                  <a:pt x="369" y="348"/>
                </a:lnTo>
                <a:lnTo>
                  <a:pt x="368" y="348"/>
                </a:lnTo>
                <a:lnTo>
                  <a:pt x="367" y="348"/>
                </a:lnTo>
                <a:lnTo>
                  <a:pt x="367" y="346"/>
                </a:lnTo>
                <a:lnTo>
                  <a:pt x="366" y="346"/>
                </a:lnTo>
                <a:lnTo>
                  <a:pt x="366" y="345"/>
                </a:lnTo>
                <a:lnTo>
                  <a:pt x="364" y="345"/>
                </a:lnTo>
                <a:lnTo>
                  <a:pt x="364" y="344"/>
                </a:lnTo>
                <a:lnTo>
                  <a:pt x="363" y="344"/>
                </a:lnTo>
                <a:lnTo>
                  <a:pt x="363" y="342"/>
                </a:lnTo>
                <a:lnTo>
                  <a:pt x="362" y="342"/>
                </a:lnTo>
                <a:lnTo>
                  <a:pt x="362" y="341"/>
                </a:lnTo>
                <a:lnTo>
                  <a:pt x="363" y="341"/>
                </a:lnTo>
                <a:lnTo>
                  <a:pt x="364" y="340"/>
                </a:lnTo>
                <a:lnTo>
                  <a:pt x="363" y="340"/>
                </a:lnTo>
                <a:lnTo>
                  <a:pt x="362" y="340"/>
                </a:lnTo>
                <a:lnTo>
                  <a:pt x="362" y="339"/>
                </a:lnTo>
                <a:lnTo>
                  <a:pt x="360" y="339"/>
                </a:lnTo>
                <a:lnTo>
                  <a:pt x="362" y="337"/>
                </a:lnTo>
                <a:lnTo>
                  <a:pt x="363" y="339"/>
                </a:lnTo>
                <a:lnTo>
                  <a:pt x="364" y="339"/>
                </a:lnTo>
                <a:lnTo>
                  <a:pt x="366" y="337"/>
                </a:lnTo>
                <a:lnTo>
                  <a:pt x="366" y="339"/>
                </a:lnTo>
                <a:lnTo>
                  <a:pt x="367" y="339"/>
                </a:lnTo>
                <a:lnTo>
                  <a:pt x="368" y="337"/>
                </a:lnTo>
                <a:lnTo>
                  <a:pt x="371" y="337"/>
                </a:lnTo>
                <a:lnTo>
                  <a:pt x="372" y="337"/>
                </a:lnTo>
                <a:lnTo>
                  <a:pt x="373" y="339"/>
                </a:lnTo>
                <a:lnTo>
                  <a:pt x="373" y="340"/>
                </a:lnTo>
                <a:lnTo>
                  <a:pt x="375" y="340"/>
                </a:lnTo>
                <a:lnTo>
                  <a:pt x="376" y="339"/>
                </a:lnTo>
                <a:lnTo>
                  <a:pt x="376" y="337"/>
                </a:lnTo>
                <a:lnTo>
                  <a:pt x="377" y="337"/>
                </a:lnTo>
                <a:lnTo>
                  <a:pt x="377" y="339"/>
                </a:lnTo>
                <a:lnTo>
                  <a:pt x="377" y="340"/>
                </a:lnTo>
                <a:close/>
                <a:moveTo>
                  <a:pt x="362" y="337"/>
                </a:moveTo>
                <a:lnTo>
                  <a:pt x="360" y="337"/>
                </a:lnTo>
                <a:lnTo>
                  <a:pt x="360" y="336"/>
                </a:lnTo>
                <a:lnTo>
                  <a:pt x="362" y="336"/>
                </a:lnTo>
                <a:lnTo>
                  <a:pt x="362" y="337"/>
                </a:lnTo>
                <a:close/>
                <a:moveTo>
                  <a:pt x="373" y="336"/>
                </a:moveTo>
                <a:lnTo>
                  <a:pt x="372" y="337"/>
                </a:lnTo>
                <a:lnTo>
                  <a:pt x="372" y="336"/>
                </a:lnTo>
                <a:lnTo>
                  <a:pt x="372" y="335"/>
                </a:lnTo>
                <a:lnTo>
                  <a:pt x="372" y="333"/>
                </a:lnTo>
                <a:lnTo>
                  <a:pt x="373" y="333"/>
                </a:lnTo>
                <a:lnTo>
                  <a:pt x="375" y="335"/>
                </a:lnTo>
                <a:lnTo>
                  <a:pt x="375" y="336"/>
                </a:lnTo>
                <a:lnTo>
                  <a:pt x="373" y="336"/>
                </a:lnTo>
                <a:close/>
                <a:moveTo>
                  <a:pt x="371" y="333"/>
                </a:moveTo>
                <a:lnTo>
                  <a:pt x="369" y="335"/>
                </a:lnTo>
                <a:lnTo>
                  <a:pt x="368" y="335"/>
                </a:lnTo>
                <a:lnTo>
                  <a:pt x="367" y="335"/>
                </a:lnTo>
                <a:lnTo>
                  <a:pt x="367" y="333"/>
                </a:lnTo>
                <a:lnTo>
                  <a:pt x="367" y="335"/>
                </a:lnTo>
                <a:lnTo>
                  <a:pt x="366" y="335"/>
                </a:lnTo>
                <a:lnTo>
                  <a:pt x="366" y="333"/>
                </a:lnTo>
                <a:lnTo>
                  <a:pt x="366" y="332"/>
                </a:lnTo>
                <a:lnTo>
                  <a:pt x="367" y="332"/>
                </a:lnTo>
                <a:lnTo>
                  <a:pt x="367" y="331"/>
                </a:lnTo>
                <a:lnTo>
                  <a:pt x="367" y="329"/>
                </a:lnTo>
                <a:lnTo>
                  <a:pt x="368" y="329"/>
                </a:lnTo>
                <a:lnTo>
                  <a:pt x="369" y="331"/>
                </a:lnTo>
                <a:lnTo>
                  <a:pt x="369" y="332"/>
                </a:lnTo>
                <a:lnTo>
                  <a:pt x="371" y="333"/>
                </a:lnTo>
                <a:close/>
                <a:moveTo>
                  <a:pt x="363" y="328"/>
                </a:moveTo>
                <a:lnTo>
                  <a:pt x="362" y="328"/>
                </a:lnTo>
                <a:lnTo>
                  <a:pt x="362" y="327"/>
                </a:lnTo>
                <a:lnTo>
                  <a:pt x="363" y="327"/>
                </a:lnTo>
                <a:lnTo>
                  <a:pt x="363" y="328"/>
                </a:lnTo>
                <a:close/>
                <a:moveTo>
                  <a:pt x="352" y="324"/>
                </a:moveTo>
                <a:lnTo>
                  <a:pt x="352" y="323"/>
                </a:lnTo>
                <a:lnTo>
                  <a:pt x="354" y="323"/>
                </a:lnTo>
                <a:lnTo>
                  <a:pt x="354" y="324"/>
                </a:lnTo>
                <a:lnTo>
                  <a:pt x="352" y="324"/>
                </a:lnTo>
                <a:close/>
                <a:moveTo>
                  <a:pt x="350" y="323"/>
                </a:moveTo>
                <a:lnTo>
                  <a:pt x="350" y="324"/>
                </a:lnTo>
                <a:lnTo>
                  <a:pt x="351" y="324"/>
                </a:lnTo>
                <a:lnTo>
                  <a:pt x="352" y="324"/>
                </a:lnTo>
                <a:lnTo>
                  <a:pt x="354" y="324"/>
                </a:lnTo>
                <a:lnTo>
                  <a:pt x="352" y="325"/>
                </a:lnTo>
                <a:lnTo>
                  <a:pt x="354" y="325"/>
                </a:lnTo>
                <a:lnTo>
                  <a:pt x="355" y="324"/>
                </a:lnTo>
                <a:lnTo>
                  <a:pt x="356" y="325"/>
                </a:lnTo>
                <a:lnTo>
                  <a:pt x="358" y="327"/>
                </a:lnTo>
                <a:lnTo>
                  <a:pt x="358" y="325"/>
                </a:lnTo>
                <a:lnTo>
                  <a:pt x="359" y="325"/>
                </a:lnTo>
                <a:lnTo>
                  <a:pt x="360" y="325"/>
                </a:lnTo>
                <a:lnTo>
                  <a:pt x="360" y="327"/>
                </a:lnTo>
                <a:lnTo>
                  <a:pt x="360" y="328"/>
                </a:lnTo>
                <a:lnTo>
                  <a:pt x="362" y="328"/>
                </a:lnTo>
                <a:lnTo>
                  <a:pt x="364" y="328"/>
                </a:lnTo>
                <a:lnTo>
                  <a:pt x="364" y="329"/>
                </a:lnTo>
                <a:lnTo>
                  <a:pt x="366" y="329"/>
                </a:lnTo>
                <a:lnTo>
                  <a:pt x="366" y="328"/>
                </a:lnTo>
                <a:lnTo>
                  <a:pt x="366" y="329"/>
                </a:lnTo>
                <a:lnTo>
                  <a:pt x="366" y="331"/>
                </a:lnTo>
                <a:lnTo>
                  <a:pt x="364" y="332"/>
                </a:lnTo>
                <a:lnTo>
                  <a:pt x="364" y="333"/>
                </a:lnTo>
                <a:lnTo>
                  <a:pt x="363" y="333"/>
                </a:lnTo>
                <a:lnTo>
                  <a:pt x="363" y="335"/>
                </a:lnTo>
                <a:lnTo>
                  <a:pt x="362" y="333"/>
                </a:lnTo>
                <a:lnTo>
                  <a:pt x="360" y="335"/>
                </a:lnTo>
                <a:lnTo>
                  <a:pt x="359" y="336"/>
                </a:lnTo>
                <a:lnTo>
                  <a:pt x="359" y="337"/>
                </a:lnTo>
                <a:lnTo>
                  <a:pt x="358" y="339"/>
                </a:lnTo>
                <a:lnTo>
                  <a:pt x="358" y="340"/>
                </a:lnTo>
                <a:lnTo>
                  <a:pt x="356" y="340"/>
                </a:lnTo>
                <a:lnTo>
                  <a:pt x="355" y="340"/>
                </a:lnTo>
                <a:lnTo>
                  <a:pt x="356" y="341"/>
                </a:lnTo>
                <a:lnTo>
                  <a:pt x="356" y="342"/>
                </a:lnTo>
                <a:lnTo>
                  <a:pt x="358" y="342"/>
                </a:lnTo>
                <a:lnTo>
                  <a:pt x="358" y="344"/>
                </a:lnTo>
                <a:lnTo>
                  <a:pt x="358" y="345"/>
                </a:lnTo>
                <a:lnTo>
                  <a:pt x="359" y="345"/>
                </a:lnTo>
                <a:lnTo>
                  <a:pt x="359" y="346"/>
                </a:lnTo>
                <a:lnTo>
                  <a:pt x="360" y="346"/>
                </a:lnTo>
                <a:lnTo>
                  <a:pt x="360" y="348"/>
                </a:lnTo>
                <a:lnTo>
                  <a:pt x="362" y="349"/>
                </a:lnTo>
                <a:lnTo>
                  <a:pt x="360" y="350"/>
                </a:lnTo>
                <a:lnTo>
                  <a:pt x="360" y="349"/>
                </a:lnTo>
                <a:lnTo>
                  <a:pt x="359" y="349"/>
                </a:lnTo>
                <a:lnTo>
                  <a:pt x="359" y="350"/>
                </a:lnTo>
                <a:lnTo>
                  <a:pt x="358" y="350"/>
                </a:lnTo>
                <a:lnTo>
                  <a:pt x="358" y="352"/>
                </a:lnTo>
                <a:lnTo>
                  <a:pt x="356" y="352"/>
                </a:lnTo>
                <a:lnTo>
                  <a:pt x="355" y="353"/>
                </a:lnTo>
                <a:lnTo>
                  <a:pt x="355" y="352"/>
                </a:lnTo>
                <a:lnTo>
                  <a:pt x="354" y="352"/>
                </a:lnTo>
                <a:lnTo>
                  <a:pt x="354" y="353"/>
                </a:lnTo>
                <a:lnTo>
                  <a:pt x="352" y="353"/>
                </a:lnTo>
                <a:lnTo>
                  <a:pt x="352" y="352"/>
                </a:lnTo>
                <a:lnTo>
                  <a:pt x="352" y="350"/>
                </a:lnTo>
                <a:lnTo>
                  <a:pt x="352" y="349"/>
                </a:lnTo>
                <a:lnTo>
                  <a:pt x="352" y="348"/>
                </a:lnTo>
                <a:lnTo>
                  <a:pt x="351" y="348"/>
                </a:lnTo>
                <a:lnTo>
                  <a:pt x="352" y="346"/>
                </a:lnTo>
                <a:lnTo>
                  <a:pt x="351" y="346"/>
                </a:lnTo>
                <a:lnTo>
                  <a:pt x="350" y="348"/>
                </a:lnTo>
                <a:lnTo>
                  <a:pt x="351" y="348"/>
                </a:lnTo>
                <a:lnTo>
                  <a:pt x="351" y="349"/>
                </a:lnTo>
                <a:lnTo>
                  <a:pt x="350" y="349"/>
                </a:lnTo>
                <a:lnTo>
                  <a:pt x="350" y="348"/>
                </a:lnTo>
                <a:lnTo>
                  <a:pt x="349" y="346"/>
                </a:lnTo>
                <a:lnTo>
                  <a:pt x="349" y="345"/>
                </a:lnTo>
                <a:lnTo>
                  <a:pt x="349" y="344"/>
                </a:lnTo>
                <a:lnTo>
                  <a:pt x="347" y="344"/>
                </a:lnTo>
                <a:lnTo>
                  <a:pt x="347" y="342"/>
                </a:lnTo>
                <a:lnTo>
                  <a:pt x="346" y="342"/>
                </a:lnTo>
                <a:lnTo>
                  <a:pt x="346" y="341"/>
                </a:lnTo>
                <a:lnTo>
                  <a:pt x="345" y="341"/>
                </a:lnTo>
                <a:lnTo>
                  <a:pt x="346" y="341"/>
                </a:lnTo>
                <a:lnTo>
                  <a:pt x="347" y="341"/>
                </a:lnTo>
                <a:lnTo>
                  <a:pt x="347" y="340"/>
                </a:lnTo>
                <a:lnTo>
                  <a:pt x="347" y="339"/>
                </a:lnTo>
                <a:lnTo>
                  <a:pt x="347" y="337"/>
                </a:lnTo>
                <a:lnTo>
                  <a:pt x="347" y="336"/>
                </a:lnTo>
                <a:lnTo>
                  <a:pt x="347" y="335"/>
                </a:lnTo>
                <a:lnTo>
                  <a:pt x="347" y="333"/>
                </a:lnTo>
                <a:lnTo>
                  <a:pt x="349" y="333"/>
                </a:lnTo>
                <a:lnTo>
                  <a:pt x="349" y="332"/>
                </a:lnTo>
                <a:lnTo>
                  <a:pt x="350" y="332"/>
                </a:lnTo>
                <a:lnTo>
                  <a:pt x="349" y="329"/>
                </a:lnTo>
                <a:lnTo>
                  <a:pt x="347" y="329"/>
                </a:lnTo>
                <a:lnTo>
                  <a:pt x="347" y="328"/>
                </a:lnTo>
                <a:lnTo>
                  <a:pt x="346" y="328"/>
                </a:lnTo>
                <a:lnTo>
                  <a:pt x="346" y="327"/>
                </a:lnTo>
                <a:lnTo>
                  <a:pt x="345" y="327"/>
                </a:lnTo>
                <a:lnTo>
                  <a:pt x="346" y="327"/>
                </a:lnTo>
                <a:lnTo>
                  <a:pt x="346" y="325"/>
                </a:lnTo>
                <a:lnTo>
                  <a:pt x="345" y="325"/>
                </a:lnTo>
                <a:lnTo>
                  <a:pt x="346" y="324"/>
                </a:lnTo>
                <a:lnTo>
                  <a:pt x="346" y="323"/>
                </a:lnTo>
                <a:lnTo>
                  <a:pt x="347" y="323"/>
                </a:lnTo>
                <a:lnTo>
                  <a:pt x="349" y="323"/>
                </a:lnTo>
                <a:lnTo>
                  <a:pt x="350" y="323"/>
                </a:lnTo>
                <a:close/>
                <a:moveTo>
                  <a:pt x="330" y="312"/>
                </a:moveTo>
                <a:lnTo>
                  <a:pt x="332" y="312"/>
                </a:lnTo>
                <a:lnTo>
                  <a:pt x="333" y="312"/>
                </a:lnTo>
                <a:lnTo>
                  <a:pt x="334" y="312"/>
                </a:lnTo>
                <a:lnTo>
                  <a:pt x="335" y="314"/>
                </a:lnTo>
                <a:lnTo>
                  <a:pt x="334" y="314"/>
                </a:lnTo>
                <a:lnTo>
                  <a:pt x="335" y="314"/>
                </a:lnTo>
                <a:lnTo>
                  <a:pt x="337" y="314"/>
                </a:lnTo>
                <a:lnTo>
                  <a:pt x="338" y="314"/>
                </a:lnTo>
                <a:lnTo>
                  <a:pt x="338" y="315"/>
                </a:lnTo>
                <a:lnTo>
                  <a:pt x="339" y="315"/>
                </a:lnTo>
                <a:lnTo>
                  <a:pt x="341" y="315"/>
                </a:lnTo>
                <a:lnTo>
                  <a:pt x="341" y="316"/>
                </a:lnTo>
                <a:lnTo>
                  <a:pt x="342" y="318"/>
                </a:lnTo>
                <a:lnTo>
                  <a:pt x="342" y="319"/>
                </a:lnTo>
                <a:lnTo>
                  <a:pt x="342" y="318"/>
                </a:lnTo>
                <a:lnTo>
                  <a:pt x="342" y="319"/>
                </a:lnTo>
                <a:lnTo>
                  <a:pt x="343" y="319"/>
                </a:lnTo>
                <a:lnTo>
                  <a:pt x="345" y="319"/>
                </a:lnTo>
                <a:lnTo>
                  <a:pt x="345" y="320"/>
                </a:lnTo>
                <a:lnTo>
                  <a:pt x="345" y="319"/>
                </a:lnTo>
                <a:lnTo>
                  <a:pt x="346" y="319"/>
                </a:lnTo>
                <a:lnTo>
                  <a:pt x="347" y="319"/>
                </a:lnTo>
                <a:lnTo>
                  <a:pt x="349" y="319"/>
                </a:lnTo>
                <a:lnTo>
                  <a:pt x="347" y="320"/>
                </a:lnTo>
                <a:lnTo>
                  <a:pt x="347" y="322"/>
                </a:lnTo>
                <a:lnTo>
                  <a:pt x="346" y="320"/>
                </a:lnTo>
                <a:lnTo>
                  <a:pt x="346" y="322"/>
                </a:lnTo>
                <a:lnTo>
                  <a:pt x="346" y="323"/>
                </a:lnTo>
                <a:lnTo>
                  <a:pt x="345" y="323"/>
                </a:lnTo>
                <a:lnTo>
                  <a:pt x="346" y="324"/>
                </a:lnTo>
                <a:lnTo>
                  <a:pt x="345" y="324"/>
                </a:lnTo>
                <a:lnTo>
                  <a:pt x="345" y="325"/>
                </a:lnTo>
                <a:lnTo>
                  <a:pt x="343" y="325"/>
                </a:lnTo>
                <a:lnTo>
                  <a:pt x="342" y="324"/>
                </a:lnTo>
                <a:lnTo>
                  <a:pt x="341" y="324"/>
                </a:lnTo>
                <a:lnTo>
                  <a:pt x="339" y="323"/>
                </a:lnTo>
                <a:lnTo>
                  <a:pt x="338" y="323"/>
                </a:lnTo>
                <a:lnTo>
                  <a:pt x="338" y="322"/>
                </a:lnTo>
                <a:lnTo>
                  <a:pt x="337" y="320"/>
                </a:lnTo>
                <a:lnTo>
                  <a:pt x="335" y="320"/>
                </a:lnTo>
                <a:lnTo>
                  <a:pt x="335" y="319"/>
                </a:lnTo>
                <a:lnTo>
                  <a:pt x="334" y="318"/>
                </a:lnTo>
                <a:lnTo>
                  <a:pt x="333" y="318"/>
                </a:lnTo>
                <a:lnTo>
                  <a:pt x="333" y="316"/>
                </a:lnTo>
                <a:lnTo>
                  <a:pt x="332" y="316"/>
                </a:lnTo>
                <a:lnTo>
                  <a:pt x="330" y="316"/>
                </a:lnTo>
                <a:lnTo>
                  <a:pt x="329" y="315"/>
                </a:lnTo>
                <a:lnTo>
                  <a:pt x="329" y="314"/>
                </a:lnTo>
                <a:lnTo>
                  <a:pt x="328" y="312"/>
                </a:lnTo>
                <a:lnTo>
                  <a:pt x="328" y="311"/>
                </a:lnTo>
                <a:lnTo>
                  <a:pt x="329" y="311"/>
                </a:lnTo>
                <a:lnTo>
                  <a:pt x="330" y="312"/>
                </a:lnTo>
                <a:close/>
                <a:moveTo>
                  <a:pt x="431" y="286"/>
                </a:moveTo>
                <a:lnTo>
                  <a:pt x="430" y="286"/>
                </a:lnTo>
                <a:lnTo>
                  <a:pt x="430" y="285"/>
                </a:lnTo>
                <a:lnTo>
                  <a:pt x="431" y="285"/>
                </a:lnTo>
                <a:lnTo>
                  <a:pt x="431" y="286"/>
                </a:lnTo>
                <a:close/>
                <a:moveTo>
                  <a:pt x="460" y="276"/>
                </a:moveTo>
                <a:lnTo>
                  <a:pt x="459" y="276"/>
                </a:lnTo>
                <a:lnTo>
                  <a:pt x="460" y="276"/>
                </a:lnTo>
                <a:close/>
                <a:moveTo>
                  <a:pt x="284" y="270"/>
                </a:moveTo>
                <a:lnTo>
                  <a:pt x="286" y="270"/>
                </a:lnTo>
                <a:lnTo>
                  <a:pt x="286" y="272"/>
                </a:lnTo>
                <a:lnTo>
                  <a:pt x="284" y="272"/>
                </a:lnTo>
                <a:lnTo>
                  <a:pt x="283" y="272"/>
                </a:lnTo>
                <a:lnTo>
                  <a:pt x="283" y="270"/>
                </a:lnTo>
                <a:lnTo>
                  <a:pt x="282" y="270"/>
                </a:lnTo>
                <a:lnTo>
                  <a:pt x="282" y="269"/>
                </a:lnTo>
                <a:lnTo>
                  <a:pt x="283" y="269"/>
                </a:lnTo>
                <a:lnTo>
                  <a:pt x="284" y="269"/>
                </a:lnTo>
                <a:lnTo>
                  <a:pt x="284" y="270"/>
                </a:lnTo>
                <a:close/>
                <a:moveTo>
                  <a:pt x="462" y="263"/>
                </a:moveTo>
                <a:lnTo>
                  <a:pt x="461" y="263"/>
                </a:lnTo>
                <a:lnTo>
                  <a:pt x="462" y="263"/>
                </a:lnTo>
                <a:close/>
                <a:moveTo>
                  <a:pt x="470" y="260"/>
                </a:moveTo>
                <a:lnTo>
                  <a:pt x="469" y="260"/>
                </a:lnTo>
                <a:lnTo>
                  <a:pt x="470" y="260"/>
                </a:lnTo>
                <a:close/>
                <a:moveTo>
                  <a:pt x="470" y="259"/>
                </a:moveTo>
                <a:lnTo>
                  <a:pt x="469" y="259"/>
                </a:lnTo>
                <a:lnTo>
                  <a:pt x="469" y="257"/>
                </a:lnTo>
                <a:lnTo>
                  <a:pt x="470" y="257"/>
                </a:lnTo>
                <a:lnTo>
                  <a:pt x="470" y="259"/>
                </a:lnTo>
                <a:close/>
                <a:moveTo>
                  <a:pt x="106" y="255"/>
                </a:moveTo>
                <a:lnTo>
                  <a:pt x="106" y="253"/>
                </a:lnTo>
                <a:lnTo>
                  <a:pt x="106" y="255"/>
                </a:lnTo>
                <a:close/>
                <a:moveTo>
                  <a:pt x="104" y="253"/>
                </a:moveTo>
                <a:lnTo>
                  <a:pt x="104" y="252"/>
                </a:lnTo>
                <a:lnTo>
                  <a:pt x="104" y="253"/>
                </a:lnTo>
                <a:close/>
                <a:moveTo>
                  <a:pt x="478" y="250"/>
                </a:moveTo>
                <a:lnTo>
                  <a:pt x="477" y="250"/>
                </a:lnTo>
                <a:lnTo>
                  <a:pt x="478" y="250"/>
                </a:lnTo>
                <a:close/>
                <a:moveTo>
                  <a:pt x="383" y="242"/>
                </a:moveTo>
                <a:lnTo>
                  <a:pt x="381" y="242"/>
                </a:lnTo>
                <a:lnTo>
                  <a:pt x="380" y="242"/>
                </a:lnTo>
                <a:lnTo>
                  <a:pt x="381" y="240"/>
                </a:lnTo>
                <a:lnTo>
                  <a:pt x="383" y="240"/>
                </a:lnTo>
                <a:lnTo>
                  <a:pt x="383" y="242"/>
                </a:lnTo>
                <a:close/>
                <a:moveTo>
                  <a:pt x="473" y="240"/>
                </a:moveTo>
                <a:lnTo>
                  <a:pt x="472" y="240"/>
                </a:lnTo>
                <a:lnTo>
                  <a:pt x="472" y="239"/>
                </a:lnTo>
                <a:lnTo>
                  <a:pt x="473" y="239"/>
                </a:lnTo>
                <a:lnTo>
                  <a:pt x="473" y="240"/>
                </a:lnTo>
                <a:close/>
                <a:moveTo>
                  <a:pt x="377" y="238"/>
                </a:moveTo>
                <a:lnTo>
                  <a:pt x="379" y="238"/>
                </a:lnTo>
                <a:lnTo>
                  <a:pt x="377" y="238"/>
                </a:lnTo>
                <a:close/>
                <a:moveTo>
                  <a:pt x="181" y="235"/>
                </a:moveTo>
                <a:lnTo>
                  <a:pt x="181" y="236"/>
                </a:lnTo>
                <a:lnTo>
                  <a:pt x="180" y="235"/>
                </a:lnTo>
                <a:lnTo>
                  <a:pt x="181" y="235"/>
                </a:lnTo>
                <a:close/>
                <a:moveTo>
                  <a:pt x="212" y="234"/>
                </a:moveTo>
                <a:lnTo>
                  <a:pt x="211" y="234"/>
                </a:lnTo>
                <a:lnTo>
                  <a:pt x="211" y="233"/>
                </a:lnTo>
                <a:lnTo>
                  <a:pt x="212" y="233"/>
                </a:lnTo>
                <a:lnTo>
                  <a:pt x="212" y="234"/>
                </a:lnTo>
                <a:close/>
                <a:moveTo>
                  <a:pt x="210" y="234"/>
                </a:moveTo>
                <a:lnTo>
                  <a:pt x="208" y="234"/>
                </a:lnTo>
                <a:lnTo>
                  <a:pt x="208" y="233"/>
                </a:lnTo>
                <a:lnTo>
                  <a:pt x="210" y="233"/>
                </a:lnTo>
                <a:lnTo>
                  <a:pt x="210" y="234"/>
                </a:lnTo>
                <a:close/>
                <a:moveTo>
                  <a:pt x="375" y="231"/>
                </a:moveTo>
                <a:lnTo>
                  <a:pt x="375" y="230"/>
                </a:lnTo>
                <a:lnTo>
                  <a:pt x="375" y="231"/>
                </a:lnTo>
                <a:close/>
                <a:moveTo>
                  <a:pt x="375" y="230"/>
                </a:moveTo>
                <a:lnTo>
                  <a:pt x="373" y="230"/>
                </a:lnTo>
                <a:lnTo>
                  <a:pt x="373" y="229"/>
                </a:lnTo>
                <a:lnTo>
                  <a:pt x="375" y="229"/>
                </a:lnTo>
                <a:lnTo>
                  <a:pt x="375" y="230"/>
                </a:lnTo>
                <a:close/>
                <a:moveTo>
                  <a:pt x="372" y="229"/>
                </a:moveTo>
                <a:lnTo>
                  <a:pt x="373" y="229"/>
                </a:lnTo>
                <a:lnTo>
                  <a:pt x="372" y="229"/>
                </a:lnTo>
                <a:close/>
                <a:moveTo>
                  <a:pt x="215" y="229"/>
                </a:moveTo>
                <a:lnTo>
                  <a:pt x="215" y="227"/>
                </a:lnTo>
                <a:lnTo>
                  <a:pt x="215" y="229"/>
                </a:lnTo>
                <a:close/>
                <a:moveTo>
                  <a:pt x="477" y="229"/>
                </a:moveTo>
                <a:lnTo>
                  <a:pt x="476" y="229"/>
                </a:lnTo>
                <a:lnTo>
                  <a:pt x="474" y="229"/>
                </a:lnTo>
                <a:lnTo>
                  <a:pt x="474" y="227"/>
                </a:lnTo>
                <a:lnTo>
                  <a:pt x="476" y="227"/>
                </a:lnTo>
                <a:lnTo>
                  <a:pt x="477" y="229"/>
                </a:lnTo>
                <a:close/>
                <a:moveTo>
                  <a:pt x="214" y="227"/>
                </a:moveTo>
                <a:lnTo>
                  <a:pt x="214" y="226"/>
                </a:lnTo>
                <a:lnTo>
                  <a:pt x="214" y="227"/>
                </a:lnTo>
                <a:close/>
                <a:moveTo>
                  <a:pt x="380" y="227"/>
                </a:moveTo>
                <a:lnTo>
                  <a:pt x="380" y="226"/>
                </a:lnTo>
                <a:lnTo>
                  <a:pt x="380" y="227"/>
                </a:lnTo>
                <a:close/>
                <a:moveTo>
                  <a:pt x="216" y="227"/>
                </a:moveTo>
                <a:lnTo>
                  <a:pt x="215" y="227"/>
                </a:lnTo>
                <a:lnTo>
                  <a:pt x="215" y="226"/>
                </a:lnTo>
                <a:lnTo>
                  <a:pt x="216" y="226"/>
                </a:lnTo>
                <a:lnTo>
                  <a:pt x="218" y="226"/>
                </a:lnTo>
                <a:lnTo>
                  <a:pt x="216" y="227"/>
                </a:lnTo>
                <a:close/>
                <a:moveTo>
                  <a:pt x="371" y="226"/>
                </a:moveTo>
                <a:lnTo>
                  <a:pt x="372" y="226"/>
                </a:lnTo>
                <a:lnTo>
                  <a:pt x="372" y="227"/>
                </a:lnTo>
                <a:lnTo>
                  <a:pt x="371" y="227"/>
                </a:lnTo>
                <a:lnTo>
                  <a:pt x="369" y="227"/>
                </a:lnTo>
                <a:lnTo>
                  <a:pt x="369" y="226"/>
                </a:lnTo>
                <a:lnTo>
                  <a:pt x="371" y="226"/>
                </a:lnTo>
                <a:close/>
                <a:moveTo>
                  <a:pt x="478" y="226"/>
                </a:moveTo>
                <a:lnTo>
                  <a:pt x="479" y="226"/>
                </a:lnTo>
                <a:lnTo>
                  <a:pt x="478" y="226"/>
                </a:lnTo>
                <a:close/>
                <a:moveTo>
                  <a:pt x="95" y="225"/>
                </a:moveTo>
                <a:lnTo>
                  <a:pt x="95" y="226"/>
                </a:lnTo>
                <a:lnTo>
                  <a:pt x="93" y="226"/>
                </a:lnTo>
                <a:lnTo>
                  <a:pt x="92" y="226"/>
                </a:lnTo>
                <a:lnTo>
                  <a:pt x="91" y="226"/>
                </a:lnTo>
                <a:lnTo>
                  <a:pt x="89" y="226"/>
                </a:lnTo>
                <a:lnTo>
                  <a:pt x="91" y="225"/>
                </a:lnTo>
                <a:lnTo>
                  <a:pt x="92" y="225"/>
                </a:lnTo>
                <a:lnTo>
                  <a:pt x="93" y="225"/>
                </a:lnTo>
                <a:lnTo>
                  <a:pt x="95" y="225"/>
                </a:lnTo>
                <a:close/>
                <a:moveTo>
                  <a:pt x="96" y="225"/>
                </a:moveTo>
                <a:lnTo>
                  <a:pt x="95" y="225"/>
                </a:lnTo>
                <a:lnTo>
                  <a:pt x="96" y="225"/>
                </a:lnTo>
                <a:close/>
                <a:moveTo>
                  <a:pt x="99" y="225"/>
                </a:moveTo>
                <a:lnTo>
                  <a:pt x="97" y="225"/>
                </a:lnTo>
                <a:lnTo>
                  <a:pt x="99" y="225"/>
                </a:lnTo>
                <a:close/>
                <a:moveTo>
                  <a:pt x="100" y="223"/>
                </a:moveTo>
                <a:lnTo>
                  <a:pt x="100" y="225"/>
                </a:lnTo>
                <a:lnTo>
                  <a:pt x="100" y="223"/>
                </a:lnTo>
                <a:close/>
                <a:moveTo>
                  <a:pt x="380" y="225"/>
                </a:moveTo>
                <a:lnTo>
                  <a:pt x="379" y="225"/>
                </a:lnTo>
                <a:lnTo>
                  <a:pt x="379" y="223"/>
                </a:lnTo>
                <a:lnTo>
                  <a:pt x="379" y="222"/>
                </a:lnTo>
                <a:lnTo>
                  <a:pt x="379" y="223"/>
                </a:lnTo>
                <a:lnTo>
                  <a:pt x="380" y="223"/>
                </a:lnTo>
                <a:lnTo>
                  <a:pt x="380" y="225"/>
                </a:lnTo>
                <a:close/>
                <a:moveTo>
                  <a:pt x="358" y="221"/>
                </a:moveTo>
                <a:lnTo>
                  <a:pt x="356" y="221"/>
                </a:lnTo>
                <a:lnTo>
                  <a:pt x="356" y="219"/>
                </a:lnTo>
                <a:lnTo>
                  <a:pt x="358" y="219"/>
                </a:lnTo>
                <a:lnTo>
                  <a:pt x="358" y="221"/>
                </a:lnTo>
                <a:close/>
                <a:moveTo>
                  <a:pt x="479" y="219"/>
                </a:moveTo>
                <a:lnTo>
                  <a:pt x="479" y="221"/>
                </a:lnTo>
                <a:lnTo>
                  <a:pt x="478" y="221"/>
                </a:lnTo>
                <a:lnTo>
                  <a:pt x="478" y="219"/>
                </a:lnTo>
                <a:lnTo>
                  <a:pt x="479" y="219"/>
                </a:lnTo>
                <a:close/>
                <a:moveTo>
                  <a:pt x="360" y="219"/>
                </a:moveTo>
                <a:lnTo>
                  <a:pt x="360" y="221"/>
                </a:lnTo>
                <a:lnTo>
                  <a:pt x="360" y="219"/>
                </a:lnTo>
                <a:close/>
                <a:moveTo>
                  <a:pt x="359" y="219"/>
                </a:moveTo>
                <a:lnTo>
                  <a:pt x="358" y="219"/>
                </a:lnTo>
                <a:lnTo>
                  <a:pt x="358" y="218"/>
                </a:lnTo>
                <a:lnTo>
                  <a:pt x="359" y="218"/>
                </a:lnTo>
                <a:lnTo>
                  <a:pt x="359" y="219"/>
                </a:lnTo>
                <a:close/>
                <a:moveTo>
                  <a:pt x="349" y="212"/>
                </a:moveTo>
                <a:lnTo>
                  <a:pt x="349" y="213"/>
                </a:lnTo>
                <a:lnTo>
                  <a:pt x="349" y="214"/>
                </a:lnTo>
                <a:lnTo>
                  <a:pt x="347" y="216"/>
                </a:lnTo>
                <a:lnTo>
                  <a:pt x="347" y="214"/>
                </a:lnTo>
                <a:lnTo>
                  <a:pt x="346" y="214"/>
                </a:lnTo>
                <a:lnTo>
                  <a:pt x="346" y="213"/>
                </a:lnTo>
                <a:lnTo>
                  <a:pt x="346" y="212"/>
                </a:lnTo>
                <a:lnTo>
                  <a:pt x="347" y="212"/>
                </a:lnTo>
                <a:lnTo>
                  <a:pt x="349" y="212"/>
                </a:lnTo>
                <a:close/>
                <a:moveTo>
                  <a:pt x="337" y="212"/>
                </a:moveTo>
                <a:lnTo>
                  <a:pt x="338" y="210"/>
                </a:lnTo>
                <a:lnTo>
                  <a:pt x="338" y="212"/>
                </a:lnTo>
                <a:lnTo>
                  <a:pt x="337" y="212"/>
                </a:lnTo>
                <a:close/>
                <a:moveTo>
                  <a:pt x="346" y="212"/>
                </a:moveTo>
                <a:lnTo>
                  <a:pt x="345" y="212"/>
                </a:lnTo>
                <a:lnTo>
                  <a:pt x="345" y="210"/>
                </a:lnTo>
                <a:lnTo>
                  <a:pt x="346" y="210"/>
                </a:lnTo>
                <a:lnTo>
                  <a:pt x="346" y="212"/>
                </a:lnTo>
                <a:close/>
                <a:moveTo>
                  <a:pt x="337" y="208"/>
                </a:moveTo>
                <a:lnTo>
                  <a:pt x="335" y="208"/>
                </a:lnTo>
                <a:lnTo>
                  <a:pt x="335" y="206"/>
                </a:lnTo>
                <a:lnTo>
                  <a:pt x="337" y="206"/>
                </a:lnTo>
                <a:lnTo>
                  <a:pt x="337" y="208"/>
                </a:lnTo>
                <a:close/>
                <a:moveTo>
                  <a:pt x="342" y="208"/>
                </a:moveTo>
                <a:lnTo>
                  <a:pt x="341" y="208"/>
                </a:lnTo>
                <a:lnTo>
                  <a:pt x="341" y="206"/>
                </a:lnTo>
                <a:lnTo>
                  <a:pt x="342" y="206"/>
                </a:lnTo>
                <a:lnTo>
                  <a:pt x="342" y="208"/>
                </a:lnTo>
                <a:close/>
                <a:moveTo>
                  <a:pt x="352" y="206"/>
                </a:moveTo>
                <a:lnTo>
                  <a:pt x="351" y="206"/>
                </a:lnTo>
                <a:lnTo>
                  <a:pt x="352" y="206"/>
                </a:lnTo>
                <a:close/>
                <a:moveTo>
                  <a:pt x="330" y="206"/>
                </a:moveTo>
                <a:lnTo>
                  <a:pt x="329" y="206"/>
                </a:lnTo>
                <a:lnTo>
                  <a:pt x="330" y="206"/>
                </a:lnTo>
                <a:close/>
                <a:moveTo>
                  <a:pt x="350" y="206"/>
                </a:moveTo>
                <a:lnTo>
                  <a:pt x="350" y="208"/>
                </a:lnTo>
                <a:lnTo>
                  <a:pt x="349" y="208"/>
                </a:lnTo>
                <a:lnTo>
                  <a:pt x="349" y="206"/>
                </a:lnTo>
                <a:lnTo>
                  <a:pt x="349" y="205"/>
                </a:lnTo>
                <a:lnTo>
                  <a:pt x="350" y="205"/>
                </a:lnTo>
                <a:lnTo>
                  <a:pt x="350" y="206"/>
                </a:lnTo>
                <a:lnTo>
                  <a:pt x="351" y="206"/>
                </a:lnTo>
                <a:lnTo>
                  <a:pt x="350" y="206"/>
                </a:lnTo>
                <a:close/>
                <a:moveTo>
                  <a:pt x="329" y="205"/>
                </a:moveTo>
                <a:lnTo>
                  <a:pt x="328" y="205"/>
                </a:lnTo>
                <a:lnTo>
                  <a:pt x="328" y="206"/>
                </a:lnTo>
                <a:lnTo>
                  <a:pt x="328" y="205"/>
                </a:lnTo>
                <a:lnTo>
                  <a:pt x="328" y="204"/>
                </a:lnTo>
                <a:lnTo>
                  <a:pt x="329" y="204"/>
                </a:lnTo>
                <a:lnTo>
                  <a:pt x="329" y="205"/>
                </a:lnTo>
                <a:close/>
                <a:moveTo>
                  <a:pt x="346" y="205"/>
                </a:moveTo>
                <a:lnTo>
                  <a:pt x="345" y="206"/>
                </a:lnTo>
                <a:lnTo>
                  <a:pt x="345" y="205"/>
                </a:lnTo>
                <a:lnTo>
                  <a:pt x="345" y="204"/>
                </a:lnTo>
                <a:lnTo>
                  <a:pt x="346" y="204"/>
                </a:lnTo>
                <a:lnTo>
                  <a:pt x="346" y="205"/>
                </a:lnTo>
                <a:close/>
                <a:moveTo>
                  <a:pt x="338" y="205"/>
                </a:moveTo>
                <a:lnTo>
                  <a:pt x="337" y="204"/>
                </a:lnTo>
                <a:lnTo>
                  <a:pt x="338" y="204"/>
                </a:lnTo>
                <a:lnTo>
                  <a:pt x="338" y="205"/>
                </a:lnTo>
                <a:close/>
                <a:moveTo>
                  <a:pt x="347" y="206"/>
                </a:moveTo>
                <a:lnTo>
                  <a:pt x="349" y="208"/>
                </a:lnTo>
                <a:lnTo>
                  <a:pt x="347" y="208"/>
                </a:lnTo>
                <a:lnTo>
                  <a:pt x="346" y="208"/>
                </a:lnTo>
                <a:lnTo>
                  <a:pt x="346" y="206"/>
                </a:lnTo>
                <a:lnTo>
                  <a:pt x="346" y="205"/>
                </a:lnTo>
                <a:lnTo>
                  <a:pt x="346" y="204"/>
                </a:lnTo>
                <a:lnTo>
                  <a:pt x="347" y="204"/>
                </a:lnTo>
                <a:lnTo>
                  <a:pt x="347" y="202"/>
                </a:lnTo>
                <a:lnTo>
                  <a:pt x="349" y="202"/>
                </a:lnTo>
                <a:lnTo>
                  <a:pt x="350" y="202"/>
                </a:lnTo>
                <a:lnTo>
                  <a:pt x="349" y="204"/>
                </a:lnTo>
                <a:lnTo>
                  <a:pt x="349" y="205"/>
                </a:lnTo>
                <a:lnTo>
                  <a:pt x="347" y="206"/>
                </a:lnTo>
                <a:close/>
                <a:moveTo>
                  <a:pt x="474" y="201"/>
                </a:moveTo>
                <a:lnTo>
                  <a:pt x="474" y="202"/>
                </a:lnTo>
                <a:lnTo>
                  <a:pt x="474" y="201"/>
                </a:lnTo>
                <a:close/>
                <a:moveTo>
                  <a:pt x="345" y="201"/>
                </a:moveTo>
                <a:lnTo>
                  <a:pt x="346" y="201"/>
                </a:lnTo>
                <a:lnTo>
                  <a:pt x="346" y="202"/>
                </a:lnTo>
                <a:lnTo>
                  <a:pt x="345" y="204"/>
                </a:lnTo>
                <a:lnTo>
                  <a:pt x="345" y="205"/>
                </a:lnTo>
                <a:lnTo>
                  <a:pt x="343" y="205"/>
                </a:lnTo>
                <a:lnTo>
                  <a:pt x="342" y="205"/>
                </a:lnTo>
                <a:lnTo>
                  <a:pt x="342" y="204"/>
                </a:lnTo>
                <a:lnTo>
                  <a:pt x="343" y="202"/>
                </a:lnTo>
                <a:lnTo>
                  <a:pt x="345" y="202"/>
                </a:lnTo>
                <a:lnTo>
                  <a:pt x="345" y="201"/>
                </a:lnTo>
                <a:close/>
                <a:moveTo>
                  <a:pt x="349" y="201"/>
                </a:moveTo>
                <a:lnTo>
                  <a:pt x="347" y="202"/>
                </a:lnTo>
                <a:lnTo>
                  <a:pt x="347" y="201"/>
                </a:lnTo>
                <a:lnTo>
                  <a:pt x="349" y="201"/>
                </a:lnTo>
                <a:close/>
                <a:moveTo>
                  <a:pt x="335" y="202"/>
                </a:moveTo>
                <a:lnTo>
                  <a:pt x="335" y="204"/>
                </a:lnTo>
                <a:lnTo>
                  <a:pt x="335" y="205"/>
                </a:lnTo>
                <a:lnTo>
                  <a:pt x="334" y="205"/>
                </a:lnTo>
                <a:lnTo>
                  <a:pt x="334" y="206"/>
                </a:lnTo>
                <a:lnTo>
                  <a:pt x="333" y="206"/>
                </a:lnTo>
                <a:lnTo>
                  <a:pt x="333" y="205"/>
                </a:lnTo>
                <a:lnTo>
                  <a:pt x="333" y="204"/>
                </a:lnTo>
                <a:lnTo>
                  <a:pt x="333" y="202"/>
                </a:lnTo>
                <a:lnTo>
                  <a:pt x="332" y="202"/>
                </a:lnTo>
                <a:lnTo>
                  <a:pt x="332" y="201"/>
                </a:lnTo>
                <a:lnTo>
                  <a:pt x="333" y="201"/>
                </a:lnTo>
                <a:lnTo>
                  <a:pt x="333" y="200"/>
                </a:lnTo>
                <a:lnTo>
                  <a:pt x="334" y="201"/>
                </a:lnTo>
                <a:lnTo>
                  <a:pt x="333" y="201"/>
                </a:lnTo>
                <a:lnTo>
                  <a:pt x="334" y="201"/>
                </a:lnTo>
                <a:lnTo>
                  <a:pt x="334" y="202"/>
                </a:lnTo>
                <a:lnTo>
                  <a:pt x="335" y="202"/>
                </a:lnTo>
                <a:close/>
                <a:moveTo>
                  <a:pt x="59" y="201"/>
                </a:moveTo>
                <a:lnTo>
                  <a:pt x="59" y="200"/>
                </a:lnTo>
                <a:lnTo>
                  <a:pt x="61" y="200"/>
                </a:lnTo>
                <a:lnTo>
                  <a:pt x="59" y="201"/>
                </a:lnTo>
                <a:close/>
                <a:moveTo>
                  <a:pt x="292" y="200"/>
                </a:moveTo>
                <a:lnTo>
                  <a:pt x="292" y="198"/>
                </a:lnTo>
                <a:lnTo>
                  <a:pt x="294" y="200"/>
                </a:lnTo>
                <a:lnTo>
                  <a:pt x="292" y="200"/>
                </a:lnTo>
                <a:close/>
                <a:moveTo>
                  <a:pt x="297" y="200"/>
                </a:moveTo>
                <a:lnTo>
                  <a:pt x="296" y="200"/>
                </a:lnTo>
                <a:lnTo>
                  <a:pt x="296" y="198"/>
                </a:lnTo>
                <a:lnTo>
                  <a:pt x="297" y="198"/>
                </a:lnTo>
                <a:lnTo>
                  <a:pt x="297" y="200"/>
                </a:lnTo>
                <a:close/>
                <a:moveTo>
                  <a:pt x="472" y="200"/>
                </a:moveTo>
                <a:lnTo>
                  <a:pt x="472" y="198"/>
                </a:lnTo>
                <a:lnTo>
                  <a:pt x="473" y="198"/>
                </a:lnTo>
                <a:lnTo>
                  <a:pt x="472" y="198"/>
                </a:lnTo>
                <a:lnTo>
                  <a:pt x="472" y="200"/>
                </a:lnTo>
                <a:close/>
                <a:moveTo>
                  <a:pt x="297" y="197"/>
                </a:moveTo>
                <a:lnTo>
                  <a:pt x="297" y="198"/>
                </a:lnTo>
                <a:lnTo>
                  <a:pt x="299" y="198"/>
                </a:lnTo>
                <a:lnTo>
                  <a:pt x="297" y="198"/>
                </a:lnTo>
                <a:lnTo>
                  <a:pt x="296" y="198"/>
                </a:lnTo>
                <a:lnTo>
                  <a:pt x="296" y="197"/>
                </a:lnTo>
                <a:lnTo>
                  <a:pt x="297" y="197"/>
                </a:lnTo>
                <a:close/>
                <a:moveTo>
                  <a:pt x="299" y="197"/>
                </a:moveTo>
                <a:lnTo>
                  <a:pt x="299" y="196"/>
                </a:lnTo>
                <a:lnTo>
                  <a:pt x="299" y="197"/>
                </a:lnTo>
                <a:close/>
                <a:moveTo>
                  <a:pt x="218" y="197"/>
                </a:moveTo>
                <a:lnTo>
                  <a:pt x="218" y="196"/>
                </a:lnTo>
                <a:lnTo>
                  <a:pt x="218" y="197"/>
                </a:lnTo>
                <a:close/>
                <a:moveTo>
                  <a:pt x="222" y="195"/>
                </a:moveTo>
                <a:lnTo>
                  <a:pt x="220" y="195"/>
                </a:lnTo>
                <a:lnTo>
                  <a:pt x="220" y="193"/>
                </a:lnTo>
                <a:lnTo>
                  <a:pt x="222" y="193"/>
                </a:lnTo>
                <a:lnTo>
                  <a:pt x="222" y="195"/>
                </a:lnTo>
                <a:close/>
                <a:moveTo>
                  <a:pt x="223" y="193"/>
                </a:moveTo>
                <a:lnTo>
                  <a:pt x="223" y="192"/>
                </a:lnTo>
                <a:lnTo>
                  <a:pt x="223" y="193"/>
                </a:lnTo>
                <a:close/>
                <a:moveTo>
                  <a:pt x="291" y="193"/>
                </a:moveTo>
                <a:lnTo>
                  <a:pt x="290" y="193"/>
                </a:lnTo>
                <a:lnTo>
                  <a:pt x="290" y="195"/>
                </a:lnTo>
                <a:lnTo>
                  <a:pt x="288" y="193"/>
                </a:lnTo>
                <a:lnTo>
                  <a:pt x="287" y="193"/>
                </a:lnTo>
                <a:lnTo>
                  <a:pt x="286" y="192"/>
                </a:lnTo>
                <a:lnTo>
                  <a:pt x="286" y="191"/>
                </a:lnTo>
                <a:lnTo>
                  <a:pt x="287" y="191"/>
                </a:lnTo>
                <a:lnTo>
                  <a:pt x="287" y="192"/>
                </a:lnTo>
                <a:lnTo>
                  <a:pt x="288" y="192"/>
                </a:lnTo>
                <a:lnTo>
                  <a:pt x="291" y="192"/>
                </a:lnTo>
                <a:lnTo>
                  <a:pt x="291" y="193"/>
                </a:lnTo>
                <a:close/>
                <a:moveTo>
                  <a:pt x="457" y="191"/>
                </a:moveTo>
                <a:lnTo>
                  <a:pt x="457" y="189"/>
                </a:lnTo>
                <a:lnTo>
                  <a:pt x="457" y="191"/>
                </a:lnTo>
                <a:close/>
                <a:moveTo>
                  <a:pt x="464" y="189"/>
                </a:moveTo>
                <a:lnTo>
                  <a:pt x="464" y="188"/>
                </a:lnTo>
                <a:lnTo>
                  <a:pt x="465" y="189"/>
                </a:lnTo>
                <a:lnTo>
                  <a:pt x="464" y="189"/>
                </a:lnTo>
                <a:close/>
                <a:moveTo>
                  <a:pt x="227" y="189"/>
                </a:moveTo>
                <a:lnTo>
                  <a:pt x="225" y="189"/>
                </a:lnTo>
                <a:lnTo>
                  <a:pt x="225" y="188"/>
                </a:lnTo>
                <a:lnTo>
                  <a:pt x="227" y="189"/>
                </a:lnTo>
                <a:close/>
                <a:moveTo>
                  <a:pt x="250" y="189"/>
                </a:moveTo>
                <a:lnTo>
                  <a:pt x="249" y="189"/>
                </a:lnTo>
                <a:lnTo>
                  <a:pt x="249" y="188"/>
                </a:lnTo>
                <a:lnTo>
                  <a:pt x="250" y="188"/>
                </a:lnTo>
                <a:lnTo>
                  <a:pt x="250" y="189"/>
                </a:lnTo>
                <a:close/>
                <a:moveTo>
                  <a:pt x="290" y="189"/>
                </a:moveTo>
                <a:lnTo>
                  <a:pt x="288" y="188"/>
                </a:lnTo>
                <a:lnTo>
                  <a:pt x="290" y="188"/>
                </a:lnTo>
                <a:lnTo>
                  <a:pt x="290" y="189"/>
                </a:lnTo>
                <a:close/>
                <a:moveTo>
                  <a:pt x="347" y="188"/>
                </a:moveTo>
                <a:lnTo>
                  <a:pt x="346" y="188"/>
                </a:lnTo>
                <a:lnTo>
                  <a:pt x="346" y="187"/>
                </a:lnTo>
                <a:lnTo>
                  <a:pt x="347" y="187"/>
                </a:lnTo>
                <a:lnTo>
                  <a:pt x="349" y="187"/>
                </a:lnTo>
                <a:lnTo>
                  <a:pt x="347" y="188"/>
                </a:lnTo>
                <a:close/>
                <a:moveTo>
                  <a:pt x="249" y="187"/>
                </a:moveTo>
                <a:lnTo>
                  <a:pt x="249" y="188"/>
                </a:lnTo>
                <a:lnTo>
                  <a:pt x="249" y="187"/>
                </a:lnTo>
                <a:close/>
                <a:moveTo>
                  <a:pt x="229" y="187"/>
                </a:moveTo>
                <a:lnTo>
                  <a:pt x="228" y="187"/>
                </a:lnTo>
                <a:lnTo>
                  <a:pt x="228" y="185"/>
                </a:lnTo>
                <a:lnTo>
                  <a:pt x="229" y="185"/>
                </a:lnTo>
                <a:lnTo>
                  <a:pt x="229" y="187"/>
                </a:lnTo>
                <a:close/>
                <a:moveTo>
                  <a:pt x="271" y="185"/>
                </a:moveTo>
                <a:lnTo>
                  <a:pt x="270" y="187"/>
                </a:lnTo>
                <a:lnTo>
                  <a:pt x="270" y="185"/>
                </a:lnTo>
                <a:lnTo>
                  <a:pt x="271" y="184"/>
                </a:lnTo>
                <a:lnTo>
                  <a:pt x="271" y="185"/>
                </a:lnTo>
                <a:close/>
                <a:moveTo>
                  <a:pt x="277" y="184"/>
                </a:moveTo>
                <a:lnTo>
                  <a:pt x="277" y="185"/>
                </a:lnTo>
                <a:lnTo>
                  <a:pt x="275" y="185"/>
                </a:lnTo>
                <a:lnTo>
                  <a:pt x="277" y="184"/>
                </a:lnTo>
                <a:close/>
                <a:moveTo>
                  <a:pt x="211" y="185"/>
                </a:moveTo>
                <a:lnTo>
                  <a:pt x="210" y="185"/>
                </a:lnTo>
                <a:lnTo>
                  <a:pt x="211" y="184"/>
                </a:lnTo>
                <a:lnTo>
                  <a:pt x="211" y="185"/>
                </a:lnTo>
                <a:close/>
                <a:moveTo>
                  <a:pt x="339" y="185"/>
                </a:moveTo>
                <a:lnTo>
                  <a:pt x="339" y="184"/>
                </a:lnTo>
                <a:lnTo>
                  <a:pt x="339" y="185"/>
                </a:lnTo>
                <a:close/>
                <a:moveTo>
                  <a:pt x="462" y="184"/>
                </a:moveTo>
                <a:lnTo>
                  <a:pt x="461" y="184"/>
                </a:lnTo>
                <a:lnTo>
                  <a:pt x="462" y="184"/>
                </a:lnTo>
                <a:close/>
                <a:moveTo>
                  <a:pt x="258" y="184"/>
                </a:moveTo>
                <a:lnTo>
                  <a:pt x="258" y="183"/>
                </a:lnTo>
                <a:lnTo>
                  <a:pt x="260" y="184"/>
                </a:lnTo>
                <a:lnTo>
                  <a:pt x="258" y="184"/>
                </a:lnTo>
                <a:close/>
                <a:moveTo>
                  <a:pt x="254" y="184"/>
                </a:moveTo>
                <a:lnTo>
                  <a:pt x="254" y="183"/>
                </a:lnTo>
                <a:lnTo>
                  <a:pt x="256" y="183"/>
                </a:lnTo>
                <a:lnTo>
                  <a:pt x="256" y="184"/>
                </a:lnTo>
                <a:lnTo>
                  <a:pt x="254" y="184"/>
                </a:lnTo>
                <a:close/>
                <a:moveTo>
                  <a:pt x="451" y="187"/>
                </a:moveTo>
                <a:lnTo>
                  <a:pt x="449" y="187"/>
                </a:lnTo>
                <a:lnTo>
                  <a:pt x="449" y="185"/>
                </a:lnTo>
                <a:lnTo>
                  <a:pt x="449" y="184"/>
                </a:lnTo>
                <a:lnTo>
                  <a:pt x="451" y="184"/>
                </a:lnTo>
                <a:lnTo>
                  <a:pt x="451" y="183"/>
                </a:lnTo>
                <a:lnTo>
                  <a:pt x="452" y="183"/>
                </a:lnTo>
                <a:lnTo>
                  <a:pt x="452" y="184"/>
                </a:lnTo>
                <a:lnTo>
                  <a:pt x="451" y="185"/>
                </a:lnTo>
                <a:lnTo>
                  <a:pt x="451" y="187"/>
                </a:lnTo>
                <a:close/>
                <a:moveTo>
                  <a:pt x="352" y="185"/>
                </a:moveTo>
                <a:lnTo>
                  <a:pt x="352" y="187"/>
                </a:lnTo>
                <a:lnTo>
                  <a:pt x="351" y="187"/>
                </a:lnTo>
                <a:lnTo>
                  <a:pt x="350" y="187"/>
                </a:lnTo>
                <a:lnTo>
                  <a:pt x="349" y="185"/>
                </a:lnTo>
                <a:lnTo>
                  <a:pt x="349" y="184"/>
                </a:lnTo>
                <a:lnTo>
                  <a:pt x="349" y="183"/>
                </a:lnTo>
                <a:lnTo>
                  <a:pt x="350" y="183"/>
                </a:lnTo>
                <a:lnTo>
                  <a:pt x="351" y="184"/>
                </a:lnTo>
                <a:lnTo>
                  <a:pt x="351" y="185"/>
                </a:lnTo>
                <a:lnTo>
                  <a:pt x="352" y="185"/>
                </a:lnTo>
                <a:close/>
                <a:moveTo>
                  <a:pt x="273" y="184"/>
                </a:moveTo>
                <a:lnTo>
                  <a:pt x="271" y="184"/>
                </a:lnTo>
                <a:lnTo>
                  <a:pt x="271" y="183"/>
                </a:lnTo>
                <a:lnTo>
                  <a:pt x="273" y="183"/>
                </a:lnTo>
                <a:lnTo>
                  <a:pt x="274" y="183"/>
                </a:lnTo>
                <a:lnTo>
                  <a:pt x="273" y="184"/>
                </a:lnTo>
                <a:close/>
                <a:moveTo>
                  <a:pt x="288" y="183"/>
                </a:moveTo>
                <a:lnTo>
                  <a:pt x="287" y="183"/>
                </a:lnTo>
                <a:lnTo>
                  <a:pt x="288" y="183"/>
                </a:lnTo>
                <a:close/>
                <a:moveTo>
                  <a:pt x="286" y="183"/>
                </a:moveTo>
                <a:lnTo>
                  <a:pt x="286" y="184"/>
                </a:lnTo>
                <a:lnTo>
                  <a:pt x="286" y="185"/>
                </a:lnTo>
                <a:lnTo>
                  <a:pt x="286" y="187"/>
                </a:lnTo>
                <a:lnTo>
                  <a:pt x="284" y="187"/>
                </a:lnTo>
                <a:lnTo>
                  <a:pt x="284" y="188"/>
                </a:lnTo>
                <a:lnTo>
                  <a:pt x="284" y="189"/>
                </a:lnTo>
                <a:lnTo>
                  <a:pt x="286" y="191"/>
                </a:lnTo>
                <a:lnTo>
                  <a:pt x="284" y="191"/>
                </a:lnTo>
                <a:lnTo>
                  <a:pt x="283" y="189"/>
                </a:lnTo>
                <a:lnTo>
                  <a:pt x="283" y="188"/>
                </a:lnTo>
                <a:lnTo>
                  <a:pt x="283" y="187"/>
                </a:lnTo>
                <a:lnTo>
                  <a:pt x="282" y="185"/>
                </a:lnTo>
                <a:lnTo>
                  <a:pt x="280" y="185"/>
                </a:lnTo>
                <a:lnTo>
                  <a:pt x="282" y="184"/>
                </a:lnTo>
                <a:lnTo>
                  <a:pt x="283" y="184"/>
                </a:lnTo>
                <a:lnTo>
                  <a:pt x="284" y="183"/>
                </a:lnTo>
                <a:lnTo>
                  <a:pt x="286" y="183"/>
                </a:lnTo>
                <a:close/>
                <a:moveTo>
                  <a:pt x="283" y="183"/>
                </a:moveTo>
                <a:lnTo>
                  <a:pt x="282" y="183"/>
                </a:lnTo>
                <a:lnTo>
                  <a:pt x="283" y="183"/>
                </a:lnTo>
                <a:close/>
                <a:moveTo>
                  <a:pt x="339" y="183"/>
                </a:moveTo>
                <a:lnTo>
                  <a:pt x="338" y="183"/>
                </a:lnTo>
                <a:lnTo>
                  <a:pt x="339" y="183"/>
                </a:lnTo>
                <a:close/>
                <a:moveTo>
                  <a:pt x="286" y="183"/>
                </a:moveTo>
                <a:lnTo>
                  <a:pt x="286" y="181"/>
                </a:lnTo>
                <a:lnTo>
                  <a:pt x="286" y="183"/>
                </a:lnTo>
                <a:close/>
                <a:moveTo>
                  <a:pt x="205" y="181"/>
                </a:moveTo>
                <a:lnTo>
                  <a:pt x="205" y="183"/>
                </a:lnTo>
                <a:lnTo>
                  <a:pt x="206" y="183"/>
                </a:lnTo>
                <a:lnTo>
                  <a:pt x="207" y="183"/>
                </a:lnTo>
                <a:lnTo>
                  <a:pt x="207" y="184"/>
                </a:lnTo>
                <a:lnTo>
                  <a:pt x="206" y="184"/>
                </a:lnTo>
                <a:lnTo>
                  <a:pt x="205" y="183"/>
                </a:lnTo>
                <a:lnTo>
                  <a:pt x="205" y="181"/>
                </a:lnTo>
                <a:close/>
                <a:moveTo>
                  <a:pt x="341" y="180"/>
                </a:moveTo>
                <a:lnTo>
                  <a:pt x="341" y="181"/>
                </a:lnTo>
                <a:lnTo>
                  <a:pt x="342" y="181"/>
                </a:lnTo>
                <a:lnTo>
                  <a:pt x="343" y="181"/>
                </a:lnTo>
                <a:lnTo>
                  <a:pt x="343" y="180"/>
                </a:lnTo>
                <a:lnTo>
                  <a:pt x="343" y="181"/>
                </a:lnTo>
                <a:lnTo>
                  <a:pt x="345" y="181"/>
                </a:lnTo>
                <a:lnTo>
                  <a:pt x="346" y="181"/>
                </a:lnTo>
                <a:lnTo>
                  <a:pt x="345" y="183"/>
                </a:lnTo>
                <a:lnTo>
                  <a:pt x="345" y="185"/>
                </a:lnTo>
                <a:lnTo>
                  <a:pt x="345" y="187"/>
                </a:lnTo>
                <a:lnTo>
                  <a:pt x="345" y="188"/>
                </a:lnTo>
                <a:lnTo>
                  <a:pt x="346" y="188"/>
                </a:lnTo>
                <a:lnTo>
                  <a:pt x="345" y="188"/>
                </a:lnTo>
                <a:lnTo>
                  <a:pt x="345" y="189"/>
                </a:lnTo>
                <a:lnTo>
                  <a:pt x="345" y="191"/>
                </a:lnTo>
                <a:lnTo>
                  <a:pt x="345" y="192"/>
                </a:lnTo>
                <a:lnTo>
                  <a:pt x="345" y="193"/>
                </a:lnTo>
                <a:lnTo>
                  <a:pt x="345" y="195"/>
                </a:lnTo>
                <a:lnTo>
                  <a:pt x="345" y="196"/>
                </a:lnTo>
                <a:lnTo>
                  <a:pt x="346" y="197"/>
                </a:lnTo>
                <a:lnTo>
                  <a:pt x="346" y="198"/>
                </a:lnTo>
                <a:lnTo>
                  <a:pt x="346" y="200"/>
                </a:lnTo>
                <a:lnTo>
                  <a:pt x="345" y="200"/>
                </a:lnTo>
                <a:lnTo>
                  <a:pt x="343" y="200"/>
                </a:lnTo>
                <a:lnTo>
                  <a:pt x="343" y="201"/>
                </a:lnTo>
                <a:lnTo>
                  <a:pt x="343" y="200"/>
                </a:lnTo>
                <a:lnTo>
                  <a:pt x="342" y="200"/>
                </a:lnTo>
                <a:lnTo>
                  <a:pt x="342" y="198"/>
                </a:lnTo>
                <a:lnTo>
                  <a:pt x="342" y="197"/>
                </a:lnTo>
                <a:lnTo>
                  <a:pt x="342" y="196"/>
                </a:lnTo>
                <a:lnTo>
                  <a:pt x="341" y="196"/>
                </a:lnTo>
                <a:lnTo>
                  <a:pt x="339" y="196"/>
                </a:lnTo>
                <a:lnTo>
                  <a:pt x="339" y="195"/>
                </a:lnTo>
                <a:lnTo>
                  <a:pt x="339" y="193"/>
                </a:lnTo>
                <a:lnTo>
                  <a:pt x="338" y="192"/>
                </a:lnTo>
                <a:lnTo>
                  <a:pt x="339" y="191"/>
                </a:lnTo>
                <a:lnTo>
                  <a:pt x="339" y="189"/>
                </a:lnTo>
                <a:lnTo>
                  <a:pt x="338" y="188"/>
                </a:lnTo>
                <a:lnTo>
                  <a:pt x="338" y="187"/>
                </a:lnTo>
                <a:lnTo>
                  <a:pt x="339" y="187"/>
                </a:lnTo>
                <a:lnTo>
                  <a:pt x="341" y="187"/>
                </a:lnTo>
                <a:lnTo>
                  <a:pt x="341" y="185"/>
                </a:lnTo>
                <a:lnTo>
                  <a:pt x="339" y="185"/>
                </a:lnTo>
                <a:lnTo>
                  <a:pt x="339" y="184"/>
                </a:lnTo>
                <a:lnTo>
                  <a:pt x="341" y="183"/>
                </a:lnTo>
                <a:lnTo>
                  <a:pt x="341" y="181"/>
                </a:lnTo>
                <a:lnTo>
                  <a:pt x="339" y="181"/>
                </a:lnTo>
                <a:lnTo>
                  <a:pt x="341" y="180"/>
                </a:lnTo>
                <a:close/>
                <a:moveTo>
                  <a:pt x="279" y="180"/>
                </a:moveTo>
                <a:lnTo>
                  <a:pt x="280" y="181"/>
                </a:lnTo>
                <a:lnTo>
                  <a:pt x="280" y="183"/>
                </a:lnTo>
                <a:lnTo>
                  <a:pt x="280" y="181"/>
                </a:lnTo>
                <a:lnTo>
                  <a:pt x="279" y="181"/>
                </a:lnTo>
                <a:lnTo>
                  <a:pt x="278" y="181"/>
                </a:lnTo>
                <a:lnTo>
                  <a:pt x="277" y="181"/>
                </a:lnTo>
                <a:lnTo>
                  <a:pt x="277" y="180"/>
                </a:lnTo>
                <a:lnTo>
                  <a:pt x="278" y="180"/>
                </a:lnTo>
                <a:lnTo>
                  <a:pt x="279" y="180"/>
                </a:lnTo>
                <a:close/>
                <a:moveTo>
                  <a:pt x="341" y="180"/>
                </a:moveTo>
                <a:lnTo>
                  <a:pt x="339" y="180"/>
                </a:lnTo>
                <a:lnTo>
                  <a:pt x="341" y="180"/>
                </a:lnTo>
                <a:close/>
                <a:moveTo>
                  <a:pt x="300" y="180"/>
                </a:moveTo>
                <a:lnTo>
                  <a:pt x="301" y="180"/>
                </a:lnTo>
                <a:lnTo>
                  <a:pt x="303" y="181"/>
                </a:lnTo>
                <a:lnTo>
                  <a:pt x="304" y="181"/>
                </a:lnTo>
                <a:lnTo>
                  <a:pt x="304" y="183"/>
                </a:lnTo>
                <a:lnTo>
                  <a:pt x="304" y="184"/>
                </a:lnTo>
                <a:lnTo>
                  <a:pt x="305" y="184"/>
                </a:lnTo>
                <a:lnTo>
                  <a:pt x="305" y="183"/>
                </a:lnTo>
                <a:lnTo>
                  <a:pt x="307" y="183"/>
                </a:lnTo>
                <a:lnTo>
                  <a:pt x="307" y="184"/>
                </a:lnTo>
                <a:lnTo>
                  <a:pt x="308" y="185"/>
                </a:lnTo>
                <a:lnTo>
                  <a:pt x="308" y="187"/>
                </a:lnTo>
                <a:lnTo>
                  <a:pt x="309" y="188"/>
                </a:lnTo>
                <a:lnTo>
                  <a:pt x="308" y="188"/>
                </a:lnTo>
                <a:lnTo>
                  <a:pt x="308" y="189"/>
                </a:lnTo>
                <a:lnTo>
                  <a:pt x="307" y="189"/>
                </a:lnTo>
                <a:lnTo>
                  <a:pt x="305" y="191"/>
                </a:lnTo>
                <a:lnTo>
                  <a:pt x="304" y="191"/>
                </a:lnTo>
                <a:lnTo>
                  <a:pt x="303" y="191"/>
                </a:lnTo>
                <a:lnTo>
                  <a:pt x="303" y="192"/>
                </a:lnTo>
                <a:lnTo>
                  <a:pt x="303" y="193"/>
                </a:lnTo>
                <a:lnTo>
                  <a:pt x="301" y="195"/>
                </a:lnTo>
                <a:lnTo>
                  <a:pt x="300" y="195"/>
                </a:lnTo>
                <a:lnTo>
                  <a:pt x="299" y="195"/>
                </a:lnTo>
                <a:lnTo>
                  <a:pt x="299" y="196"/>
                </a:lnTo>
                <a:lnTo>
                  <a:pt x="299" y="195"/>
                </a:lnTo>
                <a:lnTo>
                  <a:pt x="297" y="196"/>
                </a:lnTo>
                <a:lnTo>
                  <a:pt x="296" y="196"/>
                </a:lnTo>
                <a:lnTo>
                  <a:pt x="296" y="197"/>
                </a:lnTo>
                <a:lnTo>
                  <a:pt x="295" y="197"/>
                </a:lnTo>
                <a:lnTo>
                  <a:pt x="295" y="196"/>
                </a:lnTo>
                <a:lnTo>
                  <a:pt x="295" y="195"/>
                </a:lnTo>
                <a:lnTo>
                  <a:pt x="294" y="195"/>
                </a:lnTo>
                <a:lnTo>
                  <a:pt x="292" y="195"/>
                </a:lnTo>
                <a:lnTo>
                  <a:pt x="291" y="195"/>
                </a:lnTo>
                <a:lnTo>
                  <a:pt x="291" y="193"/>
                </a:lnTo>
                <a:lnTo>
                  <a:pt x="291" y="192"/>
                </a:lnTo>
                <a:lnTo>
                  <a:pt x="290" y="191"/>
                </a:lnTo>
                <a:lnTo>
                  <a:pt x="291" y="189"/>
                </a:lnTo>
                <a:lnTo>
                  <a:pt x="290" y="189"/>
                </a:lnTo>
                <a:lnTo>
                  <a:pt x="290" y="188"/>
                </a:lnTo>
                <a:lnTo>
                  <a:pt x="290" y="187"/>
                </a:lnTo>
                <a:lnTo>
                  <a:pt x="290" y="188"/>
                </a:lnTo>
                <a:lnTo>
                  <a:pt x="291" y="187"/>
                </a:lnTo>
                <a:lnTo>
                  <a:pt x="291" y="185"/>
                </a:lnTo>
                <a:lnTo>
                  <a:pt x="291" y="184"/>
                </a:lnTo>
                <a:lnTo>
                  <a:pt x="292" y="184"/>
                </a:lnTo>
                <a:lnTo>
                  <a:pt x="292" y="185"/>
                </a:lnTo>
                <a:lnTo>
                  <a:pt x="292" y="187"/>
                </a:lnTo>
                <a:lnTo>
                  <a:pt x="294" y="187"/>
                </a:lnTo>
                <a:lnTo>
                  <a:pt x="295" y="187"/>
                </a:lnTo>
                <a:lnTo>
                  <a:pt x="295" y="188"/>
                </a:lnTo>
                <a:lnTo>
                  <a:pt x="295" y="189"/>
                </a:lnTo>
                <a:lnTo>
                  <a:pt x="296" y="188"/>
                </a:lnTo>
                <a:lnTo>
                  <a:pt x="296" y="187"/>
                </a:lnTo>
                <a:lnTo>
                  <a:pt x="295" y="185"/>
                </a:lnTo>
                <a:lnTo>
                  <a:pt x="296" y="185"/>
                </a:lnTo>
                <a:lnTo>
                  <a:pt x="296" y="184"/>
                </a:lnTo>
                <a:lnTo>
                  <a:pt x="297" y="184"/>
                </a:lnTo>
                <a:lnTo>
                  <a:pt x="297" y="185"/>
                </a:lnTo>
                <a:lnTo>
                  <a:pt x="299" y="185"/>
                </a:lnTo>
                <a:lnTo>
                  <a:pt x="299" y="187"/>
                </a:lnTo>
                <a:lnTo>
                  <a:pt x="299" y="185"/>
                </a:lnTo>
                <a:lnTo>
                  <a:pt x="299" y="184"/>
                </a:lnTo>
                <a:lnTo>
                  <a:pt x="297" y="184"/>
                </a:lnTo>
                <a:lnTo>
                  <a:pt x="299" y="183"/>
                </a:lnTo>
                <a:lnTo>
                  <a:pt x="299" y="184"/>
                </a:lnTo>
                <a:lnTo>
                  <a:pt x="300" y="184"/>
                </a:lnTo>
                <a:lnTo>
                  <a:pt x="301" y="185"/>
                </a:lnTo>
                <a:lnTo>
                  <a:pt x="303" y="187"/>
                </a:lnTo>
                <a:lnTo>
                  <a:pt x="303" y="188"/>
                </a:lnTo>
                <a:lnTo>
                  <a:pt x="304" y="188"/>
                </a:lnTo>
                <a:lnTo>
                  <a:pt x="304" y="187"/>
                </a:lnTo>
                <a:lnTo>
                  <a:pt x="303" y="185"/>
                </a:lnTo>
                <a:lnTo>
                  <a:pt x="303" y="184"/>
                </a:lnTo>
                <a:lnTo>
                  <a:pt x="301" y="181"/>
                </a:lnTo>
                <a:lnTo>
                  <a:pt x="301" y="183"/>
                </a:lnTo>
                <a:lnTo>
                  <a:pt x="300" y="183"/>
                </a:lnTo>
                <a:lnTo>
                  <a:pt x="299" y="181"/>
                </a:lnTo>
                <a:lnTo>
                  <a:pt x="300" y="181"/>
                </a:lnTo>
                <a:lnTo>
                  <a:pt x="299" y="180"/>
                </a:lnTo>
                <a:lnTo>
                  <a:pt x="300" y="179"/>
                </a:lnTo>
                <a:lnTo>
                  <a:pt x="300" y="180"/>
                </a:lnTo>
                <a:close/>
                <a:moveTo>
                  <a:pt x="452" y="180"/>
                </a:moveTo>
                <a:lnTo>
                  <a:pt x="452" y="179"/>
                </a:lnTo>
                <a:lnTo>
                  <a:pt x="453" y="179"/>
                </a:lnTo>
                <a:lnTo>
                  <a:pt x="453" y="180"/>
                </a:lnTo>
                <a:lnTo>
                  <a:pt x="452" y="180"/>
                </a:lnTo>
                <a:close/>
                <a:moveTo>
                  <a:pt x="301" y="180"/>
                </a:moveTo>
                <a:lnTo>
                  <a:pt x="300" y="180"/>
                </a:lnTo>
                <a:lnTo>
                  <a:pt x="300" y="179"/>
                </a:lnTo>
                <a:lnTo>
                  <a:pt x="301" y="179"/>
                </a:lnTo>
                <a:lnTo>
                  <a:pt x="301" y="180"/>
                </a:lnTo>
                <a:close/>
                <a:moveTo>
                  <a:pt x="459" y="181"/>
                </a:moveTo>
                <a:lnTo>
                  <a:pt x="460" y="183"/>
                </a:lnTo>
                <a:lnTo>
                  <a:pt x="461" y="183"/>
                </a:lnTo>
                <a:lnTo>
                  <a:pt x="461" y="184"/>
                </a:lnTo>
                <a:lnTo>
                  <a:pt x="461" y="185"/>
                </a:lnTo>
                <a:lnTo>
                  <a:pt x="462" y="185"/>
                </a:lnTo>
                <a:lnTo>
                  <a:pt x="462" y="187"/>
                </a:lnTo>
                <a:lnTo>
                  <a:pt x="464" y="188"/>
                </a:lnTo>
                <a:lnTo>
                  <a:pt x="462" y="188"/>
                </a:lnTo>
                <a:lnTo>
                  <a:pt x="461" y="187"/>
                </a:lnTo>
                <a:lnTo>
                  <a:pt x="461" y="188"/>
                </a:lnTo>
                <a:lnTo>
                  <a:pt x="460" y="188"/>
                </a:lnTo>
                <a:lnTo>
                  <a:pt x="460" y="189"/>
                </a:lnTo>
                <a:lnTo>
                  <a:pt x="459" y="189"/>
                </a:lnTo>
                <a:lnTo>
                  <a:pt x="457" y="188"/>
                </a:lnTo>
                <a:lnTo>
                  <a:pt x="457" y="189"/>
                </a:lnTo>
                <a:lnTo>
                  <a:pt x="456" y="189"/>
                </a:lnTo>
                <a:lnTo>
                  <a:pt x="456" y="188"/>
                </a:lnTo>
                <a:lnTo>
                  <a:pt x="456" y="187"/>
                </a:lnTo>
                <a:lnTo>
                  <a:pt x="455" y="185"/>
                </a:lnTo>
                <a:lnTo>
                  <a:pt x="453" y="185"/>
                </a:lnTo>
                <a:lnTo>
                  <a:pt x="452" y="185"/>
                </a:lnTo>
                <a:lnTo>
                  <a:pt x="452" y="184"/>
                </a:lnTo>
                <a:lnTo>
                  <a:pt x="453" y="184"/>
                </a:lnTo>
                <a:lnTo>
                  <a:pt x="453" y="181"/>
                </a:lnTo>
                <a:lnTo>
                  <a:pt x="452" y="181"/>
                </a:lnTo>
                <a:lnTo>
                  <a:pt x="452" y="180"/>
                </a:lnTo>
                <a:lnTo>
                  <a:pt x="453" y="180"/>
                </a:lnTo>
                <a:lnTo>
                  <a:pt x="455" y="180"/>
                </a:lnTo>
                <a:lnTo>
                  <a:pt x="456" y="180"/>
                </a:lnTo>
                <a:lnTo>
                  <a:pt x="456" y="181"/>
                </a:lnTo>
                <a:lnTo>
                  <a:pt x="457" y="181"/>
                </a:lnTo>
                <a:lnTo>
                  <a:pt x="456" y="180"/>
                </a:lnTo>
                <a:lnTo>
                  <a:pt x="456" y="179"/>
                </a:lnTo>
                <a:lnTo>
                  <a:pt x="457" y="179"/>
                </a:lnTo>
                <a:lnTo>
                  <a:pt x="457" y="180"/>
                </a:lnTo>
                <a:lnTo>
                  <a:pt x="459" y="181"/>
                </a:lnTo>
                <a:close/>
                <a:moveTo>
                  <a:pt x="342" y="180"/>
                </a:moveTo>
                <a:lnTo>
                  <a:pt x="342" y="179"/>
                </a:lnTo>
                <a:lnTo>
                  <a:pt x="342" y="180"/>
                </a:lnTo>
                <a:close/>
                <a:moveTo>
                  <a:pt x="273" y="179"/>
                </a:moveTo>
                <a:lnTo>
                  <a:pt x="274" y="179"/>
                </a:lnTo>
                <a:lnTo>
                  <a:pt x="274" y="180"/>
                </a:lnTo>
                <a:lnTo>
                  <a:pt x="273" y="180"/>
                </a:lnTo>
                <a:lnTo>
                  <a:pt x="273" y="181"/>
                </a:lnTo>
                <a:lnTo>
                  <a:pt x="271" y="181"/>
                </a:lnTo>
                <a:lnTo>
                  <a:pt x="270" y="181"/>
                </a:lnTo>
                <a:lnTo>
                  <a:pt x="270" y="180"/>
                </a:lnTo>
                <a:lnTo>
                  <a:pt x="271" y="180"/>
                </a:lnTo>
                <a:lnTo>
                  <a:pt x="271" y="179"/>
                </a:lnTo>
                <a:lnTo>
                  <a:pt x="273" y="178"/>
                </a:lnTo>
                <a:lnTo>
                  <a:pt x="273" y="179"/>
                </a:lnTo>
                <a:close/>
                <a:moveTo>
                  <a:pt x="284" y="179"/>
                </a:moveTo>
                <a:lnTo>
                  <a:pt x="284" y="178"/>
                </a:lnTo>
                <a:lnTo>
                  <a:pt x="284" y="179"/>
                </a:lnTo>
                <a:close/>
                <a:moveTo>
                  <a:pt x="274" y="178"/>
                </a:moveTo>
                <a:lnTo>
                  <a:pt x="275" y="178"/>
                </a:lnTo>
                <a:lnTo>
                  <a:pt x="274" y="178"/>
                </a:lnTo>
                <a:close/>
                <a:moveTo>
                  <a:pt x="299" y="178"/>
                </a:moveTo>
                <a:lnTo>
                  <a:pt x="297" y="178"/>
                </a:lnTo>
                <a:lnTo>
                  <a:pt x="299" y="178"/>
                </a:lnTo>
                <a:close/>
                <a:moveTo>
                  <a:pt x="277" y="178"/>
                </a:moveTo>
                <a:lnTo>
                  <a:pt x="277" y="176"/>
                </a:lnTo>
                <a:lnTo>
                  <a:pt x="277" y="178"/>
                </a:lnTo>
                <a:close/>
                <a:moveTo>
                  <a:pt x="282" y="178"/>
                </a:moveTo>
                <a:lnTo>
                  <a:pt x="283" y="178"/>
                </a:lnTo>
                <a:lnTo>
                  <a:pt x="283" y="179"/>
                </a:lnTo>
                <a:lnTo>
                  <a:pt x="284" y="179"/>
                </a:lnTo>
                <a:lnTo>
                  <a:pt x="284" y="178"/>
                </a:lnTo>
                <a:lnTo>
                  <a:pt x="286" y="178"/>
                </a:lnTo>
                <a:lnTo>
                  <a:pt x="286" y="179"/>
                </a:lnTo>
                <a:lnTo>
                  <a:pt x="286" y="180"/>
                </a:lnTo>
                <a:lnTo>
                  <a:pt x="286" y="181"/>
                </a:lnTo>
                <a:lnTo>
                  <a:pt x="284" y="181"/>
                </a:lnTo>
                <a:lnTo>
                  <a:pt x="283" y="181"/>
                </a:lnTo>
                <a:lnTo>
                  <a:pt x="283" y="180"/>
                </a:lnTo>
                <a:lnTo>
                  <a:pt x="282" y="179"/>
                </a:lnTo>
                <a:lnTo>
                  <a:pt x="279" y="178"/>
                </a:lnTo>
                <a:lnTo>
                  <a:pt x="280" y="178"/>
                </a:lnTo>
                <a:lnTo>
                  <a:pt x="280" y="176"/>
                </a:lnTo>
                <a:lnTo>
                  <a:pt x="282" y="178"/>
                </a:lnTo>
                <a:close/>
                <a:moveTo>
                  <a:pt x="300" y="179"/>
                </a:moveTo>
                <a:lnTo>
                  <a:pt x="299" y="179"/>
                </a:lnTo>
                <a:lnTo>
                  <a:pt x="299" y="178"/>
                </a:lnTo>
                <a:lnTo>
                  <a:pt x="299" y="176"/>
                </a:lnTo>
                <a:lnTo>
                  <a:pt x="300" y="176"/>
                </a:lnTo>
                <a:lnTo>
                  <a:pt x="300" y="178"/>
                </a:lnTo>
                <a:lnTo>
                  <a:pt x="300" y="179"/>
                </a:lnTo>
                <a:close/>
                <a:moveTo>
                  <a:pt x="271" y="175"/>
                </a:moveTo>
                <a:lnTo>
                  <a:pt x="270" y="175"/>
                </a:lnTo>
                <a:lnTo>
                  <a:pt x="271" y="175"/>
                </a:lnTo>
                <a:close/>
                <a:moveTo>
                  <a:pt x="210" y="174"/>
                </a:moveTo>
                <a:lnTo>
                  <a:pt x="210" y="175"/>
                </a:lnTo>
                <a:lnTo>
                  <a:pt x="210" y="174"/>
                </a:lnTo>
                <a:close/>
                <a:moveTo>
                  <a:pt x="333" y="175"/>
                </a:moveTo>
                <a:lnTo>
                  <a:pt x="332" y="174"/>
                </a:lnTo>
                <a:lnTo>
                  <a:pt x="333" y="174"/>
                </a:lnTo>
                <a:lnTo>
                  <a:pt x="333" y="175"/>
                </a:lnTo>
                <a:close/>
                <a:moveTo>
                  <a:pt x="246" y="172"/>
                </a:moveTo>
                <a:lnTo>
                  <a:pt x="246" y="174"/>
                </a:lnTo>
                <a:lnTo>
                  <a:pt x="245" y="174"/>
                </a:lnTo>
                <a:lnTo>
                  <a:pt x="245" y="172"/>
                </a:lnTo>
                <a:lnTo>
                  <a:pt x="246" y="172"/>
                </a:lnTo>
                <a:close/>
                <a:moveTo>
                  <a:pt x="330" y="171"/>
                </a:moveTo>
                <a:lnTo>
                  <a:pt x="332" y="171"/>
                </a:lnTo>
                <a:lnTo>
                  <a:pt x="330" y="171"/>
                </a:lnTo>
                <a:close/>
                <a:moveTo>
                  <a:pt x="443" y="171"/>
                </a:moveTo>
                <a:lnTo>
                  <a:pt x="443" y="170"/>
                </a:lnTo>
                <a:lnTo>
                  <a:pt x="443" y="171"/>
                </a:lnTo>
                <a:close/>
                <a:moveTo>
                  <a:pt x="388" y="171"/>
                </a:moveTo>
                <a:lnTo>
                  <a:pt x="387" y="171"/>
                </a:lnTo>
                <a:lnTo>
                  <a:pt x="387" y="170"/>
                </a:lnTo>
                <a:lnTo>
                  <a:pt x="385" y="170"/>
                </a:lnTo>
                <a:lnTo>
                  <a:pt x="385" y="168"/>
                </a:lnTo>
                <a:lnTo>
                  <a:pt x="387" y="170"/>
                </a:lnTo>
                <a:lnTo>
                  <a:pt x="388" y="170"/>
                </a:lnTo>
                <a:lnTo>
                  <a:pt x="388" y="171"/>
                </a:lnTo>
                <a:close/>
                <a:moveTo>
                  <a:pt x="203" y="170"/>
                </a:moveTo>
                <a:lnTo>
                  <a:pt x="202" y="170"/>
                </a:lnTo>
                <a:lnTo>
                  <a:pt x="201" y="170"/>
                </a:lnTo>
                <a:lnTo>
                  <a:pt x="201" y="168"/>
                </a:lnTo>
                <a:lnTo>
                  <a:pt x="202" y="167"/>
                </a:lnTo>
                <a:lnTo>
                  <a:pt x="203" y="168"/>
                </a:lnTo>
                <a:lnTo>
                  <a:pt x="205" y="168"/>
                </a:lnTo>
                <a:lnTo>
                  <a:pt x="205" y="170"/>
                </a:lnTo>
                <a:lnTo>
                  <a:pt x="203" y="170"/>
                </a:lnTo>
                <a:close/>
                <a:moveTo>
                  <a:pt x="393" y="168"/>
                </a:moveTo>
                <a:lnTo>
                  <a:pt x="392" y="170"/>
                </a:lnTo>
                <a:lnTo>
                  <a:pt x="393" y="170"/>
                </a:lnTo>
                <a:lnTo>
                  <a:pt x="393" y="171"/>
                </a:lnTo>
                <a:lnTo>
                  <a:pt x="392" y="171"/>
                </a:lnTo>
                <a:lnTo>
                  <a:pt x="390" y="171"/>
                </a:lnTo>
                <a:lnTo>
                  <a:pt x="390" y="170"/>
                </a:lnTo>
                <a:lnTo>
                  <a:pt x="389" y="168"/>
                </a:lnTo>
                <a:lnTo>
                  <a:pt x="390" y="167"/>
                </a:lnTo>
                <a:lnTo>
                  <a:pt x="392" y="168"/>
                </a:lnTo>
                <a:lnTo>
                  <a:pt x="392" y="167"/>
                </a:lnTo>
                <a:lnTo>
                  <a:pt x="393" y="167"/>
                </a:lnTo>
                <a:lnTo>
                  <a:pt x="393" y="168"/>
                </a:lnTo>
                <a:close/>
                <a:moveTo>
                  <a:pt x="396" y="170"/>
                </a:moveTo>
                <a:lnTo>
                  <a:pt x="394" y="168"/>
                </a:lnTo>
                <a:lnTo>
                  <a:pt x="394" y="167"/>
                </a:lnTo>
                <a:lnTo>
                  <a:pt x="396" y="168"/>
                </a:lnTo>
                <a:lnTo>
                  <a:pt x="396" y="170"/>
                </a:lnTo>
                <a:lnTo>
                  <a:pt x="397" y="170"/>
                </a:lnTo>
                <a:lnTo>
                  <a:pt x="396" y="170"/>
                </a:lnTo>
                <a:close/>
                <a:moveTo>
                  <a:pt x="243" y="167"/>
                </a:moveTo>
                <a:lnTo>
                  <a:pt x="243" y="166"/>
                </a:lnTo>
                <a:lnTo>
                  <a:pt x="243" y="167"/>
                </a:lnTo>
                <a:close/>
                <a:moveTo>
                  <a:pt x="236" y="168"/>
                </a:moveTo>
                <a:lnTo>
                  <a:pt x="235" y="168"/>
                </a:lnTo>
                <a:lnTo>
                  <a:pt x="233" y="167"/>
                </a:lnTo>
                <a:lnTo>
                  <a:pt x="235" y="167"/>
                </a:lnTo>
                <a:lnTo>
                  <a:pt x="235" y="166"/>
                </a:lnTo>
                <a:lnTo>
                  <a:pt x="236" y="166"/>
                </a:lnTo>
                <a:lnTo>
                  <a:pt x="236" y="167"/>
                </a:lnTo>
                <a:lnTo>
                  <a:pt x="236" y="168"/>
                </a:lnTo>
                <a:close/>
                <a:moveTo>
                  <a:pt x="269" y="166"/>
                </a:moveTo>
                <a:lnTo>
                  <a:pt x="267" y="166"/>
                </a:lnTo>
                <a:lnTo>
                  <a:pt x="267" y="164"/>
                </a:lnTo>
                <a:lnTo>
                  <a:pt x="269" y="164"/>
                </a:lnTo>
                <a:lnTo>
                  <a:pt x="269" y="166"/>
                </a:lnTo>
                <a:close/>
                <a:moveTo>
                  <a:pt x="178" y="166"/>
                </a:moveTo>
                <a:lnTo>
                  <a:pt x="180" y="166"/>
                </a:lnTo>
                <a:lnTo>
                  <a:pt x="180" y="167"/>
                </a:lnTo>
                <a:lnTo>
                  <a:pt x="180" y="168"/>
                </a:lnTo>
                <a:lnTo>
                  <a:pt x="178" y="168"/>
                </a:lnTo>
                <a:lnTo>
                  <a:pt x="177" y="167"/>
                </a:lnTo>
                <a:lnTo>
                  <a:pt x="176" y="167"/>
                </a:lnTo>
                <a:lnTo>
                  <a:pt x="176" y="166"/>
                </a:lnTo>
                <a:lnTo>
                  <a:pt x="174" y="166"/>
                </a:lnTo>
                <a:lnTo>
                  <a:pt x="174" y="164"/>
                </a:lnTo>
                <a:lnTo>
                  <a:pt x="176" y="164"/>
                </a:lnTo>
                <a:lnTo>
                  <a:pt x="177" y="164"/>
                </a:lnTo>
                <a:lnTo>
                  <a:pt x="178" y="164"/>
                </a:lnTo>
                <a:lnTo>
                  <a:pt x="178" y="166"/>
                </a:lnTo>
                <a:close/>
                <a:moveTo>
                  <a:pt x="266" y="164"/>
                </a:moveTo>
                <a:lnTo>
                  <a:pt x="267" y="164"/>
                </a:lnTo>
                <a:lnTo>
                  <a:pt x="266" y="164"/>
                </a:lnTo>
                <a:close/>
                <a:moveTo>
                  <a:pt x="266" y="164"/>
                </a:moveTo>
                <a:lnTo>
                  <a:pt x="266" y="163"/>
                </a:lnTo>
                <a:lnTo>
                  <a:pt x="265" y="163"/>
                </a:lnTo>
                <a:lnTo>
                  <a:pt x="266" y="163"/>
                </a:lnTo>
                <a:lnTo>
                  <a:pt x="266" y="164"/>
                </a:lnTo>
                <a:close/>
                <a:moveTo>
                  <a:pt x="174" y="163"/>
                </a:moveTo>
                <a:lnTo>
                  <a:pt x="173" y="163"/>
                </a:lnTo>
                <a:lnTo>
                  <a:pt x="173" y="162"/>
                </a:lnTo>
                <a:lnTo>
                  <a:pt x="174" y="162"/>
                </a:lnTo>
                <a:lnTo>
                  <a:pt x="174" y="163"/>
                </a:lnTo>
                <a:close/>
                <a:moveTo>
                  <a:pt x="171" y="161"/>
                </a:moveTo>
                <a:lnTo>
                  <a:pt x="169" y="159"/>
                </a:lnTo>
                <a:lnTo>
                  <a:pt x="168" y="159"/>
                </a:lnTo>
                <a:lnTo>
                  <a:pt x="169" y="158"/>
                </a:lnTo>
                <a:lnTo>
                  <a:pt x="171" y="158"/>
                </a:lnTo>
                <a:lnTo>
                  <a:pt x="172" y="159"/>
                </a:lnTo>
                <a:lnTo>
                  <a:pt x="172" y="161"/>
                </a:lnTo>
                <a:lnTo>
                  <a:pt x="171" y="161"/>
                </a:lnTo>
                <a:close/>
                <a:moveTo>
                  <a:pt x="231" y="158"/>
                </a:moveTo>
                <a:lnTo>
                  <a:pt x="229" y="158"/>
                </a:lnTo>
                <a:lnTo>
                  <a:pt x="231" y="158"/>
                </a:lnTo>
                <a:close/>
                <a:moveTo>
                  <a:pt x="178" y="157"/>
                </a:moveTo>
                <a:lnTo>
                  <a:pt x="180" y="157"/>
                </a:lnTo>
                <a:lnTo>
                  <a:pt x="180" y="158"/>
                </a:lnTo>
                <a:lnTo>
                  <a:pt x="181" y="158"/>
                </a:lnTo>
                <a:lnTo>
                  <a:pt x="180" y="158"/>
                </a:lnTo>
                <a:lnTo>
                  <a:pt x="178" y="158"/>
                </a:lnTo>
                <a:lnTo>
                  <a:pt x="177" y="158"/>
                </a:lnTo>
                <a:lnTo>
                  <a:pt x="177" y="157"/>
                </a:lnTo>
                <a:lnTo>
                  <a:pt x="176" y="157"/>
                </a:lnTo>
                <a:lnTo>
                  <a:pt x="176" y="155"/>
                </a:lnTo>
                <a:lnTo>
                  <a:pt x="177" y="154"/>
                </a:lnTo>
                <a:lnTo>
                  <a:pt x="178" y="155"/>
                </a:lnTo>
                <a:lnTo>
                  <a:pt x="178" y="157"/>
                </a:lnTo>
                <a:close/>
                <a:moveTo>
                  <a:pt x="176" y="157"/>
                </a:moveTo>
                <a:lnTo>
                  <a:pt x="174" y="157"/>
                </a:lnTo>
                <a:lnTo>
                  <a:pt x="173" y="155"/>
                </a:lnTo>
                <a:lnTo>
                  <a:pt x="173" y="154"/>
                </a:lnTo>
                <a:lnTo>
                  <a:pt x="174" y="154"/>
                </a:lnTo>
                <a:lnTo>
                  <a:pt x="174" y="155"/>
                </a:lnTo>
                <a:lnTo>
                  <a:pt x="176" y="157"/>
                </a:lnTo>
                <a:close/>
                <a:moveTo>
                  <a:pt x="173" y="155"/>
                </a:moveTo>
                <a:lnTo>
                  <a:pt x="172" y="155"/>
                </a:lnTo>
                <a:lnTo>
                  <a:pt x="172" y="154"/>
                </a:lnTo>
                <a:lnTo>
                  <a:pt x="173" y="154"/>
                </a:lnTo>
                <a:lnTo>
                  <a:pt x="173" y="155"/>
                </a:lnTo>
                <a:close/>
                <a:moveTo>
                  <a:pt x="430" y="153"/>
                </a:moveTo>
                <a:lnTo>
                  <a:pt x="431" y="154"/>
                </a:lnTo>
                <a:lnTo>
                  <a:pt x="431" y="155"/>
                </a:lnTo>
                <a:lnTo>
                  <a:pt x="431" y="157"/>
                </a:lnTo>
                <a:lnTo>
                  <a:pt x="432" y="158"/>
                </a:lnTo>
                <a:lnTo>
                  <a:pt x="434" y="159"/>
                </a:lnTo>
                <a:lnTo>
                  <a:pt x="435" y="159"/>
                </a:lnTo>
                <a:lnTo>
                  <a:pt x="435" y="161"/>
                </a:lnTo>
                <a:lnTo>
                  <a:pt x="436" y="161"/>
                </a:lnTo>
                <a:lnTo>
                  <a:pt x="436" y="162"/>
                </a:lnTo>
                <a:lnTo>
                  <a:pt x="438" y="162"/>
                </a:lnTo>
                <a:lnTo>
                  <a:pt x="438" y="163"/>
                </a:lnTo>
                <a:lnTo>
                  <a:pt x="439" y="163"/>
                </a:lnTo>
                <a:lnTo>
                  <a:pt x="439" y="164"/>
                </a:lnTo>
                <a:lnTo>
                  <a:pt x="439" y="166"/>
                </a:lnTo>
                <a:lnTo>
                  <a:pt x="440" y="167"/>
                </a:lnTo>
                <a:lnTo>
                  <a:pt x="440" y="166"/>
                </a:lnTo>
                <a:lnTo>
                  <a:pt x="440" y="167"/>
                </a:lnTo>
                <a:lnTo>
                  <a:pt x="441" y="167"/>
                </a:lnTo>
                <a:lnTo>
                  <a:pt x="441" y="168"/>
                </a:lnTo>
                <a:lnTo>
                  <a:pt x="443" y="168"/>
                </a:lnTo>
                <a:lnTo>
                  <a:pt x="443" y="170"/>
                </a:lnTo>
                <a:lnTo>
                  <a:pt x="441" y="170"/>
                </a:lnTo>
                <a:lnTo>
                  <a:pt x="441" y="171"/>
                </a:lnTo>
                <a:lnTo>
                  <a:pt x="443" y="172"/>
                </a:lnTo>
                <a:lnTo>
                  <a:pt x="443" y="171"/>
                </a:lnTo>
                <a:lnTo>
                  <a:pt x="444" y="171"/>
                </a:lnTo>
                <a:lnTo>
                  <a:pt x="444" y="172"/>
                </a:lnTo>
                <a:lnTo>
                  <a:pt x="444" y="174"/>
                </a:lnTo>
                <a:lnTo>
                  <a:pt x="445" y="174"/>
                </a:lnTo>
                <a:lnTo>
                  <a:pt x="445" y="175"/>
                </a:lnTo>
                <a:lnTo>
                  <a:pt x="445" y="176"/>
                </a:lnTo>
                <a:lnTo>
                  <a:pt x="447" y="176"/>
                </a:lnTo>
                <a:lnTo>
                  <a:pt x="445" y="176"/>
                </a:lnTo>
                <a:lnTo>
                  <a:pt x="445" y="180"/>
                </a:lnTo>
                <a:lnTo>
                  <a:pt x="447" y="181"/>
                </a:lnTo>
                <a:lnTo>
                  <a:pt x="445" y="181"/>
                </a:lnTo>
                <a:lnTo>
                  <a:pt x="447" y="183"/>
                </a:lnTo>
                <a:lnTo>
                  <a:pt x="447" y="184"/>
                </a:lnTo>
                <a:lnTo>
                  <a:pt x="447" y="185"/>
                </a:lnTo>
                <a:lnTo>
                  <a:pt x="447" y="188"/>
                </a:lnTo>
                <a:lnTo>
                  <a:pt x="448" y="188"/>
                </a:lnTo>
                <a:lnTo>
                  <a:pt x="449" y="188"/>
                </a:lnTo>
                <a:lnTo>
                  <a:pt x="451" y="188"/>
                </a:lnTo>
                <a:lnTo>
                  <a:pt x="452" y="189"/>
                </a:lnTo>
                <a:lnTo>
                  <a:pt x="452" y="191"/>
                </a:lnTo>
                <a:lnTo>
                  <a:pt x="453" y="191"/>
                </a:lnTo>
                <a:lnTo>
                  <a:pt x="453" y="192"/>
                </a:lnTo>
                <a:lnTo>
                  <a:pt x="452" y="192"/>
                </a:lnTo>
                <a:lnTo>
                  <a:pt x="452" y="193"/>
                </a:lnTo>
                <a:lnTo>
                  <a:pt x="452" y="195"/>
                </a:lnTo>
                <a:lnTo>
                  <a:pt x="453" y="195"/>
                </a:lnTo>
                <a:lnTo>
                  <a:pt x="455" y="196"/>
                </a:lnTo>
                <a:lnTo>
                  <a:pt x="456" y="196"/>
                </a:lnTo>
                <a:lnTo>
                  <a:pt x="456" y="195"/>
                </a:lnTo>
                <a:lnTo>
                  <a:pt x="456" y="193"/>
                </a:lnTo>
                <a:lnTo>
                  <a:pt x="456" y="192"/>
                </a:lnTo>
                <a:lnTo>
                  <a:pt x="457" y="192"/>
                </a:lnTo>
                <a:lnTo>
                  <a:pt x="457" y="191"/>
                </a:lnTo>
                <a:lnTo>
                  <a:pt x="459" y="191"/>
                </a:lnTo>
                <a:lnTo>
                  <a:pt x="459" y="189"/>
                </a:lnTo>
                <a:lnTo>
                  <a:pt x="461" y="189"/>
                </a:lnTo>
                <a:lnTo>
                  <a:pt x="462" y="189"/>
                </a:lnTo>
                <a:lnTo>
                  <a:pt x="462" y="191"/>
                </a:lnTo>
                <a:lnTo>
                  <a:pt x="462" y="192"/>
                </a:lnTo>
                <a:lnTo>
                  <a:pt x="464" y="193"/>
                </a:lnTo>
                <a:lnTo>
                  <a:pt x="462" y="193"/>
                </a:lnTo>
                <a:lnTo>
                  <a:pt x="462" y="195"/>
                </a:lnTo>
                <a:lnTo>
                  <a:pt x="464" y="195"/>
                </a:lnTo>
                <a:lnTo>
                  <a:pt x="464" y="196"/>
                </a:lnTo>
                <a:lnTo>
                  <a:pt x="464" y="197"/>
                </a:lnTo>
                <a:lnTo>
                  <a:pt x="465" y="197"/>
                </a:lnTo>
                <a:lnTo>
                  <a:pt x="465" y="198"/>
                </a:lnTo>
                <a:lnTo>
                  <a:pt x="466" y="198"/>
                </a:lnTo>
                <a:lnTo>
                  <a:pt x="468" y="200"/>
                </a:lnTo>
                <a:lnTo>
                  <a:pt x="468" y="201"/>
                </a:lnTo>
                <a:lnTo>
                  <a:pt x="469" y="201"/>
                </a:lnTo>
                <a:lnTo>
                  <a:pt x="469" y="200"/>
                </a:lnTo>
                <a:lnTo>
                  <a:pt x="470" y="200"/>
                </a:lnTo>
                <a:lnTo>
                  <a:pt x="470" y="204"/>
                </a:lnTo>
                <a:lnTo>
                  <a:pt x="470" y="205"/>
                </a:lnTo>
                <a:lnTo>
                  <a:pt x="472" y="204"/>
                </a:lnTo>
                <a:lnTo>
                  <a:pt x="472" y="202"/>
                </a:lnTo>
                <a:lnTo>
                  <a:pt x="472" y="201"/>
                </a:lnTo>
                <a:lnTo>
                  <a:pt x="472" y="200"/>
                </a:lnTo>
                <a:lnTo>
                  <a:pt x="473" y="200"/>
                </a:lnTo>
                <a:lnTo>
                  <a:pt x="473" y="201"/>
                </a:lnTo>
                <a:lnTo>
                  <a:pt x="473" y="202"/>
                </a:lnTo>
                <a:lnTo>
                  <a:pt x="473" y="204"/>
                </a:lnTo>
                <a:lnTo>
                  <a:pt x="474" y="204"/>
                </a:lnTo>
                <a:lnTo>
                  <a:pt x="474" y="202"/>
                </a:lnTo>
                <a:lnTo>
                  <a:pt x="476" y="202"/>
                </a:lnTo>
                <a:lnTo>
                  <a:pt x="476" y="204"/>
                </a:lnTo>
                <a:lnTo>
                  <a:pt x="476" y="205"/>
                </a:lnTo>
                <a:lnTo>
                  <a:pt x="477" y="205"/>
                </a:lnTo>
                <a:lnTo>
                  <a:pt x="477" y="206"/>
                </a:lnTo>
                <a:lnTo>
                  <a:pt x="476" y="206"/>
                </a:lnTo>
                <a:lnTo>
                  <a:pt x="474" y="208"/>
                </a:lnTo>
                <a:lnTo>
                  <a:pt x="474" y="206"/>
                </a:lnTo>
                <a:lnTo>
                  <a:pt x="473" y="208"/>
                </a:lnTo>
                <a:lnTo>
                  <a:pt x="474" y="208"/>
                </a:lnTo>
                <a:lnTo>
                  <a:pt x="476" y="208"/>
                </a:lnTo>
                <a:lnTo>
                  <a:pt x="477" y="208"/>
                </a:lnTo>
                <a:lnTo>
                  <a:pt x="477" y="209"/>
                </a:lnTo>
                <a:lnTo>
                  <a:pt x="478" y="210"/>
                </a:lnTo>
                <a:lnTo>
                  <a:pt x="477" y="210"/>
                </a:lnTo>
                <a:lnTo>
                  <a:pt x="476" y="210"/>
                </a:lnTo>
                <a:lnTo>
                  <a:pt x="474" y="212"/>
                </a:lnTo>
                <a:lnTo>
                  <a:pt x="473" y="213"/>
                </a:lnTo>
                <a:lnTo>
                  <a:pt x="474" y="213"/>
                </a:lnTo>
                <a:lnTo>
                  <a:pt x="476" y="213"/>
                </a:lnTo>
                <a:lnTo>
                  <a:pt x="477" y="213"/>
                </a:lnTo>
                <a:lnTo>
                  <a:pt x="477" y="216"/>
                </a:lnTo>
                <a:lnTo>
                  <a:pt x="476" y="216"/>
                </a:lnTo>
                <a:lnTo>
                  <a:pt x="476" y="217"/>
                </a:lnTo>
                <a:lnTo>
                  <a:pt x="477" y="217"/>
                </a:lnTo>
                <a:lnTo>
                  <a:pt x="476" y="217"/>
                </a:lnTo>
                <a:lnTo>
                  <a:pt x="476" y="218"/>
                </a:lnTo>
                <a:lnTo>
                  <a:pt x="477" y="218"/>
                </a:lnTo>
                <a:lnTo>
                  <a:pt x="477" y="219"/>
                </a:lnTo>
                <a:lnTo>
                  <a:pt x="477" y="222"/>
                </a:lnTo>
                <a:lnTo>
                  <a:pt x="478" y="222"/>
                </a:lnTo>
                <a:lnTo>
                  <a:pt x="478" y="223"/>
                </a:lnTo>
                <a:lnTo>
                  <a:pt x="478" y="225"/>
                </a:lnTo>
                <a:lnTo>
                  <a:pt x="477" y="226"/>
                </a:lnTo>
                <a:lnTo>
                  <a:pt x="476" y="226"/>
                </a:lnTo>
                <a:lnTo>
                  <a:pt x="476" y="225"/>
                </a:lnTo>
                <a:lnTo>
                  <a:pt x="474" y="225"/>
                </a:lnTo>
                <a:lnTo>
                  <a:pt x="474" y="226"/>
                </a:lnTo>
                <a:lnTo>
                  <a:pt x="473" y="226"/>
                </a:lnTo>
                <a:lnTo>
                  <a:pt x="472" y="226"/>
                </a:lnTo>
                <a:lnTo>
                  <a:pt x="472" y="227"/>
                </a:lnTo>
                <a:lnTo>
                  <a:pt x="474" y="229"/>
                </a:lnTo>
                <a:lnTo>
                  <a:pt x="474" y="230"/>
                </a:lnTo>
                <a:lnTo>
                  <a:pt x="474" y="231"/>
                </a:lnTo>
                <a:lnTo>
                  <a:pt x="476" y="233"/>
                </a:lnTo>
                <a:lnTo>
                  <a:pt x="473" y="233"/>
                </a:lnTo>
                <a:lnTo>
                  <a:pt x="472" y="234"/>
                </a:lnTo>
                <a:lnTo>
                  <a:pt x="473" y="234"/>
                </a:lnTo>
                <a:lnTo>
                  <a:pt x="473" y="235"/>
                </a:lnTo>
                <a:lnTo>
                  <a:pt x="470" y="238"/>
                </a:lnTo>
                <a:lnTo>
                  <a:pt x="472" y="238"/>
                </a:lnTo>
                <a:lnTo>
                  <a:pt x="472" y="239"/>
                </a:lnTo>
                <a:lnTo>
                  <a:pt x="470" y="239"/>
                </a:lnTo>
                <a:lnTo>
                  <a:pt x="470" y="240"/>
                </a:lnTo>
                <a:lnTo>
                  <a:pt x="470" y="242"/>
                </a:lnTo>
                <a:lnTo>
                  <a:pt x="472" y="242"/>
                </a:lnTo>
                <a:lnTo>
                  <a:pt x="473" y="242"/>
                </a:lnTo>
                <a:lnTo>
                  <a:pt x="473" y="243"/>
                </a:lnTo>
                <a:lnTo>
                  <a:pt x="472" y="243"/>
                </a:lnTo>
                <a:lnTo>
                  <a:pt x="472" y="244"/>
                </a:lnTo>
                <a:lnTo>
                  <a:pt x="470" y="246"/>
                </a:lnTo>
                <a:lnTo>
                  <a:pt x="472" y="246"/>
                </a:lnTo>
                <a:lnTo>
                  <a:pt x="473" y="246"/>
                </a:lnTo>
                <a:lnTo>
                  <a:pt x="473" y="247"/>
                </a:lnTo>
                <a:lnTo>
                  <a:pt x="474" y="247"/>
                </a:lnTo>
                <a:lnTo>
                  <a:pt x="476" y="247"/>
                </a:lnTo>
                <a:lnTo>
                  <a:pt x="476" y="250"/>
                </a:lnTo>
                <a:lnTo>
                  <a:pt x="474" y="251"/>
                </a:lnTo>
                <a:lnTo>
                  <a:pt x="476" y="251"/>
                </a:lnTo>
                <a:lnTo>
                  <a:pt x="477" y="251"/>
                </a:lnTo>
                <a:lnTo>
                  <a:pt x="477" y="252"/>
                </a:lnTo>
                <a:lnTo>
                  <a:pt x="476" y="252"/>
                </a:lnTo>
                <a:lnTo>
                  <a:pt x="476" y="253"/>
                </a:lnTo>
                <a:lnTo>
                  <a:pt x="474" y="253"/>
                </a:lnTo>
                <a:lnTo>
                  <a:pt x="473" y="253"/>
                </a:lnTo>
                <a:lnTo>
                  <a:pt x="473" y="255"/>
                </a:lnTo>
                <a:lnTo>
                  <a:pt x="472" y="255"/>
                </a:lnTo>
                <a:lnTo>
                  <a:pt x="470" y="255"/>
                </a:lnTo>
                <a:lnTo>
                  <a:pt x="469" y="256"/>
                </a:lnTo>
                <a:lnTo>
                  <a:pt x="468" y="256"/>
                </a:lnTo>
                <a:lnTo>
                  <a:pt x="468" y="255"/>
                </a:lnTo>
                <a:lnTo>
                  <a:pt x="469" y="253"/>
                </a:lnTo>
                <a:lnTo>
                  <a:pt x="468" y="253"/>
                </a:lnTo>
                <a:lnTo>
                  <a:pt x="466" y="253"/>
                </a:lnTo>
                <a:lnTo>
                  <a:pt x="465" y="253"/>
                </a:lnTo>
                <a:lnTo>
                  <a:pt x="464" y="256"/>
                </a:lnTo>
                <a:lnTo>
                  <a:pt x="462" y="256"/>
                </a:lnTo>
                <a:lnTo>
                  <a:pt x="461" y="256"/>
                </a:lnTo>
                <a:lnTo>
                  <a:pt x="461" y="257"/>
                </a:lnTo>
                <a:lnTo>
                  <a:pt x="460" y="257"/>
                </a:lnTo>
                <a:lnTo>
                  <a:pt x="461" y="259"/>
                </a:lnTo>
                <a:lnTo>
                  <a:pt x="461" y="260"/>
                </a:lnTo>
                <a:lnTo>
                  <a:pt x="461" y="261"/>
                </a:lnTo>
                <a:lnTo>
                  <a:pt x="461" y="263"/>
                </a:lnTo>
                <a:lnTo>
                  <a:pt x="461" y="264"/>
                </a:lnTo>
                <a:lnTo>
                  <a:pt x="462" y="265"/>
                </a:lnTo>
                <a:lnTo>
                  <a:pt x="461" y="267"/>
                </a:lnTo>
                <a:lnTo>
                  <a:pt x="461" y="268"/>
                </a:lnTo>
                <a:lnTo>
                  <a:pt x="462" y="268"/>
                </a:lnTo>
                <a:lnTo>
                  <a:pt x="461" y="268"/>
                </a:lnTo>
                <a:lnTo>
                  <a:pt x="461" y="269"/>
                </a:lnTo>
                <a:lnTo>
                  <a:pt x="460" y="269"/>
                </a:lnTo>
                <a:lnTo>
                  <a:pt x="460" y="270"/>
                </a:lnTo>
                <a:lnTo>
                  <a:pt x="461" y="272"/>
                </a:lnTo>
                <a:lnTo>
                  <a:pt x="461" y="273"/>
                </a:lnTo>
                <a:lnTo>
                  <a:pt x="459" y="273"/>
                </a:lnTo>
                <a:lnTo>
                  <a:pt x="459" y="274"/>
                </a:lnTo>
                <a:lnTo>
                  <a:pt x="459" y="276"/>
                </a:lnTo>
                <a:lnTo>
                  <a:pt x="457" y="276"/>
                </a:lnTo>
                <a:lnTo>
                  <a:pt x="457" y="277"/>
                </a:lnTo>
                <a:lnTo>
                  <a:pt x="459" y="277"/>
                </a:lnTo>
                <a:lnTo>
                  <a:pt x="459" y="278"/>
                </a:lnTo>
                <a:lnTo>
                  <a:pt x="460" y="278"/>
                </a:lnTo>
                <a:lnTo>
                  <a:pt x="461" y="278"/>
                </a:lnTo>
                <a:lnTo>
                  <a:pt x="460" y="280"/>
                </a:lnTo>
                <a:lnTo>
                  <a:pt x="459" y="280"/>
                </a:lnTo>
                <a:lnTo>
                  <a:pt x="459" y="278"/>
                </a:lnTo>
                <a:lnTo>
                  <a:pt x="457" y="278"/>
                </a:lnTo>
                <a:lnTo>
                  <a:pt x="456" y="277"/>
                </a:lnTo>
                <a:lnTo>
                  <a:pt x="455" y="277"/>
                </a:lnTo>
                <a:lnTo>
                  <a:pt x="455" y="278"/>
                </a:lnTo>
                <a:lnTo>
                  <a:pt x="455" y="277"/>
                </a:lnTo>
                <a:lnTo>
                  <a:pt x="455" y="276"/>
                </a:lnTo>
                <a:lnTo>
                  <a:pt x="453" y="276"/>
                </a:lnTo>
                <a:lnTo>
                  <a:pt x="455" y="276"/>
                </a:lnTo>
                <a:lnTo>
                  <a:pt x="455" y="274"/>
                </a:lnTo>
                <a:lnTo>
                  <a:pt x="455" y="273"/>
                </a:lnTo>
                <a:lnTo>
                  <a:pt x="453" y="273"/>
                </a:lnTo>
                <a:lnTo>
                  <a:pt x="453" y="272"/>
                </a:lnTo>
                <a:lnTo>
                  <a:pt x="453" y="270"/>
                </a:lnTo>
                <a:lnTo>
                  <a:pt x="452" y="269"/>
                </a:lnTo>
                <a:lnTo>
                  <a:pt x="451" y="269"/>
                </a:lnTo>
                <a:lnTo>
                  <a:pt x="448" y="269"/>
                </a:lnTo>
                <a:lnTo>
                  <a:pt x="448" y="268"/>
                </a:lnTo>
                <a:lnTo>
                  <a:pt x="447" y="268"/>
                </a:lnTo>
                <a:lnTo>
                  <a:pt x="447" y="269"/>
                </a:lnTo>
                <a:lnTo>
                  <a:pt x="445" y="268"/>
                </a:lnTo>
                <a:lnTo>
                  <a:pt x="443" y="268"/>
                </a:lnTo>
                <a:lnTo>
                  <a:pt x="441" y="268"/>
                </a:lnTo>
                <a:lnTo>
                  <a:pt x="440" y="269"/>
                </a:lnTo>
                <a:lnTo>
                  <a:pt x="439" y="269"/>
                </a:lnTo>
                <a:lnTo>
                  <a:pt x="438" y="269"/>
                </a:lnTo>
                <a:lnTo>
                  <a:pt x="436" y="270"/>
                </a:lnTo>
                <a:lnTo>
                  <a:pt x="435" y="270"/>
                </a:lnTo>
                <a:lnTo>
                  <a:pt x="435" y="272"/>
                </a:lnTo>
                <a:lnTo>
                  <a:pt x="434" y="273"/>
                </a:lnTo>
                <a:lnTo>
                  <a:pt x="434" y="274"/>
                </a:lnTo>
                <a:lnTo>
                  <a:pt x="432" y="274"/>
                </a:lnTo>
                <a:lnTo>
                  <a:pt x="431" y="274"/>
                </a:lnTo>
                <a:lnTo>
                  <a:pt x="432" y="274"/>
                </a:lnTo>
                <a:lnTo>
                  <a:pt x="432" y="276"/>
                </a:lnTo>
                <a:lnTo>
                  <a:pt x="431" y="276"/>
                </a:lnTo>
                <a:lnTo>
                  <a:pt x="430" y="277"/>
                </a:lnTo>
                <a:lnTo>
                  <a:pt x="430" y="278"/>
                </a:lnTo>
                <a:lnTo>
                  <a:pt x="430" y="280"/>
                </a:lnTo>
                <a:lnTo>
                  <a:pt x="430" y="281"/>
                </a:lnTo>
                <a:lnTo>
                  <a:pt x="430" y="282"/>
                </a:lnTo>
                <a:lnTo>
                  <a:pt x="431" y="282"/>
                </a:lnTo>
                <a:lnTo>
                  <a:pt x="431" y="284"/>
                </a:lnTo>
                <a:lnTo>
                  <a:pt x="431" y="285"/>
                </a:lnTo>
                <a:lnTo>
                  <a:pt x="430" y="286"/>
                </a:lnTo>
                <a:lnTo>
                  <a:pt x="428" y="286"/>
                </a:lnTo>
                <a:lnTo>
                  <a:pt x="427" y="285"/>
                </a:lnTo>
                <a:lnTo>
                  <a:pt x="426" y="285"/>
                </a:lnTo>
                <a:lnTo>
                  <a:pt x="424" y="285"/>
                </a:lnTo>
                <a:lnTo>
                  <a:pt x="424" y="284"/>
                </a:lnTo>
                <a:lnTo>
                  <a:pt x="423" y="284"/>
                </a:lnTo>
                <a:lnTo>
                  <a:pt x="422" y="284"/>
                </a:lnTo>
                <a:lnTo>
                  <a:pt x="422" y="282"/>
                </a:lnTo>
                <a:lnTo>
                  <a:pt x="421" y="282"/>
                </a:lnTo>
                <a:lnTo>
                  <a:pt x="421" y="281"/>
                </a:lnTo>
                <a:lnTo>
                  <a:pt x="419" y="281"/>
                </a:lnTo>
                <a:lnTo>
                  <a:pt x="418" y="280"/>
                </a:lnTo>
                <a:lnTo>
                  <a:pt x="418" y="278"/>
                </a:lnTo>
                <a:lnTo>
                  <a:pt x="417" y="278"/>
                </a:lnTo>
                <a:lnTo>
                  <a:pt x="417" y="277"/>
                </a:lnTo>
                <a:lnTo>
                  <a:pt x="415" y="277"/>
                </a:lnTo>
                <a:lnTo>
                  <a:pt x="415" y="276"/>
                </a:lnTo>
                <a:lnTo>
                  <a:pt x="415" y="274"/>
                </a:lnTo>
                <a:lnTo>
                  <a:pt x="414" y="274"/>
                </a:lnTo>
                <a:lnTo>
                  <a:pt x="414" y="273"/>
                </a:lnTo>
                <a:lnTo>
                  <a:pt x="411" y="272"/>
                </a:lnTo>
                <a:lnTo>
                  <a:pt x="410" y="272"/>
                </a:lnTo>
                <a:lnTo>
                  <a:pt x="409" y="270"/>
                </a:lnTo>
                <a:lnTo>
                  <a:pt x="407" y="270"/>
                </a:lnTo>
                <a:lnTo>
                  <a:pt x="406" y="269"/>
                </a:lnTo>
                <a:lnTo>
                  <a:pt x="405" y="268"/>
                </a:lnTo>
                <a:lnTo>
                  <a:pt x="404" y="268"/>
                </a:lnTo>
                <a:lnTo>
                  <a:pt x="404" y="267"/>
                </a:lnTo>
                <a:lnTo>
                  <a:pt x="402" y="267"/>
                </a:lnTo>
                <a:lnTo>
                  <a:pt x="401" y="267"/>
                </a:lnTo>
                <a:lnTo>
                  <a:pt x="400" y="267"/>
                </a:lnTo>
                <a:lnTo>
                  <a:pt x="398" y="267"/>
                </a:lnTo>
                <a:lnTo>
                  <a:pt x="397" y="267"/>
                </a:lnTo>
                <a:lnTo>
                  <a:pt x="396" y="267"/>
                </a:lnTo>
                <a:lnTo>
                  <a:pt x="396" y="268"/>
                </a:lnTo>
                <a:lnTo>
                  <a:pt x="394" y="268"/>
                </a:lnTo>
                <a:lnTo>
                  <a:pt x="394" y="267"/>
                </a:lnTo>
                <a:lnTo>
                  <a:pt x="393" y="267"/>
                </a:lnTo>
                <a:lnTo>
                  <a:pt x="392" y="267"/>
                </a:lnTo>
                <a:lnTo>
                  <a:pt x="392" y="265"/>
                </a:lnTo>
                <a:lnTo>
                  <a:pt x="393" y="264"/>
                </a:lnTo>
                <a:lnTo>
                  <a:pt x="394" y="265"/>
                </a:lnTo>
                <a:lnTo>
                  <a:pt x="394" y="264"/>
                </a:lnTo>
                <a:lnTo>
                  <a:pt x="394" y="263"/>
                </a:lnTo>
                <a:lnTo>
                  <a:pt x="393" y="261"/>
                </a:lnTo>
                <a:lnTo>
                  <a:pt x="393" y="260"/>
                </a:lnTo>
                <a:lnTo>
                  <a:pt x="392" y="260"/>
                </a:lnTo>
                <a:lnTo>
                  <a:pt x="392" y="259"/>
                </a:lnTo>
                <a:lnTo>
                  <a:pt x="390" y="259"/>
                </a:lnTo>
                <a:lnTo>
                  <a:pt x="390" y="257"/>
                </a:lnTo>
                <a:lnTo>
                  <a:pt x="389" y="255"/>
                </a:lnTo>
                <a:lnTo>
                  <a:pt x="388" y="253"/>
                </a:lnTo>
                <a:lnTo>
                  <a:pt x="387" y="252"/>
                </a:lnTo>
                <a:lnTo>
                  <a:pt x="388" y="252"/>
                </a:lnTo>
                <a:lnTo>
                  <a:pt x="389" y="251"/>
                </a:lnTo>
                <a:lnTo>
                  <a:pt x="389" y="252"/>
                </a:lnTo>
                <a:lnTo>
                  <a:pt x="390" y="252"/>
                </a:lnTo>
                <a:lnTo>
                  <a:pt x="390" y="251"/>
                </a:lnTo>
                <a:lnTo>
                  <a:pt x="392" y="250"/>
                </a:lnTo>
                <a:lnTo>
                  <a:pt x="393" y="248"/>
                </a:lnTo>
                <a:lnTo>
                  <a:pt x="394" y="248"/>
                </a:lnTo>
                <a:lnTo>
                  <a:pt x="394" y="247"/>
                </a:lnTo>
                <a:lnTo>
                  <a:pt x="396" y="247"/>
                </a:lnTo>
                <a:lnTo>
                  <a:pt x="396" y="246"/>
                </a:lnTo>
                <a:lnTo>
                  <a:pt x="397" y="246"/>
                </a:lnTo>
                <a:lnTo>
                  <a:pt x="397" y="244"/>
                </a:lnTo>
                <a:lnTo>
                  <a:pt x="398" y="244"/>
                </a:lnTo>
                <a:lnTo>
                  <a:pt x="400" y="246"/>
                </a:lnTo>
                <a:lnTo>
                  <a:pt x="400" y="244"/>
                </a:lnTo>
                <a:lnTo>
                  <a:pt x="401" y="244"/>
                </a:lnTo>
                <a:lnTo>
                  <a:pt x="402" y="244"/>
                </a:lnTo>
                <a:lnTo>
                  <a:pt x="402" y="243"/>
                </a:lnTo>
                <a:lnTo>
                  <a:pt x="404" y="243"/>
                </a:lnTo>
                <a:lnTo>
                  <a:pt x="404" y="242"/>
                </a:lnTo>
                <a:lnTo>
                  <a:pt x="405" y="242"/>
                </a:lnTo>
                <a:lnTo>
                  <a:pt x="405" y="240"/>
                </a:lnTo>
                <a:lnTo>
                  <a:pt x="405" y="239"/>
                </a:lnTo>
                <a:lnTo>
                  <a:pt x="405" y="238"/>
                </a:lnTo>
                <a:lnTo>
                  <a:pt x="406" y="238"/>
                </a:lnTo>
                <a:lnTo>
                  <a:pt x="406" y="236"/>
                </a:lnTo>
                <a:lnTo>
                  <a:pt x="405" y="236"/>
                </a:lnTo>
                <a:lnTo>
                  <a:pt x="405" y="235"/>
                </a:lnTo>
                <a:lnTo>
                  <a:pt x="406" y="235"/>
                </a:lnTo>
                <a:lnTo>
                  <a:pt x="407" y="234"/>
                </a:lnTo>
                <a:lnTo>
                  <a:pt x="409" y="233"/>
                </a:lnTo>
                <a:lnTo>
                  <a:pt x="410" y="233"/>
                </a:lnTo>
                <a:lnTo>
                  <a:pt x="410" y="231"/>
                </a:lnTo>
                <a:lnTo>
                  <a:pt x="411" y="229"/>
                </a:lnTo>
                <a:lnTo>
                  <a:pt x="411" y="226"/>
                </a:lnTo>
                <a:lnTo>
                  <a:pt x="411" y="225"/>
                </a:lnTo>
                <a:lnTo>
                  <a:pt x="411" y="223"/>
                </a:lnTo>
                <a:lnTo>
                  <a:pt x="413" y="223"/>
                </a:lnTo>
                <a:lnTo>
                  <a:pt x="413" y="222"/>
                </a:lnTo>
                <a:lnTo>
                  <a:pt x="413" y="221"/>
                </a:lnTo>
                <a:lnTo>
                  <a:pt x="413" y="219"/>
                </a:lnTo>
                <a:lnTo>
                  <a:pt x="413" y="218"/>
                </a:lnTo>
                <a:lnTo>
                  <a:pt x="413" y="213"/>
                </a:lnTo>
                <a:lnTo>
                  <a:pt x="413" y="212"/>
                </a:lnTo>
                <a:lnTo>
                  <a:pt x="413" y="210"/>
                </a:lnTo>
                <a:lnTo>
                  <a:pt x="413" y="209"/>
                </a:lnTo>
                <a:lnTo>
                  <a:pt x="413" y="208"/>
                </a:lnTo>
                <a:lnTo>
                  <a:pt x="413" y="206"/>
                </a:lnTo>
                <a:lnTo>
                  <a:pt x="413" y="205"/>
                </a:lnTo>
                <a:lnTo>
                  <a:pt x="411" y="205"/>
                </a:lnTo>
                <a:lnTo>
                  <a:pt x="411" y="204"/>
                </a:lnTo>
                <a:lnTo>
                  <a:pt x="411" y="202"/>
                </a:lnTo>
                <a:lnTo>
                  <a:pt x="411" y="201"/>
                </a:lnTo>
                <a:lnTo>
                  <a:pt x="413" y="201"/>
                </a:lnTo>
                <a:lnTo>
                  <a:pt x="413" y="200"/>
                </a:lnTo>
                <a:lnTo>
                  <a:pt x="414" y="200"/>
                </a:lnTo>
                <a:lnTo>
                  <a:pt x="414" y="198"/>
                </a:lnTo>
                <a:lnTo>
                  <a:pt x="414" y="197"/>
                </a:lnTo>
                <a:lnTo>
                  <a:pt x="413" y="197"/>
                </a:lnTo>
                <a:lnTo>
                  <a:pt x="413" y="196"/>
                </a:lnTo>
                <a:lnTo>
                  <a:pt x="414" y="196"/>
                </a:lnTo>
                <a:lnTo>
                  <a:pt x="415" y="196"/>
                </a:lnTo>
                <a:lnTo>
                  <a:pt x="414" y="195"/>
                </a:lnTo>
                <a:lnTo>
                  <a:pt x="414" y="193"/>
                </a:lnTo>
                <a:lnTo>
                  <a:pt x="415" y="193"/>
                </a:lnTo>
                <a:lnTo>
                  <a:pt x="415" y="191"/>
                </a:lnTo>
                <a:lnTo>
                  <a:pt x="415" y="189"/>
                </a:lnTo>
                <a:lnTo>
                  <a:pt x="414" y="189"/>
                </a:lnTo>
                <a:lnTo>
                  <a:pt x="414" y="188"/>
                </a:lnTo>
                <a:lnTo>
                  <a:pt x="414" y="187"/>
                </a:lnTo>
                <a:lnTo>
                  <a:pt x="413" y="185"/>
                </a:lnTo>
                <a:lnTo>
                  <a:pt x="413" y="184"/>
                </a:lnTo>
                <a:lnTo>
                  <a:pt x="411" y="183"/>
                </a:lnTo>
                <a:lnTo>
                  <a:pt x="411" y="181"/>
                </a:lnTo>
                <a:lnTo>
                  <a:pt x="411" y="180"/>
                </a:lnTo>
                <a:lnTo>
                  <a:pt x="411" y="179"/>
                </a:lnTo>
                <a:lnTo>
                  <a:pt x="411" y="178"/>
                </a:lnTo>
                <a:lnTo>
                  <a:pt x="411" y="176"/>
                </a:lnTo>
                <a:lnTo>
                  <a:pt x="411" y="175"/>
                </a:lnTo>
                <a:lnTo>
                  <a:pt x="410" y="175"/>
                </a:lnTo>
                <a:lnTo>
                  <a:pt x="413" y="174"/>
                </a:lnTo>
                <a:lnTo>
                  <a:pt x="413" y="172"/>
                </a:lnTo>
                <a:lnTo>
                  <a:pt x="413" y="171"/>
                </a:lnTo>
                <a:lnTo>
                  <a:pt x="413" y="170"/>
                </a:lnTo>
                <a:lnTo>
                  <a:pt x="411" y="170"/>
                </a:lnTo>
                <a:lnTo>
                  <a:pt x="411" y="168"/>
                </a:lnTo>
                <a:lnTo>
                  <a:pt x="411" y="166"/>
                </a:lnTo>
                <a:lnTo>
                  <a:pt x="410" y="164"/>
                </a:lnTo>
                <a:lnTo>
                  <a:pt x="410" y="163"/>
                </a:lnTo>
                <a:lnTo>
                  <a:pt x="411" y="163"/>
                </a:lnTo>
                <a:lnTo>
                  <a:pt x="411" y="164"/>
                </a:lnTo>
                <a:lnTo>
                  <a:pt x="413" y="164"/>
                </a:lnTo>
                <a:lnTo>
                  <a:pt x="413" y="163"/>
                </a:lnTo>
                <a:lnTo>
                  <a:pt x="410" y="162"/>
                </a:lnTo>
                <a:lnTo>
                  <a:pt x="411" y="161"/>
                </a:lnTo>
                <a:lnTo>
                  <a:pt x="413" y="161"/>
                </a:lnTo>
                <a:lnTo>
                  <a:pt x="414" y="161"/>
                </a:lnTo>
                <a:lnTo>
                  <a:pt x="415" y="161"/>
                </a:lnTo>
                <a:lnTo>
                  <a:pt x="415" y="162"/>
                </a:lnTo>
                <a:lnTo>
                  <a:pt x="417" y="162"/>
                </a:lnTo>
                <a:lnTo>
                  <a:pt x="417" y="163"/>
                </a:lnTo>
                <a:lnTo>
                  <a:pt x="418" y="163"/>
                </a:lnTo>
                <a:lnTo>
                  <a:pt x="419" y="163"/>
                </a:lnTo>
                <a:lnTo>
                  <a:pt x="421" y="163"/>
                </a:lnTo>
                <a:lnTo>
                  <a:pt x="422" y="162"/>
                </a:lnTo>
                <a:lnTo>
                  <a:pt x="422" y="161"/>
                </a:lnTo>
                <a:lnTo>
                  <a:pt x="422" y="159"/>
                </a:lnTo>
                <a:lnTo>
                  <a:pt x="423" y="161"/>
                </a:lnTo>
                <a:lnTo>
                  <a:pt x="424" y="159"/>
                </a:lnTo>
                <a:lnTo>
                  <a:pt x="424" y="157"/>
                </a:lnTo>
                <a:lnTo>
                  <a:pt x="426" y="155"/>
                </a:lnTo>
                <a:lnTo>
                  <a:pt x="427" y="155"/>
                </a:lnTo>
                <a:lnTo>
                  <a:pt x="427" y="154"/>
                </a:lnTo>
                <a:lnTo>
                  <a:pt x="427" y="153"/>
                </a:lnTo>
                <a:lnTo>
                  <a:pt x="428" y="153"/>
                </a:lnTo>
                <a:lnTo>
                  <a:pt x="428" y="151"/>
                </a:lnTo>
                <a:lnTo>
                  <a:pt x="430" y="151"/>
                </a:lnTo>
                <a:lnTo>
                  <a:pt x="430" y="153"/>
                </a:lnTo>
                <a:close/>
                <a:moveTo>
                  <a:pt x="163" y="151"/>
                </a:moveTo>
                <a:lnTo>
                  <a:pt x="163" y="150"/>
                </a:lnTo>
                <a:lnTo>
                  <a:pt x="164" y="151"/>
                </a:lnTo>
                <a:lnTo>
                  <a:pt x="163" y="151"/>
                </a:lnTo>
                <a:close/>
                <a:moveTo>
                  <a:pt x="447" y="150"/>
                </a:moveTo>
                <a:lnTo>
                  <a:pt x="445" y="150"/>
                </a:lnTo>
                <a:lnTo>
                  <a:pt x="447" y="150"/>
                </a:lnTo>
                <a:close/>
                <a:moveTo>
                  <a:pt x="159" y="149"/>
                </a:moveTo>
                <a:lnTo>
                  <a:pt x="159" y="150"/>
                </a:lnTo>
                <a:lnTo>
                  <a:pt x="159" y="149"/>
                </a:lnTo>
                <a:close/>
                <a:moveTo>
                  <a:pt x="222" y="146"/>
                </a:moveTo>
                <a:lnTo>
                  <a:pt x="223" y="146"/>
                </a:lnTo>
                <a:lnTo>
                  <a:pt x="225" y="146"/>
                </a:lnTo>
                <a:lnTo>
                  <a:pt x="227" y="149"/>
                </a:lnTo>
                <a:lnTo>
                  <a:pt x="227" y="150"/>
                </a:lnTo>
                <a:lnTo>
                  <a:pt x="228" y="150"/>
                </a:lnTo>
                <a:lnTo>
                  <a:pt x="228" y="151"/>
                </a:lnTo>
                <a:lnTo>
                  <a:pt x="228" y="153"/>
                </a:lnTo>
                <a:lnTo>
                  <a:pt x="227" y="153"/>
                </a:lnTo>
                <a:lnTo>
                  <a:pt x="227" y="154"/>
                </a:lnTo>
                <a:lnTo>
                  <a:pt x="225" y="155"/>
                </a:lnTo>
                <a:lnTo>
                  <a:pt x="225" y="154"/>
                </a:lnTo>
                <a:lnTo>
                  <a:pt x="225" y="153"/>
                </a:lnTo>
                <a:lnTo>
                  <a:pt x="224" y="153"/>
                </a:lnTo>
                <a:lnTo>
                  <a:pt x="224" y="151"/>
                </a:lnTo>
                <a:lnTo>
                  <a:pt x="224" y="150"/>
                </a:lnTo>
                <a:lnTo>
                  <a:pt x="223" y="149"/>
                </a:lnTo>
                <a:lnTo>
                  <a:pt x="222" y="149"/>
                </a:lnTo>
                <a:lnTo>
                  <a:pt x="220" y="149"/>
                </a:lnTo>
                <a:lnTo>
                  <a:pt x="219" y="147"/>
                </a:lnTo>
                <a:lnTo>
                  <a:pt x="220" y="146"/>
                </a:lnTo>
                <a:lnTo>
                  <a:pt x="222" y="146"/>
                </a:lnTo>
                <a:close/>
                <a:moveTo>
                  <a:pt x="168" y="145"/>
                </a:moveTo>
                <a:lnTo>
                  <a:pt x="168" y="146"/>
                </a:lnTo>
                <a:lnTo>
                  <a:pt x="169" y="146"/>
                </a:lnTo>
                <a:lnTo>
                  <a:pt x="169" y="147"/>
                </a:lnTo>
                <a:lnTo>
                  <a:pt x="169" y="149"/>
                </a:lnTo>
                <a:lnTo>
                  <a:pt x="169" y="151"/>
                </a:lnTo>
                <a:lnTo>
                  <a:pt x="169" y="153"/>
                </a:lnTo>
                <a:lnTo>
                  <a:pt x="168" y="151"/>
                </a:lnTo>
                <a:lnTo>
                  <a:pt x="167" y="150"/>
                </a:lnTo>
                <a:lnTo>
                  <a:pt x="167" y="149"/>
                </a:lnTo>
                <a:lnTo>
                  <a:pt x="165" y="147"/>
                </a:lnTo>
                <a:lnTo>
                  <a:pt x="165" y="146"/>
                </a:lnTo>
                <a:lnTo>
                  <a:pt x="165" y="145"/>
                </a:lnTo>
                <a:lnTo>
                  <a:pt x="168" y="145"/>
                </a:lnTo>
                <a:close/>
                <a:moveTo>
                  <a:pt x="7" y="129"/>
                </a:moveTo>
                <a:lnTo>
                  <a:pt x="6" y="129"/>
                </a:lnTo>
                <a:lnTo>
                  <a:pt x="4" y="129"/>
                </a:lnTo>
                <a:lnTo>
                  <a:pt x="4" y="128"/>
                </a:lnTo>
                <a:lnTo>
                  <a:pt x="6" y="128"/>
                </a:lnTo>
                <a:lnTo>
                  <a:pt x="7" y="129"/>
                </a:lnTo>
                <a:close/>
                <a:moveTo>
                  <a:pt x="143" y="129"/>
                </a:moveTo>
                <a:lnTo>
                  <a:pt x="142" y="129"/>
                </a:lnTo>
                <a:lnTo>
                  <a:pt x="142" y="128"/>
                </a:lnTo>
                <a:lnTo>
                  <a:pt x="143" y="128"/>
                </a:lnTo>
                <a:lnTo>
                  <a:pt x="143" y="129"/>
                </a:lnTo>
                <a:close/>
                <a:moveTo>
                  <a:pt x="138" y="129"/>
                </a:moveTo>
                <a:lnTo>
                  <a:pt x="138" y="130"/>
                </a:lnTo>
                <a:lnTo>
                  <a:pt x="139" y="130"/>
                </a:lnTo>
                <a:lnTo>
                  <a:pt x="139" y="132"/>
                </a:lnTo>
                <a:lnTo>
                  <a:pt x="140" y="132"/>
                </a:lnTo>
                <a:lnTo>
                  <a:pt x="139" y="132"/>
                </a:lnTo>
                <a:lnTo>
                  <a:pt x="139" y="130"/>
                </a:lnTo>
                <a:lnTo>
                  <a:pt x="138" y="130"/>
                </a:lnTo>
                <a:lnTo>
                  <a:pt x="136" y="130"/>
                </a:lnTo>
                <a:lnTo>
                  <a:pt x="135" y="130"/>
                </a:lnTo>
                <a:lnTo>
                  <a:pt x="134" y="130"/>
                </a:lnTo>
                <a:lnTo>
                  <a:pt x="134" y="129"/>
                </a:lnTo>
                <a:lnTo>
                  <a:pt x="134" y="126"/>
                </a:lnTo>
                <a:lnTo>
                  <a:pt x="135" y="126"/>
                </a:lnTo>
                <a:lnTo>
                  <a:pt x="135" y="125"/>
                </a:lnTo>
                <a:lnTo>
                  <a:pt x="136" y="125"/>
                </a:lnTo>
                <a:lnTo>
                  <a:pt x="135" y="126"/>
                </a:lnTo>
                <a:lnTo>
                  <a:pt x="135" y="128"/>
                </a:lnTo>
                <a:lnTo>
                  <a:pt x="136" y="129"/>
                </a:lnTo>
                <a:lnTo>
                  <a:pt x="138" y="129"/>
                </a:lnTo>
                <a:close/>
                <a:moveTo>
                  <a:pt x="71" y="108"/>
                </a:moveTo>
                <a:lnTo>
                  <a:pt x="71" y="109"/>
                </a:lnTo>
                <a:lnTo>
                  <a:pt x="71" y="108"/>
                </a:lnTo>
                <a:close/>
                <a:moveTo>
                  <a:pt x="75" y="106"/>
                </a:moveTo>
                <a:lnTo>
                  <a:pt x="74" y="106"/>
                </a:lnTo>
                <a:lnTo>
                  <a:pt x="74" y="104"/>
                </a:lnTo>
                <a:lnTo>
                  <a:pt x="74" y="103"/>
                </a:lnTo>
                <a:lnTo>
                  <a:pt x="75" y="103"/>
                </a:lnTo>
                <a:lnTo>
                  <a:pt x="75" y="104"/>
                </a:lnTo>
                <a:lnTo>
                  <a:pt x="75" y="106"/>
                </a:lnTo>
                <a:close/>
                <a:moveTo>
                  <a:pt x="61" y="99"/>
                </a:moveTo>
                <a:lnTo>
                  <a:pt x="61" y="100"/>
                </a:lnTo>
                <a:lnTo>
                  <a:pt x="59" y="100"/>
                </a:lnTo>
                <a:lnTo>
                  <a:pt x="59" y="102"/>
                </a:lnTo>
                <a:lnTo>
                  <a:pt x="58" y="102"/>
                </a:lnTo>
                <a:lnTo>
                  <a:pt x="58" y="100"/>
                </a:lnTo>
                <a:lnTo>
                  <a:pt x="58" y="99"/>
                </a:lnTo>
                <a:lnTo>
                  <a:pt x="59" y="99"/>
                </a:lnTo>
                <a:lnTo>
                  <a:pt x="61" y="99"/>
                </a:lnTo>
                <a:close/>
                <a:moveTo>
                  <a:pt x="70" y="100"/>
                </a:moveTo>
                <a:lnTo>
                  <a:pt x="68" y="100"/>
                </a:lnTo>
                <a:lnTo>
                  <a:pt x="68" y="99"/>
                </a:lnTo>
                <a:lnTo>
                  <a:pt x="70" y="99"/>
                </a:lnTo>
                <a:lnTo>
                  <a:pt x="70" y="100"/>
                </a:lnTo>
                <a:close/>
                <a:moveTo>
                  <a:pt x="27" y="98"/>
                </a:moveTo>
                <a:lnTo>
                  <a:pt x="27" y="96"/>
                </a:lnTo>
                <a:lnTo>
                  <a:pt x="28" y="96"/>
                </a:lnTo>
                <a:lnTo>
                  <a:pt x="28" y="98"/>
                </a:lnTo>
                <a:lnTo>
                  <a:pt x="27" y="98"/>
                </a:lnTo>
                <a:close/>
                <a:moveTo>
                  <a:pt x="45" y="95"/>
                </a:moveTo>
                <a:lnTo>
                  <a:pt x="45" y="96"/>
                </a:lnTo>
                <a:lnTo>
                  <a:pt x="45" y="98"/>
                </a:lnTo>
                <a:lnTo>
                  <a:pt x="46" y="98"/>
                </a:lnTo>
                <a:lnTo>
                  <a:pt x="47" y="98"/>
                </a:lnTo>
                <a:lnTo>
                  <a:pt x="49" y="99"/>
                </a:lnTo>
                <a:lnTo>
                  <a:pt x="49" y="98"/>
                </a:lnTo>
                <a:lnTo>
                  <a:pt x="49" y="99"/>
                </a:lnTo>
                <a:lnTo>
                  <a:pt x="50" y="99"/>
                </a:lnTo>
                <a:lnTo>
                  <a:pt x="51" y="99"/>
                </a:lnTo>
                <a:lnTo>
                  <a:pt x="51" y="100"/>
                </a:lnTo>
                <a:lnTo>
                  <a:pt x="53" y="99"/>
                </a:lnTo>
                <a:lnTo>
                  <a:pt x="53" y="100"/>
                </a:lnTo>
                <a:lnTo>
                  <a:pt x="55" y="100"/>
                </a:lnTo>
                <a:lnTo>
                  <a:pt x="55" y="102"/>
                </a:lnTo>
                <a:lnTo>
                  <a:pt x="57" y="100"/>
                </a:lnTo>
                <a:lnTo>
                  <a:pt x="57" y="102"/>
                </a:lnTo>
                <a:lnTo>
                  <a:pt x="58" y="102"/>
                </a:lnTo>
                <a:lnTo>
                  <a:pt x="59" y="102"/>
                </a:lnTo>
                <a:lnTo>
                  <a:pt x="61" y="102"/>
                </a:lnTo>
                <a:lnTo>
                  <a:pt x="62" y="103"/>
                </a:lnTo>
                <a:lnTo>
                  <a:pt x="63" y="103"/>
                </a:lnTo>
                <a:lnTo>
                  <a:pt x="64" y="103"/>
                </a:lnTo>
                <a:lnTo>
                  <a:pt x="64" y="104"/>
                </a:lnTo>
                <a:lnTo>
                  <a:pt x="63" y="104"/>
                </a:lnTo>
                <a:lnTo>
                  <a:pt x="62" y="104"/>
                </a:lnTo>
                <a:lnTo>
                  <a:pt x="62" y="106"/>
                </a:lnTo>
                <a:lnTo>
                  <a:pt x="63" y="107"/>
                </a:lnTo>
                <a:lnTo>
                  <a:pt x="63" y="108"/>
                </a:lnTo>
                <a:lnTo>
                  <a:pt x="64" y="108"/>
                </a:lnTo>
                <a:lnTo>
                  <a:pt x="66" y="108"/>
                </a:lnTo>
                <a:lnTo>
                  <a:pt x="67" y="108"/>
                </a:lnTo>
                <a:lnTo>
                  <a:pt x="68" y="108"/>
                </a:lnTo>
                <a:lnTo>
                  <a:pt x="68" y="106"/>
                </a:lnTo>
                <a:lnTo>
                  <a:pt x="68" y="104"/>
                </a:lnTo>
                <a:lnTo>
                  <a:pt x="68" y="103"/>
                </a:lnTo>
                <a:lnTo>
                  <a:pt x="68" y="102"/>
                </a:lnTo>
                <a:lnTo>
                  <a:pt x="70" y="102"/>
                </a:lnTo>
                <a:lnTo>
                  <a:pt x="70" y="103"/>
                </a:lnTo>
                <a:lnTo>
                  <a:pt x="70" y="104"/>
                </a:lnTo>
                <a:lnTo>
                  <a:pt x="70" y="106"/>
                </a:lnTo>
                <a:lnTo>
                  <a:pt x="71" y="106"/>
                </a:lnTo>
                <a:lnTo>
                  <a:pt x="71" y="107"/>
                </a:lnTo>
                <a:lnTo>
                  <a:pt x="70" y="107"/>
                </a:lnTo>
                <a:lnTo>
                  <a:pt x="70" y="108"/>
                </a:lnTo>
                <a:lnTo>
                  <a:pt x="68" y="109"/>
                </a:lnTo>
                <a:lnTo>
                  <a:pt x="70" y="109"/>
                </a:lnTo>
                <a:lnTo>
                  <a:pt x="71" y="109"/>
                </a:lnTo>
                <a:lnTo>
                  <a:pt x="72" y="111"/>
                </a:lnTo>
                <a:lnTo>
                  <a:pt x="74" y="111"/>
                </a:lnTo>
                <a:lnTo>
                  <a:pt x="74" y="109"/>
                </a:lnTo>
                <a:lnTo>
                  <a:pt x="72" y="109"/>
                </a:lnTo>
                <a:lnTo>
                  <a:pt x="72" y="107"/>
                </a:lnTo>
                <a:lnTo>
                  <a:pt x="72" y="106"/>
                </a:lnTo>
                <a:lnTo>
                  <a:pt x="74" y="106"/>
                </a:lnTo>
                <a:lnTo>
                  <a:pt x="75" y="108"/>
                </a:lnTo>
                <a:lnTo>
                  <a:pt x="75" y="109"/>
                </a:lnTo>
                <a:lnTo>
                  <a:pt x="76" y="109"/>
                </a:lnTo>
                <a:lnTo>
                  <a:pt x="76" y="108"/>
                </a:lnTo>
                <a:lnTo>
                  <a:pt x="76" y="107"/>
                </a:lnTo>
                <a:lnTo>
                  <a:pt x="78" y="107"/>
                </a:lnTo>
                <a:lnTo>
                  <a:pt x="79" y="107"/>
                </a:lnTo>
                <a:lnTo>
                  <a:pt x="79" y="108"/>
                </a:lnTo>
                <a:lnTo>
                  <a:pt x="80" y="109"/>
                </a:lnTo>
                <a:lnTo>
                  <a:pt x="81" y="111"/>
                </a:lnTo>
                <a:lnTo>
                  <a:pt x="83" y="111"/>
                </a:lnTo>
                <a:lnTo>
                  <a:pt x="83" y="109"/>
                </a:lnTo>
                <a:lnTo>
                  <a:pt x="83" y="108"/>
                </a:lnTo>
                <a:lnTo>
                  <a:pt x="81" y="107"/>
                </a:lnTo>
                <a:lnTo>
                  <a:pt x="80" y="106"/>
                </a:lnTo>
                <a:lnTo>
                  <a:pt x="79" y="103"/>
                </a:lnTo>
                <a:lnTo>
                  <a:pt x="79" y="102"/>
                </a:lnTo>
                <a:lnTo>
                  <a:pt x="78" y="100"/>
                </a:lnTo>
                <a:lnTo>
                  <a:pt x="78" y="99"/>
                </a:lnTo>
                <a:lnTo>
                  <a:pt x="78" y="98"/>
                </a:lnTo>
                <a:lnTo>
                  <a:pt x="79" y="98"/>
                </a:lnTo>
                <a:lnTo>
                  <a:pt x="80" y="98"/>
                </a:lnTo>
                <a:lnTo>
                  <a:pt x="81" y="96"/>
                </a:lnTo>
                <a:lnTo>
                  <a:pt x="83" y="96"/>
                </a:lnTo>
                <a:lnTo>
                  <a:pt x="83" y="98"/>
                </a:lnTo>
                <a:lnTo>
                  <a:pt x="83" y="99"/>
                </a:lnTo>
                <a:lnTo>
                  <a:pt x="84" y="98"/>
                </a:lnTo>
                <a:lnTo>
                  <a:pt x="87" y="98"/>
                </a:lnTo>
                <a:lnTo>
                  <a:pt x="88" y="98"/>
                </a:lnTo>
                <a:lnTo>
                  <a:pt x="88" y="99"/>
                </a:lnTo>
                <a:lnTo>
                  <a:pt x="88" y="100"/>
                </a:lnTo>
                <a:lnTo>
                  <a:pt x="88" y="102"/>
                </a:lnTo>
                <a:lnTo>
                  <a:pt x="88" y="103"/>
                </a:lnTo>
                <a:lnTo>
                  <a:pt x="89" y="103"/>
                </a:lnTo>
                <a:lnTo>
                  <a:pt x="91" y="104"/>
                </a:lnTo>
                <a:lnTo>
                  <a:pt x="92" y="104"/>
                </a:lnTo>
                <a:lnTo>
                  <a:pt x="93" y="104"/>
                </a:lnTo>
                <a:lnTo>
                  <a:pt x="95" y="103"/>
                </a:lnTo>
                <a:lnTo>
                  <a:pt x="95" y="100"/>
                </a:lnTo>
                <a:lnTo>
                  <a:pt x="96" y="100"/>
                </a:lnTo>
                <a:lnTo>
                  <a:pt x="97" y="100"/>
                </a:lnTo>
                <a:lnTo>
                  <a:pt x="99" y="100"/>
                </a:lnTo>
                <a:lnTo>
                  <a:pt x="100" y="102"/>
                </a:lnTo>
                <a:lnTo>
                  <a:pt x="101" y="102"/>
                </a:lnTo>
                <a:lnTo>
                  <a:pt x="102" y="103"/>
                </a:lnTo>
                <a:lnTo>
                  <a:pt x="104" y="104"/>
                </a:lnTo>
                <a:lnTo>
                  <a:pt x="104" y="106"/>
                </a:lnTo>
                <a:lnTo>
                  <a:pt x="105" y="106"/>
                </a:lnTo>
                <a:lnTo>
                  <a:pt x="105" y="104"/>
                </a:lnTo>
                <a:lnTo>
                  <a:pt x="106" y="104"/>
                </a:lnTo>
                <a:lnTo>
                  <a:pt x="106" y="107"/>
                </a:lnTo>
                <a:lnTo>
                  <a:pt x="105" y="107"/>
                </a:lnTo>
                <a:lnTo>
                  <a:pt x="105" y="108"/>
                </a:lnTo>
                <a:lnTo>
                  <a:pt x="104" y="108"/>
                </a:lnTo>
                <a:lnTo>
                  <a:pt x="104" y="109"/>
                </a:lnTo>
                <a:lnTo>
                  <a:pt x="105" y="109"/>
                </a:lnTo>
                <a:lnTo>
                  <a:pt x="106" y="111"/>
                </a:lnTo>
                <a:lnTo>
                  <a:pt x="108" y="109"/>
                </a:lnTo>
                <a:lnTo>
                  <a:pt x="109" y="109"/>
                </a:lnTo>
                <a:lnTo>
                  <a:pt x="109" y="111"/>
                </a:lnTo>
                <a:lnTo>
                  <a:pt x="109" y="112"/>
                </a:lnTo>
                <a:lnTo>
                  <a:pt x="110" y="112"/>
                </a:lnTo>
                <a:lnTo>
                  <a:pt x="112" y="112"/>
                </a:lnTo>
                <a:lnTo>
                  <a:pt x="113" y="112"/>
                </a:lnTo>
                <a:lnTo>
                  <a:pt x="113" y="111"/>
                </a:lnTo>
                <a:lnTo>
                  <a:pt x="113" y="109"/>
                </a:lnTo>
                <a:lnTo>
                  <a:pt x="116" y="109"/>
                </a:lnTo>
                <a:lnTo>
                  <a:pt x="117" y="109"/>
                </a:lnTo>
                <a:lnTo>
                  <a:pt x="118" y="111"/>
                </a:lnTo>
                <a:lnTo>
                  <a:pt x="119" y="112"/>
                </a:lnTo>
                <a:lnTo>
                  <a:pt x="121" y="113"/>
                </a:lnTo>
                <a:lnTo>
                  <a:pt x="122" y="113"/>
                </a:lnTo>
                <a:lnTo>
                  <a:pt x="123" y="115"/>
                </a:lnTo>
                <a:lnTo>
                  <a:pt x="123" y="116"/>
                </a:lnTo>
                <a:lnTo>
                  <a:pt x="125" y="116"/>
                </a:lnTo>
                <a:lnTo>
                  <a:pt x="125" y="117"/>
                </a:lnTo>
                <a:lnTo>
                  <a:pt x="126" y="119"/>
                </a:lnTo>
                <a:lnTo>
                  <a:pt x="127" y="121"/>
                </a:lnTo>
                <a:lnTo>
                  <a:pt x="129" y="123"/>
                </a:lnTo>
                <a:lnTo>
                  <a:pt x="130" y="123"/>
                </a:lnTo>
                <a:lnTo>
                  <a:pt x="130" y="124"/>
                </a:lnTo>
                <a:lnTo>
                  <a:pt x="131" y="124"/>
                </a:lnTo>
                <a:lnTo>
                  <a:pt x="133" y="124"/>
                </a:lnTo>
                <a:lnTo>
                  <a:pt x="134" y="124"/>
                </a:lnTo>
                <a:lnTo>
                  <a:pt x="134" y="125"/>
                </a:lnTo>
                <a:lnTo>
                  <a:pt x="133" y="125"/>
                </a:lnTo>
                <a:lnTo>
                  <a:pt x="134" y="126"/>
                </a:lnTo>
                <a:lnTo>
                  <a:pt x="134" y="128"/>
                </a:lnTo>
                <a:lnTo>
                  <a:pt x="134" y="129"/>
                </a:lnTo>
                <a:lnTo>
                  <a:pt x="134" y="130"/>
                </a:lnTo>
                <a:lnTo>
                  <a:pt x="134" y="132"/>
                </a:lnTo>
                <a:lnTo>
                  <a:pt x="135" y="132"/>
                </a:lnTo>
                <a:lnTo>
                  <a:pt x="135" y="130"/>
                </a:lnTo>
                <a:lnTo>
                  <a:pt x="136" y="130"/>
                </a:lnTo>
                <a:lnTo>
                  <a:pt x="138" y="132"/>
                </a:lnTo>
                <a:lnTo>
                  <a:pt x="139" y="132"/>
                </a:lnTo>
                <a:lnTo>
                  <a:pt x="139" y="133"/>
                </a:lnTo>
                <a:lnTo>
                  <a:pt x="140" y="133"/>
                </a:lnTo>
                <a:lnTo>
                  <a:pt x="140" y="134"/>
                </a:lnTo>
                <a:lnTo>
                  <a:pt x="142" y="136"/>
                </a:lnTo>
                <a:lnTo>
                  <a:pt x="143" y="137"/>
                </a:lnTo>
                <a:lnTo>
                  <a:pt x="143" y="138"/>
                </a:lnTo>
                <a:lnTo>
                  <a:pt x="144" y="138"/>
                </a:lnTo>
                <a:lnTo>
                  <a:pt x="144" y="140"/>
                </a:lnTo>
                <a:lnTo>
                  <a:pt x="146" y="141"/>
                </a:lnTo>
                <a:lnTo>
                  <a:pt x="147" y="141"/>
                </a:lnTo>
                <a:lnTo>
                  <a:pt x="148" y="141"/>
                </a:lnTo>
                <a:lnTo>
                  <a:pt x="150" y="141"/>
                </a:lnTo>
                <a:lnTo>
                  <a:pt x="150" y="142"/>
                </a:lnTo>
                <a:lnTo>
                  <a:pt x="150" y="144"/>
                </a:lnTo>
                <a:lnTo>
                  <a:pt x="150" y="145"/>
                </a:lnTo>
                <a:lnTo>
                  <a:pt x="152" y="146"/>
                </a:lnTo>
                <a:lnTo>
                  <a:pt x="153" y="147"/>
                </a:lnTo>
                <a:lnTo>
                  <a:pt x="153" y="149"/>
                </a:lnTo>
                <a:lnTo>
                  <a:pt x="156" y="150"/>
                </a:lnTo>
                <a:lnTo>
                  <a:pt x="155" y="150"/>
                </a:lnTo>
                <a:lnTo>
                  <a:pt x="155" y="151"/>
                </a:lnTo>
                <a:lnTo>
                  <a:pt x="156" y="151"/>
                </a:lnTo>
                <a:lnTo>
                  <a:pt x="157" y="150"/>
                </a:lnTo>
                <a:lnTo>
                  <a:pt x="159" y="150"/>
                </a:lnTo>
                <a:lnTo>
                  <a:pt x="160" y="150"/>
                </a:lnTo>
                <a:lnTo>
                  <a:pt x="160" y="151"/>
                </a:lnTo>
                <a:lnTo>
                  <a:pt x="161" y="151"/>
                </a:lnTo>
                <a:lnTo>
                  <a:pt x="163" y="151"/>
                </a:lnTo>
                <a:lnTo>
                  <a:pt x="164" y="153"/>
                </a:lnTo>
                <a:lnTo>
                  <a:pt x="164" y="155"/>
                </a:lnTo>
                <a:lnTo>
                  <a:pt x="164" y="157"/>
                </a:lnTo>
                <a:lnTo>
                  <a:pt x="164" y="158"/>
                </a:lnTo>
                <a:lnTo>
                  <a:pt x="164" y="159"/>
                </a:lnTo>
                <a:lnTo>
                  <a:pt x="165" y="159"/>
                </a:lnTo>
                <a:lnTo>
                  <a:pt x="164" y="159"/>
                </a:lnTo>
                <a:lnTo>
                  <a:pt x="161" y="159"/>
                </a:lnTo>
                <a:lnTo>
                  <a:pt x="160" y="162"/>
                </a:lnTo>
                <a:lnTo>
                  <a:pt x="160" y="163"/>
                </a:lnTo>
                <a:lnTo>
                  <a:pt x="160" y="164"/>
                </a:lnTo>
                <a:lnTo>
                  <a:pt x="160" y="166"/>
                </a:lnTo>
                <a:lnTo>
                  <a:pt x="160" y="167"/>
                </a:lnTo>
                <a:lnTo>
                  <a:pt x="160" y="168"/>
                </a:lnTo>
                <a:lnTo>
                  <a:pt x="161" y="168"/>
                </a:lnTo>
                <a:lnTo>
                  <a:pt x="161" y="170"/>
                </a:lnTo>
                <a:lnTo>
                  <a:pt x="163" y="170"/>
                </a:lnTo>
                <a:lnTo>
                  <a:pt x="163" y="171"/>
                </a:lnTo>
                <a:lnTo>
                  <a:pt x="164" y="172"/>
                </a:lnTo>
                <a:lnTo>
                  <a:pt x="164" y="174"/>
                </a:lnTo>
                <a:lnTo>
                  <a:pt x="165" y="174"/>
                </a:lnTo>
                <a:lnTo>
                  <a:pt x="165" y="175"/>
                </a:lnTo>
                <a:lnTo>
                  <a:pt x="165" y="176"/>
                </a:lnTo>
                <a:lnTo>
                  <a:pt x="167" y="176"/>
                </a:lnTo>
                <a:lnTo>
                  <a:pt x="168" y="178"/>
                </a:lnTo>
                <a:lnTo>
                  <a:pt x="169" y="178"/>
                </a:lnTo>
                <a:lnTo>
                  <a:pt x="171" y="178"/>
                </a:lnTo>
                <a:lnTo>
                  <a:pt x="172" y="179"/>
                </a:lnTo>
                <a:lnTo>
                  <a:pt x="173" y="179"/>
                </a:lnTo>
                <a:lnTo>
                  <a:pt x="173" y="180"/>
                </a:lnTo>
                <a:lnTo>
                  <a:pt x="173" y="181"/>
                </a:lnTo>
                <a:lnTo>
                  <a:pt x="173" y="183"/>
                </a:lnTo>
                <a:lnTo>
                  <a:pt x="173" y="184"/>
                </a:lnTo>
                <a:lnTo>
                  <a:pt x="172" y="185"/>
                </a:lnTo>
                <a:lnTo>
                  <a:pt x="173" y="187"/>
                </a:lnTo>
                <a:lnTo>
                  <a:pt x="173" y="188"/>
                </a:lnTo>
                <a:lnTo>
                  <a:pt x="173" y="189"/>
                </a:lnTo>
                <a:lnTo>
                  <a:pt x="173" y="191"/>
                </a:lnTo>
                <a:lnTo>
                  <a:pt x="173" y="192"/>
                </a:lnTo>
                <a:lnTo>
                  <a:pt x="174" y="193"/>
                </a:lnTo>
                <a:lnTo>
                  <a:pt x="174" y="195"/>
                </a:lnTo>
                <a:lnTo>
                  <a:pt x="174" y="196"/>
                </a:lnTo>
                <a:lnTo>
                  <a:pt x="174" y="197"/>
                </a:lnTo>
                <a:lnTo>
                  <a:pt x="174" y="198"/>
                </a:lnTo>
                <a:lnTo>
                  <a:pt x="176" y="198"/>
                </a:lnTo>
                <a:lnTo>
                  <a:pt x="176" y="201"/>
                </a:lnTo>
                <a:lnTo>
                  <a:pt x="174" y="201"/>
                </a:lnTo>
                <a:lnTo>
                  <a:pt x="174" y="202"/>
                </a:lnTo>
                <a:lnTo>
                  <a:pt x="173" y="202"/>
                </a:lnTo>
                <a:lnTo>
                  <a:pt x="173" y="204"/>
                </a:lnTo>
                <a:lnTo>
                  <a:pt x="172" y="205"/>
                </a:lnTo>
                <a:lnTo>
                  <a:pt x="172" y="204"/>
                </a:lnTo>
                <a:lnTo>
                  <a:pt x="171" y="202"/>
                </a:lnTo>
                <a:lnTo>
                  <a:pt x="171" y="204"/>
                </a:lnTo>
                <a:lnTo>
                  <a:pt x="169" y="204"/>
                </a:lnTo>
                <a:lnTo>
                  <a:pt x="169" y="205"/>
                </a:lnTo>
                <a:lnTo>
                  <a:pt x="169" y="206"/>
                </a:lnTo>
                <a:lnTo>
                  <a:pt x="168" y="206"/>
                </a:lnTo>
                <a:lnTo>
                  <a:pt x="168" y="208"/>
                </a:lnTo>
                <a:lnTo>
                  <a:pt x="167" y="209"/>
                </a:lnTo>
                <a:lnTo>
                  <a:pt x="168" y="209"/>
                </a:lnTo>
                <a:lnTo>
                  <a:pt x="168" y="210"/>
                </a:lnTo>
                <a:lnTo>
                  <a:pt x="168" y="212"/>
                </a:lnTo>
                <a:lnTo>
                  <a:pt x="168" y="213"/>
                </a:lnTo>
                <a:lnTo>
                  <a:pt x="167" y="213"/>
                </a:lnTo>
                <a:lnTo>
                  <a:pt x="167" y="214"/>
                </a:lnTo>
                <a:lnTo>
                  <a:pt x="167" y="216"/>
                </a:lnTo>
                <a:lnTo>
                  <a:pt x="165" y="216"/>
                </a:lnTo>
                <a:lnTo>
                  <a:pt x="165" y="217"/>
                </a:lnTo>
                <a:lnTo>
                  <a:pt x="165" y="218"/>
                </a:lnTo>
                <a:lnTo>
                  <a:pt x="164" y="219"/>
                </a:lnTo>
                <a:lnTo>
                  <a:pt x="165" y="219"/>
                </a:lnTo>
                <a:lnTo>
                  <a:pt x="165" y="221"/>
                </a:lnTo>
                <a:lnTo>
                  <a:pt x="164" y="222"/>
                </a:lnTo>
                <a:lnTo>
                  <a:pt x="164" y="223"/>
                </a:lnTo>
                <a:lnTo>
                  <a:pt x="164" y="226"/>
                </a:lnTo>
                <a:lnTo>
                  <a:pt x="164" y="227"/>
                </a:lnTo>
                <a:lnTo>
                  <a:pt x="165" y="229"/>
                </a:lnTo>
                <a:lnTo>
                  <a:pt x="167" y="229"/>
                </a:lnTo>
                <a:lnTo>
                  <a:pt x="168" y="230"/>
                </a:lnTo>
                <a:lnTo>
                  <a:pt x="169" y="230"/>
                </a:lnTo>
                <a:lnTo>
                  <a:pt x="171" y="231"/>
                </a:lnTo>
                <a:lnTo>
                  <a:pt x="172" y="231"/>
                </a:lnTo>
                <a:lnTo>
                  <a:pt x="174" y="233"/>
                </a:lnTo>
                <a:lnTo>
                  <a:pt x="176" y="234"/>
                </a:lnTo>
                <a:lnTo>
                  <a:pt x="177" y="234"/>
                </a:lnTo>
                <a:lnTo>
                  <a:pt x="178" y="235"/>
                </a:lnTo>
                <a:lnTo>
                  <a:pt x="180" y="235"/>
                </a:lnTo>
                <a:lnTo>
                  <a:pt x="180" y="236"/>
                </a:lnTo>
                <a:lnTo>
                  <a:pt x="180" y="238"/>
                </a:lnTo>
                <a:lnTo>
                  <a:pt x="181" y="239"/>
                </a:lnTo>
                <a:lnTo>
                  <a:pt x="181" y="240"/>
                </a:lnTo>
                <a:lnTo>
                  <a:pt x="182" y="240"/>
                </a:lnTo>
                <a:lnTo>
                  <a:pt x="182" y="242"/>
                </a:lnTo>
                <a:lnTo>
                  <a:pt x="181" y="242"/>
                </a:lnTo>
                <a:lnTo>
                  <a:pt x="181" y="243"/>
                </a:lnTo>
                <a:lnTo>
                  <a:pt x="181" y="244"/>
                </a:lnTo>
                <a:lnTo>
                  <a:pt x="180" y="246"/>
                </a:lnTo>
                <a:lnTo>
                  <a:pt x="178" y="247"/>
                </a:lnTo>
                <a:lnTo>
                  <a:pt x="178" y="248"/>
                </a:lnTo>
                <a:lnTo>
                  <a:pt x="180" y="248"/>
                </a:lnTo>
                <a:lnTo>
                  <a:pt x="180" y="247"/>
                </a:lnTo>
                <a:lnTo>
                  <a:pt x="181" y="247"/>
                </a:lnTo>
                <a:lnTo>
                  <a:pt x="181" y="246"/>
                </a:lnTo>
                <a:lnTo>
                  <a:pt x="182" y="246"/>
                </a:lnTo>
                <a:lnTo>
                  <a:pt x="182" y="244"/>
                </a:lnTo>
                <a:lnTo>
                  <a:pt x="182" y="243"/>
                </a:lnTo>
                <a:lnTo>
                  <a:pt x="182" y="242"/>
                </a:lnTo>
                <a:lnTo>
                  <a:pt x="182" y="240"/>
                </a:lnTo>
                <a:lnTo>
                  <a:pt x="182" y="239"/>
                </a:lnTo>
                <a:lnTo>
                  <a:pt x="181" y="238"/>
                </a:lnTo>
                <a:lnTo>
                  <a:pt x="182" y="238"/>
                </a:lnTo>
                <a:lnTo>
                  <a:pt x="182" y="236"/>
                </a:lnTo>
                <a:lnTo>
                  <a:pt x="185" y="236"/>
                </a:lnTo>
                <a:lnTo>
                  <a:pt x="186" y="236"/>
                </a:lnTo>
                <a:lnTo>
                  <a:pt x="188" y="236"/>
                </a:lnTo>
                <a:lnTo>
                  <a:pt x="191" y="236"/>
                </a:lnTo>
                <a:lnTo>
                  <a:pt x="193" y="236"/>
                </a:lnTo>
                <a:lnTo>
                  <a:pt x="194" y="236"/>
                </a:lnTo>
                <a:lnTo>
                  <a:pt x="195" y="236"/>
                </a:lnTo>
                <a:lnTo>
                  <a:pt x="197" y="236"/>
                </a:lnTo>
                <a:lnTo>
                  <a:pt x="198" y="238"/>
                </a:lnTo>
                <a:lnTo>
                  <a:pt x="202" y="238"/>
                </a:lnTo>
                <a:lnTo>
                  <a:pt x="202" y="236"/>
                </a:lnTo>
                <a:lnTo>
                  <a:pt x="205" y="236"/>
                </a:lnTo>
                <a:lnTo>
                  <a:pt x="206" y="236"/>
                </a:lnTo>
                <a:lnTo>
                  <a:pt x="207" y="236"/>
                </a:lnTo>
                <a:lnTo>
                  <a:pt x="208" y="236"/>
                </a:lnTo>
                <a:lnTo>
                  <a:pt x="208" y="235"/>
                </a:lnTo>
                <a:lnTo>
                  <a:pt x="208" y="234"/>
                </a:lnTo>
                <a:lnTo>
                  <a:pt x="210" y="235"/>
                </a:lnTo>
                <a:lnTo>
                  <a:pt x="211" y="235"/>
                </a:lnTo>
                <a:lnTo>
                  <a:pt x="212" y="234"/>
                </a:lnTo>
                <a:lnTo>
                  <a:pt x="214" y="234"/>
                </a:lnTo>
                <a:lnTo>
                  <a:pt x="215" y="233"/>
                </a:lnTo>
                <a:lnTo>
                  <a:pt x="216" y="233"/>
                </a:lnTo>
                <a:lnTo>
                  <a:pt x="216" y="231"/>
                </a:lnTo>
                <a:lnTo>
                  <a:pt x="218" y="231"/>
                </a:lnTo>
                <a:lnTo>
                  <a:pt x="218" y="230"/>
                </a:lnTo>
                <a:lnTo>
                  <a:pt x="219" y="229"/>
                </a:lnTo>
                <a:lnTo>
                  <a:pt x="219" y="227"/>
                </a:lnTo>
                <a:lnTo>
                  <a:pt x="220" y="227"/>
                </a:lnTo>
                <a:lnTo>
                  <a:pt x="220" y="226"/>
                </a:lnTo>
                <a:lnTo>
                  <a:pt x="222" y="226"/>
                </a:lnTo>
                <a:lnTo>
                  <a:pt x="223" y="226"/>
                </a:lnTo>
                <a:lnTo>
                  <a:pt x="224" y="225"/>
                </a:lnTo>
                <a:lnTo>
                  <a:pt x="225" y="223"/>
                </a:lnTo>
                <a:lnTo>
                  <a:pt x="225" y="222"/>
                </a:lnTo>
                <a:lnTo>
                  <a:pt x="227" y="221"/>
                </a:lnTo>
                <a:lnTo>
                  <a:pt x="227" y="219"/>
                </a:lnTo>
                <a:lnTo>
                  <a:pt x="227" y="218"/>
                </a:lnTo>
                <a:lnTo>
                  <a:pt x="227" y="217"/>
                </a:lnTo>
                <a:lnTo>
                  <a:pt x="227" y="214"/>
                </a:lnTo>
                <a:lnTo>
                  <a:pt x="225" y="214"/>
                </a:lnTo>
                <a:lnTo>
                  <a:pt x="225" y="213"/>
                </a:lnTo>
                <a:lnTo>
                  <a:pt x="225" y="212"/>
                </a:lnTo>
                <a:lnTo>
                  <a:pt x="224" y="210"/>
                </a:lnTo>
                <a:lnTo>
                  <a:pt x="224" y="209"/>
                </a:lnTo>
                <a:lnTo>
                  <a:pt x="224" y="208"/>
                </a:lnTo>
                <a:lnTo>
                  <a:pt x="223" y="208"/>
                </a:lnTo>
                <a:lnTo>
                  <a:pt x="223" y="206"/>
                </a:lnTo>
                <a:lnTo>
                  <a:pt x="222" y="206"/>
                </a:lnTo>
                <a:lnTo>
                  <a:pt x="220" y="205"/>
                </a:lnTo>
                <a:lnTo>
                  <a:pt x="220" y="204"/>
                </a:lnTo>
                <a:lnTo>
                  <a:pt x="220" y="202"/>
                </a:lnTo>
                <a:lnTo>
                  <a:pt x="219" y="200"/>
                </a:lnTo>
                <a:lnTo>
                  <a:pt x="219" y="198"/>
                </a:lnTo>
                <a:lnTo>
                  <a:pt x="219" y="197"/>
                </a:lnTo>
                <a:lnTo>
                  <a:pt x="219" y="196"/>
                </a:lnTo>
                <a:lnTo>
                  <a:pt x="220" y="197"/>
                </a:lnTo>
                <a:lnTo>
                  <a:pt x="222" y="197"/>
                </a:lnTo>
                <a:lnTo>
                  <a:pt x="222" y="196"/>
                </a:lnTo>
                <a:lnTo>
                  <a:pt x="223" y="195"/>
                </a:lnTo>
                <a:lnTo>
                  <a:pt x="224" y="195"/>
                </a:lnTo>
                <a:lnTo>
                  <a:pt x="224" y="193"/>
                </a:lnTo>
                <a:lnTo>
                  <a:pt x="225" y="193"/>
                </a:lnTo>
                <a:lnTo>
                  <a:pt x="225" y="192"/>
                </a:lnTo>
                <a:lnTo>
                  <a:pt x="227" y="191"/>
                </a:lnTo>
                <a:lnTo>
                  <a:pt x="227" y="189"/>
                </a:lnTo>
                <a:lnTo>
                  <a:pt x="228" y="189"/>
                </a:lnTo>
                <a:lnTo>
                  <a:pt x="229" y="189"/>
                </a:lnTo>
                <a:lnTo>
                  <a:pt x="229" y="188"/>
                </a:lnTo>
                <a:lnTo>
                  <a:pt x="229" y="187"/>
                </a:lnTo>
                <a:lnTo>
                  <a:pt x="231" y="185"/>
                </a:lnTo>
                <a:lnTo>
                  <a:pt x="231" y="183"/>
                </a:lnTo>
                <a:lnTo>
                  <a:pt x="231" y="181"/>
                </a:lnTo>
                <a:lnTo>
                  <a:pt x="229" y="181"/>
                </a:lnTo>
                <a:lnTo>
                  <a:pt x="229" y="183"/>
                </a:lnTo>
                <a:lnTo>
                  <a:pt x="228" y="183"/>
                </a:lnTo>
                <a:lnTo>
                  <a:pt x="228" y="184"/>
                </a:lnTo>
                <a:lnTo>
                  <a:pt x="228" y="185"/>
                </a:lnTo>
                <a:lnTo>
                  <a:pt x="228" y="184"/>
                </a:lnTo>
                <a:lnTo>
                  <a:pt x="227" y="184"/>
                </a:lnTo>
                <a:lnTo>
                  <a:pt x="227" y="185"/>
                </a:lnTo>
                <a:lnTo>
                  <a:pt x="227" y="187"/>
                </a:lnTo>
                <a:lnTo>
                  <a:pt x="225" y="188"/>
                </a:lnTo>
                <a:lnTo>
                  <a:pt x="225" y="189"/>
                </a:lnTo>
                <a:lnTo>
                  <a:pt x="224" y="189"/>
                </a:lnTo>
                <a:lnTo>
                  <a:pt x="224" y="191"/>
                </a:lnTo>
                <a:lnTo>
                  <a:pt x="224" y="192"/>
                </a:lnTo>
                <a:lnTo>
                  <a:pt x="223" y="191"/>
                </a:lnTo>
                <a:lnTo>
                  <a:pt x="222" y="192"/>
                </a:lnTo>
                <a:lnTo>
                  <a:pt x="220" y="192"/>
                </a:lnTo>
                <a:lnTo>
                  <a:pt x="219" y="191"/>
                </a:lnTo>
                <a:lnTo>
                  <a:pt x="218" y="191"/>
                </a:lnTo>
                <a:lnTo>
                  <a:pt x="216" y="188"/>
                </a:lnTo>
                <a:lnTo>
                  <a:pt x="215" y="188"/>
                </a:lnTo>
                <a:lnTo>
                  <a:pt x="214" y="188"/>
                </a:lnTo>
                <a:lnTo>
                  <a:pt x="214" y="187"/>
                </a:lnTo>
                <a:lnTo>
                  <a:pt x="212" y="187"/>
                </a:lnTo>
                <a:lnTo>
                  <a:pt x="212" y="185"/>
                </a:lnTo>
                <a:lnTo>
                  <a:pt x="214" y="185"/>
                </a:lnTo>
                <a:lnTo>
                  <a:pt x="214" y="184"/>
                </a:lnTo>
                <a:lnTo>
                  <a:pt x="212" y="184"/>
                </a:lnTo>
                <a:lnTo>
                  <a:pt x="211" y="184"/>
                </a:lnTo>
                <a:lnTo>
                  <a:pt x="210" y="184"/>
                </a:lnTo>
                <a:lnTo>
                  <a:pt x="208" y="183"/>
                </a:lnTo>
                <a:lnTo>
                  <a:pt x="207" y="183"/>
                </a:lnTo>
                <a:lnTo>
                  <a:pt x="206" y="183"/>
                </a:lnTo>
                <a:lnTo>
                  <a:pt x="206" y="181"/>
                </a:lnTo>
                <a:lnTo>
                  <a:pt x="207" y="181"/>
                </a:lnTo>
                <a:lnTo>
                  <a:pt x="207" y="180"/>
                </a:lnTo>
                <a:lnTo>
                  <a:pt x="206" y="180"/>
                </a:lnTo>
                <a:lnTo>
                  <a:pt x="206" y="179"/>
                </a:lnTo>
                <a:lnTo>
                  <a:pt x="206" y="178"/>
                </a:lnTo>
                <a:lnTo>
                  <a:pt x="207" y="178"/>
                </a:lnTo>
                <a:lnTo>
                  <a:pt x="207" y="176"/>
                </a:lnTo>
                <a:lnTo>
                  <a:pt x="206" y="176"/>
                </a:lnTo>
                <a:lnTo>
                  <a:pt x="206" y="175"/>
                </a:lnTo>
                <a:lnTo>
                  <a:pt x="206" y="174"/>
                </a:lnTo>
                <a:lnTo>
                  <a:pt x="207" y="174"/>
                </a:lnTo>
                <a:lnTo>
                  <a:pt x="207" y="175"/>
                </a:lnTo>
                <a:lnTo>
                  <a:pt x="208" y="175"/>
                </a:lnTo>
                <a:lnTo>
                  <a:pt x="210" y="175"/>
                </a:lnTo>
                <a:lnTo>
                  <a:pt x="211" y="175"/>
                </a:lnTo>
                <a:lnTo>
                  <a:pt x="212" y="175"/>
                </a:lnTo>
                <a:lnTo>
                  <a:pt x="212" y="174"/>
                </a:lnTo>
                <a:lnTo>
                  <a:pt x="214" y="172"/>
                </a:lnTo>
                <a:lnTo>
                  <a:pt x="212" y="171"/>
                </a:lnTo>
                <a:lnTo>
                  <a:pt x="211" y="171"/>
                </a:lnTo>
                <a:lnTo>
                  <a:pt x="211" y="170"/>
                </a:lnTo>
                <a:lnTo>
                  <a:pt x="210" y="170"/>
                </a:lnTo>
                <a:lnTo>
                  <a:pt x="206" y="170"/>
                </a:lnTo>
                <a:lnTo>
                  <a:pt x="206" y="168"/>
                </a:lnTo>
                <a:lnTo>
                  <a:pt x="207" y="168"/>
                </a:lnTo>
                <a:lnTo>
                  <a:pt x="208" y="167"/>
                </a:lnTo>
                <a:lnTo>
                  <a:pt x="210" y="168"/>
                </a:lnTo>
                <a:lnTo>
                  <a:pt x="211" y="168"/>
                </a:lnTo>
                <a:lnTo>
                  <a:pt x="212" y="168"/>
                </a:lnTo>
                <a:lnTo>
                  <a:pt x="214" y="168"/>
                </a:lnTo>
                <a:lnTo>
                  <a:pt x="215" y="168"/>
                </a:lnTo>
                <a:lnTo>
                  <a:pt x="215" y="167"/>
                </a:lnTo>
                <a:lnTo>
                  <a:pt x="216" y="167"/>
                </a:lnTo>
                <a:lnTo>
                  <a:pt x="216" y="164"/>
                </a:lnTo>
                <a:lnTo>
                  <a:pt x="216" y="163"/>
                </a:lnTo>
                <a:lnTo>
                  <a:pt x="215" y="162"/>
                </a:lnTo>
                <a:lnTo>
                  <a:pt x="214" y="162"/>
                </a:lnTo>
                <a:lnTo>
                  <a:pt x="214" y="161"/>
                </a:lnTo>
                <a:lnTo>
                  <a:pt x="212" y="159"/>
                </a:lnTo>
                <a:lnTo>
                  <a:pt x="211" y="159"/>
                </a:lnTo>
                <a:lnTo>
                  <a:pt x="211" y="158"/>
                </a:lnTo>
                <a:lnTo>
                  <a:pt x="216" y="158"/>
                </a:lnTo>
                <a:lnTo>
                  <a:pt x="218" y="159"/>
                </a:lnTo>
                <a:lnTo>
                  <a:pt x="219" y="161"/>
                </a:lnTo>
                <a:lnTo>
                  <a:pt x="220" y="161"/>
                </a:lnTo>
                <a:lnTo>
                  <a:pt x="220" y="162"/>
                </a:lnTo>
                <a:lnTo>
                  <a:pt x="222" y="162"/>
                </a:lnTo>
                <a:lnTo>
                  <a:pt x="222" y="163"/>
                </a:lnTo>
                <a:lnTo>
                  <a:pt x="223" y="163"/>
                </a:lnTo>
                <a:lnTo>
                  <a:pt x="223" y="164"/>
                </a:lnTo>
                <a:lnTo>
                  <a:pt x="224" y="164"/>
                </a:lnTo>
                <a:lnTo>
                  <a:pt x="224" y="166"/>
                </a:lnTo>
                <a:lnTo>
                  <a:pt x="225" y="166"/>
                </a:lnTo>
                <a:lnTo>
                  <a:pt x="227" y="166"/>
                </a:lnTo>
                <a:lnTo>
                  <a:pt x="225" y="164"/>
                </a:lnTo>
                <a:lnTo>
                  <a:pt x="225" y="163"/>
                </a:lnTo>
                <a:lnTo>
                  <a:pt x="224" y="162"/>
                </a:lnTo>
                <a:lnTo>
                  <a:pt x="224" y="161"/>
                </a:lnTo>
                <a:lnTo>
                  <a:pt x="224" y="159"/>
                </a:lnTo>
                <a:lnTo>
                  <a:pt x="225" y="158"/>
                </a:lnTo>
                <a:lnTo>
                  <a:pt x="227" y="159"/>
                </a:lnTo>
                <a:lnTo>
                  <a:pt x="228" y="159"/>
                </a:lnTo>
                <a:lnTo>
                  <a:pt x="229" y="159"/>
                </a:lnTo>
                <a:lnTo>
                  <a:pt x="231" y="159"/>
                </a:lnTo>
                <a:lnTo>
                  <a:pt x="231" y="158"/>
                </a:lnTo>
                <a:lnTo>
                  <a:pt x="231" y="157"/>
                </a:lnTo>
                <a:lnTo>
                  <a:pt x="232" y="157"/>
                </a:lnTo>
                <a:lnTo>
                  <a:pt x="231" y="155"/>
                </a:lnTo>
                <a:lnTo>
                  <a:pt x="229" y="155"/>
                </a:lnTo>
                <a:lnTo>
                  <a:pt x="228" y="155"/>
                </a:lnTo>
                <a:lnTo>
                  <a:pt x="228" y="154"/>
                </a:lnTo>
                <a:lnTo>
                  <a:pt x="229" y="154"/>
                </a:lnTo>
                <a:lnTo>
                  <a:pt x="231" y="153"/>
                </a:lnTo>
                <a:lnTo>
                  <a:pt x="231" y="151"/>
                </a:lnTo>
                <a:lnTo>
                  <a:pt x="232" y="153"/>
                </a:lnTo>
                <a:lnTo>
                  <a:pt x="232" y="154"/>
                </a:lnTo>
                <a:lnTo>
                  <a:pt x="233" y="154"/>
                </a:lnTo>
                <a:lnTo>
                  <a:pt x="232" y="155"/>
                </a:lnTo>
                <a:lnTo>
                  <a:pt x="233" y="155"/>
                </a:lnTo>
                <a:lnTo>
                  <a:pt x="235" y="155"/>
                </a:lnTo>
                <a:lnTo>
                  <a:pt x="235" y="157"/>
                </a:lnTo>
                <a:lnTo>
                  <a:pt x="236" y="158"/>
                </a:lnTo>
                <a:lnTo>
                  <a:pt x="236" y="159"/>
                </a:lnTo>
                <a:lnTo>
                  <a:pt x="236" y="161"/>
                </a:lnTo>
                <a:lnTo>
                  <a:pt x="235" y="161"/>
                </a:lnTo>
                <a:lnTo>
                  <a:pt x="235" y="162"/>
                </a:lnTo>
                <a:lnTo>
                  <a:pt x="236" y="163"/>
                </a:lnTo>
                <a:lnTo>
                  <a:pt x="236" y="164"/>
                </a:lnTo>
                <a:lnTo>
                  <a:pt x="237" y="166"/>
                </a:lnTo>
                <a:lnTo>
                  <a:pt x="239" y="166"/>
                </a:lnTo>
                <a:lnTo>
                  <a:pt x="239" y="167"/>
                </a:lnTo>
                <a:lnTo>
                  <a:pt x="237" y="167"/>
                </a:lnTo>
                <a:lnTo>
                  <a:pt x="236" y="166"/>
                </a:lnTo>
                <a:lnTo>
                  <a:pt x="235" y="166"/>
                </a:lnTo>
                <a:lnTo>
                  <a:pt x="233" y="166"/>
                </a:lnTo>
                <a:lnTo>
                  <a:pt x="233" y="167"/>
                </a:lnTo>
                <a:lnTo>
                  <a:pt x="233" y="168"/>
                </a:lnTo>
                <a:lnTo>
                  <a:pt x="232" y="168"/>
                </a:lnTo>
                <a:lnTo>
                  <a:pt x="232" y="170"/>
                </a:lnTo>
                <a:lnTo>
                  <a:pt x="232" y="171"/>
                </a:lnTo>
                <a:lnTo>
                  <a:pt x="233" y="171"/>
                </a:lnTo>
                <a:lnTo>
                  <a:pt x="235" y="171"/>
                </a:lnTo>
                <a:lnTo>
                  <a:pt x="233" y="171"/>
                </a:lnTo>
                <a:lnTo>
                  <a:pt x="233" y="172"/>
                </a:lnTo>
                <a:lnTo>
                  <a:pt x="233" y="174"/>
                </a:lnTo>
                <a:lnTo>
                  <a:pt x="235" y="174"/>
                </a:lnTo>
                <a:lnTo>
                  <a:pt x="235" y="172"/>
                </a:lnTo>
                <a:lnTo>
                  <a:pt x="236" y="172"/>
                </a:lnTo>
                <a:lnTo>
                  <a:pt x="237" y="172"/>
                </a:lnTo>
                <a:lnTo>
                  <a:pt x="236" y="172"/>
                </a:lnTo>
                <a:lnTo>
                  <a:pt x="236" y="171"/>
                </a:lnTo>
                <a:lnTo>
                  <a:pt x="237" y="170"/>
                </a:lnTo>
                <a:lnTo>
                  <a:pt x="239" y="170"/>
                </a:lnTo>
                <a:lnTo>
                  <a:pt x="240" y="170"/>
                </a:lnTo>
                <a:lnTo>
                  <a:pt x="240" y="168"/>
                </a:lnTo>
                <a:lnTo>
                  <a:pt x="241" y="167"/>
                </a:lnTo>
                <a:lnTo>
                  <a:pt x="243" y="167"/>
                </a:lnTo>
                <a:lnTo>
                  <a:pt x="243" y="168"/>
                </a:lnTo>
                <a:lnTo>
                  <a:pt x="243" y="170"/>
                </a:lnTo>
                <a:lnTo>
                  <a:pt x="244" y="171"/>
                </a:lnTo>
                <a:lnTo>
                  <a:pt x="243" y="172"/>
                </a:lnTo>
                <a:lnTo>
                  <a:pt x="241" y="172"/>
                </a:lnTo>
                <a:lnTo>
                  <a:pt x="241" y="174"/>
                </a:lnTo>
                <a:lnTo>
                  <a:pt x="243" y="174"/>
                </a:lnTo>
                <a:lnTo>
                  <a:pt x="243" y="172"/>
                </a:lnTo>
                <a:lnTo>
                  <a:pt x="244" y="172"/>
                </a:lnTo>
                <a:lnTo>
                  <a:pt x="245" y="172"/>
                </a:lnTo>
                <a:lnTo>
                  <a:pt x="245" y="174"/>
                </a:lnTo>
                <a:lnTo>
                  <a:pt x="245" y="175"/>
                </a:lnTo>
                <a:lnTo>
                  <a:pt x="246" y="175"/>
                </a:lnTo>
                <a:lnTo>
                  <a:pt x="246" y="176"/>
                </a:lnTo>
                <a:lnTo>
                  <a:pt x="245" y="176"/>
                </a:lnTo>
                <a:lnTo>
                  <a:pt x="245" y="178"/>
                </a:lnTo>
                <a:lnTo>
                  <a:pt x="244" y="178"/>
                </a:lnTo>
                <a:lnTo>
                  <a:pt x="244" y="179"/>
                </a:lnTo>
                <a:lnTo>
                  <a:pt x="245" y="179"/>
                </a:lnTo>
                <a:lnTo>
                  <a:pt x="245" y="178"/>
                </a:lnTo>
                <a:lnTo>
                  <a:pt x="246" y="178"/>
                </a:lnTo>
                <a:lnTo>
                  <a:pt x="246" y="179"/>
                </a:lnTo>
                <a:lnTo>
                  <a:pt x="248" y="179"/>
                </a:lnTo>
                <a:lnTo>
                  <a:pt x="249" y="179"/>
                </a:lnTo>
                <a:lnTo>
                  <a:pt x="248" y="179"/>
                </a:lnTo>
                <a:lnTo>
                  <a:pt x="248" y="180"/>
                </a:lnTo>
                <a:lnTo>
                  <a:pt x="249" y="181"/>
                </a:lnTo>
                <a:lnTo>
                  <a:pt x="248" y="181"/>
                </a:lnTo>
                <a:lnTo>
                  <a:pt x="248" y="183"/>
                </a:lnTo>
                <a:lnTo>
                  <a:pt x="249" y="183"/>
                </a:lnTo>
                <a:lnTo>
                  <a:pt x="248" y="184"/>
                </a:lnTo>
                <a:lnTo>
                  <a:pt x="248" y="185"/>
                </a:lnTo>
                <a:lnTo>
                  <a:pt x="249" y="185"/>
                </a:lnTo>
                <a:lnTo>
                  <a:pt x="249" y="187"/>
                </a:lnTo>
                <a:lnTo>
                  <a:pt x="248" y="187"/>
                </a:lnTo>
                <a:lnTo>
                  <a:pt x="248" y="188"/>
                </a:lnTo>
                <a:lnTo>
                  <a:pt x="246" y="188"/>
                </a:lnTo>
                <a:lnTo>
                  <a:pt x="248" y="188"/>
                </a:lnTo>
                <a:lnTo>
                  <a:pt x="248" y="189"/>
                </a:lnTo>
                <a:lnTo>
                  <a:pt x="249" y="191"/>
                </a:lnTo>
                <a:lnTo>
                  <a:pt x="249" y="189"/>
                </a:lnTo>
                <a:lnTo>
                  <a:pt x="249" y="191"/>
                </a:lnTo>
                <a:lnTo>
                  <a:pt x="250" y="191"/>
                </a:lnTo>
                <a:lnTo>
                  <a:pt x="250" y="192"/>
                </a:lnTo>
                <a:lnTo>
                  <a:pt x="250" y="193"/>
                </a:lnTo>
                <a:lnTo>
                  <a:pt x="252" y="192"/>
                </a:lnTo>
                <a:lnTo>
                  <a:pt x="253" y="192"/>
                </a:lnTo>
                <a:lnTo>
                  <a:pt x="254" y="192"/>
                </a:lnTo>
                <a:lnTo>
                  <a:pt x="254" y="193"/>
                </a:lnTo>
                <a:lnTo>
                  <a:pt x="256" y="193"/>
                </a:lnTo>
                <a:lnTo>
                  <a:pt x="256" y="192"/>
                </a:lnTo>
                <a:lnTo>
                  <a:pt x="257" y="191"/>
                </a:lnTo>
                <a:lnTo>
                  <a:pt x="256" y="191"/>
                </a:lnTo>
                <a:lnTo>
                  <a:pt x="256" y="189"/>
                </a:lnTo>
                <a:lnTo>
                  <a:pt x="256" y="188"/>
                </a:lnTo>
                <a:lnTo>
                  <a:pt x="256" y="185"/>
                </a:lnTo>
                <a:lnTo>
                  <a:pt x="256" y="184"/>
                </a:lnTo>
                <a:lnTo>
                  <a:pt x="256" y="183"/>
                </a:lnTo>
                <a:lnTo>
                  <a:pt x="257" y="183"/>
                </a:lnTo>
                <a:lnTo>
                  <a:pt x="256" y="183"/>
                </a:lnTo>
                <a:lnTo>
                  <a:pt x="256" y="184"/>
                </a:lnTo>
                <a:lnTo>
                  <a:pt x="257" y="184"/>
                </a:lnTo>
                <a:lnTo>
                  <a:pt x="258" y="184"/>
                </a:lnTo>
                <a:lnTo>
                  <a:pt x="260" y="184"/>
                </a:lnTo>
                <a:lnTo>
                  <a:pt x="261" y="184"/>
                </a:lnTo>
                <a:lnTo>
                  <a:pt x="261" y="185"/>
                </a:lnTo>
                <a:lnTo>
                  <a:pt x="262" y="185"/>
                </a:lnTo>
                <a:lnTo>
                  <a:pt x="265" y="188"/>
                </a:lnTo>
                <a:lnTo>
                  <a:pt x="265" y="189"/>
                </a:lnTo>
                <a:lnTo>
                  <a:pt x="266" y="189"/>
                </a:lnTo>
                <a:lnTo>
                  <a:pt x="266" y="188"/>
                </a:lnTo>
                <a:lnTo>
                  <a:pt x="267" y="188"/>
                </a:lnTo>
                <a:lnTo>
                  <a:pt x="267" y="189"/>
                </a:lnTo>
                <a:lnTo>
                  <a:pt x="269" y="189"/>
                </a:lnTo>
                <a:lnTo>
                  <a:pt x="267" y="189"/>
                </a:lnTo>
                <a:lnTo>
                  <a:pt x="266" y="191"/>
                </a:lnTo>
                <a:lnTo>
                  <a:pt x="266" y="192"/>
                </a:lnTo>
                <a:lnTo>
                  <a:pt x="265" y="192"/>
                </a:lnTo>
                <a:lnTo>
                  <a:pt x="265" y="193"/>
                </a:lnTo>
                <a:lnTo>
                  <a:pt x="266" y="192"/>
                </a:lnTo>
                <a:lnTo>
                  <a:pt x="266" y="193"/>
                </a:lnTo>
                <a:lnTo>
                  <a:pt x="266" y="195"/>
                </a:lnTo>
                <a:lnTo>
                  <a:pt x="267" y="193"/>
                </a:lnTo>
                <a:lnTo>
                  <a:pt x="267" y="192"/>
                </a:lnTo>
                <a:lnTo>
                  <a:pt x="269" y="192"/>
                </a:lnTo>
                <a:lnTo>
                  <a:pt x="270" y="192"/>
                </a:lnTo>
                <a:lnTo>
                  <a:pt x="271" y="191"/>
                </a:lnTo>
                <a:lnTo>
                  <a:pt x="273" y="191"/>
                </a:lnTo>
                <a:lnTo>
                  <a:pt x="273" y="192"/>
                </a:lnTo>
                <a:lnTo>
                  <a:pt x="271" y="193"/>
                </a:lnTo>
                <a:lnTo>
                  <a:pt x="273" y="193"/>
                </a:lnTo>
                <a:lnTo>
                  <a:pt x="273" y="195"/>
                </a:lnTo>
                <a:lnTo>
                  <a:pt x="274" y="195"/>
                </a:lnTo>
                <a:lnTo>
                  <a:pt x="274" y="193"/>
                </a:lnTo>
                <a:lnTo>
                  <a:pt x="275" y="195"/>
                </a:lnTo>
                <a:lnTo>
                  <a:pt x="277" y="195"/>
                </a:lnTo>
                <a:lnTo>
                  <a:pt x="277" y="193"/>
                </a:lnTo>
                <a:lnTo>
                  <a:pt x="278" y="192"/>
                </a:lnTo>
                <a:lnTo>
                  <a:pt x="277" y="192"/>
                </a:lnTo>
                <a:lnTo>
                  <a:pt x="277" y="191"/>
                </a:lnTo>
                <a:lnTo>
                  <a:pt x="278" y="191"/>
                </a:lnTo>
                <a:lnTo>
                  <a:pt x="278" y="192"/>
                </a:lnTo>
                <a:lnTo>
                  <a:pt x="279" y="191"/>
                </a:lnTo>
                <a:lnTo>
                  <a:pt x="279" y="192"/>
                </a:lnTo>
                <a:lnTo>
                  <a:pt x="280" y="192"/>
                </a:lnTo>
                <a:lnTo>
                  <a:pt x="280" y="193"/>
                </a:lnTo>
                <a:lnTo>
                  <a:pt x="282" y="193"/>
                </a:lnTo>
                <a:lnTo>
                  <a:pt x="283" y="195"/>
                </a:lnTo>
                <a:lnTo>
                  <a:pt x="283" y="193"/>
                </a:lnTo>
                <a:lnTo>
                  <a:pt x="284" y="193"/>
                </a:lnTo>
                <a:lnTo>
                  <a:pt x="284" y="195"/>
                </a:lnTo>
                <a:lnTo>
                  <a:pt x="284" y="196"/>
                </a:lnTo>
                <a:lnTo>
                  <a:pt x="286" y="196"/>
                </a:lnTo>
                <a:lnTo>
                  <a:pt x="286" y="195"/>
                </a:lnTo>
                <a:lnTo>
                  <a:pt x="287" y="195"/>
                </a:lnTo>
                <a:lnTo>
                  <a:pt x="288" y="196"/>
                </a:lnTo>
                <a:lnTo>
                  <a:pt x="290" y="196"/>
                </a:lnTo>
                <a:lnTo>
                  <a:pt x="288" y="196"/>
                </a:lnTo>
                <a:lnTo>
                  <a:pt x="290" y="197"/>
                </a:lnTo>
                <a:lnTo>
                  <a:pt x="290" y="198"/>
                </a:lnTo>
                <a:lnTo>
                  <a:pt x="291" y="200"/>
                </a:lnTo>
                <a:lnTo>
                  <a:pt x="292" y="200"/>
                </a:lnTo>
                <a:lnTo>
                  <a:pt x="295" y="200"/>
                </a:lnTo>
                <a:lnTo>
                  <a:pt x="296" y="200"/>
                </a:lnTo>
                <a:lnTo>
                  <a:pt x="296" y="201"/>
                </a:lnTo>
                <a:lnTo>
                  <a:pt x="297" y="200"/>
                </a:lnTo>
                <a:lnTo>
                  <a:pt x="299" y="201"/>
                </a:lnTo>
                <a:lnTo>
                  <a:pt x="300" y="202"/>
                </a:lnTo>
                <a:lnTo>
                  <a:pt x="301" y="202"/>
                </a:lnTo>
                <a:lnTo>
                  <a:pt x="301" y="201"/>
                </a:lnTo>
                <a:lnTo>
                  <a:pt x="301" y="200"/>
                </a:lnTo>
                <a:lnTo>
                  <a:pt x="303" y="200"/>
                </a:lnTo>
                <a:lnTo>
                  <a:pt x="303" y="201"/>
                </a:lnTo>
                <a:lnTo>
                  <a:pt x="304" y="200"/>
                </a:lnTo>
                <a:lnTo>
                  <a:pt x="305" y="200"/>
                </a:lnTo>
                <a:lnTo>
                  <a:pt x="305" y="201"/>
                </a:lnTo>
                <a:lnTo>
                  <a:pt x="307" y="202"/>
                </a:lnTo>
                <a:lnTo>
                  <a:pt x="308" y="202"/>
                </a:lnTo>
                <a:lnTo>
                  <a:pt x="309" y="202"/>
                </a:lnTo>
                <a:lnTo>
                  <a:pt x="312" y="202"/>
                </a:lnTo>
                <a:lnTo>
                  <a:pt x="313" y="202"/>
                </a:lnTo>
                <a:lnTo>
                  <a:pt x="313" y="201"/>
                </a:lnTo>
                <a:lnTo>
                  <a:pt x="315" y="198"/>
                </a:lnTo>
                <a:lnTo>
                  <a:pt x="315" y="197"/>
                </a:lnTo>
                <a:lnTo>
                  <a:pt x="315" y="196"/>
                </a:lnTo>
                <a:lnTo>
                  <a:pt x="313" y="196"/>
                </a:lnTo>
                <a:lnTo>
                  <a:pt x="315" y="195"/>
                </a:lnTo>
                <a:lnTo>
                  <a:pt x="316" y="195"/>
                </a:lnTo>
                <a:lnTo>
                  <a:pt x="316" y="193"/>
                </a:lnTo>
                <a:lnTo>
                  <a:pt x="317" y="193"/>
                </a:lnTo>
                <a:lnTo>
                  <a:pt x="316" y="192"/>
                </a:lnTo>
                <a:lnTo>
                  <a:pt x="316" y="191"/>
                </a:lnTo>
                <a:lnTo>
                  <a:pt x="316" y="189"/>
                </a:lnTo>
                <a:lnTo>
                  <a:pt x="315" y="189"/>
                </a:lnTo>
                <a:lnTo>
                  <a:pt x="315" y="188"/>
                </a:lnTo>
                <a:lnTo>
                  <a:pt x="316" y="188"/>
                </a:lnTo>
                <a:lnTo>
                  <a:pt x="316" y="189"/>
                </a:lnTo>
                <a:lnTo>
                  <a:pt x="317" y="189"/>
                </a:lnTo>
                <a:lnTo>
                  <a:pt x="318" y="191"/>
                </a:lnTo>
                <a:lnTo>
                  <a:pt x="318" y="192"/>
                </a:lnTo>
                <a:lnTo>
                  <a:pt x="320" y="192"/>
                </a:lnTo>
                <a:lnTo>
                  <a:pt x="320" y="193"/>
                </a:lnTo>
                <a:lnTo>
                  <a:pt x="321" y="195"/>
                </a:lnTo>
                <a:lnTo>
                  <a:pt x="321" y="196"/>
                </a:lnTo>
                <a:lnTo>
                  <a:pt x="321" y="197"/>
                </a:lnTo>
                <a:lnTo>
                  <a:pt x="321" y="200"/>
                </a:lnTo>
                <a:lnTo>
                  <a:pt x="322" y="200"/>
                </a:lnTo>
                <a:lnTo>
                  <a:pt x="322" y="201"/>
                </a:lnTo>
                <a:lnTo>
                  <a:pt x="322" y="200"/>
                </a:lnTo>
                <a:lnTo>
                  <a:pt x="324" y="201"/>
                </a:lnTo>
                <a:lnTo>
                  <a:pt x="325" y="202"/>
                </a:lnTo>
                <a:lnTo>
                  <a:pt x="326" y="204"/>
                </a:lnTo>
                <a:lnTo>
                  <a:pt x="326" y="205"/>
                </a:lnTo>
                <a:lnTo>
                  <a:pt x="326" y="206"/>
                </a:lnTo>
                <a:lnTo>
                  <a:pt x="328" y="206"/>
                </a:lnTo>
                <a:lnTo>
                  <a:pt x="329" y="208"/>
                </a:lnTo>
                <a:lnTo>
                  <a:pt x="330" y="206"/>
                </a:lnTo>
                <a:lnTo>
                  <a:pt x="332" y="206"/>
                </a:lnTo>
                <a:lnTo>
                  <a:pt x="332" y="208"/>
                </a:lnTo>
                <a:lnTo>
                  <a:pt x="332" y="209"/>
                </a:lnTo>
                <a:lnTo>
                  <a:pt x="332" y="210"/>
                </a:lnTo>
                <a:lnTo>
                  <a:pt x="333" y="210"/>
                </a:lnTo>
                <a:lnTo>
                  <a:pt x="334" y="210"/>
                </a:lnTo>
                <a:lnTo>
                  <a:pt x="335" y="210"/>
                </a:lnTo>
                <a:lnTo>
                  <a:pt x="337" y="210"/>
                </a:lnTo>
                <a:lnTo>
                  <a:pt x="337" y="212"/>
                </a:lnTo>
                <a:lnTo>
                  <a:pt x="338" y="213"/>
                </a:lnTo>
                <a:lnTo>
                  <a:pt x="339" y="213"/>
                </a:lnTo>
                <a:lnTo>
                  <a:pt x="339" y="214"/>
                </a:lnTo>
                <a:lnTo>
                  <a:pt x="341" y="214"/>
                </a:lnTo>
                <a:lnTo>
                  <a:pt x="342" y="214"/>
                </a:lnTo>
                <a:lnTo>
                  <a:pt x="342" y="216"/>
                </a:lnTo>
                <a:lnTo>
                  <a:pt x="343" y="216"/>
                </a:lnTo>
                <a:lnTo>
                  <a:pt x="345" y="216"/>
                </a:lnTo>
                <a:lnTo>
                  <a:pt x="346" y="217"/>
                </a:lnTo>
                <a:lnTo>
                  <a:pt x="347" y="217"/>
                </a:lnTo>
                <a:lnTo>
                  <a:pt x="349" y="217"/>
                </a:lnTo>
                <a:lnTo>
                  <a:pt x="349" y="216"/>
                </a:lnTo>
                <a:lnTo>
                  <a:pt x="350" y="217"/>
                </a:lnTo>
                <a:lnTo>
                  <a:pt x="351" y="216"/>
                </a:lnTo>
                <a:lnTo>
                  <a:pt x="352" y="217"/>
                </a:lnTo>
                <a:lnTo>
                  <a:pt x="354" y="217"/>
                </a:lnTo>
                <a:lnTo>
                  <a:pt x="354" y="219"/>
                </a:lnTo>
                <a:lnTo>
                  <a:pt x="355" y="219"/>
                </a:lnTo>
                <a:lnTo>
                  <a:pt x="356" y="221"/>
                </a:lnTo>
                <a:lnTo>
                  <a:pt x="358" y="221"/>
                </a:lnTo>
                <a:lnTo>
                  <a:pt x="359" y="221"/>
                </a:lnTo>
                <a:lnTo>
                  <a:pt x="359" y="222"/>
                </a:lnTo>
                <a:lnTo>
                  <a:pt x="360" y="222"/>
                </a:lnTo>
                <a:lnTo>
                  <a:pt x="362" y="222"/>
                </a:lnTo>
                <a:lnTo>
                  <a:pt x="363" y="222"/>
                </a:lnTo>
                <a:lnTo>
                  <a:pt x="363" y="223"/>
                </a:lnTo>
                <a:lnTo>
                  <a:pt x="364" y="223"/>
                </a:lnTo>
                <a:lnTo>
                  <a:pt x="364" y="222"/>
                </a:lnTo>
                <a:lnTo>
                  <a:pt x="366" y="222"/>
                </a:lnTo>
                <a:lnTo>
                  <a:pt x="366" y="223"/>
                </a:lnTo>
                <a:lnTo>
                  <a:pt x="367" y="222"/>
                </a:lnTo>
                <a:lnTo>
                  <a:pt x="368" y="222"/>
                </a:lnTo>
                <a:lnTo>
                  <a:pt x="369" y="223"/>
                </a:lnTo>
                <a:lnTo>
                  <a:pt x="369" y="225"/>
                </a:lnTo>
                <a:lnTo>
                  <a:pt x="371" y="225"/>
                </a:lnTo>
                <a:lnTo>
                  <a:pt x="369" y="225"/>
                </a:lnTo>
                <a:lnTo>
                  <a:pt x="369" y="226"/>
                </a:lnTo>
                <a:lnTo>
                  <a:pt x="368" y="227"/>
                </a:lnTo>
                <a:lnTo>
                  <a:pt x="369" y="227"/>
                </a:lnTo>
                <a:lnTo>
                  <a:pt x="369" y="229"/>
                </a:lnTo>
                <a:lnTo>
                  <a:pt x="371" y="229"/>
                </a:lnTo>
                <a:lnTo>
                  <a:pt x="372" y="229"/>
                </a:lnTo>
                <a:lnTo>
                  <a:pt x="371" y="229"/>
                </a:lnTo>
                <a:lnTo>
                  <a:pt x="371" y="230"/>
                </a:lnTo>
                <a:lnTo>
                  <a:pt x="372" y="230"/>
                </a:lnTo>
                <a:lnTo>
                  <a:pt x="371" y="231"/>
                </a:lnTo>
                <a:lnTo>
                  <a:pt x="372" y="231"/>
                </a:lnTo>
                <a:lnTo>
                  <a:pt x="373" y="231"/>
                </a:lnTo>
                <a:lnTo>
                  <a:pt x="375" y="231"/>
                </a:lnTo>
                <a:lnTo>
                  <a:pt x="375" y="234"/>
                </a:lnTo>
                <a:lnTo>
                  <a:pt x="376" y="235"/>
                </a:lnTo>
                <a:lnTo>
                  <a:pt x="376" y="236"/>
                </a:lnTo>
                <a:lnTo>
                  <a:pt x="375" y="236"/>
                </a:lnTo>
                <a:lnTo>
                  <a:pt x="375" y="238"/>
                </a:lnTo>
                <a:lnTo>
                  <a:pt x="376" y="239"/>
                </a:lnTo>
                <a:lnTo>
                  <a:pt x="377" y="239"/>
                </a:lnTo>
                <a:lnTo>
                  <a:pt x="376" y="239"/>
                </a:lnTo>
                <a:lnTo>
                  <a:pt x="376" y="240"/>
                </a:lnTo>
                <a:lnTo>
                  <a:pt x="375" y="242"/>
                </a:lnTo>
                <a:lnTo>
                  <a:pt x="375" y="240"/>
                </a:lnTo>
                <a:lnTo>
                  <a:pt x="373" y="240"/>
                </a:lnTo>
                <a:lnTo>
                  <a:pt x="373" y="239"/>
                </a:lnTo>
                <a:lnTo>
                  <a:pt x="373" y="238"/>
                </a:lnTo>
                <a:lnTo>
                  <a:pt x="372" y="238"/>
                </a:lnTo>
                <a:lnTo>
                  <a:pt x="371" y="238"/>
                </a:lnTo>
                <a:lnTo>
                  <a:pt x="369" y="238"/>
                </a:lnTo>
                <a:lnTo>
                  <a:pt x="368" y="238"/>
                </a:lnTo>
                <a:lnTo>
                  <a:pt x="368" y="236"/>
                </a:lnTo>
                <a:lnTo>
                  <a:pt x="367" y="236"/>
                </a:lnTo>
                <a:lnTo>
                  <a:pt x="366" y="236"/>
                </a:lnTo>
                <a:lnTo>
                  <a:pt x="366" y="238"/>
                </a:lnTo>
                <a:lnTo>
                  <a:pt x="367" y="238"/>
                </a:lnTo>
                <a:lnTo>
                  <a:pt x="367" y="239"/>
                </a:lnTo>
                <a:lnTo>
                  <a:pt x="366" y="239"/>
                </a:lnTo>
                <a:lnTo>
                  <a:pt x="364" y="238"/>
                </a:lnTo>
                <a:lnTo>
                  <a:pt x="363" y="238"/>
                </a:lnTo>
                <a:lnTo>
                  <a:pt x="362" y="238"/>
                </a:lnTo>
                <a:lnTo>
                  <a:pt x="360" y="238"/>
                </a:lnTo>
                <a:lnTo>
                  <a:pt x="359" y="238"/>
                </a:lnTo>
                <a:lnTo>
                  <a:pt x="358" y="238"/>
                </a:lnTo>
                <a:lnTo>
                  <a:pt x="356" y="238"/>
                </a:lnTo>
                <a:lnTo>
                  <a:pt x="355" y="236"/>
                </a:lnTo>
                <a:lnTo>
                  <a:pt x="354" y="236"/>
                </a:lnTo>
                <a:lnTo>
                  <a:pt x="354" y="235"/>
                </a:lnTo>
                <a:lnTo>
                  <a:pt x="352" y="235"/>
                </a:lnTo>
                <a:lnTo>
                  <a:pt x="352" y="236"/>
                </a:lnTo>
                <a:lnTo>
                  <a:pt x="351" y="236"/>
                </a:lnTo>
                <a:lnTo>
                  <a:pt x="350" y="238"/>
                </a:lnTo>
                <a:lnTo>
                  <a:pt x="350" y="239"/>
                </a:lnTo>
                <a:lnTo>
                  <a:pt x="350" y="240"/>
                </a:lnTo>
                <a:lnTo>
                  <a:pt x="349" y="240"/>
                </a:lnTo>
                <a:lnTo>
                  <a:pt x="347" y="242"/>
                </a:lnTo>
                <a:lnTo>
                  <a:pt x="346" y="243"/>
                </a:lnTo>
                <a:lnTo>
                  <a:pt x="345" y="244"/>
                </a:lnTo>
                <a:lnTo>
                  <a:pt x="343" y="244"/>
                </a:lnTo>
                <a:lnTo>
                  <a:pt x="343" y="246"/>
                </a:lnTo>
                <a:lnTo>
                  <a:pt x="342" y="246"/>
                </a:lnTo>
                <a:lnTo>
                  <a:pt x="341" y="247"/>
                </a:lnTo>
                <a:lnTo>
                  <a:pt x="339" y="247"/>
                </a:lnTo>
                <a:lnTo>
                  <a:pt x="337" y="247"/>
                </a:lnTo>
                <a:lnTo>
                  <a:pt x="335" y="247"/>
                </a:lnTo>
                <a:lnTo>
                  <a:pt x="335" y="246"/>
                </a:lnTo>
                <a:lnTo>
                  <a:pt x="334" y="246"/>
                </a:lnTo>
                <a:lnTo>
                  <a:pt x="333" y="246"/>
                </a:lnTo>
                <a:lnTo>
                  <a:pt x="332" y="246"/>
                </a:lnTo>
                <a:lnTo>
                  <a:pt x="330" y="244"/>
                </a:lnTo>
                <a:lnTo>
                  <a:pt x="329" y="244"/>
                </a:lnTo>
                <a:lnTo>
                  <a:pt x="329" y="243"/>
                </a:lnTo>
                <a:lnTo>
                  <a:pt x="328" y="243"/>
                </a:lnTo>
                <a:lnTo>
                  <a:pt x="326" y="243"/>
                </a:lnTo>
                <a:lnTo>
                  <a:pt x="325" y="243"/>
                </a:lnTo>
                <a:lnTo>
                  <a:pt x="325" y="242"/>
                </a:lnTo>
                <a:lnTo>
                  <a:pt x="324" y="242"/>
                </a:lnTo>
                <a:lnTo>
                  <a:pt x="324" y="243"/>
                </a:lnTo>
                <a:lnTo>
                  <a:pt x="322" y="243"/>
                </a:lnTo>
                <a:lnTo>
                  <a:pt x="321" y="242"/>
                </a:lnTo>
                <a:lnTo>
                  <a:pt x="320" y="242"/>
                </a:lnTo>
                <a:lnTo>
                  <a:pt x="318" y="242"/>
                </a:lnTo>
                <a:lnTo>
                  <a:pt x="317" y="242"/>
                </a:lnTo>
                <a:lnTo>
                  <a:pt x="315" y="242"/>
                </a:lnTo>
                <a:lnTo>
                  <a:pt x="313" y="240"/>
                </a:lnTo>
                <a:lnTo>
                  <a:pt x="312" y="240"/>
                </a:lnTo>
                <a:lnTo>
                  <a:pt x="312" y="239"/>
                </a:lnTo>
                <a:lnTo>
                  <a:pt x="311" y="239"/>
                </a:lnTo>
                <a:lnTo>
                  <a:pt x="309" y="239"/>
                </a:lnTo>
                <a:lnTo>
                  <a:pt x="308" y="239"/>
                </a:lnTo>
                <a:lnTo>
                  <a:pt x="307" y="239"/>
                </a:lnTo>
                <a:lnTo>
                  <a:pt x="307" y="240"/>
                </a:lnTo>
                <a:lnTo>
                  <a:pt x="305" y="240"/>
                </a:lnTo>
                <a:lnTo>
                  <a:pt x="305" y="242"/>
                </a:lnTo>
                <a:lnTo>
                  <a:pt x="304" y="242"/>
                </a:lnTo>
                <a:lnTo>
                  <a:pt x="303" y="242"/>
                </a:lnTo>
                <a:lnTo>
                  <a:pt x="301" y="242"/>
                </a:lnTo>
                <a:lnTo>
                  <a:pt x="301" y="240"/>
                </a:lnTo>
                <a:lnTo>
                  <a:pt x="297" y="239"/>
                </a:lnTo>
                <a:lnTo>
                  <a:pt x="296" y="239"/>
                </a:lnTo>
                <a:lnTo>
                  <a:pt x="295" y="239"/>
                </a:lnTo>
                <a:lnTo>
                  <a:pt x="294" y="239"/>
                </a:lnTo>
                <a:lnTo>
                  <a:pt x="294" y="238"/>
                </a:lnTo>
                <a:lnTo>
                  <a:pt x="292" y="238"/>
                </a:lnTo>
                <a:lnTo>
                  <a:pt x="291" y="238"/>
                </a:lnTo>
                <a:lnTo>
                  <a:pt x="290" y="238"/>
                </a:lnTo>
                <a:lnTo>
                  <a:pt x="288" y="238"/>
                </a:lnTo>
                <a:lnTo>
                  <a:pt x="287" y="238"/>
                </a:lnTo>
                <a:lnTo>
                  <a:pt x="288" y="238"/>
                </a:lnTo>
                <a:lnTo>
                  <a:pt x="287" y="239"/>
                </a:lnTo>
                <a:lnTo>
                  <a:pt x="286" y="239"/>
                </a:lnTo>
                <a:lnTo>
                  <a:pt x="284" y="240"/>
                </a:lnTo>
                <a:lnTo>
                  <a:pt x="284" y="242"/>
                </a:lnTo>
                <a:lnTo>
                  <a:pt x="283" y="242"/>
                </a:lnTo>
                <a:lnTo>
                  <a:pt x="283" y="243"/>
                </a:lnTo>
                <a:lnTo>
                  <a:pt x="282" y="244"/>
                </a:lnTo>
                <a:lnTo>
                  <a:pt x="282" y="246"/>
                </a:lnTo>
                <a:lnTo>
                  <a:pt x="280" y="246"/>
                </a:lnTo>
                <a:lnTo>
                  <a:pt x="280" y="247"/>
                </a:lnTo>
                <a:lnTo>
                  <a:pt x="280" y="248"/>
                </a:lnTo>
                <a:lnTo>
                  <a:pt x="280" y="250"/>
                </a:lnTo>
                <a:lnTo>
                  <a:pt x="279" y="251"/>
                </a:lnTo>
                <a:lnTo>
                  <a:pt x="279" y="252"/>
                </a:lnTo>
                <a:lnTo>
                  <a:pt x="278" y="253"/>
                </a:lnTo>
                <a:lnTo>
                  <a:pt x="277" y="256"/>
                </a:lnTo>
                <a:lnTo>
                  <a:pt x="277" y="257"/>
                </a:lnTo>
                <a:lnTo>
                  <a:pt x="277" y="259"/>
                </a:lnTo>
                <a:lnTo>
                  <a:pt x="277" y="260"/>
                </a:lnTo>
                <a:lnTo>
                  <a:pt x="275" y="263"/>
                </a:lnTo>
                <a:lnTo>
                  <a:pt x="277" y="264"/>
                </a:lnTo>
                <a:lnTo>
                  <a:pt x="278" y="267"/>
                </a:lnTo>
                <a:lnTo>
                  <a:pt x="279" y="267"/>
                </a:lnTo>
                <a:lnTo>
                  <a:pt x="278" y="269"/>
                </a:lnTo>
                <a:lnTo>
                  <a:pt x="277" y="269"/>
                </a:lnTo>
                <a:lnTo>
                  <a:pt x="277" y="270"/>
                </a:lnTo>
                <a:lnTo>
                  <a:pt x="275" y="270"/>
                </a:lnTo>
                <a:lnTo>
                  <a:pt x="275" y="272"/>
                </a:lnTo>
                <a:lnTo>
                  <a:pt x="275" y="274"/>
                </a:lnTo>
                <a:lnTo>
                  <a:pt x="275" y="276"/>
                </a:lnTo>
                <a:lnTo>
                  <a:pt x="278" y="276"/>
                </a:lnTo>
                <a:lnTo>
                  <a:pt x="278" y="277"/>
                </a:lnTo>
                <a:lnTo>
                  <a:pt x="279" y="277"/>
                </a:lnTo>
                <a:lnTo>
                  <a:pt x="280" y="276"/>
                </a:lnTo>
                <a:lnTo>
                  <a:pt x="282" y="276"/>
                </a:lnTo>
                <a:lnTo>
                  <a:pt x="283" y="276"/>
                </a:lnTo>
                <a:lnTo>
                  <a:pt x="284" y="276"/>
                </a:lnTo>
                <a:lnTo>
                  <a:pt x="286" y="277"/>
                </a:lnTo>
                <a:lnTo>
                  <a:pt x="287" y="277"/>
                </a:lnTo>
                <a:lnTo>
                  <a:pt x="286" y="278"/>
                </a:lnTo>
                <a:lnTo>
                  <a:pt x="287" y="280"/>
                </a:lnTo>
                <a:lnTo>
                  <a:pt x="288" y="280"/>
                </a:lnTo>
                <a:lnTo>
                  <a:pt x="290" y="280"/>
                </a:lnTo>
                <a:lnTo>
                  <a:pt x="290" y="281"/>
                </a:lnTo>
                <a:lnTo>
                  <a:pt x="291" y="282"/>
                </a:lnTo>
                <a:lnTo>
                  <a:pt x="291" y="284"/>
                </a:lnTo>
                <a:lnTo>
                  <a:pt x="291" y="285"/>
                </a:lnTo>
                <a:lnTo>
                  <a:pt x="291" y="286"/>
                </a:lnTo>
                <a:lnTo>
                  <a:pt x="292" y="286"/>
                </a:lnTo>
                <a:lnTo>
                  <a:pt x="294" y="289"/>
                </a:lnTo>
                <a:lnTo>
                  <a:pt x="295" y="289"/>
                </a:lnTo>
                <a:lnTo>
                  <a:pt x="295" y="290"/>
                </a:lnTo>
                <a:lnTo>
                  <a:pt x="295" y="291"/>
                </a:lnTo>
                <a:lnTo>
                  <a:pt x="296" y="291"/>
                </a:lnTo>
                <a:lnTo>
                  <a:pt x="297" y="291"/>
                </a:lnTo>
                <a:lnTo>
                  <a:pt x="299" y="291"/>
                </a:lnTo>
                <a:lnTo>
                  <a:pt x="299" y="293"/>
                </a:lnTo>
                <a:lnTo>
                  <a:pt x="300" y="293"/>
                </a:lnTo>
                <a:lnTo>
                  <a:pt x="301" y="293"/>
                </a:lnTo>
                <a:lnTo>
                  <a:pt x="303" y="294"/>
                </a:lnTo>
                <a:lnTo>
                  <a:pt x="305" y="294"/>
                </a:lnTo>
                <a:lnTo>
                  <a:pt x="308" y="294"/>
                </a:lnTo>
                <a:lnTo>
                  <a:pt x="308" y="295"/>
                </a:lnTo>
                <a:lnTo>
                  <a:pt x="309" y="295"/>
                </a:lnTo>
                <a:lnTo>
                  <a:pt x="309" y="297"/>
                </a:lnTo>
                <a:lnTo>
                  <a:pt x="309" y="298"/>
                </a:lnTo>
                <a:lnTo>
                  <a:pt x="311" y="299"/>
                </a:lnTo>
                <a:lnTo>
                  <a:pt x="312" y="301"/>
                </a:lnTo>
                <a:lnTo>
                  <a:pt x="313" y="302"/>
                </a:lnTo>
                <a:lnTo>
                  <a:pt x="313" y="303"/>
                </a:lnTo>
                <a:lnTo>
                  <a:pt x="315" y="305"/>
                </a:lnTo>
                <a:lnTo>
                  <a:pt x="315" y="307"/>
                </a:lnTo>
                <a:lnTo>
                  <a:pt x="316" y="308"/>
                </a:lnTo>
                <a:lnTo>
                  <a:pt x="316" y="310"/>
                </a:lnTo>
                <a:lnTo>
                  <a:pt x="317" y="311"/>
                </a:lnTo>
                <a:lnTo>
                  <a:pt x="317" y="312"/>
                </a:lnTo>
                <a:lnTo>
                  <a:pt x="320" y="314"/>
                </a:lnTo>
                <a:lnTo>
                  <a:pt x="320" y="315"/>
                </a:lnTo>
                <a:lnTo>
                  <a:pt x="320" y="316"/>
                </a:lnTo>
                <a:lnTo>
                  <a:pt x="321" y="316"/>
                </a:lnTo>
                <a:lnTo>
                  <a:pt x="321" y="318"/>
                </a:lnTo>
                <a:lnTo>
                  <a:pt x="322" y="318"/>
                </a:lnTo>
                <a:lnTo>
                  <a:pt x="324" y="319"/>
                </a:lnTo>
                <a:lnTo>
                  <a:pt x="324" y="320"/>
                </a:lnTo>
                <a:lnTo>
                  <a:pt x="322" y="320"/>
                </a:lnTo>
                <a:lnTo>
                  <a:pt x="322" y="319"/>
                </a:lnTo>
                <a:lnTo>
                  <a:pt x="321" y="319"/>
                </a:lnTo>
                <a:lnTo>
                  <a:pt x="320" y="318"/>
                </a:lnTo>
                <a:lnTo>
                  <a:pt x="320" y="316"/>
                </a:lnTo>
                <a:lnTo>
                  <a:pt x="320" y="318"/>
                </a:lnTo>
                <a:lnTo>
                  <a:pt x="320" y="319"/>
                </a:lnTo>
                <a:lnTo>
                  <a:pt x="321" y="320"/>
                </a:lnTo>
                <a:lnTo>
                  <a:pt x="321" y="322"/>
                </a:lnTo>
                <a:lnTo>
                  <a:pt x="322" y="322"/>
                </a:lnTo>
                <a:lnTo>
                  <a:pt x="322" y="323"/>
                </a:lnTo>
                <a:lnTo>
                  <a:pt x="322" y="324"/>
                </a:lnTo>
                <a:lnTo>
                  <a:pt x="322" y="327"/>
                </a:lnTo>
                <a:lnTo>
                  <a:pt x="324" y="328"/>
                </a:lnTo>
                <a:lnTo>
                  <a:pt x="324" y="329"/>
                </a:lnTo>
                <a:lnTo>
                  <a:pt x="324" y="331"/>
                </a:lnTo>
                <a:lnTo>
                  <a:pt x="325" y="331"/>
                </a:lnTo>
                <a:lnTo>
                  <a:pt x="325" y="329"/>
                </a:lnTo>
                <a:lnTo>
                  <a:pt x="326" y="329"/>
                </a:lnTo>
                <a:lnTo>
                  <a:pt x="329" y="331"/>
                </a:lnTo>
                <a:lnTo>
                  <a:pt x="330" y="332"/>
                </a:lnTo>
                <a:lnTo>
                  <a:pt x="332" y="332"/>
                </a:lnTo>
                <a:lnTo>
                  <a:pt x="332" y="333"/>
                </a:lnTo>
                <a:lnTo>
                  <a:pt x="333" y="335"/>
                </a:lnTo>
                <a:lnTo>
                  <a:pt x="333" y="336"/>
                </a:lnTo>
                <a:lnTo>
                  <a:pt x="334" y="336"/>
                </a:lnTo>
                <a:lnTo>
                  <a:pt x="335" y="336"/>
                </a:lnTo>
                <a:lnTo>
                  <a:pt x="337" y="336"/>
                </a:lnTo>
                <a:lnTo>
                  <a:pt x="338" y="337"/>
                </a:lnTo>
                <a:lnTo>
                  <a:pt x="339" y="337"/>
                </a:lnTo>
                <a:lnTo>
                  <a:pt x="341" y="339"/>
                </a:lnTo>
                <a:lnTo>
                  <a:pt x="339" y="339"/>
                </a:lnTo>
                <a:lnTo>
                  <a:pt x="339" y="340"/>
                </a:lnTo>
                <a:lnTo>
                  <a:pt x="341" y="341"/>
                </a:lnTo>
                <a:lnTo>
                  <a:pt x="341" y="342"/>
                </a:lnTo>
                <a:lnTo>
                  <a:pt x="341" y="344"/>
                </a:lnTo>
                <a:lnTo>
                  <a:pt x="341" y="345"/>
                </a:lnTo>
                <a:lnTo>
                  <a:pt x="339" y="345"/>
                </a:lnTo>
                <a:lnTo>
                  <a:pt x="341" y="345"/>
                </a:lnTo>
                <a:lnTo>
                  <a:pt x="341" y="346"/>
                </a:lnTo>
                <a:lnTo>
                  <a:pt x="341" y="348"/>
                </a:lnTo>
                <a:lnTo>
                  <a:pt x="342" y="348"/>
                </a:lnTo>
                <a:lnTo>
                  <a:pt x="343" y="346"/>
                </a:lnTo>
                <a:lnTo>
                  <a:pt x="342" y="346"/>
                </a:lnTo>
                <a:lnTo>
                  <a:pt x="342" y="344"/>
                </a:lnTo>
                <a:lnTo>
                  <a:pt x="342" y="342"/>
                </a:lnTo>
                <a:lnTo>
                  <a:pt x="343" y="342"/>
                </a:lnTo>
                <a:lnTo>
                  <a:pt x="345" y="342"/>
                </a:lnTo>
                <a:lnTo>
                  <a:pt x="346" y="344"/>
                </a:lnTo>
                <a:lnTo>
                  <a:pt x="346" y="342"/>
                </a:lnTo>
                <a:lnTo>
                  <a:pt x="346" y="344"/>
                </a:lnTo>
                <a:lnTo>
                  <a:pt x="347" y="344"/>
                </a:lnTo>
                <a:lnTo>
                  <a:pt x="347" y="345"/>
                </a:lnTo>
                <a:lnTo>
                  <a:pt x="347" y="346"/>
                </a:lnTo>
                <a:lnTo>
                  <a:pt x="347" y="348"/>
                </a:lnTo>
                <a:lnTo>
                  <a:pt x="349" y="348"/>
                </a:lnTo>
                <a:lnTo>
                  <a:pt x="350" y="349"/>
                </a:lnTo>
                <a:lnTo>
                  <a:pt x="351" y="349"/>
                </a:lnTo>
                <a:lnTo>
                  <a:pt x="352" y="349"/>
                </a:lnTo>
                <a:lnTo>
                  <a:pt x="351" y="350"/>
                </a:lnTo>
                <a:lnTo>
                  <a:pt x="351" y="352"/>
                </a:lnTo>
                <a:lnTo>
                  <a:pt x="350" y="353"/>
                </a:lnTo>
                <a:lnTo>
                  <a:pt x="349" y="353"/>
                </a:lnTo>
                <a:lnTo>
                  <a:pt x="347" y="353"/>
                </a:lnTo>
                <a:lnTo>
                  <a:pt x="346" y="353"/>
                </a:lnTo>
                <a:lnTo>
                  <a:pt x="346" y="352"/>
                </a:lnTo>
                <a:lnTo>
                  <a:pt x="345" y="352"/>
                </a:lnTo>
                <a:lnTo>
                  <a:pt x="342" y="352"/>
                </a:lnTo>
                <a:lnTo>
                  <a:pt x="341" y="352"/>
                </a:lnTo>
                <a:lnTo>
                  <a:pt x="339" y="350"/>
                </a:lnTo>
                <a:lnTo>
                  <a:pt x="338" y="350"/>
                </a:lnTo>
                <a:lnTo>
                  <a:pt x="337" y="350"/>
                </a:lnTo>
                <a:lnTo>
                  <a:pt x="335" y="350"/>
                </a:lnTo>
                <a:lnTo>
                  <a:pt x="334" y="350"/>
                </a:lnTo>
                <a:lnTo>
                  <a:pt x="333" y="350"/>
                </a:lnTo>
                <a:lnTo>
                  <a:pt x="332" y="350"/>
                </a:lnTo>
                <a:lnTo>
                  <a:pt x="332" y="352"/>
                </a:lnTo>
                <a:lnTo>
                  <a:pt x="330" y="353"/>
                </a:lnTo>
                <a:lnTo>
                  <a:pt x="329" y="354"/>
                </a:lnTo>
                <a:lnTo>
                  <a:pt x="329" y="356"/>
                </a:lnTo>
                <a:lnTo>
                  <a:pt x="328" y="357"/>
                </a:lnTo>
                <a:lnTo>
                  <a:pt x="328" y="358"/>
                </a:lnTo>
                <a:lnTo>
                  <a:pt x="328" y="359"/>
                </a:lnTo>
                <a:lnTo>
                  <a:pt x="326" y="359"/>
                </a:lnTo>
                <a:lnTo>
                  <a:pt x="326" y="361"/>
                </a:lnTo>
                <a:lnTo>
                  <a:pt x="326" y="362"/>
                </a:lnTo>
                <a:lnTo>
                  <a:pt x="326" y="363"/>
                </a:lnTo>
                <a:lnTo>
                  <a:pt x="326" y="365"/>
                </a:lnTo>
                <a:lnTo>
                  <a:pt x="326" y="366"/>
                </a:lnTo>
                <a:lnTo>
                  <a:pt x="326" y="367"/>
                </a:lnTo>
                <a:lnTo>
                  <a:pt x="326" y="369"/>
                </a:lnTo>
                <a:lnTo>
                  <a:pt x="326" y="370"/>
                </a:lnTo>
                <a:lnTo>
                  <a:pt x="328" y="371"/>
                </a:lnTo>
                <a:lnTo>
                  <a:pt x="328" y="373"/>
                </a:lnTo>
                <a:lnTo>
                  <a:pt x="329" y="373"/>
                </a:lnTo>
                <a:lnTo>
                  <a:pt x="329" y="374"/>
                </a:lnTo>
                <a:lnTo>
                  <a:pt x="330" y="374"/>
                </a:lnTo>
                <a:lnTo>
                  <a:pt x="332" y="374"/>
                </a:lnTo>
                <a:lnTo>
                  <a:pt x="332" y="375"/>
                </a:lnTo>
                <a:lnTo>
                  <a:pt x="332" y="377"/>
                </a:lnTo>
                <a:lnTo>
                  <a:pt x="333" y="377"/>
                </a:lnTo>
                <a:lnTo>
                  <a:pt x="333" y="378"/>
                </a:lnTo>
                <a:lnTo>
                  <a:pt x="333" y="379"/>
                </a:lnTo>
                <a:lnTo>
                  <a:pt x="332" y="379"/>
                </a:lnTo>
                <a:lnTo>
                  <a:pt x="332" y="380"/>
                </a:lnTo>
                <a:lnTo>
                  <a:pt x="332" y="382"/>
                </a:lnTo>
                <a:lnTo>
                  <a:pt x="332" y="383"/>
                </a:lnTo>
                <a:lnTo>
                  <a:pt x="330" y="383"/>
                </a:lnTo>
                <a:lnTo>
                  <a:pt x="330" y="384"/>
                </a:lnTo>
                <a:lnTo>
                  <a:pt x="329" y="384"/>
                </a:lnTo>
                <a:lnTo>
                  <a:pt x="329" y="383"/>
                </a:lnTo>
                <a:lnTo>
                  <a:pt x="326" y="383"/>
                </a:lnTo>
                <a:lnTo>
                  <a:pt x="326" y="384"/>
                </a:lnTo>
                <a:lnTo>
                  <a:pt x="326" y="386"/>
                </a:lnTo>
                <a:lnTo>
                  <a:pt x="328" y="386"/>
                </a:lnTo>
                <a:lnTo>
                  <a:pt x="329" y="387"/>
                </a:lnTo>
                <a:lnTo>
                  <a:pt x="329" y="388"/>
                </a:lnTo>
                <a:lnTo>
                  <a:pt x="328" y="388"/>
                </a:lnTo>
                <a:lnTo>
                  <a:pt x="326" y="390"/>
                </a:lnTo>
                <a:lnTo>
                  <a:pt x="328" y="391"/>
                </a:lnTo>
                <a:lnTo>
                  <a:pt x="329" y="391"/>
                </a:lnTo>
                <a:lnTo>
                  <a:pt x="330" y="391"/>
                </a:lnTo>
                <a:lnTo>
                  <a:pt x="330" y="392"/>
                </a:lnTo>
                <a:lnTo>
                  <a:pt x="332" y="392"/>
                </a:lnTo>
                <a:lnTo>
                  <a:pt x="333" y="392"/>
                </a:lnTo>
                <a:lnTo>
                  <a:pt x="333" y="394"/>
                </a:lnTo>
                <a:lnTo>
                  <a:pt x="337" y="394"/>
                </a:lnTo>
                <a:lnTo>
                  <a:pt x="337" y="392"/>
                </a:lnTo>
                <a:lnTo>
                  <a:pt x="338" y="391"/>
                </a:lnTo>
                <a:lnTo>
                  <a:pt x="339" y="391"/>
                </a:lnTo>
                <a:lnTo>
                  <a:pt x="339" y="390"/>
                </a:lnTo>
                <a:lnTo>
                  <a:pt x="341" y="388"/>
                </a:lnTo>
                <a:lnTo>
                  <a:pt x="341" y="387"/>
                </a:lnTo>
                <a:lnTo>
                  <a:pt x="342" y="387"/>
                </a:lnTo>
                <a:lnTo>
                  <a:pt x="343" y="387"/>
                </a:lnTo>
                <a:lnTo>
                  <a:pt x="345" y="386"/>
                </a:lnTo>
                <a:lnTo>
                  <a:pt x="345" y="383"/>
                </a:lnTo>
                <a:lnTo>
                  <a:pt x="345" y="382"/>
                </a:lnTo>
                <a:lnTo>
                  <a:pt x="345" y="380"/>
                </a:lnTo>
                <a:lnTo>
                  <a:pt x="345" y="379"/>
                </a:lnTo>
                <a:lnTo>
                  <a:pt x="345" y="378"/>
                </a:lnTo>
                <a:lnTo>
                  <a:pt x="346" y="378"/>
                </a:lnTo>
                <a:lnTo>
                  <a:pt x="347" y="379"/>
                </a:lnTo>
                <a:lnTo>
                  <a:pt x="349" y="379"/>
                </a:lnTo>
                <a:lnTo>
                  <a:pt x="350" y="378"/>
                </a:lnTo>
                <a:lnTo>
                  <a:pt x="350" y="377"/>
                </a:lnTo>
                <a:lnTo>
                  <a:pt x="351" y="377"/>
                </a:lnTo>
                <a:lnTo>
                  <a:pt x="351" y="375"/>
                </a:lnTo>
                <a:lnTo>
                  <a:pt x="351" y="374"/>
                </a:lnTo>
                <a:lnTo>
                  <a:pt x="350" y="374"/>
                </a:lnTo>
                <a:lnTo>
                  <a:pt x="350" y="373"/>
                </a:lnTo>
                <a:lnTo>
                  <a:pt x="351" y="373"/>
                </a:lnTo>
                <a:lnTo>
                  <a:pt x="352" y="373"/>
                </a:lnTo>
                <a:lnTo>
                  <a:pt x="352" y="371"/>
                </a:lnTo>
                <a:lnTo>
                  <a:pt x="354" y="371"/>
                </a:lnTo>
                <a:lnTo>
                  <a:pt x="355" y="371"/>
                </a:lnTo>
                <a:lnTo>
                  <a:pt x="356" y="371"/>
                </a:lnTo>
                <a:lnTo>
                  <a:pt x="358" y="371"/>
                </a:lnTo>
                <a:lnTo>
                  <a:pt x="359" y="371"/>
                </a:lnTo>
                <a:lnTo>
                  <a:pt x="360" y="371"/>
                </a:lnTo>
                <a:lnTo>
                  <a:pt x="360" y="373"/>
                </a:lnTo>
                <a:lnTo>
                  <a:pt x="362" y="373"/>
                </a:lnTo>
                <a:lnTo>
                  <a:pt x="360" y="373"/>
                </a:lnTo>
                <a:lnTo>
                  <a:pt x="360" y="374"/>
                </a:lnTo>
                <a:lnTo>
                  <a:pt x="362" y="374"/>
                </a:lnTo>
                <a:lnTo>
                  <a:pt x="362" y="375"/>
                </a:lnTo>
                <a:lnTo>
                  <a:pt x="363" y="377"/>
                </a:lnTo>
                <a:lnTo>
                  <a:pt x="364" y="377"/>
                </a:lnTo>
                <a:lnTo>
                  <a:pt x="366" y="377"/>
                </a:lnTo>
                <a:lnTo>
                  <a:pt x="367" y="377"/>
                </a:lnTo>
                <a:lnTo>
                  <a:pt x="368" y="377"/>
                </a:lnTo>
                <a:lnTo>
                  <a:pt x="368" y="378"/>
                </a:lnTo>
                <a:lnTo>
                  <a:pt x="369" y="378"/>
                </a:lnTo>
                <a:lnTo>
                  <a:pt x="369" y="379"/>
                </a:lnTo>
                <a:lnTo>
                  <a:pt x="371" y="379"/>
                </a:lnTo>
                <a:lnTo>
                  <a:pt x="371" y="380"/>
                </a:lnTo>
                <a:lnTo>
                  <a:pt x="372" y="380"/>
                </a:lnTo>
                <a:lnTo>
                  <a:pt x="373" y="380"/>
                </a:lnTo>
                <a:lnTo>
                  <a:pt x="375" y="379"/>
                </a:lnTo>
                <a:lnTo>
                  <a:pt x="376" y="379"/>
                </a:lnTo>
                <a:lnTo>
                  <a:pt x="377" y="382"/>
                </a:lnTo>
                <a:lnTo>
                  <a:pt x="377" y="383"/>
                </a:lnTo>
                <a:lnTo>
                  <a:pt x="379" y="383"/>
                </a:lnTo>
                <a:lnTo>
                  <a:pt x="379" y="382"/>
                </a:lnTo>
                <a:lnTo>
                  <a:pt x="380" y="382"/>
                </a:lnTo>
                <a:lnTo>
                  <a:pt x="380" y="383"/>
                </a:lnTo>
                <a:lnTo>
                  <a:pt x="381" y="383"/>
                </a:lnTo>
                <a:lnTo>
                  <a:pt x="381" y="384"/>
                </a:lnTo>
                <a:lnTo>
                  <a:pt x="383" y="384"/>
                </a:lnTo>
                <a:lnTo>
                  <a:pt x="383" y="386"/>
                </a:lnTo>
                <a:lnTo>
                  <a:pt x="384" y="386"/>
                </a:lnTo>
                <a:lnTo>
                  <a:pt x="384" y="387"/>
                </a:lnTo>
                <a:lnTo>
                  <a:pt x="385" y="388"/>
                </a:lnTo>
                <a:lnTo>
                  <a:pt x="385" y="390"/>
                </a:lnTo>
                <a:lnTo>
                  <a:pt x="387" y="390"/>
                </a:lnTo>
                <a:lnTo>
                  <a:pt x="387" y="391"/>
                </a:lnTo>
                <a:lnTo>
                  <a:pt x="387" y="392"/>
                </a:lnTo>
                <a:lnTo>
                  <a:pt x="388" y="392"/>
                </a:lnTo>
                <a:lnTo>
                  <a:pt x="389" y="392"/>
                </a:lnTo>
                <a:lnTo>
                  <a:pt x="390" y="394"/>
                </a:lnTo>
                <a:lnTo>
                  <a:pt x="393" y="394"/>
                </a:lnTo>
                <a:lnTo>
                  <a:pt x="393" y="395"/>
                </a:lnTo>
                <a:lnTo>
                  <a:pt x="394" y="395"/>
                </a:lnTo>
                <a:lnTo>
                  <a:pt x="396" y="395"/>
                </a:lnTo>
                <a:lnTo>
                  <a:pt x="396" y="396"/>
                </a:lnTo>
                <a:lnTo>
                  <a:pt x="397" y="397"/>
                </a:lnTo>
                <a:lnTo>
                  <a:pt x="398" y="397"/>
                </a:lnTo>
                <a:lnTo>
                  <a:pt x="398" y="399"/>
                </a:lnTo>
                <a:lnTo>
                  <a:pt x="398" y="400"/>
                </a:lnTo>
                <a:lnTo>
                  <a:pt x="398" y="401"/>
                </a:lnTo>
                <a:lnTo>
                  <a:pt x="400" y="403"/>
                </a:lnTo>
                <a:lnTo>
                  <a:pt x="401" y="403"/>
                </a:lnTo>
                <a:lnTo>
                  <a:pt x="402" y="403"/>
                </a:lnTo>
                <a:lnTo>
                  <a:pt x="404" y="401"/>
                </a:lnTo>
                <a:lnTo>
                  <a:pt x="404" y="400"/>
                </a:lnTo>
                <a:lnTo>
                  <a:pt x="404" y="399"/>
                </a:lnTo>
                <a:lnTo>
                  <a:pt x="405" y="399"/>
                </a:lnTo>
                <a:lnTo>
                  <a:pt x="405" y="397"/>
                </a:lnTo>
                <a:lnTo>
                  <a:pt x="406" y="396"/>
                </a:lnTo>
                <a:lnTo>
                  <a:pt x="406" y="395"/>
                </a:lnTo>
                <a:lnTo>
                  <a:pt x="406" y="392"/>
                </a:lnTo>
                <a:lnTo>
                  <a:pt x="406" y="391"/>
                </a:lnTo>
                <a:lnTo>
                  <a:pt x="406" y="390"/>
                </a:lnTo>
                <a:lnTo>
                  <a:pt x="407" y="390"/>
                </a:lnTo>
                <a:lnTo>
                  <a:pt x="407" y="388"/>
                </a:lnTo>
                <a:lnTo>
                  <a:pt x="409" y="388"/>
                </a:lnTo>
                <a:lnTo>
                  <a:pt x="410" y="388"/>
                </a:lnTo>
                <a:lnTo>
                  <a:pt x="410" y="387"/>
                </a:lnTo>
                <a:lnTo>
                  <a:pt x="411" y="387"/>
                </a:lnTo>
                <a:lnTo>
                  <a:pt x="413" y="387"/>
                </a:lnTo>
                <a:lnTo>
                  <a:pt x="414" y="387"/>
                </a:lnTo>
                <a:lnTo>
                  <a:pt x="415" y="387"/>
                </a:lnTo>
                <a:lnTo>
                  <a:pt x="418" y="387"/>
                </a:lnTo>
                <a:lnTo>
                  <a:pt x="418" y="388"/>
                </a:lnTo>
                <a:lnTo>
                  <a:pt x="419" y="388"/>
                </a:lnTo>
                <a:lnTo>
                  <a:pt x="421" y="388"/>
                </a:lnTo>
                <a:lnTo>
                  <a:pt x="422" y="388"/>
                </a:lnTo>
                <a:lnTo>
                  <a:pt x="423" y="388"/>
                </a:lnTo>
                <a:lnTo>
                  <a:pt x="424" y="388"/>
                </a:lnTo>
                <a:lnTo>
                  <a:pt x="426" y="390"/>
                </a:lnTo>
                <a:lnTo>
                  <a:pt x="426" y="391"/>
                </a:lnTo>
                <a:lnTo>
                  <a:pt x="426" y="392"/>
                </a:lnTo>
                <a:lnTo>
                  <a:pt x="427" y="394"/>
                </a:lnTo>
                <a:lnTo>
                  <a:pt x="427" y="395"/>
                </a:lnTo>
                <a:lnTo>
                  <a:pt x="427" y="396"/>
                </a:lnTo>
                <a:lnTo>
                  <a:pt x="426" y="396"/>
                </a:lnTo>
                <a:lnTo>
                  <a:pt x="424" y="396"/>
                </a:lnTo>
                <a:lnTo>
                  <a:pt x="424" y="397"/>
                </a:lnTo>
                <a:lnTo>
                  <a:pt x="423" y="397"/>
                </a:lnTo>
                <a:lnTo>
                  <a:pt x="424" y="399"/>
                </a:lnTo>
                <a:lnTo>
                  <a:pt x="426" y="399"/>
                </a:lnTo>
                <a:lnTo>
                  <a:pt x="426" y="400"/>
                </a:lnTo>
                <a:lnTo>
                  <a:pt x="426" y="401"/>
                </a:lnTo>
                <a:lnTo>
                  <a:pt x="424" y="401"/>
                </a:lnTo>
                <a:lnTo>
                  <a:pt x="423" y="403"/>
                </a:lnTo>
                <a:lnTo>
                  <a:pt x="422" y="403"/>
                </a:lnTo>
                <a:lnTo>
                  <a:pt x="421" y="403"/>
                </a:lnTo>
                <a:lnTo>
                  <a:pt x="419" y="403"/>
                </a:lnTo>
                <a:lnTo>
                  <a:pt x="418" y="403"/>
                </a:lnTo>
                <a:lnTo>
                  <a:pt x="417" y="404"/>
                </a:lnTo>
                <a:lnTo>
                  <a:pt x="417" y="405"/>
                </a:lnTo>
                <a:lnTo>
                  <a:pt x="415" y="407"/>
                </a:lnTo>
                <a:lnTo>
                  <a:pt x="415" y="408"/>
                </a:lnTo>
                <a:lnTo>
                  <a:pt x="414" y="408"/>
                </a:lnTo>
                <a:lnTo>
                  <a:pt x="414" y="409"/>
                </a:lnTo>
                <a:lnTo>
                  <a:pt x="414" y="411"/>
                </a:lnTo>
                <a:lnTo>
                  <a:pt x="413" y="411"/>
                </a:lnTo>
                <a:lnTo>
                  <a:pt x="414" y="411"/>
                </a:lnTo>
                <a:lnTo>
                  <a:pt x="415" y="411"/>
                </a:lnTo>
                <a:lnTo>
                  <a:pt x="417" y="411"/>
                </a:lnTo>
                <a:lnTo>
                  <a:pt x="417" y="412"/>
                </a:lnTo>
                <a:lnTo>
                  <a:pt x="415" y="412"/>
                </a:lnTo>
                <a:lnTo>
                  <a:pt x="415" y="413"/>
                </a:lnTo>
                <a:lnTo>
                  <a:pt x="415" y="414"/>
                </a:lnTo>
                <a:lnTo>
                  <a:pt x="415" y="416"/>
                </a:lnTo>
                <a:lnTo>
                  <a:pt x="415" y="417"/>
                </a:lnTo>
                <a:lnTo>
                  <a:pt x="414" y="418"/>
                </a:lnTo>
                <a:lnTo>
                  <a:pt x="413" y="420"/>
                </a:lnTo>
                <a:lnTo>
                  <a:pt x="411" y="418"/>
                </a:lnTo>
                <a:lnTo>
                  <a:pt x="413" y="420"/>
                </a:lnTo>
                <a:lnTo>
                  <a:pt x="411" y="420"/>
                </a:lnTo>
                <a:lnTo>
                  <a:pt x="410" y="421"/>
                </a:lnTo>
                <a:lnTo>
                  <a:pt x="410" y="422"/>
                </a:lnTo>
                <a:lnTo>
                  <a:pt x="411" y="422"/>
                </a:lnTo>
                <a:lnTo>
                  <a:pt x="411" y="424"/>
                </a:lnTo>
                <a:lnTo>
                  <a:pt x="410" y="424"/>
                </a:lnTo>
                <a:lnTo>
                  <a:pt x="409" y="424"/>
                </a:lnTo>
                <a:lnTo>
                  <a:pt x="409" y="425"/>
                </a:lnTo>
                <a:lnTo>
                  <a:pt x="409" y="426"/>
                </a:lnTo>
                <a:lnTo>
                  <a:pt x="410" y="428"/>
                </a:lnTo>
                <a:lnTo>
                  <a:pt x="411" y="429"/>
                </a:lnTo>
                <a:lnTo>
                  <a:pt x="413" y="429"/>
                </a:lnTo>
                <a:lnTo>
                  <a:pt x="414" y="429"/>
                </a:lnTo>
                <a:lnTo>
                  <a:pt x="415" y="429"/>
                </a:lnTo>
                <a:lnTo>
                  <a:pt x="415" y="430"/>
                </a:lnTo>
                <a:lnTo>
                  <a:pt x="414" y="431"/>
                </a:lnTo>
                <a:lnTo>
                  <a:pt x="414" y="433"/>
                </a:lnTo>
                <a:lnTo>
                  <a:pt x="415" y="434"/>
                </a:lnTo>
                <a:lnTo>
                  <a:pt x="417" y="435"/>
                </a:lnTo>
                <a:lnTo>
                  <a:pt x="417" y="438"/>
                </a:lnTo>
                <a:lnTo>
                  <a:pt x="415" y="438"/>
                </a:lnTo>
                <a:lnTo>
                  <a:pt x="415" y="439"/>
                </a:lnTo>
                <a:lnTo>
                  <a:pt x="415" y="441"/>
                </a:lnTo>
                <a:lnTo>
                  <a:pt x="417" y="441"/>
                </a:lnTo>
                <a:lnTo>
                  <a:pt x="417" y="442"/>
                </a:lnTo>
                <a:lnTo>
                  <a:pt x="417" y="443"/>
                </a:lnTo>
                <a:lnTo>
                  <a:pt x="417" y="446"/>
                </a:lnTo>
                <a:lnTo>
                  <a:pt x="417" y="447"/>
                </a:lnTo>
                <a:lnTo>
                  <a:pt x="417" y="449"/>
                </a:lnTo>
                <a:lnTo>
                  <a:pt x="417" y="450"/>
                </a:lnTo>
                <a:lnTo>
                  <a:pt x="417" y="451"/>
                </a:lnTo>
                <a:lnTo>
                  <a:pt x="415" y="452"/>
                </a:lnTo>
                <a:lnTo>
                  <a:pt x="417" y="452"/>
                </a:lnTo>
                <a:lnTo>
                  <a:pt x="417" y="455"/>
                </a:lnTo>
                <a:lnTo>
                  <a:pt x="415" y="456"/>
                </a:lnTo>
                <a:lnTo>
                  <a:pt x="414" y="456"/>
                </a:lnTo>
                <a:lnTo>
                  <a:pt x="413" y="458"/>
                </a:lnTo>
                <a:lnTo>
                  <a:pt x="413" y="459"/>
                </a:lnTo>
                <a:lnTo>
                  <a:pt x="414" y="459"/>
                </a:lnTo>
                <a:lnTo>
                  <a:pt x="414" y="460"/>
                </a:lnTo>
                <a:lnTo>
                  <a:pt x="414" y="462"/>
                </a:lnTo>
                <a:lnTo>
                  <a:pt x="413" y="462"/>
                </a:lnTo>
                <a:lnTo>
                  <a:pt x="413" y="463"/>
                </a:lnTo>
                <a:lnTo>
                  <a:pt x="411" y="464"/>
                </a:lnTo>
                <a:lnTo>
                  <a:pt x="411" y="466"/>
                </a:lnTo>
                <a:lnTo>
                  <a:pt x="413" y="466"/>
                </a:lnTo>
                <a:lnTo>
                  <a:pt x="413" y="467"/>
                </a:lnTo>
                <a:lnTo>
                  <a:pt x="414" y="469"/>
                </a:lnTo>
                <a:lnTo>
                  <a:pt x="414" y="471"/>
                </a:lnTo>
                <a:lnTo>
                  <a:pt x="414" y="473"/>
                </a:lnTo>
                <a:lnTo>
                  <a:pt x="413" y="473"/>
                </a:lnTo>
                <a:lnTo>
                  <a:pt x="411" y="475"/>
                </a:lnTo>
                <a:lnTo>
                  <a:pt x="411" y="477"/>
                </a:lnTo>
                <a:lnTo>
                  <a:pt x="413" y="479"/>
                </a:lnTo>
                <a:lnTo>
                  <a:pt x="413" y="480"/>
                </a:lnTo>
                <a:lnTo>
                  <a:pt x="413" y="481"/>
                </a:lnTo>
                <a:lnTo>
                  <a:pt x="411" y="481"/>
                </a:lnTo>
                <a:lnTo>
                  <a:pt x="410" y="483"/>
                </a:lnTo>
                <a:lnTo>
                  <a:pt x="409" y="483"/>
                </a:lnTo>
                <a:lnTo>
                  <a:pt x="409" y="484"/>
                </a:lnTo>
                <a:lnTo>
                  <a:pt x="407" y="484"/>
                </a:lnTo>
                <a:lnTo>
                  <a:pt x="407" y="485"/>
                </a:lnTo>
                <a:lnTo>
                  <a:pt x="406" y="485"/>
                </a:lnTo>
                <a:lnTo>
                  <a:pt x="405" y="486"/>
                </a:lnTo>
                <a:lnTo>
                  <a:pt x="404" y="486"/>
                </a:lnTo>
                <a:lnTo>
                  <a:pt x="404" y="488"/>
                </a:lnTo>
                <a:lnTo>
                  <a:pt x="404" y="489"/>
                </a:lnTo>
                <a:lnTo>
                  <a:pt x="404" y="490"/>
                </a:lnTo>
                <a:lnTo>
                  <a:pt x="405" y="492"/>
                </a:lnTo>
                <a:lnTo>
                  <a:pt x="406" y="493"/>
                </a:lnTo>
                <a:lnTo>
                  <a:pt x="406" y="494"/>
                </a:lnTo>
                <a:lnTo>
                  <a:pt x="406" y="496"/>
                </a:lnTo>
                <a:lnTo>
                  <a:pt x="407" y="497"/>
                </a:lnTo>
                <a:lnTo>
                  <a:pt x="406" y="497"/>
                </a:lnTo>
                <a:lnTo>
                  <a:pt x="405" y="497"/>
                </a:lnTo>
                <a:lnTo>
                  <a:pt x="405" y="498"/>
                </a:lnTo>
                <a:lnTo>
                  <a:pt x="404" y="498"/>
                </a:lnTo>
                <a:lnTo>
                  <a:pt x="402" y="498"/>
                </a:lnTo>
                <a:lnTo>
                  <a:pt x="401" y="498"/>
                </a:lnTo>
                <a:lnTo>
                  <a:pt x="401" y="500"/>
                </a:lnTo>
                <a:lnTo>
                  <a:pt x="402" y="501"/>
                </a:lnTo>
                <a:lnTo>
                  <a:pt x="404" y="501"/>
                </a:lnTo>
                <a:lnTo>
                  <a:pt x="404" y="502"/>
                </a:lnTo>
                <a:lnTo>
                  <a:pt x="405" y="502"/>
                </a:lnTo>
                <a:lnTo>
                  <a:pt x="405" y="503"/>
                </a:lnTo>
                <a:lnTo>
                  <a:pt x="404" y="503"/>
                </a:lnTo>
                <a:lnTo>
                  <a:pt x="404" y="505"/>
                </a:lnTo>
                <a:lnTo>
                  <a:pt x="405" y="505"/>
                </a:lnTo>
                <a:lnTo>
                  <a:pt x="404" y="506"/>
                </a:lnTo>
                <a:lnTo>
                  <a:pt x="402" y="506"/>
                </a:lnTo>
                <a:lnTo>
                  <a:pt x="404" y="506"/>
                </a:lnTo>
                <a:lnTo>
                  <a:pt x="402" y="506"/>
                </a:lnTo>
                <a:lnTo>
                  <a:pt x="401" y="506"/>
                </a:lnTo>
                <a:lnTo>
                  <a:pt x="401" y="507"/>
                </a:lnTo>
                <a:lnTo>
                  <a:pt x="401" y="509"/>
                </a:lnTo>
                <a:lnTo>
                  <a:pt x="400" y="509"/>
                </a:lnTo>
                <a:lnTo>
                  <a:pt x="401" y="509"/>
                </a:lnTo>
                <a:lnTo>
                  <a:pt x="401" y="510"/>
                </a:lnTo>
                <a:lnTo>
                  <a:pt x="400" y="510"/>
                </a:lnTo>
                <a:lnTo>
                  <a:pt x="400" y="509"/>
                </a:lnTo>
                <a:lnTo>
                  <a:pt x="398" y="509"/>
                </a:lnTo>
                <a:lnTo>
                  <a:pt x="398" y="510"/>
                </a:lnTo>
                <a:lnTo>
                  <a:pt x="397" y="510"/>
                </a:lnTo>
                <a:lnTo>
                  <a:pt x="397" y="509"/>
                </a:lnTo>
                <a:lnTo>
                  <a:pt x="397" y="510"/>
                </a:lnTo>
                <a:lnTo>
                  <a:pt x="396" y="510"/>
                </a:lnTo>
                <a:lnTo>
                  <a:pt x="394" y="509"/>
                </a:lnTo>
                <a:lnTo>
                  <a:pt x="393" y="509"/>
                </a:lnTo>
                <a:lnTo>
                  <a:pt x="393" y="510"/>
                </a:lnTo>
                <a:lnTo>
                  <a:pt x="392" y="510"/>
                </a:lnTo>
                <a:lnTo>
                  <a:pt x="390" y="510"/>
                </a:lnTo>
                <a:lnTo>
                  <a:pt x="389" y="509"/>
                </a:lnTo>
                <a:lnTo>
                  <a:pt x="390" y="509"/>
                </a:lnTo>
                <a:lnTo>
                  <a:pt x="390" y="507"/>
                </a:lnTo>
                <a:lnTo>
                  <a:pt x="389" y="509"/>
                </a:lnTo>
                <a:lnTo>
                  <a:pt x="389" y="510"/>
                </a:lnTo>
                <a:lnTo>
                  <a:pt x="388" y="510"/>
                </a:lnTo>
                <a:lnTo>
                  <a:pt x="387" y="509"/>
                </a:lnTo>
                <a:lnTo>
                  <a:pt x="387" y="510"/>
                </a:lnTo>
                <a:lnTo>
                  <a:pt x="385" y="510"/>
                </a:lnTo>
                <a:lnTo>
                  <a:pt x="385" y="509"/>
                </a:lnTo>
                <a:lnTo>
                  <a:pt x="383" y="509"/>
                </a:lnTo>
                <a:lnTo>
                  <a:pt x="381" y="509"/>
                </a:lnTo>
                <a:lnTo>
                  <a:pt x="381" y="507"/>
                </a:lnTo>
                <a:lnTo>
                  <a:pt x="380" y="507"/>
                </a:lnTo>
                <a:lnTo>
                  <a:pt x="379" y="507"/>
                </a:lnTo>
                <a:lnTo>
                  <a:pt x="377" y="506"/>
                </a:lnTo>
                <a:lnTo>
                  <a:pt x="376" y="505"/>
                </a:lnTo>
                <a:lnTo>
                  <a:pt x="376" y="506"/>
                </a:lnTo>
                <a:lnTo>
                  <a:pt x="376" y="505"/>
                </a:lnTo>
                <a:lnTo>
                  <a:pt x="375" y="505"/>
                </a:lnTo>
                <a:lnTo>
                  <a:pt x="375" y="503"/>
                </a:lnTo>
                <a:lnTo>
                  <a:pt x="373" y="502"/>
                </a:lnTo>
                <a:lnTo>
                  <a:pt x="372" y="501"/>
                </a:lnTo>
                <a:lnTo>
                  <a:pt x="371" y="501"/>
                </a:lnTo>
                <a:lnTo>
                  <a:pt x="371" y="500"/>
                </a:lnTo>
                <a:lnTo>
                  <a:pt x="371" y="498"/>
                </a:lnTo>
                <a:lnTo>
                  <a:pt x="369" y="498"/>
                </a:lnTo>
                <a:lnTo>
                  <a:pt x="369" y="497"/>
                </a:lnTo>
                <a:lnTo>
                  <a:pt x="369" y="496"/>
                </a:lnTo>
                <a:lnTo>
                  <a:pt x="368" y="494"/>
                </a:lnTo>
                <a:lnTo>
                  <a:pt x="368" y="496"/>
                </a:lnTo>
                <a:lnTo>
                  <a:pt x="367" y="496"/>
                </a:lnTo>
                <a:lnTo>
                  <a:pt x="367" y="494"/>
                </a:lnTo>
                <a:lnTo>
                  <a:pt x="368" y="494"/>
                </a:lnTo>
                <a:lnTo>
                  <a:pt x="368" y="493"/>
                </a:lnTo>
                <a:lnTo>
                  <a:pt x="367" y="493"/>
                </a:lnTo>
                <a:lnTo>
                  <a:pt x="367" y="492"/>
                </a:lnTo>
                <a:lnTo>
                  <a:pt x="368" y="492"/>
                </a:lnTo>
                <a:lnTo>
                  <a:pt x="368" y="490"/>
                </a:lnTo>
                <a:lnTo>
                  <a:pt x="367" y="489"/>
                </a:lnTo>
                <a:lnTo>
                  <a:pt x="366" y="489"/>
                </a:lnTo>
                <a:lnTo>
                  <a:pt x="366" y="490"/>
                </a:lnTo>
                <a:lnTo>
                  <a:pt x="364" y="492"/>
                </a:lnTo>
                <a:lnTo>
                  <a:pt x="363" y="492"/>
                </a:lnTo>
                <a:lnTo>
                  <a:pt x="362" y="490"/>
                </a:lnTo>
                <a:lnTo>
                  <a:pt x="362" y="489"/>
                </a:lnTo>
                <a:lnTo>
                  <a:pt x="362" y="488"/>
                </a:lnTo>
                <a:lnTo>
                  <a:pt x="362" y="486"/>
                </a:lnTo>
                <a:lnTo>
                  <a:pt x="360" y="486"/>
                </a:lnTo>
                <a:lnTo>
                  <a:pt x="360" y="485"/>
                </a:lnTo>
                <a:lnTo>
                  <a:pt x="359" y="485"/>
                </a:lnTo>
                <a:lnTo>
                  <a:pt x="358" y="485"/>
                </a:lnTo>
                <a:lnTo>
                  <a:pt x="356" y="485"/>
                </a:lnTo>
                <a:lnTo>
                  <a:pt x="355" y="484"/>
                </a:lnTo>
                <a:lnTo>
                  <a:pt x="354" y="484"/>
                </a:lnTo>
                <a:lnTo>
                  <a:pt x="352" y="483"/>
                </a:lnTo>
                <a:lnTo>
                  <a:pt x="354" y="483"/>
                </a:lnTo>
                <a:lnTo>
                  <a:pt x="352" y="481"/>
                </a:lnTo>
                <a:lnTo>
                  <a:pt x="352" y="480"/>
                </a:lnTo>
                <a:lnTo>
                  <a:pt x="352" y="479"/>
                </a:lnTo>
                <a:lnTo>
                  <a:pt x="351" y="477"/>
                </a:lnTo>
                <a:lnTo>
                  <a:pt x="350" y="476"/>
                </a:lnTo>
                <a:lnTo>
                  <a:pt x="350" y="475"/>
                </a:lnTo>
                <a:lnTo>
                  <a:pt x="350" y="473"/>
                </a:lnTo>
                <a:lnTo>
                  <a:pt x="349" y="473"/>
                </a:lnTo>
                <a:lnTo>
                  <a:pt x="349" y="472"/>
                </a:lnTo>
                <a:lnTo>
                  <a:pt x="349" y="471"/>
                </a:lnTo>
                <a:lnTo>
                  <a:pt x="347" y="469"/>
                </a:lnTo>
                <a:lnTo>
                  <a:pt x="347" y="468"/>
                </a:lnTo>
                <a:lnTo>
                  <a:pt x="347" y="467"/>
                </a:lnTo>
                <a:lnTo>
                  <a:pt x="347" y="466"/>
                </a:lnTo>
                <a:lnTo>
                  <a:pt x="347" y="464"/>
                </a:lnTo>
                <a:lnTo>
                  <a:pt x="346" y="464"/>
                </a:lnTo>
                <a:lnTo>
                  <a:pt x="346" y="463"/>
                </a:lnTo>
                <a:lnTo>
                  <a:pt x="346" y="451"/>
                </a:lnTo>
                <a:lnTo>
                  <a:pt x="346" y="450"/>
                </a:lnTo>
                <a:lnTo>
                  <a:pt x="346" y="449"/>
                </a:lnTo>
                <a:lnTo>
                  <a:pt x="346" y="447"/>
                </a:lnTo>
                <a:lnTo>
                  <a:pt x="345" y="447"/>
                </a:lnTo>
                <a:lnTo>
                  <a:pt x="345" y="446"/>
                </a:lnTo>
                <a:lnTo>
                  <a:pt x="345" y="445"/>
                </a:lnTo>
                <a:lnTo>
                  <a:pt x="343" y="443"/>
                </a:lnTo>
                <a:lnTo>
                  <a:pt x="345" y="442"/>
                </a:lnTo>
                <a:lnTo>
                  <a:pt x="345" y="441"/>
                </a:lnTo>
                <a:lnTo>
                  <a:pt x="346" y="441"/>
                </a:lnTo>
                <a:lnTo>
                  <a:pt x="346" y="439"/>
                </a:lnTo>
                <a:lnTo>
                  <a:pt x="347" y="438"/>
                </a:lnTo>
                <a:lnTo>
                  <a:pt x="349" y="439"/>
                </a:lnTo>
                <a:lnTo>
                  <a:pt x="349" y="438"/>
                </a:lnTo>
                <a:lnTo>
                  <a:pt x="347" y="438"/>
                </a:lnTo>
                <a:lnTo>
                  <a:pt x="346" y="437"/>
                </a:lnTo>
                <a:lnTo>
                  <a:pt x="347" y="437"/>
                </a:lnTo>
                <a:lnTo>
                  <a:pt x="349" y="437"/>
                </a:lnTo>
                <a:lnTo>
                  <a:pt x="350" y="437"/>
                </a:lnTo>
                <a:lnTo>
                  <a:pt x="350" y="435"/>
                </a:lnTo>
                <a:lnTo>
                  <a:pt x="350" y="434"/>
                </a:lnTo>
                <a:lnTo>
                  <a:pt x="349" y="433"/>
                </a:lnTo>
                <a:lnTo>
                  <a:pt x="350" y="433"/>
                </a:lnTo>
                <a:lnTo>
                  <a:pt x="351" y="433"/>
                </a:lnTo>
                <a:lnTo>
                  <a:pt x="352" y="433"/>
                </a:lnTo>
                <a:lnTo>
                  <a:pt x="354" y="434"/>
                </a:lnTo>
                <a:lnTo>
                  <a:pt x="354" y="433"/>
                </a:lnTo>
                <a:lnTo>
                  <a:pt x="355" y="434"/>
                </a:lnTo>
                <a:lnTo>
                  <a:pt x="356" y="435"/>
                </a:lnTo>
                <a:lnTo>
                  <a:pt x="358" y="435"/>
                </a:lnTo>
                <a:lnTo>
                  <a:pt x="358" y="437"/>
                </a:lnTo>
                <a:lnTo>
                  <a:pt x="358" y="435"/>
                </a:lnTo>
                <a:lnTo>
                  <a:pt x="359" y="435"/>
                </a:lnTo>
                <a:lnTo>
                  <a:pt x="360" y="438"/>
                </a:lnTo>
                <a:lnTo>
                  <a:pt x="362" y="438"/>
                </a:lnTo>
                <a:lnTo>
                  <a:pt x="362" y="437"/>
                </a:lnTo>
                <a:lnTo>
                  <a:pt x="363" y="438"/>
                </a:lnTo>
                <a:lnTo>
                  <a:pt x="364" y="438"/>
                </a:lnTo>
                <a:lnTo>
                  <a:pt x="364" y="439"/>
                </a:lnTo>
                <a:lnTo>
                  <a:pt x="366" y="438"/>
                </a:lnTo>
                <a:lnTo>
                  <a:pt x="366" y="439"/>
                </a:lnTo>
                <a:lnTo>
                  <a:pt x="367" y="439"/>
                </a:lnTo>
                <a:lnTo>
                  <a:pt x="367" y="438"/>
                </a:lnTo>
                <a:lnTo>
                  <a:pt x="368" y="437"/>
                </a:lnTo>
                <a:lnTo>
                  <a:pt x="368" y="438"/>
                </a:lnTo>
                <a:lnTo>
                  <a:pt x="368" y="435"/>
                </a:lnTo>
                <a:lnTo>
                  <a:pt x="368" y="434"/>
                </a:lnTo>
                <a:lnTo>
                  <a:pt x="369" y="433"/>
                </a:lnTo>
                <a:lnTo>
                  <a:pt x="369" y="431"/>
                </a:lnTo>
                <a:lnTo>
                  <a:pt x="372" y="431"/>
                </a:lnTo>
                <a:lnTo>
                  <a:pt x="373" y="431"/>
                </a:lnTo>
                <a:lnTo>
                  <a:pt x="375" y="431"/>
                </a:lnTo>
                <a:lnTo>
                  <a:pt x="376" y="431"/>
                </a:lnTo>
                <a:lnTo>
                  <a:pt x="377" y="431"/>
                </a:lnTo>
                <a:lnTo>
                  <a:pt x="377" y="433"/>
                </a:lnTo>
                <a:lnTo>
                  <a:pt x="380" y="433"/>
                </a:lnTo>
                <a:lnTo>
                  <a:pt x="380" y="434"/>
                </a:lnTo>
                <a:lnTo>
                  <a:pt x="381" y="434"/>
                </a:lnTo>
                <a:lnTo>
                  <a:pt x="383" y="433"/>
                </a:lnTo>
                <a:lnTo>
                  <a:pt x="385" y="433"/>
                </a:lnTo>
                <a:lnTo>
                  <a:pt x="385" y="431"/>
                </a:lnTo>
                <a:lnTo>
                  <a:pt x="387" y="431"/>
                </a:lnTo>
                <a:lnTo>
                  <a:pt x="387" y="430"/>
                </a:lnTo>
                <a:lnTo>
                  <a:pt x="388" y="429"/>
                </a:lnTo>
                <a:lnTo>
                  <a:pt x="388" y="428"/>
                </a:lnTo>
                <a:lnTo>
                  <a:pt x="388" y="426"/>
                </a:lnTo>
                <a:lnTo>
                  <a:pt x="389" y="426"/>
                </a:lnTo>
                <a:lnTo>
                  <a:pt x="388" y="426"/>
                </a:lnTo>
                <a:lnTo>
                  <a:pt x="388" y="425"/>
                </a:lnTo>
                <a:lnTo>
                  <a:pt x="389" y="424"/>
                </a:lnTo>
                <a:lnTo>
                  <a:pt x="389" y="422"/>
                </a:lnTo>
                <a:lnTo>
                  <a:pt x="390" y="421"/>
                </a:lnTo>
                <a:lnTo>
                  <a:pt x="392" y="421"/>
                </a:lnTo>
                <a:lnTo>
                  <a:pt x="392" y="420"/>
                </a:lnTo>
                <a:lnTo>
                  <a:pt x="390" y="418"/>
                </a:lnTo>
                <a:lnTo>
                  <a:pt x="390" y="417"/>
                </a:lnTo>
                <a:lnTo>
                  <a:pt x="389" y="416"/>
                </a:lnTo>
                <a:lnTo>
                  <a:pt x="389" y="414"/>
                </a:lnTo>
                <a:lnTo>
                  <a:pt x="389" y="413"/>
                </a:lnTo>
                <a:lnTo>
                  <a:pt x="388" y="413"/>
                </a:lnTo>
                <a:lnTo>
                  <a:pt x="389" y="413"/>
                </a:lnTo>
                <a:lnTo>
                  <a:pt x="389" y="412"/>
                </a:lnTo>
                <a:lnTo>
                  <a:pt x="387" y="411"/>
                </a:lnTo>
                <a:lnTo>
                  <a:pt x="385" y="411"/>
                </a:lnTo>
                <a:lnTo>
                  <a:pt x="384" y="411"/>
                </a:lnTo>
                <a:lnTo>
                  <a:pt x="383" y="412"/>
                </a:lnTo>
                <a:lnTo>
                  <a:pt x="381" y="412"/>
                </a:lnTo>
                <a:lnTo>
                  <a:pt x="383" y="412"/>
                </a:lnTo>
                <a:lnTo>
                  <a:pt x="381" y="412"/>
                </a:lnTo>
                <a:lnTo>
                  <a:pt x="380" y="412"/>
                </a:lnTo>
                <a:lnTo>
                  <a:pt x="380" y="413"/>
                </a:lnTo>
                <a:lnTo>
                  <a:pt x="379" y="412"/>
                </a:lnTo>
                <a:lnTo>
                  <a:pt x="377" y="413"/>
                </a:lnTo>
                <a:lnTo>
                  <a:pt x="376" y="413"/>
                </a:lnTo>
                <a:lnTo>
                  <a:pt x="375" y="413"/>
                </a:lnTo>
                <a:lnTo>
                  <a:pt x="375" y="414"/>
                </a:lnTo>
                <a:lnTo>
                  <a:pt x="373" y="413"/>
                </a:lnTo>
                <a:lnTo>
                  <a:pt x="372" y="414"/>
                </a:lnTo>
                <a:lnTo>
                  <a:pt x="372" y="413"/>
                </a:lnTo>
                <a:lnTo>
                  <a:pt x="371" y="414"/>
                </a:lnTo>
                <a:lnTo>
                  <a:pt x="368" y="414"/>
                </a:lnTo>
                <a:lnTo>
                  <a:pt x="367" y="413"/>
                </a:lnTo>
                <a:lnTo>
                  <a:pt x="367" y="412"/>
                </a:lnTo>
                <a:lnTo>
                  <a:pt x="366" y="412"/>
                </a:lnTo>
                <a:lnTo>
                  <a:pt x="366" y="411"/>
                </a:lnTo>
                <a:lnTo>
                  <a:pt x="366" y="409"/>
                </a:lnTo>
                <a:lnTo>
                  <a:pt x="364" y="409"/>
                </a:lnTo>
                <a:lnTo>
                  <a:pt x="363" y="409"/>
                </a:lnTo>
                <a:lnTo>
                  <a:pt x="362" y="409"/>
                </a:lnTo>
                <a:lnTo>
                  <a:pt x="360" y="409"/>
                </a:lnTo>
                <a:lnTo>
                  <a:pt x="359" y="411"/>
                </a:lnTo>
                <a:lnTo>
                  <a:pt x="358" y="411"/>
                </a:lnTo>
                <a:lnTo>
                  <a:pt x="356" y="409"/>
                </a:lnTo>
                <a:lnTo>
                  <a:pt x="355" y="409"/>
                </a:lnTo>
                <a:lnTo>
                  <a:pt x="355" y="411"/>
                </a:lnTo>
                <a:lnTo>
                  <a:pt x="355" y="413"/>
                </a:lnTo>
                <a:lnTo>
                  <a:pt x="355" y="414"/>
                </a:lnTo>
                <a:lnTo>
                  <a:pt x="355" y="416"/>
                </a:lnTo>
                <a:lnTo>
                  <a:pt x="354" y="416"/>
                </a:lnTo>
                <a:lnTo>
                  <a:pt x="354" y="417"/>
                </a:lnTo>
                <a:lnTo>
                  <a:pt x="354" y="416"/>
                </a:lnTo>
                <a:lnTo>
                  <a:pt x="354" y="417"/>
                </a:lnTo>
                <a:lnTo>
                  <a:pt x="355" y="417"/>
                </a:lnTo>
                <a:lnTo>
                  <a:pt x="355" y="418"/>
                </a:lnTo>
                <a:lnTo>
                  <a:pt x="354" y="418"/>
                </a:lnTo>
                <a:lnTo>
                  <a:pt x="352" y="418"/>
                </a:lnTo>
                <a:lnTo>
                  <a:pt x="352" y="420"/>
                </a:lnTo>
                <a:lnTo>
                  <a:pt x="351" y="420"/>
                </a:lnTo>
                <a:lnTo>
                  <a:pt x="351" y="421"/>
                </a:lnTo>
                <a:lnTo>
                  <a:pt x="350" y="421"/>
                </a:lnTo>
                <a:lnTo>
                  <a:pt x="350" y="422"/>
                </a:lnTo>
                <a:lnTo>
                  <a:pt x="350" y="424"/>
                </a:lnTo>
                <a:lnTo>
                  <a:pt x="349" y="424"/>
                </a:lnTo>
                <a:lnTo>
                  <a:pt x="349" y="425"/>
                </a:lnTo>
                <a:lnTo>
                  <a:pt x="350" y="425"/>
                </a:lnTo>
                <a:lnTo>
                  <a:pt x="349" y="425"/>
                </a:lnTo>
                <a:lnTo>
                  <a:pt x="349" y="426"/>
                </a:lnTo>
                <a:lnTo>
                  <a:pt x="349" y="428"/>
                </a:lnTo>
                <a:lnTo>
                  <a:pt x="347" y="426"/>
                </a:lnTo>
                <a:lnTo>
                  <a:pt x="347" y="428"/>
                </a:lnTo>
                <a:lnTo>
                  <a:pt x="346" y="426"/>
                </a:lnTo>
                <a:lnTo>
                  <a:pt x="345" y="426"/>
                </a:lnTo>
                <a:lnTo>
                  <a:pt x="345" y="428"/>
                </a:lnTo>
                <a:lnTo>
                  <a:pt x="343" y="428"/>
                </a:lnTo>
                <a:lnTo>
                  <a:pt x="345" y="429"/>
                </a:lnTo>
                <a:lnTo>
                  <a:pt x="343" y="429"/>
                </a:lnTo>
                <a:lnTo>
                  <a:pt x="343" y="430"/>
                </a:lnTo>
                <a:lnTo>
                  <a:pt x="342" y="431"/>
                </a:lnTo>
                <a:lnTo>
                  <a:pt x="342" y="433"/>
                </a:lnTo>
                <a:lnTo>
                  <a:pt x="341" y="433"/>
                </a:lnTo>
                <a:lnTo>
                  <a:pt x="341" y="431"/>
                </a:lnTo>
                <a:lnTo>
                  <a:pt x="341" y="430"/>
                </a:lnTo>
                <a:lnTo>
                  <a:pt x="341" y="429"/>
                </a:lnTo>
                <a:lnTo>
                  <a:pt x="339" y="429"/>
                </a:lnTo>
                <a:lnTo>
                  <a:pt x="339" y="430"/>
                </a:lnTo>
                <a:lnTo>
                  <a:pt x="339" y="431"/>
                </a:lnTo>
                <a:lnTo>
                  <a:pt x="339" y="433"/>
                </a:lnTo>
                <a:lnTo>
                  <a:pt x="338" y="433"/>
                </a:lnTo>
                <a:lnTo>
                  <a:pt x="338" y="431"/>
                </a:lnTo>
                <a:lnTo>
                  <a:pt x="338" y="433"/>
                </a:lnTo>
                <a:lnTo>
                  <a:pt x="339" y="433"/>
                </a:lnTo>
                <a:lnTo>
                  <a:pt x="339" y="434"/>
                </a:lnTo>
                <a:lnTo>
                  <a:pt x="338" y="434"/>
                </a:lnTo>
                <a:lnTo>
                  <a:pt x="338" y="433"/>
                </a:lnTo>
                <a:lnTo>
                  <a:pt x="337" y="434"/>
                </a:lnTo>
                <a:lnTo>
                  <a:pt x="335" y="434"/>
                </a:lnTo>
                <a:lnTo>
                  <a:pt x="335" y="435"/>
                </a:lnTo>
                <a:lnTo>
                  <a:pt x="334" y="435"/>
                </a:lnTo>
                <a:lnTo>
                  <a:pt x="333" y="434"/>
                </a:lnTo>
                <a:lnTo>
                  <a:pt x="332" y="434"/>
                </a:lnTo>
                <a:lnTo>
                  <a:pt x="330" y="433"/>
                </a:lnTo>
                <a:lnTo>
                  <a:pt x="329" y="433"/>
                </a:lnTo>
                <a:lnTo>
                  <a:pt x="329" y="431"/>
                </a:lnTo>
                <a:lnTo>
                  <a:pt x="328" y="431"/>
                </a:lnTo>
                <a:lnTo>
                  <a:pt x="328" y="433"/>
                </a:lnTo>
                <a:lnTo>
                  <a:pt x="328" y="434"/>
                </a:lnTo>
                <a:lnTo>
                  <a:pt x="326" y="435"/>
                </a:lnTo>
                <a:lnTo>
                  <a:pt x="325" y="437"/>
                </a:lnTo>
                <a:lnTo>
                  <a:pt x="325" y="438"/>
                </a:lnTo>
                <a:lnTo>
                  <a:pt x="324" y="438"/>
                </a:lnTo>
                <a:lnTo>
                  <a:pt x="322" y="439"/>
                </a:lnTo>
                <a:lnTo>
                  <a:pt x="321" y="439"/>
                </a:lnTo>
                <a:lnTo>
                  <a:pt x="320" y="438"/>
                </a:lnTo>
                <a:lnTo>
                  <a:pt x="318" y="435"/>
                </a:lnTo>
                <a:lnTo>
                  <a:pt x="318" y="434"/>
                </a:lnTo>
                <a:lnTo>
                  <a:pt x="320" y="434"/>
                </a:lnTo>
                <a:lnTo>
                  <a:pt x="318" y="433"/>
                </a:lnTo>
                <a:lnTo>
                  <a:pt x="317" y="433"/>
                </a:lnTo>
                <a:lnTo>
                  <a:pt x="316" y="433"/>
                </a:lnTo>
                <a:lnTo>
                  <a:pt x="316" y="431"/>
                </a:lnTo>
                <a:lnTo>
                  <a:pt x="316" y="433"/>
                </a:lnTo>
                <a:lnTo>
                  <a:pt x="316" y="431"/>
                </a:lnTo>
                <a:lnTo>
                  <a:pt x="316" y="430"/>
                </a:lnTo>
                <a:lnTo>
                  <a:pt x="317" y="430"/>
                </a:lnTo>
                <a:lnTo>
                  <a:pt x="316" y="430"/>
                </a:lnTo>
                <a:lnTo>
                  <a:pt x="315" y="430"/>
                </a:lnTo>
                <a:lnTo>
                  <a:pt x="313" y="430"/>
                </a:lnTo>
                <a:lnTo>
                  <a:pt x="313" y="429"/>
                </a:lnTo>
                <a:lnTo>
                  <a:pt x="312" y="429"/>
                </a:lnTo>
                <a:lnTo>
                  <a:pt x="312" y="428"/>
                </a:lnTo>
                <a:lnTo>
                  <a:pt x="311" y="428"/>
                </a:lnTo>
                <a:lnTo>
                  <a:pt x="311" y="429"/>
                </a:lnTo>
                <a:lnTo>
                  <a:pt x="311" y="430"/>
                </a:lnTo>
                <a:lnTo>
                  <a:pt x="312" y="431"/>
                </a:lnTo>
                <a:lnTo>
                  <a:pt x="313" y="431"/>
                </a:lnTo>
                <a:lnTo>
                  <a:pt x="315" y="431"/>
                </a:lnTo>
                <a:lnTo>
                  <a:pt x="315" y="433"/>
                </a:lnTo>
                <a:lnTo>
                  <a:pt x="313" y="433"/>
                </a:lnTo>
                <a:lnTo>
                  <a:pt x="312" y="433"/>
                </a:lnTo>
                <a:lnTo>
                  <a:pt x="312" y="434"/>
                </a:lnTo>
                <a:lnTo>
                  <a:pt x="311" y="434"/>
                </a:lnTo>
                <a:lnTo>
                  <a:pt x="309" y="433"/>
                </a:lnTo>
                <a:lnTo>
                  <a:pt x="309" y="431"/>
                </a:lnTo>
                <a:lnTo>
                  <a:pt x="309" y="430"/>
                </a:lnTo>
                <a:lnTo>
                  <a:pt x="309" y="429"/>
                </a:lnTo>
                <a:lnTo>
                  <a:pt x="308" y="428"/>
                </a:lnTo>
                <a:lnTo>
                  <a:pt x="308" y="426"/>
                </a:lnTo>
                <a:lnTo>
                  <a:pt x="307" y="425"/>
                </a:lnTo>
                <a:lnTo>
                  <a:pt x="308" y="425"/>
                </a:lnTo>
                <a:lnTo>
                  <a:pt x="309" y="425"/>
                </a:lnTo>
                <a:lnTo>
                  <a:pt x="309" y="424"/>
                </a:lnTo>
                <a:lnTo>
                  <a:pt x="311" y="424"/>
                </a:lnTo>
                <a:lnTo>
                  <a:pt x="309" y="424"/>
                </a:lnTo>
                <a:lnTo>
                  <a:pt x="311" y="424"/>
                </a:lnTo>
                <a:lnTo>
                  <a:pt x="311" y="422"/>
                </a:lnTo>
                <a:lnTo>
                  <a:pt x="309" y="422"/>
                </a:lnTo>
                <a:lnTo>
                  <a:pt x="309" y="421"/>
                </a:lnTo>
                <a:lnTo>
                  <a:pt x="309" y="422"/>
                </a:lnTo>
                <a:lnTo>
                  <a:pt x="308" y="422"/>
                </a:lnTo>
                <a:lnTo>
                  <a:pt x="308" y="421"/>
                </a:lnTo>
                <a:lnTo>
                  <a:pt x="307" y="421"/>
                </a:lnTo>
                <a:lnTo>
                  <a:pt x="307" y="422"/>
                </a:lnTo>
                <a:lnTo>
                  <a:pt x="305" y="422"/>
                </a:lnTo>
                <a:lnTo>
                  <a:pt x="304" y="422"/>
                </a:lnTo>
                <a:lnTo>
                  <a:pt x="304" y="424"/>
                </a:lnTo>
                <a:lnTo>
                  <a:pt x="303" y="425"/>
                </a:lnTo>
                <a:lnTo>
                  <a:pt x="303" y="426"/>
                </a:lnTo>
                <a:lnTo>
                  <a:pt x="303" y="428"/>
                </a:lnTo>
                <a:lnTo>
                  <a:pt x="303" y="429"/>
                </a:lnTo>
                <a:lnTo>
                  <a:pt x="304" y="429"/>
                </a:lnTo>
                <a:lnTo>
                  <a:pt x="303" y="430"/>
                </a:lnTo>
                <a:lnTo>
                  <a:pt x="303" y="433"/>
                </a:lnTo>
                <a:lnTo>
                  <a:pt x="301" y="433"/>
                </a:lnTo>
                <a:lnTo>
                  <a:pt x="299" y="430"/>
                </a:lnTo>
                <a:lnTo>
                  <a:pt x="297" y="429"/>
                </a:lnTo>
                <a:lnTo>
                  <a:pt x="296" y="429"/>
                </a:lnTo>
                <a:lnTo>
                  <a:pt x="296" y="428"/>
                </a:lnTo>
                <a:lnTo>
                  <a:pt x="295" y="428"/>
                </a:lnTo>
                <a:lnTo>
                  <a:pt x="294" y="428"/>
                </a:lnTo>
                <a:lnTo>
                  <a:pt x="292" y="428"/>
                </a:lnTo>
                <a:lnTo>
                  <a:pt x="292" y="426"/>
                </a:lnTo>
                <a:lnTo>
                  <a:pt x="291" y="426"/>
                </a:lnTo>
                <a:lnTo>
                  <a:pt x="290" y="426"/>
                </a:lnTo>
                <a:lnTo>
                  <a:pt x="288" y="426"/>
                </a:lnTo>
                <a:lnTo>
                  <a:pt x="288" y="425"/>
                </a:lnTo>
                <a:lnTo>
                  <a:pt x="287" y="425"/>
                </a:lnTo>
                <a:lnTo>
                  <a:pt x="287" y="424"/>
                </a:lnTo>
                <a:lnTo>
                  <a:pt x="286" y="424"/>
                </a:lnTo>
                <a:lnTo>
                  <a:pt x="286" y="422"/>
                </a:lnTo>
                <a:lnTo>
                  <a:pt x="284" y="421"/>
                </a:lnTo>
                <a:lnTo>
                  <a:pt x="284" y="420"/>
                </a:lnTo>
                <a:lnTo>
                  <a:pt x="283" y="420"/>
                </a:lnTo>
                <a:lnTo>
                  <a:pt x="282" y="418"/>
                </a:lnTo>
                <a:lnTo>
                  <a:pt x="280" y="416"/>
                </a:lnTo>
                <a:lnTo>
                  <a:pt x="279" y="416"/>
                </a:lnTo>
                <a:lnTo>
                  <a:pt x="277" y="416"/>
                </a:lnTo>
                <a:lnTo>
                  <a:pt x="275" y="416"/>
                </a:lnTo>
                <a:lnTo>
                  <a:pt x="275" y="418"/>
                </a:lnTo>
                <a:lnTo>
                  <a:pt x="274" y="418"/>
                </a:lnTo>
                <a:lnTo>
                  <a:pt x="273" y="417"/>
                </a:lnTo>
                <a:lnTo>
                  <a:pt x="273" y="416"/>
                </a:lnTo>
                <a:lnTo>
                  <a:pt x="271" y="414"/>
                </a:lnTo>
                <a:lnTo>
                  <a:pt x="270" y="414"/>
                </a:lnTo>
                <a:lnTo>
                  <a:pt x="270" y="413"/>
                </a:lnTo>
                <a:lnTo>
                  <a:pt x="269" y="412"/>
                </a:lnTo>
                <a:lnTo>
                  <a:pt x="266" y="409"/>
                </a:lnTo>
                <a:lnTo>
                  <a:pt x="266" y="408"/>
                </a:lnTo>
                <a:lnTo>
                  <a:pt x="265" y="408"/>
                </a:lnTo>
                <a:lnTo>
                  <a:pt x="263" y="407"/>
                </a:lnTo>
                <a:lnTo>
                  <a:pt x="262" y="407"/>
                </a:lnTo>
                <a:lnTo>
                  <a:pt x="261" y="405"/>
                </a:lnTo>
                <a:lnTo>
                  <a:pt x="261" y="404"/>
                </a:lnTo>
                <a:lnTo>
                  <a:pt x="260" y="404"/>
                </a:lnTo>
                <a:lnTo>
                  <a:pt x="260" y="403"/>
                </a:lnTo>
                <a:lnTo>
                  <a:pt x="258" y="401"/>
                </a:lnTo>
                <a:lnTo>
                  <a:pt x="258" y="400"/>
                </a:lnTo>
                <a:lnTo>
                  <a:pt x="257" y="400"/>
                </a:lnTo>
                <a:lnTo>
                  <a:pt x="257" y="399"/>
                </a:lnTo>
                <a:lnTo>
                  <a:pt x="256" y="397"/>
                </a:lnTo>
                <a:lnTo>
                  <a:pt x="254" y="397"/>
                </a:lnTo>
                <a:lnTo>
                  <a:pt x="253" y="397"/>
                </a:lnTo>
                <a:lnTo>
                  <a:pt x="252" y="396"/>
                </a:lnTo>
                <a:lnTo>
                  <a:pt x="252" y="395"/>
                </a:lnTo>
                <a:lnTo>
                  <a:pt x="250" y="395"/>
                </a:lnTo>
                <a:lnTo>
                  <a:pt x="249" y="395"/>
                </a:lnTo>
                <a:lnTo>
                  <a:pt x="248" y="394"/>
                </a:lnTo>
                <a:lnTo>
                  <a:pt x="246" y="394"/>
                </a:lnTo>
                <a:lnTo>
                  <a:pt x="245" y="394"/>
                </a:lnTo>
                <a:lnTo>
                  <a:pt x="244" y="395"/>
                </a:lnTo>
                <a:lnTo>
                  <a:pt x="244" y="396"/>
                </a:lnTo>
                <a:lnTo>
                  <a:pt x="243" y="396"/>
                </a:lnTo>
                <a:lnTo>
                  <a:pt x="243" y="395"/>
                </a:lnTo>
                <a:lnTo>
                  <a:pt x="241" y="395"/>
                </a:lnTo>
                <a:lnTo>
                  <a:pt x="240" y="395"/>
                </a:lnTo>
                <a:lnTo>
                  <a:pt x="239" y="395"/>
                </a:lnTo>
                <a:lnTo>
                  <a:pt x="239" y="396"/>
                </a:lnTo>
                <a:lnTo>
                  <a:pt x="237" y="397"/>
                </a:lnTo>
                <a:lnTo>
                  <a:pt x="239" y="397"/>
                </a:lnTo>
                <a:lnTo>
                  <a:pt x="237" y="397"/>
                </a:lnTo>
                <a:lnTo>
                  <a:pt x="237" y="399"/>
                </a:lnTo>
                <a:lnTo>
                  <a:pt x="236" y="399"/>
                </a:lnTo>
                <a:lnTo>
                  <a:pt x="235" y="399"/>
                </a:lnTo>
                <a:lnTo>
                  <a:pt x="235" y="400"/>
                </a:lnTo>
                <a:lnTo>
                  <a:pt x="233" y="400"/>
                </a:lnTo>
                <a:lnTo>
                  <a:pt x="232" y="400"/>
                </a:lnTo>
                <a:lnTo>
                  <a:pt x="231" y="401"/>
                </a:lnTo>
                <a:lnTo>
                  <a:pt x="229" y="401"/>
                </a:lnTo>
                <a:lnTo>
                  <a:pt x="228" y="401"/>
                </a:lnTo>
                <a:lnTo>
                  <a:pt x="228" y="403"/>
                </a:lnTo>
                <a:lnTo>
                  <a:pt x="227" y="403"/>
                </a:lnTo>
                <a:lnTo>
                  <a:pt x="225" y="401"/>
                </a:lnTo>
                <a:lnTo>
                  <a:pt x="224" y="399"/>
                </a:lnTo>
                <a:lnTo>
                  <a:pt x="223" y="397"/>
                </a:lnTo>
                <a:lnTo>
                  <a:pt x="223" y="396"/>
                </a:lnTo>
                <a:lnTo>
                  <a:pt x="222" y="395"/>
                </a:lnTo>
                <a:lnTo>
                  <a:pt x="223" y="394"/>
                </a:lnTo>
                <a:lnTo>
                  <a:pt x="222" y="392"/>
                </a:lnTo>
                <a:lnTo>
                  <a:pt x="220" y="391"/>
                </a:lnTo>
                <a:lnTo>
                  <a:pt x="219" y="391"/>
                </a:lnTo>
                <a:lnTo>
                  <a:pt x="219" y="392"/>
                </a:lnTo>
                <a:lnTo>
                  <a:pt x="218" y="392"/>
                </a:lnTo>
                <a:lnTo>
                  <a:pt x="218" y="391"/>
                </a:lnTo>
                <a:lnTo>
                  <a:pt x="218" y="390"/>
                </a:lnTo>
                <a:lnTo>
                  <a:pt x="219" y="390"/>
                </a:lnTo>
                <a:lnTo>
                  <a:pt x="220" y="388"/>
                </a:lnTo>
                <a:lnTo>
                  <a:pt x="220" y="387"/>
                </a:lnTo>
                <a:lnTo>
                  <a:pt x="220" y="386"/>
                </a:lnTo>
                <a:lnTo>
                  <a:pt x="220" y="384"/>
                </a:lnTo>
                <a:lnTo>
                  <a:pt x="220" y="382"/>
                </a:lnTo>
                <a:lnTo>
                  <a:pt x="220" y="380"/>
                </a:lnTo>
                <a:lnTo>
                  <a:pt x="219" y="379"/>
                </a:lnTo>
                <a:lnTo>
                  <a:pt x="219" y="378"/>
                </a:lnTo>
                <a:lnTo>
                  <a:pt x="219" y="377"/>
                </a:lnTo>
                <a:lnTo>
                  <a:pt x="220" y="377"/>
                </a:lnTo>
                <a:lnTo>
                  <a:pt x="220" y="375"/>
                </a:lnTo>
                <a:lnTo>
                  <a:pt x="220" y="374"/>
                </a:lnTo>
                <a:lnTo>
                  <a:pt x="220" y="373"/>
                </a:lnTo>
                <a:lnTo>
                  <a:pt x="219" y="373"/>
                </a:lnTo>
                <a:lnTo>
                  <a:pt x="219" y="371"/>
                </a:lnTo>
                <a:lnTo>
                  <a:pt x="219" y="370"/>
                </a:lnTo>
                <a:lnTo>
                  <a:pt x="220" y="370"/>
                </a:lnTo>
                <a:lnTo>
                  <a:pt x="220" y="369"/>
                </a:lnTo>
                <a:lnTo>
                  <a:pt x="222" y="369"/>
                </a:lnTo>
                <a:lnTo>
                  <a:pt x="222" y="367"/>
                </a:lnTo>
                <a:lnTo>
                  <a:pt x="224" y="366"/>
                </a:lnTo>
                <a:lnTo>
                  <a:pt x="224" y="365"/>
                </a:lnTo>
                <a:lnTo>
                  <a:pt x="223" y="365"/>
                </a:lnTo>
                <a:lnTo>
                  <a:pt x="223" y="363"/>
                </a:lnTo>
                <a:lnTo>
                  <a:pt x="223" y="361"/>
                </a:lnTo>
                <a:lnTo>
                  <a:pt x="224" y="361"/>
                </a:lnTo>
                <a:lnTo>
                  <a:pt x="224" y="359"/>
                </a:lnTo>
                <a:lnTo>
                  <a:pt x="225" y="359"/>
                </a:lnTo>
                <a:lnTo>
                  <a:pt x="227" y="361"/>
                </a:lnTo>
                <a:lnTo>
                  <a:pt x="228" y="359"/>
                </a:lnTo>
                <a:lnTo>
                  <a:pt x="228" y="358"/>
                </a:lnTo>
                <a:lnTo>
                  <a:pt x="227" y="357"/>
                </a:lnTo>
                <a:lnTo>
                  <a:pt x="225" y="356"/>
                </a:lnTo>
                <a:lnTo>
                  <a:pt x="225" y="354"/>
                </a:lnTo>
                <a:lnTo>
                  <a:pt x="225" y="353"/>
                </a:lnTo>
                <a:lnTo>
                  <a:pt x="224" y="352"/>
                </a:lnTo>
                <a:lnTo>
                  <a:pt x="223" y="350"/>
                </a:lnTo>
                <a:lnTo>
                  <a:pt x="223" y="349"/>
                </a:lnTo>
                <a:lnTo>
                  <a:pt x="222" y="348"/>
                </a:lnTo>
                <a:lnTo>
                  <a:pt x="220" y="346"/>
                </a:lnTo>
                <a:lnTo>
                  <a:pt x="219" y="346"/>
                </a:lnTo>
                <a:lnTo>
                  <a:pt x="219" y="345"/>
                </a:lnTo>
                <a:lnTo>
                  <a:pt x="218" y="345"/>
                </a:lnTo>
                <a:lnTo>
                  <a:pt x="216" y="344"/>
                </a:lnTo>
                <a:lnTo>
                  <a:pt x="215" y="344"/>
                </a:lnTo>
                <a:lnTo>
                  <a:pt x="214" y="342"/>
                </a:lnTo>
                <a:lnTo>
                  <a:pt x="212" y="341"/>
                </a:lnTo>
                <a:lnTo>
                  <a:pt x="211" y="341"/>
                </a:lnTo>
                <a:lnTo>
                  <a:pt x="211" y="340"/>
                </a:lnTo>
                <a:lnTo>
                  <a:pt x="210" y="339"/>
                </a:lnTo>
                <a:lnTo>
                  <a:pt x="208" y="337"/>
                </a:lnTo>
                <a:lnTo>
                  <a:pt x="207" y="337"/>
                </a:lnTo>
                <a:lnTo>
                  <a:pt x="207" y="336"/>
                </a:lnTo>
                <a:lnTo>
                  <a:pt x="207" y="335"/>
                </a:lnTo>
                <a:lnTo>
                  <a:pt x="207" y="333"/>
                </a:lnTo>
                <a:lnTo>
                  <a:pt x="206" y="332"/>
                </a:lnTo>
                <a:lnTo>
                  <a:pt x="206" y="331"/>
                </a:lnTo>
                <a:lnTo>
                  <a:pt x="206" y="329"/>
                </a:lnTo>
                <a:lnTo>
                  <a:pt x="205" y="329"/>
                </a:lnTo>
                <a:lnTo>
                  <a:pt x="205" y="328"/>
                </a:lnTo>
                <a:lnTo>
                  <a:pt x="203" y="327"/>
                </a:lnTo>
                <a:lnTo>
                  <a:pt x="202" y="325"/>
                </a:lnTo>
                <a:lnTo>
                  <a:pt x="201" y="324"/>
                </a:lnTo>
                <a:lnTo>
                  <a:pt x="201" y="323"/>
                </a:lnTo>
                <a:lnTo>
                  <a:pt x="201" y="322"/>
                </a:lnTo>
                <a:lnTo>
                  <a:pt x="199" y="322"/>
                </a:lnTo>
                <a:lnTo>
                  <a:pt x="199" y="320"/>
                </a:lnTo>
                <a:lnTo>
                  <a:pt x="201" y="319"/>
                </a:lnTo>
                <a:lnTo>
                  <a:pt x="201" y="318"/>
                </a:lnTo>
                <a:lnTo>
                  <a:pt x="199" y="316"/>
                </a:lnTo>
                <a:lnTo>
                  <a:pt x="199" y="315"/>
                </a:lnTo>
                <a:lnTo>
                  <a:pt x="199" y="314"/>
                </a:lnTo>
                <a:lnTo>
                  <a:pt x="201" y="314"/>
                </a:lnTo>
                <a:lnTo>
                  <a:pt x="201" y="312"/>
                </a:lnTo>
                <a:lnTo>
                  <a:pt x="199" y="312"/>
                </a:lnTo>
                <a:lnTo>
                  <a:pt x="198" y="311"/>
                </a:lnTo>
                <a:lnTo>
                  <a:pt x="199" y="310"/>
                </a:lnTo>
                <a:lnTo>
                  <a:pt x="199" y="308"/>
                </a:lnTo>
                <a:lnTo>
                  <a:pt x="198" y="307"/>
                </a:lnTo>
                <a:lnTo>
                  <a:pt x="195" y="305"/>
                </a:lnTo>
                <a:lnTo>
                  <a:pt x="194" y="303"/>
                </a:lnTo>
                <a:lnTo>
                  <a:pt x="191" y="302"/>
                </a:lnTo>
                <a:lnTo>
                  <a:pt x="190" y="301"/>
                </a:lnTo>
                <a:lnTo>
                  <a:pt x="189" y="299"/>
                </a:lnTo>
                <a:lnTo>
                  <a:pt x="188" y="299"/>
                </a:lnTo>
                <a:lnTo>
                  <a:pt x="186" y="299"/>
                </a:lnTo>
                <a:lnTo>
                  <a:pt x="186" y="301"/>
                </a:lnTo>
                <a:lnTo>
                  <a:pt x="186" y="299"/>
                </a:lnTo>
                <a:lnTo>
                  <a:pt x="185" y="299"/>
                </a:lnTo>
                <a:lnTo>
                  <a:pt x="185" y="298"/>
                </a:lnTo>
                <a:lnTo>
                  <a:pt x="184" y="298"/>
                </a:lnTo>
                <a:lnTo>
                  <a:pt x="182" y="297"/>
                </a:lnTo>
                <a:lnTo>
                  <a:pt x="181" y="295"/>
                </a:lnTo>
                <a:lnTo>
                  <a:pt x="180" y="295"/>
                </a:lnTo>
                <a:lnTo>
                  <a:pt x="178" y="295"/>
                </a:lnTo>
                <a:lnTo>
                  <a:pt x="177" y="295"/>
                </a:lnTo>
                <a:lnTo>
                  <a:pt x="177" y="294"/>
                </a:lnTo>
                <a:lnTo>
                  <a:pt x="176" y="294"/>
                </a:lnTo>
                <a:lnTo>
                  <a:pt x="173" y="293"/>
                </a:lnTo>
                <a:lnTo>
                  <a:pt x="172" y="293"/>
                </a:lnTo>
                <a:lnTo>
                  <a:pt x="171" y="291"/>
                </a:lnTo>
                <a:lnTo>
                  <a:pt x="169" y="291"/>
                </a:lnTo>
                <a:lnTo>
                  <a:pt x="168" y="290"/>
                </a:lnTo>
                <a:lnTo>
                  <a:pt x="167" y="290"/>
                </a:lnTo>
                <a:lnTo>
                  <a:pt x="167" y="289"/>
                </a:lnTo>
                <a:lnTo>
                  <a:pt x="165" y="289"/>
                </a:lnTo>
                <a:lnTo>
                  <a:pt x="164" y="288"/>
                </a:lnTo>
                <a:lnTo>
                  <a:pt x="163" y="288"/>
                </a:lnTo>
                <a:lnTo>
                  <a:pt x="163" y="289"/>
                </a:lnTo>
                <a:lnTo>
                  <a:pt x="161" y="289"/>
                </a:lnTo>
                <a:lnTo>
                  <a:pt x="160" y="289"/>
                </a:lnTo>
                <a:lnTo>
                  <a:pt x="160" y="288"/>
                </a:lnTo>
                <a:lnTo>
                  <a:pt x="159" y="288"/>
                </a:lnTo>
                <a:lnTo>
                  <a:pt x="157" y="288"/>
                </a:lnTo>
                <a:lnTo>
                  <a:pt x="157" y="286"/>
                </a:lnTo>
                <a:lnTo>
                  <a:pt x="156" y="286"/>
                </a:lnTo>
                <a:lnTo>
                  <a:pt x="153" y="285"/>
                </a:lnTo>
                <a:lnTo>
                  <a:pt x="152" y="285"/>
                </a:lnTo>
                <a:lnTo>
                  <a:pt x="148" y="285"/>
                </a:lnTo>
                <a:lnTo>
                  <a:pt x="147" y="285"/>
                </a:lnTo>
                <a:lnTo>
                  <a:pt x="146" y="284"/>
                </a:lnTo>
                <a:lnTo>
                  <a:pt x="146" y="282"/>
                </a:lnTo>
                <a:lnTo>
                  <a:pt x="144" y="282"/>
                </a:lnTo>
                <a:lnTo>
                  <a:pt x="144" y="281"/>
                </a:lnTo>
                <a:lnTo>
                  <a:pt x="143" y="280"/>
                </a:lnTo>
                <a:lnTo>
                  <a:pt x="142" y="278"/>
                </a:lnTo>
                <a:lnTo>
                  <a:pt x="140" y="278"/>
                </a:lnTo>
                <a:lnTo>
                  <a:pt x="139" y="278"/>
                </a:lnTo>
                <a:lnTo>
                  <a:pt x="139" y="277"/>
                </a:lnTo>
                <a:lnTo>
                  <a:pt x="136" y="277"/>
                </a:lnTo>
                <a:lnTo>
                  <a:pt x="135" y="277"/>
                </a:lnTo>
                <a:lnTo>
                  <a:pt x="134" y="276"/>
                </a:lnTo>
                <a:lnTo>
                  <a:pt x="133" y="274"/>
                </a:lnTo>
                <a:lnTo>
                  <a:pt x="133" y="273"/>
                </a:lnTo>
                <a:lnTo>
                  <a:pt x="131" y="273"/>
                </a:lnTo>
                <a:lnTo>
                  <a:pt x="130" y="273"/>
                </a:lnTo>
                <a:lnTo>
                  <a:pt x="129" y="273"/>
                </a:lnTo>
                <a:lnTo>
                  <a:pt x="127" y="272"/>
                </a:lnTo>
                <a:lnTo>
                  <a:pt x="126" y="270"/>
                </a:lnTo>
                <a:lnTo>
                  <a:pt x="127" y="270"/>
                </a:lnTo>
                <a:lnTo>
                  <a:pt x="126" y="269"/>
                </a:lnTo>
                <a:lnTo>
                  <a:pt x="125" y="269"/>
                </a:lnTo>
                <a:lnTo>
                  <a:pt x="123" y="268"/>
                </a:lnTo>
                <a:lnTo>
                  <a:pt x="123" y="267"/>
                </a:lnTo>
                <a:lnTo>
                  <a:pt x="122" y="267"/>
                </a:lnTo>
                <a:lnTo>
                  <a:pt x="122" y="265"/>
                </a:lnTo>
                <a:lnTo>
                  <a:pt x="121" y="265"/>
                </a:lnTo>
                <a:lnTo>
                  <a:pt x="118" y="263"/>
                </a:lnTo>
                <a:lnTo>
                  <a:pt x="117" y="261"/>
                </a:lnTo>
                <a:lnTo>
                  <a:pt x="116" y="261"/>
                </a:lnTo>
                <a:lnTo>
                  <a:pt x="116" y="260"/>
                </a:lnTo>
                <a:lnTo>
                  <a:pt x="116" y="259"/>
                </a:lnTo>
                <a:lnTo>
                  <a:pt x="114" y="257"/>
                </a:lnTo>
                <a:lnTo>
                  <a:pt x="113" y="257"/>
                </a:lnTo>
                <a:lnTo>
                  <a:pt x="112" y="256"/>
                </a:lnTo>
                <a:lnTo>
                  <a:pt x="110" y="256"/>
                </a:lnTo>
                <a:lnTo>
                  <a:pt x="109" y="256"/>
                </a:lnTo>
                <a:lnTo>
                  <a:pt x="108" y="256"/>
                </a:lnTo>
                <a:lnTo>
                  <a:pt x="106" y="255"/>
                </a:lnTo>
                <a:lnTo>
                  <a:pt x="108" y="255"/>
                </a:lnTo>
                <a:lnTo>
                  <a:pt x="109" y="256"/>
                </a:lnTo>
                <a:lnTo>
                  <a:pt x="110" y="256"/>
                </a:lnTo>
                <a:lnTo>
                  <a:pt x="112" y="256"/>
                </a:lnTo>
                <a:lnTo>
                  <a:pt x="112" y="255"/>
                </a:lnTo>
                <a:lnTo>
                  <a:pt x="113" y="255"/>
                </a:lnTo>
                <a:lnTo>
                  <a:pt x="114" y="255"/>
                </a:lnTo>
                <a:lnTo>
                  <a:pt x="114" y="253"/>
                </a:lnTo>
                <a:lnTo>
                  <a:pt x="114" y="252"/>
                </a:lnTo>
                <a:lnTo>
                  <a:pt x="116" y="252"/>
                </a:lnTo>
                <a:lnTo>
                  <a:pt x="116" y="251"/>
                </a:lnTo>
                <a:lnTo>
                  <a:pt x="116" y="250"/>
                </a:lnTo>
                <a:lnTo>
                  <a:pt x="117" y="250"/>
                </a:lnTo>
                <a:lnTo>
                  <a:pt x="117" y="248"/>
                </a:lnTo>
                <a:lnTo>
                  <a:pt x="118" y="248"/>
                </a:lnTo>
                <a:lnTo>
                  <a:pt x="119" y="248"/>
                </a:lnTo>
                <a:lnTo>
                  <a:pt x="121" y="248"/>
                </a:lnTo>
                <a:lnTo>
                  <a:pt x="121" y="247"/>
                </a:lnTo>
                <a:lnTo>
                  <a:pt x="122" y="246"/>
                </a:lnTo>
                <a:lnTo>
                  <a:pt x="121" y="246"/>
                </a:lnTo>
                <a:lnTo>
                  <a:pt x="121" y="244"/>
                </a:lnTo>
                <a:lnTo>
                  <a:pt x="119" y="243"/>
                </a:lnTo>
                <a:lnTo>
                  <a:pt x="119" y="242"/>
                </a:lnTo>
                <a:lnTo>
                  <a:pt x="118" y="242"/>
                </a:lnTo>
                <a:lnTo>
                  <a:pt x="119" y="240"/>
                </a:lnTo>
                <a:lnTo>
                  <a:pt x="118" y="240"/>
                </a:lnTo>
                <a:lnTo>
                  <a:pt x="117" y="240"/>
                </a:lnTo>
                <a:lnTo>
                  <a:pt x="117" y="239"/>
                </a:lnTo>
                <a:lnTo>
                  <a:pt x="117" y="238"/>
                </a:lnTo>
                <a:lnTo>
                  <a:pt x="116" y="236"/>
                </a:lnTo>
                <a:lnTo>
                  <a:pt x="114" y="236"/>
                </a:lnTo>
                <a:lnTo>
                  <a:pt x="113" y="235"/>
                </a:lnTo>
                <a:lnTo>
                  <a:pt x="112" y="234"/>
                </a:lnTo>
                <a:lnTo>
                  <a:pt x="112" y="233"/>
                </a:lnTo>
                <a:lnTo>
                  <a:pt x="110" y="233"/>
                </a:lnTo>
                <a:lnTo>
                  <a:pt x="109" y="233"/>
                </a:lnTo>
                <a:lnTo>
                  <a:pt x="108" y="233"/>
                </a:lnTo>
                <a:lnTo>
                  <a:pt x="106" y="231"/>
                </a:lnTo>
                <a:lnTo>
                  <a:pt x="106" y="230"/>
                </a:lnTo>
                <a:lnTo>
                  <a:pt x="105" y="230"/>
                </a:lnTo>
                <a:lnTo>
                  <a:pt x="104" y="230"/>
                </a:lnTo>
                <a:lnTo>
                  <a:pt x="102" y="229"/>
                </a:lnTo>
                <a:lnTo>
                  <a:pt x="101" y="227"/>
                </a:lnTo>
                <a:lnTo>
                  <a:pt x="101" y="226"/>
                </a:lnTo>
                <a:lnTo>
                  <a:pt x="100" y="226"/>
                </a:lnTo>
                <a:lnTo>
                  <a:pt x="99" y="226"/>
                </a:lnTo>
                <a:lnTo>
                  <a:pt x="97" y="226"/>
                </a:lnTo>
                <a:lnTo>
                  <a:pt x="96" y="226"/>
                </a:lnTo>
                <a:lnTo>
                  <a:pt x="95" y="226"/>
                </a:lnTo>
                <a:lnTo>
                  <a:pt x="95" y="225"/>
                </a:lnTo>
                <a:lnTo>
                  <a:pt x="96" y="225"/>
                </a:lnTo>
                <a:lnTo>
                  <a:pt x="97" y="225"/>
                </a:lnTo>
                <a:lnTo>
                  <a:pt x="99" y="225"/>
                </a:lnTo>
                <a:lnTo>
                  <a:pt x="100" y="225"/>
                </a:lnTo>
                <a:lnTo>
                  <a:pt x="101" y="225"/>
                </a:lnTo>
                <a:lnTo>
                  <a:pt x="102" y="223"/>
                </a:lnTo>
                <a:lnTo>
                  <a:pt x="101" y="223"/>
                </a:lnTo>
                <a:lnTo>
                  <a:pt x="100" y="223"/>
                </a:lnTo>
                <a:lnTo>
                  <a:pt x="99" y="225"/>
                </a:lnTo>
                <a:lnTo>
                  <a:pt x="99" y="223"/>
                </a:lnTo>
                <a:lnTo>
                  <a:pt x="97" y="223"/>
                </a:lnTo>
                <a:lnTo>
                  <a:pt x="96" y="223"/>
                </a:lnTo>
                <a:lnTo>
                  <a:pt x="96" y="222"/>
                </a:lnTo>
                <a:lnTo>
                  <a:pt x="95" y="222"/>
                </a:lnTo>
                <a:lnTo>
                  <a:pt x="95" y="221"/>
                </a:lnTo>
                <a:lnTo>
                  <a:pt x="96" y="221"/>
                </a:lnTo>
                <a:lnTo>
                  <a:pt x="95" y="219"/>
                </a:lnTo>
                <a:lnTo>
                  <a:pt x="93" y="219"/>
                </a:lnTo>
                <a:lnTo>
                  <a:pt x="92" y="218"/>
                </a:lnTo>
                <a:lnTo>
                  <a:pt x="91" y="218"/>
                </a:lnTo>
                <a:lnTo>
                  <a:pt x="91" y="217"/>
                </a:lnTo>
                <a:lnTo>
                  <a:pt x="89" y="217"/>
                </a:lnTo>
                <a:lnTo>
                  <a:pt x="88" y="217"/>
                </a:lnTo>
                <a:lnTo>
                  <a:pt x="87" y="217"/>
                </a:lnTo>
                <a:lnTo>
                  <a:pt x="85" y="217"/>
                </a:lnTo>
                <a:lnTo>
                  <a:pt x="85" y="218"/>
                </a:lnTo>
                <a:lnTo>
                  <a:pt x="84" y="217"/>
                </a:lnTo>
                <a:lnTo>
                  <a:pt x="83" y="217"/>
                </a:lnTo>
                <a:lnTo>
                  <a:pt x="83" y="216"/>
                </a:lnTo>
                <a:lnTo>
                  <a:pt x="81" y="216"/>
                </a:lnTo>
                <a:lnTo>
                  <a:pt x="80" y="214"/>
                </a:lnTo>
                <a:lnTo>
                  <a:pt x="80" y="216"/>
                </a:lnTo>
                <a:lnTo>
                  <a:pt x="80" y="217"/>
                </a:lnTo>
                <a:lnTo>
                  <a:pt x="79" y="217"/>
                </a:lnTo>
                <a:lnTo>
                  <a:pt x="79" y="218"/>
                </a:lnTo>
                <a:lnTo>
                  <a:pt x="80" y="218"/>
                </a:lnTo>
                <a:lnTo>
                  <a:pt x="80" y="219"/>
                </a:lnTo>
                <a:lnTo>
                  <a:pt x="79" y="219"/>
                </a:lnTo>
                <a:lnTo>
                  <a:pt x="78" y="219"/>
                </a:lnTo>
                <a:lnTo>
                  <a:pt x="78" y="218"/>
                </a:lnTo>
                <a:lnTo>
                  <a:pt x="76" y="218"/>
                </a:lnTo>
                <a:lnTo>
                  <a:pt x="76" y="217"/>
                </a:lnTo>
                <a:lnTo>
                  <a:pt x="75" y="217"/>
                </a:lnTo>
                <a:lnTo>
                  <a:pt x="74" y="217"/>
                </a:lnTo>
                <a:lnTo>
                  <a:pt x="74" y="216"/>
                </a:lnTo>
                <a:lnTo>
                  <a:pt x="74" y="214"/>
                </a:lnTo>
                <a:lnTo>
                  <a:pt x="72" y="214"/>
                </a:lnTo>
                <a:lnTo>
                  <a:pt x="72" y="213"/>
                </a:lnTo>
                <a:lnTo>
                  <a:pt x="74" y="213"/>
                </a:lnTo>
                <a:lnTo>
                  <a:pt x="72" y="212"/>
                </a:lnTo>
                <a:lnTo>
                  <a:pt x="71" y="213"/>
                </a:lnTo>
                <a:lnTo>
                  <a:pt x="70" y="212"/>
                </a:lnTo>
                <a:lnTo>
                  <a:pt x="71" y="212"/>
                </a:lnTo>
                <a:lnTo>
                  <a:pt x="72" y="210"/>
                </a:lnTo>
                <a:lnTo>
                  <a:pt x="74" y="209"/>
                </a:lnTo>
                <a:lnTo>
                  <a:pt x="74" y="208"/>
                </a:lnTo>
                <a:lnTo>
                  <a:pt x="72" y="208"/>
                </a:lnTo>
                <a:lnTo>
                  <a:pt x="72" y="206"/>
                </a:lnTo>
                <a:lnTo>
                  <a:pt x="71" y="206"/>
                </a:lnTo>
                <a:lnTo>
                  <a:pt x="71" y="205"/>
                </a:lnTo>
                <a:lnTo>
                  <a:pt x="70" y="205"/>
                </a:lnTo>
                <a:lnTo>
                  <a:pt x="70" y="204"/>
                </a:lnTo>
                <a:lnTo>
                  <a:pt x="70" y="202"/>
                </a:lnTo>
                <a:lnTo>
                  <a:pt x="71" y="202"/>
                </a:lnTo>
                <a:lnTo>
                  <a:pt x="70" y="202"/>
                </a:lnTo>
                <a:lnTo>
                  <a:pt x="68" y="202"/>
                </a:lnTo>
                <a:lnTo>
                  <a:pt x="67" y="201"/>
                </a:lnTo>
                <a:lnTo>
                  <a:pt x="66" y="201"/>
                </a:lnTo>
                <a:lnTo>
                  <a:pt x="66" y="200"/>
                </a:lnTo>
                <a:lnTo>
                  <a:pt x="64" y="198"/>
                </a:lnTo>
                <a:lnTo>
                  <a:pt x="63" y="198"/>
                </a:lnTo>
                <a:lnTo>
                  <a:pt x="62" y="198"/>
                </a:lnTo>
                <a:lnTo>
                  <a:pt x="62" y="200"/>
                </a:lnTo>
                <a:lnTo>
                  <a:pt x="61" y="200"/>
                </a:lnTo>
                <a:lnTo>
                  <a:pt x="61" y="198"/>
                </a:lnTo>
                <a:lnTo>
                  <a:pt x="61" y="197"/>
                </a:lnTo>
                <a:lnTo>
                  <a:pt x="61" y="196"/>
                </a:lnTo>
                <a:lnTo>
                  <a:pt x="59" y="197"/>
                </a:lnTo>
                <a:lnTo>
                  <a:pt x="59" y="196"/>
                </a:lnTo>
                <a:lnTo>
                  <a:pt x="59" y="195"/>
                </a:lnTo>
                <a:lnTo>
                  <a:pt x="59" y="196"/>
                </a:lnTo>
                <a:lnTo>
                  <a:pt x="58" y="196"/>
                </a:lnTo>
                <a:lnTo>
                  <a:pt x="59" y="197"/>
                </a:lnTo>
                <a:lnTo>
                  <a:pt x="61" y="197"/>
                </a:lnTo>
                <a:lnTo>
                  <a:pt x="59" y="197"/>
                </a:lnTo>
                <a:lnTo>
                  <a:pt x="59" y="198"/>
                </a:lnTo>
                <a:lnTo>
                  <a:pt x="58" y="198"/>
                </a:lnTo>
                <a:lnTo>
                  <a:pt x="57" y="198"/>
                </a:lnTo>
                <a:lnTo>
                  <a:pt x="55" y="197"/>
                </a:lnTo>
                <a:lnTo>
                  <a:pt x="54" y="197"/>
                </a:lnTo>
                <a:lnTo>
                  <a:pt x="54" y="196"/>
                </a:lnTo>
                <a:lnTo>
                  <a:pt x="53" y="195"/>
                </a:lnTo>
                <a:lnTo>
                  <a:pt x="53" y="193"/>
                </a:lnTo>
                <a:lnTo>
                  <a:pt x="51" y="193"/>
                </a:lnTo>
                <a:lnTo>
                  <a:pt x="53" y="192"/>
                </a:lnTo>
                <a:lnTo>
                  <a:pt x="54" y="192"/>
                </a:lnTo>
                <a:lnTo>
                  <a:pt x="54" y="191"/>
                </a:lnTo>
                <a:lnTo>
                  <a:pt x="106" y="172"/>
                </a:lnTo>
                <a:lnTo>
                  <a:pt x="29" y="136"/>
                </a:lnTo>
                <a:lnTo>
                  <a:pt x="20" y="144"/>
                </a:lnTo>
                <a:lnTo>
                  <a:pt x="15" y="147"/>
                </a:lnTo>
                <a:lnTo>
                  <a:pt x="13" y="149"/>
                </a:lnTo>
                <a:lnTo>
                  <a:pt x="4" y="145"/>
                </a:lnTo>
                <a:lnTo>
                  <a:pt x="6" y="145"/>
                </a:lnTo>
                <a:lnTo>
                  <a:pt x="4" y="144"/>
                </a:lnTo>
                <a:lnTo>
                  <a:pt x="3" y="142"/>
                </a:lnTo>
                <a:lnTo>
                  <a:pt x="3" y="141"/>
                </a:lnTo>
                <a:lnTo>
                  <a:pt x="2" y="141"/>
                </a:lnTo>
                <a:lnTo>
                  <a:pt x="2" y="140"/>
                </a:lnTo>
                <a:lnTo>
                  <a:pt x="2" y="138"/>
                </a:lnTo>
                <a:lnTo>
                  <a:pt x="2" y="137"/>
                </a:lnTo>
                <a:lnTo>
                  <a:pt x="2" y="136"/>
                </a:lnTo>
                <a:lnTo>
                  <a:pt x="2" y="134"/>
                </a:lnTo>
                <a:lnTo>
                  <a:pt x="2" y="133"/>
                </a:lnTo>
                <a:lnTo>
                  <a:pt x="0" y="133"/>
                </a:lnTo>
                <a:lnTo>
                  <a:pt x="2" y="132"/>
                </a:lnTo>
                <a:lnTo>
                  <a:pt x="0" y="132"/>
                </a:lnTo>
                <a:lnTo>
                  <a:pt x="0" y="129"/>
                </a:lnTo>
                <a:lnTo>
                  <a:pt x="2" y="129"/>
                </a:lnTo>
                <a:lnTo>
                  <a:pt x="3" y="129"/>
                </a:lnTo>
                <a:lnTo>
                  <a:pt x="3" y="128"/>
                </a:lnTo>
                <a:lnTo>
                  <a:pt x="4" y="128"/>
                </a:lnTo>
                <a:lnTo>
                  <a:pt x="4" y="129"/>
                </a:lnTo>
                <a:lnTo>
                  <a:pt x="4" y="130"/>
                </a:lnTo>
                <a:lnTo>
                  <a:pt x="3" y="132"/>
                </a:lnTo>
                <a:lnTo>
                  <a:pt x="4" y="133"/>
                </a:lnTo>
                <a:lnTo>
                  <a:pt x="6" y="133"/>
                </a:lnTo>
                <a:lnTo>
                  <a:pt x="6" y="132"/>
                </a:lnTo>
                <a:lnTo>
                  <a:pt x="6" y="130"/>
                </a:lnTo>
                <a:lnTo>
                  <a:pt x="7" y="130"/>
                </a:lnTo>
                <a:lnTo>
                  <a:pt x="7" y="129"/>
                </a:lnTo>
                <a:lnTo>
                  <a:pt x="6" y="128"/>
                </a:lnTo>
                <a:lnTo>
                  <a:pt x="4" y="128"/>
                </a:lnTo>
                <a:lnTo>
                  <a:pt x="3" y="126"/>
                </a:lnTo>
                <a:lnTo>
                  <a:pt x="3" y="125"/>
                </a:lnTo>
                <a:lnTo>
                  <a:pt x="4" y="125"/>
                </a:lnTo>
                <a:lnTo>
                  <a:pt x="4" y="124"/>
                </a:lnTo>
                <a:lnTo>
                  <a:pt x="6" y="124"/>
                </a:lnTo>
                <a:lnTo>
                  <a:pt x="7" y="125"/>
                </a:lnTo>
                <a:lnTo>
                  <a:pt x="7" y="126"/>
                </a:lnTo>
                <a:lnTo>
                  <a:pt x="8" y="125"/>
                </a:lnTo>
                <a:lnTo>
                  <a:pt x="9" y="126"/>
                </a:lnTo>
                <a:lnTo>
                  <a:pt x="11" y="126"/>
                </a:lnTo>
                <a:lnTo>
                  <a:pt x="12" y="126"/>
                </a:lnTo>
                <a:lnTo>
                  <a:pt x="11" y="125"/>
                </a:lnTo>
                <a:lnTo>
                  <a:pt x="11" y="124"/>
                </a:lnTo>
                <a:lnTo>
                  <a:pt x="9" y="123"/>
                </a:lnTo>
                <a:lnTo>
                  <a:pt x="8" y="123"/>
                </a:lnTo>
                <a:lnTo>
                  <a:pt x="8" y="121"/>
                </a:lnTo>
                <a:lnTo>
                  <a:pt x="7" y="120"/>
                </a:lnTo>
                <a:lnTo>
                  <a:pt x="7" y="119"/>
                </a:lnTo>
                <a:lnTo>
                  <a:pt x="7" y="117"/>
                </a:lnTo>
                <a:lnTo>
                  <a:pt x="8" y="117"/>
                </a:lnTo>
                <a:lnTo>
                  <a:pt x="9" y="117"/>
                </a:lnTo>
                <a:lnTo>
                  <a:pt x="9" y="116"/>
                </a:lnTo>
                <a:lnTo>
                  <a:pt x="11" y="116"/>
                </a:lnTo>
                <a:lnTo>
                  <a:pt x="11" y="115"/>
                </a:lnTo>
                <a:lnTo>
                  <a:pt x="11" y="113"/>
                </a:lnTo>
                <a:lnTo>
                  <a:pt x="11" y="112"/>
                </a:lnTo>
                <a:lnTo>
                  <a:pt x="12" y="112"/>
                </a:lnTo>
                <a:lnTo>
                  <a:pt x="12" y="111"/>
                </a:lnTo>
                <a:lnTo>
                  <a:pt x="12" y="109"/>
                </a:lnTo>
                <a:lnTo>
                  <a:pt x="13" y="109"/>
                </a:lnTo>
                <a:lnTo>
                  <a:pt x="15" y="111"/>
                </a:lnTo>
                <a:lnTo>
                  <a:pt x="16" y="111"/>
                </a:lnTo>
                <a:lnTo>
                  <a:pt x="16" y="109"/>
                </a:lnTo>
                <a:lnTo>
                  <a:pt x="19" y="109"/>
                </a:lnTo>
                <a:lnTo>
                  <a:pt x="20" y="108"/>
                </a:lnTo>
                <a:lnTo>
                  <a:pt x="19" y="108"/>
                </a:lnTo>
                <a:lnTo>
                  <a:pt x="19" y="107"/>
                </a:lnTo>
                <a:lnTo>
                  <a:pt x="19" y="106"/>
                </a:lnTo>
                <a:lnTo>
                  <a:pt x="20" y="106"/>
                </a:lnTo>
                <a:lnTo>
                  <a:pt x="20" y="104"/>
                </a:lnTo>
                <a:lnTo>
                  <a:pt x="20" y="103"/>
                </a:lnTo>
                <a:lnTo>
                  <a:pt x="21" y="103"/>
                </a:lnTo>
                <a:lnTo>
                  <a:pt x="21" y="106"/>
                </a:lnTo>
                <a:lnTo>
                  <a:pt x="23" y="106"/>
                </a:lnTo>
                <a:lnTo>
                  <a:pt x="23" y="107"/>
                </a:lnTo>
                <a:lnTo>
                  <a:pt x="24" y="106"/>
                </a:lnTo>
                <a:lnTo>
                  <a:pt x="24" y="104"/>
                </a:lnTo>
                <a:lnTo>
                  <a:pt x="24" y="103"/>
                </a:lnTo>
                <a:lnTo>
                  <a:pt x="25" y="103"/>
                </a:lnTo>
                <a:lnTo>
                  <a:pt x="25" y="102"/>
                </a:lnTo>
                <a:lnTo>
                  <a:pt x="27" y="102"/>
                </a:lnTo>
                <a:lnTo>
                  <a:pt x="28" y="103"/>
                </a:lnTo>
                <a:lnTo>
                  <a:pt x="29" y="103"/>
                </a:lnTo>
                <a:lnTo>
                  <a:pt x="29" y="102"/>
                </a:lnTo>
                <a:lnTo>
                  <a:pt x="28" y="102"/>
                </a:lnTo>
                <a:lnTo>
                  <a:pt x="28" y="100"/>
                </a:lnTo>
                <a:lnTo>
                  <a:pt x="29" y="100"/>
                </a:lnTo>
                <a:lnTo>
                  <a:pt x="29" y="99"/>
                </a:lnTo>
                <a:lnTo>
                  <a:pt x="30" y="99"/>
                </a:lnTo>
                <a:lnTo>
                  <a:pt x="30" y="100"/>
                </a:lnTo>
                <a:lnTo>
                  <a:pt x="32" y="99"/>
                </a:lnTo>
                <a:lnTo>
                  <a:pt x="32" y="98"/>
                </a:lnTo>
                <a:lnTo>
                  <a:pt x="33" y="98"/>
                </a:lnTo>
                <a:lnTo>
                  <a:pt x="34" y="98"/>
                </a:lnTo>
                <a:lnTo>
                  <a:pt x="34" y="99"/>
                </a:lnTo>
                <a:lnTo>
                  <a:pt x="34" y="100"/>
                </a:lnTo>
                <a:lnTo>
                  <a:pt x="36" y="100"/>
                </a:lnTo>
                <a:lnTo>
                  <a:pt x="37" y="99"/>
                </a:lnTo>
                <a:lnTo>
                  <a:pt x="38" y="98"/>
                </a:lnTo>
                <a:lnTo>
                  <a:pt x="40" y="99"/>
                </a:lnTo>
                <a:lnTo>
                  <a:pt x="41" y="100"/>
                </a:lnTo>
                <a:lnTo>
                  <a:pt x="42" y="102"/>
                </a:lnTo>
                <a:lnTo>
                  <a:pt x="44" y="102"/>
                </a:lnTo>
                <a:lnTo>
                  <a:pt x="42" y="100"/>
                </a:lnTo>
                <a:lnTo>
                  <a:pt x="42" y="99"/>
                </a:lnTo>
                <a:lnTo>
                  <a:pt x="41" y="98"/>
                </a:lnTo>
                <a:lnTo>
                  <a:pt x="41" y="96"/>
                </a:lnTo>
                <a:lnTo>
                  <a:pt x="42" y="96"/>
                </a:lnTo>
                <a:lnTo>
                  <a:pt x="44" y="96"/>
                </a:lnTo>
                <a:lnTo>
                  <a:pt x="44" y="95"/>
                </a:lnTo>
                <a:lnTo>
                  <a:pt x="45" y="95"/>
                </a:lnTo>
                <a:close/>
                <a:moveTo>
                  <a:pt x="63" y="95"/>
                </a:moveTo>
                <a:lnTo>
                  <a:pt x="63" y="98"/>
                </a:lnTo>
                <a:lnTo>
                  <a:pt x="63" y="96"/>
                </a:lnTo>
                <a:lnTo>
                  <a:pt x="63" y="95"/>
                </a:lnTo>
                <a:close/>
                <a:moveTo>
                  <a:pt x="184" y="96"/>
                </a:moveTo>
                <a:lnTo>
                  <a:pt x="184" y="95"/>
                </a:lnTo>
                <a:lnTo>
                  <a:pt x="185" y="95"/>
                </a:lnTo>
                <a:lnTo>
                  <a:pt x="184" y="96"/>
                </a:lnTo>
                <a:close/>
                <a:moveTo>
                  <a:pt x="142" y="89"/>
                </a:moveTo>
                <a:lnTo>
                  <a:pt x="142" y="90"/>
                </a:lnTo>
                <a:lnTo>
                  <a:pt x="143" y="90"/>
                </a:lnTo>
                <a:lnTo>
                  <a:pt x="144" y="90"/>
                </a:lnTo>
                <a:lnTo>
                  <a:pt x="144" y="91"/>
                </a:lnTo>
                <a:lnTo>
                  <a:pt x="143" y="91"/>
                </a:lnTo>
                <a:lnTo>
                  <a:pt x="143" y="90"/>
                </a:lnTo>
                <a:lnTo>
                  <a:pt x="142" y="90"/>
                </a:lnTo>
                <a:lnTo>
                  <a:pt x="142" y="89"/>
                </a:lnTo>
                <a:close/>
                <a:moveTo>
                  <a:pt x="165" y="90"/>
                </a:moveTo>
                <a:lnTo>
                  <a:pt x="165" y="89"/>
                </a:lnTo>
                <a:lnTo>
                  <a:pt x="165" y="90"/>
                </a:lnTo>
                <a:close/>
                <a:moveTo>
                  <a:pt x="163" y="89"/>
                </a:moveTo>
                <a:lnTo>
                  <a:pt x="161" y="89"/>
                </a:lnTo>
                <a:lnTo>
                  <a:pt x="163" y="89"/>
                </a:lnTo>
                <a:close/>
                <a:moveTo>
                  <a:pt x="79" y="81"/>
                </a:moveTo>
                <a:lnTo>
                  <a:pt x="78" y="81"/>
                </a:lnTo>
                <a:lnTo>
                  <a:pt x="79" y="81"/>
                </a:lnTo>
                <a:close/>
                <a:moveTo>
                  <a:pt x="110" y="81"/>
                </a:moveTo>
                <a:lnTo>
                  <a:pt x="110" y="82"/>
                </a:lnTo>
                <a:lnTo>
                  <a:pt x="112" y="82"/>
                </a:lnTo>
                <a:lnTo>
                  <a:pt x="112" y="83"/>
                </a:lnTo>
                <a:lnTo>
                  <a:pt x="113" y="85"/>
                </a:lnTo>
                <a:lnTo>
                  <a:pt x="112" y="86"/>
                </a:lnTo>
                <a:lnTo>
                  <a:pt x="113" y="87"/>
                </a:lnTo>
                <a:lnTo>
                  <a:pt x="112" y="87"/>
                </a:lnTo>
                <a:lnTo>
                  <a:pt x="110" y="86"/>
                </a:lnTo>
                <a:lnTo>
                  <a:pt x="110" y="85"/>
                </a:lnTo>
                <a:lnTo>
                  <a:pt x="109" y="85"/>
                </a:lnTo>
                <a:lnTo>
                  <a:pt x="109" y="83"/>
                </a:lnTo>
                <a:lnTo>
                  <a:pt x="109" y="82"/>
                </a:lnTo>
                <a:lnTo>
                  <a:pt x="109" y="81"/>
                </a:lnTo>
                <a:lnTo>
                  <a:pt x="108" y="81"/>
                </a:lnTo>
                <a:lnTo>
                  <a:pt x="108" y="79"/>
                </a:lnTo>
                <a:lnTo>
                  <a:pt x="109" y="79"/>
                </a:lnTo>
                <a:lnTo>
                  <a:pt x="109" y="81"/>
                </a:lnTo>
                <a:lnTo>
                  <a:pt x="110" y="81"/>
                </a:lnTo>
                <a:close/>
                <a:moveTo>
                  <a:pt x="136" y="81"/>
                </a:moveTo>
                <a:lnTo>
                  <a:pt x="135" y="79"/>
                </a:lnTo>
                <a:lnTo>
                  <a:pt x="136" y="79"/>
                </a:lnTo>
                <a:lnTo>
                  <a:pt x="138" y="79"/>
                </a:lnTo>
                <a:lnTo>
                  <a:pt x="136" y="81"/>
                </a:lnTo>
                <a:close/>
                <a:moveTo>
                  <a:pt x="147" y="79"/>
                </a:moveTo>
                <a:lnTo>
                  <a:pt x="146" y="79"/>
                </a:lnTo>
                <a:lnTo>
                  <a:pt x="147" y="79"/>
                </a:lnTo>
                <a:close/>
                <a:moveTo>
                  <a:pt x="152" y="78"/>
                </a:moveTo>
                <a:lnTo>
                  <a:pt x="152" y="79"/>
                </a:lnTo>
                <a:lnTo>
                  <a:pt x="151" y="79"/>
                </a:lnTo>
                <a:lnTo>
                  <a:pt x="151" y="78"/>
                </a:lnTo>
                <a:lnTo>
                  <a:pt x="152" y="78"/>
                </a:lnTo>
                <a:close/>
                <a:moveTo>
                  <a:pt x="142" y="77"/>
                </a:moveTo>
                <a:lnTo>
                  <a:pt x="140" y="77"/>
                </a:lnTo>
                <a:lnTo>
                  <a:pt x="142" y="77"/>
                </a:lnTo>
                <a:close/>
                <a:moveTo>
                  <a:pt x="153" y="75"/>
                </a:moveTo>
                <a:lnTo>
                  <a:pt x="155" y="77"/>
                </a:lnTo>
                <a:lnTo>
                  <a:pt x="156" y="77"/>
                </a:lnTo>
                <a:lnTo>
                  <a:pt x="157" y="77"/>
                </a:lnTo>
                <a:lnTo>
                  <a:pt x="156" y="77"/>
                </a:lnTo>
                <a:lnTo>
                  <a:pt x="155" y="77"/>
                </a:lnTo>
                <a:lnTo>
                  <a:pt x="153" y="77"/>
                </a:lnTo>
                <a:lnTo>
                  <a:pt x="153" y="78"/>
                </a:lnTo>
                <a:lnTo>
                  <a:pt x="153" y="77"/>
                </a:lnTo>
                <a:lnTo>
                  <a:pt x="152" y="77"/>
                </a:lnTo>
                <a:lnTo>
                  <a:pt x="151" y="77"/>
                </a:lnTo>
                <a:lnTo>
                  <a:pt x="150" y="77"/>
                </a:lnTo>
                <a:lnTo>
                  <a:pt x="150" y="75"/>
                </a:lnTo>
                <a:lnTo>
                  <a:pt x="151" y="75"/>
                </a:lnTo>
                <a:lnTo>
                  <a:pt x="152" y="75"/>
                </a:lnTo>
                <a:lnTo>
                  <a:pt x="153" y="75"/>
                </a:lnTo>
                <a:close/>
                <a:moveTo>
                  <a:pt x="140" y="77"/>
                </a:moveTo>
                <a:lnTo>
                  <a:pt x="142" y="77"/>
                </a:lnTo>
                <a:lnTo>
                  <a:pt x="143" y="78"/>
                </a:lnTo>
                <a:lnTo>
                  <a:pt x="143" y="79"/>
                </a:lnTo>
                <a:lnTo>
                  <a:pt x="144" y="79"/>
                </a:lnTo>
                <a:lnTo>
                  <a:pt x="146" y="79"/>
                </a:lnTo>
                <a:lnTo>
                  <a:pt x="147" y="81"/>
                </a:lnTo>
                <a:lnTo>
                  <a:pt x="148" y="81"/>
                </a:lnTo>
                <a:lnTo>
                  <a:pt x="148" y="82"/>
                </a:lnTo>
                <a:lnTo>
                  <a:pt x="148" y="83"/>
                </a:lnTo>
                <a:lnTo>
                  <a:pt x="148" y="82"/>
                </a:lnTo>
                <a:lnTo>
                  <a:pt x="147" y="82"/>
                </a:lnTo>
                <a:lnTo>
                  <a:pt x="147" y="83"/>
                </a:lnTo>
                <a:lnTo>
                  <a:pt x="146" y="83"/>
                </a:lnTo>
                <a:lnTo>
                  <a:pt x="146" y="82"/>
                </a:lnTo>
                <a:lnTo>
                  <a:pt x="144" y="82"/>
                </a:lnTo>
                <a:lnTo>
                  <a:pt x="143" y="82"/>
                </a:lnTo>
                <a:lnTo>
                  <a:pt x="142" y="81"/>
                </a:lnTo>
                <a:lnTo>
                  <a:pt x="140" y="81"/>
                </a:lnTo>
                <a:lnTo>
                  <a:pt x="140" y="79"/>
                </a:lnTo>
                <a:lnTo>
                  <a:pt x="139" y="79"/>
                </a:lnTo>
                <a:lnTo>
                  <a:pt x="139" y="78"/>
                </a:lnTo>
                <a:lnTo>
                  <a:pt x="139" y="77"/>
                </a:lnTo>
                <a:lnTo>
                  <a:pt x="138" y="78"/>
                </a:lnTo>
                <a:lnTo>
                  <a:pt x="136" y="78"/>
                </a:lnTo>
                <a:lnTo>
                  <a:pt x="136" y="77"/>
                </a:lnTo>
                <a:lnTo>
                  <a:pt x="136" y="75"/>
                </a:lnTo>
                <a:lnTo>
                  <a:pt x="138" y="75"/>
                </a:lnTo>
                <a:lnTo>
                  <a:pt x="139" y="75"/>
                </a:lnTo>
                <a:lnTo>
                  <a:pt x="139" y="74"/>
                </a:lnTo>
                <a:lnTo>
                  <a:pt x="140" y="75"/>
                </a:lnTo>
                <a:lnTo>
                  <a:pt x="140" y="77"/>
                </a:lnTo>
                <a:close/>
                <a:moveTo>
                  <a:pt x="140" y="75"/>
                </a:moveTo>
                <a:lnTo>
                  <a:pt x="140" y="74"/>
                </a:lnTo>
                <a:lnTo>
                  <a:pt x="140" y="75"/>
                </a:lnTo>
                <a:close/>
                <a:moveTo>
                  <a:pt x="139" y="74"/>
                </a:moveTo>
                <a:lnTo>
                  <a:pt x="139" y="73"/>
                </a:lnTo>
                <a:lnTo>
                  <a:pt x="139" y="74"/>
                </a:lnTo>
                <a:close/>
                <a:moveTo>
                  <a:pt x="151" y="73"/>
                </a:moveTo>
                <a:lnTo>
                  <a:pt x="152" y="73"/>
                </a:lnTo>
                <a:lnTo>
                  <a:pt x="151" y="73"/>
                </a:lnTo>
                <a:lnTo>
                  <a:pt x="151" y="74"/>
                </a:lnTo>
                <a:lnTo>
                  <a:pt x="151" y="73"/>
                </a:lnTo>
                <a:lnTo>
                  <a:pt x="150" y="73"/>
                </a:lnTo>
                <a:lnTo>
                  <a:pt x="151" y="73"/>
                </a:lnTo>
                <a:close/>
                <a:moveTo>
                  <a:pt x="147" y="73"/>
                </a:moveTo>
                <a:lnTo>
                  <a:pt x="146" y="73"/>
                </a:lnTo>
                <a:lnTo>
                  <a:pt x="146" y="72"/>
                </a:lnTo>
                <a:lnTo>
                  <a:pt x="147" y="72"/>
                </a:lnTo>
                <a:lnTo>
                  <a:pt x="147" y="73"/>
                </a:lnTo>
                <a:close/>
                <a:moveTo>
                  <a:pt x="150" y="72"/>
                </a:moveTo>
                <a:lnTo>
                  <a:pt x="148" y="72"/>
                </a:lnTo>
                <a:lnTo>
                  <a:pt x="150" y="72"/>
                </a:lnTo>
                <a:close/>
                <a:moveTo>
                  <a:pt x="130" y="72"/>
                </a:moveTo>
                <a:lnTo>
                  <a:pt x="130" y="70"/>
                </a:lnTo>
                <a:lnTo>
                  <a:pt x="131" y="72"/>
                </a:lnTo>
                <a:lnTo>
                  <a:pt x="130" y="72"/>
                </a:lnTo>
                <a:close/>
                <a:moveTo>
                  <a:pt x="131" y="70"/>
                </a:moveTo>
                <a:lnTo>
                  <a:pt x="131" y="69"/>
                </a:lnTo>
                <a:lnTo>
                  <a:pt x="131" y="70"/>
                </a:lnTo>
                <a:close/>
                <a:moveTo>
                  <a:pt x="116" y="68"/>
                </a:moveTo>
                <a:lnTo>
                  <a:pt x="114" y="68"/>
                </a:lnTo>
                <a:lnTo>
                  <a:pt x="114" y="66"/>
                </a:lnTo>
                <a:lnTo>
                  <a:pt x="114" y="65"/>
                </a:lnTo>
                <a:lnTo>
                  <a:pt x="116" y="65"/>
                </a:lnTo>
                <a:lnTo>
                  <a:pt x="116" y="66"/>
                </a:lnTo>
                <a:lnTo>
                  <a:pt x="116" y="68"/>
                </a:lnTo>
                <a:close/>
                <a:moveTo>
                  <a:pt x="139" y="62"/>
                </a:moveTo>
                <a:lnTo>
                  <a:pt x="139" y="64"/>
                </a:lnTo>
                <a:lnTo>
                  <a:pt x="138" y="64"/>
                </a:lnTo>
                <a:lnTo>
                  <a:pt x="139" y="62"/>
                </a:lnTo>
                <a:close/>
                <a:moveTo>
                  <a:pt x="133" y="64"/>
                </a:moveTo>
                <a:lnTo>
                  <a:pt x="131" y="64"/>
                </a:lnTo>
                <a:lnTo>
                  <a:pt x="131" y="62"/>
                </a:lnTo>
                <a:lnTo>
                  <a:pt x="133" y="62"/>
                </a:lnTo>
                <a:lnTo>
                  <a:pt x="133" y="64"/>
                </a:lnTo>
                <a:close/>
                <a:moveTo>
                  <a:pt x="142" y="62"/>
                </a:moveTo>
                <a:lnTo>
                  <a:pt x="143" y="62"/>
                </a:lnTo>
                <a:lnTo>
                  <a:pt x="144" y="62"/>
                </a:lnTo>
                <a:lnTo>
                  <a:pt x="144" y="64"/>
                </a:lnTo>
                <a:lnTo>
                  <a:pt x="143" y="64"/>
                </a:lnTo>
                <a:lnTo>
                  <a:pt x="143" y="65"/>
                </a:lnTo>
                <a:lnTo>
                  <a:pt x="142" y="66"/>
                </a:lnTo>
                <a:lnTo>
                  <a:pt x="142" y="65"/>
                </a:lnTo>
                <a:lnTo>
                  <a:pt x="142" y="66"/>
                </a:lnTo>
                <a:lnTo>
                  <a:pt x="142" y="68"/>
                </a:lnTo>
                <a:lnTo>
                  <a:pt x="143" y="68"/>
                </a:lnTo>
                <a:lnTo>
                  <a:pt x="144" y="68"/>
                </a:lnTo>
                <a:lnTo>
                  <a:pt x="143" y="69"/>
                </a:lnTo>
                <a:lnTo>
                  <a:pt x="142" y="69"/>
                </a:lnTo>
                <a:lnTo>
                  <a:pt x="140" y="69"/>
                </a:lnTo>
                <a:lnTo>
                  <a:pt x="140" y="70"/>
                </a:lnTo>
                <a:lnTo>
                  <a:pt x="140" y="72"/>
                </a:lnTo>
                <a:lnTo>
                  <a:pt x="140" y="73"/>
                </a:lnTo>
                <a:lnTo>
                  <a:pt x="139" y="73"/>
                </a:lnTo>
                <a:lnTo>
                  <a:pt x="138" y="73"/>
                </a:lnTo>
                <a:lnTo>
                  <a:pt x="138" y="72"/>
                </a:lnTo>
                <a:lnTo>
                  <a:pt x="139" y="72"/>
                </a:lnTo>
                <a:lnTo>
                  <a:pt x="138" y="72"/>
                </a:lnTo>
                <a:lnTo>
                  <a:pt x="136" y="72"/>
                </a:lnTo>
                <a:lnTo>
                  <a:pt x="135" y="72"/>
                </a:lnTo>
                <a:lnTo>
                  <a:pt x="135" y="73"/>
                </a:lnTo>
                <a:lnTo>
                  <a:pt x="134" y="73"/>
                </a:lnTo>
                <a:lnTo>
                  <a:pt x="133" y="73"/>
                </a:lnTo>
                <a:lnTo>
                  <a:pt x="133" y="74"/>
                </a:lnTo>
                <a:lnTo>
                  <a:pt x="131" y="73"/>
                </a:lnTo>
                <a:lnTo>
                  <a:pt x="130" y="73"/>
                </a:lnTo>
                <a:lnTo>
                  <a:pt x="130" y="72"/>
                </a:lnTo>
                <a:lnTo>
                  <a:pt x="131" y="70"/>
                </a:lnTo>
                <a:lnTo>
                  <a:pt x="133" y="70"/>
                </a:lnTo>
                <a:lnTo>
                  <a:pt x="133" y="69"/>
                </a:lnTo>
                <a:lnTo>
                  <a:pt x="134" y="69"/>
                </a:lnTo>
                <a:lnTo>
                  <a:pt x="135" y="69"/>
                </a:lnTo>
                <a:lnTo>
                  <a:pt x="135" y="68"/>
                </a:lnTo>
                <a:lnTo>
                  <a:pt x="135" y="66"/>
                </a:lnTo>
                <a:lnTo>
                  <a:pt x="135" y="68"/>
                </a:lnTo>
                <a:lnTo>
                  <a:pt x="136" y="68"/>
                </a:lnTo>
                <a:lnTo>
                  <a:pt x="138" y="68"/>
                </a:lnTo>
                <a:lnTo>
                  <a:pt x="139" y="68"/>
                </a:lnTo>
                <a:lnTo>
                  <a:pt x="139" y="66"/>
                </a:lnTo>
                <a:lnTo>
                  <a:pt x="139" y="65"/>
                </a:lnTo>
                <a:lnTo>
                  <a:pt x="139" y="64"/>
                </a:lnTo>
                <a:lnTo>
                  <a:pt x="140" y="64"/>
                </a:lnTo>
                <a:lnTo>
                  <a:pt x="140" y="62"/>
                </a:lnTo>
                <a:lnTo>
                  <a:pt x="142" y="62"/>
                </a:lnTo>
                <a:close/>
                <a:moveTo>
                  <a:pt x="138" y="62"/>
                </a:moveTo>
                <a:lnTo>
                  <a:pt x="138" y="64"/>
                </a:lnTo>
                <a:lnTo>
                  <a:pt x="136" y="62"/>
                </a:lnTo>
                <a:lnTo>
                  <a:pt x="138" y="62"/>
                </a:lnTo>
                <a:close/>
                <a:moveTo>
                  <a:pt x="131" y="62"/>
                </a:moveTo>
                <a:lnTo>
                  <a:pt x="130" y="62"/>
                </a:lnTo>
                <a:lnTo>
                  <a:pt x="130" y="61"/>
                </a:lnTo>
                <a:lnTo>
                  <a:pt x="131" y="61"/>
                </a:lnTo>
                <a:lnTo>
                  <a:pt x="131" y="62"/>
                </a:lnTo>
                <a:close/>
                <a:moveTo>
                  <a:pt x="143" y="62"/>
                </a:moveTo>
                <a:lnTo>
                  <a:pt x="143" y="61"/>
                </a:lnTo>
                <a:lnTo>
                  <a:pt x="143" y="62"/>
                </a:lnTo>
                <a:close/>
                <a:moveTo>
                  <a:pt x="133" y="62"/>
                </a:moveTo>
                <a:lnTo>
                  <a:pt x="131" y="62"/>
                </a:lnTo>
                <a:lnTo>
                  <a:pt x="131" y="61"/>
                </a:lnTo>
                <a:lnTo>
                  <a:pt x="133" y="61"/>
                </a:lnTo>
                <a:lnTo>
                  <a:pt x="133" y="62"/>
                </a:lnTo>
                <a:close/>
                <a:moveTo>
                  <a:pt x="138" y="61"/>
                </a:moveTo>
                <a:lnTo>
                  <a:pt x="136" y="61"/>
                </a:lnTo>
                <a:lnTo>
                  <a:pt x="136" y="60"/>
                </a:lnTo>
                <a:lnTo>
                  <a:pt x="138" y="60"/>
                </a:lnTo>
                <a:lnTo>
                  <a:pt x="138" y="61"/>
                </a:lnTo>
                <a:close/>
                <a:moveTo>
                  <a:pt x="131" y="13"/>
                </a:moveTo>
                <a:lnTo>
                  <a:pt x="131" y="11"/>
                </a:lnTo>
                <a:lnTo>
                  <a:pt x="131" y="13"/>
                </a:lnTo>
                <a:close/>
                <a:moveTo>
                  <a:pt x="131" y="10"/>
                </a:moveTo>
                <a:lnTo>
                  <a:pt x="130" y="10"/>
                </a:lnTo>
                <a:lnTo>
                  <a:pt x="130" y="9"/>
                </a:lnTo>
                <a:lnTo>
                  <a:pt x="131" y="9"/>
                </a:lnTo>
                <a:lnTo>
                  <a:pt x="131" y="10"/>
                </a:lnTo>
                <a:close/>
                <a:moveTo>
                  <a:pt x="34" y="1"/>
                </a:moveTo>
                <a:lnTo>
                  <a:pt x="34" y="0"/>
                </a:lnTo>
                <a:lnTo>
                  <a:pt x="34" y="1"/>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2608972" y="3679056"/>
            <a:ext cx="1251106" cy="1131705"/>
          </a:xfrm>
          <a:custGeom>
            <a:avLst/>
            <a:gdLst>
              <a:gd name="T0" fmla="*/ 131 w 723"/>
              <a:gd name="T1" fmla="*/ 560 h 654"/>
              <a:gd name="T2" fmla="*/ 372 w 723"/>
              <a:gd name="T3" fmla="*/ 518 h 654"/>
              <a:gd name="T4" fmla="*/ 421 w 723"/>
              <a:gd name="T5" fmla="*/ 403 h 654"/>
              <a:gd name="T6" fmla="*/ 422 w 723"/>
              <a:gd name="T7" fmla="*/ 386 h 654"/>
              <a:gd name="T8" fmla="*/ 402 w 723"/>
              <a:gd name="T9" fmla="*/ 373 h 654"/>
              <a:gd name="T10" fmla="*/ 406 w 723"/>
              <a:gd name="T11" fmla="*/ 353 h 654"/>
              <a:gd name="T12" fmla="*/ 438 w 723"/>
              <a:gd name="T13" fmla="*/ 370 h 654"/>
              <a:gd name="T14" fmla="*/ 402 w 723"/>
              <a:gd name="T15" fmla="*/ 374 h 654"/>
              <a:gd name="T16" fmla="*/ 414 w 723"/>
              <a:gd name="T17" fmla="*/ 335 h 654"/>
              <a:gd name="T18" fmla="*/ 639 w 723"/>
              <a:gd name="T19" fmla="*/ 284 h 654"/>
              <a:gd name="T20" fmla="*/ 608 w 723"/>
              <a:gd name="T21" fmla="*/ 260 h 654"/>
              <a:gd name="T22" fmla="*/ 572 w 723"/>
              <a:gd name="T23" fmla="*/ 252 h 654"/>
              <a:gd name="T24" fmla="*/ 626 w 723"/>
              <a:gd name="T25" fmla="*/ 267 h 654"/>
              <a:gd name="T26" fmla="*/ 646 w 723"/>
              <a:gd name="T27" fmla="*/ 297 h 654"/>
              <a:gd name="T28" fmla="*/ 622 w 723"/>
              <a:gd name="T29" fmla="*/ 357 h 654"/>
              <a:gd name="T30" fmla="*/ 558 w 723"/>
              <a:gd name="T31" fmla="*/ 417 h 654"/>
              <a:gd name="T32" fmla="*/ 410 w 723"/>
              <a:gd name="T33" fmla="*/ 592 h 654"/>
              <a:gd name="T34" fmla="*/ 379 w 723"/>
              <a:gd name="T35" fmla="*/ 548 h 654"/>
              <a:gd name="T36" fmla="*/ 389 w 723"/>
              <a:gd name="T37" fmla="*/ 489 h 654"/>
              <a:gd name="T38" fmla="*/ 463 w 723"/>
              <a:gd name="T39" fmla="*/ 468 h 654"/>
              <a:gd name="T40" fmla="*/ 481 w 723"/>
              <a:gd name="T41" fmla="*/ 433 h 654"/>
              <a:gd name="T42" fmla="*/ 486 w 723"/>
              <a:gd name="T43" fmla="*/ 396 h 654"/>
              <a:gd name="T44" fmla="*/ 478 w 723"/>
              <a:gd name="T45" fmla="*/ 359 h 654"/>
              <a:gd name="T46" fmla="*/ 507 w 723"/>
              <a:gd name="T47" fmla="*/ 292 h 654"/>
              <a:gd name="T48" fmla="*/ 521 w 723"/>
              <a:gd name="T49" fmla="*/ 269 h 654"/>
              <a:gd name="T50" fmla="*/ 565 w 723"/>
              <a:gd name="T51" fmla="*/ 241 h 654"/>
              <a:gd name="T52" fmla="*/ 680 w 723"/>
              <a:gd name="T53" fmla="*/ 221 h 654"/>
              <a:gd name="T54" fmla="*/ 544 w 723"/>
              <a:gd name="T55" fmla="*/ 224 h 654"/>
              <a:gd name="T56" fmla="*/ 702 w 723"/>
              <a:gd name="T57" fmla="*/ 203 h 654"/>
              <a:gd name="T58" fmla="*/ 552 w 723"/>
              <a:gd name="T59" fmla="*/ 192 h 654"/>
              <a:gd name="T60" fmla="*/ 689 w 723"/>
              <a:gd name="T61" fmla="*/ 216 h 654"/>
              <a:gd name="T62" fmla="*/ 557 w 723"/>
              <a:gd name="T63" fmla="*/ 187 h 654"/>
              <a:gd name="T64" fmla="*/ 722 w 723"/>
              <a:gd name="T65" fmla="*/ 179 h 654"/>
              <a:gd name="T66" fmla="*/ 491 w 723"/>
              <a:gd name="T67" fmla="*/ 150 h 654"/>
              <a:gd name="T68" fmla="*/ 575 w 723"/>
              <a:gd name="T69" fmla="*/ 153 h 654"/>
              <a:gd name="T70" fmla="*/ 558 w 723"/>
              <a:gd name="T71" fmla="*/ 139 h 654"/>
              <a:gd name="T72" fmla="*/ 570 w 723"/>
              <a:gd name="T73" fmla="*/ 133 h 654"/>
              <a:gd name="T74" fmla="*/ 486 w 723"/>
              <a:gd name="T75" fmla="*/ 123 h 654"/>
              <a:gd name="T76" fmla="*/ 599 w 723"/>
              <a:gd name="T77" fmla="*/ 114 h 654"/>
              <a:gd name="T78" fmla="*/ 294 w 723"/>
              <a:gd name="T79" fmla="*/ 48 h 654"/>
              <a:gd name="T80" fmla="*/ 367 w 723"/>
              <a:gd name="T81" fmla="*/ 82 h 654"/>
              <a:gd name="T82" fmla="*/ 391 w 723"/>
              <a:gd name="T83" fmla="*/ 118 h 654"/>
              <a:gd name="T84" fmla="*/ 419 w 723"/>
              <a:gd name="T85" fmla="*/ 120 h 654"/>
              <a:gd name="T86" fmla="*/ 435 w 723"/>
              <a:gd name="T87" fmla="*/ 119 h 654"/>
              <a:gd name="T88" fmla="*/ 464 w 723"/>
              <a:gd name="T89" fmla="*/ 111 h 654"/>
              <a:gd name="T90" fmla="*/ 495 w 723"/>
              <a:gd name="T91" fmla="*/ 129 h 654"/>
              <a:gd name="T92" fmla="*/ 487 w 723"/>
              <a:gd name="T93" fmla="*/ 153 h 654"/>
              <a:gd name="T94" fmla="*/ 523 w 723"/>
              <a:gd name="T95" fmla="*/ 135 h 654"/>
              <a:gd name="T96" fmla="*/ 542 w 723"/>
              <a:gd name="T97" fmla="*/ 132 h 654"/>
              <a:gd name="T98" fmla="*/ 554 w 723"/>
              <a:gd name="T99" fmla="*/ 141 h 654"/>
              <a:gd name="T100" fmla="*/ 545 w 723"/>
              <a:gd name="T101" fmla="*/ 203 h 654"/>
              <a:gd name="T102" fmla="*/ 512 w 723"/>
              <a:gd name="T103" fmla="*/ 237 h 654"/>
              <a:gd name="T104" fmla="*/ 480 w 723"/>
              <a:gd name="T105" fmla="*/ 250 h 654"/>
              <a:gd name="T106" fmla="*/ 463 w 723"/>
              <a:gd name="T107" fmla="*/ 280 h 654"/>
              <a:gd name="T108" fmla="*/ 439 w 723"/>
              <a:gd name="T109" fmla="*/ 296 h 654"/>
              <a:gd name="T110" fmla="*/ 394 w 723"/>
              <a:gd name="T111" fmla="*/ 322 h 654"/>
              <a:gd name="T112" fmla="*/ 317 w 723"/>
              <a:gd name="T113" fmla="*/ 345 h 654"/>
              <a:gd name="T114" fmla="*/ 270 w 723"/>
              <a:gd name="T115" fmla="*/ 368 h 654"/>
              <a:gd name="T116" fmla="*/ 282 w 723"/>
              <a:gd name="T117" fmla="*/ 276 h 654"/>
              <a:gd name="T118" fmla="*/ 296 w 723"/>
              <a:gd name="T119" fmla="*/ 179 h 654"/>
              <a:gd name="T120" fmla="*/ 311 w 723"/>
              <a:gd name="T121" fmla="*/ 91 h 654"/>
              <a:gd name="T122" fmla="*/ 264 w 723"/>
              <a:gd name="T123" fmla="*/ 57 h 654"/>
              <a:gd name="T124" fmla="*/ 271 w 723"/>
              <a:gd name="T125" fmla="*/ 2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54">
                <a:moveTo>
                  <a:pt x="2" y="654"/>
                </a:moveTo>
                <a:lnTo>
                  <a:pt x="0" y="654"/>
                </a:lnTo>
                <a:lnTo>
                  <a:pt x="2" y="654"/>
                </a:lnTo>
                <a:close/>
                <a:moveTo>
                  <a:pt x="6" y="653"/>
                </a:moveTo>
                <a:lnTo>
                  <a:pt x="4" y="653"/>
                </a:lnTo>
                <a:lnTo>
                  <a:pt x="4" y="652"/>
                </a:lnTo>
                <a:lnTo>
                  <a:pt x="6" y="652"/>
                </a:lnTo>
                <a:lnTo>
                  <a:pt x="6" y="653"/>
                </a:lnTo>
                <a:close/>
                <a:moveTo>
                  <a:pt x="20" y="643"/>
                </a:moveTo>
                <a:lnTo>
                  <a:pt x="20" y="644"/>
                </a:lnTo>
                <a:lnTo>
                  <a:pt x="19" y="644"/>
                </a:lnTo>
                <a:lnTo>
                  <a:pt x="19" y="643"/>
                </a:lnTo>
                <a:lnTo>
                  <a:pt x="20" y="643"/>
                </a:lnTo>
                <a:lnTo>
                  <a:pt x="21" y="643"/>
                </a:lnTo>
                <a:lnTo>
                  <a:pt x="20" y="643"/>
                </a:lnTo>
                <a:close/>
                <a:moveTo>
                  <a:pt x="402" y="582"/>
                </a:moveTo>
                <a:lnTo>
                  <a:pt x="401" y="581"/>
                </a:lnTo>
                <a:lnTo>
                  <a:pt x="402" y="581"/>
                </a:lnTo>
                <a:lnTo>
                  <a:pt x="404" y="581"/>
                </a:lnTo>
                <a:lnTo>
                  <a:pt x="404" y="582"/>
                </a:lnTo>
                <a:lnTo>
                  <a:pt x="402" y="582"/>
                </a:lnTo>
                <a:close/>
                <a:moveTo>
                  <a:pt x="116" y="572"/>
                </a:moveTo>
                <a:lnTo>
                  <a:pt x="116" y="573"/>
                </a:lnTo>
                <a:lnTo>
                  <a:pt x="114" y="573"/>
                </a:lnTo>
                <a:lnTo>
                  <a:pt x="113" y="573"/>
                </a:lnTo>
                <a:lnTo>
                  <a:pt x="113" y="572"/>
                </a:lnTo>
                <a:lnTo>
                  <a:pt x="114" y="572"/>
                </a:lnTo>
                <a:lnTo>
                  <a:pt x="116" y="572"/>
                </a:lnTo>
                <a:lnTo>
                  <a:pt x="117" y="572"/>
                </a:lnTo>
                <a:lnTo>
                  <a:pt x="116" y="572"/>
                </a:lnTo>
                <a:close/>
                <a:moveTo>
                  <a:pt x="123" y="568"/>
                </a:moveTo>
                <a:lnTo>
                  <a:pt x="122" y="568"/>
                </a:lnTo>
                <a:lnTo>
                  <a:pt x="123" y="568"/>
                </a:lnTo>
                <a:close/>
                <a:moveTo>
                  <a:pt x="66" y="568"/>
                </a:moveTo>
                <a:lnTo>
                  <a:pt x="65" y="568"/>
                </a:lnTo>
                <a:lnTo>
                  <a:pt x="63" y="568"/>
                </a:lnTo>
                <a:lnTo>
                  <a:pt x="63" y="567"/>
                </a:lnTo>
                <a:lnTo>
                  <a:pt x="65" y="567"/>
                </a:lnTo>
                <a:lnTo>
                  <a:pt x="66" y="567"/>
                </a:lnTo>
                <a:lnTo>
                  <a:pt x="67" y="567"/>
                </a:lnTo>
                <a:lnTo>
                  <a:pt x="67" y="568"/>
                </a:lnTo>
                <a:lnTo>
                  <a:pt x="66" y="568"/>
                </a:lnTo>
                <a:close/>
                <a:moveTo>
                  <a:pt x="118" y="567"/>
                </a:moveTo>
                <a:lnTo>
                  <a:pt x="117" y="567"/>
                </a:lnTo>
                <a:lnTo>
                  <a:pt x="117" y="565"/>
                </a:lnTo>
                <a:lnTo>
                  <a:pt x="118" y="565"/>
                </a:lnTo>
                <a:lnTo>
                  <a:pt x="118" y="567"/>
                </a:lnTo>
                <a:close/>
                <a:moveTo>
                  <a:pt x="125" y="568"/>
                </a:moveTo>
                <a:lnTo>
                  <a:pt x="123" y="569"/>
                </a:lnTo>
                <a:lnTo>
                  <a:pt x="122" y="569"/>
                </a:lnTo>
                <a:lnTo>
                  <a:pt x="121" y="571"/>
                </a:lnTo>
                <a:lnTo>
                  <a:pt x="120" y="572"/>
                </a:lnTo>
                <a:lnTo>
                  <a:pt x="118" y="572"/>
                </a:lnTo>
                <a:lnTo>
                  <a:pt x="120" y="571"/>
                </a:lnTo>
                <a:lnTo>
                  <a:pt x="121" y="571"/>
                </a:lnTo>
                <a:lnTo>
                  <a:pt x="121" y="569"/>
                </a:lnTo>
                <a:lnTo>
                  <a:pt x="122" y="569"/>
                </a:lnTo>
                <a:lnTo>
                  <a:pt x="123" y="569"/>
                </a:lnTo>
                <a:lnTo>
                  <a:pt x="123" y="568"/>
                </a:lnTo>
                <a:lnTo>
                  <a:pt x="125" y="567"/>
                </a:lnTo>
                <a:lnTo>
                  <a:pt x="126" y="565"/>
                </a:lnTo>
                <a:lnTo>
                  <a:pt x="127" y="565"/>
                </a:lnTo>
                <a:lnTo>
                  <a:pt x="127" y="564"/>
                </a:lnTo>
                <a:lnTo>
                  <a:pt x="127" y="565"/>
                </a:lnTo>
                <a:lnTo>
                  <a:pt x="126" y="567"/>
                </a:lnTo>
                <a:lnTo>
                  <a:pt x="125" y="567"/>
                </a:lnTo>
                <a:lnTo>
                  <a:pt x="125" y="568"/>
                </a:lnTo>
                <a:close/>
                <a:moveTo>
                  <a:pt x="131" y="561"/>
                </a:moveTo>
                <a:lnTo>
                  <a:pt x="131" y="560"/>
                </a:lnTo>
                <a:lnTo>
                  <a:pt x="133" y="561"/>
                </a:lnTo>
                <a:lnTo>
                  <a:pt x="131" y="561"/>
                </a:lnTo>
                <a:close/>
                <a:moveTo>
                  <a:pt x="140" y="561"/>
                </a:moveTo>
                <a:lnTo>
                  <a:pt x="139" y="561"/>
                </a:lnTo>
                <a:lnTo>
                  <a:pt x="139" y="560"/>
                </a:lnTo>
                <a:lnTo>
                  <a:pt x="140" y="560"/>
                </a:lnTo>
                <a:lnTo>
                  <a:pt x="140" y="561"/>
                </a:lnTo>
                <a:close/>
                <a:moveTo>
                  <a:pt x="114" y="571"/>
                </a:moveTo>
                <a:lnTo>
                  <a:pt x="114" y="572"/>
                </a:lnTo>
                <a:lnTo>
                  <a:pt x="113" y="572"/>
                </a:lnTo>
                <a:lnTo>
                  <a:pt x="112" y="572"/>
                </a:lnTo>
                <a:lnTo>
                  <a:pt x="112" y="573"/>
                </a:lnTo>
                <a:lnTo>
                  <a:pt x="110" y="573"/>
                </a:lnTo>
                <a:lnTo>
                  <a:pt x="109" y="573"/>
                </a:lnTo>
                <a:lnTo>
                  <a:pt x="109" y="574"/>
                </a:lnTo>
                <a:lnTo>
                  <a:pt x="109" y="576"/>
                </a:lnTo>
                <a:lnTo>
                  <a:pt x="108" y="576"/>
                </a:lnTo>
                <a:lnTo>
                  <a:pt x="108" y="577"/>
                </a:lnTo>
                <a:lnTo>
                  <a:pt x="106" y="578"/>
                </a:lnTo>
                <a:lnTo>
                  <a:pt x="106" y="577"/>
                </a:lnTo>
                <a:lnTo>
                  <a:pt x="105" y="577"/>
                </a:lnTo>
                <a:lnTo>
                  <a:pt x="105" y="576"/>
                </a:lnTo>
                <a:lnTo>
                  <a:pt x="106" y="574"/>
                </a:lnTo>
                <a:lnTo>
                  <a:pt x="108" y="573"/>
                </a:lnTo>
                <a:lnTo>
                  <a:pt x="109" y="573"/>
                </a:lnTo>
                <a:lnTo>
                  <a:pt x="109" y="572"/>
                </a:lnTo>
                <a:lnTo>
                  <a:pt x="110" y="571"/>
                </a:lnTo>
                <a:lnTo>
                  <a:pt x="112" y="571"/>
                </a:lnTo>
                <a:lnTo>
                  <a:pt x="113" y="569"/>
                </a:lnTo>
                <a:lnTo>
                  <a:pt x="114" y="569"/>
                </a:lnTo>
                <a:lnTo>
                  <a:pt x="114" y="567"/>
                </a:lnTo>
                <a:lnTo>
                  <a:pt x="114" y="565"/>
                </a:lnTo>
                <a:lnTo>
                  <a:pt x="114" y="564"/>
                </a:lnTo>
                <a:lnTo>
                  <a:pt x="114" y="561"/>
                </a:lnTo>
                <a:lnTo>
                  <a:pt x="114" y="560"/>
                </a:lnTo>
                <a:lnTo>
                  <a:pt x="116" y="560"/>
                </a:lnTo>
                <a:lnTo>
                  <a:pt x="116" y="561"/>
                </a:lnTo>
                <a:lnTo>
                  <a:pt x="116" y="563"/>
                </a:lnTo>
                <a:lnTo>
                  <a:pt x="116" y="564"/>
                </a:lnTo>
                <a:lnTo>
                  <a:pt x="116" y="565"/>
                </a:lnTo>
                <a:lnTo>
                  <a:pt x="116" y="567"/>
                </a:lnTo>
                <a:lnTo>
                  <a:pt x="116" y="568"/>
                </a:lnTo>
                <a:lnTo>
                  <a:pt x="116" y="569"/>
                </a:lnTo>
                <a:lnTo>
                  <a:pt x="116" y="571"/>
                </a:lnTo>
                <a:lnTo>
                  <a:pt x="114" y="571"/>
                </a:lnTo>
                <a:close/>
                <a:moveTo>
                  <a:pt x="117" y="560"/>
                </a:moveTo>
                <a:lnTo>
                  <a:pt x="117" y="559"/>
                </a:lnTo>
                <a:lnTo>
                  <a:pt x="117" y="560"/>
                </a:lnTo>
                <a:close/>
                <a:moveTo>
                  <a:pt x="388" y="560"/>
                </a:moveTo>
                <a:lnTo>
                  <a:pt x="388" y="559"/>
                </a:lnTo>
                <a:lnTo>
                  <a:pt x="388" y="557"/>
                </a:lnTo>
                <a:lnTo>
                  <a:pt x="389" y="557"/>
                </a:lnTo>
                <a:lnTo>
                  <a:pt x="389" y="559"/>
                </a:lnTo>
                <a:lnTo>
                  <a:pt x="389" y="560"/>
                </a:lnTo>
                <a:lnTo>
                  <a:pt x="388" y="560"/>
                </a:lnTo>
                <a:close/>
                <a:moveTo>
                  <a:pt x="117" y="559"/>
                </a:moveTo>
                <a:lnTo>
                  <a:pt x="116" y="559"/>
                </a:lnTo>
                <a:lnTo>
                  <a:pt x="117" y="559"/>
                </a:lnTo>
                <a:lnTo>
                  <a:pt x="117" y="557"/>
                </a:lnTo>
                <a:lnTo>
                  <a:pt x="117" y="556"/>
                </a:lnTo>
                <a:lnTo>
                  <a:pt x="118" y="556"/>
                </a:lnTo>
                <a:lnTo>
                  <a:pt x="118" y="557"/>
                </a:lnTo>
                <a:lnTo>
                  <a:pt x="118" y="559"/>
                </a:lnTo>
                <a:lnTo>
                  <a:pt x="117" y="559"/>
                </a:lnTo>
                <a:close/>
                <a:moveTo>
                  <a:pt x="139" y="538"/>
                </a:moveTo>
                <a:lnTo>
                  <a:pt x="138" y="538"/>
                </a:lnTo>
                <a:lnTo>
                  <a:pt x="139" y="538"/>
                </a:lnTo>
                <a:close/>
                <a:moveTo>
                  <a:pt x="373" y="518"/>
                </a:moveTo>
                <a:lnTo>
                  <a:pt x="372" y="518"/>
                </a:lnTo>
                <a:lnTo>
                  <a:pt x="372" y="517"/>
                </a:lnTo>
                <a:lnTo>
                  <a:pt x="373" y="517"/>
                </a:lnTo>
                <a:lnTo>
                  <a:pt x="373" y="518"/>
                </a:lnTo>
                <a:close/>
                <a:moveTo>
                  <a:pt x="377" y="510"/>
                </a:moveTo>
                <a:lnTo>
                  <a:pt x="376" y="510"/>
                </a:lnTo>
                <a:lnTo>
                  <a:pt x="377" y="510"/>
                </a:lnTo>
                <a:close/>
                <a:moveTo>
                  <a:pt x="376" y="509"/>
                </a:moveTo>
                <a:lnTo>
                  <a:pt x="375" y="509"/>
                </a:lnTo>
                <a:lnTo>
                  <a:pt x="375" y="508"/>
                </a:lnTo>
                <a:lnTo>
                  <a:pt x="375" y="506"/>
                </a:lnTo>
                <a:lnTo>
                  <a:pt x="376" y="506"/>
                </a:lnTo>
                <a:lnTo>
                  <a:pt x="376" y="508"/>
                </a:lnTo>
                <a:lnTo>
                  <a:pt x="376" y="509"/>
                </a:lnTo>
                <a:close/>
                <a:moveTo>
                  <a:pt x="455" y="474"/>
                </a:moveTo>
                <a:lnTo>
                  <a:pt x="456" y="472"/>
                </a:lnTo>
                <a:lnTo>
                  <a:pt x="457" y="472"/>
                </a:lnTo>
                <a:lnTo>
                  <a:pt x="457" y="471"/>
                </a:lnTo>
                <a:lnTo>
                  <a:pt x="459" y="471"/>
                </a:lnTo>
                <a:lnTo>
                  <a:pt x="459" y="472"/>
                </a:lnTo>
                <a:lnTo>
                  <a:pt x="457" y="472"/>
                </a:lnTo>
                <a:lnTo>
                  <a:pt x="456" y="472"/>
                </a:lnTo>
                <a:lnTo>
                  <a:pt x="456" y="474"/>
                </a:lnTo>
                <a:lnTo>
                  <a:pt x="455" y="474"/>
                </a:lnTo>
                <a:close/>
                <a:moveTo>
                  <a:pt x="460" y="470"/>
                </a:moveTo>
                <a:lnTo>
                  <a:pt x="459" y="470"/>
                </a:lnTo>
                <a:lnTo>
                  <a:pt x="459" y="468"/>
                </a:lnTo>
                <a:lnTo>
                  <a:pt x="460" y="468"/>
                </a:lnTo>
                <a:lnTo>
                  <a:pt x="461" y="468"/>
                </a:lnTo>
                <a:lnTo>
                  <a:pt x="460" y="470"/>
                </a:lnTo>
                <a:close/>
                <a:moveTo>
                  <a:pt x="465" y="466"/>
                </a:moveTo>
                <a:lnTo>
                  <a:pt x="465" y="467"/>
                </a:lnTo>
                <a:lnTo>
                  <a:pt x="464" y="467"/>
                </a:lnTo>
                <a:lnTo>
                  <a:pt x="463" y="467"/>
                </a:lnTo>
                <a:lnTo>
                  <a:pt x="464" y="466"/>
                </a:lnTo>
                <a:lnTo>
                  <a:pt x="465" y="466"/>
                </a:lnTo>
                <a:close/>
                <a:moveTo>
                  <a:pt x="473" y="466"/>
                </a:moveTo>
                <a:lnTo>
                  <a:pt x="472" y="466"/>
                </a:lnTo>
                <a:lnTo>
                  <a:pt x="473" y="466"/>
                </a:lnTo>
                <a:lnTo>
                  <a:pt x="474" y="465"/>
                </a:lnTo>
                <a:lnTo>
                  <a:pt x="476" y="465"/>
                </a:lnTo>
                <a:lnTo>
                  <a:pt x="477" y="465"/>
                </a:lnTo>
                <a:lnTo>
                  <a:pt x="476" y="466"/>
                </a:lnTo>
                <a:lnTo>
                  <a:pt x="474" y="466"/>
                </a:lnTo>
                <a:lnTo>
                  <a:pt x="473" y="466"/>
                </a:lnTo>
                <a:close/>
                <a:moveTo>
                  <a:pt x="466" y="466"/>
                </a:moveTo>
                <a:lnTo>
                  <a:pt x="468" y="465"/>
                </a:lnTo>
                <a:lnTo>
                  <a:pt x="469" y="465"/>
                </a:lnTo>
                <a:lnTo>
                  <a:pt x="468" y="466"/>
                </a:lnTo>
                <a:lnTo>
                  <a:pt x="466" y="466"/>
                </a:lnTo>
                <a:close/>
                <a:moveTo>
                  <a:pt x="477" y="465"/>
                </a:moveTo>
                <a:lnTo>
                  <a:pt x="477" y="466"/>
                </a:lnTo>
                <a:lnTo>
                  <a:pt x="477" y="465"/>
                </a:lnTo>
                <a:lnTo>
                  <a:pt x="478" y="465"/>
                </a:lnTo>
                <a:lnTo>
                  <a:pt x="478" y="463"/>
                </a:lnTo>
                <a:lnTo>
                  <a:pt x="478" y="465"/>
                </a:lnTo>
                <a:lnTo>
                  <a:pt x="477" y="465"/>
                </a:lnTo>
                <a:close/>
                <a:moveTo>
                  <a:pt x="486" y="457"/>
                </a:moveTo>
                <a:lnTo>
                  <a:pt x="485" y="457"/>
                </a:lnTo>
                <a:lnTo>
                  <a:pt x="486" y="457"/>
                </a:lnTo>
                <a:close/>
                <a:moveTo>
                  <a:pt x="486" y="455"/>
                </a:moveTo>
                <a:lnTo>
                  <a:pt x="485" y="455"/>
                </a:lnTo>
                <a:lnTo>
                  <a:pt x="486" y="455"/>
                </a:lnTo>
                <a:close/>
                <a:moveTo>
                  <a:pt x="426" y="404"/>
                </a:moveTo>
                <a:lnTo>
                  <a:pt x="425" y="404"/>
                </a:lnTo>
                <a:lnTo>
                  <a:pt x="425" y="403"/>
                </a:lnTo>
                <a:lnTo>
                  <a:pt x="426" y="404"/>
                </a:lnTo>
                <a:close/>
                <a:moveTo>
                  <a:pt x="421" y="403"/>
                </a:moveTo>
                <a:lnTo>
                  <a:pt x="421" y="402"/>
                </a:lnTo>
                <a:lnTo>
                  <a:pt x="421" y="403"/>
                </a:lnTo>
                <a:close/>
                <a:moveTo>
                  <a:pt x="421" y="403"/>
                </a:moveTo>
                <a:lnTo>
                  <a:pt x="419" y="403"/>
                </a:lnTo>
                <a:lnTo>
                  <a:pt x="419" y="402"/>
                </a:lnTo>
                <a:lnTo>
                  <a:pt x="421" y="402"/>
                </a:lnTo>
                <a:lnTo>
                  <a:pt x="421" y="403"/>
                </a:lnTo>
                <a:close/>
                <a:moveTo>
                  <a:pt x="423" y="404"/>
                </a:moveTo>
                <a:lnTo>
                  <a:pt x="422" y="404"/>
                </a:lnTo>
                <a:lnTo>
                  <a:pt x="422" y="402"/>
                </a:lnTo>
                <a:lnTo>
                  <a:pt x="423" y="403"/>
                </a:lnTo>
                <a:lnTo>
                  <a:pt x="423" y="404"/>
                </a:lnTo>
                <a:close/>
                <a:moveTo>
                  <a:pt x="426" y="389"/>
                </a:moveTo>
                <a:lnTo>
                  <a:pt x="428" y="389"/>
                </a:lnTo>
                <a:lnTo>
                  <a:pt x="430" y="389"/>
                </a:lnTo>
                <a:lnTo>
                  <a:pt x="430" y="390"/>
                </a:lnTo>
                <a:lnTo>
                  <a:pt x="431" y="389"/>
                </a:lnTo>
                <a:lnTo>
                  <a:pt x="431" y="390"/>
                </a:lnTo>
                <a:lnTo>
                  <a:pt x="431" y="391"/>
                </a:lnTo>
                <a:lnTo>
                  <a:pt x="428" y="391"/>
                </a:lnTo>
                <a:lnTo>
                  <a:pt x="427" y="391"/>
                </a:lnTo>
                <a:lnTo>
                  <a:pt x="427" y="390"/>
                </a:lnTo>
                <a:lnTo>
                  <a:pt x="426" y="390"/>
                </a:lnTo>
                <a:lnTo>
                  <a:pt x="425" y="390"/>
                </a:lnTo>
                <a:lnTo>
                  <a:pt x="425" y="389"/>
                </a:lnTo>
                <a:lnTo>
                  <a:pt x="423" y="389"/>
                </a:lnTo>
                <a:lnTo>
                  <a:pt x="425" y="389"/>
                </a:lnTo>
                <a:lnTo>
                  <a:pt x="426" y="389"/>
                </a:lnTo>
                <a:close/>
                <a:moveTo>
                  <a:pt x="415" y="387"/>
                </a:moveTo>
                <a:lnTo>
                  <a:pt x="414" y="387"/>
                </a:lnTo>
                <a:lnTo>
                  <a:pt x="414" y="386"/>
                </a:lnTo>
                <a:lnTo>
                  <a:pt x="415" y="386"/>
                </a:lnTo>
                <a:lnTo>
                  <a:pt x="415" y="387"/>
                </a:lnTo>
                <a:close/>
                <a:moveTo>
                  <a:pt x="483" y="387"/>
                </a:moveTo>
                <a:lnTo>
                  <a:pt x="485" y="387"/>
                </a:lnTo>
                <a:lnTo>
                  <a:pt x="485" y="389"/>
                </a:lnTo>
                <a:lnTo>
                  <a:pt x="486" y="389"/>
                </a:lnTo>
                <a:lnTo>
                  <a:pt x="486" y="390"/>
                </a:lnTo>
                <a:lnTo>
                  <a:pt x="487" y="391"/>
                </a:lnTo>
                <a:lnTo>
                  <a:pt x="487" y="393"/>
                </a:lnTo>
                <a:lnTo>
                  <a:pt x="486" y="393"/>
                </a:lnTo>
                <a:lnTo>
                  <a:pt x="485" y="393"/>
                </a:lnTo>
                <a:lnTo>
                  <a:pt x="485" y="391"/>
                </a:lnTo>
                <a:lnTo>
                  <a:pt x="485" y="390"/>
                </a:lnTo>
                <a:lnTo>
                  <a:pt x="485" y="389"/>
                </a:lnTo>
                <a:lnTo>
                  <a:pt x="483" y="387"/>
                </a:lnTo>
                <a:lnTo>
                  <a:pt x="483" y="386"/>
                </a:lnTo>
                <a:lnTo>
                  <a:pt x="483" y="387"/>
                </a:lnTo>
                <a:close/>
                <a:moveTo>
                  <a:pt x="279" y="386"/>
                </a:moveTo>
                <a:lnTo>
                  <a:pt x="279" y="385"/>
                </a:lnTo>
                <a:lnTo>
                  <a:pt x="281" y="386"/>
                </a:lnTo>
                <a:lnTo>
                  <a:pt x="279" y="386"/>
                </a:lnTo>
                <a:close/>
                <a:moveTo>
                  <a:pt x="406" y="387"/>
                </a:moveTo>
                <a:lnTo>
                  <a:pt x="405" y="387"/>
                </a:lnTo>
                <a:lnTo>
                  <a:pt x="404" y="387"/>
                </a:lnTo>
                <a:lnTo>
                  <a:pt x="404" y="386"/>
                </a:lnTo>
                <a:lnTo>
                  <a:pt x="405" y="386"/>
                </a:lnTo>
                <a:lnTo>
                  <a:pt x="405" y="385"/>
                </a:lnTo>
                <a:lnTo>
                  <a:pt x="405" y="386"/>
                </a:lnTo>
                <a:lnTo>
                  <a:pt x="406" y="386"/>
                </a:lnTo>
                <a:lnTo>
                  <a:pt x="405" y="386"/>
                </a:lnTo>
                <a:lnTo>
                  <a:pt x="406" y="387"/>
                </a:lnTo>
                <a:close/>
                <a:moveTo>
                  <a:pt x="422" y="385"/>
                </a:moveTo>
                <a:lnTo>
                  <a:pt x="421" y="386"/>
                </a:lnTo>
                <a:lnTo>
                  <a:pt x="421" y="385"/>
                </a:lnTo>
                <a:lnTo>
                  <a:pt x="422" y="385"/>
                </a:lnTo>
                <a:close/>
                <a:moveTo>
                  <a:pt x="422" y="386"/>
                </a:moveTo>
                <a:lnTo>
                  <a:pt x="422" y="385"/>
                </a:lnTo>
                <a:lnTo>
                  <a:pt x="423" y="385"/>
                </a:lnTo>
                <a:lnTo>
                  <a:pt x="422" y="385"/>
                </a:lnTo>
                <a:lnTo>
                  <a:pt x="422" y="386"/>
                </a:lnTo>
                <a:close/>
                <a:moveTo>
                  <a:pt x="418" y="386"/>
                </a:moveTo>
                <a:lnTo>
                  <a:pt x="421" y="386"/>
                </a:lnTo>
                <a:lnTo>
                  <a:pt x="422" y="386"/>
                </a:lnTo>
                <a:lnTo>
                  <a:pt x="423" y="386"/>
                </a:lnTo>
                <a:lnTo>
                  <a:pt x="425" y="385"/>
                </a:lnTo>
                <a:lnTo>
                  <a:pt x="425" y="386"/>
                </a:lnTo>
                <a:lnTo>
                  <a:pt x="425" y="387"/>
                </a:lnTo>
                <a:lnTo>
                  <a:pt x="423" y="387"/>
                </a:lnTo>
                <a:lnTo>
                  <a:pt x="421" y="387"/>
                </a:lnTo>
                <a:lnTo>
                  <a:pt x="419" y="387"/>
                </a:lnTo>
                <a:lnTo>
                  <a:pt x="418" y="387"/>
                </a:lnTo>
                <a:lnTo>
                  <a:pt x="417" y="387"/>
                </a:lnTo>
                <a:lnTo>
                  <a:pt x="415" y="387"/>
                </a:lnTo>
                <a:lnTo>
                  <a:pt x="417" y="386"/>
                </a:lnTo>
                <a:lnTo>
                  <a:pt x="415" y="386"/>
                </a:lnTo>
                <a:lnTo>
                  <a:pt x="415" y="385"/>
                </a:lnTo>
                <a:lnTo>
                  <a:pt x="417" y="385"/>
                </a:lnTo>
                <a:lnTo>
                  <a:pt x="418" y="385"/>
                </a:lnTo>
                <a:lnTo>
                  <a:pt x="418" y="386"/>
                </a:lnTo>
                <a:close/>
                <a:moveTo>
                  <a:pt x="270" y="385"/>
                </a:moveTo>
                <a:lnTo>
                  <a:pt x="269" y="385"/>
                </a:lnTo>
                <a:lnTo>
                  <a:pt x="269" y="383"/>
                </a:lnTo>
                <a:lnTo>
                  <a:pt x="270" y="383"/>
                </a:lnTo>
                <a:lnTo>
                  <a:pt x="270" y="385"/>
                </a:lnTo>
                <a:close/>
                <a:moveTo>
                  <a:pt x="405" y="382"/>
                </a:moveTo>
                <a:lnTo>
                  <a:pt x="404" y="382"/>
                </a:lnTo>
                <a:lnTo>
                  <a:pt x="405" y="382"/>
                </a:lnTo>
                <a:close/>
                <a:moveTo>
                  <a:pt x="402" y="381"/>
                </a:moveTo>
                <a:lnTo>
                  <a:pt x="402" y="382"/>
                </a:lnTo>
                <a:lnTo>
                  <a:pt x="404" y="382"/>
                </a:lnTo>
                <a:lnTo>
                  <a:pt x="405" y="383"/>
                </a:lnTo>
                <a:lnTo>
                  <a:pt x="404" y="383"/>
                </a:lnTo>
                <a:lnTo>
                  <a:pt x="405" y="383"/>
                </a:lnTo>
                <a:lnTo>
                  <a:pt x="405" y="385"/>
                </a:lnTo>
                <a:lnTo>
                  <a:pt x="404" y="385"/>
                </a:lnTo>
                <a:lnTo>
                  <a:pt x="404" y="386"/>
                </a:lnTo>
                <a:lnTo>
                  <a:pt x="404" y="385"/>
                </a:lnTo>
                <a:lnTo>
                  <a:pt x="402" y="385"/>
                </a:lnTo>
                <a:lnTo>
                  <a:pt x="402" y="383"/>
                </a:lnTo>
                <a:lnTo>
                  <a:pt x="402" y="382"/>
                </a:lnTo>
                <a:lnTo>
                  <a:pt x="401" y="382"/>
                </a:lnTo>
                <a:lnTo>
                  <a:pt x="402" y="381"/>
                </a:lnTo>
                <a:close/>
                <a:moveTo>
                  <a:pt x="442" y="382"/>
                </a:moveTo>
                <a:lnTo>
                  <a:pt x="440" y="382"/>
                </a:lnTo>
                <a:lnTo>
                  <a:pt x="439" y="381"/>
                </a:lnTo>
                <a:lnTo>
                  <a:pt x="439" y="379"/>
                </a:lnTo>
                <a:lnTo>
                  <a:pt x="440" y="379"/>
                </a:lnTo>
                <a:lnTo>
                  <a:pt x="442" y="381"/>
                </a:lnTo>
                <a:lnTo>
                  <a:pt x="442" y="382"/>
                </a:lnTo>
                <a:close/>
                <a:moveTo>
                  <a:pt x="438" y="379"/>
                </a:moveTo>
                <a:lnTo>
                  <a:pt x="436" y="379"/>
                </a:lnTo>
                <a:lnTo>
                  <a:pt x="438" y="379"/>
                </a:lnTo>
                <a:close/>
                <a:moveTo>
                  <a:pt x="436" y="378"/>
                </a:moveTo>
                <a:lnTo>
                  <a:pt x="435" y="378"/>
                </a:lnTo>
                <a:lnTo>
                  <a:pt x="436" y="378"/>
                </a:lnTo>
                <a:close/>
                <a:moveTo>
                  <a:pt x="436" y="377"/>
                </a:moveTo>
                <a:lnTo>
                  <a:pt x="435" y="377"/>
                </a:lnTo>
                <a:lnTo>
                  <a:pt x="435" y="376"/>
                </a:lnTo>
                <a:lnTo>
                  <a:pt x="436" y="376"/>
                </a:lnTo>
                <a:lnTo>
                  <a:pt x="436" y="377"/>
                </a:lnTo>
                <a:close/>
                <a:moveTo>
                  <a:pt x="404" y="376"/>
                </a:moveTo>
                <a:lnTo>
                  <a:pt x="402" y="376"/>
                </a:lnTo>
                <a:lnTo>
                  <a:pt x="404" y="376"/>
                </a:lnTo>
                <a:close/>
                <a:moveTo>
                  <a:pt x="438" y="376"/>
                </a:moveTo>
                <a:lnTo>
                  <a:pt x="436" y="374"/>
                </a:lnTo>
                <a:lnTo>
                  <a:pt x="438" y="374"/>
                </a:lnTo>
                <a:lnTo>
                  <a:pt x="438" y="376"/>
                </a:lnTo>
                <a:close/>
                <a:moveTo>
                  <a:pt x="402" y="374"/>
                </a:moveTo>
                <a:lnTo>
                  <a:pt x="402" y="373"/>
                </a:lnTo>
                <a:lnTo>
                  <a:pt x="402" y="374"/>
                </a:lnTo>
                <a:close/>
                <a:moveTo>
                  <a:pt x="444" y="374"/>
                </a:moveTo>
                <a:lnTo>
                  <a:pt x="443" y="374"/>
                </a:lnTo>
                <a:lnTo>
                  <a:pt x="443" y="373"/>
                </a:lnTo>
                <a:lnTo>
                  <a:pt x="443" y="374"/>
                </a:lnTo>
                <a:lnTo>
                  <a:pt x="444" y="374"/>
                </a:lnTo>
                <a:close/>
                <a:moveTo>
                  <a:pt x="449" y="370"/>
                </a:moveTo>
                <a:lnTo>
                  <a:pt x="451" y="372"/>
                </a:lnTo>
                <a:lnTo>
                  <a:pt x="452" y="373"/>
                </a:lnTo>
                <a:lnTo>
                  <a:pt x="453" y="373"/>
                </a:lnTo>
                <a:lnTo>
                  <a:pt x="453" y="374"/>
                </a:lnTo>
                <a:lnTo>
                  <a:pt x="455" y="376"/>
                </a:lnTo>
                <a:lnTo>
                  <a:pt x="453" y="377"/>
                </a:lnTo>
                <a:lnTo>
                  <a:pt x="452" y="377"/>
                </a:lnTo>
                <a:lnTo>
                  <a:pt x="451" y="377"/>
                </a:lnTo>
                <a:lnTo>
                  <a:pt x="451" y="376"/>
                </a:lnTo>
                <a:lnTo>
                  <a:pt x="451" y="377"/>
                </a:lnTo>
                <a:lnTo>
                  <a:pt x="449" y="377"/>
                </a:lnTo>
                <a:lnTo>
                  <a:pt x="448" y="377"/>
                </a:lnTo>
                <a:lnTo>
                  <a:pt x="447" y="378"/>
                </a:lnTo>
                <a:lnTo>
                  <a:pt x="445" y="378"/>
                </a:lnTo>
                <a:lnTo>
                  <a:pt x="444" y="378"/>
                </a:lnTo>
                <a:lnTo>
                  <a:pt x="444" y="377"/>
                </a:lnTo>
                <a:lnTo>
                  <a:pt x="445" y="377"/>
                </a:lnTo>
                <a:lnTo>
                  <a:pt x="445" y="376"/>
                </a:lnTo>
                <a:lnTo>
                  <a:pt x="445" y="374"/>
                </a:lnTo>
                <a:lnTo>
                  <a:pt x="445" y="373"/>
                </a:lnTo>
                <a:lnTo>
                  <a:pt x="445" y="372"/>
                </a:lnTo>
                <a:lnTo>
                  <a:pt x="448" y="370"/>
                </a:lnTo>
                <a:lnTo>
                  <a:pt x="449" y="370"/>
                </a:lnTo>
                <a:close/>
                <a:moveTo>
                  <a:pt x="453" y="365"/>
                </a:moveTo>
                <a:lnTo>
                  <a:pt x="455" y="365"/>
                </a:lnTo>
                <a:lnTo>
                  <a:pt x="455" y="366"/>
                </a:lnTo>
                <a:lnTo>
                  <a:pt x="453" y="366"/>
                </a:lnTo>
                <a:lnTo>
                  <a:pt x="452" y="366"/>
                </a:lnTo>
                <a:lnTo>
                  <a:pt x="451" y="366"/>
                </a:lnTo>
                <a:lnTo>
                  <a:pt x="452" y="365"/>
                </a:lnTo>
                <a:lnTo>
                  <a:pt x="453" y="365"/>
                </a:lnTo>
                <a:close/>
                <a:moveTo>
                  <a:pt x="457" y="365"/>
                </a:moveTo>
                <a:lnTo>
                  <a:pt x="457" y="364"/>
                </a:lnTo>
                <a:lnTo>
                  <a:pt x="459" y="364"/>
                </a:lnTo>
                <a:lnTo>
                  <a:pt x="459" y="365"/>
                </a:lnTo>
                <a:lnTo>
                  <a:pt x="457" y="365"/>
                </a:lnTo>
                <a:close/>
                <a:moveTo>
                  <a:pt x="405" y="362"/>
                </a:moveTo>
                <a:lnTo>
                  <a:pt x="404" y="362"/>
                </a:lnTo>
                <a:lnTo>
                  <a:pt x="405" y="362"/>
                </a:lnTo>
                <a:close/>
                <a:moveTo>
                  <a:pt x="401" y="361"/>
                </a:moveTo>
                <a:lnTo>
                  <a:pt x="401" y="362"/>
                </a:lnTo>
                <a:lnTo>
                  <a:pt x="401" y="361"/>
                </a:lnTo>
                <a:close/>
                <a:moveTo>
                  <a:pt x="457" y="361"/>
                </a:moveTo>
                <a:lnTo>
                  <a:pt x="457" y="362"/>
                </a:lnTo>
                <a:lnTo>
                  <a:pt x="457" y="364"/>
                </a:lnTo>
                <a:lnTo>
                  <a:pt x="457" y="362"/>
                </a:lnTo>
                <a:lnTo>
                  <a:pt x="456" y="362"/>
                </a:lnTo>
                <a:lnTo>
                  <a:pt x="456" y="361"/>
                </a:lnTo>
                <a:lnTo>
                  <a:pt x="457" y="361"/>
                </a:lnTo>
                <a:close/>
                <a:moveTo>
                  <a:pt x="404" y="361"/>
                </a:moveTo>
                <a:lnTo>
                  <a:pt x="402" y="361"/>
                </a:lnTo>
                <a:lnTo>
                  <a:pt x="404" y="361"/>
                </a:lnTo>
                <a:close/>
                <a:moveTo>
                  <a:pt x="459" y="361"/>
                </a:moveTo>
                <a:lnTo>
                  <a:pt x="457" y="361"/>
                </a:lnTo>
                <a:lnTo>
                  <a:pt x="457" y="360"/>
                </a:lnTo>
                <a:lnTo>
                  <a:pt x="459" y="361"/>
                </a:lnTo>
                <a:close/>
                <a:moveTo>
                  <a:pt x="406" y="355"/>
                </a:moveTo>
                <a:lnTo>
                  <a:pt x="408" y="355"/>
                </a:lnTo>
                <a:lnTo>
                  <a:pt x="406" y="355"/>
                </a:lnTo>
                <a:close/>
                <a:moveTo>
                  <a:pt x="406" y="353"/>
                </a:moveTo>
                <a:lnTo>
                  <a:pt x="406" y="352"/>
                </a:lnTo>
                <a:lnTo>
                  <a:pt x="406" y="353"/>
                </a:lnTo>
                <a:close/>
                <a:moveTo>
                  <a:pt x="440" y="307"/>
                </a:moveTo>
                <a:lnTo>
                  <a:pt x="442" y="307"/>
                </a:lnTo>
                <a:lnTo>
                  <a:pt x="443" y="309"/>
                </a:lnTo>
                <a:lnTo>
                  <a:pt x="444" y="309"/>
                </a:lnTo>
                <a:lnTo>
                  <a:pt x="444" y="310"/>
                </a:lnTo>
                <a:lnTo>
                  <a:pt x="445" y="311"/>
                </a:lnTo>
                <a:lnTo>
                  <a:pt x="445" y="313"/>
                </a:lnTo>
                <a:lnTo>
                  <a:pt x="447" y="313"/>
                </a:lnTo>
                <a:lnTo>
                  <a:pt x="448" y="314"/>
                </a:lnTo>
                <a:lnTo>
                  <a:pt x="449" y="314"/>
                </a:lnTo>
                <a:lnTo>
                  <a:pt x="449" y="315"/>
                </a:lnTo>
                <a:lnTo>
                  <a:pt x="451" y="315"/>
                </a:lnTo>
                <a:lnTo>
                  <a:pt x="452" y="315"/>
                </a:lnTo>
                <a:lnTo>
                  <a:pt x="452" y="318"/>
                </a:lnTo>
                <a:lnTo>
                  <a:pt x="453" y="318"/>
                </a:lnTo>
                <a:lnTo>
                  <a:pt x="453" y="319"/>
                </a:lnTo>
                <a:lnTo>
                  <a:pt x="453" y="321"/>
                </a:lnTo>
                <a:lnTo>
                  <a:pt x="453" y="322"/>
                </a:lnTo>
                <a:lnTo>
                  <a:pt x="453" y="323"/>
                </a:lnTo>
                <a:lnTo>
                  <a:pt x="453" y="324"/>
                </a:lnTo>
                <a:lnTo>
                  <a:pt x="452" y="324"/>
                </a:lnTo>
                <a:lnTo>
                  <a:pt x="452" y="327"/>
                </a:lnTo>
                <a:lnTo>
                  <a:pt x="453" y="328"/>
                </a:lnTo>
                <a:lnTo>
                  <a:pt x="452" y="328"/>
                </a:lnTo>
                <a:lnTo>
                  <a:pt x="452" y="330"/>
                </a:lnTo>
                <a:lnTo>
                  <a:pt x="453" y="330"/>
                </a:lnTo>
                <a:lnTo>
                  <a:pt x="453" y="331"/>
                </a:lnTo>
                <a:lnTo>
                  <a:pt x="455" y="331"/>
                </a:lnTo>
                <a:lnTo>
                  <a:pt x="455" y="332"/>
                </a:lnTo>
                <a:lnTo>
                  <a:pt x="455" y="334"/>
                </a:lnTo>
                <a:lnTo>
                  <a:pt x="453" y="335"/>
                </a:lnTo>
                <a:lnTo>
                  <a:pt x="453" y="336"/>
                </a:lnTo>
                <a:lnTo>
                  <a:pt x="455" y="336"/>
                </a:lnTo>
                <a:lnTo>
                  <a:pt x="455" y="338"/>
                </a:lnTo>
                <a:lnTo>
                  <a:pt x="455" y="339"/>
                </a:lnTo>
                <a:lnTo>
                  <a:pt x="453" y="340"/>
                </a:lnTo>
                <a:lnTo>
                  <a:pt x="452" y="341"/>
                </a:lnTo>
                <a:lnTo>
                  <a:pt x="452" y="343"/>
                </a:lnTo>
                <a:lnTo>
                  <a:pt x="451" y="344"/>
                </a:lnTo>
                <a:lnTo>
                  <a:pt x="451" y="345"/>
                </a:lnTo>
                <a:lnTo>
                  <a:pt x="451" y="347"/>
                </a:lnTo>
                <a:lnTo>
                  <a:pt x="449" y="347"/>
                </a:lnTo>
                <a:lnTo>
                  <a:pt x="449" y="348"/>
                </a:lnTo>
                <a:lnTo>
                  <a:pt x="451" y="349"/>
                </a:lnTo>
                <a:lnTo>
                  <a:pt x="449" y="351"/>
                </a:lnTo>
                <a:lnTo>
                  <a:pt x="448" y="351"/>
                </a:lnTo>
                <a:lnTo>
                  <a:pt x="448" y="352"/>
                </a:lnTo>
                <a:lnTo>
                  <a:pt x="448" y="355"/>
                </a:lnTo>
                <a:lnTo>
                  <a:pt x="447" y="355"/>
                </a:lnTo>
                <a:lnTo>
                  <a:pt x="447" y="356"/>
                </a:lnTo>
                <a:lnTo>
                  <a:pt x="445" y="357"/>
                </a:lnTo>
                <a:lnTo>
                  <a:pt x="445" y="359"/>
                </a:lnTo>
                <a:lnTo>
                  <a:pt x="445" y="361"/>
                </a:lnTo>
                <a:lnTo>
                  <a:pt x="444" y="361"/>
                </a:lnTo>
                <a:lnTo>
                  <a:pt x="444" y="362"/>
                </a:lnTo>
                <a:lnTo>
                  <a:pt x="444" y="364"/>
                </a:lnTo>
                <a:lnTo>
                  <a:pt x="444" y="365"/>
                </a:lnTo>
                <a:lnTo>
                  <a:pt x="443" y="365"/>
                </a:lnTo>
                <a:lnTo>
                  <a:pt x="443" y="366"/>
                </a:lnTo>
                <a:lnTo>
                  <a:pt x="442" y="368"/>
                </a:lnTo>
                <a:lnTo>
                  <a:pt x="442" y="366"/>
                </a:lnTo>
                <a:lnTo>
                  <a:pt x="440" y="366"/>
                </a:lnTo>
                <a:lnTo>
                  <a:pt x="442" y="368"/>
                </a:lnTo>
                <a:lnTo>
                  <a:pt x="440" y="368"/>
                </a:lnTo>
                <a:lnTo>
                  <a:pt x="440" y="369"/>
                </a:lnTo>
                <a:lnTo>
                  <a:pt x="440" y="370"/>
                </a:lnTo>
                <a:lnTo>
                  <a:pt x="440" y="372"/>
                </a:lnTo>
                <a:lnTo>
                  <a:pt x="439" y="372"/>
                </a:lnTo>
                <a:lnTo>
                  <a:pt x="438" y="370"/>
                </a:lnTo>
                <a:lnTo>
                  <a:pt x="438" y="372"/>
                </a:lnTo>
                <a:lnTo>
                  <a:pt x="436" y="372"/>
                </a:lnTo>
                <a:lnTo>
                  <a:pt x="436" y="373"/>
                </a:lnTo>
                <a:lnTo>
                  <a:pt x="436" y="374"/>
                </a:lnTo>
                <a:lnTo>
                  <a:pt x="435" y="374"/>
                </a:lnTo>
                <a:lnTo>
                  <a:pt x="435" y="376"/>
                </a:lnTo>
                <a:lnTo>
                  <a:pt x="435" y="377"/>
                </a:lnTo>
                <a:lnTo>
                  <a:pt x="434" y="378"/>
                </a:lnTo>
                <a:lnTo>
                  <a:pt x="434" y="377"/>
                </a:lnTo>
                <a:lnTo>
                  <a:pt x="432" y="377"/>
                </a:lnTo>
                <a:lnTo>
                  <a:pt x="432" y="378"/>
                </a:lnTo>
                <a:lnTo>
                  <a:pt x="431" y="379"/>
                </a:lnTo>
                <a:lnTo>
                  <a:pt x="431" y="381"/>
                </a:lnTo>
                <a:lnTo>
                  <a:pt x="431" y="379"/>
                </a:lnTo>
                <a:lnTo>
                  <a:pt x="431" y="381"/>
                </a:lnTo>
                <a:lnTo>
                  <a:pt x="430" y="379"/>
                </a:lnTo>
                <a:lnTo>
                  <a:pt x="428" y="379"/>
                </a:lnTo>
                <a:lnTo>
                  <a:pt x="427" y="379"/>
                </a:lnTo>
                <a:lnTo>
                  <a:pt x="426" y="379"/>
                </a:lnTo>
                <a:lnTo>
                  <a:pt x="425" y="381"/>
                </a:lnTo>
                <a:lnTo>
                  <a:pt x="423" y="381"/>
                </a:lnTo>
                <a:lnTo>
                  <a:pt x="422" y="381"/>
                </a:lnTo>
                <a:lnTo>
                  <a:pt x="421" y="382"/>
                </a:lnTo>
                <a:lnTo>
                  <a:pt x="421" y="381"/>
                </a:lnTo>
                <a:lnTo>
                  <a:pt x="421" y="379"/>
                </a:lnTo>
                <a:lnTo>
                  <a:pt x="421" y="378"/>
                </a:lnTo>
                <a:lnTo>
                  <a:pt x="422" y="378"/>
                </a:lnTo>
                <a:lnTo>
                  <a:pt x="423" y="378"/>
                </a:lnTo>
                <a:lnTo>
                  <a:pt x="423" y="379"/>
                </a:lnTo>
                <a:lnTo>
                  <a:pt x="422" y="379"/>
                </a:lnTo>
                <a:lnTo>
                  <a:pt x="423" y="379"/>
                </a:lnTo>
                <a:lnTo>
                  <a:pt x="425" y="378"/>
                </a:lnTo>
                <a:lnTo>
                  <a:pt x="423" y="377"/>
                </a:lnTo>
                <a:lnTo>
                  <a:pt x="422" y="376"/>
                </a:lnTo>
                <a:lnTo>
                  <a:pt x="421" y="377"/>
                </a:lnTo>
                <a:lnTo>
                  <a:pt x="419" y="377"/>
                </a:lnTo>
                <a:lnTo>
                  <a:pt x="418" y="377"/>
                </a:lnTo>
                <a:lnTo>
                  <a:pt x="418" y="378"/>
                </a:lnTo>
                <a:lnTo>
                  <a:pt x="418" y="379"/>
                </a:lnTo>
                <a:lnTo>
                  <a:pt x="417" y="379"/>
                </a:lnTo>
                <a:lnTo>
                  <a:pt x="417" y="381"/>
                </a:lnTo>
                <a:lnTo>
                  <a:pt x="417" y="382"/>
                </a:lnTo>
                <a:lnTo>
                  <a:pt x="415" y="382"/>
                </a:lnTo>
                <a:lnTo>
                  <a:pt x="415" y="383"/>
                </a:lnTo>
                <a:lnTo>
                  <a:pt x="414" y="385"/>
                </a:lnTo>
                <a:lnTo>
                  <a:pt x="413" y="386"/>
                </a:lnTo>
                <a:lnTo>
                  <a:pt x="411" y="386"/>
                </a:lnTo>
                <a:lnTo>
                  <a:pt x="410" y="386"/>
                </a:lnTo>
                <a:lnTo>
                  <a:pt x="409" y="386"/>
                </a:lnTo>
                <a:lnTo>
                  <a:pt x="408" y="386"/>
                </a:lnTo>
                <a:lnTo>
                  <a:pt x="408" y="387"/>
                </a:lnTo>
                <a:lnTo>
                  <a:pt x="408" y="386"/>
                </a:lnTo>
                <a:lnTo>
                  <a:pt x="406" y="386"/>
                </a:lnTo>
                <a:lnTo>
                  <a:pt x="405" y="385"/>
                </a:lnTo>
                <a:lnTo>
                  <a:pt x="406" y="383"/>
                </a:lnTo>
                <a:lnTo>
                  <a:pt x="405" y="383"/>
                </a:lnTo>
                <a:lnTo>
                  <a:pt x="405" y="382"/>
                </a:lnTo>
                <a:lnTo>
                  <a:pt x="405" y="381"/>
                </a:lnTo>
                <a:lnTo>
                  <a:pt x="404" y="381"/>
                </a:lnTo>
                <a:lnTo>
                  <a:pt x="404" y="379"/>
                </a:lnTo>
                <a:lnTo>
                  <a:pt x="404" y="378"/>
                </a:lnTo>
                <a:lnTo>
                  <a:pt x="404" y="377"/>
                </a:lnTo>
                <a:lnTo>
                  <a:pt x="405" y="377"/>
                </a:lnTo>
                <a:lnTo>
                  <a:pt x="404" y="377"/>
                </a:lnTo>
                <a:lnTo>
                  <a:pt x="404" y="376"/>
                </a:lnTo>
                <a:lnTo>
                  <a:pt x="404" y="374"/>
                </a:lnTo>
                <a:lnTo>
                  <a:pt x="404" y="376"/>
                </a:lnTo>
                <a:lnTo>
                  <a:pt x="404" y="374"/>
                </a:lnTo>
                <a:lnTo>
                  <a:pt x="402" y="374"/>
                </a:lnTo>
                <a:lnTo>
                  <a:pt x="402" y="373"/>
                </a:lnTo>
                <a:lnTo>
                  <a:pt x="401" y="373"/>
                </a:lnTo>
                <a:lnTo>
                  <a:pt x="400" y="373"/>
                </a:lnTo>
                <a:lnTo>
                  <a:pt x="400" y="372"/>
                </a:lnTo>
                <a:lnTo>
                  <a:pt x="401" y="372"/>
                </a:lnTo>
                <a:lnTo>
                  <a:pt x="400" y="372"/>
                </a:lnTo>
                <a:lnTo>
                  <a:pt x="398" y="370"/>
                </a:lnTo>
                <a:lnTo>
                  <a:pt x="398" y="372"/>
                </a:lnTo>
                <a:lnTo>
                  <a:pt x="398" y="370"/>
                </a:lnTo>
                <a:lnTo>
                  <a:pt x="397" y="370"/>
                </a:lnTo>
                <a:lnTo>
                  <a:pt x="397" y="369"/>
                </a:lnTo>
                <a:lnTo>
                  <a:pt x="397" y="368"/>
                </a:lnTo>
                <a:lnTo>
                  <a:pt x="397" y="366"/>
                </a:lnTo>
                <a:lnTo>
                  <a:pt x="397" y="365"/>
                </a:lnTo>
                <a:lnTo>
                  <a:pt x="398" y="365"/>
                </a:lnTo>
                <a:lnTo>
                  <a:pt x="398" y="364"/>
                </a:lnTo>
                <a:lnTo>
                  <a:pt x="400" y="364"/>
                </a:lnTo>
                <a:lnTo>
                  <a:pt x="401" y="364"/>
                </a:lnTo>
                <a:lnTo>
                  <a:pt x="402" y="364"/>
                </a:lnTo>
                <a:lnTo>
                  <a:pt x="402" y="362"/>
                </a:lnTo>
                <a:lnTo>
                  <a:pt x="404" y="362"/>
                </a:lnTo>
                <a:lnTo>
                  <a:pt x="405" y="362"/>
                </a:lnTo>
                <a:lnTo>
                  <a:pt x="405" y="364"/>
                </a:lnTo>
                <a:lnTo>
                  <a:pt x="405" y="362"/>
                </a:lnTo>
                <a:lnTo>
                  <a:pt x="406" y="364"/>
                </a:lnTo>
                <a:lnTo>
                  <a:pt x="406" y="362"/>
                </a:lnTo>
                <a:lnTo>
                  <a:pt x="408" y="362"/>
                </a:lnTo>
                <a:lnTo>
                  <a:pt x="408" y="361"/>
                </a:lnTo>
                <a:lnTo>
                  <a:pt x="406" y="360"/>
                </a:lnTo>
                <a:lnTo>
                  <a:pt x="406" y="359"/>
                </a:lnTo>
                <a:lnTo>
                  <a:pt x="405" y="359"/>
                </a:lnTo>
                <a:lnTo>
                  <a:pt x="405" y="357"/>
                </a:lnTo>
                <a:lnTo>
                  <a:pt x="406" y="357"/>
                </a:lnTo>
                <a:lnTo>
                  <a:pt x="408" y="357"/>
                </a:lnTo>
                <a:lnTo>
                  <a:pt x="409" y="357"/>
                </a:lnTo>
                <a:lnTo>
                  <a:pt x="410" y="356"/>
                </a:lnTo>
                <a:lnTo>
                  <a:pt x="410" y="357"/>
                </a:lnTo>
                <a:lnTo>
                  <a:pt x="410" y="356"/>
                </a:lnTo>
                <a:lnTo>
                  <a:pt x="411" y="356"/>
                </a:lnTo>
                <a:lnTo>
                  <a:pt x="410" y="355"/>
                </a:lnTo>
                <a:lnTo>
                  <a:pt x="409" y="355"/>
                </a:lnTo>
                <a:lnTo>
                  <a:pt x="408" y="356"/>
                </a:lnTo>
                <a:lnTo>
                  <a:pt x="408" y="355"/>
                </a:lnTo>
                <a:lnTo>
                  <a:pt x="408" y="353"/>
                </a:lnTo>
                <a:lnTo>
                  <a:pt x="409" y="353"/>
                </a:lnTo>
                <a:lnTo>
                  <a:pt x="409" y="352"/>
                </a:lnTo>
                <a:lnTo>
                  <a:pt x="408" y="353"/>
                </a:lnTo>
                <a:lnTo>
                  <a:pt x="408" y="352"/>
                </a:lnTo>
                <a:lnTo>
                  <a:pt x="408" y="351"/>
                </a:lnTo>
                <a:lnTo>
                  <a:pt x="408" y="352"/>
                </a:lnTo>
                <a:lnTo>
                  <a:pt x="406" y="352"/>
                </a:lnTo>
                <a:lnTo>
                  <a:pt x="406" y="351"/>
                </a:lnTo>
                <a:lnTo>
                  <a:pt x="405" y="349"/>
                </a:lnTo>
                <a:lnTo>
                  <a:pt x="405" y="347"/>
                </a:lnTo>
                <a:lnTo>
                  <a:pt x="405" y="345"/>
                </a:lnTo>
                <a:lnTo>
                  <a:pt x="406" y="345"/>
                </a:lnTo>
                <a:lnTo>
                  <a:pt x="406" y="344"/>
                </a:lnTo>
                <a:lnTo>
                  <a:pt x="406" y="343"/>
                </a:lnTo>
                <a:lnTo>
                  <a:pt x="406" y="341"/>
                </a:lnTo>
                <a:lnTo>
                  <a:pt x="408" y="341"/>
                </a:lnTo>
                <a:lnTo>
                  <a:pt x="408" y="343"/>
                </a:lnTo>
                <a:lnTo>
                  <a:pt x="409" y="341"/>
                </a:lnTo>
                <a:lnTo>
                  <a:pt x="409" y="340"/>
                </a:lnTo>
                <a:lnTo>
                  <a:pt x="409" y="339"/>
                </a:lnTo>
                <a:lnTo>
                  <a:pt x="410" y="338"/>
                </a:lnTo>
                <a:lnTo>
                  <a:pt x="411" y="336"/>
                </a:lnTo>
                <a:lnTo>
                  <a:pt x="413" y="336"/>
                </a:lnTo>
                <a:lnTo>
                  <a:pt x="414" y="336"/>
                </a:lnTo>
                <a:lnTo>
                  <a:pt x="414" y="335"/>
                </a:lnTo>
                <a:lnTo>
                  <a:pt x="415" y="334"/>
                </a:lnTo>
                <a:lnTo>
                  <a:pt x="417" y="332"/>
                </a:lnTo>
                <a:lnTo>
                  <a:pt x="417" y="331"/>
                </a:lnTo>
                <a:lnTo>
                  <a:pt x="417" y="330"/>
                </a:lnTo>
                <a:lnTo>
                  <a:pt x="417" y="328"/>
                </a:lnTo>
                <a:lnTo>
                  <a:pt x="417" y="327"/>
                </a:lnTo>
                <a:lnTo>
                  <a:pt x="418" y="327"/>
                </a:lnTo>
                <a:lnTo>
                  <a:pt x="419" y="327"/>
                </a:lnTo>
                <a:lnTo>
                  <a:pt x="421" y="328"/>
                </a:lnTo>
                <a:lnTo>
                  <a:pt x="422" y="327"/>
                </a:lnTo>
                <a:lnTo>
                  <a:pt x="423" y="327"/>
                </a:lnTo>
                <a:lnTo>
                  <a:pt x="423" y="326"/>
                </a:lnTo>
                <a:lnTo>
                  <a:pt x="423" y="324"/>
                </a:lnTo>
                <a:lnTo>
                  <a:pt x="425" y="324"/>
                </a:lnTo>
                <a:lnTo>
                  <a:pt x="426" y="324"/>
                </a:lnTo>
                <a:lnTo>
                  <a:pt x="427" y="324"/>
                </a:lnTo>
                <a:lnTo>
                  <a:pt x="427" y="323"/>
                </a:lnTo>
                <a:lnTo>
                  <a:pt x="428" y="322"/>
                </a:lnTo>
                <a:lnTo>
                  <a:pt x="428" y="321"/>
                </a:lnTo>
                <a:lnTo>
                  <a:pt x="428" y="319"/>
                </a:lnTo>
                <a:lnTo>
                  <a:pt x="428" y="318"/>
                </a:lnTo>
                <a:lnTo>
                  <a:pt x="427" y="318"/>
                </a:lnTo>
                <a:lnTo>
                  <a:pt x="428" y="317"/>
                </a:lnTo>
                <a:lnTo>
                  <a:pt x="428" y="315"/>
                </a:lnTo>
                <a:lnTo>
                  <a:pt x="430" y="314"/>
                </a:lnTo>
                <a:lnTo>
                  <a:pt x="431" y="313"/>
                </a:lnTo>
                <a:lnTo>
                  <a:pt x="432" y="313"/>
                </a:lnTo>
                <a:lnTo>
                  <a:pt x="434" y="313"/>
                </a:lnTo>
                <a:lnTo>
                  <a:pt x="434" y="311"/>
                </a:lnTo>
                <a:lnTo>
                  <a:pt x="435" y="311"/>
                </a:lnTo>
                <a:lnTo>
                  <a:pt x="436" y="311"/>
                </a:lnTo>
                <a:lnTo>
                  <a:pt x="436" y="310"/>
                </a:lnTo>
                <a:lnTo>
                  <a:pt x="439" y="310"/>
                </a:lnTo>
                <a:lnTo>
                  <a:pt x="439" y="311"/>
                </a:lnTo>
                <a:lnTo>
                  <a:pt x="440" y="311"/>
                </a:lnTo>
                <a:lnTo>
                  <a:pt x="440" y="310"/>
                </a:lnTo>
                <a:lnTo>
                  <a:pt x="442" y="310"/>
                </a:lnTo>
                <a:lnTo>
                  <a:pt x="440" y="310"/>
                </a:lnTo>
                <a:lnTo>
                  <a:pt x="439" y="310"/>
                </a:lnTo>
                <a:lnTo>
                  <a:pt x="439" y="309"/>
                </a:lnTo>
                <a:lnTo>
                  <a:pt x="438" y="309"/>
                </a:lnTo>
                <a:lnTo>
                  <a:pt x="436" y="309"/>
                </a:lnTo>
                <a:lnTo>
                  <a:pt x="436" y="307"/>
                </a:lnTo>
                <a:lnTo>
                  <a:pt x="438" y="307"/>
                </a:lnTo>
                <a:lnTo>
                  <a:pt x="439" y="307"/>
                </a:lnTo>
                <a:lnTo>
                  <a:pt x="440" y="307"/>
                </a:lnTo>
                <a:close/>
                <a:moveTo>
                  <a:pt x="435" y="304"/>
                </a:moveTo>
                <a:lnTo>
                  <a:pt x="435" y="302"/>
                </a:lnTo>
                <a:lnTo>
                  <a:pt x="435" y="304"/>
                </a:lnTo>
                <a:close/>
                <a:moveTo>
                  <a:pt x="436" y="302"/>
                </a:moveTo>
                <a:lnTo>
                  <a:pt x="435" y="302"/>
                </a:lnTo>
                <a:lnTo>
                  <a:pt x="436" y="301"/>
                </a:lnTo>
                <a:lnTo>
                  <a:pt x="436" y="300"/>
                </a:lnTo>
                <a:lnTo>
                  <a:pt x="436" y="302"/>
                </a:lnTo>
                <a:close/>
                <a:moveTo>
                  <a:pt x="452" y="298"/>
                </a:moveTo>
                <a:lnTo>
                  <a:pt x="452" y="297"/>
                </a:lnTo>
                <a:lnTo>
                  <a:pt x="452" y="298"/>
                </a:lnTo>
                <a:close/>
                <a:moveTo>
                  <a:pt x="506" y="289"/>
                </a:moveTo>
                <a:lnTo>
                  <a:pt x="504" y="289"/>
                </a:lnTo>
                <a:lnTo>
                  <a:pt x="506" y="288"/>
                </a:lnTo>
                <a:lnTo>
                  <a:pt x="504" y="287"/>
                </a:lnTo>
                <a:lnTo>
                  <a:pt x="504" y="285"/>
                </a:lnTo>
                <a:lnTo>
                  <a:pt x="506" y="284"/>
                </a:lnTo>
                <a:lnTo>
                  <a:pt x="506" y="285"/>
                </a:lnTo>
                <a:lnTo>
                  <a:pt x="506" y="287"/>
                </a:lnTo>
                <a:lnTo>
                  <a:pt x="506" y="288"/>
                </a:lnTo>
                <a:lnTo>
                  <a:pt x="506" y="289"/>
                </a:lnTo>
                <a:close/>
                <a:moveTo>
                  <a:pt x="641" y="285"/>
                </a:moveTo>
                <a:lnTo>
                  <a:pt x="639" y="284"/>
                </a:lnTo>
                <a:lnTo>
                  <a:pt x="641" y="284"/>
                </a:lnTo>
                <a:lnTo>
                  <a:pt x="641" y="285"/>
                </a:lnTo>
                <a:close/>
                <a:moveTo>
                  <a:pt x="644" y="280"/>
                </a:moveTo>
                <a:lnTo>
                  <a:pt x="646" y="280"/>
                </a:lnTo>
                <a:lnTo>
                  <a:pt x="644" y="280"/>
                </a:lnTo>
                <a:close/>
                <a:moveTo>
                  <a:pt x="466" y="280"/>
                </a:moveTo>
                <a:lnTo>
                  <a:pt x="468" y="280"/>
                </a:lnTo>
                <a:lnTo>
                  <a:pt x="468" y="281"/>
                </a:lnTo>
                <a:lnTo>
                  <a:pt x="468" y="283"/>
                </a:lnTo>
                <a:lnTo>
                  <a:pt x="468" y="284"/>
                </a:lnTo>
                <a:lnTo>
                  <a:pt x="466" y="285"/>
                </a:lnTo>
                <a:lnTo>
                  <a:pt x="466" y="284"/>
                </a:lnTo>
                <a:lnTo>
                  <a:pt x="468" y="284"/>
                </a:lnTo>
                <a:lnTo>
                  <a:pt x="468" y="283"/>
                </a:lnTo>
                <a:lnTo>
                  <a:pt x="468" y="281"/>
                </a:lnTo>
                <a:lnTo>
                  <a:pt x="466" y="281"/>
                </a:lnTo>
                <a:lnTo>
                  <a:pt x="466" y="283"/>
                </a:lnTo>
                <a:lnTo>
                  <a:pt x="466" y="284"/>
                </a:lnTo>
                <a:lnTo>
                  <a:pt x="465" y="284"/>
                </a:lnTo>
                <a:lnTo>
                  <a:pt x="465" y="283"/>
                </a:lnTo>
                <a:lnTo>
                  <a:pt x="466" y="283"/>
                </a:lnTo>
                <a:lnTo>
                  <a:pt x="465" y="281"/>
                </a:lnTo>
                <a:lnTo>
                  <a:pt x="466" y="281"/>
                </a:lnTo>
                <a:lnTo>
                  <a:pt x="466" y="280"/>
                </a:lnTo>
                <a:close/>
                <a:moveTo>
                  <a:pt x="646" y="280"/>
                </a:moveTo>
                <a:lnTo>
                  <a:pt x="646" y="279"/>
                </a:lnTo>
                <a:lnTo>
                  <a:pt x="646" y="280"/>
                </a:lnTo>
                <a:close/>
                <a:moveTo>
                  <a:pt x="638" y="279"/>
                </a:moveTo>
                <a:lnTo>
                  <a:pt x="639" y="279"/>
                </a:lnTo>
                <a:lnTo>
                  <a:pt x="638" y="279"/>
                </a:lnTo>
                <a:close/>
                <a:moveTo>
                  <a:pt x="468" y="279"/>
                </a:moveTo>
                <a:lnTo>
                  <a:pt x="466" y="279"/>
                </a:lnTo>
                <a:lnTo>
                  <a:pt x="468" y="277"/>
                </a:lnTo>
                <a:lnTo>
                  <a:pt x="468" y="276"/>
                </a:lnTo>
                <a:lnTo>
                  <a:pt x="468" y="277"/>
                </a:lnTo>
                <a:lnTo>
                  <a:pt x="468" y="279"/>
                </a:lnTo>
                <a:close/>
                <a:moveTo>
                  <a:pt x="507" y="275"/>
                </a:moveTo>
                <a:lnTo>
                  <a:pt x="507" y="276"/>
                </a:lnTo>
                <a:lnTo>
                  <a:pt x="506" y="275"/>
                </a:lnTo>
                <a:lnTo>
                  <a:pt x="507" y="275"/>
                </a:lnTo>
                <a:lnTo>
                  <a:pt x="508" y="273"/>
                </a:lnTo>
                <a:lnTo>
                  <a:pt x="510" y="273"/>
                </a:lnTo>
                <a:lnTo>
                  <a:pt x="510" y="275"/>
                </a:lnTo>
                <a:lnTo>
                  <a:pt x="507" y="275"/>
                </a:lnTo>
                <a:close/>
                <a:moveTo>
                  <a:pt x="634" y="271"/>
                </a:moveTo>
                <a:lnTo>
                  <a:pt x="633" y="271"/>
                </a:lnTo>
                <a:lnTo>
                  <a:pt x="634" y="271"/>
                </a:lnTo>
                <a:close/>
                <a:moveTo>
                  <a:pt x="469" y="273"/>
                </a:moveTo>
                <a:lnTo>
                  <a:pt x="468" y="273"/>
                </a:lnTo>
                <a:lnTo>
                  <a:pt x="466" y="272"/>
                </a:lnTo>
                <a:lnTo>
                  <a:pt x="466" y="271"/>
                </a:lnTo>
                <a:lnTo>
                  <a:pt x="466" y="269"/>
                </a:lnTo>
                <a:lnTo>
                  <a:pt x="468" y="271"/>
                </a:lnTo>
                <a:lnTo>
                  <a:pt x="468" y="272"/>
                </a:lnTo>
                <a:lnTo>
                  <a:pt x="468" y="273"/>
                </a:lnTo>
                <a:lnTo>
                  <a:pt x="469" y="273"/>
                </a:lnTo>
                <a:close/>
                <a:moveTo>
                  <a:pt x="527" y="268"/>
                </a:moveTo>
                <a:lnTo>
                  <a:pt x="527" y="269"/>
                </a:lnTo>
                <a:lnTo>
                  <a:pt x="525" y="269"/>
                </a:lnTo>
                <a:lnTo>
                  <a:pt x="525" y="268"/>
                </a:lnTo>
                <a:lnTo>
                  <a:pt x="527" y="268"/>
                </a:lnTo>
                <a:close/>
                <a:moveTo>
                  <a:pt x="621" y="263"/>
                </a:moveTo>
                <a:lnTo>
                  <a:pt x="621" y="262"/>
                </a:lnTo>
                <a:lnTo>
                  <a:pt x="620" y="262"/>
                </a:lnTo>
                <a:lnTo>
                  <a:pt x="621" y="260"/>
                </a:lnTo>
                <a:lnTo>
                  <a:pt x="622" y="262"/>
                </a:lnTo>
                <a:lnTo>
                  <a:pt x="621" y="263"/>
                </a:lnTo>
                <a:close/>
                <a:moveTo>
                  <a:pt x="608" y="262"/>
                </a:moveTo>
                <a:lnTo>
                  <a:pt x="608" y="260"/>
                </a:lnTo>
                <a:lnTo>
                  <a:pt x="608" y="262"/>
                </a:lnTo>
                <a:close/>
                <a:moveTo>
                  <a:pt x="464" y="260"/>
                </a:moveTo>
                <a:lnTo>
                  <a:pt x="463" y="262"/>
                </a:lnTo>
                <a:lnTo>
                  <a:pt x="463" y="260"/>
                </a:lnTo>
                <a:lnTo>
                  <a:pt x="463" y="259"/>
                </a:lnTo>
                <a:lnTo>
                  <a:pt x="463" y="260"/>
                </a:lnTo>
                <a:lnTo>
                  <a:pt x="464" y="260"/>
                </a:lnTo>
                <a:close/>
                <a:moveTo>
                  <a:pt x="465" y="260"/>
                </a:moveTo>
                <a:lnTo>
                  <a:pt x="464" y="259"/>
                </a:lnTo>
                <a:lnTo>
                  <a:pt x="465" y="259"/>
                </a:lnTo>
                <a:lnTo>
                  <a:pt x="465" y="258"/>
                </a:lnTo>
                <a:lnTo>
                  <a:pt x="466" y="259"/>
                </a:lnTo>
                <a:lnTo>
                  <a:pt x="465" y="259"/>
                </a:lnTo>
                <a:lnTo>
                  <a:pt x="465" y="260"/>
                </a:lnTo>
                <a:close/>
                <a:moveTo>
                  <a:pt x="642" y="259"/>
                </a:moveTo>
                <a:lnTo>
                  <a:pt x="641" y="259"/>
                </a:lnTo>
                <a:lnTo>
                  <a:pt x="641" y="258"/>
                </a:lnTo>
                <a:lnTo>
                  <a:pt x="642" y="256"/>
                </a:lnTo>
                <a:lnTo>
                  <a:pt x="642" y="258"/>
                </a:lnTo>
                <a:lnTo>
                  <a:pt x="642" y="259"/>
                </a:lnTo>
                <a:close/>
                <a:moveTo>
                  <a:pt x="646" y="256"/>
                </a:moveTo>
                <a:lnTo>
                  <a:pt x="646" y="258"/>
                </a:lnTo>
                <a:lnTo>
                  <a:pt x="647" y="258"/>
                </a:lnTo>
                <a:lnTo>
                  <a:pt x="647" y="259"/>
                </a:lnTo>
                <a:lnTo>
                  <a:pt x="647" y="260"/>
                </a:lnTo>
                <a:lnTo>
                  <a:pt x="648" y="260"/>
                </a:lnTo>
                <a:lnTo>
                  <a:pt x="647" y="260"/>
                </a:lnTo>
                <a:lnTo>
                  <a:pt x="648" y="262"/>
                </a:lnTo>
                <a:lnTo>
                  <a:pt x="647" y="262"/>
                </a:lnTo>
                <a:lnTo>
                  <a:pt x="646" y="260"/>
                </a:lnTo>
                <a:lnTo>
                  <a:pt x="646" y="262"/>
                </a:lnTo>
                <a:lnTo>
                  <a:pt x="644" y="262"/>
                </a:lnTo>
                <a:lnTo>
                  <a:pt x="644" y="260"/>
                </a:lnTo>
                <a:lnTo>
                  <a:pt x="643" y="262"/>
                </a:lnTo>
                <a:lnTo>
                  <a:pt x="643" y="260"/>
                </a:lnTo>
                <a:lnTo>
                  <a:pt x="644" y="260"/>
                </a:lnTo>
                <a:lnTo>
                  <a:pt x="644" y="259"/>
                </a:lnTo>
                <a:lnTo>
                  <a:pt x="643" y="259"/>
                </a:lnTo>
                <a:lnTo>
                  <a:pt x="644" y="258"/>
                </a:lnTo>
                <a:lnTo>
                  <a:pt x="646" y="256"/>
                </a:lnTo>
                <a:close/>
                <a:moveTo>
                  <a:pt x="641" y="256"/>
                </a:moveTo>
                <a:lnTo>
                  <a:pt x="641" y="255"/>
                </a:lnTo>
                <a:lnTo>
                  <a:pt x="641" y="256"/>
                </a:lnTo>
                <a:close/>
                <a:moveTo>
                  <a:pt x="641" y="255"/>
                </a:moveTo>
                <a:lnTo>
                  <a:pt x="642" y="255"/>
                </a:lnTo>
                <a:lnTo>
                  <a:pt x="642" y="256"/>
                </a:lnTo>
                <a:lnTo>
                  <a:pt x="642" y="255"/>
                </a:lnTo>
                <a:lnTo>
                  <a:pt x="641" y="255"/>
                </a:lnTo>
                <a:close/>
                <a:moveTo>
                  <a:pt x="466" y="258"/>
                </a:moveTo>
                <a:lnTo>
                  <a:pt x="465" y="258"/>
                </a:lnTo>
                <a:lnTo>
                  <a:pt x="465" y="256"/>
                </a:lnTo>
                <a:lnTo>
                  <a:pt x="466" y="255"/>
                </a:lnTo>
                <a:lnTo>
                  <a:pt x="466" y="256"/>
                </a:lnTo>
                <a:lnTo>
                  <a:pt x="466" y="258"/>
                </a:lnTo>
                <a:close/>
                <a:moveTo>
                  <a:pt x="624" y="255"/>
                </a:moveTo>
                <a:lnTo>
                  <a:pt x="622" y="255"/>
                </a:lnTo>
                <a:lnTo>
                  <a:pt x="624" y="255"/>
                </a:lnTo>
                <a:close/>
                <a:moveTo>
                  <a:pt x="563" y="250"/>
                </a:moveTo>
                <a:lnTo>
                  <a:pt x="563" y="251"/>
                </a:lnTo>
                <a:lnTo>
                  <a:pt x="565" y="251"/>
                </a:lnTo>
                <a:lnTo>
                  <a:pt x="566" y="251"/>
                </a:lnTo>
                <a:lnTo>
                  <a:pt x="567" y="251"/>
                </a:lnTo>
                <a:lnTo>
                  <a:pt x="569" y="251"/>
                </a:lnTo>
                <a:lnTo>
                  <a:pt x="570" y="251"/>
                </a:lnTo>
                <a:lnTo>
                  <a:pt x="571" y="251"/>
                </a:lnTo>
                <a:lnTo>
                  <a:pt x="572" y="251"/>
                </a:lnTo>
                <a:lnTo>
                  <a:pt x="574" y="251"/>
                </a:lnTo>
                <a:lnTo>
                  <a:pt x="574" y="252"/>
                </a:lnTo>
                <a:lnTo>
                  <a:pt x="572" y="252"/>
                </a:lnTo>
                <a:lnTo>
                  <a:pt x="571" y="252"/>
                </a:lnTo>
                <a:lnTo>
                  <a:pt x="572" y="252"/>
                </a:lnTo>
                <a:lnTo>
                  <a:pt x="574" y="254"/>
                </a:lnTo>
                <a:lnTo>
                  <a:pt x="574" y="252"/>
                </a:lnTo>
                <a:lnTo>
                  <a:pt x="576" y="252"/>
                </a:lnTo>
                <a:lnTo>
                  <a:pt x="576" y="254"/>
                </a:lnTo>
                <a:lnTo>
                  <a:pt x="576" y="255"/>
                </a:lnTo>
                <a:lnTo>
                  <a:pt x="578" y="254"/>
                </a:lnTo>
                <a:lnTo>
                  <a:pt x="576" y="254"/>
                </a:lnTo>
                <a:lnTo>
                  <a:pt x="578" y="254"/>
                </a:lnTo>
                <a:lnTo>
                  <a:pt x="579" y="255"/>
                </a:lnTo>
                <a:lnTo>
                  <a:pt x="580" y="255"/>
                </a:lnTo>
                <a:lnTo>
                  <a:pt x="580" y="256"/>
                </a:lnTo>
                <a:lnTo>
                  <a:pt x="582" y="258"/>
                </a:lnTo>
                <a:lnTo>
                  <a:pt x="583" y="258"/>
                </a:lnTo>
                <a:lnTo>
                  <a:pt x="584" y="258"/>
                </a:lnTo>
                <a:lnTo>
                  <a:pt x="584" y="259"/>
                </a:lnTo>
                <a:lnTo>
                  <a:pt x="586" y="259"/>
                </a:lnTo>
                <a:lnTo>
                  <a:pt x="587" y="259"/>
                </a:lnTo>
                <a:lnTo>
                  <a:pt x="588" y="260"/>
                </a:lnTo>
                <a:lnTo>
                  <a:pt x="589" y="260"/>
                </a:lnTo>
                <a:lnTo>
                  <a:pt x="589" y="262"/>
                </a:lnTo>
                <a:lnTo>
                  <a:pt x="588" y="262"/>
                </a:lnTo>
                <a:lnTo>
                  <a:pt x="589" y="262"/>
                </a:lnTo>
                <a:lnTo>
                  <a:pt x="591" y="262"/>
                </a:lnTo>
                <a:lnTo>
                  <a:pt x="591" y="260"/>
                </a:lnTo>
                <a:lnTo>
                  <a:pt x="592" y="262"/>
                </a:lnTo>
                <a:lnTo>
                  <a:pt x="592" y="260"/>
                </a:lnTo>
                <a:lnTo>
                  <a:pt x="593" y="260"/>
                </a:lnTo>
                <a:lnTo>
                  <a:pt x="593" y="262"/>
                </a:lnTo>
                <a:lnTo>
                  <a:pt x="595" y="262"/>
                </a:lnTo>
                <a:lnTo>
                  <a:pt x="597" y="262"/>
                </a:lnTo>
                <a:lnTo>
                  <a:pt x="599" y="260"/>
                </a:lnTo>
                <a:lnTo>
                  <a:pt x="600" y="260"/>
                </a:lnTo>
                <a:lnTo>
                  <a:pt x="601" y="260"/>
                </a:lnTo>
                <a:lnTo>
                  <a:pt x="601" y="259"/>
                </a:lnTo>
                <a:lnTo>
                  <a:pt x="603" y="259"/>
                </a:lnTo>
                <a:lnTo>
                  <a:pt x="604" y="259"/>
                </a:lnTo>
                <a:lnTo>
                  <a:pt x="604" y="260"/>
                </a:lnTo>
                <a:lnTo>
                  <a:pt x="607" y="260"/>
                </a:lnTo>
                <a:lnTo>
                  <a:pt x="607" y="262"/>
                </a:lnTo>
                <a:lnTo>
                  <a:pt x="608" y="262"/>
                </a:lnTo>
                <a:lnTo>
                  <a:pt x="608" y="263"/>
                </a:lnTo>
                <a:lnTo>
                  <a:pt x="608" y="264"/>
                </a:lnTo>
                <a:lnTo>
                  <a:pt x="608" y="263"/>
                </a:lnTo>
                <a:lnTo>
                  <a:pt x="609" y="263"/>
                </a:lnTo>
                <a:lnTo>
                  <a:pt x="610" y="263"/>
                </a:lnTo>
                <a:lnTo>
                  <a:pt x="609" y="262"/>
                </a:lnTo>
                <a:lnTo>
                  <a:pt x="610" y="260"/>
                </a:lnTo>
                <a:lnTo>
                  <a:pt x="610" y="262"/>
                </a:lnTo>
                <a:lnTo>
                  <a:pt x="612" y="262"/>
                </a:lnTo>
                <a:lnTo>
                  <a:pt x="613" y="263"/>
                </a:lnTo>
                <a:lnTo>
                  <a:pt x="613" y="262"/>
                </a:lnTo>
                <a:lnTo>
                  <a:pt x="612" y="262"/>
                </a:lnTo>
                <a:lnTo>
                  <a:pt x="613" y="262"/>
                </a:lnTo>
                <a:lnTo>
                  <a:pt x="614" y="262"/>
                </a:lnTo>
                <a:lnTo>
                  <a:pt x="614" y="263"/>
                </a:lnTo>
                <a:lnTo>
                  <a:pt x="616" y="263"/>
                </a:lnTo>
                <a:lnTo>
                  <a:pt x="617" y="264"/>
                </a:lnTo>
                <a:lnTo>
                  <a:pt x="618" y="264"/>
                </a:lnTo>
                <a:lnTo>
                  <a:pt x="620" y="266"/>
                </a:lnTo>
                <a:lnTo>
                  <a:pt x="621" y="266"/>
                </a:lnTo>
                <a:lnTo>
                  <a:pt x="622" y="267"/>
                </a:lnTo>
                <a:lnTo>
                  <a:pt x="624" y="267"/>
                </a:lnTo>
                <a:lnTo>
                  <a:pt x="624" y="268"/>
                </a:lnTo>
                <a:lnTo>
                  <a:pt x="624" y="269"/>
                </a:lnTo>
                <a:lnTo>
                  <a:pt x="625" y="268"/>
                </a:lnTo>
                <a:lnTo>
                  <a:pt x="626" y="268"/>
                </a:lnTo>
                <a:lnTo>
                  <a:pt x="626" y="267"/>
                </a:lnTo>
                <a:lnTo>
                  <a:pt x="627" y="267"/>
                </a:lnTo>
                <a:lnTo>
                  <a:pt x="627" y="266"/>
                </a:lnTo>
                <a:lnTo>
                  <a:pt x="629" y="266"/>
                </a:lnTo>
                <a:lnTo>
                  <a:pt x="630" y="266"/>
                </a:lnTo>
                <a:lnTo>
                  <a:pt x="630" y="267"/>
                </a:lnTo>
                <a:lnTo>
                  <a:pt x="631" y="268"/>
                </a:lnTo>
                <a:lnTo>
                  <a:pt x="631" y="267"/>
                </a:lnTo>
                <a:lnTo>
                  <a:pt x="631" y="266"/>
                </a:lnTo>
                <a:lnTo>
                  <a:pt x="630" y="266"/>
                </a:lnTo>
                <a:lnTo>
                  <a:pt x="630" y="264"/>
                </a:lnTo>
                <a:lnTo>
                  <a:pt x="633" y="264"/>
                </a:lnTo>
                <a:lnTo>
                  <a:pt x="634" y="266"/>
                </a:lnTo>
                <a:lnTo>
                  <a:pt x="633" y="267"/>
                </a:lnTo>
                <a:lnTo>
                  <a:pt x="634" y="268"/>
                </a:lnTo>
                <a:lnTo>
                  <a:pt x="634" y="269"/>
                </a:lnTo>
                <a:lnTo>
                  <a:pt x="634" y="271"/>
                </a:lnTo>
                <a:lnTo>
                  <a:pt x="633" y="271"/>
                </a:lnTo>
                <a:lnTo>
                  <a:pt x="631" y="271"/>
                </a:lnTo>
                <a:lnTo>
                  <a:pt x="633" y="272"/>
                </a:lnTo>
                <a:lnTo>
                  <a:pt x="634" y="272"/>
                </a:lnTo>
                <a:lnTo>
                  <a:pt x="635" y="273"/>
                </a:lnTo>
                <a:lnTo>
                  <a:pt x="637" y="273"/>
                </a:lnTo>
                <a:lnTo>
                  <a:pt x="635" y="275"/>
                </a:lnTo>
                <a:lnTo>
                  <a:pt x="635" y="276"/>
                </a:lnTo>
                <a:lnTo>
                  <a:pt x="637" y="276"/>
                </a:lnTo>
                <a:lnTo>
                  <a:pt x="638" y="276"/>
                </a:lnTo>
                <a:lnTo>
                  <a:pt x="637" y="277"/>
                </a:lnTo>
                <a:lnTo>
                  <a:pt x="638" y="277"/>
                </a:lnTo>
                <a:lnTo>
                  <a:pt x="638" y="279"/>
                </a:lnTo>
                <a:lnTo>
                  <a:pt x="639" y="280"/>
                </a:lnTo>
                <a:lnTo>
                  <a:pt x="638" y="280"/>
                </a:lnTo>
                <a:lnTo>
                  <a:pt x="637" y="280"/>
                </a:lnTo>
                <a:lnTo>
                  <a:pt x="637" y="279"/>
                </a:lnTo>
                <a:lnTo>
                  <a:pt x="637" y="280"/>
                </a:lnTo>
                <a:lnTo>
                  <a:pt x="637" y="281"/>
                </a:lnTo>
                <a:lnTo>
                  <a:pt x="637" y="283"/>
                </a:lnTo>
                <a:lnTo>
                  <a:pt x="635" y="283"/>
                </a:lnTo>
                <a:lnTo>
                  <a:pt x="637" y="283"/>
                </a:lnTo>
                <a:lnTo>
                  <a:pt x="638" y="284"/>
                </a:lnTo>
                <a:lnTo>
                  <a:pt x="639" y="285"/>
                </a:lnTo>
                <a:lnTo>
                  <a:pt x="638" y="285"/>
                </a:lnTo>
                <a:lnTo>
                  <a:pt x="639" y="285"/>
                </a:lnTo>
                <a:lnTo>
                  <a:pt x="639" y="287"/>
                </a:lnTo>
                <a:lnTo>
                  <a:pt x="639" y="288"/>
                </a:lnTo>
                <a:lnTo>
                  <a:pt x="641" y="289"/>
                </a:lnTo>
                <a:lnTo>
                  <a:pt x="641" y="288"/>
                </a:lnTo>
                <a:lnTo>
                  <a:pt x="642" y="288"/>
                </a:lnTo>
                <a:lnTo>
                  <a:pt x="643" y="288"/>
                </a:lnTo>
                <a:lnTo>
                  <a:pt x="644" y="288"/>
                </a:lnTo>
                <a:lnTo>
                  <a:pt x="644" y="287"/>
                </a:lnTo>
                <a:lnTo>
                  <a:pt x="646" y="287"/>
                </a:lnTo>
                <a:lnTo>
                  <a:pt x="646" y="289"/>
                </a:lnTo>
                <a:lnTo>
                  <a:pt x="647" y="289"/>
                </a:lnTo>
                <a:lnTo>
                  <a:pt x="647" y="290"/>
                </a:lnTo>
                <a:lnTo>
                  <a:pt x="646" y="290"/>
                </a:lnTo>
                <a:lnTo>
                  <a:pt x="644" y="290"/>
                </a:lnTo>
                <a:lnTo>
                  <a:pt x="644" y="292"/>
                </a:lnTo>
                <a:lnTo>
                  <a:pt x="643" y="293"/>
                </a:lnTo>
                <a:lnTo>
                  <a:pt x="642" y="293"/>
                </a:lnTo>
                <a:lnTo>
                  <a:pt x="642" y="292"/>
                </a:lnTo>
                <a:lnTo>
                  <a:pt x="641" y="292"/>
                </a:lnTo>
                <a:lnTo>
                  <a:pt x="642" y="292"/>
                </a:lnTo>
                <a:lnTo>
                  <a:pt x="642" y="293"/>
                </a:lnTo>
                <a:lnTo>
                  <a:pt x="643" y="293"/>
                </a:lnTo>
                <a:lnTo>
                  <a:pt x="644" y="293"/>
                </a:lnTo>
                <a:lnTo>
                  <a:pt x="644" y="294"/>
                </a:lnTo>
                <a:lnTo>
                  <a:pt x="646" y="294"/>
                </a:lnTo>
                <a:lnTo>
                  <a:pt x="646" y="296"/>
                </a:lnTo>
                <a:lnTo>
                  <a:pt x="646" y="297"/>
                </a:lnTo>
                <a:lnTo>
                  <a:pt x="647" y="297"/>
                </a:lnTo>
                <a:lnTo>
                  <a:pt x="647" y="298"/>
                </a:lnTo>
                <a:lnTo>
                  <a:pt x="646" y="298"/>
                </a:lnTo>
                <a:lnTo>
                  <a:pt x="644" y="300"/>
                </a:lnTo>
                <a:lnTo>
                  <a:pt x="646" y="300"/>
                </a:lnTo>
                <a:lnTo>
                  <a:pt x="646" y="301"/>
                </a:lnTo>
                <a:lnTo>
                  <a:pt x="644" y="301"/>
                </a:lnTo>
                <a:lnTo>
                  <a:pt x="644" y="302"/>
                </a:lnTo>
                <a:lnTo>
                  <a:pt x="643" y="302"/>
                </a:lnTo>
                <a:lnTo>
                  <a:pt x="643" y="304"/>
                </a:lnTo>
                <a:lnTo>
                  <a:pt x="642" y="304"/>
                </a:lnTo>
                <a:lnTo>
                  <a:pt x="642" y="305"/>
                </a:lnTo>
                <a:lnTo>
                  <a:pt x="642" y="306"/>
                </a:lnTo>
                <a:lnTo>
                  <a:pt x="642" y="307"/>
                </a:lnTo>
                <a:lnTo>
                  <a:pt x="641" y="307"/>
                </a:lnTo>
                <a:lnTo>
                  <a:pt x="639" y="306"/>
                </a:lnTo>
                <a:lnTo>
                  <a:pt x="638" y="306"/>
                </a:lnTo>
                <a:lnTo>
                  <a:pt x="638" y="305"/>
                </a:lnTo>
                <a:lnTo>
                  <a:pt x="638" y="306"/>
                </a:lnTo>
                <a:lnTo>
                  <a:pt x="638" y="307"/>
                </a:lnTo>
                <a:lnTo>
                  <a:pt x="639" y="309"/>
                </a:lnTo>
                <a:lnTo>
                  <a:pt x="638" y="309"/>
                </a:lnTo>
                <a:lnTo>
                  <a:pt x="638" y="310"/>
                </a:lnTo>
                <a:lnTo>
                  <a:pt x="638" y="311"/>
                </a:lnTo>
                <a:lnTo>
                  <a:pt x="637" y="313"/>
                </a:lnTo>
                <a:lnTo>
                  <a:pt x="635" y="314"/>
                </a:lnTo>
                <a:lnTo>
                  <a:pt x="635" y="315"/>
                </a:lnTo>
                <a:lnTo>
                  <a:pt x="637" y="315"/>
                </a:lnTo>
                <a:lnTo>
                  <a:pt x="635" y="317"/>
                </a:lnTo>
                <a:lnTo>
                  <a:pt x="634" y="317"/>
                </a:lnTo>
                <a:lnTo>
                  <a:pt x="633" y="318"/>
                </a:lnTo>
                <a:lnTo>
                  <a:pt x="633" y="321"/>
                </a:lnTo>
                <a:lnTo>
                  <a:pt x="633" y="322"/>
                </a:lnTo>
                <a:lnTo>
                  <a:pt x="633" y="323"/>
                </a:lnTo>
                <a:lnTo>
                  <a:pt x="631" y="323"/>
                </a:lnTo>
                <a:lnTo>
                  <a:pt x="631" y="324"/>
                </a:lnTo>
                <a:lnTo>
                  <a:pt x="631" y="326"/>
                </a:lnTo>
                <a:lnTo>
                  <a:pt x="631" y="327"/>
                </a:lnTo>
                <a:lnTo>
                  <a:pt x="631" y="328"/>
                </a:lnTo>
                <a:lnTo>
                  <a:pt x="631" y="330"/>
                </a:lnTo>
                <a:lnTo>
                  <a:pt x="630" y="331"/>
                </a:lnTo>
                <a:lnTo>
                  <a:pt x="630" y="332"/>
                </a:lnTo>
                <a:lnTo>
                  <a:pt x="630" y="334"/>
                </a:lnTo>
                <a:lnTo>
                  <a:pt x="630" y="335"/>
                </a:lnTo>
                <a:lnTo>
                  <a:pt x="630" y="336"/>
                </a:lnTo>
                <a:lnTo>
                  <a:pt x="630" y="338"/>
                </a:lnTo>
                <a:lnTo>
                  <a:pt x="629" y="338"/>
                </a:lnTo>
                <a:lnTo>
                  <a:pt x="629" y="339"/>
                </a:lnTo>
                <a:lnTo>
                  <a:pt x="630" y="339"/>
                </a:lnTo>
                <a:lnTo>
                  <a:pt x="629" y="340"/>
                </a:lnTo>
                <a:lnTo>
                  <a:pt x="627" y="341"/>
                </a:lnTo>
                <a:lnTo>
                  <a:pt x="627" y="343"/>
                </a:lnTo>
                <a:lnTo>
                  <a:pt x="627" y="344"/>
                </a:lnTo>
                <a:lnTo>
                  <a:pt x="626" y="345"/>
                </a:lnTo>
                <a:lnTo>
                  <a:pt x="626" y="347"/>
                </a:lnTo>
                <a:lnTo>
                  <a:pt x="626" y="349"/>
                </a:lnTo>
                <a:lnTo>
                  <a:pt x="625" y="349"/>
                </a:lnTo>
                <a:lnTo>
                  <a:pt x="626" y="349"/>
                </a:lnTo>
                <a:lnTo>
                  <a:pt x="625" y="351"/>
                </a:lnTo>
                <a:lnTo>
                  <a:pt x="625" y="352"/>
                </a:lnTo>
                <a:lnTo>
                  <a:pt x="624" y="352"/>
                </a:lnTo>
                <a:lnTo>
                  <a:pt x="625" y="352"/>
                </a:lnTo>
                <a:lnTo>
                  <a:pt x="625" y="353"/>
                </a:lnTo>
                <a:lnTo>
                  <a:pt x="625" y="355"/>
                </a:lnTo>
                <a:lnTo>
                  <a:pt x="624" y="355"/>
                </a:lnTo>
                <a:lnTo>
                  <a:pt x="622" y="355"/>
                </a:lnTo>
                <a:lnTo>
                  <a:pt x="622" y="356"/>
                </a:lnTo>
                <a:lnTo>
                  <a:pt x="621" y="356"/>
                </a:lnTo>
                <a:lnTo>
                  <a:pt x="622" y="357"/>
                </a:lnTo>
                <a:lnTo>
                  <a:pt x="622" y="359"/>
                </a:lnTo>
                <a:lnTo>
                  <a:pt x="624" y="359"/>
                </a:lnTo>
                <a:lnTo>
                  <a:pt x="624" y="360"/>
                </a:lnTo>
                <a:lnTo>
                  <a:pt x="622" y="360"/>
                </a:lnTo>
                <a:lnTo>
                  <a:pt x="621" y="361"/>
                </a:lnTo>
                <a:lnTo>
                  <a:pt x="620" y="362"/>
                </a:lnTo>
                <a:lnTo>
                  <a:pt x="620" y="364"/>
                </a:lnTo>
                <a:lnTo>
                  <a:pt x="618" y="364"/>
                </a:lnTo>
                <a:lnTo>
                  <a:pt x="617" y="364"/>
                </a:lnTo>
                <a:lnTo>
                  <a:pt x="617" y="365"/>
                </a:lnTo>
                <a:lnTo>
                  <a:pt x="616" y="365"/>
                </a:lnTo>
                <a:lnTo>
                  <a:pt x="616" y="366"/>
                </a:lnTo>
                <a:lnTo>
                  <a:pt x="614" y="366"/>
                </a:lnTo>
                <a:lnTo>
                  <a:pt x="614" y="368"/>
                </a:lnTo>
                <a:lnTo>
                  <a:pt x="613" y="369"/>
                </a:lnTo>
                <a:lnTo>
                  <a:pt x="613" y="370"/>
                </a:lnTo>
                <a:lnTo>
                  <a:pt x="612" y="370"/>
                </a:lnTo>
                <a:lnTo>
                  <a:pt x="610" y="370"/>
                </a:lnTo>
                <a:lnTo>
                  <a:pt x="609" y="372"/>
                </a:lnTo>
                <a:lnTo>
                  <a:pt x="608" y="372"/>
                </a:lnTo>
                <a:lnTo>
                  <a:pt x="607" y="372"/>
                </a:lnTo>
                <a:lnTo>
                  <a:pt x="607" y="373"/>
                </a:lnTo>
                <a:lnTo>
                  <a:pt x="605" y="373"/>
                </a:lnTo>
                <a:lnTo>
                  <a:pt x="605" y="374"/>
                </a:lnTo>
                <a:lnTo>
                  <a:pt x="604" y="374"/>
                </a:lnTo>
                <a:lnTo>
                  <a:pt x="604" y="376"/>
                </a:lnTo>
                <a:lnTo>
                  <a:pt x="603" y="376"/>
                </a:lnTo>
                <a:lnTo>
                  <a:pt x="601" y="376"/>
                </a:lnTo>
                <a:lnTo>
                  <a:pt x="600" y="377"/>
                </a:lnTo>
                <a:lnTo>
                  <a:pt x="600" y="378"/>
                </a:lnTo>
                <a:lnTo>
                  <a:pt x="599" y="378"/>
                </a:lnTo>
                <a:lnTo>
                  <a:pt x="599" y="381"/>
                </a:lnTo>
                <a:lnTo>
                  <a:pt x="599" y="382"/>
                </a:lnTo>
                <a:lnTo>
                  <a:pt x="599" y="383"/>
                </a:lnTo>
                <a:lnTo>
                  <a:pt x="597" y="383"/>
                </a:lnTo>
                <a:lnTo>
                  <a:pt x="597" y="386"/>
                </a:lnTo>
                <a:lnTo>
                  <a:pt x="596" y="386"/>
                </a:lnTo>
                <a:lnTo>
                  <a:pt x="596" y="389"/>
                </a:lnTo>
                <a:lnTo>
                  <a:pt x="595" y="390"/>
                </a:lnTo>
                <a:lnTo>
                  <a:pt x="595" y="391"/>
                </a:lnTo>
                <a:lnTo>
                  <a:pt x="593" y="393"/>
                </a:lnTo>
                <a:lnTo>
                  <a:pt x="592" y="394"/>
                </a:lnTo>
                <a:lnTo>
                  <a:pt x="592" y="395"/>
                </a:lnTo>
                <a:lnTo>
                  <a:pt x="592" y="396"/>
                </a:lnTo>
                <a:lnTo>
                  <a:pt x="584" y="389"/>
                </a:lnTo>
                <a:lnTo>
                  <a:pt x="580" y="387"/>
                </a:lnTo>
                <a:lnTo>
                  <a:pt x="578" y="387"/>
                </a:lnTo>
                <a:lnTo>
                  <a:pt x="575" y="386"/>
                </a:lnTo>
                <a:lnTo>
                  <a:pt x="570" y="385"/>
                </a:lnTo>
                <a:lnTo>
                  <a:pt x="567" y="385"/>
                </a:lnTo>
                <a:lnTo>
                  <a:pt x="565" y="383"/>
                </a:lnTo>
                <a:lnTo>
                  <a:pt x="561" y="383"/>
                </a:lnTo>
                <a:lnTo>
                  <a:pt x="558" y="385"/>
                </a:lnTo>
                <a:lnTo>
                  <a:pt x="555" y="385"/>
                </a:lnTo>
                <a:lnTo>
                  <a:pt x="552" y="386"/>
                </a:lnTo>
                <a:lnTo>
                  <a:pt x="550" y="387"/>
                </a:lnTo>
                <a:lnTo>
                  <a:pt x="550" y="390"/>
                </a:lnTo>
                <a:lnTo>
                  <a:pt x="552" y="391"/>
                </a:lnTo>
                <a:lnTo>
                  <a:pt x="552" y="395"/>
                </a:lnTo>
                <a:lnTo>
                  <a:pt x="550" y="395"/>
                </a:lnTo>
                <a:lnTo>
                  <a:pt x="552" y="400"/>
                </a:lnTo>
                <a:lnTo>
                  <a:pt x="553" y="403"/>
                </a:lnTo>
                <a:lnTo>
                  <a:pt x="554" y="404"/>
                </a:lnTo>
                <a:lnTo>
                  <a:pt x="555" y="407"/>
                </a:lnTo>
                <a:lnTo>
                  <a:pt x="557" y="410"/>
                </a:lnTo>
                <a:lnTo>
                  <a:pt x="558" y="410"/>
                </a:lnTo>
                <a:lnTo>
                  <a:pt x="558" y="413"/>
                </a:lnTo>
                <a:lnTo>
                  <a:pt x="558" y="416"/>
                </a:lnTo>
                <a:lnTo>
                  <a:pt x="558" y="417"/>
                </a:lnTo>
                <a:lnTo>
                  <a:pt x="558" y="420"/>
                </a:lnTo>
                <a:lnTo>
                  <a:pt x="557" y="421"/>
                </a:lnTo>
                <a:lnTo>
                  <a:pt x="555" y="424"/>
                </a:lnTo>
                <a:lnTo>
                  <a:pt x="554" y="427"/>
                </a:lnTo>
                <a:lnTo>
                  <a:pt x="553" y="429"/>
                </a:lnTo>
                <a:lnTo>
                  <a:pt x="552" y="432"/>
                </a:lnTo>
                <a:lnTo>
                  <a:pt x="548" y="437"/>
                </a:lnTo>
                <a:lnTo>
                  <a:pt x="545" y="440"/>
                </a:lnTo>
                <a:lnTo>
                  <a:pt x="545" y="442"/>
                </a:lnTo>
                <a:lnTo>
                  <a:pt x="542" y="446"/>
                </a:lnTo>
                <a:lnTo>
                  <a:pt x="541" y="449"/>
                </a:lnTo>
                <a:lnTo>
                  <a:pt x="540" y="451"/>
                </a:lnTo>
                <a:lnTo>
                  <a:pt x="537" y="454"/>
                </a:lnTo>
                <a:lnTo>
                  <a:pt x="537" y="455"/>
                </a:lnTo>
                <a:lnTo>
                  <a:pt x="536" y="458"/>
                </a:lnTo>
                <a:lnTo>
                  <a:pt x="536" y="461"/>
                </a:lnTo>
                <a:lnTo>
                  <a:pt x="535" y="462"/>
                </a:lnTo>
                <a:lnTo>
                  <a:pt x="533" y="465"/>
                </a:lnTo>
                <a:lnTo>
                  <a:pt x="532" y="466"/>
                </a:lnTo>
                <a:lnTo>
                  <a:pt x="531" y="467"/>
                </a:lnTo>
                <a:lnTo>
                  <a:pt x="529" y="468"/>
                </a:lnTo>
                <a:lnTo>
                  <a:pt x="528" y="471"/>
                </a:lnTo>
                <a:lnTo>
                  <a:pt x="527" y="472"/>
                </a:lnTo>
                <a:lnTo>
                  <a:pt x="527" y="474"/>
                </a:lnTo>
                <a:lnTo>
                  <a:pt x="524" y="476"/>
                </a:lnTo>
                <a:lnTo>
                  <a:pt x="521" y="480"/>
                </a:lnTo>
                <a:lnTo>
                  <a:pt x="519" y="483"/>
                </a:lnTo>
                <a:lnTo>
                  <a:pt x="517" y="488"/>
                </a:lnTo>
                <a:lnTo>
                  <a:pt x="515" y="491"/>
                </a:lnTo>
                <a:lnTo>
                  <a:pt x="512" y="495"/>
                </a:lnTo>
                <a:lnTo>
                  <a:pt x="511" y="500"/>
                </a:lnTo>
                <a:lnTo>
                  <a:pt x="508" y="505"/>
                </a:lnTo>
                <a:lnTo>
                  <a:pt x="504" y="509"/>
                </a:lnTo>
                <a:lnTo>
                  <a:pt x="503" y="512"/>
                </a:lnTo>
                <a:lnTo>
                  <a:pt x="500" y="513"/>
                </a:lnTo>
                <a:lnTo>
                  <a:pt x="499" y="514"/>
                </a:lnTo>
                <a:lnTo>
                  <a:pt x="498" y="518"/>
                </a:lnTo>
                <a:lnTo>
                  <a:pt x="490" y="525"/>
                </a:lnTo>
                <a:lnTo>
                  <a:pt x="483" y="533"/>
                </a:lnTo>
                <a:lnTo>
                  <a:pt x="480" y="540"/>
                </a:lnTo>
                <a:lnTo>
                  <a:pt x="469" y="552"/>
                </a:lnTo>
                <a:lnTo>
                  <a:pt x="466" y="555"/>
                </a:lnTo>
                <a:lnTo>
                  <a:pt x="465" y="559"/>
                </a:lnTo>
                <a:lnTo>
                  <a:pt x="461" y="563"/>
                </a:lnTo>
                <a:lnTo>
                  <a:pt x="457" y="567"/>
                </a:lnTo>
                <a:lnTo>
                  <a:pt x="453" y="572"/>
                </a:lnTo>
                <a:lnTo>
                  <a:pt x="451" y="576"/>
                </a:lnTo>
                <a:lnTo>
                  <a:pt x="448" y="578"/>
                </a:lnTo>
                <a:lnTo>
                  <a:pt x="444" y="585"/>
                </a:lnTo>
                <a:lnTo>
                  <a:pt x="439" y="593"/>
                </a:lnTo>
                <a:lnTo>
                  <a:pt x="439" y="592"/>
                </a:lnTo>
                <a:lnTo>
                  <a:pt x="432" y="601"/>
                </a:lnTo>
                <a:lnTo>
                  <a:pt x="430" y="603"/>
                </a:lnTo>
                <a:lnTo>
                  <a:pt x="425" y="607"/>
                </a:lnTo>
                <a:lnTo>
                  <a:pt x="423" y="606"/>
                </a:lnTo>
                <a:lnTo>
                  <a:pt x="422" y="606"/>
                </a:lnTo>
                <a:lnTo>
                  <a:pt x="419" y="605"/>
                </a:lnTo>
                <a:lnTo>
                  <a:pt x="419" y="603"/>
                </a:lnTo>
                <a:lnTo>
                  <a:pt x="419" y="602"/>
                </a:lnTo>
                <a:lnTo>
                  <a:pt x="418" y="602"/>
                </a:lnTo>
                <a:lnTo>
                  <a:pt x="417" y="599"/>
                </a:lnTo>
                <a:lnTo>
                  <a:pt x="415" y="599"/>
                </a:lnTo>
                <a:lnTo>
                  <a:pt x="414" y="597"/>
                </a:lnTo>
                <a:lnTo>
                  <a:pt x="413" y="597"/>
                </a:lnTo>
                <a:lnTo>
                  <a:pt x="413" y="595"/>
                </a:lnTo>
                <a:lnTo>
                  <a:pt x="411" y="595"/>
                </a:lnTo>
                <a:lnTo>
                  <a:pt x="411" y="594"/>
                </a:lnTo>
                <a:lnTo>
                  <a:pt x="410" y="593"/>
                </a:lnTo>
                <a:lnTo>
                  <a:pt x="410" y="592"/>
                </a:lnTo>
                <a:lnTo>
                  <a:pt x="411" y="592"/>
                </a:lnTo>
                <a:lnTo>
                  <a:pt x="411" y="590"/>
                </a:lnTo>
                <a:lnTo>
                  <a:pt x="410" y="589"/>
                </a:lnTo>
                <a:lnTo>
                  <a:pt x="409" y="589"/>
                </a:lnTo>
                <a:lnTo>
                  <a:pt x="409" y="588"/>
                </a:lnTo>
                <a:lnTo>
                  <a:pt x="409" y="586"/>
                </a:lnTo>
                <a:lnTo>
                  <a:pt x="408" y="585"/>
                </a:lnTo>
                <a:lnTo>
                  <a:pt x="408" y="584"/>
                </a:lnTo>
                <a:lnTo>
                  <a:pt x="406" y="582"/>
                </a:lnTo>
                <a:lnTo>
                  <a:pt x="405" y="582"/>
                </a:lnTo>
                <a:lnTo>
                  <a:pt x="405" y="581"/>
                </a:lnTo>
                <a:lnTo>
                  <a:pt x="404" y="581"/>
                </a:lnTo>
                <a:lnTo>
                  <a:pt x="404" y="580"/>
                </a:lnTo>
                <a:lnTo>
                  <a:pt x="402" y="580"/>
                </a:lnTo>
                <a:lnTo>
                  <a:pt x="400" y="578"/>
                </a:lnTo>
                <a:lnTo>
                  <a:pt x="398" y="578"/>
                </a:lnTo>
                <a:lnTo>
                  <a:pt x="398" y="576"/>
                </a:lnTo>
                <a:lnTo>
                  <a:pt x="398" y="574"/>
                </a:lnTo>
                <a:lnTo>
                  <a:pt x="397" y="574"/>
                </a:lnTo>
                <a:lnTo>
                  <a:pt x="397" y="573"/>
                </a:lnTo>
                <a:lnTo>
                  <a:pt x="396" y="572"/>
                </a:lnTo>
                <a:lnTo>
                  <a:pt x="396" y="571"/>
                </a:lnTo>
                <a:lnTo>
                  <a:pt x="394" y="569"/>
                </a:lnTo>
                <a:lnTo>
                  <a:pt x="394" y="568"/>
                </a:lnTo>
                <a:lnTo>
                  <a:pt x="394" y="567"/>
                </a:lnTo>
                <a:lnTo>
                  <a:pt x="394" y="565"/>
                </a:lnTo>
                <a:lnTo>
                  <a:pt x="394" y="564"/>
                </a:lnTo>
                <a:lnTo>
                  <a:pt x="394" y="565"/>
                </a:lnTo>
                <a:lnTo>
                  <a:pt x="393" y="565"/>
                </a:lnTo>
                <a:lnTo>
                  <a:pt x="392" y="565"/>
                </a:lnTo>
                <a:lnTo>
                  <a:pt x="391" y="565"/>
                </a:lnTo>
                <a:lnTo>
                  <a:pt x="389" y="565"/>
                </a:lnTo>
                <a:lnTo>
                  <a:pt x="389" y="564"/>
                </a:lnTo>
                <a:lnTo>
                  <a:pt x="391" y="564"/>
                </a:lnTo>
                <a:lnTo>
                  <a:pt x="391" y="563"/>
                </a:lnTo>
                <a:lnTo>
                  <a:pt x="392" y="563"/>
                </a:lnTo>
                <a:lnTo>
                  <a:pt x="393" y="561"/>
                </a:lnTo>
                <a:lnTo>
                  <a:pt x="393" y="560"/>
                </a:lnTo>
                <a:lnTo>
                  <a:pt x="393" y="559"/>
                </a:lnTo>
                <a:lnTo>
                  <a:pt x="393" y="557"/>
                </a:lnTo>
                <a:lnTo>
                  <a:pt x="393" y="556"/>
                </a:lnTo>
                <a:lnTo>
                  <a:pt x="392" y="556"/>
                </a:lnTo>
                <a:lnTo>
                  <a:pt x="391" y="556"/>
                </a:lnTo>
                <a:lnTo>
                  <a:pt x="391" y="555"/>
                </a:lnTo>
                <a:lnTo>
                  <a:pt x="391" y="556"/>
                </a:lnTo>
                <a:lnTo>
                  <a:pt x="391" y="557"/>
                </a:lnTo>
                <a:lnTo>
                  <a:pt x="389" y="557"/>
                </a:lnTo>
                <a:lnTo>
                  <a:pt x="389" y="556"/>
                </a:lnTo>
                <a:lnTo>
                  <a:pt x="389" y="555"/>
                </a:lnTo>
                <a:lnTo>
                  <a:pt x="388" y="554"/>
                </a:lnTo>
                <a:lnTo>
                  <a:pt x="387" y="555"/>
                </a:lnTo>
                <a:lnTo>
                  <a:pt x="385" y="556"/>
                </a:lnTo>
                <a:lnTo>
                  <a:pt x="384" y="556"/>
                </a:lnTo>
                <a:lnTo>
                  <a:pt x="383" y="556"/>
                </a:lnTo>
                <a:lnTo>
                  <a:pt x="381" y="556"/>
                </a:lnTo>
                <a:lnTo>
                  <a:pt x="381" y="555"/>
                </a:lnTo>
                <a:lnTo>
                  <a:pt x="381" y="554"/>
                </a:lnTo>
                <a:lnTo>
                  <a:pt x="380" y="552"/>
                </a:lnTo>
                <a:lnTo>
                  <a:pt x="381" y="552"/>
                </a:lnTo>
                <a:lnTo>
                  <a:pt x="383" y="552"/>
                </a:lnTo>
                <a:lnTo>
                  <a:pt x="383" y="551"/>
                </a:lnTo>
                <a:lnTo>
                  <a:pt x="385" y="548"/>
                </a:lnTo>
                <a:lnTo>
                  <a:pt x="385" y="547"/>
                </a:lnTo>
                <a:lnTo>
                  <a:pt x="384" y="546"/>
                </a:lnTo>
                <a:lnTo>
                  <a:pt x="383" y="546"/>
                </a:lnTo>
                <a:lnTo>
                  <a:pt x="383" y="547"/>
                </a:lnTo>
                <a:lnTo>
                  <a:pt x="381" y="548"/>
                </a:lnTo>
                <a:lnTo>
                  <a:pt x="380" y="550"/>
                </a:lnTo>
                <a:lnTo>
                  <a:pt x="379" y="548"/>
                </a:lnTo>
                <a:lnTo>
                  <a:pt x="377" y="547"/>
                </a:lnTo>
                <a:lnTo>
                  <a:pt x="376" y="547"/>
                </a:lnTo>
                <a:lnTo>
                  <a:pt x="376" y="546"/>
                </a:lnTo>
                <a:lnTo>
                  <a:pt x="376" y="544"/>
                </a:lnTo>
                <a:lnTo>
                  <a:pt x="376" y="543"/>
                </a:lnTo>
                <a:lnTo>
                  <a:pt x="377" y="543"/>
                </a:lnTo>
                <a:lnTo>
                  <a:pt x="377" y="542"/>
                </a:lnTo>
                <a:lnTo>
                  <a:pt x="377" y="540"/>
                </a:lnTo>
                <a:lnTo>
                  <a:pt x="379" y="540"/>
                </a:lnTo>
                <a:lnTo>
                  <a:pt x="379" y="539"/>
                </a:lnTo>
                <a:lnTo>
                  <a:pt x="379" y="538"/>
                </a:lnTo>
                <a:lnTo>
                  <a:pt x="380" y="538"/>
                </a:lnTo>
                <a:lnTo>
                  <a:pt x="380" y="537"/>
                </a:lnTo>
                <a:lnTo>
                  <a:pt x="380" y="535"/>
                </a:lnTo>
                <a:lnTo>
                  <a:pt x="380" y="534"/>
                </a:lnTo>
                <a:lnTo>
                  <a:pt x="380" y="533"/>
                </a:lnTo>
                <a:lnTo>
                  <a:pt x="380" y="531"/>
                </a:lnTo>
                <a:lnTo>
                  <a:pt x="379" y="530"/>
                </a:lnTo>
                <a:lnTo>
                  <a:pt x="379" y="529"/>
                </a:lnTo>
                <a:lnTo>
                  <a:pt x="379" y="527"/>
                </a:lnTo>
                <a:lnTo>
                  <a:pt x="377" y="527"/>
                </a:lnTo>
                <a:lnTo>
                  <a:pt x="379" y="527"/>
                </a:lnTo>
                <a:lnTo>
                  <a:pt x="377" y="526"/>
                </a:lnTo>
                <a:lnTo>
                  <a:pt x="379" y="526"/>
                </a:lnTo>
                <a:lnTo>
                  <a:pt x="380" y="525"/>
                </a:lnTo>
                <a:lnTo>
                  <a:pt x="381" y="525"/>
                </a:lnTo>
                <a:lnTo>
                  <a:pt x="380" y="525"/>
                </a:lnTo>
                <a:lnTo>
                  <a:pt x="380" y="523"/>
                </a:lnTo>
                <a:lnTo>
                  <a:pt x="380" y="522"/>
                </a:lnTo>
                <a:lnTo>
                  <a:pt x="380" y="521"/>
                </a:lnTo>
                <a:lnTo>
                  <a:pt x="380" y="520"/>
                </a:lnTo>
                <a:lnTo>
                  <a:pt x="379" y="520"/>
                </a:lnTo>
                <a:lnTo>
                  <a:pt x="377" y="520"/>
                </a:lnTo>
                <a:lnTo>
                  <a:pt x="376" y="520"/>
                </a:lnTo>
                <a:lnTo>
                  <a:pt x="377" y="518"/>
                </a:lnTo>
                <a:lnTo>
                  <a:pt x="377" y="517"/>
                </a:lnTo>
                <a:lnTo>
                  <a:pt x="376" y="517"/>
                </a:lnTo>
                <a:lnTo>
                  <a:pt x="376" y="516"/>
                </a:lnTo>
                <a:lnTo>
                  <a:pt x="375" y="517"/>
                </a:lnTo>
                <a:lnTo>
                  <a:pt x="375" y="516"/>
                </a:lnTo>
                <a:lnTo>
                  <a:pt x="376" y="513"/>
                </a:lnTo>
                <a:lnTo>
                  <a:pt x="377" y="513"/>
                </a:lnTo>
                <a:lnTo>
                  <a:pt x="379" y="513"/>
                </a:lnTo>
                <a:lnTo>
                  <a:pt x="380" y="512"/>
                </a:lnTo>
                <a:lnTo>
                  <a:pt x="380" y="510"/>
                </a:lnTo>
                <a:lnTo>
                  <a:pt x="381" y="509"/>
                </a:lnTo>
                <a:lnTo>
                  <a:pt x="383" y="508"/>
                </a:lnTo>
                <a:lnTo>
                  <a:pt x="383" y="506"/>
                </a:lnTo>
                <a:lnTo>
                  <a:pt x="384" y="505"/>
                </a:lnTo>
                <a:lnTo>
                  <a:pt x="384" y="504"/>
                </a:lnTo>
                <a:lnTo>
                  <a:pt x="384" y="502"/>
                </a:lnTo>
                <a:lnTo>
                  <a:pt x="385" y="502"/>
                </a:lnTo>
                <a:lnTo>
                  <a:pt x="385" y="504"/>
                </a:lnTo>
                <a:lnTo>
                  <a:pt x="385" y="502"/>
                </a:lnTo>
                <a:lnTo>
                  <a:pt x="387" y="502"/>
                </a:lnTo>
                <a:lnTo>
                  <a:pt x="388" y="501"/>
                </a:lnTo>
                <a:lnTo>
                  <a:pt x="388" y="500"/>
                </a:lnTo>
                <a:lnTo>
                  <a:pt x="389" y="500"/>
                </a:lnTo>
                <a:lnTo>
                  <a:pt x="388" y="499"/>
                </a:lnTo>
                <a:lnTo>
                  <a:pt x="389" y="499"/>
                </a:lnTo>
                <a:lnTo>
                  <a:pt x="389" y="497"/>
                </a:lnTo>
                <a:lnTo>
                  <a:pt x="391" y="497"/>
                </a:lnTo>
                <a:lnTo>
                  <a:pt x="391" y="496"/>
                </a:lnTo>
                <a:lnTo>
                  <a:pt x="391" y="495"/>
                </a:lnTo>
                <a:lnTo>
                  <a:pt x="391" y="493"/>
                </a:lnTo>
                <a:lnTo>
                  <a:pt x="391" y="492"/>
                </a:lnTo>
                <a:lnTo>
                  <a:pt x="391" y="491"/>
                </a:lnTo>
                <a:lnTo>
                  <a:pt x="391" y="489"/>
                </a:lnTo>
                <a:lnTo>
                  <a:pt x="389" y="489"/>
                </a:lnTo>
                <a:lnTo>
                  <a:pt x="389" y="488"/>
                </a:lnTo>
                <a:lnTo>
                  <a:pt x="391" y="488"/>
                </a:lnTo>
                <a:lnTo>
                  <a:pt x="392" y="488"/>
                </a:lnTo>
                <a:lnTo>
                  <a:pt x="392" y="487"/>
                </a:lnTo>
                <a:lnTo>
                  <a:pt x="392" y="484"/>
                </a:lnTo>
                <a:lnTo>
                  <a:pt x="393" y="484"/>
                </a:lnTo>
                <a:lnTo>
                  <a:pt x="394" y="483"/>
                </a:lnTo>
                <a:lnTo>
                  <a:pt x="396" y="483"/>
                </a:lnTo>
                <a:lnTo>
                  <a:pt x="397" y="483"/>
                </a:lnTo>
                <a:lnTo>
                  <a:pt x="398" y="483"/>
                </a:lnTo>
                <a:lnTo>
                  <a:pt x="402" y="483"/>
                </a:lnTo>
                <a:lnTo>
                  <a:pt x="402" y="482"/>
                </a:lnTo>
                <a:lnTo>
                  <a:pt x="404" y="483"/>
                </a:lnTo>
                <a:lnTo>
                  <a:pt x="404" y="482"/>
                </a:lnTo>
                <a:lnTo>
                  <a:pt x="405" y="482"/>
                </a:lnTo>
                <a:lnTo>
                  <a:pt x="406" y="482"/>
                </a:lnTo>
                <a:lnTo>
                  <a:pt x="409" y="482"/>
                </a:lnTo>
                <a:lnTo>
                  <a:pt x="410" y="482"/>
                </a:lnTo>
                <a:lnTo>
                  <a:pt x="410" y="483"/>
                </a:lnTo>
                <a:lnTo>
                  <a:pt x="411" y="483"/>
                </a:lnTo>
                <a:lnTo>
                  <a:pt x="413" y="483"/>
                </a:lnTo>
                <a:lnTo>
                  <a:pt x="415" y="483"/>
                </a:lnTo>
                <a:lnTo>
                  <a:pt x="418" y="483"/>
                </a:lnTo>
                <a:lnTo>
                  <a:pt x="421" y="483"/>
                </a:lnTo>
                <a:lnTo>
                  <a:pt x="423" y="483"/>
                </a:lnTo>
                <a:lnTo>
                  <a:pt x="425" y="483"/>
                </a:lnTo>
                <a:lnTo>
                  <a:pt x="425" y="484"/>
                </a:lnTo>
                <a:lnTo>
                  <a:pt x="426" y="484"/>
                </a:lnTo>
                <a:lnTo>
                  <a:pt x="427" y="484"/>
                </a:lnTo>
                <a:lnTo>
                  <a:pt x="428" y="484"/>
                </a:lnTo>
                <a:lnTo>
                  <a:pt x="430" y="484"/>
                </a:lnTo>
                <a:lnTo>
                  <a:pt x="431" y="484"/>
                </a:lnTo>
                <a:lnTo>
                  <a:pt x="435" y="484"/>
                </a:lnTo>
                <a:lnTo>
                  <a:pt x="436" y="484"/>
                </a:lnTo>
                <a:lnTo>
                  <a:pt x="438" y="484"/>
                </a:lnTo>
                <a:lnTo>
                  <a:pt x="439" y="484"/>
                </a:lnTo>
                <a:lnTo>
                  <a:pt x="440" y="484"/>
                </a:lnTo>
                <a:lnTo>
                  <a:pt x="442" y="483"/>
                </a:lnTo>
                <a:lnTo>
                  <a:pt x="443" y="483"/>
                </a:lnTo>
                <a:lnTo>
                  <a:pt x="444" y="482"/>
                </a:lnTo>
                <a:lnTo>
                  <a:pt x="447" y="482"/>
                </a:lnTo>
                <a:lnTo>
                  <a:pt x="447" y="480"/>
                </a:lnTo>
                <a:lnTo>
                  <a:pt x="449" y="479"/>
                </a:lnTo>
                <a:lnTo>
                  <a:pt x="451" y="479"/>
                </a:lnTo>
                <a:lnTo>
                  <a:pt x="451" y="478"/>
                </a:lnTo>
                <a:lnTo>
                  <a:pt x="452" y="478"/>
                </a:lnTo>
                <a:lnTo>
                  <a:pt x="452" y="479"/>
                </a:lnTo>
                <a:lnTo>
                  <a:pt x="453" y="479"/>
                </a:lnTo>
                <a:lnTo>
                  <a:pt x="453" y="480"/>
                </a:lnTo>
                <a:lnTo>
                  <a:pt x="452" y="480"/>
                </a:lnTo>
                <a:lnTo>
                  <a:pt x="453" y="480"/>
                </a:lnTo>
                <a:lnTo>
                  <a:pt x="455" y="480"/>
                </a:lnTo>
                <a:lnTo>
                  <a:pt x="455" y="479"/>
                </a:lnTo>
                <a:lnTo>
                  <a:pt x="453" y="479"/>
                </a:lnTo>
                <a:lnTo>
                  <a:pt x="452" y="479"/>
                </a:lnTo>
                <a:lnTo>
                  <a:pt x="452" y="478"/>
                </a:lnTo>
                <a:lnTo>
                  <a:pt x="452" y="476"/>
                </a:lnTo>
                <a:lnTo>
                  <a:pt x="453" y="475"/>
                </a:lnTo>
                <a:lnTo>
                  <a:pt x="455" y="475"/>
                </a:lnTo>
                <a:lnTo>
                  <a:pt x="456" y="475"/>
                </a:lnTo>
                <a:lnTo>
                  <a:pt x="457" y="474"/>
                </a:lnTo>
                <a:lnTo>
                  <a:pt x="457" y="472"/>
                </a:lnTo>
                <a:lnTo>
                  <a:pt x="459" y="474"/>
                </a:lnTo>
                <a:lnTo>
                  <a:pt x="459" y="472"/>
                </a:lnTo>
                <a:lnTo>
                  <a:pt x="459" y="471"/>
                </a:lnTo>
                <a:lnTo>
                  <a:pt x="460" y="471"/>
                </a:lnTo>
                <a:lnTo>
                  <a:pt x="461" y="470"/>
                </a:lnTo>
                <a:lnTo>
                  <a:pt x="463" y="470"/>
                </a:lnTo>
                <a:lnTo>
                  <a:pt x="463" y="468"/>
                </a:lnTo>
                <a:lnTo>
                  <a:pt x="464" y="468"/>
                </a:lnTo>
                <a:lnTo>
                  <a:pt x="465" y="470"/>
                </a:lnTo>
                <a:lnTo>
                  <a:pt x="466" y="471"/>
                </a:lnTo>
                <a:lnTo>
                  <a:pt x="468" y="471"/>
                </a:lnTo>
                <a:lnTo>
                  <a:pt x="469" y="471"/>
                </a:lnTo>
                <a:lnTo>
                  <a:pt x="470" y="471"/>
                </a:lnTo>
                <a:lnTo>
                  <a:pt x="472" y="471"/>
                </a:lnTo>
                <a:lnTo>
                  <a:pt x="472" y="470"/>
                </a:lnTo>
                <a:lnTo>
                  <a:pt x="473" y="470"/>
                </a:lnTo>
                <a:lnTo>
                  <a:pt x="473" y="468"/>
                </a:lnTo>
                <a:lnTo>
                  <a:pt x="474" y="468"/>
                </a:lnTo>
                <a:lnTo>
                  <a:pt x="476" y="468"/>
                </a:lnTo>
                <a:lnTo>
                  <a:pt x="476" y="467"/>
                </a:lnTo>
                <a:lnTo>
                  <a:pt x="477" y="467"/>
                </a:lnTo>
                <a:lnTo>
                  <a:pt x="477" y="468"/>
                </a:lnTo>
                <a:lnTo>
                  <a:pt x="478" y="468"/>
                </a:lnTo>
                <a:lnTo>
                  <a:pt x="478" y="467"/>
                </a:lnTo>
                <a:lnTo>
                  <a:pt x="477" y="466"/>
                </a:lnTo>
                <a:lnTo>
                  <a:pt x="478" y="465"/>
                </a:lnTo>
                <a:lnTo>
                  <a:pt x="480" y="465"/>
                </a:lnTo>
                <a:lnTo>
                  <a:pt x="480" y="463"/>
                </a:lnTo>
                <a:lnTo>
                  <a:pt x="481" y="463"/>
                </a:lnTo>
                <a:lnTo>
                  <a:pt x="482" y="462"/>
                </a:lnTo>
                <a:lnTo>
                  <a:pt x="483" y="462"/>
                </a:lnTo>
                <a:lnTo>
                  <a:pt x="483" y="461"/>
                </a:lnTo>
                <a:lnTo>
                  <a:pt x="485" y="461"/>
                </a:lnTo>
                <a:lnTo>
                  <a:pt x="485" y="459"/>
                </a:lnTo>
                <a:lnTo>
                  <a:pt x="485" y="461"/>
                </a:lnTo>
                <a:lnTo>
                  <a:pt x="483" y="462"/>
                </a:lnTo>
                <a:lnTo>
                  <a:pt x="482" y="462"/>
                </a:lnTo>
                <a:lnTo>
                  <a:pt x="482" y="461"/>
                </a:lnTo>
                <a:lnTo>
                  <a:pt x="483" y="461"/>
                </a:lnTo>
                <a:lnTo>
                  <a:pt x="483" y="459"/>
                </a:lnTo>
                <a:lnTo>
                  <a:pt x="485" y="459"/>
                </a:lnTo>
                <a:lnTo>
                  <a:pt x="485" y="458"/>
                </a:lnTo>
                <a:lnTo>
                  <a:pt x="486" y="458"/>
                </a:lnTo>
                <a:lnTo>
                  <a:pt x="486" y="457"/>
                </a:lnTo>
                <a:lnTo>
                  <a:pt x="487" y="457"/>
                </a:lnTo>
                <a:lnTo>
                  <a:pt x="487" y="455"/>
                </a:lnTo>
                <a:lnTo>
                  <a:pt x="487" y="454"/>
                </a:lnTo>
                <a:lnTo>
                  <a:pt x="487" y="453"/>
                </a:lnTo>
                <a:lnTo>
                  <a:pt x="487" y="454"/>
                </a:lnTo>
                <a:lnTo>
                  <a:pt x="487" y="457"/>
                </a:lnTo>
                <a:lnTo>
                  <a:pt x="486" y="457"/>
                </a:lnTo>
                <a:lnTo>
                  <a:pt x="486" y="455"/>
                </a:lnTo>
                <a:lnTo>
                  <a:pt x="486" y="454"/>
                </a:lnTo>
                <a:lnTo>
                  <a:pt x="486" y="453"/>
                </a:lnTo>
                <a:lnTo>
                  <a:pt x="486" y="451"/>
                </a:lnTo>
                <a:lnTo>
                  <a:pt x="486" y="448"/>
                </a:lnTo>
                <a:lnTo>
                  <a:pt x="486" y="451"/>
                </a:lnTo>
                <a:lnTo>
                  <a:pt x="486" y="453"/>
                </a:lnTo>
                <a:lnTo>
                  <a:pt x="486" y="451"/>
                </a:lnTo>
                <a:lnTo>
                  <a:pt x="486" y="450"/>
                </a:lnTo>
                <a:lnTo>
                  <a:pt x="485" y="450"/>
                </a:lnTo>
                <a:lnTo>
                  <a:pt x="485" y="449"/>
                </a:lnTo>
                <a:lnTo>
                  <a:pt x="486" y="449"/>
                </a:lnTo>
                <a:lnTo>
                  <a:pt x="485" y="449"/>
                </a:lnTo>
                <a:lnTo>
                  <a:pt x="485" y="445"/>
                </a:lnTo>
                <a:lnTo>
                  <a:pt x="485" y="444"/>
                </a:lnTo>
                <a:lnTo>
                  <a:pt x="485" y="442"/>
                </a:lnTo>
                <a:lnTo>
                  <a:pt x="485" y="441"/>
                </a:lnTo>
                <a:lnTo>
                  <a:pt x="483" y="440"/>
                </a:lnTo>
                <a:lnTo>
                  <a:pt x="483" y="438"/>
                </a:lnTo>
                <a:lnTo>
                  <a:pt x="482" y="438"/>
                </a:lnTo>
                <a:lnTo>
                  <a:pt x="482" y="437"/>
                </a:lnTo>
                <a:lnTo>
                  <a:pt x="482" y="436"/>
                </a:lnTo>
                <a:lnTo>
                  <a:pt x="482" y="434"/>
                </a:lnTo>
                <a:lnTo>
                  <a:pt x="482" y="433"/>
                </a:lnTo>
                <a:lnTo>
                  <a:pt x="481" y="433"/>
                </a:lnTo>
                <a:lnTo>
                  <a:pt x="481" y="432"/>
                </a:lnTo>
                <a:lnTo>
                  <a:pt x="481" y="430"/>
                </a:lnTo>
                <a:lnTo>
                  <a:pt x="481" y="429"/>
                </a:lnTo>
                <a:lnTo>
                  <a:pt x="481" y="427"/>
                </a:lnTo>
                <a:lnTo>
                  <a:pt x="481" y="425"/>
                </a:lnTo>
                <a:lnTo>
                  <a:pt x="481" y="424"/>
                </a:lnTo>
                <a:lnTo>
                  <a:pt x="481" y="423"/>
                </a:lnTo>
                <a:lnTo>
                  <a:pt x="482" y="421"/>
                </a:lnTo>
                <a:lnTo>
                  <a:pt x="482" y="420"/>
                </a:lnTo>
                <a:lnTo>
                  <a:pt x="481" y="420"/>
                </a:lnTo>
                <a:lnTo>
                  <a:pt x="481" y="417"/>
                </a:lnTo>
                <a:lnTo>
                  <a:pt x="482" y="416"/>
                </a:lnTo>
                <a:lnTo>
                  <a:pt x="483" y="416"/>
                </a:lnTo>
                <a:lnTo>
                  <a:pt x="486" y="416"/>
                </a:lnTo>
                <a:lnTo>
                  <a:pt x="487" y="416"/>
                </a:lnTo>
                <a:lnTo>
                  <a:pt x="487" y="415"/>
                </a:lnTo>
                <a:lnTo>
                  <a:pt x="489" y="415"/>
                </a:lnTo>
                <a:lnTo>
                  <a:pt x="489" y="413"/>
                </a:lnTo>
                <a:lnTo>
                  <a:pt x="490" y="413"/>
                </a:lnTo>
                <a:lnTo>
                  <a:pt x="490" y="415"/>
                </a:lnTo>
                <a:lnTo>
                  <a:pt x="489" y="416"/>
                </a:lnTo>
                <a:lnTo>
                  <a:pt x="489" y="415"/>
                </a:lnTo>
                <a:lnTo>
                  <a:pt x="490" y="415"/>
                </a:lnTo>
                <a:lnTo>
                  <a:pt x="490" y="416"/>
                </a:lnTo>
                <a:lnTo>
                  <a:pt x="490" y="417"/>
                </a:lnTo>
                <a:lnTo>
                  <a:pt x="489" y="417"/>
                </a:lnTo>
                <a:lnTo>
                  <a:pt x="490" y="417"/>
                </a:lnTo>
                <a:lnTo>
                  <a:pt x="490" y="419"/>
                </a:lnTo>
                <a:lnTo>
                  <a:pt x="491" y="420"/>
                </a:lnTo>
                <a:lnTo>
                  <a:pt x="490" y="420"/>
                </a:lnTo>
                <a:lnTo>
                  <a:pt x="490" y="421"/>
                </a:lnTo>
                <a:lnTo>
                  <a:pt x="491" y="421"/>
                </a:lnTo>
                <a:lnTo>
                  <a:pt x="491" y="420"/>
                </a:lnTo>
                <a:lnTo>
                  <a:pt x="491" y="419"/>
                </a:lnTo>
                <a:lnTo>
                  <a:pt x="491" y="417"/>
                </a:lnTo>
                <a:lnTo>
                  <a:pt x="491" y="416"/>
                </a:lnTo>
                <a:lnTo>
                  <a:pt x="491" y="415"/>
                </a:lnTo>
                <a:lnTo>
                  <a:pt x="493" y="415"/>
                </a:lnTo>
                <a:lnTo>
                  <a:pt x="493" y="413"/>
                </a:lnTo>
                <a:lnTo>
                  <a:pt x="491" y="413"/>
                </a:lnTo>
                <a:lnTo>
                  <a:pt x="491" y="415"/>
                </a:lnTo>
                <a:lnTo>
                  <a:pt x="490" y="415"/>
                </a:lnTo>
                <a:lnTo>
                  <a:pt x="490" y="413"/>
                </a:lnTo>
                <a:lnTo>
                  <a:pt x="490" y="412"/>
                </a:lnTo>
                <a:lnTo>
                  <a:pt x="490" y="413"/>
                </a:lnTo>
                <a:lnTo>
                  <a:pt x="487" y="413"/>
                </a:lnTo>
                <a:lnTo>
                  <a:pt x="487" y="415"/>
                </a:lnTo>
                <a:lnTo>
                  <a:pt x="486" y="415"/>
                </a:lnTo>
                <a:lnTo>
                  <a:pt x="485" y="415"/>
                </a:lnTo>
                <a:lnTo>
                  <a:pt x="485" y="416"/>
                </a:lnTo>
                <a:lnTo>
                  <a:pt x="483" y="416"/>
                </a:lnTo>
                <a:lnTo>
                  <a:pt x="482" y="416"/>
                </a:lnTo>
                <a:lnTo>
                  <a:pt x="482" y="415"/>
                </a:lnTo>
                <a:lnTo>
                  <a:pt x="481" y="413"/>
                </a:lnTo>
                <a:lnTo>
                  <a:pt x="481" y="412"/>
                </a:lnTo>
                <a:lnTo>
                  <a:pt x="481" y="411"/>
                </a:lnTo>
                <a:lnTo>
                  <a:pt x="482" y="411"/>
                </a:lnTo>
                <a:lnTo>
                  <a:pt x="482" y="410"/>
                </a:lnTo>
                <a:lnTo>
                  <a:pt x="482" y="408"/>
                </a:lnTo>
                <a:lnTo>
                  <a:pt x="482" y="407"/>
                </a:lnTo>
                <a:lnTo>
                  <a:pt x="483" y="407"/>
                </a:lnTo>
                <a:lnTo>
                  <a:pt x="483" y="406"/>
                </a:lnTo>
                <a:lnTo>
                  <a:pt x="485" y="404"/>
                </a:lnTo>
                <a:lnTo>
                  <a:pt x="485" y="403"/>
                </a:lnTo>
                <a:lnTo>
                  <a:pt x="485" y="400"/>
                </a:lnTo>
                <a:lnTo>
                  <a:pt x="485" y="399"/>
                </a:lnTo>
                <a:lnTo>
                  <a:pt x="486" y="399"/>
                </a:lnTo>
                <a:lnTo>
                  <a:pt x="486" y="398"/>
                </a:lnTo>
                <a:lnTo>
                  <a:pt x="486" y="396"/>
                </a:lnTo>
                <a:lnTo>
                  <a:pt x="486" y="395"/>
                </a:lnTo>
                <a:lnTo>
                  <a:pt x="486" y="394"/>
                </a:lnTo>
                <a:lnTo>
                  <a:pt x="487" y="393"/>
                </a:lnTo>
                <a:lnTo>
                  <a:pt x="489" y="394"/>
                </a:lnTo>
                <a:lnTo>
                  <a:pt x="487" y="394"/>
                </a:lnTo>
                <a:lnTo>
                  <a:pt x="489" y="394"/>
                </a:lnTo>
                <a:lnTo>
                  <a:pt x="489" y="395"/>
                </a:lnTo>
                <a:lnTo>
                  <a:pt x="487" y="395"/>
                </a:lnTo>
                <a:lnTo>
                  <a:pt x="489" y="395"/>
                </a:lnTo>
                <a:lnTo>
                  <a:pt x="489" y="394"/>
                </a:lnTo>
                <a:lnTo>
                  <a:pt x="489" y="393"/>
                </a:lnTo>
                <a:lnTo>
                  <a:pt x="490" y="393"/>
                </a:lnTo>
                <a:lnTo>
                  <a:pt x="490" y="391"/>
                </a:lnTo>
                <a:lnTo>
                  <a:pt x="490" y="390"/>
                </a:lnTo>
                <a:lnTo>
                  <a:pt x="489" y="389"/>
                </a:lnTo>
                <a:lnTo>
                  <a:pt x="489" y="387"/>
                </a:lnTo>
                <a:lnTo>
                  <a:pt x="489" y="386"/>
                </a:lnTo>
                <a:lnTo>
                  <a:pt x="489" y="385"/>
                </a:lnTo>
                <a:lnTo>
                  <a:pt x="487" y="385"/>
                </a:lnTo>
                <a:lnTo>
                  <a:pt x="486" y="383"/>
                </a:lnTo>
                <a:lnTo>
                  <a:pt x="485" y="383"/>
                </a:lnTo>
                <a:lnTo>
                  <a:pt x="483" y="383"/>
                </a:lnTo>
                <a:lnTo>
                  <a:pt x="483" y="385"/>
                </a:lnTo>
                <a:lnTo>
                  <a:pt x="485" y="385"/>
                </a:lnTo>
                <a:lnTo>
                  <a:pt x="486" y="385"/>
                </a:lnTo>
                <a:lnTo>
                  <a:pt x="486" y="387"/>
                </a:lnTo>
                <a:lnTo>
                  <a:pt x="485" y="387"/>
                </a:lnTo>
                <a:lnTo>
                  <a:pt x="485" y="386"/>
                </a:lnTo>
                <a:lnTo>
                  <a:pt x="482" y="386"/>
                </a:lnTo>
                <a:lnTo>
                  <a:pt x="482" y="385"/>
                </a:lnTo>
                <a:lnTo>
                  <a:pt x="481" y="383"/>
                </a:lnTo>
                <a:lnTo>
                  <a:pt x="480" y="383"/>
                </a:lnTo>
                <a:lnTo>
                  <a:pt x="480" y="382"/>
                </a:lnTo>
                <a:lnTo>
                  <a:pt x="478" y="381"/>
                </a:lnTo>
                <a:lnTo>
                  <a:pt x="477" y="379"/>
                </a:lnTo>
                <a:lnTo>
                  <a:pt x="477" y="378"/>
                </a:lnTo>
                <a:lnTo>
                  <a:pt x="477" y="377"/>
                </a:lnTo>
                <a:lnTo>
                  <a:pt x="477" y="374"/>
                </a:lnTo>
                <a:lnTo>
                  <a:pt x="477" y="373"/>
                </a:lnTo>
                <a:lnTo>
                  <a:pt x="477" y="372"/>
                </a:lnTo>
                <a:lnTo>
                  <a:pt x="476" y="372"/>
                </a:lnTo>
                <a:lnTo>
                  <a:pt x="476" y="370"/>
                </a:lnTo>
                <a:lnTo>
                  <a:pt x="476" y="369"/>
                </a:lnTo>
                <a:lnTo>
                  <a:pt x="476" y="368"/>
                </a:lnTo>
                <a:lnTo>
                  <a:pt x="474" y="366"/>
                </a:lnTo>
                <a:lnTo>
                  <a:pt x="474" y="365"/>
                </a:lnTo>
                <a:lnTo>
                  <a:pt x="473" y="364"/>
                </a:lnTo>
                <a:lnTo>
                  <a:pt x="473" y="362"/>
                </a:lnTo>
                <a:lnTo>
                  <a:pt x="472" y="361"/>
                </a:lnTo>
                <a:lnTo>
                  <a:pt x="470" y="360"/>
                </a:lnTo>
                <a:lnTo>
                  <a:pt x="472" y="359"/>
                </a:lnTo>
                <a:lnTo>
                  <a:pt x="473" y="357"/>
                </a:lnTo>
                <a:lnTo>
                  <a:pt x="473" y="356"/>
                </a:lnTo>
                <a:lnTo>
                  <a:pt x="474" y="356"/>
                </a:lnTo>
                <a:lnTo>
                  <a:pt x="474" y="355"/>
                </a:lnTo>
                <a:lnTo>
                  <a:pt x="476" y="355"/>
                </a:lnTo>
                <a:lnTo>
                  <a:pt x="476" y="353"/>
                </a:lnTo>
                <a:lnTo>
                  <a:pt x="477" y="353"/>
                </a:lnTo>
                <a:lnTo>
                  <a:pt x="476" y="353"/>
                </a:lnTo>
                <a:lnTo>
                  <a:pt x="477" y="355"/>
                </a:lnTo>
                <a:lnTo>
                  <a:pt x="474" y="356"/>
                </a:lnTo>
                <a:lnTo>
                  <a:pt x="476" y="356"/>
                </a:lnTo>
                <a:lnTo>
                  <a:pt x="476" y="357"/>
                </a:lnTo>
                <a:lnTo>
                  <a:pt x="477" y="357"/>
                </a:lnTo>
                <a:lnTo>
                  <a:pt x="477" y="356"/>
                </a:lnTo>
                <a:lnTo>
                  <a:pt x="477" y="355"/>
                </a:lnTo>
                <a:lnTo>
                  <a:pt x="478" y="355"/>
                </a:lnTo>
                <a:lnTo>
                  <a:pt x="478" y="357"/>
                </a:lnTo>
                <a:lnTo>
                  <a:pt x="478" y="359"/>
                </a:lnTo>
                <a:lnTo>
                  <a:pt x="478" y="357"/>
                </a:lnTo>
                <a:lnTo>
                  <a:pt x="478" y="356"/>
                </a:lnTo>
                <a:lnTo>
                  <a:pt x="478" y="355"/>
                </a:lnTo>
                <a:lnTo>
                  <a:pt x="481" y="355"/>
                </a:lnTo>
                <a:lnTo>
                  <a:pt x="482" y="355"/>
                </a:lnTo>
                <a:lnTo>
                  <a:pt x="483" y="355"/>
                </a:lnTo>
                <a:lnTo>
                  <a:pt x="485" y="355"/>
                </a:lnTo>
                <a:lnTo>
                  <a:pt x="483" y="355"/>
                </a:lnTo>
                <a:lnTo>
                  <a:pt x="482" y="355"/>
                </a:lnTo>
                <a:lnTo>
                  <a:pt x="483" y="355"/>
                </a:lnTo>
                <a:lnTo>
                  <a:pt x="485" y="353"/>
                </a:lnTo>
                <a:lnTo>
                  <a:pt x="486" y="353"/>
                </a:lnTo>
                <a:lnTo>
                  <a:pt x="487" y="352"/>
                </a:lnTo>
                <a:lnTo>
                  <a:pt x="487" y="351"/>
                </a:lnTo>
                <a:lnTo>
                  <a:pt x="489" y="351"/>
                </a:lnTo>
                <a:lnTo>
                  <a:pt x="490" y="351"/>
                </a:lnTo>
                <a:lnTo>
                  <a:pt x="490" y="349"/>
                </a:lnTo>
                <a:lnTo>
                  <a:pt x="490" y="348"/>
                </a:lnTo>
                <a:lnTo>
                  <a:pt x="490" y="347"/>
                </a:lnTo>
                <a:lnTo>
                  <a:pt x="491" y="347"/>
                </a:lnTo>
                <a:lnTo>
                  <a:pt x="493" y="345"/>
                </a:lnTo>
                <a:lnTo>
                  <a:pt x="494" y="344"/>
                </a:lnTo>
                <a:lnTo>
                  <a:pt x="493" y="343"/>
                </a:lnTo>
                <a:lnTo>
                  <a:pt x="495" y="341"/>
                </a:lnTo>
                <a:lnTo>
                  <a:pt x="497" y="341"/>
                </a:lnTo>
                <a:lnTo>
                  <a:pt x="498" y="340"/>
                </a:lnTo>
                <a:lnTo>
                  <a:pt x="498" y="339"/>
                </a:lnTo>
                <a:lnTo>
                  <a:pt x="498" y="338"/>
                </a:lnTo>
                <a:lnTo>
                  <a:pt x="499" y="338"/>
                </a:lnTo>
                <a:lnTo>
                  <a:pt x="499" y="336"/>
                </a:lnTo>
                <a:lnTo>
                  <a:pt x="499" y="335"/>
                </a:lnTo>
                <a:lnTo>
                  <a:pt x="500" y="335"/>
                </a:lnTo>
                <a:lnTo>
                  <a:pt x="500" y="334"/>
                </a:lnTo>
                <a:lnTo>
                  <a:pt x="499" y="334"/>
                </a:lnTo>
                <a:lnTo>
                  <a:pt x="499" y="331"/>
                </a:lnTo>
                <a:lnTo>
                  <a:pt x="500" y="331"/>
                </a:lnTo>
                <a:lnTo>
                  <a:pt x="500" y="330"/>
                </a:lnTo>
                <a:lnTo>
                  <a:pt x="500" y="328"/>
                </a:lnTo>
                <a:lnTo>
                  <a:pt x="502" y="327"/>
                </a:lnTo>
                <a:lnTo>
                  <a:pt x="503" y="327"/>
                </a:lnTo>
                <a:lnTo>
                  <a:pt x="506" y="326"/>
                </a:lnTo>
                <a:lnTo>
                  <a:pt x="506" y="324"/>
                </a:lnTo>
                <a:lnTo>
                  <a:pt x="506" y="323"/>
                </a:lnTo>
                <a:lnTo>
                  <a:pt x="506" y="322"/>
                </a:lnTo>
                <a:lnTo>
                  <a:pt x="506" y="319"/>
                </a:lnTo>
                <a:lnTo>
                  <a:pt x="506" y="318"/>
                </a:lnTo>
                <a:lnTo>
                  <a:pt x="506" y="315"/>
                </a:lnTo>
                <a:lnTo>
                  <a:pt x="506" y="314"/>
                </a:lnTo>
                <a:lnTo>
                  <a:pt x="507" y="314"/>
                </a:lnTo>
                <a:lnTo>
                  <a:pt x="508" y="313"/>
                </a:lnTo>
                <a:lnTo>
                  <a:pt x="508" y="311"/>
                </a:lnTo>
                <a:lnTo>
                  <a:pt x="508" y="310"/>
                </a:lnTo>
                <a:lnTo>
                  <a:pt x="508" y="309"/>
                </a:lnTo>
                <a:lnTo>
                  <a:pt x="508" y="305"/>
                </a:lnTo>
                <a:lnTo>
                  <a:pt x="508" y="304"/>
                </a:lnTo>
                <a:lnTo>
                  <a:pt x="508" y="302"/>
                </a:lnTo>
                <a:lnTo>
                  <a:pt x="508" y="301"/>
                </a:lnTo>
                <a:lnTo>
                  <a:pt x="508" y="300"/>
                </a:lnTo>
                <a:lnTo>
                  <a:pt x="508" y="298"/>
                </a:lnTo>
                <a:lnTo>
                  <a:pt x="510" y="298"/>
                </a:lnTo>
                <a:lnTo>
                  <a:pt x="510" y="297"/>
                </a:lnTo>
                <a:lnTo>
                  <a:pt x="508" y="296"/>
                </a:lnTo>
                <a:lnTo>
                  <a:pt x="510" y="296"/>
                </a:lnTo>
                <a:lnTo>
                  <a:pt x="510" y="294"/>
                </a:lnTo>
                <a:lnTo>
                  <a:pt x="508" y="293"/>
                </a:lnTo>
                <a:lnTo>
                  <a:pt x="507" y="293"/>
                </a:lnTo>
                <a:lnTo>
                  <a:pt x="506" y="292"/>
                </a:lnTo>
                <a:lnTo>
                  <a:pt x="507" y="290"/>
                </a:lnTo>
                <a:lnTo>
                  <a:pt x="507" y="292"/>
                </a:lnTo>
                <a:lnTo>
                  <a:pt x="507" y="290"/>
                </a:lnTo>
                <a:lnTo>
                  <a:pt x="508" y="290"/>
                </a:lnTo>
                <a:lnTo>
                  <a:pt x="508" y="289"/>
                </a:lnTo>
                <a:lnTo>
                  <a:pt x="508" y="288"/>
                </a:lnTo>
                <a:lnTo>
                  <a:pt x="507" y="288"/>
                </a:lnTo>
                <a:lnTo>
                  <a:pt x="507" y="287"/>
                </a:lnTo>
                <a:lnTo>
                  <a:pt x="507" y="285"/>
                </a:lnTo>
                <a:lnTo>
                  <a:pt x="508" y="287"/>
                </a:lnTo>
                <a:lnTo>
                  <a:pt x="510" y="287"/>
                </a:lnTo>
                <a:lnTo>
                  <a:pt x="511" y="288"/>
                </a:lnTo>
                <a:lnTo>
                  <a:pt x="511" y="287"/>
                </a:lnTo>
                <a:lnTo>
                  <a:pt x="511" y="285"/>
                </a:lnTo>
                <a:lnTo>
                  <a:pt x="510" y="284"/>
                </a:lnTo>
                <a:lnTo>
                  <a:pt x="510" y="283"/>
                </a:lnTo>
                <a:lnTo>
                  <a:pt x="511" y="283"/>
                </a:lnTo>
                <a:lnTo>
                  <a:pt x="510" y="283"/>
                </a:lnTo>
                <a:lnTo>
                  <a:pt x="508" y="283"/>
                </a:lnTo>
                <a:lnTo>
                  <a:pt x="508" y="281"/>
                </a:lnTo>
                <a:lnTo>
                  <a:pt x="508" y="280"/>
                </a:lnTo>
                <a:lnTo>
                  <a:pt x="510" y="280"/>
                </a:lnTo>
                <a:lnTo>
                  <a:pt x="508" y="279"/>
                </a:lnTo>
                <a:lnTo>
                  <a:pt x="508" y="280"/>
                </a:lnTo>
                <a:lnTo>
                  <a:pt x="508" y="281"/>
                </a:lnTo>
                <a:lnTo>
                  <a:pt x="507" y="281"/>
                </a:lnTo>
                <a:lnTo>
                  <a:pt x="506" y="283"/>
                </a:lnTo>
                <a:lnTo>
                  <a:pt x="504" y="283"/>
                </a:lnTo>
                <a:lnTo>
                  <a:pt x="504" y="281"/>
                </a:lnTo>
                <a:lnTo>
                  <a:pt x="506" y="281"/>
                </a:lnTo>
                <a:lnTo>
                  <a:pt x="506" y="283"/>
                </a:lnTo>
                <a:lnTo>
                  <a:pt x="506" y="281"/>
                </a:lnTo>
                <a:lnTo>
                  <a:pt x="507" y="281"/>
                </a:lnTo>
                <a:lnTo>
                  <a:pt x="507" y="280"/>
                </a:lnTo>
                <a:lnTo>
                  <a:pt x="507" y="279"/>
                </a:lnTo>
                <a:lnTo>
                  <a:pt x="508" y="279"/>
                </a:lnTo>
                <a:lnTo>
                  <a:pt x="510" y="279"/>
                </a:lnTo>
                <a:lnTo>
                  <a:pt x="510" y="277"/>
                </a:lnTo>
                <a:lnTo>
                  <a:pt x="510" y="276"/>
                </a:lnTo>
                <a:lnTo>
                  <a:pt x="508" y="275"/>
                </a:lnTo>
                <a:lnTo>
                  <a:pt x="510" y="275"/>
                </a:lnTo>
                <a:lnTo>
                  <a:pt x="511" y="275"/>
                </a:lnTo>
                <a:lnTo>
                  <a:pt x="511" y="276"/>
                </a:lnTo>
                <a:lnTo>
                  <a:pt x="512" y="277"/>
                </a:lnTo>
                <a:lnTo>
                  <a:pt x="512" y="276"/>
                </a:lnTo>
                <a:lnTo>
                  <a:pt x="512" y="275"/>
                </a:lnTo>
                <a:lnTo>
                  <a:pt x="511" y="275"/>
                </a:lnTo>
                <a:lnTo>
                  <a:pt x="511" y="273"/>
                </a:lnTo>
                <a:lnTo>
                  <a:pt x="512" y="273"/>
                </a:lnTo>
                <a:lnTo>
                  <a:pt x="514" y="273"/>
                </a:lnTo>
                <a:lnTo>
                  <a:pt x="514" y="276"/>
                </a:lnTo>
                <a:lnTo>
                  <a:pt x="514" y="277"/>
                </a:lnTo>
                <a:lnTo>
                  <a:pt x="515" y="277"/>
                </a:lnTo>
                <a:lnTo>
                  <a:pt x="515" y="276"/>
                </a:lnTo>
                <a:lnTo>
                  <a:pt x="516" y="277"/>
                </a:lnTo>
                <a:lnTo>
                  <a:pt x="517" y="277"/>
                </a:lnTo>
                <a:lnTo>
                  <a:pt x="517" y="276"/>
                </a:lnTo>
                <a:lnTo>
                  <a:pt x="516" y="276"/>
                </a:lnTo>
                <a:lnTo>
                  <a:pt x="516" y="275"/>
                </a:lnTo>
                <a:lnTo>
                  <a:pt x="517" y="276"/>
                </a:lnTo>
                <a:lnTo>
                  <a:pt x="517" y="275"/>
                </a:lnTo>
                <a:lnTo>
                  <a:pt x="517" y="273"/>
                </a:lnTo>
                <a:lnTo>
                  <a:pt x="516" y="273"/>
                </a:lnTo>
                <a:lnTo>
                  <a:pt x="516" y="272"/>
                </a:lnTo>
                <a:lnTo>
                  <a:pt x="517" y="272"/>
                </a:lnTo>
                <a:lnTo>
                  <a:pt x="517" y="271"/>
                </a:lnTo>
                <a:lnTo>
                  <a:pt x="517" y="269"/>
                </a:lnTo>
                <a:lnTo>
                  <a:pt x="519" y="269"/>
                </a:lnTo>
                <a:lnTo>
                  <a:pt x="519" y="271"/>
                </a:lnTo>
                <a:lnTo>
                  <a:pt x="520" y="271"/>
                </a:lnTo>
                <a:lnTo>
                  <a:pt x="521" y="269"/>
                </a:lnTo>
                <a:lnTo>
                  <a:pt x="523" y="269"/>
                </a:lnTo>
                <a:lnTo>
                  <a:pt x="524" y="269"/>
                </a:lnTo>
                <a:lnTo>
                  <a:pt x="524" y="271"/>
                </a:lnTo>
                <a:lnTo>
                  <a:pt x="524" y="272"/>
                </a:lnTo>
                <a:lnTo>
                  <a:pt x="524" y="271"/>
                </a:lnTo>
                <a:lnTo>
                  <a:pt x="525" y="271"/>
                </a:lnTo>
                <a:lnTo>
                  <a:pt x="527" y="271"/>
                </a:lnTo>
                <a:lnTo>
                  <a:pt x="528" y="271"/>
                </a:lnTo>
                <a:lnTo>
                  <a:pt x="529" y="271"/>
                </a:lnTo>
                <a:lnTo>
                  <a:pt x="528" y="271"/>
                </a:lnTo>
                <a:lnTo>
                  <a:pt x="527" y="271"/>
                </a:lnTo>
                <a:lnTo>
                  <a:pt x="527" y="269"/>
                </a:lnTo>
                <a:lnTo>
                  <a:pt x="528" y="269"/>
                </a:lnTo>
                <a:lnTo>
                  <a:pt x="529" y="269"/>
                </a:lnTo>
                <a:lnTo>
                  <a:pt x="531" y="269"/>
                </a:lnTo>
                <a:lnTo>
                  <a:pt x="531" y="271"/>
                </a:lnTo>
                <a:lnTo>
                  <a:pt x="532" y="271"/>
                </a:lnTo>
                <a:lnTo>
                  <a:pt x="533" y="271"/>
                </a:lnTo>
                <a:lnTo>
                  <a:pt x="535" y="269"/>
                </a:lnTo>
                <a:lnTo>
                  <a:pt x="536" y="269"/>
                </a:lnTo>
                <a:lnTo>
                  <a:pt x="536" y="268"/>
                </a:lnTo>
                <a:lnTo>
                  <a:pt x="536" y="267"/>
                </a:lnTo>
                <a:lnTo>
                  <a:pt x="537" y="266"/>
                </a:lnTo>
                <a:lnTo>
                  <a:pt x="537" y="264"/>
                </a:lnTo>
                <a:lnTo>
                  <a:pt x="538" y="264"/>
                </a:lnTo>
                <a:lnTo>
                  <a:pt x="540" y="264"/>
                </a:lnTo>
                <a:lnTo>
                  <a:pt x="540" y="263"/>
                </a:lnTo>
                <a:lnTo>
                  <a:pt x="541" y="263"/>
                </a:lnTo>
                <a:lnTo>
                  <a:pt x="542" y="262"/>
                </a:lnTo>
                <a:lnTo>
                  <a:pt x="542" y="260"/>
                </a:lnTo>
                <a:lnTo>
                  <a:pt x="544" y="260"/>
                </a:lnTo>
                <a:lnTo>
                  <a:pt x="544" y="259"/>
                </a:lnTo>
                <a:lnTo>
                  <a:pt x="545" y="259"/>
                </a:lnTo>
                <a:lnTo>
                  <a:pt x="546" y="259"/>
                </a:lnTo>
                <a:lnTo>
                  <a:pt x="546" y="258"/>
                </a:lnTo>
                <a:lnTo>
                  <a:pt x="548" y="256"/>
                </a:lnTo>
                <a:lnTo>
                  <a:pt x="549" y="256"/>
                </a:lnTo>
                <a:lnTo>
                  <a:pt x="550" y="256"/>
                </a:lnTo>
                <a:lnTo>
                  <a:pt x="552" y="256"/>
                </a:lnTo>
                <a:lnTo>
                  <a:pt x="552" y="255"/>
                </a:lnTo>
                <a:lnTo>
                  <a:pt x="553" y="255"/>
                </a:lnTo>
                <a:lnTo>
                  <a:pt x="553" y="254"/>
                </a:lnTo>
                <a:lnTo>
                  <a:pt x="554" y="254"/>
                </a:lnTo>
                <a:lnTo>
                  <a:pt x="554" y="255"/>
                </a:lnTo>
                <a:lnTo>
                  <a:pt x="553" y="255"/>
                </a:lnTo>
                <a:lnTo>
                  <a:pt x="553" y="256"/>
                </a:lnTo>
                <a:lnTo>
                  <a:pt x="554" y="256"/>
                </a:lnTo>
                <a:lnTo>
                  <a:pt x="554" y="255"/>
                </a:lnTo>
                <a:lnTo>
                  <a:pt x="555" y="255"/>
                </a:lnTo>
                <a:lnTo>
                  <a:pt x="555" y="254"/>
                </a:lnTo>
                <a:lnTo>
                  <a:pt x="557" y="254"/>
                </a:lnTo>
                <a:lnTo>
                  <a:pt x="557" y="252"/>
                </a:lnTo>
                <a:lnTo>
                  <a:pt x="558" y="252"/>
                </a:lnTo>
                <a:lnTo>
                  <a:pt x="558" y="251"/>
                </a:lnTo>
                <a:lnTo>
                  <a:pt x="559" y="251"/>
                </a:lnTo>
                <a:lnTo>
                  <a:pt x="561" y="250"/>
                </a:lnTo>
                <a:lnTo>
                  <a:pt x="562" y="250"/>
                </a:lnTo>
                <a:lnTo>
                  <a:pt x="563" y="250"/>
                </a:lnTo>
                <a:close/>
                <a:moveTo>
                  <a:pt x="656" y="243"/>
                </a:moveTo>
                <a:lnTo>
                  <a:pt x="655" y="243"/>
                </a:lnTo>
                <a:lnTo>
                  <a:pt x="655" y="242"/>
                </a:lnTo>
                <a:lnTo>
                  <a:pt x="656" y="242"/>
                </a:lnTo>
                <a:lnTo>
                  <a:pt x="656" y="243"/>
                </a:lnTo>
                <a:close/>
                <a:moveTo>
                  <a:pt x="565" y="241"/>
                </a:moveTo>
                <a:lnTo>
                  <a:pt x="563" y="241"/>
                </a:lnTo>
                <a:lnTo>
                  <a:pt x="562" y="241"/>
                </a:lnTo>
                <a:lnTo>
                  <a:pt x="563" y="241"/>
                </a:lnTo>
                <a:lnTo>
                  <a:pt x="565" y="239"/>
                </a:lnTo>
                <a:lnTo>
                  <a:pt x="565" y="241"/>
                </a:lnTo>
                <a:close/>
                <a:moveTo>
                  <a:pt x="663" y="237"/>
                </a:moveTo>
                <a:lnTo>
                  <a:pt x="663" y="238"/>
                </a:lnTo>
                <a:lnTo>
                  <a:pt x="663" y="239"/>
                </a:lnTo>
                <a:lnTo>
                  <a:pt x="661" y="239"/>
                </a:lnTo>
                <a:lnTo>
                  <a:pt x="660" y="239"/>
                </a:lnTo>
                <a:lnTo>
                  <a:pt x="660" y="241"/>
                </a:lnTo>
                <a:lnTo>
                  <a:pt x="659" y="239"/>
                </a:lnTo>
                <a:lnTo>
                  <a:pt x="659" y="238"/>
                </a:lnTo>
                <a:lnTo>
                  <a:pt x="660" y="238"/>
                </a:lnTo>
                <a:lnTo>
                  <a:pt x="660" y="237"/>
                </a:lnTo>
                <a:lnTo>
                  <a:pt x="661" y="237"/>
                </a:lnTo>
                <a:lnTo>
                  <a:pt x="663" y="237"/>
                </a:lnTo>
                <a:close/>
                <a:moveTo>
                  <a:pt x="521" y="234"/>
                </a:moveTo>
                <a:lnTo>
                  <a:pt x="520" y="234"/>
                </a:lnTo>
                <a:lnTo>
                  <a:pt x="520" y="233"/>
                </a:lnTo>
                <a:lnTo>
                  <a:pt x="521" y="233"/>
                </a:lnTo>
                <a:lnTo>
                  <a:pt x="521" y="234"/>
                </a:lnTo>
                <a:close/>
                <a:moveTo>
                  <a:pt x="523" y="232"/>
                </a:moveTo>
                <a:lnTo>
                  <a:pt x="523" y="233"/>
                </a:lnTo>
                <a:lnTo>
                  <a:pt x="523" y="234"/>
                </a:lnTo>
                <a:lnTo>
                  <a:pt x="521" y="233"/>
                </a:lnTo>
                <a:lnTo>
                  <a:pt x="521" y="232"/>
                </a:lnTo>
                <a:lnTo>
                  <a:pt x="523" y="232"/>
                </a:lnTo>
                <a:close/>
                <a:moveTo>
                  <a:pt x="668" y="230"/>
                </a:moveTo>
                <a:lnTo>
                  <a:pt x="668" y="232"/>
                </a:lnTo>
                <a:lnTo>
                  <a:pt x="667" y="232"/>
                </a:lnTo>
                <a:lnTo>
                  <a:pt x="667" y="233"/>
                </a:lnTo>
                <a:lnTo>
                  <a:pt x="665" y="234"/>
                </a:lnTo>
                <a:lnTo>
                  <a:pt x="664" y="234"/>
                </a:lnTo>
                <a:lnTo>
                  <a:pt x="664" y="235"/>
                </a:lnTo>
                <a:lnTo>
                  <a:pt x="663" y="235"/>
                </a:lnTo>
                <a:lnTo>
                  <a:pt x="661" y="234"/>
                </a:lnTo>
                <a:lnTo>
                  <a:pt x="661" y="233"/>
                </a:lnTo>
                <a:lnTo>
                  <a:pt x="663" y="233"/>
                </a:lnTo>
                <a:lnTo>
                  <a:pt x="664" y="233"/>
                </a:lnTo>
                <a:lnTo>
                  <a:pt x="663" y="232"/>
                </a:lnTo>
                <a:lnTo>
                  <a:pt x="665" y="232"/>
                </a:lnTo>
                <a:lnTo>
                  <a:pt x="665" y="230"/>
                </a:lnTo>
                <a:lnTo>
                  <a:pt x="665" y="229"/>
                </a:lnTo>
                <a:lnTo>
                  <a:pt x="665" y="230"/>
                </a:lnTo>
                <a:lnTo>
                  <a:pt x="667" y="230"/>
                </a:lnTo>
                <a:lnTo>
                  <a:pt x="668" y="229"/>
                </a:lnTo>
                <a:lnTo>
                  <a:pt x="668" y="230"/>
                </a:lnTo>
                <a:close/>
                <a:moveTo>
                  <a:pt x="553" y="229"/>
                </a:moveTo>
                <a:lnTo>
                  <a:pt x="553" y="228"/>
                </a:lnTo>
                <a:lnTo>
                  <a:pt x="553" y="229"/>
                </a:lnTo>
                <a:close/>
                <a:moveTo>
                  <a:pt x="669" y="229"/>
                </a:moveTo>
                <a:lnTo>
                  <a:pt x="669" y="228"/>
                </a:lnTo>
                <a:lnTo>
                  <a:pt x="669" y="226"/>
                </a:lnTo>
                <a:lnTo>
                  <a:pt x="672" y="226"/>
                </a:lnTo>
                <a:lnTo>
                  <a:pt x="672" y="228"/>
                </a:lnTo>
                <a:lnTo>
                  <a:pt x="671" y="228"/>
                </a:lnTo>
                <a:lnTo>
                  <a:pt x="672" y="228"/>
                </a:lnTo>
                <a:lnTo>
                  <a:pt x="672" y="229"/>
                </a:lnTo>
                <a:lnTo>
                  <a:pt x="671" y="229"/>
                </a:lnTo>
                <a:lnTo>
                  <a:pt x="669" y="229"/>
                </a:lnTo>
                <a:close/>
                <a:moveTo>
                  <a:pt x="524" y="225"/>
                </a:moveTo>
                <a:lnTo>
                  <a:pt x="525" y="225"/>
                </a:lnTo>
                <a:lnTo>
                  <a:pt x="524" y="225"/>
                </a:lnTo>
                <a:close/>
                <a:moveTo>
                  <a:pt x="680" y="224"/>
                </a:moveTo>
                <a:lnTo>
                  <a:pt x="679" y="224"/>
                </a:lnTo>
                <a:lnTo>
                  <a:pt x="677" y="224"/>
                </a:lnTo>
                <a:lnTo>
                  <a:pt x="677" y="222"/>
                </a:lnTo>
                <a:lnTo>
                  <a:pt x="679" y="222"/>
                </a:lnTo>
                <a:lnTo>
                  <a:pt x="679" y="221"/>
                </a:lnTo>
                <a:lnTo>
                  <a:pt x="680" y="222"/>
                </a:lnTo>
                <a:lnTo>
                  <a:pt x="680" y="224"/>
                </a:lnTo>
                <a:close/>
                <a:moveTo>
                  <a:pt x="681" y="221"/>
                </a:moveTo>
                <a:lnTo>
                  <a:pt x="680" y="221"/>
                </a:lnTo>
                <a:lnTo>
                  <a:pt x="681" y="221"/>
                </a:lnTo>
                <a:close/>
                <a:moveTo>
                  <a:pt x="677" y="220"/>
                </a:moveTo>
                <a:lnTo>
                  <a:pt x="677" y="221"/>
                </a:lnTo>
                <a:lnTo>
                  <a:pt x="677" y="222"/>
                </a:lnTo>
                <a:lnTo>
                  <a:pt x="676" y="221"/>
                </a:lnTo>
                <a:lnTo>
                  <a:pt x="676" y="222"/>
                </a:lnTo>
                <a:lnTo>
                  <a:pt x="676" y="221"/>
                </a:lnTo>
                <a:lnTo>
                  <a:pt x="676" y="220"/>
                </a:lnTo>
                <a:lnTo>
                  <a:pt x="676" y="221"/>
                </a:lnTo>
                <a:lnTo>
                  <a:pt x="677" y="221"/>
                </a:lnTo>
                <a:lnTo>
                  <a:pt x="677" y="220"/>
                </a:lnTo>
                <a:lnTo>
                  <a:pt x="676" y="220"/>
                </a:lnTo>
                <a:lnTo>
                  <a:pt x="677" y="220"/>
                </a:lnTo>
                <a:close/>
                <a:moveTo>
                  <a:pt x="681" y="220"/>
                </a:moveTo>
                <a:lnTo>
                  <a:pt x="682" y="220"/>
                </a:lnTo>
                <a:lnTo>
                  <a:pt x="681" y="220"/>
                </a:lnTo>
                <a:close/>
                <a:moveTo>
                  <a:pt x="529" y="220"/>
                </a:moveTo>
                <a:lnTo>
                  <a:pt x="528" y="220"/>
                </a:lnTo>
                <a:lnTo>
                  <a:pt x="529" y="220"/>
                </a:lnTo>
                <a:close/>
                <a:moveTo>
                  <a:pt x="679" y="218"/>
                </a:moveTo>
                <a:lnTo>
                  <a:pt x="677" y="218"/>
                </a:lnTo>
                <a:lnTo>
                  <a:pt x="679" y="218"/>
                </a:lnTo>
                <a:close/>
                <a:moveTo>
                  <a:pt x="677" y="218"/>
                </a:moveTo>
                <a:lnTo>
                  <a:pt x="677" y="217"/>
                </a:lnTo>
                <a:lnTo>
                  <a:pt x="677" y="218"/>
                </a:lnTo>
                <a:close/>
                <a:moveTo>
                  <a:pt x="679" y="217"/>
                </a:moveTo>
                <a:lnTo>
                  <a:pt x="680" y="217"/>
                </a:lnTo>
                <a:lnTo>
                  <a:pt x="679" y="217"/>
                </a:lnTo>
                <a:close/>
                <a:moveTo>
                  <a:pt x="529" y="218"/>
                </a:moveTo>
                <a:lnTo>
                  <a:pt x="528" y="218"/>
                </a:lnTo>
                <a:lnTo>
                  <a:pt x="528" y="217"/>
                </a:lnTo>
                <a:lnTo>
                  <a:pt x="529" y="217"/>
                </a:lnTo>
                <a:lnTo>
                  <a:pt x="529" y="218"/>
                </a:lnTo>
                <a:close/>
                <a:moveTo>
                  <a:pt x="679" y="217"/>
                </a:moveTo>
                <a:lnTo>
                  <a:pt x="677" y="217"/>
                </a:lnTo>
                <a:lnTo>
                  <a:pt x="677" y="216"/>
                </a:lnTo>
                <a:lnTo>
                  <a:pt x="679" y="217"/>
                </a:lnTo>
                <a:close/>
                <a:moveTo>
                  <a:pt x="667" y="218"/>
                </a:moveTo>
                <a:lnTo>
                  <a:pt x="665" y="218"/>
                </a:lnTo>
                <a:lnTo>
                  <a:pt x="664" y="218"/>
                </a:lnTo>
                <a:lnTo>
                  <a:pt x="664" y="217"/>
                </a:lnTo>
                <a:lnTo>
                  <a:pt x="664" y="216"/>
                </a:lnTo>
                <a:lnTo>
                  <a:pt x="665" y="217"/>
                </a:lnTo>
                <a:lnTo>
                  <a:pt x="667" y="218"/>
                </a:lnTo>
                <a:close/>
                <a:moveTo>
                  <a:pt x="680" y="216"/>
                </a:moveTo>
                <a:lnTo>
                  <a:pt x="679" y="216"/>
                </a:lnTo>
                <a:lnTo>
                  <a:pt x="680" y="216"/>
                </a:lnTo>
                <a:close/>
                <a:moveTo>
                  <a:pt x="552" y="215"/>
                </a:moveTo>
                <a:lnTo>
                  <a:pt x="552" y="216"/>
                </a:lnTo>
                <a:lnTo>
                  <a:pt x="553" y="216"/>
                </a:lnTo>
                <a:lnTo>
                  <a:pt x="552" y="217"/>
                </a:lnTo>
                <a:lnTo>
                  <a:pt x="553" y="218"/>
                </a:lnTo>
                <a:lnTo>
                  <a:pt x="552" y="218"/>
                </a:lnTo>
                <a:lnTo>
                  <a:pt x="552" y="217"/>
                </a:lnTo>
                <a:lnTo>
                  <a:pt x="552" y="218"/>
                </a:lnTo>
                <a:lnTo>
                  <a:pt x="550" y="218"/>
                </a:lnTo>
                <a:lnTo>
                  <a:pt x="550" y="220"/>
                </a:lnTo>
                <a:lnTo>
                  <a:pt x="549" y="221"/>
                </a:lnTo>
                <a:lnTo>
                  <a:pt x="549" y="222"/>
                </a:lnTo>
                <a:lnTo>
                  <a:pt x="549" y="224"/>
                </a:lnTo>
                <a:lnTo>
                  <a:pt x="548" y="224"/>
                </a:lnTo>
                <a:lnTo>
                  <a:pt x="546" y="225"/>
                </a:lnTo>
                <a:lnTo>
                  <a:pt x="546" y="226"/>
                </a:lnTo>
                <a:lnTo>
                  <a:pt x="546" y="228"/>
                </a:lnTo>
                <a:lnTo>
                  <a:pt x="545" y="228"/>
                </a:lnTo>
                <a:lnTo>
                  <a:pt x="544" y="228"/>
                </a:lnTo>
                <a:lnTo>
                  <a:pt x="544" y="226"/>
                </a:lnTo>
                <a:lnTo>
                  <a:pt x="544" y="225"/>
                </a:lnTo>
                <a:lnTo>
                  <a:pt x="544" y="224"/>
                </a:lnTo>
                <a:lnTo>
                  <a:pt x="544" y="222"/>
                </a:lnTo>
                <a:lnTo>
                  <a:pt x="542" y="222"/>
                </a:lnTo>
                <a:lnTo>
                  <a:pt x="544" y="222"/>
                </a:lnTo>
                <a:lnTo>
                  <a:pt x="544" y="221"/>
                </a:lnTo>
                <a:lnTo>
                  <a:pt x="542" y="221"/>
                </a:lnTo>
                <a:lnTo>
                  <a:pt x="542" y="220"/>
                </a:lnTo>
                <a:lnTo>
                  <a:pt x="542" y="218"/>
                </a:lnTo>
                <a:lnTo>
                  <a:pt x="544" y="217"/>
                </a:lnTo>
                <a:lnTo>
                  <a:pt x="545" y="217"/>
                </a:lnTo>
                <a:lnTo>
                  <a:pt x="546" y="217"/>
                </a:lnTo>
                <a:lnTo>
                  <a:pt x="548" y="217"/>
                </a:lnTo>
                <a:lnTo>
                  <a:pt x="548" y="216"/>
                </a:lnTo>
                <a:lnTo>
                  <a:pt x="549" y="216"/>
                </a:lnTo>
                <a:lnTo>
                  <a:pt x="550" y="216"/>
                </a:lnTo>
                <a:lnTo>
                  <a:pt x="552" y="215"/>
                </a:lnTo>
                <a:close/>
                <a:moveTo>
                  <a:pt x="682" y="215"/>
                </a:moveTo>
                <a:lnTo>
                  <a:pt x="681" y="215"/>
                </a:lnTo>
                <a:lnTo>
                  <a:pt x="682" y="215"/>
                </a:lnTo>
                <a:close/>
                <a:moveTo>
                  <a:pt x="680" y="213"/>
                </a:moveTo>
                <a:lnTo>
                  <a:pt x="679" y="213"/>
                </a:lnTo>
                <a:lnTo>
                  <a:pt x="680" y="213"/>
                </a:lnTo>
                <a:close/>
                <a:moveTo>
                  <a:pt x="680" y="213"/>
                </a:moveTo>
                <a:lnTo>
                  <a:pt x="680" y="212"/>
                </a:lnTo>
                <a:lnTo>
                  <a:pt x="680" y="213"/>
                </a:lnTo>
                <a:close/>
                <a:moveTo>
                  <a:pt x="537" y="212"/>
                </a:moveTo>
                <a:lnTo>
                  <a:pt x="538" y="213"/>
                </a:lnTo>
                <a:lnTo>
                  <a:pt x="540" y="213"/>
                </a:lnTo>
                <a:lnTo>
                  <a:pt x="540" y="215"/>
                </a:lnTo>
                <a:lnTo>
                  <a:pt x="538" y="216"/>
                </a:lnTo>
                <a:lnTo>
                  <a:pt x="538" y="217"/>
                </a:lnTo>
                <a:lnTo>
                  <a:pt x="537" y="217"/>
                </a:lnTo>
                <a:lnTo>
                  <a:pt x="536" y="217"/>
                </a:lnTo>
                <a:lnTo>
                  <a:pt x="536" y="216"/>
                </a:lnTo>
                <a:lnTo>
                  <a:pt x="535" y="216"/>
                </a:lnTo>
                <a:lnTo>
                  <a:pt x="536" y="216"/>
                </a:lnTo>
                <a:lnTo>
                  <a:pt x="536" y="215"/>
                </a:lnTo>
                <a:lnTo>
                  <a:pt x="535" y="215"/>
                </a:lnTo>
                <a:lnTo>
                  <a:pt x="535" y="213"/>
                </a:lnTo>
                <a:lnTo>
                  <a:pt x="536" y="213"/>
                </a:lnTo>
                <a:lnTo>
                  <a:pt x="536" y="212"/>
                </a:lnTo>
                <a:lnTo>
                  <a:pt x="537" y="212"/>
                </a:lnTo>
                <a:close/>
                <a:moveTo>
                  <a:pt x="533" y="211"/>
                </a:moveTo>
                <a:lnTo>
                  <a:pt x="533" y="212"/>
                </a:lnTo>
                <a:lnTo>
                  <a:pt x="531" y="212"/>
                </a:lnTo>
                <a:lnTo>
                  <a:pt x="531" y="211"/>
                </a:lnTo>
                <a:lnTo>
                  <a:pt x="532" y="211"/>
                </a:lnTo>
                <a:lnTo>
                  <a:pt x="533" y="211"/>
                </a:lnTo>
                <a:close/>
                <a:moveTo>
                  <a:pt x="558" y="208"/>
                </a:moveTo>
                <a:lnTo>
                  <a:pt x="557" y="208"/>
                </a:lnTo>
                <a:lnTo>
                  <a:pt x="558" y="208"/>
                </a:lnTo>
                <a:lnTo>
                  <a:pt x="558" y="207"/>
                </a:lnTo>
                <a:lnTo>
                  <a:pt x="558" y="208"/>
                </a:lnTo>
                <a:close/>
                <a:moveTo>
                  <a:pt x="554" y="209"/>
                </a:moveTo>
                <a:lnTo>
                  <a:pt x="553" y="209"/>
                </a:lnTo>
                <a:lnTo>
                  <a:pt x="554" y="208"/>
                </a:lnTo>
                <a:lnTo>
                  <a:pt x="554" y="207"/>
                </a:lnTo>
                <a:lnTo>
                  <a:pt x="554" y="209"/>
                </a:lnTo>
                <a:close/>
                <a:moveTo>
                  <a:pt x="549" y="204"/>
                </a:moveTo>
                <a:lnTo>
                  <a:pt x="548" y="204"/>
                </a:lnTo>
                <a:lnTo>
                  <a:pt x="549" y="204"/>
                </a:lnTo>
                <a:close/>
                <a:moveTo>
                  <a:pt x="595" y="204"/>
                </a:moveTo>
                <a:lnTo>
                  <a:pt x="595" y="203"/>
                </a:lnTo>
                <a:lnTo>
                  <a:pt x="595" y="204"/>
                </a:lnTo>
                <a:close/>
                <a:moveTo>
                  <a:pt x="705" y="207"/>
                </a:moveTo>
                <a:lnTo>
                  <a:pt x="702" y="207"/>
                </a:lnTo>
                <a:lnTo>
                  <a:pt x="703" y="205"/>
                </a:lnTo>
                <a:lnTo>
                  <a:pt x="703" y="204"/>
                </a:lnTo>
                <a:lnTo>
                  <a:pt x="702" y="204"/>
                </a:lnTo>
                <a:lnTo>
                  <a:pt x="702" y="203"/>
                </a:lnTo>
                <a:lnTo>
                  <a:pt x="703" y="203"/>
                </a:lnTo>
                <a:lnTo>
                  <a:pt x="703" y="201"/>
                </a:lnTo>
                <a:lnTo>
                  <a:pt x="705" y="201"/>
                </a:lnTo>
                <a:lnTo>
                  <a:pt x="706" y="201"/>
                </a:lnTo>
                <a:lnTo>
                  <a:pt x="707" y="201"/>
                </a:lnTo>
                <a:lnTo>
                  <a:pt x="707" y="203"/>
                </a:lnTo>
                <a:lnTo>
                  <a:pt x="707" y="204"/>
                </a:lnTo>
                <a:lnTo>
                  <a:pt x="706" y="205"/>
                </a:lnTo>
                <a:lnTo>
                  <a:pt x="706" y="207"/>
                </a:lnTo>
                <a:lnTo>
                  <a:pt x="705" y="207"/>
                </a:lnTo>
                <a:close/>
                <a:moveTo>
                  <a:pt x="699" y="201"/>
                </a:moveTo>
                <a:lnTo>
                  <a:pt x="698" y="201"/>
                </a:lnTo>
                <a:lnTo>
                  <a:pt x="698" y="200"/>
                </a:lnTo>
                <a:lnTo>
                  <a:pt x="699" y="200"/>
                </a:lnTo>
                <a:lnTo>
                  <a:pt x="699" y="201"/>
                </a:lnTo>
                <a:close/>
                <a:moveTo>
                  <a:pt x="561" y="200"/>
                </a:moveTo>
                <a:lnTo>
                  <a:pt x="561" y="201"/>
                </a:lnTo>
                <a:lnTo>
                  <a:pt x="561" y="203"/>
                </a:lnTo>
                <a:lnTo>
                  <a:pt x="559" y="203"/>
                </a:lnTo>
                <a:lnTo>
                  <a:pt x="559" y="204"/>
                </a:lnTo>
                <a:lnTo>
                  <a:pt x="558" y="204"/>
                </a:lnTo>
                <a:lnTo>
                  <a:pt x="558" y="205"/>
                </a:lnTo>
                <a:lnTo>
                  <a:pt x="557" y="207"/>
                </a:lnTo>
                <a:lnTo>
                  <a:pt x="555" y="207"/>
                </a:lnTo>
                <a:lnTo>
                  <a:pt x="554" y="205"/>
                </a:lnTo>
                <a:lnTo>
                  <a:pt x="554" y="204"/>
                </a:lnTo>
                <a:lnTo>
                  <a:pt x="554" y="203"/>
                </a:lnTo>
                <a:lnTo>
                  <a:pt x="553" y="203"/>
                </a:lnTo>
                <a:lnTo>
                  <a:pt x="554" y="201"/>
                </a:lnTo>
                <a:lnTo>
                  <a:pt x="554" y="200"/>
                </a:lnTo>
                <a:lnTo>
                  <a:pt x="555" y="200"/>
                </a:lnTo>
                <a:lnTo>
                  <a:pt x="557" y="200"/>
                </a:lnTo>
                <a:lnTo>
                  <a:pt x="558" y="200"/>
                </a:lnTo>
                <a:lnTo>
                  <a:pt x="558" y="201"/>
                </a:lnTo>
                <a:lnTo>
                  <a:pt x="559" y="200"/>
                </a:lnTo>
                <a:lnTo>
                  <a:pt x="561" y="200"/>
                </a:lnTo>
                <a:close/>
                <a:moveTo>
                  <a:pt x="675" y="200"/>
                </a:moveTo>
                <a:lnTo>
                  <a:pt x="673" y="200"/>
                </a:lnTo>
                <a:lnTo>
                  <a:pt x="675" y="199"/>
                </a:lnTo>
                <a:lnTo>
                  <a:pt x="675" y="200"/>
                </a:lnTo>
                <a:close/>
                <a:moveTo>
                  <a:pt x="562" y="199"/>
                </a:moveTo>
                <a:lnTo>
                  <a:pt x="562" y="197"/>
                </a:lnTo>
                <a:lnTo>
                  <a:pt x="562" y="199"/>
                </a:lnTo>
                <a:close/>
                <a:moveTo>
                  <a:pt x="554" y="199"/>
                </a:moveTo>
                <a:lnTo>
                  <a:pt x="553" y="197"/>
                </a:lnTo>
                <a:lnTo>
                  <a:pt x="553" y="196"/>
                </a:lnTo>
                <a:lnTo>
                  <a:pt x="554" y="196"/>
                </a:lnTo>
                <a:lnTo>
                  <a:pt x="554" y="197"/>
                </a:lnTo>
                <a:lnTo>
                  <a:pt x="554" y="199"/>
                </a:lnTo>
                <a:close/>
                <a:moveTo>
                  <a:pt x="567" y="194"/>
                </a:moveTo>
                <a:lnTo>
                  <a:pt x="567" y="195"/>
                </a:lnTo>
                <a:lnTo>
                  <a:pt x="567" y="196"/>
                </a:lnTo>
                <a:lnTo>
                  <a:pt x="566" y="196"/>
                </a:lnTo>
                <a:lnTo>
                  <a:pt x="563" y="196"/>
                </a:lnTo>
                <a:lnTo>
                  <a:pt x="563" y="195"/>
                </a:lnTo>
                <a:lnTo>
                  <a:pt x="563" y="194"/>
                </a:lnTo>
                <a:lnTo>
                  <a:pt x="565" y="194"/>
                </a:lnTo>
                <a:lnTo>
                  <a:pt x="566" y="194"/>
                </a:lnTo>
                <a:lnTo>
                  <a:pt x="567" y="194"/>
                </a:lnTo>
                <a:close/>
                <a:moveTo>
                  <a:pt x="558" y="192"/>
                </a:moveTo>
                <a:lnTo>
                  <a:pt x="557" y="191"/>
                </a:lnTo>
                <a:lnTo>
                  <a:pt x="558" y="190"/>
                </a:lnTo>
                <a:lnTo>
                  <a:pt x="559" y="190"/>
                </a:lnTo>
                <a:lnTo>
                  <a:pt x="559" y="191"/>
                </a:lnTo>
                <a:lnTo>
                  <a:pt x="558" y="192"/>
                </a:lnTo>
                <a:close/>
                <a:moveTo>
                  <a:pt x="550" y="190"/>
                </a:moveTo>
                <a:lnTo>
                  <a:pt x="550" y="191"/>
                </a:lnTo>
                <a:lnTo>
                  <a:pt x="552" y="191"/>
                </a:lnTo>
                <a:lnTo>
                  <a:pt x="552" y="192"/>
                </a:lnTo>
                <a:lnTo>
                  <a:pt x="550" y="192"/>
                </a:lnTo>
                <a:lnTo>
                  <a:pt x="550" y="194"/>
                </a:lnTo>
                <a:lnTo>
                  <a:pt x="549" y="194"/>
                </a:lnTo>
                <a:lnTo>
                  <a:pt x="549" y="195"/>
                </a:lnTo>
                <a:lnTo>
                  <a:pt x="549" y="196"/>
                </a:lnTo>
                <a:lnTo>
                  <a:pt x="549" y="197"/>
                </a:lnTo>
                <a:lnTo>
                  <a:pt x="549" y="199"/>
                </a:lnTo>
                <a:lnTo>
                  <a:pt x="548" y="200"/>
                </a:lnTo>
                <a:lnTo>
                  <a:pt x="546" y="200"/>
                </a:lnTo>
                <a:lnTo>
                  <a:pt x="545" y="201"/>
                </a:lnTo>
                <a:lnTo>
                  <a:pt x="545" y="200"/>
                </a:lnTo>
                <a:lnTo>
                  <a:pt x="546" y="199"/>
                </a:lnTo>
                <a:lnTo>
                  <a:pt x="546" y="197"/>
                </a:lnTo>
                <a:lnTo>
                  <a:pt x="546" y="196"/>
                </a:lnTo>
                <a:lnTo>
                  <a:pt x="546" y="195"/>
                </a:lnTo>
                <a:lnTo>
                  <a:pt x="548" y="195"/>
                </a:lnTo>
                <a:lnTo>
                  <a:pt x="548" y="194"/>
                </a:lnTo>
                <a:lnTo>
                  <a:pt x="548" y="192"/>
                </a:lnTo>
                <a:lnTo>
                  <a:pt x="549" y="192"/>
                </a:lnTo>
                <a:lnTo>
                  <a:pt x="549" y="191"/>
                </a:lnTo>
                <a:lnTo>
                  <a:pt x="548" y="191"/>
                </a:lnTo>
                <a:lnTo>
                  <a:pt x="548" y="190"/>
                </a:lnTo>
                <a:lnTo>
                  <a:pt x="550" y="190"/>
                </a:lnTo>
                <a:close/>
                <a:moveTo>
                  <a:pt x="542" y="190"/>
                </a:moveTo>
                <a:lnTo>
                  <a:pt x="541" y="190"/>
                </a:lnTo>
                <a:lnTo>
                  <a:pt x="541" y="188"/>
                </a:lnTo>
                <a:lnTo>
                  <a:pt x="542" y="190"/>
                </a:lnTo>
                <a:close/>
                <a:moveTo>
                  <a:pt x="685" y="182"/>
                </a:moveTo>
                <a:lnTo>
                  <a:pt x="686" y="183"/>
                </a:lnTo>
                <a:lnTo>
                  <a:pt x="689" y="184"/>
                </a:lnTo>
                <a:lnTo>
                  <a:pt x="689" y="186"/>
                </a:lnTo>
                <a:lnTo>
                  <a:pt x="690" y="187"/>
                </a:lnTo>
                <a:lnTo>
                  <a:pt x="690" y="188"/>
                </a:lnTo>
                <a:lnTo>
                  <a:pt x="690" y="190"/>
                </a:lnTo>
                <a:lnTo>
                  <a:pt x="690" y="191"/>
                </a:lnTo>
                <a:lnTo>
                  <a:pt x="690" y="192"/>
                </a:lnTo>
                <a:lnTo>
                  <a:pt x="690" y="194"/>
                </a:lnTo>
                <a:lnTo>
                  <a:pt x="692" y="194"/>
                </a:lnTo>
                <a:lnTo>
                  <a:pt x="692" y="195"/>
                </a:lnTo>
                <a:lnTo>
                  <a:pt x="692" y="196"/>
                </a:lnTo>
                <a:lnTo>
                  <a:pt x="692" y="197"/>
                </a:lnTo>
                <a:lnTo>
                  <a:pt x="693" y="199"/>
                </a:lnTo>
                <a:lnTo>
                  <a:pt x="693" y="200"/>
                </a:lnTo>
                <a:lnTo>
                  <a:pt x="693" y="201"/>
                </a:lnTo>
                <a:lnTo>
                  <a:pt x="693" y="203"/>
                </a:lnTo>
                <a:lnTo>
                  <a:pt x="694" y="204"/>
                </a:lnTo>
                <a:lnTo>
                  <a:pt x="694" y="205"/>
                </a:lnTo>
                <a:lnTo>
                  <a:pt x="696" y="207"/>
                </a:lnTo>
                <a:lnTo>
                  <a:pt x="697" y="208"/>
                </a:lnTo>
                <a:lnTo>
                  <a:pt x="698" y="209"/>
                </a:lnTo>
                <a:lnTo>
                  <a:pt x="699" y="209"/>
                </a:lnTo>
                <a:lnTo>
                  <a:pt x="699" y="211"/>
                </a:lnTo>
                <a:lnTo>
                  <a:pt x="701" y="211"/>
                </a:lnTo>
                <a:lnTo>
                  <a:pt x="701" y="212"/>
                </a:lnTo>
                <a:lnTo>
                  <a:pt x="702" y="212"/>
                </a:lnTo>
                <a:lnTo>
                  <a:pt x="702" y="213"/>
                </a:lnTo>
                <a:lnTo>
                  <a:pt x="702" y="215"/>
                </a:lnTo>
                <a:lnTo>
                  <a:pt x="702" y="216"/>
                </a:lnTo>
                <a:lnTo>
                  <a:pt x="701" y="216"/>
                </a:lnTo>
                <a:lnTo>
                  <a:pt x="699" y="216"/>
                </a:lnTo>
                <a:lnTo>
                  <a:pt x="698" y="217"/>
                </a:lnTo>
                <a:lnTo>
                  <a:pt x="694" y="217"/>
                </a:lnTo>
                <a:lnTo>
                  <a:pt x="696" y="217"/>
                </a:lnTo>
                <a:lnTo>
                  <a:pt x="694" y="216"/>
                </a:lnTo>
                <a:lnTo>
                  <a:pt x="694" y="217"/>
                </a:lnTo>
                <a:lnTo>
                  <a:pt x="694" y="216"/>
                </a:lnTo>
                <a:lnTo>
                  <a:pt x="693" y="216"/>
                </a:lnTo>
                <a:lnTo>
                  <a:pt x="692" y="216"/>
                </a:lnTo>
                <a:lnTo>
                  <a:pt x="689" y="216"/>
                </a:lnTo>
                <a:lnTo>
                  <a:pt x="688" y="216"/>
                </a:lnTo>
                <a:lnTo>
                  <a:pt x="688" y="217"/>
                </a:lnTo>
                <a:lnTo>
                  <a:pt x="688" y="218"/>
                </a:lnTo>
                <a:lnTo>
                  <a:pt x="686" y="218"/>
                </a:lnTo>
                <a:lnTo>
                  <a:pt x="685" y="220"/>
                </a:lnTo>
                <a:lnTo>
                  <a:pt x="684" y="220"/>
                </a:lnTo>
                <a:lnTo>
                  <a:pt x="682" y="220"/>
                </a:lnTo>
                <a:lnTo>
                  <a:pt x="682" y="218"/>
                </a:lnTo>
                <a:lnTo>
                  <a:pt x="682" y="217"/>
                </a:lnTo>
                <a:lnTo>
                  <a:pt x="681" y="217"/>
                </a:lnTo>
                <a:lnTo>
                  <a:pt x="682" y="216"/>
                </a:lnTo>
                <a:lnTo>
                  <a:pt x="684" y="216"/>
                </a:lnTo>
                <a:lnTo>
                  <a:pt x="684" y="215"/>
                </a:lnTo>
                <a:lnTo>
                  <a:pt x="685" y="216"/>
                </a:lnTo>
                <a:lnTo>
                  <a:pt x="685" y="215"/>
                </a:lnTo>
                <a:lnTo>
                  <a:pt x="684" y="215"/>
                </a:lnTo>
                <a:lnTo>
                  <a:pt x="685" y="213"/>
                </a:lnTo>
                <a:lnTo>
                  <a:pt x="684" y="213"/>
                </a:lnTo>
                <a:lnTo>
                  <a:pt x="682" y="213"/>
                </a:lnTo>
                <a:lnTo>
                  <a:pt x="681" y="212"/>
                </a:lnTo>
                <a:lnTo>
                  <a:pt x="681" y="211"/>
                </a:lnTo>
                <a:lnTo>
                  <a:pt x="680" y="208"/>
                </a:lnTo>
                <a:lnTo>
                  <a:pt x="680" y="207"/>
                </a:lnTo>
                <a:lnTo>
                  <a:pt x="679" y="207"/>
                </a:lnTo>
                <a:lnTo>
                  <a:pt x="679" y="205"/>
                </a:lnTo>
                <a:lnTo>
                  <a:pt x="679" y="204"/>
                </a:lnTo>
                <a:lnTo>
                  <a:pt x="677" y="204"/>
                </a:lnTo>
                <a:lnTo>
                  <a:pt x="677" y="201"/>
                </a:lnTo>
                <a:lnTo>
                  <a:pt x="676" y="201"/>
                </a:lnTo>
                <a:lnTo>
                  <a:pt x="675" y="200"/>
                </a:lnTo>
                <a:lnTo>
                  <a:pt x="675" y="199"/>
                </a:lnTo>
                <a:lnTo>
                  <a:pt x="676" y="197"/>
                </a:lnTo>
                <a:lnTo>
                  <a:pt x="676" y="196"/>
                </a:lnTo>
                <a:lnTo>
                  <a:pt x="677" y="196"/>
                </a:lnTo>
                <a:lnTo>
                  <a:pt x="677" y="195"/>
                </a:lnTo>
                <a:lnTo>
                  <a:pt x="677" y="194"/>
                </a:lnTo>
                <a:lnTo>
                  <a:pt x="679" y="194"/>
                </a:lnTo>
                <a:lnTo>
                  <a:pt x="679" y="192"/>
                </a:lnTo>
                <a:lnTo>
                  <a:pt x="680" y="192"/>
                </a:lnTo>
                <a:lnTo>
                  <a:pt x="680" y="191"/>
                </a:lnTo>
                <a:lnTo>
                  <a:pt x="681" y="190"/>
                </a:lnTo>
                <a:lnTo>
                  <a:pt x="681" y="188"/>
                </a:lnTo>
                <a:lnTo>
                  <a:pt x="681" y="187"/>
                </a:lnTo>
                <a:lnTo>
                  <a:pt x="681" y="186"/>
                </a:lnTo>
                <a:lnTo>
                  <a:pt x="682" y="186"/>
                </a:lnTo>
                <a:lnTo>
                  <a:pt x="682" y="184"/>
                </a:lnTo>
                <a:lnTo>
                  <a:pt x="682" y="183"/>
                </a:lnTo>
                <a:lnTo>
                  <a:pt x="684" y="183"/>
                </a:lnTo>
                <a:lnTo>
                  <a:pt x="684" y="182"/>
                </a:lnTo>
                <a:lnTo>
                  <a:pt x="685" y="182"/>
                </a:lnTo>
                <a:close/>
                <a:moveTo>
                  <a:pt x="553" y="180"/>
                </a:moveTo>
                <a:lnTo>
                  <a:pt x="552" y="180"/>
                </a:lnTo>
                <a:lnTo>
                  <a:pt x="552" y="179"/>
                </a:lnTo>
                <a:lnTo>
                  <a:pt x="553" y="179"/>
                </a:lnTo>
                <a:lnTo>
                  <a:pt x="553" y="180"/>
                </a:lnTo>
                <a:close/>
                <a:moveTo>
                  <a:pt x="557" y="180"/>
                </a:moveTo>
                <a:lnTo>
                  <a:pt x="557" y="182"/>
                </a:lnTo>
                <a:lnTo>
                  <a:pt x="558" y="182"/>
                </a:lnTo>
                <a:lnTo>
                  <a:pt x="558" y="180"/>
                </a:lnTo>
                <a:lnTo>
                  <a:pt x="559" y="180"/>
                </a:lnTo>
                <a:lnTo>
                  <a:pt x="559" y="182"/>
                </a:lnTo>
                <a:lnTo>
                  <a:pt x="561" y="183"/>
                </a:lnTo>
                <a:lnTo>
                  <a:pt x="562" y="183"/>
                </a:lnTo>
                <a:lnTo>
                  <a:pt x="562" y="184"/>
                </a:lnTo>
                <a:lnTo>
                  <a:pt x="561" y="184"/>
                </a:lnTo>
                <a:lnTo>
                  <a:pt x="559" y="186"/>
                </a:lnTo>
                <a:lnTo>
                  <a:pt x="559" y="187"/>
                </a:lnTo>
                <a:lnTo>
                  <a:pt x="558" y="187"/>
                </a:lnTo>
                <a:lnTo>
                  <a:pt x="557" y="187"/>
                </a:lnTo>
                <a:lnTo>
                  <a:pt x="557" y="188"/>
                </a:lnTo>
                <a:lnTo>
                  <a:pt x="555" y="190"/>
                </a:lnTo>
                <a:lnTo>
                  <a:pt x="557" y="191"/>
                </a:lnTo>
                <a:lnTo>
                  <a:pt x="557" y="192"/>
                </a:lnTo>
                <a:lnTo>
                  <a:pt x="555" y="192"/>
                </a:lnTo>
                <a:lnTo>
                  <a:pt x="554" y="192"/>
                </a:lnTo>
                <a:lnTo>
                  <a:pt x="554" y="191"/>
                </a:lnTo>
                <a:lnTo>
                  <a:pt x="555" y="191"/>
                </a:lnTo>
                <a:lnTo>
                  <a:pt x="555" y="190"/>
                </a:lnTo>
                <a:lnTo>
                  <a:pt x="555" y="191"/>
                </a:lnTo>
                <a:lnTo>
                  <a:pt x="554" y="191"/>
                </a:lnTo>
                <a:lnTo>
                  <a:pt x="554" y="192"/>
                </a:lnTo>
                <a:lnTo>
                  <a:pt x="553" y="194"/>
                </a:lnTo>
                <a:lnTo>
                  <a:pt x="552" y="194"/>
                </a:lnTo>
                <a:lnTo>
                  <a:pt x="552" y="192"/>
                </a:lnTo>
                <a:lnTo>
                  <a:pt x="552" y="191"/>
                </a:lnTo>
                <a:lnTo>
                  <a:pt x="552" y="190"/>
                </a:lnTo>
                <a:lnTo>
                  <a:pt x="552" y="188"/>
                </a:lnTo>
                <a:lnTo>
                  <a:pt x="553" y="188"/>
                </a:lnTo>
                <a:lnTo>
                  <a:pt x="553" y="187"/>
                </a:lnTo>
                <a:lnTo>
                  <a:pt x="553" y="186"/>
                </a:lnTo>
                <a:lnTo>
                  <a:pt x="553" y="184"/>
                </a:lnTo>
                <a:lnTo>
                  <a:pt x="553" y="183"/>
                </a:lnTo>
                <a:lnTo>
                  <a:pt x="553" y="182"/>
                </a:lnTo>
                <a:lnTo>
                  <a:pt x="553" y="180"/>
                </a:lnTo>
                <a:lnTo>
                  <a:pt x="553" y="179"/>
                </a:lnTo>
                <a:lnTo>
                  <a:pt x="554" y="179"/>
                </a:lnTo>
                <a:lnTo>
                  <a:pt x="555" y="179"/>
                </a:lnTo>
                <a:lnTo>
                  <a:pt x="557" y="179"/>
                </a:lnTo>
                <a:lnTo>
                  <a:pt x="557" y="180"/>
                </a:lnTo>
                <a:close/>
                <a:moveTo>
                  <a:pt x="215" y="179"/>
                </a:moveTo>
                <a:lnTo>
                  <a:pt x="214" y="179"/>
                </a:lnTo>
                <a:lnTo>
                  <a:pt x="214" y="178"/>
                </a:lnTo>
                <a:lnTo>
                  <a:pt x="215" y="178"/>
                </a:lnTo>
                <a:lnTo>
                  <a:pt x="215" y="179"/>
                </a:lnTo>
                <a:close/>
                <a:moveTo>
                  <a:pt x="557" y="179"/>
                </a:moveTo>
                <a:lnTo>
                  <a:pt x="555" y="179"/>
                </a:lnTo>
                <a:lnTo>
                  <a:pt x="555" y="178"/>
                </a:lnTo>
                <a:lnTo>
                  <a:pt x="557" y="178"/>
                </a:lnTo>
                <a:lnTo>
                  <a:pt x="557" y="179"/>
                </a:lnTo>
                <a:close/>
                <a:moveTo>
                  <a:pt x="559" y="178"/>
                </a:moveTo>
                <a:lnTo>
                  <a:pt x="558" y="178"/>
                </a:lnTo>
                <a:lnTo>
                  <a:pt x="557" y="178"/>
                </a:lnTo>
                <a:lnTo>
                  <a:pt x="558" y="177"/>
                </a:lnTo>
                <a:lnTo>
                  <a:pt x="558" y="178"/>
                </a:lnTo>
                <a:lnTo>
                  <a:pt x="558" y="177"/>
                </a:lnTo>
                <a:lnTo>
                  <a:pt x="559" y="178"/>
                </a:lnTo>
                <a:close/>
                <a:moveTo>
                  <a:pt x="719" y="186"/>
                </a:moveTo>
                <a:lnTo>
                  <a:pt x="718" y="186"/>
                </a:lnTo>
                <a:lnTo>
                  <a:pt x="718" y="184"/>
                </a:lnTo>
                <a:lnTo>
                  <a:pt x="718" y="182"/>
                </a:lnTo>
                <a:lnTo>
                  <a:pt x="718" y="180"/>
                </a:lnTo>
                <a:lnTo>
                  <a:pt x="718" y="178"/>
                </a:lnTo>
                <a:lnTo>
                  <a:pt x="719" y="178"/>
                </a:lnTo>
                <a:lnTo>
                  <a:pt x="719" y="177"/>
                </a:lnTo>
                <a:lnTo>
                  <a:pt x="719" y="175"/>
                </a:lnTo>
                <a:lnTo>
                  <a:pt x="719" y="174"/>
                </a:lnTo>
                <a:lnTo>
                  <a:pt x="719" y="173"/>
                </a:lnTo>
                <a:lnTo>
                  <a:pt x="720" y="171"/>
                </a:lnTo>
                <a:lnTo>
                  <a:pt x="720" y="170"/>
                </a:lnTo>
                <a:lnTo>
                  <a:pt x="722" y="170"/>
                </a:lnTo>
                <a:lnTo>
                  <a:pt x="723" y="170"/>
                </a:lnTo>
                <a:lnTo>
                  <a:pt x="723" y="171"/>
                </a:lnTo>
                <a:lnTo>
                  <a:pt x="723" y="173"/>
                </a:lnTo>
                <a:lnTo>
                  <a:pt x="723" y="175"/>
                </a:lnTo>
                <a:lnTo>
                  <a:pt x="723" y="177"/>
                </a:lnTo>
                <a:lnTo>
                  <a:pt x="723" y="178"/>
                </a:lnTo>
                <a:lnTo>
                  <a:pt x="723" y="179"/>
                </a:lnTo>
                <a:lnTo>
                  <a:pt x="722" y="179"/>
                </a:lnTo>
                <a:lnTo>
                  <a:pt x="722" y="183"/>
                </a:lnTo>
                <a:lnTo>
                  <a:pt x="722" y="184"/>
                </a:lnTo>
                <a:lnTo>
                  <a:pt x="720" y="184"/>
                </a:lnTo>
                <a:lnTo>
                  <a:pt x="720" y="186"/>
                </a:lnTo>
                <a:lnTo>
                  <a:pt x="719" y="186"/>
                </a:lnTo>
                <a:close/>
                <a:moveTo>
                  <a:pt x="570" y="170"/>
                </a:moveTo>
                <a:lnTo>
                  <a:pt x="569" y="170"/>
                </a:lnTo>
                <a:lnTo>
                  <a:pt x="569" y="169"/>
                </a:lnTo>
                <a:lnTo>
                  <a:pt x="570" y="169"/>
                </a:lnTo>
                <a:lnTo>
                  <a:pt x="570" y="170"/>
                </a:lnTo>
                <a:close/>
                <a:moveTo>
                  <a:pt x="554" y="161"/>
                </a:moveTo>
                <a:lnTo>
                  <a:pt x="554" y="162"/>
                </a:lnTo>
                <a:lnTo>
                  <a:pt x="555" y="161"/>
                </a:lnTo>
                <a:lnTo>
                  <a:pt x="555" y="162"/>
                </a:lnTo>
                <a:lnTo>
                  <a:pt x="554" y="162"/>
                </a:lnTo>
                <a:lnTo>
                  <a:pt x="553" y="162"/>
                </a:lnTo>
                <a:lnTo>
                  <a:pt x="553" y="161"/>
                </a:lnTo>
                <a:lnTo>
                  <a:pt x="554" y="161"/>
                </a:lnTo>
                <a:close/>
                <a:moveTo>
                  <a:pt x="553" y="161"/>
                </a:moveTo>
                <a:lnTo>
                  <a:pt x="552" y="161"/>
                </a:lnTo>
                <a:lnTo>
                  <a:pt x="552" y="160"/>
                </a:lnTo>
                <a:lnTo>
                  <a:pt x="553" y="161"/>
                </a:lnTo>
                <a:close/>
                <a:moveTo>
                  <a:pt x="292" y="157"/>
                </a:moveTo>
                <a:lnTo>
                  <a:pt x="291" y="157"/>
                </a:lnTo>
                <a:lnTo>
                  <a:pt x="291" y="156"/>
                </a:lnTo>
                <a:lnTo>
                  <a:pt x="292" y="156"/>
                </a:lnTo>
                <a:lnTo>
                  <a:pt x="292" y="157"/>
                </a:lnTo>
                <a:close/>
                <a:moveTo>
                  <a:pt x="550" y="157"/>
                </a:moveTo>
                <a:lnTo>
                  <a:pt x="550" y="156"/>
                </a:lnTo>
                <a:lnTo>
                  <a:pt x="550" y="157"/>
                </a:lnTo>
                <a:close/>
                <a:moveTo>
                  <a:pt x="292" y="157"/>
                </a:moveTo>
                <a:lnTo>
                  <a:pt x="292" y="156"/>
                </a:lnTo>
                <a:lnTo>
                  <a:pt x="294" y="154"/>
                </a:lnTo>
                <a:lnTo>
                  <a:pt x="295" y="154"/>
                </a:lnTo>
                <a:lnTo>
                  <a:pt x="295" y="156"/>
                </a:lnTo>
                <a:lnTo>
                  <a:pt x="294" y="156"/>
                </a:lnTo>
                <a:lnTo>
                  <a:pt x="294" y="157"/>
                </a:lnTo>
                <a:lnTo>
                  <a:pt x="292" y="157"/>
                </a:lnTo>
                <a:close/>
                <a:moveTo>
                  <a:pt x="559" y="153"/>
                </a:moveTo>
                <a:lnTo>
                  <a:pt x="558" y="153"/>
                </a:lnTo>
                <a:lnTo>
                  <a:pt x="559" y="153"/>
                </a:lnTo>
                <a:close/>
                <a:moveTo>
                  <a:pt x="558" y="150"/>
                </a:moveTo>
                <a:lnTo>
                  <a:pt x="557" y="152"/>
                </a:lnTo>
                <a:lnTo>
                  <a:pt x="557" y="150"/>
                </a:lnTo>
                <a:lnTo>
                  <a:pt x="558" y="150"/>
                </a:lnTo>
                <a:close/>
                <a:moveTo>
                  <a:pt x="557" y="150"/>
                </a:moveTo>
                <a:lnTo>
                  <a:pt x="555" y="150"/>
                </a:lnTo>
                <a:lnTo>
                  <a:pt x="557" y="150"/>
                </a:lnTo>
                <a:close/>
                <a:moveTo>
                  <a:pt x="558" y="153"/>
                </a:moveTo>
                <a:lnTo>
                  <a:pt x="558" y="152"/>
                </a:lnTo>
                <a:lnTo>
                  <a:pt x="559" y="150"/>
                </a:lnTo>
                <a:lnTo>
                  <a:pt x="561" y="150"/>
                </a:lnTo>
                <a:lnTo>
                  <a:pt x="561" y="152"/>
                </a:lnTo>
                <a:lnTo>
                  <a:pt x="559" y="152"/>
                </a:lnTo>
                <a:lnTo>
                  <a:pt x="558" y="153"/>
                </a:lnTo>
                <a:close/>
                <a:moveTo>
                  <a:pt x="554" y="150"/>
                </a:moveTo>
                <a:lnTo>
                  <a:pt x="553" y="150"/>
                </a:lnTo>
                <a:lnTo>
                  <a:pt x="553" y="149"/>
                </a:lnTo>
                <a:lnTo>
                  <a:pt x="554" y="149"/>
                </a:lnTo>
                <a:lnTo>
                  <a:pt x="554" y="150"/>
                </a:lnTo>
                <a:close/>
                <a:moveTo>
                  <a:pt x="491" y="152"/>
                </a:moveTo>
                <a:lnTo>
                  <a:pt x="489" y="152"/>
                </a:lnTo>
                <a:lnTo>
                  <a:pt x="489" y="150"/>
                </a:lnTo>
                <a:lnTo>
                  <a:pt x="490" y="150"/>
                </a:lnTo>
                <a:lnTo>
                  <a:pt x="490" y="149"/>
                </a:lnTo>
                <a:lnTo>
                  <a:pt x="491" y="149"/>
                </a:lnTo>
                <a:lnTo>
                  <a:pt x="493" y="149"/>
                </a:lnTo>
                <a:lnTo>
                  <a:pt x="493" y="150"/>
                </a:lnTo>
                <a:lnTo>
                  <a:pt x="491" y="150"/>
                </a:lnTo>
                <a:lnTo>
                  <a:pt x="491" y="152"/>
                </a:lnTo>
                <a:close/>
                <a:moveTo>
                  <a:pt x="498" y="148"/>
                </a:moveTo>
                <a:lnTo>
                  <a:pt x="497" y="148"/>
                </a:lnTo>
                <a:lnTo>
                  <a:pt x="498" y="148"/>
                </a:lnTo>
                <a:lnTo>
                  <a:pt x="498" y="146"/>
                </a:lnTo>
                <a:lnTo>
                  <a:pt x="498" y="148"/>
                </a:lnTo>
                <a:close/>
                <a:moveTo>
                  <a:pt x="583" y="146"/>
                </a:moveTo>
                <a:lnTo>
                  <a:pt x="582" y="146"/>
                </a:lnTo>
                <a:lnTo>
                  <a:pt x="582" y="145"/>
                </a:lnTo>
                <a:lnTo>
                  <a:pt x="583" y="145"/>
                </a:lnTo>
                <a:lnTo>
                  <a:pt x="583" y="146"/>
                </a:lnTo>
                <a:close/>
                <a:moveTo>
                  <a:pt x="486" y="146"/>
                </a:moveTo>
                <a:lnTo>
                  <a:pt x="485" y="148"/>
                </a:lnTo>
                <a:lnTo>
                  <a:pt x="483" y="148"/>
                </a:lnTo>
                <a:lnTo>
                  <a:pt x="485" y="146"/>
                </a:lnTo>
                <a:lnTo>
                  <a:pt x="485" y="145"/>
                </a:lnTo>
                <a:lnTo>
                  <a:pt x="486" y="145"/>
                </a:lnTo>
                <a:lnTo>
                  <a:pt x="487" y="145"/>
                </a:lnTo>
                <a:lnTo>
                  <a:pt x="487" y="146"/>
                </a:lnTo>
                <a:lnTo>
                  <a:pt x="486" y="146"/>
                </a:lnTo>
                <a:close/>
                <a:moveTo>
                  <a:pt x="491" y="145"/>
                </a:moveTo>
                <a:lnTo>
                  <a:pt x="493" y="145"/>
                </a:lnTo>
                <a:lnTo>
                  <a:pt x="493" y="146"/>
                </a:lnTo>
                <a:lnTo>
                  <a:pt x="493" y="145"/>
                </a:lnTo>
                <a:lnTo>
                  <a:pt x="494" y="145"/>
                </a:lnTo>
                <a:lnTo>
                  <a:pt x="495" y="145"/>
                </a:lnTo>
                <a:lnTo>
                  <a:pt x="495" y="146"/>
                </a:lnTo>
                <a:lnTo>
                  <a:pt x="494" y="146"/>
                </a:lnTo>
                <a:lnTo>
                  <a:pt x="493" y="146"/>
                </a:lnTo>
                <a:lnTo>
                  <a:pt x="493" y="148"/>
                </a:lnTo>
                <a:lnTo>
                  <a:pt x="491" y="148"/>
                </a:lnTo>
                <a:lnTo>
                  <a:pt x="490" y="149"/>
                </a:lnTo>
                <a:lnTo>
                  <a:pt x="489" y="149"/>
                </a:lnTo>
                <a:lnTo>
                  <a:pt x="489" y="150"/>
                </a:lnTo>
                <a:lnTo>
                  <a:pt x="487" y="150"/>
                </a:lnTo>
                <a:lnTo>
                  <a:pt x="487" y="149"/>
                </a:lnTo>
                <a:lnTo>
                  <a:pt x="485" y="149"/>
                </a:lnTo>
                <a:lnTo>
                  <a:pt x="485" y="148"/>
                </a:lnTo>
                <a:lnTo>
                  <a:pt x="486" y="148"/>
                </a:lnTo>
                <a:lnTo>
                  <a:pt x="487" y="148"/>
                </a:lnTo>
                <a:lnTo>
                  <a:pt x="489" y="146"/>
                </a:lnTo>
                <a:lnTo>
                  <a:pt x="490" y="146"/>
                </a:lnTo>
                <a:lnTo>
                  <a:pt x="490" y="145"/>
                </a:lnTo>
                <a:lnTo>
                  <a:pt x="491" y="145"/>
                </a:lnTo>
                <a:close/>
                <a:moveTo>
                  <a:pt x="558" y="144"/>
                </a:moveTo>
                <a:lnTo>
                  <a:pt x="558" y="145"/>
                </a:lnTo>
                <a:lnTo>
                  <a:pt x="557" y="146"/>
                </a:lnTo>
                <a:lnTo>
                  <a:pt x="557" y="145"/>
                </a:lnTo>
                <a:lnTo>
                  <a:pt x="555" y="145"/>
                </a:lnTo>
                <a:lnTo>
                  <a:pt x="555" y="144"/>
                </a:lnTo>
                <a:lnTo>
                  <a:pt x="557" y="144"/>
                </a:lnTo>
                <a:lnTo>
                  <a:pt x="558" y="144"/>
                </a:lnTo>
                <a:close/>
                <a:moveTo>
                  <a:pt x="575" y="144"/>
                </a:moveTo>
                <a:lnTo>
                  <a:pt x="576" y="144"/>
                </a:lnTo>
                <a:lnTo>
                  <a:pt x="578" y="145"/>
                </a:lnTo>
                <a:lnTo>
                  <a:pt x="579" y="145"/>
                </a:lnTo>
                <a:lnTo>
                  <a:pt x="579" y="146"/>
                </a:lnTo>
                <a:lnTo>
                  <a:pt x="580" y="145"/>
                </a:lnTo>
                <a:lnTo>
                  <a:pt x="580" y="146"/>
                </a:lnTo>
                <a:lnTo>
                  <a:pt x="580" y="148"/>
                </a:lnTo>
                <a:lnTo>
                  <a:pt x="582" y="148"/>
                </a:lnTo>
                <a:lnTo>
                  <a:pt x="580" y="148"/>
                </a:lnTo>
                <a:lnTo>
                  <a:pt x="580" y="149"/>
                </a:lnTo>
                <a:lnTo>
                  <a:pt x="580" y="150"/>
                </a:lnTo>
                <a:lnTo>
                  <a:pt x="579" y="150"/>
                </a:lnTo>
                <a:lnTo>
                  <a:pt x="579" y="152"/>
                </a:lnTo>
                <a:lnTo>
                  <a:pt x="578" y="153"/>
                </a:lnTo>
                <a:lnTo>
                  <a:pt x="576" y="153"/>
                </a:lnTo>
                <a:lnTo>
                  <a:pt x="575" y="153"/>
                </a:lnTo>
                <a:lnTo>
                  <a:pt x="575" y="152"/>
                </a:lnTo>
                <a:lnTo>
                  <a:pt x="575" y="150"/>
                </a:lnTo>
                <a:lnTo>
                  <a:pt x="574" y="149"/>
                </a:lnTo>
                <a:lnTo>
                  <a:pt x="574" y="148"/>
                </a:lnTo>
                <a:lnTo>
                  <a:pt x="572" y="148"/>
                </a:lnTo>
                <a:lnTo>
                  <a:pt x="572" y="146"/>
                </a:lnTo>
                <a:lnTo>
                  <a:pt x="574" y="145"/>
                </a:lnTo>
                <a:lnTo>
                  <a:pt x="574" y="144"/>
                </a:lnTo>
                <a:lnTo>
                  <a:pt x="575" y="144"/>
                </a:lnTo>
                <a:close/>
                <a:moveTo>
                  <a:pt x="273" y="141"/>
                </a:moveTo>
                <a:lnTo>
                  <a:pt x="273" y="143"/>
                </a:lnTo>
                <a:lnTo>
                  <a:pt x="271" y="144"/>
                </a:lnTo>
                <a:lnTo>
                  <a:pt x="270" y="145"/>
                </a:lnTo>
                <a:lnTo>
                  <a:pt x="269" y="144"/>
                </a:lnTo>
                <a:lnTo>
                  <a:pt x="267" y="145"/>
                </a:lnTo>
                <a:lnTo>
                  <a:pt x="267" y="144"/>
                </a:lnTo>
                <a:lnTo>
                  <a:pt x="266" y="144"/>
                </a:lnTo>
                <a:lnTo>
                  <a:pt x="265" y="144"/>
                </a:lnTo>
                <a:lnTo>
                  <a:pt x="264" y="143"/>
                </a:lnTo>
                <a:lnTo>
                  <a:pt x="266" y="143"/>
                </a:lnTo>
                <a:lnTo>
                  <a:pt x="266" y="141"/>
                </a:lnTo>
                <a:lnTo>
                  <a:pt x="267" y="141"/>
                </a:lnTo>
                <a:lnTo>
                  <a:pt x="269" y="141"/>
                </a:lnTo>
                <a:lnTo>
                  <a:pt x="271" y="141"/>
                </a:lnTo>
                <a:lnTo>
                  <a:pt x="273" y="141"/>
                </a:lnTo>
                <a:close/>
                <a:moveTo>
                  <a:pt x="493" y="140"/>
                </a:moveTo>
                <a:lnTo>
                  <a:pt x="493" y="141"/>
                </a:lnTo>
                <a:lnTo>
                  <a:pt x="491" y="141"/>
                </a:lnTo>
                <a:lnTo>
                  <a:pt x="491" y="143"/>
                </a:lnTo>
                <a:lnTo>
                  <a:pt x="490" y="141"/>
                </a:lnTo>
                <a:lnTo>
                  <a:pt x="491" y="141"/>
                </a:lnTo>
                <a:lnTo>
                  <a:pt x="491" y="140"/>
                </a:lnTo>
                <a:lnTo>
                  <a:pt x="491" y="141"/>
                </a:lnTo>
                <a:lnTo>
                  <a:pt x="493" y="140"/>
                </a:lnTo>
                <a:close/>
                <a:moveTo>
                  <a:pt x="504" y="140"/>
                </a:moveTo>
                <a:lnTo>
                  <a:pt x="506" y="141"/>
                </a:lnTo>
                <a:lnTo>
                  <a:pt x="507" y="141"/>
                </a:lnTo>
                <a:lnTo>
                  <a:pt x="508" y="141"/>
                </a:lnTo>
                <a:lnTo>
                  <a:pt x="507" y="141"/>
                </a:lnTo>
                <a:lnTo>
                  <a:pt x="507" y="143"/>
                </a:lnTo>
                <a:lnTo>
                  <a:pt x="506" y="143"/>
                </a:lnTo>
                <a:lnTo>
                  <a:pt x="504" y="143"/>
                </a:lnTo>
                <a:lnTo>
                  <a:pt x="503" y="141"/>
                </a:lnTo>
                <a:lnTo>
                  <a:pt x="504" y="141"/>
                </a:lnTo>
                <a:lnTo>
                  <a:pt x="504" y="140"/>
                </a:lnTo>
                <a:close/>
                <a:moveTo>
                  <a:pt x="576" y="140"/>
                </a:moveTo>
                <a:lnTo>
                  <a:pt x="575" y="140"/>
                </a:lnTo>
                <a:lnTo>
                  <a:pt x="575" y="139"/>
                </a:lnTo>
                <a:lnTo>
                  <a:pt x="576" y="139"/>
                </a:lnTo>
                <a:lnTo>
                  <a:pt x="576" y="140"/>
                </a:lnTo>
                <a:close/>
                <a:moveTo>
                  <a:pt x="684" y="139"/>
                </a:moveTo>
                <a:lnTo>
                  <a:pt x="682" y="139"/>
                </a:lnTo>
                <a:lnTo>
                  <a:pt x="684" y="139"/>
                </a:lnTo>
                <a:close/>
                <a:moveTo>
                  <a:pt x="549" y="137"/>
                </a:moveTo>
                <a:lnTo>
                  <a:pt x="550" y="137"/>
                </a:lnTo>
                <a:lnTo>
                  <a:pt x="550" y="139"/>
                </a:lnTo>
                <a:lnTo>
                  <a:pt x="549" y="139"/>
                </a:lnTo>
                <a:lnTo>
                  <a:pt x="550" y="139"/>
                </a:lnTo>
                <a:lnTo>
                  <a:pt x="549" y="140"/>
                </a:lnTo>
                <a:lnTo>
                  <a:pt x="548" y="140"/>
                </a:lnTo>
                <a:lnTo>
                  <a:pt x="548" y="139"/>
                </a:lnTo>
                <a:lnTo>
                  <a:pt x="548" y="137"/>
                </a:lnTo>
                <a:lnTo>
                  <a:pt x="549" y="137"/>
                </a:lnTo>
                <a:close/>
                <a:moveTo>
                  <a:pt x="561" y="137"/>
                </a:moveTo>
                <a:lnTo>
                  <a:pt x="559" y="139"/>
                </a:lnTo>
                <a:lnTo>
                  <a:pt x="559" y="137"/>
                </a:lnTo>
                <a:lnTo>
                  <a:pt x="559" y="136"/>
                </a:lnTo>
                <a:lnTo>
                  <a:pt x="561" y="137"/>
                </a:lnTo>
                <a:close/>
                <a:moveTo>
                  <a:pt x="558" y="139"/>
                </a:moveTo>
                <a:lnTo>
                  <a:pt x="557" y="139"/>
                </a:lnTo>
                <a:lnTo>
                  <a:pt x="557" y="137"/>
                </a:lnTo>
                <a:lnTo>
                  <a:pt x="558" y="137"/>
                </a:lnTo>
                <a:lnTo>
                  <a:pt x="558" y="136"/>
                </a:lnTo>
                <a:lnTo>
                  <a:pt x="559" y="137"/>
                </a:lnTo>
                <a:lnTo>
                  <a:pt x="558" y="137"/>
                </a:lnTo>
                <a:lnTo>
                  <a:pt x="558" y="139"/>
                </a:lnTo>
                <a:close/>
                <a:moveTo>
                  <a:pt x="520" y="136"/>
                </a:moveTo>
                <a:lnTo>
                  <a:pt x="519" y="136"/>
                </a:lnTo>
                <a:lnTo>
                  <a:pt x="520" y="136"/>
                </a:lnTo>
                <a:close/>
                <a:moveTo>
                  <a:pt x="559" y="136"/>
                </a:moveTo>
                <a:lnTo>
                  <a:pt x="559" y="135"/>
                </a:lnTo>
                <a:lnTo>
                  <a:pt x="559" y="136"/>
                </a:lnTo>
                <a:close/>
                <a:moveTo>
                  <a:pt x="548" y="137"/>
                </a:moveTo>
                <a:lnTo>
                  <a:pt x="546" y="137"/>
                </a:lnTo>
                <a:lnTo>
                  <a:pt x="544" y="135"/>
                </a:lnTo>
                <a:lnTo>
                  <a:pt x="545" y="135"/>
                </a:lnTo>
                <a:lnTo>
                  <a:pt x="545" y="133"/>
                </a:lnTo>
                <a:lnTo>
                  <a:pt x="548" y="136"/>
                </a:lnTo>
                <a:lnTo>
                  <a:pt x="548" y="137"/>
                </a:lnTo>
                <a:close/>
                <a:moveTo>
                  <a:pt x="548" y="133"/>
                </a:moveTo>
                <a:lnTo>
                  <a:pt x="548" y="132"/>
                </a:lnTo>
                <a:lnTo>
                  <a:pt x="548" y="133"/>
                </a:lnTo>
                <a:close/>
                <a:moveTo>
                  <a:pt x="570" y="132"/>
                </a:moveTo>
                <a:lnTo>
                  <a:pt x="571" y="132"/>
                </a:lnTo>
                <a:lnTo>
                  <a:pt x="571" y="133"/>
                </a:lnTo>
                <a:lnTo>
                  <a:pt x="572" y="133"/>
                </a:lnTo>
                <a:lnTo>
                  <a:pt x="572" y="135"/>
                </a:lnTo>
                <a:lnTo>
                  <a:pt x="571" y="136"/>
                </a:lnTo>
                <a:lnTo>
                  <a:pt x="571" y="137"/>
                </a:lnTo>
                <a:lnTo>
                  <a:pt x="571" y="139"/>
                </a:lnTo>
                <a:lnTo>
                  <a:pt x="571" y="140"/>
                </a:lnTo>
                <a:lnTo>
                  <a:pt x="571" y="141"/>
                </a:lnTo>
                <a:lnTo>
                  <a:pt x="571" y="143"/>
                </a:lnTo>
                <a:lnTo>
                  <a:pt x="571" y="144"/>
                </a:lnTo>
                <a:lnTo>
                  <a:pt x="570" y="145"/>
                </a:lnTo>
                <a:lnTo>
                  <a:pt x="569" y="145"/>
                </a:lnTo>
                <a:lnTo>
                  <a:pt x="567" y="145"/>
                </a:lnTo>
                <a:lnTo>
                  <a:pt x="566" y="145"/>
                </a:lnTo>
                <a:lnTo>
                  <a:pt x="565" y="145"/>
                </a:lnTo>
                <a:lnTo>
                  <a:pt x="563" y="144"/>
                </a:lnTo>
                <a:lnTo>
                  <a:pt x="563" y="143"/>
                </a:lnTo>
                <a:lnTo>
                  <a:pt x="562" y="143"/>
                </a:lnTo>
                <a:lnTo>
                  <a:pt x="562" y="141"/>
                </a:lnTo>
                <a:lnTo>
                  <a:pt x="561" y="143"/>
                </a:lnTo>
                <a:lnTo>
                  <a:pt x="559" y="143"/>
                </a:lnTo>
                <a:lnTo>
                  <a:pt x="559" y="141"/>
                </a:lnTo>
                <a:lnTo>
                  <a:pt x="561" y="141"/>
                </a:lnTo>
                <a:lnTo>
                  <a:pt x="559" y="141"/>
                </a:lnTo>
                <a:lnTo>
                  <a:pt x="559" y="140"/>
                </a:lnTo>
                <a:lnTo>
                  <a:pt x="559" y="139"/>
                </a:lnTo>
                <a:lnTo>
                  <a:pt x="561" y="139"/>
                </a:lnTo>
                <a:lnTo>
                  <a:pt x="561" y="137"/>
                </a:lnTo>
                <a:lnTo>
                  <a:pt x="562" y="137"/>
                </a:lnTo>
                <a:lnTo>
                  <a:pt x="562" y="139"/>
                </a:lnTo>
                <a:lnTo>
                  <a:pt x="563" y="139"/>
                </a:lnTo>
                <a:lnTo>
                  <a:pt x="565" y="137"/>
                </a:lnTo>
                <a:lnTo>
                  <a:pt x="563" y="137"/>
                </a:lnTo>
                <a:lnTo>
                  <a:pt x="563" y="136"/>
                </a:lnTo>
                <a:lnTo>
                  <a:pt x="563" y="135"/>
                </a:lnTo>
                <a:lnTo>
                  <a:pt x="565" y="135"/>
                </a:lnTo>
                <a:lnTo>
                  <a:pt x="566" y="135"/>
                </a:lnTo>
                <a:lnTo>
                  <a:pt x="566" y="133"/>
                </a:lnTo>
                <a:lnTo>
                  <a:pt x="567" y="133"/>
                </a:lnTo>
                <a:lnTo>
                  <a:pt x="569" y="135"/>
                </a:lnTo>
                <a:lnTo>
                  <a:pt x="569" y="136"/>
                </a:lnTo>
                <a:lnTo>
                  <a:pt x="570" y="136"/>
                </a:lnTo>
                <a:lnTo>
                  <a:pt x="569" y="135"/>
                </a:lnTo>
                <a:lnTo>
                  <a:pt x="570" y="133"/>
                </a:lnTo>
                <a:lnTo>
                  <a:pt x="570" y="132"/>
                </a:lnTo>
                <a:close/>
                <a:moveTo>
                  <a:pt x="563" y="132"/>
                </a:moveTo>
                <a:lnTo>
                  <a:pt x="562" y="132"/>
                </a:lnTo>
                <a:lnTo>
                  <a:pt x="563" y="132"/>
                </a:lnTo>
                <a:close/>
                <a:moveTo>
                  <a:pt x="546" y="133"/>
                </a:moveTo>
                <a:lnTo>
                  <a:pt x="548" y="135"/>
                </a:lnTo>
                <a:lnTo>
                  <a:pt x="549" y="135"/>
                </a:lnTo>
                <a:lnTo>
                  <a:pt x="549" y="136"/>
                </a:lnTo>
                <a:lnTo>
                  <a:pt x="548" y="136"/>
                </a:lnTo>
                <a:lnTo>
                  <a:pt x="545" y="133"/>
                </a:lnTo>
                <a:lnTo>
                  <a:pt x="546" y="132"/>
                </a:lnTo>
                <a:lnTo>
                  <a:pt x="548" y="132"/>
                </a:lnTo>
                <a:lnTo>
                  <a:pt x="546" y="133"/>
                </a:lnTo>
                <a:close/>
                <a:moveTo>
                  <a:pt x="561" y="129"/>
                </a:moveTo>
                <a:lnTo>
                  <a:pt x="562" y="131"/>
                </a:lnTo>
                <a:lnTo>
                  <a:pt x="562" y="129"/>
                </a:lnTo>
                <a:lnTo>
                  <a:pt x="562" y="131"/>
                </a:lnTo>
                <a:lnTo>
                  <a:pt x="562" y="133"/>
                </a:lnTo>
                <a:lnTo>
                  <a:pt x="561" y="133"/>
                </a:lnTo>
                <a:lnTo>
                  <a:pt x="559" y="133"/>
                </a:lnTo>
                <a:lnTo>
                  <a:pt x="558" y="133"/>
                </a:lnTo>
                <a:lnTo>
                  <a:pt x="558" y="135"/>
                </a:lnTo>
                <a:lnTo>
                  <a:pt x="557" y="135"/>
                </a:lnTo>
                <a:lnTo>
                  <a:pt x="557" y="136"/>
                </a:lnTo>
                <a:lnTo>
                  <a:pt x="555" y="137"/>
                </a:lnTo>
                <a:lnTo>
                  <a:pt x="554" y="137"/>
                </a:lnTo>
                <a:lnTo>
                  <a:pt x="554" y="139"/>
                </a:lnTo>
                <a:lnTo>
                  <a:pt x="553" y="139"/>
                </a:lnTo>
                <a:lnTo>
                  <a:pt x="553" y="137"/>
                </a:lnTo>
                <a:lnTo>
                  <a:pt x="554" y="136"/>
                </a:lnTo>
                <a:lnTo>
                  <a:pt x="555" y="135"/>
                </a:lnTo>
                <a:lnTo>
                  <a:pt x="555" y="133"/>
                </a:lnTo>
                <a:lnTo>
                  <a:pt x="554" y="133"/>
                </a:lnTo>
                <a:lnTo>
                  <a:pt x="555" y="133"/>
                </a:lnTo>
                <a:lnTo>
                  <a:pt x="555" y="132"/>
                </a:lnTo>
                <a:lnTo>
                  <a:pt x="555" y="131"/>
                </a:lnTo>
                <a:lnTo>
                  <a:pt x="558" y="131"/>
                </a:lnTo>
                <a:lnTo>
                  <a:pt x="559" y="129"/>
                </a:lnTo>
                <a:lnTo>
                  <a:pt x="559" y="128"/>
                </a:lnTo>
                <a:lnTo>
                  <a:pt x="559" y="127"/>
                </a:lnTo>
                <a:lnTo>
                  <a:pt x="561" y="127"/>
                </a:lnTo>
                <a:lnTo>
                  <a:pt x="561" y="128"/>
                </a:lnTo>
                <a:lnTo>
                  <a:pt x="561" y="129"/>
                </a:lnTo>
                <a:close/>
                <a:moveTo>
                  <a:pt x="563" y="128"/>
                </a:moveTo>
                <a:lnTo>
                  <a:pt x="562" y="129"/>
                </a:lnTo>
                <a:lnTo>
                  <a:pt x="561" y="129"/>
                </a:lnTo>
                <a:lnTo>
                  <a:pt x="562" y="128"/>
                </a:lnTo>
                <a:lnTo>
                  <a:pt x="562" y="127"/>
                </a:lnTo>
                <a:lnTo>
                  <a:pt x="563" y="127"/>
                </a:lnTo>
                <a:lnTo>
                  <a:pt x="563" y="128"/>
                </a:lnTo>
                <a:close/>
                <a:moveTo>
                  <a:pt x="597" y="124"/>
                </a:moveTo>
                <a:lnTo>
                  <a:pt x="596" y="124"/>
                </a:lnTo>
                <a:lnTo>
                  <a:pt x="596" y="123"/>
                </a:lnTo>
                <a:lnTo>
                  <a:pt x="597" y="123"/>
                </a:lnTo>
                <a:lnTo>
                  <a:pt x="597" y="124"/>
                </a:lnTo>
                <a:close/>
                <a:moveTo>
                  <a:pt x="571" y="124"/>
                </a:moveTo>
                <a:lnTo>
                  <a:pt x="570" y="125"/>
                </a:lnTo>
                <a:lnTo>
                  <a:pt x="569" y="125"/>
                </a:lnTo>
                <a:lnTo>
                  <a:pt x="570" y="124"/>
                </a:lnTo>
                <a:lnTo>
                  <a:pt x="570" y="123"/>
                </a:lnTo>
                <a:lnTo>
                  <a:pt x="571" y="123"/>
                </a:lnTo>
                <a:lnTo>
                  <a:pt x="572" y="122"/>
                </a:lnTo>
                <a:lnTo>
                  <a:pt x="572" y="123"/>
                </a:lnTo>
                <a:lnTo>
                  <a:pt x="571" y="123"/>
                </a:lnTo>
                <a:lnTo>
                  <a:pt x="571" y="124"/>
                </a:lnTo>
                <a:close/>
                <a:moveTo>
                  <a:pt x="486" y="127"/>
                </a:moveTo>
                <a:lnTo>
                  <a:pt x="486" y="125"/>
                </a:lnTo>
                <a:lnTo>
                  <a:pt x="486" y="124"/>
                </a:lnTo>
                <a:lnTo>
                  <a:pt x="486" y="123"/>
                </a:lnTo>
                <a:lnTo>
                  <a:pt x="485" y="123"/>
                </a:lnTo>
                <a:lnTo>
                  <a:pt x="485" y="122"/>
                </a:lnTo>
                <a:lnTo>
                  <a:pt x="486" y="122"/>
                </a:lnTo>
                <a:lnTo>
                  <a:pt x="486" y="123"/>
                </a:lnTo>
                <a:lnTo>
                  <a:pt x="487" y="123"/>
                </a:lnTo>
                <a:lnTo>
                  <a:pt x="487" y="124"/>
                </a:lnTo>
                <a:lnTo>
                  <a:pt x="486" y="124"/>
                </a:lnTo>
                <a:lnTo>
                  <a:pt x="486" y="127"/>
                </a:lnTo>
                <a:close/>
                <a:moveTo>
                  <a:pt x="597" y="122"/>
                </a:moveTo>
                <a:lnTo>
                  <a:pt x="597" y="120"/>
                </a:lnTo>
                <a:lnTo>
                  <a:pt x="597" y="122"/>
                </a:lnTo>
                <a:close/>
                <a:moveTo>
                  <a:pt x="599" y="120"/>
                </a:moveTo>
                <a:lnTo>
                  <a:pt x="600" y="120"/>
                </a:lnTo>
                <a:lnTo>
                  <a:pt x="599" y="120"/>
                </a:lnTo>
                <a:close/>
                <a:moveTo>
                  <a:pt x="583" y="120"/>
                </a:moveTo>
                <a:lnTo>
                  <a:pt x="582" y="120"/>
                </a:lnTo>
                <a:lnTo>
                  <a:pt x="583" y="119"/>
                </a:lnTo>
                <a:lnTo>
                  <a:pt x="583" y="120"/>
                </a:lnTo>
                <a:close/>
                <a:moveTo>
                  <a:pt x="600" y="119"/>
                </a:moveTo>
                <a:lnTo>
                  <a:pt x="600" y="120"/>
                </a:lnTo>
                <a:lnTo>
                  <a:pt x="600" y="119"/>
                </a:lnTo>
                <a:close/>
                <a:moveTo>
                  <a:pt x="584" y="116"/>
                </a:moveTo>
                <a:lnTo>
                  <a:pt x="583" y="116"/>
                </a:lnTo>
                <a:lnTo>
                  <a:pt x="584" y="116"/>
                </a:lnTo>
                <a:close/>
                <a:moveTo>
                  <a:pt x="582" y="118"/>
                </a:moveTo>
                <a:lnTo>
                  <a:pt x="582" y="119"/>
                </a:lnTo>
                <a:lnTo>
                  <a:pt x="582" y="118"/>
                </a:lnTo>
                <a:lnTo>
                  <a:pt x="582" y="116"/>
                </a:lnTo>
                <a:lnTo>
                  <a:pt x="580" y="116"/>
                </a:lnTo>
                <a:lnTo>
                  <a:pt x="582" y="115"/>
                </a:lnTo>
                <a:lnTo>
                  <a:pt x="582" y="116"/>
                </a:lnTo>
                <a:lnTo>
                  <a:pt x="582" y="118"/>
                </a:lnTo>
                <a:close/>
                <a:moveTo>
                  <a:pt x="566" y="115"/>
                </a:moveTo>
                <a:lnTo>
                  <a:pt x="567" y="115"/>
                </a:lnTo>
                <a:lnTo>
                  <a:pt x="567" y="116"/>
                </a:lnTo>
                <a:lnTo>
                  <a:pt x="566" y="116"/>
                </a:lnTo>
                <a:lnTo>
                  <a:pt x="565" y="118"/>
                </a:lnTo>
                <a:lnTo>
                  <a:pt x="563" y="118"/>
                </a:lnTo>
                <a:lnTo>
                  <a:pt x="563" y="116"/>
                </a:lnTo>
                <a:lnTo>
                  <a:pt x="565" y="115"/>
                </a:lnTo>
                <a:lnTo>
                  <a:pt x="566" y="115"/>
                </a:lnTo>
                <a:close/>
                <a:moveTo>
                  <a:pt x="218" y="115"/>
                </a:moveTo>
                <a:lnTo>
                  <a:pt x="218" y="114"/>
                </a:lnTo>
                <a:lnTo>
                  <a:pt x="218" y="115"/>
                </a:lnTo>
                <a:close/>
                <a:moveTo>
                  <a:pt x="600" y="112"/>
                </a:moveTo>
                <a:lnTo>
                  <a:pt x="600" y="116"/>
                </a:lnTo>
                <a:lnTo>
                  <a:pt x="599" y="116"/>
                </a:lnTo>
                <a:lnTo>
                  <a:pt x="599" y="118"/>
                </a:lnTo>
                <a:lnTo>
                  <a:pt x="599" y="116"/>
                </a:lnTo>
                <a:lnTo>
                  <a:pt x="597" y="116"/>
                </a:lnTo>
                <a:lnTo>
                  <a:pt x="596" y="116"/>
                </a:lnTo>
                <a:lnTo>
                  <a:pt x="596" y="118"/>
                </a:lnTo>
                <a:lnTo>
                  <a:pt x="595" y="119"/>
                </a:lnTo>
                <a:lnTo>
                  <a:pt x="593" y="119"/>
                </a:lnTo>
                <a:lnTo>
                  <a:pt x="593" y="120"/>
                </a:lnTo>
                <a:lnTo>
                  <a:pt x="593" y="119"/>
                </a:lnTo>
                <a:lnTo>
                  <a:pt x="592" y="119"/>
                </a:lnTo>
                <a:lnTo>
                  <a:pt x="593" y="118"/>
                </a:lnTo>
                <a:lnTo>
                  <a:pt x="592" y="116"/>
                </a:lnTo>
                <a:lnTo>
                  <a:pt x="591" y="116"/>
                </a:lnTo>
                <a:lnTo>
                  <a:pt x="591" y="115"/>
                </a:lnTo>
                <a:lnTo>
                  <a:pt x="592" y="115"/>
                </a:lnTo>
                <a:lnTo>
                  <a:pt x="592" y="114"/>
                </a:lnTo>
                <a:lnTo>
                  <a:pt x="593" y="114"/>
                </a:lnTo>
                <a:lnTo>
                  <a:pt x="595" y="114"/>
                </a:lnTo>
                <a:lnTo>
                  <a:pt x="596" y="114"/>
                </a:lnTo>
                <a:lnTo>
                  <a:pt x="597" y="115"/>
                </a:lnTo>
                <a:lnTo>
                  <a:pt x="597" y="114"/>
                </a:lnTo>
                <a:lnTo>
                  <a:pt x="599" y="114"/>
                </a:lnTo>
                <a:lnTo>
                  <a:pt x="599" y="112"/>
                </a:lnTo>
                <a:lnTo>
                  <a:pt x="600" y="112"/>
                </a:lnTo>
                <a:close/>
                <a:moveTo>
                  <a:pt x="557" y="112"/>
                </a:moveTo>
                <a:lnTo>
                  <a:pt x="555" y="112"/>
                </a:lnTo>
                <a:lnTo>
                  <a:pt x="557" y="112"/>
                </a:lnTo>
                <a:close/>
                <a:moveTo>
                  <a:pt x="478" y="111"/>
                </a:moveTo>
                <a:lnTo>
                  <a:pt x="478" y="112"/>
                </a:lnTo>
                <a:lnTo>
                  <a:pt x="478" y="111"/>
                </a:lnTo>
                <a:close/>
                <a:moveTo>
                  <a:pt x="219" y="111"/>
                </a:moveTo>
                <a:lnTo>
                  <a:pt x="219" y="112"/>
                </a:lnTo>
                <a:lnTo>
                  <a:pt x="220" y="112"/>
                </a:lnTo>
                <a:lnTo>
                  <a:pt x="220" y="114"/>
                </a:lnTo>
                <a:lnTo>
                  <a:pt x="220" y="115"/>
                </a:lnTo>
                <a:lnTo>
                  <a:pt x="219" y="115"/>
                </a:lnTo>
                <a:lnTo>
                  <a:pt x="218" y="115"/>
                </a:lnTo>
                <a:lnTo>
                  <a:pt x="219" y="114"/>
                </a:lnTo>
                <a:lnTo>
                  <a:pt x="218" y="112"/>
                </a:lnTo>
                <a:lnTo>
                  <a:pt x="216" y="111"/>
                </a:lnTo>
                <a:lnTo>
                  <a:pt x="218" y="111"/>
                </a:lnTo>
                <a:lnTo>
                  <a:pt x="219" y="111"/>
                </a:lnTo>
                <a:close/>
                <a:moveTo>
                  <a:pt x="597" y="112"/>
                </a:moveTo>
                <a:lnTo>
                  <a:pt x="596" y="111"/>
                </a:lnTo>
                <a:lnTo>
                  <a:pt x="596" y="110"/>
                </a:lnTo>
                <a:lnTo>
                  <a:pt x="596" y="108"/>
                </a:lnTo>
                <a:lnTo>
                  <a:pt x="596" y="106"/>
                </a:lnTo>
                <a:lnTo>
                  <a:pt x="596" y="105"/>
                </a:lnTo>
                <a:lnTo>
                  <a:pt x="597" y="105"/>
                </a:lnTo>
                <a:lnTo>
                  <a:pt x="599" y="105"/>
                </a:lnTo>
                <a:lnTo>
                  <a:pt x="600" y="105"/>
                </a:lnTo>
                <a:lnTo>
                  <a:pt x="600" y="106"/>
                </a:lnTo>
                <a:lnTo>
                  <a:pt x="599" y="108"/>
                </a:lnTo>
                <a:lnTo>
                  <a:pt x="599" y="110"/>
                </a:lnTo>
                <a:lnTo>
                  <a:pt x="599" y="111"/>
                </a:lnTo>
                <a:lnTo>
                  <a:pt x="597" y="112"/>
                </a:lnTo>
                <a:close/>
                <a:moveTo>
                  <a:pt x="480" y="103"/>
                </a:moveTo>
                <a:lnTo>
                  <a:pt x="481" y="103"/>
                </a:lnTo>
                <a:lnTo>
                  <a:pt x="482" y="103"/>
                </a:lnTo>
                <a:lnTo>
                  <a:pt x="482" y="105"/>
                </a:lnTo>
                <a:lnTo>
                  <a:pt x="481" y="105"/>
                </a:lnTo>
                <a:lnTo>
                  <a:pt x="480" y="105"/>
                </a:lnTo>
                <a:lnTo>
                  <a:pt x="480" y="106"/>
                </a:lnTo>
                <a:lnTo>
                  <a:pt x="478" y="106"/>
                </a:lnTo>
                <a:lnTo>
                  <a:pt x="480" y="106"/>
                </a:lnTo>
                <a:lnTo>
                  <a:pt x="480" y="105"/>
                </a:lnTo>
                <a:lnTo>
                  <a:pt x="480" y="103"/>
                </a:lnTo>
                <a:close/>
                <a:moveTo>
                  <a:pt x="372" y="84"/>
                </a:moveTo>
                <a:lnTo>
                  <a:pt x="371" y="82"/>
                </a:lnTo>
                <a:lnTo>
                  <a:pt x="372" y="82"/>
                </a:lnTo>
                <a:lnTo>
                  <a:pt x="372" y="84"/>
                </a:lnTo>
                <a:close/>
                <a:moveTo>
                  <a:pt x="371" y="82"/>
                </a:moveTo>
                <a:lnTo>
                  <a:pt x="371" y="81"/>
                </a:lnTo>
                <a:lnTo>
                  <a:pt x="372" y="81"/>
                </a:lnTo>
                <a:lnTo>
                  <a:pt x="372" y="82"/>
                </a:lnTo>
                <a:lnTo>
                  <a:pt x="371" y="82"/>
                </a:lnTo>
                <a:close/>
                <a:moveTo>
                  <a:pt x="278" y="35"/>
                </a:moveTo>
                <a:lnTo>
                  <a:pt x="279" y="35"/>
                </a:lnTo>
                <a:lnTo>
                  <a:pt x="279" y="36"/>
                </a:lnTo>
                <a:lnTo>
                  <a:pt x="281" y="38"/>
                </a:lnTo>
                <a:lnTo>
                  <a:pt x="282" y="39"/>
                </a:lnTo>
                <a:lnTo>
                  <a:pt x="283" y="40"/>
                </a:lnTo>
                <a:lnTo>
                  <a:pt x="284" y="42"/>
                </a:lnTo>
                <a:lnTo>
                  <a:pt x="286" y="42"/>
                </a:lnTo>
                <a:lnTo>
                  <a:pt x="287" y="42"/>
                </a:lnTo>
                <a:lnTo>
                  <a:pt x="288" y="42"/>
                </a:lnTo>
                <a:lnTo>
                  <a:pt x="288" y="43"/>
                </a:lnTo>
                <a:lnTo>
                  <a:pt x="292" y="46"/>
                </a:lnTo>
                <a:lnTo>
                  <a:pt x="294" y="46"/>
                </a:lnTo>
                <a:lnTo>
                  <a:pt x="294" y="47"/>
                </a:lnTo>
                <a:lnTo>
                  <a:pt x="294" y="48"/>
                </a:lnTo>
                <a:lnTo>
                  <a:pt x="295" y="48"/>
                </a:lnTo>
                <a:lnTo>
                  <a:pt x="295" y="50"/>
                </a:lnTo>
                <a:lnTo>
                  <a:pt x="296" y="51"/>
                </a:lnTo>
                <a:lnTo>
                  <a:pt x="298" y="52"/>
                </a:lnTo>
                <a:lnTo>
                  <a:pt x="299" y="53"/>
                </a:lnTo>
                <a:lnTo>
                  <a:pt x="300" y="55"/>
                </a:lnTo>
                <a:lnTo>
                  <a:pt x="301" y="55"/>
                </a:lnTo>
                <a:lnTo>
                  <a:pt x="301" y="56"/>
                </a:lnTo>
                <a:lnTo>
                  <a:pt x="303" y="56"/>
                </a:lnTo>
                <a:lnTo>
                  <a:pt x="304" y="56"/>
                </a:lnTo>
                <a:lnTo>
                  <a:pt x="305" y="57"/>
                </a:lnTo>
                <a:lnTo>
                  <a:pt x="307" y="59"/>
                </a:lnTo>
                <a:lnTo>
                  <a:pt x="308" y="59"/>
                </a:lnTo>
                <a:lnTo>
                  <a:pt x="309" y="59"/>
                </a:lnTo>
                <a:lnTo>
                  <a:pt x="309" y="60"/>
                </a:lnTo>
                <a:lnTo>
                  <a:pt x="311" y="60"/>
                </a:lnTo>
                <a:lnTo>
                  <a:pt x="312" y="60"/>
                </a:lnTo>
                <a:lnTo>
                  <a:pt x="312" y="61"/>
                </a:lnTo>
                <a:lnTo>
                  <a:pt x="313" y="61"/>
                </a:lnTo>
                <a:lnTo>
                  <a:pt x="315" y="61"/>
                </a:lnTo>
                <a:lnTo>
                  <a:pt x="317" y="61"/>
                </a:lnTo>
                <a:lnTo>
                  <a:pt x="319" y="61"/>
                </a:lnTo>
                <a:lnTo>
                  <a:pt x="320" y="61"/>
                </a:lnTo>
                <a:lnTo>
                  <a:pt x="324" y="61"/>
                </a:lnTo>
                <a:lnTo>
                  <a:pt x="325" y="61"/>
                </a:lnTo>
                <a:lnTo>
                  <a:pt x="326" y="61"/>
                </a:lnTo>
                <a:lnTo>
                  <a:pt x="326" y="63"/>
                </a:lnTo>
                <a:lnTo>
                  <a:pt x="326" y="64"/>
                </a:lnTo>
                <a:lnTo>
                  <a:pt x="325" y="65"/>
                </a:lnTo>
                <a:lnTo>
                  <a:pt x="326" y="65"/>
                </a:lnTo>
                <a:lnTo>
                  <a:pt x="326" y="64"/>
                </a:lnTo>
                <a:lnTo>
                  <a:pt x="328" y="64"/>
                </a:lnTo>
                <a:lnTo>
                  <a:pt x="328" y="61"/>
                </a:lnTo>
                <a:lnTo>
                  <a:pt x="329" y="63"/>
                </a:lnTo>
                <a:lnTo>
                  <a:pt x="330" y="64"/>
                </a:lnTo>
                <a:lnTo>
                  <a:pt x="332" y="64"/>
                </a:lnTo>
                <a:lnTo>
                  <a:pt x="332" y="65"/>
                </a:lnTo>
                <a:lnTo>
                  <a:pt x="333" y="65"/>
                </a:lnTo>
                <a:lnTo>
                  <a:pt x="334" y="65"/>
                </a:lnTo>
                <a:lnTo>
                  <a:pt x="336" y="65"/>
                </a:lnTo>
                <a:lnTo>
                  <a:pt x="337" y="65"/>
                </a:lnTo>
                <a:lnTo>
                  <a:pt x="338" y="64"/>
                </a:lnTo>
                <a:lnTo>
                  <a:pt x="339" y="64"/>
                </a:lnTo>
                <a:lnTo>
                  <a:pt x="339" y="65"/>
                </a:lnTo>
                <a:lnTo>
                  <a:pt x="339" y="67"/>
                </a:lnTo>
                <a:lnTo>
                  <a:pt x="339" y="68"/>
                </a:lnTo>
                <a:lnTo>
                  <a:pt x="341" y="68"/>
                </a:lnTo>
                <a:lnTo>
                  <a:pt x="341" y="69"/>
                </a:lnTo>
                <a:lnTo>
                  <a:pt x="342" y="69"/>
                </a:lnTo>
                <a:lnTo>
                  <a:pt x="342" y="71"/>
                </a:lnTo>
                <a:lnTo>
                  <a:pt x="343" y="71"/>
                </a:lnTo>
                <a:lnTo>
                  <a:pt x="345" y="71"/>
                </a:lnTo>
                <a:lnTo>
                  <a:pt x="346" y="69"/>
                </a:lnTo>
                <a:lnTo>
                  <a:pt x="347" y="69"/>
                </a:lnTo>
                <a:lnTo>
                  <a:pt x="347" y="71"/>
                </a:lnTo>
                <a:lnTo>
                  <a:pt x="349" y="72"/>
                </a:lnTo>
                <a:lnTo>
                  <a:pt x="349" y="73"/>
                </a:lnTo>
                <a:lnTo>
                  <a:pt x="350" y="73"/>
                </a:lnTo>
                <a:lnTo>
                  <a:pt x="351" y="74"/>
                </a:lnTo>
                <a:lnTo>
                  <a:pt x="354" y="77"/>
                </a:lnTo>
                <a:lnTo>
                  <a:pt x="355" y="77"/>
                </a:lnTo>
                <a:lnTo>
                  <a:pt x="356" y="78"/>
                </a:lnTo>
                <a:lnTo>
                  <a:pt x="358" y="80"/>
                </a:lnTo>
                <a:lnTo>
                  <a:pt x="360" y="81"/>
                </a:lnTo>
                <a:lnTo>
                  <a:pt x="363" y="81"/>
                </a:lnTo>
                <a:lnTo>
                  <a:pt x="363" y="82"/>
                </a:lnTo>
                <a:lnTo>
                  <a:pt x="364" y="82"/>
                </a:lnTo>
                <a:lnTo>
                  <a:pt x="366" y="82"/>
                </a:lnTo>
                <a:lnTo>
                  <a:pt x="367" y="82"/>
                </a:lnTo>
                <a:lnTo>
                  <a:pt x="367" y="81"/>
                </a:lnTo>
                <a:lnTo>
                  <a:pt x="370" y="81"/>
                </a:lnTo>
                <a:lnTo>
                  <a:pt x="371" y="81"/>
                </a:lnTo>
                <a:lnTo>
                  <a:pt x="371" y="82"/>
                </a:lnTo>
                <a:lnTo>
                  <a:pt x="371" y="84"/>
                </a:lnTo>
                <a:lnTo>
                  <a:pt x="371" y="85"/>
                </a:lnTo>
                <a:lnTo>
                  <a:pt x="372" y="86"/>
                </a:lnTo>
                <a:lnTo>
                  <a:pt x="372" y="88"/>
                </a:lnTo>
                <a:lnTo>
                  <a:pt x="372" y="86"/>
                </a:lnTo>
                <a:lnTo>
                  <a:pt x="372" y="85"/>
                </a:lnTo>
                <a:lnTo>
                  <a:pt x="372" y="84"/>
                </a:lnTo>
                <a:lnTo>
                  <a:pt x="373" y="84"/>
                </a:lnTo>
                <a:lnTo>
                  <a:pt x="373" y="82"/>
                </a:lnTo>
                <a:lnTo>
                  <a:pt x="372" y="82"/>
                </a:lnTo>
                <a:lnTo>
                  <a:pt x="372" y="81"/>
                </a:lnTo>
                <a:lnTo>
                  <a:pt x="373" y="81"/>
                </a:lnTo>
                <a:lnTo>
                  <a:pt x="375" y="81"/>
                </a:lnTo>
                <a:lnTo>
                  <a:pt x="376" y="81"/>
                </a:lnTo>
                <a:lnTo>
                  <a:pt x="376" y="82"/>
                </a:lnTo>
                <a:lnTo>
                  <a:pt x="375" y="82"/>
                </a:lnTo>
                <a:lnTo>
                  <a:pt x="376" y="82"/>
                </a:lnTo>
                <a:lnTo>
                  <a:pt x="376" y="84"/>
                </a:lnTo>
                <a:lnTo>
                  <a:pt x="376" y="85"/>
                </a:lnTo>
                <a:lnTo>
                  <a:pt x="377" y="86"/>
                </a:lnTo>
                <a:lnTo>
                  <a:pt x="379" y="89"/>
                </a:lnTo>
                <a:lnTo>
                  <a:pt x="379" y="90"/>
                </a:lnTo>
                <a:lnTo>
                  <a:pt x="380" y="91"/>
                </a:lnTo>
                <a:lnTo>
                  <a:pt x="381" y="94"/>
                </a:lnTo>
                <a:lnTo>
                  <a:pt x="383" y="95"/>
                </a:lnTo>
                <a:lnTo>
                  <a:pt x="385" y="98"/>
                </a:lnTo>
                <a:lnTo>
                  <a:pt x="388" y="101"/>
                </a:lnTo>
                <a:lnTo>
                  <a:pt x="388" y="102"/>
                </a:lnTo>
                <a:lnTo>
                  <a:pt x="389" y="102"/>
                </a:lnTo>
                <a:lnTo>
                  <a:pt x="389" y="103"/>
                </a:lnTo>
                <a:lnTo>
                  <a:pt x="391" y="103"/>
                </a:lnTo>
                <a:lnTo>
                  <a:pt x="392" y="105"/>
                </a:lnTo>
                <a:lnTo>
                  <a:pt x="393" y="105"/>
                </a:lnTo>
                <a:lnTo>
                  <a:pt x="393" y="106"/>
                </a:lnTo>
                <a:lnTo>
                  <a:pt x="396" y="107"/>
                </a:lnTo>
                <a:lnTo>
                  <a:pt x="397" y="108"/>
                </a:lnTo>
                <a:lnTo>
                  <a:pt x="398" y="110"/>
                </a:lnTo>
                <a:lnTo>
                  <a:pt x="400" y="110"/>
                </a:lnTo>
                <a:lnTo>
                  <a:pt x="401" y="110"/>
                </a:lnTo>
                <a:lnTo>
                  <a:pt x="401" y="111"/>
                </a:lnTo>
                <a:lnTo>
                  <a:pt x="402" y="111"/>
                </a:lnTo>
                <a:lnTo>
                  <a:pt x="402" y="112"/>
                </a:lnTo>
                <a:lnTo>
                  <a:pt x="401" y="114"/>
                </a:lnTo>
                <a:lnTo>
                  <a:pt x="401" y="115"/>
                </a:lnTo>
                <a:lnTo>
                  <a:pt x="398" y="114"/>
                </a:lnTo>
                <a:lnTo>
                  <a:pt x="397" y="112"/>
                </a:lnTo>
                <a:lnTo>
                  <a:pt x="396" y="114"/>
                </a:lnTo>
                <a:lnTo>
                  <a:pt x="396" y="115"/>
                </a:lnTo>
                <a:lnTo>
                  <a:pt x="397" y="116"/>
                </a:lnTo>
                <a:lnTo>
                  <a:pt x="397" y="118"/>
                </a:lnTo>
                <a:lnTo>
                  <a:pt x="397" y="119"/>
                </a:lnTo>
                <a:lnTo>
                  <a:pt x="397" y="118"/>
                </a:lnTo>
                <a:lnTo>
                  <a:pt x="398" y="118"/>
                </a:lnTo>
                <a:lnTo>
                  <a:pt x="400" y="119"/>
                </a:lnTo>
                <a:lnTo>
                  <a:pt x="400" y="120"/>
                </a:lnTo>
                <a:lnTo>
                  <a:pt x="400" y="122"/>
                </a:lnTo>
                <a:lnTo>
                  <a:pt x="397" y="122"/>
                </a:lnTo>
                <a:lnTo>
                  <a:pt x="397" y="120"/>
                </a:lnTo>
                <a:lnTo>
                  <a:pt x="396" y="120"/>
                </a:lnTo>
                <a:lnTo>
                  <a:pt x="394" y="119"/>
                </a:lnTo>
                <a:lnTo>
                  <a:pt x="394" y="118"/>
                </a:lnTo>
                <a:lnTo>
                  <a:pt x="393" y="118"/>
                </a:lnTo>
                <a:lnTo>
                  <a:pt x="393" y="119"/>
                </a:lnTo>
                <a:lnTo>
                  <a:pt x="392" y="118"/>
                </a:lnTo>
                <a:lnTo>
                  <a:pt x="391" y="118"/>
                </a:lnTo>
                <a:lnTo>
                  <a:pt x="389" y="118"/>
                </a:lnTo>
                <a:lnTo>
                  <a:pt x="391" y="118"/>
                </a:lnTo>
                <a:lnTo>
                  <a:pt x="391" y="119"/>
                </a:lnTo>
                <a:lnTo>
                  <a:pt x="391" y="120"/>
                </a:lnTo>
                <a:lnTo>
                  <a:pt x="391" y="122"/>
                </a:lnTo>
                <a:lnTo>
                  <a:pt x="392" y="123"/>
                </a:lnTo>
                <a:lnTo>
                  <a:pt x="393" y="123"/>
                </a:lnTo>
                <a:lnTo>
                  <a:pt x="393" y="124"/>
                </a:lnTo>
                <a:lnTo>
                  <a:pt x="394" y="124"/>
                </a:lnTo>
                <a:lnTo>
                  <a:pt x="394" y="123"/>
                </a:lnTo>
                <a:lnTo>
                  <a:pt x="394" y="124"/>
                </a:lnTo>
                <a:lnTo>
                  <a:pt x="396" y="124"/>
                </a:lnTo>
                <a:lnTo>
                  <a:pt x="394" y="124"/>
                </a:lnTo>
                <a:lnTo>
                  <a:pt x="393" y="125"/>
                </a:lnTo>
                <a:lnTo>
                  <a:pt x="394" y="125"/>
                </a:lnTo>
                <a:lnTo>
                  <a:pt x="394" y="124"/>
                </a:lnTo>
                <a:lnTo>
                  <a:pt x="396" y="125"/>
                </a:lnTo>
                <a:lnTo>
                  <a:pt x="394" y="125"/>
                </a:lnTo>
                <a:lnTo>
                  <a:pt x="396" y="125"/>
                </a:lnTo>
                <a:lnTo>
                  <a:pt x="396" y="124"/>
                </a:lnTo>
                <a:lnTo>
                  <a:pt x="397" y="124"/>
                </a:lnTo>
                <a:lnTo>
                  <a:pt x="397" y="123"/>
                </a:lnTo>
                <a:lnTo>
                  <a:pt x="398" y="123"/>
                </a:lnTo>
                <a:lnTo>
                  <a:pt x="398" y="124"/>
                </a:lnTo>
                <a:lnTo>
                  <a:pt x="398" y="123"/>
                </a:lnTo>
                <a:lnTo>
                  <a:pt x="400" y="123"/>
                </a:lnTo>
                <a:lnTo>
                  <a:pt x="401" y="122"/>
                </a:lnTo>
                <a:lnTo>
                  <a:pt x="400" y="122"/>
                </a:lnTo>
                <a:lnTo>
                  <a:pt x="401" y="120"/>
                </a:lnTo>
                <a:lnTo>
                  <a:pt x="401" y="119"/>
                </a:lnTo>
                <a:lnTo>
                  <a:pt x="402" y="119"/>
                </a:lnTo>
                <a:lnTo>
                  <a:pt x="402" y="118"/>
                </a:lnTo>
                <a:lnTo>
                  <a:pt x="401" y="118"/>
                </a:lnTo>
                <a:lnTo>
                  <a:pt x="401" y="116"/>
                </a:lnTo>
                <a:lnTo>
                  <a:pt x="402" y="116"/>
                </a:lnTo>
                <a:lnTo>
                  <a:pt x="402" y="115"/>
                </a:lnTo>
                <a:lnTo>
                  <a:pt x="402" y="116"/>
                </a:lnTo>
                <a:lnTo>
                  <a:pt x="404" y="116"/>
                </a:lnTo>
                <a:lnTo>
                  <a:pt x="404" y="115"/>
                </a:lnTo>
                <a:lnTo>
                  <a:pt x="405" y="116"/>
                </a:lnTo>
                <a:lnTo>
                  <a:pt x="406" y="116"/>
                </a:lnTo>
                <a:lnTo>
                  <a:pt x="405" y="116"/>
                </a:lnTo>
                <a:lnTo>
                  <a:pt x="404" y="115"/>
                </a:lnTo>
                <a:lnTo>
                  <a:pt x="402" y="115"/>
                </a:lnTo>
                <a:lnTo>
                  <a:pt x="402" y="114"/>
                </a:lnTo>
                <a:lnTo>
                  <a:pt x="404" y="114"/>
                </a:lnTo>
                <a:lnTo>
                  <a:pt x="405" y="115"/>
                </a:lnTo>
                <a:lnTo>
                  <a:pt x="406" y="115"/>
                </a:lnTo>
                <a:lnTo>
                  <a:pt x="408" y="115"/>
                </a:lnTo>
                <a:lnTo>
                  <a:pt x="408" y="116"/>
                </a:lnTo>
                <a:lnTo>
                  <a:pt x="409" y="116"/>
                </a:lnTo>
                <a:lnTo>
                  <a:pt x="410" y="116"/>
                </a:lnTo>
                <a:lnTo>
                  <a:pt x="410" y="118"/>
                </a:lnTo>
                <a:lnTo>
                  <a:pt x="411" y="118"/>
                </a:lnTo>
                <a:lnTo>
                  <a:pt x="411" y="119"/>
                </a:lnTo>
                <a:lnTo>
                  <a:pt x="410" y="119"/>
                </a:lnTo>
                <a:lnTo>
                  <a:pt x="410" y="120"/>
                </a:lnTo>
                <a:lnTo>
                  <a:pt x="409" y="120"/>
                </a:lnTo>
                <a:lnTo>
                  <a:pt x="410" y="122"/>
                </a:lnTo>
                <a:lnTo>
                  <a:pt x="410" y="120"/>
                </a:lnTo>
                <a:lnTo>
                  <a:pt x="411" y="120"/>
                </a:lnTo>
                <a:lnTo>
                  <a:pt x="411" y="118"/>
                </a:lnTo>
                <a:lnTo>
                  <a:pt x="414" y="118"/>
                </a:lnTo>
                <a:lnTo>
                  <a:pt x="414" y="119"/>
                </a:lnTo>
                <a:lnTo>
                  <a:pt x="415" y="119"/>
                </a:lnTo>
                <a:lnTo>
                  <a:pt x="417" y="119"/>
                </a:lnTo>
                <a:lnTo>
                  <a:pt x="417" y="120"/>
                </a:lnTo>
                <a:lnTo>
                  <a:pt x="418" y="120"/>
                </a:lnTo>
                <a:lnTo>
                  <a:pt x="419" y="120"/>
                </a:lnTo>
                <a:lnTo>
                  <a:pt x="419" y="122"/>
                </a:lnTo>
                <a:lnTo>
                  <a:pt x="421" y="122"/>
                </a:lnTo>
                <a:lnTo>
                  <a:pt x="421" y="123"/>
                </a:lnTo>
                <a:lnTo>
                  <a:pt x="421" y="124"/>
                </a:lnTo>
                <a:lnTo>
                  <a:pt x="419" y="123"/>
                </a:lnTo>
                <a:lnTo>
                  <a:pt x="418" y="123"/>
                </a:lnTo>
                <a:lnTo>
                  <a:pt x="417" y="123"/>
                </a:lnTo>
                <a:lnTo>
                  <a:pt x="419" y="124"/>
                </a:lnTo>
                <a:lnTo>
                  <a:pt x="421" y="124"/>
                </a:lnTo>
                <a:lnTo>
                  <a:pt x="421" y="125"/>
                </a:lnTo>
                <a:lnTo>
                  <a:pt x="421" y="124"/>
                </a:lnTo>
                <a:lnTo>
                  <a:pt x="422" y="123"/>
                </a:lnTo>
                <a:lnTo>
                  <a:pt x="423" y="125"/>
                </a:lnTo>
                <a:lnTo>
                  <a:pt x="423" y="127"/>
                </a:lnTo>
                <a:lnTo>
                  <a:pt x="423" y="128"/>
                </a:lnTo>
                <a:lnTo>
                  <a:pt x="422" y="129"/>
                </a:lnTo>
                <a:lnTo>
                  <a:pt x="423" y="129"/>
                </a:lnTo>
                <a:lnTo>
                  <a:pt x="423" y="131"/>
                </a:lnTo>
                <a:lnTo>
                  <a:pt x="422" y="131"/>
                </a:lnTo>
                <a:lnTo>
                  <a:pt x="422" y="132"/>
                </a:lnTo>
                <a:lnTo>
                  <a:pt x="422" y="133"/>
                </a:lnTo>
                <a:lnTo>
                  <a:pt x="421" y="133"/>
                </a:lnTo>
                <a:lnTo>
                  <a:pt x="421" y="132"/>
                </a:lnTo>
                <a:lnTo>
                  <a:pt x="419" y="131"/>
                </a:lnTo>
                <a:lnTo>
                  <a:pt x="419" y="129"/>
                </a:lnTo>
                <a:lnTo>
                  <a:pt x="419" y="131"/>
                </a:lnTo>
                <a:lnTo>
                  <a:pt x="419" y="132"/>
                </a:lnTo>
                <a:lnTo>
                  <a:pt x="421" y="132"/>
                </a:lnTo>
                <a:lnTo>
                  <a:pt x="421" y="133"/>
                </a:lnTo>
                <a:lnTo>
                  <a:pt x="419" y="133"/>
                </a:lnTo>
                <a:lnTo>
                  <a:pt x="419" y="135"/>
                </a:lnTo>
                <a:lnTo>
                  <a:pt x="421" y="135"/>
                </a:lnTo>
                <a:lnTo>
                  <a:pt x="421" y="136"/>
                </a:lnTo>
                <a:lnTo>
                  <a:pt x="421" y="135"/>
                </a:lnTo>
                <a:lnTo>
                  <a:pt x="422" y="135"/>
                </a:lnTo>
                <a:lnTo>
                  <a:pt x="421" y="135"/>
                </a:lnTo>
                <a:lnTo>
                  <a:pt x="421" y="133"/>
                </a:lnTo>
                <a:lnTo>
                  <a:pt x="422" y="133"/>
                </a:lnTo>
                <a:lnTo>
                  <a:pt x="423" y="133"/>
                </a:lnTo>
                <a:lnTo>
                  <a:pt x="423" y="132"/>
                </a:lnTo>
                <a:lnTo>
                  <a:pt x="425" y="133"/>
                </a:lnTo>
                <a:lnTo>
                  <a:pt x="426" y="133"/>
                </a:lnTo>
                <a:lnTo>
                  <a:pt x="427" y="133"/>
                </a:lnTo>
                <a:lnTo>
                  <a:pt x="428" y="133"/>
                </a:lnTo>
                <a:lnTo>
                  <a:pt x="430" y="133"/>
                </a:lnTo>
                <a:lnTo>
                  <a:pt x="431" y="132"/>
                </a:lnTo>
                <a:lnTo>
                  <a:pt x="432" y="132"/>
                </a:lnTo>
                <a:lnTo>
                  <a:pt x="434" y="132"/>
                </a:lnTo>
                <a:lnTo>
                  <a:pt x="435" y="131"/>
                </a:lnTo>
                <a:lnTo>
                  <a:pt x="434" y="129"/>
                </a:lnTo>
                <a:lnTo>
                  <a:pt x="435" y="129"/>
                </a:lnTo>
                <a:lnTo>
                  <a:pt x="434" y="128"/>
                </a:lnTo>
                <a:lnTo>
                  <a:pt x="435" y="128"/>
                </a:lnTo>
                <a:lnTo>
                  <a:pt x="436" y="128"/>
                </a:lnTo>
                <a:lnTo>
                  <a:pt x="436" y="127"/>
                </a:lnTo>
                <a:lnTo>
                  <a:pt x="436" y="125"/>
                </a:lnTo>
                <a:lnTo>
                  <a:pt x="435" y="125"/>
                </a:lnTo>
                <a:lnTo>
                  <a:pt x="434" y="125"/>
                </a:lnTo>
                <a:lnTo>
                  <a:pt x="432" y="125"/>
                </a:lnTo>
                <a:lnTo>
                  <a:pt x="434" y="124"/>
                </a:lnTo>
                <a:lnTo>
                  <a:pt x="435" y="124"/>
                </a:lnTo>
                <a:lnTo>
                  <a:pt x="434" y="124"/>
                </a:lnTo>
                <a:lnTo>
                  <a:pt x="434" y="123"/>
                </a:lnTo>
                <a:lnTo>
                  <a:pt x="434" y="122"/>
                </a:lnTo>
                <a:lnTo>
                  <a:pt x="435" y="122"/>
                </a:lnTo>
                <a:lnTo>
                  <a:pt x="435" y="120"/>
                </a:lnTo>
                <a:lnTo>
                  <a:pt x="436" y="120"/>
                </a:lnTo>
                <a:lnTo>
                  <a:pt x="435" y="120"/>
                </a:lnTo>
                <a:lnTo>
                  <a:pt x="435" y="119"/>
                </a:lnTo>
                <a:lnTo>
                  <a:pt x="436" y="119"/>
                </a:lnTo>
                <a:lnTo>
                  <a:pt x="438" y="119"/>
                </a:lnTo>
                <a:lnTo>
                  <a:pt x="436" y="119"/>
                </a:lnTo>
                <a:lnTo>
                  <a:pt x="438" y="120"/>
                </a:lnTo>
                <a:lnTo>
                  <a:pt x="438" y="122"/>
                </a:lnTo>
                <a:lnTo>
                  <a:pt x="438" y="123"/>
                </a:lnTo>
                <a:lnTo>
                  <a:pt x="439" y="123"/>
                </a:lnTo>
                <a:lnTo>
                  <a:pt x="440" y="123"/>
                </a:lnTo>
                <a:lnTo>
                  <a:pt x="440" y="124"/>
                </a:lnTo>
                <a:lnTo>
                  <a:pt x="440" y="125"/>
                </a:lnTo>
                <a:lnTo>
                  <a:pt x="442" y="125"/>
                </a:lnTo>
                <a:lnTo>
                  <a:pt x="442" y="124"/>
                </a:lnTo>
                <a:lnTo>
                  <a:pt x="443" y="125"/>
                </a:lnTo>
                <a:lnTo>
                  <a:pt x="444" y="125"/>
                </a:lnTo>
                <a:lnTo>
                  <a:pt x="444" y="127"/>
                </a:lnTo>
                <a:lnTo>
                  <a:pt x="443" y="127"/>
                </a:lnTo>
                <a:lnTo>
                  <a:pt x="444" y="127"/>
                </a:lnTo>
                <a:lnTo>
                  <a:pt x="444" y="128"/>
                </a:lnTo>
                <a:lnTo>
                  <a:pt x="445" y="128"/>
                </a:lnTo>
                <a:lnTo>
                  <a:pt x="445" y="127"/>
                </a:lnTo>
                <a:lnTo>
                  <a:pt x="444" y="127"/>
                </a:lnTo>
                <a:lnTo>
                  <a:pt x="444" y="125"/>
                </a:lnTo>
                <a:lnTo>
                  <a:pt x="445" y="125"/>
                </a:lnTo>
                <a:lnTo>
                  <a:pt x="447" y="127"/>
                </a:lnTo>
                <a:lnTo>
                  <a:pt x="447" y="125"/>
                </a:lnTo>
                <a:lnTo>
                  <a:pt x="445" y="125"/>
                </a:lnTo>
                <a:lnTo>
                  <a:pt x="444" y="125"/>
                </a:lnTo>
                <a:lnTo>
                  <a:pt x="445" y="124"/>
                </a:lnTo>
                <a:lnTo>
                  <a:pt x="444" y="124"/>
                </a:lnTo>
                <a:lnTo>
                  <a:pt x="444" y="123"/>
                </a:lnTo>
                <a:lnTo>
                  <a:pt x="444" y="122"/>
                </a:lnTo>
                <a:lnTo>
                  <a:pt x="444" y="120"/>
                </a:lnTo>
                <a:lnTo>
                  <a:pt x="445" y="120"/>
                </a:lnTo>
                <a:lnTo>
                  <a:pt x="447" y="120"/>
                </a:lnTo>
                <a:lnTo>
                  <a:pt x="447" y="119"/>
                </a:lnTo>
                <a:lnTo>
                  <a:pt x="448" y="119"/>
                </a:lnTo>
                <a:lnTo>
                  <a:pt x="449" y="119"/>
                </a:lnTo>
                <a:lnTo>
                  <a:pt x="451" y="119"/>
                </a:lnTo>
                <a:lnTo>
                  <a:pt x="451" y="120"/>
                </a:lnTo>
                <a:lnTo>
                  <a:pt x="451" y="122"/>
                </a:lnTo>
                <a:lnTo>
                  <a:pt x="451" y="120"/>
                </a:lnTo>
                <a:lnTo>
                  <a:pt x="451" y="119"/>
                </a:lnTo>
                <a:lnTo>
                  <a:pt x="452" y="118"/>
                </a:lnTo>
                <a:lnTo>
                  <a:pt x="452" y="116"/>
                </a:lnTo>
                <a:lnTo>
                  <a:pt x="453" y="116"/>
                </a:lnTo>
                <a:lnTo>
                  <a:pt x="453" y="118"/>
                </a:lnTo>
                <a:lnTo>
                  <a:pt x="455" y="118"/>
                </a:lnTo>
                <a:lnTo>
                  <a:pt x="456" y="118"/>
                </a:lnTo>
                <a:lnTo>
                  <a:pt x="455" y="118"/>
                </a:lnTo>
                <a:lnTo>
                  <a:pt x="453" y="116"/>
                </a:lnTo>
                <a:lnTo>
                  <a:pt x="452" y="116"/>
                </a:lnTo>
                <a:lnTo>
                  <a:pt x="452" y="115"/>
                </a:lnTo>
                <a:lnTo>
                  <a:pt x="452" y="114"/>
                </a:lnTo>
                <a:lnTo>
                  <a:pt x="453" y="114"/>
                </a:lnTo>
                <a:lnTo>
                  <a:pt x="455" y="114"/>
                </a:lnTo>
                <a:lnTo>
                  <a:pt x="455" y="112"/>
                </a:lnTo>
                <a:lnTo>
                  <a:pt x="456" y="112"/>
                </a:lnTo>
                <a:lnTo>
                  <a:pt x="455" y="112"/>
                </a:lnTo>
                <a:lnTo>
                  <a:pt x="453" y="112"/>
                </a:lnTo>
                <a:lnTo>
                  <a:pt x="452" y="112"/>
                </a:lnTo>
                <a:lnTo>
                  <a:pt x="451" y="111"/>
                </a:lnTo>
                <a:lnTo>
                  <a:pt x="452" y="111"/>
                </a:lnTo>
                <a:lnTo>
                  <a:pt x="452" y="110"/>
                </a:lnTo>
                <a:lnTo>
                  <a:pt x="453" y="110"/>
                </a:lnTo>
                <a:lnTo>
                  <a:pt x="453" y="111"/>
                </a:lnTo>
                <a:lnTo>
                  <a:pt x="455" y="111"/>
                </a:lnTo>
                <a:lnTo>
                  <a:pt x="456" y="111"/>
                </a:lnTo>
                <a:lnTo>
                  <a:pt x="460" y="111"/>
                </a:lnTo>
                <a:lnTo>
                  <a:pt x="464" y="111"/>
                </a:lnTo>
                <a:lnTo>
                  <a:pt x="465" y="111"/>
                </a:lnTo>
                <a:lnTo>
                  <a:pt x="466" y="111"/>
                </a:lnTo>
                <a:lnTo>
                  <a:pt x="470" y="111"/>
                </a:lnTo>
                <a:lnTo>
                  <a:pt x="470" y="112"/>
                </a:lnTo>
                <a:lnTo>
                  <a:pt x="469" y="112"/>
                </a:lnTo>
                <a:lnTo>
                  <a:pt x="470" y="112"/>
                </a:lnTo>
                <a:lnTo>
                  <a:pt x="470" y="114"/>
                </a:lnTo>
                <a:lnTo>
                  <a:pt x="470" y="115"/>
                </a:lnTo>
                <a:lnTo>
                  <a:pt x="470" y="114"/>
                </a:lnTo>
                <a:lnTo>
                  <a:pt x="470" y="112"/>
                </a:lnTo>
                <a:lnTo>
                  <a:pt x="470" y="111"/>
                </a:lnTo>
                <a:lnTo>
                  <a:pt x="472" y="111"/>
                </a:lnTo>
                <a:lnTo>
                  <a:pt x="473" y="111"/>
                </a:lnTo>
                <a:lnTo>
                  <a:pt x="474" y="111"/>
                </a:lnTo>
                <a:lnTo>
                  <a:pt x="477" y="111"/>
                </a:lnTo>
                <a:lnTo>
                  <a:pt x="478" y="111"/>
                </a:lnTo>
                <a:lnTo>
                  <a:pt x="477" y="111"/>
                </a:lnTo>
                <a:lnTo>
                  <a:pt x="477" y="112"/>
                </a:lnTo>
                <a:lnTo>
                  <a:pt x="478" y="112"/>
                </a:lnTo>
                <a:lnTo>
                  <a:pt x="478" y="114"/>
                </a:lnTo>
                <a:lnTo>
                  <a:pt x="477" y="115"/>
                </a:lnTo>
                <a:lnTo>
                  <a:pt x="478" y="115"/>
                </a:lnTo>
                <a:lnTo>
                  <a:pt x="478" y="116"/>
                </a:lnTo>
                <a:lnTo>
                  <a:pt x="478" y="118"/>
                </a:lnTo>
                <a:lnTo>
                  <a:pt x="478" y="116"/>
                </a:lnTo>
                <a:lnTo>
                  <a:pt x="478" y="115"/>
                </a:lnTo>
                <a:lnTo>
                  <a:pt x="478" y="114"/>
                </a:lnTo>
                <a:lnTo>
                  <a:pt x="480" y="115"/>
                </a:lnTo>
                <a:lnTo>
                  <a:pt x="481" y="118"/>
                </a:lnTo>
                <a:lnTo>
                  <a:pt x="482" y="118"/>
                </a:lnTo>
                <a:lnTo>
                  <a:pt x="483" y="119"/>
                </a:lnTo>
                <a:lnTo>
                  <a:pt x="485" y="120"/>
                </a:lnTo>
                <a:lnTo>
                  <a:pt x="485" y="122"/>
                </a:lnTo>
                <a:lnTo>
                  <a:pt x="483" y="122"/>
                </a:lnTo>
                <a:lnTo>
                  <a:pt x="482" y="122"/>
                </a:lnTo>
                <a:lnTo>
                  <a:pt x="482" y="123"/>
                </a:lnTo>
                <a:lnTo>
                  <a:pt x="482" y="122"/>
                </a:lnTo>
                <a:lnTo>
                  <a:pt x="483" y="122"/>
                </a:lnTo>
                <a:lnTo>
                  <a:pt x="483" y="123"/>
                </a:lnTo>
                <a:lnTo>
                  <a:pt x="485" y="123"/>
                </a:lnTo>
                <a:lnTo>
                  <a:pt x="486" y="124"/>
                </a:lnTo>
                <a:lnTo>
                  <a:pt x="486" y="125"/>
                </a:lnTo>
                <a:lnTo>
                  <a:pt x="486" y="127"/>
                </a:lnTo>
                <a:lnTo>
                  <a:pt x="486" y="128"/>
                </a:lnTo>
                <a:lnTo>
                  <a:pt x="485" y="128"/>
                </a:lnTo>
                <a:lnTo>
                  <a:pt x="486" y="128"/>
                </a:lnTo>
                <a:lnTo>
                  <a:pt x="487" y="129"/>
                </a:lnTo>
                <a:lnTo>
                  <a:pt x="489" y="129"/>
                </a:lnTo>
                <a:lnTo>
                  <a:pt x="490" y="129"/>
                </a:lnTo>
                <a:lnTo>
                  <a:pt x="490" y="131"/>
                </a:lnTo>
                <a:lnTo>
                  <a:pt x="489" y="132"/>
                </a:lnTo>
                <a:lnTo>
                  <a:pt x="489" y="133"/>
                </a:lnTo>
                <a:lnTo>
                  <a:pt x="489" y="132"/>
                </a:lnTo>
                <a:lnTo>
                  <a:pt x="490" y="132"/>
                </a:lnTo>
                <a:lnTo>
                  <a:pt x="491" y="131"/>
                </a:lnTo>
                <a:lnTo>
                  <a:pt x="491" y="129"/>
                </a:lnTo>
                <a:lnTo>
                  <a:pt x="490" y="129"/>
                </a:lnTo>
                <a:lnTo>
                  <a:pt x="487" y="128"/>
                </a:lnTo>
                <a:lnTo>
                  <a:pt x="487" y="127"/>
                </a:lnTo>
                <a:lnTo>
                  <a:pt x="489" y="125"/>
                </a:lnTo>
                <a:lnTo>
                  <a:pt x="490" y="125"/>
                </a:lnTo>
                <a:lnTo>
                  <a:pt x="491" y="127"/>
                </a:lnTo>
                <a:lnTo>
                  <a:pt x="494" y="128"/>
                </a:lnTo>
                <a:lnTo>
                  <a:pt x="494" y="129"/>
                </a:lnTo>
                <a:lnTo>
                  <a:pt x="494" y="131"/>
                </a:lnTo>
                <a:lnTo>
                  <a:pt x="494" y="132"/>
                </a:lnTo>
                <a:lnTo>
                  <a:pt x="495" y="132"/>
                </a:lnTo>
                <a:lnTo>
                  <a:pt x="494" y="131"/>
                </a:lnTo>
                <a:lnTo>
                  <a:pt x="495" y="129"/>
                </a:lnTo>
                <a:lnTo>
                  <a:pt x="497" y="131"/>
                </a:lnTo>
                <a:lnTo>
                  <a:pt x="498" y="131"/>
                </a:lnTo>
                <a:lnTo>
                  <a:pt x="499" y="131"/>
                </a:lnTo>
                <a:lnTo>
                  <a:pt x="499" y="132"/>
                </a:lnTo>
                <a:lnTo>
                  <a:pt x="500" y="132"/>
                </a:lnTo>
                <a:lnTo>
                  <a:pt x="502" y="132"/>
                </a:lnTo>
                <a:lnTo>
                  <a:pt x="502" y="133"/>
                </a:lnTo>
                <a:lnTo>
                  <a:pt x="500" y="133"/>
                </a:lnTo>
                <a:lnTo>
                  <a:pt x="500" y="135"/>
                </a:lnTo>
                <a:lnTo>
                  <a:pt x="499" y="135"/>
                </a:lnTo>
                <a:lnTo>
                  <a:pt x="498" y="135"/>
                </a:lnTo>
                <a:lnTo>
                  <a:pt x="497" y="135"/>
                </a:lnTo>
                <a:lnTo>
                  <a:pt x="497" y="133"/>
                </a:lnTo>
                <a:lnTo>
                  <a:pt x="498" y="135"/>
                </a:lnTo>
                <a:lnTo>
                  <a:pt x="497" y="136"/>
                </a:lnTo>
                <a:lnTo>
                  <a:pt x="497" y="137"/>
                </a:lnTo>
                <a:lnTo>
                  <a:pt x="495" y="137"/>
                </a:lnTo>
                <a:lnTo>
                  <a:pt x="494" y="137"/>
                </a:lnTo>
                <a:lnTo>
                  <a:pt x="494" y="139"/>
                </a:lnTo>
                <a:lnTo>
                  <a:pt x="493" y="139"/>
                </a:lnTo>
                <a:lnTo>
                  <a:pt x="493" y="137"/>
                </a:lnTo>
                <a:lnTo>
                  <a:pt x="493" y="139"/>
                </a:lnTo>
                <a:lnTo>
                  <a:pt x="493" y="140"/>
                </a:lnTo>
                <a:lnTo>
                  <a:pt x="491" y="140"/>
                </a:lnTo>
                <a:lnTo>
                  <a:pt x="490" y="140"/>
                </a:lnTo>
                <a:lnTo>
                  <a:pt x="490" y="139"/>
                </a:lnTo>
                <a:lnTo>
                  <a:pt x="489" y="139"/>
                </a:lnTo>
                <a:lnTo>
                  <a:pt x="489" y="140"/>
                </a:lnTo>
                <a:lnTo>
                  <a:pt x="490" y="140"/>
                </a:lnTo>
                <a:lnTo>
                  <a:pt x="490" y="141"/>
                </a:lnTo>
                <a:lnTo>
                  <a:pt x="489" y="141"/>
                </a:lnTo>
                <a:lnTo>
                  <a:pt x="487" y="141"/>
                </a:lnTo>
                <a:lnTo>
                  <a:pt x="486" y="141"/>
                </a:lnTo>
                <a:lnTo>
                  <a:pt x="487" y="143"/>
                </a:lnTo>
                <a:lnTo>
                  <a:pt x="487" y="141"/>
                </a:lnTo>
                <a:lnTo>
                  <a:pt x="489" y="141"/>
                </a:lnTo>
                <a:lnTo>
                  <a:pt x="490" y="141"/>
                </a:lnTo>
                <a:lnTo>
                  <a:pt x="491" y="143"/>
                </a:lnTo>
                <a:lnTo>
                  <a:pt x="490" y="143"/>
                </a:lnTo>
                <a:lnTo>
                  <a:pt x="489" y="143"/>
                </a:lnTo>
                <a:lnTo>
                  <a:pt x="487" y="144"/>
                </a:lnTo>
                <a:lnTo>
                  <a:pt x="487" y="145"/>
                </a:lnTo>
                <a:lnTo>
                  <a:pt x="487" y="144"/>
                </a:lnTo>
                <a:lnTo>
                  <a:pt x="487" y="145"/>
                </a:lnTo>
                <a:lnTo>
                  <a:pt x="486" y="145"/>
                </a:lnTo>
                <a:lnTo>
                  <a:pt x="485" y="145"/>
                </a:lnTo>
                <a:lnTo>
                  <a:pt x="483" y="145"/>
                </a:lnTo>
                <a:lnTo>
                  <a:pt x="482" y="145"/>
                </a:lnTo>
                <a:lnTo>
                  <a:pt x="483" y="145"/>
                </a:lnTo>
                <a:lnTo>
                  <a:pt x="483" y="144"/>
                </a:lnTo>
                <a:lnTo>
                  <a:pt x="482" y="145"/>
                </a:lnTo>
                <a:lnTo>
                  <a:pt x="482" y="146"/>
                </a:lnTo>
                <a:lnTo>
                  <a:pt x="483" y="146"/>
                </a:lnTo>
                <a:lnTo>
                  <a:pt x="483" y="148"/>
                </a:lnTo>
                <a:lnTo>
                  <a:pt x="482" y="148"/>
                </a:lnTo>
                <a:lnTo>
                  <a:pt x="481" y="148"/>
                </a:lnTo>
                <a:lnTo>
                  <a:pt x="482" y="149"/>
                </a:lnTo>
                <a:lnTo>
                  <a:pt x="482" y="148"/>
                </a:lnTo>
                <a:lnTo>
                  <a:pt x="483" y="149"/>
                </a:lnTo>
                <a:lnTo>
                  <a:pt x="486" y="150"/>
                </a:lnTo>
                <a:lnTo>
                  <a:pt x="485" y="150"/>
                </a:lnTo>
                <a:lnTo>
                  <a:pt x="486" y="152"/>
                </a:lnTo>
                <a:lnTo>
                  <a:pt x="486" y="150"/>
                </a:lnTo>
                <a:lnTo>
                  <a:pt x="487" y="150"/>
                </a:lnTo>
                <a:lnTo>
                  <a:pt x="489" y="152"/>
                </a:lnTo>
                <a:lnTo>
                  <a:pt x="487" y="152"/>
                </a:lnTo>
                <a:lnTo>
                  <a:pt x="487" y="153"/>
                </a:lnTo>
                <a:lnTo>
                  <a:pt x="486" y="153"/>
                </a:lnTo>
                <a:lnTo>
                  <a:pt x="487" y="153"/>
                </a:lnTo>
                <a:lnTo>
                  <a:pt x="487" y="152"/>
                </a:lnTo>
                <a:lnTo>
                  <a:pt x="489" y="152"/>
                </a:lnTo>
                <a:lnTo>
                  <a:pt x="489" y="153"/>
                </a:lnTo>
                <a:lnTo>
                  <a:pt x="487" y="154"/>
                </a:lnTo>
                <a:lnTo>
                  <a:pt x="489" y="154"/>
                </a:lnTo>
                <a:lnTo>
                  <a:pt x="489" y="153"/>
                </a:lnTo>
                <a:lnTo>
                  <a:pt x="489" y="152"/>
                </a:lnTo>
                <a:lnTo>
                  <a:pt x="490" y="152"/>
                </a:lnTo>
                <a:lnTo>
                  <a:pt x="491" y="153"/>
                </a:lnTo>
                <a:lnTo>
                  <a:pt x="490" y="152"/>
                </a:lnTo>
                <a:lnTo>
                  <a:pt x="491" y="152"/>
                </a:lnTo>
                <a:lnTo>
                  <a:pt x="493" y="152"/>
                </a:lnTo>
                <a:lnTo>
                  <a:pt x="493" y="150"/>
                </a:lnTo>
                <a:lnTo>
                  <a:pt x="493" y="152"/>
                </a:lnTo>
                <a:lnTo>
                  <a:pt x="494" y="152"/>
                </a:lnTo>
                <a:lnTo>
                  <a:pt x="495" y="152"/>
                </a:lnTo>
                <a:lnTo>
                  <a:pt x="497" y="152"/>
                </a:lnTo>
                <a:lnTo>
                  <a:pt x="497" y="150"/>
                </a:lnTo>
                <a:lnTo>
                  <a:pt x="495" y="150"/>
                </a:lnTo>
                <a:lnTo>
                  <a:pt x="497" y="149"/>
                </a:lnTo>
                <a:lnTo>
                  <a:pt x="498" y="149"/>
                </a:lnTo>
                <a:lnTo>
                  <a:pt x="498" y="148"/>
                </a:lnTo>
                <a:lnTo>
                  <a:pt x="499" y="146"/>
                </a:lnTo>
                <a:lnTo>
                  <a:pt x="498" y="146"/>
                </a:lnTo>
                <a:lnTo>
                  <a:pt x="498" y="145"/>
                </a:lnTo>
                <a:lnTo>
                  <a:pt x="498" y="144"/>
                </a:lnTo>
                <a:lnTo>
                  <a:pt x="499" y="144"/>
                </a:lnTo>
                <a:lnTo>
                  <a:pt x="498" y="143"/>
                </a:lnTo>
                <a:lnTo>
                  <a:pt x="498" y="141"/>
                </a:lnTo>
                <a:lnTo>
                  <a:pt x="498" y="140"/>
                </a:lnTo>
                <a:lnTo>
                  <a:pt x="499" y="140"/>
                </a:lnTo>
                <a:lnTo>
                  <a:pt x="502" y="141"/>
                </a:lnTo>
                <a:lnTo>
                  <a:pt x="503" y="141"/>
                </a:lnTo>
                <a:lnTo>
                  <a:pt x="502" y="141"/>
                </a:lnTo>
                <a:lnTo>
                  <a:pt x="500" y="143"/>
                </a:lnTo>
                <a:lnTo>
                  <a:pt x="500" y="144"/>
                </a:lnTo>
                <a:lnTo>
                  <a:pt x="500" y="145"/>
                </a:lnTo>
                <a:lnTo>
                  <a:pt x="502" y="145"/>
                </a:lnTo>
                <a:lnTo>
                  <a:pt x="500" y="145"/>
                </a:lnTo>
                <a:lnTo>
                  <a:pt x="500" y="144"/>
                </a:lnTo>
                <a:lnTo>
                  <a:pt x="500" y="143"/>
                </a:lnTo>
                <a:lnTo>
                  <a:pt x="502" y="143"/>
                </a:lnTo>
                <a:lnTo>
                  <a:pt x="503" y="143"/>
                </a:lnTo>
                <a:lnTo>
                  <a:pt x="503" y="144"/>
                </a:lnTo>
                <a:lnTo>
                  <a:pt x="503" y="145"/>
                </a:lnTo>
                <a:lnTo>
                  <a:pt x="503" y="144"/>
                </a:lnTo>
                <a:lnTo>
                  <a:pt x="504" y="144"/>
                </a:lnTo>
                <a:lnTo>
                  <a:pt x="504" y="143"/>
                </a:lnTo>
                <a:lnTo>
                  <a:pt x="506" y="143"/>
                </a:lnTo>
                <a:lnTo>
                  <a:pt x="507" y="143"/>
                </a:lnTo>
                <a:lnTo>
                  <a:pt x="507" y="141"/>
                </a:lnTo>
                <a:lnTo>
                  <a:pt x="508" y="141"/>
                </a:lnTo>
                <a:lnTo>
                  <a:pt x="510" y="140"/>
                </a:lnTo>
                <a:lnTo>
                  <a:pt x="508" y="140"/>
                </a:lnTo>
                <a:lnTo>
                  <a:pt x="508" y="141"/>
                </a:lnTo>
                <a:lnTo>
                  <a:pt x="508" y="140"/>
                </a:lnTo>
                <a:lnTo>
                  <a:pt x="511" y="140"/>
                </a:lnTo>
                <a:lnTo>
                  <a:pt x="512" y="140"/>
                </a:lnTo>
                <a:lnTo>
                  <a:pt x="514" y="140"/>
                </a:lnTo>
                <a:lnTo>
                  <a:pt x="515" y="140"/>
                </a:lnTo>
                <a:lnTo>
                  <a:pt x="515" y="139"/>
                </a:lnTo>
                <a:lnTo>
                  <a:pt x="516" y="139"/>
                </a:lnTo>
                <a:lnTo>
                  <a:pt x="517" y="139"/>
                </a:lnTo>
                <a:lnTo>
                  <a:pt x="519" y="139"/>
                </a:lnTo>
                <a:lnTo>
                  <a:pt x="520" y="137"/>
                </a:lnTo>
                <a:lnTo>
                  <a:pt x="520" y="136"/>
                </a:lnTo>
                <a:lnTo>
                  <a:pt x="521" y="136"/>
                </a:lnTo>
                <a:lnTo>
                  <a:pt x="523" y="136"/>
                </a:lnTo>
                <a:lnTo>
                  <a:pt x="523" y="135"/>
                </a:lnTo>
                <a:lnTo>
                  <a:pt x="524" y="135"/>
                </a:lnTo>
                <a:lnTo>
                  <a:pt x="524" y="133"/>
                </a:lnTo>
                <a:lnTo>
                  <a:pt x="525" y="133"/>
                </a:lnTo>
                <a:lnTo>
                  <a:pt x="527" y="132"/>
                </a:lnTo>
                <a:lnTo>
                  <a:pt x="528" y="132"/>
                </a:lnTo>
                <a:lnTo>
                  <a:pt x="529" y="132"/>
                </a:lnTo>
                <a:lnTo>
                  <a:pt x="531" y="132"/>
                </a:lnTo>
                <a:lnTo>
                  <a:pt x="531" y="131"/>
                </a:lnTo>
                <a:lnTo>
                  <a:pt x="532" y="131"/>
                </a:lnTo>
                <a:lnTo>
                  <a:pt x="533" y="129"/>
                </a:lnTo>
                <a:lnTo>
                  <a:pt x="535" y="129"/>
                </a:lnTo>
                <a:lnTo>
                  <a:pt x="536" y="128"/>
                </a:lnTo>
                <a:lnTo>
                  <a:pt x="536" y="127"/>
                </a:lnTo>
                <a:lnTo>
                  <a:pt x="537" y="127"/>
                </a:lnTo>
                <a:lnTo>
                  <a:pt x="537" y="125"/>
                </a:lnTo>
                <a:lnTo>
                  <a:pt x="540" y="125"/>
                </a:lnTo>
                <a:lnTo>
                  <a:pt x="541" y="125"/>
                </a:lnTo>
                <a:lnTo>
                  <a:pt x="542" y="124"/>
                </a:lnTo>
                <a:lnTo>
                  <a:pt x="542" y="123"/>
                </a:lnTo>
                <a:lnTo>
                  <a:pt x="544" y="123"/>
                </a:lnTo>
                <a:lnTo>
                  <a:pt x="544" y="122"/>
                </a:lnTo>
                <a:lnTo>
                  <a:pt x="545" y="122"/>
                </a:lnTo>
                <a:lnTo>
                  <a:pt x="546" y="120"/>
                </a:lnTo>
                <a:lnTo>
                  <a:pt x="548" y="119"/>
                </a:lnTo>
                <a:lnTo>
                  <a:pt x="548" y="118"/>
                </a:lnTo>
                <a:lnTo>
                  <a:pt x="549" y="115"/>
                </a:lnTo>
                <a:lnTo>
                  <a:pt x="550" y="114"/>
                </a:lnTo>
                <a:lnTo>
                  <a:pt x="552" y="114"/>
                </a:lnTo>
                <a:lnTo>
                  <a:pt x="553" y="114"/>
                </a:lnTo>
                <a:lnTo>
                  <a:pt x="552" y="114"/>
                </a:lnTo>
                <a:lnTo>
                  <a:pt x="552" y="115"/>
                </a:lnTo>
                <a:lnTo>
                  <a:pt x="552" y="116"/>
                </a:lnTo>
                <a:lnTo>
                  <a:pt x="552" y="118"/>
                </a:lnTo>
                <a:lnTo>
                  <a:pt x="553" y="118"/>
                </a:lnTo>
                <a:lnTo>
                  <a:pt x="554" y="119"/>
                </a:lnTo>
                <a:lnTo>
                  <a:pt x="554" y="120"/>
                </a:lnTo>
                <a:lnTo>
                  <a:pt x="555" y="120"/>
                </a:lnTo>
                <a:lnTo>
                  <a:pt x="554" y="123"/>
                </a:lnTo>
                <a:lnTo>
                  <a:pt x="553" y="124"/>
                </a:lnTo>
                <a:lnTo>
                  <a:pt x="552" y="125"/>
                </a:lnTo>
                <a:lnTo>
                  <a:pt x="552" y="127"/>
                </a:lnTo>
                <a:lnTo>
                  <a:pt x="552" y="128"/>
                </a:lnTo>
                <a:lnTo>
                  <a:pt x="549" y="132"/>
                </a:lnTo>
                <a:lnTo>
                  <a:pt x="549" y="133"/>
                </a:lnTo>
                <a:lnTo>
                  <a:pt x="549" y="135"/>
                </a:lnTo>
                <a:lnTo>
                  <a:pt x="548" y="135"/>
                </a:lnTo>
                <a:lnTo>
                  <a:pt x="548" y="133"/>
                </a:lnTo>
                <a:lnTo>
                  <a:pt x="548" y="132"/>
                </a:lnTo>
                <a:lnTo>
                  <a:pt x="548" y="131"/>
                </a:lnTo>
                <a:lnTo>
                  <a:pt x="546" y="131"/>
                </a:lnTo>
                <a:lnTo>
                  <a:pt x="545" y="131"/>
                </a:lnTo>
                <a:lnTo>
                  <a:pt x="545" y="129"/>
                </a:lnTo>
                <a:lnTo>
                  <a:pt x="544" y="129"/>
                </a:lnTo>
                <a:lnTo>
                  <a:pt x="544" y="128"/>
                </a:lnTo>
                <a:lnTo>
                  <a:pt x="542" y="128"/>
                </a:lnTo>
                <a:lnTo>
                  <a:pt x="542" y="129"/>
                </a:lnTo>
                <a:lnTo>
                  <a:pt x="544" y="129"/>
                </a:lnTo>
                <a:lnTo>
                  <a:pt x="544" y="131"/>
                </a:lnTo>
                <a:lnTo>
                  <a:pt x="545" y="131"/>
                </a:lnTo>
                <a:lnTo>
                  <a:pt x="545" y="132"/>
                </a:lnTo>
                <a:lnTo>
                  <a:pt x="544" y="132"/>
                </a:lnTo>
                <a:lnTo>
                  <a:pt x="542" y="131"/>
                </a:lnTo>
                <a:lnTo>
                  <a:pt x="542" y="132"/>
                </a:lnTo>
                <a:lnTo>
                  <a:pt x="541" y="131"/>
                </a:lnTo>
                <a:lnTo>
                  <a:pt x="540" y="131"/>
                </a:lnTo>
                <a:lnTo>
                  <a:pt x="540" y="132"/>
                </a:lnTo>
                <a:lnTo>
                  <a:pt x="541" y="132"/>
                </a:lnTo>
                <a:lnTo>
                  <a:pt x="541" y="133"/>
                </a:lnTo>
                <a:lnTo>
                  <a:pt x="542" y="132"/>
                </a:lnTo>
                <a:lnTo>
                  <a:pt x="542" y="133"/>
                </a:lnTo>
                <a:lnTo>
                  <a:pt x="544" y="133"/>
                </a:lnTo>
                <a:lnTo>
                  <a:pt x="542" y="135"/>
                </a:lnTo>
                <a:lnTo>
                  <a:pt x="544" y="135"/>
                </a:lnTo>
                <a:lnTo>
                  <a:pt x="544" y="133"/>
                </a:lnTo>
                <a:lnTo>
                  <a:pt x="545" y="133"/>
                </a:lnTo>
                <a:lnTo>
                  <a:pt x="544" y="135"/>
                </a:lnTo>
                <a:lnTo>
                  <a:pt x="544" y="136"/>
                </a:lnTo>
                <a:lnTo>
                  <a:pt x="545" y="136"/>
                </a:lnTo>
                <a:lnTo>
                  <a:pt x="544" y="137"/>
                </a:lnTo>
                <a:lnTo>
                  <a:pt x="544" y="136"/>
                </a:lnTo>
                <a:lnTo>
                  <a:pt x="542" y="136"/>
                </a:lnTo>
                <a:lnTo>
                  <a:pt x="542" y="135"/>
                </a:lnTo>
                <a:lnTo>
                  <a:pt x="541" y="135"/>
                </a:lnTo>
                <a:lnTo>
                  <a:pt x="541" y="136"/>
                </a:lnTo>
                <a:lnTo>
                  <a:pt x="540" y="136"/>
                </a:lnTo>
                <a:lnTo>
                  <a:pt x="538" y="136"/>
                </a:lnTo>
                <a:lnTo>
                  <a:pt x="540" y="136"/>
                </a:lnTo>
                <a:lnTo>
                  <a:pt x="540" y="137"/>
                </a:lnTo>
                <a:lnTo>
                  <a:pt x="538" y="137"/>
                </a:lnTo>
                <a:lnTo>
                  <a:pt x="540" y="137"/>
                </a:lnTo>
                <a:lnTo>
                  <a:pt x="541" y="137"/>
                </a:lnTo>
                <a:lnTo>
                  <a:pt x="541" y="139"/>
                </a:lnTo>
                <a:lnTo>
                  <a:pt x="542" y="137"/>
                </a:lnTo>
                <a:lnTo>
                  <a:pt x="542" y="139"/>
                </a:lnTo>
                <a:lnTo>
                  <a:pt x="541" y="139"/>
                </a:lnTo>
                <a:lnTo>
                  <a:pt x="541" y="140"/>
                </a:lnTo>
                <a:lnTo>
                  <a:pt x="542" y="139"/>
                </a:lnTo>
                <a:lnTo>
                  <a:pt x="542" y="137"/>
                </a:lnTo>
                <a:lnTo>
                  <a:pt x="544" y="137"/>
                </a:lnTo>
                <a:lnTo>
                  <a:pt x="544" y="139"/>
                </a:lnTo>
                <a:lnTo>
                  <a:pt x="544" y="140"/>
                </a:lnTo>
                <a:lnTo>
                  <a:pt x="542" y="140"/>
                </a:lnTo>
                <a:lnTo>
                  <a:pt x="544" y="141"/>
                </a:lnTo>
                <a:lnTo>
                  <a:pt x="544" y="140"/>
                </a:lnTo>
                <a:lnTo>
                  <a:pt x="544" y="139"/>
                </a:lnTo>
                <a:lnTo>
                  <a:pt x="545" y="139"/>
                </a:lnTo>
                <a:lnTo>
                  <a:pt x="544" y="139"/>
                </a:lnTo>
                <a:lnTo>
                  <a:pt x="545" y="137"/>
                </a:lnTo>
                <a:lnTo>
                  <a:pt x="546" y="137"/>
                </a:lnTo>
                <a:lnTo>
                  <a:pt x="545" y="137"/>
                </a:lnTo>
                <a:lnTo>
                  <a:pt x="545" y="139"/>
                </a:lnTo>
                <a:lnTo>
                  <a:pt x="546" y="139"/>
                </a:lnTo>
                <a:lnTo>
                  <a:pt x="546" y="137"/>
                </a:lnTo>
                <a:lnTo>
                  <a:pt x="548" y="137"/>
                </a:lnTo>
                <a:lnTo>
                  <a:pt x="548" y="139"/>
                </a:lnTo>
                <a:lnTo>
                  <a:pt x="548" y="140"/>
                </a:lnTo>
                <a:lnTo>
                  <a:pt x="548" y="141"/>
                </a:lnTo>
                <a:lnTo>
                  <a:pt x="546" y="141"/>
                </a:lnTo>
                <a:lnTo>
                  <a:pt x="546" y="140"/>
                </a:lnTo>
                <a:lnTo>
                  <a:pt x="546" y="141"/>
                </a:lnTo>
                <a:lnTo>
                  <a:pt x="546" y="143"/>
                </a:lnTo>
                <a:lnTo>
                  <a:pt x="545" y="143"/>
                </a:lnTo>
                <a:lnTo>
                  <a:pt x="546" y="143"/>
                </a:lnTo>
                <a:lnTo>
                  <a:pt x="546" y="144"/>
                </a:lnTo>
                <a:lnTo>
                  <a:pt x="546" y="143"/>
                </a:lnTo>
                <a:lnTo>
                  <a:pt x="548" y="141"/>
                </a:lnTo>
                <a:lnTo>
                  <a:pt x="548" y="143"/>
                </a:lnTo>
                <a:lnTo>
                  <a:pt x="548" y="144"/>
                </a:lnTo>
                <a:lnTo>
                  <a:pt x="548" y="143"/>
                </a:lnTo>
                <a:lnTo>
                  <a:pt x="549" y="143"/>
                </a:lnTo>
                <a:lnTo>
                  <a:pt x="549" y="141"/>
                </a:lnTo>
                <a:lnTo>
                  <a:pt x="549" y="140"/>
                </a:lnTo>
                <a:lnTo>
                  <a:pt x="550" y="140"/>
                </a:lnTo>
                <a:lnTo>
                  <a:pt x="552" y="140"/>
                </a:lnTo>
                <a:lnTo>
                  <a:pt x="552" y="139"/>
                </a:lnTo>
                <a:lnTo>
                  <a:pt x="553" y="139"/>
                </a:lnTo>
                <a:lnTo>
                  <a:pt x="553" y="140"/>
                </a:lnTo>
                <a:lnTo>
                  <a:pt x="554" y="141"/>
                </a:lnTo>
                <a:lnTo>
                  <a:pt x="555" y="141"/>
                </a:lnTo>
                <a:lnTo>
                  <a:pt x="555" y="143"/>
                </a:lnTo>
                <a:lnTo>
                  <a:pt x="555" y="144"/>
                </a:lnTo>
                <a:lnTo>
                  <a:pt x="555" y="143"/>
                </a:lnTo>
                <a:lnTo>
                  <a:pt x="554" y="143"/>
                </a:lnTo>
                <a:lnTo>
                  <a:pt x="554" y="144"/>
                </a:lnTo>
                <a:lnTo>
                  <a:pt x="554" y="145"/>
                </a:lnTo>
                <a:lnTo>
                  <a:pt x="553" y="146"/>
                </a:lnTo>
                <a:lnTo>
                  <a:pt x="553" y="148"/>
                </a:lnTo>
                <a:lnTo>
                  <a:pt x="553" y="149"/>
                </a:lnTo>
                <a:lnTo>
                  <a:pt x="552" y="149"/>
                </a:lnTo>
                <a:lnTo>
                  <a:pt x="550" y="149"/>
                </a:lnTo>
                <a:lnTo>
                  <a:pt x="550" y="150"/>
                </a:lnTo>
                <a:lnTo>
                  <a:pt x="549" y="150"/>
                </a:lnTo>
                <a:lnTo>
                  <a:pt x="549" y="152"/>
                </a:lnTo>
                <a:lnTo>
                  <a:pt x="549" y="153"/>
                </a:lnTo>
                <a:lnTo>
                  <a:pt x="548" y="156"/>
                </a:lnTo>
                <a:lnTo>
                  <a:pt x="549" y="156"/>
                </a:lnTo>
                <a:lnTo>
                  <a:pt x="549" y="157"/>
                </a:lnTo>
                <a:lnTo>
                  <a:pt x="550" y="157"/>
                </a:lnTo>
                <a:lnTo>
                  <a:pt x="552" y="158"/>
                </a:lnTo>
                <a:lnTo>
                  <a:pt x="550" y="160"/>
                </a:lnTo>
                <a:lnTo>
                  <a:pt x="552" y="161"/>
                </a:lnTo>
                <a:lnTo>
                  <a:pt x="552" y="162"/>
                </a:lnTo>
                <a:lnTo>
                  <a:pt x="553" y="162"/>
                </a:lnTo>
                <a:lnTo>
                  <a:pt x="553" y="163"/>
                </a:lnTo>
                <a:lnTo>
                  <a:pt x="552" y="163"/>
                </a:lnTo>
                <a:lnTo>
                  <a:pt x="552" y="165"/>
                </a:lnTo>
                <a:lnTo>
                  <a:pt x="550" y="166"/>
                </a:lnTo>
                <a:lnTo>
                  <a:pt x="549" y="167"/>
                </a:lnTo>
                <a:lnTo>
                  <a:pt x="548" y="167"/>
                </a:lnTo>
                <a:lnTo>
                  <a:pt x="546" y="167"/>
                </a:lnTo>
                <a:lnTo>
                  <a:pt x="546" y="169"/>
                </a:lnTo>
                <a:lnTo>
                  <a:pt x="548" y="169"/>
                </a:lnTo>
                <a:lnTo>
                  <a:pt x="548" y="170"/>
                </a:lnTo>
                <a:lnTo>
                  <a:pt x="549" y="171"/>
                </a:lnTo>
                <a:lnTo>
                  <a:pt x="548" y="173"/>
                </a:lnTo>
                <a:lnTo>
                  <a:pt x="546" y="173"/>
                </a:lnTo>
                <a:lnTo>
                  <a:pt x="545" y="173"/>
                </a:lnTo>
                <a:lnTo>
                  <a:pt x="544" y="173"/>
                </a:lnTo>
                <a:lnTo>
                  <a:pt x="542" y="173"/>
                </a:lnTo>
                <a:lnTo>
                  <a:pt x="541" y="173"/>
                </a:lnTo>
                <a:lnTo>
                  <a:pt x="541" y="174"/>
                </a:lnTo>
                <a:lnTo>
                  <a:pt x="540" y="174"/>
                </a:lnTo>
                <a:lnTo>
                  <a:pt x="540" y="175"/>
                </a:lnTo>
                <a:lnTo>
                  <a:pt x="541" y="175"/>
                </a:lnTo>
                <a:lnTo>
                  <a:pt x="541" y="177"/>
                </a:lnTo>
                <a:lnTo>
                  <a:pt x="542" y="178"/>
                </a:lnTo>
                <a:lnTo>
                  <a:pt x="542" y="182"/>
                </a:lnTo>
                <a:lnTo>
                  <a:pt x="542" y="183"/>
                </a:lnTo>
                <a:lnTo>
                  <a:pt x="541" y="186"/>
                </a:lnTo>
                <a:lnTo>
                  <a:pt x="540" y="186"/>
                </a:lnTo>
                <a:lnTo>
                  <a:pt x="540" y="187"/>
                </a:lnTo>
                <a:lnTo>
                  <a:pt x="540" y="188"/>
                </a:lnTo>
                <a:lnTo>
                  <a:pt x="541" y="188"/>
                </a:lnTo>
                <a:lnTo>
                  <a:pt x="541" y="190"/>
                </a:lnTo>
                <a:lnTo>
                  <a:pt x="540" y="190"/>
                </a:lnTo>
                <a:lnTo>
                  <a:pt x="540" y="191"/>
                </a:lnTo>
                <a:lnTo>
                  <a:pt x="540" y="192"/>
                </a:lnTo>
                <a:lnTo>
                  <a:pt x="540" y="194"/>
                </a:lnTo>
                <a:lnTo>
                  <a:pt x="540" y="195"/>
                </a:lnTo>
                <a:lnTo>
                  <a:pt x="540" y="197"/>
                </a:lnTo>
                <a:lnTo>
                  <a:pt x="538" y="197"/>
                </a:lnTo>
                <a:lnTo>
                  <a:pt x="538" y="199"/>
                </a:lnTo>
                <a:lnTo>
                  <a:pt x="541" y="200"/>
                </a:lnTo>
                <a:lnTo>
                  <a:pt x="542" y="200"/>
                </a:lnTo>
                <a:lnTo>
                  <a:pt x="544" y="201"/>
                </a:lnTo>
                <a:lnTo>
                  <a:pt x="545" y="201"/>
                </a:lnTo>
                <a:lnTo>
                  <a:pt x="545" y="203"/>
                </a:lnTo>
                <a:lnTo>
                  <a:pt x="545" y="204"/>
                </a:lnTo>
                <a:lnTo>
                  <a:pt x="546" y="205"/>
                </a:lnTo>
                <a:lnTo>
                  <a:pt x="546" y="207"/>
                </a:lnTo>
                <a:lnTo>
                  <a:pt x="546" y="208"/>
                </a:lnTo>
                <a:lnTo>
                  <a:pt x="546" y="209"/>
                </a:lnTo>
                <a:lnTo>
                  <a:pt x="546" y="212"/>
                </a:lnTo>
                <a:lnTo>
                  <a:pt x="545" y="213"/>
                </a:lnTo>
                <a:lnTo>
                  <a:pt x="544" y="213"/>
                </a:lnTo>
                <a:lnTo>
                  <a:pt x="542" y="213"/>
                </a:lnTo>
                <a:lnTo>
                  <a:pt x="542" y="215"/>
                </a:lnTo>
                <a:lnTo>
                  <a:pt x="541" y="215"/>
                </a:lnTo>
                <a:lnTo>
                  <a:pt x="541" y="213"/>
                </a:lnTo>
                <a:lnTo>
                  <a:pt x="540" y="213"/>
                </a:lnTo>
                <a:lnTo>
                  <a:pt x="540" y="212"/>
                </a:lnTo>
                <a:lnTo>
                  <a:pt x="538" y="212"/>
                </a:lnTo>
                <a:lnTo>
                  <a:pt x="537" y="211"/>
                </a:lnTo>
                <a:lnTo>
                  <a:pt x="536" y="209"/>
                </a:lnTo>
                <a:lnTo>
                  <a:pt x="535" y="209"/>
                </a:lnTo>
                <a:lnTo>
                  <a:pt x="533" y="209"/>
                </a:lnTo>
                <a:lnTo>
                  <a:pt x="532" y="209"/>
                </a:lnTo>
                <a:lnTo>
                  <a:pt x="532" y="208"/>
                </a:lnTo>
                <a:lnTo>
                  <a:pt x="532" y="207"/>
                </a:lnTo>
                <a:lnTo>
                  <a:pt x="531" y="208"/>
                </a:lnTo>
                <a:lnTo>
                  <a:pt x="531" y="209"/>
                </a:lnTo>
                <a:lnTo>
                  <a:pt x="529" y="209"/>
                </a:lnTo>
                <a:lnTo>
                  <a:pt x="529" y="208"/>
                </a:lnTo>
                <a:lnTo>
                  <a:pt x="528" y="209"/>
                </a:lnTo>
                <a:lnTo>
                  <a:pt x="528" y="208"/>
                </a:lnTo>
                <a:lnTo>
                  <a:pt x="528" y="209"/>
                </a:lnTo>
                <a:lnTo>
                  <a:pt x="529" y="209"/>
                </a:lnTo>
                <a:lnTo>
                  <a:pt x="528" y="209"/>
                </a:lnTo>
                <a:lnTo>
                  <a:pt x="527" y="209"/>
                </a:lnTo>
                <a:lnTo>
                  <a:pt x="525" y="209"/>
                </a:lnTo>
                <a:lnTo>
                  <a:pt x="524" y="209"/>
                </a:lnTo>
                <a:lnTo>
                  <a:pt x="525" y="209"/>
                </a:lnTo>
                <a:lnTo>
                  <a:pt x="524" y="211"/>
                </a:lnTo>
                <a:lnTo>
                  <a:pt x="524" y="209"/>
                </a:lnTo>
                <a:lnTo>
                  <a:pt x="524" y="211"/>
                </a:lnTo>
                <a:lnTo>
                  <a:pt x="523" y="211"/>
                </a:lnTo>
                <a:lnTo>
                  <a:pt x="523" y="212"/>
                </a:lnTo>
                <a:lnTo>
                  <a:pt x="524" y="212"/>
                </a:lnTo>
                <a:lnTo>
                  <a:pt x="524" y="213"/>
                </a:lnTo>
                <a:lnTo>
                  <a:pt x="524" y="215"/>
                </a:lnTo>
                <a:lnTo>
                  <a:pt x="523" y="215"/>
                </a:lnTo>
                <a:lnTo>
                  <a:pt x="524" y="215"/>
                </a:lnTo>
                <a:lnTo>
                  <a:pt x="524" y="216"/>
                </a:lnTo>
                <a:lnTo>
                  <a:pt x="523" y="216"/>
                </a:lnTo>
                <a:lnTo>
                  <a:pt x="521" y="217"/>
                </a:lnTo>
                <a:lnTo>
                  <a:pt x="521" y="218"/>
                </a:lnTo>
                <a:lnTo>
                  <a:pt x="521" y="220"/>
                </a:lnTo>
                <a:lnTo>
                  <a:pt x="521" y="221"/>
                </a:lnTo>
                <a:lnTo>
                  <a:pt x="521" y="222"/>
                </a:lnTo>
                <a:lnTo>
                  <a:pt x="521" y="224"/>
                </a:lnTo>
                <a:lnTo>
                  <a:pt x="520" y="224"/>
                </a:lnTo>
                <a:lnTo>
                  <a:pt x="521" y="225"/>
                </a:lnTo>
                <a:lnTo>
                  <a:pt x="520" y="225"/>
                </a:lnTo>
                <a:lnTo>
                  <a:pt x="520" y="226"/>
                </a:lnTo>
                <a:lnTo>
                  <a:pt x="520" y="228"/>
                </a:lnTo>
                <a:lnTo>
                  <a:pt x="520" y="229"/>
                </a:lnTo>
                <a:lnTo>
                  <a:pt x="519" y="230"/>
                </a:lnTo>
                <a:lnTo>
                  <a:pt x="517" y="232"/>
                </a:lnTo>
                <a:lnTo>
                  <a:pt x="516" y="232"/>
                </a:lnTo>
                <a:lnTo>
                  <a:pt x="516" y="233"/>
                </a:lnTo>
                <a:lnTo>
                  <a:pt x="515" y="233"/>
                </a:lnTo>
                <a:lnTo>
                  <a:pt x="514" y="233"/>
                </a:lnTo>
                <a:lnTo>
                  <a:pt x="514" y="234"/>
                </a:lnTo>
                <a:lnTo>
                  <a:pt x="515" y="234"/>
                </a:lnTo>
                <a:lnTo>
                  <a:pt x="514" y="235"/>
                </a:lnTo>
                <a:lnTo>
                  <a:pt x="512" y="237"/>
                </a:lnTo>
                <a:lnTo>
                  <a:pt x="512" y="235"/>
                </a:lnTo>
                <a:lnTo>
                  <a:pt x="512" y="234"/>
                </a:lnTo>
                <a:lnTo>
                  <a:pt x="511" y="234"/>
                </a:lnTo>
                <a:lnTo>
                  <a:pt x="510" y="234"/>
                </a:lnTo>
                <a:lnTo>
                  <a:pt x="508" y="234"/>
                </a:lnTo>
                <a:lnTo>
                  <a:pt x="507" y="235"/>
                </a:lnTo>
                <a:lnTo>
                  <a:pt x="506" y="235"/>
                </a:lnTo>
                <a:lnTo>
                  <a:pt x="506" y="237"/>
                </a:lnTo>
                <a:lnTo>
                  <a:pt x="507" y="238"/>
                </a:lnTo>
                <a:lnTo>
                  <a:pt x="508" y="238"/>
                </a:lnTo>
                <a:lnTo>
                  <a:pt x="510" y="239"/>
                </a:lnTo>
                <a:lnTo>
                  <a:pt x="508" y="241"/>
                </a:lnTo>
                <a:lnTo>
                  <a:pt x="507" y="242"/>
                </a:lnTo>
                <a:lnTo>
                  <a:pt x="507" y="243"/>
                </a:lnTo>
                <a:lnTo>
                  <a:pt x="506" y="243"/>
                </a:lnTo>
                <a:lnTo>
                  <a:pt x="504" y="243"/>
                </a:lnTo>
                <a:lnTo>
                  <a:pt x="503" y="243"/>
                </a:lnTo>
                <a:lnTo>
                  <a:pt x="502" y="243"/>
                </a:lnTo>
                <a:lnTo>
                  <a:pt x="502" y="242"/>
                </a:lnTo>
                <a:lnTo>
                  <a:pt x="502" y="241"/>
                </a:lnTo>
                <a:lnTo>
                  <a:pt x="502" y="239"/>
                </a:lnTo>
                <a:lnTo>
                  <a:pt x="503" y="239"/>
                </a:lnTo>
                <a:lnTo>
                  <a:pt x="503" y="238"/>
                </a:lnTo>
                <a:lnTo>
                  <a:pt x="504" y="238"/>
                </a:lnTo>
                <a:lnTo>
                  <a:pt x="504" y="237"/>
                </a:lnTo>
                <a:lnTo>
                  <a:pt x="503" y="235"/>
                </a:lnTo>
                <a:lnTo>
                  <a:pt x="502" y="235"/>
                </a:lnTo>
                <a:lnTo>
                  <a:pt x="500" y="235"/>
                </a:lnTo>
                <a:lnTo>
                  <a:pt x="499" y="235"/>
                </a:lnTo>
                <a:lnTo>
                  <a:pt x="499" y="237"/>
                </a:lnTo>
                <a:lnTo>
                  <a:pt x="499" y="238"/>
                </a:lnTo>
                <a:lnTo>
                  <a:pt x="498" y="238"/>
                </a:lnTo>
                <a:lnTo>
                  <a:pt x="498" y="239"/>
                </a:lnTo>
                <a:lnTo>
                  <a:pt x="498" y="241"/>
                </a:lnTo>
                <a:lnTo>
                  <a:pt x="498" y="242"/>
                </a:lnTo>
                <a:lnTo>
                  <a:pt x="498" y="243"/>
                </a:lnTo>
                <a:lnTo>
                  <a:pt x="497" y="245"/>
                </a:lnTo>
                <a:lnTo>
                  <a:pt x="495" y="246"/>
                </a:lnTo>
                <a:lnTo>
                  <a:pt x="494" y="246"/>
                </a:lnTo>
                <a:lnTo>
                  <a:pt x="493" y="246"/>
                </a:lnTo>
                <a:lnTo>
                  <a:pt x="493" y="245"/>
                </a:lnTo>
                <a:lnTo>
                  <a:pt x="493" y="243"/>
                </a:lnTo>
                <a:lnTo>
                  <a:pt x="491" y="243"/>
                </a:lnTo>
                <a:lnTo>
                  <a:pt x="490" y="243"/>
                </a:lnTo>
                <a:lnTo>
                  <a:pt x="489" y="243"/>
                </a:lnTo>
                <a:lnTo>
                  <a:pt x="487" y="243"/>
                </a:lnTo>
                <a:lnTo>
                  <a:pt x="487" y="245"/>
                </a:lnTo>
                <a:lnTo>
                  <a:pt x="486" y="245"/>
                </a:lnTo>
                <a:lnTo>
                  <a:pt x="485" y="245"/>
                </a:lnTo>
                <a:lnTo>
                  <a:pt x="485" y="246"/>
                </a:lnTo>
                <a:lnTo>
                  <a:pt x="483" y="246"/>
                </a:lnTo>
                <a:lnTo>
                  <a:pt x="483" y="247"/>
                </a:lnTo>
                <a:lnTo>
                  <a:pt x="483" y="249"/>
                </a:lnTo>
                <a:lnTo>
                  <a:pt x="482" y="249"/>
                </a:lnTo>
                <a:lnTo>
                  <a:pt x="483" y="249"/>
                </a:lnTo>
                <a:lnTo>
                  <a:pt x="482" y="250"/>
                </a:lnTo>
                <a:lnTo>
                  <a:pt x="483" y="250"/>
                </a:lnTo>
                <a:lnTo>
                  <a:pt x="483" y="251"/>
                </a:lnTo>
                <a:lnTo>
                  <a:pt x="483" y="252"/>
                </a:lnTo>
                <a:lnTo>
                  <a:pt x="482" y="252"/>
                </a:lnTo>
                <a:lnTo>
                  <a:pt x="481" y="251"/>
                </a:lnTo>
                <a:lnTo>
                  <a:pt x="480" y="251"/>
                </a:lnTo>
                <a:lnTo>
                  <a:pt x="478" y="251"/>
                </a:lnTo>
                <a:lnTo>
                  <a:pt x="480" y="251"/>
                </a:lnTo>
                <a:lnTo>
                  <a:pt x="480" y="250"/>
                </a:lnTo>
                <a:lnTo>
                  <a:pt x="481" y="250"/>
                </a:lnTo>
                <a:lnTo>
                  <a:pt x="481" y="249"/>
                </a:lnTo>
                <a:lnTo>
                  <a:pt x="480" y="249"/>
                </a:lnTo>
                <a:lnTo>
                  <a:pt x="480" y="250"/>
                </a:lnTo>
                <a:lnTo>
                  <a:pt x="478" y="250"/>
                </a:lnTo>
                <a:lnTo>
                  <a:pt x="477" y="250"/>
                </a:lnTo>
                <a:lnTo>
                  <a:pt x="476" y="250"/>
                </a:lnTo>
                <a:lnTo>
                  <a:pt x="474" y="250"/>
                </a:lnTo>
                <a:lnTo>
                  <a:pt x="474" y="251"/>
                </a:lnTo>
                <a:lnTo>
                  <a:pt x="473" y="251"/>
                </a:lnTo>
                <a:lnTo>
                  <a:pt x="472" y="251"/>
                </a:lnTo>
                <a:lnTo>
                  <a:pt x="472" y="252"/>
                </a:lnTo>
                <a:lnTo>
                  <a:pt x="470" y="252"/>
                </a:lnTo>
                <a:lnTo>
                  <a:pt x="469" y="252"/>
                </a:lnTo>
                <a:lnTo>
                  <a:pt x="468" y="251"/>
                </a:lnTo>
                <a:lnTo>
                  <a:pt x="468" y="252"/>
                </a:lnTo>
                <a:lnTo>
                  <a:pt x="466" y="254"/>
                </a:lnTo>
                <a:lnTo>
                  <a:pt x="465" y="255"/>
                </a:lnTo>
                <a:lnTo>
                  <a:pt x="465" y="256"/>
                </a:lnTo>
                <a:lnTo>
                  <a:pt x="464" y="258"/>
                </a:lnTo>
                <a:lnTo>
                  <a:pt x="464" y="259"/>
                </a:lnTo>
                <a:lnTo>
                  <a:pt x="464" y="258"/>
                </a:lnTo>
                <a:lnTo>
                  <a:pt x="463" y="258"/>
                </a:lnTo>
                <a:lnTo>
                  <a:pt x="461" y="258"/>
                </a:lnTo>
                <a:lnTo>
                  <a:pt x="460" y="258"/>
                </a:lnTo>
                <a:lnTo>
                  <a:pt x="460" y="259"/>
                </a:lnTo>
                <a:lnTo>
                  <a:pt x="459" y="259"/>
                </a:lnTo>
                <a:lnTo>
                  <a:pt x="457" y="260"/>
                </a:lnTo>
                <a:lnTo>
                  <a:pt x="459" y="260"/>
                </a:lnTo>
                <a:lnTo>
                  <a:pt x="457" y="260"/>
                </a:lnTo>
                <a:lnTo>
                  <a:pt x="456" y="260"/>
                </a:lnTo>
                <a:lnTo>
                  <a:pt x="455" y="260"/>
                </a:lnTo>
                <a:lnTo>
                  <a:pt x="455" y="262"/>
                </a:lnTo>
                <a:lnTo>
                  <a:pt x="453" y="262"/>
                </a:lnTo>
                <a:lnTo>
                  <a:pt x="453" y="263"/>
                </a:lnTo>
                <a:lnTo>
                  <a:pt x="453" y="264"/>
                </a:lnTo>
                <a:lnTo>
                  <a:pt x="455" y="264"/>
                </a:lnTo>
                <a:lnTo>
                  <a:pt x="455" y="266"/>
                </a:lnTo>
                <a:lnTo>
                  <a:pt x="456" y="264"/>
                </a:lnTo>
                <a:lnTo>
                  <a:pt x="457" y="264"/>
                </a:lnTo>
                <a:lnTo>
                  <a:pt x="457" y="266"/>
                </a:lnTo>
                <a:lnTo>
                  <a:pt x="459" y="266"/>
                </a:lnTo>
                <a:lnTo>
                  <a:pt x="460" y="266"/>
                </a:lnTo>
                <a:lnTo>
                  <a:pt x="460" y="267"/>
                </a:lnTo>
                <a:lnTo>
                  <a:pt x="460" y="268"/>
                </a:lnTo>
                <a:lnTo>
                  <a:pt x="461" y="268"/>
                </a:lnTo>
                <a:lnTo>
                  <a:pt x="461" y="269"/>
                </a:lnTo>
                <a:lnTo>
                  <a:pt x="463" y="269"/>
                </a:lnTo>
                <a:lnTo>
                  <a:pt x="463" y="271"/>
                </a:lnTo>
                <a:lnTo>
                  <a:pt x="464" y="271"/>
                </a:lnTo>
                <a:lnTo>
                  <a:pt x="464" y="269"/>
                </a:lnTo>
                <a:lnTo>
                  <a:pt x="465" y="269"/>
                </a:lnTo>
                <a:lnTo>
                  <a:pt x="466" y="269"/>
                </a:lnTo>
                <a:lnTo>
                  <a:pt x="466" y="271"/>
                </a:lnTo>
                <a:lnTo>
                  <a:pt x="466" y="272"/>
                </a:lnTo>
                <a:lnTo>
                  <a:pt x="466" y="273"/>
                </a:lnTo>
                <a:lnTo>
                  <a:pt x="465" y="273"/>
                </a:lnTo>
                <a:lnTo>
                  <a:pt x="464" y="273"/>
                </a:lnTo>
                <a:lnTo>
                  <a:pt x="463" y="273"/>
                </a:lnTo>
                <a:lnTo>
                  <a:pt x="463" y="275"/>
                </a:lnTo>
                <a:lnTo>
                  <a:pt x="461" y="276"/>
                </a:lnTo>
                <a:lnTo>
                  <a:pt x="461" y="277"/>
                </a:lnTo>
                <a:lnTo>
                  <a:pt x="463" y="279"/>
                </a:lnTo>
                <a:lnTo>
                  <a:pt x="463" y="277"/>
                </a:lnTo>
                <a:lnTo>
                  <a:pt x="464" y="279"/>
                </a:lnTo>
                <a:lnTo>
                  <a:pt x="464" y="280"/>
                </a:lnTo>
                <a:lnTo>
                  <a:pt x="464" y="281"/>
                </a:lnTo>
                <a:lnTo>
                  <a:pt x="465" y="281"/>
                </a:lnTo>
                <a:lnTo>
                  <a:pt x="465" y="283"/>
                </a:lnTo>
                <a:lnTo>
                  <a:pt x="464" y="283"/>
                </a:lnTo>
                <a:lnTo>
                  <a:pt x="463" y="283"/>
                </a:lnTo>
                <a:lnTo>
                  <a:pt x="463" y="281"/>
                </a:lnTo>
                <a:lnTo>
                  <a:pt x="463" y="280"/>
                </a:lnTo>
                <a:lnTo>
                  <a:pt x="463" y="281"/>
                </a:lnTo>
                <a:lnTo>
                  <a:pt x="461" y="280"/>
                </a:lnTo>
                <a:lnTo>
                  <a:pt x="461" y="281"/>
                </a:lnTo>
                <a:lnTo>
                  <a:pt x="460" y="281"/>
                </a:lnTo>
                <a:lnTo>
                  <a:pt x="460" y="283"/>
                </a:lnTo>
                <a:lnTo>
                  <a:pt x="460" y="284"/>
                </a:lnTo>
                <a:lnTo>
                  <a:pt x="459" y="284"/>
                </a:lnTo>
                <a:lnTo>
                  <a:pt x="459" y="285"/>
                </a:lnTo>
                <a:lnTo>
                  <a:pt x="457" y="285"/>
                </a:lnTo>
                <a:lnTo>
                  <a:pt x="457" y="287"/>
                </a:lnTo>
                <a:lnTo>
                  <a:pt x="457" y="285"/>
                </a:lnTo>
                <a:lnTo>
                  <a:pt x="459" y="285"/>
                </a:lnTo>
                <a:lnTo>
                  <a:pt x="459" y="287"/>
                </a:lnTo>
                <a:lnTo>
                  <a:pt x="459" y="288"/>
                </a:lnTo>
                <a:lnTo>
                  <a:pt x="459" y="289"/>
                </a:lnTo>
                <a:lnTo>
                  <a:pt x="457" y="289"/>
                </a:lnTo>
                <a:lnTo>
                  <a:pt x="457" y="290"/>
                </a:lnTo>
                <a:lnTo>
                  <a:pt x="456" y="290"/>
                </a:lnTo>
                <a:lnTo>
                  <a:pt x="455" y="290"/>
                </a:lnTo>
                <a:lnTo>
                  <a:pt x="455" y="289"/>
                </a:lnTo>
                <a:lnTo>
                  <a:pt x="453" y="289"/>
                </a:lnTo>
                <a:lnTo>
                  <a:pt x="453" y="290"/>
                </a:lnTo>
                <a:lnTo>
                  <a:pt x="453" y="292"/>
                </a:lnTo>
                <a:lnTo>
                  <a:pt x="452" y="292"/>
                </a:lnTo>
                <a:lnTo>
                  <a:pt x="453" y="292"/>
                </a:lnTo>
                <a:lnTo>
                  <a:pt x="455" y="292"/>
                </a:lnTo>
                <a:lnTo>
                  <a:pt x="456" y="293"/>
                </a:lnTo>
                <a:lnTo>
                  <a:pt x="457" y="292"/>
                </a:lnTo>
                <a:lnTo>
                  <a:pt x="459" y="292"/>
                </a:lnTo>
                <a:lnTo>
                  <a:pt x="460" y="292"/>
                </a:lnTo>
                <a:lnTo>
                  <a:pt x="459" y="293"/>
                </a:lnTo>
                <a:lnTo>
                  <a:pt x="457" y="293"/>
                </a:lnTo>
                <a:lnTo>
                  <a:pt x="457" y="294"/>
                </a:lnTo>
                <a:lnTo>
                  <a:pt x="457" y="296"/>
                </a:lnTo>
                <a:lnTo>
                  <a:pt x="456" y="296"/>
                </a:lnTo>
                <a:lnTo>
                  <a:pt x="457" y="297"/>
                </a:lnTo>
                <a:lnTo>
                  <a:pt x="456" y="298"/>
                </a:lnTo>
                <a:lnTo>
                  <a:pt x="456" y="297"/>
                </a:lnTo>
                <a:lnTo>
                  <a:pt x="455" y="297"/>
                </a:lnTo>
                <a:lnTo>
                  <a:pt x="453" y="297"/>
                </a:lnTo>
                <a:lnTo>
                  <a:pt x="452" y="297"/>
                </a:lnTo>
                <a:lnTo>
                  <a:pt x="452" y="296"/>
                </a:lnTo>
                <a:lnTo>
                  <a:pt x="453" y="294"/>
                </a:lnTo>
                <a:lnTo>
                  <a:pt x="452" y="296"/>
                </a:lnTo>
                <a:lnTo>
                  <a:pt x="452" y="297"/>
                </a:lnTo>
                <a:lnTo>
                  <a:pt x="451" y="297"/>
                </a:lnTo>
                <a:lnTo>
                  <a:pt x="451" y="298"/>
                </a:lnTo>
                <a:lnTo>
                  <a:pt x="449" y="298"/>
                </a:lnTo>
                <a:lnTo>
                  <a:pt x="449" y="297"/>
                </a:lnTo>
                <a:lnTo>
                  <a:pt x="451" y="297"/>
                </a:lnTo>
                <a:lnTo>
                  <a:pt x="452" y="296"/>
                </a:lnTo>
                <a:lnTo>
                  <a:pt x="451" y="296"/>
                </a:lnTo>
                <a:lnTo>
                  <a:pt x="449" y="296"/>
                </a:lnTo>
                <a:lnTo>
                  <a:pt x="448" y="297"/>
                </a:lnTo>
                <a:lnTo>
                  <a:pt x="448" y="296"/>
                </a:lnTo>
                <a:lnTo>
                  <a:pt x="447" y="296"/>
                </a:lnTo>
                <a:lnTo>
                  <a:pt x="445" y="297"/>
                </a:lnTo>
                <a:lnTo>
                  <a:pt x="445" y="298"/>
                </a:lnTo>
                <a:lnTo>
                  <a:pt x="444" y="298"/>
                </a:lnTo>
                <a:lnTo>
                  <a:pt x="444" y="296"/>
                </a:lnTo>
                <a:lnTo>
                  <a:pt x="444" y="294"/>
                </a:lnTo>
                <a:lnTo>
                  <a:pt x="443" y="294"/>
                </a:lnTo>
                <a:lnTo>
                  <a:pt x="443" y="293"/>
                </a:lnTo>
                <a:lnTo>
                  <a:pt x="443" y="294"/>
                </a:lnTo>
                <a:lnTo>
                  <a:pt x="442" y="296"/>
                </a:lnTo>
                <a:lnTo>
                  <a:pt x="440" y="296"/>
                </a:lnTo>
                <a:lnTo>
                  <a:pt x="442" y="294"/>
                </a:lnTo>
                <a:lnTo>
                  <a:pt x="440" y="294"/>
                </a:lnTo>
                <a:lnTo>
                  <a:pt x="439" y="296"/>
                </a:lnTo>
                <a:lnTo>
                  <a:pt x="439" y="297"/>
                </a:lnTo>
                <a:lnTo>
                  <a:pt x="438" y="297"/>
                </a:lnTo>
                <a:lnTo>
                  <a:pt x="436" y="297"/>
                </a:lnTo>
                <a:lnTo>
                  <a:pt x="435" y="298"/>
                </a:lnTo>
                <a:lnTo>
                  <a:pt x="434" y="298"/>
                </a:lnTo>
                <a:lnTo>
                  <a:pt x="432" y="298"/>
                </a:lnTo>
                <a:lnTo>
                  <a:pt x="430" y="298"/>
                </a:lnTo>
                <a:lnTo>
                  <a:pt x="428" y="298"/>
                </a:lnTo>
                <a:lnTo>
                  <a:pt x="430" y="298"/>
                </a:lnTo>
                <a:lnTo>
                  <a:pt x="430" y="300"/>
                </a:lnTo>
                <a:lnTo>
                  <a:pt x="431" y="300"/>
                </a:lnTo>
                <a:lnTo>
                  <a:pt x="432" y="300"/>
                </a:lnTo>
                <a:lnTo>
                  <a:pt x="432" y="301"/>
                </a:lnTo>
                <a:lnTo>
                  <a:pt x="431" y="301"/>
                </a:lnTo>
                <a:lnTo>
                  <a:pt x="430" y="301"/>
                </a:lnTo>
                <a:lnTo>
                  <a:pt x="430" y="302"/>
                </a:lnTo>
                <a:lnTo>
                  <a:pt x="428" y="302"/>
                </a:lnTo>
                <a:lnTo>
                  <a:pt x="427" y="302"/>
                </a:lnTo>
                <a:lnTo>
                  <a:pt x="426" y="304"/>
                </a:lnTo>
                <a:lnTo>
                  <a:pt x="427" y="304"/>
                </a:lnTo>
                <a:lnTo>
                  <a:pt x="426" y="305"/>
                </a:lnTo>
                <a:lnTo>
                  <a:pt x="423" y="307"/>
                </a:lnTo>
                <a:lnTo>
                  <a:pt x="423" y="309"/>
                </a:lnTo>
                <a:lnTo>
                  <a:pt x="422" y="309"/>
                </a:lnTo>
                <a:lnTo>
                  <a:pt x="422" y="310"/>
                </a:lnTo>
                <a:lnTo>
                  <a:pt x="422" y="311"/>
                </a:lnTo>
                <a:lnTo>
                  <a:pt x="422" y="313"/>
                </a:lnTo>
                <a:lnTo>
                  <a:pt x="423" y="313"/>
                </a:lnTo>
                <a:lnTo>
                  <a:pt x="425" y="313"/>
                </a:lnTo>
                <a:lnTo>
                  <a:pt x="423" y="313"/>
                </a:lnTo>
                <a:lnTo>
                  <a:pt x="423" y="314"/>
                </a:lnTo>
                <a:lnTo>
                  <a:pt x="425" y="314"/>
                </a:lnTo>
                <a:lnTo>
                  <a:pt x="423" y="315"/>
                </a:lnTo>
                <a:lnTo>
                  <a:pt x="425" y="315"/>
                </a:lnTo>
                <a:lnTo>
                  <a:pt x="423" y="317"/>
                </a:lnTo>
                <a:lnTo>
                  <a:pt x="422" y="317"/>
                </a:lnTo>
                <a:lnTo>
                  <a:pt x="421" y="318"/>
                </a:lnTo>
                <a:lnTo>
                  <a:pt x="419" y="318"/>
                </a:lnTo>
                <a:lnTo>
                  <a:pt x="421" y="318"/>
                </a:lnTo>
                <a:lnTo>
                  <a:pt x="421" y="319"/>
                </a:lnTo>
                <a:lnTo>
                  <a:pt x="422" y="319"/>
                </a:lnTo>
                <a:lnTo>
                  <a:pt x="422" y="318"/>
                </a:lnTo>
                <a:lnTo>
                  <a:pt x="423" y="318"/>
                </a:lnTo>
                <a:lnTo>
                  <a:pt x="423" y="319"/>
                </a:lnTo>
                <a:lnTo>
                  <a:pt x="423" y="321"/>
                </a:lnTo>
                <a:lnTo>
                  <a:pt x="422" y="321"/>
                </a:lnTo>
                <a:lnTo>
                  <a:pt x="421" y="321"/>
                </a:lnTo>
                <a:lnTo>
                  <a:pt x="422" y="321"/>
                </a:lnTo>
                <a:lnTo>
                  <a:pt x="422" y="322"/>
                </a:lnTo>
                <a:lnTo>
                  <a:pt x="421" y="322"/>
                </a:lnTo>
                <a:lnTo>
                  <a:pt x="419" y="322"/>
                </a:lnTo>
                <a:lnTo>
                  <a:pt x="418" y="322"/>
                </a:lnTo>
                <a:lnTo>
                  <a:pt x="417" y="322"/>
                </a:lnTo>
                <a:lnTo>
                  <a:pt x="417" y="321"/>
                </a:lnTo>
                <a:lnTo>
                  <a:pt x="415" y="321"/>
                </a:lnTo>
                <a:lnTo>
                  <a:pt x="414" y="322"/>
                </a:lnTo>
                <a:lnTo>
                  <a:pt x="411" y="323"/>
                </a:lnTo>
                <a:lnTo>
                  <a:pt x="411" y="324"/>
                </a:lnTo>
                <a:lnTo>
                  <a:pt x="410" y="324"/>
                </a:lnTo>
                <a:lnTo>
                  <a:pt x="408" y="324"/>
                </a:lnTo>
                <a:lnTo>
                  <a:pt x="406" y="324"/>
                </a:lnTo>
                <a:lnTo>
                  <a:pt x="404" y="324"/>
                </a:lnTo>
                <a:lnTo>
                  <a:pt x="402" y="324"/>
                </a:lnTo>
                <a:lnTo>
                  <a:pt x="402" y="323"/>
                </a:lnTo>
                <a:lnTo>
                  <a:pt x="401" y="323"/>
                </a:lnTo>
                <a:lnTo>
                  <a:pt x="400" y="323"/>
                </a:lnTo>
                <a:lnTo>
                  <a:pt x="398" y="322"/>
                </a:lnTo>
                <a:lnTo>
                  <a:pt x="397" y="322"/>
                </a:lnTo>
                <a:lnTo>
                  <a:pt x="394" y="322"/>
                </a:lnTo>
                <a:lnTo>
                  <a:pt x="393" y="322"/>
                </a:lnTo>
                <a:lnTo>
                  <a:pt x="392" y="322"/>
                </a:lnTo>
                <a:lnTo>
                  <a:pt x="391" y="322"/>
                </a:lnTo>
                <a:lnTo>
                  <a:pt x="391" y="323"/>
                </a:lnTo>
                <a:lnTo>
                  <a:pt x="389" y="323"/>
                </a:lnTo>
                <a:lnTo>
                  <a:pt x="388" y="323"/>
                </a:lnTo>
                <a:lnTo>
                  <a:pt x="387" y="323"/>
                </a:lnTo>
                <a:lnTo>
                  <a:pt x="385" y="323"/>
                </a:lnTo>
                <a:lnTo>
                  <a:pt x="385" y="324"/>
                </a:lnTo>
                <a:lnTo>
                  <a:pt x="384" y="324"/>
                </a:lnTo>
                <a:lnTo>
                  <a:pt x="383" y="324"/>
                </a:lnTo>
                <a:lnTo>
                  <a:pt x="381" y="324"/>
                </a:lnTo>
                <a:lnTo>
                  <a:pt x="380" y="324"/>
                </a:lnTo>
                <a:lnTo>
                  <a:pt x="380" y="326"/>
                </a:lnTo>
                <a:lnTo>
                  <a:pt x="377" y="326"/>
                </a:lnTo>
                <a:lnTo>
                  <a:pt x="376" y="326"/>
                </a:lnTo>
                <a:lnTo>
                  <a:pt x="375" y="326"/>
                </a:lnTo>
                <a:lnTo>
                  <a:pt x="375" y="327"/>
                </a:lnTo>
                <a:lnTo>
                  <a:pt x="373" y="326"/>
                </a:lnTo>
                <a:lnTo>
                  <a:pt x="372" y="326"/>
                </a:lnTo>
                <a:lnTo>
                  <a:pt x="371" y="326"/>
                </a:lnTo>
                <a:lnTo>
                  <a:pt x="370" y="326"/>
                </a:lnTo>
                <a:lnTo>
                  <a:pt x="370" y="327"/>
                </a:lnTo>
                <a:lnTo>
                  <a:pt x="368" y="327"/>
                </a:lnTo>
                <a:lnTo>
                  <a:pt x="368" y="326"/>
                </a:lnTo>
                <a:lnTo>
                  <a:pt x="366" y="326"/>
                </a:lnTo>
                <a:lnTo>
                  <a:pt x="364" y="327"/>
                </a:lnTo>
                <a:lnTo>
                  <a:pt x="363" y="328"/>
                </a:lnTo>
                <a:lnTo>
                  <a:pt x="362" y="330"/>
                </a:lnTo>
                <a:lnTo>
                  <a:pt x="360" y="328"/>
                </a:lnTo>
                <a:lnTo>
                  <a:pt x="360" y="330"/>
                </a:lnTo>
                <a:lnTo>
                  <a:pt x="358" y="330"/>
                </a:lnTo>
                <a:lnTo>
                  <a:pt x="356" y="330"/>
                </a:lnTo>
                <a:lnTo>
                  <a:pt x="355" y="330"/>
                </a:lnTo>
                <a:lnTo>
                  <a:pt x="355" y="328"/>
                </a:lnTo>
                <a:lnTo>
                  <a:pt x="354" y="328"/>
                </a:lnTo>
                <a:lnTo>
                  <a:pt x="353" y="328"/>
                </a:lnTo>
                <a:lnTo>
                  <a:pt x="351" y="328"/>
                </a:lnTo>
                <a:lnTo>
                  <a:pt x="350" y="330"/>
                </a:lnTo>
                <a:lnTo>
                  <a:pt x="349" y="330"/>
                </a:lnTo>
                <a:lnTo>
                  <a:pt x="347" y="330"/>
                </a:lnTo>
                <a:lnTo>
                  <a:pt x="347" y="331"/>
                </a:lnTo>
                <a:lnTo>
                  <a:pt x="346" y="332"/>
                </a:lnTo>
                <a:lnTo>
                  <a:pt x="345" y="334"/>
                </a:lnTo>
                <a:lnTo>
                  <a:pt x="345" y="335"/>
                </a:lnTo>
                <a:lnTo>
                  <a:pt x="343" y="335"/>
                </a:lnTo>
                <a:lnTo>
                  <a:pt x="342" y="334"/>
                </a:lnTo>
                <a:lnTo>
                  <a:pt x="341" y="334"/>
                </a:lnTo>
                <a:lnTo>
                  <a:pt x="339" y="334"/>
                </a:lnTo>
                <a:lnTo>
                  <a:pt x="338" y="334"/>
                </a:lnTo>
                <a:lnTo>
                  <a:pt x="336" y="334"/>
                </a:lnTo>
                <a:lnTo>
                  <a:pt x="334" y="335"/>
                </a:lnTo>
                <a:lnTo>
                  <a:pt x="333" y="335"/>
                </a:lnTo>
                <a:lnTo>
                  <a:pt x="332" y="336"/>
                </a:lnTo>
                <a:lnTo>
                  <a:pt x="332" y="338"/>
                </a:lnTo>
                <a:lnTo>
                  <a:pt x="330" y="338"/>
                </a:lnTo>
                <a:lnTo>
                  <a:pt x="329" y="338"/>
                </a:lnTo>
                <a:lnTo>
                  <a:pt x="329" y="339"/>
                </a:lnTo>
                <a:lnTo>
                  <a:pt x="328" y="340"/>
                </a:lnTo>
                <a:lnTo>
                  <a:pt x="326" y="340"/>
                </a:lnTo>
                <a:lnTo>
                  <a:pt x="326" y="341"/>
                </a:lnTo>
                <a:lnTo>
                  <a:pt x="325" y="343"/>
                </a:lnTo>
                <a:lnTo>
                  <a:pt x="324" y="343"/>
                </a:lnTo>
                <a:lnTo>
                  <a:pt x="322" y="344"/>
                </a:lnTo>
                <a:lnTo>
                  <a:pt x="321" y="344"/>
                </a:lnTo>
                <a:lnTo>
                  <a:pt x="321" y="345"/>
                </a:lnTo>
                <a:lnTo>
                  <a:pt x="320" y="345"/>
                </a:lnTo>
                <a:lnTo>
                  <a:pt x="319" y="345"/>
                </a:lnTo>
                <a:lnTo>
                  <a:pt x="317" y="345"/>
                </a:lnTo>
                <a:lnTo>
                  <a:pt x="316" y="345"/>
                </a:lnTo>
                <a:lnTo>
                  <a:pt x="316" y="347"/>
                </a:lnTo>
                <a:lnTo>
                  <a:pt x="312" y="347"/>
                </a:lnTo>
                <a:lnTo>
                  <a:pt x="311" y="347"/>
                </a:lnTo>
                <a:lnTo>
                  <a:pt x="311" y="348"/>
                </a:lnTo>
                <a:lnTo>
                  <a:pt x="309" y="348"/>
                </a:lnTo>
                <a:lnTo>
                  <a:pt x="309" y="349"/>
                </a:lnTo>
                <a:lnTo>
                  <a:pt x="309" y="351"/>
                </a:lnTo>
                <a:lnTo>
                  <a:pt x="308" y="352"/>
                </a:lnTo>
                <a:lnTo>
                  <a:pt x="307" y="353"/>
                </a:lnTo>
                <a:lnTo>
                  <a:pt x="307" y="355"/>
                </a:lnTo>
                <a:lnTo>
                  <a:pt x="305" y="356"/>
                </a:lnTo>
                <a:lnTo>
                  <a:pt x="305" y="357"/>
                </a:lnTo>
                <a:lnTo>
                  <a:pt x="305" y="359"/>
                </a:lnTo>
                <a:lnTo>
                  <a:pt x="305" y="360"/>
                </a:lnTo>
                <a:lnTo>
                  <a:pt x="304" y="360"/>
                </a:lnTo>
                <a:lnTo>
                  <a:pt x="303" y="361"/>
                </a:lnTo>
                <a:lnTo>
                  <a:pt x="303" y="362"/>
                </a:lnTo>
                <a:lnTo>
                  <a:pt x="303" y="364"/>
                </a:lnTo>
                <a:lnTo>
                  <a:pt x="301" y="365"/>
                </a:lnTo>
                <a:lnTo>
                  <a:pt x="300" y="366"/>
                </a:lnTo>
                <a:lnTo>
                  <a:pt x="300" y="368"/>
                </a:lnTo>
                <a:lnTo>
                  <a:pt x="299" y="368"/>
                </a:lnTo>
                <a:lnTo>
                  <a:pt x="299" y="369"/>
                </a:lnTo>
                <a:lnTo>
                  <a:pt x="298" y="369"/>
                </a:lnTo>
                <a:lnTo>
                  <a:pt x="296" y="369"/>
                </a:lnTo>
                <a:lnTo>
                  <a:pt x="296" y="370"/>
                </a:lnTo>
                <a:lnTo>
                  <a:pt x="295" y="370"/>
                </a:lnTo>
                <a:lnTo>
                  <a:pt x="295" y="372"/>
                </a:lnTo>
                <a:lnTo>
                  <a:pt x="295" y="373"/>
                </a:lnTo>
                <a:lnTo>
                  <a:pt x="295" y="374"/>
                </a:lnTo>
                <a:lnTo>
                  <a:pt x="292" y="376"/>
                </a:lnTo>
                <a:lnTo>
                  <a:pt x="292" y="377"/>
                </a:lnTo>
                <a:lnTo>
                  <a:pt x="291" y="378"/>
                </a:lnTo>
                <a:lnTo>
                  <a:pt x="290" y="378"/>
                </a:lnTo>
                <a:lnTo>
                  <a:pt x="288" y="378"/>
                </a:lnTo>
                <a:lnTo>
                  <a:pt x="287" y="379"/>
                </a:lnTo>
                <a:lnTo>
                  <a:pt x="286" y="381"/>
                </a:lnTo>
                <a:lnTo>
                  <a:pt x="284" y="381"/>
                </a:lnTo>
                <a:lnTo>
                  <a:pt x="284" y="382"/>
                </a:lnTo>
                <a:lnTo>
                  <a:pt x="283" y="382"/>
                </a:lnTo>
                <a:lnTo>
                  <a:pt x="283" y="383"/>
                </a:lnTo>
                <a:lnTo>
                  <a:pt x="282" y="383"/>
                </a:lnTo>
                <a:lnTo>
                  <a:pt x="281" y="383"/>
                </a:lnTo>
                <a:lnTo>
                  <a:pt x="281" y="385"/>
                </a:lnTo>
                <a:lnTo>
                  <a:pt x="279" y="385"/>
                </a:lnTo>
                <a:lnTo>
                  <a:pt x="278" y="385"/>
                </a:lnTo>
                <a:lnTo>
                  <a:pt x="277" y="383"/>
                </a:lnTo>
                <a:lnTo>
                  <a:pt x="275" y="383"/>
                </a:lnTo>
                <a:lnTo>
                  <a:pt x="274" y="383"/>
                </a:lnTo>
                <a:lnTo>
                  <a:pt x="273" y="382"/>
                </a:lnTo>
                <a:lnTo>
                  <a:pt x="271" y="381"/>
                </a:lnTo>
                <a:lnTo>
                  <a:pt x="270" y="379"/>
                </a:lnTo>
                <a:lnTo>
                  <a:pt x="270" y="378"/>
                </a:lnTo>
                <a:lnTo>
                  <a:pt x="269" y="378"/>
                </a:lnTo>
                <a:lnTo>
                  <a:pt x="269" y="377"/>
                </a:lnTo>
                <a:lnTo>
                  <a:pt x="267" y="377"/>
                </a:lnTo>
                <a:lnTo>
                  <a:pt x="267" y="376"/>
                </a:lnTo>
                <a:lnTo>
                  <a:pt x="269" y="376"/>
                </a:lnTo>
                <a:lnTo>
                  <a:pt x="269" y="374"/>
                </a:lnTo>
                <a:lnTo>
                  <a:pt x="270" y="374"/>
                </a:lnTo>
                <a:lnTo>
                  <a:pt x="269" y="374"/>
                </a:lnTo>
                <a:lnTo>
                  <a:pt x="269" y="373"/>
                </a:lnTo>
                <a:lnTo>
                  <a:pt x="269" y="372"/>
                </a:lnTo>
                <a:lnTo>
                  <a:pt x="270" y="372"/>
                </a:lnTo>
                <a:lnTo>
                  <a:pt x="269" y="372"/>
                </a:lnTo>
                <a:lnTo>
                  <a:pt x="269" y="370"/>
                </a:lnTo>
                <a:lnTo>
                  <a:pt x="270" y="369"/>
                </a:lnTo>
                <a:lnTo>
                  <a:pt x="270" y="368"/>
                </a:lnTo>
                <a:lnTo>
                  <a:pt x="269" y="366"/>
                </a:lnTo>
                <a:lnTo>
                  <a:pt x="269" y="365"/>
                </a:lnTo>
                <a:lnTo>
                  <a:pt x="269" y="364"/>
                </a:lnTo>
                <a:lnTo>
                  <a:pt x="270" y="364"/>
                </a:lnTo>
                <a:lnTo>
                  <a:pt x="271" y="362"/>
                </a:lnTo>
                <a:lnTo>
                  <a:pt x="273" y="361"/>
                </a:lnTo>
                <a:lnTo>
                  <a:pt x="274" y="361"/>
                </a:lnTo>
                <a:lnTo>
                  <a:pt x="274" y="360"/>
                </a:lnTo>
                <a:lnTo>
                  <a:pt x="275" y="359"/>
                </a:lnTo>
                <a:lnTo>
                  <a:pt x="275" y="357"/>
                </a:lnTo>
                <a:lnTo>
                  <a:pt x="277" y="357"/>
                </a:lnTo>
                <a:lnTo>
                  <a:pt x="277" y="356"/>
                </a:lnTo>
                <a:lnTo>
                  <a:pt x="278" y="353"/>
                </a:lnTo>
                <a:lnTo>
                  <a:pt x="279" y="352"/>
                </a:lnTo>
                <a:lnTo>
                  <a:pt x="279" y="351"/>
                </a:lnTo>
                <a:lnTo>
                  <a:pt x="279" y="348"/>
                </a:lnTo>
                <a:lnTo>
                  <a:pt x="281" y="348"/>
                </a:lnTo>
                <a:lnTo>
                  <a:pt x="281" y="347"/>
                </a:lnTo>
                <a:lnTo>
                  <a:pt x="281" y="345"/>
                </a:lnTo>
                <a:lnTo>
                  <a:pt x="281" y="344"/>
                </a:lnTo>
                <a:lnTo>
                  <a:pt x="281" y="343"/>
                </a:lnTo>
                <a:lnTo>
                  <a:pt x="281" y="340"/>
                </a:lnTo>
                <a:lnTo>
                  <a:pt x="282" y="339"/>
                </a:lnTo>
                <a:lnTo>
                  <a:pt x="282" y="336"/>
                </a:lnTo>
                <a:lnTo>
                  <a:pt x="282" y="335"/>
                </a:lnTo>
                <a:lnTo>
                  <a:pt x="282" y="334"/>
                </a:lnTo>
                <a:lnTo>
                  <a:pt x="283" y="334"/>
                </a:lnTo>
                <a:lnTo>
                  <a:pt x="283" y="332"/>
                </a:lnTo>
                <a:lnTo>
                  <a:pt x="283" y="331"/>
                </a:lnTo>
                <a:lnTo>
                  <a:pt x="283" y="328"/>
                </a:lnTo>
                <a:lnTo>
                  <a:pt x="283" y="326"/>
                </a:lnTo>
                <a:lnTo>
                  <a:pt x="283" y="323"/>
                </a:lnTo>
                <a:lnTo>
                  <a:pt x="283" y="322"/>
                </a:lnTo>
                <a:lnTo>
                  <a:pt x="282" y="322"/>
                </a:lnTo>
                <a:lnTo>
                  <a:pt x="282" y="319"/>
                </a:lnTo>
                <a:lnTo>
                  <a:pt x="281" y="317"/>
                </a:lnTo>
                <a:lnTo>
                  <a:pt x="279" y="314"/>
                </a:lnTo>
                <a:lnTo>
                  <a:pt x="278" y="313"/>
                </a:lnTo>
                <a:lnTo>
                  <a:pt x="275" y="310"/>
                </a:lnTo>
                <a:lnTo>
                  <a:pt x="274" y="310"/>
                </a:lnTo>
                <a:lnTo>
                  <a:pt x="273" y="310"/>
                </a:lnTo>
                <a:lnTo>
                  <a:pt x="273" y="309"/>
                </a:lnTo>
                <a:lnTo>
                  <a:pt x="273" y="307"/>
                </a:lnTo>
                <a:lnTo>
                  <a:pt x="271" y="307"/>
                </a:lnTo>
                <a:lnTo>
                  <a:pt x="271" y="306"/>
                </a:lnTo>
                <a:lnTo>
                  <a:pt x="270" y="305"/>
                </a:lnTo>
                <a:lnTo>
                  <a:pt x="271" y="304"/>
                </a:lnTo>
                <a:lnTo>
                  <a:pt x="273" y="302"/>
                </a:lnTo>
                <a:lnTo>
                  <a:pt x="273" y="300"/>
                </a:lnTo>
                <a:lnTo>
                  <a:pt x="274" y="298"/>
                </a:lnTo>
                <a:lnTo>
                  <a:pt x="275" y="297"/>
                </a:lnTo>
                <a:lnTo>
                  <a:pt x="275" y="296"/>
                </a:lnTo>
                <a:lnTo>
                  <a:pt x="275" y="294"/>
                </a:lnTo>
                <a:lnTo>
                  <a:pt x="277" y="293"/>
                </a:lnTo>
                <a:lnTo>
                  <a:pt x="275" y="293"/>
                </a:lnTo>
                <a:lnTo>
                  <a:pt x="277" y="293"/>
                </a:lnTo>
                <a:lnTo>
                  <a:pt x="277" y="292"/>
                </a:lnTo>
                <a:lnTo>
                  <a:pt x="277" y="290"/>
                </a:lnTo>
                <a:lnTo>
                  <a:pt x="277" y="289"/>
                </a:lnTo>
                <a:lnTo>
                  <a:pt x="277" y="288"/>
                </a:lnTo>
                <a:lnTo>
                  <a:pt x="278" y="288"/>
                </a:lnTo>
                <a:lnTo>
                  <a:pt x="278" y="287"/>
                </a:lnTo>
                <a:lnTo>
                  <a:pt x="278" y="285"/>
                </a:lnTo>
                <a:lnTo>
                  <a:pt x="279" y="284"/>
                </a:lnTo>
                <a:lnTo>
                  <a:pt x="279" y="281"/>
                </a:lnTo>
                <a:lnTo>
                  <a:pt x="281" y="281"/>
                </a:lnTo>
                <a:lnTo>
                  <a:pt x="281" y="279"/>
                </a:lnTo>
                <a:lnTo>
                  <a:pt x="281" y="277"/>
                </a:lnTo>
                <a:lnTo>
                  <a:pt x="282" y="276"/>
                </a:lnTo>
                <a:lnTo>
                  <a:pt x="282" y="275"/>
                </a:lnTo>
                <a:lnTo>
                  <a:pt x="283" y="275"/>
                </a:lnTo>
                <a:lnTo>
                  <a:pt x="283" y="273"/>
                </a:lnTo>
                <a:lnTo>
                  <a:pt x="283" y="272"/>
                </a:lnTo>
                <a:lnTo>
                  <a:pt x="283" y="271"/>
                </a:lnTo>
                <a:lnTo>
                  <a:pt x="284" y="271"/>
                </a:lnTo>
                <a:lnTo>
                  <a:pt x="284" y="269"/>
                </a:lnTo>
                <a:lnTo>
                  <a:pt x="284" y="267"/>
                </a:lnTo>
                <a:lnTo>
                  <a:pt x="286" y="266"/>
                </a:lnTo>
                <a:lnTo>
                  <a:pt x="286" y="264"/>
                </a:lnTo>
                <a:lnTo>
                  <a:pt x="287" y="263"/>
                </a:lnTo>
                <a:lnTo>
                  <a:pt x="287" y="262"/>
                </a:lnTo>
                <a:lnTo>
                  <a:pt x="288" y="260"/>
                </a:lnTo>
                <a:lnTo>
                  <a:pt x="292" y="256"/>
                </a:lnTo>
                <a:lnTo>
                  <a:pt x="294" y="255"/>
                </a:lnTo>
                <a:lnTo>
                  <a:pt x="295" y="254"/>
                </a:lnTo>
                <a:lnTo>
                  <a:pt x="296" y="252"/>
                </a:lnTo>
                <a:lnTo>
                  <a:pt x="296" y="251"/>
                </a:lnTo>
                <a:lnTo>
                  <a:pt x="298" y="251"/>
                </a:lnTo>
                <a:lnTo>
                  <a:pt x="298" y="250"/>
                </a:lnTo>
                <a:lnTo>
                  <a:pt x="298" y="249"/>
                </a:lnTo>
                <a:lnTo>
                  <a:pt x="298" y="247"/>
                </a:lnTo>
                <a:lnTo>
                  <a:pt x="298" y="246"/>
                </a:lnTo>
                <a:lnTo>
                  <a:pt x="300" y="245"/>
                </a:lnTo>
                <a:lnTo>
                  <a:pt x="300" y="243"/>
                </a:lnTo>
                <a:lnTo>
                  <a:pt x="300" y="242"/>
                </a:lnTo>
                <a:lnTo>
                  <a:pt x="300" y="241"/>
                </a:lnTo>
                <a:lnTo>
                  <a:pt x="300" y="239"/>
                </a:lnTo>
                <a:lnTo>
                  <a:pt x="300" y="238"/>
                </a:lnTo>
                <a:lnTo>
                  <a:pt x="299" y="238"/>
                </a:lnTo>
                <a:lnTo>
                  <a:pt x="299" y="237"/>
                </a:lnTo>
                <a:lnTo>
                  <a:pt x="299" y="235"/>
                </a:lnTo>
                <a:lnTo>
                  <a:pt x="299" y="234"/>
                </a:lnTo>
                <a:lnTo>
                  <a:pt x="298" y="234"/>
                </a:lnTo>
                <a:lnTo>
                  <a:pt x="298" y="233"/>
                </a:lnTo>
                <a:lnTo>
                  <a:pt x="299" y="233"/>
                </a:lnTo>
                <a:lnTo>
                  <a:pt x="299" y="230"/>
                </a:lnTo>
                <a:lnTo>
                  <a:pt x="299" y="228"/>
                </a:lnTo>
                <a:lnTo>
                  <a:pt x="298" y="225"/>
                </a:lnTo>
                <a:lnTo>
                  <a:pt x="298" y="222"/>
                </a:lnTo>
                <a:lnTo>
                  <a:pt x="298" y="215"/>
                </a:lnTo>
                <a:lnTo>
                  <a:pt x="298" y="213"/>
                </a:lnTo>
                <a:lnTo>
                  <a:pt x="296" y="213"/>
                </a:lnTo>
                <a:lnTo>
                  <a:pt x="296" y="212"/>
                </a:lnTo>
                <a:lnTo>
                  <a:pt x="296" y="211"/>
                </a:lnTo>
                <a:lnTo>
                  <a:pt x="296" y="208"/>
                </a:lnTo>
                <a:lnTo>
                  <a:pt x="296" y="207"/>
                </a:lnTo>
                <a:lnTo>
                  <a:pt x="296" y="205"/>
                </a:lnTo>
                <a:lnTo>
                  <a:pt x="296" y="204"/>
                </a:lnTo>
                <a:lnTo>
                  <a:pt x="298" y="203"/>
                </a:lnTo>
                <a:lnTo>
                  <a:pt x="299" y="201"/>
                </a:lnTo>
                <a:lnTo>
                  <a:pt x="300" y="200"/>
                </a:lnTo>
                <a:lnTo>
                  <a:pt x="300" y="199"/>
                </a:lnTo>
                <a:lnTo>
                  <a:pt x="300" y="197"/>
                </a:lnTo>
                <a:lnTo>
                  <a:pt x="300" y="196"/>
                </a:lnTo>
                <a:lnTo>
                  <a:pt x="300" y="195"/>
                </a:lnTo>
                <a:lnTo>
                  <a:pt x="299" y="195"/>
                </a:lnTo>
                <a:lnTo>
                  <a:pt x="300" y="192"/>
                </a:lnTo>
                <a:lnTo>
                  <a:pt x="300" y="191"/>
                </a:lnTo>
                <a:lnTo>
                  <a:pt x="300" y="190"/>
                </a:lnTo>
                <a:lnTo>
                  <a:pt x="299" y="190"/>
                </a:lnTo>
                <a:lnTo>
                  <a:pt x="299" y="188"/>
                </a:lnTo>
                <a:lnTo>
                  <a:pt x="298" y="187"/>
                </a:lnTo>
                <a:lnTo>
                  <a:pt x="296" y="186"/>
                </a:lnTo>
                <a:lnTo>
                  <a:pt x="296" y="184"/>
                </a:lnTo>
                <a:lnTo>
                  <a:pt x="295" y="183"/>
                </a:lnTo>
                <a:lnTo>
                  <a:pt x="295" y="182"/>
                </a:lnTo>
                <a:lnTo>
                  <a:pt x="295" y="180"/>
                </a:lnTo>
                <a:lnTo>
                  <a:pt x="296" y="179"/>
                </a:lnTo>
                <a:lnTo>
                  <a:pt x="296" y="178"/>
                </a:lnTo>
                <a:lnTo>
                  <a:pt x="296" y="177"/>
                </a:lnTo>
                <a:lnTo>
                  <a:pt x="298" y="175"/>
                </a:lnTo>
                <a:lnTo>
                  <a:pt x="299" y="175"/>
                </a:lnTo>
                <a:lnTo>
                  <a:pt x="300" y="174"/>
                </a:lnTo>
                <a:lnTo>
                  <a:pt x="301" y="171"/>
                </a:lnTo>
                <a:lnTo>
                  <a:pt x="301" y="170"/>
                </a:lnTo>
                <a:lnTo>
                  <a:pt x="303" y="169"/>
                </a:lnTo>
                <a:lnTo>
                  <a:pt x="303" y="167"/>
                </a:lnTo>
                <a:lnTo>
                  <a:pt x="303" y="166"/>
                </a:lnTo>
                <a:lnTo>
                  <a:pt x="303" y="165"/>
                </a:lnTo>
                <a:lnTo>
                  <a:pt x="303" y="163"/>
                </a:lnTo>
                <a:lnTo>
                  <a:pt x="303" y="162"/>
                </a:lnTo>
                <a:lnTo>
                  <a:pt x="301" y="162"/>
                </a:lnTo>
                <a:lnTo>
                  <a:pt x="301" y="161"/>
                </a:lnTo>
                <a:lnTo>
                  <a:pt x="301" y="160"/>
                </a:lnTo>
                <a:lnTo>
                  <a:pt x="300" y="158"/>
                </a:lnTo>
                <a:lnTo>
                  <a:pt x="300" y="157"/>
                </a:lnTo>
                <a:lnTo>
                  <a:pt x="300" y="156"/>
                </a:lnTo>
                <a:lnTo>
                  <a:pt x="300" y="154"/>
                </a:lnTo>
                <a:lnTo>
                  <a:pt x="300" y="153"/>
                </a:lnTo>
                <a:lnTo>
                  <a:pt x="301" y="152"/>
                </a:lnTo>
                <a:lnTo>
                  <a:pt x="301" y="150"/>
                </a:lnTo>
                <a:lnTo>
                  <a:pt x="303" y="150"/>
                </a:lnTo>
                <a:lnTo>
                  <a:pt x="303" y="149"/>
                </a:lnTo>
                <a:lnTo>
                  <a:pt x="303" y="148"/>
                </a:lnTo>
                <a:lnTo>
                  <a:pt x="301" y="145"/>
                </a:lnTo>
                <a:lnTo>
                  <a:pt x="300" y="144"/>
                </a:lnTo>
                <a:lnTo>
                  <a:pt x="300" y="143"/>
                </a:lnTo>
                <a:lnTo>
                  <a:pt x="301" y="143"/>
                </a:lnTo>
                <a:lnTo>
                  <a:pt x="303" y="143"/>
                </a:lnTo>
                <a:lnTo>
                  <a:pt x="304" y="143"/>
                </a:lnTo>
                <a:lnTo>
                  <a:pt x="304" y="141"/>
                </a:lnTo>
                <a:lnTo>
                  <a:pt x="305" y="141"/>
                </a:lnTo>
                <a:lnTo>
                  <a:pt x="305" y="140"/>
                </a:lnTo>
                <a:lnTo>
                  <a:pt x="307" y="140"/>
                </a:lnTo>
                <a:lnTo>
                  <a:pt x="307" y="139"/>
                </a:lnTo>
                <a:lnTo>
                  <a:pt x="307" y="137"/>
                </a:lnTo>
                <a:lnTo>
                  <a:pt x="308" y="137"/>
                </a:lnTo>
                <a:lnTo>
                  <a:pt x="308" y="136"/>
                </a:lnTo>
                <a:lnTo>
                  <a:pt x="308" y="133"/>
                </a:lnTo>
                <a:lnTo>
                  <a:pt x="308" y="132"/>
                </a:lnTo>
                <a:lnTo>
                  <a:pt x="308" y="131"/>
                </a:lnTo>
                <a:lnTo>
                  <a:pt x="307" y="129"/>
                </a:lnTo>
                <a:lnTo>
                  <a:pt x="307" y="128"/>
                </a:lnTo>
                <a:lnTo>
                  <a:pt x="307" y="127"/>
                </a:lnTo>
                <a:lnTo>
                  <a:pt x="307" y="125"/>
                </a:lnTo>
                <a:lnTo>
                  <a:pt x="308" y="124"/>
                </a:lnTo>
                <a:lnTo>
                  <a:pt x="308" y="123"/>
                </a:lnTo>
                <a:lnTo>
                  <a:pt x="308" y="122"/>
                </a:lnTo>
                <a:lnTo>
                  <a:pt x="308" y="119"/>
                </a:lnTo>
                <a:lnTo>
                  <a:pt x="309" y="116"/>
                </a:lnTo>
                <a:lnTo>
                  <a:pt x="309" y="114"/>
                </a:lnTo>
                <a:lnTo>
                  <a:pt x="309" y="112"/>
                </a:lnTo>
                <a:lnTo>
                  <a:pt x="311" y="112"/>
                </a:lnTo>
                <a:lnTo>
                  <a:pt x="311" y="111"/>
                </a:lnTo>
                <a:lnTo>
                  <a:pt x="311" y="110"/>
                </a:lnTo>
                <a:lnTo>
                  <a:pt x="311" y="108"/>
                </a:lnTo>
                <a:lnTo>
                  <a:pt x="311" y="106"/>
                </a:lnTo>
                <a:lnTo>
                  <a:pt x="311" y="105"/>
                </a:lnTo>
                <a:lnTo>
                  <a:pt x="312" y="102"/>
                </a:lnTo>
                <a:lnTo>
                  <a:pt x="312" y="101"/>
                </a:lnTo>
                <a:lnTo>
                  <a:pt x="311" y="99"/>
                </a:lnTo>
                <a:lnTo>
                  <a:pt x="311" y="98"/>
                </a:lnTo>
                <a:lnTo>
                  <a:pt x="311" y="97"/>
                </a:lnTo>
                <a:lnTo>
                  <a:pt x="311" y="95"/>
                </a:lnTo>
                <a:lnTo>
                  <a:pt x="312" y="94"/>
                </a:lnTo>
                <a:lnTo>
                  <a:pt x="312" y="93"/>
                </a:lnTo>
                <a:lnTo>
                  <a:pt x="311" y="91"/>
                </a:lnTo>
                <a:lnTo>
                  <a:pt x="312" y="91"/>
                </a:lnTo>
                <a:lnTo>
                  <a:pt x="312" y="90"/>
                </a:lnTo>
                <a:lnTo>
                  <a:pt x="311" y="89"/>
                </a:lnTo>
                <a:lnTo>
                  <a:pt x="311" y="88"/>
                </a:lnTo>
                <a:lnTo>
                  <a:pt x="309" y="86"/>
                </a:lnTo>
                <a:lnTo>
                  <a:pt x="308" y="85"/>
                </a:lnTo>
                <a:lnTo>
                  <a:pt x="308" y="84"/>
                </a:lnTo>
                <a:lnTo>
                  <a:pt x="307" y="84"/>
                </a:lnTo>
                <a:lnTo>
                  <a:pt x="305" y="82"/>
                </a:lnTo>
                <a:lnTo>
                  <a:pt x="304" y="81"/>
                </a:lnTo>
                <a:lnTo>
                  <a:pt x="303" y="81"/>
                </a:lnTo>
                <a:lnTo>
                  <a:pt x="301" y="82"/>
                </a:lnTo>
                <a:lnTo>
                  <a:pt x="300" y="82"/>
                </a:lnTo>
                <a:lnTo>
                  <a:pt x="300" y="84"/>
                </a:lnTo>
                <a:lnTo>
                  <a:pt x="299" y="84"/>
                </a:lnTo>
                <a:lnTo>
                  <a:pt x="299" y="82"/>
                </a:lnTo>
                <a:lnTo>
                  <a:pt x="298" y="82"/>
                </a:lnTo>
                <a:lnTo>
                  <a:pt x="296" y="81"/>
                </a:lnTo>
                <a:lnTo>
                  <a:pt x="295" y="81"/>
                </a:lnTo>
                <a:lnTo>
                  <a:pt x="294" y="81"/>
                </a:lnTo>
                <a:lnTo>
                  <a:pt x="292" y="82"/>
                </a:lnTo>
                <a:lnTo>
                  <a:pt x="291" y="82"/>
                </a:lnTo>
                <a:lnTo>
                  <a:pt x="290" y="80"/>
                </a:lnTo>
                <a:lnTo>
                  <a:pt x="288" y="80"/>
                </a:lnTo>
                <a:lnTo>
                  <a:pt x="287" y="80"/>
                </a:lnTo>
                <a:lnTo>
                  <a:pt x="286" y="78"/>
                </a:lnTo>
                <a:lnTo>
                  <a:pt x="284" y="78"/>
                </a:lnTo>
                <a:lnTo>
                  <a:pt x="283" y="78"/>
                </a:lnTo>
                <a:lnTo>
                  <a:pt x="282" y="78"/>
                </a:lnTo>
                <a:lnTo>
                  <a:pt x="281" y="77"/>
                </a:lnTo>
                <a:lnTo>
                  <a:pt x="279" y="77"/>
                </a:lnTo>
                <a:lnTo>
                  <a:pt x="278" y="77"/>
                </a:lnTo>
                <a:lnTo>
                  <a:pt x="277" y="77"/>
                </a:lnTo>
                <a:lnTo>
                  <a:pt x="275" y="76"/>
                </a:lnTo>
                <a:lnTo>
                  <a:pt x="274" y="76"/>
                </a:lnTo>
                <a:lnTo>
                  <a:pt x="273" y="76"/>
                </a:lnTo>
                <a:lnTo>
                  <a:pt x="271" y="76"/>
                </a:lnTo>
                <a:lnTo>
                  <a:pt x="270" y="74"/>
                </a:lnTo>
                <a:lnTo>
                  <a:pt x="269" y="76"/>
                </a:lnTo>
                <a:lnTo>
                  <a:pt x="267" y="76"/>
                </a:lnTo>
                <a:lnTo>
                  <a:pt x="267" y="77"/>
                </a:lnTo>
                <a:lnTo>
                  <a:pt x="266" y="77"/>
                </a:lnTo>
                <a:lnTo>
                  <a:pt x="265" y="77"/>
                </a:lnTo>
                <a:lnTo>
                  <a:pt x="262" y="77"/>
                </a:lnTo>
                <a:lnTo>
                  <a:pt x="260" y="77"/>
                </a:lnTo>
                <a:lnTo>
                  <a:pt x="258" y="77"/>
                </a:lnTo>
                <a:lnTo>
                  <a:pt x="257" y="77"/>
                </a:lnTo>
                <a:lnTo>
                  <a:pt x="256" y="77"/>
                </a:lnTo>
                <a:lnTo>
                  <a:pt x="254" y="77"/>
                </a:lnTo>
                <a:lnTo>
                  <a:pt x="253" y="76"/>
                </a:lnTo>
                <a:lnTo>
                  <a:pt x="254" y="74"/>
                </a:lnTo>
                <a:lnTo>
                  <a:pt x="254" y="73"/>
                </a:lnTo>
                <a:lnTo>
                  <a:pt x="256" y="73"/>
                </a:lnTo>
                <a:lnTo>
                  <a:pt x="257" y="72"/>
                </a:lnTo>
                <a:lnTo>
                  <a:pt x="257" y="71"/>
                </a:lnTo>
                <a:lnTo>
                  <a:pt x="258" y="71"/>
                </a:lnTo>
                <a:lnTo>
                  <a:pt x="257" y="71"/>
                </a:lnTo>
                <a:lnTo>
                  <a:pt x="258" y="69"/>
                </a:lnTo>
                <a:lnTo>
                  <a:pt x="258" y="68"/>
                </a:lnTo>
                <a:lnTo>
                  <a:pt x="260" y="68"/>
                </a:lnTo>
                <a:lnTo>
                  <a:pt x="260" y="67"/>
                </a:lnTo>
                <a:lnTo>
                  <a:pt x="261" y="65"/>
                </a:lnTo>
                <a:lnTo>
                  <a:pt x="261" y="64"/>
                </a:lnTo>
                <a:lnTo>
                  <a:pt x="261" y="63"/>
                </a:lnTo>
                <a:lnTo>
                  <a:pt x="262" y="61"/>
                </a:lnTo>
                <a:lnTo>
                  <a:pt x="261" y="60"/>
                </a:lnTo>
                <a:lnTo>
                  <a:pt x="262" y="59"/>
                </a:lnTo>
                <a:lnTo>
                  <a:pt x="262" y="57"/>
                </a:lnTo>
                <a:lnTo>
                  <a:pt x="264" y="57"/>
                </a:lnTo>
                <a:lnTo>
                  <a:pt x="264" y="56"/>
                </a:lnTo>
                <a:lnTo>
                  <a:pt x="262" y="56"/>
                </a:lnTo>
                <a:lnTo>
                  <a:pt x="262" y="55"/>
                </a:lnTo>
                <a:lnTo>
                  <a:pt x="262" y="53"/>
                </a:lnTo>
                <a:lnTo>
                  <a:pt x="262" y="52"/>
                </a:lnTo>
                <a:lnTo>
                  <a:pt x="261" y="52"/>
                </a:lnTo>
                <a:lnTo>
                  <a:pt x="261" y="51"/>
                </a:lnTo>
                <a:lnTo>
                  <a:pt x="262" y="51"/>
                </a:lnTo>
                <a:lnTo>
                  <a:pt x="262" y="50"/>
                </a:lnTo>
                <a:lnTo>
                  <a:pt x="262" y="48"/>
                </a:lnTo>
                <a:lnTo>
                  <a:pt x="261" y="48"/>
                </a:lnTo>
                <a:lnTo>
                  <a:pt x="262" y="47"/>
                </a:lnTo>
                <a:lnTo>
                  <a:pt x="262" y="44"/>
                </a:lnTo>
                <a:lnTo>
                  <a:pt x="264" y="44"/>
                </a:lnTo>
                <a:lnTo>
                  <a:pt x="265" y="44"/>
                </a:lnTo>
                <a:lnTo>
                  <a:pt x="266" y="44"/>
                </a:lnTo>
                <a:lnTo>
                  <a:pt x="270" y="44"/>
                </a:lnTo>
                <a:lnTo>
                  <a:pt x="270" y="43"/>
                </a:lnTo>
                <a:lnTo>
                  <a:pt x="273" y="42"/>
                </a:lnTo>
                <a:lnTo>
                  <a:pt x="274" y="42"/>
                </a:lnTo>
                <a:lnTo>
                  <a:pt x="275" y="42"/>
                </a:lnTo>
                <a:lnTo>
                  <a:pt x="275" y="40"/>
                </a:lnTo>
                <a:lnTo>
                  <a:pt x="277" y="40"/>
                </a:lnTo>
                <a:lnTo>
                  <a:pt x="277" y="39"/>
                </a:lnTo>
                <a:lnTo>
                  <a:pt x="277" y="38"/>
                </a:lnTo>
                <a:lnTo>
                  <a:pt x="277" y="35"/>
                </a:lnTo>
                <a:lnTo>
                  <a:pt x="278" y="35"/>
                </a:lnTo>
                <a:close/>
                <a:moveTo>
                  <a:pt x="279" y="35"/>
                </a:moveTo>
                <a:lnTo>
                  <a:pt x="279" y="34"/>
                </a:lnTo>
                <a:lnTo>
                  <a:pt x="279" y="35"/>
                </a:lnTo>
                <a:close/>
                <a:moveTo>
                  <a:pt x="278" y="34"/>
                </a:moveTo>
                <a:lnTo>
                  <a:pt x="277" y="34"/>
                </a:lnTo>
                <a:lnTo>
                  <a:pt x="277" y="33"/>
                </a:lnTo>
                <a:lnTo>
                  <a:pt x="278" y="33"/>
                </a:lnTo>
                <a:lnTo>
                  <a:pt x="278" y="34"/>
                </a:lnTo>
                <a:close/>
                <a:moveTo>
                  <a:pt x="274" y="31"/>
                </a:moveTo>
                <a:lnTo>
                  <a:pt x="273" y="30"/>
                </a:lnTo>
                <a:lnTo>
                  <a:pt x="274" y="30"/>
                </a:lnTo>
                <a:lnTo>
                  <a:pt x="274" y="31"/>
                </a:lnTo>
                <a:close/>
                <a:moveTo>
                  <a:pt x="271" y="26"/>
                </a:moveTo>
                <a:lnTo>
                  <a:pt x="273" y="26"/>
                </a:lnTo>
                <a:lnTo>
                  <a:pt x="273" y="27"/>
                </a:lnTo>
                <a:lnTo>
                  <a:pt x="273" y="29"/>
                </a:lnTo>
                <a:lnTo>
                  <a:pt x="273" y="30"/>
                </a:lnTo>
                <a:lnTo>
                  <a:pt x="273" y="31"/>
                </a:lnTo>
                <a:lnTo>
                  <a:pt x="274" y="31"/>
                </a:lnTo>
                <a:lnTo>
                  <a:pt x="274" y="33"/>
                </a:lnTo>
                <a:lnTo>
                  <a:pt x="275" y="31"/>
                </a:lnTo>
                <a:lnTo>
                  <a:pt x="277" y="31"/>
                </a:lnTo>
                <a:lnTo>
                  <a:pt x="275" y="33"/>
                </a:lnTo>
                <a:lnTo>
                  <a:pt x="277" y="33"/>
                </a:lnTo>
                <a:lnTo>
                  <a:pt x="277" y="34"/>
                </a:lnTo>
                <a:lnTo>
                  <a:pt x="275" y="35"/>
                </a:lnTo>
                <a:lnTo>
                  <a:pt x="274" y="35"/>
                </a:lnTo>
                <a:lnTo>
                  <a:pt x="273" y="35"/>
                </a:lnTo>
                <a:lnTo>
                  <a:pt x="273" y="34"/>
                </a:lnTo>
                <a:lnTo>
                  <a:pt x="273" y="33"/>
                </a:lnTo>
                <a:lnTo>
                  <a:pt x="271" y="31"/>
                </a:lnTo>
                <a:lnTo>
                  <a:pt x="271" y="30"/>
                </a:lnTo>
                <a:lnTo>
                  <a:pt x="269" y="27"/>
                </a:lnTo>
                <a:lnTo>
                  <a:pt x="267" y="26"/>
                </a:lnTo>
                <a:lnTo>
                  <a:pt x="267" y="25"/>
                </a:lnTo>
                <a:lnTo>
                  <a:pt x="267" y="23"/>
                </a:lnTo>
                <a:lnTo>
                  <a:pt x="269" y="22"/>
                </a:lnTo>
                <a:lnTo>
                  <a:pt x="270" y="22"/>
                </a:lnTo>
                <a:lnTo>
                  <a:pt x="273" y="22"/>
                </a:lnTo>
                <a:lnTo>
                  <a:pt x="271" y="23"/>
                </a:lnTo>
                <a:lnTo>
                  <a:pt x="271" y="25"/>
                </a:lnTo>
                <a:lnTo>
                  <a:pt x="271" y="26"/>
                </a:lnTo>
                <a:close/>
                <a:moveTo>
                  <a:pt x="279" y="13"/>
                </a:moveTo>
                <a:lnTo>
                  <a:pt x="279" y="14"/>
                </a:lnTo>
                <a:lnTo>
                  <a:pt x="278" y="14"/>
                </a:lnTo>
                <a:lnTo>
                  <a:pt x="277" y="14"/>
                </a:lnTo>
                <a:lnTo>
                  <a:pt x="275" y="14"/>
                </a:lnTo>
                <a:lnTo>
                  <a:pt x="274" y="13"/>
                </a:lnTo>
                <a:lnTo>
                  <a:pt x="273" y="13"/>
                </a:lnTo>
                <a:lnTo>
                  <a:pt x="271" y="12"/>
                </a:lnTo>
                <a:lnTo>
                  <a:pt x="269" y="10"/>
                </a:lnTo>
                <a:lnTo>
                  <a:pt x="269" y="9"/>
                </a:lnTo>
                <a:lnTo>
                  <a:pt x="267" y="8"/>
                </a:lnTo>
                <a:lnTo>
                  <a:pt x="267" y="6"/>
                </a:lnTo>
                <a:lnTo>
                  <a:pt x="267" y="5"/>
                </a:lnTo>
                <a:lnTo>
                  <a:pt x="269" y="4"/>
                </a:lnTo>
                <a:lnTo>
                  <a:pt x="269" y="2"/>
                </a:lnTo>
                <a:lnTo>
                  <a:pt x="270" y="2"/>
                </a:lnTo>
                <a:lnTo>
                  <a:pt x="271" y="1"/>
                </a:lnTo>
                <a:lnTo>
                  <a:pt x="274" y="0"/>
                </a:lnTo>
                <a:lnTo>
                  <a:pt x="277" y="0"/>
                </a:lnTo>
                <a:lnTo>
                  <a:pt x="278" y="0"/>
                </a:lnTo>
                <a:lnTo>
                  <a:pt x="278" y="1"/>
                </a:lnTo>
                <a:lnTo>
                  <a:pt x="278" y="2"/>
                </a:lnTo>
                <a:lnTo>
                  <a:pt x="278" y="4"/>
                </a:lnTo>
                <a:lnTo>
                  <a:pt x="278" y="5"/>
                </a:lnTo>
                <a:lnTo>
                  <a:pt x="279" y="6"/>
                </a:lnTo>
                <a:lnTo>
                  <a:pt x="279" y="8"/>
                </a:lnTo>
                <a:lnTo>
                  <a:pt x="279" y="9"/>
                </a:lnTo>
                <a:lnTo>
                  <a:pt x="279" y="10"/>
                </a:lnTo>
                <a:lnTo>
                  <a:pt x="279" y="12"/>
                </a:lnTo>
                <a:lnTo>
                  <a:pt x="279" y="13"/>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3344408" y="3879787"/>
            <a:ext cx="801192" cy="1008844"/>
          </a:xfrm>
          <a:custGeom>
            <a:avLst/>
            <a:gdLst>
              <a:gd name="T0" fmla="*/ 251 w 463"/>
              <a:gd name="T1" fmla="*/ 561 h 583"/>
              <a:gd name="T2" fmla="*/ 200 w 463"/>
              <a:gd name="T3" fmla="*/ 551 h 583"/>
              <a:gd name="T4" fmla="*/ 182 w 463"/>
              <a:gd name="T5" fmla="*/ 493 h 583"/>
              <a:gd name="T6" fmla="*/ 271 w 463"/>
              <a:gd name="T7" fmla="*/ 466 h 583"/>
              <a:gd name="T8" fmla="*/ 127 w 463"/>
              <a:gd name="T9" fmla="*/ 444 h 583"/>
              <a:gd name="T10" fmla="*/ 269 w 463"/>
              <a:gd name="T11" fmla="*/ 394 h 583"/>
              <a:gd name="T12" fmla="*/ 290 w 463"/>
              <a:gd name="T13" fmla="*/ 379 h 583"/>
              <a:gd name="T14" fmla="*/ 318 w 463"/>
              <a:gd name="T15" fmla="*/ 369 h 583"/>
              <a:gd name="T16" fmla="*/ 310 w 463"/>
              <a:gd name="T17" fmla="*/ 360 h 583"/>
              <a:gd name="T18" fmla="*/ 399 w 463"/>
              <a:gd name="T19" fmla="*/ 338 h 583"/>
              <a:gd name="T20" fmla="*/ 447 w 463"/>
              <a:gd name="T21" fmla="*/ 351 h 583"/>
              <a:gd name="T22" fmla="*/ 409 w 463"/>
              <a:gd name="T23" fmla="*/ 326 h 583"/>
              <a:gd name="T24" fmla="*/ 404 w 463"/>
              <a:gd name="T25" fmla="*/ 330 h 583"/>
              <a:gd name="T26" fmla="*/ 437 w 463"/>
              <a:gd name="T27" fmla="*/ 346 h 583"/>
              <a:gd name="T28" fmla="*/ 447 w 463"/>
              <a:gd name="T29" fmla="*/ 379 h 583"/>
              <a:gd name="T30" fmla="*/ 451 w 463"/>
              <a:gd name="T31" fmla="*/ 406 h 583"/>
              <a:gd name="T32" fmla="*/ 415 w 463"/>
              <a:gd name="T33" fmla="*/ 428 h 583"/>
              <a:gd name="T34" fmla="*/ 367 w 463"/>
              <a:gd name="T35" fmla="*/ 452 h 583"/>
              <a:gd name="T36" fmla="*/ 306 w 463"/>
              <a:gd name="T37" fmla="*/ 451 h 583"/>
              <a:gd name="T38" fmla="*/ 277 w 463"/>
              <a:gd name="T39" fmla="*/ 423 h 583"/>
              <a:gd name="T40" fmla="*/ 293 w 463"/>
              <a:gd name="T41" fmla="*/ 381 h 583"/>
              <a:gd name="T42" fmla="*/ 335 w 463"/>
              <a:gd name="T43" fmla="*/ 349 h 583"/>
              <a:gd name="T44" fmla="*/ 367 w 463"/>
              <a:gd name="T45" fmla="*/ 326 h 583"/>
              <a:gd name="T46" fmla="*/ 352 w 463"/>
              <a:gd name="T47" fmla="*/ 322 h 583"/>
              <a:gd name="T48" fmla="*/ 384 w 463"/>
              <a:gd name="T49" fmla="*/ 320 h 583"/>
              <a:gd name="T50" fmla="*/ 377 w 463"/>
              <a:gd name="T51" fmla="*/ 321 h 583"/>
              <a:gd name="T52" fmla="*/ 354 w 463"/>
              <a:gd name="T53" fmla="*/ 318 h 583"/>
              <a:gd name="T54" fmla="*/ 430 w 463"/>
              <a:gd name="T55" fmla="*/ 308 h 583"/>
              <a:gd name="T56" fmla="*/ 421 w 463"/>
              <a:gd name="T57" fmla="*/ 305 h 583"/>
              <a:gd name="T58" fmla="*/ 327 w 463"/>
              <a:gd name="T59" fmla="*/ 308 h 583"/>
              <a:gd name="T60" fmla="*/ 311 w 463"/>
              <a:gd name="T61" fmla="*/ 301 h 583"/>
              <a:gd name="T62" fmla="*/ 329 w 463"/>
              <a:gd name="T63" fmla="*/ 287 h 583"/>
              <a:gd name="T64" fmla="*/ 119 w 463"/>
              <a:gd name="T65" fmla="*/ 443 h 583"/>
              <a:gd name="T66" fmla="*/ 121 w 463"/>
              <a:gd name="T67" fmla="*/ 466 h 583"/>
              <a:gd name="T68" fmla="*/ 161 w 463"/>
              <a:gd name="T69" fmla="*/ 511 h 583"/>
              <a:gd name="T70" fmla="*/ 136 w 463"/>
              <a:gd name="T71" fmla="*/ 570 h 583"/>
              <a:gd name="T72" fmla="*/ 96 w 463"/>
              <a:gd name="T73" fmla="*/ 583 h 583"/>
              <a:gd name="T74" fmla="*/ 64 w 463"/>
              <a:gd name="T75" fmla="*/ 524 h 583"/>
              <a:gd name="T76" fmla="*/ 11 w 463"/>
              <a:gd name="T77" fmla="*/ 499 h 583"/>
              <a:gd name="T78" fmla="*/ 112 w 463"/>
              <a:gd name="T79" fmla="*/ 339 h 583"/>
              <a:gd name="T80" fmla="*/ 167 w 463"/>
              <a:gd name="T81" fmla="*/ 295 h 583"/>
              <a:gd name="T82" fmla="*/ 146 w 463"/>
              <a:gd name="T83" fmla="*/ 356 h 583"/>
              <a:gd name="T84" fmla="*/ 191 w 463"/>
              <a:gd name="T85" fmla="*/ 257 h 583"/>
              <a:gd name="T86" fmla="*/ 336 w 463"/>
              <a:gd name="T87" fmla="*/ 71 h 583"/>
              <a:gd name="T88" fmla="*/ 318 w 463"/>
              <a:gd name="T89" fmla="*/ 117 h 583"/>
              <a:gd name="T90" fmla="*/ 328 w 463"/>
              <a:gd name="T91" fmla="*/ 152 h 583"/>
              <a:gd name="T92" fmla="*/ 327 w 463"/>
              <a:gd name="T93" fmla="*/ 218 h 583"/>
              <a:gd name="T94" fmla="*/ 322 w 463"/>
              <a:gd name="T95" fmla="*/ 267 h 583"/>
              <a:gd name="T96" fmla="*/ 301 w 463"/>
              <a:gd name="T97" fmla="*/ 292 h 583"/>
              <a:gd name="T98" fmla="*/ 256 w 463"/>
              <a:gd name="T99" fmla="*/ 325 h 583"/>
              <a:gd name="T100" fmla="*/ 235 w 463"/>
              <a:gd name="T101" fmla="*/ 367 h 583"/>
              <a:gd name="T102" fmla="*/ 212 w 463"/>
              <a:gd name="T103" fmla="*/ 419 h 583"/>
              <a:gd name="T104" fmla="*/ 182 w 463"/>
              <a:gd name="T105" fmla="*/ 482 h 583"/>
              <a:gd name="T106" fmla="*/ 166 w 463"/>
              <a:gd name="T107" fmla="*/ 449 h 583"/>
              <a:gd name="T108" fmla="*/ 184 w 463"/>
              <a:gd name="T109" fmla="*/ 388 h 583"/>
              <a:gd name="T110" fmla="*/ 192 w 463"/>
              <a:gd name="T111" fmla="*/ 349 h 583"/>
              <a:gd name="T112" fmla="*/ 225 w 463"/>
              <a:gd name="T113" fmla="*/ 296 h 583"/>
              <a:gd name="T114" fmla="*/ 254 w 463"/>
              <a:gd name="T115" fmla="*/ 250 h 583"/>
              <a:gd name="T116" fmla="*/ 281 w 463"/>
              <a:gd name="T117" fmla="*/ 197 h 583"/>
              <a:gd name="T118" fmla="*/ 302 w 463"/>
              <a:gd name="T119" fmla="*/ 146 h 583"/>
              <a:gd name="T120" fmla="*/ 311 w 463"/>
              <a:gd name="T121" fmla="*/ 109 h 583"/>
              <a:gd name="T122" fmla="*/ 336 w 463"/>
              <a:gd name="T123" fmla="*/ 6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583">
                <a:moveTo>
                  <a:pt x="154" y="575"/>
                </a:moveTo>
                <a:lnTo>
                  <a:pt x="154" y="574"/>
                </a:lnTo>
                <a:lnTo>
                  <a:pt x="154" y="572"/>
                </a:lnTo>
                <a:lnTo>
                  <a:pt x="155" y="572"/>
                </a:lnTo>
                <a:lnTo>
                  <a:pt x="155" y="574"/>
                </a:lnTo>
                <a:lnTo>
                  <a:pt x="155" y="575"/>
                </a:lnTo>
                <a:lnTo>
                  <a:pt x="154" y="575"/>
                </a:lnTo>
                <a:close/>
                <a:moveTo>
                  <a:pt x="230" y="523"/>
                </a:moveTo>
                <a:lnTo>
                  <a:pt x="231" y="523"/>
                </a:lnTo>
                <a:lnTo>
                  <a:pt x="234" y="523"/>
                </a:lnTo>
                <a:lnTo>
                  <a:pt x="235" y="523"/>
                </a:lnTo>
                <a:lnTo>
                  <a:pt x="236" y="524"/>
                </a:lnTo>
                <a:lnTo>
                  <a:pt x="238" y="524"/>
                </a:lnTo>
                <a:lnTo>
                  <a:pt x="239" y="525"/>
                </a:lnTo>
                <a:lnTo>
                  <a:pt x="242" y="528"/>
                </a:lnTo>
                <a:lnTo>
                  <a:pt x="240" y="528"/>
                </a:lnTo>
                <a:lnTo>
                  <a:pt x="242" y="529"/>
                </a:lnTo>
                <a:lnTo>
                  <a:pt x="242" y="530"/>
                </a:lnTo>
                <a:lnTo>
                  <a:pt x="242" y="532"/>
                </a:lnTo>
                <a:lnTo>
                  <a:pt x="242" y="533"/>
                </a:lnTo>
                <a:lnTo>
                  <a:pt x="242" y="534"/>
                </a:lnTo>
                <a:lnTo>
                  <a:pt x="243" y="534"/>
                </a:lnTo>
                <a:lnTo>
                  <a:pt x="243" y="536"/>
                </a:lnTo>
                <a:lnTo>
                  <a:pt x="243" y="537"/>
                </a:lnTo>
                <a:lnTo>
                  <a:pt x="244" y="537"/>
                </a:lnTo>
                <a:lnTo>
                  <a:pt x="244" y="538"/>
                </a:lnTo>
                <a:lnTo>
                  <a:pt x="247" y="540"/>
                </a:lnTo>
                <a:lnTo>
                  <a:pt x="248" y="540"/>
                </a:lnTo>
                <a:lnTo>
                  <a:pt x="250" y="540"/>
                </a:lnTo>
                <a:lnTo>
                  <a:pt x="250" y="541"/>
                </a:lnTo>
                <a:lnTo>
                  <a:pt x="250" y="542"/>
                </a:lnTo>
                <a:lnTo>
                  <a:pt x="248" y="542"/>
                </a:lnTo>
                <a:lnTo>
                  <a:pt x="246" y="542"/>
                </a:lnTo>
                <a:lnTo>
                  <a:pt x="243" y="545"/>
                </a:lnTo>
                <a:lnTo>
                  <a:pt x="243" y="546"/>
                </a:lnTo>
                <a:lnTo>
                  <a:pt x="243" y="548"/>
                </a:lnTo>
                <a:lnTo>
                  <a:pt x="243" y="549"/>
                </a:lnTo>
                <a:lnTo>
                  <a:pt x="243" y="550"/>
                </a:lnTo>
                <a:lnTo>
                  <a:pt x="244" y="551"/>
                </a:lnTo>
                <a:lnTo>
                  <a:pt x="246" y="553"/>
                </a:lnTo>
                <a:lnTo>
                  <a:pt x="247" y="554"/>
                </a:lnTo>
                <a:lnTo>
                  <a:pt x="250" y="554"/>
                </a:lnTo>
                <a:lnTo>
                  <a:pt x="251" y="554"/>
                </a:lnTo>
                <a:lnTo>
                  <a:pt x="252" y="554"/>
                </a:lnTo>
                <a:lnTo>
                  <a:pt x="252" y="555"/>
                </a:lnTo>
                <a:lnTo>
                  <a:pt x="252" y="557"/>
                </a:lnTo>
                <a:lnTo>
                  <a:pt x="254" y="558"/>
                </a:lnTo>
                <a:lnTo>
                  <a:pt x="252" y="558"/>
                </a:lnTo>
                <a:lnTo>
                  <a:pt x="252" y="559"/>
                </a:lnTo>
                <a:lnTo>
                  <a:pt x="252" y="561"/>
                </a:lnTo>
                <a:lnTo>
                  <a:pt x="251" y="561"/>
                </a:lnTo>
                <a:lnTo>
                  <a:pt x="251" y="562"/>
                </a:lnTo>
                <a:lnTo>
                  <a:pt x="250" y="562"/>
                </a:lnTo>
                <a:lnTo>
                  <a:pt x="250" y="563"/>
                </a:lnTo>
                <a:lnTo>
                  <a:pt x="248" y="563"/>
                </a:lnTo>
                <a:lnTo>
                  <a:pt x="247" y="563"/>
                </a:lnTo>
                <a:lnTo>
                  <a:pt x="246" y="563"/>
                </a:lnTo>
                <a:lnTo>
                  <a:pt x="246" y="565"/>
                </a:lnTo>
                <a:lnTo>
                  <a:pt x="244" y="565"/>
                </a:lnTo>
                <a:lnTo>
                  <a:pt x="243" y="565"/>
                </a:lnTo>
                <a:lnTo>
                  <a:pt x="242" y="565"/>
                </a:lnTo>
                <a:lnTo>
                  <a:pt x="242" y="563"/>
                </a:lnTo>
                <a:lnTo>
                  <a:pt x="240" y="563"/>
                </a:lnTo>
                <a:lnTo>
                  <a:pt x="240" y="562"/>
                </a:lnTo>
                <a:lnTo>
                  <a:pt x="239" y="562"/>
                </a:lnTo>
                <a:lnTo>
                  <a:pt x="239" y="563"/>
                </a:lnTo>
                <a:lnTo>
                  <a:pt x="238" y="563"/>
                </a:lnTo>
                <a:lnTo>
                  <a:pt x="236" y="563"/>
                </a:lnTo>
                <a:lnTo>
                  <a:pt x="236" y="565"/>
                </a:lnTo>
                <a:lnTo>
                  <a:pt x="235" y="565"/>
                </a:lnTo>
                <a:lnTo>
                  <a:pt x="235" y="566"/>
                </a:lnTo>
                <a:lnTo>
                  <a:pt x="235" y="567"/>
                </a:lnTo>
                <a:lnTo>
                  <a:pt x="233" y="567"/>
                </a:lnTo>
                <a:lnTo>
                  <a:pt x="233" y="568"/>
                </a:lnTo>
                <a:lnTo>
                  <a:pt x="231" y="568"/>
                </a:lnTo>
                <a:lnTo>
                  <a:pt x="230" y="568"/>
                </a:lnTo>
                <a:lnTo>
                  <a:pt x="229" y="568"/>
                </a:lnTo>
                <a:lnTo>
                  <a:pt x="227" y="568"/>
                </a:lnTo>
                <a:lnTo>
                  <a:pt x="227" y="570"/>
                </a:lnTo>
                <a:lnTo>
                  <a:pt x="226" y="568"/>
                </a:lnTo>
                <a:lnTo>
                  <a:pt x="225" y="568"/>
                </a:lnTo>
                <a:lnTo>
                  <a:pt x="223" y="568"/>
                </a:lnTo>
                <a:lnTo>
                  <a:pt x="222" y="568"/>
                </a:lnTo>
                <a:lnTo>
                  <a:pt x="221" y="567"/>
                </a:lnTo>
                <a:lnTo>
                  <a:pt x="221" y="568"/>
                </a:lnTo>
                <a:lnTo>
                  <a:pt x="219" y="567"/>
                </a:lnTo>
                <a:lnTo>
                  <a:pt x="219" y="566"/>
                </a:lnTo>
                <a:lnTo>
                  <a:pt x="218" y="565"/>
                </a:lnTo>
                <a:lnTo>
                  <a:pt x="217" y="565"/>
                </a:lnTo>
                <a:lnTo>
                  <a:pt x="216" y="563"/>
                </a:lnTo>
                <a:lnTo>
                  <a:pt x="214" y="563"/>
                </a:lnTo>
                <a:lnTo>
                  <a:pt x="214" y="562"/>
                </a:lnTo>
                <a:lnTo>
                  <a:pt x="212" y="561"/>
                </a:lnTo>
                <a:lnTo>
                  <a:pt x="210" y="561"/>
                </a:lnTo>
                <a:lnTo>
                  <a:pt x="209" y="559"/>
                </a:lnTo>
                <a:lnTo>
                  <a:pt x="208" y="558"/>
                </a:lnTo>
                <a:lnTo>
                  <a:pt x="206" y="558"/>
                </a:lnTo>
                <a:lnTo>
                  <a:pt x="206" y="557"/>
                </a:lnTo>
                <a:lnTo>
                  <a:pt x="205" y="557"/>
                </a:lnTo>
                <a:lnTo>
                  <a:pt x="202" y="554"/>
                </a:lnTo>
                <a:lnTo>
                  <a:pt x="201" y="553"/>
                </a:lnTo>
                <a:lnTo>
                  <a:pt x="200" y="551"/>
                </a:lnTo>
                <a:lnTo>
                  <a:pt x="199" y="551"/>
                </a:lnTo>
                <a:lnTo>
                  <a:pt x="196" y="550"/>
                </a:lnTo>
                <a:lnTo>
                  <a:pt x="196" y="549"/>
                </a:lnTo>
                <a:lnTo>
                  <a:pt x="196" y="548"/>
                </a:lnTo>
                <a:lnTo>
                  <a:pt x="196" y="546"/>
                </a:lnTo>
                <a:lnTo>
                  <a:pt x="197" y="546"/>
                </a:lnTo>
                <a:lnTo>
                  <a:pt x="197" y="545"/>
                </a:lnTo>
                <a:lnTo>
                  <a:pt x="197" y="544"/>
                </a:lnTo>
                <a:lnTo>
                  <a:pt x="199" y="544"/>
                </a:lnTo>
                <a:lnTo>
                  <a:pt x="199" y="542"/>
                </a:lnTo>
                <a:lnTo>
                  <a:pt x="199" y="541"/>
                </a:lnTo>
                <a:lnTo>
                  <a:pt x="200" y="541"/>
                </a:lnTo>
                <a:lnTo>
                  <a:pt x="200" y="540"/>
                </a:lnTo>
                <a:lnTo>
                  <a:pt x="201" y="541"/>
                </a:lnTo>
                <a:lnTo>
                  <a:pt x="202" y="541"/>
                </a:lnTo>
                <a:lnTo>
                  <a:pt x="202" y="542"/>
                </a:lnTo>
                <a:lnTo>
                  <a:pt x="202" y="541"/>
                </a:lnTo>
                <a:lnTo>
                  <a:pt x="204" y="542"/>
                </a:lnTo>
                <a:lnTo>
                  <a:pt x="204" y="541"/>
                </a:lnTo>
                <a:lnTo>
                  <a:pt x="204" y="542"/>
                </a:lnTo>
                <a:lnTo>
                  <a:pt x="205" y="542"/>
                </a:lnTo>
                <a:lnTo>
                  <a:pt x="206" y="542"/>
                </a:lnTo>
                <a:lnTo>
                  <a:pt x="209" y="542"/>
                </a:lnTo>
                <a:lnTo>
                  <a:pt x="210" y="541"/>
                </a:lnTo>
                <a:lnTo>
                  <a:pt x="212" y="541"/>
                </a:lnTo>
                <a:lnTo>
                  <a:pt x="212" y="540"/>
                </a:lnTo>
                <a:lnTo>
                  <a:pt x="214" y="540"/>
                </a:lnTo>
                <a:lnTo>
                  <a:pt x="216" y="540"/>
                </a:lnTo>
                <a:lnTo>
                  <a:pt x="218" y="540"/>
                </a:lnTo>
                <a:lnTo>
                  <a:pt x="219" y="540"/>
                </a:lnTo>
                <a:lnTo>
                  <a:pt x="221" y="538"/>
                </a:lnTo>
                <a:lnTo>
                  <a:pt x="222" y="537"/>
                </a:lnTo>
                <a:lnTo>
                  <a:pt x="222" y="536"/>
                </a:lnTo>
                <a:lnTo>
                  <a:pt x="223" y="536"/>
                </a:lnTo>
                <a:lnTo>
                  <a:pt x="223" y="534"/>
                </a:lnTo>
                <a:lnTo>
                  <a:pt x="225" y="534"/>
                </a:lnTo>
                <a:lnTo>
                  <a:pt x="226" y="534"/>
                </a:lnTo>
                <a:lnTo>
                  <a:pt x="227" y="533"/>
                </a:lnTo>
                <a:lnTo>
                  <a:pt x="229" y="533"/>
                </a:lnTo>
                <a:lnTo>
                  <a:pt x="227" y="533"/>
                </a:lnTo>
                <a:lnTo>
                  <a:pt x="229" y="532"/>
                </a:lnTo>
                <a:lnTo>
                  <a:pt x="229" y="529"/>
                </a:lnTo>
                <a:lnTo>
                  <a:pt x="229" y="528"/>
                </a:lnTo>
                <a:lnTo>
                  <a:pt x="229" y="527"/>
                </a:lnTo>
                <a:lnTo>
                  <a:pt x="229" y="525"/>
                </a:lnTo>
                <a:lnTo>
                  <a:pt x="229" y="524"/>
                </a:lnTo>
                <a:lnTo>
                  <a:pt x="230" y="523"/>
                </a:lnTo>
                <a:close/>
                <a:moveTo>
                  <a:pt x="182" y="494"/>
                </a:moveTo>
                <a:lnTo>
                  <a:pt x="182" y="493"/>
                </a:lnTo>
                <a:lnTo>
                  <a:pt x="180" y="493"/>
                </a:lnTo>
                <a:lnTo>
                  <a:pt x="182" y="493"/>
                </a:lnTo>
                <a:lnTo>
                  <a:pt x="183" y="494"/>
                </a:lnTo>
                <a:lnTo>
                  <a:pt x="182" y="494"/>
                </a:lnTo>
                <a:close/>
                <a:moveTo>
                  <a:pt x="303" y="481"/>
                </a:moveTo>
                <a:lnTo>
                  <a:pt x="302" y="479"/>
                </a:lnTo>
                <a:lnTo>
                  <a:pt x="302" y="478"/>
                </a:lnTo>
                <a:lnTo>
                  <a:pt x="303" y="477"/>
                </a:lnTo>
                <a:lnTo>
                  <a:pt x="305" y="478"/>
                </a:lnTo>
                <a:lnTo>
                  <a:pt x="305" y="479"/>
                </a:lnTo>
                <a:lnTo>
                  <a:pt x="303" y="481"/>
                </a:lnTo>
                <a:close/>
                <a:moveTo>
                  <a:pt x="250" y="474"/>
                </a:moveTo>
                <a:lnTo>
                  <a:pt x="248" y="474"/>
                </a:lnTo>
                <a:lnTo>
                  <a:pt x="248" y="473"/>
                </a:lnTo>
                <a:lnTo>
                  <a:pt x="250" y="473"/>
                </a:lnTo>
                <a:lnTo>
                  <a:pt x="250" y="474"/>
                </a:lnTo>
                <a:close/>
                <a:moveTo>
                  <a:pt x="257" y="464"/>
                </a:moveTo>
                <a:lnTo>
                  <a:pt x="256" y="464"/>
                </a:lnTo>
                <a:lnTo>
                  <a:pt x="257" y="464"/>
                </a:lnTo>
                <a:close/>
                <a:moveTo>
                  <a:pt x="322" y="456"/>
                </a:moveTo>
                <a:lnTo>
                  <a:pt x="322" y="455"/>
                </a:lnTo>
                <a:lnTo>
                  <a:pt x="322" y="456"/>
                </a:lnTo>
                <a:close/>
                <a:moveTo>
                  <a:pt x="127" y="451"/>
                </a:moveTo>
                <a:lnTo>
                  <a:pt x="127" y="452"/>
                </a:lnTo>
                <a:lnTo>
                  <a:pt x="125" y="451"/>
                </a:lnTo>
                <a:lnTo>
                  <a:pt x="125" y="449"/>
                </a:lnTo>
                <a:lnTo>
                  <a:pt x="127" y="449"/>
                </a:lnTo>
                <a:lnTo>
                  <a:pt x="127" y="451"/>
                </a:lnTo>
                <a:close/>
                <a:moveTo>
                  <a:pt x="286" y="445"/>
                </a:moveTo>
                <a:lnTo>
                  <a:pt x="290" y="448"/>
                </a:lnTo>
                <a:lnTo>
                  <a:pt x="291" y="448"/>
                </a:lnTo>
                <a:lnTo>
                  <a:pt x="291" y="449"/>
                </a:lnTo>
                <a:lnTo>
                  <a:pt x="291" y="451"/>
                </a:lnTo>
                <a:lnTo>
                  <a:pt x="291" y="452"/>
                </a:lnTo>
                <a:lnTo>
                  <a:pt x="291" y="453"/>
                </a:lnTo>
                <a:lnTo>
                  <a:pt x="290" y="455"/>
                </a:lnTo>
                <a:lnTo>
                  <a:pt x="289" y="456"/>
                </a:lnTo>
                <a:lnTo>
                  <a:pt x="288" y="457"/>
                </a:lnTo>
                <a:lnTo>
                  <a:pt x="286" y="457"/>
                </a:lnTo>
                <a:lnTo>
                  <a:pt x="285" y="457"/>
                </a:lnTo>
                <a:lnTo>
                  <a:pt x="284" y="457"/>
                </a:lnTo>
                <a:lnTo>
                  <a:pt x="284" y="458"/>
                </a:lnTo>
                <a:lnTo>
                  <a:pt x="282" y="458"/>
                </a:lnTo>
                <a:lnTo>
                  <a:pt x="282" y="460"/>
                </a:lnTo>
                <a:lnTo>
                  <a:pt x="281" y="460"/>
                </a:lnTo>
                <a:lnTo>
                  <a:pt x="280" y="461"/>
                </a:lnTo>
                <a:lnTo>
                  <a:pt x="278" y="461"/>
                </a:lnTo>
                <a:lnTo>
                  <a:pt x="278" y="462"/>
                </a:lnTo>
                <a:lnTo>
                  <a:pt x="277" y="464"/>
                </a:lnTo>
                <a:lnTo>
                  <a:pt x="276" y="465"/>
                </a:lnTo>
                <a:lnTo>
                  <a:pt x="274" y="465"/>
                </a:lnTo>
                <a:lnTo>
                  <a:pt x="272" y="465"/>
                </a:lnTo>
                <a:lnTo>
                  <a:pt x="271" y="466"/>
                </a:lnTo>
                <a:lnTo>
                  <a:pt x="269" y="466"/>
                </a:lnTo>
                <a:lnTo>
                  <a:pt x="268" y="466"/>
                </a:lnTo>
                <a:lnTo>
                  <a:pt x="267" y="466"/>
                </a:lnTo>
                <a:lnTo>
                  <a:pt x="265" y="466"/>
                </a:lnTo>
                <a:lnTo>
                  <a:pt x="264" y="466"/>
                </a:lnTo>
                <a:lnTo>
                  <a:pt x="263" y="465"/>
                </a:lnTo>
                <a:lnTo>
                  <a:pt x="264" y="464"/>
                </a:lnTo>
                <a:lnTo>
                  <a:pt x="264" y="461"/>
                </a:lnTo>
                <a:lnTo>
                  <a:pt x="261" y="458"/>
                </a:lnTo>
                <a:lnTo>
                  <a:pt x="260" y="458"/>
                </a:lnTo>
                <a:lnTo>
                  <a:pt x="260" y="457"/>
                </a:lnTo>
                <a:lnTo>
                  <a:pt x="259" y="457"/>
                </a:lnTo>
                <a:lnTo>
                  <a:pt x="257" y="457"/>
                </a:lnTo>
                <a:lnTo>
                  <a:pt x="256" y="457"/>
                </a:lnTo>
                <a:lnTo>
                  <a:pt x="256" y="456"/>
                </a:lnTo>
                <a:lnTo>
                  <a:pt x="259" y="456"/>
                </a:lnTo>
                <a:lnTo>
                  <a:pt x="260" y="456"/>
                </a:lnTo>
                <a:lnTo>
                  <a:pt x="261" y="456"/>
                </a:lnTo>
                <a:lnTo>
                  <a:pt x="263" y="456"/>
                </a:lnTo>
                <a:lnTo>
                  <a:pt x="264" y="456"/>
                </a:lnTo>
                <a:lnTo>
                  <a:pt x="264" y="455"/>
                </a:lnTo>
                <a:lnTo>
                  <a:pt x="263" y="456"/>
                </a:lnTo>
                <a:lnTo>
                  <a:pt x="263" y="455"/>
                </a:lnTo>
                <a:lnTo>
                  <a:pt x="264" y="455"/>
                </a:lnTo>
                <a:lnTo>
                  <a:pt x="264" y="453"/>
                </a:lnTo>
                <a:lnTo>
                  <a:pt x="265" y="453"/>
                </a:lnTo>
                <a:lnTo>
                  <a:pt x="267" y="452"/>
                </a:lnTo>
                <a:lnTo>
                  <a:pt x="269" y="451"/>
                </a:lnTo>
                <a:lnTo>
                  <a:pt x="269" y="449"/>
                </a:lnTo>
                <a:lnTo>
                  <a:pt x="271" y="449"/>
                </a:lnTo>
                <a:lnTo>
                  <a:pt x="272" y="448"/>
                </a:lnTo>
                <a:lnTo>
                  <a:pt x="273" y="448"/>
                </a:lnTo>
                <a:lnTo>
                  <a:pt x="274" y="448"/>
                </a:lnTo>
                <a:lnTo>
                  <a:pt x="276" y="448"/>
                </a:lnTo>
                <a:lnTo>
                  <a:pt x="277" y="448"/>
                </a:lnTo>
                <a:lnTo>
                  <a:pt x="278" y="447"/>
                </a:lnTo>
                <a:lnTo>
                  <a:pt x="278" y="445"/>
                </a:lnTo>
                <a:lnTo>
                  <a:pt x="280" y="445"/>
                </a:lnTo>
                <a:lnTo>
                  <a:pt x="281" y="445"/>
                </a:lnTo>
                <a:lnTo>
                  <a:pt x="282" y="444"/>
                </a:lnTo>
                <a:lnTo>
                  <a:pt x="284" y="444"/>
                </a:lnTo>
                <a:lnTo>
                  <a:pt x="285" y="444"/>
                </a:lnTo>
                <a:lnTo>
                  <a:pt x="286" y="444"/>
                </a:lnTo>
                <a:lnTo>
                  <a:pt x="286" y="445"/>
                </a:lnTo>
                <a:close/>
                <a:moveTo>
                  <a:pt x="128" y="444"/>
                </a:moveTo>
                <a:lnTo>
                  <a:pt x="129" y="444"/>
                </a:lnTo>
                <a:lnTo>
                  <a:pt x="129" y="445"/>
                </a:lnTo>
                <a:lnTo>
                  <a:pt x="128" y="445"/>
                </a:lnTo>
                <a:lnTo>
                  <a:pt x="128" y="447"/>
                </a:lnTo>
                <a:lnTo>
                  <a:pt x="127" y="445"/>
                </a:lnTo>
                <a:lnTo>
                  <a:pt x="127" y="444"/>
                </a:lnTo>
                <a:lnTo>
                  <a:pt x="127" y="443"/>
                </a:lnTo>
                <a:lnTo>
                  <a:pt x="128" y="443"/>
                </a:lnTo>
                <a:lnTo>
                  <a:pt x="128" y="444"/>
                </a:lnTo>
                <a:close/>
                <a:moveTo>
                  <a:pt x="450" y="401"/>
                </a:moveTo>
                <a:lnTo>
                  <a:pt x="450" y="402"/>
                </a:lnTo>
                <a:lnTo>
                  <a:pt x="449" y="402"/>
                </a:lnTo>
                <a:lnTo>
                  <a:pt x="449" y="401"/>
                </a:lnTo>
                <a:lnTo>
                  <a:pt x="450" y="401"/>
                </a:lnTo>
                <a:close/>
                <a:moveTo>
                  <a:pt x="450" y="401"/>
                </a:moveTo>
                <a:lnTo>
                  <a:pt x="449" y="401"/>
                </a:lnTo>
                <a:lnTo>
                  <a:pt x="449" y="400"/>
                </a:lnTo>
                <a:lnTo>
                  <a:pt x="450" y="400"/>
                </a:lnTo>
                <a:lnTo>
                  <a:pt x="450" y="401"/>
                </a:lnTo>
                <a:close/>
                <a:moveTo>
                  <a:pt x="447" y="401"/>
                </a:moveTo>
                <a:lnTo>
                  <a:pt x="447" y="400"/>
                </a:lnTo>
                <a:lnTo>
                  <a:pt x="449" y="400"/>
                </a:lnTo>
                <a:lnTo>
                  <a:pt x="447" y="401"/>
                </a:lnTo>
                <a:close/>
                <a:moveTo>
                  <a:pt x="276" y="400"/>
                </a:moveTo>
                <a:lnTo>
                  <a:pt x="277" y="400"/>
                </a:lnTo>
                <a:lnTo>
                  <a:pt x="276" y="400"/>
                </a:lnTo>
                <a:close/>
                <a:moveTo>
                  <a:pt x="273" y="394"/>
                </a:moveTo>
                <a:lnTo>
                  <a:pt x="274" y="394"/>
                </a:lnTo>
                <a:lnTo>
                  <a:pt x="276" y="394"/>
                </a:lnTo>
                <a:lnTo>
                  <a:pt x="277" y="396"/>
                </a:lnTo>
                <a:lnTo>
                  <a:pt x="278" y="396"/>
                </a:lnTo>
                <a:lnTo>
                  <a:pt x="278" y="397"/>
                </a:lnTo>
                <a:lnTo>
                  <a:pt x="278" y="398"/>
                </a:lnTo>
                <a:lnTo>
                  <a:pt x="277" y="398"/>
                </a:lnTo>
                <a:lnTo>
                  <a:pt x="276" y="398"/>
                </a:lnTo>
                <a:lnTo>
                  <a:pt x="274" y="400"/>
                </a:lnTo>
                <a:lnTo>
                  <a:pt x="273" y="400"/>
                </a:lnTo>
                <a:lnTo>
                  <a:pt x="272" y="398"/>
                </a:lnTo>
                <a:lnTo>
                  <a:pt x="272" y="397"/>
                </a:lnTo>
                <a:lnTo>
                  <a:pt x="272" y="396"/>
                </a:lnTo>
                <a:lnTo>
                  <a:pt x="273" y="394"/>
                </a:lnTo>
                <a:close/>
                <a:moveTo>
                  <a:pt x="450" y="396"/>
                </a:moveTo>
                <a:lnTo>
                  <a:pt x="450" y="397"/>
                </a:lnTo>
                <a:lnTo>
                  <a:pt x="449" y="396"/>
                </a:lnTo>
                <a:lnTo>
                  <a:pt x="449" y="394"/>
                </a:lnTo>
                <a:lnTo>
                  <a:pt x="450" y="393"/>
                </a:lnTo>
                <a:lnTo>
                  <a:pt x="451" y="393"/>
                </a:lnTo>
                <a:lnTo>
                  <a:pt x="451" y="394"/>
                </a:lnTo>
                <a:lnTo>
                  <a:pt x="450" y="396"/>
                </a:lnTo>
                <a:close/>
                <a:moveTo>
                  <a:pt x="272" y="388"/>
                </a:moveTo>
                <a:lnTo>
                  <a:pt x="273" y="388"/>
                </a:lnTo>
                <a:lnTo>
                  <a:pt x="273" y="389"/>
                </a:lnTo>
                <a:lnTo>
                  <a:pt x="273" y="390"/>
                </a:lnTo>
                <a:lnTo>
                  <a:pt x="272" y="390"/>
                </a:lnTo>
                <a:lnTo>
                  <a:pt x="271" y="392"/>
                </a:lnTo>
                <a:lnTo>
                  <a:pt x="271" y="393"/>
                </a:lnTo>
                <a:lnTo>
                  <a:pt x="269" y="394"/>
                </a:lnTo>
                <a:lnTo>
                  <a:pt x="268" y="394"/>
                </a:lnTo>
                <a:lnTo>
                  <a:pt x="268" y="396"/>
                </a:lnTo>
                <a:lnTo>
                  <a:pt x="268" y="394"/>
                </a:lnTo>
                <a:lnTo>
                  <a:pt x="267" y="394"/>
                </a:lnTo>
                <a:lnTo>
                  <a:pt x="267" y="393"/>
                </a:lnTo>
                <a:lnTo>
                  <a:pt x="267" y="390"/>
                </a:lnTo>
                <a:lnTo>
                  <a:pt x="267" y="388"/>
                </a:lnTo>
                <a:lnTo>
                  <a:pt x="268" y="388"/>
                </a:lnTo>
                <a:lnTo>
                  <a:pt x="269" y="388"/>
                </a:lnTo>
                <a:lnTo>
                  <a:pt x="271" y="388"/>
                </a:lnTo>
                <a:lnTo>
                  <a:pt x="272" y="388"/>
                </a:lnTo>
                <a:close/>
                <a:moveTo>
                  <a:pt x="180" y="390"/>
                </a:moveTo>
                <a:lnTo>
                  <a:pt x="180" y="392"/>
                </a:lnTo>
                <a:lnTo>
                  <a:pt x="179" y="392"/>
                </a:lnTo>
                <a:lnTo>
                  <a:pt x="178" y="390"/>
                </a:lnTo>
                <a:lnTo>
                  <a:pt x="178" y="389"/>
                </a:lnTo>
                <a:lnTo>
                  <a:pt x="179" y="388"/>
                </a:lnTo>
                <a:lnTo>
                  <a:pt x="179" y="386"/>
                </a:lnTo>
                <a:lnTo>
                  <a:pt x="180" y="388"/>
                </a:lnTo>
                <a:lnTo>
                  <a:pt x="180" y="389"/>
                </a:lnTo>
                <a:lnTo>
                  <a:pt x="180" y="390"/>
                </a:lnTo>
                <a:close/>
                <a:moveTo>
                  <a:pt x="278" y="384"/>
                </a:moveTo>
                <a:lnTo>
                  <a:pt x="280" y="384"/>
                </a:lnTo>
                <a:lnTo>
                  <a:pt x="281" y="384"/>
                </a:lnTo>
                <a:lnTo>
                  <a:pt x="282" y="385"/>
                </a:lnTo>
                <a:lnTo>
                  <a:pt x="284" y="385"/>
                </a:lnTo>
                <a:lnTo>
                  <a:pt x="285" y="385"/>
                </a:lnTo>
                <a:lnTo>
                  <a:pt x="286" y="385"/>
                </a:lnTo>
                <a:lnTo>
                  <a:pt x="288" y="384"/>
                </a:lnTo>
                <a:lnTo>
                  <a:pt x="289" y="384"/>
                </a:lnTo>
                <a:lnTo>
                  <a:pt x="289" y="385"/>
                </a:lnTo>
                <a:lnTo>
                  <a:pt x="286" y="386"/>
                </a:lnTo>
                <a:lnTo>
                  <a:pt x="285" y="386"/>
                </a:lnTo>
                <a:lnTo>
                  <a:pt x="285" y="388"/>
                </a:lnTo>
                <a:lnTo>
                  <a:pt x="284" y="388"/>
                </a:lnTo>
                <a:lnTo>
                  <a:pt x="284" y="389"/>
                </a:lnTo>
                <a:lnTo>
                  <a:pt x="282" y="389"/>
                </a:lnTo>
                <a:lnTo>
                  <a:pt x="281" y="389"/>
                </a:lnTo>
                <a:lnTo>
                  <a:pt x="280" y="389"/>
                </a:lnTo>
                <a:lnTo>
                  <a:pt x="280" y="388"/>
                </a:lnTo>
                <a:lnTo>
                  <a:pt x="280" y="386"/>
                </a:lnTo>
                <a:lnTo>
                  <a:pt x="277" y="385"/>
                </a:lnTo>
                <a:lnTo>
                  <a:pt x="277" y="384"/>
                </a:lnTo>
                <a:lnTo>
                  <a:pt x="278" y="384"/>
                </a:lnTo>
                <a:close/>
                <a:moveTo>
                  <a:pt x="449" y="379"/>
                </a:moveTo>
                <a:lnTo>
                  <a:pt x="447" y="379"/>
                </a:lnTo>
                <a:lnTo>
                  <a:pt x="449" y="379"/>
                </a:lnTo>
                <a:close/>
                <a:moveTo>
                  <a:pt x="290" y="381"/>
                </a:moveTo>
                <a:lnTo>
                  <a:pt x="290" y="383"/>
                </a:lnTo>
                <a:lnTo>
                  <a:pt x="290" y="381"/>
                </a:lnTo>
                <a:lnTo>
                  <a:pt x="290" y="379"/>
                </a:lnTo>
                <a:lnTo>
                  <a:pt x="291" y="379"/>
                </a:lnTo>
                <a:lnTo>
                  <a:pt x="291" y="380"/>
                </a:lnTo>
                <a:lnTo>
                  <a:pt x="291" y="381"/>
                </a:lnTo>
                <a:lnTo>
                  <a:pt x="290" y="381"/>
                </a:lnTo>
                <a:close/>
                <a:moveTo>
                  <a:pt x="297" y="380"/>
                </a:moveTo>
                <a:lnTo>
                  <a:pt x="295" y="381"/>
                </a:lnTo>
                <a:lnTo>
                  <a:pt x="294" y="381"/>
                </a:lnTo>
                <a:lnTo>
                  <a:pt x="294" y="380"/>
                </a:lnTo>
                <a:lnTo>
                  <a:pt x="293" y="380"/>
                </a:lnTo>
                <a:lnTo>
                  <a:pt x="293" y="379"/>
                </a:lnTo>
                <a:lnTo>
                  <a:pt x="294" y="379"/>
                </a:lnTo>
                <a:lnTo>
                  <a:pt x="295" y="379"/>
                </a:lnTo>
                <a:lnTo>
                  <a:pt x="297" y="379"/>
                </a:lnTo>
                <a:lnTo>
                  <a:pt x="297" y="380"/>
                </a:lnTo>
                <a:close/>
                <a:moveTo>
                  <a:pt x="301" y="375"/>
                </a:moveTo>
                <a:lnTo>
                  <a:pt x="301" y="376"/>
                </a:lnTo>
                <a:lnTo>
                  <a:pt x="301" y="375"/>
                </a:lnTo>
                <a:lnTo>
                  <a:pt x="299" y="375"/>
                </a:lnTo>
                <a:lnTo>
                  <a:pt x="301" y="375"/>
                </a:lnTo>
                <a:close/>
                <a:moveTo>
                  <a:pt x="289" y="377"/>
                </a:moveTo>
                <a:lnTo>
                  <a:pt x="286" y="376"/>
                </a:lnTo>
                <a:lnTo>
                  <a:pt x="286" y="375"/>
                </a:lnTo>
                <a:lnTo>
                  <a:pt x="286" y="373"/>
                </a:lnTo>
                <a:lnTo>
                  <a:pt x="286" y="375"/>
                </a:lnTo>
                <a:lnTo>
                  <a:pt x="288" y="375"/>
                </a:lnTo>
                <a:lnTo>
                  <a:pt x="289" y="376"/>
                </a:lnTo>
                <a:lnTo>
                  <a:pt x="289" y="377"/>
                </a:lnTo>
                <a:close/>
                <a:moveTo>
                  <a:pt x="291" y="375"/>
                </a:moveTo>
                <a:lnTo>
                  <a:pt x="290" y="375"/>
                </a:lnTo>
                <a:lnTo>
                  <a:pt x="290" y="373"/>
                </a:lnTo>
                <a:lnTo>
                  <a:pt x="291" y="373"/>
                </a:lnTo>
                <a:lnTo>
                  <a:pt x="291" y="375"/>
                </a:lnTo>
                <a:close/>
                <a:moveTo>
                  <a:pt x="303" y="373"/>
                </a:moveTo>
                <a:lnTo>
                  <a:pt x="302" y="373"/>
                </a:lnTo>
                <a:lnTo>
                  <a:pt x="302" y="372"/>
                </a:lnTo>
                <a:lnTo>
                  <a:pt x="303" y="373"/>
                </a:lnTo>
                <a:close/>
                <a:moveTo>
                  <a:pt x="298" y="372"/>
                </a:moveTo>
                <a:lnTo>
                  <a:pt x="297" y="372"/>
                </a:lnTo>
                <a:lnTo>
                  <a:pt x="295" y="372"/>
                </a:lnTo>
                <a:lnTo>
                  <a:pt x="298" y="372"/>
                </a:lnTo>
                <a:close/>
                <a:moveTo>
                  <a:pt x="451" y="372"/>
                </a:moveTo>
                <a:lnTo>
                  <a:pt x="451" y="371"/>
                </a:lnTo>
                <a:lnTo>
                  <a:pt x="452" y="371"/>
                </a:lnTo>
                <a:lnTo>
                  <a:pt x="452" y="372"/>
                </a:lnTo>
                <a:lnTo>
                  <a:pt x="451" y="372"/>
                </a:lnTo>
                <a:close/>
                <a:moveTo>
                  <a:pt x="302" y="369"/>
                </a:moveTo>
                <a:lnTo>
                  <a:pt x="302" y="368"/>
                </a:lnTo>
                <a:lnTo>
                  <a:pt x="302" y="369"/>
                </a:lnTo>
                <a:close/>
                <a:moveTo>
                  <a:pt x="320" y="369"/>
                </a:moveTo>
                <a:lnTo>
                  <a:pt x="319" y="369"/>
                </a:lnTo>
                <a:lnTo>
                  <a:pt x="318" y="369"/>
                </a:lnTo>
                <a:lnTo>
                  <a:pt x="318" y="368"/>
                </a:lnTo>
                <a:lnTo>
                  <a:pt x="319" y="367"/>
                </a:lnTo>
                <a:lnTo>
                  <a:pt x="320" y="368"/>
                </a:lnTo>
                <a:lnTo>
                  <a:pt x="320" y="369"/>
                </a:lnTo>
                <a:close/>
                <a:moveTo>
                  <a:pt x="447" y="368"/>
                </a:moveTo>
                <a:lnTo>
                  <a:pt x="446" y="367"/>
                </a:lnTo>
                <a:lnTo>
                  <a:pt x="447" y="367"/>
                </a:lnTo>
                <a:lnTo>
                  <a:pt x="447" y="368"/>
                </a:lnTo>
                <a:close/>
                <a:moveTo>
                  <a:pt x="320" y="367"/>
                </a:moveTo>
                <a:lnTo>
                  <a:pt x="319" y="367"/>
                </a:lnTo>
                <a:lnTo>
                  <a:pt x="319" y="366"/>
                </a:lnTo>
                <a:lnTo>
                  <a:pt x="320" y="366"/>
                </a:lnTo>
                <a:lnTo>
                  <a:pt x="320" y="367"/>
                </a:lnTo>
                <a:close/>
                <a:moveTo>
                  <a:pt x="322" y="364"/>
                </a:moveTo>
                <a:lnTo>
                  <a:pt x="322" y="366"/>
                </a:lnTo>
                <a:lnTo>
                  <a:pt x="322" y="364"/>
                </a:lnTo>
                <a:lnTo>
                  <a:pt x="320" y="364"/>
                </a:lnTo>
                <a:lnTo>
                  <a:pt x="322" y="364"/>
                </a:lnTo>
                <a:close/>
                <a:moveTo>
                  <a:pt x="308" y="364"/>
                </a:moveTo>
                <a:lnTo>
                  <a:pt x="307" y="364"/>
                </a:lnTo>
                <a:lnTo>
                  <a:pt x="307" y="363"/>
                </a:lnTo>
                <a:lnTo>
                  <a:pt x="308" y="363"/>
                </a:lnTo>
                <a:lnTo>
                  <a:pt x="308" y="364"/>
                </a:lnTo>
                <a:close/>
                <a:moveTo>
                  <a:pt x="323" y="364"/>
                </a:moveTo>
                <a:lnTo>
                  <a:pt x="322" y="364"/>
                </a:lnTo>
                <a:lnTo>
                  <a:pt x="322" y="363"/>
                </a:lnTo>
                <a:lnTo>
                  <a:pt x="323" y="364"/>
                </a:lnTo>
                <a:close/>
                <a:moveTo>
                  <a:pt x="324" y="363"/>
                </a:moveTo>
                <a:lnTo>
                  <a:pt x="323" y="363"/>
                </a:lnTo>
                <a:lnTo>
                  <a:pt x="324" y="363"/>
                </a:lnTo>
                <a:lnTo>
                  <a:pt x="324" y="362"/>
                </a:lnTo>
                <a:lnTo>
                  <a:pt x="324" y="363"/>
                </a:lnTo>
                <a:close/>
                <a:moveTo>
                  <a:pt x="305" y="362"/>
                </a:moveTo>
                <a:lnTo>
                  <a:pt x="303" y="362"/>
                </a:lnTo>
                <a:lnTo>
                  <a:pt x="303" y="360"/>
                </a:lnTo>
                <a:lnTo>
                  <a:pt x="305" y="360"/>
                </a:lnTo>
                <a:lnTo>
                  <a:pt x="305" y="362"/>
                </a:lnTo>
                <a:close/>
                <a:moveTo>
                  <a:pt x="319" y="360"/>
                </a:moveTo>
                <a:lnTo>
                  <a:pt x="319" y="362"/>
                </a:lnTo>
                <a:lnTo>
                  <a:pt x="318" y="360"/>
                </a:lnTo>
                <a:lnTo>
                  <a:pt x="316" y="359"/>
                </a:lnTo>
                <a:lnTo>
                  <a:pt x="318" y="359"/>
                </a:lnTo>
                <a:lnTo>
                  <a:pt x="319" y="360"/>
                </a:lnTo>
                <a:close/>
                <a:moveTo>
                  <a:pt x="305" y="359"/>
                </a:moveTo>
                <a:lnTo>
                  <a:pt x="303" y="359"/>
                </a:lnTo>
                <a:lnTo>
                  <a:pt x="303" y="358"/>
                </a:lnTo>
                <a:lnTo>
                  <a:pt x="305" y="359"/>
                </a:lnTo>
                <a:close/>
                <a:moveTo>
                  <a:pt x="314" y="358"/>
                </a:moveTo>
                <a:lnTo>
                  <a:pt x="312" y="358"/>
                </a:lnTo>
                <a:lnTo>
                  <a:pt x="311" y="359"/>
                </a:lnTo>
                <a:lnTo>
                  <a:pt x="310" y="360"/>
                </a:lnTo>
                <a:lnTo>
                  <a:pt x="310" y="359"/>
                </a:lnTo>
                <a:lnTo>
                  <a:pt x="311" y="359"/>
                </a:lnTo>
                <a:lnTo>
                  <a:pt x="311" y="358"/>
                </a:lnTo>
                <a:lnTo>
                  <a:pt x="312" y="358"/>
                </a:lnTo>
                <a:lnTo>
                  <a:pt x="314" y="358"/>
                </a:lnTo>
                <a:close/>
                <a:moveTo>
                  <a:pt x="326" y="354"/>
                </a:moveTo>
                <a:lnTo>
                  <a:pt x="324" y="354"/>
                </a:lnTo>
                <a:lnTo>
                  <a:pt x="324" y="352"/>
                </a:lnTo>
                <a:lnTo>
                  <a:pt x="326" y="352"/>
                </a:lnTo>
                <a:lnTo>
                  <a:pt x="326" y="354"/>
                </a:lnTo>
                <a:close/>
                <a:moveTo>
                  <a:pt x="298" y="350"/>
                </a:moveTo>
                <a:lnTo>
                  <a:pt x="298" y="351"/>
                </a:lnTo>
                <a:lnTo>
                  <a:pt x="297" y="350"/>
                </a:lnTo>
                <a:lnTo>
                  <a:pt x="298" y="350"/>
                </a:lnTo>
                <a:close/>
                <a:moveTo>
                  <a:pt x="305" y="347"/>
                </a:moveTo>
                <a:lnTo>
                  <a:pt x="303" y="347"/>
                </a:lnTo>
                <a:lnTo>
                  <a:pt x="303" y="346"/>
                </a:lnTo>
                <a:lnTo>
                  <a:pt x="305" y="346"/>
                </a:lnTo>
                <a:lnTo>
                  <a:pt x="305" y="347"/>
                </a:lnTo>
                <a:close/>
                <a:moveTo>
                  <a:pt x="326" y="346"/>
                </a:moveTo>
                <a:lnTo>
                  <a:pt x="327" y="347"/>
                </a:lnTo>
                <a:lnTo>
                  <a:pt x="326" y="347"/>
                </a:lnTo>
                <a:lnTo>
                  <a:pt x="326" y="346"/>
                </a:lnTo>
                <a:close/>
                <a:moveTo>
                  <a:pt x="335" y="345"/>
                </a:moveTo>
                <a:lnTo>
                  <a:pt x="333" y="345"/>
                </a:lnTo>
                <a:lnTo>
                  <a:pt x="333" y="343"/>
                </a:lnTo>
                <a:lnTo>
                  <a:pt x="335" y="345"/>
                </a:lnTo>
                <a:close/>
                <a:moveTo>
                  <a:pt x="438" y="345"/>
                </a:moveTo>
                <a:lnTo>
                  <a:pt x="437" y="345"/>
                </a:lnTo>
                <a:lnTo>
                  <a:pt x="437" y="343"/>
                </a:lnTo>
                <a:lnTo>
                  <a:pt x="435" y="343"/>
                </a:lnTo>
                <a:lnTo>
                  <a:pt x="435" y="342"/>
                </a:lnTo>
                <a:lnTo>
                  <a:pt x="437" y="342"/>
                </a:lnTo>
                <a:lnTo>
                  <a:pt x="438" y="342"/>
                </a:lnTo>
                <a:lnTo>
                  <a:pt x="438" y="343"/>
                </a:lnTo>
                <a:lnTo>
                  <a:pt x="438" y="345"/>
                </a:lnTo>
                <a:close/>
                <a:moveTo>
                  <a:pt x="316" y="338"/>
                </a:moveTo>
                <a:lnTo>
                  <a:pt x="316" y="337"/>
                </a:lnTo>
                <a:lnTo>
                  <a:pt x="316" y="338"/>
                </a:lnTo>
                <a:close/>
                <a:moveTo>
                  <a:pt x="319" y="338"/>
                </a:moveTo>
                <a:lnTo>
                  <a:pt x="318" y="338"/>
                </a:lnTo>
                <a:lnTo>
                  <a:pt x="316" y="338"/>
                </a:lnTo>
                <a:lnTo>
                  <a:pt x="316" y="337"/>
                </a:lnTo>
                <a:lnTo>
                  <a:pt x="319" y="337"/>
                </a:lnTo>
                <a:lnTo>
                  <a:pt x="319" y="338"/>
                </a:lnTo>
                <a:close/>
                <a:moveTo>
                  <a:pt x="400" y="341"/>
                </a:moveTo>
                <a:lnTo>
                  <a:pt x="399" y="341"/>
                </a:lnTo>
                <a:lnTo>
                  <a:pt x="399" y="339"/>
                </a:lnTo>
                <a:lnTo>
                  <a:pt x="399" y="338"/>
                </a:lnTo>
                <a:lnTo>
                  <a:pt x="399" y="337"/>
                </a:lnTo>
                <a:lnTo>
                  <a:pt x="399" y="338"/>
                </a:lnTo>
                <a:lnTo>
                  <a:pt x="399" y="339"/>
                </a:lnTo>
                <a:lnTo>
                  <a:pt x="399" y="341"/>
                </a:lnTo>
                <a:lnTo>
                  <a:pt x="400" y="341"/>
                </a:lnTo>
                <a:close/>
                <a:moveTo>
                  <a:pt x="445" y="335"/>
                </a:moveTo>
                <a:lnTo>
                  <a:pt x="443" y="334"/>
                </a:lnTo>
                <a:lnTo>
                  <a:pt x="443" y="333"/>
                </a:lnTo>
                <a:lnTo>
                  <a:pt x="445" y="333"/>
                </a:lnTo>
                <a:lnTo>
                  <a:pt x="446" y="333"/>
                </a:lnTo>
                <a:lnTo>
                  <a:pt x="446" y="334"/>
                </a:lnTo>
                <a:lnTo>
                  <a:pt x="445" y="335"/>
                </a:lnTo>
                <a:close/>
                <a:moveTo>
                  <a:pt x="454" y="330"/>
                </a:moveTo>
                <a:lnTo>
                  <a:pt x="454" y="332"/>
                </a:lnTo>
                <a:lnTo>
                  <a:pt x="452" y="330"/>
                </a:lnTo>
                <a:lnTo>
                  <a:pt x="454" y="330"/>
                </a:lnTo>
                <a:close/>
                <a:moveTo>
                  <a:pt x="462" y="328"/>
                </a:moveTo>
                <a:lnTo>
                  <a:pt x="462" y="329"/>
                </a:lnTo>
                <a:lnTo>
                  <a:pt x="463" y="329"/>
                </a:lnTo>
                <a:lnTo>
                  <a:pt x="462" y="330"/>
                </a:lnTo>
                <a:lnTo>
                  <a:pt x="460" y="332"/>
                </a:lnTo>
                <a:lnTo>
                  <a:pt x="459" y="332"/>
                </a:lnTo>
                <a:lnTo>
                  <a:pt x="458" y="333"/>
                </a:lnTo>
                <a:lnTo>
                  <a:pt x="458" y="334"/>
                </a:lnTo>
                <a:lnTo>
                  <a:pt x="458" y="335"/>
                </a:lnTo>
                <a:lnTo>
                  <a:pt x="456" y="335"/>
                </a:lnTo>
                <a:lnTo>
                  <a:pt x="456" y="337"/>
                </a:lnTo>
                <a:lnTo>
                  <a:pt x="456" y="338"/>
                </a:lnTo>
                <a:lnTo>
                  <a:pt x="458" y="337"/>
                </a:lnTo>
                <a:lnTo>
                  <a:pt x="459" y="338"/>
                </a:lnTo>
                <a:lnTo>
                  <a:pt x="459" y="339"/>
                </a:lnTo>
                <a:lnTo>
                  <a:pt x="459" y="341"/>
                </a:lnTo>
                <a:lnTo>
                  <a:pt x="459" y="342"/>
                </a:lnTo>
                <a:lnTo>
                  <a:pt x="459" y="343"/>
                </a:lnTo>
                <a:lnTo>
                  <a:pt x="458" y="343"/>
                </a:lnTo>
                <a:lnTo>
                  <a:pt x="456" y="345"/>
                </a:lnTo>
                <a:lnTo>
                  <a:pt x="455" y="345"/>
                </a:lnTo>
                <a:lnTo>
                  <a:pt x="455" y="343"/>
                </a:lnTo>
                <a:lnTo>
                  <a:pt x="454" y="343"/>
                </a:lnTo>
                <a:lnTo>
                  <a:pt x="454" y="342"/>
                </a:lnTo>
                <a:lnTo>
                  <a:pt x="452" y="342"/>
                </a:lnTo>
                <a:lnTo>
                  <a:pt x="451" y="342"/>
                </a:lnTo>
                <a:lnTo>
                  <a:pt x="449" y="342"/>
                </a:lnTo>
                <a:lnTo>
                  <a:pt x="447" y="343"/>
                </a:lnTo>
                <a:lnTo>
                  <a:pt x="447" y="345"/>
                </a:lnTo>
                <a:lnTo>
                  <a:pt x="449" y="346"/>
                </a:lnTo>
                <a:lnTo>
                  <a:pt x="449" y="347"/>
                </a:lnTo>
                <a:lnTo>
                  <a:pt x="447" y="347"/>
                </a:lnTo>
                <a:lnTo>
                  <a:pt x="446" y="347"/>
                </a:lnTo>
                <a:lnTo>
                  <a:pt x="446" y="349"/>
                </a:lnTo>
                <a:lnTo>
                  <a:pt x="447" y="349"/>
                </a:lnTo>
                <a:lnTo>
                  <a:pt x="447" y="350"/>
                </a:lnTo>
                <a:lnTo>
                  <a:pt x="447" y="351"/>
                </a:lnTo>
                <a:lnTo>
                  <a:pt x="446" y="351"/>
                </a:lnTo>
                <a:lnTo>
                  <a:pt x="445" y="351"/>
                </a:lnTo>
                <a:lnTo>
                  <a:pt x="443" y="351"/>
                </a:lnTo>
                <a:lnTo>
                  <a:pt x="442" y="350"/>
                </a:lnTo>
                <a:lnTo>
                  <a:pt x="442" y="349"/>
                </a:lnTo>
                <a:lnTo>
                  <a:pt x="441" y="347"/>
                </a:lnTo>
                <a:lnTo>
                  <a:pt x="441" y="346"/>
                </a:lnTo>
                <a:lnTo>
                  <a:pt x="441" y="345"/>
                </a:lnTo>
                <a:lnTo>
                  <a:pt x="442" y="343"/>
                </a:lnTo>
                <a:lnTo>
                  <a:pt x="442" y="342"/>
                </a:lnTo>
                <a:lnTo>
                  <a:pt x="442" y="343"/>
                </a:lnTo>
                <a:lnTo>
                  <a:pt x="441" y="343"/>
                </a:lnTo>
                <a:lnTo>
                  <a:pt x="441" y="341"/>
                </a:lnTo>
                <a:lnTo>
                  <a:pt x="439" y="339"/>
                </a:lnTo>
                <a:lnTo>
                  <a:pt x="439" y="338"/>
                </a:lnTo>
                <a:lnTo>
                  <a:pt x="441" y="337"/>
                </a:lnTo>
                <a:lnTo>
                  <a:pt x="441" y="335"/>
                </a:lnTo>
                <a:lnTo>
                  <a:pt x="442" y="335"/>
                </a:lnTo>
                <a:lnTo>
                  <a:pt x="443" y="337"/>
                </a:lnTo>
                <a:lnTo>
                  <a:pt x="443" y="338"/>
                </a:lnTo>
                <a:lnTo>
                  <a:pt x="445" y="338"/>
                </a:lnTo>
                <a:lnTo>
                  <a:pt x="445" y="337"/>
                </a:lnTo>
                <a:lnTo>
                  <a:pt x="446" y="337"/>
                </a:lnTo>
                <a:lnTo>
                  <a:pt x="446" y="335"/>
                </a:lnTo>
                <a:lnTo>
                  <a:pt x="447" y="335"/>
                </a:lnTo>
                <a:lnTo>
                  <a:pt x="447" y="334"/>
                </a:lnTo>
                <a:lnTo>
                  <a:pt x="447" y="333"/>
                </a:lnTo>
                <a:lnTo>
                  <a:pt x="449" y="333"/>
                </a:lnTo>
                <a:lnTo>
                  <a:pt x="449" y="334"/>
                </a:lnTo>
                <a:lnTo>
                  <a:pt x="450" y="335"/>
                </a:lnTo>
                <a:lnTo>
                  <a:pt x="451" y="335"/>
                </a:lnTo>
                <a:lnTo>
                  <a:pt x="451" y="334"/>
                </a:lnTo>
                <a:lnTo>
                  <a:pt x="452" y="334"/>
                </a:lnTo>
                <a:lnTo>
                  <a:pt x="452" y="333"/>
                </a:lnTo>
                <a:lnTo>
                  <a:pt x="452" y="332"/>
                </a:lnTo>
                <a:lnTo>
                  <a:pt x="454" y="332"/>
                </a:lnTo>
                <a:lnTo>
                  <a:pt x="455" y="332"/>
                </a:lnTo>
                <a:lnTo>
                  <a:pt x="456" y="330"/>
                </a:lnTo>
                <a:lnTo>
                  <a:pt x="456" y="329"/>
                </a:lnTo>
                <a:lnTo>
                  <a:pt x="458" y="329"/>
                </a:lnTo>
                <a:lnTo>
                  <a:pt x="459" y="329"/>
                </a:lnTo>
                <a:lnTo>
                  <a:pt x="460" y="329"/>
                </a:lnTo>
                <a:lnTo>
                  <a:pt x="462" y="329"/>
                </a:lnTo>
                <a:lnTo>
                  <a:pt x="462" y="328"/>
                </a:lnTo>
                <a:close/>
                <a:moveTo>
                  <a:pt x="435" y="328"/>
                </a:moveTo>
                <a:lnTo>
                  <a:pt x="435" y="326"/>
                </a:lnTo>
                <a:lnTo>
                  <a:pt x="435" y="328"/>
                </a:lnTo>
                <a:close/>
                <a:moveTo>
                  <a:pt x="422" y="326"/>
                </a:moveTo>
                <a:lnTo>
                  <a:pt x="421" y="326"/>
                </a:lnTo>
                <a:lnTo>
                  <a:pt x="422" y="326"/>
                </a:lnTo>
                <a:close/>
                <a:moveTo>
                  <a:pt x="409" y="326"/>
                </a:moveTo>
                <a:lnTo>
                  <a:pt x="408" y="326"/>
                </a:lnTo>
                <a:lnTo>
                  <a:pt x="408" y="325"/>
                </a:lnTo>
                <a:lnTo>
                  <a:pt x="409" y="325"/>
                </a:lnTo>
                <a:lnTo>
                  <a:pt x="409" y="326"/>
                </a:lnTo>
                <a:close/>
                <a:moveTo>
                  <a:pt x="332" y="328"/>
                </a:moveTo>
                <a:lnTo>
                  <a:pt x="331" y="328"/>
                </a:lnTo>
                <a:lnTo>
                  <a:pt x="329" y="326"/>
                </a:lnTo>
                <a:lnTo>
                  <a:pt x="329" y="325"/>
                </a:lnTo>
                <a:lnTo>
                  <a:pt x="332" y="328"/>
                </a:lnTo>
                <a:close/>
                <a:moveTo>
                  <a:pt x="346" y="325"/>
                </a:moveTo>
                <a:lnTo>
                  <a:pt x="345" y="325"/>
                </a:lnTo>
                <a:lnTo>
                  <a:pt x="346" y="325"/>
                </a:lnTo>
                <a:close/>
                <a:moveTo>
                  <a:pt x="346" y="325"/>
                </a:moveTo>
                <a:lnTo>
                  <a:pt x="345" y="325"/>
                </a:lnTo>
                <a:lnTo>
                  <a:pt x="345" y="324"/>
                </a:lnTo>
                <a:lnTo>
                  <a:pt x="346" y="325"/>
                </a:lnTo>
                <a:close/>
                <a:moveTo>
                  <a:pt x="366" y="325"/>
                </a:moveTo>
                <a:lnTo>
                  <a:pt x="365" y="324"/>
                </a:lnTo>
                <a:lnTo>
                  <a:pt x="366" y="324"/>
                </a:lnTo>
                <a:lnTo>
                  <a:pt x="366" y="325"/>
                </a:lnTo>
                <a:close/>
                <a:moveTo>
                  <a:pt x="387" y="324"/>
                </a:moveTo>
                <a:lnTo>
                  <a:pt x="388" y="324"/>
                </a:lnTo>
                <a:lnTo>
                  <a:pt x="388" y="325"/>
                </a:lnTo>
                <a:lnTo>
                  <a:pt x="391" y="325"/>
                </a:lnTo>
                <a:lnTo>
                  <a:pt x="392" y="325"/>
                </a:lnTo>
                <a:lnTo>
                  <a:pt x="394" y="326"/>
                </a:lnTo>
                <a:lnTo>
                  <a:pt x="395" y="328"/>
                </a:lnTo>
                <a:lnTo>
                  <a:pt x="396" y="328"/>
                </a:lnTo>
                <a:lnTo>
                  <a:pt x="396" y="329"/>
                </a:lnTo>
                <a:lnTo>
                  <a:pt x="396" y="330"/>
                </a:lnTo>
                <a:lnTo>
                  <a:pt x="398" y="330"/>
                </a:lnTo>
                <a:lnTo>
                  <a:pt x="399" y="332"/>
                </a:lnTo>
                <a:lnTo>
                  <a:pt x="399" y="333"/>
                </a:lnTo>
                <a:lnTo>
                  <a:pt x="399" y="334"/>
                </a:lnTo>
                <a:lnTo>
                  <a:pt x="399" y="335"/>
                </a:lnTo>
                <a:lnTo>
                  <a:pt x="399" y="337"/>
                </a:lnTo>
                <a:lnTo>
                  <a:pt x="399" y="339"/>
                </a:lnTo>
                <a:lnTo>
                  <a:pt x="399" y="341"/>
                </a:lnTo>
                <a:lnTo>
                  <a:pt x="400" y="342"/>
                </a:lnTo>
                <a:lnTo>
                  <a:pt x="400" y="341"/>
                </a:lnTo>
                <a:lnTo>
                  <a:pt x="400" y="339"/>
                </a:lnTo>
                <a:lnTo>
                  <a:pt x="400" y="338"/>
                </a:lnTo>
                <a:lnTo>
                  <a:pt x="399" y="338"/>
                </a:lnTo>
                <a:lnTo>
                  <a:pt x="399" y="337"/>
                </a:lnTo>
                <a:lnTo>
                  <a:pt x="400" y="335"/>
                </a:lnTo>
                <a:lnTo>
                  <a:pt x="400" y="334"/>
                </a:lnTo>
                <a:lnTo>
                  <a:pt x="401" y="334"/>
                </a:lnTo>
                <a:lnTo>
                  <a:pt x="401" y="333"/>
                </a:lnTo>
                <a:lnTo>
                  <a:pt x="403" y="333"/>
                </a:lnTo>
                <a:lnTo>
                  <a:pt x="404" y="332"/>
                </a:lnTo>
                <a:lnTo>
                  <a:pt x="404" y="330"/>
                </a:lnTo>
                <a:lnTo>
                  <a:pt x="404" y="329"/>
                </a:lnTo>
                <a:lnTo>
                  <a:pt x="405" y="328"/>
                </a:lnTo>
                <a:lnTo>
                  <a:pt x="407" y="329"/>
                </a:lnTo>
                <a:lnTo>
                  <a:pt x="407" y="330"/>
                </a:lnTo>
                <a:lnTo>
                  <a:pt x="408" y="332"/>
                </a:lnTo>
                <a:lnTo>
                  <a:pt x="411" y="333"/>
                </a:lnTo>
                <a:lnTo>
                  <a:pt x="411" y="334"/>
                </a:lnTo>
                <a:lnTo>
                  <a:pt x="411" y="335"/>
                </a:lnTo>
                <a:lnTo>
                  <a:pt x="411" y="337"/>
                </a:lnTo>
                <a:lnTo>
                  <a:pt x="411" y="338"/>
                </a:lnTo>
                <a:lnTo>
                  <a:pt x="411" y="339"/>
                </a:lnTo>
                <a:lnTo>
                  <a:pt x="409" y="339"/>
                </a:lnTo>
                <a:lnTo>
                  <a:pt x="411" y="341"/>
                </a:lnTo>
                <a:lnTo>
                  <a:pt x="409" y="341"/>
                </a:lnTo>
                <a:lnTo>
                  <a:pt x="411" y="341"/>
                </a:lnTo>
                <a:lnTo>
                  <a:pt x="412" y="342"/>
                </a:lnTo>
                <a:lnTo>
                  <a:pt x="412" y="343"/>
                </a:lnTo>
                <a:lnTo>
                  <a:pt x="413" y="343"/>
                </a:lnTo>
                <a:lnTo>
                  <a:pt x="413" y="345"/>
                </a:lnTo>
                <a:lnTo>
                  <a:pt x="413" y="343"/>
                </a:lnTo>
                <a:lnTo>
                  <a:pt x="412" y="343"/>
                </a:lnTo>
                <a:lnTo>
                  <a:pt x="412" y="342"/>
                </a:lnTo>
                <a:lnTo>
                  <a:pt x="411" y="339"/>
                </a:lnTo>
                <a:lnTo>
                  <a:pt x="412" y="339"/>
                </a:lnTo>
                <a:lnTo>
                  <a:pt x="412" y="338"/>
                </a:lnTo>
                <a:lnTo>
                  <a:pt x="413" y="339"/>
                </a:lnTo>
                <a:lnTo>
                  <a:pt x="415" y="339"/>
                </a:lnTo>
                <a:lnTo>
                  <a:pt x="416" y="339"/>
                </a:lnTo>
                <a:lnTo>
                  <a:pt x="417" y="341"/>
                </a:lnTo>
                <a:lnTo>
                  <a:pt x="417" y="342"/>
                </a:lnTo>
                <a:lnTo>
                  <a:pt x="418" y="343"/>
                </a:lnTo>
                <a:lnTo>
                  <a:pt x="420" y="343"/>
                </a:lnTo>
                <a:lnTo>
                  <a:pt x="421" y="343"/>
                </a:lnTo>
                <a:lnTo>
                  <a:pt x="421" y="345"/>
                </a:lnTo>
                <a:lnTo>
                  <a:pt x="421" y="343"/>
                </a:lnTo>
                <a:lnTo>
                  <a:pt x="422" y="343"/>
                </a:lnTo>
                <a:lnTo>
                  <a:pt x="422" y="345"/>
                </a:lnTo>
                <a:lnTo>
                  <a:pt x="424" y="345"/>
                </a:lnTo>
                <a:lnTo>
                  <a:pt x="424" y="346"/>
                </a:lnTo>
                <a:lnTo>
                  <a:pt x="426" y="347"/>
                </a:lnTo>
                <a:lnTo>
                  <a:pt x="426" y="349"/>
                </a:lnTo>
                <a:lnTo>
                  <a:pt x="428" y="349"/>
                </a:lnTo>
                <a:lnTo>
                  <a:pt x="430" y="350"/>
                </a:lnTo>
                <a:lnTo>
                  <a:pt x="432" y="350"/>
                </a:lnTo>
                <a:lnTo>
                  <a:pt x="433" y="350"/>
                </a:lnTo>
                <a:lnTo>
                  <a:pt x="434" y="350"/>
                </a:lnTo>
                <a:lnTo>
                  <a:pt x="434" y="349"/>
                </a:lnTo>
                <a:lnTo>
                  <a:pt x="435" y="349"/>
                </a:lnTo>
                <a:lnTo>
                  <a:pt x="435" y="347"/>
                </a:lnTo>
                <a:lnTo>
                  <a:pt x="435" y="346"/>
                </a:lnTo>
                <a:lnTo>
                  <a:pt x="437" y="346"/>
                </a:lnTo>
                <a:lnTo>
                  <a:pt x="437" y="347"/>
                </a:lnTo>
                <a:lnTo>
                  <a:pt x="438" y="347"/>
                </a:lnTo>
                <a:lnTo>
                  <a:pt x="439" y="347"/>
                </a:lnTo>
                <a:lnTo>
                  <a:pt x="439" y="349"/>
                </a:lnTo>
                <a:lnTo>
                  <a:pt x="441" y="350"/>
                </a:lnTo>
                <a:lnTo>
                  <a:pt x="441" y="351"/>
                </a:lnTo>
                <a:lnTo>
                  <a:pt x="442" y="351"/>
                </a:lnTo>
                <a:lnTo>
                  <a:pt x="442" y="352"/>
                </a:lnTo>
                <a:lnTo>
                  <a:pt x="442" y="354"/>
                </a:lnTo>
                <a:lnTo>
                  <a:pt x="445" y="354"/>
                </a:lnTo>
                <a:lnTo>
                  <a:pt x="446" y="354"/>
                </a:lnTo>
                <a:lnTo>
                  <a:pt x="446" y="355"/>
                </a:lnTo>
                <a:lnTo>
                  <a:pt x="446" y="356"/>
                </a:lnTo>
                <a:lnTo>
                  <a:pt x="447" y="356"/>
                </a:lnTo>
                <a:lnTo>
                  <a:pt x="449" y="358"/>
                </a:lnTo>
                <a:lnTo>
                  <a:pt x="449" y="359"/>
                </a:lnTo>
                <a:lnTo>
                  <a:pt x="447" y="359"/>
                </a:lnTo>
                <a:lnTo>
                  <a:pt x="447" y="360"/>
                </a:lnTo>
                <a:lnTo>
                  <a:pt x="449" y="360"/>
                </a:lnTo>
                <a:lnTo>
                  <a:pt x="449" y="362"/>
                </a:lnTo>
                <a:lnTo>
                  <a:pt x="449" y="363"/>
                </a:lnTo>
                <a:lnTo>
                  <a:pt x="450" y="363"/>
                </a:lnTo>
                <a:lnTo>
                  <a:pt x="451" y="363"/>
                </a:lnTo>
                <a:lnTo>
                  <a:pt x="451" y="364"/>
                </a:lnTo>
                <a:lnTo>
                  <a:pt x="451" y="366"/>
                </a:lnTo>
                <a:lnTo>
                  <a:pt x="451" y="368"/>
                </a:lnTo>
                <a:lnTo>
                  <a:pt x="450" y="369"/>
                </a:lnTo>
                <a:lnTo>
                  <a:pt x="449" y="369"/>
                </a:lnTo>
                <a:lnTo>
                  <a:pt x="449" y="368"/>
                </a:lnTo>
                <a:lnTo>
                  <a:pt x="449" y="367"/>
                </a:lnTo>
                <a:lnTo>
                  <a:pt x="449" y="366"/>
                </a:lnTo>
                <a:lnTo>
                  <a:pt x="447" y="366"/>
                </a:lnTo>
                <a:lnTo>
                  <a:pt x="446" y="366"/>
                </a:lnTo>
                <a:lnTo>
                  <a:pt x="446" y="367"/>
                </a:lnTo>
                <a:lnTo>
                  <a:pt x="446" y="368"/>
                </a:lnTo>
                <a:lnTo>
                  <a:pt x="445" y="368"/>
                </a:lnTo>
                <a:lnTo>
                  <a:pt x="446" y="369"/>
                </a:lnTo>
                <a:lnTo>
                  <a:pt x="447" y="369"/>
                </a:lnTo>
                <a:lnTo>
                  <a:pt x="447" y="371"/>
                </a:lnTo>
                <a:lnTo>
                  <a:pt x="446" y="371"/>
                </a:lnTo>
                <a:lnTo>
                  <a:pt x="447" y="372"/>
                </a:lnTo>
                <a:lnTo>
                  <a:pt x="447" y="373"/>
                </a:lnTo>
                <a:lnTo>
                  <a:pt x="446" y="373"/>
                </a:lnTo>
                <a:lnTo>
                  <a:pt x="446" y="375"/>
                </a:lnTo>
                <a:lnTo>
                  <a:pt x="445" y="375"/>
                </a:lnTo>
                <a:lnTo>
                  <a:pt x="446" y="375"/>
                </a:lnTo>
                <a:lnTo>
                  <a:pt x="446" y="376"/>
                </a:lnTo>
                <a:lnTo>
                  <a:pt x="447" y="376"/>
                </a:lnTo>
                <a:lnTo>
                  <a:pt x="447" y="377"/>
                </a:lnTo>
                <a:lnTo>
                  <a:pt x="446" y="379"/>
                </a:lnTo>
                <a:lnTo>
                  <a:pt x="447" y="379"/>
                </a:lnTo>
                <a:lnTo>
                  <a:pt x="446" y="379"/>
                </a:lnTo>
                <a:lnTo>
                  <a:pt x="445" y="379"/>
                </a:lnTo>
                <a:lnTo>
                  <a:pt x="445" y="380"/>
                </a:lnTo>
                <a:lnTo>
                  <a:pt x="443" y="380"/>
                </a:lnTo>
                <a:lnTo>
                  <a:pt x="445" y="381"/>
                </a:lnTo>
                <a:lnTo>
                  <a:pt x="447" y="381"/>
                </a:lnTo>
                <a:lnTo>
                  <a:pt x="450" y="381"/>
                </a:lnTo>
                <a:lnTo>
                  <a:pt x="451" y="381"/>
                </a:lnTo>
                <a:lnTo>
                  <a:pt x="451" y="383"/>
                </a:lnTo>
                <a:lnTo>
                  <a:pt x="452" y="383"/>
                </a:lnTo>
                <a:lnTo>
                  <a:pt x="451" y="384"/>
                </a:lnTo>
                <a:lnTo>
                  <a:pt x="451" y="388"/>
                </a:lnTo>
                <a:lnTo>
                  <a:pt x="450" y="390"/>
                </a:lnTo>
                <a:lnTo>
                  <a:pt x="450" y="392"/>
                </a:lnTo>
                <a:lnTo>
                  <a:pt x="449" y="392"/>
                </a:lnTo>
                <a:lnTo>
                  <a:pt x="447" y="392"/>
                </a:lnTo>
                <a:lnTo>
                  <a:pt x="447" y="393"/>
                </a:lnTo>
                <a:lnTo>
                  <a:pt x="447" y="392"/>
                </a:lnTo>
                <a:lnTo>
                  <a:pt x="446" y="392"/>
                </a:lnTo>
                <a:lnTo>
                  <a:pt x="446" y="393"/>
                </a:lnTo>
                <a:lnTo>
                  <a:pt x="445" y="393"/>
                </a:lnTo>
                <a:lnTo>
                  <a:pt x="443" y="393"/>
                </a:lnTo>
                <a:lnTo>
                  <a:pt x="443" y="394"/>
                </a:lnTo>
                <a:lnTo>
                  <a:pt x="442" y="393"/>
                </a:lnTo>
                <a:lnTo>
                  <a:pt x="442" y="394"/>
                </a:lnTo>
                <a:lnTo>
                  <a:pt x="442" y="396"/>
                </a:lnTo>
                <a:lnTo>
                  <a:pt x="441" y="396"/>
                </a:lnTo>
                <a:lnTo>
                  <a:pt x="439" y="396"/>
                </a:lnTo>
                <a:lnTo>
                  <a:pt x="439" y="397"/>
                </a:lnTo>
                <a:lnTo>
                  <a:pt x="438" y="397"/>
                </a:lnTo>
                <a:lnTo>
                  <a:pt x="439" y="397"/>
                </a:lnTo>
                <a:lnTo>
                  <a:pt x="441" y="398"/>
                </a:lnTo>
                <a:lnTo>
                  <a:pt x="439" y="400"/>
                </a:lnTo>
                <a:lnTo>
                  <a:pt x="439" y="398"/>
                </a:lnTo>
                <a:lnTo>
                  <a:pt x="439" y="400"/>
                </a:lnTo>
                <a:lnTo>
                  <a:pt x="439" y="401"/>
                </a:lnTo>
                <a:lnTo>
                  <a:pt x="441" y="400"/>
                </a:lnTo>
                <a:lnTo>
                  <a:pt x="442" y="400"/>
                </a:lnTo>
                <a:lnTo>
                  <a:pt x="443" y="400"/>
                </a:lnTo>
                <a:lnTo>
                  <a:pt x="445" y="400"/>
                </a:lnTo>
                <a:lnTo>
                  <a:pt x="446" y="400"/>
                </a:lnTo>
                <a:lnTo>
                  <a:pt x="446" y="401"/>
                </a:lnTo>
                <a:lnTo>
                  <a:pt x="447" y="401"/>
                </a:lnTo>
                <a:lnTo>
                  <a:pt x="449" y="402"/>
                </a:lnTo>
                <a:lnTo>
                  <a:pt x="447" y="402"/>
                </a:lnTo>
                <a:lnTo>
                  <a:pt x="447" y="404"/>
                </a:lnTo>
                <a:lnTo>
                  <a:pt x="449" y="404"/>
                </a:lnTo>
                <a:lnTo>
                  <a:pt x="449" y="405"/>
                </a:lnTo>
                <a:lnTo>
                  <a:pt x="450" y="405"/>
                </a:lnTo>
                <a:lnTo>
                  <a:pt x="451" y="405"/>
                </a:lnTo>
                <a:lnTo>
                  <a:pt x="451" y="406"/>
                </a:lnTo>
                <a:lnTo>
                  <a:pt x="452" y="406"/>
                </a:lnTo>
                <a:lnTo>
                  <a:pt x="454" y="406"/>
                </a:lnTo>
                <a:lnTo>
                  <a:pt x="455" y="406"/>
                </a:lnTo>
                <a:lnTo>
                  <a:pt x="456" y="406"/>
                </a:lnTo>
                <a:lnTo>
                  <a:pt x="458" y="407"/>
                </a:lnTo>
                <a:lnTo>
                  <a:pt x="456" y="407"/>
                </a:lnTo>
                <a:lnTo>
                  <a:pt x="456" y="409"/>
                </a:lnTo>
                <a:lnTo>
                  <a:pt x="456" y="410"/>
                </a:lnTo>
                <a:lnTo>
                  <a:pt x="456" y="411"/>
                </a:lnTo>
                <a:lnTo>
                  <a:pt x="456" y="413"/>
                </a:lnTo>
                <a:lnTo>
                  <a:pt x="456" y="414"/>
                </a:lnTo>
                <a:lnTo>
                  <a:pt x="456" y="417"/>
                </a:lnTo>
                <a:lnTo>
                  <a:pt x="456" y="418"/>
                </a:lnTo>
                <a:lnTo>
                  <a:pt x="455" y="421"/>
                </a:lnTo>
                <a:lnTo>
                  <a:pt x="455" y="419"/>
                </a:lnTo>
                <a:lnTo>
                  <a:pt x="454" y="419"/>
                </a:lnTo>
                <a:lnTo>
                  <a:pt x="452" y="421"/>
                </a:lnTo>
                <a:lnTo>
                  <a:pt x="452" y="422"/>
                </a:lnTo>
                <a:lnTo>
                  <a:pt x="452" y="423"/>
                </a:lnTo>
                <a:lnTo>
                  <a:pt x="451" y="424"/>
                </a:lnTo>
                <a:lnTo>
                  <a:pt x="450" y="424"/>
                </a:lnTo>
                <a:lnTo>
                  <a:pt x="447" y="424"/>
                </a:lnTo>
                <a:lnTo>
                  <a:pt x="446" y="424"/>
                </a:lnTo>
                <a:lnTo>
                  <a:pt x="445" y="424"/>
                </a:lnTo>
                <a:lnTo>
                  <a:pt x="445" y="426"/>
                </a:lnTo>
                <a:lnTo>
                  <a:pt x="442" y="426"/>
                </a:lnTo>
                <a:lnTo>
                  <a:pt x="441" y="426"/>
                </a:lnTo>
                <a:lnTo>
                  <a:pt x="439" y="426"/>
                </a:lnTo>
                <a:lnTo>
                  <a:pt x="438" y="426"/>
                </a:lnTo>
                <a:lnTo>
                  <a:pt x="437" y="424"/>
                </a:lnTo>
                <a:lnTo>
                  <a:pt x="435" y="423"/>
                </a:lnTo>
                <a:lnTo>
                  <a:pt x="435" y="422"/>
                </a:lnTo>
                <a:lnTo>
                  <a:pt x="435" y="419"/>
                </a:lnTo>
                <a:lnTo>
                  <a:pt x="434" y="417"/>
                </a:lnTo>
                <a:lnTo>
                  <a:pt x="433" y="417"/>
                </a:lnTo>
                <a:lnTo>
                  <a:pt x="432" y="418"/>
                </a:lnTo>
                <a:lnTo>
                  <a:pt x="430" y="418"/>
                </a:lnTo>
                <a:lnTo>
                  <a:pt x="430" y="419"/>
                </a:lnTo>
                <a:lnTo>
                  <a:pt x="429" y="421"/>
                </a:lnTo>
                <a:lnTo>
                  <a:pt x="428" y="422"/>
                </a:lnTo>
                <a:lnTo>
                  <a:pt x="426" y="423"/>
                </a:lnTo>
                <a:lnTo>
                  <a:pt x="426" y="424"/>
                </a:lnTo>
                <a:lnTo>
                  <a:pt x="425" y="424"/>
                </a:lnTo>
                <a:lnTo>
                  <a:pt x="425" y="426"/>
                </a:lnTo>
                <a:lnTo>
                  <a:pt x="424" y="426"/>
                </a:lnTo>
                <a:lnTo>
                  <a:pt x="422" y="427"/>
                </a:lnTo>
                <a:lnTo>
                  <a:pt x="420" y="427"/>
                </a:lnTo>
                <a:lnTo>
                  <a:pt x="418" y="427"/>
                </a:lnTo>
                <a:lnTo>
                  <a:pt x="417" y="427"/>
                </a:lnTo>
                <a:lnTo>
                  <a:pt x="416" y="428"/>
                </a:lnTo>
                <a:lnTo>
                  <a:pt x="415" y="428"/>
                </a:lnTo>
                <a:lnTo>
                  <a:pt x="415" y="430"/>
                </a:lnTo>
                <a:lnTo>
                  <a:pt x="413" y="431"/>
                </a:lnTo>
                <a:lnTo>
                  <a:pt x="413" y="432"/>
                </a:lnTo>
                <a:lnTo>
                  <a:pt x="413" y="435"/>
                </a:lnTo>
                <a:lnTo>
                  <a:pt x="413" y="436"/>
                </a:lnTo>
                <a:lnTo>
                  <a:pt x="412" y="436"/>
                </a:lnTo>
                <a:lnTo>
                  <a:pt x="412" y="438"/>
                </a:lnTo>
                <a:lnTo>
                  <a:pt x="412" y="439"/>
                </a:lnTo>
                <a:lnTo>
                  <a:pt x="413" y="439"/>
                </a:lnTo>
                <a:lnTo>
                  <a:pt x="413" y="441"/>
                </a:lnTo>
                <a:lnTo>
                  <a:pt x="412" y="441"/>
                </a:lnTo>
                <a:lnTo>
                  <a:pt x="412" y="443"/>
                </a:lnTo>
                <a:lnTo>
                  <a:pt x="411" y="443"/>
                </a:lnTo>
                <a:lnTo>
                  <a:pt x="408" y="443"/>
                </a:lnTo>
                <a:lnTo>
                  <a:pt x="407" y="443"/>
                </a:lnTo>
                <a:lnTo>
                  <a:pt x="405" y="443"/>
                </a:lnTo>
                <a:lnTo>
                  <a:pt x="404" y="443"/>
                </a:lnTo>
                <a:lnTo>
                  <a:pt x="404" y="444"/>
                </a:lnTo>
                <a:lnTo>
                  <a:pt x="405" y="444"/>
                </a:lnTo>
                <a:lnTo>
                  <a:pt x="405" y="445"/>
                </a:lnTo>
                <a:lnTo>
                  <a:pt x="404" y="445"/>
                </a:lnTo>
                <a:lnTo>
                  <a:pt x="404" y="447"/>
                </a:lnTo>
                <a:lnTo>
                  <a:pt x="403" y="447"/>
                </a:lnTo>
                <a:lnTo>
                  <a:pt x="403" y="448"/>
                </a:lnTo>
                <a:lnTo>
                  <a:pt x="401" y="448"/>
                </a:lnTo>
                <a:lnTo>
                  <a:pt x="400" y="448"/>
                </a:lnTo>
                <a:lnTo>
                  <a:pt x="399" y="448"/>
                </a:lnTo>
                <a:lnTo>
                  <a:pt x="398" y="448"/>
                </a:lnTo>
                <a:lnTo>
                  <a:pt x="398" y="449"/>
                </a:lnTo>
                <a:lnTo>
                  <a:pt x="396" y="449"/>
                </a:lnTo>
                <a:lnTo>
                  <a:pt x="395" y="449"/>
                </a:lnTo>
                <a:lnTo>
                  <a:pt x="394" y="449"/>
                </a:lnTo>
                <a:lnTo>
                  <a:pt x="392" y="449"/>
                </a:lnTo>
                <a:lnTo>
                  <a:pt x="391" y="451"/>
                </a:lnTo>
                <a:lnTo>
                  <a:pt x="390" y="452"/>
                </a:lnTo>
                <a:lnTo>
                  <a:pt x="388" y="452"/>
                </a:lnTo>
                <a:lnTo>
                  <a:pt x="387" y="452"/>
                </a:lnTo>
                <a:lnTo>
                  <a:pt x="387" y="453"/>
                </a:lnTo>
                <a:lnTo>
                  <a:pt x="386" y="453"/>
                </a:lnTo>
                <a:lnTo>
                  <a:pt x="383" y="453"/>
                </a:lnTo>
                <a:lnTo>
                  <a:pt x="382" y="453"/>
                </a:lnTo>
                <a:lnTo>
                  <a:pt x="382" y="455"/>
                </a:lnTo>
                <a:lnTo>
                  <a:pt x="380" y="455"/>
                </a:lnTo>
                <a:lnTo>
                  <a:pt x="379" y="455"/>
                </a:lnTo>
                <a:lnTo>
                  <a:pt x="375" y="455"/>
                </a:lnTo>
                <a:lnTo>
                  <a:pt x="374" y="455"/>
                </a:lnTo>
                <a:lnTo>
                  <a:pt x="373" y="453"/>
                </a:lnTo>
                <a:lnTo>
                  <a:pt x="371" y="453"/>
                </a:lnTo>
                <a:lnTo>
                  <a:pt x="370" y="453"/>
                </a:lnTo>
                <a:lnTo>
                  <a:pt x="369" y="453"/>
                </a:lnTo>
                <a:lnTo>
                  <a:pt x="367" y="452"/>
                </a:lnTo>
                <a:lnTo>
                  <a:pt x="367" y="453"/>
                </a:lnTo>
                <a:lnTo>
                  <a:pt x="366" y="453"/>
                </a:lnTo>
                <a:lnTo>
                  <a:pt x="365" y="452"/>
                </a:lnTo>
                <a:lnTo>
                  <a:pt x="363" y="452"/>
                </a:lnTo>
                <a:lnTo>
                  <a:pt x="362" y="452"/>
                </a:lnTo>
                <a:lnTo>
                  <a:pt x="360" y="453"/>
                </a:lnTo>
                <a:lnTo>
                  <a:pt x="357" y="453"/>
                </a:lnTo>
                <a:lnTo>
                  <a:pt x="356" y="453"/>
                </a:lnTo>
                <a:lnTo>
                  <a:pt x="356" y="455"/>
                </a:lnTo>
                <a:lnTo>
                  <a:pt x="354" y="455"/>
                </a:lnTo>
                <a:lnTo>
                  <a:pt x="353" y="455"/>
                </a:lnTo>
                <a:lnTo>
                  <a:pt x="350" y="455"/>
                </a:lnTo>
                <a:lnTo>
                  <a:pt x="349" y="455"/>
                </a:lnTo>
                <a:lnTo>
                  <a:pt x="348" y="456"/>
                </a:lnTo>
                <a:lnTo>
                  <a:pt x="346" y="456"/>
                </a:lnTo>
                <a:lnTo>
                  <a:pt x="345" y="456"/>
                </a:lnTo>
                <a:lnTo>
                  <a:pt x="345" y="457"/>
                </a:lnTo>
                <a:lnTo>
                  <a:pt x="343" y="457"/>
                </a:lnTo>
                <a:lnTo>
                  <a:pt x="341" y="457"/>
                </a:lnTo>
                <a:lnTo>
                  <a:pt x="340" y="457"/>
                </a:lnTo>
                <a:lnTo>
                  <a:pt x="339" y="457"/>
                </a:lnTo>
                <a:lnTo>
                  <a:pt x="337" y="457"/>
                </a:lnTo>
                <a:lnTo>
                  <a:pt x="333" y="457"/>
                </a:lnTo>
                <a:lnTo>
                  <a:pt x="332" y="456"/>
                </a:lnTo>
                <a:lnTo>
                  <a:pt x="331" y="456"/>
                </a:lnTo>
                <a:lnTo>
                  <a:pt x="329" y="456"/>
                </a:lnTo>
                <a:lnTo>
                  <a:pt x="329" y="455"/>
                </a:lnTo>
                <a:lnTo>
                  <a:pt x="328" y="455"/>
                </a:lnTo>
                <a:lnTo>
                  <a:pt x="328" y="456"/>
                </a:lnTo>
                <a:lnTo>
                  <a:pt x="327" y="456"/>
                </a:lnTo>
                <a:lnTo>
                  <a:pt x="326" y="456"/>
                </a:lnTo>
                <a:lnTo>
                  <a:pt x="326" y="455"/>
                </a:lnTo>
                <a:lnTo>
                  <a:pt x="324" y="455"/>
                </a:lnTo>
                <a:lnTo>
                  <a:pt x="323" y="455"/>
                </a:lnTo>
                <a:lnTo>
                  <a:pt x="322" y="455"/>
                </a:lnTo>
                <a:lnTo>
                  <a:pt x="322" y="453"/>
                </a:lnTo>
                <a:lnTo>
                  <a:pt x="320" y="453"/>
                </a:lnTo>
                <a:lnTo>
                  <a:pt x="319" y="453"/>
                </a:lnTo>
                <a:lnTo>
                  <a:pt x="319" y="455"/>
                </a:lnTo>
                <a:lnTo>
                  <a:pt x="318" y="455"/>
                </a:lnTo>
                <a:lnTo>
                  <a:pt x="316" y="455"/>
                </a:lnTo>
                <a:lnTo>
                  <a:pt x="316" y="453"/>
                </a:lnTo>
                <a:lnTo>
                  <a:pt x="315" y="453"/>
                </a:lnTo>
                <a:lnTo>
                  <a:pt x="314" y="453"/>
                </a:lnTo>
                <a:lnTo>
                  <a:pt x="312" y="453"/>
                </a:lnTo>
                <a:lnTo>
                  <a:pt x="311" y="453"/>
                </a:lnTo>
                <a:lnTo>
                  <a:pt x="311" y="452"/>
                </a:lnTo>
                <a:lnTo>
                  <a:pt x="310" y="452"/>
                </a:lnTo>
                <a:lnTo>
                  <a:pt x="308" y="452"/>
                </a:lnTo>
                <a:lnTo>
                  <a:pt x="307" y="452"/>
                </a:lnTo>
                <a:lnTo>
                  <a:pt x="306" y="451"/>
                </a:lnTo>
                <a:lnTo>
                  <a:pt x="305" y="451"/>
                </a:lnTo>
                <a:lnTo>
                  <a:pt x="303" y="451"/>
                </a:lnTo>
                <a:lnTo>
                  <a:pt x="303" y="449"/>
                </a:lnTo>
                <a:lnTo>
                  <a:pt x="302" y="449"/>
                </a:lnTo>
                <a:lnTo>
                  <a:pt x="301" y="449"/>
                </a:lnTo>
                <a:lnTo>
                  <a:pt x="299" y="449"/>
                </a:lnTo>
                <a:lnTo>
                  <a:pt x="298" y="449"/>
                </a:lnTo>
                <a:lnTo>
                  <a:pt x="298" y="448"/>
                </a:lnTo>
                <a:lnTo>
                  <a:pt x="295" y="448"/>
                </a:lnTo>
                <a:lnTo>
                  <a:pt x="294" y="448"/>
                </a:lnTo>
                <a:lnTo>
                  <a:pt x="293" y="448"/>
                </a:lnTo>
                <a:lnTo>
                  <a:pt x="291" y="448"/>
                </a:lnTo>
                <a:lnTo>
                  <a:pt x="291" y="447"/>
                </a:lnTo>
                <a:lnTo>
                  <a:pt x="290" y="447"/>
                </a:lnTo>
                <a:lnTo>
                  <a:pt x="289" y="447"/>
                </a:lnTo>
                <a:lnTo>
                  <a:pt x="289" y="445"/>
                </a:lnTo>
                <a:lnTo>
                  <a:pt x="288" y="445"/>
                </a:lnTo>
                <a:lnTo>
                  <a:pt x="288" y="444"/>
                </a:lnTo>
                <a:lnTo>
                  <a:pt x="286" y="443"/>
                </a:lnTo>
                <a:lnTo>
                  <a:pt x="286" y="441"/>
                </a:lnTo>
                <a:lnTo>
                  <a:pt x="285" y="440"/>
                </a:lnTo>
                <a:lnTo>
                  <a:pt x="285" y="439"/>
                </a:lnTo>
                <a:lnTo>
                  <a:pt x="286" y="438"/>
                </a:lnTo>
                <a:lnTo>
                  <a:pt x="286" y="436"/>
                </a:lnTo>
                <a:lnTo>
                  <a:pt x="288" y="436"/>
                </a:lnTo>
                <a:lnTo>
                  <a:pt x="288" y="435"/>
                </a:lnTo>
                <a:lnTo>
                  <a:pt x="288" y="434"/>
                </a:lnTo>
                <a:lnTo>
                  <a:pt x="288" y="432"/>
                </a:lnTo>
                <a:lnTo>
                  <a:pt x="289" y="431"/>
                </a:lnTo>
                <a:lnTo>
                  <a:pt x="290" y="431"/>
                </a:lnTo>
                <a:lnTo>
                  <a:pt x="289" y="430"/>
                </a:lnTo>
                <a:lnTo>
                  <a:pt x="289" y="428"/>
                </a:lnTo>
                <a:lnTo>
                  <a:pt x="290" y="428"/>
                </a:lnTo>
                <a:lnTo>
                  <a:pt x="290" y="427"/>
                </a:lnTo>
                <a:lnTo>
                  <a:pt x="290" y="428"/>
                </a:lnTo>
                <a:lnTo>
                  <a:pt x="289" y="428"/>
                </a:lnTo>
                <a:lnTo>
                  <a:pt x="289" y="427"/>
                </a:lnTo>
                <a:lnTo>
                  <a:pt x="288" y="427"/>
                </a:lnTo>
                <a:lnTo>
                  <a:pt x="286" y="427"/>
                </a:lnTo>
                <a:lnTo>
                  <a:pt x="286" y="426"/>
                </a:lnTo>
                <a:lnTo>
                  <a:pt x="288" y="426"/>
                </a:lnTo>
                <a:lnTo>
                  <a:pt x="286" y="426"/>
                </a:lnTo>
                <a:lnTo>
                  <a:pt x="286" y="424"/>
                </a:lnTo>
                <a:lnTo>
                  <a:pt x="285" y="423"/>
                </a:lnTo>
                <a:lnTo>
                  <a:pt x="285" y="422"/>
                </a:lnTo>
                <a:lnTo>
                  <a:pt x="284" y="422"/>
                </a:lnTo>
                <a:lnTo>
                  <a:pt x="282" y="422"/>
                </a:lnTo>
                <a:lnTo>
                  <a:pt x="281" y="423"/>
                </a:lnTo>
                <a:lnTo>
                  <a:pt x="280" y="423"/>
                </a:lnTo>
                <a:lnTo>
                  <a:pt x="278" y="423"/>
                </a:lnTo>
                <a:lnTo>
                  <a:pt x="277" y="423"/>
                </a:lnTo>
                <a:lnTo>
                  <a:pt x="277" y="424"/>
                </a:lnTo>
                <a:lnTo>
                  <a:pt x="276" y="424"/>
                </a:lnTo>
                <a:lnTo>
                  <a:pt x="274" y="424"/>
                </a:lnTo>
                <a:lnTo>
                  <a:pt x="274" y="423"/>
                </a:lnTo>
                <a:lnTo>
                  <a:pt x="273" y="423"/>
                </a:lnTo>
                <a:lnTo>
                  <a:pt x="272" y="422"/>
                </a:lnTo>
                <a:lnTo>
                  <a:pt x="272" y="421"/>
                </a:lnTo>
                <a:lnTo>
                  <a:pt x="272" y="419"/>
                </a:lnTo>
                <a:lnTo>
                  <a:pt x="272" y="417"/>
                </a:lnTo>
                <a:lnTo>
                  <a:pt x="272" y="415"/>
                </a:lnTo>
                <a:lnTo>
                  <a:pt x="272" y="414"/>
                </a:lnTo>
                <a:lnTo>
                  <a:pt x="272" y="411"/>
                </a:lnTo>
                <a:lnTo>
                  <a:pt x="272" y="410"/>
                </a:lnTo>
                <a:lnTo>
                  <a:pt x="273" y="409"/>
                </a:lnTo>
                <a:lnTo>
                  <a:pt x="273" y="407"/>
                </a:lnTo>
                <a:lnTo>
                  <a:pt x="273" y="406"/>
                </a:lnTo>
                <a:lnTo>
                  <a:pt x="274" y="406"/>
                </a:lnTo>
                <a:lnTo>
                  <a:pt x="274" y="405"/>
                </a:lnTo>
                <a:lnTo>
                  <a:pt x="274" y="404"/>
                </a:lnTo>
                <a:lnTo>
                  <a:pt x="274" y="402"/>
                </a:lnTo>
                <a:lnTo>
                  <a:pt x="276" y="402"/>
                </a:lnTo>
                <a:lnTo>
                  <a:pt x="276" y="401"/>
                </a:lnTo>
                <a:lnTo>
                  <a:pt x="276" y="400"/>
                </a:lnTo>
                <a:lnTo>
                  <a:pt x="277" y="400"/>
                </a:lnTo>
                <a:lnTo>
                  <a:pt x="278" y="398"/>
                </a:lnTo>
                <a:lnTo>
                  <a:pt x="280" y="398"/>
                </a:lnTo>
                <a:lnTo>
                  <a:pt x="280" y="397"/>
                </a:lnTo>
                <a:lnTo>
                  <a:pt x="281" y="396"/>
                </a:lnTo>
                <a:lnTo>
                  <a:pt x="282" y="394"/>
                </a:lnTo>
                <a:lnTo>
                  <a:pt x="282" y="393"/>
                </a:lnTo>
                <a:lnTo>
                  <a:pt x="282" y="394"/>
                </a:lnTo>
                <a:lnTo>
                  <a:pt x="284" y="394"/>
                </a:lnTo>
                <a:lnTo>
                  <a:pt x="282" y="393"/>
                </a:lnTo>
                <a:lnTo>
                  <a:pt x="284" y="392"/>
                </a:lnTo>
                <a:lnTo>
                  <a:pt x="284" y="390"/>
                </a:lnTo>
                <a:lnTo>
                  <a:pt x="284" y="389"/>
                </a:lnTo>
                <a:lnTo>
                  <a:pt x="285" y="389"/>
                </a:lnTo>
                <a:lnTo>
                  <a:pt x="285" y="390"/>
                </a:lnTo>
                <a:lnTo>
                  <a:pt x="286" y="390"/>
                </a:lnTo>
                <a:lnTo>
                  <a:pt x="286" y="389"/>
                </a:lnTo>
                <a:lnTo>
                  <a:pt x="288" y="389"/>
                </a:lnTo>
                <a:lnTo>
                  <a:pt x="288" y="388"/>
                </a:lnTo>
                <a:lnTo>
                  <a:pt x="289" y="388"/>
                </a:lnTo>
                <a:lnTo>
                  <a:pt x="290" y="388"/>
                </a:lnTo>
                <a:lnTo>
                  <a:pt x="291" y="388"/>
                </a:lnTo>
                <a:lnTo>
                  <a:pt x="291" y="386"/>
                </a:lnTo>
                <a:lnTo>
                  <a:pt x="290" y="385"/>
                </a:lnTo>
                <a:lnTo>
                  <a:pt x="290" y="384"/>
                </a:lnTo>
                <a:lnTo>
                  <a:pt x="290" y="383"/>
                </a:lnTo>
                <a:lnTo>
                  <a:pt x="291" y="381"/>
                </a:lnTo>
                <a:lnTo>
                  <a:pt x="293" y="381"/>
                </a:lnTo>
                <a:lnTo>
                  <a:pt x="294" y="381"/>
                </a:lnTo>
                <a:lnTo>
                  <a:pt x="295" y="381"/>
                </a:lnTo>
                <a:lnTo>
                  <a:pt x="295" y="383"/>
                </a:lnTo>
                <a:lnTo>
                  <a:pt x="297" y="383"/>
                </a:lnTo>
                <a:lnTo>
                  <a:pt x="298" y="383"/>
                </a:lnTo>
                <a:lnTo>
                  <a:pt x="298" y="381"/>
                </a:lnTo>
                <a:lnTo>
                  <a:pt x="298" y="380"/>
                </a:lnTo>
                <a:lnTo>
                  <a:pt x="299" y="379"/>
                </a:lnTo>
                <a:lnTo>
                  <a:pt x="299" y="380"/>
                </a:lnTo>
                <a:lnTo>
                  <a:pt x="299" y="379"/>
                </a:lnTo>
                <a:lnTo>
                  <a:pt x="301" y="377"/>
                </a:lnTo>
                <a:lnTo>
                  <a:pt x="301" y="379"/>
                </a:lnTo>
                <a:lnTo>
                  <a:pt x="302" y="379"/>
                </a:lnTo>
                <a:lnTo>
                  <a:pt x="303" y="379"/>
                </a:lnTo>
                <a:lnTo>
                  <a:pt x="303" y="377"/>
                </a:lnTo>
                <a:lnTo>
                  <a:pt x="305" y="377"/>
                </a:lnTo>
                <a:lnTo>
                  <a:pt x="306" y="377"/>
                </a:lnTo>
                <a:lnTo>
                  <a:pt x="307" y="377"/>
                </a:lnTo>
                <a:lnTo>
                  <a:pt x="307" y="376"/>
                </a:lnTo>
                <a:lnTo>
                  <a:pt x="308" y="376"/>
                </a:lnTo>
                <a:lnTo>
                  <a:pt x="310" y="376"/>
                </a:lnTo>
                <a:lnTo>
                  <a:pt x="311" y="375"/>
                </a:lnTo>
                <a:lnTo>
                  <a:pt x="311" y="373"/>
                </a:lnTo>
                <a:lnTo>
                  <a:pt x="312" y="373"/>
                </a:lnTo>
                <a:lnTo>
                  <a:pt x="312" y="372"/>
                </a:lnTo>
                <a:lnTo>
                  <a:pt x="314" y="372"/>
                </a:lnTo>
                <a:lnTo>
                  <a:pt x="315" y="372"/>
                </a:lnTo>
                <a:lnTo>
                  <a:pt x="316" y="371"/>
                </a:lnTo>
                <a:lnTo>
                  <a:pt x="318" y="371"/>
                </a:lnTo>
                <a:lnTo>
                  <a:pt x="320" y="371"/>
                </a:lnTo>
                <a:lnTo>
                  <a:pt x="322" y="371"/>
                </a:lnTo>
                <a:lnTo>
                  <a:pt x="323" y="371"/>
                </a:lnTo>
                <a:lnTo>
                  <a:pt x="326" y="371"/>
                </a:lnTo>
                <a:lnTo>
                  <a:pt x="327" y="369"/>
                </a:lnTo>
                <a:lnTo>
                  <a:pt x="328" y="369"/>
                </a:lnTo>
                <a:lnTo>
                  <a:pt x="328" y="368"/>
                </a:lnTo>
                <a:lnTo>
                  <a:pt x="329" y="367"/>
                </a:lnTo>
                <a:lnTo>
                  <a:pt x="329" y="366"/>
                </a:lnTo>
                <a:lnTo>
                  <a:pt x="331" y="366"/>
                </a:lnTo>
                <a:lnTo>
                  <a:pt x="331" y="364"/>
                </a:lnTo>
                <a:lnTo>
                  <a:pt x="331" y="363"/>
                </a:lnTo>
                <a:lnTo>
                  <a:pt x="331" y="362"/>
                </a:lnTo>
                <a:lnTo>
                  <a:pt x="332" y="362"/>
                </a:lnTo>
                <a:lnTo>
                  <a:pt x="332" y="360"/>
                </a:lnTo>
                <a:lnTo>
                  <a:pt x="332" y="359"/>
                </a:lnTo>
                <a:lnTo>
                  <a:pt x="333" y="358"/>
                </a:lnTo>
                <a:lnTo>
                  <a:pt x="333" y="356"/>
                </a:lnTo>
                <a:lnTo>
                  <a:pt x="333" y="355"/>
                </a:lnTo>
                <a:lnTo>
                  <a:pt x="333" y="351"/>
                </a:lnTo>
                <a:lnTo>
                  <a:pt x="335" y="350"/>
                </a:lnTo>
                <a:lnTo>
                  <a:pt x="335" y="349"/>
                </a:lnTo>
                <a:lnTo>
                  <a:pt x="335" y="347"/>
                </a:lnTo>
                <a:lnTo>
                  <a:pt x="336" y="347"/>
                </a:lnTo>
                <a:lnTo>
                  <a:pt x="337" y="346"/>
                </a:lnTo>
                <a:lnTo>
                  <a:pt x="339" y="346"/>
                </a:lnTo>
                <a:lnTo>
                  <a:pt x="337" y="347"/>
                </a:lnTo>
                <a:lnTo>
                  <a:pt x="337" y="349"/>
                </a:lnTo>
                <a:lnTo>
                  <a:pt x="339" y="347"/>
                </a:lnTo>
                <a:lnTo>
                  <a:pt x="339" y="346"/>
                </a:lnTo>
                <a:lnTo>
                  <a:pt x="340" y="347"/>
                </a:lnTo>
                <a:lnTo>
                  <a:pt x="340" y="349"/>
                </a:lnTo>
                <a:lnTo>
                  <a:pt x="340" y="350"/>
                </a:lnTo>
                <a:lnTo>
                  <a:pt x="340" y="349"/>
                </a:lnTo>
                <a:lnTo>
                  <a:pt x="341" y="349"/>
                </a:lnTo>
                <a:lnTo>
                  <a:pt x="343" y="349"/>
                </a:lnTo>
                <a:lnTo>
                  <a:pt x="344" y="347"/>
                </a:lnTo>
                <a:lnTo>
                  <a:pt x="343" y="347"/>
                </a:lnTo>
                <a:lnTo>
                  <a:pt x="343" y="346"/>
                </a:lnTo>
                <a:lnTo>
                  <a:pt x="344" y="345"/>
                </a:lnTo>
                <a:lnTo>
                  <a:pt x="345" y="343"/>
                </a:lnTo>
                <a:lnTo>
                  <a:pt x="346" y="343"/>
                </a:lnTo>
                <a:lnTo>
                  <a:pt x="348" y="343"/>
                </a:lnTo>
                <a:lnTo>
                  <a:pt x="348" y="342"/>
                </a:lnTo>
                <a:lnTo>
                  <a:pt x="348" y="341"/>
                </a:lnTo>
                <a:lnTo>
                  <a:pt x="349" y="341"/>
                </a:lnTo>
                <a:lnTo>
                  <a:pt x="349" y="339"/>
                </a:lnTo>
                <a:lnTo>
                  <a:pt x="350" y="339"/>
                </a:lnTo>
                <a:lnTo>
                  <a:pt x="350" y="338"/>
                </a:lnTo>
                <a:lnTo>
                  <a:pt x="352" y="338"/>
                </a:lnTo>
                <a:lnTo>
                  <a:pt x="352" y="337"/>
                </a:lnTo>
                <a:lnTo>
                  <a:pt x="352" y="334"/>
                </a:lnTo>
                <a:lnTo>
                  <a:pt x="352" y="333"/>
                </a:lnTo>
                <a:lnTo>
                  <a:pt x="353" y="333"/>
                </a:lnTo>
                <a:lnTo>
                  <a:pt x="354" y="332"/>
                </a:lnTo>
                <a:lnTo>
                  <a:pt x="353" y="332"/>
                </a:lnTo>
                <a:lnTo>
                  <a:pt x="353" y="330"/>
                </a:lnTo>
                <a:lnTo>
                  <a:pt x="354" y="329"/>
                </a:lnTo>
                <a:lnTo>
                  <a:pt x="356" y="328"/>
                </a:lnTo>
                <a:lnTo>
                  <a:pt x="357" y="328"/>
                </a:lnTo>
                <a:lnTo>
                  <a:pt x="358" y="328"/>
                </a:lnTo>
                <a:lnTo>
                  <a:pt x="358" y="329"/>
                </a:lnTo>
                <a:lnTo>
                  <a:pt x="360" y="329"/>
                </a:lnTo>
                <a:lnTo>
                  <a:pt x="361" y="329"/>
                </a:lnTo>
                <a:lnTo>
                  <a:pt x="361" y="330"/>
                </a:lnTo>
                <a:lnTo>
                  <a:pt x="362" y="330"/>
                </a:lnTo>
                <a:lnTo>
                  <a:pt x="362" y="329"/>
                </a:lnTo>
                <a:lnTo>
                  <a:pt x="363" y="329"/>
                </a:lnTo>
                <a:lnTo>
                  <a:pt x="365" y="329"/>
                </a:lnTo>
                <a:lnTo>
                  <a:pt x="366" y="329"/>
                </a:lnTo>
                <a:lnTo>
                  <a:pt x="366" y="328"/>
                </a:lnTo>
                <a:lnTo>
                  <a:pt x="367" y="328"/>
                </a:lnTo>
                <a:lnTo>
                  <a:pt x="367" y="326"/>
                </a:lnTo>
                <a:lnTo>
                  <a:pt x="369" y="326"/>
                </a:lnTo>
                <a:lnTo>
                  <a:pt x="370" y="326"/>
                </a:lnTo>
                <a:lnTo>
                  <a:pt x="371" y="326"/>
                </a:lnTo>
                <a:lnTo>
                  <a:pt x="373" y="326"/>
                </a:lnTo>
                <a:lnTo>
                  <a:pt x="374" y="326"/>
                </a:lnTo>
                <a:lnTo>
                  <a:pt x="375" y="326"/>
                </a:lnTo>
                <a:lnTo>
                  <a:pt x="377" y="326"/>
                </a:lnTo>
                <a:lnTo>
                  <a:pt x="378" y="326"/>
                </a:lnTo>
                <a:lnTo>
                  <a:pt x="379" y="328"/>
                </a:lnTo>
                <a:lnTo>
                  <a:pt x="380" y="328"/>
                </a:lnTo>
                <a:lnTo>
                  <a:pt x="382" y="328"/>
                </a:lnTo>
                <a:lnTo>
                  <a:pt x="384" y="328"/>
                </a:lnTo>
                <a:lnTo>
                  <a:pt x="386" y="328"/>
                </a:lnTo>
                <a:lnTo>
                  <a:pt x="384" y="328"/>
                </a:lnTo>
                <a:lnTo>
                  <a:pt x="384" y="326"/>
                </a:lnTo>
                <a:lnTo>
                  <a:pt x="386" y="326"/>
                </a:lnTo>
                <a:lnTo>
                  <a:pt x="387" y="325"/>
                </a:lnTo>
                <a:lnTo>
                  <a:pt x="386" y="324"/>
                </a:lnTo>
                <a:lnTo>
                  <a:pt x="387" y="324"/>
                </a:lnTo>
                <a:close/>
                <a:moveTo>
                  <a:pt x="363" y="322"/>
                </a:moveTo>
                <a:lnTo>
                  <a:pt x="365" y="324"/>
                </a:lnTo>
                <a:lnTo>
                  <a:pt x="365" y="325"/>
                </a:lnTo>
                <a:lnTo>
                  <a:pt x="363" y="325"/>
                </a:lnTo>
                <a:lnTo>
                  <a:pt x="362" y="326"/>
                </a:lnTo>
                <a:lnTo>
                  <a:pt x="362" y="328"/>
                </a:lnTo>
                <a:lnTo>
                  <a:pt x="361" y="329"/>
                </a:lnTo>
                <a:lnTo>
                  <a:pt x="361" y="328"/>
                </a:lnTo>
                <a:lnTo>
                  <a:pt x="360" y="328"/>
                </a:lnTo>
                <a:lnTo>
                  <a:pt x="358" y="326"/>
                </a:lnTo>
                <a:lnTo>
                  <a:pt x="357" y="326"/>
                </a:lnTo>
                <a:lnTo>
                  <a:pt x="356" y="326"/>
                </a:lnTo>
                <a:lnTo>
                  <a:pt x="356" y="325"/>
                </a:lnTo>
                <a:lnTo>
                  <a:pt x="357" y="325"/>
                </a:lnTo>
                <a:lnTo>
                  <a:pt x="358" y="325"/>
                </a:lnTo>
                <a:lnTo>
                  <a:pt x="360" y="324"/>
                </a:lnTo>
                <a:lnTo>
                  <a:pt x="361" y="324"/>
                </a:lnTo>
                <a:lnTo>
                  <a:pt x="362" y="324"/>
                </a:lnTo>
                <a:lnTo>
                  <a:pt x="362" y="322"/>
                </a:lnTo>
                <a:lnTo>
                  <a:pt x="363" y="322"/>
                </a:lnTo>
                <a:close/>
                <a:moveTo>
                  <a:pt x="426" y="324"/>
                </a:moveTo>
                <a:lnTo>
                  <a:pt x="425" y="324"/>
                </a:lnTo>
                <a:lnTo>
                  <a:pt x="425" y="322"/>
                </a:lnTo>
                <a:lnTo>
                  <a:pt x="426" y="322"/>
                </a:lnTo>
                <a:lnTo>
                  <a:pt x="426" y="324"/>
                </a:lnTo>
                <a:close/>
                <a:moveTo>
                  <a:pt x="349" y="322"/>
                </a:moveTo>
                <a:lnTo>
                  <a:pt x="348" y="322"/>
                </a:lnTo>
                <a:lnTo>
                  <a:pt x="349" y="322"/>
                </a:lnTo>
                <a:close/>
                <a:moveTo>
                  <a:pt x="352" y="322"/>
                </a:moveTo>
                <a:lnTo>
                  <a:pt x="350" y="322"/>
                </a:lnTo>
                <a:lnTo>
                  <a:pt x="352" y="321"/>
                </a:lnTo>
                <a:lnTo>
                  <a:pt x="352" y="322"/>
                </a:lnTo>
                <a:close/>
                <a:moveTo>
                  <a:pt x="350" y="322"/>
                </a:moveTo>
                <a:lnTo>
                  <a:pt x="349" y="322"/>
                </a:lnTo>
                <a:lnTo>
                  <a:pt x="349" y="321"/>
                </a:lnTo>
                <a:lnTo>
                  <a:pt x="350" y="321"/>
                </a:lnTo>
                <a:lnTo>
                  <a:pt x="350" y="322"/>
                </a:lnTo>
                <a:close/>
                <a:moveTo>
                  <a:pt x="409" y="321"/>
                </a:moveTo>
                <a:lnTo>
                  <a:pt x="411" y="322"/>
                </a:lnTo>
                <a:lnTo>
                  <a:pt x="411" y="324"/>
                </a:lnTo>
                <a:lnTo>
                  <a:pt x="409" y="324"/>
                </a:lnTo>
                <a:lnTo>
                  <a:pt x="408" y="324"/>
                </a:lnTo>
                <a:lnTo>
                  <a:pt x="408" y="325"/>
                </a:lnTo>
                <a:lnTo>
                  <a:pt x="407" y="325"/>
                </a:lnTo>
                <a:lnTo>
                  <a:pt x="405" y="326"/>
                </a:lnTo>
                <a:lnTo>
                  <a:pt x="405" y="325"/>
                </a:lnTo>
                <a:lnTo>
                  <a:pt x="404" y="325"/>
                </a:lnTo>
                <a:lnTo>
                  <a:pt x="403" y="325"/>
                </a:lnTo>
                <a:lnTo>
                  <a:pt x="401" y="325"/>
                </a:lnTo>
                <a:lnTo>
                  <a:pt x="400" y="324"/>
                </a:lnTo>
                <a:lnTo>
                  <a:pt x="401" y="324"/>
                </a:lnTo>
                <a:lnTo>
                  <a:pt x="404" y="324"/>
                </a:lnTo>
                <a:lnTo>
                  <a:pt x="404" y="322"/>
                </a:lnTo>
                <a:lnTo>
                  <a:pt x="405" y="322"/>
                </a:lnTo>
                <a:lnTo>
                  <a:pt x="407" y="321"/>
                </a:lnTo>
                <a:lnTo>
                  <a:pt x="408" y="321"/>
                </a:lnTo>
                <a:lnTo>
                  <a:pt x="409" y="321"/>
                </a:lnTo>
                <a:close/>
                <a:moveTo>
                  <a:pt x="339" y="322"/>
                </a:moveTo>
                <a:lnTo>
                  <a:pt x="337" y="322"/>
                </a:lnTo>
                <a:lnTo>
                  <a:pt x="339" y="322"/>
                </a:lnTo>
                <a:lnTo>
                  <a:pt x="340" y="322"/>
                </a:lnTo>
                <a:lnTo>
                  <a:pt x="341" y="322"/>
                </a:lnTo>
                <a:lnTo>
                  <a:pt x="341" y="321"/>
                </a:lnTo>
                <a:lnTo>
                  <a:pt x="341" y="322"/>
                </a:lnTo>
                <a:lnTo>
                  <a:pt x="340" y="322"/>
                </a:lnTo>
                <a:lnTo>
                  <a:pt x="339" y="322"/>
                </a:lnTo>
                <a:close/>
                <a:moveTo>
                  <a:pt x="390" y="322"/>
                </a:moveTo>
                <a:lnTo>
                  <a:pt x="388" y="322"/>
                </a:lnTo>
                <a:lnTo>
                  <a:pt x="388" y="321"/>
                </a:lnTo>
                <a:lnTo>
                  <a:pt x="390" y="321"/>
                </a:lnTo>
                <a:lnTo>
                  <a:pt x="390" y="322"/>
                </a:lnTo>
                <a:close/>
                <a:moveTo>
                  <a:pt x="416" y="321"/>
                </a:moveTo>
                <a:lnTo>
                  <a:pt x="415" y="321"/>
                </a:lnTo>
                <a:lnTo>
                  <a:pt x="415" y="320"/>
                </a:lnTo>
                <a:lnTo>
                  <a:pt x="416" y="320"/>
                </a:lnTo>
                <a:lnTo>
                  <a:pt x="416" y="321"/>
                </a:lnTo>
                <a:close/>
                <a:moveTo>
                  <a:pt x="387" y="320"/>
                </a:moveTo>
                <a:lnTo>
                  <a:pt x="387" y="321"/>
                </a:lnTo>
                <a:lnTo>
                  <a:pt x="386" y="321"/>
                </a:lnTo>
                <a:lnTo>
                  <a:pt x="386" y="320"/>
                </a:lnTo>
                <a:lnTo>
                  <a:pt x="387" y="320"/>
                </a:lnTo>
                <a:close/>
                <a:moveTo>
                  <a:pt x="386" y="320"/>
                </a:moveTo>
                <a:lnTo>
                  <a:pt x="384" y="320"/>
                </a:lnTo>
                <a:lnTo>
                  <a:pt x="386" y="320"/>
                </a:lnTo>
                <a:close/>
                <a:moveTo>
                  <a:pt x="450" y="318"/>
                </a:moveTo>
                <a:lnTo>
                  <a:pt x="450" y="320"/>
                </a:lnTo>
                <a:lnTo>
                  <a:pt x="449" y="321"/>
                </a:lnTo>
                <a:lnTo>
                  <a:pt x="449" y="320"/>
                </a:lnTo>
                <a:lnTo>
                  <a:pt x="450" y="318"/>
                </a:lnTo>
                <a:close/>
                <a:moveTo>
                  <a:pt x="384" y="318"/>
                </a:moveTo>
                <a:lnTo>
                  <a:pt x="386" y="318"/>
                </a:lnTo>
                <a:lnTo>
                  <a:pt x="387" y="318"/>
                </a:lnTo>
                <a:lnTo>
                  <a:pt x="387" y="320"/>
                </a:lnTo>
                <a:lnTo>
                  <a:pt x="386" y="320"/>
                </a:lnTo>
                <a:lnTo>
                  <a:pt x="384" y="320"/>
                </a:lnTo>
                <a:lnTo>
                  <a:pt x="383" y="320"/>
                </a:lnTo>
                <a:lnTo>
                  <a:pt x="382" y="320"/>
                </a:lnTo>
                <a:lnTo>
                  <a:pt x="382" y="318"/>
                </a:lnTo>
                <a:lnTo>
                  <a:pt x="383" y="318"/>
                </a:lnTo>
                <a:lnTo>
                  <a:pt x="384" y="318"/>
                </a:lnTo>
                <a:close/>
                <a:moveTo>
                  <a:pt x="344" y="318"/>
                </a:moveTo>
                <a:lnTo>
                  <a:pt x="343" y="318"/>
                </a:lnTo>
                <a:lnTo>
                  <a:pt x="343" y="317"/>
                </a:lnTo>
                <a:lnTo>
                  <a:pt x="344" y="317"/>
                </a:lnTo>
                <a:lnTo>
                  <a:pt x="344" y="318"/>
                </a:lnTo>
                <a:close/>
                <a:moveTo>
                  <a:pt x="362" y="317"/>
                </a:moveTo>
                <a:lnTo>
                  <a:pt x="363" y="318"/>
                </a:lnTo>
                <a:lnTo>
                  <a:pt x="362" y="318"/>
                </a:lnTo>
                <a:lnTo>
                  <a:pt x="361" y="318"/>
                </a:lnTo>
                <a:lnTo>
                  <a:pt x="361" y="317"/>
                </a:lnTo>
                <a:lnTo>
                  <a:pt x="362" y="317"/>
                </a:lnTo>
                <a:close/>
                <a:moveTo>
                  <a:pt x="326" y="316"/>
                </a:moveTo>
                <a:lnTo>
                  <a:pt x="326" y="317"/>
                </a:lnTo>
                <a:lnTo>
                  <a:pt x="324" y="317"/>
                </a:lnTo>
                <a:lnTo>
                  <a:pt x="324" y="316"/>
                </a:lnTo>
                <a:lnTo>
                  <a:pt x="326" y="316"/>
                </a:lnTo>
                <a:close/>
                <a:moveTo>
                  <a:pt x="343" y="317"/>
                </a:moveTo>
                <a:lnTo>
                  <a:pt x="343" y="316"/>
                </a:lnTo>
                <a:lnTo>
                  <a:pt x="344" y="316"/>
                </a:lnTo>
                <a:lnTo>
                  <a:pt x="344" y="317"/>
                </a:lnTo>
                <a:lnTo>
                  <a:pt x="343" y="317"/>
                </a:lnTo>
                <a:close/>
                <a:moveTo>
                  <a:pt x="416" y="317"/>
                </a:moveTo>
                <a:lnTo>
                  <a:pt x="415" y="317"/>
                </a:lnTo>
                <a:lnTo>
                  <a:pt x="415" y="316"/>
                </a:lnTo>
                <a:lnTo>
                  <a:pt x="416" y="316"/>
                </a:lnTo>
                <a:lnTo>
                  <a:pt x="417" y="317"/>
                </a:lnTo>
                <a:lnTo>
                  <a:pt x="416" y="317"/>
                </a:lnTo>
                <a:close/>
                <a:moveTo>
                  <a:pt x="382" y="316"/>
                </a:moveTo>
                <a:lnTo>
                  <a:pt x="382" y="317"/>
                </a:lnTo>
                <a:lnTo>
                  <a:pt x="379" y="318"/>
                </a:lnTo>
                <a:lnTo>
                  <a:pt x="379" y="320"/>
                </a:lnTo>
                <a:lnTo>
                  <a:pt x="378" y="320"/>
                </a:lnTo>
                <a:lnTo>
                  <a:pt x="377" y="320"/>
                </a:lnTo>
                <a:lnTo>
                  <a:pt x="377" y="321"/>
                </a:lnTo>
                <a:lnTo>
                  <a:pt x="375" y="321"/>
                </a:lnTo>
                <a:lnTo>
                  <a:pt x="375" y="322"/>
                </a:lnTo>
                <a:lnTo>
                  <a:pt x="374" y="322"/>
                </a:lnTo>
                <a:lnTo>
                  <a:pt x="373" y="322"/>
                </a:lnTo>
                <a:lnTo>
                  <a:pt x="373" y="324"/>
                </a:lnTo>
                <a:lnTo>
                  <a:pt x="371" y="324"/>
                </a:lnTo>
                <a:lnTo>
                  <a:pt x="370" y="324"/>
                </a:lnTo>
                <a:lnTo>
                  <a:pt x="369" y="324"/>
                </a:lnTo>
                <a:lnTo>
                  <a:pt x="369" y="322"/>
                </a:lnTo>
                <a:lnTo>
                  <a:pt x="367" y="322"/>
                </a:lnTo>
                <a:lnTo>
                  <a:pt x="369" y="322"/>
                </a:lnTo>
                <a:lnTo>
                  <a:pt x="370" y="321"/>
                </a:lnTo>
                <a:lnTo>
                  <a:pt x="371" y="321"/>
                </a:lnTo>
                <a:lnTo>
                  <a:pt x="370" y="321"/>
                </a:lnTo>
                <a:lnTo>
                  <a:pt x="369" y="321"/>
                </a:lnTo>
                <a:lnTo>
                  <a:pt x="367" y="321"/>
                </a:lnTo>
                <a:lnTo>
                  <a:pt x="367" y="322"/>
                </a:lnTo>
                <a:lnTo>
                  <a:pt x="366" y="321"/>
                </a:lnTo>
                <a:lnTo>
                  <a:pt x="366" y="320"/>
                </a:lnTo>
                <a:lnTo>
                  <a:pt x="366" y="318"/>
                </a:lnTo>
                <a:lnTo>
                  <a:pt x="367" y="318"/>
                </a:lnTo>
                <a:lnTo>
                  <a:pt x="369" y="317"/>
                </a:lnTo>
                <a:lnTo>
                  <a:pt x="370" y="317"/>
                </a:lnTo>
                <a:lnTo>
                  <a:pt x="370" y="318"/>
                </a:lnTo>
                <a:lnTo>
                  <a:pt x="371" y="317"/>
                </a:lnTo>
                <a:lnTo>
                  <a:pt x="371" y="318"/>
                </a:lnTo>
                <a:lnTo>
                  <a:pt x="373" y="318"/>
                </a:lnTo>
                <a:lnTo>
                  <a:pt x="373" y="317"/>
                </a:lnTo>
                <a:lnTo>
                  <a:pt x="371" y="317"/>
                </a:lnTo>
                <a:lnTo>
                  <a:pt x="373" y="317"/>
                </a:lnTo>
                <a:lnTo>
                  <a:pt x="374" y="317"/>
                </a:lnTo>
                <a:lnTo>
                  <a:pt x="374" y="316"/>
                </a:lnTo>
                <a:lnTo>
                  <a:pt x="375" y="316"/>
                </a:lnTo>
                <a:lnTo>
                  <a:pt x="377" y="316"/>
                </a:lnTo>
                <a:lnTo>
                  <a:pt x="379" y="316"/>
                </a:lnTo>
                <a:lnTo>
                  <a:pt x="380" y="316"/>
                </a:lnTo>
                <a:lnTo>
                  <a:pt x="382" y="316"/>
                </a:lnTo>
                <a:close/>
                <a:moveTo>
                  <a:pt x="319" y="316"/>
                </a:moveTo>
                <a:lnTo>
                  <a:pt x="318" y="316"/>
                </a:lnTo>
                <a:lnTo>
                  <a:pt x="318" y="314"/>
                </a:lnTo>
                <a:lnTo>
                  <a:pt x="318" y="316"/>
                </a:lnTo>
                <a:lnTo>
                  <a:pt x="319" y="316"/>
                </a:lnTo>
                <a:close/>
                <a:moveTo>
                  <a:pt x="361" y="316"/>
                </a:moveTo>
                <a:lnTo>
                  <a:pt x="361" y="317"/>
                </a:lnTo>
                <a:lnTo>
                  <a:pt x="361" y="318"/>
                </a:lnTo>
                <a:lnTo>
                  <a:pt x="360" y="318"/>
                </a:lnTo>
                <a:lnTo>
                  <a:pt x="358" y="320"/>
                </a:lnTo>
                <a:lnTo>
                  <a:pt x="357" y="320"/>
                </a:lnTo>
                <a:lnTo>
                  <a:pt x="356" y="320"/>
                </a:lnTo>
                <a:lnTo>
                  <a:pt x="354" y="320"/>
                </a:lnTo>
                <a:lnTo>
                  <a:pt x="354" y="318"/>
                </a:lnTo>
                <a:lnTo>
                  <a:pt x="356" y="318"/>
                </a:lnTo>
                <a:lnTo>
                  <a:pt x="356" y="317"/>
                </a:lnTo>
                <a:lnTo>
                  <a:pt x="357" y="317"/>
                </a:lnTo>
                <a:lnTo>
                  <a:pt x="358" y="316"/>
                </a:lnTo>
                <a:lnTo>
                  <a:pt x="360" y="316"/>
                </a:lnTo>
                <a:lnTo>
                  <a:pt x="360" y="314"/>
                </a:lnTo>
                <a:lnTo>
                  <a:pt x="361" y="316"/>
                </a:lnTo>
                <a:close/>
                <a:moveTo>
                  <a:pt x="401" y="313"/>
                </a:moveTo>
                <a:lnTo>
                  <a:pt x="403" y="314"/>
                </a:lnTo>
                <a:lnTo>
                  <a:pt x="401" y="316"/>
                </a:lnTo>
                <a:lnTo>
                  <a:pt x="400" y="314"/>
                </a:lnTo>
                <a:lnTo>
                  <a:pt x="401" y="314"/>
                </a:lnTo>
                <a:lnTo>
                  <a:pt x="401" y="313"/>
                </a:lnTo>
                <a:close/>
                <a:moveTo>
                  <a:pt x="396" y="312"/>
                </a:moveTo>
                <a:lnTo>
                  <a:pt x="396" y="313"/>
                </a:lnTo>
                <a:lnTo>
                  <a:pt x="395" y="314"/>
                </a:lnTo>
                <a:lnTo>
                  <a:pt x="394" y="314"/>
                </a:lnTo>
                <a:lnTo>
                  <a:pt x="392" y="313"/>
                </a:lnTo>
                <a:lnTo>
                  <a:pt x="391" y="313"/>
                </a:lnTo>
                <a:lnTo>
                  <a:pt x="392" y="312"/>
                </a:lnTo>
                <a:lnTo>
                  <a:pt x="394" y="312"/>
                </a:lnTo>
                <a:lnTo>
                  <a:pt x="395" y="312"/>
                </a:lnTo>
                <a:lnTo>
                  <a:pt x="396" y="312"/>
                </a:lnTo>
                <a:close/>
                <a:moveTo>
                  <a:pt x="329" y="313"/>
                </a:moveTo>
                <a:lnTo>
                  <a:pt x="328" y="314"/>
                </a:lnTo>
                <a:lnTo>
                  <a:pt x="328" y="313"/>
                </a:lnTo>
                <a:lnTo>
                  <a:pt x="329" y="312"/>
                </a:lnTo>
                <a:lnTo>
                  <a:pt x="331" y="313"/>
                </a:lnTo>
                <a:lnTo>
                  <a:pt x="329" y="313"/>
                </a:lnTo>
                <a:close/>
                <a:moveTo>
                  <a:pt x="386" y="312"/>
                </a:moveTo>
                <a:lnTo>
                  <a:pt x="384" y="312"/>
                </a:lnTo>
                <a:lnTo>
                  <a:pt x="384" y="311"/>
                </a:lnTo>
                <a:lnTo>
                  <a:pt x="386" y="311"/>
                </a:lnTo>
                <a:lnTo>
                  <a:pt x="386" y="312"/>
                </a:lnTo>
                <a:close/>
                <a:moveTo>
                  <a:pt x="409" y="311"/>
                </a:moveTo>
                <a:lnTo>
                  <a:pt x="408" y="312"/>
                </a:lnTo>
                <a:lnTo>
                  <a:pt x="408" y="311"/>
                </a:lnTo>
                <a:lnTo>
                  <a:pt x="408" y="309"/>
                </a:lnTo>
                <a:lnTo>
                  <a:pt x="409" y="311"/>
                </a:lnTo>
                <a:close/>
                <a:moveTo>
                  <a:pt x="331" y="309"/>
                </a:moveTo>
                <a:lnTo>
                  <a:pt x="332" y="309"/>
                </a:lnTo>
                <a:lnTo>
                  <a:pt x="332" y="311"/>
                </a:lnTo>
                <a:lnTo>
                  <a:pt x="331" y="311"/>
                </a:lnTo>
                <a:lnTo>
                  <a:pt x="331" y="309"/>
                </a:lnTo>
                <a:close/>
                <a:moveTo>
                  <a:pt x="394" y="308"/>
                </a:moveTo>
                <a:lnTo>
                  <a:pt x="392" y="308"/>
                </a:lnTo>
                <a:lnTo>
                  <a:pt x="394" y="308"/>
                </a:lnTo>
                <a:close/>
                <a:moveTo>
                  <a:pt x="433" y="308"/>
                </a:moveTo>
                <a:lnTo>
                  <a:pt x="433" y="309"/>
                </a:lnTo>
                <a:lnTo>
                  <a:pt x="432" y="309"/>
                </a:lnTo>
                <a:lnTo>
                  <a:pt x="430" y="308"/>
                </a:lnTo>
                <a:lnTo>
                  <a:pt x="432" y="308"/>
                </a:lnTo>
                <a:lnTo>
                  <a:pt x="433" y="308"/>
                </a:lnTo>
                <a:close/>
                <a:moveTo>
                  <a:pt x="329" y="308"/>
                </a:moveTo>
                <a:lnTo>
                  <a:pt x="331" y="308"/>
                </a:lnTo>
                <a:lnTo>
                  <a:pt x="329" y="308"/>
                </a:lnTo>
                <a:close/>
                <a:moveTo>
                  <a:pt x="394" y="309"/>
                </a:moveTo>
                <a:lnTo>
                  <a:pt x="392" y="311"/>
                </a:lnTo>
                <a:lnTo>
                  <a:pt x="392" y="309"/>
                </a:lnTo>
                <a:lnTo>
                  <a:pt x="394" y="308"/>
                </a:lnTo>
                <a:lnTo>
                  <a:pt x="395" y="308"/>
                </a:lnTo>
                <a:lnTo>
                  <a:pt x="394" y="308"/>
                </a:lnTo>
                <a:lnTo>
                  <a:pt x="394" y="309"/>
                </a:lnTo>
                <a:close/>
                <a:moveTo>
                  <a:pt x="388" y="308"/>
                </a:moveTo>
                <a:lnTo>
                  <a:pt x="387" y="309"/>
                </a:lnTo>
                <a:lnTo>
                  <a:pt x="387" y="308"/>
                </a:lnTo>
                <a:lnTo>
                  <a:pt x="387" y="307"/>
                </a:lnTo>
                <a:lnTo>
                  <a:pt x="388" y="307"/>
                </a:lnTo>
                <a:lnTo>
                  <a:pt x="388" y="308"/>
                </a:lnTo>
                <a:close/>
                <a:moveTo>
                  <a:pt x="346" y="308"/>
                </a:moveTo>
                <a:lnTo>
                  <a:pt x="346" y="307"/>
                </a:lnTo>
                <a:lnTo>
                  <a:pt x="346" y="308"/>
                </a:lnTo>
                <a:close/>
                <a:moveTo>
                  <a:pt x="329" y="307"/>
                </a:moveTo>
                <a:lnTo>
                  <a:pt x="328" y="307"/>
                </a:lnTo>
                <a:lnTo>
                  <a:pt x="329" y="307"/>
                </a:lnTo>
                <a:close/>
                <a:moveTo>
                  <a:pt x="396" y="308"/>
                </a:moveTo>
                <a:lnTo>
                  <a:pt x="395" y="307"/>
                </a:lnTo>
                <a:lnTo>
                  <a:pt x="396" y="307"/>
                </a:lnTo>
                <a:lnTo>
                  <a:pt x="396" y="308"/>
                </a:lnTo>
                <a:close/>
                <a:moveTo>
                  <a:pt x="399" y="307"/>
                </a:moveTo>
                <a:lnTo>
                  <a:pt x="398" y="307"/>
                </a:lnTo>
                <a:lnTo>
                  <a:pt x="396" y="307"/>
                </a:lnTo>
                <a:lnTo>
                  <a:pt x="398" y="307"/>
                </a:lnTo>
                <a:lnTo>
                  <a:pt x="399" y="307"/>
                </a:lnTo>
                <a:close/>
                <a:moveTo>
                  <a:pt x="331" y="307"/>
                </a:moveTo>
                <a:lnTo>
                  <a:pt x="329" y="307"/>
                </a:lnTo>
                <a:lnTo>
                  <a:pt x="331" y="305"/>
                </a:lnTo>
                <a:lnTo>
                  <a:pt x="331" y="307"/>
                </a:lnTo>
                <a:close/>
                <a:moveTo>
                  <a:pt x="422" y="304"/>
                </a:moveTo>
                <a:lnTo>
                  <a:pt x="422" y="305"/>
                </a:lnTo>
                <a:lnTo>
                  <a:pt x="424" y="305"/>
                </a:lnTo>
                <a:lnTo>
                  <a:pt x="424" y="307"/>
                </a:lnTo>
                <a:lnTo>
                  <a:pt x="425" y="307"/>
                </a:lnTo>
                <a:lnTo>
                  <a:pt x="428" y="307"/>
                </a:lnTo>
                <a:lnTo>
                  <a:pt x="428" y="308"/>
                </a:lnTo>
                <a:lnTo>
                  <a:pt x="429" y="308"/>
                </a:lnTo>
                <a:lnTo>
                  <a:pt x="428" y="308"/>
                </a:lnTo>
                <a:lnTo>
                  <a:pt x="426" y="308"/>
                </a:lnTo>
                <a:lnTo>
                  <a:pt x="425" y="308"/>
                </a:lnTo>
                <a:lnTo>
                  <a:pt x="425" y="307"/>
                </a:lnTo>
                <a:lnTo>
                  <a:pt x="422" y="305"/>
                </a:lnTo>
                <a:lnTo>
                  <a:pt x="421" y="305"/>
                </a:lnTo>
                <a:lnTo>
                  <a:pt x="421" y="304"/>
                </a:lnTo>
                <a:lnTo>
                  <a:pt x="422" y="304"/>
                </a:lnTo>
                <a:close/>
                <a:moveTo>
                  <a:pt x="301" y="308"/>
                </a:moveTo>
                <a:lnTo>
                  <a:pt x="301" y="307"/>
                </a:lnTo>
                <a:lnTo>
                  <a:pt x="301" y="305"/>
                </a:lnTo>
                <a:lnTo>
                  <a:pt x="301" y="304"/>
                </a:lnTo>
                <a:lnTo>
                  <a:pt x="302" y="304"/>
                </a:lnTo>
                <a:lnTo>
                  <a:pt x="302" y="307"/>
                </a:lnTo>
                <a:lnTo>
                  <a:pt x="301" y="307"/>
                </a:lnTo>
                <a:lnTo>
                  <a:pt x="301" y="308"/>
                </a:lnTo>
                <a:close/>
                <a:moveTo>
                  <a:pt x="294" y="301"/>
                </a:moveTo>
                <a:lnTo>
                  <a:pt x="293" y="301"/>
                </a:lnTo>
                <a:lnTo>
                  <a:pt x="294" y="301"/>
                </a:lnTo>
                <a:close/>
                <a:moveTo>
                  <a:pt x="299" y="301"/>
                </a:moveTo>
                <a:lnTo>
                  <a:pt x="298" y="301"/>
                </a:lnTo>
                <a:lnTo>
                  <a:pt x="298" y="300"/>
                </a:lnTo>
                <a:lnTo>
                  <a:pt x="299" y="300"/>
                </a:lnTo>
                <a:lnTo>
                  <a:pt x="299" y="301"/>
                </a:lnTo>
                <a:close/>
                <a:moveTo>
                  <a:pt x="360" y="300"/>
                </a:moveTo>
                <a:lnTo>
                  <a:pt x="358" y="300"/>
                </a:lnTo>
                <a:lnTo>
                  <a:pt x="360" y="300"/>
                </a:lnTo>
                <a:close/>
                <a:moveTo>
                  <a:pt x="299" y="300"/>
                </a:moveTo>
                <a:lnTo>
                  <a:pt x="298" y="300"/>
                </a:lnTo>
                <a:lnTo>
                  <a:pt x="299" y="299"/>
                </a:lnTo>
                <a:lnTo>
                  <a:pt x="299" y="300"/>
                </a:lnTo>
                <a:close/>
                <a:moveTo>
                  <a:pt x="298" y="297"/>
                </a:moveTo>
                <a:lnTo>
                  <a:pt x="299" y="297"/>
                </a:lnTo>
                <a:lnTo>
                  <a:pt x="299" y="299"/>
                </a:lnTo>
                <a:lnTo>
                  <a:pt x="298" y="299"/>
                </a:lnTo>
                <a:lnTo>
                  <a:pt x="298" y="297"/>
                </a:lnTo>
                <a:close/>
                <a:moveTo>
                  <a:pt x="361" y="299"/>
                </a:moveTo>
                <a:lnTo>
                  <a:pt x="360" y="297"/>
                </a:lnTo>
                <a:lnTo>
                  <a:pt x="361" y="297"/>
                </a:lnTo>
                <a:lnTo>
                  <a:pt x="361" y="299"/>
                </a:lnTo>
                <a:close/>
                <a:moveTo>
                  <a:pt x="337" y="297"/>
                </a:moveTo>
                <a:lnTo>
                  <a:pt x="337" y="299"/>
                </a:lnTo>
                <a:lnTo>
                  <a:pt x="337" y="300"/>
                </a:lnTo>
                <a:lnTo>
                  <a:pt x="337" y="301"/>
                </a:lnTo>
                <a:lnTo>
                  <a:pt x="336" y="303"/>
                </a:lnTo>
                <a:lnTo>
                  <a:pt x="335" y="304"/>
                </a:lnTo>
                <a:lnTo>
                  <a:pt x="335" y="305"/>
                </a:lnTo>
                <a:lnTo>
                  <a:pt x="335" y="307"/>
                </a:lnTo>
                <a:lnTo>
                  <a:pt x="333" y="308"/>
                </a:lnTo>
                <a:lnTo>
                  <a:pt x="332" y="309"/>
                </a:lnTo>
                <a:lnTo>
                  <a:pt x="332" y="308"/>
                </a:lnTo>
                <a:lnTo>
                  <a:pt x="332" y="307"/>
                </a:lnTo>
                <a:lnTo>
                  <a:pt x="332" y="305"/>
                </a:lnTo>
                <a:lnTo>
                  <a:pt x="329" y="305"/>
                </a:lnTo>
                <a:lnTo>
                  <a:pt x="328" y="305"/>
                </a:lnTo>
                <a:lnTo>
                  <a:pt x="327" y="307"/>
                </a:lnTo>
                <a:lnTo>
                  <a:pt x="327" y="308"/>
                </a:lnTo>
                <a:lnTo>
                  <a:pt x="326" y="308"/>
                </a:lnTo>
                <a:lnTo>
                  <a:pt x="326" y="307"/>
                </a:lnTo>
                <a:lnTo>
                  <a:pt x="327" y="307"/>
                </a:lnTo>
                <a:lnTo>
                  <a:pt x="327" y="305"/>
                </a:lnTo>
                <a:lnTo>
                  <a:pt x="327" y="304"/>
                </a:lnTo>
                <a:lnTo>
                  <a:pt x="328" y="304"/>
                </a:lnTo>
                <a:lnTo>
                  <a:pt x="329" y="304"/>
                </a:lnTo>
                <a:lnTo>
                  <a:pt x="331" y="304"/>
                </a:lnTo>
                <a:lnTo>
                  <a:pt x="329" y="303"/>
                </a:lnTo>
                <a:lnTo>
                  <a:pt x="332" y="301"/>
                </a:lnTo>
                <a:lnTo>
                  <a:pt x="333" y="301"/>
                </a:lnTo>
                <a:lnTo>
                  <a:pt x="332" y="300"/>
                </a:lnTo>
                <a:lnTo>
                  <a:pt x="331" y="300"/>
                </a:lnTo>
                <a:lnTo>
                  <a:pt x="332" y="300"/>
                </a:lnTo>
                <a:lnTo>
                  <a:pt x="332" y="299"/>
                </a:lnTo>
                <a:lnTo>
                  <a:pt x="333" y="299"/>
                </a:lnTo>
                <a:lnTo>
                  <a:pt x="333" y="297"/>
                </a:lnTo>
                <a:lnTo>
                  <a:pt x="335" y="297"/>
                </a:lnTo>
                <a:lnTo>
                  <a:pt x="335" y="299"/>
                </a:lnTo>
                <a:lnTo>
                  <a:pt x="335" y="297"/>
                </a:lnTo>
                <a:lnTo>
                  <a:pt x="336" y="297"/>
                </a:lnTo>
                <a:lnTo>
                  <a:pt x="337" y="297"/>
                </a:lnTo>
                <a:close/>
                <a:moveTo>
                  <a:pt x="426" y="292"/>
                </a:moveTo>
                <a:lnTo>
                  <a:pt x="425" y="292"/>
                </a:lnTo>
                <a:lnTo>
                  <a:pt x="426" y="292"/>
                </a:lnTo>
                <a:close/>
                <a:moveTo>
                  <a:pt x="327" y="291"/>
                </a:moveTo>
                <a:lnTo>
                  <a:pt x="327" y="292"/>
                </a:lnTo>
                <a:lnTo>
                  <a:pt x="326" y="292"/>
                </a:lnTo>
                <a:lnTo>
                  <a:pt x="326" y="294"/>
                </a:lnTo>
                <a:lnTo>
                  <a:pt x="326" y="295"/>
                </a:lnTo>
                <a:lnTo>
                  <a:pt x="324" y="295"/>
                </a:lnTo>
                <a:lnTo>
                  <a:pt x="324" y="296"/>
                </a:lnTo>
                <a:lnTo>
                  <a:pt x="323" y="297"/>
                </a:lnTo>
                <a:lnTo>
                  <a:pt x="322" y="297"/>
                </a:lnTo>
                <a:lnTo>
                  <a:pt x="320" y="297"/>
                </a:lnTo>
                <a:lnTo>
                  <a:pt x="320" y="299"/>
                </a:lnTo>
                <a:lnTo>
                  <a:pt x="319" y="300"/>
                </a:lnTo>
                <a:lnTo>
                  <a:pt x="318" y="300"/>
                </a:lnTo>
                <a:lnTo>
                  <a:pt x="318" y="301"/>
                </a:lnTo>
                <a:lnTo>
                  <a:pt x="319" y="300"/>
                </a:lnTo>
                <a:lnTo>
                  <a:pt x="319" y="301"/>
                </a:lnTo>
                <a:lnTo>
                  <a:pt x="318" y="303"/>
                </a:lnTo>
                <a:lnTo>
                  <a:pt x="318" y="304"/>
                </a:lnTo>
                <a:lnTo>
                  <a:pt x="316" y="304"/>
                </a:lnTo>
                <a:lnTo>
                  <a:pt x="316" y="305"/>
                </a:lnTo>
                <a:lnTo>
                  <a:pt x="315" y="305"/>
                </a:lnTo>
                <a:lnTo>
                  <a:pt x="314" y="305"/>
                </a:lnTo>
                <a:lnTo>
                  <a:pt x="314" y="304"/>
                </a:lnTo>
                <a:lnTo>
                  <a:pt x="314" y="303"/>
                </a:lnTo>
                <a:lnTo>
                  <a:pt x="312" y="301"/>
                </a:lnTo>
                <a:lnTo>
                  <a:pt x="311" y="301"/>
                </a:lnTo>
                <a:lnTo>
                  <a:pt x="312" y="301"/>
                </a:lnTo>
                <a:lnTo>
                  <a:pt x="314" y="303"/>
                </a:lnTo>
                <a:lnTo>
                  <a:pt x="314" y="304"/>
                </a:lnTo>
                <a:lnTo>
                  <a:pt x="312" y="305"/>
                </a:lnTo>
                <a:lnTo>
                  <a:pt x="311" y="305"/>
                </a:lnTo>
                <a:lnTo>
                  <a:pt x="310" y="307"/>
                </a:lnTo>
                <a:lnTo>
                  <a:pt x="308" y="308"/>
                </a:lnTo>
                <a:lnTo>
                  <a:pt x="307" y="307"/>
                </a:lnTo>
                <a:lnTo>
                  <a:pt x="306" y="307"/>
                </a:lnTo>
                <a:lnTo>
                  <a:pt x="305" y="305"/>
                </a:lnTo>
                <a:lnTo>
                  <a:pt x="306" y="305"/>
                </a:lnTo>
                <a:lnTo>
                  <a:pt x="306" y="304"/>
                </a:lnTo>
                <a:lnTo>
                  <a:pt x="307" y="303"/>
                </a:lnTo>
                <a:lnTo>
                  <a:pt x="306" y="303"/>
                </a:lnTo>
                <a:lnTo>
                  <a:pt x="306" y="301"/>
                </a:lnTo>
                <a:lnTo>
                  <a:pt x="306" y="303"/>
                </a:lnTo>
                <a:lnTo>
                  <a:pt x="305" y="303"/>
                </a:lnTo>
                <a:lnTo>
                  <a:pt x="303" y="303"/>
                </a:lnTo>
                <a:lnTo>
                  <a:pt x="303" y="301"/>
                </a:lnTo>
                <a:lnTo>
                  <a:pt x="303" y="300"/>
                </a:lnTo>
                <a:lnTo>
                  <a:pt x="303" y="299"/>
                </a:lnTo>
                <a:lnTo>
                  <a:pt x="305" y="299"/>
                </a:lnTo>
                <a:lnTo>
                  <a:pt x="305" y="297"/>
                </a:lnTo>
                <a:lnTo>
                  <a:pt x="305" y="296"/>
                </a:lnTo>
                <a:lnTo>
                  <a:pt x="306" y="296"/>
                </a:lnTo>
                <a:lnTo>
                  <a:pt x="306" y="295"/>
                </a:lnTo>
                <a:lnTo>
                  <a:pt x="306" y="294"/>
                </a:lnTo>
                <a:lnTo>
                  <a:pt x="307" y="292"/>
                </a:lnTo>
                <a:lnTo>
                  <a:pt x="308" y="292"/>
                </a:lnTo>
                <a:lnTo>
                  <a:pt x="310" y="291"/>
                </a:lnTo>
                <a:lnTo>
                  <a:pt x="311" y="291"/>
                </a:lnTo>
                <a:lnTo>
                  <a:pt x="311" y="290"/>
                </a:lnTo>
                <a:lnTo>
                  <a:pt x="312" y="290"/>
                </a:lnTo>
                <a:lnTo>
                  <a:pt x="314" y="288"/>
                </a:lnTo>
                <a:lnTo>
                  <a:pt x="315" y="288"/>
                </a:lnTo>
                <a:lnTo>
                  <a:pt x="316" y="288"/>
                </a:lnTo>
                <a:lnTo>
                  <a:pt x="316" y="287"/>
                </a:lnTo>
                <a:lnTo>
                  <a:pt x="318" y="287"/>
                </a:lnTo>
                <a:lnTo>
                  <a:pt x="319" y="287"/>
                </a:lnTo>
                <a:lnTo>
                  <a:pt x="319" y="288"/>
                </a:lnTo>
                <a:lnTo>
                  <a:pt x="319" y="290"/>
                </a:lnTo>
                <a:lnTo>
                  <a:pt x="320" y="291"/>
                </a:lnTo>
                <a:lnTo>
                  <a:pt x="322" y="291"/>
                </a:lnTo>
                <a:lnTo>
                  <a:pt x="323" y="291"/>
                </a:lnTo>
                <a:lnTo>
                  <a:pt x="324" y="292"/>
                </a:lnTo>
                <a:lnTo>
                  <a:pt x="326" y="291"/>
                </a:lnTo>
                <a:lnTo>
                  <a:pt x="327" y="290"/>
                </a:lnTo>
                <a:lnTo>
                  <a:pt x="328" y="290"/>
                </a:lnTo>
                <a:lnTo>
                  <a:pt x="328" y="288"/>
                </a:lnTo>
                <a:lnTo>
                  <a:pt x="329" y="288"/>
                </a:lnTo>
                <a:lnTo>
                  <a:pt x="329" y="287"/>
                </a:lnTo>
                <a:lnTo>
                  <a:pt x="331" y="287"/>
                </a:lnTo>
                <a:lnTo>
                  <a:pt x="331" y="288"/>
                </a:lnTo>
                <a:lnTo>
                  <a:pt x="329" y="290"/>
                </a:lnTo>
                <a:lnTo>
                  <a:pt x="328" y="291"/>
                </a:lnTo>
                <a:lnTo>
                  <a:pt x="327" y="291"/>
                </a:lnTo>
                <a:close/>
                <a:moveTo>
                  <a:pt x="124" y="400"/>
                </a:moveTo>
                <a:lnTo>
                  <a:pt x="123" y="400"/>
                </a:lnTo>
                <a:lnTo>
                  <a:pt x="124" y="400"/>
                </a:lnTo>
                <a:lnTo>
                  <a:pt x="124" y="401"/>
                </a:lnTo>
                <a:lnTo>
                  <a:pt x="124" y="402"/>
                </a:lnTo>
                <a:lnTo>
                  <a:pt x="125" y="402"/>
                </a:lnTo>
                <a:lnTo>
                  <a:pt x="125" y="404"/>
                </a:lnTo>
                <a:lnTo>
                  <a:pt x="125" y="405"/>
                </a:lnTo>
                <a:lnTo>
                  <a:pt x="125" y="406"/>
                </a:lnTo>
                <a:lnTo>
                  <a:pt x="125" y="407"/>
                </a:lnTo>
                <a:lnTo>
                  <a:pt x="124" y="407"/>
                </a:lnTo>
                <a:lnTo>
                  <a:pt x="124" y="409"/>
                </a:lnTo>
                <a:lnTo>
                  <a:pt x="125" y="409"/>
                </a:lnTo>
                <a:lnTo>
                  <a:pt x="127" y="409"/>
                </a:lnTo>
                <a:lnTo>
                  <a:pt x="127" y="410"/>
                </a:lnTo>
                <a:lnTo>
                  <a:pt x="127" y="411"/>
                </a:lnTo>
                <a:lnTo>
                  <a:pt x="127" y="413"/>
                </a:lnTo>
                <a:lnTo>
                  <a:pt x="127" y="414"/>
                </a:lnTo>
                <a:lnTo>
                  <a:pt x="125" y="415"/>
                </a:lnTo>
                <a:lnTo>
                  <a:pt x="125" y="417"/>
                </a:lnTo>
                <a:lnTo>
                  <a:pt x="127" y="417"/>
                </a:lnTo>
                <a:lnTo>
                  <a:pt x="127" y="418"/>
                </a:lnTo>
                <a:lnTo>
                  <a:pt x="128" y="419"/>
                </a:lnTo>
                <a:lnTo>
                  <a:pt x="128" y="421"/>
                </a:lnTo>
                <a:lnTo>
                  <a:pt x="128" y="424"/>
                </a:lnTo>
                <a:lnTo>
                  <a:pt x="128" y="426"/>
                </a:lnTo>
                <a:lnTo>
                  <a:pt x="128" y="427"/>
                </a:lnTo>
                <a:lnTo>
                  <a:pt x="129" y="427"/>
                </a:lnTo>
                <a:lnTo>
                  <a:pt x="129" y="428"/>
                </a:lnTo>
                <a:lnTo>
                  <a:pt x="129" y="430"/>
                </a:lnTo>
                <a:lnTo>
                  <a:pt x="129" y="431"/>
                </a:lnTo>
                <a:lnTo>
                  <a:pt x="128" y="432"/>
                </a:lnTo>
                <a:lnTo>
                  <a:pt x="128" y="434"/>
                </a:lnTo>
                <a:lnTo>
                  <a:pt x="128" y="435"/>
                </a:lnTo>
                <a:lnTo>
                  <a:pt x="128" y="436"/>
                </a:lnTo>
                <a:lnTo>
                  <a:pt x="127" y="436"/>
                </a:lnTo>
                <a:lnTo>
                  <a:pt x="127" y="439"/>
                </a:lnTo>
                <a:lnTo>
                  <a:pt x="127" y="443"/>
                </a:lnTo>
                <a:lnTo>
                  <a:pt x="125" y="443"/>
                </a:lnTo>
                <a:lnTo>
                  <a:pt x="124" y="443"/>
                </a:lnTo>
                <a:lnTo>
                  <a:pt x="123" y="443"/>
                </a:lnTo>
                <a:lnTo>
                  <a:pt x="123" y="441"/>
                </a:lnTo>
                <a:lnTo>
                  <a:pt x="121" y="441"/>
                </a:lnTo>
                <a:lnTo>
                  <a:pt x="120" y="441"/>
                </a:lnTo>
                <a:lnTo>
                  <a:pt x="120" y="443"/>
                </a:lnTo>
                <a:lnTo>
                  <a:pt x="119" y="443"/>
                </a:lnTo>
                <a:lnTo>
                  <a:pt x="119" y="444"/>
                </a:lnTo>
                <a:lnTo>
                  <a:pt x="119" y="445"/>
                </a:lnTo>
                <a:lnTo>
                  <a:pt x="117" y="447"/>
                </a:lnTo>
                <a:lnTo>
                  <a:pt x="116" y="447"/>
                </a:lnTo>
                <a:lnTo>
                  <a:pt x="116" y="448"/>
                </a:lnTo>
                <a:lnTo>
                  <a:pt x="117" y="448"/>
                </a:lnTo>
                <a:lnTo>
                  <a:pt x="116" y="448"/>
                </a:lnTo>
                <a:lnTo>
                  <a:pt x="117" y="449"/>
                </a:lnTo>
                <a:lnTo>
                  <a:pt x="119" y="449"/>
                </a:lnTo>
                <a:lnTo>
                  <a:pt x="119" y="451"/>
                </a:lnTo>
                <a:lnTo>
                  <a:pt x="120" y="452"/>
                </a:lnTo>
                <a:lnTo>
                  <a:pt x="120" y="453"/>
                </a:lnTo>
                <a:lnTo>
                  <a:pt x="120" y="455"/>
                </a:lnTo>
                <a:lnTo>
                  <a:pt x="121" y="455"/>
                </a:lnTo>
                <a:lnTo>
                  <a:pt x="123" y="455"/>
                </a:lnTo>
                <a:lnTo>
                  <a:pt x="123" y="456"/>
                </a:lnTo>
                <a:lnTo>
                  <a:pt x="124" y="456"/>
                </a:lnTo>
                <a:lnTo>
                  <a:pt x="125" y="455"/>
                </a:lnTo>
                <a:lnTo>
                  <a:pt x="127" y="455"/>
                </a:lnTo>
                <a:lnTo>
                  <a:pt x="128" y="455"/>
                </a:lnTo>
                <a:lnTo>
                  <a:pt x="128" y="456"/>
                </a:lnTo>
                <a:lnTo>
                  <a:pt x="128" y="457"/>
                </a:lnTo>
                <a:lnTo>
                  <a:pt x="129" y="458"/>
                </a:lnTo>
                <a:lnTo>
                  <a:pt x="129" y="460"/>
                </a:lnTo>
                <a:lnTo>
                  <a:pt x="130" y="460"/>
                </a:lnTo>
                <a:lnTo>
                  <a:pt x="129" y="461"/>
                </a:lnTo>
                <a:lnTo>
                  <a:pt x="129" y="462"/>
                </a:lnTo>
                <a:lnTo>
                  <a:pt x="128" y="464"/>
                </a:lnTo>
                <a:lnTo>
                  <a:pt x="128" y="462"/>
                </a:lnTo>
                <a:lnTo>
                  <a:pt x="127" y="462"/>
                </a:lnTo>
                <a:lnTo>
                  <a:pt x="127" y="464"/>
                </a:lnTo>
                <a:lnTo>
                  <a:pt x="127" y="462"/>
                </a:lnTo>
                <a:lnTo>
                  <a:pt x="127" y="461"/>
                </a:lnTo>
                <a:lnTo>
                  <a:pt x="127" y="460"/>
                </a:lnTo>
                <a:lnTo>
                  <a:pt x="128" y="460"/>
                </a:lnTo>
                <a:lnTo>
                  <a:pt x="127" y="460"/>
                </a:lnTo>
                <a:lnTo>
                  <a:pt x="125" y="457"/>
                </a:lnTo>
                <a:lnTo>
                  <a:pt x="124" y="457"/>
                </a:lnTo>
                <a:lnTo>
                  <a:pt x="124" y="458"/>
                </a:lnTo>
                <a:lnTo>
                  <a:pt x="123" y="458"/>
                </a:lnTo>
                <a:lnTo>
                  <a:pt x="123" y="460"/>
                </a:lnTo>
                <a:lnTo>
                  <a:pt x="121" y="460"/>
                </a:lnTo>
                <a:lnTo>
                  <a:pt x="121" y="462"/>
                </a:lnTo>
                <a:lnTo>
                  <a:pt x="121" y="464"/>
                </a:lnTo>
                <a:lnTo>
                  <a:pt x="120" y="465"/>
                </a:lnTo>
                <a:lnTo>
                  <a:pt x="120" y="466"/>
                </a:lnTo>
                <a:lnTo>
                  <a:pt x="119" y="466"/>
                </a:lnTo>
                <a:lnTo>
                  <a:pt x="120" y="466"/>
                </a:lnTo>
                <a:lnTo>
                  <a:pt x="120" y="465"/>
                </a:lnTo>
                <a:lnTo>
                  <a:pt x="121" y="465"/>
                </a:lnTo>
                <a:lnTo>
                  <a:pt x="121" y="466"/>
                </a:lnTo>
                <a:lnTo>
                  <a:pt x="123" y="466"/>
                </a:lnTo>
                <a:lnTo>
                  <a:pt x="124" y="466"/>
                </a:lnTo>
                <a:lnTo>
                  <a:pt x="125" y="466"/>
                </a:lnTo>
                <a:lnTo>
                  <a:pt x="127" y="466"/>
                </a:lnTo>
                <a:lnTo>
                  <a:pt x="128" y="466"/>
                </a:lnTo>
                <a:lnTo>
                  <a:pt x="128" y="468"/>
                </a:lnTo>
                <a:lnTo>
                  <a:pt x="129" y="469"/>
                </a:lnTo>
                <a:lnTo>
                  <a:pt x="129" y="470"/>
                </a:lnTo>
                <a:lnTo>
                  <a:pt x="130" y="470"/>
                </a:lnTo>
                <a:lnTo>
                  <a:pt x="132" y="472"/>
                </a:lnTo>
                <a:lnTo>
                  <a:pt x="133" y="473"/>
                </a:lnTo>
                <a:lnTo>
                  <a:pt x="133" y="474"/>
                </a:lnTo>
                <a:lnTo>
                  <a:pt x="133" y="476"/>
                </a:lnTo>
                <a:lnTo>
                  <a:pt x="133" y="477"/>
                </a:lnTo>
                <a:lnTo>
                  <a:pt x="134" y="477"/>
                </a:lnTo>
                <a:lnTo>
                  <a:pt x="134" y="478"/>
                </a:lnTo>
                <a:lnTo>
                  <a:pt x="134" y="481"/>
                </a:lnTo>
                <a:lnTo>
                  <a:pt x="136" y="482"/>
                </a:lnTo>
                <a:lnTo>
                  <a:pt x="137" y="483"/>
                </a:lnTo>
                <a:lnTo>
                  <a:pt x="138" y="483"/>
                </a:lnTo>
                <a:lnTo>
                  <a:pt x="140" y="483"/>
                </a:lnTo>
                <a:lnTo>
                  <a:pt x="141" y="485"/>
                </a:lnTo>
                <a:lnTo>
                  <a:pt x="142" y="485"/>
                </a:lnTo>
                <a:lnTo>
                  <a:pt x="144" y="485"/>
                </a:lnTo>
                <a:lnTo>
                  <a:pt x="145" y="485"/>
                </a:lnTo>
                <a:lnTo>
                  <a:pt x="145" y="486"/>
                </a:lnTo>
                <a:lnTo>
                  <a:pt x="146" y="487"/>
                </a:lnTo>
                <a:lnTo>
                  <a:pt x="147" y="489"/>
                </a:lnTo>
                <a:lnTo>
                  <a:pt x="147" y="490"/>
                </a:lnTo>
                <a:lnTo>
                  <a:pt x="146" y="490"/>
                </a:lnTo>
                <a:lnTo>
                  <a:pt x="146" y="491"/>
                </a:lnTo>
                <a:lnTo>
                  <a:pt x="146" y="493"/>
                </a:lnTo>
                <a:lnTo>
                  <a:pt x="146" y="494"/>
                </a:lnTo>
                <a:lnTo>
                  <a:pt x="147" y="495"/>
                </a:lnTo>
                <a:lnTo>
                  <a:pt x="147" y="496"/>
                </a:lnTo>
                <a:lnTo>
                  <a:pt x="149" y="498"/>
                </a:lnTo>
                <a:lnTo>
                  <a:pt x="149" y="499"/>
                </a:lnTo>
                <a:lnTo>
                  <a:pt x="150" y="500"/>
                </a:lnTo>
                <a:lnTo>
                  <a:pt x="151" y="500"/>
                </a:lnTo>
                <a:lnTo>
                  <a:pt x="151" y="502"/>
                </a:lnTo>
                <a:lnTo>
                  <a:pt x="151" y="503"/>
                </a:lnTo>
                <a:lnTo>
                  <a:pt x="151" y="504"/>
                </a:lnTo>
                <a:lnTo>
                  <a:pt x="153" y="504"/>
                </a:lnTo>
                <a:lnTo>
                  <a:pt x="153" y="506"/>
                </a:lnTo>
                <a:lnTo>
                  <a:pt x="154" y="507"/>
                </a:lnTo>
                <a:lnTo>
                  <a:pt x="155" y="507"/>
                </a:lnTo>
                <a:lnTo>
                  <a:pt x="157" y="508"/>
                </a:lnTo>
                <a:lnTo>
                  <a:pt x="158" y="508"/>
                </a:lnTo>
                <a:lnTo>
                  <a:pt x="159" y="510"/>
                </a:lnTo>
                <a:lnTo>
                  <a:pt x="161" y="510"/>
                </a:lnTo>
                <a:lnTo>
                  <a:pt x="161" y="511"/>
                </a:lnTo>
                <a:lnTo>
                  <a:pt x="162" y="511"/>
                </a:lnTo>
                <a:lnTo>
                  <a:pt x="162" y="512"/>
                </a:lnTo>
                <a:lnTo>
                  <a:pt x="163" y="513"/>
                </a:lnTo>
                <a:lnTo>
                  <a:pt x="163" y="515"/>
                </a:lnTo>
                <a:lnTo>
                  <a:pt x="163" y="516"/>
                </a:lnTo>
                <a:lnTo>
                  <a:pt x="163" y="517"/>
                </a:lnTo>
                <a:lnTo>
                  <a:pt x="164" y="519"/>
                </a:lnTo>
                <a:lnTo>
                  <a:pt x="163" y="520"/>
                </a:lnTo>
                <a:lnTo>
                  <a:pt x="163" y="521"/>
                </a:lnTo>
                <a:lnTo>
                  <a:pt x="163" y="523"/>
                </a:lnTo>
                <a:lnTo>
                  <a:pt x="163" y="524"/>
                </a:lnTo>
                <a:lnTo>
                  <a:pt x="163" y="525"/>
                </a:lnTo>
                <a:lnTo>
                  <a:pt x="163" y="527"/>
                </a:lnTo>
                <a:lnTo>
                  <a:pt x="162" y="527"/>
                </a:lnTo>
                <a:lnTo>
                  <a:pt x="162" y="528"/>
                </a:lnTo>
                <a:lnTo>
                  <a:pt x="162" y="529"/>
                </a:lnTo>
                <a:lnTo>
                  <a:pt x="161" y="529"/>
                </a:lnTo>
                <a:lnTo>
                  <a:pt x="161" y="532"/>
                </a:lnTo>
                <a:lnTo>
                  <a:pt x="161" y="536"/>
                </a:lnTo>
                <a:lnTo>
                  <a:pt x="159" y="537"/>
                </a:lnTo>
                <a:lnTo>
                  <a:pt x="159" y="538"/>
                </a:lnTo>
                <a:lnTo>
                  <a:pt x="158" y="540"/>
                </a:lnTo>
                <a:lnTo>
                  <a:pt x="158" y="541"/>
                </a:lnTo>
                <a:lnTo>
                  <a:pt x="158" y="542"/>
                </a:lnTo>
                <a:lnTo>
                  <a:pt x="158" y="544"/>
                </a:lnTo>
                <a:lnTo>
                  <a:pt x="158" y="545"/>
                </a:lnTo>
                <a:lnTo>
                  <a:pt x="157" y="545"/>
                </a:lnTo>
                <a:lnTo>
                  <a:pt x="155" y="548"/>
                </a:lnTo>
                <a:lnTo>
                  <a:pt x="154" y="549"/>
                </a:lnTo>
                <a:lnTo>
                  <a:pt x="153" y="549"/>
                </a:lnTo>
                <a:lnTo>
                  <a:pt x="150" y="551"/>
                </a:lnTo>
                <a:lnTo>
                  <a:pt x="150" y="553"/>
                </a:lnTo>
                <a:lnTo>
                  <a:pt x="149" y="553"/>
                </a:lnTo>
                <a:lnTo>
                  <a:pt x="149" y="554"/>
                </a:lnTo>
                <a:lnTo>
                  <a:pt x="147" y="555"/>
                </a:lnTo>
                <a:lnTo>
                  <a:pt x="147" y="557"/>
                </a:lnTo>
                <a:lnTo>
                  <a:pt x="147" y="558"/>
                </a:lnTo>
                <a:lnTo>
                  <a:pt x="146" y="559"/>
                </a:lnTo>
                <a:lnTo>
                  <a:pt x="145" y="559"/>
                </a:lnTo>
                <a:lnTo>
                  <a:pt x="145" y="561"/>
                </a:lnTo>
                <a:lnTo>
                  <a:pt x="144" y="562"/>
                </a:lnTo>
                <a:lnTo>
                  <a:pt x="142" y="563"/>
                </a:lnTo>
                <a:lnTo>
                  <a:pt x="141" y="563"/>
                </a:lnTo>
                <a:lnTo>
                  <a:pt x="141" y="565"/>
                </a:lnTo>
                <a:lnTo>
                  <a:pt x="141" y="566"/>
                </a:lnTo>
                <a:lnTo>
                  <a:pt x="141" y="567"/>
                </a:lnTo>
                <a:lnTo>
                  <a:pt x="140" y="568"/>
                </a:lnTo>
                <a:lnTo>
                  <a:pt x="140" y="570"/>
                </a:lnTo>
                <a:lnTo>
                  <a:pt x="138" y="570"/>
                </a:lnTo>
                <a:lnTo>
                  <a:pt x="137" y="570"/>
                </a:lnTo>
                <a:lnTo>
                  <a:pt x="136" y="570"/>
                </a:lnTo>
                <a:lnTo>
                  <a:pt x="134" y="570"/>
                </a:lnTo>
                <a:lnTo>
                  <a:pt x="133" y="570"/>
                </a:lnTo>
                <a:lnTo>
                  <a:pt x="133" y="571"/>
                </a:lnTo>
                <a:lnTo>
                  <a:pt x="133" y="572"/>
                </a:lnTo>
                <a:lnTo>
                  <a:pt x="132" y="572"/>
                </a:lnTo>
                <a:lnTo>
                  <a:pt x="130" y="574"/>
                </a:lnTo>
                <a:lnTo>
                  <a:pt x="129" y="574"/>
                </a:lnTo>
                <a:lnTo>
                  <a:pt x="129" y="575"/>
                </a:lnTo>
                <a:lnTo>
                  <a:pt x="128" y="575"/>
                </a:lnTo>
                <a:lnTo>
                  <a:pt x="128" y="576"/>
                </a:lnTo>
                <a:lnTo>
                  <a:pt x="127" y="576"/>
                </a:lnTo>
                <a:lnTo>
                  <a:pt x="128" y="575"/>
                </a:lnTo>
                <a:lnTo>
                  <a:pt x="127" y="575"/>
                </a:lnTo>
                <a:lnTo>
                  <a:pt x="125" y="575"/>
                </a:lnTo>
                <a:lnTo>
                  <a:pt x="125" y="576"/>
                </a:lnTo>
                <a:lnTo>
                  <a:pt x="125" y="578"/>
                </a:lnTo>
                <a:lnTo>
                  <a:pt x="124" y="578"/>
                </a:lnTo>
                <a:lnTo>
                  <a:pt x="123" y="579"/>
                </a:lnTo>
                <a:lnTo>
                  <a:pt x="123" y="580"/>
                </a:lnTo>
                <a:lnTo>
                  <a:pt x="121" y="580"/>
                </a:lnTo>
                <a:lnTo>
                  <a:pt x="121" y="582"/>
                </a:lnTo>
                <a:lnTo>
                  <a:pt x="121" y="580"/>
                </a:lnTo>
                <a:lnTo>
                  <a:pt x="120" y="582"/>
                </a:lnTo>
                <a:lnTo>
                  <a:pt x="120" y="580"/>
                </a:lnTo>
                <a:lnTo>
                  <a:pt x="119" y="579"/>
                </a:lnTo>
                <a:lnTo>
                  <a:pt x="120" y="579"/>
                </a:lnTo>
                <a:lnTo>
                  <a:pt x="121" y="579"/>
                </a:lnTo>
                <a:lnTo>
                  <a:pt x="121" y="578"/>
                </a:lnTo>
                <a:lnTo>
                  <a:pt x="123" y="578"/>
                </a:lnTo>
                <a:lnTo>
                  <a:pt x="121" y="578"/>
                </a:lnTo>
                <a:lnTo>
                  <a:pt x="120" y="578"/>
                </a:lnTo>
                <a:lnTo>
                  <a:pt x="121" y="579"/>
                </a:lnTo>
                <a:lnTo>
                  <a:pt x="120" y="579"/>
                </a:lnTo>
                <a:lnTo>
                  <a:pt x="119" y="579"/>
                </a:lnTo>
                <a:lnTo>
                  <a:pt x="117" y="579"/>
                </a:lnTo>
                <a:lnTo>
                  <a:pt x="116" y="578"/>
                </a:lnTo>
                <a:lnTo>
                  <a:pt x="115" y="578"/>
                </a:lnTo>
                <a:lnTo>
                  <a:pt x="113" y="578"/>
                </a:lnTo>
                <a:lnTo>
                  <a:pt x="113" y="576"/>
                </a:lnTo>
                <a:lnTo>
                  <a:pt x="112" y="576"/>
                </a:lnTo>
                <a:lnTo>
                  <a:pt x="111" y="576"/>
                </a:lnTo>
                <a:lnTo>
                  <a:pt x="110" y="576"/>
                </a:lnTo>
                <a:lnTo>
                  <a:pt x="108" y="576"/>
                </a:lnTo>
                <a:lnTo>
                  <a:pt x="107" y="579"/>
                </a:lnTo>
                <a:lnTo>
                  <a:pt x="106" y="580"/>
                </a:lnTo>
                <a:lnTo>
                  <a:pt x="104" y="580"/>
                </a:lnTo>
                <a:lnTo>
                  <a:pt x="102" y="580"/>
                </a:lnTo>
                <a:lnTo>
                  <a:pt x="99" y="580"/>
                </a:lnTo>
                <a:lnTo>
                  <a:pt x="99" y="582"/>
                </a:lnTo>
                <a:lnTo>
                  <a:pt x="98" y="582"/>
                </a:lnTo>
                <a:lnTo>
                  <a:pt x="96" y="583"/>
                </a:lnTo>
                <a:lnTo>
                  <a:pt x="95" y="583"/>
                </a:lnTo>
                <a:lnTo>
                  <a:pt x="94" y="582"/>
                </a:lnTo>
                <a:lnTo>
                  <a:pt x="92" y="582"/>
                </a:lnTo>
                <a:lnTo>
                  <a:pt x="91" y="580"/>
                </a:lnTo>
                <a:lnTo>
                  <a:pt x="90" y="579"/>
                </a:lnTo>
                <a:lnTo>
                  <a:pt x="89" y="579"/>
                </a:lnTo>
                <a:lnTo>
                  <a:pt x="87" y="578"/>
                </a:lnTo>
                <a:lnTo>
                  <a:pt x="86" y="576"/>
                </a:lnTo>
                <a:lnTo>
                  <a:pt x="85" y="576"/>
                </a:lnTo>
                <a:lnTo>
                  <a:pt x="82" y="575"/>
                </a:lnTo>
                <a:lnTo>
                  <a:pt x="81" y="574"/>
                </a:lnTo>
                <a:lnTo>
                  <a:pt x="79" y="574"/>
                </a:lnTo>
                <a:lnTo>
                  <a:pt x="78" y="574"/>
                </a:lnTo>
                <a:lnTo>
                  <a:pt x="78" y="572"/>
                </a:lnTo>
                <a:lnTo>
                  <a:pt x="77" y="572"/>
                </a:lnTo>
                <a:lnTo>
                  <a:pt x="77" y="571"/>
                </a:lnTo>
                <a:lnTo>
                  <a:pt x="77" y="570"/>
                </a:lnTo>
                <a:lnTo>
                  <a:pt x="77" y="568"/>
                </a:lnTo>
                <a:lnTo>
                  <a:pt x="77" y="567"/>
                </a:lnTo>
                <a:lnTo>
                  <a:pt x="75" y="566"/>
                </a:lnTo>
                <a:lnTo>
                  <a:pt x="75" y="565"/>
                </a:lnTo>
                <a:lnTo>
                  <a:pt x="74" y="565"/>
                </a:lnTo>
                <a:lnTo>
                  <a:pt x="74" y="563"/>
                </a:lnTo>
                <a:lnTo>
                  <a:pt x="74" y="562"/>
                </a:lnTo>
                <a:lnTo>
                  <a:pt x="73" y="562"/>
                </a:lnTo>
                <a:lnTo>
                  <a:pt x="73" y="561"/>
                </a:lnTo>
                <a:lnTo>
                  <a:pt x="72" y="561"/>
                </a:lnTo>
                <a:lnTo>
                  <a:pt x="72" y="559"/>
                </a:lnTo>
                <a:lnTo>
                  <a:pt x="72" y="558"/>
                </a:lnTo>
                <a:lnTo>
                  <a:pt x="72" y="557"/>
                </a:lnTo>
                <a:lnTo>
                  <a:pt x="70" y="555"/>
                </a:lnTo>
                <a:lnTo>
                  <a:pt x="69" y="554"/>
                </a:lnTo>
                <a:lnTo>
                  <a:pt x="69" y="553"/>
                </a:lnTo>
                <a:lnTo>
                  <a:pt x="69" y="551"/>
                </a:lnTo>
                <a:lnTo>
                  <a:pt x="68" y="549"/>
                </a:lnTo>
                <a:lnTo>
                  <a:pt x="68" y="548"/>
                </a:lnTo>
                <a:lnTo>
                  <a:pt x="66" y="546"/>
                </a:lnTo>
                <a:lnTo>
                  <a:pt x="66" y="544"/>
                </a:lnTo>
                <a:lnTo>
                  <a:pt x="66" y="542"/>
                </a:lnTo>
                <a:lnTo>
                  <a:pt x="65" y="541"/>
                </a:lnTo>
                <a:lnTo>
                  <a:pt x="65" y="540"/>
                </a:lnTo>
                <a:lnTo>
                  <a:pt x="65" y="538"/>
                </a:lnTo>
                <a:lnTo>
                  <a:pt x="64" y="537"/>
                </a:lnTo>
                <a:lnTo>
                  <a:pt x="62" y="534"/>
                </a:lnTo>
                <a:lnTo>
                  <a:pt x="62" y="533"/>
                </a:lnTo>
                <a:lnTo>
                  <a:pt x="64" y="532"/>
                </a:lnTo>
                <a:lnTo>
                  <a:pt x="64" y="530"/>
                </a:lnTo>
                <a:lnTo>
                  <a:pt x="64" y="528"/>
                </a:lnTo>
                <a:lnTo>
                  <a:pt x="64" y="527"/>
                </a:lnTo>
                <a:lnTo>
                  <a:pt x="64" y="525"/>
                </a:lnTo>
                <a:lnTo>
                  <a:pt x="64" y="524"/>
                </a:lnTo>
                <a:lnTo>
                  <a:pt x="64" y="523"/>
                </a:lnTo>
                <a:lnTo>
                  <a:pt x="64" y="521"/>
                </a:lnTo>
                <a:lnTo>
                  <a:pt x="64" y="520"/>
                </a:lnTo>
                <a:lnTo>
                  <a:pt x="64" y="519"/>
                </a:lnTo>
                <a:lnTo>
                  <a:pt x="62" y="517"/>
                </a:lnTo>
                <a:lnTo>
                  <a:pt x="61" y="516"/>
                </a:lnTo>
                <a:lnTo>
                  <a:pt x="60" y="516"/>
                </a:lnTo>
                <a:lnTo>
                  <a:pt x="58" y="516"/>
                </a:lnTo>
                <a:lnTo>
                  <a:pt x="58" y="515"/>
                </a:lnTo>
                <a:lnTo>
                  <a:pt x="56" y="515"/>
                </a:lnTo>
                <a:lnTo>
                  <a:pt x="57" y="513"/>
                </a:lnTo>
                <a:lnTo>
                  <a:pt x="58" y="513"/>
                </a:lnTo>
                <a:lnTo>
                  <a:pt x="58" y="512"/>
                </a:lnTo>
                <a:lnTo>
                  <a:pt x="57" y="513"/>
                </a:lnTo>
                <a:lnTo>
                  <a:pt x="56" y="515"/>
                </a:lnTo>
                <a:lnTo>
                  <a:pt x="55" y="513"/>
                </a:lnTo>
                <a:lnTo>
                  <a:pt x="53" y="513"/>
                </a:lnTo>
                <a:lnTo>
                  <a:pt x="52" y="512"/>
                </a:lnTo>
                <a:lnTo>
                  <a:pt x="51" y="511"/>
                </a:lnTo>
                <a:lnTo>
                  <a:pt x="49" y="510"/>
                </a:lnTo>
                <a:lnTo>
                  <a:pt x="47" y="510"/>
                </a:lnTo>
                <a:lnTo>
                  <a:pt x="45" y="508"/>
                </a:lnTo>
                <a:lnTo>
                  <a:pt x="44" y="508"/>
                </a:lnTo>
                <a:lnTo>
                  <a:pt x="43" y="508"/>
                </a:lnTo>
                <a:lnTo>
                  <a:pt x="41" y="508"/>
                </a:lnTo>
                <a:lnTo>
                  <a:pt x="41" y="507"/>
                </a:lnTo>
                <a:lnTo>
                  <a:pt x="40" y="507"/>
                </a:lnTo>
                <a:lnTo>
                  <a:pt x="39" y="508"/>
                </a:lnTo>
                <a:lnTo>
                  <a:pt x="38" y="508"/>
                </a:lnTo>
                <a:lnTo>
                  <a:pt x="38" y="507"/>
                </a:lnTo>
                <a:lnTo>
                  <a:pt x="36" y="507"/>
                </a:lnTo>
                <a:lnTo>
                  <a:pt x="35" y="507"/>
                </a:lnTo>
                <a:lnTo>
                  <a:pt x="34" y="507"/>
                </a:lnTo>
                <a:lnTo>
                  <a:pt x="32" y="507"/>
                </a:lnTo>
                <a:lnTo>
                  <a:pt x="31" y="506"/>
                </a:lnTo>
                <a:lnTo>
                  <a:pt x="30" y="506"/>
                </a:lnTo>
                <a:lnTo>
                  <a:pt x="28" y="506"/>
                </a:lnTo>
                <a:lnTo>
                  <a:pt x="28" y="504"/>
                </a:lnTo>
                <a:lnTo>
                  <a:pt x="27" y="504"/>
                </a:lnTo>
                <a:lnTo>
                  <a:pt x="26" y="506"/>
                </a:lnTo>
                <a:lnTo>
                  <a:pt x="24" y="506"/>
                </a:lnTo>
                <a:lnTo>
                  <a:pt x="23" y="506"/>
                </a:lnTo>
                <a:lnTo>
                  <a:pt x="22" y="504"/>
                </a:lnTo>
                <a:lnTo>
                  <a:pt x="19" y="504"/>
                </a:lnTo>
                <a:lnTo>
                  <a:pt x="18" y="504"/>
                </a:lnTo>
                <a:lnTo>
                  <a:pt x="17" y="503"/>
                </a:lnTo>
                <a:lnTo>
                  <a:pt x="15" y="502"/>
                </a:lnTo>
                <a:lnTo>
                  <a:pt x="14" y="500"/>
                </a:lnTo>
                <a:lnTo>
                  <a:pt x="13" y="500"/>
                </a:lnTo>
                <a:lnTo>
                  <a:pt x="13" y="499"/>
                </a:lnTo>
                <a:lnTo>
                  <a:pt x="11" y="499"/>
                </a:lnTo>
                <a:lnTo>
                  <a:pt x="10" y="499"/>
                </a:lnTo>
                <a:lnTo>
                  <a:pt x="10" y="498"/>
                </a:lnTo>
                <a:lnTo>
                  <a:pt x="9" y="498"/>
                </a:lnTo>
                <a:lnTo>
                  <a:pt x="7" y="496"/>
                </a:lnTo>
                <a:lnTo>
                  <a:pt x="7" y="495"/>
                </a:lnTo>
                <a:lnTo>
                  <a:pt x="6" y="495"/>
                </a:lnTo>
                <a:lnTo>
                  <a:pt x="5" y="495"/>
                </a:lnTo>
                <a:lnTo>
                  <a:pt x="3" y="495"/>
                </a:lnTo>
                <a:lnTo>
                  <a:pt x="2" y="494"/>
                </a:lnTo>
                <a:lnTo>
                  <a:pt x="1" y="493"/>
                </a:lnTo>
                <a:lnTo>
                  <a:pt x="0" y="491"/>
                </a:lnTo>
                <a:lnTo>
                  <a:pt x="5" y="487"/>
                </a:lnTo>
                <a:lnTo>
                  <a:pt x="7" y="485"/>
                </a:lnTo>
                <a:lnTo>
                  <a:pt x="14" y="476"/>
                </a:lnTo>
                <a:lnTo>
                  <a:pt x="14" y="477"/>
                </a:lnTo>
                <a:lnTo>
                  <a:pt x="19" y="469"/>
                </a:lnTo>
                <a:lnTo>
                  <a:pt x="23" y="462"/>
                </a:lnTo>
                <a:lnTo>
                  <a:pt x="26" y="460"/>
                </a:lnTo>
                <a:lnTo>
                  <a:pt x="28" y="456"/>
                </a:lnTo>
                <a:lnTo>
                  <a:pt x="32" y="451"/>
                </a:lnTo>
                <a:lnTo>
                  <a:pt x="36" y="447"/>
                </a:lnTo>
                <a:lnTo>
                  <a:pt x="40" y="443"/>
                </a:lnTo>
                <a:lnTo>
                  <a:pt x="41" y="439"/>
                </a:lnTo>
                <a:lnTo>
                  <a:pt x="44" y="436"/>
                </a:lnTo>
                <a:lnTo>
                  <a:pt x="55" y="424"/>
                </a:lnTo>
                <a:lnTo>
                  <a:pt x="58" y="417"/>
                </a:lnTo>
                <a:lnTo>
                  <a:pt x="65" y="409"/>
                </a:lnTo>
                <a:lnTo>
                  <a:pt x="73" y="402"/>
                </a:lnTo>
                <a:lnTo>
                  <a:pt x="74" y="398"/>
                </a:lnTo>
                <a:lnTo>
                  <a:pt x="75" y="397"/>
                </a:lnTo>
                <a:lnTo>
                  <a:pt x="78" y="396"/>
                </a:lnTo>
                <a:lnTo>
                  <a:pt x="79" y="393"/>
                </a:lnTo>
                <a:lnTo>
                  <a:pt x="83" y="389"/>
                </a:lnTo>
                <a:lnTo>
                  <a:pt x="86" y="384"/>
                </a:lnTo>
                <a:lnTo>
                  <a:pt x="87" y="379"/>
                </a:lnTo>
                <a:lnTo>
                  <a:pt x="90" y="375"/>
                </a:lnTo>
                <a:lnTo>
                  <a:pt x="92" y="372"/>
                </a:lnTo>
                <a:lnTo>
                  <a:pt x="94" y="367"/>
                </a:lnTo>
                <a:lnTo>
                  <a:pt x="96" y="364"/>
                </a:lnTo>
                <a:lnTo>
                  <a:pt x="99" y="360"/>
                </a:lnTo>
                <a:lnTo>
                  <a:pt x="102" y="358"/>
                </a:lnTo>
                <a:lnTo>
                  <a:pt x="102" y="356"/>
                </a:lnTo>
                <a:lnTo>
                  <a:pt x="103" y="355"/>
                </a:lnTo>
                <a:lnTo>
                  <a:pt x="104" y="352"/>
                </a:lnTo>
                <a:lnTo>
                  <a:pt x="106" y="351"/>
                </a:lnTo>
                <a:lnTo>
                  <a:pt x="107" y="350"/>
                </a:lnTo>
                <a:lnTo>
                  <a:pt x="108" y="349"/>
                </a:lnTo>
                <a:lnTo>
                  <a:pt x="110" y="346"/>
                </a:lnTo>
                <a:lnTo>
                  <a:pt x="111" y="345"/>
                </a:lnTo>
                <a:lnTo>
                  <a:pt x="111" y="342"/>
                </a:lnTo>
                <a:lnTo>
                  <a:pt x="112" y="339"/>
                </a:lnTo>
                <a:lnTo>
                  <a:pt x="112" y="338"/>
                </a:lnTo>
                <a:lnTo>
                  <a:pt x="115" y="335"/>
                </a:lnTo>
                <a:lnTo>
                  <a:pt x="116" y="333"/>
                </a:lnTo>
                <a:lnTo>
                  <a:pt x="117" y="330"/>
                </a:lnTo>
                <a:lnTo>
                  <a:pt x="120" y="326"/>
                </a:lnTo>
                <a:lnTo>
                  <a:pt x="120" y="324"/>
                </a:lnTo>
                <a:lnTo>
                  <a:pt x="123" y="321"/>
                </a:lnTo>
                <a:lnTo>
                  <a:pt x="127" y="316"/>
                </a:lnTo>
                <a:lnTo>
                  <a:pt x="128" y="313"/>
                </a:lnTo>
                <a:lnTo>
                  <a:pt x="129" y="311"/>
                </a:lnTo>
                <a:lnTo>
                  <a:pt x="130" y="308"/>
                </a:lnTo>
                <a:lnTo>
                  <a:pt x="132" y="305"/>
                </a:lnTo>
                <a:lnTo>
                  <a:pt x="133" y="304"/>
                </a:lnTo>
                <a:lnTo>
                  <a:pt x="133" y="301"/>
                </a:lnTo>
                <a:lnTo>
                  <a:pt x="133" y="300"/>
                </a:lnTo>
                <a:lnTo>
                  <a:pt x="133" y="297"/>
                </a:lnTo>
                <a:lnTo>
                  <a:pt x="133" y="294"/>
                </a:lnTo>
                <a:lnTo>
                  <a:pt x="132" y="294"/>
                </a:lnTo>
                <a:lnTo>
                  <a:pt x="130" y="291"/>
                </a:lnTo>
                <a:lnTo>
                  <a:pt x="129" y="288"/>
                </a:lnTo>
                <a:lnTo>
                  <a:pt x="128" y="287"/>
                </a:lnTo>
                <a:lnTo>
                  <a:pt x="127" y="284"/>
                </a:lnTo>
                <a:lnTo>
                  <a:pt x="125" y="279"/>
                </a:lnTo>
                <a:lnTo>
                  <a:pt x="127" y="279"/>
                </a:lnTo>
                <a:lnTo>
                  <a:pt x="127" y="275"/>
                </a:lnTo>
                <a:lnTo>
                  <a:pt x="125" y="274"/>
                </a:lnTo>
                <a:lnTo>
                  <a:pt x="125" y="271"/>
                </a:lnTo>
                <a:lnTo>
                  <a:pt x="127" y="270"/>
                </a:lnTo>
                <a:lnTo>
                  <a:pt x="130" y="269"/>
                </a:lnTo>
                <a:lnTo>
                  <a:pt x="133" y="269"/>
                </a:lnTo>
                <a:lnTo>
                  <a:pt x="136" y="267"/>
                </a:lnTo>
                <a:lnTo>
                  <a:pt x="140" y="267"/>
                </a:lnTo>
                <a:lnTo>
                  <a:pt x="142" y="269"/>
                </a:lnTo>
                <a:lnTo>
                  <a:pt x="145" y="269"/>
                </a:lnTo>
                <a:lnTo>
                  <a:pt x="150" y="270"/>
                </a:lnTo>
                <a:lnTo>
                  <a:pt x="153" y="271"/>
                </a:lnTo>
                <a:lnTo>
                  <a:pt x="155" y="271"/>
                </a:lnTo>
                <a:lnTo>
                  <a:pt x="159" y="273"/>
                </a:lnTo>
                <a:lnTo>
                  <a:pt x="167" y="280"/>
                </a:lnTo>
                <a:lnTo>
                  <a:pt x="167" y="282"/>
                </a:lnTo>
                <a:lnTo>
                  <a:pt x="167" y="283"/>
                </a:lnTo>
                <a:lnTo>
                  <a:pt x="166" y="283"/>
                </a:lnTo>
                <a:lnTo>
                  <a:pt x="166" y="286"/>
                </a:lnTo>
                <a:lnTo>
                  <a:pt x="167" y="286"/>
                </a:lnTo>
                <a:lnTo>
                  <a:pt x="167" y="287"/>
                </a:lnTo>
                <a:lnTo>
                  <a:pt x="167" y="288"/>
                </a:lnTo>
                <a:lnTo>
                  <a:pt x="167" y="290"/>
                </a:lnTo>
                <a:lnTo>
                  <a:pt x="167" y="291"/>
                </a:lnTo>
                <a:lnTo>
                  <a:pt x="167" y="292"/>
                </a:lnTo>
                <a:lnTo>
                  <a:pt x="167" y="294"/>
                </a:lnTo>
                <a:lnTo>
                  <a:pt x="167" y="295"/>
                </a:lnTo>
                <a:lnTo>
                  <a:pt x="167" y="296"/>
                </a:lnTo>
                <a:lnTo>
                  <a:pt x="167" y="297"/>
                </a:lnTo>
                <a:lnTo>
                  <a:pt x="167" y="299"/>
                </a:lnTo>
                <a:lnTo>
                  <a:pt x="167" y="300"/>
                </a:lnTo>
                <a:lnTo>
                  <a:pt x="167" y="301"/>
                </a:lnTo>
                <a:lnTo>
                  <a:pt x="166" y="303"/>
                </a:lnTo>
                <a:lnTo>
                  <a:pt x="167" y="303"/>
                </a:lnTo>
                <a:lnTo>
                  <a:pt x="166" y="304"/>
                </a:lnTo>
                <a:lnTo>
                  <a:pt x="166" y="305"/>
                </a:lnTo>
                <a:lnTo>
                  <a:pt x="166" y="307"/>
                </a:lnTo>
                <a:lnTo>
                  <a:pt x="164" y="307"/>
                </a:lnTo>
                <a:lnTo>
                  <a:pt x="164" y="309"/>
                </a:lnTo>
                <a:lnTo>
                  <a:pt x="164" y="311"/>
                </a:lnTo>
                <a:lnTo>
                  <a:pt x="163" y="311"/>
                </a:lnTo>
                <a:lnTo>
                  <a:pt x="162" y="312"/>
                </a:lnTo>
                <a:lnTo>
                  <a:pt x="162" y="314"/>
                </a:lnTo>
                <a:lnTo>
                  <a:pt x="161" y="316"/>
                </a:lnTo>
                <a:lnTo>
                  <a:pt x="161" y="317"/>
                </a:lnTo>
                <a:lnTo>
                  <a:pt x="161" y="318"/>
                </a:lnTo>
                <a:lnTo>
                  <a:pt x="159" y="320"/>
                </a:lnTo>
                <a:lnTo>
                  <a:pt x="158" y="320"/>
                </a:lnTo>
                <a:lnTo>
                  <a:pt x="157" y="321"/>
                </a:lnTo>
                <a:lnTo>
                  <a:pt x="157" y="322"/>
                </a:lnTo>
                <a:lnTo>
                  <a:pt x="157" y="324"/>
                </a:lnTo>
                <a:lnTo>
                  <a:pt x="157" y="325"/>
                </a:lnTo>
                <a:lnTo>
                  <a:pt x="157" y="326"/>
                </a:lnTo>
                <a:lnTo>
                  <a:pt x="157" y="328"/>
                </a:lnTo>
                <a:lnTo>
                  <a:pt x="155" y="328"/>
                </a:lnTo>
                <a:lnTo>
                  <a:pt x="155" y="329"/>
                </a:lnTo>
                <a:lnTo>
                  <a:pt x="157" y="329"/>
                </a:lnTo>
                <a:lnTo>
                  <a:pt x="155" y="332"/>
                </a:lnTo>
                <a:lnTo>
                  <a:pt x="157" y="332"/>
                </a:lnTo>
                <a:lnTo>
                  <a:pt x="157" y="333"/>
                </a:lnTo>
                <a:lnTo>
                  <a:pt x="155" y="334"/>
                </a:lnTo>
                <a:lnTo>
                  <a:pt x="155" y="335"/>
                </a:lnTo>
                <a:lnTo>
                  <a:pt x="154" y="337"/>
                </a:lnTo>
                <a:lnTo>
                  <a:pt x="154" y="338"/>
                </a:lnTo>
                <a:lnTo>
                  <a:pt x="153" y="341"/>
                </a:lnTo>
                <a:lnTo>
                  <a:pt x="153" y="343"/>
                </a:lnTo>
                <a:lnTo>
                  <a:pt x="151" y="343"/>
                </a:lnTo>
                <a:lnTo>
                  <a:pt x="151" y="345"/>
                </a:lnTo>
                <a:lnTo>
                  <a:pt x="150" y="346"/>
                </a:lnTo>
                <a:lnTo>
                  <a:pt x="149" y="347"/>
                </a:lnTo>
                <a:lnTo>
                  <a:pt x="149" y="349"/>
                </a:lnTo>
                <a:lnTo>
                  <a:pt x="149" y="350"/>
                </a:lnTo>
                <a:lnTo>
                  <a:pt x="147" y="351"/>
                </a:lnTo>
                <a:lnTo>
                  <a:pt x="147" y="352"/>
                </a:lnTo>
                <a:lnTo>
                  <a:pt x="146" y="352"/>
                </a:lnTo>
                <a:lnTo>
                  <a:pt x="146" y="354"/>
                </a:lnTo>
                <a:lnTo>
                  <a:pt x="146" y="355"/>
                </a:lnTo>
                <a:lnTo>
                  <a:pt x="146" y="356"/>
                </a:lnTo>
                <a:lnTo>
                  <a:pt x="145" y="356"/>
                </a:lnTo>
                <a:lnTo>
                  <a:pt x="146" y="358"/>
                </a:lnTo>
                <a:lnTo>
                  <a:pt x="145" y="358"/>
                </a:lnTo>
                <a:lnTo>
                  <a:pt x="144" y="359"/>
                </a:lnTo>
                <a:lnTo>
                  <a:pt x="144" y="360"/>
                </a:lnTo>
                <a:lnTo>
                  <a:pt x="144" y="362"/>
                </a:lnTo>
                <a:lnTo>
                  <a:pt x="144" y="363"/>
                </a:lnTo>
                <a:lnTo>
                  <a:pt x="142" y="363"/>
                </a:lnTo>
                <a:lnTo>
                  <a:pt x="141" y="364"/>
                </a:lnTo>
                <a:lnTo>
                  <a:pt x="140" y="366"/>
                </a:lnTo>
                <a:lnTo>
                  <a:pt x="140" y="367"/>
                </a:lnTo>
                <a:lnTo>
                  <a:pt x="138" y="368"/>
                </a:lnTo>
                <a:lnTo>
                  <a:pt x="137" y="369"/>
                </a:lnTo>
                <a:lnTo>
                  <a:pt x="136" y="371"/>
                </a:lnTo>
                <a:lnTo>
                  <a:pt x="136" y="372"/>
                </a:lnTo>
                <a:lnTo>
                  <a:pt x="134" y="373"/>
                </a:lnTo>
                <a:lnTo>
                  <a:pt x="134" y="375"/>
                </a:lnTo>
                <a:lnTo>
                  <a:pt x="134" y="376"/>
                </a:lnTo>
                <a:lnTo>
                  <a:pt x="133" y="376"/>
                </a:lnTo>
                <a:lnTo>
                  <a:pt x="133" y="377"/>
                </a:lnTo>
                <a:lnTo>
                  <a:pt x="133" y="379"/>
                </a:lnTo>
                <a:lnTo>
                  <a:pt x="133" y="380"/>
                </a:lnTo>
                <a:lnTo>
                  <a:pt x="133" y="381"/>
                </a:lnTo>
                <a:lnTo>
                  <a:pt x="132" y="381"/>
                </a:lnTo>
                <a:lnTo>
                  <a:pt x="130" y="381"/>
                </a:lnTo>
                <a:lnTo>
                  <a:pt x="129" y="381"/>
                </a:lnTo>
                <a:lnTo>
                  <a:pt x="128" y="384"/>
                </a:lnTo>
                <a:lnTo>
                  <a:pt x="127" y="384"/>
                </a:lnTo>
                <a:lnTo>
                  <a:pt x="127" y="385"/>
                </a:lnTo>
                <a:lnTo>
                  <a:pt x="127" y="386"/>
                </a:lnTo>
                <a:lnTo>
                  <a:pt x="127" y="389"/>
                </a:lnTo>
                <a:lnTo>
                  <a:pt x="127" y="390"/>
                </a:lnTo>
                <a:lnTo>
                  <a:pt x="127" y="392"/>
                </a:lnTo>
                <a:lnTo>
                  <a:pt x="127" y="393"/>
                </a:lnTo>
                <a:lnTo>
                  <a:pt x="127" y="394"/>
                </a:lnTo>
                <a:lnTo>
                  <a:pt x="127" y="396"/>
                </a:lnTo>
                <a:lnTo>
                  <a:pt x="124" y="397"/>
                </a:lnTo>
                <a:lnTo>
                  <a:pt x="124" y="398"/>
                </a:lnTo>
                <a:lnTo>
                  <a:pt x="124" y="400"/>
                </a:lnTo>
                <a:close/>
                <a:moveTo>
                  <a:pt x="191" y="261"/>
                </a:moveTo>
                <a:lnTo>
                  <a:pt x="189" y="262"/>
                </a:lnTo>
                <a:lnTo>
                  <a:pt x="189" y="263"/>
                </a:lnTo>
                <a:lnTo>
                  <a:pt x="188" y="263"/>
                </a:lnTo>
                <a:lnTo>
                  <a:pt x="187" y="262"/>
                </a:lnTo>
                <a:lnTo>
                  <a:pt x="187" y="261"/>
                </a:lnTo>
                <a:lnTo>
                  <a:pt x="188" y="261"/>
                </a:lnTo>
                <a:lnTo>
                  <a:pt x="188" y="262"/>
                </a:lnTo>
                <a:lnTo>
                  <a:pt x="188" y="261"/>
                </a:lnTo>
                <a:lnTo>
                  <a:pt x="189" y="260"/>
                </a:lnTo>
                <a:lnTo>
                  <a:pt x="189" y="258"/>
                </a:lnTo>
                <a:lnTo>
                  <a:pt x="191" y="257"/>
                </a:lnTo>
                <a:lnTo>
                  <a:pt x="192" y="256"/>
                </a:lnTo>
                <a:lnTo>
                  <a:pt x="193" y="254"/>
                </a:lnTo>
                <a:lnTo>
                  <a:pt x="193" y="253"/>
                </a:lnTo>
                <a:lnTo>
                  <a:pt x="195" y="254"/>
                </a:lnTo>
                <a:lnTo>
                  <a:pt x="195" y="256"/>
                </a:lnTo>
                <a:lnTo>
                  <a:pt x="195" y="257"/>
                </a:lnTo>
                <a:lnTo>
                  <a:pt x="193" y="257"/>
                </a:lnTo>
                <a:lnTo>
                  <a:pt x="192" y="258"/>
                </a:lnTo>
                <a:lnTo>
                  <a:pt x="192" y="260"/>
                </a:lnTo>
                <a:lnTo>
                  <a:pt x="191" y="260"/>
                </a:lnTo>
                <a:lnTo>
                  <a:pt x="191" y="261"/>
                </a:lnTo>
                <a:close/>
                <a:moveTo>
                  <a:pt x="200" y="241"/>
                </a:moveTo>
                <a:lnTo>
                  <a:pt x="199" y="240"/>
                </a:lnTo>
                <a:lnTo>
                  <a:pt x="200" y="240"/>
                </a:lnTo>
                <a:lnTo>
                  <a:pt x="200" y="241"/>
                </a:lnTo>
                <a:close/>
                <a:moveTo>
                  <a:pt x="200" y="241"/>
                </a:moveTo>
                <a:lnTo>
                  <a:pt x="200" y="240"/>
                </a:lnTo>
                <a:lnTo>
                  <a:pt x="201" y="240"/>
                </a:lnTo>
                <a:lnTo>
                  <a:pt x="201" y="241"/>
                </a:lnTo>
                <a:lnTo>
                  <a:pt x="200" y="241"/>
                </a:lnTo>
                <a:close/>
                <a:moveTo>
                  <a:pt x="344" y="136"/>
                </a:moveTo>
                <a:lnTo>
                  <a:pt x="345" y="136"/>
                </a:lnTo>
                <a:lnTo>
                  <a:pt x="345" y="138"/>
                </a:lnTo>
                <a:lnTo>
                  <a:pt x="344" y="138"/>
                </a:lnTo>
                <a:lnTo>
                  <a:pt x="344" y="136"/>
                </a:lnTo>
                <a:close/>
                <a:moveTo>
                  <a:pt x="328" y="121"/>
                </a:moveTo>
                <a:lnTo>
                  <a:pt x="327" y="121"/>
                </a:lnTo>
                <a:lnTo>
                  <a:pt x="328" y="119"/>
                </a:lnTo>
                <a:lnTo>
                  <a:pt x="328" y="121"/>
                </a:lnTo>
                <a:close/>
                <a:moveTo>
                  <a:pt x="379" y="108"/>
                </a:moveTo>
                <a:lnTo>
                  <a:pt x="378" y="108"/>
                </a:lnTo>
                <a:lnTo>
                  <a:pt x="378" y="109"/>
                </a:lnTo>
                <a:lnTo>
                  <a:pt x="377" y="109"/>
                </a:lnTo>
                <a:lnTo>
                  <a:pt x="377" y="108"/>
                </a:lnTo>
                <a:lnTo>
                  <a:pt x="378" y="108"/>
                </a:lnTo>
                <a:lnTo>
                  <a:pt x="379" y="108"/>
                </a:lnTo>
                <a:close/>
                <a:moveTo>
                  <a:pt x="305" y="95"/>
                </a:moveTo>
                <a:lnTo>
                  <a:pt x="303" y="96"/>
                </a:lnTo>
                <a:lnTo>
                  <a:pt x="302" y="95"/>
                </a:lnTo>
                <a:lnTo>
                  <a:pt x="302" y="93"/>
                </a:lnTo>
                <a:lnTo>
                  <a:pt x="302" y="92"/>
                </a:lnTo>
                <a:lnTo>
                  <a:pt x="301" y="91"/>
                </a:lnTo>
                <a:lnTo>
                  <a:pt x="302" y="89"/>
                </a:lnTo>
                <a:lnTo>
                  <a:pt x="303" y="89"/>
                </a:lnTo>
                <a:lnTo>
                  <a:pt x="305" y="91"/>
                </a:lnTo>
                <a:lnTo>
                  <a:pt x="303" y="91"/>
                </a:lnTo>
                <a:lnTo>
                  <a:pt x="303" y="93"/>
                </a:lnTo>
                <a:lnTo>
                  <a:pt x="305" y="93"/>
                </a:lnTo>
                <a:lnTo>
                  <a:pt x="303" y="95"/>
                </a:lnTo>
                <a:lnTo>
                  <a:pt x="305" y="95"/>
                </a:lnTo>
                <a:close/>
                <a:moveTo>
                  <a:pt x="336" y="71"/>
                </a:moveTo>
                <a:lnTo>
                  <a:pt x="335" y="71"/>
                </a:lnTo>
                <a:lnTo>
                  <a:pt x="336" y="72"/>
                </a:lnTo>
                <a:lnTo>
                  <a:pt x="335" y="72"/>
                </a:lnTo>
                <a:lnTo>
                  <a:pt x="333" y="74"/>
                </a:lnTo>
                <a:lnTo>
                  <a:pt x="333" y="75"/>
                </a:lnTo>
                <a:lnTo>
                  <a:pt x="335" y="75"/>
                </a:lnTo>
                <a:lnTo>
                  <a:pt x="335" y="76"/>
                </a:lnTo>
                <a:lnTo>
                  <a:pt x="337" y="76"/>
                </a:lnTo>
                <a:lnTo>
                  <a:pt x="336" y="78"/>
                </a:lnTo>
                <a:lnTo>
                  <a:pt x="336" y="79"/>
                </a:lnTo>
                <a:lnTo>
                  <a:pt x="335" y="79"/>
                </a:lnTo>
                <a:lnTo>
                  <a:pt x="335" y="80"/>
                </a:lnTo>
                <a:lnTo>
                  <a:pt x="333" y="81"/>
                </a:lnTo>
                <a:lnTo>
                  <a:pt x="332" y="81"/>
                </a:lnTo>
                <a:lnTo>
                  <a:pt x="332" y="83"/>
                </a:lnTo>
                <a:lnTo>
                  <a:pt x="331" y="83"/>
                </a:lnTo>
                <a:lnTo>
                  <a:pt x="331" y="84"/>
                </a:lnTo>
                <a:lnTo>
                  <a:pt x="331" y="85"/>
                </a:lnTo>
                <a:lnTo>
                  <a:pt x="331" y="87"/>
                </a:lnTo>
                <a:lnTo>
                  <a:pt x="329" y="87"/>
                </a:lnTo>
                <a:lnTo>
                  <a:pt x="329" y="88"/>
                </a:lnTo>
                <a:lnTo>
                  <a:pt x="329" y="89"/>
                </a:lnTo>
                <a:lnTo>
                  <a:pt x="329" y="91"/>
                </a:lnTo>
                <a:lnTo>
                  <a:pt x="329" y="93"/>
                </a:lnTo>
                <a:lnTo>
                  <a:pt x="329" y="95"/>
                </a:lnTo>
                <a:lnTo>
                  <a:pt x="329" y="96"/>
                </a:lnTo>
                <a:lnTo>
                  <a:pt x="329" y="97"/>
                </a:lnTo>
                <a:lnTo>
                  <a:pt x="329" y="99"/>
                </a:lnTo>
                <a:lnTo>
                  <a:pt x="329" y="100"/>
                </a:lnTo>
                <a:lnTo>
                  <a:pt x="329" y="101"/>
                </a:lnTo>
                <a:lnTo>
                  <a:pt x="328" y="101"/>
                </a:lnTo>
                <a:lnTo>
                  <a:pt x="328" y="102"/>
                </a:lnTo>
                <a:lnTo>
                  <a:pt x="328" y="101"/>
                </a:lnTo>
                <a:lnTo>
                  <a:pt x="327" y="102"/>
                </a:lnTo>
                <a:lnTo>
                  <a:pt x="327" y="104"/>
                </a:lnTo>
                <a:lnTo>
                  <a:pt x="327" y="105"/>
                </a:lnTo>
                <a:lnTo>
                  <a:pt x="326" y="106"/>
                </a:lnTo>
                <a:lnTo>
                  <a:pt x="324" y="106"/>
                </a:lnTo>
                <a:lnTo>
                  <a:pt x="324" y="108"/>
                </a:lnTo>
                <a:lnTo>
                  <a:pt x="323" y="108"/>
                </a:lnTo>
                <a:lnTo>
                  <a:pt x="323" y="109"/>
                </a:lnTo>
                <a:lnTo>
                  <a:pt x="323" y="110"/>
                </a:lnTo>
                <a:lnTo>
                  <a:pt x="322" y="112"/>
                </a:lnTo>
                <a:lnTo>
                  <a:pt x="320" y="112"/>
                </a:lnTo>
                <a:lnTo>
                  <a:pt x="322" y="112"/>
                </a:lnTo>
                <a:lnTo>
                  <a:pt x="320" y="113"/>
                </a:lnTo>
                <a:lnTo>
                  <a:pt x="319" y="113"/>
                </a:lnTo>
                <a:lnTo>
                  <a:pt x="319" y="114"/>
                </a:lnTo>
                <a:lnTo>
                  <a:pt x="319" y="116"/>
                </a:lnTo>
                <a:lnTo>
                  <a:pt x="319" y="117"/>
                </a:lnTo>
                <a:lnTo>
                  <a:pt x="318" y="117"/>
                </a:lnTo>
                <a:lnTo>
                  <a:pt x="318" y="116"/>
                </a:lnTo>
                <a:lnTo>
                  <a:pt x="318" y="117"/>
                </a:lnTo>
                <a:lnTo>
                  <a:pt x="316" y="117"/>
                </a:lnTo>
                <a:lnTo>
                  <a:pt x="315" y="117"/>
                </a:lnTo>
                <a:lnTo>
                  <a:pt x="315" y="118"/>
                </a:lnTo>
                <a:lnTo>
                  <a:pt x="315" y="119"/>
                </a:lnTo>
                <a:lnTo>
                  <a:pt x="316" y="119"/>
                </a:lnTo>
                <a:lnTo>
                  <a:pt x="316" y="118"/>
                </a:lnTo>
                <a:lnTo>
                  <a:pt x="318" y="118"/>
                </a:lnTo>
                <a:lnTo>
                  <a:pt x="318" y="117"/>
                </a:lnTo>
                <a:lnTo>
                  <a:pt x="319" y="117"/>
                </a:lnTo>
                <a:lnTo>
                  <a:pt x="319" y="118"/>
                </a:lnTo>
                <a:lnTo>
                  <a:pt x="320" y="118"/>
                </a:lnTo>
                <a:lnTo>
                  <a:pt x="320" y="119"/>
                </a:lnTo>
                <a:lnTo>
                  <a:pt x="319" y="121"/>
                </a:lnTo>
                <a:lnTo>
                  <a:pt x="320" y="122"/>
                </a:lnTo>
                <a:lnTo>
                  <a:pt x="322" y="122"/>
                </a:lnTo>
                <a:lnTo>
                  <a:pt x="323" y="122"/>
                </a:lnTo>
                <a:lnTo>
                  <a:pt x="323" y="121"/>
                </a:lnTo>
                <a:lnTo>
                  <a:pt x="324" y="121"/>
                </a:lnTo>
                <a:lnTo>
                  <a:pt x="326" y="121"/>
                </a:lnTo>
                <a:lnTo>
                  <a:pt x="327" y="121"/>
                </a:lnTo>
                <a:lnTo>
                  <a:pt x="328" y="121"/>
                </a:lnTo>
                <a:lnTo>
                  <a:pt x="329" y="122"/>
                </a:lnTo>
                <a:lnTo>
                  <a:pt x="329" y="121"/>
                </a:lnTo>
                <a:lnTo>
                  <a:pt x="331" y="121"/>
                </a:lnTo>
                <a:lnTo>
                  <a:pt x="331" y="122"/>
                </a:lnTo>
                <a:lnTo>
                  <a:pt x="329" y="123"/>
                </a:lnTo>
                <a:lnTo>
                  <a:pt x="329" y="125"/>
                </a:lnTo>
                <a:lnTo>
                  <a:pt x="329" y="126"/>
                </a:lnTo>
                <a:lnTo>
                  <a:pt x="329" y="129"/>
                </a:lnTo>
                <a:lnTo>
                  <a:pt x="329" y="130"/>
                </a:lnTo>
                <a:lnTo>
                  <a:pt x="329" y="131"/>
                </a:lnTo>
                <a:lnTo>
                  <a:pt x="331" y="131"/>
                </a:lnTo>
                <a:lnTo>
                  <a:pt x="331" y="133"/>
                </a:lnTo>
                <a:lnTo>
                  <a:pt x="331" y="134"/>
                </a:lnTo>
                <a:lnTo>
                  <a:pt x="331" y="135"/>
                </a:lnTo>
                <a:lnTo>
                  <a:pt x="331" y="136"/>
                </a:lnTo>
                <a:lnTo>
                  <a:pt x="331" y="138"/>
                </a:lnTo>
                <a:lnTo>
                  <a:pt x="331" y="139"/>
                </a:lnTo>
                <a:lnTo>
                  <a:pt x="331" y="140"/>
                </a:lnTo>
                <a:lnTo>
                  <a:pt x="331" y="144"/>
                </a:lnTo>
                <a:lnTo>
                  <a:pt x="329" y="144"/>
                </a:lnTo>
                <a:lnTo>
                  <a:pt x="329" y="146"/>
                </a:lnTo>
                <a:lnTo>
                  <a:pt x="328" y="146"/>
                </a:lnTo>
                <a:lnTo>
                  <a:pt x="329" y="146"/>
                </a:lnTo>
                <a:lnTo>
                  <a:pt x="328" y="147"/>
                </a:lnTo>
                <a:lnTo>
                  <a:pt x="328" y="148"/>
                </a:lnTo>
                <a:lnTo>
                  <a:pt x="328" y="150"/>
                </a:lnTo>
                <a:lnTo>
                  <a:pt x="328" y="151"/>
                </a:lnTo>
                <a:lnTo>
                  <a:pt x="328" y="152"/>
                </a:lnTo>
                <a:lnTo>
                  <a:pt x="329" y="153"/>
                </a:lnTo>
                <a:lnTo>
                  <a:pt x="329" y="155"/>
                </a:lnTo>
                <a:lnTo>
                  <a:pt x="331" y="155"/>
                </a:lnTo>
                <a:lnTo>
                  <a:pt x="331" y="156"/>
                </a:lnTo>
                <a:lnTo>
                  <a:pt x="332" y="156"/>
                </a:lnTo>
                <a:lnTo>
                  <a:pt x="332" y="157"/>
                </a:lnTo>
                <a:lnTo>
                  <a:pt x="333" y="159"/>
                </a:lnTo>
                <a:lnTo>
                  <a:pt x="333" y="160"/>
                </a:lnTo>
                <a:lnTo>
                  <a:pt x="333" y="163"/>
                </a:lnTo>
                <a:lnTo>
                  <a:pt x="332" y="163"/>
                </a:lnTo>
                <a:lnTo>
                  <a:pt x="332" y="164"/>
                </a:lnTo>
                <a:lnTo>
                  <a:pt x="332" y="165"/>
                </a:lnTo>
                <a:lnTo>
                  <a:pt x="331" y="167"/>
                </a:lnTo>
                <a:lnTo>
                  <a:pt x="329" y="168"/>
                </a:lnTo>
                <a:lnTo>
                  <a:pt x="331" y="168"/>
                </a:lnTo>
                <a:lnTo>
                  <a:pt x="331" y="169"/>
                </a:lnTo>
                <a:lnTo>
                  <a:pt x="329" y="169"/>
                </a:lnTo>
                <a:lnTo>
                  <a:pt x="329" y="171"/>
                </a:lnTo>
                <a:lnTo>
                  <a:pt x="329" y="172"/>
                </a:lnTo>
                <a:lnTo>
                  <a:pt x="328" y="172"/>
                </a:lnTo>
                <a:lnTo>
                  <a:pt x="328" y="173"/>
                </a:lnTo>
                <a:lnTo>
                  <a:pt x="328" y="174"/>
                </a:lnTo>
                <a:lnTo>
                  <a:pt x="328" y="176"/>
                </a:lnTo>
                <a:lnTo>
                  <a:pt x="328" y="177"/>
                </a:lnTo>
                <a:lnTo>
                  <a:pt x="328" y="181"/>
                </a:lnTo>
                <a:lnTo>
                  <a:pt x="328" y="182"/>
                </a:lnTo>
                <a:lnTo>
                  <a:pt x="328" y="184"/>
                </a:lnTo>
                <a:lnTo>
                  <a:pt x="327" y="185"/>
                </a:lnTo>
                <a:lnTo>
                  <a:pt x="327" y="186"/>
                </a:lnTo>
                <a:lnTo>
                  <a:pt x="326" y="186"/>
                </a:lnTo>
                <a:lnTo>
                  <a:pt x="324" y="186"/>
                </a:lnTo>
                <a:lnTo>
                  <a:pt x="324" y="188"/>
                </a:lnTo>
                <a:lnTo>
                  <a:pt x="323" y="188"/>
                </a:lnTo>
                <a:lnTo>
                  <a:pt x="323" y="189"/>
                </a:lnTo>
                <a:lnTo>
                  <a:pt x="322" y="190"/>
                </a:lnTo>
                <a:lnTo>
                  <a:pt x="322" y="193"/>
                </a:lnTo>
                <a:lnTo>
                  <a:pt x="323" y="193"/>
                </a:lnTo>
                <a:lnTo>
                  <a:pt x="323" y="194"/>
                </a:lnTo>
                <a:lnTo>
                  <a:pt x="323" y="195"/>
                </a:lnTo>
                <a:lnTo>
                  <a:pt x="324" y="195"/>
                </a:lnTo>
                <a:lnTo>
                  <a:pt x="324" y="201"/>
                </a:lnTo>
                <a:lnTo>
                  <a:pt x="324" y="202"/>
                </a:lnTo>
                <a:lnTo>
                  <a:pt x="324" y="205"/>
                </a:lnTo>
                <a:lnTo>
                  <a:pt x="324" y="206"/>
                </a:lnTo>
                <a:lnTo>
                  <a:pt x="324" y="207"/>
                </a:lnTo>
                <a:lnTo>
                  <a:pt x="326" y="210"/>
                </a:lnTo>
                <a:lnTo>
                  <a:pt x="326" y="211"/>
                </a:lnTo>
                <a:lnTo>
                  <a:pt x="326" y="212"/>
                </a:lnTo>
                <a:lnTo>
                  <a:pt x="326" y="214"/>
                </a:lnTo>
                <a:lnTo>
                  <a:pt x="327" y="215"/>
                </a:lnTo>
                <a:lnTo>
                  <a:pt x="327" y="218"/>
                </a:lnTo>
                <a:lnTo>
                  <a:pt x="328" y="219"/>
                </a:lnTo>
                <a:lnTo>
                  <a:pt x="328" y="220"/>
                </a:lnTo>
                <a:lnTo>
                  <a:pt x="327" y="220"/>
                </a:lnTo>
                <a:lnTo>
                  <a:pt x="327" y="224"/>
                </a:lnTo>
                <a:lnTo>
                  <a:pt x="327" y="225"/>
                </a:lnTo>
                <a:lnTo>
                  <a:pt x="328" y="227"/>
                </a:lnTo>
                <a:lnTo>
                  <a:pt x="328" y="229"/>
                </a:lnTo>
                <a:lnTo>
                  <a:pt x="328" y="231"/>
                </a:lnTo>
                <a:lnTo>
                  <a:pt x="328" y="229"/>
                </a:lnTo>
                <a:lnTo>
                  <a:pt x="328" y="228"/>
                </a:lnTo>
                <a:lnTo>
                  <a:pt x="327" y="228"/>
                </a:lnTo>
                <a:lnTo>
                  <a:pt x="326" y="228"/>
                </a:lnTo>
                <a:lnTo>
                  <a:pt x="326" y="229"/>
                </a:lnTo>
                <a:lnTo>
                  <a:pt x="327" y="229"/>
                </a:lnTo>
                <a:lnTo>
                  <a:pt x="327" y="232"/>
                </a:lnTo>
                <a:lnTo>
                  <a:pt x="326" y="232"/>
                </a:lnTo>
                <a:lnTo>
                  <a:pt x="326" y="235"/>
                </a:lnTo>
                <a:lnTo>
                  <a:pt x="327" y="235"/>
                </a:lnTo>
                <a:lnTo>
                  <a:pt x="327" y="236"/>
                </a:lnTo>
                <a:lnTo>
                  <a:pt x="327" y="237"/>
                </a:lnTo>
                <a:lnTo>
                  <a:pt x="328" y="236"/>
                </a:lnTo>
                <a:lnTo>
                  <a:pt x="328" y="235"/>
                </a:lnTo>
                <a:lnTo>
                  <a:pt x="329" y="235"/>
                </a:lnTo>
                <a:lnTo>
                  <a:pt x="329" y="236"/>
                </a:lnTo>
                <a:lnTo>
                  <a:pt x="329" y="237"/>
                </a:lnTo>
                <a:lnTo>
                  <a:pt x="329" y="239"/>
                </a:lnTo>
                <a:lnTo>
                  <a:pt x="328" y="240"/>
                </a:lnTo>
                <a:lnTo>
                  <a:pt x="328" y="241"/>
                </a:lnTo>
                <a:lnTo>
                  <a:pt x="328" y="243"/>
                </a:lnTo>
                <a:lnTo>
                  <a:pt x="328" y="244"/>
                </a:lnTo>
                <a:lnTo>
                  <a:pt x="328" y="245"/>
                </a:lnTo>
                <a:lnTo>
                  <a:pt x="328" y="246"/>
                </a:lnTo>
                <a:lnTo>
                  <a:pt x="327" y="246"/>
                </a:lnTo>
                <a:lnTo>
                  <a:pt x="328" y="246"/>
                </a:lnTo>
                <a:lnTo>
                  <a:pt x="328" y="248"/>
                </a:lnTo>
                <a:lnTo>
                  <a:pt x="328" y="249"/>
                </a:lnTo>
                <a:lnTo>
                  <a:pt x="328" y="250"/>
                </a:lnTo>
                <a:lnTo>
                  <a:pt x="327" y="252"/>
                </a:lnTo>
                <a:lnTo>
                  <a:pt x="327" y="253"/>
                </a:lnTo>
                <a:lnTo>
                  <a:pt x="326" y="253"/>
                </a:lnTo>
                <a:lnTo>
                  <a:pt x="326" y="254"/>
                </a:lnTo>
                <a:lnTo>
                  <a:pt x="326" y="256"/>
                </a:lnTo>
                <a:lnTo>
                  <a:pt x="324" y="257"/>
                </a:lnTo>
                <a:lnTo>
                  <a:pt x="324" y="260"/>
                </a:lnTo>
                <a:lnTo>
                  <a:pt x="324" y="261"/>
                </a:lnTo>
                <a:lnTo>
                  <a:pt x="323" y="261"/>
                </a:lnTo>
                <a:lnTo>
                  <a:pt x="323" y="263"/>
                </a:lnTo>
                <a:lnTo>
                  <a:pt x="323" y="265"/>
                </a:lnTo>
                <a:lnTo>
                  <a:pt x="323" y="266"/>
                </a:lnTo>
                <a:lnTo>
                  <a:pt x="323" y="267"/>
                </a:lnTo>
                <a:lnTo>
                  <a:pt x="322" y="267"/>
                </a:lnTo>
                <a:lnTo>
                  <a:pt x="320" y="267"/>
                </a:lnTo>
                <a:lnTo>
                  <a:pt x="320" y="269"/>
                </a:lnTo>
                <a:lnTo>
                  <a:pt x="320" y="270"/>
                </a:lnTo>
                <a:lnTo>
                  <a:pt x="320" y="271"/>
                </a:lnTo>
                <a:lnTo>
                  <a:pt x="322" y="273"/>
                </a:lnTo>
                <a:lnTo>
                  <a:pt x="323" y="273"/>
                </a:lnTo>
                <a:lnTo>
                  <a:pt x="323" y="274"/>
                </a:lnTo>
                <a:lnTo>
                  <a:pt x="324" y="275"/>
                </a:lnTo>
                <a:lnTo>
                  <a:pt x="326" y="275"/>
                </a:lnTo>
                <a:lnTo>
                  <a:pt x="326" y="277"/>
                </a:lnTo>
                <a:lnTo>
                  <a:pt x="324" y="277"/>
                </a:lnTo>
                <a:lnTo>
                  <a:pt x="323" y="278"/>
                </a:lnTo>
                <a:lnTo>
                  <a:pt x="323" y="279"/>
                </a:lnTo>
                <a:lnTo>
                  <a:pt x="322" y="279"/>
                </a:lnTo>
                <a:lnTo>
                  <a:pt x="322" y="280"/>
                </a:lnTo>
                <a:lnTo>
                  <a:pt x="322" y="282"/>
                </a:lnTo>
                <a:lnTo>
                  <a:pt x="320" y="282"/>
                </a:lnTo>
                <a:lnTo>
                  <a:pt x="319" y="282"/>
                </a:lnTo>
                <a:lnTo>
                  <a:pt x="319" y="283"/>
                </a:lnTo>
                <a:lnTo>
                  <a:pt x="318" y="283"/>
                </a:lnTo>
                <a:lnTo>
                  <a:pt x="319" y="282"/>
                </a:lnTo>
                <a:lnTo>
                  <a:pt x="318" y="282"/>
                </a:lnTo>
                <a:lnTo>
                  <a:pt x="318" y="283"/>
                </a:lnTo>
                <a:lnTo>
                  <a:pt x="316" y="283"/>
                </a:lnTo>
                <a:lnTo>
                  <a:pt x="315" y="283"/>
                </a:lnTo>
                <a:lnTo>
                  <a:pt x="314" y="283"/>
                </a:lnTo>
                <a:lnTo>
                  <a:pt x="314" y="282"/>
                </a:lnTo>
                <a:lnTo>
                  <a:pt x="315" y="280"/>
                </a:lnTo>
                <a:lnTo>
                  <a:pt x="315" y="279"/>
                </a:lnTo>
                <a:lnTo>
                  <a:pt x="316" y="279"/>
                </a:lnTo>
                <a:lnTo>
                  <a:pt x="316" y="278"/>
                </a:lnTo>
                <a:lnTo>
                  <a:pt x="315" y="279"/>
                </a:lnTo>
                <a:lnTo>
                  <a:pt x="314" y="280"/>
                </a:lnTo>
                <a:lnTo>
                  <a:pt x="314" y="282"/>
                </a:lnTo>
                <a:lnTo>
                  <a:pt x="311" y="282"/>
                </a:lnTo>
                <a:lnTo>
                  <a:pt x="312" y="282"/>
                </a:lnTo>
                <a:lnTo>
                  <a:pt x="311" y="282"/>
                </a:lnTo>
                <a:lnTo>
                  <a:pt x="311" y="283"/>
                </a:lnTo>
                <a:lnTo>
                  <a:pt x="312" y="284"/>
                </a:lnTo>
                <a:lnTo>
                  <a:pt x="312" y="286"/>
                </a:lnTo>
                <a:lnTo>
                  <a:pt x="312" y="287"/>
                </a:lnTo>
                <a:lnTo>
                  <a:pt x="312" y="288"/>
                </a:lnTo>
                <a:lnTo>
                  <a:pt x="311" y="290"/>
                </a:lnTo>
                <a:lnTo>
                  <a:pt x="310" y="290"/>
                </a:lnTo>
                <a:lnTo>
                  <a:pt x="308" y="290"/>
                </a:lnTo>
                <a:lnTo>
                  <a:pt x="307" y="290"/>
                </a:lnTo>
                <a:lnTo>
                  <a:pt x="306" y="288"/>
                </a:lnTo>
                <a:lnTo>
                  <a:pt x="305" y="290"/>
                </a:lnTo>
                <a:lnTo>
                  <a:pt x="303" y="291"/>
                </a:lnTo>
                <a:lnTo>
                  <a:pt x="303" y="292"/>
                </a:lnTo>
                <a:lnTo>
                  <a:pt x="301" y="292"/>
                </a:lnTo>
                <a:lnTo>
                  <a:pt x="301" y="294"/>
                </a:lnTo>
                <a:lnTo>
                  <a:pt x="299" y="294"/>
                </a:lnTo>
                <a:lnTo>
                  <a:pt x="299" y="295"/>
                </a:lnTo>
                <a:lnTo>
                  <a:pt x="301" y="295"/>
                </a:lnTo>
                <a:lnTo>
                  <a:pt x="301" y="296"/>
                </a:lnTo>
                <a:lnTo>
                  <a:pt x="299" y="296"/>
                </a:lnTo>
                <a:lnTo>
                  <a:pt x="297" y="297"/>
                </a:lnTo>
                <a:lnTo>
                  <a:pt x="297" y="296"/>
                </a:lnTo>
                <a:lnTo>
                  <a:pt x="295" y="296"/>
                </a:lnTo>
                <a:lnTo>
                  <a:pt x="295" y="297"/>
                </a:lnTo>
                <a:lnTo>
                  <a:pt x="294" y="296"/>
                </a:lnTo>
                <a:lnTo>
                  <a:pt x="294" y="297"/>
                </a:lnTo>
                <a:lnTo>
                  <a:pt x="293" y="297"/>
                </a:lnTo>
                <a:lnTo>
                  <a:pt x="293" y="299"/>
                </a:lnTo>
                <a:lnTo>
                  <a:pt x="291" y="299"/>
                </a:lnTo>
                <a:lnTo>
                  <a:pt x="291" y="300"/>
                </a:lnTo>
                <a:lnTo>
                  <a:pt x="290" y="300"/>
                </a:lnTo>
                <a:lnTo>
                  <a:pt x="290" y="301"/>
                </a:lnTo>
                <a:lnTo>
                  <a:pt x="290" y="303"/>
                </a:lnTo>
                <a:lnTo>
                  <a:pt x="290" y="304"/>
                </a:lnTo>
                <a:lnTo>
                  <a:pt x="290" y="305"/>
                </a:lnTo>
                <a:lnTo>
                  <a:pt x="289" y="307"/>
                </a:lnTo>
                <a:lnTo>
                  <a:pt x="288" y="307"/>
                </a:lnTo>
                <a:lnTo>
                  <a:pt x="288" y="308"/>
                </a:lnTo>
                <a:lnTo>
                  <a:pt x="286" y="308"/>
                </a:lnTo>
                <a:lnTo>
                  <a:pt x="285" y="309"/>
                </a:lnTo>
                <a:lnTo>
                  <a:pt x="284" y="309"/>
                </a:lnTo>
                <a:lnTo>
                  <a:pt x="282" y="309"/>
                </a:lnTo>
                <a:lnTo>
                  <a:pt x="281" y="309"/>
                </a:lnTo>
                <a:lnTo>
                  <a:pt x="278" y="309"/>
                </a:lnTo>
                <a:lnTo>
                  <a:pt x="277" y="309"/>
                </a:lnTo>
                <a:lnTo>
                  <a:pt x="276" y="309"/>
                </a:lnTo>
                <a:lnTo>
                  <a:pt x="274" y="309"/>
                </a:lnTo>
                <a:lnTo>
                  <a:pt x="273" y="309"/>
                </a:lnTo>
                <a:lnTo>
                  <a:pt x="272" y="311"/>
                </a:lnTo>
                <a:lnTo>
                  <a:pt x="271" y="311"/>
                </a:lnTo>
                <a:lnTo>
                  <a:pt x="269" y="312"/>
                </a:lnTo>
                <a:lnTo>
                  <a:pt x="267" y="312"/>
                </a:lnTo>
                <a:lnTo>
                  <a:pt x="267" y="313"/>
                </a:lnTo>
                <a:lnTo>
                  <a:pt x="265" y="316"/>
                </a:lnTo>
                <a:lnTo>
                  <a:pt x="265" y="318"/>
                </a:lnTo>
                <a:lnTo>
                  <a:pt x="264" y="318"/>
                </a:lnTo>
                <a:lnTo>
                  <a:pt x="263" y="318"/>
                </a:lnTo>
                <a:lnTo>
                  <a:pt x="263" y="320"/>
                </a:lnTo>
                <a:lnTo>
                  <a:pt x="261" y="321"/>
                </a:lnTo>
                <a:lnTo>
                  <a:pt x="260" y="321"/>
                </a:lnTo>
                <a:lnTo>
                  <a:pt x="260" y="322"/>
                </a:lnTo>
                <a:lnTo>
                  <a:pt x="259" y="322"/>
                </a:lnTo>
                <a:lnTo>
                  <a:pt x="257" y="322"/>
                </a:lnTo>
                <a:lnTo>
                  <a:pt x="257" y="324"/>
                </a:lnTo>
                <a:lnTo>
                  <a:pt x="256" y="325"/>
                </a:lnTo>
                <a:lnTo>
                  <a:pt x="255" y="325"/>
                </a:lnTo>
                <a:lnTo>
                  <a:pt x="255" y="326"/>
                </a:lnTo>
                <a:lnTo>
                  <a:pt x="254" y="328"/>
                </a:lnTo>
                <a:lnTo>
                  <a:pt x="252" y="329"/>
                </a:lnTo>
                <a:lnTo>
                  <a:pt x="252" y="330"/>
                </a:lnTo>
                <a:lnTo>
                  <a:pt x="251" y="330"/>
                </a:lnTo>
                <a:lnTo>
                  <a:pt x="251" y="332"/>
                </a:lnTo>
                <a:lnTo>
                  <a:pt x="250" y="333"/>
                </a:lnTo>
                <a:lnTo>
                  <a:pt x="250" y="334"/>
                </a:lnTo>
                <a:lnTo>
                  <a:pt x="248" y="334"/>
                </a:lnTo>
                <a:lnTo>
                  <a:pt x="250" y="334"/>
                </a:lnTo>
                <a:lnTo>
                  <a:pt x="250" y="335"/>
                </a:lnTo>
                <a:lnTo>
                  <a:pt x="250" y="337"/>
                </a:lnTo>
                <a:lnTo>
                  <a:pt x="248" y="337"/>
                </a:lnTo>
                <a:lnTo>
                  <a:pt x="248" y="338"/>
                </a:lnTo>
                <a:lnTo>
                  <a:pt x="248" y="339"/>
                </a:lnTo>
                <a:lnTo>
                  <a:pt x="248" y="343"/>
                </a:lnTo>
                <a:lnTo>
                  <a:pt x="247" y="345"/>
                </a:lnTo>
                <a:lnTo>
                  <a:pt x="246" y="345"/>
                </a:lnTo>
                <a:lnTo>
                  <a:pt x="244" y="345"/>
                </a:lnTo>
                <a:lnTo>
                  <a:pt x="243" y="345"/>
                </a:lnTo>
                <a:lnTo>
                  <a:pt x="243" y="343"/>
                </a:lnTo>
                <a:lnTo>
                  <a:pt x="243" y="342"/>
                </a:lnTo>
                <a:lnTo>
                  <a:pt x="243" y="343"/>
                </a:lnTo>
                <a:lnTo>
                  <a:pt x="242" y="343"/>
                </a:lnTo>
                <a:lnTo>
                  <a:pt x="242" y="342"/>
                </a:lnTo>
                <a:lnTo>
                  <a:pt x="240" y="342"/>
                </a:lnTo>
                <a:lnTo>
                  <a:pt x="240" y="343"/>
                </a:lnTo>
                <a:lnTo>
                  <a:pt x="239" y="343"/>
                </a:lnTo>
                <a:lnTo>
                  <a:pt x="239" y="345"/>
                </a:lnTo>
                <a:lnTo>
                  <a:pt x="238" y="345"/>
                </a:lnTo>
                <a:lnTo>
                  <a:pt x="239" y="345"/>
                </a:lnTo>
                <a:lnTo>
                  <a:pt x="239" y="346"/>
                </a:lnTo>
                <a:lnTo>
                  <a:pt x="238" y="346"/>
                </a:lnTo>
                <a:lnTo>
                  <a:pt x="238" y="347"/>
                </a:lnTo>
                <a:lnTo>
                  <a:pt x="238" y="349"/>
                </a:lnTo>
                <a:lnTo>
                  <a:pt x="238" y="350"/>
                </a:lnTo>
                <a:lnTo>
                  <a:pt x="236" y="350"/>
                </a:lnTo>
                <a:lnTo>
                  <a:pt x="235" y="352"/>
                </a:lnTo>
                <a:lnTo>
                  <a:pt x="235" y="354"/>
                </a:lnTo>
                <a:lnTo>
                  <a:pt x="235" y="355"/>
                </a:lnTo>
                <a:lnTo>
                  <a:pt x="234" y="356"/>
                </a:lnTo>
                <a:lnTo>
                  <a:pt x="234" y="358"/>
                </a:lnTo>
                <a:lnTo>
                  <a:pt x="234" y="359"/>
                </a:lnTo>
                <a:lnTo>
                  <a:pt x="234" y="360"/>
                </a:lnTo>
                <a:lnTo>
                  <a:pt x="234" y="362"/>
                </a:lnTo>
                <a:lnTo>
                  <a:pt x="233" y="363"/>
                </a:lnTo>
                <a:lnTo>
                  <a:pt x="234" y="363"/>
                </a:lnTo>
                <a:lnTo>
                  <a:pt x="234" y="364"/>
                </a:lnTo>
                <a:lnTo>
                  <a:pt x="234" y="366"/>
                </a:lnTo>
                <a:lnTo>
                  <a:pt x="235" y="367"/>
                </a:lnTo>
                <a:lnTo>
                  <a:pt x="235" y="368"/>
                </a:lnTo>
                <a:lnTo>
                  <a:pt x="235" y="369"/>
                </a:lnTo>
                <a:lnTo>
                  <a:pt x="235" y="371"/>
                </a:lnTo>
                <a:lnTo>
                  <a:pt x="234" y="372"/>
                </a:lnTo>
                <a:lnTo>
                  <a:pt x="235" y="373"/>
                </a:lnTo>
                <a:lnTo>
                  <a:pt x="235" y="375"/>
                </a:lnTo>
                <a:lnTo>
                  <a:pt x="235" y="376"/>
                </a:lnTo>
                <a:lnTo>
                  <a:pt x="235" y="377"/>
                </a:lnTo>
                <a:lnTo>
                  <a:pt x="234" y="377"/>
                </a:lnTo>
                <a:lnTo>
                  <a:pt x="235" y="379"/>
                </a:lnTo>
                <a:lnTo>
                  <a:pt x="234" y="380"/>
                </a:lnTo>
                <a:lnTo>
                  <a:pt x="233" y="383"/>
                </a:lnTo>
                <a:lnTo>
                  <a:pt x="233" y="385"/>
                </a:lnTo>
                <a:lnTo>
                  <a:pt x="231" y="386"/>
                </a:lnTo>
                <a:lnTo>
                  <a:pt x="231" y="388"/>
                </a:lnTo>
                <a:lnTo>
                  <a:pt x="233" y="388"/>
                </a:lnTo>
                <a:lnTo>
                  <a:pt x="233" y="390"/>
                </a:lnTo>
                <a:lnTo>
                  <a:pt x="231" y="390"/>
                </a:lnTo>
                <a:lnTo>
                  <a:pt x="231" y="392"/>
                </a:lnTo>
                <a:lnTo>
                  <a:pt x="230" y="392"/>
                </a:lnTo>
                <a:lnTo>
                  <a:pt x="229" y="393"/>
                </a:lnTo>
                <a:lnTo>
                  <a:pt x="227" y="393"/>
                </a:lnTo>
                <a:lnTo>
                  <a:pt x="226" y="393"/>
                </a:lnTo>
                <a:lnTo>
                  <a:pt x="226" y="394"/>
                </a:lnTo>
                <a:lnTo>
                  <a:pt x="225" y="394"/>
                </a:lnTo>
                <a:lnTo>
                  <a:pt x="225" y="396"/>
                </a:lnTo>
                <a:lnTo>
                  <a:pt x="223" y="396"/>
                </a:lnTo>
                <a:lnTo>
                  <a:pt x="222" y="397"/>
                </a:lnTo>
                <a:lnTo>
                  <a:pt x="222" y="398"/>
                </a:lnTo>
                <a:lnTo>
                  <a:pt x="222" y="400"/>
                </a:lnTo>
                <a:lnTo>
                  <a:pt x="221" y="401"/>
                </a:lnTo>
                <a:lnTo>
                  <a:pt x="221" y="404"/>
                </a:lnTo>
                <a:lnTo>
                  <a:pt x="221" y="405"/>
                </a:lnTo>
                <a:lnTo>
                  <a:pt x="219" y="406"/>
                </a:lnTo>
                <a:lnTo>
                  <a:pt x="218" y="406"/>
                </a:lnTo>
                <a:lnTo>
                  <a:pt x="217" y="406"/>
                </a:lnTo>
                <a:lnTo>
                  <a:pt x="216" y="407"/>
                </a:lnTo>
                <a:lnTo>
                  <a:pt x="214" y="409"/>
                </a:lnTo>
                <a:lnTo>
                  <a:pt x="216" y="409"/>
                </a:lnTo>
                <a:lnTo>
                  <a:pt x="216" y="410"/>
                </a:lnTo>
                <a:lnTo>
                  <a:pt x="216" y="411"/>
                </a:lnTo>
                <a:lnTo>
                  <a:pt x="216" y="413"/>
                </a:lnTo>
                <a:lnTo>
                  <a:pt x="214" y="413"/>
                </a:lnTo>
                <a:lnTo>
                  <a:pt x="214" y="414"/>
                </a:lnTo>
                <a:lnTo>
                  <a:pt x="214" y="415"/>
                </a:lnTo>
                <a:lnTo>
                  <a:pt x="214" y="417"/>
                </a:lnTo>
                <a:lnTo>
                  <a:pt x="216" y="418"/>
                </a:lnTo>
                <a:lnTo>
                  <a:pt x="214" y="418"/>
                </a:lnTo>
                <a:lnTo>
                  <a:pt x="214" y="419"/>
                </a:lnTo>
                <a:lnTo>
                  <a:pt x="213" y="419"/>
                </a:lnTo>
                <a:lnTo>
                  <a:pt x="212" y="419"/>
                </a:lnTo>
                <a:lnTo>
                  <a:pt x="210" y="422"/>
                </a:lnTo>
                <a:lnTo>
                  <a:pt x="209" y="423"/>
                </a:lnTo>
                <a:lnTo>
                  <a:pt x="209" y="424"/>
                </a:lnTo>
                <a:lnTo>
                  <a:pt x="209" y="427"/>
                </a:lnTo>
                <a:lnTo>
                  <a:pt x="209" y="428"/>
                </a:lnTo>
                <a:lnTo>
                  <a:pt x="209" y="430"/>
                </a:lnTo>
                <a:lnTo>
                  <a:pt x="209" y="432"/>
                </a:lnTo>
                <a:lnTo>
                  <a:pt x="208" y="435"/>
                </a:lnTo>
                <a:lnTo>
                  <a:pt x="208" y="436"/>
                </a:lnTo>
                <a:lnTo>
                  <a:pt x="208" y="439"/>
                </a:lnTo>
                <a:lnTo>
                  <a:pt x="205" y="440"/>
                </a:lnTo>
                <a:lnTo>
                  <a:pt x="205" y="441"/>
                </a:lnTo>
                <a:lnTo>
                  <a:pt x="205" y="443"/>
                </a:lnTo>
                <a:lnTo>
                  <a:pt x="204" y="445"/>
                </a:lnTo>
                <a:lnTo>
                  <a:pt x="204" y="447"/>
                </a:lnTo>
                <a:lnTo>
                  <a:pt x="202" y="447"/>
                </a:lnTo>
                <a:lnTo>
                  <a:pt x="202" y="448"/>
                </a:lnTo>
                <a:lnTo>
                  <a:pt x="202" y="449"/>
                </a:lnTo>
                <a:lnTo>
                  <a:pt x="202" y="451"/>
                </a:lnTo>
                <a:lnTo>
                  <a:pt x="201" y="452"/>
                </a:lnTo>
                <a:lnTo>
                  <a:pt x="201" y="453"/>
                </a:lnTo>
                <a:lnTo>
                  <a:pt x="201" y="455"/>
                </a:lnTo>
                <a:lnTo>
                  <a:pt x="201" y="456"/>
                </a:lnTo>
                <a:lnTo>
                  <a:pt x="201" y="457"/>
                </a:lnTo>
                <a:lnTo>
                  <a:pt x="200" y="457"/>
                </a:lnTo>
                <a:lnTo>
                  <a:pt x="200" y="458"/>
                </a:lnTo>
                <a:lnTo>
                  <a:pt x="200" y="460"/>
                </a:lnTo>
                <a:lnTo>
                  <a:pt x="199" y="461"/>
                </a:lnTo>
                <a:lnTo>
                  <a:pt x="197" y="464"/>
                </a:lnTo>
                <a:lnTo>
                  <a:pt x="196" y="464"/>
                </a:lnTo>
                <a:lnTo>
                  <a:pt x="196" y="465"/>
                </a:lnTo>
                <a:lnTo>
                  <a:pt x="196" y="466"/>
                </a:lnTo>
                <a:lnTo>
                  <a:pt x="195" y="468"/>
                </a:lnTo>
                <a:lnTo>
                  <a:pt x="195" y="469"/>
                </a:lnTo>
                <a:lnTo>
                  <a:pt x="193" y="469"/>
                </a:lnTo>
                <a:lnTo>
                  <a:pt x="193" y="470"/>
                </a:lnTo>
                <a:lnTo>
                  <a:pt x="192" y="472"/>
                </a:lnTo>
                <a:lnTo>
                  <a:pt x="192" y="473"/>
                </a:lnTo>
                <a:lnTo>
                  <a:pt x="191" y="473"/>
                </a:lnTo>
                <a:lnTo>
                  <a:pt x="191" y="474"/>
                </a:lnTo>
                <a:lnTo>
                  <a:pt x="189" y="474"/>
                </a:lnTo>
                <a:lnTo>
                  <a:pt x="189" y="476"/>
                </a:lnTo>
                <a:lnTo>
                  <a:pt x="188" y="476"/>
                </a:lnTo>
                <a:lnTo>
                  <a:pt x="187" y="477"/>
                </a:lnTo>
                <a:lnTo>
                  <a:pt x="185" y="477"/>
                </a:lnTo>
                <a:lnTo>
                  <a:pt x="185" y="478"/>
                </a:lnTo>
                <a:lnTo>
                  <a:pt x="184" y="478"/>
                </a:lnTo>
                <a:lnTo>
                  <a:pt x="184" y="479"/>
                </a:lnTo>
                <a:lnTo>
                  <a:pt x="183" y="479"/>
                </a:lnTo>
                <a:lnTo>
                  <a:pt x="183" y="481"/>
                </a:lnTo>
                <a:lnTo>
                  <a:pt x="182" y="482"/>
                </a:lnTo>
                <a:lnTo>
                  <a:pt x="180" y="483"/>
                </a:lnTo>
                <a:lnTo>
                  <a:pt x="180" y="485"/>
                </a:lnTo>
                <a:lnTo>
                  <a:pt x="179" y="486"/>
                </a:lnTo>
                <a:lnTo>
                  <a:pt x="179" y="487"/>
                </a:lnTo>
                <a:lnTo>
                  <a:pt x="179" y="489"/>
                </a:lnTo>
                <a:lnTo>
                  <a:pt x="178" y="489"/>
                </a:lnTo>
                <a:lnTo>
                  <a:pt x="178" y="490"/>
                </a:lnTo>
                <a:lnTo>
                  <a:pt x="176" y="491"/>
                </a:lnTo>
                <a:lnTo>
                  <a:pt x="175" y="493"/>
                </a:lnTo>
                <a:lnTo>
                  <a:pt x="174" y="494"/>
                </a:lnTo>
                <a:lnTo>
                  <a:pt x="174" y="495"/>
                </a:lnTo>
                <a:lnTo>
                  <a:pt x="171" y="496"/>
                </a:lnTo>
                <a:lnTo>
                  <a:pt x="170" y="496"/>
                </a:lnTo>
                <a:lnTo>
                  <a:pt x="168" y="496"/>
                </a:lnTo>
                <a:lnTo>
                  <a:pt x="167" y="496"/>
                </a:lnTo>
                <a:lnTo>
                  <a:pt x="166" y="496"/>
                </a:lnTo>
                <a:lnTo>
                  <a:pt x="164" y="496"/>
                </a:lnTo>
                <a:lnTo>
                  <a:pt x="163" y="496"/>
                </a:lnTo>
                <a:lnTo>
                  <a:pt x="162" y="496"/>
                </a:lnTo>
                <a:lnTo>
                  <a:pt x="161" y="496"/>
                </a:lnTo>
                <a:lnTo>
                  <a:pt x="161" y="494"/>
                </a:lnTo>
                <a:lnTo>
                  <a:pt x="161" y="493"/>
                </a:lnTo>
                <a:lnTo>
                  <a:pt x="161" y="491"/>
                </a:lnTo>
                <a:lnTo>
                  <a:pt x="162" y="491"/>
                </a:lnTo>
                <a:lnTo>
                  <a:pt x="162" y="487"/>
                </a:lnTo>
                <a:lnTo>
                  <a:pt x="161" y="486"/>
                </a:lnTo>
                <a:lnTo>
                  <a:pt x="161" y="485"/>
                </a:lnTo>
                <a:lnTo>
                  <a:pt x="161" y="483"/>
                </a:lnTo>
                <a:lnTo>
                  <a:pt x="161" y="481"/>
                </a:lnTo>
                <a:lnTo>
                  <a:pt x="161" y="478"/>
                </a:lnTo>
                <a:lnTo>
                  <a:pt x="161" y="477"/>
                </a:lnTo>
                <a:lnTo>
                  <a:pt x="161" y="476"/>
                </a:lnTo>
                <a:lnTo>
                  <a:pt x="161" y="474"/>
                </a:lnTo>
                <a:lnTo>
                  <a:pt x="161" y="473"/>
                </a:lnTo>
                <a:lnTo>
                  <a:pt x="162" y="473"/>
                </a:lnTo>
                <a:lnTo>
                  <a:pt x="162" y="472"/>
                </a:lnTo>
                <a:lnTo>
                  <a:pt x="162" y="470"/>
                </a:lnTo>
                <a:lnTo>
                  <a:pt x="162" y="468"/>
                </a:lnTo>
                <a:lnTo>
                  <a:pt x="162" y="466"/>
                </a:lnTo>
                <a:lnTo>
                  <a:pt x="163" y="465"/>
                </a:lnTo>
                <a:lnTo>
                  <a:pt x="163" y="464"/>
                </a:lnTo>
                <a:lnTo>
                  <a:pt x="163" y="462"/>
                </a:lnTo>
                <a:lnTo>
                  <a:pt x="163" y="461"/>
                </a:lnTo>
                <a:lnTo>
                  <a:pt x="164" y="460"/>
                </a:lnTo>
                <a:lnTo>
                  <a:pt x="164" y="458"/>
                </a:lnTo>
                <a:lnTo>
                  <a:pt x="164" y="457"/>
                </a:lnTo>
                <a:lnTo>
                  <a:pt x="164" y="456"/>
                </a:lnTo>
                <a:lnTo>
                  <a:pt x="164" y="455"/>
                </a:lnTo>
                <a:lnTo>
                  <a:pt x="166" y="452"/>
                </a:lnTo>
                <a:lnTo>
                  <a:pt x="166" y="451"/>
                </a:lnTo>
                <a:lnTo>
                  <a:pt x="166" y="449"/>
                </a:lnTo>
                <a:lnTo>
                  <a:pt x="166" y="448"/>
                </a:lnTo>
                <a:lnTo>
                  <a:pt x="166" y="447"/>
                </a:lnTo>
                <a:lnTo>
                  <a:pt x="167" y="445"/>
                </a:lnTo>
                <a:lnTo>
                  <a:pt x="166" y="443"/>
                </a:lnTo>
                <a:lnTo>
                  <a:pt x="166" y="438"/>
                </a:lnTo>
                <a:lnTo>
                  <a:pt x="167" y="438"/>
                </a:lnTo>
                <a:lnTo>
                  <a:pt x="167" y="436"/>
                </a:lnTo>
                <a:lnTo>
                  <a:pt x="167" y="435"/>
                </a:lnTo>
                <a:lnTo>
                  <a:pt x="167" y="434"/>
                </a:lnTo>
                <a:lnTo>
                  <a:pt x="168" y="432"/>
                </a:lnTo>
                <a:lnTo>
                  <a:pt x="168" y="431"/>
                </a:lnTo>
                <a:lnTo>
                  <a:pt x="168" y="430"/>
                </a:lnTo>
                <a:lnTo>
                  <a:pt x="170" y="428"/>
                </a:lnTo>
                <a:lnTo>
                  <a:pt x="170" y="426"/>
                </a:lnTo>
                <a:lnTo>
                  <a:pt x="170" y="423"/>
                </a:lnTo>
                <a:lnTo>
                  <a:pt x="170" y="421"/>
                </a:lnTo>
                <a:lnTo>
                  <a:pt x="171" y="421"/>
                </a:lnTo>
                <a:lnTo>
                  <a:pt x="170" y="421"/>
                </a:lnTo>
                <a:lnTo>
                  <a:pt x="170" y="419"/>
                </a:lnTo>
                <a:lnTo>
                  <a:pt x="171" y="419"/>
                </a:lnTo>
                <a:lnTo>
                  <a:pt x="171" y="418"/>
                </a:lnTo>
                <a:lnTo>
                  <a:pt x="171" y="417"/>
                </a:lnTo>
                <a:lnTo>
                  <a:pt x="171" y="415"/>
                </a:lnTo>
                <a:lnTo>
                  <a:pt x="171" y="414"/>
                </a:lnTo>
                <a:lnTo>
                  <a:pt x="171" y="411"/>
                </a:lnTo>
                <a:lnTo>
                  <a:pt x="171" y="410"/>
                </a:lnTo>
                <a:lnTo>
                  <a:pt x="172" y="410"/>
                </a:lnTo>
                <a:lnTo>
                  <a:pt x="172" y="409"/>
                </a:lnTo>
                <a:lnTo>
                  <a:pt x="174" y="409"/>
                </a:lnTo>
                <a:lnTo>
                  <a:pt x="176" y="406"/>
                </a:lnTo>
                <a:lnTo>
                  <a:pt x="178" y="405"/>
                </a:lnTo>
                <a:lnTo>
                  <a:pt x="178" y="404"/>
                </a:lnTo>
                <a:lnTo>
                  <a:pt x="178" y="401"/>
                </a:lnTo>
                <a:lnTo>
                  <a:pt x="178" y="398"/>
                </a:lnTo>
                <a:lnTo>
                  <a:pt x="176" y="397"/>
                </a:lnTo>
                <a:lnTo>
                  <a:pt x="176" y="396"/>
                </a:lnTo>
                <a:lnTo>
                  <a:pt x="176" y="394"/>
                </a:lnTo>
                <a:lnTo>
                  <a:pt x="176" y="393"/>
                </a:lnTo>
                <a:lnTo>
                  <a:pt x="178" y="393"/>
                </a:lnTo>
                <a:lnTo>
                  <a:pt x="178" y="392"/>
                </a:lnTo>
                <a:lnTo>
                  <a:pt x="178" y="393"/>
                </a:lnTo>
                <a:lnTo>
                  <a:pt x="179" y="393"/>
                </a:lnTo>
                <a:lnTo>
                  <a:pt x="180" y="393"/>
                </a:lnTo>
                <a:lnTo>
                  <a:pt x="182" y="393"/>
                </a:lnTo>
                <a:lnTo>
                  <a:pt x="182" y="392"/>
                </a:lnTo>
                <a:lnTo>
                  <a:pt x="183" y="392"/>
                </a:lnTo>
                <a:lnTo>
                  <a:pt x="183" y="390"/>
                </a:lnTo>
                <a:lnTo>
                  <a:pt x="184" y="390"/>
                </a:lnTo>
                <a:lnTo>
                  <a:pt x="184" y="389"/>
                </a:lnTo>
                <a:lnTo>
                  <a:pt x="183" y="389"/>
                </a:lnTo>
                <a:lnTo>
                  <a:pt x="184" y="388"/>
                </a:lnTo>
                <a:lnTo>
                  <a:pt x="184" y="386"/>
                </a:lnTo>
                <a:lnTo>
                  <a:pt x="184" y="385"/>
                </a:lnTo>
                <a:lnTo>
                  <a:pt x="184" y="384"/>
                </a:lnTo>
                <a:lnTo>
                  <a:pt x="184" y="383"/>
                </a:lnTo>
                <a:lnTo>
                  <a:pt x="183" y="380"/>
                </a:lnTo>
                <a:lnTo>
                  <a:pt x="183" y="379"/>
                </a:lnTo>
                <a:lnTo>
                  <a:pt x="182" y="377"/>
                </a:lnTo>
                <a:lnTo>
                  <a:pt x="180" y="377"/>
                </a:lnTo>
                <a:lnTo>
                  <a:pt x="179" y="377"/>
                </a:lnTo>
                <a:lnTo>
                  <a:pt x="178" y="377"/>
                </a:lnTo>
                <a:lnTo>
                  <a:pt x="176" y="375"/>
                </a:lnTo>
                <a:lnTo>
                  <a:pt x="176" y="373"/>
                </a:lnTo>
                <a:lnTo>
                  <a:pt x="176" y="372"/>
                </a:lnTo>
                <a:lnTo>
                  <a:pt x="176" y="371"/>
                </a:lnTo>
                <a:lnTo>
                  <a:pt x="178" y="369"/>
                </a:lnTo>
                <a:lnTo>
                  <a:pt x="178" y="368"/>
                </a:lnTo>
                <a:lnTo>
                  <a:pt x="178" y="367"/>
                </a:lnTo>
                <a:lnTo>
                  <a:pt x="176" y="367"/>
                </a:lnTo>
                <a:lnTo>
                  <a:pt x="176" y="366"/>
                </a:lnTo>
                <a:lnTo>
                  <a:pt x="178" y="366"/>
                </a:lnTo>
                <a:lnTo>
                  <a:pt x="178" y="364"/>
                </a:lnTo>
                <a:lnTo>
                  <a:pt x="179" y="363"/>
                </a:lnTo>
                <a:lnTo>
                  <a:pt x="180" y="363"/>
                </a:lnTo>
                <a:lnTo>
                  <a:pt x="180" y="364"/>
                </a:lnTo>
                <a:lnTo>
                  <a:pt x="180" y="366"/>
                </a:lnTo>
                <a:lnTo>
                  <a:pt x="182" y="367"/>
                </a:lnTo>
                <a:lnTo>
                  <a:pt x="182" y="368"/>
                </a:lnTo>
                <a:lnTo>
                  <a:pt x="182" y="369"/>
                </a:lnTo>
                <a:lnTo>
                  <a:pt x="182" y="371"/>
                </a:lnTo>
                <a:lnTo>
                  <a:pt x="183" y="369"/>
                </a:lnTo>
                <a:lnTo>
                  <a:pt x="184" y="369"/>
                </a:lnTo>
                <a:lnTo>
                  <a:pt x="184" y="368"/>
                </a:lnTo>
                <a:lnTo>
                  <a:pt x="184" y="367"/>
                </a:lnTo>
                <a:lnTo>
                  <a:pt x="184" y="366"/>
                </a:lnTo>
                <a:lnTo>
                  <a:pt x="185" y="363"/>
                </a:lnTo>
                <a:lnTo>
                  <a:pt x="184" y="363"/>
                </a:lnTo>
                <a:lnTo>
                  <a:pt x="185" y="362"/>
                </a:lnTo>
                <a:lnTo>
                  <a:pt x="185" y="360"/>
                </a:lnTo>
                <a:lnTo>
                  <a:pt x="185" y="359"/>
                </a:lnTo>
                <a:lnTo>
                  <a:pt x="184" y="359"/>
                </a:lnTo>
                <a:lnTo>
                  <a:pt x="184" y="358"/>
                </a:lnTo>
                <a:lnTo>
                  <a:pt x="184" y="356"/>
                </a:lnTo>
                <a:lnTo>
                  <a:pt x="185" y="355"/>
                </a:lnTo>
                <a:lnTo>
                  <a:pt x="185" y="354"/>
                </a:lnTo>
                <a:lnTo>
                  <a:pt x="185" y="352"/>
                </a:lnTo>
                <a:lnTo>
                  <a:pt x="187" y="351"/>
                </a:lnTo>
                <a:lnTo>
                  <a:pt x="188" y="350"/>
                </a:lnTo>
                <a:lnTo>
                  <a:pt x="189" y="350"/>
                </a:lnTo>
                <a:lnTo>
                  <a:pt x="191" y="350"/>
                </a:lnTo>
                <a:lnTo>
                  <a:pt x="192" y="350"/>
                </a:lnTo>
                <a:lnTo>
                  <a:pt x="192" y="349"/>
                </a:lnTo>
                <a:lnTo>
                  <a:pt x="193" y="347"/>
                </a:lnTo>
                <a:lnTo>
                  <a:pt x="193" y="346"/>
                </a:lnTo>
                <a:lnTo>
                  <a:pt x="193" y="345"/>
                </a:lnTo>
                <a:lnTo>
                  <a:pt x="196" y="343"/>
                </a:lnTo>
                <a:lnTo>
                  <a:pt x="199" y="341"/>
                </a:lnTo>
                <a:lnTo>
                  <a:pt x="200" y="339"/>
                </a:lnTo>
                <a:lnTo>
                  <a:pt x="201" y="338"/>
                </a:lnTo>
                <a:lnTo>
                  <a:pt x="201" y="337"/>
                </a:lnTo>
                <a:lnTo>
                  <a:pt x="202" y="335"/>
                </a:lnTo>
                <a:lnTo>
                  <a:pt x="202" y="337"/>
                </a:lnTo>
                <a:lnTo>
                  <a:pt x="204" y="337"/>
                </a:lnTo>
                <a:lnTo>
                  <a:pt x="205" y="337"/>
                </a:lnTo>
                <a:lnTo>
                  <a:pt x="205" y="335"/>
                </a:lnTo>
                <a:lnTo>
                  <a:pt x="204" y="335"/>
                </a:lnTo>
                <a:lnTo>
                  <a:pt x="204" y="334"/>
                </a:lnTo>
                <a:lnTo>
                  <a:pt x="205" y="333"/>
                </a:lnTo>
                <a:lnTo>
                  <a:pt x="208" y="332"/>
                </a:lnTo>
                <a:lnTo>
                  <a:pt x="208" y="330"/>
                </a:lnTo>
                <a:lnTo>
                  <a:pt x="209" y="330"/>
                </a:lnTo>
                <a:lnTo>
                  <a:pt x="209" y="329"/>
                </a:lnTo>
                <a:lnTo>
                  <a:pt x="210" y="328"/>
                </a:lnTo>
                <a:lnTo>
                  <a:pt x="209" y="328"/>
                </a:lnTo>
                <a:lnTo>
                  <a:pt x="209" y="326"/>
                </a:lnTo>
                <a:lnTo>
                  <a:pt x="209" y="325"/>
                </a:lnTo>
                <a:lnTo>
                  <a:pt x="210" y="325"/>
                </a:lnTo>
                <a:lnTo>
                  <a:pt x="210" y="324"/>
                </a:lnTo>
                <a:lnTo>
                  <a:pt x="210" y="322"/>
                </a:lnTo>
                <a:lnTo>
                  <a:pt x="210" y="321"/>
                </a:lnTo>
                <a:lnTo>
                  <a:pt x="212" y="321"/>
                </a:lnTo>
                <a:lnTo>
                  <a:pt x="212" y="320"/>
                </a:lnTo>
                <a:lnTo>
                  <a:pt x="213" y="318"/>
                </a:lnTo>
                <a:lnTo>
                  <a:pt x="214" y="316"/>
                </a:lnTo>
                <a:lnTo>
                  <a:pt x="216" y="314"/>
                </a:lnTo>
                <a:lnTo>
                  <a:pt x="217" y="313"/>
                </a:lnTo>
                <a:lnTo>
                  <a:pt x="217" y="312"/>
                </a:lnTo>
                <a:lnTo>
                  <a:pt x="217" y="311"/>
                </a:lnTo>
                <a:lnTo>
                  <a:pt x="218" y="309"/>
                </a:lnTo>
                <a:lnTo>
                  <a:pt x="219" y="309"/>
                </a:lnTo>
                <a:lnTo>
                  <a:pt x="219" y="308"/>
                </a:lnTo>
                <a:lnTo>
                  <a:pt x="221" y="308"/>
                </a:lnTo>
                <a:lnTo>
                  <a:pt x="222" y="307"/>
                </a:lnTo>
                <a:lnTo>
                  <a:pt x="223" y="307"/>
                </a:lnTo>
                <a:lnTo>
                  <a:pt x="223" y="305"/>
                </a:lnTo>
                <a:lnTo>
                  <a:pt x="223" y="304"/>
                </a:lnTo>
                <a:lnTo>
                  <a:pt x="223" y="303"/>
                </a:lnTo>
                <a:lnTo>
                  <a:pt x="225" y="303"/>
                </a:lnTo>
                <a:lnTo>
                  <a:pt x="225" y="301"/>
                </a:lnTo>
                <a:lnTo>
                  <a:pt x="225" y="300"/>
                </a:lnTo>
                <a:lnTo>
                  <a:pt x="225" y="299"/>
                </a:lnTo>
                <a:lnTo>
                  <a:pt x="225" y="297"/>
                </a:lnTo>
                <a:lnTo>
                  <a:pt x="225" y="296"/>
                </a:lnTo>
                <a:lnTo>
                  <a:pt x="225" y="295"/>
                </a:lnTo>
                <a:lnTo>
                  <a:pt x="225" y="294"/>
                </a:lnTo>
                <a:lnTo>
                  <a:pt x="226" y="294"/>
                </a:lnTo>
                <a:lnTo>
                  <a:pt x="226" y="292"/>
                </a:lnTo>
                <a:lnTo>
                  <a:pt x="225" y="292"/>
                </a:lnTo>
                <a:lnTo>
                  <a:pt x="225" y="291"/>
                </a:lnTo>
                <a:lnTo>
                  <a:pt x="225" y="290"/>
                </a:lnTo>
                <a:lnTo>
                  <a:pt x="225" y="288"/>
                </a:lnTo>
                <a:lnTo>
                  <a:pt x="225" y="287"/>
                </a:lnTo>
                <a:lnTo>
                  <a:pt x="226" y="287"/>
                </a:lnTo>
                <a:lnTo>
                  <a:pt x="226" y="286"/>
                </a:lnTo>
                <a:lnTo>
                  <a:pt x="226" y="284"/>
                </a:lnTo>
                <a:lnTo>
                  <a:pt x="227" y="284"/>
                </a:lnTo>
                <a:lnTo>
                  <a:pt x="227" y="283"/>
                </a:lnTo>
                <a:lnTo>
                  <a:pt x="229" y="283"/>
                </a:lnTo>
                <a:lnTo>
                  <a:pt x="230" y="282"/>
                </a:lnTo>
                <a:lnTo>
                  <a:pt x="231" y="282"/>
                </a:lnTo>
                <a:lnTo>
                  <a:pt x="233" y="279"/>
                </a:lnTo>
                <a:lnTo>
                  <a:pt x="234" y="279"/>
                </a:lnTo>
                <a:lnTo>
                  <a:pt x="235" y="278"/>
                </a:lnTo>
                <a:lnTo>
                  <a:pt x="236" y="278"/>
                </a:lnTo>
                <a:lnTo>
                  <a:pt x="236" y="277"/>
                </a:lnTo>
                <a:lnTo>
                  <a:pt x="238" y="277"/>
                </a:lnTo>
                <a:lnTo>
                  <a:pt x="238" y="275"/>
                </a:lnTo>
                <a:lnTo>
                  <a:pt x="238" y="274"/>
                </a:lnTo>
                <a:lnTo>
                  <a:pt x="239" y="273"/>
                </a:lnTo>
                <a:lnTo>
                  <a:pt x="239" y="271"/>
                </a:lnTo>
                <a:lnTo>
                  <a:pt x="239" y="273"/>
                </a:lnTo>
                <a:lnTo>
                  <a:pt x="239" y="271"/>
                </a:lnTo>
                <a:lnTo>
                  <a:pt x="239" y="270"/>
                </a:lnTo>
                <a:lnTo>
                  <a:pt x="240" y="270"/>
                </a:lnTo>
                <a:lnTo>
                  <a:pt x="242" y="270"/>
                </a:lnTo>
                <a:lnTo>
                  <a:pt x="243" y="269"/>
                </a:lnTo>
                <a:lnTo>
                  <a:pt x="244" y="269"/>
                </a:lnTo>
                <a:lnTo>
                  <a:pt x="244" y="267"/>
                </a:lnTo>
                <a:lnTo>
                  <a:pt x="244" y="266"/>
                </a:lnTo>
                <a:lnTo>
                  <a:pt x="244" y="265"/>
                </a:lnTo>
                <a:lnTo>
                  <a:pt x="244" y="263"/>
                </a:lnTo>
                <a:lnTo>
                  <a:pt x="246" y="263"/>
                </a:lnTo>
                <a:lnTo>
                  <a:pt x="247" y="262"/>
                </a:lnTo>
                <a:lnTo>
                  <a:pt x="247" y="261"/>
                </a:lnTo>
                <a:lnTo>
                  <a:pt x="246" y="261"/>
                </a:lnTo>
                <a:lnTo>
                  <a:pt x="246" y="260"/>
                </a:lnTo>
                <a:lnTo>
                  <a:pt x="247" y="260"/>
                </a:lnTo>
                <a:lnTo>
                  <a:pt x="247" y="258"/>
                </a:lnTo>
                <a:lnTo>
                  <a:pt x="248" y="258"/>
                </a:lnTo>
                <a:lnTo>
                  <a:pt x="250" y="257"/>
                </a:lnTo>
                <a:lnTo>
                  <a:pt x="250" y="254"/>
                </a:lnTo>
                <a:lnTo>
                  <a:pt x="251" y="253"/>
                </a:lnTo>
                <a:lnTo>
                  <a:pt x="252" y="252"/>
                </a:lnTo>
                <a:lnTo>
                  <a:pt x="254" y="250"/>
                </a:lnTo>
                <a:lnTo>
                  <a:pt x="255" y="249"/>
                </a:lnTo>
                <a:lnTo>
                  <a:pt x="255" y="248"/>
                </a:lnTo>
                <a:lnTo>
                  <a:pt x="254" y="246"/>
                </a:lnTo>
                <a:lnTo>
                  <a:pt x="254" y="245"/>
                </a:lnTo>
                <a:lnTo>
                  <a:pt x="254" y="244"/>
                </a:lnTo>
                <a:lnTo>
                  <a:pt x="254" y="241"/>
                </a:lnTo>
                <a:lnTo>
                  <a:pt x="254" y="240"/>
                </a:lnTo>
                <a:lnTo>
                  <a:pt x="252" y="240"/>
                </a:lnTo>
                <a:lnTo>
                  <a:pt x="252" y="239"/>
                </a:lnTo>
                <a:lnTo>
                  <a:pt x="255" y="237"/>
                </a:lnTo>
                <a:lnTo>
                  <a:pt x="255" y="236"/>
                </a:lnTo>
                <a:lnTo>
                  <a:pt x="255" y="235"/>
                </a:lnTo>
                <a:lnTo>
                  <a:pt x="255" y="233"/>
                </a:lnTo>
                <a:lnTo>
                  <a:pt x="255" y="232"/>
                </a:lnTo>
                <a:lnTo>
                  <a:pt x="256" y="232"/>
                </a:lnTo>
                <a:lnTo>
                  <a:pt x="257" y="232"/>
                </a:lnTo>
                <a:lnTo>
                  <a:pt x="259" y="232"/>
                </a:lnTo>
                <a:lnTo>
                  <a:pt x="259" y="231"/>
                </a:lnTo>
                <a:lnTo>
                  <a:pt x="259" y="229"/>
                </a:lnTo>
                <a:lnTo>
                  <a:pt x="259" y="228"/>
                </a:lnTo>
                <a:lnTo>
                  <a:pt x="260" y="227"/>
                </a:lnTo>
                <a:lnTo>
                  <a:pt x="261" y="224"/>
                </a:lnTo>
                <a:lnTo>
                  <a:pt x="263" y="223"/>
                </a:lnTo>
                <a:lnTo>
                  <a:pt x="263" y="222"/>
                </a:lnTo>
                <a:lnTo>
                  <a:pt x="261" y="220"/>
                </a:lnTo>
                <a:lnTo>
                  <a:pt x="261" y="219"/>
                </a:lnTo>
                <a:lnTo>
                  <a:pt x="261" y="218"/>
                </a:lnTo>
                <a:lnTo>
                  <a:pt x="263" y="216"/>
                </a:lnTo>
                <a:lnTo>
                  <a:pt x="264" y="216"/>
                </a:lnTo>
                <a:lnTo>
                  <a:pt x="264" y="215"/>
                </a:lnTo>
                <a:lnTo>
                  <a:pt x="265" y="214"/>
                </a:lnTo>
                <a:lnTo>
                  <a:pt x="267" y="212"/>
                </a:lnTo>
                <a:lnTo>
                  <a:pt x="268" y="211"/>
                </a:lnTo>
                <a:lnTo>
                  <a:pt x="268" y="210"/>
                </a:lnTo>
                <a:lnTo>
                  <a:pt x="269" y="210"/>
                </a:lnTo>
                <a:lnTo>
                  <a:pt x="271" y="208"/>
                </a:lnTo>
                <a:lnTo>
                  <a:pt x="271" y="207"/>
                </a:lnTo>
                <a:lnTo>
                  <a:pt x="272" y="206"/>
                </a:lnTo>
                <a:lnTo>
                  <a:pt x="272" y="205"/>
                </a:lnTo>
                <a:lnTo>
                  <a:pt x="273" y="205"/>
                </a:lnTo>
                <a:lnTo>
                  <a:pt x="273" y="203"/>
                </a:lnTo>
                <a:lnTo>
                  <a:pt x="273" y="202"/>
                </a:lnTo>
                <a:lnTo>
                  <a:pt x="273" y="201"/>
                </a:lnTo>
                <a:lnTo>
                  <a:pt x="274" y="201"/>
                </a:lnTo>
                <a:lnTo>
                  <a:pt x="274" y="199"/>
                </a:lnTo>
                <a:lnTo>
                  <a:pt x="276" y="198"/>
                </a:lnTo>
                <a:lnTo>
                  <a:pt x="276" y="197"/>
                </a:lnTo>
                <a:lnTo>
                  <a:pt x="277" y="197"/>
                </a:lnTo>
                <a:lnTo>
                  <a:pt x="278" y="197"/>
                </a:lnTo>
                <a:lnTo>
                  <a:pt x="280" y="197"/>
                </a:lnTo>
                <a:lnTo>
                  <a:pt x="281" y="197"/>
                </a:lnTo>
                <a:lnTo>
                  <a:pt x="282" y="195"/>
                </a:lnTo>
                <a:lnTo>
                  <a:pt x="282" y="194"/>
                </a:lnTo>
                <a:lnTo>
                  <a:pt x="282" y="193"/>
                </a:lnTo>
                <a:lnTo>
                  <a:pt x="282" y="190"/>
                </a:lnTo>
                <a:lnTo>
                  <a:pt x="282" y="189"/>
                </a:lnTo>
                <a:lnTo>
                  <a:pt x="284" y="188"/>
                </a:lnTo>
                <a:lnTo>
                  <a:pt x="284" y="186"/>
                </a:lnTo>
                <a:lnTo>
                  <a:pt x="284" y="185"/>
                </a:lnTo>
                <a:lnTo>
                  <a:pt x="285" y="185"/>
                </a:lnTo>
                <a:lnTo>
                  <a:pt x="285" y="184"/>
                </a:lnTo>
                <a:lnTo>
                  <a:pt x="286" y="182"/>
                </a:lnTo>
                <a:lnTo>
                  <a:pt x="286" y="181"/>
                </a:lnTo>
                <a:lnTo>
                  <a:pt x="288" y="180"/>
                </a:lnTo>
                <a:lnTo>
                  <a:pt x="289" y="180"/>
                </a:lnTo>
                <a:lnTo>
                  <a:pt x="289" y="178"/>
                </a:lnTo>
                <a:lnTo>
                  <a:pt x="290" y="177"/>
                </a:lnTo>
                <a:lnTo>
                  <a:pt x="290" y="176"/>
                </a:lnTo>
                <a:lnTo>
                  <a:pt x="290" y="173"/>
                </a:lnTo>
                <a:lnTo>
                  <a:pt x="291" y="173"/>
                </a:lnTo>
                <a:lnTo>
                  <a:pt x="291" y="172"/>
                </a:lnTo>
                <a:lnTo>
                  <a:pt x="290" y="172"/>
                </a:lnTo>
                <a:lnTo>
                  <a:pt x="290" y="171"/>
                </a:lnTo>
                <a:lnTo>
                  <a:pt x="291" y="169"/>
                </a:lnTo>
                <a:lnTo>
                  <a:pt x="291" y="168"/>
                </a:lnTo>
                <a:lnTo>
                  <a:pt x="291" y="167"/>
                </a:lnTo>
                <a:lnTo>
                  <a:pt x="293" y="167"/>
                </a:lnTo>
                <a:lnTo>
                  <a:pt x="293" y="165"/>
                </a:lnTo>
                <a:lnTo>
                  <a:pt x="294" y="165"/>
                </a:lnTo>
                <a:lnTo>
                  <a:pt x="293" y="165"/>
                </a:lnTo>
                <a:lnTo>
                  <a:pt x="293" y="164"/>
                </a:lnTo>
                <a:lnTo>
                  <a:pt x="293" y="163"/>
                </a:lnTo>
                <a:lnTo>
                  <a:pt x="294" y="163"/>
                </a:lnTo>
                <a:lnTo>
                  <a:pt x="294" y="161"/>
                </a:lnTo>
                <a:lnTo>
                  <a:pt x="294" y="160"/>
                </a:lnTo>
                <a:lnTo>
                  <a:pt x="295" y="160"/>
                </a:lnTo>
                <a:lnTo>
                  <a:pt x="295" y="159"/>
                </a:lnTo>
                <a:lnTo>
                  <a:pt x="295" y="157"/>
                </a:lnTo>
                <a:lnTo>
                  <a:pt x="295" y="156"/>
                </a:lnTo>
                <a:lnTo>
                  <a:pt x="297" y="155"/>
                </a:lnTo>
                <a:lnTo>
                  <a:pt x="297" y="153"/>
                </a:lnTo>
                <a:lnTo>
                  <a:pt x="298" y="153"/>
                </a:lnTo>
                <a:lnTo>
                  <a:pt x="297" y="152"/>
                </a:lnTo>
                <a:lnTo>
                  <a:pt x="298" y="151"/>
                </a:lnTo>
                <a:lnTo>
                  <a:pt x="298" y="150"/>
                </a:lnTo>
                <a:lnTo>
                  <a:pt x="299" y="148"/>
                </a:lnTo>
                <a:lnTo>
                  <a:pt x="299" y="150"/>
                </a:lnTo>
                <a:lnTo>
                  <a:pt x="301" y="150"/>
                </a:lnTo>
                <a:lnTo>
                  <a:pt x="301" y="148"/>
                </a:lnTo>
                <a:lnTo>
                  <a:pt x="301" y="147"/>
                </a:lnTo>
                <a:lnTo>
                  <a:pt x="302" y="147"/>
                </a:lnTo>
                <a:lnTo>
                  <a:pt x="302" y="146"/>
                </a:lnTo>
                <a:lnTo>
                  <a:pt x="303" y="146"/>
                </a:lnTo>
                <a:lnTo>
                  <a:pt x="302" y="146"/>
                </a:lnTo>
                <a:lnTo>
                  <a:pt x="302" y="143"/>
                </a:lnTo>
                <a:lnTo>
                  <a:pt x="303" y="142"/>
                </a:lnTo>
                <a:lnTo>
                  <a:pt x="303" y="140"/>
                </a:lnTo>
                <a:lnTo>
                  <a:pt x="305" y="140"/>
                </a:lnTo>
                <a:lnTo>
                  <a:pt x="305" y="139"/>
                </a:lnTo>
                <a:lnTo>
                  <a:pt x="305" y="138"/>
                </a:lnTo>
                <a:lnTo>
                  <a:pt x="305" y="136"/>
                </a:lnTo>
                <a:lnTo>
                  <a:pt x="306" y="136"/>
                </a:lnTo>
                <a:lnTo>
                  <a:pt x="305" y="135"/>
                </a:lnTo>
                <a:lnTo>
                  <a:pt x="305" y="133"/>
                </a:lnTo>
                <a:lnTo>
                  <a:pt x="306" y="133"/>
                </a:lnTo>
                <a:lnTo>
                  <a:pt x="306" y="131"/>
                </a:lnTo>
                <a:lnTo>
                  <a:pt x="305" y="133"/>
                </a:lnTo>
                <a:lnTo>
                  <a:pt x="303" y="134"/>
                </a:lnTo>
                <a:lnTo>
                  <a:pt x="302" y="133"/>
                </a:lnTo>
                <a:lnTo>
                  <a:pt x="301" y="133"/>
                </a:lnTo>
                <a:lnTo>
                  <a:pt x="301" y="131"/>
                </a:lnTo>
                <a:lnTo>
                  <a:pt x="299" y="130"/>
                </a:lnTo>
                <a:lnTo>
                  <a:pt x="299" y="129"/>
                </a:lnTo>
                <a:lnTo>
                  <a:pt x="298" y="129"/>
                </a:lnTo>
                <a:lnTo>
                  <a:pt x="298" y="127"/>
                </a:lnTo>
                <a:lnTo>
                  <a:pt x="298" y="126"/>
                </a:lnTo>
                <a:lnTo>
                  <a:pt x="299" y="125"/>
                </a:lnTo>
                <a:lnTo>
                  <a:pt x="301" y="125"/>
                </a:lnTo>
                <a:lnTo>
                  <a:pt x="301" y="123"/>
                </a:lnTo>
                <a:lnTo>
                  <a:pt x="302" y="123"/>
                </a:lnTo>
                <a:lnTo>
                  <a:pt x="303" y="122"/>
                </a:lnTo>
                <a:lnTo>
                  <a:pt x="303" y="121"/>
                </a:lnTo>
                <a:lnTo>
                  <a:pt x="306" y="119"/>
                </a:lnTo>
                <a:lnTo>
                  <a:pt x="306" y="118"/>
                </a:lnTo>
                <a:lnTo>
                  <a:pt x="306" y="117"/>
                </a:lnTo>
                <a:lnTo>
                  <a:pt x="306" y="116"/>
                </a:lnTo>
                <a:lnTo>
                  <a:pt x="306" y="114"/>
                </a:lnTo>
                <a:lnTo>
                  <a:pt x="306" y="112"/>
                </a:lnTo>
                <a:lnTo>
                  <a:pt x="306" y="110"/>
                </a:lnTo>
                <a:lnTo>
                  <a:pt x="307" y="110"/>
                </a:lnTo>
                <a:lnTo>
                  <a:pt x="307" y="112"/>
                </a:lnTo>
                <a:lnTo>
                  <a:pt x="308" y="113"/>
                </a:lnTo>
                <a:lnTo>
                  <a:pt x="310" y="114"/>
                </a:lnTo>
                <a:lnTo>
                  <a:pt x="311" y="114"/>
                </a:lnTo>
                <a:lnTo>
                  <a:pt x="314" y="116"/>
                </a:lnTo>
                <a:lnTo>
                  <a:pt x="312" y="114"/>
                </a:lnTo>
                <a:lnTo>
                  <a:pt x="311" y="114"/>
                </a:lnTo>
                <a:lnTo>
                  <a:pt x="311" y="113"/>
                </a:lnTo>
                <a:lnTo>
                  <a:pt x="311" y="112"/>
                </a:lnTo>
                <a:lnTo>
                  <a:pt x="311" y="110"/>
                </a:lnTo>
                <a:lnTo>
                  <a:pt x="312" y="110"/>
                </a:lnTo>
                <a:lnTo>
                  <a:pt x="312" y="109"/>
                </a:lnTo>
                <a:lnTo>
                  <a:pt x="311" y="109"/>
                </a:lnTo>
                <a:lnTo>
                  <a:pt x="311" y="108"/>
                </a:lnTo>
                <a:lnTo>
                  <a:pt x="312" y="108"/>
                </a:lnTo>
                <a:lnTo>
                  <a:pt x="312" y="106"/>
                </a:lnTo>
                <a:lnTo>
                  <a:pt x="314" y="106"/>
                </a:lnTo>
                <a:lnTo>
                  <a:pt x="312" y="106"/>
                </a:lnTo>
                <a:lnTo>
                  <a:pt x="312" y="105"/>
                </a:lnTo>
                <a:lnTo>
                  <a:pt x="311" y="105"/>
                </a:lnTo>
                <a:lnTo>
                  <a:pt x="310" y="104"/>
                </a:lnTo>
                <a:lnTo>
                  <a:pt x="310" y="102"/>
                </a:lnTo>
                <a:lnTo>
                  <a:pt x="308" y="101"/>
                </a:lnTo>
                <a:lnTo>
                  <a:pt x="308" y="99"/>
                </a:lnTo>
                <a:lnTo>
                  <a:pt x="307" y="99"/>
                </a:lnTo>
                <a:lnTo>
                  <a:pt x="308" y="96"/>
                </a:lnTo>
                <a:lnTo>
                  <a:pt x="307" y="96"/>
                </a:lnTo>
                <a:lnTo>
                  <a:pt x="308" y="96"/>
                </a:lnTo>
                <a:lnTo>
                  <a:pt x="308" y="92"/>
                </a:lnTo>
                <a:lnTo>
                  <a:pt x="308" y="91"/>
                </a:lnTo>
                <a:lnTo>
                  <a:pt x="310" y="91"/>
                </a:lnTo>
                <a:lnTo>
                  <a:pt x="310" y="89"/>
                </a:lnTo>
                <a:lnTo>
                  <a:pt x="311" y="88"/>
                </a:lnTo>
                <a:lnTo>
                  <a:pt x="311" y="87"/>
                </a:lnTo>
                <a:lnTo>
                  <a:pt x="312" y="87"/>
                </a:lnTo>
                <a:lnTo>
                  <a:pt x="314" y="85"/>
                </a:lnTo>
                <a:lnTo>
                  <a:pt x="315" y="85"/>
                </a:lnTo>
                <a:lnTo>
                  <a:pt x="315" y="84"/>
                </a:lnTo>
                <a:lnTo>
                  <a:pt x="316" y="84"/>
                </a:lnTo>
                <a:lnTo>
                  <a:pt x="319" y="83"/>
                </a:lnTo>
                <a:lnTo>
                  <a:pt x="319" y="81"/>
                </a:lnTo>
                <a:lnTo>
                  <a:pt x="319" y="80"/>
                </a:lnTo>
                <a:lnTo>
                  <a:pt x="320" y="79"/>
                </a:lnTo>
                <a:lnTo>
                  <a:pt x="320" y="78"/>
                </a:lnTo>
                <a:lnTo>
                  <a:pt x="320" y="76"/>
                </a:lnTo>
                <a:lnTo>
                  <a:pt x="320" y="75"/>
                </a:lnTo>
                <a:lnTo>
                  <a:pt x="319" y="75"/>
                </a:lnTo>
                <a:lnTo>
                  <a:pt x="319" y="74"/>
                </a:lnTo>
                <a:lnTo>
                  <a:pt x="320" y="72"/>
                </a:lnTo>
                <a:lnTo>
                  <a:pt x="322" y="72"/>
                </a:lnTo>
                <a:lnTo>
                  <a:pt x="324" y="72"/>
                </a:lnTo>
                <a:lnTo>
                  <a:pt x="326" y="72"/>
                </a:lnTo>
                <a:lnTo>
                  <a:pt x="326" y="71"/>
                </a:lnTo>
                <a:lnTo>
                  <a:pt x="327" y="71"/>
                </a:lnTo>
                <a:lnTo>
                  <a:pt x="328" y="71"/>
                </a:lnTo>
                <a:lnTo>
                  <a:pt x="331" y="71"/>
                </a:lnTo>
                <a:lnTo>
                  <a:pt x="332" y="71"/>
                </a:lnTo>
                <a:lnTo>
                  <a:pt x="332" y="70"/>
                </a:lnTo>
                <a:lnTo>
                  <a:pt x="333" y="70"/>
                </a:lnTo>
                <a:lnTo>
                  <a:pt x="335" y="70"/>
                </a:lnTo>
                <a:lnTo>
                  <a:pt x="336" y="68"/>
                </a:lnTo>
                <a:lnTo>
                  <a:pt x="336" y="70"/>
                </a:lnTo>
                <a:lnTo>
                  <a:pt x="336" y="71"/>
                </a:lnTo>
                <a:close/>
                <a:moveTo>
                  <a:pt x="336" y="64"/>
                </a:moveTo>
                <a:lnTo>
                  <a:pt x="335" y="64"/>
                </a:lnTo>
                <a:lnTo>
                  <a:pt x="336" y="64"/>
                </a:lnTo>
                <a:close/>
                <a:moveTo>
                  <a:pt x="346" y="61"/>
                </a:moveTo>
                <a:lnTo>
                  <a:pt x="345" y="61"/>
                </a:lnTo>
                <a:lnTo>
                  <a:pt x="346" y="61"/>
                </a:lnTo>
                <a:close/>
                <a:moveTo>
                  <a:pt x="348" y="55"/>
                </a:moveTo>
                <a:lnTo>
                  <a:pt x="348" y="57"/>
                </a:lnTo>
                <a:lnTo>
                  <a:pt x="348" y="58"/>
                </a:lnTo>
                <a:lnTo>
                  <a:pt x="349" y="59"/>
                </a:lnTo>
                <a:lnTo>
                  <a:pt x="349" y="61"/>
                </a:lnTo>
                <a:lnTo>
                  <a:pt x="348" y="61"/>
                </a:lnTo>
                <a:lnTo>
                  <a:pt x="346" y="59"/>
                </a:lnTo>
                <a:lnTo>
                  <a:pt x="346" y="58"/>
                </a:lnTo>
                <a:lnTo>
                  <a:pt x="346" y="57"/>
                </a:lnTo>
                <a:lnTo>
                  <a:pt x="345" y="57"/>
                </a:lnTo>
                <a:lnTo>
                  <a:pt x="345" y="55"/>
                </a:lnTo>
                <a:lnTo>
                  <a:pt x="346" y="55"/>
                </a:lnTo>
                <a:lnTo>
                  <a:pt x="348" y="55"/>
                </a:lnTo>
                <a:close/>
                <a:moveTo>
                  <a:pt x="345" y="55"/>
                </a:moveTo>
                <a:lnTo>
                  <a:pt x="344" y="55"/>
                </a:lnTo>
                <a:lnTo>
                  <a:pt x="345" y="54"/>
                </a:lnTo>
                <a:lnTo>
                  <a:pt x="345" y="55"/>
                </a:lnTo>
                <a:close/>
                <a:moveTo>
                  <a:pt x="346" y="23"/>
                </a:moveTo>
                <a:lnTo>
                  <a:pt x="346" y="21"/>
                </a:lnTo>
                <a:lnTo>
                  <a:pt x="346" y="23"/>
                </a:lnTo>
                <a:close/>
                <a:moveTo>
                  <a:pt x="345" y="19"/>
                </a:moveTo>
                <a:lnTo>
                  <a:pt x="344" y="19"/>
                </a:lnTo>
                <a:lnTo>
                  <a:pt x="343" y="17"/>
                </a:lnTo>
                <a:lnTo>
                  <a:pt x="341" y="17"/>
                </a:lnTo>
                <a:lnTo>
                  <a:pt x="341" y="16"/>
                </a:lnTo>
                <a:lnTo>
                  <a:pt x="341" y="15"/>
                </a:lnTo>
                <a:lnTo>
                  <a:pt x="343" y="15"/>
                </a:lnTo>
                <a:lnTo>
                  <a:pt x="344" y="15"/>
                </a:lnTo>
                <a:lnTo>
                  <a:pt x="345" y="16"/>
                </a:lnTo>
                <a:lnTo>
                  <a:pt x="345" y="17"/>
                </a:lnTo>
                <a:lnTo>
                  <a:pt x="345" y="19"/>
                </a:lnTo>
                <a:close/>
                <a:moveTo>
                  <a:pt x="332" y="2"/>
                </a:moveTo>
                <a:lnTo>
                  <a:pt x="331" y="2"/>
                </a:lnTo>
                <a:lnTo>
                  <a:pt x="332" y="2"/>
                </a:lnTo>
                <a:close/>
                <a:moveTo>
                  <a:pt x="332" y="2"/>
                </a:moveTo>
                <a:lnTo>
                  <a:pt x="331" y="2"/>
                </a:lnTo>
                <a:lnTo>
                  <a:pt x="332" y="2"/>
                </a:lnTo>
                <a:close/>
                <a:moveTo>
                  <a:pt x="332" y="2"/>
                </a:moveTo>
                <a:lnTo>
                  <a:pt x="331" y="2"/>
                </a:lnTo>
                <a:lnTo>
                  <a:pt x="331" y="0"/>
                </a:lnTo>
                <a:lnTo>
                  <a:pt x="332" y="0"/>
                </a:lnTo>
                <a:lnTo>
                  <a:pt x="332" y="2"/>
                </a:lnTo>
                <a:close/>
              </a:path>
            </a:pathLst>
          </a:custGeom>
          <a:solidFill>
            <a:schemeClr val="accent1">
              <a:lumMod val="60000"/>
              <a:lumOff val="4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3996782" y="3440256"/>
            <a:ext cx="681792" cy="1107479"/>
          </a:xfrm>
          <a:custGeom>
            <a:avLst/>
            <a:gdLst>
              <a:gd name="T0" fmla="*/ 227 w 394"/>
              <a:gd name="T1" fmla="*/ 626 h 640"/>
              <a:gd name="T2" fmla="*/ 91 w 394"/>
              <a:gd name="T3" fmla="*/ 495 h 640"/>
              <a:gd name="T4" fmla="*/ 60 w 394"/>
              <a:gd name="T5" fmla="*/ 469 h 640"/>
              <a:gd name="T6" fmla="*/ 70 w 394"/>
              <a:gd name="T7" fmla="*/ 443 h 640"/>
              <a:gd name="T8" fmla="*/ 326 w 394"/>
              <a:gd name="T9" fmla="*/ 447 h 640"/>
              <a:gd name="T10" fmla="*/ 356 w 394"/>
              <a:gd name="T11" fmla="*/ 388 h 640"/>
              <a:gd name="T12" fmla="*/ 263 w 394"/>
              <a:gd name="T13" fmla="*/ 366 h 640"/>
              <a:gd name="T14" fmla="*/ 301 w 394"/>
              <a:gd name="T15" fmla="*/ 358 h 640"/>
              <a:gd name="T16" fmla="*/ 311 w 394"/>
              <a:gd name="T17" fmla="*/ 342 h 640"/>
              <a:gd name="T18" fmla="*/ 168 w 394"/>
              <a:gd name="T19" fmla="*/ 305 h 640"/>
              <a:gd name="T20" fmla="*/ 301 w 394"/>
              <a:gd name="T21" fmla="*/ 290 h 640"/>
              <a:gd name="T22" fmla="*/ 48 w 394"/>
              <a:gd name="T23" fmla="*/ 295 h 640"/>
              <a:gd name="T24" fmla="*/ 107 w 394"/>
              <a:gd name="T25" fmla="*/ 317 h 640"/>
              <a:gd name="T26" fmla="*/ 155 w 394"/>
              <a:gd name="T27" fmla="*/ 294 h 640"/>
              <a:gd name="T28" fmla="*/ 178 w 394"/>
              <a:gd name="T29" fmla="*/ 360 h 640"/>
              <a:gd name="T30" fmla="*/ 182 w 394"/>
              <a:gd name="T31" fmla="*/ 453 h 640"/>
              <a:gd name="T32" fmla="*/ 233 w 394"/>
              <a:gd name="T33" fmla="*/ 553 h 640"/>
              <a:gd name="T34" fmla="*/ 167 w 394"/>
              <a:gd name="T35" fmla="*/ 538 h 640"/>
              <a:gd name="T36" fmla="*/ 142 w 394"/>
              <a:gd name="T37" fmla="*/ 588 h 640"/>
              <a:gd name="T38" fmla="*/ 117 w 394"/>
              <a:gd name="T39" fmla="*/ 498 h 640"/>
              <a:gd name="T40" fmla="*/ 82 w 394"/>
              <a:gd name="T41" fmla="*/ 388 h 640"/>
              <a:gd name="T42" fmla="*/ 30 w 394"/>
              <a:gd name="T43" fmla="*/ 406 h 640"/>
              <a:gd name="T44" fmla="*/ 32 w 394"/>
              <a:gd name="T45" fmla="*/ 325 h 640"/>
              <a:gd name="T46" fmla="*/ 137 w 394"/>
              <a:gd name="T47" fmla="*/ 258 h 640"/>
              <a:gd name="T48" fmla="*/ 23 w 394"/>
              <a:gd name="T49" fmla="*/ 244 h 640"/>
              <a:gd name="T50" fmla="*/ 141 w 394"/>
              <a:gd name="T51" fmla="*/ 231 h 640"/>
              <a:gd name="T52" fmla="*/ 73 w 394"/>
              <a:gd name="T53" fmla="*/ 252 h 640"/>
              <a:gd name="T54" fmla="*/ 30 w 394"/>
              <a:gd name="T55" fmla="*/ 245 h 640"/>
              <a:gd name="T56" fmla="*/ 121 w 394"/>
              <a:gd name="T57" fmla="*/ 235 h 640"/>
              <a:gd name="T58" fmla="*/ 117 w 394"/>
              <a:gd name="T59" fmla="*/ 250 h 640"/>
              <a:gd name="T60" fmla="*/ 115 w 394"/>
              <a:gd name="T61" fmla="*/ 228 h 640"/>
              <a:gd name="T62" fmla="*/ 132 w 394"/>
              <a:gd name="T63" fmla="*/ 202 h 640"/>
              <a:gd name="T64" fmla="*/ 103 w 394"/>
              <a:gd name="T65" fmla="*/ 197 h 640"/>
              <a:gd name="T66" fmla="*/ 95 w 394"/>
              <a:gd name="T67" fmla="*/ 181 h 640"/>
              <a:gd name="T68" fmla="*/ 21 w 394"/>
              <a:gd name="T69" fmla="*/ 172 h 640"/>
              <a:gd name="T70" fmla="*/ 40 w 394"/>
              <a:gd name="T71" fmla="*/ 161 h 640"/>
              <a:gd name="T72" fmla="*/ 47 w 394"/>
              <a:gd name="T73" fmla="*/ 130 h 640"/>
              <a:gd name="T74" fmla="*/ 53 w 394"/>
              <a:gd name="T75" fmla="*/ 37 h 640"/>
              <a:gd name="T76" fmla="*/ 165 w 394"/>
              <a:gd name="T77" fmla="*/ 32 h 640"/>
              <a:gd name="T78" fmla="*/ 239 w 394"/>
              <a:gd name="T79" fmla="*/ 53 h 640"/>
              <a:gd name="T80" fmla="*/ 254 w 394"/>
              <a:gd name="T81" fmla="*/ 93 h 640"/>
              <a:gd name="T82" fmla="*/ 280 w 394"/>
              <a:gd name="T83" fmla="*/ 123 h 640"/>
              <a:gd name="T84" fmla="*/ 274 w 394"/>
              <a:gd name="T85" fmla="*/ 164 h 640"/>
              <a:gd name="T86" fmla="*/ 269 w 394"/>
              <a:gd name="T87" fmla="*/ 214 h 640"/>
              <a:gd name="T88" fmla="*/ 273 w 394"/>
              <a:gd name="T89" fmla="*/ 250 h 640"/>
              <a:gd name="T90" fmla="*/ 306 w 394"/>
              <a:gd name="T91" fmla="*/ 299 h 640"/>
              <a:gd name="T92" fmla="*/ 307 w 394"/>
              <a:gd name="T93" fmla="*/ 347 h 640"/>
              <a:gd name="T94" fmla="*/ 333 w 394"/>
              <a:gd name="T95" fmla="*/ 375 h 640"/>
              <a:gd name="T96" fmla="*/ 286 w 394"/>
              <a:gd name="T97" fmla="*/ 367 h 640"/>
              <a:gd name="T98" fmla="*/ 229 w 394"/>
              <a:gd name="T99" fmla="*/ 362 h 640"/>
              <a:gd name="T100" fmla="*/ 179 w 394"/>
              <a:gd name="T101" fmla="*/ 326 h 640"/>
              <a:gd name="T102" fmla="*/ 141 w 394"/>
              <a:gd name="T103" fmla="*/ 282 h 640"/>
              <a:gd name="T104" fmla="*/ 170 w 394"/>
              <a:gd name="T105" fmla="*/ 241 h 640"/>
              <a:gd name="T106" fmla="*/ 141 w 394"/>
              <a:gd name="T107" fmla="*/ 206 h 640"/>
              <a:gd name="T108" fmla="*/ 121 w 394"/>
              <a:gd name="T109" fmla="*/ 182 h 640"/>
              <a:gd name="T110" fmla="*/ 82 w 394"/>
              <a:gd name="T111" fmla="*/ 146 h 640"/>
              <a:gd name="T112" fmla="*/ 21 w 394"/>
              <a:gd name="T113" fmla="*/ 72 h 640"/>
              <a:gd name="T114" fmla="*/ 43 w 394"/>
              <a:gd name="T115" fmla="*/ 38 h 640"/>
              <a:gd name="T116" fmla="*/ 130 w 394"/>
              <a:gd name="T117" fmla="*/ 38 h 640"/>
              <a:gd name="T118" fmla="*/ 206 w 394"/>
              <a:gd name="T119" fmla="*/ 25 h 640"/>
              <a:gd name="T120" fmla="*/ 43 w 394"/>
              <a:gd name="T121" fmla="*/ 16 h 640"/>
              <a:gd name="T122" fmla="*/ 27 w 394"/>
              <a:gd name="T123" fmla="*/ 11 h 640"/>
              <a:gd name="T124" fmla="*/ 180 w 394"/>
              <a:gd name="T125" fmla="*/ 3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640">
                <a:moveTo>
                  <a:pt x="189" y="640"/>
                </a:moveTo>
                <a:lnTo>
                  <a:pt x="188" y="640"/>
                </a:lnTo>
                <a:lnTo>
                  <a:pt x="188" y="639"/>
                </a:lnTo>
                <a:lnTo>
                  <a:pt x="188" y="638"/>
                </a:lnTo>
                <a:lnTo>
                  <a:pt x="187" y="638"/>
                </a:lnTo>
                <a:lnTo>
                  <a:pt x="188" y="637"/>
                </a:lnTo>
                <a:lnTo>
                  <a:pt x="188" y="635"/>
                </a:lnTo>
                <a:lnTo>
                  <a:pt x="188" y="634"/>
                </a:lnTo>
                <a:lnTo>
                  <a:pt x="188" y="633"/>
                </a:lnTo>
                <a:lnTo>
                  <a:pt x="188" y="631"/>
                </a:lnTo>
                <a:lnTo>
                  <a:pt x="187" y="630"/>
                </a:lnTo>
                <a:lnTo>
                  <a:pt x="187" y="629"/>
                </a:lnTo>
                <a:lnTo>
                  <a:pt x="185" y="627"/>
                </a:lnTo>
                <a:lnTo>
                  <a:pt x="185" y="626"/>
                </a:lnTo>
                <a:lnTo>
                  <a:pt x="185" y="625"/>
                </a:lnTo>
                <a:lnTo>
                  <a:pt x="187" y="625"/>
                </a:lnTo>
                <a:lnTo>
                  <a:pt x="188" y="626"/>
                </a:lnTo>
                <a:lnTo>
                  <a:pt x="188" y="627"/>
                </a:lnTo>
                <a:lnTo>
                  <a:pt x="189" y="629"/>
                </a:lnTo>
                <a:lnTo>
                  <a:pt x="189" y="630"/>
                </a:lnTo>
                <a:lnTo>
                  <a:pt x="191" y="631"/>
                </a:lnTo>
                <a:lnTo>
                  <a:pt x="191" y="635"/>
                </a:lnTo>
                <a:lnTo>
                  <a:pt x="191" y="637"/>
                </a:lnTo>
                <a:lnTo>
                  <a:pt x="191" y="639"/>
                </a:lnTo>
                <a:lnTo>
                  <a:pt x="189" y="640"/>
                </a:lnTo>
                <a:close/>
                <a:moveTo>
                  <a:pt x="204" y="580"/>
                </a:moveTo>
                <a:lnTo>
                  <a:pt x="204" y="582"/>
                </a:lnTo>
                <a:lnTo>
                  <a:pt x="205" y="582"/>
                </a:lnTo>
                <a:lnTo>
                  <a:pt x="206" y="583"/>
                </a:lnTo>
                <a:lnTo>
                  <a:pt x="208" y="584"/>
                </a:lnTo>
                <a:lnTo>
                  <a:pt x="208" y="586"/>
                </a:lnTo>
                <a:lnTo>
                  <a:pt x="209" y="586"/>
                </a:lnTo>
                <a:lnTo>
                  <a:pt x="210" y="587"/>
                </a:lnTo>
                <a:lnTo>
                  <a:pt x="212" y="587"/>
                </a:lnTo>
                <a:lnTo>
                  <a:pt x="213" y="587"/>
                </a:lnTo>
                <a:lnTo>
                  <a:pt x="214" y="587"/>
                </a:lnTo>
                <a:lnTo>
                  <a:pt x="216" y="587"/>
                </a:lnTo>
                <a:lnTo>
                  <a:pt x="217" y="587"/>
                </a:lnTo>
                <a:lnTo>
                  <a:pt x="218" y="587"/>
                </a:lnTo>
                <a:lnTo>
                  <a:pt x="218" y="588"/>
                </a:lnTo>
                <a:lnTo>
                  <a:pt x="219" y="588"/>
                </a:lnTo>
                <a:lnTo>
                  <a:pt x="221" y="588"/>
                </a:lnTo>
                <a:lnTo>
                  <a:pt x="222" y="588"/>
                </a:lnTo>
                <a:lnTo>
                  <a:pt x="222" y="589"/>
                </a:lnTo>
                <a:lnTo>
                  <a:pt x="222" y="591"/>
                </a:lnTo>
                <a:lnTo>
                  <a:pt x="222" y="593"/>
                </a:lnTo>
                <a:lnTo>
                  <a:pt x="223" y="595"/>
                </a:lnTo>
                <a:lnTo>
                  <a:pt x="223" y="596"/>
                </a:lnTo>
                <a:lnTo>
                  <a:pt x="225" y="597"/>
                </a:lnTo>
                <a:lnTo>
                  <a:pt x="226" y="599"/>
                </a:lnTo>
                <a:lnTo>
                  <a:pt x="226" y="600"/>
                </a:lnTo>
                <a:lnTo>
                  <a:pt x="227" y="601"/>
                </a:lnTo>
                <a:lnTo>
                  <a:pt x="227" y="604"/>
                </a:lnTo>
                <a:lnTo>
                  <a:pt x="227" y="605"/>
                </a:lnTo>
                <a:lnTo>
                  <a:pt x="229" y="605"/>
                </a:lnTo>
                <a:lnTo>
                  <a:pt x="229" y="608"/>
                </a:lnTo>
                <a:lnTo>
                  <a:pt x="230" y="609"/>
                </a:lnTo>
                <a:lnTo>
                  <a:pt x="230" y="610"/>
                </a:lnTo>
                <a:lnTo>
                  <a:pt x="231" y="612"/>
                </a:lnTo>
                <a:lnTo>
                  <a:pt x="233" y="613"/>
                </a:lnTo>
                <a:lnTo>
                  <a:pt x="233" y="614"/>
                </a:lnTo>
                <a:lnTo>
                  <a:pt x="234" y="617"/>
                </a:lnTo>
                <a:lnTo>
                  <a:pt x="235" y="617"/>
                </a:lnTo>
                <a:lnTo>
                  <a:pt x="237" y="617"/>
                </a:lnTo>
                <a:lnTo>
                  <a:pt x="237" y="618"/>
                </a:lnTo>
                <a:lnTo>
                  <a:pt x="237" y="620"/>
                </a:lnTo>
                <a:lnTo>
                  <a:pt x="235" y="620"/>
                </a:lnTo>
                <a:lnTo>
                  <a:pt x="235" y="621"/>
                </a:lnTo>
                <a:lnTo>
                  <a:pt x="235" y="622"/>
                </a:lnTo>
                <a:lnTo>
                  <a:pt x="235" y="623"/>
                </a:lnTo>
                <a:lnTo>
                  <a:pt x="234" y="623"/>
                </a:lnTo>
                <a:lnTo>
                  <a:pt x="235" y="623"/>
                </a:lnTo>
                <a:lnTo>
                  <a:pt x="235" y="626"/>
                </a:lnTo>
                <a:lnTo>
                  <a:pt x="237" y="626"/>
                </a:lnTo>
                <a:lnTo>
                  <a:pt x="238" y="627"/>
                </a:lnTo>
                <a:lnTo>
                  <a:pt x="239" y="629"/>
                </a:lnTo>
                <a:lnTo>
                  <a:pt x="239" y="630"/>
                </a:lnTo>
                <a:lnTo>
                  <a:pt x="240" y="631"/>
                </a:lnTo>
                <a:lnTo>
                  <a:pt x="240" y="633"/>
                </a:lnTo>
                <a:lnTo>
                  <a:pt x="240" y="634"/>
                </a:lnTo>
                <a:lnTo>
                  <a:pt x="239" y="635"/>
                </a:lnTo>
                <a:lnTo>
                  <a:pt x="239" y="637"/>
                </a:lnTo>
                <a:lnTo>
                  <a:pt x="238" y="637"/>
                </a:lnTo>
                <a:lnTo>
                  <a:pt x="235" y="638"/>
                </a:lnTo>
                <a:lnTo>
                  <a:pt x="235" y="637"/>
                </a:lnTo>
                <a:lnTo>
                  <a:pt x="234" y="637"/>
                </a:lnTo>
                <a:lnTo>
                  <a:pt x="234" y="638"/>
                </a:lnTo>
                <a:lnTo>
                  <a:pt x="233" y="638"/>
                </a:lnTo>
                <a:lnTo>
                  <a:pt x="231" y="638"/>
                </a:lnTo>
                <a:lnTo>
                  <a:pt x="230" y="637"/>
                </a:lnTo>
                <a:lnTo>
                  <a:pt x="230" y="635"/>
                </a:lnTo>
                <a:lnTo>
                  <a:pt x="229" y="633"/>
                </a:lnTo>
                <a:lnTo>
                  <a:pt x="229" y="631"/>
                </a:lnTo>
                <a:lnTo>
                  <a:pt x="229" y="630"/>
                </a:lnTo>
                <a:lnTo>
                  <a:pt x="229" y="629"/>
                </a:lnTo>
                <a:lnTo>
                  <a:pt x="229" y="627"/>
                </a:lnTo>
                <a:lnTo>
                  <a:pt x="227" y="626"/>
                </a:lnTo>
                <a:lnTo>
                  <a:pt x="226" y="625"/>
                </a:lnTo>
                <a:lnTo>
                  <a:pt x="225" y="625"/>
                </a:lnTo>
                <a:lnTo>
                  <a:pt x="223" y="625"/>
                </a:lnTo>
                <a:lnTo>
                  <a:pt x="222" y="623"/>
                </a:lnTo>
                <a:lnTo>
                  <a:pt x="222" y="622"/>
                </a:lnTo>
                <a:lnTo>
                  <a:pt x="221" y="621"/>
                </a:lnTo>
                <a:lnTo>
                  <a:pt x="219" y="617"/>
                </a:lnTo>
                <a:lnTo>
                  <a:pt x="219" y="616"/>
                </a:lnTo>
                <a:lnTo>
                  <a:pt x="218" y="616"/>
                </a:lnTo>
                <a:lnTo>
                  <a:pt x="218" y="614"/>
                </a:lnTo>
                <a:lnTo>
                  <a:pt x="217" y="613"/>
                </a:lnTo>
                <a:lnTo>
                  <a:pt x="216" y="612"/>
                </a:lnTo>
                <a:lnTo>
                  <a:pt x="216" y="610"/>
                </a:lnTo>
                <a:lnTo>
                  <a:pt x="214" y="609"/>
                </a:lnTo>
                <a:lnTo>
                  <a:pt x="214" y="608"/>
                </a:lnTo>
                <a:lnTo>
                  <a:pt x="213" y="608"/>
                </a:lnTo>
                <a:lnTo>
                  <a:pt x="212" y="606"/>
                </a:lnTo>
                <a:lnTo>
                  <a:pt x="210" y="606"/>
                </a:lnTo>
                <a:lnTo>
                  <a:pt x="210" y="605"/>
                </a:lnTo>
                <a:lnTo>
                  <a:pt x="209" y="605"/>
                </a:lnTo>
                <a:lnTo>
                  <a:pt x="208" y="605"/>
                </a:lnTo>
                <a:lnTo>
                  <a:pt x="208" y="604"/>
                </a:lnTo>
                <a:lnTo>
                  <a:pt x="206" y="604"/>
                </a:lnTo>
                <a:lnTo>
                  <a:pt x="205" y="604"/>
                </a:lnTo>
                <a:lnTo>
                  <a:pt x="204" y="603"/>
                </a:lnTo>
                <a:lnTo>
                  <a:pt x="204" y="601"/>
                </a:lnTo>
                <a:lnTo>
                  <a:pt x="202" y="601"/>
                </a:lnTo>
                <a:lnTo>
                  <a:pt x="202" y="600"/>
                </a:lnTo>
                <a:lnTo>
                  <a:pt x="201" y="600"/>
                </a:lnTo>
                <a:lnTo>
                  <a:pt x="201" y="599"/>
                </a:lnTo>
                <a:lnTo>
                  <a:pt x="201" y="597"/>
                </a:lnTo>
                <a:lnTo>
                  <a:pt x="200" y="597"/>
                </a:lnTo>
                <a:lnTo>
                  <a:pt x="200" y="596"/>
                </a:lnTo>
                <a:lnTo>
                  <a:pt x="200" y="595"/>
                </a:lnTo>
                <a:lnTo>
                  <a:pt x="200" y="593"/>
                </a:lnTo>
                <a:lnTo>
                  <a:pt x="200" y="592"/>
                </a:lnTo>
                <a:lnTo>
                  <a:pt x="199" y="592"/>
                </a:lnTo>
                <a:lnTo>
                  <a:pt x="199" y="591"/>
                </a:lnTo>
                <a:lnTo>
                  <a:pt x="199" y="589"/>
                </a:lnTo>
                <a:lnTo>
                  <a:pt x="199" y="588"/>
                </a:lnTo>
                <a:lnTo>
                  <a:pt x="200" y="588"/>
                </a:lnTo>
                <a:lnTo>
                  <a:pt x="200" y="587"/>
                </a:lnTo>
                <a:lnTo>
                  <a:pt x="200" y="586"/>
                </a:lnTo>
                <a:lnTo>
                  <a:pt x="199" y="584"/>
                </a:lnTo>
                <a:lnTo>
                  <a:pt x="199" y="583"/>
                </a:lnTo>
                <a:lnTo>
                  <a:pt x="199" y="582"/>
                </a:lnTo>
                <a:lnTo>
                  <a:pt x="199" y="580"/>
                </a:lnTo>
                <a:lnTo>
                  <a:pt x="200" y="580"/>
                </a:lnTo>
                <a:lnTo>
                  <a:pt x="200" y="582"/>
                </a:lnTo>
                <a:lnTo>
                  <a:pt x="201" y="580"/>
                </a:lnTo>
                <a:lnTo>
                  <a:pt x="202" y="580"/>
                </a:lnTo>
                <a:lnTo>
                  <a:pt x="204" y="580"/>
                </a:lnTo>
                <a:close/>
                <a:moveTo>
                  <a:pt x="116" y="561"/>
                </a:moveTo>
                <a:lnTo>
                  <a:pt x="115" y="561"/>
                </a:lnTo>
                <a:lnTo>
                  <a:pt x="115" y="559"/>
                </a:lnTo>
                <a:lnTo>
                  <a:pt x="116" y="559"/>
                </a:lnTo>
                <a:lnTo>
                  <a:pt x="116" y="561"/>
                </a:lnTo>
                <a:close/>
                <a:moveTo>
                  <a:pt x="223" y="520"/>
                </a:moveTo>
                <a:lnTo>
                  <a:pt x="222" y="520"/>
                </a:lnTo>
                <a:lnTo>
                  <a:pt x="222" y="519"/>
                </a:lnTo>
                <a:lnTo>
                  <a:pt x="222" y="517"/>
                </a:lnTo>
                <a:lnTo>
                  <a:pt x="223" y="517"/>
                </a:lnTo>
                <a:lnTo>
                  <a:pt x="225" y="519"/>
                </a:lnTo>
                <a:lnTo>
                  <a:pt x="225" y="520"/>
                </a:lnTo>
                <a:lnTo>
                  <a:pt x="223" y="520"/>
                </a:lnTo>
                <a:close/>
                <a:moveTo>
                  <a:pt x="226" y="515"/>
                </a:moveTo>
                <a:lnTo>
                  <a:pt x="226" y="516"/>
                </a:lnTo>
                <a:lnTo>
                  <a:pt x="223" y="514"/>
                </a:lnTo>
                <a:lnTo>
                  <a:pt x="223" y="512"/>
                </a:lnTo>
                <a:lnTo>
                  <a:pt x="223" y="511"/>
                </a:lnTo>
                <a:lnTo>
                  <a:pt x="223" y="510"/>
                </a:lnTo>
                <a:lnTo>
                  <a:pt x="223" y="508"/>
                </a:lnTo>
                <a:lnTo>
                  <a:pt x="225" y="510"/>
                </a:lnTo>
                <a:lnTo>
                  <a:pt x="225" y="511"/>
                </a:lnTo>
                <a:lnTo>
                  <a:pt x="223" y="511"/>
                </a:lnTo>
                <a:lnTo>
                  <a:pt x="223" y="512"/>
                </a:lnTo>
                <a:lnTo>
                  <a:pt x="225" y="515"/>
                </a:lnTo>
                <a:lnTo>
                  <a:pt x="226" y="515"/>
                </a:lnTo>
                <a:close/>
                <a:moveTo>
                  <a:pt x="99" y="504"/>
                </a:moveTo>
                <a:lnTo>
                  <a:pt x="99" y="506"/>
                </a:lnTo>
                <a:lnTo>
                  <a:pt x="98" y="506"/>
                </a:lnTo>
                <a:lnTo>
                  <a:pt x="98" y="507"/>
                </a:lnTo>
                <a:lnTo>
                  <a:pt x="96" y="507"/>
                </a:lnTo>
                <a:lnTo>
                  <a:pt x="96" y="506"/>
                </a:lnTo>
                <a:lnTo>
                  <a:pt x="98" y="504"/>
                </a:lnTo>
                <a:lnTo>
                  <a:pt x="99" y="504"/>
                </a:lnTo>
                <a:close/>
                <a:moveTo>
                  <a:pt x="98" y="498"/>
                </a:moveTo>
                <a:lnTo>
                  <a:pt x="98" y="499"/>
                </a:lnTo>
                <a:lnTo>
                  <a:pt x="96" y="499"/>
                </a:lnTo>
                <a:lnTo>
                  <a:pt x="96" y="498"/>
                </a:lnTo>
                <a:lnTo>
                  <a:pt x="98" y="498"/>
                </a:lnTo>
                <a:close/>
                <a:moveTo>
                  <a:pt x="91" y="495"/>
                </a:moveTo>
                <a:lnTo>
                  <a:pt x="90" y="495"/>
                </a:lnTo>
                <a:lnTo>
                  <a:pt x="89" y="494"/>
                </a:lnTo>
                <a:lnTo>
                  <a:pt x="90" y="494"/>
                </a:lnTo>
                <a:lnTo>
                  <a:pt x="91" y="494"/>
                </a:lnTo>
                <a:lnTo>
                  <a:pt x="91" y="495"/>
                </a:lnTo>
                <a:close/>
                <a:moveTo>
                  <a:pt x="95" y="493"/>
                </a:moveTo>
                <a:lnTo>
                  <a:pt x="95" y="494"/>
                </a:lnTo>
                <a:lnTo>
                  <a:pt x="95" y="493"/>
                </a:lnTo>
                <a:lnTo>
                  <a:pt x="94" y="493"/>
                </a:lnTo>
                <a:lnTo>
                  <a:pt x="95" y="493"/>
                </a:lnTo>
                <a:close/>
                <a:moveTo>
                  <a:pt x="32" y="470"/>
                </a:moveTo>
                <a:lnTo>
                  <a:pt x="32" y="472"/>
                </a:lnTo>
                <a:lnTo>
                  <a:pt x="32" y="470"/>
                </a:lnTo>
                <a:close/>
                <a:moveTo>
                  <a:pt x="19" y="455"/>
                </a:moveTo>
                <a:lnTo>
                  <a:pt x="19" y="456"/>
                </a:lnTo>
                <a:lnTo>
                  <a:pt x="21" y="456"/>
                </a:lnTo>
                <a:lnTo>
                  <a:pt x="22" y="456"/>
                </a:lnTo>
                <a:lnTo>
                  <a:pt x="22" y="455"/>
                </a:lnTo>
                <a:lnTo>
                  <a:pt x="23" y="455"/>
                </a:lnTo>
                <a:lnTo>
                  <a:pt x="24" y="456"/>
                </a:lnTo>
                <a:lnTo>
                  <a:pt x="26" y="457"/>
                </a:lnTo>
                <a:lnTo>
                  <a:pt x="27" y="457"/>
                </a:lnTo>
                <a:lnTo>
                  <a:pt x="27" y="459"/>
                </a:lnTo>
                <a:lnTo>
                  <a:pt x="28" y="459"/>
                </a:lnTo>
                <a:lnTo>
                  <a:pt x="30" y="460"/>
                </a:lnTo>
                <a:lnTo>
                  <a:pt x="30" y="461"/>
                </a:lnTo>
                <a:lnTo>
                  <a:pt x="30" y="462"/>
                </a:lnTo>
                <a:lnTo>
                  <a:pt x="30" y="464"/>
                </a:lnTo>
                <a:lnTo>
                  <a:pt x="30" y="465"/>
                </a:lnTo>
                <a:lnTo>
                  <a:pt x="31" y="465"/>
                </a:lnTo>
                <a:lnTo>
                  <a:pt x="31" y="468"/>
                </a:lnTo>
                <a:lnTo>
                  <a:pt x="31" y="469"/>
                </a:lnTo>
                <a:lnTo>
                  <a:pt x="31" y="470"/>
                </a:lnTo>
                <a:lnTo>
                  <a:pt x="32" y="472"/>
                </a:lnTo>
                <a:lnTo>
                  <a:pt x="31" y="472"/>
                </a:lnTo>
                <a:lnTo>
                  <a:pt x="31" y="473"/>
                </a:lnTo>
                <a:lnTo>
                  <a:pt x="31" y="474"/>
                </a:lnTo>
                <a:lnTo>
                  <a:pt x="30" y="474"/>
                </a:lnTo>
                <a:lnTo>
                  <a:pt x="30" y="476"/>
                </a:lnTo>
                <a:lnTo>
                  <a:pt x="28" y="476"/>
                </a:lnTo>
                <a:lnTo>
                  <a:pt x="27" y="477"/>
                </a:lnTo>
                <a:lnTo>
                  <a:pt x="26" y="476"/>
                </a:lnTo>
                <a:lnTo>
                  <a:pt x="24" y="477"/>
                </a:lnTo>
                <a:lnTo>
                  <a:pt x="23" y="478"/>
                </a:lnTo>
                <a:lnTo>
                  <a:pt x="22" y="478"/>
                </a:lnTo>
                <a:lnTo>
                  <a:pt x="21" y="478"/>
                </a:lnTo>
                <a:lnTo>
                  <a:pt x="19" y="479"/>
                </a:lnTo>
                <a:lnTo>
                  <a:pt x="18" y="479"/>
                </a:lnTo>
                <a:lnTo>
                  <a:pt x="17" y="482"/>
                </a:lnTo>
                <a:lnTo>
                  <a:pt x="15" y="483"/>
                </a:lnTo>
                <a:lnTo>
                  <a:pt x="14" y="483"/>
                </a:lnTo>
                <a:lnTo>
                  <a:pt x="14" y="482"/>
                </a:lnTo>
                <a:lnTo>
                  <a:pt x="13" y="482"/>
                </a:lnTo>
                <a:lnTo>
                  <a:pt x="13" y="483"/>
                </a:lnTo>
                <a:lnTo>
                  <a:pt x="11" y="483"/>
                </a:lnTo>
                <a:lnTo>
                  <a:pt x="10" y="483"/>
                </a:lnTo>
                <a:lnTo>
                  <a:pt x="7" y="483"/>
                </a:lnTo>
                <a:lnTo>
                  <a:pt x="7" y="482"/>
                </a:lnTo>
                <a:lnTo>
                  <a:pt x="6" y="482"/>
                </a:lnTo>
                <a:lnTo>
                  <a:pt x="6" y="481"/>
                </a:lnTo>
                <a:lnTo>
                  <a:pt x="6" y="479"/>
                </a:lnTo>
                <a:lnTo>
                  <a:pt x="7" y="479"/>
                </a:lnTo>
                <a:lnTo>
                  <a:pt x="7" y="478"/>
                </a:lnTo>
                <a:lnTo>
                  <a:pt x="9" y="476"/>
                </a:lnTo>
                <a:lnTo>
                  <a:pt x="10" y="474"/>
                </a:lnTo>
                <a:lnTo>
                  <a:pt x="10" y="473"/>
                </a:lnTo>
                <a:lnTo>
                  <a:pt x="11" y="473"/>
                </a:lnTo>
                <a:lnTo>
                  <a:pt x="11" y="472"/>
                </a:lnTo>
                <a:lnTo>
                  <a:pt x="13" y="472"/>
                </a:lnTo>
                <a:lnTo>
                  <a:pt x="13" y="470"/>
                </a:lnTo>
                <a:lnTo>
                  <a:pt x="13" y="468"/>
                </a:lnTo>
                <a:lnTo>
                  <a:pt x="14" y="468"/>
                </a:lnTo>
                <a:lnTo>
                  <a:pt x="14" y="466"/>
                </a:lnTo>
                <a:lnTo>
                  <a:pt x="14" y="464"/>
                </a:lnTo>
                <a:lnTo>
                  <a:pt x="14" y="462"/>
                </a:lnTo>
                <a:lnTo>
                  <a:pt x="14" y="461"/>
                </a:lnTo>
                <a:lnTo>
                  <a:pt x="14" y="459"/>
                </a:lnTo>
                <a:lnTo>
                  <a:pt x="15" y="459"/>
                </a:lnTo>
                <a:lnTo>
                  <a:pt x="15" y="457"/>
                </a:lnTo>
                <a:lnTo>
                  <a:pt x="15" y="456"/>
                </a:lnTo>
                <a:lnTo>
                  <a:pt x="15" y="455"/>
                </a:lnTo>
                <a:lnTo>
                  <a:pt x="18" y="455"/>
                </a:lnTo>
                <a:lnTo>
                  <a:pt x="19" y="455"/>
                </a:lnTo>
                <a:close/>
                <a:moveTo>
                  <a:pt x="45" y="453"/>
                </a:moveTo>
                <a:lnTo>
                  <a:pt x="47" y="453"/>
                </a:lnTo>
                <a:lnTo>
                  <a:pt x="48" y="455"/>
                </a:lnTo>
                <a:lnTo>
                  <a:pt x="49" y="455"/>
                </a:lnTo>
                <a:lnTo>
                  <a:pt x="51" y="456"/>
                </a:lnTo>
                <a:lnTo>
                  <a:pt x="52" y="456"/>
                </a:lnTo>
                <a:lnTo>
                  <a:pt x="53" y="457"/>
                </a:lnTo>
                <a:lnTo>
                  <a:pt x="55" y="457"/>
                </a:lnTo>
                <a:lnTo>
                  <a:pt x="56" y="459"/>
                </a:lnTo>
                <a:lnTo>
                  <a:pt x="57" y="460"/>
                </a:lnTo>
                <a:lnTo>
                  <a:pt x="58" y="461"/>
                </a:lnTo>
                <a:lnTo>
                  <a:pt x="60" y="461"/>
                </a:lnTo>
                <a:lnTo>
                  <a:pt x="61" y="462"/>
                </a:lnTo>
                <a:lnTo>
                  <a:pt x="61" y="464"/>
                </a:lnTo>
                <a:lnTo>
                  <a:pt x="62" y="464"/>
                </a:lnTo>
                <a:lnTo>
                  <a:pt x="62" y="465"/>
                </a:lnTo>
                <a:lnTo>
                  <a:pt x="62" y="466"/>
                </a:lnTo>
                <a:lnTo>
                  <a:pt x="61" y="468"/>
                </a:lnTo>
                <a:lnTo>
                  <a:pt x="60" y="469"/>
                </a:lnTo>
                <a:lnTo>
                  <a:pt x="58" y="469"/>
                </a:lnTo>
                <a:lnTo>
                  <a:pt x="57" y="470"/>
                </a:lnTo>
                <a:lnTo>
                  <a:pt x="56" y="472"/>
                </a:lnTo>
                <a:lnTo>
                  <a:pt x="55" y="472"/>
                </a:lnTo>
                <a:lnTo>
                  <a:pt x="53" y="472"/>
                </a:lnTo>
                <a:lnTo>
                  <a:pt x="52" y="473"/>
                </a:lnTo>
                <a:lnTo>
                  <a:pt x="52" y="472"/>
                </a:lnTo>
                <a:lnTo>
                  <a:pt x="51" y="472"/>
                </a:lnTo>
                <a:lnTo>
                  <a:pt x="49" y="472"/>
                </a:lnTo>
                <a:lnTo>
                  <a:pt x="48" y="473"/>
                </a:lnTo>
                <a:lnTo>
                  <a:pt x="47" y="473"/>
                </a:lnTo>
                <a:lnTo>
                  <a:pt x="45" y="474"/>
                </a:lnTo>
                <a:lnTo>
                  <a:pt x="44" y="474"/>
                </a:lnTo>
                <a:lnTo>
                  <a:pt x="43" y="474"/>
                </a:lnTo>
                <a:lnTo>
                  <a:pt x="40" y="474"/>
                </a:lnTo>
                <a:lnTo>
                  <a:pt x="39" y="474"/>
                </a:lnTo>
                <a:lnTo>
                  <a:pt x="39" y="473"/>
                </a:lnTo>
                <a:lnTo>
                  <a:pt x="38" y="473"/>
                </a:lnTo>
                <a:lnTo>
                  <a:pt x="38" y="474"/>
                </a:lnTo>
                <a:lnTo>
                  <a:pt x="35" y="474"/>
                </a:lnTo>
                <a:lnTo>
                  <a:pt x="35" y="473"/>
                </a:lnTo>
                <a:lnTo>
                  <a:pt x="34" y="472"/>
                </a:lnTo>
                <a:lnTo>
                  <a:pt x="32" y="472"/>
                </a:lnTo>
                <a:lnTo>
                  <a:pt x="32" y="470"/>
                </a:lnTo>
                <a:lnTo>
                  <a:pt x="31" y="469"/>
                </a:lnTo>
                <a:lnTo>
                  <a:pt x="32" y="469"/>
                </a:lnTo>
                <a:lnTo>
                  <a:pt x="32" y="468"/>
                </a:lnTo>
                <a:lnTo>
                  <a:pt x="34" y="468"/>
                </a:lnTo>
                <a:lnTo>
                  <a:pt x="34" y="466"/>
                </a:lnTo>
                <a:lnTo>
                  <a:pt x="34" y="465"/>
                </a:lnTo>
                <a:lnTo>
                  <a:pt x="34" y="464"/>
                </a:lnTo>
                <a:lnTo>
                  <a:pt x="34" y="462"/>
                </a:lnTo>
                <a:lnTo>
                  <a:pt x="35" y="461"/>
                </a:lnTo>
                <a:lnTo>
                  <a:pt x="35" y="460"/>
                </a:lnTo>
                <a:lnTo>
                  <a:pt x="36" y="460"/>
                </a:lnTo>
                <a:lnTo>
                  <a:pt x="36" y="459"/>
                </a:lnTo>
                <a:lnTo>
                  <a:pt x="38" y="457"/>
                </a:lnTo>
                <a:lnTo>
                  <a:pt x="38" y="456"/>
                </a:lnTo>
                <a:lnTo>
                  <a:pt x="39" y="455"/>
                </a:lnTo>
                <a:lnTo>
                  <a:pt x="40" y="455"/>
                </a:lnTo>
                <a:lnTo>
                  <a:pt x="40" y="453"/>
                </a:lnTo>
                <a:lnTo>
                  <a:pt x="41" y="453"/>
                </a:lnTo>
                <a:lnTo>
                  <a:pt x="43" y="453"/>
                </a:lnTo>
                <a:lnTo>
                  <a:pt x="44" y="453"/>
                </a:lnTo>
                <a:lnTo>
                  <a:pt x="45" y="453"/>
                </a:lnTo>
                <a:close/>
                <a:moveTo>
                  <a:pt x="18" y="455"/>
                </a:moveTo>
                <a:lnTo>
                  <a:pt x="18" y="453"/>
                </a:lnTo>
                <a:lnTo>
                  <a:pt x="17" y="453"/>
                </a:lnTo>
                <a:lnTo>
                  <a:pt x="15" y="452"/>
                </a:lnTo>
                <a:lnTo>
                  <a:pt x="15" y="451"/>
                </a:lnTo>
                <a:lnTo>
                  <a:pt x="17" y="451"/>
                </a:lnTo>
                <a:lnTo>
                  <a:pt x="17" y="452"/>
                </a:lnTo>
                <a:lnTo>
                  <a:pt x="18" y="452"/>
                </a:lnTo>
                <a:lnTo>
                  <a:pt x="18" y="453"/>
                </a:lnTo>
                <a:lnTo>
                  <a:pt x="19" y="453"/>
                </a:lnTo>
                <a:lnTo>
                  <a:pt x="18" y="455"/>
                </a:lnTo>
                <a:close/>
                <a:moveTo>
                  <a:pt x="387" y="442"/>
                </a:moveTo>
                <a:lnTo>
                  <a:pt x="386" y="442"/>
                </a:lnTo>
                <a:lnTo>
                  <a:pt x="386" y="440"/>
                </a:lnTo>
                <a:lnTo>
                  <a:pt x="387" y="440"/>
                </a:lnTo>
                <a:lnTo>
                  <a:pt x="387" y="442"/>
                </a:lnTo>
                <a:close/>
                <a:moveTo>
                  <a:pt x="392" y="442"/>
                </a:moveTo>
                <a:lnTo>
                  <a:pt x="392" y="443"/>
                </a:lnTo>
                <a:lnTo>
                  <a:pt x="394" y="443"/>
                </a:lnTo>
                <a:lnTo>
                  <a:pt x="394" y="444"/>
                </a:lnTo>
                <a:lnTo>
                  <a:pt x="394" y="445"/>
                </a:lnTo>
                <a:lnTo>
                  <a:pt x="394" y="447"/>
                </a:lnTo>
                <a:lnTo>
                  <a:pt x="392" y="447"/>
                </a:lnTo>
                <a:lnTo>
                  <a:pt x="392" y="445"/>
                </a:lnTo>
                <a:lnTo>
                  <a:pt x="391" y="445"/>
                </a:lnTo>
                <a:lnTo>
                  <a:pt x="390" y="445"/>
                </a:lnTo>
                <a:lnTo>
                  <a:pt x="390" y="444"/>
                </a:lnTo>
                <a:lnTo>
                  <a:pt x="390" y="443"/>
                </a:lnTo>
                <a:lnTo>
                  <a:pt x="388" y="443"/>
                </a:lnTo>
                <a:lnTo>
                  <a:pt x="388" y="442"/>
                </a:lnTo>
                <a:lnTo>
                  <a:pt x="387" y="442"/>
                </a:lnTo>
                <a:lnTo>
                  <a:pt x="388" y="442"/>
                </a:lnTo>
                <a:lnTo>
                  <a:pt x="390" y="440"/>
                </a:lnTo>
                <a:lnTo>
                  <a:pt x="391" y="440"/>
                </a:lnTo>
                <a:lnTo>
                  <a:pt x="392" y="440"/>
                </a:lnTo>
                <a:lnTo>
                  <a:pt x="392" y="442"/>
                </a:lnTo>
                <a:close/>
                <a:moveTo>
                  <a:pt x="320" y="440"/>
                </a:moveTo>
                <a:lnTo>
                  <a:pt x="319" y="439"/>
                </a:lnTo>
                <a:lnTo>
                  <a:pt x="320" y="439"/>
                </a:lnTo>
                <a:lnTo>
                  <a:pt x="320" y="438"/>
                </a:lnTo>
                <a:lnTo>
                  <a:pt x="322" y="438"/>
                </a:lnTo>
                <a:lnTo>
                  <a:pt x="320" y="439"/>
                </a:lnTo>
                <a:lnTo>
                  <a:pt x="320" y="440"/>
                </a:lnTo>
                <a:close/>
                <a:moveTo>
                  <a:pt x="74" y="431"/>
                </a:moveTo>
                <a:lnTo>
                  <a:pt x="74" y="434"/>
                </a:lnTo>
                <a:lnTo>
                  <a:pt x="73" y="436"/>
                </a:lnTo>
                <a:lnTo>
                  <a:pt x="72" y="435"/>
                </a:lnTo>
                <a:lnTo>
                  <a:pt x="72" y="436"/>
                </a:lnTo>
                <a:lnTo>
                  <a:pt x="70" y="439"/>
                </a:lnTo>
                <a:lnTo>
                  <a:pt x="72" y="440"/>
                </a:lnTo>
                <a:lnTo>
                  <a:pt x="70" y="442"/>
                </a:lnTo>
                <a:lnTo>
                  <a:pt x="70" y="443"/>
                </a:lnTo>
                <a:lnTo>
                  <a:pt x="69" y="443"/>
                </a:lnTo>
                <a:lnTo>
                  <a:pt x="69" y="444"/>
                </a:lnTo>
                <a:lnTo>
                  <a:pt x="68" y="444"/>
                </a:lnTo>
                <a:lnTo>
                  <a:pt x="68" y="445"/>
                </a:lnTo>
                <a:lnTo>
                  <a:pt x="66" y="447"/>
                </a:lnTo>
                <a:lnTo>
                  <a:pt x="65" y="447"/>
                </a:lnTo>
                <a:lnTo>
                  <a:pt x="65" y="448"/>
                </a:lnTo>
                <a:lnTo>
                  <a:pt x="64" y="448"/>
                </a:lnTo>
                <a:lnTo>
                  <a:pt x="62" y="449"/>
                </a:lnTo>
                <a:lnTo>
                  <a:pt x="61" y="449"/>
                </a:lnTo>
                <a:lnTo>
                  <a:pt x="60" y="449"/>
                </a:lnTo>
                <a:lnTo>
                  <a:pt x="60" y="451"/>
                </a:lnTo>
                <a:lnTo>
                  <a:pt x="58" y="451"/>
                </a:lnTo>
                <a:lnTo>
                  <a:pt x="58" y="449"/>
                </a:lnTo>
                <a:lnTo>
                  <a:pt x="57" y="449"/>
                </a:lnTo>
                <a:lnTo>
                  <a:pt x="57" y="447"/>
                </a:lnTo>
                <a:lnTo>
                  <a:pt x="57" y="445"/>
                </a:lnTo>
                <a:lnTo>
                  <a:pt x="57" y="444"/>
                </a:lnTo>
                <a:lnTo>
                  <a:pt x="58" y="443"/>
                </a:lnTo>
                <a:lnTo>
                  <a:pt x="60" y="442"/>
                </a:lnTo>
                <a:lnTo>
                  <a:pt x="61" y="440"/>
                </a:lnTo>
                <a:lnTo>
                  <a:pt x="61" y="439"/>
                </a:lnTo>
                <a:lnTo>
                  <a:pt x="62" y="438"/>
                </a:lnTo>
                <a:lnTo>
                  <a:pt x="64" y="438"/>
                </a:lnTo>
                <a:lnTo>
                  <a:pt x="64" y="436"/>
                </a:lnTo>
                <a:lnTo>
                  <a:pt x="64" y="435"/>
                </a:lnTo>
                <a:lnTo>
                  <a:pt x="65" y="435"/>
                </a:lnTo>
                <a:lnTo>
                  <a:pt x="66" y="434"/>
                </a:lnTo>
                <a:lnTo>
                  <a:pt x="68" y="432"/>
                </a:lnTo>
                <a:lnTo>
                  <a:pt x="69" y="432"/>
                </a:lnTo>
                <a:lnTo>
                  <a:pt x="70" y="432"/>
                </a:lnTo>
                <a:lnTo>
                  <a:pt x="72" y="431"/>
                </a:lnTo>
                <a:lnTo>
                  <a:pt x="73" y="431"/>
                </a:lnTo>
                <a:lnTo>
                  <a:pt x="74" y="431"/>
                </a:lnTo>
                <a:close/>
                <a:moveTo>
                  <a:pt x="333" y="430"/>
                </a:moveTo>
                <a:lnTo>
                  <a:pt x="337" y="432"/>
                </a:lnTo>
                <a:lnTo>
                  <a:pt x="339" y="434"/>
                </a:lnTo>
                <a:lnTo>
                  <a:pt x="339" y="435"/>
                </a:lnTo>
                <a:lnTo>
                  <a:pt x="339" y="436"/>
                </a:lnTo>
                <a:lnTo>
                  <a:pt x="339" y="438"/>
                </a:lnTo>
                <a:lnTo>
                  <a:pt x="337" y="438"/>
                </a:lnTo>
                <a:lnTo>
                  <a:pt x="337" y="439"/>
                </a:lnTo>
                <a:lnTo>
                  <a:pt x="336" y="439"/>
                </a:lnTo>
                <a:lnTo>
                  <a:pt x="336" y="440"/>
                </a:lnTo>
                <a:lnTo>
                  <a:pt x="336" y="442"/>
                </a:lnTo>
                <a:lnTo>
                  <a:pt x="335" y="443"/>
                </a:lnTo>
                <a:lnTo>
                  <a:pt x="337" y="445"/>
                </a:lnTo>
                <a:lnTo>
                  <a:pt x="337" y="447"/>
                </a:lnTo>
                <a:lnTo>
                  <a:pt x="339" y="447"/>
                </a:lnTo>
                <a:lnTo>
                  <a:pt x="340" y="448"/>
                </a:lnTo>
                <a:lnTo>
                  <a:pt x="341" y="448"/>
                </a:lnTo>
                <a:lnTo>
                  <a:pt x="343" y="448"/>
                </a:lnTo>
                <a:lnTo>
                  <a:pt x="344" y="448"/>
                </a:lnTo>
                <a:lnTo>
                  <a:pt x="345" y="448"/>
                </a:lnTo>
                <a:lnTo>
                  <a:pt x="346" y="448"/>
                </a:lnTo>
                <a:lnTo>
                  <a:pt x="349" y="448"/>
                </a:lnTo>
                <a:lnTo>
                  <a:pt x="352" y="448"/>
                </a:lnTo>
                <a:lnTo>
                  <a:pt x="353" y="448"/>
                </a:lnTo>
                <a:lnTo>
                  <a:pt x="353" y="449"/>
                </a:lnTo>
                <a:lnTo>
                  <a:pt x="354" y="449"/>
                </a:lnTo>
                <a:lnTo>
                  <a:pt x="356" y="449"/>
                </a:lnTo>
                <a:lnTo>
                  <a:pt x="357" y="449"/>
                </a:lnTo>
                <a:lnTo>
                  <a:pt x="357" y="451"/>
                </a:lnTo>
                <a:lnTo>
                  <a:pt x="358" y="451"/>
                </a:lnTo>
                <a:lnTo>
                  <a:pt x="360" y="452"/>
                </a:lnTo>
                <a:lnTo>
                  <a:pt x="360" y="453"/>
                </a:lnTo>
                <a:lnTo>
                  <a:pt x="360" y="455"/>
                </a:lnTo>
                <a:lnTo>
                  <a:pt x="358" y="456"/>
                </a:lnTo>
                <a:lnTo>
                  <a:pt x="358" y="459"/>
                </a:lnTo>
                <a:lnTo>
                  <a:pt x="357" y="459"/>
                </a:lnTo>
                <a:lnTo>
                  <a:pt x="354" y="460"/>
                </a:lnTo>
                <a:lnTo>
                  <a:pt x="353" y="460"/>
                </a:lnTo>
                <a:lnTo>
                  <a:pt x="353" y="459"/>
                </a:lnTo>
                <a:lnTo>
                  <a:pt x="349" y="459"/>
                </a:lnTo>
                <a:lnTo>
                  <a:pt x="348" y="460"/>
                </a:lnTo>
                <a:lnTo>
                  <a:pt x="346" y="460"/>
                </a:lnTo>
                <a:lnTo>
                  <a:pt x="345" y="460"/>
                </a:lnTo>
                <a:lnTo>
                  <a:pt x="344" y="460"/>
                </a:lnTo>
                <a:lnTo>
                  <a:pt x="343" y="459"/>
                </a:lnTo>
                <a:lnTo>
                  <a:pt x="341" y="459"/>
                </a:lnTo>
                <a:lnTo>
                  <a:pt x="341" y="457"/>
                </a:lnTo>
                <a:lnTo>
                  <a:pt x="341" y="456"/>
                </a:lnTo>
                <a:lnTo>
                  <a:pt x="340" y="456"/>
                </a:lnTo>
                <a:lnTo>
                  <a:pt x="339" y="455"/>
                </a:lnTo>
                <a:lnTo>
                  <a:pt x="339" y="453"/>
                </a:lnTo>
                <a:lnTo>
                  <a:pt x="336" y="453"/>
                </a:lnTo>
                <a:lnTo>
                  <a:pt x="335" y="452"/>
                </a:lnTo>
                <a:lnTo>
                  <a:pt x="332" y="452"/>
                </a:lnTo>
                <a:lnTo>
                  <a:pt x="332" y="451"/>
                </a:lnTo>
                <a:lnTo>
                  <a:pt x="332" y="449"/>
                </a:lnTo>
                <a:lnTo>
                  <a:pt x="333" y="449"/>
                </a:lnTo>
                <a:lnTo>
                  <a:pt x="332" y="449"/>
                </a:lnTo>
                <a:lnTo>
                  <a:pt x="329" y="449"/>
                </a:lnTo>
                <a:lnTo>
                  <a:pt x="329" y="448"/>
                </a:lnTo>
                <a:lnTo>
                  <a:pt x="328" y="448"/>
                </a:lnTo>
                <a:lnTo>
                  <a:pt x="327" y="447"/>
                </a:lnTo>
                <a:lnTo>
                  <a:pt x="326" y="447"/>
                </a:lnTo>
                <a:lnTo>
                  <a:pt x="324" y="445"/>
                </a:lnTo>
                <a:lnTo>
                  <a:pt x="324" y="444"/>
                </a:lnTo>
                <a:lnTo>
                  <a:pt x="323" y="443"/>
                </a:lnTo>
                <a:lnTo>
                  <a:pt x="323" y="442"/>
                </a:lnTo>
                <a:lnTo>
                  <a:pt x="324" y="442"/>
                </a:lnTo>
                <a:lnTo>
                  <a:pt x="324" y="440"/>
                </a:lnTo>
                <a:lnTo>
                  <a:pt x="323" y="439"/>
                </a:lnTo>
                <a:lnTo>
                  <a:pt x="323" y="438"/>
                </a:lnTo>
                <a:lnTo>
                  <a:pt x="324" y="436"/>
                </a:lnTo>
                <a:lnTo>
                  <a:pt x="326" y="435"/>
                </a:lnTo>
                <a:lnTo>
                  <a:pt x="326" y="434"/>
                </a:lnTo>
                <a:lnTo>
                  <a:pt x="327" y="432"/>
                </a:lnTo>
                <a:lnTo>
                  <a:pt x="328" y="431"/>
                </a:lnTo>
                <a:lnTo>
                  <a:pt x="331" y="428"/>
                </a:lnTo>
                <a:lnTo>
                  <a:pt x="332" y="428"/>
                </a:lnTo>
                <a:lnTo>
                  <a:pt x="333" y="430"/>
                </a:lnTo>
                <a:close/>
                <a:moveTo>
                  <a:pt x="363" y="405"/>
                </a:moveTo>
                <a:lnTo>
                  <a:pt x="365" y="406"/>
                </a:lnTo>
                <a:lnTo>
                  <a:pt x="365" y="409"/>
                </a:lnTo>
                <a:lnTo>
                  <a:pt x="363" y="409"/>
                </a:lnTo>
                <a:lnTo>
                  <a:pt x="363" y="407"/>
                </a:lnTo>
                <a:lnTo>
                  <a:pt x="363" y="406"/>
                </a:lnTo>
                <a:lnTo>
                  <a:pt x="362" y="406"/>
                </a:lnTo>
                <a:lnTo>
                  <a:pt x="362" y="405"/>
                </a:lnTo>
                <a:lnTo>
                  <a:pt x="363" y="405"/>
                </a:lnTo>
                <a:close/>
                <a:moveTo>
                  <a:pt x="31" y="404"/>
                </a:moveTo>
                <a:lnTo>
                  <a:pt x="30" y="404"/>
                </a:lnTo>
                <a:lnTo>
                  <a:pt x="31" y="404"/>
                </a:lnTo>
                <a:close/>
                <a:moveTo>
                  <a:pt x="30" y="404"/>
                </a:moveTo>
                <a:lnTo>
                  <a:pt x="31" y="404"/>
                </a:lnTo>
                <a:lnTo>
                  <a:pt x="30" y="404"/>
                </a:lnTo>
                <a:close/>
                <a:moveTo>
                  <a:pt x="363" y="404"/>
                </a:moveTo>
                <a:lnTo>
                  <a:pt x="361" y="404"/>
                </a:lnTo>
                <a:lnTo>
                  <a:pt x="361" y="402"/>
                </a:lnTo>
                <a:lnTo>
                  <a:pt x="362" y="402"/>
                </a:lnTo>
                <a:lnTo>
                  <a:pt x="363" y="404"/>
                </a:lnTo>
                <a:close/>
                <a:moveTo>
                  <a:pt x="27" y="398"/>
                </a:moveTo>
                <a:lnTo>
                  <a:pt x="26" y="398"/>
                </a:lnTo>
                <a:lnTo>
                  <a:pt x="27" y="397"/>
                </a:lnTo>
                <a:lnTo>
                  <a:pt x="27" y="398"/>
                </a:lnTo>
                <a:close/>
                <a:moveTo>
                  <a:pt x="34" y="392"/>
                </a:moveTo>
                <a:lnTo>
                  <a:pt x="32" y="393"/>
                </a:lnTo>
                <a:lnTo>
                  <a:pt x="31" y="392"/>
                </a:lnTo>
                <a:lnTo>
                  <a:pt x="32" y="390"/>
                </a:lnTo>
                <a:lnTo>
                  <a:pt x="32" y="392"/>
                </a:lnTo>
                <a:lnTo>
                  <a:pt x="34" y="392"/>
                </a:lnTo>
                <a:close/>
                <a:moveTo>
                  <a:pt x="30" y="389"/>
                </a:moveTo>
                <a:lnTo>
                  <a:pt x="31" y="389"/>
                </a:lnTo>
                <a:lnTo>
                  <a:pt x="30" y="389"/>
                </a:lnTo>
                <a:close/>
                <a:moveTo>
                  <a:pt x="320" y="387"/>
                </a:moveTo>
                <a:lnTo>
                  <a:pt x="322" y="387"/>
                </a:lnTo>
                <a:lnTo>
                  <a:pt x="322" y="388"/>
                </a:lnTo>
                <a:lnTo>
                  <a:pt x="323" y="388"/>
                </a:lnTo>
                <a:lnTo>
                  <a:pt x="323" y="389"/>
                </a:lnTo>
                <a:lnTo>
                  <a:pt x="323" y="392"/>
                </a:lnTo>
                <a:lnTo>
                  <a:pt x="322" y="392"/>
                </a:lnTo>
                <a:lnTo>
                  <a:pt x="322" y="393"/>
                </a:lnTo>
                <a:lnTo>
                  <a:pt x="320" y="394"/>
                </a:lnTo>
                <a:lnTo>
                  <a:pt x="319" y="394"/>
                </a:lnTo>
                <a:lnTo>
                  <a:pt x="318" y="394"/>
                </a:lnTo>
                <a:lnTo>
                  <a:pt x="316" y="393"/>
                </a:lnTo>
                <a:lnTo>
                  <a:pt x="315" y="393"/>
                </a:lnTo>
                <a:lnTo>
                  <a:pt x="314" y="392"/>
                </a:lnTo>
                <a:lnTo>
                  <a:pt x="314" y="390"/>
                </a:lnTo>
                <a:lnTo>
                  <a:pt x="314" y="389"/>
                </a:lnTo>
                <a:lnTo>
                  <a:pt x="312" y="389"/>
                </a:lnTo>
                <a:lnTo>
                  <a:pt x="312" y="388"/>
                </a:lnTo>
                <a:lnTo>
                  <a:pt x="314" y="387"/>
                </a:lnTo>
                <a:lnTo>
                  <a:pt x="315" y="387"/>
                </a:lnTo>
                <a:lnTo>
                  <a:pt x="316" y="387"/>
                </a:lnTo>
                <a:lnTo>
                  <a:pt x="318" y="387"/>
                </a:lnTo>
                <a:lnTo>
                  <a:pt x="319" y="387"/>
                </a:lnTo>
                <a:lnTo>
                  <a:pt x="320" y="387"/>
                </a:lnTo>
                <a:close/>
                <a:moveTo>
                  <a:pt x="34" y="388"/>
                </a:moveTo>
                <a:lnTo>
                  <a:pt x="32" y="388"/>
                </a:lnTo>
                <a:lnTo>
                  <a:pt x="32" y="389"/>
                </a:lnTo>
                <a:lnTo>
                  <a:pt x="32" y="390"/>
                </a:lnTo>
                <a:lnTo>
                  <a:pt x="31" y="389"/>
                </a:lnTo>
                <a:lnTo>
                  <a:pt x="31" y="387"/>
                </a:lnTo>
                <a:lnTo>
                  <a:pt x="31" y="385"/>
                </a:lnTo>
                <a:lnTo>
                  <a:pt x="31" y="384"/>
                </a:lnTo>
                <a:lnTo>
                  <a:pt x="31" y="383"/>
                </a:lnTo>
                <a:lnTo>
                  <a:pt x="32" y="384"/>
                </a:lnTo>
                <a:lnTo>
                  <a:pt x="32" y="385"/>
                </a:lnTo>
                <a:lnTo>
                  <a:pt x="32" y="387"/>
                </a:lnTo>
                <a:lnTo>
                  <a:pt x="34" y="387"/>
                </a:lnTo>
                <a:lnTo>
                  <a:pt x="34" y="388"/>
                </a:lnTo>
                <a:close/>
                <a:moveTo>
                  <a:pt x="332" y="383"/>
                </a:moveTo>
                <a:lnTo>
                  <a:pt x="331" y="383"/>
                </a:lnTo>
                <a:lnTo>
                  <a:pt x="329" y="383"/>
                </a:lnTo>
                <a:lnTo>
                  <a:pt x="331" y="381"/>
                </a:lnTo>
                <a:lnTo>
                  <a:pt x="332" y="381"/>
                </a:lnTo>
                <a:lnTo>
                  <a:pt x="332" y="383"/>
                </a:lnTo>
                <a:close/>
                <a:moveTo>
                  <a:pt x="353" y="385"/>
                </a:moveTo>
                <a:lnTo>
                  <a:pt x="353" y="387"/>
                </a:lnTo>
                <a:lnTo>
                  <a:pt x="354" y="387"/>
                </a:lnTo>
                <a:lnTo>
                  <a:pt x="356" y="388"/>
                </a:lnTo>
                <a:lnTo>
                  <a:pt x="356" y="389"/>
                </a:lnTo>
                <a:lnTo>
                  <a:pt x="356" y="390"/>
                </a:lnTo>
                <a:lnTo>
                  <a:pt x="357" y="392"/>
                </a:lnTo>
                <a:lnTo>
                  <a:pt x="358" y="394"/>
                </a:lnTo>
                <a:lnTo>
                  <a:pt x="360" y="394"/>
                </a:lnTo>
                <a:lnTo>
                  <a:pt x="361" y="396"/>
                </a:lnTo>
                <a:lnTo>
                  <a:pt x="362" y="397"/>
                </a:lnTo>
                <a:lnTo>
                  <a:pt x="362" y="398"/>
                </a:lnTo>
                <a:lnTo>
                  <a:pt x="363" y="400"/>
                </a:lnTo>
                <a:lnTo>
                  <a:pt x="363" y="401"/>
                </a:lnTo>
                <a:lnTo>
                  <a:pt x="363" y="402"/>
                </a:lnTo>
                <a:lnTo>
                  <a:pt x="362" y="402"/>
                </a:lnTo>
                <a:lnTo>
                  <a:pt x="361" y="402"/>
                </a:lnTo>
                <a:lnTo>
                  <a:pt x="360" y="402"/>
                </a:lnTo>
                <a:lnTo>
                  <a:pt x="360" y="401"/>
                </a:lnTo>
                <a:lnTo>
                  <a:pt x="360" y="400"/>
                </a:lnTo>
                <a:lnTo>
                  <a:pt x="360" y="398"/>
                </a:lnTo>
                <a:lnTo>
                  <a:pt x="358" y="398"/>
                </a:lnTo>
                <a:lnTo>
                  <a:pt x="358" y="397"/>
                </a:lnTo>
                <a:lnTo>
                  <a:pt x="357" y="396"/>
                </a:lnTo>
                <a:lnTo>
                  <a:pt x="356" y="394"/>
                </a:lnTo>
                <a:lnTo>
                  <a:pt x="356" y="393"/>
                </a:lnTo>
                <a:lnTo>
                  <a:pt x="353" y="390"/>
                </a:lnTo>
                <a:lnTo>
                  <a:pt x="352" y="389"/>
                </a:lnTo>
                <a:lnTo>
                  <a:pt x="350" y="389"/>
                </a:lnTo>
                <a:lnTo>
                  <a:pt x="350" y="388"/>
                </a:lnTo>
                <a:lnTo>
                  <a:pt x="349" y="388"/>
                </a:lnTo>
                <a:lnTo>
                  <a:pt x="349" y="387"/>
                </a:lnTo>
                <a:lnTo>
                  <a:pt x="348" y="387"/>
                </a:lnTo>
                <a:lnTo>
                  <a:pt x="346" y="385"/>
                </a:lnTo>
                <a:lnTo>
                  <a:pt x="346" y="384"/>
                </a:lnTo>
                <a:lnTo>
                  <a:pt x="346" y="381"/>
                </a:lnTo>
                <a:lnTo>
                  <a:pt x="348" y="381"/>
                </a:lnTo>
                <a:lnTo>
                  <a:pt x="349" y="381"/>
                </a:lnTo>
                <a:lnTo>
                  <a:pt x="350" y="383"/>
                </a:lnTo>
                <a:lnTo>
                  <a:pt x="352" y="384"/>
                </a:lnTo>
                <a:lnTo>
                  <a:pt x="353" y="384"/>
                </a:lnTo>
                <a:lnTo>
                  <a:pt x="353" y="385"/>
                </a:lnTo>
                <a:close/>
                <a:moveTo>
                  <a:pt x="34" y="379"/>
                </a:moveTo>
                <a:lnTo>
                  <a:pt x="34" y="380"/>
                </a:lnTo>
                <a:lnTo>
                  <a:pt x="34" y="381"/>
                </a:lnTo>
                <a:lnTo>
                  <a:pt x="32" y="380"/>
                </a:lnTo>
                <a:lnTo>
                  <a:pt x="34" y="379"/>
                </a:lnTo>
                <a:lnTo>
                  <a:pt x="34" y="380"/>
                </a:lnTo>
                <a:lnTo>
                  <a:pt x="34" y="379"/>
                </a:lnTo>
                <a:close/>
                <a:moveTo>
                  <a:pt x="30" y="380"/>
                </a:moveTo>
                <a:lnTo>
                  <a:pt x="30" y="379"/>
                </a:lnTo>
                <a:lnTo>
                  <a:pt x="30" y="377"/>
                </a:lnTo>
                <a:lnTo>
                  <a:pt x="31" y="377"/>
                </a:lnTo>
                <a:lnTo>
                  <a:pt x="31" y="379"/>
                </a:lnTo>
                <a:lnTo>
                  <a:pt x="30" y="379"/>
                </a:lnTo>
                <a:lnTo>
                  <a:pt x="31" y="380"/>
                </a:lnTo>
                <a:lnTo>
                  <a:pt x="30" y="380"/>
                </a:lnTo>
                <a:close/>
                <a:moveTo>
                  <a:pt x="333" y="376"/>
                </a:moveTo>
                <a:lnTo>
                  <a:pt x="332" y="375"/>
                </a:lnTo>
                <a:lnTo>
                  <a:pt x="333" y="375"/>
                </a:lnTo>
                <a:lnTo>
                  <a:pt x="333" y="376"/>
                </a:lnTo>
                <a:close/>
                <a:moveTo>
                  <a:pt x="328" y="375"/>
                </a:moveTo>
                <a:lnTo>
                  <a:pt x="329" y="375"/>
                </a:lnTo>
                <a:lnTo>
                  <a:pt x="331" y="375"/>
                </a:lnTo>
                <a:lnTo>
                  <a:pt x="331" y="376"/>
                </a:lnTo>
                <a:lnTo>
                  <a:pt x="332" y="376"/>
                </a:lnTo>
                <a:lnTo>
                  <a:pt x="333" y="377"/>
                </a:lnTo>
                <a:lnTo>
                  <a:pt x="335" y="377"/>
                </a:lnTo>
                <a:lnTo>
                  <a:pt x="335" y="379"/>
                </a:lnTo>
                <a:lnTo>
                  <a:pt x="333" y="379"/>
                </a:lnTo>
                <a:lnTo>
                  <a:pt x="333" y="380"/>
                </a:lnTo>
                <a:lnTo>
                  <a:pt x="332" y="380"/>
                </a:lnTo>
                <a:lnTo>
                  <a:pt x="332" y="381"/>
                </a:lnTo>
                <a:lnTo>
                  <a:pt x="331" y="381"/>
                </a:lnTo>
                <a:lnTo>
                  <a:pt x="329" y="381"/>
                </a:lnTo>
                <a:lnTo>
                  <a:pt x="329" y="380"/>
                </a:lnTo>
                <a:lnTo>
                  <a:pt x="329" y="379"/>
                </a:lnTo>
                <a:lnTo>
                  <a:pt x="328" y="377"/>
                </a:lnTo>
                <a:lnTo>
                  <a:pt x="327" y="376"/>
                </a:lnTo>
                <a:lnTo>
                  <a:pt x="327" y="375"/>
                </a:lnTo>
                <a:lnTo>
                  <a:pt x="328" y="375"/>
                </a:lnTo>
                <a:close/>
                <a:moveTo>
                  <a:pt x="329" y="375"/>
                </a:moveTo>
                <a:lnTo>
                  <a:pt x="329" y="373"/>
                </a:lnTo>
                <a:lnTo>
                  <a:pt x="329" y="375"/>
                </a:lnTo>
                <a:close/>
                <a:moveTo>
                  <a:pt x="332" y="375"/>
                </a:moveTo>
                <a:lnTo>
                  <a:pt x="331" y="375"/>
                </a:lnTo>
                <a:lnTo>
                  <a:pt x="332" y="375"/>
                </a:lnTo>
                <a:lnTo>
                  <a:pt x="332" y="373"/>
                </a:lnTo>
                <a:lnTo>
                  <a:pt x="332" y="375"/>
                </a:lnTo>
                <a:close/>
                <a:moveTo>
                  <a:pt x="323" y="372"/>
                </a:moveTo>
                <a:lnTo>
                  <a:pt x="322" y="372"/>
                </a:lnTo>
                <a:lnTo>
                  <a:pt x="323" y="372"/>
                </a:lnTo>
                <a:close/>
                <a:moveTo>
                  <a:pt x="329" y="372"/>
                </a:moveTo>
                <a:lnTo>
                  <a:pt x="328" y="372"/>
                </a:lnTo>
                <a:lnTo>
                  <a:pt x="329" y="372"/>
                </a:lnTo>
                <a:close/>
                <a:moveTo>
                  <a:pt x="208" y="372"/>
                </a:moveTo>
                <a:lnTo>
                  <a:pt x="208" y="371"/>
                </a:lnTo>
                <a:lnTo>
                  <a:pt x="208" y="372"/>
                </a:lnTo>
                <a:close/>
                <a:moveTo>
                  <a:pt x="264" y="367"/>
                </a:moveTo>
                <a:lnTo>
                  <a:pt x="263" y="367"/>
                </a:lnTo>
                <a:lnTo>
                  <a:pt x="263" y="366"/>
                </a:lnTo>
                <a:lnTo>
                  <a:pt x="264" y="366"/>
                </a:lnTo>
                <a:lnTo>
                  <a:pt x="264" y="367"/>
                </a:lnTo>
                <a:close/>
                <a:moveTo>
                  <a:pt x="331" y="366"/>
                </a:moveTo>
                <a:lnTo>
                  <a:pt x="331" y="367"/>
                </a:lnTo>
                <a:lnTo>
                  <a:pt x="329" y="367"/>
                </a:lnTo>
                <a:lnTo>
                  <a:pt x="329" y="366"/>
                </a:lnTo>
                <a:lnTo>
                  <a:pt x="331" y="366"/>
                </a:lnTo>
                <a:close/>
                <a:moveTo>
                  <a:pt x="265" y="366"/>
                </a:moveTo>
                <a:lnTo>
                  <a:pt x="264" y="366"/>
                </a:lnTo>
                <a:lnTo>
                  <a:pt x="265" y="366"/>
                </a:lnTo>
                <a:close/>
                <a:moveTo>
                  <a:pt x="305" y="364"/>
                </a:moveTo>
                <a:lnTo>
                  <a:pt x="306" y="364"/>
                </a:lnTo>
                <a:lnTo>
                  <a:pt x="306" y="366"/>
                </a:lnTo>
                <a:lnTo>
                  <a:pt x="306" y="367"/>
                </a:lnTo>
                <a:lnTo>
                  <a:pt x="305" y="367"/>
                </a:lnTo>
                <a:lnTo>
                  <a:pt x="303" y="367"/>
                </a:lnTo>
                <a:lnTo>
                  <a:pt x="303" y="366"/>
                </a:lnTo>
                <a:lnTo>
                  <a:pt x="302" y="366"/>
                </a:lnTo>
                <a:lnTo>
                  <a:pt x="303" y="364"/>
                </a:lnTo>
                <a:lnTo>
                  <a:pt x="305" y="364"/>
                </a:lnTo>
                <a:close/>
                <a:moveTo>
                  <a:pt x="324" y="363"/>
                </a:moveTo>
                <a:lnTo>
                  <a:pt x="323" y="364"/>
                </a:lnTo>
                <a:lnTo>
                  <a:pt x="322" y="364"/>
                </a:lnTo>
                <a:lnTo>
                  <a:pt x="322" y="363"/>
                </a:lnTo>
                <a:lnTo>
                  <a:pt x="323" y="363"/>
                </a:lnTo>
                <a:lnTo>
                  <a:pt x="324" y="363"/>
                </a:lnTo>
                <a:close/>
                <a:moveTo>
                  <a:pt x="326" y="363"/>
                </a:moveTo>
                <a:lnTo>
                  <a:pt x="327" y="363"/>
                </a:lnTo>
                <a:lnTo>
                  <a:pt x="328" y="363"/>
                </a:lnTo>
                <a:lnTo>
                  <a:pt x="329" y="363"/>
                </a:lnTo>
                <a:lnTo>
                  <a:pt x="328" y="364"/>
                </a:lnTo>
                <a:lnTo>
                  <a:pt x="329" y="364"/>
                </a:lnTo>
                <a:lnTo>
                  <a:pt x="329" y="366"/>
                </a:lnTo>
                <a:lnTo>
                  <a:pt x="328" y="366"/>
                </a:lnTo>
                <a:lnTo>
                  <a:pt x="327" y="364"/>
                </a:lnTo>
                <a:lnTo>
                  <a:pt x="327" y="366"/>
                </a:lnTo>
                <a:lnTo>
                  <a:pt x="327" y="367"/>
                </a:lnTo>
                <a:lnTo>
                  <a:pt x="326" y="367"/>
                </a:lnTo>
                <a:lnTo>
                  <a:pt x="324" y="367"/>
                </a:lnTo>
                <a:lnTo>
                  <a:pt x="324" y="366"/>
                </a:lnTo>
                <a:lnTo>
                  <a:pt x="326" y="366"/>
                </a:lnTo>
                <a:lnTo>
                  <a:pt x="324" y="366"/>
                </a:lnTo>
                <a:lnTo>
                  <a:pt x="324" y="364"/>
                </a:lnTo>
                <a:lnTo>
                  <a:pt x="326" y="364"/>
                </a:lnTo>
                <a:lnTo>
                  <a:pt x="324" y="364"/>
                </a:lnTo>
                <a:lnTo>
                  <a:pt x="326" y="363"/>
                </a:lnTo>
                <a:lnTo>
                  <a:pt x="324" y="363"/>
                </a:lnTo>
                <a:lnTo>
                  <a:pt x="326" y="363"/>
                </a:lnTo>
                <a:close/>
                <a:moveTo>
                  <a:pt x="280" y="363"/>
                </a:moveTo>
                <a:lnTo>
                  <a:pt x="280" y="362"/>
                </a:lnTo>
                <a:lnTo>
                  <a:pt x="280" y="363"/>
                </a:lnTo>
                <a:close/>
                <a:moveTo>
                  <a:pt x="291" y="363"/>
                </a:moveTo>
                <a:lnTo>
                  <a:pt x="291" y="362"/>
                </a:lnTo>
                <a:lnTo>
                  <a:pt x="293" y="362"/>
                </a:lnTo>
                <a:lnTo>
                  <a:pt x="291" y="363"/>
                </a:lnTo>
                <a:close/>
                <a:moveTo>
                  <a:pt x="323" y="360"/>
                </a:moveTo>
                <a:lnTo>
                  <a:pt x="324" y="360"/>
                </a:lnTo>
                <a:lnTo>
                  <a:pt x="323" y="360"/>
                </a:lnTo>
                <a:close/>
                <a:moveTo>
                  <a:pt x="298" y="360"/>
                </a:moveTo>
                <a:lnTo>
                  <a:pt x="297" y="360"/>
                </a:lnTo>
                <a:lnTo>
                  <a:pt x="298" y="360"/>
                </a:lnTo>
                <a:close/>
                <a:moveTo>
                  <a:pt x="294" y="359"/>
                </a:moveTo>
                <a:lnTo>
                  <a:pt x="294" y="360"/>
                </a:lnTo>
                <a:lnTo>
                  <a:pt x="293" y="360"/>
                </a:lnTo>
                <a:lnTo>
                  <a:pt x="293" y="359"/>
                </a:lnTo>
                <a:lnTo>
                  <a:pt x="294" y="359"/>
                </a:lnTo>
                <a:close/>
                <a:moveTo>
                  <a:pt x="322" y="359"/>
                </a:moveTo>
                <a:lnTo>
                  <a:pt x="320" y="360"/>
                </a:lnTo>
                <a:lnTo>
                  <a:pt x="320" y="359"/>
                </a:lnTo>
                <a:lnTo>
                  <a:pt x="322" y="359"/>
                </a:lnTo>
                <a:close/>
                <a:moveTo>
                  <a:pt x="299" y="360"/>
                </a:moveTo>
                <a:lnTo>
                  <a:pt x="299" y="359"/>
                </a:lnTo>
                <a:lnTo>
                  <a:pt x="299" y="360"/>
                </a:lnTo>
                <a:close/>
                <a:moveTo>
                  <a:pt x="323" y="359"/>
                </a:moveTo>
                <a:lnTo>
                  <a:pt x="323" y="360"/>
                </a:lnTo>
                <a:lnTo>
                  <a:pt x="322" y="360"/>
                </a:lnTo>
                <a:lnTo>
                  <a:pt x="322" y="359"/>
                </a:lnTo>
                <a:lnTo>
                  <a:pt x="323" y="359"/>
                </a:lnTo>
                <a:close/>
                <a:moveTo>
                  <a:pt x="293" y="359"/>
                </a:moveTo>
                <a:lnTo>
                  <a:pt x="291" y="359"/>
                </a:lnTo>
                <a:lnTo>
                  <a:pt x="293" y="359"/>
                </a:lnTo>
                <a:lnTo>
                  <a:pt x="293" y="358"/>
                </a:lnTo>
                <a:lnTo>
                  <a:pt x="293" y="359"/>
                </a:lnTo>
                <a:close/>
                <a:moveTo>
                  <a:pt x="323" y="359"/>
                </a:moveTo>
                <a:lnTo>
                  <a:pt x="323" y="358"/>
                </a:lnTo>
                <a:lnTo>
                  <a:pt x="323" y="359"/>
                </a:lnTo>
                <a:close/>
                <a:moveTo>
                  <a:pt x="298" y="359"/>
                </a:moveTo>
                <a:lnTo>
                  <a:pt x="298" y="358"/>
                </a:lnTo>
                <a:lnTo>
                  <a:pt x="298" y="359"/>
                </a:lnTo>
                <a:close/>
                <a:moveTo>
                  <a:pt x="302" y="359"/>
                </a:moveTo>
                <a:lnTo>
                  <a:pt x="302" y="360"/>
                </a:lnTo>
                <a:lnTo>
                  <a:pt x="301" y="359"/>
                </a:lnTo>
                <a:lnTo>
                  <a:pt x="301" y="360"/>
                </a:lnTo>
                <a:lnTo>
                  <a:pt x="301" y="359"/>
                </a:lnTo>
                <a:lnTo>
                  <a:pt x="302" y="359"/>
                </a:lnTo>
                <a:lnTo>
                  <a:pt x="301" y="359"/>
                </a:lnTo>
                <a:lnTo>
                  <a:pt x="301" y="358"/>
                </a:lnTo>
                <a:lnTo>
                  <a:pt x="302" y="358"/>
                </a:lnTo>
                <a:lnTo>
                  <a:pt x="302" y="359"/>
                </a:lnTo>
                <a:close/>
                <a:moveTo>
                  <a:pt x="322" y="359"/>
                </a:moveTo>
                <a:lnTo>
                  <a:pt x="320" y="359"/>
                </a:lnTo>
                <a:lnTo>
                  <a:pt x="322" y="358"/>
                </a:lnTo>
                <a:lnTo>
                  <a:pt x="323" y="358"/>
                </a:lnTo>
                <a:lnTo>
                  <a:pt x="322" y="359"/>
                </a:lnTo>
                <a:close/>
                <a:moveTo>
                  <a:pt x="294" y="358"/>
                </a:moveTo>
                <a:lnTo>
                  <a:pt x="295" y="358"/>
                </a:lnTo>
                <a:lnTo>
                  <a:pt x="294" y="358"/>
                </a:lnTo>
                <a:close/>
                <a:moveTo>
                  <a:pt x="238" y="359"/>
                </a:moveTo>
                <a:lnTo>
                  <a:pt x="238" y="358"/>
                </a:lnTo>
                <a:lnTo>
                  <a:pt x="238" y="359"/>
                </a:lnTo>
                <a:close/>
                <a:moveTo>
                  <a:pt x="295" y="358"/>
                </a:moveTo>
                <a:lnTo>
                  <a:pt x="294" y="358"/>
                </a:lnTo>
                <a:lnTo>
                  <a:pt x="295" y="358"/>
                </a:lnTo>
                <a:close/>
                <a:moveTo>
                  <a:pt x="291" y="358"/>
                </a:moveTo>
                <a:lnTo>
                  <a:pt x="293" y="358"/>
                </a:lnTo>
                <a:lnTo>
                  <a:pt x="291" y="358"/>
                </a:lnTo>
                <a:close/>
                <a:moveTo>
                  <a:pt x="295" y="358"/>
                </a:moveTo>
                <a:lnTo>
                  <a:pt x="295" y="356"/>
                </a:lnTo>
                <a:lnTo>
                  <a:pt x="295" y="358"/>
                </a:lnTo>
                <a:close/>
                <a:moveTo>
                  <a:pt x="322" y="358"/>
                </a:moveTo>
                <a:lnTo>
                  <a:pt x="322" y="356"/>
                </a:lnTo>
                <a:lnTo>
                  <a:pt x="323" y="358"/>
                </a:lnTo>
                <a:lnTo>
                  <a:pt x="322" y="358"/>
                </a:lnTo>
                <a:close/>
                <a:moveTo>
                  <a:pt x="323" y="356"/>
                </a:moveTo>
                <a:lnTo>
                  <a:pt x="323" y="358"/>
                </a:lnTo>
                <a:lnTo>
                  <a:pt x="323" y="356"/>
                </a:lnTo>
                <a:close/>
                <a:moveTo>
                  <a:pt x="295" y="358"/>
                </a:moveTo>
                <a:lnTo>
                  <a:pt x="295" y="356"/>
                </a:lnTo>
                <a:lnTo>
                  <a:pt x="295" y="358"/>
                </a:lnTo>
                <a:close/>
                <a:moveTo>
                  <a:pt x="322" y="356"/>
                </a:moveTo>
                <a:lnTo>
                  <a:pt x="323" y="356"/>
                </a:lnTo>
                <a:lnTo>
                  <a:pt x="322" y="356"/>
                </a:lnTo>
                <a:close/>
                <a:moveTo>
                  <a:pt x="298" y="356"/>
                </a:moveTo>
                <a:lnTo>
                  <a:pt x="297" y="356"/>
                </a:lnTo>
                <a:lnTo>
                  <a:pt x="298" y="355"/>
                </a:lnTo>
                <a:lnTo>
                  <a:pt x="298" y="356"/>
                </a:lnTo>
                <a:close/>
                <a:moveTo>
                  <a:pt x="175" y="356"/>
                </a:moveTo>
                <a:lnTo>
                  <a:pt x="174" y="356"/>
                </a:lnTo>
                <a:lnTo>
                  <a:pt x="174" y="355"/>
                </a:lnTo>
                <a:lnTo>
                  <a:pt x="175" y="355"/>
                </a:lnTo>
                <a:lnTo>
                  <a:pt x="175" y="356"/>
                </a:lnTo>
                <a:close/>
                <a:moveTo>
                  <a:pt x="175" y="356"/>
                </a:moveTo>
                <a:lnTo>
                  <a:pt x="175" y="355"/>
                </a:lnTo>
                <a:lnTo>
                  <a:pt x="175" y="356"/>
                </a:lnTo>
                <a:close/>
                <a:moveTo>
                  <a:pt x="297" y="356"/>
                </a:moveTo>
                <a:lnTo>
                  <a:pt x="297" y="355"/>
                </a:lnTo>
                <a:lnTo>
                  <a:pt x="297" y="356"/>
                </a:lnTo>
                <a:close/>
                <a:moveTo>
                  <a:pt x="298" y="356"/>
                </a:moveTo>
                <a:lnTo>
                  <a:pt x="298" y="355"/>
                </a:lnTo>
                <a:lnTo>
                  <a:pt x="298" y="356"/>
                </a:lnTo>
                <a:close/>
                <a:moveTo>
                  <a:pt x="299" y="355"/>
                </a:moveTo>
                <a:lnTo>
                  <a:pt x="298" y="355"/>
                </a:lnTo>
                <a:lnTo>
                  <a:pt x="299" y="355"/>
                </a:lnTo>
                <a:close/>
                <a:moveTo>
                  <a:pt x="174" y="355"/>
                </a:moveTo>
                <a:lnTo>
                  <a:pt x="175" y="354"/>
                </a:lnTo>
                <a:lnTo>
                  <a:pt x="175" y="355"/>
                </a:lnTo>
                <a:lnTo>
                  <a:pt x="174" y="355"/>
                </a:lnTo>
                <a:close/>
                <a:moveTo>
                  <a:pt x="307" y="347"/>
                </a:moveTo>
                <a:lnTo>
                  <a:pt x="306" y="347"/>
                </a:lnTo>
                <a:lnTo>
                  <a:pt x="307" y="347"/>
                </a:lnTo>
                <a:close/>
                <a:moveTo>
                  <a:pt x="306" y="346"/>
                </a:moveTo>
                <a:lnTo>
                  <a:pt x="305" y="346"/>
                </a:lnTo>
                <a:lnTo>
                  <a:pt x="306" y="346"/>
                </a:lnTo>
                <a:close/>
                <a:moveTo>
                  <a:pt x="213" y="346"/>
                </a:moveTo>
                <a:lnTo>
                  <a:pt x="213" y="345"/>
                </a:lnTo>
                <a:lnTo>
                  <a:pt x="213" y="346"/>
                </a:lnTo>
                <a:close/>
                <a:moveTo>
                  <a:pt x="214" y="345"/>
                </a:moveTo>
                <a:lnTo>
                  <a:pt x="213" y="345"/>
                </a:lnTo>
                <a:lnTo>
                  <a:pt x="214" y="345"/>
                </a:lnTo>
                <a:close/>
                <a:moveTo>
                  <a:pt x="306" y="345"/>
                </a:moveTo>
                <a:lnTo>
                  <a:pt x="306" y="346"/>
                </a:lnTo>
                <a:lnTo>
                  <a:pt x="306" y="345"/>
                </a:lnTo>
                <a:close/>
                <a:moveTo>
                  <a:pt x="301" y="345"/>
                </a:moveTo>
                <a:lnTo>
                  <a:pt x="299" y="345"/>
                </a:lnTo>
                <a:lnTo>
                  <a:pt x="299" y="343"/>
                </a:lnTo>
                <a:lnTo>
                  <a:pt x="301" y="343"/>
                </a:lnTo>
                <a:lnTo>
                  <a:pt x="301" y="345"/>
                </a:lnTo>
                <a:close/>
                <a:moveTo>
                  <a:pt x="314" y="343"/>
                </a:moveTo>
                <a:lnTo>
                  <a:pt x="312" y="343"/>
                </a:lnTo>
                <a:lnTo>
                  <a:pt x="314" y="343"/>
                </a:lnTo>
                <a:close/>
                <a:moveTo>
                  <a:pt x="314" y="343"/>
                </a:moveTo>
                <a:lnTo>
                  <a:pt x="315" y="343"/>
                </a:lnTo>
                <a:lnTo>
                  <a:pt x="314" y="343"/>
                </a:lnTo>
                <a:close/>
                <a:moveTo>
                  <a:pt x="314" y="343"/>
                </a:moveTo>
                <a:lnTo>
                  <a:pt x="312" y="343"/>
                </a:lnTo>
                <a:lnTo>
                  <a:pt x="314" y="343"/>
                </a:lnTo>
                <a:close/>
                <a:moveTo>
                  <a:pt x="314" y="343"/>
                </a:moveTo>
                <a:lnTo>
                  <a:pt x="314" y="342"/>
                </a:lnTo>
                <a:lnTo>
                  <a:pt x="314" y="343"/>
                </a:lnTo>
                <a:close/>
                <a:moveTo>
                  <a:pt x="312" y="341"/>
                </a:moveTo>
                <a:lnTo>
                  <a:pt x="314" y="341"/>
                </a:lnTo>
                <a:lnTo>
                  <a:pt x="314" y="342"/>
                </a:lnTo>
                <a:lnTo>
                  <a:pt x="312" y="342"/>
                </a:lnTo>
                <a:lnTo>
                  <a:pt x="311" y="342"/>
                </a:lnTo>
                <a:lnTo>
                  <a:pt x="311" y="341"/>
                </a:lnTo>
                <a:lnTo>
                  <a:pt x="310" y="341"/>
                </a:lnTo>
                <a:lnTo>
                  <a:pt x="310" y="339"/>
                </a:lnTo>
                <a:lnTo>
                  <a:pt x="311" y="339"/>
                </a:lnTo>
                <a:lnTo>
                  <a:pt x="311" y="341"/>
                </a:lnTo>
                <a:lnTo>
                  <a:pt x="312" y="341"/>
                </a:lnTo>
                <a:close/>
                <a:moveTo>
                  <a:pt x="298" y="338"/>
                </a:moveTo>
                <a:lnTo>
                  <a:pt x="298" y="337"/>
                </a:lnTo>
                <a:lnTo>
                  <a:pt x="298" y="338"/>
                </a:lnTo>
                <a:close/>
                <a:moveTo>
                  <a:pt x="302" y="337"/>
                </a:moveTo>
                <a:lnTo>
                  <a:pt x="301" y="337"/>
                </a:lnTo>
                <a:lnTo>
                  <a:pt x="301" y="335"/>
                </a:lnTo>
                <a:lnTo>
                  <a:pt x="302" y="335"/>
                </a:lnTo>
                <a:lnTo>
                  <a:pt x="302" y="337"/>
                </a:lnTo>
                <a:close/>
                <a:moveTo>
                  <a:pt x="299" y="330"/>
                </a:moveTo>
                <a:lnTo>
                  <a:pt x="301" y="330"/>
                </a:lnTo>
                <a:lnTo>
                  <a:pt x="301" y="332"/>
                </a:lnTo>
                <a:lnTo>
                  <a:pt x="299" y="333"/>
                </a:lnTo>
                <a:lnTo>
                  <a:pt x="298" y="332"/>
                </a:lnTo>
                <a:lnTo>
                  <a:pt x="298" y="330"/>
                </a:lnTo>
                <a:lnTo>
                  <a:pt x="299" y="330"/>
                </a:lnTo>
                <a:lnTo>
                  <a:pt x="299" y="329"/>
                </a:lnTo>
                <a:lnTo>
                  <a:pt x="301" y="329"/>
                </a:lnTo>
                <a:lnTo>
                  <a:pt x="301" y="330"/>
                </a:lnTo>
                <a:lnTo>
                  <a:pt x="299" y="330"/>
                </a:lnTo>
                <a:close/>
                <a:moveTo>
                  <a:pt x="168" y="328"/>
                </a:moveTo>
                <a:lnTo>
                  <a:pt x="168" y="329"/>
                </a:lnTo>
                <a:lnTo>
                  <a:pt x="167" y="328"/>
                </a:lnTo>
                <a:lnTo>
                  <a:pt x="168" y="328"/>
                </a:lnTo>
                <a:close/>
                <a:moveTo>
                  <a:pt x="28" y="328"/>
                </a:moveTo>
                <a:lnTo>
                  <a:pt x="27" y="328"/>
                </a:lnTo>
                <a:lnTo>
                  <a:pt x="28" y="328"/>
                </a:lnTo>
                <a:close/>
                <a:moveTo>
                  <a:pt x="302" y="329"/>
                </a:moveTo>
                <a:lnTo>
                  <a:pt x="301" y="329"/>
                </a:lnTo>
                <a:lnTo>
                  <a:pt x="301" y="328"/>
                </a:lnTo>
                <a:lnTo>
                  <a:pt x="302" y="328"/>
                </a:lnTo>
                <a:lnTo>
                  <a:pt x="302" y="326"/>
                </a:lnTo>
                <a:lnTo>
                  <a:pt x="303" y="326"/>
                </a:lnTo>
                <a:lnTo>
                  <a:pt x="303" y="328"/>
                </a:lnTo>
                <a:lnTo>
                  <a:pt x="302" y="328"/>
                </a:lnTo>
                <a:lnTo>
                  <a:pt x="302" y="329"/>
                </a:lnTo>
                <a:close/>
                <a:moveTo>
                  <a:pt x="192" y="330"/>
                </a:moveTo>
                <a:lnTo>
                  <a:pt x="189" y="329"/>
                </a:lnTo>
                <a:lnTo>
                  <a:pt x="189" y="328"/>
                </a:lnTo>
                <a:lnTo>
                  <a:pt x="189" y="326"/>
                </a:lnTo>
                <a:lnTo>
                  <a:pt x="191" y="328"/>
                </a:lnTo>
                <a:lnTo>
                  <a:pt x="192" y="329"/>
                </a:lnTo>
                <a:lnTo>
                  <a:pt x="192" y="330"/>
                </a:lnTo>
                <a:close/>
                <a:moveTo>
                  <a:pt x="167" y="326"/>
                </a:moveTo>
                <a:lnTo>
                  <a:pt x="167" y="325"/>
                </a:lnTo>
                <a:lnTo>
                  <a:pt x="167" y="326"/>
                </a:lnTo>
                <a:close/>
                <a:moveTo>
                  <a:pt x="187" y="326"/>
                </a:moveTo>
                <a:lnTo>
                  <a:pt x="185" y="326"/>
                </a:lnTo>
                <a:lnTo>
                  <a:pt x="185" y="325"/>
                </a:lnTo>
                <a:lnTo>
                  <a:pt x="187" y="325"/>
                </a:lnTo>
                <a:lnTo>
                  <a:pt x="187" y="326"/>
                </a:lnTo>
                <a:close/>
                <a:moveTo>
                  <a:pt x="305" y="325"/>
                </a:moveTo>
                <a:lnTo>
                  <a:pt x="303" y="326"/>
                </a:lnTo>
                <a:lnTo>
                  <a:pt x="303" y="325"/>
                </a:lnTo>
                <a:lnTo>
                  <a:pt x="305" y="325"/>
                </a:lnTo>
                <a:close/>
                <a:moveTo>
                  <a:pt x="303" y="325"/>
                </a:moveTo>
                <a:lnTo>
                  <a:pt x="303" y="324"/>
                </a:lnTo>
                <a:lnTo>
                  <a:pt x="303" y="325"/>
                </a:lnTo>
                <a:close/>
                <a:moveTo>
                  <a:pt x="305" y="324"/>
                </a:moveTo>
                <a:lnTo>
                  <a:pt x="303" y="325"/>
                </a:lnTo>
                <a:lnTo>
                  <a:pt x="303" y="324"/>
                </a:lnTo>
                <a:lnTo>
                  <a:pt x="305" y="322"/>
                </a:lnTo>
                <a:lnTo>
                  <a:pt x="306" y="324"/>
                </a:lnTo>
                <a:lnTo>
                  <a:pt x="305" y="324"/>
                </a:lnTo>
                <a:close/>
                <a:moveTo>
                  <a:pt x="167" y="321"/>
                </a:moveTo>
                <a:lnTo>
                  <a:pt x="166" y="321"/>
                </a:lnTo>
                <a:lnTo>
                  <a:pt x="167" y="321"/>
                </a:lnTo>
                <a:close/>
                <a:moveTo>
                  <a:pt x="167" y="320"/>
                </a:moveTo>
                <a:lnTo>
                  <a:pt x="166" y="320"/>
                </a:lnTo>
                <a:lnTo>
                  <a:pt x="166" y="318"/>
                </a:lnTo>
                <a:lnTo>
                  <a:pt x="167" y="320"/>
                </a:lnTo>
                <a:close/>
                <a:moveTo>
                  <a:pt x="166" y="316"/>
                </a:moveTo>
                <a:lnTo>
                  <a:pt x="166" y="315"/>
                </a:lnTo>
                <a:lnTo>
                  <a:pt x="166" y="316"/>
                </a:lnTo>
                <a:close/>
                <a:moveTo>
                  <a:pt x="167" y="312"/>
                </a:moveTo>
                <a:lnTo>
                  <a:pt x="166" y="311"/>
                </a:lnTo>
                <a:lnTo>
                  <a:pt x="167" y="311"/>
                </a:lnTo>
                <a:lnTo>
                  <a:pt x="167" y="312"/>
                </a:lnTo>
                <a:close/>
                <a:moveTo>
                  <a:pt x="170" y="309"/>
                </a:moveTo>
                <a:lnTo>
                  <a:pt x="168" y="309"/>
                </a:lnTo>
                <a:lnTo>
                  <a:pt x="170" y="309"/>
                </a:lnTo>
                <a:close/>
                <a:moveTo>
                  <a:pt x="171" y="307"/>
                </a:moveTo>
                <a:lnTo>
                  <a:pt x="170" y="307"/>
                </a:lnTo>
                <a:lnTo>
                  <a:pt x="170" y="305"/>
                </a:lnTo>
                <a:lnTo>
                  <a:pt x="171" y="305"/>
                </a:lnTo>
                <a:lnTo>
                  <a:pt x="171" y="307"/>
                </a:lnTo>
                <a:close/>
                <a:moveTo>
                  <a:pt x="168" y="305"/>
                </a:moveTo>
                <a:lnTo>
                  <a:pt x="167" y="307"/>
                </a:lnTo>
                <a:lnTo>
                  <a:pt x="167" y="305"/>
                </a:lnTo>
                <a:lnTo>
                  <a:pt x="168" y="305"/>
                </a:lnTo>
                <a:close/>
                <a:moveTo>
                  <a:pt x="170" y="305"/>
                </a:moveTo>
                <a:lnTo>
                  <a:pt x="168" y="305"/>
                </a:lnTo>
                <a:lnTo>
                  <a:pt x="170" y="305"/>
                </a:lnTo>
                <a:close/>
                <a:moveTo>
                  <a:pt x="168" y="305"/>
                </a:moveTo>
                <a:lnTo>
                  <a:pt x="167" y="305"/>
                </a:lnTo>
                <a:lnTo>
                  <a:pt x="168" y="305"/>
                </a:lnTo>
                <a:close/>
                <a:moveTo>
                  <a:pt x="167" y="305"/>
                </a:moveTo>
                <a:lnTo>
                  <a:pt x="167" y="304"/>
                </a:lnTo>
                <a:lnTo>
                  <a:pt x="168" y="305"/>
                </a:lnTo>
                <a:lnTo>
                  <a:pt x="167" y="305"/>
                </a:lnTo>
                <a:close/>
                <a:moveTo>
                  <a:pt x="167" y="305"/>
                </a:moveTo>
                <a:lnTo>
                  <a:pt x="166" y="305"/>
                </a:lnTo>
                <a:lnTo>
                  <a:pt x="166" y="304"/>
                </a:lnTo>
                <a:lnTo>
                  <a:pt x="167" y="304"/>
                </a:lnTo>
                <a:lnTo>
                  <a:pt x="167" y="305"/>
                </a:lnTo>
                <a:close/>
                <a:moveTo>
                  <a:pt x="170" y="305"/>
                </a:moveTo>
                <a:lnTo>
                  <a:pt x="170" y="304"/>
                </a:lnTo>
                <a:lnTo>
                  <a:pt x="170" y="305"/>
                </a:lnTo>
                <a:close/>
                <a:moveTo>
                  <a:pt x="171" y="305"/>
                </a:moveTo>
                <a:lnTo>
                  <a:pt x="170" y="305"/>
                </a:lnTo>
                <a:lnTo>
                  <a:pt x="170" y="304"/>
                </a:lnTo>
                <a:lnTo>
                  <a:pt x="171" y="304"/>
                </a:lnTo>
                <a:lnTo>
                  <a:pt x="171" y="305"/>
                </a:lnTo>
                <a:close/>
                <a:moveTo>
                  <a:pt x="170" y="300"/>
                </a:moveTo>
                <a:lnTo>
                  <a:pt x="168" y="300"/>
                </a:lnTo>
                <a:lnTo>
                  <a:pt x="168" y="299"/>
                </a:lnTo>
                <a:lnTo>
                  <a:pt x="170" y="300"/>
                </a:lnTo>
                <a:close/>
                <a:moveTo>
                  <a:pt x="149" y="298"/>
                </a:moveTo>
                <a:lnTo>
                  <a:pt x="149" y="296"/>
                </a:lnTo>
                <a:lnTo>
                  <a:pt x="149" y="298"/>
                </a:lnTo>
                <a:close/>
                <a:moveTo>
                  <a:pt x="305" y="296"/>
                </a:moveTo>
                <a:lnTo>
                  <a:pt x="305" y="295"/>
                </a:lnTo>
                <a:lnTo>
                  <a:pt x="305" y="296"/>
                </a:lnTo>
                <a:close/>
                <a:moveTo>
                  <a:pt x="168" y="295"/>
                </a:moveTo>
                <a:lnTo>
                  <a:pt x="170" y="295"/>
                </a:lnTo>
                <a:lnTo>
                  <a:pt x="168" y="295"/>
                </a:lnTo>
                <a:close/>
                <a:moveTo>
                  <a:pt x="165" y="294"/>
                </a:moveTo>
                <a:lnTo>
                  <a:pt x="166" y="294"/>
                </a:lnTo>
                <a:lnTo>
                  <a:pt x="167" y="295"/>
                </a:lnTo>
                <a:lnTo>
                  <a:pt x="167" y="296"/>
                </a:lnTo>
                <a:lnTo>
                  <a:pt x="167" y="298"/>
                </a:lnTo>
                <a:lnTo>
                  <a:pt x="166" y="299"/>
                </a:lnTo>
                <a:lnTo>
                  <a:pt x="165" y="299"/>
                </a:lnTo>
                <a:lnTo>
                  <a:pt x="163" y="299"/>
                </a:lnTo>
                <a:lnTo>
                  <a:pt x="163" y="298"/>
                </a:lnTo>
                <a:lnTo>
                  <a:pt x="162" y="298"/>
                </a:lnTo>
                <a:lnTo>
                  <a:pt x="162" y="296"/>
                </a:lnTo>
                <a:lnTo>
                  <a:pt x="162" y="295"/>
                </a:lnTo>
                <a:lnTo>
                  <a:pt x="162" y="294"/>
                </a:lnTo>
                <a:lnTo>
                  <a:pt x="162" y="292"/>
                </a:lnTo>
                <a:lnTo>
                  <a:pt x="163" y="292"/>
                </a:lnTo>
                <a:lnTo>
                  <a:pt x="165" y="294"/>
                </a:lnTo>
                <a:close/>
                <a:moveTo>
                  <a:pt x="51" y="292"/>
                </a:moveTo>
                <a:lnTo>
                  <a:pt x="49" y="292"/>
                </a:lnTo>
                <a:lnTo>
                  <a:pt x="51" y="292"/>
                </a:lnTo>
                <a:close/>
                <a:moveTo>
                  <a:pt x="166" y="292"/>
                </a:moveTo>
                <a:lnTo>
                  <a:pt x="167" y="292"/>
                </a:lnTo>
                <a:lnTo>
                  <a:pt x="166" y="294"/>
                </a:lnTo>
                <a:lnTo>
                  <a:pt x="166" y="292"/>
                </a:lnTo>
                <a:lnTo>
                  <a:pt x="165" y="292"/>
                </a:lnTo>
                <a:lnTo>
                  <a:pt x="166" y="292"/>
                </a:lnTo>
                <a:close/>
                <a:moveTo>
                  <a:pt x="166" y="292"/>
                </a:moveTo>
                <a:lnTo>
                  <a:pt x="165" y="292"/>
                </a:lnTo>
                <a:lnTo>
                  <a:pt x="165" y="291"/>
                </a:lnTo>
                <a:lnTo>
                  <a:pt x="166" y="292"/>
                </a:lnTo>
                <a:close/>
                <a:moveTo>
                  <a:pt x="72" y="291"/>
                </a:moveTo>
                <a:lnTo>
                  <a:pt x="70" y="291"/>
                </a:lnTo>
                <a:lnTo>
                  <a:pt x="70" y="290"/>
                </a:lnTo>
                <a:lnTo>
                  <a:pt x="72" y="291"/>
                </a:lnTo>
                <a:close/>
                <a:moveTo>
                  <a:pt x="165" y="291"/>
                </a:moveTo>
                <a:lnTo>
                  <a:pt x="163" y="291"/>
                </a:lnTo>
                <a:lnTo>
                  <a:pt x="163" y="290"/>
                </a:lnTo>
                <a:lnTo>
                  <a:pt x="165" y="290"/>
                </a:lnTo>
                <a:lnTo>
                  <a:pt x="165" y="291"/>
                </a:lnTo>
                <a:close/>
                <a:moveTo>
                  <a:pt x="132" y="290"/>
                </a:moveTo>
                <a:lnTo>
                  <a:pt x="130" y="290"/>
                </a:lnTo>
                <a:lnTo>
                  <a:pt x="132" y="290"/>
                </a:lnTo>
                <a:close/>
                <a:moveTo>
                  <a:pt x="144" y="290"/>
                </a:moveTo>
                <a:lnTo>
                  <a:pt x="142" y="290"/>
                </a:lnTo>
                <a:lnTo>
                  <a:pt x="144" y="290"/>
                </a:lnTo>
                <a:close/>
                <a:moveTo>
                  <a:pt x="153" y="291"/>
                </a:moveTo>
                <a:lnTo>
                  <a:pt x="151" y="291"/>
                </a:lnTo>
                <a:lnTo>
                  <a:pt x="151" y="290"/>
                </a:lnTo>
                <a:lnTo>
                  <a:pt x="151" y="288"/>
                </a:lnTo>
                <a:lnTo>
                  <a:pt x="153" y="290"/>
                </a:lnTo>
                <a:lnTo>
                  <a:pt x="153" y="291"/>
                </a:lnTo>
                <a:close/>
                <a:moveTo>
                  <a:pt x="140" y="288"/>
                </a:moveTo>
                <a:lnTo>
                  <a:pt x="140" y="290"/>
                </a:lnTo>
                <a:lnTo>
                  <a:pt x="137" y="290"/>
                </a:lnTo>
                <a:lnTo>
                  <a:pt x="138" y="288"/>
                </a:lnTo>
                <a:lnTo>
                  <a:pt x="140" y="288"/>
                </a:lnTo>
                <a:close/>
                <a:moveTo>
                  <a:pt x="149" y="290"/>
                </a:moveTo>
                <a:lnTo>
                  <a:pt x="147" y="291"/>
                </a:lnTo>
                <a:lnTo>
                  <a:pt x="147" y="290"/>
                </a:lnTo>
                <a:lnTo>
                  <a:pt x="146" y="288"/>
                </a:lnTo>
                <a:lnTo>
                  <a:pt x="147" y="288"/>
                </a:lnTo>
                <a:lnTo>
                  <a:pt x="147" y="290"/>
                </a:lnTo>
                <a:lnTo>
                  <a:pt x="149" y="290"/>
                </a:lnTo>
                <a:close/>
                <a:moveTo>
                  <a:pt x="301" y="290"/>
                </a:moveTo>
                <a:lnTo>
                  <a:pt x="299" y="290"/>
                </a:lnTo>
                <a:lnTo>
                  <a:pt x="298" y="290"/>
                </a:lnTo>
                <a:lnTo>
                  <a:pt x="298" y="288"/>
                </a:lnTo>
                <a:lnTo>
                  <a:pt x="299" y="288"/>
                </a:lnTo>
                <a:lnTo>
                  <a:pt x="301" y="290"/>
                </a:lnTo>
                <a:close/>
                <a:moveTo>
                  <a:pt x="294" y="287"/>
                </a:moveTo>
                <a:lnTo>
                  <a:pt x="294" y="286"/>
                </a:lnTo>
                <a:lnTo>
                  <a:pt x="294" y="287"/>
                </a:lnTo>
                <a:close/>
                <a:moveTo>
                  <a:pt x="55" y="284"/>
                </a:moveTo>
                <a:lnTo>
                  <a:pt x="53" y="284"/>
                </a:lnTo>
                <a:lnTo>
                  <a:pt x="53" y="283"/>
                </a:lnTo>
                <a:lnTo>
                  <a:pt x="55" y="283"/>
                </a:lnTo>
                <a:lnTo>
                  <a:pt x="55" y="284"/>
                </a:lnTo>
                <a:close/>
                <a:moveTo>
                  <a:pt x="149" y="283"/>
                </a:moveTo>
                <a:lnTo>
                  <a:pt x="147" y="283"/>
                </a:lnTo>
                <a:lnTo>
                  <a:pt x="149" y="283"/>
                </a:lnTo>
                <a:close/>
                <a:moveTo>
                  <a:pt x="293" y="279"/>
                </a:moveTo>
                <a:lnTo>
                  <a:pt x="293" y="281"/>
                </a:lnTo>
                <a:lnTo>
                  <a:pt x="291" y="281"/>
                </a:lnTo>
                <a:lnTo>
                  <a:pt x="291" y="279"/>
                </a:lnTo>
                <a:lnTo>
                  <a:pt x="293" y="279"/>
                </a:lnTo>
                <a:close/>
                <a:moveTo>
                  <a:pt x="149" y="277"/>
                </a:moveTo>
                <a:lnTo>
                  <a:pt x="147" y="277"/>
                </a:lnTo>
                <a:lnTo>
                  <a:pt x="147" y="275"/>
                </a:lnTo>
                <a:lnTo>
                  <a:pt x="149" y="277"/>
                </a:lnTo>
                <a:close/>
                <a:moveTo>
                  <a:pt x="127" y="269"/>
                </a:moveTo>
                <a:lnTo>
                  <a:pt x="125" y="269"/>
                </a:lnTo>
                <a:lnTo>
                  <a:pt x="127" y="269"/>
                </a:lnTo>
                <a:close/>
                <a:moveTo>
                  <a:pt x="130" y="269"/>
                </a:moveTo>
                <a:lnTo>
                  <a:pt x="129" y="269"/>
                </a:lnTo>
                <a:lnTo>
                  <a:pt x="129" y="270"/>
                </a:lnTo>
                <a:lnTo>
                  <a:pt x="128" y="270"/>
                </a:lnTo>
                <a:lnTo>
                  <a:pt x="127" y="270"/>
                </a:lnTo>
                <a:lnTo>
                  <a:pt x="127" y="269"/>
                </a:lnTo>
                <a:lnTo>
                  <a:pt x="128" y="269"/>
                </a:lnTo>
                <a:lnTo>
                  <a:pt x="129" y="267"/>
                </a:lnTo>
                <a:lnTo>
                  <a:pt x="130" y="267"/>
                </a:lnTo>
                <a:lnTo>
                  <a:pt x="130" y="269"/>
                </a:lnTo>
                <a:close/>
                <a:moveTo>
                  <a:pt x="144" y="265"/>
                </a:moveTo>
                <a:lnTo>
                  <a:pt x="144" y="263"/>
                </a:lnTo>
                <a:lnTo>
                  <a:pt x="144" y="265"/>
                </a:lnTo>
                <a:close/>
                <a:moveTo>
                  <a:pt x="125" y="262"/>
                </a:moveTo>
                <a:lnTo>
                  <a:pt x="124" y="263"/>
                </a:lnTo>
                <a:lnTo>
                  <a:pt x="123" y="263"/>
                </a:lnTo>
                <a:lnTo>
                  <a:pt x="123" y="262"/>
                </a:lnTo>
                <a:lnTo>
                  <a:pt x="124" y="262"/>
                </a:lnTo>
                <a:lnTo>
                  <a:pt x="125" y="262"/>
                </a:lnTo>
                <a:close/>
                <a:moveTo>
                  <a:pt x="140" y="262"/>
                </a:moveTo>
                <a:lnTo>
                  <a:pt x="138" y="262"/>
                </a:lnTo>
                <a:lnTo>
                  <a:pt x="140" y="262"/>
                </a:lnTo>
                <a:close/>
                <a:moveTo>
                  <a:pt x="141" y="263"/>
                </a:moveTo>
                <a:lnTo>
                  <a:pt x="140" y="263"/>
                </a:lnTo>
                <a:lnTo>
                  <a:pt x="140" y="262"/>
                </a:lnTo>
                <a:lnTo>
                  <a:pt x="140" y="261"/>
                </a:lnTo>
                <a:lnTo>
                  <a:pt x="141" y="261"/>
                </a:lnTo>
                <a:lnTo>
                  <a:pt x="141" y="263"/>
                </a:lnTo>
                <a:close/>
                <a:moveTo>
                  <a:pt x="21" y="262"/>
                </a:moveTo>
                <a:lnTo>
                  <a:pt x="21" y="263"/>
                </a:lnTo>
                <a:lnTo>
                  <a:pt x="22" y="263"/>
                </a:lnTo>
                <a:lnTo>
                  <a:pt x="22" y="265"/>
                </a:lnTo>
                <a:lnTo>
                  <a:pt x="23" y="265"/>
                </a:lnTo>
                <a:lnTo>
                  <a:pt x="23" y="266"/>
                </a:lnTo>
                <a:lnTo>
                  <a:pt x="24" y="266"/>
                </a:lnTo>
                <a:lnTo>
                  <a:pt x="26" y="266"/>
                </a:lnTo>
                <a:lnTo>
                  <a:pt x="26" y="267"/>
                </a:lnTo>
                <a:lnTo>
                  <a:pt x="26" y="269"/>
                </a:lnTo>
                <a:lnTo>
                  <a:pt x="27" y="269"/>
                </a:lnTo>
                <a:lnTo>
                  <a:pt x="28" y="269"/>
                </a:lnTo>
                <a:lnTo>
                  <a:pt x="28" y="270"/>
                </a:lnTo>
                <a:lnTo>
                  <a:pt x="28" y="271"/>
                </a:lnTo>
                <a:lnTo>
                  <a:pt x="30" y="271"/>
                </a:lnTo>
                <a:lnTo>
                  <a:pt x="30" y="273"/>
                </a:lnTo>
                <a:lnTo>
                  <a:pt x="32" y="273"/>
                </a:lnTo>
                <a:lnTo>
                  <a:pt x="32" y="274"/>
                </a:lnTo>
                <a:lnTo>
                  <a:pt x="32" y="275"/>
                </a:lnTo>
                <a:lnTo>
                  <a:pt x="34" y="275"/>
                </a:lnTo>
                <a:lnTo>
                  <a:pt x="34" y="277"/>
                </a:lnTo>
                <a:lnTo>
                  <a:pt x="35" y="278"/>
                </a:lnTo>
                <a:lnTo>
                  <a:pt x="35" y="277"/>
                </a:lnTo>
                <a:lnTo>
                  <a:pt x="35" y="278"/>
                </a:lnTo>
                <a:lnTo>
                  <a:pt x="36" y="278"/>
                </a:lnTo>
                <a:lnTo>
                  <a:pt x="36" y="279"/>
                </a:lnTo>
                <a:lnTo>
                  <a:pt x="38" y="279"/>
                </a:lnTo>
                <a:lnTo>
                  <a:pt x="38" y="281"/>
                </a:lnTo>
                <a:lnTo>
                  <a:pt x="38" y="282"/>
                </a:lnTo>
                <a:lnTo>
                  <a:pt x="39" y="282"/>
                </a:lnTo>
                <a:lnTo>
                  <a:pt x="39" y="283"/>
                </a:lnTo>
                <a:lnTo>
                  <a:pt x="40" y="284"/>
                </a:lnTo>
                <a:lnTo>
                  <a:pt x="43" y="286"/>
                </a:lnTo>
                <a:lnTo>
                  <a:pt x="43" y="287"/>
                </a:lnTo>
                <a:lnTo>
                  <a:pt x="44" y="288"/>
                </a:lnTo>
                <a:lnTo>
                  <a:pt x="44" y="290"/>
                </a:lnTo>
                <a:lnTo>
                  <a:pt x="45" y="291"/>
                </a:lnTo>
                <a:lnTo>
                  <a:pt x="47" y="292"/>
                </a:lnTo>
                <a:lnTo>
                  <a:pt x="48" y="292"/>
                </a:lnTo>
                <a:lnTo>
                  <a:pt x="48" y="294"/>
                </a:lnTo>
                <a:lnTo>
                  <a:pt x="48" y="295"/>
                </a:lnTo>
                <a:lnTo>
                  <a:pt x="49" y="296"/>
                </a:lnTo>
                <a:lnTo>
                  <a:pt x="49" y="298"/>
                </a:lnTo>
                <a:lnTo>
                  <a:pt x="49" y="299"/>
                </a:lnTo>
                <a:lnTo>
                  <a:pt x="51" y="299"/>
                </a:lnTo>
                <a:lnTo>
                  <a:pt x="51" y="300"/>
                </a:lnTo>
                <a:lnTo>
                  <a:pt x="52" y="301"/>
                </a:lnTo>
                <a:lnTo>
                  <a:pt x="52" y="304"/>
                </a:lnTo>
                <a:lnTo>
                  <a:pt x="52" y="305"/>
                </a:lnTo>
                <a:lnTo>
                  <a:pt x="52" y="307"/>
                </a:lnTo>
                <a:lnTo>
                  <a:pt x="52" y="308"/>
                </a:lnTo>
                <a:lnTo>
                  <a:pt x="53" y="308"/>
                </a:lnTo>
                <a:lnTo>
                  <a:pt x="52" y="307"/>
                </a:lnTo>
                <a:lnTo>
                  <a:pt x="52" y="305"/>
                </a:lnTo>
                <a:lnTo>
                  <a:pt x="53" y="304"/>
                </a:lnTo>
                <a:lnTo>
                  <a:pt x="53" y="303"/>
                </a:lnTo>
                <a:lnTo>
                  <a:pt x="53" y="301"/>
                </a:lnTo>
                <a:lnTo>
                  <a:pt x="53" y="300"/>
                </a:lnTo>
                <a:lnTo>
                  <a:pt x="55" y="300"/>
                </a:lnTo>
                <a:lnTo>
                  <a:pt x="53" y="299"/>
                </a:lnTo>
                <a:lnTo>
                  <a:pt x="55" y="299"/>
                </a:lnTo>
                <a:lnTo>
                  <a:pt x="55" y="298"/>
                </a:lnTo>
                <a:lnTo>
                  <a:pt x="53" y="298"/>
                </a:lnTo>
                <a:lnTo>
                  <a:pt x="53" y="296"/>
                </a:lnTo>
                <a:lnTo>
                  <a:pt x="53" y="295"/>
                </a:lnTo>
                <a:lnTo>
                  <a:pt x="53" y="294"/>
                </a:lnTo>
                <a:lnTo>
                  <a:pt x="52" y="292"/>
                </a:lnTo>
                <a:lnTo>
                  <a:pt x="51" y="292"/>
                </a:lnTo>
                <a:lnTo>
                  <a:pt x="51" y="291"/>
                </a:lnTo>
                <a:lnTo>
                  <a:pt x="51" y="290"/>
                </a:lnTo>
                <a:lnTo>
                  <a:pt x="51" y="288"/>
                </a:lnTo>
                <a:lnTo>
                  <a:pt x="49" y="288"/>
                </a:lnTo>
                <a:lnTo>
                  <a:pt x="51" y="288"/>
                </a:lnTo>
                <a:lnTo>
                  <a:pt x="51" y="287"/>
                </a:lnTo>
                <a:lnTo>
                  <a:pt x="49" y="287"/>
                </a:lnTo>
                <a:lnTo>
                  <a:pt x="51" y="286"/>
                </a:lnTo>
                <a:lnTo>
                  <a:pt x="51" y="287"/>
                </a:lnTo>
                <a:lnTo>
                  <a:pt x="52" y="287"/>
                </a:lnTo>
                <a:lnTo>
                  <a:pt x="52" y="286"/>
                </a:lnTo>
                <a:lnTo>
                  <a:pt x="53" y="286"/>
                </a:lnTo>
                <a:lnTo>
                  <a:pt x="53" y="284"/>
                </a:lnTo>
                <a:lnTo>
                  <a:pt x="55" y="286"/>
                </a:lnTo>
                <a:lnTo>
                  <a:pt x="56" y="286"/>
                </a:lnTo>
                <a:lnTo>
                  <a:pt x="57" y="286"/>
                </a:lnTo>
                <a:lnTo>
                  <a:pt x="58" y="287"/>
                </a:lnTo>
                <a:lnTo>
                  <a:pt x="60" y="288"/>
                </a:lnTo>
                <a:lnTo>
                  <a:pt x="62" y="288"/>
                </a:lnTo>
                <a:lnTo>
                  <a:pt x="64" y="288"/>
                </a:lnTo>
                <a:lnTo>
                  <a:pt x="64" y="290"/>
                </a:lnTo>
                <a:lnTo>
                  <a:pt x="65" y="290"/>
                </a:lnTo>
                <a:lnTo>
                  <a:pt x="66" y="291"/>
                </a:lnTo>
                <a:lnTo>
                  <a:pt x="66" y="295"/>
                </a:lnTo>
                <a:lnTo>
                  <a:pt x="66" y="296"/>
                </a:lnTo>
                <a:lnTo>
                  <a:pt x="66" y="298"/>
                </a:lnTo>
                <a:lnTo>
                  <a:pt x="68" y="299"/>
                </a:lnTo>
                <a:lnTo>
                  <a:pt x="68" y="300"/>
                </a:lnTo>
                <a:lnTo>
                  <a:pt x="68" y="301"/>
                </a:lnTo>
                <a:lnTo>
                  <a:pt x="69" y="303"/>
                </a:lnTo>
                <a:lnTo>
                  <a:pt x="69" y="304"/>
                </a:lnTo>
                <a:lnTo>
                  <a:pt x="69" y="305"/>
                </a:lnTo>
                <a:lnTo>
                  <a:pt x="69" y="307"/>
                </a:lnTo>
                <a:lnTo>
                  <a:pt x="70" y="307"/>
                </a:lnTo>
                <a:lnTo>
                  <a:pt x="69" y="308"/>
                </a:lnTo>
                <a:lnTo>
                  <a:pt x="70" y="308"/>
                </a:lnTo>
                <a:lnTo>
                  <a:pt x="70" y="311"/>
                </a:lnTo>
                <a:lnTo>
                  <a:pt x="70" y="312"/>
                </a:lnTo>
                <a:lnTo>
                  <a:pt x="72" y="312"/>
                </a:lnTo>
                <a:lnTo>
                  <a:pt x="73" y="313"/>
                </a:lnTo>
                <a:lnTo>
                  <a:pt x="73" y="315"/>
                </a:lnTo>
                <a:lnTo>
                  <a:pt x="74" y="315"/>
                </a:lnTo>
                <a:lnTo>
                  <a:pt x="74" y="316"/>
                </a:lnTo>
                <a:lnTo>
                  <a:pt x="75" y="316"/>
                </a:lnTo>
                <a:lnTo>
                  <a:pt x="75" y="317"/>
                </a:lnTo>
                <a:lnTo>
                  <a:pt x="77" y="317"/>
                </a:lnTo>
                <a:lnTo>
                  <a:pt x="77" y="318"/>
                </a:lnTo>
                <a:lnTo>
                  <a:pt x="78" y="318"/>
                </a:lnTo>
                <a:lnTo>
                  <a:pt x="79" y="318"/>
                </a:lnTo>
                <a:lnTo>
                  <a:pt x="81" y="318"/>
                </a:lnTo>
                <a:lnTo>
                  <a:pt x="82" y="317"/>
                </a:lnTo>
                <a:lnTo>
                  <a:pt x="83" y="317"/>
                </a:lnTo>
                <a:lnTo>
                  <a:pt x="85" y="318"/>
                </a:lnTo>
                <a:lnTo>
                  <a:pt x="86" y="318"/>
                </a:lnTo>
                <a:lnTo>
                  <a:pt x="87" y="320"/>
                </a:lnTo>
                <a:lnTo>
                  <a:pt x="89" y="320"/>
                </a:lnTo>
                <a:lnTo>
                  <a:pt x="89" y="321"/>
                </a:lnTo>
                <a:lnTo>
                  <a:pt x="90" y="321"/>
                </a:lnTo>
                <a:lnTo>
                  <a:pt x="93" y="321"/>
                </a:lnTo>
                <a:lnTo>
                  <a:pt x="94" y="321"/>
                </a:lnTo>
                <a:lnTo>
                  <a:pt x="95" y="321"/>
                </a:lnTo>
                <a:lnTo>
                  <a:pt x="96" y="321"/>
                </a:lnTo>
                <a:lnTo>
                  <a:pt x="96" y="320"/>
                </a:lnTo>
                <a:lnTo>
                  <a:pt x="98" y="320"/>
                </a:lnTo>
                <a:lnTo>
                  <a:pt x="100" y="320"/>
                </a:lnTo>
                <a:lnTo>
                  <a:pt x="102" y="320"/>
                </a:lnTo>
                <a:lnTo>
                  <a:pt x="103" y="320"/>
                </a:lnTo>
                <a:lnTo>
                  <a:pt x="104" y="318"/>
                </a:lnTo>
                <a:lnTo>
                  <a:pt x="106" y="317"/>
                </a:lnTo>
                <a:lnTo>
                  <a:pt x="107" y="317"/>
                </a:lnTo>
                <a:lnTo>
                  <a:pt x="107" y="318"/>
                </a:lnTo>
                <a:lnTo>
                  <a:pt x="107" y="317"/>
                </a:lnTo>
                <a:lnTo>
                  <a:pt x="108" y="316"/>
                </a:lnTo>
                <a:lnTo>
                  <a:pt x="108" y="315"/>
                </a:lnTo>
                <a:lnTo>
                  <a:pt x="110" y="315"/>
                </a:lnTo>
                <a:lnTo>
                  <a:pt x="111" y="315"/>
                </a:lnTo>
                <a:lnTo>
                  <a:pt x="112" y="313"/>
                </a:lnTo>
                <a:lnTo>
                  <a:pt x="113" y="313"/>
                </a:lnTo>
                <a:lnTo>
                  <a:pt x="115" y="312"/>
                </a:lnTo>
                <a:lnTo>
                  <a:pt x="116" y="312"/>
                </a:lnTo>
                <a:lnTo>
                  <a:pt x="117" y="311"/>
                </a:lnTo>
                <a:lnTo>
                  <a:pt x="119" y="311"/>
                </a:lnTo>
                <a:lnTo>
                  <a:pt x="119" y="309"/>
                </a:lnTo>
                <a:lnTo>
                  <a:pt x="119" y="308"/>
                </a:lnTo>
                <a:lnTo>
                  <a:pt x="120" y="308"/>
                </a:lnTo>
                <a:lnTo>
                  <a:pt x="120" y="307"/>
                </a:lnTo>
                <a:lnTo>
                  <a:pt x="121" y="307"/>
                </a:lnTo>
                <a:lnTo>
                  <a:pt x="123" y="305"/>
                </a:lnTo>
                <a:lnTo>
                  <a:pt x="123" y="304"/>
                </a:lnTo>
                <a:lnTo>
                  <a:pt x="124" y="304"/>
                </a:lnTo>
                <a:lnTo>
                  <a:pt x="124" y="303"/>
                </a:lnTo>
                <a:lnTo>
                  <a:pt x="125" y="303"/>
                </a:lnTo>
                <a:lnTo>
                  <a:pt x="127" y="303"/>
                </a:lnTo>
                <a:lnTo>
                  <a:pt x="128" y="304"/>
                </a:lnTo>
                <a:lnTo>
                  <a:pt x="127" y="304"/>
                </a:lnTo>
                <a:lnTo>
                  <a:pt x="128" y="304"/>
                </a:lnTo>
                <a:lnTo>
                  <a:pt x="128" y="303"/>
                </a:lnTo>
                <a:lnTo>
                  <a:pt x="127" y="303"/>
                </a:lnTo>
                <a:lnTo>
                  <a:pt x="127" y="301"/>
                </a:lnTo>
                <a:lnTo>
                  <a:pt x="128" y="300"/>
                </a:lnTo>
                <a:lnTo>
                  <a:pt x="128" y="301"/>
                </a:lnTo>
                <a:lnTo>
                  <a:pt x="128" y="300"/>
                </a:lnTo>
                <a:lnTo>
                  <a:pt x="128" y="299"/>
                </a:lnTo>
                <a:lnTo>
                  <a:pt x="128" y="298"/>
                </a:lnTo>
                <a:lnTo>
                  <a:pt x="129" y="296"/>
                </a:lnTo>
                <a:lnTo>
                  <a:pt x="129" y="295"/>
                </a:lnTo>
                <a:lnTo>
                  <a:pt x="129" y="294"/>
                </a:lnTo>
                <a:lnTo>
                  <a:pt x="130" y="294"/>
                </a:lnTo>
                <a:lnTo>
                  <a:pt x="129" y="292"/>
                </a:lnTo>
                <a:lnTo>
                  <a:pt x="129" y="291"/>
                </a:lnTo>
                <a:lnTo>
                  <a:pt x="130" y="291"/>
                </a:lnTo>
                <a:lnTo>
                  <a:pt x="132" y="291"/>
                </a:lnTo>
                <a:lnTo>
                  <a:pt x="133" y="291"/>
                </a:lnTo>
                <a:lnTo>
                  <a:pt x="134" y="291"/>
                </a:lnTo>
                <a:lnTo>
                  <a:pt x="136" y="291"/>
                </a:lnTo>
                <a:lnTo>
                  <a:pt x="137" y="291"/>
                </a:lnTo>
                <a:lnTo>
                  <a:pt x="136" y="291"/>
                </a:lnTo>
                <a:lnTo>
                  <a:pt x="136" y="290"/>
                </a:lnTo>
                <a:lnTo>
                  <a:pt x="137" y="291"/>
                </a:lnTo>
                <a:lnTo>
                  <a:pt x="138" y="292"/>
                </a:lnTo>
                <a:lnTo>
                  <a:pt x="138" y="291"/>
                </a:lnTo>
                <a:lnTo>
                  <a:pt x="140" y="291"/>
                </a:lnTo>
                <a:lnTo>
                  <a:pt x="141" y="291"/>
                </a:lnTo>
                <a:lnTo>
                  <a:pt x="142" y="292"/>
                </a:lnTo>
                <a:lnTo>
                  <a:pt x="142" y="294"/>
                </a:lnTo>
                <a:lnTo>
                  <a:pt x="141" y="294"/>
                </a:lnTo>
                <a:lnTo>
                  <a:pt x="141" y="295"/>
                </a:lnTo>
                <a:lnTo>
                  <a:pt x="141" y="294"/>
                </a:lnTo>
                <a:lnTo>
                  <a:pt x="142" y="294"/>
                </a:lnTo>
                <a:lnTo>
                  <a:pt x="144" y="294"/>
                </a:lnTo>
                <a:lnTo>
                  <a:pt x="144" y="295"/>
                </a:lnTo>
                <a:lnTo>
                  <a:pt x="144" y="294"/>
                </a:lnTo>
                <a:lnTo>
                  <a:pt x="145" y="295"/>
                </a:lnTo>
                <a:lnTo>
                  <a:pt x="145" y="294"/>
                </a:lnTo>
                <a:lnTo>
                  <a:pt x="144" y="294"/>
                </a:lnTo>
                <a:lnTo>
                  <a:pt x="144" y="292"/>
                </a:lnTo>
                <a:lnTo>
                  <a:pt x="144" y="291"/>
                </a:lnTo>
                <a:lnTo>
                  <a:pt x="144" y="290"/>
                </a:lnTo>
                <a:lnTo>
                  <a:pt x="144" y="288"/>
                </a:lnTo>
                <a:lnTo>
                  <a:pt x="145" y="288"/>
                </a:lnTo>
                <a:lnTo>
                  <a:pt x="145" y="287"/>
                </a:lnTo>
                <a:lnTo>
                  <a:pt x="145" y="288"/>
                </a:lnTo>
                <a:lnTo>
                  <a:pt x="146" y="288"/>
                </a:lnTo>
                <a:lnTo>
                  <a:pt x="147" y="290"/>
                </a:lnTo>
                <a:lnTo>
                  <a:pt x="147" y="291"/>
                </a:lnTo>
                <a:lnTo>
                  <a:pt x="147" y="292"/>
                </a:lnTo>
                <a:lnTo>
                  <a:pt x="149" y="294"/>
                </a:lnTo>
                <a:lnTo>
                  <a:pt x="149" y="295"/>
                </a:lnTo>
                <a:lnTo>
                  <a:pt x="149" y="296"/>
                </a:lnTo>
                <a:lnTo>
                  <a:pt x="147" y="296"/>
                </a:lnTo>
                <a:lnTo>
                  <a:pt x="149" y="296"/>
                </a:lnTo>
                <a:lnTo>
                  <a:pt x="149" y="298"/>
                </a:lnTo>
                <a:lnTo>
                  <a:pt x="150" y="298"/>
                </a:lnTo>
                <a:lnTo>
                  <a:pt x="150" y="299"/>
                </a:lnTo>
                <a:lnTo>
                  <a:pt x="150" y="298"/>
                </a:lnTo>
                <a:lnTo>
                  <a:pt x="149" y="298"/>
                </a:lnTo>
                <a:lnTo>
                  <a:pt x="149" y="296"/>
                </a:lnTo>
                <a:lnTo>
                  <a:pt x="149" y="295"/>
                </a:lnTo>
                <a:lnTo>
                  <a:pt x="149" y="294"/>
                </a:lnTo>
                <a:lnTo>
                  <a:pt x="150" y="294"/>
                </a:lnTo>
                <a:lnTo>
                  <a:pt x="150" y="292"/>
                </a:lnTo>
                <a:lnTo>
                  <a:pt x="151" y="292"/>
                </a:lnTo>
                <a:lnTo>
                  <a:pt x="153" y="294"/>
                </a:lnTo>
                <a:lnTo>
                  <a:pt x="153" y="295"/>
                </a:lnTo>
                <a:lnTo>
                  <a:pt x="154" y="295"/>
                </a:lnTo>
                <a:lnTo>
                  <a:pt x="154" y="294"/>
                </a:lnTo>
                <a:lnTo>
                  <a:pt x="155" y="294"/>
                </a:lnTo>
                <a:lnTo>
                  <a:pt x="157" y="294"/>
                </a:lnTo>
                <a:lnTo>
                  <a:pt x="157" y="292"/>
                </a:lnTo>
                <a:lnTo>
                  <a:pt x="155" y="292"/>
                </a:lnTo>
                <a:lnTo>
                  <a:pt x="157" y="291"/>
                </a:lnTo>
                <a:lnTo>
                  <a:pt x="157" y="292"/>
                </a:lnTo>
                <a:lnTo>
                  <a:pt x="158" y="291"/>
                </a:lnTo>
                <a:lnTo>
                  <a:pt x="159" y="291"/>
                </a:lnTo>
                <a:lnTo>
                  <a:pt x="161" y="291"/>
                </a:lnTo>
                <a:lnTo>
                  <a:pt x="161" y="292"/>
                </a:lnTo>
                <a:lnTo>
                  <a:pt x="161" y="294"/>
                </a:lnTo>
                <a:lnTo>
                  <a:pt x="162" y="294"/>
                </a:lnTo>
                <a:lnTo>
                  <a:pt x="162" y="295"/>
                </a:lnTo>
                <a:lnTo>
                  <a:pt x="162" y="296"/>
                </a:lnTo>
                <a:lnTo>
                  <a:pt x="162" y="298"/>
                </a:lnTo>
                <a:lnTo>
                  <a:pt x="163" y="299"/>
                </a:lnTo>
                <a:lnTo>
                  <a:pt x="165" y="299"/>
                </a:lnTo>
                <a:lnTo>
                  <a:pt x="166" y="299"/>
                </a:lnTo>
                <a:lnTo>
                  <a:pt x="167" y="299"/>
                </a:lnTo>
                <a:lnTo>
                  <a:pt x="167" y="298"/>
                </a:lnTo>
                <a:lnTo>
                  <a:pt x="168" y="298"/>
                </a:lnTo>
                <a:lnTo>
                  <a:pt x="167" y="299"/>
                </a:lnTo>
                <a:lnTo>
                  <a:pt x="167" y="300"/>
                </a:lnTo>
                <a:lnTo>
                  <a:pt x="167" y="301"/>
                </a:lnTo>
                <a:lnTo>
                  <a:pt x="167" y="303"/>
                </a:lnTo>
                <a:lnTo>
                  <a:pt x="168" y="303"/>
                </a:lnTo>
                <a:lnTo>
                  <a:pt x="167" y="304"/>
                </a:lnTo>
                <a:lnTo>
                  <a:pt x="166" y="304"/>
                </a:lnTo>
                <a:lnTo>
                  <a:pt x="166" y="305"/>
                </a:lnTo>
                <a:lnTo>
                  <a:pt x="166" y="307"/>
                </a:lnTo>
                <a:lnTo>
                  <a:pt x="165" y="308"/>
                </a:lnTo>
                <a:lnTo>
                  <a:pt x="165" y="309"/>
                </a:lnTo>
                <a:lnTo>
                  <a:pt x="166" y="309"/>
                </a:lnTo>
                <a:lnTo>
                  <a:pt x="166" y="311"/>
                </a:lnTo>
                <a:lnTo>
                  <a:pt x="166" y="312"/>
                </a:lnTo>
                <a:lnTo>
                  <a:pt x="165" y="312"/>
                </a:lnTo>
                <a:lnTo>
                  <a:pt x="165" y="313"/>
                </a:lnTo>
                <a:lnTo>
                  <a:pt x="165" y="315"/>
                </a:lnTo>
                <a:lnTo>
                  <a:pt x="165" y="316"/>
                </a:lnTo>
                <a:lnTo>
                  <a:pt x="165" y="317"/>
                </a:lnTo>
                <a:lnTo>
                  <a:pt x="165" y="318"/>
                </a:lnTo>
                <a:lnTo>
                  <a:pt x="165" y="320"/>
                </a:lnTo>
                <a:lnTo>
                  <a:pt x="165" y="321"/>
                </a:lnTo>
                <a:lnTo>
                  <a:pt x="165" y="322"/>
                </a:lnTo>
                <a:lnTo>
                  <a:pt x="165" y="324"/>
                </a:lnTo>
                <a:lnTo>
                  <a:pt x="165" y="325"/>
                </a:lnTo>
                <a:lnTo>
                  <a:pt x="165" y="326"/>
                </a:lnTo>
                <a:lnTo>
                  <a:pt x="166" y="326"/>
                </a:lnTo>
                <a:lnTo>
                  <a:pt x="166" y="328"/>
                </a:lnTo>
                <a:lnTo>
                  <a:pt x="167" y="329"/>
                </a:lnTo>
                <a:lnTo>
                  <a:pt x="167" y="330"/>
                </a:lnTo>
                <a:lnTo>
                  <a:pt x="168" y="330"/>
                </a:lnTo>
                <a:lnTo>
                  <a:pt x="170" y="330"/>
                </a:lnTo>
                <a:lnTo>
                  <a:pt x="170" y="329"/>
                </a:lnTo>
                <a:lnTo>
                  <a:pt x="171" y="330"/>
                </a:lnTo>
                <a:lnTo>
                  <a:pt x="171" y="332"/>
                </a:lnTo>
                <a:lnTo>
                  <a:pt x="172" y="332"/>
                </a:lnTo>
                <a:lnTo>
                  <a:pt x="174" y="330"/>
                </a:lnTo>
                <a:lnTo>
                  <a:pt x="175" y="330"/>
                </a:lnTo>
                <a:lnTo>
                  <a:pt x="175" y="332"/>
                </a:lnTo>
                <a:lnTo>
                  <a:pt x="175" y="333"/>
                </a:lnTo>
                <a:lnTo>
                  <a:pt x="174" y="334"/>
                </a:lnTo>
                <a:lnTo>
                  <a:pt x="174" y="335"/>
                </a:lnTo>
                <a:lnTo>
                  <a:pt x="174" y="337"/>
                </a:lnTo>
                <a:lnTo>
                  <a:pt x="174" y="338"/>
                </a:lnTo>
                <a:lnTo>
                  <a:pt x="175" y="339"/>
                </a:lnTo>
                <a:lnTo>
                  <a:pt x="176" y="339"/>
                </a:lnTo>
                <a:lnTo>
                  <a:pt x="178" y="341"/>
                </a:lnTo>
                <a:lnTo>
                  <a:pt x="178" y="339"/>
                </a:lnTo>
                <a:lnTo>
                  <a:pt x="176" y="338"/>
                </a:lnTo>
                <a:lnTo>
                  <a:pt x="178" y="337"/>
                </a:lnTo>
                <a:lnTo>
                  <a:pt x="178" y="335"/>
                </a:lnTo>
                <a:lnTo>
                  <a:pt x="178" y="334"/>
                </a:lnTo>
                <a:lnTo>
                  <a:pt x="179" y="334"/>
                </a:lnTo>
                <a:lnTo>
                  <a:pt x="178" y="334"/>
                </a:lnTo>
                <a:lnTo>
                  <a:pt x="179" y="334"/>
                </a:lnTo>
                <a:lnTo>
                  <a:pt x="179" y="335"/>
                </a:lnTo>
                <a:lnTo>
                  <a:pt x="179" y="337"/>
                </a:lnTo>
                <a:lnTo>
                  <a:pt x="179" y="338"/>
                </a:lnTo>
                <a:lnTo>
                  <a:pt x="179" y="342"/>
                </a:lnTo>
                <a:lnTo>
                  <a:pt x="179" y="343"/>
                </a:lnTo>
                <a:lnTo>
                  <a:pt x="178" y="345"/>
                </a:lnTo>
                <a:lnTo>
                  <a:pt x="176" y="347"/>
                </a:lnTo>
                <a:lnTo>
                  <a:pt x="176" y="349"/>
                </a:lnTo>
                <a:lnTo>
                  <a:pt x="175" y="349"/>
                </a:lnTo>
                <a:lnTo>
                  <a:pt x="175" y="350"/>
                </a:lnTo>
                <a:lnTo>
                  <a:pt x="175" y="351"/>
                </a:lnTo>
                <a:lnTo>
                  <a:pt x="174" y="353"/>
                </a:lnTo>
                <a:lnTo>
                  <a:pt x="174" y="354"/>
                </a:lnTo>
                <a:lnTo>
                  <a:pt x="174" y="355"/>
                </a:lnTo>
                <a:lnTo>
                  <a:pt x="174" y="356"/>
                </a:lnTo>
                <a:lnTo>
                  <a:pt x="175" y="356"/>
                </a:lnTo>
                <a:lnTo>
                  <a:pt x="176" y="358"/>
                </a:lnTo>
                <a:lnTo>
                  <a:pt x="176" y="359"/>
                </a:lnTo>
                <a:lnTo>
                  <a:pt x="178" y="359"/>
                </a:lnTo>
                <a:lnTo>
                  <a:pt x="178" y="360"/>
                </a:lnTo>
                <a:lnTo>
                  <a:pt x="176" y="360"/>
                </a:lnTo>
                <a:lnTo>
                  <a:pt x="178" y="360"/>
                </a:lnTo>
                <a:lnTo>
                  <a:pt x="179" y="360"/>
                </a:lnTo>
                <a:lnTo>
                  <a:pt x="179" y="359"/>
                </a:lnTo>
                <a:lnTo>
                  <a:pt x="178" y="358"/>
                </a:lnTo>
                <a:lnTo>
                  <a:pt x="176" y="358"/>
                </a:lnTo>
                <a:lnTo>
                  <a:pt x="176" y="356"/>
                </a:lnTo>
                <a:lnTo>
                  <a:pt x="175" y="356"/>
                </a:lnTo>
                <a:lnTo>
                  <a:pt x="175" y="355"/>
                </a:lnTo>
                <a:lnTo>
                  <a:pt x="175" y="354"/>
                </a:lnTo>
                <a:lnTo>
                  <a:pt x="175" y="355"/>
                </a:lnTo>
                <a:lnTo>
                  <a:pt x="176" y="355"/>
                </a:lnTo>
                <a:lnTo>
                  <a:pt x="178" y="358"/>
                </a:lnTo>
                <a:lnTo>
                  <a:pt x="178" y="359"/>
                </a:lnTo>
                <a:lnTo>
                  <a:pt x="179" y="359"/>
                </a:lnTo>
                <a:lnTo>
                  <a:pt x="179" y="360"/>
                </a:lnTo>
                <a:lnTo>
                  <a:pt x="179" y="362"/>
                </a:lnTo>
                <a:lnTo>
                  <a:pt x="179" y="363"/>
                </a:lnTo>
                <a:lnTo>
                  <a:pt x="178" y="363"/>
                </a:lnTo>
                <a:lnTo>
                  <a:pt x="178" y="364"/>
                </a:lnTo>
                <a:lnTo>
                  <a:pt x="178" y="366"/>
                </a:lnTo>
                <a:lnTo>
                  <a:pt x="178" y="367"/>
                </a:lnTo>
                <a:lnTo>
                  <a:pt x="179" y="368"/>
                </a:lnTo>
                <a:lnTo>
                  <a:pt x="179" y="370"/>
                </a:lnTo>
                <a:lnTo>
                  <a:pt x="180" y="370"/>
                </a:lnTo>
                <a:lnTo>
                  <a:pt x="180" y="371"/>
                </a:lnTo>
                <a:lnTo>
                  <a:pt x="182" y="372"/>
                </a:lnTo>
                <a:lnTo>
                  <a:pt x="182" y="373"/>
                </a:lnTo>
                <a:lnTo>
                  <a:pt x="182" y="375"/>
                </a:lnTo>
                <a:lnTo>
                  <a:pt x="182" y="376"/>
                </a:lnTo>
                <a:lnTo>
                  <a:pt x="182" y="377"/>
                </a:lnTo>
                <a:lnTo>
                  <a:pt x="182" y="379"/>
                </a:lnTo>
                <a:lnTo>
                  <a:pt x="182" y="380"/>
                </a:lnTo>
                <a:lnTo>
                  <a:pt x="182" y="381"/>
                </a:lnTo>
                <a:lnTo>
                  <a:pt x="182" y="383"/>
                </a:lnTo>
                <a:lnTo>
                  <a:pt x="182" y="384"/>
                </a:lnTo>
                <a:lnTo>
                  <a:pt x="182" y="385"/>
                </a:lnTo>
                <a:lnTo>
                  <a:pt x="182" y="389"/>
                </a:lnTo>
                <a:lnTo>
                  <a:pt x="182" y="390"/>
                </a:lnTo>
                <a:lnTo>
                  <a:pt x="182" y="393"/>
                </a:lnTo>
                <a:lnTo>
                  <a:pt x="182" y="394"/>
                </a:lnTo>
                <a:lnTo>
                  <a:pt x="182" y="396"/>
                </a:lnTo>
                <a:lnTo>
                  <a:pt x="182" y="397"/>
                </a:lnTo>
                <a:lnTo>
                  <a:pt x="182" y="398"/>
                </a:lnTo>
                <a:lnTo>
                  <a:pt x="182" y="401"/>
                </a:lnTo>
                <a:lnTo>
                  <a:pt x="180" y="401"/>
                </a:lnTo>
                <a:lnTo>
                  <a:pt x="180" y="404"/>
                </a:lnTo>
                <a:lnTo>
                  <a:pt x="179" y="404"/>
                </a:lnTo>
                <a:lnTo>
                  <a:pt x="180" y="405"/>
                </a:lnTo>
                <a:lnTo>
                  <a:pt x="180" y="404"/>
                </a:lnTo>
                <a:lnTo>
                  <a:pt x="180" y="405"/>
                </a:lnTo>
                <a:lnTo>
                  <a:pt x="179" y="406"/>
                </a:lnTo>
                <a:lnTo>
                  <a:pt x="178" y="409"/>
                </a:lnTo>
                <a:lnTo>
                  <a:pt x="178" y="410"/>
                </a:lnTo>
                <a:lnTo>
                  <a:pt x="176" y="410"/>
                </a:lnTo>
                <a:lnTo>
                  <a:pt x="176" y="411"/>
                </a:lnTo>
                <a:lnTo>
                  <a:pt x="176" y="413"/>
                </a:lnTo>
                <a:lnTo>
                  <a:pt x="176" y="414"/>
                </a:lnTo>
                <a:lnTo>
                  <a:pt x="175" y="414"/>
                </a:lnTo>
                <a:lnTo>
                  <a:pt x="175" y="415"/>
                </a:lnTo>
                <a:lnTo>
                  <a:pt x="175" y="417"/>
                </a:lnTo>
                <a:lnTo>
                  <a:pt x="174" y="418"/>
                </a:lnTo>
                <a:lnTo>
                  <a:pt x="174" y="419"/>
                </a:lnTo>
                <a:lnTo>
                  <a:pt x="174" y="423"/>
                </a:lnTo>
                <a:lnTo>
                  <a:pt x="174" y="425"/>
                </a:lnTo>
                <a:lnTo>
                  <a:pt x="174" y="426"/>
                </a:lnTo>
                <a:lnTo>
                  <a:pt x="174" y="435"/>
                </a:lnTo>
                <a:lnTo>
                  <a:pt x="174" y="436"/>
                </a:lnTo>
                <a:lnTo>
                  <a:pt x="174" y="438"/>
                </a:lnTo>
                <a:lnTo>
                  <a:pt x="174" y="439"/>
                </a:lnTo>
                <a:lnTo>
                  <a:pt x="174" y="440"/>
                </a:lnTo>
                <a:lnTo>
                  <a:pt x="174" y="442"/>
                </a:lnTo>
                <a:lnTo>
                  <a:pt x="175" y="442"/>
                </a:lnTo>
                <a:lnTo>
                  <a:pt x="175" y="443"/>
                </a:lnTo>
                <a:lnTo>
                  <a:pt x="175" y="444"/>
                </a:lnTo>
                <a:lnTo>
                  <a:pt x="175" y="445"/>
                </a:lnTo>
                <a:lnTo>
                  <a:pt x="176" y="447"/>
                </a:lnTo>
                <a:lnTo>
                  <a:pt x="176" y="448"/>
                </a:lnTo>
                <a:lnTo>
                  <a:pt x="178" y="448"/>
                </a:lnTo>
                <a:lnTo>
                  <a:pt x="176" y="448"/>
                </a:lnTo>
                <a:lnTo>
                  <a:pt x="176" y="449"/>
                </a:lnTo>
                <a:lnTo>
                  <a:pt x="175" y="449"/>
                </a:lnTo>
                <a:lnTo>
                  <a:pt x="174" y="449"/>
                </a:lnTo>
                <a:lnTo>
                  <a:pt x="174" y="451"/>
                </a:lnTo>
                <a:lnTo>
                  <a:pt x="172" y="452"/>
                </a:lnTo>
                <a:lnTo>
                  <a:pt x="174" y="452"/>
                </a:lnTo>
                <a:lnTo>
                  <a:pt x="174" y="453"/>
                </a:lnTo>
                <a:lnTo>
                  <a:pt x="174" y="452"/>
                </a:lnTo>
                <a:lnTo>
                  <a:pt x="174" y="451"/>
                </a:lnTo>
                <a:lnTo>
                  <a:pt x="174" y="449"/>
                </a:lnTo>
                <a:lnTo>
                  <a:pt x="175" y="449"/>
                </a:lnTo>
                <a:lnTo>
                  <a:pt x="176" y="449"/>
                </a:lnTo>
                <a:lnTo>
                  <a:pt x="178" y="449"/>
                </a:lnTo>
                <a:lnTo>
                  <a:pt x="178" y="451"/>
                </a:lnTo>
                <a:lnTo>
                  <a:pt x="179" y="451"/>
                </a:lnTo>
                <a:lnTo>
                  <a:pt x="180" y="451"/>
                </a:lnTo>
                <a:lnTo>
                  <a:pt x="182" y="451"/>
                </a:lnTo>
                <a:lnTo>
                  <a:pt x="182" y="452"/>
                </a:lnTo>
                <a:lnTo>
                  <a:pt x="182" y="453"/>
                </a:lnTo>
                <a:lnTo>
                  <a:pt x="183" y="453"/>
                </a:lnTo>
                <a:lnTo>
                  <a:pt x="184" y="453"/>
                </a:lnTo>
                <a:lnTo>
                  <a:pt x="185" y="453"/>
                </a:lnTo>
                <a:lnTo>
                  <a:pt x="185" y="455"/>
                </a:lnTo>
                <a:lnTo>
                  <a:pt x="187" y="455"/>
                </a:lnTo>
                <a:lnTo>
                  <a:pt x="188" y="455"/>
                </a:lnTo>
                <a:lnTo>
                  <a:pt x="188" y="453"/>
                </a:lnTo>
                <a:lnTo>
                  <a:pt x="189" y="453"/>
                </a:lnTo>
                <a:lnTo>
                  <a:pt x="191" y="455"/>
                </a:lnTo>
                <a:lnTo>
                  <a:pt x="192" y="455"/>
                </a:lnTo>
                <a:lnTo>
                  <a:pt x="193" y="455"/>
                </a:lnTo>
                <a:lnTo>
                  <a:pt x="193" y="456"/>
                </a:lnTo>
                <a:lnTo>
                  <a:pt x="196" y="456"/>
                </a:lnTo>
                <a:lnTo>
                  <a:pt x="196" y="457"/>
                </a:lnTo>
                <a:lnTo>
                  <a:pt x="197" y="457"/>
                </a:lnTo>
                <a:lnTo>
                  <a:pt x="197" y="459"/>
                </a:lnTo>
                <a:lnTo>
                  <a:pt x="199" y="459"/>
                </a:lnTo>
                <a:lnTo>
                  <a:pt x="199" y="460"/>
                </a:lnTo>
                <a:lnTo>
                  <a:pt x="197" y="461"/>
                </a:lnTo>
                <a:lnTo>
                  <a:pt x="197" y="462"/>
                </a:lnTo>
                <a:lnTo>
                  <a:pt x="197" y="464"/>
                </a:lnTo>
                <a:lnTo>
                  <a:pt x="199" y="466"/>
                </a:lnTo>
                <a:lnTo>
                  <a:pt x="201" y="469"/>
                </a:lnTo>
                <a:lnTo>
                  <a:pt x="202" y="469"/>
                </a:lnTo>
                <a:lnTo>
                  <a:pt x="204" y="470"/>
                </a:lnTo>
                <a:lnTo>
                  <a:pt x="205" y="472"/>
                </a:lnTo>
                <a:lnTo>
                  <a:pt x="206" y="473"/>
                </a:lnTo>
                <a:lnTo>
                  <a:pt x="206" y="474"/>
                </a:lnTo>
                <a:lnTo>
                  <a:pt x="209" y="477"/>
                </a:lnTo>
                <a:lnTo>
                  <a:pt x="210" y="479"/>
                </a:lnTo>
                <a:lnTo>
                  <a:pt x="212" y="479"/>
                </a:lnTo>
                <a:lnTo>
                  <a:pt x="213" y="479"/>
                </a:lnTo>
                <a:lnTo>
                  <a:pt x="213" y="481"/>
                </a:lnTo>
                <a:lnTo>
                  <a:pt x="216" y="482"/>
                </a:lnTo>
                <a:lnTo>
                  <a:pt x="216" y="483"/>
                </a:lnTo>
                <a:lnTo>
                  <a:pt x="217" y="485"/>
                </a:lnTo>
                <a:lnTo>
                  <a:pt x="217" y="486"/>
                </a:lnTo>
                <a:lnTo>
                  <a:pt x="216" y="486"/>
                </a:lnTo>
                <a:lnTo>
                  <a:pt x="216" y="487"/>
                </a:lnTo>
                <a:lnTo>
                  <a:pt x="216" y="489"/>
                </a:lnTo>
                <a:lnTo>
                  <a:pt x="216" y="490"/>
                </a:lnTo>
                <a:lnTo>
                  <a:pt x="214" y="490"/>
                </a:lnTo>
                <a:lnTo>
                  <a:pt x="213" y="490"/>
                </a:lnTo>
                <a:lnTo>
                  <a:pt x="213" y="491"/>
                </a:lnTo>
                <a:lnTo>
                  <a:pt x="212" y="493"/>
                </a:lnTo>
                <a:lnTo>
                  <a:pt x="212" y="494"/>
                </a:lnTo>
                <a:lnTo>
                  <a:pt x="210" y="495"/>
                </a:lnTo>
                <a:lnTo>
                  <a:pt x="210" y="498"/>
                </a:lnTo>
                <a:lnTo>
                  <a:pt x="212" y="499"/>
                </a:lnTo>
                <a:lnTo>
                  <a:pt x="212" y="500"/>
                </a:lnTo>
                <a:lnTo>
                  <a:pt x="213" y="500"/>
                </a:lnTo>
                <a:lnTo>
                  <a:pt x="213" y="502"/>
                </a:lnTo>
                <a:lnTo>
                  <a:pt x="214" y="503"/>
                </a:lnTo>
                <a:lnTo>
                  <a:pt x="214" y="504"/>
                </a:lnTo>
                <a:lnTo>
                  <a:pt x="216" y="506"/>
                </a:lnTo>
                <a:lnTo>
                  <a:pt x="216" y="507"/>
                </a:lnTo>
                <a:lnTo>
                  <a:pt x="216" y="508"/>
                </a:lnTo>
                <a:lnTo>
                  <a:pt x="216" y="510"/>
                </a:lnTo>
                <a:lnTo>
                  <a:pt x="216" y="511"/>
                </a:lnTo>
                <a:lnTo>
                  <a:pt x="216" y="512"/>
                </a:lnTo>
                <a:lnTo>
                  <a:pt x="216" y="514"/>
                </a:lnTo>
                <a:lnTo>
                  <a:pt x="216" y="516"/>
                </a:lnTo>
                <a:lnTo>
                  <a:pt x="214" y="517"/>
                </a:lnTo>
                <a:lnTo>
                  <a:pt x="214" y="519"/>
                </a:lnTo>
                <a:lnTo>
                  <a:pt x="214" y="520"/>
                </a:lnTo>
                <a:lnTo>
                  <a:pt x="214" y="521"/>
                </a:lnTo>
                <a:lnTo>
                  <a:pt x="216" y="521"/>
                </a:lnTo>
                <a:lnTo>
                  <a:pt x="217" y="523"/>
                </a:lnTo>
                <a:lnTo>
                  <a:pt x="218" y="524"/>
                </a:lnTo>
                <a:lnTo>
                  <a:pt x="218" y="525"/>
                </a:lnTo>
                <a:lnTo>
                  <a:pt x="218" y="527"/>
                </a:lnTo>
                <a:lnTo>
                  <a:pt x="219" y="527"/>
                </a:lnTo>
                <a:lnTo>
                  <a:pt x="221" y="528"/>
                </a:lnTo>
                <a:lnTo>
                  <a:pt x="221" y="529"/>
                </a:lnTo>
                <a:lnTo>
                  <a:pt x="222" y="529"/>
                </a:lnTo>
                <a:lnTo>
                  <a:pt x="223" y="529"/>
                </a:lnTo>
                <a:lnTo>
                  <a:pt x="225" y="528"/>
                </a:lnTo>
                <a:lnTo>
                  <a:pt x="226" y="527"/>
                </a:lnTo>
                <a:lnTo>
                  <a:pt x="227" y="527"/>
                </a:lnTo>
                <a:lnTo>
                  <a:pt x="227" y="528"/>
                </a:lnTo>
                <a:lnTo>
                  <a:pt x="229" y="528"/>
                </a:lnTo>
                <a:lnTo>
                  <a:pt x="229" y="529"/>
                </a:lnTo>
                <a:lnTo>
                  <a:pt x="230" y="531"/>
                </a:lnTo>
                <a:lnTo>
                  <a:pt x="231" y="532"/>
                </a:lnTo>
                <a:lnTo>
                  <a:pt x="233" y="533"/>
                </a:lnTo>
                <a:lnTo>
                  <a:pt x="233" y="534"/>
                </a:lnTo>
                <a:lnTo>
                  <a:pt x="231" y="536"/>
                </a:lnTo>
                <a:lnTo>
                  <a:pt x="231" y="537"/>
                </a:lnTo>
                <a:lnTo>
                  <a:pt x="233" y="538"/>
                </a:lnTo>
                <a:lnTo>
                  <a:pt x="233" y="540"/>
                </a:lnTo>
                <a:lnTo>
                  <a:pt x="233" y="541"/>
                </a:lnTo>
                <a:lnTo>
                  <a:pt x="234" y="542"/>
                </a:lnTo>
                <a:lnTo>
                  <a:pt x="234" y="544"/>
                </a:lnTo>
                <a:lnTo>
                  <a:pt x="234" y="545"/>
                </a:lnTo>
                <a:lnTo>
                  <a:pt x="234" y="550"/>
                </a:lnTo>
                <a:lnTo>
                  <a:pt x="233" y="551"/>
                </a:lnTo>
                <a:lnTo>
                  <a:pt x="233" y="553"/>
                </a:lnTo>
                <a:lnTo>
                  <a:pt x="233" y="554"/>
                </a:lnTo>
                <a:lnTo>
                  <a:pt x="233" y="555"/>
                </a:lnTo>
                <a:lnTo>
                  <a:pt x="231" y="555"/>
                </a:lnTo>
                <a:lnTo>
                  <a:pt x="231" y="557"/>
                </a:lnTo>
                <a:lnTo>
                  <a:pt x="231" y="558"/>
                </a:lnTo>
                <a:lnTo>
                  <a:pt x="230" y="559"/>
                </a:lnTo>
                <a:lnTo>
                  <a:pt x="229" y="559"/>
                </a:lnTo>
                <a:lnTo>
                  <a:pt x="227" y="559"/>
                </a:lnTo>
                <a:lnTo>
                  <a:pt x="226" y="559"/>
                </a:lnTo>
                <a:lnTo>
                  <a:pt x="226" y="561"/>
                </a:lnTo>
                <a:lnTo>
                  <a:pt x="225" y="561"/>
                </a:lnTo>
                <a:lnTo>
                  <a:pt x="223" y="561"/>
                </a:lnTo>
                <a:lnTo>
                  <a:pt x="219" y="561"/>
                </a:lnTo>
                <a:lnTo>
                  <a:pt x="218" y="561"/>
                </a:lnTo>
                <a:lnTo>
                  <a:pt x="217" y="559"/>
                </a:lnTo>
                <a:lnTo>
                  <a:pt x="216" y="559"/>
                </a:lnTo>
                <a:lnTo>
                  <a:pt x="214" y="558"/>
                </a:lnTo>
                <a:lnTo>
                  <a:pt x="213" y="558"/>
                </a:lnTo>
                <a:lnTo>
                  <a:pt x="212" y="558"/>
                </a:lnTo>
                <a:lnTo>
                  <a:pt x="212" y="557"/>
                </a:lnTo>
                <a:lnTo>
                  <a:pt x="210" y="557"/>
                </a:lnTo>
                <a:lnTo>
                  <a:pt x="209" y="557"/>
                </a:lnTo>
                <a:lnTo>
                  <a:pt x="206" y="555"/>
                </a:lnTo>
                <a:lnTo>
                  <a:pt x="205" y="554"/>
                </a:lnTo>
                <a:lnTo>
                  <a:pt x="204" y="554"/>
                </a:lnTo>
                <a:lnTo>
                  <a:pt x="202" y="554"/>
                </a:lnTo>
                <a:lnTo>
                  <a:pt x="202" y="555"/>
                </a:lnTo>
                <a:lnTo>
                  <a:pt x="202" y="557"/>
                </a:lnTo>
                <a:lnTo>
                  <a:pt x="201" y="557"/>
                </a:lnTo>
                <a:lnTo>
                  <a:pt x="201" y="558"/>
                </a:lnTo>
                <a:lnTo>
                  <a:pt x="201" y="559"/>
                </a:lnTo>
                <a:lnTo>
                  <a:pt x="201" y="561"/>
                </a:lnTo>
                <a:lnTo>
                  <a:pt x="201" y="562"/>
                </a:lnTo>
                <a:lnTo>
                  <a:pt x="201" y="566"/>
                </a:lnTo>
                <a:lnTo>
                  <a:pt x="202" y="566"/>
                </a:lnTo>
                <a:lnTo>
                  <a:pt x="202" y="567"/>
                </a:lnTo>
                <a:lnTo>
                  <a:pt x="202" y="570"/>
                </a:lnTo>
                <a:lnTo>
                  <a:pt x="204" y="571"/>
                </a:lnTo>
                <a:lnTo>
                  <a:pt x="204" y="574"/>
                </a:lnTo>
                <a:lnTo>
                  <a:pt x="204" y="575"/>
                </a:lnTo>
                <a:lnTo>
                  <a:pt x="204" y="576"/>
                </a:lnTo>
                <a:lnTo>
                  <a:pt x="204" y="578"/>
                </a:lnTo>
                <a:lnTo>
                  <a:pt x="204" y="579"/>
                </a:lnTo>
                <a:lnTo>
                  <a:pt x="202" y="580"/>
                </a:lnTo>
                <a:lnTo>
                  <a:pt x="201" y="580"/>
                </a:lnTo>
                <a:lnTo>
                  <a:pt x="201" y="579"/>
                </a:lnTo>
                <a:lnTo>
                  <a:pt x="200" y="578"/>
                </a:lnTo>
                <a:lnTo>
                  <a:pt x="200" y="576"/>
                </a:lnTo>
                <a:lnTo>
                  <a:pt x="199" y="575"/>
                </a:lnTo>
                <a:lnTo>
                  <a:pt x="197" y="574"/>
                </a:lnTo>
                <a:lnTo>
                  <a:pt x="196" y="574"/>
                </a:lnTo>
                <a:lnTo>
                  <a:pt x="195" y="571"/>
                </a:lnTo>
                <a:lnTo>
                  <a:pt x="193" y="571"/>
                </a:lnTo>
                <a:lnTo>
                  <a:pt x="193" y="570"/>
                </a:lnTo>
                <a:lnTo>
                  <a:pt x="192" y="570"/>
                </a:lnTo>
                <a:lnTo>
                  <a:pt x="192" y="568"/>
                </a:lnTo>
                <a:lnTo>
                  <a:pt x="191" y="566"/>
                </a:lnTo>
                <a:lnTo>
                  <a:pt x="189" y="563"/>
                </a:lnTo>
                <a:lnTo>
                  <a:pt x="189" y="562"/>
                </a:lnTo>
                <a:lnTo>
                  <a:pt x="189" y="561"/>
                </a:lnTo>
                <a:lnTo>
                  <a:pt x="188" y="559"/>
                </a:lnTo>
                <a:lnTo>
                  <a:pt x="187" y="557"/>
                </a:lnTo>
                <a:lnTo>
                  <a:pt x="187" y="555"/>
                </a:lnTo>
                <a:lnTo>
                  <a:pt x="187" y="554"/>
                </a:lnTo>
                <a:lnTo>
                  <a:pt x="185" y="554"/>
                </a:lnTo>
                <a:lnTo>
                  <a:pt x="185" y="551"/>
                </a:lnTo>
                <a:lnTo>
                  <a:pt x="185" y="550"/>
                </a:lnTo>
                <a:lnTo>
                  <a:pt x="184" y="550"/>
                </a:lnTo>
                <a:lnTo>
                  <a:pt x="184" y="549"/>
                </a:lnTo>
                <a:lnTo>
                  <a:pt x="183" y="549"/>
                </a:lnTo>
                <a:lnTo>
                  <a:pt x="182" y="548"/>
                </a:lnTo>
                <a:lnTo>
                  <a:pt x="182" y="546"/>
                </a:lnTo>
                <a:lnTo>
                  <a:pt x="182" y="545"/>
                </a:lnTo>
                <a:lnTo>
                  <a:pt x="182" y="544"/>
                </a:lnTo>
                <a:lnTo>
                  <a:pt x="180" y="544"/>
                </a:lnTo>
                <a:lnTo>
                  <a:pt x="180" y="541"/>
                </a:lnTo>
                <a:lnTo>
                  <a:pt x="180" y="540"/>
                </a:lnTo>
                <a:lnTo>
                  <a:pt x="180" y="538"/>
                </a:lnTo>
                <a:lnTo>
                  <a:pt x="179" y="537"/>
                </a:lnTo>
                <a:lnTo>
                  <a:pt x="179" y="536"/>
                </a:lnTo>
                <a:lnTo>
                  <a:pt x="178" y="536"/>
                </a:lnTo>
                <a:lnTo>
                  <a:pt x="178" y="534"/>
                </a:lnTo>
                <a:lnTo>
                  <a:pt x="178" y="533"/>
                </a:lnTo>
                <a:lnTo>
                  <a:pt x="176" y="532"/>
                </a:lnTo>
                <a:lnTo>
                  <a:pt x="174" y="531"/>
                </a:lnTo>
                <a:lnTo>
                  <a:pt x="172" y="531"/>
                </a:lnTo>
                <a:lnTo>
                  <a:pt x="170" y="531"/>
                </a:lnTo>
                <a:lnTo>
                  <a:pt x="168" y="531"/>
                </a:lnTo>
                <a:lnTo>
                  <a:pt x="168" y="529"/>
                </a:lnTo>
                <a:lnTo>
                  <a:pt x="167" y="531"/>
                </a:lnTo>
                <a:lnTo>
                  <a:pt x="166" y="531"/>
                </a:lnTo>
                <a:lnTo>
                  <a:pt x="166" y="532"/>
                </a:lnTo>
                <a:lnTo>
                  <a:pt x="166" y="533"/>
                </a:lnTo>
                <a:lnTo>
                  <a:pt x="166" y="536"/>
                </a:lnTo>
                <a:lnTo>
                  <a:pt x="166" y="537"/>
                </a:lnTo>
                <a:lnTo>
                  <a:pt x="166" y="538"/>
                </a:lnTo>
                <a:lnTo>
                  <a:pt x="167" y="538"/>
                </a:lnTo>
                <a:lnTo>
                  <a:pt x="167" y="540"/>
                </a:lnTo>
                <a:lnTo>
                  <a:pt x="166" y="540"/>
                </a:lnTo>
                <a:lnTo>
                  <a:pt x="166" y="541"/>
                </a:lnTo>
                <a:lnTo>
                  <a:pt x="166" y="542"/>
                </a:lnTo>
                <a:lnTo>
                  <a:pt x="167" y="544"/>
                </a:lnTo>
                <a:lnTo>
                  <a:pt x="167" y="545"/>
                </a:lnTo>
                <a:lnTo>
                  <a:pt x="167" y="546"/>
                </a:lnTo>
                <a:lnTo>
                  <a:pt x="168" y="548"/>
                </a:lnTo>
                <a:lnTo>
                  <a:pt x="168" y="549"/>
                </a:lnTo>
                <a:lnTo>
                  <a:pt x="168" y="551"/>
                </a:lnTo>
                <a:lnTo>
                  <a:pt x="168" y="553"/>
                </a:lnTo>
                <a:lnTo>
                  <a:pt x="168" y="554"/>
                </a:lnTo>
                <a:lnTo>
                  <a:pt x="168" y="555"/>
                </a:lnTo>
                <a:lnTo>
                  <a:pt x="168" y="558"/>
                </a:lnTo>
                <a:lnTo>
                  <a:pt x="170" y="559"/>
                </a:lnTo>
                <a:lnTo>
                  <a:pt x="170" y="561"/>
                </a:lnTo>
                <a:lnTo>
                  <a:pt x="168" y="562"/>
                </a:lnTo>
                <a:lnTo>
                  <a:pt x="168" y="563"/>
                </a:lnTo>
                <a:lnTo>
                  <a:pt x="168" y="565"/>
                </a:lnTo>
                <a:lnTo>
                  <a:pt x="167" y="565"/>
                </a:lnTo>
                <a:lnTo>
                  <a:pt x="168" y="566"/>
                </a:lnTo>
                <a:lnTo>
                  <a:pt x="168" y="567"/>
                </a:lnTo>
                <a:lnTo>
                  <a:pt x="167" y="568"/>
                </a:lnTo>
                <a:lnTo>
                  <a:pt x="167" y="570"/>
                </a:lnTo>
                <a:lnTo>
                  <a:pt x="168" y="570"/>
                </a:lnTo>
                <a:lnTo>
                  <a:pt x="168" y="571"/>
                </a:lnTo>
                <a:lnTo>
                  <a:pt x="168" y="572"/>
                </a:lnTo>
                <a:lnTo>
                  <a:pt x="170" y="575"/>
                </a:lnTo>
                <a:lnTo>
                  <a:pt x="171" y="576"/>
                </a:lnTo>
                <a:lnTo>
                  <a:pt x="171" y="578"/>
                </a:lnTo>
                <a:lnTo>
                  <a:pt x="172" y="579"/>
                </a:lnTo>
                <a:lnTo>
                  <a:pt x="172" y="580"/>
                </a:lnTo>
                <a:lnTo>
                  <a:pt x="174" y="582"/>
                </a:lnTo>
                <a:lnTo>
                  <a:pt x="172" y="583"/>
                </a:lnTo>
                <a:lnTo>
                  <a:pt x="172" y="584"/>
                </a:lnTo>
                <a:lnTo>
                  <a:pt x="174" y="586"/>
                </a:lnTo>
                <a:lnTo>
                  <a:pt x="174" y="587"/>
                </a:lnTo>
                <a:lnTo>
                  <a:pt x="175" y="587"/>
                </a:lnTo>
                <a:lnTo>
                  <a:pt x="175" y="589"/>
                </a:lnTo>
                <a:lnTo>
                  <a:pt x="175" y="592"/>
                </a:lnTo>
                <a:lnTo>
                  <a:pt x="175" y="593"/>
                </a:lnTo>
                <a:lnTo>
                  <a:pt x="176" y="595"/>
                </a:lnTo>
                <a:lnTo>
                  <a:pt x="178" y="595"/>
                </a:lnTo>
                <a:lnTo>
                  <a:pt x="178" y="596"/>
                </a:lnTo>
                <a:lnTo>
                  <a:pt x="178" y="597"/>
                </a:lnTo>
                <a:lnTo>
                  <a:pt x="178" y="599"/>
                </a:lnTo>
                <a:lnTo>
                  <a:pt x="178" y="601"/>
                </a:lnTo>
                <a:lnTo>
                  <a:pt x="178" y="603"/>
                </a:lnTo>
                <a:lnTo>
                  <a:pt x="178" y="604"/>
                </a:lnTo>
                <a:lnTo>
                  <a:pt x="178" y="605"/>
                </a:lnTo>
                <a:lnTo>
                  <a:pt x="179" y="605"/>
                </a:lnTo>
                <a:lnTo>
                  <a:pt x="179" y="608"/>
                </a:lnTo>
                <a:lnTo>
                  <a:pt x="178" y="609"/>
                </a:lnTo>
                <a:lnTo>
                  <a:pt x="176" y="610"/>
                </a:lnTo>
                <a:lnTo>
                  <a:pt x="178" y="610"/>
                </a:lnTo>
                <a:lnTo>
                  <a:pt x="178" y="612"/>
                </a:lnTo>
                <a:lnTo>
                  <a:pt x="178" y="613"/>
                </a:lnTo>
                <a:lnTo>
                  <a:pt x="179" y="613"/>
                </a:lnTo>
                <a:lnTo>
                  <a:pt x="179" y="614"/>
                </a:lnTo>
                <a:lnTo>
                  <a:pt x="179" y="616"/>
                </a:lnTo>
                <a:lnTo>
                  <a:pt x="176" y="616"/>
                </a:lnTo>
                <a:lnTo>
                  <a:pt x="176" y="614"/>
                </a:lnTo>
                <a:lnTo>
                  <a:pt x="176" y="613"/>
                </a:lnTo>
                <a:lnTo>
                  <a:pt x="175" y="613"/>
                </a:lnTo>
                <a:lnTo>
                  <a:pt x="175" y="610"/>
                </a:lnTo>
                <a:lnTo>
                  <a:pt x="174" y="610"/>
                </a:lnTo>
                <a:lnTo>
                  <a:pt x="172" y="610"/>
                </a:lnTo>
                <a:lnTo>
                  <a:pt x="172" y="609"/>
                </a:lnTo>
                <a:lnTo>
                  <a:pt x="171" y="609"/>
                </a:lnTo>
                <a:lnTo>
                  <a:pt x="170" y="609"/>
                </a:lnTo>
                <a:lnTo>
                  <a:pt x="168" y="609"/>
                </a:lnTo>
                <a:lnTo>
                  <a:pt x="167" y="609"/>
                </a:lnTo>
                <a:lnTo>
                  <a:pt x="167" y="608"/>
                </a:lnTo>
                <a:lnTo>
                  <a:pt x="166" y="606"/>
                </a:lnTo>
                <a:lnTo>
                  <a:pt x="165" y="606"/>
                </a:lnTo>
                <a:lnTo>
                  <a:pt x="163" y="605"/>
                </a:lnTo>
                <a:lnTo>
                  <a:pt x="162" y="604"/>
                </a:lnTo>
                <a:lnTo>
                  <a:pt x="159" y="601"/>
                </a:lnTo>
                <a:lnTo>
                  <a:pt x="159" y="600"/>
                </a:lnTo>
                <a:lnTo>
                  <a:pt x="158" y="600"/>
                </a:lnTo>
                <a:lnTo>
                  <a:pt x="158" y="599"/>
                </a:lnTo>
                <a:lnTo>
                  <a:pt x="157" y="599"/>
                </a:lnTo>
                <a:lnTo>
                  <a:pt x="157" y="597"/>
                </a:lnTo>
                <a:lnTo>
                  <a:pt x="155" y="597"/>
                </a:lnTo>
                <a:lnTo>
                  <a:pt x="154" y="597"/>
                </a:lnTo>
                <a:lnTo>
                  <a:pt x="153" y="597"/>
                </a:lnTo>
                <a:lnTo>
                  <a:pt x="151" y="597"/>
                </a:lnTo>
                <a:lnTo>
                  <a:pt x="150" y="597"/>
                </a:lnTo>
                <a:lnTo>
                  <a:pt x="150" y="596"/>
                </a:lnTo>
                <a:lnTo>
                  <a:pt x="149" y="595"/>
                </a:lnTo>
                <a:lnTo>
                  <a:pt x="149" y="593"/>
                </a:lnTo>
                <a:lnTo>
                  <a:pt x="149" y="592"/>
                </a:lnTo>
                <a:lnTo>
                  <a:pt x="147" y="591"/>
                </a:lnTo>
                <a:lnTo>
                  <a:pt x="146" y="589"/>
                </a:lnTo>
                <a:lnTo>
                  <a:pt x="145" y="589"/>
                </a:lnTo>
                <a:lnTo>
                  <a:pt x="144" y="588"/>
                </a:lnTo>
                <a:lnTo>
                  <a:pt x="142" y="588"/>
                </a:lnTo>
                <a:lnTo>
                  <a:pt x="140" y="588"/>
                </a:lnTo>
                <a:lnTo>
                  <a:pt x="138" y="588"/>
                </a:lnTo>
                <a:lnTo>
                  <a:pt x="137" y="587"/>
                </a:lnTo>
                <a:lnTo>
                  <a:pt x="136" y="587"/>
                </a:lnTo>
                <a:lnTo>
                  <a:pt x="134" y="587"/>
                </a:lnTo>
                <a:lnTo>
                  <a:pt x="133" y="587"/>
                </a:lnTo>
                <a:lnTo>
                  <a:pt x="133" y="588"/>
                </a:lnTo>
                <a:lnTo>
                  <a:pt x="130" y="588"/>
                </a:lnTo>
                <a:lnTo>
                  <a:pt x="130" y="587"/>
                </a:lnTo>
                <a:lnTo>
                  <a:pt x="129" y="588"/>
                </a:lnTo>
                <a:lnTo>
                  <a:pt x="128" y="588"/>
                </a:lnTo>
                <a:lnTo>
                  <a:pt x="128" y="587"/>
                </a:lnTo>
                <a:lnTo>
                  <a:pt x="127" y="587"/>
                </a:lnTo>
                <a:lnTo>
                  <a:pt x="125" y="587"/>
                </a:lnTo>
                <a:lnTo>
                  <a:pt x="123" y="586"/>
                </a:lnTo>
                <a:lnTo>
                  <a:pt x="123" y="587"/>
                </a:lnTo>
                <a:lnTo>
                  <a:pt x="121" y="587"/>
                </a:lnTo>
                <a:lnTo>
                  <a:pt x="121" y="586"/>
                </a:lnTo>
                <a:lnTo>
                  <a:pt x="120" y="586"/>
                </a:lnTo>
                <a:lnTo>
                  <a:pt x="120" y="584"/>
                </a:lnTo>
                <a:lnTo>
                  <a:pt x="119" y="583"/>
                </a:lnTo>
                <a:lnTo>
                  <a:pt x="117" y="582"/>
                </a:lnTo>
                <a:lnTo>
                  <a:pt x="117" y="580"/>
                </a:lnTo>
                <a:lnTo>
                  <a:pt x="116" y="579"/>
                </a:lnTo>
                <a:lnTo>
                  <a:pt x="116" y="578"/>
                </a:lnTo>
                <a:lnTo>
                  <a:pt x="116" y="575"/>
                </a:lnTo>
                <a:lnTo>
                  <a:pt x="116" y="574"/>
                </a:lnTo>
                <a:lnTo>
                  <a:pt x="117" y="574"/>
                </a:lnTo>
                <a:lnTo>
                  <a:pt x="117" y="572"/>
                </a:lnTo>
                <a:lnTo>
                  <a:pt x="119" y="571"/>
                </a:lnTo>
                <a:lnTo>
                  <a:pt x="119" y="570"/>
                </a:lnTo>
                <a:lnTo>
                  <a:pt x="119" y="568"/>
                </a:lnTo>
                <a:lnTo>
                  <a:pt x="119" y="566"/>
                </a:lnTo>
                <a:lnTo>
                  <a:pt x="119" y="565"/>
                </a:lnTo>
                <a:lnTo>
                  <a:pt x="120" y="565"/>
                </a:lnTo>
                <a:lnTo>
                  <a:pt x="120" y="563"/>
                </a:lnTo>
                <a:lnTo>
                  <a:pt x="119" y="563"/>
                </a:lnTo>
                <a:lnTo>
                  <a:pt x="119" y="562"/>
                </a:lnTo>
                <a:lnTo>
                  <a:pt x="120" y="561"/>
                </a:lnTo>
                <a:lnTo>
                  <a:pt x="120" y="559"/>
                </a:lnTo>
                <a:lnTo>
                  <a:pt x="121" y="558"/>
                </a:lnTo>
                <a:lnTo>
                  <a:pt x="121" y="557"/>
                </a:lnTo>
                <a:lnTo>
                  <a:pt x="121" y="555"/>
                </a:lnTo>
                <a:lnTo>
                  <a:pt x="123" y="555"/>
                </a:lnTo>
                <a:lnTo>
                  <a:pt x="123" y="554"/>
                </a:lnTo>
                <a:lnTo>
                  <a:pt x="123" y="553"/>
                </a:lnTo>
                <a:lnTo>
                  <a:pt x="124" y="551"/>
                </a:lnTo>
                <a:lnTo>
                  <a:pt x="124" y="550"/>
                </a:lnTo>
                <a:lnTo>
                  <a:pt x="124" y="549"/>
                </a:lnTo>
                <a:lnTo>
                  <a:pt x="124" y="548"/>
                </a:lnTo>
                <a:lnTo>
                  <a:pt x="124" y="545"/>
                </a:lnTo>
                <a:lnTo>
                  <a:pt x="124" y="544"/>
                </a:lnTo>
                <a:lnTo>
                  <a:pt x="124" y="542"/>
                </a:lnTo>
                <a:lnTo>
                  <a:pt x="124" y="541"/>
                </a:lnTo>
                <a:lnTo>
                  <a:pt x="123" y="541"/>
                </a:lnTo>
                <a:lnTo>
                  <a:pt x="121" y="540"/>
                </a:lnTo>
                <a:lnTo>
                  <a:pt x="119" y="537"/>
                </a:lnTo>
                <a:lnTo>
                  <a:pt x="119" y="536"/>
                </a:lnTo>
                <a:lnTo>
                  <a:pt x="117" y="534"/>
                </a:lnTo>
                <a:lnTo>
                  <a:pt x="116" y="533"/>
                </a:lnTo>
                <a:lnTo>
                  <a:pt x="115" y="533"/>
                </a:lnTo>
                <a:lnTo>
                  <a:pt x="113" y="533"/>
                </a:lnTo>
                <a:lnTo>
                  <a:pt x="113" y="532"/>
                </a:lnTo>
                <a:lnTo>
                  <a:pt x="112" y="532"/>
                </a:lnTo>
                <a:lnTo>
                  <a:pt x="112" y="531"/>
                </a:lnTo>
                <a:lnTo>
                  <a:pt x="111" y="529"/>
                </a:lnTo>
                <a:lnTo>
                  <a:pt x="111" y="528"/>
                </a:lnTo>
                <a:lnTo>
                  <a:pt x="110" y="528"/>
                </a:lnTo>
                <a:lnTo>
                  <a:pt x="110" y="527"/>
                </a:lnTo>
                <a:lnTo>
                  <a:pt x="110" y="524"/>
                </a:lnTo>
                <a:lnTo>
                  <a:pt x="110" y="521"/>
                </a:lnTo>
                <a:lnTo>
                  <a:pt x="110" y="520"/>
                </a:lnTo>
                <a:lnTo>
                  <a:pt x="110" y="519"/>
                </a:lnTo>
                <a:lnTo>
                  <a:pt x="110" y="517"/>
                </a:lnTo>
                <a:lnTo>
                  <a:pt x="110" y="516"/>
                </a:lnTo>
                <a:lnTo>
                  <a:pt x="111" y="516"/>
                </a:lnTo>
                <a:lnTo>
                  <a:pt x="111" y="515"/>
                </a:lnTo>
                <a:lnTo>
                  <a:pt x="111" y="514"/>
                </a:lnTo>
                <a:lnTo>
                  <a:pt x="111" y="512"/>
                </a:lnTo>
                <a:lnTo>
                  <a:pt x="111" y="511"/>
                </a:lnTo>
                <a:lnTo>
                  <a:pt x="110" y="510"/>
                </a:lnTo>
                <a:lnTo>
                  <a:pt x="111" y="508"/>
                </a:lnTo>
                <a:lnTo>
                  <a:pt x="110" y="508"/>
                </a:lnTo>
                <a:lnTo>
                  <a:pt x="110" y="507"/>
                </a:lnTo>
                <a:lnTo>
                  <a:pt x="108" y="507"/>
                </a:lnTo>
                <a:lnTo>
                  <a:pt x="108" y="506"/>
                </a:lnTo>
                <a:lnTo>
                  <a:pt x="110" y="506"/>
                </a:lnTo>
                <a:lnTo>
                  <a:pt x="110" y="504"/>
                </a:lnTo>
                <a:lnTo>
                  <a:pt x="111" y="503"/>
                </a:lnTo>
                <a:lnTo>
                  <a:pt x="111" y="504"/>
                </a:lnTo>
                <a:lnTo>
                  <a:pt x="112" y="503"/>
                </a:lnTo>
                <a:lnTo>
                  <a:pt x="113" y="503"/>
                </a:lnTo>
                <a:lnTo>
                  <a:pt x="115" y="502"/>
                </a:lnTo>
                <a:lnTo>
                  <a:pt x="115" y="500"/>
                </a:lnTo>
                <a:lnTo>
                  <a:pt x="116" y="500"/>
                </a:lnTo>
                <a:lnTo>
                  <a:pt x="116" y="498"/>
                </a:lnTo>
                <a:lnTo>
                  <a:pt x="117" y="498"/>
                </a:lnTo>
                <a:lnTo>
                  <a:pt x="117" y="497"/>
                </a:lnTo>
                <a:lnTo>
                  <a:pt x="119" y="495"/>
                </a:lnTo>
                <a:lnTo>
                  <a:pt x="119" y="494"/>
                </a:lnTo>
                <a:lnTo>
                  <a:pt x="119" y="493"/>
                </a:lnTo>
                <a:lnTo>
                  <a:pt x="119" y="491"/>
                </a:lnTo>
                <a:lnTo>
                  <a:pt x="119" y="489"/>
                </a:lnTo>
                <a:lnTo>
                  <a:pt x="119" y="486"/>
                </a:lnTo>
                <a:lnTo>
                  <a:pt x="119" y="483"/>
                </a:lnTo>
                <a:lnTo>
                  <a:pt x="119" y="482"/>
                </a:lnTo>
                <a:lnTo>
                  <a:pt x="119" y="481"/>
                </a:lnTo>
                <a:lnTo>
                  <a:pt x="119" y="479"/>
                </a:lnTo>
                <a:lnTo>
                  <a:pt x="119" y="478"/>
                </a:lnTo>
                <a:lnTo>
                  <a:pt x="119" y="477"/>
                </a:lnTo>
                <a:lnTo>
                  <a:pt x="120" y="477"/>
                </a:lnTo>
                <a:lnTo>
                  <a:pt x="120" y="476"/>
                </a:lnTo>
                <a:lnTo>
                  <a:pt x="120" y="474"/>
                </a:lnTo>
                <a:lnTo>
                  <a:pt x="121" y="474"/>
                </a:lnTo>
                <a:lnTo>
                  <a:pt x="121" y="473"/>
                </a:lnTo>
                <a:lnTo>
                  <a:pt x="121" y="472"/>
                </a:lnTo>
                <a:lnTo>
                  <a:pt x="123" y="472"/>
                </a:lnTo>
                <a:lnTo>
                  <a:pt x="124" y="472"/>
                </a:lnTo>
                <a:lnTo>
                  <a:pt x="125" y="472"/>
                </a:lnTo>
                <a:lnTo>
                  <a:pt x="125" y="470"/>
                </a:lnTo>
                <a:lnTo>
                  <a:pt x="125" y="469"/>
                </a:lnTo>
                <a:lnTo>
                  <a:pt x="127" y="469"/>
                </a:lnTo>
                <a:lnTo>
                  <a:pt x="127" y="468"/>
                </a:lnTo>
                <a:lnTo>
                  <a:pt x="128" y="466"/>
                </a:lnTo>
                <a:lnTo>
                  <a:pt x="128" y="465"/>
                </a:lnTo>
                <a:lnTo>
                  <a:pt x="127" y="464"/>
                </a:lnTo>
                <a:lnTo>
                  <a:pt x="125" y="462"/>
                </a:lnTo>
                <a:lnTo>
                  <a:pt x="125" y="461"/>
                </a:lnTo>
                <a:lnTo>
                  <a:pt x="127" y="461"/>
                </a:lnTo>
                <a:lnTo>
                  <a:pt x="127" y="460"/>
                </a:lnTo>
                <a:lnTo>
                  <a:pt x="125" y="460"/>
                </a:lnTo>
                <a:lnTo>
                  <a:pt x="125" y="459"/>
                </a:lnTo>
                <a:lnTo>
                  <a:pt x="125" y="457"/>
                </a:lnTo>
                <a:lnTo>
                  <a:pt x="125" y="456"/>
                </a:lnTo>
                <a:lnTo>
                  <a:pt x="125" y="455"/>
                </a:lnTo>
                <a:lnTo>
                  <a:pt x="125" y="452"/>
                </a:lnTo>
                <a:lnTo>
                  <a:pt x="125" y="451"/>
                </a:lnTo>
                <a:lnTo>
                  <a:pt x="125" y="449"/>
                </a:lnTo>
                <a:lnTo>
                  <a:pt x="124" y="449"/>
                </a:lnTo>
                <a:lnTo>
                  <a:pt x="124" y="448"/>
                </a:lnTo>
                <a:lnTo>
                  <a:pt x="123" y="447"/>
                </a:lnTo>
                <a:lnTo>
                  <a:pt x="123" y="445"/>
                </a:lnTo>
                <a:lnTo>
                  <a:pt x="123" y="444"/>
                </a:lnTo>
                <a:lnTo>
                  <a:pt x="124" y="444"/>
                </a:lnTo>
                <a:lnTo>
                  <a:pt x="123" y="443"/>
                </a:lnTo>
                <a:lnTo>
                  <a:pt x="123" y="442"/>
                </a:lnTo>
                <a:lnTo>
                  <a:pt x="123" y="440"/>
                </a:lnTo>
                <a:lnTo>
                  <a:pt x="121" y="439"/>
                </a:lnTo>
                <a:lnTo>
                  <a:pt x="121" y="438"/>
                </a:lnTo>
                <a:lnTo>
                  <a:pt x="120" y="436"/>
                </a:lnTo>
                <a:lnTo>
                  <a:pt x="120" y="434"/>
                </a:lnTo>
                <a:lnTo>
                  <a:pt x="119" y="434"/>
                </a:lnTo>
                <a:lnTo>
                  <a:pt x="119" y="431"/>
                </a:lnTo>
                <a:lnTo>
                  <a:pt x="117" y="430"/>
                </a:lnTo>
                <a:lnTo>
                  <a:pt x="116" y="430"/>
                </a:lnTo>
                <a:lnTo>
                  <a:pt x="116" y="428"/>
                </a:lnTo>
                <a:lnTo>
                  <a:pt x="115" y="427"/>
                </a:lnTo>
                <a:lnTo>
                  <a:pt x="115" y="426"/>
                </a:lnTo>
                <a:lnTo>
                  <a:pt x="113" y="425"/>
                </a:lnTo>
                <a:lnTo>
                  <a:pt x="112" y="425"/>
                </a:lnTo>
                <a:lnTo>
                  <a:pt x="111" y="422"/>
                </a:lnTo>
                <a:lnTo>
                  <a:pt x="108" y="421"/>
                </a:lnTo>
                <a:lnTo>
                  <a:pt x="108" y="419"/>
                </a:lnTo>
                <a:lnTo>
                  <a:pt x="106" y="417"/>
                </a:lnTo>
                <a:lnTo>
                  <a:pt x="106" y="415"/>
                </a:lnTo>
                <a:lnTo>
                  <a:pt x="106" y="414"/>
                </a:lnTo>
                <a:lnTo>
                  <a:pt x="106" y="413"/>
                </a:lnTo>
                <a:lnTo>
                  <a:pt x="104" y="411"/>
                </a:lnTo>
                <a:lnTo>
                  <a:pt x="104" y="410"/>
                </a:lnTo>
                <a:lnTo>
                  <a:pt x="103" y="409"/>
                </a:lnTo>
                <a:lnTo>
                  <a:pt x="102" y="407"/>
                </a:lnTo>
                <a:lnTo>
                  <a:pt x="102" y="406"/>
                </a:lnTo>
                <a:lnTo>
                  <a:pt x="102" y="405"/>
                </a:lnTo>
                <a:lnTo>
                  <a:pt x="100" y="404"/>
                </a:lnTo>
                <a:lnTo>
                  <a:pt x="99" y="402"/>
                </a:lnTo>
                <a:lnTo>
                  <a:pt x="98" y="401"/>
                </a:lnTo>
                <a:lnTo>
                  <a:pt x="96" y="401"/>
                </a:lnTo>
                <a:lnTo>
                  <a:pt x="95" y="401"/>
                </a:lnTo>
                <a:lnTo>
                  <a:pt x="94" y="400"/>
                </a:lnTo>
                <a:lnTo>
                  <a:pt x="93" y="398"/>
                </a:lnTo>
                <a:lnTo>
                  <a:pt x="91" y="398"/>
                </a:lnTo>
                <a:lnTo>
                  <a:pt x="91" y="397"/>
                </a:lnTo>
                <a:lnTo>
                  <a:pt x="90" y="397"/>
                </a:lnTo>
                <a:lnTo>
                  <a:pt x="90" y="396"/>
                </a:lnTo>
                <a:lnTo>
                  <a:pt x="89" y="396"/>
                </a:lnTo>
                <a:lnTo>
                  <a:pt x="89" y="394"/>
                </a:lnTo>
                <a:lnTo>
                  <a:pt x="87" y="394"/>
                </a:lnTo>
                <a:lnTo>
                  <a:pt x="86" y="393"/>
                </a:lnTo>
                <a:lnTo>
                  <a:pt x="86" y="392"/>
                </a:lnTo>
                <a:lnTo>
                  <a:pt x="86" y="390"/>
                </a:lnTo>
                <a:lnTo>
                  <a:pt x="85" y="390"/>
                </a:lnTo>
                <a:lnTo>
                  <a:pt x="85" y="389"/>
                </a:lnTo>
                <a:lnTo>
                  <a:pt x="83" y="388"/>
                </a:lnTo>
                <a:lnTo>
                  <a:pt x="82" y="388"/>
                </a:lnTo>
                <a:lnTo>
                  <a:pt x="81" y="387"/>
                </a:lnTo>
                <a:lnTo>
                  <a:pt x="79" y="385"/>
                </a:lnTo>
                <a:lnTo>
                  <a:pt x="78" y="385"/>
                </a:lnTo>
                <a:lnTo>
                  <a:pt x="77" y="385"/>
                </a:lnTo>
                <a:lnTo>
                  <a:pt x="75" y="387"/>
                </a:lnTo>
                <a:lnTo>
                  <a:pt x="74" y="387"/>
                </a:lnTo>
                <a:lnTo>
                  <a:pt x="74" y="388"/>
                </a:lnTo>
                <a:lnTo>
                  <a:pt x="73" y="388"/>
                </a:lnTo>
                <a:lnTo>
                  <a:pt x="73" y="387"/>
                </a:lnTo>
                <a:lnTo>
                  <a:pt x="73" y="385"/>
                </a:lnTo>
                <a:lnTo>
                  <a:pt x="73" y="388"/>
                </a:lnTo>
                <a:lnTo>
                  <a:pt x="72" y="388"/>
                </a:lnTo>
                <a:lnTo>
                  <a:pt x="70" y="388"/>
                </a:lnTo>
                <a:lnTo>
                  <a:pt x="72" y="388"/>
                </a:lnTo>
                <a:lnTo>
                  <a:pt x="73" y="388"/>
                </a:lnTo>
                <a:lnTo>
                  <a:pt x="73" y="389"/>
                </a:lnTo>
                <a:lnTo>
                  <a:pt x="72" y="389"/>
                </a:lnTo>
                <a:lnTo>
                  <a:pt x="72" y="390"/>
                </a:lnTo>
                <a:lnTo>
                  <a:pt x="70" y="392"/>
                </a:lnTo>
                <a:lnTo>
                  <a:pt x="69" y="392"/>
                </a:lnTo>
                <a:lnTo>
                  <a:pt x="68" y="392"/>
                </a:lnTo>
                <a:lnTo>
                  <a:pt x="68" y="393"/>
                </a:lnTo>
                <a:lnTo>
                  <a:pt x="66" y="394"/>
                </a:lnTo>
                <a:lnTo>
                  <a:pt x="68" y="396"/>
                </a:lnTo>
                <a:lnTo>
                  <a:pt x="69" y="396"/>
                </a:lnTo>
                <a:lnTo>
                  <a:pt x="69" y="397"/>
                </a:lnTo>
                <a:lnTo>
                  <a:pt x="70" y="397"/>
                </a:lnTo>
                <a:lnTo>
                  <a:pt x="70" y="398"/>
                </a:lnTo>
                <a:lnTo>
                  <a:pt x="70" y="400"/>
                </a:lnTo>
                <a:lnTo>
                  <a:pt x="69" y="401"/>
                </a:lnTo>
                <a:lnTo>
                  <a:pt x="69" y="402"/>
                </a:lnTo>
                <a:lnTo>
                  <a:pt x="70" y="404"/>
                </a:lnTo>
                <a:lnTo>
                  <a:pt x="70" y="405"/>
                </a:lnTo>
                <a:lnTo>
                  <a:pt x="69" y="406"/>
                </a:lnTo>
                <a:lnTo>
                  <a:pt x="69" y="407"/>
                </a:lnTo>
                <a:lnTo>
                  <a:pt x="68" y="409"/>
                </a:lnTo>
                <a:lnTo>
                  <a:pt x="66" y="410"/>
                </a:lnTo>
                <a:lnTo>
                  <a:pt x="66" y="411"/>
                </a:lnTo>
                <a:lnTo>
                  <a:pt x="66" y="413"/>
                </a:lnTo>
                <a:lnTo>
                  <a:pt x="65" y="413"/>
                </a:lnTo>
                <a:lnTo>
                  <a:pt x="65" y="414"/>
                </a:lnTo>
                <a:lnTo>
                  <a:pt x="64" y="415"/>
                </a:lnTo>
                <a:lnTo>
                  <a:pt x="64" y="417"/>
                </a:lnTo>
                <a:lnTo>
                  <a:pt x="62" y="418"/>
                </a:lnTo>
                <a:lnTo>
                  <a:pt x="62" y="419"/>
                </a:lnTo>
                <a:lnTo>
                  <a:pt x="61" y="419"/>
                </a:lnTo>
                <a:lnTo>
                  <a:pt x="61" y="418"/>
                </a:lnTo>
                <a:lnTo>
                  <a:pt x="60" y="419"/>
                </a:lnTo>
                <a:lnTo>
                  <a:pt x="58" y="419"/>
                </a:lnTo>
                <a:lnTo>
                  <a:pt x="57" y="421"/>
                </a:lnTo>
                <a:lnTo>
                  <a:pt x="56" y="421"/>
                </a:lnTo>
                <a:lnTo>
                  <a:pt x="56" y="419"/>
                </a:lnTo>
                <a:lnTo>
                  <a:pt x="55" y="419"/>
                </a:lnTo>
                <a:lnTo>
                  <a:pt x="53" y="419"/>
                </a:lnTo>
                <a:lnTo>
                  <a:pt x="52" y="419"/>
                </a:lnTo>
                <a:lnTo>
                  <a:pt x="52" y="418"/>
                </a:lnTo>
                <a:lnTo>
                  <a:pt x="52" y="417"/>
                </a:lnTo>
                <a:lnTo>
                  <a:pt x="51" y="415"/>
                </a:lnTo>
                <a:lnTo>
                  <a:pt x="49" y="415"/>
                </a:lnTo>
                <a:lnTo>
                  <a:pt x="49" y="414"/>
                </a:lnTo>
                <a:lnTo>
                  <a:pt x="48" y="414"/>
                </a:lnTo>
                <a:lnTo>
                  <a:pt x="47" y="414"/>
                </a:lnTo>
                <a:lnTo>
                  <a:pt x="47" y="413"/>
                </a:lnTo>
                <a:lnTo>
                  <a:pt x="47" y="411"/>
                </a:lnTo>
                <a:lnTo>
                  <a:pt x="45" y="411"/>
                </a:lnTo>
                <a:lnTo>
                  <a:pt x="45" y="413"/>
                </a:lnTo>
                <a:lnTo>
                  <a:pt x="45" y="414"/>
                </a:lnTo>
                <a:lnTo>
                  <a:pt x="44" y="414"/>
                </a:lnTo>
                <a:lnTo>
                  <a:pt x="41" y="413"/>
                </a:lnTo>
                <a:lnTo>
                  <a:pt x="43" y="413"/>
                </a:lnTo>
                <a:lnTo>
                  <a:pt x="43" y="410"/>
                </a:lnTo>
                <a:lnTo>
                  <a:pt x="43" y="409"/>
                </a:lnTo>
                <a:lnTo>
                  <a:pt x="44" y="409"/>
                </a:lnTo>
                <a:lnTo>
                  <a:pt x="44" y="407"/>
                </a:lnTo>
                <a:lnTo>
                  <a:pt x="44" y="406"/>
                </a:lnTo>
                <a:lnTo>
                  <a:pt x="43" y="406"/>
                </a:lnTo>
                <a:lnTo>
                  <a:pt x="41" y="406"/>
                </a:lnTo>
                <a:lnTo>
                  <a:pt x="41" y="405"/>
                </a:lnTo>
                <a:lnTo>
                  <a:pt x="41" y="404"/>
                </a:lnTo>
                <a:lnTo>
                  <a:pt x="41" y="402"/>
                </a:lnTo>
                <a:lnTo>
                  <a:pt x="40" y="402"/>
                </a:lnTo>
                <a:lnTo>
                  <a:pt x="40" y="401"/>
                </a:lnTo>
                <a:lnTo>
                  <a:pt x="39" y="401"/>
                </a:lnTo>
                <a:lnTo>
                  <a:pt x="39" y="402"/>
                </a:lnTo>
                <a:lnTo>
                  <a:pt x="39" y="404"/>
                </a:lnTo>
                <a:lnTo>
                  <a:pt x="39" y="405"/>
                </a:lnTo>
                <a:lnTo>
                  <a:pt x="39" y="406"/>
                </a:lnTo>
                <a:lnTo>
                  <a:pt x="39" y="409"/>
                </a:lnTo>
                <a:lnTo>
                  <a:pt x="38" y="407"/>
                </a:lnTo>
                <a:lnTo>
                  <a:pt x="35" y="407"/>
                </a:lnTo>
                <a:lnTo>
                  <a:pt x="34" y="407"/>
                </a:lnTo>
                <a:lnTo>
                  <a:pt x="34" y="409"/>
                </a:lnTo>
                <a:lnTo>
                  <a:pt x="32" y="409"/>
                </a:lnTo>
                <a:lnTo>
                  <a:pt x="32" y="407"/>
                </a:lnTo>
                <a:lnTo>
                  <a:pt x="31" y="407"/>
                </a:lnTo>
                <a:lnTo>
                  <a:pt x="31" y="406"/>
                </a:lnTo>
                <a:lnTo>
                  <a:pt x="30" y="406"/>
                </a:lnTo>
                <a:lnTo>
                  <a:pt x="30" y="405"/>
                </a:lnTo>
                <a:lnTo>
                  <a:pt x="31" y="405"/>
                </a:lnTo>
                <a:lnTo>
                  <a:pt x="31" y="404"/>
                </a:lnTo>
                <a:lnTo>
                  <a:pt x="31" y="402"/>
                </a:lnTo>
                <a:lnTo>
                  <a:pt x="31" y="401"/>
                </a:lnTo>
                <a:lnTo>
                  <a:pt x="32" y="400"/>
                </a:lnTo>
                <a:lnTo>
                  <a:pt x="32" y="398"/>
                </a:lnTo>
                <a:lnTo>
                  <a:pt x="32" y="397"/>
                </a:lnTo>
                <a:lnTo>
                  <a:pt x="34" y="397"/>
                </a:lnTo>
                <a:lnTo>
                  <a:pt x="35" y="396"/>
                </a:lnTo>
                <a:lnTo>
                  <a:pt x="35" y="394"/>
                </a:lnTo>
                <a:lnTo>
                  <a:pt x="36" y="394"/>
                </a:lnTo>
                <a:lnTo>
                  <a:pt x="36" y="393"/>
                </a:lnTo>
                <a:lnTo>
                  <a:pt x="38" y="393"/>
                </a:lnTo>
                <a:lnTo>
                  <a:pt x="38" y="392"/>
                </a:lnTo>
                <a:lnTo>
                  <a:pt x="36" y="390"/>
                </a:lnTo>
                <a:lnTo>
                  <a:pt x="36" y="389"/>
                </a:lnTo>
                <a:lnTo>
                  <a:pt x="35" y="389"/>
                </a:lnTo>
                <a:lnTo>
                  <a:pt x="35" y="388"/>
                </a:lnTo>
                <a:lnTo>
                  <a:pt x="36" y="387"/>
                </a:lnTo>
                <a:lnTo>
                  <a:pt x="36" y="385"/>
                </a:lnTo>
                <a:lnTo>
                  <a:pt x="35" y="385"/>
                </a:lnTo>
                <a:lnTo>
                  <a:pt x="36" y="384"/>
                </a:lnTo>
                <a:lnTo>
                  <a:pt x="36" y="383"/>
                </a:lnTo>
                <a:lnTo>
                  <a:pt x="35" y="383"/>
                </a:lnTo>
                <a:lnTo>
                  <a:pt x="35" y="381"/>
                </a:lnTo>
                <a:lnTo>
                  <a:pt x="36" y="381"/>
                </a:lnTo>
                <a:lnTo>
                  <a:pt x="38" y="381"/>
                </a:lnTo>
                <a:lnTo>
                  <a:pt x="36" y="380"/>
                </a:lnTo>
                <a:lnTo>
                  <a:pt x="36" y="381"/>
                </a:lnTo>
                <a:lnTo>
                  <a:pt x="35" y="381"/>
                </a:lnTo>
                <a:lnTo>
                  <a:pt x="34" y="381"/>
                </a:lnTo>
                <a:lnTo>
                  <a:pt x="34" y="380"/>
                </a:lnTo>
                <a:lnTo>
                  <a:pt x="34" y="379"/>
                </a:lnTo>
                <a:lnTo>
                  <a:pt x="32" y="379"/>
                </a:lnTo>
                <a:lnTo>
                  <a:pt x="31" y="377"/>
                </a:lnTo>
                <a:lnTo>
                  <a:pt x="31" y="376"/>
                </a:lnTo>
                <a:lnTo>
                  <a:pt x="31" y="375"/>
                </a:lnTo>
                <a:lnTo>
                  <a:pt x="30" y="375"/>
                </a:lnTo>
                <a:lnTo>
                  <a:pt x="28" y="375"/>
                </a:lnTo>
                <a:lnTo>
                  <a:pt x="28" y="373"/>
                </a:lnTo>
                <a:lnTo>
                  <a:pt x="30" y="373"/>
                </a:lnTo>
                <a:lnTo>
                  <a:pt x="30" y="372"/>
                </a:lnTo>
                <a:lnTo>
                  <a:pt x="31" y="372"/>
                </a:lnTo>
                <a:lnTo>
                  <a:pt x="31" y="371"/>
                </a:lnTo>
                <a:lnTo>
                  <a:pt x="32" y="370"/>
                </a:lnTo>
                <a:lnTo>
                  <a:pt x="32" y="368"/>
                </a:lnTo>
                <a:lnTo>
                  <a:pt x="31" y="368"/>
                </a:lnTo>
                <a:lnTo>
                  <a:pt x="31" y="367"/>
                </a:lnTo>
                <a:lnTo>
                  <a:pt x="32" y="367"/>
                </a:lnTo>
                <a:lnTo>
                  <a:pt x="32" y="366"/>
                </a:lnTo>
                <a:lnTo>
                  <a:pt x="32" y="364"/>
                </a:lnTo>
                <a:lnTo>
                  <a:pt x="34" y="364"/>
                </a:lnTo>
                <a:lnTo>
                  <a:pt x="35" y="364"/>
                </a:lnTo>
                <a:lnTo>
                  <a:pt x="35" y="363"/>
                </a:lnTo>
                <a:lnTo>
                  <a:pt x="35" y="362"/>
                </a:lnTo>
                <a:lnTo>
                  <a:pt x="35" y="360"/>
                </a:lnTo>
                <a:lnTo>
                  <a:pt x="35" y="359"/>
                </a:lnTo>
                <a:lnTo>
                  <a:pt x="35" y="358"/>
                </a:lnTo>
                <a:lnTo>
                  <a:pt x="35" y="356"/>
                </a:lnTo>
                <a:lnTo>
                  <a:pt x="34" y="356"/>
                </a:lnTo>
                <a:lnTo>
                  <a:pt x="34" y="355"/>
                </a:lnTo>
                <a:lnTo>
                  <a:pt x="34" y="354"/>
                </a:lnTo>
                <a:lnTo>
                  <a:pt x="34" y="353"/>
                </a:lnTo>
                <a:lnTo>
                  <a:pt x="32" y="351"/>
                </a:lnTo>
                <a:lnTo>
                  <a:pt x="32" y="350"/>
                </a:lnTo>
                <a:lnTo>
                  <a:pt x="32" y="349"/>
                </a:lnTo>
                <a:lnTo>
                  <a:pt x="32" y="347"/>
                </a:lnTo>
                <a:lnTo>
                  <a:pt x="31" y="347"/>
                </a:lnTo>
                <a:lnTo>
                  <a:pt x="31" y="343"/>
                </a:lnTo>
                <a:lnTo>
                  <a:pt x="31" y="342"/>
                </a:lnTo>
                <a:lnTo>
                  <a:pt x="31" y="341"/>
                </a:lnTo>
                <a:lnTo>
                  <a:pt x="32" y="341"/>
                </a:lnTo>
                <a:lnTo>
                  <a:pt x="32" y="339"/>
                </a:lnTo>
                <a:lnTo>
                  <a:pt x="32" y="338"/>
                </a:lnTo>
                <a:lnTo>
                  <a:pt x="32" y="337"/>
                </a:lnTo>
                <a:lnTo>
                  <a:pt x="34" y="337"/>
                </a:lnTo>
                <a:lnTo>
                  <a:pt x="35" y="337"/>
                </a:lnTo>
                <a:lnTo>
                  <a:pt x="34" y="335"/>
                </a:lnTo>
                <a:lnTo>
                  <a:pt x="35" y="335"/>
                </a:lnTo>
                <a:lnTo>
                  <a:pt x="35" y="334"/>
                </a:lnTo>
                <a:lnTo>
                  <a:pt x="36" y="334"/>
                </a:lnTo>
                <a:lnTo>
                  <a:pt x="35" y="333"/>
                </a:lnTo>
                <a:lnTo>
                  <a:pt x="34" y="333"/>
                </a:lnTo>
                <a:lnTo>
                  <a:pt x="32" y="333"/>
                </a:lnTo>
                <a:lnTo>
                  <a:pt x="32" y="332"/>
                </a:lnTo>
                <a:lnTo>
                  <a:pt x="32" y="330"/>
                </a:lnTo>
                <a:lnTo>
                  <a:pt x="32" y="329"/>
                </a:lnTo>
                <a:lnTo>
                  <a:pt x="31" y="329"/>
                </a:lnTo>
                <a:lnTo>
                  <a:pt x="31" y="330"/>
                </a:lnTo>
                <a:lnTo>
                  <a:pt x="31" y="329"/>
                </a:lnTo>
                <a:lnTo>
                  <a:pt x="31" y="328"/>
                </a:lnTo>
                <a:lnTo>
                  <a:pt x="31" y="326"/>
                </a:lnTo>
                <a:lnTo>
                  <a:pt x="30" y="326"/>
                </a:lnTo>
                <a:lnTo>
                  <a:pt x="30" y="325"/>
                </a:lnTo>
                <a:lnTo>
                  <a:pt x="31" y="325"/>
                </a:lnTo>
                <a:lnTo>
                  <a:pt x="32" y="325"/>
                </a:lnTo>
                <a:lnTo>
                  <a:pt x="32" y="324"/>
                </a:lnTo>
                <a:lnTo>
                  <a:pt x="31" y="324"/>
                </a:lnTo>
                <a:lnTo>
                  <a:pt x="31" y="322"/>
                </a:lnTo>
                <a:lnTo>
                  <a:pt x="32" y="322"/>
                </a:lnTo>
                <a:lnTo>
                  <a:pt x="34" y="321"/>
                </a:lnTo>
                <a:lnTo>
                  <a:pt x="34" y="320"/>
                </a:lnTo>
                <a:lnTo>
                  <a:pt x="32" y="320"/>
                </a:lnTo>
                <a:lnTo>
                  <a:pt x="30" y="321"/>
                </a:lnTo>
                <a:lnTo>
                  <a:pt x="30" y="322"/>
                </a:lnTo>
                <a:lnTo>
                  <a:pt x="28" y="322"/>
                </a:lnTo>
                <a:lnTo>
                  <a:pt x="27" y="322"/>
                </a:lnTo>
                <a:lnTo>
                  <a:pt x="27" y="321"/>
                </a:lnTo>
                <a:lnTo>
                  <a:pt x="28" y="321"/>
                </a:lnTo>
                <a:lnTo>
                  <a:pt x="28" y="320"/>
                </a:lnTo>
                <a:lnTo>
                  <a:pt x="28" y="318"/>
                </a:lnTo>
                <a:lnTo>
                  <a:pt x="27" y="318"/>
                </a:lnTo>
                <a:lnTo>
                  <a:pt x="27" y="320"/>
                </a:lnTo>
                <a:lnTo>
                  <a:pt x="26" y="320"/>
                </a:lnTo>
                <a:lnTo>
                  <a:pt x="24" y="318"/>
                </a:lnTo>
                <a:lnTo>
                  <a:pt x="23" y="317"/>
                </a:lnTo>
                <a:lnTo>
                  <a:pt x="22" y="316"/>
                </a:lnTo>
                <a:lnTo>
                  <a:pt x="22" y="315"/>
                </a:lnTo>
                <a:lnTo>
                  <a:pt x="22" y="313"/>
                </a:lnTo>
                <a:lnTo>
                  <a:pt x="23" y="312"/>
                </a:lnTo>
                <a:lnTo>
                  <a:pt x="22" y="312"/>
                </a:lnTo>
                <a:lnTo>
                  <a:pt x="21" y="309"/>
                </a:lnTo>
                <a:lnTo>
                  <a:pt x="22" y="307"/>
                </a:lnTo>
                <a:lnTo>
                  <a:pt x="22" y="305"/>
                </a:lnTo>
                <a:lnTo>
                  <a:pt x="23" y="305"/>
                </a:lnTo>
                <a:lnTo>
                  <a:pt x="24" y="305"/>
                </a:lnTo>
                <a:lnTo>
                  <a:pt x="26" y="305"/>
                </a:lnTo>
                <a:lnTo>
                  <a:pt x="27" y="305"/>
                </a:lnTo>
                <a:lnTo>
                  <a:pt x="27" y="304"/>
                </a:lnTo>
                <a:lnTo>
                  <a:pt x="26" y="303"/>
                </a:lnTo>
                <a:lnTo>
                  <a:pt x="24" y="304"/>
                </a:lnTo>
                <a:lnTo>
                  <a:pt x="24" y="303"/>
                </a:lnTo>
                <a:lnTo>
                  <a:pt x="23" y="303"/>
                </a:lnTo>
                <a:lnTo>
                  <a:pt x="21" y="303"/>
                </a:lnTo>
                <a:lnTo>
                  <a:pt x="19" y="303"/>
                </a:lnTo>
                <a:lnTo>
                  <a:pt x="19" y="301"/>
                </a:lnTo>
                <a:lnTo>
                  <a:pt x="19" y="300"/>
                </a:lnTo>
                <a:lnTo>
                  <a:pt x="18" y="299"/>
                </a:lnTo>
                <a:lnTo>
                  <a:pt x="19" y="298"/>
                </a:lnTo>
                <a:lnTo>
                  <a:pt x="21" y="299"/>
                </a:lnTo>
                <a:lnTo>
                  <a:pt x="21" y="298"/>
                </a:lnTo>
                <a:lnTo>
                  <a:pt x="22" y="298"/>
                </a:lnTo>
                <a:lnTo>
                  <a:pt x="23" y="296"/>
                </a:lnTo>
                <a:lnTo>
                  <a:pt x="23" y="295"/>
                </a:lnTo>
                <a:lnTo>
                  <a:pt x="22" y="295"/>
                </a:lnTo>
                <a:lnTo>
                  <a:pt x="21" y="295"/>
                </a:lnTo>
                <a:lnTo>
                  <a:pt x="19" y="295"/>
                </a:lnTo>
                <a:lnTo>
                  <a:pt x="18" y="295"/>
                </a:lnTo>
                <a:lnTo>
                  <a:pt x="17" y="294"/>
                </a:lnTo>
                <a:lnTo>
                  <a:pt x="17" y="292"/>
                </a:lnTo>
                <a:lnTo>
                  <a:pt x="15" y="291"/>
                </a:lnTo>
                <a:lnTo>
                  <a:pt x="15" y="290"/>
                </a:lnTo>
                <a:lnTo>
                  <a:pt x="14" y="288"/>
                </a:lnTo>
                <a:lnTo>
                  <a:pt x="14" y="287"/>
                </a:lnTo>
                <a:lnTo>
                  <a:pt x="15" y="287"/>
                </a:lnTo>
                <a:lnTo>
                  <a:pt x="15" y="286"/>
                </a:lnTo>
                <a:lnTo>
                  <a:pt x="14" y="286"/>
                </a:lnTo>
                <a:lnTo>
                  <a:pt x="14" y="284"/>
                </a:lnTo>
                <a:lnTo>
                  <a:pt x="13" y="284"/>
                </a:lnTo>
                <a:lnTo>
                  <a:pt x="13" y="283"/>
                </a:lnTo>
                <a:lnTo>
                  <a:pt x="13" y="282"/>
                </a:lnTo>
                <a:lnTo>
                  <a:pt x="11" y="281"/>
                </a:lnTo>
                <a:lnTo>
                  <a:pt x="11" y="279"/>
                </a:lnTo>
                <a:lnTo>
                  <a:pt x="11" y="278"/>
                </a:lnTo>
                <a:lnTo>
                  <a:pt x="13" y="277"/>
                </a:lnTo>
                <a:lnTo>
                  <a:pt x="11" y="277"/>
                </a:lnTo>
                <a:lnTo>
                  <a:pt x="10" y="275"/>
                </a:lnTo>
                <a:lnTo>
                  <a:pt x="10" y="274"/>
                </a:lnTo>
                <a:lnTo>
                  <a:pt x="10" y="271"/>
                </a:lnTo>
                <a:lnTo>
                  <a:pt x="10" y="270"/>
                </a:lnTo>
                <a:lnTo>
                  <a:pt x="10" y="269"/>
                </a:lnTo>
                <a:lnTo>
                  <a:pt x="10" y="266"/>
                </a:lnTo>
                <a:lnTo>
                  <a:pt x="10" y="265"/>
                </a:lnTo>
                <a:lnTo>
                  <a:pt x="11" y="265"/>
                </a:lnTo>
                <a:lnTo>
                  <a:pt x="13" y="265"/>
                </a:lnTo>
                <a:lnTo>
                  <a:pt x="14" y="262"/>
                </a:lnTo>
                <a:lnTo>
                  <a:pt x="14" y="261"/>
                </a:lnTo>
                <a:lnTo>
                  <a:pt x="15" y="260"/>
                </a:lnTo>
                <a:lnTo>
                  <a:pt x="17" y="260"/>
                </a:lnTo>
                <a:lnTo>
                  <a:pt x="18" y="261"/>
                </a:lnTo>
                <a:lnTo>
                  <a:pt x="19" y="261"/>
                </a:lnTo>
                <a:lnTo>
                  <a:pt x="19" y="262"/>
                </a:lnTo>
                <a:lnTo>
                  <a:pt x="21" y="262"/>
                </a:lnTo>
                <a:close/>
                <a:moveTo>
                  <a:pt x="136" y="260"/>
                </a:moveTo>
                <a:lnTo>
                  <a:pt x="134" y="260"/>
                </a:lnTo>
                <a:lnTo>
                  <a:pt x="136" y="260"/>
                </a:lnTo>
                <a:close/>
                <a:moveTo>
                  <a:pt x="138" y="261"/>
                </a:moveTo>
                <a:lnTo>
                  <a:pt x="138" y="260"/>
                </a:lnTo>
                <a:lnTo>
                  <a:pt x="140" y="260"/>
                </a:lnTo>
                <a:lnTo>
                  <a:pt x="138" y="261"/>
                </a:lnTo>
                <a:close/>
                <a:moveTo>
                  <a:pt x="137" y="260"/>
                </a:moveTo>
                <a:lnTo>
                  <a:pt x="136" y="258"/>
                </a:lnTo>
                <a:lnTo>
                  <a:pt x="137" y="258"/>
                </a:lnTo>
                <a:lnTo>
                  <a:pt x="137" y="260"/>
                </a:lnTo>
                <a:close/>
                <a:moveTo>
                  <a:pt x="158" y="257"/>
                </a:moveTo>
                <a:lnTo>
                  <a:pt x="157" y="257"/>
                </a:lnTo>
                <a:lnTo>
                  <a:pt x="158" y="256"/>
                </a:lnTo>
                <a:lnTo>
                  <a:pt x="158" y="257"/>
                </a:lnTo>
                <a:close/>
                <a:moveTo>
                  <a:pt x="154" y="256"/>
                </a:moveTo>
                <a:lnTo>
                  <a:pt x="153" y="256"/>
                </a:lnTo>
                <a:lnTo>
                  <a:pt x="153" y="254"/>
                </a:lnTo>
                <a:lnTo>
                  <a:pt x="154" y="256"/>
                </a:lnTo>
                <a:close/>
                <a:moveTo>
                  <a:pt x="6" y="261"/>
                </a:moveTo>
                <a:lnTo>
                  <a:pt x="5" y="262"/>
                </a:lnTo>
                <a:lnTo>
                  <a:pt x="3" y="261"/>
                </a:lnTo>
                <a:lnTo>
                  <a:pt x="3" y="260"/>
                </a:lnTo>
                <a:lnTo>
                  <a:pt x="2" y="258"/>
                </a:lnTo>
                <a:lnTo>
                  <a:pt x="2" y="257"/>
                </a:lnTo>
                <a:lnTo>
                  <a:pt x="2" y="256"/>
                </a:lnTo>
                <a:lnTo>
                  <a:pt x="3" y="254"/>
                </a:lnTo>
                <a:lnTo>
                  <a:pt x="5" y="254"/>
                </a:lnTo>
                <a:lnTo>
                  <a:pt x="5" y="256"/>
                </a:lnTo>
                <a:lnTo>
                  <a:pt x="6" y="257"/>
                </a:lnTo>
                <a:lnTo>
                  <a:pt x="6" y="258"/>
                </a:lnTo>
                <a:lnTo>
                  <a:pt x="7" y="260"/>
                </a:lnTo>
                <a:lnTo>
                  <a:pt x="6" y="260"/>
                </a:lnTo>
                <a:lnTo>
                  <a:pt x="6" y="261"/>
                </a:lnTo>
                <a:close/>
                <a:moveTo>
                  <a:pt x="153" y="252"/>
                </a:moveTo>
                <a:lnTo>
                  <a:pt x="154" y="252"/>
                </a:lnTo>
                <a:lnTo>
                  <a:pt x="154" y="253"/>
                </a:lnTo>
                <a:lnTo>
                  <a:pt x="153" y="253"/>
                </a:lnTo>
                <a:lnTo>
                  <a:pt x="151" y="253"/>
                </a:lnTo>
                <a:lnTo>
                  <a:pt x="151" y="252"/>
                </a:lnTo>
                <a:lnTo>
                  <a:pt x="150" y="252"/>
                </a:lnTo>
                <a:lnTo>
                  <a:pt x="151" y="252"/>
                </a:lnTo>
                <a:lnTo>
                  <a:pt x="153" y="252"/>
                </a:lnTo>
                <a:close/>
                <a:moveTo>
                  <a:pt x="288" y="250"/>
                </a:moveTo>
                <a:lnTo>
                  <a:pt x="288" y="252"/>
                </a:lnTo>
                <a:lnTo>
                  <a:pt x="288" y="253"/>
                </a:lnTo>
                <a:lnTo>
                  <a:pt x="286" y="253"/>
                </a:lnTo>
                <a:lnTo>
                  <a:pt x="286" y="252"/>
                </a:lnTo>
                <a:lnTo>
                  <a:pt x="286" y="250"/>
                </a:lnTo>
                <a:lnTo>
                  <a:pt x="286" y="252"/>
                </a:lnTo>
                <a:lnTo>
                  <a:pt x="286" y="250"/>
                </a:lnTo>
                <a:lnTo>
                  <a:pt x="288" y="250"/>
                </a:lnTo>
                <a:close/>
                <a:moveTo>
                  <a:pt x="155" y="249"/>
                </a:moveTo>
                <a:lnTo>
                  <a:pt x="155" y="250"/>
                </a:lnTo>
                <a:lnTo>
                  <a:pt x="154" y="249"/>
                </a:lnTo>
                <a:lnTo>
                  <a:pt x="155" y="249"/>
                </a:lnTo>
                <a:close/>
                <a:moveTo>
                  <a:pt x="117" y="250"/>
                </a:moveTo>
                <a:lnTo>
                  <a:pt x="116" y="249"/>
                </a:lnTo>
                <a:lnTo>
                  <a:pt x="117" y="249"/>
                </a:lnTo>
                <a:lnTo>
                  <a:pt x="117" y="250"/>
                </a:lnTo>
                <a:close/>
                <a:moveTo>
                  <a:pt x="149" y="249"/>
                </a:moveTo>
                <a:lnTo>
                  <a:pt x="147" y="249"/>
                </a:lnTo>
                <a:lnTo>
                  <a:pt x="149" y="249"/>
                </a:lnTo>
                <a:lnTo>
                  <a:pt x="149" y="250"/>
                </a:lnTo>
                <a:lnTo>
                  <a:pt x="147" y="250"/>
                </a:lnTo>
                <a:lnTo>
                  <a:pt x="149" y="250"/>
                </a:lnTo>
                <a:lnTo>
                  <a:pt x="150" y="252"/>
                </a:lnTo>
                <a:lnTo>
                  <a:pt x="149" y="252"/>
                </a:lnTo>
                <a:lnTo>
                  <a:pt x="149" y="253"/>
                </a:lnTo>
                <a:lnTo>
                  <a:pt x="147" y="253"/>
                </a:lnTo>
                <a:lnTo>
                  <a:pt x="149" y="253"/>
                </a:lnTo>
                <a:lnTo>
                  <a:pt x="150" y="253"/>
                </a:lnTo>
                <a:lnTo>
                  <a:pt x="151" y="253"/>
                </a:lnTo>
                <a:lnTo>
                  <a:pt x="151" y="254"/>
                </a:lnTo>
                <a:lnTo>
                  <a:pt x="150" y="254"/>
                </a:lnTo>
                <a:lnTo>
                  <a:pt x="149" y="254"/>
                </a:lnTo>
                <a:lnTo>
                  <a:pt x="147" y="254"/>
                </a:lnTo>
                <a:lnTo>
                  <a:pt x="147" y="256"/>
                </a:lnTo>
                <a:lnTo>
                  <a:pt x="146" y="256"/>
                </a:lnTo>
                <a:lnTo>
                  <a:pt x="146" y="254"/>
                </a:lnTo>
                <a:lnTo>
                  <a:pt x="145" y="254"/>
                </a:lnTo>
                <a:lnTo>
                  <a:pt x="145" y="253"/>
                </a:lnTo>
                <a:lnTo>
                  <a:pt x="144" y="253"/>
                </a:lnTo>
                <a:lnTo>
                  <a:pt x="145" y="253"/>
                </a:lnTo>
                <a:lnTo>
                  <a:pt x="145" y="252"/>
                </a:lnTo>
                <a:lnTo>
                  <a:pt x="146" y="252"/>
                </a:lnTo>
                <a:lnTo>
                  <a:pt x="146" y="250"/>
                </a:lnTo>
                <a:lnTo>
                  <a:pt x="146" y="249"/>
                </a:lnTo>
                <a:lnTo>
                  <a:pt x="147" y="249"/>
                </a:lnTo>
                <a:lnTo>
                  <a:pt x="149" y="248"/>
                </a:lnTo>
                <a:lnTo>
                  <a:pt x="149" y="249"/>
                </a:lnTo>
                <a:close/>
                <a:moveTo>
                  <a:pt x="24" y="248"/>
                </a:moveTo>
                <a:lnTo>
                  <a:pt x="24" y="246"/>
                </a:lnTo>
                <a:lnTo>
                  <a:pt x="24" y="248"/>
                </a:lnTo>
                <a:close/>
                <a:moveTo>
                  <a:pt x="28" y="246"/>
                </a:moveTo>
                <a:lnTo>
                  <a:pt x="27" y="246"/>
                </a:lnTo>
                <a:lnTo>
                  <a:pt x="28" y="246"/>
                </a:lnTo>
                <a:close/>
                <a:moveTo>
                  <a:pt x="145" y="246"/>
                </a:moveTo>
                <a:lnTo>
                  <a:pt x="144" y="248"/>
                </a:lnTo>
                <a:lnTo>
                  <a:pt x="144" y="246"/>
                </a:lnTo>
                <a:lnTo>
                  <a:pt x="145" y="246"/>
                </a:lnTo>
                <a:close/>
                <a:moveTo>
                  <a:pt x="276" y="246"/>
                </a:moveTo>
                <a:lnTo>
                  <a:pt x="276" y="245"/>
                </a:lnTo>
                <a:lnTo>
                  <a:pt x="276" y="246"/>
                </a:lnTo>
                <a:close/>
                <a:moveTo>
                  <a:pt x="23" y="245"/>
                </a:moveTo>
                <a:lnTo>
                  <a:pt x="22" y="244"/>
                </a:lnTo>
                <a:lnTo>
                  <a:pt x="23" y="244"/>
                </a:lnTo>
                <a:lnTo>
                  <a:pt x="23" y="245"/>
                </a:lnTo>
                <a:close/>
                <a:moveTo>
                  <a:pt x="146" y="240"/>
                </a:moveTo>
                <a:lnTo>
                  <a:pt x="146" y="241"/>
                </a:lnTo>
                <a:lnTo>
                  <a:pt x="146" y="243"/>
                </a:lnTo>
                <a:lnTo>
                  <a:pt x="146" y="241"/>
                </a:lnTo>
                <a:lnTo>
                  <a:pt x="146" y="243"/>
                </a:lnTo>
                <a:lnTo>
                  <a:pt x="145" y="241"/>
                </a:lnTo>
                <a:lnTo>
                  <a:pt x="146" y="241"/>
                </a:lnTo>
                <a:lnTo>
                  <a:pt x="146" y="240"/>
                </a:lnTo>
                <a:close/>
                <a:moveTo>
                  <a:pt x="284" y="240"/>
                </a:moveTo>
                <a:lnTo>
                  <a:pt x="285" y="241"/>
                </a:lnTo>
                <a:lnTo>
                  <a:pt x="284" y="241"/>
                </a:lnTo>
                <a:lnTo>
                  <a:pt x="284" y="243"/>
                </a:lnTo>
                <a:lnTo>
                  <a:pt x="285" y="243"/>
                </a:lnTo>
                <a:lnTo>
                  <a:pt x="285" y="244"/>
                </a:lnTo>
                <a:lnTo>
                  <a:pt x="284" y="244"/>
                </a:lnTo>
                <a:lnTo>
                  <a:pt x="284" y="243"/>
                </a:lnTo>
                <a:lnTo>
                  <a:pt x="282" y="243"/>
                </a:lnTo>
                <a:lnTo>
                  <a:pt x="281" y="241"/>
                </a:lnTo>
                <a:lnTo>
                  <a:pt x="282" y="241"/>
                </a:lnTo>
                <a:lnTo>
                  <a:pt x="282" y="240"/>
                </a:lnTo>
                <a:lnTo>
                  <a:pt x="284" y="241"/>
                </a:lnTo>
                <a:lnTo>
                  <a:pt x="284" y="240"/>
                </a:lnTo>
                <a:close/>
                <a:moveTo>
                  <a:pt x="278" y="239"/>
                </a:moveTo>
                <a:lnTo>
                  <a:pt x="277" y="239"/>
                </a:lnTo>
                <a:lnTo>
                  <a:pt x="278" y="239"/>
                </a:lnTo>
                <a:close/>
                <a:moveTo>
                  <a:pt x="276" y="239"/>
                </a:moveTo>
                <a:lnTo>
                  <a:pt x="276" y="237"/>
                </a:lnTo>
                <a:lnTo>
                  <a:pt x="276" y="239"/>
                </a:lnTo>
                <a:close/>
                <a:moveTo>
                  <a:pt x="147" y="237"/>
                </a:moveTo>
                <a:lnTo>
                  <a:pt x="147" y="239"/>
                </a:lnTo>
                <a:lnTo>
                  <a:pt x="147" y="237"/>
                </a:lnTo>
                <a:close/>
                <a:moveTo>
                  <a:pt x="167" y="237"/>
                </a:moveTo>
                <a:lnTo>
                  <a:pt x="166" y="237"/>
                </a:lnTo>
                <a:lnTo>
                  <a:pt x="166" y="236"/>
                </a:lnTo>
                <a:lnTo>
                  <a:pt x="167" y="236"/>
                </a:lnTo>
                <a:lnTo>
                  <a:pt x="167" y="237"/>
                </a:lnTo>
                <a:close/>
                <a:moveTo>
                  <a:pt x="282" y="237"/>
                </a:moveTo>
                <a:lnTo>
                  <a:pt x="282" y="236"/>
                </a:lnTo>
                <a:lnTo>
                  <a:pt x="282" y="237"/>
                </a:lnTo>
                <a:close/>
                <a:moveTo>
                  <a:pt x="278" y="237"/>
                </a:moveTo>
                <a:lnTo>
                  <a:pt x="277" y="237"/>
                </a:lnTo>
                <a:lnTo>
                  <a:pt x="277" y="236"/>
                </a:lnTo>
                <a:lnTo>
                  <a:pt x="278" y="236"/>
                </a:lnTo>
                <a:lnTo>
                  <a:pt x="278" y="237"/>
                </a:lnTo>
                <a:close/>
                <a:moveTo>
                  <a:pt x="280" y="236"/>
                </a:moveTo>
                <a:lnTo>
                  <a:pt x="278" y="236"/>
                </a:lnTo>
                <a:lnTo>
                  <a:pt x="278" y="235"/>
                </a:lnTo>
                <a:lnTo>
                  <a:pt x="280" y="235"/>
                </a:lnTo>
                <a:lnTo>
                  <a:pt x="280" y="236"/>
                </a:lnTo>
                <a:close/>
                <a:moveTo>
                  <a:pt x="19" y="233"/>
                </a:moveTo>
                <a:lnTo>
                  <a:pt x="19" y="235"/>
                </a:lnTo>
                <a:lnTo>
                  <a:pt x="21" y="235"/>
                </a:lnTo>
                <a:lnTo>
                  <a:pt x="19" y="235"/>
                </a:lnTo>
                <a:lnTo>
                  <a:pt x="18" y="235"/>
                </a:lnTo>
                <a:lnTo>
                  <a:pt x="18" y="233"/>
                </a:lnTo>
                <a:lnTo>
                  <a:pt x="19" y="233"/>
                </a:lnTo>
                <a:close/>
                <a:moveTo>
                  <a:pt x="22" y="232"/>
                </a:moveTo>
                <a:lnTo>
                  <a:pt x="21" y="232"/>
                </a:lnTo>
                <a:lnTo>
                  <a:pt x="22" y="232"/>
                </a:lnTo>
                <a:close/>
                <a:moveTo>
                  <a:pt x="27" y="231"/>
                </a:moveTo>
                <a:lnTo>
                  <a:pt x="26" y="229"/>
                </a:lnTo>
                <a:lnTo>
                  <a:pt x="27" y="229"/>
                </a:lnTo>
                <a:lnTo>
                  <a:pt x="27" y="231"/>
                </a:lnTo>
                <a:close/>
                <a:moveTo>
                  <a:pt x="284" y="229"/>
                </a:moveTo>
                <a:lnTo>
                  <a:pt x="282" y="229"/>
                </a:lnTo>
                <a:lnTo>
                  <a:pt x="284" y="229"/>
                </a:lnTo>
                <a:close/>
                <a:moveTo>
                  <a:pt x="151" y="229"/>
                </a:moveTo>
                <a:lnTo>
                  <a:pt x="151" y="231"/>
                </a:lnTo>
                <a:lnTo>
                  <a:pt x="150" y="231"/>
                </a:lnTo>
                <a:lnTo>
                  <a:pt x="150" y="232"/>
                </a:lnTo>
                <a:lnTo>
                  <a:pt x="149" y="232"/>
                </a:lnTo>
                <a:lnTo>
                  <a:pt x="149" y="231"/>
                </a:lnTo>
                <a:lnTo>
                  <a:pt x="150" y="231"/>
                </a:lnTo>
                <a:lnTo>
                  <a:pt x="150" y="229"/>
                </a:lnTo>
                <a:lnTo>
                  <a:pt x="151" y="229"/>
                </a:lnTo>
                <a:lnTo>
                  <a:pt x="151" y="228"/>
                </a:lnTo>
                <a:lnTo>
                  <a:pt x="151" y="229"/>
                </a:lnTo>
                <a:close/>
                <a:moveTo>
                  <a:pt x="23" y="229"/>
                </a:moveTo>
                <a:lnTo>
                  <a:pt x="22" y="228"/>
                </a:lnTo>
                <a:lnTo>
                  <a:pt x="23" y="228"/>
                </a:lnTo>
                <a:lnTo>
                  <a:pt x="23" y="229"/>
                </a:lnTo>
                <a:close/>
                <a:moveTo>
                  <a:pt x="284" y="228"/>
                </a:moveTo>
                <a:lnTo>
                  <a:pt x="282" y="228"/>
                </a:lnTo>
                <a:lnTo>
                  <a:pt x="284" y="228"/>
                </a:lnTo>
                <a:close/>
                <a:moveTo>
                  <a:pt x="133" y="227"/>
                </a:moveTo>
                <a:lnTo>
                  <a:pt x="134" y="228"/>
                </a:lnTo>
                <a:lnTo>
                  <a:pt x="133" y="228"/>
                </a:lnTo>
                <a:lnTo>
                  <a:pt x="134" y="229"/>
                </a:lnTo>
                <a:lnTo>
                  <a:pt x="134" y="231"/>
                </a:lnTo>
                <a:lnTo>
                  <a:pt x="136" y="231"/>
                </a:lnTo>
                <a:lnTo>
                  <a:pt x="137" y="231"/>
                </a:lnTo>
                <a:lnTo>
                  <a:pt x="138" y="232"/>
                </a:lnTo>
                <a:lnTo>
                  <a:pt x="140" y="231"/>
                </a:lnTo>
                <a:lnTo>
                  <a:pt x="140" y="229"/>
                </a:lnTo>
                <a:lnTo>
                  <a:pt x="140" y="231"/>
                </a:lnTo>
                <a:lnTo>
                  <a:pt x="141" y="231"/>
                </a:lnTo>
                <a:lnTo>
                  <a:pt x="142" y="231"/>
                </a:lnTo>
                <a:lnTo>
                  <a:pt x="142" y="232"/>
                </a:lnTo>
                <a:lnTo>
                  <a:pt x="141" y="232"/>
                </a:lnTo>
                <a:lnTo>
                  <a:pt x="141" y="233"/>
                </a:lnTo>
                <a:lnTo>
                  <a:pt x="142" y="233"/>
                </a:lnTo>
                <a:lnTo>
                  <a:pt x="142" y="235"/>
                </a:lnTo>
                <a:lnTo>
                  <a:pt x="144" y="235"/>
                </a:lnTo>
                <a:lnTo>
                  <a:pt x="144" y="233"/>
                </a:lnTo>
                <a:lnTo>
                  <a:pt x="145" y="233"/>
                </a:lnTo>
                <a:lnTo>
                  <a:pt x="146" y="232"/>
                </a:lnTo>
                <a:lnTo>
                  <a:pt x="147" y="232"/>
                </a:lnTo>
                <a:lnTo>
                  <a:pt x="147" y="233"/>
                </a:lnTo>
                <a:lnTo>
                  <a:pt x="147" y="235"/>
                </a:lnTo>
                <a:lnTo>
                  <a:pt x="149" y="235"/>
                </a:lnTo>
                <a:lnTo>
                  <a:pt x="149" y="236"/>
                </a:lnTo>
                <a:lnTo>
                  <a:pt x="147" y="236"/>
                </a:lnTo>
                <a:lnTo>
                  <a:pt x="147" y="237"/>
                </a:lnTo>
                <a:lnTo>
                  <a:pt x="146" y="237"/>
                </a:lnTo>
                <a:lnTo>
                  <a:pt x="146" y="239"/>
                </a:lnTo>
                <a:lnTo>
                  <a:pt x="145" y="239"/>
                </a:lnTo>
                <a:lnTo>
                  <a:pt x="144" y="239"/>
                </a:lnTo>
                <a:lnTo>
                  <a:pt x="144" y="240"/>
                </a:lnTo>
                <a:lnTo>
                  <a:pt x="144" y="241"/>
                </a:lnTo>
                <a:lnTo>
                  <a:pt x="145" y="241"/>
                </a:lnTo>
                <a:lnTo>
                  <a:pt x="145" y="243"/>
                </a:lnTo>
                <a:lnTo>
                  <a:pt x="145" y="244"/>
                </a:lnTo>
                <a:lnTo>
                  <a:pt x="146" y="245"/>
                </a:lnTo>
                <a:lnTo>
                  <a:pt x="145" y="245"/>
                </a:lnTo>
                <a:lnTo>
                  <a:pt x="144" y="245"/>
                </a:lnTo>
                <a:lnTo>
                  <a:pt x="144" y="246"/>
                </a:lnTo>
                <a:lnTo>
                  <a:pt x="142" y="246"/>
                </a:lnTo>
                <a:lnTo>
                  <a:pt x="141" y="246"/>
                </a:lnTo>
                <a:lnTo>
                  <a:pt x="140" y="246"/>
                </a:lnTo>
                <a:lnTo>
                  <a:pt x="141" y="246"/>
                </a:lnTo>
                <a:lnTo>
                  <a:pt x="140" y="246"/>
                </a:lnTo>
                <a:lnTo>
                  <a:pt x="140" y="245"/>
                </a:lnTo>
                <a:lnTo>
                  <a:pt x="138" y="245"/>
                </a:lnTo>
                <a:lnTo>
                  <a:pt x="137" y="244"/>
                </a:lnTo>
                <a:lnTo>
                  <a:pt x="138" y="244"/>
                </a:lnTo>
                <a:lnTo>
                  <a:pt x="137" y="244"/>
                </a:lnTo>
                <a:lnTo>
                  <a:pt x="136" y="245"/>
                </a:lnTo>
                <a:lnTo>
                  <a:pt x="136" y="244"/>
                </a:lnTo>
                <a:lnTo>
                  <a:pt x="134" y="244"/>
                </a:lnTo>
                <a:lnTo>
                  <a:pt x="136" y="243"/>
                </a:lnTo>
                <a:lnTo>
                  <a:pt x="136" y="241"/>
                </a:lnTo>
                <a:lnTo>
                  <a:pt x="134" y="240"/>
                </a:lnTo>
                <a:lnTo>
                  <a:pt x="134" y="239"/>
                </a:lnTo>
                <a:lnTo>
                  <a:pt x="134" y="236"/>
                </a:lnTo>
                <a:lnTo>
                  <a:pt x="136" y="236"/>
                </a:lnTo>
                <a:lnTo>
                  <a:pt x="134" y="235"/>
                </a:lnTo>
                <a:lnTo>
                  <a:pt x="133" y="235"/>
                </a:lnTo>
                <a:lnTo>
                  <a:pt x="133" y="233"/>
                </a:lnTo>
                <a:lnTo>
                  <a:pt x="133" y="232"/>
                </a:lnTo>
                <a:lnTo>
                  <a:pt x="132" y="232"/>
                </a:lnTo>
                <a:lnTo>
                  <a:pt x="132" y="231"/>
                </a:lnTo>
                <a:lnTo>
                  <a:pt x="133" y="231"/>
                </a:lnTo>
                <a:lnTo>
                  <a:pt x="133" y="229"/>
                </a:lnTo>
                <a:lnTo>
                  <a:pt x="132" y="229"/>
                </a:lnTo>
                <a:lnTo>
                  <a:pt x="133" y="229"/>
                </a:lnTo>
                <a:lnTo>
                  <a:pt x="133" y="228"/>
                </a:lnTo>
                <a:lnTo>
                  <a:pt x="132" y="228"/>
                </a:lnTo>
                <a:lnTo>
                  <a:pt x="132" y="227"/>
                </a:lnTo>
                <a:lnTo>
                  <a:pt x="132" y="226"/>
                </a:lnTo>
                <a:lnTo>
                  <a:pt x="133" y="227"/>
                </a:lnTo>
                <a:close/>
                <a:moveTo>
                  <a:pt x="43" y="227"/>
                </a:moveTo>
                <a:lnTo>
                  <a:pt x="44" y="227"/>
                </a:lnTo>
                <a:lnTo>
                  <a:pt x="45" y="227"/>
                </a:lnTo>
                <a:lnTo>
                  <a:pt x="47" y="227"/>
                </a:lnTo>
                <a:lnTo>
                  <a:pt x="48" y="227"/>
                </a:lnTo>
                <a:lnTo>
                  <a:pt x="49" y="227"/>
                </a:lnTo>
                <a:lnTo>
                  <a:pt x="51" y="227"/>
                </a:lnTo>
                <a:lnTo>
                  <a:pt x="53" y="228"/>
                </a:lnTo>
                <a:lnTo>
                  <a:pt x="55" y="229"/>
                </a:lnTo>
                <a:lnTo>
                  <a:pt x="56" y="229"/>
                </a:lnTo>
                <a:lnTo>
                  <a:pt x="57" y="229"/>
                </a:lnTo>
                <a:lnTo>
                  <a:pt x="58" y="229"/>
                </a:lnTo>
                <a:lnTo>
                  <a:pt x="58" y="231"/>
                </a:lnTo>
                <a:lnTo>
                  <a:pt x="61" y="232"/>
                </a:lnTo>
                <a:lnTo>
                  <a:pt x="62" y="232"/>
                </a:lnTo>
                <a:lnTo>
                  <a:pt x="64" y="232"/>
                </a:lnTo>
                <a:lnTo>
                  <a:pt x="64" y="233"/>
                </a:lnTo>
                <a:lnTo>
                  <a:pt x="65" y="233"/>
                </a:lnTo>
                <a:lnTo>
                  <a:pt x="66" y="235"/>
                </a:lnTo>
                <a:lnTo>
                  <a:pt x="66" y="236"/>
                </a:lnTo>
                <a:lnTo>
                  <a:pt x="68" y="237"/>
                </a:lnTo>
                <a:lnTo>
                  <a:pt x="68" y="239"/>
                </a:lnTo>
                <a:lnTo>
                  <a:pt x="69" y="240"/>
                </a:lnTo>
                <a:lnTo>
                  <a:pt x="70" y="241"/>
                </a:lnTo>
                <a:lnTo>
                  <a:pt x="72" y="243"/>
                </a:lnTo>
                <a:lnTo>
                  <a:pt x="72" y="244"/>
                </a:lnTo>
                <a:lnTo>
                  <a:pt x="72" y="245"/>
                </a:lnTo>
                <a:lnTo>
                  <a:pt x="73" y="245"/>
                </a:lnTo>
                <a:lnTo>
                  <a:pt x="73" y="246"/>
                </a:lnTo>
                <a:lnTo>
                  <a:pt x="73" y="248"/>
                </a:lnTo>
                <a:lnTo>
                  <a:pt x="73" y="249"/>
                </a:lnTo>
                <a:lnTo>
                  <a:pt x="73" y="250"/>
                </a:lnTo>
                <a:lnTo>
                  <a:pt x="73" y="252"/>
                </a:lnTo>
                <a:lnTo>
                  <a:pt x="74" y="252"/>
                </a:lnTo>
                <a:lnTo>
                  <a:pt x="74" y="253"/>
                </a:lnTo>
                <a:lnTo>
                  <a:pt x="75" y="253"/>
                </a:lnTo>
                <a:lnTo>
                  <a:pt x="75" y="254"/>
                </a:lnTo>
                <a:lnTo>
                  <a:pt x="75" y="256"/>
                </a:lnTo>
                <a:lnTo>
                  <a:pt x="77" y="257"/>
                </a:lnTo>
                <a:lnTo>
                  <a:pt x="77" y="258"/>
                </a:lnTo>
                <a:lnTo>
                  <a:pt x="78" y="260"/>
                </a:lnTo>
                <a:lnTo>
                  <a:pt x="79" y="261"/>
                </a:lnTo>
                <a:lnTo>
                  <a:pt x="82" y="262"/>
                </a:lnTo>
                <a:lnTo>
                  <a:pt x="83" y="262"/>
                </a:lnTo>
                <a:lnTo>
                  <a:pt x="85" y="263"/>
                </a:lnTo>
                <a:lnTo>
                  <a:pt x="85" y="265"/>
                </a:lnTo>
                <a:lnTo>
                  <a:pt x="85" y="266"/>
                </a:lnTo>
                <a:lnTo>
                  <a:pt x="86" y="266"/>
                </a:lnTo>
                <a:lnTo>
                  <a:pt x="86" y="267"/>
                </a:lnTo>
                <a:lnTo>
                  <a:pt x="85" y="267"/>
                </a:lnTo>
                <a:lnTo>
                  <a:pt x="85" y="270"/>
                </a:lnTo>
                <a:lnTo>
                  <a:pt x="85" y="271"/>
                </a:lnTo>
                <a:lnTo>
                  <a:pt x="85" y="273"/>
                </a:lnTo>
                <a:lnTo>
                  <a:pt x="83" y="274"/>
                </a:lnTo>
                <a:lnTo>
                  <a:pt x="82" y="275"/>
                </a:lnTo>
                <a:lnTo>
                  <a:pt x="82" y="277"/>
                </a:lnTo>
                <a:lnTo>
                  <a:pt x="81" y="277"/>
                </a:lnTo>
                <a:lnTo>
                  <a:pt x="81" y="278"/>
                </a:lnTo>
                <a:lnTo>
                  <a:pt x="79" y="279"/>
                </a:lnTo>
                <a:lnTo>
                  <a:pt x="78" y="279"/>
                </a:lnTo>
                <a:lnTo>
                  <a:pt x="77" y="281"/>
                </a:lnTo>
                <a:lnTo>
                  <a:pt x="74" y="281"/>
                </a:lnTo>
                <a:lnTo>
                  <a:pt x="73" y="281"/>
                </a:lnTo>
                <a:lnTo>
                  <a:pt x="72" y="281"/>
                </a:lnTo>
                <a:lnTo>
                  <a:pt x="70" y="281"/>
                </a:lnTo>
                <a:lnTo>
                  <a:pt x="70" y="279"/>
                </a:lnTo>
                <a:lnTo>
                  <a:pt x="70" y="281"/>
                </a:lnTo>
                <a:lnTo>
                  <a:pt x="69" y="281"/>
                </a:lnTo>
                <a:lnTo>
                  <a:pt x="69" y="279"/>
                </a:lnTo>
                <a:lnTo>
                  <a:pt x="69" y="281"/>
                </a:lnTo>
                <a:lnTo>
                  <a:pt x="68" y="281"/>
                </a:lnTo>
                <a:lnTo>
                  <a:pt x="66" y="281"/>
                </a:lnTo>
                <a:lnTo>
                  <a:pt x="65" y="281"/>
                </a:lnTo>
                <a:lnTo>
                  <a:pt x="65" y="279"/>
                </a:lnTo>
                <a:lnTo>
                  <a:pt x="64" y="279"/>
                </a:lnTo>
                <a:lnTo>
                  <a:pt x="64" y="281"/>
                </a:lnTo>
                <a:lnTo>
                  <a:pt x="62" y="281"/>
                </a:lnTo>
                <a:lnTo>
                  <a:pt x="61" y="281"/>
                </a:lnTo>
                <a:lnTo>
                  <a:pt x="61" y="282"/>
                </a:lnTo>
                <a:lnTo>
                  <a:pt x="60" y="279"/>
                </a:lnTo>
                <a:lnTo>
                  <a:pt x="58" y="279"/>
                </a:lnTo>
                <a:lnTo>
                  <a:pt x="58" y="281"/>
                </a:lnTo>
                <a:lnTo>
                  <a:pt x="57" y="281"/>
                </a:lnTo>
                <a:lnTo>
                  <a:pt x="57" y="282"/>
                </a:lnTo>
                <a:lnTo>
                  <a:pt x="56" y="282"/>
                </a:lnTo>
                <a:lnTo>
                  <a:pt x="56" y="283"/>
                </a:lnTo>
                <a:lnTo>
                  <a:pt x="53" y="283"/>
                </a:lnTo>
                <a:lnTo>
                  <a:pt x="53" y="282"/>
                </a:lnTo>
                <a:lnTo>
                  <a:pt x="52" y="282"/>
                </a:lnTo>
                <a:lnTo>
                  <a:pt x="51" y="282"/>
                </a:lnTo>
                <a:lnTo>
                  <a:pt x="49" y="282"/>
                </a:lnTo>
                <a:lnTo>
                  <a:pt x="49" y="281"/>
                </a:lnTo>
                <a:lnTo>
                  <a:pt x="48" y="281"/>
                </a:lnTo>
                <a:lnTo>
                  <a:pt x="48" y="279"/>
                </a:lnTo>
                <a:lnTo>
                  <a:pt x="45" y="278"/>
                </a:lnTo>
                <a:lnTo>
                  <a:pt x="44" y="277"/>
                </a:lnTo>
                <a:lnTo>
                  <a:pt x="45" y="275"/>
                </a:lnTo>
                <a:lnTo>
                  <a:pt x="44" y="275"/>
                </a:lnTo>
                <a:lnTo>
                  <a:pt x="44" y="274"/>
                </a:lnTo>
                <a:lnTo>
                  <a:pt x="43" y="273"/>
                </a:lnTo>
                <a:lnTo>
                  <a:pt x="41" y="273"/>
                </a:lnTo>
                <a:lnTo>
                  <a:pt x="41" y="271"/>
                </a:lnTo>
                <a:lnTo>
                  <a:pt x="41" y="270"/>
                </a:lnTo>
                <a:lnTo>
                  <a:pt x="40" y="270"/>
                </a:lnTo>
                <a:lnTo>
                  <a:pt x="40" y="269"/>
                </a:lnTo>
                <a:lnTo>
                  <a:pt x="40" y="267"/>
                </a:lnTo>
                <a:lnTo>
                  <a:pt x="40" y="266"/>
                </a:lnTo>
                <a:lnTo>
                  <a:pt x="39" y="266"/>
                </a:lnTo>
                <a:lnTo>
                  <a:pt x="38" y="266"/>
                </a:lnTo>
                <a:lnTo>
                  <a:pt x="36" y="265"/>
                </a:lnTo>
                <a:lnTo>
                  <a:pt x="36" y="263"/>
                </a:lnTo>
                <a:lnTo>
                  <a:pt x="35" y="263"/>
                </a:lnTo>
                <a:lnTo>
                  <a:pt x="35" y="262"/>
                </a:lnTo>
                <a:lnTo>
                  <a:pt x="35" y="261"/>
                </a:lnTo>
                <a:lnTo>
                  <a:pt x="34" y="261"/>
                </a:lnTo>
                <a:lnTo>
                  <a:pt x="34" y="260"/>
                </a:lnTo>
                <a:lnTo>
                  <a:pt x="34" y="258"/>
                </a:lnTo>
                <a:lnTo>
                  <a:pt x="34" y="257"/>
                </a:lnTo>
                <a:lnTo>
                  <a:pt x="34" y="256"/>
                </a:lnTo>
                <a:lnTo>
                  <a:pt x="34" y="254"/>
                </a:lnTo>
                <a:lnTo>
                  <a:pt x="34" y="253"/>
                </a:lnTo>
                <a:lnTo>
                  <a:pt x="34" y="252"/>
                </a:lnTo>
                <a:lnTo>
                  <a:pt x="32" y="250"/>
                </a:lnTo>
                <a:lnTo>
                  <a:pt x="31" y="250"/>
                </a:lnTo>
                <a:lnTo>
                  <a:pt x="31" y="249"/>
                </a:lnTo>
                <a:lnTo>
                  <a:pt x="31" y="248"/>
                </a:lnTo>
                <a:lnTo>
                  <a:pt x="30" y="248"/>
                </a:lnTo>
                <a:lnTo>
                  <a:pt x="31" y="246"/>
                </a:lnTo>
                <a:lnTo>
                  <a:pt x="31" y="245"/>
                </a:lnTo>
                <a:lnTo>
                  <a:pt x="30" y="245"/>
                </a:lnTo>
                <a:lnTo>
                  <a:pt x="30" y="244"/>
                </a:lnTo>
                <a:lnTo>
                  <a:pt x="28" y="244"/>
                </a:lnTo>
                <a:lnTo>
                  <a:pt x="28" y="243"/>
                </a:lnTo>
                <a:lnTo>
                  <a:pt x="27" y="243"/>
                </a:lnTo>
                <a:lnTo>
                  <a:pt x="26" y="241"/>
                </a:lnTo>
                <a:lnTo>
                  <a:pt x="26" y="240"/>
                </a:lnTo>
                <a:lnTo>
                  <a:pt x="26" y="239"/>
                </a:lnTo>
                <a:lnTo>
                  <a:pt x="27" y="239"/>
                </a:lnTo>
                <a:lnTo>
                  <a:pt x="26" y="239"/>
                </a:lnTo>
                <a:lnTo>
                  <a:pt x="26" y="237"/>
                </a:lnTo>
                <a:lnTo>
                  <a:pt x="26" y="236"/>
                </a:lnTo>
                <a:lnTo>
                  <a:pt x="24" y="236"/>
                </a:lnTo>
                <a:lnTo>
                  <a:pt x="23" y="236"/>
                </a:lnTo>
                <a:lnTo>
                  <a:pt x="22" y="236"/>
                </a:lnTo>
                <a:lnTo>
                  <a:pt x="21" y="235"/>
                </a:lnTo>
                <a:lnTo>
                  <a:pt x="21" y="233"/>
                </a:lnTo>
                <a:lnTo>
                  <a:pt x="22" y="233"/>
                </a:lnTo>
                <a:lnTo>
                  <a:pt x="22" y="232"/>
                </a:lnTo>
                <a:lnTo>
                  <a:pt x="23" y="232"/>
                </a:lnTo>
                <a:lnTo>
                  <a:pt x="23" y="233"/>
                </a:lnTo>
                <a:lnTo>
                  <a:pt x="24" y="232"/>
                </a:lnTo>
                <a:lnTo>
                  <a:pt x="26" y="232"/>
                </a:lnTo>
                <a:lnTo>
                  <a:pt x="27" y="232"/>
                </a:lnTo>
                <a:lnTo>
                  <a:pt x="27" y="231"/>
                </a:lnTo>
                <a:lnTo>
                  <a:pt x="28" y="229"/>
                </a:lnTo>
                <a:lnTo>
                  <a:pt x="30" y="229"/>
                </a:lnTo>
                <a:lnTo>
                  <a:pt x="31" y="229"/>
                </a:lnTo>
                <a:lnTo>
                  <a:pt x="31" y="228"/>
                </a:lnTo>
                <a:lnTo>
                  <a:pt x="34" y="228"/>
                </a:lnTo>
                <a:lnTo>
                  <a:pt x="36" y="228"/>
                </a:lnTo>
                <a:lnTo>
                  <a:pt x="38" y="227"/>
                </a:lnTo>
                <a:lnTo>
                  <a:pt x="39" y="227"/>
                </a:lnTo>
                <a:lnTo>
                  <a:pt x="40" y="226"/>
                </a:lnTo>
                <a:lnTo>
                  <a:pt x="41" y="226"/>
                </a:lnTo>
                <a:lnTo>
                  <a:pt x="43" y="226"/>
                </a:lnTo>
                <a:lnTo>
                  <a:pt x="43" y="227"/>
                </a:lnTo>
                <a:close/>
                <a:moveTo>
                  <a:pt x="22" y="227"/>
                </a:moveTo>
                <a:lnTo>
                  <a:pt x="21" y="227"/>
                </a:lnTo>
                <a:lnTo>
                  <a:pt x="21" y="226"/>
                </a:lnTo>
                <a:lnTo>
                  <a:pt x="22" y="227"/>
                </a:lnTo>
                <a:close/>
                <a:moveTo>
                  <a:pt x="144" y="224"/>
                </a:moveTo>
                <a:lnTo>
                  <a:pt x="144" y="226"/>
                </a:lnTo>
                <a:lnTo>
                  <a:pt x="145" y="226"/>
                </a:lnTo>
                <a:lnTo>
                  <a:pt x="145" y="227"/>
                </a:lnTo>
                <a:lnTo>
                  <a:pt x="146" y="227"/>
                </a:lnTo>
                <a:lnTo>
                  <a:pt x="146" y="228"/>
                </a:lnTo>
                <a:lnTo>
                  <a:pt x="147" y="229"/>
                </a:lnTo>
                <a:lnTo>
                  <a:pt x="146" y="229"/>
                </a:lnTo>
                <a:lnTo>
                  <a:pt x="146" y="228"/>
                </a:lnTo>
                <a:lnTo>
                  <a:pt x="145" y="227"/>
                </a:lnTo>
                <a:lnTo>
                  <a:pt x="145" y="228"/>
                </a:lnTo>
                <a:lnTo>
                  <a:pt x="144" y="228"/>
                </a:lnTo>
                <a:lnTo>
                  <a:pt x="142" y="226"/>
                </a:lnTo>
                <a:lnTo>
                  <a:pt x="144" y="224"/>
                </a:lnTo>
                <a:close/>
                <a:moveTo>
                  <a:pt x="123" y="223"/>
                </a:moveTo>
                <a:lnTo>
                  <a:pt x="123" y="222"/>
                </a:lnTo>
                <a:lnTo>
                  <a:pt x="123" y="223"/>
                </a:lnTo>
                <a:close/>
                <a:moveTo>
                  <a:pt x="111" y="223"/>
                </a:moveTo>
                <a:lnTo>
                  <a:pt x="111" y="224"/>
                </a:lnTo>
                <a:lnTo>
                  <a:pt x="112" y="226"/>
                </a:lnTo>
                <a:lnTo>
                  <a:pt x="113" y="224"/>
                </a:lnTo>
                <a:lnTo>
                  <a:pt x="113" y="226"/>
                </a:lnTo>
                <a:lnTo>
                  <a:pt x="113" y="227"/>
                </a:lnTo>
                <a:lnTo>
                  <a:pt x="112" y="227"/>
                </a:lnTo>
                <a:lnTo>
                  <a:pt x="113" y="227"/>
                </a:lnTo>
                <a:lnTo>
                  <a:pt x="113" y="228"/>
                </a:lnTo>
                <a:lnTo>
                  <a:pt x="112" y="228"/>
                </a:lnTo>
                <a:lnTo>
                  <a:pt x="113" y="228"/>
                </a:lnTo>
                <a:lnTo>
                  <a:pt x="115" y="228"/>
                </a:lnTo>
                <a:lnTo>
                  <a:pt x="115" y="229"/>
                </a:lnTo>
                <a:lnTo>
                  <a:pt x="115" y="231"/>
                </a:lnTo>
                <a:lnTo>
                  <a:pt x="115" y="229"/>
                </a:lnTo>
                <a:lnTo>
                  <a:pt x="116" y="228"/>
                </a:lnTo>
                <a:lnTo>
                  <a:pt x="117" y="229"/>
                </a:lnTo>
                <a:lnTo>
                  <a:pt x="117" y="231"/>
                </a:lnTo>
                <a:lnTo>
                  <a:pt x="116" y="231"/>
                </a:lnTo>
                <a:lnTo>
                  <a:pt x="116" y="232"/>
                </a:lnTo>
                <a:lnTo>
                  <a:pt x="117" y="232"/>
                </a:lnTo>
                <a:lnTo>
                  <a:pt x="117" y="233"/>
                </a:lnTo>
                <a:lnTo>
                  <a:pt x="116" y="233"/>
                </a:lnTo>
                <a:lnTo>
                  <a:pt x="117" y="233"/>
                </a:lnTo>
                <a:lnTo>
                  <a:pt x="119" y="233"/>
                </a:lnTo>
                <a:lnTo>
                  <a:pt x="119" y="232"/>
                </a:lnTo>
                <a:lnTo>
                  <a:pt x="119" y="231"/>
                </a:lnTo>
                <a:lnTo>
                  <a:pt x="120" y="231"/>
                </a:lnTo>
                <a:lnTo>
                  <a:pt x="120" y="232"/>
                </a:lnTo>
                <a:lnTo>
                  <a:pt x="120" y="231"/>
                </a:lnTo>
                <a:lnTo>
                  <a:pt x="121" y="231"/>
                </a:lnTo>
                <a:lnTo>
                  <a:pt x="123" y="231"/>
                </a:lnTo>
                <a:lnTo>
                  <a:pt x="123" y="232"/>
                </a:lnTo>
                <a:lnTo>
                  <a:pt x="123" y="233"/>
                </a:lnTo>
                <a:lnTo>
                  <a:pt x="121" y="233"/>
                </a:lnTo>
                <a:lnTo>
                  <a:pt x="120" y="233"/>
                </a:lnTo>
                <a:lnTo>
                  <a:pt x="120" y="235"/>
                </a:lnTo>
                <a:lnTo>
                  <a:pt x="120" y="236"/>
                </a:lnTo>
                <a:lnTo>
                  <a:pt x="121" y="236"/>
                </a:lnTo>
                <a:lnTo>
                  <a:pt x="121" y="235"/>
                </a:lnTo>
                <a:lnTo>
                  <a:pt x="123" y="236"/>
                </a:lnTo>
                <a:lnTo>
                  <a:pt x="124" y="237"/>
                </a:lnTo>
                <a:lnTo>
                  <a:pt x="123" y="239"/>
                </a:lnTo>
                <a:lnTo>
                  <a:pt x="124" y="239"/>
                </a:lnTo>
                <a:lnTo>
                  <a:pt x="125" y="239"/>
                </a:lnTo>
                <a:lnTo>
                  <a:pt x="125" y="240"/>
                </a:lnTo>
                <a:lnTo>
                  <a:pt x="127" y="240"/>
                </a:lnTo>
                <a:lnTo>
                  <a:pt x="128" y="241"/>
                </a:lnTo>
                <a:lnTo>
                  <a:pt x="127" y="243"/>
                </a:lnTo>
                <a:lnTo>
                  <a:pt x="127" y="244"/>
                </a:lnTo>
                <a:lnTo>
                  <a:pt x="125" y="244"/>
                </a:lnTo>
                <a:lnTo>
                  <a:pt x="125" y="245"/>
                </a:lnTo>
                <a:lnTo>
                  <a:pt x="125" y="246"/>
                </a:lnTo>
                <a:lnTo>
                  <a:pt x="124" y="246"/>
                </a:lnTo>
                <a:lnTo>
                  <a:pt x="124" y="248"/>
                </a:lnTo>
                <a:lnTo>
                  <a:pt x="125" y="248"/>
                </a:lnTo>
                <a:lnTo>
                  <a:pt x="125" y="249"/>
                </a:lnTo>
                <a:lnTo>
                  <a:pt x="125" y="250"/>
                </a:lnTo>
                <a:lnTo>
                  <a:pt x="127" y="252"/>
                </a:lnTo>
                <a:lnTo>
                  <a:pt x="128" y="252"/>
                </a:lnTo>
                <a:lnTo>
                  <a:pt x="128" y="250"/>
                </a:lnTo>
                <a:lnTo>
                  <a:pt x="127" y="250"/>
                </a:lnTo>
                <a:lnTo>
                  <a:pt x="127" y="249"/>
                </a:lnTo>
                <a:lnTo>
                  <a:pt x="128" y="249"/>
                </a:lnTo>
                <a:lnTo>
                  <a:pt x="129" y="249"/>
                </a:lnTo>
                <a:lnTo>
                  <a:pt x="129" y="250"/>
                </a:lnTo>
                <a:lnTo>
                  <a:pt x="130" y="250"/>
                </a:lnTo>
                <a:lnTo>
                  <a:pt x="132" y="250"/>
                </a:lnTo>
                <a:lnTo>
                  <a:pt x="132" y="249"/>
                </a:lnTo>
                <a:lnTo>
                  <a:pt x="133" y="250"/>
                </a:lnTo>
                <a:lnTo>
                  <a:pt x="133" y="252"/>
                </a:lnTo>
                <a:lnTo>
                  <a:pt x="134" y="252"/>
                </a:lnTo>
                <a:lnTo>
                  <a:pt x="134" y="250"/>
                </a:lnTo>
                <a:lnTo>
                  <a:pt x="136" y="250"/>
                </a:lnTo>
                <a:lnTo>
                  <a:pt x="137" y="250"/>
                </a:lnTo>
                <a:lnTo>
                  <a:pt x="138" y="250"/>
                </a:lnTo>
                <a:lnTo>
                  <a:pt x="138" y="252"/>
                </a:lnTo>
                <a:lnTo>
                  <a:pt x="137" y="252"/>
                </a:lnTo>
                <a:lnTo>
                  <a:pt x="137" y="253"/>
                </a:lnTo>
                <a:lnTo>
                  <a:pt x="136" y="253"/>
                </a:lnTo>
                <a:lnTo>
                  <a:pt x="136" y="254"/>
                </a:lnTo>
                <a:lnTo>
                  <a:pt x="134" y="254"/>
                </a:lnTo>
                <a:lnTo>
                  <a:pt x="136" y="254"/>
                </a:lnTo>
                <a:lnTo>
                  <a:pt x="134" y="256"/>
                </a:lnTo>
                <a:lnTo>
                  <a:pt x="133" y="256"/>
                </a:lnTo>
                <a:lnTo>
                  <a:pt x="133" y="257"/>
                </a:lnTo>
                <a:lnTo>
                  <a:pt x="134" y="257"/>
                </a:lnTo>
                <a:lnTo>
                  <a:pt x="133" y="257"/>
                </a:lnTo>
                <a:lnTo>
                  <a:pt x="134" y="257"/>
                </a:lnTo>
                <a:lnTo>
                  <a:pt x="136" y="257"/>
                </a:lnTo>
                <a:lnTo>
                  <a:pt x="136" y="258"/>
                </a:lnTo>
                <a:lnTo>
                  <a:pt x="134" y="258"/>
                </a:lnTo>
                <a:lnTo>
                  <a:pt x="136" y="258"/>
                </a:lnTo>
                <a:lnTo>
                  <a:pt x="136" y="260"/>
                </a:lnTo>
                <a:lnTo>
                  <a:pt x="134" y="260"/>
                </a:lnTo>
                <a:lnTo>
                  <a:pt x="134" y="261"/>
                </a:lnTo>
                <a:lnTo>
                  <a:pt x="136" y="261"/>
                </a:lnTo>
                <a:lnTo>
                  <a:pt x="134" y="262"/>
                </a:lnTo>
                <a:lnTo>
                  <a:pt x="136" y="262"/>
                </a:lnTo>
                <a:lnTo>
                  <a:pt x="136" y="263"/>
                </a:lnTo>
                <a:lnTo>
                  <a:pt x="136" y="265"/>
                </a:lnTo>
                <a:lnTo>
                  <a:pt x="134" y="265"/>
                </a:lnTo>
                <a:lnTo>
                  <a:pt x="134" y="266"/>
                </a:lnTo>
                <a:lnTo>
                  <a:pt x="133" y="266"/>
                </a:lnTo>
                <a:lnTo>
                  <a:pt x="132" y="267"/>
                </a:lnTo>
                <a:lnTo>
                  <a:pt x="130" y="267"/>
                </a:lnTo>
                <a:lnTo>
                  <a:pt x="130" y="266"/>
                </a:lnTo>
                <a:lnTo>
                  <a:pt x="129" y="266"/>
                </a:lnTo>
                <a:lnTo>
                  <a:pt x="129" y="265"/>
                </a:lnTo>
                <a:lnTo>
                  <a:pt x="128" y="265"/>
                </a:lnTo>
                <a:lnTo>
                  <a:pt x="127" y="265"/>
                </a:lnTo>
                <a:lnTo>
                  <a:pt x="125" y="265"/>
                </a:lnTo>
                <a:lnTo>
                  <a:pt x="125" y="263"/>
                </a:lnTo>
                <a:lnTo>
                  <a:pt x="125" y="262"/>
                </a:lnTo>
                <a:lnTo>
                  <a:pt x="124" y="262"/>
                </a:lnTo>
                <a:lnTo>
                  <a:pt x="124" y="261"/>
                </a:lnTo>
                <a:lnTo>
                  <a:pt x="125" y="261"/>
                </a:lnTo>
                <a:lnTo>
                  <a:pt x="127" y="261"/>
                </a:lnTo>
                <a:lnTo>
                  <a:pt x="128" y="261"/>
                </a:lnTo>
                <a:lnTo>
                  <a:pt x="128" y="260"/>
                </a:lnTo>
                <a:lnTo>
                  <a:pt x="127" y="260"/>
                </a:lnTo>
                <a:lnTo>
                  <a:pt x="125" y="258"/>
                </a:lnTo>
                <a:lnTo>
                  <a:pt x="124" y="260"/>
                </a:lnTo>
                <a:lnTo>
                  <a:pt x="123" y="260"/>
                </a:lnTo>
                <a:lnTo>
                  <a:pt x="123" y="258"/>
                </a:lnTo>
                <a:lnTo>
                  <a:pt x="121" y="258"/>
                </a:lnTo>
                <a:lnTo>
                  <a:pt x="120" y="257"/>
                </a:lnTo>
                <a:lnTo>
                  <a:pt x="120" y="258"/>
                </a:lnTo>
                <a:lnTo>
                  <a:pt x="119" y="257"/>
                </a:lnTo>
                <a:lnTo>
                  <a:pt x="119" y="256"/>
                </a:lnTo>
                <a:lnTo>
                  <a:pt x="119" y="254"/>
                </a:lnTo>
                <a:lnTo>
                  <a:pt x="119" y="253"/>
                </a:lnTo>
                <a:lnTo>
                  <a:pt x="117" y="253"/>
                </a:lnTo>
                <a:lnTo>
                  <a:pt x="117" y="252"/>
                </a:lnTo>
                <a:lnTo>
                  <a:pt x="119" y="252"/>
                </a:lnTo>
                <a:lnTo>
                  <a:pt x="119" y="250"/>
                </a:lnTo>
                <a:lnTo>
                  <a:pt x="117" y="250"/>
                </a:lnTo>
                <a:lnTo>
                  <a:pt x="117" y="249"/>
                </a:lnTo>
                <a:lnTo>
                  <a:pt x="119" y="249"/>
                </a:lnTo>
                <a:lnTo>
                  <a:pt x="119" y="250"/>
                </a:lnTo>
                <a:lnTo>
                  <a:pt x="120" y="250"/>
                </a:lnTo>
                <a:lnTo>
                  <a:pt x="120" y="252"/>
                </a:lnTo>
                <a:lnTo>
                  <a:pt x="121" y="252"/>
                </a:lnTo>
                <a:lnTo>
                  <a:pt x="123" y="253"/>
                </a:lnTo>
                <a:lnTo>
                  <a:pt x="124" y="252"/>
                </a:lnTo>
                <a:lnTo>
                  <a:pt x="123" y="252"/>
                </a:lnTo>
                <a:lnTo>
                  <a:pt x="124" y="252"/>
                </a:lnTo>
                <a:lnTo>
                  <a:pt x="125" y="250"/>
                </a:lnTo>
                <a:lnTo>
                  <a:pt x="124" y="250"/>
                </a:lnTo>
                <a:lnTo>
                  <a:pt x="124" y="249"/>
                </a:lnTo>
                <a:lnTo>
                  <a:pt x="123" y="249"/>
                </a:lnTo>
                <a:lnTo>
                  <a:pt x="121" y="248"/>
                </a:lnTo>
                <a:lnTo>
                  <a:pt x="121" y="246"/>
                </a:lnTo>
                <a:lnTo>
                  <a:pt x="120" y="246"/>
                </a:lnTo>
                <a:lnTo>
                  <a:pt x="119" y="246"/>
                </a:lnTo>
                <a:lnTo>
                  <a:pt x="119" y="245"/>
                </a:lnTo>
                <a:lnTo>
                  <a:pt x="120" y="245"/>
                </a:lnTo>
                <a:lnTo>
                  <a:pt x="119" y="245"/>
                </a:lnTo>
                <a:lnTo>
                  <a:pt x="117" y="245"/>
                </a:lnTo>
                <a:lnTo>
                  <a:pt x="117" y="244"/>
                </a:lnTo>
                <a:lnTo>
                  <a:pt x="116" y="243"/>
                </a:lnTo>
                <a:lnTo>
                  <a:pt x="115" y="241"/>
                </a:lnTo>
                <a:lnTo>
                  <a:pt x="115" y="240"/>
                </a:lnTo>
                <a:lnTo>
                  <a:pt x="113" y="240"/>
                </a:lnTo>
                <a:lnTo>
                  <a:pt x="113" y="241"/>
                </a:lnTo>
                <a:lnTo>
                  <a:pt x="112" y="243"/>
                </a:lnTo>
                <a:lnTo>
                  <a:pt x="112" y="241"/>
                </a:lnTo>
                <a:lnTo>
                  <a:pt x="112" y="240"/>
                </a:lnTo>
                <a:lnTo>
                  <a:pt x="112" y="239"/>
                </a:lnTo>
                <a:lnTo>
                  <a:pt x="112" y="237"/>
                </a:lnTo>
                <a:lnTo>
                  <a:pt x="111" y="237"/>
                </a:lnTo>
                <a:lnTo>
                  <a:pt x="111" y="236"/>
                </a:lnTo>
                <a:lnTo>
                  <a:pt x="111" y="235"/>
                </a:lnTo>
                <a:lnTo>
                  <a:pt x="110" y="236"/>
                </a:lnTo>
                <a:lnTo>
                  <a:pt x="110" y="237"/>
                </a:lnTo>
                <a:lnTo>
                  <a:pt x="108" y="236"/>
                </a:lnTo>
                <a:lnTo>
                  <a:pt x="108" y="235"/>
                </a:lnTo>
                <a:lnTo>
                  <a:pt x="107" y="235"/>
                </a:lnTo>
                <a:lnTo>
                  <a:pt x="108" y="235"/>
                </a:lnTo>
                <a:lnTo>
                  <a:pt x="108" y="233"/>
                </a:lnTo>
                <a:lnTo>
                  <a:pt x="110" y="233"/>
                </a:lnTo>
                <a:lnTo>
                  <a:pt x="108" y="232"/>
                </a:lnTo>
                <a:lnTo>
                  <a:pt x="110" y="231"/>
                </a:lnTo>
                <a:lnTo>
                  <a:pt x="110" y="229"/>
                </a:lnTo>
                <a:lnTo>
                  <a:pt x="108" y="229"/>
                </a:lnTo>
                <a:lnTo>
                  <a:pt x="108" y="228"/>
                </a:lnTo>
                <a:lnTo>
                  <a:pt x="107" y="228"/>
                </a:lnTo>
                <a:lnTo>
                  <a:pt x="107" y="229"/>
                </a:lnTo>
                <a:lnTo>
                  <a:pt x="106" y="229"/>
                </a:lnTo>
                <a:lnTo>
                  <a:pt x="106" y="228"/>
                </a:lnTo>
                <a:lnTo>
                  <a:pt x="106" y="226"/>
                </a:lnTo>
                <a:lnTo>
                  <a:pt x="107" y="227"/>
                </a:lnTo>
                <a:lnTo>
                  <a:pt x="108" y="227"/>
                </a:lnTo>
                <a:lnTo>
                  <a:pt x="108" y="228"/>
                </a:lnTo>
                <a:lnTo>
                  <a:pt x="108" y="227"/>
                </a:lnTo>
                <a:lnTo>
                  <a:pt x="110" y="227"/>
                </a:lnTo>
                <a:lnTo>
                  <a:pt x="111" y="227"/>
                </a:lnTo>
                <a:lnTo>
                  <a:pt x="111" y="226"/>
                </a:lnTo>
                <a:lnTo>
                  <a:pt x="110" y="226"/>
                </a:lnTo>
                <a:lnTo>
                  <a:pt x="110" y="224"/>
                </a:lnTo>
                <a:lnTo>
                  <a:pt x="110" y="226"/>
                </a:lnTo>
                <a:lnTo>
                  <a:pt x="110" y="224"/>
                </a:lnTo>
                <a:lnTo>
                  <a:pt x="108" y="223"/>
                </a:lnTo>
                <a:lnTo>
                  <a:pt x="107" y="223"/>
                </a:lnTo>
                <a:lnTo>
                  <a:pt x="108" y="223"/>
                </a:lnTo>
                <a:lnTo>
                  <a:pt x="108" y="222"/>
                </a:lnTo>
                <a:lnTo>
                  <a:pt x="110" y="223"/>
                </a:lnTo>
                <a:lnTo>
                  <a:pt x="110" y="222"/>
                </a:lnTo>
                <a:lnTo>
                  <a:pt x="111" y="222"/>
                </a:lnTo>
                <a:lnTo>
                  <a:pt x="111" y="223"/>
                </a:lnTo>
                <a:close/>
                <a:moveTo>
                  <a:pt x="108" y="222"/>
                </a:moveTo>
                <a:lnTo>
                  <a:pt x="107" y="222"/>
                </a:lnTo>
                <a:lnTo>
                  <a:pt x="107" y="220"/>
                </a:lnTo>
                <a:lnTo>
                  <a:pt x="108" y="222"/>
                </a:lnTo>
                <a:close/>
                <a:moveTo>
                  <a:pt x="116" y="219"/>
                </a:moveTo>
                <a:lnTo>
                  <a:pt x="116" y="220"/>
                </a:lnTo>
                <a:lnTo>
                  <a:pt x="117" y="220"/>
                </a:lnTo>
                <a:lnTo>
                  <a:pt x="117" y="222"/>
                </a:lnTo>
                <a:lnTo>
                  <a:pt x="119" y="222"/>
                </a:lnTo>
                <a:lnTo>
                  <a:pt x="120" y="222"/>
                </a:lnTo>
                <a:lnTo>
                  <a:pt x="121" y="222"/>
                </a:lnTo>
                <a:lnTo>
                  <a:pt x="123" y="222"/>
                </a:lnTo>
                <a:lnTo>
                  <a:pt x="123" y="223"/>
                </a:lnTo>
                <a:lnTo>
                  <a:pt x="120" y="224"/>
                </a:lnTo>
                <a:lnTo>
                  <a:pt x="120" y="226"/>
                </a:lnTo>
                <a:lnTo>
                  <a:pt x="121" y="226"/>
                </a:lnTo>
                <a:lnTo>
                  <a:pt x="121" y="227"/>
                </a:lnTo>
                <a:lnTo>
                  <a:pt x="121" y="228"/>
                </a:lnTo>
                <a:lnTo>
                  <a:pt x="120" y="228"/>
                </a:lnTo>
                <a:lnTo>
                  <a:pt x="119" y="228"/>
                </a:lnTo>
                <a:lnTo>
                  <a:pt x="119" y="229"/>
                </a:lnTo>
                <a:lnTo>
                  <a:pt x="117" y="228"/>
                </a:lnTo>
                <a:lnTo>
                  <a:pt x="116" y="228"/>
                </a:lnTo>
                <a:lnTo>
                  <a:pt x="115" y="228"/>
                </a:lnTo>
                <a:lnTo>
                  <a:pt x="115" y="227"/>
                </a:lnTo>
                <a:lnTo>
                  <a:pt x="115" y="226"/>
                </a:lnTo>
                <a:lnTo>
                  <a:pt x="116" y="226"/>
                </a:lnTo>
                <a:lnTo>
                  <a:pt x="115" y="226"/>
                </a:lnTo>
                <a:lnTo>
                  <a:pt x="115" y="224"/>
                </a:lnTo>
                <a:lnTo>
                  <a:pt x="115" y="223"/>
                </a:lnTo>
                <a:lnTo>
                  <a:pt x="116" y="223"/>
                </a:lnTo>
                <a:lnTo>
                  <a:pt x="116" y="222"/>
                </a:lnTo>
                <a:lnTo>
                  <a:pt x="115" y="222"/>
                </a:lnTo>
                <a:lnTo>
                  <a:pt x="113" y="220"/>
                </a:lnTo>
                <a:lnTo>
                  <a:pt x="115" y="220"/>
                </a:lnTo>
                <a:lnTo>
                  <a:pt x="116" y="219"/>
                </a:lnTo>
                <a:close/>
                <a:moveTo>
                  <a:pt x="273" y="219"/>
                </a:moveTo>
                <a:lnTo>
                  <a:pt x="273" y="218"/>
                </a:lnTo>
                <a:lnTo>
                  <a:pt x="273" y="219"/>
                </a:lnTo>
                <a:close/>
                <a:moveTo>
                  <a:pt x="145" y="220"/>
                </a:moveTo>
                <a:lnTo>
                  <a:pt x="144" y="219"/>
                </a:lnTo>
                <a:lnTo>
                  <a:pt x="144" y="218"/>
                </a:lnTo>
                <a:lnTo>
                  <a:pt x="145" y="218"/>
                </a:lnTo>
                <a:lnTo>
                  <a:pt x="145" y="219"/>
                </a:lnTo>
                <a:lnTo>
                  <a:pt x="145" y="220"/>
                </a:lnTo>
                <a:close/>
                <a:moveTo>
                  <a:pt x="149" y="219"/>
                </a:moveTo>
                <a:lnTo>
                  <a:pt x="149" y="218"/>
                </a:lnTo>
                <a:lnTo>
                  <a:pt x="149" y="219"/>
                </a:lnTo>
                <a:close/>
                <a:moveTo>
                  <a:pt x="144" y="218"/>
                </a:moveTo>
                <a:lnTo>
                  <a:pt x="142" y="218"/>
                </a:lnTo>
                <a:lnTo>
                  <a:pt x="142" y="216"/>
                </a:lnTo>
                <a:lnTo>
                  <a:pt x="144" y="216"/>
                </a:lnTo>
                <a:lnTo>
                  <a:pt x="144" y="218"/>
                </a:lnTo>
                <a:close/>
                <a:moveTo>
                  <a:pt x="5" y="215"/>
                </a:moveTo>
                <a:lnTo>
                  <a:pt x="5" y="214"/>
                </a:lnTo>
                <a:lnTo>
                  <a:pt x="5" y="215"/>
                </a:lnTo>
                <a:close/>
                <a:moveTo>
                  <a:pt x="5" y="214"/>
                </a:moveTo>
                <a:lnTo>
                  <a:pt x="3" y="214"/>
                </a:lnTo>
                <a:lnTo>
                  <a:pt x="3" y="212"/>
                </a:lnTo>
                <a:lnTo>
                  <a:pt x="5" y="212"/>
                </a:lnTo>
                <a:lnTo>
                  <a:pt x="5" y="214"/>
                </a:lnTo>
                <a:close/>
                <a:moveTo>
                  <a:pt x="6" y="212"/>
                </a:moveTo>
                <a:lnTo>
                  <a:pt x="5" y="212"/>
                </a:lnTo>
                <a:lnTo>
                  <a:pt x="6" y="212"/>
                </a:lnTo>
                <a:close/>
                <a:moveTo>
                  <a:pt x="6" y="209"/>
                </a:moveTo>
                <a:lnTo>
                  <a:pt x="7" y="209"/>
                </a:lnTo>
                <a:lnTo>
                  <a:pt x="6" y="209"/>
                </a:lnTo>
                <a:close/>
                <a:moveTo>
                  <a:pt x="112" y="209"/>
                </a:moveTo>
                <a:lnTo>
                  <a:pt x="111" y="209"/>
                </a:lnTo>
                <a:lnTo>
                  <a:pt x="111" y="207"/>
                </a:lnTo>
                <a:lnTo>
                  <a:pt x="112" y="207"/>
                </a:lnTo>
                <a:lnTo>
                  <a:pt x="112" y="209"/>
                </a:lnTo>
                <a:close/>
                <a:moveTo>
                  <a:pt x="110" y="209"/>
                </a:moveTo>
                <a:lnTo>
                  <a:pt x="108" y="209"/>
                </a:lnTo>
                <a:lnTo>
                  <a:pt x="110" y="209"/>
                </a:lnTo>
                <a:lnTo>
                  <a:pt x="110" y="207"/>
                </a:lnTo>
                <a:lnTo>
                  <a:pt x="110" y="209"/>
                </a:lnTo>
                <a:close/>
                <a:moveTo>
                  <a:pt x="128" y="206"/>
                </a:moveTo>
                <a:lnTo>
                  <a:pt x="128" y="207"/>
                </a:lnTo>
                <a:lnTo>
                  <a:pt x="127" y="206"/>
                </a:lnTo>
                <a:lnTo>
                  <a:pt x="128" y="206"/>
                </a:lnTo>
                <a:close/>
                <a:moveTo>
                  <a:pt x="108" y="207"/>
                </a:moveTo>
                <a:lnTo>
                  <a:pt x="107" y="207"/>
                </a:lnTo>
                <a:lnTo>
                  <a:pt x="107" y="206"/>
                </a:lnTo>
                <a:lnTo>
                  <a:pt x="108" y="207"/>
                </a:lnTo>
                <a:close/>
                <a:moveTo>
                  <a:pt x="104" y="203"/>
                </a:moveTo>
                <a:lnTo>
                  <a:pt x="104" y="205"/>
                </a:lnTo>
                <a:lnTo>
                  <a:pt x="106" y="205"/>
                </a:lnTo>
                <a:lnTo>
                  <a:pt x="106" y="206"/>
                </a:lnTo>
                <a:lnTo>
                  <a:pt x="106" y="207"/>
                </a:lnTo>
                <a:lnTo>
                  <a:pt x="104" y="206"/>
                </a:lnTo>
                <a:lnTo>
                  <a:pt x="103" y="205"/>
                </a:lnTo>
                <a:lnTo>
                  <a:pt x="104" y="205"/>
                </a:lnTo>
                <a:lnTo>
                  <a:pt x="103" y="205"/>
                </a:lnTo>
                <a:lnTo>
                  <a:pt x="103" y="203"/>
                </a:lnTo>
                <a:lnTo>
                  <a:pt x="104" y="203"/>
                </a:lnTo>
                <a:close/>
                <a:moveTo>
                  <a:pt x="132" y="202"/>
                </a:moveTo>
                <a:lnTo>
                  <a:pt x="134" y="203"/>
                </a:lnTo>
                <a:lnTo>
                  <a:pt x="134" y="202"/>
                </a:lnTo>
                <a:lnTo>
                  <a:pt x="136" y="202"/>
                </a:lnTo>
                <a:lnTo>
                  <a:pt x="136" y="203"/>
                </a:lnTo>
                <a:lnTo>
                  <a:pt x="136" y="205"/>
                </a:lnTo>
                <a:lnTo>
                  <a:pt x="136" y="206"/>
                </a:lnTo>
                <a:lnTo>
                  <a:pt x="134" y="206"/>
                </a:lnTo>
                <a:lnTo>
                  <a:pt x="134" y="207"/>
                </a:lnTo>
                <a:lnTo>
                  <a:pt x="133" y="207"/>
                </a:lnTo>
                <a:lnTo>
                  <a:pt x="133" y="206"/>
                </a:lnTo>
                <a:lnTo>
                  <a:pt x="134" y="206"/>
                </a:lnTo>
                <a:lnTo>
                  <a:pt x="133" y="206"/>
                </a:lnTo>
                <a:lnTo>
                  <a:pt x="133" y="205"/>
                </a:lnTo>
                <a:lnTo>
                  <a:pt x="134" y="205"/>
                </a:lnTo>
                <a:lnTo>
                  <a:pt x="133" y="205"/>
                </a:lnTo>
                <a:lnTo>
                  <a:pt x="133" y="206"/>
                </a:lnTo>
                <a:lnTo>
                  <a:pt x="133" y="205"/>
                </a:lnTo>
                <a:lnTo>
                  <a:pt x="133" y="203"/>
                </a:lnTo>
                <a:lnTo>
                  <a:pt x="132" y="203"/>
                </a:lnTo>
                <a:lnTo>
                  <a:pt x="132" y="202"/>
                </a:lnTo>
                <a:close/>
                <a:moveTo>
                  <a:pt x="102" y="202"/>
                </a:moveTo>
                <a:lnTo>
                  <a:pt x="100" y="202"/>
                </a:lnTo>
                <a:lnTo>
                  <a:pt x="102" y="202"/>
                </a:lnTo>
                <a:close/>
                <a:moveTo>
                  <a:pt x="132" y="202"/>
                </a:moveTo>
                <a:lnTo>
                  <a:pt x="130" y="202"/>
                </a:lnTo>
                <a:lnTo>
                  <a:pt x="132" y="202"/>
                </a:lnTo>
                <a:close/>
                <a:moveTo>
                  <a:pt x="19" y="201"/>
                </a:moveTo>
                <a:lnTo>
                  <a:pt x="19" y="202"/>
                </a:lnTo>
                <a:lnTo>
                  <a:pt x="21" y="202"/>
                </a:lnTo>
                <a:lnTo>
                  <a:pt x="22" y="202"/>
                </a:lnTo>
                <a:lnTo>
                  <a:pt x="23" y="202"/>
                </a:lnTo>
                <a:lnTo>
                  <a:pt x="23" y="203"/>
                </a:lnTo>
                <a:lnTo>
                  <a:pt x="24" y="205"/>
                </a:lnTo>
                <a:lnTo>
                  <a:pt x="24" y="207"/>
                </a:lnTo>
                <a:lnTo>
                  <a:pt x="24" y="209"/>
                </a:lnTo>
                <a:lnTo>
                  <a:pt x="24" y="210"/>
                </a:lnTo>
                <a:lnTo>
                  <a:pt x="24" y="211"/>
                </a:lnTo>
                <a:lnTo>
                  <a:pt x="23" y="211"/>
                </a:lnTo>
                <a:lnTo>
                  <a:pt x="23" y="212"/>
                </a:lnTo>
                <a:lnTo>
                  <a:pt x="22" y="212"/>
                </a:lnTo>
                <a:lnTo>
                  <a:pt x="22" y="214"/>
                </a:lnTo>
                <a:lnTo>
                  <a:pt x="21" y="214"/>
                </a:lnTo>
                <a:lnTo>
                  <a:pt x="19" y="214"/>
                </a:lnTo>
                <a:lnTo>
                  <a:pt x="19" y="215"/>
                </a:lnTo>
                <a:lnTo>
                  <a:pt x="18" y="215"/>
                </a:lnTo>
                <a:lnTo>
                  <a:pt x="17" y="214"/>
                </a:lnTo>
                <a:lnTo>
                  <a:pt x="15" y="214"/>
                </a:lnTo>
                <a:lnTo>
                  <a:pt x="14" y="212"/>
                </a:lnTo>
                <a:lnTo>
                  <a:pt x="13" y="211"/>
                </a:lnTo>
                <a:lnTo>
                  <a:pt x="11" y="210"/>
                </a:lnTo>
                <a:lnTo>
                  <a:pt x="11" y="209"/>
                </a:lnTo>
                <a:lnTo>
                  <a:pt x="10" y="209"/>
                </a:lnTo>
                <a:lnTo>
                  <a:pt x="10" y="207"/>
                </a:lnTo>
                <a:lnTo>
                  <a:pt x="11" y="207"/>
                </a:lnTo>
                <a:lnTo>
                  <a:pt x="11" y="206"/>
                </a:lnTo>
                <a:lnTo>
                  <a:pt x="11" y="205"/>
                </a:lnTo>
                <a:lnTo>
                  <a:pt x="13" y="205"/>
                </a:lnTo>
                <a:lnTo>
                  <a:pt x="13" y="203"/>
                </a:lnTo>
                <a:lnTo>
                  <a:pt x="14" y="203"/>
                </a:lnTo>
                <a:lnTo>
                  <a:pt x="15" y="202"/>
                </a:lnTo>
                <a:lnTo>
                  <a:pt x="17" y="202"/>
                </a:lnTo>
                <a:lnTo>
                  <a:pt x="18" y="202"/>
                </a:lnTo>
                <a:lnTo>
                  <a:pt x="19" y="202"/>
                </a:lnTo>
                <a:lnTo>
                  <a:pt x="19" y="201"/>
                </a:lnTo>
                <a:close/>
                <a:moveTo>
                  <a:pt x="113" y="203"/>
                </a:moveTo>
                <a:lnTo>
                  <a:pt x="112" y="203"/>
                </a:lnTo>
                <a:lnTo>
                  <a:pt x="112" y="202"/>
                </a:lnTo>
                <a:lnTo>
                  <a:pt x="112" y="201"/>
                </a:lnTo>
                <a:lnTo>
                  <a:pt x="113" y="202"/>
                </a:lnTo>
                <a:lnTo>
                  <a:pt x="113" y="203"/>
                </a:lnTo>
                <a:close/>
                <a:moveTo>
                  <a:pt x="281" y="199"/>
                </a:moveTo>
                <a:lnTo>
                  <a:pt x="281" y="201"/>
                </a:lnTo>
                <a:lnTo>
                  <a:pt x="280" y="201"/>
                </a:lnTo>
                <a:lnTo>
                  <a:pt x="280" y="199"/>
                </a:lnTo>
                <a:lnTo>
                  <a:pt x="281" y="199"/>
                </a:lnTo>
                <a:close/>
                <a:moveTo>
                  <a:pt x="111" y="201"/>
                </a:moveTo>
                <a:lnTo>
                  <a:pt x="110" y="202"/>
                </a:lnTo>
                <a:lnTo>
                  <a:pt x="110" y="201"/>
                </a:lnTo>
                <a:lnTo>
                  <a:pt x="110" y="199"/>
                </a:lnTo>
                <a:lnTo>
                  <a:pt x="111" y="199"/>
                </a:lnTo>
                <a:lnTo>
                  <a:pt x="111" y="201"/>
                </a:lnTo>
                <a:close/>
                <a:moveTo>
                  <a:pt x="100" y="199"/>
                </a:moveTo>
                <a:lnTo>
                  <a:pt x="102" y="199"/>
                </a:lnTo>
                <a:lnTo>
                  <a:pt x="102" y="201"/>
                </a:lnTo>
                <a:lnTo>
                  <a:pt x="100" y="201"/>
                </a:lnTo>
                <a:lnTo>
                  <a:pt x="100" y="202"/>
                </a:lnTo>
                <a:lnTo>
                  <a:pt x="102" y="202"/>
                </a:lnTo>
                <a:lnTo>
                  <a:pt x="100" y="203"/>
                </a:lnTo>
                <a:lnTo>
                  <a:pt x="102" y="203"/>
                </a:lnTo>
                <a:lnTo>
                  <a:pt x="102" y="205"/>
                </a:lnTo>
                <a:lnTo>
                  <a:pt x="103" y="205"/>
                </a:lnTo>
                <a:lnTo>
                  <a:pt x="103" y="206"/>
                </a:lnTo>
                <a:lnTo>
                  <a:pt x="103" y="207"/>
                </a:lnTo>
                <a:lnTo>
                  <a:pt x="100" y="205"/>
                </a:lnTo>
                <a:lnTo>
                  <a:pt x="100" y="202"/>
                </a:lnTo>
                <a:lnTo>
                  <a:pt x="99" y="202"/>
                </a:lnTo>
                <a:lnTo>
                  <a:pt x="98" y="201"/>
                </a:lnTo>
                <a:lnTo>
                  <a:pt x="99" y="201"/>
                </a:lnTo>
                <a:lnTo>
                  <a:pt x="100" y="199"/>
                </a:lnTo>
                <a:close/>
                <a:moveTo>
                  <a:pt x="282" y="199"/>
                </a:moveTo>
                <a:lnTo>
                  <a:pt x="281" y="199"/>
                </a:lnTo>
                <a:lnTo>
                  <a:pt x="281" y="198"/>
                </a:lnTo>
                <a:lnTo>
                  <a:pt x="282" y="199"/>
                </a:lnTo>
                <a:close/>
                <a:moveTo>
                  <a:pt x="103" y="198"/>
                </a:moveTo>
                <a:lnTo>
                  <a:pt x="104" y="198"/>
                </a:lnTo>
                <a:lnTo>
                  <a:pt x="106" y="198"/>
                </a:lnTo>
                <a:lnTo>
                  <a:pt x="106" y="201"/>
                </a:lnTo>
                <a:lnTo>
                  <a:pt x="104" y="199"/>
                </a:lnTo>
                <a:lnTo>
                  <a:pt x="104" y="201"/>
                </a:lnTo>
                <a:lnTo>
                  <a:pt x="103" y="201"/>
                </a:lnTo>
                <a:lnTo>
                  <a:pt x="104" y="201"/>
                </a:lnTo>
                <a:lnTo>
                  <a:pt x="103" y="201"/>
                </a:lnTo>
                <a:lnTo>
                  <a:pt x="103" y="202"/>
                </a:lnTo>
                <a:lnTo>
                  <a:pt x="102" y="202"/>
                </a:lnTo>
                <a:lnTo>
                  <a:pt x="102" y="201"/>
                </a:lnTo>
                <a:lnTo>
                  <a:pt x="102" y="199"/>
                </a:lnTo>
                <a:lnTo>
                  <a:pt x="102" y="198"/>
                </a:lnTo>
                <a:lnTo>
                  <a:pt x="102" y="197"/>
                </a:lnTo>
                <a:lnTo>
                  <a:pt x="102" y="198"/>
                </a:lnTo>
                <a:lnTo>
                  <a:pt x="103" y="198"/>
                </a:lnTo>
                <a:lnTo>
                  <a:pt x="103" y="197"/>
                </a:lnTo>
                <a:lnTo>
                  <a:pt x="103" y="198"/>
                </a:lnTo>
                <a:close/>
                <a:moveTo>
                  <a:pt x="108" y="197"/>
                </a:moveTo>
                <a:lnTo>
                  <a:pt x="108" y="195"/>
                </a:lnTo>
                <a:lnTo>
                  <a:pt x="107" y="195"/>
                </a:lnTo>
                <a:lnTo>
                  <a:pt x="108" y="195"/>
                </a:lnTo>
                <a:lnTo>
                  <a:pt x="108" y="197"/>
                </a:lnTo>
                <a:close/>
                <a:moveTo>
                  <a:pt x="276" y="197"/>
                </a:moveTo>
                <a:lnTo>
                  <a:pt x="274" y="197"/>
                </a:lnTo>
                <a:lnTo>
                  <a:pt x="274" y="195"/>
                </a:lnTo>
                <a:lnTo>
                  <a:pt x="276" y="195"/>
                </a:lnTo>
                <a:lnTo>
                  <a:pt x="276" y="197"/>
                </a:lnTo>
                <a:close/>
                <a:moveTo>
                  <a:pt x="282" y="191"/>
                </a:moveTo>
                <a:lnTo>
                  <a:pt x="282" y="193"/>
                </a:lnTo>
                <a:lnTo>
                  <a:pt x="282" y="194"/>
                </a:lnTo>
                <a:lnTo>
                  <a:pt x="281" y="194"/>
                </a:lnTo>
                <a:lnTo>
                  <a:pt x="280" y="193"/>
                </a:lnTo>
                <a:lnTo>
                  <a:pt x="278" y="193"/>
                </a:lnTo>
                <a:lnTo>
                  <a:pt x="277" y="194"/>
                </a:lnTo>
                <a:lnTo>
                  <a:pt x="276" y="194"/>
                </a:lnTo>
                <a:lnTo>
                  <a:pt x="276" y="193"/>
                </a:lnTo>
                <a:lnTo>
                  <a:pt x="276" y="191"/>
                </a:lnTo>
                <a:lnTo>
                  <a:pt x="277" y="191"/>
                </a:lnTo>
                <a:lnTo>
                  <a:pt x="277" y="193"/>
                </a:lnTo>
                <a:lnTo>
                  <a:pt x="278" y="193"/>
                </a:lnTo>
                <a:lnTo>
                  <a:pt x="278" y="191"/>
                </a:lnTo>
                <a:lnTo>
                  <a:pt x="280" y="191"/>
                </a:lnTo>
                <a:lnTo>
                  <a:pt x="281" y="191"/>
                </a:lnTo>
                <a:lnTo>
                  <a:pt x="282" y="191"/>
                </a:lnTo>
                <a:close/>
                <a:moveTo>
                  <a:pt x="120" y="190"/>
                </a:moveTo>
                <a:lnTo>
                  <a:pt x="119" y="190"/>
                </a:lnTo>
                <a:lnTo>
                  <a:pt x="120" y="190"/>
                </a:lnTo>
                <a:close/>
                <a:moveTo>
                  <a:pt x="277" y="191"/>
                </a:moveTo>
                <a:lnTo>
                  <a:pt x="277" y="190"/>
                </a:lnTo>
                <a:lnTo>
                  <a:pt x="276" y="190"/>
                </a:lnTo>
                <a:lnTo>
                  <a:pt x="277" y="189"/>
                </a:lnTo>
                <a:lnTo>
                  <a:pt x="277" y="190"/>
                </a:lnTo>
                <a:lnTo>
                  <a:pt x="277" y="191"/>
                </a:lnTo>
                <a:close/>
                <a:moveTo>
                  <a:pt x="120" y="188"/>
                </a:moveTo>
                <a:lnTo>
                  <a:pt x="120" y="189"/>
                </a:lnTo>
                <a:lnTo>
                  <a:pt x="119" y="189"/>
                </a:lnTo>
                <a:lnTo>
                  <a:pt x="119" y="188"/>
                </a:lnTo>
                <a:lnTo>
                  <a:pt x="120" y="188"/>
                </a:lnTo>
                <a:close/>
                <a:moveTo>
                  <a:pt x="98" y="188"/>
                </a:moveTo>
                <a:lnTo>
                  <a:pt x="98" y="189"/>
                </a:lnTo>
                <a:lnTo>
                  <a:pt x="96" y="189"/>
                </a:lnTo>
                <a:lnTo>
                  <a:pt x="96" y="188"/>
                </a:lnTo>
                <a:lnTo>
                  <a:pt x="98" y="188"/>
                </a:lnTo>
                <a:close/>
                <a:moveTo>
                  <a:pt x="280" y="186"/>
                </a:moveTo>
                <a:lnTo>
                  <a:pt x="280" y="188"/>
                </a:lnTo>
                <a:lnTo>
                  <a:pt x="278" y="188"/>
                </a:lnTo>
                <a:lnTo>
                  <a:pt x="280" y="186"/>
                </a:lnTo>
                <a:close/>
                <a:moveTo>
                  <a:pt x="90" y="186"/>
                </a:moveTo>
                <a:lnTo>
                  <a:pt x="90" y="185"/>
                </a:lnTo>
                <a:lnTo>
                  <a:pt x="91" y="186"/>
                </a:lnTo>
                <a:lnTo>
                  <a:pt x="90" y="186"/>
                </a:lnTo>
                <a:close/>
                <a:moveTo>
                  <a:pt x="90" y="185"/>
                </a:moveTo>
                <a:lnTo>
                  <a:pt x="90" y="186"/>
                </a:lnTo>
                <a:lnTo>
                  <a:pt x="89" y="185"/>
                </a:lnTo>
                <a:lnTo>
                  <a:pt x="90" y="185"/>
                </a:lnTo>
                <a:close/>
                <a:moveTo>
                  <a:pt x="9" y="185"/>
                </a:moveTo>
                <a:lnTo>
                  <a:pt x="7" y="185"/>
                </a:lnTo>
                <a:lnTo>
                  <a:pt x="9" y="185"/>
                </a:lnTo>
                <a:close/>
                <a:moveTo>
                  <a:pt x="123" y="185"/>
                </a:moveTo>
                <a:lnTo>
                  <a:pt x="121" y="185"/>
                </a:lnTo>
                <a:lnTo>
                  <a:pt x="123" y="185"/>
                </a:lnTo>
                <a:close/>
                <a:moveTo>
                  <a:pt x="90" y="185"/>
                </a:moveTo>
                <a:lnTo>
                  <a:pt x="90" y="184"/>
                </a:lnTo>
                <a:lnTo>
                  <a:pt x="90" y="185"/>
                </a:lnTo>
                <a:close/>
                <a:moveTo>
                  <a:pt x="124" y="185"/>
                </a:moveTo>
                <a:lnTo>
                  <a:pt x="123" y="185"/>
                </a:lnTo>
                <a:lnTo>
                  <a:pt x="123" y="184"/>
                </a:lnTo>
                <a:lnTo>
                  <a:pt x="124" y="184"/>
                </a:lnTo>
                <a:lnTo>
                  <a:pt x="124" y="185"/>
                </a:lnTo>
                <a:close/>
                <a:moveTo>
                  <a:pt x="110" y="184"/>
                </a:moveTo>
                <a:lnTo>
                  <a:pt x="108" y="185"/>
                </a:lnTo>
                <a:lnTo>
                  <a:pt x="108" y="184"/>
                </a:lnTo>
                <a:lnTo>
                  <a:pt x="110" y="184"/>
                </a:lnTo>
                <a:close/>
                <a:moveTo>
                  <a:pt x="107" y="182"/>
                </a:moveTo>
                <a:lnTo>
                  <a:pt x="106" y="181"/>
                </a:lnTo>
                <a:lnTo>
                  <a:pt x="107" y="181"/>
                </a:lnTo>
                <a:lnTo>
                  <a:pt x="108" y="181"/>
                </a:lnTo>
                <a:lnTo>
                  <a:pt x="108" y="182"/>
                </a:lnTo>
                <a:lnTo>
                  <a:pt x="107" y="182"/>
                </a:lnTo>
                <a:close/>
                <a:moveTo>
                  <a:pt x="89" y="180"/>
                </a:moveTo>
                <a:lnTo>
                  <a:pt x="87" y="181"/>
                </a:lnTo>
                <a:lnTo>
                  <a:pt x="86" y="180"/>
                </a:lnTo>
                <a:lnTo>
                  <a:pt x="87" y="180"/>
                </a:lnTo>
                <a:lnTo>
                  <a:pt x="89" y="180"/>
                </a:lnTo>
                <a:close/>
                <a:moveTo>
                  <a:pt x="91" y="178"/>
                </a:moveTo>
                <a:lnTo>
                  <a:pt x="90" y="180"/>
                </a:lnTo>
                <a:lnTo>
                  <a:pt x="91" y="180"/>
                </a:lnTo>
                <a:lnTo>
                  <a:pt x="91" y="181"/>
                </a:lnTo>
                <a:lnTo>
                  <a:pt x="93" y="181"/>
                </a:lnTo>
                <a:lnTo>
                  <a:pt x="94" y="181"/>
                </a:lnTo>
                <a:lnTo>
                  <a:pt x="94" y="180"/>
                </a:lnTo>
                <a:lnTo>
                  <a:pt x="95" y="180"/>
                </a:lnTo>
                <a:lnTo>
                  <a:pt x="95" y="181"/>
                </a:lnTo>
                <a:lnTo>
                  <a:pt x="95" y="182"/>
                </a:lnTo>
                <a:lnTo>
                  <a:pt x="95" y="184"/>
                </a:lnTo>
                <a:lnTo>
                  <a:pt x="94" y="184"/>
                </a:lnTo>
                <a:lnTo>
                  <a:pt x="94" y="185"/>
                </a:lnTo>
                <a:lnTo>
                  <a:pt x="93" y="185"/>
                </a:lnTo>
                <a:lnTo>
                  <a:pt x="93" y="184"/>
                </a:lnTo>
                <a:lnTo>
                  <a:pt x="91" y="184"/>
                </a:lnTo>
                <a:lnTo>
                  <a:pt x="90" y="184"/>
                </a:lnTo>
                <a:lnTo>
                  <a:pt x="90" y="182"/>
                </a:lnTo>
                <a:lnTo>
                  <a:pt x="90" y="181"/>
                </a:lnTo>
                <a:lnTo>
                  <a:pt x="89" y="181"/>
                </a:lnTo>
                <a:lnTo>
                  <a:pt x="89" y="180"/>
                </a:lnTo>
                <a:lnTo>
                  <a:pt x="89" y="178"/>
                </a:lnTo>
                <a:lnTo>
                  <a:pt x="90" y="178"/>
                </a:lnTo>
                <a:lnTo>
                  <a:pt x="91" y="178"/>
                </a:lnTo>
                <a:close/>
                <a:moveTo>
                  <a:pt x="85" y="178"/>
                </a:moveTo>
                <a:lnTo>
                  <a:pt x="85" y="177"/>
                </a:lnTo>
                <a:lnTo>
                  <a:pt x="86" y="177"/>
                </a:lnTo>
                <a:lnTo>
                  <a:pt x="85" y="178"/>
                </a:lnTo>
                <a:close/>
                <a:moveTo>
                  <a:pt x="38" y="177"/>
                </a:moveTo>
                <a:lnTo>
                  <a:pt x="36" y="177"/>
                </a:lnTo>
                <a:lnTo>
                  <a:pt x="36" y="176"/>
                </a:lnTo>
                <a:lnTo>
                  <a:pt x="38" y="176"/>
                </a:lnTo>
                <a:lnTo>
                  <a:pt x="38" y="177"/>
                </a:lnTo>
                <a:close/>
                <a:moveTo>
                  <a:pt x="47" y="176"/>
                </a:moveTo>
                <a:lnTo>
                  <a:pt x="47" y="177"/>
                </a:lnTo>
                <a:lnTo>
                  <a:pt x="48" y="176"/>
                </a:lnTo>
                <a:lnTo>
                  <a:pt x="47" y="176"/>
                </a:lnTo>
                <a:lnTo>
                  <a:pt x="48" y="176"/>
                </a:lnTo>
                <a:lnTo>
                  <a:pt x="48" y="177"/>
                </a:lnTo>
                <a:lnTo>
                  <a:pt x="49" y="178"/>
                </a:lnTo>
                <a:lnTo>
                  <a:pt x="51" y="180"/>
                </a:lnTo>
                <a:lnTo>
                  <a:pt x="51" y="181"/>
                </a:lnTo>
                <a:lnTo>
                  <a:pt x="51" y="182"/>
                </a:lnTo>
                <a:lnTo>
                  <a:pt x="49" y="182"/>
                </a:lnTo>
                <a:lnTo>
                  <a:pt x="49" y="184"/>
                </a:lnTo>
                <a:lnTo>
                  <a:pt x="51" y="184"/>
                </a:lnTo>
                <a:lnTo>
                  <a:pt x="51" y="185"/>
                </a:lnTo>
                <a:lnTo>
                  <a:pt x="49" y="185"/>
                </a:lnTo>
                <a:lnTo>
                  <a:pt x="48" y="186"/>
                </a:lnTo>
                <a:lnTo>
                  <a:pt x="47" y="188"/>
                </a:lnTo>
                <a:lnTo>
                  <a:pt x="45" y="186"/>
                </a:lnTo>
                <a:lnTo>
                  <a:pt x="43" y="186"/>
                </a:lnTo>
                <a:lnTo>
                  <a:pt x="41" y="185"/>
                </a:lnTo>
                <a:lnTo>
                  <a:pt x="40" y="185"/>
                </a:lnTo>
                <a:lnTo>
                  <a:pt x="39" y="185"/>
                </a:lnTo>
                <a:lnTo>
                  <a:pt x="39" y="184"/>
                </a:lnTo>
                <a:lnTo>
                  <a:pt x="38" y="184"/>
                </a:lnTo>
                <a:lnTo>
                  <a:pt x="38" y="182"/>
                </a:lnTo>
                <a:lnTo>
                  <a:pt x="39" y="182"/>
                </a:lnTo>
                <a:lnTo>
                  <a:pt x="39" y="181"/>
                </a:lnTo>
                <a:lnTo>
                  <a:pt x="40" y="181"/>
                </a:lnTo>
                <a:lnTo>
                  <a:pt x="40" y="178"/>
                </a:lnTo>
                <a:lnTo>
                  <a:pt x="40" y="177"/>
                </a:lnTo>
                <a:lnTo>
                  <a:pt x="43" y="177"/>
                </a:lnTo>
                <a:lnTo>
                  <a:pt x="44" y="176"/>
                </a:lnTo>
                <a:lnTo>
                  <a:pt x="45" y="174"/>
                </a:lnTo>
                <a:lnTo>
                  <a:pt x="47" y="176"/>
                </a:lnTo>
                <a:close/>
                <a:moveTo>
                  <a:pt x="273" y="174"/>
                </a:moveTo>
                <a:lnTo>
                  <a:pt x="272" y="174"/>
                </a:lnTo>
                <a:lnTo>
                  <a:pt x="273" y="174"/>
                </a:lnTo>
                <a:close/>
                <a:moveTo>
                  <a:pt x="26" y="173"/>
                </a:moveTo>
                <a:lnTo>
                  <a:pt x="24" y="173"/>
                </a:lnTo>
                <a:lnTo>
                  <a:pt x="26" y="173"/>
                </a:lnTo>
                <a:close/>
                <a:moveTo>
                  <a:pt x="23" y="171"/>
                </a:moveTo>
                <a:lnTo>
                  <a:pt x="24" y="171"/>
                </a:lnTo>
                <a:lnTo>
                  <a:pt x="23" y="171"/>
                </a:lnTo>
                <a:close/>
                <a:moveTo>
                  <a:pt x="28" y="169"/>
                </a:moveTo>
                <a:lnTo>
                  <a:pt x="28" y="171"/>
                </a:lnTo>
                <a:lnTo>
                  <a:pt x="30" y="171"/>
                </a:lnTo>
                <a:lnTo>
                  <a:pt x="30" y="172"/>
                </a:lnTo>
                <a:lnTo>
                  <a:pt x="30" y="173"/>
                </a:lnTo>
                <a:lnTo>
                  <a:pt x="28" y="174"/>
                </a:lnTo>
                <a:lnTo>
                  <a:pt x="27" y="174"/>
                </a:lnTo>
                <a:lnTo>
                  <a:pt x="27" y="173"/>
                </a:lnTo>
                <a:lnTo>
                  <a:pt x="27" y="172"/>
                </a:lnTo>
                <a:lnTo>
                  <a:pt x="28" y="172"/>
                </a:lnTo>
                <a:lnTo>
                  <a:pt x="27" y="172"/>
                </a:lnTo>
                <a:lnTo>
                  <a:pt x="27" y="171"/>
                </a:lnTo>
                <a:lnTo>
                  <a:pt x="28" y="169"/>
                </a:lnTo>
                <a:close/>
                <a:moveTo>
                  <a:pt x="104" y="169"/>
                </a:moveTo>
                <a:lnTo>
                  <a:pt x="104" y="171"/>
                </a:lnTo>
                <a:lnTo>
                  <a:pt x="103" y="171"/>
                </a:lnTo>
                <a:lnTo>
                  <a:pt x="103" y="169"/>
                </a:lnTo>
                <a:lnTo>
                  <a:pt x="104" y="169"/>
                </a:lnTo>
                <a:close/>
                <a:moveTo>
                  <a:pt x="107" y="173"/>
                </a:moveTo>
                <a:lnTo>
                  <a:pt x="106" y="173"/>
                </a:lnTo>
                <a:lnTo>
                  <a:pt x="104" y="172"/>
                </a:lnTo>
                <a:lnTo>
                  <a:pt x="104" y="171"/>
                </a:lnTo>
                <a:lnTo>
                  <a:pt x="106" y="171"/>
                </a:lnTo>
                <a:lnTo>
                  <a:pt x="107" y="169"/>
                </a:lnTo>
                <a:lnTo>
                  <a:pt x="107" y="171"/>
                </a:lnTo>
                <a:lnTo>
                  <a:pt x="107" y="172"/>
                </a:lnTo>
                <a:lnTo>
                  <a:pt x="107" y="173"/>
                </a:lnTo>
                <a:close/>
                <a:moveTo>
                  <a:pt x="21" y="169"/>
                </a:moveTo>
                <a:lnTo>
                  <a:pt x="21" y="171"/>
                </a:lnTo>
                <a:lnTo>
                  <a:pt x="21" y="172"/>
                </a:lnTo>
                <a:lnTo>
                  <a:pt x="22" y="172"/>
                </a:lnTo>
                <a:lnTo>
                  <a:pt x="22" y="173"/>
                </a:lnTo>
                <a:lnTo>
                  <a:pt x="21" y="173"/>
                </a:lnTo>
                <a:lnTo>
                  <a:pt x="19" y="174"/>
                </a:lnTo>
                <a:lnTo>
                  <a:pt x="18" y="176"/>
                </a:lnTo>
                <a:lnTo>
                  <a:pt x="18" y="177"/>
                </a:lnTo>
                <a:lnTo>
                  <a:pt x="17" y="177"/>
                </a:lnTo>
                <a:lnTo>
                  <a:pt x="17" y="178"/>
                </a:lnTo>
                <a:lnTo>
                  <a:pt x="17" y="180"/>
                </a:lnTo>
                <a:lnTo>
                  <a:pt x="15" y="180"/>
                </a:lnTo>
                <a:lnTo>
                  <a:pt x="15" y="181"/>
                </a:lnTo>
                <a:lnTo>
                  <a:pt x="15" y="182"/>
                </a:lnTo>
                <a:lnTo>
                  <a:pt x="14" y="182"/>
                </a:lnTo>
                <a:lnTo>
                  <a:pt x="13" y="184"/>
                </a:lnTo>
                <a:lnTo>
                  <a:pt x="11" y="184"/>
                </a:lnTo>
                <a:lnTo>
                  <a:pt x="11" y="182"/>
                </a:lnTo>
                <a:lnTo>
                  <a:pt x="10" y="182"/>
                </a:lnTo>
                <a:lnTo>
                  <a:pt x="10" y="184"/>
                </a:lnTo>
                <a:lnTo>
                  <a:pt x="9" y="184"/>
                </a:lnTo>
                <a:lnTo>
                  <a:pt x="7" y="182"/>
                </a:lnTo>
                <a:lnTo>
                  <a:pt x="9" y="182"/>
                </a:lnTo>
                <a:lnTo>
                  <a:pt x="9" y="181"/>
                </a:lnTo>
                <a:lnTo>
                  <a:pt x="10" y="181"/>
                </a:lnTo>
                <a:lnTo>
                  <a:pt x="9" y="180"/>
                </a:lnTo>
                <a:lnTo>
                  <a:pt x="9" y="181"/>
                </a:lnTo>
                <a:lnTo>
                  <a:pt x="7" y="181"/>
                </a:lnTo>
                <a:lnTo>
                  <a:pt x="7" y="180"/>
                </a:lnTo>
                <a:lnTo>
                  <a:pt x="6" y="180"/>
                </a:lnTo>
                <a:lnTo>
                  <a:pt x="7" y="180"/>
                </a:lnTo>
                <a:lnTo>
                  <a:pt x="7" y="178"/>
                </a:lnTo>
                <a:lnTo>
                  <a:pt x="7" y="177"/>
                </a:lnTo>
                <a:lnTo>
                  <a:pt x="9" y="177"/>
                </a:lnTo>
                <a:lnTo>
                  <a:pt x="9" y="176"/>
                </a:lnTo>
                <a:lnTo>
                  <a:pt x="10" y="176"/>
                </a:lnTo>
                <a:lnTo>
                  <a:pt x="11" y="174"/>
                </a:lnTo>
                <a:lnTo>
                  <a:pt x="13" y="174"/>
                </a:lnTo>
                <a:lnTo>
                  <a:pt x="13" y="173"/>
                </a:lnTo>
                <a:lnTo>
                  <a:pt x="13" y="172"/>
                </a:lnTo>
                <a:lnTo>
                  <a:pt x="13" y="173"/>
                </a:lnTo>
                <a:lnTo>
                  <a:pt x="14" y="172"/>
                </a:lnTo>
                <a:lnTo>
                  <a:pt x="14" y="171"/>
                </a:lnTo>
                <a:lnTo>
                  <a:pt x="15" y="171"/>
                </a:lnTo>
                <a:lnTo>
                  <a:pt x="17" y="171"/>
                </a:lnTo>
                <a:lnTo>
                  <a:pt x="17" y="169"/>
                </a:lnTo>
                <a:lnTo>
                  <a:pt x="18" y="169"/>
                </a:lnTo>
                <a:lnTo>
                  <a:pt x="19" y="169"/>
                </a:lnTo>
                <a:lnTo>
                  <a:pt x="21" y="169"/>
                </a:lnTo>
                <a:close/>
                <a:moveTo>
                  <a:pt x="295" y="168"/>
                </a:moveTo>
                <a:lnTo>
                  <a:pt x="294" y="169"/>
                </a:lnTo>
                <a:lnTo>
                  <a:pt x="294" y="168"/>
                </a:lnTo>
                <a:lnTo>
                  <a:pt x="295" y="168"/>
                </a:lnTo>
                <a:close/>
                <a:moveTo>
                  <a:pt x="104" y="165"/>
                </a:moveTo>
                <a:lnTo>
                  <a:pt x="104" y="167"/>
                </a:lnTo>
                <a:lnTo>
                  <a:pt x="104" y="165"/>
                </a:lnTo>
                <a:lnTo>
                  <a:pt x="106" y="165"/>
                </a:lnTo>
                <a:lnTo>
                  <a:pt x="104" y="167"/>
                </a:lnTo>
                <a:lnTo>
                  <a:pt x="106" y="167"/>
                </a:lnTo>
                <a:lnTo>
                  <a:pt x="107" y="167"/>
                </a:lnTo>
                <a:lnTo>
                  <a:pt x="108" y="167"/>
                </a:lnTo>
                <a:lnTo>
                  <a:pt x="108" y="168"/>
                </a:lnTo>
                <a:lnTo>
                  <a:pt x="107" y="169"/>
                </a:lnTo>
                <a:lnTo>
                  <a:pt x="106" y="169"/>
                </a:lnTo>
                <a:lnTo>
                  <a:pt x="104" y="169"/>
                </a:lnTo>
                <a:lnTo>
                  <a:pt x="102" y="169"/>
                </a:lnTo>
                <a:lnTo>
                  <a:pt x="102" y="168"/>
                </a:lnTo>
                <a:lnTo>
                  <a:pt x="102" y="167"/>
                </a:lnTo>
                <a:lnTo>
                  <a:pt x="100" y="165"/>
                </a:lnTo>
                <a:lnTo>
                  <a:pt x="102" y="165"/>
                </a:lnTo>
                <a:lnTo>
                  <a:pt x="102" y="164"/>
                </a:lnTo>
                <a:lnTo>
                  <a:pt x="103" y="164"/>
                </a:lnTo>
                <a:lnTo>
                  <a:pt x="104" y="165"/>
                </a:lnTo>
                <a:close/>
                <a:moveTo>
                  <a:pt x="98" y="164"/>
                </a:moveTo>
                <a:lnTo>
                  <a:pt x="96" y="164"/>
                </a:lnTo>
                <a:lnTo>
                  <a:pt x="96" y="163"/>
                </a:lnTo>
                <a:lnTo>
                  <a:pt x="98" y="163"/>
                </a:lnTo>
                <a:lnTo>
                  <a:pt x="98" y="164"/>
                </a:lnTo>
                <a:close/>
                <a:moveTo>
                  <a:pt x="40" y="161"/>
                </a:moveTo>
                <a:lnTo>
                  <a:pt x="41" y="163"/>
                </a:lnTo>
                <a:lnTo>
                  <a:pt x="43" y="163"/>
                </a:lnTo>
                <a:lnTo>
                  <a:pt x="43" y="164"/>
                </a:lnTo>
                <a:lnTo>
                  <a:pt x="44" y="164"/>
                </a:lnTo>
                <a:lnTo>
                  <a:pt x="44" y="167"/>
                </a:lnTo>
                <a:lnTo>
                  <a:pt x="43" y="168"/>
                </a:lnTo>
                <a:lnTo>
                  <a:pt x="43" y="169"/>
                </a:lnTo>
                <a:lnTo>
                  <a:pt x="41" y="169"/>
                </a:lnTo>
                <a:lnTo>
                  <a:pt x="40" y="169"/>
                </a:lnTo>
                <a:lnTo>
                  <a:pt x="39" y="169"/>
                </a:lnTo>
                <a:lnTo>
                  <a:pt x="38" y="169"/>
                </a:lnTo>
                <a:lnTo>
                  <a:pt x="38" y="168"/>
                </a:lnTo>
                <a:lnTo>
                  <a:pt x="36" y="168"/>
                </a:lnTo>
                <a:lnTo>
                  <a:pt x="36" y="167"/>
                </a:lnTo>
                <a:lnTo>
                  <a:pt x="36" y="165"/>
                </a:lnTo>
                <a:lnTo>
                  <a:pt x="38" y="164"/>
                </a:lnTo>
                <a:lnTo>
                  <a:pt x="36" y="163"/>
                </a:lnTo>
                <a:lnTo>
                  <a:pt x="38" y="163"/>
                </a:lnTo>
                <a:lnTo>
                  <a:pt x="39" y="161"/>
                </a:lnTo>
                <a:lnTo>
                  <a:pt x="40" y="161"/>
                </a:lnTo>
                <a:close/>
                <a:moveTo>
                  <a:pt x="302" y="159"/>
                </a:moveTo>
                <a:lnTo>
                  <a:pt x="302" y="160"/>
                </a:lnTo>
                <a:lnTo>
                  <a:pt x="301" y="160"/>
                </a:lnTo>
                <a:lnTo>
                  <a:pt x="301" y="159"/>
                </a:lnTo>
                <a:lnTo>
                  <a:pt x="302" y="159"/>
                </a:lnTo>
                <a:close/>
                <a:moveTo>
                  <a:pt x="301" y="157"/>
                </a:moveTo>
                <a:lnTo>
                  <a:pt x="299" y="157"/>
                </a:lnTo>
                <a:lnTo>
                  <a:pt x="299" y="156"/>
                </a:lnTo>
                <a:lnTo>
                  <a:pt x="301" y="157"/>
                </a:lnTo>
                <a:close/>
                <a:moveTo>
                  <a:pt x="301" y="156"/>
                </a:moveTo>
                <a:lnTo>
                  <a:pt x="299" y="155"/>
                </a:lnTo>
                <a:lnTo>
                  <a:pt x="301" y="155"/>
                </a:lnTo>
                <a:lnTo>
                  <a:pt x="301" y="156"/>
                </a:lnTo>
                <a:close/>
                <a:moveTo>
                  <a:pt x="301" y="155"/>
                </a:moveTo>
                <a:lnTo>
                  <a:pt x="299" y="155"/>
                </a:lnTo>
                <a:lnTo>
                  <a:pt x="299" y="154"/>
                </a:lnTo>
                <a:lnTo>
                  <a:pt x="301" y="154"/>
                </a:lnTo>
                <a:lnTo>
                  <a:pt x="301" y="155"/>
                </a:lnTo>
                <a:close/>
                <a:moveTo>
                  <a:pt x="280" y="155"/>
                </a:moveTo>
                <a:lnTo>
                  <a:pt x="278" y="155"/>
                </a:lnTo>
                <a:lnTo>
                  <a:pt x="278" y="154"/>
                </a:lnTo>
                <a:lnTo>
                  <a:pt x="280" y="152"/>
                </a:lnTo>
                <a:lnTo>
                  <a:pt x="281" y="152"/>
                </a:lnTo>
                <a:lnTo>
                  <a:pt x="281" y="154"/>
                </a:lnTo>
                <a:lnTo>
                  <a:pt x="280" y="155"/>
                </a:lnTo>
                <a:close/>
                <a:moveTo>
                  <a:pt x="282" y="152"/>
                </a:moveTo>
                <a:lnTo>
                  <a:pt x="281" y="154"/>
                </a:lnTo>
                <a:lnTo>
                  <a:pt x="281" y="152"/>
                </a:lnTo>
                <a:lnTo>
                  <a:pt x="282" y="152"/>
                </a:lnTo>
                <a:close/>
                <a:moveTo>
                  <a:pt x="303" y="148"/>
                </a:moveTo>
                <a:lnTo>
                  <a:pt x="302" y="150"/>
                </a:lnTo>
                <a:lnTo>
                  <a:pt x="302" y="148"/>
                </a:lnTo>
                <a:lnTo>
                  <a:pt x="303" y="148"/>
                </a:lnTo>
                <a:close/>
                <a:moveTo>
                  <a:pt x="301" y="148"/>
                </a:moveTo>
                <a:lnTo>
                  <a:pt x="301" y="147"/>
                </a:lnTo>
                <a:lnTo>
                  <a:pt x="301" y="148"/>
                </a:lnTo>
                <a:close/>
                <a:moveTo>
                  <a:pt x="301" y="152"/>
                </a:moveTo>
                <a:lnTo>
                  <a:pt x="299" y="151"/>
                </a:lnTo>
                <a:lnTo>
                  <a:pt x="299" y="150"/>
                </a:lnTo>
                <a:lnTo>
                  <a:pt x="301" y="150"/>
                </a:lnTo>
                <a:lnTo>
                  <a:pt x="301" y="148"/>
                </a:lnTo>
                <a:lnTo>
                  <a:pt x="301" y="147"/>
                </a:lnTo>
                <a:lnTo>
                  <a:pt x="301" y="146"/>
                </a:lnTo>
                <a:lnTo>
                  <a:pt x="301" y="144"/>
                </a:lnTo>
                <a:lnTo>
                  <a:pt x="301" y="143"/>
                </a:lnTo>
                <a:lnTo>
                  <a:pt x="302" y="144"/>
                </a:lnTo>
                <a:lnTo>
                  <a:pt x="302" y="146"/>
                </a:lnTo>
                <a:lnTo>
                  <a:pt x="302" y="147"/>
                </a:lnTo>
                <a:lnTo>
                  <a:pt x="303" y="147"/>
                </a:lnTo>
                <a:lnTo>
                  <a:pt x="303" y="148"/>
                </a:lnTo>
                <a:lnTo>
                  <a:pt x="302" y="148"/>
                </a:lnTo>
                <a:lnTo>
                  <a:pt x="301" y="150"/>
                </a:lnTo>
                <a:lnTo>
                  <a:pt x="301" y="151"/>
                </a:lnTo>
                <a:lnTo>
                  <a:pt x="301" y="152"/>
                </a:lnTo>
                <a:close/>
                <a:moveTo>
                  <a:pt x="303" y="146"/>
                </a:moveTo>
                <a:lnTo>
                  <a:pt x="302" y="146"/>
                </a:lnTo>
                <a:lnTo>
                  <a:pt x="302" y="144"/>
                </a:lnTo>
                <a:lnTo>
                  <a:pt x="302" y="143"/>
                </a:lnTo>
                <a:lnTo>
                  <a:pt x="303" y="144"/>
                </a:lnTo>
                <a:lnTo>
                  <a:pt x="303" y="146"/>
                </a:lnTo>
                <a:close/>
                <a:moveTo>
                  <a:pt x="286" y="143"/>
                </a:moveTo>
                <a:lnTo>
                  <a:pt x="286" y="142"/>
                </a:lnTo>
                <a:lnTo>
                  <a:pt x="286" y="143"/>
                </a:lnTo>
                <a:close/>
                <a:moveTo>
                  <a:pt x="288" y="143"/>
                </a:moveTo>
                <a:lnTo>
                  <a:pt x="286" y="143"/>
                </a:lnTo>
                <a:lnTo>
                  <a:pt x="288" y="142"/>
                </a:lnTo>
                <a:lnTo>
                  <a:pt x="288" y="143"/>
                </a:lnTo>
                <a:close/>
                <a:moveTo>
                  <a:pt x="285" y="140"/>
                </a:moveTo>
                <a:lnTo>
                  <a:pt x="285" y="139"/>
                </a:lnTo>
                <a:lnTo>
                  <a:pt x="285" y="140"/>
                </a:lnTo>
                <a:close/>
                <a:moveTo>
                  <a:pt x="302" y="138"/>
                </a:moveTo>
                <a:lnTo>
                  <a:pt x="301" y="139"/>
                </a:lnTo>
                <a:lnTo>
                  <a:pt x="301" y="138"/>
                </a:lnTo>
                <a:lnTo>
                  <a:pt x="302" y="138"/>
                </a:lnTo>
                <a:close/>
                <a:moveTo>
                  <a:pt x="285" y="135"/>
                </a:moveTo>
                <a:lnTo>
                  <a:pt x="284" y="135"/>
                </a:lnTo>
                <a:lnTo>
                  <a:pt x="285" y="135"/>
                </a:lnTo>
                <a:close/>
                <a:moveTo>
                  <a:pt x="298" y="131"/>
                </a:moveTo>
                <a:lnTo>
                  <a:pt x="298" y="133"/>
                </a:lnTo>
                <a:lnTo>
                  <a:pt x="299" y="133"/>
                </a:lnTo>
                <a:lnTo>
                  <a:pt x="301" y="134"/>
                </a:lnTo>
                <a:lnTo>
                  <a:pt x="302" y="134"/>
                </a:lnTo>
                <a:lnTo>
                  <a:pt x="302" y="135"/>
                </a:lnTo>
                <a:lnTo>
                  <a:pt x="303" y="137"/>
                </a:lnTo>
                <a:lnTo>
                  <a:pt x="302" y="137"/>
                </a:lnTo>
                <a:lnTo>
                  <a:pt x="301" y="137"/>
                </a:lnTo>
                <a:lnTo>
                  <a:pt x="301" y="135"/>
                </a:lnTo>
                <a:lnTo>
                  <a:pt x="299" y="134"/>
                </a:lnTo>
                <a:lnTo>
                  <a:pt x="298" y="133"/>
                </a:lnTo>
                <a:lnTo>
                  <a:pt x="297" y="133"/>
                </a:lnTo>
                <a:lnTo>
                  <a:pt x="297" y="131"/>
                </a:lnTo>
                <a:lnTo>
                  <a:pt x="298" y="131"/>
                </a:lnTo>
                <a:close/>
                <a:moveTo>
                  <a:pt x="47" y="130"/>
                </a:moveTo>
                <a:lnTo>
                  <a:pt x="45" y="130"/>
                </a:lnTo>
                <a:lnTo>
                  <a:pt x="45" y="129"/>
                </a:lnTo>
                <a:lnTo>
                  <a:pt x="47" y="129"/>
                </a:lnTo>
                <a:lnTo>
                  <a:pt x="47" y="130"/>
                </a:lnTo>
                <a:close/>
                <a:moveTo>
                  <a:pt x="291" y="121"/>
                </a:moveTo>
                <a:lnTo>
                  <a:pt x="291" y="122"/>
                </a:lnTo>
                <a:lnTo>
                  <a:pt x="293" y="122"/>
                </a:lnTo>
                <a:lnTo>
                  <a:pt x="291" y="122"/>
                </a:lnTo>
                <a:lnTo>
                  <a:pt x="291" y="121"/>
                </a:lnTo>
                <a:close/>
                <a:moveTo>
                  <a:pt x="285" y="110"/>
                </a:moveTo>
                <a:lnTo>
                  <a:pt x="284" y="110"/>
                </a:lnTo>
                <a:lnTo>
                  <a:pt x="284" y="109"/>
                </a:lnTo>
                <a:lnTo>
                  <a:pt x="285" y="109"/>
                </a:lnTo>
                <a:lnTo>
                  <a:pt x="285" y="110"/>
                </a:lnTo>
                <a:close/>
                <a:moveTo>
                  <a:pt x="265" y="93"/>
                </a:moveTo>
                <a:lnTo>
                  <a:pt x="264" y="93"/>
                </a:lnTo>
                <a:lnTo>
                  <a:pt x="263" y="93"/>
                </a:lnTo>
                <a:lnTo>
                  <a:pt x="264" y="93"/>
                </a:lnTo>
                <a:lnTo>
                  <a:pt x="264" y="92"/>
                </a:lnTo>
                <a:lnTo>
                  <a:pt x="265" y="92"/>
                </a:lnTo>
                <a:lnTo>
                  <a:pt x="265" y="93"/>
                </a:lnTo>
                <a:close/>
                <a:moveTo>
                  <a:pt x="255" y="87"/>
                </a:moveTo>
                <a:lnTo>
                  <a:pt x="254" y="87"/>
                </a:lnTo>
                <a:lnTo>
                  <a:pt x="255" y="87"/>
                </a:lnTo>
                <a:close/>
                <a:moveTo>
                  <a:pt x="246" y="84"/>
                </a:moveTo>
                <a:lnTo>
                  <a:pt x="244" y="84"/>
                </a:lnTo>
                <a:lnTo>
                  <a:pt x="244" y="85"/>
                </a:lnTo>
                <a:lnTo>
                  <a:pt x="244" y="84"/>
                </a:lnTo>
                <a:lnTo>
                  <a:pt x="246" y="84"/>
                </a:lnTo>
                <a:close/>
                <a:moveTo>
                  <a:pt x="259" y="76"/>
                </a:moveTo>
                <a:lnTo>
                  <a:pt x="259" y="78"/>
                </a:lnTo>
                <a:lnTo>
                  <a:pt x="257" y="78"/>
                </a:lnTo>
                <a:lnTo>
                  <a:pt x="257" y="76"/>
                </a:lnTo>
                <a:lnTo>
                  <a:pt x="259" y="76"/>
                </a:lnTo>
                <a:close/>
                <a:moveTo>
                  <a:pt x="19" y="76"/>
                </a:moveTo>
                <a:lnTo>
                  <a:pt x="19" y="78"/>
                </a:lnTo>
                <a:lnTo>
                  <a:pt x="18" y="76"/>
                </a:lnTo>
                <a:lnTo>
                  <a:pt x="19" y="76"/>
                </a:lnTo>
                <a:close/>
                <a:moveTo>
                  <a:pt x="257" y="71"/>
                </a:moveTo>
                <a:lnTo>
                  <a:pt x="256" y="71"/>
                </a:lnTo>
                <a:lnTo>
                  <a:pt x="256" y="70"/>
                </a:lnTo>
                <a:lnTo>
                  <a:pt x="257" y="70"/>
                </a:lnTo>
                <a:lnTo>
                  <a:pt x="257" y="71"/>
                </a:lnTo>
                <a:close/>
                <a:moveTo>
                  <a:pt x="1" y="54"/>
                </a:moveTo>
                <a:lnTo>
                  <a:pt x="1" y="55"/>
                </a:lnTo>
                <a:lnTo>
                  <a:pt x="2" y="54"/>
                </a:lnTo>
                <a:lnTo>
                  <a:pt x="2" y="55"/>
                </a:lnTo>
                <a:lnTo>
                  <a:pt x="3" y="57"/>
                </a:lnTo>
                <a:lnTo>
                  <a:pt x="3" y="58"/>
                </a:lnTo>
                <a:lnTo>
                  <a:pt x="5" y="59"/>
                </a:lnTo>
                <a:lnTo>
                  <a:pt x="5" y="61"/>
                </a:lnTo>
                <a:lnTo>
                  <a:pt x="6" y="61"/>
                </a:lnTo>
                <a:lnTo>
                  <a:pt x="6" y="62"/>
                </a:lnTo>
                <a:lnTo>
                  <a:pt x="7" y="62"/>
                </a:lnTo>
                <a:lnTo>
                  <a:pt x="7" y="63"/>
                </a:lnTo>
                <a:lnTo>
                  <a:pt x="7" y="65"/>
                </a:lnTo>
                <a:lnTo>
                  <a:pt x="7" y="66"/>
                </a:lnTo>
                <a:lnTo>
                  <a:pt x="7" y="67"/>
                </a:lnTo>
                <a:lnTo>
                  <a:pt x="9" y="70"/>
                </a:lnTo>
                <a:lnTo>
                  <a:pt x="9" y="72"/>
                </a:lnTo>
                <a:lnTo>
                  <a:pt x="9" y="74"/>
                </a:lnTo>
                <a:lnTo>
                  <a:pt x="7" y="75"/>
                </a:lnTo>
                <a:lnTo>
                  <a:pt x="7" y="76"/>
                </a:lnTo>
                <a:lnTo>
                  <a:pt x="6" y="76"/>
                </a:lnTo>
                <a:lnTo>
                  <a:pt x="5" y="76"/>
                </a:lnTo>
                <a:lnTo>
                  <a:pt x="3" y="75"/>
                </a:lnTo>
                <a:lnTo>
                  <a:pt x="3" y="74"/>
                </a:lnTo>
                <a:lnTo>
                  <a:pt x="3" y="72"/>
                </a:lnTo>
                <a:lnTo>
                  <a:pt x="2" y="72"/>
                </a:lnTo>
                <a:lnTo>
                  <a:pt x="2" y="71"/>
                </a:lnTo>
                <a:lnTo>
                  <a:pt x="2" y="70"/>
                </a:lnTo>
                <a:lnTo>
                  <a:pt x="1" y="68"/>
                </a:lnTo>
                <a:lnTo>
                  <a:pt x="1" y="67"/>
                </a:lnTo>
                <a:lnTo>
                  <a:pt x="1" y="66"/>
                </a:lnTo>
                <a:lnTo>
                  <a:pt x="1" y="65"/>
                </a:lnTo>
                <a:lnTo>
                  <a:pt x="0" y="63"/>
                </a:lnTo>
                <a:lnTo>
                  <a:pt x="0" y="62"/>
                </a:lnTo>
                <a:lnTo>
                  <a:pt x="0" y="61"/>
                </a:lnTo>
                <a:lnTo>
                  <a:pt x="0" y="59"/>
                </a:lnTo>
                <a:lnTo>
                  <a:pt x="0" y="58"/>
                </a:lnTo>
                <a:lnTo>
                  <a:pt x="0" y="55"/>
                </a:lnTo>
                <a:lnTo>
                  <a:pt x="0" y="54"/>
                </a:lnTo>
                <a:lnTo>
                  <a:pt x="1" y="54"/>
                </a:lnTo>
                <a:close/>
                <a:moveTo>
                  <a:pt x="237" y="50"/>
                </a:moveTo>
                <a:lnTo>
                  <a:pt x="235" y="50"/>
                </a:lnTo>
                <a:lnTo>
                  <a:pt x="237" y="50"/>
                </a:lnTo>
                <a:close/>
                <a:moveTo>
                  <a:pt x="61" y="38"/>
                </a:moveTo>
                <a:lnTo>
                  <a:pt x="60" y="38"/>
                </a:lnTo>
                <a:lnTo>
                  <a:pt x="58" y="38"/>
                </a:lnTo>
                <a:lnTo>
                  <a:pt x="60" y="38"/>
                </a:lnTo>
                <a:lnTo>
                  <a:pt x="61" y="38"/>
                </a:lnTo>
                <a:close/>
                <a:moveTo>
                  <a:pt x="104" y="37"/>
                </a:moveTo>
                <a:lnTo>
                  <a:pt x="104" y="38"/>
                </a:lnTo>
                <a:lnTo>
                  <a:pt x="103" y="38"/>
                </a:lnTo>
                <a:lnTo>
                  <a:pt x="103" y="37"/>
                </a:lnTo>
                <a:lnTo>
                  <a:pt x="104" y="37"/>
                </a:lnTo>
                <a:close/>
                <a:moveTo>
                  <a:pt x="53" y="37"/>
                </a:moveTo>
                <a:lnTo>
                  <a:pt x="52" y="37"/>
                </a:lnTo>
                <a:lnTo>
                  <a:pt x="52" y="36"/>
                </a:lnTo>
                <a:lnTo>
                  <a:pt x="53" y="36"/>
                </a:lnTo>
                <a:lnTo>
                  <a:pt x="53" y="37"/>
                </a:lnTo>
                <a:close/>
                <a:moveTo>
                  <a:pt x="55" y="36"/>
                </a:moveTo>
                <a:lnTo>
                  <a:pt x="53" y="36"/>
                </a:lnTo>
                <a:lnTo>
                  <a:pt x="55" y="36"/>
                </a:lnTo>
                <a:close/>
                <a:moveTo>
                  <a:pt x="43" y="37"/>
                </a:moveTo>
                <a:lnTo>
                  <a:pt x="41" y="38"/>
                </a:lnTo>
                <a:lnTo>
                  <a:pt x="41" y="37"/>
                </a:lnTo>
                <a:lnTo>
                  <a:pt x="40" y="36"/>
                </a:lnTo>
                <a:lnTo>
                  <a:pt x="41" y="36"/>
                </a:lnTo>
                <a:lnTo>
                  <a:pt x="43" y="36"/>
                </a:lnTo>
                <a:lnTo>
                  <a:pt x="43" y="37"/>
                </a:lnTo>
                <a:close/>
                <a:moveTo>
                  <a:pt x="100" y="36"/>
                </a:moveTo>
                <a:lnTo>
                  <a:pt x="100" y="34"/>
                </a:lnTo>
                <a:lnTo>
                  <a:pt x="100" y="33"/>
                </a:lnTo>
                <a:lnTo>
                  <a:pt x="102" y="34"/>
                </a:lnTo>
                <a:lnTo>
                  <a:pt x="100" y="36"/>
                </a:lnTo>
                <a:close/>
                <a:moveTo>
                  <a:pt x="184" y="34"/>
                </a:moveTo>
                <a:lnTo>
                  <a:pt x="184" y="33"/>
                </a:lnTo>
                <a:lnTo>
                  <a:pt x="184" y="34"/>
                </a:lnTo>
                <a:close/>
                <a:moveTo>
                  <a:pt x="57" y="36"/>
                </a:moveTo>
                <a:lnTo>
                  <a:pt x="56" y="36"/>
                </a:lnTo>
                <a:lnTo>
                  <a:pt x="55" y="34"/>
                </a:lnTo>
                <a:lnTo>
                  <a:pt x="55" y="33"/>
                </a:lnTo>
                <a:lnTo>
                  <a:pt x="56" y="33"/>
                </a:lnTo>
                <a:lnTo>
                  <a:pt x="57" y="34"/>
                </a:lnTo>
                <a:lnTo>
                  <a:pt x="56" y="34"/>
                </a:lnTo>
                <a:lnTo>
                  <a:pt x="57" y="34"/>
                </a:lnTo>
                <a:lnTo>
                  <a:pt x="57" y="36"/>
                </a:lnTo>
                <a:close/>
                <a:moveTo>
                  <a:pt x="51" y="33"/>
                </a:moveTo>
                <a:lnTo>
                  <a:pt x="51" y="32"/>
                </a:lnTo>
                <a:lnTo>
                  <a:pt x="51" y="33"/>
                </a:lnTo>
                <a:close/>
                <a:moveTo>
                  <a:pt x="178" y="32"/>
                </a:moveTo>
                <a:lnTo>
                  <a:pt x="179" y="32"/>
                </a:lnTo>
                <a:lnTo>
                  <a:pt x="179" y="33"/>
                </a:lnTo>
                <a:lnTo>
                  <a:pt x="179" y="34"/>
                </a:lnTo>
                <a:lnTo>
                  <a:pt x="180" y="34"/>
                </a:lnTo>
                <a:lnTo>
                  <a:pt x="183" y="34"/>
                </a:lnTo>
                <a:lnTo>
                  <a:pt x="184" y="34"/>
                </a:lnTo>
                <a:lnTo>
                  <a:pt x="183" y="36"/>
                </a:lnTo>
                <a:lnTo>
                  <a:pt x="182" y="37"/>
                </a:lnTo>
                <a:lnTo>
                  <a:pt x="180" y="37"/>
                </a:lnTo>
                <a:lnTo>
                  <a:pt x="179" y="38"/>
                </a:lnTo>
                <a:lnTo>
                  <a:pt x="179" y="37"/>
                </a:lnTo>
                <a:lnTo>
                  <a:pt x="178" y="36"/>
                </a:lnTo>
                <a:lnTo>
                  <a:pt x="178" y="34"/>
                </a:lnTo>
                <a:lnTo>
                  <a:pt x="178" y="33"/>
                </a:lnTo>
                <a:lnTo>
                  <a:pt x="176" y="33"/>
                </a:lnTo>
                <a:lnTo>
                  <a:pt x="176" y="32"/>
                </a:lnTo>
                <a:lnTo>
                  <a:pt x="178" y="32"/>
                </a:lnTo>
                <a:close/>
                <a:moveTo>
                  <a:pt x="187" y="33"/>
                </a:moveTo>
                <a:lnTo>
                  <a:pt x="187" y="34"/>
                </a:lnTo>
                <a:lnTo>
                  <a:pt x="185" y="34"/>
                </a:lnTo>
                <a:lnTo>
                  <a:pt x="185" y="33"/>
                </a:lnTo>
                <a:lnTo>
                  <a:pt x="187" y="32"/>
                </a:lnTo>
                <a:lnTo>
                  <a:pt x="187" y="30"/>
                </a:lnTo>
                <a:lnTo>
                  <a:pt x="188" y="30"/>
                </a:lnTo>
                <a:lnTo>
                  <a:pt x="188" y="32"/>
                </a:lnTo>
                <a:lnTo>
                  <a:pt x="187" y="32"/>
                </a:lnTo>
                <a:lnTo>
                  <a:pt x="187" y="33"/>
                </a:lnTo>
                <a:close/>
                <a:moveTo>
                  <a:pt x="18" y="30"/>
                </a:moveTo>
                <a:lnTo>
                  <a:pt x="18" y="32"/>
                </a:lnTo>
                <a:lnTo>
                  <a:pt x="17" y="30"/>
                </a:lnTo>
                <a:lnTo>
                  <a:pt x="17" y="29"/>
                </a:lnTo>
                <a:lnTo>
                  <a:pt x="18" y="29"/>
                </a:lnTo>
                <a:lnTo>
                  <a:pt x="18" y="30"/>
                </a:lnTo>
                <a:close/>
                <a:moveTo>
                  <a:pt x="201" y="28"/>
                </a:moveTo>
                <a:lnTo>
                  <a:pt x="201" y="27"/>
                </a:lnTo>
                <a:lnTo>
                  <a:pt x="202" y="28"/>
                </a:lnTo>
                <a:lnTo>
                  <a:pt x="201" y="28"/>
                </a:lnTo>
                <a:close/>
                <a:moveTo>
                  <a:pt x="44" y="32"/>
                </a:moveTo>
                <a:lnTo>
                  <a:pt x="45" y="32"/>
                </a:lnTo>
                <a:lnTo>
                  <a:pt x="47" y="32"/>
                </a:lnTo>
                <a:lnTo>
                  <a:pt x="48" y="32"/>
                </a:lnTo>
                <a:lnTo>
                  <a:pt x="48" y="33"/>
                </a:lnTo>
                <a:lnTo>
                  <a:pt x="48" y="34"/>
                </a:lnTo>
                <a:lnTo>
                  <a:pt x="48" y="36"/>
                </a:lnTo>
                <a:lnTo>
                  <a:pt x="47" y="37"/>
                </a:lnTo>
                <a:lnTo>
                  <a:pt x="45" y="37"/>
                </a:lnTo>
                <a:lnTo>
                  <a:pt x="44" y="37"/>
                </a:lnTo>
                <a:lnTo>
                  <a:pt x="41" y="36"/>
                </a:lnTo>
                <a:lnTo>
                  <a:pt x="40" y="34"/>
                </a:lnTo>
                <a:lnTo>
                  <a:pt x="39" y="33"/>
                </a:lnTo>
                <a:lnTo>
                  <a:pt x="38" y="33"/>
                </a:lnTo>
                <a:lnTo>
                  <a:pt x="38" y="32"/>
                </a:lnTo>
                <a:lnTo>
                  <a:pt x="39" y="30"/>
                </a:lnTo>
                <a:lnTo>
                  <a:pt x="40" y="30"/>
                </a:lnTo>
                <a:lnTo>
                  <a:pt x="40" y="29"/>
                </a:lnTo>
                <a:lnTo>
                  <a:pt x="40" y="28"/>
                </a:lnTo>
                <a:lnTo>
                  <a:pt x="40" y="27"/>
                </a:lnTo>
                <a:lnTo>
                  <a:pt x="41" y="28"/>
                </a:lnTo>
                <a:lnTo>
                  <a:pt x="43" y="29"/>
                </a:lnTo>
                <a:lnTo>
                  <a:pt x="44" y="30"/>
                </a:lnTo>
                <a:lnTo>
                  <a:pt x="43" y="30"/>
                </a:lnTo>
                <a:lnTo>
                  <a:pt x="44" y="32"/>
                </a:lnTo>
                <a:close/>
                <a:moveTo>
                  <a:pt x="163" y="28"/>
                </a:moveTo>
                <a:lnTo>
                  <a:pt x="163" y="29"/>
                </a:lnTo>
                <a:lnTo>
                  <a:pt x="165" y="30"/>
                </a:lnTo>
                <a:lnTo>
                  <a:pt x="165" y="32"/>
                </a:lnTo>
                <a:lnTo>
                  <a:pt x="165" y="33"/>
                </a:lnTo>
                <a:lnTo>
                  <a:pt x="166" y="33"/>
                </a:lnTo>
                <a:lnTo>
                  <a:pt x="167" y="33"/>
                </a:lnTo>
                <a:lnTo>
                  <a:pt x="167" y="34"/>
                </a:lnTo>
                <a:lnTo>
                  <a:pt x="167" y="33"/>
                </a:lnTo>
                <a:lnTo>
                  <a:pt x="170" y="33"/>
                </a:lnTo>
                <a:lnTo>
                  <a:pt x="171" y="33"/>
                </a:lnTo>
                <a:lnTo>
                  <a:pt x="172" y="32"/>
                </a:lnTo>
                <a:lnTo>
                  <a:pt x="174" y="32"/>
                </a:lnTo>
                <a:lnTo>
                  <a:pt x="174" y="30"/>
                </a:lnTo>
                <a:lnTo>
                  <a:pt x="175" y="30"/>
                </a:lnTo>
                <a:lnTo>
                  <a:pt x="176" y="30"/>
                </a:lnTo>
                <a:lnTo>
                  <a:pt x="176" y="32"/>
                </a:lnTo>
                <a:lnTo>
                  <a:pt x="176" y="33"/>
                </a:lnTo>
                <a:lnTo>
                  <a:pt x="178" y="34"/>
                </a:lnTo>
                <a:lnTo>
                  <a:pt x="178" y="36"/>
                </a:lnTo>
                <a:lnTo>
                  <a:pt x="178" y="37"/>
                </a:lnTo>
                <a:lnTo>
                  <a:pt x="179" y="38"/>
                </a:lnTo>
                <a:lnTo>
                  <a:pt x="180" y="37"/>
                </a:lnTo>
                <a:lnTo>
                  <a:pt x="182" y="37"/>
                </a:lnTo>
                <a:lnTo>
                  <a:pt x="182" y="38"/>
                </a:lnTo>
                <a:lnTo>
                  <a:pt x="182" y="37"/>
                </a:lnTo>
                <a:lnTo>
                  <a:pt x="183" y="37"/>
                </a:lnTo>
                <a:lnTo>
                  <a:pt x="183" y="36"/>
                </a:lnTo>
                <a:lnTo>
                  <a:pt x="184" y="36"/>
                </a:lnTo>
                <a:lnTo>
                  <a:pt x="185" y="36"/>
                </a:lnTo>
                <a:lnTo>
                  <a:pt x="188" y="37"/>
                </a:lnTo>
                <a:lnTo>
                  <a:pt x="188" y="36"/>
                </a:lnTo>
                <a:lnTo>
                  <a:pt x="188" y="37"/>
                </a:lnTo>
                <a:lnTo>
                  <a:pt x="189" y="37"/>
                </a:lnTo>
                <a:lnTo>
                  <a:pt x="191" y="36"/>
                </a:lnTo>
                <a:lnTo>
                  <a:pt x="191" y="34"/>
                </a:lnTo>
                <a:lnTo>
                  <a:pt x="191" y="33"/>
                </a:lnTo>
                <a:lnTo>
                  <a:pt x="191" y="32"/>
                </a:lnTo>
                <a:lnTo>
                  <a:pt x="189" y="30"/>
                </a:lnTo>
                <a:lnTo>
                  <a:pt x="189" y="29"/>
                </a:lnTo>
                <a:lnTo>
                  <a:pt x="189" y="28"/>
                </a:lnTo>
                <a:lnTo>
                  <a:pt x="191" y="28"/>
                </a:lnTo>
                <a:lnTo>
                  <a:pt x="192" y="27"/>
                </a:lnTo>
                <a:lnTo>
                  <a:pt x="195" y="27"/>
                </a:lnTo>
                <a:lnTo>
                  <a:pt x="196" y="27"/>
                </a:lnTo>
                <a:lnTo>
                  <a:pt x="195" y="27"/>
                </a:lnTo>
                <a:lnTo>
                  <a:pt x="195" y="28"/>
                </a:lnTo>
                <a:lnTo>
                  <a:pt x="196" y="29"/>
                </a:lnTo>
                <a:lnTo>
                  <a:pt x="197" y="29"/>
                </a:lnTo>
                <a:lnTo>
                  <a:pt x="197" y="30"/>
                </a:lnTo>
                <a:lnTo>
                  <a:pt x="199" y="30"/>
                </a:lnTo>
                <a:lnTo>
                  <a:pt x="200" y="29"/>
                </a:lnTo>
                <a:lnTo>
                  <a:pt x="201" y="29"/>
                </a:lnTo>
                <a:lnTo>
                  <a:pt x="202" y="29"/>
                </a:lnTo>
                <a:lnTo>
                  <a:pt x="204" y="29"/>
                </a:lnTo>
                <a:lnTo>
                  <a:pt x="204" y="28"/>
                </a:lnTo>
                <a:lnTo>
                  <a:pt x="205" y="28"/>
                </a:lnTo>
                <a:lnTo>
                  <a:pt x="205" y="27"/>
                </a:lnTo>
                <a:lnTo>
                  <a:pt x="206" y="27"/>
                </a:lnTo>
                <a:lnTo>
                  <a:pt x="208" y="28"/>
                </a:lnTo>
                <a:lnTo>
                  <a:pt x="209" y="29"/>
                </a:lnTo>
                <a:lnTo>
                  <a:pt x="210" y="30"/>
                </a:lnTo>
                <a:lnTo>
                  <a:pt x="212" y="30"/>
                </a:lnTo>
                <a:lnTo>
                  <a:pt x="213" y="32"/>
                </a:lnTo>
                <a:lnTo>
                  <a:pt x="214" y="32"/>
                </a:lnTo>
                <a:lnTo>
                  <a:pt x="214" y="33"/>
                </a:lnTo>
                <a:lnTo>
                  <a:pt x="216" y="34"/>
                </a:lnTo>
                <a:lnTo>
                  <a:pt x="217" y="36"/>
                </a:lnTo>
                <a:lnTo>
                  <a:pt x="218" y="36"/>
                </a:lnTo>
                <a:lnTo>
                  <a:pt x="218" y="37"/>
                </a:lnTo>
                <a:lnTo>
                  <a:pt x="219" y="37"/>
                </a:lnTo>
                <a:lnTo>
                  <a:pt x="221" y="37"/>
                </a:lnTo>
                <a:lnTo>
                  <a:pt x="221" y="38"/>
                </a:lnTo>
                <a:lnTo>
                  <a:pt x="221" y="40"/>
                </a:lnTo>
                <a:lnTo>
                  <a:pt x="222" y="40"/>
                </a:lnTo>
                <a:lnTo>
                  <a:pt x="222" y="38"/>
                </a:lnTo>
                <a:lnTo>
                  <a:pt x="223" y="38"/>
                </a:lnTo>
                <a:lnTo>
                  <a:pt x="223" y="40"/>
                </a:lnTo>
                <a:lnTo>
                  <a:pt x="225" y="41"/>
                </a:lnTo>
                <a:lnTo>
                  <a:pt x="226" y="41"/>
                </a:lnTo>
                <a:lnTo>
                  <a:pt x="226" y="42"/>
                </a:lnTo>
                <a:lnTo>
                  <a:pt x="227" y="42"/>
                </a:lnTo>
                <a:lnTo>
                  <a:pt x="227" y="44"/>
                </a:lnTo>
                <a:lnTo>
                  <a:pt x="229" y="44"/>
                </a:lnTo>
                <a:lnTo>
                  <a:pt x="230" y="45"/>
                </a:lnTo>
                <a:lnTo>
                  <a:pt x="231" y="46"/>
                </a:lnTo>
                <a:lnTo>
                  <a:pt x="233" y="48"/>
                </a:lnTo>
                <a:lnTo>
                  <a:pt x="234" y="48"/>
                </a:lnTo>
                <a:lnTo>
                  <a:pt x="234" y="49"/>
                </a:lnTo>
                <a:lnTo>
                  <a:pt x="233" y="49"/>
                </a:lnTo>
                <a:lnTo>
                  <a:pt x="231" y="49"/>
                </a:lnTo>
                <a:lnTo>
                  <a:pt x="231" y="50"/>
                </a:lnTo>
                <a:lnTo>
                  <a:pt x="233" y="51"/>
                </a:lnTo>
                <a:lnTo>
                  <a:pt x="234" y="50"/>
                </a:lnTo>
                <a:lnTo>
                  <a:pt x="235" y="50"/>
                </a:lnTo>
                <a:lnTo>
                  <a:pt x="237" y="51"/>
                </a:lnTo>
                <a:lnTo>
                  <a:pt x="238" y="51"/>
                </a:lnTo>
                <a:lnTo>
                  <a:pt x="238" y="53"/>
                </a:lnTo>
                <a:lnTo>
                  <a:pt x="238" y="51"/>
                </a:lnTo>
                <a:lnTo>
                  <a:pt x="239" y="51"/>
                </a:lnTo>
                <a:lnTo>
                  <a:pt x="239" y="53"/>
                </a:lnTo>
                <a:lnTo>
                  <a:pt x="239" y="55"/>
                </a:lnTo>
                <a:lnTo>
                  <a:pt x="239" y="57"/>
                </a:lnTo>
                <a:lnTo>
                  <a:pt x="239" y="58"/>
                </a:lnTo>
                <a:lnTo>
                  <a:pt x="239" y="59"/>
                </a:lnTo>
                <a:lnTo>
                  <a:pt x="240" y="61"/>
                </a:lnTo>
                <a:lnTo>
                  <a:pt x="240" y="62"/>
                </a:lnTo>
                <a:lnTo>
                  <a:pt x="242" y="63"/>
                </a:lnTo>
                <a:lnTo>
                  <a:pt x="242" y="65"/>
                </a:lnTo>
                <a:lnTo>
                  <a:pt x="243" y="66"/>
                </a:lnTo>
                <a:lnTo>
                  <a:pt x="244" y="66"/>
                </a:lnTo>
                <a:lnTo>
                  <a:pt x="244" y="65"/>
                </a:lnTo>
                <a:lnTo>
                  <a:pt x="246" y="65"/>
                </a:lnTo>
                <a:lnTo>
                  <a:pt x="247" y="66"/>
                </a:lnTo>
                <a:lnTo>
                  <a:pt x="248" y="66"/>
                </a:lnTo>
                <a:lnTo>
                  <a:pt x="250" y="66"/>
                </a:lnTo>
                <a:lnTo>
                  <a:pt x="250" y="67"/>
                </a:lnTo>
                <a:lnTo>
                  <a:pt x="248" y="67"/>
                </a:lnTo>
                <a:lnTo>
                  <a:pt x="248" y="68"/>
                </a:lnTo>
                <a:lnTo>
                  <a:pt x="247" y="68"/>
                </a:lnTo>
                <a:lnTo>
                  <a:pt x="246" y="68"/>
                </a:lnTo>
                <a:lnTo>
                  <a:pt x="244" y="68"/>
                </a:lnTo>
                <a:lnTo>
                  <a:pt x="243" y="68"/>
                </a:lnTo>
                <a:lnTo>
                  <a:pt x="242" y="68"/>
                </a:lnTo>
                <a:lnTo>
                  <a:pt x="242" y="70"/>
                </a:lnTo>
                <a:lnTo>
                  <a:pt x="243" y="71"/>
                </a:lnTo>
                <a:lnTo>
                  <a:pt x="243" y="70"/>
                </a:lnTo>
                <a:lnTo>
                  <a:pt x="244" y="70"/>
                </a:lnTo>
                <a:lnTo>
                  <a:pt x="244" y="71"/>
                </a:lnTo>
                <a:lnTo>
                  <a:pt x="243" y="71"/>
                </a:lnTo>
                <a:lnTo>
                  <a:pt x="242" y="71"/>
                </a:lnTo>
                <a:lnTo>
                  <a:pt x="242" y="72"/>
                </a:lnTo>
                <a:lnTo>
                  <a:pt x="243" y="72"/>
                </a:lnTo>
                <a:lnTo>
                  <a:pt x="240" y="74"/>
                </a:lnTo>
                <a:lnTo>
                  <a:pt x="240" y="75"/>
                </a:lnTo>
                <a:lnTo>
                  <a:pt x="240" y="76"/>
                </a:lnTo>
                <a:lnTo>
                  <a:pt x="242" y="76"/>
                </a:lnTo>
                <a:lnTo>
                  <a:pt x="242" y="78"/>
                </a:lnTo>
                <a:lnTo>
                  <a:pt x="240" y="78"/>
                </a:lnTo>
                <a:lnTo>
                  <a:pt x="239" y="78"/>
                </a:lnTo>
                <a:lnTo>
                  <a:pt x="238" y="78"/>
                </a:lnTo>
                <a:lnTo>
                  <a:pt x="238" y="79"/>
                </a:lnTo>
                <a:lnTo>
                  <a:pt x="238" y="80"/>
                </a:lnTo>
                <a:lnTo>
                  <a:pt x="239" y="80"/>
                </a:lnTo>
                <a:lnTo>
                  <a:pt x="239" y="82"/>
                </a:lnTo>
                <a:lnTo>
                  <a:pt x="238" y="82"/>
                </a:lnTo>
                <a:lnTo>
                  <a:pt x="238" y="83"/>
                </a:lnTo>
                <a:lnTo>
                  <a:pt x="239" y="84"/>
                </a:lnTo>
                <a:lnTo>
                  <a:pt x="240" y="84"/>
                </a:lnTo>
                <a:lnTo>
                  <a:pt x="242" y="83"/>
                </a:lnTo>
                <a:lnTo>
                  <a:pt x="243" y="83"/>
                </a:lnTo>
                <a:lnTo>
                  <a:pt x="243" y="84"/>
                </a:lnTo>
                <a:lnTo>
                  <a:pt x="244" y="85"/>
                </a:lnTo>
                <a:lnTo>
                  <a:pt x="243" y="87"/>
                </a:lnTo>
                <a:lnTo>
                  <a:pt x="242" y="87"/>
                </a:lnTo>
                <a:lnTo>
                  <a:pt x="242" y="88"/>
                </a:lnTo>
                <a:lnTo>
                  <a:pt x="242" y="89"/>
                </a:lnTo>
                <a:lnTo>
                  <a:pt x="240" y="89"/>
                </a:lnTo>
                <a:lnTo>
                  <a:pt x="240" y="91"/>
                </a:lnTo>
                <a:lnTo>
                  <a:pt x="239" y="89"/>
                </a:lnTo>
                <a:lnTo>
                  <a:pt x="238" y="89"/>
                </a:lnTo>
                <a:lnTo>
                  <a:pt x="239" y="89"/>
                </a:lnTo>
                <a:lnTo>
                  <a:pt x="239" y="91"/>
                </a:lnTo>
                <a:lnTo>
                  <a:pt x="238" y="91"/>
                </a:lnTo>
                <a:lnTo>
                  <a:pt x="238" y="92"/>
                </a:lnTo>
                <a:lnTo>
                  <a:pt x="239" y="92"/>
                </a:lnTo>
                <a:lnTo>
                  <a:pt x="239" y="93"/>
                </a:lnTo>
                <a:lnTo>
                  <a:pt x="240" y="93"/>
                </a:lnTo>
                <a:lnTo>
                  <a:pt x="242" y="92"/>
                </a:lnTo>
                <a:lnTo>
                  <a:pt x="243" y="92"/>
                </a:lnTo>
                <a:lnTo>
                  <a:pt x="243" y="91"/>
                </a:lnTo>
                <a:lnTo>
                  <a:pt x="244" y="91"/>
                </a:lnTo>
                <a:lnTo>
                  <a:pt x="246" y="91"/>
                </a:lnTo>
                <a:lnTo>
                  <a:pt x="247" y="89"/>
                </a:lnTo>
                <a:lnTo>
                  <a:pt x="247" y="88"/>
                </a:lnTo>
                <a:lnTo>
                  <a:pt x="248" y="88"/>
                </a:lnTo>
                <a:lnTo>
                  <a:pt x="248" y="87"/>
                </a:lnTo>
                <a:lnTo>
                  <a:pt x="250" y="87"/>
                </a:lnTo>
                <a:lnTo>
                  <a:pt x="250" y="88"/>
                </a:lnTo>
                <a:lnTo>
                  <a:pt x="250" y="89"/>
                </a:lnTo>
                <a:lnTo>
                  <a:pt x="248" y="89"/>
                </a:lnTo>
                <a:lnTo>
                  <a:pt x="248" y="91"/>
                </a:lnTo>
                <a:lnTo>
                  <a:pt x="248" y="92"/>
                </a:lnTo>
                <a:lnTo>
                  <a:pt x="250" y="92"/>
                </a:lnTo>
                <a:lnTo>
                  <a:pt x="251" y="93"/>
                </a:lnTo>
                <a:lnTo>
                  <a:pt x="251" y="95"/>
                </a:lnTo>
                <a:lnTo>
                  <a:pt x="250" y="96"/>
                </a:lnTo>
                <a:lnTo>
                  <a:pt x="250" y="97"/>
                </a:lnTo>
                <a:lnTo>
                  <a:pt x="248" y="96"/>
                </a:lnTo>
                <a:lnTo>
                  <a:pt x="247" y="95"/>
                </a:lnTo>
                <a:lnTo>
                  <a:pt x="246" y="97"/>
                </a:lnTo>
                <a:lnTo>
                  <a:pt x="247" y="97"/>
                </a:lnTo>
                <a:lnTo>
                  <a:pt x="248" y="97"/>
                </a:lnTo>
                <a:lnTo>
                  <a:pt x="250" y="99"/>
                </a:lnTo>
                <a:lnTo>
                  <a:pt x="250" y="97"/>
                </a:lnTo>
                <a:lnTo>
                  <a:pt x="252" y="96"/>
                </a:lnTo>
                <a:lnTo>
                  <a:pt x="252" y="95"/>
                </a:lnTo>
                <a:lnTo>
                  <a:pt x="254" y="93"/>
                </a:lnTo>
                <a:lnTo>
                  <a:pt x="255" y="93"/>
                </a:lnTo>
                <a:lnTo>
                  <a:pt x="254" y="92"/>
                </a:lnTo>
                <a:lnTo>
                  <a:pt x="254" y="91"/>
                </a:lnTo>
                <a:lnTo>
                  <a:pt x="254" y="89"/>
                </a:lnTo>
                <a:lnTo>
                  <a:pt x="255" y="89"/>
                </a:lnTo>
                <a:lnTo>
                  <a:pt x="256" y="91"/>
                </a:lnTo>
                <a:lnTo>
                  <a:pt x="256" y="89"/>
                </a:lnTo>
                <a:lnTo>
                  <a:pt x="257" y="89"/>
                </a:lnTo>
                <a:lnTo>
                  <a:pt x="257" y="91"/>
                </a:lnTo>
                <a:lnTo>
                  <a:pt x="260" y="91"/>
                </a:lnTo>
                <a:lnTo>
                  <a:pt x="260" y="92"/>
                </a:lnTo>
                <a:lnTo>
                  <a:pt x="260" y="93"/>
                </a:lnTo>
                <a:lnTo>
                  <a:pt x="259" y="93"/>
                </a:lnTo>
                <a:lnTo>
                  <a:pt x="257" y="93"/>
                </a:lnTo>
                <a:lnTo>
                  <a:pt x="256" y="93"/>
                </a:lnTo>
                <a:lnTo>
                  <a:pt x="256" y="95"/>
                </a:lnTo>
                <a:lnTo>
                  <a:pt x="256" y="96"/>
                </a:lnTo>
                <a:lnTo>
                  <a:pt x="255" y="96"/>
                </a:lnTo>
                <a:lnTo>
                  <a:pt x="256" y="96"/>
                </a:lnTo>
                <a:lnTo>
                  <a:pt x="256" y="97"/>
                </a:lnTo>
                <a:lnTo>
                  <a:pt x="257" y="97"/>
                </a:lnTo>
                <a:lnTo>
                  <a:pt x="259" y="97"/>
                </a:lnTo>
                <a:lnTo>
                  <a:pt x="257" y="99"/>
                </a:lnTo>
                <a:lnTo>
                  <a:pt x="259" y="99"/>
                </a:lnTo>
                <a:lnTo>
                  <a:pt x="260" y="99"/>
                </a:lnTo>
                <a:lnTo>
                  <a:pt x="261" y="99"/>
                </a:lnTo>
                <a:lnTo>
                  <a:pt x="261" y="97"/>
                </a:lnTo>
                <a:lnTo>
                  <a:pt x="261" y="96"/>
                </a:lnTo>
                <a:lnTo>
                  <a:pt x="264" y="96"/>
                </a:lnTo>
                <a:lnTo>
                  <a:pt x="265" y="96"/>
                </a:lnTo>
                <a:lnTo>
                  <a:pt x="265" y="97"/>
                </a:lnTo>
                <a:lnTo>
                  <a:pt x="265" y="99"/>
                </a:lnTo>
                <a:lnTo>
                  <a:pt x="265" y="97"/>
                </a:lnTo>
                <a:lnTo>
                  <a:pt x="267" y="97"/>
                </a:lnTo>
                <a:lnTo>
                  <a:pt x="267" y="96"/>
                </a:lnTo>
                <a:lnTo>
                  <a:pt x="267" y="95"/>
                </a:lnTo>
                <a:lnTo>
                  <a:pt x="268" y="95"/>
                </a:lnTo>
                <a:lnTo>
                  <a:pt x="268" y="96"/>
                </a:lnTo>
                <a:lnTo>
                  <a:pt x="269" y="96"/>
                </a:lnTo>
                <a:lnTo>
                  <a:pt x="272" y="97"/>
                </a:lnTo>
                <a:lnTo>
                  <a:pt x="272" y="99"/>
                </a:lnTo>
                <a:lnTo>
                  <a:pt x="272" y="97"/>
                </a:lnTo>
                <a:lnTo>
                  <a:pt x="273" y="97"/>
                </a:lnTo>
                <a:lnTo>
                  <a:pt x="273" y="99"/>
                </a:lnTo>
                <a:lnTo>
                  <a:pt x="274" y="99"/>
                </a:lnTo>
                <a:lnTo>
                  <a:pt x="274" y="100"/>
                </a:lnTo>
                <a:lnTo>
                  <a:pt x="276" y="101"/>
                </a:lnTo>
                <a:lnTo>
                  <a:pt x="277" y="101"/>
                </a:lnTo>
                <a:lnTo>
                  <a:pt x="277" y="102"/>
                </a:lnTo>
                <a:lnTo>
                  <a:pt x="278" y="102"/>
                </a:lnTo>
                <a:lnTo>
                  <a:pt x="278" y="104"/>
                </a:lnTo>
                <a:lnTo>
                  <a:pt x="278" y="105"/>
                </a:lnTo>
                <a:lnTo>
                  <a:pt x="277" y="105"/>
                </a:lnTo>
                <a:lnTo>
                  <a:pt x="277" y="106"/>
                </a:lnTo>
                <a:lnTo>
                  <a:pt x="277" y="108"/>
                </a:lnTo>
                <a:lnTo>
                  <a:pt x="278" y="106"/>
                </a:lnTo>
                <a:lnTo>
                  <a:pt x="280" y="106"/>
                </a:lnTo>
                <a:lnTo>
                  <a:pt x="281" y="106"/>
                </a:lnTo>
                <a:lnTo>
                  <a:pt x="282" y="106"/>
                </a:lnTo>
                <a:lnTo>
                  <a:pt x="282" y="108"/>
                </a:lnTo>
                <a:lnTo>
                  <a:pt x="284" y="108"/>
                </a:lnTo>
                <a:lnTo>
                  <a:pt x="284" y="109"/>
                </a:lnTo>
                <a:lnTo>
                  <a:pt x="282" y="110"/>
                </a:lnTo>
                <a:lnTo>
                  <a:pt x="282" y="112"/>
                </a:lnTo>
                <a:lnTo>
                  <a:pt x="284" y="110"/>
                </a:lnTo>
                <a:lnTo>
                  <a:pt x="284" y="112"/>
                </a:lnTo>
                <a:lnTo>
                  <a:pt x="285" y="112"/>
                </a:lnTo>
                <a:lnTo>
                  <a:pt x="286" y="112"/>
                </a:lnTo>
                <a:lnTo>
                  <a:pt x="286" y="113"/>
                </a:lnTo>
                <a:lnTo>
                  <a:pt x="288" y="113"/>
                </a:lnTo>
                <a:lnTo>
                  <a:pt x="288" y="114"/>
                </a:lnTo>
                <a:lnTo>
                  <a:pt x="289" y="114"/>
                </a:lnTo>
                <a:lnTo>
                  <a:pt x="290" y="116"/>
                </a:lnTo>
                <a:lnTo>
                  <a:pt x="290" y="118"/>
                </a:lnTo>
                <a:lnTo>
                  <a:pt x="290" y="120"/>
                </a:lnTo>
                <a:lnTo>
                  <a:pt x="289" y="120"/>
                </a:lnTo>
                <a:lnTo>
                  <a:pt x="289" y="121"/>
                </a:lnTo>
                <a:lnTo>
                  <a:pt x="289" y="120"/>
                </a:lnTo>
                <a:lnTo>
                  <a:pt x="288" y="120"/>
                </a:lnTo>
                <a:lnTo>
                  <a:pt x="288" y="118"/>
                </a:lnTo>
                <a:lnTo>
                  <a:pt x="286" y="118"/>
                </a:lnTo>
                <a:lnTo>
                  <a:pt x="285" y="118"/>
                </a:lnTo>
                <a:lnTo>
                  <a:pt x="286" y="118"/>
                </a:lnTo>
                <a:lnTo>
                  <a:pt x="286" y="120"/>
                </a:lnTo>
                <a:lnTo>
                  <a:pt x="286" y="121"/>
                </a:lnTo>
                <a:lnTo>
                  <a:pt x="285" y="121"/>
                </a:lnTo>
                <a:lnTo>
                  <a:pt x="284" y="121"/>
                </a:lnTo>
                <a:lnTo>
                  <a:pt x="282" y="120"/>
                </a:lnTo>
                <a:lnTo>
                  <a:pt x="282" y="121"/>
                </a:lnTo>
                <a:lnTo>
                  <a:pt x="281" y="122"/>
                </a:lnTo>
                <a:lnTo>
                  <a:pt x="280" y="122"/>
                </a:lnTo>
                <a:lnTo>
                  <a:pt x="278" y="122"/>
                </a:lnTo>
                <a:lnTo>
                  <a:pt x="277" y="122"/>
                </a:lnTo>
                <a:lnTo>
                  <a:pt x="276" y="122"/>
                </a:lnTo>
                <a:lnTo>
                  <a:pt x="277" y="125"/>
                </a:lnTo>
                <a:lnTo>
                  <a:pt x="278" y="125"/>
                </a:lnTo>
                <a:lnTo>
                  <a:pt x="280" y="123"/>
                </a:lnTo>
                <a:lnTo>
                  <a:pt x="280" y="125"/>
                </a:lnTo>
                <a:lnTo>
                  <a:pt x="281" y="125"/>
                </a:lnTo>
                <a:lnTo>
                  <a:pt x="281" y="126"/>
                </a:lnTo>
                <a:lnTo>
                  <a:pt x="280" y="127"/>
                </a:lnTo>
                <a:lnTo>
                  <a:pt x="278" y="127"/>
                </a:lnTo>
                <a:lnTo>
                  <a:pt x="277" y="127"/>
                </a:lnTo>
                <a:lnTo>
                  <a:pt x="276" y="127"/>
                </a:lnTo>
                <a:lnTo>
                  <a:pt x="276" y="129"/>
                </a:lnTo>
                <a:lnTo>
                  <a:pt x="274" y="129"/>
                </a:lnTo>
                <a:lnTo>
                  <a:pt x="273" y="129"/>
                </a:lnTo>
                <a:lnTo>
                  <a:pt x="273" y="130"/>
                </a:lnTo>
                <a:lnTo>
                  <a:pt x="272" y="130"/>
                </a:lnTo>
                <a:lnTo>
                  <a:pt x="272" y="131"/>
                </a:lnTo>
                <a:lnTo>
                  <a:pt x="273" y="131"/>
                </a:lnTo>
                <a:lnTo>
                  <a:pt x="273" y="134"/>
                </a:lnTo>
                <a:lnTo>
                  <a:pt x="274" y="135"/>
                </a:lnTo>
                <a:lnTo>
                  <a:pt x="274" y="137"/>
                </a:lnTo>
                <a:lnTo>
                  <a:pt x="276" y="137"/>
                </a:lnTo>
                <a:lnTo>
                  <a:pt x="277" y="137"/>
                </a:lnTo>
                <a:lnTo>
                  <a:pt x="278" y="137"/>
                </a:lnTo>
                <a:lnTo>
                  <a:pt x="280" y="137"/>
                </a:lnTo>
                <a:lnTo>
                  <a:pt x="281" y="135"/>
                </a:lnTo>
                <a:lnTo>
                  <a:pt x="281" y="134"/>
                </a:lnTo>
                <a:lnTo>
                  <a:pt x="281" y="135"/>
                </a:lnTo>
                <a:lnTo>
                  <a:pt x="282" y="135"/>
                </a:lnTo>
                <a:lnTo>
                  <a:pt x="284" y="135"/>
                </a:lnTo>
                <a:lnTo>
                  <a:pt x="284" y="137"/>
                </a:lnTo>
                <a:lnTo>
                  <a:pt x="285" y="138"/>
                </a:lnTo>
                <a:lnTo>
                  <a:pt x="284" y="138"/>
                </a:lnTo>
                <a:lnTo>
                  <a:pt x="282" y="138"/>
                </a:lnTo>
                <a:lnTo>
                  <a:pt x="281" y="138"/>
                </a:lnTo>
                <a:lnTo>
                  <a:pt x="280" y="139"/>
                </a:lnTo>
                <a:lnTo>
                  <a:pt x="281" y="139"/>
                </a:lnTo>
                <a:lnTo>
                  <a:pt x="282" y="139"/>
                </a:lnTo>
                <a:lnTo>
                  <a:pt x="282" y="140"/>
                </a:lnTo>
                <a:lnTo>
                  <a:pt x="282" y="142"/>
                </a:lnTo>
                <a:lnTo>
                  <a:pt x="284" y="142"/>
                </a:lnTo>
                <a:lnTo>
                  <a:pt x="285" y="142"/>
                </a:lnTo>
                <a:lnTo>
                  <a:pt x="286" y="143"/>
                </a:lnTo>
                <a:lnTo>
                  <a:pt x="286" y="144"/>
                </a:lnTo>
                <a:lnTo>
                  <a:pt x="285" y="144"/>
                </a:lnTo>
                <a:lnTo>
                  <a:pt x="286" y="146"/>
                </a:lnTo>
                <a:lnTo>
                  <a:pt x="288" y="146"/>
                </a:lnTo>
                <a:lnTo>
                  <a:pt x="288" y="144"/>
                </a:lnTo>
                <a:lnTo>
                  <a:pt x="289" y="144"/>
                </a:lnTo>
                <a:lnTo>
                  <a:pt x="290" y="144"/>
                </a:lnTo>
                <a:lnTo>
                  <a:pt x="290" y="146"/>
                </a:lnTo>
                <a:lnTo>
                  <a:pt x="290" y="147"/>
                </a:lnTo>
                <a:lnTo>
                  <a:pt x="289" y="147"/>
                </a:lnTo>
                <a:lnTo>
                  <a:pt x="288" y="148"/>
                </a:lnTo>
                <a:lnTo>
                  <a:pt x="285" y="150"/>
                </a:lnTo>
                <a:lnTo>
                  <a:pt x="285" y="151"/>
                </a:lnTo>
                <a:lnTo>
                  <a:pt x="285" y="152"/>
                </a:lnTo>
                <a:lnTo>
                  <a:pt x="284" y="151"/>
                </a:lnTo>
                <a:lnTo>
                  <a:pt x="282" y="151"/>
                </a:lnTo>
                <a:lnTo>
                  <a:pt x="281" y="152"/>
                </a:lnTo>
                <a:lnTo>
                  <a:pt x="280" y="152"/>
                </a:lnTo>
                <a:lnTo>
                  <a:pt x="278" y="154"/>
                </a:lnTo>
                <a:lnTo>
                  <a:pt x="277" y="154"/>
                </a:lnTo>
                <a:lnTo>
                  <a:pt x="277" y="155"/>
                </a:lnTo>
                <a:lnTo>
                  <a:pt x="278" y="155"/>
                </a:lnTo>
                <a:lnTo>
                  <a:pt x="280" y="155"/>
                </a:lnTo>
                <a:lnTo>
                  <a:pt x="280" y="154"/>
                </a:lnTo>
                <a:lnTo>
                  <a:pt x="281" y="154"/>
                </a:lnTo>
                <a:lnTo>
                  <a:pt x="282" y="154"/>
                </a:lnTo>
                <a:lnTo>
                  <a:pt x="282" y="152"/>
                </a:lnTo>
                <a:lnTo>
                  <a:pt x="284" y="152"/>
                </a:lnTo>
                <a:lnTo>
                  <a:pt x="282" y="155"/>
                </a:lnTo>
                <a:lnTo>
                  <a:pt x="281" y="156"/>
                </a:lnTo>
                <a:lnTo>
                  <a:pt x="280" y="156"/>
                </a:lnTo>
                <a:lnTo>
                  <a:pt x="280" y="157"/>
                </a:lnTo>
                <a:lnTo>
                  <a:pt x="278" y="157"/>
                </a:lnTo>
                <a:lnTo>
                  <a:pt x="278" y="159"/>
                </a:lnTo>
                <a:lnTo>
                  <a:pt x="278" y="160"/>
                </a:lnTo>
                <a:lnTo>
                  <a:pt x="277" y="160"/>
                </a:lnTo>
                <a:lnTo>
                  <a:pt x="276" y="160"/>
                </a:lnTo>
                <a:lnTo>
                  <a:pt x="276" y="161"/>
                </a:lnTo>
                <a:lnTo>
                  <a:pt x="274" y="161"/>
                </a:lnTo>
                <a:lnTo>
                  <a:pt x="273" y="163"/>
                </a:lnTo>
                <a:lnTo>
                  <a:pt x="273" y="164"/>
                </a:lnTo>
                <a:lnTo>
                  <a:pt x="272" y="164"/>
                </a:lnTo>
                <a:lnTo>
                  <a:pt x="272" y="163"/>
                </a:lnTo>
                <a:lnTo>
                  <a:pt x="271" y="163"/>
                </a:lnTo>
                <a:lnTo>
                  <a:pt x="271" y="161"/>
                </a:lnTo>
                <a:lnTo>
                  <a:pt x="271" y="160"/>
                </a:lnTo>
                <a:lnTo>
                  <a:pt x="269" y="160"/>
                </a:lnTo>
                <a:lnTo>
                  <a:pt x="271" y="161"/>
                </a:lnTo>
                <a:lnTo>
                  <a:pt x="271" y="163"/>
                </a:lnTo>
                <a:lnTo>
                  <a:pt x="272" y="164"/>
                </a:lnTo>
                <a:lnTo>
                  <a:pt x="273" y="164"/>
                </a:lnTo>
                <a:lnTo>
                  <a:pt x="274" y="164"/>
                </a:lnTo>
                <a:lnTo>
                  <a:pt x="274" y="163"/>
                </a:lnTo>
                <a:lnTo>
                  <a:pt x="276" y="163"/>
                </a:lnTo>
                <a:lnTo>
                  <a:pt x="276" y="161"/>
                </a:lnTo>
                <a:lnTo>
                  <a:pt x="277" y="161"/>
                </a:lnTo>
                <a:lnTo>
                  <a:pt x="276" y="163"/>
                </a:lnTo>
                <a:lnTo>
                  <a:pt x="274" y="164"/>
                </a:lnTo>
                <a:lnTo>
                  <a:pt x="274" y="165"/>
                </a:lnTo>
                <a:lnTo>
                  <a:pt x="274" y="167"/>
                </a:lnTo>
                <a:lnTo>
                  <a:pt x="274" y="168"/>
                </a:lnTo>
                <a:lnTo>
                  <a:pt x="273" y="168"/>
                </a:lnTo>
                <a:lnTo>
                  <a:pt x="272" y="168"/>
                </a:lnTo>
                <a:lnTo>
                  <a:pt x="272" y="169"/>
                </a:lnTo>
                <a:lnTo>
                  <a:pt x="271" y="169"/>
                </a:lnTo>
                <a:lnTo>
                  <a:pt x="271" y="171"/>
                </a:lnTo>
                <a:lnTo>
                  <a:pt x="272" y="172"/>
                </a:lnTo>
                <a:lnTo>
                  <a:pt x="271" y="172"/>
                </a:lnTo>
                <a:lnTo>
                  <a:pt x="271" y="173"/>
                </a:lnTo>
                <a:lnTo>
                  <a:pt x="272" y="173"/>
                </a:lnTo>
                <a:lnTo>
                  <a:pt x="272" y="174"/>
                </a:lnTo>
                <a:lnTo>
                  <a:pt x="271" y="174"/>
                </a:lnTo>
                <a:lnTo>
                  <a:pt x="269" y="174"/>
                </a:lnTo>
                <a:lnTo>
                  <a:pt x="269" y="176"/>
                </a:lnTo>
                <a:lnTo>
                  <a:pt x="269" y="177"/>
                </a:lnTo>
                <a:lnTo>
                  <a:pt x="271" y="177"/>
                </a:lnTo>
                <a:lnTo>
                  <a:pt x="271" y="178"/>
                </a:lnTo>
                <a:lnTo>
                  <a:pt x="269" y="178"/>
                </a:lnTo>
                <a:lnTo>
                  <a:pt x="269" y="180"/>
                </a:lnTo>
                <a:lnTo>
                  <a:pt x="269" y="181"/>
                </a:lnTo>
                <a:lnTo>
                  <a:pt x="271" y="181"/>
                </a:lnTo>
                <a:lnTo>
                  <a:pt x="269" y="181"/>
                </a:lnTo>
                <a:lnTo>
                  <a:pt x="268" y="180"/>
                </a:lnTo>
                <a:lnTo>
                  <a:pt x="267" y="180"/>
                </a:lnTo>
                <a:lnTo>
                  <a:pt x="265" y="180"/>
                </a:lnTo>
                <a:lnTo>
                  <a:pt x="265" y="178"/>
                </a:lnTo>
                <a:lnTo>
                  <a:pt x="264" y="178"/>
                </a:lnTo>
                <a:lnTo>
                  <a:pt x="265" y="180"/>
                </a:lnTo>
                <a:lnTo>
                  <a:pt x="264" y="180"/>
                </a:lnTo>
                <a:lnTo>
                  <a:pt x="267" y="180"/>
                </a:lnTo>
                <a:lnTo>
                  <a:pt x="268" y="180"/>
                </a:lnTo>
                <a:lnTo>
                  <a:pt x="268" y="181"/>
                </a:lnTo>
                <a:lnTo>
                  <a:pt x="269" y="182"/>
                </a:lnTo>
                <a:lnTo>
                  <a:pt x="269" y="184"/>
                </a:lnTo>
                <a:lnTo>
                  <a:pt x="269" y="185"/>
                </a:lnTo>
                <a:lnTo>
                  <a:pt x="271" y="185"/>
                </a:lnTo>
                <a:lnTo>
                  <a:pt x="271" y="186"/>
                </a:lnTo>
                <a:lnTo>
                  <a:pt x="271" y="189"/>
                </a:lnTo>
                <a:lnTo>
                  <a:pt x="272" y="189"/>
                </a:lnTo>
                <a:lnTo>
                  <a:pt x="272" y="190"/>
                </a:lnTo>
                <a:lnTo>
                  <a:pt x="273" y="190"/>
                </a:lnTo>
                <a:lnTo>
                  <a:pt x="273" y="189"/>
                </a:lnTo>
                <a:lnTo>
                  <a:pt x="274" y="189"/>
                </a:lnTo>
                <a:lnTo>
                  <a:pt x="274" y="190"/>
                </a:lnTo>
                <a:lnTo>
                  <a:pt x="273" y="191"/>
                </a:lnTo>
                <a:lnTo>
                  <a:pt x="272" y="191"/>
                </a:lnTo>
                <a:lnTo>
                  <a:pt x="272" y="193"/>
                </a:lnTo>
                <a:lnTo>
                  <a:pt x="272" y="194"/>
                </a:lnTo>
                <a:lnTo>
                  <a:pt x="271" y="194"/>
                </a:lnTo>
                <a:lnTo>
                  <a:pt x="269" y="194"/>
                </a:lnTo>
                <a:lnTo>
                  <a:pt x="271" y="195"/>
                </a:lnTo>
                <a:lnTo>
                  <a:pt x="272" y="194"/>
                </a:lnTo>
                <a:lnTo>
                  <a:pt x="273" y="195"/>
                </a:lnTo>
                <a:lnTo>
                  <a:pt x="273" y="197"/>
                </a:lnTo>
                <a:lnTo>
                  <a:pt x="273" y="198"/>
                </a:lnTo>
                <a:lnTo>
                  <a:pt x="272" y="198"/>
                </a:lnTo>
                <a:lnTo>
                  <a:pt x="272" y="199"/>
                </a:lnTo>
                <a:lnTo>
                  <a:pt x="273" y="199"/>
                </a:lnTo>
                <a:lnTo>
                  <a:pt x="273" y="201"/>
                </a:lnTo>
                <a:lnTo>
                  <a:pt x="276" y="202"/>
                </a:lnTo>
                <a:lnTo>
                  <a:pt x="274" y="203"/>
                </a:lnTo>
                <a:lnTo>
                  <a:pt x="273" y="202"/>
                </a:lnTo>
                <a:lnTo>
                  <a:pt x="272" y="202"/>
                </a:lnTo>
                <a:lnTo>
                  <a:pt x="272" y="203"/>
                </a:lnTo>
                <a:lnTo>
                  <a:pt x="273" y="203"/>
                </a:lnTo>
                <a:lnTo>
                  <a:pt x="274" y="203"/>
                </a:lnTo>
                <a:lnTo>
                  <a:pt x="276" y="203"/>
                </a:lnTo>
                <a:lnTo>
                  <a:pt x="276" y="202"/>
                </a:lnTo>
                <a:lnTo>
                  <a:pt x="277" y="201"/>
                </a:lnTo>
                <a:lnTo>
                  <a:pt x="278" y="201"/>
                </a:lnTo>
                <a:lnTo>
                  <a:pt x="278" y="202"/>
                </a:lnTo>
                <a:lnTo>
                  <a:pt x="280" y="203"/>
                </a:lnTo>
                <a:lnTo>
                  <a:pt x="278" y="203"/>
                </a:lnTo>
                <a:lnTo>
                  <a:pt x="278" y="205"/>
                </a:lnTo>
                <a:lnTo>
                  <a:pt x="281" y="206"/>
                </a:lnTo>
                <a:lnTo>
                  <a:pt x="281" y="207"/>
                </a:lnTo>
                <a:lnTo>
                  <a:pt x="281" y="209"/>
                </a:lnTo>
                <a:lnTo>
                  <a:pt x="281" y="210"/>
                </a:lnTo>
                <a:lnTo>
                  <a:pt x="278" y="211"/>
                </a:lnTo>
                <a:lnTo>
                  <a:pt x="278" y="212"/>
                </a:lnTo>
                <a:lnTo>
                  <a:pt x="277" y="212"/>
                </a:lnTo>
                <a:lnTo>
                  <a:pt x="277" y="211"/>
                </a:lnTo>
                <a:lnTo>
                  <a:pt x="276" y="212"/>
                </a:lnTo>
                <a:lnTo>
                  <a:pt x="274" y="212"/>
                </a:lnTo>
                <a:lnTo>
                  <a:pt x="274" y="211"/>
                </a:lnTo>
                <a:lnTo>
                  <a:pt x="274" y="210"/>
                </a:lnTo>
                <a:lnTo>
                  <a:pt x="273" y="210"/>
                </a:lnTo>
                <a:lnTo>
                  <a:pt x="273" y="211"/>
                </a:lnTo>
                <a:lnTo>
                  <a:pt x="273" y="212"/>
                </a:lnTo>
                <a:lnTo>
                  <a:pt x="272" y="212"/>
                </a:lnTo>
                <a:lnTo>
                  <a:pt x="271" y="211"/>
                </a:lnTo>
                <a:lnTo>
                  <a:pt x="271" y="210"/>
                </a:lnTo>
                <a:lnTo>
                  <a:pt x="271" y="212"/>
                </a:lnTo>
                <a:lnTo>
                  <a:pt x="271" y="214"/>
                </a:lnTo>
                <a:lnTo>
                  <a:pt x="269" y="214"/>
                </a:lnTo>
                <a:lnTo>
                  <a:pt x="268" y="214"/>
                </a:lnTo>
                <a:lnTo>
                  <a:pt x="268" y="215"/>
                </a:lnTo>
                <a:lnTo>
                  <a:pt x="267" y="215"/>
                </a:lnTo>
                <a:lnTo>
                  <a:pt x="268" y="216"/>
                </a:lnTo>
                <a:lnTo>
                  <a:pt x="269" y="215"/>
                </a:lnTo>
                <a:lnTo>
                  <a:pt x="271" y="215"/>
                </a:lnTo>
                <a:lnTo>
                  <a:pt x="272" y="215"/>
                </a:lnTo>
                <a:lnTo>
                  <a:pt x="272" y="216"/>
                </a:lnTo>
                <a:lnTo>
                  <a:pt x="271" y="216"/>
                </a:lnTo>
                <a:lnTo>
                  <a:pt x="271" y="218"/>
                </a:lnTo>
                <a:lnTo>
                  <a:pt x="272" y="218"/>
                </a:lnTo>
                <a:lnTo>
                  <a:pt x="273" y="218"/>
                </a:lnTo>
                <a:lnTo>
                  <a:pt x="273" y="219"/>
                </a:lnTo>
                <a:lnTo>
                  <a:pt x="274" y="218"/>
                </a:lnTo>
                <a:lnTo>
                  <a:pt x="274" y="216"/>
                </a:lnTo>
                <a:lnTo>
                  <a:pt x="276" y="216"/>
                </a:lnTo>
                <a:lnTo>
                  <a:pt x="276" y="215"/>
                </a:lnTo>
                <a:lnTo>
                  <a:pt x="277" y="215"/>
                </a:lnTo>
                <a:lnTo>
                  <a:pt x="278" y="215"/>
                </a:lnTo>
                <a:lnTo>
                  <a:pt x="278" y="216"/>
                </a:lnTo>
                <a:lnTo>
                  <a:pt x="278" y="218"/>
                </a:lnTo>
                <a:lnTo>
                  <a:pt x="280" y="219"/>
                </a:lnTo>
                <a:lnTo>
                  <a:pt x="281" y="220"/>
                </a:lnTo>
                <a:lnTo>
                  <a:pt x="280" y="220"/>
                </a:lnTo>
                <a:lnTo>
                  <a:pt x="278" y="220"/>
                </a:lnTo>
                <a:lnTo>
                  <a:pt x="280" y="222"/>
                </a:lnTo>
                <a:lnTo>
                  <a:pt x="280" y="223"/>
                </a:lnTo>
                <a:lnTo>
                  <a:pt x="281" y="224"/>
                </a:lnTo>
                <a:lnTo>
                  <a:pt x="281" y="226"/>
                </a:lnTo>
                <a:lnTo>
                  <a:pt x="282" y="226"/>
                </a:lnTo>
                <a:lnTo>
                  <a:pt x="281" y="226"/>
                </a:lnTo>
                <a:lnTo>
                  <a:pt x="281" y="227"/>
                </a:lnTo>
                <a:lnTo>
                  <a:pt x="280" y="227"/>
                </a:lnTo>
                <a:lnTo>
                  <a:pt x="281" y="228"/>
                </a:lnTo>
                <a:lnTo>
                  <a:pt x="281" y="229"/>
                </a:lnTo>
                <a:lnTo>
                  <a:pt x="280" y="229"/>
                </a:lnTo>
                <a:lnTo>
                  <a:pt x="281" y="229"/>
                </a:lnTo>
                <a:lnTo>
                  <a:pt x="281" y="228"/>
                </a:lnTo>
                <a:lnTo>
                  <a:pt x="282" y="228"/>
                </a:lnTo>
                <a:lnTo>
                  <a:pt x="282" y="229"/>
                </a:lnTo>
                <a:lnTo>
                  <a:pt x="282" y="231"/>
                </a:lnTo>
                <a:lnTo>
                  <a:pt x="281" y="231"/>
                </a:lnTo>
                <a:lnTo>
                  <a:pt x="281" y="232"/>
                </a:lnTo>
                <a:lnTo>
                  <a:pt x="280" y="232"/>
                </a:lnTo>
                <a:lnTo>
                  <a:pt x="281" y="232"/>
                </a:lnTo>
                <a:lnTo>
                  <a:pt x="281" y="233"/>
                </a:lnTo>
                <a:lnTo>
                  <a:pt x="281" y="232"/>
                </a:lnTo>
                <a:lnTo>
                  <a:pt x="282" y="233"/>
                </a:lnTo>
                <a:lnTo>
                  <a:pt x="284" y="232"/>
                </a:lnTo>
                <a:lnTo>
                  <a:pt x="284" y="233"/>
                </a:lnTo>
                <a:lnTo>
                  <a:pt x="285" y="235"/>
                </a:lnTo>
                <a:lnTo>
                  <a:pt x="284" y="235"/>
                </a:lnTo>
                <a:lnTo>
                  <a:pt x="282" y="236"/>
                </a:lnTo>
                <a:lnTo>
                  <a:pt x="280" y="235"/>
                </a:lnTo>
                <a:lnTo>
                  <a:pt x="278" y="235"/>
                </a:lnTo>
                <a:lnTo>
                  <a:pt x="278" y="236"/>
                </a:lnTo>
                <a:lnTo>
                  <a:pt x="277" y="236"/>
                </a:lnTo>
                <a:lnTo>
                  <a:pt x="277" y="235"/>
                </a:lnTo>
                <a:lnTo>
                  <a:pt x="277" y="236"/>
                </a:lnTo>
                <a:lnTo>
                  <a:pt x="276" y="235"/>
                </a:lnTo>
                <a:lnTo>
                  <a:pt x="276" y="236"/>
                </a:lnTo>
                <a:lnTo>
                  <a:pt x="277" y="236"/>
                </a:lnTo>
                <a:lnTo>
                  <a:pt x="277" y="237"/>
                </a:lnTo>
                <a:lnTo>
                  <a:pt x="276" y="237"/>
                </a:lnTo>
                <a:lnTo>
                  <a:pt x="274" y="237"/>
                </a:lnTo>
                <a:lnTo>
                  <a:pt x="274" y="239"/>
                </a:lnTo>
                <a:lnTo>
                  <a:pt x="273" y="239"/>
                </a:lnTo>
                <a:lnTo>
                  <a:pt x="274" y="239"/>
                </a:lnTo>
                <a:lnTo>
                  <a:pt x="276" y="239"/>
                </a:lnTo>
                <a:lnTo>
                  <a:pt x="277" y="239"/>
                </a:lnTo>
                <a:lnTo>
                  <a:pt x="276" y="240"/>
                </a:lnTo>
                <a:lnTo>
                  <a:pt x="277" y="240"/>
                </a:lnTo>
                <a:lnTo>
                  <a:pt x="278" y="240"/>
                </a:lnTo>
                <a:lnTo>
                  <a:pt x="278" y="241"/>
                </a:lnTo>
                <a:lnTo>
                  <a:pt x="278" y="243"/>
                </a:lnTo>
                <a:lnTo>
                  <a:pt x="277" y="243"/>
                </a:lnTo>
                <a:lnTo>
                  <a:pt x="277" y="244"/>
                </a:lnTo>
                <a:lnTo>
                  <a:pt x="277" y="245"/>
                </a:lnTo>
                <a:lnTo>
                  <a:pt x="276" y="245"/>
                </a:lnTo>
                <a:lnTo>
                  <a:pt x="276" y="244"/>
                </a:lnTo>
                <a:lnTo>
                  <a:pt x="276" y="245"/>
                </a:lnTo>
                <a:lnTo>
                  <a:pt x="274" y="246"/>
                </a:lnTo>
                <a:lnTo>
                  <a:pt x="273" y="245"/>
                </a:lnTo>
                <a:lnTo>
                  <a:pt x="272" y="245"/>
                </a:lnTo>
                <a:lnTo>
                  <a:pt x="272" y="244"/>
                </a:lnTo>
                <a:lnTo>
                  <a:pt x="271" y="244"/>
                </a:lnTo>
                <a:lnTo>
                  <a:pt x="272" y="245"/>
                </a:lnTo>
                <a:lnTo>
                  <a:pt x="273" y="245"/>
                </a:lnTo>
                <a:lnTo>
                  <a:pt x="274" y="246"/>
                </a:lnTo>
                <a:lnTo>
                  <a:pt x="273" y="248"/>
                </a:lnTo>
                <a:lnTo>
                  <a:pt x="273" y="249"/>
                </a:lnTo>
                <a:lnTo>
                  <a:pt x="272" y="250"/>
                </a:lnTo>
                <a:lnTo>
                  <a:pt x="273" y="250"/>
                </a:lnTo>
                <a:lnTo>
                  <a:pt x="273" y="249"/>
                </a:lnTo>
                <a:lnTo>
                  <a:pt x="274" y="249"/>
                </a:lnTo>
                <a:lnTo>
                  <a:pt x="274" y="250"/>
                </a:lnTo>
                <a:lnTo>
                  <a:pt x="273" y="250"/>
                </a:lnTo>
                <a:lnTo>
                  <a:pt x="273" y="252"/>
                </a:lnTo>
                <a:lnTo>
                  <a:pt x="274" y="253"/>
                </a:lnTo>
                <a:lnTo>
                  <a:pt x="274" y="254"/>
                </a:lnTo>
                <a:lnTo>
                  <a:pt x="274" y="253"/>
                </a:lnTo>
                <a:lnTo>
                  <a:pt x="274" y="254"/>
                </a:lnTo>
                <a:lnTo>
                  <a:pt x="276" y="254"/>
                </a:lnTo>
                <a:lnTo>
                  <a:pt x="277" y="254"/>
                </a:lnTo>
                <a:lnTo>
                  <a:pt x="277" y="253"/>
                </a:lnTo>
                <a:lnTo>
                  <a:pt x="281" y="253"/>
                </a:lnTo>
                <a:lnTo>
                  <a:pt x="281" y="254"/>
                </a:lnTo>
                <a:lnTo>
                  <a:pt x="280" y="256"/>
                </a:lnTo>
                <a:lnTo>
                  <a:pt x="280" y="258"/>
                </a:lnTo>
                <a:lnTo>
                  <a:pt x="280" y="261"/>
                </a:lnTo>
                <a:lnTo>
                  <a:pt x="281" y="262"/>
                </a:lnTo>
                <a:lnTo>
                  <a:pt x="281" y="263"/>
                </a:lnTo>
                <a:lnTo>
                  <a:pt x="280" y="263"/>
                </a:lnTo>
                <a:lnTo>
                  <a:pt x="278" y="265"/>
                </a:lnTo>
                <a:lnTo>
                  <a:pt x="277" y="265"/>
                </a:lnTo>
                <a:lnTo>
                  <a:pt x="276" y="266"/>
                </a:lnTo>
                <a:lnTo>
                  <a:pt x="276" y="269"/>
                </a:lnTo>
                <a:lnTo>
                  <a:pt x="276" y="267"/>
                </a:lnTo>
                <a:lnTo>
                  <a:pt x="276" y="266"/>
                </a:lnTo>
                <a:lnTo>
                  <a:pt x="277" y="265"/>
                </a:lnTo>
                <a:lnTo>
                  <a:pt x="278" y="265"/>
                </a:lnTo>
                <a:lnTo>
                  <a:pt x="280" y="265"/>
                </a:lnTo>
                <a:lnTo>
                  <a:pt x="280" y="263"/>
                </a:lnTo>
                <a:lnTo>
                  <a:pt x="281" y="263"/>
                </a:lnTo>
                <a:lnTo>
                  <a:pt x="281" y="265"/>
                </a:lnTo>
                <a:lnTo>
                  <a:pt x="281" y="266"/>
                </a:lnTo>
                <a:lnTo>
                  <a:pt x="282" y="267"/>
                </a:lnTo>
                <a:lnTo>
                  <a:pt x="284" y="269"/>
                </a:lnTo>
                <a:lnTo>
                  <a:pt x="285" y="269"/>
                </a:lnTo>
                <a:lnTo>
                  <a:pt x="285" y="270"/>
                </a:lnTo>
                <a:lnTo>
                  <a:pt x="286" y="270"/>
                </a:lnTo>
                <a:lnTo>
                  <a:pt x="286" y="271"/>
                </a:lnTo>
                <a:lnTo>
                  <a:pt x="286" y="273"/>
                </a:lnTo>
                <a:lnTo>
                  <a:pt x="288" y="273"/>
                </a:lnTo>
                <a:lnTo>
                  <a:pt x="288" y="274"/>
                </a:lnTo>
                <a:lnTo>
                  <a:pt x="289" y="273"/>
                </a:lnTo>
                <a:lnTo>
                  <a:pt x="289" y="274"/>
                </a:lnTo>
                <a:lnTo>
                  <a:pt x="290" y="274"/>
                </a:lnTo>
                <a:lnTo>
                  <a:pt x="290" y="275"/>
                </a:lnTo>
                <a:lnTo>
                  <a:pt x="290" y="277"/>
                </a:lnTo>
                <a:lnTo>
                  <a:pt x="290" y="278"/>
                </a:lnTo>
                <a:lnTo>
                  <a:pt x="290" y="279"/>
                </a:lnTo>
                <a:lnTo>
                  <a:pt x="290" y="281"/>
                </a:lnTo>
                <a:lnTo>
                  <a:pt x="289" y="282"/>
                </a:lnTo>
                <a:lnTo>
                  <a:pt x="289" y="283"/>
                </a:lnTo>
                <a:lnTo>
                  <a:pt x="288" y="283"/>
                </a:lnTo>
                <a:lnTo>
                  <a:pt x="286" y="284"/>
                </a:lnTo>
                <a:lnTo>
                  <a:pt x="286" y="286"/>
                </a:lnTo>
                <a:lnTo>
                  <a:pt x="285" y="286"/>
                </a:lnTo>
                <a:lnTo>
                  <a:pt x="286" y="286"/>
                </a:lnTo>
                <a:lnTo>
                  <a:pt x="288" y="284"/>
                </a:lnTo>
                <a:lnTo>
                  <a:pt x="289" y="284"/>
                </a:lnTo>
                <a:lnTo>
                  <a:pt x="290" y="284"/>
                </a:lnTo>
                <a:lnTo>
                  <a:pt x="293" y="284"/>
                </a:lnTo>
                <a:lnTo>
                  <a:pt x="293" y="286"/>
                </a:lnTo>
                <a:lnTo>
                  <a:pt x="294" y="286"/>
                </a:lnTo>
                <a:lnTo>
                  <a:pt x="293" y="287"/>
                </a:lnTo>
                <a:lnTo>
                  <a:pt x="294" y="287"/>
                </a:lnTo>
                <a:lnTo>
                  <a:pt x="295" y="288"/>
                </a:lnTo>
                <a:lnTo>
                  <a:pt x="297" y="288"/>
                </a:lnTo>
                <a:lnTo>
                  <a:pt x="297" y="290"/>
                </a:lnTo>
                <a:lnTo>
                  <a:pt x="295" y="290"/>
                </a:lnTo>
                <a:lnTo>
                  <a:pt x="297" y="290"/>
                </a:lnTo>
                <a:lnTo>
                  <a:pt x="297" y="291"/>
                </a:lnTo>
                <a:lnTo>
                  <a:pt x="298" y="292"/>
                </a:lnTo>
                <a:lnTo>
                  <a:pt x="297" y="294"/>
                </a:lnTo>
                <a:lnTo>
                  <a:pt x="295" y="295"/>
                </a:lnTo>
                <a:lnTo>
                  <a:pt x="297" y="294"/>
                </a:lnTo>
                <a:lnTo>
                  <a:pt x="298" y="294"/>
                </a:lnTo>
                <a:lnTo>
                  <a:pt x="298" y="295"/>
                </a:lnTo>
                <a:lnTo>
                  <a:pt x="299" y="296"/>
                </a:lnTo>
                <a:lnTo>
                  <a:pt x="298" y="296"/>
                </a:lnTo>
                <a:lnTo>
                  <a:pt x="297" y="298"/>
                </a:lnTo>
                <a:lnTo>
                  <a:pt x="298" y="298"/>
                </a:lnTo>
                <a:lnTo>
                  <a:pt x="298" y="296"/>
                </a:lnTo>
                <a:lnTo>
                  <a:pt x="299" y="296"/>
                </a:lnTo>
                <a:lnTo>
                  <a:pt x="299" y="298"/>
                </a:lnTo>
                <a:lnTo>
                  <a:pt x="298" y="298"/>
                </a:lnTo>
                <a:lnTo>
                  <a:pt x="299" y="298"/>
                </a:lnTo>
                <a:lnTo>
                  <a:pt x="299" y="296"/>
                </a:lnTo>
                <a:lnTo>
                  <a:pt x="301" y="296"/>
                </a:lnTo>
                <a:lnTo>
                  <a:pt x="301" y="295"/>
                </a:lnTo>
                <a:lnTo>
                  <a:pt x="302" y="295"/>
                </a:lnTo>
                <a:lnTo>
                  <a:pt x="302" y="296"/>
                </a:lnTo>
                <a:lnTo>
                  <a:pt x="301" y="298"/>
                </a:lnTo>
                <a:lnTo>
                  <a:pt x="302" y="298"/>
                </a:lnTo>
                <a:lnTo>
                  <a:pt x="302" y="299"/>
                </a:lnTo>
                <a:lnTo>
                  <a:pt x="303" y="299"/>
                </a:lnTo>
                <a:lnTo>
                  <a:pt x="303" y="298"/>
                </a:lnTo>
                <a:lnTo>
                  <a:pt x="305" y="298"/>
                </a:lnTo>
                <a:lnTo>
                  <a:pt x="306" y="298"/>
                </a:lnTo>
                <a:lnTo>
                  <a:pt x="306" y="296"/>
                </a:lnTo>
                <a:lnTo>
                  <a:pt x="307" y="299"/>
                </a:lnTo>
                <a:lnTo>
                  <a:pt x="306" y="299"/>
                </a:lnTo>
                <a:lnTo>
                  <a:pt x="307" y="300"/>
                </a:lnTo>
                <a:lnTo>
                  <a:pt x="307" y="299"/>
                </a:lnTo>
                <a:lnTo>
                  <a:pt x="309" y="300"/>
                </a:lnTo>
                <a:lnTo>
                  <a:pt x="310" y="301"/>
                </a:lnTo>
                <a:lnTo>
                  <a:pt x="310" y="303"/>
                </a:lnTo>
                <a:lnTo>
                  <a:pt x="309" y="303"/>
                </a:lnTo>
                <a:lnTo>
                  <a:pt x="310" y="303"/>
                </a:lnTo>
                <a:lnTo>
                  <a:pt x="311" y="304"/>
                </a:lnTo>
                <a:lnTo>
                  <a:pt x="310" y="304"/>
                </a:lnTo>
                <a:lnTo>
                  <a:pt x="311" y="304"/>
                </a:lnTo>
                <a:lnTo>
                  <a:pt x="312" y="304"/>
                </a:lnTo>
                <a:lnTo>
                  <a:pt x="314" y="304"/>
                </a:lnTo>
                <a:lnTo>
                  <a:pt x="315" y="304"/>
                </a:lnTo>
                <a:lnTo>
                  <a:pt x="316" y="305"/>
                </a:lnTo>
                <a:lnTo>
                  <a:pt x="318" y="307"/>
                </a:lnTo>
                <a:lnTo>
                  <a:pt x="316" y="307"/>
                </a:lnTo>
                <a:lnTo>
                  <a:pt x="316" y="308"/>
                </a:lnTo>
                <a:lnTo>
                  <a:pt x="318" y="308"/>
                </a:lnTo>
                <a:lnTo>
                  <a:pt x="318" y="309"/>
                </a:lnTo>
                <a:lnTo>
                  <a:pt x="318" y="312"/>
                </a:lnTo>
                <a:lnTo>
                  <a:pt x="316" y="312"/>
                </a:lnTo>
                <a:lnTo>
                  <a:pt x="316" y="311"/>
                </a:lnTo>
                <a:lnTo>
                  <a:pt x="315" y="312"/>
                </a:lnTo>
                <a:lnTo>
                  <a:pt x="315" y="313"/>
                </a:lnTo>
                <a:lnTo>
                  <a:pt x="316" y="313"/>
                </a:lnTo>
                <a:lnTo>
                  <a:pt x="316" y="315"/>
                </a:lnTo>
                <a:lnTo>
                  <a:pt x="315" y="315"/>
                </a:lnTo>
                <a:lnTo>
                  <a:pt x="314" y="316"/>
                </a:lnTo>
                <a:lnTo>
                  <a:pt x="312" y="316"/>
                </a:lnTo>
                <a:lnTo>
                  <a:pt x="312" y="317"/>
                </a:lnTo>
                <a:lnTo>
                  <a:pt x="312" y="318"/>
                </a:lnTo>
                <a:lnTo>
                  <a:pt x="312" y="320"/>
                </a:lnTo>
                <a:lnTo>
                  <a:pt x="311" y="320"/>
                </a:lnTo>
                <a:lnTo>
                  <a:pt x="310" y="320"/>
                </a:lnTo>
                <a:lnTo>
                  <a:pt x="309" y="321"/>
                </a:lnTo>
                <a:lnTo>
                  <a:pt x="307" y="321"/>
                </a:lnTo>
                <a:lnTo>
                  <a:pt x="307" y="322"/>
                </a:lnTo>
                <a:lnTo>
                  <a:pt x="306" y="322"/>
                </a:lnTo>
                <a:lnTo>
                  <a:pt x="305" y="322"/>
                </a:lnTo>
                <a:lnTo>
                  <a:pt x="303" y="322"/>
                </a:lnTo>
                <a:lnTo>
                  <a:pt x="303" y="324"/>
                </a:lnTo>
                <a:lnTo>
                  <a:pt x="303" y="325"/>
                </a:lnTo>
                <a:lnTo>
                  <a:pt x="302" y="326"/>
                </a:lnTo>
                <a:lnTo>
                  <a:pt x="301" y="326"/>
                </a:lnTo>
                <a:lnTo>
                  <a:pt x="299" y="326"/>
                </a:lnTo>
                <a:lnTo>
                  <a:pt x="299" y="325"/>
                </a:lnTo>
                <a:lnTo>
                  <a:pt x="299" y="326"/>
                </a:lnTo>
                <a:lnTo>
                  <a:pt x="299" y="328"/>
                </a:lnTo>
                <a:lnTo>
                  <a:pt x="298" y="328"/>
                </a:lnTo>
                <a:lnTo>
                  <a:pt x="297" y="326"/>
                </a:lnTo>
                <a:lnTo>
                  <a:pt x="297" y="328"/>
                </a:lnTo>
                <a:lnTo>
                  <a:pt x="298" y="328"/>
                </a:lnTo>
                <a:lnTo>
                  <a:pt x="299" y="328"/>
                </a:lnTo>
                <a:lnTo>
                  <a:pt x="298" y="329"/>
                </a:lnTo>
                <a:lnTo>
                  <a:pt x="297" y="329"/>
                </a:lnTo>
                <a:lnTo>
                  <a:pt x="295" y="329"/>
                </a:lnTo>
                <a:lnTo>
                  <a:pt x="297" y="329"/>
                </a:lnTo>
                <a:lnTo>
                  <a:pt x="297" y="330"/>
                </a:lnTo>
                <a:lnTo>
                  <a:pt x="297" y="332"/>
                </a:lnTo>
                <a:lnTo>
                  <a:pt x="295" y="333"/>
                </a:lnTo>
                <a:lnTo>
                  <a:pt x="297" y="333"/>
                </a:lnTo>
                <a:lnTo>
                  <a:pt x="297" y="334"/>
                </a:lnTo>
                <a:lnTo>
                  <a:pt x="295" y="334"/>
                </a:lnTo>
                <a:lnTo>
                  <a:pt x="295" y="335"/>
                </a:lnTo>
                <a:lnTo>
                  <a:pt x="294" y="335"/>
                </a:lnTo>
                <a:lnTo>
                  <a:pt x="295" y="337"/>
                </a:lnTo>
                <a:lnTo>
                  <a:pt x="295" y="338"/>
                </a:lnTo>
                <a:lnTo>
                  <a:pt x="294" y="338"/>
                </a:lnTo>
                <a:lnTo>
                  <a:pt x="294" y="339"/>
                </a:lnTo>
                <a:lnTo>
                  <a:pt x="295" y="338"/>
                </a:lnTo>
                <a:lnTo>
                  <a:pt x="295" y="339"/>
                </a:lnTo>
                <a:lnTo>
                  <a:pt x="295" y="341"/>
                </a:lnTo>
                <a:lnTo>
                  <a:pt x="295" y="342"/>
                </a:lnTo>
                <a:lnTo>
                  <a:pt x="294" y="342"/>
                </a:lnTo>
                <a:lnTo>
                  <a:pt x="295" y="343"/>
                </a:lnTo>
                <a:lnTo>
                  <a:pt x="294" y="343"/>
                </a:lnTo>
                <a:lnTo>
                  <a:pt x="295" y="343"/>
                </a:lnTo>
                <a:lnTo>
                  <a:pt x="297" y="343"/>
                </a:lnTo>
                <a:lnTo>
                  <a:pt x="297" y="345"/>
                </a:lnTo>
                <a:lnTo>
                  <a:pt x="295" y="345"/>
                </a:lnTo>
                <a:lnTo>
                  <a:pt x="297" y="345"/>
                </a:lnTo>
                <a:lnTo>
                  <a:pt x="298" y="343"/>
                </a:lnTo>
                <a:lnTo>
                  <a:pt x="298" y="345"/>
                </a:lnTo>
                <a:lnTo>
                  <a:pt x="299" y="346"/>
                </a:lnTo>
                <a:lnTo>
                  <a:pt x="301" y="347"/>
                </a:lnTo>
                <a:lnTo>
                  <a:pt x="301" y="346"/>
                </a:lnTo>
                <a:lnTo>
                  <a:pt x="301" y="345"/>
                </a:lnTo>
                <a:lnTo>
                  <a:pt x="301" y="346"/>
                </a:lnTo>
                <a:lnTo>
                  <a:pt x="302" y="346"/>
                </a:lnTo>
                <a:lnTo>
                  <a:pt x="302" y="347"/>
                </a:lnTo>
                <a:lnTo>
                  <a:pt x="303" y="347"/>
                </a:lnTo>
                <a:lnTo>
                  <a:pt x="303" y="346"/>
                </a:lnTo>
                <a:lnTo>
                  <a:pt x="305" y="346"/>
                </a:lnTo>
                <a:lnTo>
                  <a:pt x="305" y="347"/>
                </a:lnTo>
                <a:lnTo>
                  <a:pt x="306" y="346"/>
                </a:lnTo>
                <a:lnTo>
                  <a:pt x="306" y="347"/>
                </a:lnTo>
                <a:lnTo>
                  <a:pt x="307" y="347"/>
                </a:lnTo>
                <a:lnTo>
                  <a:pt x="309" y="347"/>
                </a:lnTo>
                <a:lnTo>
                  <a:pt x="310" y="347"/>
                </a:lnTo>
                <a:lnTo>
                  <a:pt x="310" y="346"/>
                </a:lnTo>
                <a:lnTo>
                  <a:pt x="309" y="347"/>
                </a:lnTo>
                <a:lnTo>
                  <a:pt x="307" y="346"/>
                </a:lnTo>
                <a:lnTo>
                  <a:pt x="307" y="345"/>
                </a:lnTo>
                <a:lnTo>
                  <a:pt x="309" y="345"/>
                </a:lnTo>
                <a:lnTo>
                  <a:pt x="309" y="346"/>
                </a:lnTo>
                <a:lnTo>
                  <a:pt x="309" y="345"/>
                </a:lnTo>
                <a:lnTo>
                  <a:pt x="310" y="345"/>
                </a:lnTo>
                <a:lnTo>
                  <a:pt x="311" y="343"/>
                </a:lnTo>
                <a:lnTo>
                  <a:pt x="311" y="345"/>
                </a:lnTo>
                <a:lnTo>
                  <a:pt x="311" y="346"/>
                </a:lnTo>
                <a:lnTo>
                  <a:pt x="311" y="345"/>
                </a:lnTo>
                <a:lnTo>
                  <a:pt x="312" y="345"/>
                </a:lnTo>
                <a:lnTo>
                  <a:pt x="312" y="346"/>
                </a:lnTo>
                <a:lnTo>
                  <a:pt x="314" y="345"/>
                </a:lnTo>
                <a:lnTo>
                  <a:pt x="312" y="345"/>
                </a:lnTo>
                <a:lnTo>
                  <a:pt x="314" y="343"/>
                </a:lnTo>
                <a:lnTo>
                  <a:pt x="315" y="343"/>
                </a:lnTo>
                <a:lnTo>
                  <a:pt x="316" y="343"/>
                </a:lnTo>
                <a:lnTo>
                  <a:pt x="316" y="345"/>
                </a:lnTo>
                <a:lnTo>
                  <a:pt x="316" y="343"/>
                </a:lnTo>
                <a:lnTo>
                  <a:pt x="315" y="343"/>
                </a:lnTo>
                <a:lnTo>
                  <a:pt x="315" y="342"/>
                </a:lnTo>
                <a:lnTo>
                  <a:pt x="314" y="341"/>
                </a:lnTo>
                <a:lnTo>
                  <a:pt x="312" y="341"/>
                </a:lnTo>
                <a:lnTo>
                  <a:pt x="311" y="341"/>
                </a:lnTo>
                <a:lnTo>
                  <a:pt x="311" y="339"/>
                </a:lnTo>
                <a:lnTo>
                  <a:pt x="310" y="339"/>
                </a:lnTo>
                <a:lnTo>
                  <a:pt x="309" y="338"/>
                </a:lnTo>
                <a:lnTo>
                  <a:pt x="309" y="337"/>
                </a:lnTo>
                <a:lnTo>
                  <a:pt x="307" y="337"/>
                </a:lnTo>
                <a:lnTo>
                  <a:pt x="307" y="335"/>
                </a:lnTo>
                <a:lnTo>
                  <a:pt x="309" y="335"/>
                </a:lnTo>
                <a:lnTo>
                  <a:pt x="310" y="335"/>
                </a:lnTo>
                <a:lnTo>
                  <a:pt x="311" y="335"/>
                </a:lnTo>
                <a:lnTo>
                  <a:pt x="312" y="335"/>
                </a:lnTo>
                <a:lnTo>
                  <a:pt x="312" y="337"/>
                </a:lnTo>
                <a:lnTo>
                  <a:pt x="314" y="337"/>
                </a:lnTo>
                <a:lnTo>
                  <a:pt x="315" y="338"/>
                </a:lnTo>
                <a:lnTo>
                  <a:pt x="316" y="338"/>
                </a:lnTo>
                <a:lnTo>
                  <a:pt x="316" y="339"/>
                </a:lnTo>
                <a:lnTo>
                  <a:pt x="318" y="339"/>
                </a:lnTo>
                <a:lnTo>
                  <a:pt x="319" y="339"/>
                </a:lnTo>
                <a:lnTo>
                  <a:pt x="319" y="341"/>
                </a:lnTo>
                <a:lnTo>
                  <a:pt x="320" y="341"/>
                </a:lnTo>
                <a:lnTo>
                  <a:pt x="322" y="341"/>
                </a:lnTo>
                <a:lnTo>
                  <a:pt x="323" y="341"/>
                </a:lnTo>
                <a:lnTo>
                  <a:pt x="323" y="342"/>
                </a:lnTo>
                <a:lnTo>
                  <a:pt x="324" y="342"/>
                </a:lnTo>
                <a:lnTo>
                  <a:pt x="326" y="343"/>
                </a:lnTo>
                <a:lnTo>
                  <a:pt x="327" y="345"/>
                </a:lnTo>
                <a:lnTo>
                  <a:pt x="327" y="349"/>
                </a:lnTo>
                <a:lnTo>
                  <a:pt x="329" y="350"/>
                </a:lnTo>
                <a:lnTo>
                  <a:pt x="329" y="353"/>
                </a:lnTo>
                <a:lnTo>
                  <a:pt x="329" y="354"/>
                </a:lnTo>
                <a:lnTo>
                  <a:pt x="331" y="355"/>
                </a:lnTo>
                <a:lnTo>
                  <a:pt x="329" y="356"/>
                </a:lnTo>
                <a:lnTo>
                  <a:pt x="331" y="356"/>
                </a:lnTo>
                <a:lnTo>
                  <a:pt x="331" y="358"/>
                </a:lnTo>
                <a:lnTo>
                  <a:pt x="332" y="359"/>
                </a:lnTo>
                <a:lnTo>
                  <a:pt x="333" y="359"/>
                </a:lnTo>
                <a:lnTo>
                  <a:pt x="333" y="360"/>
                </a:lnTo>
                <a:lnTo>
                  <a:pt x="335" y="362"/>
                </a:lnTo>
                <a:lnTo>
                  <a:pt x="336" y="363"/>
                </a:lnTo>
                <a:lnTo>
                  <a:pt x="337" y="363"/>
                </a:lnTo>
                <a:lnTo>
                  <a:pt x="337" y="364"/>
                </a:lnTo>
                <a:lnTo>
                  <a:pt x="337" y="366"/>
                </a:lnTo>
                <a:lnTo>
                  <a:pt x="340" y="367"/>
                </a:lnTo>
                <a:lnTo>
                  <a:pt x="340" y="368"/>
                </a:lnTo>
                <a:lnTo>
                  <a:pt x="341" y="370"/>
                </a:lnTo>
                <a:lnTo>
                  <a:pt x="343" y="371"/>
                </a:lnTo>
                <a:lnTo>
                  <a:pt x="344" y="373"/>
                </a:lnTo>
                <a:lnTo>
                  <a:pt x="344" y="375"/>
                </a:lnTo>
                <a:lnTo>
                  <a:pt x="345" y="376"/>
                </a:lnTo>
                <a:lnTo>
                  <a:pt x="346" y="377"/>
                </a:lnTo>
                <a:lnTo>
                  <a:pt x="346" y="379"/>
                </a:lnTo>
                <a:lnTo>
                  <a:pt x="346" y="384"/>
                </a:lnTo>
                <a:lnTo>
                  <a:pt x="345" y="385"/>
                </a:lnTo>
                <a:lnTo>
                  <a:pt x="344" y="385"/>
                </a:lnTo>
                <a:lnTo>
                  <a:pt x="343" y="384"/>
                </a:lnTo>
                <a:lnTo>
                  <a:pt x="343" y="385"/>
                </a:lnTo>
                <a:lnTo>
                  <a:pt x="341" y="384"/>
                </a:lnTo>
                <a:lnTo>
                  <a:pt x="340" y="384"/>
                </a:lnTo>
                <a:lnTo>
                  <a:pt x="339" y="383"/>
                </a:lnTo>
                <a:lnTo>
                  <a:pt x="339" y="381"/>
                </a:lnTo>
                <a:lnTo>
                  <a:pt x="337" y="381"/>
                </a:lnTo>
                <a:lnTo>
                  <a:pt x="336" y="380"/>
                </a:lnTo>
                <a:lnTo>
                  <a:pt x="335" y="380"/>
                </a:lnTo>
                <a:lnTo>
                  <a:pt x="336" y="380"/>
                </a:lnTo>
                <a:lnTo>
                  <a:pt x="335" y="379"/>
                </a:lnTo>
                <a:lnTo>
                  <a:pt x="336" y="379"/>
                </a:lnTo>
                <a:lnTo>
                  <a:pt x="336" y="377"/>
                </a:lnTo>
                <a:lnTo>
                  <a:pt x="335" y="377"/>
                </a:lnTo>
                <a:lnTo>
                  <a:pt x="335" y="376"/>
                </a:lnTo>
                <a:lnTo>
                  <a:pt x="333" y="375"/>
                </a:lnTo>
                <a:lnTo>
                  <a:pt x="333" y="376"/>
                </a:lnTo>
                <a:lnTo>
                  <a:pt x="333" y="375"/>
                </a:lnTo>
                <a:lnTo>
                  <a:pt x="333" y="373"/>
                </a:lnTo>
                <a:lnTo>
                  <a:pt x="332" y="372"/>
                </a:lnTo>
                <a:lnTo>
                  <a:pt x="331" y="372"/>
                </a:lnTo>
                <a:lnTo>
                  <a:pt x="331" y="373"/>
                </a:lnTo>
                <a:lnTo>
                  <a:pt x="331" y="372"/>
                </a:lnTo>
                <a:lnTo>
                  <a:pt x="329" y="372"/>
                </a:lnTo>
                <a:lnTo>
                  <a:pt x="329" y="371"/>
                </a:lnTo>
                <a:lnTo>
                  <a:pt x="329" y="370"/>
                </a:lnTo>
                <a:lnTo>
                  <a:pt x="328" y="371"/>
                </a:lnTo>
                <a:lnTo>
                  <a:pt x="327" y="371"/>
                </a:lnTo>
                <a:lnTo>
                  <a:pt x="327" y="370"/>
                </a:lnTo>
                <a:lnTo>
                  <a:pt x="326" y="370"/>
                </a:lnTo>
                <a:lnTo>
                  <a:pt x="327" y="368"/>
                </a:lnTo>
                <a:lnTo>
                  <a:pt x="328" y="367"/>
                </a:lnTo>
                <a:lnTo>
                  <a:pt x="329" y="367"/>
                </a:lnTo>
                <a:lnTo>
                  <a:pt x="331" y="367"/>
                </a:lnTo>
                <a:lnTo>
                  <a:pt x="331" y="366"/>
                </a:lnTo>
                <a:lnTo>
                  <a:pt x="332" y="364"/>
                </a:lnTo>
                <a:lnTo>
                  <a:pt x="333" y="363"/>
                </a:lnTo>
                <a:lnTo>
                  <a:pt x="333" y="362"/>
                </a:lnTo>
                <a:lnTo>
                  <a:pt x="332" y="363"/>
                </a:lnTo>
                <a:lnTo>
                  <a:pt x="331" y="364"/>
                </a:lnTo>
                <a:lnTo>
                  <a:pt x="331" y="363"/>
                </a:lnTo>
                <a:lnTo>
                  <a:pt x="329" y="363"/>
                </a:lnTo>
                <a:lnTo>
                  <a:pt x="328" y="363"/>
                </a:lnTo>
                <a:lnTo>
                  <a:pt x="327" y="362"/>
                </a:lnTo>
                <a:lnTo>
                  <a:pt x="324" y="362"/>
                </a:lnTo>
                <a:lnTo>
                  <a:pt x="324" y="360"/>
                </a:lnTo>
                <a:lnTo>
                  <a:pt x="324" y="359"/>
                </a:lnTo>
                <a:lnTo>
                  <a:pt x="324" y="358"/>
                </a:lnTo>
                <a:lnTo>
                  <a:pt x="324" y="356"/>
                </a:lnTo>
                <a:lnTo>
                  <a:pt x="323" y="355"/>
                </a:lnTo>
                <a:lnTo>
                  <a:pt x="322" y="356"/>
                </a:lnTo>
                <a:lnTo>
                  <a:pt x="322" y="358"/>
                </a:lnTo>
                <a:lnTo>
                  <a:pt x="320" y="356"/>
                </a:lnTo>
                <a:lnTo>
                  <a:pt x="319" y="356"/>
                </a:lnTo>
                <a:lnTo>
                  <a:pt x="316" y="359"/>
                </a:lnTo>
                <a:lnTo>
                  <a:pt x="315" y="359"/>
                </a:lnTo>
                <a:lnTo>
                  <a:pt x="314" y="359"/>
                </a:lnTo>
                <a:lnTo>
                  <a:pt x="314" y="360"/>
                </a:lnTo>
                <a:lnTo>
                  <a:pt x="312" y="360"/>
                </a:lnTo>
                <a:lnTo>
                  <a:pt x="311" y="360"/>
                </a:lnTo>
                <a:lnTo>
                  <a:pt x="310" y="362"/>
                </a:lnTo>
                <a:lnTo>
                  <a:pt x="309" y="362"/>
                </a:lnTo>
                <a:lnTo>
                  <a:pt x="307" y="362"/>
                </a:lnTo>
                <a:lnTo>
                  <a:pt x="307" y="363"/>
                </a:lnTo>
                <a:lnTo>
                  <a:pt x="306" y="363"/>
                </a:lnTo>
                <a:lnTo>
                  <a:pt x="305" y="363"/>
                </a:lnTo>
                <a:lnTo>
                  <a:pt x="303" y="363"/>
                </a:lnTo>
                <a:lnTo>
                  <a:pt x="303" y="362"/>
                </a:lnTo>
                <a:lnTo>
                  <a:pt x="303" y="360"/>
                </a:lnTo>
                <a:lnTo>
                  <a:pt x="302" y="360"/>
                </a:lnTo>
                <a:lnTo>
                  <a:pt x="303" y="359"/>
                </a:lnTo>
                <a:lnTo>
                  <a:pt x="302" y="359"/>
                </a:lnTo>
                <a:lnTo>
                  <a:pt x="302" y="358"/>
                </a:lnTo>
                <a:lnTo>
                  <a:pt x="302" y="356"/>
                </a:lnTo>
                <a:lnTo>
                  <a:pt x="303" y="355"/>
                </a:lnTo>
                <a:lnTo>
                  <a:pt x="303" y="354"/>
                </a:lnTo>
                <a:lnTo>
                  <a:pt x="302" y="354"/>
                </a:lnTo>
                <a:lnTo>
                  <a:pt x="301" y="354"/>
                </a:lnTo>
                <a:lnTo>
                  <a:pt x="299" y="355"/>
                </a:lnTo>
                <a:lnTo>
                  <a:pt x="301" y="355"/>
                </a:lnTo>
                <a:lnTo>
                  <a:pt x="299" y="355"/>
                </a:lnTo>
                <a:lnTo>
                  <a:pt x="298" y="354"/>
                </a:lnTo>
                <a:lnTo>
                  <a:pt x="297" y="354"/>
                </a:lnTo>
                <a:lnTo>
                  <a:pt x="295" y="354"/>
                </a:lnTo>
                <a:lnTo>
                  <a:pt x="294" y="354"/>
                </a:lnTo>
                <a:lnTo>
                  <a:pt x="294" y="355"/>
                </a:lnTo>
                <a:lnTo>
                  <a:pt x="294" y="356"/>
                </a:lnTo>
                <a:lnTo>
                  <a:pt x="294" y="358"/>
                </a:lnTo>
                <a:lnTo>
                  <a:pt x="293" y="358"/>
                </a:lnTo>
                <a:lnTo>
                  <a:pt x="293" y="356"/>
                </a:lnTo>
                <a:lnTo>
                  <a:pt x="291" y="356"/>
                </a:lnTo>
                <a:lnTo>
                  <a:pt x="291" y="358"/>
                </a:lnTo>
                <a:lnTo>
                  <a:pt x="291" y="359"/>
                </a:lnTo>
                <a:lnTo>
                  <a:pt x="291" y="360"/>
                </a:lnTo>
                <a:lnTo>
                  <a:pt x="290" y="360"/>
                </a:lnTo>
                <a:lnTo>
                  <a:pt x="291" y="360"/>
                </a:lnTo>
                <a:lnTo>
                  <a:pt x="291" y="362"/>
                </a:lnTo>
                <a:lnTo>
                  <a:pt x="290" y="362"/>
                </a:lnTo>
                <a:lnTo>
                  <a:pt x="291" y="362"/>
                </a:lnTo>
                <a:lnTo>
                  <a:pt x="291" y="363"/>
                </a:lnTo>
                <a:lnTo>
                  <a:pt x="291" y="364"/>
                </a:lnTo>
                <a:lnTo>
                  <a:pt x="290" y="364"/>
                </a:lnTo>
                <a:lnTo>
                  <a:pt x="290" y="366"/>
                </a:lnTo>
                <a:lnTo>
                  <a:pt x="290" y="367"/>
                </a:lnTo>
                <a:lnTo>
                  <a:pt x="291" y="367"/>
                </a:lnTo>
                <a:lnTo>
                  <a:pt x="291" y="368"/>
                </a:lnTo>
                <a:lnTo>
                  <a:pt x="290" y="368"/>
                </a:lnTo>
                <a:lnTo>
                  <a:pt x="290" y="370"/>
                </a:lnTo>
                <a:lnTo>
                  <a:pt x="289" y="370"/>
                </a:lnTo>
                <a:lnTo>
                  <a:pt x="288" y="370"/>
                </a:lnTo>
                <a:lnTo>
                  <a:pt x="288" y="368"/>
                </a:lnTo>
                <a:lnTo>
                  <a:pt x="288" y="367"/>
                </a:lnTo>
                <a:lnTo>
                  <a:pt x="286" y="367"/>
                </a:lnTo>
                <a:lnTo>
                  <a:pt x="286" y="366"/>
                </a:lnTo>
                <a:lnTo>
                  <a:pt x="285" y="366"/>
                </a:lnTo>
                <a:lnTo>
                  <a:pt x="284" y="366"/>
                </a:lnTo>
                <a:lnTo>
                  <a:pt x="284" y="367"/>
                </a:lnTo>
                <a:lnTo>
                  <a:pt x="282" y="367"/>
                </a:lnTo>
                <a:lnTo>
                  <a:pt x="282" y="366"/>
                </a:lnTo>
                <a:lnTo>
                  <a:pt x="282" y="364"/>
                </a:lnTo>
                <a:lnTo>
                  <a:pt x="284" y="364"/>
                </a:lnTo>
                <a:lnTo>
                  <a:pt x="285" y="363"/>
                </a:lnTo>
                <a:lnTo>
                  <a:pt x="284" y="363"/>
                </a:lnTo>
                <a:lnTo>
                  <a:pt x="284" y="364"/>
                </a:lnTo>
                <a:lnTo>
                  <a:pt x="282" y="364"/>
                </a:lnTo>
                <a:lnTo>
                  <a:pt x="281" y="363"/>
                </a:lnTo>
                <a:lnTo>
                  <a:pt x="282" y="363"/>
                </a:lnTo>
                <a:lnTo>
                  <a:pt x="281" y="362"/>
                </a:lnTo>
                <a:lnTo>
                  <a:pt x="281" y="363"/>
                </a:lnTo>
                <a:lnTo>
                  <a:pt x="281" y="362"/>
                </a:lnTo>
                <a:lnTo>
                  <a:pt x="280" y="362"/>
                </a:lnTo>
                <a:lnTo>
                  <a:pt x="280" y="360"/>
                </a:lnTo>
                <a:lnTo>
                  <a:pt x="278" y="360"/>
                </a:lnTo>
                <a:lnTo>
                  <a:pt x="277" y="362"/>
                </a:lnTo>
                <a:lnTo>
                  <a:pt x="276" y="360"/>
                </a:lnTo>
                <a:lnTo>
                  <a:pt x="276" y="362"/>
                </a:lnTo>
                <a:lnTo>
                  <a:pt x="276" y="363"/>
                </a:lnTo>
                <a:lnTo>
                  <a:pt x="277" y="364"/>
                </a:lnTo>
                <a:lnTo>
                  <a:pt x="277" y="366"/>
                </a:lnTo>
                <a:lnTo>
                  <a:pt x="276" y="366"/>
                </a:lnTo>
                <a:lnTo>
                  <a:pt x="274" y="366"/>
                </a:lnTo>
                <a:lnTo>
                  <a:pt x="273" y="364"/>
                </a:lnTo>
                <a:lnTo>
                  <a:pt x="273" y="363"/>
                </a:lnTo>
                <a:lnTo>
                  <a:pt x="272" y="363"/>
                </a:lnTo>
                <a:lnTo>
                  <a:pt x="272" y="364"/>
                </a:lnTo>
                <a:lnTo>
                  <a:pt x="272" y="366"/>
                </a:lnTo>
                <a:lnTo>
                  <a:pt x="272" y="367"/>
                </a:lnTo>
                <a:lnTo>
                  <a:pt x="271" y="368"/>
                </a:lnTo>
                <a:lnTo>
                  <a:pt x="269" y="368"/>
                </a:lnTo>
                <a:lnTo>
                  <a:pt x="268" y="368"/>
                </a:lnTo>
                <a:lnTo>
                  <a:pt x="267" y="368"/>
                </a:lnTo>
                <a:lnTo>
                  <a:pt x="267" y="370"/>
                </a:lnTo>
                <a:lnTo>
                  <a:pt x="265" y="370"/>
                </a:lnTo>
                <a:lnTo>
                  <a:pt x="265" y="368"/>
                </a:lnTo>
                <a:lnTo>
                  <a:pt x="264" y="367"/>
                </a:lnTo>
                <a:lnTo>
                  <a:pt x="265" y="367"/>
                </a:lnTo>
                <a:lnTo>
                  <a:pt x="265" y="366"/>
                </a:lnTo>
                <a:lnTo>
                  <a:pt x="264" y="366"/>
                </a:lnTo>
                <a:lnTo>
                  <a:pt x="263" y="364"/>
                </a:lnTo>
                <a:lnTo>
                  <a:pt x="261" y="364"/>
                </a:lnTo>
                <a:lnTo>
                  <a:pt x="260" y="364"/>
                </a:lnTo>
                <a:lnTo>
                  <a:pt x="260" y="363"/>
                </a:lnTo>
                <a:lnTo>
                  <a:pt x="261" y="363"/>
                </a:lnTo>
                <a:lnTo>
                  <a:pt x="261" y="362"/>
                </a:lnTo>
                <a:lnTo>
                  <a:pt x="260" y="360"/>
                </a:lnTo>
                <a:lnTo>
                  <a:pt x="260" y="362"/>
                </a:lnTo>
                <a:lnTo>
                  <a:pt x="260" y="363"/>
                </a:lnTo>
                <a:lnTo>
                  <a:pt x="260" y="364"/>
                </a:lnTo>
                <a:lnTo>
                  <a:pt x="259" y="366"/>
                </a:lnTo>
                <a:lnTo>
                  <a:pt x="257" y="366"/>
                </a:lnTo>
                <a:lnTo>
                  <a:pt x="257" y="364"/>
                </a:lnTo>
                <a:lnTo>
                  <a:pt x="256" y="364"/>
                </a:lnTo>
                <a:lnTo>
                  <a:pt x="256" y="363"/>
                </a:lnTo>
                <a:lnTo>
                  <a:pt x="256" y="362"/>
                </a:lnTo>
                <a:lnTo>
                  <a:pt x="255" y="362"/>
                </a:lnTo>
                <a:lnTo>
                  <a:pt x="255" y="360"/>
                </a:lnTo>
                <a:lnTo>
                  <a:pt x="254" y="362"/>
                </a:lnTo>
                <a:lnTo>
                  <a:pt x="252" y="360"/>
                </a:lnTo>
                <a:lnTo>
                  <a:pt x="251" y="360"/>
                </a:lnTo>
                <a:lnTo>
                  <a:pt x="250" y="360"/>
                </a:lnTo>
                <a:lnTo>
                  <a:pt x="248" y="360"/>
                </a:lnTo>
                <a:lnTo>
                  <a:pt x="250" y="360"/>
                </a:lnTo>
                <a:lnTo>
                  <a:pt x="250" y="362"/>
                </a:lnTo>
                <a:lnTo>
                  <a:pt x="248" y="362"/>
                </a:lnTo>
                <a:lnTo>
                  <a:pt x="247" y="362"/>
                </a:lnTo>
                <a:lnTo>
                  <a:pt x="246" y="362"/>
                </a:lnTo>
                <a:lnTo>
                  <a:pt x="244" y="362"/>
                </a:lnTo>
                <a:lnTo>
                  <a:pt x="244" y="360"/>
                </a:lnTo>
                <a:lnTo>
                  <a:pt x="246" y="360"/>
                </a:lnTo>
                <a:lnTo>
                  <a:pt x="246" y="359"/>
                </a:lnTo>
                <a:lnTo>
                  <a:pt x="244" y="359"/>
                </a:lnTo>
                <a:lnTo>
                  <a:pt x="244" y="360"/>
                </a:lnTo>
                <a:lnTo>
                  <a:pt x="243" y="360"/>
                </a:lnTo>
                <a:lnTo>
                  <a:pt x="243" y="359"/>
                </a:lnTo>
                <a:lnTo>
                  <a:pt x="242" y="358"/>
                </a:lnTo>
                <a:lnTo>
                  <a:pt x="240" y="356"/>
                </a:lnTo>
                <a:lnTo>
                  <a:pt x="239" y="356"/>
                </a:lnTo>
                <a:lnTo>
                  <a:pt x="238" y="356"/>
                </a:lnTo>
                <a:lnTo>
                  <a:pt x="237" y="356"/>
                </a:lnTo>
                <a:lnTo>
                  <a:pt x="235" y="358"/>
                </a:lnTo>
                <a:lnTo>
                  <a:pt x="235" y="356"/>
                </a:lnTo>
                <a:lnTo>
                  <a:pt x="235" y="358"/>
                </a:lnTo>
                <a:lnTo>
                  <a:pt x="234" y="358"/>
                </a:lnTo>
                <a:lnTo>
                  <a:pt x="233" y="358"/>
                </a:lnTo>
                <a:lnTo>
                  <a:pt x="233" y="359"/>
                </a:lnTo>
                <a:lnTo>
                  <a:pt x="231" y="360"/>
                </a:lnTo>
                <a:lnTo>
                  <a:pt x="231" y="362"/>
                </a:lnTo>
                <a:lnTo>
                  <a:pt x="230" y="362"/>
                </a:lnTo>
                <a:lnTo>
                  <a:pt x="229" y="360"/>
                </a:lnTo>
                <a:lnTo>
                  <a:pt x="229" y="362"/>
                </a:lnTo>
                <a:lnTo>
                  <a:pt x="229" y="363"/>
                </a:lnTo>
                <a:lnTo>
                  <a:pt x="229" y="364"/>
                </a:lnTo>
                <a:lnTo>
                  <a:pt x="229" y="367"/>
                </a:lnTo>
                <a:lnTo>
                  <a:pt x="227" y="367"/>
                </a:lnTo>
                <a:lnTo>
                  <a:pt x="226" y="368"/>
                </a:lnTo>
                <a:lnTo>
                  <a:pt x="225" y="368"/>
                </a:lnTo>
                <a:lnTo>
                  <a:pt x="223" y="368"/>
                </a:lnTo>
                <a:lnTo>
                  <a:pt x="223" y="367"/>
                </a:lnTo>
                <a:lnTo>
                  <a:pt x="222" y="367"/>
                </a:lnTo>
                <a:lnTo>
                  <a:pt x="221" y="367"/>
                </a:lnTo>
                <a:lnTo>
                  <a:pt x="219" y="366"/>
                </a:lnTo>
                <a:lnTo>
                  <a:pt x="219" y="364"/>
                </a:lnTo>
                <a:lnTo>
                  <a:pt x="219" y="363"/>
                </a:lnTo>
                <a:lnTo>
                  <a:pt x="221" y="363"/>
                </a:lnTo>
                <a:lnTo>
                  <a:pt x="221" y="364"/>
                </a:lnTo>
                <a:lnTo>
                  <a:pt x="221" y="363"/>
                </a:lnTo>
                <a:lnTo>
                  <a:pt x="219" y="362"/>
                </a:lnTo>
                <a:lnTo>
                  <a:pt x="221" y="362"/>
                </a:lnTo>
                <a:lnTo>
                  <a:pt x="219" y="360"/>
                </a:lnTo>
                <a:lnTo>
                  <a:pt x="218" y="360"/>
                </a:lnTo>
                <a:lnTo>
                  <a:pt x="219" y="360"/>
                </a:lnTo>
                <a:lnTo>
                  <a:pt x="219" y="359"/>
                </a:lnTo>
                <a:lnTo>
                  <a:pt x="219" y="358"/>
                </a:lnTo>
                <a:lnTo>
                  <a:pt x="218" y="358"/>
                </a:lnTo>
                <a:lnTo>
                  <a:pt x="218" y="356"/>
                </a:lnTo>
                <a:lnTo>
                  <a:pt x="219" y="356"/>
                </a:lnTo>
                <a:lnTo>
                  <a:pt x="219" y="355"/>
                </a:lnTo>
                <a:lnTo>
                  <a:pt x="218" y="355"/>
                </a:lnTo>
                <a:lnTo>
                  <a:pt x="218" y="354"/>
                </a:lnTo>
                <a:lnTo>
                  <a:pt x="218" y="353"/>
                </a:lnTo>
                <a:lnTo>
                  <a:pt x="217" y="351"/>
                </a:lnTo>
                <a:lnTo>
                  <a:pt x="217" y="350"/>
                </a:lnTo>
                <a:lnTo>
                  <a:pt x="217" y="349"/>
                </a:lnTo>
                <a:lnTo>
                  <a:pt x="217" y="347"/>
                </a:lnTo>
                <a:lnTo>
                  <a:pt x="216" y="346"/>
                </a:lnTo>
                <a:lnTo>
                  <a:pt x="216" y="345"/>
                </a:lnTo>
                <a:lnTo>
                  <a:pt x="214" y="345"/>
                </a:lnTo>
                <a:lnTo>
                  <a:pt x="214" y="343"/>
                </a:lnTo>
                <a:lnTo>
                  <a:pt x="213" y="343"/>
                </a:lnTo>
                <a:lnTo>
                  <a:pt x="213" y="342"/>
                </a:lnTo>
                <a:lnTo>
                  <a:pt x="214" y="342"/>
                </a:lnTo>
                <a:lnTo>
                  <a:pt x="214" y="341"/>
                </a:lnTo>
                <a:lnTo>
                  <a:pt x="214" y="339"/>
                </a:lnTo>
                <a:lnTo>
                  <a:pt x="213" y="339"/>
                </a:lnTo>
                <a:lnTo>
                  <a:pt x="213" y="338"/>
                </a:lnTo>
                <a:lnTo>
                  <a:pt x="212" y="338"/>
                </a:lnTo>
                <a:lnTo>
                  <a:pt x="213" y="338"/>
                </a:lnTo>
                <a:lnTo>
                  <a:pt x="213" y="337"/>
                </a:lnTo>
                <a:lnTo>
                  <a:pt x="213" y="335"/>
                </a:lnTo>
                <a:lnTo>
                  <a:pt x="213" y="334"/>
                </a:lnTo>
                <a:lnTo>
                  <a:pt x="213" y="335"/>
                </a:lnTo>
                <a:lnTo>
                  <a:pt x="213" y="334"/>
                </a:lnTo>
                <a:lnTo>
                  <a:pt x="212" y="334"/>
                </a:lnTo>
                <a:lnTo>
                  <a:pt x="212" y="333"/>
                </a:lnTo>
                <a:lnTo>
                  <a:pt x="212" y="332"/>
                </a:lnTo>
                <a:lnTo>
                  <a:pt x="210" y="332"/>
                </a:lnTo>
                <a:lnTo>
                  <a:pt x="210" y="330"/>
                </a:lnTo>
                <a:lnTo>
                  <a:pt x="212" y="330"/>
                </a:lnTo>
                <a:lnTo>
                  <a:pt x="210" y="330"/>
                </a:lnTo>
                <a:lnTo>
                  <a:pt x="209" y="329"/>
                </a:lnTo>
                <a:lnTo>
                  <a:pt x="208" y="328"/>
                </a:lnTo>
                <a:lnTo>
                  <a:pt x="206" y="326"/>
                </a:lnTo>
                <a:lnTo>
                  <a:pt x="206" y="325"/>
                </a:lnTo>
                <a:lnTo>
                  <a:pt x="205" y="325"/>
                </a:lnTo>
                <a:lnTo>
                  <a:pt x="204" y="324"/>
                </a:lnTo>
                <a:lnTo>
                  <a:pt x="202" y="324"/>
                </a:lnTo>
                <a:lnTo>
                  <a:pt x="200" y="324"/>
                </a:lnTo>
                <a:lnTo>
                  <a:pt x="199" y="324"/>
                </a:lnTo>
                <a:lnTo>
                  <a:pt x="197" y="325"/>
                </a:lnTo>
                <a:lnTo>
                  <a:pt x="196" y="325"/>
                </a:lnTo>
                <a:lnTo>
                  <a:pt x="196" y="324"/>
                </a:lnTo>
                <a:lnTo>
                  <a:pt x="197" y="322"/>
                </a:lnTo>
                <a:lnTo>
                  <a:pt x="197" y="321"/>
                </a:lnTo>
                <a:lnTo>
                  <a:pt x="199" y="321"/>
                </a:lnTo>
                <a:lnTo>
                  <a:pt x="200" y="321"/>
                </a:lnTo>
                <a:lnTo>
                  <a:pt x="201" y="322"/>
                </a:lnTo>
                <a:lnTo>
                  <a:pt x="202" y="321"/>
                </a:lnTo>
                <a:lnTo>
                  <a:pt x="201" y="321"/>
                </a:lnTo>
                <a:lnTo>
                  <a:pt x="200" y="321"/>
                </a:lnTo>
                <a:lnTo>
                  <a:pt x="197" y="321"/>
                </a:lnTo>
                <a:lnTo>
                  <a:pt x="196" y="322"/>
                </a:lnTo>
                <a:lnTo>
                  <a:pt x="195" y="324"/>
                </a:lnTo>
                <a:lnTo>
                  <a:pt x="195" y="325"/>
                </a:lnTo>
                <a:lnTo>
                  <a:pt x="193" y="325"/>
                </a:lnTo>
                <a:lnTo>
                  <a:pt x="192" y="325"/>
                </a:lnTo>
                <a:lnTo>
                  <a:pt x="189" y="324"/>
                </a:lnTo>
                <a:lnTo>
                  <a:pt x="189" y="322"/>
                </a:lnTo>
                <a:lnTo>
                  <a:pt x="189" y="324"/>
                </a:lnTo>
                <a:lnTo>
                  <a:pt x="189" y="325"/>
                </a:lnTo>
                <a:lnTo>
                  <a:pt x="188" y="325"/>
                </a:lnTo>
                <a:lnTo>
                  <a:pt x="187" y="325"/>
                </a:lnTo>
                <a:lnTo>
                  <a:pt x="185" y="325"/>
                </a:lnTo>
                <a:lnTo>
                  <a:pt x="184" y="324"/>
                </a:lnTo>
                <a:lnTo>
                  <a:pt x="183" y="324"/>
                </a:lnTo>
                <a:lnTo>
                  <a:pt x="182" y="324"/>
                </a:lnTo>
                <a:lnTo>
                  <a:pt x="180" y="325"/>
                </a:lnTo>
                <a:lnTo>
                  <a:pt x="179" y="326"/>
                </a:lnTo>
                <a:lnTo>
                  <a:pt x="178" y="325"/>
                </a:lnTo>
                <a:lnTo>
                  <a:pt x="176" y="325"/>
                </a:lnTo>
                <a:lnTo>
                  <a:pt x="175" y="325"/>
                </a:lnTo>
                <a:lnTo>
                  <a:pt x="175" y="326"/>
                </a:lnTo>
                <a:lnTo>
                  <a:pt x="174" y="326"/>
                </a:lnTo>
                <a:lnTo>
                  <a:pt x="175" y="328"/>
                </a:lnTo>
                <a:lnTo>
                  <a:pt x="174" y="328"/>
                </a:lnTo>
                <a:lnTo>
                  <a:pt x="172" y="328"/>
                </a:lnTo>
                <a:lnTo>
                  <a:pt x="172" y="326"/>
                </a:lnTo>
                <a:lnTo>
                  <a:pt x="172" y="325"/>
                </a:lnTo>
                <a:lnTo>
                  <a:pt x="170" y="324"/>
                </a:lnTo>
                <a:lnTo>
                  <a:pt x="168" y="324"/>
                </a:lnTo>
                <a:lnTo>
                  <a:pt x="167" y="324"/>
                </a:lnTo>
                <a:lnTo>
                  <a:pt x="167" y="322"/>
                </a:lnTo>
                <a:lnTo>
                  <a:pt x="167" y="321"/>
                </a:lnTo>
                <a:lnTo>
                  <a:pt x="167" y="320"/>
                </a:lnTo>
                <a:lnTo>
                  <a:pt x="167" y="318"/>
                </a:lnTo>
                <a:lnTo>
                  <a:pt x="166" y="317"/>
                </a:lnTo>
                <a:lnTo>
                  <a:pt x="166" y="316"/>
                </a:lnTo>
                <a:lnTo>
                  <a:pt x="167" y="316"/>
                </a:lnTo>
                <a:lnTo>
                  <a:pt x="166" y="315"/>
                </a:lnTo>
                <a:lnTo>
                  <a:pt x="167" y="315"/>
                </a:lnTo>
                <a:lnTo>
                  <a:pt x="167" y="313"/>
                </a:lnTo>
                <a:lnTo>
                  <a:pt x="168" y="312"/>
                </a:lnTo>
                <a:lnTo>
                  <a:pt x="168" y="311"/>
                </a:lnTo>
                <a:lnTo>
                  <a:pt x="170" y="309"/>
                </a:lnTo>
                <a:lnTo>
                  <a:pt x="171" y="308"/>
                </a:lnTo>
                <a:lnTo>
                  <a:pt x="171" y="307"/>
                </a:lnTo>
                <a:lnTo>
                  <a:pt x="171" y="305"/>
                </a:lnTo>
                <a:lnTo>
                  <a:pt x="171" y="304"/>
                </a:lnTo>
                <a:lnTo>
                  <a:pt x="170" y="303"/>
                </a:lnTo>
                <a:lnTo>
                  <a:pt x="170" y="301"/>
                </a:lnTo>
                <a:lnTo>
                  <a:pt x="170" y="300"/>
                </a:lnTo>
                <a:lnTo>
                  <a:pt x="170" y="299"/>
                </a:lnTo>
                <a:lnTo>
                  <a:pt x="170" y="298"/>
                </a:lnTo>
                <a:lnTo>
                  <a:pt x="170" y="294"/>
                </a:lnTo>
                <a:lnTo>
                  <a:pt x="168" y="292"/>
                </a:lnTo>
                <a:lnTo>
                  <a:pt x="170" y="292"/>
                </a:lnTo>
                <a:lnTo>
                  <a:pt x="171" y="291"/>
                </a:lnTo>
                <a:lnTo>
                  <a:pt x="172" y="291"/>
                </a:lnTo>
                <a:lnTo>
                  <a:pt x="171" y="290"/>
                </a:lnTo>
                <a:lnTo>
                  <a:pt x="172" y="290"/>
                </a:lnTo>
                <a:lnTo>
                  <a:pt x="171" y="290"/>
                </a:lnTo>
                <a:lnTo>
                  <a:pt x="171" y="291"/>
                </a:lnTo>
                <a:lnTo>
                  <a:pt x="170" y="291"/>
                </a:lnTo>
                <a:lnTo>
                  <a:pt x="168" y="291"/>
                </a:lnTo>
                <a:lnTo>
                  <a:pt x="167" y="290"/>
                </a:lnTo>
                <a:lnTo>
                  <a:pt x="167" y="291"/>
                </a:lnTo>
                <a:lnTo>
                  <a:pt x="166" y="291"/>
                </a:lnTo>
                <a:lnTo>
                  <a:pt x="166" y="290"/>
                </a:lnTo>
                <a:lnTo>
                  <a:pt x="165" y="290"/>
                </a:lnTo>
                <a:lnTo>
                  <a:pt x="165" y="288"/>
                </a:lnTo>
                <a:lnTo>
                  <a:pt x="165" y="287"/>
                </a:lnTo>
                <a:lnTo>
                  <a:pt x="165" y="286"/>
                </a:lnTo>
                <a:lnTo>
                  <a:pt x="163" y="286"/>
                </a:lnTo>
                <a:lnTo>
                  <a:pt x="163" y="284"/>
                </a:lnTo>
                <a:lnTo>
                  <a:pt x="161" y="284"/>
                </a:lnTo>
                <a:lnTo>
                  <a:pt x="161" y="286"/>
                </a:lnTo>
                <a:lnTo>
                  <a:pt x="159" y="286"/>
                </a:lnTo>
                <a:lnTo>
                  <a:pt x="158" y="284"/>
                </a:lnTo>
                <a:lnTo>
                  <a:pt x="157" y="284"/>
                </a:lnTo>
                <a:lnTo>
                  <a:pt x="155" y="284"/>
                </a:lnTo>
                <a:lnTo>
                  <a:pt x="154" y="284"/>
                </a:lnTo>
                <a:lnTo>
                  <a:pt x="154" y="283"/>
                </a:lnTo>
                <a:lnTo>
                  <a:pt x="153" y="283"/>
                </a:lnTo>
                <a:lnTo>
                  <a:pt x="153" y="282"/>
                </a:lnTo>
                <a:lnTo>
                  <a:pt x="151" y="282"/>
                </a:lnTo>
                <a:lnTo>
                  <a:pt x="150" y="282"/>
                </a:lnTo>
                <a:lnTo>
                  <a:pt x="150" y="281"/>
                </a:lnTo>
                <a:lnTo>
                  <a:pt x="150" y="278"/>
                </a:lnTo>
                <a:lnTo>
                  <a:pt x="149" y="277"/>
                </a:lnTo>
                <a:lnTo>
                  <a:pt x="149" y="275"/>
                </a:lnTo>
                <a:lnTo>
                  <a:pt x="149" y="274"/>
                </a:lnTo>
                <a:lnTo>
                  <a:pt x="150" y="274"/>
                </a:lnTo>
                <a:lnTo>
                  <a:pt x="150" y="275"/>
                </a:lnTo>
                <a:lnTo>
                  <a:pt x="150" y="274"/>
                </a:lnTo>
                <a:lnTo>
                  <a:pt x="149" y="274"/>
                </a:lnTo>
                <a:lnTo>
                  <a:pt x="149" y="273"/>
                </a:lnTo>
                <a:lnTo>
                  <a:pt x="149" y="274"/>
                </a:lnTo>
                <a:lnTo>
                  <a:pt x="147" y="274"/>
                </a:lnTo>
                <a:lnTo>
                  <a:pt x="147" y="275"/>
                </a:lnTo>
                <a:lnTo>
                  <a:pt x="147" y="277"/>
                </a:lnTo>
                <a:lnTo>
                  <a:pt x="146" y="277"/>
                </a:lnTo>
                <a:lnTo>
                  <a:pt x="146" y="278"/>
                </a:lnTo>
                <a:lnTo>
                  <a:pt x="146" y="279"/>
                </a:lnTo>
                <a:lnTo>
                  <a:pt x="147" y="279"/>
                </a:lnTo>
                <a:lnTo>
                  <a:pt x="147" y="281"/>
                </a:lnTo>
                <a:lnTo>
                  <a:pt x="146" y="281"/>
                </a:lnTo>
                <a:lnTo>
                  <a:pt x="147" y="282"/>
                </a:lnTo>
                <a:lnTo>
                  <a:pt x="147" y="283"/>
                </a:lnTo>
                <a:lnTo>
                  <a:pt x="146" y="283"/>
                </a:lnTo>
                <a:lnTo>
                  <a:pt x="146" y="282"/>
                </a:lnTo>
                <a:lnTo>
                  <a:pt x="145" y="282"/>
                </a:lnTo>
                <a:lnTo>
                  <a:pt x="145" y="281"/>
                </a:lnTo>
                <a:lnTo>
                  <a:pt x="144" y="281"/>
                </a:lnTo>
                <a:lnTo>
                  <a:pt x="142" y="282"/>
                </a:lnTo>
                <a:lnTo>
                  <a:pt x="141" y="282"/>
                </a:lnTo>
                <a:lnTo>
                  <a:pt x="141" y="283"/>
                </a:lnTo>
                <a:lnTo>
                  <a:pt x="140" y="283"/>
                </a:lnTo>
                <a:lnTo>
                  <a:pt x="138" y="283"/>
                </a:lnTo>
                <a:lnTo>
                  <a:pt x="137" y="282"/>
                </a:lnTo>
                <a:lnTo>
                  <a:pt x="136" y="282"/>
                </a:lnTo>
                <a:lnTo>
                  <a:pt x="136" y="281"/>
                </a:lnTo>
                <a:lnTo>
                  <a:pt x="134" y="281"/>
                </a:lnTo>
                <a:lnTo>
                  <a:pt x="133" y="281"/>
                </a:lnTo>
                <a:lnTo>
                  <a:pt x="133" y="279"/>
                </a:lnTo>
                <a:lnTo>
                  <a:pt x="133" y="278"/>
                </a:lnTo>
                <a:lnTo>
                  <a:pt x="134" y="278"/>
                </a:lnTo>
                <a:lnTo>
                  <a:pt x="133" y="278"/>
                </a:lnTo>
                <a:lnTo>
                  <a:pt x="133" y="277"/>
                </a:lnTo>
                <a:lnTo>
                  <a:pt x="133" y="275"/>
                </a:lnTo>
                <a:lnTo>
                  <a:pt x="132" y="277"/>
                </a:lnTo>
                <a:lnTo>
                  <a:pt x="130" y="277"/>
                </a:lnTo>
                <a:lnTo>
                  <a:pt x="132" y="275"/>
                </a:lnTo>
                <a:lnTo>
                  <a:pt x="133" y="275"/>
                </a:lnTo>
                <a:lnTo>
                  <a:pt x="133" y="274"/>
                </a:lnTo>
                <a:lnTo>
                  <a:pt x="132" y="273"/>
                </a:lnTo>
                <a:lnTo>
                  <a:pt x="132" y="271"/>
                </a:lnTo>
                <a:lnTo>
                  <a:pt x="130" y="270"/>
                </a:lnTo>
                <a:lnTo>
                  <a:pt x="132" y="270"/>
                </a:lnTo>
                <a:lnTo>
                  <a:pt x="132" y="271"/>
                </a:lnTo>
                <a:lnTo>
                  <a:pt x="133" y="271"/>
                </a:lnTo>
                <a:lnTo>
                  <a:pt x="134" y="271"/>
                </a:lnTo>
                <a:lnTo>
                  <a:pt x="134" y="270"/>
                </a:lnTo>
                <a:lnTo>
                  <a:pt x="134" y="269"/>
                </a:lnTo>
                <a:lnTo>
                  <a:pt x="133" y="269"/>
                </a:lnTo>
                <a:lnTo>
                  <a:pt x="134" y="269"/>
                </a:lnTo>
                <a:lnTo>
                  <a:pt x="134" y="267"/>
                </a:lnTo>
                <a:lnTo>
                  <a:pt x="136" y="267"/>
                </a:lnTo>
                <a:lnTo>
                  <a:pt x="136" y="266"/>
                </a:lnTo>
                <a:lnTo>
                  <a:pt x="136" y="265"/>
                </a:lnTo>
                <a:lnTo>
                  <a:pt x="136" y="266"/>
                </a:lnTo>
                <a:lnTo>
                  <a:pt x="137" y="266"/>
                </a:lnTo>
                <a:lnTo>
                  <a:pt x="137" y="265"/>
                </a:lnTo>
                <a:lnTo>
                  <a:pt x="138" y="265"/>
                </a:lnTo>
                <a:lnTo>
                  <a:pt x="138" y="263"/>
                </a:lnTo>
                <a:lnTo>
                  <a:pt x="140" y="265"/>
                </a:lnTo>
                <a:lnTo>
                  <a:pt x="141" y="263"/>
                </a:lnTo>
                <a:lnTo>
                  <a:pt x="142" y="263"/>
                </a:lnTo>
                <a:lnTo>
                  <a:pt x="142" y="265"/>
                </a:lnTo>
                <a:lnTo>
                  <a:pt x="144" y="266"/>
                </a:lnTo>
                <a:lnTo>
                  <a:pt x="145" y="266"/>
                </a:lnTo>
                <a:lnTo>
                  <a:pt x="146" y="266"/>
                </a:lnTo>
                <a:lnTo>
                  <a:pt x="149" y="265"/>
                </a:lnTo>
                <a:lnTo>
                  <a:pt x="149" y="263"/>
                </a:lnTo>
                <a:lnTo>
                  <a:pt x="149" y="262"/>
                </a:lnTo>
                <a:lnTo>
                  <a:pt x="147" y="262"/>
                </a:lnTo>
                <a:lnTo>
                  <a:pt x="146" y="262"/>
                </a:lnTo>
                <a:lnTo>
                  <a:pt x="146" y="263"/>
                </a:lnTo>
                <a:lnTo>
                  <a:pt x="146" y="262"/>
                </a:lnTo>
                <a:lnTo>
                  <a:pt x="145" y="261"/>
                </a:lnTo>
                <a:lnTo>
                  <a:pt x="145" y="258"/>
                </a:lnTo>
                <a:lnTo>
                  <a:pt x="145" y="257"/>
                </a:lnTo>
                <a:lnTo>
                  <a:pt x="146" y="257"/>
                </a:lnTo>
                <a:lnTo>
                  <a:pt x="147" y="256"/>
                </a:lnTo>
                <a:lnTo>
                  <a:pt x="149" y="257"/>
                </a:lnTo>
                <a:lnTo>
                  <a:pt x="150" y="257"/>
                </a:lnTo>
                <a:lnTo>
                  <a:pt x="150" y="256"/>
                </a:lnTo>
                <a:lnTo>
                  <a:pt x="151" y="256"/>
                </a:lnTo>
                <a:lnTo>
                  <a:pt x="153" y="257"/>
                </a:lnTo>
                <a:lnTo>
                  <a:pt x="154" y="258"/>
                </a:lnTo>
                <a:lnTo>
                  <a:pt x="155" y="258"/>
                </a:lnTo>
                <a:lnTo>
                  <a:pt x="157" y="258"/>
                </a:lnTo>
                <a:lnTo>
                  <a:pt x="158" y="257"/>
                </a:lnTo>
                <a:lnTo>
                  <a:pt x="159" y="257"/>
                </a:lnTo>
                <a:lnTo>
                  <a:pt x="159" y="258"/>
                </a:lnTo>
                <a:lnTo>
                  <a:pt x="161" y="258"/>
                </a:lnTo>
                <a:lnTo>
                  <a:pt x="161" y="257"/>
                </a:lnTo>
                <a:lnTo>
                  <a:pt x="162" y="257"/>
                </a:lnTo>
                <a:lnTo>
                  <a:pt x="162" y="256"/>
                </a:lnTo>
                <a:lnTo>
                  <a:pt x="163" y="256"/>
                </a:lnTo>
                <a:lnTo>
                  <a:pt x="165" y="256"/>
                </a:lnTo>
                <a:lnTo>
                  <a:pt x="163" y="254"/>
                </a:lnTo>
                <a:lnTo>
                  <a:pt x="163" y="253"/>
                </a:lnTo>
                <a:lnTo>
                  <a:pt x="162" y="253"/>
                </a:lnTo>
                <a:lnTo>
                  <a:pt x="163" y="252"/>
                </a:lnTo>
                <a:lnTo>
                  <a:pt x="165" y="252"/>
                </a:lnTo>
                <a:lnTo>
                  <a:pt x="166" y="250"/>
                </a:lnTo>
                <a:lnTo>
                  <a:pt x="166" y="249"/>
                </a:lnTo>
                <a:lnTo>
                  <a:pt x="167" y="249"/>
                </a:lnTo>
                <a:lnTo>
                  <a:pt x="168" y="248"/>
                </a:lnTo>
                <a:lnTo>
                  <a:pt x="170" y="246"/>
                </a:lnTo>
                <a:lnTo>
                  <a:pt x="170" y="248"/>
                </a:lnTo>
                <a:lnTo>
                  <a:pt x="170" y="249"/>
                </a:lnTo>
                <a:lnTo>
                  <a:pt x="171" y="249"/>
                </a:lnTo>
                <a:lnTo>
                  <a:pt x="172" y="249"/>
                </a:lnTo>
                <a:lnTo>
                  <a:pt x="171" y="249"/>
                </a:lnTo>
                <a:lnTo>
                  <a:pt x="171" y="248"/>
                </a:lnTo>
                <a:lnTo>
                  <a:pt x="171" y="246"/>
                </a:lnTo>
                <a:lnTo>
                  <a:pt x="170" y="245"/>
                </a:lnTo>
                <a:lnTo>
                  <a:pt x="170" y="244"/>
                </a:lnTo>
                <a:lnTo>
                  <a:pt x="170" y="241"/>
                </a:lnTo>
                <a:lnTo>
                  <a:pt x="171" y="241"/>
                </a:lnTo>
                <a:lnTo>
                  <a:pt x="170" y="241"/>
                </a:lnTo>
                <a:lnTo>
                  <a:pt x="168" y="240"/>
                </a:lnTo>
                <a:lnTo>
                  <a:pt x="167" y="239"/>
                </a:lnTo>
                <a:lnTo>
                  <a:pt x="167" y="237"/>
                </a:lnTo>
                <a:lnTo>
                  <a:pt x="168" y="237"/>
                </a:lnTo>
                <a:lnTo>
                  <a:pt x="170" y="237"/>
                </a:lnTo>
                <a:lnTo>
                  <a:pt x="168" y="237"/>
                </a:lnTo>
                <a:lnTo>
                  <a:pt x="167" y="237"/>
                </a:lnTo>
                <a:lnTo>
                  <a:pt x="167" y="236"/>
                </a:lnTo>
                <a:lnTo>
                  <a:pt x="167" y="235"/>
                </a:lnTo>
                <a:lnTo>
                  <a:pt x="167" y="233"/>
                </a:lnTo>
                <a:lnTo>
                  <a:pt x="168" y="233"/>
                </a:lnTo>
                <a:lnTo>
                  <a:pt x="170" y="232"/>
                </a:lnTo>
                <a:lnTo>
                  <a:pt x="171" y="231"/>
                </a:lnTo>
                <a:lnTo>
                  <a:pt x="172" y="231"/>
                </a:lnTo>
                <a:lnTo>
                  <a:pt x="172" y="229"/>
                </a:lnTo>
                <a:lnTo>
                  <a:pt x="174" y="229"/>
                </a:lnTo>
                <a:lnTo>
                  <a:pt x="174" y="231"/>
                </a:lnTo>
                <a:lnTo>
                  <a:pt x="174" y="229"/>
                </a:lnTo>
                <a:lnTo>
                  <a:pt x="175" y="228"/>
                </a:lnTo>
                <a:lnTo>
                  <a:pt x="175" y="227"/>
                </a:lnTo>
                <a:lnTo>
                  <a:pt x="175" y="226"/>
                </a:lnTo>
                <a:lnTo>
                  <a:pt x="176" y="226"/>
                </a:lnTo>
                <a:lnTo>
                  <a:pt x="178" y="226"/>
                </a:lnTo>
                <a:lnTo>
                  <a:pt x="179" y="224"/>
                </a:lnTo>
                <a:lnTo>
                  <a:pt x="179" y="226"/>
                </a:lnTo>
                <a:lnTo>
                  <a:pt x="179" y="224"/>
                </a:lnTo>
                <a:lnTo>
                  <a:pt x="178" y="226"/>
                </a:lnTo>
                <a:lnTo>
                  <a:pt x="176" y="224"/>
                </a:lnTo>
                <a:lnTo>
                  <a:pt x="178" y="223"/>
                </a:lnTo>
                <a:lnTo>
                  <a:pt x="178" y="222"/>
                </a:lnTo>
                <a:lnTo>
                  <a:pt x="179" y="220"/>
                </a:lnTo>
                <a:lnTo>
                  <a:pt x="180" y="220"/>
                </a:lnTo>
                <a:lnTo>
                  <a:pt x="182" y="222"/>
                </a:lnTo>
                <a:lnTo>
                  <a:pt x="182" y="224"/>
                </a:lnTo>
                <a:lnTo>
                  <a:pt x="184" y="224"/>
                </a:lnTo>
                <a:lnTo>
                  <a:pt x="182" y="224"/>
                </a:lnTo>
                <a:lnTo>
                  <a:pt x="182" y="219"/>
                </a:lnTo>
                <a:lnTo>
                  <a:pt x="182" y="218"/>
                </a:lnTo>
                <a:lnTo>
                  <a:pt x="183" y="219"/>
                </a:lnTo>
                <a:lnTo>
                  <a:pt x="183" y="218"/>
                </a:lnTo>
                <a:lnTo>
                  <a:pt x="182" y="218"/>
                </a:lnTo>
                <a:lnTo>
                  <a:pt x="183" y="216"/>
                </a:lnTo>
                <a:lnTo>
                  <a:pt x="182" y="216"/>
                </a:lnTo>
                <a:lnTo>
                  <a:pt x="180" y="215"/>
                </a:lnTo>
                <a:lnTo>
                  <a:pt x="180" y="214"/>
                </a:lnTo>
                <a:lnTo>
                  <a:pt x="179" y="214"/>
                </a:lnTo>
                <a:lnTo>
                  <a:pt x="178" y="214"/>
                </a:lnTo>
                <a:lnTo>
                  <a:pt x="178" y="212"/>
                </a:lnTo>
                <a:lnTo>
                  <a:pt x="176" y="212"/>
                </a:lnTo>
                <a:lnTo>
                  <a:pt x="176" y="211"/>
                </a:lnTo>
                <a:lnTo>
                  <a:pt x="175" y="211"/>
                </a:lnTo>
                <a:lnTo>
                  <a:pt x="175" y="210"/>
                </a:lnTo>
                <a:lnTo>
                  <a:pt x="175" y="211"/>
                </a:lnTo>
                <a:lnTo>
                  <a:pt x="174" y="211"/>
                </a:lnTo>
                <a:lnTo>
                  <a:pt x="172" y="211"/>
                </a:lnTo>
                <a:lnTo>
                  <a:pt x="171" y="210"/>
                </a:lnTo>
                <a:lnTo>
                  <a:pt x="171" y="211"/>
                </a:lnTo>
                <a:lnTo>
                  <a:pt x="170" y="211"/>
                </a:lnTo>
                <a:lnTo>
                  <a:pt x="168" y="211"/>
                </a:lnTo>
                <a:lnTo>
                  <a:pt x="167" y="211"/>
                </a:lnTo>
                <a:lnTo>
                  <a:pt x="167" y="212"/>
                </a:lnTo>
                <a:lnTo>
                  <a:pt x="167" y="211"/>
                </a:lnTo>
                <a:lnTo>
                  <a:pt x="166" y="212"/>
                </a:lnTo>
                <a:lnTo>
                  <a:pt x="165" y="212"/>
                </a:lnTo>
                <a:lnTo>
                  <a:pt x="165" y="214"/>
                </a:lnTo>
                <a:lnTo>
                  <a:pt x="163" y="212"/>
                </a:lnTo>
                <a:lnTo>
                  <a:pt x="163" y="214"/>
                </a:lnTo>
                <a:lnTo>
                  <a:pt x="162" y="215"/>
                </a:lnTo>
                <a:lnTo>
                  <a:pt x="161" y="215"/>
                </a:lnTo>
                <a:lnTo>
                  <a:pt x="161" y="214"/>
                </a:lnTo>
                <a:lnTo>
                  <a:pt x="161" y="215"/>
                </a:lnTo>
                <a:lnTo>
                  <a:pt x="159" y="215"/>
                </a:lnTo>
                <a:lnTo>
                  <a:pt x="158" y="216"/>
                </a:lnTo>
                <a:lnTo>
                  <a:pt x="157" y="218"/>
                </a:lnTo>
                <a:lnTo>
                  <a:pt x="155" y="218"/>
                </a:lnTo>
                <a:lnTo>
                  <a:pt x="154" y="218"/>
                </a:lnTo>
                <a:lnTo>
                  <a:pt x="154" y="219"/>
                </a:lnTo>
                <a:lnTo>
                  <a:pt x="153" y="219"/>
                </a:lnTo>
                <a:lnTo>
                  <a:pt x="151" y="219"/>
                </a:lnTo>
                <a:lnTo>
                  <a:pt x="150" y="218"/>
                </a:lnTo>
                <a:lnTo>
                  <a:pt x="150" y="216"/>
                </a:lnTo>
                <a:lnTo>
                  <a:pt x="149" y="216"/>
                </a:lnTo>
                <a:lnTo>
                  <a:pt x="147" y="216"/>
                </a:lnTo>
                <a:lnTo>
                  <a:pt x="146" y="216"/>
                </a:lnTo>
                <a:lnTo>
                  <a:pt x="146" y="215"/>
                </a:lnTo>
                <a:lnTo>
                  <a:pt x="146" y="214"/>
                </a:lnTo>
                <a:lnTo>
                  <a:pt x="145" y="212"/>
                </a:lnTo>
                <a:lnTo>
                  <a:pt x="145" y="211"/>
                </a:lnTo>
                <a:lnTo>
                  <a:pt x="145" y="210"/>
                </a:lnTo>
                <a:lnTo>
                  <a:pt x="144" y="210"/>
                </a:lnTo>
                <a:lnTo>
                  <a:pt x="142" y="210"/>
                </a:lnTo>
                <a:lnTo>
                  <a:pt x="141" y="209"/>
                </a:lnTo>
                <a:lnTo>
                  <a:pt x="140" y="209"/>
                </a:lnTo>
                <a:lnTo>
                  <a:pt x="140" y="207"/>
                </a:lnTo>
                <a:lnTo>
                  <a:pt x="141" y="207"/>
                </a:lnTo>
                <a:lnTo>
                  <a:pt x="142" y="207"/>
                </a:lnTo>
                <a:lnTo>
                  <a:pt x="141" y="206"/>
                </a:lnTo>
                <a:lnTo>
                  <a:pt x="141" y="205"/>
                </a:lnTo>
                <a:lnTo>
                  <a:pt x="140" y="205"/>
                </a:lnTo>
                <a:lnTo>
                  <a:pt x="140" y="203"/>
                </a:lnTo>
                <a:lnTo>
                  <a:pt x="140" y="205"/>
                </a:lnTo>
                <a:lnTo>
                  <a:pt x="140" y="203"/>
                </a:lnTo>
                <a:lnTo>
                  <a:pt x="140" y="202"/>
                </a:lnTo>
                <a:lnTo>
                  <a:pt x="138" y="202"/>
                </a:lnTo>
                <a:lnTo>
                  <a:pt x="138" y="203"/>
                </a:lnTo>
                <a:lnTo>
                  <a:pt x="137" y="202"/>
                </a:lnTo>
                <a:lnTo>
                  <a:pt x="136" y="202"/>
                </a:lnTo>
                <a:lnTo>
                  <a:pt x="136" y="201"/>
                </a:lnTo>
                <a:lnTo>
                  <a:pt x="134" y="201"/>
                </a:lnTo>
                <a:lnTo>
                  <a:pt x="134" y="199"/>
                </a:lnTo>
                <a:lnTo>
                  <a:pt x="134" y="198"/>
                </a:lnTo>
                <a:lnTo>
                  <a:pt x="133" y="198"/>
                </a:lnTo>
                <a:lnTo>
                  <a:pt x="132" y="197"/>
                </a:lnTo>
                <a:lnTo>
                  <a:pt x="132" y="195"/>
                </a:lnTo>
                <a:lnTo>
                  <a:pt x="130" y="195"/>
                </a:lnTo>
                <a:lnTo>
                  <a:pt x="130" y="197"/>
                </a:lnTo>
                <a:lnTo>
                  <a:pt x="129" y="197"/>
                </a:lnTo>
                <a:lnTo>
                  <a:pt x="129" y="195"/>
                </a:lnTo>
                <a:lnTo>
                  <a:pt x="128" y="195"/>
                </a:lnTo>
                <a:lnTo>
                  <a:pt x="127" y="195"/>
                </a:lnTo>
                <a:lnTo>
                  <a:pt x="125" y="194"/>
                </a:lnTo>
                <a:lnTo>
                  <a:pt x="127" y="194"/>
                </a:lnTo>
                <a:lnTo>
                  <a:pt x="128" y="194"/>
                </a:lnTo>
                <a:lnTo>
                  <a:pt x="127" y="194"/>
                </a:lnTo>
                <a:lnTo>
                  <a:pt x="127" y="193"/>
                </a:lnTo>
                <a:lnTo>
                  <a:pt x="125" y="193"/>
                </a:lnTo>
                <a:lnTo>
                  <a:pt x="125" y="191"/>
                </a:lnTo>
                <a:lnTo>
                  <a:pt x="124" y="191"/>
                </a:lnTo>
                <a:lnTo>
                  <a:pt x="123" y="191"/>
                </a:lnTo>
                <a:lnTo>
                  <a:pt x="121" y="191"/>
                </a:lnTo>
                <a:lnTo>
                  <a:pt x="121" y="190"/>
                </a:lnTo>
                <a:lnTo>
                  <a:pt x="121" y="191"/>
                </a:lnTo>
                <a:lnTo>
                  <a:pt x="123" y="191"/>
                </a:lnTo>
                <a:lnTo>
                  <a:pt x="124" y="191"/>
                </a:lnTo>
                <a:lnTo>
                  <a:pt x="124" y="190"/>
                </a:lnTo>
                <a:lnTo>
                  <a:pt x="124" y="189"/>
                </a:lnTo>
                <a:lnTo>
                  <a:pt x="124" y="190"/>
                </a:lnTo>
                <a:lnTo>
                  <a:pt x="125" y="190"/>
                </a:lnTo>
                <a:lnTo>
                  <a:pt x="124" y="190"/>
                </a:lnTo>
                <a:lnTo>
                  <a:pt x="125" y="189"/>
                </a:lnTo>
                <a:lnTo>
                  <a:pt x="127" y="189"/>
                </a:lnTo>
                <a:lnTo>
                  <a:pt x="127" y="190"/>
                </a:lnTo>
                <a:lnTo>
                  <a:pt x="127" y="189"/>
                </a:lnTo>
                <a:lnTo>
                  <a:pt x="125" y="189"/>
                </a:lnTo>
                <a:lnTo>
                  <a:pt x="124" y="189"/>
                </a:lnTo>
                <a:lnTo>
                  <a:pt x="124" y="188"/>
                </a:lnTo>
                <a:lnTo>
                  <a:pt x="124" y="189"/>
                </a:lnTo>
                <a:lnTo>
                  <a:pt x="123" y="188"/>
                </a:lnTo>
                <a:lnTo>
                  <a:pt x="121" y="188"/>
                </a:lnTo>
                <a:lnTo>
                  <a:pt x="123" y="186"/>
                </a:lnTo>
                <a:lnTo>
                  <a:pt x="123" y="185"/>
                </a:lnTo>
                <a:lnTo>
                  <a:pt x="124" y="185"/>
                </a:lnTo>
                <a:lnTo>
                  <a:pt x="124" y="186"/>
                </a:lnTo>
                <a:lnTo>
                  <a:pt x="125" y="186"/>
                </a:lnTo>
                <a:lnTo>
                  <a:pt x="127" y="186"/>
                </a:lnTo>
                <a:lnTo>
                  <a:pt x="125" y="185"/>
                </a:lnTo>
                <a:lnTo>
                  <a:pt x="125" y="184"/>
                </a:lnTo>
                <a:lnTo>
                  <a:pt x="124" y="184"/>
                </a:lnTo>
                <a:lnTo>
                  <a:pt x="125" y="184"/>
                </a:lnTo>
                <a:lnTo>
                  <a:pt x="124" y="184"/>
                </a:lnTo>
                <a:lnTo>
                  <a:pt x="124" y="182"/>
                </a:lnTo>
                <a:lnTo>
                  <a:pt x="127" y="182"/>
                </a:lnTo>
                <a:lnTo>
                  <a:pt x="128" y="182"/>
                </a:lnTo>
                <a:lnTo>
                  <a:pt x="128" y="184"/>
                </a:lnTo>
                <a:lnTo>
                  <a:pt x="128" y="185"/>
                </a:lnTo>
                <a:lnTo>
                  <a:pt x="129" y="185"/>
                </a:lnTo>
                <a:lnTo>
                  <a:pt x="130" y="185"/>
                </a:lnTo>
                <a:lnTo>
                  <a:pt x="130" y="186"/>
                </a:lnTo>
                <a:lnTo>
                  <a:pt x="130" y="185"/>
                </a:lnTo>
                <a:lnTo>
                  <a:pt x="132" y="185"/>
                </a:lnTo>
                <a:lnTo>
                  <a:pt x="132" y="186"/>
                </a:lnTo>
                <a:lnTo>
                  <a:pt x="132" y="185"/>
                </a:lnTo>
                <a:lnTo>
                  <a:pt x="130" y="185"/>
                </a:lnTo>
                <a:lnTo>
                  <a:pt x="129" y="185"/>
                </a:lnTo>
                <a:lnTo>
                  <a:pt x="129" y="184"/>
                </a:lnTo>
                <a:lnTo>
                  <a:pt x="128" y="182"/>
                </a:lnTo>
                <a:lnTo>
                  <a:pt x="129" y="182"/>
                </a:lnTo>
                <a:lnTo>
                  <a:pt x="129" y="181"/>
                </a:lnTo>
                <a:lnTo>
                  <a:pt x="128" y="181"/>
                </a:lnTo>
                <a:lnTo>
                  <a:pt x="127" y="181"/>
                </a:lnTo>
                <a:lnTo>
                  <a:pt x="127" y="180"/>
                </a:lnTo>
                <a:lnTo>
                  <a:pt x="127" y="181"/>
                </a:lnTo>
                <a:lnTo>
                  <a:pt x="125" y="181"/>
                </a:lnTo>
                <a:lnTo>
                  <a:pt x="125" y="180"/>
                </a:lnTo>
                <a:lnTo>
                  <a:pt x="124" y="180"/>
                </a:lnTo>
                <a:lnTo>
                  <a:pt x="124" y="181"/>
                </a:lnTo>
                <a:lnTo>
                  <a:pt x="124" y="180"/>
                </a:lnTo>
                <a:lnTo>
                  <a:pt x="123" y="181"/>
                </a:lnTo>
                <a:lnTo>
                  <a:pt x="121" y="181"/>
                </a:lnTo>
                <a:lnTo>
                  <a:pt x="123" y="182"/>
                </a:lnTo>
                <a:lnTo>
                  <a:pt x="121" y="182"/>
                </a:lnTo>
                <a:lnTo>
                  <a:pt x="120" y="181"/>
                </a:lnTo>
                <a:lnTo>
                  <a:pt x="120" y="182"/>
                </a:lnTo>
                <a:lnTo>
                  <a:pt x="121" y="182"/>
                </a:lnTo>
                <a:lnTo>
                  <a:pt x="121" y="184"/>
                </a:lnTo>
                <a:lnTo>
                  <a:pt x="121" y="182"/>
                </a:lnTo>
                <a:lnTo>
                  <a:pt x="120" y="182"/>
                </a:lnTo>
                <a:lnTo>
                  <a:pt x="119" y="181"/>
                </a:lnTo>
                <a:lnTo>
                  <a:pt x="119" y="182"/>
                </a:lnTo>
                <a:lnTo>
                  <a:pt x="120" y="184"/>
                </a:lnTo>
                <a:lnTo>
                  <a:pt x="119" y="184"/>
                </a:lnTo>
                <a:lnTo>
                  <a:pt x="117" y="184"/>
                </a:lnTo>
                <a:lnTo>
                  <a:pt x="117" y="182"/>
                </a:lnTo>
                <a:lnTo>
                  <a:pt x="117" y="184"/>
                </a:lnTo>
                <a:lnTo>
                  <a:pt x="116" y="184"/>
                </a:lnTo>
                <a:lnTo>
                  <a:pt x="116" y="182"/>
                </a:lnTo>
                <a:lnTo>
                  <a:pt x="115" y="182"/>
                </a:lnTo>
                <a:lnTo>
                  <a:pt x="116" y="182"/>
                </a:lnTo>
                <a:lnTo>
                  <a:pt x="116" y="184"/>
                </a:lnTo>
                <a:lnTo>
                  <a:pt x="115" y="184"/>
                </a:lnTo>
                <a:lnTo>
                  <a:pt x="115" y="185"/>
                </a:lnTo>
                <a:lnTo>
                  <a:pt x="113" y="185"/>
                </a:lnTo>
                <a:lnTo>
                  <a:pt x="113" y="184"/>
                </a:lnTo>
                <a:lnTo>
                  <a:pt x="112" y="184"/>
                </a:lnTo>
                <a:lnTo>
                  <a:pt x="112" y="182"/>
                </a:lnTo>
                <a:lnTo>
                  <a:pt x="113" y="182"/>
                </a:lnTo>
                <a:lnTo>
                  <a:pt x="115" y="182"/>
                </a:lnTo>
                <a:lnTo>
                  <a:pt x="113" y="181"/>
                </a:lnTo>
                <a:lnTo>
                  <a:pt x="113" y="180"/>
                </a:lnTo>
                <a:lnTo>
                  <a:pt x="115" y="180"/>
                </a:lnTo>
                <a:lnTo>
                  <a:pt x="115" y="178"/>
                </a:lnTo>
                <a:lnTo>
                  <a:pt x="113" y="177"/>
                </a:lnTo>
                <a:lnTo>
                  <a:pt x="115" y="177"/>
                </a:lnTo>
                <a:lnTo>
                  <a:pt x="116" y="177"/>
                </a:lnTo>
                <a:lnTo>
                  <a:pt x="116" y="176"/>
                </a:lnTo>
                <a:lnTo>
                  <a:pt x="116" y="174"/>
                </a:lnTo>
                <a:lnTo>
                  <a:pt x="117" y="174"/>
                </a:lnTo>
                <a:lnTo>
                  <a:pt x="116" y="174"/>
                </a:lnTo>
                <a:lnTo>
                  <a:pt x="115" y="176"/>
                </a:lnTo>
                <a:lnTo>
                  <a:pt x="115" y="174"/>
                </a:lnTo>
                <a:lnTo>
                  <a:pt x="113" y="174"/>
                </a:lnTo>
                <a:lnTo>
                  <a:pt x="115" y="176"/>
                </a:lnTo>
                <a:lnTo>
                  <a:pt x="113" y="176"/>
                </a:lnTo>
                <a:lnTo>
                  <a:pt x="112" y="176"/>
                </a:lnTo>
                <a:lnTo>
                  <a:pt x="112" y="177"/>
                </a:lnTo>
                <a:lnTo>
                  <a:pt x="111" y="177"/>
                </a:lnTo>
                <a:lnTo>
                  <a:pt x="111" y="176"/>
                </a:lnTo>
                <a:lnTo>
                  <a:pt x="110" y="176"/>
                </a:lnTo>
                <a:lnTo>
                  <a:pt x="110" y="174"/>
                </a:lnTo>
                <a:lnTo>
                  <a:pt x="110" y="173"/>
                </a:lnTo>
                <a:lnTo>
                  <a:pt x="111" y="172"/>
                </a:lnTo>
                <a:lnTo>
                  <a:pt x="111" y="173"/>
                </a:lnTo>
                <a:lnTo>
                  <a:pt x="112" y="173"/>
                </a:lnTo>
                <a:lnTo>
                  <a:pt x="112" y="172"/>
                </a:lnTo>
                <a:lnTo>
                  <a:pt x="111" y="172"/>
                </a:lnTo>
                <a:lnTo>
                  <a:pt x="110" y="172"/>
                </a:lnTo>
                <a:lnTo>
                  <a:pt x="108" y="173"/>
                </a:lnTo>
                <a:lnTo>
                  <a:pt x="107" y="173"/>
                </a:lnTo>
                <a:lnTo>
                  <a:pt x="107" y="172"/>
                </a:lnTo>
                <a:lnTo>
                  <a:pt x="107" y="171"/>
                </a:lnTo>
                <a:lnTo>
                  <a:pt x="107" y="169"/>
                </a:lnTo>
                <a:lnTo>
                  <a:pt x="108" y="169"/>
                </a:lnTo>
                <a:lnTo>
                  <a:pt x="108" y="168"/>
                </a:lnTo>
                <a:lnTo>
                  <a:pt x="108" y="167"/>
                </a:lnTo>
                <a:lnTo>
                  <a:pt x="107" y="167"/>
                </a:lnTo>
                <a:lnTo>
                  <a:pt x="106" y="167"/>
                </a:lnTo>
                <a:lnTo>
                  <a:pt x="106" y="165"/>
                </a:lnTo>
                <a:lnTo>
                  <a:pt x="106" y="164"/>
                </a:lnTo>
                <a:lnTo>
                  <a:pt x="104" y="165"/>
                </a:lnTo>
                <a:lnTo>
                  <a:pt x="104" y="164"/>
                </a:lnTo>
                <a:lnTo>
                  <a:pt x="103" y="164"/>
                </a:lnTo>
                <a:lnTo>
                  <a:pt x="102" y="163"/>
                </a:lnTo>
                <a:lnTo>
                  <a:pt x="102" y="161"/>
                </a:lnTo>
                <a:lnTo>
                  <a:pt x="102" y="160"/>
                </a:lnTo>
                <a:lnTo>
                  <a:pt x="102" y="159"/>
                </a:lnTo>
                <a:lnTo>
                  <a:pt x="102" y="157"/>
                </a:lnTo>
                <a:lnTo>
                  <a:pt x="103" y="157"/>
                </a:lnTo>
                <a:lnTo>
                  <a:pt x="104" y="157"/>
                </a:lnTo>
                <a:lnTo>
                  <a:pt x="106" y="157"/>
                </a:lnTo>
                <a:lnTo>
                  <a:pt x="104" y="157"/>
                </a:lnTo>
                <a:lnTo>
                  <a:pt x="104" y="156"/>
                </a:lnTo>
                <a:lnTo>
                  <a:pt x="103" y="156"/>
                </a:lnTo>
                <a:lnTo>
                  <a:pt x="102" y="157"/>
                </a:lnTo>
                <a:lnTo>
                  <a:pt x="100" y="157"/>
                </a:lnTo>
                <a:lnTo>
                  <a:pt x="99" y="155"/>
                </a:lnTo>
                <a:lnTo>
                  <a:pt x="98" y="155"/>
                </a:lnTo>
                <a:lnTo>
                  <a:pt x="96" y="154"/>
                </a:lnTo>
                <a:lnTo>
                  <a:pt x="95" y="152"/>
                </a:lnTo>
                <a:lnTo>
                  <a:pt x="94" y="152"/>
                </a:lnTo>
                <a:lnTo>
                  <a:pt x="94" y="151"/>
                </a:lnTo>
                <a:lnTo>
                  <a:pt x="93" y="150"/>
                </a:lnTo>
                <a:lnTo>
                  <a:pt x="91" y="150"/>
                </a:lnTo>
                <a:lnTo>
                  <a:pt x="90" y="148"/>
                </a:lnTo>
                <a:lnTo>
                  <a:pt x="89" y="148"/>
                </a:lnTo>
                <a:lnTo>
                  <a:pt x="87" y="148"/>
                </a:lnTo>
                <a:lnTo>
                  <a:pt x="87" y="147"/>
                </a:lnTo>
                <a:lnTo>
                  <a:pt x="86" y="147"/>
                </a:lnTo>
                <a:lnTo>
                  <a:pt x="85" y="147"/>
                </a:lnTo>
                <a:lnTo>
                  <a:pt x="83" y="147"/>
                </a:lnTo>
                <a:lnTo>
                  <a:pt x="83" y="146"/>
                </a:lnTo>
                <a:lnTo>
                  <a:pt x="82" y="146"/>
                </a:lnTo>
                <a:lnTo>
                  <a:pt x="81" y="146"/>
                </a:lnTo>
                <a:lnTo>
                  <a:pt x="81" y="144"/>
                </a:lnTo>
                <a:lnTo>
                  <a:pt x="79" y="144"/>
                </a:lnTo>
                <a:lnTo>
                  <a:pt x="75" y="144"/>
                </a:lnTo>
                <a:lnTo>
                  <a:pt x="73" y="144"/>
                </a:lnTo>
                <a:lnTo>
                  <a:pt x="72" y="146"/>
                </a:lnTo>
                <a:lnTo>
                  <a:pt x="70" y="146"/>
                </a:lnTo>
                <a:lnTo>
                  <a:pt x="69" y="146"/>
                </a:lnTo>
                <a:lnTo>
                  <a:pt x="68" y="146"/>
                </a:lnTo>
                <a:lnTo>
                  <a:pt x="66" y="146"/>
                </a:lnTo>
                <a:lnTo>
                  <a:pt x="66" y="144"/>
                </a:lnTo>
                <a:lnTo>
                  <a:pt x="66" y="146"/>
                </a:lnTo>
                <a:lnTo>
                  <a:pt x="65" y="146"/>
                </a:lnTo>
                <a:lnTo>
                  <a:pt x="64" y="144"/>
                </a:lnTo>
                <a:lnTo>
                  <a:pt x="64" y="143"/>
                </a:lnTo>
                <a:lnTo>
                  <a:pt x="64" y="142"/>
                </a:lnTo>
                <a:lnTo>
                  <a:pt x="62" y="142"/>
                </a:lnTo>
                <a:lnTo>
                  <a:pt x="61" y="142"/>
                </a:lnTo>
                <a:lnTo>
                  <a:pt x="60" y="140"/>
                </a:lnTo>
                <a:lnTo>
                  <a:pt x="58" y="140"/>
                </a:lnTo>
                <a:lnTo>
                  <a:pt x="58" y="139"/>
                </a:lnTo>
                <a:lnTo>
                  <a:pt x="58" y="138"/>
                </a:lnTo>
                <a:lnTo>
                  <a:pt x="57" y="138"/>
                </a:lnTo>
                <a:lnTo>
                  <a:pt x="56" y="138"/>
                </a:lnTo>
                <a:lnTo>
                  <a:pt x="56" y="137"/>
                </a:lnTo>
                <a:lnTo>
                  <a:pt x="55" y="137"/>
                </a:lnTo>
                <a:lnTo>
                  <a:pt x="53" y="137"/>
                </a:lnTo>
                <a:lnTo>
                  <a:pt x="53" y="135"/>
                </a:lnTo>
                <a:lnTo>
                  <a:pt x="52" y="134"/>
                </a:lnTo>
                <a:lnTo>
                  <a:pt x="52" y="133"/>
                </a:lnTo>
                <a:lnTo>
                  <a:pt x="52" y="131"/>
                </a:lnTo>
                <a:lnTo>
                  <a:pt x="51" y="131"/>
                </a:lnTo>
                <a:lnTo>
                  <a:pt x="51" y="130"/>
                </a:lnTo>
                <a:lnTo>
                  <a:pt x="49" y="129"/>
                </a:lnTo>
                <a:lnTo>
                  <a:pt x="48" y="129"/>
                </a:lnTo>
                <a:lnTo>
                  <a:pt x="47" y="129"/>
                </a:lnTo>
                <a:lnTo>
                  <a:pt x="47" y="127"/>
                </a:lnTo>
                <a:lnTo>
                  <a:pt x="48" y="127"/>
                </a:lnTo>
                <a:lnTo>
                  <a:pt x="48" y="126"/>
                </a:lnTo>
                <a:lnTo>
                  <a:pt x="47" y="126"/>
                </a:lnTo>
                <a:lnTo>
                  <a:pt x="45" y="125"/>
                </a:lnTo>
                <a:lnTo>
                  <a:pt x="44" y="123"/>
                </a:lnTo>
                <a:lnTo>
                  <a:pt x="44" y="122"/>
                </a:lnTo>
                <a:lnTo>
                  <a:pt x="43" y="122"/>
                </a:lnTo>
                <a:lnTo>
                  <a:pt x="41" y="121"/>
                </a:lnTo>
                <a:lnTo>
                  <a:pt x="40" y="121"/>
                </a:lnTo>
                <a:lnTo>
                  <a:pt x="40" y="122"/>
                </a:lnTo>
                <a:lnTo>
                  <a:pt x="40" y="121"/>
                </a:lnTo>
                <a:lnTo>
                  <a:pt x="39" y="121"/>
                </a:lnTo>
                <a:lnTo>
                  <a:pt x="39" y="120"/>
                </a:lnTo>
                <a:lnTo>
                  <a:pt x="39" y="118"/>
                </a:lnTo>
                <a:lnTo>
                  <a:pt x="38" y="118"/>
                </a:lnTo>
                <a:lnTo>
                  <a:pt x="38" y="117"/>
                </a:lnTo>
                <a:lnTo>
                  <a:pt x="36" y="117"/>
                </a:lnTo>
                <a:lnTo>
                  <a:pt x="35" y="117"/>
                </a:lnTo>
                <a:lnTo>
                  <a:pt x="35" y="116"/>
                </a:lnTo>
                <a:lnTo>
                  <a:pt x="34" y="116"/>
                </a:lnTo>
                <a:lnTo>
                  <a:pt x="32" y="114"/>
                </a:lnTo>
                <a:lnTo>
                  <a:pt x="32" y="113"/>
                </a:lnTo>
                <a:lnTo>
                  <a:pt x="31" y="112"/>
                </a:lnTo>
                <a:lnTo>
                  <a:pt x="31" y="110"/>
                </a:lnTo>
                <a:lnTo>
                  <a:pt x="31" y="109"/>
                </a:lnTo>
                <a:lnTo>
                  <a:pt x="30" y="108"/>
                </a:lnTo>
                <a:lnTo>
                  <a:pt x="30" y="105"/>
                </a:lnTo>
                <a:lnTo>
                  <a:pt x="27" y="102"/>
                </a:lnTo>
                <a:lnTo>
                  <a:pt x="27" y="101"/>
                </a:lnTo>
                <a:lnTo>
                  <a:pt x="27" y="100"/>
                </a:lnTo>
                <a:lnTo>
                  <a:pt x="26" y="100"/>
                </a:lnTo>
                <a:lnTo>
                  <a:pt x="26" y="99"/>
                </a:lnTo>
                <a:lnTo>
                  <a:pt x="26" y="97"/>
                </a:lnTo>
                <a:lnTo>
                  <a:pt x="26" y="96"/>
                </a:lnTo>
                <a:lnTo>
                  <a:pt x="24" y="96"/>
                </a:lnTo>
                <a:lnTo>
                  <a:pt x="24" y="95"/>
                </a:lnTo>
                <a:lnTo>
                  <a:pt x="24" y="93"/>
                </a:lnTo>
                <a:lnTo>
                  <a:pt x="23" y="93"/>
                </a:lnTo>
                <a:lnTo>
                  <a:pt x="22" y="93"/>
                </a:lnTo>
                <a:lnTo>
                  <a:pt x="23" y="92"/>
                </a:lnTo>
                <a:lnTo>
                  <a:pt x="22" y="91"/>
                </a:lnTo>
                <a:lnTo>
                  <a:pt x="22" y="89"/>
                </a:lnTo>
                <a:lnTo>
                  <a:pt x="22" y="88"/>
                </a:lnTo>
                <a:lnTo>
                  <a:pt x="21" y="88"/>
                </a:lnTo>
                <a:lnTo>
                  <a:pt x="21" y="87"/>
                </a:lnTo>
                <a:lnTo>
                  <a:pt x="22" y="87"/>
                </a:lnTo>
                <a:lnTo>
                  <a:pt x="22" y="85"/>
                </a:lnTo>
                <a:lnTo>
                  <a:pt x="21" y="85"/>
                </a:lnTo>
                <a:lnTo>
                  <a:pt x="21" y="84"/>
                </a:lnTo>
                <a:lnTo>
                  <a:pt x="21" y="83"/>
                </a:lnTo>
                <a:lnTo>
                  <a:pt x="21" y="82"/>
                </a:lnTo>
                <a:lnTo>
                  <a:pt x="19" y="82"/>
                </a:lnTo>
                <a:lnTo>
                  <a:pt x="19" y="80"/>
                </a:lnTo>
                <a:lnTo>
                  <a:pt x="21" y="79"/>
                </a:lnTo>
                <a:lnTo>
                  <a:pt x="21" y="78"/>
                </a:lnTo>
                <a:lnTo>
                  <a:pt x="21" y="76"/>
                </a:lnTo>
                <a:lnTo>
                  <a:pt x="22" y="75"/>
                </a:lnTo>
                <a:lnTo>
                  <a:pt x="21" y="72"/>
                </a:lnTo>
                <a:lnTo>
                  <a:pt x="21" y="71"/>
                </a:lnTo>
                <a:lnTo>
                  <a:pt x="21" y="72"/>
                </a:lnTo>
                <a:lnTo>
                  <a:pt x="21" y="74"/>
                </a:lnTo>
                <a:lnTo>
                  <a:pt x="19" y="74"/>
                </a:lnTo>
                <a:lnTo>
                  <a:pt x="19" y="72"/>
                </a:lnTo>
                <a:lnTo>
                  <a:pt x="18" y="72"/>
                </a:lnTo>
                <a:lnTo>
                  <a:pt x="18" y="71"/>
                </a:lnTo>
                <a:lnTo>
                  <a:pt x="18" y="70"/>
                </a:lnTo>
                <a:lnTo>
                  <a:pt x="18" y="68"/>
                </a:lnTo>
                <a:lnTo>
                  <a:pt x="18" y="67"/>
                </a:lnTo>
                <a:lnTo>
                  <a:pt x="18" y="66"/>
                </a:lnTo>
                <a:lnTo>
                  <a:pt x="17" y="63"/>
                </a:lnTo>
                <a:lnTo>
                  <a:pt x="18" y="63"/>
                </a:lnTo>
                <a:lnTo>
                  <a:pt x="18" y="62"/>
                </a:lnTo>
                <a:lnTo>
                  <a:pt x="17" y="62"/>
                </a:lnTo>
                <a:lnTo>
                  <a:pt x="15" y="62"/>
                </a:lnTo>
                <a:lnTo>
                  <a:pt x="15" y="61"/>
                </a:lnTo>
                <a:lnTo>
                  <a:pt x="14" y="59"/>
                </a:lnTo>
                <a:lnTo>
                  <a:pt x="15" y="58"/>
                </a:lnTo>
                <a:lnTo>
                  <a:pt x="14" y="58"/>
                </a:lnTo>
                <a:lnTo>
                  <a:pt x="13" y="57"/>
                </a:lnTo>
                <a:lnTo>
                  <a:pt x="13" y="55"/>
                </a:lnTo>
                <a:lnTo>
                  <a:pt x="11" y="55"/>
                </a:lnTo>
                <a:lnTo>
                  <a:pt x="10" y="54"/>
                </a:lnTo>
                <a:lnTo>
                  <a:pt x="9" y="53"/>
                </a:lnTo>
                <a:lnTo>
                  <a:pt x="9" y="51"/>
                </a:lnTo>
                <a:lnTo>
                  <a:pt x="9" y="50"/>
                </a:lnTo>
                <a:lnTo>
                  <a:pt x="9" y="49"/>
                </a:lnTo>
                <a:lnTo>
                  <a:pt x="9" y="48"/>
                </a:lnTo>
                <a:lnTo>
                  <a:pt x="7" y="46"/>
                </a:lnTo>
                <a:lnTo>
                  <a:pt x="9" y="45"/>
                </a:lnTo>
                <a:lnTo>
                  <a:pt x="9" y="44"/>
                </a:lnTo>
                <a:lnTo>
                  <a:pt x="9" y="41"/>
                </a:lnTo>
                <a:lnTo>
                  <a:pt x="7" y="40"/>
                </a:lnTo>
                <a:lnTo>
                  <a:pt x="6" y="40"/>
                </a:lnTo>
                <a:lnTo>
                  <a:pt x="6" y="38"/>
                </a:lnTo>
                <a:lnTo>
                  <a:pt x="5" y="38"/>
                </a:lnTo>
                <a:lnTo>
                  <a:pt x="5" y="37"/>
                </a:lnTo>
                <a:lnTo>
                  <a:pt x="5" y="36"/>
                </a:lnTo>
                <a:lnTo>
                  <a:pt x="3" y="36"/>
                </a:lnTo>
                <a:lnTo>
                  <a:pt x="3" y="34"/>
                </a:lnTo>
                <a:lnTo>
                  <a:pt x="3" y="33"/>
                </a:lnTo>
                <a:lnTo>
                  <a:pt x="5" y="32"/>
                </a:lnTo>
                <a:lnTo>
                  <a:pt x="5" y="30"/>
                </a:lnTo>
                <a:lnTo>
                  <a:pt x="6" y="30"/>
                </a:lnTo>
                <a:lnTo>
                  <a:pt x="6" y="29"/>
                </a:lnTo>
                <a:lnTo>
                  <a:pt x="7" y="28"/>
                </a:lnTo>
                <a:lnTo>
                  <a:pt x="7" y="27"/>
                </a:lnTo>
                <a:lnTo>
                  <a:pt x="9" y="27"/>
                </a:lnTo>
                <a:lnTo>
                  <a:pt x="10" y="27"/>
                </a:lnTo>
                <a:lnTo>
                  <a:pt x="10" y="28"/>
                </a:lnTo>
                <a:lnTo>
                  <a:pt x="11" y="28"/>
                </a:lnTo>
                <a:lnTo>
                  <a:pt x="11" y="29"/>
                </a:lnTo>
                <a:lnTo>
                  <a:pt x="11" y="30"/>
                </a:lnTo>
                <a:lnTo>
                  <a:pt x="13" y="30"/>
                </a:lnTo>
                <a:lnTo>
                  <a:pt x="14" y="30"/>
                </a:lnTo>
                <a:lnTo>
                  <a:pt x="15" y="32"/>
                </a:lnTo>
                <a:lnTo>
                  <a:pt x="17" y="32"/>
                </a:lnTo>
                <a:lnTo>
                  <a:pt x="17" y="33"/>
                </a:lnTo>
                <a:lnTo>
                  <a:pt x="18" y="33"/>
                </a:lnTo>
                <a:lnTo>
                  <a:pt x="18" y="34"/>
                </a:lnTo>
                <a:lnTo>
                  <a:pt x="18" y="36"/>
                </a:lnTo>
                <a:lnTo>
                  <a:pt x="19" y="37"/>
                </a:lnTo>
                <a:lnTo>
                  <a:pt x="21" y="37"/>
                </a:lnTo>
                <a:lnTo>
                  <a:pt x="21" y="36"/>
                </a:lnTo>
                <a:lnTo>
                  <a:pt x="22" y="34"/>
                </a:lnTo>
                <a:lnTo>
                  <a:pt x="23" y="34"/>
                </a:lnTo>
                <a:lnTo>
                  <a:pt x="23" y="36"/>
                </a:lnTo>
                <a:lnTo>
                  <a:pt x="24" y="37"/>
                </a:lnTo>
                <a:lnTo>
                  <a:pt x="24" y="36"/>
                </a:lnTo>
                <a:lnTo>
                  <a:pt x="24" y="34"/>
                </a:lnTo>
                <a:lnTo>
                  <a:pt x="24" y="33"/>
                </a:lnTo>
                <a:lnTo>
                  <a:pt x="26" y="32"/>
                </a:lnTo>
                <a:lnTo>
                  <a:pt x="26" y="33"/>
                </a:lnTo>
                <a:lnTo>
                  <a:pt x="27" y="33"/>
                </a:lnTo>
                <a:lnTo>
                  <a:pt x="28" y="33"/>
                </a:lnTo>
                <a:lnTo>
                  <a:pt x="30" y="33"/>
                </a:lnTo>
                <a:lnTo>
                  <a:pt x="31" y="33"/>
                </a:lnTo>
                <a:lnTo>
                  <a:pt x="30" y="33"/>
                </a:lnTo>
                <a:lnTo>
                  <a:pt x="31" y="34"/>
                </a:lnTo>
                <a:lnTo>
                  <a:pt x="32" y="34"/>
                </a:lnTo>
                <a:lnTo>
                  <a:pt x="32" y="33"/>
                </a:lnTo>
                <a:lnTo>
                  <a:pt x="32" y="32"/>
                </a:lnTo>
                <a:lnTo>
                  <a:pt x="32" y="30"/>
                </a:lnTo>
                <a:lnTo>
                  <a:pt x="34" y="30"/>
                </a:lnTo>
                <a:lnTo>
                  <a:pt x="35" y="30"/>
                </a:lnTo>
                <a:lnTo>
                  <a:pt x="35" y="32"/>
                </a:lnTo>
                <a:lnTo>
                  <a:pt x="35" y="30"/>
                </a:lnTo>
                <a:lnTo>
                  <a:pt x="36" y="32"/>
                </a:lnTo>
                <a:lnTo>
                  <a:pt x="36" y="33"/>
                </a:lnTo>
                <a:lnTo>
                  <a:pt x="35" y="33"/>
                </a:lnTo>
                <a:lnTo>
                  <a:pt x="35" y="34"/>
                </a:lnTo>
                <a:lnTo>
                  <a:pt x="36" y="34"/>
                </a:lnTo>
                <a:lnTo>
                  <a:pt x="38" y="34"/>
                </a:lnTo>
                <a:lnTo>
                  <a:pt x="39" y="34"/>
                </a:lnTo>
                <a:lnTo>
                  <a:pt x="40" y="36"/>
                </a:lnTo>
                <a:lnTo>
                  <a:pt x="40" y="37"/>
                </a:lnTo>
                <a:lnTo>
                  <a:pt x="41" y="38"/>
                </a:lnTo>
                <a:lnTo>
                  <a:pt x="43" y="38"/>
                </a:lnTo>
                <a:lnTo>
                  <a:pt x="44" y="37"/>
                </a:lnTo>
                <a:lnTo>
                  <a:pt x="45" y="37"/>
                </a:lnTo>
                <a:lnTo>
                  <a:pt x="47" y="37"/>
                </a:lnTo>
                <a:lnTo>
                  <a:pt x="47" y="38"/>
                </a:lnTo>
                <a:lnTo>
                  <a:pt x="47" y="37"/>
                </a:lnTo>
                <a:lnTo>
                  <a:pt x="48" y="37"/>
                </a:lnTo>
                <a:lnTo>
                  <a:pt x="48" y="36"/>
                </a:lnTo>
                <a:lnTo>
                  <a:pt x="49" y="36"/>
                </a:lnTo>
                <a:lnTo>
                  <a:pt x="49" y="34"/>
                </a:lnTo>
                <a:lnTo>
                  <a:pt x="51" y="34"/>
                </a:lnTo>
                <a:lnTo>
                  <a:pt x="51" y="36"/>
                </a:lnTo>
                <a:lnTo>
                  <a:pt x="51" y="37"/>
                </a:lnTo>
                <a:lnTo>
                  <a:pt x="51" y="38"/>
                </a:lnTo>
                <a:lnTo>
                  <a:pt x="49" y="38"/>
                </a:lnTo>
                <a:lnTo>
                  <a:pt x="49" y="40"/>
                </a:lnTo>
                <a:lnTo>
                  <a:pt x="49" y="41"/>
                </a:lnTo>
                <a:lnTo>
                  <a:pt x="51" y="40"/>
                </a:lnTo>
                <a:lnTo>
                  <a:pt x="52" y="38"/>
                </a:lnTo>
                <a:lnTo>
                  <a:pt x="52" y="37"/>
                </a:lnTo>
                <a:lnTo>
                  <a:pt x="53" y="37"/>
                </a:lnTo>
                <a:lnTo>
                  <a:pt x="53" y="38"/>
                </a:lnTo>
                <a:lnTo>
                  <a:pt x="55" y="37"/>
                </a:lnTo>
                <a:lnTo>
                  <a:pt x="57" y="37"/>
                </a:lnTo>
                <a:lnTo>
                  <a:pt x="58" y="38"/>
                </a:lnTo>
                <a:lnTo>
                  <a:pt x="58" y="40"/>
                </a:lnTo>
                <a:lnTo>
                  <a:pt x="60" y="40"/>
                </a:lnTo>
                <a:lnTo>
                  <a:pt x="60" y="41"/>
                </a:lnTo>
                <a:lnTo>
                  <a:pt x="61" y="41"/>
                </a:lnTo>
                <a:lnTo>
                  <a:pt x="61" y="40"/>
                </a:lnTo>
                <a:lnTo>
                  <a:pt x="62" y="40"/>
                </a:lnTo>
                <a:lnTo>
                  <a:pt x="64" y="40"/>
                </a:lnTo>
                <a:lnTo>
                  <a:pt x="65" y="41"/>
                </a:lnTo>
                <a:lnTo>
                  <a:pt x="65" y="40"/>
                </a:lnTo>
                <a:lnTo>
                  <a:pt x="66" y="40"/>
                </a:lnTo>
                <a:lnTo>
                  <a:pt x="68" y="40"/>
                </a:lnTo>
                <a:lnTo>
                  <a:pt x="69" y="40"/>
                </a:lnTo>
                <a:lnTo>
                  <a:pt x="70" y="40"/>
                </a:lnTo>
                <a:lnTo>
                  <a:pt x="72" y="40"/>
                </a:lnTo>
                <a:lnTo>
                  <a:pt x="72" y="41"/>
                </a:lnTo>
                <a:lnTo>
                  <a:pt x="72" y="40"/>
                </a:lnTo>
                <a:lnTo>
                  <a:pt x="72" y="38"/>
                </a:lnTo>
                <a:lnTo>
                  <a:pt x="73" y="38"/>
                </a:lnTo>
                <a:lnTo>
                  <a:pt x="74" y="38"/>
                </a:lnTo>
                <a:lnTo>
                  <a:pt x="74" y="40"/>
                </a:lnTo>
                <a:lnTo>
                  <a:pt x="75" y="40"/>
                </a:lnTo>
                <a:lnTo>
                  <a:pt x="77" y="40"/>
                </a:lnTo>
                <a:lnTo>
                  <a:pt x="78" y="41"/>
                </a:lnTo>
                <a:lnTo>
                  <a:pt x="79" y="41"/>
                </a:lnTo>
                <a:lnTo>
                  <a:pt x="81" y="41"/>
                </a:lnTo>
                <a:lnTo>
                  <a:pt x="82" y="41"/>
                </a:lnTo>
                <a:lnTo>
                  <a:pt x="83" y="42"/>
                </a:lnTo>
                <a:lnTo>
                  <a:pt x="85" y="42"/>
                </a:lnTo>
                <a:lnTo>
                  <a:pt x="86" y="42"/>
                </a:lnTo>
                <a:lnTo>
                  <a:pt x="87" y="42"/>
                </a:lnTo>
                <a:lnTo>
                  <a:pt x="87" y="44"/>
                </a:lnTo>
                <a:lnTo>
                  <a:pt x="89" y="44"/>
                </a:lnTo>
                <a:lnTo>
                  <a:pt x="90" y="44"/>
                </a:lnTo>
                <a:lnTo>
                  <a:pt x="91" y="44"/>
                </a:lnTo>
                <a:lnTo>
                  <a:pt x="93" y="44"/>
                </a:lnTo>
                <a:lnTo>
                  <a:pt x="91" y="44"/>
                </a:lnTo>
                <a:lnTo>
                  <a:pt x="91" y="45"/>
                </a:lnTo>
                <a:lnTo>
                  <a:pt x="93" y="44"/>
                </a:lnTo>
                <a:lnTo>
                  <a:pt x="94" y="42"/>
                </a:lnTo>
                <a:lnTo>
                  <a:pt x="95" y="41"/>
                </a:lnTo>
                <a:lnTo>
                  <a:pt x="95" y="42"/>
                </a:lnTo>
                <a:lnTo>
                  <a:pt x="96" y="42"/>
                </a:lnTo>
                <a:lnTo>
                  <a:pt x="98" y="42"/>
                </a:lnTo>
                <a:lnTo>
                  <a:pt x="98" y="44"/>
                </a:lnTo>
                <a:lnTo>
                  <a:pt x="99" y="44"/>
                </a:lnTo>
                <a:lnTo>
                  <a:pt x="102" y="42"/>
                </a:lnTo>
                <a:lnTo>
                  <a:pt x="103" y="42"/>
                </a:lnTo>
                <a:lnTo>
                  <a:pt x="104" y="42"/>
                </a:lnTo>
                <a:lnTo>
                  <a:pt x="106" y="42"/>
                </a:lnTo>
                <a:lnTo>
                  <a:pt x="106" y="41"/>
                </a:lnTo>
                <a:lnTo>
                  <a:pt x="107" y="41"/>
                </a:lnTo>
                <a:lnTo>
                  <a:pt x="107" y="42"/>
                </a:lnTo>
                <a:lnTo>
                  <a:pt x="108" y="42"/>
                </a:lnTo>
                <a:lnTo>
                  <a:pt x="110" y="42"/>
                </a:lnTo>
                <a:lnTo>
                  <a:pt x="112" y="42"/>
                </a:lnTo>
                <a:lnTo>
                  <a:pt x="112" y="41"/>
                </a:lnTo>
                <a:lnTo>
                  <a:pt x="113" y="41"/>
                </a:lnTo>
                <a:lnTo>
                  <a:pt x="116" y="41"/>
                </a:lnTo>
                <a:lnTo>
                  <a:pt x="117" y="40"/>
                </a:lnTo>
                <a:lnTo>
                  <a:pt x="119" y="40"/>
                </a:lnTo>
                <a:lnTo>
                  <a:pt x="119" y="38"/>
                </a:lnTo>
                <a:lnTo>
                  <a:pt x="120" y="38"/>
                </a:lnTo>
                <a:lnTo>
                  <a:pt x="121" y="38"/>
                </a:lnTo>
                <a:lnTo>
                  <a:pt x="123" y="37"/>
                </a:lnTo>
                <a:lnTo>
                  <a:pt x="124" y="37"/>
                </a:lnTo>
                <a:lnTo>
                  <a:pt x="125" y="37"/>
                </a:lnTo>
                <a:lnTo>
                  <a:pt x="125" y="36"/>
                </a:lnTo>
                <a:lnTo>
                  <a:pt x="127" y="36"/>
                </a:lnTo>
                <a:lnTo>
                  <a:pt x="127" y="37"/>
                </a:lnTo>
                <a:lnTo>
                  <a:pt x="127" y="36"/>
                </a:lnTo>
                <a:lnTo>
                  <a:pt x="128" y="37"/>
                </a:lnTo>
                <a:lnTo>
                  <a:pt x="129" y="38"/>
                </a:lnTo>
                <a:lnTo>
                  <a:pt x="130" y="38"/>
                </a:lnTo>
                <a:lnTo>
                  <a:pt x="132" y="38"/>
                </a:lnTo>
                <a:lnTo>
                  <a:pt x="133" y="38"/>
                </a:lnTo>
                <a:lnTo>
                  <a:pt x="137" y="38"/>
                </a:lnTo>
                <a:lnTo>
                  <a:pt x="138" y="38"/>
                </a:lnTo>
                <a:lnTo>
                  <a:pt x="140" y="38"/>
                </a:lnTo>
                <a:lnTo>
                  <a:pt x="140" y="37"/>
                </a:lnTo>
                <a:lnTo>
                  <a:pt x="141" y="37"/>
                </a:lnTo>
                <a:lnTo>
                  <a:pt x="142" y="37"/>
                </a:lnTo>
                <a:lnTo>
                  <a:pt x="144" y="34"/>
                </a:lnTo>
                <a:lnTo>
                  <a:pt x="145" y="33"/>
                </a:lnTo>
                <a:lnTo>
                  <a:pt x="145" y="32"/>
                </a:lnTo>
                <a:lnTo>
                  <a:pt x="145" y="30"/>
                </a:lnTo>
                <a:lnTo>
                  <a:pt x="145" y="29"/>
                </a:lnTo>
                <a:lnTo>
                  <a:pt x="144" y="29"/>
                </a:lnTo>
                <a:lnTo>
                  <a:pt x="144" y="28"/>
                </a:lnTo>
                <a:lnTo>
                  <a:pt x="142" y="28"/>
                </a:lnTo>
                <a:lnTo>
                  <a:pt x="141" y="28"/>
                </a:lnTo>
                <a:lnTo>
                  <a:pt x="140" y="27"/>
                </a:lnTo>
                <a:lnTo>
                  <a:pt x="141" y="27"/>
                </a:lnTo>
                <a:lnTo>
                  <a:pt x="142" y="27"/>
                </a:lnTo>
                <a:lnTo>
                  <a:pt x="144" y="28"/>
                </a:lnTo>
                <a:lnTo>
                  <a:pt x="145" y="28"/>
                </a:lnTo>
                <a:lnTo>
                  <a:pt x="146" y="28"/>
                </a:lnTo>
                <a:lnTo>
                  <a:pt x="147" y="28"/>
                </a:lnTo>
                <a:lnTo>
                  <a:pt x="147" y="29"/>
                </a:lnTo>
                <a:lnTo>
                  <a:pt x="149" y="29"/>
                </a:lnTo>
                <a:lnTo>
                  <a:pt x="149" y="30"/>
                </a:lnTo>
                <a:lnTo>
                  <a:pt x="150" y="30"/>
                </a:lnTo>
                <a:lnTo>
                  <a:pt x="153" y="30"/>
                </a:lnTo>
                <a:lnTo>
                  <a:pt x="154" y="30"/>
                </a:lnTo>
                <a:lnTo>
                  <a:pt x="155" y="30"/>
                </a:lnTo>
                <a:lnTo>
                  <a:pt x="157" y="30"/>
                </a:lnTo>
                <a:lnTo>
                  <a:pt x="158" y="30"/>
                </a:lnTo>
                <a:lnTo>
                  <a:pt x="158" y="29"/>
                </a:lnTo>
                <a:lnTo>
                  <a:pt x="159" y="29"/>
                </a:lnTo>
                <a:lnTo>
                  <a:pt x="159" y="28"/>
                </a:lnTo>
                <a:lnTo>
                  <a:pt x="161" y="28"/>
                </a:lnTo>
                <a:lnTo>
                  <a:pt x="162" y="27"/>
                </a:lnTo>
                <a:lnTo>
                  <a:pt x="163" y="27"/>
                </a:lnTo>
                <a:lnTo>
                  <a:pt x="163" y="28"/>
                </a:lnTo>
                <a:close/>
                <a:moveTo>
                  <a:pt x="56" y="27"/>
                </a:moveTo>
                <a:lnTo>
                  <a:pt x="57" y="28"/>
                </a:lnTo>
                <a:lnTo>
                  <a:pt x="58" y="29"/>
                </a:lnTo>
                <a:lnTo>
                  <a:pt x="58" y="30"/>
                </a:lnTo>
                <a:lnTo>
                  <a:pt x="60" y="30"/>
                </a:lnTo>
                <a:lnTo>
                  <a:pt x="60" y="32"/>
                </a:lnTo>
                <a:lnTo>
                  <a:pt x="61" y="33"/>
                </a:lnTo>
                <a:lnTo>
                  <a:pt x="62" y="33"/>
                </a:lnTo>
                <a:lnTo>
                  <a:pt x="62" y="34"/>
                </a:lnTo>
                <a:lnTo>
                  <a:pt x="62" y="36"/>
                </a:lnTo>
                <a:lnTo>
                  <a:pt x="61" y="36"/>
                </a:lnTo>
                <a:lnTo>
                  <a:pt x="60" y="36"/>
                </a:lnTo>
                <a:lnTo>
                  <a:pt x="58" y="36"/>
                </a:lnTo>
                <a:lnTo>
                  <a:pt x="57" y="34"/>
                </a:lnTo>
                <a:lnTo>
                  <a:pt x="57" y="33"/>
                </a:lnTo>
                <a:lnTo>
                  <a:pt x="56" y="33"/>
                </a:lnTo>
                <a:lnTo>
                  <a:pt x="56" y="32"/>
                </a:lnTo>
                <a:lnTo>
                  <a:pt x="56" y="30"/>
                </a:lnTo>
                <a:lnTo>
                  <a:pt x="55" y="30"/>
                </a:lnTo>
                <a:lnTo>
                  <a:pt x="55" y="29"/>
                </a:lnTo>
                <a:lnTo>
                  <a:pt x="53" y="28"/>
                </a:lnTo>
                <a:lnTo>
                  <a:pt x="52" y="28"/>
                </a:lnTo>
                <a:lnTo>
                  <a:pt x="52" y="27"/>
                </a:lnTo>
                <a:lnTo>
                  <a:pt x="53" y="27"/>
                </a:lnTo>
                <a:lnTo>
                  <a:pt x="55" y="25"/>
                </a:lnTo>
                <a:lnTo>
                  <a:pt x="56" y="27"/>
                </a:lnTo>
                <a:close/>
                <a:moveTo>
                  <a:pt x="28" y="25"/>
                </a:moveTo>
                <a:lnTo>
                  <a:pt x="28" y="27"/>
                </a:lnTo>
                <a:lnTo>
                  <a:pt x="30" y="27"/>
                </a:lnTo>
                <a:lnTo>
                  <a:pt x="31" y="27"/>
                </a:lnTo>
                <a:lnTo>
                  <a:pt x="31" y="25"/>
                </a:lnTo>
                <a:lnTo>
                  <a:pt x="32" y="27"/>
                </a:lnTo>
                <a:lnTo>
                  <a:pt x="32" y="28"/>
                </a:lnTo>
                <a:lnTo>
                  <a:pt x="32" y="29"/>
                </a:lnTo>
                <a:lnTo>
                  <a:pt x="31" y="29"/>
                </a:lnTo>
                <a:lnTo>
                  <a:pt x="31" y="30"/>
                </a:lnTo>
                <a:lnTo>
                  <a:pt x="30" y="30"/>
                </a:lnTo>
                <a:lnTo>
                  <a:pt x="28" y="30"/>
                </a:lnTo>
                <a:lnTo>
                  <a:pt x="27" y="30"/>
                </a:lnTo>
                <a:lnTo>
                  <a:pt x="26" y="30"/>
                </a:lnTo>
                <a:lnTo>
                  <a:pt x="26" y="29"/>
                </a:lnTo>
                <a:lnTo>
                  <a:pt x="26" y="28"/>
                </a:lnTo>
                <a:lnTo>
                  <a:pt x="24" y="28"/>
                </a:lnTo>
                <a:lnTo>
                  <a:pt x="24" y="27"/>
                </a:lnTo>
                <a:lnTo>
                  <a:pt x="26" y="25"/>
                </a:lnTo>
                <a:lnTo>
                  <a:pt x="27" y="25"/>
                </a:lnTo>
                <a:lnTo>
                  <a:pt x="28" y="25"/>
                </a:lnTo>
                <a:close/>
                <a:moveTo>
                  <a:pt x="26" y="25"/>
                </a:moveTo>
                <a:lnTo>
                  <a:pt x="27" y="25"/>
                </a:lnTo>
                <a:lnTo>
                  <a:pt x="26" y="25"/>
                </a:lnTo>
                <a:close/>
                <a:moveTo>
                  <a:pt x="205" y="25"/>
                </a:moveTo>
                <a:lnTo>
                  <a:pt x="204" y="25"/>
                </a:lnTo>
                <a:lnTo>
                  <a:pt x="204" y="24"/>
                </a:lnTo>
                <a:lnTo>
                  <a:pt x="204" y="23"/>
                </a:lnTo>
                <a:lnTo>
                  <a:pt x="205" y="23"/>
                </a:lnTo>
                <a:lnTo>
                  <a:pt x="206" y="24"/>
                </a:lnTo>
                <a:lnTo>
                  <a:pt x="206" y="25"/>
                </a:lnTo>
                <a:lnTo>
                  <a:pt x="205" y="25"/>
                </a:lnTo>
                <a:close/>
                <a:moveTo>
                  <a:pt x="178" y="21"/>
                </a:moveTo>
                <a:lnTo>
                  <a:pt x="178" y="20"/>
                </a:lnTo>
                <a:lnTo>
                  <a:pt x="178" y="21"/>
                </a:lnTo>
                <a:close/>
                <a:moveTo>
                  <a:pt x="28" y="19"/>
                </a:moveTo>
                <a:lnTo>
                  <a:pt x="30" y="19"/>
                </a:lnTo>
                <a:lnTo>
                  <a:pt x="31" y="20"/>
                </a:lnTo>
                <a:lnTo>
                  <a:pt x="32" y="20"/>
                </a:lnTo>
                <a:lnTo>
                  <a:pt x="32" y="21"/>
                </a:lnTo>
                <a:lnTo>
                  <a:pt x="34" y="21"/>
                </a:lnTo>
                <a:lnTo>
                  <a:pt x="34" y="23"/>
                </a:lnTo>
                <a:lnTo>
                  <a:pt x="35" y="24"/>
                </a:lnTo>
                <a:lnTo>
                  <a:pt x="35" y="25"/>
                </a:lnTo>
                <a:lnTo>
                  <a:pt x="34" y="28"/>
                </a:lnTo>
                <a:lnTo>
                  <a:pt x="32" y="28"/>
                </a:lnTo>
                <a:lnTo>
                  <a:pt x="32" y="27"/>
                </a:lnTo>
                <a:lnTo>
                  <a:pt x="32" y="25"/>
                </a:lnTo>
                <a:lnTo>
                  <a:pt x="31" y="24"/>
                </a:lnTo>
                <a:lnTo>
                  <a:pt x="30" y="24"/>
                </a:lnTo>
                <a:lnTo>
                  <a:pt x="30" y="25"/>
                </a:lnTo>
                <a:lnTo>
                  <a:pt x="28" y="25"/>
                </a:lnTo>
                <a:lnTo>
                  <a:pt x="27" y="24"/>
                </a:lnTo>
                <a:lnTo>
                  <a:pt x="27" y="23"/>
                </a:lnTo>
                <a:lnTo>
                  <a:pt x="27" y="21"/>
                </a:lnTo>
                <a:lnTo>
                  <a:pt x="28" y="21"/>
                </a:lnTo>
                <a:lnTo>
                  <a:pt x="28" y="20"/>
                </a:lnTo>
                <a:lnTo>
                  <a:pt x="27" y="20"/>
                </a:lnTo>
                <a:lnTo>
                  <a:pt x="27" y="19"/>
                </a:lnTo>
                <a:lnTo>
                  <a:pt x="28" y="19"/>
                </a:lnTo>
                <a:close/>
                <a:moveTo>
                  <a:pt x="132" y="19"/>
                </a:moveTo>
                <a:lnTo>
                  <a:pt x="130" y="19"/>
                </a:lnTo>
                <a:lnTo>
                  <a:pt x="129" y="19"/>
                </a:lnTo>
                <a:lnTo>
                  <a:pt x="129" y="17"/>
                </a:lnTo>
                <a:lnTo>
                  <a:pt x="130" y="17"/>
                </a:lnTo>
                <a:lnTo>
                  <a:pt x="130" y="19"/>
                </a:lnTo>
                <a:lnTo>
                  <a:pt x="132" y="19"/>
                </a:lnTo>
                <a:close/>
                <a:moveTo>
                  <a:pt x="27" y="19"/>
                </a:moveTo>
                <a:lnTo>
                  <a:pt x="27" y="17"/>
                </a:lnTo>
                <a:lnTo>
                  <a:pt x="28" y="17"/>
                </a:lnTo>
                <a:lnTo>
                  <a:pt x="28" y="19"/>
                </a:lnTo>
                <a:lnTo>
                  <a:pt x="27" y="19"/>
                </a:lnTo>
                <a:close/>
                <a:moveTo>
                  <a:pt x="26" y="24"/>
                </a:moveTo>
                <a:lnTo>
                  <a:pt x="26" y="23"/>
                </a:lnTo>
                <a:lnTo>
                  <a:pt x="24" y="23"/>
                </a:lnTo>
                <a:lnTo>
                  <a:pt x="26" y="21"/>
                </a:lnTo>
                <a:lnTo>
                  <a:pt x="24" y="21"/>
                </a:lnTo>
                <a:lnTo>
                  <a:pt x="26" y="21"/>
                </a:lnTo>
                <a:lnTo>
                  <a:pt x="26" y="20"/>
                </a:lnTo>
                <a:lnTo>
                  <a:pt x="24" y="19"/>
                </a:lnTo>
                <a:lnTo>
                  <a:pt x="24" y="17"/>
                </a:lnTo>
                <a:lnTo>
                  <a:pt x="24" y="16"/>
                </a:lnTo>
                <a:lnTo>
                  <a:pt x="26" y="16"/>
                </a:lnTo>
                <a:lnTo>
                  <a:pt x="26" y="17"/>
                </a:lnTo>
                <a:lnTo>
                  <a:pt x="26" y="19"/>
                </a:lnTo>
                <a:lnTo>
                  <a:pt x="26" y="20"/>
                </a:lnTo>
                <a:lnTo>
                  <a:pt x="27" y="21"/>
                </a:lnTo>
                <a:lnTo>
                  <a:pt x="27" y="23"/>
                </a:lnTo>
                <a:lnTo>
                  <a:pt x="26" y="23"/>
                </a:lnTo>
                <a:lnTo>
                  <a:pt x="27" y="23"/>
                </a:lnTo>
                <a:lnTo>
                  <a:pt x="26" y="24"/>
                </a:lnTo>
                <a:close/>
                <a:moveTo>
                  <a:pt x="43" y="17"/>
                </a:moveTo>
                <a:lnTo>
                  <a:pt x="41" y="17"/>
                </a:lnTo>
                <a:lnTo>
                  <a:pt x="43" y="16"/>
                </a:lnTo>
                <a:lnTo>
                  <a:pt x="43" y="17"/>
                </a:lnTo>
                <a:close/>
                <a:moveTo>
                  <a:pt x="45" y="16"/>
                </a:moveTo>
                <a:lnTo>
                  <a:pt x="45" y="17"/>
                </a:lnTo>
                <a:lnTo>
                  <a:pt x="44" y="17"/>
                </a:lnTo>
                <a:lnTo>
                  <a:pt x="45" y="19"/>
                </a:lnTo>
                <a:lnTo>
                  <a:pt x="45" y="20"/>
                </a:lnTo>
                <a:lnTo>
                  <a:pt x="44" y="20"/>
                </a:lnTo>
                <a:lnTo>
                  <a:pt x="43" y="20"/>
                </a:lnTo>
                <a:lnTo>
                  <a:pt x="43" y="19"/>
                </a:lnTo>
                <a:lnTo>
                  <a:pt x="41" y="19"/>
                </a:lnTo>
                <a:lnTo>
                  <a:pt x="41" y="17"/>
                </a:lnTo>
                <a:lnTo>
                  <a:pt x="43" y="17"/>
                </a:lnTo>
                <a:lnTo>
                  <a:pt x="44" y="17"/>
                </a:lnTo>
                <a:lnTo>
                  <a:pt x="44" y="16"/>
                </a:lnTo>
                <a:lnTo>
                  <a:pt x="45" y="16"/>
                </a:lnTo>
                <a:close/>
                <a:moveTo>
                  <a:pt x="27" y="17"/>
                </a:moveTo>
                <a:lnTo>
                  <a:pt x="27" y="19"/>
                </a:lnTo>
                <a:lnTo>
                  <a:pt x="26" y="17"/>
                </a:lnTo>
                <a:lnTo>
                  <a:pt x="26" y="16"/>
                </a:lnTo>
                <a:lnTo>
                  <a:pt x="27" y="16"/>
                </a:lnTo>
                <a:lnTo>
                  <a:pt x="27" y="17"/>
                </a:lnTo>
                <a:close/>
                <a:moveTo>
                  <a:pt x="193" y="17"/>
                </a:moveTo>
                <a:lnTo>
                  <a:pt x="192" y="17"/>
                </a:lnTo>
                <a:lnTo>
                  <a:pt x="191" y="17"/>
                </a:lnTo>
                <a:lnTo>
                  <a:pt x="191" y="16"/>
                </a:lnTo>
                <a:lnTo>
                  <a:pt x="192" y="16"/>
                </a:lnTo>
                <a:lnTo>
                  <a:pt x="192" y="17"/>
                </a:lnTo>
                <a:lnTo>
                  <a:pt x="193" y="17"/>
                </a:lnTo>
                <a:close/>
                <a:moveTo>
                  <a:pt x="41" y="13"/>
                </a:moveTo>
                <a:lnTo>
                  <a:pt x="41" y="15"/>
                </a:lnTo>
                <a:lnTo>
                  <a:pt x="41" y="13"/>
                </a:lnTo>
                <a:lnTo>
                  <a:pt x="41" y="15"/>
                </a:lnTo>
                <a:lnTo>
                  <a:pt x="43" y="15"/>
                </a:lnTo>
                <a:lnTo>
                  <a:pt x="43" y="16"/>
                </a:lnTo>
                <a:lnTo>
                  <a:pt x="41" y="16"/>
                </a:lnTo>
                <a:lnTo>
                  <a:pt x="40" y="16"/>
                </a:lnTo>
                <a:lnTo>
                  <a:pt x="39" y="16"/>
                </a:lnTo>
                <a:lnTo>
                  <a:pt x="38" y="16"/>
                </a:lnTo>
                <a:lnTo>
                  <a:pt x="39" y="15"/>
                </a:lnTo>
                <a:lnTo>
                  <a:pt x="40" y="13"/>
                </a:lnTo>
                <a:lnTo>
                  <a:pt x="41" y="13"/>
                </a:lnTo>
                <a:close/>
                <a:moveTo>
                  <a:pt x="44" y="13"/>
                </a:moveTo>
                <a:lnTo>
                  <a:pt x="44" y="15"/>
                </a:lnTo>
                <a:lnTo>
                  <a:pt x="43" y="13"/>
                </a:lnTo>
                <a:lnTo>
                  <a:pt x="44" y="13"/>
                </a:lnTo>
                <a:close/>
                <a:moveTo>
                  <a:pt x="174" y="15"/>
                </a:moveTo>
                <a:lnTo>
                  <a:pt x="174" y="16"/>
                </a:lnTo>
                <a:lnTo>
                  <a:pt x="175" y="16"/>
                </a:lnTo>
                <a:lnTo>
                  <a:pt x="175" y="17"/>
                </a:lnTo>
                <a:lnTo>
                  <a:pt x="175" y="19"/>
                </a:lnTo>
                <a:lnTo>
                  <a:pt x="176" y="19"/>
                </a:lnTo>
                <a:lnTo>
                  <a:pt x="176" y="20"/>
                </a:lnTo>
                <a:lnTo>
                  <a:pt x="175" y="20"/>
                </a:lnTo>
                <a:lnTo>
                  <a:pt x="175" y="21"/>
                </a:lnTo>
                <a:lnTo>
                  <a:pt x="176" y="23"/>
                </a:lnTo>
                <a:lnTo>
                  <a:pt x="178" y="24"/>
                </a:lnTo>
                <a:lnTo>
                  <a:pt x="179" y="25"/>
                </a:lnTo>
                <a:lnTo>
                  <a:pt x="179" y="24"/>
                </a:lnTo>
                <a:lnTo>
                  <a:pt x="180" y="25"/>
                </a:lnTo>
                <a:lnTo>
                  <a:pt x="182" y="25"/>
                </a:lnTo>
                <a:lnTo>
                  <a:pt x="182" y="27"/>
                </a:lnTo>
                <a:lnTo>
                  <a:pt x="183" y="25"/>
                </a:lnTo>
                <a:lnTo>
                  <a:pt x="184" y="25"/>
                </a:lnTo>
                <a:lnTo>
                  <a:pt x="185" y="25"/>
                </a:lnTo>
                <a:lnTo>
                  <a:pt x="187" y="27"/>
                </a:lnTo>
                <a:lnTo>
                  <a:pt x="187" y="28"/>
                </a:lnTo>
                <a:lnTo>
                  <a:pt x="188" y="28"/>
                </a:lnTo>
                <a:lnTo>
                  <a:pt x="188" y="29"/>
                </a:lnTo>
                <a:lnTo>
                  <a:pt x="188" y="30"/>
                </a:lnTo>
                <a:lnTo>
                  <a:pt x="187" y="30"/>
                </a:lnTo>
                <a:lnTo>
                  <a:pt x="185" y="32"/>
                </a:lnTo>
                <a:lnTo>
                  <a:pt x="185" y="33"/>
                </a:lnTo>
                <a:lnTo>
                  <a:pt x="184" y="33"/>
                </a:lnTo>
                <a:lnTo>
                  <a:pt x="183" y="33"/>
                </a:lnTo>
                <a:lnTo>
                  <a:pt x="182" y="33"/>
                </a:lnTo>
                <a:lnTo>
                  <a:pt x="179" y="33"/>
                </a:lnTo>
                <a:lnTo>
                  <a:pt x="179" y="32"/>
                </a:lnTo>
                <a:lnTo>
                  <a:pt x="178" y="30"/>
                </a:lnTo>
                <a:lnTo>
                  <a:pt x="176" y="30"/>
                </a:lnTo>
                <a:lnTo>
                  <a:pt x="175" y="29"/>
                </a:lnTo>
                <a:lnTo>
                  <a:pt x="174" y="29"/>
                </a:lnTo>
                <a:lnTo>
                  <a:pt x="174" y="28"/>
                </a:lnTo>
                <a:lnTo>
                  <a:pt x="174" y="27"/>
                </a:lnTo>
                <a:lnTo>
                  <a:pt x="174" y="25"/>
                </a:lnTo>
                <a:lnTo>
                  <a:pt x="172" y="25"/>
                </a:lnTo>
                <a:lnTo>
                  <a:pt x="172" y="23"/>
                </a:lnTo>
                <a:lnTo>
                  <a:pt x="172" y="21"/>
                </a:lnTo>
                <a:lnTo>
                  <a:pt x="171" y="20"/>
                </a:lnTo>
                <a:lnTo>
                  <a:pt x="170" y="20"/>
                </a:lnTo>
                <a:lnTo>
                  <a:pt x="170" y="19"/>
                </a:lnTo>
                <a:lnTo>
                  <a:pt x="170" y="17"/>
                </a:lnTo>
                <a:lnTo>
                  <a:pt x="171" y="17"/>
                </a:lnTo>
                <a:lnTo>
                  <a:pt x="171" y="16"/>
                </a:lnTo>
                <a:lnTo>
                  <a:pt x="170" y="16"/>
                </a:lnTo>
                <a:lnTo>
                  <a:pt x="170" y="13"/>
                </a:lnTo>
                <a:lnTo>
                  <a:pt x="170" y="12"/>
                </a:lnTo>
                <a:lnTo>
                  <a:pt x="171" y="12"/>
                </a:lnTo>
                <a:lnTo>
                  <a:pt x="172" y="13"/>
                </a:lnTo>
                <a:lnTo>
                  <a:pt x="174" y="13"/>
                </a:lnTo>
                <a:lnTo>
                  <a:pt x="174" y="15"/>
                </a:lnTo>
                <a:close/>
                <a:moveTo>
                  <a:pt x="40" y="13"/>
                </a:moveTo>
                <a:lnTo>
                  <a:pt x="40" y="12"/>
                </a:lnTo>
                <a:lnTo>
                  <a:pt x="40" y="13"/>
                </a:lnTo>
                <a:close/>
                <a:moveTo>
                  <a:pt x="43" y="13"/>
                </a:moveTo>
                <a:lnTo>
                  <a:pt x="41" y="13"/>
                </a:lnTo>
                <a:lnTo>
                  <a:pt x="41" y="12"/>
                </a:lnTo>
                <a:lnTo>
                  <a:pt x="41" y="13"/>
                </a:lnTo>
                <a:lnTo>
                  <a:pt x="43" y="13"/>
                </a:lnTo>
                <a:close/>
                <a:moveTo>
                  <a:pt x="41" y="11"/>
                </a:moveTo>
                <a:lnTo>
                  <a:pt x="40" y="11"/>
                </a:lnTo>
                <a:lnTo>
                  <a:pt x="41" y="11"/>
                </a:lnTo>
                <a:close/>
                <a:moveTo>
                  <a:pt x="28" y="11"/>
                </a:moveTo>
                <a:lnTo>
                  <a:pt x="30" y="11"/>
                </a:lnTo>
                <a:lnTo>
                  <a:pt x="30" y="12"/>
                </a:lnTo>
                <a:lnTo>
                  <a:pt x="31" y="13"/>
                </a:lnTo>
                <a:lnTo>
                  <a:pt x="31" y="15"/>
                </a:lnTo>
                <a:lnTo>
                  <a:pt x="30" y="16"/>
                </a:lnTo>
                <a:lnTo>
                  <a:pt x="30" y="15"/>
                </a:lnTo>
                <a:lnTo>
                  <a:pt x="28" y="15"/>
                </a:lnTo>
                <a:lnTo>
                  <a:pt x="28" y="13"/>
                </a:lnTo>
                <a:lnTo>
                  <a:pt x="28" y="12"/>
                </a:lnTo>
                <a:lnTo>
                  <a:pt x="28" y="11"/>
                </a:lnTo>
                <a:close/>
                <a:moveTo>
                  <a:pt x="27" y="12"/>
                </a:moveTo>
                <a:lnTo>
                  <a:pt x="26" y="12"/>
                </a:lnTo>
                <a:lnTo>
                  <a:pt x="26" y="11"/>
                </a:lnTo>
                <a:lnTo>
                  <a:pt x="26" y="10"/>
                </a:lnTo>
                <a:lnTo>
                  <a:pt x="24" y="10"/>
                </a:lnTo>
                <a:lnTo>
                  <a:pt x="26" y="8"/>
                </a:lnTo>
                <a:lnTo>
                  <a:pt x="27" y="8"/>
                </a:lnTo>
                <a:lnTo>
                  <a:pt x="27" y="10"/>
                </a:lnTo>
                <a:lnTo>
                  <a:pt x="27" y="11"/>
                </a:lnTo>
                <a:lnTo>
                  <a:pt x="27" y="12"/>
                </a:lnTo>
                <a:close/>
                <a:moveTo>
                  <a:pt x="174" y="8"/>
                </a:moveTo>
                <a:lnTo>
                  <a:pt x="174" y="10"/>
                </a:lnTo>
                <a:lnTo>
                  <a:pt x="175" y="10"/>
                </a:lnTo>
                <a:lnTo>
                  <a:pt x="175" y="11"/>
                </a:lnTo>
                <a:lnTo>
                  <a:pt x="175" y="12"/>
                </a:lnTo>
                <a:lnTo>
                  <a:pt x="175" y="13"/>
                </a:lnTo>
                <a:lnTo>
                  <a:pt x="172" y="12"/>
                </a:lnTo>
                <a:lnTo>
                  <a:pt x="171" y="12"/>
                </a:lnTo>
                <a:lnTo>
                  <a:pt x="170" y="12"/>
                </a:lnTo>
                <a:lnTo>
                  <a:pt x="170" y="11"/>
                </a:lnTo>
                <a:lnTo>
                  <a:pt x="170" y="10"/>
                </a:lnTo>
                <a:lnTo>
                  <a:pt x="171" y="10"/>
                </a:lnTo>
                <a:lnTo>
                  <a:pt x="172" y="8"/>
                </a:lnTo>
                <a:lnTo>
                  <a:pt x="174" y="8"/>
                </a:lnTo>
                <a:close/>
                <a:moveTo>
                  <a:pt x="41" y="8"/>
                </a:moveTo>
                <a:lnTo>
                  <a:pt x="41" y="11"/>
                </a:lnTo>
                <a:lnTo>
                  <a:pt x="40" y="11"/>
                </a:lnTo>
                <a:lnTo>
                  <a:pt x="40" y="10"/>
                </a:lnTo>
                <a:lnTo>
                  <a:pt x="40" y="8"/>
                </a:lnTo>
                <a:lnTo>
                  <a:pt x="39" y="8"/>
                </a:lnTo>
                <a:lnTo>
                  <a:pt x="39" y="7"/>
                </a:lnTo>
                <a:lnTo>
                  <a:pt x="40" y="7"/>
                </a:lnTo>
                <a:lnTo>
                  <a:pt x="40" y="8"/>
                </a:lnTo>
                <a:lnTo>
                  <a:pt x="41" y="8"/>
                </a:lnTo>
                <a:close/>
                <a:moveTo>
                  <a:pt x="35" y="4"/>
                </a:moveTo>
                <a:lnTo>
                  <a:pt x="36" y="4"/>
                </a:lnTo>
                <a:lnTo>
                  <a:pt x="36" y="6"/>
                </a:lnTo>
                <a:lnTo>
                  <a:pt x="38" y="6"/>
                </a:lnTo>
                <a:lnTo>
                  <a:pt x="38" y="7"/>
                </a:lnTo>
                <a:lnTo>
                  <a:pt x="39" y="8"/>
                </a:lnTo>
                <a:lnTo>
                  <a:pt x="39" y="10"/>
                </a:lnTo>
                <a:lnTo>
                  <a:pt x="39" y="11"/>
                </a:lnTo>
                <a:lnTo>
                  <a:pt x="39" y="10"/>
                </a:lnTo>
                <a:lnTo>
                  <a:pt x="38" y="10"/>
                </a:lnTo>
                <a:lnTo>
                  <a:pt x="38" y="8"/>
                </a:lnTo>
                <a:lnTo>
                  <a:pt x="36" y="8"/>
                </a:lnTo>
                <a:lnTo>
                  <a:pt x="35" y="7"/>
                </a:lnTo>
                <a:lnTo>
                  <a:pt x="34" y="6"/>
                </a:lnTo>
                <a:lnTo>
                  <a:pt x="34" y="4"/>
                </a:lnTo>
                <a:lnTo>
                  <a:pt x="35" y="4"/>
                </a:lnTo>
                <a:close/>
                <a:moveTo>
                  <a:pt x="34" y="4"/>
                </a:moveTo>
                <a:lnTo>
                  <a:pt x="34" y="3"/>
                </a:lnTo>
                <a:lnTo>
                  <a:pt x="34" y="4"/>
                </a:lnTo>
                <a:close/>
                <a:moveTo>
                  <a:pt x="187" y="3"/>
                </a:moveTo>
                <a:lnTo>
                  <a:pt x="188" y="4"/>
                </a:lnTo>
                <a:lnTo>
                  <a:pt x="188" y="6"/>
                </a:lnTo>
                <a:lnTo>
                  <a:pt x="189" y="7"/>
                </a:lnTo>
                <a:lnTo>
                  <a:pt x="189" y="8"/>
                </a:lnTo>
                <a:lnTo>
                  <a:pt x="189" y="10"/>
                </a:lnTo>
                <a:lnTo>
                  <a:pt x="189" y="11"/>
                </a:lnTo>
                <a:lnTo>
                  <a:pt x="188" y="11"/>
                </a:lnTo>
                <a:lnTo>
                  <a:pt x="189" y="12"/>
                </a:lnTo>
                <a:lnTo>
                  <a:pt x="189" y="15"/>
                </a:lnTo>
                <a:lnTo>
                  <a:pt x="189" y="16"/>
                </a:lnTo>
                <a:lnTo>
                  <a:pt x="189" y="17"/>
                </a:lnTo>
                <a:lnTo>
                  <a:pt x="191" y="17"/>
                </a:lnTo>
                <a:lnTo>
                  <a:pt x="192" y="19"/>
                </a:lnTo>
                <a:lnTo>
                  <a:pt x="192" y="17"/>
                </a:lnTo>
                <a:lnTo>
                  <a:pt x="193" y="17"/>
                </a:lnTo>
                <a:lnTo>
                  <a:pt x="193" y="19"/>
                </a:lnTo>
                <a:lnTo>
                  <a:pt x="192" y="20"/>
                </a:lnTo>
                <a:lnTo>
                  <a:pt x="193" y="21"/>
                </a:lnTo>
                <a:lnTo>
                  <a:pt x="192" y="21"/>
                </a:lnTo>
                <a:lnTo>
                  <a:pt x="192" y="23"/>
                </a:lnTo>
                <a:lnTo>
                  <a:pt x="191" y="21"/>
                </a:lnTo>
                <a:lnTo>
                  <a:pt x="189" y="21"/>
                </a:lnTo>
                <a:lnTo>
                  <a:pt x="188" y="21"/>
                </a:lnTo>
                <a:lnTo>
                  <a:pt x="187" y="21"/>
                </a:lnTo>
                <a:lnTo>
                  <a:pt x="185" y="21"/>
                </a:lnTo>
                <a:lnTo>
                  <a:pt x="184" y="21"/>
                </a:lnTo>
                <a:lnTo>
                  <a:pt x="184" y="20"/>
                </a:lnTo>
                <a:lnTo>
                  <a:pt x="183" y="20"/>
                </a:lnTo>
                <a:lnTo>
                  <a:pt x="182" y="19"/>
                </a:lnTo>
                <a:lnTo>
                  <a:pt x="180" y="17"/>
                </a:lnTo>
                <a:lnTo>
                  <a:pt x="182" y="17"/>
                </a:lnTo>
                <a:lnTo>
                  <a:pt x="182" y="16"/>
                </a:lnTo>
                <a:lnTo>
                  <a:pt x="182" y="17"/>
                </a:lnTo>
                <a:lnTo>
                  <a:pt x="183" y="17"/>
                </a:lnTo>
                <a:lnTo>
                  <a:pt x="184" y="16"/>
                </a:lnTo>
                <a:lnTo>
                  <a:pt x="183" y="16"/>
                </a:lnTo>
                <a:lnTo>
                  <a:pt x="185" y="16"/>
                </a:lnTo>
                <a:lnTo>
                  <a:pt x="185" y="15"/>
                </a:lnTo>
                <a:lnTo>
                  <a:pt x="185" y="13"/>
                </a:lnTo>
                <a:lnTo>
                  <a:pt x="184" y="13"/>
                </a:lnTo>
                <a:lnTo>
                  <a:pt x="183" y="12"/>
                </a:lnTo>
                <a:lnTo>
                  <a:pt x="182" y="11"/>
                </a:lnTo>
                <a:lnTo>
                  <a:pt x="180" y="11"/>
                </a:lnTo>
                <a:lnTo>
                  <a:pt x="179" y="11"/>
                </a:lnTo>
                <a:lnTo>
                  <a:pt x="179" y="10"/>
                </a:lnTo>
                <a:lnTo>
                  <a:pt x="179" y="8"/>
                </a:lnTo>
                <a:lnTo>
                  <a:pt x="180" y="8"/>
                </a:lnTo>
                <a:lnTo>
                  <a:pt x="180" y="7"/>
                </a:lnTo>
                <a:lnTo>
                  <a:pt x="179" y="7"/>
                </a:lnTo>
                <a:lnTo>
                  <a:pt x="179" y="6"/>
                </a:lnTo>
                <a:lnTo>
                  <a:pt x="180" y="4"/>
                </a:lnTo>
                <a:lnTo>
                  <a:pt x="180" y="3"/>
                </a:lnTo>
                <a:lnTo>
                  <a:pt x="182" y="3"/>
                </a:lnTo>
                <a:lnTo>
                  <a:pt x="183" y="3"/>
                </a:lnTo>
                <a:lnTo>
                  <a:pt x="184" y="3"/>
                </a:lnTo>
                <a:lnTo>
                  <a:pt x="185" y="3"/>
                </a:lnTo>
                <a:lnTo>
                  <a:pt x="187" y="3"/>
                </a:lnTo>
                <a:close/>
                <a:moveTo>
                  <a:pt x="31" y="3"/>
                </a:moveTo>
                <a:lnTo>
                  <a:pt x="31" y="2"/>
                </a:lnTo>
                <a:lnTo>
                  <a:pt x="31" y="3"/>
                </a:lnTo>
                <a:close/>
                <a:moveTo>
                  <a:pt x="26" y="0"/>
                </a:moveTo>
                <a:lnTo>
                  <a:pt x="27" y="0"/>
                </a:lnTo>
                <a:lnTo>
                  <a:pt x="28" y="2"/>
                </a:lnTo>
                <a:lnTo>
                  <a:pt x="28" y="3"/>
                </a:lnTo>
                <a:lnTo>
                  <a:pt x="30" y="3"/>
                </a:lnTo>
                <a:lnTo>
                  <a:pt x="31" y="3"/>
                </a:lnTo>
                <a:lnTo>
                  <a:pt x="32" y="3"/>
                </a:lnTo>
                <a:lnTo>
                  <a:pt x="31" y="4"/>
                </a:lnTo>
                <a:lnTo>
                  <a:pt x="32" y="4"/>
                </a:lnTo>
                <a:lnTo>
                  <a:pt x="34" y="6"/>
                </a:lnTo>
                <a:lnTo>
                  <a:pt x="34" y="7"/>
                </a:lnTo>
                <a:lnTo>
                  <a:pt x="32" y="8"/>
                </a:lnTo>
                <a:lnTo>
                  <a:pt x="34" y="8"/>
                </a:lnTo>
                <a:lnTo>
                  <a:pt x="34" y="10"/>
                </a:lnTo>
                <a:lnTo>
                  <a:pt x="34" y="11"/>
                </a:lnTo>
                <a:lnTo>
                  <a:pt x="34" y="12"/>
                </a:lnTo>
                <a:lnTo>
                  <a:pt x="34" y="13"/>
                </a:lnTo>
                <a:lnTo>
                  <a:pt x="34" y="12"/>
                </a:lnTo>
                <a:lnTo>
                  <a:pt x="32" y="13"/>
                </a:lnTo>
                <a:lnTo>
                  <a:pt x="31" y="13"/>
                </a:lnTo>
                <a:lnTo>
                  <a:pt x="31" y="12"/>
                </a:lnTo>
                <a:lnTo>
                  <a:pt x="30" y="11"/>
                </a:lnTo>
                <a:lnTo>
                  <a:pt x="28" y="10"/>
                </a:lnTo>
                <a:lnTo>
                  <a:pt x="27" y="10"/>
                </a:lnTo>
                <a:lnTo>
                  <a:pt x="27" y="8"/>
                </a:lnTo>
                <a:lnTo>
                  <a:pt x="27" y="7"/>
                </a:lnTo>
                <a:lnTo>
                  <a:pt x="27" y="6"/>
                </a:lnTo>
                <a:lnTo>
                  <a:pt x="26" y="4"/>
                </a:lnTo>
                <a:lnTo>
                  <a:pt x="26" y="3"/>
                </a:lnTo>
                <a:lnTo>
                  <a:pt x="26" y="2"/>
                </a:lnTo>
                <a:lnTo>
                  <a:pt x="24" y="2"/>
                </a:lnTo>
                <a:lnTo>
                  <a:pt x="24" y="0"/>
                </a:lnTo>
                <a:lnTo>
                  <a:pt x="26" y="0"/>
                </a:lnTo>
                <a:close/>
                <a:moveTo>
                  <a:pt x="28" y="2"/>
                </a:moveTo>
                <a:lnTo>
                  <a:pt x="28" y="0"/>
                </a:lnTo>
                <a:lnTo>
                  <a:pt x="28" y="2"/>
                </a:lnTo>
                <a:close/>
                <a:moveTo>
                  <a:pt x="28" y="0"/>
                </a:moveTo>
                <a:lnTo>
                  <a:pt x="27" y="0"/>
                </a:lnTo>
                <a:lnTo>
                  <a:pt x="28" y="0"/>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3067538" y="4957848"/>
            <a:ext cx="699096" cy="905018"/>
          </a:xfrm>
          <a:custGeom>
            <a:avLst/>
            <a:gdLst>
              <a:gd name="T0" fmla="*/ 19 w 404"/>
              <a:gd name="T1" fmla="*/ 523 h 523"/>
              <a:gd name="T2" fmla="*/ 21 w 404"/>
              <a:gd name="T3" fmla="*/ 485 h 523"/>
              <a:gd name="T4" fmla="*/ 36 w 404"/>
              <a:gd name="T5" fmla="*/ 453 h 523"/>
              <a:gd name="T6" fmla="*/ 67 w 404"/>
              <a:gd name="T7" fmla="*/ 440 h 523"/>
              <a:gd name="T8" fmla="*/ 78 w 404"/>
              <a:gd name="T9" fmla="*/ 434 h 523"/>
              <a:gd name="T10" fmla="*/ 86 w 404"/>
              <a:gd name="T11" fmla="*/ 426 h 523"/>
              <a:gd name="T12" fmla="*/ 90 w 404"/>
              <a:gd name="T13" fmla="*/ 385 h 523"/>
              <a:gd name="T14" fmla="*/ 122 w 404"/>
              <a:gd name="T15" fmla="*/ 336 h 523"/>
              <a:gd name="T16" fmla="*/ 239 w 404"/>
              <a:gd name="T17" fmla="*/ 330 h 523"/>
              <a:gd name="T18" fmla="*/ 232 w 404"/>
              <a:gd name="T19" fmla="*/ 349 h 523"/>
              <a:gd name="T20" fmla="*/ 204 w 404"/>
              <a:gd name="T21" fmla="*/ 343 h 523"/>
              <a:gd name="T22" fmla="*/ 228 w 404"/>
              <a:gd name="T23" fmla="*/ 339 h 523"/>
              <a:gd name="T24" fmla="*/ 304 w 404"/>
              <a:gd name="T25" fmla="*/ 308 h 523"/>
              <a:gd name="T26" fmla="*/ 128 w 404"/>
              <a:gd name="T27" fmla="*/ 288 h 523"/>
              <a:gd name="T28" fmla="*/ 360 w 404"/>
              <a:gd name="T29" fmla="*/ 284 h 523"/>
              <a:gd name="T30" fmla="*/ 198 w 404"/>
              <a:gd name="T31" fmla="*/ 253 h 523"/>
              <a:gd name="T32" fmla="*/ 344 w 404"/>
              <a:gd name="T33" fmla="*/ 38 h 523"/>
              <a:gd name="T34" fmla="*/ 365 w 404"/>
              <a:gd name="T35" fmla="*/ 50 h 523"/>
              <a:gd name="T36" fmla="*/ 394 w 404"/>
              <a:gd name="T37" fmla="*/ 189 h 523"/>
              <a:gd name="T38" fmla="*/ 385 w 404"/>
              <a:gd name="T39" fmla="*/ 232 h 523"/>
              <a:gd name="T40" fmla="*/ 349 w 404"/>
              <a:gd name="T41" fmla="*/ 249 h 523"/>
              <a:gd name="T42" fmla="*/ 357 w 404"/>
              <a:gd name="T43" fmla="*/ 283 h 523"/>
              <a:gd name="T44" fmla="*/ 336 w 404"/>
              <a:gd name="T45" fmla="*/ 290 h 523"/>
              <a:gd name="T46" fmla="*/ 340 w 404"/>
              <a:gd name="T47" fmla="*/ 308 h 523"/>
              <a:gd name="T48" fmla="*/ 349 w 404"/>
              <a:gd name="T49" fmla="*/ 342 h 523"/>
              <a:gd name="T50" fmla="*/ 321 w 404"/>
              <a:gd name="T51" fmla="*/ 313 h 523"/>
              <a:gd name="T52" fmla="*/ 293 w 404"/>
              <a:gd name="T53" fmla="*/ 320 h 523"/>
              <a:gd name="T54" fmla="*/ 288 w 404"/>
              <a:gd name="T55" fmla="*/ 294 h 523"/>
              <a:gd name="T56" fmla="*/ 283 w 404"/>
              <a:gd name="T57" fmla="*/ 275 h 523"/>
              <a:gd name="T58" fmla="*/ 277 w 404"/>
              <a:gd name="T59" fmla="*/ 264 h 523"/>
              <a:gd name="T60" fmla="*/ 259 w 404"/>
              <a:gd name="T61" fmla="*/ 283 h 523"/>
              <a:gd name="T62" fmla="*/ 249 w 404"/>
              <a:gd name="T63" fmla="*/ 320 h 523"/>
              <a:gd name="T64" fmla="*/ 225 w 404"/>
              <a:gd name="T65" fmla="*/ 319 h 523"/>
              <a:gd name="T66" fmla="*/ 203 w 404"/>
              <a:gd name="T67" fmla="*/ 312 h 523"/>
              <a:gd name="T68" fmla="*/ 205 w 404"/>
              <a:gd name="T69" fmla="*/ 287 h 523"/>
              <a:gd name="T70" fmla="*/ 212 w 404"/>
              <a:gd name="T71" fmla="*/ 266 h 523"/>
              <a:gd name="T72" fmla="*/ 208 w 404"/>
              <a:gd name="T73" fmla="*/ 254 h 523"/>
              <a:gd name="T74" fmla="*/ 179 w 404"/>
              <a:gd name="T75" fmla="*/ 248 h 523"/>
              <a:gd name="T76" fmla="*/ 146 w 404"/>
              <a:gd name="T77" fmla="*/ 264 h 523"/>
              <a:gd name="T78" fmla="*/ 126 w 404"/>
              <a:gd name="T79" fmla="*/ 295 h 523"/>
              <a:gd name="T80" fmla="*/ 128 w 404"/>
              <a:gd name="T81" fmla="*/ 311 h 523"/>
              <a:gd name="T82" fmla="*/ 120 w 404"/>
              <a:gd name="T83" fmla="*/ 311 h 523"/>
              <a:gd name="T84" fmla="*/ 102 w 404"/>
              <a:gd name="T85" fmla="*/ 333 h 523"/>
              <a:gd name="T86" fmla="*/ 98 w 404"/>
              <a:gd name="T87" fmla="*/ 351 h 523"/>
              <a:gd name="T88" fmla="*/ 88 w 404"/>
              <a:gd name="T89" fmla="*/ 368 h 523"/>
              <a:gd name="T90" fmla="*/ 81 w 404"/>
              <a:gd name="T91" fmla="*/ 402 h 523"/>
              <a:gd name="T92" fmla="*/ 67 w 404"/>
              <a:gd name="T93" fmla="*/ 430 h 523"/>
              <a:gd name="T94" fmla="*/ 43 w 404"/>
              <a:gd name="T95" fmla="*/ 448 h 523"/>
              <a:gd name="T96" fmla="*/ 4 w 404"/>
              <a:gd name="T97" fmla="*/ 418 h 523"/>
              <a:gd name="T98" fmla="*/ 21 w 404"/>
              <a:gd name="T99" fmla="*/ 367 h 523"/>
              <a:gd name="T100" fmla="*/ 36 w 404"/>
              <a:gd name="T101" fmla="*/ 333 h 523"/>
              <a:gd name="T102" fmla="*/ 50 w 404"/>
              <a:gd name="T103" fmla="*/ 301 h 523"/>
              <a:gd name="T104" fmla="*/ 51 w 404"/>
              <a:gd name="T105" fmla="*/ 264 h 523"/>
              <a:gd name="T106" fmla="*/ 54 w 404"/>
              <a:gd name="T107" fmla="*/ 243 h 523"/>
              <a:gd name="T108" fmla="*/ 77 w 404"/>
              <a:gd name="T109" fmla="*/ 203 h 523"/>
              <a:gd name="T110" fmla="*/ 133 w 404"/>
              <a:gd name="T111" fmla="*/ 181 h 523"/>
              <a:gd name="T112" fmla="*/ 177 w 404"/>
              <a:gd name="T113" fmla="*/ 160 h 523"/>
              <a:gd name="T114" fmla="*/ 238 w 404"/>
              <a:gd name="T115" fmla="*/ 160 h 523"/>
              <a:gd name="T116" fmla="*/ 249 w 404"/>
              <a:gd name="T117" fmla="*/ 121 h 523"/>
              <a:gd name="T118" fmla="*/ 280 w 404"/>
              <a:gd name="T119" fmla="*/ 78 h 523"/>
              <a:gd name="T120" fmla="*/ 330 w 404"/>
              <a:gd name="T121" fmla="*/ 61 h 523"/>
              <a:gd name="T122" fmla="*/ 344 w 404"/>
              <a:gd name="T123" fmla="*/ 37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523">
                <a:moveTo>
                  <a:pt x="14" y="493"/>
                </a:moveTo>
                <a:lnTo>
                  <a:pt x="13" y="493"/>
                </a:lnTo>
                <a:lnTo>
                  <a:pt x="14" y="493"/>
                </a:lnTo>
                <a:close/>
                <a:moveTo>
                  <a:pt x="21" y="487"/>
                </a:moveTo>
                <a:lnTo>
                  <a:pt x="19" y="487"/>
                </a:lnTo>
                <a:lnTo>
                  <a:pt x="19" y="486"/>
                </a:lnTo>
                <a:lnTo>
                  <a:pt x="21" y="486"/>
                </a:lnTo>
                <a:lnTo>
                  <a:pt x="21" y="487"/>
                </a:lnTo>
                <a:close/>
                <a:moveTo>
                  <a:pt x="30" y="485"/>
                </a:moveTo>
                <a:lnTo>
                  <a:pt x="31" y="485"/>
                </a:lnTo>
                <a:lnTo>
                  <a:pt x="33" y="485"/>
                </a:lnTo>
                <a:lnTo>
                  <a:pt x="33" y="483"/>
                </a:lnTo>
                <a:lnTo>
                  <a:pt x="34" y="485"/>
                </a:lnTo>
                <a:lnTo>
                  <a:pt x="34" y="486"/>
                </a:lnTo>
                <a:lnTo>
                  <a:pt x="33" y="486"/>
                </a:lnTo>
                <a:lnTo>
                  <a:pt x="31" y="486"/>
                </a:lnTo>
                <a:lnTo>
                  <a:pt x="31" y="487"/>
                </a:lnTo>
                <a:lnTo>
                  <a:pt x="33" y="487"/>
                </a:lnTo>
                <a:lnTo>
                  <a:pt x="33" y="489"/>
                </a:lnTo>
                <a:lnTo>
                  <a:pt x="31" y="489"/>
                </a:lnTo>
                <a:lnTo>
                  <a:pt x="31" y="490"/>
                </a:lnTo>
                <a:lnTo>
                  <a:pt x="31" y="491"/>
                </a:lnTo>
                <a:lnTo>
                  <a:pt x="33" y="491"/>
                </a:lnTo>
                <a:lnTo>
                  <a:pt x="31" y="493"/>
                </a:lnTo>
                <a:lnTo>
                  <a:pt x="31" y="494"/>
                </a:lnTo>
                <a:lnTo>
                  <a:pt x="33" y="494"/>
                </a:lnTo>
                <a:lnTo>
                  <a:pt x="31" y="494"/>
                </a:lnTo>
                <a:lnTo>
                  <a:pt x="31" y="495"/>
                </a:lnTo>
                <a:lnTo>
                  <a:pt x="31" y="497"/>
                </a:lnTo>
                <a:lnTo>
                  <a:pt x="31" y="498"/>
                </a:lnTo>
                <a:lnTo>
                  <a:pt x="33" y="500"/>
                </a:lnTo>
                <a:lnTo>
                  <a:pt x="35" y="507"/>
                </a:lnTo>
                <a:lnTo>
                  <a:pt x="35" y="508"/>
                </a:lnTo>
                <a:lnTo>
                  <a:pt x="36" y="515"/>
                </a:lnTo>
                <a:lnTo>
                  <a:pt x="38" y="519"/>
                </a:lnTo>
                <a:lnTo>
                  <a:pt x="39" y="523"/>
                </a:lnTo>
                <a:lnTo>
                  <a:pt x="33" y="523"/>
                </a:lnTo>
                <a:lnTo>
                  <a:pt x="30" y="523"/>
                </a:lnTo>
                <a:lnTo>
                  <a:pt x="29" y="523"/>
                </a:lnTo>
                <a:lnTo>
                  <a:pt x="26" y="523"/>
                </a:lnTo>
                <a:lnTo>
                  <a:pt x="25" y="523"/>
                </a:lnTo>
                <a:lnTo>
                  <a:pt x="22" y="523"/>
                </a:lnTo>
                <a:lnTo>
                  <a:pt x="21" y="523"/>
                </a:lnTo>
                <a:lnTo>
                  <a:pt x="19" y="523"/>
                </a:lnTo>
                <a:lnTo>
                  <a:pt x="17" y="523"/>
                </a:lnTo>
                <a:lnTo>
                  <a:pt x="9" y="523"/>
                </a:lnTo>
                <a:lnTo>
                  <a:pt x="8" y="521"/>
                </a:lnTo>
                <a:lnTo>
                  <a:pt x="8" y="515"/>
                </a:lnTo>
                <a:lnTo>
                  <a:pt x="8" y="514"/>
                </a:lnTo>
                <a:lnTo>
                  <a:pt x="8" y="512"/>
                </a:lnTo>
                <a:lnTo>
                  <a:pt x="9" y="511"/>
                </a:lnTo>
                <a:lnTo>
                  <a:pt x="8" y="511"/>
                </a:lnTo>
                <a:lnTo>
                  <a:pt x="8" y="510"/>
                </a:lnTo>
                <a:lnTo>
                  <a:pt x="9" y="510"/>
                </a:lnTo>
                <a:lnTo>
                  <a:pt x="8" y="510"/>
                </a:lnTo>
                <a:lnTo>
                  <a:pt x="8" y="508"/>
                </a:lnTo>
                <a:lnTo>
                  <a:pt x="6" y="508"/>
                </a:lnTo>
                <a:lnTo>
                  <a:pt x="6" y="506"/>
                </a:lnTo>
                <a:lnTo>
                  <a:pt x="6" y="504"/>
                </a:lnTo>
                <a:lnTo>
                  <a:pt x="5" y="503"/>
                </a:lnTo>
                <a:lnTo>
                  <a:pt x="5" y="500"/>
                </a:lnTo>
                <a:lnTo>
                  <a:pt x="6" y="500"/>
                </a:lnTo>
                <a:lnTo>
                  <a:pt x="8" y="500"/>
                </a:lnTo>
                <a:lnTo>
                  <a:pt x="10" y="499"/>
                </a:lnTo>
                <a:lnTo>
                  <a:pt x="10" y="498"/>
                </a:lnTo>
                <a:lnTo>
                  <a:pt x="10" y="497"/>
                </a:lnTo>
                <a:lnTo>
                  <a:pt x="12" y="495"/>
                </a:lnTo>
                <a:lnTo>
                  <a:pt x="13" y="495"/>
                </a:lnTo>
                <a:lnTo>
                  <a:pt x="13" y="494"/>
                </a:lnTo>
                <a:lnTo>
                  <a:pt x="14" y="494"/>
                </a:lnTo>
                <a:lnTo>
                  <a:pt x="16" y="494"/>
                </a:lnTo>
                <a:lnTo>
                  <a:pt x="16" y="493"/>
                </a:lnTo>
                <a:lnTo>
                  <a:pt x="17" y="493"/>
                </a:lnTo>
                <a:lnTo>
                  <a:pt x="17" y="491"/>
                </a:lnTo>
                <a:lnTo>
                  <a:pt x="18" y="491"/>
                </a:lnTo>
                <a:lnTo>
                  <a:pt x="19" y="490"/>
                </a:lnTo>
                <a:lnTo>
                  <a:pt x="19" y="489"/>
                </a:lnTo>
                <a:lnTo>
                  <a:pt x="21" y="487"/>
                </a:lnTo>
                <a:lnTo>
                  <a:pt x="21" y="486"/>
                </a:lnTo>
                <a:lnTo>
                  <a:pt x="22" y="486"/>
                </a:lnTo>
                <a:lnTo>
                  <a:pt x="23" y="486"/>
                </a:lnTo>
                <a:lnTo>
                  <a:pt x="23" y="485"/>
                </a:lnTo>
                <a:lnTo>
                  <a:pt x="25" y="485"/>
                </a:lnTo>
                <a:lnTo>
                  <a:pt x="27" y="483"/>
                </a:lnTo>
                <a:lnTo>
                  <a:pt x="30" y="483"/>
                </a:lnTo>
                <a:lnTo>
                  <a:pt x="30" y="485"/>
                </a:lnTo>
                <a:close/>
                <a:moveTo>
                  <a:pt x="22" y="483"/>
                </a:moveTo>
                <a:lnTo>
                  <a:pt x="21" y="485"/>
                </a:lnTo>
                <a:lnTo>
                  <a:pt x="19" y="485"/>
                </a:lnTo>
                <a:lnTo>
                  <a:pt x="18" y="486"/>
                </a:lnTo>
                <a:lnTo>
                  <a:pt x="19" y="487"/>
                </a:lnTo>
                <a:lnTo>
                  <a:pt x="19" y="489"/>
                </a:lnTo>
                <a:lnTo>
                  <a:pt x="18" y="490"/>
                </a:lnTo>
                <a:lnTo>
                  <a:pt x="17" y="491"/>
                </a:lnTo>
                <a:lnTo>
                  <a:pt x="16" y="493"/>
                </a:lnTo>
                <a:lnTo>
                  <a:pt x="14" y="491"/>
                </a:lnTo>
                <a:lnTo>
                  <a:pt x="13" y="491"/>
                </a:lnTo>
                <a:lnTo>
                  <a:pt x="12" y="491"/>
                </a:lnTo>
                <a:lnTo>
                  <a:pt x="10" y="491"/>
                </a:lnTo>
                <a:lnTo>
                  <a:pt x="10" y="490"/>
                </a:lnTo>
                <a:lnTo>
                  <a:pt x="10" y="489"/>
                </a:lnTo>
                <a:lnTo>
                  <a:pt x="10" y="487"/>
                </a:lnTo>
                <a:lnTo>
                  <a:pt x="10" y="486"/>
                </a:lnTo>
                <a:lnTo>
                  <a:pt x="12" y="486"/>
                </a:lnTo>
                <a:lnTo>
                  <a:pt x="12" y="485"/>
                </a:lnTo>
                <a:lnTo>
                  <a:pt x="13" y="483"/>
                </a:lnTo>
                <a:lnTo>
                  <a:pt x="14" y="483"/>
                </a:lnTo>
                <a:lnTo>
                  <a:pt x="16" y="483"/>
                </a:lnTo>
                <a:lnTo>
                  <a:pt x="17" y="482"/>
                </a:lnTo>
                <a:lnTo>
                  <a:pt x="18" y="482"/>
                </a:lnTo>
                <a:lnTo>
                  <a:pt x="18" y="481"/>
                </a:lnTo>
                <a:lnTo>
                  <a:pt x="19" y="481"/>
                </a:lnTo>
                <a:lnTo>
                  <a:pt x="22" y="482"/>
                </a:lnTo>
                <a:lnTo>
                  <a:pt x="22" y="483"/>
                </a:lnTo>
                <a:close/>
                <a:moveTo>
                  <a:pt x="38" y="455"/>
                </a:moveTo>
                <a:lnTo>
                  <a:pt x="39" y="455"/>
                </a:lnTo>
                <a:lnTo>
                  <a:pt x="39" y="456"/>
                </a:lnTo>
                <a:lnTo>
                  <a:pt x="40" y="456"/>
                </a:lnTo>
                <a:lnTo>
                  <a:pt x="40" y="457"/>
                </a:lnTo>
                <a:lnTo>
                  <a:pt x="39" y="459"/>
                </a:lnTo>
                <a:lnTo>
                  <a:pt x="38" y="459"/>
                </a:lnTo>
                <a:lnTo>
                  <a:pt x="36" y="457"/>
                </a:lnTo>
                <a:lnTo>
                  <a:pt x="35" y="456"/>
                </a:lnTo>
                <a:lnTo>
                  <a:pt x="36" y="455"/>
                </a:lnTo>
                <a:lnTo>
                  <a:pt x="38" y="455"/>
                </a:lnTo>
                <a:close/>
                <a:moveTo>
                  <a:pt x="91" y="455"/>
                </a:moveTo>
                <a:lnTo>
                  <a:pt x="93" y="455"/>
                </a:lnTo>
                <a:lnTo>
                  <a:pt x="91" y="455"/>
                </a:lnTo>
                <a:close/>
                <a:moveTo>
                  <a:pt x="34" y="452"/>
                </a:moveTo>
                <a:lnTo>
                  <a:pt x="35" y="452"/>
                </a:lnTo>
                <a:lnTo>
                  <a:pt x="36" y="452"/>
                </a:lnTo>
                <a:lnTo>
                  <a:pt x="36" y="453"/>
                </a:lnTo>
                <a:lnTo>
                  <a:pt x="35" y="452"/>
                </a:lnTo>
                <a:lnTo>
                  <a:pt x="33" y="452"/>
                </a:lnTo>
                <a:lnTo>
                  <a:pt x="34" y="452"/>
                </a:lnTo>
                <a:close/>
                <a:moveTo>
                  <a:pt x="63" y="451"/>
                </a:moveTo>
                <a:lnTo>
                  <a:pt x="61" y="452"/>
                </a:lnTo>
                <a:lnTo>
                  <a:pt x="60" y="452"/>
                </a:lnTo>
                <a:lnTo>
                  <a:pt x="60" y="453"/>
                </a:lnTo>
                <a:lnTo>
                  <a:pt x="57" y="453"/>
                </a:lnTo>
                <a:lnTo>
                  <a:pt x="56" y="453"/>
                </a:lnTo>
                <a:lnTo>
                  <a:pt x="55" y="453"/>
                </a:lnTo>
                <a:lnTo>
                  <a:pt x="55" y="452"/>
                </a:lnTo>
                <a:lnTo>
                  <a:pt x="56" y="451"/>
                </a:lnTo>
                <a:lnTo>
                  <a:pt x="57" y="451"/>
                </a:lnTo>
                <a:lnTo>
                  <a:pt x="59" y="449"/>
                </a:lnTo>
                <a:lnTo>
                  <a:pt x="60" y="449"/>
                </a:lnTo>
                <a:lnTo>
                  <a:pt x="61" y="449"/>
                </a:lnTo>
                <a:lnTo>
                  <a:pt x="63" y="451"/>
                </a:lnTo>
                <a:close/>
                <a:moveTo>
                  <a:pt x="90" y="455"/>
                </a:moveTo>
                <a:lnTo>
                  <a:pt x="89" y="455"/>
                </a:lnTo>
                <a:lnTo>
                  <a:pt x="88" y="453"/>
                </a:lnTo>
                <a:lnTo>
                  <a:pt x="86" y="452"/>
                </a:lnTo>
                <a:lnTo>
                  <a:pt x="86" y="451"/>
                </a:lnTo>
                <a:lnTo>
                  <a:pt x="86" y="449"/>
                </a:lnTo>
                <a:lnTo>
                  <a:pt x="88" y="449"/>
                </a:lnTo>
                <a:lnTo>
                  <a:pt x="89" y="449"/>
                </a:lnTo>
                <a:lnTo>
                  <a:pt x="90" y="451"/>
                </a:lnTo>
                <a:lnTo>
                  <a:pt x="90" y="452"/>
                </a:lnTo>
                <a:lnTo>
                  <a:pt x="90" y="453"/>
                </a:lnTo>
                <a:lnTo>
                  <a:pt x="90" y="455"/>
                </a:lnTo>
                <a:close/>
                <a:moveTo>
                  <a:pt x="60" y="445"/>
                </a:moveTo>
                <a:lnTo>
                  <a:pt x="60" y="447"/>
                </a:lnTo>
                <a:lnTo>
                  <a:pt x="59" y="447"/>
                </a:lnTo>
                <a:lnTo>
                  <a:pt x="59" y="445"/>
                </a:lnTo>
                <a:lnTo>
                  <a:pt x="60" y="445"/>
                </a:lnTo>
                <a:close/>
                <a:moveTo>
                  <a:pt x="65" y="445"/>
                </a:moveTo>
                <a:lnTo>
                  <a:pt x="64" y="445"/>
                </a:lnTo>
                <a:lnTo>
                  <a:pt x="65" y="444"/>
                </a:lnTo>
                <a:lnTo>
                  <a:pt x="65" y="445"/>
                </a:lnTo>
                <a:close/>
                <a:moveTo>
                  <a:pt x="68" y="443"/>
                </a:moveTo>
                <a:lnTo>
                  <a:pt x="67" y="444"/>
                </a:lnTo>
                <a:lnTo>
                  <a:pt x="65" y="444"/>
                </a:lnTo>
                <a:lnTo>
                  <a:pt x="65" y="443"/>
                </a:lnTo>
                <a:lnTo>
                  <a:pt x="65" y="442"/>
                </a:lnTo>
                <a:lnTo>
                  <a:pt x="67" y="440"/>
                </a:lnTo>
                <a:lnTo>
                  <a:pt x="67" y="442"/>
                </a:lnTo>
                <a:lnTo>
                  <a:pt x="68" y="442"/>
                </a:lnTo>
                <a:lnTo>
                  <a:pt x="68" y="443"/>
                </a:lnTo>
                <a:close/>
                <a:moveTo>
                  <a:pt x="67" y="440"/>
                </a:moveTo>
                <a:lnTo>
                  <a:pt x="68" y="439"/>
                </a:lnTo>
                <a:lnTo>
                  <a:pt x="68" y="438"/>
                </a:lnTo>
                <a:lnTo>
                  <a:pt x="69" y="438"/>
                </a:lnTo>
                <a:lnTo>
                  <a:pt x="69" y="439"/>
                </a:lnTo>
                <a:lnTo>
                  <a:pt x="69" y="440"/>
                </a:lnTo>
                <a:lnTo>
                  <a:pt x="68" y="440"/>
                </a:lnTo>
                <a:lnTo>
                  <a:pt x="67" y="440"/>
                </a:lnTo>
                <a:close/>
                <a:moveTo>
                  <a:pt x="98" y="436"/>
                </a:moveTo>
                <a:lnTo>
                  <a:pt x="99" y="436"/>
                </a:lnTo>
                <a:lnTo>
                  <a:pt x="98" y="436"/>
                </a:lnTo>
                <a:close/>
                <a:moveTo>
                  <a:pt x="105" y="431"/>
                </a:moveTo>
                <a:lnTo>
                  <a:pt x="103" y="431"/>
                </a:lnTo>
                <a:lnTo>
                  <a:pt x="103" y="430"/>
                </a:lnTo>
                <a:lnTo>
                  <a:pt x="105" y="430"/>
                </a:lnTo>
                <a:lnTo>
                  <a:pt x="105" y="428"/>
                </a:lnTo>
                <a:lnTo>
                  <a:pt x="106" y="428"/>
                </a:lnTo>
                <a:lnTo>
                  <a:pt x="105" y="430"/>
                </a:lnTo>
                <a:lnTo>
                  <a:pt x="105" y="431"/>
                </a:lnTo>
                <a:close/>
                <a:moveTo>
                  <a:pt x="68" y="427"/>
                </a:moveTo>
                <a:lnTo>
                  <a:pt x="68" y="426"/>
                </a:lnTo>
                <a:lnTo>
                  <a:pt x="68" y="427"/>
                </a:lnTo>
                <a:close/>
                <a:moveTo>
                  <a:pt x="86" y="426"/>
                </a:moveTo>
                <a:lnTo>
                  <a:pt x="86" y="427"/>
                </a:lnTo>
                <a:lnTo>
                  <a:pt x="88" y="428"/>
                </a:lnTo>
                <a:lnTo>
                  <a:pt x="88" y="430"/>
                </a:lnTo>
                <a:lnTo>
                  <a:pt x="89" y="430"/>
                </a:lnTo>
                <a:lnTo>
                  <a:pt x="89" y="431"/>
                </a:lnTo>
                <a:lnTo>
                  <a:pt x="88" y="432"/>
                </a:lnTo>
                <a:lnTo>
                  <a:pt x="88" y="434"/>
                </a:lnTo>
                <a:lnTo>
                  <a:pt x="86" y="435"/>
                </a:lnTo>
                <a:lnTo>
                  <a:pt x="86" y="436"/>
                </a:lnTo>
                <a:lnTo>
                  <a:pt x="85" y="436"/>
                </a:lnTo>
                <a:lnTo>
                  <a:pt x="84" y="436"/>
                </a:lnTo>
                <a:lnTo>
                  <a:pt x="82" y="436"/>
                </a:lnTo>
                <a:lnTo>
                  <a:pt x="81" y="436"/>
                </a:lnTo>
                <a:lnTo>
                  <a:pt x="81" y="435"/>
                </a:lnTo>
                <a:lnTo>
                  <a:pt x="80" y="435"/>
                </a:lnTo>
                <a:lnTo>
                  <a:pt x="80" y="434"/>
                </a:lnTo>
                <a:lnTo>
                  <a:pt x="78" y="435"/>
                </a:lnTo>
                <a:lnTo>
                  <a:pt x="78" y="434"/>
                </a:lnTo>
                <a:lnTo>
                  <a:pt x="77" y="434"/>
                </a:lnTo>
                <a:lnTo>
                  <a:pt x="77" y="435"/>
                </a:lnTo>
                <a:lnTo>
                  <a:pt x="78" y="435"/>
                </a:lnTo>
                <a:lnTo>
                  <a:pt x="80" y="436"/>
                </a:lnTo>
                <a:lnTo>
                  <a:pt x="78" y="436"/>
                </a:lnTo>
                <a:lnTo>
                  <a:pt x="77" y="438"/>
                </a:lnTo>
                <a:lnTo>
                  <a:pt x="76" y="438"/>
                </a:lnTo>
                <a:lnTo>
                  <a:pt x="74" y="439"/>
                </a:lnTo>
                <a:lnTo>
                  <a:pt x="74" y="440"/>
                </a:lnTo>
                <a:lnTo>
                  <a:pt x="73" y="440"/>
                </a:lnTo>
                <a:lnTo>
                  <a:pt x="72" y="440"/>
                </a:lnTo>
                <a:lnTo>
                  <a:pt x="72" y="442"/>
                </a:lnTo>
                <a:lnTo>
                  <a:pt x="71" y="442"/>
                </a:lnTo>
                <a:lnTo>
                  <a:pt x="71" y="443"/>
                </a:lnTo>
                <a:lnTo>
                  <a:pt x="69" y="444"/>
                </a:lnTo>
                <a:lnTo>
                  <a:pt x="69" y="443"/>
                </a:lnTo>
                <a:lnTo>
                  <a:pt x="68" y="443"/>
                </a:lnTo>
                <a:lnTo>
                  <a:pt x="68" y="442"/>
                </a:lnTo>
                <a:lnTo>
                  <a:pt x="69" y="440"/>
                </a:lnTo>
                <a:lnTo>
                  <a:pt x="69" y="439"/>
                </a:lnTo>
                <a:lnTo>
                  <a:pt x="69" y="438"/>
                </a:lnTo>
                <a:lnTo>
                  <a:pt x="69" y="436"/>
                </a:lnTo>
                <a:lnTo>
                  <a:pt x="69" y="435"/>
                </a:lnTo>
                <a:lnTo>
                  <a:pt x="71" y="434"/>
                </a:lnTo>
                <a:lnTo>
                  <a:pt x="71" y="432"/>
                </a:lnTo>
                <a:lnTo>
                  <a:pt x="72" y="432"/>
                </a:lnTo>
                <a:lnTo>
                  <a:pt x="72" y="431"/>
                </a:lnTo>
                <a:lnTo>
                  <a:pt x="73" y="430"/>
                </a:lnTo>
                <a:lnTo>
                  <a:pt x="74" y="430"/>
                </a:lnTo>
                <a:lnTo>
                  <a:pt x="73" y="430"/>
                </a:lnTo>
                <a:lnTo>
                  <a:pt x="73" y="428"/>
                </a:lnTo>
                <a:lnTo>
                  <a:pt x="74" y="428"/>
                </a:lnTo>
                <a:lnTo>
                  <a:pt x="76" y="428"/>
                </a:lnTo>
                <a:lnTo>
                  <a:pt x="76" y="427"/>
                </a:lnTo>
                <a:lnTo>
                  <a:pt x="77" y="427"/>
                </a:lnTo>
                <a:lnTo>
                  <a:pt x="78" y="427"/>
                </a:lnTo>
                <a:lnTo>
                  <a:pt x="78" y="428"/>
                </a:lnTo>
                <a:lnTo>
                  <a:pt x="80" y="428"/>
                </a:lnTo>
                <a:lnTo>
                  <a:pt x="80" y="427"/>
                </a:lnTo>
                <a:lnTo>
                  <a:pt x="81" y="427"/>
                </a:lnTo>
                <a:lnTo>
                  <a:pt x="81" y="426"/>
                </a:lnTo>
                <a:lnTo>
                  <a:pt x="82" y="426"/>
                </a:lnTo>
                <a:lnTo>
                  <a:pt x="85" y="426"/>
                </a:lnTo>
                <a:lnTo>
                  <a:pt x="86" y="426"/>
                </a:lnTo>
                <a:close/>
                <a:moveTo>
                  <a:pt x="82" y="404"/>
                </a:moveTo>
                <a:lnTo>
                  <a:pt x="81" y="404"/>
                </a:lnTo>
                <a:lnTo>
                  <a:pt x="81" y="402"/>
                </a:lnTo>
                <a:lnTo>
                  <a:pt x="82" y="402"/>
                </a:lnTo>
                <a:lnTo>
                  <a:pt x="82" y="404"/>
                </a:lnTo>
                <a:close/>
                <a:moveTo>
                  <a:pt x="86" y="398"/>
                </a:moveTo>
                <a:lnTo>
                  <a:pt x="85" y="398"/>
                </a:lnTo>
                <a:lnTo>
                  <a:pt x="86" y="398"/>
                </a:lnTo>
                <a:close/>
                <a:moveTo>
                  <a:pt x="85" y="397"/>
                </a:moveTo>
                <a:lnTo>
                  <a:pt x="85" y="396"/>
                </a:lnTo>
                <a:lnTo>
                  <a:pt x="85" y="394"/>
                </a:lnTo>
                <a:lnTo>
                  <a:pt x="86" y="396"/>
                </a:lnTo>
                <a:lnTo>
                  <a:pt x="85" y="397"/>
                </a:lnTo>
                <a:close/>
                <a:moveTo>
                  <a:pt x="82" y="396"/>
                </a:moveTo>
                <a:lnTo>
                  <a:pt x="82" y="394"/>
                </a:lnTo>
                <a:lnTo>
                  <a:pt x="82" y="396"/>
                </a:lnTo>
                <a:close/>
                <a:moveTo>
                  <a:pt x="82" y="394"/>
                </a:moveTo>
                <a:lnTo>
                  <a:pt x="81" y="394"/>
                </a:lnTo>
                <a:lnTo>
                  <a:pt x="82" y="393"/>
                </a:lnTo>
                <a:lnTo>
                  <a:pt x="82" y="394"/>
                </a:lnTo>
                <a:close/>
                <a:moveTo>
                  <a:pt x="84" y="393"/>
                </a:moveTo>
                <a:lnTo>
                  <a:pt x="84" y="392"/>
                </a:lnTo>
                <a:lnTo>
                  <a:pt x="84" y="391"/>
                </a:lnTo>
                <a:lnTo>
                  <a:pt x="85" y="391"/>
                </a:lnTo>
                <a:lnTo>
                  <a:pt x="85" y="392"/>
                </a:lnTo>
                <a:lnTo>
                  <a:pt x="84" y="392"/>
                </a:lnTo>
                <a:lnTo>
                  <a:pt x="84" y="393"/>
                </a:lnTo>
                <a:close/>
                <a:moveTo>
                  <a:pt x="86" y="392"/>
                </a:moveTo>
                <a:lnTo>
                  <a:pt x="85" y="391"/>
                </a:lnTo>
                <a:lnTo>
                  <a:pt x="86" y="391"/>
                </a:lnTo>
                <a:lnTo>
                  <a:pt x="86" y="392"/>
                </a:lnTo>
                <a:close/>
                <a:moveTo>
                  <a:pt x="88" y="388"/>
                </a:moveTo>
                <a:lnTo>
                  <a:pt x="86" y="389"/>
                </a:lnTo>
                <a:lnTo>
                  <a:pt x="86" y="388"/>
                </a:lnTo>
                <a:lnTo>
                  <a:pt x="85" y="388"/>
                </a:lnTo>
                <a:lnTo>
                  <a:pt x="85" y="387"/>
                </a:lnTo>
                <a:lnTo>
                  <a:pt x="86" y="387"/>
                </a:lnTo>
                <a:lnTo>
                  <a:pt x="88" y="387"/>
                </a:lnTo>
                <a:lnTo>
                  <a:pt x="88" y="388"/>
                </a:lnTo>
                <a:close/>
                <a:moveTo>
                  <a:pt x="90" y="387"/>
                </a:moveTo>
                <a:lnTo>
                  <a:pt x="89" y="387"/>
                </a:lnTo>
                <a:lnTo>
                  <a:pt x="88" y="385"/>
                </a:lnTo>
                <a:lnTo>
                  <a:pt x="89" y="385"/>
                </a:lnTo>
                <a:lnTo>
                  <a:pt x="90" y="385"/>
                </a:lnTo>
                <a:lnTo>
                  <a:pt x="90" y="387"/>
                </a:lnTo>
                <a:close/>
                <a:moveTo>
                  <a:pt x="85" y="385"/>
                </a:moveTo>
                <a:lnTo>
                  <a:pt x="85" y="384"/>
                </a:lnTo>
                <a:lnTo>
                  <a:pt x="86" y="384"/>
                </a:lnTo>
                <a:lnTo>
                  <a:pt x="86" y="385"/>
                </a:lnTo>
                <a:lnTo>
                  <a:pt x="85" y="385"/>
                </a:lnTo>
                <a:close/>
                <a:moveTo>
                  <a:pt x="220" y="362"/>
                </a:moveTo>
                <a:lnTo>
                  <a:pt x="221" y="362"/>
                </a:lnTo>
                <a:lnTo>
                  <a:pt x="221" y="363"/>
                </a:lnTo>
                <a:lnTo>
                  <a:pt x="220" y="364"/>
                </a:lnTo>
                <a:lnTo>
                  <a:pt x="218" y="364"/>
                </a:lnTo>
                <a:lnTo>
                  <a:pt x="217" y="363"/>
                </a:lnTo>
                <a:lnTo>
                  <a:pt x="216" y="363"/>
                </a:lnTo>
                <a:lnTo>
                  <a:pt x="216" y="362"/>
                </a:lnTo>
                <a:lnTo>
                  <a:pt x="217" y="362"/>
                </a:lnTo>
                <a:lnTo>
                  <a:pt x="218" y="362"/>
                </a:lnTo>
                <a:lnTo>
                  <a:pt x="220" y="360"/>
                </a:lnTo>
                <a:lnTo>
                  <a:pt x="220" y="362"/>
                </a:lnTo>
                <a:close/>
                <a:moveTo>
                  <a:pt x="220" y="360"/>
                </a:moveTo>
                <a:lnTo>
                  <a:pt x="220" y="359"/>
                </a:lnTo>
                <a:lnTo>
                  <a:pt x="220" y="360"/>
                </a:lnTo>
                <a:close/>
                <a:moveTo>
                  <a:pt x="95" y="355"/>
                </a:moveTo>
                <a:lnTo>
                  <a:pt x="94" y="355"/>
                </a:lnTo>
                <a:lnTo>
                  <a:pt x="94" y="354"/>
                </a:lnTo>
                <a:lnTo>
                  <a:pt x="95" y="354"/>
                </a:lnTo>
                <a:lnTo>
                  <a:pt x="97" y="354"/>
                </a:lnTo>
                <a:lnTo>
                  <a:pt x="97" y="355"/>
                </a:lnTo>
                <a:lnTo>
                  <a:pt x="95" y="355"/>
                </a:lnTo>
                <a:close/>
                <a:moveTo>
                  <a:pt x="124" y="346"/>
                </a:moveTo>
                <a:lnTo>
                  <a:pt x="123" y="346"/>
                </a:lnTo>
                <a:lnTo>
                  <a:pt x="124" y="346"/>
                </a:lnTo>
                <a:close/>
                <a:moveTo>
                  <a:pt x="118" y="345"/>
                </a:moveTo>
                <a:lnTo>
                  <a:pt x="116" y="343"/>
                </a:lnTo>
                <a:lnTo>
                  <a:pt x="118" y="343"/>
                </a:lnTo>
                <a:lnTo>
                  <a:pt x="118" y="345"/>
                </a:lnTo>
                <a:close/>
                <a:moveTo>
                  <a:pt x="116" y="343"/>
                </a:moveTo>
                <a:lnTo>
                  <a:pt x="116" y="342"/>
                </a:lnTo>
                <a:lnTo>
                  <a:pt x="116" y="343"/>
                </a:lnTo>
                <a:close/>
                <a:moveTo>
                  <a:pt x="328" y="342"/>
                </a:moveTo>
                <a:lnTo>
                  <a:pt x="327" y="341"/>
                </a:lnTo>
                <a:lnTo>
                  <a:pt x="328" y="341"/>
                </a:lnTo>
                <a:lnTo>
                  <a:pt x="328" y="342"/>
                </a:lnTo>
                <a:close/>
                <a:moveTo>
                  <a:pt x="122" y="337"/>
                </a:moveTo>
                <a:lnTo>
                  <a:pt x="122" y="336"/>
                </a:lnTo>
                <a:lnTo>
                  <a:pt x="123" y="337"/>
                </a:lnTo>
                <a:lnTo>
                  <a:pt x="122" y="337"/>
                </a:lnTo>
                <a:close/>
                <a:moveTo>
                  <a:pt x="204" y="338"/>
                </a:moveTo>
                <a:lnTo>
                  <a:pt x="204" y="337"/>
                </a:lnTo>
                <a:lnTo>
                  <a:pt x="204" y="336"/>
                </a:lnTo>
                <a:lnTo>
                  <a:pt x="205" y="337"/>
                </a:lnTo>
                <a:lnTo>
                  <a:pt x="204" y="338"/>
                </a:lnTo>
                <a:close/>
                <a:moveTo>
                  <a:pt x="116" y="336"/>
                </a:moveTo>
                <a:lnTo>
                  <a:pt x="115" y="336"/>
                </a:lnTo>
                <a:lnTo>
                  <a:pt x="115" y="334"/>
                </a:lnTo>
                <a:lnTo>
                  <a:pt x="116" y="334"/>
                </a:lnTo>
                <a:lnTo>
                  <a:pt x="116" y="336"/>
                </a:lnTo>
                <a:close/>
                <a:moveTo>
                  <a:pt x="108" y="333"/>
                </a:moveTo>
                <a:lnTo>
                  <a:pt x="107" y="333"/>
                </a:lnTo>
                <a:lnTo>
                  <a:pt x="108" y="333"/>
                </a:lnTo>
                <a:close/>
                <a:moveTo>
                  <a:pt x="108" y="332"/>
                </a:moveTo>
                <a:lnTo>
                  <a:pt x="107" y="332"/>
                </a:lnTo>
                <a:lnTo>
                  <a:pt x="107" y="330"/>
                </a:lnTo>
                <a:lnTo>
                  <a:pt x="108" y="330"/>
                </a:lnTo>
                <a:lnTo>
                  <a:pt x="108" y="332"/>
                </a:lnTo>
                <a:close/>
                <a:moveTo>
                  <a:pt x="237" y="328"/>
                </a:moveTo>
                <a:lnTo>
                  <a:pt x="235" y="326"/>
                </a:lnTo>
                <a:lnTo>
                  <a:pt x="237" y="326"/>
                </a:lnTo>
                <a:lnTo>
                  <a:pt x="237" y="328"/>
                </a:lnTo>
                <a:close/>
                <a:moveTo>
                  <a:pt x="220" y="328"/>
                </a:moveTo>
                <a:lnTo>
                  <a:pt x="218" y="328"/>
                </a:lnTo>
                <a:lnTo>
                  <a:pt x="218" y="326"/>
                </a:lnTo>
                <a:lnTo>
                  <a:pt x="220" y="326"/>
                </a:lnTo>
                <a:lnTo>
                  <a:pt x="221" y="326"/>
                </a:lnTo>
                <a:lnTo>
                  <a:pt x="220" y="326"/>
                </a:lnTo>
                <a:lnTo>
                  <a:pt x="220" y="328"/>
                </a:lnTo>
                <a:close/>
                <a:moveTo>
                  <a:pt x="218" y="326"/>
                </a:moveTo>
                <a:lnTo>
                  <a:pt x="217" y="326"/>
                </a:lnTo>
                <a:lnTo>
                  <a:pt x="217" y="325"/>
                </a:lnTo>
                <a:lnTo>
                  <a:pt x="218" y="325"/>
                </a:lnTo>
                <a:lnTo>
                  <a:pt x="218" y="326"/>
                </a:lnTo>
                <a:close/>
                <a:moveTo>
                  <a:pt x="232" y="326"/>
                </a:moveTo>
                <a:lnTo>
                  <a:pt x="233" y="328"/>
                </a:lnTo>
                <a:lnTo>
                  <a:pt x="234" y="328"/>
                </a:lnTo>
                <a:lnTo>
                  <a:pt x="235" y="328"/>
                </a:lnTo>
                <a:lnTo>
                  <a:pt x="237" y="328"/>
                </a:lnTo>
                <a:lnTo>
                  <a:pt x="237" y="329"/>
                </a:lnTo>
                <a:lnTo>
                  <a:pt x="238" y="330"/>
                </a:lnTo>
                <a:lnTo>
                  <a:pt x="239" y="330"/>
                </a:lnTo>
                <a:lnTo>
                  <a:pt x="241" y="332"/>
                </a:lnTo>
                <a:lnTo>
                  <a:pt x="241" y="333"/>
                </a:lnTo>
                <a:lnTo>
                  <a:pt x="239" y="333"/>
                </a:lnTo>
                <a:lnTo>
                  <a:pt x="238" y="333"/>
                </a:lnTo>
                <a:lnTo>
                  <a:pt x="238" y="334"/>
                </a:lnTo>
                <a:lnTo>
                  <a:pt x="239" y="334"/>
                </a:lnTo>
                <a:lnTo>
                  <a:pt x="241" y="336"/>
                </a:lnTo>
                <a:lnTo>
                  <a:pt x="242" y="336"/>
                </a:lnTo>
                <a:lnTo>
                  <a:pt x="243" y="337"/>
                </a:lnTo>
                <a:lnTo>
                  <a:pt x="243" y="338"/>
                </a:lnTo>
                <a:lnTo>
                  <a:pt x="245" y="338"/>
                </a:lnTo>
                <a:lnTo>
                  <a:pt x="246" y="339"/>
                </a:lnTo>
                <a:lnTo>
                  <a:pt x="246" y="341"/>
                </a:lnTo>
                <a:lnTo>
                  <a:pt x="247" y="341"/>
                </a:lnTo>
                <a:lnTo>
                  <a:pt x="247" y="342"/>
                </a:lnTo>
                <a:lnTo>
                  <a:pt x="247" y="343"/>
                </a:lnTo>
                <a:lnTo>
                  <a:pt x="245" y="342"/>
                </a:lnTo>
                <a:lnTo>
                  <a:pt x="245" y="343"/>
                </a:lnTo>
                <a:lnTo>
                  <a:pt x="243" y="342"/>
                </a:lnTo>
                <a:lnTo>
                  <a:pt x="241" y="341"/>
                </a:lnTo>
                <a:lnTo>
                  <a:pt x="239" y="339"/>
                </a:lnTo>
                <a:lnTo>
                  <a:pt x="238" y="339"/>
                </a:lnTo>
                <a:lnTo>
                  <a:pt x="238" y="341"/>
                </a:lnTo>
                <a:lnTo>
                  <a:pt x="235" y="341"/>
                </a:lnTo>
                <a:lnTo>
                  <a:pt x="235" y="342"/>
                </a:lnTo>
                <a:lnTo>
                  <a:pt x="235" y="343"/>
                </a:lnTo>
                <a:lnTo>
                  <a:pt x="237" y="343"/>
                </a:lnTo>
                <a:lnTo>
                  <a:pt x="238" y="345"/>
                </a:lnTo>
                <a:lnTo>
                  <a:pt x="239" y="345"/>
                </a:lnTo>
                <a:lnTo>
                  <a:pt x="241" y="345"/>
                </a:lnTo>
                <a:lnTo>
                  <a:pt x="241" y="346"/>
                </a:lnTo>
                <a:lnTo>
                  <a:pt x="242" y="345"/>
                </a:lnTo>
                <a:lnTo>
                  <a:pt x="242" y="346"/>
                </a:lnTo>
                <a:lnTo>
                  <a:pt x="242" y="347"/>
                </a:lnTo>
                <a:lnTo>
                  <a:pt x="241" y="349"/>
                </a:lnTo>
                <a:lnTo>
                  <a:pt x="239" y="349"/>
                </a:lnTo>
                <a:lnTo>
                  <a:pt x="238" y="349"/>
                </a:lnTo>
                <a:lnTo>
                  <a:pt x="237" y="347"/>
                </a:lnTo>
                <a:lnTo>
                  <a:pt x="235" y="346"/>
                </a:lnTo>
                <a:lnTo>
                  <a:pt x="234" y="346"/>
                </a:lnTo>
                <a:lnTo>
                  <a:pt x="234" y="347"/>
                </a:lnTo>
                <a:lnTo>
                  <a:pt x="233" y="347"/>
                </a:lnTo>
                <a:lnTo>
                  <a:pt x="232" y="347"/>
                </a:lnTo>
                <a:lnTo>
                  <a:pt x="232" y="349"/>
                </a:lnTo>
                <a:lnTo>
                  <a:pt x="230" y="351"/>
                </a:lnTo>
                <a:lnTo>
                  <a:pt x="230" y="353"/>
                </a:lnTo>
                <a:lnTo>
                  <a:pt x="229" y="353"/>
                </a:lnTo>
                <a:lnTo>
                  <a:pt x="228" y="354"/>
                </a:lnTo>
                <a:lnTo>
                  <a:pt x="226" y="354"/>
                </a:lnTo>
                <a:lnTo>
                  <a:pt x="224" y="354"/>
                </a:lnTo>
                <a:lnTo>
                  <a:pt x="222" y="354"/>
                </a:lnTo>
                <a:lnTo>
                  <a:pt x="221" y="354"/>
                </a:lnTo>
                <a:lnTo>
                  <a:pt x="221" y="355"/>
                </a:lnTo>
                <a:lnTo>
                  <a:pt x="220" y="355"/>
                </a:lnTo>
                <a:lnTo>
                  <a:pt x="218" y="355"/>
                </a:lnTo>
                <a:lnTo>
                  <a:pt x="217" y="356"/>
                </a:lnTo>
                <a:lnTo>
                  <a:pt x="216" y="356"/>
                </a:lnTo>
                <a:lnTo>
                  <a:pt x="216" y="358"/>
                </a:lnTo>
                <a:lnTo>
                  <a:pt x="216" y="359"/>
                </a:lnTo>
                <a:lnTo>
                  <a:pt x="215" y="359"/>
                </a:lnTo>
                <a:lnTo>
                  <a:pt x="216" y="360"/>
                </a:lnTo>
                <a:lnTo>
                  <a:pt x="216" y="362"/>
                </a:lnTo>
                <a:lnTo>
                  <a:pt x="215" y="362"/>
                </a:lnTo>
                <a:lnTo>
                  <a:pt x="213" y="362"/>
                </a:lnTo>
                <a:lnTo>
                  <a:pt x="212" y="362"/>
                </a:lnTo>
                <a:lnTo>
                  <a:pt x="212" y="360"/>
                </a:lnTo>
                <a:lnTo>
                  <a:pt x="211" y="360"/>
                </a:lnTo>
                <a:lnTo>
                  <a:pt x="209" y="359"/>
                </a:lnTo>
                <a:lnTo>
                  <a:pt x="208" y="358"/>
                </a:lnTo>
                <a:lnTo>
                  <a:pt x="208" y="356"/>
                </a:lnTo>
                <a:lnTo>
                  <a:pt x="208" y="355"/>
                </a:lnTo>
                <a:lnTo>
                  <a:pt x="208" y="354"/>
                </a:lnTo>
                <a:lnTo>
                  <a:pt x="207" y="354"/>
                </a:lnTo>
                <a:lnTo>
                  <a:pt x="207" y="353"/>
                </a:lnTo>
                <a:lnTo>
                  <a:pt x="208" y="353"/>
                </a:lnTo>
                <a:lnTo>
                  <a:pt x="208" y="351"/>
                </a:lnTo>
                <a:lnTo>
                  <a:pt x="207" y="351"/>
                </a:lnTo>
                <a:lnTo>
                  <a:pt x="207" y="350"/>
                </a:lnTo>
                <a:lnTo>
                  <a:pt x="208" y="350"/>
                </a:lnTo>
                <a:lnTo>
                  <a:pt x="208" y="349"/>
                </a:lnTo>
                <a:lnTo>
                  <a:pt x="209" y="349"/>
                </a:lnTo>
                <a:lnTo>
                  <a:pt x="208" y="349"/>
                </a:lnTo>
                <a:lnTo>
                  <a:pt x="207" y="349"/>
                </a:lnTo>
                <a:lnTo>
                  <a:pt x="205" y="349"/>
                </a:lnTo>
                <a:lnTo>
                  <a:pt x="204" y="347"/>
                </a:lnTo>
                <a:lnTo>
                  <a:pt x="204" y="346"/>
                </a:lnTo>
                <a:lnTo>
                  <a:pt x="204" y="345"/>
                </a:lnTo>
                <a:lnTo>
                  <a:pt x="204" y="343"/>
                </a:lnTo>
                <a:lnTo>
                  <a:pt x="204" y="342"/>
                </a:lnTo>
                <a:lnTo>
                  <a:pt x="204" y="341"/>
                </a:lnTo>
                <a:lnTo>
                  <a:pt x="205" y="341"/>
                </a:lnTo>
                <a:lnTo>
                  <a:pt x="205" y="339"/>
                </a:lnTo>
                <a:lnTo>
                  <a:pt x="207" y="338"/>
                </a:lnTo>
                <a:lnTo>
                  <a:pt x="207" y="337"/>
                </a:lnTo>
                <a:lnTo>
                  <a:pt x="205" y="337"/>
                </a:lnTo>
                <a:lnTo>
                  <a:pt x="205" y="336"/>
                </a:lnTo>
                <a:lnTo>
                  <a:pt x="205" y="334"/>
                </a:lnTo>
                <a:lnTo>
                  <a:pt x="207" y="334"/>
                </a:lnTo>
                <a:lnTo>
                  <a:pt x="207" y="333"/>
                </a:lnTo>
                <a:lnTo>
                  <a:pt x="207" y="332"/>
                </a:lnTo>
                <a:lnTo>
                  <a:pt x="208" y="330"/>
                </a:lnTo>
                <a:lnTo>
                  <a:pt x="208" y="329"/>
                </a:lnTo>
                <a:lnTo>
                  <a:pt x="208" y="328"/>
                </a:lnTo>
                <a:lnTo>
                  <a:pt x="209" y="328"/>
                </a:lnTo>
                <a:lnTo>
                  <a:pt x="211" y="326"/>
                </a:lnTo>
                <a:lnTo>
                  <a:pt x="212" y="326"/>
                </a:lnTo>
                <a:lnTo>
                  <a:pt x="212" y="325"/>
                </a:lnTo>
                <a:lnTo>
                  <a:pt x="213" y="325"/>
                </a:lnTo>
                <a:lnTo>
                  <a:pt x="215" y="325"/>
                </a:lnTo>
                <a:lnTo>
                  <a:pt x="215" y="326"/>
                </a:lnTo>
                <a:lnTo>
                  <a:pt x="216" y="326"/>
                </a:lnTo>
                <a:lnTo>
                  <a:pt x="216" y="328"/>
                </a:lnTo>
                <a:lnTo>
                  <a:pt x="217" y="328"/>
                </a:lnTo>
                <a:lnTo>
                  <a:pt x="218" y="328"/>
                </a:lnTo>
                <a:lnTo>
                  <a:pt x="218" y="329"/>
                </a:lnTo>
                <a:lnTo>
                  <a:pt x="220" y="330"/>
                </a:lnTo>
                <a:lnTo>
                  <a:pt x="221" y="332"/>
                </a:lnTo>
                <a:lnTo>
                  <a:pt x="221" y="333"/>
                </a:lnTo>
                <a:lnTo>
                  <a:pt x="221" y="334"/>
                </a:lnTo>
                <a:lnTo>
                  <a:pt x="221" y="336"/>
                </a:lnTo>
                <a:lnTo>
                  <a:pt x="221" y="337"/>
                </a:lnTo>
                <a:lnTo>
                  <a:pt x="222" y="338"/>
                </a:lnTo>
                <a:lnTo>
                  <a:pt x="224" y="339"/>
                </a:lnTo>
                <a:lnTo>
                  <a:pt x="224" y="341"/>
                </a:lnTo>
                <a:lnTo>
                  <a:pt x="225" y="339"/>
                </a:lnTo>
                <a:lnTo>
                  <a:pt x="225" y="341"/>
                </a:lnTo>
                <a:lnTo>
                  <a:pt x="225" y="342"/>
                </a:lnTo>
                <a:lnTo>
                  <a:pt x="225" y="341"/>
                </a:lnTo>
                <a:lnTo>
                  <a:pt x="226" y="339"/>
                </a:lnTo>
                <a:lnTo>
                  <a:pt x="228" y="339"/>
                </a:lnTo>
                <a:lnTo>
                  <a:pt x="228" y="338"/>
                </a:lnTo>
                <a:lnTo>
                  <a:pt x="228" y="339"/>
                </a:lnTo>
                <a:lnTo>
                  <a:pt x="226" y="339"/>
                </a:lnTo>
                <a:lnTo>
                  <a:pt x="226" y="338"/>
                </a:lnTo>
                <a:lnTo>
                  <a:pt x="226" y="337"/>
                </a:lnTo>
                <a:lnTo>
                  <a:pt x="226" y="334"/>
                </a:lnTo>
                <a:lnTo>
                  <a:pt x="226" y="333"/>
                </a:lnTo>
                <a:lnTo>
                  <a:pt x="228" y="333"/>
                </a:lnTo>
                <a:lnTo>
                  <a:pt x="226" y="333"/>
                </a:lnTo>
                <a:lnTo>
                  <a:pt x="226" y="332"/>
                </a:lnTo>
                <a:lnTo>
                  <a:pt x="226" y="330"/>
                </a:lnTo>
                <a:lnTo>
                  <a:pt x="226" y="328"/>
                </a:lnTo>
                <a:lnTo>
                  <a:pt x="228" y="328"/>
                </a:lnTo>
                <a:lnTo>
                  <a:pt x="228" y="326"/>
                </a:lnTo>
                <a:lnTo>
                  <a:pt x="229" y="325"/>
                </a:lnTo>
                <a:lnTo>
                  <a:pt x="229" y="324"/>
                </a:lnTo>
                <a:lnTo>
                  <a:pt x="230" y="325"/>
                </a:lnTo>
                <a:lnTo>
                  <a:pt x="232" y="325"/>
                </a:lnTo>
                <a:lnTo>
                  <a:pt x="232" y="326"/>
                </a:lnTo>
                <a:close/>
                <a:moveTo>
                  <a:pt x="245" y="320"/>
                </a:moveTo>
                <a:lnTo>
                  <a:pt x="246" y="320"/>
                </a:lnTo>
                <a:lnTo>
                  <a:pt x="246" y="321"/>
                </a:lnTo>
                <a:lnTo>
                  <a:pt x="246" y="322"/>
                </a:lnTo>
                <a:lnTo>
                  <a:pt x="243" y="321"/>
                </a:lnTo>
                <a:lnTo>
                  <a:pt x="243" y="320"/>
                </a:lnTo>
                <a:lnTo>
                  <a:pt x="245" y="320"/>
                </a:lnTo>
                <a:close/>
                <a:moveTo>
                  <a:pt x="228" y="319"/>
                </a:moveTo>
                <a:lnTo>
                  <a:pt x="228" y="317"/>
                </a:lnTo>
                <a:lnTo>
                  <a:pt x="228" y="319"/>
                </a:lnTo>
                <a:close/>
                <a:moveTo>
                  <a:pt x="284" y="316"/>
                </a:moveTo>
                <a:lnTo>
                  <a:pt x="284" y="315"/>
                </a:lnTo>
                <a:lnTo>
                  <a:pt x="284" y="316"/>
                </a:lnTo>
                <a:close/>
                <a:moveTo>
                  <a:pt x="120" y="312"/>
                </a:moveTo>
                <a:lnTo>
                  <a:pt x="119" y="313"/>
                </a:lnTo>
                <a:lnTo>
                  <a:pt x="119" y="312"/>
                </a:lnTo>
                <a:lnTo>
                  <a:pt x="120" y="312"/>
                </a:lnTo>
                <a:close/>
                <a:moveTo>
                  <a:pt x="199" y="311"/>
                </a:moveTo>
                <a:lnTo>
                  <a:pt x="198" y="311"/>
                </a:lnTo>
                <a:lnTo>
                  <a:pt x="199" y="311"/>
                </a:lnTo>
                <a:close/>
                <a:moveTo>
                  <a:pt x="200" y="311"/>
                </a:moveTo>
                <a:lnTo>
                  <a:pt x="199" y="311"/>
                </a:lnTo>
                <a:lnTo>
                  <a:pt x="200" y="311"/>
                </a:lnTo>
                <a:close/>
                <a:moveTo>
                  <a:pt x="322" y="308"/>
                </a:moveTo>
                <a:lnTo>
                  <a:pt x="322" y="307"/>
                </a:lnTo>
                <a:lnTo>
                  <a:pt x="322" y="308"/>
                </a:lnTo>
                <a:close/>
                <a:moveTo>
                  <a:pt x="304" y="308"/>
                </a:moveTo>
                <a:lnTo>
                  <a:pt x="302" y="307"/>
                </a:lnTo>
                <a:lnTo>
                  <a:pt x="304" y="307"/>
                </a:lnTo>
                <a:lnTo>
                  <a:pt x="304" y="308"/>
                </a:lnTo>
                <a:close/>
                <a:moveTo>
                  <a:pt x="311" y="305"/>
                </a:moveTo>
                <a:lnTo>
                  <a:pt x="310" y="305"/>
                </a:lnTo>
                <a:lnTo>
                  <a:pt x="311" y="305"/>
                </a:lnTo>
                <a:close/>
                <a:moveTo>
                  <a:pt x="212" y="307"/>
                </a:moveTo>
                <a:lnTo>
                  <a:pt x="211" y="307"/>
                </a:lnTo>
                <a:lnTo>
                  <a:pt x="211" y="305"/>
                </a:lnTo>
                <a:lnTo>
                  <a:pt x="211" y="304"/>
                </a:lnTo>
                <a:lnTo>
                  <a:pt x="212" y="304"/>
                </a:lnTo>
                <a:lnTo>
                  <a:pt x="212" y="305"/>
                </a:lnTo>
                <a:lnTo>
                  <a:pt x="212" y="307"/>
                </a:lnTo>
                <a:close/>
                <a:moveTo>
                  <a:pt x="44" y="305"/>
                </a:moveTo>
                <a:lnTo>
                  <a:pt x="44" y="304"/>
                </a:lnTo>
                <a:lnTo>
                  <a:pt x="46" y="304"/>
                </a:lnTo>
                <a:lnTo>
                  <a:pt x="44" y="305"/>
                </a:lnTo>
                <a:close/>
                <a:moveTo>
                  <a:pt x="204" y="298"/>
                </a:moveTo>
                <a:lnTo>
                  <a:pt x="205" y="299"/>
                </a:lnTo>
                <a:lnTo>
                  <a:pt x="207" y="299"/>
                </a:lnTo>
                <a:lnTo>
                  <a:pt x="205" y="299"/>
                </a:lnTo>
                <a:lnTo>
                  <a:pt x="204" y="299"/>
                </a:lnTo>
                <a:lnTo>
                  <a:pt x="204" y="298"/>
                </a:lnTo>
                <a:close/>
                <a:moveTo>
                  <a:pt x="264" y="295"/>
                </a:moveTo>
                <a:lnTo>
                  <a:pt x="263" y="295"/>
                </a:lnTo>
                <a:lnTo>
                  <a:pt x="263" y="294"/>
                </a:lnTo>
                <a:lnTo>
                  <a:pt x="264" y="294"/>
                </a:lnTo>
                <a:lnTo>
                  <a:pt x="264" y="295"/>
                </a:lnTo>
                <a:close/>
                <a:moveTo>
                  <a:pt x="128" y="295"/>
                </a:moveTo>
                <a:lnTo>
                  <a:pt x="128" y="294"/>
                </a:lnTo>
                <a:lnTo>
                  <a:pt x="128" y="295"/>
                </a:lnTo>
                <a:close/>
                <a:moveTo>
                  <a:pt x="338" y="294"/>
                </a:moveTo>
                <a:lnTo>
                  <a:pt x="336" y="294"/>
                </a:lnTo>
                <a:lnTo>
                  <a:pt x="338" y="294"/>
                </a:lnTo>
                <a:close/>
                <a:moveTo>
                  <a:pt x="264" y="294"/>
                </a:moveTo>
                <a:lnTo>
                  <a:pt x="263" y="294"/>
                </a:lnTo>
                <a:lnTo>
                  <a:pt x="263" y="292"/>
                </a:lnTo>
                <a:lnTo>
                  <a:pt x="264" y="292"/>
                </a:lnTo>
                <a:lnTo>
                  <a:pt x="264" y="294"/>
                </a:lnTo>
                <a:close/>
                <a:moveTo>
                  <a:pt x="127" y="291"/>
                </a:moveTo>
                <a:lnTo>
                  <a:pt x="126" y="292"/>
                </a:lnTo>
                <a:lnTo>
                  <a:pt x="126" y="291"/>
                </a:lnTo>
                <a:lnTo>
                  <a:pt x="127" y="291"/>
                </a:lnTo>
                <a:close/>
                <a:moveTo>
                  <a:pt x="128" y="288"/>
                </a:moveTo>
                <a:lnTo>
                  <a:pt x="127" y="288"/>
                </a:lnTo>
                <a:lnTo>
                  <a:pt x="128" y="288"/>
                </a:lnTo>
                <a:close/>
                <a:moveTo>
                  <a:pt x="277" y="287"/>
                </a:moveTo>
                <a:lnTo>
                  <a:pt x="279" y="288"/>
                </a:lnTo>
                <a:lnTo>
                  <a:pt x="280" y="287"/>
                </a:lnTo>
                <a:lnTo>
                  <a:pt x="280" y="288"/>
                </a:lnTo>
                <a:lnTo>
                  <a:pt x="281" y="288"/>
                </a:lnTo>
                <a:lnTo>
                  <a:pt x="283" y="290"/>
                </a:lnTo>
                <a:lnTo>
                  <a:pt x="284" y="291"/>
                </a:lnTo>
                <a:lnTo>
                  <a:pt x="283" y="292"/>
                </a:lnTo>
                <a:lnTo>
                  <a:pt x="283" y="294"/>
                </a:lnTo>
                <a:lnTo>
                  <a:pt x="281" y="292"/>
                </a:lnTo>
                <a:lnTo>
                  <a:pt x="280" y="291"/>
                </a:lnTo>
                <a:lnTo>
                  <a:pt x="279" y="290"/>
                </a:lnTo>
                <a:lnTo>
                  <a:pt x="277" y="290"/>
                </a:lnTo>
                <a:lnTo>
                  <a:pt x="276" y="290"/>
                </a:lnTo>
                <a:lnTo>
                  <a:pt x="275" y="288"/>
                </a:lnTo>
                <a:lnTo>
                  <a:pt x="276" y="288"/>
                </a:lnTo>
                <a:lnTo>
                  <a:pt x="276" y="287"/>
                </a:lnTo>
                <a:lnTo>
                  <a:pt x="276" y="288"/>
                </a:lnTo>
                <a:lnTo>
                  <a:pt x="276" y="287"/>
                </a:lnTo>
                <a:lnTo>
                  <a:pt x="277" y="287"/>
                </a:lnTo>
                <a:close/>
                <a:moveTo>
                  <a:pt x="271" y="287"/>
                </a:moveTo>
                <a:lnTo>
                  <a:pt x="271" y="286"/>
                </a:lnTo>
                <a:lnTo>
                  <a:pt x="271" y="287"/>
                </a:lnTo>
                <a:close/>
                <a:moveTo>
                  <a:pt x="359" y="288"/>
                </a:moveTo>
                <a:lnTo>
                  <a:pt x="357" y="288"/>
                </a:lnTo>
                <a:lnTo>
                  <a:pt x="356" y="287"/>
                </a:lnTo>
                <a:lnTo>
                  <a:pt x="357" y="286"/>
                </a:lnTo>
                <a:lnTo>
                  <a:pt x="359" y="286"/>
                </a:lnTo>
                <a:lnTo>
                  <a:pt x="359" y="287"/>
                </a:lnTo>
                <a:lnTo>
                  <a:pt x="359" y="288"/>
                </a:lnTo>
                <a:close/>
                <a:moveTo>
                  <a:pt x="271" y="287"/>
                </a:moveTo>
                <a:lnTo>
                  <a:pt x="270" y="287"/>
                </a:lnTo>
                <a:lnTo>
                  <a:pt x="270" y="286"/>
                </a:lnTo>
                <a:lnTo>
                  <a:pt x="271" y="286"/>
                </a:lnTo>
                <a:lnTo>
                  <a:pt x="271" y="287"/>
                </a:lnTo>
                <a:close/>
                <a:moveTo>
                  <a:pt x="359" y="284"/>
                </a:moveTo>
                <a:lnTo>
                  <a:pt x="357" y="284"/>
                </a:lnTo>
                <a:lnTo>
                  <a:pt x="359" y="284"/>
                </a:lnTo>
                <a:close/>
                <a:moveTo>
                  <a:pt x="360" y="284"/>
                </a:moveTo>
                <a:lnTo>
                  <a:pt x="360" y="286"/>
                </a:lnTo>
                <a:lnTo>
                  <a:pt x="359" y="284"/>
                </a:lnTo>
                <a:lnTo>
                  <a:pt x="360" y="284"/>
                </a:lnTo>
                <a:close/>
                <a:moveTo>
                  <a:pt x="263" y="278"/>
                </a:moveTo>
                <a:lnTo>
                  <a:pt x="263" y="277"/>
                </a:lnTo>
                <a:lnTo>
                  <a:pt x="263" y="278"/>
                </a:lnTo>
                <a:close/>
                <a:moveTo>
                  <a:pt x="270" y="277"/>
                </a:moveTo>
                <a:lnTo>
                  <a:pt x="268" y="277"/>
                </a:lnTo>
                <a:lnTo>
                  <a:pt x="268" y="275"/>
                </a:lnTo>
                <a:lnTo>
                  <a:pt x="270" y="275"/>
                </a:lnTo>
                <a:lnTo>
                  <a:pt x="270" y="277"/>
                </a:lnTo>
                <a:close/>
                <a:moveTo>
                  <a:pt x="281" y="274"/>
                </a:moveTo>
                <a:lnTo>
                  <a:pt x="280" y="273"/>
                </a:lnTo>
                <a:lnTo>
                  <a:pt x="281" y="273"/>
                </a:lnTo>
                <a:lnTo>
                  <a:pt x="281" y="274"/>
                </a:lnTo>
                <a:close/>
                <a:moveTo>
                  <a:pt x="277" y="271"/>
                </a:moveTo>
                <a:lnTo>
                  <a:pt x="277" y="273"/>
                </a:lnTo>
                <a:lnTo>
                  <a:pt x="277" y="271"/>
                </a:lnTo>
                <a:close/>
                <a:moveTo>
                  <a:pt x="277" y="271"/>
                </a:moveTo>
                <a:lnTo>
                  <a:pt x="276" y="271"/>
                </a:lnTo>
                <a:lnTo>
                  <a:pt x="277" y="270"/>
                </a:lnTo>
                <a:lnTo>
                  <a:pt x="277" y="271"/>
                </a:lnTo>
                <a:close/>
                <a:moveTo>
                  <a:pt x="148" y="267"/>
                </a:moveTo>
                <a:lnTo>
                  <a:pt x="148" y="269"/>
                </a:lnTo>
                <a:lnTo>
                  <a:pt x="149" y="269"/>
                </a:lnTo>
                <a:lnTo>
                  <a:pt x="149" y="270"/>
                </a:lnTo>
                <a:lnTo>
                  <a:pt x="148" y="270"/>
                </a:lnTo>
                <a:lnTo>
                  <a:pt x="148" y="269"/>
                </a:lnTo>
                <a:lnTo>
                  <a:pt x="148" y="267"/>
                </a:lnTo>
                <a:close/>
                <a:moveTo>
                  <a:pt x="284" y="264"/>
                </a:moveTo>
                <a:lnTo>
                  <a:pt x="284" y="265"/>
                </a:lnTo>
                <a:lnTo>
                  <a:pt x="284" y="264"/>
                </a:lnTo>
                <a:close/>
                <a:moveTo>
                  <a:pt x="209" y="260"/>
                </a:moveTo>
                <a:lnTo>
                  <a:pt x="208" y="260"/>
                </a:lnTo>
                <a:lnTo>
                  <a:pt x="207" y="260"/>
                </a:lnTo>
                <a:lnTo>
                  <a:pt x="207" y="258"/>
                </a:lnTo>
                <a:lnTo>
                  <a:pt x="208" y="257"/>
                </a:lnTo>
                <a:lnTo>
                  <a:pt x="209" y="258"/>
                </a:lnTo>
                <a:lnTo>
                  <a:pt x="209" y="260"/>
                </a:lnTo>
                <a:close/>
                <a:moveTo>
                  <a:pt x="201" y="250"/>
                </a:moveTo>
                <a:lnTo>
                  <a:pt x="203" y="250"/>
                </a:lnTo>
                <a:lnTo>
                  <a:pt x="204" y="250"/>
                </a:lnTo>
                <a:lnTo>
                  <a:pt x="204" y="252"/>
                </a:lnTo>
                <a:lnTo>
                  <a:pt x="203" y="253"/>
                </a:lnTo>
                <a:lnTo>
                  <a:pt x="200" y="253"/>
                </a:lnTo>
                <a:lnTo>
                  <a:pt x="199" y="253"/>
                </a:lnTo>
                <a:lnTo>
                  <a:pt x="198" y="253"/>
                </a:lnTo>
                <a:lnTo>
                  <a:pt x="198" y="252"/>
                </a:lnTo>
                <a:lnTo>
                  <a:pt x="200" y="252"/>
                </a:lnTo>
                <a:lnTo>
                  <a:pt x="200" y="250"/>
                </a:lnTo>
                <a:lnTo>
                  <a:pt x="201" y="250"/>
                </a:lnTo>
                <a:close/>
                <a:moveTo>
                  <a:pt x="366" y="249"/>
                </a:moveTo>
                <a:lnTo>
                  <a:pt x="365" y="249"/>
                </a:lnTo>
                <a:lnTo>
                  <a:pt x="366" y="249"/>
                </a:lnTo>
                <a:close/>
                <a:moveTo>
                  <a:pt x="362" y="245"/>
                </a:moveTo>
                <a:lnTo>
                  <a:pt x="362" y="247"/>
                </a:lnTo>
                <a:lnTo>
                  <a:pt x="362" y="245"/>
                </a:lnTo>
                <a:close/>
                <a:moveTo>
                  <a:pt x="352" y="245"/>
                </a:moveTo>
                <a:lnTo>
                  <a:pt x="352" y="244"/>
                </a:lnTo>
                <a:lnTo>
                  <a:pt x="353" y="244"/>
                </a:lnTo>
                <a:lnTo>
                  <a:pt x="353" y="245"/>
                </a:lnTo>
                <a:lnTo>
                  <a:pt x="352" y="245"/>
                </a:lnTo>
                <a:close/>
                <a:moveTo>
                  <a:pt x="54" y="240"/>
                </a:moveTo>
                <a:lnTo>
                  <a:pt x="52" y="240"/>
                </a:lnTo>
                <a:lnTo>
                  <a:pt x="52" y="239"/>
                </a:lnTo>
                <a:lnTo>
                  <a:pt x="54" y="239"/>
                </a:lnTo>
                <a:lnTo>
                  <a:pt x="54" y="240"/>
                </a:lnTo>
                <a:close/>
                <a:moveTo>
                  <a:pt x="133" y="181"/>
                </a:moveTo>
                <a:lnTo>
                  <a:pt x="133" y="180"/>
                </a:lnTo>
                <a:lnTo>
                  <a:pt x="133" y="181"/>
                </a:lnTo>
                <a:close/>
                <a:moveTo>
                  <a:pt x="133" y="180"/>
                </a:moveTo>
                <a:lnTo>
                  <a:pt x="133" y="181"/>
                </a:lnTo>
                <a:lnTo>
                  <a:pt x="133" y="180"/>
                </a:lnTo>
                <a:close/>
                <a:moveTo>
                  <a:pt x="133" y="180"/>
                </a:moveTo>
                <a:lnTo>
                  <a:pt x="132" y="180"/>
                </a:lnTo>
                <a:lnTo>
                  <a:pt x="133" y="180"/>
                </a:lnTo>
                <a:close/>
                <a:moveTo>
                  <a:pt x="127" y="171"/>
                </a:moveTo>
                <a:lnTo>
                  <a:pt x="126" y="171"/>
                </a:lnTo>
                <a:lnTo>
                  <a:pt x="126" y="169"/>
                </a:lnTo>
                <a:lnTo>
                  <a:pt x="127" y="171"/>
                </a:lnTo>
                <a:close/>
                <a:moveTo>
                  <a:pt x="344" y="53"/>
                </a:moveTo>
                <a:lnTo>
                  <a:pt x="344" y="51"/>
                </a:lnTo>
                <a:lnTo>
                  <a:pt x="345" y="51"/>
                </a:lnTo>
                <a:lnTo>
                  <a:pt x="344" y="53"/>
                </a:lnTo>
                <a:close/>
                <a:moveTo>
                  <a:pt x="366" y="48"/>
                </a:moveTo>
                <a:lnTo>
                  <a:pt x="366" y="49"/>
                </a:lnTo>
                <a:lnTo>
                  <a:pt x="365" y="49"/>
                </a:lnTo>
                <a:lnTo>
                  <a:pt x="365" y="48"/>
                </a:lnTo>
                <a:lnTo>
                  <a:pt x="366" y="46"/>
                </a:lnTo>
                <a:lnTo>
                  <a:pt x="366" y="48"/>
                </a:lnTo>
                <a:close/>
                <a:moveTo>
                  <a:pt x="344" y="38"/>
                </a:moveTo>
                <a:lnTo>
                  <a:pt x="343" y="40"/>
                </a:lnTo>
                <a:lnTo>
                  <a:pt x="343" y="38"/>
                </a:lnTo>
                <a:lnTo>
                  <a:pt x="344" y="38"/>
                </a:lnTo>
                <a:close/>
                <a:moveTo>
                  <a:pt x="343" y="31"/>
                </a:moveTo>
                <a:lnTo>
                  <a:pt x="345" y="31"/>
                </a:lnTo>
                <a:lnTo>
                  <a:pt x="345" y="32"/>
                </a:lnTo>
                <a:lnTo>
                  <a:pt x="347" y="32"/>
                </a:lnTo>
                <a:lnTo>
                  <a:pt x="348" y="32"/>
                </a:lnTo>
                <a:lnTo>
                  <a:pt x="349" y="32"/>
                </a:lnTo>
                <a:lnTo>
                  <a:pt x="351" y="32"/>
                </a:lnTo>
                <a:lnTo>
                  <a:pt x="352" y="33"/>
                </a:lnTo>
                <a:lnTo>
                  <a:pt x="353" y="34"/>
                </a:lnTo>
                <a:lnTo>
                  <a:pt x="355" y="36"/>
                </a:lnTo>
                <a:lnTo>
                  <a:pt x="356" y="37"/>
                </a:lnTo>
                <a:lnTo>
                  <a:pt x="356" y="38"/>
                </a:lnTo>
                <a:lnTo>
                  <a:pt x="356" y="40"/>
                </a:lnTo>
                <a:lnTo>
                  <a:pt x="356" y="41"/>
                </a:lnTo>
                <a:lnTo>
                  <a:pt x="356" y="40"/>
                </a:lnTo>
                <a:lnTo>
                  <a:pt x="357" y="38"/>
                </a:lnTo>
                <a:lnTo>
                  <a:pt x="357" y="40"/>
                </a:lnTo>
                <a:lnTo>
                  <a:pt x="359" y="40"/>
                </a:lnTo>
                <a:lnTo>
                  <a:pt x="360" y="40"/>
                </a:lnTo>
                <a:lnTo>
                  <a:pt x="361" y="41"/>
                </a:lnTo>
                <a:lnTo>
                  <a:pt x="362" y="40"/>
                </a:lnTo>
                <a:lnTo>
                  <a:pt x="364" y="40"/>
                </a:lnTo>
                <a:lnTo>
                  <a:pt x="364" y="38"/>
                </a:lnTo>
                <a:lnTo>
                  <a:pt x="365" y="38"/>
                </a:lnTo>
                <a:lnTo>
                  <a:pt x="365" y="37"/>
                </a:lnTo>
                <a:lnTo>
                  <a:pt x="366" y="37"/>
                </a:lnTo>
                <a:lnTo>
                  <a:pt x="366" y="36"/>
                </a:lnTo>
                <a:lnTo>
                  <a:pt x="366" y="37"/>
                </a:lnTo>
                <a:lnTo>
                  <a:pt x="368" y="37"/>
                </a:lnTo>
                <a:lnTo>
                  <a:pt x="368" y="38"/>
                </a:lnTo>
                <a:lnTo>
                  <a:pt x="368" y="40"/>
                </a:lnTo>
                <a:lnTo>
                  <a:pt x="369" y="40"/>
                </a:lnTo>
                <a:lnTo>
                  <a:pt x="369" y="41"/>
                </a:lnTo>
                <a:lnTo>
                  <a:pt x="368" y="42"/>
                </a:lnTo>
                <a:lnTo>
                  <a:pt x="366" y="42"/>
                </a:lnTo>
                <a:lnTo>
                  <a:pt x="365" y="45"/>
                </a:lnTo>
                <a:lnTo>
                  <a:pt x="365" y="46"/>
                </a:lnTo>
                <a:lnTo>
                  <a:pt x="364" y="46"/>
                </a:lnTo>
                <a:lnTo>
                  <a:pt x="364" y="48"/>
                </a:lnTo>
                <a:lnTo>
                  <a:pt x="364" y="50"/>
                </a:lnTo>
                <a:lnTo>
                  <a:pt x="365" y="50"/>
                </a:lnTo>
                <a:lnTo>
                  <a:pt x="365" y="51"/>
                </a:lnTo>
                <a:lnTo>
                  <a:pt x="366" y="51"/>
                </a:lnTo>
                <a:lnTo>
                  <a:pt x="368" y="53"/>
                </a:lnTo>
                <a:lnTo>
                  <a:pt x="368" y="54"/>
                </a:lnTo>
                <a:lnTo>
                  <a:pt x="369" y="53"/>
                </a:lnTo>
                <a:lnTo>
                  <a:pt x="369" y="54"/>
                </a:lnTo>
                <a:lnTo>
                  <a:pt x="370" y="54"/>
                </a:lnTo>
                <a:lnTo>
                  <a:pt x="370" y="55"/>
                </a:lnTo>
                <a:lnTo>
                  <a:pt x="370" y="54"/>
                </a:lnTo>
                <a:lnTo>
                  <a:pt x="370" y="53"/>
                </a:lnTo>
                <a:lnTo>
                  <a:pt x="372" y="53"/>
                </a:lnTo>
                <a:lnTo>
                  <a:pt x="372" y="54"/>
                </a:lnTo>
                <a:lnTo>
                  <a:pt x="373" y="53"/>
                </a:lnTo>
                <a:lnTo>
                  <a:pt x="374" y="53"/>
                </a:lnTo>
                <a:lnTo>
                  <a:pt x="376" y="53"/>
                </a:lnTo>
                <a:lnTo>
                  <a:pt x="376" y="54"/>
                </a:lnTo>
                <a:lnTo>
                  <a:pt x="374" y="55"/>
                </a:lnTo>
                <a:lnTo>
                  <a:pt x="376" y="55"/>
                </a:lnTo>
                <a:lnTo>
                  <a:pt x="376" y="54"/>
                </a:lnTo>
                <a:lnTo>
                  <a:pt x="377" y="54"/>
                </a:lnTo>
                <a:lnTo>
                  <a:pt x="378" y="84"/>
                </a:lnTo>
                <a:lnTo>
                  <a:pt x="378" y="93"/>
                </a:lnTo>
                <a:lnTo>
                  <a:pt x="378" y="101"/>
                </a:lnTo>
                <a:lnTo>
                  <a:pt x="378" y="109"/>
                </a:lnTo>
                <a:lnTo>
                  <a:pt x="378" y="116"/>
                </a:lnTo>
                <a:lnTo>
                  <a:pt x="378" y="118"/>
                </a:lnTo>
                <a:lnTo>
                  <a:pt x="378" y="122"/>
                </a:lnTo>
                <a:lnTo>
                  <a:pt x="378" y="127"/>
                </a:lnTo>
                <a:lnTo>
                  <a:pt x="379" y="133"/>
                </a:lnTo>
                <a:lnTo>
                  <a:pt x="379" y="139"/>
                </a:lnTo>
                <a:lnTo>
                  <a:pt x="379" y="144"/>
                </a:lnTo>
                <a:lnTo>
                  <a:pt x="379" y="152"/>
                </a:lnTo>
                <a:lnTo>
                  <a:pt x="379" y="158"/>
                </a:lnTo>
                <a:lnTo>
                  <a:pt x="379" y="161"/>
                </a:lnTo>
                <a:lnTo>
                  <a:pt x="379" y="178"/>
                </a:lnTo>
                <a:lnTo>
                  <a:pt x="379" y="181"/>
                </a:lnTo>
                <a:lnTo>
                  <a:pt x="381" y="184"/>
                </a:lnTo>
                <a:lnTo>
                  <a:pt x="382" y="185"/>
                </a:lnTo>
                <a:lnTo>
                  <a:pt x="385" y="185"/>
                </a:lnTo>
                <a:lnTo>
                  <a:pt x="386" y="185"/>
                </a:lnTo>
                <a:lnTo>
                  <a:pt x="389" y="186"/>
                </a:lnTo>
                <a:lnTo>
                  <a:pt x="390" y="188"/>
                </a:lnTo>
                <a:lnTo>
                  <a:pt x="391" y="188"/>
                </a:lnTo>
                <a:lnTo>
                  <a:pt x="394" y="189"/>
                </a:lnTo>
                <a:lnTo>
                  <a:pt x="400" y="193"/>
                </a:lnTo>
                <a:lnTo>
                  <a:pt x="399" y="194"/>
                </a:lnTo>
                <a:lnTo>
                  <a:pt x="399" y="193"/>
                </a:lnTo>
                <a:lnTo>
                  <a:pt x="398" y="193"/>
                </a:lnTo>
                <a:lnTo>
                  <a:pt x="399" y="194"/>
                </a:lnTo>
                <a:lnTo>
                  <a:pt x="400" y="194"/>
                </a:lnTo>
                <a:lnTo>
                  <a:pt x="400" y="193"/>
                </a:lnTo>
                <a:lnTo>
                  <a:pt x="402" y="193"/>
                </a:lnTo>
                <a:lnTo>
                  <a:pt x="402" y="194"/>
                </a:lnTo>
                <a:lnTo>
                  <a:pt x="403" y="194"/>
                </a:lnTo>
                <a:lnTo>
                  <a:pt x="403" y="195"/>
                </a:lnTo>
                <a:lnTo>
                  <a:pt x="404" y="195"/>
                </a:lnTo>
                <a:lnTo>
                  <a:pt x="404" y="197"/>
                </a:lnTo>
                <a:lnTo>
                  <a:pt x="404" y="198"/>
                </a:lnTo>
                <a:lnTo>
                  <a:pt x="404" y="199"/>
                </a:lnTo>
                <a:lnTo>
                  <a:pt x="403" y="201"/>
                </a:lnTo>
                <a:lnTo>
                  <a:pt x="402" y="202"/>
                </a:lnTo>
                <a:lnTo>
                  <a:pt x="402" y="203"/>
                </a:lnTo>
                <a:lnTo>
                  <a:pt x="400" y="203"/>
                </a:lnTo>
                <a:lnTo>
                  <a:pt x="399" y="203"/>
                </a:lnTo>
                <a:lnTo>
                  <a:pt x="398" y="202"/>
                </a:lnTo>
                <a:lnTo>
                  <a:pt x="398" y="203"/>
                </a:lnTo>
                <a:lnTo>
                  <a:pt x="399" y="203"/>
                </a:lnTo>
                <a:lnTo>
                  <a:pt x="400" y="203"/>
                </a:lnTo>
                <a:lnTo>
                  <a:pt x="402" y="203"/>
                </a:lnTo>
                <a:lnTo>
                  <a:pt x="402" y="205"/>
                </a:lnTo>
                <a:lnTo>
                  <a:pt x="400" y="205"/>
                </a:lnTo>
                <a:lnTo>
                  <a:pt x="402" y="205"/>
                </a:lnTo>
                <a:lnTo>
                  <a:pt x="402" y="206"/>
                </a:lnTo>
                <a:lnTo>
                  <a:pt x="403" y="207"/>
                </a:lnTo>
                <a:lnTo>
                  <a:pt x="402" y="212"/>
                </a:lnTo>
                <a:lnTo>
                  <a:pt x="402" y="215"/>
                </a:lnTo>
                <a:lnTo>
                  <a:pt x="400" y="218"/>
                </a:lnTo>
                <a:lnTo>
                  <a:pt x="402" y="219"/>
                </a:lnTo>
                <a:lnTo>
                  <a:pt x="396" y="223"/>
                </a:lnTo>
                <a:lnTo>
                  <a:pt x="393" y="235"/>
                </a:lnTo>
                <a:lnTo>
                  <a:pt x="393" y="236"/>
                </a:lnTo>
                <a:lnTo>
                  <a:pt x="391" y="235"/>
                </a:lnTo>
                <a:lnTo>
                  <a:pt x="390" y="235"/>
                </a:lnTo>
                <a:lnTo>
                  <a:pt x="390" y="236"/>
                </a:lnTo>
                <a:lnTo>
                  <a:pt x="389" y="236"/>
                </a:lnTo>
                <a:lnTo>
                  <a:pt x="389" y="235"/>
                </a:lnTo>
                <a:lnTo>
                  <a:pt x="387" y="235"/>
                </a:lnTo>
                <a:lnTo>
                  <a:pt x="385" y="232"/>
                </a:lnTo>
                <a:lnTo>
                  <a:pt x="383" y="231"/>
                </a:lnTo>
                <a:lnTo>
                  <a:pt x="382" y="231"/>
                </a:lnTo>
                <a:lnTo>
                  <a:pt x="381" y="232"/>
                </a:lnTo>
                <a:lnTo>
                  <a:pt x="379" y="232"/>
                </a:lnTo>
                <a:lnTo>
                  <a:pt x="378" y="232"/>
                </a:lnTo>
                <a:lnTo>
                  <a:pt x="377" y="232"/>
                </a:lnTo>
                <a:lnTo>
                  <a:pt x="377" y="231"/>
                </a:lnTo>
                <a:lnTo>
                  <a:pt x="376" y="231"/>
                </a:lnTo>
                <a:lnTo>
                  <a:pt x="376" y="232"/>
                </a:lnTo>
                <a:lnTo>
                  <a:pt x="374" y="232"/>
                </a:lnTo>
                <a:lnTo>
                  <a:pt x="373" y="235"/>
                </a:lnTo>
                <a:lnTo>
                  <a:pt x="372" y="235"/>
                </a:lnTo>
                <a:lnTo>
                  <a:pt x="370" y="235"/>
                </a:lnTo>
                <a:lnTo>
                  <a:pt x="370" y="236"/>
                </a:lnTo>
                <a:lnTo>
                  <a:pt x="369" y="235"/>
                </a:lnTo>
                <a:lnTo>
                  <a:pt x="369" y="236"/>
                </a:lnTo>
                <a:lnTo>
                  <a:pt x="368" y="236"/>
                </a:lnTo>
                <a:lnTo>
                  <a:pt x="366" y="237"/>
                </a:lnTo>
                <a:lnTo>
                  <a:pt x="364" y="239"/>
                </a:lnTo>
                <a:lnTo>
                  <a:pt x="362" y="239"/>
                </a:lnTo>
                <a:lnTo>
                  <a:pt x="361" y="240"/>
                </a:lnTo>
                <a:lnTo>
                  <a:pt x="361" y="239"/>
                </a:lnTo>
                <a:lnTo>
                  <a:pt x="360" y="239"/>
                </a:lnTo>
                <a:lnTo>
                  <a:pt x="360" y="240"/>
                </a:lnTo>
                <a:lnTo>
                  <a:pt x="359" y="241"/>
                </a:lnTo>
                <a:lnTo>
                  <a:pt x="357" y="241"/>
                </a:lnTo>
                <a:lnTo>
                  <a:pt x="357" y="240"/>
                </a:lnTo>
                <a:lnTo>
                  <a:pt x="355" y="240"/>
                </a:lnTo>
                <a:lnTo>
                  <a:pt x="355" y="239"/>
                </a:lnTo>
                <a:lnTo>
                  <a:pt x="353" y="239"/>
                </a:lnTo>
                <a:lnTo>
                  <a:pt x="352" y="239"/>
                </a:lnTo>
                <a:lnTo>
                  <a:pt x="352" y="240"/>
                </a:lnTo>
                <a:lnTo>
                  <a:pt x="351" y="240"/>
                </a:lnTo>
                <a:lnTo>
                  <a:pt x="349" y="240"/>
                </a:lnTo>
                <a:lnTo>
                  <a:pt x="349" y="241"/>
                </a:lnTo>
                <a:lnTo>
                  <a:pt x="351" y="241"/>
                </a:lnTo>
                <a:lnTo>
                  <a:pt x="351" y="243"/>
                </a:lnTo>
                <a:lnTo>
                  <a:pt x="351" y="244"/>
                </a:lnTo>
                <a:lnTo>
                  <a:pt x="351" y="245"/>
                </a:lnTo>
                <a:lnTo>
                  <a:pt x="351" y="247"/>
                </a:lnTo>
                <a:lnTo>
                  <a:pt x="352" y="248"/>
                </a:lnTo>
                <a:lnTo>
                  <a:pt x="351" y="248"/>
                </a:lnTo>
                <a:lnTo>
                  <a:pt x="349" y="248"/>
                </a:lnTo>
                <a:lnTo>
                  <a:pt x="349" y="249"/>
                </a:lnTo>
                <a:lnTo>
                  <a:pt x="349" y="250"/>
                </a:lnTo>
                <a:lnTo>
                  <a:pt x="351" y="252"/>
                </a:lnTo>
                <a:lnTo>
                  <a:pt x="352" y="252"/>
                </a:lnTo>
                <a:lnTo>
                  <a:pt x="353" y="250"/>
                </a:lnTo>
                <a:lnTo>
                  <a:pt x="353" y="252"/>
                </a:lnTo>
                <a:lnTo>
                  <a:pt x="355" y="252"/>
                </a:lnTo>
                <a:lnTo>
                  <a:pt x="355" y="253"/>
                </a:lnTo>
                <a:lnTo>
                  <a:pt x="353" y="254"/>
                </a:lnTo>
                <a:lnTo>
                  <a:pt x="355" y="254"/>
                </a:lnTo>
                <a:lnTo>
                  <a:pt x="355" y="256"/>
                </a:lnTo>
                <a:lnTo>
                  <a:pt x="356" y="256"/>
                </a:lnTo>
                <a:lnTo>
                  <a:pt x="357" y="256"/>
                </a:lnTo>
                <a:lnTo>
                  <a:pt x="359" y="256"/>
                </a:lnTo>
                <a:lnTo>
                  <a:pt x="360" y="256"/>
                </a:lnTo>
                <a:lnTo>
                  <a:pt x="361" y="257"/>
                </a:lnTo>
                <a:lnTo>
                  <a:pt x="362" y="258"/>
                </a:lnTo>
                <a:lnTo>
                  <a:pt x="362" y="260"/>
                </a:lnTo>
                <a:lnTo>
                  <a:pt x="364" y="260"/>
                </a:lnTo>
                <a:lnTo>
                  <a:pt x="364" y="261"/>
                </a:lnTo>
                <a:lnTo>
                  <a:pt x="362" y="261"/>
                </a:lnTo>
                <a:lnTo>
                  <a:pt x="362" y="262"/>
                </a:lnTo>
                <a:lnTo>
                  <a:pt x="364" y="264"/>
                </a:lnTo>
                <a:lnTo>
                  <a:pt x="362" y="264"/>
                </a:lnTo>
                <a:lnTo>
                  <a:pt x="362" y="265"/>
                </a:lnTo>
                <a:lnTo>
                  <a:pt x="362" y="266"/>
                </a:lnTo>
                <a:lnTo>
                  <a:pt x="362" y="267"/>
                </a:lnTo>
                <a:lnTo>
                  <a:pt x="364" y="267"/>
                </a:lnTo>
                <a:lnTo>
                  <a:pt x="364" y="269"/>
                </a:lnTo>
                <a:lnTo>
                  <a:pt x="362" y="269"/>
                </a:lnTo>
                <a:lnTo>
                  <a:pt x="362" y="270"/>
                </a:lnTo>
                <a:lnTo>
                  <a:pt x="364" y="270"/>
                </a:lnTo>
                <a:lnTo>
                  <a:pt x="361" y="271"/>
                </a:lnTo>
                <a:lnTo>
                  <a:pt x="362" y="273"/>
                </a:lnTo>
                <a:lnTo>
                  <a:pt x="362" y="274"/>
                </a:lnTo>
                <a:lnTo>
                  <a:pt x="361" y="274"/>
                </a:lnTo>
                <a:lnTo>
                  <a:pt x="361" y="275"/>
                </a:lnTo>
                <a:lnTo>
                  <a:pt x="361" y="277"/>
                </a:lnTo>
                <a:lnTo>
                  <a:pt x="361" y="278"/>
                </a:lnTo>
                <a:lnTo>
                  <a:pt x="360" y="278"/>
                </a:lnTo>
                <a:lnTo>
                  <a:pt x="359" y="279"/>
                </a:lnTo>
                <a:lnTo>
                  <a:pt x="360" y="279"/>
                </a:lnTo>
                <a:lnTo>
                  <a:pt x="360" y="281"/>
                </a:lnTo>
                <a:lnTo>
                  <a:pt x="359" y="282"/>
                </a:lnTo>
                <a:lnTo>
                  <a:pt x="357" y="283"/>
                </a:lnTo>
                <a:lnTo>
                  <a:pt x="357" y="282"/>
                </a:lnTo>
                <a:lnTo>
                  <a:pt x="356" y="283"/>
                </a:lnTo>
                <a:lnTo>
                  <a:pt x="355" y="283"/>
                </a:lnTo>
                <a:lnTo>
                  <a:pt x="355" y="284"/>
                </a:lnTo>
                <a:lnTo>
                  <a:pt x="353" y="284"/>
                </a:lnTo>
                <a:lnTo>
                  <a:pt x="353" y="283"/>
                </a:lnTo>
                <a:lnTo>
                  <a:pt x="353" y="284"/>
                </a:lnTo>
                <a:lnTo>
                  <a:pt x="352" y="284"/>
                </a:lnTo>
                <a:lnTo>
                  <a:pt x="351" y="284"/>
                </a:lnTo>
                <a:lnTo>
                  <a:pt x="351" y="286"/>
                </a:lnTo>
                <a:lnTo>
                  <a:pt x="349" y="286"/>
                </a:lnTo>
                <a:lnTo>
                  <a:pt x="348" y="286"/>
                </a:lnTo>
                <a:lnTo>
                  <a:pt x="347" y="286"/>
                </a:lnTo>
                <a:lnTo>
                  <a:pt x="345" y="286"/>
                </a:lnTo>
                <a:lnTo>
                  <a:pt x="344" y="287"/>
                </a:lnTo>
                <a:lnTo>
                  <a:pt x="343" y="287"/>
                </a:lnTo>
                <a:lnTo>
                  <a:pt x="342" y="286"/>
                </a:lnTo>
                <a:lnTo>
                  <a:pt x="340" y="286"/>
                </a:lnTo>
                <a:lnTo>
                  <a:pt x="340" y="284"/>
                </a:lnTo>
                <a:lnTo>
                  <a:pt x="339" y="284"/>
                </a:lnTo>
                <a:lnTo>
                  <a:pt x="340" y="284"/>
                </a:lnTo>
                <a:lnTo>
                  <a:pt x="340" y="286"/>
                </a:lnTo>
                <a:lnTo>
                  <a:pt x="342" y="286"/>
                </a:lnTo>
                <a:lnTo>
                  <a:pt x="342" y="287"/>
                </a:lnTo>
                <a:lnTo>
                  <a:pt x="340" y="288"/>
                </a:lnTo>
                <a:lnTo>
                  <a:pt x="340" y="290"/>
                </a:lnTo>
                <a:lnTo>
                  <a:pt x="340" y="291"/>
                </a:lnTo>
                <a:lnTo>
                  <a:pt x="339" y="291"/>
                </a:lnTo>
                <a:lnTo>
                  <a:pt x="338" y="290"/>
                </a:lnTo>
                <a:lnTo>
                  <a:pt x="336" y="290"/>
                </a:lnTo>
                <a:lnTo>
                  <a:pt x="338" y="288"/>
                </a:lnTo>
                <a:lnTo>
                  <a:pt x="336" y="288"/>
                </a:lnTo>
                <a:lnTo>
                  <a:pt x="336" y="290"/>
                </a:lnTo>
                <a:lnTo>
                  <a:pt x="335" y="290"/>
                </a:lnTo>
                <a:lnTo>
                  <a:pt x="334" y="290"/>
                </a:lnTo>
                <a:lnTo>
                  <a:pt x="332" y="291"/>
                </a:lnTo>
                <a:lnTo>
                  <a:pt x="332" y="290"/>
                </a:lnTo>
                <a:lnTo>
                  <a:pt x="332" y="291"/>
                </a:lnTo>
                <a:lnTo>
                  <a:pt x="334" y="291"/>
                </a:lnTo>
                <a:lnTo>
                  <a:pt x="335" y="291"/>
                </a:lnTo>
                <a:lnTo>
                  <a:pt x="336" y="291"/>
                </a:lnTo>
                <a:lnTo>
                  <a:pt x="336" y="290"/>
                </a:lnTo>
                <a:lnTo>
                  <a:pt x="336" y="288"/>
                </a:lnTo>
                <a:lnTo>
                  <a:pt x="336" y="290"/>
                </a:lnTo>
                <a:lnTo>
                  <a:pt x="338" y="290"/>
                </a:lnTo>
                <a:lnTo>
                  <a:pt x="339" y="291"/>
                </a:lnTo>
                <a:lnTo>
                  <a:pt x="339" y="292"/>
                </a:lnTo>
                <a:lnTo>
                  <a:pt x="340" y="292"/>
                </a:lnTo>
                <a:lnTo>
                  <a:pt x="342" y="292"/>
                </a:lnTo>
                <a:lnTo>
                  <a:pt x="343" y="292"/>
                </a:lnTo>
                <a:lnTo>
                  <a:pt x="343" y="294"/>
                </a:lnTo>
                <a:lnTo>
                  <a:pt x="342" y="294"/>
                </a:lnTo>
                <a:lnTo>
                  <a:pt x="342" y="295"/>
                </a:lnTo>
                <a:lnTo>
                  <a:pt x="343" y="295"/>
                </a:lnTo>
                <a:lnTo>
                  <a:pt x="343" y="298"/>
                </a:lnTo>
                <a:lnTo>
                  <a:pt x="342" y="299"/>
                </a:lnTo>
                <a:lnTo>
                  <a:pt x="340" y="298"/>
                </a:lnTo>
                <a:lnTo>
                  <a:pt x="339" y="296"/>
                </a:lnTo>
                <a:lnTo>
                  <a:pt x="338" y="295"/>
                </a:lnTo>
                <a:lnTo>
                  <a:pt x="338" y="294"/>
                </a:lnTo>
                <a:lnTo>
                  <a:pt x="338" y="292"/>
                </a:lnTo>
                <a:lnTo>
                  <a:pt x="336" y="292"/>
                </a:lnTo>
                <a:lnTo>
                  <a:pt x="336" y="294"/>
                </a:lnTo>
                <a:lnTo>
                  <a:pt x="335" y="294"/>
                </a:lnTo>
                <a:lnTo>
                  <a:pt x="334" y="294"/>
                </a:lnTo>
                <a:lnTo>
                  <a:pt x="334" y="295"/>
                </a:lnTo>
                <a:lnTo>
                  <a:pt x="332" y="295"/>
                </a:lnTo>
                <a:lnTo>
                  <a:pt x="331" y="295"/>
                </a:lnTo>
                <a:lnTo>
                  <a:pt x="331" y="296"/>
                </a:lnTo>
                <a:lnTo>
                  <a:pt x="331" y="298"/>
                </a:lnTo>
                <a:lnTo>
                  <a:pt x="331" y="299"/>
                </a:lnTo>
                <a:lnTo>
                  <a:pt x="330" y="299"/>
                </a:lnTo>
                <a:lnTo>
                  <a:pt x="330" y="300"/>
                </a:lnTo>
                <a:lnTo>
                  <a:pt x="331" y="301"/>
                </a:lnTo>
                <a:lnTo>
                  <a:pt x="331" y="300"/>
                </a:lnTo>
                <a:lnTo>
                  <a:pt x="332" y="300"/>
                </a:lnTo>
                <a:lnTo>
                  <a:pt x="332" y="301"/>
                </a:lnTo>
                <a:lnTo>
                  <a:pt x="334" y="301"/>
                </a:lnTo>
                <a:lnTo>
                  <a:pt x="334" y="303"/>
                </a:lnTo>
                <a:lnTo>
                  <a:pt x="335" y="303"/>
                </a:lnTo>
                <a:lnTo>
                  <a:pt x="336" y="303"/>
                </a:lnTo>
                <a:lnTo>
                  <a:pt x="338" y="303"/>
                </a:lnTo>
                <a:lnTo>
                  <a:pt x="338" y="304"/>
                </a:lnTo>
                <a:lnTo>
                  <a:pt x="339" y="304"/>
                </a:lnTo>
                <a:lnTo>
                  <a:pt x="340" y="304"/>
                </a:lnTo>
                <a:lnTo>
                  <a:pt x="340" y="305"/>
                </a:lnTo>
                <a:lnTo>
                  <a:pt x="340" y="307"/>
                </a:lnTo>
                <a:lnTo>
                  <a:pt x="340" y="308"/>
                </a:lnTo>
                <a:lnTo>
                  <a:pt x="340" y="309"/>
                </a:lnTo>
                <a:lnTo>
                  <a:pt x="340" y="312"/>
                </a:lnTo>
                <a:lnTo>
                  <a:pt x="339" y="312"/>
                </a:lnTo>
                <a:lnTo>
                  <a:pt x="340" y="313"/>
                </a:lnTo>
                <a:lnTo>
                  <a:pt x="340" y="315"/>
                </a:lnTo>
                <a:lnTo>
                  <a:pt x="340" y="316"/>
                </a:lnTo>
                <a:lnTo>
                  <a:pt x="343" y="317"/>
                </a:lnTo>
                <a:lnTo>
                  <a:pt x="343" y="319"/>
                </a:lnTo>
                <a:lnTo>
                  <a:pt x="343" y="320"/>
                </a:lnTo>
                <a:lnTo>
                  <a:pt x="343" y="321"/>
                </a:lnTo>
                <a:lnTo>
                  <a:pt x="344" y="321"/>
                </a:lnTo>
                <a:lnTo>
                  <a:pt x="345" y="320"/>
                </a:lnTo>
                <a:lnTo>
                  <a:pt x="347" y="320"/>
                </a:lnTo>
                <a:lnTo>
                  <a:pt x="347" y="319"/>
                </a:lnTo>
                <a:lnTo>
                  <a:pt x="348" y="320"/>
                </a:lnTo>
                <a:lnTo>
                  <a:pt x="348" y="321"/>
                </a:lnTo>
                <a:lnTo>
                  <a:pt x="349" y="321"/>
                </a:lnTo>
                <a:lnTo>
                  <a:pt x="351" y="321"/>
                </a:lnTo>
                <a:lnTo>
                  <a:pt x="352" y="322"/>
                </a:lnTo>
                <a:lnTo>
                  <a:pt x="353" y="322"/>
                </a:lnTo>
                <a:lnTo>
                  <a:pt x="353" y="324"/>
                </a:lnTo>
                <a:lnTo>
                  <a:pt x="355" y="325"/>
                </a:lnTo>
                <a:lnTo>
                  <a:pt x="355" y="326"/>
                </a:lnTo>
                <a:lnTo>
                  <a:pt x="356" y="326"/>
                </a:lnTo>
                <a:lnTo>
                  <a:pt x="356" y="328"/>
                </a:lnTo>
                <a:lnTo>
                  <a:pt x="355" y="328"/>
                </a:lnTo>
                <a:lnTo>
                  <a:pt x="353" y="329"/>
                </a:lnTo>
                <a:lnTo>
                  <a:pt x="353" y="330"/>
                </a:lnTo>
                <a:lnTo>
                  <a:pt x="355" y="332"/>
                </a:lnTo>
                <a:lnTo>
                  <a:pt x="353" y="333"/>
                </a:lnTo>
                <a:lnTo>
                  <a:pt x="355" y="333"/>
                </a:lnTo>
                <a:lnTo>
                  <a:pt x="355" y="334"/>
                </a:lnTo>
                <a:lnTo>
                  <a:pt x="355" y="336"/>
                </a:lnTo>
                <a:lnTo>
                  <a:pt x="355" y="337"/>
                </a:lnTo>
                <a:lnTo>
                  <a:pt x="355" y="338"/>
                </a:lnTo>
                <a:lnTo>
                  <a:pt x="356" y="338"/>
                </a:lnTo>
                <a:lnTo>
                  <a:pt x="356" y="339"/>
                </a:lnTo>
                <a:lnTo>
                  <a:pt x="356" y="341"/>
                </a:lnTo>
                <a:lnTo>
                  <a:pt x="355" y="342"/>
                </a:lnTo>
                <a:lnTo>
                  <a:pt x="353" y="342"/>
                </a:lnTo>
                <a:lnTo>
                  <a:pt x="352" y="341"/>
                </a:lnTo>
                <a:lnTo>
                  <a:pt x="351" y="341"/>
                </a:lnTo>
                <a:lnTo>
                  <a:pt x="349" y="341"/>
                </a:lnTo>
                <a:lnTo>
                  <a:pt x="349" y="342"/>
                </a:lnTo>
                <a:lnTo>
                  <a:pt x="349" y="343"/>
                </a:lnTo>
                <a:lnTo>
                  <a:pt x="348" y="343"/>
                </a:lnTo>
                <a:lnTo>
                  <a:pt x="348" y="345"/>
                </a:lnTo>
                <a:lnTo>
                  <a:pt x="347" y="345"/>
                </a:lnTo>
                <a:lnTo>
                  <a:pt x="345" y="345"/>
                </a:lnTo>
                <a:lnTo>
                  <a:pt x="344" y="343"/>
                </a:lnTo>
                <a:lnTo>
                  <a:pt x="343" y="343"/>
                </a:lnTo>
                <a:lnTo>
                  <a:pt x="343" y="342"/>
                </a:lnTo>
                <a:lnTo>
                  <a:pt x="342" y="341"/>
                </a:lnTo>
                <a:lnTo>
                  <a:pt x="340" y="341"/>
                </a:lnTo>
                <a:lnTo>
                  <a:pt x="340" y="339"/>
                </a:lnTo>
                <a:lnTo>
                  <a:pt x="340" y="338"/>
                </a:lnTo>
                <a:lnTo>
                  <a:pt x="340" y="337"/>
                </a:lnTo>
                <a:lnTo>
                  <a:pt x="339" y="336"/>
                </a:lnTo>
                <a:lnTo>
                  <a:pt x="338" y="334"/>
                </a:lnTo>
                <a:lnTo>
                  <a:pt x="336" y="334"/>
                </a:lnTo>
                <a:lnTo>
                  <a:pt x="335" y="334"/>
                </a:lnTo>
                <a:lnTo>
                  <a:pt x="334" y="334"/>
                </a:lnTo>
                <a:lnTo>
                  <a:pt x="332" y="333"/>
                </a:lnTo>
                <a:lnTo>
                  <a:pt x="331" y="333"/>
                </a:lnTo>
                <a:lnTo>
                  <a:pt x="330" y="333"/>
                </a:lnTo>
                <a:lnTo>
                  <a:pt x="330" y="332"/>
                </a:lnTo>
                <a:lnTo>
                  <a:pt x="328" y="332"/>
                </a:lnTo>
                <a:lnTo>
                  <a:pt x="327" y="330"/>
                </a:lnTo>
                <a:lnTo>
                  <a:pt x="327" y="329"/>
                </a:lnTo>
                <a:lnTo>
                  <a:pt x="327" y="328"/>
                </a:lnTo>
                <a:lnTo>
                  <a:pt x="326" y="328"/>
                </a:lnTo>
                <a:lnTo>
                  <a:pt x="326" y="326"/>
                </a:lnTo>
                <a:lnTo>
                  <a:pt x="326" y="325"/>
                </a:lnTo>
                <a:lnTo>
                  <a:pt x="324" y="324"/>
                </a:lnTo>
                <a:lnTo>
                  <a:pt x="323" y="324"/>
                </a:lnTo>
                <a:lnTo>
                  <a:pt x="321" y="322"/>
                </a:lnTo>
                <a:lnTo>
                  <a:pt x="321" y="321"/>
                </a:lnTo>
                <a:lnTo>
                  <a:pt x="319" y="321"/>
                </a:lnTo>
                <a:lnTo>
                  <a:pt x="319" y="320"/>
                </a:lnTo>
                <a:lnTo>
                  <a:pt x="318" y="320"/>
                </a:lnTo>
                <a:lnTo>
                  <a:pt x="318" y="319"/>
                </a:lnTo>
                <a:lnTo>
                  <a:pt x="317" y="319"/>
                </a:lnTo>
                <a:lnTo>
                  <a:pt x="318" y="317"/>
                </a:lnTo>
                <a:lnTo>
                  <a:pt x="318" y="316"/>
                </a:lnTo>
                <a:lnTo>
                  <a:pt x="319" y="316"/>
                </a:lnTo>
                <a:lnTo>
                  <a:pt x="319" y="315"/>
                </a:lnTo>
                <a:lnTo>
                  <a:pt x="319" y="313"/>
                </a:lnTo>
                <a:lnTo>
                  <a:pt x="321" y="313"/>
                </a:lnTo>
                <a:lnTo>
                  <a:pt x="319" y="312"/>
                </a:lnTo>
                <a:lnTo>
                  <a:pt x="319" y="309"/>
                </a:lnTo>
                <a:lnTo>
                  <a:pt x="321" y="309"/>
                </a:lnTo>
                <a:lnTo>
                  <a:pt x="321" y="308"/>
                </a:lnTo>
                <a:lnTo>
                  <a:pt x="322" y="308"/>
                </a:lnTo>
                <a:lnTo>
                  <a:pt x="323" y="308"/>
                </a:lnTo>
                <a:lnTo>
                  <a:pt x="323" y="307"/>
                </a:lnTo>
                <a:lnTo>
                  <a:pt x="322" y="305"/>
                </a:lnTo>
                <a:lnTo>
                  <a:pt x="321" y="305"/>
                </a:lnTo>
                <a:lnTo>
                  <a:pt x="319" y="305"/>
                </a:lnTo>
                <a:lnTo>
                  <a:pt x="318" y="305"/>
                </a:lnTo>
                <a:lnTo>
                  <a:pt x="315" y="305"/>
                </a:lnTo>
                <a:lnTo>
                  <a:pt x="314" y="304"/>
                </a:lnTo>
                <a:lnTo>
                  <a:pt x="313" y="304"/>
                </a:lnTo>
                <a:lnTo>
                  <a:pt x="311" y="304"/>
                </a:lnTo>
                <a:lnTo>
                  <a:pt x="310" y="305"/>
                </a:lnTo>
                <a:lnTo>
                  <a:pt x="309" y="305"/>
                </a:lnTo>
                <a:lnTo>
                  <a:pt x="307" y="305"/>
                </a:lnTo>
                <a:lnTo>
                  <a:pt x="307" y="304"/>
                </a:lnTo>
                <a:lnTo>
                  <a:pt x="306" y="304"/>
                </a:lnTo>
                <a:lnTo>
                  <a:pt x="306" y="303"/>
                </a:lnTo>
                <a:lnTo>
                  <a:pt x="305" y="303"/>
                </a:lnTo>
                <a:lnTo>
                  <a:pt x="304" y="303"/>
                </a:lnTo>
                <a:lnTo>
                  <a:pt x="304" y="304"/>
                </a:lnTo>
                <a:lnTo>
                  <a:pt x="302" y="304"/>
                </a:lnTo>
                <a:lnTo>
                  <a:pt x="301" y="307"/>
                </a:lnTo>
                <a:lnTo>
                  <a:pt x="300" y="307"/>
                </a:lnTo>
                <a:lnTo>
                  <a:pt x="298" y="308"/>
                </a:lnTo>
                <a:lnTo>
                  <a:pt x="297" y="308"/>
                </a:lnTo>
                <a:lnTo>
                  <a:pt x="297" y="309"/>
                </a:lnTo>
                <a:lnTo>
                  <a:pt x="296" y="311"/>
                </a:lnTo>
                <a:lnTo>
                  <a:pt x="294" y="311"/>
                </a:lnTo>
                <a:lnTo>
                  <a:pt x="294" y="312"/>
                </a:lnTo>
                <a:lnTo>
                  <a:pt x="296" y="313"/>
                </a:lnTo>
                <a:lnTo>
                  <a:pt x="297" y="313"/>
                </a:lnTo>
                <a:lnTo>
                  <a:pt x="298" y="315"/>
                </a:lnTo>
                <a:lnTo>
                  <a:pt x="298" y="316"/>
                </a:lnTo>
                <a:lnTo>
                  <a:pt x="297" y="316"/>
                </a:lnTo>
                <a:lnTo>
                  <a:pt x="296" y="316"/>
                </a:lnTo>
                <a:lnTo>
                  <a:pt x="296" y="317"/>
                </a:lnTo>
                <a:lnTo>
                  <a:pt x="296" y="319"/>
                </a:lnTo>
                <a:lnTo>
                  <a:pt x="294" y="319"/>
                </a:lnTo>
                <a:lnTo>
                  <a:pt x="294" y="320"/>
                </a:lnTo>
                <a:lnTo>
                  <a:pt x="293" y="320"/>
                </a:lnTo>
                <a:lnTo>
                  <a:pt x="292" y="320"/>
                </a:lnTo>
                <a:lnTo>
                  <a:pt x="290" y="319"/>
                </a:lnTo>
                <a:lnTo>
                  <a:pt x="290" y="317"/>
                </a:lnTo>
                <a:lnTo>
                  <a:pt x="289" y="316"/>
                </a:lnTo>
                <a:lnTo>
                  <a:pt x="289" y="315"/>
                </a:lnTo>
                <a:lnTo>
                  <a:pt x="289" y="313"/>
                </a:lnTo>
                <a:lnTo>
                  <a:pt x="290" y="313"/>
                </a:lnTo>
                <a:lnTo>
                  <a:pt x="289" y="313"/>
                </a:lnTo>
                <a:lnTo>
                  <a:pt x="288" y="313"/>
                </a:lnTo>
                <a:lnTo>
                  <a:pt x="287" y="313"/>
                </a:lnTo>
                <a:lnTo>
                  <a:pt x="287" y="312"/>
                </a:lnTo>
                <a:lnTo>
                  <a:pt x="285" y="313"/>
                </a:lnTo>
                <a:lnTo>
                  <a:pt x="285" y="312"/>
                </a:lnTo>
                <a:lnTo>
                  <a:pt x="284" y="312"/>
                </a:lnTo>
                <a:lnTo>
                  <a:pt x="283" y="311"/>
                </a:lnTo>
                <a:lnTo>
                  <a:pt x="281" y="311"/>
                </a:lnTo>
                <a:lnTo>
                  <a:pt x="280" y="308"/>
                </a:lnTo>
                <a:lnTo>
                  <a:pt x="279" y="308"/>
                </a:lnTo>
                <a:lnTo>
                  <a:pt x="279" y="307"/>
                </a:lnTo>
                <a:lnTo>
                  <a:pt x="279" y="305"/>
                </a:lnTo>
                <a:lnTo>
                  <a:pt x="279" y="304"/>
                </a:lnTo>
                <a:lnTo>
                  <a:pt x="277" y="304"/>
                </a:lnTo>
                <a:lnTo>
                  <a:pt x="277" y="303"/>
                </a:lnTo>
                <a:lnTo>
                  <a:pt x="276" y="303"/>
                </a:lnTo>
                <a:lnTo>
                  <a:pt x="276" y="301"/>
                </a:lnTo>
                <a:lnTo>
                  <a:pt x="277" y="300"/>
                </a:lnTo>
                <a:lnTo>
                  <a:pt x="276" y="300"/>
                </a:lnTo>
                <a:lnTo>
                  <a:pt x="276" y="299"/>
                </a:lnTo>
                <a:lnTo>
                  <a:pt x="276" y="298"/>
                </a:lnTo>
                <a:lnTo>
                  <a:pt x="277" y="298"/>
                </a:lnTo>
                <a:lnTo>
                  <a:pt x="279" y="298"/>
                </a:lnTo>
                <a:lnTo>
                  <a:pt x="280" y="298"/>
                </a:lnTo>
                <a:lnTo>
                  <a:pt x="281" y="298"/>
                </a:lnTo>
                <a:lnTo>
                  <a:pt x="281" y="296"/>
                </a:lnTo>
                <a:lnTo>
                  <a:pt x="283" y="296"/>
                </a:lnTo>
                <a:lnTo>
                  <a:pt x="283" y="295"/>
                </a:lnTo>
                <a:lnTo>
                  <a:pt x="281" y="294"/>
                </a:lnTo>
                <a:lnTo>
                  <a:pt x="283" y="294"/>
                </a:lnTo>
                <a:lnTo>
                  <a:pt x="284" y="294"/>
                </a:lnTo>
                <a:lnTo>
                  <a:pt x="284" y="295"/>
                </a:lnTo>
                <a:lnTo>
                  <a:pt x="284" y="294"/>
                </a:lnTo>
                <a:lnTo>
                  <a:pt x="285" y="294"/>
                </a:lnTo>
                <a:lnTo>
                  <a:pt x="287" y="294"/>
                </a:lnTo>
                <a:lnTo>
                  <a:pt x="288" y="294"/>
                </a:lnTo>
                <a:lnTo>
                  <a:pt x="289" y="294"/>
                </a:lnTo>
                <a:lnTo>
                  <a:pt x="290" y="294"/>
                </a:lnTo>
                <a:lnTo>
                  <a:pt x="292" y="294"/>
                </a:lnTo>
                <a:lnTo>
                  <a:pt x="292" y="295"/>
                </a:lnTo>
                <a:lnTo>
                  <a:pt x="293" y="295"/>
                </a:lnTo>
                <a:lnTo>
                  <a:pt x="294" y="294"/>
                </a:lnTo>
                <a:lnTo>
                  <a:pt x="294" y="292"/>
                </a:lnTo>
                <a:lnTo>
                  <a:pt x="296" y="292"/>
                </a:lnTo>
                <a:lnTo>
                  <a:pt x="297" y="292"/>
                </a:lnTo>
                <a:lnTo>
                  <a:pt x="297" y="291"/>
                </a:lnTo>
                <a:lnTo>
                  <a:pt x="297" y="290"/>
                </a:lnTo>
                <a:lnTo>
                  <a:pt x="297" y="288"/>
                </a:lnTo>
                <a:lnTo>
                  <a:pt x="296" y="287"/>
                </a:lnTo>
                <a:lnTo>
                  <a:pt x="296" y="286"/>
                </a:lnTo>
                <a:lnTo>
                  <a:pt x="297" y="286"/>
                </a:lnTo>
                <a:lnTo>
                  <a:pt x="296" y="286"/>
                </a:lnTo>
                <a:lnTo>
                  <a:pt x="294" y="286"/>
                </a:lnTo>
                <a:lnTo>
                  <a:pt x="294" y="284"/>
                </a:lnTo>
                <a:lnTo>
                  <a:pt x="294" y="283"/>
                </a:lnTo>
                <a:lnTo>
                  <a:pt x="294" y="284"/>
                </a:lnTo>
                <a:lnTo>
                  <a:pt x="293" y="284"/>
                </a:lnTo>
                <a:lnTo>
                  <a:pt x="294" y="284"/>
                </a:lnTo>
                <a:lnTo>
                  <a:pt x="293" y="284"/>
                </a:lnTo>
                <a:lnTo>
                  <a:pt x="292" y="283"/>
                </a:lnTo>
                <a:lnTo>
                  <a:pt x="293" y="283"/>
                </a:lnTo>
                <a:lnTo>
                  <a:pt x="293" y="282"/>
                </a:lnTo>
                <a:lnTo>
                  <a:pt x="292" y="281"/>
                </a:lnTo>
                <a:lnTo>
                  <a:pt x="293" y="281"/>
                </a:lnTo>
                <a:lnTo>
                  <a:pt x="294" y="281"/>
                </a:lnTo>
                <a:lnTo>
                  <a:pt x="293" y="281"/>
                </a:lnTo>
                <a:lnTo>
                  <a:pt x="293" y="279"/>
                </a:lnTo>
                <a:lnTo>
                  <a:pt x="292" y="279"/>
                </a:lnTo>
                <a:lnTo>
                  <a:pt x="290" y="279"/>
                </a:lnTo>
                <a:lnTo>
                  <a:pt x="290" y="281"/>
                </a:lnTo>
                <a:lnTo>
                  <a:pt x="288" y="281"/>
                </a:lnTo>
                <a:lnTo>
                  <a:pt x="288" y="279"/>
                </a:lnTo>
                <a:lnTo>
                  <a:pt x="287" y="278"/>
                </a:lnTo>
                <a:lnTo>
                  <a:pt x="285" y="279"/>
                </a:lnTo>
                <a:lnTo>
                  <a:pt x="284" y="279"/>
                </a:lnTo>
                <a:lnTo>
                  <a:pt x="284" y="278"/>
                </a:lnTo>
                <a:lnTo>
                  <a:pt x="285" y="277"/>
                </a:lnTo>
                <a:lnTo>
                  <a:pt x="284" y="277"/>
                </a:lnTo>
                <a:lnTo>
                  <a:pt x="283" y="277"/>
                </a:lnTo>
                <a:lnTo>
                  <a:pt x="283" y="275"/>
                </a:lnTo>
                <a:lnTo>
                  <a:pt x="281" y="275"/>
                </a:lnTo>
                <a:lnTo>
                  <a:pt x="281" y="274"/>
                </a:lnTo>
                <a:lnTo>
                  <a:pt x="281" y="273"/>
                </a:lnTo>
                <a:lnTo>
                  <a:pt x="283" y="271"/>
                </a:lnTo>
                <a:lnTo>
                  <a:pt x="284" y="271"/>
                </a:lnTo>
                <a:lnTo>
                  <a:pt x="284" y="270"/>
                </a:lnTo>
                <a:lnTo>
                  <a:pt x="284" y="269"/>
                </a:lnTo>
                <a:lnTo>
                  <a:pt x="285" y="269"/>
                </a:lnTo>
                <a:lnTo>
                  <a:pt x="287" y="269"/>
                </a:lnTo>
                <a:lnTo>
                  <a:pt x="287" y="267"/>
                </a:lnTo>
                <a:lnTo>
                  <a:pt x="285" y="267"/>
                </a:lnTo>
                <a:lnTo>
                  <a:pt x="285" y="266"/>
                </a:lnTo>
                <a:lnTo>
                  <a:pt x="285" y="265"/>
                </a:lnTo>
                <a:lnTo>
                  <a:pt x="284" y="265"/>
                </a:lnTo>
                <a:lnTo>
                  <a:pt x="284" y="264"/>
                </a:lnTo>
                <a:lnTo>
                  <a:pt x="285" y="264"/>
                </a:lnTo>
                <a:lnTo>
                  <a:pt x="285" y="262"/>
                </a:lnTo>
                <a:lnTo>
                  <a:pt x="284" y="261"/>
                </a:lnTo>
                <a:lnTo>
                  <a:pt x="284" y="260"/>
                </a:lnTo>
                <a:lnTo>
                  <a:pt x="284" y="261"/>
                </a:lnTo>
                <a:lnTo>
                  <a:pt x="284" y="262"/>
                </a:lnTo>
                <a:lnTo>
                  <a:pt x="284" y="264"/>
                </a:lnTo>
                <a:lnTo>
                  <a:pt x="283" y="264"/>
                </a:lnTo>
                <a:lnTo>
                  <a:pt x="283" y="262"/>
                </a:lnTo>
                <a:lnTo>
                  <a:pt x="281" y="262"/>
                </a:lnTo>
                <a:lnTo>
                  <a:pt x="280" y="262"/>
                </a:lnTo>
                <a:lnTo>
                  <a:pt x="280" y="261"/>
                </a:lnTo>
                <a:lnTo>
                  <a:pt x="280" y="258"/>
                </a:lnTo>
                <a:lnTo>
                  <a:pt x="279" y="257"/>
                </a:lnTo>
                <a:lnTo>
                  <a:pt x="280" y="256"/>
                </a:lnTo>
                <a:lnTo>
                  <a:pt x="280" y="254"/>
                </a:lnTo>
                <a:lnTo>
                  <a:pt x="281" y="254"/>
                </a:lnTo>
                <a:lnTo>
                  <a:pt x="281" y="253"/>
                </a:lnTo>
                <a:lnTo>
                  <a:pt x="281" y="254"/>
                </a:lnTo>
                <a:lnTo>
                  <a:pt x="280" y="254"/>
                </a:lnTo>
                <a:lnTo>
                  <a:pt x="280" y="256"/>
                </a:lnTo>
                <a:lnTo>
                  <a:pt x="279" y="256"/>
                </a:lnTo>
                <a:lnTo>
                  <a:pt x="279" y="257"/>
                </a:lnTo>
                <a:lnTo>
                  <a:pt x="279" y="258"/>
                </a:lnTo>
                <a:lnTo>
                  <a:pt x="279" y="260"/>
                </a:lnTo>
                <a:lnTo>
                  <a:pt x="279" y="261"/>
                </a:lnTo>
                <a:lnTo>
                  <a:pt x="279" y="262"/>
                </a:lnTo>
                <a:lnTo>
                  <a:pt x="277" y="262"/>
                </a:lnTo>
                <a:lnTo>
                  <a:pt x="277" y="264"/>
                </a:lnTo>
                <a:lnTo>
                  <a:pt x="276" y="264"/>
                </a:lnTo>
                <a:lnTo>
                  <a:pt x="276" y="265"/>
                </a:lnTo>
                <a:lnTo>
                  <a:pt x="275" y="265"/>
                </a:lnTo>
                <a:lnTo>
                  <a:pt x="273" y="265"/>
                </a:lnTo>
                <a:lnTo>
                  <a:pt x="273" y="266"/>
                </a:lnTo>
                <a:lnTo>
                  <a:pt x="272" y="267"/>
                </a:lnTo>
                <a:lnTo>
                  <a:pt x="272" y="269"/>
                </a:lnTo>
                <a:lnTo>
                  <a:pt x="272" y="270"/>
                </a:lnTo>
                <a:lnTo>
                  <a:pt x="272" y="271"/>
                </a:lnTo>
                <a:lnTo>
                  <a:pt x="271" y="271"/>
                </a:lnTo>
                <a:lnTo>
                  <a:pt x="270" y="270"/>
                </a:lnTo>
                <a:lnTo>
                  <a:pt x="268" y="270"/>
                </a:lnTo>
                <a:lnTo>
                  <a:pt x="267" y="270"/>
                </a:lnTo>
                <a:lnTo>
                  <a:pt x="267" y="271"/>
                </a:lnTo>
                <a:lnTo>
                  <a:pt x="267" y="273"/>
                </a:lnTo>
                <a:lnTo>
                  <a:pt x="267" y="275"/>
                </a:lnTo>
                <a:lnTo>
                  <a:pt x="266" y="275"/>
                </a:lnTo>
                <a:lnTo>
                  <a:pt x="264" y="275"/>
                </a:lnTo>
                <a:lnTo>
                  <a:pt x="264" y="274"/>
                </a:lnTo>
                <a:lnTo>
                  <a:pt x="264" y="275"/>
                </a:lnTo>
                <a:lnTo>
                  <a:pt x="263" y="275"/>
                </a:lnTo>
                <a:lnTo>
                  <a:pt x="262" y="277"/>
                </a:lnTo>
                <a:lnTo>
                  <a:pt x="262" y="275"/>
                </a:lnTo>
                <a:lnTo>
                  <a:pt x="260" y="275"/>
                </a:lnTo>
                <a:lnTo>
                  <a:pt x="260" y="277"/>
                </a:lnTo>
                <a:lnTo>
                  <a:pt x="262" y="277"/>
                </a:lnTo>
                <a:lnTo>
                  <a:pt x="263" y="277"/>
                </a:lnTo>
                <a:lnTo>
                  <a:pt x="263" y="278"/>
                </a:lnTo>
                <a:lnTo>
                  <a:pt x="262" y="278"/>
                </a:lnTo>
                <a:lnTo>
                  <a:pt x="263" y="278"/>
                </a:lnTo>
                <a:lnTo>
                  <a:pt x="264" y="278"/>
                </a:lnTo>
                <a:lnTo>
                  <a:pt x="264" y="277"/>
                </a:lnTo>
                <a:lnTo>
                  <a:pt x="266" y="277"/>
                </a:lnTo>
                <a:lnTo>
                  <a:pt x="266" y="278"/>
                </a:lnTo>
                <a:lnTo>
                  <a:pt x="264" y="278"/>
                </a:lnTo>
                <a:lnTo>
                  <a:pt x="264" y="279"/>
                </a:lnTo>
                <a:lnTo>
                  <a:pt x="266" y="281"/>
                </a:lnTo>
                <a:lnTo>
                  <a:pt x="266" y="283"/>
                </a:lnTo>
                <a:lnTo>
                  <a:pt x="264" y="284"/>
                </a:lnTo>
                <a:lnTo>
                  <a:pt x="263" y="284"/>
                </a:lnTo>
                <a:lnTo>
                  <a:pt x="263" y="283"/>
                </a:lnTo>
                <a:lnTo>
                  <a:pt x="262" y="283"/>
                </a:lnTo>
                <a:lnTo>
                  <a:pt x="260" y="283"/>
                </a:lnTo>
                <a:lnTo>
                  <a:pt x="259" y="283"/>
                </a:lnTo>
                <a:lnTo>
                  <a:pt x="259" y="284"/>
                </a:lnTo>
                <a:lnTo>
                  <a:pt x="259" y="286"/>
                </a:lnTo>
                <a:lnTo>
                  <a:pt x="260" y="286"/>
                </a:lnTo>
                <a:lnTo>
                  <a:pt x="260" y="287"/>
                </a:lnTo>
                <a:lnTo>
                  <a:pt x="259" y="288"/>
                </a:lnTo>
                <a:lnTo>
                  <a:pt x="260" y="290"/>
                </a:lnTo>
                <a:lnTo>
                  <a:pt x="259" y="290"/>
                </a:lnTo>
                <a:lnTo>
                  <a:pt x="260" y="291"/>
                </a:lnTo>
                <a:lnTo>
                  <a:pt x="260" y="292"/>
                </a:lnTo>
                <a:lnTo>
                  <a:pt x="260" y="294"/>
                </a:lnTo>
                <a:lnTo>
                  <a:pt x="259" y="295"/>
                </a:lnTo>
                <a:lnTo>
                  <a:pt x="260" y="295"/>
                </a:lnTo>
                <a:lnTo>
                  <a:pt x="260" y="296"/>
                </a:lnTo>
                <a:lnTo>
                  <a:pt x="259" y="296"/>
                </a:lnTo>
                <a:lnTo>
                  <a:pt x="259" y="298"/>
                </a:lnTo>
                <a:lnTo>
                  <a:pt x="259" y="299"/>
                </a:lnTo>
                <a:lnTo>
                  <a:pt x="259" y="300"/>
                </a:lnTo>
                <a:lnTo>
                  <a:pt x="259" y="301"/>
                </a:lnTo>
                <a:lnTo>
                  <a:pt x="258" y="301"/>
                </a:lnTo>
                <a:lnTo>
                  <a:pt x="258" y="303"/>
                </a:lnTo>
                <a:lnTo>
                  <a:pt x="256" y="303"/>
                </a:lnTo>
                <a:lnTo>
                  <a:pt x="256" y="304"/>
                </a:lnTo>
                <a:lnTo>
                  <a:pt x="255" y="304"/>
                </a:lnTo>
                <a:lnTo>
                  <a:pt x="256" y="305"/>
                </a:lnTo>
                <a:lnTo>
                  <a:pt x="255" y="305"/>
                </a:lnTo>
                <a:lnTo>
                  <a:pt x="255" y="307"/>
                </a:lnTo>
                <a:lnTo>
                  <a:pt x="255" y="308"/>
                </a:lnTo>
                <a:lnTo>
                  <a:pt x="254" y="309"/>
                </a:lnTo>
                <a:lnTo>
                  <a:pt x="254" y="311"/>
                </a:lnTo>
                <a:lnTo>
                  <a:pt x="252" y="311"/>
                </a:lnTo>
                <a:lnTo>
                  <a:pt x="252" y="312"/>
                </a:lnTo>
                <a:lnTo>
                  <a:pt x="252" y="313"/>
                </a:lnTo>
                <a:lnTo>
                  <a:pt x="252" y="315"/>
                </a:lnTo>
                <a:lnTo>
                  <a:pt x="254" y="315"/>
                </a:lnTo>
                <a:lnTo>
                  <a:pt x="254" y="316"/>
                </a:lnTo>
                <a:lnTo>
                  <a:pt x="252" y="317"/>
                </a:lnTo>
                <a:lnTo>
                  <a:pt x="252" y="316"/>
                </a:lnTo>
                <a:lnTo>
                  <a:pt x="251" y="317"/>
                </a:lnTo>
                <a:lnTo>
                  <a:pt x="251" y="319"/>
                </a:lnTo>
                <a:lnTo>
                  <a:pt x="252" y="319"/>
                </a:lnTo>
                <a:lnTo>
                  <a:pt x="251" y="320"/>
                </a:lnTo>
                <a:lnTo>
                  <a:pt x="251" y="321"/>
                </a:lnTo>
                <a:lnTo>
                  <a:pt x="250" y="321"/>
                </a:lnTo>
                <a:lnTo>
                  <a:pt x="249" y="320"/>
                </a:lnTo>
                <a:lnTo>
                  <a:pt x="249" y="319"/>
                </a:lnTo>
                <a:lnTo>
                  <a:pt x="249" y="317"/>
                </a:lnTo>
                <a:lnTo>
                  <a:pt x="247" y="317"/>
                </a:lnTo>
                <a:lnTo>
                  <a:pt x="246" y="316"/>
                </a:lnTo>
                <a:lnTo>
                  <a:pt x="247" y="315"/>
                </a:lnTo>
                <a:lnTo>
                  <a:pt x="246" y="315"/>
                </a:lnTo>
                <a:lnTo>
                  <a:pt x="245" y="315"/>
                </a:lnTo>
                <a:lnTo>
                  <a:pt x="245" y="316"/>
                </a:lnTo>
                <a:lnTo>
                  <a:pt x="245" y="317"/>
                </a:lnTo>
                <a:lnTo>
                  <a:pt x="243" y="317"/>
                </a:lnTo>
                <a:lnTo>
                  <a:pt x="242" y="316"/>
                </a:lnTo>
                <a:lnTo>
                  <a:pt x="241" y="316"/>
                </a:lnTo>
                <a:lnTo>
                  <a:pt x="241" y="315"/>
                </a:lnTo>
                <a:lnTo>
                  <a:pt x="241" y="313"/>
                </a:lnTo>
                <a:lnTo>
                  <a:pt x="239" y="312"/>
                </a:lnTo>
                <a:lnTo>
                  <a:pt x="238" y="311"/>
                </a:lnTo>
                <a:lnTo>
                  <a:pt x="237" y="309"/>
                </a:lnTo>
                <a:lnTo>
                  <a:pt x="237" y="308"/>
                </a:lnTo>
                <a:lnTo>
                  <a:pt x="235" y="307"/>
                </a:lnTo>
                <a:lnTo>
                  <a:pt x="235" y="305"/>
                </a:lnTo>
                <a:lnTo>
                  <a:pt x="235" y="304"/>
                </a:lnTo>
                <a:lnTo>
                  <a:pt x="234" y="304"/>
                </a:lnTo>
                <a:lnTo>
                  <a:pt x="234" y="303"/>
                </a:lnTo>
                <a:lnTo>
                  <a:pt x="233" y="303"/>
                </a:lnTo>
                <a:lnTo>
                  <a:pt x="232" y="301"/>
                </a:lnTo>
                <a:lnTo>
                  <a:pt x="229" y="301"/>
                </a:lnTo>
                <a:lnTo>
                  <a:pt x="228" y="303"/>
                </a:lnTo>
                <a:lnTo>
                  <a:pt x="228" y="304"/>
                </a:lnTo>
                <a:lnTo>
                  <a:pt x="228" y="305"/>
                </a:lnTo>
                <a:lnTo>
                  <a:pt x="226" y="305"/>
                </a:lnTo>
                <a:lnTo>
                  <a:pt x="226" y="308"/>
                </a:lnTo>
                <a:lnTo>
                  <a:pt x="226" y="309"/>
                </a:lnTo>
                <a:lnTo>
                  <a:pt x="225" y="309"/>
                </a:lnTo>
                <a:lnTo>
                  <a:pt x="224" y="311"/>
                </a:lnTo>
                <a:lnTo>
                  <a:pt x="224" y="309"/>
                </a:lnTo>
                <a:lnTo>
                  <a:pt x="224" y="311"/>
                </a:lnTo>
                <a:lnTo>
                  <a:pt x="221" y="311"/>
                </a:lnTo>
                <a:lnTo>
                  <a:pt x="220" y="312"/>
                </a:lnTo>
                <a:lnTo>
                  <a:pt x="221" y="313"/>
                </a:lnTo>
                <a:lnTo>
                  <a:pt x="222" y="313"/>
                </a:lnTo>
                <a:lnTo>
                  <a:pt x="224" y="315"/>
                </a:lnTo>
                <a:lnTo>
                  <a:pt x="224" y="316"/>
                </a:lnTo>
                <a:lnTo>
                  <a:pt x="225" y="317"/>
                </a:lnTo>
                <a:lnTo>
                  <a:pt x="225" y="319"/>
                </a:lnTo>
                <a:lnTo>
                  <a:pt x="224" y="319"/>
                </a:lnTo>
                <a:lnTo>
                  <a:pt x="224" y="320"/>
                </a:lnTo>
                <a:lnTo>
                  <a:pt x="222" y="320"/>
                </a:lnTo>
                <a:lnTo>
                  <a:pt x="222" y="321"/>
                </a:lnTo>
                <a:lnTo>
                  <a:pt x="221" y="321"/>
                </a:lnTo>
                <a:lnTo>
                  <a:pt x="220" y="321"/>
                </a:lnTo>
                <a:lnTo>
                  <a:pt x="220" y="322"/>
                </a:lnTo>
                <a:lnTo>
                  <a:pt x="218" y="324"/>
                </a:lnTo>
                <a:lnTo>
                  <a:pt x="218" y="325"/>
                </a:lnTo>
                <a:lnTo>
                  <a:pt x="217" y="325"/>
                </a:lnTo>
                <a:lnTo>
                  <a:pt x="217" y="326"/>
                </a:lnTo>
                <a:lnTo>
                  <a:pt x="216" y="326"/>
                </a:lnTo>
                <a:lnTo>
                  <a:pt x="216" y="325"/>
                </a:lnTo>
                <a:lnTo>
                  <a:pt x="216" y="324"/>
                </a:lnTo>
                <a:lnTo>
                  <a:pt x="215" y="324"/>
                </a:lnTo>
                <a:lnTo>
                  <a:pt x="213" y="324"/>
                </a:lnTo>
                <a:lnTo>
                  <a:pt x="211" y="326"/>
                </a:lnTo>
                <a:lnTo>
                  <a:pt x="209" y="326"/>
                </a:lnTo>
                <a:lnTo>
                  <a:pt x="209" y="325"/>
                </a:lnTo>
                <a:lnTo>
                  <a:pt x="209" y="324"/>
                </a:lnTo>
                <a:lnTo>
                  <a:pt x="211" y="322"/>
                </a:lnTo>
                <a:lnTo>
                  <a:pt x="211" y="321"/>
                </a:lnTo>
                <a:lnTo>
                  <a:pt x="212" y="321"/>
                </a:lnTo>
                <a:lnTo>
                  <a:pt x="211" y="320"/>
                </a:lnTo>
                <a:lnTo>
                  <a:pt x="211" y="319"/>
                </a:lnTo>
                <a:lnTo>
                  <a:pt x="212" y="319"/>
                </a:lnTo>
                <a:lnTo>
                  <a:pt x="211" y="319"/>
                </a:lnTo>
                <a:lnTo>
                  <a:pt x="211" y="317"/>
                </a:lnTo>
                <a:lnTo>
                  <a:pt x="211" y="316"/>
                </a:lnTo>
                <a:lnTo>
                  <a:pt x="209" y="316"/>
                </a:lnTo>
                <a:lnTo>
                  <a:pt x="209" y="317"/>
                </a:lnTo>
                <a:lnTo>
                  <a:pt x="208" y="316"/>
                </a:lnTo>
                <a:lnTo>
                  <a:pt x="209" y="315"/>
                </a:lnTo>
                <a:lnTo>
                  <a:pt x="208" y="313"/>
                </a:lnTo>
                <a:lnTo>
                  <a:pt x="208" y="315"/>
                </a:lnTo>
                <a:lnTo>
                  <a:pt x="207" y="315"/>
                </a:lnTo>
                <a:lnTo>
                  <a:pt x="205" y="316"/>
                </a:lnTo>
                <a:lnTo>
                  <a:pt x="204" y="317"/>
                </a:lnTo>
                <a:lnTo>
                  <a:pt x="204" y="319"/>
                </a:lnTo>
                <a:lnTo>
                  <a:pt x="203" y="319"/>
                </a:lnTo>
                <a:lnTo>
                  <a:pt x="203" y="317"/>
                </a:lnTo>
                <a:lnTo>
                  <a:pt x="203" y="316"/>
                </a:lnTo>
                <a:lnTo>
                  <a:pt x="203" y="313"/>
                </a:lnTo>
                <a:lnTo>
                  <a:pt x="203" y="312"/>
                </a:lnTo>
                <a:lnTo>
                  <a:pt x="203" y="311"/>
                </a:lnTo>
                <a:lnTo>
                  <a:pt x="203" y="309"/>
                </a:lnTo>
                <a:lnTo>
                  <a:pt x="204" y="308"/>
                </a:lnTo>
                <a:lnTo>
                  <a:pt x="205" y="308"/>
                </a:lnTo>
                <a:lnTo>
                  <a:pt x="205" y="307"/>
                </a:lnTo>
                <a:lnTo>
                  <a:pt x="205" y="305"/>
                </a:lnTo>
                <a:lnTo>
                  <a:pt x="204" y="304"/>
                </a:lnTo>
                <a:lnTo>
                  <a:pt x="204" y="303"/>
                </a:lnTo>
                <a:lnTo>
                  <a:pt x="205" y="301"/>
                </a:lnTo>
                <a:lnTo>
                  <a:pt x="207" y="300"/>
                </a:lnTo>
                <a:lnTo>
                  <a:pt x="207" y="301"/>
                </a:lnTo>
                <a:lnTo>
                  <a:pt x="208" y="301"/>
                </a:lnTo>
                <a:lnTo>
                  <a:pt x="208" y="303"/>
                </a:lnTo>
                <a:lnTo>
                  <a:pt x="208" y="301"/>
                </a:lnTo>
                <a:lnTo>
                  <a:pt x="208" y="303"/>
                </a:lnTo>
                <a:lnTo>
                  <a:pt x="209" y="303"/>
                </a:lnTo>
                <a:lnTo>
                  <a:pt x="209" y="304"/>
                </a:lnTo>
                <a:lnTo>
                  <a:pt x="209" y="305"/>
                </a:lnTo>
                <a:lnTo>
                  <a:pt x="208" y="305"/>
                </a:lnTo>
                <a:lnTo>
                  <a:pt x="209" y="305"/>
                </a:lnTo>
                <a:lnTo>
                  <a:pt x="211" y="307"/>
                </a:lnTo>
                <a:lnTo>
                  <a:pt x="212" y="307"/>
                </a:lnTo>
                <a:lnTo>
                  <a:pt x="213" y="307"/>
                </a:lnTo>
                <a:lnTo>
                  <a:pt x="215" y="305"/>
                </a:lnTo>
                <a:lnTo>
                  <a:pt x="213" y="305"/>
                </a:lnTo>
                <a:lnTo>
                  <a:pt x="213" y="304"/>
                </a:lnTo>
                <a:lnTo>
                  <a:pt x="213" y="303"/>
                </a:lnTo>
                <a:lnTo>
                  <a:pt x="213" y="301"/>
                </a:lnTo>
                <a:lnTo>
                  <a:pt x="212" y="300"/>
                </a:lnTo>
                <a:lnTo>
                  <a:pt x="211" y="299"/>
                </a:lnTo>
                <a:lnTo>
                  <a:pt x="212" y="298"/>
                </a:lnTo>
                <a:lnTo>
                  <a:pt x="212" y="296"/>
                </a:lnTo>
                <a:lnTo>
                  <a:pt x="211" y="296"/>
                </a:lnTo>
                <a:lnTo>
                  <a:pt x="209" y="295"/>
                </a:lnTo>
                <a:lnTo>
                  <a:pt x="209" y="294"/>
                </a:lnTo>
                <a:lnTo>
                  <a:pt x="211" y="294"/>
                </a:lnTo>
                <a:lnTo>
                  <a:pt x="209" y="292"/>
                </a:lnTo>
                <a:lnTo>
                  <a:pt x="208" y="292"/>
                </a:lnTo>
                <a:lnTo>
                  <a:pt x="207" y="291"/>
                </a:lnTo>
                <a:lnTo>
                  <a:pt x="205" y="291"/>
                </a:lnTo>
                <a:lnTo>
                  <a:pt x="204" y="290"/>
                </a:lnTo>
                <a:lnTo>
                  <a:pt x="204" y="288"/>
                </a:lnTo>
                <a:lnTo>
                  <a:pt x="205" y="288"/>
                </a:lnTo>
                <a:lnTo>
                  <a:pt x="205" y="287"/>
                </a:lnTo>
                <a:lnTo>
                  <a:pt x="204" y="287"/>
                </a:lnTo>
                <a:lnTo>
                  <a:pt x="204" y="286"/>
                </a:lnTo>
                <a:lnTo>
                  <a:pt x="205" y="286"/>
                </a:lnTo>
                <a:lnTo>
                  <a:pt x="207" y="286"/>
                </a:lnTo>
                <a:lnTo>
                  <a:pt x="207" y="284"/>
                </a:lnTo>
                <a:lnTo>
                  <a:pt x="208" y="284"/>
                </a:lnTo>
                <a:lnTo>
                  <a:pt x="208" y="283"/>
                </a:lnTo>
                <a:lnTo>
                  <a:pt x="207" y="283"/>
                </a:lnTo>
                <a:lnTo>
                  <a:pt x="207" y="284"/>
                </a:lnTo>
                <a:lnTo>
                  <a:pt x="207" y="286"/>
                </a:lnTo>
                <a:lnTo>
                  <a:pt x="205" y="286"/>
                </a:lnTo>
                <a:lnTo>
                  <a:pt x="204" y="286"/>
                </a:lnTo>
                <a:lnTo>
                  <a:pt x="204" y="284"/>
                </a:lnTo>
                <a:lnTo>
                  <a:pt x="204" y="283"/>
                </a:lnTo>
                <a:lnTo>
                  <a:pt x="205" y="282"/>
                </a:lnTo>
                <a:lnTo>
                  <a:pt x="205" y="281"/>
                </a:lnTo>
                <a:lnTo>
                  <a:pt x="205" y="279"/>
                </a:lnTo>
                <a:lnTo>
                  <a:pt x="204" y="278"/>
                </a:lnTo>
                <a:lnTo>
                  <a:pt x="204" y="277"/>
                </a:lnTo>
                <a:lnTo>
                  <a:pt x="204" y="275"/>
                </a:lnTo>
                <a:lnTo>
                  <a:pt x="203" y="275"/>
                </a:lnTo>
                <a:lnTo>
                  <a:pt x="204" y="275"/>
                </a:lnTo>
                <a:lnTo>
                  <a:pt x="204" y="274"/>
                </a:lnTo>
                <a:lnTo>
                  <a:pt x="204" y="273"/>
                </a:lnTo>
                <a:lnTo>
                  <a:pt x="204" y="271"/>
                </a:lnTo>
                <a:lnTo>
                  <a:pt x="203" y="271"/>
                </a:lnTo>
                <a:lnTo>
                  <a:pt x="203" y="270"/>
                </a:lnTo>
                <a:lnTo>
                  <a:pt x="203" y="269"/>
                </a:lnTo>
                <a:lnTo>
                  <a:pt x="204" y="269"/>
                </a:lnTo>
                <a:lnTo>
                  <a:pt x="205" y="269"/>
                </a:lnTo>
                <a:lnTo>
                  <a:pt x="205" y="266"/>
                </a:lnTo>
                <a:lnTo>
                  <a:pt x="205" y="265"/>
                </a:lnTo>
                <a:lnTo>
                  <a:pt x="207" y="265"/>
                </a:lnTo>
                <a:lnTo>
                  <a:pt x="208" y="266"/>
                </a:lnTo>
                <a:lnTo>
                  <a:pt x="208" y="267"/>
                </a:lnTo>
                <a:lnTo>
                  <a:pt x="208" y="266"/>
                </a:lnTo>
                <a:lnTo>
                  <a:pt x="207" y="265"/>
                </a:lnTo>
                <a:lnTo>
                  <a:pt x="208" y="265"/>
                </a:lnTo>
                <a:lnTo>
                  <a:pt x="209" y="265"/>
                </a:lnTo>
                <a:lnTo>
                  <a:pt x="209" y="266"/>
                </a:lnTo>
                <a:lnTo>
                  <a:pt x="211" y="266"/>
                </a:lnTo>
                <a:lnTo>
                  <a:pt x="211" y="265"/>
                </a:lnTo>
                <a:lnTo>
                  <a:pt x="212" y="265"/>
                </a:lnTo>
                <a:lnTo>
                  <a:pt x="212" y="266"/>
                </a:lnTo>
                <a:lnTo>
                  <a:pt x="212" y="267"/>
                </a:lnTo>
                <a:lnTo>
                  <a:pt x="212" y="265"/>
                </a:lnTo>
                <a:lnTo>
                  <a:pt x="212" y="264"/>
                </a:lnTo>
                <a:lnTo>
                  <a:pt x="211" y="264"/>
                </a:lnTo>
                <a:lnTo>
                  <a:pt x="209" y="265"/>
                </a:lnTo>
                <a:lnTo>
                  <a:pt x="209" y="264"/>
                </a:lnTo>
                <a:lnTo>
                  <a:pt x="207" y="264"/>
                </a:lnTo>
                <a:lnTo>
                  <a:pt x="207" y="262"/>
                </a:lnTo>
                <a:lnTo>
                  <a:pt x="207" y="261"/>
                </a:lnTo>
                <a:lnTo>
                  <a:pt x="207" y="260"/>
                </a:lnTo>
                <a:lnTo>
                  <a:pt x="208" y="260"/>
                </a:lnTo>
                <a:lnTo>
                  <a:pt x="209" y="260"/>
                </a:lnTo>
                <a:lnTo>
                  <a:pt x="211" y="260"/>
                </a:lnTo>
                <a:lnTo>
                  <a:pt x="211" y="262"/>
                </a:lnTo>
                <a:lnTo>
                  <a:pt x="212" y="264"/>
                </a:lnTo>
                <a:lnTo>
                  <a:pt x="213" y="264"/>
                </a:lnTo>
                <a:lnTo>
                  <a:pt x="215" y="264"/>
                </a:lnTo>
                <a:lnTo>
                  <a:pt x="213" y="262"/>
                </a:lnTo>
                <a:lnTo>
                  <a:pt x="213" y="261"/>
                </a:lnTo>
                <a:lnTo>
                  <a:pt x="215" y="261"/>
                </a:lnTo>
                <a:lnTo>
                  <a:pt x="215" y="260"/>
                </a:lnTo>
                <a:lnTo>
                  <a:pt x="216" y="261"/>
                </a:lnTo>
                <a:lnTo>
                  <a:pt x="216" y="262"/>
                </a:lnTo>
                <a:lnTo>
                  <a:pt x="217" y="262"/>
                </a:lnTo>
                <a:lnTo>
                  <a:pt x="216" y="262"/>
                </a:lnTo>
                <a:lnTo>
                  <a:pt x="216" y="261"/>
                </a:lnTo>
                <a:lnTo>
                  <a:pt x="216" y="260"/>
                </a:lnTo>
                <a:lnTo>
                  <a:pt x="215" y="260"/>
                </a:lnTo>
                <a:lnTo>
                  <a:pt x="213" y="261"/>
                </a:lnTo>
                <a:lnTo>
                  <a:pt x="213" y="262"/>
                </a:lnTo>
                <a:lnTo>
                  <a:pt x="212" y="262"/>
                </a:lnTo>
                <a:lnTo>
                  <a:pt x="211" y="261"/>
                </a:lnTo>
                <a:lnTo>
                  <a:pt x="211" y="260"/>
                </a:lnTo>
                <a:lnTo>
                  <a:pt x="211" y="258"/>
                </a:lnTo>
                <a:lnTo>
                  <a:pt x="212" y="258"/>
                </a:lnTo>
                <a:lnTo>
                  <a:pt x="213" y="258"/>
                </a:lnTo>
                <a:lnTo>
                  <a:pt x="215" y="258"/>
                </a:lnTo>
                <a:lnTo>
                  <a:pt x="212" y="258"/>
                </a:lnTo>
                <a:lnTo>
                  <a:pt x="211" y="258"/>
                </a:lnTo>
                <a:lnTo>
                  <a:pt x="211" y="257"/>
                </a:lnTo>
                <a:lnTo>
                  <a:pt x="211" y="256"/>
                </a:lnTo>
                <a:lnTo>
                  <a:pt x="209" y="256"/>
                </a:lnTo>
                <a:lnTo>
                  <a:pt x="209" y="254"/>
                </a:lnTo>
                <a:lnTo>
                  <a:pt x="208" y="254"/>
                </a:lnTo>
                <a:lnTo>
                  <a:pt x="207" y="253"/>
                </a:lnTo>
                <a:lnTo>
                  <a:pt x="205" y="253"/>
                </a:lnTo>
                <a:lnTo>
                  <a:pt x="205" y="252"/>
                </a:lnTo>
                <a:lnTo>
                  <a:pt x="204" y="252"/>
                </a:lnTo>
                <a:lnTo>
                  <a:pt x="204" y="250"/>
                </a:lnTo>
                <a:lnTo>
                  <a:pt x="203" y="249"/>
                </a:lnTo>
                <a:lnTo>
                  <a:pt x="201" y="248"/>
                </a:lnTo>
                <a:lnTo>
                  <a:pt x="201" y="249"/>
                </a:lnTo>
                <a:lnTo>
                  <a:pt x="200" y="249"/>
                </a:lnTo>
                <a:lnTo>
                  <a:pt x="199" y="249"/>
                </a:lnTo>
                <a:lnTo>
                  <a:pt x="199" y="248"/>
                </a:lnTo>
                <a:lnTo>
                  <a:pt x="198" y="248"/>
                </a:lnTo>
                <a:lnTo>
                  <a:pt x="198" y="247"/>
                </a:lnTo>
                <a:lnTo>
                  <a:pt x="196" y="248"/>
                </a:lnTo>
                <a:lnTo>
                  <a:pt x="199" y="250"/>
                </a:lnTo>
                <a:lnTo>
                  <a:pt x="200" y="250"/>
                </a:lnTo>
                <a:lnTo>
                  <a:pt x="199" y="252"/>
                </a:lnTo>
                <a:lnTo>
                  <a:pt x="198" y="252"/>
                </a:lnTo>
                <a:lnTo>
                  <a:pt x="196" y="252"/>
                </a:lnTo>
                <a:lnTo>
                  <a:pt x="196" y="253"/>
                </a:lnTo>
                <a:lnTo>
                  <a:pt x="196" y="254"/>
                </a:lnTo>
                <a:lnTo>
                  <a:pt x="195" y="254"/>
                </a:lnTo>
                <a:lnTo>
                  <a:pt x="194" y="254"/>
                </a:lnTo>
                <a:lnTo>
                  <a:pt x="194" y="253"/>
                </a:lnTo>
                <a:lnTo>
                  <a:pt x="195" y="253"/>
                </a:lnTo>
                <a:lnTo>
                  <a:pt x="194" y="253"/>
                </a:lnTo>
                <a:lnTo>
                  <a:pt x="194" y="252"/>
                </a:lnTo>
                <a:lnTo>
                  <a:pt x="192" y="252"/>
                </a:lnTo>
                <a:lnTo>
                  <a:pt x="192" y="250"/>
                </a:lnTo>
                <a:lnTo>
                  <a:pt x="192" y="252"/>
                </a:lnTo>
                <a:lnTo>
                  <a:pt x="191" y="250"/>
                </a:lnTo>
                <a:lnTo>
                  <a:pt x="190" y="249"/>
                </a:lnTo>
                <a:lnTo>
                  <a:pt x="190" y="248"/>
                </a:lnTo>
                <a:lnTo>
                  <a:pt x="188" y="247"/>
                </a:lnTo>
                <a:lnTo>
                  <a:pt x="187" y="247"/>
                </a:lnTo>
                <a:lnTo>
                  <a:pt x="187" y="248"/>
                </a:lnTo>
                <a:lnTo>
                  <a:pt x="186" y="248"/>
                </a:lnTo>
                <a:lnTo>
                  <a:pt x="186" y="247"/>
                </a:lnTo>
                <a:lnTo>
                  <a:pt x="184" y="245"/>
                </a:lnTo>
                <a:lnTo>
                  <a:pt x="184" y="247"/>
                </a:lnTo>
                <a:lnTo>
                  <a:pt x="183" y="247"/>
                </a:lnTo>
                <a:lnTo>
                  <a:pt x="182" y="247"/>
                </a:lnTo>
                <a:lnTo>
                  <a:pt x="180" y="248"/>
                </a:lnTo>
                <a:lnTo>
                  <a:pt x="179" y="248"/>
                </a:lnTo>
                <a:lnTo>
                  <a:pt x="179" y="247"/>
                </a:lnTo>
                <a:lnTo>
                  <a:pt x="179" y="248"/>
                </a:lnTo>
                <a:lnTo>
                  <a:pt x="180" y="248"/>
                </a:lnTo>
                <a:lnTo>
                  <a:pt x="180" y="249"/>
                </a:lnTo>
                <a:lnTo>
                  <a:pt x="179" y="249"/>
                </a:lnTo>
                <a:lnTo>
                  <a:pt x="179" y="250"/>
                </a:lnTo>
                <a:lnTo>
                  <a:pt x="178" y="250"/>
                </a:lnTo>
                <a:lnTo>
                  <a:pt x="178" y="249"/>
                </a:lnTo>
                <a:lnTo>
                  <a:pt x="177" y="249"/>
                </a:lnTo>
                <a:lnTo>
                  <a:pt x="178" y="248"/>
                </a:lnTo>
                <a:lnTo>
                  <a:pt x="177" y="248"/>
                </a:lnTo>
                <a:lnTo>
                  <a:pt x="177" y="247"/>
                </a:lnTo>
                <a:lnTo>
                  <a:pt x="175" y="247"/>
                </a:lnTo>
                <a:lnTo>
                  <a:pt x="174" y="247"/>
                </a:lnTo>
                <a:lnTo>
                  <a:pt x="171" y="248"/>
                </a:lnTo>
                <a:lnTo>
                  <a:pt x="170" y="248"/>
                </a:lnTo>
                <a:lnTo>
                  <a:pt x="169" y="248"/>
                </a:lnTo>
                <a:lnTo>
                  <a:pt x="167" y="248"/>
                </a:lnTo>
                <a:lnTo>
                  <a:pt x="167" y="249"/>
                </a:lnTo>
                <a:lnTo>
                  <a:pt x="167" y="248"/>
                </a:lnTo>
                <a:lnTo>
                  <a:pt x="167" y="249"/>
                </a:lnTo>
                <a:lnTo>
                  <a:pt x="166" y="249"/>
                </a:lnTo>
                <a:lnTo>
                  <a:pt x="166" y="250"/>
                </a:lnTo>
                <a:lnTo>
                  <a:pt x="166" y="252"/>
                </a:lnTo>
                <a:lnTo>
                  <a:pt x="165" y="252"/>
                </a:lnTo>
                <a:lnTo>
                  <a:pt x="165" y="250"/>
                </a:lnTo>
                <a:lnTo>
                  <a:pt x="163" y="250"/>
                </a:lnTo>
                <a:lnTo>
                  <a:pt x="163" y="252"/>
                </a:lnTo>
                <a:lnTo>
                  <a:pt x="162" y="253"/>
                </a:lnTo>
                <a:lnTo>
                  <a:pt x="161" y="254"/>
                </a:lnTo>
                <a:lnTo>
                  <a:pt x="160" y="254"/>
                </a:lnTo>
                <a:lnTo>
                  <a:pt x="158" y="254"/>
                </a:lnTo>
                <a:lnTo>
                  <a:pt x="157" y="254"/>
                </a:lnTo>
                <a:lnTo>
                  <a:pt x="157" y="256"/>
                </a:lnTo>
                <a:lnTo>
                  <a:pt x="156" y="256"/>
                </a:lnTo>
                <a:lnTo>
                  <a:pt x="154" y="256"/>
                </a:lnTo>
                <a:lnTo>
                  <a:pt x="153" y="256"/>
                </a:lnTo>
                <a:lnTo>
                  <a:pt x="153" y="257"/>
                </a:lnTo>
                <a:lnTo>
                  <a:pt x="152" y="257"/>
                </a:lnTo>
                <a:lnTo>
                  <a:pt x="150" y="257"/>
                </a:lnTo>
                <a:lnTo>
                  <a:pt x="149" y="258"/>
                </a:lnTo>
                <a:lnTo>
                  <a:pt x="148" y="261"/>
                </a:lnTo>
                <a:lnTo>
                  <a:pt x="146" y="262"/>
                </a:lnTo>
                <a:lnTo>
                  <a:pt x="146" y="264"/>
                </a:lnTo>
                <a:lnTo>
                  <a:pt x="146" y="265"/>
                </a:lnTo>
                <a:lnTo>
                  <a:pt x="145" y="265"/>
                </a:lnTo>
                <a:lnTo>
                  <a:pt x="144" y="265"/>
                </a:lnTo>
                <a:lnTo>
                  <a:pt x="144" y="266"/>
                </a:lnTo>
                <a:lnTo>
                  <a:pt x="144" y="267"/>
                </a:lnTo>
                <a:lnTo>
                  <a:pt x="143" y="267"/>
                </a:lnTo>
                <a:lnTo>
                  <a:pt x="141" y="267"/>
                </a:lnTo>
                <a:lnTo>
                  <a:pt x="140" y="269"/>
                </a:lnTo>
                <a:lnTo>
                  <a:pt x="140" y="270"/>
                </a:lnTo>
                <a:lnTo>
                  <a:pt x="139" y="270"/>
                </a:lnTo>
                <a:lnTo>
                  <a:pt x="137" y="271"/>
                </a:lnTo>
                <a:lnTo>
                  <a:pt x="139" y="271"/>
                </a:lnTo>
                <a:lnTo>
                  <a:pt x="139" y="273"/>
                </a:lnTo>
                <a:lnTo>
                  <a:pt x="137" y="273"/>
                </a:lnTo>
                <a:lnTo>
                  <a:pt x="139" y="274"/>
                </a:lnTo>
                <a:lnTo>
                  <a:pt x="137" y="275"/>
                </a:lnTo>
                <a:lnTo>
                  <a:pt x="136" y="275"/>
                </a:lnTo>
                <a:lnTo>
                  <a:pt x="135" y="275"/>
                </a:lnTo>
                <a:lnTo>
                  <a:pt x="135" y="277"/>
                </a:lnTo>
                <a:lnTo>
                  <a:pt x="135" y="278"/>
                </a:lnTo>
                <a:lnTo>
                  <a:pt x="133" y="278"/>
                </a:lnTo>
                <a:lnTo>
                  <a:pt x="133" y="279"/>
                </a:lnTo>
                <a:lnTo>
                  <a:pt x="135" y="279"/>
                </a:lnTo>
                <a:lnTo>
                  <a:pt x="136" y="281"/>
                </a:lnTo>
                <a:lnTo>
                  <a:pt x="136" y="282"/>
                </a:lnTo>
                <a:lnTo>
                  <a:pt x="135" y="282"/>
                </a:lnTo>
                <a:lnTo>
                  <a:pt x="135" y="281"/>
                </a:lnTo>
                <a:lnTo>
                  <a:pt x="133" y="282"/>
                </a:lnTo>
                <a:lnTo>
                  <a:pt x="132" y="282"/>
                </a:lnTo>
                <a:lnTo>
                  <a:pt x="132" y="283"/>
                </a:lnTo>
                <a:lnTo>
                  <a:pt x="132" y="284"/>
                </a:lnTo>
                <a:lnTo>
                  <a:pt x="131" y="284"/>
                </a:lnTo>
                <a:lnTo>
                  <a:pt x="129" y="286"/>
                </a:lnTo>
                <a:lnTo>
                  <a:pt x="128" y="286"/>
                </a:lnTo>
                <a:lnTo>
                  <a:pt x="127" y="286"/>
                </a:lnTo>
                <a:lnTo>
                  <a:pt x="127" y="287"/>
                </a:lnTo>
                <a:lnTo>
                  <a:pt x="126" y="287"/>
                </a:lnTo>
                <a:lnTo>
                  <a:pt x="126" y="288"/>
                </a:lnTo>
                <a:lnTo>
                  <a:pt x="126" y="290"/>
                </a:lnTo>
                <a:lnTo>
                  <a:pt x="124" y="291"/>
                </a:lnTo>
                <a:lnTo>
                  <a:pt x="123" y="292"/>
                </a:lnTo>
                <a:lnTo>
                  <a:pt x="123" y="294"/>
                </a:lnTo>
                <a:lnTo>
                  <a:pt x="124" y="295"/>
                </a:lnTo>
                <a:lnTo>
                  <a:pt x="126" y="295"/>
                </a:lnTo>
                <a:lnTo>
                  <a:pt x="126" y="296"/>
                </a:lnTo>
                <a:lnTo>
                  <a:pt x="126" y="295"/>
                </a:lnTo>
                <a:lnTo>
                  <a:pt x="126" y="296"/>
                </a:lnTo>
                <a:lnTo>
                  <a:pt x="127" y="296"/>
                </a:lnTo>
                <a:lnTo>
                  <a:pt x="127" y="295"/>
                </a:lnTo>
                <a:lnTo>
                  <a:pt x="128" y="295"/>
                </a:lnTo>
                <a:lnTo>
                  <a:pt x="128" y="296"/>
                </a:lnTo>
                <a:lnTo>
                  <a:pt x="128" y="295"/>
                </a:lnTo>
                <a:lnTo>
                  <a:pt x="129" y="295"/>
                </a:lnTo>
                <a:lnTo>
                  <a:pt x="131" y="294"/>
                </a:lnTo>
                <a:lnTo>
                  <a:pt x="132" y="294"/>
                </a:lnTo>
                <a:lnTo>
                  <a:pt x="133" y="292"/>
                </a:lnTo>
                <a:lnTo>
                  <a:pt x="133" y="294"/>
                </a:lnTo>
                <a:lnTo>
                  <a:pt x="132" y="294"/>
                </a:lnTo>
                <a:lnTo>
                  <a:pt x="133" y="295"/>
                </a:lnTo>
                <a:lnTo>
                  <a:pt x="135" y="295"/>
                </a:lnTo>
                <a:lnTo>
                  <a:pt x="135" y="294"/>
                </a:lnTo>
                <a:lnTo>
                  <a:pt x="136" y="294"/>
                </a:lnTo>
                <a:lnTo>
                  <a:pt x="136" y="295"/>
                </a:lnTo>
                <a:lnTo>
                  <a:pt x="137" y="295"/>
                </a:lnTo>
                <a:lnTo>
                  <a:pt x="137" y="294"/>
                </a:lnTo>
                <a:lnTo>
                  <a:pt x="139" y="292"/>
                </a:lnTo>
                <a:lnTo>
                  <a:pt x="140" y="294"/>
                </a:lnTo>
                <a:lnTo>
                  <a:pt x="139" y="295"/>
                </a:lnTo>
                <a:lnTo>
                  <a:pt x="139" y="296"/>
                </a:lnTo>
                <a:lnTo>
                  <a:pt x="137" y="296"/>
                </a:lnTo>
                <a:lnTo>
                  <a:pt x="136" y="296"/>
                </a:lnTo>
                <a:lnTo>
                  <a:pt x="136" y="298"/>
                </a:lnTo>
                <a:lnTo>
                  <a:pt x="135" y="298"/>
                </a:lnTo>
                <a:lnTo>
                  <a:pt x="136" y="298"/>
                </a:lnTo>
                <a:lnTo>
                  <a:pt x="136" y="299"/>
                </a:lnTo>
                <a:lnTo>
                  <a:pt x="136" y="300"/>
                </a:lnTo>
                <a:lnTo>
                  <a:pt x="135" y="301"/>
                </a:lnTo>
                <a:lnTo>
                  <a:pt x="135" y="303"/>
                </a:lnTo>
                <a:lnTo>
                  <a:pt x="133" y="303"/>
                </a:lnTo>
                <a:lnTo>
                  <a:pt x="133" y="304"/>
                </a:lnTo>
                <a:lnTo>
                  <a:pt x="132" y="304"/>
                </a:lnTo>
                <a:lnTo>
                  <a:pt x="132" y="305"/>
                </a:lnTo>
                <a:lnTo>
                  <a:pt x="131" y="307"/>
                </a:lnTo>
                <a:lnTo>
                  <a:pt x="129" y="307"/>
                </a:lnTo>
                <a:lnTo>
                  <a:pt x="129" y="308"/>
                </a:lnTo>
                <a:lnTo>
                  <a:pt x="129" y="309"/>
                </a:lnTo>
                <a:lnTo>
                  <a:pt x="128" y="309"/>
                </a:lnTo>
                <a:lnTo>
                  <a:pt x="128" y="311"/>
                </a:lnTo>
                <a:lnTo>
                  <a:pt x="127" y="311"/>
                </a:lnTo>
                <a:lnTo>
                  <a:pt x="126" y="311"/>
                </a:lnTo>
                <a:lnTo>
                  <a:pt x="124" y="312"/>
                </a:lnTo>
                <a:lnTo>
                  <a:pt x="124" y="311"/>
                </a:lnTo>
                <a:lnTo>
                  <a:pt x="124" y="312"/>
                </a:lnTo>
                <a:lnTo>
                  <a:pt x="123" y="312"/>
                </a:lnTo>
                <a:lnTo>
                  <a:pt x="123" y="311"/>
                </a:lnTo>
                <a:lnTo>
                  <a:pt x="124" y="311"/>
                </a:lnTo>
                <a:lnTo>
                  <a:pt x="124" y="309"/>
                </a:lnTo>
                <a:lnTo>
                  <a:pt x="126" y="309"/>
                </a:lnTo>
                <a:lnTo>
                  <a:pt x="126" y="308"/>
                </a:lnTo>
                <a:lnTo>
                  <a:pt x="127" y="308"/>
                </a:lnTo>
                <a:lnTo>
                  <a:pt x="127" y="307"/>
                </a:lnTo>
                <a:lnTo>
                  <a:pt x="128" y="305"/>
                </a:lnTo>
                <a:lnTo>
                  <a:pt x="128" y="304"/>
                </a:lnTo>
                <a:lnTo>
                  <a:pt x="129" y="304"/>
                </a:lnTo>
                <a:lnTo>
                  <a:pt x="129" y="303"/>
                </a:lnTo>
                <a:lnTo>
                  <a:pt x="131" y="303"/>
                </a:lnTo>
                <a:lnTo>
                  <a:pt x="129" y="301"/>
                </a:lnTo>
                <a:lnTo>
                  <a:pt x="128" y="301"/>
                </a:lnTo>
                <a:lnTo>
                  <a:pt x="128" y="300"/>
                </a:lnTo>
                <a:lnTo>
                  <a:pt x="128" y="301"/>
                </a:lnTo>
                <a:lnTo>
                  <a:pt x="128" y="303"/>
                </a:lnTo>
                <a:lnTo>
                  <a:pt x="127" y="303"/>
                </a:lnTo>
                <a:lnTo>
                  <a:pt x="127" y="301"/>
                </a:lnTo>
                <a:lnTo>
                  <a:pt x="127" y="300"/>
                </a:lnTo>
                <a:lnTo>
                  <a:pt x="126" y="300"/>
                </a:lnTo>
                <a:lnTo>
                  <a:pt x="126" y="301"/>
                </a:lnTo>
                <a:lnTo>
                  <a:pt x="124" y="300"/>
                </a:lnTo>
                <a:lnTo>
                  <a:pt x="124" y="301"/>
                </a:lnTo>
                <a:lnTo>
                  <a:pt x="124" y="303"/>
                </a:lnTo>
                <a:lnTo>
                  <a:pt x="123" y="303"/>
                </a:lnTo>
                <a:lnTo>
                  <a:pt x="124" y="303"/>
                </a:lnTo>
                <a:lnTo>
                  <a:pt x="126" y="301"/>
                </a:lnTo>
                <a:lnTo>
                  <a:pt x="126" y="303"/>
                </a:lnTo>
                <a:lnTo>
                  <a:pt x="127" y="303"/>
                </a:lnTo>
                <a:lnTo>
                  <a:pt x="127" y="304"/>
                </a:lnTo>
                <a:lnTo>
                  <a:pt x="126" y="304"/>
                </a:lnTo>
                <a:lnTo>
                  <a:pt x="124" y="305"/>
                </a:lnTo>
                <a:lnTo>
                  <a:pt x="123" y="307"/>
                </a:lnTo>
                <a:lnTo>
                  <a:pt x="122" y="308"/>
                </a:lnTo>
                <a:lnTo>
                  <a:pt x="120" y="308"/>
                </a:lnTo>
                <a:lnTo>
                  <a:pt x="120" y="309"/>
                </a:lnTo>
                <a:lnTo>
                  <a:pt x="120" y="311"/>
                </a:lnTo>
                <a:lnTo>
                  <a:pt x="119" y="311"/>
                </a:lnTo>
                <a:lnTo>
                  <a:pt x="118" y="311"/>
                </a:lnTo>
                <a:lnTo>
                  <a:pt x="118" y="312"/>
                </a:lnTo>
                <a:lnTo>
                  <a:pt x="116" y="313"/>
                </a:lnTo>
                <a:lnTo>
                  <a:pt x="118" y="312"/>
                </a:lnTo>
                <a:lnTo>
                  <a:pt x="118" y="311"/>
                </a:lnTo>
                <a:lnTo>
                  <a:pt x="116" y="311"/>
                </a:lnTo>
                <a:lnTo>
                  <a:pt x="115" y="312"/>
                </a:lnTo>
                <a:lnTo>
                  <a:pt x="115" y="313"/>
                </a:lnTo>
                <a:lnTo>
                  <a:pt x="114" y="313"/>
                </a:lnTo>
                <a:lnTo>
                  <a:pt x="114" y="315"/>
                </a:lnTo>
                <a:lnTo>
                  <a:pt x="112" y="315"/>
                </a:lnTo>
                <a:lnTo>
                  <a:pt x="112" y="313"/>
                </a:lnTo>
                <a:lnTo>
                  <a:pt x="111" y="313"/>
                </a:lnTo>
                <a:lnTo>
                  <a:pt x="111" y="315"/>
                </a:lnTo>
                <a:lnTo>
                  <a:pt x="110" y="315"/>
                </a:lnTo>
                <a:lnTo>
                  <a:pt x="110" y="316"/>
                </a:lnTo>
                <a:lnTo>
                  <a:pt x="108" y="316"/>
                </a:lnTo>
                <a:lnTo>
                  <a:pt x="108" y="317"/>
                </a:lnTo>
                <a:lnTo>
                  <a:pt x="107" y="317"/>
                </a:lnTo>
                <a:lnTo>
                  <a:pt x="106" y="317"/>
                </a:lnTo>
                <a:lnTo>
                  <a:pt x="106" y="319"/>
                </a:lnTo>
                <a:lnTo>
                  <a:pt x="105" y="319"/>
                </a:lnTo>
                <a:lnTo>
                  <a:pt x="105" y="320"/>
                </a:lnTo>
                <a:lnTo>
                  <a:pt x="105" y="321"/>
                </a:lnTo>
                <a:lnTo>
                  <a:pt x="105" y="322"/>
                </a:lnTo>
                <a:lnTo>
                  <a:pt x="103" y="322"/>
                </a:lnTo>
                <a:lnTo>
                  <a:pt x="105" y="322"/>
                </a:lnTo>
                <a:lnTo>
                  <a:pt x="105" y="324"/>
                </a:lnTo>
                <a:lnTo>
                  <a:pt x="103" y="325"/>
                </a:lnTo>
                <a:lnTo>
                  <a:pt x="103" y="326"/>
                </a:lnTo>
                <a:lnTo>
                  <a:pt x="102" y="328"/>
                </a:lnTo>
                <a:lnTo>
                  <a:pt x="102" y="329"/>
                </a:lnTo>
                <a:lnTo>
                  <a:pt x="103" y="329"/>
                </a:lnTo>
                <a:lnTo>
                  <a:pt x="103" y="330"/>
                </a:lnTo>
                <a:lnTo>
                  <a:pt x="102" y="330"/>
                </a:lnTo>
                <a:lnTo>
                  <a:pt x="101" y="332"/>
                </a:lnTo>
                <a:lnTo>
                  <a:pt x="102" y="330"/>
                </a:lnTo>
                <a:lnTo>
                  <a:pt x="103" y="330"/>
                </a:lnTo>
                <a:lnTo>
                  <a:pt x="105" y="330"/>
                </a:lnTo>
                <a:lnTo>
                  <a:pt x="105" y="332"/>
                </a:lnTo>
                <a:lnTo>
                  <a:pt x="103" y="332"/>
                </a:lnTo>
                <a:lnTo>
                  <a:pt x="103" y="333"/>
                </a:lnTo>
                <a:lnTo>
                  <a:pt x="102" y="333"/>
                </a:lnTo>
                <a:lnTo>
                  <a:pt x="103" y="334"/>
                </a:lnTo>
                <a:lnTo>
                  <a:pt x="105" y="334"/>
                </a:lnTo>
                <a:lnTo>
                  <a:pt x="106" y="334"/>
                </a:lnTo>
                <a:lnTo>
                  <a:pt x="107" y="334"/>
                </a:lnTo>
                <a:lnTo>
                  <a:pt x="106" y="334"/>
                </a:lnTo>
                <a:lnTo>
                  <a:pt x="107" y="336"/>
                </a:lnTo>
                <a:lnTo>
                  <a:pt x="108" y="336"/>
                </a:lnTo>
                <a:lnTo>
                  <a:pt x="110" y="336"/>
                </a:lnTo>
                <a:lnTo>
                  <a:pt x="111" y="336"/>
                </a:lnTo>
                <a:lnTo>
                  <a:pt x="112" y="336"/>
                </a:lnTo>
                <a:lnTo>
                  <a:pt x="114" y="336"/>
                </a:lnTo>
                <a:lnTo>
                  <a:pt x="114" y="337"/>
                </a:lnTo>
                <a:lnTo>
                  <a:pt x="112" y="338"/>
                </a:lnTo>
                <a:lnTo>
                  <a:pt x="111" y="339"/>
                </a:lnTo>
                <a:lnTo>
                  <a:pt x="110" y="341"/>
                </a:lnTo>
                <a:lnTo>
                  <a:pt x="111" y="342"/>
                </a:lnTo>
                <a:lnTo>
                  <a:pt x="110" y="342"/>
                </a:lnTo>
                <a:lnTo>
                  <a:pt x="111" y="342"/>
                </a:lnTo>
                <a:lnTo>
                  <a:pt x="110" y="343"/>
                </a:lnTo>
                <a:lnTo>
                  <a:pt x="108" y="345"/>
                </a:lnTo>
                <a:lnTo>
                  <a:pt x="108" y="346"/>
                </a:lnTo>
                <a:lnTo>
                  <a:pt x="107" y="347"/>
                </a:lnTo>
                <a:lnTo>
                  <a:pt x="106" y="349"/>
                </a:lnTo>
                <a:lnTo>
                  <a:pt x="107" y="349"/>
                </a:lnTo>
                <a:lnTo>
                  <a:pt x="106" y="349"/>
                </a:lnTo>
                <a:lnTo>
                  <a:pt x="106" y="350"/>
                </a:lnTo>
                <a:lnTo>
                  <a:pt x="105" y="350"/>
                </a:lnTo>
                <a:lnTo>
                  <a:pt x="103" y="353"/>
                </a:lnTo>
                <a:lnTo>
                  <a:pt x="102" y="353"/>
                </a:lnTo>
                <a:lnTo>
                  <a:pt x="102" y="354"/>
                </a:lnTo>
                <a:lnTo>
                  <a:pt x="101" y="354"/>
                </a:lnTo>
                <a:lnTo>
                  <a:pt x="99" y="354"/>
                </a:lnTo>
                <a:lnTo>
                  <a:pt x="99" y="355"/>
                </a:lnTo>
                <a:lnTo>
                  <a:pt x="99" y="356"/>
                </a:lnTo>
                <a:lnTo>
                  <a:pt x="98" y="356"/>
                </a:lnTo>
                <a:lnTo>
                  <a:pt x="98" y="355"/>
                </a:lnTo>
                <a:lnTo>
                  <a:pt x="99" y="354"/>
                </a:lnTo>
                <a:lnTo>
                  <a:pt x="98" y="354"/>
                </a:lnTo>
                <a:lnTo>
                  <a:pt x="98" y="353"/>
                </a:lnTo>
                <a:lnTo>
                  <a:pt x="99" y="353"/>
                </a:lnTo>
                <a:lnTo>
                  <a:pt x="101" y="351"/>
                </a:lnTo>
                <a:lnTo>
                  <a:pt x="99" y="350"/>
                </a:lnTo>
                <a:lnTo>
                  <a:pt x="98" y="350"/>
                </a:lnTo>
                <a:lnTo>
                  <a:pt x="98" y="351"/>
                </a:lnTo>
                <a:lnTo>
                  <a:pt x="97" y="351"/>
                </a:lnTo>
                <a:lnTo>
                  <a:pt x="97" y="353"/>
                </a:lnTo>
                <a:lnTo>
                  <a:pt x="95" y="353"/>
                </a:lnTo>
                <a:lnTo>
                  <a:pt x="95" y="351"/>
                </a:lnTo>
                <a:lnTo>
                  <a:pt x="95" y="350"/>
                </a:lnTo>
                <a:lnTo>
                  <a:pt x="97" y="349"/>
                </a:lnTo>
                <a:lnTo>
                  <a:pt x="98" y="347"/>
                </a:lnTo>
                <a:lnTo>
                  <a:pt x="98" y="346"/>
                </a:lnTo>
                <a:lnTo>
                  <a:pt x="98" y="345"/>
                </a:lnTo>
                <a:lnTo>
                  <a:pt x="98" y="343"/>
                </a:lnTo>
                <a:lnTo>
                  <a:pt x="99" y="343"/>
                </a:lnTo>
                <a:lnTo>
                  <a:pt x="98" y="343"/>
                </a:lnTo>
                <a:lnTo>
                  <a:pt x="98" y="345"/>
                </a:lnTo>
                <a:lnTo>
                  <a:pt x="97" y="345"/>
                </a:lnTo>
                <a:lnTo>
                  <a:pt x="98" y="345"/>
                </a:lnTo>
                <a:lnTo>
                  <a:pt x="98" y="346"/>
                </a:lnTo>
                <a:lnTo>
                  <a:pt x="98" y="347"/>
                </a:lnTo>
                <a:lnTo>
                  <a:pt x="97" y="347"/>
                </a:lnTo>
                <a:lnTo>
                  <a:pt x="97" y="349"/>
                </a:lnTo>
                <a:lnTo>
                  <a:pt x="95" y="349"/>
                </a:lnTo>
                <a:lnTo>
                  <a:pt x="95" y="350"/>
                </a:lnTo>
                <a:lnTo>
                  <a:pt x="94" y="350"/>
                </a:lnTo>
                <a:lnTo>
                  <a:pt x="94" y="349"/>
                </a:lnTo>
                <a:lnTo>
                  <a:pt x="93" y="349"/>
                </a:lnTo>
                <a:lnTo>
                  <a:pt x="91" y="350"/>
                </a:lnTo>
                <a:lnTo>
                  <a:pt x="91" y="351"/>
                </a:lnTo>
                <a:lnTo>
                  <a:pt x="90" y="351"/>
                </a:lnTo>
                <a:lnTo>
                  <a:pt x="90" y="353"/>
                </a:lnTo>
                <a:lnTo>
                  <a:pt x="90" y="354"/>
                </a:lnTo>
                <a:lnTo>
                  <a:pt x="90" y="355"/>
                </a:lnTo>
                <a:lnTo>
                  <a:pt x="91" y="355"/>
                </a:lnTo>
                <a:lnTo>
                  <a:pt x="91" y="356"/>
                </a:lnTo>
                <a:lnTo>
                  <a:pt x="90" y="356"/>
                </a:lnTo>
                <a:lnTo>
                  <a:pt x="90" y="359"/>
                </a:lnTo>
                <a:lnTo>
                  <a:pt x="90" y="362"/>
                </a:lnTo>
                <a:lnTo>
                  <a:pt x="90" y="363"/>
                </a:lnTo>
                <a:lnTo>
                  <a:pt x="89" y="363"/>
                </a:lnTo>
                <a:lnTo>
                  <a:pt x="89" y="364"/>
                </a:lnTo>
                <a:lnTo>
                  <a:pt x="88" y="364"/>
                </a:lnTo>
                <a:lnTo>
                  <a:pt x="88" y="366"/>
                </a:lnTo>
                <a:lnTo>
                  <a:pt x="89" y="366"/>
                </a:lnTo>
                <a:lnTo>
                  <a:pt x="89" y="367"/>
                </a:lnTo>
                <a:lnTo>
                  <a:pt x="89" y="368"/>
                </a:lnTo>
                <a:lnTo>
                  <a:pt x="88" y="368"/>
                </a:lnTo>
                <a:lnTo>
                  <a:pt x="88" y="370"/>
                </a:lnTo>
                <a:lnTo>
                  <a:pt x="88" y="371"/>
                </a:lnTo>
                <a:lnTo>
                  <a:pt x="88" y="372"/>
                </a:lnTo>
                <a:lnTo>
                  <a:pt x="88" y="373"/>
                </a:lnTo>
                <a:lnTo>
                  <a:pt x="88" y="372"/>
                </a:lnTo>
                <a:lnTo>
                  <a:pt x="86" y="372"/>
                </a:lnTo>
                <a:lnTo>
                  <a:pt x="86" y="373"/>
                </a:lnTo>
                <a:lnTo>
                  <a:pt x="85" y="373"/>
                </a:lnTo>
                <a:lnTo>
                  <a:pt x="85" y="375"/>
                </a:lnTo>
                <a:lnTo>
                  <a:pt x="84" y="376"/>
                </a:lnTo>
                <a:lnTo>
                  <a:pt x="85" y="376"/>
                </a:lnTo>
                <a:lnTo>
                  <a:pt x="85" y="377"/>
                </a:lnTo>
                <a:lnTo>
                  <a:pt x="84" y="379"/>
                </a:lnTo>
                <a:lnTo>
                  <a:pt x="82" y="379"/>
                </a:lnTo>
                <a:lnTo>
                  <a:pt x="81" y="379"/>
                </a:lnTo>
                <a:lnTo>
                  <a:pt x="81" y="380"/>
                </a:lnTo>
                <a:lnTo>
                  <a:pt x="82" y="380"/>
                </a:lnTo>
                <a:lnTo>
                  <a:pt x="84" y="380"/>
                </a:lnTo>
                <a:lnTo>
                  <a:pt x="84" y="381"/>
                </a:lnTo>
                <a:lnTo>
                  <a:pt x="85" y="381"/>
                </a:lnTo>
                <a:lnTo>
                  <a:pt x="84" y="381"/>
                </a:lnTo>
                <a:lnTo>
                  <a:pt x="81" y="381"/>
                </a:lnTo>
                <a:lnTo>
                  <a:pt x="80" y="383"/>
                </a:lnTo>
                <a:lnTo>
                  <a:pt x="81" y="383"/>
                </a:lnTo>
                <a:lnTo>
                  <a:pt x="81" y="384"/>
                </a:lnTo>
                <a:lnTo>
                  <a:pt x="81" y="385"/>
                </a:lnTo>
                <a:lnTo>
                  <a:pt x="81" y="387"/>
                </a:lnTo>
                <a:lnTo>
                  <a:pt x="82" y="387"/>
                </a:lnTo>
                <a:lnTo>
                  <a:pt x="82" y="388"/>
                </a:lnTo>
                <a:lnTo>
                  <a:pt x="84" y="389"/>
                </a:lnTo>
                <a:lnTo>
                  <a:pt x="82" y="391"/>
                </a:lnTo>
                <a:lnTo>
                  <a:pt x="82" y="392"/>
                </a:lnTo>
                <a:lnTo>
                  <a:pt x="81" y="392"/>
                </a:lnTo>
                <a:lnTo>
                  <a:pt x="81" y="393"/>
                </a:lnTo>
                <a:lnTo>
                  <a:pt x="80" y="394"/>
                </a:lnTo>
                <a:lnTo>
                  <a:pt x="81" y="394"/>
                </a:lnTo>
                <a:lnTo>
                  <a:pt x="81" y="396"/>
                </a:lnTo>
                <a:lnTo>
                  <a:pt x="82" y="396"/>
                </a:lnTo>
                <a:lnTo>
                  <a:pt x="82" y="397"/>
                </a:lnTo>
                <a:lnTo>
                  <a:pt x="82" y="398"/>
                </a:lnTo>
                <a:lnTo>
                  <a:pt x="81" y="400"/>
                </a:lnTo>
                <a:lnTo>
                  <a:pt x="82" y="400"/>
                </a:lnTo>
                <a:lnTo>
                  <a:pt x="81" y="401"/>
                </a:lnTo>
                <a:lnTo>
                  <a:pt x="81" y="402"/>
                </a:lnTo>
                <a:lnTo>
                  <a:pt x="80" y="402"/>
                </a:lnTo>
                <a:lnTo>
                  <a:pt x="78" y="404"/>
                </a:lnTo>
                <a:lnTo>
                  <a:pt x="78" y="405"/>
                </a:lnTo>
                <a:lnTo>
                  <a:pt x="77" y="406"/>
                </a:lnTo>
                <a:lnTo>
                  <a:pt x="76" y="406"/>
                </a:lnTo>
                <a:lnTo>
                  <a:pt x="74" y="406"/>
                </a:lnTo>
                <a:lnTo>
                  <a:pt x="74" y="408"/>
                </a:lnTo>
                <a:lnTo>
                  <a:pt x="73" y="408"/>
                </a:lnTo>
                <a:lnTo>
                  <a:pt x="73" y="409"/>
                </a:lnTo>
                <a:lnTo>
                  <a:pt x="72" y="409"/>
                </a:lnTo>
                <a:lnTo>
                  <a:pt x="71" y="410"/>
                </a:lnTo>
                <a:lnTo>
                  <a:pt x="71" y="411"/>
                </a:lnTo>
                <a:lnTo>
                  <a:pt x="69" y="411"/>
                </a:lnTo>
                <a:lnTo>
                  <a:pt x="69" y="413"/>
                </a:lnTo>
                <a:lnTo>
                  <a:pt x="69" y="414"/>
                </a:lnTo>
                <a:lnTo>
                  <a:pt x="69" y="413"/>
                </a:lnTo>
                <a:lnTo>
                  <a:pt x="71" y="413"/>
                </a:lnTo>
                <a:lnTo>
                  <a:pt x="71" y="411"/>
                </a:lnTo>
                <a:lnTo>
                  <a:pt x="71" y="410"/>
                </a:lnTo>
                <a:lnTo>
                  <a:pt x="72" y="411"/>
                </a:lnTo>
                <a:lnTo>
                  <a:pt x="72" y="413"/>
                </a:lnTo>
                <a:lnTo>
                  <a:pt x="72" y="414"/>
                </a:lnTo>
                <a:lnTo>
                  <a:pt x="71" y="414"/>
                </a:lnTo>
                <a:lnTo>
                  <a:pt x="72" y="414"/>
                </a:lnTo>
                <a:lnTo>
                  <a:pt x="72" y="415"/>
                </a:lnTo>
                <a:lnTo>
                  <a:pt x="71" y="415"/>
                </a:lnTo>
                <a:lnTo>
                  <a:pt x="71" y="417"/>
                </a:lnTo>
                <a:lnTo>
                  <a:pt x="69" y="417"/>
                </a:lnTo>
                <a:lnTo>
                  <a:pt x="71" y="417"/>
                </a:lnTo>
                <a:lnTo>
                  <a:pt x="71" y="418"/>
                </a:lnTo>
                <a:lnTo>
                  <a:pt x="71" y="417"/>
                </a:lnTo>
                <a:lnTo>
                  <a:pt x="72" y="417"/>
                </a:lnTo>
                <a:lnTo>
                  <a:pt x="72" y="418"/>
                </a:lnTo>
                <a:lnTo>
                  <a:pt x="72" y="419"/>
                </a:lnTo>
                <a:lnTo>
                  <a:pt x="71" y="419"/>
                </a:lnTo>
                <a:lnTo>
                  <a:pt x="71" y="421"/>
                </a:lnTo>
                <a:lnTo>
                  <a:pt x="71" y="422"/>
                </a:lnTo>
                <a:lnTo>
                  <a:pt x="69" y="422"/>
                </a:lnTo>
                <a:lnTo>
                  <a:pt x="69" y="425"/>
                </a:lnTo>
                <a:lnTo>
                  <a:pt x="68" y="425"/>
                </a:lnTo>
                <a:lnTo>
                  <a:pt x="68" y="426"/>
                </a:lnTo>
                <a:lnTo>
                  <a:pt x="68" y="427"/>
                </a:lnTo>
                <a:lnTo>
                  <a:pt x="67" y="428"/>
                </a:lnTo>
                <a:lnTo>
                  <a:pt x="67" y="430"/>
                </a:lnTo>
                <a:lnTo>
                  <a:pt x="67" y="431"/>
                </a:lnTo>
                <a:lnTo>
                  <a:pt x="65" y="431"/>
                </a:lnTo>
                <a:lnTo>
                  <a:pt x="65" y="432"/>
                </a:lnTo>
                <a:lnTo>
                  <a:pt x="67" y="434"/>
                </a:lnTo>
                <a:lnTo>
                  <a:pt x="67" y="436"/>
                </a:lnTo>
                <a:lnTo>
                  <a:pt x="65" y="436"/>
                </a:lnTo>
                <a:lnTo>
                  <a:pt x="65" y="438"/>
                </a:lnTo>
                <a:lnTo>
                  <a:pt x="64" y="439"/>
                </a:lnTo>
                <a:lnTo>
                  <a:pt x="63" y="440"/>
                </a:lnTo>
                <a:lnTo>
                  <a:pt x="61" y="440"/>
                </a:lnTo>
                <a:lnTo>
                  <a:pt x="61" y="442"/>
                </a:lnTo>
                <a:lnTo>
                  <a:pt x="60" y="442"/>
                </a:lnTo>
                <a:lnTo>
                  <a:pt x="59" y="442"/>
                </a:lnTo>
                <a:lnTo>
                  <a:pt x="60" y="442"/>
                </a:lnTo>
                <a:lnTo>
                  <a:pt x="60" y="443"/>
                </a:lnTo>
                <a:lnTo>
                  <a:pt x="59" y="443"/>
                </a:lnTo>
                <a:lnTo>
                  <a:pt x="57" y="443"/>
                </a:lnTo>
                <a:lnTo>
                  <a:pt x="55" y="442"/>
                </a:lnTo>
                <a:lnTo>
                  <a:pt x="54" y="442"/>
                </a:lnTo>
                <a:lnTo>
                  <a:pt x="52" y="443"/>
                </a:lnTo>
                <a:lnTo>
                  <a:pt x="54" y="443"/>
                </a:lnTo>
                <a:lnTo>
                  <a:pt x="54" y="442"/>
                </a:lnTo>
                <a:lnTo>
                  <a:pt x="56" y="442"/>
                </a:lnTo>
                <a:lnTo>
                  <a:pt x="56" y="443"/>
                </a:lnTo>
                <a:lnTo>
                  <a:pt x="57" y="443"/>
                </a:lnTo>
                <a:lnTo>
                  <a:pt x="56" y="443"/>
                </a:lnTo>
                <a:lnTo>
                  <a:pt x="57" y="443"/>
                </a:lnTo>
                <a:lnTo>
                  <a:pt x="59" y="444"/>
                </a:lnTo>
                <a:lnTo>
                  <a:pt x="60" y="444"/>
                </a:lnTo>
                <a:lnTo>
                  <a:pt x="59" y="445"/>
                </a:lnTo>
                <a:lnTo>
                  <a:pt x="59" y="447"/>
                </a:lnTo>
                <a:lnTo>
                  <a:pt x="57" y="448"/>
                </a:lnTo>
                <a:lnTo>
                  <a:pt x="56" y="448"/>
                </a:lnTo>
                <a:lnTo>
                  <a:pt x="55" y="449"/>
                </a:lnTo>
                <a:lnTo>
                  <a:pt x="54" y="449"/>
                </a:lnTo>
                <a:lnTo>
                  <a:pt x="52" y="451"/>
                </a:lnTo>
                <a:lnTo>
                  <a:pt x="51" y="451"/>
                </a:lnTo>
                <a:lnTo>
                  <a:pt x="50" y="451"/>
                </a:lnTo>
                <a:lnTo>
                  <a:pt x="48" y="451"/>
                </a:lnTo>
                <a:lnTo>
                  <a:pt x="47" y="451"/>
                </a:lnTo>
                <a:lnTo>
                  <a:pt x="46" y="451"/>
                </a:lnTo>
                <a:lnTo>
                  <a:pt x="46" y="449"/>
                </a:lnTo>
                <a:lnTo>
                  <a:pt x="44" y="449"/>
                </a:lnTo>
                <a:lnTo>
                  <a:pt x="43" y="448"/>
                </a:lnTo>
                <a:lnTo>
                  <a:pt x="42" y="448"/>
                </a:lnTo>
                <a:lnTo>
                  <a:pt x="40" y="448"/>
                </a:lnTo>
                <a:lnTo>
                  <a:pt x="39" y="448"/>
                </a:lnTo>
                <a:lnTo>
                  <a:pt x="39" y="447"/>
                </a:lnTo>
                <a:lnTo>
                  <a:pt x="38" y="447"/>
                </a:lnTo>
                <a:lnTo>
                  <a:pt x="35" y="447"/>
                </a:lnTo>
                <a:lnTo>
                  <a:pt x="35" y="445"/>
                </a:lnTo>
                <a:lnTo>
                  <a:pt x="34" y="445"/>
                </a:lnTo>
                <a:lnTo>
                  <a:pt x="33" y="445"/>
                </a:lnTo>
                <a:lnTo>
                  <a:pt x="31" y="444"/>
                </a:lnTo>
                <a:lnTo>
                  <a:pt x="30" y="444"/>
                </a:lnTo>
                <a:lnTo>
                  <a:pt x="29" y="444"/>
                </a:lnTo>
                <a:lnTo>
                  <a:pt x="29" y="443"/>
                </a:lnTo>
                <a:lnTo>
                  <a:pt x="27" y="443"/>
                </a:lnTo>
                <a:lnTo>
                  <a:pt x="25" y="442"/>
                </a:lnTo>
                <a:lnTo>
                  <a:pt x="25" y="440"/>
                </a:lnTo>
                <a:lnTo>
                  <a:pt x="25" y="442"/>
                </a:lnTo>
                <a:lnTo>
                  <a:pt x="23" y="440"/>
                </a:lnTo>
                <a:lnTo>
                  <a:pt x="23" y="439"/>
                </a:lnTo>
                <a:lnTo>
                  <a:pt x="22" y="439"/>
                </a:lnTo>
                <a:lnTo>
                  <a:pt x="21" y="438"/>
                </a:lnTo>
                <a:lnTo>
                  <a:pt x="19" y="436"/>
                </a:lnTo>
                <a:lnTo>
                  <a:pt x="18" y="435"/>
                </a:lnTo>
                <a:lnTo>
                  <a:pt x="17" y="435"/>
                </a:lnTo>
                <a:lnTo>
                  <a:pt x="16" y="436"/>
                </a:lnTo>
                <a:lnTo>
                  <a:pt x="17" y="436"/>
                </a:lnTo>
                <a:lnTo>
                  <a:pt x="17" y="438"/>
                </a:lnTo>
                <a:lnTo>
                  <a:pt x="16" y="438"/>
                </a:lnTo>
                <a:lnTo>
                  <a:pt x="14" y="436"/>
                </a:lnTo>
                <a:lnTo>
                  <a:pt x="13" y="435"/>
                </a:lnTo>
                <a:lnTo>
                  <a:pt x="12" y="435"/>
                </a:lnTo>
                <a:lnTo>
                  <a:pt x="9" y="432"/>
                </a:lnTo>
                <a:lnTo>
                  <a:pt x="8" y="430"/>
                </a:lnTo>
                <a:lnTo>
                  <a:pt x="8" y="428"/>
                </a:lnTo>
                <a:lnTo>
                  <a:pt x="6" y="428"/>
                </a:lnTo>
                <a:lnTo>
                  <a:pt x="6" y="427"/>
                </a:lnTo>
                <a:lnTo>
                  <a:pt x="6" y="426"/>
                </a:lnTo>
                <a:lnTo>
                  <a:pt x="5" y="426"/>
                </a:lnTo>
                <a:lnTo>
                  <a:pt x="5" y="425"/>
                </a:lnTo>
                <a:lnTo>
                  <a:pt x="5" y="423"/>
                </a:lnTo>
                <a:lnTo>
                  <a:pt x="5" y="422"/>
                </a:lnTo>
                <a:lnTo>
                  <a:pt x="5" y="421"/>
                </a:lnTo>
                <a:lnTo>
                  <a:pt x="4" y="419"/>
                </a:lnTo>
                <a:lnTo>
                  <a:pt x="4" y="418"/>
                </a:lnTo>
                <a:lnTo>
                  <a:pt x="4" y="417"/>
                </a:lnTo>
                <a:lnTo>
                  <a:pt x="2" y="415"/>
                </a:lnTo>
                <a:lnTo>
                  <a:pt x="2" y="414"/>
                </a:lnTo>
                <a:lnTo>
                  <a:pt x="2" y="413"/>
                </a:lnTo>
                <a:lnTo>
                  <a:pt x="2" y="411"/>
                </a:lnTo>
                <a:lnTo>
                  <a:pt x="1" y="411"/>
                </a:lnTo>
                <a:lnTo>
                  <a:pt x="1" y="410"/>
                </a:lnTo>
                <a:lnTo>
                  <a:pt x="0" y="409"/>
                </a:lnTo>
                <a:lnTo>
                  <a:pt x="0" y="408"/>
                </a:lnTo>
                <a:lnTo>
                  <a:pt x="0" y="406"/>
                </a:lnTo>
                <a:lnTo>
                  <a:pt x="1" y="405"/>
                </a:lnTo>
                <a:lnTo>
                  <a:pt x="1" y="404"/>
                </a:lnTo>
                <a:lnTo>
                  <a:pt x="1" y="402"/>
                </a:lnTo>
                <a:lnTo>
                  <a:pt x="0" y="401"/>
                </a:lnTo>
                <a:lnTo>
                  <a:pt x="1" y="400"/>
                </a:lnTo>
                <a:lnTo>
                  <a:pt x="1" y="398"/>
                </a:lnTo>
                <a:lnTo>
                  <a:pt x="1" y="397"/>
                </a:lnTo>
                <a:lnTo>
                  <a:pt x="1" y="394"/>
                </a:lnTo>
                <a:lnTo>
                  <a:pt x="1" y="392"/>
                </a:lnTo>
                <a:lnTo>
                  <a:pt x="2" y="392"/>
                </a:lnTo>
                <a:lnTo>
                  <a:pt x="2" y="391"/>
                </a:lnTo>
                <a:lnTo>
                  <a:pt x="4" y="391"/>
                </a:lnTo>
                <a:lnTo>
                  <a:pt x="4" y="389"/>
                </a:lnTo>
                <a:lnTo>
                  <a:pt x="4" y="388"/>
                </a:lnTo>
                <a:lnTo>
                  <a:pt x="4" y="387"/>
                </a:lnTo>
                <a:lnTo>
                  <a:pt x="5" y="387"/>
                </a:lnTo>
                <a:lnTo>
                  <a:pt x="5" y="385"/>
                </a:lnTo>
                <a:lnTo>
                  <a:pt x="5" y="384"/>
                </a:lnTo>
                <a:lnTo>
                  <a:pt x="6" y="383"/>
                </a:lnTo>
                <a:lnTo>
                  <a:pt x="8" y="381"/>
                </a:lnTo>
                <a:lnTo>
                  <a:pt x="8" y="380"/>
                </a:lnTo>
                <a:lnTo>
                  <a:pt x="10" y="379"/>
                </a:lnTo>
                <a:lnTo>
                  <a:pt x="10" y="377"/>
                </a:lnTo>
                <a:lnTo>
                  <a:pt x="12" y="376"/>
                </a:lnTo>
                <a:lnTo>
                  <a:pt x="13" y="375"/>
                </a:lnTo>
                <a:lnTo>
                  <a:pt x="14" y="375"/>
                </a:lnTo>
                <a:lnTo>
                  <a:pt x="14" y="373"/>
                </a:lnTo>
                <a:lnTo>
                  <a:pt x="14" y="372"/>
                </a:lnTo>
                <a:lnTo>
                  <a:pt x="16" y="371"/>
                </a:lnTo>
                <a:lnTo>
                  <a:pt x="17" y="371"/>
                </a:lnTo>
                <a:lnTo>
                  <a:pt x="17" y="370"/>
                </a:lnTo>
                <a:lnTo>
                  <a:pt x="18" y="368"/>
                </a:lnTo>
                <a:lnTo>
                  <a:pt x="19" y="368"/>
                </a:lnTo>
                <a:lnTo>
                  <a:pt x="21" y="367"/>
                </a:lnTo>
                <a:lnTo>
                  <a:pt x="22" y="367"/>
                </a:lnTo>
                <a:lnTo>
                  <a:pt x="23" y="367"/>
                </a:lnTo>
                <a:lnTo>
                  <a:pt x="25" y="367"/>
                </a:lnTo>
                <a:lnTo>
                  <a:pt x="25" y="366"/>
                </a:lnTo>
                <a:lnTo>
                  <a:pt x="26" y="366"/>
                </a:lnTo>
                <a:lnTo>
                  <a:pt x="27" y="364"/>
                </a:lnTo>
                <a:lnTo>
                  <a:pt x="27" y="363"/>
                </a:lnTo>
                <a:lnTo>
                  <a:pt x="26" y="363"/>
                </a:lnTo>
                <a:lnTo>
                  <a:pt x="26" y="362"/>
                </a:lnTo>
                <a:lnTo>
                  <a:pt x="29" y="362"/>
                </a:lnTo>
                <a:lnTo>
                  <a:pt x="30" y="362"/>
                </a:lnTo>
                <a:lnTo>
                  <a:pt x="31" y="360"/>
                </a:lnTo>
                <a:lnTo>
                  <a:pt x="33" y="360"/>
                </a:lnTo>
                <a:lnTo>
                  <a:pt x="34" y="360"/>
                </a:lnTo>
                <a:lnTo>
                  <a:pt x="35" y="360"/>
                </a:lnTo>
                <a:lnTo>
                  <a:pt x="36" y="360"/>
                </a:lnTo>
                <a:lnTo>
                  <a:pt x="38" y="359"/>
                </a:lnTo>
                <a:lnTo>
                  <a:pt x="38" y="358"/>
                </a:lnTo>
                <a:lnTo>
                  <a:pt x="38" y="356"/>
                </a:lnTo>
                <a:lnTo>
                  <a:pt x="39" y="356"/>
                </a:lnTo>
                <a:lnTo>
                  <a:pt x="39" y="355"/>
                </a:lnTo>
                <a:lnTo>
                  <a:pt x="38" y="355"/>
                </a:lnTo>
                <a:lnTo>
                  <a:pt x="38" y="354"/>
                </a:lnTo>
                <a:lnTo>
                  <a:pt x="35" y="354"/>
                </a:lnTo>
                <a:lnTo>
                  <a:pt x="34" y="353"/>
                </a:lnTo>
                <a:lnTo>
                  <a:pt x="33" y="351"/>
                </a:lnTo>
                <a:lnTo>
                  <a:pt x="31" y="351"/>
                </a:lnTo>
                <a:lnTo>
                  <a:pt x="31" y="350"/>
                </a:lnTo>
                <a:lnTo>
                  <a:pt x="31" y="347"/>
                </a:lnTo>
                <a:lnTo>
                  <a:pt x="31" y="346"/>
                </a:lnTo>
                <a:lnTo>
                  <a:pt x="31" y="345"/>
                </a:lnTo>
                <a:lnTo>
                  <a:pt x="30" y="345"/>
                </a:lnTo>
                <a:lnTo>
                  <a:pt x="30" y="343"/>
                </a:lnTo>
                <a:lnTo>
                  <a:pt x="31" y="343"/>
                </a:lnTo>
                <a:lnTo>
                  <a:pt x="31" y="342"/>
                </a:lnTo>
                <a:lnTo>
                  <a:pt x="33" y="342"/>
                </a:lnTo>
                <a:lnTo>
                  <a:pt x="34" y="342"/>
                </a:lnTo>
                <a:lnTo>
                  <a:pt x="34" y="341"/>
                </a:lnTo>
                <a:lnTo>
                  <a:pt x="34" y="339"/>
                </a:lnTo>
                <a:lnTo>
                  <a:pt x="34" y="338"/>
                </a:lnTo>
                <a:lnTo>
                  <a:pt x="34" y="337"/>
                </a:lnTo>
                <a:lnTo>
                  <a:pt x="35" y="336"/>
                </a:lnTo>
                <a:lnTo>
                  <a:pt x="36" y="334"/>
                </a:lnTo>
                <a:lnTo>
                  <a:pt x="36" y="333"/>
                </a:lnTo>
                <a:lnTo>
                  <a:pt x="36" y="332"/>
                </a:lnTo>
                <a:lnTo>
                  <a:pt x="36" y="330"/>
                </a:lnTo>
                <a:lnTo>
                  <a:pt x="36" y="329"/>
                </a:lnTo>
                <a:lnTo>
                  <a:pt x="36" y="328"/>
                </a:lnTo>
                <a:lnTo>
                  <a:pt x="36" y="326"/>
                </a:lnTo>
                <a:lnTo>
                  <a:pt x="36" y="325"/>
                </a:lnTo>
                <a:lnTo>
                  <a:pt x="35" y="325"/>
                </a:lnTo>
                <a:lnTo>
                  <a:pt x="35" y="324"/>
                </a:lnTo>
                <a:lnTo>
                  <a:pt x="36" y="324"/>
                </a:lnTo>
                <a:lnTo>
                  <a:pt x="36" y="322"/>
                </a:lnTo>
                <a:lnTo>
                  <a:pt x="38" y="322"/>
                </a:lnTo>
                <a:lnTo>
                  <a:pt x="38" y="321"/>
                </a:lnTo>
                <a:lnTo>
                  <a:pt x="39" y="320"/>
                </a:lnTo>
                <a:lnTo>
                  <a:pt x="39" y="319"/>
                </a:lnTo>
                <a:lnTo>
                  <a:pt x="39" y="316"/>
                </a:lnTo>
                <a:lnTo>
                  <a:pt x="40" y="315"/>
                </a:lnTo>
                <a:lnTo>
                  <a:pt x="42" y="313"/>
                </a:lnTo>
                <a:lnTo>
                  <a:pt x="43" y="313"/>
                </a:lnTo>
                <a:lnTo>
                  <a:pt x="44" y="312"/>
                </a:lnTo>
                <a:lnTo>
                  <a:pt x="43" y="311"/>
                </a:lnTo>
                <a:lnTo>
                  <a:pt x="43" y="309"/>
                </a:lnTo>
                <a:lnTo>
                  <a:pt x="43" y="311"/>
                </a:lnTo>
                <a:lnTo>
                  <a:pt x="42" y="311"/>
                </a:lnTo>
                <a:lnTo>
                  <a:pt x="40" y="311"/>
                </a:lnTo>
                <a:lnTo>
                  <a:pt x="40" y="309"/>
                </a:lnTo>
                <a:lnTo>
                  <a:pt x="40" y="308"/>
                </a:lnTo>
                <a:lnTo>
                  <a:pt x="39" y="308"/>
                </a:lnTo>
                <a:lnTo>
                  <a:pt x="40" y="308"/>
                </a:lnTo>
                <a:lnTo>
                  <a:pt x="40" y="307"/>
                </a:lnTo>
                <a:lnTo>
                  <a:pt x="40" y="305"/>
                </a:lnTo>
                <a:lnTo>
                  <a:pt x="42" y="305"/>
                </a:lnTo>
                <a:lnTo>
                  <a:pt x="42" y="307"/>
                </a:lnTo>
                <a:lnTo>
                  <a:pt x="42" y="305"/>
                </a:lnTo>
                <a:lnTo>
                  <a:pt x="43" y="305"/>
                </a:lnTo>
                <a:lnTo>
                  <a:pt x="44" y="305"/>
                </a:lnTo>
                <a:lnTo>
                  <a:pt x="44" y="307"/>
                </a:lnTo>
                <a:lnTo>
                  <a:pt x="46" y="307"/>
                </a:lnTo>
                <a:lnTo>
                  <a:pt x="46" y="305"/>
                </a:lnTo>
                <a:lnTo>
                  <a:pt x="47" y="305"/>
                </a:lnTo>
                <a:lnTo>
                  <a:pt x="47" y="304"/>
                </a:lnTo>
                <a:lnTo>
                  <a:pt x="47" y="303"/>
                </a:lnTo>
                <a:lnTo>
                  <a:pt x="47" y="301"/>
                </a:lnTo>
                <a:lnTo>
                  <a:pt x="48" y="301"/>
                </a:lnTo>
                <a:lnTo>
                  <a:pt x="50" y="301"/>
                </a:lnTo>
                <a:lnTo>
                  <a:pt x="50" y="300"/>
                </a:lnTo>
                <a:lnTo>
                  <a:pt x="50" y="299"/>
                </a:lnTo>
                <a:lnTo>
                  <a:pt x="51" y="299"/>
                </a:lnTo>
                <a:lnTo>
                  <a:pt x="52" y="299"/>
                </a:lnTo>
                <a:lnTo>
                  <a:pt x="52" y="298"/>
                </a:lnTo>
                <a:lnTo>
                  <a:pt x="54" y="298"/>
                </a:lnTo>
                <a:lnTo>
                  <a:pt x="55" y="298"/>
                </a:lnTo>
                <a:lnTo>
                  <a:pt x="55" y="296"/>
                </a:lnTo>
                <a:lnTo>
                  <a:pt x="56" y="295"/>
                </a:lnTo>
                <a:lnTo>
                  <a:pt x="56" y="292"/>
                </a:lnTo>
                <a:lnTo>
                  <a:pt x="55" y="292"/>
                </a:lnTo>
                <a:lnTo>
                  <a:pt x="55" y="291"/>
                </a:lnTo>
                <a:lnTo>
                  <a:pt x="54" y="291"/>
                </a:lnTo>
                <a:lnTo>
                  <a:pt x="52" y="291"/>
                </a:lnTo>
                <a:lnTo>
                  <a:pt x="52" y="292"/>
                </a:lnTo>
                <a:lnTo>
                  <a:pt x="52" y="294"/>
                </a:lnTo>
                <a:lnTo>
                  <a:pt x="51" y="294"/>
                </a:lnTo>
                <a:lnTo>
                  <a:pt x="51" y="292"/>
                </a:lnTo>
                <a:lnTo>
                  <a:pt x="51" y="291"/>
                </a:lnTo>
                <a:lnTo>
                  <a:pt x="50" y="291"/>
                </a:lnTo>
                <a:lnTo>
                  <a:pt x="48" y="291"/>
                </a:lnTo>
                <a:lnTo>
                  <a:pt x="47" y="290"/>
                </a:lnTo>
                <a:lnTo>
                  <a:pt x="47" y="288"/>
                </a:lnTo>
                <a:lnTo>
                  <a:pt x="48" y="288"/>
                </a:lnTo>
                <a:lnTo>
                  <a:pt x="48" y="287"/>
                </a:lnTo>
                <a:lnTo>
                  <a:pt x="50" y="287"/>
                </a:lnTo>
                <a:lnTo>
                  <a:pt x="51" y="286"/>
                </a:lnTo>
                <a:lnTo>
                  <a:pt x="51" y="284"/>
                </a:lnTo>
                <a:lnTo>
                  <a:pt x="51" y="283"/>
                </a:lnTo>
                <a:lnTo>
                  <a:pt x="52" y="283"/>
                </a:lnTo>
                <a:lnTo>
                  <a:pt x="51" y="282"/>
                </a:lnTo>
                <a:lnTo>
                  <a:pt x="52" y="282"/>
                </a:lnTo>
                <a:lnTo>
                  <a:pt x="52" y="281"/>
                </a:lnTo>
                <a:lnTo>
                  <a:pt x="54" y="281"/>
                </a:lnTo>
                <a:lnTo>
                  <a:pt x="54" y="279"/>
                </a:lnTo>
                <a:lnTo>
                  <a:pt x="54" y="274"/>
                </a:lnTo>
                <a:lnTo>
                  <a:pt x="54" y="271"/>
                </a:lnTo>
                <a:lnTo>
                  <a:pt x="54" y="270"/>
                </a:lnTo>
                <a:lnTo>
                  <a:pt x="52" y="269"/>
                </a:lnTo>
                <a:lnTo>
                  <a:pt x="52" y="267"/>
                </a:lnTo>
                <a:lnTo>
                  <a:pt x="52" y="266"/>
                </a:lnTo>
                <a:lnTo>
                  <a:pt x="51" y="266"/>
                </a:lnTo>
                <a:lnTo>
                  <a:pt x="51" y="265"/>
                </a:lnTo>
                <a:lnTo>
                  <a:pt x="51" y="264"/>
                </a:lnTo>
                <a:lnTo>
                  <a:pt x="51" y="262"/>
                </a:lnTo>
                <a:lnTo>
                  <a:pt x="50" y="261"/>
                </a:lnTo>
                <a:lnTo>
                  <a:pt x="48" y="261"/>
                </a:lnTo>
                <a:lnTo>
                  <a:pt x="48" y="260"/>
                </a:lnTo>
                <a:lnTo>
                  <a:pt x="47" y="260"/>
                </a:lnTo>
                <a:lnTo>
                  <a:pt x="46" y="260"/>
                </a:lnTo>
                <a:lnTo>
                  <a:pt x="44" y="260"/>
                </a:lnTo>
                <a:lnTo>
                  <a:pt x="44" y="258"/>
                </a:lnTo>
                <a:lnTo>
                  <a:pt x="44" y="257"/>
                </a:lnTo>
                <a:lnTo>
                  <a:pt x="43" y="257"/>
                </a:lnTo>
                <a:lnTo>
                  <a:pt x="43" y="256"/>
                </a:lnTo>
                <a:lnTo>
                  <a:pt x="44" y="256"/>
                </a:lnTo>
                <a:lnTo>
                  <a:pt x="46" y="254"/>
                </a:lnTo>
                <a:lnTo>
                  <a:pt x="46" y="253"/>
                </a:lnTo>
                <a:lnTo>
                  <a:pt x="47" y="253"/>
                </a:lnTo>
                <a:lnTo>
                  <a:pt x="46" y="252"/>
                </a:lnTo>
                <a:lnTo>
                  <a:pt x="47" y="252"/>
                </a:lnTo>
                <a:lnTo>
                  <a:pt x="48" y="252"/>
                </a:lnTo>
                <a:lnTo>
                  <a:pt x="50" y="253"/>
                </a:lnTo>
                <a:lnTo>
                  <a:pt x="50" y="254"/>
                </a:lnTo>
                <a:lnTo>
                  <a:pt x="50" y="253"/>
                </a:lnTo>
                <a:lnTo>
                  <a:pt x="51" y="253"/>
                </a:lnTo>
                <a:lnTo>
                  <a:pt x="52" y="253"/>
                </a:lnTo>
                <a:lnTo>
                  <a:pt x="52" y="252"/>
                </a:lnTo>
                <a:lnTo>
                  <a:pt x="51" y="252"/>
                </a:lnTo>
                <a:lnTo>
                  <a:pt x="50" y="252"/>
                </a:lnTo>
                <a:lnTo>
                  <a:pt x="50" y="250"/>
                </a:lnTo>
                <a:lnTo>
                  <a:pt x="48" y="249"/>
                </a:lnTo>
                <a:lnTo>
                  <a:pt x="47" y="249"/>
                </a:lnTo>
                <a:lnTo>
                  <a:pt x="47" y="248"/>
                </a:lnTo>
                <a:lnTo>
                  <a:pt x="47" y="245"/>
                </a:lnTo>
                <a:lnTo>
                  <a:pt x="48" y="245"/>
                </a:lnTo>
                <a:lnTo>
                  <a:pt x="48" y="247"/>
                </a:lnTo>
                <a:lnTo>
                  <a:pt x="48" y="248"/>
                </a:lnTo>
                <a:lnTo>
                  <a:pt x="50" y="249"/>
                </a:lnTo>
                <a:lnTo>
                  <a:pt x="51" y="248"/>
                </a:lnTo>
                <a:lnTo>
                  <a:pt x="51" y="247"/>
                </a:lnTo>
                <a:lnTo>
                  <a:pt x="52" y="247"/>
                </a:lnTo>
                <a:lnTo>
                  <a:pt x="52" y="245"/>
                </a:lnTo>
                <a:lnTo>
                  <a:pt x="51" y="244"/>
                </a:lnTo>
                <a:lnTo>
                  <a:pt x="51" y="243"/>
                </a:lnTo>
                <a:lnTo>
                  <a:pt x="52" y="243"/>
                </a:lnTo>
                <a:lnTo>
                  <a:pt x="52" y="244"/>
                </a:lnTo>
                <a:lnTo>
                  <a:pt x="54" y="243"/>
                </a:lnTo>
                <a:lnTo>
                  <a:pt x="55" y="243"/>
                </a:lnTo>
                <a:lnTo>
                  <a:pt x="56" y="241"/>
                </a:lnTo>
                <a:lnTo>
                  <a:pt x="56" y="240"/>
                </a:lnTo>
                <a:lnTo>
                  <a:pt x="56" y="239"/>
                </a:lnTo>
                <a:lnTo>
                  <a:pt x="55" y="239"/>
                </a:lnTo>
                <a:lnTo>
                  <a:pt x="55" y="237"/>
                </a:lnTo>
                <a:lnTo>
                  <a:pt x="56" y="237"/>
                </a:lnTo>
                <a:lnTo>
                  <a:pt x="56" y="236"/>
                </a:lnTo>
                <a:lnTo>
                  <a:pt x="57" y="236"/>
                </a:lnTo>
                <a:lnTo>
                  <a:pt x="59" y="235"/>
                </a:lnTo>
                <a:lnTo>
                  <a:pt x="57" y="233"/>
                </a:lnTo>
                <a:lnTo>
                  <a:pt x="59" y="233"/>
                </a:lnTo>
                <a:lnTo>
                  <a:pt x="59" y="232"/>
                </a:lnTo>
                <a:lnTo>
                  <a:pt x="60" y="232"/>
                </a:lnTo>
                <a:lnTo>
                  <a:pt x="60" y="231"/>
                </a:lnTo>
                <a:lnTo>
                  <a:pt x="60" y="230"/>
                </a:lnTo>
                <a:lnTo>
                  <a:pt x="61" y="228"/>
                </a:lnTo>
                <a:lnTo>
                  <a:pt x="61" y="227"/>
                </a:lnTo>
                <a:lnTo>
                  <a:pt x="63" y="227"/>
                </a:lnTo>
                <a:lnTo>
                  <a:pt x="64" y="227"/>
                </a:lnTo>
                <a:lnTo>
                  <a:pt x="65" y="226"/>
                </a:lnTo>
                <a:lnTo>
                  <a:pt x="67" y="226"/>
                </a:lnTo>
                <a:lnTo>
                  <a:pt x="68" y="224"/>
                </a:lnTo>
                <a:lnTo>
                  <a:pt x="69" y="224"/>
                </a:lnTo>
                <a:lnTo>
                  <a:pt x="71" y="223"/>
                </a:lnTo>
                <a:lnTo>
                  <a:pt x="72" y="222"/>
                </a:lnTo>
                <a:lnTo>
                  <a:pt x="73" y="222"/>
                </a:lnTo>
                <a:lnTo>
                  <a:pt x="73" y="220"/>
                </a:lnTo>
                <a:lnTo>
                  <a:pt x="73" y="219"/>
                </a:lnTo>
                <a:lnTo>
                  <a:pt x="74" y="219"/>
                </a:lnTo>
                <a:lnTo>
                  <a:pt x="74" y="218"/>
                </a:lnTo>
                <a:lnTo>
                  <a:pt x="76" y="216"/>
                </a:lnTo>
                <a:lnTo>
                  <a:pt x="76" y="215"/>
                </a:lnTo>
                <a:lnTo>
                  <a:pt x="76" y="214"/>
                </a:lnTo>
                <a:lnTo>
                  <a:pt x="76" y="212"/>
                </a:lnTo>
                <a:lnTo>
                  <a:pt x="76" y="211"/>
                </a:lnTo>
                <a:lnTo>
                  <a:pt x="76" y="210"/>
                </a:lnTo>
                <a:lnTo>
                  <a:pt x="74" y="210"/>
                </a:lnTo>
                <a:lnTo>
                  <a:pt x="74" y="209"/>
                </a:lnTo>
                <a:lnTo>
                  <a:pt x="74" y="207"/>
                </a:lnTo>
                <a:lnTo>
                  <a:pt x="74" y="206"/>
                </a:lnTo>
                <a:lnTo>
                  <a:pt x="76" y="206"/>
                </a:lnTo>
                <a:lnTo>
                  <a:pt x="77" y="205"/>
                </a:lnTo>
                <a:lnTo>
                  <a:pt x="77" y="203"/>
                </a:lnTo>
                <a:lnTo>
                  <a:pt x="78" y="203"/>
                </a:lnTo>
                <a:lnTo>
                  <a:pt x="80" y="203"/>
                </a:lnTo>
                <a:lnTo>
                  <a:pt x="80" y="202"/>
                </a:lnTo>
                <a:lnTo>
                  <a:pt x="81" y="201"/>
                </a:lnTo>
                <a:lnTo>
                  <a:pt x="82" y="199"/>
                </a:lnTo>
                <a:lnTo>
                  <a:pt x="84" y="199"/>
                </a:lnTo>
                <a:lnTo>
                  <a:pt x="84" y="198"/>
                </a:lnTo>
                <a:lnTo>
                  <a:pt x="85" y="198"/>
                </a:lnTo>
                <a:lnTo>
                  <a:pt x="86" y="197"/>
                </a:lnTo>
                <a:lnTo>
                  <a:pt x="88" y="197"/>
                </a:lnTo>
                <a:lnTo>
                  <a:pt x="89" y="195"/>
                </a:lnTo>
                <a:lnTo>
                  <a:pt x="90" y="195"/>
                </a:lnTo>
                <a:lnTo>
                  <a:pt x="91" y="194"/>
                </a:lnTo>
                <a:lnTo>
                  <a:pt x="93" y="193"/>
                </a:lnTo>
                <a:lnTo>
                  <a:pt x="94" y="193"/>
                </a:lnTo>
                <a:lnTo>
                  <a:pt x="95" y="193"/>
                </a:lnTo>
                <a:lnTo>
                  <a:pt x="97" y="193"/>
                </a:lnTo>
                <a:lnTo>
                  <a:pt x="99" y="190"/>
                </a:lnTo>
                <a:lnTo>
                  <a:pt x="101" y="189"/>
                </a:lnTo>
                <a:lnTo>
                  <a:pt x="103" y="188"/>
                </a:lnTo>
                <a:lnTo>
                  <a:pt x="103" y="189"/>
                </a:lnTo>
                <a:lnTo>
                  <a:pt x="105" y="188"/>
                </a:lnTo>
                <a:lnTo>
                  <a:pt x="106" y="188"/>
                </a:lnTo>
                <a:lnTo>
                  <a:pt x="107" y="188"/>
                </a:lnTo>
                <a:lnTo>
                  <a:pt x="107" y="186"/>
                </a:lnTo>
                <a:lnTo>
                  <a:pt x="108" y="186"/>
                </a:lnTo>
                <a:lnTo>
                  <a:pt x="111" y="186"/>
                </a:lnTo>
                <a:lnTo>
                  <a:pt x="112" y="186"/>
                </a:lnTo>
                <a:lnTo>
                  <a:pt x="114" y="186"/>
                </a:lnTo>
                <a:lnTo>
                  <a:pt x="115" y="186"/>
                </a:lnTo>
                <a:lnTo>
                  <a:pt x="118" y="185"/>
                </a:lnTo>
                <a:lnTo>
                  <a:pt x="119" y="185"/>
                </a:lnTo>
                <a:lnTo>
                  <a:pt x="120" y="185"/>
                </a:lnTo>
                <a:lnTo>
                  <a:pt x="120" y="184"/>
                </a:lnTo>
                <a:lnTo>
                  <a:pt x="122" y="184"/>
                </a:lnTo>
                <a:lnTo>
                  <a:pt x="123" y="182"/>
                </a:lnTo>
                <a:lnTo>
                  <a:pt x="124" y="182"/>
                </a:lnTo>
                <a:lnTo>
                  <a:pt x="126" y="181"/>
                </a:lnTo>
                <a:lnTo>
                  <a:pt x="127" y="181"/>
                </a:lnTo>
                <a:lnTo>
                  <a:pt x="128" y="181"/>
                </a:lnTo>
                <a:lnTo>
                  <a:pt x="129" y="180"/>
                </a:lnTo>
                <a:lnTo>
                  <a:pt x="132" y="180"/>
                </a:lnTo>
                <a:lnTo>
                  <a:pt x="132" y="181"/>
                </a:lnTo>
                <a:lnTo>
                  <a:pt x="133" y="181"/>
                </a:lnTo>
                <a:lnTo>
                  <a:pt x="135" y="180"/>
                </a:lnTo>
                <a:lnTo>
                  <a:pt x="135" y="181"/>
                </a:lnTo>
                <a:lnTo>
                  <a:pt x="136" y="181"/>
                </a:lnTo>
                <a:lnTo>
                  <a:pt x="137" y="181"/>
                </a:lnTo>
                <a:lnTo>
                  <a:pt x="137" y="182"/>
                </a:lnTo>
                <a:lnTo>
                  <a:pt x="139" y="182"/>
                </a:lnTo>
                <a:lnTo>
                  <a:pt x="140" y="182"/>
                </a:lnTo>
                <a:lnTo>
                  <a:pt x="141" y="182"/>
                </a:lnTo>
                <a:lnTo>
                  <a:pt x="143" y="181"/>
                </a:lnTo>
                <a:lnTo>
                  <a:pt x="143" y="180"/>
                </a:lnTo>
                <a:lnTo>
                  <a:pt x="144" y="180"/>
                </a:lnTo>
                <a:lnTo>
                  <a:pt x="145" y="180"/>
                </a:lnTo>
                <a:lnTo>
                  <a:pt x="146" y="180"/>
                </a:lnTo>
                <a:lnTo>
                  <a:pt x="148" y="180"/>
                </a:lnTo>
                <a:lnTo>
                  <a:pt x="149" y="180"/>
                </a:lnTo>
                <a:lnTo>
                  <a:pt x="149" y="178"/>
                </a:lnTo>
                <a:lnTo>
                  <a:pt x="150" y="178"/>
                </a:lnTo>
                <a:lnTo>
                  <a:pt x="152" y="178"/>
                </a:lnTo>
                <a:lnTo>
                  <a:pt x="153" y="178"/>
                </a:lnTo>
                <a:lnTo>
                  <a:pt x="154" y="178"/>
                </a:lnTo>
                <a:lnTo>
                  <a:pt x="156" y="178"/>
                </a:lnTo>
                <a:lnTo>
                  <a:pt x="157" y="178"/>
                </a:lnTo>
                <a:lnTo>
                  <a:pt x="158" y="177"/>
                </a:lnTo>
                <a:lnTo>
                  <a:pt x="160" y="177"/>
                </a:lnTo>
                <a:lnTo>
                  <a:pt x="158" y="176"/>
                </a:lnTo>
                <a:lnTo>
                  <a:pt x="158" y="175"/>
                </a:lnTo>
                <a:lnTo>
                  <a:pt x="160" y="175"/>
                </a:lnTo>
                <a:lnTo>
                  <a:pt x="161" y="173"/>
                </a:lnTo>
                <a:lnTo>
                  <a:pt x="161" y="175"/>
                </a:lnTo>
                <a:lnTo>
                  <a:pt x="163" y="173"/>
                </a:lnTo>
                <a:lnTo>
                  <a:pt x="165" y="173"/>
                </a:lnTo>
                <a:lnTo>
                  <a:pt x="166" y="172"/>
                </a:lnTo>
                <a:lnTo>
                  <a:pt x="167" y="171"/>
                </a:lnTo>
                <a:lnTo>
                  <a:pt x="167" y="169"/>
                </a:lnTo>
                <a:lnTo>
                  <a:pt x="169" y="169"/>
                </a:lnTo>
                <a:lnTo>
                  <a:pt x="169" y="168"/>
                </a:lnTo>
                <a:lnTo>
                  <a:pt x="169" y="167"/>
                </a:lnTo>
                <a:lnTo>
                  <a:pt x="170" y="167"/>
                </a:lnTo>
                <a:lnTo>
                  <a:pt x="171" y="165"/>
                </a:lnTo>
                <a:lnTo>
                  <a:pt x="173" y="163"/>
                </a:lnTo>
                <a:lnTo>
                  <a:pt x="174" y="161"/>
                </a:lnTo>
                <a:lnTo>
                  <a:pt x="174" y="160"/>
                </a:lnTo>
                <a:lnTo>
                  <a:pt x="175" y="160"/>
                </a:lnTo>
                <a:lnTo>
                  <a:pt x="177" y="160"/>
                </a:lnTo>
                <a:lnTo>
                  <a:pt x="178" y="161"/>
                </a:lnTo>
                <a:lnTo>
                  <a:pt x="178" y="163"/>
                </a:lnTo>
                <a:lnTo>
                  <a:pt x="178" y="164"/>
                </a:lnTo>
                <a:lnTo>
                  <a:pt x="179" y="167"/>
                </a:lnTo>
                <a:lnTo>
                  <a:pt x="179" y="168"/>
                </a:lnTo>
                <a:lnTo>
                  <a:pt x="180" y="169"/>
                </a:lnTo>
                <a:lnTo>
                  <a:pt x="182" y="169"/>
                </a:lnTo>
                <a:lnTo>
                  <a:pt x="183" y="171"/>
                </a:lnTo>
                <a:lnTo>
                  <a:pt x="184" y="171"/>
                </a:lnTo>
                <a:lnTo>
                  <a:pt x="186" y="171"/>
                </a:lnTo>
                <a:lnTo>
                  <a:pt x="187" y="171"/>
                </a:lnTo>
                <a:lnTo>
                  <a:pt x="187" y="172"/>
                </a:lnTo>
                <a:lnTo>
                  <a:pt x="190" y="172"/>
                </a:lnTo>
                <a:lnTo>
                  <a:pt x="191" y="172"/>
                </a:lnTo>
                <a:lnTo>
                  <a:pt x="194" y="172"/>
                </a:lnTo>
                <a:lnTo>
                  <a:pt x="195" y="172"/>
                </a:lnTo>
                <a:lnTo>
                  <a:pt x="195" y="171"/>
                </a:lnTo>
                <a:lnTo>
                  <a:pt x="198" y="171"/>
                </a:lnTo>
                <a:lnTo>
                  <a:pt x="199" y="171"/>
                </a:lnTo>
                <a:lnTo>
                  <a:pt x="201" y="171"/>
                </a:lnTo>
                <a:lnTo>
                  <a:pt x="205" y="171"/>
                </a:lnTo>
                <a:lnTo>
                  <a:pt x="205" y="169"/>
                </a:lnTo>
                <a:lnTo>
                  <a:pt x="208" y="169"/>
                </a:lnTo>
                <a:lnTo>
                  <a:pt x="209" y="169"/>
                </a:lnTo>
                <a:lnTo>
                  <a:pt x="211" y="169"/>
                </a:lnTo>
                <a:lnTo>
                  <a:pt x="212" y="168"/>
                </a:lnTo>
                <a:lnTo>
                  <a:pt x="213" y="168"/>
                </a:lnTo>
                <a:lnTo>
                  <a:pt x="215" y="168"/>
                </a:lnTo>
                <a:lnTo>
                  <a:pt x="216" y="167"/>
                </a:lnTo>
                <a:lnTo>
                  <a:pt x="218" y="165"/>
                </a:lnTo>
                <a:lnTo>
                  <a:pt x="220" y="164"/>
                </a:lnTo>
                <a:lnTo>
                  <a:pt x="221" y="164"/>
                </a:lnTo>
                <a:lnTo>
                  <a:pt x="224" y="164"/>
                </a:lnTo>
                <a:lnTo>
                  <a:pt x="225" y="164"/>
                </a:lnTo>
                <a:lnTo>
                  <a:pt x="226" y="164"/>
                </a:lnTo>
                <a:lnTo>
                  <a:pt x="228" y="164"/>
                </a:lnTo>
                <a:lnTo>
                  <a:pt x="229" y="164"/>
                </a:lnTo>
                <a:lnTo>
                  <a:pt x="232" y="164"/>
                </a:lnTo>
                <a:lnTo>
                  <a:pt x="233" y="163"/>
                </a:lnTo>
                <a:lnTo>
                  <a:pt x="234" y="161"/>
                </a:lnTo>
                <a:lnTo>
                  <a:pt x="235" y="161"/>
                </a:lnTo>
                <a:lnTo>
                  <a:pt x="235" y="160"/>
                </a:lnTo>
                <a:lnTo>
                  <a:pt x="237" y="160"/>
                </a:lnTo>
                <a:lnTo>
                  <a:pt x="238" y="160"/>
                </a:lnTo>
                <a:lnTo>
                  <a:pt x="238" y="159"/>
                </a:lnTo>
                <a:lnTo>
                  <a:pt x="241" y="158"/>
                </a:lnTo>
                <a:lnTo>
                  <a:pt x="241" y="156"/>
                </a:lnTo>
                <a:lnTo>
                  <a:pt x="242" y="156"/>
                </a:lnTo>
                <a:lnTo>
                  <a:pt x="242" y="155"/>
                </a:lnTo>
                <a:lnTo>
                  <a:pt x="243" y="155"/>
                </a:lnTo>
                <a:lnTo>
                  <a:pt x="245" y="154"/>
                </a:lnTo>
                <a:lnTo>
                  <a:pt x="246" y="152"/>
                </a:lnTo>
                <a:lnTo>
                  <a:pt x="247" y="151"/>
                </a:lnTo>
                <a:lnTo>
                  <a:pt x="249" y="151"/>
                </a:lnTo>
                <a:lnTo>
                  <a:pt x="250" y="151"/>
                </a:lnTo>
                <a:lnTo>
                  <a:pt x="251" y="148"/>
                </a:lnTo>
                <a:lnTo>
                  <a:pt x="251" y="147"/>
                </a:lnTo>
                <a:lnTo>
                  <a:pt x="251" y="146"/>
                </a:lnTo>
                <a:lnTo>
                  <a:pt x="251" y="144"/>
                </a:lnTo>
                <a:lnTo>
                  <a:pt x="251" y="143"/>
                </a:lnTo>
                <a:lnTo>
                  <a:pt x="251" y="140"/>
                </a:lnTo>
                <a:lnTo>
                  <a:pt x="250" y="139"/>
                </a:lnTo>
                <a:lnTo>
                  <a:pt x="249" y="139"/>
                </a:lnTo>
                <a:lnTo>
                  <a:pt x="247" y="138"/>
                </a:lnTo>
                <a:lnTo>
                  <a:pt x="246" y="138"/>
                </a:lnTo>
                <a:lnTo>
                  <a:pt x="245" y="138"/>
                </a:lnTo>
                <a:lnTo>
                  <a:pt x="245" y="137"/>
                </a:lnTo>
                <a:lnTo>
                  <a:pt x="243" y="135"/>
                </a:lnTo>
                <a:lnTo>
                  <a:pt x="242" y="134"/>
                </a:lnTo>
                <a:lnTo>
                  <a:pt x="242" y="133"/>
                </a:lnTo>
                <a:lnTo>
                  <a:pt x="241" y="133"/>
                </a:lnTo>
                <a:lnTo>
                  <a:pt x="241" y="131"/>
                </a:lnTo>
                <a:lnTo>
                  <a:pt x="239" y="131"/>
                </a:lnTo>
                <a:lnTo>
                  <a:pt x="239" y="130"/>
                </a:lnTo>
                <a:lnTo>
                  <a:pt x="239" y="129"/>
                </a:lnTo>
                <a:lnTo>
                  <a:pt x="238" y="127"/>
                </a:lnTo>
                <a:lnTo>
                  <a:pt x="238" y="126"/>
                </a:lnTo>
                <a:lnTo>
                  <a:pt x="239" y="126"/>
                </a:lnTo>
                <a:lnTo>
                  <a:pt x="239" y="125"/>
                </a:lnTo>
                <a:lnTo>
                  <a:pt x="241" y="125"/>
                </a:lnTo>
                <a:lnTo>
                  <a:pt x="242" y="125"/>
                </a:lnTo>
                <a:lnTo>
                  <a:pt x="243" y="125"/>
                </a:lnTo>
                <a:lnTo>
                  <a:pt x="245" y="123"/>
                </a:lnTo>
                <a:lnTo>
                  <a:pt x="246" y="123"/>
                </a:lnTo>
                <a:lnTo>
                  <a:pt x="246" y="125"/>
                </a:lnTo>
                <a:lnTo>
                  <a:pt x="247" y="123"/>
                </a:lnTo>
                <a:lnTo>
                  <a:pt x="249" y="122"/>
                </a:lnTo>
                <a:lnTo>
                  <a:pt x="249" y="121"/>
                </a:lnTo>
                <a:lnTo>
                  <a:pt x="249" y="120"/>
                </a:lnTo>
                <a:lnTo>
                  <a:pt x="250" y="118"/>
                </a:lnTo>
                <a:lnTo>
                  <a:pt x="250" y="117"/>
                </a:lnTo>
                <a:lnTo>
                  <a:pt x="250" y="116"/>
                </a:lnTo>
                <a:lnTo>
                  <a:pt x="250" y="113"/>
                </a:lnTo>
                <a:lnTo>
                  <a:pt x="249" y="113"/>
                </a:lnTo>
                <a:lnTo>
                  <a:pt x="249" y="112"/>
                </a:lnTo>
                <a:lnTo>
                  <a:pt x="247" y="110"/>
                </a:lnTo>
                <a:lnTo>
                  <a:pt x="247" y="108"/>
                </a:lnTo>
                <a:lnTo>
                  <a:pt x="247" y="106"/>
                </a:lnTo>
                <a:lnTo>
                  <a:pt x="247" y="105"/>
                </a:lnTo>
                <a:lnTo>
                  <a:pt x="247" y="104"/>
                </a:lnTo>
                <a:lnTo>
                  <a:pt x="247" y="103"/>
                </a:lnTo>
                <a:lnTo>
                  <a:pt x="249" y="101"/>
                </a:lnTo>
                <a:lnTo>
                  <a:pt x="250" y="101"/>
                </a:lnTo>
                <a:lnTo>
                  <a:pt x="251" y="101"/>
                </a:lnTo>
                <a:lnTo>
                  <a:pt x="251" y="100"/>
                </a:lnTo>
                <a:lnTo>
                  <a:pt x="252" y="100"/>
                </a:lnTo>
                <a:lnTo>
                  <a:pt x="254" y="99"/>
                </a:lnTo>
                <a:lnTo>
                  <a:pt x="255" y="97"/>
                </a:lnTo>
                <a:lnTo>
                  <a:pt x="255" y="96"/>
                </a:lnTo>
                <a:lnTo>
                  <a:pt x="256" y="96"/>
                </a:lnTo>
                <a:lnTo>
                  <a:pt x="256" y="95"/>
                </a:lnTo>
                <a:lnTo>
                  <a:pt x="256" y="92"/>
                </a:lnTo>
                <a:lnTo>
                  <a:pt x="256" y="91"/>
                </a:lnTo>
                <a:lnTo>
                  <a:pt x="258" y="91"/>
                </a:lnTo>
                <a:lnTo>
                  <a:pt x="258" y="89"/>
                </a:lnTo>
                <a:lnTo>
                  <a:pt x="258" y="88"/>
                </a:lnTo>
                <a:lnTo>
                  <a:pt x="258" y="87"/>
                </a:lnTo>
                <a:lnTo>
                  <a:pt x="259" y="86"/>
                </a:lnTo>
                <a:lnTo>
                  <a:pt x="262" y="86"/>
                </a:lnTo>
                <a:lnTo>
                  <a:pt x="262" y="84"/>
                </a:lnTo>
                <a:lnTo>
                  <a:pt x="263" y="83"/>
                </a:lnTo>
                <a:lnTo>
                  <a:pt x="264" y="80"/>
                </a:lnTo>
                <a:lnTo>
                  <a:pt x="266" y="79"/>
                </a:lnTo>
                <a:lnTo>
                  <a:pt x="267" y="79"/>
                </a:lnTo>
                <a:lnTo>
                  <a:pt x="270" y="79"/>
                </a:lnTo>
                <a:lnTo>
                  <a:pt x="272" y="79"/>
                </a:lnTo>
                <a:lnTo>
                  <a:pt x="272" y="78"/>
                </a:lnTo>
                <a:lnTo>
                  <a:pt x="273" y="78"/>
                </a:lnTo>
                <a:lnTo>
                  <a:pt x="276" y="78"/>
                </a:lnTo>
                <a:lnTo>
                  <a:pt x="277" y="78"/>
                </a:lnTo>
                <a:lnTo>
                  <a:pt x="279" y="78"/>
                </a:lnTo>
                <a:lnTo>
                  <a:pt x="280" y="78"/>
                </a:lnTo>
                <a:lnTo>
                  <a:pt x="281" y="78"/>
                </a:lnTo>
                <a:lnTo>
                  <a:pt x="283" y="78"/>
                </a:lnTo>
                <a:lnTo>
                  <a:pt x="284" y="78"/>
                </a:lnTo>
                <a:lnTo>
                  <a:pt x="284" y="76"/>
                </a:lnTo>
                <a:lnTo>
                  <a:pt x="285" y="76"/>
                </a:lnTo>
                <a:lnTo>
                  <a:pt x="287" y="76"/>
                </a:lnTo>
                <a:lnTo>
                  <a:pt x="289" y="76"/>
                </a:lnTo>
                <a:lnTo>
                  <a:pt x="290" y="76"/>
                </a:lnTo>
                <a:lnTo>
                  <a:pt x="292" y="76"/>
                </a:lnTo>
                <a:lnTo>
                  <a:pt x="293" y="75"/>
                </a:lnTo>
                <a:lnTo>
                  <a:pt x="296" y="75"/>
                </a:lnTo>
                <a:lnTo>
                  <a:pt x="297" y="75"/>
                </a:lnTo>
                <a:lnTo>
                  <a:pt x="298" y="75"/>
                </a:lnTo>
                <a:lnTo>
                  <a:pt x="300" y="75"/>
                </a:lnTo>
                <a:lnTo>
                  <a:pt x="301" y="76"/>
                </a:lnTo>
                <a:lnTo>
                  <a:pt x="302" y="76"/>
                </a:lnTo>
                <a:lnTo>
                  <a:pt x="304" y="78"/>
                </a:lnTo>
                <a:lnTo>
                  <a:pt x="306" y="78"/>
                </a:lnTo>
                <a:lnTo>
                  <a:pt x="309" y="78"/>
                </a:lnTo>
                <a:lnTo>
                  <a:pt x="310" y="78"/>
                </a:lnTo>
                <a:lnTo>
                  <a:pt x="310" y="79"/>
                </a:lnTo>
                <a:lnTo>
                  <a:pt x="311" y="79"/>
                </a:lnTo>
                <a:lnTo>
                  <a:pt x="313" y="80"/>
                </a:lnTo>
                <a:lnTo>
                  <a:pt x="314" y="80"/>
                </a:lnTo>
                <a:lnTo>
                  <a:pt x="315" y="80"/>
                </a:lnTo>
                <a:lnTo>
                  <a:pt x="318" y="79"/>
                </a:lnTo>
                <a:lnTo>
                  <a:pt x="319" y="79"/>
                </a:lnTo>
                <a:lnTo>
                  <a:pt x="321" y="78"/>
                </a:lnTo>
                <a:lnTo>
                  <a:pt x="322" y="78"/>
                </a:lnTo>
                <a:lnTo>
                  <a:pt x="322" y="76"/>
                </a:lnTo>
                <a:lnTo>
                  <a:pt x="323" y="76"/>
                </a:lnTo>
                <a:lnTo>
                  <a:pt x="323" y="75"/>
                </a:lnTo>
                <a:lnTo>
                  <a:pt x="324" y="74"/>
                </a:lnTo>
                <a:lnTo>
                  <a:pt x="326" y="72"/>
                </a:lnTo>
                <a:lnTo>
                  <a:pt x="327" y="70"/>
                </a:lnTo>
                <a:lnTo>
                  <a:pt x="327" y="68"/>
                </a:lnTo>
                <a:lnTo>
                  <a:pt x="328" y="67"/>
                </a:lnTo>
                <a:lnTo>
                  <a:pt x="328" y="66"/>
                </a:lnTo>
                <a:lnTo>
                  <a:pt x="328" y="65"/>
                </a:lnTo>
                <a:lnTo>
                  <a:pt x="328" y="63"/>
                </a:lnTo>
                <a:lnTo>
                  <a:pt x="330" y="62"/>
                </a:lnTo>
                <a:lnTo>
                  <a:pt x="330" y="61"/>
                </a:lnTo>
                <a:lnTo>
                  <a:pt x="330" y="62"/>
                </a:lnTo>
                <a:lnTo>
                  <a:pt x="330" y="61"/>
                </a:lnTo>
                <a:lnTo>
                  <a:pt x="330" y="59"/>
                </a:lnTo>
                <a:lnTo>
                  <a:pt x="331" y="58"/>
                </a:lnTo>
                <a:lnTo>
                  <a:pt x="331" y="57"/>
                </a:lnTo>
                <a:lnTo>
                  <a:pt x="331" y="55"/>
                </a:lnTo>
                <a:lnTo>
                  <a:pt x="332" y="54"/>
                </a:lnTo>
                <a:lnTo>
                  <a:pt x="332" y="53"/>
                </a:lnTo>
                <a:lnTo>
                  <a:pt x="332" y="51"/>
                </a:lnTo>
                <a:lnTo>
                  <a:pt x="334" y="51"/>
                </a:lnTo>
                <a:lnTo>
                  <a:pt x="335" y="51"/>
                </a:lnTo>
                <a:lnTo>
                  <a:pt x="336" y="51"/>
                </a:lnTo>
                <a:lnTo>
                  <a:pt x="336" y="50"/>
                </a:lnTo>
                <a:lnTo>
                  <a:pt x="338" y="50"/>
                </a:lnTo>
                <a:lnTo>
                  <a:pt x="339" y="50"/>
                </a:lnTo>
                <a:lnTo>
                  <a:pt x="339" y="51"/>
                </a:lnTo>
                <a:lnTo>
                  <a:pt x="340" y="51"/>
                </a:lnTo>
                <a:lnTo>
                  <a:pt x="342" y="54"/>
                </a:lnTo>
                <a:lnTo>
                  <a:pt x="343" y="54"/>
                </a:lnTo>
                <a:lnTo>
                  <a:pt x="343" y="53"/>
                </a:lnTo>
                <a:lnTo>
                  <a:pt x="344" y="53"/>
                </a:lnTo>
                <a:lnTo>
                  <a:pt x="345" y="53"/>
                </a:lnTo>
                <a:lnTo>
                  <a:pt x="347" y="53"/>
                </a:lnTo>
                <a:lnTo>
                  <a:pt x="347" y="51"/>
                </a:lnTo>
                <a:lnTo>
                  <a:pt x="347" y="50"/>
                </a:lnTo>
                <a:lnTo>
                  <a:pt x="347" y="49"/>
                </a:lnTo>
                <a:lnTo>
                  <a:pt x="348" y="48"/>
                </a:lnTo>
                <a:lnTo>
                  <a:pt x="348" y="46"/>
                </a:lnTo>
                <a:lnTo>
                  <a:pt x="349" y="45"/>
                </a:lnTo>
                <a:lnTo>
                  <a:pt x="351" y="46"/>
                </a:lnTo>
                <a:lnTo>
                  <a:pt x="351" y="45"/>
                </a:lnTo>
                <a:lnTo>
                  <a:pt x="349" y="45"/>
                </a:lnTo>
                <a:lnTo>
                  <a:pt x="348" y="45"/>
                </a:lnTo>
                <a:lnTo>
                  <a:pt x="347" y="45"/>
                </a:lnTo>
                <a:lnTo>
                  <a:pt x="345" y="45"/>
                </a:lnTo>
                <a:lnTo>
                  <a:pt x="345" y="44"/>
                </a:lnTo>
                <a:lnTo>
                  <a:pt x="344" y="44"/>
                </a:lnTo>
                <a:lnTo>
                  <a:pt x="344" y="42"/>
                </a:lnTo>
                <a:lnTo>
                  <a:pt x="343" y="44"/>
                </a:lnTo>
                <a:lnTo>
                  <a:pt x="343" y="42"/>
                </a:lnTo>
                <a:lnTo>
                  <a:pt x="343" y="41"/>
                </a:lnTo>
                <a:lnTo>
                  <a:pt x="344" y="40"/>
                </a:lnTo>
                <a:lnTo>
                  <a:pt x="345" y="40"/>
                </a:lnTo>
                <a:lnTo>
                  <a:pt x="345" y="38"/>
                </a:lnTo>
                <a:lnTo>
                  <a:pt x="344" y="38"/>
                </a:lnTo>
                <a:lnTo>
                  <a:pt x="344" y="37"/>
                </a:lnTo>
                <a:lnTo>
                  <a:pt x="343" y="37"/>
                </a:lnTo>
                <a:lnTo>
                  <a:pt x="343" y="38"/>
                </a:lnTo>
                <a:lnTo>
                  <a:pt x="343" y="41"/>
                </a:lnTo>
                <a:lnTo>
                  <a:pt x="343" y="40"/>
                </a:lnTo>
                <a:lnTo>
                  <a:pt x="342" y="40"/>
                </a:lnTo>
                <a:lnTo>
                  <a:pt x="342" y="38"/>
                </a:lnTo>
                <a:lnTo>
                  <a:pt x="342" y="37"/>
                </a:lnTo>
                <a:lnTo>
                  <a:pt x="340" y="37"/>
                </a:lnTo>
                <a:lnTo>
                  <a:pt x="340" y="36"/>
                </a:lnTo>
                <a:lnTo>
                  <a:pt x="339" y="36"/>
                </a:lnTo>
                <a:lnTo>
                  <a:pt x="339" y="34"/>
                </a:lnTo>
                <a:lnTo>
                  <a:pt x="339" y="32"/>
                </a:lnTo>
                <a:lnTo>
                  <a:pt x="339" y="31"/>
                </a:lnTo>
                <a:lnTo>
                  <a:pt x="340" y="31"/>
                </a:lnTo>
                <a:lnTo>
                  <a:pt x="343" y="31"/>
                </a:lnTo>
                <a:close/>
                <a:moveTo>
                  <a:pt x="304" y="28"/>
                </a:moveTo>
                <a:lnTo>
                  <a:pt x="302" y="28"/>
                </a:lnTo>
                <a:lnTo>
                  <a:pt x="302" y="27"/>
                </a:lnTo>
                <a:lnTo>
                  <a:pt x="302" y="25"/>
                </a:lnTo>
                <a:lnTo>
                  <a:pt x="304" y="25"/>
                </a:lnTo>
                <a:lnTo>
                  <a:pt x="305" y="27"/>
                </a:lnTo>
                <a:lnTo>
                  <a:pt x="304" y="28"/>
                </a:lnTo>
                <a:close/>
                <a:moveTo>
                  <a:pt x="348" y="3"/>
                </a:moveTo>
                <a:lnTo>
                  <a:pt x="347" y="3"/>
                </a:lnTo>
                <a:lnTo>
                  <a:pt x="347" y="2"/>
                </a:lnTo>
                <a:lnTo>
                  <a:pt x="347" y="0"/>
                </a:lnTo>
                <a:lnTo>
                  <a:pt x="348" y="0"/>
                </a:lnTo>
                <a:lnTo>
                  <a:pt x="348" y="2"/>
                </a:lnTo>
                <a:lnTo>
                  <a:pt x="348" y="3"/>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3719912" y="4802109"/>
            <a:ext cx="751009" cy="747549"/>
          </a:xfrm>
          <a:custGeom>
            <a:avLst/>
            <a:gdLst>
              <a:gd name="T0" fmla="*/ 8 w 434"/>
              <a:gd name="T1" fmla="*/ 136 h 432"/>
              <a:gd name="T2" fmla="*/ 29 w 434"/>
              <a:gd name="T3" fmla="*/ 140 h 432"/>
              <a:gd name="T4" fmla="*/ 44 w 434"/>
              <a:gd name="T5" fmla="*/ 148 h 432"/>
              <a:gd name="T6" fmla="*/ 55 w 434"/>
              <a:gd name="T7" fmla="*/ 165 h 432"/>
              <a:gd name="T8" fmla="*/ 65 w 434"/>
              <a:gd name="T9" fmla="*/ 187 h 432"/>
              <a:gd name="T10" fmla="*/ 69 w 434"/>
              <a:gd name="T11" fmla="*/ 215 h 432"/>
              <a:gd name="T12" fmla="*/ 73 w 434"/>
              <a:gd name="T13" fmla="*/ 244 h 432"/>
              <a:gd name="T14" fmla="*/ 65 w 434"/>
              <a:gd name="T15" fmla="*/ 255 h 432"/>
              <a:gd name="T16" fmla="*/ 52 w 434"/>
              <a:gd name="T17" fmla="*/ 272 h 432"/>
              <a:gd name="T18" fmla="*/ 30 w 434"/>
              <a:gd name="T19" fmla="*/ 278 h 432"/>
              <a:gd name="T20" fmla="*/ 2 w 434"/>
              <a:gd name="T21" fmla="*/ 229 h 432"/>
              <a:gd name="T22" fmla="*/ 5 w 434"/>
              <a:gd name="T23" fmla="*/ 152 h 432"/>
              <a:gd name="T24" fmla="*/ 13 w 434"/>
              <a:gd name="T25" fmla="*/ 139 h 432"/>
              <a:gd name="T26" fmla="*/ 395 w 434"/>
              <a:gd name="T27" fmla="*/ 59 h 432"/>
              <a:gd name="T28" fmla="*/ 390 w 434"/>
              <a:gd name="T29" fmla="*/ 102 h 432"/>
              <a:gd name="T30" fmla="*/ 383 w 434"/>
              <a:gd name="T31" fmla="*/ 141 h 432"/>
              <a:gd name="T32" fmla="*/ 391 w 434"/>
              <a:gd name="T33" fmla="*/ 177 h 432"/>
              <a:gd name="T34" fmla="*/ 391 w 434"/>
              <a:gd name="T35" fmla="*/ 203 h 432"/>
              <a:gd name="T36" fmla="*/ 412 w 434"/>
              <a:gd name="T37" fmla="*/ 248 h 432"/>
              <a:gd name="T38" fmla="*/ 427 w 434"/>
              <a:gd name="T39" fmla="*/ 318 h 432"/>
              <a:gd name="T40" fmla="*/ 389 w 434"/>
              <a:gd name="T41" fmla="*/ 378 h 432"/>
              <a:gd name="T42" fmla="*/ 365 w 434"/>
              <a:gd name="T43" fmla="*/ 415 h 432"/>
              <a:gd name="T44" fmla="*/ 325 w 434"/>
              <a:gd name="T45" fmla="*/ 426 h 432"/>
              <a:gd name="T46" fmla="*/ 309 w 434"/>
              <a:gd name="T47" fmla="*/ 402 h 432"/>
              <a:gd name="T48" fmla="*/ 281 w 434"/>
              <a:gd name="T49" fmla="*/ 364 h 432"/>
              <a:gd name="T50" fmla="*/ 266 w 434"/>
              <a:gd name="T51" fmla="*/ 337 h 432"/>
              <a:gd name="T52" fmla="*/ 251 w 434"/>
              <a:gd name="T53" fmla="*/ 308 h 432"/>
              <a:gd name="T54" fmla="*/ 191 w 434"/>
              <a:gd name="T55" fmla="*/ 246 h 432"/>
              <a:gd name="T56" fmla="*/ 145 w 434"/>
              <a:gd name="T57" fmla="*/ 271 h 432"/>
              <a:gd name="T58" fmla="*/ 132 w 434"/>
              <a:gd name="T59" fmla="*/ 295 h 432"/>
              <a:gd name="T60" fmla="*/ 65 w 434"/>
              <a:gd name="T61" fmla="*/ 356 h 432"/>
              <a:gd name="T62" fmla="*/ 44 w 434"/>
              <a:gd name="T63" fmla="*/ 350 h 432"/>
              <a:gd name="T64" fmla="*/ 34 w 434"/>
              <a:gd name="T65" fmla="*/ 334 h 432"/>
              <a:gd name="T66" fmla="*/ 19 w 434"/>
              <a:gd name="T67" fmla="*/ 313 h 432"/>
              <a:gd name="T68" fmla="*/ 42 w 434"/>
              <a:gd name="T69" fmla="*/ 288 h 432"/>
              <a:gd name="T70" fmla="*/ 61 w 434"/>
              <a:gd name="T71" fmla="*/ 270 h 432"/>
              <a:gd name="T72" fmla="*/ 81 w 434"/>
              <a:gd name="T73" fmla="*/ 261 h 432"/>
              <a:gd name="T74" fmla="*/ 99 w 434"/>
              <a:gd name="T75" fmla="*/ 248 h 432"/>
              <a:gd name="T76" fmla="*/ 122 w 434"/>
              <a:gd name="T77" fmla="*/ 242 h 432"/>
              <a:gd name="T78" fmla="*/ 148 w 434"/>
              <a:gd name="T79" fmla="*/ 242 h 432"/>
              <a:gd name="T80" fmla="*/ 162 w 434"/>
              <a:gd name="T81" fmla="*/ 221 h 432"/>
              <a:gd name="T82" fmla="*/ 170 w 434"/>
              <a:gd name="T83" fmla="*/ 187 h 432"/>
              <a:gd name="T84" fmla="*/ 182 w 434"/>
              <a:gd name="T85" fmla="*/ 160 h 432"/>
              <a:gd name="T86" fmla="*/ 209 w 434"/>
              <a:gd name="T87" fmla="*/ 144 h 432"/>
              <a:gd name="T88" fmla="*/ 225 w 434"/>
              <a:gd name="T89" fmla="*/ 158 h 432"/>
              <a:gd name="T90" fmla="*/ 250 w 434"/>
              <a:gd name="T91" fmla="*/ 169 h 432"/>
              <a:gd name="T92" fmla="*/ 255 w 434"/>
              <a:gd name="T93" fmla="*/ 174 h 432"/>
              <a:gd name="T94" fmla="*/ 276 w 434"/>
              <a:gd name="T95" fmla="*/ 169 h 432"/>
              <a:gd name="T96" fmla="*/ 279 w 434"/>
              <a:gd name="T97" fmla="*/ 145 h 432"/>
              <a:gd name="T98" fmla="*/ 276 w 434"/>
              <a:gd name="T99" fmla="*/ 123 h 432"/>
              <a:gd name="T100" fmla="*/ 284 w 434"/>
              <a:gd name="T101" fmla="*/ 97 h 432"/>
              <a:gd name="T102" fmla="*/ 280 w 434"/>
              <a:gd name="T103" fmla="*/ 67 h 432"/>
              <a:gd name="T104" fmla="*/ 304 w 434"/>
              <a:gd name="T105" fmla="*/ 56 h 432"/>
              <a:gd name="T106" fmla="*/ 325 w 434"/>
              <a:gd name="T107" fmla="*/ 68 h 432"/>
              <a:gd name="T108" fmla="*/ 348 w 434"/>
              <a:gd name="T109" fmla="*/ 94 h 432"/>
              <a:gd name="T110" fmla="*/ 369 w 434"/>
              <a:gd name="T111" fmla="*/ 94 h 432"/>
              <a:gd name="T112" fmla="*/ 374 w 434"/>
              <a:gd name="T113" fmla="*/ 73 h 432"/>
              <a:gd name="T114" fmla="*/ 374 w 434"/>
              <a:gd name="T115" fmla="*/ 43 h 432"/>
              <a:gd name="T116" fmla="*/ 292 w 434"/>
              <a:gd name="T117" fmla="*/ 20 h 432"/>
              <a:gd name="T118" fmla="*/ 284 w 434"/>
              <a:gd name="T119" fmla="*/ 17 h 432"/>
              <a:gd name="T120" fmla="*/ 287 w 434"/>
              <a:gd name="T121" fmla="*/ 35 h 432"/>
              <a:gd name="T122" fmla="*/ 263 w 434"/>
              <a:gd name="T123" fmla="*/ 34 h 432"/>
              <a:gd name="T124" fmla="*/ 249 w 434"/>
              <a:gd name="T125" fmla="*/ 1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432">
                <a:moveTo>
                  <a:pt x="54" y="271"/>
                </a:moveTo>
                <a:lnTo>
                  <a:pt x="54" y="272"/>
                </a:lnTo>
                <a:lnTo>
                  <a:pt x="52" y="271"/>
                </a:lnTo>
                <a:lnTo>
                  <a:pt x="54" y="271"/>
                </a:lnTo>
                <a:close/>
                <a:moveTo>
                  <a:pt x="76" y="246"/>
                </a:moveTo>
                <a:lnTo>
                  <a:pt x="76" y="245"/>
                </a:lnTo>
                <a:lnTo>
                  <a:pt x="77" y="245"/>
                </a:lnTo>
                <a:lnTo>
                  <a:pt x="76" y="246"/>
                </a:lnTo>
                <a:close/>
                <a:moveTo>
                  <a:pt x="275" y="161"/>
                </a:moveTo>
                <a:lnTo>
                  <a:pt x="273" y="161"/>
                </a:lnTo>
                <a:lnTo>
                  <a:pt x="275" y="161"/>
                </a:lnTo>
                <a:close/>
                <a:moveTo>
                  <a:pt x="5" y="149"/>
                </a:moveTo>
                <a:lnTo>
                  <a:pt x="5" y="148"/>
                </a:lnTo>
                <a:lnTo>
                  <a:pt x="5" y="149"/>
                </a:lnTo>
                <a:close/>
                <a:moveTo>
                  <a:pt x="5" y="145"/>
                </a:moveTo>
                <a:lnTo>
                  <a:pt x="5" y="144"/>
                </a:lnTo>
                <a:lnTo>
                  <a:pt x="5" y="143"/>
                </a:lnTo>
                <a:lnTo>
                  <a:pt x="6" y="141"/>
                </a:lnTo>
                <a:lnTo>
                  <a:pt x="6" y="143"/>
                </a:lnTo>
                <a:lnTo>
                  <a:pt x="6" y="144"/>
                </a:lnTo>
                <a:lnTo>
                  <a:pt x="5" y="145"/>
                </a:lnTo>
                <a:close/>
                <a:moveTo>
                  <a:pt x="8" y="136"/>
                </a:moveTo>
                <a:lnTo>
                  <a:pt x="6" y="136"/>
                </a:lnTo>
                <a:lnTo>
                  <a:pt x="6" y="135"/>
                </a:lnTo>
                <a:lnTo>
                  <a:pt x="8" y="135"/>
                </a:lnTo>
                <a:lnTo>
                  <a:pt x="8" y="136"/>
                </a:lnTo>
                <a:close/>
                <a:moveTo>
                  <a:pt x="16" y="134"/>
                </a:moveTo>
                <a:lnTo>
                  <a:pt x="18" y="135"/>
                </a:lnTo>
                <a:lnTo>
                  <a:pt x="18" y="136"/>
                </a:lnTo>
                <a:lnTo>
                  <a:pt x="17" y="136"/>
                </a:lnTo>
                <a:lnTo>
                  <a:pt x="17" y="138"/>
                </a:lnTo>
                <a:lnTo>
                  <a:pt x="16" y="138"/>
                </a:lnTo>
                <a:lnTo>
                  <a:pt x="17" y="139"/>
                </a:lnTo>
                <a:lnTo>
                  <a:pt x="18" y="140"/>
                </a:lnTo>
                <a:lnTo>
                  <a:pt x="19" y="139"/>
                </a:lnTo>
                <a:lnTo>
                  <a:pt x="21" y="140"/>
                </a:lnTo>
                <a:lnTo>
                  <a:pt x="21" y="141"/>
                </a:lnTo>
                <a:lnTo>
                  <a:pt x="22" y="140"/>
                </a:lnTo>
                <a:lnTo>
                  <a:pt x="23" y="140"/>
                </a:lnTo>
                <a:lnTo>
                  <a:pt x="23" y="141"/>
                </a:lnTo>
                <a:lnTo>
                  <a:pt x="25" y="141"/>
                </a:lnTo>
                <a:lnTo>
                  <a:pt x="26" y="140"/>
                </a:lnTo>
                <a:lnTo>
                  <a:pt x="27" y="140"/>
                </a:lnTo>
                <a:lnTo>
                  <a:pt x="29" y="140"/>
                </a:lnTo>
                <a:lnTo>
                  <a:pt x="30" y="140"/>
                </a:lnTo>
                <a:lnTo>
                  <a:pt x="31" y="140"/>
                </a:lnTo>
                <a:lnTo>
                  <a:pt x="33" y="140"/>
                </a:lnTo>
                <a:lnTo>
                  <a:pt x="34" y="140"/>
                </a:lnTo>
                <a:lnTo>
                  <a:pt x="34" y="141"/>
                </a:lnTo>
                <a:lnTo>
                  <a:pt x="34" y="143"/>
                </a:lnTo>
                <a:lnTo>
                  <a:pt x="35" y="143"/>
                </a:lnTo>
                <a:lnTo>
                  <a:pt x="37" y="143"/>
                </a:lnTo>
                <a:lnTo>
                  <a:pt x="37" y="144"/>
                </a:lnTo>
                <a:lnTo>
                  <a:pt x="38" y="144"/>
                </a:lnTo>
                <a:lnTo>
                  <a:pt x="40" y="147"/>
                </a:lnTo>
                <a:lnTo>
                  <a:pt x="42" y="148"/>
                </a:lnTo>
                <a:lnTo>
                  <a:pt x="42" y="149"/>
                </a:lnTo>
                <a:lnTo>
                  <a:pt x="43" y="149"/>
                </a:lnTo>
                <a:lnTo>
                  <a:pt x="44" y="149"/>
                </a:lnTo>
                <a:lnTo>
                  <a:pt x="44" y="151"/>
                </a:lnTo>
                <a:lnTo>
                  <a:pt x="44" y="152"/>
                </a:lnTo>
                <a:lnTo>
                  <a:pt x="44" y="151"/>
                </a:lnTo>
                <a:lnTo>
                  <a:pt x="44" y="149"/>
                </a:lnTo>
                <a:lnTo>
                  <a:pt x="43" y="148"/>
                </a:lnTo>
                <a:lnTo>
                  <a:pt x="43" y="147"/>
                </a:lnTo>
                <a:lnTo>
                  <a:pt x="44" y="148"/>
                </a:lnTo>
                <a:lnTo>
                  <a:pt x="46" y="148"/>
                </a:lnTo>
                <a:lnTo>
                  <a:pt x="47" y="149"/>
                </a:lnTo>
                <a:lnTo>
                  <a:pt x="48" y="149"/>
                </a:lnTo>
                <a:lnTo>
                  <a:pt x="48" y="151"/>
                </a:lnTo>
                <a:lnTo>
                  <a:pt x="47" y="151"/>
                </a:lnTo>
                <a:lnTo>
                  <a:pt x="47" y="152"/>
                </a:lnTo>
                <a:lnTo>
                  <a:pt x="46" y="153"/>
                </a:lnTo>
                <a:lnTo>
                  <a:pt x="46" y="155"/>
                </a:lnTo>
                <a:lnTo>
                  <a:pt x="47" y="155"/>
                </a:lnTo>
                <a:lnTo>
                  <a:pt x="47" y="156"/>
                </a:lnTo>
                <a:lnTo>
                  <a:pt x="48" y="156"/>
                </a:lnTo>
                <a:lnTo>
                  <a:pt x="48" y="157"/>
                </a:lnTo>
                <a:lnTo>
                  <a:pt x="48" y="158"/>
                </a:lnTo>
                <a:lnTo>
                  <a:pt x="50" y="158"/>
                </a:lnTo>
                <a:lnTo>
                  <a:pt x="50" y="160"/>
                </a:lnTo>
                <a:lnTo>
                  <a:pt x="51" y="160"/>
                </a:lnTo>
                <a:lnTo>
                  <a:pt x="52" y="160"/>
                </a:lnTo>
                <a:lnTo>
                  <a:pt x="52" y="161"/>
                </a:lnTo>
                <a:lnTo>
                  <a:pt x="52" y="162"/>
                </a:lnTo>
                <a:lnTo>
                  <a:pt x="54" y="162"/>
                </a:lnTo>
                <a:lnTo>
                  <a:pt x="54" y="164"/>
                </a:lnTo>
                <a:lnTo>
                  <a:pt x="55" y="165"/>
                </a:lnTo>
                <a:lnTo>
                  <a:pt x="55" y="166"/>
                </a:lnTo>
                <a:lnTo>
                  <a:pt x="55" y="169"/>
                </a:lnTo>
                <a:lnTo>
                  <a:pt x="54" y="169"/>
                </a:lnTo>
                <a:lnTo>
                  <a:pt x="52" y="169"/>
                </a:lnTo>
                <a:lnTo>
                  <a:pt x="52" y="170"/>
                </a:lnTo>
                <a:lnTo>
                  <a:pt x="54" y="170"/>
                </a:lnTo>
                <a:lnTo>
                  <a:pt x="54" y="172"/>
                </a:lnTo>
                <a:lnTo>
                  <a:pt x="55" y="170"/>
                </a:lnTo>
                <a:lnTo>
                  <a:pt x="55" y="172"/>
                </a:lnTo>
                <a:lnTo>
                  <a:pt x="55" y="173"/>
                </a:lnTo>
                <a:lnTo>
                  <a:pt x="57" y="173"/>
                </a:lnTo>
                <a:lnTo>
                  <a:pt x="57" y="174"/>
                </a:lnTo>
                <a:lnTo>
                  <a:pt x="59" y="174"/>
                </a:lnTo>
                <a:lnTo>
                  <a:pt x="60" y="177"/>
                </a:lnTo>
                <a:lnTo>
                  <a:pt x="63" y="178"/>
                </a:lnTo>
                <a:lnTo>
                  <a:pt x="63" y="179"/>
                </a:lnTo>
                <a:lnTo>
                  <a:pt x="61" y="181"/>
                </a:lnTo>
                <a:lnTo>
                  <a:pt x="61" y="183"/>
                </a:lnTo>
                <a:lnTo>
                  <a:pt x="63" y="183"/>
                </a:lnTo>
                <a:lnTo>
                  <a:pt x="64" y="186"/>
                </a:lnTo>
                <a:lnTo>
                  <a:pt x="64" y="187"/>
                </a:lnTo>
                <a:lnTo>
                  <a:pt x="65" y="187"/>
                </a:lnTo>
                <a:lnTo>
                  <a:pt x="67" y="189"/>
                </a:lnTo>
                <a:lnTo>
                  <a:pt x="67" y="191"/>
                </a:lnTo>
                <a:lnTo>
                  <a:pt x="67" y="194"/>
                </a:lnTo>
                <a:lnTo>
                  <a:pt x="67" y="195"/>
                </a:lnTo>
                <a:lnTo>
                  <a:pt x="67" y="196"/>
                </a:lnTo>
                <a:lnTo>
                  <a:pt x="68" y="198"/>
                </a:lnTo>
                <a:lnTo>
                  <a:pt x="68" y="199"/>
                </a:lnTo>
                <a:lnTo>
                  <a:pt x="68" y="200"/>
                </a:lnTo>
                <a:lnTo>
                  <a:pt x="68" y="204"/>
                </a:lnTo>
                <a:lnTo>
                  <a:pt x="69" y="206"/>
                </a:lnTo>
                <a:lnTo>
                  <a:pt x="68" y="206"/>
                </a:lnTo>
                <a:lnTo>
                  <a:pt x="68" y="207"/>
                </a:lnTo>
                <a:lnTo>
                  <a:pt x="69" y="208"/>
                </a:lnTo>
                <a:lnTo>
                  <a:pt x="71" y="210"/>
                </a:lnTo>
                <a:lnTo>
                  <a:pt x="71" y="211"/>
                </a:lnTo>
                <a:lnTo>
                  <a:pt x="72" y="211"/>
                </a:lnTo>
                <a:lnTo>
                  <a:pt x="73" y="212"/>
                </a:lnTo>
                <a:lnTo>
                  <a:pt x="73" y="213"/>
                </a:lnTo>
                <a:lnTo>
                  <a:pt x="72" y="213"/>
                </a:lnTo>
                <a:lnTo>
                  <a:pt x="72" y="215"/>
                </a:lnTo>
                <a:lnTo>
                  <a:pt x="71" y="215"/>
                </a:lnTo>
                <a:lnTo>
                  <a:pt x="69" y="215"/>
                </a:lnTo>
                <a:lnTo>
                  <a:pt x="69" y="216"/>
                </a:lnTo>
                <a:lnTo>
                  <a:pt x="69" y="217"/>
                </a:lnTo>
                <a:lnTo>
                  <a:pt x="69" y="219"/>
                </a:lnTo>
                <a:lnTo>
                  <a:pt x="69" y="220"/>
                </a:lnTo>
                <a:lnTo>
                  <a:pt x="69" y="221"/>
                </a:lnTo>
                <a:lnTo>
                  <a:pt x="69" y="224"/>
                </a:lnTo>
                <a:lnTo>
                  <a:pt x="69" y="227"/>
                </a:lnTo>
                <a:lnTo>
                  <a:pt x="69" y="228"/>
                </a:lnTo>
                <a:lnTo>
                  <a:pt x="69" y="229"/>
                </a:lnTo>
                <a:lnTo>
                  <a:pt x="71" y="230"/>
                </a:lnTo>
                <a:lnTo>
                  <a:pt x="71" y="232"/>
                </a:lnTo>
                <a:lnTo>
                  <a:pt x="72" y="232"/>
                </a:lnTo>
                <a:lnTo>
                  <a:pt x="72" y="233"/>
                </a:lnTo>
                <a:lnTo>
                  <a:pt x="73" y="233"/>
                </a:lnTo>
                <a:lnTo>
                  <a:pt x="73" y="234"/>
                </a:lnTo>
                <a:lnTo>
                  <a:pt x="73" y="236"/>
                </a:lnTo>
                <a:lnTo>
                  <a:pt x="73" y="237"/>
                </a:lnTo>
                <a:lnTo>
                  <a:pt x="73" y="238"/>
                </a:lnTo>
                <a:lnTo>
                  <a:pt x="73" y="240"/>
                </a:lnTo>
                <a:lnTo>
                  <a:pt x="73" y="241"/>
                </a:lnTo>
                <a:lnTo>
                  <a:pt x="73" y="242"/>
                </a:lnTo>
                <a:lnTo>
                  <a:pt x="73" y="244"/>
                </a:lnTo>
                <a:lnTo>
                  <a:pt x="73" y="245"/>
                </a:lnTo>
                <a:lnTo>
                  <a:pt x="74" y="245"/>
                </a:lnTo>
                <a:lnTo>
                  <a:pt x="74" y="246"/>
                </a:lnTo>
                <a:lnTo>
                  <a:pt x="73" y="246"/>
                </a:lnTo>
                <a:lnTo>
                  <a:pt x="73" y="248"/>
                </a:lnTo>
                <a:lnTo>
                  <a:pt x="74" y="248"/>
                </a:lnTo>
                <a:lnTo>
                  <a:pt x="74" y="250"/>
                </a:lnTo>
                <a:lnTo>
                  <a:pt x="73" y="250"/>
                </a:lnTo>
                <a:lnTo>
                  <a:pt x="73" y="251"/>
                </a:lnTo>
                <a:lnTo>
                  <a:pt x="72" y="251"/>
                </a:lnTo>
                <a:lnTo>
                  <a:pt x="72" y="250"/>
                </a:lnTo>
                <a:lnTo>
                  <a:pt x="73" y="251"/>
                </a:lnTo>
                <a:lnTo>
                  <a:pt x="73" y="250"/>
                </a:lnTo>
                <a:lnTo>
                  <a:pt x="72" y="250"/>
                </a:lnTo>
                <a:lnTo>
                  <a:pt x="72" y="251"/>
                </a:lnTo>
                <a:lnTo>
                  <a:pt x="71" y="253"/>
                </a:lnTo>
                <a:lnTo>
                  <a:pt x="71" y="254"/>
                </a:lnTo>
                <a:lnTo>
                  <a:pt x="69" y="255"/>
                </a:lnTo>
                <a:lnTo>
                  <a:pt x="68" y="255"/>
                </a:lnTo>
                <a:lnTo>
                  <a:pt x="68" y="254"/>
                </a:lnTo>
                <a:lnTo>
                  <a:pt x="67" y="254"/>
                </a:lnTo>
                <a:lnTo>
                  <a:pt x="65" y="255"/>
                </a:lnTo>
                <a:lnTo>
                  <a:pt x="65" y="257"/>
                </a:lnTo>
                <a:lnTo>
                  <a:pt x="65" y="258"/>
                </a:lnTo>
                <a:lnTo>
                  <a:pt x="64" y="258"/>
                </a:lnTo>
                <a:lnTo>
                  <a:pt x="63" y="258"/>
                </a:lnTo>
                <a:lnTo>
                  <a:pt x="61" y="261"/>
                </a:lnTo>
                <a:lnTo>
                  <a:pt x="61" y="262"/>
                </a:lnTo>
                <a:lnTo>
                  <a:pt x="60" y="262"/>
                </a:lnTo>
                <a:lnTo>
                  <a:pt x="59" y="262"/>
                </a:lnTo>
                <a:lnTo>
                  <a:pt x="59" y="263"/>
                </a:lnTo>
                <a:lnTo>
                  <a:pt x="57" y="263"/>
                </a:lnTo>
                <a:lnTo>
                  <a:pt x="57" y="265"/>
                </a:lnTo>
                <a:lnTo>
                  <a:pt x="56" y="265"/>
                </a:lnTo>
                <a:lnTo>
                  <a:pt x="56" y="266"/>
                </a:lnTo>
                <a:lnTo>
                  <a:pt x="55" y="266"/>
                </a:lnTo>
                <a:lnTo>
                  <a:pt x="55" y="267"/>
                </a:lnTo>
                <a:lnTo>
                  <a:pt x="55" y="268"/>
                </a:lnTo>
                <a:lnTo>
                  <a:pt x="54" y="270"/>
                </a:lnTo>
                <a:lnTo>
                  <a:pt x="52" y="270"/>
                </a:lnTo>
                <a:lnTo>
                  <a:pt x="52" y="271"/>
                </a:lnTo>
                <a:lnTo>
                  <a:pt x="51" y="271"/>
                </a:lnTo>
                <a:lnTo>
                  <a:pt x="52" y="271"/>
                </a:lnTo>
                <a:lnTo>
                  <a:pt x="52" y="272"/>
                </a:lnTo>
                <a:lnTo>
                  <a:pt x="50" y="272"/>
                </a:lnTo>
                <a:lnTo>
                  <a:pt x="48" y="274"/>
                </a:lnTo>
                <a:lnTo>
                  <a:pt x="50" y="274"/>
                </a:lnTo>
                <a:lnTo>
                  <a:pt x="48" y="275"/>
                </a:lnTo>
                <a:lnTo>
                  <a:pt x="47" y="275"/>
                </a:lnTo>
                <a:lnTo>
                  <a:pt x="46" y="275"/>
                </a:lnTo>
                <a:lnTo>
                  <a:pt x="44" y="276"/>
                </a:lnTo>
                <a:lnTo>
                  <a:pt x="44" y="275"/>
                </a:lnTo>
                <a:lnTo>
                  <a:pt x="43" y="275"/>
                </a:lnTo>
                <a:lnTo>
                  <a:pt x="43" y="276"/>
                </a:lnTo>
                <a:lnTo>
                  <a:pt x="42" y="276"/>
                </a:lnTo>
                <a:lnTo>
                  <a:pt x="40" y="276"/>
                </a:lnTo>
                <a:lnTo>
                  <a:pt x="39" y="276"/>
                </a:lnTo>
                <a:lnTo>
                  <a:pt x="39" y="275"/>
                </a:lnTo>
                <a:lnTo>
                  <a:pt x="38" y="275"/>
                </a:lnTo>
                <a:lnTo>
                  <a:pt x="37" y="275"/>
                </a:lnTo>
                <a:lnTo>
                  <a:pt x="35" y="275"/>
                </a:lnTo>
                <a:lnTo>
                  <a:pt x="35" y="276"/>
                </a:lnTo>
                <a:lnTo>
                  <a:pt x="34" y="276"/>
                </a:lnTo>
                <a:lnTo>
                  <a:pt x="33" y="276"/>
                </a:lnTo>
                <a:lnTo>
                  <a:pt x="31" y="278"/>
                </a:lnTo>
                <a:lnTo>
                  <a:pt x="30" y="278"/>
                </a:lnTo>
                <a:lnTo>
                  <a:pt x="30" y="279"/>
                </a:lnTo>
                <a:lnTo>
                  <a:pt x="27" y="280"/>
                </a:lnTo>
                <a:lnTo>
                  <a:pt x="27" y="282"/>
                </a:lnTo>
                <a:lnTo>
                  <a:pt x="26" y="282"/>
                </a:lnTo>
                <a:lnTo>
                  <a:pt x="26" y="283"/>
                </a:lnTo>
                <a:lnTo>
                  <a:pt x="25" y="283"/>
                </a:lnTo>
                <a:lnTo>
                  <a:pt x="23" y="283"/>
                </a:lnTo>
                <a:lnTo>
                  <a:pt x="17" y="279"/>
                </a:lnTo>
                <a:lnTo>
                  <a:pt x="14" y="278"/>
                </a:lnTo>
                <a:lnTo>
                  <a:pt x="13" y="278"/>
                </a:lnTo>
                <a:lnTo>
                  <a:pt x="12" y="276"/>
                </a:lnTo>
                <a:lnTo>
                  <a:pt x="9" y="275"/>
                </a:lnTo>
                <a:lnTo>
                  <a:pt x="8" y="275"/>
                </a:lnTo>
                <a:lnTo>
                  <a:pt x="5" y="275"/>
                </a:lnTo>
                <a:lnTo>
                  <a:pt x="4" y="274"/>
                </a:lnTo>
                <a:lnTo>
                  <a:pt x="2" y="271"/>
                </a:lnTo>
                <a:lnTo>
                  <a:pt x="2" y="268"/>
                </a:lnTo>
                <a:lnTo>
                  <a:pt x="2" y="251"/>
                </a:lnTo>
                <a:lnTo>
                  <a:pt x="2" y="248"/>
                </a:lnTo>
                <a:lnTo>
                  <a:pt x="2" y="242"/>
                </a:lnTo>
                <a:lnTo>
                  <a:pt x="2" y="234"/>
                </a:lnTo>
                <a:lnTo>
                  <a:pt x="2" y="229"/>
                </a:lnTo>
                <a:lnTo>
                  <a:pt x="2" y="223"/>
                </a:lnTo>
                <a:lnTo>
                  <a:pt x="1" y="217"/>
                </a:lnTo>
                <a:lnTo>
                  <a:pt x="1" y="212"/>
                </a:lnTo>
                <a:lnTo>
                  <a:pt x="1" y="208"/>
                </a:lnTo>
                <a:lnTo>
                  <a:pt x="1" y="206"/>
                </a:lnTo>
                <a:lnTo>
                  <a:pt x="1" y="199"/>
                </a:lnTo>
                <a:lnTo>
                  <a:pt x="1" y="191"/>
                </a:lnTo>
                <a:lnTo>
                  <a:pt x="1" y="183"/>
                </a:lnTo>
                <a:lnTo>
                  <a:pt x="1" y="174"/>
                </a:lnTo>
                <a:lnTo>
                  <a:pt x="0" y="144"/>
                </a:lnTo>
                <a:lnTo>
                  <a:pt x="1" y="144"/>
                </a:lnTo>
                <a:lnTo>
                  <a:pt x="2" y="145"/>
                </a:lnTo>
                <a:lnTo>
                  <a:pt x="4" y="145"/>
                </a:lnTo>
                <a:lnTo>
                  <a:pt x="5" y="147"/>
                </a:lnTo>
                <a:lnTo>
                  <a:pt x="4" y="147"/>
                </a:lnTo>
                <a:lnTo>
                  <a:pt x="4" y="148"/>
                </a:lnTo>
                <a:lnTo>
                  <a:pt x="4" y="149"/>
                </a:lnTo>
                <a:lnTo>
                  <a:pt x="2" y="151"/>
                </a:lnTo>
                <a:lnTo>
                  <a:pt x="4" y="152"/>
                </a:lnTo>
                <a:lnTo>
                  <a:pt x="4" y="151"/>
                </a:lnTo>
                <a:lnTo>
                  <a:pt x="5" y="151"/>
                </a:lnTo>
                <a:lnTo>
                  <a:pt x="5" y="152"/>
                </a:lnTo>
                <a:lnTo>
                  <a:pt x="5" y="153"/>
                </a:lnTo>
                <a:lnTo>
                  <a:pt x="4" y="155"/>
                </a:lnTo>
                <a:lnTo>
                  <a:pt x="5" y="156"/>
                </a:lnTo>
                <a:lnTo>
                  <a:pt x="5" y="155"/>
                </a:lnTo>
                <a:lnTo>
                  <a:pt x="6" y="155"/>
                </a:lnTo>
                <a:lnTo>
                  <a:pt x="6" y="153"/>
                </a:lnTo>
                <a:lnTo>
                  <a:pt x="6" y="152"/>
                </a:lnTo>
                <a:lnTo>
                  <a:pt x="6" y="151"/>
                </a:lnTo>
                <a:lnTo>
                  <a:pt x="6" y="149"/>
                </a:lnTo>
                <a:lnTo>
                  <a:pt x="8" y="149"/>
                </a:lnTo>
                <a:lnTo>
                  <a:pt x="8" y="148"/>
                </a:lnTo>
                <a:lnTo>
                  <a:pt x="6" y="148"/>
                </a:lnTo>
                <a:lnTo>
                  <a:pt x="8" y="147"/>
                </a:lnTo>
                <a:lnTo>
                  <a:pt x="6" y="145"/>
                </a:lnTo>
                <a:lnTo>
                  <a:pt x="8" y="144"/>
                </a:lnTo>
                <a:lnTo>
                  <a:pt x="9" y="144"/>
                </a:lnTo>
                <a:lnTo>
                  <a:pt x="9" y="143"/>
                </a:lnTo>
                <a:lnTo>
                  <a:pt x="10" y="141"/>
                </a:lnTo>
                <a:lnTo>
                  <a:pt x="10" y="140"/>
                </a:lnTo>
                <a:lnTo>
                  <a:pt x="12" y="140"/>
                </a:lnTo>
                <a:lnTo>
                  <a:pt x="13" y="140"/>
                </a:lnTo>
                <a:lnTo>
                  <a:pt x="13" y="139"/>
                </a:lnTo>
                <a:lnTo>
                  <a:pt x="12" y="139"/>
                </a:lnTo>
                <a:lnTo>
                  <a:pt x="13" y="138"/>
                </a:lnTo>
                <a:lnTo>
                  <a:pt x="13" y="136"/>
                </a:lnTo>
                <a:lnTo>
                  <a:pt x="12" y="136"/>
                </a:lnTo>
                <a:lnTo>
                  <a:pt x="10" y="136"/>
                </a:lnTo>
                <a:lnTo>
                  <a:pt x="9" y="136"/>
                </a:lnTo>
                <a:lnTo>
                  <a:pt x="9" y="138"/>
                </a:lnTo>
                <a:lnTo>
                  <a:pt x="8" y="136"/>
                </a:lnTo>
                <a:lnTo>
                  <a:pt x="9" y="135"/>
                </a:lnTo>
                <a:lnTo>
                  <a:pt x="9" y="134"/>
                </a:lnTo>
                <a:lnTo>
                  <a:pt x="10" y="134"/>
                </a:lnTo>
                <a:lnTo>
                  <a:pt x="13" y="134"/>
                </a:lnTo>
                <a:lnTo>
                  <a:pt x="16" y="134"/>
                </a:lnTo>
                <a:close/>
                <a:moveTo>
                  <a:pt x="389" y="54"/>
                </a:moveTo>
                <a:lnTo>
                  <a:pt x="390" y="54"/>
                </a:lnTo>
                <a:lnTo>
                  <a:pt x="391" y="55"/>
                </a:lnTo>
                <a:lnTo>
                  <a:pt x="391" y="56"/>
                </a:lnTo>
                <a:lnTo>
                  <a:pt x="393" y="56"/>
                </a:lnTo>
                <a:lnTo>
                  <a:pt x="393" y="58"/>
                </a:lnTo>
                <a:lnTo>
                  <a:pt x="393" y="59"/>
                </a:lnTo>
                <a:lnTo>
                  <a:pt x="394" y="59"/>
                </a:lnTo>
                <a:lnTo>
                  <a:pt x="395" y="59"/>
                </a:lnTo>
                <a:lnTo>
                  <a:pt x="397" y="60"/>
                </a:lnTo>
                <a:lnTo>
                  <a:pt x="389" y="71"/>
                </a:lnTo>
                <a:lnTo>
                  <a:pt x="390" y="72"/>
                </a:lnTo>
                <a:lnTo>
                  <a:pt x="391" y="75"/>
                </a:lnTo>
                <a:lnTo>
                  <a:pt x="391" y="76"/>
                </a:lnTo>
                <a:lnTo>
                  <a:pt x="393" y="77"/>
                </a:lnTo>
                <a:lnTo>
                  <a:pt x="393" y="79"/>
                </a:lnTo>
                <a:lnTo>
                  <a:pt x="394" y="80"/>
                </a:lnTo>
                <a:lnTo>
                  <a:pt x="395" y="83"/>
                </a:lnTo>
                <a:lnTo>
                  <a:pt x="394" y="84"/>
                </a:lnTo>
                <a:lnTo>
                  <a:pt x="394" y="85"/>
                </a:lnTo>
                <a:lnTo>
                  <a:pt x="394" y="88"/>
                </a:lnTo>
                <a:lnTo>
                  <a:pt x="394" y="89"/>
                </a:lnTo>
                <a:lnTo>
                  <a:pt x="394" y="90"/>
                </a:lnTo>
                <a:lnTo>
                  <a:pt x="394" y="92"/>
                </a:lnTo>
                <a:lnTo>
                  <a:pt x="394" y="93"/>
                </a:lnTo>
                <a:lnTo>
                  <a:pt x="394" y="94"/>
                </a:lnTo>
                <a:lnTo>
                  <a:pt x="393" y="96"/>
                </a:lnTo>
                <a:lnTo>
                  <a:pt x="393" y="97"/>
                </a:lnTo>
                <a:lnTo>
                  <a:pt x="393" y="98"/>
                </a:lnTo>
                <a:lnTo>
                  <a:pt x="391" y="100"/>
                </a:lnTo>
                <a:lnTo>
                  <a:pt x="390" y="102"/>
                </a:lnTo>
                <a:lnTo>
                  <a:pt x="390" y="105"/>
                </a:lnTo>
                <a:lnTo>
                  <a:pt x="389" y="109"/>
                </a:lnTo>
                <a:lnTo>
                  <a:pt x="387" y="110"/>
                </a:lnTo>
                <a:lnTo>
                  <a:pt x="387" y="113"/>
                </a:lnTo>
                <a:lnTo>
                  <a:pt x="386" y="114"/>
                </a:lnTo>
                <a:lnTo>
                  <a:pt x="385" y="117"/>
                </a:lnTo>
                <a:lnTo>
                  <a:pt x="385" y="118"/>
                </a:lnTo>
                <a:lnTo>
                  <a:pt x="383" y="119"/>
                </a:lnTo>
                <a:lnTo>
                  <a:pt x="383" y="123"/>
                </a:lnTo>
                <a:lnTo>
                  <a:pt x="382" y="126"/>
                </a:lnTo>
                <a:lnTo>
                  <a:pt x="382" y="127"/>
                </a:lnTo>
                <a:lnTo>
                  <a:pt x="382" y="128"/>
                </a:lnTo>
                <a:lnTo>
                  <a:pt x="382" y="130"/>
                </a:lnTo>
                <a:lnTo>
                  <a:pt x="382" y="131"/>
                </a:lnTo>
                <a:lnTo>
                  <a:pt x="382" y="132"/>
                </a:lnTo>
                <a:lnTo>
                  <a:pt x="382" y="134"/>
                </a:lnTo>
                <a:lnTo>
                  <a:pt x="382" y="135"/>
                </a:lnTo>
                <a:lnTo>
                  <a:pt x="382" y="136"/>
                </a:lnTo>
                <a:lnTo>
                  <a:pt x="383" y="138"/>
                </a:lnTo>
                <a:lnTo>
                  <a:pt x="383" y="139"/>
                </a:lnTo>
                <a:lnTo>
                  <a:pt x="383" y="140"/>
                </a:lnTo>
                <a:lnTo>
                  <a:pt x="383" y="141"/>
                </a:lnTo>
                <a:lnTo>
                  <a:pt x="385" y="143"/>
                </a:lnTo>
                <a:lnTo>
                  <a:pt x="385" y="144"/>
                </a:lnTo>
                <a:lnTo>
                  <a:pt x="385" y="145"/>
                </a:lnTo>
                <a:lnTo>
                  <a:pt x="386" y="147"/>
                </a:lnTo>
                <a:lnTo>
                  <a:pt x="386" y="148"/>
                </a:lnTo>
                <a:lnTo>
                  <a:pt x="386" y="149"/>
                </a:lnTo>
                <a:lnTo>
                  <a:pt x="387" y="149"/>
                </a:lnTo>
                <a:lnTo>
                  <a:pt x="387" y="151"/>
                </a:lnTo>
                <a:lnTo>
                  <a:pt x="387" y="152"/>
                </a:lnTo>
                <a:lnTo>
                  <a:pt x="387" y="153"/>
                </a:lnTo>
                <a:lnTo>
                  <a:pt x="389" y="153"/>
                </a:lnTo>
                <a:lnTo>
                  <a:pt x="389" y="155"/>
                </a:lnTo>
                <a:lnTo>
                  <a:pt x="389" y="156"/>
                </a:lnTo>
                <a:lnTo>
                  <a:pt x="389" y="157"/>
                </a:lnTo>
                <a:lnTo>
                  <a:pt x="389" y="161"/>
                </a:lnTo>
                <a:lnTo>
                  <a:pt x="389" y="162"/>
                </a:lnTo>
                <a:lnTo>
                  <a:pt x="391" y="166"/>
                </a:lnTo>
                <a:lnTo>
                  <a:pt x="391" y="170"/>
                </a:lnTo>
                <a:lnTo>
                  <a:pt x="391" y="173"/>
                </a:lnTo>
                <a:lnTo>
                  <a:pt x="391" y="174"/>
                </a:lnTo>
                <a:lnTo>
                  <a:pt x="391" y="176"/>
                </a:lnTo>
                <a:lnTo>
                  <a:pt x="391" y="177"/>
                </a:lnTo>
                <a:lnTo>
                  <a:pt x="391" y="178"/>
                </a:lnTo>
                <a:lnTo>
                  <a:pt x="391" y="179"/>
                </a:lnTo>
                <a:lnTo>
                  <a:pt x="391" y="181"/>
                </a:lnTo>
                <a:lnTo>
                  <a:pt x="391" y="182"/>
                </a:lnTo>
                <a:lnTo>
                  <a:pt x="391" y="183"/>
                </a:lnTo>
                <a:lnTo>
                  <a:pt x="393" y="185"/>
                </a:lnTo>
                <a:lnTo>
                  <a:pt x="393" y="186"/>
                </a:lnTo>
                <a:lnTo>
                  <a:pt x="393" y="187"/>
                </a:lnTo>
                <a:lnTo>
                  <a:pt x="393" y="189"/>
                </a:lnTo>
                <a:lnTo>
                  <a:pt x="393" y="190"/>
                </a:lnTo>
                <a:lnTo>
                  <a:pt x="393" y="191"/>
                </a:lnTo>
                <a:lnTo>
                  <a:pt x="391" y="193"/>
                </a:lnTo>
                <a:lnTo>
                  <a:pt x="391" y="194"/>
                </a:lnTo>
                <a:lnTo>
                  <a:pt x="391" y="195"/>
                </a:lnTo>
                <a:lnTo>
                  <a:pt x="391" y="196"/>
                </a:lnTo>
                <a:lnTo>
                  <a:pt x="390" y="196"/>
                </a:lnTo>
                <a:lnTo>
                  <a:pt x="390" y="198"/>
                </a:lnTo>
                <a:lnTo>
                  <a:pt x="390" y="199"/>
                </a:lnTo>
                <a:lnTo>
                  <a:pt x="390" y="200"/>
                </a:lnTo>
                <a:lnTo>
                  <a:pt x="391" y="200"/>
                </a:lnTo>
                <a:lnTo>
                  <a:pt x="391" y="202"/>
                </a:lnTo>
                <a:lnTo>
                  <a:pt x="391" y="203"/>
                </a:lnTo>
                <a:lnTo>
                  <a:pt x="393" y="203"/>
                </a:lnTo>
                <a:lnTo>
                  <a:pt x="394" y="206"/>
                </a:lnTo>
                <a:lnTo>
                  <a:pt x="395" y="207"/>
                </a:lnTo>
                <a:lnTo>
                  <a:pt x="397" y="208"/>
                </a:lnTo>
                <a:lnTo>
                  <a:pt x="397" y="210"/>
                </a:lnTo>
                <a:lnTo>
                  <a:pt x="397" y="211"/>
                </a:lnTo>
                <a:lnTo>
                  <a:pt x="398" y="212"/>
                </a:lnTo>
                <a:lnTo>
                  <a:pt x="399" y="212"/>
                </a:lnTo>
                <a:lnTo>
                  <a:pt x="402" y="215"/>
                </a:lnTo>
                <a:lnTo>
                  <a:pt x="403" y="216"/>
                </a:lnTo>
                <a:lnTo>
                  <a:pt x="404" y="216"/>
                </a:lnTo>
                <a:lnTo>
                  <a:pt x="406" y="217"/>
                </a:lnTo>
                <a:lnTo>
                  <a:pt x="407" y="220"/>
                </a:lnTo>
                <a:lnTo>
                  <a:pt x="407" y="221"/>
                </a:lnTo>
                <a:lnTo>
                  <a:pt x="408" y="223"/>
                </a:lnTo>
                <a:lnTo>
                  <a:pt x="408" y="224"/>
                </a:lnTo>
                <a:lnTo>
                  <a:pt x="408" y="225"/>
                </a:lnTo>
                <a:lnTo>
                  <a:pt x="408" y="228"/>
                </a:lnTo>
                <a:lnTo>
                  <a:pt x="408" y="230"/>
                </a:lnTo>
                <a:lnTo>
                  <a:pt x="410" y="237"/>
                </a:lnTo>
                <a:lnTo>
                  <a:pt x="411" y="240"/>
                </a:lnTo>
                <a:lnTo>
                  <a:pt x="412" y="248"/>
                </a:lnTo>
                <a:lnTo>
                  <a:pt x="414" y="254"/>
                </a:lnTo>
                <a:lnTo>
                  <a:pt x="415" y="257"/>
                </a:lnTo>
                <a:lnTo>
                  <a:pt x="415" y="259"/>
                </a:lnTo>
                <a:lnTo>
                  <a:pt x="415" y="261"/>
                </a:lnTo>
                <a:lnTo>
                  <a:pt x="415" y="263"/>
                </a:lnTo>
                <a:lnTo>
                  <a:pt x="415" y="266"/>
                </a:lnTo>
                <a:lnTo>
                  <a:pt x="415" y="268"/>
                </a:lnTo>
                <a:lnTo>
                  <a:pt x="415" y="272"/>
                </a:lnTo>
                <a:lnTo>
                  <a:pt x="415" y="275"/>
                </a:lnTo>
                <a:lnTo>
                  <a:pt x="415" y="278"/>
                </a:lnTo>
                <a:lnTo>
                  <a:pt x="415" y="280"/>
                </a:lnTo>
                <a:lnTo>
                  <a:pt x="415" y="282"/>
                </a:lnTo>
                <a:lnTo>
                  <a:pt x="416" y="283"/>
                </a:lnTo>
                <a:lnTo>
                  <a:pt x="417" y="287"/>
                </a:lnTo>
                <a:lnTo>
                  <a:pt x="419" y="291"/>
                </a:lnTo>
                <a:lnTo>
                  <a:pt x="420" y="295"/>
                </a:lnTo>
                <a:lnTo>
                  <a:pt x="420" y="299"/>
                </a:lnTo>
                <a:lnTo>
                  <a:pt x="420" y="302"/>
                </a:lnTo>
                <a:lnTo>
                  <a:pt x="421" y="306"/>
                </a:lnTo>
                <a:lnTo>
                  <a:pt x="423" y="310"/>
                </a:lnTo>
                <a:lnTo>
                  <a:pt x="425" y="316"/>
                </a:lnTo>
                <a:lnTo>
                  <a:pt x="427" y="318"/>
                </a:lnTo>
                <a:lnTo>
                  <a:pt x="428" y="322"/>
                </a:lnTo>
                <a:lnTo>
                  <a:pt x="431" y="329"/>
                </a:lnTo>
                <a:lnTo>
                  <a:pt x="433" y="337"/>
                </a:lnTo>
                <a:lnTo>
                  <a:pt x="434" y="340"/>
                </a:lnTo>
                <a:lnTo>
                  <a:pt x="433" y="344"/>
                </a:lnTo>
                <a:lnTo>
                  <a:pt x="433" y="348"/>
                </a:lnTo>
                <a:lnTo>
                  <a:pt x="433" y="355"/>
                </a:lnTo>
                <a:lnTo>
                  <a:pt x="432" y="356"/>
                </a:lnTo>
                <a:lnTo>
                  <a:pt x="428" y="361"/>
                </a:lnTo>
                <a:lnTo>
                  <a:pt x="424" y="365"/>
                </a:lnTo>
                <a:lnTo>
                  <a:pt x="419" y="368"/>
                </a:lnTo>
                <a:lnTo>
                  <a:pt x="412" y="372"/>
                </a:lnTo>
                <a:lnTo>
                  <a:pt x="408" y="374"/>
                </a:lnTo>
                <a:lnTo>
                  <a:pt x="404" y="378"/>
                </a:lnTo>
                <a:lnTo>
                  <a:pt x="402" y="381"/>
                </a:lnTo>
                <a:lnTo>
                  <a:pt x="400" y="384"/>
                </a:lnTo>
                <a:lnTo>
                  <a:pt x="398" y="384"/>
                </a:lnTo>
                <a:lnTo>
                  <a:pt x="397" y="382"/>
                </a:lnTo>
                <a:lnTo>
                  <a:pt x="395" y="381"/>
                </a:lnTo>
                <a:lnTo>
                  <a:pt x="394" y="380"/>
                </a:lnTo>
                <a:lnTo>
                  <a:pt x="391" y="380"/>
                </a:lnTo>
                <a:lnTo>
                  <a:pt x="389" y="378"/>
                </a:lnTo>
                <a:lnTo>
                  <a:pt x="387" y="378"/>
                </a:lnTo>
                <a:lnTo>
                  <a:pt x="385" y="378"/>
                </a:lnTo>
                <a:lnTo>
                  <a:pt x="383" y="377"/>
                </a:lnTo>
                <a:lnTo>
                  <a:pt x="379" y="377"/>
                </a:lnTo>
                <a:lnTo>
                  <a:pt x="378" y="378"/>
                </a:lnTo>
                <a:lnTo>
                  <a:pt x="377" y="380"/>
                </a:lnTo>
                <a:lnTo>
                  <a:pt x="376" y="381"/>
                </a:lnTo>
                <a:lnTo>
                  <a:pt x="376" y="382"/>
                </a:lnTo>
                <a:lnTo>
                  <a:pt x="376" y="385"/>
                </a:lnTo>
                <a:lnTo>
                  <a:pt x="374" y="388"/>
                </a:lnTo>
                <a:lnTo>
                  <a:pt x="374" y="390"/>
                </a:lnTo>
                <a:lnTo>
                  <a:pt x="374" y="393"/>
                </a:lnTo>
                <a:lnTo>
                  <a:pt x="373" y="395"/>
                </a:lnTo>
                <a:lnTo>
                  <a:pt x="372" y="398"/>
                </a:lnTo>
                <a:lnTo>
                  <a:pt x="370" y="401"/>
                </a:lnTo>
                <a:lnTo>
                  <a:pt x="370" y="403"/>
                </a:lnTo>
                <a:lnTo>
                  <a:pt x="369" y="405"/>
                </a:lnTo>
                <a:lnTo>
                  <a:pt x="368" y="406"/>
                </a:lnTo>
                <a:lnTo>
                  <a:pt x="366" y="409"/>
                </a:lnTo>
                <a:lnTo>
                  <a:pt x="365" y="410"/>
                </a:lnTo>
                <a:lnTo>
                  <a:pt x="365" y="412"/>
                </a:lnTo>
                <a:lnTo>
                  <a:pt x="365" y="415"/>
                </a:lnTo>
                <a:lnTo>
                  <a:pt x="364" y="416"/>
                </a:lnTo>
                <a:lnTo>
                  <a:pt x="362" y="418"/>
                </a:lnTo>
                <a:lnTo>
                  <a:pt x="361" y="418"/>
                </a:lnTo>
                <a:lnTo>
                  <a:pt x="359" y="418"/>
                </a:lnTo>
                <a:lnTo>
                  <a:pt x="357" y="418"/>
                </a:lnTo>
                <a:lnTo>
                  <a:pt x="355" y="418"/>
                </a:lnTo>
                <a:lnTo>
                  <a:pt x="352" y="418"/>
                </a:lnTo>
                <a:lnTo>
                  <a:pt x="351" y="418"/>
                </a:lnTo>
                <a:lnTo>
                  <a:pt x="348" y="418"/>
                </a:lnTo>
                <a:lnTo>
                  <a:pt x="347" y="418"/>
                </a:lnTo>
                <a:lnTo>
                  <a:pt x="344" y="419"/>
                </a:lnTo>
                <a:lnTo>
                  <a:pt x="342" y="420"/>
                </a:lnTo>
                <a:lnTo>
                  <a:pt x="340" y="422"/>
                </a:lnTo>
                <a:lnTo>
                  <a:pt x="339" y="423"/>
                </a:lnTo>
                <a:lnTo>
                  <a:pt x="336" y="424"/>
                </a:lnTo>
                <a:lnTo>
                  <a:pt x="335" y="424"/>
                </a:lnTo>
                <a:lnTo>
                  <a:pt x="334" y="424"/>
                </a:lnTo>
                <a:lnTo>
                  <a:pt x="331" y="424"/>
                </a:lnTo>
                <a:lnTo>
                  <a:pt x="330" y="424"/>
                </a:lnTo>
                <a:lnTo>
                  <a:pt x="327" y="424"/>
                </a:lnTo>
                <a:lnTo>
                  <a:pt x="326" y="424"/>
                </a:lnTo>
                <a:lnTo>
                  <a:pt x="325" y="426"/>
                </a:lnTo>
                <a:lnTo>
                  <a:pt x="322" y="428"/>
                </a:lnTo>
                <a:lnTo>
                  <a:pt x="321" y="429"/>
                </a:lnTo>
                <a:lnTo>
                  <a:pt x="319" y="432"/>
                </a:lnTo>
                <a:lnTo>
                  <a:pt x="318" y="432"/>
                </a:lnTo>
                <a:lnTo>
                  <a:pt x="317" y="432"/>
                </a:lnTo>
                <a:lnTo>
                  <a:pt x="317" y="431"/>
                </a:lnTo>
                <a:lnTo>
                  <a:pt x="315" y="429"/>
                </a:lnTo>
                <a:lnTo>
                  <a:pt x="315" y="428"/>
                </a:lnTo>
                <a:lnTo>
                  <a:pt x="314" y="426"/>
                </a:lnTo>
                <a:lnTo>
                  <a:pt x="314" y="424"/>
                </a:lnTo>
                <a:lnTo>
                  <a:pt x="314" y="422"/>
                </a:lnTo>
                <a:lnTo>
                  <a:pt x="314" y="420"/>
                </a:lnTo>
                <a:lnTo>
                  <a:pt x="315" y="419"/>
                </a:lnTo>
                <a:lnTo>
                  <a:pt x="315" y="418"/>
                </a:lnTo>
                <a:lnTo>
                  <a:pt x="314" y="415"/>
                </a:lnTo>
                <a:lnTo>
                  <a:pt x="314" y="412"/>
                </a:lnTo>
                <a:lnTo>
                  <a:pt x="314" y="410"/>
                </a:lnTo>
                <a:lnTo>
                  <a:pt x="313" y="407"/>
                </a:lnTo>
                <a:lnTo>
                  <a:pt x="311" y="407"/>
                </a:lnTo>
                <a:lnTo>
                  <a:pt x="311" y="405"/>
                </a:lnTo>
                <a:lnTo>
                  <a:pt x="310" y="403"/>
                </a:lnTo>
                <a:lnTo>
                  <a:pt x="309" y="402"/>
                </a:lnTo>
                <a:lnTo>
                  <a:pt x="307" y="401"/>
                </a:lnTo>
                <a:lnTo>
                  <a:pt x="305" y="398"/>
                </a:lnTo>
                <a:lnTo>
                  <a:pt x="305" y="397"/>
                </a:lnTo>
                <a:lnTo>
                  <a:pt x="304" y="397"/>
                </a:lnTo>
                <a:lnTo>
                  <a:pt x="300" y="393"/>
                </a:lnTo>
                <a:lnTo>
                  <a:pt x="297" y="390"/>
                </a:lnTo>
                <a:lnTo>
                  <a:pt x="294" y="389"/>
                </a:lnTo>
                <a:lnTo>
                  <a:pt x="292" y="389"/>
                </a:lnTo>
                <a:lnTo>
                  <a:pt x="290" y="386"/>
                </a:lnTo>
                <a:lnTo>
                  <a:pt x="290" y="384"/>
                </a:lnTo>
                <a:lnTo>
                  <a:pt x="290" y="382"/>
                </a:lnTo>
                <a:lnTo>
                  <a:pt x="290" y="380"/>
                </a:lnTo>
                <a:lnTo>
                  <a:pt x="289" y="377"/>
                </a:lnTo>
                <a:lnTo>
                  <a:pt x="288" y="376"/>
                </a:lnTo>
                <a:lnTo>
                  <a:pt x="287" y="374"/>
                </a:lnTo>
                <a:lnTo>
                  <a:pt x="288" y="373"/>
                </a:lnTo>
                <a:lnTo>
                  <a:pt x="288" y="371"/>
                </a:lnTo>
                <a:lnTo>
                  <a:pt x="287" y="369"/>
                </a:lnTo>
                <a:lnTo>
                  <a:pt x="285" y="368"/>
                </a:lnTo>
                <a:lnTo>
                  <a:pt x="284" y="367"/>
                </a:lnTo>
                <a:lnTo>
                  <a:pt x="283" y="365"/>
                </a:lnTo>
                <a:lnTo>
                  <a:pt x="281" y="364"/>
                </a:lnTo>
                <a:lnTo>
                  <a:pt x="280" y="364"/>
                </a:lnTo>
                <a:lnTo>
                  <a:pt x="279" y="363"/>
                </a:lnTo>
                <a:lnTo>
                  <a:pt x="277" y="363"/>
                </a:lnTo>
                <a:lnTo>
                  <a:pt x="277" y="360"/>
                </a:lnTo>
                <a:lnTo>
                  <a:pt x="276" y="359"/>
                </a:lnTo>
                <a:lnTo>
                  <a:pt x="276" y="357"/>
                </a:lnTo>
                <a:lnTo>
                  <a:pt x="276" y="356"/>
                </a:lnTo>
                <a:lnTo>
                  <a:pt x="275" y="354"/>
                </a:lnTo>
                <a:lnTo>
                  <a:pt x="273" y="352"/>
                </a:lnTo>
                <a:lnTo>
                  <a:pt x="272" y="351"/>
                </a:lnTo>
                <a:lnTo>
                  <a:pt x="272" y="350"/>
                </a:lnTo>
                <a:lnTo>
                  <a:pt x="272" y="347"/>
                </a:lnTo>
                <a:lnTo>
                  <a:pt x="272" y="346"/>
                </a:lnTo>
                <a:lnTo>
                  <a:pt x="272" y="344"/>
                </a:lnTo>
                <a:lnTo>
                  <a:pt x="271" y="343"/>
                </a:lnTo>
                <a:lnTo>
                  <a:pt x="270" y="342"/>
                </a:lnTo>
                <a:lnTo>
                  <a:pt x="270" y="340"/>
                </a:lnTo>
                <a:lnTo>
                  <a:pt x="268" y="340"/>
                </a:lnTo>
                <a:lnTo>
                  <a:pt x="268" y="339"/>
                </a:lnTo>
                <a:lnTo>
                  <a:pt x="268" y="338"/>
                </a:lnTo>
                <a:lnTo>
                  <a:pt x="267" y="338"/>
                </a:lnTo>
                <a:lnTo>
                  <a:pt x="266" y="337"/>
                </a:lnTo>
                <a:lnTo>
                  <a:pt x="266" y="335"/>
                </a:lnTo>
                <a:lnTo>
                  <a:pt x="264" y="335"/>
                </a:lnTo>
                <a:lnTo>
                  <a:pt x="263" y="334"/>
                </a:lnTo>
                <a:lnTo>
                  <a:pt x="262" y="334"/>
                </a:lnTo>
                <a:lnTo>
                  <a:pt x="262" y="333"/>
                </a:lnTo>
                <a:lnTo>
                  <a:pt x="259" y="329"/>
                </a:lnTo>
                <a:lnTo>
                  <a:pt x="255" y="326"/>
                </a:lnTo>
                <a:lnTo>
                  <a:pt x="253" y="325"/>
                </a:lnTo>
                <a:lnTo>
                  <a:pt x="253" y="323"/>
                </a:lnTo>
                <a:lnTo>
                  <a:pt x="251" y="321"/>
                </a:lnTo>
                <a:lnTo>
                  <a:pt x="250" y="320"/>
                </a:lnTo>
                <a:lnTo>
                  <a:pt x="249" y="318"/>
                </a:lnTo>
                <a:lnTo>
                  <a:pt x="247" y="317"/>
                </a:lnTo>
                <a:lnTo>
                  <a:pt x="247" y="316"/>
                </a:lnTo>
                <a:lnTo>
                  <a:pt x="247" y="314"/>
                </a:lnTo>
                <a:lnTo>
                  <a:pt x="246" y="312"/>
                </a:lnTo>
                <a:lnTo>
                  <a:pt x="246" y="310"/>
                </a:lnTo>
                <a:lnTo>
                  <a:pt x="246" y="309"/>
                </a:lnTo>
                <a:lnTo>
                  <a:pt x="247" y="306"/>
                </a:lnTo>
                <a:lnTo>
                  <a:pt x="249" y="306"/>
                </a:lnTo>
                <a:lnTo>
                  <a:pt x="250" y="306"/>
                </a:lnTo>
                <a:lnTo>
                  <a:pt x="251" y="308"/>
                </a:lnTo>
                <a:lnTo>
                  <a:pt x="253" y="308"/>
                </a:lnTo>
                <a:lnTo>
                  <a:pt x="254" y="309"/>
                </a:lnTo>
                <a:lnTo>
                  <a:pt x="255" y="308"/>
                </a:lnTo>
                <a:lnTo>
                  <a:pt x="255" y="306"/>
                </a:lnTo>
                <a:lnTo>
                  <a:pt x="255" y="305"/>
                </a:lnTo>
                <a:lnTo>
                  <a:pt x="255" y="304"/>
                </a:lnTo>
                <a:lnTo>
                  <a:pt x="254" y="302"/>
                </a:lnTo>
                <a:lnTo>
                  <a:pt x="253" y="301"/>
                </a:lnTo>
                <a:lnTo>
                  <a:pt x="250" y="300"/>
                </a:lnTo>
                <a:lnTo>
                  <a:pt x="247" y="299"/>
                </a:lnTo>
                <a:lnTo>
                  <a:pt x="246" y="295"/>
                </a:lnTo>
                <a:lnTo>
                  <a:pt x="245" y="293"/>
                </a:lnTo>
                <a:lnTo>
                  <a:pt x="245" y="291"/>
                </a:lnTo>
                <a:lnTo>
                  <a:pt x="243" y="289"/>
                </a:lnTo>
                <a:lnTo>
                  <a:pt x="243" y="287"/>
                </a:lnTo>
                <a:lnTo>
                  <a:pt x="226" y="274"/>
                </a:lnTo>
                <a:lnTo>
                  <a:pt x="225" y="274"/>
                </a:lnTo>
                <a:lnTo>
                  <a:pt x="209" y="265"/>
                </a:lnTo>
                <a:lnTo>
                  <a:pt x="203" y="257"/>
                </a:lnTo>
                <a:lnTo>
                  <a:pt x="196" y="248"/>
                </a:lnTo>
                <a:lnTo>
                  <a:pt x="194" y="248"/>
                </a:lnTo>
                <a:lnTo>
                  <a:pt x="191" y="246"/>
                </a:lnTo>
                <a:lnTo>
                  <a:pt x="190" y="248"/>
                </a:lnTo>
                <a:lnTo>
                  <a:pt x="187" y="246"/>
                </a:lnTo>
                <a:lnTo>
                  <a:pt x="184" y="246"/>
                </a:lnTo>
                <a:lnTo>
                  <a:pt x="182" y="245"/>
                </a:lnTo>
                <a:lnTo>
                  <a:pt x="179" y="244"/>
                </a:lnTo>
                <a:lnTo>
                  <a:pt x="181" y="253"/>
                </a:lnTo>
                <a:lnTo>
                  <a:pt x="182" y="257"/>
                </a:lnTo>
                <a:lnTo>
                  <a:pt x="182" y="261"/>
                </a:lnTo>
                <a:lnTo>
                  <a:pt x="183" y="262"/>
                </a:lnTo>
                <a:lnTo>
                  <a:pt x="183" y="263"/>
                </a:lnTo>
                <a:lnTo>
                  <a:pt x="183" y="266"/>
                </a:lnTo>
                <a:lnTo>
                  <a:pt x="182" y="266"/>
                </a:lnTo>
                <a:lnTo>
                  <a:pt x="181" y="267"/>
                </a:lnTo>
                <a:lnTo>
                  <a:pt x="179" y="268"/>
                </a:lnTo>
                <a:lnTo>
                  <a:pt x="178" y="268"/>
                </a:lnTo>
                <a:lnTo>
                  <a:pt x="178" y="270"/>
                </a:lnTo>
                <a:lnTo>
                  <a:pt x="177" y="272"/>
                </a:lnTo>
                <a:lnTo>
                  <a:pt x="166" y="272"/>
                </a:lnTo>
                <a:lnTo>
                  <a:pt x="158" y="274"/>
                </a:lnTo>
                <a:lnTo>
                  <a:pt x="149" y="271"/>
                </a:lnTo>
                <a:lnTo>
                  <a:pt x="148" y="271"/>
                </a:lnTo>
                <a:lnTo>
                  <a:pt x="145" y="271"/>
                </a:lnTo>
                <a:lnTo>
                  <a:pt x="143" y="271"/>
                </a:lnTo>
                <a:lnTo>
                  <a:pt x="141" y="271"/>
                </a:lnTo>
                <a:lnTo>
                  <a:pt x="140" y="271"/>
                </a:lnTo>
                <a:lnTo>
                  <a:pt x="139" y="272"/>
                </a:lnTo>
                <a:lnTo>
                  <a:pt x="137" y="274"/>
                </a:lnTo>
                <a:lnTo>
                  <a:pt x="136" y="274"/>
                </a:lnTo>
                <a:lnTo>
                  <a:pt x="137" y="275"/>
                </a:lnTo>
                <a:lnTo>
                  <a:pt x="137" y="276"/>
                </a:lnTo>
                <a:lnTo>
                  <a:pt x="139" y="278"/>
                </a:lnTo>
                <a:lnTo>
                  <a:pt x="140" y="278"/>
                </a:lnTo>
                <a:lnTo>
                  <a:pt x="141" y="279"/>
                </a:lnTo>
                <a:lnTo>
                  <a:pt x="143" y="280"/>
                </a:lnTo>
                <a:lnTo>
                  <a:pt x="143" y="283"/>
                </a:lnTo>
                <a:lnTo>
                  <a:pt x="143" y="284"/>
                </a:lnTo>
                <a:lnTo>
                  <a:pt x="141" y="284"/>
                </a:lnTo>
                <a:lnTo>
                  <a:pt x="141" y="285"/>
                </a:lnTo>
                <a:lnTo>
                  <a:pt x="140" y="287"/>
                </a:lnTo>
                <a:lnTo>
                  <a:pt x="139" y="289"/>
                </a:lnTo>
                <a:lnTo>
                  <a:pt x="136" y="292"/>
                </a:lnTo>
                <a:lnTo>
                  <a:pt x="133" y="292"/>
                </a:lnTo>
                <a:lnTo>
                  <a:pt x="133" y="293"/>
                </a:lnTo>
                <a:lnTo>
                  <a:pt x="132" y="295"/>
                </a:lnTo>
                <a:lnTo>
                  <a:pt x="131" y="295"/>
                </a:lnTo>
                <a:lnTo>
                  <a:pt x="128" y="297"/>
                </a:lnTo>
                <a:lnTo>
                  <a:pt x="128" y="299"/>
                </a:lnTo>
                <a:lnTo>
                  <a:pt x="126" y="300"/>
                </a:lnTo>
                <a:lnTo>
                  <a:pt x="124" y="301"/>
                </a:lnTo>
                <a:lnTo>
                  <a:pt x="112" y="300"/>
                </a:lnTo>
                <a:lnTo>
                  <a:pt x="111" y="300"/>
                </a:lnTo>
                <a:lnTo>
                  <a:pt x="109" y="302"/>
                </a:lnTo>
                <a:lnTo>
                  <a:pt x="114" y="320"/>
                </a:lnTo>
                <a:lnTo>
                  <a:pt x="109" y="322"/>
                </a:lnTo>
                <a:lnTo>
                  <a:pt x="102" y="339"/>
                </a:lnTo>
                <a:lnTo>
                  <a:pt x="102" y="347"/>
                </a:lnTo>
                <a:lnTo>
                  <a:pt x="102" y="348"/>
                </a:lnTo>
                <a:lnTo>
                  <a:pt x="101" y="352"/>
                </a:lnTo>
                <a:lnTo>
                  <a:pt x="99" y="355"/>
                </a:lnTo>
                <a:lnTo>
                  <a:pt x="95" y="351"/>
                </a:lnTo>
                <a:lnTo>
                  <a:pt x="84" y="348"/>
                </a:lnTo>
                <a:lnTo>
                  <a:pt x="78" y="346"/>
                </a:lnTo>
                <a:lnTo>
                  <a:pt x="69" y="356"/>
                </a:lnTo>
                <a:lnTo>
                  <a:pt x="68" y="356"/>
                </a:lnTo>
                <a:lnTo>
                  <a:pt x="67" y="356"/>
                </a:lnTo>
                <a:lnTo>
                  <a:pt x="65" y="356"/>
                </a:lnTo>
                <a:lnTo>
                  <a:pt x="65" y="357"/>
                </a:lnTo>
                <a:lnTo>
                  <a:pt x="64" y="357"/>
                </a:lnTo>
                <a:lnTo>
                  <a:pt x="63" y="356"/>
                </a:lnTo>
                <a:lnTo>
                  <a:pt x="61" y="356"/>
                </a:lnTo>
                <a:lnTo>
                  <a:pt x="60" y="356"/>
                </a:lnTo>
                <a:lnTo>
                  <a:pt x="60" y="355"/>
                </a:lnTo>
                <a:lnTo>
                  <a:pt x="59" y="355"/>
                </a:lnTo>
                <a:lnTo>
                  <a:pt x="57" y="355"/>
                </a:lnTo>
                <a:lnTo>
                  <a:pt x="56" y="355"/>
                </a:lnTo>
                <a:lnTo>
                  <a:pt x="55" y="355"/>
                </a:lnTo>
                <a:lnTo>
                  <a:pt x="52" y="355"/>
                </a:lnTo>
                <a:lnTo>
                  <a:pt x="52" y="354"/>
                </a:lnTo>
                <a:lnTo>
                  <a:pt x="52" y="352"/>
                </a:lnTo>
                <a:lnTo>
                  <a:pt x="51" y="351"/>
                </a:lnTo>
                <a:lnTo>
                  <a:pt x="51" y="350"/>
                </a:lnTo>
                <a:lnTo>
                  <a:pt x="51" y="348"/>
                </a:lnTo>
                <a:lnTo>
                  <a:pt x="50" y="348"/>
                </a:lnTo>
                <a:lnTo>
                  <a:pt x="48" y="348"/>
                </a:lnTo>
                <a:lnTo>
                  <a:pt x="47" y="348"/>
                </a:lnTo>
                <a:lnTo>
                  <a:pt x="47" y="350"/>
                </a:lnTo>
                <a:lnTo>
                  <a:pt x="46" y="350"/>
                </a:lnTo>
                <a:lnTo>
                  <a:pt x="44" y="350"/>
                </a:lnTo>
                <a:lnTo>
                  <a:pt x="44" y="348"/>
                </a:lnTo>
                <a:lnTo>
                  <a:pt x="43" y="348"/>
                </a:lnTo>
                <a:lnTo>
                  <a:pt x="44" y="348"/>
                </a:lnTo>
                <a:lnTo>
                  <a:pt x="44" y="347"/>
                </a:lnTo>
                <a:lnTo>
                  <a:pt x="44" y="346"/>
                </a:lnTo>
                <a:lnTo>
                  <a:pt x="43" y="346"/>
                </a:lnTo>
                <a:lnTo>
                  <a:pt x="43" y="344"/>
                </a:lnTo>
                <a:lnTo>
                  <a:pt x="44" y="344"/>
                </a:lnTo>
                <a:lnTo>
                  <a:pt x="43" y="344"/>
                </a:lnTo>
                <a:lnTo>
                  <a:pt x="43" y="343"/>
                </a:lnTo>
                <a:lnTo>
                  <a:pt x="44" y="343"/>
                </a:lnTo>
                <a:lnTo>
                  <a:pt x="44" y="342"/>
                </a:lnTo>
                <a:lnTo>
                  <a:pt x="43" y="340"/>
                </a:lnTo>
                <a:lnTo>
                  <a:pt x="42" y="339"/>
                </a:lnTo>
                <a:lnTo>
                  <a:pt x="42" y="338"/>
                </a:lnTo>
                <a:lnTo>
                  <a:pt x="42" y="337"/>
                </a:lnTo>
                <a:lnTo>
                  <a:pt x="40" y="335"/>
                </a:lnTo>
                <a:lnTo>
                  <a:pt x="39" y="335"/>
                </a:lnTo>
                <a:lnTo>
                  <a:pt x="38" y="334"/>
                </a:lnTo>
                <a:lnTo>
                  <a:pt x="37" y="334"/>
                </a:lnTo>
                <a:lnTo>
                  <a:pt x="35" y="334"/>
                </a:lnTo>
                <a:lnTo>
                  <a:pt x="34" y="334"/>
                </a:lnTo>
                <a:lnTo>
                  <a:pt x="33" y="334"/>
                </a:lnTo>
                <a:lnTo>
                  <a:pt x="34" y="333"/>
                </a:lnTo>
                <a:lnTo>
                  <a:pt x="35" y="331"/>
                </a:lnTo>
                <a:lnTo>
                  <a:pt x="34" y="331"/>
                </a:lnTo>
                <a:lnTo>
                  <a:pt x="34" y="330"/>
                </a:lnTo>
                <a:lnTo>
                  <a:pt x="33" y="330"/>
                </a:lnTo>
                <a:lnTo>
                  <a:pt x="30" y="330"/>
                </a:lnTo>
                <a:lnTo>
                  <a:pt x="30" y="329"/>
                </a:lnTo>
                <a:lnTo>
                  <a:pt x="29" y="329"/>
                </a:lnTo>
                <a:lnTo>
                  <a:pt x="27" y="329"/>
                </a:lnTo>
                <a:lnTo>
                  <a:pt x="26" y="329"/>
                </a:lnTo>
                <a:lnTo>
                  <a:pt x="23" y="329"/>
                </a:lnTo>
                <a:lnTo>
                  <a:pt x="22" y="329"/>
                </a:lnTo>
                <a:lnTo>
                  <a:pt x="21" y="327"/>
                </a:lnTo>
                <a:lnTo>
                  <a:pt x="19" y="327"/>
                </a:lnTo>
                <a:lnTo>
                  <a:pt x="19" y="326"/>
                </a:lnTo>
                <a:lnTo>
                  <a:pt x="18" y="326"/>
                </a:lnTo>
                <a:lnTo>
                  <a:pt x="17" y="326"/>
                </a:lnTo>
                <a:lnTo>
                  <a:pt x="17" y="327"/>
                </a:lnTo>
                <a:lnTo>
                  <a:pt x="16" y="326"/>
                </a:lnTo>
                <a:lnTo>
                  <a:pt x="16" y="325"/>
                </a:lnTo>
                <a:lnTo>
                  <a:pt x="19" y="313"/>
                </a:lnTo>
                <a:lnTo>
                  <a:pt x="25" y="309"/>
                </a:lnTo>
                <a:lnTo>
                  <a:pt x="23" y="308"/>
                </a:lnTo>
                <a:lnTo>
                  <a:pt x="25" y="305"/>
                </a:lnTo>
                <a:lnTo>
                  <a:pt x="25" y="302"/>
                </a:lnTo>
                <a:lnTo>
                  <a:pt x="26" y="297"/>
                </a:lnTo>
                <a:lnTo>
                  <a:pt x="27" y="297"/>
                </a:lnTo>
                <a:lnTo>
                  <a:pt x="27" y="299"/>
                </a:lnTo>
                <a:lnTo>
                  <a:pt x="29" y="297"/>
                </a:lnTo>
                <a:lnTo>
                  <a:pt x="30" y="297"/>
                </a:lnTo>
                <a:lnTo>
                  <a:pt x="30" y="295"/>
                </a:lnTo>
                <a:lnTo>
                  <a:pt x="31" y="295"/>
                </a:lnTo>
                <a:lnTo>
                  <a:pt x="33" y="295"/>
                </a:lnTo>
                <a:lnTo>
                  <a:pt x="33" y="293"/>
                </a:lnTo>
                <a:lnTo>
                  <a:pt x="33" y="292"/>
                </a:lnTo>
                <a:lnTo>
                  <a:pt x="34" y="292"/>
                </a:lnTo>
                <a:lnTo>
                  <a:pt x="35" y="292"/>
                </a:lnTo>
                <a:lnTo>
                  <a:pt x="37" y="292"/>
                </a:lnTo>
                <a:lnTo>
                  <a:pt x="38" y="292"/>
                </a:lnTo>
                <a:lnTo>
                  <a:pt x="38" y="291"/>
                </a:lnTo>
                <a:lnTo>
                  <a:pt x="39" y="291"/>
                </a:lnTo>
                <a:lnTo>
                  <a:pt x="40" y="289"/>
                </a:lnTo>
                <a:lnTo>
                  <a:pt x="42" y="288"/>
                </a:lnTo>
                <a:lnTo>
                  <a:pt x="43" y="288"/>
                </a:lnTo>
                <a:lnTo>
                  <a:pt x="46" y="288"/>
                </a:lnTo>
                <a:lnTo>
                  <a:pt x="46" y="287"/>
                </a:lnTo>
                <a:lnTo>
                  <a:pt x="47" y="287"/>
                </a:lnTo>
                <a:lnTo>
                  <a:pt x="47" y="285"/>
                </a:lnTo>
                <a:lnTo>
                  <a:pt x="48" y="284"/>
                </a:lnTo>
                <a:lnTo>
                  <a:pt x="48" y="283"/>
                </a:lnTo>
                <a:lnTo>
                  <a:pt x="50" y="283"/>
                </a:lnTo>
                <a:lnTo>
                  <a:pt x="51" y="283"/>
                </a:lnTo>
                <a:lnTo>
                  <a:pt x="51" y="282"/>
                </a:lnTo>
                <a:lnTo>
                  <a:pt x="52" y="280"/>
                </a:lnTo>
                <a:lnTo>
                  <a:pt x="54" y="279"/>
                </a:lnTo>
                <a:lnTo>
                  <a:pt x="54" y="278"/>
                </a:lnTo>
                <a:lnTo>
                  <a:pt x="54" y="276"/>
                </a:lnTo>
                <a:lnTo>
                  <a:pt x="55" y="275"/>
                </a:lnTo>
                <a:lnTo>
                  <a:pt x="56" y="275"/>
                </a:lnTo>
                <a:lnTo>
                  <a:pt x="55" y="274"/>
                </a:lnTo>
                <a:lnTo>
                  <a:pt x="56" y="274"/>
                </a:lnTo>
                <a:lnTo>
                  <a:pt x="57" y="272"/>
                </a:lnTo>
                <a:lnTo>
                  <a:pt x="59" y="272"/>
                </a:lnTo>
                <a:lnTo>
                  <a:pt x="60" y="270"/>
                </a:lnTo>
                <a:lnTo>
                  <a:pt x="61" y="270"/>
                </a:lnTo>
                <a:lnTo>
                  <a:pt x="61" y="268"/>
                </a:lnTo>
                <a:lnTo>
                  <a:pt x="63" y="268"/>
                </a:lnTo>
                <a:lnTo>
                  <a:pt x="64" y="268"/>
                </a:lnTo>
                <a:lnTo>
                  <a:pt x="64" y="267"/>
                </a:lnTo>
                <a:lnTo>
                  <a:pt x="65" y="267"/>
                </a:lnTo>
                <a:lnTo>
                  <a:pt x="67" y="267"/>
                </a:lnTo>
                <a:lnTo>
                  <a:pt x="67" y="266"/>
                </a:lnTo>
                <a:lnTo>
                  <a:pt x="67" y="265"/>
                </a:lnTo>
                <a:lnTo>
                  <a:pt x="68" y="265"/>
                </a:lnTo>
                <a:lnTo>
                  <a:pt x="68" y="263"/>
                </a:lnTo>
                <a:lnTo>
                  <a:pt x="69" y="263"/>
                </a:lnTo>
                <a:lnTo>
                  <a:pt x="69" y="262"/>
                </a:lnTo>
                <a:lnTo>
                  <a:pt x="71" y="262"/>
                </a:lnTo>
                <a:lnTo>
                  <a:pt x="71" y="263"/>
                </a:lnTo>
                <a:lnTo>
                  <a:pt x="72" y="263"/>
                </a:lnTo>
                <a:lnTo>
                  <a:pt x="73" y="263"/>
                </a:lnTo>
                <a:lnTo>
                  <a:pt x="74" y="263"/>
                </a:lnTo>
                <a:lnTo>
                  <a:pt x="76" y="262"/>
                </a:lnTo>
                <a:lnTo>
                  <a:pt x="77" y="262"/>
                </a:lnTo>
                <a:lnTo>
                  <a:pt x="77" y="261"/>
                </a:lnTo>
                <a:lnTo>
                  <a:pt x="80" y="261"/>
                </a:lnTo>
                <a:lnTo>
                  <a:pt x="81" y="261"/>
                </a:lnTo>
                <a:lnTo>
                  <a:pt x="81" y="259"/>
                </a:lnTo>
                <a:lnTo>
                  <a:pt x="82" y="259"/>
                </a:lnTo>
                <a:lnTo>
                  <a:pt x="84" y="259"/>
                </a:lnTo>
                <a:lnTo>
                  <a:pt x="84" y="258"/>
                </a:lnTo>
                <a:lnTo>
                  <a:pt x="85" y="258"/>
                </a:lnTo>
                <a:lnTo>
                  <a:pt x="85" y="257"/>
                </a:lnTo>
                <a:lnTo>
                  <a:pt x="85" y="255"/>
                </a:lnTo>
                <a:lnTo>
                  <a:pt x="86" y="254"/>
                </a:lnTo>
                <a:lnTo>
                  <a:pt x="86" y="253"/>
                </a:lnTo>
                <a:lnTo>
                  <a:pt x="88" y="253"/>
                </a:lnTo>
                <a:lnTo>
                  <a:pt x="88" y="251"/>
                </a:lnTo>
                <a:lnTo>
                  <a:pt x="89" y="251"/>
                </a:lnTo>
                <a:lnTo>
                  <a:pt x="90" y="251"/>
                </a:lnTo>
                <a:lnTo>
                  <a:pt x="91" y="251"/>
                </a:lnTo>
                <a:lnTo>
                  <a:pt x="91" y="250"/>
                </a:lnTo>
                <a:lnTo>
                  <a:pt x="93" y="250"/>
                </a:lnTo>
                <a:lnTo>
                  <a:pt x="93" y="249"/>
                </a:lnTo>
                <a:lnTo>
                  <a:pt x="94" y="249"/>
                </a:lnTo>
                <a:lnTo>
                  <a:pt x="94" y="248"/>
                </a:lnTo>
                <a:lnTo>
                  <a:pt x="95" y="248"/>
                </a:lnTo>
                <a:lnTo>
                  <a:pt x="97" y="248"/>
                </a:lnTo>
                <a:lnTo>
                  <a:pt x="99" y="248"/>
                </a:lnTo>
                <a:lnTo>
                  <a:pt x="101" y="246"/>
                </a:lnTo>
                <a:lnTo>
                  <a:pt x="102" y="246"/>
                </a:lnTo>
                <a:lnTo>
                  <a:pt x="102" y="245"/>
                </a:lnTo>
                <a:lnTo>
                  <a:pt x="103" y="245"/>
                </a:lnTo>
                <a:lnTo>
                  <a:pt x="105" y="245"/>
                </a:lnTo>
                <a:lnTo>
                  <a:pt x="106" y="245"/>
                </a:lnTo>
                <a:lnTo>
                  <a:pt x="106" y="244"/>
                </a:lnTo>
                <a:lnTo>
                  <a:pt x="106" y="242"/>
                </a:lnTo>
                <a:lnTo>
                  <a:pt x="107" y="242"/>
                </a:lnTo>
                <a:lnTo>
                  <a:pt x="109" y="242"/>
                </a:lnTo>
                <a:lnTo>
                  <a:pt x="110" y="242"/>
                </a:lnTo>
                <a:lnTo>
                  <a:pt x="111" y="242"/>
                </a:lnTo>
                <a:lnTo>
                  <a:pt x="112" y="242"/>
                </a:lnTo>
                <a:lnTo>
                  <a:pt x="114" y="242"/>
                </a:lnTo>
                <a:lnTo>
                  <a:pt x="115" y="242"/>
                </a:lnTo>
                <a:lnTo>
                  <a:pt x="116" y="242"/>
                </a:lnTo>
                <a:lnTo>
                  <a:pt x="118" y="242"/>
                </a:lnTo>
                <a:lnTo>
                  <a:pt x="119" y="242"/>
                </a:lnTo>
                <a:lnTo>
                  <a:pt x="119" y="244"/>
                </a:lnTo>
                <a:lnTo>
                  <a:pt x="120" y="244"/>
                </a:lnTo>
                <a:lnTo>
                  <a:pt x="120" y="242"/>
                </a:lnTo>
                <a:lnTo>
                  <a:pt x="122" y="242"/>
                </a:lnTo>
                <a:lnTo>
                  <a:pt x="123" y="244"/>
                </a:lnTo>
                <a:lnTo>
                  <a:pt x="123" y="245"/>
                </a:lnTo>
                <a:lnTo>
                  <a:pt x="123" y="244"/>
                </a:lnTo>
                <a:lnTo>
                  <a:pt x="123" y="242"/>
                </a:lnTo>
                <a:lnTo>
                  <a:pt x="124" y="242"/>
                </a:lnTo>
                <a:lnTo>
                  <a:pt x="126" y="244"/>
                </a:lnTo>
                <a:lnTo>
                  <a:pt x="126" y="242"/>
                </a:lnTo>
                <a:lnTo>
                  <a:pt x="127" y="242"/>
                </a:lnTo>
                <a:lnTo>
                  <a:pt x="127" y="244"/>
                </a:lnTo>
                <a:lnTo>
                  <a:pt x="128" y="244"/>
                </a:lnTo>
                <a:lnTo>
                  <a:pt x="129" y="244"/>
                </a:lnTo>
                <a:lnTo>
                  <a:pt x="132" y="244"/>
                </a:lnTo>
                <a:lnTo>
                  <a:pt x="133" y="244"/>
                </a:lnTo>
                <a:lnTo>
                  <a:pt x="136" y="244"/>
                </a:lnTo>
                <a:lnTo>
                  <a:pt x="136" y="245"/>
                </a:lnTo>
                <a:lnTo>
                  <a:pt x="140" y="245"/>
                </a:lnTo>
                <a:lnTo>
                  <a:pt x="140" y="244"/>
                </a:lnTo>
                <a:lnTo>
                  <a:pt x="143" y="244"/>
                </a:lnTo>
                <a:lnTo>
                  <a:pt x="144" y="244"/>
                </a:lnTo>
                <a:lnTo>
                  <a:pt x="145" y="244"/>
                </a:lnTo>
                <a:lnTo>
                  <a:pt x="146" y="242"/>
                </a:lnTo>
                <a:lnTo>
                  <a:pt x="148" y="242"/>
                </a:lnTo>
                <a:lnTo>
                  <a:pt x="149" y="241"/>
                </a:lnTo>
                <a:lnTo>
                  <a:pt x="149" y="240"/>
                </a:lnTo>
                <a:lnTo>
                  <a:pt x="150" y="240"/>
                </a:lnTo>
                <a:lnTo>
                  <a:pt x="152" y="240"/>
                </a:lnTo>
                <a:lnTo>
                  <a:pt x="152" y="238"/>
                </a:lnTo>
                <a:lnTo>
                  <a:pt x="154" y="238"/>
                </a:lnTo>
                <a:lnTo>
                  <a:pt x="157" y="237"/>
                </a:lnTo>
                <a:lnTo>
                  <a:pt x="157" y="236"/>
                </a:lnTo>
                <a:lnTo>
                  <a:pt x="157" y="233"/>
                </a:lnTo>
                <a:lnTo>
                  <a:pt x="158" y="233"/>
                </a:lnTo>
                <a:lnTo>
                  <a:pt x="158" y="232"/>
                </a:lnTo>
                <a:lnTo>
                  <a:pt x="160" y="230"/>
                </a:lnTo>
                <a:lnTo>
                  <a:pt x="160" y="229"/>
                </a:lnTo>
                <a:lnTo>
                  <a:pt x="160" y="228"/>
                </a:lnTo>
                <a:lnTo>
                  <a:pt x="161" y="227"/>
                </a:lnTo>
                <a:lnTo>
                  <a:pt x="163" y="225"/>
                </a:lnTo>
                <a:lnTo>
                  <a:pt x="163" y="224"/>
                </a:lnTo>
                <a:lnTo>
                  <a:pt x="165" y="224"/>
                </a:lnTo>
                <a:lnTo>
                  <a:pt x="165" y="223"/>
                </a:lnTo>
                <a:lnTo>
                  <a:pt x="163" y="223"/>
                </a:lnTo>
                <a:lnTo>
                  <a:pt x="163" y="221"/>
                </a:lnTo>
                <a:lnTo>
                  <a:pt x="162" y="221"/>
                </a:lnTo>
                <a:lnTo>
                  <a:pt x="162" y="220"/>
                </a:lnTo>
                <a:lnTo>
                  <a:pt x="162" y="219"/>
                </a:lnTo>
                <a:lnTo>
                  <a:pt x="162" y="217"/>
                </a:lnTo>
                <a:lnTo>
                  <a:pt x="161" y="216"/>
                </a:lnTo>
                <a:lnTo>
                  <a:pt x="161" y="213"/>
                </a:lnTo>
                <a:lnTo>
                  <a:pt x="160" y="212"/>
                </a:lnTo>
                <a:lnTo>
                  <a:pt x="161" y="211"/>
                </a:lnTo>
                <a:lnTo>
                  <a:pt x="162" y="210"/>
                </a:lnTo>
                <a:lnTo>
                  <a:pt x="162" y="208"/>
                </a:lnTo>
                <a:lnTo>
                  <a:pt x="162" y="207"/>
                </a:lnTo>
                <a:lnTo>
                  <a:pt x="163" y="207"/>
                </a:lnTo>
                <a:lnTo>
                  <a:pt x="163" y="206"/>
                </a:lnTo>
                <a:lnTo>
                  <a:pt x="163" y="204"/>
                </a:lnTo>
                <a:lnTo>
                  <a:pt x="163" y="200"/>
                </a:lnTo>
                <a:lnTo>
                  <a:pt x="165" y="200"/>
                </a:lnTo>
                <a:lnTo>
                  <a:pt x="166" y="199"/>
                </a:lnTo>
                <a:lnTo>
                  <a:pt x="169" y="196"/>
                </a:lnTo>
                <a:lnTo>
                  <a:pt x="169" y="195"/>
                </a:lnTo>
                <a:lnTo>
                  <a:pt x="169" y="194"/>
                </a:lnTo>
                <a:lnTo>
                  <a:pt x="169" y="193"/>
                </a:lnTo>
                <a:lnTo>
                  <a:pt x="170" y="191"/>
                </a:lnTo>
                <a:lnTo>
                  <a:pt x="170" y="187"/>
                </a:lnTo>
                <a:lnTo>
                  <a:pt x="170" y="186"/>
                </a:lnTo>
                <a:lnTo>
                  <a:pt x="170" y="185"/>
                </a:lnTo>
                <a:lnTo>
                  <a:pt x="169" y="183"/>
                </a:lnTo>
                <a:lnTo>
                  <a:pt x="169" y="181"/>
                </a:lnTo>
                <a:lnTo>
                  <a:pt x="170" y="179"/>
                </a:lnTo>
                <a:lnTo>
                  <a:pt x="171" y="179"/>
                </a:lnTo>
                <a:lnTo>
                  <a:pt x="171" y="178"/>
                </a:lnTo>
                <a:lnTo>
                  <a:pt x="171" y="176"/>
                </a:lnTo>
                <a:lnTo>
                  <a:pt x="173" y="174"/>
                </a:lnTo>
                <a:lnTo>
                  <a:pt x="173" y="173"/>
                </a:lnTo>
                <a:lnTo>
                  <a:pt x="174" y="172"/>
                </a:lnTo>
                <a:lnTo>
                  <a:pt x="174" y="168"/>
                </a:lnTo>
                <a:lnTo>
                  <a:pt x="174" y="166"/>
                </a:lnTo>
                <a:lnTo>
                  <a:pt x="175" y="166"/>
                </a:lnTo>
                <a:lnTo>
                  <a:pt x="175" y="165"/>
                </a:lnTo>
                <a:lnTo>
                  <a:pt x="175" y="162"/>
                </a:lnTo>
                <a:lnTo>
                  <a:pt x="177" y="162"/>
                </a:lnTo>
                <a:lnTo>
                  <a:pt x="178" y="161"/>
                </a:lnTo>
                <a:lnTo>
                  <a:pt x="179" y="161"/>
                </a:lnTo>
                <a:lnTo>
                  <a:pt x="181" y="161"/>
                </a:lnTo>
                <a:lnTo>
                  <a:pt x="182" y="161"/>
                </a:lnTo>
                <a:lnTo>
                  <a:pt x="182" y="160"/>
                </a:lnTo>
                <a:lnTo>
                  <a:pt x="183" y="160"/>
                </a:lnTo>
                <a:lnTo>
                  <a:pt x="184" y="158"/>
                </a:lnTo>
                <a:lnTo>
                  <a:pt x="186" y="157"/>
                </a:lnTo>
                <a:lnTo>
                  <a:pt x="188" y="155"/>
                </a:lnTo>
                <a:lnTo>
                  <a:pt x="188" y="153"/>
                </a:lnTo>
                <a:lnTo>
                  <a:pt x="190" y="153"/>
                </a:lnTo>
                <a:lnTo>
                  <a:pt x="191" y="152"/>
                </a:lnTo>
                <a:lnTo>
                  <a:pt x="192" y="152"/>
                </a:lnTo>
                <a:lnTo>
                  <a:pt x="192" y="151"/>
                </a:lnTo>
                <a:lnTo>
                  <a:pt x="194" y="151"/>
                </a:lnTo>
                <a:lnTo>
                  <a:pt x="195" y="151"/>
                </a:lnTo>
                <a:lnTo>
                  <a:pt x="196" y="151"/>
                </a:lnTo>
                <a:lnTo>
                  <a:pt x="198" y="149"/>
                </a:lnTo>
                <a:lnTo>
                  <a:pt x="199" y="148"/>
                </a:lnTo>
                <a:lnTo>
                  <a:pt x="200" y="148"/>
                </a:lnTo>
                <a:lnTo>
                  <a:pt x="201" y="147"/>
                </a:lnTo>
                <a:lnTo>
                  <a:pt x="203" y="147"/>
                </a:lnTo>
                <a:lnTo>
                  <a:pt x="203" y="145"/>
                </a:lnTo>
                <a:lnTo>
                  <a:pt x="204" y="145"/>
                </a:lnTo>
                <a:lnTo>
                  <a:pt x="205" y="144"/>
                </a:lnTo>
                <a:lnTo>
                  <a:pt x="207" y="144"/>
                </a:lnTo>
                <a:lnTo>
                  <a:pt x="209" y="144"/>
                </a:lnTo>
                <a:lnTo>
                  <a:pt x="211" y="144"/>
                </a:lnTo>
                <a:lnTo>
                  <a:pt x="212" y="144"/>
                </a:lnTo>
                <a:lnTo>
                  <a:pt x="212" y="145"/>
                </a:lnTo>
                <a:lnTo>
                  <a:pt x="212" y="144"/>
                </a:lnTo>
                <a:lnTo>
                  <a:pt x="213" y="144"/>
                </a:lnTo>
                <a:lnTo>
                  <a:pt x="213" y="145"/>
                </a:lnTo>
                <a:lnTo>
                  <a:pt x="213" y="147"/>
                </a:lnTo>
                <a:lnTo>
                  <a:pt x="213" y="148"/>
                </a:lnTo>
                <a:lnTo>
                  <a:pt x="212" y="149"/>
                </a:lnTo>
                <a:lnTo>
                  <a:pt x="211" y="151"/>
                </a:lnTo>
                <a:lnTo>
                  <a:pt x="211" y="152"/>
                </a:lnTo>
                <a:lnTo>
                  <a:pt x="212" y="152"/>
                </a:lnTo>
                <a:lnTo>
                  <a:pt x="213" y="152"/>
                </a:lnTo>
                <a:lnTo>
                  <a:pt x="215" y="152"/>
                </a:lnTo>
                <a:lnTo>
                  <a:pt x="216" y="153"/>
                </a:lnTo>
                <a:lnTo>
                  <a:pt x="217" y="153"/>
                </a:lnTo>
                <a:lnTo>
                  <a:pt x="220" y="155"/>
                </a:lnTo>
                <a:lnTo>
                  <a:pt x="221" y="156"/>
                </a:lnTo>
                <a:lnTo>
                  <a:pt x="222" y="156"/>
                </a:lnTo>
                <a:lnTo>
                  <a:pt x="222" y="157"/>
                </a:lnTo>
                <a:lnTo>
                  <a:pt x="224" y="157"/>
                </a:lnTo>
                <a:lnTo>
                  <a:pt x="225" y="158"/>
                </a:lnTo>
                <a:lnTo>
                  <a:pt x="226" y="158"/>
                </a:lnTo>
                <a:lnTo>
                  <a:pt x="226" y="160"/>
                </a:lnTo>
                <a:lnTo>
                  <a:pt x="228" y="162"/>
                </a:lnTo>
                <a:lnTo>
                  <a:pt x="229" y="164"/>
                </a:lnTo>
                <a:lnTo>
                  <a:pt x="230" y="164"/>
                </a:lnTo>
                <a:lnTo>
                  <a:pt x="232" y="164"/>
                </a:lnTo>
                <a:lnTo>
                  <a:pt x="233" y="164"/>
                </a:lnTo>
                <a:lnTo>
                  <a:pt x="234" y="164"/>
                </a:lnTo>
                <a:lnTo>
                  <a:pt x="234" y="165"/>
                </a:lnTo>
                <a:lnTo>
                  <a:pt x="235" y="165"/>
                </a:lnTo>
                <a:lnTo>
                  <a:pt x="235" y="166"/>
                </a:lnTo>
                <a:lnTo>
                  <a:pt x="234" y="166"/>
                </a:lnTo>
                <a:lnTo>
                  <a:pt x="235" y="168"/>
                </a:lnTo>
                <a:lnTo>
                  <a:pt x="237" y="168"/>
                </a:lnTo>
                <a:lnTo>
                  <a:pt x="241" y="168"/>
                </a:lnTo>
                <a:lnTo>
                  <a:pt x="242" y="168"/>
                </a:lnTo>
                <a:lnTo>
                  <a:pt x="243" y="168"/>
                </a:lnTo>
                <a:lnTo>
                  <a:pt x="245" y="168"/>
                </a:lnTo>
                <a:lnTo>
                  <a:pt x="246" y="168"/>
                </a:lnTo>
                <a:lnTo>
                  <a:pt x="247" y="169"/>
                </a:lnTo>
                <a:lnTo>
                  <a:pt x="249" y="169"/>
                </a:lnTo>
                <a:lnTo>
                  <a:pt x="250" y="169"/>
                </a:lnTo>
                <a:lnTo>
                  <a:pt x="251" y="170"/>
                </a:lnTo>
                <a:lnTo>
                  <a:pt x="253" y="170"/>
                </a:lnTo>
                <a:lnTo>
                  <a:pt x="254" y="170"/>
                </a:lnTo>
                <a:lnTo>
                  <a:pt x="254" y="172"/>
                </a:lnTo>
                <a:lnTo>
                  <a:pt x="253" y="173"/>
                </a:lnTo>
                <a:lnTo>
                  <a:pt x="251" y="174"/>
                </a:lnTo>
                <a:lnTo>
                  <a:pt x="250" y="174"/>
                </a:lnTo>
                <a:lnTo>
                  <a:pt x="250" y="176"/>
                </a:lnTo>
                <a:lnTo>
                  <a:pt x="250" y="178"/>
                </a:lnTo>
                <a:lnTo>
                  <a:pt x="251" y="178"/>
                </a:lnTo>
                <a:lnTo>
                  <a:pt x="250" y="178"/>
                </a:lnTo>
                <a:lnTo>
                  <a:pt x="250" y="177"/>
                </a:lnTo>
                <a:lnTo>
                  <a:pt x="251" y="177"/>
                </a:lnTo>
                <a:lnTo>
                  <a:pt x="251" y="176"/>
                </a:lnTo>
                <a:lnTo>
                  <a:pt x="251" y="174"/>
                </a:lnTo>
                <a:lnTo>
                  <a:pt x="253" y="174"/>
                </a:lnTo>
                <a:lnTo>
                  <a:pt x="254" y="173"/>
                </a:lnTo>
                <a:lnTo>
                  <a:pt x="254" y="172"/>
                </a:lnTo>
                <a:lnTo>
                  <a:pt x="255" y="172"/>
                </a:lnTo>
                <a:lnTo>
                  <a:pt x="256" y="172"/>
                </a:lnTo>
                <a:lnTo>
                  <a:pt x="255" y="173"/>
                </a:lnTo>
                <a:lnTo>
                  <a:pt x="255" y="174"/>
                </a:lnTo>
                <a:lnTo>
                  <a:pt x="255" y="176"/>
                </a:lnTo>
                <a:lnTo>
                  <a:pt x="256" y="176"/>
                </a:lnTo>
                <a:lnTo>
                  <a:pt x="256" y="177"/>
                </a:lnTo>
                <a:lnTo>
                  <a:pt x="258" y="177"/>
                </a:lnTo>
                <a:lnTo>
                  <a:pt x="259" y="177"/>
                </a:lnTo>
                <a:lnTo>
                  <a:pt x="259" y="178"/>
                </a:lnTo>
                <a:lnTo>
                  <a:pt x="260" y="178"/>
                </a:lnTo>
                <a:lnTo>
                  <a:pt x="260" y="177"/>
                </a:lnTo>
                <a:lnTo>
                  <a:pt x="262" y="177"/>
                </a:lnTo>
                <a:lnTo>
                  <a:pt x="263" y="177"/>
                </a:lnTo>
                <a:lnTo>
                  <a:pt x="263" y="178"/>
                </a:lnTo>
                <a:lnTo>
                  <a:pt x="264" y="178"/>
                </a:lnTo>
                <a:lnTo>
                  <a:pt x="266" y="178"/>
                </a:lnTo>
                <a:lnTo>
                  <a:pt x="267" y="178"/>
                </a:lnTo>
                <a:lnTo>
                  <a:pt x="268" y="178"/>
                </a:lnTo>
                <a:lnTo>
                  <a:pt x="268" y="177"/>
                </a:lnTo>
                <a:lnTo>
                  <a:pt x="271" y="176"/>
                </a:lnTo>
                <a:lnTo>
                  <a:pt x="272" y="174"/>
                </a:lnTo>
                <a:lnTo>
                  <a:pt x="273" y="173"/>
                </a:lnTo>
                <a:lnTo>
                  <a:pt x="276" y="172"/>
                </a:lnTo>
                <a:lnTo>
                  <a:pt x="276" y="170"/>
                </a:lnTo>
                <a:lnTo>
                  <a:pt x="276" y="169"/>
                </a:lnTo>
                <a:lnTo>
                  <a:pt x="275" y="168"/>
                </a:lnTo>
                <a:lnTo>
                  <a:pt x="273" y="166"/>
                </a:lnTo>
                <a:lnTo>
                  <a:pt x="273" y="165"/>
                </a:lnTo>
                <a:lnTo>
                  <a:pt x="273" y="161"/>
                </a:lnTo>
                <a:lnTo>
                  <a:pt x="275" y="161"/>
                </a:lnTo>
                <a:lnTo>
                  <a:pt x="276" y="161"/>
                </a:lnTo>
                <a:lnTo>
                  <a:pt x="276" y="162"/>
                </a:lnTo>
                <a:lnTo>
                  <a:pt x="275" y="161"/>
                </a:lnTo>
                <a:lnTo>
                  <a:pt x="275" y="160"/>
                </a:lnTo>
                <a:lnTo>
                  <a:pt x="273" y="160"/>
                </a:lnTo>
                <a:lnTo>
                  <a:pt x="273" y="158"/>
                </a:lnTo>
                <a:lnTo>
                  <a:pt x="275" y="157"/>
                </a:lnTo>
                <a:lnTo>
                  <a:pt x="276" y="156"/>
                </a:lnTo>
                <a:lnTo>
                  <a:pt x="277" y="155"/>
                </a:lnTo>
                <a:lnTo>
                  <a:pt x="279" y="155"/>
                </a:lnTo>
                <a:lnTo>
                  <a:pt x="280" y="153"/>
                </a:lnTo>
                <a:lnTo>
                  <a:pt x="280" y="152"/>
                </a:lnTo>
                <a:lnTo>
                  <a:pt x="280" y="151"/>
                </a:lnTo>
                <a:lnTo>
                  <a:pt x="277" y="148"/>
                </a:lnTo>
                <a:lnTo>
                  <a:pt x="277" y="147"/>
                </a:lnTo>
                <a:lnTo>
                  <a:pt x="277" y="145"/>
                </a:lnTo>
                <a:lnTo>
                  <a:pt x="279" y="145"/>
                </a:lnTo>
                <a:lnTo>
                  <a:pt x="279" y="143"/>
                </a:lnTo>
                <a:lnTo>
                  <a:pt x="277" y="143"/>
                </a:lnTo>
                <a:lnTo>
                  <a:pt x="277" y="141"/>
                </a:lnTo>
                <a:lnTo>
                  <a:pt x="279" y="141"/>
                </a:lnTo>
                <a:lnTo>
                  <a:pt x="279" y="140"/>
                </a:lnTo>
                <a:lnTo>
                  <a:pt x="277" y="140"/>
                </a:lnTo>
                <a:lnTo>
                  <a:pt x="276" y="139"/>
                </a:lnTo>
                <a:lnTo>
                  <a:pt x="275" y="139"/>
                </a:lnTo>
                <a:lnTo>
                  <a:pt x="275" y="140"/>
                </a:lnTo>
                <a:lnTo>
                  <a:pt x="273" y="139"/>
                </a:lnTo>
                <a:lnTo>
                  <a:pt x="273" y="138"/>
                </a:lnTo>
                <a:lnTo>
                  <a:pt x="273" y="136"/>
                </a:lnTo>
                <a:lnTo>
                  <a:pt x="273" y="134"/>
                </a:lnTo>
                <a:lnTo>
                  <a:pt x="272" y="132"/>
                </a:lnTo>
                <a:lnTo>
                  <a:pt x="273" y="131"/>
                </a:lnTo>
                <a:lnTo>
                  <a:pt x="273" y="130"/>
                </a:lnTo>
                <a:lnTo>
                  <a:pt x="273" y="128"/>
                </a:lnTo>
                <a:lnTo>
                  <a:pt x="273" y="127"/>
                </a:lnTo>
                <a:lnTo>
                  <a:pt x="273" y="126"/>
                </a:lnTo>
                <a:lnTo>
                  <a:pt x="275" y="124"/>
                </a:lnTo>
                <a:lnTo>
                  <a:pt x="276" y="124"/>
                </a:lnTo>
                <a:lnTo>
                  <a:pt x="276" y="123"/>
                </a:lnTo>
                <a:lnTo>
                  <a:pt x="277" y="123"/>
                </a:lnTo>
                <a:lnTo>
                  <a:pt x="279" y="122"/>
                </a:lnTo>
                <a:lnTo>
                  <a:pt x="280" y="123"/>
                </a:lnTo>
                <a:lnTo>
                  <a:pt x="281" y="122"/>
                </a:lnTo>
                <a:lnTo>
                  <a:pt x="281" y="119"/>
                </a:lnTo>
                <a:lnTo>
                  <a:pt x="281" y="118"/>
                </a:lnTo>
                <a:lnTo>
                  <a:pt x="280" y="117"/>
                </a:lnTo>
                <a:lnTo>
                  <a:pt x="280" y="115"/>
                </a:lnTo>
                <a:lnTo>
                  <a:pt x="279" y="114"/>
                </a:lnTo>
                <a:lnTo>
                  <a:pt x="279" y="113"/>
                </a:lnTo>
                <a:lnTo>
                  <a:pt x="279" y="110"/>
                </a:lnTo>
                <a:lnTo>
                  <a:pt x="279" y="109"/>
                </a:lnTo>
                <a:lnTo>
                  <a:pt x="280" y="107"/>
                </a:lnTo>
                <a:lnTo>
                  <a:pt x="281" y="106"/>
                </a:lnTo>
                <a:lnTo>
                  <a:pt x="281" y="105"/>
                </a:lnTo>
                <a:lnTo>
                  <a:pt x="283" y="105"/>
                </a:lnTo>
                <a:lnTo>
                  <a:pt x="283" y="104"/>
                </a:lnTo>
                <a:lnTo>
                  <a:pt x="283" y="102"/>
                </a:lnTo>
                <a:lnTo>
                  <a:pt x="284" y="101"/>
                </a:lnTo>
                <a:lnTo>
                  <a:pt x="284" y="100"/>
                </a:lnTo>
                <a:lnTo>
                  <a:pt x="284" y="98"/>
                </a:lnTo>
                <a:lnTo>
                  <a:pt x="284" y="97"/>
                </a:lnTo>
                <a:lnTo>
                  <a:pt x="284" y="94"/>
                </a:lnTo>
                <a:lnTo>
                  <a:pt x="284" y="93"/>
                </a:lnTo>
                <a:lnTo>
                  <a:pt x="284" y="92"/>
                </a:lnTo>
                <a:lnTo>
                  <a:pt x="284" y="90"/>
                </a:lnTo>
                <a:lnTo>
                  <a:pt x="284" y="89"/>
                </a:lnTo>
                <a:lnTo>
                  <a:pt x="284" y="86"/>
                </a:lnTo>
                <a:lnTo>
                  <a:pt x="284" y="85"/>
                </a:lnTo>
                <a:lnTo>
                  <a:pt x="284" y="84"/>
                </a:lnTo>
                <a:lnTo>
                  <a:pt x="284" y="81"/>
                </a:lnTo>
                <a:lnTo>
                  <a:pt x="284" y="80"/>
                </a:lnTo>
                <a:lnTo>
                  <a:pt x="283" y="80"/>
                </a:lnTo>
                <a:lnTo>
                  <a:pt x="283" y="79"/>
                </a:lnTo>
                <a:lnTo>
                  <a:pt x="283" y="77"/>
                </a:lnTo>
                <a:lnTo>
                  <a:pt x="283" y="76"/>
                </a:lnTo>
                <a:lnTo>
                  <a:pt x="283" y="75"/>
                </a:lnTo>
                <a:lnTo>
                  <a:pt x="281" y="75"/>
                </a:lnTo>
                <a:lnTo>
                  <a:pt x="281" y="73"/>
                </a:lnTo>
                <a:lnTo>
                  <a:pt x="281" y="72"/>
                </a:lnTo>
                <a:lnTo>
                  <a:pt x="281" y="71"/>
                </a:lnTo>
                <a:lnTo>
                  <a:pt x="281" y="69"/>
                </a:lnTo>
                <a:lnTo>
                  <a:pt x="280" y="69"/>
                </a:lnTo>
                <a:lnTo>
                  <a:pt x="280" y="67"/>
                </a:lnTo>
                <a:lnTo>
                  <a:pt x="280" y="66"/>
                </a:lnTo>
                <a:lnTo>
                  <a:pt x="281" y="64"/>
                </a:lnTo>
                <a:lnTo>
                  <a:pt x="281" y="63"/>
                </a:lnTo>
                <a:lnTo>
                  <a:pt x="283" y="63"/>
                </a:lnTo>
                <a:lnTo>
                  <a:pt x="284" y="63"/>
                </a:lnTo>
                <a:lnTo>
                  <a:pt x="284" y="62"/>
                </a:lnTo>
                <a:lnTo>
                  <a:pt x="285" y="62"/>
                </a:lnTo>
                <a:lnTo>
                  <a:pt x="285" y="60"/>
                </a:lnTo>
                <a:lnTo>
                  <a:pt x="287" y="59"/>
                </a:lnTo>
                <a:lnTo>
                  <a:pt x="288" y="59"/>
                </a:lnTo>
                <a:lnTo>
                  <a:pt x="289" y="59"/>
                </a:lnTo>
                <a:lnTo>
                  <a:pt x="290" y="58"/>
                </a:lnTo>
                <a:lnTo>
                  <a:pt x="292" y="58"/>
                </a:lnTo>
                <a:lnTo>
                  <a:pt x="293" y="58"/>
                </a:lnTo>
                <a:lnTo>
                  <a:pt x="294" y="58"/>
                </a:lnTo>
                <a:lnTo>
                  <a:pt x="296" y="58"/>
                </a:lnTo>
                <a:lnTo>
                  <a:pt x="297" y="58"/>
                </a:lnTo>
                <a:lnTo>
                  <a:pt x="298" y="58"/>
                </a:lnTo>
                <a:lnTo>
                  <a:pt x="300" y="58"/>
                </a:lnTo>
                <a:lnTo>
                  <a:pt x="302" y="58"/>
                </a:lnTo>
                <a:lnTo>
                  <a:pt x="302" y="56"/>
                </a:lnTo>
                <a:lnTo>
                  <a:pt x="304" y="56"/>
                </a:lnTo>
                <a:lnTo>
                  <a:pt x="304" y="55"/>
                </a:lnTo>
                <a:lnTo>
                  <a:pt x="305" y="55"/>
                </a:lnTo>
                <a:lnTo>
                  <a:pt x="305" y="56"/>
                </a:lnTo>
                <a:lnTo>
                  <a:pt x="305" y="58"/>
                </a:lnTo>
                <a:lnTo>
                  <a:pt x="304" y="58"/>
                </a:lnTo>
                <a:lnTo>
                  <a:pt x="305" y="59"/>
                </a:lnTo>
                <a:lnTo>
                  <a:pt x="306" y="59"/>
                </a:lnTo>
                <a:lnTo>
                  <a:pt x="307" y="59"/>
                </a:lnTo>
                <a:lnTo>
                  <a:pt x="309" y="59"/>
                </a:lnTo>
                <a:lnTo>
                  <a:pt x="310" y="59"/>
                </a:lnTo>
                <a:lnTo>
                  <a:pt x="311" y="60"/>
                </a:lnTo>
                <a:lnTo>
                  <a:pt x="311" y="62"/>
                </a:lnTo>
                <a:lnTo>
                  <a:pt x="313" y="63"/>
                </a:lnTo>
                <a:lnTo>
                  <a:pt x="314" y="63"/>
                </a:lnTo>
                <a:lnTo>
                  <a:pt x="315" y="64"/>
                </a:lnTo>
                <a:lnTo>
                  <a:pt x="317" y="64"/>
                </a:lnTo>
                <a:lnTo>
                  <a:pt x="319" y="64"/>
                </a:lnTo>
                <a:lnTo>
                  <a:pt x="319" y="66"/>
                </a:lnTo>
                <a:lnTo>
                  <a:pt x="321" y="66"/>
                </a:lnTo>
                <a:lnTo>
                  <a:pt x="322" y="67"/>
                </a:lnTo>
                <a:lnTo>
                  <a:pt x="323" y="68"/>
                </a:lnTo>
                <a:lnTo>
                  <a:pt x="325" y="68"/>
                </a:lnTo>
                <a:lnTo>
                  <a:pt x="326" y="69"/>
                </a:lnTo>
                <a:lnTo>
                  <a:pt x="327" y="69"/>
                </a:lnTo>
                <a:lnTo>
                  <a:pt x="327" y="71"/>
                </a:lnTo>
                <a:lnTo>
                  <a:pt x="330" y="73"/>
                </a:lnTo>
                <a:lnTo>
                  <a:pt x="331" y="73"/>
                </a:lnTo>
                <a:lnTo>
                  <a:pt x="331" y="75"/>
                </a:lnTo>
                <a:lnTo>
                  <a:pt x="332" y="75"/>
                </a:lnTo>
                <a:lnTo>
                  <a:pt x="336" y="76"/>
                </a:lnTo>
                <a:lnTo>
                  <a:pt x="338" y="77"/>
                </a:lnTo>
                <a:lnTo>
                  <a:pt x="339" y="77"/>
                </a:lnTo>
                <a:lnTo>
                  <a:pt x="339" y="79"/>
                </a:lnTo>
                <a:lnTo>
                  <a:pt x="339" y="80"/>
                </a:lnTo>
                <a:lnTo>
                  <a:pt x="339" y="81"/>
                </a:lnTo>
                <a:lnTo>
                  <a:pt x="339" y="83"/>
                </a:lnTo>
                <a:lnTo>
                  <a:pt x="340" y="83"/>
                </a:lnTo>
                <a:lnTo>
                  <a:pt x="342" y="84"/>
                </a:lnTo>
                <a:lnTo>
                  <a:pt x="343" y="86"/>
                </a:lnTo>
                <a:lnTo>
                  <a:pt x="344" y="88"/>
                </a:lnTo>
                <a:lnTo>
                  <a:pt x="347" y="90"/>
                </a:lnTo>
                <a:lnTo>
                  <a:pt x="348" y="92"/>
                </a:lnTo>
                <a:lnTo>
                  <a:pt x="348" y="93"/>
                </a:lnTo>
                <a:lnTo>
                  <a:pt x="348" y="94"/>
                </a:lnTo>
                <a:lnTo>
                  <a:pt x="348" y="96"/>
                </a:lnTo>
                <a:lnTo>
                  <a:pt x="349" y="96"/>
                </a:lnTo>
                <a:lnTo>
                  <a:pt x="349" y="97"/>
                </a:lnTo>
                <a:lnTo>
                  <a:pt x="351" y="97"/>
                </a:lnTo>
                <a:lnTo>
                  <a:pt x="351" y="98"/>
                </a:lnTo>
                <a:lnTo>
                  <a:pt x="352" y="98"/>
                </a:lnTo>
                <a:lnTo>
                  <a:pt x="353" y="98"/>
                </a:lnTo>
                <a:lnTo>
                  <a:pt x="355" y="97"/>
                </a:lnTo>
                <a:lnTo>
                  <a:pt x="356" y="97"/>
                </a:lnTo>
                <a:lnTo>
                  <a:pt x="357" y="97"/>
                </a:lnTo>
                <a:lnTo>
                  <a:pt x="359" y="97"/>
                </a:lnTo>
                <a:lnTo>
                  <a:pt x="361" y="96"/>
                </a:lnTo>
                <a:lnTo>
                  <a:pt x="362" y="96"/>
                </a:lnTo>
                <a:lnTo>
                  <a:pt x="362" y="94"/>
                </a:lnTo>
                <a:lnTo>
                  <a:pt x="364" y="94"/>
                </a:lnTo>
                <a:lnTo>
                  <a:pt x="365" y="94"/>
                </a:lnTo>
                <a:lnTo>
                  <a:pt x="366" y="93"/>
                </a:lnTo>
                <a:lnTo>
                  <a:pt x="368" y="93"/>
                </a:lnTo>
                <a:lnTo>
                  <a:pt x="368" y="92"/>
                </a:lnTo>
                <a:lnTo>
                  <a:pt x="369" y="92"/>
                </a:lnTo>
                <a:lnTo>
                  <a:pt x="369" y="93"/>
                </a:lnTo>
                <a:lnTo>
                  <a:pt x="369" y="94"/>
                </a:lnTo>
                <a:lnTo>
                  <a:pt x="372" y="96"/>
                </a:lnTo>
                <a:lnTo>
                  <a:pt x="370" y="94"/>
                </a:lnTo>
                <a:lnTo>
                  <a:pt x="370" y="93"/>
                </a:lnTo>
                <a:lnTo>
                  <a:pt x="370" y="92"/>
                </a:lnTo>
                <a:lnTo>
                  <a:pt x="370" y="90"/>
                </a:lnTo>
                <a:lnTo>
                  <a:pt x="372" y="89"/>
                </a:lnTo>
                <a:lnTo>
                  <a:pt x="370" y="89"/>
                </a:lnTo>
                <a:lnTo>
                  <a:pt x="370" y="88"/>
                </a:lnTo>
                <a:lnTo>
                  <a:pt x="370" y="86"/>
                </a:lnTo>
                <a:lnTo>
                  <a:pt x="372" y="86"/>
                </a:lnTo>
                <a:lnTo>
                  <a:pt x="373" y="85"/>
                </a:lnTo>
                <a:lnTo>
                  <a:pt x="373" y="84"/>
                </a:lnTo>
                <a:lnTo>
                  <a:pt x="374" y="83"/>
                </a:lnTo>
                <a:lnTo>
                  <a:pt x="374" y="81"/>
                </a:lnTo>
                <a:lnTo>
                  <a:pt x="374" y="80"/>
                </a:lnTo>
                <a:lnTo>
                  <a:pt x="374" y="79"/>
                </a:lnTo>
                <a:lnTo>
                  <a:pt x="374" y="77"/>
                </a:lnTo>
                <a:lnTo>
                  <a:pt x="374" y="76"/>
                </a:lnTo>
                <a:lnTo>
                  <a:pt x="376" y="76"/>
                </a:lnTo>
                <a:lnTo>
                  <a:pt x="376" y="75"/>
                </a:lnTo>
                <a:lnTo>
                  <a:pt x="374" y="75"/>
                </a:lnTo>
                <a:lnTo>
                  <a:pt x="374" y="73"/>
                </a:lnTo>
                <a:lnTo>
                  <a:pt x="374" y="72"/>
                </a:lnTo>
                <a:lnTo>
                  <a:pt x="374" y="69"/>
                </a:lnTo>
                <a:lnTo>
                  <a:pt x="374" y="68"/>
                </a:lnTo>
                <a:lnTo>
                  <a:pt x="374" y="67"/>
                </a:lnTo>
                <a:lnTo>
                  <a:pt x="374" y="66"/>
                </a:lnTo>
                <a:lnTo>
                  <a:pt x="373" y="66"/>
                </a:lnTo>
                <a:lnTo>
                  <a:pt x="373" y="64"/>
                </a:lnTo>
                <a:lnTo>
                  <a:pt x="373" y="63"/>
                </a:lnTo>
                <a:lnTo>
                  <a:pt x="373" y="62"/>
                </a:lnTo>
                <a:lnTo>
                  <a:pt x="373" y="60"/>
                </a:lnTo>
                <a:lnTo>
                  <a:pt x="372" y="60"/>
                </a:lnTo>
                <a:lnTo>
                  <a:pt x="372" y="59"/>
                </a:lnTo>
                <a:lnTo>
                  <a:pt x="372" y="58"/>
                </a:lnTo>
                <a:lnTo>
                  <a:pt x="372" y="56"/>
                </a:lnTo>
                <a:lnTo>
                  <a:pt x="373" y="56"/>
                </a:lnTo>
                <a:lnTo>
                  <a:pt x="373" y="55"/>
                </a:lnTo>
                <a:lnTo>
                  <a:pt x="374" y="54"/>
                </a:lnTo>
                <a:lnTo>
                  <a:pt x="374" y="52"/>
                </a:lnTo>
                <a:lnTo>
                  <a:pt x="374" y="51"/>
                </a:lnTo>
                <a:lnTo>
                  <a:pt x="374" y="46"/>
                </a:lnTo>
                <a:lnTo>
                  <a:pt x="374" y="45"/>
                </a:lnTo>
                <a:lnTo>
                  <a:pt x="374" y="43"/>
                </a:lnTo>
                <a:lnTo>
                  <a:pt x="374" y="42"/>
                </a:lnTo>
                <a:lnTo>
                  <a:pt x="376" y="41"/>
                </a:lnTo>
                <a:lnTo>
                  <a:pt x="377" y="39"/>
                </a:lnTo>
                <a:lnTo>
                  <a:pt x="378" y="39"/>
                </a:lnTo>
                <a:lnTo>
                  <a:pt x="378" y="38"/>
                </a:lnTo>
                <a:lnTo>
                  <a:pt x="379" y="38"/>
                </a:lnTo>
                <a:lnTo>
                  <a:pt x="381" y="38"/>
                </a:lnTo>
                <a:lnTo>
                  <a:pt x="382" y="39"/>
                </a:lnTo>
                <a:lnTo>
                  <a:pt x="383" y="41"/>
                </a:lnTo>
                <a:lnTo>
                  <a:pt x="383" y="42"/>
                </a:lnTo>
                <a:lnTo>
                  <a:pt x="383" y="43"/>
                </a:lnTo>
                <a:lnTo>
                  <a:pt x="383" y="45"/>
                </a:lnTo>
                <a:lnTo>
                  <a:pt x="383" y="46"/>
                </a:lnTo>
                <a:lnTo>
                  <a:pt x="385" y="47"/>
                </a:lnTo>
                <a:lnTo>
                  <a:pt x="386" y="49"/>
                </a:lnTo>
                <a:lnTo>
                  <a:pt x="386" y="50"/>
                </a:lnTo>
                <a:lnTo>
                  <a:pt x="386" y="51"/>
                </a:lnTo>
                <a:lnTo>
                  <a:pt x="386" y="52"/>
                </a:lnTo>
                <a:lnTo>
                  <a:pt x="387" y="52"/>
                </a:lnTo>
                <a:lnTo>
                  <a:pt x="389" y="54"/>
                </a:lnTo>
                <a:close/>
                <a:moveTo>
                  <a:pt x="293" y="20"/>
                </a:moveTo>
                <a:lnTo>
                  <a:pt x="292" y="20"/>
                </a:lnTo>
                <a:lnTo>
                  <a:pt x="293" y="20"/>
                </a:lnTo>
                <a:close/>
                <a:moveTo>
                  <a:pt x="267" y="0"/>
                </a:moveTo>
                <a:lnTo>
                  <a:pt x="268" y="0"/>
                </a:lnTo>
                <a:lnTo>
                  <a:pt x="270" y="0"/>
                </a:lnTo>
                <a:lnTo>
                  <a:pt x="270" y="1"/>
                </a:lnTo>
                <a:lnTo>
                  <a:pt x="271" y="1"/>
                </a:lnTo>
                <a:lnTo>
                  <a:pt x="272" y="1"/>
                </a:lnTo>
                <a:lnTo>
                  <a:pt x="273" y="4"/>
                </a:lnTo>
                <a:lnTo>
                  <a:pt x="273" y="5"/>
                </a:lnTo>
                <a:lnTo>
                  <a:pt x="275" y="5"/>
                </a:lnTo>
                <a:lnTo>
                  <a:pt x="276" y="5"/>
                </a:lnTo>
                <a:lnTo>
                  <a:pt x="276" y="7"/>
                </a:lnTo>
                <a:lnTo>
                  <a:pt x="277" y="8"/>
                </a:lnTo>
                <a:lnTo>
                  <a:pt x="277" y="9"/>
                </a:lnTo>
                <a:lnTo>
                  <a:pt x="279" y="9"/>
                </a:lnTo>
                <a:lnTo>
                  <a:pt x="280" y="9"/>
                </a:lnTo>
                <a:lnTo>
                  <a:pt x="281" y="11"/>
                </a:lnTo>
                <a:lnTo>
                  <a:pt x="283" y="12"/>
                </a:lnTo>
                <a:lnTo>
                  <a:pt x="283" y="13"/>
                </a:lnTo>
                <a:lnTo>
                  <a:pt x="283" y="15"/>
                </a:lnTo>
                <a:lnTo>
                  <a:pt x="284" y="16"/>
                </a:lnTo>
                <a:lnTo>
                  <a:pt x="284" y="17"/>
                </a:lnTo>
                <a:lnTo>
                  <a:pt x="284" y="18"/>
                </a:lnTo>
                <a:lnTo>
                  <a:pt x="284" y="20"/>
                </a:lnTo>
                <a:lnTo>
                  <a:pt x="285" y="20"/>
                </a:lnTo>
                <a:lnTo>
                  <a:pt x="285" y="21"/>
                </a:lnTo>
                <a:lnTo>
                  <a:pt x="285" y="22"/>
                </a:lnTo>
                <a:lnTo>
                  <a:pt x="285" y="24"/>
                </a:lnTo>
                <a:lnTo>
                  <a:pt x="287" y="25"/>
                </a:lnTo>
                <a:lnTo>
                  <a:pt x="287" y="26"/>
                </a:lnTo>
                <a:lnTo>
                  <a:pt x="285" y="26"/>
                </a:lnTo>
                <a:lnTo>
                  <a:pt x="285" y="28"/>
                </a:lnTo>
                <a:lnTo>
                  <a:pt x="285" y="29"/>
                </a:lnTo>
                <a:lnTo>
                  <a:pt x="287" y="29"/>
                </a:lnTo>
                <a:lnTo>
                  <a:pt x="287" y="30"/>
                </a:lnTo>
                <a:lnTo>
                  <a:pt x="288" y="30"/>
                </a:lnTo>
                <a:lnTo>
                  <a:pt x="289" y="30"/>
                </a:lnTo>
                <a:lnTo>
                  <a:pt x="289" y="33"/>
                </a:lnTo>
                <a:lnTo>
                  <a:pt x="288" y="33"/>
                </a:lnTo>
                <a:lnTo>
                  <a:pt x="288" y="34"/>
                </a:lnTo>
                <a:lnTo>
                  <a:pt x="288" y="35"/>
                </a:lnTo>
                <a:lnTo>
                  <a:pt x="287" y="35"/>
                </a:lnTo>
                <a:lnTo>
                  <a:pt x="287" y="34"/>
                </a:lnTo>
                <a:lnTo>
                  <a:pt x="287" y="35"/>
                </a:lnTo>
                <a:lnTo>
                  <a:pt x="285" y="35"/>
                </a:lnTo>
                <a:lnTo>
                  <a:pt x="284" y="35"/>
                </a:lnTo>
                <a:lnTo>
                  <a:pt x="284" y="37"/>
                </a:lnTo>
                <a:lnTo>
                  <a:pt x="284" y="38"/>
                </a:lnTo>
                <a:lnTo>
                  <a:pt x="284" y="39"/>
                </a:lnTo>
                <a:lnTo>
                  <a:pt x="283" y="39"/>
                </a:lnTo>
                <a:lnTo>
                  <a:pt x="283" y="41"/>
                </a:lnTo>
                <a:lnTo>
                  <a:pt x="281" y="41"/>
                </a:lnTo>
                <a:lnTo>
                  <a:pt x="280" y="41"/>
                </a:lnTo>
                <a:lnTo>
                  <a:pt x="279" y="41"/>
                </a:lnTo>
                <a:lnTo>
                  <a:pt x="277" y="39"/>
                </a:lnTo>
                <a:lnTo>
                  <a:pt x="276" y="39"/>
                </a:lnTo>
                <a:lnTo>
                  <a:pt x="276" y="38"/>
                </a:lnTo>
                <a:lnTo>
                  <a:pt x="276" y="37"/>
                </a:lnTo>
                <a:lnTo>
                  <a:pt x="275" y="37"/>
                </a:lnTo>
                <a:lnTo>
                  <a:pt x="273" y="35"/>
                </a:lnTo>
                <a:lnTo>
                  <a:pt x="272" y="35"/>
                </a:lnTo>
                <a:lnTo>
                  <a:pt x="270" y="35"/>
                </a:lnTo>
                <a:lnTo>
                  <a:pt x="267" y="35"/>
                </a:lnTo>
                <a:lnTo>
                  <a:pt x="266" y="34"/>
                </a:lnTo>
                <a:lnTo>
                  <a:pt x="264" y="34"/>
                </a:lnTo>
                <a:lnTo>
                  <a:pt x="263" y="34"/>
                </a:lnTo>
                <a:lnTo>
                  <a:pt x="260" y="33"/>
                </a:lnTo>
                <a:lnTo>
                  <a:pt x="259" y="32"/>
                </a:lnTo>
                <a:lnTo>
                  <a:pt x="258" y="32"/>
                </a:lnTo>
                <a:lnTo>
                  <a:pt x="258" y="30"/>
                </a:lnTo>
                <a:lnTo>
                  <a:pt x="256" y="29"/>
                </a:lnTo>
                <a:lnTo>
                  <a:pt x="255" y="28"/>
                </a:lnTo>
                <a:lnTo>
                  <a:pt x="254" y="26"/>
                </a:lnTo>
                <a:lnTo>
                  <a:pt x="253" y="26"/>
                </a:lnTo>
                <a:lnTo>
                  <a:pt x="253" y="25"/>
                </a:lnTo>
                <a:lnTo>
                  <a:pt x="251" y="25"/>
                </a:lnTo>
                <a:lnTo>
                  <a:pt x="251" y="24"/>
                </a:lnTo>
                <a:lnTo>
                  <a:pt x="250" y="22"/>
                </a:lnTo>
                <a:lnTo>
                  <a:pt x="250" y="21"/>
                </a:lnTo>
                <a:lnTo>
                  <a:pt x="250" y="20"/>
                </a:lnTo>
                <a:lnTo>
                  <a:pt x="249" y="20"/>
                </a:lnTo>
                <a:lnTo>
                  <a:pt x="250" y="18"/>
                </a:lnTo>
                <a:lnTo>
                  <a:pt x="249" y="18"/>
                </a:lnTo>
                <a:lnTo>
                  <a:pt x="249" y="17"/>
                </a:lnTo>
                <a:lnTo>
                  <a:pt x="249" y="16"/>
                </a:lnTo>
                <a:lnTo>
                  <a:pt x="250" y="15"/>
                </a:lnTo>
                <a:lnTo>
                  <a:pt x="250" y="13"/>
                </a:lnTo>
                <a:lnTo>
                  <a:pt x="249" y="12"/>
                </a:lnTo>
                <a:lnTo>
                  <a:pt x="249" y="11"/>
                </a:lnTo>
                <a:lnTo>
                  <a:pt x="250" y="11"/>
                </a:lnTo>
                <a:lnTo>
                  <a:pt x="249" y="9"/>
                </a:lnTo>
                <a:lnTo>
                  <a:pt x="249" y="8"/>
                </a:lnTo>
                <a:lnTo>
                  <a:pt x="250" y="8"/>
                </a:lnTo>
                <a:lnTo>
                  <a:pt x="251" y="7"/>
                </a:lnTo>
                <a:lnTo>
                  <a:pt x="251" y="5"/>
                </a:lnTo>
                <a:lnTo>
                  <a:pt x="253" y="4"/>
                </a:lnTo>
                <a:lnTo>
                  <a:pt x="254" y="4"/>
                </a:lnTo>
                <a:lnTo>
                  <a:pt x="255" y="4"/>
                </a:lnTo>
                <a:lnTo>
                  <a:pt x="255" y="3"/>
                </a:lnTo>
                <a:lnTo>
                  <a:pt x="256" y="1"/>
                </a:lnTo>
                <a:lnTo>
                  <a:pt x="258" y="1"/>
                </a:lnTo>
                <a:lnTo>
                  <a:pt x="258" y="0"/>
                </a:lnTo>
                <a:lnTo>
                  <a:pt x="259" y="0"/>
                </a:lnTo>
                <a:lnTo>
                  <a:pt x="260" y="0"/>
                </a:lnTo>
                <a:lnTo>
                  <a:pt x="262" y="0"/>
                </a:lnTo>
                <a:lnTo>
                  <a:pt x="263" y="0"/>
                </a:lnTo>
                <a:lnTo>
                  <a:pt x="264" y="0"/>
                </a:lnTo>
                <a:lnTo>
                  <a:pt x="266" y="0"/>
                </a:lnTo>
                <a:lnTo>
                  <a:pt x="267" y="0"/>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EditPoints="1"/>
          </p:cNvSpPr>
          <p:nvPr/>
        </p:nvSpPr>
        <p:spPr bwMode="auto">
          <a:xfrm>
            <a:off x="4360174" y="5283170"/>
            <a:ext cx="571044" cy="1059027"/>
          </a:xfrm>
          <a:custGeom>
            <a:avLst/>
            <a:gdLst>
              <a:gd name="T0" fmla="*/ 46 w 330"/>
              <a:gd name="T1" fmla="*/ 612 h 612"/>
              <a:gd name="T2" fmla="*/ 76 w 330"/>
              <a:gd name="T3" fmla="*/ 593 h 612"/>
              <a:gd name="T4" fmla="*/ 66 w 330"/>
              <a:gd name="T5" fmla="*/ 593 h 612"/>
              <a:gd name="T6" fmla="*/ 74 w 330"/>
              <a:gd name="T7" fmla="*/ 577 h 612"/>
              <a:gd name="T8" fmla="*/ 253 w 330"/>
              <a:gd name="T9" fmla="*/ 288 h 612"/>
              <a:gd name="T10" fmla="*/ 127 w 330"/>
              <a:gd name="T11" fmla="*/ 257 h 612"/>
              <a:gd name="T12" fmla="*/ 142 w 330"/>
              <a:gd name="T13" fmla="*/ 197 h 612"/>
              <a:gd name="T14" fmla="*/ 142 w 330"/>
              <a:gd name="T15" fmla="*/ 222 h 612"/>
              <a:gd name="T16" fmla="*/ 138 w 330"/>
              <a:gd name="T17" fmla="*/ 263 h 612"/>
              <a:gd name="T18" fmla="*/ 126 w 330"/>
              <a:gd name="T19" fmla="*/ 225 h 612"/>
              <a:gd name="T20" fmla="*/ 121 w 330"/>
              <a:gd name="T21" fmla="*/ 196 h 612"/>
              <a:gd name="T22" fmla="*/ 325 w 330"/>
              <a:gd name="T23" fmla="*/ 110 h 612"/>
              <a:gd name="T24" fmla="*/ 278 w 330"/>
              <a:gd name="T25" fmla="*/ 39 h 612"/>
              <a:gd name="T26" fmla="*/ 295 w 330"/>
              <a:gd name="T27" fmla="*/ 60 h 612"/>
              <a:gd name="T28" fmla="*/ 312 w 330"/>
              <a:gd name="T29" fmla="*/ 68 h 612"/>
              <a:gd name="T30" fmla="*/ 318 w 330"/>
              <a:gd name="T31" fmla="*/ 86 h 612"/>
              <a:gd name="T32" fmla="*/ 325 w 330"/>
              <a:gd name="T33" fmla="*/ 110 h 612"/>
              <a:gd name="T34" fmla="*/ 317 w 330"/>
              <a:gd name="T35" fmla="*/ 141 h 612"/>
              <a:gd name="T36" fmla="*/ 318 w 330"/>
              <a:gd name="T37" fmla="*/ 168 h 612"/>
              <a:gd name="T38" fmla="*/ 321 w 330"/>
              <a:gd name="T39" fmla="*/ 187 h 612"/>
              <a:gd name="T40" fmla="*/ 303 w 330"/>
              <a:gd name="T41" fmla="*/ 210 h 612"/>
              <a:gd name="T42" fmla="*/ 294 w 330"/>
              <a:gd name="T43" fmla="*/ 238 h 612"/>
              <a:gd name="T44" fmla="*/ 260 w 330"/>
              <a:gd name="T45" fmla="*/ 252 h 612"/>
              <a:gd name="T46" fmla="*/ 263 w 330"/>
              <a:gd name="T47" fmla="*/ 282 h 612"/>
              <a:gd name="T48" fmla="*/ 250 w 330"/>
              <a:gd name="T49" fmla="*/ 254 h 612"/>
              <a:gd name="T50" fmla="*/ 235 w 330"/>
              <a:gd name="T51" fmla="*/ 263 h 612"/>
              <a:gd name="T52" fmla="*/ 244 w 330"/>
              <a:gd name="T53" fmla="*/ 284 h 612"/>
              <a:gd name="T54" fmla="*/ 243 w 330"/>
              <a:gd name="T55" fmla="*/ 318 h 612"/>
              <a:gd name="T56" fmla="*/ 241 w 330"/>
              <a:gd name="T57" fmla="*/ 357 h 612"/>
              <a:gd name="T58" fmla="*/ 237 w 330"/>
              <a:gd name="T59" fmla="*/ 401 h 612"/>
              <a:gd name="T60" fmla="*/ 224 w 330"/>
              <a:gd name="T61" fmla="*/ 374 h 612"/>
              <a:gd name="T62" fmla="*/ 211 w 330"/>
              <a:gd name="T63" fmla="*/ 337 h 612"/>
              <a:gd name="T64" fmla="*/ 211 w 330"/>
              <a:gd name="T65" fmla="*/ 303 h 612"/>
              <a:gd name="T66" fmla="*/ 208 w 330"/>
              <a:gd name="T67" fmla="*/ 272 h 612"/>
              <a:gd name="T68" fmla="*/ 188 w 330"/>
              <a:gd name="T69" fmla="*/ 239 h 612"/>
              <a:gd name="T70" fmla="*/ 172 w 330"/>
              <a:gd name="T71" fmla="*/ 217 h 612"/>
              <a:gd name="T72" fmla="*/ 157 w 330"/>
              <a:gd name="T73" fmla="*/ 184 h 612"/>
              <a:gd name="T74" fmla="*/ 151 w 330"/>
              <a:gd name="T75" fmla="*/ 153 h 612"/>
              <a:gd name="T76" fmla="*/ 122 w 330"/>
              <a:gd name="T77" fmla="*/ 171 h 612"/>
              <a:gd name="T78" fmla="*/ 114 w 330"/>
              <a:gd name="T79" fmla="*/ 208 h 612"/>
              <a:gd name="T80" fmla="*/ 92 w 330"/>
              <a:gd name="T81" fmla="*/ 227 h 612"/>
              <a:gd name="T82" fmla="*/ 67 w 330"/>
              <a:gd name="T83" fmla="*/ 263 h 612"/>
              <a:gd name="T84" fmla="*/ 53 w 330"/>
              <a:gd name="T85" fmla="*/ 286 h 612"/>
              <a:gd name="T86" fmla="*/ 50 w 330"/>
              <a:gd name="T87" fmla="*/ 318 h 612"/>
              <a:gd name="T88" fmla="*/ 62 w 330"/>
              <a:gd name="T89" fmla="*/ 322 h 612"/>
              <a:gd name="T90" fmla="*/ 81 w 330"/>
              <a:gd name="T91" fmla="*/ 341 h 612"/>
              <a:gd name="T92" fmla="*/ 96 w 330"/>
              <a:gd name="T93" fmla="*/ 353 h 612"/>
              <a:gd name="T94" fmla="*/ 108 w 330"/>
              <a:gd name="T95" fmla="*/ 381 h 612"/>
              <a:gd name="T96" fmla="*/ 123 w 330"/>
              <a:gd name="T97" fmla="*/ 421 h 612"/>
              <a:gd name="T98" fmla="*/ 123 w 330"/>
              <a:gd name="T99" fmla="*/ 456 h 612"/>
              <a:gd name="T100" fmla="*/ 105 w 330"/>
              <a:gd name="T101" fmla="*/ 494 h 612"/>
              <a:gd name="T102" fmla="*/ 79 w 330"/>
              <a:gd name="T103" fmla="*/ 527 h 612"/>
              <a:gd name="T104" fmla="*/ 59 w 330"/>
              <a:gd name="T105" fmla="*/ 561 h 612"/>
              <a:gd name="T106" fmla="*/ 38 w 330"/>
              <a:gd name="T107" fmla="*/ 557 h 612"/>
              <a:gd name="T108" fmla="*/ 74 w 330"/>
              <a:gd name="T109" fmla="*/ 501 h 612"/>
              <a:gd name="T110" fmla="*/ 80 w 330"/>
              <a:gd name="T111" fmla="*/ 462 h 612"/>
              <a:gd name="T112" fmla="*/ 78 w 330"/>
              <a:gd name="T113" fmla="*/ 416 h 612"/>
              <a:gd name="T114" fmla="*/ 47 w 330"/>
              <a:gd name="T115" fmla="*/ 392 h 612"/>
              <a:gd name="T116" fmla="*/ 2 w 330"/>
              <a:gd name="T117" fmla="*/ 366 h 612"/>
              <a:gd name="T118" fmla="*/ 24 w 330"/>
              <a:gd name="T119" fmla="*/ 264 h 612"/>
              <a:gd name="T120" fmla="*/ 23 w 330"/>
              <a:gd name="T121" fmla="*/ 199 h 612"/>
              <a:gd name="T122" fmla="*/ 28 w 330"/>
              <a:gd name="T123" fmla="*/ 149 h 612"/>
              <a:gd name="T124" fmla="*/ 64 w 330"/>
              <a:gd name="T125" fmla="*/ 6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612">
                <a:moveTo>
                  <a:pt x="53" y="595"/>
                </a:moveTo>
                <a:lnTo>
                  <a:pt x="54" y="595"/>
                </a:lnTo>
                <a:lnTo>
                  <a:pt x="55" y="595"/>
                </a:lnTo>
                <a:lnTo>
                  <a:pt x="55" y="597"/>
                </a:lnTo>
                <a:lnTo>
                  <a:pt x="57" y="597"/>
                </a:lnTo>
                <a:lnTo>
                  <a:pt x="57" y="598"/>
                </a:lnTo>
                <a:lnTo>
                  <a:pt x="58" y="598"/>
                </a:lnTo>
                <a:lnTo>
                  <a:pt x="59" y="598"/>
                </a:lnTo>
                <a:lnTo>
                  <a:pt x="59" y="599"/>
                </a:lnTo>
                <a:lnTo>
                  <a:pt x="61" y="599"/>
                </a:lnTo>
                <a:lnTo>
                  <a:pt x="61" y="600"/>
                </a:lnTo>
                <a:lnTo>
                  <a:pt x="61" y="602"/>
                </a:lnTo>
                <a:lnTo>
                  <a:pt x="59" y="603"/>
                </a:lnTo>
                <a:lnTo>
                  <a:pt x="61" y="604"/>
                </a:lnTo>
                <a:lnTo>
                  <a:pt x="61" y="606"/>
                </a:lnTo>
                <a:lnTo>
                  <a:pt x="59" y="606"/>
                </a:lnTo>
                <a:lnTo>
                  <a:pt x="61" y="606"/>
                </a:lnTo>
                <a:lnTo>
                  <a:pt x="61" y="607"/>
                </a:lnTo>
                <a:lnTo>
                  <a:pt x="59" y="607"/>
                </a:lnTo>
                <a:lnTo>
                  <a:pt x="61" y="607"/>
                </a:lnTo>
                <a:lnTo>
                  <a:pt x="61" y="608"/>
                </a:lnTo>
                <a:lnTo>
                  <a:pt x="61" y="610"/>
                </a:lnTo>
                <a:lnTo>
                  <a:pt x="59" y="611"/>
                </a:lnTo>
                <a:lnTo>
                  <a:pt x="59" y="612"/>
                </a:lnTo>
                <a:lnTo>
                  <a:pt x="58" y="612"/>
                </a:lnTo>
                <a:lnTo>
                  <a:pt x="58" y="611"/>
                </a:lnTo>
                <a:lnTo>
                  <a:pt x="57" y="611"/>
                </a:lnTo>
                <a:lnTo>
                  <a:pt x="55" y="610"/>
                </a:lnTo>
                <a:lnTo>
                  <a:pt x="51" y="610"/>
                </a:lnTo>
                <a:lnTo>
                  <a:pt x="50" y="611"/>
                </a:lnTo>
                <a:lnTo>
                  <a:pt x="49" y="611"/>
                </a:lnTo>
                <a:lnTo>
                  <a:pt x="47" y="611"/>
                </a:lnTo>
                <a:lnTo>
                  <a:pt x="46" y="611"/>
                </a:lnTo>
                <a:lnTo>
                  <a:pt x="46" y="612"/>
                </a:lnTo>
                <a:lnTo>
                  <a:pt x="46" y="611"/>
                </a:lnTo>
                <a:lnTo>
                  <a:pt x="45" y="611"/>
                </a:lnTo>
                <a:lnTo>
                  <a:pt x="44" y="611"/>
                </a:lnTo>
                <a:lnTo>
                  <a:pt x="42" y="611"/>
                </a:lnTo>
                <a:lnTo>
                  <a:pt x="42" y="610"/>
                </a:lnTo>
                <a:lnTo>
                  <a:pt x="44" y="610"/>
                </a:lnTo>
                <a:lnTo>
                  <a:pt x="42" y="608"/>
                </a:lnTo>
                <a:lnTo>
                  <a:pt x="42" y="607"/>
                </a:lnTo>
                <a:lnTo>
                  <a:pt x="41" y="607"/>
                </a:lnTo>
                <a:lnTo>
                  <a:pt x="40" y="607"/>
                </a:lnTo>
                <a:lnTo>
                  <a:pt x="38" y="607"/>
                </a:lnTo>
                <a:lnTo>
                  <a:pt x="37" y="607"/>
                </a:lnTo>
                <a:lnTo>
                  <a:pt x="37" y="606"/>
                </a:lnTo>
                <a:lnTo>
                  <a:pt x="38" y="606"/>
                </a:lnTo>
                <a:lnTo>
                  <a:pt x="40" y="606"/>
                </a:lnTo>
                <a:lnTo>
                  <a:pt x="41" y="606"/>
                </a:lnTo>
                <a:lnTo>
                  <a:pt x="42" y="604"/>
                </a:lnTo>
                <a:lnTo>
                  <a:pt x="42" y="603"/>
                </a:lnTo>
                <a:lnTo>
                  <a:pt x="42" y="602"/>
                </a:lnTo>
                <a:lnTo>
                  <a:pt x="44" y="600"/>
                </a:lnTo>
                <a:lnTo>
                  <a:pt x="45" y="599"/>
                </a:lnTo>
                <a:lnTo>
                  <a:pt x="46" y="598"/>
                </a:lnTo>
                <a:lnTo>
                  <a:pt x="46" y="597"/>
                </a:lnTo>
                <a:lnTo>
                  <a:pt x="47" y="597"/>
                </a:lnTo>
                <a:lnTo>
                  <a:pt x="49" y="597"/>
                </a:lnTo>
                <a:lnTo>
                  <a:pt x="50" y="595"/>
                </a:lnTo>
                <a:lnTo>
                  <a:pt x="51" y="595"/>
                </a:lnTo>
                <a:lnTo>
                  <a:pt x="53" y="595"/>
                </a:lnTo>
                <a:close/>
                <a:moveTo>
                  <a:pt x="76" y="586"/>
                </a:moveTo>
                <a:lnTo>
                  <a:pt x="76" y="587"/>
                </a:lnTo>
                <a:lnTo>
                  <a:pt x="76" y="589"/>
                </a:lnTo>
                <a:lnTo>
                  <a:pt x="76" y="590"/>
                </a:lnTo>
                <a:lnTo>
                  <a:pt x="76" y="591"/>
                </a:lnTo>
                <a:lnTo>
                  <a:pt x="76" y="593"/>
                </a:lnTo>
                <a:lnTo>
                  <a:pt x="76" y="594"/>
                </a:lnTo>
                <a:lnTo>
                  <a:pt x="75" y="594"/>
                </a:lnTo>
                <a:lnTo>
                  <a:pt x="75" y="595"/>
                </a:lnTo>
                <a:lnTo>
                  <a:pt x="74" y="597"/>
                </a:lnTo>
                <a:lnTo>
                  <a:pt x="75" y="597"/>
                </a:lnTo>
                <a:lnTo>
                  <a:pt x="75" y="598"/>
                </a:lnTo>
                <a:lnTo>
                  <a:pt x="75" y="599"/>
                </a:lnTo>
                <a:lnTo>
                  <a:pt x="75" y="600"/>
                </a:lnTo>
                <a:lnTo>
                  <a:pt x="74" y="602"/>
                </a:lnTo>
                <a:lnTo>
                  <a:pt x="74" y="603"/>
                </a:lnTo>
                <a:lnTo>
                  <a:pt x="72" y="604"/>
                </a:lnTo>
                <a:lnTo>
                  <a:pt x="72" y="606"/>
                </a:lnTo>
                <a:lnTo>
                  <a:pt x="71" y="606"/>
                </a:lnTo>
                <a:lnTo>
                  <a:pt x="70" y="606"/>
                </a:lnTo>
                <a:lnTo>
                  <a:pt x="68" y="606"/>
                </a:lnTo>
                <a:lnTo>
                  <a:pt x="68" y="604"/>
                </a:lnTo>
                <a:lnTo>
                  <a:pt x="68" y="603"/>
                </a:lnTo>
                <a:lnTo>
                  <a:pt x="68" y="602"/>
                </a:lnTo>
                <a:lnTo>
                  <a:pt x="68" y="600"/>
                </a:lnTo>
                <a:lnTo>
                  <a:pt x="68" y="599"/>
                </a:lnTo>
                <a:lnTo>
                  <a:pt x="67" y="598"/>
                </a:lnTo>
                <a:lnTo>
                  <a:pt x="66" y="598"/>
                </a:lnTo>
                <a:lnTo>
                  <a:pt x="67" y="598"/>
                </a:lnTo>
                <a:lnTo>
                  <a:pt x="66" y="598"/>
                </a:lnTo>
                <a:lnTo>
                  <a:pt x="67" y="598"/>
                </a:lnTo>
                <a:lnTo>
                  <a:pt x="68" y="598"/>
                </a:lnTo>
                <a:lnTo>
                  <a:pt x="68" y="597"/>
                </a:lnTo>
                <a:lnTo>
                  <a:pt x="66" y="597"/>
                </a:lnTo>
                <a:lnTo>
                  <a:pt x="66" y="595"/>
                </a:lnTo>
                <a:lnTo>
                  <a:pt x="67" y="595"/>
                </a:lnTo>
                <a:lnTo>
                  <a:pt x="67" y="594"/>
                </a:lnTo>
                <a:lnTo>
                  <a:pt x="66" y="594"/>
                </a:lnTo>
                <a:lnTo>
                  <a:pt x="67" y="593"/>
                </a:lnTo>
                <a:lnTo>
                  <a:pt x="66" y="593"/>
                </a:lnTo>
                <a:lnTo>
                  <a:pt x="67" y="593"/>
                </a:lnTo>
                <a:lnTo>
                  <a:pt x="68" y="593"/>
                </a:lnTo>
                <a:lnTo>
                  <a:pt x="70" y="591"/>
                </a:lnTo>
                <a:lnTo>
                  <a:pt x="71" y="591"/>
                </a:lnTo>
                <a:lnTo>
                  <a:pt x="70" y="591"/>
                </a:lnTo>
                <a:lnTo>
                  <a:pt x="70" y="590"/>
                </a:lnTo>
                <a:lnTo>
                  <a:pt x="70" y="591"/>
                </a:lnTo>
                <a:lnTo>
                  <a:pt x="68" y="591"/>
                </a:lnTo>
                <a:lnTo>
                  <a:pt x="67" y="591"/>
                </a:lnTo>
                <a:lnTo>
                  <a:pt x="67" y="590"/>
                </a:lnTo>
                <a:lnTo>
                  <a:pt x="66" y="590"/>
                </a:lnTo>
                <a:lnTo>
                  <a:pt x="66" y="589"/>
                </a:lnTo>
                <a:lnTo>
                  <a:pt x="67" y="589"/>
                </a:lnTo>
                <a:lnTo>
                  <a:pt x="67" y="587"/>
                </a:lnTo>
                <a:lnTo>
                  <a:pt x="68" y="587"/>
                </a:lnTo>
                <a:lnTo>
                  <a:pt x="70" y="586"/>
                </a:lnTo>
                <a:lnTo>
                  <a:pt x="71" y="586"/>
                </a:lnTo>
                <a:lnTo>
                  <a:pt x="71" y="587"/>
                </a:lnTo>
                <a:lnTo>
                  <a:pt x="71" y="589"/>
                </a:lnTo>
                <a:lnTo>
                  <a:pt x="72" y="589"/>
                </a:lnTo>
                <a:lnTo>
                  <a:pt x="72" y="587"/>
                </a:lnTo>
                <a:lnTo>
                  <a:pt x="71" y="587"/>
                </a:lnTo>
                <a:lnTo>
                  <a:pt x="71" y="586"/>
                </a:lnTo>
                <a:lnTo>
                  <a:pt x="70" y="586"/>
                </a:lnTo>
                <a:lnTo>
                  <a:pt x="70" y="585"/>
                </a:lnTo>
                <a:lnTo>
                  <a:pt x="70" y="583"/>
                </a:lnTo>
                <a:lnTo>
                  <a:pt x="71" y="582"/>
                </a:lnTo>
                <a:lnTo>
                  <a:pt x="74" y="582"/>
                </a:lnTo>
                <a:lnTo>
                  <a:pt x="75" y="583"/>
                </a:lnTo>
                <a:lnTo>
                  <a:pt x="76" y="585"/>
                </a:lnTo>
                <a:lnTo>
                  <a:pt x="76" y="586"/>
                </a:lnTo>
                <a:close/>
                <a:moveTo>
                  <a:pt x="75" y="578"/>
                </a:moveTo>
                <a:lnTo>
                  <a:pt x="74" y="578"/>
                </a:lnTo>
                <a:lnTo>
                  <a:pt x="74" y="577"/>
                </a:lnTo>
                <a:lnTo>
                  <a:pt x="75" y="577"/>
                </a:lnTo>
                <a:lnTo>
                  <a:pt x="75" y="578"/>
                </a:lnTo>
                <a:close/>
                <a:moveTo>
                  <a:pt x="243" y="369"/>
                </a:moveTo>
                <a:lnTo>
                  <a:pt x="241" y="369"/>
                </a:lnTo>
                <a:lnTo>
                  <a:pt x="243" y="369"/>
                </a:lnTo>
                <a:close/>
                <a:moveTo>
                  <a:pt x="243" y="369"/>
                </a:moveTo>
                <a:lnTo>
                  <a:pt x="243" y="367"/>
                </a:lnTo>
                <a:lnTo>
                  <a:pt x="244" y="367"/>
                </a:lnTo>
                <a:lnTo>
                  <a:pt x="243" y="369"/>
                </a:lnTo>
                <a:close/>
                <a:moveTo>
                  <a:pt x="206" y="322"/>
                </a:moveTo>
                <a:lnTo>
                  <a:pt x="207" y="322"/>
                </a:lnTo>
                <a:lnTo>
                  <a:pt x="207" y="323"/>
                </a:lnTo>
                <a:lnTo>
                  <a:pt x="206" y="323"/>
                </a:lnTo>
                <a:lnTo>
                  <a:pt x="206" y="322"/>
                </a:lnTo>
                <a:close/>
                <a:moveTo>
                  <a:pt x="258" y="290"/>
                </a:moveTo>
                <a:lnTo>
                  <a:pt x="257" y="290"/>
                </a:lnTo>
                <a:lnTo>
                  <a:pt x="258" y="290"/>
                </a:lnTo>
                <a:lnTo>
                  <a:pt x="258" y="289"/>
                </a:lnTo>
                <a:lnTo>
                  <a:pt x="258" y="290"/>
                </a:lnTo>
                <a:close/>
                <a:moveTo>
                  <a:pt x="258" y="289"/>
                </a:moveTo>
                <a:lnTo>
                  <a:pt x="257" y="289"/>
                </a:lnTo>
                <a:lnTo>
                  <a:pt x="258" y="289"/>
                </a:lnTo>
                <a:close/>
                <a:moveTo>
                  <a:pt x="257" y="288"/>
                </a:moveTo>
                <a:lnTo>
                  <a:pt x="257" y="289"/>
                </a:lnTo>
                <a:lnTo>
                  <a:pt x="257" y="290"/>
                </a:lnTo>
                <a:lnTo>
                  <a:pt x="256" y="290"/>
                </a:lnTo>
                <a:lnTo>
                  <a:pt x="256" y="289"/>
                </a:lnTo>
                <a:lnTo>
                  <a:pt x="257" y="289"/>
                </a:lnTo>
                <a:lnTo>
                  <a:pt x="256" y="289"/>
                </a:lnTo>
                <a:lnTo>
                  <a:pt x="256" y="288"/>
                </a:lnTo>
                <a:lnTo>
                  <a:pt x="257" y="288"/>
                </a:lnTo>
                <a:close/>
                <a:moveTo>
                  <a:pt x="254" y="286"/>
                </a:moveTo>
                <a:lnTo>
                  <a:pt x="254" y="288"/>
                </a:lnTo>
                <a:lnTo>
                  <a:pt x="253" y="288"/>
                </a:lnTo>
                <a:lnTo>
                  <a:pt x="252" y="286"/>
                </a:lnTo>
                <a:lnTo>
                  <a:pt x="250" y="285"/>
                </a:lnTo>
                <a:lnTo>
                  <a:pt x="250" y="284"/>
                </a:lnTo>
                <a:lnTo>
                  <a:pt x="252" y="284"/>
                </a:lnTo>
                <a:lnTo>
                  <a:pt x="253" y="284"/>
                </a:lnTo>
                <a:lnTo>
                  <a:pt x="253" y="285"/>
                </a:lnTo>
                <a:lnTo>
                  <a:pt x="254" y="285"/>
                </a:lnTo>
                <a:lnTo>
                  <a:pt x="254" y="286"/>
                </a:lnTo>
                <a:close/>
                <a:moveTo>
                  <a:pt x="54" y="282"/>
                </a:moveTo>
                <a:lnTo>
                  <a:pt x="53" y="282"/>
                </a:lnTo>
                <a:lnTo>
                  <a:pt x="54" y="281"/>
                </a:lnTo>
                <a:lnTo>
                  <a:pt x="54" y="282"/>
                </a:lnTo>
                <a:close/>
                <a:moveTo>
                  <a:pt x="254" y="276"/>
                </a:moveTo>
                <a:lnTo>
                  <a:pt x="254" y="275"/>
                </a:lnTo>
                <a:lnTo>
                  <a:pt x="254" y="276"/>
                </a:lnTo>
                <a:close/>
                <a:moveTo>
                  <a:pt x="252" y="255"/>
                </a:moveTo>
                <a:lnTo>
                  <a:pt x="250" y="255"/>
                </a:lnTo>
                <a:lnTo>
                  <a:pt x="250" y="254"/>
                </a:lnTo>
                <a:lnTo>
                  <a:pt x="252" y="254"/>
                </a:lnTo>
                <a:lnTo>
                  <a:pt x="252" y="255"/>
                </a:lnTo>
                <a:close/>
                <a:moveTo>
                  <a:pt x="122" y="246"/>
                </a:moveTo>
                <a:lnTo>
                  <a:pt x="123" y="246"/>
                </a:lnTo>
                <a:lnTo>
                  <a:pt x="123" y="247"/>
                </a:lnTo>
                <a:lnTo>
                  <a:pt x="125" y="247"/>
                </a:lnTo>
                <a:lnTo>
                  <a:pt x="126" y="248"/>
                </a:lnTo>
                <a:lnTo>
                  <a:pt x="126" y="250"/>
                </a:lnTo>
                <a:lnTo>
                  <a:pt x="126" y="251"/>
                </a:lnTo>
                <a:lnTo>
                  <a:pt x="127" y="251"/>
                </a:lnTo>
                <a:lnTo>
                  <a:pt x="129" y="252"/>
                </a:lnTo>
                <a:lnTo>
                  <a:pt x="129" y="254"/>
                </a:lnTo>
                <a:lnTo>
                  <a:pt x="129" y="255"/>
                </a:lnTo>
                <a:lnTo>
                  <a:pt x="129" y="256"/>
                </a:lnTo>
                <a:lnTo>
                  <a:pt x="127" y="256"/>
                </a:lnTo>
                <a:lnTo>
                  <a:pt x="127" y="257"/>
                </a:lnTo>
                <a:lnTo>
                  <a:pt x="129" y="257"/>
                </a:lnTo>
                <a:lnTo>
                  <a:pt x="129" y="259"/>
                </a:lnTo>
                <a:lnTo>
                  <a:pt x="127" y="259"/>
                </a:lnTo>
                <a:lnTo>
                  <a:pt x="126" y="260"/>
                </a:lnTo>
                <a:lnTo>
                  <a:pt x="126" y="261"/>
                </a:lnTo>
                <a:lnTo>
                  <a:pt x="126" y="260"/>
                </a:lnTo>
                <a:lnTo>
                  <a:pt x="125" y="260"/>
                </a:lnTo>
                <a:lnTo>
                  <a:pt x="123" y="260"/>
                </a:lnTo>
                <a:lnTo>
                  <a:pt x="122" y="260"/>
                </a:lnTo>
                <a:lnTo>
                  <a:pt x="121" y="259"/>
                </a:lnTo>
                <a:lnTo>
                  <a:pt x="119" y="259"/>
                </a:lnTo>
                <a:lnTo>
                  <a:pt x="119" y="257"/>
                </a:lnTo>
                <a:lnTo>
                  <a:pt x="119" y="256"/>
                </a:lnTo>
                <a:lnTo>
                  <a:pt x="118" y="254"/>
                </a:lnTo>
                <a:lnTo>
                  <a:pt x="117" y="251"/>
                </a:lnTo>
                <a:lnTo>
                  <a:pt x="116" y="251"/>
                </a:lnTo>
                <a:lnTo>
                  <a:pt x="116" y="250"/>
                </a:lnTo>
                <a:lnTo>
                  <a:pt x="116" y="248"/>
                </a:lnTo>
                <a:lnTo>
                  <a:pt x="117" y="247"/>
                </a:lnTo>
                <a:lnTo>
                  <a:pt x="118" y="247"/>
                </a:lnTo>
                <a:lnTo>
                  <a:pt x="119" y="246"/>
                </a:lnTo>
                <a:lnTo>
                  <a:pt x="121" y="246"/>
                </a:lnTo>
                <a:lnTo>
                  <a:pt x="122" y="246"/>
                </a:lnTo>
                <a:close/>
                <a:moveTo>
                  <a:pt x="127" y="237"/>
                </a:moveTo>
                <a:lnTo>
                  <a:pt x="127" y="235"/>
                </a:lnTo>
                <a:lnTo>
                  <a:pt x="127" y="237"/>
                </a:lnTo>
                <a:close/>
                <a:moveTo>
                  <a:pt x="126" y="235"/>
                </a:moveTo>
                <a:lnTo>
                  <a:pt x="126" y="234"/>
                </a:lnTo>
                <a:lnTo>
                  <a:pt x="126" y="235"/>
                </a:lnTo>
                <a:close/>
                <a:moveTo>
                  <a:pt x="143" y="201"/>
                </a:moveTo>
                <a:lnTo>
                  <a:pt x="142" y="201"/>
                </a:lnTo>
                <a:lnTo>
                  <a:pt x="142" y="200"/>
                </a:lnTo>
                <a:lnTo>
                  <a:pt x="142" y="199"/>
                </a:lnTo>
                <a:lnTo>
                  <a:pt x="142" y="197"/>
                </a:lnTo>
                <a:lnTo>
                  <a:pt x="140" y="197"/>
                </a:lnTo>
                <a:lnTo>
                  <a:pt x="140" y="196"/>
                </a:lnTo>
                <a:lnTo>
                  <a:pt x="142" y="196"/>
                </a:lnTo>
                <a:lnTo>
                  <a:pt x="142" y="199"/>
                </a:lnTo>
                <a:lnTo>
                  <a:pt x="143" y="200"/>
                </a:lnTo>
                <a:lnTo>
                  <a:pt x="143" y="201"/>
                </a:lnTo>
                <a:close/>
                <a:moveTo>
                  <a:pt x="140" y="193"/>
                </a:moveTo>
                <a:lnTo>
                  <a:pt x="139" y="193"/>
                </a:lnTo>
                <a:lnTo>
                  <a:pt x="140" y="193"/>
                </a:lnTo>
                <a:close/>
                <a:moveTo>
                  <a:pt x="131" y="199"/>
                </a:moveTo>
                <a:lnTo>
                  <a:pt x="133" y="199"/>
                </a:lnTo>
                <a:lnTo>
                  <a:pt x="134" y="199"/>
                </a:lnTo>
                <a:lnTo>
                  <a:pt x="135" y="199"/>
                </a:lnTo>
                <a:lnTo>
                  <a:pt x="136" y="199"/>
                </a:lnTo>
                <a:lnTo>
                  <a:pt x="136" y="200"/>
                </a:lnTo>
                <a:lnTo>
                  <a:pt x="138" y="201"/>
                </a:lnTo>
                <a:lnTo>
                  <a:pt x="139" y="203"/>
                </a:lnTo>
                <a:lnTo>
                  <a:pt x="140" y="203"/>
                </a:lnTo>
                <a:lnTo>
                  <a:pt x="140" y="204"/>
                </a:lnTo>
                <a:lnTo>
                  <a:pt x="142" y="204"/>
                </a:lnTo>
                <a:lnTo>
                  <a:pt x="143" y="206"/>
                </a:lnTo>
                <a:lnTo>
                  <a:pt x="144" y="208"/>
                </a:lnTo>
                <a:lnTo>
                  <a:pt x="144" y="209"/>
                </a:lnTo>
                <a:lnTo>
                  <a:pt x="144" y="210"/>
                </a:lnTo>
                <a:lnTo>
                  <a:pt x="146" y="210"/>
                </a:lnTo>
                <a:lnTo>
                  <a:pt x="146" y="212"/>
                </a:lnTo>
                <a:lnTo>
                  <a:pt x="144" y="212"/>
                </a:lnTo>
                <a:lnTo>
                  <a:pt x="144" y="213"/>
                </a:lnTo>
                <a:lnTo>
                  <a:pt x="144" y="214"/>
                </a:lnTo>
                <a:lnTo>
                  <a:pt x="143" y="216"/>
                </a:lnTo>
                <a:lnTo>
                  <a:pt x="142" y="217"/>
                </a:lnTo>
                <a:lnTo>
                  <a:pt x="142" y="218"/>
                </a:lnTo>
                <a:lnTo>
                  <a:pt x="142" y="221"/>
                </a:lnTo>
                <a:lnTo>
                  <a:pt x="142" y="222"/>
                </a:lnTo>
                <a:lnTo>
                  <a:pt x="142" y="225"/>
                </a:lnTo>
                <a:lnTo>
                  <a:pt x="142" y="226"/>
                </a:lnTo>
                <a:lnTo>
                  <a:pt x="142" y="227"/>
                </a:lnTo>
                <a:lnTo>
                  <a:pt x="140" y="227"/>
                </a:lnTo>
                <a:lnTo>
                  <a:pt x="140" y="229"/>
                </a:lnTo>
                <a:lnTo>
                  <a:pt x="140" y="230"/>
                </a:lnTo>
                <a:lnTo>
                  <a:pt x="140" y="233"/>
                </a:lnTo>
                <a:lnTo>
                  <a:pt x="142" y="233"/>
                </a:lnTo>
                <a:lnTo>
                  <a:pt x="142" y="234"/>
                </a:lnTo>
                <a:lnTo>
                  <a:pt x="142" y="235"/>
                </a:lnTo>
                <a:lnTo>
                  <a:pt x="142" y="237"/>
                </a:lnTo>
                <a:lnTo>
                  <a:pt x="142" y="238"/>
                </a:lnTo>
                <a:lnTo>
                  <a:pt x="143" y="238"/>
                </a:lnTo>
                <a:lnTo>
                  <a:pt x="143" y="239"/>
                </a:lnTo>
                <a:lnTo>
                  <a:pt x="143" y="240"/>
                </a:lnTo>
                <a:lnTo>
                  <a:pt x="143" y="242"/>
                </a:lnTo>
                <a:lnTo>
                  <a:pt x="143" y="243"/>
                </a:lnTo>
                <a:lnTo>
                  <a:pt x="143" y="244"/>
                </a:lnTo>
                <a:lnTo>
                  <a:pt x="143" y="246"/>
                </a:lnTo>
                <a:lnTo>
                  <a:pt x="143" y="247"/>
                </a:lnTo>
                <a:lnTo>
                  <a:pt x="143" y="248"/>
                </a:lnTo>
                <a:lnTo>
                  <a:pt x="144" y="248"/>
                </a:lnTo>
                <a:lnTo>
                  <a:pt x="144" y="250"/>
                </a:lnTo>
                <a:lnTo>
                  <a:pt x="144" y="251"/>
                </a:lnTo>
                <a:lnTo>
                  <a:pt x="144" y="252"/>
                </a:lnTo>
                <a:lnTo>
                  <a:pt x="143" y="252"/>
                </a:lnTo>
                <a:lnTo>
                  <a:pt x="143" y="254"/>
                </a:lnTo>
                <a:lnTo>
                  <a:pt x="142" y="255"/>
                </a:lnTo>
                <a:lnTo>
                  <a:pt x="140" y="256"/>
                </a:lnTo>
                <a:lnTo>
                  <a:pt x="140" y="257"/>
                </a:lnTo>
                <a:lnTo>
                  <a:pt x="139" y="259"/>
                </a:lnTo>
                <a:lnTo>
                  <a:pt x="139" y="260"/>
                </a:lnTo>
                <a:lnTo>
                  <a:pt x="139" y="261"/>
                </a:lnTo>
                <a:lnTo>
                  <a:pt x="138" y="263"/>
                </a:lnTo>
                <a:lnTo>
                  <a:pt x="136" y="261"/>
                </a:lnTo>
                <a:lnTo>
                  <a:pt x="138" y="261"/>
                </a:lnTo>
                <a:lnTo>
                  <a:pt x="136" y="260"/>
                </a:lnTo>
                <a:lnTo>
                  <a:pt x="135" y="260"/>
                </a:lnTo>
                <a:lnTo>
                  <a:pt x="134" y="260"/>
                </a:lnTo>
                <a:lnTo>
                  <a:pt x="134" y="259"/>
                </a:lnTo>
                <a:lnTo>
                  <a:pt x="134" y="257"/>
                </a:lnTo>
                <a:lnTo>
                  <a:pt x="134" y="256"/>
                </a:lnTo>
                <a:lnTo>
                  <a:pt x="134" y="255"/>
                </a:lnTo>
                <a:lnTo>
                  <a:pt x="133" y="254"/>
                </a:lnTo>
                <a:lnTo>
                  <a:pt x="133" y="252"/>
                </a:lnTo>
                <a:lnTo>
                  <a:pt x="131" y="251"/>
                </a:lnTo>
                <a:lnTo>
                  <a:pt x="130" y="250"/>
                </a:lnTo>
                <a:lnTo>
                  <a:pt x="130" y="248"/>
                </a:lnTo>
                <a:lnTo>
                  <a:pt x="129" y="247"/>
                </a:lnTo>
                <a:lnTo>
                  <a:pt x="129" y="246"/>
                </a:lnTo>
                <a:lnTo>
                  <a:pt x="129" y="244"/>
                </a:lnTo>
                <a:lnTo>
                  <a:pt x="129" y="243"/>
                </a:lnTo>
                <a:lnTo>
                  <a:pt x="129" y="242"/>
                </a:lnTo>
                <a:lnTo>
                  <a:pt x="129" y="240"/>
                </a:lnTo>
                <a:lnTo>
                  <a:pt x="129" y="239"/>
                </a:lnTo>
                <a:lnTo>
                  <a:pt x="129" y="238"/>
                </a:lnTo>
                <a:lnTo>
                  <a:pt x="129" y="237"/>
                </a:lnTo>
                <a:lnTo>
                  <a:pt x="129" y="235"/>
                </a:lnTo>
                <a:lnTo>
                  <a:pt x="129" y="234"/>
                </a:lnTo>
                <a:lnTo>
                  <a:pt x="127" y="234"/>
                </a:lnTo>
                <a:lnTo>
                  <a:pt x="127" y="233"/>
                </a:lnTo>
                <a:lnTo>
                  <a:pt x="129" y="231"/>
                </a:lnTo>
                <a:lnTo>
                  <a:pt x="127" y="230"/>
                </a:lnTo>
                <a:lnTo>
                  <a:pt x="127" y="229"/>
                </a:lnTo>
                <a:lnTo>
                  <a:pt x="127" y="227"/>
                </a:lnTo>
                <a:lnTo>
                  <a:pt x="127" y="226"/>
                </a:lnTo>
                <a:lnTo>
                  <a:pt x="127" y="225"/>
                </a:lnTo>
                <a:lnTo>
                  <a:pt x="126" y="225"/>
                </a:lnTo>
                <a:lnTo>
                  <a:pt x="126" y="223"/>
                </a:lnTo>
                <a:lnTo>
                  <a:pt x="125" y="222"/>
                </a:lnTo>
                <a:lnTo>
                  <a:pt x="126" y="221"/>
                </a:lnTo>
                <a:lnTo>
                  <a:pt x="125" y="221"/>
                </a:lnTo>
                <a:lnTo>
                  <a:pt x="123" y="220"/>
                </a:lnTo>
                <a:lnTo>
                  <a:pt x="122" y="220"/>
                </a:lnTo>
                <a:lnTo>
                  <a:pt x="121" y="220"/>
                </a:lnTo>
                <a:lnTo>
                  <a:pt x="121" y="222"/>
                </a:lnTo>
                <a:lnTo>
                  <a:pt x="119" y="222"/>
                </a:lnTo>
                <a:lnTo>
                  <a:pt x="118" y="222"/>
                </a:lnTo>
                <a:lnTo>
                  <a:pt x="117" y="222"/>
                </a:lnTo>
                <a:lnTo>
                  <a:pt x="117" y="221"/>
                </a:lnTo>
                <a:lnTo>
                  <a:pt x="117" y="220"/>
                </a:lnTo>
                <a:lnTo>
                  <a:pt x="116" y="220"/>
                </a:lnTo>
                <a:lnTo>
                  <a:pt x="116" y="218"/>
                </a:lnTo>
                <a:lnTo>
                  <a:pt x="114" y="217"/>
                </a:lnTo>
                <a:lnTo>
                  <a:pt x="114" y="216"/>
                </a:lnTo>
                <a:lnTo>
                  <a:pt x="114" y="214"/>
                </a:lnTo>
                <a:lnTo>
                  <a:pt x="114" y="212"/>
                </a:lnTo>
                <a:lnTo>
                  <a:pt x="116" y="212"/>
                </a:lnTo>
                <a:lnTo>
                  <a:pt x="116" y="210"/>
                </a:lnTo>
                <a:lnTo>
                  <a:pt x="117" y="209"/>
                </a:lnTo>
                <a:lnTo>
                  <a:pt x="118" y="208"/>
                </a:lnTo>
                <a:lnTo>
                  <a:pt x="119" y="208"/>
                </a:lnTo>
                <a:lnTo>
                  <a:pt x="119" y="206"/>
                </a:lnTo>
                <a:lnTo>
                  <a:pt x="119" y="205"/>
                </a:lnTo>
                <a:lnTo>
                  <a:pt x="119" y="204"/>
                </a:lnTo>
                <a:lnTo>
                  <a:pt x="119" y="201"/>
                </a:lnTo>
                <a:lnTo>
                  <a:pt x="121" y="200"/>
                </a:lnTo>
                <a:lnTo>
                  <a:pt x="121" y="199"/>
                </a:lnTo>
                <a:lnTo>
                  <a:pt x="121" y="197"/>
                </a:lnTo>
                <a:lnTo>
                  <a:pt x="121" y="196"/>
                </a:lnTo>
                <a:lnTo>
                  <a:pt x="122" y="196"/>
                </a:lnTo>
                <a:lnTo>
                  <a:pt x="121" y="196"/>
                </a:lnTo>
                <a:lnTo>
                  <a:pt x="122" y="196"/>
                </a:lnTo>
                <a:lnTo>
                  <a:pt x="122" y="195"/>
                </a:lnTo>
                <a:lnTo>
                  <a:pt x="122" y="193"/>
                </a:lnTo>
                <a:lnTo>
                  <a:pt x="123" y="192"/>
                </a:lnTo>
                <a:lnTo>
                  <a:pt x="125" y="192"/>
                </a:lnTo>
                <a:lnTo>
                  <a:pt x="126" y="192"/>
                </a:lnTo>
                <a:lnTo>
                  <a:pt x="127" y="192"/>
                </a:lnTo>
                <a:lnTo>
                  <a:pt x="129" y="193"/>
                </a:lnTo>
                <a:lnTo>
                  <a:pt x="129" y="195"/>
                </a:lnTo>
                <a:lnTo>
                  <a:pt x="129" y="196"/>
                </a:lnTo>
                <a:lnTo>
                  <a:pt x="129" y="197"/>
                </a:lnTo>
                <a:lnTo>
                  <a:pt x="130" y="197"/>
                </a:lnTo>
                <a:lnTo>
                  <a:pt x="130" y="199"/>
                </a:lnTo>
                <a:lnTo>
                  <a:pt x="131" y="199"/>
                </a:lnTo>
                <a:close/>
                <a:moveTo>
                  <a:pt x="153" y="175"/>
                </a:moveTo>
                <a:lnTo>
                  <a:pt x="153" y="176"/>
                </a:lnTo>
                <a:lnTo>
                  <a:pt x="152" y="175"/>
                </a:lnTo>
                <a:lnTo>
                  <a:pt x="152" y="174"/>
                </a:lnTo>
                <a:lnTo>
                  <a:pt x="152" y="172"/>
                </a:lnTo>
                <a:lnTo>
                  <a:pt x="153" y="171"/>
                </a:lnTo>
                <a:lnTo>
                  <a:pt x="153" y="172"/>
                </a:lnTo>
                <a:lnTo>
                  <a:pt x="153" y="174"/>
                </a:lnTo>
                <a:lnTo>
                  <a:pt x="153" y="175"/>
                </a:lnTo>
                <a:close/>
                <a:moveTo>
                  <a:pt x="156" y="171"/>
                </a:moveTo>
                <a:lnTo>
                  <a:pt x="155" y="171"/>
                </a:lnTo>
                <a:lnTo>
                  <a:pt x="155" y="170"/>
                </a:lnTo>
                <a:lnTo>
                  <a:pt x="156" y="170"/>
                </a:lnTo>
                <a:lnTo>
                  <a:pt x="156" y="171"/>
                </a:lnTo>
                <a:close/>
                <a:moveTo>
                  <a:pt x="326" y="128"/>
                </a:moveTo>
                <a:lnTo>
                  <a:pt x="325" y="128"/>
                </a:lnTo>
                <a:lnTo>
                  <a:pt x="326" y="128"/>
                </a:lnTo>
                <a:close/>
                <a:moveTo>
                  <a:pt x="325" y="110"/>
                </a:moveTo>
                <a:lnTo>
                  <a:pt x="325" y="108"/>
                </a:lnTo>
                <a:lnTo>
                  <a:pt x="325" y="110"/>
                </a:lnTo>
                <a:close/>
                <a:moveTo>
                  <a:pt x="320" y="86"/>
                </a:moveTo>
                <a:lnTo>
                  <a:pt x="318" y="86"/>
                </a:lnTo>
                <a:lnTo>
                  <a:pt x="320" y="86"/>
                </a:lnTo>
                <a:close/>
                <a:moveTo>
                  <a:pt x="318" y="83"/>
                </a:moveTo>
                <a:lnTo>
                  <a:pt x="318" y="85"/>
                </a:lnTo>
                <a:lnTo>
                  <a:pt x="318" y="83"/>
                </a:lnTo>
                <a:close/>
                <a:moveTo>
                  <a:pt x="320" y="77"/>
                </a:moveTo>
                <a:lnTo>
                  <a:pt x="320" y="78"/>
                </a:lnTo>
                <a:lnTo>
                  <a:pt x="318" y="78"/>
                </a:lnTo>
                <a:lnTo>
                  <a:pt x="318" y="77"/>
                </a:lnTo>
                <a:lnTo>
                  <a:pt x="320" y="77"/>
                </a:lnTo>
                <a:lnTo>
                  <a:pt x="321" y="77"/>
                </a:lnTo>
                <a:lnTo>
                  <a:pt x="320" y="77"/>
                </a:lnTo>
                <a:close/>
                <a:moveTo>
                  <a:pt x="322" y="74"/>
                </a:moveTo>
                <a:lnTo>
                  <a:pt x="321" y="74"/>
                </a:lnTo>
                <a:lnTo>
                  <a:pt x="322" y="74"/>
                </a:lnTo>
                <a:close/>
                <a:moveTo>
                  <a:pt x="279" y="36"/>
                </a:moveTo>
                <a:lnTo>
                  <a:pt x="279" y="38"/>
                </a:lnTo>
                <a:lnTo>
                  <a:pt x="278" y="38"/>
                </a:lnTo>
                <a:lnTo>
                  <a:pt x="278" y="36"/>
                </a:lnTo>
                <a:lnTo>
                  <a:pt x="279" y="36"/>
                </a:lnTo>
                <a:close/>
                <a:moveTo>
                  <a:pt x="235" y="1"/>
                </a:moveTo>
                <a:lnTo>
                  <a:pt x="265" y="24"/>
                </a:lnTo>
                <a:lnTo>
                  <a:pt x="274" y="30"/>
                </a:lnTo>
                <a:lnTo>
                  <a:pt x="274" y="31"/>
                </a:lnTo>
                <a:lnTo>
                  <a:pt x="274" y="32"/>
                </a:lnTo>
                <a:lnTo>
                  <a:pt x="275" y="32"/>
                </a:lnTo>
                <a:lnTo>
                  <a:pt x="275" y="34"/>
                </a:lnTo>
                <a:lnTo>
                  <a:pt x="274" y="34"/>
                </a:lnTo>
                <a:lnTo>
                  <a:pt x="274" y="35"/>
                </a:lnTo>
                <a:lnTo>
                  <a:pt x="274" y="36"/>
                </a:lnTo>
                <a:lnTo>
                  <a:pt x="275" y="38"/>
                </a:lnTo>
                <a:lnTo>
                  <a:pt x="277" y="38"/>
                </a:lnTo>
                <a:lnTo>
                  <a:pt x="278" y="39"/>
                </a:lnTo>
                <a:lnTo>
                  <a:pt x="278" y="40"/>
                </a:lnTo>
                <a:lnTo>
                  <a:pt x="278" y="39"/>
                </a:lnTo>
                <a:lnTo>
                  <a:pt x="279" y="39"/>
                </a:lnTo>
                <a:lnTo>
                  <a:pt x="279" y="40"/>
                </a:lnTo>
                <a:lnTo>
                  <a:pt x="279" y="42"/>
                </a:lnTo>
                <a:lnTo>
                  <a:pt x="278" y="43"/>
                </a:lnTo>
                <a:lnTo>
                  <a:pt x="277" y="43"/>
                </a:lnTo>
                <a:lnTo>
                  <a:pt x="277" y="44"/>
                </a:lnTo>
                <a:lnTo>
                  <a:pt x="277" y="45"/>
                </a:lnTo>
                <a:lnTo>
                  <a:pt x="278" y="45"/>
                </a:lnTo>
                <a:lnTo>
                  <a:pt x="279" y="47"/>
                </a:lnTo>
                <a:lnTo>
                  <a:pt x="279" y="48"/>
                </a:lnTo>
                <a:lnTo>
                  <a:pt x="280" y="48"/>
                </a:lnTo>
                <a:lnTo>
                  <a:pt x="282" y="48"/>
                </a:lnTo>
                <a:lnTo>
                  <a:pt x="284" y="48"/>
                </a:lnTo>
                <a:lnTo>
                  <a:pt x="286" y="48"/>
                </a:lnTo>
                <a:lnTo>
                  <a:pt x="287" y="49"/>
                </a:lnTo>
                <a:lnTo>
                  <a:pt x="288" y="49"/>
                </a:lnTo>
                <a:lnTo>
                  <a:pt x="287" y="51"/>
                </a:lnTo>
                <a:lnTo>
                  <a:pt x="287" y="52"/>
                </a:lnTo>
                <a:lnTo>
                  <a:pt x="287" y="51"/>
                </a:lnTo>
                <a:lnTo>
                  <a:pt x="288" y="52"/>
                </a:lnTo>
                <a:lnTo>
                  <a:pt x="290" y="52"/>
                </a:lnTo>
                <a:lnTo>
                  <a:pt x="291" y="52"/>
                </a:lnTo>
                <a:lnTo>
                  <a:pt x="292" y="52"/>
                </a:lnTo>
                <a:lnTo>
                  <a:pt x="294" y="52"/>
                </a:lnTo>
                <a:lnTo>
                  <a:pt x="295" y="53"/>
                </a:lnTo>
                <a:lnTo>
                  <a:pt x="295" y="55"/>
                </a:lnTo>
                <a:lnTo>
                  <a:pt x="295" y="56"/>
                </a:lnTo>
                <a:lnTo>
                  <a:pt x="296" y="56"/>
                </a:lnTo>
                <a:lnTo>
                  <a:pt x="296" y="57"/>
                </a:lnTo>
                <a:lnTo>
                  <a:pt x="295" y="57"/>
                </a:lnTo>
                <a:lnTo>
                  <a:pt x="295" y="59"/>
                </a:lnTo>
                <a:lnTo>
                  <a:pt x="295" y="60"/>
                </a:lnTo>
                <a:lnTo>
                  <a:pt x="296" y="60"/>
                </a:lnTo>
                <a:lnTo>
                  <a:pt x="296" y="61"/>
                </a:lnTo>
                <a:lnTo>
                  <a:pt x="296" y="62"/>
                </a:lnTo>
                <a:lnTo>
                  <a:pt x="296" y="61"/>
                </a:lnTo>
                <a:lnTo>
                  <a:pt x="296" y="60"/>
                </a:lnTo>
                <a:lnTo>
                  <a:pt x="295" y="59"/>
                </a:lnTo>
                <a:lnTo>
                  <a:pt x="296" y="59"/>
                </a:lnTo>
                <a:lnTo>
                  <a:pt x="297" y="60"/>
                </a:lnTo>
                <a:lnTo>
                  <a:pt x="297" y="61"/>
                </a:lnTo>
                <a:lnTo>
                  <a:pt x="299" y="62"/>
                </a:lnTo>
                <a:lnTo>
                  <a:pt x="299" y="61"/>
                </a:lnTo>
                <a:lnTo>
                  <a:pt x="296" y="60"/>
                </a:lnTo>
                <a:lnTo>
                  <a:pt x="296" y="59"/>
                </a:lnTo>
                <a:lnTo>
                  <a:pt x="295" y="57"/>
                </a:lnTo>
                <a:lnTo>
                  <a:pt x="296" y="57"/>
                </a:lnTo>
                <a:lnTo>
                  <a:pt x="297" y="59"/>
                </a:lnTo>
                <a:lnTo>
                  <a:pt x="297" y="60"/>
                </a:lnTo>
                <a:lnTo>
                  <a:pt x="299" y="60"/>
                </a:lnTo>
                <a:lnTo>
                  <a:pt x="299" y="61"/>
                </a:lnTo>
                <a:lnTo>
                  <a:pt x="299" y="62"/>
                </a:lnTo>
                <a:lnTo>
                  <a:pt x="300" y="62"/>
                </a:lnTo>
                <a:lnTo>
                  <a:pt x="301" y="64"/>
                </a:lnTo>
                <a:lnTo>
                  <a:pt x="301" y="65"/>
                </a:lnTo>
                <a:lnTo>
                  <a:pt x="303" y="66"/>
                </a:lnTo>
                <a:lnTo>
                  <a:pt x="304" y="66"/>
                </a:lnTo>
                <a:lnTo>
                  <a:pt x="305" y="69"/>
                </a:lnTo>
                <a:lnTo>
                  <a:pt x="307" y="69"/>
                </a:lnTo>
                <a:lnTo>
                  <a:pt x="308" y="69"/>
                </a:lnTo>
                <a:lnTo>
                  <a:pt x="309" y="69"/>
                </a:lnTo>
                <a:lnTo>
                  <a:pt x="309" y="70"/>
                </a:lnTo>
                <a:lnTo>
                  <a:pt x="311" y="70"/>
                </a:lnTo>
                <a:lnTo>
                  <a:pt x="311" y="69"/>
                </a:lnTo>
                <a:lnTo>
                  <a:pt x="312" y="69"/>
                </a:lnTo>
                <a:lnTo>
                  <a:pt x="312" y="68"/>
                </a:lnTo>
                <a:lnTo>
                  <a:pt x="313" y="68"/>
                </a:lnTo>
                <a:lnTo>
                  <a:pt x="313" y="69"/>
                </a:lnTo>
                <a:lnTo>
                  <a:pt x="315" y="69"/>
                </a:lnTo>
                <a:lnTo>
                  <a:pt x="315" y="70"/>
                </a:lnTo>
                <a:lnTo>
                  <a:pt x="316" y="70"/>
                </a:lnTo>
                <a:lnTo>
                  <a:pt x="317" y="70"/>
                </a:lnTo>
                <a:lnTo>
                  <a:pt x="318" y="70"/>
                </a:lnTo>
                <a:lnTo>
                  <a:pt x="320" y="70"/>
                </a:lnTo>
                <a:lnTo>
                  <a:pt x="320" y="72"/>
                </a:lnTo>
                <a:lnTo>
                  <a:pt x="318" y="72"/>
                </a:lnTo>
                <a:lnTo>
                  <a:pt x="318" y="73"/>
                </a:lnTo>
                <a:lnTo>
                  <a:pt x="318" y="74"/>
                </a:lnTo>
                <a:lnTo>
                  <a:pt x="320" y="74"/>
                </a:lnTo>
                <a:lnTo>
                  <a:pt x="320" y="73"/>
                </a:lnTo>
                <a:lnTo>
                  <a:pt x="321" y="73"/>
                </a:lnTo>
                <a:lnTo>
                  <a:pt x="321" y="74"/>
                </a:lnTo>
                <a:lnTo>
                  <a:pt x="321" y="76"/>
                </a:lnTo>
                <a:lnTo>
                  <a:pt x="320" y="76"/>
                </a:lnTo>
                <a:lnTo>
                  <a:pt x="320" y="74"/>
                </a:lnTo>
                <a:lnTo>
                  <a:pt x="321" y="73"/>
                </a:lnTo>
                <a:lnTo>
                  <a:pt x="320" y="73"/>
                </a:lnTo>
                <a:lnTo>
                  <a:pt x="320" y="74"/>
                </a:lnTo>
                <a:lnTo>
                  <a:pt x="320" y="76"/>
                </a:lnTo>
                <a:lnTo>
                  <a:pt x="318" y="76"/>
                </a:lnTo>
                <a:lnTo>
                  <a:pt x="318" y="77"/>
                </a:lnTo>
                <a:lnTo>
                  <a:pt x="317" y="78"/>
                </a:lnTo>
                <a:lnTo>
                  <a:pt x="317" y="79"/>
                </a:lnTo>
                <a:lnTo>
                  <a:pt x="317" y="81"/>
                </a:lnTo>
                <a:lnTo>
                  <a:pt x="318" y="81"/>
                </a:lnTo>
                <a:lnTo>
                  <a:pt x="317" y="82"/>
                </a:lnTo>
                <a:lnTo>
                  <a:pt x="317" y="83"/>
                </a:lnTo>
                <a:lnTo>
                  <a:pt x="318" y="83"/>
                </a:lnTo>
                <a:lnTo>
                  <a:pt x="318" y="85"/>
                </a:lnTo>
                <a:lnTo>
                  <a:pt x="318" y="86"/>
                </a:lnTo>
                <a:lnTo>
                  <a:pt x="317" y="86"/>
                </a:lnTo>
                <a:lnTo>
                  <a:pt x="318" y="87"/>
                </a:lnTo>
                <a:lnTo>
                  <a:pt x="318" y="90"/>
                </a:lnTo>
                <a:lnTo>
                  <a:pt x="318" y="91"/>
                </a:lnTo>
                <a:lnTo>
                  <a:pt x="317" y="91"/>
                </a:lnTo>
                <a:lnTo>
                  <a:pt x="317" y="94"/>
                </a:lnTo>
                <a:lnTo>
                  <a:pt x="318" y="94"/>
                </a:lnTo>
                <a:lnTo>
                  <a:pt x="320" y="95"/>
                </a:lnTo>
                <a:lnTo>
                  <a:pt x="320" y="96"/>
                </a:lnTo>
                <a:lnTo>
                  <a:pt x="321" y="96"/>
                </a:lnTo>
                <a:lnTo>
                  <a:pt x="322" y="96"/>
                </a:lnTo>
                <a:lnTo>
                  <a:pt x="324" y="96"/>
                </a:lnTo>
                <a:lnTo>
                  <a:pt x="324" y="98"/>
                </a:lnTo>
                <a:lnTo>
                  <a:pt x="324" y="99"/>
                </a:lnTo>
                <a:lnTo>
                  <a:pt x="324" y="100"/>
                </a:lnTo>
                <a:lnTo>
                  <a:pt x="322" y="99"/>
                </a:lnTo>
                <a:lnTo>
                  <a:pt x="321" y="99"/>
                </a:lnTo>
                <a:lnTo>
                  <a:pt x="320" y="99"/>
                </a:lnTo>
                <a:lnTo>
                  <a:pt x="320" y="100"/>
                </a:lnTo>
                <a:lnTo>
                  <a:pt x="320" y="102"/>
                </a:lnTo>
                <a:lnTo>
                  <a:pt x="320" y="103"/>
                </a:lnTo>
                <a:lnTo>
                  <a:pt x="318" y="104"/>
                </a:lnTo>
                <a:lnTo>
                  <a:pt x="320" y="106"/>
                </a:lnTo>
                <a:lnTo>
                  <a:pt x="318" y="106"/>
                </a:lnTo>
                <a:lnTo>
                  <a:pt x="320" y="106"/>
                </a:lnTo>
                <a:lnTo>
                  <a:pt x="320" y="107"/>
                </a:lnTo>
                <a:lnTo>
                  <a:pt x="321" y="107"/>
                </a:lnTo>
                <a:lnTo>
                  <a:pt x="322" y="106"/>
                </a:lnTo>
                <a:lnTo>
                  <a:pt x="324" y="107"/>
                </a:lnTo>
                <a:lnTo>
                  <a:pt x="325" y="107"/>
                </a:lnTo>
                <a:lnTo>
                  <a:pt x="325" y="108"/>
                </a:lnTo>
                <a:lnTo>
                  <a:pt x="324" y="108"/>
                </a:lnTo>
                <a:lnTo>
                  <a:pt x="324" y="110"/>
                </a:lnTo>
                <a:lnTo>
                  <a:pt x="325" y="110"/>
                </a:lnTo>
                <a:lnTo>
                  <a:pt x="324" y="111"/>
                </a:lnTo>
                <a:lnTo>
                  <a:pt x="325" y="111"/>
                </a:lnTo>
                <a:lnTo>
                  <a:pt x="325" y="112"/>
                </a:lnTo>
                <a:lnTo>
                  <a:pt x="325" y="113"/>
                </a:lnTo>
                <a:lnTo>
                  <a:pt x="325" y="115"/>
                </a:lnTo>
                <a:lnTo>
                  <a:pt x="326" y="116"/>
                </a:lnTo>
                <a:lnTo>
                  <a:pt x="328" y="120"/>
                </a:lnTo>
                <a:lnTo>
                  <a:pt x="328" y="121"/>
                </a:lnTo>
                <a:lnTo>
                  <a:pt x="329" y="121"/>
                </a:lnTo>
                <a:lnTo>
                  <a:pt x="329" y="124"/>
                </a:lnTo>
                <a:lnTo>
                  <a:pt x="329" y="125"/>
                </a:lnTo>
                <a:lnTo>
                  <a:pt x="329" y="128"/>
                </a:lnTo>
                <a:lnTo>
                  <a:pt x="328" y="128"/>
                </a:lnTo>
                <a:lnTo>
                  <a:pt x="325" y="128"/>
                </a:lnTo>
                <a:lnTo>
                  <a:pt x="325" y="129"/>
                </a:lnTo>
                <a:lnTo>
                  <a:pt x="326" y="129"/>
                </a:lnTo>
                <a:lnTo>
                  <a:pt x="326" y="128"/>
                </a:lnTo>
                <a:lnTo>
                  <a:pt x="328" y="128"/>
                </a:lnTo>
                <a:lnTo>
                  <a:pt x="328" y="129"/>
                </a:lnTo>
                <a:lnTo>
                  <a:pt x="328" y="131"/>
                </a:lnTo>
                <a:lnTo>
                  <a:pt x="328" y="132"/>
                </a:lnTo>
                <a:lnTo>
                  <a:pt x="328" y="133"/>
                </a:lnTo>
                <a:lnTo>
                  <a:pt x="328" y="134"/>
                </a:lnTo>
                <a:lnTo>
                  <a:pt x="328" y="136"/>
                </a:lnTo>
                <a:lnTo>
                  <a:pt x="326" y="136"/>
                </a:lnTo>
                <a:lnTo>
                  <a:pt x="325" y="136"/>
                </a:lnTo>
                <a:lnTo>
                  <a:pt x="324" y="136"/>
                </a:lnTo>
                <a:lnTo>
                  <a:pt x="320" y="136"/>
                </a:lnTo>
                <a:lnTo>
                  <a:pt x="318" y="136"/>
                </a:lnTo>
                <a:lnTo>
                  <a:pt x="318" y="137"/>
                </a:lnTo>
                <a:lnTo>
                  <a:pt x="317" y="137"/>
                </a:lnTo>
                <a:lnTo>
                  <a:pt x="317" y="138"/>
                </a:lnTo>
                <a:lnTo>
                  <a:pt x="317" y="140"/>
                </a:lnTo>
                <a:lnTo>
                  <a:pt x="317" y="141"/>
                </a:lnTo>
                <a:lnTo>
                  <a:pt x="317" y="142"/>
                </a:lnTo>
                <a:lnTo>
                  <a:pt x="316" y="144"/>
                </a:lnTo>
                <a:lnTo>
                  <a:pt x="317" y="144"/>
                </a:lnTo>
                <a:lnTo>
                  <a:pt x="317" y="146"/>
                </a:lnTo>
                <a:lnTo>
                  <a:pt x="318" y="146"/>
                </a:lnTo>
                <a:lnTo>
                  <a:pt x="320" y="146"/>
                </a:lnTo>
                <a:lnTo>
                  <a:pt x="322" y="146"/>
                </a:lnTo>
                <a:lnTo>
                  <a:pt x="324" y="146"/>
                </a:lnTo>
                <a:lnTo>
                  <a:pt x="324" y="148"/>
                </a:lnTo>
                <a:lnTo>
                  <a:pt x="324" y="149"/>
                </a:lnTo>
                <a:lnTo>
                  <a:pt x="322" y="149"/>
                </a:lnTo>
                <a:lnTo>
                  <a:pt x="321" y="149"/>
                </a:lnTo>
                <a:lnTo>
                  <a:pt x="320" y="149"/>
                </a:lnTo>
                <a:lnTo>
                  <a:pt x="320" y="150"/>
                </a:lnTo>
                <a:lnTo>
                  <a:pt x="320" y="151"/>
                </a:lnTo>
                <a:lnTo>
                  <a:pt x="318" y="153"/>
                </a:lnTo>
                <a:lnTo>
                  <a:pt x="318" y="154"/>
                </a:lnTo>
                <a:lnTo>
                  <a:pt x="318" y="155"/>
                </a:lnTo>
                <a:lnTo>
                  <a:pt x="318" y="157"/>
                </a:lnTo>
                <a:lnTo>
                  <a:pt x="318" y="158"/>
                </a:lnTo>
                <a:lnTo>
                  <a:pt x="320" y="158"/>
                </a:lnTo>
                <a:lnTo>
                  <a:pt x="320" y="159"/>
                </a:lnTo>
                <a:lnTo>
                  <a:pt x="321" y="159"/>
                </a:lnTo>
                <a:lnTo>
                  <a:pt x="321" y="161"/>
                </a:lnTo>
                <a:lnTo>
                  <a:pt x="322" y="161"/>
                </a:lnTo>
                <a:lnTo>
                  <a:pt x="322" y="162"/>
                </a:lnTo>
                <a:lnTo>
                  <a:pt x="321" y="162"/>
                </a:lnTo>
                <a:lnTo>
                  <a:pt x="321" y="163"/>
                </a:lnTo>
                <a:lnTo>
                  <a:pt x="320" y="163"/>
                </a:lnTo>
                <a:lnTo>
                  <a:pt x="320" y="165"/>
                </a:lnTo>
                <a:lnTo>
                  <a:pt x="318" y="165"/>
                </a:lnTo>
                <a:lnTo>
                  <a:pt x="317" y="166"/>
                </a:lnTo>
                <a:lnTo>
                  <a:pt x="317" y="167"/>
                </a:lnTo>
                <a:lnTo>
                  <a:pt x="318" y="168"/>
                </a:lnTo>
                <a:lnTo>
                  <a:pt x="318" y="170"/>
                </a:lnTo>
                <a:lnTo>
                  <a:pt x="320" y="170"/>
                </a:lnTo>
                <a:lnTo>
                  <a:pt x="320" y="171"/>
                </a:lnTo>
                <a:lnTo>
                  <a:pt x="321" y="172"/>
                </a:lnTo>
                <a:lnTo>
                  <a:pt x="322" y="171"/>
                </a:lnTo>
                <a:lnTo>
                  <a:pt x="324" y="171"/>
                </a:lnTo>
                <a:lnTo>
                  <a:pt x="325" y="172"/>
                </a:lnTo>
                <a:lnTo>
                  <a:pt x="325" y="171"/>
                </a:lnTo>
                <a:lnTo>
                  <a:pt x="326" y="171"/>
                </a:lnTo>
                <a:lnTo>
                  <a:pt x="326" y="170"/>
                </a:lnTo>
                <a:lnTo>
                  <a:pt x="328" y="170"/>
                </a:lnTo>
                <a:lnTo>
                  <a:pt x="329" y="170"/>
                </a:lnTo>
                <a:lnTo>
                  <a:pt x="329" y="171"/>
                </a:lnTo>
                <a:lnTo>
                  <a:pt x="330" y="171"/>
                </a:lnTo>
                <a:lnTo>
                  <a:pt x="330" y="172"/>
                </a:lnTo>
                <a:lnTo>
                  <a:pt x="329" y="172"/>
                </a:lnTo>
                <a:lnTo>
                  <a:pt x="329" y="174"/>
                </a:lnTo>
                <a:lnTo>
                  <a:pt x="329" y="175"/>
                </a:lnTo>
                <a:lnTo>
                  <a:pt x="329" y="176"/>
                </a:lnTo>
                <a:lnTo>
                  <a:pt x="328" y="176"/>
                </a:lnTo>
                <a:lnTo>
                  <a:pt x="328" y="178"/>
                </a:lnTo>
                <a:lnTo>
                  <a:pt x="326" y="179"/>
                </a:lnTo>
                <a:lnTo>
                  <a:pt x="326" y="180"/>
                </a:lnTo>
                <a:lnTo>
                  <a:pt x="325" y="180"/>
                </a:lnTo>
                <a:lnTo>
                  <a:pt x="325" y="182"/>
                </a:lnTo>
                <a:lnTo>
                  <a:pt x="324" y="182"/>
                </a:lnTo>
                <a:lnTo>
                  <a:pt x="322" y="182"/>
                </a:lnTo>
                <a:lnTo>
                  <a:pt x="322" y="183"/>
                </a:lnTo>
                <a:lnTo>
                  <a:pt x="322" y="184"/>
                </a:lnTo>
                <a:lnTo>
                  <a:pt x="321" y="184"/>
                </a:lnTo>
                <a:lnTo>
                  <a:pt x="320" y="184"/>
                </a:lnTo>
                <a:lnTo>
                  <a:pt x="322" y="185"/>
                </a:lnTo>
                <a:lnTo>
                  <a:pt x="322" y="187"/>
                </a:lnTo>
                <a:lnTo>
                  <a:pt x="321" y="187"/>
                </a:lnTo>
                <a:lnTo>
                  <a:pt x="321" y="188"/>
                </a:lnTo>
                <a:lnTo>
                  <a:pt x="321" y="189"/>
                </a:lnTo>
                <a:lnTo>
                  <a:pt x="320" y="189"/>
                </a:lnTo>
                <a:lnTo>
                  <a:pt x="320" y="191"/>
                </a:lnTo>
                <a:lnTo>
                  <a:pt x="320" y="192"/>
                </a:lnTo>
                <a:lnTo>
                  <a:pt x="318" y="191"/>
                </a:lnTo>
                <a:lnTo>
                  <a:pt x="317" y="191"/>
                </a:lnTo>
                <a:lnTo>
                  <a:pt x="317" y="189"/>
                </a:lnTo>
                <a:lnTo>
                  <a:pt x="316" y="189"/>
                </a:lnTo>
                <a:lnTo>
                  <a:pt x="315" y="191"/>
                </a:lnTo>
                <a:lnTo>
                  <a:pt x="313" y="191"/>
                </a:lnTo>
                <a:lnTo>
                  <a:pt x="313" y="192"/>
                </a:lnTo>
                <a:lnTo>
                  <a:pt x="313" y="193"/>
                </a:lnTo>
                <a:lnTo>
                  <a:pt x="315" y="195"/>
                </a:lnTo>
                <a:lnTo>
                  <a:pt x="315" y="196"/>
                </a:lnTo>
                <a:lnTo>
                  <a:pt x="313" y="196"/>
                </a:lnTo>
                <a:lnTo>
                  <a:pt x="312" y="196"/>
                </a:lnTo>
                <a:lnTo>
                  <a:pt x="311" y="197"/>
                </a:lnTo>
                <a:lnTo>
                  <a:pt x="311" y="201"/>
                </a:lnTo>
                <a:lnTo>
                  <a:pt x="312" y="203"/>
                </a:lnTo>
                <a:lnTo>
                  <a:pt x="313" y="204"/>
                </a:lnTo>
                <a:lnTo>
                  <a:pt x="312" y="205"/>
                </a:lnTo>
                <a:lnTo>
                  <a:pt x="311" y="204"/>
                </a:lnTo>
                <a:lnTo>
                  <a:pt x="309" y="205"/>
                </a:lnTo>
                <a:lnTo>
                  <a:pt x="309" y="206"/>
                </a:lnTo>
                <a:lnTo>
                  <a:pt x="309" y="208"/>
                </a:lnTo>
                <a:lnTo>
                  <a:pt x="309" y="209"/>
                </a:lnTo>
                <a:lnTo>
                  <a:pt x="307" y="209"/>
                </a:lnTo>
                <a:lnTo>
                  <a:pt x="305" y="210"/>
                </a:lnTo>
                <a:lnTo>
                  <a:pt x="307" y="212"/>
                </a:lnTo>
                <a:lnTo>
                  <a:pt x="305" y="212"/>
                </a:lnTo>
                <a:lnTo>
                  <a:pt x="304" y="212"/>
                </a:lnTo>
                <a:lnTo>
                  <a:pt x="304" y="210"/>
                </a:lnTo>
                <a:lnTo>
                  <a:pt x="303" y="210"/>
                </a:lnTo>
                <a:lnTo>
                  <a:pt x="303" y="212"/>
                </a:lnTo>
                <a:lnTo>
                  <a:pt x="301" y="212"/>
                </a:lnTo>
                <a:lnTo>
                  <a:pt x="300" y="214"/>
                </a:lnTo>
                <a:lnTo>
                  <a:pt x="301" y="214"/>
                </a:lnTo>
                <a:lnTo>
                  <a:pt x="301" y="216"/>
                </a:lnTo>
                <a:lnTo>
                  <a:pt x="301" y="217"/>
                </a:lnTo>
                <a:lnTo>
                  <a:pt x="300" y="217"/>
                </a:lnTo>
                <a:lnTo>
                  <a:pt x="299" y="217"/>
                </a:lnTo>
                <a:lnTo>
                  <a:pt x="299" y="218"/>
                </a:lnTo>
                <a:lnTo>
                  <a:pt x="299" y="220"/>
                </a:lnTo>
                <a:lnTo>
                  <a:pt x="299" y="221"/>
                </a:lnTo>
                <a:lnTo>
                  <a:pt x="299" y="222"/>
                </a:lnTo>
                <a:lnTo>
                  <a:pt x="300" y="222"/>
                </a:lnTo>
                <a:lnTo>
                  <a:pt x="300" y="223"/>
                </a:lnTo>
                <a:lnTo>
                  <a:pt x="299" y="223"/>
                </a:lnTo>
                <a:lnTo>
                  <a:pt x="297" y="223"/>
                </a:lnTo>
                <a:lnTo>
                  <a:pt x="296" y="223"/>
                </a:lnTo>
                <a:lnTo>
                  <a:pt x="295" y="225"/>
                </a:lnTo>
                <a:lnTo>
                  <a:pt x="295" y="226"/>
                </a:lnTo>
                <a:lnTo>
                  <a:pt x="295" y="227"/>
                </a:lnTo>
                <a:lnTo>
                  <a:pt x="295" y="229"/>
                </a:lnTo>
                <a:lnTo>
                  <a:pt x="295" y="230"/>
                </a:lnTo>
                <a:lnTo>
                  <a:pt x="294" y="231"/>
                </a:lnTo>
                <a:lnTo>
                  <a:pt x="294" y="233"/>
                </a:lnTo>
                <a:lnTo>
                  <a:pt x="294" y="234"/>
                </a:lnTo>
                <a:lnTo>
                  <a:pt x="294" y="235"/>
                </a:lnTo>
                <a:lnTo>
                  <a:pt x="295" y="237"/>
                </a:lnTo>
                <a:lnTo>
                  <a:pt x="296" y="237"/>
                </a:lnTo>
                <a:lnTo>
                  <a:pt x="296" y="238"/>
                </a:lnTo>
                <a:lnTo>
                  <a:pt x="296" y="239"/>
                </a:lnTo>
                <a:lnTo>
                  <a:pt x="295" y="238"/>
                </a:lnTo>
                <a:lnTo>
                  <a:pt x="294" y="238"/>
                </a:lnTo>
                <a:lnTo>
                  <a:pt x="294" y="239"/>
                </a:lnTo>
                <a:lnTo>
                  <a:pt x="294" y="238"/>
                </a:lnTo>
                <a:lnTo>
                  <a:pt x="292" y="238"/>
                </a:lnTo>
                <a:lnTo>
                  <a:pt x="291" y="238"/>
                </a:lnTo>
                <a:lnTo>
                  <a:pt x="290" y="238"/>
                </a:lnTo>
                <a:lnTo>
                  <a:pt x="288" y="238"/>
                </a:lnTo>
                <a:lnTo>
                  <a:pt x="287" y="238"/>
                </a:lnTo>
                <a:lnTo>
                  <a:pt x="287" y="237"/>
                </a:lnTo>
                <a:lnTo>
                  <a:pt x="286" y="237"/>
                </a:lnTo>
                <a:lnTo>
                  <a:pt x="284" y="238"/>
                </a:lnTo>
                <a:lnTo>
                  <a:pt x="284" y="239"/>
                </a:lnTo>
                <a:lnTo>
                  <a:pt x="283" y="239"/>
                </a:lnTo>
                <a:lnTo>
                  <a:pt x="282" y="239"/>
                </a:lnTo>
                <a:lnTo>
                  <a:pt x="280" y="239"/>
                </a:lnTo>
                <a:lnTo>
                  <a:pt x="278" y="239"/>
                </a:lnTo>
                <a:lnTo>
                  <a:pt x="277" y="239"/>
                </a:lnTo>
                <a:lnTo>
                  <a:pt x="275" y="239"/>
                </a:lnTo>
                <a:lnTo>
                  <a:pt x="274" y="239"/>
                </a:lnTo>
                <a:lnTo>
                  <a:pt x="274" y="238"/>
                </a:lnTo>
                <a:lnTo>
                  <a:pt x="273" y="237"/>
                </a:lnTo>
                <a:lnTo>
                  <a:pt x="271" y="237"/>
                </a:lnTo>
                <a:lnTo>
                  <a:pt x="270" y="237"/>
                </a:lnTo>
                <a:lnTo>
                  <a:pt x="269" y="237"/>
                </a:lnTo>
                <a:lnTo>
                  <a:pt x="267" y="238"/>
                </a:lnTo>
                <a:lnTo>
                  <a:pt x="266" y="239"/>
                </a:lnTo>
                <a:lnTo>
                  <a:pt x="265" y="240"/>
                </a:lnTo>
                <a:lnTo>
                  <a:pt x="265" y="242"/>
                </a:lnTo>
                <a:lnTo>
                  <a:pt x="263" y="243"/>
                </a:lnTo>
                <a:lnTo>
                  <a:pt x="263" y="244"/>
                </a:lnTo>
                <a:lnTo>
                  <a:pt x="263" y="246"/>
                </a:lnTo>
                <a:lnTo>
                  <a:pt x="262" y="246"/>
                </a:lnTo>
                <a:lnTo>
                  <a:pt x="262" y="247"/>
                </a:lnTo>
                <a:lnTo>
                  <a:pt x="262" y="248"/>
                </a:lnTo>
                <a:lnTo>
                  <a:pt x="262" y="251"/>
                </a:lnTo>
                <a:lnTo>
                  <a:pt x="261" y="252"/>
                </a:lnTo>
                <a:lnTo>
                  <a:pt x="260" y="252"/>
                </a:lnTo>
                <a:lnTo>
                  <a:pt x="258" y="252"/>
                </a:lnTo>
                <a:lnTo>
                  <a:pt x="258" y="254"/>
                </a:lnTo>
                <a:lnTo>
                  <a:pt x="257" y="254"/>
                </a:lnTo>
                <a:lnTo>
                  <a:pt x="256" y="254"/>
                </a:lnTo>
                <a:lnTo>
                  <a:pt x="256" y="255"/>
                </a:lnTo>
                <a:lnTo>
                  <a:pt x="258" y="257"/>
                </a:lnTo>
                <a:lnTo>
                  <a:pt x="258" y="259"/>
                </a:lnTo>
                <a:lnTo>
                  <a:pt x="260" y="260"/>
                </a:lnTo>
                <a:lnTo>
                  <a:pt x="261" y="263"/>
                </a:lnTo>
                <a:lnTo>
                  <a:pt x="262" y="263"/>
                </a:lnTo>
                <a:lnTo>
                  <a:pt x="263" y="263"/>
                </a:lnTo>
                <a:lnTo>
                  <a:pt x="265" y="264"/>
                </a:lnTo>
                <a:lnTo>
                  <a:pt x="266" y="264"/>
                </a:lnTo>
                <a:lnTo>
                  <a:pt x="267" y="267"/>
                </a:lnTo>
                <a:lnTo>
                  <a:pt x="267" y="268"/>
                </a:lnTo>
                <a:lnTo>
                  <a:pt x="269" y="268"/>
                </a:lnTo>
                <a:lnTo>
                  <a:pt x="270" y="269"/>
                </a:lnTo>
                <a:lnTo>
                  <a:pt x="271" y="269"/>
                </a:lnTo>
                <a:lnTo>
                  <a:pt x="271" y="272"/>
                </a:lnTo>
                <a:lnTo>
                  <a:pt x="271" y="273"/>
                </a:lnTo>
                <a:lnTo>
                  <a:pt x="271" y="276"/>
                </a:lnTo>
                <a:lnTo>
                  <a:pt x="270" y="277"/>
                </a:lnTo>
                <a:lnTo>
                  <a:pt x="270" y="278"/>
                </a:lnTo>
                <a:lnTo>
                  <a:pt x="271" y="278"/>
                </a:lnTo>
                <a:lnTo>
                  <a:pt x="271" y="280"/>
                </a:lnTo>
                <a:lnTo>
                  <a:pt x="273" y="281"/>
                </a:lnTo>
                <a:lnTo>
                  <a:pt x="273" y="282"/>
                </a:lnTo>
                <a:lnTo>
                  <a:pt x="271" y="282"/>
                </a:lnTo>
                <a:lnTo>
                  <a:pt x="270" y="282"/>
                </a:lnTo>
                <a:lnTo>
                  <a:pt x="269" y="284"/>
                </a:lnTo>
                <a:lnTo>
                  <a:pt x="267" y="284"/>
                </a:lnTo>
                <a:lnTo>
                  <a:pt x="266" y="284"/>
                </a:lnTo>
                <a:lnTo>
                  <a:pt x="265" y="282"/>
                </a:lnTo>
                <a:lnTo>
                  <a:pt x="263" y="282"/>
                </a:lnTo>
                <a:lnTo>
                  <a:pt x="262" y="282"/>
                </a:lnTo>
                <a:lnTo>
                  <a:pt x="261" y="281"/>
                </a:lnTo>
                <a:lnTo>
                  <a:pt x="260" y="281"/>
                </a:lnTo>
                <a:lnTo>
                  <a:pt x="260" y="280"/>
                </a:lnTo>
                <a:lnTo>
                  <a:pt x="260" y="278"/>
                </a:lnTo>
                <a:lnTo>
                  <a:pt x="257" y="278"/>
                </a:lnTo>
                <a:lnTo>
                  <a:pt x="257" y="277"/>
                </a:lnTo>
                <a:lnTo>
                  <a:pt x="258" y="276"/>
                </a:lnTo>
                <a:lnTo>
                  <a:pt x="257" y="275"/>
                </a:lnTo>
                <a:lnTo>
                  <a:pt x="257" y="273"/>
                </a:lnTo>
                <a:lnTo>
                  <a:pt x="257" y="272"/>
                </a:lnTo>
                <a:lnTo>
                  <a:pt x="258" y="272"/>
                </a:lnTo>
                <a:lnTo>
                  <a:pt x="260" y="272"/>
                </a:lnTo>
                <a:lnTo>
                  <a:pt x="260" y="271"/>
                </a:lnTo>
                <a:lnTo>
                  <a:pt x="260" y="269"/>
                </a:lnTo>
                <a:lnTo>
                  <a:pt x="260" y="268"/>
                </a:lnTo>
                <a:lnTo>
                  <a:pt x="258" y="267"/>
                </a:lnTo>
                <a:lnTo>
                  <a:pt x="257" y="265"/>
                </a:lnTo>
                <a:lnTo>
                  <a:pt x="256" y="265"/>
                </a:lnTo>
                <a:lnTo>
                  <a:pt x="256" y="264"/>
                </a:lnTo>
                <a:lnTo>
                  <a:pt x="254" y="263"/>
                </a:lnTo>
                <a:lnTo>
                  <a:pt x="254" y="261"/>
                </a:lnTo>
                <a:lnTo>
                  <a:pt x="254" y="260"/>
                </a:lnTo>
                <a:lnTo>
                  <a:pt x="253" y="259"/>
                </a:lnTo>
                <a:lnTo>
                  <a:pt x="253" y="257"/>
                </a:lnTo>
                <a:lnTo>
                  <a:pt x="253" y="256"/>
                </a:lnTo>
                <a:lnTo>
                  <a:pt x="252" y="256"/>
                </a:lnTo>
                <a:lnTo>
                  <a:pt x="252" y="255"/>
                </a:lnTo>
                <a:lnTo>
                  <a:pt x="253" y="255"/>
                </a:lnTo>
                <a:lnTo>
                  <a:pt x="253" y="254"/>
                </a:lnTo>
                <a:lnTo>
                  <a:pt x="253" y="255"/>
                </a:lnTo>
                <a:lnTo>
                  <a:pt x="252" y="255"/>
                </a:lnTo>
                <a:lnTo>
                  <a:pt x="252" y="254"/>
                </a:lnTo>
                <a:lnTo>
                  <a:pt x="250" y="254"/>
                </a:lnTo>
                <a:lnTo>
                  <a:pt x="250" y="255"/>
                </a:lnTo>
                <a:lnTo>
                  <a:pt x="250" y="256"/>
                </a:lnTo>
                <a:lnTo>
                  <a:pt x="249" y="255"/>
                </a:lnTo>
                <a:lnTo>
                  <a:pt x="249" y="254"/>
                </a:lnTo>
                <a:lnTo>
                  <a:pt x="246" y="252"/>
                </a:lnTo>
                <a:lnTo>
                  <a:pt x="245" y="251"/>
                </a:lnTo>
                <a:lnTo>
                  <a:pt x="244" y="251"/>
                </a:lnTo>
                <a:lnTo>
                  <a:pt x="244" y="250"/>
                </a:lnTo>
                <a:lnTo>
                  <a:pt x="243" y="250"/>
                </a:lnTo>
                <a:lnTo>
                  <a:pt x="241" y="248"/>
                </a:lnTo>
                <a:lnTo>
                  <a:pt x="240" y="248"/>
                </a:lnTo>
                <a:lnTo>
                  <a:pt x="239" y="248"/>
                </a:lnTo>
                <a:lnTo>
                  <a:pt x="237" y="248"/>
                </a:lnTo>
                <a:lnTo>
                  <a:pt x="236" y="248"/>
                </a:lnTo>
                <a:lnTo>
                  <a:pt x="236" y="250"/>
                </a:lnTo>
                <a:lnTo>
                  <a:pt x="235" y="251"/>
                </a:lnTo>
                <a:lnTo>
                  <a:pt x="233" y="252"/>
                </a:lnTo>
                <a:lnTo>
                  <a:pt x="235" y="254"/>
                </a:lnTo>
                <a:lnTo>
                  <a:pt x="235" y="255"/>
                </a:lnTo>
                <a:lnTo>
                  <a:pt x="235" y="256"/>
                </a:lnTo>
                <a:lnTo>
                  <a:pt x="235" y="257"/>
                </a:lnTo>
                <a:lnTo>
                  <a:pt x="233" y="257"/>
                </a:lnTo>
                <a:lnTo>
                  <a:pt x="233" y="259"/>
                </a:lnTo>
                <a:lnTo>
                  <a:pt x="232" y="259"/>
                </a:lnTo>
                <a:lnTo>
                  <a:pt x="233" y="259"/>
                </a:lnTo>
                <a:lnTo>
                  <a:pt x="233" y="260"/>
                </a:lnTo>
                <a:lnTo>
                  <a:pt x="232" y="260"/>
                </a:lnTo>
                <a:lnTo>
                  <a:pt x="233" y="260"/>
                </a:lnTo>
                <a:lnTo>
                  <a:pt x="232" y="261"/>
                </a:lnTo>
                <a:lnTo>
                  <a:pt x="233" y="261"/>
                </a:lnTo>
                <a:lnTo>
                  <a:pt x="235" y="261"/>
                </a:lnTo>
                <a:lnTo>
                  <a:pt x="235" y="263"/>
                </a:lnTo>
                <a:lnTo>
                  <a:pt x="236" y="264"/>
                </a:lnTo>
                <a:lnTo>
                  <a:pt x="235" y="263"/>
                </a:lnTo>
                <a:lnTo>
                  <a:pt x="235" y="264"/>
                </a:lnTo>
                <a:lnTo>
                  <a:pt x="235" y="265"/>
                </a:lnTo>
                <a:lnTo>
                  <a:pt x="233" y="265"/>
                </a:lnTo>
                <a:lnTo>
                  <a:pt x="232" y="265"/>
                </a:lnTo>
                <a:lnTo>
                  <a:pt x="232" y="264"/>
                </a:lnTo>
                <a:lnTo>
                  <a:pt x="232" y="263"/>
                </a:lnTo>
                <a:lnTo>
                  <a:pt x="231" y="263"/>
                </a:lnTo>
                <a:lnTo>
                  <a:pt x="231" y="261"/>
                </a:lnTo>
                <a:lnTo>
                  <a:pt x="229" y="260"/>
                </a:lnTo>
                <a:lnTo>
                  <a:pt x="229" y="259"/>
                </a:lnTo>
                <a:lnTo>
                  <a:pt x="228" y="259"/>
                </a:lnTo>
                <a:lnTo>
                  <a:pt x="227" y="259"/>
                </a:lnTo>
                <a:lnTo>
                  <a:pt x="228" y="260"/>
                </a:lnTo>
                <a:lnTo>
                  <a:pt x="228" y="261"/>
                </a:lnTo>
                <a:lnTo>
                  <a:pt x="229" y="263"/>
                </a:lnTo>
                <a:lnTo>
                  <a:pt x="231" y="265"/>
                </a:lnTo>
                <a:lnTo>
                  <a:pt x="231" y="267"/>
                </a:lnTo>
                <a:lnTo>
                  <a:pt x="232" y="268"/>
                </a:lnTo>
                <a:lnTo>
                  <a:pt x="233" y="269"/>
                </a:lnTo>
                <a:lnTo>
                  <a:pt x="233" y="271"/>
                </a:lnTo>
                <a:lnTo>
                  <a:pt x="235" y="272"/>
                </a:lnTo>
                <a:lnTo>
                  <a:pt x="235" y="273"/>
                </a:lnTo>
                <a:lnTo>
                  <a:pt x="236" y="275"/>
                </a:lnTo>
                <a:lnTo>
                  <a:pt x="237" y="275"/>
                </a:lnTo>
                <a:lnTo>
                  <a:pt x="237" y="276"/>
                </a:lnTo>
                <a:lnTo>
                  <a:pt x="237" y="275"/>
                </a:lnTo>
                <a:lnTo>
                  <a:pt x="239" y="276"/>
                </a:lnTo>
                <a:lnTo>
                  <a:pt x="239" y="277"/>
                </a:lnTo>
                <a:lnTo>
                  <a:pt x="239" y="278"/>
                </a:lnTo>
                <a:lnTo>
                  <a:pt x="240" y="280"/>
                </a:lnTo>
                <a:lnTo>
                  <a:pt x="241" y="280"/>
                </a:lnTo>
                <a:lnTo>
                  <a:pt x="241" y="281"/>
                </a:lnTo>
                <a:lnTo>
                  <a:pt x="243" y="282"/>
                </a:lnTo>
                <a:lnTo>
                  <a:pt x="244" y="284"/>
                </a:lnTo>
                <a:lnTo>
                  <a:pt x="244" y="285"/>
                </a:lnTo>
                <a:lnTo>
                  <a:pt x="245" y="285"/>
                </a:lnTo>
                <a:lnTo>
                  <a:pt x="245" y="286"/>
                </a:lnTo>
                <a:lnTo>
                  <a:pt x="246" y="286"/>
                </a:lnTo>
                <a:lnTo>
                  <a:pt x="246" y="288"/>
                </a:lnTo>
                <a:lnTo>
                  <a:pt x="248" y="289"/>
                </a:lnTo>
                <a:lnTo>
                  <a:pt x="248" y="290"/>
                </a:lnTo>
                <a:lnTo>
                  <a:pt x="249" y="290"/>
                </a:lnTo>
                <a:lnTo>
                  <a:pt x="249" y="292"/>
                </a:lnTo>
                <a:lnTo>
                  <a:pt x="250" y="293"/>
                </a:lnTo>
                <a:lnTo>
                  <a:pt x="250" y="294"/>
                </a:lnTo>
                <a:lnTo>
                  <a:pt x="252" y="294"/>
                </a:lnTo>
                <a:lnTo>
                  <a:pt x="250" y="294"/>
                </a:lnTo>
                <a:lnTo>
                  <a:pt x="250" y="295"/>
                </a:lnTo>
                <a:lnTo>
                  <a:pt x="249" y="297"/>
                </a:lnTo>
                <a:lnTo>
                  <a:pt x="249" y="298"/>
                </a:lnTo>
                <a:lnTo>
                  <a:pt x="249" y="299"/>
                </a:lnTo>
                <a:lnTo>
                  <a:pt x="248" y="299"/>
                </a:lnTo>
                <a:lnTo>
                  <a:pt x="248" y="301"/>
                </a:lnTo>
                <a:lnTo>
                  <a:pt x="248" y="302"/>
                </a:lnTo>
                <a:lnTo>
                  <a:pt x="248" y="305"/>
                </a:lnTo>
                <a:lnTo>
                  <a:pt x="248" y="306"/>
                </a:lnTo>
                <a:lnTo>
                  <a:pt x="246" y="306"/>
                </a:lnTo>
                <a:lnTo>
                  <a:pt x="246" y="307"/>
                </a:lnTo>
                <a:lnTo>
                  <a:pt x="248" y="307"/>
                </a:lnTo>
                <a:lnTo>
                  <a:pt x="246" y="309"/>
                </a:lnTo>
                <a:lnTo>
                  <a:pt x="245" y="310"/>
                </a:lnTo>
                <a:lnTo>
                  <a:pt x="245" y="311"/>
                </a:lnTo>
                <a:lnTo>
                  <a:pt x="244" y="312"/>
                </a:lnTo>
                <a:lnTo>
                  <a:pt x="244" y="314"/>
                </a:lnTo>
                <a:lnTo>
                  <a:pt x="244" y="315"/>
                </a:lnTo>
                <a:lnTo>
                  <a:pt x="244" y="316"/>
                </a:lnTo>
                <a:lnTo>
                  <a:pt x="244" y="318"/>
                </a:lnTo>
                <a:lnTo>
                  <a:pt x="243" y="318"/>
                </a:lnTo>
                <a:lnTo>
                  <a:pt x="243" y="319"/>
                </a:lnTo>
                <a:lnTo>
                  <a:pt x="243" y="320"/>
                </a:lnTo>
                <a:lnTo>
                  <a:pt x="241" y="320"/>
                </a:lnTo>
                <a:lnTo>
                  <a:pt x="241" y="322"/>
                </a:lnTo>
                <a:lnTo>
                  <a:pt x="243" y="322"/>
                </a:lnTo>
                <a:lnTo>
                  <a:pt x="243" y="323"/>
                </a:lnTo>
                <a:lnTo>
                  <a:pt x="244" y="324"/>
                </a:lnTo>
                <a:lnTo>
                  <a:pt x="244" y="326"/>
                </a:lnTo>
                <a:lnTo>
                  <a:pt x="243" y="326"/>
                </a:lnTo>
                <a:lnTo>
                  <a:pt x="243" y="328"/>
                </a:lnTo>
                <a:lnTo>
                  <a:pt x="243" y="331"/>
                </a:lnTo>
                <a:lnTo>
                  <a:pt x="244" y="332"/>
                </a:lnTo>
                <a:lnTo>
                  <a:pt x="244" y="333"/>
                </a:lnTo>
                <a:lnTo>
                  <a:pt x="244" y="335"/>
                </a:lnTo>
                <a:lnTo>
                  <a:pt x="244" y="336"/>
                </a:lnTo>
                <a:lnTo>
                  <a:pt x="244" y="337"/>
                </a:lnTo>
                <a:lnTo>
                  <a:pt x="244" y="339"/>
                </a:lnTo>
                <a:lnTo>
                  <a:pt x="244" y="340"/>
                </a:lnTo>
                <a:lnTo>
                  <a:pt x="245" y="340"/>
                </a:lnTo>
                <a:lnTo>
                  <a:pt x="244" y="340"/>
                </a:lnTo>
                <a:lnTo>
                  <a:pt x="244" y="343"/>
                </a:lnTo>
                <a:lnTo>
                  <a:pt x="244" y="345"/>
                </a:lnTo>
                <a:lnTo>
                  <a:pt x="244" y="347"/>
                </a:lnTo>
                <a:lnTo>
                  <a:pt x="243" y="347"/>
                </a:lnTo>
                <a:lnTo>
                  <a:pt x="243" y="348"/>
                </a:lnTo>
                <a:lnTo>
                  <a:pt x="241" y="348"/>
                </a:lnTo>
                <a:lnTo>
                  <a:pt x="240" y="348"/>
                </a:lnTo>
                <a:lnTo>
                  <a:pt x="240" y="350"/>
                </a:lnTo>
                <a:lnTo>
                  <a:pt x="241" y="352"/>
                </a:lnTo>
                <a:lnTo>
                  <a:pt x="240" y="353"/>
                </a:lnTo>
                <a:lnTo>
                  <a:pt x="241" y="353"/>
                </a:lnTo>
                <a:lnTo>
                  <a:pt x="240" y="356"/>
                </a:lnTo>
                <a:lnTo>
                  <a:pt x="241" y="356"/>
                </a:lnTo>
                <a:lnTo>
                  <a:pt x="241" y="357"/>
                </a:lnTo>
                <a:lnTo>
                  <a:pt x="240" y="357"/>
                </a:lnTo>
                <a:lnTo>
                  <a:pt x="241" y="357"/>
                </a:lnTo>
                <a:lnTo>
                  <a:pt x="241" y="358"/>
                </a:lnTo>
                <a:lnTo>
                  <a:pt x="241" y="360"/>
                </a:lnTo>
                <a:lnTo>
                  <a:pt x="241" y="361"/>
                </a:lnTo>
                <a:lnTo>
                  <a:pt x="241" y="362"/>
                </a:lnTo>
                <a:lnTo>
                  <a:pt x="243" y="364"/>
                </a:lnTo>
                <a:lnTo>
                  <a:pt x="243" y="365"/>
                </a:lnTo>
                <a:lnTo>
                  <a:pt x="244" y="365"/>
                </a:lnTo>
                <a:lnTo>
                  <a:pt x="244" y="366"/>
                </a:lnTo>
                <a:lnTo>
                  <a:pt x="243" y="367"/>
                </a:lnTo>
                <a:lnTo>
                  <a:pt x="241" y="369"/>
                </a:lnTo>
                <a:lnTo>
                  <a:pt x="240" y="369"/>
                </a:lnTo>
                <a:lnTo>
                  <a:pt x="240" y="370"/>
                </a:lnTo>
                <a:lnTo>
                  <a:pt x="240" y="371"/>
                </a:lnTo>
                <a:lnTo>
                  <a:pt x="239" y="373"/>
                </a:lnTo>
                <a:lnTo>
                  <a:pt x="239" y="374"/>
                </a:lnTo>
                <a:lnTo>
                  <a:pt x="237" y="377"/>
                </a:lnTo>
                <a:lnTo>
                  <a:pt x="237" y="378"/>
                </a:lnTo>
                <a:lnTo>
                  <a:pt x="237" y="379"/>
                </a:lnTo>
                <a:lnTo>
                  <a:pt x="237" y="382"/>
                </a:lnTo>
                <a:lnTo>
                  <a:pt x="237" y="384"/>
                </a:lnTo>
                <a:lnTo>
                  <a:pt x="237" y="386"/>
                </a:lnTo>
                <a:lnTo>
                  <a:pt x="237" y="387"/>
                </a:lnTo>
                <a:lnTo>
                  <a:pt x="237" y="388"/>
                </a:lnTo>
                <a:lnTo>
                  <a:pt x="239" y="390"/>
                </a:lnTo>
                <a:lnTo>
                  <a:pt x="239" y="391"/>
                </a:lnTo>
                <a:lnTo>
                  <a:pt x="239" y="392"/>
                </a:lnTo>
                <a:lnTo>
                  <a:pt x="239" y="394"/>
                </a:lnTo>
                <a:lnTo>
                  <a:pt x="239" y="395"/>
                </a:lnTo>
                <a:lnTo>
                  <a:pt x="239" y="398"/>
                </a:lnTo>
                <a:lnTo>
                  <a:pt x="239" y="400"/>
                </a:lnTo>
                <a:lnTo>
                  <a:pt x="237" y="400"/>
                </a:lnTo>
                <a:lnTo>
                  <a:pt x="237" y="401"/>
                </a:lnTo>
                <a:lnTo>
                  <a:pt x="236" y="403"/>
                </a:lnTo>
                <a:lnTo>
                  <a:pt x="236" y="404"/>
                </a:lnTo>
                <a:lnTo>
                  <a:pt x="235" y="404"/>
                </a:lnTo>
                <a:lnTo>
                  <a:pt x="235" y="403"/>
                </a:lnTo>
                <a:lnTo>
                  <a:pt x="235" y="401"/>
                </a:lnTo>
                <a:lnTo>
                  <a:pt x="235" y="400"/>
                </a:lnTo>
                <a:lnTo>
                  <a:pt x="235" y="399"/>
                </a:lnTo>
                <a:lnTo>
                  <a:pt x="235" y="398"/>
                </a:lnTo>
                <a:lnTo>
                  <a:pt x="235" y="396"/>
                </a:lnTo>
                <a:lnTo>
                  <a:pt x="235" y="395"/>
                </a:lnTo>
                <a:lnTo>
                  <a:pt x="235" y="394"/>
                </a:lnTo>
                <a:lnTo>
                  <a:pt x="235" y="391"/>
                </a:lnTo>
                <a:lnTo>
                  <a:pt x="235" y="392"/>
                </a:lnTo>
                <a:lnTo>
                  <a:pt x="235" y="391"/>
                </a:lnTo>
                <a:lnTo>
                  <a:pt x="235" y="390"/>
                </a:lnTo>
                <a:lnTo>
                  <a:pt x="235" y="388"/>
                </a:lnTo>
                <a:lnTo>
                  <a:pt x="233" y="387"/>
                </a:lnTo>
                <a:lnTo>
                  <a:pt x="232" y="386"/>
                </a:lnTo>
                <a:lnTo>
                  <a:pt x="231" y="386"/>
                </a:lnTo>
                <a:lnTo>
                  <a:pt x="231" y="384"/>
                </a:lnTo>
                <a:lnTo>
                  <a:pt x="229" y="383"/>
                </a:lnTo>
                <a:lnTo>
                  <a:pt x="229" y="382"/>
                </a:lnTo>
                <a:lnTo>
                  <a:pt x="229" y="381"/>
                </a:lnTo>
                <a:lnTo>
                  <a:pt x="228" y="381"/>
                </a:lnTo>
                <a:lnTo>
                  <a:pt x="227" y="381"/>
                </a:lnTo>
                <a:lnTo>
                  <a:pt x="225" y="381"/>
                </a:lnTo>
                <a:lnTo>
                  <a:pt x="224" y="381"/>
                </a:lnTo>
                <a:lnTo>
                  <a:pt x="224" y="379"/>
                </a:lnTo>
                <a:lnTo>
                  <a:pt x="223" y="378"/>
                </a:lnTo>
                <a:lnTo>
                  <a:pt x="223" y="377"/>
                </a:lnTo>
                <a:lnTo>
                  <a:pt x="224" y="377"/>
                </a:lnTo>
                <a:lnTo>
                  <a:pt x="225" y="375"/>
                </a:lnTo>
                <a:lnTo>
                  <a:pt x="224" y="375"/>
                </a:lnTo>
                <a:lnTo>
                  <a:pt x="224" y="374"/>
                </a:lnTo>
                <a:lnTo>
                  <a:pt x="225" y="373"/>
                </a:lnTo>
                <a:lnTo>
                  <a:pt x="225" y="371"/>
                </a:lnTo>
                <a:lnTo>
                  <a:pt x="225" y="370"/>
                </a:lnTo>
                <a:lnTo>
                  <a:pt x="225" y="369"/>
                </a:lnTo>
                <a:lnTo>
                  <a:pt x="224" y="369"/>
                </a:lnTo>
                <a:lnTo>
                  <a:pt x="224" y="367"/>
                </a:lnTo>
                <a:lnTo>
                  <a:pt x="224" y="366"/>
                </a:lnTo>
                <a:lnTo>
                  <a:pt x="223" y="366"/>
                </a:lnTo>
                <a:lnTo>
                  <a:pt x="222" y="366"/>
                </a:lnTo>
                <a:lnTo>
                  <a:pt x="222" y="365"/>
                </a:lnTo>
                <a:lnTo>
                  <a:pt x="220" y="364"/>
                </a:lnTo>
                <a:lnTo>
                  <a:pt x="219" y="364"/>
                </a:lnTo>
                <a:lnTo>
                  <a:pt x="219" y="362"/>
                </a:lnTo>
                <a:lnTo>
                  <a:pt x="218" y="362"/>
                </a:lnTo>
                <a:lnTo>
                  <a:pt x="218" y="361"/>
                </a:lnTo>
                <a:lnTo>
                  <a:pt x="219" y="360"/>
                </a:lnTo>
                <a:lnTo>
                  <a:pt x="218" y="360"/>
                </a:lnTo>
                <a:lnTo>
                  <a:pt x="218" y="358"/>
                </a:lnTo>
                <a:lnTo>
                  <a:pt x="216" y="358"/>
                </a:lnTo>
                <a:lnTo>
                  <a:pt x="215" y="356"/>
                </a:lnTo>
                <a:lnTo>
                  <a:pt x="215" y="353"/>
                </a:lnTo>
                <a:lnTo>
                  <a:pt x="214" y="352"/>
                </a:lnTo>
                <a:lnTo>
                  <a:pt x="214" y="350"/>
                </a:lnTo>
                <a:lnTo>
                  <a:pt x="212" y="350"/>
                </a:lnTo>
                <a:lnTo>
                  <a:pt x="212" y="349"/>
                </a:lnTo>
                <a:lnTo>
                  <a:pt x="212" y="348"/>
                </a:lnTo>
                <a:lnTo>
                  <a:pt x="211" y="347"/>
                </a:lnTo>
                <a:lnTo>
                  <a:pt x="211" y="345"/>
                </a:lnTo>
                <a:lnTo>
                  <a:pt x="211" y="343"/>
                </a:lnTo>
                <a:lnTo>
                  <a:pt x="211" y="341"/>
                </a:lnTo>
                <a:lnTo>
                  <a:pt x="211" y="340"/>
                </a:lnTo>
                <a:lnTo>
                  <a:pt x="212" y="339"/>
                </a:lnTo>
                <a:lnTo>
                  <a:pt x="211" y="339"/>
                </a:lnTo>
                <a:lnTo>
                  <a:pt x="211" y="337"/>
                </a:lnTo>
                <a:lnTo>
                  <a:pt x="212" y="337"/>
                </a:lnTo>
                <a:lnTo>
                  <a:pt x="212" y="336"/>
                </a:lnTo>
                <a:lnTo>
                  <a:pt x="211" y="336"/>
                </a:lnTo>
                <a:lnTo>
                  <a:pt x="211" y="335"/>
                </a:lnTo>
                <a:lnTo>
                  <a:pt x="212" y="333"/>
                </a:lnTo>
                <a:lnTo>
                  <a:pt x="212" y="332"/>
                </a:lnTo>
                <a:lnTo>
                  <a:pt x="211" y="331"/>
                </a:lnTo>
                <a:lnTo>
                  <a:pt x="212" y="331"/>
                </a:lnTo>
                <a:lnTo>
                  <a:pt x="212" y="329"/>
                </a:lnTo>
                <a:lnTo>
                  <a:pt x="211" y="329"/>
                </a:lnTo>
                <a:lnTo>
                  <a:pt x="211" y="328"/>
                </a:lnTo>
                <a:lnTo>
                  <a:pt x="210" y="328"/>
                </a:lnTo>
                <a:lnTo>
                  <a:pt x="210" y="327"/>
                </a:lnTo>
                <a:lnTo>
                  <a:pt x="210" y="326"/>
                </a:lnTo>
                <a:lnTo>
                  <a:pt x="210" y="324"/>
                </a:lnTo>
                <a:lnTo>
                  <a:pt x="208" y="324"/>
                </a:lnTo>
                <a:lnTo>
                  <a:pt x="208" y="323"/>
                </a:lnTo>
                <a:lnTo>
                  <a:pt x="208" y="322"/>
                </a:lnTo>
                <a:lnTo>
                  <a:pt x="207" y="320"/>
                </a:lnTo>
                <a:lnTo>
                  <a:pt x="207" y="319"/>
                </a:lnTo>
                <a:lnTo>
                  <a:pt x="207" y="318"/>
                </a:lnTo>
                <a:lnTo>
                  <a:pt x="207" y="316"/>
                </a:lnTo>
                <a:lnTo>
                  <a:pt x="207" y="315"/>
                </a:lnTo>
                <a:lnTo>
                  <a:pt x="208" y="314"/>
                </a:lnTo>
                <a:lnTo>
                  <a:pt x="208" y="312"/>
                </a:lnTo>
                <a:lnTo>
                  <a:pt x="210" y="311"/>
                </a:lnTo>
                <a:lnTo>
                  <a:pt x="211" y="311"/>
                </a:lnTo>
                <a:lnTo>
                  <a:pt x="212" y="311"/>
                </a:lnTo>
                <a:lnTo>
                  <a:pt x="212" y="310"/>
                </a:lnTo>
                <a:lnTo>
                  <a:pt x="212" y="309"/>
                </a:lnTo>
                <a:lnTo>
                  <a:pt x="211" y="307"/>
                </a:lnTo>
                <a:lnTo>
                  <a:pt x="211" y="306"/>
                </a:lnTo>
                <a:lnTo>
                  <a:pt x="211" y="305"/>
                </a:lnTo>
                <a:lnTo>
                  <a:pt x="211" y="303"/>
                </a:lnTo>
                <a:lnTo>
                  <a:pt x="211" y="302"/>
                </a:lnTo>
                <a:lnTo>
                  <a:pt x="212" y="302"/>
                </a:lnTo>
                <a:lnTo>
                  <a:pt x="211" y="301"/>
                </a:lnTo>
                <a:lnTo>
                  <a:pt x="212" y="301"/>
                </a:lnTo>
                <a:lnTo>
                  <a:pt x="212" y="299"/>
                </a:lnTo>
                <a:lnTo>
                  <a:pt x="212" y="298"/>
                </a:lnTo>
                <a:lnTo>
                  <a:pt x="214" y="298"/>
                </a:lnTo>
                <a:lnTo>
                  <a:pt x="214" y="297"/>
                </a:lnTo>
                <a:lnTo>
                  <a:pt x="212" y="297"/>
                </a:lnTo>
                <a:lnTo>
                  <a:pt x="212" y="295"/>
                </a:lnTo>
                <a:lnTo>
                  <a:pt x="211" y="294"/>
                </a:lnTo>
                <a:lnTo>
                  <a:pt x="210" y="294"/>
                </a:lnTo>
                <a:lnTo>
                  <a:pt x="210" y="293"/>
                </a:lnTo>
                <a:lnTo>
                  <a:pt x="208" y="293"/>
                </a:lnTo>
                <a:lnTo>
                  <a:pt x="208" y="292"/>
                </a:lnTo>
                <a:lnTo>
                  <a:pt x="208" y="290"/>
                </a:lnTo>
                <a:lnTo>
                  <a:pt x="208" y="289"/>
                </a:lnTo>
                <a:lnTo>
                  <a:pt x="210" y="288"/>
                </a:lnTo>
                <a:lnTo>
                  <a:pt x="210" y="286"/>
                </a:lnTo>
                <a:lnTo>
                  <a:pt x="210" y="284"/>
                </a:lnTo>
                <a:lnTo>
                  <a:pt x="211" y="284"/>
                </a:lnTo>
                <a:lnTo>
                  <a:pt x="211" y="282"/>
                </a:lnTo>
                <a:lnTo>
                  <a:pt x="211" y="281"/>
                </a:lnTo>
                <a:lnTo>
                  <a:pt x="211" y="280"/>
                </a:lnTo>
                <a:lnTo>
                  <a:pt x="210" y="278"/>
                </a:lnTo>
                <a:lnTo>
                  <a:pt x="210" y="277"/>
                </a:lnTo>
                <a:lnTo>
                  <a:pt x="208" y="277"/>
                </a:lnTo>
                <a:lnTo>
                  <a:pt x="208" y="278"/>
                </a:lnTo>
                <a:lnTo>
                  <a:pt x="208" y="277"/>
                </a:lnTo>
                <a:lnTo>
                  <a:pt x="210" y="276"/>
                </a:lnTo>
                <a:lnTo>
                  <a:pt x="210" y="275"/>
                </a:lnTo>
                <a:lnTo>
                  <a:pt x="210" y="273"/>
                </a:lnTo>
                <a:lnTo>
                  <a:pt x="210" y="272"/>
                </a:lnTo>
                <a:lnTo>
                  <a:pt x="208" y="272"/>
                </a:lnTo>
                <a:lnTo>
                  <a:pt x="208" y="271"/>
                </a:lnTo>
                <a:lnTo>
                  <a:pt x="207" y="269"/>
                </a:lnTo>
                <a:lnTo>
                  <a:pt x="207" y="268"/>
                </a:lnTo>
                <a:lnTo>
                  <a:pt x="206" y="268"/>
                </a:lnTo>
                <a:lnTo>
                  <a:pt x="205" y="268"/>
                </a:lnTo>
                <a:lnTo>
                  <a:pt x="203" y="268"/>
                </a:lnTo>
                <a:lnTo>
                  <a:pt x="202" y="268"/>
                </a:lnTo>
                <a:lnTo>
                  <a:pt x="202" y="267"/>
                </a:lnTo>
                <a:lnTo>
                  <a:pt x="201" y="267"/>
                </a:lnTo>
                <a:lnTo>
                  <a:pt x="199" y="267"/>
                </a:lnTo>
                <a:lnTo>
                  <a:pt x="198" y="267"/>
                </a:lnTo>
                <a:lnTo>
                  <a:pt x="197" y="267"/>
                </a:lnTo>
                <a:lnTo>
                  <a:pt x="197" y="265"/>
                </a:lnTo>
                <a:lnTo>
                  <a:pt x="195" y="264"/>
                </a:lnTo>
                <a:lnTo>
                  <a:pt x="194" y="263"/>
                </a:lnTo>
                <a:lnTo>
                  <a:pt x="193" y="263"/>
                </a:lnTo>
                <a:lnTo>
                  <a:pt x="191" y="261"/>
                </a:lnTo>
                <a:lnTo>
                  <a:pt x="191" y="260"/>
                </a:lnTo>
                <a:lnTo>
                  <a:pt x="190" y="260"/>
                </a:lnTo>
                <a:lnTo>
                  <a:pt x="190" y="259"/>
                </a:lnTo>
                <a:lnTo>
                  <a:pt x="189" y="257"/>
                </a:lnTo>
                <a:lnTo>
                  <a:pt x="188" y="256"/>
                </a:lnTo>
                <a:lnTo>
                  <a:pt x="188" y="255"/>
                </a:lnTo>
                <a:lnTo>
                  <a:pt x="186" y="254"/>
                </a:lnTo>
                <a:lnTo>
                  <a:pt x="186" y="252"/>
                </a:lnTo>
                <a:lnTo>
                  <a:pt x="186" y="251"/>
                </a:lnTo>
                <a:lnTo>
                  <a:pt x="186" y="250"/>
                </a:lnTo>
                <a:lnTo>
                  <a:pt x="185" y="248"/>
                </a:lnTo>
                <a:lnTo>
                  <a:pt x="185" y="247"/>
                </a:lnTo>
                <a:lnTo>
                  <a:pt x="186" y="244"/>
                </a:lnTo>
                <a:lnTo>
                  <a:pt x="186" y="243"/>
                </a:lnTo>
                <a:lnTo>
                  <a:pt x="188" y="242"/>
                </a:lnTo>
                <a:lnTo>
                  <a:pt x="188" y="240"/>
                </a:lnTo>
                <a:lnTo>
                  <a:pt x="188" y="239"/>
                </a:lnTo>
                <a:lnTo>
                  <a:pt x="188" y="238"/>
                </a:lnTo>
                <a:lnTo>
                  <a:pt x="189" y="238"/>
                </a:lnTo>
                <a:lnTo>
                  <a:pt x="189" y="237"/>
                </a:lnTo>
                <a:lnTo>
                  <a:pt x="188" y="235"/>
                </a:lnTo>
                <a:lnTo>
                  <a:pt x="189" y="235"/>
                </a:lnTo>
                <a:lnTo>
                  <a:pt x="189" y="234"/>
                </a:lnTo>
                <a:lnTo>
                  <a:pt x="189" y="233"/>
                </a:lnTo>
                <a:lnTo>
                  <a:pt x="188" y="233"/>
                </a:lnTo>
                <a:lnTo>
                  <a:pt x="188" y="231"/>
                </a:lnTo>
                <a:lnTo>
                  <a:pt x="188" y="230"/>
                </a:lnTo>
                <a:lnTo>
                  <a:pt x="186" y="230"/>
                </a:lnTo>
                <a:lnTo>
                  <a:pt x="185" y="229"/>
                </a:lnTo>
                <a:lnTo>
                  <a:pt x="184" y="229"/>
                </a:lnTo>
                <a:lnTo>
                  <a:pt x="184" y="227"/>
                </a:lnTo>
                <a:lnTo>
                  <a:pt x="182" y="226"/>
                </a:lnTo>
                <a:lnTo>
                  <a:pt x="181" y="226"/>
                </a:lnTo>
                <a:lnTo>
                  <a:pt x="181" y="227"/>
                </a:lnTo>
                <a:lnTo>
                  <a:pt x="180" y="226"/>
                </a:lnTo>
                <a:lnTo>
                  <a:pt x="180" y="225"/>
                </a:lnTo>
                <a:lnTo>
                  <a:pt x="180" y="223"/>
                </a:lnTo>
                <a:lnTo>
                  <a:pt x="181" y="223"/>
                </a:lnTo>
                <a:lnTo>
                  <a:pt x="182" y="223"/>
                </a:lnTo>
                <a:lnTo>
                  <a:pt x="182" y="222"/>
                </a:lnTo>
                <a:lnTo>
                  <a:pt x="181" y="222"/>
                </a:lnTo>
                <a:lnTo>
                  <a:pt x="181" y="221"/>
                </a:lnTo>
                <a:lnTo>
                  <a:pt x="180" y="221"/>
                </a:lnTo>
                <a:lnTo>
                  <a:pt x="178" y="221"/>
                </a:lnTo>
                <a:lnTo>
                  <a:pt x="178" y="220"/>
                </a:lnTo>
                <a:lnTo>
                  <a:pt x="177" y="218"/>
                </a:lnTo>
                <a:lnTo>
                  <a:pt x="176" y="218"/>
                </a:lnTo>
                <a:lnTo>
                  <a:pt x="176" y="217"/>
                </a:lnTo>
                <a:lnTo>
                  <a:pt x="174" y="217"/>
                </a:lnTo>
                <a:lnTo>
                  <a:pt x="173" y="217"/>
                </a:lnTo>
                <a:lnTo>
                  <a:pt x="172" y="217"/>
                </a:lnTo>
                <a:lnTo>
                  <a:pt x="171" y="216"/>
                </a:lnTo>
                <a:lnTo>
                  <a:pt x="169" y="216"/>
                </a:lnTo>
                <a:lnTo>
                  <a:pt x="169" y="214"/>
                </a:lnTo>
                <a:lnTo>
                  <a:pt x="169" y="213"/>
                </a:lnTo>
                <a:lnTo>
                  <a:pt x="168" y="213"/>
                </a:lnTo>
                <a:lnTo>
                  <a:pt x="168" y="212"/>
                </a:lnTo>
                <a:lnTo>
                  <a:pt x="167" y="210"/>
                </a:lnTo>
                <a:lnTo>
                  <a:pt x="165" y="210"/>
                </a:lnTo>
                <a:lnTo>
                  <a:pt x="165" y="209"/>
                </a:lnTo>
                <a:lnTo>
                  <a:pt x="165" y="208"/>
                </a:lnTo>
                <a:lnTo>
                  <a:pt x="167" y="208"/>
                </a:lnTo>
                <a:lnTo>
                  <a:pt x="167" y="206"/>
                </a:lnTo>
                <a:lnTo>
                  <a:pt x="165" y="205"/>
                </a:lnTo>
                <a:lnTo>
                  <a:pt x="165" y="204"/>
                </a:lnTo>
                <a:lnTo>
                  <a:pt x="167" y="204"/>
                </a:lnTo>
                <a:lnTo>
                  <a:pt x="167" y="203"/>
                </a:lnTo>
                <a:lnTo>
                  <a:pt x="167" y="201"/>
                </a:lnTo>
                <a:lnTo>
                  <a:pt x="167" y="200"/>
                </a:lnTo>
                <a:lnTo>
                  <a:pt x="167" y="199"/>
                </a:lnTo>
                <a:lnTo>
                  <a:pt x="165" y="199"/>
                </a:lnTo>
                <a:lnTo>
                  <a:pt x="164" y="197"/>
                </a:lnTo>
                <a:lnTo>
                  <a:pt x="164" y="196"/>
                </a:lnTo>
                <a:lnTo>
                  <a:pt x="163" y="196"/>
                </a:lnTo>
                <a:lnTo>
                  <a:pt x="163" y="193"/>
                </a:lnTo>
                <a:lnTo>
                  <a:pt x="163" y="192"/>
                </a:lnTo>
                <a:lnTo>
                  <a:pt x="161" y="192"/>
                </a:lnTo>
                <a:lnTo>
                  <a:pt x="163" y="191"/>
                </a:lnTo>
                <a:lnTo>
                  <a:pt x="163" y="189"/>
                </a:lnTo>
                <a:lnTo>
                  <a:pt x="161" y="189"/>
                </a:lnTo>
                <a:lnTo>
                  <a:pt x="161" y="188"/>
                </a:lnTo>
                <a:lnTo>
                  <a:pt x="160" y="187"/>
                </a:lnTo>
                <a:lnTo>
                  <a:pt x="160" y="185"/>
                </a:lnTo>
                <a:lnTo>
                  <a:pt x="159" y="185"/>
                </a:lnTo>
                <a:lnTo>
                  <a:pt x="157" y="184"/>
                </a:lnTo>
                <a:lnTo>
                  <a:pt x="156" y="184"/>
                </a:lnTo>
                <a:lnTo>
                  <a:pt x="156" y="183"/>
                </a:lnTo>
                <a:lnTo>
                  <a:pt x="155" y="180"/>
                </a:lnTo>
                <a:lnTo>
                  <a:pt x="155" y="179"/>
                </a:lnTo>
                <a:lnTo>
                  <a:pt x="155" y="178"/>
                </a:lnTo>
                <a:lnTo>
                  <a:pt x="155" y="176"/>
                </a:lnTo>
                <a:lnTo>
                  <a:pt x="155" y="175"/>
                </a:lnTo>
                <a:lnTo>
                  <a:pt x="155" y="174"/>
                </a:lnTo>
                <a:lnTo>
                  <a:pt x="155" y="172"/>
                </a:lnTo>
                <a:lnTo>
                  <a:pt x="156" y="171"/>
                </a:lnTo>
                <a:lnTo>
                  <a:pt x="156" y="170"/>
                </a:lnTo>
                <a:lnTo>
                  <a:pt x="156" y="168"/>
                </a:lnTo>
                <a:lnTo>
                  <a:pt x="156" y="167"/>
                </a:lnTo>
                <a:lnTo>
                  <a:pt x="156" y="166"/>
                </a:lnTo>
                <a:lnTo>
                  <a:pt x="156" y="163"/>
                </a:lnTo>
                <a:lnTo>
                  <a:pt x="156" y="162"/>
                </a:lnTo>
                <a:lnTo>
                  <a:pt x="157" y="162"/>
                </a:lnTo>
                <a:lnTo>
                  <a:pt x="157" y="161"/>
                </a:lnTo>
                <a:lnTo>
                  <a:pt x="157" y="159"/>
                </a:lnTo>
                <a:lnTo>
                  <a:pt x="159" y="159"/>
                </a:lnTo>
                <a:lnTo>
                  <a:pt x="159" y="158"/>
                </a:lnTo>
                <a:lnTo>
                  <a:pt x="159" y="157"/>
                </a:lnTo>
                <a:lnTo>
                  <a:pt x="157" y="157"/>
                </a:lnTo>
                <a:lnTo>
                  <a:pt x="157" y="155"/>
                </a:lnTo>
                <a:lnTo>
                  <a:pt x="159" y="155"/>
                </a:lnTo>
                <a:lnTo>
                  <a:pt x="157" y="155"/>
                </a:lnTo>
                <a:lnTo>
                  <a:pt x="157" y="154"/>
                </a:lnTo>
                <a:lnTo>
                  <a:pt x="156" y="154"/>
                </a:lnTo>
                <a:lnTo>
                  <a:pt x="155" y="154"/>
                </a:lnTo>
                <a:lnTo>
                  <a:pt x="153" y="154"/>
                </a:lnTo>
                <a:lnTo>
                  <a:pt x="152" y="154"/>
                </a:lnTo>
                <a:lnTo>
                  <a:pt x="151" y="153"/>
                </a:lnTo>
                <a:lnTo>
                  <a:pt x="151" y="154"/>
                </a:lnTo>
                <a:lnTo>
                  <a:pt x="151" y="153"/>
                </a:lnTo>
                <a:lnTo>
                  <a:pt x="150" y="153"/>
                </a:lnTo>
                <a:lnTo>
                  <a:pt x="150" y="154"/>
                </a:lnTo>
                <a:lnTo>
                  <a:pt x="148" y="153"/>
                </a:lnTo>
                <a:lnTo>
                  <a:pt x="148" y="154"/>
                </a:lnTo>
                <a:lnTo>
                  <a:pt x="148" y="155"/>
                </a:lnTo>
                <a:lnTo>
                  <a:pt x="147" y="155"/>
                </a:lnTo>
                <a:lnTo>
                  <a:pt x="144" y="158"/>
                </a:lnTo>
                <a:lnTo>
                  <a:pt x="143" y="158"/>
                </a:lnTo>
                <a:lnTo>
                  <a:pt x="143" y="159"/>
                </a:lnTo>
                <a:lnTo>
                  <a:pt x="142" y="159"/>
                </a:lnTo>
                <a:lnTo>
                  <a:pt x="140" y="159"/>
                </a:lnTo>
                <a:lnTo>
                  <a:pt x="140" y="161"/>
                </a:lnTo>
                <a:lnTo>
                  <a:pt x="139" y="159"/>
                </a:lnTo>
                <a:lnTo>
                  <a:pt x="138" y="161"/>
                </a:lnTo>
                <a:lnTo>
                  <a:pt x="136" y="161"/>
                </a:lnTo>
                <a:lnTo>
                  <a:pt x="135" y="162"/>
                </a:lnTo>
                <a:lnTo>
                  <a:pt x="134" y="162"/>
                </a:lnTo>
                <a:lnTo>
                  <a:pt x="133" y="163"/>
                </a:lnTo>
                <a:lnTo>
                  <a:pt x="133" y="165"/>
                </a:lnTo>
                <a:lnTo>
                  <a:pt x="133" y="166"/>
                </a:lnTo>
                <a:lnTo>
                  <a:pt x="131" y="166"/>
                </a:lnTo>
                <a:lnTo>
                  <a:pt x="131" y="165"/>
                </a:lnTo>
                <a:lnTo>
                  <a:pt x="130" y="166"/>
                </a:lnTo>
                <a:lnTo>
                  <a:pt x="130" y="167"/>
                </a:lnTo>
                <a:lnTo>
                  <a:pt x="129" y="167"/>
                </a:lnTo>
                <a:lnTo>
                  <a:pt x="127" y="167"/>
                </a:lnTo>
                <a:lnTo>
                  <a:pt x="127" y="168"/>
                </a:lnTo>
                <a:lnTo>
                  <a:pt x="126" y="168"/>
                </a:lnTo>
                <a:lnTo>
                  <a:pt x="126" y="170"/>
                </a:lnTo>
                <a:lnTo>
                  <a:pt x="126" y="171"/>
                </a:lnTo>
                <a:lnTo>
                  <a:pt x="125" y="171"/>
                </a:lnTo>
                <a:lnTo>
                  <a:pt x="123" y="171"/>
                </a:lnTo>
                <a:lnTo>
                  <a:pt x="122" y="170"/>
                </a:lnTo>
                <a:lnTo>
                  <a:pt x="122" y="171"/>
                </a:lnTo>
                <a:lnTo>
                  <a:pt x="121" y="172"/>
                </a:lnTo>
                <a:lnTo>
                  <a:pt x="121" y="174"/>
                </a:lnTo>
                <a:lnTo>
                  <a:pt x="119" y="174"/>
                </a:lnTo>
                <a:lnTo>
                  <a:pt x="119" y="175"/>
                </a:lnTo>
                <a:lnTo>
                  <a:pt x="118" y="175"/>
                </a:lnTo>
                <a:lnTo>
                  <a:pt x="118" y="176"/>
                </a:lnTo>
                <a:lnTo>
                  <a:pt x="118" y="178"/>
                </a:lnTo>
                <a:lnTo>
                  <a:pt x="118" y="179"/>
                </a:lnTo>
                <a:lnTo>
                  <a:pt x="118" y="180"/>
                </a:lnTo>
                <a:lnTo>
                  <a:pt x="117" y="180"/>
                </a:lnTo>
                <a:lnTo>
                  <a:pt x="116" y="180"/>
                </a:lnTo>
                <a:lnTo>
                  <a:pt x="114" y="180"/>
                </a:lnTo>
                <a:lnTo>
                  <a:pt x="113" y="180"/>
                </a:lnTo>
                <a:lnTo>
                  <a:pt x="113" y="182"/>
                </a:lnTo>
                <a:lnTo>
                  <a:pt x="112" y="182"/>
                </a:lnTo>
                <a:lnTo>
                  <a:pt x="112" y="183"/>
                </a:lnTo>
                <a:lnTo>
                  <a:pt x="112" y="184"/>
                </a:lnTo>
                <a:lnTo>
                  <a:pt x="110" y="185"/>
                </a:lnTo>
                <a:lnTo>
                  <a:pt x="110" y="188"/>
                </a:lnTo>
                <a:lnTo>
                  <a:pt x="110" y="189"/>
                </a:lnTo>
                <a:lnTo>
                  <a:pt x="112" y="189"/>
                </a:lnTo>
                <a:lnTo>
                  <a:pt x="112" y="191"/>
                </a:lnTo>
                <a:lnTo>
                  <a:pt x="112" y="192"/>
                </a:lnTo>
                <a:lnTo>
                  <a:pt x="112" y="193"/>
                </a:lnTo>
                <a:lnTo>
                  <a:pt x="112" y="195"/>
                </a:lnTo>
                <a:lnTo>
                  <a:pt x="112" y="196"/>
                </a:lnTo>
                <a:lnTo>
                  <a:pt x="113" y="196"/>
                </a:lnTo>
                <a:lnTo>
                  <a:pt x="113" y="197"/>
                </a:lnTo>
                <a:lnTo>
                  <a:pt x="113" y="199"/>
                </a:lnTo>
                <a:lnTo>
                  <a:pt x="113" y="201"/>
                </a:lnTo>
                <a:lnTo>
                  <a:pt x="114" y="203"/>
                </a:lnTo>
                <a:lnTo>
                  <a:pt x="114" y="204"/>
                </a:lnTo>
                <a:lnTo>
                  <a:pt x="114" y="205"/>
                </a:lnTo>
                <a:lnTo>
                  <a:pt x="114" y="208"/>
                </a:lnTo>
                <a:lnTo>
                  <a:pt x="114" y="209"/>
                </a:lnTo>
                <a:lnTo>
                  <a:pt x="114" y="210"/>
                </a:lnTo>
                <a:lnTo>
                  <a:pt x="113" y="212"/>
                </a:lnTo>
                <a:lnTo>
                  <a:pt x="113" y="213"/>
                </a:lnTo>
                <a:lnTo>
                  <a:pt x="112" y="213"/>
                </a:lnTo>
                <a:lnTo>
                  <a:pt x="112" y="214"/>
                </a:lnTo>
                <a:lnTo>
                  <a:pt x="112" y="216"/>
                </a:lnTo>
                <a:lnTo>
                  <a:pt x="110" y="216"/>
                </a:lnTo>
                <a:lnTo>
                  <a:pt x="109" y="217"/>
                </a:lnTo>
                <a:lnTo>
                  <a:pt x="108" y="217"/>
                </a:lnTo>
                <a:lnTo>
                  <a:pt x="106" y="218"/>
                </a:lnTo>
                <a:lnTo>
                  <a:pt x="106" y="220"/>
                </a:lnTo>
                <a:lnTo>
                  <a:pt x="105" y="221"/>
                </a:lnTo>
                <a:lnTo>
                  <a:pt x="105" y="222"/>
                </a:lnTo>
                <a:lnTo>
                  <a:pt x="104" y="222"/>
                </a:lnTo>
                <a:lnTo>
                  <a:pt x="105" y="223"/>
                </a:lnTo>
                <a:lnTo>
                  <a:pt x="104" y="223"/>
                </a:lnTo>
                <a:lnTo>
                  <a:pt x="104" y="225"/>
                </a:lnTo>
                <a:lnTo>
                  <a:pt x="102" y="225"/>
                </a:lnTo>
                <a:lnTo>
                  <a:pt x="102" y="226"/>
                </a:lnTo>
                <a:lnTo>
                  <a:pt x="101" y="226"/>
                </a:lnTo>
                <a:lnTo>
                  <a:pt x="100" y="226"/>
                </a:lnTo>
                <a:lnTo>
                  <a:pt x="100" y="227"/>
                </a:lnTo>
                <a:lnTo>
                  <a:pt x="99" y="227"/>
                </a:lnTo>
                <a:lnTo>
                  <a:pt x="97" y="227"/>
                </a:lnTo>
                <a:lnTo>
                  <a:pt x="96" y="227"/>
                </a:lnTo>
                <a:lnTo>
                  <a:pt x="96" y="229"/>
                </a:lnTo>
                <a:lnTo>
                  <a:pt x="95" y="229"/>
                </a:lnTo>
                <a:lnTo>
                  <a:pt x="95" y="230"/>
                </a:lnTo>
                <a:lnTo>
                  <a:pt x="95" y="231"/>
                </a:lnTo>
                <a:lnTo>
                  <a:pt x="95" y="230"/>
                </a:lnTo>
                <a:lnTo>
                  <a:pt x="95" y="229"/>
                </a:lnTo>
                <a:lnTo>
                  <a:pt x="93" y="227"/>
                </a:lnTo>
                <a:lnTo>
                  <a:pt x="92" y="227"/>
                </a:lnTo>
                <a:lnTo>
                  <a:pt x="91" y="226"/>
                </a:lnTo>
                <a:lnTo>
                  <a:pt x="91" y="227"/>
                </a:lnTo>
                <a:lnTo>
                  <a:pt x="91" y="226"/>
                </a:lnTo>
                <a:lnTo>
                  <a:pt x="89" y="227"/>
                </a:lnTo>
                <a:lnTo>
                  <a:pt x="88" y="227"/>
                </a:lnTo>
                <a:lnTo>
                  <a:pt x="87" y="227"/>
                </a:lnTo>
                <a:lnTo>
                  <a:pt x="85" y="229"/>
                </a:lnTo>
                <a:lnTo>
                  <a:pt x="84" y="231"/>
                </a:lnTo>
                <a:lnTo>
                  <a:pt x="83" y="231"/>
                </a:lnTo>
                <a:lnTo>
                  <a:pt x="81" y="233"/>
                </a:lnTo>
                <a:lnTo>
                  <a:pt x="81" y="234"/>
                </a:lnTo>
                <a:lnTo>
                  <a:pt x="80" y="234"/>
                </a:lnTo>
                <a:lnTo>
                  <a:pt x="80" y="235"/>
                </a:lnTo>
                <a:lnTo>
                  <a:pt x="79" y="235"/>
                </a:lnTo>
                <a:lnTo>
                  <a:pt x="79" y="237"/>
                </a:lnTo>
                <a:lnTo>
                  <a:pt x="78" y="238"/>
                </a:lnTo>
                <a:lnTo>
                  <a:pt x="76" y="240"/>
                </a:lnTo>
                <a:lnTo>
                  <a:pt x="75" y="240"/>
                </a:lnTo>
                <a:lnTo>
                  <a:pt x="75" y="242"/>
                </a:lnTo>
                <a:lnTo>
                  <a:pt x="74" y="243"/>
                </a:lnTo>
                <a:lnTo>
                  <a:pt x="74" y="246"/>
                </a:lnTo>
                <a:lnTo>
                  <a:pt x="74" y="248"/>
                </a:lnTo>
                <a:lnTo>
                  <a:pt x="75" y="250"/>
                </a:lnTo>
                <a:lnTo>
                  <a:pt x="75" y="251"/>
                </a:lnTo>
                <a:lnTo>
                  <a:pt x="75" y="252"/>
                </a:lnTo>
                <a:lnTo>
                  <a:pt x="75" y="255"/>
                </a:lnTo>
                <a:lnTo>
                  <a:pt x="75" y="256"/>
                </a:lnTo>
                <a:lnTo>
                  <a:pt x="72" y="259"/>
                </a:lnTo>
                <a:lnTo>
                  <a:pt x="71" y="259"/>
                </a:lnTo>
                <a:lnTo>
                  <a:pt x="71" y="260"/>
                </a:lnTo>
                <a:lnTo>
                  <a:pt x="70" y="260"/>
                </a:lnTo>
                <a:lnTo>
                  <a:pt x="68" y="260"/>
                </a:lnTo>
                <a:lnTo>
                  <a:pt x="67" y="261"/>
                </a:lnTo>
                <a:lnTo>
                  <a:pt x="67" y="263"/>
                </a:lnTo>
                <a:lnTo>
                  <a:pt x="67" y="264"/>
                </a:lnTo>
                <a:lnTo>
                  <a:pt x="67" y="265"/>
                </a:lnTo>
                <a:lnTo>
                  <a:pt x="67" y="267"/>
                </a:lnTo>
                <a:lnTo>
                  <a:pt x="66" y="267"/>
                </a:lnTo>
                <a:lnTo>
                  <a:pt x="66" y="268"/>
                </a:lnTo>
                <a:lnTo>
                  <a:pt x="64" y="268"/>
                </a:lnTo>
                <a:lnTo>
                  <a:pt x="63" y="268"/>
                </a:lnTo>
                <a:lnTo>
                  <a:pt x="63" y="269"/>
                </a:lnTo>
                <a:lnTo>
                  <a:pt x="62" y="269"/>
                </a:lnTo>
                <a:lnTo>
                  <a:pt x="62" y="271"/>
                </a:lnTo>
                <a:lnTo>
                  <a:pt x="61" y="271"/>
                </a:lnTo>
                <a:lnTo>
                  <a:pt x="59" y="272"/>
                </a:lnTo>
                <a:lnTo>
                  <a:pt x="59" y="273"/>
                </a:lnTo>
                <a:lnTo>
                  <a:pt x="59" y="275"/>
                </a:lnTo>
                <a:lnTo>
                  <a:pt x="59" y="273"/>
                </a:lnTo>
                <a:lnTo>
                  <a:pt x="61" y="273"/>
                </a:lnTo>
                <a:lnTo>
                  <a:pt x="61" y="275"/>
                </a:lnTo>
                <a:lnTo>
                  <a:pt x="59" y="275"/>
                </a:lnTo>
                <a:lnTo>
                  <a:pt x="59" y="276"/>
                </a:lnTo>
                <a:lnTo>
                  <a:pt x="58" y="276"/>
                </a:lnTo>
                <a:lnTo>
                  <a:pt x="57" y="277"/>
                </a:lnTo>
                <a:lnTo>
                  <a:pt x="57" y="278"/>
                </a:lnTo>
                <a:lnTo>
                  <a:pt x="55" y="278"/>
                </a:lnTo>
                <a:lnTo>
                  <a:pt x="54" y="280"/>
                </a:lnTo>
                <a:lnTo>
                  <a:pt x="54" y="281"/>
                </a:lnTo>
                <a:lnTo>
                  <a:pt x="53" y="281"/>
                </a:lnTo>
                <a:lnTo>
                  <a:pt x="53" y="282"/>
                </a:lnTo>
                <a:lnTo>
                  <a:pt x="51" y="282"/>
                </a:lnTo>
                <a:lnTo>
                  <a:pt x="50" y="281"/>
                </a:lnTo>
                <a:lnTo>
                  <a:pt x="50" y="282"/>
                </a:lnTo>
                <a:lnTo>
                  <a:pt x="51" y="284"/>
                </a:lnTo>
                <a:lnTo>
                  <a:pt x="53" y="284"/>
                </a:lnTo>
                <a:lnTo>
                  <a:pt x="53" y="285"/>
                </a:lnTo>
                <a:lnTo>
                  <a:pt x="53" y="286"/>
                </a:lnTo>
                <a:lnTo>
                  <a:pt x="53" y="288"/>
                </a:lnTo>
                <a:lnTo>
                  <a:pt x="51" y="289"/>
                </a:lnTo>
                <a:lnTo>
                  <a:pt x="51" y="290"/>
                </a:lnTo>
                <a:lnTo>
                  <a:pt x="50" y="290"/>
                </a:lnTo>
                <a:lnTo>
                  <a:pt x="51" y="290"/>
                </a:lnTo>
                <a:lnTo>
                  <a:pt x="51" y="292"/>
                </a:lnTo>
                <a:lnTo>
                  <a:pt x="53" y="293"/>
                </a:lnTo>
                <a:lnTo>
                  <a:pt x="53" y="294"/>
                </a:lnTo>
                <a:lnTo>
                  <a:pt x="51" y="294"/>
                </a:lnTo>
                <a:lnTo>
                  <a:pt x="51" y="295"/>
                </a:lnTo>
                <a:lnTo>
                  <a:pt x="51" y="297"/>
                </a:lnTo>
                <a:lnTo>
                  <a:pt x="50" y="297"/>
                </a:lnTo>
                <a:lnTo>
                  <a:pt x="50" y="298"/>
                </a:lnTo>
                <a:lnTo>
                  <a:pt x="49" y="299"/>
                </a:lnTo>
                <a:lnTo>
                  <a:pt x="49" y="301"/>
                </a:lnTo>
                <a:lnTo>
                  <a:pt x="49" y="302"/>
                </a:lnTo>
                <a:lnTo>
                  <a:pt x="49" y="303"/>
                </a:lnTo>
                <a:lnTo>
                  <a:pt x="49" y="305"/>
                </a:lnTo>
                <a:lnTo>
                  <a:pt x="50" y="306"/>
                </a:lnTo>
                <a:lnTo>
                  <a:pt x="50" y="307"/>
                </a:lnTo>
                <a:lnTo>
                  <a:pt x="50" y="309"/>
                </a:lnTo>
                <a:lnTo>
                  <a:pt x="50" y="310"/>
                </a:lnTo>
                <a:lnTo>
                  <a:pt x="51" y="310"/>
                </a:lnTo>
                <a:lnTo>
                  <a:pt x="51" y="311"/>
                </a:lnTo>
                <a:lnTo>
                  <a:pt x="50" y="311"/>
                </a:lnTo>
                <a:lnTo>
                  <a:pt x="51" y="311"/>
                </a:lnTo>
                <a:lnTo>
                  <a:pt x="51" y="312"/>
                </a:lnTo>
                <a:lnTo>
                  <a:pt x="50" y="312"/>
                </a:lnTo>
                <a:lnTo>
                  <a:pt x="50" y="314"/>
                </a:lnTo>
                <a:lnTo>
                  <a:pt x="50" y="315"/>
                </a:lnTo>
                <a:lnTo>
                  <a:pt x="51" y="315"/>
                </a:lnTo>
                <a:lnTo>
                  <a:pt x="51" y="316"/>
                </a:lnTo>
                <a:lnTo>
                  <a:pt x="50" y="316"/>
                </a:lnTo>
                <a:lnTo>
                  <a:pt x="50" y="318"/>
                </a:lnTo>
                <a:lnTo>
                  <a:pt x="51" y="319"/>
                </a:lnTo>
                <a:lnTo>
                  <a:pt x="51" y="320"/>
                </a:lnTo>
                <a:lnTo>
                  <a:pt x="51" y="322"/>
                </a:lnTo>
                <a:lnTo>
                  <a:pt x="51" y="323"/>
                </a:lnTo>
                <a:lnTo>
                  <a:pt x="50" y="324"/>
                </a:lnTo>
                <a:lnTo>
                  <a:pt x="51" y="326"/>
                </a:lnTo>
                <a:lnTo>
                  <a:pt x="51" y="327"/>
                </a:lnTo>
                <a:lnTo>
                  <a:pt x="51" y="328"/>
                </a:lnTo>
                <a:lnTo>
                  <a:pt x="50" y="328"/>
                </a:lnTo>
                <a:lnTo>
                  <a:pt x="51" y="328"/>
                </a:lnTo>
                <a:lnTo>
                  <a:pt x="54" y="328"/>
                </a:lnTo>
                <a:lnTo>
                  <a:pt x="55" y="328"/>
                </a:lnTo>
                <a:lnTo>
                  <a:pt x="58" y="329"/>
                </a:lnTo>
                <a:lnTo>
                  <a:pt x="58" y="331"/>
                </a:lnTo>
                <a:lnTo>
                  <a:pt x="59" y="331"/>
                </a:lnTo>
                <a:lnTo>
                  <a:pt x="61" y="333"/>
                </a:lnTo>
                <a:lnTo>
                  <a:pt x="62" y="333"/>
                </a:lnTo>
                <a:lnTo>
                  <a:pt x="63" y="333"/>
                </a:lnTo>
                <a:lnTo>
                  <a:pt x="64" y="333"/>
                </a:lnTo>
                <a:lnTo>
                  <a:pt x="64" y="332"/>
                </a:lnTo>
                <a:lnTo>
                  <a:pt x="64" y="331"/>
                </a:lnTo>
                <a:lnTo>
                  <a:pt x="66" y="331"/>
                </a:lnTo>
                <a:lnTo>
                  <a:pt x="64" y="329"/>
                </a:lnTo>
                <a:lnTo>
                  <a:pt x="62" y="327"/>
                </a:lnTo>
                <a:lnTo>
                  <a:pt x="61" y="327"/>
                </a:lnTo>
                <a:lnTo>
                  <a:pt x="61" y="326"/>
                </a:lnTo>
                <a:lnTo>
                  <a:pt x="61" y="327"/>
                </a:lnTo>
                <a:lnTo>
                  <a:pt x="61" y="326"/>
                </a:lnTo>
                <a:lnTo>
                  <a:pt x="61" y="324"/>
                </a:lnTo>
                <a:lnTo>
                  <a:pt x="59" y="324"/>
                </a:lnTo>
                <a:lnTo>
                  <a:pt x="59" y="323"/>
                </a:lnTo>
                <a:lnTo>
                  <a:pt x="59" y="322"/>
                </a:lnTo>
                <a:lnTo>
                  <a:pt x="61" y="322"/>
                </a:lnTo>
                <a:lnTo>
                  <a:pt x="62" y="322"/>
                </a:lnTo>
                <a:lnTo>
                  <a:pt x="62" y="323"/>
                </a:lnTo>
                <a:lnTo>
                  <a:pt x="63" y="323"/>
                </a:lnTo>
                <a:lnTo>
                  <a:pt x="63" y="324"/>
                </a:lnTo>
                <a:lnTo>
                  <a:pt x="64" y="326"/>
                </a:lnTo>
                <a:lnTo>
                  <a:pt x="64" y="327"/>
                </a:lnTo>
                <a:lnTo>
                  <a:pt x="66" y="327"/>
                </a:lnTo>
                <a:lnTo>
                  <a:pt x="67" y="327"/>
                </a:lnTo>
                <a:lnTo>
                  <a:pt x="68" y="327"/>
                </a:lnTo>
                <a:lnTo>
                  <a:pt x="68" y="328"/>
                </a:lnTo>
                <a:lnTo>
                  <a:pt x="68" y="329"/>
                </a:lnTo>
                <a:lnTo>
                  <a:pt x="70" y="331"/>
                </a:lnTo>
                <a:lnTo>
                  <a:pt x="71" y="331"/>
                </a:lnTo>
                <a:lnTo>
                  <a:pt x="71" y="329"/>
                </a:lnTo>
                <a:lnTo>
                  <a:pt x="72" y="329"/>
                </a:lnTo>
                <a:lnTo>
                  <a:pt x="74" y="328"/>
                </a:lnTo>
                <a:lnTo>
                  <a:pt x="74" y="329"/>
                </a:lnTo>
                <a:lnTo>
                  <a:pt x="74" y="331"/>
                </a:lnTo>
                <a:lnTo>
                  <a:pt x="74" y="332"/>
                </a:lnTo>
                <a:lnTo>
                  <a:pt x="72" y="332"/>
                </a:lnTo>
                <a:lnTo>
                  <a:pt x="72" y="333"/>
                </a:lnTo>
                <a:lnTo>
                  <a:pt x="72" y="335"/>
                </a:lnTo>
                <a:lnTo>
                  <a:pt x="74" y="335"/>
                </a:lnTo>
                <a:lnTo>
                  <a:pt x="75" y="336"/>
                </a:lnTo>
                <a:lnTo>
                  <a:pt x="76" y="336"/>
                </a:lnTo>
                <a:lnTo>
                  <a:pt x="78" y="336"/>
                </a:lnTo>
                <a:lnTo>
                  <a:pt x="78" y="337"/>
                </a:lnTo>
                <a:lnTo>
                  <a:pt x="79" y="339"/>
                </a:lnTo>
                <a:lnTo>
                  <a:pt x="80" y="339"/>
                </a:lnTo>
                <a:lnTo>
                  <a:pt x="81" y="339"/>
                </a:lnTo>
                <a:lnTo>
                  <a:pt x="81" y="340"/>
                </a:lnTo>
                <a:lnTo>
                  <a:pt x="80" y="340"/>
                </a:lnTo>
                <a:lnTo>
                  <a:pt x="81" y="340"/>
                </a:lnTo>
                <a:lnTo>
                  <a:pt x="80" y="341"/>
                </a:lnTo>
                <a:lnTo>
                  <a:pt x="81" y="341"/>
                </a:lnTo>
                <a:lnTo>
                  <a:pt x="81" y="343"/>
                </a:lnTo>
                <a:lnTo>
                  <a:pt x="81" y="344"/>
                </a:lnTo>
                <a:lnTo>
                  <a:pt x="81" y="345"/>
                </a:lnTo>
                <a:lnTo>
                  <a:pt x="81" y="347"/>
                </a:lnTo>
                <a:lnTo>
                  <a:pt x="83" y="347"/>
                </a:lnTo>
                <a:lnTo>
                  <a:pt x="83" y="348"/>
                </a:lnTo>
                <a:lnTo>
                  <a:pt x="84" y="348"/>
                </a:lnTo>
                <a:lnTo>
                  <a:pt x="84" y="347"/>
                </a:lnTo>
                <a:lnTo>
                  <a:pt x="85" y="347"/>
                </a:lnTo>
                <a:lnTo>
                  <a:pt x="84" y="345"/>
                </a:lnTo>
                <a:lnTo>
                  <a:pt x="85" y="344"/>
                </a:lnTo>
                <a:lnTo>
                  <a:pt x="87" y="345"/>
                </a:lnTo>
                <a:lnTo>
                  <a:pt x="88" y="345"/>
                </a:lnTo>
                <a:lnTo>
                  <a:pt x="88" y="344"/>
                </a:lnTo>
                <a:lnTo>
                  <a:pt x="89" y="344"/>
                </a:lnTo>
                <a:lnTo>
                  <a:pt x="88" y="344"/>
                </a:lnTo>
                <a:lnTo>
                  <a:pt x="89" y="344"/>
                </a:lnTo>
                <a:lnTo>
                  <a:pt x="91" y="344"/>
                </a:lnTo>
                <a:lnTo>
                  <a:pt x="93" y="344"/>
                </a:lnTo>
                <a:lnTo>
                  <a:pt x="93" y="345"/>
                </a:lnTo>
                <a:lnTo>
                  <a:pt x="92" y="347"/>
                </a:lnTo>
                <a:lnTo>
                  <a:pt x="93" y="347"/>
                </a:lnTo>
                <a:lnTo>
                  <a:pt x="95" y="347"/>
                </a:lnTo>
                <a:lnTo>
                  <a:pt x="96" y="348"/>
                </a:lnTo>
                <a:lnTo>
                  <a:pt x="96" y="349"/>
                </a:lnTo>
                <a:lnTo>
                  <a:pt x="95" y="349"/>
                </a:lnTo>
                <a:lnTo>
                  <a:pt x="93" y="349"/>
                </a:lnTo>
                <a:lnTo>
                  <a:pt x="92" y="349"/>
                </a:lnTo>
                <a:lnTo>
                  <a:pt x="93" y="350"/>
                </a:lnTo>
                <a:lnTo>
                  <a:pt x="92" y="350"/>
                </a:lnTo>
                <a:lnTo>
                  <a:pt x="93" y="352"/>
                </a:lnTo>
                <a:lnTo>
                  <a:pt x="95" y="352"/>
                </a:lnTo>
                <a:lnTo>
                  <a:pt x="96" y="352"/>
                </a:lnTo>
                <a:lnTo>
                  <a:pt x="96" y="353"/>
                </a:lnTo>
                <a:lnTo>
                  <a:pt x="96" y="354"/>
                </a:lnTo>
                <a:lnTo>
                  <a:pt x="97" y="354"/>
                </a:lnTo>
                <a:lnTo>
                  <a:pt x="97" y="353"/>
                </a:lnTo>
                <a:lnTo>
                  <a:pt x="97" y="352"/>
                </a:lnTo>
                <a:lnTo>
                  <a:pt x="97" y="350"/>
                </a:lnTo>
                <a:lnTo>
                  <a:pt x="99" y="350"/>
                </a:lnTo>
                <a:lnTo>
                  <a:pt x="100" y="352"/>
                </a:lnTo>
                <a:lnTo>
                  <a:pt x="99" y="353"/>
                </a:lnTo>
                <a:lnTo>
                  <a:pt x="99" y="354"/>
                </a:lnTo>
                <a:lnTo>
                  <a:pt x="97" y="354"/>
                </a:lnTo>
                <a:lnTo>
                  <a:pt x="97" y="356"/>
                </a:lnTo>
                <a:lnTo>
                  <a:pt x="97" y="357"/>
                </a:lnTo>
                <a:lnTo>
                  <a:pt x="97" y="358"/>
                </a:lnTo>
                <a:lnTo>
                  <a:pt x="96" y="360"/>
                </a:lnTo>
                <a:lnTo>
                  <a:pt x="96" y="361"/>
                </a:lnTo>
                <a:lnTo>
                  <a:pt x="96" y="364"/>
                </a:lnTo>
                <a:lnTo>
                  <a:pt x="96" y="365"/>
                </a:lnTo>
                <a:lnTo>
                  <a:pt x="97" y="365"/>
                </a:lnTo>
                <a:lnTo>
                  <a:pt x="97" y="366"/>
                </a:lnTo>
                <a:lnTo>
                  <a:pt x="99" y="366"/>
                </a:lnTo>
                <a:lnTo>
                  <a:pt x="100" y="367"/>
                </a:lnTo>
                <a:lnTo>
                  <a:pt x="101" y="367"/>
                </a:lnTo>
                <a:lnTo>
                  <a:pt x="101" y="369"/>
                </a:lnTo>
                <a:lnTo>
                  <a:pt x="102" y="370"/>
                </a:lnTo>
                <a:lnTo>
                  <a:pt x="104" y="370"/>
                </a:lnTo>
                <a:lnTo>
                  <a:pt x="104" y="371"/>
                </a:lnTo>
                <a:lnTo>
                  <a:pt x="105" y="373"/>
                </a:lnTo>
                <a:lnTo>
                  <a:pt x="105" y="374"/>
                </a:lnTo>
                <a:lnTo>
                  <a:pt x="105" y="375"/>
                </a:lnTo>
                <a:lnTo>
                  <a:pt x="105" y="377"/>
                </a:lnTo>
                <a:lnTo>
                  <a:pt x="105" y="378"/>
                </a:lnTo>
                <a:lnTo>
                  <a:pt x="106" y="379"/>
                </a:lnTo>
                <a:lnTo>
                  <a:pt x="108" y="379"/>
                </a:lnTo>
                <a:lnTo>
                  <a:pt x="108" y="381"/>
                </a:lnTo>
                <a:lnTo>
                  <a:pt x="108" y="382"/>
                </a:lnTo>
                <a:lnTo>
                  <a:pt x="109" y="383"/>
                </a:lnTo>
                <a:lnTo>
                  <a:pt x="109" y="384"/>
                </a:lnTo>
                <a:lnTo>
                  <a:pt x="109" y="386"/>
                </a:lnTo>
                <a:lnTo>
                  <a:pt x="110" y="387"/>
                </a:lnTo>
                <a:lnTo>
                  <a:pt x="110" y="388"/>
                </a:lnTo>
                <a:lnTo>
                  <a:pt x="112" y="390"/>
                </a:lnTo>
                <a:lnTo>
                  <a:pt x="113" y="391"/>
                </a:lnTo>
                <a:lnTo>
                  <a:pt x="113" y="394"/>
                </a:lnTo>
                <a:lnTo>
                  <a:pt x="113" y="395"/>
                </a:lnTo>
                <a:lnTo>
                  <a:pt x="113" y="396"/>
                </a:lnTo>
                <a:lnTo>
                  <a:pt x="113" y="398"/>
                </a:lnTo>
                <a:lnTo>
                  <a:pt x="114" y="399"/>
                </a:lnTo>
                <a:lnTo>
                  <a:pt x="114" y="400"/>
                </a:lnTo>
                <a:lnTo>
                  <a:pt x="116" y="400"/>
                </a:lnTo>
                <a:lnTo>
                  <a:pt x="116" y="401"/>
                </a:lnTo>
                <a:lnTo>
                  <a:pt x="116" y="403"/>
                </a:lnTo>
                <a:lnTo>
                  <a:pt x="117" y="403"/>
                </a:lnTo>
                <a:lnTo>
                  <a:pt x="117" y="404"/>
                </a:lnTo>
                <a:lnTo>
                  <a:pt x="117" y="405"/>
                </a:lnTo>
                <a:lnTo>
                  <a:pt x="117" y="407"/>
                </a:lnTo>
                <a:lnTo>
                  <a:pt x="118" y="407"/>
                </a:lnTo>
                <a:lnTo>
                  <a:pt x="119" y="408"/>
                </a:lnTo>
                <a:lnTo>
                  <a:pt x="121" y="408"/>
                </a:lnTo>
                <a:lnTo>
                  <a:pt x="121" y="409"/>
                </a:lnTo>
                <a:lnTo>
                  <a:pt x="121" y="411"/>
                </a:lnTo>
                <a:lnTo>
                  <a:pt x="122" y="412"/>
                </a:lnTo>
                <a:lnTo>
                  <a:pt x="122" y="413"/>
                </a:lnTo>
                <a:lnTo>
                  <a:pt x="123" y="415"/>
                </a:lnTo>
                <a:lnTo>
                  <a:pt x="123" y="416"/>
                </a:lnTo>
                <a:lnTo>
                  <a:pt x="123" y="417"/>
                </a:lnTo>
                <a:lnTo>
                  <a:pt x="123" y="418"/>
                </a:lnTo>
                <a:lnTo>
                  <a:pt x="123" y="420"/>
                </a:lnTo>
                <a:lnTo>
                  <a:pt x="123" y="421"/>
                </a:lnTo>
                <a:lnTo>
                  <a:pt x="125" y="421"/>
                </a:lnTo>
                <a:lnTo>
                  <a:pt x="125" y="422"/>
                </a:lnTo>
                <a:lnTo>
                  <a:pt x="123" y="422"/>
                </a:lnTo>
                <a:lnTo>
                  <a:pt x="125" y="422"/>
                </a:lnTo>
                <a:lnTo>
                  <a:pt x="125" y="424"/>
                </a:lnTo>
                <a:lnTo>
                  <a:pt x="126" y="426"/>
                </a:lnTo>
                <a:lnTo>
                  <a:pt x="126" y="429"/>
                </a:lnTo>
                <a:lnTo>
                  <a:pt x="126" y="430"/>
                </a:lnTo>
                <a:lnTo>
                  <a:pt x="126" y="432"/>
                </a:lnTo>
                <a:lnTo>
                  <a:pt x="125" y="432"/>
                </a:lnTo>
                <a:lnTo>
                  <a:pt x="125" y="433"/>
                </a:lnTo>
                <a:lnTo>
                  <a:pt x="125" y="434"/>
                </a:lnTo>
                <a:lnTo>
                  <a:pt x="125" y="436"/>
                </a:lnTo>
                <a:lnTo>
                  <a:pt x="125" y="437"/>
                </a:lnTo>
                <a:lnTo>
                  <a:pt x="123" y="437"/>
                </a:lnTo>
                <a:lnTo>
                  <a:pt x="123" y="438"/>
                </a:lnTo>
                <a:lnTo>
                  <a:pt x="125" y="439"/>
                </a:lnTo>
                <a:lnTo>
                  <a:pt x="126" y="439"/>
                </a:lnTo>
                <a:lnTo>
                  <a:pt x="126" y="441"/>
                </a:lnTo>
                <a:lnTo>
                  <a:pt x="126" y="442"/>
                </a:lnTo>
                <a:lnTo>
                  <a:pt x="126" y="443"/>
                </a:lnTo>
                <a:lnTo>
                  <a:pt x="126" y="445"/>
                </a:lnTo>
                <a:lnTo>
                  <a:pt x="125" y="443"/>
                </a:lnTo>
                <a:lnTo>
                  <a:pt x="125" y="445"/>
                </a:lnTo>
                <a:lnTo>
                  <a:pt x="125" y="446"/>
                </a:lnTo>
                <a:lnTo>
                  <a:pt x="125" y="447"/>
                </a:lnTo>
                <a:lnTo>
                  <a:pt x="123" y="447"/>
                </a:lnTo>
                <a:lnTo>
                  <a:pt x="123" y="449"/>
                </a:lnTo>
                <a:lnTo>
                  <a:pt x="123" y="450"/>
                </a:lnTo>
                <a:lnTo>
                  <a:pt x="123" y="451"/>
                </a:lnTo>
                <a:lnTo>
                  <a:pt x="123" y="453"/>
                </a:lnTo>
                <a:lnTo>
                  <a:pt x="123" y="454"/>
                </a:lnTo>
                <a:lnTo>
                  <a:pt x="123" y="455"/>
                </a:lnTo>
                <a:lnTo>
                  <a:pt x="123" y="456"/>
                </a:lnTo>
                <a:lnTo>
                  <a:pt x="123" y="458"/>
                </a:lnTo>
                <a:lnTo>
                  <a:pt x="123" y="459"/>
                </a:lnTo>
                <a:lnTo>
                  <a:pt x="123" y="460"/>
                </a:lnTo>
                <a:lnTo>
                  <a:pt x="122" y="462"/>
                </a:lnTo>
                <a:lnTo>
                  <a:pt x="122" y="463"/>
                </a:lnTo>
                <a:lnTo>
                  <a:pt x="122" y="464"/>
                </a:lnTo>
                <a:lnTo>
                  <a:pt x="122" y="466"/>
                </a:lnTo>
                <a:lnTo>
                  <a:pt x="121" y="466"/>
                </a:lnTo>
                <a:lnTo>
                  <a:pt x="121" y="467"/>
                </a:lnTo>
                <a:lnTo>
                  <a:pt x="121" y="470"/>
                </a:lnTo>
                <a:lnTo>
                  <a:pt x="121" y="471"/>
                </a:lnTo>
                <a:lnTo>
                  <a:pt x="119" y="471"/>
                </a:lnTo>
                <a:lnTo>
                  <a:pt x="119" y="472"/>
                </a:lnTo>
                <a:lnTo>
                  <a:pt x="119" y="473"/>
                </a:lnTo>
                <a:lnTo>
                  <a:pt x="118" y="476"/>
                </a:lnTo>
                <a:lnTo>
                  <a:pt x="117" y="476"/>
                </a:lnTo>
                <a:lnTo>
                  <a:pt x="117" y="477"/>
                </a:lnTo>
                <a:lnTo>
                  <a:pt x="116" y="477"/>
                </a:lnTo>
                <a:lnTo>
                  <a:pt x="114" y="479"/>
                </a:lnTo>
                <a:lnTo>
                  <a:pt x="114" y="480"/>
                </a:lnTo>
                <a:lnTo>
                  <a:pt x="114" y="483"/>
                </a:lnTo>
                <a:lnTo>
                  <a:pt x="114" y="484"/>
                </a:lnTo>
                <a:lnTo>
                  <a:pt x="114" y="485"/>
                </a:lnTo>
                <a:lnTo>
                  <a:pt x="112" y="485"/>
                </a:lnTo>
                <a:lnTo>
                  <a:pt x="110" y="487"/>
                </a:lnTo>
                <a:lnTo>
                  <a:pt x="110" y="488"/>
                </a:lnTo>
                <a:lnTo>
                  <a:pt x="109" y="489"/>
                </a:lnTo>
                <a:lnTo>
                  <a:pt x="109" y="490"/>
                </a:lnTo>
                <a:lnTo>
                  <a:pt x="108" y="490"/>
                </a:lnTo>
                <a:lnTo>
                  <a:pt x="106" y="490"/>
                </a:lnTo>
                <a:lnTo>
                  <a:pt x="106" y="492"/>
                </a:lnTo>
                <a:lnTo>
                  <a:pt x="106" y="493"/>
                </a:lnTo>
                <a:lnTo>
                  <a:pt x="106" y="494"/>
                </a:lnTo>
                <a:lnTo>
                  <a:pt x="105" y="494"/>
                </a:lnTo>
                <a:lnTo>
                  <a:pt x="105" y="496"/>
                </a:lnTo>
                <a:lnTo>
                  <a:pt x="104" y="496"/>
                </a:lnTo>
                <a:lnTo>
                  <a:pt x="104" y="497"/>
                </a:lnTo>
                <a:lnTo>
                  <a:pt x="102" y="497"/>
                </a:lnTo>
                <a:lnTo>
                  <a:pt x="101" y="498"/>
                </a:lnTo>
                <a:lnTo>
                  <a:pt x="100" y="500"/>
                </a:lnTo>
                <a:lnTo>
                  <a:pt x="100" y="501"/>
                </a:lnTo>
                <a:lnTo>
                  <a:pt x="100" y="502"/>
                </a:lnTo>
                <a:lnTo>
                  <a:pt x="99" y="502"/>
                </a:lnTo>
                <a:lnTo>
                  <a:pt x="97" y="504"/>
                </a:lnTo>
                <a:lnTo>
                  <a:pt x="96" y="505"/>
                </a:lnTo>
                <a:lnTo>
                  <a:pt x="96" y="506"/>
                </a:lnTo>
                <a:lnTo>
                  <a:pt x="95" y="506"/>
                </a:lnTo>
                <a:lnTo>
                  <a:pt x="95" y="508"/>
                </a:lnTo>
                <a:lnTo>
                  <a:pt x="93" y="508"/>
                </a:lnTo>
                <a:lnTo>
                  <a:pt x="92" y="509"/>
                </a:lnTo>
                <a:lnTo>
                  <a:pt x="92" y="510"/>
                </a:lnTo>
                <a:lnTo>
                  <a:pt x="92" y="511"/>
                </a:lnTo>
                <a:lnTo>
                  <a:pt x="92" y="513"/>
                </a:lnTo>
                <a:lnTo>
                  <a:pt x="91" y="513"/>
                </a:lnTo>
                <a:lnTo>
                  <a:pt x="89" y="514"/>
                </a:lnTo>
                <a:lnTo>
                  <a:pt x="88" y="514"/>
                </a:lnTo>
                <a:lnTo>
                  <a:pt x="87" y="515"/>
                </a:lnTo>
                <a:lnTo>
                  <a:pt x="85" y="518"/>
                </a:lnTo>
                <a:lnTo>
                  <a:pt x="84" y="519"/>
                </a:lnTo>
                <a:lnTo>
                  <a:pt x="84" y="521"/>
                </a:lnTo>
                <a:lnTo>
                  <a:pt x="83" y="521"/>
                </a:lnTo>
                <a:lnTo>
                  <a:pt x="83" y="522"/>
                </a:lnTo>
                <a:lnTo>
                  <a:pt x="83" y="523"/>
                </a:lnTo>
                <a:lnTo>
                  <a:pt x="81" y="523"/>
                </a:lnTo>
                <a:lnTo>
                  <a:pt x="80" y="523"/>
                </a:lnTo>
                <a:lnTo>
                  <a:pt x="79" y="525"/>
                </a:lnTo>
                <a:lnTo>
                  <a:pt x="79" y="526"/>
                </a:lnTo>
                <a:lnTo>
                  <a:pt x="79" y="527"/>
                </a:lnTo>
                <a:lnTo>
                  <a:pt x="78" y="528"/>
                </a:lnTo>
                <a:lnTo>
                  <a:pt x="78" y="530"/>
                </a:lnTo>
                <a:lnTo>
                  <a:pt x="76" y="531"/>
                </a:lnTo>
                <a:lnTo>
                  <a:pt x="76" y="532"/>
                </a:lnTo>
                <a:lnTo>
                  <a:pt x="76" y="534"/>
                </a:lnTo>
                <a:lnTo>
                  <a:pt x="76" y="535"/>
                </a:lnTo>
                <a:lnTo>
                  <a:pt x="75" y="535"/>
                </a:lnTo>
                <a:lnTo>
                  <a:pt x="74" y="536"/>
                </a:lnTo>
                <a:lnTo>
                  <a:pt x="74" y="539"/>
                </a:lnTo>
                <a:lnTo>
                  <a:pt x="72" y="539"/>
                </a:lnTo>
                <a:lnTo>
                  <a:pt x="72" y="540"/>
                </a:lnTo>
                <a:lnTo>
                  <a:pt x="71" y="543"/>
                </a:lnTo>
                <a:lnTo>
                  <a:pt x="71" y="544"/>
                </a:lnTo>
                <a:lnTo>
                  <a:pt x="70" y="544"/>
                </a:lnTo>
                <a:lnTo>
                  <a:pt x="70" y="545"/>
                </a:lnTo>
                <a:lnTo>
                  <a:pt x="68" y="545"/>
                </a:lnTo>
                <a:lnTo>
                  <a:pt x="68" y="547"/>
                </a:lnTo>
                <a:lnTo>
                  <a:pt x="68" y="548"/>
                </a:lnTo>
                <a:lnTo>
                  <a:pt x="66" y="549"/>
                </a:lnTo>
                <a:lnTo>
                  <a:pt x="66" y="551"/>
                </a:lnTo>
                <a:lnTo>
                  <a:pt x="66" y="552"/>
                </a:lnTo>
                <a:lnTo>
                  <a:pt x="64" y="552"/>
                </a:lnTo>
                <a:lnTo>
                  <a:pt x="63" y="552"/>
                </a:lnTo>
                <a:lnTo>
                  <a:pt x="63" y="553"/>
                </a:lnTo>
                <a:lnTo>
                  <a:pt x="64" y="553"/>
                </a:lnTo>
                <a:lnTo>
                  <a:pt x="64" y="555"/>
                </a:lnTo>
                <a:lnTo>
                  <a:pt x="63" y="556"/>
                </a:lnTo>
                <a:lnTo>
                  <a:pt x="62" y="556"/>
                </a:lnTo>
                <a:lnTo>
                  <a:pt x="62" y="557"/>
                </a:lnTo>
                <a:lnTo>
                  <a:pt x="62" y="559"/>
                </a:lnTo>
                <a:lnTo>
                  <a:pt x="61" y="559"/>
                </a:lnTo>
                <a:lnTo>
                  <a:pt x="61" y="560"/>
                </a:lnTo>
                <a:lnTo>
                  <a:pt x="59" y="560"/>
                </a:lnTo>
                <a:lnTo>
                  <a:pt x="59" y="561"/>
                </a:lnTo>
                <a:lnTo>
                  <a:pt x="58" y="562"/>
                </a:lnTo>
                <a:lnTo>
                  <a:pt x="58" y="564"/>
                </a:lnTo>
                <a:lnTo>
                  <a:pt x="57" y="565"/>
                </a:lnTo>
                <a:lnTo>
                  <a:pt x="55" y="565"/>
                </a:lnTo>
                <a:lnTo>
                  <a:pt x="54" y="566"/>
                </a:lnTo>
                <a:lnTo>
                  <a:pt x="53" y="566"/>
                </a:lnTo>
                <a:lnTo>
                  <a:pt x="51" y="566"/>
                </a:lnTo>
                <a:lnTo>
                  <a:pt x="51" y="568"/>
                </a:lnTo>
                <a:lnTo>
                  <a:pt x="49" y="568"/>
                </a:lnTo>
                <a:lnTo>
                  <a:pt x="47" y="568"/>
                </a:lnTo>
                <a:lnTo>
                  <a:pt x="46" y="565"/>
                </a:lnTo>
                <a:lnTo>
                  <a:pt x="46" y="566"/>
                </a:lnTo>
                <a:lnTo>
                  <a:pt x="45" y="566"/>
                </a:lnTo>
                <a:lnTo>
                  <a:pt x="45" y="565"/>
                </a:lnTo>
                <a:lnTo>
                  <a:pt x="44" y="565"/>
                </a:lnTo>
                <a:lnTo>
                  <a:pt x="42" y="566"/>
                </a:lnTo>
                <a:lnTo>
                  <a:pt x="41" y="566"/>
                </a:lnTo>
                <a:lnTo>
                  <a:pt x="40" y="566"/>
                </a:lnTo>
                <a:lnTo>
                  <a:pt x="40" y="568"/>
                </a:lnTo>
                <a:lnTo>
                  <a:pt x="38" y="568"/>
                </a:lnTo>
                <a:lnTo>
                  <a:pt x="37" y="568"/>
                </a:lnTo>
                <a:lnTo>
                  <a:pt x="38" y="566"/>
                </a:lnTo>
                <a:lnTo>
                  <a:pt x="37" y="565"/>
                </a:lnTo>
                <a:lnTo>
                  <a:pt x="36" y="565"/>
                </a:lnTo>
                <a:lnTo>
                  <a:pt x="36" y="566"/>
                </a:lnTo>
                <a:lnTo>
                  <a:pt x="34" y="565"/>
                </a:lnTo>
                <a:lnTo>
                  <a:pt x="34" y="564"/>
                </a:lnTo>
                <a:lnTo>
                  <a:pt x="33" y="564"/>
                </a:lnTo>
                <a:lnTo>
                  <a:pt x="33" y="562"/>
                </a:lnTo>
                <a:lnTo>
                  <a:pt x="32" y="562"/>
                </a:lnTo>
                <a:lnTo>
                  <a:pt x="30" y="562"/>
                </a:lnTo>
                <a:lnTo>
                  <a:pt x="32" y="561"/>
                </a:lnTo>
                <a:lnTo>
                  <a:pt x="33" y="560"/>
                </a:lnTo>
                <a:lnTo>
                  <a:pt x="38" y="557"/>
                </a:lnTo>
                <a:lnTo>
                  <a:pt x="42" y="555"/>
                </a:lnTo>
                <a:lnTo>
                  <a:pt x="46" y="552"/>
                </a:lnTo>
                <a:lnTo>
                  <a:pt x="49" y="549"/>
                </a:lnTo>
                <a:lnTo>
                  <a:pt x="51" y="547"/>
                </a:lnTo>
                <a:lnTo>
                  <a:pt x="51" y="545"/>
                </a:lnTo>
                <a:lnTo>
                  <a:pt x="51" y="544"/>
                </a:lnTo>
                <a:lnTo>
                  <a:pt x="51" y="543"/>
                </a:lnTo>
                <a:lnTo>
                  <a:pt x="51" y="542"/>
                </a:lnTo>
                <a:lnTo>
                  <a:pt x="53" y="542"/>
                </a:lnTo>
                <a:lnTo>
                  <a:pt x="53" y="540"/>
                </a:lnTo>
                <a:lnTo>
                  <a:pt x="54" y="538"/>
                </a:lnTo>
                <a:lnTo>
                  <a:pt x="54" y="536"/>
                </a:lnTo>
                <a:lnTo>
                  <a:pt x="57" y="534"/>
                </a:lnTo>
                <a:lnTo>
                  <a:pt x="57" y="532"/>
                </a:lnTo>
                <a:lnTo>
                  <a:pt x="58" y="532"/>
                </a:lnTo>
                <a:lnTo>
                  <a:pt x="58" y="531"/>
                </a:lnTo>
                <a:lnTo>
                  <a:pt x="59" y="528"/>
                </a:lnTo>
                <a:lnTo>
                  <a:pt x="59" y="527"/>
                </a:lnTo>
                <a:lnTo>
                  <a:pt x="61" y="526"/>
                </a:lnTo>
                <a:lnTo>
                  <a:pt x="62" y="523"/>
                </a:lnTo>
                <a:lnTo>
                  <a:pt x="64" y="518"/>
                </a:lnTo>
                <a:lnTo>
                  <a:pt x="66" y="518"/>
                </a:lnTo>
                <a:lnTo>
                  <a:pt x="66" y="517"/>
                </a:lnTo>
                <a:lnTo>
                  <a:pt x="67" y="515"/>
                </a:lnTo>
                <a:lnTo>
                  <a:pt x="67" y="514"/>
                </a:lnTo>
                <a:lnTo>
                  <a:pt x="68" y="511"/>
                </a:lnTo>
                <a:lnTo>
                  <a:pt x="68" y="510"/>
                </a:lnTo>
                <a:lnTo>
                  <a:pt x="70" y="506"/>
                </a:lnTo>
                <a:lnTo>
                  <a:pt x="70" y="505"/>
                </a:lnTo>
                <a:lnTo>
                  <a:pt x="70" y="504"/>
                </a:lnTo>
                <a:lnTo>
                  <a:pt x="71" y="504"/>
                </a:lnTo>
                <a:lnTo>
                  <a:pt x="72" y="504"/>
                </a:lnTo>
                <a:lnTo>
                  <a:pt x="72" y="502"/>
                </a:lnTo>
                <a:lnTo>
                  <a:pt x="74" y="501"/>
                </a:lnTo>
                <a:lnTo>
                  <a:pt x="74" y="500"/>
                </a:lnTo>
                <a:lnTo>
                  <a:pt x="74" y="498"/>
                </a:lnTo>
                <a:lnTo>
                  <a:pt x="74" y="497"/>
                </a:lnTo>
                <a:lnTo>
                  <a:pt x="74" y="496"/>
                </a:lnTo>
                <a:lnTo>
                  <a:pt x="72" y="496"/>
                </a:lnTo>
                <a:lnTo>
                  <a:pt x="72" y="494"/>
                </a:lnTo>
                <a:lnTo>
                  <a:pt x="72" y="493"/>
                </a:lnTo>
                <a:lnTo>
                  <a:pt x="72" y="492"/>
                </a:lnTo>
                <a:lnTo>
                  <a:pt x="74" y="490"/>
                </a:lnTo>
                <a:lnTo>
                  <a:pt x="72" y="490"/>
                </a:lnTo>
                <a:lnTo>
                  <a:pt x="71" y="490"/>
                </a:lnTo>
                <a:lnTo>
                  <a:pt x="71" y="489"/>
                </a:lnTo>
                <a:lnTo>
                  <a:pt x="71" y="488"/>
                </a:lnTo>
                <a:lnTo>
                  <a:pt x="72" y="488"/>
                </a:lnTo>
                <a:lnTo>
                  <a:pt x="72" y="487"/>
                </a:lnTo>
                <a:lnTo>
                  <a:pt x="72" y="485"/>
                </a:lnTo>
                <a:lnTo>
                  <a:pt x="74" y="484"/>
                </a:lnTo>
                <a:lnTo>
                  <a:pt x="72" y="484"/>
                </a:lnTo>
                <a:lnTo>
                  <a:pt x="72" y="483"/>
                </a:lnTo>
                <a:lnTo>
                  <a:pt x="74" y="483"/>
                </a:lnTo>
                <a:lnTo>
                  <a:pt x="75" y="480"/>
                </a:lnTo>
                <a:lnTo>
                  <a:pt x="76" y="479"/>
                </a:lnTo>
                <a:lnTo>
                  <a:pt x="76" y="477"/>
                </a:lnTo>
                <a:lnTo>
                  <a:pt x="76" y="475"/>
                </a:lnTo>
                <a:lnTo>
                  <a:pt x="76" y="472"/>
                </a:lnTo>
                <a:lnTo>
                  <a:pt x="78" y="471"/>
                </a:lnTo>
                <a:lnTo>
                  <a:pt x="78" y="470"/>
                </a:lnTo>
                <a:lnTo>
                  <a:pt x="78" y="468"/>
                </a:lnTo>
                <a:lnTo>
                  <a:pt x="78" y="467"/>
                </a:lnTo>
                <a:lnTo>
                  <a:pt x="79" y="466"/>
                </a:lnTo>
                <a:lnTo>
                  <a:pt x="79" y="464"/>
                </a:lnTo>
                <a:lnTo>
                  <a:pt x="80" y="464"/>
                </a:lnTo>
                <a:lnTo>
                  <a:pt x="80" y="463"/>
                </a:lnTo>
                <a:lnTo>
                  <a:pt x="80" y="462"/>
                </a:lnTo>
                <a:lnTo>
                  <a:pt x="83" y="458"/>
                </a:lnTo>
                <a:lnTo>
                  <a:pt x="83" y="456"/>
                </a:lnTo>
                <a:lnTo>
                  <a:pt x="83" y="455"/>
                </a:lnTo>
                <a:lnTo>
                  <a:pt x="84" y="455"/>
                </a:lnTo>
                <a:lnTo>
                  <a:pt x="84" y="454"/>
                </a:lnTo>
                <a:lnTo>
                  <a:pt x="84" y="453"/>
                </a:lnTo>
                <a:lnTo>
                  <a:pt x="85" y="451"/>
                </a:lnTo>
                <a:lnTo>
                  <a:pt x="85" y="450"/>
                </a:lnTo>
                <a:lnTo>
                  <a:pt x="84" y="449"/>
                </a:lnTo>
                <a:lnTo>
                  <a:pt x="84" y="447"/>
                </a:lnTo>
                <a:lnTo>
                  <a:pt x="84" y="446"/>
                </a:lnTo>
                <a:lnTo>
                  <a:pt x="85" y="445"/>
                </a:lnTo>
                <a:lnTo>
                  <a:pt x="85" y="443"/>
                </a:lnTo>
                <a:lnTo>
                  <a:pt x="84" y="443"/>
                </a:lnTo>
                <a:lnTo>
                  <a:pt x="84" y="442"/>
                </a:lnTo>
                <a:lnTo>
                  <a:pt x="83" y="442"/>
                </a:lnTo>
                <a:lnTo>
                  <a:pt x="83" y="441"/>
                </a:lnTo>
                <a:lnTo>
                  <a:pt x="81" y="441"/>
                </a:lnTo>
                <a:lnTo>
                  <a:pt x="81" y="439"/>
                </a:lnTo>
                <a:lnTo>
                  <a:pt x="80" y="438"/>
                </a:lnTo>
                <a:lnTo>
                  <a:pt x="80" y="437"/>
                </a:lnTo>
                <a:lnTo>
                  <a:pt x="79" y="437"/>
                </a:lnTo>
                <a:lnTo>
                  <a:pt x="79" y="436"/>
                </a:lnTo>
                <a:lnTo>
                  <a:pt x="79" y="434"/>
                </a:lnTo>
                <a:lnTo>
                  <a:pt x="79" y="433"/>
                </a:lnTo>
                <a:lnTo>
                  <a:pt x="79" y="432"/>
                </a:lnTo>
                <a:lnTo>
                  <a:pt x="79" y="430"/>
                </a:lnTo>
                <a:lnTo>
                  <a:pt x="79" y="429"/>
                </a:lnTo>
                <a:lnTo>
                  <a:pt x="78" y="426"/>
                </a:lnTo>
                <a:lnTo>
                  <a:pt x="78" y="424"/>
                </a:lnTo>
                <a:lnTo>
                  <a:pt x="78" y="421"/>
                </a:lnTo>
                <a:lnTo>
                  <a:pt x="78" y="420"/>
                </a:lnTo>
                <a:lnTo>
                  <a:pt x="78" y="417"/>
                </a:lnTo>
                <a:lnTo>
                  <a:pt x="78" y="416"/>
                </a:lnTo>
                <a:lnTo>
                  <a:pt x="78" y="415"/>
                </a:lnTo>
                <a:lnTo>
                  <a:pt x="76" y="413"/>
                </a:lnTo>
                <a:lnTo>
                  <a:pt x="75" y="412"/>
                </a:lnTo>
                <a:lnTo>
                  <a:pt x="75" y="411"/>
                </a:lnTo>
                <a:lnTo>
                  <a:pt x="74" y="409"/>
                </a:lnTo>
                <a:lnTo>
                  <a:pt x="74" y="408"/>
                </a:lnTo>
                <a:lnTo>
                  <a:pt x="72" y="407"/>
                </a:lnTo>
                <a:lnTo>
                  <a:pt x="72" y="405"/>
                </a:lnTo>
                <a:lnTo>
                  <a:pt x="71" y="404"/>
                </a:lnTo>
                <a:lnTo>
                  <a:pt x="71" y="403"/>
                </a:lnTo>
                <a:lnTo>
                  <a:pt x="70" y="401"/>
                </a:lnTo>
                <a:lnTo>
                  <a:pt x="70" y="400"/>
                </a:lnTo>
                <a:lnTo>
                  <a:pt x="70" y="399"/>
                </a:lnTo>
                <a:lnTo>
                  <a:pt x="68" y="399"/>
                </a:lnTo>
                <a:lnTo>
                  <a:pt x="67" y="399"/>
                </a:lnTo>
                <a:lnTo>
                  <a:pt x="66" y="398"/>
                </a:lnTo>
                <a:lnTo>
                  <a:pt x="64" y="396"/>
                </a:lnTo>
                <a:lnTo>
                  <a:pt x="64" y="395"/>
                </a:lnTo>
                <a:lnTo>
                  <a:pt x="64" y="394"/>
                </a:lnTo>
                <a:lnTo>
                  <a:pt x="63" y="394"/>
                </a:lnTo>
                <a:lnTo>
                  <a:pt x="63" y="395"/>
                </a:lnTo>
                <a:lnTo>
                  <a:pt x="62" y="395"/>
                </a:lnTo>
                <a:lnTo>
                  <a:pt x="61" y="394"/>
                </a:lnTo>
                <a:lnTo>
                  <a:pt x="59" y="392"/>
                </a:lnTo>
                <a:lnTo>
                  <a:pt x="58" y="392"/>
                </a:lnTo>
                <a:lnTo>
                  <a:pt x="57" y="394"/>
                </a:lnTo>
                <a:lnTo>
                  <a:pt x="55" y="395"/>
                </a:lnTo>
                <a:lnTo>
                  <a:pt x="54" y="395"/>
                </a:lnTo>
                <a:lnTo>
                  <a:pt x="53" y="394"/>
                </a:lnTo>
                <a:lnTo>
                  <a:pt x="51" y="394"/>
                </a:lnTo>
                <a:lnTo>
                  <a:pt x="51" y="392"/>
                </a:lnTo>
                <a:lnTo>
                  <a:pt x="50" y="392"/>
                </a:lnTo>
                <a:lnTo>
                  <a:pt x="49" y="392"/>
                </a:lnTo>
                <a:lnTo>
                  <a:pt x="47" y="392"/>
                </a:lnTo>
                <a:lnTo>
                  <a:pt x="47" y="394"/>
                </a:lnTo>
                <a:lnTo>
                  <a:pt x="46" y="394"/>
                </a:lnTo>
                <a:lnTo>
                  <a:pt x="45" y="394"/>
                </a:lnTo>
                <a:lnTo>
                  <a:pt x="45" y="392"/>
                </a:lnTo>
                <a:lnTo>
                  <a:pt x="44" y="392"/>
                </a:lnTo>
                <a:lnTo>
                  <a:pt x="42" y="392"/>
                </a:lnTo>
                <a:lnTo>
                  <a:pt x="41" y="392"/>
                </a:lnTo>
                <a:lnTo>
                  <a:pt x="37" y="392"/>
                </a:lnTo>
                <a:lnTo>
                  <a:pt x="37" y="391"/>
                </a:lnTo>
                <a:lnTo>
                  <a:pt x="36" y="391"/>
                </a:lnTo>
                <a:lnTo>
                  <a:pt x="33" y="392"/>
                </a:lnTo>
                <a:lnTo>
                  <a:pt x="29" y="391"/>
                </a:lnTo>
                <a:lnTo>
                  <a:pt x="28" y="391"/>
                </a:lnTo>
                <a:lnTo>
                  <a:pt x="27" y="391"/>
                </a:lnTo>
                <a:lnTo>
                  <a:pt x="24" y="391"/>
                </a:lnTo>
                <a:lnTo>
                  <a:pt x="21" y="391"/>
                </a:lnTo>
                <a:lnTo>
                  <a:pt x="19" y="388"/>
                </a:lnTo>
                <a:lnTo>
                  <a:pt x="17" y="387"/>
                </a:lnTo>
                <a:lnTo>
                  <a:pt x="16" y="386"/>
                </a:lnTo>
                <a:lnTo>
                  <a:pt x="15" y="384"/>
                </a:lnTo>
                <a:lnTo>
                  <a:pt x="15" y="383"/>
                </a:lnTo>
                <a:lnTo>
                  <a:pt x="13" y="382"/>
                </a:lnTo>
                <a:lnTo>
                  <a:pt x="12" y="381"/>
                </a:lnTo>
                <a:lnTo>
                  <a:pt x="11" y="379"/>
                </a:lnTo>
                <a:lnTo>
                  <a:pt x="9" y="378"/>
                </a:lnTo>
                <a:lnTo>
                  <a:pt x="9" y="377"/>
                </a:lnTo>
                <a:lnTo>
                  <a:pt x="8" y="377"/>
                </a:lnTo>
                <a:lnTo>
                  <a:pt x="7" y="377"/>
                </a:lnTo>
                <a:lnTo>
                  <a:pt x="4" y="375"/>
                </a:lnTo>
                <a:lnTo>
                  <a:pt x="3" y="374"/>
                </a:lnTo>
                <a:lnTo>
                  <a:pt x="3" y="370"/>
                </a:lnTo>
                <a:lnTo>
                  <a:pt x="3" y="369"/>
                </a:lnTo>
                <a:lnTo>
                  <a:pt x="2" y="367"/>
                </a:lnTo>
                <a:lnTo>
                  <a:pt x="2" y="366"/>
                </a:lnTo>
                <a:lnTo>
                  <a:pt x="2" y="365"/>
                </a:lnTo>
                <a:lnTo>
                  <a:pt x="0" y="365"/>
                </a:lnTo>
                <a:lnTo>
                  <a:pt x="0" y="364"/>
                </a:lnTo>
                <a:lnTo>
                  <a:pt x="2" y="360"/>
                </a:lnTo>
                <a:lnTo>
                  <a:pt x="6" y="356"/>
                </a:lnTo>
                <a:lnTo>
                  <a:pt x="7" y="354"/>
                </a:lnTo>
                <a:lnTo>
                  <a:pt x="8" y="350"/>
                </a:lnTo>
                <a:lnTo>
                  <a:pt x="7" y="347"/>
                </a:lnTo>
                <a:lnTo>
                  <a:pt x="7" y="344"/>
                </a:lnTo>
                <a:lnTo>
                  <a:pt x="7" y="343"/>
                </a:lnTo>
                <a:lnTo>
                  <a:pt x="7" y="341"/>
                </a:lnTo>
                <a:lnTo>
                  <a:pt x="7" y="340"/>
                </a:lnTo>
                <a:lnTo>
                  <a:pt x="7" y="339"/>
                </a:lnTo>
                <a:lnTo>
                  <a:pt x="7" y="333"/>
                </a:lnTo>
                <a:lnTo>
                  <a:pt x="8" y="332"/>
                </a:lnTo>
                <a:lnTo>
                  <a:pt x="7" y="329"/>
                </a:lnTo>
                <a:lnTo>
                  <a:pt x="4" y="326"/>
                </a:lnTo>
                <a:lnTo>
                  <a:pt x="3" y="322"/>
                </a:lnTo>
                <a:lnTo>
                  <a:pt x="7" y="311"/>
                </a:lnTo>
                <a:lnTo>
                  <a:pt x="9" y="306"/>
                </a:lnTo>
                <a:lnTo>
                  <a:pt x="9" y="305"/>
                </a:lnTo>
                <a:lnTo>
                  <a:pt x="11" y="303"/>
                </a:lnTo>
                <a:lnTo>
                  <a:pt x="12" y="302"/>
                </a:lnTo>
                <a:lnTo>
                  <a:pt x="17" y="293"/>
                </a:lnTo>
                <a:lnTo>
                  <a:pt x="19" y="292"/>
                </a:lnTo>
                <a:lnTo>
                  <a:pt x="19" y="289"/>
                </a:lnTo>
                <a:lnTo>
                  <a:pt x="19" y="288"/>
                </a:lnTo>
                <a:lnTo>
                  <a:pt x="19" y="286"/>
                </a:lnTo>
                <a:lnTo>
                  <a:pt x="20" y="282"/>
                </a:lnTo>
                <a:lnTo>
                  <a:pt x="21" y="276"/>
                </a:lnTo>
                <a:lnTo>
                  <a:pt x="21" y="273"/>
                </a:lnTo>
                <a:lnTo>
                  <a:pt x="23" y="269"/>
                </a:lnTo>
                <a:lnTo>
                  <a:pt x="23" y="268"/>
                </a:lnTo>
                <a:lnTo>
                  <a:pt x="24" y="264"/>
                </a:lnTo>
                <a:lnTo>
                  <a:pt x="23" y="261"/>
                </a:lnTo>
                <a:lnTo>
                  <a:pt x="24" y="257"/>
                </a:lnTo>
                <a:lnTo>
                  <a:pt x="25" y="255"/>
                </a:lnTo>
                <a:lnTo>
                  <a:pt x="25" y="252"/>
                </a:lnTo>
                <a:lnTo>
                  <a:pt x="27" y="251"/>
                </a:lnTo>
                <a:lnTo>
                  <a:pt x="28" y="247"/>
                </a:lnTo>
                <a:lnTo>
                  <a:pt x="29" y="243"/>
                </a:lnTo>
                <a:lnTo>
                  <a:pt x="30" y="240"/>
                </a:lnTo>
                <a:lnTo>
                  <a:pt x="32" y="237"/>
                </a:lnTo>
                <a:lnTo>
                  <a:pt x="32" y="233"/>
                </a:lnTo>
                <a:lnTo>
                  <a:pt x="32" y="229"/>
                </a:lnTo>
                <a:lnTo>
                  <a:pt x="33" y="226"/>
                </a:lnTo>
                <a:lnTo>
                  <a:pt x="33" y="225"/>
                </a:lnTo>
                <a:lnTo>
                  <a:pt x="33" y="222"/>
                </a:lnTo>
                <a:lnTo>
                  <a:pt x="34" y="222"/>
                </a:lnTo>
                <a:lnTo>
                  <a:pt x="37" y="221"/>
                </a:lnTo>
                <a:lnTo>
                  <a:pt x="37" y="218"/>
                </a:lnTo>
                <a:lnTo>
                  <a:pt x="36" y="218"/>
                </a:lnTo>
                <a:lnTo>
                  <a:pt x="34" y="217"/>
                </a:lnTo>
                <a:lnTo>
                  <a:pt x="33" y="216"/>
                </a:lnTo>
                <a:lnTo>
                  <a:pt x="32" y="214"/>
                </a:lnTo>
                <a:lnTo>
                  <a:pt x="32" y="213"/>
                </a:lnTo>
                <a:lnTo>
                  <a:pt x="32" y="212"/>
                </a:lnTo>
                <a:lnTo>
                  <a:pt x="32" y="209"/>
                </a:lnTo>
                <a:lnTo>
                  <a:pt x="32" y="206"/>
                </a:lnTo>
                <a:lnTo>
                  <a:pt x="33" y="205"/>
                </a:lnTo>
                <a:lnTo>
                  <a:pt x="32" y="204"/>
                </a:lnTo>
                <a:lnTo>
                  <a:pt x="32" y="203"/>
                </a:lnTo>
                <a:lnTo>
                  <a:pt x="30" y="201"/>
                </a:lnTo>
                <a:lnTo>
                  <a:pt x="28" y="201"/>
                </a:lnTo>
                <a:lnTo>
                  <a:pt x="27" y="200"/>
                </a:lnTo>
                <a:lnTo>
                  <a:pt x="27" y="199"/>
                </a:lnTo>
                <a:lnTo>
                  <a:pt x="24" y="199"/>
                </a:lnTo>
                <a:lnTo>
                  <a:pt x="23" y="199"/>
                </a:lnTo>
                <a:lnTo>
                  <a:pt x="21" y="197"/>
                </a:lnTo>
                <a:lnTo>
                  <a:pt x="20" y="196"/>
                </a:lnTo>
                <a:lnTo>
                  <a:pt x="19" y="195"/>
                </a:lnTo>
                <a:lnTo>
                  <a:pt x="17" y="195"/>
                </a:lnTo>
                <a:lnTo>
                  <a:pt x="16" y="193"/>
                </a:lnTo>
                <a:lnTo>
                  <a:pt x="15" y="192"/>
                </a:lnTo>
                <a:lnTo>
                  <a:pt x="13" y="192"/>
                </a:lnTo>
                <a:lnTo>
                  <a:pt x="13" y="191"/>
                </a:lnTo>
                <a:lnTo>
                  <a:pt x="15" y="189"/>
                </a:lnTo>
                <a:lnTo>
                  <a:pt x="15" y="187"/>
                </a:lnTo>
                <a:lnTo>
                  <a:pt x="16" y="185"/>
                </a:lnTo>
                <a:lnTo>
                  <a:pt x="16" y="184"/>
                </a:lnTo>
                <a:lnTo>
                  <a:pt x="16" y="183"/>
                </a:lnTo>
                <a:lnTo>
                  <a:pt x="16" y="182"/>
                </a:lnTo>
                <a:lnTo>
                  <a:pt x="17" y="180"/>
                </a:lnTo>
                <a:lnTo>
                  <a:pt x="19" y="179"/>
                </a:lnTo>
                <a:lnTo>
                  <a:pt x="17" y="178"/>
                </a:lnTo>
                <a:lnTo>
                  <a:pt x="17" y="176"/>
                </a:lnTo>
                <a:lnTo>
                  <a:pt x="16" y="175"/>
                </a:lnTo>
                <a:lnTo>
                  <a:pt x="16" y="174"/>
                </a:lnTo>
                <a:lnTo>
                  <a:pt x="16" y="172"/>
                </a:lnTo>
                <a:lnTo>
                  <a:pt x="15" y="170"/>
                </a:lnTo>
                <a:lnTo>
                  <a:pt x="15" y="167"/>
                </a:lnTo>
                <a:lnTo>
                  <a:pt x="16" y="165"/>
                </a:lnTo>
                <a:lnTo>
                  <a:pt x="19" y="163"/>
                </a:lnTo>
                <a:lnTo>
                  <a:pt x="21" y="163"/>
                </a:lnTo>
                <a:lnTo>
                  <a:pt x="24" y="163"/>
                </a:lnTo>
                <a:lnTo>
                  <a:pt x="25" y="162"/>
                </a:lnTo>
                <a:lnTo>
                  <a:pt x="27" y="161"/>
                </a:lnTo>
                <a:lnTo>
                  <a:pt x="28" y="159"/>
                </a:lnTo>
                <a:lnTo>
                  <a:pt x="28" y="157"/>
                </a:lnTo>
                <a:lnTo>
                  <a:pt x="28" y="153"/>
                </a:lnTo>
                <a:lnTo>
                  <a:pt x="28" y="150"/>
                </a:lnTo>
                <a:lnTo>
                  <a:pt x="28" y="149"/>
                </a:lnTo>
                <a:lnTo>
                  <a:pt x="28" y="146"/>
                </a:lnTo>
                <a:lnTo>
                  <a:pt x="28" y="145"/>
                </a:lnTo>
                <a:lnTo>
                  <a:pt x="27" y="144"/>
                </a:lnTo>
                <a:lnTo>
                  <a:pt x="27" y="142"/>
                </a:lnTo>
                <a:lnTo>
                  <a:pt x="27" y="141"/>
                </a:lnTo>
                <a:lnTo>
                  <a:pt x="25" y="140"/>
                </a:lnTo>
                <a:lnTo>
                  <a:pt x="25" y="138"/>
                </a:lnTo>
                <a:lnTo>
                  <a:pt x="25" y="137"/>
                </a:lnTo>
                <a:lnTo>
                  <a:pt x="24" y="136"/>
                </a:lnTo>
                <a:lnTo>
                  <a:pt x="24" y="133"/>
                </a:lnTo>
                <a:lnTo>
                  <a:pt x="25" y="132"/>
                </a:lnTo>
                <a:lnTo>
                  <a:pt x="25" y="128"/>
                </a:lnTo>
                <a:lnTo>
                  <a:pt x="25" y="127"/>
                </a:lnTo>
                <a:lnTo>
                  <a:pt x="25" y="124"/>
                </a:lnTo>
                <a:lnTo>
                  <a:pt x="25" y="123"/>
                </a:lnTo>
                <a:lnTo>
                  <a:pt x="25" y="120"/>
                </a:lnTo>
                <a:lnTo>
                  <a:pt x="25" y="117"/>
                </a:lnTo>
                <a:lnTo>
                  <a:pt x="27" y="115"/>
                </a:lnTo>
                <a:lnTo>
                  <a:pt x="27" y="113"/>
                </a:lnTo>
                <a:lnTo>
                  <a:pt x="28" y="111"/>
                </a:lnTo>
                <a:lnTo>
                  <a:pt x="28" y="108"/>
                </a:lnTo>
                <a:lnTo>
                  <a:pt x="30" y="106"/>
                </a:lnTo>
                <a:lnTo>
                  <a:pt x="32" y="103"/>
                </a:lnTo>
                <a:lnTo>
                  <a:pt x="34" y="100"/>
                </a:lnTo>
                <a:lnTo>
                  <a:pt x="38" y="96"/>
                </a:lnTo>
                <a:lnTo>
                  <a:pt x="42" y="94"/>
                </a:lnTo>
                <a:lnTo>
                  <a:pt x="49" y="90"/>
                </a:lnTo>
                <a:lnTo>
                  <a:pt x="54" y="87"/>
                </a:lnTo>
                <a:lnTo>
                  <a:pt x="58" y="83"/>
                </a:lnTo>
                <a:lnTo>
                  <a:pt x="62" y="78"/>
                </a:lnTo>
                <a:lnTo>
                  <a:pt x="63" y="77"/>
                </a:lnTo>
                <a:lnTo>
                  <a:pt x="63" y="70"/>
                </a:lnTo>
                <a:lnTo>
                  <a:pt x="63" y="66"/>
                </a:lnTo>
                <a:lnTo>
                  <a:pt x="64" y="62"/>
                </a:lnTo>
                <a:lnTo>
                  <a:pt x="63" y="59"/>
                </a:lnTo>
                <a:lnTo>
                  <a:pt x="61" y="51"/>
                </a:lnTo>
                <a:lnTo>
                  <a:pt x="58" y="44"/>
                </a:lnTo>
                <a:lnTo>
                  <a:pt x="57" y="40"/>
                </a:lnTo>
                <a:lnTo>
                  <a:pt x="55" y="38"/>
                </a:lnTo>
                <a:lnTo>
                  <a:pt x="53" y="32"/>
                </a:lnTo>
                <a:lnTo>
                  <a:pt x="51" y="28"/>
                </a:lnTo>
                <a:lnTo>
                  <a:pt x="50" y="24"/>
                </a:lnTo>
                <a:lnTo>
                  <a:pt x="50" y="21"/>
                </a:lnTo>
                <a:lnTo>
                  <a:pt x="50" y="17"/>
                </a:lnTo>
                <a:lnTo>
                  <a:pt x="49" y="13"/>
                </a:lnTo>
                <a:lnTo>
                  <a:pt x="47" y="9"/>
                </a:lnTo>
                <a:lnTo>
                  <a:pt x="85" y="6"/>
                </a:lnTo>
                <a:lnTo>
                  <a:pt x="125" y="5"/>
                </a:lnTo>
                <a:lnTo>
                  <a:pt x="151" y="2"/>
                </a:lnTo>
                <a:lnTo>
                  <a:pt x="181" y="2"/>
                </a:lnTo>
                <a:lnTo>
                  <a:pt x="195" y="2"/>
                </a:lnTo>
                <a:lnTo>
                  <a:pt x="208" y="1"/>
                </a:lnTo>
                <a:lnTo>
                  <a:pt x="229" y="0"/>
                </a:lnTo>
                <a:lnTo>
                  <a:pt x="235" y="1"/>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EditPoints="1"/>
          </p:cNvSpPr>
          <p:nvPr/>
        </p:nvSpPr>
        <p:spPr bwMode="auto">
          <a:xfrm>
            <a:off x="3908530" y="5425066"/>
            <a:ext cx="598731" cy="830609"/>
          </a:xfrm>
          <a:custGeom>
            <a:avLst/>
            <a:gdLst>
              <a:gd name="T0" fmla="*/ 34 w 346"/>
              <a:gd name="T1" fmla="*/ 111 h 480"/>
              <a:gd name="T2" fmla="*/ 53 w 346"/>
              <a:gd name="T3" fmla="*/ 105 h 480"/>
              <a:gd name="T4" fmla="*/ 69 w 346"/>
              <a:gd name="T5" fmla="*/ 118 h 480"/>
              <a:gd name="T6" fmla="*/ 56 w 346"/>
              <a:gd name="T7" fmla="*/ 117 h 480"/>
              <a:gd name="T8" fmla="*/ 37 w 346"/>
              <a:gd name="T9" fmla="*/ 111 h 480"/>
              <a:gd name="T10" fmla="*/ 37 w 346"/>
              <a:gd name="T11" fmla="*/ 105 h 480"/>
              <a:gd name="T12" fmla="*/ 44 w 346"/>
              <a:gd name="T13" fmla="*/ 97 h 480"/>
              <a:gd name="T14" fmla="*/ 138 w 346"/>
              <a:gd name="T15" fmla="*/ 13 h 480"/>
              <a:gd name="T16" fmla="*/ 181 w 346"/>
              <a:gd name="T17" fmla="*/ 22 h 480"/>
              <a:gd name="T18" fmla="*/ 205 w 346"/>
              <a:gd name="T19" fmla="*/ 64 h 480"/>
              <a:gd name="T20" fmla="*/ 239 w 346"/>
              <a:gd name="T21" fmla="*/ 58 h 480"/>
              <a:gd name="T22" fmla="*/ 267 w 346"/>
              <a:gd name="T23" fmla="*/ 22 h 480"/>
              <a:gd name="T24" fmla="*/ 286 w 346"/>
              <a:gd name="T25" fmla="*/ 45 h 480"/>
              <a:gd name="T26" fmla="*/ 277 w 346"/>
              <a:gd name="T27" fmla="*/ 83 h 480"/>
              <a:gd name="T28" fmla="*/ 282 w 346"/>
              <a:gd name="T29" fmla="*/ 115 h 480"/>
              <a:gd name="T30" fmla="*/ 294 w 346"/>
              <a:gd name="T31" fmla="*/ 144 h 480"/>
              <a:gd name="T32" fmla="*/ 273 w 346"/>
              <a:gd name="T33" fmla="*/ 220 h 480"/>
              <a:gd name="T34" fmla="*/ 263 w 346"/>
              <a:gd name="T35" fmla="*/ 284 h 480"/>
              <a:gd name="T36" fmla="*/ 294 w 346"/>
              <a:gd name="T37" fmla="*/ 310 h 480"/>
              <a:gd name="T38" fmla="*/ 323 w 346"/>
              <a:gd name="T39" fmla="*/ 313 h 480"/>
              <a:gd name="T40" fmla="*/ 339 w 346"/>
              <a:gd name="T41" fmla="*/ 335 h 480"/>
              <a:gd name="T42" fmla="*/ 345 w 346"/>
              <a:gd name="T43" fmla="*/ 365 h 480"/>
              <a:gd name="T44" fmla="*/ 336 w 346"/>
              <a:gd name="T45" fmla="*/ 398 h 480"/>
              <a:gd name="T46" fmla="*/ 333 w 346"/>
              <a:gd name="T47" fmla="*/ 422 h 480"/>
              <a:gd name="T48" fmla="*/ 314 w 346"/>
              <a:gd name="T49" fmla="*/ 460 h 480"/>
              <a:gd name="T50" fmla="*/ 294 w 346"/>
              <a:gd name="T51" fmla="*/ 470 h 480"/>
              <a:gd name="T52" fmla="*/ 278 w 346"/>
              <a:gd name="T53" fmla="*/ 450 h 480"/>
              <a:gd name="T54" fmla="*/ 265 w 346"/>
              <a:gd name="T55" fmla="*/ 432 h 480"/>
              <a:gd name="T56" fmla="*/ 274 w 346"/>
              <a:gd name="T57" fmla="*/ 414 h 480"/>
              <a:gd name="T58" fmla="*/ 285 w 346"/>
              <a:gd name="T59" fmla="*/ 397 h 480"/>
              <a:gd name="T60" fmla="*/ 286 w 346"/>
              <a:gd name="T61" fmla="*/ 372 h 480"/>
              <a:gd name="T62" fmla="*/ 276 w 346"/>
              <a:gd name="T63" fmla="*/ 363 h 480"/>
              <a:gd name="T64" fmla="*/ 260 w 346"/>
              <a:gd name="T65" fmla="*/ 369 h 480"/>
              <a:gd name="T66" fmla="*/ 250 w 346"/>
              <a:gd name="T67" fmla="*/ 391 h 480"/>
              <a:gd name="T68" fmla="*/ 240 w 346"/>
              <a:gd name="T69" fmla="*/ 418 h 480"/>
              <a:gd name="T70" fmla="*/ 209 w 346"/>
              <a:gd name="T71" fmla="*/ 416 h 480"/>
              <a:gd name="T72" fmla="*/ 179 w 346"/>
              <a:gd name="T73" fmla="*/ 406 h 480"/>
              <a:gd name="T74" fmla="*/ 145 w 346"/>
              <a:gd name="T75" fmla="*/ 393 h 480"/>
              <a:gd name="T76" fmla="*/ 115 w 346"/>
              <a:gd name="T77" fmla="*/ 378 h 480"/>
              <a:gd name="T78" fmla="*/ 94 w 346"/>
              <a:gd name="T79" fmla="*/ 364 h 480"/>
              <a:gd name="T80" fmla="*/ 68 w 346"/>
              <a:gd name="T81" fmla="*/ 355 h 480"/>
              <a:gd name="T82" fmla="*/ 47 w 346"/>
              <a:gd name="T83" fmla="*/ 342 h 480"/>
              <a:gd name="T84" fmla="*/ 31 w 346"/>
              <a:gd name="T85" fmla="*/ 322 h 480"/>
              <a:gd name="T86" fmla="*/ 14 w 346"/>
              <a:gd name="T87" fmla="*/ 300 h 480"/>
              <a:gd name="T88" fmla="*/ 3 w 346"/>
              <a:gd name="T89" fmla="*/ 287 h 480"/>
              <a:gd name="T90" fmla="*/ 1 w 346"/>
              <a:gd name="T91" fmla="*/ 267 h 480"/>
              <a:gd name="T92" fmla="*/ 9 w 346"/>
              <a:gd name="T93" fmla="*/ 259 h 480"/>
              <a:gd name="T94" fmla="*/ 7 w 346"/>
              <a:gd name="T95" fmla="*/ 240 h 480"/>
              <a:gd name="T96" fmla="*/ 3 w 346"/>
              <a:gd name="T97" fmla="*/ 213 h 480"/>
              <a:gd name="T98" fmla="*/ 129 w 346"/>
              <a:gd name="T99" fmla="*/ 195 h 480"/>
              <a:gd name="T100" fmla="*/ 180 w 346"/>
              <a:gd name="T101" fmla="*/ 229 h 480"/>
              <a:gd name="T102" fmla="*/ 201 w 346"/>
              <a:gd name="T103" fmla="*/ 215 h 480"/>
              <a:gd name="T104" fmla="*/ 178 w 346"/>
              <a:gd name="T105" fmla="*/ 130 h 480"/>
              <a:gd name="T106" fmla="*/ 161 w 346"/>
              <a:gd name="T107" fmla="*/ 122 h 480"/>
              <a:gd name="T108" fmla="*/ 158 w 346"/>
              <a:gd name="T109" fmla="*/ 139 h 480"/>
              <a:gd name="T110" fmla="*/ 153 w 346"/>
              <a:gd name="T111" fmla="*/ 164 h 480"/>
              <a:gd name="T112" fmla="*/ 126 w 346"/>
              <a:gd name="T113" fmla="*/ 160 h 480"/>
              <a:gd name="T114" fmla="*/ 104 w 346"/>
              <a:gd name="T115" fmla="*/ 151 h 480"/>
              <a:gd name="T116" fmla="*/ 94 w 346"/>
              <a:gd name="T117" fmla="*/ 96 h 480"/>
              <a:gd name="T118" fmla="*/ 94 w 346"/>
              <a:gd name="T119" fmla="*/ 80 h 480"/>
              <a:gd name="T120" fmla="*/ 123 w 346"/>
              <a:gd name="T121" fmla="*/ 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 h="480">
                <a:moveTo>
                  <a:pt x="27" y="319"/>
                </a:moveTo>
                <a:lnTo>
                  <a:pt x="27" y="318"/>
                </a:lnTo>
                <a:lnTo>
                  <a:pt x="27" y="319"/>
                </a:lnTo>
                <a:close/>
                <a:moveTo>
                  <a:pt x="1" y="280"/>
                </a:moveTo>
                <a:lnTo>
                  <a:pt x="1" y="279"/>
                </a:lnTo>
                <a:lnTo>
                  <a:pt x="1" y="278"/>
                </a:lnTo>
                <a:lnTo>
                  <a:pt x="1" y="279"/>
                </a:lnTo>
                <a:lnTo>
                  <a:pt x="1" y="280"/>
                </a:lnTo>
                <a:close/>
                <a:moveTo>
                  <a:pt x="5" y="212"/>
                </a:moveTo>
                <a:lnTo>
                  <a:pt x="3" y="212"/>
                </a:lnTo>
                <a:lnTo>
                  <a:pt x="5" y="212"/>
                </a:lnTo>
                <a:close/>
                <a:moveTo>
                  <a:pt x="40" y="113"/>
                </a:moveTo>
                <a:lnTo>
                  <a:pt x="41" y="113"/>
                </a:lnTo>
                <a:lnTo>
                  <a:pt x="40" y="113"/>
                </a:lnTo>
                <a:close/>
                <a:moveTo>
                  <a:pt x="39" y="113"/>
                </a:moveTo>
                <a:lnTo>
                  <a:pt x="37" y="113"/>
                </a:lnTo>
                <a:lnTo>
                  <a:pt x="36" y="111"/>
                </a:lnTo>
                <a:lnTo>
                  <a:pt x="37" y="111"/>
                </a:lnTo>
                <a:lnTo>
                  <a:pt x="37" y="113"/>
                </a:lnTo>
                <a:lnTo>
                  <a:pt x="39" y="113"/>
                </a:lnTo>
                <a:close/>
                <a:moveTo>
                  <a:pt x="34" y="111"/>
                </a:moveTo>
                <a:lnTo>
                  <a:pt x="32" y="111"/>
                </a:lnTo>
                <a:lnTo>
                  <a:pt x="34" y="111"/>
                </a:lnTo>
                <a:close/>
                <a:moveTo>
                  <a:pt x="35" y="111"/>
                </a:moveTo>
                <a:lnTo>
                  <a:pt x="34" y="111"/>
                </a:lnTo>
                <a:lnTo>
                  <a:pt x="34" y="110"/>
                </a:lnTo>
                <a:lnTo>
                  <a:pt x="35" y="110"/>
                </a:lnTo>
                <a:lnTo>
                  <a:pt x="35" y="111"/>
                </a:lnTo>
                <a:close/>
                <a:moveTo>
                  <a:pt x="41" y="103"/>
                </a:moveTo>
                <a:lnTo>
                  <a:pt x="40" y="103"/>
                </a:lnTo>
                <a:lnTo>
                  <a:pt x="40" y="102"/>
                </a:lnTo>
                <a:lnTo>
                  <a:pt x="40" y="101"/>
                </a:lnTo>
                <a:lnTo>
                  <a:pt x="41" y="101"/>
                </a:lnTo>
                <a:lnTo>
                  <a:pt x="41" y="103"/>
                </a:lnTo>
                <a:close/>
                <a:moveTo>
                  <a:pt x="44" y="98"/>
                </a:moveTo>
                <a:lnTo>
                  <a:pt x="43" y="98"/>
                </a:lnTo>
                <a:lnTo>
                  <a:pt x="44" y="98"/>
                </a:lnTo>
                <a:close/>
                <a:moveTo>
                  <a:pt x="49" y="100"/>
                </a:moveTo>
                <a:lnTo>
                  <a:pt x="51" y="100"/>
                </a:lnTo>
                <a:lnTo>
                  <a:pt x="49" y="101"/>
                </a:lnTo>
                <a:lnTo>
                  <a:pt x="49" y="102"/>
                </a:lnTo>
                <a:lnTo>
                  <a:pt x="51" y="102"/>
                </a:lnTo>
                <a:lnTo>
                  <a:pt x="51" y="103"/>
                </a:lnTo>
                <a:lnTo>
                  <a:pt x="52" y="103"/>
                </a:lnTo>
                <a:lnTo>
                  <a:pt x="53" y="103"/>
                </a:lnTo>
                <a:lnTo>
                  <a:pt x="53" y="105"/>
                </a:lnTo>
                <a:lnTo>
                  <a:pt x="54" y="105"/>
                </a:lnTo>
                <a:lnTo>
                  <a:pt x="56" y="105"/>
                </a:lnTo>
                <a:lnTo>
                  <a:pt x="56" y="106"/>
                </a:lnTo>
                <a:lnTo>
                  <a:pt x="54" y="106"/>
                </a:lnTo>
                <a:lnTo>
                  <a:pt x="54" y="107"/>
                </a:lnTo>
                <a:lnTo>
                  <a:pt x="54" y="109"/>
                </a:lnTo>
                <a:lnTo>
                  <a:pt x="56" y="109"/>
                </a:lnTo>
                <a:lnTo>
                  <a:pt x="56" y="110"/>
                </a:lnTo>
                <a:lnTo>
                  <a:pt x="57" y="110"/>
                </a:lnTo>
                <a:lnTo>
                  <a:pt x="57" y="111"/>
                </a:lnTo>
                <a:lnTo>
                  <a:pt x="58" y="111"/>
                </a:lnTo>
                <a:lnTo>
                  <a:pt x="60" y="111"/>
                </a:lnTo>
                <a:lnTo>
                  <a:pt x="60" y="113"/>
                </a:lnTo>
                <a:lnTo>
                  <a:pt x="61" y="113"/>
                </a:lnTo>
                <a:lnTo>
                  <a:pt x="61" y="114"/>
                </a:lnTo>
                <a:lnTo>
                  <a:pt x="62" y="114"/>
                </a:lnTo>
                <a:lnTo>
                  <a:pt x="62" y="115"/>
                </a:lnTo>
                <a:lnTo>
                  <a:pt x="64" y="117"/>
                </a:lnTo>
                <a:lnTo>
                  <a:pt x="65" y="117"/>
                </a:lnTo>
                <a:lnTo>
                  <a:pt x="66" y="117"/>
                </a:lnTo>
                <a:lnTo>
                  <a:pt x="68" y="117"/>
                </a:lnTo>
                <a:lnTo>
                  <a:pt x="68" y="118"/>
                </a:lnTo>
                <a:lnTo>
                  <a:pt x="69" y="118"/>
                </a:lnTo>
                <a:lnTo>
                  <a:pt x="69" y="119"/>
                </a:lnTo>
                <a:lnTo>
                  <a:pt x="70" y="119"/>
                </a:lnTo>
                <a:lnTo>
                  <a:pt x="72" y="119"/>
                </a:lnTo>
                <a:lnTo>
                  <a:pt x="70" y="121"/>
                </a:lnTo>
                <a:lnTo>
                  <a:pt x="69" y="124"/>
                </a:lnTo>
                <a:lnTo>
                  <a:pt x="69" y="127"/>
                </a:lnTo>
                <a:lnTo>
                  <a:pt x="68" y="127"/>
                </a:lnTo>
                <a:lnTo>
                  <a:pt x="68" y="126"/>
                </a:lnTo>
                <a:lnTo>
                  <a:pt x="66" y="126"/>
                </a:lnTo>
                <a:lnTo>
                  <a:pt x="66" y="124"/>
                </a:lnTo>
                <a:lnTo>
                  <a:pt x="65" y="123"/>
                </a:lnTo>
                <a:lnTo>
                  <a:pt x="65" y="122"/>
                </a:lnTo>
                <a:lnTo>
                  <a:pt x="64" y="122"/>
                </a:lnTo>
                <a:lnTo>
                  <a:pt x="64" y="121"/>
                </a:lnTo>
                <a:lnTo>
                  <a:pt x="62" y="121"/>
                </a:lnTo>
                <a:lnTo>
                  <a:pt x="61" y="121"/>
                </a:lnTo>
                <a:lnTo>
                  <a:pt x="61" y="119"/>
                </a:lnTo>
                <a:lnTo>
                  <a:pt x="60" y="119"/>
                </a:lnTo>
                <a:lnTo>
                  <a:pt x="58" y="119"/>
                </a:lnTo>
                <a:lnTo>
                  <a:pt x="58" y="118"/>
                </a:lnTo>
                <a:lnTo>
                  <a:pt x="57" y="118"/>
                </a:lnTo>
                <a:lnTo>
                  <a:pt x="57" y="117"/>
                </a:lnTo>
                <a:lnTo>
                  <a:pt x="56" y="117"/>
                </a:lnTo>
                <a:lnTo>
                  <a:pt x="56" y="115"/>
                </a:lnTo>
                <a:lnTo>
                  <a:pt x="54" y="115"/>
                </a:lnTo>
                <a:lnTo>
                  <a:pt x="54" y="117"/>
                </a:lnTo>
                <a:lnTo>
                  <a:pt x="53" y="117"/>
                </a:lnTo>
                <a:lnTo>
                  <a:pt x="53" y="118"/>
                </a:lnTo>
                <a:lnTo>
                  <a:pt x="52" y="117"/>
                </a:lnTo>
                <a:lnTo>
                  <a:pt x="51" y="115"/>
                </a:lnTo>
                <a:lnTo>
                  <a:pt x="49" y="117"/>
                </a:lnTo>
                <a:lnTo>
                  <a:pt x="49" y="115"/>
                </a:lnTo>
                <a:lnTo>
                  <a:pt x="48" y="115"/>
                </a:lnTo>
                <a:lnTo>
                  <a:pt x="47" y="115"/>
                </a:lnTo>
                <a:lnTo>
                  <a:pt x="47" y="114"/>
                </a:lnTo>
                <a:lnTo>
                  <a:pt x="45" y="114"/>
                </a:lnTo>
                <a:lnTo>
                  <a:pt x="45" y="113"/>
                </a:lnTo>
                <a:lnTo>
                  <a:pt x="45" y="111"/>
                </a:lnTo>
                <a:lnTo>
                  <a:pt x="44" y="111"/>
                </a:lnTo>
                <a:lnTo>
                  <a:pt x="44" y="110"/>
                </a:lnTo>
                <a:lnTo>
                  <a:pt x="43" y="111"/>
                </a:lnTo>
                <a:lnTo>
                  <a:pt x="41" y="111"/>
                </a:lnTo>
                <a:lnTo>
                  <a:pt x="40" y="111"/>
                </a:lnTo>
                <a:lnTo>
                  <a:pt x="40" y="113"/>
                </a:lnTo>
                <a:lnTo>
                  <a:pt x="39" y="113"/>
                </a:lnTo>
                <a:lnTo>
                  <a:pt x="37" y="111"/>
                </a:lnTo>
                <a:lnTo>
                  <a:pt x="36" y="111"/>
                </a:lnTo>
                <a:lnTo>
                  <a:pt x="36" y="110"/>
                </a:lnTo>
                <a:lnTo>
                  <a:pt x="34" y="110"/>
                </a:lnTo>
                <a:lnTo>
                  <a:pt x="32" y="110"/>
                </a:lnTo>
                <a:lnTo>
                  <a:pt x="32" y="109"/>
                </a:lnTo>
                <a:lnTo>
                  <a:pt x="32" y="107"/>
                </a:lnTo>
                <a:lnTo>
                  <a:pt x="34" y="107"/>
                </a:lnTo>
                <a:lnTo>
                  <a:pt x="35" y="109"/>
                </a:lnTo>
                <a:lnTo>
                  <a:pt x="35" y="107"/>
                </a:lnTo>
                <a:lnTo>
                  <a:pt x="35" y="106"/>
                </a:lnTo>
                <a:lnTo>
                  <a:pt x="34" y="106"/>
                </a:lnTo>
                <a:lnTo>
                  <a:pt x="34" y="105"/>
                </a:lnTo>
                <a:lnTo>
                  <a:pt x="35" y="105"/>
                </a:lnTo>
                <a:lnTo>
                  <a:pt x="36" y="105"/>
                </a:lnTo>
                <a:lnTo>
                  <a:pt x="37" y="105"/>
                </a:lnTo>
                <a:lnTo>
                  <a:pt x="39" y="106"/>
                </a:lnTo>
                <a:lnTo>
                  <a:pt x="40" y="106"/>
                </a:lnTo>
                <a:lnTo>
                  <a:pt x="41" y="106"/>
                </a:lnTo>
                <a:lnTo>
                  <a:pt x="40" y="106"/>
                </a:lnTo>
                <a:lnTo>
                  <a:pt x="40" y="105"/>
                </a:lnTo>
                <a:lnTo>
                  <a:pt x="40" y="106"/>
                </a:lnTo>
                <a:lnTo>
                  <a:pt x="39" y="106"/>
                </a:lnTo>
                <a:lnTo>
                  <a:pt x="37" y="105"/>
                </a:lnTo>
                <a:lnTo>
                  <a:pt x="36" y="103"/>
                </a:lnTo>
                <a:lnTo>
                  <a:pt x="37" y="102"/>
                </a:lnTo>
                <a:lnTo>
                  <a:pt x="39" y="101"/>
                </a:lnTo>
                <a:lnTo>
                  <a:pt x="40" y="101"/>
                </a:lnTo>
                <a:lnTo>
                  <a:pt x="39" y="102"/>
                </a:lnTo>
                <a:lnTo>
                  <a:pt x="40" y="102"/>
                </a:lnTo>
                <a:lnTo>
                  <a:pt x="40" y="103"/>
                </a:lnTo>
                <a:lnTo>
                  <a:pt x="41" y="103"/>
                </a:lnTo>
                <a:lnTo>
                  <a:pt x="41" y="102"/>
                </a:lnTo>
                <a:lnTo>
                  <a:pt x="41" y="101"/>
                </a:lnTo>
                <a:lnTo>
                  <a:pt x="41" y="102"/>
                </a:lnTo>
                <a:lnTo>
                  <a:pt x="43" y="102"/>
                </a:lnTo>
                <a:lnTo>
                  <a:pt x="41" y="101"/>
                </a:lnTo>
                <a:lnTo>
                  <a:pt x="40" y="101"/>
                </a:lnTo>
                <a:lnTo>
                  <a:pt x="39" y="100"/>
                </a:lnTo>
                <a:lnTo>
                  <a:pt x="39" y="98"/>
                </a:lnTo>
                <a:lnTo>
                  <a:pt x="40" y="98"/>
                </a:lnTo>
                <a:lnTo>
                  <a:pt x="41" y="98"/>
                </a:lnTo>
                <a:lnTo>
                  <a:pt x="43" y="98"/>
                </a:lnTo>
                <a:lnTo>
                  <a:pt x="43" y="100"/>
                </a:lnTo>
                <a:lnTo>
                  <a:pt x="44" y="100"/>
                </a:lnTo>
                <a:lnTo>
                  <a:pt x="44" y="98"/>
                </a:lnTo>
                <a:lnTo>
                  <a:pt x="44" y="97"/>
                </a:lnTo>
                <a:lnTo>
                  <a:pt x="45" y="97"/>
                </a:lnTo>
                <a:lnTo>
                  <a:pt x="47" y="97"/>
                </a:lnTo>
                <a:lnTo>
                  <a:pt x="48" y="97"/>
                </a:lnTo>
                <a:lnTo>
                  <a:pt x="48" y="100"/>
                </a:lnTo>
                <a:lnTo>
                  <a:pt x="49" y="100"/>
                </a:lnTo>
                <a:lnTo>
                  <a:pt x="48" y="100"/>
                </a:lnTo>
                <a:lnTo>
                  <a:pt x="48" y="98"/>
                </a:lnTo>
                <a:lnTo>
                  <a:pt x="49" y="98"/>
                </a:lnTo>
                <a:lnTo>
                  <a:pt x="48" y="97"/>
                </a:lnTo>
                <a:lnTo>
                  <a:pt x="48" y="96"/>
                </a:lnTo>
                <a:lnTo>
                  <a:pt x="49" y="97"/>
                </a:lnTo>
                <a:lnTo>
                  <a:pt x="49" y="98"/>
                </a:lnTo>
                <a:lnTo>
                  <a:pt x="49" y="100"/>
                </a:lnTo>
                <a:close/>
                <a:moveTo>
                  <a:pt x="47" y="96"/>
                </a:moveTo>
                <a:lnTo>
                  <a:pt x="48" y="96"/>
                </a:lnTo>
                <a:lnTo>
                  <a:pt x="47" y="97"/>
                </a:lnTo>
                <a:lnTo>
                  <a:pt x="47" y="96"/>
                </a:lnTo>
                <a:lnTo>
                  <a:pt x="45" y="96"/>
                </a:lnTo>
                <a:lnTo>
                  <a:pt x="47" y="96"/>
                </a:lnTo>
                <a:close/>
                <a:moveTo>
                  <a:pt x="132" y="13"/>
                </a:moveTo>
                <a:lnTo>
                  <a:pt x="133" y="14"/>
                </a:lnTo>
                <a:lnTo>
                  <a:pt x="136" y="14"/>
                </a:lnTo>
                <a:lnTo>
                  <a:pt x="138" y="13"/>
                </a:lnTo>
                <a:lnTo>
                  <a:pt x="141" y="14"/>
                </a:lnTo>
                <a:lnTo>
                  <a:pt x="144" y="14"/>
                </a:lnTo>
                <a:lnTo>
                  <a:pt x="146" y="16"/>
                </a:lnTo>
                <a:lnTo>
                  <a:pt x="149" y="16"/>
                </a:lnTo>
                <a:lnTo>
                  <a:pt x="151" y="16"/>
                </a:lnTo>
                <a:lnTo>
                  <a:pt x="153" y="16"/>
                </a:lnTo>
                <a:lnTo>
                  <a:pt x="154" y="17"/>
                </a:lnTo>
                <a:lnTo>
                  <a:pt x="157" y="17"/>
                </a:lnTo>
                <a:lnTo>
                  <a:pt x="158" y="16"/>
                </a:lnTo>
                <a:lnTo>
                  <a:pt x="159" y="14"/>
                </a:lnTo>
                <a:lnTo>
                  <a:pt x="162" y="14"/>
                </a:lnTo>
                <a:lnTo>
                  <a:pt x="163" y="16"/>
                </a:lnTo>
                <a:lnTo>
                  <a:pt x="166" y="16"/>
                </a:lnTo>
                <a:lnTo>
                  <a:pt x="167" y="17"/>
                </a:lnTo>
                <a:lnTo>
                  <a:pt x="168" y="17"/>
                </a:lnTo>
                <a:lnTo>
                  <a:pt x="170" y="17"/>
                </a:lnTo>
                <a:lnTo>
                  <a:pt x="172" y="16"/>
                </a:lnTo>
                <a:lnTo>
                  <a:pt x="175" y="17"/>
                </a:lnTo>
                <a:lnTo>
                  <a:pt x="178" y="18"/>
                </a:lnTo>
                <a:lnTo>
                  <a:pt x="179" y="20"/>
                </a:lnTo>
                <a:lnTo>
                  <a:pt x="180" y="18"/>
                </a:lnTo>
                <a:lnTo>
                  <a:pt x="181" y="20"/>
                </a:lnTo>
                <a:lnTo>
                  <a:pt x="181" y="22"/>
                </a:lnTo>
                <a:lnTo>
                  <a:pt x="181" y="24"/>
                </a:lnTo>
                <a:lnTo>
                  <a:pt x="181" y="26"/>
                </a:lnTo>
                <a:lnTo>
                  <a:pt x="183" y="29"/>
                </a:lnTo>
                <a:lnTo>
                  <a:pt x="185" y="29"/>
                </a:lnTo>
                <a:lnTo>
                  <a:pt x="188" y="30"/>
                </a:lnTo>
                <a:lnTo>
                  <a:pt x="191" y="33"/>
                </a:lnTo>
                <a:lnTo>
                  <a:pt x="195" y="37"/>
                </a:lnTo>
                <a:lnTo>
                  <a:pt x="196" y="37"/>
                </a:lnTo>
                <a:lnTo>
                  <a:pt x="196" y="38"/>
                </a:lnTo>
                <a:lnTo>
                  <a:pt x="198" y="41"/>
                </a:lnTo>
                <a:lnTo>
                  <a:pt x="200" y="42"/>
                </a:lnTo>
                <a:lnTo>
                  <a:pt x="201" y="43"/>
                </a:lnTo>
                <a:lnTo>
                  <a:pt x="202" y="45"/>
                </a:lnTo>
                <a:lnTo>
                  <a:pt x="202" y="47"/>
                </a:lnTo>
                <a:lnTo>
                  <a:pt x="204" y="47"/>
                </a:lnTo>
                <a:lnTo>
                  <a:pt x="205" y="50"/>
                </a:lnTo>
                <a:lnTo>
                  <a:pt x="205" y="52"/>
                </a:lnTo>
                <a:lnTo>
                  <a:pt x="205" y="55"/>
                </a:lnTo>
                <a:lnTo>
                  <a:pt x="206" y="58"/>
                </a:lnTo>
                <a:lnTo>
                  <a:pt x="206" y="59"/>
                </a:lnTo>
                <a:lnTo>
                  <a:pt x="205" y="60"/>
                </a:lnTo>
                <a:lnTo>
                  <a:pt x="205" y="62"/>
                </a:lnTo>
                <a:lnTo>
                  <a:pt x="205" y="64"/>
                </a:lnTo>
                <a:lnTo>
                  <a:pt x="205" y="66"/>
                </a:lnTo>
                <a:lnTo>
                  <a:pt x="206" y="68"/>
                </a:lnTo>
                <a:lnTo>
                  <a:pt x="206" y="69"/>
                </a:lnTo>
                <a:lnTo>
                  <a:pt x="208" y="71"/>
                </a:lnTo>
                <a:lnTo>
                  <a:pt x="208" y="72"/>
                </a:lnTo>
                <a:lnTo>
                  <a:pt x="209" y="72"/>
                </a:lnTo>
                <a:lnTo>
                  <a:pt x="210" y="72"/>
                </a:lnTo>
                <a:lnTo>
                  <a:pt x="212" y="69"/>
                </a:lnTo>
                <a:lnTo>
                  <a:pt x="213" y="68"/>
                </a:lnTo>
                <a:lnTo>
                  <a:pt x="216" y="66"/>
                </a:lnTo>
                <a:lnTo>
                  <a:pt x="217" y="64"/>
                </a:lnTo>
                <a:lnTo>
                  <a:pt x="218" y="64"/>
                </a:lnTo>
                <a:lnTo>
                  <a:pt x="221" y="64"/>
                </a:lnTo>
                <a:lnTo>
                  <a:pt x="222" y="64"/>
                </a:lnTo>
                <a:lnTo>
                  <a:pt x="225" y="64"/>
                </a:lnTo>
                <a:lnTo>
                  <a:pt x="226" y="64"/>
                </a:lnTo>
                <a:lnTo>
                  <a:pt x="227" y="64"/>
                </a:lnTo>
                <a:lnTo>
                  <a:pt x="230" y="63"/>
                </a:lnTo>
                <a:lnTo>
                  <a:pt x="231" y="62"/>
                </a:lnTo>
                <a:lnTo>
                  <a:pt x="233" y="60"/>
                </a:lnTo>
                <a:lnTo>
                  <a:pt x="235" y="59"/>
                </a:lnTo>
                <a:lnTo>
                  <a:pt x="238" y="58"/>
                </a:lnTo>
                <a:lnTo>
                  <a:pt x="239" y="58"/>
                </a:lnTo>
                <a:lnTo>
                  <a:pt x="242" y="58"/>
                </a:lnTo>
                <a:lnTo>
                  <a:pt x="243" y="58"/>
                </a:lnTo>
                <a:lnTo>
                  <a:pt x="246" y="58"/>
                </a:lnTo>
                <a:lnTo>
                  <a:pt x="248" y="58"/>
                </a:lnTo>
                <a:lnTo>
                  <a:pt x="250" y="58"/>
                </a:lnTo>
                <a:lnTo>
                  <a:pt x="252" y="58"/>
                </a:lnTo>
                <a:lnTo>
                  <a:pt x="253" y="58"/>
                </a:lnTo>
                <a:lnTo>
                  <a:pt x="255" y="56"/>
                </a:lnTo>
                <a:lnTo>
                  <a:pt x="256" y="55"/>
                </a:lnTo>
                <a:lnTo>
                  <a:pt x="256" y="52"/>
                </a:lnTo>
                <a:lnTo>
                  <a:pt x="256" y="50"/>
                </a:lnTo>
                <a:lnTo>
                  <a:pt x="257" y="49"/>
                </a:lnTo>
                <a:lnTo>
                  <a:pt x="259" y="46"/>
                </a:lnTo>
                <a:lnTo>
                  <a:pt x="260" y="45"/>
                </a:lnTo>
                <a:lnTo>
                  <a:pt x="261" y="43"/>
                </a:lnTo>
                <a:lnTo>
                  <a:pt x="261" y="41"/>
                </a:lnTo>
                <a:lnTo>
                  <a:pt x="263" y="38"/>
                </a:lnTo>
                <a:lnTo>
                  <a:pt x="264" y="35"/>
                </a:lnTo>
                <a:lnTo>
                  <a:pt x="265" y="33"/>
                </a:lnTo>
                <a:lnTo>
                  <a:pt x="265" y="30"/>
                </a:lnTo>
                <a:lnTo>
                  <a:pt x="265" y="28"/>
                </a:lnTo>
                <a:lnTo>
                  <a:pt x="267" y="25"/>
                </a:lnTo>
                <a:lnTo>
                  <a:pt x="267" y="22"/>
                </a:lnTo>
                <a:lnTo>
                  <a:pt x="267" y="21"/>
                </a:lnTo>
                <a:lnTo>
                  <a:pt x="268" y="20"/>
                </a:lnTo>
                <a:lnTo>
                  <a:pt x="269" y="18"/>
                </a:lnTo>
                <a:lnTo>
                  <a:pt x="270" y="17"/>
                </a:lnTo>
                <a:lnTo>
                  <a:pt x="274" y="17"/>
                </a:lnTo>
                <a:lnTo>
                  <a:pt x="276" y="18"/>
                </a:lnTo>
                <a:lnTo>
                  <a:pt x="278" y="18"/>
                </a:lnTo>
                <a:lnTo>
                  <a:pt x="280" y="18"/>
                </a:lnTo>
                <a:lnTo>
                  <a:pt x="282" y="20"/>
                </a:lnTo>
                <a:lnTo>
                  <a:pt x="285" y="20"/>
                </a:lnTo>
                <a:lnTo>
                  <a:pt x="286" y="21"/>
                </a:lnTo>
                <a:lnTo>
                  <a:pt x="288" y="22"/>
                </a:lnTo>
                <a:lnTo>
                  <a:pt x="289" y="24"/>
                </a:lnTo>
                <a:lnTo>
                  <a:pt x="291" y="24"/>
                </a:lnTo>
                <a:lnTo>
                  <a:pt x="289" y="26"/>
                </a:lnTo>
                <a:lnTo>
                  <a:pt x="289" y="29"/>
                </a:lnTo>
                <a:lnTo>
                  <a:pt x="288" y="31"/>
                </a:lnTo>
                <a:lnTo>
                  <a:pt x="288" y="33"/>
                </a:lnTo>
                <a:lnTo>
                  <a:pt x="286" y="35"/>
                </a:lnTo>
                <a:lnTo>
                  <a:pt x="286" y="38"/>
                </a:lnTo>
                <a:lnTo>
                  <a:pt x="286" y="41"/>
                </a:lnTo>
                <a:lnTo>
                  <a:pt x="286" y="42"/>
                </a:lnTo>
                <a:lnTo>
                  <a:pt x="286" y="45"/>
                </a:lnTo>
                <a:lnTo>
                  <a:pt x="286" y="46"/>
                </a:lnTo>
                <a:lnTo>
                  <a:pt x="286" y="50"/>
                </a:lnTo>
                <a:lnTo>
                  <a:pt x="285" y="51"/>
                </a:lnTo>
                <a:lnTo>
                  <a:pt x="285" y="54"/>
                </a:lnTo>
                <a:lnTo>
                  <a:pt x="286" y="55"/>
                </a:lnTo>
                <a:lnTo>
                  <a:pt x="286" y="56"/>
                </a:lnTo>
                <a:lnTo>
                  <a:pt x="286" y="58"/>
                </a:lnTo>
                <a:lnTo>
                  <a:pt x="288" y="59"/>
                </a:lnTo>
                <a:lnTo>
                  <a:pt x="288" y="60"/>
                </a:lnTo>
                <a:lnTo>
                  <a:pt x="288" y="62"/>
                </a:lnTo>
                <a:lnTo>
                  <a:pt x="289" y="63"/>
                </a:lnTo>
                <a:lnTo>
                  <a:pt x="289" y="64"/>
                </a:lnTo>
                <a:lnTo>
                  <a:pt x="289" y="67"/>
                </a:lnTo>
                <a:lnTo>
                  <a:pt x="289" y="68"/>
                </a:lnTo>
                <a:lnTo>
                  <a:pt x="289" y="71"/>
                </a:lnTo>
                <a:lnTo>
                  <a:pt x="289" y="75"/>
                </a:lnTo>
                <a:lnTo>
                  <a:pt x="289" y="77"/>
                </a:lnTo>
                <a:lnTo>
                  <a:pt x="288" y="79"/>
                </a:lnTo>
                <a:lnTo>
                  <a:pt x="286" y="80"/>
                </a:lnTo>
                <a:lnTo>
                  <a:pt x="285" y="81"/>
                </a:lnTo>
                <a:lnTo>
                  <a:pt x="282" y="81"/>
                </a:lnTo>
                <a:lnTo>
                  <a:pt x="280" y="81"/>
                </a:lnTo>
                <a:lnTo>
                  <a:pt x="277" y="83"/>
                </a:lnTo>
                <a:lnTo>
                  <a:pt x="276" y="85"/>
                </a:lnTo>
                <a:lnTo>
                  <a:pt x="276" y="88"/>
                </a:lnTo>
                <a:lnTo>
                  <a:pt x="277" y="90"/>
                </a:lnTo>
                <a:lnTo>
                  <a:pt x="277" y="92"/>
                </a:lnTo>
                <a:lnTo>
                  <a:pt x="277" y="93"/>
                </a:lnTo>
                <a:lnTo>
                  <a:pt x="278" y="94"/>
                </a:lnTo>
                <a:lnTo>
                  <a:pt x="278" y="96"/>
                </a:lnTo>
                <a:lnTo>
                  <a:pt x="280" y="97"/>
                </a:lnTo>
                <a:lnTo>
                  <a:pt x="278" y="98"/>
                </a:lnTo>
                <a:lnTo>
                  <a:pt x="277" y="100"/>
                </a:lnTo>
                <a:lnTo>
                  <a:pt x="277" y="101"/>
                </a:lnTo>
                <a:lnTo>
                  <a:pt x="277" y="102"/>
                </a:lnTo>
                <a:lnTo>
                  <a:pt x="277" y="103"/>
                </a:lnTo>
                <a:lnTo>
                  <a:pt x="276" y="105"/>
                </a:lnTo>
                <a:lnTo>
                  <a:pt x="276" y="107"/>
                </a:lnTo>
                <a:lnTo>
                  <a:pt x="274" y="109"/>
                </a:lnTo>
                <a:lnTo>
                  <a:pt x="274" y="110"/>
                </a:lnTo>
                <a:lnTo>
                  <a:pt x="276" y="110"/>
                </a:lnTo>
                <a:lnTo>
                  <a:pt x="277" y="111"/>
                </a:lnTo>
                <a:lnTo>
                  <a:pt x="278" y="113"/>
                </a:lnTo>
                <a:lnTo>
                  <a:pt x="280" y="113"/>
                </a:lnTo>
                <a:lnTo>
                  <a:pt x="281" y="114"/>
                </a:lnTo>
                <a:lnTo>
                  <a:pt x="282" y="115"/>
                </a:lnTo>
                <a:lnTo>
                  <a:pt x="284" y="117"/>
                </a:lnTo>
                <a:lnTo>
                  <a:pt x="285" y="117"/>
                </a:lnTo>
                <a:lnTo>
                  <a:pt x="288" y="117"/>
                </a:lnTo>
                <a:lnTo>
                  <a:pt x="288" y="118"/>
                </a:lnTo>
                <a:lnTo>
                  <a:pt x="289" y="119"/>
                </a:lnTo>
                <a:lnTo>
                  <a:pt x="291" y="119"/>
                </a:lnTo>
                <a:lnTo>
                  <a:pt x="293" y="121"/>
                </a:lnTo>
                <a:lnTo>
                  <a:pt x="293" y="122"/>
                </a:lnTo>
                <a:lnTo>
                  <a:pt x="294" y="123"/>
                </a:lnTo>
                <a:lnTo>
                  <a:pt x="293" y="124"/>
                </a:lnTo>
                <a:lnTo>
                  <a:pt x="293" y="127"/>
                </a:lnTo>
                <a:lnTo>
                  <a:pt x="293" y="130"/>
                </a:lnTo>
                <a:lnTo>
                  <a:pt x="293" y="131"/>
                </a:lnTo>
                <a:lnTo>
                  <a:pt x="293" y="132"/>
                </a:lnTo>
                <a:lnTo>
                  <a:pt x="294" y="134"/>
                </a:lnTo>
                <a:lnTo>
                  <a:pt x="295" y="135"/>
                </a:lnTo>
                <a:lnTo>
                  <a:pt x="297" y="136"/>
                </a:lnTo>
                <a:lnTo>
                  <a:pt x="298" y="136"/>
                </a:lnTo>
                <a:lnTo>
                  <a:pt x="298" y="139"/>
                </a:lnTo>
                <a:lnTo>
                  <a:pt x="295" y="140"/>
                </a:lnTo>
                <a:lnTo>
                  <a:pt x="294" y="140"/>
                </a:lnTo>
                <a:lnTo>
                  <a:pt x="294" y="143"/>
                </a:lnTo>
                <a:lnTo>
                  <a:pt x="294" y="144"/>
                </a:lnTo>
                <a:lnTo>
                  <a:pt x="293" y="147"/>
                </a:lnTo>
                <a:lnTo>
                  <a:pt x="293" y="151"/>
                </a:lnTo>
                <a:lnTo>
                  <a:pt x="293" y="155"/>
                </a:lnTo>
                <a:lnTo>
                  <a:pt x="291" y="158"/>
                </a:lnTo>
                <a:lnTo>
                  <a:pt x="290" y="161"/>
                </a:lnTo>
                <a:lnTo>
                  <a:pt x="289" y="165"/>
                </a:lnTo>
                <a:lnTo>
                  <a:pt x="288" y="169"/>
                </a:lnTo>
                <a:lnTo>
                  <a:pt x="286" y="170"/>
                </a:lnTo>
                <a:lnTo>
                  <a:pt x="286" y="173"/>
                </a:lnTo>
                <a:lnTo>
                  <a:pt x="285" y="175"/>
                </a:lnTo>
                <a:lnTo>
                  <a:pt x="284" y="179"/>
                </a:lnTo>
                <a:lnTo>
                  <a:pt x="285" y="182"/>
                </a:lnTo>
                <a:lnTo>
                  <a:pt x="284" y="186"/>
                </a:lnTo>
                <a:lnTo>
                  <a:pt x="284" y="187"/>
                </a:lnTo>
                <a:lnTo>
                  <a:pt x="282" y="191"/>
                </a:lnTo>
                <a:lnTo>
                  <a:pt x="282" y="194"/>
                </a:lnTo>
                <a:lnTo>
                  <a:pt x="281" y="200"/>
                </a:lnTo>
                <a:lnTo>
                  <a:pt x="280" y="204"/>
                </a:lnTo>
                <a:lnTo>
                  <a:pt x="280" y="206"/>
                </a:lnTo>
                <a:lnTo>
                  <a:pt x="280" y="207"/>
                </a:lnTo>
                <a:lnTo>
                  <a:pt x="280" y="210"/>
                </a:lnTo>
                <a:lnTo>
                  <a:pt x="278" y="211"/>
                </a:lnTo>
                <a:lnTo>
                  <a:pt x="273" y="220"/>
                </a:lnTo>
                <a:lnTo>
                  <a:pt x="272" y="221"/>
                </a:lnTo>
                <a:lnTo>
                  <a:pt x="270" y="223"/>
                </a:lnTo>
                <a:lnTo>
                  <a:pt x="270" y="224"/>
                </a:lnTo>
                <a:lnTo>
                  <a:pt x="268" y="229"/>
                </a:lnTo>
                <a:lnTo>
                  <a:pt x="264" y="240"/>
                </a:lnTo>
                <a:lnTo>
                  <a:pt x="265" y="244"/>
                </a:lnTo>
                <a:lnTo>
                  <a:pt x="268" y="247"/>
                </a:lnTo>
                <a:lnTo>
                  <a:pt x="269" y="250"/>
                </a:lnTo>
                <a:lnTo>
                  <a:pt x="268" y="251"/>
                </a:lnTo>
                <a:lnTo>
                  <a:pt x="268" y="257"/>
                </a:lnTo>
                <a:lnTo>
                  <a:pt x="268" y="258"/>
                </a:lnTo>
                <a:lnTo>
                  <a:pt x="268" y="259"/>
                </a:lnTo>
                <a:lnTo>
                  <a:pt x="268" y="261"/>
                </a:lnTo>
                <a:lnTo>
                  <a:pt x="268" y="262"/>
                </a:lnTo>
                <a:lnTo>
                  <a:pt x="268" y="265"/>
                </a:lnTo>
                <a:lnTo>
                  <a:pt x="269" y="268"/>
                </a:lnTo>
                <a:lnTo>
                  <a:pt x="268" y="272"/>
                </a:lnTo>
                <a:lnTo>
                  <a:pt x="267" y="274"/>
                </a:lnTo>
                <a:lnTo>
                  <a:pt x="263" y="278"/>
                </a:lnTo>
                <a:lnTo>
                  <a:pt x="261" y="282"/>
                </a:lnTo>
                <a:lnTo>
                  <a:pt x="261" y="283"/>
                </a:lnTo>
                <a:lnTo>
                  <a:pt x="263" y="283"/>
                </a:lnTo>
                <a:lnTo>
                  <a:pt x="263" y="284"/>
                </a:lnTo>
                <a:lnTo>
                  <a:pt x="263" y="285"/>
                </a:lnTo>
                <a:lnTo>
                  <a:pt x="264" y="287"/>
                </a:lnTo>
                <a:lnTo>
                  <a:pt x="264" y="288"/>
                </a:lnTo>
                <a:lnTo>
                  <a:pt x="264" y="292"/>
                </a:lnTo>
                <a:lnTo>
                  <a:pt x="265" y="293"/>
                </a:lnTo>
                <a:lnTo>
                  <a:pt x="268" y="295"/>
                </a:lnTo>
                <a:lnTo>
                  <a:pt x="269" y="295"/>
                </a:lnTo>
                <a:lnTo>
                  <a:pt x="270" y="295"/>
                </a:lnTo>
                <a:lnTo>
                  <a:pt x="270" y="296"/>
                </a:lnTo>
                <a:lnTo>
                  <a:pt x="272" y="297"/>
                </a:lnTo>
                <a:lnTo>
                  <a:pt x="273" y="299"/>
                </a:lnTo>
                <a:lnTo>
                  <a:pt x="274" y="300"/>
                </a:lnTo>
                <a:lnTo>
                  <a:pt x="276" y="301"/>
                </a:lnTo>
                <a:lnTo>
                  <a:pt x="276" y="302"/>
                </a:lnTo>
                <a:lnTo>
                  <a:pt x="277" y="304"/>
                </a:lnTo>
                <a:lnTo>
                  <a:pt x="278" y="305"/>
                </a:lnTo>
                <a:lnTo>
                  <a:pt x="280" y="306"/>
                </a:lnTo>
                <a:lnTo>
                  <a:pt x="282" y="309"/>
                </a:lnTo>
                <a:lnTo>
                  <a:pt x="285" y="309"/>
                </a:lnTo>
                <a:lnTo>
                  <a:pt x="288" y="309"/>
                </a:lnTo>
                <a:lnTo>
                  <a:pt x="289" y="309"/>
                </a:lnTo>
                <a:lnTo>
                  <a:pt x="290" y="309"/>
                </a:lnTo>
                <a:lnTo>
                  <a:pt x="294" y="310"/>
                </a:lnTo>
                <a:lnTo>
                  <a:pt x="297" y="309"/>
                </a:lnTo>
                <a:lnTo>
                  <a:pt x="298" y="309"/>
                </a:lnTo>
                <a:lnTo>
                  <a:pt x="298" y="310"/>
                </a:lnTo>
                <a:lnTo>
                  <a:pt x="302" y="310"/>
                </a:lnTo>
                <a:lnTo>
                  <a:pt x="303" y="310"/>
                </a:lnTo>
                <a:lnTo>
                  <a:pt x="305" y="310"/>
                </a:lnTo>
                <a:lnTo>
                  <a:pt x="306" y="310"/>
                </a:lnTo>
                <a:lnTo>
                  <a:pt x="306" y="312"/>
                </a:lnTo>
                <a:lnTo>
                  <a:pt x="307" y="312"/>
                </a:lnTo>
                <a:lnTo>
                  <a:pt x="308" y="312"/>
                </a:lnTo>
                <a:lnTo>
                  <a:pt x="308" y="310"/>
                </a:lnTo>
                <a:lnTo>
                  <a:pt x="310" y="310"/>
                </a:lnTo>
                <a:lnTo>
                  <a:pt x="311" y="310"/>
                </a:lnTo>
                <a:lnTo>
                  <a:pt x="312" y="310"/>
                </a:lnTo>
                <a:lnTo>
                  <a:pt x="312" y="312"/>
                </a:lnTo>
                <a:lnTo>
                  <a:pt x="314" y="312"/>
                </a:lnTo>
                <a:lnTo>
                  <a:pt x="315" y="313"/>
                </a:lnTo>
                <a:lnTo>
                  <a:pt x="316" y="313"/>
                </a:lnTo>
                <a:lnTo>
                  <a:pt x="318" y="312"/>
                </a:lnTo>
                <a:lnTo>
                  <a:pt x="319" y="310"/>
                </a:lnTo>
                <a:lnTo>
                  <a:pt x="320" y="310"/>
                </a:lnTo>
                <a:lnTo>
                  <a:pt x="322" y="312"/>
                </a:lnTo>
                <a:lnTo>
                  <a:pt x="323" y="313"/>
                </a:lnTo>
                <a:lnTo>
                  <a:pt x="324" y="313"/>
                </a:lnTo>
                <a:lnTo>
                  <a:pt x="324" y="312"/>
                </a:lnTo>
                <a:lnTo>
                  <a:pt x="325" y="312"/>
                </a:lnTo>
                <a:lnTo>
                  <a:pt x="325" y="313"/>
                </a:lnTo>
                <a:lnTo>
                  <a:pt x="325" y="314"/>
                </a:lnTo>
                <a:lnTo>
                  <a:pt x="327" y="316"/>
                </a:lnTo>
                <a:lnTo>
                  <a:pt x="328" y="317"/>
                </a:lnTo>
                <a:lnTo>
                  <a:pt x="329" y="317"/>
                </a:lnTo>
                <a:lnTo>
                  <a:pt x="331" y="317"/>
                </a:lnTo>
                <a:lnTo>
                  <a:pt x="331" y="318"/>
                </a:lnTo>
                <a:lnTo>
                  <a:pt x="331" y="319"/>
                </a:lnTo>
                <a:lnTo>
                  <a:pt x="332" y="321"/>
                </a:lnTo>
                <a:lnTo>
                  <a:pt x="332" y="322"/>
                </a:lnTo>
                <a:lnTo>
                  <a:pt x="333" y="323"/>
                </a:lnTo>
                <a:lnTo>
                  <a:pt x="333" y="325"/>
                </a:lnTo>
                <a:lnTo>
                  <a:pt x="335" y="326"/>
                </a:lnTo>
                <a:lnTo>
                  <a:pt x="335" y="327"/>
                </a:lnTo>
                <a:lnTo>
                  <a:pt x="336" y="329"/>
                </a:lnTo>
                <a:lnTo>
                  <a:pt x="336" y="330"/>
                </a:lnTo>
                <a:lnTo>
                  <a:pt x="337" y="331"/>
                </a:lnTo>
                <a:lnTo>
                  <a:pt x="339" y="333"/>
                </a:lnTo>
                <a:lnTo>
                  <a:pt x="339" y="334"/>
                </a:lnTo>
                <a:lnTo>
                  <a:pt x="339" y="335"/>
                </a:lnTo>
                <a:lnTo>
                  <a:pt x="339" y="338"/>
                </a:lnTo>
                <a:lnTo>
                  <a:pt x="339" y="339"/>
                </a:lnTo>
                <a:lnTo>
                  <a:pt x="339" y="342"/>
                </a:lnTo>
                <a:lnTo>
                  <a:pt x="339" y="344"/>
                </a:lnTo>
                <a:lnTo>
                  <a:pt x="340" y="347"/>
                </a:lnTo>
                <a:lnTo>
                  <a:pt x="340" y="348"/>
                </a:lnTo>
                <a:lnTo>
                  <a:pt x="340" y="350"/>
                </a:lnTo>
                <a:lnTo>
                  <a:pt x="340" y="351"/>
                </a:lnTo>
                <a:lnTo>
                  <a:pt x="340" y="352"/>
                </a:lnTo>
                <a:lnTo>
                  <a:pt x="340" y="354"/>
                </a:lnTo>
                <a:lnTo>
                  <a:pt x="340" y="355"/>
                </a:lnTo>
                <a:lnTo>
                  <a:pt x="341" y="355"/>
                </a:lnTo>
                <a:lnTo>
                  <a:pt x="341" y="356"/>
                </a:lnTo>
                <a:lnTo>
                  <a:pt x="342" y="357"/>
                </a:lnTo>
                <a:lnTo>
                  <a:pt x="342" y="359"/>
                </a:lnTo>
                <a:lnTo>
                  <a:pt x="344" y="359"/>
                </a:lnTo>
                <a:lnTo>
                  <a:pt x="344" y="360"/>
                </a:lnTo>
                <a:lnTo>
                  <a:pt x="345" y="360"/>
                </a:lnTo>
                <a:lnTo>
                  <a:pt x="345" y="361"/>
                </a:lnTo>
                <a:lnTo>
                  <a:pt x="346" y="361"/>
                </a:lnTo>
                <a:lnTo>
                  <a:pt x="346" y="363"/>
                </a:lnTo>
                <a:lnTo>
                  <a:pt x="345" y="364"/>
                </a:lnTo>
                <a:lnTo>
                  <a:pt x="345" y="365"/>
                </a:lnTo>
                <a:lnTo>
                  <a:pt x="345" y="367"/>
                </a:lnTo>
                <a:lnTo>
                  <a:pt x="346" y="368"/>
                </a:lnTo>
                <a:lnTo>
                  <a:pt x="346" y="369"/>
                </a:lnTo>
                <a:lnTo>
                  <a:pt x="345" y="371"/>
                </a:lnTo>
                <a:lnTo>
                  <a:pt x="345" y="372"/>
                </a:lnTo>
                <a:lnTo>
                  <a:pt x="345" y="373"/>
                </a:lnTo>
                <a:lnTo>
                  <a:pt x="344" y="373"/>
                </a:lnTo>
                <a:lnTo>
                  <a:pt x="344" y="374"/>
                </a:lnTo>
                <a:lnTo>
                  <a:pt x="344" y="376"/>
                </a:lnTo>
                <a:lnTo>
                  <a:pt x="341" y="380"/>
                </a:lnTo>
                <a:lnTo>
                  <a:pt x="341" y="381"/>
                </a:lnTo>
                <a:lnTo>
                  <a:pt x="341" y="382"/>
                </a:lnTo>
                <a:lnTo>
                  <a:pt x="340" y="382"/>
                </a:lnTo>
                <a:lnTo>
                  <a:pt x="340" y="384"/>
                </a:lnTo>
                <a:lnTo>
                  <a:pt x="339" y="385"/>
                </a:lnTo>
                <a:lnTo>
                  <a:pt x="339" y="386"/>
                </a:lnTo>
                <a:lnTo>
                  <a:pt x="339" y="388"/>
                </a:lnTo>
                <a:lnTo>
                  <a:pt x="339" y="389"/>
                </a:lnTo>
                <a:lnTo>
                  <a:pt x="337" y="390"/>
                </a:lnTo>
                <a:lnTo>
                  <a:pt x="337" y="393"/>
                </a:lnTo>
                <a:lnTo>
                  <a:pt x="337" y="395"/>
                </a:lnTo>
                <a:lnTo>
                  <a:pt x="337" y="397"/>
                </a:lnTo>
                <a:lnTo>
                  <a:pt x="336" y="398"/>
                </a:lnTo>
                <a:lnTo>
                  <a:pt x="335" y="401"/>
                </a:lnTo>
                <a:lnTo>
                  <a:pt x="333" y="401"/>
                </a:lnTo>
                <a:lnTo>
                  <a:pt x="333" y="402"/>
                </a:lnTo>
                <a:lnTo>
                  <a:pt x="335" y="402"/>
                </a:lnTo>
                <a:lnTo>
                  <a:pt x="333" y="403"/>
                </a:lnTo>
                <a:lnTo>
                  <a:pt x="333" y="405"/>
                </a:lnTo>
                <a:lnTo>
                  <a:pt x="333" y="406"/>
                </a:lnTo>
                <a:lnTo>
                  <a:pt x="332" y="406"/>
                </a:lnTo>
                <a:lnTo>
                  <a:pt x="332" y="407"/>
                </a:lnTo>
                <a:lnTo>
                  <a:pt x="332" y="408"/>
                </a:lnTo>
                <a:lnTo>
                  <a:pt x="333" y="408"/>
                </a:lnTo>
                <a:lnTo>
                  <a:pt x="335" y="408"/>
                </a:lnTo>
                <a:lnTo>
                  <a:pt x="333" y="410"/>
                </a:lnTo>
                <a:lnTo>
                  <a:pt x="333" y="411"/>
                </a:lnTo>
                <a:lnTo>
                  <a:pt x="333" y="412"/>
                </a:lnTo>
                <a:lnTo>
                  <a:pt x="333" y="414"/>
                </a:lnTo>
                <a:lnTo>
                  <a:pt x="335" y="414"/>
                </a:lnTo>
                <a:lnTo>
                  <a:pt x="335" y="415"/>
                </a:lnTo>
                <a:lnTo>
                  <a:pt x="335" y="416"/>
                </a:lnTo>
                <a:lnTo>
                  <a:pt x="335" y="418"/>
                </a:lnTo>
                <a:lnTo>
                  <a:pt x="335" y="419"/>
                </a:lnTo>
                <a:lnTo>
                  <a:pt x="333" y="420"/>
                </a:lnTo>
                <a:lnTo>
                  <a:pt x="333" y="422"/>
                </a:lnTo>
                <a:lnTo>
                  <a:pt x="332" y="422"/>
                </a:lnTo>
                <a:lnTo>
                  <a:pt x="331" y="422"/>
                </a:lnTo>
                <a:lnTo>
                  <a:pt x="331" y="423"/>
                </a:lnTo>
                <a:lnTo>
                  <a:pt x="331" y="424"/>
                </a:lnTo>
                <a:lnTo>
                  <a:pt x="329" y="428"/>
                </a:lnTo>
                <a:lnTo>
                  <a:pt x="329" y="429"/>
                </a:lnTo>
                <a:lnTo>
                  <a:pt x="328" y="432"/>
                </a:lnTo>
                <a:lnTo>
                  <a:pt x="328" y="433"/>
                </a:lnTo>
                <a:lnTo>
                  <a:pt x="327" y="435"/>
                </a:lnTo>
                <a:lnTo>
                  <a:pt x="327" y="436"/>
                </a:lnTo>
                <a:lnTo>
                  <a:pt x="325" y="436"/>
                </a:lnTo>
                <a:lnTo>
                  <a:pt x="323" y="441"/>
                </a:lnTo>
                <a:lnTo>
                  <a:pt x="322" y="444"/>
                </a:lnTo>
                <a:lnTo>
                  <a:pt x="320" y="445"/>
                </a:lnTo>
                <a:lnTo>
                  <a:pt x="320" y="446"/>
                </a:lnTo>
                <a:lnTo>
                  <a:pt x="319" y="449"/>
                </a:lnTo>
                <a:lnTo>
                  <a:pt x="319" y="450"/>
                </a:lnTo>
                <a:lnTo>
                  <a:pt x="318" y="450"/>
                </a:lnTo>
                <a:lnTo>
                  <a:pt x="318" y="452"/>
                </a:lnTo>
                <a:lnTo>
                  <a:pt x="315" y="454"/>
                </a:lnTo>
                <a:lnTo>
                  <a:pt x="315" y="456"/>
                </a:lnTo>
                <a:lnTo>
                  <a:pt x="314" y="458"/>
                </a:lnTo>
                <a:lnTo>
                  <a:pt x="314" y="460"/>
                </a:lnTo>
                <a:lnTo>
                  <a:pt x="312" y="460"/>
                </a:lnTo>
                <a:lnTo>
                  <a:pt x="312" y="461"/>
                </a:lnTo>
                <a:lnTo>
                  <a:pt x="312" y="462"/>
                </a:lnTo>
                <a:lnTo>
                  <a:pt x="312" y="463"/>
                </a:lnTo>
                <a:lnTo>
                  <a:pt x="312" y="465"/>
                </a:lnTo>
                <a:lnTo>
                  <a:pt x="310" y="467"/>
                </a:lnTo>
                <a:lnTo>
                  <a:pt x="307" y="470"/>
                </a:lnTo>
                <a:lnTo>
                  <a:pt x="303" y="473"/>
                </a:lnTo>
                <a:lnTo>
                  <a:pt x="299" y="475"/>
                </a:lnTo>
                <a:lnTo>
                  <a:pt x="294" y="478"/>
                </a:lnTo>
                <a:lnTo>
                  <a:pt x="293" y="479"/>
                </a:lnTo>
                <a:lnTo>
                  <a:pt x="291" y="480"/>
                </a:lnTo>
                <a:lnTo>
                  <a:pt x="290" y="480"/>
                </a:lnTo>
                <a:lnTo>
                  <a:pt x="290" y="479"/>
                </a:lnTo>
                <a:lnTo>
                  <a:pt x="290" y="478"/>
                </a:lnTo>
                <a:lnTo>
                  <a:pt x="290" y="477"/>
                </a:lnTo>
                <a:lnTo>
                  <a:pt x="291" y="477"/>
                </a:lnTo>
                <a:lnTo>
                  <a:pt x="291" y="475"/>
                </a:lnTo>
                <a:lnTo>
                  <a:pt x="291" y="474"/>
                </a:lnTo>
                <a:lnTo>
                  <a:pt x="291" y="473"/>
                </a:lnTo>
                <a:lnTo>
                  <a:pt x="293" y="471"/>
                </a:lnTo>
                <a:lnTo>
                  <a:pt x="293" y="470"/>
                </a:lnTo>
                <a:lnTo>
                  <a:pt x="294" y="470"/>
                </a:lnTo>
                <a:lnTo>
                  <a:pt x="294" y="469"/>
                </a:lnTo>
                <a:lnTo>
                  <a:pt x="294" y="467"/>
                </a:lnTo>
                <a:lnTo>
                  <a:pt x="294" y="466"/>
                </a:lnTo>
                <a:lnTo>
                  <a:pt x="293" y="466"/>
                </a:lnTo>
                <a:lnTo>
                  <a:pt x="293" y="465"/>
                </a:lnTo>
                <a:lnTo>
                  <a:pt x="293" y="463"/>
                </a:lnTo>
                <a:lnTo>
                  <a:pt x="291" y="462"/>
                </a:lnTo>
                <a:lnTo>
                  <a:pt x="291" y="461"/>
                </a:lnTo>
                <a:lnTo>
                  <a:pt x="290" y="460"/>
                </a:lnTo>
                <a:lnTo>
                  <a:pt x="290" y="458"/>
                </a:lnTo>
                <a:lnTo>
                  <a:pt x="290" y="457"/>
                </a:lnTo>
                <a:lnTo>
                  <a:pt x="290" y="456"/>
                </a:lnTo>
                <a:lnTo>
                  <a:pt x="289" y="454"/>
                </a:lnTo>
                <a:lnTo>
                  <a:pt x="288" y="453"/>
                </a:lnTo>
                <a:lnTo>
                  <a:pt x="288" y="452"/>
                </a:lnTo>
                <a:lnTo>
                  <a:pt x="286" y="450"/>
                </a:lnTo>
                <a:lnTo>
                  <a:pt x="285" y="450"/>
                </a:lnTo>
                <a:lnTo>
                  <a:pt x="285" y="452"/>
                </a:lnTo>
                <a:lnTo>
                  <a:pt x="284" y="452"/>
                </a:lnTo>
                <a:lnTo>
                  <a:pt x="282" y="450"/>
                </a:lnTo>
                <a:lnTo>
                  <a:pt x="281" y="450"/>
                </a:lnTo>
                <a:lnTo>
                  <a:pt x="280" y="450"/>
                </a:lnTo>
                <a:lnTo>
                  <a:pt x="278" y="450"/>
                </a:lnTo>
                <a:lnTo>
                  <a:pt x="278" y="449"/>
                </a:lnTo>
                <a:lnTo>
                  <a:pt x="277" y="448"/>
                </a:lnTo>
                <a:lnTo>
                  <a:pt x="276" y="446"/>
                </a:lnTo>
                <a:lnTo>
                  <a:pt x="276" y="445"/>
                </a:lnTo>
                <a:lnTo>
                  <a:pt x="276" y="444"/>
                </a:lnTo>
                <a:lnTo>
                  <a:pt x="276" y="443"/>
                </a:lnTo>
                <a:lnTo>
                  <a:pt x="274" y="443"/>
                </a:lnTo>
                <a:lnTo>
                  <a:pt x="274" y="441"/>
                </a:lnTo>
                <a:lnTo>
                  <a:pt x="274" y="440"/>
                </a:lnTo>
                <a:lnTo>
                  <a:pt x="273" y="439"/>
                </a:lnTo>
                <a:lnTo>
                  <a:pt x="273" y="437"/>
                </a:lnTo>
                <a:lnTo>
                  <a:pt x="272" y="436"/>
                </a:lnTo>
                <a:lnTo>
                  <a:pt x="270" y="436"/>
                </a:lnTo>
                <a:lnTo>
                  <a:pt x="269" y="436"/>
                </a:lnTo>
                <a:lnTo>
                  <a:pt x="269" y="437"/>
                </a:lnTo>
                <a:lnTo>
                  <a:pt x="268" y="437"/>
                </a:lnTo>
                <a:lnTo>
                  <a:pt x="267" y="437"/>
                </a:lnTo>
                <a:lnTo>
                  <a:pt x="267" y="436"/>
                </a:lnTo>
                <a:lnTo>
                  <a:pt x="265" y="436"/>
                </a:lnTo>
                <a:lnTo>
                  <a:pt x="267" y="436"/>
                </a:lnTo>
                <a:lnTo>
                  <a:pt x="267" y="435"/>
                </a:lnTo>
                <a:lnTo>
                  <a:pt x="267" y="433"/>
                </a:lnTo>
                <a:lnTo>
                  <a:pt x="265" y="432"/>
                </a:lnTo>
                <a:lnTo>
                  <a:pt x="264" y="432"/>
                </a:lnTo>
                <a:lnTo>
                  <a:pt x="263" y="431"/>
                </a:lnTo>
                <a:lnTo>
                  <a:pt x="263" y="428"/>
                </a:lnTo>
                <a:lnTo>
                  <a:pt x="263" y="427"/>
                </a:lnTo>
                <a:lnTo>
                  <a:pt x="264" y="426"/>
                </a:lnTo>
                <a:lnTo>
                  <a:pt x="264" y="424"/>
                </a:lnTo>
                <a:lnTo>
                  <a:pt x="264" y="423"/>
                </a:lnTo>
                <a:lnTo>
                  <a:pt x="264" y="422"/>
                </a:lnTo>
                <a:lnTo>
                  <a:pt x="265" y="422"/>
                </a:lnTo>
                <a:lnTo>
                  <a:pt x="267" y="423"/>
                </a:lnTo>
                <a:lnTo>
                  <a:pt x="268" y="423"/>
                </a:lnTo>
                <a:lnTo>
                  <a:pt x="268" y="424"/>
                </a:lnTo>
                <a:lnTo>
                  <a:pt x="269" y="424"/>
                </a:lnTo>
                <a:lnTo>
                  <a:pt x="270" y="424"/>
                </a:lnTo>
                <a:lnTo>
                  <a:pt x="270" y="423"/>
                </a:lnTo>
                <a:lnTo>
                  <a:pt x="270" y="422"/>
                </a:lnTo>
                <a:lnTo>
                  <a:pt x="272" y="420"/>
                </a:lnTo>
                <a:lnTo>
                  <a:pt x="272" y="419"/>
                </a:lnTo>
                <a:lnTo>
                  <a:pt x="273" y="419"/>
                </a:lnTo>
                <a:lnTo>
                  <a:pt x="273" y="418"/>
                </a:lnTo>
                <a:lnTo>
                  <a:pt x="274" y="416"/>
                </a:lnTo>
                <a:lnTo>
                  <a:pt x="274" y="415"/>
                </a:lnTo>
                <a:lnTo>
                  <a:pt x="274" y="414"/>
                </a:lnTo>
                <a:lnTo>
                  <a:pt x="274" y="412"/>
                </a:lnTo>
                <a:lnTo>
                  <a:pt x="273" y="411"/>
                </a:lnTo>
                <a:lnTo>
                  <a:pt x="272" y="411"/>
                </a:lnTo>
                <a:lnTo>
                  <a:pt x="273" y="410"/>
                </a:lnTo>
                <a:lnTo>
                  <a:pt x="274" y="408"/>
                </a:lnTo>
                <a:lnTo>
                  <a:pt x="276" y="408"/>
                </a:lnTo>
                <a:lnTo>
                  <a:pt x="278" y="408"/>
                </a:lnTo>
                <a:lnTo>
                  <a:pt x="278" y="407"/>
                </a:lnTo>
                <a:lnTo>
                  <a:pt x="277" y="406"/>
                </a:lnTo>
                <a:lnTo>
                  <a:pt x="278" y="405"/>
                </a:lnTo>
                <a:lnTo>
                  <a:pt x="280" y="405"/>
                </a:lnTo>
                <a:lnTo>
                  <a:pt x="281" y="405"/>
                </a:lnTo>
                <a:lnTo>
                  <a:pt x="281" y="403"/>
                </a:lnTo>
                <a:lnTo>
                  <a:pt x="282" y="403"/>
                </a:lnTo>
                <a:lnTo>
                  <a:pt x="284" y="403"/>
                </a:lnTo>
                <a:lnTo>
                  <a:pt x="285" y="403"/>
                </a:lnTo>
                <a:lnTo>
                  <a:pt x="286" y="403"/>
                </a:lnTo>
                <a:lnTo>
                  <a:pt x="286" y="402"/>
                </a:lnTo>
                <a:lnTo>
                  <a:pt x="285" y="402"/>
                </a:lnTo>
                <a:lnTo>
                  <a:pt x="284" y="401"/>
                </a:lnTo>
                <a:lnTo>
                  <a:pt x="284" y="399"/>
                </a:lnTo>
                <a:lnTo>
                  <a:pt x="285" y="398"/>
                </a:lnTo>
                <a:lnTo>
                  <a:pt x="285" y="397"/>
                </a:lnTo>
                <a:lnTo>
                  <a:pt x="286" y="395"/>
                </a:lnTo>
                <a:lnTo>
                  <a:pt x="288" y="394"/>
                </a:lnTo>
                <a:lnTo>
                  <a:pt x="288" y="393"/>
                </a:lnTo>
                <a:lnTo>
                  <a:pt x="288" y="391"/>
                </a:lnTo>
                <a:lnTo>
                  <a:pt x="289" y="390"/>
                </a:lnTo>
                <a:lnTo>
                  <a:pt x="290" y="389"/>
                </a:lnTo>
                <a:lnTo>
                  <a:pt x="290" y="388"/>
                </a:lnTo>
                <a:lnTo>
                  <a:pt x="290" y="386"/>
                </a:lnTo>
                <a:lnTo>
                  <a:pt x="290" y="385"/>
                </a:lnTo>
                <a:lnTo>
                  <a:pt x="289" y="385"/>
                </a:lnTo>
                <a:lnTo>
                  <a:pt x="290" y="385"/>
                </a:lnTo>
                <a:lnTo>
                  <a:pt x="290" y="384"/>
                </a:lnTo>
                <a:lnTo>
                  <a:pt x="290" y="382"/>
                </a:lnTo>
                <a:lnTo>
                  <a:pt x="290" y="381"/>
                </a:lnTo>
                <a:lnTo>
                  <a:pt x="288" y="380"/>
                </a:lnTo>
                <a:lnTo>
                  <a:pt x="288" y="378"/>
                </a:lnTo>
                <a:lnTo>
                  <a:pt x="288" y="376"/>
                </a:lnTo>
                <a:lnTo>
                  <a:pt x="288" y="374"/>
                </a:lnTo>
                <a:lnTo>
                  <a:pt x="288" y="373"/>
                </a:lnTo>
                <a:lnTo>
                  <a:pt x="286" y="373"/>
                </a:lnTo>
                <a:lnTo>
                  <a:pt x="286" y="372"/>
                </a:lnTo>
                <a:lnTo>
                  <a:pt x="288" y="372"/>
                </a:lnTo>
                <a:lnTo>
                  <a:pt x="286" y="372"/>
                </a:lnTo>
                <a:lnTo>
                  <a:pt x="286" y="371"/>
                </a:lnTo>
                <a:lnTo>
                  <a:pt x="288" y="369"/>
                </a:lnTo>
                <a:lnTo>
                  <a:pt x="288" y="371"/>
                </a:lnTo>
                <a:lnTo>
                  <a:pt x="286" y="371"/>
                </a:lnTo>
                <a:lnTo>
                  <a:pt x="288" y="371"/>
                </a:lnTo>
                <a:lnTo>
                  <a:pt x="288" y="369"/>
                </a:lnTo>
                <a:lnTo>
                  <a:pt x="288" y="368"/>
                </a:lnTo>
                <a:lnTo>
                  <a:pt x="288" y="367"/>
                </a:lnTo>
                <a:lnTo>
                  <a:pt x="286" y="365"/>
                </a:lnTo>
                <a:lnTo>
                  <a:pt x="286" y="364"/>
                </a:lnTo>
                <a:lnTo>
                  <a:pt x="285" y="364"/>
                </a:lnTo>
                <a:lnTo>
                  <a:pt x="285" y="363"/>
                </a:lnTo>
                <a:lnTo>
                  <a:pt x="284" y="364"/>
                </a:lnTo>
                <a:lnTo>
                  <a:pt x="284" y="363"/>
                </a:lnTo>
                <a:lnTo>
                  <a:pt x="282" y="363"/>
                </a:lnTo>
                <a:lnTo>
                  <a:pt x="281" y="363"/>
                </a:lnTo>
                <a:lnTo>
                  <a:pt x="280" y="363"/>
                </a:lnTo>
                <a:lnTo>
                  <a:pt x="280" y="361"/>
                </a:lnTo>
                <a:lnTo>
                  <a:pt x="278" y="361"/>
                </a:lnTo>
                <a:lnTo>
                  <a:pt x="278" y="363"/>
                </a:lnTo>
                <a:lnTo>
                  <a:pt x="277" y="363"/>
                </a:lnTo>
                <a:lnTo>
                  <a:pt x="277" y="361"/>
                </a:lnTo>
                <a:lnTo>
                  <a:pt x="276" y="363"/>
                </a:lnTo>
                <a:lnTo>
                  <a:pt x="273" y="360"/>
                </a:lnTo>
                <a:lnTo>
                  <a:pt x="273" y="361"/>
                </a:lnTo>
                <a:lnTo>
                  <a:pt x="272" y="361"/>
                </a:lnTo>
                <a:lnTo>
                  <a:pt x="270" y="361"/>
                </a:lnTo>
                <a:lnTo>
                  <a:pt x="272" y="360"/>
                </a:lnTo>
                <a:lnTo>
                  <a:pt x="270" y="360"/>
                </a:lnTo>
                <a:lnTo>
                  <a:pt x="269" y="360"/>
                </a:lnTo>
                <a:lnTo>
                  <a:pt x="269" y="361"/>
                </a:lnTo>
                <a:lnTo>
                  <a:pt x="270" y="361"/>
                </a:lnTo>
                <a:lnTo>
                  <a:pt x="268" y="361"/>
                </a:lnTo>
                <a:lnTo>
                  <a:pt x="268" y="360"/>
                </a:lnTo>
                <a:lnTo>
                  <a:pt x="267" y="360"/>
                </a:lnTo>
                <a:lnTo>
                  <a:pt x="263" y="360"/>
                </a:lnTo>
                <a:lnTo>
                  <a:pt x="261" y="361"/>
                </a:lnTo>
                <a:lnTo>
                  <a:pt x="260" y="363"/>
                </a:lnTo>
                <a:lnTo>
                  <a:pt x="259" y="363"/>
                </a:lnTo>
                <a:lnTo>
                  <a:pt x="259" y="364"/>
                </a:lnTo>
                <a:lnTo>
                  <a:pt x="260" y="364"/>
                </a:lnTo>
                <a:lnTo>
                  <a:pt x="260" y="365"/>
                </a:lnTo>
                <a:lnTo>
                  <a:pt x="260" y="367"/>
                </a:lnTo>
                <a:lnTo>
                  <a:pt x="259" y="367"/>
                </a:lnTo>
                <a:lnTo>
                  <a:pt x="260" y="368"/>
                </a:lnTo>
                <a:lnTo>
                  <a:pt x="260" y="369"/>
                </a:lnTo>
                <a:lnTo>
                  <a:pt x="259" y="371"/>
                </a:lnTo>
                <a:lnTo>
                  <a:pt x="259" y="372"/>
                </a:lnTo>
                <a:lnTo>
                  <a:pt x="257" y="372"/>
                </a:lnTo>
                <a:lnTo>
                  <a:pt x="257" y="373"/>
                </a:lnTo>
                <a:lnTo>
                  <a:pt x="259" y="373"/>
                </a:lnTo>
                <a:lnTo>
                  <a:pt x="257" y="374"/>
                </a:lnTo>
                <a:lnTo>
                  <a:pt x="257" y="376"/>
                </a:lnTo>
                <a:lnTo>
                  <a:pt x="257" y="377"/>
                </a:lnTo>
                <a:lnTo>
                  <a:pt x="257" y="378"/>
                </a:lnTo>
                <a:lnTo>
                  <a:pt x="256" y="378"/>
                </a:lnTo>
                <a:lnTo>
                  <a:pt x="256" y="380"/>
                </a:lnTo>
                <a:lnTo>
                  <a:pt x="255" y="381"/>
                </a:lnTo>
                <a:lnTo>
                  <a:pt x="255" y="382"/>
                </a:lnTo>
                <a:lnTo>
                  <a:pt x="253" y="382"/>
                </a:lnTo>
                <a:lnTo>
                  <a:pt x="253" y="384"/>
                </a:lnTo>
                <a:lnTo>
                  <a:pt x="253" y="385"/>
                </a:lnTo>
                <a:lnTo>
                  <a:pt x="252" y="386"/>
                </a:lnTo>
                <a:lnTo>
                  <a:pt x="251" y="386"/>
                </a:lnTo>
                <a:lnTo>
                  <a:pt x="252" y="388"/>
                </a:lnTo>
                <a:lnTo>
                  <a:pt x="251" y="389"/>
                </a:lnTo>
                <a:lnTo>
                  <a:pt x="250" y="389"/>
                </a:lnTo>
                <a:lnTo>
                  <a:pt x="250" y="390"/>
                </a:lnTo>
                <a:lnTo>
                  <a:pt x="250" y="391"/>
                </a:lnTo>
                <a:lnTo>
                  <a:pt x="248" y="394"/>
                </a:lnTo>
                <a:lnTo>
                  <a:pt x="247" y="395"/>
                </a:lnTo>
                <a:lnTo>
                  <a:pt x="246" y="397"/>
                </a:lnTo>
                <a:lnTo>
                  <a:pt x="246" y="398"/>
                </a:lnTo>
                <a:lnTo>
                  <a:pt x="246" y="399"/>
                </a:lnTo>
                <a:lnTo>
                  <a:pt x="246" y="401"/>
                </a:lnTo>
                <a:lnTo>
                  <a:pt x="246" y="402"/>
                </a:lnTo>
                <a:lnTo>
                  <a:pt x="247" y="402"/>
                </a:lnTo>
                <a:lnTo>
                  <a:pt x="247" y="403"/>
                </a:lnTo>
                <a:lnTo>
                  <a:pt x="246" y="405"/>
                </a:lnTo>
                <a:lnTo>
                  <a:pt x="244" y="406"/>
                </a:lnTo>
                <a:lnTo>
                  <a:pt x="243" y="406"/>
                </a:lnTo>
                <a:lnTo>
                  <a:pt x="242" y="407"/>
                </a:lnTo>
                <a:lnTo>
                  <a:pt x="242" y="408"/>
                </a:lnTo>
                <a:lnTo>
                  <a:pt x="242" y="410"/>
                </a:lnTo>
                <a:lnTo>
                  <a:pt x="242" y="411"/>
                </a:lnTo>
                <a:lnTo>
                  <a:pt x="243" y="412"/>
                </a:lnTo>
                <a:lnTo>
                  <a:pt x="244" y="412"/>
                </a:lnTo>
                <a:lnTo>
                  <a:pt x="244" y="414"/>
                </a:lnTo>
                <a:lnTo>
                  <a:pt x="243" y="415"/>
                </a:lnTo>
                <a:lnTo>
                  <a:pt x="242" y="416"/>
                </a:lnTo>
                <a:lnTo>
                  <a:pt x="240" y="416"/>
                </a:lnTo>
                <a:lnTo>
                  <a:pt x="240" y="418"/>
                </a:lnTo>
                <a:lnTo>
                  <a:pt x="239" y="418"/>
                </a:lnTo>
                <a:lnTo>
                  <a:pt x="238" y="418"/>
                </a:lnTo>
                <a:lnTo>
                  <a:pt x="236" y="418"/>
                </a:lnTo>
                <a:lnTo>
                  <a:pt x="235" y="418"/>
                </a:lnTo>
                <a:lnTo>
                  <a:pt x="235" y="419"/>
                </a:lnTo>
                <a:lnTo>
                  <a:pt x="233" y="419"/>
                </a:lnTo>
                <a:lnTo>
                  <a:pt x="231" y="419"/>
                </a:lnTo>
                <a:lnTo>
                  <a:pt x="230" y="418"/>
                </a:lnTo>
                <a:lnTo>
                  <a:pt x="227" y="418"/>
                </a:lnTo>
                <a:lnTo>
                  <a:pt x="226" y="418"/>
                </a:lnTo>
                <a:lnTo>
                  <a:pt x="225" y="418"/>
                </a:lnTo>
                <a:lnTo>
                  <a:pt x="223" y="416"/>
                </a:lnTo>
                <a:lnTo>
                  <a:pt x="222" y="416"/>
                </a:lnTo>
                <a:lnTo>
                  <a:pt x="219" y="416"/>
                </a:lnTo>
                <a:lnTo>
                  <a:pt x="218" y="416"/>
                </a:lnTo>
                <a:lnTo>
                  <a:pt x="217" y="416"/>
                </a:lnTo>
                <a:lnTo>
                  <a:pt x="216" y="418"/>
                </a:lnTo>
                <a:lnTo>
                  <a:pt x="214" y="418"/>
                </a:lnTo>
                <a:lnTo>
                  <a:pt x="213" y="418"/>
                </a:lnTo>
                <a:lnTo>
                  <a:pt x="212" y="418"/>
                </a:lnTo>
                <a:lnTo>
                  <a:pt x="212" y="416"/>
                </a:lnTo>
                <a:lnTo>
                  <a:pt x="210" y="416"/>
                </a:lnTo>
                <a:lnTo>
                  <a:pt x="209" y="416"/>
                </a:lnTo>
                <a:lnTo>
                  <a:pt x="208" y="416"/>
                </a:lnTo>
                <a:lnTo>
                  <a:pt x="206" y="416"/>
                </a:lnTo>
                <a:lnTo>
                  <a:pt x="205" y="415"/>
                </a:lnTo>
                <a:lnTo>
                  <a:pt x="202" y="415"/>
                </a:lnTo>
                <a:lnTo>
                  <a:pt x="202" y="414"/>
                </a:lnTo>
                <a:lnTo>
                  <a:pt x="201" y="414"/>
                </a:lnTo>
                <a:lnTo>
                  <a:pt x="200" y="414"/>
                </a:lnTo>
                <a:lnTo>
                  <a:pt x="198" y="414"/>
                </a:lnTo>
                <a:lnTo>
                  <a:pt x="197" y="412"/>
                </a:lnTo>
                <a:lnTo>
                  <a:pt x="196" y="412"/>
                </a:lnTo>
                <a:lnTo>
                  <a:pt x="193" y="412"/>
                </a:lnTo>
                <a:lnTo>
                  <a:pt x="193" y="411"/>
                </a:lnTo>
                <a:lnTo>
                  <a:pt x="191" y="411"/>
                </a:lnTo>
                <a:lnTo>
                  <a:pt x="188" y="411"/>
                </a:lnTo>
                <a:lnTo>
                  <a:pt x="187" y="411"/>
                </a:lnTo>
                <a:lnTo>
                  <a:pt x="185" y="411"/>
                </a:lnTo>
                <a:lnTo>
                  <a:pt x="185" y="410"/>
                </a:lnTo>
                <a:lnTo>
                  <a:pt x="184" y="410"/>
                </a:lnTo>
                <a:lnTo>
                  <a:pt x="183" y="410"/>
                </a:lnTo>
                <a:lnTo>
                  <a:pt x="183" y="408"/>
                </a:lnTo>
                <a:lnTo>
                  <a:pt x="181" y="407"/>
                </a:lnTo>
                <a:lnTo>
                  <a:pt x="180" y="407"/>
                </a:lnTo>
                <a:lnTo>
                  <a:pt x="179" y="406"/>
                </a:lnTo>
                <a:lnTo>
                  <a:pt x="178" y="405"/>
                </a:lnTo>
                <a:lnTo>
                  <a:pt x="176" y="405"/>
                </a:lnTo>
                <a:lnTo>
                  <a:pt x="175" y="405"/>
                </a:lnTo>
                <a:lnTo>
                  <a:pt x="174" y="405"/>
                </a:lnTo>
                <a:lnTo>
                  <a:pt x="174" y="403"/>
                </a:lnTo>
                <a:lnTo>
                  <a:pt x="172" y="403"/>
                </a:lnTo>
                <a:lnTo>
                  <a:pt x="171" y="402"/>
                </a:lnTo>
                <a:lnTo>
                  <a:pt x="170" y="402"/>
                </a:lnTo>
                <a:lnTo>
                  <a:pt x="168" y="402"/>
                </a:lnTo>
                <a:lnTo>
                  <a:pt x="167" y="401"/>
                </a:lnTo>
                <a:lnTo>
                  <a:pt x="166" y="401"/>
                </a:lnTo>
                <a:lnTo>
                  <a:pt x="164" y="401"/>
                </a:lnTo>
                <a:lnTo>
                  <a:pt x="162" y="401"/>
                </a:lnTo>
                <a:lnTo>
                  <a:pt x="161" y="399"/>
                </a:lnTo>
                <a:lnTo>
                  <a:pt x="159" y="399"/>
                </a:lnTo>
                <a:lnTo>
                  <a:pt x="159" y="398"/>
                </a:lnTo>
                <a:lnTo>
                  <a:pt x="155" y="397"/>
                </a:lnTo>
                <a:lnTo>
                  <a:pt x="155" y="395"/>
                </a:lnTo>
                <a:lnTo>
                  <a:pt x="153" y="395"/>
                </a:lnTo>
                <a:lnTo>
                  <a:pt x="150" y="394"/>
                </a:lnTo>
                <a:lnTo>
                  <a:pt x="149" y="394"/>
                </a:lnTo>
                <a:lnTo>
                  <a:pt x="147" y="393"/>
                </a:lnTo>
                <a:lnTo>
                  <a:pt x="145" y="393"/>
                </a:lnTo>
                <a:lnTo>
                  <a:pt x="145" y="391"/>
                </a:lnTo>
                <a:lnTo>
                  <a:pt x="144" y="390"/>
                </a:lnTo>
                <a:lnTo>
                  <a:pt x="142" y="389"/>
                </a:lnTo>
                <a:lnTo>
                  <a:pt x="141" y="388"/>
                </a:lnTo>
                <a:lnTo>
                  <a:pt x="138" y="388"/>
                </a:lnTo>
                <a:lnTo>
                  <a:pt x="137" y="388"/>
                </a:lnTo>
                <a:lnTo>
                  <a:pt x="136" y="388"/>
                </a:lnTo>
                <a:lnTo>
                  <a:pt x="134" y="388"/>
                </a:lnTo>
                <a:lnTo>
                  <a:pt x="133" y="388"/>
                </a:lnTo>
                <a:lnTo>
                  <a:pt x="132" y="388"/>
                </a:lnTo>
                <a:lnTo>
                  <a:pt x="132" y="386"/>
                </a:lnTo>
                <a:lnTo>
                  <a:pt x="130" y="385"/>
                </a:lnTo>
                <a:lnTo>
                  <a:pt x="132" y="385"/>
                </a:lnTo>
                <a:lnTo>
                  <a:pt x="132" y="384"/>
                </a:lnTo>
                <a:lnTo>
                  <a:pt x="130" y="384"/>
                </a:lnTo>
                <a:lnTo>
                  <a:pt x="129" y="381"/>
                </a:lnTo>
                <a:lnTo>
                  <a:pt x="128" y="381"/>
                </a:lnTo>
                <a:lnTo>
                  <a:pt x="126" y="380"/>
                </a:lnTo>
                <a:lnTo>
                  <a:pt x="121" y="380"/>
                </a:lnTo>
                <a:lnTo>
                  <a:pt x="119" y="380"/>
                </a:lnTo>
                <a:lnTo>
                  <a:pt x="117" y="380"/>
                </a:lnTo>
                <a:lnTo>
                  <a:pt x="116" y="380"/>
                </a:lnTo>
                <a:lnTo>
                  <a:pt x="115" y="378"/>
                </a:lnTo>
                <a:lnTo>
                  <a:pt x="113" y="378"/>
                </a:lnTo>
                <a:lnTo>
                  <a:pt x="113" y="377"/>
                </a:lnTo>
                <a:lnTo>
                  <a:pt x="112" y="377"/>
                </a:lnTo>
                <a:lnTo>
                  <a:pt x="111" y="376"/>
                </a:lnTo>
                <a:lnTo>
                  <a:pt x="109" y="376"/>
                </a:lnTo>
                <a:lnTo>
                  <a:pt x="108" y="376"/>
                </a:lnTo>
                <a:lnTo>
                  <a:pt x="108" y="374"/>
                </a:lnTo>
                <a:lnTo>
                  <a:pt x="107" y="374"/>
                </a:lnTo>
                <a:lnTo>
                  <a:pt x="107" y="373"/>
                </a:lnTo>
                <a:lnTo>
                  <a:pt x="106" y="373"/>
                </a:lnTo>
                <a:lnTo>
                  <a:pt x="106" y="372"/>
                </a:lnTo>
                <a:lnTo>
                  <a:pt x="103" y="372"/>
                </a:lnTo>
                <a:lnTo>
                  <a:pt x="102" y="371"/>
                </a:lnTo>
                <a:lnTo>
                  <a:pt x="100" y="371"/>
                </a:lnTo>
                <a:lnTo>
                  <a:pt x="100" y="369"/>
                </a:lnTo>
                <a:lnTo>
                  <a:pt x="102" y="369"/>
                </a:lnTo>
                <a:lnTo>
                  <a:pt x="100" y="369"/>
                </a:lnTo>
                <a:lnTo>
                  <a:pt x="100" y="371"/>
                </a:lnTo>
                <a:lnTo>
                  <a:pt x="99" y="369"/>
                </a:lnTo>
                <a:lnTo>
                  <a:pt x="98" y="368"/>
                </a:lnTo>
                <a:lnTo>
                  <a:pt x="96" y="367"/>
                </a:lnTo>
                <a:lnTo>
                  <a:pt x="95" y="365"/>
                </a:lnTo>
                <a:lnTo>
                  <a:pt x="94" y="364"/>
                </a:lnTo>
                <a:lnTo>
                  <a:pt x="92" y="364"/>
                </a:lnTo>
                <a:lnTo>
                  <a:pt x="91" y="364"/>
                </a:lnTo>
                <a:lnTo>
                  <a:pt x="91" y="363"/>
                </a:lnTo>
                <a:lnTo>
                  <a:pt x="90" y="363"/>
                </a:lnTo>
                <a:lnTo>
                  <a:pt x="89" y="363"/>
                </a:lnTo>
                <a:lnTo>
                  <a:pt x="87" y="363"/>
                </a:lnTo>
                <a:lnTo>
                  <a:pt x="86" y="363"/>
                </a:lnTo>
                <a:lnTo>
                  <a:pt x="85" y="363"/>
                </a:lnTo>
                <a:lnTo>
                  <a:pt x="85" y="361"/>
                </a:lnTo>
                <a:lnTo>
                  <a:pt x="83" y="361"/>
                </a:lnTo>
                <a:lnTo>
                  <a:pt x="82" y="360"/>
                </a:lnTo>
                <a:lnTo>
                  <a:pt x="81" y="359"/>
                </a:lnTo>
                <a:lnTo>
                  <a:pt x="79" y="357"/>
                </a:lnTo>
                <a:lnTo>
                  <a:pt x="78" y="357"/>
                </a:lnTo>
                <a:lnTo>
                  <a:pt x="77" y="357"/>
                </a:lnTo>
                <a:lnTo>
                  <a:pt x="75" y="357"/>
                </a:lnTo>
                <a:lnTo>
                  <a:pt x="74" y="357"/>
                </a:lnTo>
                <a:lnTo>
                  <a:pt x="73" y="357"/>
                </a:lnTo>
                <a:lnTo>
                  <a:pt x="72" y="357"/>
                </a:lnTo>
                <a:lnTo>
                  <a:pt x="70" y="357"/>
                </a:lnTo>
                <a:lnTo>
                  <a:pt x="69" y="357"/>
                </a:lnTo>
                <a:lnTo>
                  <a:pt x="68" y="356"/>
                </a:lnTo>
                <a:lnTo>
                  <a:pt x="68" y="355"/>
                </a:lnTo>
                <a:lnTo>
                  <a:pt x="66" y="355"/>
                </a:lnTo>
                <a:lnTo>
                  <a:pt x="65" y="354"/>
                </a:lnTo>
                <a:lnTo>
                  <a:pt x="65" y="352"/>
                </a:lnTo>
                <a:lnTo>
                  <a:pt x="64" y="351"/>
                </a:lnTo>
                <a:lnTo>
                  <a:pt x="62" y="351"/>
                </a:lnTo>
                <a:lnTo>
                  <a:pt x="61" y="351"/>
                </a:lnTo>
                <a:lnTo>
                  <a:pt x="61" y="350"/>
                </a:lnTo>
                <a:lnTo>
                  <a:pt x="60" y="350"/>
                </a:lnTo>
                <a:lnTo>
                  <a:pt x="60" y="348"/>
                </a:lnTo>
                <a:lnTo>
                  <a:pt x="58" y="348"/>
                </a:lnTo>
                <a:lnTo>
                  <a:pt x="57" y="348"/>
                </a:lnTo>
                <a:lnTo>
                  <a:pt x="57" y="350"/>
                </a:lnTo>
                <a:lnTo>
                  <a:pt x="56" y="350"/>
                </a:lnTo>
                <a:lnTo>
                  <a:pt x="54" y="348"/>
                </a:lnTo>
                <a:lnTo>
                  <a:pt x="53" y="347"/>
                </a:lnTo>
                <a:lnTo>
                  <a:pt x="52" y="347"/>
                </a:lnTo>
                <a:lnTo>
                  <a:pt x="52" y="346"/>
                </a:lnTo>
                <a:lnTo>
                  <a:pt x="51" y="346"/>
                </a:lnTo>
                <a:lnTo>
                  <a:pt x="51" y="344"/>
                </a:lnTo>
                <a:lnTo>
                  <a:pt x="49" y="344"/>
                </a:lnTo>
                <a:lnTo>
                  <a:pt x="48" y="343"/>
                </a:lnTo>
                <a:lnTo>
                  <a:pt x="48" y="342"/>
                </a:lnTo>
                <a:lnTo>
                  <a:pt x="47" y="342"/>
                </a:lnTo>
                <a:lnTo>
                  <a:pt x="45" y="340"/>
                </a:lnTo>
                <a:lnTo>
                  <a:pt x="44" y="339"/>
                </a:lnTo>
                <a:lnTo>
                  <a:pt x="43" y="339"/>
                </a:lnTo>
                <a:lnTo>
                  <a:pt x="41" y="338"/>
                </a:lnTo>
                <a:lnTo>
                  <a:pt x="40" y="338"/>
                </a:lnTo>
                <a:lnTo>
                  <a:pt x="40" y="336"/>
                </a:lnTo>
                <a:lnTo>
                  <a:pt x="39" y="336"/>
                </a:lnTo>
                <a:lnTo>
                  <a:pt x="37" y="336"/>
                </a:lnTo>
                <a:lnTo>
                  <a:pt x="37" y="335"/>
                </a:lnTo>
                <a:lnTo>
                  <a:pt x="36" y="334"/>
                </a:lnTo>
                <a:lnTo>
                  <a:pt x="37" y="333"/>
                </a:lnTo>
                <a:lnTo>
                  <a:pt x="37" y="331"/>
                </a:lnTo>
                <a:lnTo>
                  <a:pt x="36" y="331"/>
                </a:lnTo>
                <a:lnTo>
                  <a:pt x="36" y="330"/>
                </a:lnTo>
                <a:lnTo>
                  <a:pt x="36" y="329"/>
                </a:lnTo>
                <a:lnTo>
                  <a:pt x="35" y="327"/>
                </a:lnTo>
                <a:lnTo>
                  <a:pt x="35" y="325"/>
                </a:lnTo>
                <a:lnTo>
                  <a:pt x="34" y="323"/>
                </a:lnTo>
                <a:lnTo>
                  <a:pt x="34" y="322"/>
                </a:lnTo>
                <a:lnTo>
                  <a:pt x="34" y="321"/>
                </a:lnTo>
                <a:lnTo>
                  <a:pt x="32" y="321"/>
                </a:lnTo>
                <a:lnTo>
                  <a:pt x="32" y="322"/>
                </a:lnTo>
                <a:lnTo>
                  <a:pt x="31" y="322"/>
                </a:lnTo>
                <a:lnTo>
                  <a:pt x="31" y="321"/>
                </a:lnTo>
                <a:lnTo>
                  <a:pt x="30" y="319"/>
                </a:lnTo>
                <a:lnTo>
                  <a:pt x="28" y="319"/>
                </a:lnTo>
                <a:lnTo>
                  <a:pt x="28" y="318"/>
                </a:lnTo>
                <a:lnTo>
                  <a:pt x="27" y="318"/>
                </a:lnTo>
                <a:lnTo>
                  <a:pt x="27" y="317"/>
                </a:lnTo>
                <a:lnTo>
                  <a:pt x="26" y="316"/>
                </a:lnTo>
                <a:lnTo>
                  <a:pt x="23" y="313"/>
                </a:lnTo>
                <a:lnTo>
                  <a:pt x="23" y="312"/>
                </a:lnTo>
                <a:lnTo>
                  <a:pt x="22" y="312"/>
                </a:lnTo>
                <a:lnTo>
                  <a:pt x="20" y="312"/>
                </a:lnTo>
                <a:lnTo>
                  <a:pt x="20" y="310"/>
                </a:lnTo>
                <a:lnTo>
                  <a:pt x="19" y="309"/>
                </a:lnTo>
                <a:lnTo>
                  <a:pt x="19" y="308"/>
                </a:lnTo>
                <a:lnTo>
                  <a:pt x="18" y="308"/>
                </a:lnTo>
                <a:lnTo>
                  <a:pt x="18" y="306"/>
                </a:lnTo>
                <a:lnTo>
                  <a:pt x="18" y="305"/>
                </a:lnTo>
                <a:lnTo>
                  <a:pt x="17" y="304"/>
                </a:lnTo>
                <a:lnTo>
                  <a:pt x="17" y="302"/>
                </a:lnTo>
                <a:lnTo>
                  <a:pt x="15" y="302"/>
                </a:lnTo>
                <a:lnTo>
                  <a:pt x="15" y="301"/>
                </a:lnTo>
                <a:lnTo>
                  <a:pt x="15" y="300"/>
                </a:lnTo>
                <a:lnTo>
                  <a:pt x="14" y="300"/>
                </a:lnTo>
                <a:lnTo>
                  <a:pt x="14" y="299"/>
                </a:lnTo>
                <a:lnTo>
                  <a:pt x="14" y="297"/>
                </a:lnTo>
                <a:lnTo>
                  <a:pt x="14" y="296"/>
                </a:lnTo>
                <a:lnTo>
                  <a:pt x="13" y="295"/>
                </a:lnTo>
                <a:lnTo>
                  <a:pt x="11" y="293"/>
                </a:lnTo>
                <a:lnTo>
                  <a:pt x="11" y="295"/>
                </a:lnTo>
                <a:lnTo>
                  <a:pt x="10" y="295"/>
                </a:lnTo>
                <a:lnTo>
                  <a:pt x="10" y="296"/>
                </a:lnTo>
                <a:lnTo>
                  <a:pt x="11" y="296"/>
                </a:lnTo>
                <a:lnTo>
                  <a:pt x="10" y="297"/>
                </a:lnTo>
                <a:lnTo>
                  <a:pt x="9" y="297"/>
                </a:lnTo>
                <a:lnTo>
                  <a:pt x="9" y="296"/>
                </a:lnTo>
                <a:lnTo>
                  <a:pt x="7" y="295"/>
                </a:lnTo>
                <a:lnTo>
                  <a:pt x="6" y="293"/>
                </a:lnTo>
                <a:lnTo>
                  <a:pt x="6" y="292"/>
                </a:lnTo>
                <a:lnTo>
                  <a:pt x="7" y="292"/>
                </a:lnTo>
                <a:lnTo>
                  <a:pt x="7" y="291"/>
                </a:lnTo>
                <a:lnTo>
                  <a:pt x="7" y="289"/>
                </a:lnTo>
                <a:lnTo>
                  <a:pt x="6" y="289"/>
                </a:lnTo>
                <a:lnTo>
                  <a:pt x="6" y="288"/>
                </a:lnTo>
                <a:lnTo>
                  <a:pt x="5" y="288"/>
                </a:lnTo>
                <a:lnTo>
                  <a:pt x="5" y="287"/>
                </a:lnTo>
                <a:lnTo>
                  <a:pt x="3" y="287"/>
                </a:lnTo>
                <a:lnTo>
                  <a:pt x="5" y="287"/>
                </a:lnTo>
                <a:lnTo>
                  <a:pt x="5" y="285"/>
                </a:lnTo>
                <a:lnTo>
                  <a:pt x="6" y="285"/>
                </a:lnTo>
                <a:lnTo>
                  <a:pt x="6" y="284"/>
                </a:lnTo>
                <a:lnTo>
                  <a:pt x="5" y="283"/>
                </a:lnTo>
                <a:lnTo>
                  <a:pt x="5" y="282"/>
                </a:lnTo>
                <a:lnTo>
                  <a:pt x="3" y="282"/>
                </a:lnTo>
                <a:lnTo>
                  <a:pt x="2" y="282"/>
                </a:lnTo>
                <a:lnTo>
                  <a:pt x="2" y="280"/>
                </a:lnTo>
                <a:lnTo>
                  <a:pt x="2" y="279"/>
                </a:lnTo>
                <a:lnTo>
                  <a:pt x="3" y="279"/>
                </a:lnTo>
                <a:lnTo>
                  <a:pt x="5" y="280"/>
                </a:lnTo>
                <a:lnTo>
                  <a:pt x="5" y="276"/>
                </a:lnTo>
                <a:lnTo>
                  <a:pt x="3" y="276"/>
                </a:lnTo>
                <a:lnTo>
                  <a:pt x="3" y="275"/>
                </a:lnTo>
                <a:lnTo>
                  <a:pt x="5" y="275"/>
                </a:lnTo>
                <a:lnTo>
                  <a:pt x="5" y="272"/>
                </a:lnTo>
                <a:lnTo>
                  <a:pt x="3" y="272"/>
                </a:lnTo>
                <a:lnTo>
                  <a:pt x="3" y="271"/>
                </a:lnTo>
                <a:lnTo>
                  <a:pt x="3" y="270"/>
                </a:lnTo>
                <a:lnTo>
                  <a:pt x="2" y="270"/>
                </a:lnTo>
                <a:lnTo>
                  <a:pt x="1" y="268"/>
                </a:lnTo>
                <a:lnTo>
                  <a:pt x="1" y="267"/>
                </a:lnTo>
                <a:lnTo>
                  <a:pt x="2" y="267"/>
                </a:lnTo>
                <a:lnTo>
                  <a:pt x="3" y="267"/>
                </a:lnTo>
                <a:lnTo>
                  <a:pt x="3" y="266"/>
                </a:lnTo>
                <a:lnTo>
                  <a:pt x="3" y="265"/>
                </a:lnTo>
                <a:lnTo>
                  <a:pt x="2" y="265"/>
                </a:lnTo>
                <a:lnTo>
                  <a:pt x="1" y="265"/>
                </a:lnTo>
                <a:lnTo>
                  <a:pt x="1" y="263"/>
                </a:lnTo>
                <a:lnTo>
                  <a:pt x="1" y="262"/>
                </a:lnTo>
                <a:lnTo>
                  <a:pt x="2" y="261"/>
                </a:lnTo>
                <a:lnTo>
                  <a:pt x="3" y="261"/>
                </a:lnTo>
                <a:lnTo>
                  <a:pt x="3" y="262"/>
                </a:lnTo>
                <a:lnTo>
                  <a:pt x="5" y="262"/>
                </a:lnTo>
                <a:lnTo>
                  <a:pt x="5" y="263"/>
                </a:lnTo>
                <a:lnTo>
                  <a:pt x="6" y="263"/>
                </a:lnTo>
                <a:lnTo>
                  <a:pt x="6" y="262"/>
                </a:lnTo>
                <a:lnTo>
                  <a:pt x="7" y="262"/>
                </a:lnTo>
                <a:lnTo>
                  <a:pt x="6" y="262"/>
                </a:lnTo>
                <a:lnTo>
                  <a:pt x="6" y="263"/>
                </a:lnTo>
                <a:lnTo>
                  <a:pt x="7" y="262"/>
                </a:lnTo>
                <a:lnTo>
                  <a:pt x="9" y="261"/>
                </a:lnTo>
                <a:lnTo>
                  <a:pt x="10" y="261"/>
                </a:lnTo>
                <a:lnTo>
                  <a:pt x="10" y="259"/>
                </a:lnTo>
                <a:lnTo>
                  <a:pt x="9" y="259"/>
                </a:lnTo>
                <a:lnTo>
                  <a:pt x="9" y="258"/>
                </a:lnTo>
                <a:lnTo>
                  <a:pt x="7" y="258"/>
                </a:lnTo>
                <a:lnTo>
                  <a:pt x="6" y="258"/>
                </a:lnTo>
                <a:lnTo>
                  <a:pt x="6" y="257"/>
                </a:lnTo>
                <a:lnTo>
                  <a:pt x="5" y="257"/>
                </a:lnTo>
                <a:lnTo>
                  <a:pt x="5" y="258"/>
                </a:lnTo>
                <a:lnTo>
                  <a:pt x="3" y="257"/>
                </a:lnTo>
                <a:lnTo>
                  <a:pt x="5" y="255"/>
                </a:lnTo>
                <a:lnTo>
                  <a:pt x="3" y="255"/>
                </a:lnTo>
                <a:lnTo>
                  <a:pt x="3" y="254"/>
                </a:lnTo>
                <a:lnTo>
                  <a:pt x="3" y="253"/>
                </a:lnTo>
                <a:lnTo>
                  <a:pt x="5" y="253"/>
                </a:lnTo>
                <a:lnTo>
                  <a:pt x="6" y="251"/>
                </a:lnTo>
                <a:lnTo>
                  <a:pt x="6" y="250"/>
                </a:lnTo>
                <a:lnTo>
                  <a:pt x="7" y="249"/>
                </a:lnTo>
                <a:lnTo>
                  <a:pt x="7" y="247"/>
                </a:lnTo>
                <a:lnTo>
                  <a:pt x="9" y="247"/>
                </a:lnTo>
                <a:lnTo>
                  <a:pt x="9" y="246"/>
                </a:lnTo>
                <a:lnTo>
                  <a:pt x="9" y="245"/>
                </a:lnTo>
                <a:lnTo>
                  <a:pt x="7" y="245"/>
                </a:lnTo>
                <a:lnTo>
                  <a:pt x="7" y="244"/>
                </a:lnTo>
                <a:lnTo>
                  <a:pt x="7" y="241"/>
                </a:lnTo>
                <a:lnTo>
                  <a:pt x="7" y="240"/>
                </a:lnTo>
                <a:lnTo>
                  <a:pt x="7" y="238"/>
                </a:lnTo>
                <a:lnTo>
                  <a:pt x="6" y="237"/>
                </a:lnTo>
                <a:lnTo>
                  <a:pt x="6" y="236"/>
                </a:lnTo>
                <a:lnTo>
                  <a:pt x="6" y="234"/>
                </a:lnTo>
                <a:lnTo>
                  <a:pt x="5" y="233"/>
                </a:lnTo>
                <a:lnTo>
                  <a:pt x="5" y="232"/>
                </a:lnTo>
                <a:lnTo>
                  <a:pt x="3" y="230"/>
                </a:lnTo>
                <a:lnTo>
                  <a:pt x="5" y="230"/>
                </a:lnTo>
                <a:lnTo>
                  <a:pt x="3" y="229"/>
                </a:lnTo>
                <a:lnTo>
                  <a:pt x="2" y="228"/>
                </a:lnTo>
                <a:lnTo>
                  <a:pt x="2" y="225"/>
                </a:lnTo>
                <a:lnTo>
                  <a:pt x="1" y="225"/>
                </a:lnTo>
                <a:lnTo>
                  <a:pt x="1" y="224"/>
                </a:lnTo>
                <a:lnTo>
                  <a:pt x="0" y="223"/>
                </a:lnTo>
                <a:lnTo>
                  <a:pt x="0" y="221"/>
                </a:lnTo>
                <a:lnTo>
                  <a:pt x="0" y="220"/>
                </a:lnTo>
                <a:lnTo>
                  <a:pt x="0" y="219"/>
                </a:lnTo>
                <a:lnTo>
                  <a:pt x="0" y="217"/>
                </a:lnTo>
                <a:lnTo>
                  <a:pt x="1" y="216"/>
                </a:lnTo>
                <a:lnTo>
                  <a:pt x="2" y="216"/>
                </a:lnTo>
                <a:lnTo>
                  <a:pt x="2" y="215"/>
                </a:lnTo>
                <a:lnTo>
                  <a:pt x="3" y="215"/>
                </a:lnTo>
                <a:lnTo>
                  <a:pt x="3" y="213"/>
                </a:lnTo>
                <a:lnTo>
                  <a:pt x="5" y="213"/>
                </a:lnTo>
                <a:lnTo>
                  <a:pt x="5" y="211"/>
                </a:lnTo>
                <a:lnTo>
                  <a:pt x="5" y="210"/>
                </a:lnTo>
                <a:lnTo>
                  <a:pt x="3" y="207"/>
                </a:lnTo>
                <a:lnTo>
                  <a:pt x="3" y="206"/>
                </a:lnTo>
                <a:lnTo>
                  <a:pt x="1" y="204"/>
                </a:lnTo>
                <a:lnTo>
                  <a:pt x="13" y="204"/>
                </a:lnTo>
                <a:lnTo>
                  <a:pt x="26" y="208"/>
                </a:lnTo>
                <a:lnTo>
                  <a:pt x="35" y="213"/>
                </a:lnTo>
                <a:lnTo>
                  <a:pt x="51" y="216"/>
                </a:lnTo>
                <a:lnTo>
                  <a:pt x="52" y="221"/>
                </a:lnTo>
                <a:lnTo>
                  <a:pt x="113" y="221"/>
                </a:lnTo>
                <a:lnTo>
                  <a:pt x="123" y="212"/>
                </a:lnTo>
                <a:lnTo>
                  <a:pt x="128" y="210"/>
                </a:lnTo>
                <a:lnTo>
                  <a:pt x="128" y="208"/>
                </a:lnTo>
                <a:lnTo>
                  <a:pt x="128" y="207"/>
                </a:lnTo>
                <a:lnTo>
                  <a:pt x="128" y="206"/>
                </a:lnTo>
                <a:lnTo>
                  <a:pt x="128" y="204"/>
                </a:lnTo>
                <a:lnTo>
                  <a:pt x="129" y="202"/>
                </a:lnTo>
                <a:lnTo>
                  <a:pt x="129" y="200"/>
                </a:lnTo>
                <a:lnTo>
                  <a:pt x="129" y="199"/>
                </a:lnTo>
                <a:lnTo>
                  <a:pt x="129" y="196"/>
                </a:lnTo>
                <a:lnTo>
                  <a:pt x="129" y="195"/>
                </a:lnTo>
                <a:lnTo>
                  <a:pt x="129" y="194"/>
                </a:lnTo>
                <a:lnTo>
                  <a:pt x="134" y="194"/>
                </a:lnTo>
                <a:lnTo>
                  <a:pt x="144" y="194"/>
                </a:lnTo>
                <a:lnTo>
                  <a:pt x="144" y="195"/>
                </a:lnTo>
                <a:lnTo>
                  <a:pt x="158" y="194"/>
                </a:lnTo>
                <a:lnTo>
                  <a:pt x="158" y="202"/>
                </a:lnTo>
                <a:lnTo>
                  <a:pt x="155" y="207"/>
                </a:lnTo>
                <a:lnTo>
                  <a:pt x="153" y="211"/>
                </a:lnTo>
                <a:lnTo>
                  <a:pt x="153" y="212"/>
                </a:lnTo>
                <a:lnTo>
                  <a:pt x="155" y="212"/>
                </a:lnTo>
                <a:lnTo>
                  <a:pt x="159" y="213"/>
                </a:lnTo>
                <a:lnTo>
                  <a:pt x="162" y="213"/>
                </a:lnTo>
                <a:lnTo>
                  <a:pt x="164" y="215"/>
                </a:lnTo>
                <a:lnTo>
                  <a:pt x="167" y="216"/>
                </a:lnTo>
                <a:lnTo>
                  <a:pt x="168" y="217"/>
                </a:lnTo>
                <a:lnTo>
                  <a:pt x="170" y="217"/>
                </a:lnTo>
                <a:lnTo>
                  <a:pt x="171" y="219"/>
                </a:lnTo>
                <a:lnTo>
                  <a:pt x="171" y="221"/>
                </a:lnTo>
                <a:lnTo>
                  <a:pt x="174" y="223"/>
                </a:lnTo>
                <a:lnTo>
                  <a:pt x="175" y="224"/>
                </a:lnTo>
                <a:lnTo>
                  <a:pt x="176" y="225"/>
                </a:lnTo>
                <a:lnTo>
                  <a:pt x="179" y="228"/>
                </a:lnTo>
                <a:lnTo>
                  <a:pt x="180" y="229"/>
                </a:lnTo>
                <a:lnTo>
                  <a:pt x="180" y="232"/>
                </a:lnTo>
                <a:lnTo>
                  <a:pt x="181" y="234"/>
                </a:lnTo>
                <a:lnTo>
                  <a:pt x="183" y="236"/>
                </a:lnTo>
                <a:lnTo>
                  <a:pt x="184" y="237"/>
                </a:lnTo>
                <a:lnTo>
                  <a:pt x="185" y="237"/>
                </a:lnTo>
                <a:lnTo>
                  <a:pt x="185" y="238"/>
                </a:lnTo>
                <a:lnTo>
                  <a:pt x="187" y="234"/>
                </a:lnTo>
                <a:lnTo>
                  <a:pt x="187" y="233"/>
                </a:lnTo>
                <a:lnTo>
                  <a:pt x="188" y="233"/>
                </a:lnTo>
                <a:lnTo>
                  <a:pt x="188" y="232"/>
                </a:lnTo>
                <a:lnTo>
                  <a:pt x="191" y="233"/>
                </a:lnTo>
                <a:lnTo>
                  <a:pt x="191" y="234"/>
                </a:lnTo>
                <a:lnTo>
                  <a:pt x="192" y="234"/>
                </a:lnTo>
                <a:lnTo>
                  <a:pt x="192" y="236"/>
                </a:lnTo>
                <a:lnTo>
                  <a:pt x="193" y="237"/>
                </a:lnTo>
                <a:lnTo>
                  <a:pt x="195" y="238"/>
                </a:lnTo>
                <a:lnTo>
                  <a:pt x="200" y="237"/>
                </a:lnTo>
                <a:lnTo>
                  <a:pt x="202" y="236"/>
                </a:lnTo>
                <a:lnTo>
                  <a:pt x="204" y="233"/>
                </a:lnTo>
                <a:lnTo>
                  <a:pt x="202" y="230"/>
                </a:lnTo>
                <a:lnTo>
                  <a:pt x="201" y="229"/>
                </a:lnTo>
                <a:lnTo>
                  <a:pt x="200" y="225"/>
                </a:lnTo>
                <a:lnTo>
                  <a:pt x="201" y="215"/>
                </a:lnTo>
                <a:lnTo>
                  <a:pt x="200" y="215"/>
                </a:lnTo>
                <a:lnTo>
                  <a:pt x="200" y="213"/>
                </a:lnTo>
                <a:lnTo>
                  <a:pt x="196" y="215"/>
                </a:lnTo>
                <a:lnTo>
                  <a:pt x="193" y="217"/>
                </a:lnTo>
                <a:lnTo>
                  <a:pt x="191" y="217"/>
                </a:lnTo>
                <a:lnTo>
                  <a:pt x="189" y="217"/>
                </a:lnTo>
                <a:lnTo>
                  <a:pt x="187" y="219"/>
                </a:lnTo>
                <a:lnTo>
                  <a:pt x="187" y="216"/>
                </a:lnTo>
                <a:lnTo>
                  <a:pt x="185" y="202"/>
                </a:lnTo>
                <a:lnTo>
                  <a:pt x="185" y="199"/>
                </a:lnTo>
                <a:lnTo>
                  <a:pt x="185" y="194"/>
                </a:lnTo>
                <a:lnTo>
                  <a:pt x="185" y="193"/>
                </a:lnTo>
                <a:lnTo>
                  <a:pt x="187" y="183"/>
                </a:lnTo>
                <a:lnTo>
                  <a:pt x="187" y="164"/>
                </a:lnTo>
                <a:lnTo>
                  <a:pt x="175" y="160"/>
                </a:lnTo>
                <a:lnTo>
                  <a:pt x="172" y="160"/>
                </a:lnTo>
                <a:lnTo>
                  <a:pt x="174" y="147"/>
                </a:lnTo>
                <a:lnTo>
                  <a:pt x="176" y="145"/>
                </a:lnTo>
                <a:lnTo>
                  <a:pt x="178" y="139"/>
                </a:lnTo>
                <a:lnTo>
                  <a:pt x="179" y="139"/>
                </a:lnTo>
                <a:lnTo>
                  <a:pt x="179" y="135"/>
                </a:lnTo>
                <a:lnTo>
                  <a:pt x="178" y="134"/>
                </a:lnTo>
                <a:lnTo>
                  <a:pt x="178" y="130"/>
                </a:lnTo>
                <a:lnTo>
                  <a:pt x="175" y="127"/>
                </a:lnTo>
                <a:lnTo>
                  <a:pt x="174" y="124"/>
                </a:lnTo>
                <a:lnTo>
                  <a:pt x="167" y="114"/>
                </a:lnTo>
                <a:lnTo>
                  <a:pt x="164" y="111"/>
                </a:lnTo>
                <a:lnTo>
                  <a:pt x="163" y="110"/>
                </a:lnTo>
                <a:lnTo>
                  <a:pt x="162" y="107"/>
                </a:lnTo>
                <a:lnTo>
                  <a:pt x="162" y="109"/>
                </a:lnTo>
                <a:lnTo>
                  <a:pt x="161" y="109"/>
                </a:lnTo>
                <a:lnTo>
                  <a:pt x="161" y="110"/>
                </a:lnTo>
                <a:lnTo>
                  <a:pt x="159" y="110"/>
                </a:lnTo>
                <a:lnTo>
                  <a:pt x="158" y="107"/>
                </a:lnTo>
                <a:lnTo>
                  <a:pt x="155" y="109"/>
                </a:lnTo>
                <a:lnTo>
                  <a:pt x="155" y="110"/>
                </a:lnTo>
                <a:lnTo>
                  <a:pt x="157" y="111"/>
                </a:lnTo>
                <a:lnTo>
                  <a:pt x="158" y="113"/>
                </a:lnTo>
                <a:lnTo>
                  <a:pt x="158" y="114"/>
                </a:lnTo>
                <a:lnTo>
                  <a:pt x="158" y="115"/>
                </a:lnTo>
                <a:lnTo>
                  <a:pt x="157" y="117"/>
                </a:lnTo>
                <a:lnTo>
                  <a:pt x="158" y="117"/>
                </a:lnTo>
                <a:lnTo>
                  <a:pt x="158" y="118"/>
                </a:lnTo>
                <a:lnTo>
                  <a:pt x="158" y="121"/>
                </a:lnTo>
                <a:lnTo>
                  <a:pt x="159" y="121"/>
                </a:lnTo>
                <a:lnTo>
                  <a:pt x="161" y="122"/>
                </a:lnTo>
                <a:lnTo>
                  <a:pt x="161" y="123"/>
                </a:lnTo>
                <a:lnTo>
                  <a:pt x="162" y="122"/>
                </a:lnTo>
                <a:lnTo>
                  <a:pt x="162" y="124"/>
                </a:lnTo>
                <a:lnTo>
                  <a:pt x="163" y="124"/>
                </a:lnTo>
                <a:lnTo>
                  <a:pt x="164" y="123"/>
                </a:lnTo>
                <a:lnTo>
                  <a:pt x="164" y="124"/>
                </a:lnTo>
                <a:lnTo>
                  <a:pt x="163" y="127"/>
                </a:lnTo>
                <a:lnTo>
                  <a:pt x="163" y="128"/>
                </a:lnTo>
                <a:lnTo>
                  <a:pt x="164" y="128"/>
                </a:lnTo>
                <a:lnTo>
                  <a:pt x="167" y="128"/>
                </a:lnTo>
                <a:lnTo>
                  <a:pt x="167" y="131"/>
                </a:lnTo>
                <a:lnTo>
                  <a:pt x="166" y="132"/>
                </a:lnTo>
                <a:lnTo>
                  <a:pt x="164" y="134"/>
                </a:lnTo>
                <a:lnTo>
                  <a:pt x="163" y="134"/>
                </a:lnTo>
                <a:lnTo>
                  <a:pt x="162" y="135"/>
                </a:lnTo>
                <a:lnTo>
                  <a:pt x="164" y="136"/>
                </a:lnTo>
                <a:lnTo>
                  <a:pt x="163" y="139"/>
                </a:lnTo>
                <a:lnTo>
                  <a:pt x="161" y="141"/>
                </a:lnTo>
                <a:lnTo>
                  <a:pt x="159" y="140"/>
                </a:lnTo>
                <a:lnTo>
                  <a:pt x="159" y="139"/>
                </a:lnTo>
                <a:lnTo>
                  <a:pt x="159" y="138"/>
                </a:lnTo>
                <a:lnTo>
                  <a:pt x="159" y="136"/>
                </a:lnTo>
                <a:lnTo>
                  <a:pt x="158" y="139"/>
                </a:lnTo>
                <a:lnTo>
                  <a:pt x="157" y="141"/>
                </a:lnTo>
                <a:lnTo>
                  <a:pt x="157" y="143"/>
                </a:lnTo>
                <a:lnTo>
                  <a:pt x="155" y="145"/>
                </a:lnTo>
                <a:lnTo>
                  <a:pt x="154" y="147"/>
                </a:lnTo>
                <a:lnTo>
                  <a:pt x="154" y="144"/>
                </a:lnTo>
                <a:lnTo>
                  <a:pt x="154" y="143"/>
                </a:lnTo>
                <a:lnTo>
                  <a:pt x="153" y="141"/>
                </a:lnTo>
                <a:lnTo>
                  <a:pt x="151" y="143"/>
                </a:lnTo>
                <a:lnTo>
                  <a:pt x="151" y="145"/>
                </a:lnTo>
                <a:lnTo>
                  <a:pt x="150" y="147"/>
                </a:lnTo>
                <a:lnTo>
                  <a:pt x="149" y="148"/>
                </a:lnTo>
                <a:lnTo>
                  <a:pt x="147" y="149"/>
                </a:lnTo>
                <a:lnTo>
                  <a:pt x="150" y="151"/>
                </a:lnTo>
                <a:lnTo>
                  <a:pt x="153" y="153"/>
                </a:lnTo>
                <a:lnTo>
                  <a:pt x="151" y="155"/>
                </a:lnTo>
                <a:lnTo>
                  <a:pt x="153" y="157"/>
                </a:lnTo>
                <a:lnTo>
                  <a:pt x="154" y="158"/>
                </a:lnTo>
                <a:lnTo>
                  <a:pt x="155" y="160"/>
                </a:lnTo>
                <a:lnTo>
                  <a:pt x="154" y="161"/>
                </a:lnTo>
                <a:lnTo>
                  <a:pt x="154" y="162"/>
                </a:lnTo>
                <a:lnTo>
                  <a:pt x="157" y="162"/>
                </a:lnTo>
                <a:lnTo>
                  <a:pt x="154" y="164"/>
                </a:lnTo>
                <a:lnTo>
                  <a:pt x="153" y="164"/>
                </a:lnTo>
                <a:lnTo>
                  <a:pt x="154" y="164"/>
                </a:lnTo>
                <a:lnTo>
                  <a:pt x="153" y="165"/>
                </a:lnTo>
                <a:lnTo>
                  <a:pt x="150" y="164"/>
                </a:lnTo>
                <a:lnTo>
                  <a:pt x="150" y="165"/>
                </a:lnTo>
                <a:lnTo>
                  <a:pt x="151" y="166"/>
                </a:lnTo>
                <a:lnTo>
                  <a:pt x="150" y="168"/>
                </a:lnTo>
                <a:lnTo>
                  <a:pt x="149" y="168"/>
                </a:lnTo>
                <a:lnTo>
                  <a:pt x="147" y="169"/>
                </a:lnTo>
                <a:lnTo>
                  <a:pt x="146" y="169"/>
                </a:lnTo>
                <a:lnTo>
                  <a:pt x="145" y="168"/>
                </a:lnTo>
                <a:lnTo>
                  <a:pt x="144" y="166"/>
                </a:lnTo>
                <a:lnTo>
                  <a:pt x="141" y="166"/>
                </a:lnTo>
                <a:lnTo>
                  <a:pt x="140" y="165"/>
                </a:lnTo>
                <a:lnTo>
                  <a:pt x="137" y="164"/>
                </a:lnTo>
                <a:lnTo>
                  <a:pt x="136" y="162"/>
                </a:lnTo>
                <a:lnTo>
                  <a:pt x="134" y="161"/>
                </a:lnTo>
                <a:lnTo>
                  <a:pt x="133" y="160"/>
                </a:lnTo>
                <a:lnTo>
                  <a:pt x="132" y="160"/>
                </a:lnTo>
                <a:lnTo>
                  <a:pt x="130" y="161"/>
                </a:lnTo>
                <a:lnTo>
                  <a:pt x="129" y="161"/>
                </a:lnTo>
                <a:lnTo>
                  <a:pt x="128" y="161"/>
                </a:lnTo>
                <a:lnTo>
                  <a:pt x="126" y="161"/>
                </a:lnTo>
                <a:lnTo>
                  <a:pt x="126" y="160"/>
                </a:lnTo>
                <a:lnTo>
                  <a:pt x="125" y="160"/>
                </a:lnTo>
                <a:lnTo>
                  <a:pt x="125" y="158"/>
                </a:lnTo>
                <a:lnTo>
                  <a:pt x="124" y="158"/>
                </a:lnTo>
                <a:lnTo>
                  <a:pt x="123" y="158"/>
                </a:lnTo>
                <a:lnTo>
                  <a:pt x="121" y="158"/>
                </a:lnTo>
                <a:lnTo>
                  <a:pt x="120" y="157"/>
                </a:lnTo>
                <a:lnTo>
                  <a:pt x="119" y="157"/>
                </a:lnTo>
                <a:lnTo>
                  <a:pt x="117" y="157"/>
                </a:lnTo>
                <a:lnTo>
                  <a:pt x="117" y="156"/>
                </a:lnTo>
                <a:lnTo>
                  <a:pt x="117" y="155"/>
                </a:lnTo>
                <a:lnTo>
                  <a:pt x="116" y="155"/>
                </a:lnTo>
                <a:lnTo>
                  <a:pt x="116" y="153"/>
                </a:lnTo>
                <a:lnTo>
                  <a:pt x="115" y="153"/>
                </a:lnTo>
                <a:lnTo>
                  <a:pt x="113" y="153"/>
                </a:lnTo>
                <a:lnTo>
                  <a:pt x="113" y="152"/>
                </a:lnTo>
                <a:lnTo>
                  <a:pt x="112" y="152"/>
                </a:lnTo>
                <a:lnTo>
                  <a:pt x="111" y="152"/>
                </a:lnTo>
                <a:lnTo>
                  <a:pt x="109" y="152"/>
                </a:lnTo>
                <a:lnTo>
                  <a:pt x="108" y="153"/>
                </a:lnTo>
                <a:lnTo>
                  <a:pt x="107" y="152"/>
                </a:lnTo>
                <a:lnTo>
                  <a:pt x="107" y="151"/>
                </a:lnTo>
                <a:lnTo>
                  <a:pt x="106" y="151"/>
                </a:lnTo>
                <a:lnTo>
                  <a:pt x="104" y="151"/>
                </a:lnTo>
                <a:lnTo>
                  <a:pt x="103" y="149"/>
                </a:lnTo>
                <a:lnTo>
                  <a:pt x="102" y="148"/>
                </a:lnTo>
                <a:lnTo>
                  <a:pt x="100" y="147"/>
                </a:lnTo>
                <a:lnTo>
                  <a:pt x="100" y="145"/>
                </a:lnTo>
                <a:lnTo>
                  <a:pt x="99" y="144"/>
                </a:lnTo>
                <a:lnTo>
                  <a:pt x="99" y="141"/>
                </a:lnTo>
                <a:lnTo>
                  <a:pt x="99" y="140"/>
                </a:lnTo>
                <a:lnTo>
                  <a:pt x="98" y="139"/>
                </a:lnTo>
                <a:lnTo>
                  <a:pt x="96" y="139"/>
                </a:lnTo>
                <a:lnTo>
                  <a:pt x="94" y="140"/>
                </a:lnTo>
                <a:lnTo>
                  <a:pt x="107" y="107"/>
                </a:lnTo>
                <a:lnTo>
                  <a:pt x="108" y="105"/>
                </a:lnTo>
                <a:lnTo>
                  <a:pt x="108" y="103"/>
                </a:lnTo>
                <a:lnTo>
                  <a:pt x="106" y="102"/>
                </a:lnTo>
                <a:lnTo>
                  <a:pt x="104" y="102"/>
                </a:lnTo>
                <a:lnTo>
                  <a:pt x="103" y="101"/>
                </a:lnTo>
                <a:lnTo>
                  <a:pt x="102" y="101"/>
                </a:lnTo>
                <a:lnTo>
                  <a:pt x="100" y="100"/>
                </a:lnTo>
                <a:lnTo>
                  <a:pt x="99" y="100"/>
                </a:lnTo>
                <a:lnTo>
                  <a:pt x="99" y="98"/>
                </a:lnTo>
                <a:lnTo>
                  <a:pt x="96" y="97"/>
                </a:lnTo>
                <a:lnTo>
                  <a:pt x="95" y="97"/>
                </a:lnTo>
                <a:lnTo>
                  <a:pt x="94" y="96"/>
                </a:lnTo>
                <a:lnTo>
                  <a:pt x="92" y="96"/>
                </a:lnTo>
                <a:lnTo>
                  <a:pt x="91" y="97"/>
                </a:lnTo>
                <a:lnTo>
                  <a:pt x="91" y="98"/>
                </a:lnTo>
                <a:lnTo>
                  <a:pt x="91" y="100"/>
                </a:lnTo>
                <a:lnTo>
                  <a:pt x="91" y="101"/>
                </a:lnTo>
                <a:lnTo>
                  <a:pt x="90" y="102"/>
                </a:lnTo>
                <a:lnTo>
                  <a:pt x="89" y="105"/>
                </a:lnTo>
                <a:lnTo>
                  <a:pt x="87" y="107"/>
                </a:lnTo>
                <a:lnTo>
                  <a:pt x="85" y="110"/>
                </a:lnTo>
                <a:lnTo>
                  <a:pt x="83" y="111"/>
                </a:lnTo>
                <a:lnTo>
                  <a:pt x="82" y="114"/>
                </a:lnTo>
                <a:lnTo>
                  <a:pt x="81" y="117"/>
                </a:lnTo>
                <a:lnTo>
                  <a:pt x="78" y="118"/>
                </a:lnTo>
                <a:lnTo>
                  <a:pt x="77" y="119"/>
                </a:lnTo>
                <a:lnTo>
                  <a:pt x="74" y="119"/>
                </a:lnTo>
                <a:lnTo>
                  <a:pt x="69" y="115"/>
                </a:lnTo>
                <a:lnTo>
                  <a:pt x="75" y="106"/>
                </a:lnTo>
                <a:lnTo>
                  <a:pt x="77" y="103"/>
                </a:lnTo>
                <a:lnTo>
                  <a:pt x="78" y="98"/>
                </a:lnTo>
                <a:lnTo>
                  <a:pt x="89" y="81"/>
                </a:lnTo>
                <a:lnTo>
                  <a:pt x="90" y="80"/>
                </a:lnTo>
                <a:lnTo>
                  <a:pt x="92" y="79"/>
                </a:lnTo>
                <a:lnTo>
                  <a:pt x="94" y="80"/>
                </a:lnTo>
                <a:lnTo>
                  <a:pt x="98" y="72"/>
                </a:lnTo>
                <a:lnTo>
                  <a:pt x="99" y="72"/>
                </a:lnTo>
                <a:lnTo>
                  <a:pt x="106" y="63"/>
                </a:lnTo>
                <a:lnTo>
                  <a:pt x="107" y="60"/>
                </a:lnTo>
                <a:lnTo>
                  <a:pt x="108" y="58"/>
                </a:lnTo>
                <a:lnTo>
                  <a:pt x="109" y="55"/>
                </a:lnTo>
                <a:lnTo>
                  <a:pt x="106" y="46"/>
                </a:lnTo>
                <a:lnTo>
                  <a:pt x="102" y="38"/>
                </a:lnTo>
                <a:lnTo>
                  <a:pt x="100" y="33"/>
                </a:lnTo>
                <a:lnTo>
                  <a:pt x="98" y="24"/>
                </a:lnTo>
                <a:lnTo>
                  <a:pt x="96" y="16"/>
                </a:lnTo>
                <a:lnTo>
                  <a:pt x="99" y="14"/>
                </a:lnTo>
                <a:lnTo>
                  <a:pt x="100" y="12"/>
                </a:lnTo>
                <a:lnTo>
                  <a:pt x="102" y="11"/>
                </a:lnTo>
                <a:lnTo>
                  <a:pt x="103" y="9"/>
                </a:lnTo>
                <a:lnTo>
                  <a:pt x="104" y="8"/>
                </a:lnTo>
                <a:lnTo>
                  <a:pt x="106" y="7"/>
                </a:lnTo>
                <a:lnTo>
                  <a:pt x="108" y="4"/>
                </a:lnTo>
                <a:lnTo>
                  <a:pt x="111" y="3"/>
                </a:lnTo>
                <a:lnTo>
                  <a:pt x="112" y="3"/>
                </a:lnTo>
                <a:lnTo>
                  <a:pt x="116" y="0"/>
                </a:lnTo>
                <a:lnTo>
                  <a:pt x="119" y="3"/>
                </a:lnTo>
                <a:lnTo>
                  <a:pt x="123" y="5"/>
                </a:lnTo>
                <a:lnTo>
                  <a:pt x="125" y="7"/>
                </a:lnTo>
                <a:lnTo>
                  <a:pt x="126" y="9"/>
                </a:lnTo>
                <a:lnTo>
                  <a:pt x="128" y="11"/>
                </a:lnTo>
                <a:lnTo>
                  <a:pt x="129" y="12"/>
                </a:lnTo>
                <a:lnTo>
                  <a:pt x="132" y="13"/>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EditPoints="1"/>
          </p:cNvSpPr>
          <p:nvPr/>
        </p:nvSpPr>
        <p:spPr bwMode="auto">
          <a:xfrm>
            <a:off x="4380939" y="4322778"/>
            <a:ext cx="493174" cy="1012305"/>
          </a:xfrm>
          <a:custGeom>
            <a:avLst/>
            <a:gdLst>
              <a:gd name="T0" fmla="*/ 263 w 285"/>
              <a:gd name="T1" fmla="*/ 504 h 585"/>
              <a:gd name="T2" fmla="*/ 272 w 285"/>
              <a:gd name="T3" fmla="*/ 476 h 585"/>
              <a:gd name="T4" fmla="*/ 217 w 285"/>
              <a:gd name="T5" fmla="*/ 434 h 585"/>
              <a:gd name="T6" fmla="*/ 232 w 285"/>
              <a:gd name="T7" fmla="*/ 311 h 585"/>
              <a:gd name="T8" fmla="*/ 191 w 285"/>
              <a:gd name="T9" fmla="*/ 247 h 585"/>
              <a:gd name="T10" fmla="*/ 182 w 285"/>
              <a:gd name="T11" fmla="*/ 244 h 585"/>
              <a:gd name="T12" fmla="*/ 164 w 285"/>
              <a:gd name="T13" fmla="*/ 204 h 585"/>
              <a:gd name="T14" fmla="*/ 220 w 285"/>
              <a:gd name="T15" fmla="*/ 193 h 585"/>
              <a:gd name="T16" fmla="*/ 102 w 285"/>
              <a:gd name="T17" fmla="*/ 178 h 585"/>
              <a:gd name="T18" fmla="*/ 96 w 285"/>
              <a:gd name="T19" fmla="*/ 168 h 585"/>
              <a:gd name="T20" fmla="*/ 181 w 285"/>
              <a:gd name="T21" fmla="*/ 179 h 585"/>
              <a:gd name="T22" fmla="*/ 190 w 285"/>
              <a:gd name="T23" fmla="*/ 166 h 585"/>
              <a:gd name="T24" fmla="*/ 104 w 285"/>
              <a:gd name="T25" fmla="*/ 162 h 585"/>
              <a:gd name="T26" fmla="*/ 172 w 285"/>
              <a:gd name="T27" fmla="*/ 199 h 585"/>
              <a:gd name="T28" fmla="*/ 156 w 285"/>
              <a:gd name="T29" fmla="*/ 192 h 585"/>
              <a:gd name="T30" fmla="*/ 80 w 285"/>
              <a:gd name="T31" fmla="*/ 162 h 585"/>
              <a:gd name="T32" fmla="*/ 98 w 285"/>
              <a:gd name="T33" fmla="*/ 155 h 585"/>
              <a:gd name="T34" fmla="*/ 121 w 285"/>
              <a:gd name="T35" fmla="*/ 157 h 585"/>
              <a:gd name="T36" fmla="*/ 75 w 285"/>
              <a:gd name="T37" fmla="*/ 158 h 585"/>
              <a:gd name="T38" fmla="*/ 100 w 285"/>
              <a:gd name="T39" fmla="*/ 197 h 585"/>
              <a:gd name="T40" fmla="*/ 148 w 285"/>
              <a:gd name="T41" fmla="*/ 213 h 585"/>
              <a:gd name="T42" fmla="*/ 162 w 285"/>
              <a:gd name="T43" fmla="*/ 235 h 585"/>
              <a:gd name="T44" fmla="*/ 173 w 285"/>
              <a:gd name="T45" fmla="*/ 260 h 585"/>
              <a:gd name="T46" fmla="*/ 211 w 285"/>
              <a:gd name="T47" fmla="*/ 272 h 585"/>
              <a:gd name="T48" fmla="*/ 219 w 285"/>
              <a:gd name="T49" fmla="*/ 316 h 585"/>
              <a:gd name="T50" fmla="*/ 248 w 285"/>
              <a:gd name="T51" fmla="*/ 345 h 585"/>
              <a:gd name="T52" fmla="*/ 248 w 285"/>
              <a:gd name="T53" fmla="*/ 384 h 585"/>
              <a:gd name="T54" fmla="*/ 211 w 285"/>
              <a:gd name="T55" fmla="*/ 412 h 585"/>
              <a:gd name="T56" fmla="*/ 232 w 285"/>
              <a:gd name="T57" fmla="*/ 443 h 585"/>
              <a:gd name="T58" fmla="*/ 261 w 285"/>
              <a:gd name="T59" fmla="*/ 443 h 585"/>
              <a:gd name="T60" fmla="*/ 265 w 285"/>
              <a:gd name="T61" fmla="*/ 466 h 585"/>
              <a:gd name="T62" fmla="*/ 261 w 285"/>
              <a:gd name="T63" fmla="*/ 493 h 585"/>
              <a:gd name="T64" fmla="*/ 274 w 285"/>
              <a:gd name="T65" fmla="*/ 513 h 585"/>
              <a:gd name="T66" fmla="*/ 274 w 285"/>
              <a:gd name="T67" fmla="*/ 552 h 585"/>
              <a:gd name="T68" fmla="*/ 33 w 285"/>
              <a:gd name="T69" fmla="*/ 559 h 585"/>
              <a:gd name="T70" fmla="*/ 7 w 285"/>
              <a:gd name="T71" fmla="*/ 434 h 585"/>
              <a:gd name="T72" fmla="*/ 24 w 285"/>
              <a:gd name="T73" fmla="*/ 337 h 585"/>
              <a:gd name="T74" fmla="*/ 69 w 285"/>
              <a:gd name="T75" fmla="*/ 332 h 585"/>
              <a:gd name="T76" fmla="*/ 66 w 285"/>
              <a:gd name="T77" fmla="*/ 267 h 585"/>
              <a:gd name="T78" fmla="*/ 42 w 285"/>
              <a:gd name="T79" fmla="*/ 196 h 585"/>
              <a:gd name="T80" fmla="*/ 206 w 285"/>
              <a:gd name="T81" fmla="*/ 140 h 585"/>
              <a:gd name="T82" fmla="*/ 165 w 285"/>
              <a:gd name="T83" fmla="*/ 133 h 585"/>
              <a:gd name="T84" fmla="*/ 81 w 285"/>
              <a:gd name="T85" fmla="*/ 132 h 585"/>
              <a:gd name="T86" fmla="*/ 98 w 285"/>
              <a:gd name="T87" fmla="*/ 146 h 585"/>
              <a:gd name="T88" fmla="*/ 159 w 285"/>
              <a:gd name="T89" fmla="*/ 127 h 585"/>
              <a:gd name="T90" fmla="*/ 69 w 285"/>
              <a:gd name="T91" fmla="*/ 129 h 585"/>
              <a:gd name="T92" fmla="*/ 176 w 285"/>
              <a:gd name="T93" fmla="*/ 121 h 585"/>
              <a:gd name="T94" fmla="*/ 75 w 285"/>
              <a:gd name="T95" fmla="*/ 119 h 585"/>
              <a:gd name="T96" fmla="*/ 66 w 285"/>
              <a:gd name="T97" fmla="*/ 107 h 585"/>
              <a:gd name="T98" fmla="*/ 203 w 285"/>
              <a:gd name="T99" fmla="*/ 120 h 585"/>
              <a:gd name="T100" fmla="*/ 215 w 285"/>
              <a:gd name="T101" fmla="*/ 150 h 585"/>
              <a:gd name="T102" fmla="*/ 176 w 285"/>
              <a:gd name="T103" fmla="*/ 151 h 585"/>
              <a:gd name="T104" fmla="*/ 179 w 285"/>
              <a:gd name="T105" fmla="*/ 117 h 585"/>
              <a:gd name="T106" fmla="*/ 62 w 285"/>
              <a:gd name="T107" fmla="*/ 72 h 585"/>
              <a:gd name="T108" fmla="*/ 60 w 285"/>
              <a:gd name="T109" fmla="*/ 2 h 585"/>
              <a:gd name="T110" fmla="*/ 97 w 285"/>
              <a:gd name="T111" fmla="*/ 51 h 585"/>
              <a:gd name="T112" fmla="*/ 101 w 285"/>
              <a:gd name="T113" fmla="*/ 77 h 585"/>
              <a:gd name="T114" fmla="*/ 113 w 285"/>
              <a:gd name="T115" fmla="*/ 136 h 585"/>
              <a:gd name="T116" fmla="*/ 88 w 285"/>
              <a:gd name="T117" fmla="*/ 111 h 585"/>
              <a:gd name="T118" fmla="*/ 80 w 285"/>
              <a:gd name="T119" fmla="*/ 91 h 585"/>
              <a:gd name="T120" fmla="*/ 64 w 285"/>
              <a:gd name="T121" fmla="*/ 70 h 585"/>
              <a:gd name="T122" fmla="*/ 69 w 285"/>
              <a:gd name="T123" fmla="*/ 41 h 585"/>
              <a:gd name="T124" fmla="*/ 96 w 285"/>
              <a:gd name="T12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585">
                <a:moveTo>
                  <a:pt x="275" y="574"/>
                </a:moveTo>
                <a:lnTo>
                  <a:pt x="274" y="574"/>
                </a:lnTo>
                <a:lnTo>
                  <a:pt x="274" y="573"/>
                </a:lnTo>
                <a:lnTo>
                  <a:pt x="275" y="573"/>
                </a:lnTo>
                <a:lnTo>
                  <a:pt x="275" y="574"/>
                </a:lnTo>
                <a:close/>
                <a:moveTo>
                  <a:pt x="276" y="570"/>
                </a:moveTo>
                <a:lnTo>
                  <a:pt x="275" y="570"/>
                </a:lnTo>
                <a:lnTo>
                  <a:pt x="276" y="570"/>
                </a:lnTo>
                <a:close/>
                <a:moveTo>
                  <a:pt x="278" y="570"/>
                </a:moveTo>
                <a:lnTo>
                  <a:pt x="276" y="570"/>
                </a:lnTo>
                <a:lnTo>
                  <a:pt x="276" y="569"/>
                </a:lnTo>
                <a:lnTo>
                  <a:pt x="278" y="569"/>
                </a:lnTo>
                <a:lnTo>
                  <a:pt x="278" y="570"/>
                </a:lnTo>
                <a:close/>
                <a:moveTo>
                  <a:pt x="279" y="568"/>
                </a:moveTo>
                <a:lnTo>
                  <a:pt x="279" y="569"/>
                </a:lnTo>
                <a:lnTo>
                  <a:pt x="278" y="569"/>
                </a:lnTo>
                <a:lnTo>
                  <a:pt x="278" y="568"/>
                </a:lnTo>
                <a:lnTo>
                  <a:pt x="279" y="568"/>
                </a:lnTo>
                <a:close/>
                <a:moveTo>
                  <a:pt x="274" y="564"/>
                </a:moveTo>
                <a:lnTo>
                  <a:pt x="272" y="564"/>
                </a:lnTo>
                <a:lnTo>
                  <a:pt x="274" y="564"/>
                </a:lnTo>
                <a:close/>
                <a:moveTo>
                  <a:pt x="282" y="561"/>
                </a:moveTo>
                <a:lnTo>
                  <a:pt x="282" y="562"/>
                </a:lnTo>
                <a:lnTo>
                  <a:pt x="282" y="561"/>
                </a:lnTo>
                <a:close/>
                <a:moveTo>
                  <a:pt x="282" y="561"/>
                </a:moveTo>
                <a:lnTo>
                  <a:pt x="283" y="561"/>
                </a:lnTo>
                <a:lnTo>
                  <a:pt x="282" y="561"/>
                </a:lnTo>
                <a:close/>
                <a:moveTo>
                  <a:pt x="282" y="542"/>
                </a:moveTo>
                <a:lnTo>
                  <a:pt x="280" y="542"/>
                </a:lnTo>
                <a:lnTo>
                  <a:pt x="280" y="540"/>
                </a:lnTo>
                <a:lnTo>
                  <a:pt x="282" y="540"/>
                </a:lnTo>
                <a:lnTo>
                  <a:pt x="282" y="542"/>
                </a:lnTo>
                <a:close/>
                <a:moveTo>
                  <a:pt x="279" y="539"/>
                </a:moveTo>
                <a:lnTo>
                  <a:pt x="278" y="539"/>
                </a:lnTo>
                <a:lnTo>
                  <a:pt x="279" y="539"/>
                </a:lnTo>
                <a:close/>
                <a:moveTo>
                  <a:pt x="279" y="530"/>
                </a:moveTo>
                <a:lnTo>
                  <a:pt x="279" y="528"/>
                </a:lnTo>
                <a:lnTo>
                  <a:pt x="279" y="530"/>
                </a:lnTo>
                <a:close/>
                <a:moveTo>
                  <a:pt x="282" y="528"/>
                </a:moveTo>
                <a:lnTo>
                  <a:pt x="283" y="528"/>
                </a:lnTo>
                <a:lnTo>
                  <a:pt x="282" y="528"/>
                </a:lnTo>
                <a:close/>
                <a:moveTo>
                  <a:pt x="258" y="522"/>
                </a:moveTo>
                <a:lnTo>
                  <a:pt x="258" y="521"/>
                </a:lnTo>
                <a:lnTo>
                  <a:pt x="258" y="522"/>
                </a:lnTo>
                <a:close/>
                <a:moveTo>
                  <a:pt x="259" y="521"/>
                </a:moveTo>
                <a:lnTo>
                  <a:pt x="258" y="521"/>
                </a:lnTo>
                <a:lnTo>
                  <a:pt x="259" y="521"/>
                </a:lnTo>
                <a:close/>
                <a:moveTo>
                  <a:pt x="283" y="514"/>
                </a:moveTo>
                <a:lnTo>
                  <a:pt x="282" y="514"/>
                </a:lnTo>
                <a:lnTo>
                  <a:pt x="282" y="513"/>
                </a:lnTo>
                <a:lnTo>
                  <a:pt x="283" y="514"/>
                </a:lnTo>
                <a:close/>
                <a:moveTo>
                  <a:pt x="285" y="507"/>
                </a:moveTo>
                <a:lnTo>
                  <a:pt x="284" y="507"/>
                </a:lnTo>
                <a:lnTo>
                  <a:pt x="285" y="507"/>
                </a:lnTo>
                <a:close/>
                <a:moveTo>
                  <a:pt x="259" y="507"/>
                </a:moveTo>
                <a:lnTo>
                  <a:pt x="258" y="507"/>
                </a:lnTo>
                <a:lnTo>
                  <a:pt x="259" y="506"/>
                </a:lnTo>
                <a:lnTo>
                  <a:pt x="259" y="507"/>
                </a:lnTo>
                <a:close/>
                <a:moveTo>
                  <a:pt x="265" y="506"/>
                </a:moveTo>
                <a:lnTo>
                  <a:pt x="263" y="506"/>
                </a:lnTo>
                <a:lnTo>
                  <a:pt x="265" y="506"/>
                </a:lnTo>
                <a:close/>
                <a:moveTo>
                  <a:pt x="263" y="504"/>
                </a:moveTo>
                <a:lnTo>
                  <a:pt x="263" y="502"/>
                </a:lnTo>
                <a:lnTo>
                  <a:pt x="263" y="504"/>
                </a:lnTo>
                <a:close/>
                <a:moveTo>
                  <a:pt x="267" y="500"/>
                </a:moveTo>
                <a:lnTo>
                  <a:pt x="266" y="501"/>
                </a:lnTo>
                <a:lnTo>
                  <a:pt x="265" y="500"/>
                </a:lnTo>
                <a:lnTo>
                  <a:pt x="266" y="500"/>
                </a:lnTo>
                <a:lnTo>
                  <a:pt x="267" y="500"/>
                </a:lnTo>
                <a:close/>
                <a:moveTo>
                  <a:pt x="268" y="497"/>
                </a:moveTo>
                <a:lnTo>
                  <a:pt x="267" y="498"/>
                </a:lnTo>
                <a:lnTo>
                  <a:pt x="267" y="497"/>
                </a:lnTo>
                <a:lnTo>
                  <a:pt x="268" y="497"/>
                </a:lnTo>
                <a:close/>
                <a:moveTo>
                  <a:pt x="267" y="496"/>
                </a:moveTo>
                <a:lnTo>
                  <a:pt x="268" y="496"/>
                </a:lnTo>
                <a:lnTo>
                  <a:pt x="267" y="496"/>
                </a:lnTo>
                <a:close/>
                <a:moveTo>
                  <a:pt x="268" y="494"/>
                </a:moveTo>
                <a:lnTo>
                  <a:pt x="267" y="494"/>
                </a:lnTo>
                <a:lnTo>
                  <a:pt x="267" y="493"/>
                </a:lnTo>
                <a:lnTo>
                  <a:pt x="268" y="493"/>
                </a:lnTo>
                <a:lnTo>
                  <a:pt x="267" y="494"/>
                </a:lnTo>
                <a:lnTo>
                  <a:pt x="268" y="494"/>
                </a:lnTo>
                <a:close/>
                <a:moveTo>
                  <a:pt x="270" y="496"/>
                </a:moveTo>
                <a:lnTo>
                  <a:pt x="268" y="496"/>
                </a:lnTo>
                <a:lnTo>
                  <a:pt x="268" y="494"/>
                </a:lnTo>
                <a:lnTo>
                  <a:pt x="270" y="494"/>
                </a:lnTo>
                <a:lnTo>
                  <a:pt x="270" y="493"/>
                </a:lnTo>
                <a:lnTo>
                  <a:pt x="271" y="493"/>
                </a:lnTo>
                <a:lnTo>
                  <a:pt x="271" y="494"/>
                </a:lnTo>
                <a:lnTo>
                  <a:pt x="272" y="494"/>
                </a:lnTo>
                <a:lnTo>
                  <a:pt x="271" y="496"/>
                </a:lnTo>
                <a:lnTo>
                  <a:pt x="270" y="496"/>
                </a:lnTo>
                <a:close/>
                <a:moveTo>
                  <a:pt x="261" y="490"/>
                </a:moveTo>
                <a:lnTo>
                  <a:pt x="261" y="489"/>
                </a:lnTo>
                <a:lnTo>
                  <a:pt x="261" y="490"/>
                </a:lnTo>
                <a:close/>
                <a:moveTo>
                  <a:pt x="261" y="490"/>
                </a:moveTo>
                <a:lnTo>
                  <a:pt x="259" y="489"/>
                </a:lnTo>
                <a:lnTo>
                  <a:pt x="261" y="489"/>
                </a:lnTo>
                <a:lnTo>
                  <a:pt x="261" y="490"/>
                </a:lnTo>
                <a:close/>
                <a:moveTo>
                  <a:pt x="275" y="490"/>
                </a:moveTo>
                <a:lnTo>
                  <a:pt x="274" y="490"/>
                </a:lnTo>
                <a:lnTo>
                  <a:pt x="274" y="489"/>
                </a:lnTo>
                <a:lnTo>
                  <a:pt x="275" y="489"/>
                </a:lnTo>
                <a:lnTo>
                  <a:pt x="275" y="490"/>
                </a:lnTo>
                <a:close/>
                <a:moveTo>
                  <a:pt x="261" y="489"/>
                </a:moveTo>
                <a:lnTo>
                  <a:pt x="259" y="490"/>
                </a:lnTo>
                <a:lnTo>
                  <a:pt x="258" y="490"/>
                </a:lnTo>
                <a:lnTo>
                  <a:pt x="258" y="489"/>
                </a:lnTo>
                <a:lnTo>
                  <a:pt x="259" y="489"/>
                </a:lnTo>
                <a:lnTo>
                  <a:pt x="261" y="489"/>
                </a:lnTo>
                <a:close/>
                <a:moveTo>
                  <a:pt x="265" y="488"/>
                </a:moveTo>
                <a:lnTo>
                  <a:pt x="263" y="488"/>
                </a:lnTo>
                <a:lnTo>
                  <a:pt x="265" y="488"/>
                </a:lnTo>
                <a:close/>
                <a:moveTo>
                  <a:pt x="255" y="479"/>
                </a:moveTo>
                <a:lnTo>
                  <a:pt x="254" y="479"/>
                </a:lnTo>
                <a:lnTo>
                  <a:pt x="254" y="477"/>
                </a:lnTo>
                <a:lnTo>
                  <a:pt x="255" y="477"/>
                </a:lnTo>
                <a:lnTo>
                  <a:pt x="255" y="479"/>
                </a:lnTo>
                <a:close/>
                <a:moveTo>
                  <a:pt x="265" y="477"/>
                </a:moveTo>
                <a:lnTo>
                  <a:pt x="263" y="479"/>
                </a:lnTo>
                <a:lnTo>
                  <a:pt x="263" y="477"/>
                </a:lnTo>
                <a:lnTo>
                  <a:pt x="265" y="477"/>
                </a:lnTo>
                <a:close/>
                <a:moveTo>
                  <a:pt x="262" y="476"/>
                </a:moveTo>
                <a:lnTo>
                  <a:pt x="261" y="476"/>
                </a:lnTo>
                <a:lnTo>
                  <a:pt x="262" y="476"/>
                </a:lnTo>
                <a:close/>
                <a:moveTo>
                  <a:pt x="272" y="476"/>
                </a:moveTo>
                <a:lnTo>
                  <a:pt x="271" y="476"/>
                </a:lnTo>
                <a:lnTo>
                  <a:pt x="272" y="476"/>
                </a:lnTo>
                <a:close/>
                <a:moveTo>
                  <a:pt x="268" y="471"/>
                </a:moveTo>
                <a:lnTo>
                  <a:pt x="268" y="472"/>
                </a:lnTo>
                <a:lnTo>
                  <a:pt x="270" y="472"/>
                </a:lnTo>
                <a:lnTo>
                  <a:pt x="270" y="473"/>
                </a:lnTo>
                <a:lnTo>
                  <a:pt x="270" y="475"/>
                </a:lnTo>
                <a:lnTo>
                  <a:pt x="268" y="475"/>
                </a:lnTo>
                <a:lnTo>
                  <a:pt x="267" y="473"/>
                </a:lnTo>
                <a:lnTo>
                  <a:pt x="267" y="472"/>
                </a:lnTo>
                <a:lnTo>
                  <a:pt x="267" y="471"/>
                </a:lnTo>
                <a:lnTo>
                  <a:pt x="268" y="471"/>
                </a:lnTo>
                <a:close/>
                <a:moveTo>
                  <a:pt x="261" y="463"/>
                </a:moveTo>
                <a:lnTo>
                  <a:pt x="259" y="463"/>
                </a:lnTo>
                <a:lnTo>
                  <a:pt x="261" y="463"/>
                </a:lnTo>
                <a:close/>
                <a:moveTo>
                  <a:pt x="267" y="462"/>
                </a:moveTo>
                <a:lnTo>
                  <a:pt x="268" y="462"/>
                </a:lnTo>
                <a:lnTo>
                  <a:pt x="270" y="462"/>
                </a:lnTo>
                <a:lnTo>
                  <a:pt x="270" y="463"/>
                </a:lnTo>
                <a:lnTo>
                  <a:pt x="268" y="463"/>
                </a:lnTo>
                <a:lnTo>
                  <a:pt x="267" y="463"/>
                </a:lnTo>
                <a:lnTo>
                  <a:pt x="266" y="463"/>
                </a:lnTo>
                <a:lnTo>
                  <a:pt x="266" y="462"/>
                </a:lnTo>
                <a:lnTo>
                  <a:pt x="265" y="463"/>
                </a:lnTo>
                <a:lnTo>
                  <a:pt x="265" y="462"/>
                </a:lnTo>
                <a:lnTo>
                  <a:pt x="266" y="462"/>
                </a:lnTo>
                <a:lnTo>
                  <a:pt x="267" y="462"/>
                </a:lnTo>
                <a:close/>
                <a:moveTo>
                  <a:pt x="263" y="462"/>
                </a:moveTo>
                <a:lnTo>
                  <a:pt x="263" y="460"/>
                </a:lnTo>
                <a:lnTo>
                  <a:pt x="263" y="462"/>
                </a:lnTo>
                <a:close/>
                <a:moveTo>
                  <a:pt x="262" y="462"/>
                </a:moveTo>
                <a:lnTo>
                  <a:pt x="262" y="460"/>
                </a:lnTo>
                <a:lnTo>
                  <a:pt x="262" y="462"/>
                </a:lnTo>
                <a:close/>
                <a:moveTo>
                  <a:pt x="261" y="456"/>
                </a:moveTo>
                <a:lnTo>
                  <a:pt x="259" y="456"/>
                </a:lnTo>
                <a:lnTo>
                  <a:pt x="261" y="456"/>
                </a:lnTo>
                <a:close/>
                <a:moveTo>
                  <a:pt x="263" y="458"/>
                </a:moveTo>
                <a:lnTo>
                  <a:pt x="262" y="458"/>
                </a:lnTo>
                <a:lnTo>
                  <a:pt x="262" y="456"/>
                </a:lnTo>
                <a:lnTo>
                  <a:pt x="263" y="456"/>
                </a:lnTo>
                <a:lnTo>
                  <a:pt x="263" y="458"/>
                </a:lnTo>
                <a:close/>
                <a:moveTo>
                  <a:pt x="268" y="446"/>
                </a:moveTo>
                <a:lnTo>
                  <a:pt x="268" y="447"/>
                </a:lnTo>
                <a:lnTo>
                  <a:pt x="267" y="446"/>
                </a:lnTo>
                <a:lnTo>
                  <a:pt x="268" y="446"/>
                </a:lnTo>
                <a:close/>
                <a:moveTo>
                  <a:pt x="229" y="442"/>
                </a:moveTo>
                <a:lnTo>
                  <a:pt x="228" y="442"/>
                </a:lnTo>
                <a:lnTo>
                  <a:pt x="229" y="442"/>
                </a:lnTo>
                <a:close/>
                <a:moveTo>
                  <a:pt x="263" y="442"/>
                </a:moveTo>
                <a:lnTo>
                  <a:pt x="262" y="442"/>
                </a:lnTo>
                <a:lnTo>
                  <a:pt x="263" y="442"/>
                </a:lnTo>
                <a:close/>
                <a:moveTo>
                  <a:pt x="228" y="442"/>
                </a:moveTo>
                <a:lnTo>
                  <a:pt x="228" y="441"/>
                </a:lnTo>
                <a:lnTo>
                  <a:pt x="228" y="442"/>
                </a:lnTo>
                <a:close/>
                <a:moveTo>
                  <a:pt x="267" y="441"/>
                </a:moveTo>
                <a:lnTo>
                  <a:pt x="266" y="441"/>
                </a:lnTo>
                <a:lnTo>
                  <a:pt x="267" y="441"/>
                </a:lnTo>
                <a:close/>
                <a:moveTo>
                  <a:pt x="220" y="437"/>
                </a:moveTo>
                <a:lnTo>
                  <a:pt x="219" y="437"/>
                </a:lnTo>
                <a:lnTo>
                  <a:pt x="220" y="437"/>
                </a:lnTo>
                <a:close/>
                <a:moveTo>
                  <a:pt x="220" y="435"/>
                </a:moveTo>
                <a:lnTo>
                  <a:pt x="220" y="434"/>
                </a:lnTo>
                <a:lnTo>
                  <a:pt x="220" y="435"/>
                </a:lnTo>
                <a:close/>
                <a:moveTo>
                  <a:pt x="217" y="435"/>
                </a:moveTo>
                <a:lnTo>
                  <a:pt x="216" y="434"/>
                </a:lnTo>
                <a:lnTo>
                  <a:pt x="217" y="434"/>
                </a:lnTo>
                <a:lnTo>
                  <a:pt x="217" y="435"/>
                </a:lnTo>
                <a:close/>
                <a:moveTo>
                  <a:pt x="207" y="433"/>
                </a:moveTo>
                <a:lnTo>
                  <a:pt x="208" y="433"/>
                </a:lnTo>
                <a:lnTo>
                  <a:pt x="207" y="433"/>
                </a:lnTo>
                <a:close/>
                <a:moveTo>
                  <a:pt x="208" y="433"/>
                </a:moveTo>
                <a:lnTo>
                  <a:pt x="207" y="433"/>
                </a:lnTo>
                <a:lnTo>
                  <a:pt x="207" y="432"/>
                </a:lnTo>
                <a:lnTo>
                  <a:pt x="208" y="432"/>
                </a:lnTo>
                <a:lnTo>
                  <a:pt x="208" y="433"/>
                </a:lnTo>
                <a:close/>
                <a:moveTo>
                  <a:pt x="207" y="432"/>
                </a:moveTo>
                <a:lnTo>
                  <a:pt x="208" y="432"/>
                </a:lnTo>
                <a:lnTo>
                  <a:pt x="207" y="432"/>
                </a:lnTo>
                <a:close/>
                <a:moveTo>
                  <a:pt x="208" y="416"/>
                </a:moveTo>
                <a:lnTo>
                  <a:pt x="208" y="415"/>
                </a:lnTo>
                <a:lnTo>
                  <a:pt x="208" y="416"/>
                </a:lnTo>
                <a:close/>
                <a:moveTo>
                  <a:pt x="225" y="409"/>
                </a:moveTo>
                <a:lnTo>
                  <a:pt x="225" y="408"/>
                </a:lnTo>
                <a:lnTo>
                  <a:pt x="225" y="409"/>
                </a:lnTo>
                <a:close/>
                <a:moveTo>
                  <a:pt x="225" y="408"/>
                </a:moveTo>
                <a:lnTo>
                  <a:pt x="224" y="408"/>
                </a:lnTo>
                <a:lnTo>
                  <a:pt x="225" y="408"/>
                </a:lnTo>
                <a:close/>
                <a:moveTo>
                  <a:pt x="224" y="407"/>
                </a:moveTo>
                <a:lnTo>
                  <a:pt x="223" y="407"/>
                </a:lnTo>
                <a:lnTo>
                  <a:pt x="224" y="407"/>
                </a:lnTo>
                <a:close/>
                <a:moveTo>
                  <a:pt x="225" y="407"/>
                </a:moveTo>
                <a:lnTo>
                  <a:pt x="224" y="407"/>
                </a:lnTo>
                <a:lnTo>
                  <a:pt x="225" y="407"/>
                </a:lnTo>
                <a:close/>
                <a:moveTo>
                  <a:pt x="223" y="407"/>
                </a:moveTo>
                <a:lnTo>
                  <a:pt x="221" y="407"/>
                </a:lnTo>
                <a:lnTo>
                  <a:pt x="223" y="407"/>
                </a:lnTo>
                <a:lnTo>
                  <a:pt x="223" y="405"/>
                </a:lnTo>
                <a:lnTo>
                  <a:pt x="223" y="407"/>
                </a:lnTo>
                <a:close/>
                <a:moveTo>
                  <a:pt x="250" y="386"/>
                </a:moveTo>
                <a:lnTo>
                  <a:pt x="250" y="387"/>
                </a:lnTo>
                <a:lnTo>
                  <a:pt x="249" y="387"/>
                </a:lnTo>
                <a:lnTo>
                  <a:pt x="249" y="386"/>
                </a:lnTo>
                <a:lnTo>
                  <a:pt x="250" y="386"/>
                </a:lnTo>
                <a:close/>
                <a:moveTo>
                  <a:pt x="257" y="365"/>
                </a:moveTo>
                <a:lnTo>
                  <a:pt x="257" y="363"/>
                </a:lnTo>
                <a:lnTo>
                  <a:pt x="257" y="365"/>
                </a:lnTo>
                <a:close/>
                <a:moveTo>
                  <a:pt x="255" y="362"/>
                </a:moveTo>
                <a:lnTo>
                  <a:pt x="255" y="363"/>
                </a:lnTo>
                <a:lnTo>
                  <a:pt x="254" y="363"/>
                </a:lnTo>
                <a:lnTo>
                  <a:pt x="253" y="363"/>
                </a:lnTo>
                <a:lnTo>
                  <a:pt x="253" y="362"/>
                </a:lnTo>
                <a:lnTo>
                  <a:pt x="254" y="362"/>
                </a:lnTo>
                <a:lnTo>
                  <a:pt x="255" y="362"/>
                </a:lnTo>
                <a:lnTo>
                  <a:pt x="255" y="361"/>
                </a:lnTo>
                <a:lnTo>
                  <a:pt x="255" y="362"/>
                </a:lnTo>
                <a:close/>
                <a:moveTo>
                  <a:pt x="43" y="340"/>
                </a:moveTo>
                <a:lnTo>
                  <a:pt x="42" y="340"/>
                </a:lnTo>
                <a:lnTo>
                  <a:pt x="43" y="339"/>
                </a:lnTo>
                <a:lnTo>
                  <a:pt x="43" y="340"/>
                </a:lnTo>
                <a:close/>
                <a:moveTo>
                  <a:pt x="68" y="332"/>
                </a:moveTo>
                <a:lnTo>
                  <a:pt x="67" y="332"/>
                </a:lnTo>
                <a:lnTo>
                  <a:pt x="67" y="331"/>
                </a:lnTo>
                <a:lnTo>
                  <a:pt x="68" y="332"/>
                </a:lnTo>
                <a:close/>
                <a:moveTo>
                  <a:pt x="233" y="312"/>
                </a:moveTo>
                <a:lnTo>
                  <a:pt x="232" y="312"/>
                </a:lnTo>
                <a:lnTo>
                  <a:pt x="231" y="312"/>
                </a:lnTo>
                <a:lnTo>
                  <a:pt x="232" y="312"/>
                </a:lnTo>
                <a:lnTo>
                  <a:pt x="233" y="312"/>
                </a:lnTo>
                <a:close/>
                <a:moveTo>
                  <a:pt x="233" y="311"/>
                </a:moveTo>
                <a:lnTo>
                  <a:pt x="232" y="311"/>
                </a:lnTo>
                <a:lnTo>
                  <a:pt x="233" y="311"/>
                </a:lnTo>
                <a:close/>
                <a:moveTo>
                  <a:pt x="231" y="310"/>
                </a:moveTo>
                <a:lnTo>
                  <a:pt x="231" y="309"/>
                </a:lnTo>
                <a:lnTo>
                  <a:pt x="232" y="309"/>
                </a:lnTo>
                <a:lnTo>
                  <a:pt x="232" y="310"/>
                </a:lnTo>
                <a:lnTo>
                  <a:pt x="231" y="310"/>
                </a:lnTo>
                <a:close/>
                <a:moveTo>
                  <a:pt x="232" y="309"/>
                </a:moveTo>
                <a:lnTo>
                  <a:pt x="231" y="309"/>
                </a:lnTo>
                <a:lnTo>
                  <a:pt x="232" y="309"/>
                </a:lnTo>
                <a:close/>
                <a:moveTo>
                  <a:pt x="225" y="282"/>
                </a:moveTo>
                <a:lnTo>
                  <a:pt x="224" y="282"/>
                </a:lnTo>
                <a:lnTo>
                  <a:pt x="225" y="282"/>
                </a:lnTo>
                <a:close/>
                <a:moveTo>
                  <a:pt x="224" y="282"/>
                </a:moveTo>
                <a:lnTo>
                  <a:pt x="223" y="282"/>
                </a:lnTo>
                <a:lnTo>
                  <a:pt x="223" y="281"/>
                </a:lnTo>
                <a:lnTo>
                  <a:pt x="224" y="282"/>
                </a:lnTo>
                <a:close/>
                <a:moveTo>
                  <a:pt x="225" y="281"/>
                </a:moveTo>
                <a:lnTo>
                  <a:pt x="224" y="282"/>
                </a:lnTo>
                <a:lnTo>
                  <a:pt x="224" y="281"/>
                </a:lnTo>
                <a:lnTo>
                  <a:pt x="225" y="281"/>
                </a:lnTo>
                <a:close/>
                <a:moveTo>
                  <a:pt x="221" y="280"/>
                </a:moveTo>
                <a:lnTo>
                  <a:pt x="223" y="280"/>
                </a:lnTo>
                <a:lnTo>
                  <a:pt x="221" y="280"/>
                </a:lnTo>
                <a:close/>
                <a:moveTo>
                  <a:pt x="223" y="280"/>
                </a:moveTo>
                <a:lnTo>
                  <a:pt x="221" y="280"/>
                </a:lnTo>
                <a:lnTo>
                  <a:pt x="223" y="280"/>
                </a:lnTo>
                <a:close/>
                <a:moveTo>
                  <a:pt x="176" y="251"/>
                </a:moveTo>
                <a:lnTo>
                  <a:pt x="176" y="250"/>
                </a:lnTo>
                <a:lnTo>
                  <a:pt x="176" y="251"/>
                </a:lnTo>
                <a:close/>
                <a:moveTo>
                  <a:pt x="174" y="251"/>
                </a:moveTo>
                <a:lnTo>
                  <a:pt x="174" y="250"/>
                </a:lnTo>
                <a:lnTo>
                  <a:pt x="174" y="251"/>
                </a:lnTo>
                <a:close/>
                <a:moveTo>
                  <a:pt x="176" y="251"/>
                </a:moveTo>
                <a:lnTo>
                  <a:pt x="176" y="250"/>
                </a:lnTo>
                <a:lnTo>
                  <a:pt x="176" y="251"/>
                </a:lnTo>
                <a:close/>
                <a:moveTo>
                  <a:pt x="176" y="250"/>
                </a:moveTo>
                <a:lnTo>
                  <a:pt x="176" y="248"/>
                </a:lnTo>
                <a:lnTo>
                  <a:pt x="176" y="250"/>
                </a:lnTo>
                <a:close/>
                <a:moveTo>
                  <a:pt x="176" y="248"/>
                </a:moveTo>
                <a:lnTo>
                  <a:pt x="177" y="248"/>
                </a:lnTo>
                <a:lnTo>
                  <a:pt x="177" y="250"/>
                </a:lnTo>
                <a:lnTo>
                  <a:pt x="176" y="248"/>
                </a:lnTo>
                <a:close/>
                <a:moveTo>
                  <a:pt x="179" y="250"/>
                </a:moveTo>
                <a:lnTo>
                  <a:pt x="178" y="250"/>
                </a:lnTo>
                <a:lnTo>
                  <a:pt x="178" y="248"/>
                </a:lnTo>
                <a:lnTo>
                  <a:pt x="179" y="248"/>
                </a:lnTo>
                <a:lnTo>
                  <a:pt x="179" y="250"/>
                </a:lnTo>
                <a:close/>
                <a:moveTo>
                  <a:pt x="178" y="248"/>
                </a:moveTo>
                <a:lnTo>
                  <a:pt x="177" y="248"/>
                </a:lnTo>
                <a:lnTo>
                  <a:pt x="178" y="248"/>
                </a:lnTo>
                <a:close/>
                <a:moveTo>
                  <a:pt x="177" y="248"/>
                </a:moveTo>
                <a:lnTo>
                  <a:pt x="176" y="248"/>
                </a:lnTo>
                <a:lnTo>
                  <a:pt x="177" y="248"/>
                </a:lnTo>
                <a:close/>
                <a:moveTo>
                  <a:pt x="178" y="248"/>
                </a:moveTo>
                <a:lnTo>
                  <a:pt x="178" y="247"/>
                </a:lnTo>
                <a:lnTo>
                  <a:pt x="178" y="248"/>
                </a:lnTo>
                <a:close/>
                <a:moveTo>
                  <a:pt x="177" y="247"/>
                </a:moveTo>
                <a:lnTo>
                  <a:pt x="176" y="247"/>
                </a:lnTo>
                <a:lnTo>
                  <a:pt x="176" y="246"/>
                </a:lnTo>
                <a:lnTo>
                  <a:pt x="177" y="246"/>
                </a:lnTo>
                <a:lnTo>
                  <a:pt x="177" y="247"/>
                </a:lnTo>
                <a:close/>
                <a:moveTo>
                  <a:pt x="193" y="246"/>
                </a:moveTo>
                <a:lnTo>
                  <a:pt x="191" y="246"/>
                </a:lnTo>
                <a:lnTo>
                  <a:pt x="191" y="247"/>
                </a:lnTo>
                <a:lnTo>
                  <a:pt x="190" y="247"/>
                </a:lnTo>
                <a:lnTo>
                  <a:pt x="190" y="246"/>
                </a:lnTo>
                <a:lnTo>
                  <a:pt x="191" y="246"/>
                </a:lnTo>
                <a:lnTo>
                  <a:pt x="191" y="244"/>
                </a:lnTo>
                <a:lnTo>
                  <a:pt x="193" y="244"/>
                </a:lnTo>
                <a:lnTo>
                  <a:pt x="193" y="246"/>
                </a:lnTo>
                <a:close/>
                <a:moveTo>
                  <a:pt x="183" y="243"/>
                </a:moveTo>
                <a:lnTo>
                  <a:pt x="183" y="242"/>
                </a:lnTo>
                <a:lnTo>
                  <a:pt x="183" y="243"/>
                </a:lnTo>
                <a:close/>
                <a:moveTo>
                  <a:pt x="160" y="243"/>
                </a:moveTo>
                <a:lnTo>
                  <a:pt x="159" y="243"/>
                </a:lnTo>
                <a:lnTo>
                  <a:pt x="159" y="242"/>
                </a:lnTo>
                <a:lnTo>
                  <a:pt x="160" y="242"/>
                </a:lnTo>
                <a:lnTo>
                  <a:pt x="160" y="243"/>
                </a:lnTo>
                <a:close/>
                <a:moveTo>
                  <a:pt x="183" y="242"/>
                </a:moveTo>
                <a:lnTo>
                  <a:pt x="183" y="240"/>
                </a:lnTo>
                <a:lnTo>
                  <a:pt x="183" y="242"/>
                </a:lnTo>
                <a:close/>
                <a:moveTo>
                  <a:pt x="162" y="240"/>
                </a:moveTo>
                <a:lnTo>
                  <a:pt x="164" y="240"/>
                </a:lnTo>
                <a:lnTo>
                  <a:pt x="165" y="240"/>
                </a:lnTo>
                <a:lnTo>
                  <a:pt x="165" y="242"/>
                </a:lnTo>
                <a:lnTo>
                  <a:pt x="166" y="242"/>
                </a:lnTo>
                <a:lnTo>
                  <a:pt x="166" y="243"/>
                </a:lnTo>
                <a:lnTo>
                  <a:pt x="165" y="243"/>
                </a:lnTo>
                <a:lnTo>
                  <a:pt x="164" y="243"/>
                </a:lnTo>
                <a:lnTo>
                  <a:pt x="164" y="244"/>
                </a:lnTo>
                <a:lnTo>
                  <a:pt x="162" y="243"/>
                </a:lnTo>
                <a:lnTo>
                  <a:pt x="164" y="243"/>
                </a:lnTo>
                <a:lnTo>
                  <a:pt x="164" y="242"/>
                </a:lnTo>
                <a:lnTo>
                  <a:pt x="162" y="243"/>
                </a:lnTo>
                <a:lnTo>
                  <a:pt x="161" y="242"/>
                </a:lnTo>
                <a:lnTo>
                  <a:pt x="161" y="243"/>
                </a:lnTo>
                <a:lnTo>
                  <a:pt x="161" y="242"/>
                </a:lnTo>
                <a:lnTo>
                  <a:pt x="161" y="240"/>
                </a:lnTo>
                <a:lnTo>
                  <a:pt x="160" y="242"/>
                </a:lnTo>
                <a:lnTo>
                  <a:pt x="160" y="240"/>
                </a:lnTo>
                <a:lnTo>
                  <a:pt x="161" y="240"/>
                </a:lnTo>
                <a:lnTo>
                  <a:pt x="162" y="240"/>
                </a:lnTo>
                <a:close/>
                <a:moveTo>
                  <a:pt x="161" y="240"/>
                </a:moveTo>
                <a:lnTo>
                  <a:pt x="160" y="240"/>
                </a:lnTo>
                <a:lnTo>
                  <a:pt x="161" y="239"/>
                </a:lnTo>
                <a:lnTo>
                  <a:pt x="161" y="240"/>
                </a:lnTo>
                <a:close/>
                <a:moveTo>
                  <a:pt x="159" y="242"/>
                </a:moveTo>
                <a:lnTo>
                  <a:pt x="159" y="240"/>
                </a:lnTo>
                <a:lnTo>
                  <a:pt x="159" y="239"/>
                </a:lnTo>
                <a:lnTo>
                  <a:pt x="160" y="239"/>
                </a:lnTo>
                <a:lnTo>
                  <a:pt x="160" y="240"/>
                </a:lnTo>
                <a:lnTo>
                  <a:pt x="159" y="242"/>
                </a:lnTo>
                <a:close/>
                <a:moveTo>
                  <a:pt x="182" y="238"/>
                </a:moveTo>
                <a:lnTo>
                  <a:pt x="183" y="238"/>
                </a:lnTo>
                <a:lnTo>
                  <a:pt x="183" y="239"/>
                </a:lnTo>
                <a:lnTo>
                  <a:pt x="185" y="239"/>
                </a:lnTo>
                <a:lnTo>
                  <a:pt x="185" y="240"/>
                </a:lnTo>
                <a:lnTo>
                  <a:pt x="185" y="242"/>
                </a:lnTo>
                <a:lnTo>
                  <a:pt x="183" y="242"/>
                </a:lnTo>
                <a:lnTo>
                  <a:pt x="183" y="240"/>
                </a:lnTo>
                <a:lnTo>
                  <a:pt x="182" y="240"/>
                </a:lnTo>
                <a:lnTo>
                  <a:pt x="183" y="240"/>
                </a:lnTo>
                <a:lnTo>
                  <a:pt x="182" y="240"/>
                </a:lnTo>
                <a:lnTo>
                  <a:pt x="182" y="242"/>
                </a:lnTo>
                <a:lnTo>
                  <a:pt x="182" y="243"/>
                </a:lnTo>
                <a:lnTo>
                  <a:pt x="182" y="242"/>
                </a:lnTo>
                <a:lnTo>
                  <a:pt x="182" y="243"/>
                </a:lnTo>
                <a:lnTo>
                  <a:pt x="182" y="244"/>
                </a:lnTo>
                <a:lnTo>
                  <a:pt x="181" y="243"/>
                </a:lnTo>
                <a:lnTo>
                  <a:pt x="179" y="243"/>
                </a:lnTo>
                <a:lnTo>
                  <a:pt x="179" y="242"/>
                </a:lnTo>
                <a:lnTo>
                  <a:pt x="181" y="242"/>
                </a:lnTo>
                <a:lnTo>
                  <a:pt x="181" y="240"/>
                </a:lnTo>
                <a:lnTo>
                  <a:pt x="179" y="242"/>
                </a:lnTo>
                <a:lnTo>
                  <a:pt x="179" y="240"/>
                </a:lnTo>
                <a:lnTo>
                  <a:pt x="178" y="242"/>
                </a:lnTo>
                <a:lnTo>
                  <a:pt x="177" y="242"/>
                </a:lnTo>
                <a:lnTo>
                  <a:pt x="177" y="240"/>
                </a:lnTo>
                <a:lnTo>
                  <a:pt x="178" y="240"/>
                </a:lnTo>
                <a:lnTo>
                  <a:pt x="179" y="238"/>
                </a:lnTo>
                <a:lnTo>
                  <a:pt x="181" y="238"/>
                </a:lnTo>
                <a:lnTo>
                  <a:pt x="182" y="238"/>
                </a:lnTo>
                <a:close/>
                <a:moveTo>
                  <a:pt x="160" y="238"/>
                </a:moveTo>
                <a:lnTo>
                  <a:pt x="159" y="238"/>
                </a:lnTo>
                <a:lnTo>
                  <a:pt x="159" y="237"/>
                </a:lnTo>
                <a:lnTo>
                  <a:pt x="160" y="238"/>
                </a:lnTo>
                <a:close/>
                <a:moveTo>
                  <a:pt x="160" y="238"/>
                </a:moveTo>
                <a:lnTo>
                  <a:pt x="160" y="237"/>
                </a:lnTo>
                <a:lnTo>
                  <a:pt x="160" y="238"/>
                </a:lnTo>
                <a:close/>
                <a:moveTo>
                  <a:pt x="189" y="233"/>
                </a:moveTo>
                <a:lnTo>
                  <a:pt x="187" y="233"/>
                </a:lnTo>
                <a:lnTo>
                  <a:pt x="189" y="233"/>
                </a:lnTo>
                <a:close/>
                <a:moveTo>
                  <a:pt x="152" y="213"/>
                </a:moveTo>
                <a:lnTo>
                  <a:pt x="151" y="213"/>
                </a:lnTo>
                <a:lnTo>
                  <a:pt x="152" y="213"/>
                </a:lnTo>
                <a:close/>
                <a:moveTo>
                  <a:pt x="149" y="212"/>
                </a:moveTo>
                <a:lnTo>
                  <a:pt x="148" y="212"/>
                </a:lnTo>
                <a:lnTo>
                  <a:pt x="149" y="212"/>
                </a:lnTo>
                <a:close/>
                <a:moveTo>
                  <a:pt x="144" y="210"/>
                </a:moveTo>
                <a:lnTo>
                  <a:pt x="144" y="212"/>
                </a:lnTo>
                <a:lnTo>
                  <a:pt x="144" y="210"/>
                </a:lnTo>
                <a:lnTo>
                  <a:pt x="143" y="210"/>
                </a:lnTo>
                <a:lnTo>
                  <a:pt x="144" y="210"/>
                </a:lnTo>
                <a:close/>
                <a:moveTo>
                  <a:pt x="141" y="209"/>
                </a:moveTo>
                <a:lnTo>
                  <a:pt x="141" y="208"/>
                </a:lnTo>
                <a:lnTo>
                  <a:pt x="143" y="209"/>
                </a:lnTo>
                <a:lnTo>
                  <a:pt x="141" y="209"/>
                </a:lnTo>
                <a:close/>
                <a:moveTo>
                  <a:pt x="162" y="206"/>
                </a:moveTo>
                <a:lnTo>
                  <a:pt x="162" y="205"/>
                </a:lnTo>
                <a:lnTo>
                  <a:pt x="162" y="206"/>
                </a:lnTo>
                <a:close/>
                <a:moveTo>
                  <a:pt x="165" y="205"/>
                </a:moveTo>
                <a:lnTo>
                  <a:pt x="164" y="205"/>
                </a:lnTo>
                <a:lnTo>
                  <a:pt x="165" y="205"/>
                </a:lnTo>
                <a:close/>
                <a:moveTo>
                  <a:pt x="131" y="205"/>
                </a:moveTo>
                <a:lnTo>
                  <a:pt x="130" y="205"/>
                </a:lnTo>
                <a:lnTo>
                  <a:pt x="130" y="204"/>
                </a:lnTo>
                <a:lnTo>
                  <a:pt x="131" y="205"/>
                </a:lnTo>
                <a:close/>
                <a:moveTo>
                  <a:pt x="165" y="204"/>
                </a:moveTo>
                <a:lnTo>
                  <a:pt x="164" y="204"/>
                </a:lnTo>
                <a:lnTo>
                  <a:pt x="165" y="204"/>
                </a:lnTo>
                <a:close/>
                <a:moveTo>
                  <a:pt x="162" y="204"/>
                </a:moveTo>
                <a:lnTo>
                  <a:pt x="162" y="202"/>
                </a:lnTo>
                <a:lnTo>
                  <a:pt x="162" y="204"/>
                </a:lnTo>
                <a:close/>
                <a:moveTo>
                  <a:pt x="162" y="204"/>
                </a:moveTo>
                <a:lnTo>
                  <a:pt x="161" y="204"/>
                </a:lnTo>
                <a:lnTo>
                  <a:pt x="161" y="202"/>
                </a:lnTo>
                <a:lnTo>
                  <a:pt x="162" y="202"/>
                </a:lnTo>
                <a:lnTo>
                  <a:pt x="162" y="204"/>
                </a:lnTo>
                <a:close/>
                <a:moveTo>
                  <a:pt x="164" y="204"/>
                </a:moveTo>
                <a:lnTo>
                  <a:pt x="162" y="204"/>
                </a:lnTo>
                <a:lnTo>
                  <a:pt x="162" y="202"/>
                </a:lnTo>
                <a:lnTo>
                  <a:pt x="164" y="204"/>
                </a:lnTo>
                <a:close/>
                <a:moveTo>
                  <a:pt x="162" y="202"/>
                </a:moveTo>
                <a:lnTo>
                  <a:pt x="164" y="202"/>
                </a:lnTo>
                <a:lnTo>
                  <a:pt x="162" y="202"/>
                </a:lnTo>
                <a:close/>
                <a:moveTo>
                  <a:pt x="127" y="204"/>
                </a:moveTo>
                <a:lnTo>
                  <a:pt x="126" y="204"/>
                </a:lnTo>
                <a:lnTo>
                  <a:pt x="124" y="204"/>
                </a:lnTo>
                <a:lnTo>
                  <a:pt x="123" y="204"/>
                </a:lnTo>
                <a:lnTo>
                  <a:pt x="123" y="202"/>
                </a:lnTo>
                <a:lnTo>
                  <a:pt x="123" y="201"/>
                </a:lnTo>
                <a:lnTo>
                  <a:pt x="124" y="201"/>
                </a:lnTo>
                <a:lnTo>
                  <a:pt x="124" y="202"/>
                </a:lnTo>
                <a:lnTo>
                  <a:pt x="126" y="202"/>
                </a:lnTo>
                <a:lnTo>
                  <a:pt x="127" y="204"/>
                </a:lnTo>
                <a:close/>
                <a:moveTo>
                  <a:pt x="159" y="202"/>
                </a:moveTo>
                <a:lnTo>
                  <a:pt x="159" y="201"/>
                </a:lnTo>
                <a:lnTo>
                  <a:pt x="160" y="201"/>
                </a:lnTo>
                <a:lnTo>
                  <a:pt x="159" y="202"/>
                </a:lnTo>
                <a:close/>
                <a:moveTo>
                  <a:pt x="160" y="201"/>
                </a:moveTo>
                <a:lnTo>
                  <a:pt x="159" y="201"/>
                </a:lnTo>
                <a:lnTo>
                  <a:pt x="159" y="200"/>
                </a:lnTo>
                <a:lnTo>
                  <a:pt x="160" y="201"/>
                </a:lnTo>
                <a:close/>
                <a:moveTo>
                  <a:pt x="159" y="201"/>
                </a:moveTo>
                <a:lnTo>
                  <a:pt x="159" y="200"/>
                </a:lnTo>
                <a:lnTo>
                  <a:pt x="159" y="201"/>
                </a:lnTo>
                <a:close/>
                <a:moveTo>
                  <a:pt x="157" y="200"/>
                </a:moveTo>
                <a:lnTo>
                  <a:pt x="157" y="199"/>
                </a:lnTo>
                <a:lnTo>
                  <a:pt x="157" y="200"/>
                </a:lnTo>
                <a:close/>
                <a:moveTo>
                  <a:pt x="160" y="199"/>
                </a:moveTo>
                <a:lnTo>
                  <a:pt x="159" y="199"/>
                </a:lnTo>
                <a:lnTo>
                  <a:pt x="160" y="199"/>
                </a:lnTo>
                <a:close/>
                <a:moveTo>
                  <a:pt x="115" y="197"/>
                </a:moveTo>
                <a:lnTo>
                  <a:pt x="114" y="197"/>
                </a:lnTo>
                <a:lnTo>
                  <a:pt x="114" y="196"/>
                </a:lnTo>
                <a:lnTo>
                  <a:pt x="115" y="196"/>
                </a:lnTo>
                <a:lnTo>
                  <a:pt x="115" y="197"/>
                </a:lnTo>
                <a:close/>
                <a:moveTo>
                  <a:pt x="212" y="195"/>
                </a:moveTo>
                <a:lnTo>
                  <a:pt x="213" y="195"/>
                </a:lnTo>
                <a:lnTo>
                  <a:pt x="212" y="196"/>
                </a:lnTo>
                <a:lnTo>
                  <a:pt x="211" y="196"/>
                </a:lnTo>
                <a:lnTo>
                  <a:pt x="211" y="197"/>
                </a:lnTo>
                <a:lnTo>
                  <a:pt x="210" y="197"/>
                </a:lnTo>
                <a:lnTo>
                  <a:pt x="208" y="197"/>
                </a:lnTo>
                <a:lnTo>
                  <a:pt x="210" y="196"/>
                </a:lnTo>
                <a:lnTo>
                  <a:pt x="211" y="196"/>
                </a:lnTo>
                <a:lnTo>
                  <a:pt x="212" y="195"/>
                </a:lnTo>
                <a:close/>
                <a:moveTo>
                  <a:pt x="221" y="196"/>
                </a:moveTo>
                <a:lnTo>
                  <a:pt x="220" y="196"/>
                </a:lnTo>
                <a:lnTo>
                  <a:pt x="219" y="196"/>
                </a:lnTo>
                <a:lnTo>
                  <a:pt x="217" y="196"/>
                </a:lnTo>
                <a:lnTo>
                  <a:pt x="219" y="196"/>
                </a:lnTo>
                <a:lnTo>
                  <a:pt x="220" y="195"/>
                </a:lnTo>
                <a:lnTo>
                  <a:pt x="221" y="195"/>
                </a:lnTo>
                <a:lnTo>
                  <a:pt x="221" y="196"/>
                </a:lnTo>
                <a:close/>
                <a:moveTo>
                  <a:pt x="220" y="193"/>
                </a:moveTo>
                <a:lnTo>
                  <a:pt x="219" y="193"/>
                </a:lnTo>
                <a:lnTo>
                  <a:pt x="219" y="192"/>
                </a:lnTo>
                <a:lnTo>
                  <a:pt x="219" y="191"/>
                </a:lnTo>
                <a:lnTo>
                  <a:pt x="219" y="189"/>
                </a:lnTo>
                <a:lnTo>
                  <a:pt x="220" y="188"/>
                </a:lnTo>
                <a:lnTo>
                  <a:pt x="220" y="189"/>
                </a:lnTo>
                <a:lnTo>
                  <a:pt x="221" y="189"/>
                </a:lnTo>
                <a:lnTo>
                  <a:pt x="220" y="189"/>
                </a:lnTo>
                <a:lnTo>
                  <a:pt x="220" y="191"/>
                </a:lnTo>
                <a:lnTo>
                  <a:pt x="220" y="193"/>
                </a:lnTo>
                <a:close/>
                <a:moveTo>
                  <a:pt x="114" y="187"/>
                </a:moveTo>
                <a:lnTo>
                  <a:pt x="114" y="185"/>
                </a:lnTo>
                <a:lnTo>
                  <a:pt x="114" y="187"/>
                </a:lnTo>
                <a:close/>
                <a:moveTo>
                  <a:pt x="113" y="184"/>
                </a:moveTo>
                <a:lnTo>
                  <a:pt x="113" y="183"/>
                </a:lnTo>
                <a:lnTo>
                  <a:pt x="113" y="184"/>
                </a:lnTo>
                <a:close/>
                <a:moveTo>
                  <a:pt x="105" y="182"/>
                </a:moveTo>
                <a:lnTo>
                  <a:pt x="104" y="180"/>
                </a:lnTo>
                <a:lnTo>
                  <a:pt x="105" y="179"/>
                </a:lnTo>
                <a:lnTo>
                  <a:pt x="105" y="180"/>
                </a:lnTo>
                <a:lnTo>
                  <a:pt x="105" y="182"/>
                </a:lnTo>
                <a:close/>
                <a:moveTo>
                  <a:pt x="102" y="179"/>
                </a:moveTo>
                <a:lnTo>
                  <a:pt x="101" y="179"/>
                </a:lnTo>
                <a:lnTo>
                  <a:pt x="102" y="179"/>
                </a:lnTo>
                <a:close/>
                <a:moveTo>
                  <a:pt x="92" y="179"/>
                </a:moveTo>
                <a:lnTo>
                  <a:pt x="92" y="178"/>
                </a:lnTo>
                <a:lnTo>
                  <a:pt x="92" y="179"/>
                </a:lnTo>
                <a:close/>
                <a:moveTo>
                  <a:pt x="183" y="179"/>
                </a:moveTo>
                <a:lnTo>
                  <a:pt x="183" y="178"/>
                </a:lnTo>
                <a:lnTo>
                  <a:pt x="183" y="179"/>
                </a:lnTo>
                <a:close/>
                <a:moveTo>
                  <a:pt x="104" y="179"/>
                </a:moveTo>
                <a:lnTo>
                  <a:pt x="104" y="178"/>
                </a:lnTo>
                <a:lnTo>
                  <a:pt x="104" y="179"/>
                </a:lnTo>
                <a:close/>
                <a:moveTo>
                  <a:pt x="178" y="179"/>
                </a:moveTo>
                <a:lnTo>
                  <a:pt x="178" y="178"/>
                </a:lnTo>
                <a:lnTo>
                  <a:pt x="178" y="179"/>
                </a:lnTo>
                <a:close/>
                <a:moveTo>
                  <a:pt x="90" y="176"/>
                </a:moveTo>
                <a:lnTo>
                  <a:pt x="90" y="178"/>
                </a:lnTo>
                <a:lnTo>
                  <a:pt x="92" y="178"/>
                </a:lnTo>
                <a:lnTo>
                  <a:pt x="90" y="178"/>
                </a:lnTo>
                <a:lnTo>
                  <a:pt x="90" y="179"/>
                </a:lnTo>
                <a:lnTo>
                  <a:pt x="89" y="179"/>
                </a:lnTo>
                <a:lnTo>
                  <a:pt x="88" y="178"/>
                </a:lnTo>
                <a:lnTo>
                  <a:pt x="89" y="178"/>
                </a:lnTo>
                <a:lnTo>
                  <a:pt x="89" y="176"/>
                </a:lnTo>
                <a:lnTo>
                  <a:pt x="90" y="176"/>
                </a:lnTo>
                <a:close/>
                <a:moveTo>
                  <a:pt x="186" y="178"/>
                </a:moveTo>
                <a:lnTo>
                  <a:pt x="186" y="176"/>
                </a:lnTo>
                <a:lnTo>
                  <a:pt x="186" y="178"/>
                </a:lnTo>
                <a:close/>
                <a:moveTo>
                  <a:pt x="196" y="176"/>
                </a:moveTo>
                <a:lnTo>
                  <a:pt x="199" y="176"/>
                </a:lnTo>
                <a:lnTo>
                  <a:pt x="200" y="178"/>
                </a:lnTo>
                <a:lnTo>
                  <a:pt x="199" y="178"/>
                </a:lnTo>
                <a:lnTo>
                  <a:pt x="198" y="178"/>
                </a:lnTo>
                <a:lnTo>
                  <a:pt x="196" y="178"/>
                </a:lnTo>
                <a:lnTo>
                  <a:pt x="195" y="176"/>
                </a:lnTo>
                <a:lnTo>
                  <a:pt x="196" y="176"/>
                </a:lnTo>
                <a:close/>
                <a:moveTo>
                  <a:pt x="189" y="175"/>
                </a:moveTo>
                <a:lnTo>
                  <a:pt x="189" y="176"/>
                </a:lnTo>
                <a:lnTo>
                  <a:pt x="187" y="176"/>
                </a:lnTo>
                <a:lnTo>
                  <a:pt x="187" y="175"/>
                </a:lnTo>
                <a:lnTo>
                  <a:pt x="189" y="175"/>
                </a:lnTo>
                <a:close/>
                <a:moveTo>
                  <a:pt x="92" y="175"/>
                </a:moveTo>
                <a:lnTo>
                  <a:pt x="92" y="176"/>
                </a:lnTo>
                <a:lnTo>
                  <a:pt x="90" y="176"/>
                </a:lnTo>
                <a:lnTo>
                  <a:pt x="89" y="175"/>
                </a:lnTo>
                <a:lnTo>
                  <a:pt x="90" y="175"/>
                </a:lnTo>
                <a:lnTo>
                  <a:pt x="90" y="174"/>
                </a:lnTo>
                <a:lnTo>
                  <a:pt x="92" y="175"/>
                </a:lnTo>
                <a:close/>
                <a:moveTo>
                  <a:pt x="105" y="174"/>
                </a:moveTo>
                <a:lnTo>
                  <a:pt x="105" y="175"/>
                </a:lnTo>
                <a:lnTo>
                  <a:pt x="105" y="176"/>
                </a:lnTo>
                <a:lnTo>
                  <a:pt x="104" y="178"/>
                </a:lnTo>
                <a:lnTo>
                  <a:pt x="102" y="178"/>
                </a:lnTo>
                <a:lnTo>
                  <a:pt x="102" y="176"/>
                </a:lnTo>
                <a:lnTo>
                  <a:pt x="104" y="176"/>
                </a:lnTo>
                <a:lnTo>
                  <a:pt x="104" y="175"/>
                </a:lnTo>
                <a:lnTo>
                  <a:pt x="102" y="175"/>
                </a:lnTo>
                <a:lnTo>
                  <a:pt x="104" y="175"/>
                </a:lnTo>
                <a:lnTo>
                  <a:pt x="102" y="175"/>
                </a:lnTo>
                <a:lnTo>
                  <a:pt x="102" y="174"/>
                </a:lnTo>
                <a:lnTo>
                  <a:pt x="102" y="172"/>
                </a:lnTo>
                <a:lnTo>
                  <a:pt x="104" y="174"/>
                </a:lnTo>
                <a:lnTo>
                  <a:pt x="105" y="174"/>
                </a:lnTo>
                <a:close/>
                <a:moveTo>
                  <a:pt x="93" y="172"/>
                </a:moveTo>
                <a:lnTo>
                  <a:pt x="92" y="172"/>
                </a:lnTo>
                <a:lnTo>
                  <a:pt x="93" y="172"/>
                </a:lnTo>
                <a:close/>
                <a:moveTo>
                  <a:pt x="85" y="170"/>
                </a:moveTo>
                <a:lnTo>
                  <a:pt x="84" y="170"/>
                </a:lnTo>
                <a:lnTo>
                  <a:pt x="84" y="168"/>
                </a:lnTo>
                <a:lnTo>
                  <a:pt x="85" y="168"/>
                </a:lnTo>
                <a:lnTo>
                  <a:pt x="85" y="170"/>
                </a:lnTo>
                <a:close/>
                <a:moveTo>
                  <a:pt x="96" y="170"/>
                </a:moveTo>
                <a:lnTo>
                  <a:pt x="96" y="171"/>
                </a:lnTo>
                <a:lnTo>
                  <a:pt x="97" y="171"/>
                </a:lnTo>
                <a:lnTo>
                  <a:pt x="97" y="170"/>
                </a:lnTo>
                <a:lnTo>
                  <a:pt x="98" y="170"/>
                </a:lnTo>
                <a:lnTo>
                  <a:pt x="100" y="168"/>
                </a:lnTo>
                <a:lnTo>
                  <a:pt x="100" y="170"/>
                </a:lnTo>
                <a:lnTo>
                  <a:pt x="101" y="170"/>
                </a:lnTo>
                <a:lnTo>
                  <a:pt x="102" y="170"/>
                </a:lnTo>
                <a:lnTo>
                  <a:pt x="102" y="171"/>
                </a:lnTo>
                <a:lnTo>
                  <a:pt x="101" y="172"/>
                </a:lnTo>
                <a:lnTo>
                  <a:pt x="100" y="172"/>
                </a:lnTo>
                <a:lnTo>
                  <a:pt x="100" y="174"/>
                </a:lnTo>
                <a:lnTo>
                  <a:pt x="101" y="174"/>
                </a:lnTo>
                <a:lnTo>
                  <a:pt x="101" y="175"/>
                </a:lnTo>
                <a:lnTo>
                  <a:pt x="102" y="175"/>
                </a:lnTo>
                <a:lnTo>
                  <a:pt x="101" y="176"/>
                </a:lnTo>
                <a:lnTo>
                  <a:pt x="101" y="178"/>
                </a:lnTo>
                <a:lnTo>
                  <a:pt x="101" y="179"/>
                </a:lnTo>
                <a:lnTo>
                  <a:pt x="101" y="180"/>
                </a:lnTo>
                <a:lnTo>
                  <a:pt x="102" y="182"/>
                </a:lnTo>
                <a:lnTo>
                  <a:pt x="102" y="183"/>
                </a:lnTo>
                <a:lnTo>
                  <a:pt x="101" y="183"/>
                </a:lnTo>
                <a:lnTo>
                  <a:pt x="101" y="184"/>
                </a:lnTo>
                <a:lnTo>
                  <a:pt x="100" y="184"/>
                </a:lnTo>
                <a:lnTo>
                  <a:pt x="98" y="183"/>
                </a:lnTo>
                <a:lnTo>
                  <a:pt x="98" y="182"/>
                </a:lnTo>
                <a:lnTo>
                  <a:pt x="98" y="180"/>
                </a:lnTo>
                <a:lnTo>
                  <a:pt x="97" y="180"/>
                </a:lnTo>
                <a:lnTo>
                  <a:pt x="97" y="179"/>
                </a:lnTo>
                <a:lnTo>
                  <a:pt x="97" y="178"/>
                </a:lnTo>
                <a:lnTo>
                  <a:pt x="97" y="176"/>
                </a:lnTo>
                <a:lnTo>
                  <a:pt x="97" y="175"/>
                </a:lnTo>
                <a:lnTo>
                  <a:pt x="97" y="174"/>
                </a:lnTo>
                <a:lnTo>
                  <a:pt x="96" y="174"/>
                </a:lnTo>
                <a:lnTo>
                  <a:pt x="96" y="175"/>
                </a:lnTo>
                <a:lnTo>
                  <a:pt x="94" y="175"/>
                </a:lnTo>
                <a:lnTo>
                  <a:pt x="92" y="175"/>
                </a:lnTo>
                <a:lnTo>
                  <a:pt x="92" y="174"/>
                </a:lnTo>
                <a:lnTo>
                  <a:pt x="93" y="174"/>
                </a:lnTo>
                <a:lnTo>
                  <a:pt x="93" y="172"/>
                </a:lnTo>
                <a:lnTo>
                  <a:pt x="93" y="171"/>
                </a:lnTo>
                <a:lnTo>
                  <a:pt x="93" y="170"/>
                </a:lnTo>
                <a:lnTo>
                  <a:pt x="94" y="170"/>
                </a:lnTo>
                <a:lnTo>
                  <a:pt x="94" y="168"/>
                </a:lnTo>
                <a:lnTo>
                  <a:pt x="96" y="168"/>
                </a:lnTo>
                <a:lnTo>
                  <a:pt x="96" y="170"/>
                </a:lnTo>
                <a:close/>
                <a:moveTo>
                  <a:pt x="176" y="168"/>
                </a:moveTo>
                <a:lnTo>
                  <a:pt x="177" y="168"/>
                </a:lnTo>
                <a:lnTo>
                  <a:pt x="178" y="170"/>
                </a:lnTo>
                <a:lnTo>
                  <a:pt x="179" y="168"/>
                </a:lnTo>
                <a:lnTo>
                  <a:pt x="179" y="170"/>
                </a:lnTo>
                <a:lnTo>
                  <a:pt x="178" y="170"/>
                </a:lnTo>
                <a:lnTo>
                  <a:pt x="178" y="171"/>
                </a:lnTo>
                <a:lnTo>
                  <a:pt x="179" y="171"/>
                </a:lnTo>
                <a:lnTo>
                  <a:pt x="181" y="171"/>
                </a:lnTo>
                <a:lnTo>
                  <a:pt x="179" y="171"/>
                </a:lnTo>
                <a:lnTo>
                  <a:pt x="181" y="171"/>
                </a:lnTo>
                <a:lnTo>
                  <a:pt x="181" y="172"/>
                </a:lnTo>
                <a:lnTo>
                  <a:pt x="179" y="172"/>
                </a:lnTo>
                <a:lnTo>
                  <a:pt x="181" y="174"/>
                </a:lnTo>
                <a:lnTo>
                  <a:pt x="182" y="174"/>
                </a:lnTo>
                <a:lnTo>
                  <a:pt x="182" y="172"/>
                </a:lnTo>
                <a:lnTo>
                  <a:pt x="183" y="170"/>
                </a:lnTo>
                <a:lnTo>
                  <a:pt x="183" y="171"/>
                </a:lnTo>
                <a:lnTo>
                  <a:pt x="185" y="171"/>
                </a:lnTo>
                <a:lnTo>
                  <a:pt x="183" y="170"/>
                </a:lnTo>
                <a:lnTo>
                  <a:pt x="183" y="168"/>
                </a:lnTo>
                <a:lnTo>
                  <a:pt x="185" y="168"/>
                </a:lnTo>
                <a:lnTo>
                  <a:pt x="186" y="168"/>
                </a:lnTo>
                <a:lnTo>
                  <a:pt x="185" y="167"/>
                </a:lnTo>
                <a:lnTo>
                  <a:pt x="186" y="167"/>
                </a:lnTo>
                <a:lnTo>
                  <a:pt x="186" y="168"/>
                </a:lnTo>
                <a:lnTo>
                  <a:pt x="187" y="168"/>
                </a:lnTo>
                <a:lnTo>
                  <a:pt x="187" y="170"/>
                </a:lnTo>
                <a:lnTo>
                  <a:pt x="189" y="168"/>
                </a:lnTo>
                <a:lnTo>
                  <a:pt x="190" y="168"/>
                </a:lnTo>
                <a:lnTo>
                  <a:pt x="191" y="168"/>
                </a:lnTo>
                <a:lnTo>
                  <a:pt x="191" y="167"/>
                </a:lnTo>
                <a:lnTo>
                  <a:pt x="193" y="167"/>
                </a:lnTo>
                <a:lnTo>
                  <a:pt x="193" y="168"/>
                </a:lnTo>
                <a:lnTo>
                  <a:pt x="194" y="168"/>
                </a:lnTo>
                <a:lnTo>
                  <a:pt x="195" y="168"/>
                </a:lnTo>
                <a:lnTo>
                  <a:pt x="195" y="170"/>
                </a:lnTo>
                <a:lnTo>
                  <a:pt x="194" y="170"/>
                </a:lnTo>
                <a:lnTo>
                  <a:pt x="195" y="170"/>
                </a:lnTo>
                <a:lnTo>
                  <a:pt x="195" y="171"/>
                </a:lnTo>
                <a:lnTo>
                  <a:pt x="194" y="171"/>
                </a:lnTo>
                <a:lnTo>
                  <a:pt x="194" y="172"/>
                </a:lnTo>
                <a:lnTo>
                  <a:pt x="195" y="172"/>
                </a:lnTo>
                <a:lnTo>
                  <a:pt x="195" y="174"/>
                </a:lnTo>
                <a:lnTo>
                  <a:pt x="194" y="174"/>
                </a:lnTo>
                <a:lnTo>
                  <a:pt x="193" y="174"/>
                </a:lnTo>
                <a:lnTo>
                  <a:pt x="191" y="175"/>
                </a:lnTo>
                <a:lnTo>
                  <a:pt x="191" y="174"/>
                </a:lnTo>
                <a:lnTo>
                  <a:pt x="190" y="174"/>
                </a:lnTo>
                <a:lnTo>
                  <a:pt x="189" y="175"/>
                </a:lnTo>
                <a:lnTo>
                  <a:pt x="187" y="174"/>
                </a:lnTo>
                <a:lnTo>
                  <a:pt x="187" y="172"/>
                </a:lnTo>
                <a:lnTo>
                  <a:pt x="186" y="174"/>
                </a:lnTo>
                <a:lnTo>
                  <a:pt x="185" y="174"/>
                </a:lnTo>
                <a:lnTo>
                  <a:pt x="186" y="174"/>
                </a:lnTo>
                <a:lnTo>
                  <a:pt x="186" y="175"/>
                </a:lnTo>
                <a:lnTo>
                  <a:pt x="185" y="175"/>
                </a:lnTo>
                <a:lnTo>
                  <a:pt x="185" y="176"/>
                </a:lnTo>
                <a:lnTo>
                  <a:pt x="185" y="178"/>
                </a:lnTo>
                <a:lnTo>
                  <a:pt x="183" y="178"/>
                </a:lnTo>
                <a:lnTo>
                  <a:pt x="182" y="178"/>
                </a:lnTo>
                <a:lnTo>
                  <a:pt x="181" y="178"/>
                </a:lnTo>
                <a:lnTo>
                  <a:pt x="181" y="179"/>
                </a:lnTo>
                <a:lnTo>
                  <a:pt x="181" y="178"/>
                </a:lnTo>
                <a:lnTo>
                  <a:pt x="181" y="176"/>
                </a:lnTo>
                <a:lnTo>
                  <a:pt x="181" y="175"/>
                </a:lnTo>
                <a:lnTo>
                  <a:pt x="182" y="175"/>
                </a:lnTo>
                <a:lnTo>
                  <a:pt x="181" y="175"/>
                </a:lnTo>
                <a:lnTo>
                  <a:pt x="179" y="176"/>
                </a:lnTo>
                <a:lnTo>
                  <a:pt x="178" y="176"/>
                </a:lnTo>
                <a:lnTo>
                  <a:pt x="178" y="178"/>
                </a:lnTo>
                <a:lnTo>
                  <a:pt x="177" y="176"/>
                </a:lnTo>
                <a:lnTo>
                  <a:pt x="176" y="176"/>
                </a:lnTo>
                <a:lnTo>
                  <a:pt x="176" y="178"/>
                </a:lnTo>
                <a:lnTo>
                  <a:pt x="174" y="178"/>
                </a:lnTo>
                <a:lnTo>
                  <a:pt x="173" y="178"/>
                </a:lnTo>
                <a:lnTo>
                  <a:pt x="173" y="176"/>
                </a:lnTo>
                <a:lnTo>
                  <a:pt x="173" y="175"/>
                </a:lnTo>
                <a:lnTo>
                  <a:pt x="173" y="174"/>
                </a:lnTo>
                <a:lnTo>
                  <a:pt x="172" y="174"/>
                </a:lnTo>
                <a:lnTo>
                  <a:pt x="172" y="172"/>
                </a:lnTo>
                <a:lnTo>
                  <a:pt x="172" y="171"/>
                </a:lnTo>
                <a:lnTo>
                  <a:pt x="173" y="171"/>
                </a:lnTo>
                <a:lnTo>
                  <a:pt x="173" y="170"/>
                </a:lnTo>
                <a:lnTo>
                  <a:pt x="173" y="171"/>
                </a:lnTo>
                <a:lnTo>
                  <a:pt x="174" y="171"/>
                </a:lnTo>
                <a:lnTo>
                  <a:pt x="176" y="170"/>
                </a:lnTo>
                <a:lnTo>
                  <a:pt x="174" y="168"/>
                </a:lnTo>
                <a:lnTo>
                  <a:pt x="174" y="167"/>
                </a:lnTo>
                <a:lnTo>
                  <a:pt x="176" y="167"/>
                </a:lnTo>
                <a:lnTo>
                  <a:pt x="176" y="168"/>
                </a:lnTo>
                <a:close/>
                <a:moveTo>
                  <a:pt x="176" y="167"/>
                </a:moveTo>
                <a:lnTo>
                  <a:pt x="176" y="166"/>
                </a:lnTo>
                <a:lnTo>
                  <a:pt x="176" y="167"/>
                </a:lnTo>
                <a:close/>
                <a:moveTo>
                  <a:pt x="190" y="166"/>
                </a:moveTo>
                <a:lnTo>
                  <a:pt x="190" y="167"/>
                </a:lnTo>
                <a:lnTo>
                  <a:pt x="189" y="167"/>
                </a:lnTo>
                <a:lnTo>
                  <a:pt x="189" y="166"/>
                </a:lnTo>
                <a:lnTo>
                  <a:pt x="190" y="166"/>
                </a:lnTo>
                <a:close/>
                <a:moveTo>
                  <a:pt x="98" y="166"/>
                </a:moveTo>
                <a:lnTo>
                  <a:pt x="100" y="166"/>
                </a:lnTo>
                <a:lnTo>
                  <a:pt x="100" y="167"/>
                </a:lnTo>
                <a:lnTo>
                  <a:pt x="98" y="167"/>
                </a:lnTo>
                <a:lnTo>
                  <a:pt x="97" y="168"/>
                </a:lnTo>
                <a:lnTo>
                  <a:pt x="97" y="167"/>
                </a:lnTo>
                <a:lnTo>
                  <a:pt x="96" y="167"/>
                </a:lnTo>
                <a:lnTo>
                  <a:pt x="96" y="166"/>
                </a:lnTo>
                <a:lnTo>
                  <a:pt x="97" y="166"/>
                </a:lnTo>
                <a:lnTo>
                  <a:pt x="98" y="166"/>
                </a:lnTo>
                <a:close/>
                <a:moveTo>
                  <a:pt x="219" y="166"/>
                </a:moveTo>
                <a:lnTo>
                  <a:pt x="219" y="167"/>
                </a:lnTo>
                <a:lnTo>
                  <a:pt x="217" y="167"/>
                </a:lnTo>
                <a:lnTo>
                  <a:pt x="215" y="167"/>
                </a:lnTo>
                <a:lnTo>
                  <a:pt x="213" y="167"/>
                </a:lnTo>
                <a:lnTo>
                  <a:pt x="213" y="166"/>
                </a:lnTo>
                <a:lnTo>
                  <a:pt x="215" y="166"/>
                </a:lnTo>
                <a:lnTo>
                  <a:pt x="216" y="166"/>
                </a:lnTo>
                <a:lnTo>
                  <a:pt x="217" y="165"/>
                </a:lnTo>
                <a:lnTo>
                  <a:pt x="219" y="165"/>
                </a:lnTo>
                <a:lnTo>
                  <a:pt x="219" y="166"/>
                </a:lnTo>
                <a:close/>
                <a:moveTo>
                  <a:pt x="189" y="166"/>
                </a:moveTo>
                <a:lnTo>
                  <a:pt x="187" y="166"/>
                </a:lnTo>
                <a:lnTo>
                  <a:pt x="187" y="165"/>
                </a:lnTo>
                <a:lnTo>
                  <a:pt x="189" y="163"/>
                </a:lnTo>
                <a:lnTo>
                  <a:pt x="190" y="163"/>
                </a:lnTo>
                <a:lnTo>
                  <a:pt x="190" y="165"/>
                </a:lnTo>
                <a:lnTo>
                  <a:pt x="190" y="166"/>
                </a:lnTo>
                <a:lnTo>
                  <a:pt x="189" y="166"/>
                </a:lnTo>
                <a:close/>
                <a:moveTo>
                  <a:pt x="110" y="163"/>
                </a:moveTo>
                <a:lnTo>
                  <a:pt x="111" y="165"/>
                </a:lnTo>
                <a:lnTo>
                  <a:pt x="111" y="166"/>
                </a:lnTo>
                <a:lnTo>
                  <a:pt x="111" y="167"/>
                </a:lnTo>
                <a:lnTo>
                  <a:pt x="110" y="167"/>
                </a:lnTo>
                <a:lnTo>
                  <a:pt x="109" y="167"/>
                </a:lnTo>
                <a:lnTo>
                  <a:pt x="109" y="166"/>
                </a:lnTo>
                <a:lnTo>
                  <a:pt x="109" y="165"/>
                </a:lnTo>
                <a:lnTo>
                  <a:pt x="107" y="166"/>
                </a:lnTo>
                <a:lnTo>
                  <a:pt x="106" y="166"/>
                </a:lnTo>
                <a:lnTo>
                  <a:pt x="106" y="165"/>
                </a:lnTo>
                <a:lnTo>
                  <a:pt x="109" y="163"/>
                </a:lnTo>
                <a:lnTo>
                  <a:pt x="110" y="163"/>
                </a:lnTo>
                <a:close/>
                <a:moveTo>
                  <a:pt x="87" y="163"/>
                </a:moveTo>
                <a:lnTo>
                  <a:pt x="85" y="163"/>
                </a:lnTo>
                <a:lnTo>
                  <a:pt x="87" y="163"/>
                </a:lnTo>
                <a:close/>
                <a:moveTo>
                  <a:pt x="90" y="165"/>
                </a:moveTo>
                <a:lnTo>
                  <a:pt x="90" y="163"/>
                </a:lnTo>
                <a:lnTo>
                  <a:pt x="92" y="163"/>
                </a:lnTo>
                <a:lnTo>
                  <a:pt x="92" y="165"/>
                </a:lnTo>
                <a:lnTo>
                  <a:pt x="92" y="166"/>
                </a:lnTo>
                <a:lnTo>
                  <a:pt x="92" y="167"/>
                </a:lnTo>
                <a:lnTo>
                  <a:pt x="90" y="168"/>
                </a:lnTo>
                <a:lnTo>
                  <a:pt x="89" y="168"/>
                </a:lnTo>
                <a:lnTo>
                  <a:pt x="89" y="167"/>
                </a:lnTo>
                <a:lnTo>
                  <a:pt x="89" y="166"/>
                </a:lnTo>
                <a:lnTo>
                  <a:pt x="88" y="166"/>
                </a:lnTo>
                <a:lnTo>
                  <a:pt x="89" y="167"/>
                </a:lnTo>
                <a:lnTo>
                  <a:pt x="89" y="168"/>
                </a:lnTo>
                <a:lnTo>
                  <a:pt x="90" y="168"/>
                </a:lnTo>
                <a:lnTo>
                  <a:pt x="90" y="170"/>
                </a:lnTo>
                <a:lnTo>
                  <a:pt x="90" y="171"/>
                </a:lnTo>
                <a:lnTo>
                  <a:pt x="90" y="172"/>
                </a:lnTo>
                <a:lnTo>
                  <a:pt x="90" y="174"/>
                </a:lnTo>
                <a:lnTo>
                  <a:pt x="89" y="174"/>
                </a:lnTo>
                <a:lnTo>
                  <a:pt x="88" y="174"/>
                </a:lnTo>
                <a:lnTo>
                  <a:pt x="88" y="175"/>
                </a:lnTo>
                <a:lnTo>
                  <a:pt x="87" y="175"/>
                </a:lnTo>
                <a:lnTo>
                  <a:pt x="85" y="175"/>
                </a:lnTo>
                <a:lnTo>
                  <a:pt x="85" y="174"/>
                </a:lnTo>
                <a:lnTo>
                  <a:pt x="87" y="172"/>
                </a:lnTo>
                <a:lnTo>
                  <a:pt x="87" y="171"/>
                </a:lnTo>
                <a:lnTo>
                  <a:pt x="85" y="170"/>
                </a:lnTo>
                <a:lnTo>
                  <a:pt x="85" y="168"/>
                </a:lnTo>
                <a:lnTo>
                  <a:pt x="84" y="168"/>
                </a:lnTo>
                <a:lnTo>
                  <a:pt x="84" y="167"/>
                </a:lnTo>
                <a:lnTo>
                  <a:pt x="85" y="167"/>
                </a:lnTo>
                <a:lnTo>
                  <a:pt x="85" y="166"/>
                </a:lnTo>
                <a:lnTo>
                  <a:pt x="85" y="167"/>
                </a:lnTo>
                <a:lnTo>
                  <a:pt x="87" y="167"/>
                </a:lnTo>
                <a:lnTo>
                  <a:pt x="87" y="166"/>
                </a:lnTo>
                <a:lnTo>
                  <a:pt x="87" y="165"/>
                </a:lnTo>
                <a:lnTo>
                  <a:pt x="87" y="163"/>
                </a:lnTo>
                <a:lnTo>
                  <a:pt x="87" y="165"/>
                </a:lnTo>
                <a:lnTo>
                  <a:pt x="88" y="165"/>
                </a:lnTo>
                <a:lnTo>
                  <a:pt x="87" y="163"/>
                </a:lnTo>
                <a:lnTo>
                  <a:pt x="88" y="163"/>
                </a:lnTo>
                <a:lnTo>
                  <a:pt x="89" y="163"/>
                </a:lnTo>
                <a:lnTo>
                  <a:pt x="90" y="163"/>
                </a:lnTo>
                <a:lnTo>
                  <a:pt x="90" y="165"/>
                </a:lnTo>
                <a:close/>
                <a:moveTo>
                  <a:pt x="105" y="163"/>
                </a:moveTo>
                <a:lnTo>
                  <a:pt x="104" y="163"/>
                </a:lnTo>
                <a:lnTo>
                  <a:pt x="104" y="162"/>
                </a:lnTo>
                <a:lnTo>
                  <a:pt x="105" y="162"/>
                </a:lnTo>
                <a:lnTo>
                  <a:pt x="105" y="163"/>
                </a:lnTo>
                <a:close/>
                <a:moveTo>
                  <a:pt x="110" y="162"/>
                </a:moveTo>
                <a:lnTo>
                  <a:pt x="109" y="162"/>
                </a:lnTo>
                <a:lnTo>
                  <a:pt x="110" y="162"/>
                </a:lnTo>
                <a:close/>
                <a:moveTo>
                  <a:pt x="93" y="162"/>
                </a:moveTo>
                <a:lnTo>
                  <a:pt x="92" y="162"/>
                </a:lnTo>
                <a:lnTo>
                  <a:pt x="92" y="161"/>
                </a:lnTo>
                <a:lnTo>
                  <a:pt x="93" y="161"/>
                </a:lnTo>
                <a:lnTo>
                  <a:pt x="93" y="162"/>
                </a:lnTo>
                <a:close/>
                <a:moveTo>
                  <a:pt x="165" y="161"/>
                </a:moveTo>
                <a:lnTo>
                  <a:pt x="166" y="162"/>
                </a:lnTo>
                <a:lnTo>
                  <a:pt x="166" y="163"/>
                </a:lnTo>
                <a:lnTo>
                  <a:pt x="165" y="163"/>
                </a:lnTo>
                <a:lnTo>
                  <a:pt x="165" y="165"/>
                </a:lnTo>
                <a:lnTo>
                  <a:pt x="166" y="165"/>
                </a:lnTo>
                <a:lnTo>
                  <a:pt x="168" y="165"/>
                </a:lnTo>
                <a:lnTo>
                  <a:pt x="166" y="166"/>
                </a:lnTo>
                <a:lnTo>
                  <a:pt x="165" y="167"/>
                </a:lnTo>
                <a:lnTo>
                  <a:pt x="166" y="167"/>
                </a:lnTo>
                <a:lnTo>
                  <a:pt x="168" y="167"/>
                </a:lnTo>
                <a:lnTo>
                  <a:pt x="168" y="166"/>
                </a:lnTo>
                <a:lnTo>
                  <a:pt x="169" y="167"/>
                </a:lnTo>
                <a:lnTo>
                  <a:pt x="170" y="167"/>
                </a:lnTo>
                <a:lnTo>
                  <a:pt x="170" y="166"/>
                </a:lnTo>
                <a:lnTo>
                  <a:pt x="170" y="165"/>
                </a:lnTo>
                <a:lnTo>
                  <a:pt x="172" y="166"/>
                </a:lnTo>
                <a:lnTo>
                  <a:pt x="172" y="167"/>
                </a:lnTo>
                <a:lnTo>
                  <a:pt x="173" y="168"/>
                </a:lnTo>
                <a:lnTo>
                  <a:pt x="172" y="170"/>
                </a:lnTo>
                <a:lnTo>
                  <a:pt x="170" y="170"/>
                </a:lnTo>
                <a:lnTo>
                  <a:pt x="170" y="168"/>
                </a:lnTo>
                <a:lnTo>
                  <a:pt x="172" y="168"/>
                </a:lnTo>
                <a:lnTo>
                  <a:pt x="170" y="168"/>
                </a:lnTo>
                <a:lnTo>
                  <a:pt x="170" y="170"/>
                </a:lnTo>
                <a:lnTo>
                  <a:pt x="170" y="171"/>
                </a:lnTo>
                <a:lnTo>
                  <a:pt x="170" y="172"/>
                </a:lnTo>
                <a:lnTo>
                  <a:pt x="170" y="175"/>
                </a:lnTo>
                <a:lnTo>
                  <a:pt x="170" y="176"/>
                </a:lnTo>
                <a:lnTo>
                  <a:pt x="170" y="178"/>
                </a:lnTo>
                <a:lnTo>
                  <a:pt x="172" y="179"/>
                </a:lnTo>
                <a:lnTo>
                  <a:pt x="173" y="179"/>
                </a:lnTo>
                <a:lnTo>
                  <a:pt x="173" y="178"/>
                </a:lnTo>
                <a:lnTo>
                  <a:pt x="174" y="179"/>
                </a:lnTo>
                <a:lnTo>
                  <a:pt x="176" y="179"/>
                </a:lnTo>
                <a:lnTo>
                  <a:pt x="177" y="179"/>
                </a:lnTo>
                <a:lnTo>
                  <a:pt x="177" y="180"/>
                </a:lnTo>
                <a:lnTo>
                  <a:pt x="176" y="180"/>
                </a:lnTo>
                <a:lnTo>
                  <a:pt x="176" y="182"/>
                </a:lnTo>
                <a:lnTo>
                  <a:pt x="177" y="182"/>
                </a:lnTo>
                <a:lnTo>
                  <a:pt x="177" y="183"/>
                </a:lnTo>
                <a:lnTo>
                  <a:pt x="177" y="184"/>
                </a:lnTo>
                <a:lnTo>
                  <a:pt x="177" y="185"/>
                </a:lnTo>
                <a:lnTo>
                  <a:pt x="177" y="187"/>
                </a:lnTo>
                <a:lnTo>
                  <a:pt x="177" y="188"/>
                </a:lnTo>
                <a:lnTo>
                  <a:pt x="176" y="189"/>
                </a:lnTo>
                <a:lnTo>
                  <a:pt x="176" y="191"/>
                </a:lnTo>
                <a:lnTo>
                  <a:pt x="174" y="191"/>
                </a:lnTo>
                <a:lnTo>
                  <a:pt x="174" y="192"/>
                </a:lnTo>
                <a:lnTo>
                  <a:pt x="173" y="192"/>
                </a:lnTo>
                <a:lnTo>
                  <a:pt x="172" y="193"/>
                </a:lnTo>
                <a:lnTo>
                  <a:pt x="172" y="195"/>
                </a:lnTo>
                <a:lnTo>
                  <a:pt x="172" y="197"/>
                </a:lnTo>
                <a:lnTo>
                  <a:pt x="172" y="199"/>
                </a:lnTo>
                <a:lnTo>
                  <a:pt x="173" y="199"/>
                </a:lnTo>
                <a:lnTo>
                  <a:pt x="173" y="200"/>
                </a:lnTo>
                <a:lnTo>
                  <a:pt x="173" y="201"/>
                </a:lnTo>
                <a:lnTo>
                  <a:pt x="172" y="202"/>
                </a:lnTo>
                <a:lnTo>
                  <a:pt x="172" y="204"/>
                </a:lnTo>
                <a:lnTo>
                  <a:pt x="172" y="205"/>
                </a:lnTo>
                <a:lnTo>
                  <a:pt x="170" y="205"/>
                </a:lnTo>
                <a:lnTo>
                  <a:pt x="170" y="206"/>
                </a:lnTo>
                <a:lnTo>
                  <a:pt x="169" y="206"/>
                </a:lnTo>
                <a:lnTo>
                  <a:pt x="168" y="206"/>
                </a:lnTo>
                <a:lnTo>
                  <a:pt x="166" y="206"/>
                </a:lnTo>
                <a:lnTo>
                  <a:pt x="166" y="208"/>
                </a:lnTo>
                <a:lnTo>
                  <a:pt x="165" y="206"/>
                </a:lnTo>
                <a:lnTo>
                  <a:pt x="164" y="206"/>
                </a:lnTo>
                <a:lnTo>
                  <a:pt x="165" y="206"/>
                </a:lnTo>
                <a:lnTo>
                  <a:pt x="165" y="205"/>
                </a:lnTo>
                <a:lnTo>
                  <a:pt x="165" y="204"/>
                </a:lnTo>
                <a:lnTo>
                  <a:pt x="164" y="204"/>
                </a:lnTo>
                <a:lnTo>
                  <a:pt x="165" y="202"/>
                </a:lnTo>
                <a:lnTo>
                  <a:pt x="164" y="202"/>
                </a:lnTo>
                <a:lnTo>
                  <a:pt x="162" y="202"/>
                </a:lnTo>
                <a:lnTo>
                  <a:pt x="160" y="202"/>
                </a:lnTo>
                <a:lnTo>
                  <a:pt x="160" y="201"/>
                </a:lnTo>
                <a:lnTo>
                  <a:pt x="159" y="201"/>
                </a:lnTo>
                <a:lnTo>
                  <a:pt x="160" y="201"/>
                </a:lnTo>
                <a:lnTo>
                  <a:pt x="159" y="200"/>
                </a:lnTo>
                <a:lnTo>
                  <a:pt x="157" y="199"/>
                </a:lnTo>
                <a:lnTo>
                  <a:pt x="159" y="199"/>
                </a:lnTo>
                <a:lnTo>
                  <a:pt x="159" y="200"/>
                </a:lnTo>
                <a:lnTo>
                  <a:pt x="160" y="200"/>
                </a:lnTo>
                <a:lnTo>
                  <a:pt x="160" y="199"/>
                </a:lnTo>
                <a:lnTo>
                  <a:pt x="161" y="199"/>
                </a:lnTo>
                <a:lnTo>
                  <a:pt x="161" y="200"/>
                </a:lnTo>
                <a:lnTo>
                  <a:pt x="161" y="199"/>
                </a:lnTo>
                <a:lnTo>
                  <a:pt x="162" y="199"/>
                </a:lnTo>
                <a:lnTo>
                  <a:pt x="162" y="200"/>
                </a:lnTo>
                <a:lnTo>
                  <a:pt x="164" y="200"/>
                </a:lnTo>
                <a:lnTo>
                  <a:pt x="162" y="199"/>
                </a:lnTo>
                <a:lnTo>
                  <a:pt x="161" y="197"/>
                </a:lnTo>
                <a:lnTo>
                  <a:pt x="161" y="199"/>
                </a:lnTo>
                <a:lnTo>
                  <a:pt x="160" y="199"/>
                </a:lnTo>
                <a:lnTo>
                  <a:pt x="159" y="197"/>
                </a:lnTo>
                <a:lnTo>
                  <a:pt x="160" y="197"/>
                </a:lnTo>
                <a:lnTo>
                  <a:pt x="159" y="197"/>
                </a:lnTo>
                <a:lnTo>
                  <a:pt x="159" y="196"/>
                </a:lnTo>
                <a:lnTo>
                  <a:pt x="159" y="195"/>
                </a:lnTo>
                <a:lnTo>
                  <a:pt x="159" y="196"/>
                </a:lnTo>
                <a:lnTo>
                  <a:pt x="157" y="196"/>
                </a:lnTo>
                <a:lnTo>
                  <a:pt x="157" y="195"/>
                </a:lnTo>
                <a:lnTo>
                  <a:pt x="156" y="195"/>
                </a:lnTo>
                <a:lnTo>
                  <a:pt x="155" y="195"/>
                </a:lnTo>
                <a:lnTo>
                  <a:pt x="156" y="195"/>
                </a:lnTo>
                <a:lnTo>
                  <a:pt x="156" y="196"/>
                </a:lnTo>
                <a:lnTo>
                  <a:pt x="155" y="196"/>
                </a:lnTo>
                <a:lnTo>
                  <a:pt x="155" y="195"/>
                </a:lnTo>
                <a:lnTo>
                  <a:pt x="155" y="196"/>
                </a:lnTo>
                <a:lnTo>
                  <a:pt x="153" y="196"/>
                </a:lnTo>
                <a:lnTo>
                  <a:pt x="153" y="195"/>
                </a:lnTo>
                <a:lnTo>
                  <a:pt x="155" y="195"/>
                </a:lnTo>
                <a:lnTo>
                  <a:pt x="155" y="193"/>
                </a:lnTo>
                <a:lnTo>
                  <a:pt x="156" y="193"/>
                </a:lnTo>
                <a:lnTo>
                  <a:pt x="157" y="193"/>
                </a:lnTo>
                <a:lnTo>
                  <a:pt x="157" y="192"/>
                </a:lnTo>
                <a:lnTo>
                  <a:pt x="156" y="192"/>
                </a:lnTo>
                <a:lnTo>
                  <a:pt x="156" y="191"/>
                </a:lnTo>
                <a:lnTo>
                  <a:pt x="157" y="191"/>
                </a:lnTo>
                <a:lnTo>
                  <a:pt x="159" y="192"/>
                </a:lnTo>
                <a:lnTo>
                  <a:pt x="159" y="193"/>
                </a:lnTo>
                <a:lnTo>
                  <a:pt x="159" y="192"/>
                </a:lnTo>
                <a:lnTo>
                  <a:pt x="159" y="191"/>
                </a:lnTo>
                <a:lnTo>
                  <a:pt x="157" y="189"/>
                </a:lnTo>
                <a:lnTo>
                  <a:pt x="156" y="189"/>
                </a:lnTo>
                <a:lnTo>
                  <a:pt x="157" y="188"/>
                </a:lnTo>
                <a:lnTo>
                  <a:pt x="157" y="187"/>
                </a:lnTo>
                <a:lnTo>
                  <a:pt x="159" y="187"/>
                </a:lnTo>
                <a:lnTo>
                  <a:pt x="157" y="185"/>
                </a:lnTo>
                <a:lnTo>
                  <a:pt x="159" y="185"/>
                </a:lnTo>
                <a:lnTo>
                  <a:pt x="160" y="185"/>
                </a:lnTo>
                <a:lnTo>
                  <a:pt x="161" y="187"/>
                </a:lnTo>
                <a:lnTo>
                  <a:pt x="162" y="185"/>
                </a:lnTo>
                <a:lnTo>
                  <a:pt x="162" y="184"/>
                </a:lnTo>
                <a:lnTo>
                  <a:pt x="162" y="183"/>
                </a:lnTo>
                <a:lnTo>
                  <a:pt x="162" y="182"/>
                </a:lnTo>
                <a:lnTo>
                  <a:pt x="161" y="182"/>
                </a:lnTo>
                <a:lnTo>
                  <a:pt x="161" y="180"/>
                </a:lnTo>
                <a:lnTo>
                  <a:pt x="161" y="179"/>
                </a:lnTo>
                <a:lnTo>
                  <a:pt x="161" y="178"/>
                </a:lnTo>
                <a:lnTo>
                  <a:pt x="160" y="176"/>
                </a:lnTo>
                <a:lnTo>
                  <a:pt x="161" y="175"/>
                </a:lnTo>
                <a:lnTo>
                  <a:pt x="162" y="175"/>
                </a:lnTo>
                <a:lnTo>
                  <a:pt x="161" y="175"/>
                </a:lnTo>
                <a:lnTo>
                  <a:pt x="161" y="174"/>
                </a:lnTo>
                <a:lnTo>
                  <a:pt x="161" y="175"/>
                </a:lnTo>
                <a:lnTo>
                  <a:pt x="160" y="175"/>
                </a:lnTo>
                <a:lnTo>
                  <a:pt x="159" y="174"/>
                </a:lnTo>
                <a:lnTo>
                  <a:pt x="159" y="172"/>
                </a:lnTo>
                <a:lnTo>
                  <a:pt x="157" y="172"/>
                </a:lnTo>
                <a:lnTo>
                  <a:pt x="157" y="171"/>
                </a:lnTo>
                <a:lnTo>
                  <a:pt x="157" y="170"/>
                </a:lnTo>
                <a:lnTo>
                  <a:pt x="159" y="170"/>
                </a:lnTo>
                <a:lnTo>
                  <a:pt x="160" y="170"/>
                </a:lnTo>
                <a:lnTo>
                  <a:pt x="160" y="168"/>
                </a:lnTo>
                <a:lnTo>
                  <a:pt x="161" y="168"/>
                </a:lnTo>
                <a:lnTo>
                  <a:pt x="160" y="168"/>
                </a:lnTo>
                <a:lnTo>
                  <a:pt x="160" y="167"/>
                </a:lnTo>
                <a:lnTo>
                  <a:pt x="159" y="167"/>
                </a:lnTo>
                <a:lnTo>
                  <a:pt x="159" y="166"/>
                </a:lnTo>
                <a:lnTo>
                  <a:pt x="160" y="166"/>
                </a:lnTo>
                <a:lnTo>
                  <a:pt x="160" y="165"/>
                </a:lnTo>
                <a:lnTo>
                  <a:pt x="160" y="163"/>
                </a:lnTo>
                <a:lnTo>
                  <a:pt x="160" y="162"/>
                </a:lnTo>
                <a:lnTo>
                  <a:pt x="161" y="162"/>
                </a:lnTo>
                <a:lnTo>
                  <a:pt x="161" y="163"/>
                </a:lnTo>
                <a:lnTo>
                  <a:pt x="160" y="163"/>
                </a:lnTo>
                <a:lnTo>
                  <a:pt x="161" y="163"/>
                </a:lnTo>
                <a:lnTo>
                  <a:pt x="162" y="163"/>
                </a:lnTo>
                <a:lnTo>
                  <a:pt x="162" y="162"/>
                </a:lnTo>
                <a:lnTo>
                  <a:pt x="164" y="162"/>
                </a:lnTo>
                <a:lnTo>
                  <a:pt x="165" y="162"/>
                </a:lnTo>
                <a:lnTo>
                  <a:pt x="165" y="161"/>
                </a:lnTo>
                <a:close/>
                <a:moveTo>
                  <a:pt x="80" y="162"/>
                </a:moveTo>
                <a:lnTo>
                  <a:pt x="80" y="161"/>
                </a:lnTo>
                <a:lnTo>
                  <a:pt x="80" y="162"/>
                </a:lnTo>
                <a:close/>
                <a:moveTo>
                  <a:pt x="80" y="162"/>
                </a:moveTo>
                <a:lnTo>
                  <a:pt x="80" y="161"/>
                </a:lnTo>
                <a:lnTo>
                  <a:pt x="81" y="161"/>
                </a:lnTo>
                <a:lnTo>
                  <a:pt x="81" y="162"/>
                </a:lnTo>
                <a:lnTo>
                  <a:pt x="80" y="162"/>
                </a:lnTo>
                <a:close/>
                <a:moveTo>
                  <a:pt x="83" y="162"/>
                </a:moveTo>
                <a:lnTo>
                  <a:pt x="83" y="161"/>
                </a:lnTo>
                <a:lnTo>
                  <a:pt x="83" y="162"/>
                </a:lnTo>
                <a:close/>
                <a:moveTo>
                  <a:pt x="84" y="161"/>
                </a:moveTo>
                <a:lnTo>
                  <a:pt x="83" y="161"/>
                </a:lnTo>
                <a:lnTo>
                  <a:pt x="84" y="161"/>
                </a:lnTo>
                <a:close/>
                <a:moveTo>
                  <a:pt x="92" y="161"/>
                </a:moveTo>
                <a:lnTo>
                  <a:pt x="92" y="162"/>
                </a:lnTo>
                <a:lnTo>
                  <a:pt x="92" y="163"/>
                </a:lnTo>
                <a:lnTo>
                  <a:pt x="90" y="163"/>
                </a:lnTo>
                <a:lnTo>
                  <a:pt x="90" y="162"/>
                </a:lnTo>
                <a:lnTo>
                  <a:pt x="89" y="162"/>
                </a:lnTo>
                <a:lnTo>
                  <a:pt x="89" y="163"/>
                </a:lnTo>
                <a:lnTo>
                  <a:pt x="88" y="163"/>
                </a:lnTo>
                <a:lnTo>
                  <a:pt x="88" y="162"/>
                </a:lnTo>
                <a:lnTo>
                  <a:pt x="87" y="163"/>
                </a:lnTo>
                <a:lnTo>
                  <a:pt x="87" y="162"/>
                </a:lnTo>
                <a:lnTo>
                  <a:pt x="87" y="161"/>
                </a:lnTo>
                <a:lnTo>
                  <a:pt x="88" y="161"/>
                </a:lnTo>
                <a:lnTo>
                  <a:pt x="89" y="161"/>
                </a:lnTo>
                <a:lnTo>
                  <a:pt x="90" y="161"/>
                </a:lnTo>
                <a:lnTo>
                  <a:pt x="92" y="161"/>
                </a:lnTo>
                <a:close/>
                <a:moveTo>
                  <a:pt x="94" y="159"/>
                </a:moveTo>
                <a:lnTo>
                  <a:pt x="96" y="161"/>
                </a:lnTo>
                <a:lnTo>
                  <a:pt x="96" y="159"/>
                </a:lnTo>
                <a:lnTo>
                  <a:pt x="97" y="159"/>
                </a:lnTo>
                <a:lnTo>
                  <a:pt x="97" y="161"/>
                </a:lnTo>
                <a:lnTo>
                  <a:pt x="97" y="162"/>
                </a:lnTo>
                <a:lnTo>
                  <a:pt x="97" y="163"/>
                </a:lnTo>
                <a:lnTo>
                  <a:pt x="97" y="165"/>
                </a:lnTo>
                <a:lnTo>
                  <a:pt x="96" y="165"/>
                </a:lnTo>
                <a:lnTo>
                  <a:pt x="94" y="165"/>
                </a:lnTo>
                <a:lnTo>
                  <a:pt x="94" y="166"/>
                </a:lnTo>
                <a:lnTo>
                  <a:pt x="93" y="166"/>
                </a:lnTo>
                <a:lnTo>
                  <a:pt x="93" y="165"/>
                </a:lnTo>
                <a:lnTo>
                  <a:pt x="93" y="163"/>
                </a:lnTo>
                <a:lnTo>
                  <a:pt x="93" y="162"/>
                </a:lnTo>
                <a:lnTo>
                  <a:pt x="94" y="162"/>
                </a:lnTo>
                <a:lnTo>
                  <a:pt x="94" y="161"/>
                </a:lnTo>
                <a:lnTo>
                  <a:pt x="93" y="161"/>
                </a:lnTo>
                <a:lnTo>
                  <a:pt x="94" y="161"/>
                </a:lnTo>
                <a:lnTo>
                  <a:pt x="94" y="159"/>
                </a:lnTo>
                <a:close/>
                <a:moveTo>
                  <a:pt x="84" y="161"/>
                </a:moveTo>
                <a:lnTo>
                  <a:pt x="83" y="159"/>
                </a:lnTo>
                <a:lnTo>
                  <a:pt x="84" y="159"/>
                </a:lnTo>
                <a:lnTo>
                  <a:pt x="84" y="161"/>
                </a:lnTo>
                <a:close/>
                <a:moveTo>
                  <a:pt x="69" y="159"/>
                </a:moveTo>
                <a:lnTo>
                  <a:pt x="69" y="158"/>
                </a:lnTo>
                <a:lnTo>
                  <a:pt x="71" y="158"/>
                </a:lnTo>
                <a:lnTo>
                  <a:pt x="69" y="159"/>
                </a:lnTo>
                <a:close/>
                <a:moveTo>
                  <a:pt x="77" y="155"/>
                </a:moveTo>
                <a:lnTo>
                  <a:pt x="79" y="155"/>
                </a:lnTo>
                <a:lnTo>
                  <a:pt x="79" y="157"/>
                </a:lnTo>
                <a:lnTo>
                  <a:pt x="77" y="158"/>
                </a:lnTo>
                <a:lnTo>
                  <a:pt x="76" y="158"/>
                </a:lnTo>
                <a:lnTo>
                  <a:pt x="75" y="158"/>
                </a:lnTo>
                <a:lnTo>
                  <a:pt x="75" y="157"/>
                </a:lnTo>
                <a:lnTo>
                  <a:pt x="76" y="155"/>
                </a:lnTo>
                <a:lnTo>
                  <a:pt x="77" y="155"/>
                </a:lnTo>
                <a:close/>
                <a:moveTo>
                  <a:pt x="76" y="155"/>
                </a:moveTo>
                <a:lnTo>
                  <a:pt x="75" y="155"/>
                </a:lnTo>
                <a:lnTo>
                  <a:pt x="76" y="155"/>
                </a:lnTo>
                <a:close/>
                <a:moveTo>
                  <a:pt x="98" y="154"/>
                </a:moveTo>
                <a:lnTo>
                  <a:pt x="98" y="155"/>
                </a:lnTo>
                <a:lnTo>
                  <a:pt x="98" y="154"/>
                </a:lnTo>
                <a:close/>
                <a:moveTo>
                  <a:pt x="100" y="154"/>
                </a:moveTo>
                <a:lnTo>
                  <a:pt x="98" y="154"/>
                </a:lnTo>
                <a:lnTo>
                  <a:pt x="100" y="154"/>
                </a:lnTo>
                <a:close/>
                <a:moveTo>
                  <a:pt x="101" y="154"/>
                </a:moveTo>
                <a:lnTo>
                  <a:pt x="100" y="154"/>
                </a:lnTo>
                <a:lnTo>
                  <a:pt x="100" y="153"/>
                </a:lnTo>
                <a:lnTo>
                  <a:pt x="101" y="154"/>
                </a:lnTo>
                <a:close/>
                <a:moveTo>
                  <a:pt x="98" y="155"/>
                </a:moveTo>
                <a:lnTo>
                  <a:pt x="100" y="157"/>
                </a:lnTo>
                <a:lnTo>
                  <a:pt x="100" y="158"/>
                </a:lnTo>
                <a:lnTo>
                  <a:pt x="101" y="158"/>
                </a:lnTo>
                <a:lnTo>
                  <a:pt x="101" y="159"/>
                </a:lnTo>
                <a:lnTo>
                  <a:pt x="102" y="159"/>
                </a:lnTo>
                <a:lnTo>
                  <a:pt x="104" y="159"/>
                </a:lnTo>
                <a:lnTo>
                  <a:pt x="104" y="161"/>
                </a:lnTo>
                <a:lnTo>
                  <a:pt x="104" y="162"/>
                </a:lnTo>
                <a:lnTo>
                  <a:pt x="104" y="163"/>
                </a:lnTo>
                <a:lnTo>
                  <a:pt x="102" y="163"/>
                </a:lnTo>
                <a:lnTo>
                  <a:pt x="101" y="162"/>
                </a:lnTo>
                <a:lnTo>
                  <a:pt x="101" y="163"/>
                </a:lnTo>
                <a:lnTo>
                  <a:pt x="100" y="163"/>
                </a:lnTo>
                <a:lnTo>
                  <a:pt x="100" y="161"/>
                </a:lnTo>
                <a:lnTo>
                  <a:pt x="100" y="159"/>
                </a:lnTo>
                <a:lnTo>
                  <a:pt x="98" y="159"/>
                </a:lnTo>
                <a:lnTo>
                  <a:pt x="98" y="161"/>
                </a:lnTo>
                <a:lnTo>
                  <a:pt x="97" y="161"/>
                </a:lnTo>
                <a:lnTo>
                  <a:pt x="97" y="159"/>
                </a:lnTo>
                <a:lnTo>
                  <a:pt x="96" y="159"/>
                </a:lnTo>
                <a:lnTo>
                  <a:pt x="97" y="158"/>
                </a:lnTo>
                <a:lnTo>
                  <a:pt x="96" y="158"/>
                </a:lnTo>
                <a:lnTo>
                  <a:pt x="96" y="157"/>
                </a:lnTo>
                <a:lnTo>
                  <a:pt x="94" y="159"/>
                </a:lnTo>
                <a:lnTo>
                  <a:pt x="93" y="159"/>
                </a:lnTo>
                <a:lnTo>
                  <a:pt x="93" y="158"/>
                </a:lnTo>
                <a:lnTo>
                  <a:pt x="94" y="158"/>
                </a:lnTo>
                <a:lnTo>
                  <a:pt x="94" y="157"/>
                </a:lnTo>
                <a:lnTo>
                  <a:pt x="96" y="157"/>
                </a:lnTo>
                <a:lnTo>
                  <a:pt x="97" y="157"/>
                </a:lnTo>
                <a:lnTo>
                  <a:pt x="97" y="155"/>
                </a:lnTo>
                <a:lnTo>
                  <a:pt x="96" y="155"/>
                </a:lnTo>
                <a:lnTo>
                  <a:pt x="96" y="157"/>
                </a:lnTo>
                <a:lnTo>
                  <a:pt x="94" y="157"/>
                </a:lnTo>
                <a:lnTo>
                  <a:pt x="94" y="155"/>
                </a:lnTo>
                <a:lnTo>
                  <a:pt x="96" y="154"/>
                </a:lnTo>
                <a:lnTo>
                  <a:pt x="96" y="153"/>
                </a:lnTo>
                <a:lnTo>
                  <a:pt x="97" y="153"/>
                </a:lnTo>
                <a:lnTo>
                  <a:pt x="97" y="154"/>
                </a:lnTo>
                <a:lnTo>
                  <a:pt x="98" y="154"/>
                </a:lnTo>
                <a:lnTo>
                  <a:pt x="98" y="155"/>
                </a:lnTo>
                <a:close/>
                <a:moveTo>
                  <a:pt x="85" y="153"/>
                </a:moveTo>
                <a:lnTo>
                  <a:pt x="85" y="154"/>
                </a:lnTo>
                <a:lnTo>
                  <a:pt x="84" y="154"/>
                </a:lnTo>
                <a:lnTo>
                  <a:pt x="84" y="153"/>
                </a:lnTo>
                <a:lnTo>
                  <a:pt x="85" y="151"/>
                </a:lnTo>
                <a:lnTo>
                  <a:pt x="85" y="153"/>
                </a:lnTo>
                <a:close/>
                <a:moveTo>
                  <a:pt x="115" y="154"/>
                </a:moveTo>
                <a:lnTo>
                  <a:pt x="115" y="155"/>
                </a:lnTo>
                <a:lnTo>
                  <a:pt x="117" y="155"/>
                </a:lnTo>
                <a:lnTo>
                  <a:pt x="118" y="155"/>
                </a:lnTo>
                <a:lnTo>
                  <a:pt x="118" y="157"/>
                </a:lnTo>
                <a:lnTo>
                  <a:pt x="119" y="155"/>
                </a:lnTo>
                <a:lnTo>
                  <a:pt x="119" y="157"/>
                </a:lnTo>
                <a:lnTo>
                  <a:pt x="121" y="157"/>
                </a:lnTo>
                <a:lnTo>
                  <a:pt x="119" y="157"/>
                </a:lnTo>
                <a:lnTo>
                  <a:pt x="119" y="158"/>
                </a:lnTo>
                <a:lnTo>
                  <a:pt x="118" y="158"/>
                </a:lnTo>
                <a:lnTo>
                  <a:pt x="118" y="159"/>
                </a:lnTo>
                <a:lnTo>
                  <a:pt x="117" y="161"/>
                </a:lnTo>
                <a:lnTo>
                  <a:pt x="117" y="162"/>
                </a:lnTo>
                <a:lnTo>
                  <a:pt x="117" y="163"/>
                </a:lnTo>
                <a:lnTo>
                  <a:pt x="115" y="163"/>
                </a:lnTo>
                <a:lnTo>
                  <a:pt x="115" y="162"/>
                </a:lnTo>
                <a:lnTo>
                  <a:pt x="114" y="161"/>
                </a:lnTo>
                <a:lnTo>
                  <a:pt x="113" y="161"/>
                </a:lnTo>
                <a:lnTo>
                  <a:pt x="111" y="161"/>
                </a:lnTo>
                <a:lnTo>
                  <a:pt x="111" y="158"/>
                </a:lnTo>
                <a:lnTo>
                  <a:pt x="110" y="158"/>
                </a:lnTo>
                <a:lnTo>
                  <a:pt x="110" y="157"/>
                </a:lnTo>
                <a:lnTo>
                  <a:pt x="110" y="155"/>
                </a:lnTo>
                <a:lnTo>
                  <a:pt x="110" y="154"/>
                </a:lnTo>
                <a:lnTo>
                  <a:pt x="110" y="153"/>
                </a:lnTo>
                <a:lnTo>
                  <a:pt x="111" y="154"/>
                </a:lnTo>
                <a:lnTo>
                  <a:pt x="113" y="154"/>
                </a:lnTo>
                <a:lnTo>
                  <a:pt x="114" y="154"/>
                </a:lnTo>
                <a:lnTo>
                  <a:pt x="114" y="153"/>
                </a:lnTo>
                <a:lnTo>
                  <a:pt x="114" y="151"/>
                </a:lnTo>
                <a:lnTo>
                  <a:pt x="113" y="150"/>
                </a:lnTo>
                <a:lnTo>
                  <a:pt x="114" y="149"/>
                </a:lnTo>
                <a:lnTo>
                  <a:pt x="115" y="151"/>
                </a:lnTo>
                <a:lnTo>
                  <a:pt x="115" y="153"/>
                </a:lnTo>
                <a:lnTo>
                  <a:pt x="114" y="153"/>
                </a:lnTo>
                <a:lnTo>
                  <a:pt x="114" y="154"/>
                </a:lnTo>
                <a:lnTo>
                  <a:pt x="115" y="154"/>
                </a:lnTo>
                <a:close/>
                <a:moveTo>
                  <a:pt x="51" y="146"/>
                </a:moveTo>
                <a:lnTo>
                  <a:pt x="54" y="149"/>
                </a:lnTo>
                <a:lnTo>
                  <a:pt x="55" y="149"/>
                </a:lnTo>
                <a:lnTo>
                  <a:pt x="55" y="150"/>
                </a:lnTo>
                <a:lnTo>
                  <a:pt x="55" y="151"/>
                </a:lnTo>
                <a:lnTo>
                  <a:pt x="56" y="153"/>
                </a:lnTo>
                <a:lnTo>
                  <a:pt x="58" y="153"/>
                </a:lnTo>
                <a:lnTo>
                  <a:pt x="59" y="153"/>
                </a:lnTo>
                <a:lnTo>
                  <a:pt x="59" y="154"/>
                </a:lnTo>
                <a:lnTo>
                  <a:pt x="59" y="153"/>
                </a:lnTo>
                <a:lnTo>
                  <a:pt x="60" y="154"/>
                </a:lnTo>
                <a:lnTo>
                  <a:pt x="62" y="154"/>
                </a:lnTo>
                <a:lnTo>
                  <a:pt x="63" y="154"/>
                </a:lnTo>
                <a:lnTo>
                  <a:pt x="64" y="154"/>
                </a:lnTo>
                <a:lnTo>
                  <a:pt x="66" y="155"/>
                </a:lnTo>
                <a:lnTo>
                  <a:pt x="66" y="157"/>
                </a:lnTo>
                <a:lnTo>
                  <a:pt x="64" y="157"/>
                </a:lnTo>
                <a:lnTo>
                  <a:pt x="64" y="155"/>
                </a:lnTo>
                <a:lnTo>
                  <a:pt x="64" y="157"/>
                </a:lnTo>
                <a:lnTo>
                  <a:pt x="63" y="157"/>
                </a:lnTo>
                <a:lnTo>
                  <a:pt x="64" y="158"/>
                </a:lnTo>
                <a:lnTo>
                  <a:pt x="66" y="158"/>
                </a:lnTo>
                <a:lnTo>
                  <a:pt x="64" y="159"/>
                </a:lnTo>
                <a:lnTo>
                  <a:pt x="66" y="159"/>
                </a:lnTo>
                <a:lnTo>
                  <a:pt x="67" y="159"/>
                </a:lnTo>
                <a:lnTo>
                  <a:pt x="68" y="159"/>
                </a:lnTo>
                <a:lnTo>
                  <a:pt x="68" y="161"/>
                </a:lnTo>
                <a:lnTo>
                  <a:pt x="69" y="161"/>
                </a:lnTo>
                <a:lnTo>
                  <a:pt x="69" y="159"/>
                </a:lnTo>
                <a:lnTo>
                  <a:pt x="71" y="159"/>
                </a:lnTo>
                <a:lnTo>
                  <a:pt x="72" y="158"/>
                </a:lnTo>
                <a:lnTo>
                  <a:pt x="72" y="157"/>
                </a:lnTo>
                <a:lnTo>
                  <a:pt x="73" y="157"/>
                </a:lnTo>
                <a:lnTo>
                  <a:pt x="75" y="158"/>
                </a:lnTo>
                <a:lnTo>
                  <a:pt x="76" y="158"/>
                </a:lnTo>
                <a:lnTo>
                  <a:pt x="77" y="158"/>
                </a:lnTo>
                <a:lnTo>
                  <a:pt x="79" y="158"/>
                </a:lnTo>
                <a:lnTo>
                  <a:pt x="79" y="159"/>
                </a:lnTo>
                <a:lnTo>
                  <a:pt x="77" y="159"/>
                </a:lnTo>
                <a:lnTo>
                  <a:pt x="76" y="159"/>
                </a:lnTo>
                <a:lnTo>
                  <a:pt x="77" y="161"/>
                </a:lnTo>
                <a:lnTo>
                  <a:pt x="77" y="163"/>
                </a:lnTo>
                <a:lnTo>
                  <a:pt x="79" y="163"/>
                </a:lnTo>
                <a:lnTo>
                  <a:pt x="80" y="163"/>
                </a:lnTo>
                <a:lnTo>
                  <a:pt x="81" y="162"/>
                </a:lnTo>
                <a:lnTo>
                  <a:pt x="81" y="161"/>
                </a:lnTo>
                <a:lnTo>
                  <a:pt x="83" y="162"/>
                </a:lnTo>
                <a:lnTo>
                  <a:pt x="83" y="163"/>
                </a:lnTo>
                <a:lnTo>
                  <a:pt x="81" y="163"/>
                </a:lnTo>
                <a:lnTo>
                  <a:pt x="80" y="165"/>
                </a:lnTo>
                <a:lnTo>
                  <a:pt x="80" y="166"/>
                </a:lnTo>
                <a:lnTo>
                  <a:pt x="80" y="167"/>
                </a:lnTo>
                <a:lnTo>
                  <a:pt x="81" y="167"/>
                </a:lnTo>
                <a:lnTo>
                  <a:pt x="81" y="168"/>
                </a:lnTo>
                <a:lnTo>
                  <a:pt x="83" y="168"/>
                </a:lnTo>
                <a:lnTo>
                  <a:pt x="81" y="166"/>
                </a:lnTo>
                <a:lnTo>
                  <a:pt x="81" y="165"/>
                </a:lnTo>
                <a:lnTo>
                  <a:pt x="83" y="165"/>
                </a:lnTo>
                <a:lnTo>
                  <a:pt x="84" y="165"/>
                </a:lnTo>
                <a:lnTo>
                  <a:pt x="84" y="166"/>
                </a:lnTo>
                <a:lnTo>
                  <a:pt x="84" y="167"/>
                </a:lnTo>
                <a:lnTo>
                  <a:pt x="84" y="168"/>
                </a:lnTo>
                <a:lnTo>
                  <a:pt x="84" y="170"/>
                </a:lnTo>
                <a:lnTo>
                  <a:pt x="85" y="170"/>
                </a:lnTo>
                <a:lnTo>
                  <a:pt x="85" y="171"/>
                </a:lnTo>
                <a:lnTo>
                  <a:pt x="85" y="172"/>
                </a:lnTo>
                <a:lnTo>
                  <a:pt x="85" y="174"/>
                </a:lnTo>
                <a:lnTo>
                  <a:pt x="84" y="175"/>
                </a:lnTo>
                <a:lnTo>
                  <a:pt x="85" y="175"/>
                </a:lnTo>
                <a:lnTo>
                  <a:pt x="87" y="175"/>
                </a:lnTo>
                <a:lnTo>
                  <a:pt x="87" y="176"/>
                </a:lnTo>
                <a:lnTo>
                  <a:pt x="87" y="178"/>
                </a:lnTo>
                <a:lnTo>
                  <a:pt x="88" y="179"/>
                </a:lnTo>
                <a:lnTo>
                  <a:pt x="88" y="180"/>
                </a:lnTo>
                <a:lnTo>
                  <a:pt x="89" y="180"/>
                </a:lnTo>
                <a:lnTo>
                  <a:pt x="89" y="182"/>
                </a:lnTo>
                <a:lnTo>
                  <a:pt x="88" y="182"/>
                </a:lnTo>
                <a:lnTo>
                  <a:pt x="87" y="182"/>
                </a:lnTo>
                <a:lnTo>
                  <a:pt x="87" y="183"/>
                </a:lnTo>
                <a:lnTo>
                  <a:pt x="88" y="183"/>
                </a:lnTo>
                <a:lnTo>
                  <a:pt x="87" y="184"/>
                </a:lnTo>
                <a:lnTo>
                  <a:pt x="88" y="185"/>
                </a:lnTo>
                <a:lnTo>
                  <a:pt x="88" y="184"/>
                </a:lnTo>
                <a:lnTo>
                  <a:pt x="89" y="185"/>
                </a:lnTo>
                <a:lnTo>
                  <a:pt x="89" y="187"/>
                </a:lnTo>
                <a:lnTo>
                  <a:pt x="89" y="188"/>
                </a:lnTo>
                <a:lnTo>
                  <a:pt x="89" y="189"/>
                </a:lnTo>
                <a:lnTo>
                  <a:pt x="89" y="191"/>
                </a:lnTo>
                <a:lnTo>
                  <a:pt x="90" y="191"/>
                </a:lnTo>
                <a:lnTo>
                  <a:pt x="92" y="191"/>
                </a:lnTo>
                <a:lnTo>
                  <a:pt x="92" y="192"/>
                </a:lnTo>
                <a:lnTo>
                  <a:pt x="93" y="192"/>
                </a:lnTo>
                <a:lnTo>
                  <a:pt x="94" y="192"/>
                </a:lnTo>
                <a:lnTo>
                  <a:pt x="94" y="193"/>
                </a:lnTo>
                <a:lnTo>
                  <a:pt x="94" y="195"/>
                </a:lnTo>
                <a:lnTo>
                  <a:pt x="97" y="196"/>
                </a:lnTo>
                <a:lnTo>
                  <a:pt x="98" y="196"/>
                </a:lnTo>
                <a:lnTo>
                  <a:pt x="100" y="197"/>
                </a:lnTo>
                <a:lnTo>
                  <a:pt x="101" y="197"/>
                </a:lnTo>
                <a:lnTo>
                  <a:pt x="102" y="197"/>
                </a:lnTo>
                <a:lnTo>
                  <a:pt x="102" y="199"/>
                </a:lnTo>
                <a:lnTo>
                  <a:pt x="104" y="199"/>
                </a:lnTo>
                <a:lnTo>
                  <a:pt x="105" y="197"/>
                </a:lnTo>
                <a:lnTo>
                  <a:pt x="107" y="197"/>
                </a:lnTo>
                <a:lnTo>
                  <a:pt x="107" y="199"/>
                </a:lnTo>
                <a:lnTo>
                  <a:pt x="106" y="199"/>
                </a:lnTo>
                <a:lnTo>
                  <a:pt x="106" y="200"/>
                </a:lnTo>
                <a:lnTo>
                  <a:pt x="105" y="200"/>
                </a:lnTo>
                <a:lnTo>
                  <a:pt x="104" y="200"/>
                </a:lnTo>
                <a:lnTo>
                  <a:pt x="102" y="201"/>
                </a:lnTo>
                <a:lnTo>
                  <a:pt x="104" y="202"/>
                </a:lnTo>
                <a:lnTo>
                  <a:pt x="105" y="202"/>
                </a:lnTo>
                <a:lnTo>
                  <a:pt x="104" y="201"/>
                </a:lnTo>
                <a:lnTo>
                  <a:pt x="105" y="201"/>
                </a:lnTo>
                <a:lnTo>
                  <a:pt x="105" y="200"/>
                </a:lnTo>
                <a:lnTo>
                  <a:pt x="107" y="199"/>
                </a:lnTo>
                <a:lnTo>
                  <a:pt x="107" y="197"/>
                </a:lnTo>
                <a:lnTo>
                  <a:pt x="109" y="197"/>
                </a:lnTo>
                <a:lnTo>
                  <a:pt x="111" y="199"/>
                </a:lnTo>
                <a:lnTo>
                  <a:pt x="113" y="199"/>
                </a:lnTo>
                <a:lnTo>
                  <a:pt x="114" y="200"/>
                </a:lnTo>
                <a:lnTo>
                  <a:pt x="115" y="201"/>
                </a:lnTo>
                <a:lnTo>
                  <a:pt x="114" y="201"/>
                </a:lnTo>
                <a:lnTo>
                  <a:pt x="113" y="201"/>
                </a:lnTo>
                <a:lnTo>
                  <a:pt x="113" y="202"/>
                </a:lnTo>
                <a:lnTo>
                  <a:pt x="114" y="201"/>
                </a:lnTo>
                <a:lnTo>
                  <a:pt x="117" y="201"/>
                </a:lnTo>
                <a:lnTo>
                  <a:pt x="118" y="202"/>
                </a:lnTo>
                <a:lnTo>
                  <a:pt x="119" y="201"/>
                </a:lnTo>
                <a:lnTo>
                  <a:pt x="119" y="200"/>
                </a:lnTo>
                <a:lnTo>
                  <a:pt x="121" y="200"/>
                </a:lnTo>
                <a:lnTo>
                  <a:pt x="121" y="201"/>
                </a:lnTo>
                <a:lnTo>
                  <a:pt x="119" y="202"/>
                </a:lnTo>
                <a:lnTo>
                  <a:pt x="119" y="204"/>
                </a:lnTo>
                <a:lnTo>
                  <a:pt x="121" y="204"/>
                </a:lnTo>
                <a:lnTo>
                  <a:pt x="121" y="205"/>
                </a:lnTo>
                <a:lnTo>
                  <a:pt x="121" y="206"/>
                </a:lnTo>
                <a:lnTo>
                  <a:pt x="122" y="206"/>
                </a:lnTo>
                <a:lnTo>
                  <a:pt x="123" y="206"/>
                </a:lnTo>
                <a:lnTo>
                  <a:pt x="124" y="208"/>
                </a:lnTo>
                <a:lnTo>
                  <a:pt x="126" y="208"/>
                </a:lnTo>
                <a:lnTo>
                  <a:pt x="126" y="209"/>
                </a:lnTo>
                <a:lnTo>
                  <a:pt x="127" y="209"/>
                </a:lnTo>
                <a:lnTo>
                  <a:pt x="127" y="208"/>
                </a:lnTo>
                <a:lnTo>
                  <a:pt x="128" y="209"/>
                </a:lnTo>
                <a:lnTo>
                  <a:pt x="130" y="209"/>
                </a:lnTo>
                <a:lnTo>
                  <a:pt x="131" y="208"/>
                </a:lnTo>
                <a:lnTo>
                  <a:pt x="132" y="208"/>
                </a:lnTo>
                <a:lnTo>
                  <a:pt x="132" y="209"/>
                </a:lnTo>
                <a:lnTo>
                  <a:pt x="134" y="209"/>
                </a:lnTo>
                <a:lnTo>
                  <a:pt x="135" y="209"/>
                </a:lnTo>
                <a:lnTo>
                  <a:pt x="136" y="209"/>
                </a:lnTo>
                <a:lnTo>
                  <a:pt x="136" y="210"/>
                </a:lnTo>
                <a:lnTo>
                  <a:pt x="138" y="210"/>
                </a:lnTo>
                <a:lnTo>
                  <a:pt x="139" y="210"/>
                </a:lnTo>
                <a:lnTo>
                  <a:pt x="140" y="210"/>
                </a:lnTo>
                <a:lnTo>
                  <a:pt x="140" y="212"/>
                </a:lnTo>
                <a:lnTo>
                  <a:pt x="141" y="212"/>
                </a:lnTo>
                <a:lnTo>
                  <a:pt x="143" y="212"/>
                </a:lnTo>
                <a:lnTo>
                  <a:pt x="144" y="212"/>
                </a:lnTo>
                <a:lnTo>
                  <a:pt x="147" y="213"/>
                </a:lnTo>
                <a:lnTo>
                  <a:pt x="148" y="213"/>
                </a:lnTo>
                <a:lnTo>
                  <a:pt x="148" y="214"/>
                </a:lnTo>
                <a:lnTo>
                  <a:pt x="149" y="214"/>
                </a:lnTo>
                <a:lnTo>
                  <a:pt x="149" y="216"/>
                </a:lnTo>
                <a:lnTo>
                  <a:pt x="149" y="217"/>
                </a:lnTo>
                <a:lnTo>
                  <a:pt x="151" y="217"/>
                </a:lnTo>
                <a:lnTo>
                  <a:pt x="152" y="218"/>
                </a:lnTo>
                <a:lnTo>
                  <a:pt x="151" y="218"/>
                </a:lnTo>
                <a:lnTo>
                  <a:pt x="151" y="220"/>
                </a:lnTo>
                <a:lnTo>
                  <a:pt x="151" y="221"/>
                </a:lnTo>
                <a:lnTo>
                  <a:pt x="152" y="221"/>
                </a:lnTo>
                <a:lnTo>
                  <a:pt x="153" y="222"/>
                </a:lnTo>
                <a:lnTo>
                  <a:pt x="155" y="223"/>
                </a:lnTo>
                <a:lnTo>
                  <a:pt x="155" y="222"/>
                </a:lnTo>
                <a:lnTo>
                  <a:pt x="156" y="222"/>
                </a:lnTo>
                <a:lnTo>
                  <a:pt x="157" y="222"/>
                </a:lnTo>
                <a:lnTo>
                  <a:pt x="159" y="223"/>
                </a:lnTo>
                <a:lnTo>
                  <a:pt x="159" y="222"/>
                </a:lnTo>
                <a:lnTo>
                  <a:pt x="159" y="221"/>
                </a:lnTo>
                <a:lnTo>
                  <a:pt x="160" y="221"/>
                </a:lnTo>
                <a:lnTo>
                  <a:pt x="160" y="222"/>
                </a:lnTo>
                <a:lnTo>
                  <a:pt x="161" y="222"/>
                </a:lnTo>
                <a:lnTo>
                  <a:pt x="161" y="223"/>
                </a:lnTo>
                <a:lnTo>
                  <a:pt x="161" y="225"/>
                </a:lnTo>
                <a:lnTo>
                  <a:pt x="160" y="226"/>
                </a:lnTo>
                <a:lnTo>
                  <a:pt x="161" y="227"/>
                </a:lnTo>
                <a:lnTo>
                  <a:pt x="161" y="226"/>
                </a:lnTo>
                <a:lnTo>
                  <a:pt x="162" y="226"/>
                </a:lnTo>
                <a:lnTo>
                  <a:pt x="162" y="227"/>
                </a:lnTo>
                <a:lnTo>
                  <a:pt x="162" y="229"/>
                </a:lnTo>
                <a:lnTo>
                  <a:pt x="164" y="229"/>
                </a:lnTo>
                <a:lnTo>
                  <a:pt x="164" y="231"/>
                </a:lnTo>
                <a:lnTo>
                  <a:pt x="165" y="231"/>
                </a:lnTo>
                <a:lnTo>
                  <a:pt x="165" y="233"/>
                </a:lnTo>
                <a:lnTo>
                  <a:pt x="166" y="233"/>
                </a:lnTo>
                <a:lnTo>
                  <a:pt x="166" y="231"/>
                </a:lnTo>
                <a:lnTo>
                  <a:pt x="165" y="231"/>
                </a:lnTo>
                <a:lnTo>
                  <a:pt x="165" y="230"/>
                </a:lnTo>
                <a:lnTo>
                  <a:pt x="165" y="229"/>
                </a:lnTo>
                <a:lnTo>
                  <a:pt x="165" y="227"/>
                </a:lnTo>
                <a:lnTo>
                  <a:pt x="165" y="226"/>
                </a:lnTo>
                <a:lnTo>
                  <a:pt x="165" y="227"/>
                </a:lnTo>
                <a:lnTo>
                  <a:pt x="166" y="229"/>
                </a:lnTo>
                <a:lnTo>
                  <a:pt x="168" y="229"/>
                </a:lnTo>
                <a:lnTo>
                  <a:pt x="168" y="227"/>
                </a:lnTo>
                <a:lnTo>
                  <a:pt x="166" y="226"/>
                </a:lnTo>
                <a:lnTo>
                  <a:pt x="168" y="226"/>
                </a:lnTo>
                <a:lnTo>
                  <a:pt x="168" y="225"/>
                </a:lnTo>
                <a:lnTo>
                  <a:pt x="169" y="225"/>
                </a:lnTo>
                <a:lnTo>
                  <a:pt x="170" y="225"/>
                </a:lnTo>
                <a:lnTo>
                  <a:pt x="170" y="226"/>
                </a:lnTo>
                <a:lnTo>
                  <a:pt x="170" y="227"/>
                </a:lnTo>
                <a:lnTo>
                  <a:pt x="169" y="229"/>
                </a:lnTo>
                <a:lnTo>
                  <a:pt x="168" y="230"/>
                </a:lnTo>
                <a:lnTo>
                  <a:pt x="168" y="231"/>
                </a:lnTo>
                <a:lnTo>
                  <a:pt x="169" y="231"/>
                </a:lnTo>
                <a:lnTo>
                  <a:pt x="170" y="231"/>
                </a:lnTo>
                <a:lnTo>
                  <a:pt x="170" y="233"/>
                </a:lnTo>
                <a:lnTo>
                  <a:pt x="169" y="234"/>
                </a:lnTo>
                <a:lnTo>
                  <a:pt x="168" y="235"/>
                </a:lnTo>
                <a:lnTo>
                  <a:pt x="166" y="235"/>
                </a:lnTo>
                <a:lnTo>
                  <a:pt x="166" y="234"/>
                </a:lnTo>
                <a:lnTo>
                  <a:pt x="165" y="234"/>
                </a:lnTo>
                <a:lnTo>
                  <a:pt x="164" y="235"/>
                </a:lnTo>
                <a:lnTo>
                  <a:pt x="162" y="235"/>
                </a:lnTo>
                <a:lnTo>
                  <a:pt x="162" y="234"/>
                </a:lnTo>
                <a:lnTo>
                  <a:pt x="161" y="234"/>
                </a:lnTo>
                <a:lnTo>
                  <a:pt x="161" y="235"/>
                </a:lnTo>
                <a:lnTo>
                  <a:pt x="162" y="235"/>
                </a:lnTo>
                <a:lnTo>
                  <a:pt x="161" y="235"/>
                </a:lnTo>
                <a:lnTo>
                  <a:pt x="160" y="235"/>
                </a:lnTo>
                <a:lnTo>
                  <a:pt x="160" y="237"/>
                </a:lnTo>
                <a:lnTo>
                  <a:pt x="159" y="237"/>
                </a:lnTo>
                <a:lnTo>
                  <a:pt x="157" y="237"/>
                </a:lnTo>
                <a:lnTo>
                  <a:pt x="156" y="238"/>
                </a:lnTo>
                <a:lnTo>
                  <a:pt x="155" y="239"/>
                </a:lnTo>
                <a:lnTo>
                  <a:pt x="155" y="240"/>
                </a:lnTo>
                <a:lnTo>
                  <a:pt x="156" y="240"/>
                </a:lnTo>
                <a:lnTo>
                  <a:pt x="156" y="242"/>
                </a:lnTo>
                <a:lnTo>
                  <a:pt x="157" y="242"/>
                </a:lnTo>
                <a:lnTo>
                  <a:pt x="159" y="243"/>
                </a:lnTo>
                <a:lnTo>
                  <a:pt x="160" y="243"/>
                </a:lnTo>
                <a:lnTo>
                  <a:pt x="161" y="244"/>
                </a:lnTo>
                <a:lnTo>
                  <a:pt x="161" y="246"/>
                </a:lnTo>
                <a:lnTo>
                  <a:pt x="161" y="247"/>
                </a:lnTo>
                <a:lnTo>
                  <a:pt x="162" y="247"/>
                </a:lnTo>
                <a:lnTo>
                  <a:pt x="162" y="246"/>
                </a:lnTo>
                <a:lnTo>
                  <a:pt x="164" y="244"/>
                </a:lnTo>
                <a:lnTo>
                  <a:pt x="164" y="246"/>
                </a:lnTo>
                <a:lnTo>
                  <a:pt x="164" y="247"/>
                </a:lnTo>
                <a:lnTo>
                  <a:pt x="164" y="248"/>
                </a:lnTo>
                <a:lnTo>
                  <a:pt x="164" y="250"/>
                </a:lnTo>
                <a:lnTo>
                  <a:pt x="165" y="251"/>
                </a:lnTo>
                <a:lnTo>
                  <a:pt x="168" y="251"/>
                </a:lnTo>
                <a:lnTo>
                  <a:pt x="169" y="250"/>
                </a:lnTo>
                <a:lnTo>
                  <a:pt x="169" y="251"/>
                </a:lnTo>
                <a:lnTo>
                  <a:pt x="168" y="252"/>
                </a:lnTo>
                <a:lnTo>
                  <a:pt x="169" y="251"/>
                </a:lnTo>
                <a:lnTo>
                  <a:pt x="170" y="250"/>
                </a:lnTo>
                <a:lnTo>
                  <a:pt x="172" y="248"/>
                </a:lnTo>
                <a:lnTo>
                  <a:pt x="173" y="248"/>
                </a:lnTo>
                <a:lnTo>
                  <a:pt x="172" y="248"/>
                </a:lnTo>
                <a:lnTo>
                  <a:pt x="172" y="247"/>
                </a:lnTo>
                <a:lnTo>
                  <a:pt x="173" y="246"/>
                </a:lnTo>
                <a:lnTo>
                  <a:pt x="174" y="244"/>
                </a:lnTo>
                <a:lnTo>
                  <a:pt x="176" y="243"/>
                </a:lnTo>
                <a:lnTo>
                  <a:pt x="177" y="243"/>
                </a:lnTo>
                <a:lnTo>
                  <a:pt x="177" y="244"/>
                </a:lnTo>
                <a:lnTo>
                  <a:pt x="177" y="246"/>
                </a:lnTo>
                <a:lnTo>
                  <a:pt x="176" y="246"/>
                </a:lnTo>
                <a:lnTo>
                  <a:pt x="176" y="247"/>
                </a:lnTo>
                <a:lnTo>
                  <a:pt x="176" y="248"/>
                </a:lnTo>
                <a:lnTo>
                  <a:pt x="176" y="250"/>
                </a:lnTo>
                <a:lnTo>
                  <a:pt x="174" y="250"/>
                </a:lnTo>
                <a:lnTo>
                  <a:pt x="173" y="250"/>
                </a:lnTo>
                <a:lnTo>
                  <a:pt x="173" y="251"/>
                </a:lnTo>
                <a:lnTo>
                  <a:pt x="172" y="252"/>
                </a:lnTo>
                <a:lnTo>
                  <a:pt x="173" y="252"/>
                </a:lnTo>
                <a:lnTo>
                  <a:pt x="173" y="251"/>
                </a:lnTo>
                <a:lnTo>
                  <a:pt x="173" y="252"/>
                </a:lnTo>
                <a:lnTo>
                  <a:pt x="173" y="254"/>
                </a:lnTo>
                <a:lnTo>
                  <a:pt x="173" y="255"/>
                </a:lnTo>
                <a:lnTo>
                  <a:pt x="174" y="256"/>
                </a:lnTo>
                <a:lnTo>
                  <a:pt x="176" y="256"/>
                </a:lnTo>
                <a:lnTo>
                  <a:pt x="176" y="257"/>
                </a:lnTo>
                <a:lnTo>
                  <a:pt x="177" y="257"/>
                </a:lnTo>
                <a:lnTo>
                  <a:pt x="176" y="257"/>
                </a:lnTo>
                <a:lnTo>
                  <a:pt x="174" y="259"/>
                </a:lnTo>
                <a:lnTo>
                  <a:pt x="173" y="260"/>
                </a:lnTo>
                <a:lnTo>
                  <a:pt x="174" y="260"/>
                </a:lnTo>
                <a:lnTo>
                  <a:pt x="176" y="259"/>
                </a:lnTo>
                <a:lnTo>
                  <a:pt x="176" y="257"/>
                </a:lnTo>
                <a:lnTo>
                  <a:pt x="176" y="259"/>
                </a:lnTo>
                <a:lnTo>
                  <a:pt x="176" y="260"/>
                </a:lnTo>
                <a:lnTo>
                  <a:pt x="176" y="261"/>
                </a:lnTo>
                <a:lnTo>
                  <a:pt x="177" y="263"/>
                </a:lnTo>
                <a:lnTo>
                  <a:pt x="177" y="264"/>
                </a:lnTo>
                <a:lnTo>
                  <a:pt x="176" y="264"/>
                </a:lnTo>
                <a:lnTo>
                  <a:pt x="176" y="261"/>
                </a:lnTo>
                <a:lnTo>
                  <a:pt x="174" y="261"/>
                </a:lnTo>
                <a:lnTo>
                  <a:pt x="174" y="263"/>
                </a:lnTo>
                <a:lnTo>
                  <a:pt x="176" y="265"/>
                </a:lnTo>
                <a:lnTo>
                  <a:pt x="177" y="265"/>
                </a:lnTo>
                <a:lnTo>
                  <a:pt x="177" y="267"/>
                </a:lnTo>
                <a:lnTo>
                  <a:pt x="178" y="268"/>
                </a:lnTo>
                <a:lnTo>
                  <a:pt x="178" y="269"/>
                </a:lnTo>
                <a:lnTo>
                  <a:pt x="179" y="269"/>
                </a:lnTo>
                <a:lnTo>
                  <a:pt x="178" y="268"/>
                </a:lnTo>
                <a:lnTo>
                  <a:pt x="178" y="267"/>
                </a:lnTo>
                <a:lnTo>
                  <a:pt x="177" y="265"/>
                </a:lnTo>
                <a:lnTo>
                  <a:pt x="178" y="265"/>
                </a:lnTo>
                <a:lnTo>
                  <a:pt x="178" y="268"/>
                </a:lnTo>
                <a:lnTo>
                  <a:pt x="179" y="268"/>
                </a:lnTo>
                <a:lnTo>
                  <a:pt x="181" y="269"/>
                </a:lnTo>
                <a:lnTo>
                  <a:pt x="181" y="271"/>
                </a:lnTo>
                <a:lnTo>
                  <a:pt x="182" y="271"/>
                </a:lnTo>
                <a:lnTo>
                  <a:pt x="182" y="272"/>
                </a:lnTo>
                <a:lnTo>
                  <a:pt x="181" y="273"/>
                </a:lnTo>
                <a:lnTo>
                  <a:pt x="182" y="274"/>
                </a:lnTo>
                <a:lnTo>
                  <a:pt x="181" y="274"/>
                </a:lnTo>
                <a:lnTo>
                  <a:pt x="182" y="274"/>
                </a:lnTo>
                <a:lnTo>
                  <a:pt x="182" y="276"/>
                </a:lnTo>
                <a:lnTo>
                  <a:pt x="183" y="274"/>
                </a:lnTo>
                <a:lnTo>
                  <a:pt x="182" y="273"/>
                </a:lnTo>
                <a:lnTo>
                  <a:pt x="182" y="272"/>
                </a:lnTo>
                <a:lnTo>
                  <a:pt x="183" y="274"/>
                </a:lnTo>
                <a:lnTo>
                  <a:pt x="185" y="274"/>
                </a:lnTo>
                <a:lnTo>
                  <a:pt x="186" y="276"/>
                </a:lnTo>
                <a:lnTo>
                  <a:pt x="186" y="277"/>
                </a:lnTo>
                <a:lnTo>
                  <a:pt x="187" y="278"/>
                </a:lnTo>
                <a:lnTo>
                  <a:pt x="189" y="280"/>
                </a:lnTo>
                <a:lnTo>
                  <a:pt x="191" y="281"/>
                </a:lnTo>
                <a:lnTo>
                  <a:pt x="190" y="281"/>
                </a:lnTo>
                <a:lnTo>
                  <a:pt x="189" y="281"/>
                </a:lnTo>
                <a:lnTo>
                  <a:pt x="190" y="281"/>
                </a:lnTo>
                <a:lnTo>
                  <a:pt x="191" y="282"/>
                </a:lnTo>
                <a:lnTo>
                  <a:pt x="193" y="281"/>
                </a:lnTo>
                <a:lnTo>
                  <a:pt x="194" y="281"/>
                </a:lnTo>
                <a:lnTo>
                  <a:pt x="195" y="280"/>
                </a:lnTo>
                <a:lnTo>
                  <a:pt x="196" y="280"/>
                </a:lnTo>
                <a:lnTo>
                  <a:pt x="198" y="280"/>
                </a:lnTo>
                <a:lnTo>
                  <a:pt x="199" y="280"/>
                </a:lnTo>
                <a:lnTo>
                  <a:pt x="200" y="280"/>
                </a:lnTo>
                <a:lnTo>
                  <a:pt x="202" y="278"/>
                </a:lnTo>
                <a:lnTo>
                  <a:pt x="203" y="278"/>
                </a:lnTo>
                <a:lnTo>
                  <a:pt x="204" y="277"/>
                </a:lnTo>
                <a:lnTo>
                  <a:pt x="206" y="277"/>
                </a:lnTo>
                <a:lnTo>
                  <a:pt x="207" y="276"/>
                </a:lnTo>
                <a:lnTo>
                  <a:pt x="208" y="274"/>
                </a:lnTo>
                <a:lnTo>
                  <a:pt x="210" y="273"/>
                </a:lnTo>
                <a:lnTo>
                  <a:pt x="210" y="274"/>
                </a:lnTo>
                <a:lnTo>
                  <a:pt x="211" y="273"/>
                </a:lnTo>
                <a:lnTo>
                  <a:pt x="211" y="272"/>
                </a:lnTo>
                <a:lnTo>
                  <a:pt x="212" y="272"/>
                </a:lnTo>
                <a:lnTo>
                  <a:pt x="212" y="271"/>
                </a:lnTo>
                <a:lnTo>
                  <a:pt x="213" y="271"/>
                </a:lnTo>
                <a:lnTo>
                  <a:pt x="215" y="269"/>
                </a:lnTo>
                <a:lnTo>
                  <a:pt x="216" y="268"/>
                </a:lnTo>
                <a:lnTo>
                  <a:pt x="216" y="267"/>
                </a:lnTo>
                <a:lnTo>
                  <a:pt x="217" y="265"/>
                </a:lnTo>
                <a:lnTo>
                  <a:pt x="219" y="265"/>
                </a:lnTo>
                <a:lnTo>
                  <a:pt x="220" y="265"/>
                </a:lnTo>
                <a:lnTo>
                  <a:pt x="221" y="264"/>
                </a:lnTo>
                <a:lnTo>
                  <a:pt x="223" y="264"/>
                </a:lnTo>
                <a:lnTo>
                  <a:pt x="224" y="264"/>
                </a:lnTo>
                <a:lnTo>
                  <a:pt x="224" y="265"/>
                </a:lnTo>
                <a:lnTo>
                  <a:pt x="225" y="265"/>
                </a:lnTo>
                <a:lnTo>
                  <a:pt x="227" y="265"/>
                </a:lnTo>
                <a:lnTo>
                  <a:pt x="227" y="267"/>
                </a:lnTo>
                <a:lnTo>
                  <a:pt x="225" y="267"/>
                </a:lnTo>
                <a:lnTo>
                  <a:pt x="225" y="268"/>
                </a:lnTo>
                <a:lnTo>
                  <a:pt x="224" y="268"/>
                </a:lnTo>
                <a:lnTo>
                  <a:pt x="224" y="269"/>
                </a:lnTo>
                <a:lnTo>
                  <a:pt x="223" y="269"/>
                </a:lnTo>
                <a:lnTo>
                  <a:pt x="223" y="271"/>
                </a:lnTo>
                <a:lnTo>
                  <a:pt x="224" y="271"/>
                </a:lnTo>
                <a:lnTo>
                  <a:pt x="224" y="272"/>
                </a:lnTo>
                <a:lnTo>
                  <a:pt x="224" y="273"/>
                </a:lnTo>
                <a:lnTo>
                  <a:pt x="224" y="274"/>
                </a:lnTo>
                <a:lnTo>
                  <a:pt x="223" y="274"/>
                </a:lnTo>
                <a:lnTo>
                  <a:pt x="223" y="276"/>
                </a:lnTo>
                <a:lnTo>
                  <a:pt x="224" y="276"/>
                </a:lnTo>
                <a:lnTo>
                  <a:pt x="223" y="277"/>
                </a:lnTo>
                <a:lnTo>
                  <a:pt x="221" y="278"/>
                </a:lnTo>
                <a:lnTo>
                  <a:pt x="221" y="280"/>
                </a:lnTo>
                <a:lnTo>
                  <a:pt x="221" y="281"/>
                </a:lnTo>
                <a:lnTo>
                  <a:pt x="220" y="281"/>
                </a:lnTo>
                <a:lnTo>
                  <a:pt x="221" y="282"/>
                </a:lnTo>
                <a:lnTo>
                  <a:pt x="221" y="284"/>
                </a:lnTo>
                <a:lnTo>
                  <a:pt x="221" y="285"/>
                </a:lnTo>
                <a:lnTo>
                  <a:pt x="220" y="286"/>
                </a:lnTo>
                <a:lnTo>
                  <a:pt x="220" y="288"/>
                </a:lnTo>
                <a:lnTo>
                  <a:pt x="220" y="289"/>
                </a:lnTo>
                <a:lnTo>
                  <a:pt x="219" y="289"/>
                </a:lnTo>
                <a:lnTo>
                  <a:pt x="219" y="290"/>
                </a:lnTo>
                <a:lnTo>
                  <a:pt x="220" y="292"/>
                </a:lnTo>
                <a:lnTo>
                  <a:pt x="220" y="293"/>
                </a:lnTo>
                <a:lnTo>
                  <a:pt x="219" y="294"/>
                </a:lnTo>
                <a:lnTo>
                  <a:pt x="219" y="295"/>
                </a:lnTo>
                <a:lnTo>
                  <a:pt x="220" y="297"/>
                </a:lnTo>
                <a:lnTo>
                  <a:pt x="220" y="298"/>
                </a:lnTo>
                <a:lnTo>
                  <a:pt x="220" y="299"/>
                </a:lnTo>
                <a:lnTo>
                  <a:pt x="220" y="301"/>
                </a:lnTo>
                <a:lnTo>
                  <a:pt x="219" y="301"/>
                </a:lnTo>
                <a:lnTo>
                  <a:pt x="220" y="302"/>
                </a:lnTo>
                <a:lnTo>
                  <a:pt x="219" y="303"/>
                </a:lnTo>
                <a:lnTo>
                  <a:pt x="217" y="305"/>
                </a:lnTo>
                <a:lnTo>
                  <a:pt x="217" y="306"/>
                </a:lnTo>
                <a:lnTo>
                  <a:pt x="216" y="307"/>
                </a:lnTo>
                <a:lnTo>
                  <a:pt x="217" y="307"/>
                </a:lnTo>
                <a:lnTo>
                  <a:pt x="217" y="309"/>
                </a:lnTo>
                <a:lnTo>
                  <a:pt x="215" y="310"/>
                </a:lnTo>
                <a:lnTo>
                  <a:pt x="215" y="311"/>
                </a:lnTo>
                <a:lnTo>
                  <a:pt x="216" y="312"/>
                </a:lnTo>
                <a:lnTo>
                  <a:pt x="216" y="314"/>
                </a:lnTo>
                <a:lnTo>
                  <a:pt x="219" y="315"/>
                </a:lnTo>
                <a:lnTo>
                  <a:pt x="219" y="316"/>
                </a:lnTo>
                <a:lnTo>
                  <a:pt x="220" y="318"/>
                </a:lnTo>
                <a:lnTo>
                  <a:pt x="223" y="318"/>
                </a:lnTo>
                <a:lnTo>
                  <a:pt x="224" y="318"/>
                </a:lnTo>
                <a:lnTo>
                  <a:pt x="223" y="318"/>
                </a:lnTo>
                <a:lnTo>
                  <a:pt x="221" y="318"/>
                </a:lnTo>
                <a:lnTo>
                  <a:pt x="221" y="319"/>
                </a:lnTo>
                <a:lnTo>
                  <a:pt x="223" y="319"/>
                </a:lnTo>
                <a:lnTo>
                  <a:pt x="223" y="318"/>
                </a:lnTo>
                <a:lnTo>
                  <a:pt x="224" y="318"/>
                </a:lnTo>
                <a:lnTo>
                  <a:pt x="224" y="316"/>
                </a:lnTo>
                <a:lnTo>
                  <a:pt x="223" y="316"/>
                </a:lnTo>
                <a:lnTo>
                  <a:pt x="224" y="315"/>
                </a:lnTo>
                <a:lnTo>
                  <a:pt x="224" y="316"/>
                </a:lnTo>
                <a:lnTo>
                  <a:pt x="225" y="315"/>
                </a:lnTo>
                <a:lnTo>
                  <a:pt x="225" y="316"/>
                </a:lnTo>
                <a:lnTo>
                  <a:pt x="225" y="318"/>
                </a:lnTo>
                <a:lnTo>
                  <a:pt x="227" y="319"/>
                </a:lnTo>
                <a:lnTo>
                  <a:pt x="227" y="320"/>
                </a:lnTo>
                <a:lnTo>
                  <a:pt x="227" y="322"/>
                </a:lnTo>
                <a:lnTo>
                  <a:pt x="227" y="323"/>
                </a:lnTo>
                <a:lnTo>
                  <a:pt x="228" y="323"/>
                </a:lnTo>
                <a:lnTo>
                  <a:pt x="228" y="324"/>
                </a:lnTo>
                <a:lnTo>
                  <a:pt x="229" y="326"/>
                </a:lnTo>
                <a:lnTo>
                  <a:pt x="231" y="327"/>
                </a:lnTo>
                <a:lnTo>
                  <a:pt x="231" y="328"/>
                </a:lnTo>
                <a:lnTo>
                  <a:pt x="234" y="332"/>
                </a:lnTo>
                <a:lnTo>
                  <a:pt x="237" y="335"/>
                </a:lnTo>
                <a:lnTo>
                  <a:pt x="238" y="335"/>
                </a:lnTo>
                <a:lnTo>
                  <a:pt x="238" y="336"/>
                </a:lnTo>
                <a:lnTo>
                  <a:pt x="240" y="339"/>
                </a:lnTo>
                <a:lnTo>
                  <a:pt x="238" y="339"/>
                </a:lnTo>
                <a:lnTo>
                  <a:pt x="238" y="337"/>
                </a:lnTo>
                <a:lnTo>
                  <a:pt x="237" y="336"/>
                </a:lnTo>
                <a:lnTo>
                  <a:pt x="237" y="335"/>
                </a:lnTo>
                <a:lnTo>
                  <a:pt x="236" y="335"/>
                </a:lnTo>
                <a:lnTo>
                  <a:pt x="236" y="333"/>
                </a:lnTo>
                <a:lnTo>
                  <a:pt x="234" y="333"/>
                </a:lnTo>
                <a:lnTo>
                  <a:pt x="233" y="332"/>
                </a:lnTo>
                <a:lnTo>
                  <a:pt x="232" y="332"/>
                </a:lnTo>
                <a:lnTo>
                  <a:pt x="233" y="332"/>
                </a:lnTo>
                <a:lnTo>
                  <a:pt x="234" y="332"/>
                </a:lnTo>
                <a:lnTo>
                  <a:pt x="233" y="332"/>
                </a:lnTo>
                <a:lnTo>
                  <a:pt x="232" y="333"/>
                </a:lnTo>
                <a:lnTo>
                  <a:pt x="232" y="335"/>
                </a:lnTo>
                <a:lnTo>
                  <a:pt x="233" y="335"/>
                </a:lnTo>
                <a:lnTo>
                  <a:pt x="233" y="333"/>
                </a:lnTo>
                <a:lnTo>
                  <a:pt x="234" y="333"/>
                </a:lnTo>
                <a:lnTo>
                  <a:pt x="236" y="335"/>
                </a:lnTo>
                <a:lnTo>
                  <a:pt x="236" y="336"/>
                </a:lnTo>
                <a:lnTo>
                  <a:pt x="237" y="337"/>
                </a:lnTo>
                <a:lnTo>
                  <a:pt x="238" y="337"/>
                </a:lnTo>
                <a:lnTo>
                  <a:pt x="240" y="340"/>
                </a:lnTo>
                <a:lnTo>
                  <a:pt x="241" y="340"/>
                </a:lnTo>
                <a:lnTo>
                  <a:pt x="242" y="340"/>
                </a:lnTo>
                <a:lnTo>
                  <a:pt x="241" y="341"/>
                </a:lnTo>
                <a:lnTo>
                  <a:pt x="241" y="343"/>
                </a:lnTo>
                <a:lnTo>
                  <a:pt x="242" y="343"/>
                </a:lnTo>
                <a:lnTo>
                  <a:pt x="244" y="343"/>
                </a:lnTo>
                <a:lnTo>
                  <a:pt x="244" y="341"/>
                </a:lnTo>
                <a:lnTo>
                  <a:pt x="245" y="341"/>
                </a:lnTo>
                <a:lnTo>
                  <a:pt x="245" y="343"/>
                </a:lnTo>
                <a:lnTo>
                  <a:pt x="246" y="343"/>
                </a:lnTo>
                <a:lnTo>
                  <a:pt x="248" y="344"/>
                </a:lnTo>
                <a:lnTo>
                  <a:pt x="248" y="345"/>
                </a:lnTo>
                <a:lnTo>
                  <a:pt x="249" y="345"/>
                </a:lnTo>
                <a:lnTo>
                  <a:pt x="249" y="346"/>
                </a:lnTo>
                <a:lnTo>
                  <a:pt x="249" y="348"/>
                </a:lnTo>
                <a:lnTo>
                  <a:pt x="250" y="348"/>
                </a:lnTo>
                <a:lnTo>
                  <a:pt x="250" y="349"/>
                </a:lnTo>
                <a:lnTo>
                  <a:pt x="250" y="350"/>
                </a:lnTo>
                <a:lnTo>
                  <a:pt x="249" y="350"/>
                </a:lnTo>
                <a:lnTo>
                  <a:pt x="249" y="352"/>
                </a:lnTo>
                <a:lnTo>
                  <a:pt x="249" y="350"/>
                </a:lnTo>
                <a:lnTo>
                  <a:pt x="246" y="350"/>
                </a:lnTo>
                <a:lnTo>
                  <a:pt x="246" y="352"/>
                </a:lnTo>
                <a:lnTo>
                  <a:pt x="245" y="352"/>
                </a:lnTo>
                <a:lnTo>
                  <a:pt x="246" y="352"/>
                </a:lnTo>
                <a:lnTo>
                  <a:pt x="246" y="353"/>
                </a:lnTo>
                <a:lnTo>
                  <a:pt x="246" y="354"/>
                </a:lnTo>
                <a:lnTo>
                  <a:pt x="248" y="353"/>
                </a:lnTo>
                <a:lnTo>
                  <a:pt x="249" y="354"/>
                </a:lnTo>
                <a:lnTo>
                  <a:pt x="249" y="353"/>
                </a:lnTo>
                <a:lnTo>
                  <a:pt x="248" y="353"/>
                </a:lnTo>
                <a:lnTo>
                  <a:pt x="249" y="352"/>
                </a:lnTo>
                <a:lnTo>
                  <a:pt x="249" y="353"/>
                </a:lnTo>
                <a:lnTo>
                  <a:pt x="250" y="353"/>
                </a:lnTo>
                <a:lnTo>
                  <a:pt x="250" y="354"/>
                </a:lnTo>
                <a:lnTo>
                  <a:pt x="250" y="356"/>
                </a:lnTo>
                <a:lnTo>
                  <a:pt x="251" y="354"/>
                </a:lnTo>
                <a:lnTo>
                  <a:pt x="253" y="353"/>
                </a:lnTo>
                <a:lnTo>
                  <a:pt x="253" y="354"/>
                </a:lnTo>
                <a:lnTo>
                  <a:pt x="253" y="356"/>
                </a:lnTo>
                <a:lnTo>
                  <a:pt x="253" y="357"/>
                </a:lnTo>
                <a:lnTo>
                  <a:pt x="253" y="358"/>
                </a:lnTo>
                <a:lnTo>
                  <a:pt x="253" y="360"/>
                </a:lnTo>
                <a:lnTo>
                  <a:pt x="251" y="360"/>
                </a:lnTo>
                <a:lnTo>
                  <a:pt x="251" y="361"/>
                </a:lnTo>
                <a:lnTo>
                  <a:pt x="250" y="361"/>
                </a:lnTo>
                <a:lnTo>
                  <a:pt x="249" y="362"/>
                </a:lnTo>
                <a:lnTo>
                  <a:pt x="249" y="363"/>
                </a:lnTo>
                <a:lnTo>
                  <a:pt x="251" y="365"/>
                </a:lnTo>
                <a:lnTo>
                  <a:pt x="251" y="366"/>
                </a:lnTo>
                <a:lnTo>
                  <a:pt x="253" y="365"/>
                </a:lnTo>
                <a:lnTo>
                  <a:pt x="253" y="366"/>
                </a:lnTo>
                <a:lnTo>
                  <a:pt x="253" y="367"/>
                </a:lnTo>
                <a:lnTo>
                  <a:pt x="254" y="367"/>
                </a:lnTo>
                <a:lnTo>
                  <a:pt x="254" y="369"/>
                </a:lnTo>
                <a:lnTo>
                  <a:pt x="254" y="370"/>
                </a:lnTo>
                <a:lnTo>
                  <a:pt x="255" y="370"/>
                </a:lnTo>
                <a:lnTo>
                  <a:pt x="255" y="371"/>
                </a:lnTo>
                <a:lnTo>
                  <a:pt x="255" y="373"/>
                </a:lnTo>
                <a:lnTo>
                  <a:pt x="254" y="373"/>
                </a:lnTo>
                <a:lnTo>
                  <a:pt x="253" y="373"/>
                </a:lnTo>
                <a:lnTo>
                  <a:pt x="251" y="373"/>
                </a:lnTo>
                <a:lnTo>
                  <a:pt x="251" y="374"/>
                </a:lnTo>
                <a:lnTo>
                  <a:pt x="253" y="374"/>
                </a:lnTo>
                <a:lnTo>
                  <a:pt x="253" y="375"/>
                </a:lnTo>
                <a:lnTo>
                  <a:pt x="254" y="375"/>
                </a:lnTo>
                <a:lnTo>
                  <a:pt x="253" y="377"/>
                </a:lnTo>
                <a:lnTo>
                  <a:pt x="251" y="378"/>
                </a:lnTo>
                <a:lnTo>
                  <a:pt x="250" y="378"/>
                </a:lnTo>
                <a:lnTo>
                  <a:pt x="250" y="379"/>
                </a:lnTo>
                <a:lnTo>
                  <a:pt x="249" y="379"/>
                </a:lnTo>
                <a:lnTo>
                  <a:pt x="249" y="381"/>
                </a:lnTo>
                <a:lnTo>
                  <a:pt x="248" y="381"/>
                </a:lnTo>
                <a:lnTo>
                  <a:pt x="248" y="382"/>
                </a:lnTo>
                <a:lnTo>
                  <a:pt x="248" y="383"/>
                </a:lnTo>
                <a:lnTo>
                  <a:pt x="248" y="384"/>
                </a:lnTo>
                <a:lnTo>
                  <a:pt x="249" y="384"/>
                </a:lnTo>
                <a:lnTo>
                  <a:pt x="248" y="386"/>
                </a:lnTo>
                <a:lnTo>
                  <a:pt x="246" y="386"/>
                </a:lnTo>
                <a:lnTo>
                  <a:pt x="246" y="387"/>
                </a:lnTo>
                <a:lnTo>
                  <a:pt x="245" y="388"/>
                </a:lnTo>
                <a:lnTo>
                  <a:pt x="242" y="388"/>
                </a:lnTo>
                <a:lnTo>
                  <a:pt x="242" y="387"/>
                </a:lnTo>
                <a:lnTo>
                  <a:pt x="241" y="387"/>
                </a:lnTo>
                <a:lnTo>
                  <a:pt x="240" y="388"/>
                </a:lnTo>
                <a:lnTo>
                  <a:pt x="238" y="388"/>
                </a:lnTo>
                <a:lnTo>
                  <a:pt x="237" y="390"/>
                </a:lnTo>
                <a:lnTo>
                  <a:pt x="237" y="388"/>
                </a:lnTo>
                <a:lnTo>
                  <a:pt x="236" y="390"/>
                </a:lnTo>
                <a:lnTo>
                  <a:pt x="234" y="390"/>
                </a:lnTo>
                <a:lnTo>
                  <a:pt x="233" y="390"/>
                </a:lnTo>
                <a:lnTo>
                  <a:pt x="233" y="391"/>
                </a:lnTo>
                <a:lnTo>
                  <a:pt x="233" y="392"/>
                </a:lnTo>
                <a:lnTo>
                  <a:pt x="234" y="394"/>
                </a:lnTo>
                <a:lnTo>
                  <a:pt x="234" y="395"/>
                </a:lnTo>
                <a:lnTo>
                  <a:pt x="233" y="395"/>
                </a:lnTo>
                <a:lnTo>
                  <a:pt x="233" y="396"/>
                </a:lnTo>
                <a:lnTo>
                  <a:pt x="232" y="395"/>
                </a:lnTo>
                <a:lnTo>
                  <a:pt x="231" y="395"/>
                </a:lnTo>
                <a:lnTo>
                  <a:pt x="229" y="395"/>
                </a:lnTo>
                <a:lnTo>
                  <a:pt x="229" y="396"/>
                </a:lnTo>
                <a:lnTo>
                  <a:pt x="228" y="396"/>
                </a:lnTo>
                <a:lnTo>
                  <a:pt x="228" y="398"/>
                </a:lnTo>
                <a:lnTo>
                  <a:pt x="228" y="401"/>
                </a:lnTo>
                <a:lnTo>
                  <a:pt x="229" y="403"/>
                </a:lnTo>
                <a:lnTo>
                  <a:pt x="231" y="403"/>
                </a:lnTo>
                <a:lnTo>
                  <a:pt x="232" y="404"/>
                </a:lnTo>
                <a:lnTo>
                  <a:pt x="233" y="404"/>
                </a:lnTo>
                <a:lnTo>
                  <a:pt x="234" y="404"/>
                </a:lnTo>
                <a:lnTo>
                  <a:pt x="236" y="405"/>
                </a:lnTo>
                <a:lnTo>
                  <a:pt x="234" y="407"/>
                </a:lnTo>
                <a:lnTo>
                  <a:pt x="233" y="405"/>
                </a:lnTo>
                <a:lnTo>
                  <a:pt x="232" y="405"/>
                </a:lnTo>
                <a:lnTo>
                  <a:pt x="232" y="407"/>
                </a:lnTo>
                <a:lnTo>
                  <a:pt x="232" y="405"/>
                </a:lnTo>
                <a:lnTo>
                  <a:pt x="231" y="407"/>
                </a:lnTo>
                <a:lnTo>
                  <a:pt x="231" y="405"/>
                </a:lnTo>
                <a:lnTo>
                  <a:pt x="231" y="407"/>
                </a:lnTo>
                <a:lnTo>
                  <a:pt x="229" y="407"/>
                </a:lnTo>
                <a:lnTo>
                  <a:pt x="228" y="407"/>
                </a:lnTo>
                <a:lnTo>
                  <a:pt x="227" y="407"/>
                </a:lnTo>
                <a:lnTo>
                  <a:pt x="227" y="405"/>
                </a:lnTo>
                <a:lnTo>
                  <a:pt x="225" y="405"/>
                </a:lnTo>
                <a:lnTo>
                  <a:pt x="225" y="404"/>
                </a:lnTo>
                <a:lnTo>
                  <a:pt x="225" y="405"/>
                </a:lnTo>
                <a:lnTo>
                  <a:pt x="224" y="405"/>
                </a:lnTo>
                <a:lnTo>
                  <a:pt x="223" y="404"/>
                </a:lnTo>
                <a:lnTo>
                  <a:pt x="223" y="405"/>
                </a:lnTo>
                <a:lnTo>
                  <a:pt x="221" y="404"/>
                </a:lnTo>
                <a:lnTo>
                  <a:pt x="221" y="405"/>
                </a:lnTo>
                <a:lnTo>
                  <a:pt x="220" y="407"/>
                </a:lnTo>
                <a:lnTo>
                  <a:pt x="220" y="408"/>
                </a:lnTo>
                <a:lnTo>
                  <a:pt x="219" y="408"/>
                </a:lnTo>
                <a:lnTo>
                  <a:pt x="219" y="409"/>
                </a:lnTo>
                <a:lnTo>
                  <a:pt x="216" y="409"/>
                </a:lnTo>
                <a:lnTo>
                  <a:pt x="215" y="409"/>
                </a:lnTo>
                <a:lnTo>
                  <a:pt x="213" y="411"/>
                </a:lnTo>
                <a:lnTo>
                  <a:pt x="212" y="411"/>
                </a:lnTo>
                <a:lnTo>
                  <a:pt x="212" y="412"/>
                </a:lnTo>
                <a:lnTo>
                  <a:pt x="211" y="412"/>
                </a:lnTo>
                <a:lnTo>
                  <a:pt x="211" y="411"/>
                </a:lnTo>
                <a:lnTo>
                  <a:pt x="210" y="411"/>
                </a:lnTo>
                <a:lnTo>
                  <a:pt x="211" y="412"/>
                </a:lnTo>
                <a:lnTo>
                  <a:pt x="211" y="413"/>
                </a:lnTo>
                <a:lnTo>
                  <a:pt x="210" y="413"/>
                </a:lnTo>
                <a:lnTo>
                  <a:pt x="208" y="415"/>
                </a:lnTo>
                <a:lnTo>
                  <a:pt x="207" y="415"/>
                </a:lnTo>
                <a:lnTo>
                  <a:pt x="206" y="416"/>
                </a:lnTo>
                <a:lnTo>
                  <a:pt x="204" y="416"/>
                </a:lnTo>
                <a:lnTo>
                  <a:pt x="203" y="416"/>
                </a:lnTo>
                <a:lnTo>
                  <a:pt x="203" y="417"/>
                </a:lnTo>
                <a:lnTo>
                  <a:pt x="202" y="417"/>
                </a:lnTo>
                <a:lnTo>
                  <a:pt x="200" y="418"/>
                </a:lnTo>
                <a:lnTo>
                  <a:pt x="202" y="418"/>
                </a:lnTo>
                <a:lnTo>
                  <a:pt x="202" y="420"/>
                </a:lnTo>
                <a:lnTo>
                  <a:pt x="200" y="420"/>
                </a:lnTo>
                <a:lnTo>
                  <a:pt x="200" y="421"/>
                </a:lnTo>
                <a:lnTo>
                  <a:pt x="202" y="422"/>
                </a:lnTo>
                <a:lnTo>
                  <a:pt x="200" y="424"/>
                </a:lnTo>
                <a:lnTo>
                  <a:pt x="199" y="424"/>
                </a:lnTo>
                <a:lnTo>
                  <a:pt x="198" y="425"/>
                </a:lnTo>
                <a:lnTo>
                  <a:pt x="199" y="425"/>
                </a:lnTo>
                <a:lnTo>
                  <a:pt x="199" y="426"/>
                </a:lnTo>
                <a:lnTo>
                  <a:pt x="200" y="426"/>
                </a:lnTo>
                <a:lnTo>
                  <a:pt x="202" y="428"/>
                </a:lnTo>
                <a:lnTo>
                  <a:pt x="203" y="428"/>
                </a:lnTo>
                <a:lnTo>
                  <a:pt x="203" y="429"/>
                </a:lnTo>
                <a:lnTo>
                  <a:pt x="207" y="430"/>
                </a:lnTo>
                <a:lnTo>
                  <a:pt x="207" y="432"/>
                </a:lnTo>
                <a:lnTo>
                  <a:pt x="207" y="433"/>
                </a:lnTo>
                <a:lnTo>
                  <a:pt x="207" y="434"/>
                </a:lnTo>
                <a:lnTo>
                  <a:pt x="206" y="434"/>
                </a:lnTo>
                <a:lnTo>
                  <a:pt x="206" y="435"/>
                </a:lnTo>
                <a:lnTo>
                  <a:pt x="207" y="437"/>
                </a:lnTo>
                <a:lnTo>
                  <a:pt x="207" y="438"/>
                </a:lnTo>
                <a:lnTo>
                  <a:pt x="207" y="439"/>
                </a:lnTo>
                <a:lnTo>
                  <a:pt x="207" y="441"/>
                </a:lnTo>
                <a:lnTo>
                  <a:pt x="208" y="441"/>
                </a:lnTo>
                <a:lnTo>
                  <a:pt x="210" y="442"/>
                </a:lnTo>
                <a:lnTo>
                  <a:pt x="211" y="442"/>
                </a:lnTo>
                <a:lnTo>
                  <a:pt x="212" y="442"/>
                </a:lnTo>
                <a:lnTo>
                  <a:pt x="212" y="443"/>
                </a:lnTo>
                <a:lnTo>
                  <a:pt x="211" y="443"/>
                </a:lnTo>
                <a:lnTo>
                  <a:pt x="212" y="443"/>
                </a:lnTo>
                <a:lnTo>
                  <a:pt x="215" y="443"/>
                </a:lnTo>
                <a:lnTo>
                  <a:pt x="216" y="442"/>
                </a:lnTo>
                <a:lnTo>
                  <a:pt x="216" y="443"/>
                </a:lnTo>
                <a:lnTo>
                  <a:pt x="216" y="442"/>
                </a:lnTo>
                <a:lnTo>
                  <a:pt x="215" y="441"/>
                </a:lnTo>
                <a:lnTo>
                  <a:pt x="216" y="441"/>
                </a:lnTo>
                <a:lnTo>
                  <a:pt x="217" y="441"/>
                </a:lnTo>
                <a:lnTo>
                  <a:pt x="219" y="441"/>
                </a:lnTo>
                <a:lnTo>
                  <a:pt x="219" y="442"/>
                </a:lnTo>
                <a:lnTo>
                  <a:pt x="220" y="442"/>
                </a:lnTo>
                <a:lnTo>
                  <a:pt x="221" y="443"/>
                </a:lnTo>
                <a:lnTo>
                  <a:pt x="223" y="443"/>
                </a:lnTo>
                <a:lnTo>
                  <a:pt x="224" y="445"/>
                </a:lnTo>
                <a:lnTo>
                  <a:pt x="225" y="445"/>
                </a:lnTo>
                <a:lnTo>
                  <a:pt x="227" y="445"/>
                </a:lnTo>
                <a:lnTo>
                  <a:pt x="228" y="445"/>
                </a:lnTo>
                <a:lnTo>
                  <a:pt x="229" y="445"/>
                </a:lnTo>
                <a:lnTo>
                  <a:pt x="231" y="445"/>
                </a:lnTo>
                <a:lnTo>
                  <a:pt x="231" y="443"/>
                </a:lnTo>
                <a:lnTo>
                  <a:pt x="232" y="443"/>
                </a:lnTo>
                <a:lnTo>
                  <a:pt x="231" y="443"/>
                </a:lnTo>
                <a:lnTo>
                  <a:pt x="232" y="443"/>
                </a:lnTo>
                <a:lnTo>
                  <a:pt x="231" y="443"/>
                </a:lnTo>
                <a:lnTo>
                  <a:pt x="232" y="443"/>
                </a:lnTo>
                <a:lnTo>
                  <a:pt x="231" y="442"/>
                </a:lnTo>
                <a:lnTo>
                  <a:pt x="231" y="443"/>
                </a:lnTo>
                <a:lnTo>
                  <a:pt x="231" y="442"/>
                </a:lnTo>
                <a:lnTo>
                  <a:pt x="229" y="442"/>
                </a:lnTo>
                <a:lnTo>
                  <a:pt x="228" y="441"/>
                </a:lnTo>
                <a:lnTo>
                  <a:pt x="227" y="441"/>
                </a:lnTo>
                <a:lnTo>
                  <a:pt x="225" y="441"/>
                </a:lnTo>
                <a:lnTo>
                  <a:pt x="224" y="441"/>
                </a:lnTo>
                <a:lnTo>
                  <a:pt x="224" y="439"/>
                </a:lnTo>
                <a:lnTo>
                  <a:pt x="223" y="439"/>
                </a:lnTo>
                <a:lnTo>
                  <a:pt x="221" y="439"/>
                </a:lnTo>
                <a:lnTo>
                  <a:pt x="221" y="438"/>
                </a:lnTo>
                <a:lnTo>
                  <a:pt x="223" y="438"/>
                </a:lnTo>
                <a:lnTo>
                  <a:pt x="224" y="438"/>
                </a:lnTo>
                <a:lnTo>
                  <a:pt x="225" y="438"/>
                </a:lnTo>
                <a:lnTo>
                  <a:pt x="225" y="437"/>
                </a:lnTo>
                <a:lnTo>
                  <a:pt x="227" y="437"/>
                </a:lnTo>
                <a:lnTo>
                  <a:pt x="228" y="437"/>
                </a:lnTo>
                <a:lnTo>
                  <a:pt x="228" y="438"/>
                </a:lnTo>
                <a:lnTo>
                  <a:pt x="229" y="438"/>
                </a:lnTo>
                <a:lnTo>
                  <a:pt x="231" y="438"/>
                </a:lnTo>
                <a:lnTo>
                  <a:pt x="232" y="438"/>
                </a:lnTo>
                <a:lnTo>
                  <a:pt x="233" y="438"/>
                </a:lnTo>
                <a:lnTo>
                  <a:pt x="233" y="439"/>
                </a:lnTo>
                <a:lnTo>
                  <a:pt x="236" y="439"/>
                </a:lnTo>
                <a:lnTo>
                  <a:pt x="237" y="438"/>
                </a:lnTo>
                <a:lnTo>
                  <a:pt x="238" y="438"/>
                </a:lnTo>
                <a:lnTo>
                  <a:pt x="240" y="438"/>
                </a:lnTo>
                <a:lnTo>
                  <a:pt x="240" y="439"/>
                </a:lnTo>
                <a:lnTo>
                  <a:pt x="241" y="439"/>
                </a:lnTo>
                <a:lnTo>
                  <a:pt x="241" y="441"/>
                </a:lnTo>
                <a:lnTo>
                  <a:pt x="242" y="441"/>
                </a:lnTo>
                <a:lnTo>
                  <a:pt x="244" y="442"/>
                </a:lnTo>
                <a:lnTo>
                  <a:pt x="245" y="442"/>
                </a:lnTo>
                <a:lnTo>
                  <a:pt x="245" y="443"/>
                </a:lnTo>
                <a:lnTo>
                  <a:pt x="246" y="443"/>
                </a:lnTo>
                <a:lnTo>
                  <a:pt x="246" y="442"/>
                </a:lnTo>
                <a:lnTo>
                  <a:pt x="249" y="442"/>
                </a:lnTo>
                <a:lnTo>
                  <a:pt x="250" y="442"/>
                </a:lnTo>
                <a:lnTo>
                  <a:pt x="251" y="441"/>
                </a:lnTo>
                <a:lnTo>
                  <a:pt x="251" y="442"/>
                </a:lnTo>
                <a:lnTo>
                  <a:pt x="251" y="443"/>
                </a:lnTo>
                <a:lnTo>
                  <a:pt x="251" y="442"/>
                </a:lnTo>
                <a:lnTo>
                  <a:pt x="253" y="442"/>
                </a:lnTo>
                <a:lnTo>
                  <a:pt x="254" y="442"/>
                </a:lnTo>
                <a:lnTo>
                  <a:pt x="255" y="442"/>
                </a:lnTo>
                <a:lnTo>
                  <a:pt x="255" y="443"/>
                </a:lnTo>
                <a:lnTo>
                  <a:pt x="257" y="443"/>
                </a:lnTo>
                <a:lnTo>
                  <a:pt x="257" y="442"/>
                </a:lnTo>
                <a:lnTo>
                  <a:pt x="258" y="442"/>
                </a:lnTo>
                <a:lnTo>
                  <a:pt x="257" y="442"/>
                </a:lnTo>
                <a:lnTo>
                  <a:pt x="257" y="441"/>
                </a:lnTo>
                <a:lnTo>
                  <a:pt x="258" y="441"/>
                </a:lnTo>
                <a:lnTo>
                  <a:pt x="259" y="439"/>
                </a:lnTo>
                <a:lnTo>
                  <a:pt x="261" y="439"/>
                </a:lnTo>
                <a:lnTo>
                  <a:pt x="262" y="439"/>
                </a:lnTo>
                <a:lnTo>
                  <a:pt x="262" y="441"/>
                </a:lnTo>
                <a:lnTo>
                  <a:pt x="262" y="442"/>
                </a:lnTo>
                <a:lnTo>
                  <a:pt x="262" y="443"/>
                </a:lnTo>
                <a:lnTo>
                  <a:pt x="261" y="443"/>
                </a:lnTo>
                <a:lnTo>
                  <a:pt x="261" y="445"/>
                </a:lnTo>
                <a:lnTo>
                  <a:pt x="259" y="445"/>
                </a:lnTo>
                <a:lnTo>
                  <a:pt x="259" y="446"/>
                </a:lnTo>
                <a:lnTo>
                  <a:pt x="261" y="446"/>
                </a:lnTo>
                <a:lnTo>
                  <a:pt x="263" y="446"/>
                </a:lnTo>
                <a:lnTo>
                  <a:pt x="263" y="447"/>
                </a:lnTo>
                <a:lnTo>
                  <a:pt x="263" y="446"/>
                </a:lnTo>
                <a:lnTo>
                  <a:pt x="265" y="446"/>
                </a:lnTo>
                <a:lnTo>
                  <a:pt x="266" y="447"/>
                </a:lnTo>
                <a:lnTo>
                  <a:pt x="267" y="447"/>
                </a:lnTo>
                <a:lnTo>
                  <a:pt x="268" y="447"/>
                </a:lnTo>
                <a:lnTo>
                  <a:pt x="267" y="449"/>
                </a:lnTo>
                <a:lnTo>
                  <a:pt x="268" y="450"/>
                </a:lnTo>
                <a:lnTo>
                  <a:pt x="270" y="450"/>
                </a:lnTo>
                <a:lnTo>
                  <a:pt x="268" y="451"/>
                </a:lnTo>
                <a:lnTo>
                  <a:pt x="270" y="451"/>
                </a:lnTo>
                <a:lnTo>
                  <a:pt x="270" y="453"/>
                </a:lnTo>
                <a:lnTo>
                  <a:pt x="268" y="453"/>
                </a:lnTo>
                <a:lnTo>
                  <a:pt x="267" y="454"/>
                </a:lnTo>
                <a:lnTo>
                  <a:pt x="266" y="454"/>
                </a:lnTo>
                <a:lnTo>
                  <a:pt x="267" y="455"/>
                </a:lnTo>
                <a:lnTo>
                  <a:pt x="268" y="455"/>
                </a:lnTo>
                <a:lnTo>
                  <a:pt x="267" y="456"/>
                </a:lnTo>
                <a:lnTo>
                  <a:pt x="268" y="458"/>
                </a:lnTo>
                <a:lnTo>
                  <a:pt x="267" y="458"/>
                </a:lnTo>
                <a:lnTo>
                  <a:pt x="266" y="458"/>
                </a:lnTo>
                <a:lnTo>
                  <a:pt x="265" y="458"/>
                </a:lnTo>
                <a:lnTo>
                  <a:pt x="263" y="458"/>
                </a:lnTo>
                <a:lnTo>
                  <a:pt x="263" y="456"/>
                </a:lnTo>
                <a:lnTo>
                  <a:pt x="262" y="456"/>
                </a:lnTo>
                <a:lnTo>
                  <a:pt x="261" y="456"/>
                </a:lnTo>
                <a:lnTo>
                  <a:pt x="259" y="456"/>
                </a:lnTo>
                <a:lnTo>
                  <a:pt x="258" y="456"/>
                </a:lnTo>
                <a:lnTo>
                  <a:pt x="257" y="455"/>
                </a:lnTo>
                <a:lnTo>
                  <a:pt x="255" y="455"/>
                </a:lnTo>
                <a:lnTo>
                  <a:pt x="257" y="455"/>
                </a:lnTo>
                <a:lnTo>
                  <a:pt x="257" y="456"/>
                </a:lnTo>
                <a:lnTo>
                  <a:pt x="258" y="456"/>
                </a:lnTo>
                <a:lnTo>
                  <a:pt x="258" y="458"/>
                </a:lnTo>
                <a:lnTo>
                  <a:pt x="258" y="456"/>
                </a:lnTo>
                <a:lnTo>
                  <a:pt x="259" y="458"/>
                </a:lnTo>
                <a:lnTo>
                  <a:pt x="259" y="456"/>
                </a:lnTo>
                <a:lnTo>
                  <a:pt x="259" y="458"/>
                </a:lnTo>
                <a:lnTo>
                  <a:pt x="261" y="458"/>
                </a:lnTo>
                <a:lnTo>
                  <a:pt x="262" y="458"/>
                </a:lnTo>
                <a:lnTo>
                  <a:pt x="261" y="458"/>
                </a:lnTo>
                <a:lnTo>
                  <a:pt x="262" y="459"/>
                </a:lnTo>
                <a:lnTo>
                  <a:pt x="261" y="460"/>
                </a:lnTo>
                <a:lnTo>
                  <a:pt x="261" y="462"/>
                </a:lnTo>
                <a:lnTo>
                  <a:pt x="259" y="462"/>
                </a:lnTo>
                <a:lnTo>
                  <a:pt x="259" y="463"/>
                </a:lnTo>
                <a:lnTo>
                  <a:pt x="261" y="463"/>
                </a:lnTo>
                <a:lnTo>
                  <a:pt x="261" y="464"/>
                </a:lnTo>
                <a:lnTo>
                  <a:pt x="259" y="464"/>
                </a:lnTo>
                <a:lnTo>
                  <a:pt x="259" y="466"/>
                </a:lnTo>
                <a:lnTo>
                  <a:pt x="258" y="466"/>
                </a:lnTo>
                <a:lnTo>
                  <a:pt x="259" y="466"/>
                </a:lnTo>
                <a:lnTo>
                  <a:pt x="258" y="466"/>
                </a:lnTo>
                <a:lnTo>
                  <a:pt x="258" y="467"/>
                </a:lnTo>
                <a:lnTo>
                  <a:pt x="259" y="467"/>
                </a:lnTo>
                <a:lnTo>
                  <a:pt x="261" y="467"/>
                </a:lnTo>
                <a:lnTo>
                  <a:pt x="262" y="467"/>
                </a:lnTo>
                <a:lnTo>
                  <a:pt x="263" y="466"/>
                </a:lnTo>
                <a:lnTo>
                  <a:pt x="265" y="466"/>
                </a:lnTo>
                <a:lnTo>
                  <a:pt x="265" y="467"/>
                </a:lnTo>
                <a:lnTo>
                  <a:pt x="265" y="468"/>
                </a:lnTo>
                <a:lnTo>
                  <a:pt x="265" y="470"/>
                </a:lnTo>
                <a:lnTo>
                  <a:pt x="266" y="470"/>
                </a:lnTo>
                <a:lnTo>
                  <a:pt x="266" y="471"/>
                </a:lnTo>
                <a:lnTo>
                  <a:pt x="265" y="471"/>
                </a:lnTo>
                <a:lnTo>
                  <a:pt x="265" y="472"/>
                </a:lnTo>
                <a:lnTo>
                  <a:pt x="263" y="472"/>
                </a:lnTo>
                <a:lnTo>
                  <a:pt x="263" y="473"/>
                </a:lnTo>
                <a:lnTo>
                  <a:pt x="265" y="473"/>
                </a:lnTo>
                <a:lnTo>
                  <a:pt x="263" y="475"/>
                </a:lnTo>
                <a:lnTo>
                  <a:pt x="262" y="475"/>
                </a:lnTo>
                <a:lnTo>
                  <a:pt x="262" y="476"/>
                </a:lnTo>
                <a:lnTo>
                  <a:pt x="261" y="476"/>
                </a:lnTo>
                <a:lnTo>
                  <a:pt x="259" y="475"/>
                </a:lnTo>
                <a:lnTo>
                  <a:pt x="259" y="473"/>
                </a:lnTo>
                <a:lnTo>
                  <a:pt x="259" y="475"/>
                </a:lnTo>
                <a:lnTo>
                  <a:pt x="261" y="476"/>
                </a:lnTo>
                <a:lnTo>
                  <a:pt x="261" y="477"/>
                </a:lnTo>
                <a:lnTo>
                  <a:pt x="261" y="479"/>
                </a:lnTo>
                <a:lnTo>
                  <a:pt x="261" y="480"/>
                </a:lnTo>
                <a:lnTo>
                  <a:pt x="259" y="480"/>
                </a:lnTo>
                <a:lnTo>
                  <a:pt x="258" y="480"/>
                </a:lnTo>
                <a:lnTo>
                  <a:pt x="258" y="481"/>
                </a:lnTo>
                <a:lnTo>
                  <a:pt x="257" y="480"/>
                </a:lnTo>
                <a:lnTo>
                  <a:pt x="257" y="479"/>
                </a:lnTo>
                <a:lnTo>
                  <a:pt x="255" y="477"/>
                </a:lnTo>
                <a:lnTo>
                  <a:pt x="255" y="476"/>
                </a:lnTo>
                <a:lnTo>
                  <a:pt x="254" y="476"/>
                </a:lnTo>
                <a:lnTo>
                  <a:pt x="254" y="477"/>
                </a:lnTo>
                <a:lnTo>
                  <a:pt x="254" y="479"/>
                </a:lnTo>
                <a:lnTo>
                  <a:pt x="255" y="479"/>
                </a:lnTo>
                <a:lnTo>
                  <a:pt x="255" y="480"/>
                </a:lnTo>
                <a:lnTo>
                  <a:pt x="257" y="480"/>
                </a:lnTo>
                <a:lnTo>
                  <a:pt x="255" y="481"/>
                </a:lnTo>
                <a:lnTo>
                  <a:pt x="254" y="483"/>
                </a:lnTo>
                <a:lnTo>
                  <a:pt x="253" y="483"/>
                </a:lnTo>
                <a:lnTo>
                  <a:pt x="251" y="484"/>
                </a:lnTo>
                <a:lnTo>
                  <a:pt x="251" y="483"/>
                </a:lnTo>
                <a:lnTo>
                  <a:pt x="250" y="483"/>
                </a:lnTo>
                <a:lnTo>
                  <a:pt x="250" y="484"/>
                </a:lnTo>
                <a:lnTo>
                  <a:pt x="250" y="483"/>
                </a:lnTo>
                <a:lnTo>
                  <a:pt x="250" y="484"/>
                </a:lnTo>
                <a:lnTo>
                  <a:pt x="251" y="484"/>
                </a:lnTo>
                <a:lnTo>
                  <a:pt x="253" y="484"/>
                </a:lnTo>
                <a:lnTo>
                  <a:pt x="253" y="485"/>
                </a:lnTo>
                <a:lnTo>
                  <a:pt x="254" y="485"/>
                </a:lnTo>
                <a:lnTo>
                  <a:pt x="255" y="485"/>
                </a:lnTo>
                <a:lnTo>
                  <a:pt x="255" y="487"/>
                </a:lnTo>
                <a:lnTo>
                  <a:pt x="254" y="487"/>
                </a:lnTo>
                <a:lnTo>
                  <a:pt x="254" y="488"/>
                </a:lnTo>
                <a:lnTo>
                  <a:pt x="255" y="488"/>
                </a:lnTo>
                <a:lnTo>
                  <a:pt x="257" y="488"/>
                </a:lnTo>
                <a:lnTo>
                  <a:pt x="255" y="488"/>
                </a:lnTo>
                <a:lnTo>
                  <a:pt x="255" y="489"/>
                </a:lnTo>
                <a:lnTo>
                  <a:pt x="254" y="489"/>
                </a:lnTo>
                <a:lnTo>
                  <a:pt x="254" y="490"/>
                </a:lnTo>
                <a:lnTo>
                  <a:pt x="254" y="492"/>
                </a:lnTo>
                <a:lnTo>
                  <a:pt x="254" y="493"/>
                </a:lnTo>
                <a:lnTo>
                  <a:pt x="255" y="493"/>
                </a:lnTo>
                <a:lnTo>
                  <a:pt x="257" y="493"/>
                </a:lnTo>
                <a:lnTo>
                  <a:pt x="258" y="493"/>
                </a:lnTo>
                <a:lnTo>
                  <a:pt x="259" y="493"/>
                </a:lnTo>
                <a:lnTo>
                  <a:pt x="261" y="493"/>
                </a:lnTo>
                <a:lnTo>
                  <a:pt x="262" y="493"/>
                </a:lnTo>
                <a:lnTo>
                  <a:pt x="263" y="493"/>
                </a:lnTo>
                <a:lnTo>
                  <a:pt x="263" y="494"/>
                </a:lnTo>
                <a:lnTo>
                  <a:pt x="265" y="494"/>
                </a:lnTo>
                <a:lnTo>
                  <a:pt x="265" y="496"/>
                </a:lnTo>
                <a:lnTo>
                  <a:pt x="266" y="496"/>
                </a:lnTo>
                <a:lnTo>
                  <a:pt x="266" y="497"/>
                </a:lnTo>
                <a:lnTo>
                  <a:pt x="267" y="497"/>
                </a:lnTo>
                <a:lnTo>
                  <a:pt x="266" y="498"/>
                </a:lnTo>
                <a:lnTo>
                  <a:pt x="266" y="500"/>
                </a:lnTo>
                <a:lnTo>
                  <a:pt x="265" y="500"/>
                </a:lnTo>
                <a:lnTo>
                  <a:pt x="265" y="501"/>
                </a:lnTo>
                <a:lnTo>
                  <a:pt x="263" y="501"/>
                </a:lnTo>
                <a:lnTo>
                  <a:pt x="263" y="502"/>
                </a:lnTo>
                <a:lnTo>
                  <a:pt x="262" y="504"/>
                </a:lnTo>
                <a:lnTo>
                  <a:pt x="261" y="505"/>
                </a:lnTo>
                <a:lnTo>
                  <a:pt x="259" y="506"/>
                </a:lnTo>
                <a:lnTo>
                  <a:pt x="258" y="506"/>
                </a:lnTo>
                <a:lnTo>
                  <a:pt x="258" y="507"/>
                </a:lnTo>
                <a:lnTo>
                  <a:pt x="257" y="507"/>
                </a:lnTo>
                <a:lnTo>
                  <a:pt x="255" y="507"/>
                </a:lnTo>
                <a:lnTo>
                  <a:pt x="254" y="509"/>
                </a:lnTo>
                <a:lnTo>
                  <a:pt x="253" y="510"/>
                </a:lnTo>
                <a:lnTo>
                  <a:pt x="251" y="511"/>
                </a:lnTo>
                <a:lnTo>
                  <a:pt x="251" y="513"/>
                </a:lnTo>
                <a:lnTo>
                  <a:pt x="250" y="513"/>
                </a:lnTo>
                <a:lnTo>
                  <a:pt x="250" y="514"/>
                </a:lnTo>
                <a:lnTo>
                  <a:pt x="248" y="515"/>
                </a:lnTo>
                <a:lnTo>
                  <a:pt x="246" y="517"/>
                </a:lnTo>
                <a:lnTo>
                  <a:pt x="248" y="518"/>
                </a:lnTo>
                <a:lnTo>
                  <a:pt x="248" y="519"/>
                </a:lnTo>
                <a:lnTo>
                  <a:pt x="248" y="518"/>
                </a:lnTo>
                <a:lnTo>
                  <a:pt x="248" y="517"/>
                </a:lnTo>
                <a:lnTo>
                  <a:pt x="249" y="515"/>
                </a:lnTo>
                <a:lnTo>
                  <a:pt x="250" y="515"/>
                </a:lnTo>
                <a:lnTo>
                  <a:pt x="250" y="514"/>
                </a:lnTo>
                <a:lnTo>
                  <a:pt x="251" y="514"/>
                </a:lnTo>
                <a:lnTo>
                  <a:pt x="253" y="514"/>
                </a:lnTo>
                <a:lnTo>
                  <a:pt x="253" y="515"/>
                </a:lnTo>
                <a:lnTo>
                  <a:pt x="253" y="517"/>
                </a:lnTo>
                <a:lnTo>
                  <a:pt x="253" y="518"/>
                </a:lnTo>
                <a:lnTo>
                  <a:pt x="254" y="518"/>
                </a:lnTo>
                <a:lnTo>
                  <a:pt x="254" y="519"/>
                </a:lnTo>
                <a:lnTo>
                  <a:pt x="255" y="521"/>
                </a:lnTo>
                <a:lnTo>
                  <a:pt x="257" y="522"/>
                </a:lnTo>
                <a:lnTo>
                  <a:pt x="258" y="522"/>
                </a:lnTo>
                <a:lnTo>
                  <a:pt x="259" y="522"/>
                </a:lnTo>
                <a:lnTo>
                  <a:pt x="261" y="521"/>
                </a:lnTo>
                <a:lnTo>
                  <a:pt x="262" y="521"/>
                </a:lnTo>
                <a:lnTo>
                  <a:pt x="263" y="521"/>
                </a:lnTo>
                <a:lnTo>
                  <a:pt x="263" y="519"/>
                </a:lnTo>
                <a:lnTo>
                  <a:pt x="263" y="521"/>
                </a:lnTo>
                <a:lnTo>
                  <a:pt x="263" y="519"/>
                </a:lnTo>
                <a:lnTo>
                  <a:pt x="265" y="521"/>
                </a:lnTo>
                <a:lnTo>
                  <a:pt x="266" y="519"/>
                </a:lnTo>
                <a:lnTo>
                  <a:pt x="267" y="519"/>
                </a:lnTo>
                <a:lnTo>
                  <a:pt x="267" y="518"/>
                </a:lnTo>
                <a:lnTo>
                  <a:pt x="268" y="518"/>
                </a:lnTo>
                <a:lnTo>
                  <a:pt x="270" y="517"/>
                </a:lnTo>
                <a:lnTo>
                  <a:pt x="270" y="515"/>
                </a:lnTo>
                <a:lnTo>
                  <a:pt x="271" y="515"/>
                </a:lnTo>
                <a:lnTo>
                  <a:pt x="271" y="514"/>
                </a:lnTo>
                <a:lnTo>
                  <a:pt x="272" y="514"/>
                </a:lnTo>
                <a:lnTo>
                  <a:pt x="274" y="513"/>
                </a:lnTo>
                <a:lnTo>
                  <a:pt x="275" y="511"/>
                </a:lnTo>
                <a:lnTo>
                  <a:pt x="276" y="511"/>
                </a:lnTo>
                <a:lnTo>
                  <a:pt x="278" y="510"/>
                </a:lnTo>
                <a:lnTo>
                  <a:pt x="279" y="509"/>
                </a:lnTo>
                <a:lnTo>
                  <a:pt x="279" y="507"/>
                </a:lnTo>
                <a:lnTo>
                  <a:pt x="280" y="507"/>
                </a:lnTo>
                <a:lnTo>
                  <a:pt x="282" y="509"/>
                </a:lnTo>
                <a:lnTo>
                  <a:pt x="283" y="509"/>
                </a:lnTo>
                <a:lnTo>
                  <a:pt x="284" y="509"/>
                </a:lnTo>
                <a:lnTo>
                  <a:pt x="283" y="510"/>
                </a:lnTo>
                <a:lnTo>
                  <a:pt x="284" y="511"/>
                </a:lnTo>
                <a:lnTo>
                  <a:pt x="283" y="511"/>
                </a:lnTo>
                <a:lnTo>
                  <a:pt x="282" y="513"/>
                </a:lnTo>
                <a:lnTo>
                  <a:pt x="280" y="513"/>
                </a:lnTo>
                <a:lnTo>
                  <a:pt x="280" y="511"/>
                </a:lnTo>
                <a:lnTo>
                  <a:pt x="279" y="511"/>
                </a:lnTo>
                <a:lnTo>
                  <a:pt x="280" y="513"/>
                </a:lnTo>
                <a:lnTo>
                  <a:pt x="282" y="513"/>
                </a:lnTo>
                <a:lnTo>
                  <a:pt x="282" y="514"/>
                </a:lnTo>
                <a:lnTo>
                  <a:pt x="280" y="515"/>
                </a:lnTo>
                <a:lnTo>
                  <a:pt x="280" y="517"/>
                </a:lnTo>
                <a:lnTo>
                  <a:pt x="282" y="517"/>
                </a:lnTo>
                <a:lnTo>
                  <a:pt x="280" y="517"/>
                </a:lnTo>
                <a:lnTo>
                  <a:pt x="279" y="518"/>
                </a:lnTo>
                <a:lnTo>
                  <a:pt x="280" y="519"/>
                </a:lnTo>
                <a:lnTo>
                  <a:pt x="280" y="521"/>
                </a:lnTo>
                <a:lnTo>
                  <a:pt x="280" y="522"/>
                </a:lnTo>
                <a:lnTo>
                  <a:pt x="280" y="523"/>
                </a:lnTo>
                <a:lnTo>
                  <a:pt x="282" y="523"/>
                </a:lnTo>
                <a:lnTo>
                  <a:pt x="282" y="525"/>
                </a:lnTo>
                <a:lnTo>
                  <a:pt x="280" y="525"/>
                </a:lnTo>
                <a:lnTo>
                  <a:pt x="280" y="526"/>
                </a:lnTo>
                <a:lnTo>
                  <a:pt x="280" y="527"/>
                </a:lnTo>
                <a:lnTo>
                  <a:pt x="279" y="527"/>
                </a:lnTo>
                <a:lnTo>
                  <a:pt x="279" y="528"/>
                </a:lnTo>
                <a:lnTo>
                  <a:pt x="278" y="528"/>
                </a:lnTo>
                <a:lnTo>
                  <a:pt x="279" y="530"/>
                </a:lnTo>
                <a:lnTo>
                  <a:pt x="279" y="532"/>
                </a:lnTo>
                <a:lnTo>
                  <a:pt x="279" y="534"/>
                </a:lnTo>
                <a:lnTo>
                  <a:pt x="279" y="535"/>
                </a:lnTo>
                <a:lnTo>
                  <a:pt x="279" y="536"/>
                </a:lnTo>
                <a:lnTo>
                  <a:pt x="278" y="538"/>
                </a:lnTo>
                <a:lnTo>
                  <a:pt x="276" y="539"/>
                </a:lnTo>
                <a:lnTo>
                  <a:pt x="278" y="539"/>
                </a:lnTo>
                <a:lnTo>
                  <a:pt x="278" y="540"/>
                </a:lnTo>
                <a:lnTo>
                  <a:pt x="278" y="542"/>
                </a:lnTo>
                <a:lnTo>
                  <a:pt x="279" y="542"/>
                </a:lnTo>
                <a:lnTo>
                  <a:pt x="280" y="542"/>
                </a:lnTo>
                <a:lnTo>
                  <a:pt x="282" y="542"/>
                </a:lnTo>
                <a:lnTo>
                  <a:pt x="283" y="542"/>
                </a:lnTo>
                <a:lnTo>
                  <a:pt x="282" y="543"/>
                </a:lnTo>
                <a:lnTo>
                  <a:pt x="280" y="543"/>
                </a:lnTo>
                <a:lnTo>
                  <a:pt x="279" y="544"/>
                </a:lnTo>
                <a:lnTo>
                  <a:pt x="278" y="544"/>
                </a:lnTo>
                <a:lnTo>
                  <a:pt x="278" y="545"/>
                </a:lnTo>
                <a:lnTo>
                  <a:pt x="278" y="547"/>
                </a:lnTo>
                <a:lnTo>
                  <a:pt x="276" y="548"/>
                </a:lnTo>
                <a:lnTo>
                  <a:pt x="276" y="549"/>
                </a:lnTo>
                <a:lnTo>
                  <a:pt x="276" y="551"/>
                </a:lnTo>
                <a:lnTo>
                  <a:pt x="275" y="551"/>
                </a:lnTo>
                <a:lnTo>
                  <a:pt x="275" y="552"/>
                </a:lnTo>
                <a:lnTo>
                  <a:pt x="274" y="552"/>
                </a:lnTo>
                <a:lnTo>
                  <a:pt x="274" y="553"/>
                </a:lnTo>
                <a:lnTo>
                  <a:pt x="274" y="552"/>
                </a:lnTo>
                <a:lnTo>
                  <a:pt x="275" y="552"/>
                </a:lnTo>
                <a:lnTo>
                  <a:pt x="275" y="553"/>
                </a:lnTo>
                <a:lnTo>
                  <a:pt x="275" y="555"/>
                </a:lnTo>
                <a:lnTo>
                  <a:pt x="274" y="555"/>
                </a:lnTo>
                <a:lnTo>
                  <a:pt x="274" y="556"/>
                </a:lnTo>
                <a:lnTo>
                  <a:pt x="274" y="557"/>
                </a:lnTo>
                <a:lnTo>
                  <a:pt x="274" y="559"/>
                </a:lnTo>
                <a:lnTo>
                  <a:pt x="274" y="560"/>
                </a:lnTo>
                <a:lnTo>
                  <a:pt x="275" y="560"/>
                </a:lnTo>
                <a:lnTo>
                  <a:pt x="275" y="561"/>
                </a:lnTo>
                <a:lnTo>
                  <a:pt x="274" y="561"/>
                </a:lnTo>
                <a:lnTo>
                  <a:pt x="272" y="562"/>
                </a:lnTo>
                <a:lnTo>
                  <a:pt x="272" y="564"/>
                </a:lnTo>
                <a:lnTo>
                  <a:pt x="274" y="564"/>
                </a:lnTo>
                <a:lnTo>
                  <a:pt x="274" y="565"/>
                </a:lnTo>
                <a:lnTo>
                  <a:pt x="275" y="565"/>
                </a:lnTo>
                <a:lnTo>
                  <a:pt x="275" y="566"/>
                </a:lnTo>
                <a:lnTo>
                  <a:pt x="274" y="566"/>
                </a:lnTo>
                <a:lnTo>
                  <a:pt x="274" y="568"/>
                </a:lnTo>
                <a:lnTo>
                  <a:pt x="275" y="568"/>
                </a:lnTo>
                <a:lnTo>
                  <a:pt x="275" y="566"/>
                </a:lnTo>
                <a:lnTo>
                  <a:pt x="276" y="566"/>
                </a:lnTo>
                <a:lnTo>
                  <a:pt x="278" y="565"/>
                </a:lnTo>
                <a:lnTo>
                  <a:pt x="278" y="566"/>
                </a:lnTo>
                <a:lnTo>
                  <a:pt x="279" y="566"/>
                </a:lnTo>
                <a:lnTo>
                  <a:pt x="280" y="566"/>
                </a:lnTo>
                <a:lnTo>
                  <a:pt x="282" y="566"/>
                </a:lnTo>
                <a:lnTo>
                  <a:pt x="282" y="568"/>
                </a:lnTo>
                <a:lnTo>
                  <a:pt x="280" y="568"/>
                </a:lnTo>
                <a:lnTo>
                  <a:pt x="279" y="568"/>
                </a:lnTo>
                <a:lnTo>
                  <a:pt x="278" y="568"/>
                </a:lnTo>
                <a:lnTo>
                  <a:pt x="278" y="569"/>
                </a:lnTo>
                <a:lnTo>
                  <a:pt x="276" y="569"/>
                </a:lnTo>
                <a:lnTo>
                  <a:pt x="275" y="570"/>
                </a:lnTo>
                <a:lnTo>
                  <a:pt x="275" y="572"/>
                </a:lnTo>
                <a:lnTo>
                  <a:pt x="274" y="572"/>
                </a:lnTo>
                <a:lnTo>
                  <a:pt x="274" y="573"/>
                </a:lnTo>
                <a:lnTo>
                  <a:pt x="274" y="574"/>
                </a:lnTo>
                <a:lnTo>
                  <a:pt x="272" y="574"/>
                </a:lnTo>
                <a:lnTo>
                  <a:pt x="271" y="574"/>
                </a:lnTo>
                <a:lnTo>
                  <a:pt x="268" y="574"/>
                </a:lnTo>
                <a:lnTo>
                  <a:pt x="267" y="574"/>
                </a:lnTo>
                <a:lnTo>
                  <a:pt x="267" y="576"/>
                </a:lnTo>
                <a:lnTo>
                  <a:pt x="266" y="577"/>
                </a:lnTo>
                <a:lnTo>
                  <a:pt x="265" y="578"/>
                </a:lnTo>
                <a:lnTo>
                  <a:pt x="265" y="579"/>
                </a:lnTo>
                <a:lnTo>
                  <a:pt x="265" y="581"/>
                </a:lnTo>
                <a:lnTo>
                  <a:pt x="263" y="582"/>
                </a:lnTo>
                <a:lnTo>
                  <a:pt x="265" y="582"/>
                </a:lnTo>
                <a:lnTo>
                  <a:pt x="263" y="583"/>
                </a:lnTo>
                <a:lnTo>
                  <a:pt x="262" y="583"/>
                </a:lnTo>
                <a:lnTo>
                  <a:pt x="262" y="585"/>
                </a:lnTo>
                <a:lnTo>
                  <a:pt x="253" y="579"/>
                </a:lnTo>
                <a:lnTo>
                  <a:pt x="223" y="556"/>
                </a:lnTo>
                <a:lnTo>
                  <a:pt x="217" y="555"/>
                </a:lnTo>
                <a:lnTo>
                  <a:pt x="196" y="556"/>
                </a:lnTo>
                <a:lnTo>
                  <a:pt x="183" y="557"/>
                </a:lnTo>
                <a:lnTo>
                  <a:pt x="169" y="557"/>
                </a:lnTo>
                <a:lnTo>
                  <a:pt x="139" y="557"/>
                </a:lnTo>
                <a:lnTo>
                  <a:pt x="113" y="560"/>
                </a:lnTo>
                <a:lnTo>
                  <a:pt x="73" y="561"/>
                </a:lnTo>
                <a:lnTo>
                  <a:pt x="35" y="564"/>
                </a:lnTo>
                <a:lnTo>
                  <a:pt x="34" y="560"/>
                </a:lnTo>
                <a:lnTo>
                  <a:pt x="33" y="559"/>
                </a:lnTo>
                <a:lnTo>
                  <a:pt x="33" y="557"/>
                </a:lnTo>
                <a:lnTo>
                  <a:pt x="33" y="555"/>
                </a:lnTo>
                <a:lnTo>
                  <a:pt x="33" y="552"/>
                </a:lnTo>
                <a:lnTo>
                  <a:pt x="33" y="549"/>
                </a:lnTo>
                <a:lnTo>
                  <a:pt x="33" y="545"/>
                </a:lnTo>
                <a:lnTo>
                  <a:pt x="33" y="543"/>
                </a:lnTo>
                <a:lnTo>
                  <a:pt x="33" y="540"/>
                </a:lnTo>
                <a:lnTo>
                  <a:pt x="33" y="538"/>
                </a:lnTo>
                <a:lnTo>
                  <a:pt x="33" y="536"/>
                </a:lnTo>
                <a:lnTo>
                  <a:pt x="33" y="534"/>
                </a:lnTo>
                <a:lnTo>
                  <a:pt x="32" y="531"/>
                </a:lnTo>
                <a:lnTo>
                  <a:pt x="30" y="525"/>
                </a:lnTo>
                <a:lnTo>
                  <a:pt x="29" y="517"/>
                </a:lnTo>
                <a:lnTo>
                  <a:pt x="28" y="514"/>
                </a:lnTo>
                <a:lnTo>
                  <a:pt x="26" y="507"/>
                </a:lnTo>
                <a:lnTo>
                  <a:pt x="26" y="505"/>
                </a:lnTo>
                <a:lnTo>
                  <a:pt x="26" y="502"/>
                </a:lnTo>
                <a:lnTo>
                  <a:pt x="26" y="501"/>
                </a:lnTo>
                <a:lnTo>
                  <a:pt x="26" y="500"/>
                </a:lnTo>
                <a:lnTo>
                  <a:pt x="25" y="498"/>
                </a:lnTo>
                <a:lnTo>
                  <a:pt x="25" y="497"/>
                </a:lnTo>
                <a:lnTo>
                  <a:pt x="24" y="494"/>
                </a:lnTo>
                <a:lnTo>
                  <a:pt x="22" y="493"/>
                </a:lnTo>
                <a:lnTo>
                  <a:pt x="21" y="493"/>
                </a:lnTo>
                <a:lnTo>
                  <a:pt x="20" y="492"/>
                </a:lnTo>
                <a:lnTo>
                  <a:pt x="17" y="489"/>
                </a:lnTo>
                <a:lnTo>
                  <a:pt x="16" y="489"/>
                </a:lnTo>
                <a:lnTo>
                  <a:pt x="15" y="488"/>
                </a:lnTo>
                <a:lnTo>
                  <a:pt x="15" y="487"/>
                </a:lnTo>
                <a:lnTo>
                  <a:pt x="15" y="485"/>
                </a:lnTo>
                <a:lnTo>
                  <a:pt x="13" y="484"/>
                </a:lnTo>
                <a:lnTo>
                  <a:pt x="12" y="483"/>
                </a:lnTo>
                <a:lnTo>
                  <a:pt x="11" y="480"/>
                </a:lnTo>
                <a:lnTo>
                  <a:pt x="9" y="480"/>
                </a:lnTo>
                <a:lnTo>
                  <a:pt x="9" y="479"/>
                </a:lnTo>
                <a:lnTo>
                  <a:pt x="9" y="477"/>
                </a:lnTo>
                <a:lnTo>
                  <a:pt x="8" y="477"/>
                </a:lnTo>
                <a:lnTo>
                  <a:pt x="8" y="476"/>
                </a:lnTo>
                <a:lnTo>
                  <a:pt x="8" y="475"/>
                </a:lnTo>
                <a:lnTo>
                  <a:pt x="8" y="473"/>
                </a:lnTo>
                <a:lnTo>
                  <a:pt x="9" y="473"/>
                </a:lnTo>
                <a:lnTo>
                  <a:pt x="9" y="472"/>
                </a:lnTo>
                <a:lnTo>
                  <a:pt x="9" y="471"/>
                </a:lnTo>
                <a:lnTo>
                  <a:pt x="9" y="470"/>
                </a:lnTo>
                <a:lnTo>
                  <a:pt x="11" y="468"/>
                </a:lnTo>
                <a:lnTo>
                  <a:pt x="11" y="467"/>
                </a:lnTo>
                <a:lnTo>
                  <a:pt x="11" y="466"/>
                </a:lnTo>
                <a:lnTo>
                  <a:pt x="11" y="464"/>
                </a:lnTo>
                <a:lnTo>
                  <a:pt x="11" y="463"/>
                </a:lnTo>
                <a:lnTo>
                  <a:pt x="11" y="462"/>
                </a:lnTo>
                <a:lnTo>
                  <a:pt x="9" y="460"/>
                </a:lnTo>
                <a:lnTo>
                  <a:pt x="9" y="459"/>
                </a:lnTo>
                <a:lnTo>
                  <a:pt x="9" y="458"/>
                </a:lnTo>
                <a:lnTo>
                  <a:pt x="9" y="456"/>
                </a:lnTo>
                <a:lnTo>
                  <a:pt x="9" y="455"/>
                </a:lnTo>
                <a:lnTo>
                  <a:pt x="9" y="454"/>
                </a:lnTo>
                <a:lnTo>
                  <a:pt x="9" y="453"/>
                </a:lnTo>
                <a:lnTo>
                  <a:pt x="9" y="451"/>
                </a:lnTo>
                <a:lnTo>
                  <a:pt x="9" y="450"/>
                </a:lnTo>
                <a:lnTo>
                  <a:pt x="9" y="447"/>
                </a:lnTo>
                <a:lnTo>
                  <a:pt x="9" y="443"/>
                </a:lnTo>
                <a:lnTo>
                  <a:pt x="7" y="439"/>
                </a:lnTo>
                <a:lnTo>
                  <a:pt x="7" y="438"/>
                </a:lnTo>
                <a:lnTo>
                  <a:pt x="7" y="434"/>
                </a:lnTo>
                <a:lnTo>
                  <a:pt x="7" y="433"/>
                </a:lnTo>
                <a:lnTo>
                  <a:pt x="7" y="432"/>
                </a:lnTo>
                <a:lnTo>
                  <a:pt x="7" y="430"/>
                </a:lnTo>
                <a:lnTo>
                  <a:pt x="5" y="430"/>
                </a:lnTo>
                <a:lnTo>
                  <a:pt x="5" y="429"/>
                </a:lnTo>
                <a:lnTo>
                  <a:pt x="5" y="428"/>
                </a:lnTo>
                <a:lnTo>
                  <a:pt x="5" y="426"/>
                </a:lnTo>
                <a:lnTo>
                  <a:pt x="4" y="426"/>
                </a:lnTo>
                <a:lnTo>
                  <a:pt x="4" y="425"/>
                </a:lnTo>
                <a:lnTo>
                  <a:pt x="4" y="424"/>
                </a:lnTo>
                <a:lnTo>
                  <a:pt x="3" y="422"/>
                </a:lnTo>
                <a:lnTo>
                  <a:pt x="3" y="421"/>
                </a:lnTo>
                <a:lnTo>
                  <a:pt x="3" y="420"/>
                </a:lnTo>
                <a:lnTo>
                  <a:pt x="1" y="418"/>
                </a:lnTo>
                <a:lnTo>
                  <a:pt x="1" y="417"/>
                </a:lnTo>
                <a:lnTo>
                  <a:pt x="1" y="416"/>
                </a:lnTo>
                <a:lnTo>
                  <a:pt x="1" y="415"/>
                </a:lnTo>
                <a:lnTo>
                  <a:pt x="0" y="413"/>
                </a:lnTo>
                <a:lnTo>
                  <a:pt x="0" y="412"/>
                </a:lnTo>
                <a:lnTo>
                  <a:pt x="0" y="411"/>
                </a:lnTo>
                <a:lnTo>
                  <a:pt x="0" y="409"/>
                </a:lnTo>
                <a:lnTo>
                  <a:pt x="0" y="408"/>
                </a:lnTo>
                <a:lnTo>
                  <a:pt x="0" y="407"/>
                </a:lnTo>
                <a:lnTo>
                  <a:pt x="0" y="405"/>
                </a:lnTo>
                <a:lnTo>
                  <a:pt x="0" y="404"/>
                </a:lnTo>
                <a:lnTo>
                  <a:pt x="0" y="403"/>
                </a:lnTo>
                <a:lnTo>
                  <a:pt x="1" y="400"/>
                </a:lnTo>
                <a:lnTo>
                  <a:pt x="1" y="396"/>
                </a:lnTo>
                <a:lnTo>
                  <a:pt x="3" y="395"/>
                </a:lnTo>
                <a:lnTo>
                  <a:pt x="3" y="394"/>
                </a:lnTo>
                <a:lnTo>
                  <a:pt x="4" y="391"/>
                </a:lnTo>
                <a:lnTo>
                  <a:pt x="5" y="390"/>
                </a:lnTo>
                <a:lnTo>
                  <a:pt x="5" y="387"/>
                </a:lnTo>
                <a:lnTo>
                  <a:pt x="7" y="386"/>
                </a:lnTo>
                <a:lnTo>
                  <a:pt x="8" y="382"/>
                </a:lnTo>
                <a:lnTo>
                  <a:pt x="8" y="379"/>
                </a:lnTo>
                <a:lnTo>
                  <a:pt x="9" y="377"/>
                </a:lnTo>
                <a:lnTo>
                  <a:pt x="11" y="375"/>
                </a:lnTo>
                <a:lnTo>
                  <a:pt x="11" y="374"/>
                </a:lnTo>
                <a:lnTo>
                  <a:pt x="11" y="373"/>
                </a:lnTo>
                <a:lnTo>
                  <a:pt x="12" y="371"/>
                </a:lnTo>
                <a:lnTo>
                  <a:pt x="12" y="370"/>
                </a:lnTo>
                <a:lnTo>
                  <a:pt x="12" y="369"/>
                </a:lnTo>
                <a:lnTo>
                  <a:pt x="12" y="367"/>
                </a:lnTo>
                <a:lnTo>
                  <a:pt x="12" y="366"/>
                </a:lnTo>
                <a:lnTo>
                  <a:pt x="12" y="365"/>
                </a:lnTo>
                <a:lnTo>
                  <a:pt x="12" y="362"/>
                </a:lnTo>
                <a:lnTo>
                  <a:pt x="12" y="361"/>
                </a:lnTo>
                <a:lnTo>
                  <a:pt x="13" y="360"/>
                </a:lnTo>
                <a:lnTo>
                  <a:pt x="12" y="357"/>
                </a:lnTo>
                <a:lnTo>
                  <a:pt x="11" y="356"/>
                </a:lnTo>
                <a:lnTo>
                  <a:pt x="11" y="354"/>
                </a:lnTo>
                <a:lnTo>
                  <a:pt x="9" y="353"/>
                </a:lnTo>
                <a:lnTo>
                  <a:pt x="9" y="352"/>
                </a:lnTo>
                <a:lnTo>
                  <a:pt x="8" y="349"/>
                </a:lnTo>
                <a:lnTo>
                  <a:pt x="7" y="348"/>
                </a:lnTo>
                <a:lnTo>
                  <a:pt x="15" y="337"/>
                </a:lnTo>
                <a:lnTo>
                  <a:pt x="16" y="339"/>
                </a:lnTo>
                <a:lnTo>
                  <a:pt x="16" y="337"/>
                </a:lnTo>
                <a:lnTo>
                  <a:pt x="17" y="337"/>
                </a:lnTo>
                <a:lnTo>
                  <a:pt x="18" y="337"/>
                </a:lnTo>
                <a:lnTo>
                  <a:pt x="20" y="337"/>
                </a:lnTo>
                <a:lnTo>
                  <a:pt x="21" y="337"/>
                </a:lnTo>
                <a:lnTo>
                  <a:pt x="24" y="337"/>
                </a:lnTo>
                <a:lnTo>
                  <a:pt x="25" y="337"/>
                </a:lnTo>
                <a:lnTo>
                  <a:pt x="26" y="337"/>
                </a:lnTo>
                <a:lnTo>
                  <a:pt x="26" y="339"/>
                </a:lnTo>
                <a:lnTo>
                  <a:pt x="26" y="340"/>
                </a:lnTo>
                <a:lnTo>
                  <a:pt x="26" y="341"/>
                </a:lnTo>
                <a:lnTo>
                  <a:pt x="25" y="341"/>
                </a:lnTo>
                <a:lnTo>
                  <a:pt x="26" y="343"/>
                </a:lnTo>
                <a:lnTo>
                  <a:pt x="28" y="341"/>
                </a:lnTo>
                <a:lnTo>
                  <a:pt x="28" y="340"/>
                </a:lnTo>
                <a:lnTo>
                  <a:pt x="28" y="339"/>
                </a:lnTo>
                <a:lnTo>
                  <a:pt x="29" y="337"/>
                </a:lnTo>
                <a:lnTo>
                  <a:pt x="30" y="337"/>
                </a:lnTo>
                <a:lnTo>
                  <a:pt x="32" y="337"/>
                </a:lnTo>
                <a:lnTo>
                  <a:pt x="33" y="337"/>
                </a:lnTo>
                <a:lnTo>
                  <a:pt x="34" y="339"/>
                </a:lnTo>
                <a:lnTo>
                  <a:pt x="35" y="339"/>
                </a:lnTo>
                <a:lnTo>
                  <a:pt x="35" y="340"/>
                </a:lnTo>
                <a:lnTo>
                  <a:pt x="37" y="340"/>
                </a:lnTo>
                <a:lnTo>
                  <a:pt x="38" y="340"/>
                </a:lnTo>
                <a:lnTo>
                  <a:pt x="39" y="339"/>
                </a:lnTo>
                <a:lnTo>
                  <a:pt x="42" y="339"/>
                </a:lnTo>
                <a:lnTo>
                  <a:pt x="42" y="340"/>
                </a:lnTo>
                <a:lnTo>
                  <a:pt x="43" y="340"/>
                </a:lnTo>
                <a:lnTo>
                  <a:pt x="45" y="340"/>
                </a:lnTo>
                <a:lnTo>
                  <a:pt x="46" y="341"/>
                </a:lnTo>
                <a:lnTo>
                  <a:pt x="47" y="341"/>
                </a:lnTo>
                <a:lnTo>
                  <a:pt x="50" y="341"/>
                </a:lnTo>
                <a:lnTo>
                  <a:pt x="50" y="340"/>
                </a:lnTo>
                <a:lnTo>
                  <a:pt x="51" y="340"/>
                </a:lnTo>
                <a:lnTo>
                  <a:pt x="52" y="339"/>
                </a:lnTo>
                <a:lnTo>
                  <a:pt x="54" y="339"/>
                </a:lnTo>
                <a:lnTo>
                  <a:pt x="55" y="339"/>
                </a:lnTo>
                <a:lnTo>
                  <a:pt x="55" y="337"/>
                </a:lnTo>
                <a:lnTo>
                  <a:pt x="56" y="337"/>
                </a:lnTo>
                <a:lnTo>
                  <a:pt x="58" y="337"/>
                </a:lnTo>
                <a:lnTo>
                  <a:pt x="59" y="337"/>
                </a:lnTo>
                <a:lnTo>
                  <a:pt x="59" y="336"/>
                </a:lnTo>
                <a:lnTo>
                  <a:pt x="60" y="336"/>
                </a:lnTo>
                <a:lnTo>
                  <a:pt x="62" y="336"/>
                </a:lnTo>
                <a:lnTo>
                  <a:pt x="63" y="336"/>
                </a:lnTo>
                <a:lnTo>
                  <a:pt x="64" y="336"/>
                </a:lnTo>
                <a:lnTo>
                  <a:pt x="64" y="335"/>
                </a:lnTo>
                <a:lnTo>
                  <a:pt x="64" y="336"/>
                </a:lnTo>
                <a:lnTo>
                  <a:pt x="67" y="333"/>
                </a:lnTo>
                <a:lnTo>
                  <a:pt x="67" y="335"/>
                </a:lnTo>
                <a:lnTo>
                  <a:pt x="69" y="335"/>
                </a:lnTo>
                <a:lnTo>
                  <a:pt x="71" y="336"/>
                </a:lnTo>
                <a:lnTo>
                  <a:pt x="71" y="337"/>
                </a:lnTo>
                <a:lnTo>
                  <a:pt x="71" y="339"/>
                </a:lnTo>
                <a:lnTo>
                  <a:pt x="71" y="340"/>
                </a:lnTo>
                <a:lnTo>
                  <a:pt x="71" y="341"/>
                </a:lnTo>
                <a:lnTo>
                  <a:pt x="72" y="341"/>
                </a:lnTo>
                <a:lnTo>
                  <a:pt x="73" y="343"/>
                </a:lnTo>
                <a:lnTo>
                  <a:pt x="75" y="344"/>
                </a:lnTo>
                <a:lnTo>
                  <a:pt x="73" y="343"/>
                </a:lnTo>
                <a:lnTo>
                  <a:pt x="73" y="341"/>
                </a:lnTo>
                <a:lnTo>
                  <a:pt x="71" y="341"/>
                </a:lnTo>
                <a:lnTo>
                  <a:pt x="71" y="340"/>
                </a:lnTo>
                <a:lnTo>
                  <a:pt x="72" y="339"/>
                </a:lnTo>
                <a:lnTo>
                  <a:pt x="72" y="337"/>
                </a:lnTo>
                <a:lnTo>
                  <a:pt x="71" y="336"/>
                </a:lnTo>
                <a:lnTo>
                  <a:pt x="69" y="335"/>
                </a:lnTo>
                <a:lnTo>
                  <a:pt x="69" y="333"/>
                </a:lnTo>
                <a:lnTo>
                  <a:pt x="69" y="332"/>
                </a:lnTo>
                <a:lnTo>
                  <a:pt x="71" y="332"/>
                </a:lnTo>
                <a:lnTo>
                  <a:pt x="71" y="331"/>
                </a:lnTo>
                <a:lnTo>
                  <a:pt x="72" y="331"/>
                </a:lnTo>
                <a:lnTo>
                  <a:pt x="72" y="329"/>
                </a:lnTo>
                <a:lnTo>
                  <a:pt x="71" y="331"/>
                </a:lnTo>
                <a:lnTo>
                  <a:pt x="69" y="332"/>
                </a:lnTo>
                <a:lnTo>
                  <a:pt x="69" y="333"/>
                </a:lnTo>
                <a:lnTo>
                  <a:pt x="68" y="332"/>
                </a:lnTo>
                <a:lnTo>
                  <a:pt x="67" y="331"/>
                </a:lnTo>
                <a:lnTo>
                  <a:pt x="67" y="329"/>
                </a:lnTo>
                <a:lnTo>
                  <a:pt x="69" y="328"/>
                </a:lnTo>
                <a:lnTo>
                  <a:pt x="71" y="327"/>
                </a:lnTo>
                <a:lnTo>
                  <a:pt x="71" y="326"/>
                </a:lnTo>
                <a:lnTo>
                  <a:pt x="72" y="323"/>
                </a:lnTo>
                <a:lnTo>
                  <a:pt x="72" y="320"/>
                </a:lnTo>
                <a:lnTo>
                  <a:pt x="72" y="319"/>
                </a:lnTo>
                <a:lnTo>
                  <a:pt x="72" y="318"/>
                </a:lnTo>
                <a:lnTo>
                  <a:pt x="72" y="316"/>
                </a:lnTo>
                <a:lnTo>
                  <a:pt x="72" y="315"/>
                </a:lnTo>
                <a:lnTo>
                  <a:pt x="72" y="314"/>
                </a:lnTo>
                <a:lnTo>
                  <a:pt x="71" y="314"/>
                </a:lnTo>
                <a:lnTo>
                  <a:pt x="71" y="312"/>
                </a:lnTo>
                <a:lnTo>
                  <a:pt x="71" y="311"/>
                </a:lnTo>
                <a:lnTo>
                  <a:pt x="71" y="310"/>
                </a:lnTo>
                <a:lnTo>
                  <a:pt x="71" y="309"/>
                </a:lnTo>
                <a:lnTo>
                  <a:pt x="69" y="309"/>
                </a:lnTo>
                <a:lnTo>
                  <a:pt x="71" y="307"/>
                </a:lnTo>
                <a:lnTo>
                  <a:pt x="71" y="306"/>
                </a:lnTo>
                <a:lnTo>
                  <a:pt x="69" y="306"/>
                </a:lnTo>
                <a:lnTo>
                  <a:pt x="69" y="303"/>
                </a:lnTo>
                <a:lnTo>
                  <a:pt x="69" y="302"/>
                </a:lnTo>
                <a:lnTo>
                  <a:pt x="69" y="301"/>
                </a:lnTo>
                <a:lnTo>
                  <a:pt x="69" y="299"/>
                </a:lnTo>
                <a:lnTo>
                  <a:pt x="71" y="299"/>
                </a:lnTo>
                <a:lnTo>
                  <a:pt x="69" y="298"/>
                </a:lnTo>
                <a:lnTo>
                  <a:pt x="71" y="295"/>
                </a:lnTo>
                <a:lnTo>
                  <a:pt x="71" y="294"/>
                </a:lnTo>
                <a:lnTo>
                  <a:pt x="72" y="294"/>
                </a:lnTo>
                <a:lnTo>
                  <a:pt x="72" y="293"/>
                </a:lnTo>
                <a:lnTo>
                  <a:pt x="72" y="292"/>
                </a:lnTo>
                <a:lnTo>
                  <a:pt x="71" y="292"/>
                </a:lnTo>
                <a:lnTo>
                  <a:pt x="71" y="290"/>
                </a:lnTo>
                <a:lnTo>
                  <a:pt x="69" y="290"/>
                </a:lnTo>
                <a:lnTo>
                  <a:pt x="69" y="288"/>
                </a:lnTo>
                <a:lnTo>
                  <a:pt x="69" y="286"/>
                </a:lnTo>
                <a:lnTo>
                  <a:pt x="68" y="286"/>
                </a:lnTo>
                <a:lnTo>
                  <a:pt x="67" y="285"/>
                </a:lnTo>
                <a:lnTo>
                  <a:pt x="67" y="284"/>
                </a:lnTo>
                <a:lnTo>
                  <a:pt x="68" y="284"/>
                </a:lnTo>
                <a:lnTo>
                  <a:pt x="68" y="282"/>
                </a:lnTo>
                <a:lnTo>
                  <a:pt x="67" y="281"/>
                </a:lnTo>
                <a:lnTo>
                  <a:pt x="66" y="281"/>
                </a:lnTo>
                <a:lnTo>
                  <a:pt x="66" y="280"/>
                </a:lnTo>
                <a:lnTo>
                  <a:pt x="66" y="278"/>
                </a:lnTo>
                <a:lnTo>
                  <a:pt x="66" y="277"/>
                </a:lnTo>
                <a:lnTo>
                  <a:pt x="66" y="276"/>
                </a:lnTo>
                <a:lnTo>
                  <a:pt x="67" y="274"/>
                </a:lnTo>
                <a:lnTo>
                  <a:pt x="67" y="273"/>
                </a:lnTo>
                <a:lnTo>
                  <a:pt x="66" y="273"/>
                </a:lnTo>
                <a:lnTo>
                  <a:pt x="66" y="272"/>
                </a:lnTo>
                <a:lnTo>
                  <a:pt x="66" y="271"/>
                </a:lnTo>
                <a:lnTo>
                  <a:pt x="66" y="269"/>
                </a:lnTo>
                <a:lnTo>
                  <a:pt x="66" y="268"/>
                </a:lnTo>
                <a:lnTo>
                  <a:pt x="66" y="267"/>
                </a:lnTo>
                <a:lnTo>
                  <a:pt x="64" y="267"/>
                </a:lnTo>
                <a:lnTo>
                  <a:pt x="64" y="265"/>
                </a:lnTo>
                <a:lnTo>
                  <a:pt x="64" y="264"/>
                </a:lnTo>
                <a:lnTo>
                  <a:pt x="63" y="263"/>
                </a:lnTo>
                <a:lnTo>
                  <a:pt x="63" y="261"/>
                </a:lnTo>
                <a:lnTo>
                  <a:pt x="63" y="260"/>
                </a:lnTo>
                <a:lnTo>
                  <a:pt x="63" y="259"/>
                </a:lnTo>
                <a:lnTo>
                  <a:pt x="62" y="257"/>
                </a:lnTo>
                <a:lnTo>
                  <a:pt x="62" y="256"/>
                </a:lnTo>
                <a:lnTo>
                  <a:pt x="60" y="256"/>
                </a:lnTo>
                <a:lnTo>
                  <a:pt x="60" y="255"/>
                </a:lnTo>
                <a:lnTo>
                  <a:pt x="59" y="254"/>
                </a:lnTo>
                <a:lnTo>
                  <a:pt x="58" y="254"/>
                </a:lnTo>
                <a:lnTo>
                  <a:pt x="58" y="252"/>
                </a:lnTo>
                <a:lnTo>
                  <a:pt x="58" y="251"/>
                </a:lnTo>
                <a:lnTo>
                  <a:pt x="58" y="250"/>
                </a:lnTo>
                <a:lnTo>
                  <a:pt x="58" y="248"/>
                </a:lnTo>
                <a:lnTo>
                  <a:pt x="56" y="248"/>
                </a:lnTo>
                <a:lnTo>
                  <a:pt x="55" y="247"/>
                </a:lnTo>
                <a:lnTo>
                  <a:pt x="55" y="246"/>
                </a:lnTo>
                <a:lnTo>
                  <a:pt x="56" y="246"/>
                </a:lnTo>
                <a:lnTo>
                  <a:pt x="56" y="244"/>
                </a:lnTo>
                <a:lnTo>
                  <a:pt x="56" y="243"/>
                </a:lnTo>
                <a:lnTo>
                  <a:pt x="56" y="242"/>
                </a:lnTo>
                <a:lnTo>
                  <a:pt x="56" y="240"/>
                </a:lnTo>
                <a:lnTo>
                  <a:pt x="55" y="240"/>
                </a:lnTo>
                <a:lnTo>
                  <a:pt x="54" y="240"/>
                </a:lnTo>
                <a:lnTo>
                  <a:pt x="54" y="239"/>
                </a:lnTo>
                <a:lnTo>
                  <a:pt x="54" y="238"/>
                </a:lnTo>
                <a:lnTo>
                  <a:pt x="54" y="237"/>
                </a:lnTo>
                <a:lnTo>
                  <a:pt x="54" y="235"/>
                </a:lnTo>
                <a:lnTo>
                  <a:pt x="54" y="234"/>
                </a:lnTo>
                <a:lnTo>
                  <a:pt x="54" y="233"/>
                </a:lnTo>
                <a:lnTo>
                  <a:pt x="52" y="233"/>
                </a:lnTo>
                <a:lnTo>
                  <a:pt x="52" y="231"/>
                </a:lnTo>
                <a:lnTo>
                  <a:pt x="52" y="230"/>
                </a:lnTo>
                <a:lnTo>
                  <a:pt x="52" y="229"/>
                </a:lnTo>
                <a:lnTo>
                  <a:pt x="52" y="227"/>
                </a:lnTo>
                <a:lnTo>
                  <a:pt x="52" y="226"/>
                </a:lnTo>
                <a:lnTo>
                  <a:pt x="51" y="226"/>
                </a:lnTo>
                <a:lnTo>
                  <a:pt x="50" y="225"/>
                </a:lnTo>
                <a:lnTo>
                  <a:pt x="50" y="223"/>
                </a:lnTo>
                <a:lnTo>
                  <a:pt x="50" y="222"/>
                </a:lnTo>
                <a:lnTo>
                  <a:pt x="50" y="221"/>
                </a:lnTo>
                <a:lnTo>
                  <a:pt x="50" y="220"/>
                </a:lnTo>
                <a:lnTo>
                  <a:pt x="49" y="220"/>
                </a:lnTo>
                <a:lnTo>
                  <a:pt x="49" y="218"/>
                </a:lnTo>
                <a:lnTo>
                  <a:pt x="49" y="216"/>
                </a:lnTo>
                <a:lnTo>
                  <a:pt x="49" y="214"/>
                </a:lnTo>
                <a:lnTo>
                  <a:pt x="49" y="213"/>
                </a:lnTo>
                <a:lnTo>
                  <a:pt x="47" y="213"/>
                </a:lnTo>
                <a:lnTo>
                  <a:pt x="47" y="212"/>
                </a:lnTo>
                <a:lnTo>
                  <a:pt x="47" y="210"/>
                </a:lnTo>
                <a:lnTo>
                  <a:pt x="46" y="209"/>
                </a:lnTo>
                <a:lnTo>
                  <a:pt x="46" y="208"/>
                </a:lnTo>
                <a:lnTo>
                  <a:pt x="46" y="206"/>
                </a:lnTo>
                <a:lnTo>
                  <a:pt x="45" y="205"/>
                </a:lnTo>
                <a:lnTo>
                  <a:pt x="45" y="204"/>
                </a:lnTo>
                <a:lnTo>
                  <a:pt x="45" y="202"/>
                </a:lnTo>
                <a:lnTo>
                  <a:pt x="43" y="201"/>
                </a:lnTo>
                <a:lnTo>
                  <a:pt x="43" y="200"/>
                </a:lnTo>
                <a:lnTo>
                  <a:pt x="43" y="199"/>
                </a:lnTo>
                <a:lnTo>
                  <a:pt x="43" y="197"/>
                </a:lnTo>
                <a:lnTo>
                  <a:pt x="42" y="196"/>
                </a:lnTo>
                <a:lnTo>
                  <a:pt x="42" y="195"/>
                </a:lnTo>
                <a:lnTo>
                  <a:pt x="42" y="193"/>
                </a:lnTo>
                <a:lnTo>
                  <a:pt x="41" y="192"/>
                </a:lnTo>
                <a:lnTo>
                  <a:pt x="41" y="191"/>
                </a:lnTo>
                <a:lnTo>
                  <a:pt x="41" y="189"/>
                </a:lnTo>
                <a:lnTo>
                  <a:pt x="41" y="188"/>
                </a:lnTo>
                <a:lnTo>
                  <a:pt x="41" y="187"/>
                </a:lnTo>
                <a:lnTo>
                  <a:pt x="39" y="187"/>
                </a:lnTo>
                <a:lnTo>
                  <a:pt x="39" y="185"/>
                </a:lnTo>
                <a:lnTo>
                  <a:pt x="41" y="184"/>
                </a:lnTo>
                <a:lnTo>
                  <a:pt x="41" y="183"/>
                </a:lnTo>
                <a:lnTo>
                  <a:pt x="41" y="182"/>
                </a:lnTo>
                <a:lnTo>
                  <a:pt x="39" y="182"/>
                </a:lnTo>
                <a:lnTo>
                  <a:pt x="39" y="180"/>
                </a:lnTo>
                <a:lnTo>
                  <a:pt x="41" y="180"/>
                </a:lnTo>
                <a:lnTo>
                  <a:pt x="41" y="179"/>
                </a:lnTo>
                <a:lnTo>
                  <a:pt x="41" y="171"/>
                </a:lnTo>
                <a:lnTo>
                  <a:pt x="41" y="168"/>
                </a:lnTo>
                <a:lnTo>
                  <a:pt x="41" y="167"/>
                </a:lnTo>
                <a:lnTo>
                  <a:pt x="41" y="165"/>
                </a:lnTo>
                <a:lnTo>
                  <a:pt x="41" y="163"/>
                </a:lnTo>
                <a:lnTo>
                  <a:pt x="42" y="162"/>
                </a:lnTo>
                <a:lnTo>
                  <a:pt x="42" y="161"/>
                </a:lnTo>
                <a:lnTo>
                  <a:pt x="42" y="159"/>
                </a:lnTo>
                <a:lnTo>
                  <a:pt x="43" y="159"/>
                </a:lnTo>
                <a:lnTo>
                  <a:pt x="45" y="159"/>
                </a:lnTo>
                <a:lnTo>
                  <a:pt x="46" y="158"/>
                </a:lnTo>
                <a:lnTo>
                  <a:pt x="46" y="157"/>
                </a:lnTo>
                <a:lnTo>
                  <a:pt x="47" y="157"/>
                </a:lnTo>
                <a:lnTo>
                  <a:pt x="47" y="155"/>
                </a:lnTo>
                <a:lnTo>
                  <a:pt x="49" y="155"/>
                </a:lnTo>
                <a:lnTo>
                  <a:pt x="50" y="155"/>
                </a:lnTo>
                <a:lnTo>
                  <a:pt x="51" y="154"/>
                </a:lnTo>
                <a:lnTo>
                  <a:pt x="51" y="151"/>
                </a:lnTo>
                <a:lnTo>
                  <a:pt x="51" y="150"/>
                </a:lnTo>
                <a:lnTo>
                  <a:pt x="50" y="150"/>
                </a:lnTo>
                <a:lnTo>
                  <a:pt x="50" y="149"/>
                </a:lnTo>
                <a:lnTo>
                  <a:pt x="50" y="148"/>
                </a:lnTo>
                <a:lnTo>
                  <a:pt x="51" y="148"/>
                </a:lnTo>
                <a:lnTo>
                  <a:pt x="51" y="146"/>
                </a:lnTo>
                <a:close/>
                <a:moveTo>
                  <a:pt x="216" y="145"/>
                </a:moveTo>
                <a:lnTo>
                  <a:pt x="216" y="144"/>
                </a:lnTo>
                <a:lnTo>
                  <a:pt x="216" y="145"/>
                </a:lnTo>
                <a:close/>
                <a:moveTo>
                  <a:pt x="60" y="145"/>
                </a:moveTo>
                <a:lnTo>
                  <a:pt x="59" y="144"/>
                </a:lnTo>
                <a:lnTo>
                  <a:pt x="60" y="144"/>
                </a:lnTo>
                <a:lnTo>
                  <a:pt x="60" y="145"/>
                </a:lnTo>
                <a:close/>
                <a:moveTo>
                  <a:pt x="216" y="142"/>
                </a:moveTo>
                <a:lnTo>
                  <a:pt x="215" y="142"/>
                </a:lnTo>
                <a:lnTo>
                  <a:pt x="216" y="142"/>
                </a:lnTo>
                <a:close/>
                <a:moveTo>
                  <a:pt x="213" y="141"/>
                </a:moveTo>
                <a:lnTo>
                  <a:pt x="212" y="141"/>
                </a:lnTo>
                <a:lnTo>
                  <a:pt x="213" y="141"/>
                </a:lnTo>
                <a:close/>
                <a:moveTo>
                  <a:pt x="206" y="141"/>
                </a:moveTo>
                <a:lnTo>
                  <a:pt x="204" y="141"/>
                </a:lnTo>
                <a:lnTo>
                  <a:pt x="204" y="140"/>
                </a:lnTo>
                <a:lnTo>
                  <a:pt x="206" y="140"/>
                </a:lnTo>
                <a:lnTo>
                  <a:pt x="206" y="141"/>
                </a:lnTo>
                <a:close/>
                <a:moveTo>
                  <a:pt x="162" y="141"/>
                </a:moveTo>
                <a:lnTo>
                  <a:pt x="162" y="140"/>
                </a:lnTo>
                <a:lnTo>
                  <a:pt x="162" y="141"/>
                </a:lnTo>
                <a:close/>
                <a:moveTo>
                  <a:pt x="206" y="140"/>
                </a:moveTo>
                <a:lnTo>
                  <a:pt x="204" y="140"/>
                </a:lnTo>
                <a:lnTo>
                  <a:pt x="206" y="140"/>
                </a:lnTo>
                <a:close/>
                <a:moveTo>
                  <a:pt x="172" y="140"/>
                </a:moveTo>
                <a:lnTo>
                  <a:pt x="170" y="140"/>
                </a:lnTo>
                <a:lnTo>
                  <a:pt x="172" y="140"/>
                </a:lnTo>
                <a:close/>
                <a:moveTo>
                  <a:pt x="174" y="140"/>
                </a:moveTo>
                <a:lnTo>
                  <a:pt x="173" y="140"/>
                </a:lnTo>
                <a:lnTo>
                  <a:pt x="174" y="140"/>
                </a:lnTo>
                <a:close/>
                <a:moveTo>
                  <a:pt x="106" y="140"/>
                </a:moveTo>
                <a:lnTo>
                  <a:pt x="106" y="138"/>
                </a:lnTo>
                <a:lnTo>
                  <a:pt x="106" y="140"/>
                </a:lnTo>
                <a:close/>
                <a:moveTo>
                  <a:pt x="176" y="138"/>
                </a:moveTo>
                <a:lnTo>
                  <a:pt x="174" y="140"/>
                </a:lnTo>
                <a:lnTo>
                  <a:pt x="174" y="138"/>
                </a:lnTo>
                <a:lnTo>
                  <a:pt x="173" y="138"/>
                </a:lnTo>
                <a:lnTo>
                  <a:pt x="173" y="140"/>
                </a:lnTo>
                <a:lnTo>
                  <a:pt x="173" y="138"/>
                </a:lnTo>
                <a:lnTo>
                  <a:pt x="174" y="138"/>
                </a:lnTo>
                <a:lnTo>
                  <a:pt x="176" y="138"/>
                </a:lnTo>
                <a:close/>
                <a:moveTo>
                  <a:pt x="173" y="138"/>
                </a:moveTo>
                <a:lnTo>
                  <a:pt x="173" y="140"/>
                </a:lnTo>
                <a:lnTo>
                  <a:pt x="172" y="140"/>
                </a:lnTo>
                <a:lnTo>
                  <a:pt x="172" y="138"/>
                </a:lnTo>
                <a:lnTo>
                  <a:pt x="173" y="138"/>
                </a:lnTo>
                <a:close/>
                <a:moveTo>
                  <a:pt x="172" y="133"/>
                </a:moveTo>
                <a:lnTo>
                  <a:pt x="170" y="133"/>
                </a:lnTo>
                <a:lnTo>
                  <a:pt x="172" y="133"/>
                </a:lnTo>
                <a:close/>
                <a:moveTo>
                  <a:pt x="172" y="132"/>
                </a:moveTo>
                <a:lnTo>
                  <a:pt x="170" y="132"/>
                </a:lnTo>
                <a:lnTo>
                  <a:pt x="172" y="132"/>
                </a:lnTo>
                <a:close/>
                <a:moveTo>
                  <a:pt x="160" y="134"/>
                </a:moveTo>
                <a:lnTo>
                  <a:pt x="161" y="134"/>
                </a:lnTo>
                <a:lnTo>
                  <a:pt x="162" y="134"/>
                </a:lnTo>
                <a:lnTo>
                  <a:pt x="161" y="136"/>
                </a:lnTo>
                <a:lnTo>
                  <a:pt x="160" y="136"/>
                </a:lnTo>
                <a:lnTo>
                  <a:pt x="159" y="134"/>
                </a:lnTo>
                <a:lnTo>
                  <a:pt x="157" y="134"/>
                </a:lnTo>
                <a:lnTo>
                  <a:pt x="157" y="133"/>
                </a:lnTo>
                <a:lnTo>
                  <a:pt x="159" y="133"/>
                </a:lnTo>
                <a:lnTo>
                  <a:pt x="157" y="132"/>
                </a:lnTo>
                <a:lnTo>
                  <a:pt x="159" y="132"/>
                </a:lnTo>
                <a:lnTo>
                  <a:pt x="159" y="133"/>
                </a:lnTo>
                <a:lnTo>
                  <a:pt x="160" y="133"/>
                </a:lnTo>
                <a:lnTo>
                  <a:pt x="160" y="134"/>
                </a:lnTo>
                <a:close/>
                <a:moveTo>
                  <a:pt x="170" y="132"/>
                </a:moveTo>
                <a:lnTo>
                  <a:pt x="172" y="132"/>
                </a:lnTo>
                <a:lnTo>
                  <a:pt x="170" y="132"/>
                </a:lnTo>
                <a:close/>
                <a:moveTo>
                  <a:pt x="170" y="133"/>
                </a:moveTo>
                <a:lnTo>
                  <a:pt x="170" y="134"/>
                </a:lnTo>
                <a:lnTo>
                  <a:pt x="170" y="136"/>
                </a:lnTo>
                <a:lnTo>
                  <a:pt x="172" y="136"/>
                </a:lnTo>
                <a:lnTo>
                  <a:pt x="172" y="137"/>
                </a:lnTo>
                <a:lnTo>
                  <a:pt x="172" y="138"/>
                </a:lnTo>
                <a:lnTo>
                  <a:pt x="170" y="140"/>
                </a:lnTo>
                <a:lnTo>
                  <a:pt x="169" y="140"/>
                </a:lnTo>
                <a:lnTo>
                  <a:pt x="168" y="141"/>
                </a:lnTo>
                <a:lnTo>
                  <a:pt x="166" y="141"/>
                </a:lnTo>
                <a:lnTo>
                  <a:pt x="165" y="140"/>
                </a:lnTo>
                <a:lnTo>
                  <a:pt x="164" y="138"/>
                </a:lnTo>
                <a:lnTo>
                  <a:pt x="162" y="138"/>
                </a:lnTo>
                <a:lnTo>
                  <a:pt x="161" y="137"/>
                </a:lnTo>
                <a:lnTo>
                  <a:pt x="162" y="136"/>
                </a:lnTo>
                <a:lnTo>
                  <a:pt x="164" y="136"/>
                </a:lnTo>
                <a:lnTo>
                  <a:pt x="164" y="134"/>
                </a:lnTo>
                <a:lnTo>
                  <a:pt x="165" y="134"/>
                </a:lnTo>
                <a:lnTo>
                  <a:pt x="165" y="133"/>
                </a:lnTo>
                <a:lnTo>
                  <a:pt x="166" y="133"/>
                </a:lnTo>
                <a:lnTo>
                  <a:pt x="166" y="132"/>
                </a:lnTo>
                <a:lnTo>
                  <a:pt x="168" y="132"/>
                </a:lnTo>
                <a:lnTo>
                  <a:pt x="168" y="133"/>
                </a:lnTo>
                <a:lnTo>
                  <a:pt x="168" y="132"/>
                </a:lnTo>
                <a:lnTo>
                  <a:pt x="169" y="132"/>
                </a:lnTo>
                <a:lnTo>
                  <a:pt x="170" y="133"/>
                </a:lnTo>
                <a:close/>
                <a:moveTo>
                  <a:pt x="159" y="132"/>
                </a:moveTo>
                <a:lnTo>
                  <a:pt x="157" y="132"/>
                </a:lnTo>
                <a:lnTo>
                  <a:pt x="157" y="130"/>
                </a:lnTo>
                <a:lnTo>
                  <a:pt x="159" y="132"/>
                </a:lnTo>
                <a:close/>
                <a:moveTo>
                  <a:pt x="157" y="132"/>
                </a:moveTo>
                <a:lnTo>
                  <a:pt x="156" y="130"/>
                </a:lnTo>
                <a:lnTo>
                  <a:pt x="157" y="130"/>
                </a:lnTo>
                <a:lnTo>
                  <a:pt x="157" y="132"/>
                </a:lnTo>
                <a:close/>
                <a:moveTo>
                  <a:pt x="159" y="130"/>
                </a:moveTo>
                <a:lnTo>
                  <a:pt x="159" y="129"/>
                </a:lnTo>
                <a:lnTo>
                  <a:pt x="159" y="130"/>
                </a:lnTo>
                <a:close/>
                <a:moveTo>
                  <a:pt x="157" y="130"/>
                </a:moveTo>
                <a:lnTo>
                  <a:pt x="157" y="129"/>
                </a:lnTo>
                <a:lnTo>
                  <a:pt x="157" y="130"/>
                </a:lnTo>
                <a:close/>
                <a:moveTo>
                  <a:pt x="159" y="130"/>
                </a:moveTo>
                <a:lnTo>
                  <a:pt x="159" y="129"/>
                </a:lnTo>
                <a:lnTo>
                  <a:pt x="159" y="130"/>
                </a:lnTo>
                <a:close/>
                <a:moveTo>
                  <a:pt x="155" y="130"/>
                </a:moveTo>
                <a:lnTo>
                  <a:pt x="155" y="129"/>
                </a:lnTo>
                <a:lnTo>
                  <a:pt x="155" y="130"/>
                </a:lnTo>
                <a:close/>
                <a:moveTo>
                  <a:pt x="172" y="129"/>
                </a:moveTo>
                <a:lnTo>
                  <a:pt x="172" y="128"/>
                </a:lnTo>
                <a:lnTo>
                  <a:pt x="172" y="129"/>
                </a:lnTo>
                <a:close/>
                <a:moveTo>
                  <a:pt x="90" y="128"/>
                </a:moveTo>
                <a:lnTo>
                  <a:pt x="89" y="129"/>
                </a:lnTo>
                <a:lnTo>
                  <a:pt x="90" y="129"/>
                </a:lnTo>
                <a:lnTo>
                  <a:pt x="90" y="130"/>
                </a:lnTo>
                <a:lnTo>
                  <a:pt x="90" y="132"/>
                </a:lnTo>
                <a:lnTo>
                  <a:pt x="89" y="133"/>
                </a:lnTo>
                <a:lnTo>
                  <a:pt x="89" y="132"/>
                </a:lnTo>
                <a:lnTo>
                  <a:pt x="89" y="133"/>
                </a:lnTo>
                <a:lnTo>
                  <a:pt x="88" y="133"/>
                </a:lnTo>
                <a:lnTo>
                  <a:pt x="88" y="132"/>
                </a:lnTo>
                <a:lnTo>
                  <a:pt x="87" y="132"/>
                </a:lnTo>
                <a:lnTo>
                  <a:pt x="87" y="133"/>
                </a:lnTo>
                <a:lnTo>
                  <a:pt x="87" y="134"/>
                </a:lnTo>
                <a:lnTo>
                  <a:pt x="85" y="134"/>
                </a:lnTo>
                <a:lnTo>
                  <a:pt x="85" y="136"/>
                </a:lnTo>
                <a:lnTo>
                  <a:pt x="85" y="137"/>
                </a:lnTo>
                <a:lnTo>
                  <a:pt x="85" y="138"/>
                </a:lnTo>
                <a:lnTo>
                  <a:pt x="84" y="138"/>
                </a:lnTo>
                <a:lnTo>
                  <a:pt x="84" y="140"/>
                </a:lnTo>
                <a:lnTo>
                  <a:pt x="84" y="141"/>
                </a:lnTo>
                <a:lnTo>
                  <a:pt x="83" y="141"/>
                </a:lnTo>
                <a:lnTo>
                  <a:pt x="83" y="140"/>
                </a:lnTo>
                <a:lnTo>
                  <a:pt x="83" y="138"/>
                </a:lnTo>
                <a:lnTo>
                  <a:pt x="83" y="137"/>
                </a:lnTo>
                <a:lnTo>
                  <a:pt x="83" y="136"/>
                </a:lnTo>
                <a:lnTo>
                  <a:pt x="81" y="136"/>
                </a:lnTo>
                <a:lnTo>
                  <a:pt x="81" y="134"/>
                </a:lnTo>
                <a:lnTo>
                  <a:pt x="83" y="134"/>
                </a:lnTo>
                <a:lnTo>
                  <a:pt x="83" y="133"/>
                </a:lnTo>
                <a:lnTo>
                  <a:pt x="84" y="132"/>
                </a:lnTo>
                <a:lnTo>
                  <a:pt x="84" y="130"/>
                </a:lnTo>
                <a:lnTo>
                  <a:pt x="83" y="130"/>
                </a:lnTo>
                <a:lnTo>
                  <a:pt x="83" y="132"/>
                </a:lnTo>
                <a:lnTo>
                  <a:pt x="81" y="132"/>
                </a:lnTo>
                <a:lnTo>
                  <a:pt x="81" y="133"/>
                </a:lnTo>
                <a:lnTo>
                  <a:pt x="80" y="133"/>
                </a:lnTo>
                <a:lnTo>
                  <a:pt x="80" y="134"/>
                </a:lnTo>
                <a:lnTo>
                  <a:pt x="80" y="132"/>
                </a:lnTo>
                <a:lnTo>
                  <a:pt x="79" y="132"/>
                </a:lnTo>
                <a:lnTo>
                  <a:pt x="79" y="130"/>
                </a:lnTo>
                <a:lnTo>
                  <a:pt x="80" y="129"/>
                </a:lnTo>
                <a:lnTo>
                  <a:pt x="81" y="129"/>
                </a:lnTo>
                <a:lnTo>
                  <a:pt x="81" y="128"/>
                </a:lnTo>
                <a:lnTo>
                  <a:pt x="83" y="128"/>
                </a:lnTo>
                <a:lnTo>
                  <a:pt x="83" y="129"/>
                </a:lnTo>
                <a:lnTo>
                  <a:pt x="84" y="129"/>
                </a:lnTo>
                <a:lnTo>
                  <a:pt x="85" y="130"/>
                </a:lnTo>
                <a:lnTo>
                  <a:pt x="85" y="128"/>
                </a:lnTo>
                <a:lnTo>
                  <a:pt x="87" y="128"/>
                </a:lnTo>
                <a:lnTo>
                  <a:pt x="88" y="128"/>
                </a:lnTo>
                <a:lnTo>
                  <a:pt x="89" y="128"/>
                </a:lnTo>
                <a:lnTo>
                  <a:pt x="90" y="127"/>
                </a:lnTo>
                <a:lnTo>
                  <a:pt x="90" y="128"/>
                </a:lnTo>
                <a:close/>
                <a:moveTo>
                  <a:pt x="54" y="127"/>
                </a:moveTo>
                <a:lnTo>
                  <a:pt x="54" y="128"/>
                </a:lnTo>
                <a:lnTo>
                  <a:pt x="54" y="127"/>
                </a:lnTo>
                <a:lnTo>
                  <a:pt x="52" y="127"/>
                </a:lnTo>
                <a:lnTo>
                  <a:pt x="54" y="127"/>
                </a:lnTo>
                <a:close/>
                <a:moveTo>
                  <a:pt x="173" y="127"/>
                </a:moveTo>
                <a:lnTo>
                  <a:pt x="173" y="128"/>
                </a:lnTo>
                <a:lnTo>
                  <a:pt x="172" y="128"/>
                </a:lnTo>
                <a:lnTo>
                  <a:pt x="173" y="127"/>
                </a:lnTo>
                <a:close/>
                <a:moveTo>
                  <a:pt x="97" y="127"/>
                </a:moveTo>
                <a:lnTo>
                  <a:pt x="97" y="129"/>
                </a:lnTo>
                <a:lnTo>
                  <a:pt x="98" y="129"/>
                </a:lnTo>
                <a:lnTo>
                  <a:pt x="98" y="130"/>
                </a:lnTo>
                <a:lnTo>
                  <a:pt x="97" y="130"/>
                </a:lnTo>
                <a:lnTo>
                  <a:pt x="97" y="132"/>
                </a:lnTo>
                <a:lnTo>
                  <a:pt x="97" y="133"/>
                </a:lnTo>
                <a:lnTo>
                  <a:pt x="97" y="134"/>
                </a:lnTo>
                <a:lnTo>
                  <a:pt x="98" y="134"/>
                </a:lnTo>
                <a:lnTo>
                  <a:pt x="98" y="136"/>
                </a:lnTo>
                <a:lnTo>
                  <a:pt x="98" y="137"/>
                </a:lnTo>
                <a:lnTo>
                  <a:pt x="98" y="138"/>
                </a:lnTo>
                <a:lnTo>
                  <a:pt x="98" y="137"/>
                </a:lnTo>
                <a:lnTo>
                  <a:pt x="100" y="137"/>
                </a:lnTo>
                <a:lnTo>
                  <a:pt x="100" y="138"/>
                </a:lnTo>
                <a:lnTo>
                  <a:pt x="100" y="140"/>
                </a:lnTo>
                <a:lnTo>
                  <a:pt x="101" y="140"/>
                </a:lnTo>
                <a:lnTo>
                  <a:pt x="101" y="141"/>
                </a:lnTo>
                <a:lnTo>
                  <a:pt x="102" y="141"/>
                </a:lnTo>
                <a:lnTo>
                  <a:pt x="104" y="141"/>
                </a:lnTo>
                <a:lnTo>
                  <a:pt x="105" y="141"/>
                </a:lnTo>
                <a:lnTo>
                  <a:pt x="105" y="140"/>
                </a:lnTo>
                <a:lnTo>
                  <a:pt x="106" y="140"/>
                </a:lnTo>
                <a:lnTo>
                  <a:pt x="107" y="141"/>
                </a:lnTo>
                <a:lnTo>
                  <a:pt x="109" y="141"/>
                </a:lnTo>
                <a:lnTo>
                  <a:pt x="107" y="142"/>
                </a:lnTo>
                <a:lnTo>
                  <a:pt x="106" y="142"/>
                </a:lnTo>
                <a:lnTo>
                  <a:pt x="106" y="144"/>
                </a:lnTo>
                <a:lnTo>
                  <a:pt x="105" y="144"/>
                </a:lnTo>
                <a:lnTo>
                  <a:pt x="105" y="145"/>
                </a:lnTo>
                <a:lnTo>
                  <a:pt x="104" y="145"/>
                </a:lnTo>
                <a:lnTo>
                  <a:pt x="102" y="145"/>
                </a:lnTo>
                <a:lnTo>
                  <a:pt x="102" y="146"/>
                </a:lnTo>
                <a:lnTo>
                  <a:pt x="101" y="146"/>
                </a:lnTo>
                <a:lnTo>
                  <a:pt x="100" y="146"/>
                </a:lnTo>
                <a:lnTo>
                  <a:pt x="98" y="146"/>
                </a:lnTo>
                <a:lnTo>
                  <a:pt x="97" y="148"/>
                </a:lnTo>
                <a:lnTo>
                  <a:pt x="97" y="146"/>
                </a:lnTo>
                <a:lnTo>
                  <a:pt x="96" y="146"/>
                </a:lnTo>
                <a:lnTo>
                  <a:pt x="96" y="148"/>
                </a:lnTo>
                <a:lnTo>
                  <a:pt x="94" y="148"/>
                </a:lnTo>
                <a:lnTo>
                  <a:pt x="94" y="146"/>
                </a:lnTo>
                <a:lnTo>
                  <a:pt x="93" y="146"/>
                </a:lnTo>
                <a:lnTo>
                  <a:pt x="92" y="148"/>
                </a:lnTo>
                <a:lnTo>
                  <a:pt x="92" y="149"/>
                </a:lnTo>
                <a:lnTo>
                  <a:pt x="90" y="149"/>
                </a:lnTo>
                <a:lnTo>
                  <a:pt x="89" y="149"/>
                </a:lnTo>
                <a:lnTo>
                  <a:pt x="88" y="150"/>
                </a:lnTo>
                <a:lnTo>
                  <a:pt x="88" y="151"/>
                </a:lnTo>
                <a:lnTo>
                  <a:pt x="87" y="151"/>
                </a:lnTo>
                <a:lnTo>
                  <a:pt x="85" y="151"/>
                </a:lnTo>
                <a:lnTo>
                  <a:pt x="85" y="150"/>
                </a:lnTo>
                <a:lnTo>
                  <a:pt x="87" y="150"/>
                </a:lnTo>
                <a:lnTo>
                  <a:pt x="85" y="150"/>
                </a:lnTo>
                <a:lnTo>
                  <a:pt x="85" y="151"/>
                </a:lnTo>
                <a:lnTo>
                  <a:pt x="85" y="150"/>
                </a:lnTo>
                <a:lnTo>
                  <a:pt x="84" y="150"/>
                </a:lnTo>
                <a:lnTo>
                  <a:pt x="84" y="149"/>
                </a:lnTo>
                <a:lnTo>
                  <a:pt x="84" y="148"/>
                </a:lnTo>
                <a:lnTo>
                  <a:pt x="85" y="148"/>
                </a:lnTo>
                <a:lnTo>
                  <a:pt x="87" y="148"/>
                </a:lnTo>
                <a:lnTo>
                  <a:pt x="88" y="146"/>
                </a:lnTo>
                <a:lnTo>
                  <a:pt x="87" y="146"/>
                </a:lnTo>
                <a:lnTo>
                  <a:pt x="87" y="145"/>
                </a:lnTo>
                <a:lnTo>
                  <a:pt x="85" y="145"/>
                </a:lnTo>
                <a:lnTo>
                  <a:pt x="85" y="146"/>
                </a:lnTo>
                <a:lnTo>
                  <a:pt x="84" y="148"/>
                </a:lnTo>
                <a:lnTo>
                  <a:pt x="83" y="148"/>
                </a:lnTo>
                <a:lnTo>
                  <a:pt x="83" y="146"/>
                </a:lnTo>
                <a:lnTo>
                  <a:pt x="83" y="145"/>
                </a:lnTo>
                <a:lnTo>
                  <a:pt x="83" y="144"/>
                </a:lnTo>
                <a:lnTo>
                  <a:pt x="84" y="142"/>
                </a:lnTo>
                <a:lnTo>
                  <a:pt x="84" y="141"/>
                </a:lnTo>
                <a:lnTo>
                  <a:pt x="85" y="141"/>
                </a:lnTo>
                <a:lnTo>
                  <a:pt x="87" y="141"/>
                </a:lnTo>
                <a:lnTo>
                  <a:pt x="87" y="140"/>
                </a:lnTo>
                <a:lnTo>
                  <a:pt x="87" y="138"/>
                </a:lnTo>
                <a:lnTo>
                  <a:pt x="88" y="138"/>
                </a:lnTo>
                <a:lnTo>
                  <a:pt x="88" y="136"/>
                </a:lnTo>
                <a:lnTo>
                  <a:pt x="88" y="134"/>
                </a:lnTo>
                <a:lnTo>
                  <a:pt x="89" y="134"/>
                </a:lnTo>
                <a:lnTo>
                  <a:pt x="90" y="134"/>
                </a:lnTo>
                <a:lnTo>
                  <a:pt x="90" y="133"/>
                </a:lnTo>
                <a:lnTo>
                  <a:pt x="90" y="132"/>
                </a:lnTo>
                <a:lnTo>
                  <a:pt x="92" y="130"/>
                </a:lnTo>
                <a:lnTo>
                  <a:pt x="92" y="132"/>
                </a:lnTo>
                <a:lnTo>
                  <a:pt x="92" y="130"/>
                </a:lnTo>
                <a:lnTo>
                  <a:pt x="93" y="130"/>
                </a:lnTo>
                <a:lnTo>
                  <a:pt x="93" y="129"/>
                </a:lnTo>
                <a:lnTo>
                  <a:pt x="93" y="128"/>
                </a:lnTo>
                <a:lnTo>
                  <a:pt x="93" y="127"/>
                </a:lnTo>
                <a:lnTo>
                  <a:pt x="94" y="127"/>
                </a:lnTo>
                <a:lnTo>
                  <a:pt x="96" y="127"/>
                </a:lnTo>
                <a:lnTo>
                  <a:pt x="97" y="127"/>
                </a:lnTo>
                <a:close/>
                <a:moveTo>
                  <a:pt x="159" y="127"/>
                </a:moveTo>
                <a:lnTo>
                  <a:pt x="159" y="125"/>
                </a:lnTo>
                <a:lnTo>
                  <a:pt x="159" y="127"/>
                </a:lnTo>
                <a:close/>
                <a:moveTo>
                  <a:pt x="157" y="125"/>
                </a:moveTo>
                <a:lnTo>
                  <a:pt x="157" y="127"/>
                </a:lnTo>
                <a:lnTo>
                  <a:pt x="159" y="127"/>
                </a:lnTo>
                <a:lnTo>
                  <a:pt x="159" y="128"/>
                </a:lnTo>
                <a:lnTo>
                  <a:pt x="160" y="128"/>
                </a:lnTo>
                <a:lnTo>
                  <a:pt x="159" y="128"/>
                </a:lnTo>
                <a:lnTo>
                  <a:pt x="157" y="129"/>
                </a:lnTo>
                <a:lnTo>
                  <a:pt x="157" y="128"/>
                </a:lnTo>
                <a:lnTo>
                  <a:pt x="156" y="128"/>
                </a:lnTo>
                <a:lnTo>
                  <a:pt x="157" y="128"/>
                </a:lnTo>
                <a:lnTo>
                  <a:pt x="156" y="128"/>
                </a:lnTo>
                <a:lnTo>
                  <a:pt x="156" y="129"/>
                </a:lnTo>
                <a:lnTo>
                  <a:pt x="156" y="130"/>
                </a:lnTo>
                <a:lnTo>
                  <a:pt x="157" y="129"/>
                </a:lnTo>
                <a:lnTo>
                  <a:pt x="157" y="130"/>
                </a:lnTo>
                <a:lnTo>
                  <a:pt x="156" y="130"/>
                </a:lnTo>
                <a:lnTo>
                  <a:pt x="155" y="132"/>
                </a:lnTo>
                <a:lnTo>
                  <a:pt x="155" y="130"/>
                </a:lnTo>
                <a:lnTo>
                  <a:pt x="155" y="129"/>
                </a:lnTo>
                <a:lnTo>
                  <a:pt x="155" y="128"/>
                </a:lnTo>
                <a:lnTo>
                  <a:pt x="155" y="127"/>
                </a:lnTo>
                <a:lnTo>
                  <a:pt x="156" y="125"/>
                </a:lnTo>
                <a:lnTo>
                  <a:pt x="157" y="125"/>
                </a:lnTo>
                <a:close/>
                <a:moveTo>
                  <a:pt x="52" y="127"/>
                </a:moveTo>
                <a:lnTo>
                  <a:pt x="51" y="125"/>
                </a:lnTo>
                <a:lnTo>
                  <a:pt x="52" y="125"/>
                </a:lnTo>
                <a:lnTo>
                  <a:pt x="52" y="127"/>
                </a:lnTo>
                <a:close/>
                <a:moveTo>
                  <a:pt x="69" y="130"/>
                </a:moveTo>
                <a:lnTo>
                  <a:pt x="69" y="129"/>
                </a:lnTo>
                <a:lnTo>
                  <a:pt x="71" y="130"/>
                </a:lnTo>
                <a:lnTo>
                  <a:pt x="72" y="130"/>
                </a:lnTo>
                <a:lnTo>
                  <a:pt x="72" y="132"/>
                </a:lnTo>
                <a:lnTo>
                  <a:pt x="72" y="133"/>
                </a:lnTo>
                <a:lnTo>
                  <a:pt x="72" y="134"/>
                </a:lnTo>
                <a:lnTo>
                  <a:pt x="73" y="134"/>
                </a:lnTo>
                <a:lnTo>
                  <a:pt x="75" y="134"/>
                </a:lnTo>
                <a:lnTo>
                  <a:pt x="75" y="136"/>
                </a:lnTo>
                <a:lnTo>
                  <a:pt x="76" y="136"/>
                </a:lnTo>
                <a:lnTo>
                  <a:pt x="76" y="137"/>
                </a:lnTo>
                <a:lnTo>
                  <a:pt x="77" y="137"/>
                </a:lnTo>
                <a:lnTo>
                  <a:pt x="77" y="138"/>
                </a:lnTo>
                <a:lnTo>
                  <a:pt x="76" y="138"/>
                </a:lnTo>
                <a:lnTo>
                  <a:pt x="75" y="138"/>
                </a:lnTo>
                <a:lnTo>
                  <a:pt x="73" y="138"/>
                </a:lnTo>
                <a:lnTo>
                  <a:pt x="73" y="137"/>
                </a:lnTo>
                <a:lnTo>
                  <a:pt x="72" y="137"/>
                </a:lnTo>
                <a:lnTo>
                  <a:pt x="72" y="136"/>
                </a:lnTo>
                <a:lnTo>
                  <a:pt x="72" y="137"/>
                </a:lnTo>
                <a:lnTo>
                  <a:pt x="69" y="137"/>
                </a:lnTo>
                <a:lnTo>
                  <a:pt x="69" y="136"/>
                </a:lnTo>
                <a:lnTo>
                  <a:pt x="69" y="134"/>
                </a:lnTo>
                <a:lnTo>
                  <a:pt x="67" y="133"/>
                </a:lnTo>
                <a:lnTo>
                  <a:pt x="67" y="132"/>
                </a:lnTo>
                <a:lnTo>
                  <a:pt x="68" y="132"/>
                </a:lnTo>
                <a:lnTo>
                  <a:pt x="67" y="130"/>
                </a:lnTo>
                <a:lnTo>
                  <a:pt x="68" y="130"/>
                </a:lnTo>
                <a:lnTo>
                  <a:pt x="68" y="129"/>
                </a:lnTo>
                <a:lnTo>
                  <a:pt x="67" y="129"/>
                </a:lnTo>
                <a:lnTo>
                  <a:pt x="67" y="128"/>
                </a:lnTo>
                <a:lnTo>
                  <a:pt x="67" y="127"/>
                </a:lnTo>
                <a:lnTo>
                  <a:pt x="67" y="125"/>
                </a:lnTo>
                <a:lnTo>
                  <a:pt x="68" y="124"/>
                </a:lnTo>
                <a:lnTo>
                  <a:pt x="68" y="125"/>
                </a:lnTo>
                <a:lnTo>
                  <a:pt x="68" y="127"/>
                </a:lnTo>
                <a:lnTo>
                  <a:pt x="69" y="128"/>
                </a:lnTo>
                <a:lnTo>
                  <a:pt x="68" y="128"/>
                </a:lnTo>
                <a:lnTo>
                  <a:pt x="69" y="129"/>
                </a:lnTo>
                <a:lnTo>
                  <a:pt x="69" y="130"/>
                </a:lnTo>
                <a:close/>
                <a:moveTo>
                  <a:pt x="156" y="124"/>
                </a:moveTo>
                <a:lnTo>
                  <a:pt x="156" y="125"/>
                </a:lnTo>
                <a:lnTo>
                  <a:pt x="155" y="125"/>
                </a:lnTo>
                <a:lnTo>
                  <a:pt x="155" y="124"/>
                </a:lnTo>
                <a:lnTo>
                  <a:pt x="156" y="124"/>
                </a:lnTo>
                <a:close/>
                <a:moveTo>
                  <a:pt x="98" y="125"/>
                </a:moveTo>
                <a:lnTo>
                  <a:pt x="97" y="125"/>
                </a:lnTo>
                <a:lnTo>
                  <a:pt x="97" y="124"/>
                </a:lnTo>
                <a:lnTo>
                  <a:pt x="98" y="124"/>
                </a:lnTo>
                <a:lnTo>
                  <a:pt x="98" y="125"/>
                </a:lnTo>
                <a:close/>
                <a:moveTo>
                  <a:pt x="166" y="124"/>
                </a:moveTo>
                <a:lnTo>
                  <a:pt x="165" y="124"/>
                </a:lnTo>
                <a:lnTo>
                  <a:pt x="165" y="123"/>
                </a:lnTo>
                <a:lnTo>
                  <a:pt x="166" y="123"/>
                </a:lnTo>
                <a:lnTo>
                  <a:pt x="166" y="124"/>
                </a:lnTo>
                <a:close/>
                <a:moveTo>
                  <a:pt x="66" y="124"/>
                </a:moveTo>
                <a:lnTo>
                  <a:pt x="64" y="125"/>
                </a:lnTo>
                <a:lnTo>
                  <a:pt x="63" y="125"/>
                </a:lnTo>
                <a:lnTo>
                  <a:pt x="63" y="124"/>
                </a:lnTo>
                <a:lnTo>
                  <a:pt x="64" y="123"/>
                </a:lnTo>
                <a:lnTo>
                  <a:pt x="66" y="123"/>
                </a:lnTo>
                <a:lnTo>
                  <a:pt x="66" y="124"/>
                </a:lnTo>
                <a:close/>
                <a:moveTo>
                  <a:pt x="136" y="125"/>
                </a:moveTo>
                <a:lnTo>
                  <a:pt x="135" y="125"/>
                </a:lnTo>
                <a:lnTo>
                  <a:pt x="135" y="124"/>
                </a:lnTo>
                <a:lnTo>
                  <a:pt x="135" y="123"/>
                </a:lnTo>
                <a:lnTo>
                  <a:pt x="136" y="123"/>
                </a:lnTo>
                <a:lnTo>
                  <a:pt x="136" y="124"/>
                </a:lnTo>
                <a:lnTo>
                  <a:pt x="136" y="125"/>
                </a:lnTo>
                <a:close/>
                <a:moveTo>
                  <a:pt x="165" y="124"/>
                </a:moveTo>
                <a:lnTo>
                  <a:pt x="165" y="125"/>
                </a:lnTo>
                <a:lnTo>
                  <a:pt x="165" y="127"/>
                </a:lnTo>
                <a:lnTo>
                  <a:pt x="165" y="125"/>
                </a:lnTo>
                <a:lnTo>
                  <a:pt x="164" y="125"/>
                </a:lnTo>
                <a:lnTo>
                  <a:pt x="164" y="124"/>
                </a:lnTo>
                <a:lnTo>
                  <a:pt x="165" y="123"/>
                </a:lnTo>
                <a:lnTo>
                  <a:pt x="165" y="124"/>
                </a:lnTo>
                <a:close/>
                <a:moveTo>
                  <a:pt x="106" y="123"/>
                </a:moveTo>
                <a:lnTo>
                  <a:pt x="105" y="123"/>
                </a:lnTo>
                <a:lnTo>
                  <a:pt x="106" y="123"/>
                </a:lnTo>
                <a:lnTo>
                  <a:pt x="106" y="121"/>
                </a:lnTo>
                <a:lnTo>
                  <a:pt x="106" y="123"/>
                </a:lnTo>
                <a:close/>
                <a:moveTo>
                  <a:pt x="96" y="124"/>
                </a:moveTo>
                <a:lnTo>
                  <a:pt x="94" y="123"/>
                </a:lnTo>
                <a:lnTo>
                  <a:pt x="93" y="123"/>
                </a:lnTo>
                <a:lnTo>
                  <a:pt x="93" y="121"/>
                </a:lnTo>
                <a:lnTo>
                  <a:pt x="94" y="121"/>
                </a:lnTo>
                <a:lnTo>
                  <a:pt x="96" y="121"/>
                </a:lnTo>
                <a:lnTo>
                  <a:pt x="96" y="123"/>
                </a:lnTo>
                <a:lnTo>
                  <a:pt x="96" y="124"/>
                </a:lnTo>
                <a:close/>
                <a:moveTo>
                  <a:pt x="109" y="121"/>
                </a:moveTo>
                <a:lnTo>
                  <a:pt x="107" y="121"/>
                </a:lnTo>
                <a:lnTo>
                  <a:pt x="107" y="120"/>
                </a:lnTo>
                <a:lnTo>
                  <a:pt x="109" y="120"/>
                </a:lnTo>
                <a:lnTo>
                  <a:pt x="109" y="121"/>
                </a:lnTo>
                <a:close/>
                <a:moveTo>
                  <a:pt x="176" y="121"/>
                </a:moveTo>
                <a:lnTo>
                  <a:pt x="176" y="120"/>
                </a:lnTo>
                <a:lnTo>
                  <a:pt x="176" y="121"/>
                </a:lnTo>
                <a:close/>
                <a:moveTo>
                  <a:pt x="177" y="120"/>
                </a:moveTo>
                <a:lnTo>
                  <a:pt x="176" y="120"/>
                </a:lnTo>
                <a:lnTo>
                  <a:pt x="177" y="120"/>
                </a:lnTo>
                <a:close/>
                <a:moveTo>
                  <a:pt x="176" y="120"/>
                </a:moveTo>
                <a:lnTo>
                  <a:pt x="176" y="121"/>
                </a:lnTo>
                <a:lnTo>
                  <a:pt x="174" y="121"/>
                </a:lnTo>
                <a:lnTo>
                  <a:pt x="174" y="123"/>
                </a:lnTo>
                <a:lnTo>
                  <a:pt x="173" y="124"/>
                </a:lnTo>
                <a:lnTo>
                  <a:pt x="173" y="125"/>
                </a:lnTo>
                <a:lnTo>
                  <a:pt x="172" y="127"/>
                </a:lnTo>
                <a:lnTo>
                  <a:pt x="170" y="128"/>
                </a:lnTo>
                <a:lnTo>
                  <a:pt x="169" y="129"/>
                </a:lnTo>
                <a:lnTo>
                  <a:pt x="169" y="130"/>
                </a:lnTo>
                <a:lnTo>
                  <a:pt x="168" y="130"/>
                </a:lnTo>
                <a:lnTo>
                  <a:pt x="166" y="133"/>
                </a:lnTo>
                <a:lnTo>
                  <a:pt x="165" y="133"/>
                </a:lnTo>
                <a:lnTo>
                  <a:pt x="164" y="133"/>
                </a:lnTo>
                <a:lnTo>
                  <a:pt x="164" y="132"/>
                </a:lnTo>
                <a:lnTo>
                  <a:pt x="164" y="130"/>
                </a:lnTo>
                <a:lnTo>
                  <a:pt x="162" y="130"/>
                </a:lnTo>
                <a:lnTo>
                  <a:pt x="162" y="132"/>
                </a:lnTo>
                <a:lnTo>
                  <a:pt x="162" y="130"/>
                </a:lnTo>
                <a:lnTo>
                  <a:pt x="162" y="132"/>
                </a:lnTo>
                <a:lnTo>
                  <a:pt x="162" y="133"/>
                </a:lnTo>
                <a:lnTo>
                  <a:pt x="162" y="134"/>
                </a:lnTo>
                <a:lnTo>
                  <a:pt x="161" y="133"/>
                </a:lnTo>
                <a:lnTo>
                  <a:pt x="160" y="133"/>
                </a:lnTo>
                <a:lnTo>
                  <a:pt x="160" y="132"/>
                </a:lnTo>
                <a:lnTo>
                  <a:pt x="161" y="132"/>
                </a:lnTo>
                <a:lnTo>
                  <a:pt x="161" y="130"/>
                </a:lnTo>
                <a:lnTo>
                  <a:pt x="162" y="130"/>
                </a:lnTo>
                <a:lnTo>
                  <a:pt x="161" y="129"/>
                </a:lnTo>
                <a:lnTo>
                  <a:pt x="162" y="129"/>
                </a:lnTo>
                <a:lnTo>
                  <a:pt x="164" y="128"/>
                </a:lnTo>
                <a:lnTo>
                  <a:pt x="165" y="127"/>
                </a:lnTo>
                <a:lnTo>
                  <a:pt x="165" y="125"/>
                </a:lnTo>
                <a:lnTo>
                  <a:pt x="166" y="125"/>
                </a:lnTo>
                <a:lnTo>
                  <a:pt x="166" y="124"/>
                </a:lnTo>
                <a:lnTo>
                  <a:pt x="168" y="124"/>
                </a:lnTo>
                <a:lnTo>
                  <a:pt x="168" y="123"/>
                </a:lnTo>
                <a:lnTo>
                  <a:pt x="169" y="123"/>
                </a:lnTo>
                <a:lnTo>
                  <a:pt x="169" y="124"/>
                </a:lnTo>
                <a:lnTo>
                  <a:pt x="170" y="123"/>
                </a:lnTo>
                <a:lnTo>
                  <a:pt x="169" y="123"/>
                </a:lnTo>
                <a:lnTo>
                  <a:pt x="168" y="121"/>
                </a:lnTo>
                <a:lnTo>
                  <a:pt x="169" y="121"/>
                </a:lnTo>
                <a:lnTo>
                  <a:pt x="169" y="123"/>
                </a:lnTo>
                <a:lnTo>
                  <a:pt x="170" y="123"/>
                </a:lnTo>
                <a:lnTo>
                  <a:pt x="172" y="121"/>
                </a:lnTo>
                <a:lnTo>
                  <a:pt x="172" y="120"/>
                </a:lnTo>
                <a:lnTo>
                  <a:pt x="173" y="120"/>
                </a:lnTo>
                <a:lnTo>
                  <a:pt x="174" y="120"/>
                </a:lnTo>
                <a:lnTo>
                  <a:pt x="176" y="120"/>
                </a:lnTo>
                <a:close/>
                <a:moveTo>
                  <a:pt x="177" y="120"/>
                </a:moveTo>
                <a:lnTo>
                  <a:pt x="176" y="120"/>
                </a:lnTo>
                <a:lnTo>
                  <a:pt x="176" y="119"/>
                </a:lnTo>
                <a:lnTo>
                  <a:pt x="177" y="119"/>
                </a:lnTo>
                <a:lnTo>
                  <a:pt x="177" y="120"/>
                </a:lnTo>
                <a:close/>
                <a:moveTo>
                  <a:pt x="77" y="120"/>
                </a:moveTo>
                <a:lnTo>
                  <a:pt x="76" y="120"/>
                </a:lnTo>
                <a:lnTo>
                  <a:pt x="76" y="119"/>
                </a:lnTo>
                <a:lnTo>
                  <a:pt x="77" y="119"/>
                </a:lnTo>
                <a:lnTo>
                  <a:pt x="77" y="120"/>
                </a:lnTo>
                <a:close/>
                <a:moveTo>
                  <a:pt x="89" y="119"/>
                </a:moveTo>
                <a:lnTo>
                  <a:pt x="88" y="119"/>
                </a:lnTo>
                <a:lnTo>
                  <a:pt x="89" y="119"/>
                </a:lnTo>
                <a:close/>
                <a:moveTo>
                  <a:pt x="76" y="120"/>
                </a:moveTo>
                <a:lnTo>
                  <a:pt x="75" y="120"/>
                </a:lnTo>
                <a:lnTo>
                  <a:pt x="75" y="119"/>
                </a:lnTo>
                <a:lnTo>
                  <a:pt x="76" y="120"/>
                </a:lnTo>
                <a:close/>
                <a:moveTo>
                  <a:pt x="173" y="117"/>
                </a:moveTo>
                <a:lnTo>
                  <a:pt x="174" y="117"/>
                </a:lnTo>
                <a:lnTo>
                  <a:pt x="174" y="119"/>
                </a:lnTo>
                <a:lnTo>
                  <a:pt x="176" y="119"/>
                </a:lnTo>
                <a:lnTo>
                  <a:pt x="174" y="119"/>
                </a:lnTo>
                <a:lnTo>
                  <a:pt x="174" y="120"/>
                </a:lnTo>
                <a:lnTo>
                  <a:pt x="173" y="120"/>
                </a:lnTo>
                <a:lnTo>
                  <a:pt x="173" y="119"/>
                </a:lnTo>
                <a:lnTo>
                  <a:pt x="173" y="117"/>
                </a:lnTo>
                <a:lnTo>
                  <a:pt x="172" y="117"/>
                </a:lnTo>
                <a:lnTo>
                  <a:pt x="173" y="117"/>
                </a:lnTo>
                <a:lnTo>
                  <a:pt x="172" y="117"/>
                </a:lnTo>
                <a:lnTo>
                  <a:pt x="172" y="116"/>
                </a:lnTo>
                <a:lnTo>
                  <a:pt x="172" y="115"/>
                </a:lnTo>
                <a:lnTo>
                  <a:pt x="173" y="115"/>
                </a:lnTo>
                <a:lnTo>
                  <a:pt x="173" y="116"/>
                </a:lnTo>
                <a:lnTo>
                  <a:pt x="174" y="116"/>
                </a:lnTo>
                <a:lnTo>
                  <a:pt x="173" y="116"/>
                </a:lnTo>
                <a:lnTo>
                  <a:pt x="173" y="117"/>
                </a:lnTo>
                <a:close/>
                <a:moveTo>
                  <a:pt x="174" y="113"/>
                </a:moveTo>
                <a:lnTo>
                  <a:pt x="174" y="115"/>
                </a:lnTo>
                <a:lnTo>
                  <a:pt x="173" y="113"/>
                </a:lnTo>
                <a:lnTo>
                  <a:pt x="174" y="113"/>
                </a:lnTo>
                <a:close/>
                <a:moveTo>
                  <a:pt x="83" y="113"/>
                </a:moveTo>
                <a:lnTo>
                  <a:pt x="81" y="113"/>
                </a:lnTo>
                <a:lnTo>
                  <a:pt x="81" y="112"/>
                </a:lnTo>
                <a:lnTo>
                  <a:pt x="83" y="112"/>
                </a:lnTo>
                <a:lnTo>
                  <a:pt x="83" y="113"/>
                </a:lnTo>
                <a:close/>
                <a:moveTo>
                  <a:pt x="181" y="110"/>
                </a:moveTo>
                <a:lnTo>
                  <a:pt x="182" y="110"/>
                </a:lnTo>
                <a:lnTo>
                  <a:pt x="181" y="110"/>
                </a:lnTo>
                <a:close/>
                <a:moveTo>
                  <a:pt x="73" y="110"/>
                </a:moveTo>
                <a:lnTo>
                  <a:pt x="75" y="111"/>
                </a:lnTo>
                <a:lnTo>
                  <a:pt x="76" y="111"/>
                </a:lnTo>
                <a:lnTo>
                  <a:pt x="76" y="112"/>
                </a:lnTo>
                <a:lnTo>
                  <a:pt x="77" y="112"/>
                </a:lnTo>
                <a:lnTo>
                  <a:pt x="79" y="113"/>
                </a:lnTo>
                <a:lnTo>
                  <a:pt x="79" y="115"/>
                </a:lnTo>
                <a:lnTo>
                  <a:pt x="77" y="116"/>
                </a:lnTo>
                <a:lnTo>
                  <a:pt x="76" y="115"/>
                </a:lnTo>
                <a:lnTo>
                  <a:pt x="77" y="115"/>
                </a:lnTo>
                <a:lnTo>
                  <a:pt x="77" y="113"/>
                </a:lnTo>
                <a:lnTo>
                  <a:pt x="76" y="113"/>
                </a:lnTo>
                <a:lnTo>
                  <a:pt x="76" y="112"/>
                </a:lnTo>
                <a:lnTo>
                  <a:pt x="75" y="112"/>
                </a:lnTo>
                <a:lnTo>
                  <a:pt x="75" y="113"/>
                </a:lnTo>
                <a:lnTo>
                  <a:pt x="73" y="112"/>
                </a:lnTo>
                <a:lnTo>
                  <a:pt x="73" y="111"/>
                </a:lnTo>
                <a:lnTo>
                  <a:pt x="72" y="111"/>
                </a:lnTo>
                <a:lnTo>
                  <a:pt x="72" y="110"/>
                </a:lnTo>
                <a:lnTo>
                  <a:pt x="73" y="110"/>
                </a:lnTo>
                <a:close/>
                <a:moveTo>
                  <a:pt x="79" y="110"/>
                </a:moveTo>
                <a:lnTo>
                  <a:pt x="79" y="108"/>
                </a:lnTo>
                <a:lnTo>
                  <a:pt x="79" y="110"/>
                </a:lnTo>
                <a:close/>
                <a:moveTo>
                  <a:pt x="71" y="108"/>
                </a:moveTo>
                <a:lnTo>
                  <a:pt x="69" y="108"/>
                </a:lnTo>
                <a:lnTo>
                  <a:pt x="69" y="107"/>
                </a:lnTo>
                <a:lnTo>
                  <a:pt x="71" y="107"/>
                </a:lnTo>
                <a:lnTo>
                  <a:pt x="71" y="108"/>
                </a:lnTo>
                <a:close/>
                <a:moveTo>
                  <a:pt x="66" y="111"/>
                </a:moveTo>
                <a:lnTo>
                  <a:pt x="64" y="110"/>
                </a:lnTo>
                <a:lnTo>
                  <a:pt x="66" y="110"/>
                </a:lnTo>
                <a:lnTo>
                  <a:pt x="66" y="107"/>
                </a:lnTo>
                <a:lnTo>
                  <a:pt x="66" y="106"/>
                </a:lnTo>
                <a:lnTo>
                  <a:pt x="63" y="104"/>
                </a:lnTo>
                <a:lnTo>
                  <a:pt x="64" y="103"/>
                </a:lnTo>
                <a:lnTo>
                  <a:pt x="66" y="104"/>
                </a:lnTo>
                <a:lnTo>
                  <a:pt x="66" y="106"/>
                </a:lnTo>
                <a:lnTo>
                  <a:pt x="67" y="106"/>
                </a:lnTo>
                <a:lnTo>
                  <a:pt x="67" y="107"/>
                </a:lnTo>
                <a:lnTo>
                  <a:pt x="67" y="108"/>
                </a:lnTo>
                <a:lnTo>
                  <a:pt x="66" y="110"/>
                </a:lnTo>
                <a:lnTo>
                  <a:pt x="66" y="111"/>
                </a:lnTo>
                <a:close/>
                <a:moveTo>
                  <a:pt x="71" y="103"/>
                </a:moveTo>
                <a:lnTo>
                  <a:pt x="72" y="103"/>
                </a:lnTo>
                <a:lnTo>
                  <a:pt x="73" y="104"/>
                </a:lnTo>
                <a:lnTo>
                  <a:pt x="72" y="106"/>
                </a:lnTo>
                <a:lnTo>
                  <a:pt x="71" y="106"/>
                </a:lnTo>
                <a:lnTo>
                  <a:pt x="71" y="104"/>
                </a:lnTo>
                <a:lnTo>
                  <a:pt x="69" y="104"/>
                </a:lnTo>
                <a:lnTo>
                  <a:pt x="69" y="106"/>
                </a:lnTo>
                <a:lnTo>
                  <a:pt x="69" y="104"/>
                </a:lnTo>
                <a:lnTo>
                  <a:pt x="68" y="106"/>
                </a:lnTo>
                <a:lnTo>
                  <a:pt x="67" y="106"/>
                </a:lnTo>
                <a:lnTo>
                  <a:pt x="68" y="106"/>
                </a:lnTo>
                <a:lnTo>
                  <a:pt x="67" y="104"/>
                </a:lnTo>
                <a:lnTo>
                  <a:pt x="68" y="104"/>
                </a:lnTo>
                <a:lnTo>
                  <a:pt x="67" y="104"/>
                </a:lnTo>
                <a:lnTo>
                  <a:pt x="67" y="103"/>
                </a:lnTo>
                <a:lnTo>
                  <a:pt x="68" y="102"/>
                </a:lnTo>
                <a:lnTo>
                  <a:pt x="67" y="102"/>
                </a:lnTo>
                <a:lnTo>
                  <a:pt x="68" y="100"/>
                </a:lnTo>
                <a:lnTo>
                  <a:pt x="69" y="102"/>
                </a:lnTo>
                <a:lnTo>
                  <a:pt x="71" y="102"/>
                </a:lnTo>
                <a:lnTo>
                  <a:pt x="71" y="103"/>
                </a:lnTo>
                <a:close/>
                <a:moveTo>
                  <a:pt x="84" y="94"/>
                </a:moveTo>
                <a:lnTo>
                  <a:pt x="83" y="94"/>
                </a:lnTo>
                <a:lnTo>
                  <a:pt x="84" y="94"/>
                </a:lnTo>
                <a:lnTo>
                  <a:pt x="83" y="95"/>
                </a:lnTo>
                <a:lnTo>
                  <a:pt x="83" y="94"/>
                </a:lnTo>
                <a:lnTo>
                  <a:pt x="84" y="94"/>
                </a:lnTo>
                <a:close/>
                <a:moveTo>
                  <a:pt x="194" y="94"/>
                </a:moveTo>
                <a:lnTo>
                  <a:pt x="195" y="94"/>
                </a:lnTo>
                <a:lnTo>
                  <a:pt x="195" y="95"/>
                </a:lnTo>
                <a:lnTo>
                  <a:pt x="195" y="96"/>
                </a:lnTo>
                <a:lnTo>
                  <a:pt x="195" y="98"/>
                </a:lnTo>
                <a:lnTo>
                  <a:pt x="195" y="99"/>
                </a:lnTo>
                <a:lnTo>
                  <a:pt x="195" y="100"/>
                </a:lnTo>
                <a:lnTo>
                  <a:pt x="195" y="102"/>
                </a:lnTo>
                <a:lnTo>
                  <a:pt x="196" y="103"/>
                </a:lnTo>
                <a:lnTo>
                  <a:pt x="196" y="104"/>
                </a:lnTo>
                <a:lnTo>
                  <a:pt x="198" y="104"/>
                </a:lnTo>
                <a:lnTo>
                  <a:pt x="198" y="106"/>
                </a:lnTo>
                <a:lnTo>
                  <a:pt x="198" y="107"/>
                </a:lnTo>
                <a:lnTo>
                  <a:pt x="199" y="107"/>
                </a:lnTo>
                <a:lnTo>
                  <a:pt x="200" y="108"/>
                </a:lnTo>
                <a:lnTo>
                  <a:pt x="200" y="110"/>
                </a:lnTo>
                <a:lnTo>
                  <a:pt x="199" y="110"/>
                </a:lnTo>
                <a:lnTo>
                  <a:pt x="199" y="111"/>
                </a:lnTo>
                <a:lnTo>
                  <a:pt x="200" y="111"/>
                </a:lnTo>
                <a:lnTo>
                  <a:pt x="200" y="112"/>
                </a:lnTo>
                <a:lnTo>
                  <a:pt x="202" y="113"/>
                </a:lnTo>
                <a:lnTo>
                  <a:pt x="202" y="115"/>
                </a:lnTo>
                <a:lnTo>
                  <a:pt x="202" y="116"/>
                </a:lnTo>
                <a:lnTo>
                  <a:pt x="202" y="117"/>
                </a:lnTo>
                <a:lnTo>
                  <a:pt x="203" y="119"/>
                </a:lnTo>
                <a:lnTo>
                  <a:pt x="203" y="120"/>
                </a:lnTo>
                <a:lnTo>
                  <a:pt x="202" y="120"/>
                </a:lnTo>
                <a:lnTo>
                  <a:pt x="202" y="121"/>
                </a:lnTo>
                <a:lnTo>
                  <a:pt x="203" y="121"/>
                </a:lnTo>
                <a:lnTo>
                  <a:pt x="204" y="121"/>
                </a:lnTo>
                <a:lnTo>
                  <a:pt x="204" y="123"/>
                </a:lnTo>
                <a:lnTo>
                  <a:pt x="206" y="124"/>
                </a:lnTo>
                <a:lnTo>
                  <a:pt x="206" y="125"/>
                </a:lnTo>
                <a:lnTo>
                  <a:pt x="206" y="127"/>
                </a:lnTo>
                <a:lnTo>
                  <a:pt x="206" y="128"/>
                </a:lnTo>
                <a:lnTo>
                  <a:pt x="206" y="129"/>
                </a:lnTo>
                <a:lnTo>
                  <a:pt x="204" y="130"/>
                </a:lnTo>
                <a:lnTo>
                  <a:pt x="206" y="132"/>
                </a:lnTo>
                <a:lnTo>
                  <a:pt x="206" y="133"/>
                </a:lnTo>
                <a:lnTo>
                  <a:pt x="207" y="134"/>
                </a:lnTo>
                <a:lnTo>
                  <a:pt x="207" y="136"/>
                </a:lnTo>
                <a:lnTo>
                  <a:pt x="206" y="136"/>
                </a:lnTo>
                <a:lnTo>
                  <a:pt x="206" y="137"/>
                </a:lnTo>
                <a:lnTo>
                  <a:pt x="204" y="138"/>
                </a:lnTo>
                <a:lnTo>
                  <a:pt x="203" y="138"/>
                </a:lnTo>
                <a:lnTo>
                  <a:pt x="202" y="138"/>
                </a:lnTo>
                <a:lnTo>
                  <a:pt x="202" y="140"/>
                </a:lnTo>
                <a:lnTo>
                  <a:pt x="200" y="141"/>
                </a:lnTo>
                <a:lnTo>
                  <a:pt x="199" y="141"/>
                </a:lnTo>
                <a:lnTo>
                  <a:pt x="198" y="142"/>
                </a:lnTo>
                <a:lnTo>
                  <a:pt x="196" y="142"/>
                </a:lnTo>
                <a:lnTo>
                  <a:pt x="196" y="144"/>
                </a:lnTo>
                <a:lnTo>
                  <a:pt x="195" y="144"/>
                </a:lnTo>
                <a:lnTo>
                  <a:pt x="195" y="145"/>
                </a:lnTo>
                <a:lnTo>
                  <a:pt x="196" y="145"/>
                </a:lnTo>
                <a:lnTo>
                  <a:pt x="196" y="144"/>
                </a:lnTo>
                <a:lnTo>
                  <a:pt x="198" y="144"/>
                </a:lnTo>
                <a:lnTo>
                  <a:pt x="198" y="142"/>
                </a:lnTo>
                <a:lnTo>
                  <a:pt x="199" y="142"/>
                </a:lnTo>
                <a:lnTo>
                  <a:pt x="199" y="141"/>
                </a:lnTo>
                <a:lnTo>
                  <a:pt x="200" y="141"/>
                </a:lnTo>
                <a:lnTo>
                  <a:pt x="202" y="141"/>
                </a:lnTo>
                <a:lnTo>
                  <a:pt x="202" y="140"/>
                </a:lnTo>
                <a:lnTo>
                  <a:pt x="203" y="141"/>
                </a:lnTo>
                <a:lnTo>
                  <a:pt x="204" y="141"/>
                </a:lnTo>
                <a:lnTo>
                  <a:pt x="203" y="142"/>
                </a:lnTo>
                <a:lnTo>
                  <a:pt x="204" y="142"/>
                </a:lnTo>
                <a:lnTo>
                  <a:pt x="204" y="141"/>
                </a:lnTo>
                <a:lnTo>
                  <a:pt x="206" y="141"/>
                </a:lnTo>
                <a:lnTo>
                  <a:pt x="206" y="142"/>
                </a:lnTo>
                <a:lnTo>
                  <a:pt x="207" y="142"/>
                </a:lnTo>
                <a:lnTo>
                  <a:pt x="207" y="144"/>
                </a:lnTo>
                <a:lnTo>
                  <a:pt x="207" y="142"/>
                </a:lnTo>
                <a:lnTo>
                  <a:pt x="208" y="142"/>
                </a:lnTo>
                <a:lnTo>
                  <a:pt x="210" y="142"/>
                </a:lnTo>
                <a:lnTo>
                  <a:pt x="211" y="142"/>
                </a:lnTo>
                <a:lnTo>
                  <a:pt x="212" y="142"/>
                </a:lnTo>
                <a:lnTo>
                  <a:pt x="211" y="144"/>
                </a:lnTo>
                <a:lnTo>
                  <a:pt x="212" y="145"/>
                </a:lnTo>
                <a:lnTo>
                  <a:pt x="212" y="146"/>
                </a:lnTo>
                <a:lnTo>
                  <a:pt x="213" y="148"/>
                </a:lnTo>
                <a:lnTo>
                  <a:pt x="212" y="148"/>
                </a:lnTo>
                <a:lnTo>
                  <a:pt x="213" y="148"/>
                </a:lnTo>
                <a:lnTo>
                  <a:pt x="213" y="149"/>
                </a:lnTo>
                <a:lnTo>
                  <a:pt x="215" y="149"/>
                </a:lnTo>
                <a:lnTo>
                  <a:pt x="215" y="150"/>
                </a:lnTo>
                <a:lnTo>
                  <a:pt x="213" y="150"/>
                </a:lnTo>
                <a:lnTo>
                  <a:pt x="213" y="151"/>
                </a:lnTo>
                <a:lnTo>
                  <a:pt x="215" y="151"/>
                </a:lnTo>
                <a:lnTo>
                  <a:pt x="215" y="150"/>
                </a:lnTo>
                <a:lnTo>
                  <a:pt x="216" y="150"/>
                </a:lnTo>
                <a:lnTo>
                  <a:pt x="216" y="149"/>
                </a:lnTo>
                <a:lnTo>
                  <a:pt x="217" y="149"/>
                </a:lnTo>
                <a:lnTo>
                  <a:pt x="217" y="150"/>
                </a:lnTo>
                <a:lnTo>
                  <a:pt x="217" y="151"/>
                </a:lnTo>
                <a:lnTo>
                  <a:pt x="216" y="151"/>
                </a:lnTo>
                <a:lnTo>
                  <a:pt x="216" y="153"/>
                </a:lnTo>
                <a:lnTo>
                  <a:pt x="216" y="154"/>
                </a:lnTo>
                <a:lnTo>
                  <a:pt x="216" y="155"/>
                </a:lnTo>
                <a:lnTo>
                  <a:pt x="215" y="157"/>
                </a:lnTo>
                <a:lnTo>
                  <a:pt x="213" y="157"/>
                </a:lnTo>
                <a:lnTo>
                  <a:pt x="213" y="158"/>
                </a:lnTo>
                <a:lnTo>
                  <a:pt x="212" y="158"/>
                </a:lnTo>
                <a:lnTo>
                  <a:pt x="211" y="158"/>
                </a:lnTo>
                <a:lnTo>
                  <a:pt x="210" y="159"/>
                </a:lnTo>
                <a:lnTo>
                  <a:pt x="208" y="159"/>
                </a:lnTo>
                <a:lnTo>
                  <a:pt x="208" y="161"/>
                </a:lnTo>
                <a:lnTo>
                  <a:pt x="208" y="162"/>
                </a:lnTo>
                <a:lnTo>
                  <a:pt x="207" y="163"/>
                </a:lnTo>
                <a:lnTo>
                  <a:pt x="206" y="163"/>
                </a:lnTo>
                <a:lnTo>
                  <a:pt x="206" y="162"/>
                </a:lnTo>
                <a:lnTo>
                  <a:pt x="204" y="162"/>
                </a:lnTo>
                <a:lnTo>
                  <a:pt x="206" y="163"/>
                </a:lnTo>
                <a:lnTo>
                  <a:pt x="206" y="165"/>
                </a:lnTo>
                <a:lnTo>
                  <a:pt x="204" y="165"/>
                </a:lnTo>
                <a:lnTo>
                  <a:pt x="203" y="165"/>
                </a:lnTo>
                <a:lnTo>
                  <a:pt x="202" y="165"/>
                </a:lnTo>
                <a:lnTo>
                  <a:pt x="200" y="165"/>
                </a:lnTo>
                <a:lnTo>
                  <a:pt x="199" y="165"/>
                </a:lnTo>
                <a:lnTo>
                  <a:pt x="198" y="165"/>
                </a:lnTo>
                <a:lnTo>
                  <a:pt x="196" y="165"/>
                </a:lnTo>
                <a:lnTo>
                  <a:pt x="195" y="165"/>
                </a:lnTo>
                <a:lnTo>
                  <a:pt x="195" y="163"/>
                </a:lnTo>
                <a:lnTo>
                  <a:pt x="194" y="163"/>
                </a:lnTo>
                <a:lnTo>
                  <a:pt x="193" y="163"/>
                </a:lnTo>
                <a:lnTo>
                  <a:pt x="191" y="163"/>
                </a:lnTo>
                <a:lnTo>
                  <a:pt x="190" y="162"/>
                </a:lnTo>
                <a:lnTo>
                  <a:pt x="189" y="162"/>
                </a:lnTo>
                <a:lnTo>
                  <a:pt x="189" y="161"/>
                </a:lnTo>
                <a:lnTo>
                  <a:pt x="189" y="162"/>
                </a:lnTo>
                <a:lnTo>
                  <a:pt x="187" y="161"/>
                </a:lnTo>
                <a:lnTo>
                  <a:pt x="186" y="161"/>
                </a:lnTo>
                <a:lnTo>
                  <a:pt x="185" y="159"/>
                </a:lnTo>
                <a:lnTo>
                  <a:pt x="185" y="161"/>
                </a:lnTo>
                <a:lnTo>
                  <a:pt x="185" y="162"/>
                </a:lnTo>
                <a:lnTo>
                  <a:pt x="186" y="162"/>
                </a:lnTo>
                <a:lnTo>
                  <a:pt x="187" y="162"/>
                </a:lnTo>
                <a:lnTo>
                  <a:pt x="187" y="163"/>
                </a:lnTo>
                <a:lnTo>
                  <a:pt x="187" y="166"/>
                </a:lnTo>
                <a:lnTo>
                  <a:pt x="186" y="165"/>
                </a:lnTo>
                <a:lnTo>
                  <a:pt x="185" y="165"/>
                </a:lnTo>
                <a:lnTo>
                  <a:pt x="183" y="163"/>
                </a:lnTo>
                <a:lnTo>
                  <a:pt x="182" y="162"/>
                </a:lnTo>
                <a:lnTo>
                  <a:pt x="182" y="161"/>
                </a:lnTo>
                <a:lnTo>
                  <a:pt x="181" y="161"/>
                </a:lnTo>
                <a:lnTo>
                  <a:pt x="181" y="159"/>
                </a:lnTo>
                <a:lnTo>
                  <a:pt x="179" y="158"/>
                </a:lnTo>
                <a:lnTo>
                  <a:pt x="179" y="157"/>
                </a:lnTo>
                <a:lnTo>
                  <a:pt x="178" y="155"/>
                </a:lnTo>
                <a:lnTo>
                  <a:pt x="178" y="154"/>
                </a:lnTo>
                <a:lnTo>
                  <a:pt x="177" y="154"/>
                </a:lnTo>
                <a:lnTo>
                  <a:pt x="177" y="153"/>
                </a:lnTo>
                <a:lnTo>
                  <a:pt x="177" y="151"/>
                </a:lnTo>
                <a:lnTo>
                  <a:pt x="176" y="151"/>
                </a:lnTo>
                <a:lnTo>
                  <a:pt x="174" y="150"/>
                </a:lnTo>
                <a:lnTo>
                  <a:pt x="173" y="150"/>
                </a:lnTo>
                <a:lnTo>
                  <a:pt x="173" y="149"/>
                </a:lnTo>
                <a:lnTo>
                  <a:pt x="173" y="148"/>
                </a:lnTo>
                <a:lnTo>
                  <a:pt x="176" y="149"/>
                </a:lnTo>
                <a:lnTo>
                  <a:pt x="177" y="149"/>
                </a:lnTo>
                <a:lnTo>
                  <a:pt x="177" y="148"/>
                </a:lnTo>
                <a:lnTo>
                  <a:pt x="177" y="149"/>
                </a:lnTo>
                <a:lnTo>
                  <a:pt x="176" y="149"/>
                </a:lnTo>
                <a:lnTo>
                  <a:pt x="174" y="148"/>
                </a:lnTo>
                <a:lnTo>
                  <a:pt x="173" y="148"/>
                </a:lnTo>
                <a:lnTo>
                  <a:pt x="173" y="146"/>
                </a:lnTo>
                <a:lnTo>
                  <a:pt x="172" y="146"/>
                </a:lnTo>
                <a:lnTo>
                  <a:pt x="170" y="146"/>
                </a:lnTo>
                <a:lnTo>
                  <a:pt x="170" y="145"/>
                </a:lnTo>
                <a:lnTo>
                  <a:pt x="169" y="145"/>
                </a:lnTo>
                <a:lnTo>
                  <a:pt x="168" y="145"/>
                </a:lnTo>
                <a:lnTo>
                  <a:pt x="168" y="144"/>
                </a:lnTo>
                <a:lnTo>
                  <a:pt x="168" y="142"/>
                </a:lnTo>
                <a:lnTo>
                  <a:pt x="168" y="141"/>
                </a:lnTo>
                <a:lnTo>
                  <a:pt x="169" y="141"/>
                </a:lnTo>
                <a:lnTo>
                  <a:pt x="170" y="140"/>
                </a:lnTo>
                <a:lnTo>
                  <a:pt x="172" y="140"/>
                </a:lnTo>
                <a:lnTo>
                  <a:pt x="173" y="140"/>
                </a:lnTo>
                <a:lnTo>
                  <a:pt x="174" y="140"/>
                </a:lnTo>
                <a:lnTo>
                  <a:pt x="176" y="140"/>
                </a:lnTo>
                <a:lnTo>
                  <a:pt x="177" y="138"/>
                </a:lnTo>
                <a:lnTo>
                  <a:pt x="177" y="140"/>
                </a:lnTo>
                <a:lnTo>
                  <a:pt x="178" y="140"/>
                </a:lnTo>
                <a:lnTo>
                  <a:pt x="178" y="138"/>
                </a:lnTo>
                <a:lnTo>
                  <a:pt x="177" y="138"/>
                </a:lnTo>
                <a:lnTo>
                  <a:pt x="174" y="138"/>
                </a:lnTo>
                <a:lnTo>
                  <a:pt x="173" y="137"/>
                </a:lnTo>
                <a:lnTo>
                  <a:pt x="172" y="137"/>
                </a:lnTo>
                <a:lnTo>
                  <a:pt x="173" y="137"/>
                </a:lnTo>
                <a:lnTo>
                  <a:pt x="172" y="136"/>
                </a:lnTo>
                <a:lnTo>
                  <a:pt x="172" y="137"/>
                </a:lnTo>
                <a:lnTo>
                  <a:pt x="172" y="136"/>
                </a:lnTo>
                <a:lnTo>
                  <a:pt x="170" y="136"/>
                </a:lnTo>
                <a:lnTo>
                  <a:pt x="170" y="134"/>
                </a:lnTo>
                <a:lnTo>
                  <a:pt x="170" y="133"/>
                </a:lnTo>
                <a:lnTo>
                  <a:pt x="172" y="133"/>
                </a:lnTo>
                <a:lnTo>
                  <a:pt x="172" y="130"/>
                </a:lnTo>
                <a:lnTo>
                  <a:pt x="173" y="129"/>
                </a:lnTo>
                <a:lnTo>
                  <a:pt x="174" y="128"/>
                </a:lnTo>
                <a:lnTo>
                  <a:pt x="174" y="127"/>
                </a:lnTo>
                <a:lnTo>
                  <a:pt x="176" y="127"/>
                </a:lnTo>
                <a:lnTo>
                  <a:pt x="174" y="127"/>
                </a:lnTo>
                <a:lnTo>
                  <a:pt x="174" y="128"/>
                </a:lnTo>
                <a:lnTo>
                  <a:pt x="173" y="128"/>
                </a:lnTo>
                <a:lnTo>
                  <a:pt x="173" y="127"/>
                </a:lnTo>
                <a:lnTo>
                  <a:pt x="174" y="127"/>
                </a:lnTo>
                <a:lnTo>
                  <a:pt x="173" y="127"/>
                </a:lnTo>
                <a:lnTo>
                  <a:pt x="173" y="125"/>
                </a:lnTo>
                <a:lnTo>
                  <a:pt x="173" y="124"/>
                </a:lnTo>
                <a:lnTo>
                  <a:pt x="176" y="123"/>
                </a:lnTo>
                <a:lnTo>
                  <a:pt x="176" y="121"/>
                </a:lnTo>
                <a:lnTo>
                  <a:pt x="176" y="123"/>
                </a:lnTo>
                <a:lnTo>
                  <a:pt x="177" y="123"/>
                </a:lnTo>
                <a:lnTo>
                  <a:pt x="176" y="121"/>
                </a:lnTo>
                <a:lnTo>
                  <a:pt x="177" y="120"/>
                </a:lnTo>
                <a:lnTo>
                  <a:pt x="178" y="120"/>
                </a:lnTo>
                <a:lnTo>
                  <a:pt x="178" y="119"/>
                </a:lnTo>
                <a:lnTo>
                  <a:pt x="179" y="117"/>
                </a:lnTo>
                <a:lnTo>
                  <a:pt x="181" y="116"/>
                </a:lnTo>
                <a:lnTo>
                  <a:pt x="181" y="115"/>
                </a:lnTo>
                <a:lnTo>
                  <a:pt x="182" y="115"/>
                </a:lnTo>
                <a:lnTo>
                  <a:pt x="182" y="113"/>
                </a:lnTo>
                <a:lnTo>
                  <a:pt x="183" y="112"/>
                </a:lnTo>
                <a:lnTo>
                  <a:pt x="185" y="111"/>
                </a:lnTo>
                <a:lnTo>
                  <a:pt x="185" y="110"/>
                </a:lnTo>
                <a:lnTo>
                  <a:pt x="186" y="108"/>
                </a:lnTo>
                <a:lnTo>
                  <a:pt x="186" y="107"/>
                </a:lnTo>
                <a:lnTo>
                  <a:pt x="187" y="107"/>
                </a:lnTo>
                <a:lnTo>
                  <a:pt x="187" y="106"/>
                </a:lnTo>
                <a:lnTo>
                  <a:pt x="186" y="106"/>
                </a:lnTo>
                <a:lnTo>
                  <a:pt x="186" y="104"/>
                </a:lnTo>
                <a:lnTo>
                  <a:pt x="187" y="103"/>
                </a:lnTo>
                <a:lnTo>
                  <a:pt x="186" y="103"/>
                </a:lnTo>
                <a:lnTo>
                  <a:pt x="186" y="102"/>
                </a:lnTo>
                <a:lnTo>
                  <a:pt x="186" y="100"/>
                </a:lnTo>
                <a:lnTo>
                  <a:pt x="186" y="99"/>
                </a:lnTo>
                <a:lnTo>
                  <a:pt x="187" y="99"/>
                </a:lnTo>
                <a:lnTo>
                  <a:pt x="189" y="98"/>
                </a:lnTo>
                <a:lnTo>
                  <a:pt x="189" y="96"/>
                </a:lnTo>
                <a:lnTo>
                  <a:pt x="190" y="95"/>
                </a:lnTo>
                <a:lnTo>
                  <a:pt x="191" y="94"/>
                </a:lnTo>
                <a:lnTo>
                  <a:pt x="193" y="94"/>
                </a:lnTo>
                <a:lnTo>
                  <a:pt x="193" y="93"/>
                </a:lnTo>
                <a:lnTo>
                  <a:pt x="194" y="93"/>
                </a:lnTo>
                <a:lnTo>
                  <a:pt x="194" y="94"/>
                </a:lnTo>
                <a:close/>
                <a:moveTo>
                  <a:pt x="84" y="90"/>
                </a:moveTo>
                <a:lnTo>
                  <a:pt x="83" y="90"/>
                </a:lnTo>
                <a:lnTo>
                  <a:pt x="84" y="90"/>
                </a:lnTo>
                <a:close/>
                <a:moveTo>
                  <a:pt x="59" y="90"/>
                </a:moveTo>
                <a:lnTo>
                  <a:pt x="58" y="90"/>
                </a:lnTo>
                <a:lnTo>
                  <a:pt x="58" y="89"/>
                </a:lnTo>
                <a:lnTo>
                  <a:pt x="59" y="90"/>
                </a:lnTo>
                <a:close/>
                <a:moveTo>
                  <a:pt x="66" y="89"/>
                </a:moveTo>
                <a:lnTo>
                  <a:pt x="64" y="89"/>
                </a:lnTo>
                <a:lnTo>
                  <a:pt x="66" y="87"/>
                </a:lnTo>
                <a:lnTo>
                  <a:pt x="66" y="89"/>
                </a:lnTo>
                <a:close/>
                <a:moveTo>
                  <a:pt x="60" y="89"/>
                </a:moveTo>
                <a:lnTo>
                  <a:pt x="59" y="90"/>
                </a:lnTo>
                <a:lnTo>
                  <a:pt x="59" y="89"/>
                </a:lnTo>
                <a:lnTo>
                  <a:pt x="59" y="86"/>
                </a:lnTo>
                <a:lnTo>
                  <a:pt x="59" y="87"/>
                </a:lnTo>
                <a:lnTo>
                  <a:pt x="60" y="87"/>
                </a:lnTo>
                <a:lnTo>
                  <a:pt x="60" y="89"/>
                </a:lnTo>
                <a:close/>
                <a:moveTo>
                  <a:pt x="62" y="86"/>
                </a:moveTo>
                <a:lnTo>
                  <a:pt x="60" y="86"/>
                </a:lnTo>
                <a:lnTo>
                  <a:pt x="62" y="86"/>
                </a:lnTo>
                <a:close/>
                <a:moveTo>
                  <a:pt x="59" y="83"/>
                </a:moveTo>
                <a:lnTo>
                  <a:pt x="60" y="85"/>
                </a:lnTo>
                <a:lnTo>
                  <a:pt x="62" y="85"/>
                </a:lnTo>
                <a:lnTo>
                  <a:pt x="60" y="85"/>
                </a:lnTo>
                <a:lnTo>
                  <a:pt x="59" y="85"/>
                </a:lnTo>
                <a:lnTo>
                  <a:pt x="59" y="83"/>
                </a:lnTo>
                <a:close/>
                <a:moveTo>
                  <a:pt x="87" y="74"/>
                </a:moveTo>
                <a:lnTo>
                  <a:pt x="88" y="74"/>
                </a:lnTo>
                <a:lnTo>
                  <a:pt x="87" y="74"/>
                </a:lnTo>
                <a:close/>
                <a:moveTo>
                  <a:pt x="62" y="74"/>
                </a:moveTo>
                <a:lnTo>
                  <a:pt x="62" y="73"/>
                </a:lnTo>
                <a:lnTo>
                  <a:pt x="62" y="74"/>
                </a:lnTo>
                <a:close/>
                <a:moveTo>
                  <a:pt x="60" y="74"/>
                </a:moveTo>
                <a:lnTo>
                  <a:pt x="60" y="73"/>
                </a:lnTo>
                <a:lnTo>
                  <a:pt x="60" y="72"/>
                </a:lnTo>
                <a:lnTo>
                  <a:pt x="62" y="72"/>
                </a:lnTo>
                <a:lnTo>
                  <a:pt x="62" y="73"/>
                </a:lnTo>
                <a:lnTo>
                  <a:pt x="60" y="73"/>
                </a:lnTo>
                <a:lnTo>
                  <a:pt x="60" y="74"/>
                </a:lnTo>
                <a:close/>
                <a:moveTo>
                  <a:pt x="63" y="69"/>
                </a:moveTo>
                <a:lnTo>
                  <a:pt x="62" y="68"/>
                </a:lnTo>
                <a:lnTo>
                  <a:pt x="63" y="68"/>
                </a:lnTo>
                <a:lnTo>
                  <a:pt x="63" y="69"/>
                </a:lnTo>
                <a:close/>
                <a:moveTo>
                  <a:pt x="56" y="69"/>
                </a:moveTo>
                <a:lnTo>
                  <a:pt x="55" y="69"/>
                </a:lnTo>
                <a:lnTo>
                  <a:pt x="56" y="68"/>
                </a:lnTo>
                <a:lnTo>
                  <a:pt x="58" y="68"/>
                </a:lnTo>
                <a:lnTo>
                  <a:pt x="56" y="69"/>
                </a:lnTo>
                <a:close/>
                <a:moveTo>
                  <a:pt x="92" y="45"/>
                </a:moveTo>
                <a:lnTo>
                  <a:pt x="92" y="44"/>
                </a:lnTo>
                <a:lnTo>
                  <a:pt x="93" y="45"/>
                </a:lnTo>
                <a:lnTo>
                  <a:pt x="92" y="45"/>
                </a:lnTo>
                <a:close/>
                <a:moveTo>
                  <a:pt x="87" y="23"/>
                </a:moveTo>
                <a:lnTo>
                  <a:pt x="85" y="23"/>
                </a:lnTo>
                <a:lnTo>
                  <a:pt x="85" y="22"/>
                </a:lnTo>
                <a:lnTo>
                  <a:pt x="85" y="21"/>
                </a:lnTo>
                <a:lnTo>
                  <a:pt x="85" y="19"/>
                </a:lnTo>
                <a:lnTo>
                  <a:pt x="87" y="19"/>
                </a:lnTo>
                <a:lnTo>
                  <a:pt x="87" y="21"/>
                </a:lnTo>
                <a:lnTo>
                  <a:pt x="87" y="22"/>
                </a:lnTo>
                <a:lnTo>
                  <a:pt x="87" y="23"/>
                </a:lnTo>
                <a:close/>
                <a:moveTo>
                  <a:pt x="81" y="11"/>
                </a:moveTo>
                <a:lnTo>
                  <a:pt x="80" y="11"/>
                </a:lnTo>
                <a:lnTo>
                  <a:pt x="80" y="10"/>
                </a:lnTo>
                <a:lnTo>
                  <a:pt x="81" y="11"/>
                </a:lnTo>
                <a:close/>
                <a:moveTo>
                  <a:pt x="80" y="10"/>
                </a:moveTo>
                <a:lnTo>
                  <a:pt x="80" y="9"/>
                </a:lnTo>
                <a:lnTo>
                  <a:pt x="80" y="10"/>
                </a:lnTo>
                <a:close/>
                <a:moveTo>
                  <a:pt x="58" y="9"/>
                </a:moveTo>
                <a:lnTo>
                  <a:pt x="56" y="9"/>
                </a:lnTo>
                <a:lnTo>
                  <a:pt x="58" y="7"/>
                </a:lnTo>
                <a:lnTo>
                  <a:pt x="58" y="6"/>
                </a:lnTo>
                <a:lnTo>
                  <a:pt x="59" y="7"/>
                </a:lnTo>
                <a:lnTo>
                  <a:pt x="58" y="9"/>
                </a:lnTo>
                <a:lnTo>
                  <a:pt x="59" y="9"/>
                </a:lnTo>
                <a:lnTo>
                  <a:pt x="58" y="9"/>
                </a:lnTo>
                <a:close/>
                <a:moveTo>
                  <a:pt x="62" y="2"/>
                </a:moveTo>
                <a:lnTo>
                  <a:pt x="62" y="4"/>
                </a:lnTo>
                <a:lnTo>
                  <a:pt x="63" y="4"/>
                </a:lnTo>
                <a:lnTo>
                  <a:pt x="64" y="5"/>
                </a:lnTo>
                <a:lnTo>
                  <a:pt x="64" y="6"/>
                </a:lnTo>
                <a:lnTo>
                  <a:pt x="66" y="6"/>
                </a:lnTo>
                <a:lnTo>
                  <a:pt x="64" y="7"/>
                </a:lnTo>
                <a:lnTo>
                  <a:pt x="63" y="7"/>
                </a:lnTo>
                <a:lnTo>
                  <a:pt x="63" y="9"/>
                </a:lnTo>
                <a:lnTo>
                  <a:pt x="64" y="10"/>
                </a:lnTo>
                <a:lnTo>
                  <a:pt x="62" y="10"/>
                </a:lnTo>
                <a:lnTo>
                  <a:pt x="62" y="11"/>
                </a:lnTo>
                <a:lnTo>
                  <a:pt x="62" y="10"/>
                </a:lnTo>
                <a:lnTo>
                  <a:pt x="60" y="10"/>
                </a:lnTo>
                <a:lnTo>
                  <a:pt x="59" y="10"/>
                </a:lnTo>
                <a:lnTo>
                  <a:pt x="60" y="9"/>
                </a:lnTo>
                <a:lnTo>
                  <a:pt x="59" y="9"/>
                </a:lnTo>
                <a:lnTo>
                  <a:pt x="59" y="7"/>
                </a:lnTo>
                <a:lnTo>
                  <a:pt x="58" y="5"/>
                </a:lnTo>
                <a:lnTo>
                  <a:pt x="56" y="4"/>
                </a:lnTo>
                <a:lnTo>
                  <a:pt x="56" y="2"/>
                </a:lnTo>
                <a:lnTo>
                  <a:pt x="58" y="2"/>
                </a:lnTo>
                <a:lnTo>
                  <a:pt x="59" y="2"/>
                </a:lnTo>
                <a:lnTo>
                  <a:pt x="60" y="2"/>
                </a:lnTo>
                <a:lnTo>
                  <a:pt x="62" y="2"/>
                </a:lnTo>
                <a:close/>
                <a:moveTo>
                  <a:pt x="104" y="14"/>
                </a:moveTo>
                <a:lnTo>
                  <a:pt x="105" y="14"/>
                </a:lnTo>
                <a:lnTo>
                  <a:pt x="105" y="15"/>
                </a:lnTo>
                <a:lnTo>
                  <a:pt x="105" y="17"/>
                </a:lnTo>
                <a:lnTo>
                  <a:pt x="106" y="18"/>
                </a:lnTo>
                <a:lnTo>
                  <a:pt x="105" y="19"/>
                </a:lnTo>
                <a:lnTo>
                  <a:pt x="106" y="19"/>
                </a:lnTo>
                <a:lnTo>
                  <a:pt x="105" y="19"/>
                </a:lnTo>
                <a:lnTo>
                  <a:pt x="105" y="21"/>
                </a:lnTo>
                <a:lnTo>
                  <a:pt x="105" y="22"/>
                </a:lnTo>
                <a:lnTo>
                  <a:pt x="105" y="23"/>
                </a:lnTo>
                <a:lnTo>
                  <a:pt x="104" y="23"/>
                </a:lnTo>
                <a:lnTo>
                  <a:pt x="104" y="24"/>
                </a:lnTo>
                <a:lnTo>
                  <a:pt x="105" y="26"/>
                </a:lnTo>
                <a:lnTo>
                  <a:pt x="104" y="27"/>
                </a:lnTo>
                <a:lnTo>
                  <a:pt x="102" y="28"/>
                </a:lnTo>
                <a:lnTo>
                  <a:pt x="102" y="30"/>
                </a:lnTo>
                <a:lnTo>
                  <a:pt x="102" y="31"/>
                </a:lnTo>
                <a:lnTo>
                  <a:pt x="101" y="34"/>
                </a:lnTo>
                <a:lnTo>
                  <a:pt x="100" y="35"/>
                </a:lnTo>
                <a:lnTo>
                  <a:pt x="100" y="36"/>
                </a:lnTo>
                <a:lnTo>
                  <a:pt x="98" y="38"/>
                </a:lnTo>
                <a:lnTo>
                  <a:pt x="98" y="39"/>
                </a:lnTo>
                <a:lnTo>
                  <a:pt x="98" y="40"/>
                </a:lnTo>
                <a:lnTo>
                  <a:pt x="100" y="40"/>
                </a:lnTo>
                <a:lnTo>
                  <a:pt x="100" y="41"/>
                </a:lnTo>
                <a:lnTo>
                  <a:pt x="100" y="43"/>
                </a:lnTo>
                <a:lnTo>
                  <a:pt x="100" y="44"/>
                </a:lnTo>
                <a:lnTo>
                  <a:pt x="100" y="45"/>
                </a:lnTo>
                <a:lnTo>
                  <a:pt x="100" y="47"/>
                </a:lnTo>
                <a:lnTo>
                  <a:pt x="100" y="49"/>
                </a:lnTo>
                <a:lnTo>
                  <a:pt x="100" y="51"/>
                </a:lnTo>
                <a:lnTo>
                  <a:pt x="98" y="51"/>
                </a:lnTo>
                <a:lnTo>
                  <a:pt x="97" y="49"/>
                </a:lnTo>
                <a:lnTo>
                  <a:pt x="96" y="49"/>
                </a:lnTo>
                <a:lnTo>
                  <a:pt x="96" y="48"/>
                </a:lnTo>
                <a:lnTo>
                  <a:pt x="94" y="48"/>
                </a:lnTo>
                <a:lnTo>
                  <a:pt x="94" y="47"/>
                </a:lnTo>
                <a:lnTo>
                  <a:pt x="93" y="47"/>
                </a:lnTo>
                <a:lnTo>
                  <a:pt x="93" y="45"/>
                </a:lnTo>
                <a:lnTo>
                  <a:pt x="93" y="44"/>
                </a:lnTo>
                <a:lnTo>
                  <a:pt x="92" y="44"/>
                </a:lnTo>
                <a:lnTo>
                  <a:pt x="90" y="44"/>
                </a:lnTo>
                <a:lnTo>
                  <a:pt x="89" y="44"/>
                </a:lnTo>
                <a:lnTo>
                  <a:pt x="89" y="45"/>
                </a:lnTo>
                <a:lnTo>
                  <a:pt x="90" y="45"/>
                </a:lnTo>
                <a:lnTo>
                  <a:pt x="92" y="45"/>
                </a:lnTo>
                <a:lnTo>
                  <a:pt x="92" y="47"/>
                </a:lnTo>
                <a:lnTo>
                  <a:pt x="93" y="48"/>
                </a:lnTo>
                <a:lnTo>
                  <a:pt x="94" y="48"/>
                </a:lnTo>
                <a:lnTo>
                  <a:pt x="93" y="49"/>
                </a:lnTo>
                <a:lnTo>
                  <a:pt x="94" y="49"/>
                </a:lnTo>
                <a:lnTo>
                  <a:pt x="94" y="51"/>
                </a:lnTo>
                <a:lnTo>
                  <a:pt x="93" y="51"/>
                </a:lnTo>
                <a:lnTo>
                  <a:pt x="92" y="51"/>
                </a:lnTo>
                <a:lnTo>
                  <a:pt x="90" y="51"/>
                </a:lnTo>
                <a:lnTo>
                  <a:pt x="92" y="51"/>
                </a:lnTo>
                <a:lnTo>
                  <a:pt x="93" y="51"/>
                </a:lnTo>
                <a:lnTo>
                  <a:pt x="94" y="51"/>
                </a:lnTo>
                <a:lnTo>
                  <a:pt x="94" y="49"/>
                </a:lnTo>
                <a:lnTo>
                  <a:pt x="96" y="49"/>
                </a:lnTo>
                <a:lnTo>
                  <a:pt x="96" y="51"/>
                </a:lnTo>
                <a:lnTo>
                  <a:pt x="97" y="51"/>
                </a:lnTo>
                <a:lnTo>
                  <a:pt x="98" y="52"/>
                </a:lnTo>
                <a:lnTo>
                  <a:pt x="100" y="53"/>
                </a:lnTo>
                <a:lnTo>
                  <a:pt x="100" y="55"/>
                </a:lnTo>
                <a:lnTo>
                  <a:pt x="100" y="56"/>
                </a:lnTo>
                <a:lnTo>
                  <a:pt x="100" y="57"/>
                </a:lnTo>
                <a:lnTo>
                  <a:pt x="101" y="58"/>
                </a:lnTo>
                <a:lnTo>
                  <a:pt x="101" y="60"/>
                </a:lnTo>
                <a:lnTo>
                  <a:pt x="101" y="61"/>
                </a:lnTo>
                <a:lnTo>
                  <a:pt x="102" y="61"/>
                </a:lnTo>
                <a:lnTo>
                  <a:pt x="102" y="62"/>
                </a:lnTo>
                <a:lnTo>
                  <a:pt x="101" y="62"/>
                </a:lnTo>
                <a:lnTo>
                  <a:pt x="101" y="64"/>
                </a:lnTo>
                <a:lnTo>
                  <a:pt x="100" y="64"/>
                </a:lnTo>
                <a:lnTo>
                  <a:pt x="100" y="65"/>
                </a:lnTo>
                <a:lnTo>
                  <a:pt x="98" y="64"/>
                </a:lnTo>
                <a:lnTo>
                  <a:pt x="97" y="65"/>
                </a:lnTo>
                <a:lnTo>
                  <a:pt x="96" y="65"/>
                </a:lnTo>
                <a:lnTo>
                  <a:pt x="94" y="65"/>
                </a:lnTo>
                <a:lnTo>
                  <a:pt x="93" y="66"/>
                </a:lnTo>
                <a:lnTo>
                  <a:pt x="93" y="68"/>
                </a:lnTo>
                <a:lnTo>
                  <a:pt x="92" y="68"/>
                </a:lnTo>
                <a:lnTo>
                  <a:pt x="92" y="69"/>
                </a:lnTo>
                <a:lnTo>
                  <a:pt x="92" y="70"/>
                </a:lnTo>
                <a:lnTo>
                  <a:pt x="90" y="70"/>
                </a:lnTo>
                <a:lnTo>
                  <a:pt x="89" y="72"/>
                </a:lnTo>
                <a:lnTo>
                  <a:pt x="88" y="72"/>
                </a:lnTo>
                <a:lnTo>
                  <a:pt x="88" y="73"/>
                </a:lnTo>
                <a:lnTo>
                  <a:pt x="87" y="73"/>
                </a:lnTo>
                <a:lnTo>
                  <a:pt x="87" y="74"/>
                </a:lnTo>
                <a:lnTo>
                  <a:pt x="85" y="74"/>
                </a:lnTo>
                <a:lnTo>
                  <a:pt x="85" y="76"/>
                </a:lnTo>
                <a:lnTo>
                  <a:pt x="88" y="76"/>
                </a:lnTo>
                <a:lnTo>
                  <a:pt x="87" y="76"/>
                </a:lnTo>
                <a:lnTo>
                  <a:pt x="88" y="76"/>
                </a:lnTo>
                <a:lnTo>
                  <a:pt x="88" y="74"/>
                </a:lnTo>
                <a:lnTo>
                  <a:pt x="89" y="74"/>
                </a:lnTo>
                <a:lnTo>
                  <a:pt x="89" y="73"/>
                </a:lnTo>
                <a:lnTo>
                  <a:pt x="90" y="73"/>
                </a:lnTo>
                <a:lnTo>
                  <a:pt x="90" y="72"/>
                </a:lnTo>
                <a:lnTo>
                  <a:pt x="92" y="70"/>
                </a:lnTo>
                <a:lnTo>
                  <a:pt x="92" y="69"/>
                </a:lnTo>
                <a:lnTo>
                  <a:pt x="93" y="68"/>
                </a:lnTo>
                <a:lnTo>
                  <a:pt x="93" y="66"/>
                </a:lnTo>
                <a:lnTo>
                  <a:pt x="94" y="66"/>
                </a:lnTo>
                <a:lnTo>
                  <a:pt x="96" y="65"/>
                </a:lnTo>
                <a:lnTo>
                  <a:pt x="96" y="66"/>
                </a:lnTo>
                <a:lnTo>
                  <a:pt x="97" y="66"/>
                </a:lnTo>
                <a:lnTo>
                  <a:pt x="98" y="65"/>
                </a:lnTo>
                <a:lnTo>
                  <a:pt x="98" y="66"/>
                </a:lnTo>
                <a:lnTo>
                  <a:pt x="100" y="66"/>
                </a:lnTo>
                <a:lnTo>
                  <a:pt x="100" y="68"/>
                </a:lnTo>
                <a:lnTo>
                  <a:pt x="100" y="69"/>
                </a:lnTo>
                <a:lnTo>
                  <a:pt x="101" y="69"/>
                </a:lnTo>
                <a:lnTo>
                  <a:pt x="102" y="68"/>
                </a:lnTo>
                <a:lnTo>
                  <a:pt x="104" y="68"/>
                </a:lnTo>
                <a:lnTo>
                  <a:pt x="105" y="69"/>
                </a:lnTo>
                <a:lnTo>
                  <a:pt x="105" y="72"/>
                </a:lnTo>
                <a:lnTo>
                  <a:pt x="102" y="72"/>
                </a:lnTo>
                <a:lnTo>
                  <a:pt x="101" y="73"/>
                </a:lnTo>
                <a:lnTo>
                  <a:pt x="101" y="74"/>
                </a:lnTo>
                <a:lnTo>
                  <a:pt x="102" y="74"/>
                </a:lnTo>
                <a:lnTo>
                  <a:pt x="102" y="76"/>
                </a:lnTo>
                <a:lnTo>
                  <a:pt x="102" y="77"/>
                </a:lnTo>
                <a:lnTo>
                  <a:pt x="101" y="77"/>
                </a:lnTo>
                <a:lnTo>
                  <a:pt x="101" y="79"/>
                </a:lnTo>
                <a:lnTo>
                  <a:pt x="102" y="79"/>
                </a:lnTo>
                <a:lnTo>
                  <a:pt x="102" y="81"/>
                </a:lnTo>
                <a:lnTo>
                  <a:pt x="102" y="82"/>
                </a:lnTo>
                <a:lnTo>
                  <a:pt x="105" y="81"/>
                </a:lnTo>
                <a:lnTo>
                  <a:pt x="105" y="82"/>
                </a:lnTo>
                <a:lnTo>
                  <a:pt x="105" y="83"/>
                </a:lnTo>
                <a:lnTo>
                  <a:pt x="106" y="85"/>
                </a:lnTo>
                <a:lnTo>
                  <a:pt x="106" y="86"/>
                </a:lnTo>
                <a:lnTo>
                  <a:pt x="107" y="86"/>
                </a:lnTo>
                <a:lnTo>
                  <a:pt x="107" y="87"/>
                </a:lnTo>
                <a:lnTo>
                  <a:pt x="107" y="89"/>
                </a:lnTo>
                <a:lnTo>
                  <a:pt x="109" y="89"/>
                </a:lnTo>
                <a:lnTo>
                  <a:pt x="109" y="90"/>
                </a:lnTo>
                <a:lnTo>
                  <a:pt x="109" y="91"/>
                </a:lnTo>
                <a:lnTo>
                  <a:pt x="109" y="93"/>
                </a:lnTo>
                <a:lnTo>
                  <a:pt x="110" y="94"/>
                </a:lnTo>
                <a:lnTo>
                  <a:pt x="109" y="95"/>
                </a:lnTo>
                <a:lnTo>
                  <a:pt x="109" y="96"/>
                </a:lnTo>
                <a:lnTo>
                  <a:pt x="109" y="98"/>
                </a:lnTo>
                <a:lnTo>
                  <a:pt x="109" y="99"/>
                </a:lnTo>
                <a:lnTo>
                  <a:pt x="107" y="99"/>
                </a:lnTo>
                <a:lnTo>
                  <a:pt x="107" y="100"/>
                </a:lnTo>
                <a:lnTo>
                  <a:pt x="107" y="102"/>
                </a:lnTo>
                <a:lnTo>
                  <a:pt x="107" y="103"/>
                </a:lnTo>
                <a:lnTo>
                  <a:pt x="106" y="104"/>
                </a:lnTo>
                <a:lnTo>
                  <a:pt x="106" y="106"/>
                </a:lnTo>
                <a:lnTo>
                  <a:pt x="105" y="106"/>
                </a:lnTo>
                <a:lnTo>
                  <a:pt x="106" y="106"/>
                </a:lnTo>
                <a:lnTo>
                  <a:pt x="106" y="107"/>
                </a:lnTo>
                <a:lnTo>
                  <a:pt x="105" y="107"/>
                </a:lnTo>
                <a:lnTo>
                  <a:pt x="105" y="108"/>
                </a:lnTo>
                <a:lnTo>
                  <a:pt x="105" y="110"/>
                </a:lnTo>
                <a:lnTo>
                  <a:pt x="106" y="111"/>
                </a:lnTo>
                <a:lnTo>
                  <a:pt x="106" y="113"/>
                </a:lnTo>
                <a:lnTo>
                  <a:pt x="105" y="115"/>
                </a:lnTo>
                <a:lnTo>
                  <a:pt x="106" y="115"/>
                </a:lnTo>
                <a:lnTo>
                  <a:pt x="106" y="116"/>
                </a:lnTo>
                <a:lnTo>
                  <a:pt x="105" y="116"/>
                </a:lnTo>
                <a:lnTo>
                  <a:pt x="104" y="117"/>
                </a:lnTo>
                <a:lnTo>
                  <a:pt x="102" y="117"/>
                </a:lnTo>
                <a:lnTo>
                  <a:pt x="101" y="119"/>
                </a:lnTo>
                <a:lnTo>
                  <a:pt x="102" y="119"/>
                </a:lnTo>
                <a:lnTo>
                  <a:pt x="102" y="120"/>
                </a:lnTo>
                <a:lnTo>
                  <a:pt x="104" y="120"/>
                </a:lnTo>
                <a:lnTo>
                  <a:pt x="105" y="121"/>
                </a:lnTo>
                <a:lnTo>
                  <a:pt x="105" y="123"/>
                </a:lnTo>
                <a:lnTo>
                  <a:pt x="105" y="124"/>
                </a:lnTo>
                <a:lnTo>
                  <a:pt x="105" y="125"/>
                </a:lnTo>
                <a:lnTo>
                  <a:pt x="105" y="127"/>
                </a:lnTo>
                <a:lnTo>
                  <a:pt x="106" y="127"/>
                </a:lnTo>
                <a:lnTo>
                  <a:pt x="107" y="125"/>
                </a:lnTo>
                <a:lnTo>
                  <a:pt x="109" y="127"/>
                </a:lnTo>
                <a:lnTo>
                  <a:pt x="111" y="128"/>
                </a:lnTo>
                <a:lnTo>
                  <a:pt x="111" y="129"/>
                </a:lnTo>
                <a:lnTo>
                  <a:pt x="113" y="129"/>
                </a:lnTo>
                <a:lnTo>
                  <a:pt x="113" y="130"/>
                </a:lnTo>
                <a:lnTo>
                  <a:pt x="111" y="130"/>
                </a:lnTo>
                <a:lnTo>
                  <a:pt x="113" y="130"/>
                </a:lnTo>
                <a:lnTo>
                  <a:pt x="113" y="132"/>
                </a:lnTo>
                <a:lnTo>
                  <a:pt x="111" y="132"/>
                </a:lnTo>
                <a:lnTo>
                  <a:pt x="111" y="133"/>
                </a:lnTo>
                <a:lnTo>
                  <a:pt x="111" y="134"/>
                </a:lnTo>
                <a:lnTo>
                  <a:pt x="113" y="136"/>
                </a:lnTo>
                <a:lnTo>
                  <a:pt x="111" y="137"/>
                </a:lnTo>
                <a:lnTo>
                  <a:pt x="110" y="137"/>
                </a:lnTo>
                <a:lnTo>
                  <a:pt x="110" y="138"/>
                </a:lnTo>
                <a:lnTo>
                  <a:pt x="109" y="138"/>
                </a:lnTo>
                <a:lnTo>
                  <a:pt x="109" y="137"/>
                </a:lnTo>
                <a:lnTo>
                  <a:pt x="109" y="138"/>
                </a:lnTo>
                <a:lnTo>
                  <a:pt x="107" y="137"/>
                </a:lnTo>
                <a:lnTo>
                  <a:pt x="106" y="137"/>
                </a:lnTo>
                <a:lnTo>
                  <a:pt x="105" y="138"/>
                </a:lnTo>
                <a:lnTo>
                  <a:pt x="105" y="140"/>
                </a:lnTo>
                <a:lnTo>
                  <a:pt x="105" y="141"/>
                </a:lnTo>
                <a:lnTo>
                  <a:pt x="102" y="141"/>
                </a:lnTo>
                <a:lnTo>
                  <a:pt x="102" y="140"/>
                </a:lnTo>
                <a:lnTo>
                  <a:pt x="101" y="140"/>
                </a:lnTo>
                <a:lnTo>
                  <a:pt x="101" y="138"/>
                </a:lnTo>
                <a:lnTo>
                  <a:pt x="100" y="137"/>
                </a:lnTo>
                <a:lnTo>
                  <a:pt x="100" y="136"/>
                </a:lnTo>
                <a:lnTo>
                  <a:pt x="98" y="134"/>
                </a:lnTo>
                <a:lnTo>
                  <a:pt x="97" y="134"/>
                </a:lnTo>
                <a:lnTo>
                  <a:pt x="97" y="133"/>
                </a:lnTo>
                <a:lnTo>
                  <a:pt x="98" y="133"/>
                </a:lnTo>
                <a:lnTo>
                  <a:pt x="100" y="133"/>
                </a:lnTo>
                <a:lnTo>
                  <a:pt x="98" y="133"/>
                </a:lnTo>
                <a:lnTo>
                  <a:pt x="97" y="133"/>
                </a:lnTo>
                <a:lnTo>
                  <a:pt x="97" y="132"/>
                </a:lnTo>
                <a:lnTo>
                  <a:pt x="97" y="130"/>
                </a:lnTo>
                <a:lnTo>
                  <a:pt x="98" y="130"/>
                </a:lnTo>
                <a:lnTo>
                  <a:pt x="98" y="129"/>
                </a:lnTo>
                <a:lnTo>
                  <a:pt x="98" y="128"/>
                </a:lnTo>
                <a:lnTo>
                  <a:pt x="98" y="127"/>
                </a:lnTo>
                <a:lnTo>
                  <a:pt x="98" y="125"/>
                </a:lnTo>
                <a:lnTo>
                  <a:pt x="98" y="124"/>
                </a:lnTo>
                <a:lnTo>
                  <a:pt x="98" y="123"/>
                </a:lnTo>
                <a:lnTo>
                  <a:pt x="97" y="121"/>
                </a:lnTo>
                <a:lnTo>
                  <a:pt x="96" y="121"/>
                </a:lnTo>
                <a:lnTo>
                  <a:pt x="96" y="120"/>
                </a:lnTo>
                <a:lnTo>
                  <a:pt x="94" y="120"/>
                </a:lnTo>
                <a:lnTo>
                  <a:pt x="94" y="121"/>
                </a:lnTo>
                <a:lnTo>
                  <a:pt x="93" y="121"/>
                </a:lnTo>
                <a:lnTo>
                  <a:pt x="93" y="120"/>
                </a:lnTo>
                <a:lnTo>
                  <a:pt x="93" y="119"/>
                </a:lnTo>
                <a:lnTo>
                  <a:pt x="90" y="119"/>
                </a:lnTo>
                <a:lnTo>
                  <a:pt x="89" y="119"/>
                </a:lnTo>
                <a:lnTo>
                  <a:pt x="88" y="117"/>
                </a:lnTo>
                <a:lnTo>
                  <a:pt x="87" y="119"/>
                </a:lnTo>
                <a:lnTo>
                  <a:pt x="87" y="117"/>
                </a:lnTo>
                <a:lnTo>
                  <a:pt x="85" y="117"/>
                </a:lnTo>
                <a:lnTo>
                  <a:pt x="85" y="116"/>
                </a:lnTo>
                <a:lnTo>
                  <a:pt x="85" y="115"/>
                </a:lnTo>
                <a:lnTo>
                  <a:pt x="85" y="116"/>
                </a:lnTo>
                <a:lnTo>
                  <a:pt x="87" y="116"/>
                </a:lnTo>
                <a:lnTo>
                  <a:pt x="87" y="117"/>
                </a:lnTo>
                <a:lnTo>
                  <a:pt x="89" y="117"/>
                </a:lnTo>
                <a:lnTo>
                  <a:pt x="90" y="117"/>
                </a:lnTo>
                <a:lnTo>
                  <a:pt x="90" y="116"/>
                </a:lnTo>
                <a:lnTo>
                  <a:pt x="92" y="116"/>
                </a:lnTo>
                <a:lnTo>
                  <a:pt x="89" y="116"/>
                </a:lnTo>
                <a:lnTo>
                  <a:pt x="88" y="115"/>
                </a:lnTo>
                <a:lnTo>
                  <a:pt x="88" y="113"/>
                </a:lnTo>
                <a:lnTo>
                  <a:pt x="88" y="112"/>
                </a:lnTo>
                <a:lnTo>
                  <a:pt x="87" y="112"/>
                </a:lnTo>
                <a:lnTo>
                  <a:pt x="85" y="112"/>
                </a:lnTo>
                <a:lnTo>
                  <a:pt x="87" y="111"/>
                </a:lnTo>
                <a:lnTo>
                  <a:pt x="88" y="111"/>
                </a:lnTo>
                <a:lnTo>
                  <a:pt x="89" y="111"/>
                </a:lnTo>
                <a:lnTo>
                  <a:pt x="90" y="110"/>
                </a:lnTo>
                <a:lnTo>
                  <a:pt x="89" y="110"/>
                </a:lnTo>
                <a:lnTo>
                  <a:pt x="88" y="108"/>
                </a:lnTo>
                <a:lnTo>
                  <a:pt x="87" y="110"/>
                </a:lnTo>
                <a:lnTo>
                  <a:pt x="85" y="110"/>
                </a:lnTo>
                <a:lnTo>
                  <a:pt x="84" y="110"/>
                </a:lnTo>
                <a:lnTo>
                  <a:pt x="84" y="111"/>
                </a:lnTo>
                <a:lnTo>
                  <a:pt x="83" y="111"/>
                </a:lnTo>
                <a:lnTo>
                  <a:pt x="83" y="112"/>
                </a:lnTo>
                <a:lnTo>
                  <a:pt x="81" y="112"/>
                </a:lnTo>
                <a:lnTo>
                  <a:pt x="81" y="111"/>
                </a:lnTo>
                <a:lnTo>
                  <a:pt x="81" y="110"/>
                </a:lnTo>
                <a:lnTo>
                  <a:pt x="80" y="110"/>
                </a:lnTo>
                <a:lnTo>
                  <a:pt x="80" y="108"/>
                </a:lnTo>
                <a:lnTo>
                  <a:pt x="81" y="108"/>
                </a:lnTo>
                <a:lnTo>
                  <a:pt x="81" y="107"/>
                </a:lnTo>
                <a:lnTo>
                  <a:pt x="83" y="107"/>
                </a:lnTo>
                <a:lnTo>
                  <a:pt x="81" y="106"/>
                </a:lnTo>
                <a:lnTo>
                  <a:pt x="80" y="106"/>
                </a:lnTo>
                <a:lnTo>
                  <a:pt x="80" y="104"/>
                </a:lnTo>
                <a:lnTo>
                  <a:pt x="81" y="104"/>
                </a:lnTo>
                <a:lnTo>
                  <a:pt x="81" y="103"/>
                </a:lnTo>
                <a:lnTo>
                  <a:pt x="80" y="103"/>
                </a:lnTo>
                <a:lnTo>
                  <a:pt x="81" y="102"/>
                </a:lnTo>
                <a:lnTo>
                  <a:pt x="81" y="100"/>
                </a:lnTo>
                <a:lnTo>
                  <a:pt x="83" y="100"/>
                </a:lnTo>
                <a:lnTo>
                  <a:pt x="84" y="102"/>
                </a:lnTo>
                <a:lnTo>
                  <a:pt x="85" y="100"/>
                </a:lnTo>
                <a:lnTo>
                  <a:pt x="84" y="100"/>
                </a:lnTo>
                <a:lnTo>
                  <a:pt x="84" y="99"/>
                </a:lnTo>
                <a:lnTo>
                  <a:pt x="83" y="99"/>
                </a:lnTo>
                <a:lnTo>
                  <a:pt x="83" y="98"/>
                </a:lnTo>
                <a:lnTo>
                  <a:pt x="81" y="98"/>
                </a:lnTo>
                <a:lnTo>
                  <a:pt x="83" y="96"/>
                </a:lnTo>
                <a:lnTo>
                  <a:pt x="84" y="95"/>
                </a:lnTo>
                <a:lnTo>
                  <a:pt x="84" y="96"/>
                </a:lnTo>
                <a:lnTo>
                  <a:pt x="85" y="96"/>
                </a:lnTo>
                <a:lnTo>
                  <a:pt x="85" y="98"/>
                </a:lnTo>
                <a:lnTo>
                  <a:pt x="87" y="98"/>
                </a:lnTo>
                <a:lnTo>
                  <a:pt x="88" y="98"/>
                </a:lnTo>
                <a:lnTo>
                  <a:pt x="88" y="96"/>
                </a:lnTo>
                <a:lnTo>
                  <a:pt x="87" y="96"/>
                </a:lnTo>
                <a:lnTo>
                  <a:pt x="85" y="95"/>
                </a:lnTo>
                <a:lnTo>
                  <a:pt x="87" y="95"/>
                </a:lnTo>
                <a:lnTo>
                  <a:pt x="87" y="94"/>
                </a:lnTo>
                <a:lnTo>
                  <a:pt x="87" y="93"/>
                </a:lnTo>
                <a:lnTo>
                  <a:pt x="85" y="94"/>
                </a:lnTo>
                <a:lnTo>
                  <a:pt x="85" y="93"/>
                </a:lnTo>
                <a:lnTo>
                  <a:pt x="85" y="91"/>
                </a:lnTo>
                <a:lnTo>
                  <a:pt x="85" y="90"/>
                </a:lnTo>
                <a:lnTo>
                  <a:pt x="84" y="89"/>
                </a:lnTo>
                <a:lnTo>
                  <a:pt x="83" y="87"/>
                </a:lnTo>
                <a:lnTo>
                  <a:pt x="81" y="87"/>
                </a:lnTo>
                <a:lnTo>
                  <a:pt x="80" y="87"/>
                </a:lnTo>
                <a:lnTo>
                  <a:pt x="80" y="89"/>
                </a:lnTo>
                <a:lnTo>
                  <a:pt x="81" y="89"/>
                </a:lnTo>
                <a:lnTo>
                  <a:pt x="81" y="90"/>
                </a:lnTo>
                <a:lnTo>
                  <a:pt x="81" y="91"/>
                </a:lnTo>
                <a:lnTo>
                  <a:pt x="83" y="91"/>
                </a:lnTo>
                <a:lnTo>
                  <a:pt x="83" y="93"/>
                </a:lnTo>
                <a:lnTo>
                  <a:pt x="81" y="93"/>
                </a:lnTo>
                <a:lnTo>
                  <a:pt x="81" y="91"/>
                </a:lnTo>
                <a:lnTo>
                  <a:pt x="80" y="91"/>
                </a:lnTo>
                <a:lnTo>
                  <a:pt x="79" y="91"/>
                </a:lnTo>
                <a:lnTo>
                  <a:pt x="77" y="90"/>
                </a:lnTo>
                <a:lnTo>
                  <a:pt x="76" y="90"/>
                </a:lnTo>
                <a:lnTo>
                  <a:pt x="76" y="89"/>
                </a:lnTo>
                <a:lnTo>
                  <a:pt x="75" y="89"/>
                </a:lnTo>
                <a:lnTo>
                  <a:pt x="73" y="89"/>
                </a:lnTo>
                <a:lnTo>
                  <a:pt x="73" y="90"/>
                </a:lnTo>
                <a:lnTo>
                  <a:pt x="73" y="91"/>
                </a:lnTo>
                <a:lnTo>
                  <a:pt x="72" y="91"/>
                </a:lnTo>
                <a:lnTo>
                  <a:pt x="71" y="91"/>
                </a:lnTo>
                <a:lnTo>
                  <a:pt x="71" y="93"/>
                </a:lnTo>
                <a:lnTo>
                  <a:pt x="71" y="94"/>
                </a:lnTo>
                <a:lnTo>
                  <a:pt x="68" y="94"/>
                </a:lnTo>
                <a:lnTo>
                  <a:pt x="68" y="93"/>
                </a:lnTo>
                <a:lnTo>
                  <a:pt x="67" y="93"/>
                </a:lnTo>
                <a:lnTo>
                  <a:pt x="67" y="91"/>
                </a:lnTo>
                <a:lnTo>
                  <a:pt x="66" y="91"/>
                </a:lnTo>
                <a:lnTo>
                  <a:pt x="66" y="90"/>
                </a:lnTo>
                <a:lnTo>
                  <a:pt x="66" y="93"/>
                </a:lnTo>
                <a:lnTo>
                  <a:pt x="64" y="91"/>
                </a:lnTo>
                <a:lnTo>
                  <a:pt x="64" y="90"/>
                </a:lnTo>
                <a:lnTo>
                  <a:pt x="64" y="89"/>
                </a:lnTo>
                <a:lnTo>
                  <a:pt x="66" y="89"/>
                </a:lnTo>
                <a:lnTo>
                  <a:pt x="66" y="87"/>
                </a:lnTo>
                <a:lnTo>
                  <a:pt x="64" y="87"/>
                </a:lnTo>
                <a:lnTo>
                  <a:pt x="64" y="89"/>
                </a:lnTo>
                <a:lnTo>
                  <a:pt x="64" y="87"/>
                </a:lnTo>
                <a:lnTo>
                  <a:pt x="64" y="86"/>
                </a:lnTo>
                <a:lnTo>
                  <a:pt x="64" y="85"/>
                </a:lnTo>
                <a:lnTo>
                  <a:pt x="63" y="85"/>
                </a:lnTo>
                <a:lnTo>
                  <a:pt x="63" y="83"/>
                </a:lnTo>
                <a:lnTo>
                  <a:pt x="63" y="85"/>
                </a:lnTo>
                <a:lnTo>
                  <a:pt x="62" y="85"/>
                </a:lnTo>
                <a:lnTo>
                  <a:pt x="62" y="83"/>
                </a:lnTo>
                <a:lnTo>
                  <a:pt x="60" y="83"/>
                </a:lnTo>
                <a:lnTo>
                  <a:pt x="60" y="81"/>
                </a:lnTo>
                <a:lnTo>
                  <a:pt x="59" y="79"/>
                </a:lnTo>
                <a:lnTo>
                  <a:pt x="59" y="78"/>
                </a:lnTo>
                <a:lnTo>
                  <a:pt x="59" y="77"/>
                </a:lnTo>
                <a:lnTo>
                  <a:pt x="59" y="76"/>
                </a:lnTo>
                <a:lnTo>
                  <a:pt x="60" y="76"/>
                </a:lnTo>
                <a:lnTo>
                  <a:pt x="60" y="77"/>
                </a:lnTo>
                <a:lnTo>
                  <a:pt x="60" y="78"/>
                </a:lnTo>
                <a:lnTo>
                  <a:pt x="62" y="78"/>
                </a:lnTo>
                <a:lnTo>
                  <a:pt x="60" y="79"/>
                </a:lnTo>
                <a:lnTo>
                  <a:pt x="62" y="79"/>
                </a:lnTo>
                <a:lnTo>
                  <a:pt x="63" y="79"/>
                </a:lnTo>
                <a:lnTo>
                  <a:pt x="63" y="78"/>
                </a:lnTo>
                <a:lnTo>
                  <a:pt x="63" y="79"/>
                </a:lnTo>
                <a:lnTo>
                  <a:pt x="62" y="79"/>
                </a:lnTo>
                <a:lnTo>
                  <a:pt x="62" y="78"/>
                </a:lnTo>
                <a:lnTo>
                  <a:pt x="60" y="77"/>
                </a:lnTo>
                <a:lnTo>
                  <a:pt x="62" y="77"/>
                </a:lnTo>
                <a:lnTo>
                  <a:pt x="63" y="77"/>
                </a:lnTo>
                <a:lnTo>
                  <a:pt x="64" y="77"/>
                </a:lnTo>
                <a:lnTo>
                  <a:pt x="64" y="76"/>
                </a:lnTo>
                <a:lnTo>
                  <a:pt x="63" y="76"/>
                </a:lnTo>
                <a:lnTo>
                  <a:pt x="62" y="74"/>
                </a:lnTo>
                <a:lnTo>
                  <a:pt x="62" y="73"/>
                </a:lnTo>
                <a:lnTo>
                  <a:pt x="63" y="73"/>
                </a:lnTo>
                <a:lnTo>
                  <a:pt x="63" y="74"/>
                </a:lnTo>
                <a:lnTo>
                  <a:pt x="63" y="73"/>
                </a:lnTo>
                <a:lnTo>
                  <a:pt x="64" y="72"/>
                </a:lnTo>
                <a:lnTo>
                  <a:pt x="64" y="70"/>
                </a:lnTo>
                <a:lnTo>
                  <a:pt x="64" y="69"/>
                </a:lnTo>
                <a:lnTo>
                  <a:pt x="64" y="68"/>
                </a:lnTo>
                <a:lnTo>
                  <a:pt x="64" y="66"/>
                </a:lnTo>
                <a:lnTo>
                  <a:pt x="64" y="65"/>
                </a:lnTo>
                <a:lnTo>
                  <a:pt x="64" y="66"/>
                </a:lnTo>
                <a:lnTo>
                  <a:pt x="66" y="66"/>
                </a:lnTo>
                <a:lnTo>
                  <a:pt x="66" y="68"/>
                </a:lnTo>
                <a:lnTo>
                  <a:pt x="66" y="66"/>
                </a:lnTo>
                <a:lnTo>
                  <a:pt x="66" y="65"/>
                </a:lnTo>
                <a:lnTo>
                  <a:pt x="66" y="64"/>
                </a:lnTo>
                <a:lnTo>
                  <a:pt x="67" y="64"/>
                </a:lnTo>
                <a:lnTo>
                  <a:pt x="68" y="65"/>
                </a:lnTo>
                <a:lnTo>
                  <a:pt x="68" y="66"/>
                </a:lnTo>
                <a:lnTo>
                  <a:pt x="69" y="66"/>
                </a:lnTo>
                <a:lnTo>
                  <a:pt x="69" y="65"/>
                </a:lnTo>
                <a:lnTo>
                  <a:pt x="71" y="65"/>
                </a:lnTo>
                <a:lnTo>
                  <a:pt x="69" y="65"/>
                </a:lnTo>
                <a:lnTo>
                  <a:pt x="69" y="64"/>
                </a:lnTo>
                <a:lnTo>
                  <a:pt x="68" y="64"/>
                </a:lnTo>
                <a:lnTo>
                  <a:pt x="67" y="64"/>
                </a:lnTo>
                <a:lnTo>
                  <a:pt x="67" y="62"/>
                </a:lnTo>
                <a:lnTo>
                  <a:pt x="66" y="62"/>
                </a:lnTo>
                <a:lnTo>
                  <a:pt x="66" y="61"/>
                </a:lnTo>
                <a:lnTo>
                  <a:pt x="64" y="60"/>
                </a:lnTo>
                <a:lnTo>
                  <a:pt x="64" y="58"/>
                </a:lnTo>
                <a:lnTo>
                  <a:pt x="67" y="58"/>
                </a:lnTo>
                <a:lnTo>
                  <a:pt x="67" y="60"/>
                </a:lnTo>
                <a:lnTo>
                  <a:pt x="68" y="60"/>
                </a:lnTo>
                <a:lnTo>
                  <a:pt x="69" y="60"/>
                </a:lnTo>
                <a:lnTo>
                  <a:pt x="69" y="61"/>
                </a:lnTo>
                <a:lnTo>
                  <a:pt x="69" y="62"/>
                </a:lnTo>
                <a:lnTo>
                  <a:pt x="71" y="64"/>
                </a:lnTo>
                <a:lnTo>
                  <a:pt x="71" y="62"/>
                </a:lnTo>
                <a:lnTo>
                  <a:pt x="72" y="62"/>
                </a:lnTo>
                <a:lnTo>
                  <a:pt x="73" y="61"/>
                </a:lnTo>
                <a:lnTo>
                  <a:pt x="73" y="60"/>
                </a:lnTo>
                <a:lnTo>
                  <a:pt x="75" y="58"/>
                </a:lnTo>
                <a:lnTo>
                  <a:pt x="72" y="58"/>
                </a:lnTo>
                <a:lnTo>
                  <a:pt x="72" y="57"/>
                </a:lnTo>
                <a:lnTo>
                  <a:pt x="71" y="57"/>
                </a:lnTo>
                <a:lnTo>
                  <a:pt x="71" y="56"/>
                </a:lnTo>
                <a:lnTo>
                  <a:pt x="69" y="55"/>
                </a:lnTo>
                <a:lnTo>
                  <a:pt x="68" y="53"/>
                </a:lnTo>
                <a:lnTo>
                  <a:pt x="68" y="52"/>
                </a:lnTo>
                <a:lnTo>
                  <a:pt x="67" y="52"/>
                </a:lnTo>
                <a:lnTo>
                  <a:pt x="68" y="51"/>
                </a:lnTo>
                <a:lnTo>
                  <a:pt x="69" y="51"/>
                </a:lnTo>
                <a:lnTo>
                  <a:pt x="69" y="48"/>
                </a:lnTo>
                <a:lnTo>
                  <a:pt x="69" y="47"/>
                </a:lnTo>
                <a:lnTo>
                  <a:pt x="69" y="45"/>
                </a:lnTo>
                <a:lnTo>
                  <a:pt x="71" y="45"/>
                </a:lnTo>
                <a:lnTo>
                  <a:pt x="71" y="44"/>
                </a:lnTo>
                <a:lnTo>
                  <a:pt x="69" y="44"/>
                </a:lnTo>
                <a:lnTo>
                  <a:pt x="71" y="44"/>
                </a:lnTo>
                <a:lnTo>
                  <a:pt x="72" y="44"/>
                </a:lnTo>
                <a:lnTo>
                  <a:pt x="72" y="43"/>
                </a:lnTo>
                <a:lnTo>
                  <a:pt x="73" y="43"/>
                </a:lnTo>
                <a:lnTo>
                  <a:pt x="72" y="43"/>
                </a:lnTo>
                <a:lnTo>
                  <a:pt x="73" y="41"/>
                </a:lnTo>
                <a:lnTo>
                  <a:pt x="72" y="41"/>
                </a:lnTo>
                <a:lnTo>
                  <a:pt x="71" y="43"/>
                </a:lnTo>
                <a:lnTo>
                  <a:pt x="69" y="43"/>
                </a:lnTo>
                <a:lnTo>
                  <a:pt x="68" y="41"/>
                </a:lnTo>
                <a:lnTo>
                  <a:pt x="69" y="41"/>
                </a:lnTo>
                <a:lnTo>
                  <a:pt x="69" y="40"/>
                </a:lnTo>
                <a:lnTo>
                  <a:pt x="69" y="41"/>
                </a:lnTo>
                <a:lnTo>
                  <a:pt x="68" y="40"/>
                </a:lnTo>
                <a:lnTo>
                  <a:pt x="68" y="39"/>
                </a:lnTo>
                <a:lnTo>
                  <a:pt x="68" y="38"/>
                </a:lnTo>
                <a:lnTo>
                  <a:pt x="68" y="36"/>
                </a:lnTo>
                <a:lnTo>
                  <a:pt x="68" y="35"/>
                </a:lnTo>
                <a:lnTo>
                  <a:pt x="68" y="34"/>
                </a:lnTo>
                <a:lnTo>
                  <a:pt x="69" y="34"/>
                </a:lnTo>
                <a:lnTo>
                  <a:pt x="71" y="34"/>
                </a:lnTo>
                <a:lnTo>
                  <a:pt x="72" y="32"/>
                </a:lnTo>
                <a:lnTo>
                  <a:pt x="72" y="34"/>
                </a:lnTo>
                <a:lnTo>
                  <a:pt x="73" y="34"/>
                </a:lnTo>
                <a:lnTo>
                  <a:pt x="75" y="34"/>
                </a:lnTo>
                <a:lnTo>
                  <a:pt x="76" y="34"/>
                </a:lnTo>
                <a:lnTo>
                  <a:pt x="77" y="34"/>
                </a:lnTo>
                <a:lnTo>
                  <a:pt x="77" y="32"/>
                </a:lnTo>
                <a:lnTo>
                  <a:pt x="77" y="30"/>
                </a:lnTo>
                <a:lnTo>
                  <a:pt x="77" y="28"/>
                </a:lnTo>
                <a:lnTo>
                  <a:pt x="77" y="27"/>
                </a:lnTo>
                <a:lnTo>
                  <a:pt x="76" y="27"/>
                </a:lnTo>
                <a:lnTo>
                  <a:pt x="77" y="27"/>
                </a:lnTo>
                <a:lnTo>
                  <a:pt x="77" y="26"/>
                </a:lnTo>
                <a:lnTo>
                  <a:pt x="76" y="26"/>
                </a:lnTo>
                <a:lnTo>
                  <a:pt x="75" y="23"/>
                </a:lnTo>
                <a:lnTo>
                  <a:pt x="76" y="23"/>
                </a:lnTo>
                <a:lnTo>
                  <a:pt x="75" y="23"/>
                </a:lnTo>
                <a:lnTo>
                  <a:pt x="75" y="22"/>
                </a:lnTo>
                <a:lnTo>
                  <a:pt x="76" y="22"/>
                </a:lnTo>
                <a:lnTo>
                  <a:pt x="76" y="21"/>
                </a:lnTo>
                <a:lnTo>
                  <a:pt x="76" y="19"/>
                </a:lnTo>
                <a:lnTo>
                  <a:pt x="77" y="19"/>
                </a:lnTo>
                <a:lnTo>
                  <a:pt x="79" y="19"/>
                </a:lnTo>
                <a:lnTo>
                  <a:pt x="79" y="21"/>
                </a:lnTo>
                <a:lnTo>
                  <a:pt x="80" y="23"/>
                </a:lnTo>
                <a:lnTo>
                  <a:pt x="81" y="24"/>
                </a:lnTo>
                <a:lnTo>
                  <a:pt x="83" y="24"/>
                </a:lnTo>
                <a:lnTo>
                  <a:pt x="84" y="24"/>
                </a:lnTo>
                <a:lnTo>
                  <a:pt x="85" y="23"/>
                </a:lnTo>
                <a:lnTo>
                  <a:pt x="87" y="24"/>
                </a:lnTo>
                <a:lnTo>
                  <a:pt x="87" y="23"/>
                </a:lnTo>
                <a:lnTo>
                  <a:pt x="87" y="22"/>
                </a:lnTo>
                <a:lnTo>
                  <a:pt x="88" y="21"/>
                </a:lnTo>
                <a:lnTo>
                  <a:pt x="89" y="19"/>
                </a:lnTo>
                <a:lnTo>
                  <a:pt x="89" y="18"/>
                </a:lnTo>
                <a:lnTo>
                  <a:pt x="89" y="15"/>
                </a:lnTo>
                <a:lnTo>
                  <a:pt x="89" y="14"/>
                </a:lnTo>
                <a:lnTo>
                  <a:pt x="88" y="14"/>
                </a:lnTo>
                <a:lnTo>
                  <a:pt x="88" y="13"/>
                </a:lnTo>
                <a:lnTo>
                  <a:pt x="89" y="13"/>
                </a:lnTo>
                <a:lnTo>
                  <a:pt x="89" y="14"/>
                </a:lnTo>
                <a:lnTo>
                  <a:pt x="90" y="13"/>
                </a:lnTo>
                <a:lnTo>
                  <a:pt x="90" y="10"/>
                </a:lnTo>
                <a:lnTo>
                  <a:pt x="89" y="10"/>
                </a:lnTo>
                <a:lnTo>
                  <a:pt x="89" y="7"/>
                </a:lnTo>
                <a:lnTo>
                  <a:pt x="90" y="7"/>
                </a:lnTo>
                <a:lnTo>
                  <a:pt x="90" y="6"/>
                </a:lnTo>
                <a:lnTo>
                  <a:pt x="92" y="5"/>
                </a:lnTo>
                <a:lnTo>
                  <a:pt x="92" y="4"/>
                </a:lnTo>
                <a:lnTo>
                  <a:pt x="92" y="2"/>
                </a:lnTo>
                <a:lnTo>
                  <a:pt x="93" y="2"/>
                </a:lnTo>
                <a:lnTo>
                  <a:pt x="94" y="2"/>
                </a:lnTo>
                <a:lnTo>
                  <a:pt x="94" y="1"/>
                </a:lnTo>
                <a:lnTo>
                  <a:pt x="96" y="0"/>
                </a:lnTo>
                <a:lnTo>
                  <a:pt x="97" y="0"/>
                </a:lnTo>
                <a:lnTo>
                  <a:pt x="98" y="0"/>
                </a:lnTo>
                <a:lnTo>
                  <a:pt x="100" y="1"/>
                </a:lnTo>
                <a:lnTo>
                  <a:pt x="100" y="2"/>
                </a:lnTo>
                <a:lnTo>
                  <a:pt x="100" y="4"/>
                </a:lnTo>
                <a:lnTo>
                  <a:pt x="101" y="4"/>
                </a:lnTo>
                <a:lnTo>
                  <a:pt x="101" y="5"/>
                </a:lnTo>
                <a:lnTo>
                  <a:pt x="100" y="5"/>
                </a:lnTo>
                <a:lnTo>
                  <a:pt x="100" y="6"/>
                </a:lnTo>
                <a:lnTo>
                  <a:pt x="101" y="6"/>
                </a:lnTo>
                <a:lnTo>
                  <a:pt x="102" y="7"/>
                </a:lnTo>
                <a:lnTo>
                  <a:pt x="104" y="9"/>
                </a:lnTo>
                <a:lnTo>
                  <a:pt x="104" y="10"/>
                </a:lnTo>
                <a:lnTo>
                  <a:pt x="104" y="11"/>
                </a:lnTo>
                <a:lnTo>
                  <a:pt x="105" y="11"/>
                </a:lnTo>
                <a:lnTo>
                  <a:pt x="104" y="13"/>
                </a:lnTo>
                <a:lnTo>
                  <a:pt x="104" y="14"/>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2681651" y="2609646"/>
            <a:ext cx="93444" cy="171313"/>
          </a:xfrm>
          <a:custGeom>
            <a:avLst/>
            <a:gdLst>
              <a:gd name="T0" fmla="*/ 15 w 54"/>
              <a:gd name="T1" fmla="*/ 68 h 99"/>
              <a:gd name="T2" fmla="*/ 16 w 54"/>
              <a:gd name="T3" fmla="*/ 61 h 99"/>
              <a:gd name="T4" fmla="*/ 15 w 54"/>
              <a:gd name="T5" fmla="*/ 58 h 99"/>
              <a:gd name="T6" fmla="*/ 13 w 54"/>
              <a:gd name="T7" fmla="*/ 54 h 99"/>
              <a:gd name="T8" fmla="*/ 12 w 54"/>
              <a:gd name="T9" fmla="*/ 50 h 99"/>
              <a:gd name="T10" fmla="*/ 9 w 54"/>
              <a:gd name="T11" fmla="*/ 48 h 99"/>
              <a:gd name="T12" fmla="*/ 8 w 54"/>
              <a:gd name="T13" fmla="*/ 44 h 99"/>
              <a:gd name="T14" fmla="*/ 9 w 54"/>
              <a:gd name="T15" fmla="*/ 38 h 99"/>
              <a:gd name="T16" fmla="*/ 6 w 54"/>
              <a:gd name="T17" fmla="*/ 34 h 99"/>
              <a:gd name="T18" fmla="*/ 2 w 54"/>
              <a:gd name="T19" fmla="*/ 29 h 99"/>
              <a:gd name="T20" fmla="*/ 4 w 54"/>
              <a:gd name="T21" fmla="*/ 22 h 99"/>
              <a:gd name="T22" fmla="*/ 3 w 54"/>
              <a:gd name="T23" fmla="*/ 18 h 99"/>
              <a:gd name="T24" fmla="*/ 3 w 54"/>
              <a:gd name="T25" fmla="*/ 16 h 99"/>
              <a:gd name="T26" fmla="*/ 7 w 54"/>
              <a:gd name="T27" fmla="*/ 14 h 99"/>
              <a:gd name="T28" fmla="*/ 15 w 54"/>
              <a:gd name="T29" fmla="*/ 7 h 99"/>
              <a:gd name="T30" fmla="*/ 21 w 54"/>
              <a:gd name="T31" fmla="*/ 4 h 99"/>
              <a:gd name="T32" fmla="*/ 26 w 54"/>
              <a:gd name="T33" fmla="*/ 4 h 99"/>
              <a:gd name="T34" fmla="*/ 29 w 54"/>
              <a:gd name="T35" fmla="*/ 4 h 99"/>
              <a:gd name="T36" fmla="*/ 33 w 54"/>
              <a:gd name="T37" fmla="*/ 5 h 99"/>
              <a:gd name="T38" fmla="*/ 37 w 54"/>
              <a:gd name="T39" fmla="*/ 4 h 99"/>
              <a:gd name="T40" fmla="*/ 40 w 54"/>
              <a:gd name="T41" fmla="*/ 3 h 99"/>
              <a:gd name="T42" fmla="*/ 45 w 54"/>
              <a:gd name="T43" fmla="*/ 0 h 99"/>
              <a:gd name="T44" fmla="*/ 37 w 54"/>
              <a:gd name="T45" fmla="*/ 9 h 99"/>
              <a:gd name="T46" fmla="*/ 40 w 54"/>
              <a:gd name="T47" fmla="*/ 12 h 99"/>
              <a:gd name="T48" fmla="*/ 43 w 54"/>
              <a:gd name="T49" fmla="*/ 16 h 99"/>
              <a:gd name="T50" fmla="*/ 40 w 54"/>
              <a:gd name="T51" fmla="*/ 18 h 99"/>
              <a:gd name="T52" fmla="*/ 42 w 54"/>
              <a:gd name="T53" fmla="*/ 21 h 99"/>
              <a:gd name="T54" fmla="*/ 45 w 54"/>
              <a:gd name="T55" fmla="*/ 26 h 99"/>
              <a:gd name="T56" fmla="*/ 47 w 54"/>
              <a:gd name="T57" fmla="*/ 26 h 99"/>
              <a:gd name="T58" fmla="*/ 51 w 54"/>
              <a:gd name="T59" fmla="*/ 31 h 99"/>
              <a:gd name="T60" fmla="*/ 53 w 54"/>
              <a:gd name="T61" fmla="*/ 38 h 99"/>
              <a:gd name="T62" fmla="*/ 53 w 54"/>
              <a:gd name="T63" fmla="*/ 42 h 99"/>
              <a:gd name="T64" fmla="*/ 49 w 54"/>
              <a:gd name="T65" fmla="*/ 41 h 99"/>
              <a:gd name="T66" fmla="*/ 45 w 54"/>
              <a:gd name="T67" fmla="*/ 42 h 99"/>
              <a:gd name="T68" fmla="*/ 47 w 54"/>
              <a:gd name="T69" fmla="*/ 47 h 99"/>
              <a:gd name="T70" fmla="*/ 47 w 54"/>
              <a:gd name="T71" fmla="*/ 51 h 99"/>
              <a:gd name="T72" fmla="*/ 46 w 54"/>
              <a:gd name="T73" fmla="*/ 55 h 99"/>
              <a:gd name="T74" fmla="*/ 47 w 54"/>
              <a:gd name="T75" fmla="*/ 59 h 99"/>
              <a:gd name="T76" fmla="*/ 50 w 54"/>
              <a:gd name="T77" fmla="*/ 61 h 99"/>
              <a:gd name="T78" fmla="*/ 51 w 54"/>
              <a:gd name="T79" fmla="*/ 63 h 99"/>
              <a:gd name="T80" fmla="*/ 47 w 54"/>
              <a:gd name="T81" fmla="*/ 64 h 99"/>
              <a:gd name="T82" fmla="*/ 45 w 54"/>
              <a:gd name="T83" fmla="*/ 67 h 99"/>
              <a:gd name="T84" fmla="*/ 41 w 54"/>
              <a:gd name="T85" fmla="*/ 68 h 99"/>
              <a:gd name="T86" fmla="*/ 38 w 54"/>
              <a:gd name="T87" fmla="*/ 71 h 99"/>
              <a:gd name="T88" fmla="*/ 38 w 54"/>
              <a:gd name="T89" fmla="*/ 75 h 99"/>
              <a:gd name="T90" fmla="*/ 37 w 54"/>
              <a:gd name="T91" fmla="*/ 79 h 99"/>
              <a:gd name="T92" fmla="*/ 37 w 54"/>
              <a:gd name="T93" fmla="*/ 82 h 99"/>
              <a:gd name="T94" fmla="*/ 36 w 54"/>
              <a:gd name="T95" fmla="*/ 86 h 99"/>
              <a:gd name="T96" fmla="*/ 36 w 54"/>
              <a:gd name="T97" fmla="*/ 93 h 99"/>
              <a:gd name="T98" fmla="*/ 34 w 54"/>
              <a:gd name="T99" fmla="*/ 97 h 99"/>
              <a:gd name="T100" fmla="*/ 30 w 54"/>
              <a:gd name="T101" fmla="*/ 98 h 99"/>
              <a:gd name="T102" fmla="*/ 26 w 54"/>
              <a:gd name="T103" fmla="*/ 99 h 99"/>
              <a:gd name="T104" fmla="*/ 25 w 54"/>
              <a:gd name="T105" fmla="*/ 96 h 99"/>
              <a:gd name="T106" fmla="*/ 25 w 54"/>
              <a:gd name="T107" fmla="*/ 90 h 99"/>
              <a:gd name="T108" fmla="*/ 23 w 54"/>
              <a:gd name="T109" fmla="*/ 85 h 99"/>
              <a:gd name="T110" fmla="*/ 19 w 54"/>
              <a:gd name="T111" fmla="*/ 8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99">
                <a:moveTo>
                  <a:pt x="12" y="73"/>
                </a:moveTo>
                <a:lnTo>
                  <a:pt x="13" y="71"/>
                </a:lnTo>
                <a:lnTo>
                  <a:pt x="13" y="71"/>
                </a:lnTo>
                <a:lnTo>
                  <a:pt x="13" y="71"/>
                </a:lnTo>
                <a:lnTo>
                  <a:pt x="15" y="69"/>
                </a:lnTo>
                <a:lnTo>
                  <a:pt x="15" y="68"/>
                </a:lnTo>
                <a:lnTo>
                  <a:pt x="16" y="67"/>
                </a:lnTo>
                <a:lnTo>
                  <a:pt x="16" y="65"/>
                </a:lnTo>
                <a:lnTo>
                  <a:pt x="16" y="64"/>
                </a:lnTo>
                <a:lnTo>
                  <a:pt x="16" y="64"/>
                </a:lnTo>
                <a:lnTo>
                  <a:pt x="16" y="61"/>
                </a:lnTo>
                <a:lnTo>
                  <a:pt x="16" y="61"/>
                </a:lnTo>
                <a:lnTo>
                  <a:pt x="16" y="59"/>
                </a:lnTo>
                <a:lnTo>
                  <a:pt x="16" y="59"/>
                </a:lnTo>
                <a:lnTo>
                  <a:pt x="16" y="58"/>
                </a:lnTo>
                <a:lnTo>
                  <a:pt x="15" y="58"/>
                </a:lnTo>
                <a:lnTo>
                  <a:pt x="15" y="58"/>
                </a:lnTo>
                <a:lnTo>
                  <a:pt x="15" y="58"/>
                </a:lnTo>
                <a:lnTo>
                  <a:pt x="15" y="56"/>
                </a:lnTo>
                <a:lnTo>
                  <a:pt x="15" y="56"/>
                </a:lnTo>
                <a:lnTo>
                  <a:pt x="15" y="55"/>
                </a:lnTo>
                <a:lnTo>
                  <a:pt x="15" y="55"/>
                </a:lnTo>
                <a:lnTo>
                  <a:pt x="15" y="54"/>
                </a:lnTo>
                <a:lnTo>
                  <a:pt x="13" y="54"/>
                </a:lnTo>
                <a:lnTo>
                  <a:pt x="13" y="52"/>
                </a:lnTo>
                <a:lnTo>
                  <a:pt x="13" y="51"/>
                </a:lnTo>
                <a:lnTo>
                  <a:pt x="12" y="51"/>
                </a:lnTo>
                <a:lnTo>
                  <a:pt x="12" y="51"/>
                </a:lnTo>
                <a:lnTo>
                  <a:pt x="12" y="50"/>
                </a:lnTo>
                <a:lnTo>
                  <a:pt x="12" y="50"/>
                </a:lnTo>
                <a:lnTo>
                  <a:pt x="12" y="50"/>
                </a:lnTo>
                <a:lnTo>
                  <a:pt x="11" y="50"/>
                </a:lnTo>
                <a:lnTo>
                  <a:pt x="11" y="50"/>
                </a:lnTo>
                <a:lnTo>
                  <a:pt x="11" y="50"/>
                </a:lnTo>
                <a:lnTo>
                  <a:pt x="9" y="50"/>
                </a:lnTo>
                <a:lnTo>
                  <a:pt x="9" y="48"/>
                </a:lnTo>
                <a:lnTo>
                  <a:pt x="9" y="48"/>
                </a:lnTo>
                <a:lnTo>
                  <a:pt x="9" y="48"/>
                </a:lnTo>
                <a:lnTo>
                  <a:pt x="9" y="46"/>
                </a:lnTo>
                <a:lnTo>
                  <a:pt x="8" y="46"/>
                </a:lnTo>
                <a:lnTo>
                  <a:pt x="8" y="46"/>
                </a:lnTo>
                <a:lnTo>
                  <a:pt x="8" y="44"/>
                </a:lnTo>
                <a:lnTo>
                  <a:pt x="8" y="42"/>
                </a:lnTo>
                <a:lnTo>
                  <a:pt x="8" y="42"/>
                </a:lnTo>
                <a:lnTo>
                  <a:pt x="8" y="41"/>
                </a:lnTo>
                <a:lnTo>
                  <a:pt x="8" y="39"/>
                </a:lnTo>
                <a:lnTo>
                  <a:pt x="8" y="38"/>
                </a:lnTo>
                <a:lnTo>
                  <a:pt x="9" y="38"/>
                </a:lnTo>
                <a:lnTo>
                  <a:pt x="9" y="37"/>
                </a:lnTo>
                <a:lnTo>
                  <a:pt x="8" y="37"/>
                </a:lnTo>
                <a:lnTo>
                  <a:pt x="8" y="37"/>
                </a:lnTo>
                <a:lnTo>
                  <a:pt x="7" y="35"/>
                </a:lnTo>
                <a:lnTo>
                  <a:pt x="7" y="34"/>
                </a:lnTo>
                <a:lnTo>
                  <a:pt x="6" y="34"/>
                </a:lnTo>
                <a:lnTo>
                  <a:pt x="7" y="34"/>
                </a:lnTo>
                <a:lnTo>
                  <a:pt x="6" y="33"/>
                </a:lnTo>
                <a:lnTo>
                  <a:pt x="6" y="31"/>
                </a:lnTo>
                <a:lnTo>
                  <a:pt x="4" y="31"/>
                </a:lnTo>
                <a:lnTo>
                  <a:pt x="4" y="30"/>
                </a:lnTo>
                <a:lnTo>
                  <a:pt x="2" y="29"/>
                </a:lnTo>
                <a:lnTo>
                  <a:pt x="2" y="27"/>
                </a:lnTo>
                <a:lnTo>
                  <a:pt x="0" y="26"/>
                </a:lnTo>
                <a:lnTo>
                  <a:pt x="0" y="26"/>
                </a:lnTo>
                <a:lnTo>
                  <a:pt x="4" y="24"/>
                </a:lnTo>
                <a:lnTo>
                  <a:pt x="6" y="22"/>
                </a:lnTo>
                <a:lnTo>
                  <a:pt x="4" y="22"/>
                </a:lnTo>
                <a:lnTo>
                  <a:pt x="4" y="21"/>
                </a:lnTo>
                <a:lnTo>
                  <a:pt x="4" y="21"/>
                </a:lnTo>
                <a:lnTo>
                  <a:pt x="4" y="20"/>
                </a:lnTo>
                <a:lnTo>
                  <a:pt x="3" y="20"/>
                </a:lnTo>
                <a:lnTo>
                  <a:pt x="3" y="18"/>
                </a:lnTo>
                <a:lnTo>
                  <a:pt x="3" y="18"/>
                </a:lnTo>
                <a:lnTo>
                  <a:pt x="2" y="17"/>
                </a:lnTo>
                <a:lnTo>
                  <a:pt x="2" y="17"/>
                </a:lnTo>
                <a:lnTo>
                  <a:pt x="2" y="16"/>
                </a:lnTo>
                <a:lnTo>
                  <a:pt x="2" y="16"/>
                </a:lnTo>
                <a:lnTo>
                  <a:pt x="2" y="16"/>
                </a:lnTo>
                <a:lnTo>
                  <a:pt x="3" y="16"/>
                </a:lnTo>
                <a:lnTo>
                  <a:pt x="4" y="16"/>
                </a:lnTo>
                <a:lnTo>
                  <a:pt x="4" y="14"/>
                </a:lnTo>
                <a:lnTo>
                  <a:pt x="6" y="14"/>
                </a:lnTo>
                <a:lnTo>
                  <a:pt x="6" y="14"/>
                </a:lnTo>
                <a:lnTo>
                  <a:pt x="7" y="16"/>
                </a:lnTo>
                <a:lnTo>
                  <a:pt x="7" y="14"/>
                </a:lnTo>
                <a:lnTo>
                  <a:pt x="8" y="13"/>
                </a:lnTo>
                <a:lnTo>
                  <a:pt x="9" y="12"/>
                </a:lnTo>
                <a:lnTo>
                  <a:pt x="11" y="9"/>
                </a:lnTo>
                <a:lnTo>
                  <a:pt x="12" y="8"/>
                </a:lnTo>
                <a:lnTo>
                  <a:pt x="13" y="7"/>
                </a:lnTo>
                <a:lnTo>
                  <a:pt x="15" y="7"/>
                </a:lnTo>
                <a:lnTo>
                  <a:pt x="16" y="7"/>
                </a:lnTo>
                <a:lnTo>
                  <a:pt x="19" y="5"/>
                </a:lnTo>
                <a:lnTo>
                  <a:pt x="20" y="5"/>
                </a:lnTo>
                <a:lnTo>
                  <a:pt x="20" y="4"/>
                </a:lnTo>
                <a:lnTo>
                  <a:pt x="21" y="4"/>
                </a:lnTo>
                <a:lnTo>
                  <a:pt x="21" y="4"/>
                </a:lnTo>
                <a:lnTo>
                  <a:pt x="23" y="5"/>
                </a:lnTo>
                <a:lnTo>
                  <a:pt x="24" y="4"/>
                </a:lnTo>
                <a:lnTo>
                  <a:pt x="24" y="4"/>
                </a:lnTo>
                <a:lnTo>
                  <a:pt x="24" y="4"/>
                </a:lnTo>
                <a:lnTo>
                  <a:pt x="25" y="4"/>
                </a:lnTo>
                <a:lnTo>
                  <a:pt x="26" y="4"/>
                </a:lnTo>
                <a:lnTo>
                  <a:pt x="26" y="4"/>
                </a:lnTo>
                <a:lnTo>
                  <a:pt x="28" y="4"/>
                </a:lnTo>
                <a:lnTo>
                  <a:pt x="28" y="4"/>
                </a:lnTo>
                <a:lnTo>
                  <a:pt x="29" y="4"/>
                </a:lnTo>
                <a:lnTo>
                  <a:pt x="29" y="4"/>
                </a:lnTo>
                <a:lnTo>
                  <a:pt x="29" y="4"/>
                </a:lnTo>
                <a:lnTo>
                  <a:pt x="30" y="4"/>
                </a:lnTo>
                <a:lnTo>
                  <a:pt x="30" y="4"/>
                </a:lnTo>
                <a:lnTo>
                  <a:pt x="32" y="5"/>
                </a:lnTo>
                <a:lnTo>
                  <a:pt x="32" y="5"/>
                </a:lnTo>
                <a:lnTo>
                  <a:pt x="33" y="5"/>
                </a:lnTo>
                <a:lnTo>
                  <a:pt x="33" y="5"/>
                </a:lnTo>
                <a:lnTo>
                  <a:pt x="33" y="5"/>
                </a:lnTo>
                <a:lnTo>
                  <a:pt x="34" y="5"/>
                </a:lnTo>
                <a:lnTo>
                  <a:pt x="34" y="5"/>
                </a:lnTo>
                <a:lnTo>
                  <a:pt x="36" y="4"/>
                </a:lnTo>
                <a:lnTo>
                  <a:pt x="36" y="4"/>
                </a:lnTo>
                <a:lnTo>
                  <a:pt x="37" y="4"/>
                </a:lnTo>
                <a:lnTo>
                  <a:pt x="37" y="4"/>
                </a:lnTo>
                <a:lnTo>
                  <a:pt x="38" y="4"/>
                </a:lnTo>
                <a:lnTo>
                  <a:pt x="38" y="3"/>
                </a:lnTo>
                <a:lnTo>
                  <a:pt x="38" y="3"/>
                </a:lnTo>
                <a:lnTo>
                  <a:pt x="40" y="3"/>
                </a:lnTo>
                <a:lnTo>
                  <a:pt x="40" y="3"/>
                </a:lnTo>
                <a:lnTo>
                  <a:pt x="41" y="3"/>
                </a:lnTo>
                <a:lnTo>
                  <a:pt x="41" y="1"/>
                </a:lnTo>
                <a:lnTo>
                  <a:pt x="42" y="1"/>
                </a:lnTo>
                <a:lnTo>
                  <a:pt x="43" y="1"/>
                </a:lnTo>
                <a:lnTo>
                  <a:pt x="43" y="0"/>
                </a:lnTo>
                <a:lnTo>
                  <a:pt x="45" y="0"/>
                </a:lnTo>
                <a:lnTo>
                  <a:pt x="45" y="0"/>
                </a:lnTo>
                <a:lnTo>
                  <a:pt x="46" y="0"/>
                </a:lnTo>
                <a:lnTo>
                  <a:pt x="43" y="5"/>
                </a:lnTo>
                <a:lnTo>
                  <a:pt x="37" y="8"/>
                </a:lnTo>
                <a:lnTo>
                  <a:pt x="37" y="8"/>
                </a:lnTo>
                <a:lnTo>
                  <a:pt x="37" y="9"/>
                </a:lnTo>
                <a:lnTo>
                  <a:pt x="37" y="9"/>
                </a:lnTo>
                <a:lnTo>
                  <a:pt x="37" y="10"/>
                </a:lnTo>
                <a:lnTo>
                  <a:pt x="38" y="10"/>
                </a:lnTo>
                <a:lnTo>
                  <a:pt x="38" y="10"/>
                </a:lnTo>
                <a:lnTo>
                  <a:pt x="40" y="12"/>
                </a:lnTo>
                <a:lnTo>
                  <a:pt x="40" y="12"/>
                </a:lnTo>
                <a:lnTo>
                  <a:pt x="41" y="12"/>
                </a:lnTo>
                <a:lnTo>
                  <a:pt x="42" y="13"/>
                </a:lnTo>
                <a:lnTo>
                  <a:pt x="42" y="13"/>
                </a:lnTo>
                <a:lnTo>
                  <a:pt x="43" y="13"/>
                </a:lnTo>
                <a:lnTo>
                  <a:pt x="43" y="14"/>
                </a:lnTo>
                <a:lnTo>
                  <a:pt x="43" y="16"/>
                </a:lnTo>
                <a:lnTo>
                  <a:pt x="43" y="16"/>
                </a:lnTo>
                <a:lnTo>
                  <a:pt x="43" y="17"/>
                </a:lnTo>
                <a:lnTo>
                  <a:pt x="41" y="17"/>
                </a:lnTo>
                <a:lnTo>
                  <a:pt x="41" y="18"/>
                </a:lnTo>
                <a:lnTo>
                  <a:pt x="40" y="18"/>
                </a:lnTo>
                <a:lnTo>
                  <a:pt x="40" y="18"/>
                </a:lnTo>
                <a:lnTo>
                  <a:pt x="40" y="20"/>
                </a:lnTo>
                <a:lnTo>
                  <a:pt x="40" y="20"/>
                </a:lnTo>
                <a:lnTo>
                  <a:pt x="40" y="20"/>
                </a:lnTo>
                <a:lnTo>
                  <a:pt x="41" y="20"/>
                </a:lnTo>
                <a:lnTo>
                  <a:pt x="41" y="21"/>
                </a:lnTo>
                <a:lnTo>
                  <a:pt x="42" y="21"/>
                </a:lnTo>
                <a:lnTo>
                  <a:pt x="42" y="22"/>
                </a:lnTo>
                <a:lnTo>
                  <a:pt x="43" y="24"/>
                </a:lnTo>
                <a:lnTo>
                  <a:pt x="43" y="25"/>
                </a:lnTo>
                <a:lnTo>
                  <a:pt x="43" y="26"/>
                </a:lnTo>
                <a:lnTo>
                  <a:pt x="43" y="26"/>
                </a:lnTo>
                <a:lnTo>
                  <a:pt x="45" y="26"/>
                </a:lnTo>
                <a:lnTo>
                  <a:pt x="45" y="26"/>
                </a:lnTo>
                <a:lnTo>
                  <a:pt x="45" y="26"/>
                </a:lnTo>
                <a:lnTo>
                  <a:pt x="46" y="26"/>
                </a:lnTo>
                <a:lnTo>
                  <a:pt x="46" y="25"/>
                </a:lnTo>
                <a:lnTo>
                  <a:pt x="46" y="26"/>
                </a:lnTo>
                <a:lnTo>
                  <a:pt x="47" y="26"/>
                </a:lnTo>
                <a:lnTo>
                  <a:pt x="47" y="27"/>
                </a:lnTo>
                <a:lnTo>
                  <a:pt x="50" y="27"/>
                </a:lnTo>
                <a:lnTo>
                  <a:pt x="50" y="29"/>
                </a:lnTo>
                <a:lnTo>
                  <a:pt x="51" y="30"/>
                </a:lnTo>
                <a:lnTo>
                  <a:pt x="51" y="31"/>
                </a:lnTo>
                <a:lnTo>
                  <a:pt x="51" y="31"/>
                </a:lnTo>
                <a:lnTo>
                  <a:pt x="53" y="33"/>
                </a:lnTo>
                <a:lnTo>
                  <a:pt x="53" y="34"/>
                </a:lnTo>
                <a:lnTo>
                  <a:pt x="53" y="34"/>
                </a:lnTo>
                <a:lnTo>
                  <a:pt x="53" y="35"/>
                </a:lnTo>
                <a:lnTo>
                  <a:pt x="53" y="37"/>
                </a:lnTo>
                <a:lnTo>
                  <a:pt x="53" y="38"/>
                </a:lnTo>
                <a:lnTo>
                  <a:pt x="53" y="39"/>
                </a:lnTo>
                <a:lnTo>
                  <a:pt x="54" y="41"/>
                </a:lnTo>
                <a:lnTo>
                  <a:pt x="54" y="41"/>
                </a:lnTo>
                <a:lnTo>
                  <a:pt x="54" y="42"/>
                </a:lnTo>
                <a:lnTo>
                  <a:pt x="53" y="42"/>
                </a:lnTo>
                <a:lnTo>
                  <a:pt x="53" y="42"/>
                </a:lnTo>
                <a:lnTo>
                  <a:pt x="51" y="42"/>
                </a:lnTo>
                <a:lnTo>
                  <a:pt x="51" y="42"/>
                </a:lnTo>
                <a:lnTo>
                  <a:pt x="50" y="42"/>
                </a:lnTo>
                <a:lnTo>
                  <a:pt x="50" y="42"/>
                </a:lnTo>
                <a:lnTo>
                  <a:pt x="49" y="42"/>
                </a:lnTo>
                <a:lnTo>
                  <a:pt x="49" y="41"/>
                </a:lnTo>
                <a:lnTo>
                  <a:pt x="47" y="41"/>
                </a:lnTo>
                <a:lnTo>
                  <a:pt x="47" y="41"/>
                </a:lnTo>
                <a:lnTo>
                  <a:pt x="46" y="41"/>
                </a:lnTo>
                <a:lnTo>
                  <a:pt x="46" y="41"/>
                </a:lnTo>
                <a:lnTo>
                  <a:pt x="45" y="41"/>
                </a:lnTo>
                <a:lnTo>
                  <a:pt x="45" y="42"/>
                </a:lnTo>
                <a:lnTo>
                  <a:pt x="46" y="43"/>
                </a:lnTo>
                <a:lnTo>
                  <a:pt x="46" y="44"/>
                </a:lnTo>
                <a:lnTo>
                  <a:pt x="46" y="46"/>
                </a:lnTo>
                <a:lnTo>
                  <a:pt x="46" y="46"/>
                </a:lnTo>
                <a:lnTo>
                  <a:pt x="47" y="47"/>
                </a:lnTo>
                <a:lnTo>
                  <a:pt x="47" y="47"/>
                </a:lnTo>
                <a:lnTo>
                  <a:pt x="47" y="47"/>
                </a:lnTo>
                <a:lnTo>
                  <a:pt x="47" y="48"/>
                </a:lnTo>
                <a:lnTo>
                  <a:pt x="47" y="48"/>
                </a:lnTo>
                <a:lnTo>
                  <a:pt x="47" y="50"/>
                </a:lnTo>
                <a:lnTo>
                  <a:pt x="47" y="50"/>
                </a:lnTo>
                <a:lnTo>
                  <a:pt x="47" y="51"/>
                </a:lnTo>
                <a:lnTo>
                  <a:pt x="47" y="51"/>
                </a:lnTo>
                <a:lnTo>
                  <a:pt x="47" y="52"/>
                </a:lnTo>
                <a:lnTo>
                  <a:pt x="47" y="54"/>
                </a:lnTo>
                <a:lnTo>
                  <a:pt x="47" y="54"/>
                </a:lnTo>
                <a:lnTo>
                  <a:pt x="46" y="54"/>
                </a:lnTo>
                <a:lnTo>
                  <a:pt x="46" y="55"/>
                </a:lnTo>
                <a:lnTo>
                  <a:pt x="46" y="55"/>
                </a:lnTo>
                <a:lnTo>
                  <a:pt x="46" y="56"/>
                </a:lnTo>
                <a:lnTo>
                  <a:pt x="46" y="56"/>
                </a:lnTo>
                <a:lnTo>
                  <a:pt x="46" y="58"/>
                </a:lnTo>
                <a:lnTo>
                  <a:pt x="46" y="59"/>
                </a:lnTo>
                <a:lnTo>
                  <a:pt x="47" y="59"/>
                </a:lnTo>
                <a:lnTo>
                  <a:pt x="47" y="59"/>
                </a:lnTo>
                <a:lnTo>
                  <a:pt x="47" y="60"/>
                </a:lnTo>
                <a:lnTo>
                  <a:pt x="49" y="60"/>
                </a:lnTo>
                <a:lnTo>
                  <a:pt x="49" y="60"/>
                </a:lnTo>
                <a:lnTo>
                  <a:pt x="50" y="61"/>
                </a:lnTo>
                <a:lnTo>
                  <a:pt x="50" y="61"/>
                </a:lnTo>
                <a:lnTo>
                  <a:pt x="50" y="61"/>
                </a:lnTo>
                <a:lnTo>
                  <a:pt x="51" y="61"/>
                </a:lnTo>
                <a:lnTo>
                  <a:pt x="51" y="61"/>
                </a:lnTo>
                <a:lnTo>
                  <a:pt x="51" y="63"/>
                </a:lnTo>
                <a:lnTo>
                  <a:pt x="51" y="63"/>
                </a:lnTo>
                <a:lnTo>
                  <a:pt x="51" y="63"/>
                </a:lnTo>
                <a:lnTo>
                  <a:pt x="50" y="63"/>
                </a:lnTo>
                <a:lnTo>
                  <a:pt x="50" y="63"/>
                </a:lnTo>
                <a:lnTo>
                  <a:pt x="49" y="63"/>
                </a:lnTo>
                <a:lnTo>
                  <a:pt x="49" y="63"/>
                </a:lnTo>
                <a:lnTo>
                  <a:pt x="47" y="64"/>
                </a:lnTo>
                <a:lnTo>
                  <a:pt x="47" y="64"/>
                </a:lnTo>
                <a:lnTo>
                  <a:pt x="47" y="65"/>
                </a:lnTo>
                <a:lnTo>
                  <a:pt x="46" y="65"/>
                </a:lnTo>
                <a:lnTo>
                  <a:pt x="46" y="65"/>
                </a:lnTo>
                <a:lnTo>
                  <a:pt x="45" y="67"/>
                </a:lnTo>
                <a:lnTo>
                  <a:pt x="45" y="67"/>
                </a:lnTo>
                <a:lnTo>
                  <a:pt x="45" y="67"/>
                </a:lnTo>
                <a:lnTo>
                  <a:pt x="43" y="67"/>
                </a:lnTo>
                <a:lnTo>
                  <a:pt x="43" y="68"/>
                </a:lnTo>
                <a:lnTo>
                  <a:pt x="42" y="68"/>
                </a:lnTo>
                <a:lnTo>
                  <a:pt x="42" y="68"/>
                </a:lnTo>
                <a:lnTo>
                  <a:pt x="41" y="68"/>
                </a:lnTo>
                <a:lnTo>
                  <a:pt x="41" y="68"/>
                </a:lnTo>
                <a:lnTo>
                  <a:pt x="41" y="67"/>
                </a:lnTo>
                <a:lnTo>
                  <a:pt x="40" y="68"/>
                </a:lnTo>
                <a:lnTo>
                  <a:pt x="40" y="68"/>
                </a:lnTo>
                <a:lnTo>
                  <a:pt x="38" y="69"/>
                </a:lnTo>
                <a:lnTo>
                  <a:pt x="38" y="69"/>
                </a:lnTo>
                <a:lnTo>
                  <a:pt x="38" y="71"/>
                </a:lnTo>
                <a:lnTo>
                  <a:pt x="38" y="71"/>
                </a:lnTo>
                <a:lnTo>
                  <a:pt x="38" y="72"/>
                </a:lnTo>
                <a:lnTo>
                  <a:pt x="38" y="72"/>
                </a:lnTo>
                <a:lnTo>
                  <a:pt x="38" y="73"/>
                </a:lnTo>
                <a:lnTo>
                  <a:pt x="38" y="73"/>
                </a:lnTo>
                <a:lnTo>
                  <a:pt x="38" y="75"/>
                </a:lnTo>
                <a:lnTo>
                  <a:pt x="38" y="75"/>
                </a:lnTo>
                <a:lnTo>
                  <a:pt x="37" y="76"/>
                </a:lnTo>
                <a:lnTo>
                  <a:pt x="37" y="77"/>
                </a:lnTo>
                <a:lnTo>
                  <a:pt x="37" y="77"/>
                </a:lnTo>
                <a:lnTo>
                  <a:pt x="37" y="77"/>
                </a:lnTo>
                <a:lnTo>
                  <a:pt x="37" y="79"/>
                </a:lnTo>
                <a:lnTo>
                  <a:pt x="37" y="80"/>
                </a:lnTo>
                <a:lnTo>
                  <a:pt x="37" y="80"/>
                </a:lnTo>
                <a:lnTo>
                  <a:pt x="36" y="80"/>
                </a:lnTo>
                <a:lnTo>
                  <a:pt x="36" y="81"/>
                </a:lnTo>
                <a:lnTo>
                  <a:pt x="37" y="82"/>
                </a:lnTo>
                <a:lnTo>
                  <a:pt x="37" y="82"/>
                </a:lnTo>
                <a:lnTo>
                  <a:pt x="37" y="84"/>
                </a:lnTo>
                <a:lnTo>
                  <a:pt x="36" y="84"/>
                </a:lnTo>
                <a:lnTo>
                  <a:pt x="36" y="84"/>
                </a:lnTo>
                <a:lnTo>
                  <a:pt x="36" y="85"/>
                </a:lnTo>
                <a:lnTo>
                  <a:pt x="36" y="86"/>
                </a:lnTo>
                <a:lnTo>
                  <a:pt x="36" y="86"/>
                </a:lnTo>
                <a:lnTo>
                  <a:pt x="36" y="88"/>
                </a:lnTo>
                <a:lnTo>
                  <a:pt x="36" y="88"/>
                </a:lnTo>
                <a:lnTo>
                  <a:pt x="36" y="89"/>
                </a:lnTo>
                <a:lnTo>
                  <a:pt x="36" y="90"/>
                </a:lnTo>
                <a:lnTo>
                  <a:pt x="36" y="90"/>
                </a:lnTo>
                <a:lnTo>
                  <a:pt x="36" y="93"/>
                </a:lnTo>
                <a:lnTo>
                  <a:pt x="36" y="93"/>
                </a:lnTo>
                <a:lnTo>
                  <a:pt x="36" y="94"/>
                </a:lnTo>
                <a:lnTo>
                  <a:pt x="36" y="96"/>
                </a:lnTo>
                <a:lnTo>
                  <a:pt x="36" y="96"/>
                </a:lnTo>
                <a:lnTo>
                  <a:pt x="36" y="97"/>
                </a:lnTo>
                <a:lnTo>
                  <a:pt x="34" y="97"/>
                </a:lnTo>
                <a:lnTo>
                  <a:pt x="33" y="97"/>
                </a:lnTo>
                <a:lnTo>
                  <a:pt x="33" y="97"/>
                </a:lnTo>
                <a:lnTo>
                  <a:pt x="33" y="97"/>
                </a:lnTo>
                <a:lnTo>
                  <a:pt x="32" y="97"/>
                </a:lnTo>
                <a:lnTo>
                  <a:pt x="30" y="98"/>
                </a:lnTo>
                <a:lnTo>
                  <a:pt x="30" y="98"/>
                </a:lnTo>
                <a:lnTo>
                  <a:pt x="30" y="98"/>
                </a:lnTo>
                <a:lnTo>
                  <a:pt x="29" y="99"/>
                </a:lnTo>
                <a:lnTo>
                  <a:pt x="28" y="99"/>
                </a:lnTo>
                <a:lnTo>
                  <a:pt x="28" y="99"/>
                </a:lnTo>
                <a:lnTo>
                  <a:pt x="28" y="99"/>
                </a:lnTo>
                <a:lnTo>
                  <a:pt x="26" y="99"/>
                </a:lnTo>
                <a:lnTo>
                  <a:pt x="25" y="99"/>
                </a:lnTo>
                <a:lnTo>
                  <a:pt x="25" y="99"/>
                </a:lnTo>
                <a:lnTo>
                  <a:pt x="25" y="98"/>
                </a:lnTo>
                <a:lnTo>
                  <a:pt x="25" y="97"/>
                </a:lnTo>
                <a:lnTo>
                  <a:pt x="25" y="96"/>
                </a:lnTo>
                <a:lnTo>
                  <a:pt x="25" y="96"/>
                </a:lnTo>
                <a:lnTo>
                  <a:pt x="25" y="94"/>
                </a:lnTo>
                <a:lnTo>
                  <a:pt x="25" y="93"/>
                </a:lnTo>
                <a:lnTo>
                  <a:pt x="25" y="92"/>
                </a:lnTo>
                <a:lnTo>
                  <a:pt x="26" y="90"/>
                </a:lnTo>
                <a:lnTo>
                  <a:pt x="25" y="90"/>
                </a:lnTo>
                <a:lnTo>
                  <a:pt x="25" y="90"/>
                </a:lnTo>
                <a:lnTo>
                  <a:pt x="25" y="89"/>
                </a:lnTo>
                <a:lnTo>
                  <a:pt x="24" y="89"/>
                </a:lnTo>
                <a:lnTo>
                  <a:pt x="24" y="88"/>
                </a:lnTo>
                <a:lnTo>
                  <a:pt x="24" y="88"/>
                </a:lnTo>
                <a:lnTo>
                  <a:pt x="23" y="86"/>
                </a:lnTo>
                <a:lnTo>
                  <a:pt x="23" y="85"/>
                </a:lnTo>
                <a:lnTo>
                  <a:pt x="23" y="85"/>
                </a:lnTo>
                <a:lnTo>
                  <a:pt x="21" y="85"/>
                </a:lnTo>
                <a:lnTo>
                  <a:pt x="21" y="85"/>
                </a:lnTo>
                <a:lnTo>
                  <a:pt x="20" y="84"/>
                </a:lnTo>
                <a:lnTo>
                  <a:pt x="20" y="82"/>
                </a:lnTo>
                <a:lnTo>
                  <a:pt x="19" y="81"/>
                </a:lnTo>
                <a:lnTo>
                  <a:pt x="19" y="81"/>
                </a:lnTo>
                <a:lnTo>
                  <a:pt x="17" y="80"/>
                </a:lnTo>
                <a:lnTo>
                  <a:pt x="17" y="80"/>
                </a:lnTo>
                <a:lnTo>
                  <a:pt x="16" y="79"/>
                </a:lnTo>
                <a:lnTo>
                  <a:pt x="12" y="73"/>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2496494" y="1121471"/>
            <a:ext cx="484522" cy="943088"/>
          </a:xfrm>
          <a:custGeom>
            <a:avLst/>
            <a:gdLst>
              <a:gd name="T0" fmla="*/ 61 w 280"/>
              <a:gd name="T1" fmla="*/ 542 h 545"/>
              <a:gd name="T2" fmla="*/ 48 w 280"/>
              <a:gd name="T3" fmla="*/ 543 h 545"/>
              <a:gd name="T4" fmla="*/ 34 w 280"/>
              <a:gd name="T5" fmla="*/ 543 h 545"/>
              <a:gd name="T6" fmla="*/ 10 w 280"/>
              <a:gd name="T7" fmla="*/ 495 h 545"/>
              <a:gd name="T8" fmla="*/ 18 w 280"/>
              <a:gd name="T9" fmla="*/ 475 h 545"/>
              <a:gd name="T10" fmla="*/ 51 w 280"/>
              <a:gd name="T11" fmla="*/ 428 h 545"/>
              <a:gd name="T12" fmla="*/ 51 w 280"/>
              <a:gd name="T13" fmla="*/ 404 h 545"/>
              <a:gd name="T14" fmla="*/ 68 w 280"/>
              <a:gd name="T15" fmla="*/ 389 h 545"/>
              <a:gd name="T16" fmla="*/ 84 w 280"/>
              <a:gd name="T17" fmla="*/ 365 h 545"/>
              <a:gd name="T18" fmla="*/ 98 w 280"/>
              <a:gd name="T19" fmla="*/ 334 h 545"/>
              <a:gd name="T20" fmla="*/ 94 w 280"/>
              <a:gd name="T21" fmla="*/ 325 h 545"/>
              <a:gd name="T22" fmla="*/ 78 w 280"/>
              <a:gd name="T23" fmla="*/ 331 h 545"/>
              <a:gd name="T24" fmla="*/ 60 w 280"/>
              <a:gd name="T25" fmla="*/ 326 h 545"/>
              <a:gd name="T26" fmla="*/ 43 w 280"/>
              <a:gd name="T27" fmla="*/ 298 h 545"/>
              <a:gd name="T28" fmla="*/ 20 w 280"/>
              <a:gd name="T29" fmla="*/ 277 h 545"/>
              <a:gd name="T30" fmla="*/ 25 w 280"/>
              <a:gd name="T31" fmla="*/ 259 h 545"/>
              <a:gd name="T32" fmla="*/ 30 w 280"/>
              <a:gd name="T33" fmla="*/ 247 h 545"/>
              <a:gd name="T34" fmla="*/ 17 w 280"/>
              <a:gd name="T35" fmla="*/ 238 h 545"/>
              <a:gd name="T36" fmla="*/ 3 w 280"/>
              <a:gd name="T37" fmla="*/ 245 h 545"/>
              <a:gd name="T38" fmla="*/ 6 w 280"/>
              <a:gd name="T39" fmla="*/ 220 h 545"/>
              <a:gd name="T40" fmla="*/ 16 w 280"/>
              <a:gd name="T41" fmla="*/ 196 h 545"/>
              <a:gd name="T42" fmla="*/ 29 w 280"/>
              <a:gd name="T43" fmla="*/ 177 h 545"/>
              <a:gd name="T44" fmla="*/ 61 w 280"/>
              <a:gd name="T45" fmla="*/ 164 h 545"/>
              <a:gd name="T46" fmla="*/ 98 w 280"/>
              <a:gd name="T47" fmla="*/ 147 h 545"/>
              <a:gd name="T48" fmla="*/ 114 w 280"/>
              <a:gd name="T49" fmla="*/ 139 h 545"/>
              <a:gd name="T50" fmla="*/ 109 w 280"/>
              <a:gd name="T51" fmla="*/ 118 h 545"/>
              <a:gd name="T52" fmla="*/ 115 w 280"/>
              <a:gd name="T53" fmla="*/ 93 h 545"/>
              <a:gd name="T54" fmla="*/ 103 w 280"/>
              <a:gd name="T55" fmla="*/ 75 h 545"/>
              <a:gd name="T56" fmla="*/ 114 w 280"/>
              <a:gd name="T57" fmla="*/ 52 h 545"/>
              <a:gd name="T58" fmla="*/ 118 w 280"/>
              <a:gd name="T59" fmla="*/ 24 h 545"/>
              <a:gd name="T60" fmla="*/ 145 w 280"/>
              <a:gd name="T61" fmla="*/ 0 h 545"/>
              <a:gd name="T62" fmla="*/ 162 w 280"/>
              <a:gd name="T63" fmla="*/ 22 h 545"/>
              <a:gd name="T64" fmla="*/ 187 w 280"/>
              <a:gd name="T65" fmla="*/ 41 h 545"/>
              <a:gd name="T66" fmla="*/ 213 w 280"/>
              <a:gd name="T67" fmla="*/ 59 h 545"/>
              <a:gd name="T68" fmla="*/ 242 w 280"/>
              <a:gd name="T69" fmla="*/ 78 h 545"/>
              <a:gd name="T70" fmla="*/ 243 w 280"/>
              <a:gd name="T71" fmla="*/ 101 h 545"/>
              <a:gd name="T72" fmla="*/ 229 w 280"/>
              <a:gd name="T73" fmla="*/ 124 h 545"/>
              <a:gd name="T74" fmla="*/ 209 w 280"/>
              <a:gd name="T75" fmla="*/ 164 h 545"/>
              <a:gd name="T76" fmla="*/ 215 w 280"/>
              <a:gd name="T77" fmla="*/ 182 h 545"/>
              <a:gd name="T78" fmla="*/ 234 w 280"/>
              <a:gd name="T79" fmla="*/ 209 h 545"/>
              <a:gd name="T80" fmla="*/ 254 w 280"/>
              <a:gd name="T81" fmla="*/ 232 h 545"/>
              <a:gd name="T82" fmla="*/ 280 w 280"/>
              <a:gd name="T83" fmla="*/ 251 h 545"/>
              <a:gd name="T84" fmla="*/ 268 w 280"/>
              <a:gd name="T85" fmla="*/ 270 h 545"/>
              <a:gd name="T86" fmla="*/ 260 w 280"/>
              <a:gd name="T87" fmla="*/ 291 h 545"/>
              <a:gd name="T88" fmla="*/ 255 w 280"/>
              <a:gd name="T89" fmla="*/ 325 h 545"/>
              <a:gd name="T90" fmla="*/ 253 w 280"/>
              <a:gd name="T91" fmla="*/ 348 h 545"/>
              <a:gd name="T92" fmla="*/ 258 w 280"/>
              <a:gd name="T93" fmla="*/ 378 h 545"/>
              <a:gd name="T94" fmla="*/ 254 w 280"/>
              <a:gd name="T95" fmla="*/ 394 h 545"/>
              <a:gd name="T96" fmla="*/ 240 w 280"/>
              <a:gd name="T97" fmla="*/ 406 h 545"/>
              <a:gd name="T98" fmla="*/ 221 w 280"/>
              <a:gd name="T99" fmla="*/ 410 h 545"/>
              <a:gd name="T100" fmla="*/ 212 w 280"/>
              <a:gd name="T101" fmla="*/ 423 h 545"/>
              <a:gd name="T102" fmla="*/ 204 w 280"/>
              <a:gd name="T103" fmla="*/ 428 h 545"/>
              <a:gd name="T104" fmla="*/ 198 w 280"/>
              <a:gd name="T105" fmla="*/ 432 h 545"/>
              <a:gd name="T106" fmla="*/ 194 w 280"/>
              <a:gd name="T107" fmla="*/ 440 h 545"/>
              <a:gd name="T108" fmla="*/ 187 w 280"/>
              <a:gd name="T109" fmla="*/ 449 h 545"/>
              <a:gd name="T110" fmla="*/ 148 w 280"/>
              <a:gd name="T111" fmla="*/ 455 h 545"/>
              <a:gd name="T112" fmla="*/ 124 w 280"/>
              <a:gd name="T113" fmla="*/ 458 h 545"/>
              <a:gd name="T114" fmla="*/ 110 w 280"/>
              <a:gd name="T115" fmla="*/ 479 h 545"/>
              <a:gd name="T116" fmla="*/ 86 w 280"/>
              <a:gd name="T117" fmla="*/ 52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545">
                <a:moveTo>
                  <a:pt x="76" y="539"/>
                </a:moveTo>
                <a:lnTo>
                  <a:pt x="75" y="539"/>
                </a:lnTo>
                <a:lnTo>
                  <a:pt x="72" y="539"/>
                </a:lnTo>
                <a:lnTo>
                  <a:pt x="71" y="538"/>
                </a:lnTo>
                <a:lnTo>
                  <a:pt x="69" y="539"/>
                </a:lnTo>
                <a:lnTo>
                  <a:pt x="67" y="539"/>
                </a:lnTo>
                <a:lnTo>
                  <a:pt x="65" y="539"/>
                </a:lnTo>
                <a:lnTo>
                  <a:pt x="64" y="541"/>
                </a:lnTo>
                <a:lnTo>
                  <a:pt x="63" y="541"/>
                </a:lnTo>
                <a:lnTo>
                  <a:pt x="61" y="542"/>
                </a:lnTo>
                <a:lnTo>
                  <a:pt x="60" y="542"/>
                </a:lnTo>
                <a:lnTo>
                  <a:pt x="59" y="542"/>
                </a:lnTo>
                <a:lnTo>
                  <a:pt x="58" y="542"/>
                </a:lnTo>
                <a:lnTo>
                  <a:pt x="56" y="543"/>
                </a:lnTo>
                <a:lnTo>
                  <a:pt x="55" y="543"/>
                </a:lnTo>
                <a:lnTo>
                  <a:pt x="54" y="545"/>
                </a:lnTo>
                <a:lnTo>
                  <a:pt x="52" y="543"/>
                </a:lnTo>
                <a:lnTo>
                  <a:pt x="51" y="543"/>
                </a:lnTo>
                <a:lnTo>
                  <a:pt x="50" y="543"/>
                </a:lnTo>
                <a:lnTo>
                  <a:pt x="48" y="543"/>
                </a:lnTo>
                <a:lnTo>
                  <a:pt x="47" y="543"/>
                </a:lnTo>
                <a:lnTo>
                  <a:pt x="46" y="543"/>
                </a:lnTo>
                <a:lnTo>
                  <a:pt x="44" y="542"/>
                </a:lnTo>
                <a:lnTo>
                  <a:pt x="43" y="541"/>
                </a:lnTo>
                <a:lnTo>
                  <a:pt x="41" y="541"/>
                </a:lnTo>
                <a:lnTo>
                  <a:pt x="41" y="542"/>
                </a:lnTo>
                <a:lnTo>
                  <a:pt x="41" y="543"/>
                </a:lnTo>
                <a:lnTo>
                  <a:pt x="38" y="543"/>
                </a:lnTo>
                <a:lnTo>
                  <a:pt x="37" y="543"/>
                </a:lnTo>
                <a:lnTo>
                  <a:pt x="34" y="543"/>
                </a:lnTo>
                <a:lnTo>
                  <a:pt x="33" y="543"/>
                </a:lnTo>
                <a:lnTo>
                  <a:pt x="31" y="542"/>
                </a:lnTo>
                <a:lnTo>
                  <a:pt x="30" y="542"/>
                </a:lnTo>
                <a:lnTo>
                  <a:pt x="25" y="541"/>
                </a:lnTo>
                <a:lnTo>
                  <a:pt x="24" y="539"/>
                </a:lnTo>
                <a:lnTo>
                  <a:pt x="22" y="539"/>
                </a:lnTo>
                <a:lnTo>
                  <a:pt x="13" y="501"/>
                </a:lnTo>
                <a:lnTo>
                  <a:pt x="13" y="499"/>
                </a:lnTo>
                <a:lnTo>
                  <a:pt x="12" y="496"/>
                </a:lnTo>
                <a:lnTo>
                  <a:pt x="10" y="495"/>
                </a:lnTo>
                <a:lnTo>
                  <a:pt x="10" y="486"/>
                </a:lnTo>
                <a:lnTo>
                  <a:pt x="10" y="484"/>
                </a:lnTo>
                <a:lnTo>
                  <a:pt x="10" y="483"/>
                </a:lnTo>
                <a:lnTo>
                  <a:pt x="10" y="482"/>
                </a:lnTo>
                <a:lnTo>
                  <a:pt x="10" y="480"/>
                </a:lnTo>
                <a:lnTo>
                  <a:pt x="12" y="479"/>
                </a:lnTo>
                <a:lnTo>
                  <a:pt x="13" y="479"/>
                </a:lnTo>
                <a:lnTo>
                  <a:pt x="14" y="478"/>
                </a:lnTo>
                <a:lnTo>
                  <a:pt x="16" y="476"/>
                </a:lnTo>
                <a:lnTo>
                  <a:pt x="18" y="475"/>
                </a:lnTo>
                <a:lnTo>
                  <a:pt x="20" y="474"/>
                </a:lnTo>
                <a:lnTo>
                  <a:pt x="21" y="473"/>
                </a:lnTo>
                <a:lnTo>
                  <a:pt x="22" y="471"/>
                </a:lnTo>
                <a:lnTo>
                  <a:pt x="22" y="470"/>
                </a:lnTo>
                <a:lnTo>
                  <a:pt x="26" y="467"/>
                </a:lnTo>
                <a:lnTo>
                  <a:pt x="33" y="454"/>
                </a:lnTo>
                <a:lnTo>
                  <a:pt x="42" y="445"/>
                </a:lnTo>
                <a:lnTo>
                  <a:pt x="50" y="436"/>
                </a:lnTo>
                <a:lnTo>
                  <a:pt x="50" y="432"/>
                </a:lnTo>
                <a:lnTo>
                  <a:pt x="51" y="428"/>
                </a:lnTo>
                <a:lnTo>
                  <a:pt x="51" y="425"/>
                </a:lnTo>
                <a:lnTo>
                  <a:pt x="52" y="424"/>
                </a:lnTo>
                <a:lnTo>
                  <a:pt x="52" y="423"/>
                </a:lnTo>
                <a:lnTo>
                  <a:pt x="52" y="421"/>
                </a:lnTo>
                <a:lnTo>
                  <a:pt x="52" y="419"/>
                </a:lnTo>
                <a:lnTo>
                  <a:pt x="51" y="414"/>
                </a:lnTo>
                <a:lnTo>
                  <a:pt x="51" y="412"/>
                </a:lnTo>
                <a:lnTo>
                  <a:pt x="51" y="408"/>
                </a:lnTo>
                <a:lnTo>
                  <a:pt x="51" y="407"/>
                </a:lnTo>
                <a:lnTo>
                  <a:pt x="51" y="404"/>
                </a:lnTo>
                <a:lnTo>
                  <a:pt x="51" y="402"/>
                </a:lnTo>
                <a:lnTo>
                  <a:pt x="52" y="401"/>
                </a:lnTo>
                <a:lnTo>
                  <a:pt x="51" y="398"/>
                </a:lnTo>
                <a:lnTo>
                  <a:pt x="51" y="395"/>
                </a:lnTo>
                <a:lnTo>
                  <a:pt x="52" y="394"/>
                </a:lnTo>
                <a:lnTo>
                  <a:pt x="54" y="393"/>
                </a:lnTo>
                <a:lnTo>
                  <a:pt x="56" y="393"/>
                </a:lnTo>
                <a:lnTo>
                  <a:pt x="59" y="391"/>
                </a:lnTo>
                <a:lnTo>
                  <a:pt x="64" y="390"/>
                </a:lnTo>
                <a:lnTo>
                  <a:pt x="68" y="389"/>
                </a:lnTo>
                <a:lnTo>
                  <a:pt x="80" y="386"/>
                </a:lnTo>
                <a:lnTo>
                  <a:pt x="81" y="385"/>
                </a:lnTo>
                <a:lnTo>
                  <a:pt x="82" y="383"/>
                </a:lnTo>
                <a:lnTo>
                  <a:pt x="85" y="382"/>
                </a:lnTo>
                <a:lnTo>
                  <a:pt x="85" y="380"/>
                </a:lnTo>
                <a:lnTo>
                  <a:pt x="85" y="377"/>
                </a:lnTo>
                <a:lnTo>
                  <a:pt x="85" y="374"/>
                </a:lnTo>
                <a:lnTo>
                  <a:pt x="84" y="372"/>
                </a:lnTo>
                <a:lnTo>
                  <a:pt x="85" y="370"/>
                </a:lnTo>
                <a:lnTo>
                  <a:pt x="84" y="365"/>
                </a:lnTo>
                <a:lnTo>
                  <a:pt x="82" y="363"/>
                </a:lnTo>
                <a:lnTo>
                  <a:pt x="84" y="356"/>
                </a:lnTo>
                <a:lnTo>
                  <a:pt x="84" y="351"/>
                </a:lnTo>
                <a:lnTo>
                  <a:pt x="85" y="349"/>
                </a:lnTo>
                <a:lnTo>
                  <a:pt x="86" y="346"/>
                </a:lnTo>
                <a:lnTo>
                  <a:pt x="89" y="340"/>
                </a:lnTo>
                <a:lnTo>
                  <a:pt x="93" y="338"/>
                </a:lnTo>
                <a:lnTo>
                  <a:pt x="96" y="336"/>
                </a:lnTo>
                <a:lnTo>
                  <a:pt x="97" y="335"/>
                </a:lnTo>
                <a:lnTo>
                  <a:pt x="98" y="334"/>
                </a:lnTo>
                <a:lnTo>
                  <a:pt x="101" y="332"/>
                </a:lnTo>
                <a:lnTo>
                  <a:pt x="101" y="331"/>
                </a:lnTo>
                <a:lnTo>
                  <a:pt x="105" y="330"/>
                </a:lnTo>
                <a:lnTo>
                  <a:pt x="105" y="327"/>
                </a:lnTo>
                <a:lnTo>
                  <a:pt x="106" y="326"/>
                </a:lnTo>
                <a:lnTo>
                  <a:pt x="103" y="327"/>
                </a:lnTo>
                <a:lnTo>
                  <a:pt x="101" y="327"/>
                </a:lnTo>
                <a:lnTo>
                  <a:pt x="98" y="327"/>
                </a:lnTo>
                <a:lnTo>
                  <a:pt x="97" y="326"/>
                </a:lnTo>
                <a:lnTo>
                  <a:pt x="94" y="325"/>
                </a:lnTo>
                <a:lnTo>
                  <a:pt x="93" y="325"/>
                </a:lnTo>
                <a:lnTo>
                  <a:pt x="92" y="322"/>
                </a:lnTo>
                <a:lnTo>
                  <a:pt x="89" y="322"/>
                </a:lnTo>
                <a:lnTo>
                  <a:pt x="88" y="322"/>
                </a:lnTo>
                <a:lnTo>
                  <a:pt x="85" y="323"/>
                </a:lnTo>
                <a:lnTo>
                  <a:pt x="82" y="325"/>
                </a:lnTo>
                <a:lnTo>
                  <a:pt x="81" y="326"/>
                </a:lnTo>
                <a:lnTo>
                  <a:pt x="80" y="329"/>
                </a:lnTo>
                <a:lnTo>
                  <a:pt x="80" y="330"/>
                </a:lnTo>
                <a:lnTo>
                  <a:pt x="78" y="331"/>
                </a:lnTo>
                <a:lnTo>
                  <a:pt x="77" y="334"/>
                </a:lnTo>
                <a:lnTo>
                  <a:pt x="76" y="334"/>
                </a:lnTo>
                <a:lnTo>
                  <a:pt x="73" y="334"/>
                </a:lnTo>
                <a:lnTo>
                  <a:pt x="72" y="334"/>
                </a:lnTo>
                <a:lnTo>
                  <a:pt x="69" y="334"/>
                </a:lnTo>
                <a:lnTo>
                  <a:pt x="67" y="332"/>
                </a:lnTo>
                <a:lnTo>
                  <a:pt x="65" y="331"/>
                </a:lnTo>
                <a:lnTo>
                  <a:pt x="63" y="329"/>
                </a:lnTo>
                <a:lnTo>
                  <a:pt x="61" y="326"/>
                </a:lnTo>
                <a:lnTo>
                  <a:pt x="60" y="326"/>
                </a:lnTo>
                <a:lnTo>
                  <a:pt x="58" y="325"/>
                </a:lnTo>
                <a:lnTo>
                  <a:pt x="58" y="323"/>
                </a:lnTo>
                <a:lnTo>
                  <a:pt x="58" y="322"/>
                </a:lnTo>
                <a:lnTo>
                  <a:pt x="56" y="315"/>
                </a:lnTo>
                <a:lnTo>
                  <a:pt x="56" y="311"/>
                </a:lnTo>
                <a:lnTo>
                  <a:pt x="52" y="306"/>
                </a:lnTo>
                <a:lnTo>
                  <a:pt x="50" y="305"/>
                </a:lnTo>
                <a:lnTo>
                  <a:pt x="47" y="304"/>
                </a:lnTo>
                <a:lnTo>
                  <a:pt x="44" y="301"/>
                </a:lnTo>
                <a:lnTo>
                  <a:pt x="43" y="298"/>
                </a:lnTo>
                <a:lnTo>
                  <a:pt x="41" y="296"/>
                </a:lnTo>
                <a:lnTo>
                  <a:pt x="37" y="291"/>
                </a:lnTo>
                <a:lnTo>
                  <a:pt x="35" y="289"/>
                </a:lnTo>
                <a:lnTo>
                  <a:pt x="34" y="288"/>
                </a:lnTo>
                <a:lnTo>
                  <a:pt x="33" y="288"/>
                </a:lnTo>
                <a:lnTo>
                  <a:pt x="31" y="287"/>
                </a:lnTo>
                <a:lnTo>
                  <a:pt x="24" y="283"/>
                </a:lnTo>
                <a:lnTo>
                  <a:pt x="22" y="281"/>
                </a:lnTo>
                <a:lnTo>
                  <a:pt x="21" y="280"/>
                </a:lnTo>
                <a:lnTo>
                  <a:pt x="20" y="277"/>
                </a:lnTo>
                <a:lnTo>
                  <a:pt x="20" y="276"/>
                </a:lnTo>
                <a:lnTo>
                  <a:pt x="18" y="274"/>
                </a:lnTo>
                <a:lnTo>
                  <a:pt x="18" y="271"/>
                </a:lnTo>
                <a:lnTo>
                  <a:pt x="20" y="271"/>
                </a:lnTo>
                <a:lnTo>
                  <a:pt x="20" y="268"/>
                </a:lnTo>
                <a:lnTo>
                  <a:pt x="21" y="267"/>
                </a:lnTo>
                <a:lnTo>
                  <a:pt x="21" y="264"/>
                </a:lnTo>
                <a:lnTo>
                  <a:pt x="22" y="262"/>
                </a:lnTo>
                <a:lnTo>
                  <a:pt x="22" y="260"/>
                </a:lnTo>
                <a:lnTo>
                  <a:pt x="25" y="259"/>
                </a:lnTo>
                <a:lnTo>
                  <a:pt x="26" y="259"/>
                </a:lnTo>
                <a:lnTo>
                  <a:pt x="27" y="258"/>
                </a:lnTo>
                <a:lnTo>
                  <a:pt x="27" y="257"/>
                </a:lnTo>
                <a:lnTo>
                  <a:pt x="27" y="255"/>
                </a:lnTo>
                <a:lnTo>
                  <a:pt x="27" y="254"/>
                </a:lnTo>
                <a:lnTo>
                  <a:pt x="27" y="251"/>
                </a:lnTo>
                <a:lnTo>
                  <a:pt x="29" y="251"/>
                </a:lnTo>
                <a:lnTo>
                  <a:pt x="30" y="250"/>
                </a:lnTo>
                <a:lnTo>
                  <a:pt x="30" y="249"/>
                </a:lnTo>
                <a:lnTo>
                  <a:pt x="30" y="247"/>
                </a:lnTo>
                <a:lnTo>
                  <a:pt x="30" y="246"/>
                </a:lnTo>
                <a:lnTo>
                  <a:pt x="30" y="245"/>
                </a:lnTo>
                <a:lnTo>
                  <a:pt x="29" y="243"/>
                </a:lnTo>
                <a:lnTo>
                  <a:pt x="27" y="242"/>
                </a:lnTo>
                <a:lnTo>
                  <a:pt x="26" y="242"/>
                </a:lnTo>
                <a:lnTo>
                  <a:pt x="24" y="242"/>
                </a:lnTo>
                <a:lnTo>
                  <a:pt x="22" y="242"/>
                </a:lnTo>
                <a:lnTo>
                  <a:pt x="21" y="241"/>
                </a:lnTo>
                <a:lnTo>
                  <a:pt x="18" y="238"/>
                </a:lnTo>
                <a:lnTo>
                  <a:pt x="17" y="238"/>
                </a:lnTo>
                <a:lnTo>
                  <a:pt x="14" y="238"/>
                </a:lnTo>
                <a:lnTo>
                  <a:pt x="14" y="240"/>
                </a:lnTo>
                <a:lnTo>
                  <a:pt x="12" y="240"/>
                </a:lnTo>
                <a:lnTo>
                  <a:pt x="10" y="243"/>
                </a:lnTo>
                <a:lnTo>
                  <a:pt x="9" y="245"/>
                </a:lnTo>
                <a:lnTo>
                  <a:pt x="9" y="246"/>
                </a:lnTo>
                <a:lnTo>
                  <a:pt x="8" y="247"/>
                </a:lnTo>
                <a:lnTo>
                  <a:pt x="5" y="247"/>
                </a:lnTo>
                <a:lnTo>
                  <a:pt x="4" y="246"/>
                </a:lnTo>
                <a:lnTo>
                  <a:pt x="3" y="245"/>
                </a:lnTo>
                <a:lnTo>
                  <a:pt x="1" y="243"/>
                </a:lnTo>
                <a:lnTo>
                  <a:pt x="0" y="241"/>
                </a:lnTo>
                <a:lnTo>
                  <a:pt x="0" y="238"/>
                </a:lnTo>
                <a:lnTo>
                  <a:pt x="1" y="234"/>
                </a:lnTo>
                <a:lnTo>
                  <a:pt x="1" y="232"/>
                </a:lnTo>
                <a:lnTo>
                  <a:pt x="3" y="230"/>
                </a:lnTo>
                <a:lnTo>
                  <a:pt x="3" y="228"/>
                </a:lnTo>
                <a:lnTo>
                  <a:pt x="3" y="226"/>
                </a:lnTo>
                <a:lnTo>
                  <a:pt x="4" y="222"/>
                </a:lnTo>
                <a:lnTo>
                  <a:pt x="6" y="220"/>
                </a:lnTo>
                <a:lnTo>
                  <a:pt x="8" y="217"/>
                </a:lnTo>
                <a:lnTo>
                  <a:pt x="8" y="216"/>
                </a:lnTo>
                <a:lnTo>
                  <a:pt x="8" y="213"/>
                </a:lnTo>
                <a:lnTo>
                  <a:pt x="10" y="208"/>
                </a:lnTo>
                <a:lnTo>
                  <a:pt x="10" y="207"/>
                </a:lnTo>
                <a:lnTo>
                  <a:pt x="10" y="204"/>
                </a:lnTo>
                <a:lnTo>
                  <a:pt x="13" y="202"/>
                </a:lnTo>
                <a:lnTo>
                  <a:pt x="14" y="202"/>
                </a:lnTo>
                <a:lnTo>
                  <a:pt x="16" y="199"/>
                </a:lnTo>
                <a:lnTo>
                  <a:pt x="16" y="196"/>
                </a:lnTo>
                <a:lnTo>
                  <a:pt x="16" y="194"/>
                </a:lnTo>
                <a:lnTo>
                  <a:pt x="16" y="190"/>
                </a:lnTo>
                <a:lnTo>
                  <a:pt x="17" y="188"/>
                </a:lnTo>
                <a:lnTo>
                  <a:pt x="18" y="186"/>
                </a:lnTo>
                <a:lnTo>
                  <a:pt x="21" y="185"/>
                </a:lnTo>
                <a:lnTo>
                  <a:pt x="24" y="182"/>
                </a:lnTo>
                <a:lnTo>
                  <a:pt x="26" y="181"/>
                </a:lnTo>
                <a:lnTo>
                  <a:pt x="26" y="179"/>
                </a:lnTo>
                <a:lnTo>
                  <a:pt x="27" y="178"/>
                </a:lnTo>
                <a:lnTo>
                  <a:pt x="29" y="177"/>
                </a:lnTo>
                <a:lnTo>
                  <a:pt x="33" y="175"/>
                </a:lnTo>
                <a:lnTo>
                  <a:pt x="37" y="173"/>
                </a:lnTo>
                <a:lnTo>
                  <a:pt x="41" y="170"/>
                </a:lnTo>
                <a:lnTo>
                  <a:pt x="46" y="170"/>
                </a:lnTo>
                <a:lnTo>
                  <a:pt x="50" y="171"/>
                </a:lnTo>
                <a:lnTo>
                  <a:pt x="54" y="169"/>
                </a:lnTo>
                <a:lnTo>
                  <a:pt x="56" y="169"/>
                </a:lnTo>
                <a:lnTo>
                  <a:pt x="59" y="168"/>
                </a:lnTo>
                <a:lnTo>
                  <a:pt x="60" y="165"/>
                </a:lnTo>
                <a:lnTo>
                  <a:pt x="61" y="164"/>
                </a:lnTo>
                <a:lnTo>
                  <a:pt x="64" y="162"/>
                </a:lnTo>
                <a:lnTo>
                  <a:pt x="65" y="158"/>
                </a:lnTo>
                <a:lnTo>
                  <a:pt x="69" y="157"/>
                </a:lnTo>
                <a:lnTo>
                  <a:pt x="72" y="156"/>
                </a:lnTo>
                <a:lnTo>
                  <a:pt x="77" y="156"/>
                </a:lnTo>
                <a:lnTo>
                  <a:pt x="80" y="154"/>
                </a:lnTo>
                <a:lnTo>
                  <a:pt x="82" y="152"/>
                </a:lnTo>
                <a:lnTo>
                  <a:pt x="88" y="148"/>
                </a:lnTo>
                <a:lnTo>
                  <a:pt x="93" y="145"/>
                </a:lnTo>
                <a:lnTo>
                  <a:pt x="98" y="147"/>
                </a:lnTo>
                <a:lnTo>
                  <a:pt x="101" y="147"/>
                </a:lnTo>
                <a:lnTo>
                  <a:pt x="103" y="148"/>
                </a:lnTo>
                <a:lnTo>
                  <a:pt x="106" y="149"/>
                </a:lnTo>
                <a:lnTo>
                  <a:pt x="110" y="149"/>
                </a:lnTo>
                <a:lnTo>
                  <a:pt x="113" y="150"/>
                </a:lnTo>
                <a:lnTo>
                  <a:pt x="114" y="149"/>
                </a:lnTo>
                <a:lnTo>
                  <a:pt x="111" y="145"/>
                </a:lnTo>
                <a:lnTo>
                  <a:pt x="111" y="144"/>
                </a:lnTo>
                <a:lnTo>
                  <a:pt x="111" y="140"/>
                </a:lnTo>
                <a:lnTo>
                  <a:pt x="114" y="139"/>
                </a:lnTo>
                <a:lnTo>
                  <a:pt x="116" y="137"/>
                </a:lnTo>
                <a:lnTo>
                  <a:pt x="115" y="137"/>
                </a:lnTo>
                <a:lnTo>
                  <a:pt x="115" y="135"/>
                </a:lnTo>
                <a:lnTo>
                  <a:pt x="115" y="133"/>
                </a:lnTo>
                <a:lnTo>
                  <a:pt x="114" y="131"/>
                </a:lnTo>
                <a:lnTo>
                  <a:pt x="114" y="128"/>
                </a:lnTo>
                <a:lnTo>
                  <a:pt x="113" y="126"/>
                </a:lnTo>
                <a:lnTo>
                  <a:pt x="111" y="123"/>
                </a:lnTo>
                <a:lnTo>
                  <a:pt x="110" y="120"/>
                </a:lnTo>
                <a:lnTo>
                  <a:pt x="109" y="118"/>
                </a:lnTo>
                <a:lnTo>
                  <a:pt x="111" y="115"/>
                </a:lnTo>
                <a:lnTo>
                  <a:pt x="111" y="113"/>
                </a:lnTo>
                <a:lnTo>
                  <a:pt x="113" y="111"/>
                </a:lnTo>
                <a:lnTo>
                  <a:pt x="114" y="107"/>
                </a:lnTo>
                <a:lnTo>
                  <a:pt x="116" y="106"/>
                </a:lnTo>
                <a:lnTo>
                  <a:pt x="118" y="103"/>
                </a:lnTo>
                <a:lnTo>
                  <a:pt x="119" y="101"/>
                </a:lnTo>
                <a:lnTo>
                  <a:pt x="119" y="98"/>
                </a:lnTo>
                <a:lnTo>
                  <a:pt x="118" y="96"/>
                </a:lnTo>
                <a:lnTo>
                  <a:pt x="115" y="93"/>
                </a:lnTo>
                <a:lnTo>
                  <a:pt x="114" y="92"/>
                </a:lnTo>
                <a:lnTo>
                  <a:pt x="113" y="90"/>
                </a:lnTo>
                <a:lnTo>
                  <a:pt x="110" y="88"/>
                </a:lnTo>
                <a:lnTo>
                  <a:pt x="109" y="86"/>
                </a:lnTo>
                <a:lnTo>
                  <a:pt x="107" y="84"/>
                </a:lnTo>
                <a:lnTo>
                  <a:pt x="105" y="81"/>
                </a:lnTo>
                <a:lnTo>
                  <a:pt x="103" y="80"/>
                </a:lnTo>
                <a:lnTo>
                  <a:pt x="102" y="77"/>
                </a:lnTo>
                <a:lnTo>
                  <a:pt x="102" y="76"/>
                </a:lnTo>
                <a:lnTo>
                  <a:pt x="103" y="75"/>
                </a:lnTo>
                <a:lnTo>
                  <a:pt x="106" y="75"/>
                </a:lnTo>
                <a:lnTo>
                  <a:pt x="109" y="73"/>
                </a:lnTo>
                <a:lnTo>
                  <a:pt x="110" y="72"/>
                </a:lnTo>
                <a:lnTo>
                  <a:pt x="110" y="71"/>
                </a:lnTo>
                <a:lnTo>
                  <a:pt x="111" y="68"/>
                </a:lnTo>
                <a:lnTo>
                  <a:pt x="111" y="67"/>
                </a:lnTo>
                <a:lnTo>
                  <a:pt x="113" y="64"/>
                </a:lnTo>
                <a:lnTo>
                  <a:pt x="113" y="59"/>
                </a:lnTo>
                <a:lnTo>
                  <a:pt x="114" y="56"/>
                </a:lnTo>
                <a:lnTo>
                  <a:pt x="114" y="52"/>
                </a:lnTo>
                <a:lnTo>
                  <a:pt x="113" y="48"/>
                </a:lnTo>
                <a:lnTo>
                  <a:pt x="110" y="43"/>
                </a:lnTo>
                <a:lnTo>
                  <a:pt x="110" y="41"/>
                </a:lnTo>
                <a:lnTo>
                  <a:pt x="110" y="38"/>
                </a:lnTo>
                <a:lnTo>
                  <a:pt x="110" y="35"/>
                </a:lnTo>
                <a:lnTo>
                  <a:pt x="110" y="33"/>
                </a:lnTo>
                <a:lnTo>
                  <a:pt x="113" y="30"/>
                </a:lnTo>
                <a:lnTo>
                  <a:pt x="115" y="27"/>
                </a:lnTo>
                <a:lnTo>
                  <a:pt x="116" y="25"/>
                </a:lnTo>
                <a:lnTo>
                  <a:pt x="118" y="24"/>
                </a:lnTo>
                <a:lnTo>
                  <a:pt x="122" y="21"/>
                </a:lnTo>
                <a:lnTo>
                  <a:pt x="126" y="18"/>
                </a:lnTo>
                <a:lnTo>
                  <a:pt x="130" y="13"/>
                </a:lnTo>
                <a:lnTo>
                  <a:pt x="131" y="10"/>
                </a:lnTo>
                <a:lnTo>
                  <a:pt x="136" y="8"/>
                </a:lnTo>
                <a:lnTo>
                  <a:pt x="137" y="4"/>
                </a:lnTo>
                <a:lnTo>
                  <a:pt x="140" y="3"/>
                </a:lnTo>
                <a:lnTo>
                  <a:pt x="143" y="1"/>
                </a:lnTo>
                <a:lnTo>
                  <a:pt x="144" y="1"/>
                </a:lnTo>
                <a:lnTo>
                  <a:pt x="145" y="0"/>
                </a:lnTo>
                <a:lnTo>
                  <a:pt x="147" y="3"/>
                </a:lnTo>
                <a:lnTo>
                  <a:pt x="147" y="6"/>
                </a:lnTo>
                <a:lnTo>
                  <a:pt x="148" y="8"/>
                </a:lnTo>
                <a:lnTo>
                  <a:pt x="149" y="9"/>
                </a:lnTo>
                <a:lnTo>
                  <a:pt x="150" y="13"/>
                </a:lnTo>
                <a:lnTo>
                  <a:pt x="154" y="14"/>
                </a:lnTo>
                <a:lnTo>
                  <a:pt x="156" y="16"/>
                </a:lnTo>
                <a:lnTo>
                  <a:pt x="160" y="18"/>
                </a:lnTo>
                <a:lnTo>
                  <a:pt x="161" y="21"/>
                </a:lnTo>
                <a:lnTo>
                  <a:pt x="162" y="22"/>
                </a:lnTo>
                <a:lnTo>
                  <a:pt x="164" y="24"/>
                </a:lnTo>
                <a:lnTo>
                  <a:pt x="166" y="27"/>
                </a:lnTo>
                <a:lnTo>
                  <a:pt x="168" y="30"/>
                </a:lnTo>
                <a:lnTo>
                  <a:pt x="170" y="33"/>
                </a:lnTo>
                <a:lnTo>
                  <a:pt x="171" y="35"/>
                </a:lnTo>
                <a:lnTo>
                  <a:pt x="175" y="37"/>
                </a:lnTo>
                <a:lnTo>
                  <a:pt x="178" y="38"/>
                </a:lnTo>
                <a:lnTo>
                  <a:pt x="182" y="39"/>
                </a:lnTo>
                <a:lnTo>
                  <a:pt x="185" y="41"/>
                </a:lnTo>
                <a:lnTo>
                  <a:pt x="187" y="41"/>
                </a:lnTo>
                <a:lnTo>
                  <a:pt x="191" y="43"/>
                </a:lnTo>
                <a:lnTo>
                  <a:pt x="194" y="44"/>
                </a:lnTo>
                <a:lnTo>
                  <a:pt x="195" y="47"/>
                </a:lnTo>
                <a:lnTo>
                  <a:pt x="198" y="48"/>
                </a:lnTo>
                <a:lnTo>
                  <a:pt x="200" y="50"/>
                </a:lnTo>
                <a:lnTo>
                  <a:pt x="203" y="52"/>
                </a:lnTo>
                <a:lnTo>
                  <a:pt x="207" y="55"/>
                </a:lnTo>
                <a:lnTo>
                  <a:pt x="209" y="58"/>
                </a:lnTo>
                <a:lnTo>
                  <a:pt x="212" y="58"/>
                </a:lnTo>
                <a:lnTo>
                  <a:pt x="213" y="59"/>
                </a:lnTo>
                <a:lnTo>
                  <a:pt x="215" y="59"/>
                </a:lnTo>
                <a:lnTo>
                  <a:pt x="217" y="59"/>
                </a:lnTo>
                <a:lnTo>
                  <a:pt x="217" y="60"/>
                </a:lnTo>
                <a:lnTo>
                  <a:pt x="219" y="60"/>
                </a:lnTo>
                <a:lnTo>
                  <a:pt x="220" y="61"/>
                </a:lnTo>
                <a:lnTo>
                  <a:pt x="229" y="68"/>
                </a:lnTo>
                <a:lnTo>
                  <a:pt x="236" y="71"/>
                </a:lnTo>
                <a:lnTo>
                  <a:pt x="238" y="73"/>
                </a:lnTo>
                <a:lnTo>
                  <a:pt x="242" y="76"/>
                </a:lnTo>
                <a:lnTo>
                  <a:pt x="242" y="78"/>
                </a:lnTo>
                <a:lnTo>
                  <a:pt x="243" y="82"/>
                </a:lnTo>
                <a:lnTo>
                  <a:pt x="246" y="86"/>
                </a:lnTo>
                <a:lnTo>
                  <a:pt x="246" y="89"/>
                </a:lnTo>
                <a:lnTo>
                  <a:pt x="246" y="90"/>
                </a:lnTo>
                <a:lnTo>
                  <a:pt x="245" y="92"/>
                </a:lnTo>
                <a:lnTo>
                  <a:pt x="243" y="93"/>
                </a:lnTo>
                <a:lnTo>
                  <a:pt x="243" y="94"/>
                </a:lnTo>
                <a:lnTo>
                  <a:pt x="245" y="96"/>
                </a:lnTo>
                <a:lnTo>
                  <a:pt x="245" y="97"/>
                </a:lnTo>
                <a:lnTo>
                  <a:pt x="243" y="101"/>
                </a:lnTo>
                <a:lnTo>
                  <a:pt x="243" y="102"/>
                </a:lnTo>
                <a:lnTo>
                  <a:pt x="242" y="106"/>
                </a:lnTo>
                <a:lnTo>
                  <a:pt x="241" y="109"/>
                </a:lnTo>
                <a:lnTo>
                  <a:pt x="240" y="110"/>
                </a:lnTo>
                <a:lnTo>
                  <a:pt x="240" y="113"/>
                </a:lnTo>
                <a:lnTo>
                  <a:pt x="238" y="115"/>
                </a:lnTo>
                <a:lnTo>
                  <a:pt x="237" y="116"/>
                </a:lnTo>
                <a:lnTo>
                  <a:pt x="234" y="119"/>
                </a:lnTo>
                <a:lnTo>
                  <a:pt x="233" y="120"/>
                </a:lnTo>
                <a:lnTo>
                  <a:pt x="229" y="124"/>
                </a:lnTo>
                <a:lnTo>
                  <a:pt x="228" y="127"/>
                </a:lnTo>
                <a:lnTo>
                  <a:pt x="225" y="133"/>
                </a:lnTo>
                <a:lnTo>
                  <a:pt x="222" y="144"/>
                </a:lnTo>
                <a:lnTo>
                  <a:pt x="219" y="149"/>
                </a:lnTo>
                <a:lnTo>
                  <a:pt x="216" y="154"/>
                </a:lnTo>
                <a:lnTo>
                  <a:pt x="215" y="158"/>
                </a:lnTo>
                <a:lnTo>
                  <a:pt x="213" y="160"/>
                </a:lnTo>
                <a:lnTo>
                  <a:pt x="212" y="161"/>
                </a:lnTo>
                <a:lnTo>
                  <a:pt x="211" y="161"/>
                </a:lnTo>
                <a:lnTo>
                  <a:pt x="209" y="164"/>
                </a:lnTo>
                <a:lnTo>
                  <a:pt x="209" y="166"/>
                </a:lnTo>
                <a:lnTo>
                  <a:pt x="207" y="168"/>
                </a:lnTo>
                <a:lnTo>
                  <a:pt x="204" y="170"/>
                </a:lnTo>
                <a:lnTo>
                  <a:pt x="204" y="171"/>
                </a:lnTo>
                <a:lnTo>
                  <a:pt x="205" y="174"/>
                </a:lnTo>
                <a:lnTo>
                  <a:pt x="207" y="175"/>
                </a:lnTo>
                <a:lnTo>
                  <a:pt x="209" y="178"/>
                </a:lnTo>
                <a:lnTo>
                  <a:pt x="211" y="181"/>
                </a:lnTo>
                <a:lnTo>
                  <a:pt x="213" y="182"/>
                </a:lnTo>
                <a:lnTo>
                  <a:pt x="215" y="182"/>
                </a:lnTo>
                <a:lnTo>
                  <a:pt x="217" y="182"/>
                </a:lnTo>
                <a:lnTo>
                  <a:pt x="219" y="181"/>
                </a:lnTo>
                <a:lnTo>
                  <a:pt x="220" y="182"/>
                </a:lnTo>
                <a:lnTo>
                  <a:pt x="226" y="192"/>
                </a:lnTo>
                <a:lnTo>
                  <a:pt x="229" y="195"/>
                </a:lnTo>
                <a:lnTo>
                  <a:pt x="229" y="198"/>
                </a:lnTo>
                <a:lnTo>
                  <a:pt x="230" y="200"/>
                </a:lnTo>
                <a:lnTo>
                  <a:pt x="232" y="203"/>
                </a:lnTo>
                <a:lnTo>
                  <a:pt x="233" y="207"/>
                </a:lnTo>
                <a:lnTo>
                  <a:pt x="234" y="209"/>
                </a:lnTo>
                <a:lnTo>
                  <a:pt x="237" y="211"/>
                </a:lnTo>
                <a:lnTo>
                  <a:pt x="240" y="211"/>
                </a:lnTo>
                <a:lnTo>
                  <a:pt x="242" y="213"/>
                </a:lnTo>
                <a:lnTo>
                  <a:pt x="243" y="215"/>
                </a:lnTo>
                <a:lnTo>
                  <a:pt x="247" y="219"/>
                </a:lnTo>
                <a:lnTo>
                  <a:pt x="249" y="222"/>
                </a:lnTo>
                <a:lnTo>
                  <a:pt x="250" y="225"/>
                </a:lnTo>
                <a:lnTo>
                  <a:pt x="253" y="228"/>
                </a:lnTo>
                <a:lnTo>
                  <a:pt x="253" y="229"/>
                </a:lnTo>
                <a:lnTo>
                  <a:pt x="254" y="232"/>
                </a:lnTo>
                <a:lnTo>
                  <a:pt x="257" y="233"/>
                </a:lnTo>
                <a:lnTo>
                  <a:pt x="260" y="234"/>
                </a:lnTo>
                <a:lnTo>
                  <a:pt x="263" y="237"/>
                </a:lnTo>
                <a:lnTo>
                  <a:pt x="264" y="238"/>
                </a:lnTo>
                <a:lnTo>
                  <a:pt x="267" y="241"/>
                </a:lnTo>
                <a:lnTo>
                  <a:pt x="270" y="242"/>
                </a:lnTo>
                <a:lnTo>
                  <a:pt x="274" y="246"/>
                </a:lnTo>
                <a:lnTo>
                  <a:pt x="277" y="247"/>
                </a:lnTo>
                <a:lnTo>
                  <a:pt x="279" y="249"/>
                </a:lnTo>
                <a:lnTo>
                  <a:pt x="280" y="251"/>
                </a:lnTo>
                <a:lnTo>
                  <a:pt x="280" y="253"/>
                </a:lnTo>
                <a:lnTo>
                  <a:pt x="279" y="254"/>
                </a:lnTo>
                <a:lnTo>
                  <a:pt x="279" y="257"/>
                </a:lnTo>
                <a:lnTo>
                  <a:pt x="277" y="259"/>
                </a:lnTo>
                <a:lnTo>
                  <a:pt x="276" y="262"/>
                </a:lnTo>
                <a:lnTo>
                  <a:pt x="275" y="263"/>
                </a:lnTo>
                <a:lnTo>
                  <a:pt x="274" y="264"/>
                </a:lnTo>
                <a:lnTo>
                  <a:pt x="271" y="266"/>
                </a:lnTo>
                <a:lnTo>
                  <a:pt x="270" y="267"/>
                </a:lnTo>
                <a:lnTo>
                  <a:pt x="268" y="270"/>
                </a:lnTo>
                <a:lnTo>
                  <a:pt x="267" y="271"/>
                </a:lnTo>
                <a:lnTo>
                  <a:pt x="266" y="274"/>
                </a:lnTo>
                <a:lnTo>
                  <a:pt x="266" y="276"/>
                </a:lnTo>
                <a:lnTo>
                  <a:pt x="264" y="279"/>
                </a:lnTo>
                <a:lnTo>
                  <a:pt x="263" y="280"/>
                </a:lnTo>
                <a:lnTo>
                  <a:pt x="263" y="281"/>
                </a:lnTo>
                <a:lnTo>
                  <a:pt x="262" y="284"/>
                </a:lnTo>
                <a:lnTo>
                  <a:pt x="262" y="287"/>
                </a:lnTo>
                <a:lnTo>
                  <a:pt x="260" y="288"/>
                </a:lnTo>
                <a:lnTo>
                  <a:pt x="260" y="291"/>
                </a:lnTo>
                <a:lnTo>
                  <a:pt x="259" y="293"/>
                </a:lnTo>
                <a:lnTo>
                  <a:pt x="259" y="296"/>
                </a:lnTo>
                <a:lnTo>
                  <a:pt x="258" y="298"/>
                </a:lnTo>
                <a:lnTo>
                  <a:pt x="258" y="301"/>
                </a:lnTo>
                <a:lnTo>
                  <a:pt x="255" y="304"/>
                </a:lnTo>
                <a:lnTo>
                  <a:pt x="255" y="310"/>
                </a:lnTo>
                <a:lnTo>
                  <a:pt x="255" y="313"/>
                </a:lnTo>
                <a:lnTo>
                  <a:pt x="255" y="315"/>
                </a:lnTo>
                <a:lnTo>
                  <a:pt x="255" y="318"/>
                </a:lnTo>
                <a:lnTo>
                  <a:pt x="255" y="325"/>
                </a:lnTo>
                <a:lnTo>
                  <a:pt x="255" y="327"/>
                </a:lnTo>
                <a:lnTo>
                  <a:pt x="255" y="329"/>
                </a:lnTo>
                <a:lnTo>
                  <a:pt x="255" y="331"/>
                </a:lnTo>
                <a:lnTo>
                  <a:pt x="254" y="332"/>
                </a:lnTo>
                <a:lnTo>
                  <a:pt x="254" y="335"/>
                </a:lnTo>
                <a:lnTo>
                  <a:pt x="254" y="336"/>
                </a:lnTo>
                <a:lnTo>
                  <a:pt x="254" y="338"/>
                </a:lnTo>
                <a:lnTo>
                  <a:pt x="251" y="342"/>
                </a:lnTo>
                <a:lnTo>
                  <a:pt x="251" y="344"/>
                </a:lnTo>
                <a:lnTo>
                  <a:pt x="253" y="348"/>
                </a:lnTo>
                <a:lnTo>
                  <a:pt x="253" y="352"/>
                </a:lnTo>
                <a:lnTo>
                  <a:pt x="254" y="355"/>
                </a:lnTo>
                <a:lnTo>
                  <a:pt x="254" y="356"/>
                </a:lnTo>
                <a:lnTo>
                  <a:pt x="254" y="359"/>
                </a:lnTo>
                <a:lnTo>
                  <a:pt x="255" y="361"/>
                </a:lnTo>
                <a:lnTo>
                  <a:pt x="257" y="364"/>
                </a:lnTo>
                <a:lnTo>
                  <a:pt x="257" y="368"/>
                </a:lnTo>
                <a:lnTo>
                  <a:pt x="258" y="372"/>
                </a:lnTo>
                <a:lnTo>
                  <a:pt x="258" y="374"/>
                </a:lnTo>
                <a:lnTo>
                  <a:pt x="258" y="378"/>
                </a:lnTo>
                <a:lnTo>
                  <a:pt x="259" y="381"/>
                </a:lnTo>
                <a:lnTo>
                  <a:pt x="260" y="385"/>
                </a:lnTo>
                <a:lnTo>
                  <a:pt x="260" y="386"/>
                </a:lnTo>
                <a:lnTo>
                  <a:pt x="259" y="387"/>
                </a:lnTo>
                <a:lnTo>
                  <a:pt x="259" y="390"/>
                </a:lnTo>
                <a:lnTo>
                  <a:pt x="258" y="391"/>
                </a:lnTo>
                <a:lnTo>
                  <a:pt x="257" y="393"/>
                </a:lnTo>
                <a:lnTo>
                  <a:pt x="255" y="393"/>
                </a:lnTo>
                <a:lnTo>
                  <a:pt x="255" y="394"/>
                </a:lnTo>
                <a:lnTo>
                  <a:pt x="254" y="394"/>
                </a:lnTo>
                <a:lnTo>
                  <a:pt x="253" y="395"/>
                </a:lnTo>
                <a:lnTo>
                  <a:pt x="251" y="397"/>
                </a:lnTo>
                <a:lnTo>
                  <a:pt x="250" y="398"/>
                </a:lnTo>
                <a:lnTo>
                  <a:pt x="250" y="399"/>
                </a:lnTo>
                <a:lnTo>
                  <a:pt x="249" y="399"/>
                </a:lnTo>
                <a:lnTo>
                  <a:pt x="246" y="402"/>
                </a:lnTo>
                <a:lnTo>
                  <a:pt x="245" y="403"/>
                </a:lnTo>
                <a:lnTo>
                  <a:pt x="242" y="404"/>
                </a:lnTo>
                <a:lnTo>
                  <a:pt x="241" y="406"/>
                </a:lnTo>
                <a:lnTo>
                  <a:pt x="240" y="406"/>
                </a:lnTo>
                <a:lnTo>
                  <a:pt x="238" y="406"/>
                </a:lnTo>
                <a:lnTo>
                  <a:pt x="236" y="407"/>
                </a:lnTo>
                <a:lnTo>
                  <a:pt x="233" y="407"/>
                </a:lnTo>
                <a:lnTo>
                  <a:pt x="230" y="408"/>
                </a:lnTo>
                <a:lnTo>
                  <a:pt x="229" y="408"/>
                </a:lnTo>
                <a:lnTo>
                  <a:pt x="228" y="408"/>
                </a:lnTo>
                <a:lnTo>
                  <a:pt x="225" y="410"/>
                </a:lnTo>
                <a:lnTo>
                  <a:pt x="224" y="411"/>
                </a:lnTo>
                <a:lnTo>
                  <a:pt x="222" y="410"/>
                </a:lnTo>
                <a:lnTo>
                  <a:pt x="221" y="410"/>
                </a:lnTo>
                <a:lnTo>
                  <a:pt x="220" y="410"/>
                </a:lnTo>
                <a:lnTo>
                  <a:pt x="219" y="411"/>
                </a:lnTo>
                <a:lnTo>
                  <a:pt x="217" y="412"/>
                </a:lnTo>
                <a:lnTo>
                  <a:pt x="217" y="414"/>
                </a:lnTo>
                <a:lnTo>
                  <a:pt x="217" y="415"/>
                </a:lnTo>
                <a:lnTo>
                  <a:pt x="216" y="416"/>
                </a:lnTo>
                <a:lnTo>
                  <a:pt x="215" y="418"/>
                </a:lnTo>
                <a:lnTo>
                  <a:pt x="215" y="419"/>
                </a:lnTo>
                <a:lnTo>
                  <a:pt x="213" y="420"/>
                </a:lnTo>
                <a:lnTo>
                  <a:pt x="212" y="423"/>
                </a:lnTo>
                <a:lnTo>
                  <a:pt x="211" y="424"/>
                </a:lnTo>
                <a:lnTo>
                  <a:pt x="209" y="425"/>
                </a:lnTo>
                <a:lnTo>
                  <a:pt x="208" y="425"/>
                </a:lnTo>
                <a:lnTo>
                  <a:pt x="207" y="425"/>
                </a:lnTo>
                <a:lnTo>
                  <a:pt x="205" y="425"/>
                </a:lnTo>
                <a:lnTo>
                  <a:pt x="205" y="424"/>
                </a:lnTo>
                <a:lnTo>
                  <a:pt x="205" y="425"/>
                </a:lnTo>
                <a:lnTo>
                  <a:pt x="205" y="427"/>
                </a:lnTo>
                <a:lnTo>
                  <a:pt x="205" y="428"/>
                </a:lnTo>
                <a:lnTo>
                  <a:pt x="204" y="428"/>
                </a:lnTo>
                <a:lnTo>
                  <a:pt x="203" y="428"/>
                </a:lnTo>
                <a:lnTo>
                  <a:pt x="203" y="427"/>
                </a:lnTo>
                <a:lnTo>
                  <a:pt x="202" y="427"/>
                </a:lnTo>
                <a:lnTo>
                  <a:pt x="202" y="428"/>
                </a:lnTo>
                <a:lnTo>
                  <a:pt x="200" y="429"/>
                </a:lnTo>
                <a:lnTo>
                  <a:pt x="199" y="428"/>
                </a:lnTo>
                <a:lnTo>
                  <a:pt x="198" y="428"/>
                </a:lnTo>
                <a:lnTo>
                  <a:pt x="198" y="429"/>
                </a:lnTo>
                <a:lnTo>
                  <a:pt x="198" y="431"/>
                </a:lnTo>
                <a:lnTo>
                  <a:pt x="198" y="432"/>
                </a:lnTo>
                <a:lnTo>
                  <a:pt x="196" y="432"/>
                </a:lnTo>
                <a:lnTo>
                  <a:pt x="196" y="433"/>
                </a:lnTo>
                <a:lnTo>
                  <a:pt x="195" y="433"/>
                </a:lnTo>
                <a:lnTo>
                  <a:pt x="195" y="435"/>
                </a:lnTo>
                <a:lnTo>
                  <a:pt x="196" y="435"/>
                </a:lnTo>
                <a:lnTo>
                  <a:pt x="196" y="436"/>
                </a:lnTo>
                <a:lnTo>
                  <a:pt x="195" y="436"/>
                </a:lnTo>
                <a:lnTo>
                  <a:pt x="195" y="437"/>
                </a:lnTo>
                <a:lnTo>
                  <a:pt x="195" y="438"/>
                </a:lnTo>
                <a:lnTo>
                  <a:pt x="194" y="440"/>
                </a:lnTo>
                <a:lnTo>
                  <a:pt x="192" y="441"/>
                </a:lnTo>
                <a:lnTo>
                  <a:pt x="192" y="442"/>
                </a:lnTo>
                <a:lnTo>
                  <a:pt x="192" y="444"/>
                </a:lnTo>
                <a:lnTo>
                  <a:pt x="192" y="445"/>
                </a:lnTo>
                <a:lnTo>
                  <a:pt x="191" y="445"/>
                </a:lnTo>
                <a:lnTo>
                  <a:pt x="190" y="445"/>
                </a:lnTo>
                <a:lnTo>
                  <a:pt x="190" y="446"/>
                </a:lnTo>
                <a:lnTo>
                  <a:pt x="188" y="446"/>
                </a:lnTo>
                <a:lnTo>
                  <a:pt x="188" y="449"/>
                </a:lnTo>
                <a:lnTo>
                  <a:pt x="187" y="449"/>
                </a:lnTo>
                <a:lnTo>
                  <a:pt x="186" y="450"/>
                </a:lnTo>
                <a:lnTo>
                  <a:pt x="183" y="452"/>
                </a:lnTo>
                <a:lnTo>
                  <a:pt x="181" y="452"/>
                </a:lnTo>
                <a:lnTo>
                  <a:pt x="175" y="452"/>
                </a:lnTo>
                <a:lnTo>
                  <a:pt x="170" y="453"/>
                </a:lnTo>
                <a:lnTo>
                  <a:pt x="164" y="453"/>
                </a:lnTo>
                <a:lnTo>
                  <a:pt x="157" y="453"/>
                </a:lnTo>
                <a:lnTo>
                  <a:pt x="152" y="455"/>
                </a:lnTo>
                <a:lnTo>
                  <a:pt x="149" y="455"/>
                </a:lnTo>
                <a:lnTo>
                  <a:pt x="148" y="455"/>
                </a:lnTo>
                <a:lnTo>
                  <a:pt x="147" y="455"/>
                </a:lnTo>
                <a:lnTo>
                  <a:pt x="145" y="455"/>
                </a:lnTo>
                <a:lnTo>
                  <a:pt x="143" y="455"/>
                </a:lnTo>
                <a:lnTo>
                  <a:pt x="140" y="455"/>
                </a:lnTo>
                <a:lnTo>
                  <a:pt x="137" y="455"/>
                </a:lnTo>
                <a:lnTo>
                  <a:pt x="133" y="457"/>
                </a:lnTo>
                <a:lnTo>
                  <a:pt x="131" y="458"/>
                </a:lnTo>
                <a:lnTo>
                  <a:pt x="130" y="458"/>
                </a:lnTo>
                <a:lnTo>
                  <a:pt x="127" y="458"/>
                </a:lnTo>
                <a:lnTo>
                  <a:pt x="124" y="458"/>
                </a:lnTo>
                <a:lnTo>
                  <a:pt x="123" y="458"/>
                </a:lnTo>
                <a:lnTo>
                  <a:pt x="120" y="459"/>
                </a:lnTo>
                <a:lnTo>
                  <a:pt x="118" y="459"/>
                </a:lnTo>
                <a:lnTo>
                  <a:pt x="115" y="459"/>
                </a:lnTo>
                <a:lnTo>
                  <a:pt x="113" y="461"/>
                </a:lnTo>
                <a:lnTo>
                  <a:pt x="110" y="470"/>
                </a:lnTo>
                <a:lnTo>
                  <a:pt x="110" y="473"/>
                </a:lnTo>
                <a:lnTo>
                  <a:pt x="109" y="475"/>
                </a:lnTo>
                <a:lnTo>
                  <a:pt x="109" y="476"/>
                </a:lnTo>
                <a:lnTo>
                  <a:pt x="110" y="479"/>
                </a:lnTo>
                <a:lnTo>
                  <a:pt x="110" y="480"/>
                </a:lnTo>
                <a:lnTo>
                  <a:pt x="110" y="483"/>
                </a:lnTo>
                <a:lnTo>
                  <a:pt x="98" y="517"/>
                </a:lnTo>
                <a:lnTo>
                  <a:pt x="96" y="518"/>
                </a:lnTo>
                <a:lnTo>
                  <a:pt x="94" y="518"/>
                </a:lnTo>
                <a:lnTo>
                  <a:pt x="92" y="516"/>
                </a:lnTo>
                <a:lnTo>
                  <a:pt x="90" y="516"/>
                </a:lnTo>
                <a:lnTo>
                  <a:pt x="89" y="517"/>
                </a:lnTo>
                <a:lnTo>
                  <a:pt x="88" y="518"/>
                </a:lnTo>
                <a:lnTo>
                  <a:pt x="86" y="520"/>
                </a:lnTo>
                <a:lnTo>
                  <a:pt x="86" y="522"/>
                </a:lnTo>
                <a:lnTo>
                  <a:pt x="85" y="525"/>
                </a:lnTo>
                <a:lnTo>
                  <a:pt x="84" y="526"/>
                </a:lnTo>
                <a:lnTo>
                  <a:pt x="84" y="529"/>
                </a:lnTo>
                <a:lnTo>
                  <a:pt x="82" y="531"/>
                </a:lnTo>
                <a:lnTo>
                  <a:pt x="82" y="533"/>
                </a:lnTo>
                <a:lnTo>
                  <a:pt x="82" y="535"/>
                </a:lnTo>
                <a:lnTo>
                  <a:pt x="81" y="538"/>
                </a:lnTo>
                <a:lnTo>
                  <a:pt x="76" y="539"/>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979093" y="5224336"/>
            <a:ext cx="2282446" cy="1458758"/>
          </a:xfrm>
          <a:custGeom>
            <a:avLst/>
            <a:gdLst>
              <a:gd name="T0" fmla="*/ 165 w 1319"/>
              <a:gd name="T1" fmla="*/ 775 h 843"/>
              <a:gd name="T2" fmla="*/ 71 w 1319"/>
              <a:gd name="T3" fmla="*/ 799 h 843"/>
              <a:gd name="T4" fmla="*/ 147 w 1319"/>
              <a:gd name="T5" fmla="*/ 746 h 843"/>
              <a:gd name="T6" fmla="*/ 198 w 1319"/>
              <a:gd name="T7" fmla="*/ 726 h 843"/>
              <a:gd name="T8" fmla="*/ 207 w 1319"/>
              <a:gd name="T9" fmla="*/ 720 h 843"/>
              <a:gd name="T10" fmla="*/ 144 w 1319"/>
              <a:gd name="T11" fmla="*/ 718 h 843"/>
              <a:gd name="T12" fmla="*/ 311 w 1319"/>
              <a:gd name="T13" fmla="*/ 695 h 843"/>
              <a:gd name="T14" fmla="*/ 278 w 1319"/>
              <a:gd name="T15" fmla="*/ 691 h 843"/>
              <a:gd name="T16" fmla="*/ 278 w 1319"/>
              <a:gd name="T17" fmla="*/ 684 h 843"/>
              <a:gd name="T18" fmla="*/ 353 w 1319"/>
              <a:gd name="T19" fmla="*/ 679 h 843"/>
              <a:gd name="T20" fmla="*/ 275 w 1319"/>
              <a:gd name="T21" fmla="*/ 682 h 843"/>
              <a:gd name="T22" fmla="*/ 266 w 1319"/>
              <a:gd name="T23" fmla="*/ 676 h 843"/>
              <a:gd name="T24" fmla="*/ 275 w 1319"/>
              <a:gd name="T25" fmla="*/ 674 h 843"/>
              <a:gd name="T26" fmla="*/ 304 w 1319"/>
              <a:gd name="T27" fmla="*/ 661 h 843"/>
              <a:gd name="T28" fmla="*/ 247 w 1319"/>
              <a:gd name="T29" fmla="*/ 662 h 843"/>
              <a:gd name="T30" fmla="*/ 231 w 1319"/>
              <a:gd name="T31" fmla="*/ 687 h 843"/>
              <a:gd name="T32" fmla="*/ 185 w 1319"/>
              <a:gd name="T33" fmla="*/ 710 h 843"/>
              <a:gd name="T34" fmla="*/ 202 w 1319"/>
              <a:gd name="T35" fmla="*/ 675 h 843"/>
              <a:gd name="T36" fmla="*/ 283 w 1319"/>
              <a:gd name="T37" fmla="*/ 638 h 843"/>
              <a:gd name="T38" fmla="*/ 251 w 1319"/>
              <a:gd name="T39" fmla="*/ 625 h 843"/>
              <a:gd name="T40" fmla="*/ 377 w 1319"/>
              <a:gd name="T41" fmla="*/ 623 h 843"/>
              <a:gd name="T42" fmla="*/ 404 w 1319"/>
              <a:gd name="T43" fmla="*/ 616 h 843"/>
              <a:gd name="T44" fmla="*/ 415 w 1319"/>
              <a:gd name="T45" fmla="*/ 610 h 843"/>
              <a:gd name="T46" fmla="*/ 391 w 1319"/>
              <a:gd name="T47" fmla="*/ 617 h 843"/>
              <a:gd name="T48" fmla="*/ 427 w 1319"/>
              <a:gd name="T49" fmla="*/ 570 h 843"/>
              <a:gd name="T50" fmla="*/ 379 w 1319"/>
              <a:gd name="T51" fmla="*/ 570 h 843"/>
              <a:gd name="T52" fmla="*/ 398 w 1319"/>
              <a:gd name="T53" fmla="*/ 560 h 843"/>
              <a:gd name="T54" fmla="*/ 291 w 1319"/>
              <a:gd name="T55" fmla="*/ 548 h 843"/>
              <a:gd name="T56" fmla="*/ 430 w 1319"/>
              <a:gd name="T57" fmla="*/ 536 h 843"/>
              <a:gd name="T58" fmla="*/ 190 w 1319"/>
              <a:gd name="T59" fmla="*/ 530 h 843"/>
              <a:gd name="T60" fmla="*/ 196 w 1319"/>
              <a:gd name="T61" fmla="*/ 531 h 843"/>
              <a:gd name="T62" fmla="*/ 196 w 1319"/>
              <a:gd name="T63" fmla="*/ 519 h 843"/>
              <a:gd name="T64" fmla="*/ 219 w 1319"/>
              <a:gd name="T65" fmla="*/ 509 h 843"/>
              <a:gd name="T66" fmla="*/ 288 w 1319"/>
              <a:gd name="T67" fmla="*/ 505 h 843"/>
              <a:gd name="T68" fmla="*/ 583 w 1319"/>
              <a:gd name="T69" fmla="*/ 490 h 843"/>
              <a:gd name="T70" fmla="*/ 586 w 1319"/>
              <a:gd name="T71" fmla="*/ 483 h 843"/>
              <a:gd name="T72" fmla="*/ 510 w 1319"/>
              <a:gd name="T73" fmla="*/ 500 h 843"/>
              <a:gd name="T74" fmla="*/ 478 w 1319"/>
              <a:gd name="T75" fmla="*/ 517 h 843"/>
              <a:gd name="T76" fmla="*/ 415 w 1319"/>
              <a:gd name="T77" fmla="*/ 523 h 843"/>
              <a:gd name="T78" fmla="*/ 612 w 1319"/>
              <a:gd name="T79" fmla="*/ 490 h 843"/>
              <a:gd name="T80" fmla="*/ 414 w 1319"/>
              <a:gd name="T81" fmla="*/ 476 h 843"/>
              <a:gd name="T82" fmla="*/ 611 w 1319"/>
              <a:gd name="T83" fmla="*/ 472 h 843"/>
              <a:gd name="T84" fmla="*/ 410 w 1319"/>
              <a:gd name="T85" fmla="*/ 462 h 843"/>
              <a:gd name="T86" fmla="*/ 406 w 1319"/>
              <a:gd name="T87" fmla="*/ 462 h 843"/>
              <a:gd name="T88" fmla="*/ 616 w 1319"/>
              <a:gd name="T89" fmla="*/ 445 h 843"/>
              <a:gd name="T90" fmla="*/ 643 w 1319"/>
              <a:gd name="T91" fmla="*/ 432 h 843"/>
              <a:gd name="T92" fmla="*/ 660 w 1319"/>
              <a:gd name="T93" fmla="*/ 425 h 843"/>
              <a:gd name="T94" fmla="*/ 330 w 1319"/>
              <a:gd name="T95" fmla="*/ 411 h 843"/>
              <a:gd name="T96" fmla="*/ 703 w 1319"/>
              <a:gd name="T97" fmla="*/ 396 h 843"/>
              <a:gd name="T98" fmla="*/ 603 w 1319"/>
              <a:gd name="T99" fmla="*/ 366 h 843"/>
              <a:gd name="T100" fmla="*/ 626 w 1319"/>
              <a:gd name="T101" fmla="*/ 349 h 843"/>
              <a:gd name="T102" fmla="*/ 669 w 1319"/>
              <a:gd name="T103" fmla="*/ 328 h 843"/>
              <a:gd name="T104" fmla="*/ 688 w 1319"/>
              <a:gd name="T105" fmla="*/ 399 h 843"/>
              <a:gd name="T106" fmla="*/ 609 w 1319"/>
              <a:gd name="T107" fmla="*/ 363 h 843"/>
              <a:gd name="T108" fmla="*/ 529 w 1319"/>
              <a:gd name="T109" fmla="*/ 328 h 843"/>
              <a:gd name="T110" fmla="*/ 1128 w 1319"/>
              <a:gd name="T111" fmla="*/ 185 h 843"/>
              <a:gd name="T112" fmla="*/ 1251 w 1319"/>
              <a:gd name="T113" fmla="*/ 130 h 843"/>
              <a:gd name="T114" fmla="*/ 1264 w 1319"/>
              <a:gd name="T115" fmla="*/ 284 h 843"/>
              <a:gd name="T116" fmla="*/ 1302 w 1319"/>
              <a:gd name="T117" fmla="*/ 350 h 843"/>
              <a:gd name="T118" fmla="*/ 1101 w 1319"/>
              <a:gd name="T119" fmla="*/ 291 h 843"/>
              <a:gd name="T120" fmla="*/ 1187 w 1319"/>
              <a:gd name="T121" fmla="*/ 235 h 843"/>
              <a:gd name="T122" fmla="*/ 1151 w 1319"/>
              <a:gd name="T123" fmla="*/ 178 h 843"/>
              <a:gd name="T124" fmla="*/ 1088 w 1319"/>
              <a:gd name="T125" fmla="*/ 115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843">
                <a:moveTo>
                  <a:pt x="31" y="841"/>
                </a:moveTo>
                <a:lnTo>
                  <a:pt x="29" y="843"/>
                </a:lnTo>
                <a:lnTo>
                  <a:pt x="29" y="841"/>
                </a:lnTo>
                <a:lnTo>
                  <a:pt x="31" y="841"/>
                </a:lnTo>
                <a:close/>
                <a:moveTo>
                  <a:pt x="74" y="823"/>
                </a:moveTo>
                <a:lnTo>
                  <a:pt x="74" y="822"/>
                </a:lnTo>
                <a:lnTo>
                  <a:pt x="75" y="822"/>
                </a:lnTo>
                <a:lnTo>
                  <a:pt x="74" y="823"/>
                </a:lnTo>
                <a:close/>
                <a:moveTo>
                  <a:pt x="75" y="820"/>
                </a:moveTo>
                <a:lnTo>
                  <a:pt x="74" y="820"/>
                </a:lnTo>
                <a:lnTo>
                  <a:pt x="74" y="819"/>
                </a:lnTo>
                <a:lnTo>
                  <a:pt x="75" y="819"/>
                </a:lnTo>
                <a:lnTo>
                  <a:pt x="75" y="820"/>
                </a:lnTo>
                <a:close/>
                <a:moveTo>
                  <a:pt x="57" y="816"/>
                </a:moveTo>
                <a:lnTo>
                  <a:pt x="55" y="816"/>
                </a:lnTo>
                <a:lnTo>
                  <a:pt x="54" y="816"/>
                </a:lnTo>
                <a:lnTo>
                  <a:pt x="54" y="814"/>
                </a:lnTo>
                <a:lnTo>
                  <a:pt x="55" y="814"/>
                </a:lnTo>
                <a:lnTo>
                  <a:pt x="57" y="814"/>
                </a:lnTo>
                <a:lnTo>
                  <a:pt x="57" y="815"/>
                </a:lnTo>
                <a:lnTo>
                  <a:pt x="57" y="816"/>
                </a:lnTo>
                <a:close/>
                <a:moveTo>
                  <a:pt x="55" y="812"/>
                </a:moveTo>
                <a:lnTo>
                  <a:pt x="54" y="812"/>
                </a:lnTo>
                <a:lnTo>
                  <a:pt x="55" y="812"/>
                </a:lnTo>
                <a:close/>
                <a:moveTo>
                  <a:pt x="57" y="809"/>
                </a:moveTo>
                <a:lnTo>
                  <a:pt x="58" y="809"/>
                </a:lnTo>
                <a:lnTo>
                  <a:pt x="58" y="810"/>
                </a:lnTo>
                <a:lnTo>
                  <a:pt x="58" y="811"/>
                </a:lnTo>
                <a:lnTo>
                  <a:pt x="57" y="810"/>
                </a:lnTo>
                <a:lnTo>
                  <a:pt x="57" y="809"/>
                </a:lnTo>
                <a:close/>
                <a:moveTo>
                  <a:pt x="57" y="806"/>
                </a:moveTo>
                <a:lnTo>
                  <a:pt x="55" y="806"/>
                </a:lnTo>
                <a:lnTo>
                  <a:pt x="57" y="805"/>
                </a:lnTo>
                <a:lnTo>
                  <a:pt x="57" y="806"/>
                </a:lnTo>
                <a:close/>
                <a:moveTo>
                  <a:pt x="15" y="805"/>
                </a:moveTo>
                <a:lnTo>
                  <a:pt x="15" y="803"/>
                </a:lnTo>
                <a:lnTo>
                  <a:pt x="15" y="805"/>
                </a:lnTo>
                <a:close/>
                <a:moveTo>
                  <a:pt x="0" y="793"/>
                </a:moveTo>
                <a:lnTo>
                  <a:pt x="0" y="792"/>
                </a:lnTo>
                <a:lnTo>
                  <a:pt x="0" y="793"/>
                </a:lnTo>
                <a:close/>
                <a:moveTo>
                  <a:pt x="21" y="792"/>
                </a:moveTo>
                <a:lnTo>
                  <a:pt x="21" y="790"/>
                </a:lnTo>
                <a:lnTo>
                  <a:pt x="23" y="790"/>
                </a:lnTo>
                <a:lnTo>
                  <a:pt x="21" y="792"/>
                </a:lnTo>
                <a:close/>
                <a:moveTo>
                  <a:pt x="63" y="784"/>
                </a:moveTo>
                <a:lnTo>
                  <a:pt x="63" y="785"/>
                </a:lnTo>
                <a:lnTo>
                  <a:pt x="63" y="786"/>
                </a:lnTo>
                <a:lnTo>
                  <a:pt x="62" y="788"/>
                </a:lnTo>
                <a:lnTo>
                  <a:pt x="63" y="788"/>
                </a:lnTo>
                <a:lnTo>
                  <a:pt x="63" y="789"/>
                </a:lnTo>
                <a:lnTo>
                  <a:pt x="62" y="789"/>
                </a:lnTo>
                <a:lnTo>
                  <a:pt x="62" y="790"/>
                </a:lnTo>
                <a:lnTo>
                  <a:pt x="62" y="792"/>
                </a:lnTo>
                <a:lnTo>
                  <a:pt x="62" y="793"/>
                </a:lnTo>
                <a:lnTo>
                  <a:pt x="62" y="794"/>
                </a:lnTo>
                <a:lnTo>
                  <a:pt x="62" y="797"/>
                </a:lnTo>
                <a:lnTo>
                  <a:pt x="61" y="797"/>
                </a:lnTo>
                <a:lnTo>
                  <a:pt x="62" y="798"/>
                </a:lnTo>
                <a:lnTo>
                  <a:pt x="61" y="798"/>
                </a:lnTo>
                <a:lnTo>
                  <a:pt x="61" y="799"/>
                </a:lnTo>
                <a:lnTo>
                  <a:pt x="61" y="801"/>
                </a:lnTo>
                <a:lnTo>
                  <a:pt x="59" y="802"/>
                </a:lnTo>
                <a:lnTo>
                  <a:pt x="61" y="803"/>
                </a:lnTo>
                <a:lnTo>
                  <a:pt x="59" y="803"/>
                </a:lnTo>
                <a:lnTo>
                  <a:pt x="59" y="805"/>
                </a:lnTo>
                <a:lnTo>
                  <a:pt x="58" y="805"/>
                </a:lnTo>
                <a:lnTo>
                  <a:pt x="57" y="805"/>
                </a:lnTo>
                <a:lnTo>
                  <a:pt x="58" y="803"/>
                </a:lnTo>
                <a:lnTo>
                  <a:pt x="58" y="802"/>
                </a:lnTo>
                <a:lnTo>
                  <a:pt x="57" y="802"/>
                </a:lnTo>
                <a:lnTo>
                  <a:pt x="57" y="803"/>
                </a:lnTo>
                <a:lnTo>
                  <a:pt x="57" y="802"/>
                </a:lnTo>
                <a:lnTo>
                  <a:pt x="57" y="801"/>
                </a:lnTo>
                <a:lnTo>
                  <a:pt x="58" y="801"/>
                </a:lnTo>
                <a:lnTo>
                  <a:pt x="58" y="799"/>
                </a:lnTo>
                <a:lnTo>
                  <a:pt x="58" y="798"/>
                </a:lnTo>
                <a:lnTo>
                  <a:pt x="57" y="798"/>
                </a:lnTo>
                <a:lnTo>
                  <a:pt x="57" y="797"/>
                </a:lnTo>
                <a:lnTo>
                  <a:pt x="57" y="795"/>
                </a:lnTo>
                <a:lnTo>
                  <a:pt x="58" y="795"/>
                </a:lnTo>
                <a:lnTo>
                  <a:pt x="59" y="795"/>
                </a:lnTo>
                <a:lnTo>
                  <a:pt x="59" y="794"/>
                </a:lnTo>
                <a:lnTo>
                  <a:pt x="59" y="793"/>
                </a:lnTo>
                <a:lnTo>
                  <a:pt x="61" y="793"/>
                </a:lnTo>
                <a:lnTo>
                  <a:pt x="61" y="792"/>
                </a:lnTo>
                <a:lnTo>
                  <a:pt x="61" y="790"/>
                </a:lnTo>
                <a:lnTo>
                  <a:pt x="61" y="789"/>
                </a:lnTo>
                <a:lnTo>
                  <a:pt x="61" y="788"/>
                </a:lnTo>
                <a:lnTo>
                  <a:pt x="59" y="788"/>
                </a:lnTo>
                <a:lnTo>
                  <a:pt x="58" y="788"/>
                </a:lnTo>
                <a:lnTo>
                  <a:pt x="58" y="789"/>
                </a:lnTo>
                <a:lnTo>
                  <a:pt x="57" y="789"/>
                </a:lnTo>
                <a:lnTo>
                  <a:pt x="57" y="788"/>
                </a:lnTo>
                <a:lnTo>
                  <a:pt x="55" y="788"/>
                </a:lnTo>
                <a:lnTo>
                  <a:pt x="55" y="786"/>
                </a:lnTo>
                <a:lnTo>
                  <a:pt x="57" y="786"/>
                </a:lnTo>
                <a:lnTo>
                  <a:pt x="58" y="785"/>
                </a:lnTo>
                <a:lnTo>
                  <a:pt x="59" y="785"/>
                </a:lnTo>
                <a:lnTo>
                  <a:pt x="58" y="785"/>
                </a:lnTo>
                <a:lnTo>
                  <a:pt x="58" y="784"/>
                </a:lnTo>
                <a:lnTo>
                  <a:pt x="59" y="784"/>
                </a:lnTo>
                <a:lnTo>
                  <a:pt x="59" y="782"/>
                </a:lnTo>
                <a:lnTo>
                  <a:pt x="61" y="782"/>
                </a:lnTo>
                <a:lnTo>
                  <a:pt x="61" y="781"/>
                </a:lnTo>
                <a:lnTo>
                  <a:pt x="62" y="780"/>
                </a:lnTo>
                <a:lnTo>
                  <a:pt x="62" y="778"/>
                </a:lnTo>
                <a:lnTo>
                  <a:pt x="62" y="777"/>
                </a:lnTo>
                <a:lnTo>
                  <a:pt x="63" y="777"/>
                </a:lnTo>
                <a:lnTo>
                  <a:pt x="63" y="780"/>
                </a:lnTo>
                <a:lnTo>
                  <a:pt x="63" y="781"/>
                </a:lnTo>
                <a:lnTo>
                  <a:pt x="63" y="784"/>
                </a:lnTo>
                <a:close/>
                <a:moveTo>
                  <a:pt x="164" y="772"/>
                </a:moveTo>
                <a:lnTo>
                  <a:pt x="165" y="772"/>
                </a:lnTo>
                <a:lnTo>
                  <a:pt x="165" y="773"/>
                </a:lnTo>
                <a:lnTo>
                  <a:pt x="165" y="775"/>
                </a:lnTo>
                <a:lnTo>
                  <a:pt x="164" y="775"/>
                </a:lnTo>
                <a:lnTo>
                  <a:pt x="164" y="776"/>
                </a:lnTo>
                <a:lnTo>
                  <a:pt x="163" y="776"/>
                </a:lnTo>
                <a:lnTo>
                  <a:pt x="161" y="776"/>
                </a:lnTo>
                <a:lnTo>
                  <a:pt x="160" y="776"/>
                </a:lnTo>
                <a:lnTo>
                  <a:pt x="158" y="776"/>
                </a:lnTo>
                <a:lnTo>
                  <a:pt x="156" y="776"/>
                </a:lnTo>
                <a:lnTo>
                  <a:pt x="155" y="775"/>
                </a:lnTo>
                <a:lnTo>
                  <a:pt x="154" y="775"/>
                </a:lnTo>
                <a:lnTo>
                  <a:pt x="154" y="773"/>
                </a:lnTo>
                <a:lnTo>
                  <a:pt x="152" y="773"/>
                </a:lnTo>
                <a:lnTo>
                  <a:pt x="152" y="769"/>
                </a:lnTo>
                <a:lnTo>
                  <a:pt x="154" y="769"/>
                </a:lnTo>
                <a:lnTo>
                  <a:pt x="155" y="769"/>
                </a:lnTo>
                <a:lnTo>
                  <a:pt x="156" y="769"/>
                </a:lnTo>
                <a:lnTo>
                  <a:pt x="158" y="769"/>
                </a:lnTo>
                <a:lnTo>
                  <a:pt x="159" y="769"/>
                </a:lnTo>
                <a:lnTo>
                  <a:pt x="160" y="771"/>
                </a:lnTo>
                <a:lnTo>
                  <a:pt x="161" y="771"/>
                </a:lnTo>
                <a:lnTo>
                  <a:pt x="163" y="771"/>
                </a:lnTo>
                <a:lnTo>
                  <a:pt x="164" y="772"/>
                </a:lnTo>
                <a:close/>
                <a:moveTo>
                  <a:pt x="62" y="764"/>
                </a:moveTo>
                <a:lnTo>
                  <a:pt x="62" y="763"/>
                </a:lnTo>
                <a:lnTo>
                  <a:pt x="61" y="763"/>
                </a:lnTo>
                <a:lnTo>
                  <a:pt x="61" y="761"/>
                </a:lnTo>
                <a:lnTo>
                  <a:pt x="61" y="760"/>
                </a:lnTo>
                <a:lnTo>
                  <a:pt x="61" y="759"/>
                </a:lnTo>
                <a:lnTo>
                  <a:pt x="62" y="759"/>
                </a:lnTo>
                <a:lnTo>
                  <a:pt x="62" y="761"/>
                </a:lnTo>
                <a:lnTo>
                  <a:pt x="62" y="763"/>
                </a:lnTo>
                <a:lnTo>
                  <a:pt x="62" y="764"/>
                </a:lnTo>
                <a:close/>
                <a:moveTo>
                  <a:pt x="169" y="755"/>
                </a:moveTo>
                <a:lnTo>
                  <a:pt x="168" y="755"/>
                </a:lnTo>
                <a:lnTo>
                  <a:pt x="168" y="754"/>
                </a:lnTo>
                <a:lnTo>
                  <a:pt x="169" y="754"/>
                </a:lnTo>
                <a:lnTo>
                  <a:pt x="169" y="755"/>
                </a:lnTo>
                <a:close/>
                <a:moveTo>
                  <a:pt x="176" y="752"/>
                </a:moveTo>
                <a:lnTo>
                  <a:pt x="175" y="752"/>
                </a:lnTo>
                <a:lnTo>
                  <a:pt x="176" y="752"/>
                </a:lnTo>
                <a:close/>
                <a:moveTo>
                  <a:pt x="61" y="752"/>
                </a:moveTo>
                <a:lnTo>
                  <a:pt x="59" y="752"/>
                </a:lnTo>
                <a:lnTo>
                  <a:pt x="61" y="752"/>
                </a:lnTo>
                <a:lnTo>
                  <a:pt x="61" y="751"/>
                </a:lnTo>
                <a:lnTo>
                  <a:pt x="59" y="751"/>
                </a:lnTo>
                <a:lnTo>
                  <a:pt x="59" y="750"/>
                </a:lnTo>
                <a:lnTo>
                  <a:pt x="61" y="751"/>
                </a:lnTo>
                <a:lnTo>
                  <a:pt x="61" y="752"/>
                </a:lnTo>
                <a:close/>
                <a:moveTo>
                  <a:pt x="181" y="751"/>
                </a:moveTo>
                <a:lnTo>
                  <a:pt x="180" y="751"/>
                </a:lnTo>
                <a:lnTo>
                  <a:pt x="180" y="750"/>
                </a:lnTo>
                <a:lnTo>
                  <a:pt x="181" y="750"/>
                </a:lnTo>
                <a:lnTo>
                  <a:pt x="180" y="751"/>
                </a:lnTo>
                <a:lnTo>
                  <a:pt x="181" y="751"/>
                </a:lnTo>
                <a:close/>
                <a:moveTo>
                  <a:pt x="59" y="752"/>
                </a:moveTo>
                <a:lnTo>
                  <a:pt x="61" y="754"/>
                </a:lnTo>
                <a:lnTo>
                  <a:pt x="61" y="755"/>
                </a:lnTo>
                <a:lnTo>
                  <a:pt x="61" y="756"/>
                </a:lnTo>
                <a:lnTo>
                  <a:pt x="61" y="757"/>
                </a:lnTo>
                <a:lnTo>
                  <a:pt x="59" y="757"/>
                </a:lnTo>
                <a:lnTo>
                  <a:pt x="58" y="756"/>
                </a:lnTo>
                <a:lnTo>
                  <a:pt x="58" y="755"/>
                </a:lnTo>
                <a:lnTo>
                  <a:pt x="57" y="754"/>
                </a:lnTo>
                <a:lnTo>
                  <a:pt x="55" y="754"/>
                </a:lnTo>
                <a:lnTo>
                  <a:pt x="57" y="752"/>
                </a:lnTo>
                <a:lnTo>
                  <a:pt x="55" y="752"/>
                </a:lnTo>
                <a:lnTo>
                  <a:pt x="55" y="751"/>
                </a:lnTo>
                <a:lnTo>
                  <a:pt x="57" y="751"/>
                </a:lnTo>
                <a:lnTo>
                  <a:pt x="58" y="750"/>
                </a:lnTo>
                <a:lnTo>
                  <a:pt x="58" y="751"/>
                </a:lnTo>
                <a:lnTo>
                  <a:pt x="59" y="751"/>
                </a:lnTo>
                <a:lnTo>
                  <a:pt x="59" y="752"/>
                </a:lnTo>
                <a:close/>
                <a:moveTo>
                  <a:pt x="182" y="750"/>
                </a:moveTo>
                <a:lnTo>
                  <a:pt x="181" y="750"/>
                </a:lnTo>
                <a:lnTo>
                  <a:pt x="182" y="750"/>
                </a:lnTo>
                <a:lnTo>
                  <a:pt x="182" y="748"/>
                </a:lnTo>
                <a:lnTo>
                  <a:pt x="182" y="750"/>
                </a:lnTo>
                <a:close/>
                <a:moveTo>
                  <a:pt x="83" y="781"/>
                </a:moveTo>
                <a:lnTo>
                  <a:pt x="83" y="784"/>
                </a:lnTo>
                <a:lnTo>
                  <a:pt x="83" y="786"/>
                </a:lnTo>
                <a:lnTo>
                  <a:pt x="83" y="788"/>
                </a:lnTo>
                <a:lnTo>
                  <a:pt x="82" y="789"/>
                </a:lnTo>
                <a:lnTo>
                  <a:pt x="82" y="790"/>
                </a:lnTo>
                <a:lnTo>
                  <a:pt x="80" y="792"/>
                </a:lnTo>
                <a:lnTo>
                  <a:pt x="80" y="794"/>
                </a:lnTo>
                <a:lnTo>
                  <a:pt x="79" y="794"/>
                </a:lnTo>
                <a:lnTo>
                  <a:pt x="79" y="795"/>
                </a:lnTo>
                <a:lnTo>
                  <a:pt x="79" y="797"/>
                </a:lnTo>
                <a:lnTo>
                  <a:pt x="79" y="798"/>
                </a:lnTo>
                <a:lnTo>
                  <a:pt x="79" y="799"/>
                </a:lnTo>
                <a:lnTo>
                  <a:pt x="78" y="799"/>
                </a:lnTo>
                <a:lnTo>
                  <a:pt x="78" y="801"/>
                </a:lnTo>
                <a:lnTo>
                  <a:pt x="78" y="802"/>
                </a:lnTo>
                <a:lnTo>
                  <a:pt x="78" y="803"/>
                </a:lnTo>
                <a:lnTo>
                  <a:pt x="76" y="805"/>
                </a:lnTo>
                <a:lnTo>
                  <a:pt x="76" y="806"/>
                </a:lnTo>
                <a:lnTo>
                  <a:pt x="75" y="806"/>
                </a:lnTo>
                <a:lnTo>
                  <a:pt x="75" y="807"/>
                </a:lnTo>
                <a:lnTo>
                  <a:pt x="74" y="809"/>
                </a:lnTo>
                <a:lnTo>
                  <a:pt x="74" y="810"/>
                </a:lnTo>
                <a:lnTo>
                  <a:pt x="72" y="810"/>
                </a:lnTo>
                <a:lnTo>
                  <a:pt x="71" y="810"/>
                </a:lnTo>
                <a:lnTo>
                  <a:pt x="71" y="809"/>
                </a:lnTo>
                <a:lnTo>
                  <a:pt x="71" y="807"/>
                </a:lnTo>
                <a:lnTo>
                  <a:pt x="72" y="806"/>
                </a:lnTo>
                <a:lnTo>
                  <a:pt x="72" y="805"/>
                </a:lnTo>
                <a:lnTo>
                  <a:pt x="71" y="805"/>
                </a:lnTo>
                <a:lnTo>
                  <a:pt x="71" y="806"/>
                </a:lnTo>
                <a:lnTo>
                  <a:pt x="71" y="802"/>
                </a:lnTo>
                <a:lnTo>
                  <a:pt x="72" y="802"/>
                </a:lnTo>
                <a:lnTo>
                  <a:pt x="72" y="803"/>
                </a:lnTo>
                <a:lnTo>
                  <a:pt x="72" y="802"/>
                </a:lnTo>
                <a:lnTo>
                  <a:pt x="72" y="801"/>
                </a:lnTo>
                <a:lnTo>
                  <a:pt x="71" y="802"/>
                </a:lnTo>
                <a:lnTo>
                  <a:pt x="71" y="801"/>
                </a:lnTo>
                <a:lnTo>
                  <a:pt x="71" y="799"/>
                </a:lnTo>
                <a:lnTo>
                  <a:pt x="72" y="798"/>
                </a:lnTo>
                <a:lnTo>
                  <a:pt x="71" y="798"/>
                </a:lnTo>
                <a:lnTo>
                  <a:pt x="72" y="797"/>
                </a:lnTo>
                <a:lnTo>
                  <a:pt x="72" y="795"/>
                </a:lnTo>
                <a:lnTo>
                  <a:pt x="72" y="794"/>
                </a:lnTo>
                <a:lnTo>
                  <a:pt x="72" y="793"/>
                </a:lnTo>
                <a:lnTo>
                  <a:pt x="72" y="792"/>
                </a:lnTo>
                <a:lnTo>
                  <a:pt x="74" y="790"/>
                </a:lnTo>
                <a:lnTo>
                  <a:pt x="74" y="789"/>
                </a:lnTo>
                <a:lnTo>
                  <a:pt x="72" y="789"/>
                </a:lnTo>
                <a:lnTo>
                  <a:pt x="74" y="789"/>
                </a:lnTo>
                <a:lnTo>
                  <a:pt x="72" y="789"/>
                </a:lnTo>
                <a:lnTo>
                  <a:pt x="72" y="788"/>
                </a:lnTo>
                <a:lnTo>
                  <a:pt x="74" y="788"/>
                </a:lnTo>
                <a:lnTo>
                  <a:pt x="74" y="786"/>
                </a:lnTo>
                <a:lnTo>
                  <a:pt x="74" y="785"/>
                </a:lnTo>
                <a:lnTo>
                  <a:pt x="74" y="784"/>
                </a:lnTo>
                <a:lnTo>
                  <a:pt x="74" y="782"/>
                </a:lnTo>
                <a:lnTo>
                  <a:pt x="74" y="781"/>
                </a:lnTo>
                <a:lnTo>
                  <a:pt x="74" y="780"/>
                </a:lnTo>
                <a:lnTo>
                  <a:pt x="74" y="778"/>
                </a:lnTo>
                <a:lnTo>
                  <a:pt x="74" y="777"/>
                </a:lnTo>
                <a:lnTo>
                  <a:pt x="74" y="776"/>
                </a:lnTo>
                <a:lnTo>
                  <a:pt x="74" y="775"/>
                </a:lnTo>
                <a:lnTo>
                  <a:pt x="72" y="775"/>
                </a:lnTo>
                <a:lnTo>
                  <a:pt x="72" y="771"/>
                </a:lnTo>
                <a:lnTo>
                  <a:pt x="72" y="769"/>
                </a:lnTo>
                <a:lnTo>
                  <a:pt x="72" y="768"/>
                </a:lnTo>
                <a:lnTo>
                  <a:pt x="72" y="767"/>
                </a:lnTo>
                <a:lnTo>
                  <a:pt x="71" y="765"/>
                </a:lnTo>
                <a:lnTo>
                  <a:pt x="71" y="764"/>
                </a:lnTo>
                <a:lnTo>
                  <a:pt x="71" y="763"/>
                </a:lnTo>
                <a:lnTo>
                  <a:pt x="71" y="761"/>
                </a:lnTo>
                <a:lnTo>
                  <a:pt x="70" y="761"/>
                </a:lnTo>
                <a:lnTo>
                  <a:pt x="70" y="760"/>
                </a:lnTo>
                <a:lnTo>
                  <a:pt x="70" y="759"/>
                </a:lnTo>
                <a:lnTo>
                  <a:pt x="70" y="757"/>
                </a:lnTo>
                <a:lnTo>
                  <a:pt x="70" y="756"/>
                </a:lnTo>
                <a:lnTo>
                  <a:pt x="69" y="756"/>
                </a:lnTo>
                <a:lnTo>
                  <a:pt x="69" y="752"/>
                </a:lnTo>
                <a:lnTo>
                  <a:pt x="69" y="750"/>
                </a:lnTo>
                <a:lnTo>
                  <a:pt x="70" y="748"/>
                </a:lnTo>
                <a:lnTo>
                  <a:pt x="71" y="748"/>
                </a:lnTo>
                <a:lnTo>
                  <a:pt x="72" y="750"/>
                </a:lnTo>
                <a:lnTo>
                  <a:pt x="75" y="752"/>
                </a:lnTo>
                <a:lnTo>
                  <a:pt x="75" y="754"/>
                </a:lnTo>
                <a:lnTo>
                  <a:pt x="75" y="755"/>
                </a:lnTo>
                <a:lnTo>
                  <a:pt x="76" y="756"/>
                </a:lnTo>
                <a:lnTo>
                  <a:pt x="76" y="757"/>
                </a:lnTo>
                <a:lnTo>
                  <a:pt x="78" y="757"/>
                </a:lnTo>
                <a:lnTo>
                  <a:pt x="78" y="759"/>
                </a:lnTo>
                <a:lnTo>
                  <a:pt x="78" y="760"/>
                </a:lnTo>
                <a:lnTo>
                  <a:pt x="78" y="761"/>
                </a:lnTo>
                <a:lnTo>
                  <a:pt x="79" y="761"/>
                </a:lnTo>
                <a:lnTo>
                  <a:pt x="79" y="763"/>
                </a:lnTo>
                <a:lnTo>
                  <a:pt x="79" y="764"/>
                </a:lnTo>
                <a:lnTo>
                  <a:pt x="80" y="765"/>
                </a:lnTo>
                <a:lnTo>
                  <a:pt x="80" y="767"/>
                </a:lnTo>
                <a:lnTo>
                  <a:pt x="80" y="768"/>
                </a:lnTo>
                <a:lnTo>
                  <a:pt x="80" y="771"/>
                </a:lnTo>
                <a:lnTo>
                  <a:pt x="82" y="771"/>
                </a:lnTo>
                <a:lnTo>
                  <a:pt x="82" y="773"/>
                </a:lnTo>
                <a:lnTo>
                  <a:pt x="82" y="775"/>
                </a:lnTo>
                <a:lnTo>
                  <a:pt x="82" y="776"/>
                </a:lnTo>
                <a:lnTo>
                  <a:pt x="82" y="777"/>
                </a:lnTo>
                <a:lnTo>
                  <a:pt x="83" y="777"/>
                </a:lnTo>
                <a:lnTo>
                  <a:pt x="83" y="778"/>
                </a:lnTo>
                <a:lnTo>
                  <a:pt x="83" y="781"/>
                </a:lnTo>
                <a:close/>
                <a:moveTo>
                  <a:pt x="185" y="747"/>
                </a:moveTo>
                <a:lnTo>
                  <a:pt x="184" y="747"/>
                </a:lnTo>
                <a:lnTo>
                  <a:pt x="185" y="747"/>
                </a:lnTo>
                <a:close/>
                <a:moveTo>
                  <a:pt x="188" y="746"/>
                </a:moveTo>
                <a:lnTo>
                  <a:pt x="186" y="747"/>
                </a:lnTo>
                <a:lnTo>
                  <a:pt x="185" y="747"/>
                </a:lnTo>
                <a:lnTo>
                  <a:pt x="185" y="746"/>
                </a:lnTo>
                <a:lnTo>
                  <a:pt x="186" y="746"/>
                </a:lnTo>
                <a:lnTo>
                  <a:pt x="188" y="746"/>
                </a:lnTo>
                <a:close/>
                <a:moveTo>
                  <a:pt x="150" y="744"/>
                </a:moveTo>
                <a:lnTo>
                  <a:pt x="150" y="746"/>
                </a:lnTo>
                <a:lnTo>
                  <a:pt x="151" y="746"/>
                </a:lnTo>
                <a:lnTo>
                  <a:pt x="155" y="746"/>
                </a:lnTo>
                <a:lnTo>
                  <a:pt x="155" y="747"/>
                </a:lnTo>
                <a:lnTo>
                  <a:pt x="155" y="748"/>
                </a:lnTo>
                <a:lnTo>
                  <a:pt x="154" y="748"/>
                </a:lnTo>
                <a:lnTo>
                  <a:pt x="154" y="750"/>
                </a:lnTo>
                <a:lnTo>
                  <a:pt x="154" y="751"/>
                </a:lnTo>
                <a:lnTo>
                  <a:pt x="155" y="750"/>
                </a:lnTo>
                <a:lnTo>
                  <a:pt x="156" y="751"/>
                </a:lnTo>
                <a:lnTo>
                  <a:pt x="156" y="750"/>
                </a:lnTo>
                <a:lnTo>
                  <a:pt x="156" y="748"/>
                </a:lnTo>
                <a:lnTo>
                  <a:pt x="156" y="747"/>
                </a:lnTo>
                <a:lnTo>
                  <a:pt x="158" y="747"/>
                </a:lnTo>
                <a:lnTo>
                  <a:pt x="158" y="748"/>
                </a:lnTo>
                <a:lnTo>
                  <a:pt x="161" y="751"/>
                </a:lnTo>
                <a:lnTo>
                  <a:pt x="161" y="752"/>
                </a:lnTo>
                <a:lnTo>
                  <a:pt x="161" y="754"/>
                </a:lnTo>
                <a:lnTo>
                  <a:pt x="161" y="759"/>
                </a:lnTo>
                <a:lnTo>
                  <a:pt x="160" y="759"/>
                </a:lnTo>
                <a:lnTo>
                  <a:pt x="158" y="761"/>
                </a:lnTo>
                <a:lnTo>
                  <a:pt x="156" y="763"/>
                </a:lnTo>
                <a:lnTo>
                  <a:pt x="151" y="763"/>
                </a:lnTo>
                <a:lnTo>
                  <a:pt x="151" y="761"/>
                </a:lnTo>
                <a:lnTo>
                  <a:pt x="151" y="760"/>
                </a:lnTo>
                <a:lnTo>
                  <a:pt x="150" y="760"/>
                </a:lnTo>
                <a:lnTo>
                  <a:pt x="150" y="759"/>
                </a:lnTo>
                <a:lnTo>
                  <a:pt x="150" y="757"/>
                </a:lnTo>
                <a:lnTo>
                  <a:pt x="150" y="756"/>
                </a:lnTo>
                <a:lnTo>
                  <a:pt x="148" y="756"/>
                </a:lnTo>
                <a:lnTo>
                  <a:pt x="148" y="755"/>
                </a:lnTo>
                <a:lnTo>
                  <a:pt x="148" y="754"/>
                </a:lnTo>
                <a:lnTo>
                  <a:pt x="148" y="752"/>
                </a:lnTo>
                <a:lnTo>
                  <a:pt x="147" y="751"/>
                </a:lnTo>
                <a:lnTo>
                  <a:pt x="147" y="748"/>
                </a:lnTo>
                <a:lnTo>
                  <a:pt x="147" y="747"/>
                </a:lnTo>
                <a:lnTo>
                  <a:pt x="147" y="746"/>
                </a:lnTo>
                <a:lnTo>
                  <a:pt x="148" y="746"/>
                </a:lnTo>
                <a:lnTo>
                  <a:pt x="150" y="746"/>
                </a:lnTo>
                <a:lnTo>
                  <a:pt x="150" y="744"/>
                </a:lnTo>
                <a:close/>
                <a:moveTo>
                  <a:pt x="189" y="744"/>
                </a:moveTo>
                <a:lnTo>
                  <a:pt x="189" y="743"/>
                </a:lnTo>
                <a:lnTo>
                  <a:pt x="189" y="742"/>
                </a:lnTo>
                <a:lnTo>
                  <a:pt x="189" y="743"/>
                </a:lnTo>
                <a:lnTo>
                  <a:pt x="190" y="743"/>
                </a:lnTo>
                <a:lnTo>
                  <a:pt x="189" y="743"/>
                </a:lnTo>
                <a:lnTo>
                  <a:pt x="189" y="744"/>
                </a:lnTo>
                <a:close/>
                <a:moveTo>
                  <a:pt x="165" y="742"/>
                </a:moveTo>
                <a:lnTo>
                  <a:pt x="167" y="740"/>
                </a:lnTo>
                <a:lnTo>
                  <a:pt x="167" y="742"/>
                </a:lnTo>
                <a:lnTo>
                  <a:pt x="165" y="742"/>
                </a:lnTo>
                <a:close/>
                <a:moveTo>
                  <a:pt x="192" y="740"/>
                </a:moveTo>
                <a:lnTo>
                  <a:pt x="190" y="740"/>
                </a:lnTo>
                <a:lnTo>
                  <a:pt x="189" y="740"/>
                </a:lnTo>
                <a:lnTo>
                  <a:pt x="190" y="739"/>
                </a:lnTo>
                <a:lnTo>
                  <a:pt x="192" y="739"/>
                </a:lnTo>
                <a:lnTo>
                  <a:pt x="192" y="740"/>
                </a:lnTo>
                <a:close/>
                <a:moveTo>
                  <a:pt x="197" y="742"/>
                </a:moveTo>
                <a:lnTo>
                  <a:pt x="196" y="742"/>
                </a:lnTo>
                <a:lnTo>
                  <a:pt x="197" y="742"/>
                </a:lnTo>
                <a:lnTo>
                  <a:pt x="198" y="740"/>
                </a:lnTo>
                <a:lnTo>
                  <a:pt x="199" y="740"/>
                </a:lnTo>
                <a:lnTo>
                  <a:pt x="201" y="739"/>
                </a:lnTo>
                <a:lnTo>
                  <a:pt x="201" y="740"/>
                </a:lnTo>
                <a:lnTo>
                  <a:pt x="199" y="740"/>
                </a:lnTo>
                <a:lnTo>
                  <a:pt x="197" y="742"/>
                </a:lnTo>
                <a:close/>
                <a:moveTo>
                  <a:pt x="201" y="739"/>
                </a:moveTo>
                <a:lnTo>
                  <a:pt x="201" y="738"/>
                </a:lnTo>
                <a:lnTo>
                  <a:pt x="201" y="739"/>
                </a:lnTo>
                <a:close/>
                <a:moveTo>
                  <a:pt x="193" y="737"/>
                </a:moveTo>
                <a:lnTo>
                  <a:pt x="193" y="738"/>
                </a:lnTo>
                <a:lnTo>
                  <a:pt x="192" y="737"/>
                </a:lnTo>
                <a:lnTo>
                  <a:pt x="193" y="737"/>
                </a:lnTo>
                <a:close/>
                <a:moveTo>
                  <a:pt x="193" y="734"/>
                </a:moveTo>
                <a:lnTo>
                  <a:pt x="192" y="734"/>
                </a:lnTo>
                <a:lnTo>
                  <a:pt x="193" y="734"/>
                </a:lnTo>
                <a:close/>
                <a:moveTo>
                  <a:pt x="193" y="733"/>
                </a:moveTo>
                <a:lnTo>
                  <a:pt x="193" y="731"/>
                </a:lnTo>
                <a:lnTo>
                  <a:pt x="193" y="733"/>
                </a:lnTo>
                <a:close/>
                <a:moveTo>
                  <a:pt x="202" y="735"/>
                </a:moveTo>
                <a:lnTo>
                  <a:pt x="202" y="737"/>
                </a:lnTo>
                <a:lnTo>
                  <a:pt x="201" y="737"/>
                </a:lnTo>
                <a:lnTo>
                  <a:pt x="202" y="735"/>
                </a:lnTo>
                <a:lnTo>
                  <a:pt x="202" y="734"/>
                </a:lnTo>
                <a:lnTo>
                  <a:pt x="201" y="733"/>
                </a:lnTo>
                <a:lnTo>
                  <a:pt x="201" y="731"/>
                </a:lnTo>
                <a:lnTo>
                  <a:pt x="202" y="733"/>
                </a:lnTo>
                <a:lnTo>
                  <a:pt x="202" y="734"/>
                </a:lnTo>
                <a:lnTo>
                  <a:pt x="202" y="735"/>
                </a:lnTo>
                <a:close/>
                <a:moveTo>
                  <a:pt x="193" y="729"/>
                </a:moveTo>
                <a:lnTo>
                  <a:pt x="194" y="729"/>
                </a:lnTo>
                <a:lnTo>
                  <a:pt x="194" y="730"/>
                </a:lnTo>
                <a:lnTo>
                  <a:pt x="193" y="730"/>
                </a:lnTo>
                <a:lnTo>
                  <a:pt x="193" y="729"/>
                </a:lnTo>
                <a:close/>
                <a:moveTo>
                  <a:pt x="228" y="729"/>
                </a:moveTo>
                <a:lnTo>
                  <a:pt x="227" y="729"/>
                </a:lnTo>
                <a:lnTo>
                  <a:pt x="224" y="729"/>
                </a:lnTo>
                <a:lnTo>
                  <a:pt x="226" y="729"/>
                </a:lnTo>
                <a:lnTo>
                  <a:pt x="227" y="729"/>
                </a:lnTo>
                <a:lnTo>
                  <a:pt x="228" y="729"/>
                </a:lnTo>
                <a:lnTo>
                  <a:pt x="228" y="727"/>
                </a:lnTo>
                <a:lnTo>
                  <a:pt x="230" y="727"/>
                </a:lnTo>
                <a:lnTo>
                  <a:pt x="228" y="729"/>
                </a:lnTo>
                <a:close/>
                <a:moveTo>
                  <a:pt x="193" y="727"/>
                </a:moveTo>
                <a:lnTo>
                  <a:pt x="193" y="729"/>
                </a:lnTo>
                <a:lnTo>
                  <a:pt x="193" y="727"/>
                </a:lnTo>
                <a:close/>
                <a:moveTo>
                  <a:pt x="202" y="727"/>
                </a:moveTo>
                <a:lnTo>
                  <a:pt x="202" y="726"/>
                </a:lnTo>
                <a:lnTo>
                  <a:pt x="202" y="727"/>
                </a:lnTo>
                <a:close/>
                <a:moveTo>
                  <a:pt x="223" y="727"/>
                </a:moveTo>
                <a:lnTo>
                  <a:pt x="222" y="726"/>
                </a:lnTo>
                <a:lnTo>
                  <a:pt x="223" y="726"/>
                </a:lnTo>
                <a:lnTo>
                  <a:pt x="223" y="727"/>
                </a:lnTo>
                <a:close/>
                <a:moveTo>
                  <a:pt x="199" y="725"/>
                </a:moveTo>
                <a:lnTo>
                  <a:pt x="201" y="726"/>
                </a:lnTo>
                <a:lnTo>
                  <a:pt x="202" y="727"/>
                </a:lnTo>
                <a:lnTo>
                  <a:pt x="202" y="729"/>
                </a:lnTo>
                <a:lnTo>
                  <a:pt x="201" y="729"/>
                </a:lnTo>
                <a:lnTo>
                  <a:pt x="201" y="731"/>
                </a:lnTo>
                <a:lnTo>
                  <a:pt x="199" y="731"/>
                </a:lnTo>
                <a:lnTo>
                  <a:pt x="198" y="733"/>
                </a:lnTo>
                <a:lnTo>
                  <a:pt x="198" y="735"/>
                </a:lnTo>
                <a:lnTo>
                  <a:pt x="199" y="735"/>
                </a:lnTo>
                <a:lnTo>
                  <a:pt x="198" y="737"/>
                </a:lnTo>
                <a:lnTo>
                  <a:pt x="198" y="738"/>
                </a:lnTo>
                <a:lnTo>
                  <a:pt x="197" y="739"/>
                </a:lnTo>
                <a:lnTo>
                  <a:pt x="196" y="739"/>
                </a:lnTo>
                <a:lnTo>
                  <a:pt x="196" y="740"/>
                </a:lnTo>
                <a:lnTo>
                  <a:pt x="196" y="739"/>
                </a:lnTo>
                <a:lnTo>
                  <a:pt x="194" y="739"/>
                </a:lnTo>
                <a:lnTo>
                  <a:pt x="194" y="738"/>
                </a:lnTo>
                <a:lnTo>
                  <a:pt x="193" y="738"/>
                </a:lnTo>
                <a:lnTo>
                  <a:pt x="193" y="737"/>
                </a:lnTo>
                <a:lnTo>
                  <a:pt x="194" y="737"/>
                </a:lnTo>
                <a:lnTo>
                  <a:pt x="193" y="737"/>
                </a:lnTo>
                <a:lnTo>
                  <a:pt x="193" y="735"/>
                </a:lnTo>
                <a:lnTo>
                  <a:pt x="193" y="734"/>
                </a:lnTo>
                <a:lnTo>
                  <a:pt x="193" y="733"/>
                </a:lnTo>
                <a:lnTo>
                  <a:pt x="194" y="733"/>
                </a:lnTo>
                <a:lnTo>
                  <a:pt x="196" y="733"/>
                </a:lnTo>
                <a:lnTo>
                  <a:pt x="194" y="731"/>
                </a:lnTo>
                <a:lnTo>
                  <a:pt x="196" y="731"/>
                </a:lnTo>
                <a:lnTo>
                  <a:pt x="196" y="730"/>
                </a:lnTo>
                <a:lnTo>
                  <a:pt x="194" y="730"/>
                </a:lnTo>
                <a:lnTo>
                  <a:pt x="194" y="729"/>
                </a:lnTo>
                <a:lnTo>
                  <a:pt x="196" y="729"/>
                </a:lnTo>
                <a:lnTo>
                  <a:pt x="194" y="727"/>
                </a:lnTo>
                <a:lnTo>
                  <a:pt x="196" y="726"/>
                </a:lnTo>
                <a:lnTo>
                  <a:pt x="197" y="726"/>
                </a:lnTo>
                <a:lnTo>
                  <a:pt x="198" y="726"/>
                </a:lnTo>
                <a:lnTo>
                  <a:pt x="198" y="727"/>
                </a:lnTo>
                <a:lnTo>
                  <a:pt x="198" y="726"/>
                </a:lnTo>
                <a:lnTo>
                  <a:pt x="199" y="726"/>
                </a:lnTo>
                <a:lnTo>
                  <a:pt x="198" y="725"/>
                </a:lnTo>
                <a:lnTo>
                  <a:pt x="199" y="725"/>
                </a:lnTo>
                <a:close/>
                <a:moveTo>
                  <a:pt x="222" y="723"/>
                </a:moveTo>
                <a:lnTo>
                  <a:pt x="222" y="725"/>
                </a:lnTo>
                <a:lnTo>
                  <a:pt x="220" y="725"/>
                </a:lnTo>
                <a:lnTo>
                  <a:pt x="219" y="725"/>
                </a:lnTo>
                <a:lnTo>
                  <a:pt x="222" y="723"/>
                </a:lnTo>
                <a:close/>
                <a:moveTo>
                  <a:pt x="198" y="725"/>
                </a:moveTo>
                <a:lnTo>
                  <a:pt x="198" y="723"/>
                </a:lnTo>
                <a:lnTo>
                  <a:pt x="198" y="725"/>
                </a:lnTo>
                <a:close/>
                <a:moveTo>
                  <a:pt x="193" y="725"/>
                </a:moveTo>
                <a:lnTo>
                  <a:pt x="192" y="725"/>
                </a:lnTo>
                <a:lnTo>
                  <a:pt x="192" y="723"/>
                </a:lnTo>
                <a:lnTo>
                  <a:pt x="193" y="725"/>
                </a:lnTo>
                <a:close/>
                <a:moveTo>
                  <a:pt x="219" y="723"/>
                </a:moveTo>
                <a:lnTo>
                  <a:pt x="218" y="723"/>
                </a:lnTo>
                <a:lnTo>
                  <a:pt x="219" y="723"/>
                </a:lnTo>
                <a:close/>
                <a:moveTo>
                  <a:pt x="198" y="723"/>
                </a:moveTo>
                <a:lnTo>
                  <a:pt x="198" y="722"/>
                </a:lnTo>
                <a:lnTo>
                  <a:pt x="198" y="723"/>
                </a:lnTo>
                <a:close/>
                <a:moveTo>
                  <a:pt x="141" y="721"/>
                </a:moveTo>
                <a:lnTo>
                  <a:pt x="142" y="722"/>
                </a:lnTo>
                <a:lnTo>
                  <a:pt x="143" y="722"/>
                </a:lnTo>
                <a:lnTo>
                  <a:pt x="143" y="721"/>
                </a:lnTo>
                <a:lnTo>
                  <a:pt x="144" y="722"/>
                </a:lnTo>
                <a:lnTo>
                  <a:pt x="144" y="723"/>
                </a:lnTo>
                <a:lnTo>
                  <a:pt x="144" y="725"/>
                </a:lnTo>
                <a:lnTo>
                  <a:pt x="143" y="726"/>
                </a:lnTo>
                <a:lnTo>
                  <a:pt x="142" y="726"/>
                </a:lnTo>
                <a:lnTo>
                  <a:pt x="141" y="727"/>
                </a:lnTo>
                <a:lnTo>
                  <a:pt x="138" y="727"/>
                </a:lnTo>
                <a:lnTo>
                  <a:pt x="137" y="727"/>
                </a:lnTo>
                <a:lnTo>
                  <a:pt x="135" y="726"/>
                </a:lnTo>
                <a:lnTo>
                  <a:pt x="135" y="723"/>
                </a:lnTo>
                <a:lnTo>
                  <a:pt x="135" y="722"/>
                </a:lnTo>
                <a:lnTo>
                  <a:pt x="137" y="722"/>
                </a:lnTo>
                <a:lnTo>
                  <a:pt x="137" y="721"/>
                </a:lnTo>
                <a:lnTo>
                  <a:pt x="138" y="721"/>
                </a:lnTo>
                <a:lnTo>
                  <a:pt x="138" y="722"/>
                </a:lnTo>
                <a:lnTo>
                  <a:pt x="139" y="722"/>
                </a:lnTo>
                <a:lnTo>
                  <a:pt x="139" y="721"/>
                </a:lnTo>
                <a:lnTo>
                  <a:pt x="141" y="721"/>
                </a:lnTo>
                <a:close/>
                <a:moveTo>
                  <a:pt x="198" y="721"/>
                </a:moveTo>
                <a:lnTo>
                  <a:pt x="197" y="721"/>
                </a:lnTo>
                <a:lnTo>
                  <a:pt x="198" y="721"/>
                </a:lnTo>
                <a:close/>
                <a:moveTo>
                  <a:pt x="199" y="722"/>
                </a:moveTo>
                <a:lnTo>
                  <a:pt x="199" y="721"/>
                </a:lnTo>
                <a:lnTo>
                  <a:pt x="199" y="722"/>
                </a:lnTo>
                <a:close/>
                <a:moveTo>
                  <a:pt x="148" y="721"/>
                </a:moveTo>
                <a:lnTo>
                  <a:pt x="150" y="721"/>
                </a:lnTo>
                <a:lnTo>
                  <a:pt x="151" y="721"/>
                </a:lnTo>
                <a:lnTo>
                  <a:pt x="151" y="722"/>
                </a:lnTo>
                <a:lnTo>
                  <a:pt x="150" y="722"/>
                </a:lnTo>
                <a:lnTo>
                  <a:pt x="150" y="723"/>
                </a:lnTo>
                <a:lnTo>
                  <a:pt x="148" y="723"/>
                </a:lnTo>
                <a:lnTo>
                  <a:pt x="148" y="722"/>
                </a:lnTo>
                <a:lnTo>
                  <a:pt x="147" y="722"/>
                </a:lnTo>
                <a:lnTo>
                  <a:pt x="146" y="722"/>
                </a:lnTo>
                <a:lnTo>
                  <a:pt x="146" y="721"/>
                </a:lnTo>
                <a:lnTo>
                  <a:pt x="144" y="721"/>
                </a:lnTo>
                <a:lnTo>
                  <a:pt x="146" y="720"/>
                </a:lnTo>
                <a:lnTo>
                  <a:pt x="147" y="720"/>
                </a:lnTo>
                <a:lnTo>
                  <a:pt x="147" y="721"/>
                </a:lnTo>
                <a:lnTo>
                  <a:pt x="148" y="721"/>
                </a:lnTo>
                <a:lnTo>
                  <a:pt x="148" y="720"/>
                </a:lnTo>
                <a:lnTo>
                  <a:pt x="148" y="721"/>
                </a:lnTo>
                <a:close/>
                <a:moveTo>
                  <a:pt x="220" y="720"/>
                </a:moveTo>
                <a:lnTo>
                  <a:pt x="222" y="721"/>
                </a:lnTo>
                <a:lnTo>
                  <a:pt x="223" y="722"/>
                </a:lnTo>
                <a:lnTo>
                  <a:pt x="224" y="723"/>
                </a:lnTo>
                <a:lnTo>
                  <a:pt x="226" y="723"/>
                </a:lnTo>
                <a:lnTo>
                  <a:pt x="226" y="725"/>
                </a:lnTo>
                <a:lnTo>
                  <a:pt x="227" y="725"/>
                </a:lnTo>
                <a:lnTo>
                  <a:pt x="227" y="726"/>
                </a:lnTo>
                <a:lnTo>
                  <a:pt x="227" y="727"/>
                </a:lnTo>
                <a:lnTo>
                  <a:pt x="227" y="729"/>
                </a:lnTo>
                <a:lnTo>
                  <a:pt x="224" y="729"/>
                </a:lnTo>
                <a:lnTo>
                  <a:pt x="224" y="727"/>
                </a:lnTo>
                <a:lnTo>
                  <a:pt x="223" y="726"/>
                </a:lnTo>
                <a:lnTo>
                  <a:pt x="223" y="725"/>
                </a:lnTo>
                <a:lnTo>
                  <a:pt x="222" y="723"/>
                </a:lnTo>
                <a:lnTo>
                  <a:pt x="220" y="723"/>
                </a:lnTo>
                <a:lnTo>
                  <a:pt x="219" y="722"/>
                </a:lnTo>
                <a:lnTo>
                  <a:pt x="219" y="721"/>
                </a:lnTo>
                <a:lnTo>
                  <a:pt x="219" y="720"/>
                </a:lnTo>
                <a:lnTo>
                  <a:pt x="220" y="720"/>
                </a:lnTo>
                <a:close/>
                <a:moveTo>
                  <a:pt x="198" y="721"/>
                </a:moveTo>
                <a:lnTo>
                  <a:pt x="198" y="720"/>
                </a:lnTo>
                <a:lnTo>
                  <a:pt x="198" y="721"/>
                </a:lnTo>
                <a:close/>
                <a:moveTo>
                  <a:pt x="198" y="720"/>
                </a:moveTo>
                <a:lnTo>
                  <a:pt x="197" y="720"/>
                </a:lnTo>
                <a:lnTo>
                  <a:pt x="198" y="720"/>
                </a:lnTo>
                <a:close/>
                <a:moveTo>
                  <a:pt x="244" y="718"/>
                </a:moveTo>
                <a:lnTo>
                  <a:pt x="245" y="720"/>
                </a:lnTo>
                <a:lnTo>
                  <a:pt x="247" y="720"/>
                </a:lnTo>
                <a:lnTo>
                  <a:pt x="248" y="721"/>
                </a:lnTo>
                <a:lnTo>
                  <a:pt x="248" y="722"/>
                </a:lnTo>
                <a:lnTo>
                  <a:pt x="247" y="722"/>
                </a:lnTo>
                <a:lnTo>
                  <a:pt x="247" y="723"/>
                </a:lnTo>
                <a:lnTo>
                  <a:pt x="245" y="725"/>
                </a:lnTo>
                <a:lnTo>
                  <a:pt x="244" y="725"/>
                </a:lnTo>
                <a:lnTo>
                  <a:pt x="241" y="725"/>
                </a:lnTo>
                <a:lnTo>
                  <a:pt x="240" y="725"/>
                </a:lnTo>
                <a:lnTo>
                  <a:pt x="240" y="723"/>
                </a:lnTo>
                <a:lnTo>
                  <a:pt x="239" y="723"/>
                </a:lnTo>
                <a:lnTo>
                  <a:pt x="237" y="723"/>
                </a:lnTo>
                <a:lnTo>
                  <a:pt x="239" y="722"/>
                </a:lnTo>
                <a:lnTo>
                  <a:pt x="240" y="721"/>
                </a:lnTo>
                <a:lnTo>
                  <a:pt x="241" y="721"/>
                </a:lnTo>
                <a:lnTo>
                  <a:pt x="241" y="720"/>
                </a:lnTo>
                <a:lnTo>
                  <a:pt x="243" y="718"/>
                </a:lnTo>
                <a:lnTo>
                  <a:pt x="244" y="718"/>
                </a:lnTo>
                <a:close/>
                <a:moveTo>
                  <a:pt x="207" y="718"/>
                </a:moveTo>
                <a:lnTo>
                  <a:pt x="207" y="720"/>
                </a:lnTo>
                <a:lnTo>
                  <a:pt x="206" y="718"/>
                </a:lnTo>
                <a:lnTo>
                  <a:pt x="207" y="718"/>
                </a:lnTo>
                <a:close/>
                <a:moveTo>
                  <a:pt x="207" y="720"/>
                </a:moveTo>
                <a:lnTo>
                  <a:pt x="207" y="718"/>
                </a:lnTo>
                <a:lnTo>
                  <a:pt x="207" y="720"/>
                </a:lnTo>
                <a:close/>
                <a:moveTo>
                  <a:pt x="213" y="714"/>
                </a:moveTo>
                <a:lnTo>
                  <a:pt x="214" y="716"/>
                </a:lnTo>
                <a:lnTo>
                  <a:pt x="213" y="716"/>
                </a:lnTo>
                <a:lnTo>
                  <a:pt x="211" y="714"/>
                </a:lnTo>
                <a:lnTo>
                  <a:pt x="213" y="714"/>
                </a:lnTo>
                <a:close/>
                <a:moveTo>
                  <a:pt x="179" y="714"/>
                </a:moveTo>
                <a:lnTo>
                  <a:pt x="177" y="714"/>
                </a:lnTo>
                <a:lnTo>
                  <a:pt x="177" y="713"/>
                </a:lnTo>
                <a:lnTo>
                  <a:pt x="179" y="713"/>
                </a:lnTo>
                <a:lnTo>
                  <a:pt x="179" y="714"/>
                </a:lnTo>
                <a:close/>
                <a:moveTo>
                  <a:pt x="155" y="713"/>
                </a:moveTo>
                <a:lnTo>
                  <a:pt x="154" y="713"/>
                </a:lnTo>
                <a:lnTo>
                  <a:pt x="154" y="712"/>
                </a:lnTo>
                <a:lnTo>
                  <a:pt x="155" y="713"/>
                </a:lnTo>
                <a:close/>
                <a:moveTo>
                  <a:pt x="181" y="709"/>
                </a:moveTo>
                <a:lnTo>
                  <a:pt x="182" y="710"/>
                </a:lnTo>
                <a:lnTo>
                  <a:pt x="184" y="710"/>
                </a:lnTo>
                <a:lnTo>
                  <a:pt x="182" y="712"/>
                </a:lnTo>
                <a:lnTo>
                  <a:pt x="181" y="712"/>
                </a:lnTo>
                <a:lnTo>
                  <a:pt x="180" y="712"/>
                </a:lnTo>
                <a:lnTo>
                  <a:pt x="181" y="710"/>
                </a:lnTo>
                <a:lnTo>
                  <a:pt x="181" y="709"/>
                </a:lnTo>
                <a:close/>
                <a:moveTo>
                  <a:pt x="265" y="709"/>
                </a:moveTo>
                <a:lnTo>
                  <a:pt x="265" y="708"/>
                </a:lnTo>
                <a:lnTo>
                  <a:pt x="265" y="709"/>
                </a:lnTo>
                <a:close/>
                <a:moveTo>
                  <a:pt x="256" y="709"/>
                </a:moveTo>
                <a:lnTo>
                  <a:pt x="257" y="709"/>
                </a:lnTo>
                <a:lnTo>
                  <a:pt x="258" y="709"/>
                </a:lnTo>
                <a:lnTo>
                  <a:pt x="258" y="710"/>
                </a:lnTo>
                <a:lnTo>
                  <a:pt x="257" y="712"/>
                </a:lnTo>
                <a:lnTo>
                  <a:pt x="257" y="713"/>
                </a:lnTo>
                <a:lnTo>
                  <a:pt x="256" y="713"/>
                </a:lnTo>
                <a:lnTo>
                  <a:pt x="256" y="714"/>
                </a:lnTo>
                <a:lnTo>
                  <a:pt x="254" y="714"/>
                </a:lnTo>
                <a:lnTo>
                  <a:pt x="253" y="714"/>
                </a:lnTo>
                <a:lnTo>
                  <a:pt x="253" y="713"/>
                </a:lnTo>
                <a:lnTo>
                  <a:pt x="252" y="713"/>
                </a:lnTo>
                <a:lnTo>
                  <a:pt x="253" y="712"/>
                </a:lnTo>
                <a:lnTo>
                  <a:pt x="253" y="710"/>
                </a:lnTo>
                <a:lnTo>
                  <a:pt x="253" y="709"/>
                </a:lnTo>
                <a:lnTo>
                  <a:pt x="254" y="708"/>
                </a:lnTo>
                <a:lnTo>
                  <a:pt x="256" y="709"/>
                </a:lnTo>
                <a:close/>
                <a:moveTo>
                  <a:pt x="266" y="708"/>
                </a:moveTo>
                <a:lnTo>
                  <a:pt x="265" y="708"/>
                </a:lnTo>
                <a:lnTo>
                  <a:pt x="266" y="708"/>
                </a:lnTo>
                <a:close/>
                <a:moveTo>
                  <a:pt x="257" y="706"/>
                </a:moveTo>
                <a:lnTo>
                  <a:pt x="256" y="706"/>
                </a:lnTo>
                <a:lnTo>
                  <a:pt x="256" y="708"/>
                </a:lnTo>
                <a:lnTo>
                  <a:pt x="256" y="706"/>
                </a:lnTo>
                <a:lnTo>
                  <a:pt x="257" y="706"/>
                </a:lnTo>
                <a:close/>
                <a:moveTo>
                  <a:pt x="193" y="709"/>
                </a:moveTo>
                <a:lnTo>
                  <a:pt x="192" y="709"/>
                </a:lnTo>
                <a:lnTo>
                  <a:pt x="193" y="706"/>
                </a:lnTo>
                <a:lnTo>
                  <a:pt x="194" y="706"/>
                </a:lnTo>
                <a:lnTo>
                  <a:pt x="194" y="708"/>
                </a:lnTo>
                <a:lnTo>
                  <a:pt x="194" y="709"/>
                </a:lnTo>
                <a:lnTo>
                  <a:pt x="193" y="709"/>
                </a:lnTo>
                <a:close/>
                <a:moveTo>
                  <a:pt x="258" y="705"/>
                </a:moveTo>
                <a:lnTo>
                  <a:pt x="257" y="705"/>
                </a:lnTo>
                <a:lnTo>
                  <a:pt x="258" y="705"/>
                </a:lnTo>
                <a:close/>
                <a:moveTo>
                  <a:pt x="154" y="708"/>
                </a:moveTo>
                <a:lnTo>
                  <a:pt x="152" y="708"/>
                </a:lnTo>
                <a:lnTo>
                  <a:pt x="152" y="706"/>
                </a:lnTo>
                <a:lnTo>
                  <a:pt x="151" y="706"/>
                </a:lnTo>
                <a:lnTo>
                  <a:pt x="151" y="705"/>
                </a:lnTo>
                <a:lnTo>
                  <a:pt x="152" y="704"/>
                </a:lnTo>
                <a:lnTo>
                  <a:pt x="154" y="705"/>
                </a:lnTo>
                <a:lnTo>
                  <a:pt x="154" y="706"/>
                </a:lnTo>
                <a:lnTo>
                  <a:pt x="154" y="708"/>
                </a:lnTo>
                <a:close/>
                <a:moveTo>
                  <a:pt x="193" y="705"/>
                </a:moveTo>
                <a:lnTo>
                  <a:pt x="192" y="705"/>
                </a:lnTo>
                <a:lnTo>
                  <a:pt x="192" y="704"/>
                </a:lnTo>
                <a:lnTo>
                  <a:pt x="193" y="704"/>
                </a:lnTo>
                <a:lnTo>
                  <a:pt x="193" y="705"/>
                </a:lnTo>
                <a:close/>
                <a:moveTo>
                  <a:pt x="257" y="705"/>
                </a:moveTo>
                <a:lnTo>
                  <a:pt x="257" y="704"/>
                </a:lnTo>
                <a:lnTo>
                  <a:pt x="257" y="705"/>
                </a:lnTo>
                <a:close/>
                <a:moveTo>
                  <a:pt x="152" y="701"/>
                </a:moveTo>
                <a:lnTo>
                  <a:pt x="152" y="703"/>
                </a:lnTo>
                <a:lnTo>
                  <a:pt x="152" y="704"/>
                </a:lnTo>
                <a:lnTo>
                  <a:pt x="151" y="705"/>
                </a:lnTo>
                <a:lnTo>
                  <a:pt x="151" y="706"/>
                </a:lnTo>
                <a:lnTo>
                  <a:pt x="151" y="708"/>
                </a:lnTo>
                <a:lnTo>
                  <a:pt x="152" y="708"/>
                </a:lnTo>
                <a:lnTo>
                  <a:pt x="152" y="709"/>
                </a:lnTo>
                <a:lnTo>
                  <a:pt x="151" y="710"/>
                </a:lnTo>
                <a:lnTo>
                  <a:pt x="152" y="712"/>
                </a:lnTo>
                <a:lnTo>
                  <a:pt x="154" y="712"/>
                </a:lnTo>
                <a:lnTo>
                  <a:pt x="154" y="713"/>
                </a:lnTo>
                <a:lnTo>
                  <a:pt x="155" y="713"/>
                </a:lnTo>
                <a:lnTo>
                  <a:pt x="155" y="714"/>
                </a:lnTo>
                <a:lnTo>
                  <a:pt x="155" y="716"/>
                </a:lnTo>
                <a:lnTo>
                  <a:pt x="154" y="717"/>
                </a:lnTo>
                <a:lnTo>
                  <a:pt x="152" y="717"/>
                </a:lnTo>
                <a:lnTo>
                  <a:pt x="152" y="716"/>
                </a:lnTo>
                <a:lnTo>
                  <a:pt x="152" y="717"/>
                </a:lnTo>
                <a:lnTo>
                  <a:pt x="151" y="717"/>
                </a:lnTo>
                <a:lnTo>
                  <a:pt x="150" y="717"/>
                </a:lnTo>
                <a:lnTo>
                  <a:pt x="148" y="716"/>
                </a:lnTo>
                <a:lnTo>
                  <a:pt x="148" y="714"/>
                </a:lnTo>
                <a:lnTo>
                  <a:pt x="147" y="714"/>
                </a:lnTo>
                <a:lnTo>
                  <a:pt x="148" y="716"/>
                </a:lnTo>
                <a:lnTo>
                  <a:pt x="147" y="716"/>
                </a:lnTo>
                <a:lnTo>
                  <a:pt x="147" y="717"/>
                </a:lnTo>
                <a:lnTo>
                  <a:pt x="147" y="718"/>
                </a:lnTo>
                <a:lnTo>
                  <a:pt x="148" y="718"/>
                </a:lnTo>
                <a:lnTo>
                  <a:pt x="147" y="720"/>
                </a:lnTo>
                <a:lnTo>
                  <a:pt x="146" y="720"/>
                </a:lnTo>
                <a:lnTo>
                  <a:pt x="144" y="720"/>
                </a:lnTo>
                <a:lnTo>
                  <a:pt x="144" y="718"/>
                </a:lnTo>
                <a:lnTo>
                  <a:pt x="142" y="720"/>
                </a:lnTo>
                <a:lnTo>
                  <a:pt x="142" y="721"/>
                </a:lnTo>
                <a:lnTo>
                  <a:pt x="141" y="721"/>
                </a:lnTo>
                <a:lnTo>
                  <a:pt x="139" y="721"/>
                </a:lnTo>
                <a:lnTo>
                  <a:pt x="138" y="721"/>
                </a:lnTo>
                <a:lnTo>
                  <a:pt x="137" y="721"/>
                </a:lnTo>
                <a:lnTo>
                  <a:pt x="137" y="720"/>
                </a:lnTo>
                <a:lnTo>
                  <a:pt x="137" y="718"/>
                </a:lnTo>
                <a:lnTo>
                  <a:pt x="137" y="717"/>
                </a:lnTo>
                <a:lnTo>
                  <a:pt x="138" y="714"/>
                </a:lnTo>
                <a:lnTo>
                  <a:pt x="139" y="713"/>
                </a:lnTo>
                <a:lnTo>
                  <a:pt x="141" y="712"/>
                </a:lnTo>
                <a:lnTo>
                  <a:pt x="141" y="710"/>
                </a:lnTo>
                <a:lnTo>
                  <a:pt x="142" y="709"/>
                </a:lnTo>
                <a:lnTo>
                  <a:pt x="142" y="708"/>
                </a:lnTo>
                <a:lnTo>
                  <a:pt x="143" y="708"/>
                </a:lnTo>
                <a:lnTo>
                  <a:pt x="143" y="706"/>
                </a:lnTo>
                <a:lnTo>
                  <a:pt x="143" y="705"/>
                </a:lnTo>
                <a:lnTo>
                  <a:pt x="144" y="705"/>
                </a:lnTo>
                <a:lnTo>
                  <a:pt x="146" y="704"/>
                </a:lnTo>
                <a:lnTo>
                  <a:pt x="147" y="704"/>
                </a:lnTo>
                <a:lnTo>
                  <a:pt x="148" y="704"/>
                </a:lnTo>
                <a:lnTo>
                  <a:pt x="148" y="703"/>
                </a:lnTo>
                <a:lnTo>
                  <a:pt x="150" y="701"/>
                </a:lnTo>
                <a:lnTo>
                  <a:pt x="151" y="701"/>
                </a:lnTo>
                <a:lnTo>
                  <a:pt x="151" y="700"/>
                </a:lnTo>
                <a:lnTo>
                  <a:pt x="152" y="700"/>
                </a:lnTo>
                <a:lnTo>
                  <a:pt x="152" y="701"/>
                </a:lnTo>
                <a:close/>
                <a:moveTo>
                  <a:pt x="275" y="701"/>
                </a:moveTo>
                <a:lnTo>
                  <a:pt x="275" y="700"/>
                </a:lnTo>
                <a:lnTo>
                  <a:pt x="275" y="701"/>
                </a:lnTo>
                <a:close/>
                <a:moveTo>
                  <a:pt x="266" y="700"/>
                </a:moveTo>
                <a:lnTo>
                  <a:pt x="266" y="701"/>
                </a:lnTo>
                <a:lnTo>
                  <a:pt x="268" y="701"/>
                </a:lnTo>
                <a:lnTo>
                  <a:pt x="268" y="700"/>
                </a:lnTo>
                <a:lnTo>
                  <a:pt x="269" y="700"/>
                </a:lnTo>
                <a:lnTo>
                  <a:pt x="269" y="701"/>
                </a:lnTo>
                <a:lnTo>
                  <a:pt x="269" y="704"/>
                </a:lnTo>
                <a:lnTo>
                  <a:pt x="269" y="705"/>
                </a:lnTo>
                <a:lnTo>
                  <a:pt x="266" y="706"/>
                </a:lnTo>
                <a:lnTo>
                  <a:pt x="265" y="708"/>
                </a:lnTo>
                <a:lnTo>
                  <a:pt x="264" y="708"/>
                </a:lnTo>
                <a:lnTo>
                  <a:pt x="264" y="709"/>
                </a:lnTo>
                <a:lnTo>
                  <a:pt x="262" y="709"/>
                </a:lnTo>
                <a:lnTo>
                  <a:pt x="261" y="709"/>
                </a:lnTo>
                <a:lnTo>
                  <a:pt x="261" y="710"/>
                </a:lnTo>
                <a:lnTo>
                  <a:pt x="260" y="710"/>
                </a:lnTo>
                <a:lnTo>
                  <a:pt x="258" y="709"/>
                </a:lnTo>
                <a:lnTo>
                  <a:pt x="257" y="708"/>
                </a:lnTo>
                <a:lnTo>
                  <a:pt x="257" y="706"/>
                </a:lnTo>
                <a:lnTo>
                  <a:pt x="258" y="706"/>
                </a:lnTo>
                <a:lnTo>
                  <a:pt x="258" y="705"/>
                </a:lnTo>
                <a:lnTo>
                  <a:pt x="260" y="705"/>
                </a:lnTo>
                <a:lnTo>
                  <a:pt x="261" y="704"/>
                </a:lnTo>
                <a:lnTo>
                  <a:pt x="262" y="704"/>
                </a:lnTo>
                <a:lnTo>
                  <a:pt x="262" y="703"/>
                </a:lnTo>
                <a:lnTo>
                  <a:pt x="264" y="703"/>
                </a:lnTo>
                <a:lnTo>
                  <a:pt x="264" y="701"/>
                </a:lnTo>
                <a:lnTo>
                  <a:pt x="265" y="701"/>
                </a:lnTo>
                <a:lnTo>
                  <a:pt x="265" y="700"/>
                </a:lnTo>
                <a:lnTo>
                  <a:pt x="266" y="700"/>
                </a:lnTo>
                <a:close/>
                <a:moveTo>
                  <a:pt x="266" y="700"/>
                </a:moveTo>
                <a:lnTo>
                  <a:pt x="265" y="700"/>
                </a:lnTo>
                <a:lnTo>
                  <a:pt x="266" y="700"/>
                </a:lnTo>
                <a:close/>
                <a:moveTo>
                  <a:pt x="150" y="700"/>
                </a:moveTo>
                <a:lnTo>
                  <a:pt x="150" y="699"/>
                </a:lnTo>
                <a:lnTo>
                  <a:pt x="150" y="700"/>
                </a:lnTo>
                <a:close/>
                <a:moveTo>
                  <a:pt x="268" y="700"/>
                </a:moveTo>
                <a:lnTo>
                  <a:pt x="266" y="700"/>
                </a:lnTo>
                <a:lnTo>
                  <a:pt x="268" y="699"/>
                </a:lnTo>
                <a:lnTo>
                  <a:pt x="268" y="700"/>
                </a:lnTo>
                <a:close/>
                <a:moveTo>
                  <a:pt x="151" y="699"/>
                </a:moveTo>
                <a:lnTo>
                  <a:pt x="151" y="700"/>
                </a:lnTo>
                <a:lnTo>
                  <a:pt x="151" y="699"/>
                </a:lnTo>
                <a:close/>
                <a:moveTo>
                  <a:pt x="269" y="700"/>
                </a:moveTo>
                <a:lnTo>
                  <a:pt x="268" y="700"/>
                </a:lnTo>
                <a:lnTo>
                  <a:pt x="268" y="699"/>
                </a:lnTo>
                <a:lnTo>
                  <a:pt x="269" y="699"/>
                </a:lnTo>
                <a:lnTo>
                  <a:pt x="269" y="700"/>
                </a:lnTo>
                <a:close/>
                <a:moveTo>
                  <a:pt x="268" y="699"/>
                </a:moveTo>
                <a:lnTo>
                  <a:pt x="266" y="699"/>
                </a:lnTo>
                <a:lnTo>
                  <a:pt x="268" y="699"/>
                </a:lnTo>
                <a:close/>
                <a:moveTo>
                  <a:pt x="299" y="697"/>
                </a:moveTo>
                <a:lnTo>
                  <a:pt x="298" y="697"/>
                </a:lnTo>
                <a:lnTo>
                  <a:pt x="298" y="699"/>
                </a:lnTo>
                <a:lnTo>
                  <a:pt x="298" y="697"/>
                </a:lnTo>
                <a:lnTo>
                  <a:pt x="299" y="697"/>
                </a:lnTo>
                <a:close/>
                <a:moveTo>
                  <a:pt x="296" y="697"/>
                </a:moveTo>
                <a:lnTo>
                  <a:pt x="295" y="697"/>
                </a:lnTo>
                <a:lnTo>
                  <a:pt x="296" y="697"/>
                </a:lnTo>
                <a:close/>
                <a:moveTo>
                  <a:pt x="249" y="697"/>
                </a:moveTo>
                <a:lnTo>
                  <a:pt x="248" y="697"/>
                </a:lnTo>
                <a:lnTo>
                  <a:pt x="248" y="696"/>
                </a:lnTo>
                <a:lnTo>
                  <a:pt x="249" y="696"/>
                </a:lnTo>
                <a:lnTo>
                  <a:pt x="249" y="697"/>
                </a:lnTo>
                <a:close/>
                <a:moveTo>
                  <a:pt x="302" y="696"/>
                </a:moveTo>
                <a:lnTo>
                  <a:pt x="300" y="696"/>
                </a:lnTo>
                <a:lnTo>
                  <a:pt x="302" y="696"/>
                </a:lnTo>
                <a:close/>
                <a:moveTo>
                  <a:pt x="302" y="696"/>
                </a:moveTo>
                <a:lnTo>
                  <a:pt x="302" y="695"/>
                </a:lnTo>
                <a:lnTo>
                  <a:pt x="302" y="696"/>
                </a:lnTo>
                <a:close/>
                <a:moveTo>
                  <a:pt x="231" y="696"/>
                </a:moveTo>
                <a:lnTo>
                  <a:pt x="230" y="696"/>
                </a:lnTo>
                <a:lnTo>
                  <a:pt x="230" y="695"/>
                </a:lnTo>
                <a:lnTo>
                  <a:pt x="231" y="695"/>
                </a:lnTo>
                <a:lnTo>
                  <a:pt x="231" y="696"/>
                </a:lnTo>
                <a:close/>
                <a:moveTo>
                  <a:pt x="295" y="695"/>
                </a:moveTo>
                <a:lnTo>
                  <a:pt x="294" y="695"/>
                </a:lnTo>
                <a:lnTo>
                  <a:pt x="295" y="695"/>
                </a:lnTo>
                <a:close/>
                <a:moveTo>
                  <a:pt x="249" y="695"/>
                </a:moveTo>
                <a:lnTo>
                  <a:pt x="249" y="693"/>
                </a:lnTo>
                <a:lnTo>
                  <a:pt x="249" y="695"/>
                </a:lnTo>
                <a:close/>
                <a:moveTo>
                  <a:pt x="311" y="695"/>
                </a:moveTo>
                <a:lnTo>
                  <a:pt x="309" y="695"/>
                </a:lnTo>
                <a:lnTo>
                  <a:pt x="311" y="695"/>
                </a:lnTo>
                <a:lnTo>
                  <a:pt x="311" y="693"/>
                </a:lnTo>
                <a:lnTo>
                  <a:pt x="311" y="695"/>
                </a:lnTo>
                <a:close/>
                <a:moveTo>
                  <a:pt x="299" y="695"/>
                </a:moveTo>
                <a:lnTo>
                  <a:pt x="299" y="696"/>
                </a:lnTo>
                <a:lnTo>
                  <a:pt x="298" y="695"/>
                </a:lnTo>
                <a:lnTo>
                  <a:pt x="298" y="693"/>
                </a:lnTo>
                <a:lnTo>
                  <a:pt x="299" y="693"/>
                </a:lnTo>
                <a:lnTo>
                  <a:pt x="299" y="695"/>
                </a:lnTo>
                <a:close/>
                <a:moveTo>
                  <a:pt x="307" y="693"/>
                </a:moveTo>
                <a:lnTo>
                  <a:pt x="308" y="693"/>
                </a:lnTo>
                <a:lnTo>
                  <a:pt x="307" y="693"/>
                </a:lnTo>
                <a:close/>
                <a:moveTo>
                  <a:pt x="300" y="693"/>
                </a:moveTo>
                <a:lnTo>
                  <a:pt x="299" y="693"/>
                </a:lnTo>
                <a:lnTo>
                  <a:pt x="300" y="692"/>
                </a:lnTo>
                <a:lnTo>
                  <a:pt x="300" y="693"/>
                </a:lnTo>
                <a:close/>
                <a:moveTo>
                  <a:pt x="197" y="693"/>
                </a:moveTo>
                <a:lnTo>
                  <a:pt x="197" y="692"/>
                </a:lnTo>
                <a:lnTo>
                  <a:pt x="197" y="693"/>
                </a:lnTo>
                <a:close/>
                <a:moveTo>
                  <a:pt x="299" y="693"/>
                </a:moveTo>
                <a:lnTo>
                  <a:pt x="299" y="692"/>
                </a:lnTo>
                <a:lnTo>
                  <a:pt x="299" y="693"/>
                </a:lnTo>
                <a:close/>
                <a:moveTo>
                  <a:pt x="207" y="692"/>
                </a:moveTo>
                <a:lnTo>
                  <a:pt x="209" y="692"/>
                </a:lnTo>
                <a:lnTo>
                  <a:pt x="210" y="692"/>
                </a:lnTo>
                <a:lnTo>
                  <a:pt x="211" y="692"/>
                </a:lnTo>
                <a:lnTo>
                  <a:pt x="210" y="693"/>
                </a:lnTo>
                <a:lnTo>
                  <a:pt x="209" y="695"/>
                </a:lnTo>
                <a:lnTo>
                  <a:pt x="207" y="695"/>
                </a:lnTo>
                <a:lnTo>
                  <a:pt x="206" y="695"/>
                </a:lnTo>
                <a:lnTo>
                  <a:pt x="205" y="695"/>
                </a:lnTo>
                <a:lnTo>
                  <a:pt x="205" y="693"/>
                </a:lnTo>
                <a:lnTo>
                  <a:pt x="206" y="692"/>
                </a:lnTo>
                <a:lnTo>
                  <a:pt x="207" y="692"/>
                </a:lnTo>
                <a:close/>
                <a:moveTo>
                  <a:pt x="261" y="693"/>
                </a:moveTo>
                <a:lnTo>
                  <a:pt x="260" y="693"/>
                </a:lnTo>
                <a:lnTo>
                  <a:pt x="260" y="692"/>
                </a:lnTo>
                <a:lnTo>
                  <a:pt x="261" y="692"/>
                </a:lnTo>
                <a:lnTo>
                  <a:pt x="262" y="692"/>
                </a:lnTo>
                <a:lnTo>
                  <a:pt x="262" y="693"/>
                </a:lnTo>
                <a:lnTo>
                  <a:pt x="261" y="693"/>
                </a:lnTo>
                <a:close/>
                <a:moveTo>
                  <a:pt x="251" y="693"/>
                </a:moveTo>
                <a:lnTo>
                  <a:pt x="249" y="693"/>
                </a:lnTo>
                <a:lnTo>
                  <a:pt x="249" y="692"/>
                </a:lnTo>
                <a:lnTo>
                  <a:pt x="251" y="692"/>
                </a:lnTo>
                <a:lnTo>
                  <a:pt x="251" y="693"/>
                </a:lnTo>
                <a:close/>
                <a:moveTo>
                  <a:pt x="275" y="695"/>
                </a:moveTo>
                <a:lnTo>
                  <a:pt x="275" y="696"/>
                </a:lnTo>
                <a:lnTo>
                  <a:pt x="275" y="699"/>
                </a:lnTo>
                <a:lnTo>
                  <a:pt x="275" y="700"/>
                </a:lnTo>
                <a:lnTo>
                  <a:pt x="274" y="700"/>
                </a:lnTo>
                <a:lnTo>
                  <a:pt x="273" y="703"/>
                </a:lnTo>
                <a:lnTo>
                  <a:pt x="271" y="701"/>
                </a:lnTo>
                <a:lnTo>
                  <a:pt x="270" y="700"/>
                </a:lnTo>
                <a:lnTo>
                  <a:pt x="269" y="700"/>
                </a:lnTo>
                <a:lnTo>
                  <a:pt x="270" y="700"/>
                </a:lnTo>
                <a:lnTo>
                  <a:pt x="269" y="700"/>
                </a:lnTo>
                <a:lnTo>
                  <a:pt x="269" y="699"/>
                </a:lnTo>
                <a:lnTo>
                  <a:pt x="270" y="699"/>
                </a:lnTo>
                <a:lnTo>
                  <a:pt x="269" y="697"/>
                </a:lnTo>
                <a:lnTo>
                  <a:pt x="270" y="696"/>
                </a:lnTo>
                <a:lnTo>
                  <a:pt x="269" y="696"/>
                </a:lnTo>
                <a:lnTo>
                  <a:pt x="269" y="695"/>
                </a:lnTo>
                <a:lnTo>
                  <a:pt x="270" y="695"/>
                </a:lnTo>
                <a:lnTo>
                  <a:pt x="270" y="696"/>
                </a:lnTo>
                <a:lnTo>
                  <a:pt x="270" y="695"/>
                </a:lnTo>
                <a:lnTo>
                  <a:pt x="269" y="695"/>
                </a:lnTo>
                <a:lnTo>
                  <a:pt x="270" y="693"/>
                </a:lnTo>
                <a:lnTo>
                  <a:pt x="271" y="692"/>
                </a:lnTo>
                <a:lnTo>
                  <a:pt x="273" y="692"/>
                </a:lnTo>
                <a:lnTo>
                  <a:pt x="274" y="692"/>
                </a:lnTo>
                <a:lnTo>
                  <a:pt x="275" y="693"/>
                </a:lnTo>
                <a:lnTo>
                  <a:pt x="275" y="695"/>
                </a:lnTo>
                <a:close/>
                <a:moveTo>
                  <a:pt x="228" y="692"/>
                </a:moveTo>
                <a:lnTo>
                  <a:pt x="228" y="693"/>
                </a:lnTo>
                <a:lnTo>
                  <a:pt x="227" y="693"/>
                </a:lnTo>
                <a:lnTo>
                  <a:pt x="227" y="692"/>
                </a:lnTo>
                <a:lnTo>
                  <a:pt x="228" y="692"/>
                </a:lnTo>
                <a:close/>
                <a:moveTo>
                  <a:pt x="311" y="692"/>
                </a:moveTo>
                <a:lnTo>
                  <a:pt x="311" y="691"/>
                </a:lnTo>
                <a:lnTo>
                  <a:pt x="311" y="692"/>
                </a:lnTo>
                <a:close/>
                <a:moveTo>
                  <a:pt x="161" y="692"/>
                </a:moveTo>
                <a:lnTo>
                  <a:pt x="160" y="692"/>
                </a:lnTo>
                <a:lnTo>
                  <a:pt x="160" y="691"/>
                </a:lnTo>
                <a:lnTo>
                  <a:pt x="161" y="691"/>
                </a:lnTo>
                <a:lnTo>
                  <a:pt x="161" y="692"/>
                </a:lnTo>
                <a:close/>
                <a:moveTo>
                  <a:pt x="251" y="692"/>
                </a:moveTo>
                <a:lnTo>
                  <a:pt x="249" y="692"/>
                </a:lnTo>
                <a:lnTo>
                  <a:pt x="249" y="691"/>
                </a:lnTo>
                <a:lnTo>
                  <a:pt x="251" y="691"/>
                </a:lnTo>
                <a:lnTo>
                  <a:pt x="251" y="692"/>
                </a:lnTo>
                <a:close/>
                <a:moveTo>
                  <a:pt x="231" y="692"/>
                </a:moveTo>
                <a:lnTo>
                  <a:pt x="230" y="692"/>
                </a:lnTo>
                <a:lnTo>
                  <a:pt x="228" y="692"/>
                </a:lnTo>
                <a:lnTo>
                  <a:pt x="228" y="691"/>
                </a:lnTo>
                <a:lnTo>
                  <a:pt x="230" y="691"/>
                </a:lnTo>
                <a:lnTo>
                  <a:pt x="231" y="691"/>
                </a:lnTo>
                <a:lnTo>
                  <a:pt x="231" y="692"/>
                </a:lnTo>
                <a:close/>
                <a:moveTo>
                  <a:pt x="300" y="692"/>
                </a:moveTo>
                <a:lnTo>
                  <a:pt x="300" y="691"/>
                </a:lnTo>
                <a:lnTo>
                  <a:pt x="300" y="692"/>
                </a:lnTo>
                <a:close/>
                <a:moveTo>
                  <a:pt x="291" y="691"/>
                </a:moveTo>
                <a:lnTo>
                  <a:pt x="290" y="691"/>
                </a:lnTo>
                <a:lnTo>
                  <a:pt x="291" y="689"/>
                </a:lnTo>
                <a:lnTo>
                  <a:pt x="291" y="691"/>
                </a:lnTo>
                <a:close/>
                <a:moveTo>
                  <a:pt x="265" y="691"/>
                </a:moveTo>
                <a:lnTo>
                  <a:pt x="264" y="691"/>
                </a:lnTo>
                <a:lnTo>
                  <a:pt x="264" y="689"/>
                </a:lnTo>
                <a:lnTo>
                  <a:pt x="265" y="689"/>
                </a:lnTo>
                <a:lnTo>
                  <a:pt x="265" y="691"/>
                </a:lnTo>
                <a:close/>
                <a:moveTo>
                  <a:pt x="261" y="691"/>
                </a:moveTo>
                <a:lnTo>
                  <a:pt x="261" y="689"/>
                </a:lnTo>
                <a:lnTo>
                  <a:pt x="262" y="689"/>
                </a:lnTo>
                <a:lnTo>
                  <a:pt x="262" y="691"/>
                </a:lnTo>
                <a:lnTo>
                  <a:pt x="261" y="691"/>
                </a:lnTo>
                <a:close/>
                <a:moveTo>
                  <a:pt x="278" y="691"/>
                </a:moveTo>
                <a:lnTo>
                  <a:pt x="277" y="691"/>
                </a:lnTo>
                <a:lnTo>
                  <a:pt x="277" y="689"/>
                </a:lnTo>
                <a:lnTo>
                  <a:pt x="278" y="689"/>
                </a:lnTo>
                <a:lnTo>
                  <a:pt x="278" y="691"/>
                </a:lnTo>
                <a:close/>
                <a:moveTo>
                  <a:pt x="312" y="691"/>
                </a:moveTo>
                <a:lnTo>
                  <a:pt x="311" y="691"/>
                </a:lnTo>
                <a:lnTo>
                  <a:pt x="312" y="689"/>
                </a:lnTo>
                <a:lnTo>
                  <a:pt x="312" y="691"/>
                </a:lnTo>
                <a:close/>
                <a:moveTo>
                  <a:pt x="290" y="689"/>
                </a:moveTo>
                <a:lnTo>
                  <a:pt x="288" y="689"/>
                </a:lnTo>
                <a:lnTo>
                  <a:pt x="287" y="689"/>
                </a:lnTo>
                <a:lnTo>
                  <a:pt x="288" y="689"/>
                </a:lnTo>
                <a:lnTo>
                  <a:pt x="290" y="689"/>
                </a:lnTo>
                <a:close/>
                <a:moveTo>
                  <a:pt x="256" y="691"/>
                </a:moveTo>
                <a:lnTo>
                  <a:pt x="254" y="691"/>
                </a:lnTo>
                <a:lnTo>
                  <a:pt x="254" y="689"/>
                </a:lnTo>
                <a:lnTo>
                  <a:pt x="256" y="689"/>
                </a:lnTo>
                <a:lnTo>
                  <a:pt x="257" y="689"/>
                </a:lnTo>
                <a:lnTo>
                  <a:pt x="257" y="691"/>
                </a:lnTo>
                <a:lnTo>
                  <a:pt x="256" y="691"/>
                </a:lnTo>
                <a:close/>
                <a:moveTo>
                  <a:pt x="277" y="689"/>
                </a:moveTo>
                <a:lnTo>
                  <a:pt x="275" y="689"/>
                </a:lnTo>
                <a:lnTo>
                  <a:pt x="275" y="688"/>
                </a:lnTo>
                <a:lnTo>
                  <a:pt x="277" y="688"/>
                </a:lnTo>
                <a:lnTo>
                  <a:pt x="277" y="689"/>
                </a:lnTo>
                <a:close/>
                <a:moveTo>
                  <a:pt x="261" y="689"/>
                </a:moveTo>
                <a:lnTo>
                  <a:pt x="260" y="689"/>
                </a:lnTo>
                <a:lnTo>
                  <a:pt x="260" y="688"/>
                </a:lnTo>
                <a:lnTo>
                  <a:pt x="261" y="688"/>
                </a:lnTo>
                <a:lnTo>
                  <a:pt x="261" y="689"/>
                </a:lnTo>
                <a:close/>
                <a:moveTo>
                  <a:pt x="261" y="688"/>
                </a:moveTo>
                <a:lnTo>
                  <a:pt x="260" y="688"/>
                </a:lnTo>
                <a:lnTo>
                  <a:pt x="261" y="688"/>
                </a:lnTo>
                <a:close/>
                <a:moveTo>
                  <a:pt x="329" y="688"/>
                </a:moveTo>
                <a:lnTo>
                  <a:pt x="328" y="688"/>
                </a:lnTo>
                <a:lnTo>
                  <a:pt x="329" y="688"/>
                </a:lnTo>
                <a:close/>
                <a:moveTo>
                  <a:pt x="300" y="688"/>
                </a:moveTo>
                <a:lnTo>
                  <a:pt x="299" y="688"/>
                </a:lnTo>
                <a:lnTo>
                  <a:pt x="300" y="688"/>
                </a:lnTo>
                <a:close/>
                <a:moveTo>
                  <a:pt x="316" y="688"/>
                </a:moveTo>
                <a:lnTo>
                  <a:pt x="315" y="688"/>
                </a:lnTo>
                <a:lnTo>
                  <a:pt x="315" y="687"/>
                </a:lnTo>
                <a:lnTo>
                  <a:pt x="316" y="687"/>
                </a:lnTo>
                <a:lnTo>
                  <a:pt x="316" y="688"/>
                </a:lnTo>
                <a:close/>
                <a:moveTo>
                  <a:pt x="257" y="688"/>
                </a:moveTo>
                <a:lnTo>
                  <a:pt x="256" y="688"/>
                </a:lnTo>
                <a:lnTo>
                  <a:pt x="256" y="687"/>
                </a:lnTo>
                <a:lnTo>
                  <a:pt x="257" y="687"/>
                </a:lnTo>
                <a:lnTo>
                  <a:pt x="257" y="688"/>
                </a:lnTo>
                <a:close/>
                <a:moveTo>
                  <a:pt x="329" y="688"/>
                </a:moveTo>
                <a:lnTo>
                  <a:pt x="330" y="688"/>
                </a:lnTo>
                <a:lnTo>
                  <a:pt x="330" y="687"/>
                </a:lnTo>
                <a:lnTo>
                  <a:pt x="330" y="688"/>
                </a:lnTo>
                <a:lnTo>
                  <a:pt x="329" y="688"/>
                </a:lnTo>
                <a:close/>
                <a:moveTo>
                  <a:pt x="287" y="688"/>
                </a:moveTo>
                <a:lnTo>
                  <a:pt x="287" y="689"/>
                </a:lnTo>
                <a:lnTo>
                  <a:pt x="287" y="688"/>
                </a:lnTo>
                <a:lnTo>
                  <a:pt x="286" y="688"/>
                </a:lnTo>
                <a:lnTo>
                  <a:pt x="286" y="687"/>
                </a:lnTo>
                <a:lnTo>
                  <a:pt x="287" y="688"/>
                </a:lnTo>
                <a:close/>
                <a:moveTo>
                  <a:pt x="311" y="687"/>
                </a:moveTo>
                <a:lnTo>
                  <a:pt x="312" y="688"/>
                </a:lnTo>
                <a:lnTo>
                  <a:pt x="312" y="689"/>
                </a:lnTo>
                <a:lnTo>
                  <a:pt x="311" y="688"/>
                </a:lnTo>
                <a:lnTo>
                  <a:pt x="311" y="687"/>
                </a:lnTo>
                <a:lnTo>
                  <a:pt x="309" y="687"/>
                </a:lnTo>
                <a:lnTo>
                  <a:pt x="309" y="686"/>
                </a:lnTo>
                <a:lnTo>
                  <a:pt x="311" y="686"/>
                </a:lnTo>
                <a:lnTo>
                  <a:pt x="311" y="687"/>
                </a:lnTo>
                <a:close/>
                <a:moveTo>
                  <a:pt x="332" y="686"/>
                </a:moveTo>
                <a:lnTo>
                  <a:pt x="333" y="686"/>
                </a:lnTo>
                <a:lnTo>
                  <a:pt x="332" y="686"/>
                </a:lnTo>
                <a:close/>
                <a:moveTo>
                  <a:pt x="266" y="686"/>
                </a:moveTo>
                <a:lnTo>
                  <a:pt x="265" y="686"/>
                </a:lnTo>
                <a:lnTo>
                  <a:pt x="266" y="686"/>
                </a:lnTo>
                <a:close/>
                <a:moveTo>
                  <a:pt x="333" y="686"/>
                </a:moveTo>
                <a:lnTo>
                  <a:pt x="333" y="684"/>
                </a:lnTo>
                <a:lnTo>
                  <a:pt x="334" y="686"/>
                </a:lnTo>
                <a:lnTo>
                  <a:pt x="333" y="686"/>
                </a:lnTo>
                <a:close/>
                <a:moveTo>
                  <a:pt x="307" y="684"/>
                </a:moveTo>
                <a:lnTo>
                  <a:pt x="308" y="686"/>
                </a:lnTo>
                <a:lnTo>
                  <a:pt x="309" y="686"/>
                </a:lnTo>
                <a:lnTo>
                  <a:pt x="309" y="687"/>
                </a:lnTo>
                <a:lnTo>
                  <a:pt x="311" y="688"/>
                </a:lnTo>
                <a:lnTo>
                  <a:pt x="311" y="689"/>
                </a:lnTo>
                <a:lnTo>
                  <a:pt x="312" y="689"/>
                </a:lnTo>
                <a:lnTo>
                  <a:pt x="311" y="689"/>
                </a:lnTo>
                <a:lnTo>
                  <a:pt x="311" y="691"/>
                </a:lnTo>
                <a:lnTo>
                  <a:pt x="309" y="692"/>
                </a:lnTo>
                <a:lnTo>
                  <a:pt x="311" y="692"/>
                </a:lnTo>
                <a:lnTo>
                  <a:pt x="309" y="692"/>
                </a:lnTo>
                <a:lnTo>
                  <a:pt x="308" y="691"/>
                </a:lnTo>
                <a:lnTo>
                  <a:pt x="307" y="691"/>
                </a:lnTo>
                <a:lnTo>
                  <a:pt x="307" y="688"/>
                </a:lnTo>
                <a:lnTo>
                  <a:pt x="305" y="687"/>
                </a:lnTo>
                <a:lnTo>
                  <a:pt x="305" y="686"/>
                </a:lnTo>
                <a:lnTo>
                  <a:pt x="305" y="684"/>
                </a:lnTo>
                <a:lnTo>
                  <a:pt x="307" y="684"/>
                </a:lnTo>
                <a:close/>
                <a:moveTo>
                  <a:pt x="251" y="684"/>
                </a:moveTo>
                <a:lnTo>
                  <a:pt x="252" y="684"/>
                </a:lnTo>
                <a:lnTo>
                  <a:pt x="251" y="684"/>
                </a:lnTo>
                <a:close/>
                <a:moveTo>
                  <a:pt x="316" y="684"/>
                </a:moveTo>
                <a:lnTo>
                  <a:pt x="315" y="684"/>
                </a:lnTo>
                <a:lnTo>
                  <a:pt x="316" y="684"/>
                </a:lnTo>
                <a:close/>
                <a:moveTo>
                  <a:pt x="325" y="686"/>
                </a:moveTo>
                <a:lnTo>
                  <a:pt x="325" y="684"/>
                </a:lnTo>
                <a:lnTo>
                  <a:pt x="325" y="683"/>
                </a:lnTo>
                <a:lnTo>
                  <a:pt x="325" y="684"/>
                </a:lnTo>
                <a:lnTo>
                  <a:pt x="325" y="686"/>
                </a:lnTo>
                <a:close/>
                <a:moveTo>
                  <a:pt x="251" y="684"/>
                </a:moveTo>
                <a:lnTo>
                  <a:pt x="251" y="683"/>
                </a:lnTo>
                <a:lnTo>
                  <a:pt x="251" y="684"/>
                </a:lnTo>
                <a:close/>
                <a:moveTo>
                  <a:pt x="278" y="684"/>
                </a:moveTo>
                <a:lnTo>
                  <a:pt x="278" y="683"/>
                </a:lnTo>
                <a:lnTo>
                  <a:pt x="278" y="684"/>
                </a:lnTo>
                <a:close/>
                <a:moveTo>
                  <a:pt x="252" y="683"/>
                </a:moveTo>
                <a:lnTo>
                  <a:pt x="252" y="684"/>
                </a:lnTo>
                <a:lnTo>
                  <a:pt x="252" y="683"/>
                </a:lnTo>
                <a:close/>
                <a:moveTo>
                  <a:pt x="277" y="686"/>
                </a:moveTo>
                <a:lnTo>
                  <a:pt x="275" y="686"/>
                </a:lnTo>
                <a:lnTo>
                  <a:pt x="277" y="684"/>
                </a:lnTo>
                <a:lnTo>
                  <a:pt x="277" y="683"/>
                </a:lnTo>
                <a:lnTo>
                  <a:pt x="277" y="684"/>
                </a:lnTo>
                <a:lnTo>
                  <a:pt x="277" y="686"/>
                </a:lnTo>
                <a:close/>
                <a:moveTo>
                  <a:pt x="336" y="684"/>
                </a:moveTo>
                <a:lnTo>
                  <a:pt x="336" y="683"/>
                </a:lnTo>
                <a:lnTo>
                  <a:pt x="336" y="684"/>
                </a:lnTo>
                <a:close/>
                <a:moveTo>
                  <a:pt x="271" y="683"/>
                </a:moveTo>
                <a:lnTo>
                  <a:pt x="273" y="684"/>
                </a:lnTo>
                <a:lnTo>
                  <a:pt x="273" y="686"/>
                </a:lnTo>
                <a:lnTo>
                  <a:pt x="274" y="686"/>
                </a:lnTo>
                <a:lnTo>
                  <a:pt x="273" y="686"/>
                </a:lnTo>
                <a:lnTo>
                  <a:pt x="271" y="686"/>
                </a:lnTo>
                <a:lnTo>
                  <a:pt x="271" y="684"/>
                </a:lnTo>
                <a:lnTo>
                  <a:pt x="271" y="683"/>
                </a:lnTo>
                <a:close/>
                <a:moveTo>
                  <a:pt x="315" y="684"/>
                </a:moveTo>
                <a:lnTo>
                  <a:pt x="315" y="683"/>
                </a:lnTo>
                <a:lnTo>
                  <a:pt x="315" y="684"/>
                </a:lnTo>
                <a:close/>
                <a:moveTo>
                  <a:pt x="168" y="683"/>
                </a:moveTo>
                <a:lnTo>
                  <a:pt x="167" y="683"/>
                </a:lnTo>
                <a:lnTo>
                  <a:pt x="168" y="683"/>
                </a:lnTo>
                <a:close/>
                <a:moveTo>
                  <a:pt x="337" y="683"/>
                </a:moveTo>
                <a:lnTo>
                  <a:pt x="336" y="683"/>
                </a:lnTo>
                <a:lnTo>
                  <a:pt x="337" y="683"/>
                </a:lnTo>
                <a:close/>
                <a:moveTo>
                  <a:pt x="271" y="683"/>
                </a:moveTo>
                <a:lnTo>
                  <a:pt x="273" y="683"/>
                </a:lnTo>
                <a:lnTo>
                  <a:pt x="271" y="683"/>
                </a:lnTo>
                <a:close/>
                <a:moveTo>
                  <a:pt x="332" y="683"/>
                </a:moveTo>
                <a:lnTo>
                  <a:pt x="332" y="684"/>
                </a:lnTo>
                <a:lnTo>
                  <a:pt x="332" y="683"/>
                </a:lnTo>
                <a:lnTo>
                  <a:pt x="330" y="683"/>
                </a:lnTo>
                <a:lnTo>
                  <a:pt x="332" y="683"/>
                </a:lnTo>
                <a:close/>
                <a:moveTo>
                  <a:pt x="311" y="683"/>
                </a:moveTo>
                <a:lnTo>
                  <a:pt x="312" y="683"/>
                </a:lnTo>
                <a:lnTo>
                  <a:pt x="312" y="682"/>
                </a:lnTo>
                <a:lnTo>
                  <a:pt x="312" y="683"/>
                </a:lnTo>
                <a:lnTo>
                  <a:pt x="311" y="683"/>
                </a:lnTo>
                <a:close/>
                <a:moveTo>
                  <a:pt x="315" y="683"/>
                </a:moveTo>
                <a:lnTo>
                  <a:pt x="315" y="684"/>
                </a:lnTo>
                <a:lnTo>
                  <a:pt x="316" y="686"/>
                </a:lnTo>
                <a:lnTo>
                  <a:pt x="315" y="687"/>
                </a:lnTo>
                <a:lnTo>
                  <a:pt x="315" y="686"/>
                </a:lnTo>
                <a:lnTo>
                  <a:pt x="315" y="684"/>
                </a:lnTo>
                <a:lnTo>
                  <a:pt x="313" y="684"/>
                </a:lnTo>
                <a:lnTo>
                  <a:pt x="312" y="684"/>
                </a:lnTo>
                <a:lnTo>
                  <a:pt x="312" y="683"/>
                </a:lnTo>
                <a:lnTo>
                  <a:pt x="313" y="682"/>
                </a:lnTo>
                <a:lnTo>
                  <a:pt x="313" y="683"/>
                </a:lnTo>
                <a:lnTo>
                  <a:pt x="315" y="683"/>
                </a:lnTo>
                <a:close/>
                <a:moveTo>
                  <a:pt x="337" y="683"/>
                </a:moveTo>
                <a:lnTo>
                  <a:pt x="337" y="682"/>
                </a:lnTo>
                <a:lnTo>
                  <a:pt x="337" y="683"/>
                </a:lnTo>
                <a:close/>
                <a:moveTo>
                  <a:pt x="349" y="683"/>
                </a:moveTo>
                <a:lnTo>
                  <a:pt x="347" y="683"/>
                </a:lnTo>
                <a:lnTo>
                  <a:pt x="347" y="682"/>
                </a:lnTo>
                <a:lnTo>
                  <a:pt x="349" y="682"/>
                </a:lnTo>
                <a:lnTo>
                  <a:pt x="349" y="683"/>
                </a:lnTo>
                <a:close/>
                <a:moveTo>
                  <a:pt x="315" y="683"/>
                </a:moveTo>
                <a:lnTo>
                  <a:pt x="313" y="683"/>
                </a:lnTo>
                <a:lnTo>
                  <a:pt x="313" y="682"/>
                </a:lnTo>
                <a:lnTo>
                  <a:pt x="315" y="683"/>
                </a:lnTo>
                <a:close/>
                <a:moveTo>
                  <a:pt x="325" y="683"/>
                </a:moveTo>
                <a:lnTo>
                  <a:pt x="325" y="682"/>
                </a:lnTo>
                <a:lnTo>
                  <a:pt x="325" y="683"/>
                </a:lnTo>
                <a:close/>
                <a:moveTo>
                  <a:pt x="347" y="682"/>
                </a:moveTo>
                <a:lnTo>
                  <a:pt x="346" y="682"/>
                </a:lnTo>
                <a:lnTo>
                  <a:pt x="346" y="680"/>
                </a:lnTo>
                <a:lnTo>
                  <a:pt x="347" y="680"/>
                </a:lnTo>
                <a:lnTo>
                  <a:pt x="347" y="682"/>
                </a:lnTo>
                <a:close/>
                <a:moveTo>
                  <a:pt x="346" y="682"/>
                </a:moveTo>
                <a:lnTo>
                  <a:pt x="346" y="680"/>
                </a:lnTo>
                <a:lnTo>
                  <a:pt x="346" y="682"/>
                </a:lnTo>
                <a:close/>
                <a:moveTo>
                  <a:pt x="269" y="682"/>
                </a:moveTo>
                <a:lnTo>
                  <a:pt x="268" y="683"/>
                </a:lnTo>
                <a:lnTo>
                  <a:pt x="266" y="683"/>
                </a:lnTo>
                <a:lnTo>
                  <a:pt x="266" y="682"/>
                </a:lnTo>
                <a:lnTo>
                  <a:pt x="268" y="680"/>
                </a:lnTo>
                <a:lnTo>
                  <a:pt x="268" y="682"/>
                </a:lnTo>
                <a:lnTo>
                  <a:pt x="269" y="682"/>
                </a:lnTo>
                <a:close/>
                <a:moveTo>
                  <a:pt x="328" y="682"/>
                </a:moveTo>
                <a:lnTo>
                  <a:pt x="326" y="682"/>
                </a:lnTo>
                <a:lnTo>
                  <a:pt x="326" y="680"/>
                </a:lnTo>
                <a:lnTo>
                  <a:pt x="328" y="680"/>
                </a:lnTo>
                <a:lnTo>
                  <a:pt x="326" y="680"/>
                </a:lnTo>
                <a:lnTo>
                  <a:pt x="328" y="682"/>
                </a:lnTo>
                <a:close/>
                <a:moveTo>
                  <a:pt x="355" y="680"/>
                </a:moveTo>
                <a:lnTo>
                  <a:pt x="354" y="680"/>
                </a:lnTo>
                <a:lnTo>
                  <a:pt x="355" y="680"/>
                </a:lnTo>
                <a:close/>
                <a:moveTo>
                  <a:pt x="336" y="680"/>
                </a:moveTo>
                <a:lnTo>
                  <a:pt x="336" y="679"/>
                </a:lnTo>
                <a:lnTo>
                  <a:pt x="336" y="680"/>
                </a:lnTo>
                <a:close/>
                <a:moveTo>
                  <a:pt x="268" y="680"/>
                </a:moveTo>
                <a:lnTo>
                  <a:pt x="268" y="679"/>
                </a:lnTo>
                <a:lnTo>
                  <a:pt x="268" y="680"/>
                </a:lnTo>
                <a:close/>
                <a:moveTo>
                  <a:pt x="326" y="679"/>
                </a:moveTo>
                <a:lnTo>
                  <a:pt x="325" y="680"/>
                </a:lnTo>
                <a:lnTo>
                  <a:pt x="325" y="679"/>
                </a:lnTo>
                <a:lnTo>
                  <a:pt x="326" y="679"/>
                </a:lnTo>
                <a:lnTo>
                  <a:pt x="328" y="679"/>
                </a:lnTo>
                <a:lnTo>
                  <a:pt x="326" y="679"/>
                </a:lnTo>
                <a:close/>
                <a:moveTo>
                  <a:pt x="251" y="679"/>
                </a:moveTo>
                <a:lnTo>
                  <a:pt x="249" y="679"/>
                </a:lnTo>
                <a:lnTo>
                  <a:pt x="251" y="679"/>
                </a:lnTo>
                <a:close/>
                <a:moveTo>
                  <a:pt x="277" y="680"/>
                </a:moveTo>
                <a:lnTo>
                  <a:pt x="277" y="679"/>
                </a:lnTo>
                <a:lnTo>
                  <a:pt x="277" y="680"/>
                </a:lnTo>
                <a:close/>
                <a:moveTo>
                  <a:pt x="353" y="679"/>
                </a:moveTo>
                <a:lnTo>
                  <a:pt x="353" y="680"/>
                </a:lnTo>
                <a:lnTo>
                  <a:pt x="351" y="679"/>
                </a:lnTo>
                <a:lnTo>
                  <a:pt x="353" y="679"/>
                </a:lnTo>
                <a:close/>
                <a:moveTo>
                  <a:pt x="328" y="679"/>
                </a:moveTo>
                <a:lnTo>
                  <a:pt x="329" y="679"/>
                </a:lnTo>
                <a:lnTo>
                  <a:pt x="330" y="679"/>
                </a:lnTo>
                <a:lnTo>
                  <a:pt x="329" y="679"/>
                </a:lnTo>
                <a:lnTo>
                  <a:pt x="328" y="679"/>
                </a:lnTo>
                <a:close/>
                <a:moveTo>
                  <a:pt x="254" y="679"/>
                </a:moveTo>
                <a:lnTo>
                  <a:pt x="253" y="679"/>
                </a:lnTo>
                <a:lnTo>
                  <a:pt x="254" y="679"/>
                </a:lnTo>
                <a:close/>
                <a:moveTo>
                  <a:pt x="253" y="679"/>
                </a:moveTo>
                <a:lnTo>
                  <a:pt x="252" y="679"/>
                </a:lnTo>
                <a:lnTo>
                  <a:pt x="252" y="678"/>
                </a:lnTo>
                <a:lnTo>
                  <a:pt x="253" y="679"/>
                </a:lnTo>
                <a:close/>
                <a:moveTo>
                  <a:pt x="270" y="679"/>
                </a:moveTo>
                <a:lnTo>
                  <a:pt x="270" y="678"/>
                </a:lnTo>
                <a:lnTo>
                  <a:pt x="270" y="679"/>
                </a:lnTo>
                <a:close/>
                <a:moveTo>
                  <a:pt x="336" y="679"/>
                </a:moveTo>
                <a:lnTo>
                  <a:pt x="336" y="678"/>
                </a:lnTo>
                <a:lnTo>
                  <a:pt x="336" y="679"/>
                </a:lnTo>
                <a:close/>
                <a:moveTo>
                  <a:pt x="336" y="679"/>
                </a:moveTo>
                <a:lnTo>
                  <a:pt x="334" y="679"/>
                </a:lnTo>
                <a:lnTo>
                  <a:pt x="334" y="680"/>
                </a:lnTo>
                <a:lnTo>
                  <a:pt x="333" y="680"/>
                </a:lnTo>
                <a:lnTo>
                  <a:pt x="333" y="682"/>
                </a:lnTo>
                <a:lnTo>
                  <a:pt x="333" y="683"/>
                </a:lnTo>
                <a:lnTo>
                  <a:pt x="332" y="683"/>
                </a:lnTo>
                <a:lnTo>
                  <a:pt x="332" y="682"/>
                </a:lnTo>
                <a:lnTo>
                  <a:pt x="330" y="682"/>
                </a:lnTo>
                <a:lnTo>
                  <a:pt x="329" y="682"/>
                </a:lnTo>
                <a:lnTo>
                  <a:pt x="330" y="682"/>
                </a:lnTo>
                <a:lnTo>
                  <a:pt x="329" y="680"/>
                </a:lnTo>
                <a:lnTo>
                  <a:pt x="328" y="682"/>
                </a:lnTo>
                <a:lnTo>
                  <a:pt x="329" y="682"/>
                </a:lnTo>
                <a:lnTo>
                  <a:pt x="329" y="683"/>
                </a:lnTo>
                <a:lnTo>
                  <a:pt x="328" y="682"/>
                </a:lnTo>
                <a:lnTo>
                  <a:pt x="328" y="680"/>
                </a:lnTo>
                <a:lnTo>
                  <a:pt x="328" y="679"/>
                </a:lnTo>
                <a:lnTo>
                  <a:pt x="329" y="679"/>
                </a:lnTo>
                <a:lnTo>
                  <a:pt x="330" y="679"/>
                </a:lnTo>
                <a:lnTo>
                  <a:pt x="333" y="679"/>
                </a:lnTo>
                <a:lnTo>
                  <a:pt x="333" y="678"/>
                </a:lnTo>
                <a:lnTo>
                  <a:pt x="334" y="678"/>
                </a:lnTo>
                <a:lnTo>
                  <a:pt x="334" y="679"/>
                </a:lnTo>
                <a:lnTo>
                  <a:pt x="336" y="679"/>
                </a:lnTo>
                <a:close/>
                <a:moveTo>
                  <a:pt x="342" y="679"/>
                </a:moveTo>
                <a:lnTo>
                  <a:pt x="341" y="678"/>
                </a:lnTo>
                <a:lnTo>
                  <a:pt x="342" y="678"/>
                </a:lnTo>
                <a:lnTo>
                  <a:pt x="342" y="679"/>
                </a:lnTo>
                <a:close/>
                <a:moveTo>
                  <a:pt x="173" y="678"/>
                </a:moveTo>
                <a:lnTo>
                  <a:pt x="173" y="679"/>
                </a:lnTo>
                <a:lnTo>
                  <a:pt x="172" y="679"/>
                </a:lnTo>
                <a:lnTo>
                  <a:pt x="172" y="680"/>
                </a:lnTo>
                <a:lnTo>
                  <a:pt x="171" y="680"/>
                </a:lnTo>
                <a:lnTo>
                  <a:pt x="171" y="679"/>
                </a:lnTo>
                <a:lnTo>
                  <a:pt x="172" y="678"/>
                </a:lnTo>
                <a:lnTo>
                  <a:pt x="173" y="678"/>
                </a:lnTo>
                <a:close/>
                <a:moveTo>
                  <a:pt x="268" y="679"/>
                </a:moveTo>
                <a:lnTo>
                  <a:pt x="266" y="679"/>
                </a:lnTo>
                <a:lnTo>
                  <a:pt x="268" y="678"/>
                </a:lnTo>
                <a:lnTo>
                  <a:pt x="268" y="679"/>
                </a:lnTo>
                <a:close/>
                <a:moveTo>
                  <a:pt x="271" y="678"/>
                </a:moveTo>
                <a:lnTo>
                  <a:pt x="271" y="679"/>
                </a:lnTo>
                <a:lnTo>
                  <a:pt x="271" y="678"/>
                </a:lnTo>
                <a:close/>
                <a:moveTo>
                  <a:pt x="333" y="678"/>
                </a:moveTo>
                <a:lnTo>
                  <a:pt x="333" y="679"/>
                </a:lnTo>
                <a:lnTo>
                  <a:pt x="330" y="679"/>
                </a:lnTo>
                <a:lnTo>
                  <a:pt x="330" y="678"/>
                </a:lnTo>
                <a:lnTo>
                  <a:pt x="333" y="678"/>
                </a:lnTo>
                <a:close/>
                <a:moveTo>
                  <a:pt x="347" y="678"/>
                </a:moveTo>
                <a:lnTo>
                  <a:pt x="349" y="678"/>
                </a:lnTo>
                <a:lnTo>
                  <a:pt x="351" y="679"/>
                </a:lnTo>
                <a:lnTo>
                  <a:pt x="351" y="680"/>
                </a:lnTo>
                <a:lnTo>
                  <a:pt x="353" y="680"/>
                </a:lnTo>
                <a:lnTo>
                  <a:pt x="353" y="682"/>
                </a:lnTo>
                <a:lnTo>
                  <a:pt x="350" y="682"/>
                </a:lnTo>
                <a:lnTo>
                  <a:pt x="349" y="680"/>
                </a:lnTo>
                <a:lnTo>
                  <a:pt x="347" y="679"/>
                </a:lnTo>
                <a:lnTo>
                  <a:pt x="347" y="678"/>
                </a:lnTo>
                <a:lnTo>
                  <a:pt x="346" y="678"/>
                </a:lnTo>
                <a:lnTo>
                  <a:pt x="347" y="678"/>
                </a:lnTo>
                <a:close/>
                <a:moveTo>
                  <a:pt x="175" y="678"/>
                </a:moveTo>
                <a:lnTo>
                  <a:pt x="173" y="678"/>
                </a:lnTo>
                <a:lnTo>
                  <a:pt x="175" y="678"/>
                </a:lnTo>
                <a:close/>
                <a:moveTo>
                  <a:pt x="177" y="678"/>
                </a:moveTo>
                <a:lnTo>
                  <a:pt x="177" y="676"/>
                </a:lnTo>
                <a:lnTo>
                  <a:pt x="177" y="678"/>
                </a:lnTo>
                <a:close/>
                <a:moveTo>
                  <a:pt x="177" y="678"/>
                </a:moveTo>
                <a:lnTo>
                  <a:pt x="176" y="678"/>
                </a:lnTo>
                <a:lnTo>
                  <a:pt x="176" y="676"/>
                </a:lnTo>
                <a:lnTo>
                  <a:pt x="177" y="676"/>
                </a:lnTo>
                <a:lnTo>
                  <a:pt x="177" y="678"/>
                </a:lnTo>
                <a:close/>
                <a:moveTo>
                  <a:pt x="253" y="678"/>
                </a:moveTo>
                <a:lnTo>
                  <a:pt x="253" y="676"/>
                </a:lnTo>
                <a:lnTo>
                  <a:pt x="253" y="678"/>
                </a:lnTo>
                <a:close/>
                <a:moveTo>
                  <a:pt x="349" y="678"/>
                </a:moveTo>
                <a:lnTo>
                  <a:pt x="347" y="678"/>
                </a:lnTo>
                <a:lnTo>
                  <a:pt x="347" y="676"/>
                </a:lnTo>
                <a:lnTo>
                  <a:pt x="349" y="676"/>
                </a:lnTo>
                <a:lnTo>
                  <a:pt x="349" y="678"/>
                </a:lnTo>
                <a:close/>
                <a:moveTo>
                  <a:pt x="269" y="676"/>
                </a:moveTo>
                <a:lnTo>
                  <a:pt x="269" y="675"/>
                </a:lnTo>
                <a:lnTo>
                  <a:pt x="269" y="676"/>
                </a:lnTo>
                <a:close/>
                <a:moveTo>
                  <a:pt x="271" y="676"/>
                </a:moveTo>
                <a:lnTo>
                  <a:pt x="270" y="676"/>
                </a:lnTo>
                <a:lnTo>
                  <a:pt x="270" y="675"/>
                </a:lnTo>
                <a:lnTo>
                  <a:pt x="271" y="675"/>
                </a:lnTo>
                <a:lnTo>
                  <a:pt x="271" y="676"/>
                </a:lnTo>
                <a:close/>
                <a:moveTo>
                  <a:pt x="274" y="675"/>
                </a:moveTo>
                <a:lnTo>
                  <a:pt x="275" y="676"/>
                </a:lnTo>
                <a:lnTo>
                  <a:pt x="277" y="676"/>
                </a:lnTo>
                <a:lnTo>
                  <a:pt x="278" y="676"/>
                </a:lnTo>
                <a:lnTo>
                  <a:pt x="278" y="678"/>
                </a:lnTo>
                <a:lnTo>
                  <a:pt x="277" y="679"/>
                </a:lnTo>
                <a:lnTo>
                  <a:pt x="275" y="679"/>
                </a:lnTo>
                <a:lnTo>
                  <a:pt x="275" y="680"/>
                </a:lnTo>
                <a:lnTo>
                  <a:pt x="275" y="682"/>
                </a:lnTo>
                <a:lnTo>
                  <a:pt x="277" y="683"/>
                </a:lnTo>
                <a:lnTo>
                  <a:pt x="275" y="684"/>
                </a:lnTo>
                <a:lnTo>
                  <a:pt x="275" y="686"/>
                </a:lnTo>
                <a:lnTo>
                  <a:pt x="275" y="687"/>
                </a:lnTo>
                <a:lnTo>
                  <a:pt x="274" y="688"/>
                </a:lnTo>
                <a:lnTo>
                  <a:pt x="274" y="687"/>
                </a:lnTo>
                <a:lnTo>
                  <a:pt x="273" y="687"/>
                </a:lnTo>
                <a:lnTo>
                  <a:pt x="273" y="686"/>
                </a:lnTo>
                <a:lnTo>
                  <a:pt x="274" y="686"/>
                </a:lnTo>
                <a:lnTo>
                  <a:pt x="274" y="684"/>
                </a:lnTo>
                <a:lnTo>
                  <a:pt x="273" y="684"/>
                </a:lnTo>
                <a:lnTo>
                  <a:pt x="273" y="683"/>
                </a:lnTo>
                <a:lnTo>
                  <a:pt x="273" y="682"/>
                </a:lnTo>
                <a:lnTo>
                  <a:pt x="271" y="682"/>
                </a:lnTo>
                <a:lnTo>
                  <a:pt x="271" y="680"/>
                </a:lnTo>
                <a:lnTo>
                  <a:pt x="271" y="679"/>
                </a:lnTo>
                <a:lnTo>
                  <a:pt x="271" y="678"/>
                </a:lnTo>
                <a:lnTo>
                  <a:pt x="271" y="676"/>
                </a:lnTo>
                <a:lnTo>
                  <a:pt x="273" y="676"/>
                </a:lnTo>
                <a:lnTo>
                  <a:pt x="273" y="675"/>
                </a:lnTo>
                <a:lnTo>
                  <a:pt x="274" y="675"/>
                </a:lnTo>
                <a:close/>
                <a:moveTo>
                  <a:pt x="342" y="675"/>
                </a:moveTo>
                <a:lnTo>
                  <a:pt x="343" y="675"/>
                </a:lnTo>
                <a:lnTo>
                  <a:pt x="343" y="676"/>
                </a:lnTo>
                <a:lnTo>
                  <a:pt x="345" y="676"/>
                </a:lnTo>
                <a:lnTo>
                  <a:pt x="345" y="678"/>
                </a:lnTo>
                <a:lnTo>
                  <a:pt x="343" y="678"/>
                </a:lnTo>
                <a:lnTo>
                  <a:pt x="342" y="678"/>
                </a:lnTo>
                <a:lnTo>
                  <a:pt x="342" y="676"/>
                </a:lnTo>
                <a:lnTo>
                  <a:pt x="341" y="676"/>
                </a:lnTo>
                <a:lnTo>
                  <a:pt x="341" y="678"/>
                </a:lnTo>
                <a:lnTo>
                  <a:pt x="342" y="678"/>
                </a:lnTo>
                <a:lnTo>
                  <a:pt x="341" y="678"/>
                </a:lnTo>
                <a:lnTo>
                  <a:pt x="340" y="676"/>
                </a:lnTo>
                <a:lnTo>
                  <a:pt x="340" y="675"/>
                </a:lnTo>
                <a:lnTo>
                  <a:pt x="341" y="675"/>
                </a:lnTo>
                <a:lnTo>
                  <a:pt x="342" y="675"/>
                </a:lnTo>
                <a:close/>
                <a:moveTo>
                  <a:pt x="270" y="676"/>
                </a:moveTo>
                <a:lnTo>
                  <a:pt x="269" y="676"/>
                </a:lnTo>
                <a:lnTo>
                  <a:pt x="269" y="675"/>
                </a:lnTo>
                <a:lnTo>
                  <a:pt x="270" y="675"/>
                </a:lnTo>
                <a:lnTo>
                  <a:pt x="270" y="676"/>
                </a:lnTo>
                <a:close/>
                <a:moveTo>
                  <a:pt x="282" y="676"/>
                </a:moveTo>
                <a:lnTo>
                  <a:pt x="282" y="675"/>
                </a:lnTo>
                <a:lnTo>
                  <a:pt x="282" y="676"/>
                </a:lnTo>
                <a:close/>
                <a:moveTo>
                  <a:pt x="288" y="675"/>
                </a:moveTo>
                <a:lnTo>
                  <a:pt x="288" y="676"/>
                </a:lnTo>
                <a:lnTo>
                  <a:pt x="287" y="675"/>
                </a:lnTo>
                <a:lnTo>
                  <a:pt x="288" y="674"/>
                </a:lnTo>
                <a:lnTo>
                  <a:pt x="288" y="675"/>
                </a:lnTo>
                <a:close/>
                <a:moveTo>
                  <a:pt x="342" y="675"/>
                </a:moveTo>
                <a:lnTo>
                  <a:pt x="341" y="675"/>
                </a:lnTo>
                <a:lnTo>
                  <a:pt x="342" y="675"/>
                </a:lnTo>
                <a:lnTo>
                  <a:pt x="342" y="674"/>
                </a:lnTo>
                <a:lnTo>
                  <a:pt x="342" y="675"/>
                </a:lnTo>
                <a:close/>
                <a:moveTo>
                  <a:pt x="182" y="678"/>
                </a:moveTo>
                <a:lnTo>
                  <a:pt x="182" y="676"/>
                </a:lnTo>
                <a:lnTo>
                  <a:pt x="182" y="675"/>
                </a:lnTo>
                <a:lnTo>
                  <a:pt x="182" y="674"/>
                </a:lnTo>
                <a:lnTo>
                  <a:pt x="184" y="674"/>
                </a:lnTo>
                <a:lnTo>
                  <a:pt x="185" y="674"/>
                </a:lnTo>
                <a:lnTo>
                  <a:pt x="184" y="676"/>
                </a:lnTo>
                <a:lnTo>
                  <a:pt x="182" y="676"/>
                </a:lnTo>
                <a:lnTo>
                  <a:pt x="182" y="678"/>
                </a:lnTo>
                <a:close/>
                <a:moveTo>
                  <a:pt x="265" y="674"/>
                </a:moveTo>
                <a:lnTo>
                  <a:pt x="264" y="675"/>
                </a:lnTo>
                <a:lnTo>
                  <a:pt x="264" y="674"/>
                </a:lnTo>
                <a:lnTo>
                  <a:pt x="265" y="674"/>
                </a:lnTo>
                <a:close/>
                <a:moveTo>
                  <a:pt x="270" y="675"/>
                </a:moveTo>
                <a:lnTo>
                  <a:pt x="269" y="675"/>
                </a:lnTo>
                <a:lnTo>
                  <a:pt x="269" y="674"/>
                </a:lnTo>
                <a:lnTo>
                  <a:pt x="270" y="672"/>
                </a:lnTo>
                <a:lnTo>
                  <a:pt x="270" y="675"/>
                </a:lnTo>
                <a:close/>
                <a:moveTo>
                  <a:pt x="274" y="675"/>
                </a:moveTo>
                <a:lnTo>
                  <a:pt x="273" y="675"/>
                </a:lnTo>
                <a:lnTo>
                  <a:pt x="273" y="674"/>
                </a:lnTo>
                <a:lnTo>
                  <a:pt x="274" y="674"/>
                </a:lnTo>
                <a:lnTo>
                  <a:pt x="274" y="672"/>
                </a:lnTo>
                <a:lnTo>
                  <a:pt x="275" y="672"/>
                </a:lnTo>
                <a:lnTo>
                  <a:pt x="275" y="674"/>
                </a:lnTo>
                <a:lnTo>
                  <a:pt x="274" y="675"/>
                </a:lnTo>
                <a:close/>
                <a:moveTo>
                  <a:pt x="185" y="674"/>
                </a:moveTo>
                <a:lnTo>
                  <a:pt x="185" y="672"/>
                </a:lnTo>
                <a:lnTo>
                  <a:pt x="185" y="674"/>
                </a:lnTo>
                <a:close/>
                <a:moveTo>
                  <a:pt x="188" y="672"/>
                </a:moveTo>
                <a:lnTo>
                  <a:pt x="186" y="674"/>
                </a:lnTo>
                <a:lnTo>
                  <a:pt x="186" y="672"/>
                </a:lnTo>
                <a:lnTo>
                  <a:pt x="188" y="672"/>
                </a:lnTo>
                <a:close/>
                <a:moveTo>
                  <a:pt x="258" y="672"/>
                </a:moveTo>
                <a:lnTo>
                  <a:pt x="257" y="672"/>
                </a:lnTo>
                <a:lnTo>
                  <a:pt x="258" y="672"/>
                </a:lnTo>
                <a:close/>
                <a:moveTo>
                  <a:pt x="264" y="672"/>
                </a:moveTo>
                <a:lnTo>
                  <a:pt x="264" y="671"/>
                </a:lnTo>
                <a:lnTo>
                  <a:pt x="264" y="672"/>
                </a:lnTo>
                <a:close/>
                <a:moveTo>
                  <a:pt x="188" y="672"/>
                </a:moveTo>
                <a:lnTo>
                  <a:pt x="188" y="671"/>
                </a:lnTo>
                <a:lnTo>
                  <a:pt x="188" y="672"/>
                </a:lnTo>
                <a:close/>
                <a:moveTo>
                  <a:pt x="268" y="672"/>
                </a:moveTo>
                <a:lnTo>
                  <a:pt x="269" y="672"/>
                </a:lnTo>
                <a:lnTo>
                  <a:pt x="269" y="671"/>
                </a:lnTo>
                <a:lnTo>
                  <a:pt x="269" y="672"/>
                </a:lnTo>
                <a:lnTo>
                  <a:pt x="269" y="674"/>
                </a:lnTo>
                <a:lnTo>
                  <a:pt x="269" y="675"/>
                </a:lnTo>
                <a:lnTo>
                  <a:pt x="268" y="674"/>
                </a:lnTo>
                <a:lnTo>
                  <a:pt x="269" y="674"/>
                </a:lnTo>
                <a:lnTo>
                  <a:pt x="268" y="674"/>
                </a:lnTo>
                <a:lnTo>
                  <a:pt x="268" y="675"/>
                </a:lnTo>
                <a:lnTo>
                  <a:pt x="268" y="676"/>
                </a:lnTo>
                <a:lnTo>
                  <a:pt x="268" y="675"/>
                </a:lnTo>
                <a:lnTo>
                  <a:pt x="268" y="676"/>
                </a:lnTo>
                <a:lnTo>
                  <a:pt x="266" y="676"/>
                </a:lnTo>
                <a:lnTo>
                  <a:pt x="266" y="678"/>
                </a:lnTo>
                <a:lnTo>
                  <a:pt x="268" y="678"/>
                </a:lnTo>
                <a:lnTo>
                  <a:pt x="266" y="678"/>
                </a:lnTo>
                <a:lnTo>
                  <a:pt x="266" y="676"/>
                </a:lnTo>
                <a:lnTo>
                  <a:pt x="265" y="676"/>
                </a:lnTo>
                <a:lnTo>
                  <a:pt x="264" y="675"/>
                </a:lnTo>
                <a:lnTo>
                  <a:pt x="265" y="674"/>
                </a:lnTo>
                <a:lnTo>
                  <a:pt x="264" y="672"/>
                </a:lnTo>
                <a:lnTo>
                  <a:pt x="265" y="672"/>
                </a:lnTo>
                <a:lnTo>
                  <a:pt x="266" y="672"/>
                </a:lnTo>
                <a:lnTo>
                  <a:pt x="266" y="671"/>
                </a:lnTo>
                <a:lnTo>
                  <a:pt x="268" y="671"/>
                </a:lnTo>
                <a:lnTo>
                  <a:pt x="268" y="672"/>
                </a:lnTo>
                <a:close/>
                <a:moveTo>
                  <a:pt x="271" y="672"/>
                </a:moveTo>
                <a:lnTo>
                  <a:pt x="270" y="672"/>
                </a:lnTo>
                <a:lnTo>
                  <a:pt x="270" y="671"/>
                </a:lnTo>
                <a:lnTo>
                  <a:pt x="271" y="672"/>
                </a:lnTo>
                <a:close/>
                <a:moveTo>
                  <a:pt x="269" y="671"/>
                </a:moveTo>
                <a:lnTo>
                  <a:pt x="268" y="671"/>
                </a:lnTo>
                <a:lnTo>
                  <a:pt x="269" y="671"/>
                </a:lnTo>
                <a:close/>
                <a:moveTo>
                  <a:pt x="258" y="671"/>
                </a:moveTo>
                <a:lnTo>
                  <a:pt x="260" y="672"/>
                </a:lnTo>
                <a:lnTo>
                  <a:pt x="261" y="674"/>
                </a:lnTo>
                <a:lnTo>
                  <a:pt x="262" y="674"/>
                </a:lnTo>
                <a:lnTo>
                  <a:pt x="262" y="675"/>
                </a:lnTo>
                <a:lnTo>
                  <a:pt x="261" y="675"/>
                </a:lnTo>
                <a:lnTo>
                  <a:pt x="260" y="674"/>
                </a:lnTo>
                <a:lnTo>
                  <a:pt x="258" y="674"/>
                </a:lnTo>
                <a:lnTo>
                  <a:pt x="260" y="672"/>
                </a:lnTo>
                <a:lnTo>
                  <a:pt x="258" y="672"/>
                </a:lnTo>
                <a:lnTo>
                  <a:pt x="258" y="671"/>
                </a:lnTo>
                <a:lnTo>
                  <a:pt x="257" y="672"/>
                </a:lnTo>
                <a:lnTo>
                  <a:pt x="256" y="672"/>
                </a:lnTo>
                <a:lnTo>
                  <a:pt x="257" y="672"/>
                </a:lnTo>
                <a:lnTo>
                  <a:pt x="257" y="674"/>
                </a:lnTo>
                <a:lnTo>
                  <a:pt x="258" y="674"/>
                </a:lnTo>
                <a:lnTo>
                  <a:pt x="260" y="674"/>
                </a:lnTo>
                <a:lnTo>
                  <a:pt x="260" y="675"/>
                </a:lnTo>
                <a:lnTo>
                  <a:pt x="260" y="674"/>
                </a:lnTo>
                <a:lnTo>
                  <a:pt x="261" y="675"/>
                </a:lnTo>
                <a:lnTo>
                  <a:pt x="262" y="675"/>
                </a:lnTo>
                <a:lnTo>
                  <a:pt x="262" y="676"/>
                </a:lnTo>
                <a:lnTo>
                  <a:pt x="261" y="676"/>
                </a:lnTo>
                <a:lnTo>
                  <a:pt x="262" y="676"/>
                </a:lnTo>
                <a:lnTo>
                  <a:pt x="264" y="676"/>
                </a:lnTo>
                <a:lnTo>
                  <a:pt x="262" y="676"/>
                </a:lnTo>
                <a:lnTo>
                  <a:pt x="264" y="675"/>
                </a:lnTo>
                <a:lnTo>
                  <a:pt x="264" y="676"/>
                </a:lnTo>
                <a:lnTo>
                  <a:pt x="265" y="676"/>
                </a:lnTo>
                <a:lnTo>
                  <a:pt x="266" y="678"/>
                </a:lnTo>
                <a:lnTo>
                  <a:pt x="266" y="679"/>
                </a:lnTo>
                <a:lnTo>
                  <a:pt x="266" y="680"/>
                </a:lnTo>
                <a:lnTo>
                  <a:pt x="266" y="682"/>
                </a:lnTo>
                <a:lnTo>
                  <a:pt x="266" y="683"/>
                </a:lnTo>
                <a:lnTo>
                  <a:pt x="268" y="683"/>
                </a:lnTo>
                <a:lnTo>
                  <a:pt x="266" y="684"/>
                </a:lnTo>
                <a:lnTo>
                  <a:pt x="266" y="686"/>
                </a:lnTo>
                <a:lnTo>
                  <a:pt x="265" y="684"/>
                </a:lnTo>
                <a:lnTo>
                  <a:pt x="265" y="686"/>
                </a:lnTo>
                <a:lnTo>
                  <a:pt x="265" y="687"/>
                </a:lnTo>
                <a:lnTo>
                  <a:pt x="264" y="687"/>
                </a:lnTo>
                <a:lnTo>
                  <a:pt x="262" y="687"/>
                </a:lnTo>
                <a:lnTo>
                  <a:pt x="261" y="687"/>
                </a:lnTo>
                <a:lnTo>
                  <a:pt x="261" y="688"/>
                </a:lnTo>
                <a:lnTo>
                  <a:pt x="261" y="687"/>
                </a:lnTo>
                <a:lnTo>
                  <a:pt x="260" y="687"/>
                </a:lnTo>
                <a:lnTo>
                  <a:pt x="260" y="688"/>
                </a:lnTo>
                <a:lnTo>
                  <a:pt x="258" y="688"/>
                </a:lnTo>
                <a:lnTo>
                  <a:pt x="258" y="689"/>
                </a:lnTo>
                <a:lnTo>
                  <a:pt x="257" y="689"/>
                </a:lnTo>
                <a:lnTo>
                  <a:pt x="257" y="688"/>
                </a:lnTo>
                <a:lnTo>
                  <a:pt x="257" y="687"/>
                </a:lnTo>
                <a:lnTo>
                  <a:pt x="256" y="687"/>
                </a:lnTo>
                <a:lnTo>
                  <a:pt x="254" y="687"/>
                </a:lnTo>
                <a:lnTo>
                  <a:pt x="253" y="687"/>
                </a:lnTo>
                <a:lnTo>
                  <a:pt x="253" y="688"/>
                </a:lnTo>
                <a:lnTo>
                  <a:pt x="252" y="688"/>
                </a:lnTo>
                <a:lnTo>
                  <a:pt x="252" y="687"/>
                </a:lnTo>
                <a:lnTo>
                  <a:pt x="252" y="686"/>
                </a:lnTo>
                <a:lnTo>
                  <a:pt x="253" y="684"/>
                </a:lnTo>
                <a:lnTo>
                  <a:pt x="254" y="683"/>
                </a:lnTo>
                <a:lnTo>
                  <a:pt x="253" y="684"/>
                </a:lnTo>
                <a:lnTo>
                  <a:pt x="252" y="684"/>
                </a:lnTo>
                <a:lnTo>
                  <a:pt x="252" y="686"/>
                </a:lnTo>
                <a:lnTo>
                  <a:pt x="251" y="686"/>
                </a:lnTo>
                <a:lnTo>
                  <a:pt x="252" y="684"/>
                </a:lnTo>
                <a:lnTo>
                  <a:pt x="252" y="683"/>
                </a:lnTo>
                <a:lnTo>
                  <a:pt x="253" y="683"/>
                </a:lnTo>
                <a:lnTo>
                  <a:pt x="253" y="682"/>
                </a:lnTo>
                <a:lnTo>
                  <a:pt x="254" y="680"/>
                </a:lnTo>
                <a:lnTo>
                  <a:pt x="254" y="679"/>
                </a:lnTo>
                <a:lnTo>
                  <a:pt x="254" y="678"/>
                </a:lnTo>
                <a:lnTo>
                  <a:pt x="254" y="676"/>
                </a:lnTo>
                <a:lnTo>
                  <a:pt x="254" y="675"/>
                </a:lnTo>
                <a:lnTo>
                  <a:pt x="254" y="674"/>
                </a:lnTo>
                <a:lnTo>
                  <a:pt x="254" y="672"/>
                </a:lnTo>
                <a:lnTo>
                  <a:pt x="256" y="671"/>
                </a:lnTo>
                <a:lnTo>
                  <a:pt x="257" y="671"/>
                </a:lnTo>
                <a:lnTo>
                  <a:pt x="257" y="670"/>
                </a:lnTo>
                <a:lnTo>
                  <a:pt x="258" y="671"/>
                </a:lnTo>
                <a:close/>
                <a:moveTo>
                  <a:pt x="260" y="670"/>
                </a:moveTo>
                <a:lnTo>
                  <a:pt x="261" y="670"/>
                </a:lnTo>
                <a:lnTo>
                  <a:pt x="262" y="671"/>
                </a:lnTo>
                <a:lnTo>
                  <a:pt x="261" y="671"/>
                </a:lnTo>
                <a:lnTo>
                  <a:pt x="261" y="672"/>
                </a:lnTo>
                <a:lnTo>
                  <a:pt x="260" y="672"/>
                </a:lnTo>
                <a:lnTo>
                  <a:pt x="260" y="671"/>
                </a:lnTo>
                <a:lnTo>
                  <a:pt x="260" y="670"/>
                </a:lnTo>
                <a:close/>
                <a:moveTo>
                  <a:pt x="278" y="670"/>
                </a:moveTo>
                <a:lnTo>
                  <a:pt x="279" y="671"/>
                </a:lnTo>
                <a:lnTo>
                  <a:pt x="279" y="670"/>
                </a:lnTo>
                <a:lnTo>
                  <a:pt x="279" y="671"/>
                </a:lnTo>
                <a:lnTo>
                  <a:pt x="279" y="672"/>
                </a:lnTo>
                <a:lnTo>
                  <a:pt x="278" y="674"/>
                </a:lnTo>
                <a:lnTo>
                  <a:pt x="278" y="675"/>
                </a:lnTo>
                <a:lnTo>
                  <a:pt x="278" y="676"/>
                </a:lnTo>
                <a:lnTo>
                  <a:pt x="275" y="676"/>
                </a:lnTo>
                <a:lnTo>
                  <a:pt x="275" y="675"/>
                </a:lnTo>
                <a:lnTo>
                  <a:pt x="275" y="674"/>
                </a:lnTo>
                <a:lnTo>
                  <a:pt x="275" y="672"/>
                </a:lnTo>
                <a:lnTo>
                  <a:pt x="274" y="672"/>
                </a:lnTo>
                <a:lnTo>
                  <a:pt x="274" y="671"/>
                </a:lnTo>
                <a:lnTo>
                  <a:pt x="275" y="671"/>
                </a:lnTo>
                <a:lnTo>
                  <a:pt x="277" y="670"/>
                </a:lnTo>
                <a:lnTo>
                  <a:pt x="278" y="670"/>
                </a:lnTo>
                <a:close/>
                <a:moveTo>
                  <a:pt x="281" y="670"/>
                </a:moveTo>
                <a:lnTo>
                  <a:pt x="279" y="670"/>
                </a:lnTo>
                <a:lnTo>
                  <a:pt x="278" y="670"/>
                </a:lnTo>
                <a:lnTo>
                  <a:pt x="279" y="668"/>
                </a:lnTo>
                <a:lnTo>
                  <a:pt x="281" y="668"/>
                </a:lnTo>
                <a:lnTo>
                  <a:pt x="281" y="670"/>
                </a:lnTo>
                <a:close/>
                <a:moveTo>
                  <a:pt x="253" y="668"/>
                </a:moveTo>
                <a:lnTo>
                  <a:pt x="254" y="670"/>
                </a:lnTo>
                <a:lnTo>
                  <a:pt x="254" y="671"/>
                </a:lnTo>
                <a:lnTo>
                  <a:pt x="253" y="671"/>
                </a:lnTo>
                <a:lnTo>
                  <a:pt x="253" y="672"/>
                </a:lnTo>
                <a:lnTo>
                  <a:pt x="253" y="675"/>
                </a:lnTo>
                <a:lnTo>
                  <a:pt x="253" y="676"/>
                </a:lnTo>
                <a:lnTo>
                  <a:pt x="252" y="678"/>
                </a:lnTo>
                <a:lnTo>
                  <a:pt x="252" y="679"/>
                </a:lnTo>
                <a:lnTo>
                  <a:pt x="253" y="680"/>
                </a:lnTo>
                <a:lnTo>
                  <a:pt x="251" y="682"/>
                </a:lnTo>
                <a:lnTo>
                  <a:pt x="251" y="680"/>
                </a:lnTo>
                <a:lnTo>
                  <a:pt x="251" y="679"/>
                </a:lnTo>
                <a:lnTo>
                  <a:pt x="249" y="678"/>
                </a:lnTo>
                <a:lnTo>
                  <a:pt x="249" y="676"/>
                </a:lnTo>
                <a:lnTo>
                  <a:pt x="249" y="675"/>
                </a:lnTo>
                <a:lnTo>
                  <a:pt x="249" y="674"/>
                </a:lnTo>
                <a:lnTo>
                  <a:pt x="251" y="672"/>
                </a:lnTo>
                <a:lnTo>
                  <a:pt x="252" y="671"/>
                </a:lnTo>
                <a:lnTo>
                  <a:pt x="252" y="670"/>
                </a:lnTo>
                <a:lnTo>
                  <a:pt x="253" y="668"/>
                </a:lnTo>
                <a:close/>
                <a:moveTo>
                  <a:pt x="256" y="671"/>
                </a:moveTo>
                <a:lnTo>
                  <a:pt x="256" y="670"/>
                </a:lnTo>
                <a:lnTo>
                  <a:pt x="256" y="668"/>
                </a:lnTo>
                <a:lnTo>
                  <a:pt x="257" y="668"/>
                </a:lnTo>
                <a:lnTo>
                  <a:pt x="257" y="670"/>
                </a:lnTo>
                <a:lnTo>
                  <a:pt x="256" y="670"/>
                </a:lnTo>
                <a:lnTo>
                  <a:pt x="256" y="671"/>
                </a:lnTo>
                <a:close/>
                <a:moveTo>
                  <a:pt x="260" y="667"/>
                </a:moveTo>
                <a:lnTo>
                  <a:pt x="261" y="667"/>
                </a:lnTo>
                <a:lnTo>
                  <a:pt x="260" y="667"/>
                </a:lnTo>
                <a:close/>
                <a:moveTo>
                  <a:pt x="261" y="667"/>
                </a:moveTo>
                <a:lnTo>
                  <a:pt x="260" y="667"/>
                </a:lnTo>
                <a:lnTo>
                  <a:pt x="261" y="667"/>
                </a:lnTo>
                <a:close/>
                <a:moveTo>
                  <a:pt x="248" y="667"/>
                </a:moveTo>
                <a:lnTo>
                  <a:pt x="248" y="666"/>
                </a:lnTo>
                <a:lnTo>
                  <a:pt x="248" y="667"/>
                </a:lnTo>
                <a:close/>
                <a:moveTo>
                  <a:pt x="281" y="666"/>
                </a:moveTo>
                <a:lnTo>
                  <a:pt x="282" y="667"/>
                </a:lnTo>
                <a:lnTo>
                  <a:pt x="283" y="667"/>
                </a:lnTo>
                <a:lnTo>
                  <a:pt x="283" y="668"/>
                </a:lnTo>
                <a:lnTo>
                  <a:pt x="282" y="670"/>
                </a:lnTo>
                <a:lnTo>
                  <a:pt x="281" y="670"/>
                </a:lnTo>
                <a:lnTo>
                  <a:pt x="281" y="668"/>
                </a:lnTo>
                <a:lnTo>
                  <a:pt x="281" y="667"/>
                </a:lnTo>
                <a:lnTo>
                  <a:pt x="279" y="667"/>
                </a:lnTo>
                <a:lnTo>
                  <a:pt x="281" y="666"/>
                </a:lnTo>
                <a:close/>
                <a:moveTo>
                  <a:pt x="254" y="667"/>
                </a:moveTo>
                <a:lnTo>
                  <a:pt x="254" y="666"/>
                </a:lnTo>
                <a:lnTo>
                  <a:pt x="254" y="667"/>
                </a:lnTo>
                <a:close/>
                <a:moveTo>
                  <a:pt x="249" y="666"/>
                </a:moveTo>
                <a:lnTo>
                  <a:pt x="248" y="666"/>
                </a:lnTo>
                <a:lnTo>
                  <a:pt x="249" y="666"/>
                </a:lnTo>
                <a:close/>
                <a:moveTo>
                  <a:pt x="262" y="666"/>
                </a:moveTo>
                <a:lnTo>
                  <a:pt x="261" y="666"/>
                </a:lnTo>
                <a:lnTo>
                  <a:pt x="261" y="667"/>
                </a:lnTo>
                <a:lnTo>
                  <a:pt x="262" y="667"/>
                </a:lnTo>
                <a:lnTo>
                  <a:pt x="264" y="667"/>
                </a:lnTo>
                <a:lnTo>
                  <a:pt x="264" y="668"/>
                </a:lnTo>
                <a:lnTo>
                  <a:pt x="262" y="668"/>
                </a:lnTo>
                <a:lnTo>
                  <a:pt x="262" y="667"/>
                </a:lnTo>
                <a:lnTo>
                  <a:pt x="261" y="667"/>
                </a:lnTo>
                <a:lnTo>
                  <a:pt x="261" y="666"/>
                </a:lnTo>
                <a:lnTo>
                  <a:pt x="262" y="666"/>
                </a:lnTo>
                <a:close/>
                <a:moveTo>
                  <a:pt x="262" y="666"/>
                </a:moveTo>
                <a:lnTo>
                  <a:pt x="264" y="667"/>
                </a:lnTo>
                <a:lnTo>
                  <a:pt x="262" y="667"/>
                </a:lnTo>
                <a:lnTo>
                  <a:pt x="262" y="666"/>
                </a:lnTo>
                <a:close/>
                <a:moveTo>
                  <a:pt x="282" y="666"/>
                </a:moveTo>
                <a:lnTo>
                  <a:pt x="281" y="666"/>
                </a:lnTo>
                <a:lnTo>
                  <a:pt x="282" y="666"/>
                </a:lnTo>
                <a:close/>
                <a:moveTo>
                  <a:pt x="266" y="663"/>
                </a:moveTo>
                <a:lnTo>
                  <a:pt x="268" y="665"/>
                </a:lnTo>
                <a:lnTo>
                  <a:pt x="268" y="666"/>
                </a:lnTo>
                <a:lnTo>
                  <a:pt x="266" y="666"/>
                </a:lnTo>
                <a:lnTo>
                  <a:pt x="265" y="665"/>
                </a:lnTo>
                <a:lnTo>
                  <a:pt x="266" y="663"/>
                </a:lnTo>
                <a:close/>
                <a:moveTo>
                  <a:pt x="257" y="665"/>
                </a:moveTo>
                <a:lnTo>
                  <a:pt x="256" y="665"/>
                </a:lnTo>
                <a:lnTo>
                  <a:pt x="254" y="665"/>
                </a:lnTo>
                <a:lnTo>
                  <a:pt x="254" y="663"/>
                </a:lnTo>
                <a:lnTo>
                  <a:pt x="256" y="663"/>
                </a:lnTo>
                <a:lnTo>
                  <a:pt x="256" y="665"/>
                </a:lnTo>
                <a:lnTo>
                  <a:pt x="257" y="665"/>
                </a:lnTo>
                <a:close/>
                <a:moveTo>
                  <a:pt x="256" y="663"/>
                </a:moveTo>
                <a:lnTo>
                  <a:pt x="257" y="663"/>
                </a:lnTo>
                <a:lnTo>
                  <a:pt x="256" y="663"/>
                </a:lnTo>
                <a:close/>
                <a:moveTo>
                  <a:pt x="257" y="663"/>
                </a:moveTo>
                <a:lnTo>
                  <a:pt x="258" y="663"/>
                </a:lnTo>
                <a:lnTo>
                  <a:pt x="257" y="663"/>
                </a:lnTo>
                <a:close/>
                <a:moveTo>
                  <a:pt x="245" y="663"/>
                </a:moveTo>
                <a:lnTo>
                  <a:pt x="245" y="662"/>
                </a:lnTo>
                <a:lnTo>
                  <a:pt x="247" y="662"/>
                </a:lnTo>
                <a:lnTo>
                  <a:pt x="247" y="663"/>
                </a:lnTo>
                <a:lnTo>
                  <a:pt x="245" y="663"/>
                </a:lnTo>
                <a:close/>
                <a:moveTo>
                  <a:pt x="249" y="663"/>
                </a:moveTo>
                <a:lnTo>
                  <a:pt x="249" y="662"/>
                </a:lnTo>
                <a:lnTo>
                  <a:pt x="249" y="663"/>
                </a:lnTo>
                <a:close/>
                <a:moveTo>
                  <a:pt x="251" y="662"/>
                </a:moveTo>
                <a:lnTo>
                  <a:pt x="249" y="662"/>
                </a:lnTo>
                <a:lnTo>
                  <a:pt x="251" y="661"/>
                </a:lnTo>
                <a:lnTo>
                  <a:pt x="251" y="662"/>
                </a:lnTo>
                <a:close/>
                <a:moveTo>
                  <a:pt x="304" y="661"/>
                </a:moveTo>
                <a:lnTo>
                  <a:pt x="305" y="661"/>
                </a:lnTo>
                <a:lnTo>
                  <a:pt x="304" y="661"/>
                </a:lnTo>
                <a:close/>
                <a:moveTo>
                  <a:pt x="248" y="661"/>
                </a:moveTo>
                <a:lnTo>
                  <a:pt x="247" y="661"/>
                </a:lnTo>
                <a:lnTo>
                  <a:pt x="248" y="661"/>
                </a:lnTo>
                <a:close/>
                <a:moveTo>
                  <a:pt x="261" y="659"/>
                </a:moveTo>
                <a:lnTo>
                  <a:pt x="261" y="661"/>
                </a:lnTo>
                <a:lnTo>
                  <a:pt x="262" y="661"/>
                </a:lnTo>
                <a:lnTo>
                  <a:pt x="261" y="661"/>
                </a:lnTo>
                <a:lnTo>
                  <a:pt x="260" y="661"/>
                </a:lnTo>
                <a:lnTo>
                  <a:pt x="261" y="661"/>
                </a:lnTo>
                <a:lnTo>
                  <a:pt x="261" y="659"/>
                </a:lnTo>
                <a:close/>
                <a:moveTo>
                  <a:pt x="326" y="662"/>
                </a:moveTo>
                <a:lnTo>
                  <a:pt x="325" y="661"/>
                </a:lnTo>
                <a:lnTo>
                  <a:pt x="325" y="659"/>
                </a:lnTo>
                <a:lnTo>
                  <a:pt x="326" y="659"/>
                </a:lnTo>
                <a:lnTo>
                  <a:pt x="325" y="659"/>
                </a:lnTo>
                <a:lnTo>
                  <a:pt x="326" y="659"/>
                </a:lnTo>
                <a:lnTo>
                  <a:pt x="328" y="659"/>
                </a:lnTo>
                <a:lnTo>
                  <a:pt x="328" y="661"/>
                </a:lnTo>
                <a:lnTo>
                  <a:pt x="326" y="662"/>
                </a:lnTo>
                <a:close/>
                <a:moveTo>
                  <a:pt x="245" y="659"/>
                </a:moveTo>
                <a:lnTo>
                  <a:pt x="245" y="658"/>
                </a:lnTo>
                <a:lnTo>
                  <a:pt x="245" y="659"/>
                </a:lnTo>
                <a:close/>
                <a:moveTo>
                  <a:pt x="252" y="659"/>
                </a:moveTo>
                <a:lnTo>
                  <a:pt x="252" y="658"/>
                </a:lnTo>
                <a:lnTo>
                  <a:pt x="252" y="659"/>
                </a:lnTo>
                <a:close/>
                <a:moveTo>
                  <a:pt x="291" y="658"/>
                </a:moveTo>
                <a:lnTo>
                  <a:pt x="291" y="659"/>
                </a:lnTo>
                <a:lnTo>
                  <a:pt x="291" y="658"/>
                </a:lnTo>
                <a:close/>
                <a:moveTo>
                  <a:pt x="257" y="658"/>
                </a:moveTo>
                <a:lnTo>
                  <a:pt x="258" y="658"/>
                </a:lnTo>
                <a:lnTo>
                  <a:pt x="258" y="659"/>
                </a:lnTo>
                <a:lnTo>
                  <a:pt x="260" y="659"/>
                </a:lnTo>
                <a:lnTo>
                  <a:pt x="260" y="661"/>
                </a:lnTo>
                <a:lnTo>
                  <a:pt x="258" y="661"/>
                </a:lnTo>
                <a:lnTo>
                  <a:pt x="257" y="659"/>
                </a:lnTo>
                <a:lnTo>
                  <a:pt x="256" y="658"/>
                </a:lnTo>
                <a:lnTo>
                  <a:pt x="256" y="657"/>
                </a:lnTo>
                <a:lnTo>
                  <a:pt x="257" y="657"/>
                </a:lnTo>
                <a:lnTo>
                  <a:pt x="257" y="658"/>
                </a:lnTo>
                <a:close/>
                <a:moveTo>
                  <a:pt x="251" y="658"/>
                </a:moveTo>
                <a:lnTo>
                  <a:pt x="249" y="657"/>
                </a:lnTo>
                <a:lnTo>
                  <a:pt x="251" y="657"/>
                </a:lnTo>
                <a:lnTo>
                  <a:pt x="251" y="658"/>
                </a:lnTo>
                <a:close/>
                <a:moveTo>
                  <a:pt x="247" y="657"/>
                </a:moveTo>
                <a:lnTo>
                  <a:pt x="245" y="657"/>
                </a:lnTo>
                <a:lnTo>
                  <a:pt x="245" y="655"/>
                </a:lnTo>
                <a:lnTo>
                  <a:pt x="247" y="655"/>
                </a:lnTo>
                <a:lnTo>
                  <a:pt x="247" y="657"/>
                </a:lnTo>
                <a:close/>
                <a:moveTo>
                  <a:pt x="248" y="657"/>
                </a:moveTo>
                <a:lnTo>
                  <a:pt x="249" y="657"/>
                </a:lnTo>
                <a:lnTo>
                  <a:pt x="249" y="658"/>
                </a:lnTo>
                <a:lnTo>
                  <a:pt x="251" y="658"/>
                </a:lnTo>
                <a:lnTo>
                  <a:pt x="249" y="658"/>
                </a:lnTo>
                <a:lnTo>
                  <a:pt x="251" y="659"/>
                </a:lnTo>
                <a:lnTo>
                  <a:pt x="251" y="661"/>
                </a:lnTo>
                <a:lnTo>
                  <a:pt x="249" y="661"/>
                </a:lnTo>
                <a:lnTo>
                  <a:pt x="248" y="661"/>
                </a:lnTo>
                <a:lnTo>
                  <a:pt x="247" y="661"/>
                </a:lnTo>
                <a:lnTo>
                  <a:pt x="247" y="659"/>
                </a:lnTo>
                <a:lnTo>
                  <a:pt x="245" y="659"/>
                </a:lnTo>
                <a:lnTo>
                  <a:pt x="245" y="658"/>
                </a:lnTo>
                <a:lnTo>
                  <a:pt x="247" y="657"/>
                </a:lnTo>
                <a:lnTo>
                  <a:pt x="247" y="655"/>
                </a:lnTo>
                <a:lnTo>
                  <a:pt x="248" y="655"/>
                </a:lnTo>
                <a:lnTo>
                  <a:pt x="248" y="654"/>
                </a:lnTo>
                <a:lnTo>
                  <a:pt x="248" y="655"/>
                </a:lnTo>
                <a:lnTo>
                  <a:pt x="249" y="655"/>
                </a:lnTo>
                <a:lnTo>
                  <a:pt x="249" y="657"/>
                </a:lnTo>
                <a:lnTo>
                  <a:pt x="248" y="657"/>
                </a:lnTo>
                <a:close/>
                <a:moveTo>
                  <a:pt x="247" y="655"/>
                </a:moveTo>
                <a:lnTo>
                  <a:pt x="247" y="654"/>
                </a:lnTo>
                <a:lnTo>
                  <a:pt x="248" y="654"/>
                </a:lnTo>
                <a:lnTo>
                  <a:pt x="247" y="655"/>
                </a:lnTo>
                <a:close/>
                <a:moveTo>
                  <a:pt x="251" y="654"/>
                </a:moveTo>
                <a:lnTo>
                  <a:pt x="249" y="654"/>
                </a:lnTo>
                <a:lnTo>
                  <a:pt x="249" y="653"/>
                </a:lnTo>
                <a:lnTo>
                  <a:pt x="251" y="653"/>
                </a:lnTo>
                <a:lnTo>
                  <a:pt x="251" y="654"/>
                </a:lnTo>
                <a:close/>
                <a:moveTo>
                  <a:pt x="328" y="654"/>
                </a:moveTo>
                <a:lnTo>
                  <a:pt x="328" y="653"/>
                </a:lnTo>
                <a:lnTo>
                  <a:pt x="329" y="653"/>
                </a:lnTo>
                <a:lnTo>
                  <a:pt x="329" y="654"/>
                </a:lnTo>
                <a:lnTo>
                  <a:pt x="328" y="654"/>
                </a:lnTo>
                <a:close/>
                <a:moveTo>
                  <a:pt x="241" y="650"/>
                </a:moveTo>
                <a:lnTo>
                  <a:pt x="241" y="649"/>
                </a:lnTo>
                <a:lnTo>
                  <a:pt x="241" y="650"/>
                </a:lnTo>
                <a:close/>
                <a:moveTo>
                  <a:pt x="257" y="649"/>
                </a:moveTo>
                <a:lnTo>
                  <a:pt x="258" y="650"/>
                </a:lnTo>
                <a:lnTo>
                  <a:pt x="257" y="650"/>
                </a:lnTo>
                <a:lnTo>
                  <a:pt x="258" y="650"/>
                </a:lnTo>
                <a:lnTo>
                  <a:pt x="257" y="650"/>
                </a:lnTo>
                <a:lnTo>
                  <a:pt x="256" y="650"/>
                </a:lnTo>
                <a:lnTo>
                  <a:pt x="256" y="649"/>
                </a:lnTo>
                <a:lnTo>
                  <a:pt x="257" y="649"/>
                </a:lnTo>
                <a:close/>
                <a:moveTo>
                  <a:pt x="244" y="649"/>
                </a:moveTo>
                <a:lnTo>
                  <a:pt x="244" y="650"/>
                </a:lnTo>
                <a:lnTo>
                  <a:pt x="245" y="650"/>
                </a:lnTo>
                <a:lnTo>
                  <a:pt x="245" y="649"/>
                </a:lnTo>
                <a:lnTo>
                  <a:pt x="245" y="650"/>
                </a:lnTo>
                <a:lnTo>
                  <a:pt x="245" y="651"/>
                </a:lnTo>
                <a:lnTo>
                  <a:pt x="247" y="651"/>
                </a:lnTo>
                <a:lnTo>
                  <a:pt x="247" y="653"/>
                </a:lnTo>
                <a:lnTo>
                  <a:pt x="247" y="654"/>
                </a:lnTo>
                <a:lnTo>
                  <a:pt x="247" y="655"/>
                </a:lnTo>
                <a:lnTo>
                  <a:pt x="245" y="655"/>
                </a:lnTo>
                <a:lnTo>
                  <a:pt x="247" y="655"/>
                </a:lnTo>
                <a:lnTo>
                  <a:pt x="245" y="655"/>
                </a:lnTo>
                <a:lnTo>
                  <a:pt x="245" y="657"/>
                </a:lnTo>
                <a:lnTo>
                  <a:pt x="245" y="658"/>
                </a:lnTo>
                <a:lnTo>
                  <a:pt x="245" y="659"/>
                </a:lnTo>
                <a:lnTo>
                  <a:pt x="245" y="661"/>
                </a:lnTo>
                <a:lnTo>
                  <a:pt x="247" y="661"/>
                </a:lnTo>
                <a:lnTo>
                  <a:pt x="247" y="662"/>
                </a:lnTo>
                <a:lnTo>
                  <a:pt x="245" y="661"/>
                </a:lnTo>
                <a:lnTo>
                  <a:pt x="245" y="662"/>
                </a:lnTo>
                <a:lnTo>
                  <a:pt x="245" y="663"/>
                </a:lnTo>
                <a:lnTo>
                  <a:pt x="247" y="663"/>
                </a:lnTo>
                <a:lnTo>
                  <a:pt x="248" y="663"/>
                </a:lnTo>
                <a:lnTo>
                  <a:pt x="247" y="663"/>
                </a:lnTo>
                <a:lnTo>
                  <a:pt x="247" y="665"/>
                </a:lnTo>
                <a:lnTo>
                  <a:pt x="248" y="665"/>
                </a:lnTo>
                <a:lnTo>
                  <a:pt x="248" y="666"/>
                </a:lnTo>
                <a:lnTo>
                  <a:pt x="247" y="666"/>
                </a:lnTo>
                <a:lnTo>
                  <a:pt x="247" y="667"/>
                </a:lnTo>
                <a:lnTo>
                  <a:pt x="248" y="667"/>
                </a:lnTo>
                <a:lnTo>
                  <a:pt x="249" y="666"/>
                </a:lnTo>
                <a:lnTo>
                  <a:pt x="248" y="665"/>
                </a:lnTo>
                <a:lnTo>
                  <a:pt x="248" y="663"/>
                </a:lnTo>
                <a:lnTo>
                  <a:pt x="247" y="662"/>
                </a:lnTo>
                <a:lnTo>
                  <a:pt x="248" y="662"/>
                </a:lnTo>
                <a:lnTo>
                  <a:pt x="249" y="662"/>
                </a:lnTo>
                <a:lnTo>
                  <a:pt x="249" y="663"/>
                </a:lnTo>
                <a:lnTo>
                  <a:pt x="249" y="665"/>
                </a:lnTo>
                <a:lnTo>
                  <a:pt x="249" y="663"/>
                </a:lnTo>
                <a:lnTo>
                  <a:pt x="251" y="663"/>
                </a:lnTo>
                <a:lnTo>
                  <a:pt x="251" y="665"/>
                </a:lnTo>
                <a:lnTo>
                  <a:pt x="252" y="665"/>
                </a:lnTo>
                <a:lnTo>
                  <a:pt x="253" y="665"/>
                </a:lnTo>
                <a:lnTo>
                  <a:pt x="253" y="666"/>
                </a:lnTo>
                <a:lnTo>
                  <a:pt x="253" y="667"/>
                </a:lnTo>
                <a:lnTo>
                  <a:pt x="253" y="668"/>
                </a:lnTo>
                <a:lnTo>
                  <a:pt x="252" y="668"/>
                </a:lnTo>
                <a:lnTo>
                  <a:pt x="252" y="670"/>
                </a:lnTo>
                <a:lnTo>
                  <a:pt x="251" y="671"/>
                </a:lnTo>
                <a:lnTo>
                  <a:pt x="249" y="674"/>
                </a:lnTo>
                <a:lnTo>
                  <a:pt x="248" y="675"/>
                </a:lnTo>
                <a:lnTo>
                  <a:pt x="248" y="676"/>
                </a:lnTo>
                <a:lnTo>
                  <a:pt x="249" y="678"/>
                </a:lnTo>
                <a:lnTo>
                  <a:pt x="249" y="679"/>
                </a:lnTo>
                <a:lnTo>
                  <a:pt x="251" y="680"/>
                </a:lnTo>
                <a:lnTo>
                  <a:pt x="251" y="682"/>
                </a:lnTo>
                <a:lnTo>
                  <a:pt x="249" y="683"/>
                </a:lnTo>
                <a:lnTo>
                  <a:pt x="248" y="683"/>
                </a:lnTo>
                <a:lnTo>
                  <a:pt x="247" y="683"/>
                </a:lnTo>
                <a:lnTo>
                  <a:pt x="245" y="684"/>
                </a:lnTo>
                <a:lnTo>
                  <a:pt x="247" y="684"/>
                </a:lnTo>
                <a:lnTo>
                  <a:pt x="248" y="683"/>
                </a:lnTo>
                <a:lnTo>
                  <a:pt x="249" y="683"/>
                </a:lnTo>
                <a:lnTo>
                  <a:pt x="249" y="684"/>
                </a:lnTo>
                <a:lnTo>
                  <a:pt x="251" y="684"/>
                </a:lnTo>
                <a:lnTo>
                  <a:pt x="249" y="686"/>
                </a:lnTo>
                <a:lnTo>
                  <a:pt x="249" y="687"/>
                </a:lnTo>
                <a:lnTo>
                  <a:pt x="251" y="687"/>
                </a:lnTo>
                <a:lnTo>
                  <a:pt x="251" y="688"/>
                </a:lnTo>
                <a:lnTo>
                  <a:pt x="249" y="688"/>
                </a:lnTo>
                <a:lnTo>
                  <a:pt x="249" y="689"/>
                </a:lnTo>
                <a:lnTo>
                  <a:pt x="248" y="689"/>
                </a:lnTo>
                <a:lnTo>
                  <a:pt x="247" y="689"/>
                </a:lnTo>
                <a:lnTo>
                  <a:pt x="248" y="691"/>
                </a:lnTo>
                <a:lnTo>
                  <a:pt x="247" y="691"/>
                </a:lnTo>
                <a:lnTo>
                  <a:pt x="248" y="691"/>
                </a:lnTo>
                <a:lnTo>
                  <a:pt x="248" y="692"/>
                </a:lnTo>
                <a:lnTo>
                  <a:pt x="247" y="692"/>
                </a:lnTo>
                <a:lnTo>
                  <a:pt x="247" y="693"/>
                </a:lnTo>
                <a:lnTo>
                  <a:pt x="245" y="695"/>
                </a:lnTo>
                <a:lnTo>
                  <a:pt x="247" y="695"/>
                </a:lnTo>
                <a:lnTo>
                  <a:pt x="245" y="695"/>
                </a:lnTo>
                <a:lnTo>
                  <a:pt x="247" y="695"/>
                </a:lnTo>
                <a:lnTo>
                  <a:pt x="245" y="697"/>
                </a:lnTo>
                <a:lnTo>
                  <a:pt x="247" y="699"/>
                </a:lnTo>
                <a:lnTo>
                  <a:pt x="248" y="699"/>
                </a:lnTo>
                <a:lnTo>
                  <a:pt x="248" y="700"/>
                </a:lnTo>
                <a:lnTo>
                  <a:pt x="247" y="700"/>
                </a:lnTo>
                <a:lnTo>
                  <a:pt x="245" y="701"/>
                </a:lnTo>
                <a:lnTo>
                  <a:pt x="245" y="700"/>
                </a:lnTo>
                <a:lnTo>
                  <a:pt x="243" y="700"/>
                </a:lnTo>
                <a:lnTo>
                  <a:pt x="243" y="699"/>
                </a:lnTo>
                <a:lnTo>
                  <a:pt x="241" y="699"/>
                </a:lnTo>
                <a:lnTo>
                  <a:pt x="241" y="697"/>
                </a:lnTo>
                <a:lnTo>
                  <a:pt x="241" y="699"/>
                </a:lnTo>
                <a:lnTo>
                  <a:pt x="241" y="697"/>
                </a:lnTo>
                <a:lnTo>
                  <a:pt x="240" y="699"/>
                </a:lnTo>
                <a:lnTo>
                  <a:pt x="240" y="697"/>
                </a:lnTo>
                <a:lnTo>
                  <a:pt x="240" y="699"/>
                </a:lnTo>
                <a:lnTo>
                  <a:pt x="240" y="697"/>
                </a:lnTo>
                <a:lnTo>
                  <a:pt x="240" y="699"/>
                </a:lnTo>
                <a:lnTo>
                  <a:pt x="239" y="699"/>
                </a:lnTo>
                <a:lnTo>
                  <a:pt x="237" y="699"/>
                </a:lnTo>
                <a:lnTo>
                  <a:pt x="237" y="697"/>
                </a:lnTo>
                <a:lnTo>
                  <a:pt x="236" y="697"/>
                </a:lnTo>
                <a:lnTo>
                  <a:pt x="235" y="696"/>
                </a:lnTo>
                <a:lnTo>
                  <a:pt x="233" y="696"/>
                </a:lnTo>
                <a:lnTo>
                  <a:pt x="233" y="695"/>
                </a:lnTo>
                <a:lnTo>
                  <a:pt x="233" y="693"/>
                </a:lnTo>
                <a:lnTo>
                  <a:pt x="235" y="693"/>
                </a:lnTo>
                <a:lnTo>
                  <a:pt x="236" y="692"/>
                </a:lnTo>
                <a:lnTo>
                  <a:pt x="236" y="691"/>
                </a:lnTo>
                <a:lnTo>
                  <a:pt x="237" y="689"/>
                </a:lnTo>
                <a:lnTo>
                  <a:pt x="237" y="688"/>
                </a:lnTo>
                <a:lnTo>
                  <a:pt x="239" y="688"/>
                </a:lnTo>
                <a:lnTo>
                  <a:pt x="239" y="687"/>
                </a:lnTo>
                <a:lnTo>
                  <a:pt x="240" y="687"/>
                </a:lnTo>
                <a:lnTo>
                  <a:pt x="239" y="687"/>
                </a:lnTo>
                <a:lnTo>
                  <a:pt x="237" y="687"/>
                </a:lnTo>
                <a:lnTo>
                  <a:pt x="236" y="687"/>
                </a:lnTo>
                <a:lnTo>
                  <a:pt x="235" y="686"/>
                </a:lnTo>
                <a:lnTo>
                  <a:pt x="235" y="684"/>
                </a:lnTo>
                <a:lnTo>
                  <a:pt x="233" y="686"/>
                </a:lnTo>
                <a:lnTo>
                  <a:pt x="235" y="687"/>
                </a:lnTo>
                <a:lnTo>
                  <a:pt x="233" y="687"/>
                </a:lnTo>
                <a:lnTo>
                  <a:pt x="233" y="688"/>
                </a:lnTo>
                <a:lnTo>
                  <a:pt x="233" y="689"/>
                </a:lnTo>
                <a:lnTo>
                  <a:pt x="233" y="691"/>
                </a:lnTo>
                <a:lnTo>
                  <a:pt x="232" y="692"/>
                </a:lnTo>
                <a:lnTo>
                  <a:pt x="232" y="691"/>
                </a:lnTo>
                <a:lnTo>
                  <a:pt x="231" y="689"/>
                </a:lnTo>
                <a:lnTo>
                  <a:pt x="231" y="688"/>
                </a:lnTo>
                <a:lnTo>
                  <a:pt x="231" y="687"/>
                </a:lnTo>
                <a:lnTo>
                  <a:pt x="230" y="687"/>
                </a:lnTo>
                <a:lnTo>
                  <a:pt x="228" y="687"/>
                </a:lnTo>
                <a:lnTo>
                  <a:pt x="227" y="686"/>
                </a:lnTo>
                <a:lnTo>
                  <a:pt x="227" y="684"/>
                </a:lnTo>
                <a:lnTo>
                  <a:pt x="226" y="684"/>
                </a:lnTo>
                <a:lnTo>
                  <a:pt x="226" y="683"/>
                </a:lnTo>
                <a:lnTo>
                  <a:pt x="224" y="683"/>
                </a:lnTo>
                <a:lnTo>
                  <a:pt x="224" y="682"/>
                </a:lnTo>
                <a:lnTo>
                  <a:pt x="223" y="682"/>
                </a:lnTo>
                <a:lnTo>
                  <a:pt x="223" y="680"/>
                </a:lnTo>
                <a:lnTo>
                  <a:pt x="223" y="679"/>
                </a:lnTo>
                <a:lnTo>
                  <a:pt x="223" y="678"/>
                </a:lnTo>
                <a:lnTo>
                  <a:pt x="223" y="675"/>
                </a:lnTo>
                <a:lnTo>
                  <a:pt x="224" y="675"/>
                </a:lnTo>
                <a:lnTo>
                  <a:pt x="224" y="674"/>
                </a:lnTo>
                <a:lnTo>
                  <a:pt x="223" y="675"/>
                </a:lnTo>
                <a:lnTo>
                  <a:pt x="223" y="674"/>
                </a:lnTo>
                <a:lnTo>
                  <a:pt x="223" y="675"/>
                </a:lnTo>
                <a:lnTo>
                  <a:pt x="223" y="676"/>
                </a:lnTo>
                <a:lnTo>
                  <a:pt x="223" y="678"/>
                </a:lnTo>
                <a:lnTo>
                  <a:pt x="222" y="679"/>
                </a:lnTo>
                <a:lnTo>
                  <a:pt x="222" y="680"/>
                </a:lnTo>
                <a:lnTo>
                  <a:pt x="223" y="680"/>
                </a:lnTo>
                <a:lnTo>
                  <a:pt x="223" y="682"/>
                </a:lnTo>
                <a:lnTo>
                  <a:pt x="224" y="682"/>
                </a:lnTo>
                <a:lnTo>
                  <a:pt x="224" y="683"/>
                </a:lnTo>
                <a:lnTo>
                  <a:pt x="223" y="683"/>
                </a:lnTo>
                <a:lnTo>
                  <a:pt x="223" y="684"/>
                </a:lnTo>
                <a:lnTo>
                  <a:pt x="224" y="684"/>
                </a:lnTo>
                <a:lnTo>
                  <a:pt x="224" y="686"/>
                </a:lnTo>
                <a:lnTo>
                  <a:pt x="223" y="687"/>
                </a:lnTo>
                <a:lnTo>
                  <a:pt x="222" y="687"/>
                </a:lnTo>
                <a:lnTo>
                  <a:pt x="222" y="688"/>
                </a:lnTo>
                <a:lnTo>
                  <a:pt x="220" y="688"/>
                </a:lnTo>
                <a:lnTo>
                  <a:pt x="222" y="688"/>
                </a:lnTo>
                <a:lnTo>
                  <a:pt x="222" y="691"/>
                </a:lnTo>
                <a:lnTo>
                  <a:pt x="219" y="691"/>
                </a:lnTo>
                <a:lnTo>
                  <a:pt x="218" y="691"/>
                </a:lnTo>
                <a:lnTo>
                  <a:pt x="219" y="691"/>
                </a:lnTo>
                <a:lnTo>
                  <a:pt x="219" y="692"/>
                </a:lnTo>
                <a:lnTo>
                  <a:pt x="219" y="693"/>
                </a:lnTo>
                <a:lnTo>
                  <a:pt x="218" y="695"/>
                </a:lnTo>
                <a:lnTo>
                  <a:pt x="216" y="695"/>
                </a:lnTo>
                <a:lnTo>
                  <a:pt x="215" y="693"/>
                </a:lnTo>
                <a:lnTo>
                  <a:pt x="215" y="692"/>
                </a:lnTo>
                <a:lnTo>
                  <a:pt x="216" y="692"/>
                </a:lnTo>
                <a:lnTo>
                  <a:pt x="215" y="692"/>
                </a:lnTo>
                <a:lnTo>
                  <a:pt x="215" y="693"/>
                </a:lnTo>
                <a:lnTo>
                  <a:pt x="214" y="693"/>
                </a:lnTo>
                <a:lnTo>
                  <a:pt x="214" y="695"/>
                </a:lnTo>
                <a:lnTo>
                  <a:pt x="213" y="695"/>
                </a:lnTo>
                <a:lnTo>
                  <a:pt x="211" y="695"/>
                </a:lnTo>
                <a:lnTo>
                  <a:pt x="214" y="693"/>
                </a:lnTo>
                <a:lnTo>
                  <a:pt x="214" y="692"/>
                </a:lnTo>
                <a:lnTo>
                  <a:pt x="214" y="691"/>
                </a:lnTo>
                <a:lnTo>
                  <a:pt x="213" y="691"/>
                </a:lnTo>
                <a:lnTo>
                  <a:pt x="214" y="689"/>
                </a:lnTo>
                <a:lnTo>
                  <a:pt x="213" y="689"/>
                </a:lnTo>
                <a:lnTo>
                  <a:pt x="213" y="691"/>
                </a:lnTo>
                <a:lnTo>
                  <a:pt x="211" y="691"/>
                </a:lnTo>
                <a:lnTo>
                  <a:pt x="211" y="692"/>
                </a:lnTo>
                <a:lnTo>
                  <a:pt x="210" y="692"/>
                </a:lnTo>
                <a:lnTo>
                  <a:pt x="209" y="691"/>
                </a:lnTo>
                <a:lnTo>
                  <a:pt x="209" y="689"/>
                </a:lnTo>
                <a:lnTo>
                  <a:pt x="209" y="688"/>
                </a:lnTo>
                <a:lnTo>
                  <a:pt x="209" y="687"/>
                </a:lnTo>
                <a:lnTo>
                  <a:pt x="209" y="688"/>
                </a:lnTo>
                <a:lnTo>
                  <a:pt x="207" y="688"/>
                </a:lnTo>
                <a:lnTo>
                  <a:pt x="207" y="687"/>
                </a:lnTo>
                <a:lnTo>
                  <a:pt x="205" y="687"/>
                </a:lnTo>
                <a:lnTo>
                  <a:pt x="205" y="688"/>
                </a:lnTo>
                <a:lnTo>
                  <a:pt x="203" y="688"/>
                </a:lnTo>
                <a:lnTo>
                  <a:pt x="203" y="689"/>
                </a:lnTo>
                <a:lnTo>
                  <a:pt x="202" y="689"/>
                </a:lnTo>
                <a:lnTo>
                  <a:pt x="201" y="689"/>
                </a:lnTo>
                <a:lnTo>
                  <a:pt x="201" y="691"/>
                </a:lnTo>
                <a:lnTo>
                  <a:pt x="201" y="692"/>
                </a:lnTo>
                <a:lnTo>
                  <a:pt x="199" y="692"/>
                </a:lnTo>
                <a:lnTo>
                  <a:pt x="199" y="693"/>
                </a:lnTo>
                <a:lnTo>
                  <a:pt x="199" y="692"/>
                </a:lnTo>
                <a:lnTo>
                  <a:pt x="198" y="692"/>
                </a:lnTo>
                <a:lnTo>
                  <a:pt x="197" y="692"/>
                </a:lnTo>
                <a:lnTo>
                  <a:pt x="197" y="693"/>
                </a:lnTo>
                <a:lnTo>
                  <a:pt x="196" y="693"/>
                </a:lnTo>
                <a:lnTo>
                  <a:pt x="197" y="693"/>
                </a:lnTo>
                <a:lnTo>
                  <a:pt x="197" y="695"/>
                </a:lnTo>
                <a:lnTo>
                  <a:pt x="197" y="697"/>
                </a:lnTo>
                <a:lnTo>
                  <a:pt x="197" y="699"/>
                </a:lnTo>
                <a:lnTo>
                  <a:pt x="197" y="700"/>
                </a:lnTo>
                <a:lnTo>
                  <a:pt x="196" y="700"/>
                </a:lnTo>
                <a:lnTo>
                  <a:pt x="194" y="700"/>
                </a:lnTo>
                <a:lnTo>
                  <a:pt x="194" y="699"/>
                </a:lnTo>
                <a:lnTo>
                  <a:pt x="194" y="697"/>
                </a:lnTo>
                <a:lnTo>
                  <a:pt x="194" y="696"/>
                </a:lnTo>
                <a:lnTo>
                  <a:pt x="193" y="697"/>
                </a:lnTo>
                <a:lnTo>
                  <a:pt x="194" y="699"/>
                </a:lnTo>
                <a:lnTo>
                  <a:pt x="194" y="701"/>
                </a:lnTo>
                <a:lnTo>
                  <a:pt x="194" y="703"/>
                </a:lnTo>
                <a:lnTo>
                  <a:pt x="193" y="703"/>
                </a:lnTo>
                <a:lnTo>
                  <a:pt x="192" y="703"/>
                </a:lnTo>
                <a:lnTo>
                  <a:pt x="190" y="703"/>
                </a:lnTo>
                <a:lnTo>
                  <a:pt x="190" y="704"/>
                </a:lnTo>
                <a:lnTo>
                  <a:pt x="192" y="704"/>
                </a:lnTo>
                <a:lnTo>
                  <a:pt x="192" y="705"/>
                </a:lnTo>
                <a:lnTo>
                  <a:pt x="192" y="706"/>
                </a:lnTo>
                <a:lnTo>
                  <a:pt x="192" y="708"/>
                </a:lnTo>
                <a:lnTo>
                  <a:pt x="190" y="708"/>
                </a:lnTo>
                <a:lnTo>
                  <a:pt x="190" y="709"/>
                </a:lnTo>
                <a:lnTo>
                  <a:pt x="189" y="710"/>
                </a:lnTo>
                <a:lnTo>
                  <a:pt x="188" y="710"/>
                </a:lnTo>
                <a:lnTo>
                  <a:pt x="188" y="712"/>
                </a:lnTo>
                <a:lnTo>
                  <a:pt x="186" y="712"/>
                </a:lnTo>
                <a:lnTo>
                  <a:pt x="185" y="712"/>
                </a:lnTo>
                <a:lnTo>
                  <a:pt x="184" y="712"/>
                </a:lnTo>
                <a:lnTo>
                  <a:pt x="185" y="710"/>
                </a:lnTo>
                <a:lnTo>
                  <a:pt x="184" y="710"/>
                </a:lnTo>
                <a:lnTo>
                  <a:pt x="184" y="709"/>
                </a:lnTo>
                <a:lnTo>
                  <a:pt x="182" y="709"/>
                </a:lnTo>
                <a:lnTo>
                  <a:pt x="181" y="709"/>
                </a:lnTo>
                <a:lnTo>
                  <a:pt x="180" y="709"/>
                </a:lnTo>
                <a:lnTo>
                  <a:pt x="179" y="709"/>
                </a:lnTo>
                <a:lnTo>
                  <a:pt x="177" y="712"/>
                </a:lnTo>
                <a:lnTo>
                  <a:pt x="177" y="713"/>
                </a:lnTo>
                <a:lnTo>
                  <a:pt x="175" y="713"/>
                </a:lnTo>
                <a:lnTo>
                  <a:pt x="173" y="713"/>
                </a:lnTo>
                <a:lnTo>
                  <a:pt x="173" y="714"/>
                </a:lnTo>
                <a:lnTo>
                  <a:pt x="172" y="713"/>
                </a:lnTo>
                <a:lnTo>
                  <a:pt x="172" y="714"/>
                </a:lnTo>
                <a:lnTo>
                  <a:pt x="171" y="714"/>
                </a:lnTo>
                <a:lnTo>
                  <a:pt x="169" y="714"/>
                </a:lnTo>
                <a:lnTo>
                  <a:pt x="169" y="713"/>
                </a:lnTo>
                <a:lnTo>
                  <a:pt x="168" y="713"/>
                </a:lnTo>
                <a:lnTo>
                  <a:pt x="168" y="714"/>
                </a:lnTo>
                <a:lnTo>
                  <a:pt x="169" y="716"/>
                </a:lnTo>
                <a:lnTo>
                  <a:pt x="168" y="716"/>
                </a:lnTo>
                <a:lnTo>
                  <a:pt x="167" y="716"/>
                </a:lnTo>
                <a:lnTo>
                  <a:pt x="165" y="716"/>
                </a:lnTo>
                <a:lnTo>
                  <a:pt x="165" y="714"/>
                </a:lnTo>
                <a:lnTo>
                  <a:pt x="164" y="716"/>
                </a:lnTo>
                <a:lnTo>
                  <a:pt x="164" y="714"/>
                </a:lnTo>
                <a:lnTo>
                  <a:pt x="163" y="714"/>
                </a:lnTo>
                <a:lnTo>
                  <a:pt x="163" y="716"/>
                </a:lnTo>
                <a:lnTo>
                  <a:pt x="161" y="716"/>
                </a:lnTo>
                <a:lnTo>
                  <a:pt x="161" y="717"/>
                </a:lnTo>
                <a:lnTo>
                  <a:pt x="161" y="716"/>
                </a:lnTo>
                <a:lnTo>
                  <a:pt x="163" y="716"/>
                </a:lnTo>
                <a:lnTo>
                  <a:pt x="164" y="716"/>
                </a:lnTo>
                <a:lnTo>
                  <a:pt x="164" y="718"/>
                </a:lnTo>
                <a:lnTo>
                  <a:pt x="161" y="718"/>
                </a:lnTo>
                <a:lnTo>
                  <a:pt x="160" y="718"/>
                </a:lnTo>
                <a:lnTo>
                  <a:pt x="159" y="718"/>
                </a:lnTo>
                <a:lnTo>
                  <a:pt x="158" y="718"/>
                </a:lnTo>
                <a:lnTo>
                  <a:pt x="158" y="717"/>
                </a:lnTo>
                <a:lnTo>
                  <a:pt x="156" y="717"/>
                </a:lnTo>
                <a:lnTo>
                  <a:pt x="155" y="717"/>
                </a:lnTo>
                <a:lnTo>
                  <a:pt x="155" y="716"/>
                </a:lnTo>
                <a:lnTo>
                  <a:pt x="155" y="713"/>
                </a:lnTo>
                <a:lnTo>
                  <a:pt x="154" y="712"/>
                </a:lnTo>
                <a:lnTo>
                  <a:pt x="152" y="710"/>
                </a:lnTo>
                <a:lnTo>
                  <a:pt x="154" y="709"/>
                </a:lnTo>
                <a:lnTo>
                  <a:pt x="154" y="708"/>
                </a:lnTo>
                <a:lnTo>
                  <a:pt x="154" y="706"/>
                </a:lnTo>
                <a:lnTo>
                  <a:pt x="154" y="705"/>
                </a:lnTo>
                <a:lnTo>
                  <a:pt x="155" y="704"/>
                </a:lnTo>
                <a:lnTo>
                  <a:pt x="155" y="703"/>
                </a:lnTo>
                <a:lnTo>
                  <a:pt x="155" y="701"/>
                </a:lnTo>
                <a:lnTo>
                  <a:pt x="154" y="700"/>
                </a:lnTo>
                <a:lnTo>
                  <a:pt x="152" y="700"/>
                </a:lnTo>
                <a:lnTo>
                  <a:pt x="152" y="699"/>
                </a:lnTo>
                <a:lnTo>
                  <a:pt x="154" y="697"/>
                </a:lnTo>
                <a:lnTo>
                  <a:pt x="154" y="696"/>
                </a:lnTo>
                <a:lnTo>
                  <a:pt x="155" y="695"/>
                </a:lnTo>
                <a:lnTo>
                  <a:pt x="156" y="695"/>
                </a:lnTo>
                <a:lnTo>
                  <a:pt x="156" y="693"/>
                </a:lnTo>
                <a:lnTo>
                  <a:pt x="158" y="693"/>
                </a:lnTo>
                <a:lnTo>
                  <a:pt x="159" y="693"/>
                </a:lnTo>
                <a:lnTo>
                  <a:pt x="160" y="693"/>
                </a:lnTo>
                <a:lnTo>
                  <a:pt x="161" y="695"/>
                </a:lnTo>
                <a:lnTo>
                  <a:pt x="163" y="696"/>
                </a:lnTo>
                <a:lnTo>
                  <a:pt x="163" y="695"/>
                </a:lnTo>
                <a:lnTo>
                  <a:pt x="164" y="693"/>
                </a:lnTo>
                <a:lnTo>
                  <a:pt x="165" y="693"/>
                </a:lnTo>
                <a:lnTo>
                  <a:pt x="167" y="693"/>
                </a:lnTo>
                <a:lnTo>
                  <a:pt x="168" y="692"/>
                </a:lnTo>
                <a:lnTo>
                  <a:pt x="169" y="692"/>
                </a:lnTo>
                <a:lnTo>
                  <a:pt x="171" y="692"/>
                </a:lnTo>
                <a:lnTo>
                  <a:pt x="171" y="691"/>
                </a:lnTo>
                <a:lnTo>
                  <a:pt x="172" y="691"/>
                </a:lnTo>
                <a:lnTo>
                  <a:pt x="172" y="689"/>
                </a:lnTo>
                <a:lnTo>
                  <a:pt x="173" y="689"/>
                </a:lnTo>
                <a:lnTo>
                  <a:pt x="173" y="688"/>
                </a:lnTo>
                <a:lnTo>
                  <a:pt x="175" y="688"/>
                </a:lnTo>
                <a:lnTo>
                  <a:pt x="176" y="688"/>
                </a:lnTo>
                <a:lnTo>
                  <a:pt x="177" y="687"/>
                </a:lnTo>
                <a:lnTo>
                  <a:pt x="179" y="687"/>
                </a:lnTo>
                <a:lnTo>
                  <a:pt x="180" y="686"/>
                </a:lnTo>
                <a:lnTo>
                  <a:pt x="181" y="686"/>
                </a:lnTo>
                <a:lnTo>
                  <a:pt x="182" y="686"/>
                </a:lnTo>
                <a:lnTo>
                  <a:pt x="182" y="684"/>
                </a:lnTo>
                <a:lnTo>
                  <a:pt x="184" y="683"/>
                </a:lnTo>
                <a:lnTo>
                  <a:pt x="184" y="682"/>
                </a:lnTo>
                <a:lnTo>
                  <a:pt x="185" y="682"/>
                </a:lnTo>
                <a:lnTo>
                  <a:pt x="185" y="680"/>
                </a:lnTo>
                <a:lnTo>
                  <a:pt x="185" y="679"/>
                </a:lnTo>
                <a:lnTo>
                  <a:pt x="186" y="679"/>
                </a:lnTo>
                <a:lnTo>
                  <a:pt x="186" y="678"/>
                </a:lnTo>
                <a:lnTo>
                  <a:pt x="188" y="678"/>
                </a:lnTo>
                <a:lnTo>
                  <a:pt x="188" y="676"/>
                </a:lnTo>
                <a:lnTo>
                  <a:pt x="189" y="678"/>
                </a:lnTo>
                <a:lnTo>
                  <a:pt x="189" y="676"/>
                </a:lnTo>
                <a:lnTo>
                  <a:pt x="190" y="675"/>
                </a:lnTo>
                <a:lnTo>
                  <a:pt x="192" y="675"/>
                </a:lnTo>
                <a:lnTo>
                  <a:pt x="193" y="675"/>
                </a:lnTo>
                <a:lnTo>
                  <a:pt x="194" y="676"/>
                </a:lnTo>
                <a:lnTo>
                  <a:pt x="194" y="675"/>
                </a:lnTo>
                <a:lnTo>
                  <a:pt x="196" y="676"/>
                </a:lnTo>
                <a:lnTo>
                  <a:pt x="196" y="675"/>
                </a:lnTo>
                <a:lnTo>
                  <a:pt x="196" y="676"/>
                </a:lnTo>
                <a:lnTo>
                  <a:pt x="196" y="675"/>
                </a:lnTo>
                <a:lnTo>
                  <a:pt x="196" y="676"/>
                </a:lnTo>
                <a:lnTo>
                  <a:pt x="197" y="676"/>
                </a:lnTo>
                <a:lnTo>
                  <a:pt x="197" y="675"/>
                </a:lnTo>
                <a:lnTo>
                  <a:pt x="197" y="676"/>
                </a:lnTo>
                <a:lnTo>
                  <a:pt x="198" y="675"/>
                </a:lnTo>
                <a:lnTo>
                  <a:pt x="199" y="676"/>
                </a:lnTo>
                <a:lnTo>
                  <a:pt x="201" y="675"/>
                </a:lnTo>
                <a:lnTo>
                  <a:pt x="202" y="675"/>
                </a:lnTo>
                <a:lnTo>
                  <a:pt x="202" y="676"/>
                </a:lnTo>
                <a:lnTo>
                  <a:pt x="203" y="675"/>
                </a:lnTo>
                <a:lnTo>
                  <a:pt x="202" y="675"/>
                </a:lnTo>
                <a:lnTo>
                  <a:pt x="202" y="674"/>
                </a:lnTo>
                <a:lnTo>
                  <a:pt x="203" y="674"/>
                </a:lnTo>
                <a:lnTo>
                  <a:pt x="205" y="674"/>
                </a:lnTo>
                <a:lnTo>
                  <a:pt x="205" y="672"/>
                </a:lnTo>
                <a:lnTo>
                  <a:pt x="207" y="671"/>
                </a:lnTo>
                <a:lnTo>
                  <a:pt x="207" y="670"/>
                </a:lnTo>
                <a:lnTo>
                  <a:pt x="209" y="670"/>
                </a:lnTo>
                <a:lnTo>
                  <a:pt x="210" y="668"/>
                </a:lnTo>
                <a:lnTo>
                  <a:pt x="211" y="667"/>
                </a:lnTo>
                <a:lnTo>
                  <a:pt x="213" y="667"/>
                </a:lnTo>
                <a:lnTo>
                  <a:pt x="213" y="670"/>
                </a:lnTo>
                <a:lnTo>
                  <a:pt x="214" y="670"/>
                </a:lnTo>
                <a:lnTo>
                  <a:pt x="215" y="668"/>
                </a:lnTo>
                <a:lnTo>
                  <a:pt x="216" y="667"/>
                </a:lnTo>
                <a:lnTo>
                  <a:pt x="215" y="668"/>
                </a:lnTo>
                <a:lnTo>
                  <a:pt x="214" y="668"/>
                </a:lnTo>
                <a:lnTo>
                  <a:pt x="213" y="668"/>
                </a:lnTo>
                <a:lnTo>
                  <a:pt x="213" y="667"/>
                </a:lnTo>
                <a:lnTo>
                  <a:pt x="214" y="667"/>
                </a:lnTo>
                <a:lnTo>
                  <a:pt x="214" y="666"/>
                </a:lnTo>
                <a:lnTo>
                  <a:pt x="213" y="666"/>
                </a:lnTo>
                <a:lnTo>
                  <a:pt x="213" y="665"/>
                </a:lnTo>
                <a:lnTo>
                  <a:pt x="214" y="665"/>
                </a:lnTo>
                <a:lnTo>
                  <a:pt x="215" y="663"/>
                </a:lnTo>
                <a:lnTo>
                  <a:pt x="216" y="663"/>
                </a:lnTo>
                <a:lnTo>
                  <a:pt x="219" y="662"/>
                </a:lnTo>
                <a:lnTo>
                  <a:pt x="220" y="661"/>
                </a:lnTo>
                <a:lnTo>
                  <a:pt x="222" y="659"/>
                </a:lnTo>
                <a:lnTo>
                  <a:pt x="223" y="659"/>
                </a:lnTo>
                <a:lnTo>
                  <a:pt x="224" y="659"/>
                </a:lnTo>
                <a:lnTo>
                  <a:pt x="224" y="658"/>
                </a:lnTo>
                <a:lnTo>
                  <a:pt x="226" y="657"/>
                </a:lnTo>
                <a:lnTo>
                  <a:pt x="227" y="657"/>
                </a:lnTo>
                <a:lnTo>
                  <a:pt x="228" y="655"/>
                </a:lnTo>
                <a:lnTo>
                  <a:pt x="230" y="655"/>
                </a:lnTo>
                <a:lnTo>
                  <a:pt x="230" y="654"/>
                </a:lnTo>
                <a:lnTo>
                  <a:pt x="231" y="654"/>
                </a:lnTo>
                <a:lnTo>
                  <a:pt x="231" y="655"/>
                </a:lnTo>
                <a:lnTo>
                  <a:pt x="231" y="654"/>
                </a:lnTo>
                <a:lnTo>
                  <a:pt x="232" y="653"/>
                </a:lnTo>
                <a:lnTo>
                  <a:pt x="233" y="651"/>
                </a:lnTo>
                <a:lnTo>
                  <a:pt x="233" y="653"/>
                </a:lnTo>
                <a:lnTo>
                  <a:pt x="233" y="651"/>
                </a:lnTo>
                <a:lnTo>
                  <a:pt x="235" y="650"/>
                </a:lnTo>
                <a:lnTo>
                  <a:pt x="236" y="650"/>
                </a:lnTo>
                <a:lnTo>
                  <a:pt x="237" y="650"/>
                </a:lnTo>
                <a:lnTo>
                  <a:pt x="239" y="650"/>
                </a:lnTo>
                <a:lnTo>
                  <a:pt x="239" y="651"/>
                </a:lnTo>
                <a:lnTo>
                  <a:pt x="239" y="650"/>
                </a:lnTo>
                <a:lnTo>
                  <a:pt x="240" y="650"/>
                </a:lnTo>
                <a:lnTo>
                  <a:pt x="241" y="650"/>
                </a:lnTo>
                <a:lnTo>
                  <a:pt x="243" y="650"/>
                </a:lnTo>
                <a:lnTo>
                  <a:pt x="243" y="649"/>
                </a:lnTo>
                <a:lnTo>
                  <a:pt x="244" y="649"/>
                </a:lnTo>
                <a:close/>
                <a:moveTo>
                  <a:pt x="266" y="648"/>
                </a:moveTo>
                <a:lnTo>
                  <a:pt x="266" y="646"/>
                </a:lnTo>
                <a:lnTo>
                  <a:pt x="266" y="648"/>
                </a:lnTo>
                <a:close/>
                <a:moveTo>
                  <a:pt x="248" y="646"/>
                </a:moveTo>
                <a:lnTo>
                  <a:pt x="249" y="648"/>
                </a:lnTo>
                <a:lnTo>
                  <a:pt x="251" y="648"/>
                </a:lnTo>
                <a:lnTo>
                  <a:pt x="252" y="649"/>
                </a:lnTo>
                <a:lnTo>
                  <a:pt x="252" y="650"/>
                </a:lnTo>
                <a:lnTo>
                  <a:pt x="252" y="651"/>
                </a:lnTo>
                <a:lnTo>
                  <a:pt x="252" y="653"/>
                </a:lnTo>
                <a:lnTo>
                  <a:pt x="252" y="654"/>
                </a:lnTo>
                <a:lnTo>
                  <a:pt x="252" y="655"/>
                </a:lnTo>
                <a:lnTo>
                  <a:pt x="251" y="654"/>
                </a:lnTo>
                <a:lnTo>
                  <a:pt x="251" y="653"/>
                </a:lnTo>
                <a:lnTo>
                  <a:pt x="249" y="653"/>
                </a:lnTo>
                <a:lnTo>
                  <a:pt x="248" y="653"/>
                </a:lnTo>
                <a:lnTo>
                  <a:pt x="248" y="651"/>
                </a:lnTo>
                <a:lnTo>
                  <a:pt x="247" y="651"/>
                </a:lnTo>
                <a:lnTo>
                  <a:pt x="247" y="650"/>
                </a:lnTo>
                <a:lnTo>
                  <a:pt x="248" y="650"/>
                </a:lnTo>
                <a:lnTo>
                  <a:pt x="247" y="650"/>
                </a:lnTo>
                <a:lnTo>
                  <a:pt x="247" y="649"/>
                </a:lnTo>
                <a:lnTo>
                  <a:pt x="245" y="648"/>
                </a:lnTo>
                <a:lnTo>
                  <a:pt x="247" y="646"/>
                </a:lnTo>
                <a:lnTo>
                  <a:pt x="248" y="646"/>
                </a:lnTo>
                <a:close/>
                <a:moveTo>
                  <a:pt x="269" y="640"/>
                </a:moveTo>
                <a:lnTo>
                  <a:pt x="269" y="641"/>
                </a:lnTo>
                <a:lnTo>
                  <a:pt x="270" y="641"/>
                </a:lnTo>
                <a:lnTo>
                  <a:pt x="271" y="641"/>
                </a:lnTo>
                <a:lnTo>
                  <a:pt x="273" y="641"/>
                </a:lnTo>
                <a:lnTo>
                  <a:pt x="273" y="642"/>
                </a:lnTo>
                <a:lnTo>
                  <a:pt x="273" y="644"/>
                </a:lnTo>
                <a:lnTo>
                  <a:pt x="271" y="644"/>
                </a:lnTo>
                <a:lnTo>
                  <a:pt x="270" y="645"/>
                </a:lnTo>
                <a:lnTo>
                  <a:pt x="269" y="645"/>
                </a:lnTo>
                <a:lnTo>
                  <a:pt x="268" y="645"/>
                </a:lnTo>
                <a:lnTo>
                  <a:pt x="266" y="646"/>
                </a:lnTo>
                <a:lnTo>
                  <a:pt x="265" y="646"/>
                </a:lnTo>
                <a:lnTo>
                  <a:pt x="264" y="645"/>
                </a:lnTo>
                <a:lnTo>
                  <a:pt x="262" y="645"/>
                </a:lnTo>
                <a:lnTo>
                  <a:pt x="262" y="644"/>
                </a:lnTo>
                <a:lnTo>
                  <a:pt x="262" y="642"/>
                </a:lnTo>
                <a:lnTo>
                  <a:pt x="264" y="642"/>
                </a:lnTo>
                <a:lnTo>
                  <a:pt x="264" y="641"/>
                </a:lnTo>
                <a:lnTo>
                  <a:pt x="265" y="641"/>
                </a:lnTo>
                <a:lnTo>
                  <a:pt x="265" y="642"/>
                </a:lnTo>
                <a:lnTo>
                  <a:pt x="266" y="642"/>
                </a:lnTo>
                <a:lnTo>
                  <a:pt x="265" y="642"/>
                </a:lnTo>
                <a:lnTo>
                  <a:pt x="265" y="641"/>
                </a:lnTo>
                <a:lnTo>
                  <a:pt x="266" y="641"/>
                </a:lnTo>
                <a:lnTo>
                  <a:pt x="268" y="641"/>
                </a:lnTo>
                <a:lnTo>
                  <a:pt x="268" y="640"/>
                </a:lnTo>
                <a:lnTo>
                  <a:pt x="269" y="641"/>
                </a:lnTo>
                <a:lnTo>
                  <a:pt x="269" y="640"/>
                </a:lnTo>
                <a:close/>
                <a:moveTo>
                  <a:pt x="287" y="638"/>
                </a:moveTo>
                <a:lnTo>
                  <a:pt x="286" y="638"/>
                </a:lnTo>
                <a:lnTo>
                  <a:pt x="285" y="640"/>
                </a:lnTo>
                <a:lnTo>
                  <a:pt x="283" y="640"/>
                </a:lnTo>
                <a:lnTo>
                  <a:pt x="283" y="638"/>
                </a:lnTo>
                <a:lnTo>
                  <a:pt x="285" y="638"/>
                </a:lnTo>
                <a:lnTo>
                  <a:pt x="283" y="638"/>
                </a:lnTo>
                <a:lnTo>
                  <a:pt x="282" y="638"/>
                </a:lnTo>
                <a:lnTo>
                  <a:pt x="282" y="640"/>
                </a:lnTo>
                <a:lnTo>
                  <a:pt x="281" y="640"/>
                </a:lnTo>
                <a:lnTo>
                  <a:pt x="279" y="640"/>
                </a:lnTo>
                <a:lnTo>
                  <a:pt x="281" y="638"/>
                </a:lnTo>
                <a:lnTo>
                  <a:pt x="282" y="637"/>
                </a:lnTo>
                <a:lnTo>
                  <a:pt x="283" y="636"/>
                </a:lnTo>
                <a:lnTo>
                  <a:pt x="285" y="636"/>
                </a:lnTo>
                <a:lnTo>
                  <a:pt x="288" y="637"/>
                </a:lnTo>
                <a:lnTo>
                  <a:pt x="287" y="638"/>
                </a:lnTo>
                <a:close/>
                <a:moveTo>
                  <a:pt x="329" y="633"/>
                </a:moveTo>
                <a:lnTo>
                  <a:pt x="328" y="633"/>
                </a:lnTo>
                <a:lnTo>
                  <a:pt x="328" y="632"/>
                </a:lnTo>
                <a:lnTo>
                  <a:pt x="329" y="632"/>
                </a:lnTo>
                <a:lnTo>
                  <a:pt x="329" y="633"/>
                </a:lnTo>
                <a:close/>
                <a:moveTo>
                  <a:pt x="329" y="629"/>
                </a:moveTo>
                <a:lnTo>
                  <a:pt x="330" y="629"/>
                </a:lnTo>
                <a:lnTo>
                  <a:pt x="332" y="631"/>
                </a:lnTo>
                <a:lnTo>
                  <a:pt x="333" y="632"/>
                </a:lnTo>
                <a:lnTo>
                  <a:pt x="333" y="633"/>
                </a:lnTo>
                <a:lnTo>
                  <a:pt x="334" y="633"/>
                </a:lnTo>
                <a:lnTo>
                  <a:pt x="334" y="634"/>
                </a:lnTo>
                <a:lnTo>
                  <a:pt x="336" y="634"/>
                </a:lnTo>
                <a:lnTo>
                  <a:pt x="336" y="636"/>
                </a:lnTo>
                <a:lnTo>
                  <a:pt x="334" y="636"/>
                </a:lnTo>
                <a:lnTo>
                  <a:pt x="334" y="637"/>
                </a:lnTo>
                <a:lnTo>
                  <a:pt x="333" y="637"/>
                </a:lnTo>
                <a:lnTo>
                  <a:pt x="332" y="637"/>
                </a:lnTo>
                <a:lnTo>
                  <a:pt x="332" y="638"/>
                </a:lnTo>
                <a:lnTo>
                  <a:pt x="330" y="638"/>
                </a:lnTo>
                <a:lnTo>
                  <a:pt x="330" y="637"/>
                </a:lnTo>
                <a:lnTo>
                  <a:pt x="329" y="636"/>
                </a:lnTo>
                <a:lnTo>
                  <a:pt x="328" y="636"/>
                </a:lnTo>
                <a:lnTo>
                  <a:pt x="326" y="634"/>
                </a:lnTo>
                <a:lnTo>
                  <a:pt x="326" y="633"/>
                </a:lnTo>
                <a:lnTo>
                  <a:pt x="328" y="633"/>
                </a:lnTo>
                <a:lnTo>
                  <a:pt x="329" y="634"/>
                </a:lnTo>
                <a:lnTo>
                  <a:pt x="329" y="636"/>
                </a:lnTo>
                <a:lnTo>
                  <a:pt x="330" y="636"/>
                </a:lnTo>
                <a:lnTo>
                  <a:pt x="330" y="634"/>
                </a:lnTo>
                <a:lnTo>
                  <a:pt x="329" y="634"/>
                </a:lnTo>
                <a:lnTo>
                  <a:pt x="330" y="634"/>
                </a:lnTo>
                <a:lnTo>
                  <a:pt x="330" y="633"/>
                </a:lnTo>
                <a:lnTo>
                  <a:pt x="332" y="633"/>
                </a:lnTo>
                <a:lnTo>
                  <a:pt x="332" y="634"/>
                </a:lnTo>
                <a:lnTo>
                  <a:pt x="332" y="636"/>
                </a:lnTo>
                <a:lnTo>
                  <a:pt x="333" y="636"/>
                </a:lnTo>
                <a:lnTo>
                  <a:pt x="333" y="634"/>
                </a:lnTo>
                <a:lnTo>
                  <a:pt x="333" y="633"/>
                </a:lnTo>
                <a:lnTo>
                  <a:pt x="332" y="632"/>
                </a:lnTo>
                <a:lnTo>
                  <a:pt x="330" y="631"/>
                </a:lnTo>
                <a:lnTo>
                  <a:pt x="330" y="632"/>
                </a:lnTo>
                <a:lnTo>
                  <a:pt x="329" y="632"/>
                </a:lnTo>
                <a:lnTo>
                  <a:pt x="330" y="632"/>
                </a:lnTo>
                <a:lnTo>
                  <a:pt x="329" y="632"/>
                </a:lnTo>
                <a:lnTo>
                  <a:pt x="329" y="631"/>
                </a:lnTo>
                <a:lnTo>
                  <a:pt x="329" y="632"/>
                </a:lnTo>
                <a:lnTo>
                  <a:pt x="328" y="632"/>
                </a:lnTo>
                <a:lnTo>
                  <a:pt x="328" y="631"/>
                </a:lnTo>
                <a:lnTo>
                  <a:pt x="328" y="629"/>
                </a:lnTo>
                <a:lnTo>
                  <a:pt x="329" y="629"/>
                </a:lnTo>
                <a:close/>
                <a:moveTo>
                  <a:pt x="366" y="629"/>
                </a:moveTo>
                <a:lnTo>
                  <a:pt x="366" y="628"/>
                </a:lnTo>
                <a:lnTo>
                  <a:pt x="366" y="629"/>
                </a:lnTo>
                <a:close/>
                <a:moveTo>
                  <a:pt x="363" y="629"/>
                </a:moveTo>
                <a:lnTo>
                  <a:pt x="362" y="629"/>
                </a:lnTo>
                <a:lnTo>
                  <a:pt x="362" y="628"/>
                </a:lnTo>
                <a:lnTo>
                  <a:pt x="363" y="628"/>
                </a:lnTo>
                <a:lnTo>
                  <a:pt x="363" y="629"/>
                </a:lnTo>
                <a:close/>
                <a:moveTo>
                  <a:pt x="239" y="628"/>
                </a:moveTo>
                <a:lnTo>
                  <a:pt x="237" y="628"/>
                </a:lnTo>
                <a:lnTo>
                  <a:pt x="237" y="627"/>
                </a:lnTo>
                <a:lnTo>
                  <a:pt x="239" y="627"/>
                </a:lnTo>
                <a:lnTo>
                  <a:pt x="239" y="628"/>
                </a:lnTo>
                <a:close/>
                <a:moveTo>
                  <a:pt x="362" y="628"/>
                </a:moveTo>
                <a:lnTo>
                  <a:pt x="362" y="627"/>
                </a:lnTo>
                <a:lnTo>
                  <a:pt x="360" y="627"/>
                </a:lnTo>
                <a:lnTo>
                  <a:pt x="362" y="627"/>
                </a:lnTo>
                <a:lnTo>
                  <a:pt x="362" y="628"/>
                </a:lnTo>
                <a:close/>
                <a:moveTo>
                  <a:pt x="251" y="627"/>
                </a:moveTo>
                <a:lnTo>
                  <a:pt x="249" y="627"/>
                </a:lnTo>
                <a:lnTo>
                  <a:pt x="251" y="627"/>
                </a:lnTo>
                <a:close/>
                <a:moveTo>
                  <a:pt x="363" y="627"/>
                </a:moveTo>
                <a:lnTo>
                  <a:pt x="362" y="627"/>
                </a:lnTo>
                <a:lnTo>
                  <a:pt x="363" y="627"/>
                </a:lnTo>
                <a:close/>
                <a:moveTo>
                  <a:pt x="249" y="627"/>
                </a:moveTo>
                <a:lnTo>
                  <a:pt x="249" y="625"/>
                </a:lnTo>
                <a:lnTo>
                  <a:pt x="249" y="627"/>
                </a:lnTo>
                <a:close/>
                <a:moveTo>
                  <a:pt x="253" y="627"/>
                </a:moveTo>
                <a:lnTo>
                  <a:pt x="253" y="625"/>
                </a:lnTo>
                <a:lnTo>
                  <a:pt x="253" y="627"/>
                </a:lnTo>
                <a:close/>
                <a:moveTo>
                  <a:pt x="253" y="627"/>
                </a:moveTo>
                <a:lnTo>
                  <a:pt x="253" y="625"/>
                </a:lnTo>
                <a:lnTo>
                  <a:pt x="254" y="627"/>
                </a:lnTo>
                <a:lnTo>
                  <a:pt x="253" y="627"/>
                </a:lnTo>
                <a:close/>
                <a:moveTo>
                  <a:pt x="333" y="627"/>
                </a:moveTo>
                <a:lnTo>
                  <a:pt x="333" y="625"/>
                </a:lnTo>
                <a:lnTo>
                  <a:pt x="333" y="627"/>
                </a:lnTo>
                <a:close/>
                <a:moveTo>
                  <a:pt x="363" y="627"/>
                </a:moveTo>
                <a:lnTo>
                  <a:pt x="363" y="625"/>
                </a:lnTo>
                <a:lnTo>
                  <a:pt x="363" y="627"/>
                </a:lnTo>
                <a:close/>
                <a:moveTo>
                  <a:pt x="362" y="627"/>
                </a:moveTo>
                <a:lnTo>
                  <a:pt x="360" y="627"/>
                </a:lnTo>
                <a:lnTo>
                  <a:pt x="360" y="625"/>
                </a:lnTo>
                <a:lnTo>
                  <a:pt x="362" y="625"/>
                </a:lnTo>
                <a:lnTo>
                  <a:pt x="362" y="627"/>
                </a:lnTo>
                <a:close/>
                <a:moveTo>
                  <a:pt x="253" y="625"/>
                </a:moveTo>
                <a:lnTo>
                  <a:pt x="252" y="625"/>
                </a:lnTo>
                <a:lnTo>
                  <a:pt x="253" y="625"/>
                </a:lnTo>
                <a:close/>
                <a:moveTo>
                  <a:pt x="251" y="625"/>
                </a:moveTo>
                <a:lnTo>
                  <a:pt x="252" y="625"/>
                </a:lnTo>
                <a:lnTo>
                  <a:pt x="251" y="625"/>
                </a:lnTo>
                <a:close/>
                <a:moveTo>
                  <a:pt x="251" y="625"/>
                </a:moveTo>
                <a:lnTo>
                  <a:pt x="249" y="625"/>
                </a:lnTo>
                <a:lnTo>
                  <a:pt x="251" y="625"/>
                </a:lnTo>
                <a:close/>
                <a:moveTo>
                  <a:pt x="379" y="625"/>
                </a:moveTo>
                <a:lnTo>
                  <a:pt x="376" y="625"/>
                </a:lnTo>
                <a:lnTo>
                  <a:pt x="379" y="625"/>
                </a:lnTo>
                <a:close/>
                <a:moveTo>
                  <a:pt x="363" y="625"/>
                </a:moveTo>
                <a:lnTo>
                  <a:pt x="363" y="624"/>
                </a:lnTo>
                <a:lnTo>
                  <a:pt x="363" y="625"/>
                </a:lnTo>
                <a:close/>
                <a:moveTo>
                  <a:pt x="249" y="625"/>
                </a:moveTo>
                <a:lnTo>
                  <a:pt x="249" y="624"/>
                </a:lnTo>
                <a:lnTo>
                  <a:pt x="249" y="625"/>
                </a:lnTo>
                <a:close/>
                <a:moveTo>
                  <a:pt x="252" y="625"/>
                </a:moveTo>
                <a:lnTo>
                  <a:pt x="252" y="624"/>
                </a:lnTo>
                <a:lnTo>
                  <a:pt x="252" y="625"/>
                </a:lnTo>
                <a:close/>
                <a:moveTo>
                  <a:pt x="249" y="624"/>
                </a:moveTo>
                <a:lnTo>
                  <a:pt x="248" y="624"/>
                </a:lnTo>
                <a:lnTo>
                  <a:pt x="249" y="624"/>
                </a:lnTo>
                <a:close/>
                <a:moveTo>
                  <a:pt x="381" y="624"/>
                </a:moveTo>
                <a:lnTo>
                  <a:pt x="380" y="624"/>
                </a:lnTo>
                <a:lnTo>
                  <a:pt x="381" y="624"/>
                </a:lnTo>
                <a:close/>
                <a:moveTo>
                  <a:pt x="252" y="623"/>
                </a:moveTo>
                <a:lnTo>
                  <a:pt x="252" y="624"/>
                </a:lnTo>
                <a:lnTo>
                  <a:pt x="252" y="623"/>
                </a:lnTo>
                <a:close/>
                <a:moveTo>
                  <a:pt x="248" y="627"/>
                </a:moveTo>
                <a:lnTo>
                  <a:pt x="248" y="628"/>
                </a:lnTo>
                <a:lnTo>
                  <a:pt x="249" y="627"/>
                </a:lnTo>
                <a:lnTo>
                  <a:pt x="249" y="628"/>
                </a:lnTo>
                <a:lnTo>
                  <a:pt x="251" y="628"/>
                </a:lnTo>
                <a:lnTo>
                  <a:pt x="251" y="627"/>
                </a:lnTo>
                <a:lnTo>
                  <a:pt x="252" y="627"/>
                </a:lnTo>
                <a:lnTo>
                  <a:pt x="253" y="627"/>
                </a:lnTo>
                <a:lnTo>
                  <a:pt x="253" y="628"/>
                </a:lnTo>
                <a:lnTo>
                  <a:pt x="252" y="628"/>
                </a:lnTo>
                <a:lnTo>
                  <a:pt x="249" y="628"/>
                </a:lnTo>
                <a:lnTo>
                  <a:pt x="248" y="628"/>
                </a:lnTo>
                <a:lnTo>
                  <a:pt x="247" y="628"/>
                </a:lnTo>
                <a:lnTo>
                  <a:pt x="247" y="627"/>
                </a:lnTo>
                <a:lnTo>
                  <a:pt x="248" y="625"/>
                </a:lnTo>
                <a:lnTo>
                  <a:pt x="248" y="623"/>
                </a:lnTo>
                <a:lnTo>
                  <a:pt x="248" y="624"/>
                </a:lnTo>
                <a:lnTo>
                  <a:pt x="248" y="625"/>
                </a:lnTo>
                <a:lnTo>
                  <a:pt x="249" y="625"/>
                </a:lnTo>
                <a:lnTo>
                  <a:pt x="249" y="627"/>
                </a:lnTo>
                <a:lnTo>
                  <a:pt x="248" y="627"/>
                </a:lnTo>
                <a:close/>
                <a:moveTo>
                  <a:pt x="240" y="624"/>
                </a:moveTo>
                <a:lnTo>
                  <a:pt x="240" y="625"/>
                </a:lnTo>
                <a:lnTo>
                  <a:pt x="239" y="625"/>
                </a:lnTo>
                <a:lnTo>
                  <a:pt x="239" y="624"/>
                </a:lnTo>
                <a:lnTo>
                  <a:pt x="239" y="625"/>
                </a:lnTo>
                <a:lnTo>
                  <a:pt x="239" y="627"/>
                </a:lnTo>
                <a:lnTo>
                  <a:pt x="240" y="625"/>
                </a:lnTo>
                <a:lnTo>
                  <a:pt x="240" y="627"/>
                </a:lnTo>
                <a:lnTo>
                  <a:pt x="240" y="628"/>
                </a:lnTo>
                <a:lnTo>
                  <a:pt x="239" y="628"/>
                </a:lnTo>
                <a:lnTo>
                  <a:pt x="239" y="627"/>
                </a:lnTo>
                <a:lnTo>
                  <a:pt x="237" y="627"/>
                </a:lnTo>
                <a:lnTo>
                  <a:pt x="237" y="625"/>
                </a:lnTo>
                <a:lnTo>
                  <a:pt x="237" y="624"/>
                </a:lnTo>
                <a:lnTo>
                  <a:pt x="239" y="624"/>
                </a:lnTo>
                <a:lnTo>
                  <a:pt x="239" y="623"/>
                </a:lnTo>
                <a:lnTo>
                  <a:pt x="240" y="624"/>
                </a:lnTo>
                <a:close/>
                <a:moveTo>
                  <a:pt x="360" y="624"/>
                </a:moveTo>
                <a:lnTo>
                  <a:pt x="359" y="624"/>
                </a:lnTo>
                <a:lnTo>
                  <a:pt x="359" y="623"/>
                </a:lnTo>
                <a:lnTo>
                  <a:pt x="360" y="623"/>
                </a:lnTo>
                <a:lnTo>
                  <a:pt x="360" y="624"/>
                </a:lnTo>
                <a:close/>
                <a:moveTo>
                  <a:pt x="251" y="623"/>
                </a:moveTo>
                <a:lnTo>
                  <a:pt x="252" y="623"/>
                </a:lnTo>
                <a:lnTo>
                  <a:pt x="251" y="623"/>
                </a:lnTo>
                <a:close/>
                <a:moveTo>
                  <a:pt x="384" y="623"/>
                </a:moveTo>
                <a:lnTo>
                  <a:pt x="383" y="623"/>
                </a:lnTo>
                <a:lnTo>
                  <a:pt x="384" y="623"/>
                </a:lnTo>
                <a:close/>
                <a:moveTo>
                  <a:pt x="251" y="623"/>
                </a:moveTo>
                <a:lnTo>
                  <a:pt x="249" y="623"/>
                </a:lnTo>
                <a:lnTo>
                  <a:pt x="251" y="623"/>
                </a:lnTo>
                <a:close/>
                <a:moveTo>
                  <a:pt x="249" y="623"/>
                </a:moveTo>
                <a:lnTo>
                  <a:pt x="251" y="623"/>
                </a:lnTo>
                <a:lnTo>
                  <a:pt x="251" y="624"/>
                </a:lnTo>
                <a:lnTo>
                  <a:pt x="252" y="624"/>
                </a:lnTo>
                <a:lnTo>
                  <a:pt x="251" y="624"/>
                </a:lnTo>
                <a:lnTo>
                  <a:pt x="249" y="624"/>
                </a:lnTo>
                <a:lnTo>
                  <a:pt x="249" y="623"/>
                </a:lnTo>
                <a:lnTo>
                  <a:pt x="249" y="624"/>
                </a:lnTo>
                <a:lnTo>
                  <a:pt x="248" y="624"/>
                </a:lnTo>
                <a:lnTo>
                  <a:pt x="248" y="623"/>
                </a:lnTo>
                <a:lnTo>
                  <a:pt x="249" y="623"/>
                </a:lnTo>
                <a:close/>
                <a:moveTo>
                  <a:pt x="249" y="623"/>
                </a:moveTo>
                <a:lnTo>
                  <a:pt x="249" y="621"/>
                </a:lnTo>
                <a:lnTo>
                  <a:pt x="249" y="623"/>
                </a:lnTo>
                <a:close/>
                <a:moveTo>
                  <a:pt x="359" y="623"/>
                </a:moveTo>
                <a:lnTo>
                  <a:pt x="359" y="621"/>
                </a:lnTo>
                <a:lnTo>
                  <a:pt x="359" y="623"/>
                </a:lnTo>
                <a:close/>
                <a:moveTo>
                  <a:pt x="249" y="621"/>
                </a:moveTo>
                <a:lnTo>
                  <a:pt x="248" y="621"/>
                </a:lnTo>
                <a:lnTo>
                  <a:pt x="249" y="621"/>
                </a:lnTo>
                <a:close/>
                <a:moveTo>
                  <a:pt x="330" y="628"/>
                </a:moveTo>
                <a:lnTo>
                  <a:pt x="329" y="627"/>
                </a:lnTo>
                <a:lnTo>
                  <a:pt x="328" y="627"/>
                </a:lnTo>
                <a:lnTo>
                  <a:pt x="328" y="625"/>
                </a:lnTo>
                <a:lnTo>
                  <a:pt x="328" y="624"/>
                </a:lnTo>
                <a:lnTo>
                  <a:pt x="328" y="623"/>
                </a:lnTo>
                <a:lnTo>
                  <a:pt x="329" y="623"/>
                </a:lnTo>
                <a:lnTo>
                  <a:pt x="330" y="621"/>
                </a:lnTo>
                <a:lnTo>
                  <a:pt x="330" y="623"/>
                </a:lnTo>
                <a:lnTo>
                  <a:pt x="330" y="624"/>
                </a:lnTo>
                <a:lnTo>
                  <a:pt x="332" y="624"/>
                </a:lnTo>
                <a:lnTo>
                  <a:pt x="332" y="627"/>
                </a:lnTo>
                <a:lnTo>
                  <a:pt x="330" y="628"/>
                </a:lnTo>
                <a:close/>
                <a:moveTo>
                  <a:pt x="336" y="623"/>
                </a:moveTo>
                <a:lnTo>
                  <a:pt x="334" y="623"/>
                </a:lnTo>
                <a:lnTo>
                  <a:pt x="334" y="621"/>
                </a:lnTo>
                <a:lnTo>
                  <a:pt x="336" y="621"/>
                </a:lnTo>
                <a:lnTo>
                  <a:pt x="336" y="623"/>
                </a:lnTo>
                <a:close/>
                <a:moveTo>
                  <a:pt x="377" y="623"/>
                </a:moveTo>
                <a:lnTo>
                  <a:pt x="376" y="623"/>
                </a:lnTo>
                <a:lnTo>
                  <a:pt x="377" y="621"/>
                </a:lnTo>
                <a:lnTo>
                  <a:pt x="377" y="623"/>
                </a:lnTo>
                <a:close/>
                <a:moveTo>
                  <a:pt x="362" y="621"/>
                </a:moveTo>
                <a:lnTo>
                  <a:pt x="362" y="620"/>
                </a:lnTo>
                <a:lnTo>
                  <a:pt x="362" y="621"/>
                </a:lnTo>
                <a:close/>
                <a:moveTo>
                  <a:pt x="377" y="621"/>
                </a:moveTo>
                <a:lnTo>
                  <a:pt x="376" y="621"/>
                </a:lnTo>
                <a:lnTo>
                  <a:pt x="377" y="620"/>
                </a:lnTo>
                <a:lnTo>
                  <a:pt x="377" y="621"/>
                </a:lnTo>
                <a:close/>
                <a:moveTo>
                  <a:pt x="379" y="621"/>
                </a:moveTo>
                <a:lnTo>
                  <a:pt x="377" y="621"/>
                </a:lnTo>
                <a:lnTo>
                  <a:pt x="379" y="620"/>
                </a:lnTo>
                <a:lnTo>
                  <a:pt x="379" y="621"/>
                </a:lnTo>
                <a:close/>
                <a:moveTo>
                  <a:pt x="359" y="620"/>
                </a:moveTo>
                <a:lnTo>
                  <a:pt x="359" y="619"/>
                </a:lnTo>
                <a:lnTo>
                  <a:pt x="359" y="620"/>
                </a:lnTo>
                <a:close/>
                <a:moveTo>
                  <a:pt x="392" y="619"/>
                </a:moveTo>
                <a:lnTo>
                  <a:pt x="393" y="619"/>
                </a:lnTo>
                <a:lnTo>
                  <a:pt x="392" y="619"/>
                </a:lnTo>
                <a:close/>
                <a:moveTo>
                  <a:pt x="393" y="619"/>
                </a:moveTo>
                <a:lnTo>
                  <a:pt x="395" y="619"/>
                </a:lnTo>
                <a:lnTo>
                  <a:pt x="393" y="619"/>
                </a:lnTo>
                <a:close/>
                <a:moveTo>
                  <a:pt x="387" y="619"/>
                </a:moveTo>
                <a:lnTo>
                  <a:pt x="387" y="617"/>
                </a:lnTo>
                <a:lnTo>
                  <a:pt x="388" y="617"/>
                </a:lnTo>
                <a:lnTo>
                  <a:pt x="387" y="619"/>
                </a:lnTo>
                <a:close/>
                <a:moveTo>
                  <a:pt x="396" y="617"/>
                </a:moveTo>
                <a:lnTo>
                  <a:pt x="396" y="619"/>
                </a:lnTo>
                <a:lnTo>
                  <a:pt x="395" y="619"/>
                </a:lnTo>
                <a:lnTo>
                  <a:pt x="395" y="617"/>
                </a:lnTo>
                <a:lnTo>
                  <a:pt x="396" y="617"/>
                </a:lnTo>
                <a:close/>
                <a:moveTo>
                  <a:pt x="388" y="617"/>
                </a:moveTo>
                <a:lnTo>
                  <a:pt x="389" y="617"/>
                </a:lnTo>
                <a:lnTo>
                  <a:pt x="389" y="619"/>
                </a:lnTo>
                <a:lnTo>
                  <a:pt x="388" y="617"/>
                </a:lnTo>
                <a:close/>
                <a:moveTo>
                  <a:pt x="362" y="619"/>
                </a:moveTo>
                <a:lnTo>
                  <a:pt x="363" y="619"/>
                </a:lnTo>
                <a:lnTo>
                  <a:pt x="363" y="620"/>
                </a:lnTo>
                <a:lnTo>
                  <a:pt x="364" y="620"/>
                </a:lnTo>
                <a:lnTo>
                  <a:pt x="364" y="621"/>
                </a:lnTo>
                <a:lnTo>
                  <a:pt x="364" y="623"/>
                </a:lnTo>
                <a:lnTo>
                  <a:pt x="366" y="624"/>
                </a:lnTo>
                <a:lnTo>
                  <a:pt x="366" y="625"/>
                </a:lnTo>
                <a:lnTo>
                  <a:pt x="366" y="627"/>
                </a:lnTo>
                <a:lnTo>
                  <a:pt x="366" y="628"/>
                </a:lnTo>
                <a:lnTo>
                  <a:pt x="364" y="628"/>
                </a:lnTo>
                <a:lnTo>
                  <a:pt x="363" y="627"/>
                </a:lnTo>
                <a:lnTo>
                  <a:pt x="364" y="625"/>
                </a:lnTo>
                <a:lnTo>
                  <a:pt x="364" y="627"/>
                </a:lnTo>
                <a:lnTo>
                  <a:pt x="364" y="625"/>
                </a:lnTo>
                <a:lnTo>
                  <a:pt x="364" y="624"/>
                </a:lnTo>
                <a:lnTo>
                  <a:pt x="363" y="623"/>
                </a:lnTo>
                <a:lnTo>
                  <a:pt x="363" y="621"/>
                </a:lnTo>
                <a:lnTo>
                  <a:pt x="363" y="620"/>
                </a:lnTo>
                <a:lnTo>
                  <a:pt x="362" y="620"/>
                </a:lnTo>
                <a:lnTo>
                  <a:pt x="362" y="619"/>
                </a:lnTo>
                <a:lnTo>
                  <a:pt x="360" y="619"/>
                </a:lnTo>
                <a:lnTo>
                  <a:pt x="359" y="619"/>
                </a:lnTo>
                <a:lnTo>
                  <a:pt x="360" y="620"/>
                </a:lnTo>
                <a:lnTo>
                  <a:pt x="360" y="621"/>
                </a:lnTo>
                <a:lnTo>
                  <a:pt x="359" y="620"/>
                </a:lnTo>
                <a:lnTo>
                  <a:pt x="359" y="619"/>
                </a:lnTo>
                <a:lnTo>
                  <a:pt x="359" y="617"/>
                </a:lnTo>
                <a:lnTo>
                  <a:pt x="360" y="617"/>
                </a:lnTo>
                <a:lnTo>
                  <a:pt x="362" y="617"/>
                </a:lnTo>
                <a:lnTo>
                  <a:pt x="362" y="619"/>
                </a:lnTo>
                <a:close/>
                <a:moveTo>
                  <a:pt x="400" y="617"/>
                </a:moveTo>
                <a:lnTo>
                  <a:pt x="401" y="617"/>
                </a:lnTo>
                <a:lnTo>
                  <a:pt x="400" y="617"/>
                </a:lnTo>
                <a:close/>
                <a:moveTo>
                  <a:pt x="397" y="617"/>
                </a:moveTo>
                <a:lnTo>
                  <a:pt x="396" y="617"/>
                </a:lnTo>
                <a:lnTo>
                  <a:pt x="398" y="617"/>
                </a:lnTo>
                <a:lnTo>
                  <a:pt x="397" y="617"/>
                </a:lnTo>
                <a:close/>
                <a:moveTo>
                  <a:pt x="412" y="617"/>
                </a:moveTo>
                <a:lnTo>
                  <a:pt x="412" y="616"/>
                </a:lnTo>
                <a:lnTo>
                  <a:pt x="412" y="617"/>
                </a:lnTo>
                <a:close/>
                <a:moveTo>
                  <a:pt x="408" y="617"/>
                </a:moveTo>
                <a:lnTo>
                  <a:pt x="408" y="616"/>
                </a:lnTo>
                <a:lnTo>
                  <a:pt x="408" y="617"/>
                </a:lnTo>
                <a:close/>
                <a:moveTo>
                  <a:pt x="406" y="617"/>
                </a:moveTo>
                <a:lnTo>
                  <a:pt x="405" y="617"/>
                </a:lnTo>
                <a:lnTo>
                  <a:pt x="405" y="616"/>
                </a:lnTo>
                <a:lnTo>
                  <a:pt x="406" y="616"/>
                </a:lnTo>
                <a:lnTo>
                  <a:pt x="406" y="617"/>
                </a:lnTo>
                <a:close/>
                <a:moveTo>
                  <a:pt x="408" y="617"/>
                </a:moveTo>
                <a:lnTo>
                  <a:pt x="406" y="617"/>
                </a:lnTo>
                <a:lnTo>
                  <a:pt x="406" y="616"/>
                </a:lnTo>
                <a:lnTo>
                  <a:pt x="408" y="616"/>
                </a:lnTo>
                <a:lnTo>
                  <a:pt x="408" y="617"/>
                </a:lnTo>
                <a:close/>
                <a:moveTo>
                  <a:pt x="413" y="617"/>
                </a:moveTo>
                <a:lnTo>
                  <a:pt x="412" y="616"/>
                </a:lnTo>
                <a:lnTo>
                  <a:pt x="413" y="616"/>
                </a:lnTo>
                <a:lnTo>
                  <a:pt x="413" y="617"/>
                </a:lnTo>
                <a:close/>
                <a:moveTo>
                  <a:pt x="410" y="617"/>
                </a:moveTo>
                <a:lnTo>
                  <a:pt x="410" y="616"/>
                </a:lnTo>
                <a:lnTo>
                  <a:pt x="410" y="617"/>
                </a:lnTo>
                <a:close/>
                <a:moveTo>
                  <a:pt x="410" y="616"/>
                </a:moveTo>
                <a:lnTo>
                  <a:pt x="410" y="617"/>
                </a:lnTo>
                <a:lnTo>
                  <a:pt x="409" y="616"/>
                </a:lnTo>
                <a:lnTo>
                  <a:pt x="410" y="616"/>
                </a:lnTo>
                <a:close/>
                <a:moveTo>
                  <a:pt x="409" y="616"/>
                </a:moveTo>
                <a:lnTo>
                  <a:pt x="408" y="616"/>
                </a:lnTo>
                <a:lnTo>
                  <a:pt x="409" y="616"/>
                </a:lnTo>
                <a:close/>
                <a:moveTo>
                  <a:pt x="405" y="616"/>
                </a:moveTo>
                <a:lnTo>
                  <a:pt x="404" y="616"/>
                </a:lnTo>
                <a:lnTo>
                  <a:pt x="405" y="616"/>
                </a:lnTo>
                <a:close/>
                <a:moveTo>
                  <a:pt x="405" y="616"/>
                </a:moveTo>
                <a:lnTo>
                  <a:pt x="406" y="616"/>
                </a:lnTo>
                <a:lnTo>
                  <a:pt x="405" y="616"/>
                </a:lnTo>
                <a:close/>
                <a:moveTo>
                  <a:pt x="409" y="616"/>
                </a:moveTo>
                <a:lnTo>
                  <a:pt x="408" y="616"/>
                </a:lnTo>
                <a:lnTo>
                  <a:pt x="409" y="616"/>
                </a:lnTo>
                <a:close/>
                <a:moveTo>
                  <a:pt x="400" y="616"/>
                </a:moveTo>
                <a:lnTo>
                  <a:pt x="400" y="615"/>
                </a:lnTo>
                <a:lnTo>
                  <a:pt x="400" y="616"/>
                </a:lnTo>
                <a:close/>
                <a:moveTo>
                  <a:pt x="405" y="616"/>
                </a:moveTo>
                <a:lnTo>
                  <a:pt x="404" y="616"/>
                </a:lnTo>
                <a:lnTo>
                  <a:pt x="404" y="615"/>
                </a:lnTo>
                <a:lnTo>
                  <a:pt x="405" y="615"/>
                </a:lnTo>
                <a:lnTo>
                  <a:pt x="405" y="616"/>
                </a:lnTo>
                <a:close/>
                <a:moveTo>
                  <a:pt x="410" y="616"/>
                </a:moveTo>
                <a:lnTo>
                  <a:pt x="409" y="616"/>
                </a:lnTo>
                <a:lnTo>
                  <a:pt x="409" y="615"/>
                </a:lnTo>
                <a:lnTo>
                  <a:pt x="410" y="615"/>
                </a:lnTo>
                <a:lnTo>
                  <a:pt x="410" y="616"/>
                </a:lnTo>
                <a:close/>
                <a:moveTo>
                  <a:pt x="408" y="616"/>
                </a:moveTo>
                <a:lnTo>
                  <a:pt x="406" y="616"/>
                </a:lnTo>
                <a:lnTo>
                  <a:pt x="406" y="615"/>
                </a:lnTo>
                <a:lnTo>
                  <a:pt x="408" y="615"/>
                </a:lnTo>
                <a:lnTo>
                  <a:pt x="408" y="616"/>
                </a:lnTo>
                <a:close/>
                <a:moveTo>
                  <a:pt x="409" y="615"/>
                </a:moveTo>
                <a:lnTo>
                  <a:pt x="408" y="615"/>
                </a:lnTo>
                <a:lnTo>
                  <a:pt x="408" y="614"/>
                </a:lnTo>
                <a:lnTo>
                  <a:pt x="409" y="615"/>
                </a:lnTo>
                <a:close/>
                <a:moveTo>
                  <a:pt x="325" y="615"/>
                </a:moveTo>
                <a:lnTo>
                  <a:pt x="325" y="614"/>
                </a:lnTo>
                <a:lnTo>
                  <a:pt x="325" y="615"/>
                </a:lnTo>
                <a:close/>
                <a:moveTo>
                  <a:pt x="406" y="614"/>
                </a:moveTo>
                <a:lnTo>
                  <a:pt x="405" y="614"/>
                </a:lnTo>
                <a:lnTo>
                  <a:pt x="406" y="614"/>
                </a:lnTo>
                <a:close/>
                <a:moveTo>
                  <a:pt x="326" y="615"/>
                </a:moveTo>
                <a:lnTo>
                  <a:pt x="325" y="615"/>
                </a:lnTo>
                <a:lnTo>
                  <a:pt x="325" y="614"/>
                </a:lnTo>
                <a:lnTo>
                  <a:pt x="326" y="614"/>
                </a:lnTo>
                <a:lnTo>
                  <a:pt x="326" y="615"/>
                </a:lnTo>
                <a:close/>
                <a:moveTo>
                  <a:pt x="409" y="615"/>
                </a:moveTo>
                <a:lnTo>
                  <a:pt x="409" y="614"/>
                </a:lnTo>
                <a:lnTo>
                  <a:pt x="409" y="615"/>
                </a:lnTo>
                <a:close/>
                <a:moveTo>
                  <a:pt x="299" y="614"/>
                </a:moveTo>
                <a:lnTo>
                  <a:pt x="300" y="615"/>
                </a:lnTo>
                <a:lnTo>
                  <a:pt x="300" y="616"/>
                </a:lnTo>
                <a:lnTo>
                  <a:pt x="300" y="617"/>
                </a:lnTo>
                <a:lnTo>
                  <a:pt x="299" y="617"/>
                </a:lnTo>
                <a:lnTo>
                  <a:pt x="299" y="616"/>
                </a:lnTo>
                <a:lnTo>
                  <a:pt x="298" y="616"/>
                </a:lnTo>
                <a:lnTo>
                  <a:pt x="298" y="614"/>
                </a:lnTo>
                <a:lnTo>
                  <a:pt x="299" y="614"/>
                </a:lnTo>
                <a:close/>
                <a:moveTo>
                  <a:pt x="325" y="614"/>
                </a:moveTo>
                <a:lnTo>
                  <a:pt x="324" y="615"/>
                </a:lnTo>
                <a:lnTo>
                  <a:pt x="324" y="614"/>
                </a:lnTo>
                <a:lnTo>
                  <a:pt x="325" y="614"/>
                </a:lnTo>
                <a:close/>
                <a:moveTo>
                  <a:pt x="414" y="617"/>
                </a:moveTo>
                <a:lnTo>
                  <a:pt x="413" y="617"/>
                </a:lnTo>
                <a:lnTo>
                  <a:pt x="412" y="617"/>
                </a:lnTo>
                <a:lnTo>
                  <a:pt x="409" y="617"/>
                </a:lnTo>
                <a:lnTo>
                  <a:pt x="408" y="619"/>
                </a:lnTo>
                <a:lnTo>
                  <a:pt x="406" y="619"/>
                </a:lnTo>
                <a:lnTo>
                  <a:pt x="406" y="617"/>
                </a:lnTo>
                <a:lnTo>
                  <a:pt x="405" y="617"/>
                </a:lnTo>
                <a:lnTo>
                  <a:pt x="401" y="617"/>
                </a:lnTo>
                <a:lnTo>
                  <a:pt x="402" y="617"/>
                </a:lnTo>
                <a:lnTo>
                  <a:pt x="404" y="617"/>
                </a:lnTo>
                <a:lnTo>
                  <a:pt x="405" y="617"/>
                </a:lnTo>
                <a:lnTo>
                  <a:pt x="406" y="617"/>
                </a:lnTo>
                <a:lnTo>
                  <a:pt x="408" y="617"/>
                </a:lnTo>
                <a:lnTo>
                  <a:pt x="409" y="617"/>
                </a:lnTo>
                <a:lnTo>
                  <a:pt x="410" y="617"/>
                </a:lnTo>
                <a:lnTo>
                  <a:pt x="412" y="617"/>
                </a:lnTo>
                <a:lnTo>
                  <a:pt x="413" y="617"/>
                </a:lnTo>
                <a:lnTo>
                  <a:pt x="414" y="616"/>
                </a:lnTo>
                <a:lnTo>
                  <a:pt x="415" y="615"/>
                </a:lnTo>
                <a:lnTo>
                  <a:pt x="415" y="614"/>
                </a:lnTo>
                <a:lnTo>
                  <a:pt x="417" y="614"/>
                </a:lnTo>
                <a:lnTo>
                  <a:pt x="417" y="615"/>
                </a:lnTo>
                <a:lnTo>
                  <a:pt x="415" y="616"/>
                </a:lnTo>
                <a:lnTo>
                  <a:pt x="414" y="617"/>
                </a:lnTo>
                <a:close/>
                <a:moveTo>
                  <a:pt x="413" y="614"/>
                </a:moveTo>
                <a:lnTo>
                  <a:pt x="413" y="615"/>
                </a:lnTo>
                <a:lnTo>
                  <a:pt x="412" y="615"/>
                </a:lnTo>
                <a:lnTo>
                  <a:pt x="412" y="614"/>
                </a:lnTo>
                <a:lnTo>
                  <a:pt x="413" y="614"/>
                </a:lnTo>
                <a:close/>
                <a:moveTo>
                  <a:pt x="412" y="615"/>
                </a:moveTo>
                <a:lnTo>
                  <a:pt x="410" y="615"/>
                </a:lnTo>
                <a:lnTo>
                  <a:pt x="410" y="614"/>
                </a:lnTo>
                <a:lnTo>
                  <a:pt x="412" y="614"/>
                </a:lnTo>
                <a:lnTo>
                  <a:pt x="412" y="615"/>
                </a:lnTo>
                <a:close/>
                <a:moveTo>
                  <a:pt x="405" y="614"/>
                </a:moveTo>
                <a:lnTo>
                  <a:pt x="406" y="614"/>
                </a:lnTo>
                <a:lnTo>
                  <a:pt x="405" y="614"/>
                </a:lnTo>
                <a:close/>
                <a:moveTo>
                  <a:pt x="405" y="614"/>
                </a:moveTo>
                <a:lnTo>
                  <a:pt x="405" y="612"/>
                </a:lnTo>
                <a:lnTo>
                  <a:pt x="405" y="614"/>
                </a:lnTo>
                <a:close/>
                <a:moveTo>
                  <a:pt x="404" y="614"/>
                </a:moveTo>
                <a:lnTo>
                  <a:pt x="402" y="614"/>
                </a:lnTo>
                <a:lnTo>
                  <a:pt x="402" y="612"/>
                </a:lnTo>
                <a:lnTo>
                  <a:pt x="404" y="612"/>
                </a:lnTo>
                <a:lnTo>
                  <a:pt x="404" y="614"/>
                </a:lnTo>
                <a:close/>
                <a:moveTo>
                  <a:pt x="385" y="614"/>
                </a:moveTo>
                <a:lnTo>
                  <a:pt x="385" y="612"/>
                </a:lnTo>
                <a:lnTo>
                  <a:pt x="387" y="612"/>
                </a:lnTo>
                <a:lnTo>
                  <a:pt x="387" y="614"/>
                </a:lnTo>
                <a:lnTo>
                  <a:pt x="385" y="614"/>
                </a:lnTo>
                <a:close/>
                <a:moveTo>
                  <a:pt x="417" y="612"/>
                </a:moveTo>
                <a:lnTo>
                  <a:pt x="415" y="612"/>
                </a:lnTo>
                <a:lnTo>
                  <a:pt x="417" y="612"/>
                </a:lnTo>
                <a:close/>
                <a:moveTo>
                  <a:pt x="414" y="614"/>
                </a:moveTo>
                <a:lnTo>
                  <a:pt x="413" y="614"/>
                </a:lnTo>
                <a:lnTo>
                  <a:pt x="412" y="612"/>
                </a:lnTo>
                <a:lnTo>
                  <a:pt x="412" y="611"/>
                </a:lnTo>
                <a:lnTo>
                  <a:pt x="413" y="612"/>
                </a:lnTo>
                <a:lnTo>
                  <a:pt x="414" y="614"/>
                </a:lnTo>
                <a:close/>
                <a:moveTo>
                  <a:pt x="417" y="611"/>
                </a:moveTo>
                <a:lnTo>
                  <a:pt x="415" y="611"/>
                </a:lnTo>
                <a:lnTo>
                  <a:pt x="417" y="611"/>
                </a:lnTo>
                <a:close/>
                <a:moveTo>
                  <a:pt x="414" y="611"/>
                </a:moveTo>
                <a:lnTo>
                  <a:pt x="413" y="611"/>
                </a:lnTo>
                <a:lnTo>
                  <a:pt x="414" y="611"/>
                </a:lnTo>
                <a:close/>
                <a:moveTo>
                  <a:pt x="380" y="610"/>
                </a:moveTo>
                <a:lnTo>
                  <a:pt x="379" y="610"/>
                </a:lnTo>
                <a:lnTo>
                  <a:pt x="380" y="608"/>
                </a:lnTo>
                <a:lnTo>
                  <a:pt x="380" y="610"/>
                </a:lnTo>
                <a:close/>
                <a:moveTo>
                  <a:pt x="415" y="610"/>
                </a:moveTo>
                <a:lnTo>
                  <a:pt x="415" y="608"/>
                </a:lnTo>
                <a:lnTo>
                  <a:pt x="414" y="608"/>
                </a:lnTo>
                <a:lnTo>
                  <a:pt x="415" y="608"/>
                </a:lnTo>
                <a:lnTo>
                  <a:pt x="415" y="610"/>
                </a:lnTo>
                <a:close/>
                <a:moveTo>
                  <a:pt x="414" y="608"/>
                </a:moveTo>
                <a:lnTo>
                  <a:pt x="414" y="607"/>
                </a:lnTo>
                <a:lnTo>
                  <a:pt x="414" y="608"/>
                </a:lnTo>
                <a:close/>
                <a:moveTo>
                  <a:pt x="408" y="603"/>
                </a:moveTo>
                <a:lnTo>
                  <a:pt x="409" y="604"/>
                </a:lnTo>
                <a:lnTo>
                  <a:pt x="406" y="604"/>
                </a:lnTo>
                <a:lnTo>
                  <a:pt x="405" y="603"/>
                </a:lnTo>
                <a:lnTo>
                  <a:pt x="404" y="603"/>
                </a:lnTo>
                <a:lnTo>
                  <a:pt x="404" y="602"/>
                </a:lnTo>
                <a:lnTo>
                  <a:pt x="405" y="603"/>
                </a:lnTo>
                <a:lnTo>
                  <a:pt x="406" y="603"/>
                </a:lnTo>
                <a:lnTo>
                  <a:pt x="408" y="603"/>
                </a:lnTo>
                <a:close/>
                <a:moveTo>
                  <a:pt x="368" y="603"/>
                </a:moveTo>
                <a:lnTo>
                  <a:pt x="367" y="603"/>
                </a:lnTo>
                <a:lnTo>
                  <a:pt x="368" y="602"/>
                </a:lnTo>
                <a:lnTo>
                  <a:pt x="368" y="603"/>
                </a:lnTo>
                <a:close/>
                <a:moveTo>
                  <a:pt x="401" y="602"/>
                </a:moveTo>
                <a:lnTo>
                  <a:pt x="400" y="602"/>
                </a:lnTo>
                <a:lnTo>
                  <a:pt x="401" y="602"/>
                </a:lnTo>
                <a:close/>
                <a:moveTo>
                  <a:pt x="375" y="599"/>
                </a:moveTo>
                <a:lnTo>
                  <a:pt x="376" y="599"/>
                </a:lnTo>
                <a:lnTo>
                  <a:pt x="377" y="599"/>
                </a:lnTo>
                <a:lnTo>
                  <a:pt x="379" y="599"/>
                </a:lnTo>
                <a:lnTo>
                  <a:pt x="379" y="600"/>
                </a:lnTo>
                <a:lnTo>
                  <a:pt x="380" y="600"/>
                </a:lnTo>
                <a:lnTo>
                  <a:pt x="381" y="602"/>
                </a:lnTo>
                <a:lnTo>
                  <a:pt x="381" y="603"/>
                </a:lnTo>
                <a:lnTo>
                  <a:pt x="380" y="603"/>
                </a:lnTo>
                <a:lnTo>
                  <a:pt x="380" y="604"/>
                </a:lnTo>
                <a:lnTo>
                  <a:pt x="379" y="606"/>
                </a:lnTo>
                <a:lnTo>
                  <a:pt x="380" y="606"/>
                </a:lnTo>
                <a:lnTo>
                  <a:pt x="379" y="606"/>
                </a:lnTo>
                <a:lnTo>
                  <a:pt x="380" y="607"/>
                </a:lnTo>
                <a:lnTo>
                  <a:pt x="380" y="606"/>
                </a:lnTo>
                <a:lnTo>
                  <a:pt x="380" y="607"/>
                </a:lnTo>
                <a:lnTo>
                  <a:pt x="379" y="608"/>
                </a:lnTo>
                <a:lnTo>
                  <a:pt x="377" y="608"/>
                </a:lnTo>
                <a:lnTo>
                  <a:pt x="377" y="610"/>
                </a:lnTo>
                <a:lnTo>
                  <a:pt x="379" y="610"/>
                </a:lnTo>
                <a:lnTo>
                  <a:pt x="379" y="611"/>
                </a:lnTo>
                <a:lnTo>
                  <a:pt x="377" y="611"/>
                </a:lnTo>
                <a:lnTo>
                  <a:pt x="376" y="611"/>
                </a:lnTo>
                <a:lnTo>
                  <a:pt x="376" y="612"/>
                </a:lnTo>
                <a:lnTo>
                  <a:pt x="375" y="612"/>
                </a:lnTo>
                <a:lnTo>
                  <a:pt x="375" y="614"/>
                </a:lnTo>
                <a:lnTo>
                  <a:pt x="375" y="615"/>
                </a:lnTo>
                <a:lnTo>
                  <a:pt x="374" y="615"/>
                </a:lnTo>
                <a:lnTo>
                  <a:pt x="374" y="616"/>
                </a:lnTo>
                <a:lnTo>
                  <a:pt x="372" y="616"/>
                </a:lnTo>
                <a:lnTo>
                  <a:pt x="371" y="616"/>
                </a:lnTo>
                <a:lnTo>
                  <a:pt x="370" y="616"/>
                </a:lnTo>
                <a:lnTo>
                  <a:pt x="368" y="616"/>
                </a:lnTo>
                <a:lnTo>
                  <a:pt x="368" y="615"/>
                </a:lnTo>
                <a:lnTo>
                  <a:pt x="367" y="614"/>
                </a:lnTo>
                <a:lnTo>
                  <a:pt x="366" y="612"/>
                </a:lnTo>
                <a:lnTo>
                  <a:pt x="366" y="611"/>
                </a:lnTo>
                <a:lnTo>
                  <a:pt x="366" y="610"/>
                </a:lnTo>
                <a:lnTo>
                  <a:pt x="366" y="608"/>
                </a:lnTo>
                <a:lnTo>
                  <a:pt x="367" y="608"/>
                </a:lnTo>
                <a:lnTo>
                  <a:pt x="368" y="607"/>
                </a:lnTo>
                <a:lnTo>
                  <a:pt x="368" y="606"/>
                </a:lnTo>
                <a:lnTo>
                  <a:pt x="368" y="604"/>
                </a:lnTo>
                <a:lnTo>
                  <a:pt x="368" y="603"/>
                </a:lnTo>
                <a:lnTo>
                  <a:pt x="370" y="602"/>
                </a:lnTo>
                <a:lnTo>
                  <a:pt x="371" y="600"/>
                </a:lnTo>
                <a:lnTo>
                  <a:pt x="374" y="600"/>
                </a:lnTo>
                <a:lnTo>
                  <a:pt x="375" y="600"/>
                </a:lnTo>
                <a:lnTo>
                  <a:pt x="374" y="600"/>
                </a:lnTo>
                <a:lnTo>
                  <a:pt x="375" y="599"/>
                </a:lnTo>
                <a:close/>
                <a:moveTo>
                  <a:pt x="362" y="596"/>
                </a:moveTo>
                <a:lnTo>
                  <a:pt x="362" y="595"/>
                </a:lnTo>
                <a:lnTo>
                  <a:pt x="362" y="596"/>
                </a:lnTo>
                <a:close/>
                <a:moveTo>
                  <a:pt x="391" y="595"/>
                </a:moveTo>
                <a:lnTo>
                  <a:pt x="392" y="595"/>
                </a:lnTo>
                <a:lnTo>
                  <a:pt x="393" y="595"/>
                </a:lnTo>
                <a:lnTo>
                  <a:pt x="395" y="595"/>
                </a:lnTo>
                <a:lnTo>
                  <a:pt x="396" y="596"/>
                </a:lnTo>
                <a:lnTo>
                  <a:pt x="396" y="598"/>
                </a:lnTo>
                <a:lnTo>
                  <a:pt x="397" y="599"/>
                </a:lnTo>
                <a:lnTo>
                  <a:pt x="397" y="600"/>
                </a:lnTo>
                <a:lnTo>
                  <a:pt x="398" y="600"/>
                </a:lnTo>
                <a:lnTo>
                  <a:pt x="398" y="602"/>
                </a:lnTo>
                <a:lnTo>
                  <a:pt x="397" y="603"/>
                </a:lnTo>
                <a:lnTo>
                  <a:pt x="398" y="603"/>
                </a:lnTo>
                <a:lnTo>
                  <a:pt x="400" y="603"/>
                </a:lnTo>
                <a:lnTo>
                  <a:pt x="400" y="604"/>
                </a:lnTo>
                <a:lnTo>
                  <a:pt x="398" y="603"/>
                </a:lnTo>
                <a:lnTo>
                  <a:pt x="398" y="604"/>
                </a:lnTo>
                <a:lnTo>
                  <a:pt x="400" y="604"/>
                </a:lnTo>
                <a:lnTo>
                  <a:pt x="400" y="603"/>
                </a:lnTo>
                <a:lnTo>
                  <a:pt x="401" y="603"/>
                </a:lnTo>
                <a:lnTo>
                  <a:pt x="401" y="604"/>
                </a:lnTo>
                <a:lnTo>
                  <a:pt x="402" y="604"/>
                </a:lnTo>
                <a:lnTo>
                  <a:pt x="402" y="606"/>
                </a:lnTo>
                <a:lnTo>
                  <a:pt x="404" y="606"/>
                </a:lnTo>
                <a:lnTo>
                  <a:pt x="404" y="607"/>
                </a:lnTo>
                <a:lnTo>
                  <a:pt x="402" y="607"/>
                </a:lnTo>
                <a:lnTo>
                  <a:pt x="402" y="608"/>
                </a:lnTo>
                <a:lnTo>
                  <a:pt x="401" y="608"/>
                </a:lnTo>
                <a:lnTo>
                  <a:pt x="401" y="610"/>
                </a:lnTo>
                <a:lnTo>
                  <a:pt x="401" y="611"/>
                </a:lnTo>
                <a:lnTo>
                  <a:pt x="400" y="612"/>
                </a:lnTo>
                <a:lnTo>
                  <a:pt x="398" y="612"/>
                </a:lnTo>
                <a:lnTo>
                  <a:pt x="398" y="614"/>
                </a:lnTo>
                <a:lnTo>
                  <a:pt x="397" y="615"/>
                </a:lnTo>
                <a:lnTo>
                  <a:pt x="397" y="616"/>
                </a:lnTo>
                <a:lnTo>
                  <a:pt x="396" y="616"/>
                </a:lnTo>
                <a:lnTo>
                  <a:pt x="395" y="617"/>
                </a:lnTo>
                <a:lnTo>
                  <a:pt x="393" y="617"/>
                </a:lnTo>
                <a:lnTo>
                  <a:pt x="392" y="617"/>
                </a:lnTo>
                <a:lnTo>
                  <a:pt x="391" y="617"/>
                </a:lnTo>
                <a:lnTo>
                  <a:pt x="389" y="617"/>
                </a:lnTo>
                <a:lnTo>
                  <a:pt x="389" y="616"/>
                </a:lnTo>
                <a:lnTo>
                  <a:pt x="388" y="616"/>
                </a:lnTo>
                <a:lnTo>
                  <a:pt x="388" y="615"/>
                </a:lnTo>
                <a:lnTo>
                  <a:pt x="387" y="615"/>
                </a:lnTo>
                <a:lnTo>
                  <a:pt x="387" y="614"/>
                </a:lnTo>
                <a:lnTo>
                  <a:pt x="387" y="612"/>
                </a:lnTo>
                <a:lnTo>
                  <a:pt x="385" y="612"/>
                </a:lnTo>
                <a:lnTo>
                  <a:pt x="384" y="611"/>
                </a:lnTo>
                <a:lnTo>
                  <a:pt x="384" y="610"/>
                </a:lnTo>
                <a:lnTo>
                  <a:pt x="384" y="608"/>
                </a:lnTo>
                <a:lnTo>
                  <a:pt x="384" y="610"/>
                </a:lnTo>
                <a:lnTo>
                  <a:pt x="383" y="610"/>
                </a:lnTo>
                <a:lnTo>
                  <a:pt x="383" y="608"/>
                </a:lnTo>
                <a:lnTo>
                  <a:pt x="381" y="607"/>
                </a:lnTo>
                <a:lnTo>
                  <a:pt x="381" y="606"/>
                </a:lnTo>
                <a:lnTo>
                  <a:pt x="381" y="604"/>
                </a:lnTo>
                <a:lnTo>
                  <a:pt x="383" y="604"/>
                </a:lnTo>
                <a:lnTo>
                  <a:pt x="383" y="603"/>
                </a:lnTo>
                <a:lnTo>
                  <a:pt x="383" y="602"/>
                </a:lnTo>
                <a:lnTo>
                  <a:pt x="383" y="599"/>
                </a:lnTo>
                <a:lnTo>
                  <a:pt x="384" y="598"/>
                </a:lnTo>
                <a:lnTo>
                  <a:pt x="385" y="598"/>
                </a:lnTo>
                <a:lnTo>
                  <a:pt x="385" y="596"/>
                </a:lnTo>
                <a:lnTo>
                  <a:pt x="388" y="596"/>
                </a:lnTo>
                <a:lnTo>
                  <a:pt x="388" y="595"/>
                </a:lnTo>
                <a:lnTo>
                  <a:pt x="389" y="594"/>
                </a:lnTo>
                <a:lnTo>
                  <a:pt x="391" y="594"/>
                </a:lnTo>
                <a:lnTo>
                  <a:pt x="391" y="595"/>
                </a:lnTo>
                <a:close/>
                <a:moveTo>
                  <a:pt x="392" y="593"/>
                </a:moveTo>
                <a:lnTo>
                  <a:pt x="393" y="594"/>
                </a:lnTo>
                <a:lnTo>
                  <a:pt x="395" y="594"/>
                </a:lnTo>
                <a:lnTo>
                  <a:pt x="395" y="593"/>
                </a:lnTo>
                <a:lnTo>
                  <a:pt x="396" y="593"/>
                </a:lnTo>
                <a:lnTo>
                  <a:pt x="396" y="591"/>
                </a:lnTo>
                <a:lnTo>
                  <a:pt x="396" y="593"/>
                </a:lnTo>
                <a:lnTo>
                  <a:pt x="396" y="594"/>
                </a:lnTo>
                <a:lnTo>
                  <a:pt x="395" y="594"/>
                </a:lnTo>
                <a:lnTo>
                  <a:pt x="393" y="594"/>
                </a:lnTo>
                <a:lnTo>
                  <a:pt x="393" y="595"/>
                </a:lnTo>
                <a:lnTo>
                  <a:pt x="392" y="595"/>
                </a:lnTo>
                <a:lnTo>
                  <a:pt x="392" y="594"/>
                </a:lnTo>
                <a:lnTo>
                  <a:pt x="392" y="593"/>
                </a:lnTo>
                <a:lnTo>
                  <a:pt x="391" y="593"/>
                </a:lnTo>
                <a:lnTo>
                  <a:pt x="392" y="591"/>
                </a:lnTo>
                <a:lnTo>
                  <a:pt x="392" y="593"/>
                </a:lnTo>
                <a:close/>
                <a:moveTo>
                  <a:pt x="396" y="591"/>
                </a:moveTo>
                <a:lnTo>
                  <a:pt x="395" y="591"/>
                </a:lnTo>
                <a:lnTo>
                  <a:pt x="396" y="591"/>
                </a:lnTo>
                <a:close/>
                <a:moveTo>
                  <a:pt x="260" y="585"/>
                </a:moveTo>
                <a:lnTo>
                  <a:pt x="260" y="586"/>
                </a:lnTo>
                <a:lnTo>
                  <a:pt x="260" y="585"/>
                </a:lnTo>
                <a:lnTo>
                  <a:pt x="261" y="585"/>
                </a:lnTo>
                <a:lnTo>
                  <a:pt x="261" y="586"/>
                </a:lnTo>
                <a:lnTo>
                  <a:pt x="261" y="587"/>
                </a:lnTo>
                <a:lnTo>
                  <a:pt x="260" y="587"/>
                </a:lnTo>
                <a:lnTo>
                  <a:pt x="260" y="589"/>
                </a:lnTo>
                <a:lnTo>
                  <a:pt x="258" y="589"/>
                </a:lnTo>
                <a:lnTo>
                  <a:pt x="257" y="587"/>
                </a:lnTo>
                <a:lnTo>
                  <a:pt x="257" y="586"/>
                </a:lnTo>
                <a:lnTo>
                  <a:pt x="258" y="585"/>
                </a:lnTo>
                <a:lnTo>
                  <a:pt x="260" y="585"/>
                </a:lnTo>
                <a:close/>
                <a:moveTo>
                  <a:pt x="260" y="583"/>
                </a:moveTo>
                <a:lnTo>
                  <a:pt x="258" y="583"/>
                </a:lnTo>
                <a:lnTo>
                  <a:pt x="258" y="582"/>
                </a:lnTo>
                <a:lnTo>
                  <a:pt x="260" y="582"/>
                </a:lnTo>
                <a:lnTo>
                  <a:pt x="260" y="583"/>
                </a:lnTo>
                <a:close/>
                <a:moveTo>
                  <a:pt x="260" y="579"/>
                </a:moveTo>
                <a:lnTo>
                  <a:pt x="261" y="579"/>
                </a:lnTo>
                <a:lnTo>
                  <a:pt x="260" y="579"/>
                </a:lnTo>
                <a:close/>
                <a:moveTo>
                  <a:pt x="432" y="578"/>
                </a:moveTo>
                <a:lnTo>
                  <a:pt x="434" y="578"/>
                </a:lnTo>
                <a:lnTo>
                  <a:pt x="432" y="578"/>
                </a:lnTo>
                <a:close/>
                <a:moveTo>
                  <a:pt x="431" y="578"/>
                </a:moveTo>
                <a:lnTo>
                  <a:pt x="430" y="578"/>
                </a:lnTo>
                <a:lnTo>
                  <a:pt x="430" y="577"/>
                </a:lnTo>
                <a:lnTo>
                  <a:pt x="431" y="578"/>
                </a:lnTo>
                <a:close/>
                <a:moveTo>
                  <a:pt x="438" y="578"/>
                </a:moveTo>
                <a:lnTo>
                  <a:pt x="436" y="578"/>
                </a:lnTo>
                <a:lnTo>
                  <a:pt x="436" y="577"/>
                </a:lnTo>
                <a:lnTo>
                  <a:pt x="438" y="577"/>
                </a:lnTo>
                <a:lnTo>
                  <a:pt x="438" y="578"/>
                </a:lnTo>
                <a:close/>
                <a:moveTo>
                  <a:pt x="430" y="578"/>
                </a:moveTo>
                <a:lnTo>
                  <a:pt x="430" y="577"/>
                </a:lnTo>
                <a:lnTo>
                  <a:pt x="430" y="578"/>
                </a:lnTo>
                <a:close/>
                <a:moveTo>
                  <a:pt x="384" y="577"/>
                </a:moveTo>
                <a:lnTo>
                  <a:pt x="383" y="577"/>
                </a:lnTo>
                <a:lnTo>
                  <a:pt x="384" y="577"/>
                </a:lnTo>
                <a:close/>
                <a:moveTo>
                  <a:pt x="277" y="578"/>
                </a:moveTo>
                <a:lnTo>
                  <a:pt x="275" y="578"/>
                </a:lnTo>
                <a:lnTo>
                  <a:pt x="274" y="577"/>
                </a:lnTo>
                <a:lnTo>
                  <a:pt x="275" y="576"/>
                </a:lnTo>
                <a:lnTo>
                  <a:pt x="277" y="576"/>
                </a:lnTo>
                <a:lnTo>
                  <a:pt x="277" y="577"/>
                </a:lnTo>
                <a:lnTo>
                  <a:pt x="277" y="578"/>
                </a:lnTo>
                <a:close/>
                <a:moveTo>
                  <a:pt x="440" y="574"/>
                </a:moveTo>
                <a:lnTo>
                  <a:pt x="440" y="576"/>
                </a:lnTo>
                <a:lnTo>
                  <a:pt x="440" y="574"/>
                </a:lnTo>
                <a:close/>
                <a:moveTo>
                  <a:pt x="429" y="572"/>
                </a:moveTo>
                <a:lnTo>
                  <a:pt x="427" y="572"/>
                </a:lnTo>
                <a:lnTo>
                  <a:pt x="429" y="572"/>
                </a:lnTo>
                <a:close/>
                <a:moveTo>
                  <a:pt x="244" y="570"/>
                </a:moveTo>
                <a:lnTo>
                  <a:pt x="244" y="572"/>
                </a:lnTo>
                <a:lnTo>
                  <a:pt x="245" y="570"/>
                </a:lnTo>
                <a:lnTo>
                  <a:pt x="245" y="572"/>
                </a:lnTo>
                <a:lnTo>
                  <a:pt x="244" y="572"/>
                </a:lnTo>
                <a:lnTo>
                  <a:pt x="244" y="570"/>
                </a:lnTo>
                <a:close/>
                <a:moveTo>
                  <a:pt x="427" y="570"/>
                </a:moveTo>
                <a:lnTo>
                  <a:pt x="427" y="572"/>
                </a:lnTo>
                <a:lnTo>
                  <a:pt x="426" y="573"/>
                </a:lnTo>
                <a:lnTo>
                  <a:pt x="426" y="572"/>
                </a:lnTo>
                <a:lnTo>
                  <a:pt x="427" y="572"/>
                </a:lnTo>
                <a:lnTo>
                  <a:pt x="426" y="572"/>
                </a:lnTo>
                <a:lnTo>
                  <a:pt x="426" y="570"/>
                </a:lnTo>
                <a:lnTo>
                  <a:pt x="427" y="570"/>
                </a:lnTo>
                <a:close/>
                <a:moveTo>
                  <a:pt x="440" y="572"/>
                </a:moveTo>
                <a:lnTo>
                  <a:pt x="440" y="573"/>
                </a:lnTo>
                <a:lnTo>
                  <a:pt x="440" y="574"/>
                </a:lnTo>
                <a:lnTo>
                  <a:pt x="440" y="576"/>
                </a:lnTo>
                <a:lnTo>
                  <a:pt x="439" y="576"/>
                </a:lnTo>
                <a:lnTo>
                  <a:pt x="438" y="576"/>
                </a:lnTo>
                <a:lnTo>
                  <a:pt x="438" y="577"/>
                </a:lnTo>
                <a:lnTo>
                  <a:pt x="436" y="577"/>
                </a:lnTo>
                <a:lnTo>
                  <a:pt x="435" y="577"/>
                </a:lnTo>
                <a:lnTo>
                  <a:pt x="435" y="578"/>
                </a:lnTo>
                <a:lnTo>
                  <a:pt x="434" y="578"/>
                </a:lnTo>
                <a:lnTo>
                  <a:pt x="432" y="578"/>
                </a:lnTo>
                <a:lnTo>
                  <a:pt x="432" y="577"/>
                </a:lnTo>
                <a:lnTo>
                  <a:pt x="431" y="577"/>
                </a:lnTo>
                <a:lnTo>
                  <a:pt x="430" y="577"/>
                </a:lnTo>
                <a:lnTo>
                  <a:pt x="429" y="576"/>
                </a:lnTo>
                <a:lnTo>
                  <a:pt x="429" y="574"/>
                </a:lnTo>
                <a:lnTo>
                  <a:pt x="427" y="574"/>
                </a:lnTo>
                <a:lnTo>
                  <a:pt x="427" y="573"/>
                </a:lnTo>
                <a:lnTo>
                  <a:pt x="429" y="573"/>
                </a:lnTo>
                <a:lnTo>
                  <a:pt x="429" y="572"/>
                </a:lnTo>
                <a:lnTo>
                  <a:pt x="429" y="573"/>
                </a:lnTo>
                <a:lnTo>
                  <a:pt x="430" y="573"/>
                </a:lnTo>
                <a:lnTo>
                  <a:pt x="431" y="573"/>
                </a:lnTo>
                <a:lnTo>
                  <a:pt x="431" y="574"/>
                </a:lnTo>
                <a:lnTo>
                  <a:pt x="431" y="573"/>
                </a:lnTo>
                <a:lnTo>
                  <a:pt x="432" y="573"/>
                </a:lnTo>
                <a:lnTo>
                  <a:pt x="434" y="573"/>
                </a:lnTo>
                <a:lnTo>
                  <a:pt x="434" y="572"/>
                </a:lnTo>
                <a:lnTo>
                  <a:pt x="435" y="572"/>
                </a:lnTo>
                <a:lnTo>
                  <a:pt x="436" y="572"/>
                </a:lnTo>
                <a:lnTo>
                  <a:pt x="438" y="570"/>
                </a:lnTo>
                <a:lnTo>
                  <a:pt x="440" y="570"/>
                </a:lnTo>
                <a:lnTo>
                  <a:pt x="440" y="572"/>
                </a:lnTo>
                <a:close/>
                <a:moveTo>
                  <a:pt x="429" y="570"/>
                </a:moveTo>
                <a:lnTo>
                  <a:pt x="427" y="570"/>
                </a:lnTo>
                <a:lnTo>
                  <a:pt x="429" y="570"/>
                </a:lnTo>
                <a:close/>
                <a:moveTo>
                  <a:pt x="245" y="570"/>
                </a:moveTo>
                <a:lnTo>
                  <a:pt x="245" y="569"/>
                </a:lnTo>
                <a:lnTo>
                  <a:pt x="245" y="570"/>
                </a:lnTo>
                <a:close/>
                <a:moveTo>
                  <a:pt x="247" y="570"/>
                </a:moveTo>
                <a:lnTo>
                  <a:pt x="245" y="570"/>
                </a:lnTo>
                <a:lnTo>
                  <a:pt x="245" y="569"/>
                </a:lnTo>
                <a:lnTo>
                  <a:pt x="247" y="569"/>
                </a:lnTo>
                <a:lnTo>
                  <a:pt x="247" y="570"/>
                </a:lnTo>
                <a:close/>
                <a:moveTo>
                  <a:pt x="427" y="576"/>
                </a:moveTo>
                <a:lnTo>
                  <a:pt x="426" y="577"/>
                </a:lnTo>
                <a:lnTo>
                  <a:pt x="425" y="577"/>
                </a:lnTo>
                <a:lnTo>
                  <a:pt x="426" y="576"/>
                </a:lnTo>
                <a:lnTo>
                  <a:pt x="425" y="576"/>
                </a:lnTo>
                <a:lnTo>
                  <a:pt x="425" y="574"/>
                </a:lnTo>
                <a:lnTo>
                  <a:pt x="423" y="574"/>
                </a:lnTo>
                <a:lnTo>
                  <a:pt x="423" y="573"/>
                </a:lnTo>
                <a:lnTo>
                  <a:pt x="422" y="572"/>
                </a:lnTo>
                <a:lnTo>
                  <a:pt x="422" y="570"/>
                </a:lnTo>
                <a:lnTo>
                  <a:pt x="422" y="569"/>
                </a:lnTo>
                <a:lnTo>
                  <a:pt x="423" y="569"/>
                </a:lnTo>
                <a:lnTo>
                  <a:pt x="423" y="570"/>
                </a:lnTo>
                <a:lnTo>
                  <a:pt x="425" y="572"/>
                </a:lnTo>
                <a:lnTo>
                  <a:pt x="426" y="573"/>
                </a:lnTo>
                <a:lnTo>
                  <a:pt x="426" y="574"/>
                </a:lnTo>
                <a:lnTo>
                  <a:pt x="427" y="576"/>
                </a:lnTo>
                <a:close/>
                <a:moveTo>
                  <a:pt x="405" y="569"/>
                </a:moveTo>
                <a:lnTo>
                  <a:pt x="405" y="570"/>
                </a:lnTo>
                <a:lnTo>
                  <a:pt x="404" y="569"/>
                </a:lnTo>
                <a:lnTo>
                  <a:pt x="405" y="569"/>
                </a:lnTo>
                <a:close/>
                <a:moveTo>
                  <a:pt x="430" y="568"/>
                </a:moveTo>
                <a:lnTo>
                  <a:pt x="430" y="566"/>
                </a:lnTo>
                <a:lnTo>
                  <a:pt x="430" y="568"/>
                </a:lnTo>
                <a:close/>
                <a:moveTo>
                  <a:pt x="388" y="566"/>
                </a:moveTo>
                <a:lnTo>
                  <a:pt x="391" y="566"/>
                </a:lnTo>
                <a:lnTo>
                  <a:pt x="392" y="568"/>
                </a:lnTo>
                <a:lnTo>
                  <a:pt x="393" y="568"/>
                </a:lnTo>
                <a:lnTo>
                  <a:pt x="395" y="569"/>
                </a:lnTo>
                <a:lnTo>
                  <a:pt x="396" y="569"/>
                </a:lnTo>
                <a:lnTo>
                  <a:pt x="396" y="570"/>
                </a:lnTo>
                <a:lnTo>
                  <a:pt x="397" y="569"/>
                </a:lnTo>
                <a:lnTo>
                  <a:pt x="397" y="570"/>
                </a:lnTo>
                <a:lnTo>
                  <a:pt x="398" y="570"/>
                </a:lnTo>
                <a:lnTo>
                  <a:pt x="400" y="570"/>
                </a:lnTo>
                <a:lnTo>
                  <a:pt x="398" y="572"/>
                </a:lnTo>
                <a:lnTo>
                  <a:pt x="398" y="573"/>
                </a:lnTo>
                <a:lnTo>
                  <a:pt x="397" y="573"/>
                </a:lnTo>
                <a:lnTo>
                  <a:pt x="396" y="573"/>
                </a:lnTo>
                <a:lnTo>
                  <a:pt x="395" y="573"/>
                </a:lnTo>
                <a:lnTo>
                  <a:pt x="395" y="574"/>
                </a:lnTo>
                <a:lnTo>
                  <a:pt x="393" y="574"/>
                </a:lnTo>
                <a:lnTo>
                  <a:pt x="395" y="574"/>
                </a:lnTo>
                <a:lnTo>
                  <a:pt x="393" y="576"/>
                </a:lnTo>
                <a:lnTo>
                  <a:pt x="392" y="576"/>
                </a:lnTo>
                <a:lnTo>
                  <a:pt x="391" y="576"/>
                </a:lnTo>
                <a:lnTo>
                  <a:pt x="391" y="577"/>
                </a:lnTo>
                <a:lnTo>
                  <a:pt x="392" y="577"/>
                </a:lnTo>
                <a:lnTo>
                  <a:pt x="393" y="576"/>
                </a:lnTo>
                <a:lnTo>
                  <a:pt x="393" y="577"/>
                </a:lnTo>
                <a:lnTo>
                  <a:pt x="392" y="577"/>
                </a:lnTo>
                <a:lnTo>
                  <a:pt x="391" y="577"/>
                </a:lnTo>
                <a:lnTo>
                  <a:pt x="389" y="577"/>
                </a:lnTo>
                <a:lnTo>
                  <a:pt x="388" y="577"/>
                </a:lnTo>
                <a:lnTo>
                  <a:pt x="387" y="577"/>
                </a:lnTo>
                <a:lnTo>
                  <a:pt x="385" y="577"/>
                </a:lnTo>
                <a:lnTo>
                  <a:pt x="385" y="576"/>
                </a:lnTo>
                <a:lnTo>
                  <a:pt x="384" y="576"/>
                </a:lnTo>
                <a:lnTo>
                  <a:pt x="383" y="577"/>
                </a:lnTo>
                <a:lnTo>
                  <a:pt x="381" y="577"/>
                </a:lnTo>
                <a:lnTo>
                  <a:pt x="381" y="578"/>
                </a:lnTo>
                <a:lnTo>
                  <a:pt x="380" y="578"/>
                </a:lnTo>
                <a:lnTo>
                  <a:pt x="379" y="578"/>
                </a:lnTo>
                <a:lnTo>
                  <a:pt x="377" y="578"/>
                </a:lnTo>
                <a:lnTo>
                  <a:pt x="377" y="577"/>
                </a:lnTo>
                <a:lnTo>
                  <a:pt x="377" y="576"/>
                </a:lnTo>
                <a:lnTo>
                  <a:pt x="377" y="574"/>
                </a:lnTo>
                <a:lnTo>
                  <a:pt x="379" y="573"/>
                </a:lnTo>
                <a:lnTo>
                  <a:pt x="379" y="572"/>
                </a:lnTo>
                <a:lnTo>
                  <a:pt x="379" y="570"/>
                </a:lnTo>
                <a:lnTo>
                  <a:pt x="379" y="569"/>
                </a:lnTo>
                <a:lnTo>
                  <a:pt x="380" y="569"/>
                </a:lnTo>
                <a:lnTo>
                  <a:pt x="381" y="569"/>
                </a:lnTo>
                <a:lnTo>
                  <a:pt x="383" y="569"/>
                </a:lnTo>
                <a:lnTo>
                  <a:pt x="383" y="568"/>
                </a:lnTo>
                <a:lnTo>
                  <a:pt x="384" y="568"/>
                </a:lnTo>
                <a:lnTo>
                  <a:pt x="385" y="568"/>
                </a:lnTo>
                <a:lnTo>
                  <a:pt x="387" y="566"/>
                </a:lnTo>
                <a:lnTo>
                  <a:pt x="388" y="566"/>
                </a:lnTo>
                <a:close/>
                <a:moveTo>
                  <a:pt x="430" y="568"/>
                </a:moveTo>
                <a:lnTo>
                  <a:pt x="430" y="566"/>
                </a:lnTo>
                <a:lnTo>
                  <a:pt x="430" y="568"/>
                </a:lnTo>
                <a:close/>
                <a:moveTo>
                  <a:pt x="429" y="566"/>
                </a:moveTo>
                <a:lnTo>
                  <a:pt x="427" y="566"/>
                </a:lnTo>
                <a:lnTo>
                  <a:pt x="429" y="566"/>
                </a:lnTo>
                <a:close/>
                <a:moveTo>
                  <a:pt x="431" y="566"/>
                </a:moveTo>
                <a:lnTo>
                  <a:pt x="430" y="566"/>
                </a:lnTo>
                <a:lnTo>
                  <a:pt x="431" y="566"/>
                </a:lnTo>
                <a:close/>
                <a:moveTo>
                  <a:pt x="436" y="566"/>
                </a:moveTo>
                <a:lnTo>
                  <a:pt x="435" y="566"/>
                </a:lnTo>
                <a:lnTo>
                  <a:pt x="436" y="566"/>
                </a:lnTo>
                <a:close/>
                <a:moveTo>
                  <a:pt x="431" y="566"/>
                </a:moveTo>
                <a:lnTo>
                  <a:pt x="431" y="565"/>
                </a:lnTo>
                <a:lnTo>
                  <a:pt x="431" y="566"/>
                </a:lnTo>
                <a:close/>
                <a:moveTo>
                  <a:pt x="430" y="565"/>
                </a:moveTo>
                <a:lnTo>
                  <a:pt x="430" y="566"/>
                </a:lnTo>
                <a:lnTo>
                  <a:pt x="430" y="565"/>
                </a:lnTo>
                <a:close/>
                <a:moveTo>
                  <a:pt x="431" y="565"/>
                </a:moveTo>
                <a:lnTo>
                  <a:pt x="431" y="566"/>
                </a:lnTo>
                <a:lnTo>
                  <a:pt x="431" y="565"/>
                </a:lnTo>
                <a:close/>
                <a:moveTo>
                  <a:pt x="435" y="565"/>
                </a:moveTo>
                <a:lnTo>
                  <a:pt x="435" y="566"/>
                </a:lnTo>
                <a:lnTo>
                  <a:pt x="435" y="565"/>
                </a:lnTo>
                <a:close/>
                <a:moveTo>
                  <a:pt x="426" y="565"/>
                </a:moveTo>
                <a:lnTo>
                  <a:pt x="425" y="565"/>
                </a:lnTo>
                <a:lnTo>
                  <a:pt x="425" y="564"/>
                </a:lnTo>
                <a:lnTo>
                  <a:pt x="426" y="565"/>
                </a:lnTo>
                <a:close/>
                <a:moveTo>
                  <a:pt x="427" y="565"/>
                </a:moveTo>
                <a:lnTo>
                  <a:pt x="427" y="564"/>
                </a:lnTo>
                <a:lnTo>
                  <a:pt x="427" y="565"/>
                </a:lnTo>
                <a:close/>
                <a:moveTo>
                  <a:pt x="427" y="565"/>
                </a:moveTo>
                <a:lnTo>
                  <a:pt x="426" y="565"/>
                </a:lnTo>
                <a:lnTo>
                  <a:pt x="426" y="564"/>
                </a:lnTo>
                <a:lnTo>
                  <a:pt x="427" y="564"/>
                </a:lnTo>
                <a:lnTo>
                  <a:pt x="427" y="565"/>
                </a:lnTo>
                <a:close/>
                <a:moveTo>
                  <a:pt x="431" y="565"/>
                </a:moveTo>
                <a:lnTo>
                  <a:pt x="430" y="565"/>
                </a:lnTo>
                <a:lnTo>
                  <a:pt x="430" y="564"/>
                </a:lnTo>
                <a:lnTo>
                  <a:pt x="431" y="564"/>
                </a:lnTo>
                <a:lnTo>
                  <a:pt x="431" y="565"/>
                </a:lnTo>
                <a:close/>
                <a:moveTo>
                  <a:pt x="426" y="564"/>
                </a:moveTo>
                <a:lnTo>
                  <a:pt x="425" y="564"/>
                </a:lnTo>
                <a:lnTo>
                  <a:pt x="426" y="564"/>
                </a:lnTo>
                <a:close/>
                <a:moveTo>
                  <a:pt x="431" y="564"/>
                </a:moveTo>
                <a:lnTo>
                  <a:pt x="431" y="562"/>
                </a:lnTo>
                <a:lnTo>
                  <a:pt x="431" y="564"/>
                </a:lnTo>
                <a:close/>
                <a:moveTo>
                  <a:pt x="265" y="562"/>
                </a:moveTo>
                <a:lnTo>
                  <a:pt x="264" y="562"/>
                </a:lnTo>
                <a:lnTo>
                  <a:pt x="264" y="564"/>
                </a:lnTo>
                <a:lnTo>
                  <a:pt x="262" y="562"/>
                </a:lnTo>
                <a:lnTo>
                  <a:pt x="264" y="562"/>
                </a:lnTo>
                <a:lnTo>
                  <a:pt x="264" y="561"/>
                </a:lnTo>
                <a:lnTo>
                  <a:pt x="265" y="561"/>
                </a:lnTo>
                <a:lnTo>
                  <a:pt x="265" y="562"/>
                </a:lnTo>
                <a:close/>
                <a:moveTo>
                  <a:pt x="288" y="562"/>
                </a:moveTo>
                <a:lnTo>
                  <a:pt x="288" y="564"/>
                </a:lnTo>
                <a:lnTo>
                  <a:pt x="287" y="565"/>
                </a:lnTo>
                <a:lnTo>
                  <a:pt x="286" y="565"/>
                </a:lnTo>
                <a:lnTo>
                  <a:pt x="286" y="564"/>
                </a:lnTo>
                <a:lnTo>
                  <a:pt x="287" y="564"/>
                </a:lnTo>
                <a:lnTo>
                  <a:pt x="287" y="562"/>
                </a:lnTo>
                <a:lnTo>
                  <a:pt x="288" y="562"/>
                </a:lnTo>
                <a:lnTo>
                  <a:pt x="288" y="561"/>
                </a:lnTo>
                <a:lnTo>
                  <a:pt x="288" y="562"/>
                </a:lnTo>
                <a:close/>
                <a:moveTo>
                  <a:pt x="425" y="560"/>
                </a:moveTo>
                <a:lnTo>
                  <a:pt x="425" y="561"/>
                </a:lnTo>
                <a:lnTo>
                  <a:pt x="427" y="561"/>
                </a:lnTo>
                <a:lnTo>
                  <a:pt x="429" y="562"/>
                </a:lnTo>
                <a:lnTo>
                  <a:pt x="429" y="564"/>
                </a:lnTo>
                <a:lnTo>
                  <a:pt x="427" y="564"/>
                </a:lnTo>
                <a:lnTo>
                  <a:pt x="426" y="564"/>
                </a:lnTo>
                <a:lnTo>
                  <a:pt x="425" y="562"/>
                </a:lnTo>
                <a:lnTo>
                  <a:pt x="425" y="564"/>
                </a:lnTo>
                <a:lnTo>
                  <a:pt x="423" y="565"/>
                </a:lnTo>
                <a:lnTo>
                  <a:pt x="423" y="564"/>
                </a:lnTo>
                <a:lnTo>
                  <a:pt x="423" y="562"/>
                </a:lnTo>
                <a:lnTo>
                  <a:pt x="423" y="561"/>
                </a:lnTo>
                <a:lnTo>
                  <a:pt x="423" y="560"/>
                </a:lnTo>
                <a:lnTo>
                  <a:pt x="425" y="560"/>
                </a:lnTo>
                <a:close/>
                <a:moveTo>
                  <a:pt x="404" y="556"/>
                </a:moveTo>
                <a:lnTo>
                  <a:pt x="405" y="556"/>
                </a:lnTo>
                <a:lnTo>
                  <a:pt x="406" y="556"/>
                </a:lnTo>
                <a:lnTo>
                  <a:pt x="408" y="557"/>
                </a:lnTo>
                <a:lnTo>
                  <a:pt x="408" y="559"/>
                </a:lnTo>
                <a:lnTo>
                  <a:pt x="409" y="559"/>
                </a:lnTo>
                <a:lnTo>
                  <a:pt x="409" y="560"/>
                </a:lnTo>
                <a:lnTo>
                  <a:pt x="409" y="561"/>
                </a:lnTo>
                <a:lnTo>
                  <a:pt x="409" y="562"/>
                </a:lnTo>
                <a:lnTo>
                  <a:pt x="409" y="564"/>
                </a:lnTo>
                <a:lnTo>
                  <a:pt x="409" y="565"/>
                </a:lnTo>
                <a:lnTo>
                  <a:pt x="408" y="566"/>
                </a:lnTo>
                <a:lnTo>
                  <a:pt x="406" y="568"/>
                </a:lnTo>
                <a:lnTo>
                  <a:pt x="404" y="569"/>
                </a:lnTo>
                <a:lnTo>
                  <a:pt x="404" y="570"/>
                </a:lnTo>
                <a:lnTo>
                  <a:pt x="402" y="570"/>
                </a:lnTo>
                <a:lnTo>
                  <a:pt x="401" y="570"/>
                </a:lnTo>
                <a:lnTo>
                  <a:pt x="400" y="570"/>
                </a:lnTo>
                <a:lnTo>
                  <a:pt x="398" y="570"/>
                </a:lnTo>
                <a:lnTo>
                  <a:pt x="397" y="568"/>
                </a:lnTo>
                <a:lnTo>
                  <a:pt x="397" y="566"/>
                </a:lnTo>
                <a:lnTo>
                  <a:pt x="397" y="565"/>
                </a:lnTo>
                <a:lnTo>
                  <a:pt x="397" y="562"/>
                </a:lnTo>
                <a:lnTo>
                  <a:pt x="397" y="561"/>
                </a:lnTo>
                <a:lnTo>
                  <a:pt x="398" y="561"/>
                </a:lnTo>
                <a:lnTo>
                  <a:pt x="398" y="560"/>
                </a:lnTo>
                <a:lnTo>
                  <a:pt x="398" y="559"/>
                </a:lnTo>
                <a:lnTo>
                  <a:pt x="400" y="557"/>
                </a:lnTo>
                <a:lnTo>
                  <a:pt x="400" y="556"/>
                </a:lnTo>
                <a:lnTo>
                  <a:pt x="401" y="556"/>
                </a:lnTo>
                <a:lnTo>
                  <a:pt x="402" y="556"/>
                </a:lnTo>
                <a:lnTo>
                  <a:pt x="404" y="556"/>
                </a:lnTo>
                <a:close/>
                <a:moveTo>
                  <a:pt x="292" y="555"/>
                </a:moveTo>
                <a:lnTo>
                  <a:pt x="292" y="556"/>
                </a:lnTo>
                <a:lnTo>
                  <a:pt x="291" y="557"/>
                </a:lnTo>
                <a:lnTo>
                  <a:pt x="291" y="556"/>
                </a:lnTo>
                <a:lnTo>
                  <a:pt x="291" y="557"/>
                </a:lnTo>
                <a:lnTo>
                  <a:pt x="290" y="557"/>
                </a:lnTo>
                <a:lnTo>
                  <a:pt x="290" y="559"/>
                </a:lnTo>
                <a:lnTo>
                  <a:pt x="288" y="559"/>
                </a:lnTo>
                <a:lnTo>
                  <a:pt x="288" y="556"/>
                </a:lnTo>
                <a:lnTo>
                  <a:pt x="290" y="555"/>
                </a:lnTo>
                <a:lnTo>
                  <a:pt x="291" y="555"/>
                </a:lnTo>
                <a:lnTo>
                  <a:pt x="292" y="555"/>
                </a:lnTo>
                <a:close/>
                <a:moveTo>
                  <a:pt x="125" y="552"/>
                </a:moveTo>
                <a:lnTo>
                  <a:pt x="124" y="552"/>
                </a:lnTo>
                <a:lnTo>
                  <a:pt x="122" y="552"/>
                </a:lnTo>
                <a:lnTo>
                  <a:pt x="124" y="552"/>
                </a:lnTo>
                <a:lnTo>
                  <a:pt x="125" y="552"/>
                </a:lnTo>
                <a:close/>
                <a:moveTo>
                  <a:pt x="122" y="552"/>
                </a:moveTo>
                <a:lnTo>
                  <a:pt x="121" y="552"/>
                </a:lnTo>
                <a:lnTo>
                  <a:pt x="122" y="552"/>
                </a:lnTo>
                <a:close/>
                <a:moveTo>
                  <a:pt x="121" y="551"/>
                </a:moveTo>
                <a:lnTo>
                  <a:pt x="120" y="551"/>
                </a:lnTo>
                <a:lnTo>
                  <a:pt x="121" y="551"/>
                </a:lnTo>
                <a:close/>
                <a:moveTo>
                  <a:pt x="120" y="552"/>
                </a:moveTo>
                <a:lnTo>
                  <a:pt x="118" y="552"/>
                </a:lnTo>
                <a:lnTo>
                  <a:pt x="118" y="551"/>
                </a:lnTo>
                <a:lnTo>
                  <a:pt x="120" y="551"/>
                </a:lnTo>
                <a:lnTo>
                  <a:pt x="120" y="552"/>
                </a:lnTo>
                <a:close/>
                <a:moveTo>
                  <a:pt x="127" y="551"/>
                </a:moveTo>
                <a:lnTo>
                  <a:pt x="126" y="551"/>
                </a:lnTo>
                <a:lnTo>
                  <a:pt x="127" y="551"/>
                </a:lnTo>
                <a:close/>
                <a:moveTo>
                  <a:pt x="291" y="551"/>
                </a:moveTo>
                <a:lnTo>
                  <a:pt x="291" y="549"/>
                </a:lnTo>
                <a:lnTo>
                  <a:pt x="291" y="551"/>
                </a:lnTo>
                <a:close/>
                <a:moveTo>
                  <a:pt x="129" y="549"/>
                </a:moveTo>
                <a:lnTo>
                  <a:pt x="129" y="548"/>
                </a:lnTo>
                <a:lnTo>
                  <a:pt x="130" y="548"/>
                </a:lnTo>
                <a:lnTo>
                  <a:pt x="130" y="549"/>
                </a:lnTo>
                <a:lnTo>
                  <a:pt x="129" y="549"/>
                </a:lnTo>
                <a:close/>
                <a:moveTo>
                  <a:pt x="129" y="551"/>
                </a:moveTo>
                <a:lnTo>
                  <a:pt x="127" y="551"/>
                </a:lnTo>
                <a:lnTo>
                  <a:pt x="126" y="551"/>
                </a:lnTo>
                <a:lnTo>
                  <a:pt x="126" y="552"/>
                </a:lnTo>
                <a:lnTo>
                  <a:pt x="125" y="552"/>
                </a:lnTo>
                <a:lnTo>
                  <a:pt x="126" y="552"/>
                </a:lnTo>
                <a:lnTo>
                  <a:pt x="127" y="551"/>
                </a:lnTo>
                <a:lnTo>
                  <a:pt x="129" y="549"/>
                </a:lnTo>
                <a:lnTo>
                  <a:pt x="130" y="548"/>
                </a:lnTo>
                <a:lnTo>
                  <a:pt x="131" y="548"/>
                </a:lnTo>
                <a:lnTo>
                  <a:pt x="133" y="548"/>
                </a:lnTo>
                <a:lnTo>
                  <a:pt x="130" y="549"/>
                </a:lnTo>
                <a:lnTo>
                  <a:pt x="129" y="551"/>
                </a:lnTo>
                <a:close/>
                <a:moveTo>
                  <a:pt x="469" y="549"/>
                </a:moveTo>
                <a:lnTo>
                  <a:pt x="468" y="549"/>
                </a:lnTo>
                <a:lnTo>
                  <a:pt x="468" y="548"/>
                </a:lnTo>
                <a:lnTo>
                  <a:pt x="469" y="548"/>
                </a:lnTo>
                <a:lnTo>
                  <a:pt x="469" y="549"/>
                </a:lnTo>
                <a:close/>
                <a:moveTo>
                  <a:pt x="131" y="548"/>
                </a:moveTo>
                <a:lnTo>
                  <a:pt x="130" y="548"/>
                </a:lnTo>
                <a:lnTo>
                  <a:pt x="131" y="547"/>
                </a:lnTo>
                <a:lnTo>
                  <a:pt x="131" y="548"/>
                </a:lnTo>
                <a:close/>
                <a:moveTo>
                  <a:pt x="470" y="547"/>
                </a:moveTo>
                <a:lnTo>
                  <a:pt x="469" y="547"/>
                </a:lnTo>
                <a:lnTo>
                  <a:pt x="470" y="547"/>
                </a:lnTo>
                <a:close/>
                <a:moveTo>
                  <a:pt x="472" y="547"/>
                </a:moveTo>
                <a:lnTo>
                  <a:pt x="470" y="547"/>
                </a:lnTo>
                <a:lnTo>
                  <a:pt x="472" y="547"/>
                </a:lnTo>
                <a:close/>
                <a:moveTo>
                  <a:pt x="474" y="545"/>
                </a:moveTo>
                <a:lnTo>
                  <a:pt x="473" y="545"/>
                </a:lnTo>
                <a:lnTo>
                  <a:pt x="474" y="545"/>
                </a:lnTo>
                <a:close/>
                <a:moveTo>
                  <a:pt x="133" y="547"/>
                </a:moveTo>
                <a:lnTo>
                  <a:pt x="133" y="545"/>
                </a:lnTo>
                <a:lnTo>
                  <a:pt x="133" y="544"/>
                </a:lnTo>
                <a:lnTo>
                  <a:pt x="134" y="544"/>
                </a:lnTo>
                <a:lnTo>
                  <a:pt x="134" y="545"/>
                </a:lnTo>
                <a:lnTo>
                  <a:pt x="133" y="547"/>
                </a:lnTo>
                <a:close/>
                <a:moveTo>
                  <a:pt x="474" y="545"/>
                </a:moveTo>
                <a:lnTo>
                  <a:pt x="473" y="544"/>
                </a:lnTo>
                <a:lnTo>
                  <a:pt x="474" y="545"/>
                </a:lnTo>
                <a:close/>
                <a:moveTo>
                  <a:pt x="473" y="544"/>
                </a:moveTo>
                <a:lnTo>
                  <a:pt x="472" y="544"/>
                </a:lnTo>
                <a:lnTo>
                  <a:pt x="473" y="544"/>
                </a:lnTo>
                <a:close/>
                <a:moveTo>
                  <a:pt x="288" y="545"/>
                </a:moveTo>
                <a:lnTo>
                  <a:pt x="290" y="545"/>
                </a:lnTo>
                <a:lnTo>
                  <a:pt x="290" y="547"/>
                </a:lnTo>
                <a:lnTo>
                  <a:pt x="288" y="548"/>
                </a:lnTo>
                <a:lnTo>
                  <a:pt x="288" y="547"/>
                </a:lnTo>
                <a:lnTo>
                  <a:pt x="287" y="545"/>
                </a:lnTo>
                <a:lnTo>
                  <a:pt x="287" y="547"/>
                </a:lnTo>
                <a:lnTo>
                  <a:pt x="288" y="547"/>
                </a:lnTo>
                <a:lnTo>
                  <a:pt x="287" y="548"/>
                </a:lnTo>
                <a:lnTo>
                  <a:pt x="288" y="548"/>
                </a:lnTo>
                <a:lnTo>
                  <a:pt x="290" y="548"/>
                </a:lnTo>
                <a:lnTo>
                  <a:pt x="290" y="549"/>
                </a:lnTo>
                <a:lnTo>
                  <a:pt x="288" y="549"/>
                </a:lnTo>
                <a:lnTo>
                  <a:pt x="288" y="551"/>
                </a:lnTo>
                <a:lnTo>
                  <a:pt x="290" y="551"/>
                </a:lnTo>
                <a:lnTo>
                  <a:pt x="290" y="552"/>
                </a:lnTo>
                <a:lnTo>
                  <a:pt x="291" y="551"/>
                </a:lnTo>
                <a:lnTo>
                  <a:pt x="291" y="552"/>
                </a:lnTo>
                <a:lnTo>
                  <a:pt x="291" y="551"/>
                </a:lnTo>
                <a:lnTo>
                  <a:pt x="291" y="549"/>
                </a:lnTo>
                <a:lnTo>
                  <a:pt x="291" y="548"/>
                </a:lnTo>
                <a:lnTo>
                  <a:pt x="291" y="549"/>
                </a:lnTo>
                <a:lnTo>
                  <a:pt x="290" y="548"/>
                </a:lnTo>
                <a:lnTo>
                  <a:pt x="290" y="547"/>
                </a:lnTo>
                <a:lnTo>
                  <a:pt x="291" y="548"/>
                </a:lnTo>
                <a:lnTo>
                  <a:pt x="292" y="548"/>
                </a:lnTo>
                <a:lnTo>
                  <a:pt x="291" y="548"/>
                </a:lnTo>
                <a:lnTo>
                  <a:pt x="292" y="548"/>
                </a:lnTo>
                <a:lnTo>
                  <a:pt x="292" y="549"/>
                </a:lnTo>
                <a:lnTo>
                  <a:pt x="292" y="551"/>
                </a:lnTo>
                <a:lnTo>
                  <a:pt x="292" y="552"/>
                </a:lnTo>
                <a:lnTo>
                  <a:pt x="291" y="552"/>
                </a:lnTo>
                <a:lnTo>
                  <a:pt x="290" y="552"/>
                </a:lnTo>
                <a:lnTo>
                  <a:pt x="288" y="552"/>
                </a:lnTo>
                <a:lnTo>
                  <a:pt x="288" y="551"/>
                </a:lnTo>
                <a:lnTo>
                  <a:pt x="287" y="549"/>
                </a:lnTo>
                <a:lnTo>
                  <a:pt x="287" y="548"/>
                </a:lnTo>
                <a:lnTo>
                  <a:pt x="287" y="547"/>
                </a:lnTo>
                <a:lnTo>
                  <a:pt x="286" y="547"/>
                </a:lnTo>
                <a:lnTo>
                  <a:pt x="286" y="545"/>
                </a:lnTo>
                <a:lnTo>
                  <a:pt x="286" y="544"/>
                </a:lnTo>
                <a:lnTo>
                  <a:pt x="287" y="544"/>
                </a:lnTo>
                <a:lnTo>
                  <a:pt x="288" y="545"/>
                </a:lnTo>
                <a:close/>
                <a:moveTo>
                  <a:pt x="134" y="543"/>
                </a:moveTo>
                <a:lnTo>
                  <a:pt x="134" y="544"/>
                </a:lnTo>
                <a:lnTo>
                  <a:pt x="133" y="543"/>
                </a:lnTo>
                <a:lnTo>
                  <a:pt x="134" y="543"/>
                </a:lnTo>
                <a:close/>
                <a:moveTo>
                  <a:pt x="473" y="542"/>
                </a:moveTo>
                <a:lnTo>
                  <a:pt x="474" y="543"/>
                </a:lnTo>
                <a:lnTo>
                  <a:pt x="476" y="543"/>
                </a:lnTo>
                <a:lnTo>
                  <a:pt x="476" y="544"/>
                </a:lnTo>
                <a:lnTo>
                  <a:pt x="476" y="543"/>
                </a:lnTo>
                <a:lnTo>
                  <a:pt x="477" y="543"/>
                </a:lnTo>
                <a:lnTo>
                  <a:pt x="477" y="542"/>
                </a:lnTo>
                <a:lnTo>
                  <a:pt x="478" y="542"/>
                </a:lnTo>
                <a:lnTo>
                  <a:pt x="480" y="543"/>
                </a:lnTo>
                <a:lnTo>
                  <a:pt x="478" y="544"/>
                </a:lnTo>
                <a:lnTo>
                  <a:pt x="478" y="543"/>
                </a:lnTo>
                <a:lnTo>
                  <a:pt x="477" y="543"/>
                </a:lnTo>
                <a:lnTo>
                  <a:pt x="477" y="544"/>
                </a:lnTo>
                <a:lnTo>
                  <a:pt x="476" y="545"/>
                </a:lnTo>
                <a:lnTo>
                  <a:pt x="474" y="544"/>
                </a:lnTo>
                <a:lnTo>
                  <a:pt x="473" y="544"/>
                </a:lnTo>
                <a:lnTo>
                  <a:pt x="473" y="543"/>
                </a:lnTo>
                <a:lnTo>
                  <a:pt x="472" y="543"/>
                </a:lnTo>
                <a:lnTo>
                  <a:pt x="472" y="542"/>
                </a:lnTo>
                <a:lnTo>
                  <a:pt x="473" y="542"/>
                </a:lnTo>
                <a:close/>
                <a:moveTo>
                  <a:pt x="135" y="540"/>
                </a:moveTo>
                <a:lnTo>
                  <a:pt x="135" y="542"/>
                </a:lnTo>
                <a:lnTo>
                  <a:pt x="134" y="542"/>
                </a:lnTo>
                <a:lnTo>
                  <a:pt x="135" y="540"/>
                </a:lnTo>
                <a:lnTo>
                  <a:pt x="135" y="539"/>
                </a:lnTo>
                <a:lnTo>
                  <a:pt x="135" y="540"/>
                </a:lnTo>
                <a:close/>
                <a:moveTo>
                  <a:pt x="375" y="539"/>
                </a:moveTo>
                <a:lnTo>
                  <a:pt x="375" y="538"/>
                </a:lnTo>
                <a:lnTo>
                  <a:pt x="375" y="539"/>
                </a:lnTo>
                <a:close/>
                <a:moveTo>
                  <a:pt x="137" y="539"/>
                </a:moveTo>
                <a:lnTo>
                  <a:pt x="137" y="538"/>
                </a:lnTo>
                <a:lnTo>
                  <a:pt x="137" y="539"/>
                </a:lnTo>
                <a:close/>
                <a:moveTo>
                  <a:pt x="117" y="540"/>
                </a:moveTo>
                <a:lnTo>
                  <a:pt x="117" y="539"/>
                </a:lnTo>
                <a:lnTo>
                  <a:pt x="116" y="538"/>
                </a:lnTo>
                <a:lnTo>
                  <a:pt x="117" y="538"/>
                </a:lnTo>
                <a:lnTo>
                  <a:pt x="117" y="539"/>
                </a:lnTo>
                <a:lnTo>
                  <a:pt x="117" y="540"/>
                </a:lnTo>
                <a:close/>
                <a:moveTo>
                  <a:pt x="470" y="540"/>
                </a:moveTo>
                <a:lnTo>
                  <a:pt x="470" y="539"/>
                </a:lnTo>
                <a:lnTo>
                  <a:pt x="469" y="539"/>
                </a:lnTo>
                <a:lnTo>
                  <a:pt x="470" y="539"/>
                </a:lnTo>
                <a:lnTo>
                  <a:pt x="469" y="538"/>
                </a:lnTo>
                <a:lnTo>
                  <a:pt x="470" y="538"/>
                </a:lnTo>
                <a:lnTo>
                  <a:pt x="470" y="539"/>
                </a:lnTo>
                <a:lnTo>
                  <a:pt x="470" y="540"/>
                </a:lnTo>
                <a:close/>
                <a:moveTo>
                  <a:pt x="377" y="538"/>
                </a:moveTo>
                <a:lnTo>
                  <a:pt x="379" y="539"/>
                </a:lnTo>
                <a:lnTo>
                  <a:pt x="377" y="539"/>
                </a:lnTo>
                <a:lnTo>
                  <a:pt x="376" y="539"/>
                </a:lnTo>
                <a:lnTo>
                  <a:pt x="377" y="539"/>
                </a:lnTo>
                <a:lnTo>
                  <a:pt x="376" y="538"/>
                </a:lnTo>
                <a:lnTo>
                  <a:pt x="377" y="538"/>
                </a:lnTo>
                <a:lnTo>
                  <a:pt x="377" y="539"/>
                </a:lnTo>
                <a:lnTo>
                  <a:pt x="377" y="538"/>
                </a:lnTo>
                <a:lnTo>
                  <a:pt x="376" y="538"/>
                </a:lnTo>
                <a:lnTo>
                  <a:pt x="377" y="538"/>
                </a:lnTo>
                <a:close/>
                <a:moveTo>
                  <a:pt x="480" y="538"/>
                </a:moveTo>
                <a:lnTo>
                  <a:pt x="478" y="538"/>
                </a:lnTo>
                <a:lnTo>
                  <a:pt x="480" y="538"/>
                </a:lnTo>
                <a:close/>
                <a:moveTo>
                  <a:pt x="376" y="536"/>
                </a:moveTo>
                <a:lnTo>
                  <a:pt x="376" y="538"/>
                </a:lnTo>
                <a:lnTo>
                  <a:pt x="375" y="538"/>
                </a:lnTo>
                <a:lnTo>
                  <a:pt x="374" y="538"/>
                </a:lnTo>
                <a:lnTo>
                  <a:pt x="375" y="538"/>
                </a:lnTo>
                <a:lnTo>
                  <a:pt x="374" y="538"/>
                </a:lnTo>
                <a:lnTo>
                  <a:pt x="374" y="539"/>
                </a:lnTo>
                <a:lnTo>
                  <a:pt x="374" y="540"/>
                </a:lnTo>
                <a:lnTo>
                  <a:pt x="375" y="540"/>
                </a:lnTo>
                <a:lnTo>
                  <a:pt x="375" y="539"/>
                </a:lnTo>
                <a:lnTo>
                  <a:pt x="376" y="539"/>
                </a:lnTo>
                <a:lnTo>
                  <a:pt x="375" y="540"/>
                </a:lnTo>
                <a:lnTo>
                  <a:pt x="374" y="540"/>
                </a:lnTo>
                <a:lnTo>
                  <a:pt x="372" y="540"/>
                </a:lnTo>
                <a:lnTo>
                  <a:pt x="372" y="539"/>
                </a:lnTo>
                <a:lnTo>
                  <a:pt x="374" y="539"/>
                </a:lnTo>
                <a:lnTo>
                  <a:pt x="374" y="538"/>
                </a:lnTo>
                <a:lnTo>
                  <a:pt x="374" y="536"/>
                </a:lnTo>
                <a:lnTo>
                  <a:pt x="375" y="536"/>
                </a:lnTo>
                <a:lnTo>
                  <a:pt x="376" y="536"/>
                </a:lnTo>
                <a:close/>
                <a:moveTo>
                  <a:pt x="137" y="536"/>
                </a:moveTo>
                <a:lnTo>
                  <a:pt x="138" y="538"/>
                </a:lnTo>
                <a:lnTo>
                  <a:pt x="137" y="538"/>
                </a:lnTo>
                <a:lnTo>
                  <a:pt x="138" y="538"/>
                </a:lnTo>
                <a:lnTo>
                  <a:pt x="137" y="536"/>
                </a:lnTo>
                <a:close/>
                <a:moveTo>
                  <a:pt x="431" y="536"/>
                </a:moveTo>
                <a:lnTo>
                  <a:pt x="430" y="538"/>
                </a:lnTo>
                <a:lnTo>
                  <a:pt x="430" y="536"/>
                </a:lnTo>
                <a:lnTo>
                  <a:pt x="430" y="538"/>
                </a:lnTo>
                <a:lnTo>
                  <a:pt x="431" y="538"/>
                </a:lnTo>
                <a:lnTo>
                  <a:pt x="431" y="539"/>
                </a:lnTo>
                <a:lnTo>
                  <a:pt x="430" y="539"/>
                </a:lnTo>
                <a:lnTo>
                  <a:pt x="429" y="538"/>
                </a:lnTo>
                <a:lnTo>
                  <a:pt x="429" y="536"/>
                </a:lnTo>
                <a:lnTo>
                  <a:pt x="430" y="536"/>
                </a:lnTo>
                <a:lnTo>
                  <a:pt x="431" y="536"/>
                </a:lnTo>
                <a:close/>
                <a:moveTo>
                  <a:pt x="113" y="536"/>
                </a:moveTo>
                <a:lnTo>
                  <a:pt x="113" y="538"/>
                </a:lnTo>
                <a:lnTo>
                  <a:pt x="113" y="536"/>
                </a:lnTo>
                <a:close/>
                <a:moveTo>
                  <a:pt x="455" y="536"/>
                </a:moveTo>
                <a:lnTo>
                  <a:pt x="453" y="538"/>
                </a:lnTo>
                <a:lnTo>
                  <a:pt x="453" y="536"/>
                </a:lnTo>
                <a:lnTo>
                  <a:pt x="455" y="536"/>
                </a:lnTo>
                <a:close/>
                <a:moveTo>
                  <a:pt x="448" y="538"/>
                </a:moveTo>
                <a:lnTo>
                  <a:pt x="447" y="538"/>
                </a:lnTo>
                <a:lnTo>
                  <a:pt x="447" y="536"/>
                </a:lnTo>
                <a:lnTo>
                  <a:pt x="448" y="536"/>
                </a:lnTo>
                <a:lnTo>
                  <a:pt x="449" y="536"/>
                </a:lnTo>
                <a:lnTo>
                  <a:pt x="448" y="538"/>
                </a:lnTo>
                <a:close/>
                <a:moveTo>
                  <a:pt x="135" y="535"/>
                </a:moveTo>
                <a:lnTo>
                  <a:pt x="137" y="535"/>
                </a:lnTo>
                <a:lnTo>
                  <a:pt x="137" y="536"/>
                </a:lnTo>
                <a:lnTo>
                  <a:pt x="135" y="536"/>
                </a:lnTo>
                <a:lnTo>
                  <a:pt x="135" y="535"/>
                </a:lnTo>
                <a:lnTo>
                  <a:pt x="135" y="536"/>
                </a:lnTo>
                <a:lnTo>
                  <a:pt x="135" y="535"/>
                </a:lnTo>
                <a:close/>
                <a:moveTo>
                  <a:pt x="459" y="535"/>
                </a:moveTo>
                <a:lnTo>
                  <a:pt x="460" y="535"/>
                </a:lnTo>
                <a:lnTo>
                  <a:pt x="460" y="536"/>
                </a:lnTo>
                <a:lnTo>
                  <a:pt x="463" y="536"/>
                </a:lnTo>
                <a:lnTo>
                  <a:pt x="464" y="536"/>
                </a:lnTo>
                <a:lnTo>
                  <a:pt x="465" y="536"/>
                </a:lnTo>
                <a:lnTo>
                  <a:pt x="467" y="536"/>
                </a:lnTo>
                <a:lnTo>
                  <a:pt x="467" y="538"/>
                </a:lnTo>
                <a:lnTo>
                  <a:pt x="468" y="539"/>
                </a:lnTo>
                <a:lnTo>
                  <a:pt x="469" y="539"/>
                </a:lnTo>
                <a:lnTo>
                  <a:pt x="469" y="540"/>
                </a:lnTo>
                <a:lnTo>
                  <a:pt x="470" y="540"/>
                </a:lnTo>
                <a:lnTo>
                  <a:pt x="470" y="542"/>
                </a:lnTo>
                <a:lnTo>
                  <a:pt x="470" y="543"/>
                </a:lnTo>
                <a:lnTo>
                  <a:pt x="472" y="543"/>
                </a:lnTo>
                <a:lnTo>
                  <a:pt x="472" y="544"/>
                </a:lnTo>
                <a:lnTo>
                  <a:pt x="472" y="545"/>
                </a:lnTo>
                <a:lnTo>
                  <a:pt x="470" y="545"/>
                </a:lnTo>
                <a:lnTo>
                  <a:pt x="469" y="547"/>
                </a:lnTo>
                <a:lnTo>
                  <a:pt x="468" y="547"/>
                </a:lnTo>
                <a:lnTo>
                  <a:pt x="468" y="548"/>
                </a:lnTo>
                <a:lnTo>
                  <a:pt x="467" y="548"/>
                </a:lnTo>
                <a:lnTo>
                  <a:pt x="467" y="549"/>
                </a:lnTo>
                <a:lnTo>
                  <a:pt x="465" y="549"/>
                </a:lnTo>
                <a:lnTo>
                  <a:pt x="464" y="549"/>
                </a:lnTo>
                <a:lnTo>
                  <a:pt x="464" y="551"/>
                </a:lnTo>
                <a:lnTo>
                  <a:pt x="463" y="551"/>
                </a:lnTo>
                <a:lnTo>
                  <a:pt x="461" y="551"/>
                </a:lnTo>
                <a:lnTo>
                  <a:pt x="460" y="551"/>
                </a:lnTo>
                <a:lnTo>
                  <a:pt x="459" y="551"/>
                </a:lnTo>
                <a:lnTo>
                  <a:pt x="457" y="551"/>
                </a:lnTo>
                <a:lnTo>
                  <a:pt x="457" y="549"/>
                </a:lnTo>
                <a:lnTo>
                  <a:pt x="456" y="549"/>
                </a:lnTo>
                <a:lnTo>
                  <a:pt x="456" y="548"/>
                </a:lnTo>
                <a:lnTo>
                  <a:pt x="455" y="547"/>
                </a:lnTo>
                <a:lnTo>
                  <a:pt x="455" y="545"/>
                </a:lnTo>
                <a:lnTo>
                  <a:pt x="455" y="544"/>
                </a:lnTo>
                <a:lnTo>
                  <a:pt x="455" y="543"/>
                </a:lnTo>
                <a:lnTo>
                  <a:pt x="455" y="542"/>
                </a:lnTo>
                <a:lnTo>
                  <a:pt x="455" y="540"/>
                </a:lnTo>
                <a:lnTo>
                  <a:pt x="456" y="540"/>
                </a:lnTo>
                <a:lnTo>
                  <a:pt x="456" y="539"/>
                </a:lnTo>
                <a:lnTo>
                  <a:pt x="456" y="538"/>
                </a:lnTo>
                <a:lnTo>
                  <a:pt x="456" y="536"/>
                </a:lnTo>
                <a:lnTo>
                  <a:pt x="457" y="535"/>
                </a:lnTo>
                <a:lnTo>
                  <a:pt x="459" y="535"/>
                </a:lnTo>
                <a:close/>
                <a:moveTo>
                  <a:pt x="446" y="535"/>
                </a:moveTo>
                <a:lnTo>
                  <a:pt x="446" y="536"/>
                </a:lnTo>
                <a:lnTo>
                  <a:pt x="444" y="536"/>
                </a:lnTo>
                <a:lnTo>
                  <a:pt x="444" y="538"/>
                </a:lnTo>
                <a:lnTo>
                  <a:pt x="443" y="538"/>
                </a:lnTo>
                <a:lnTo>
                  <a:pt x="442" y="536"/>
                </a:lnTo>
                <a:lnTo>
                  <a:pt x="442" y="535"/>
                </a:lnTo>
                <a:lnTo>
                  <a:pt x="443" y="535"/>
                </a:lnTo>
                <a:lnTo>
                  <a:pt x="443" y="536"/>
                </a:lnTo>
                <a:lnTo>
                  <a:pt x="444" y="536"/>
                </a:lnTo>
                <a:lnTo>
                  <a:pt x="444" y="535"/>
                </a:lnTo>
                <a:lnTo>
                  <a:pt x="443" y="535"/>
                </a:lnTo>
                <a:lnTo>
                  <a:pt x="443" y="534"/>
                </a:lnTo>
                <a:lnTo>
                  <a:pt x="443" y="532"/>
                </a:lnTo>
                <a:lnTo>
                  <a:pt x="444" y="532"/>
                </a:lnTo>
                <a:lnTo>
                  <a:pt x="446" y="532"/>
                </a:lnTo>
                <a:lnTo>
                  <a:pt x="446" y="534"/>
                </a:lnTo>
                <a:lnTo>
                  <a:pt x="446" y="535"/>
                </a:lnTo>
                <a:close/>
                <a:moveTo>
                  <a:pt x="476" y="532"/>
                </a:moveTo>
                <a:lnTo>
                  <a:pt x="477" y="534"/>
                </a:lnTo>
                <a:lnTo>
                  <a:pt x="477" y="535"/>
                </a:lnTo>
                <a:lnTo>
                  <a:pt x="478" y="535"/>
                </a:lnTo>
                <a:lnTo>
                  <a:pt x="478" y="536"/>
                </a:lnTo>
                <a:lnTo>
                  <a:pt x="478" y="538"/>
                </a:lnTo>
                <a:lnTo>
                  <a:pt x="477" y="538"/>
                </a:lnTo>
                <a:lnTo>
                  <a:pt x="476" y="538"/>
                </a:lnTo>
                <a:lnTo>
                  <a:pt x="476" y="536"/>
                </a:lnTo>
                <a:lnTo>
                  <a:pt x="474" y="535"/>
                </a:lnTo>
                <a:lnTo>
                  <a:pt x="474" y="532"/>
                </a:lnTo>
                <a:lnTo>
                  <a:pt x="476" y="532"/>
                </a:lnTo>
                <a:close/>
                <a:moveTo>
                  <a:pt x="131" y="532"/>
                </a:moveTo>
                <a:lnTo>
                  <a:pt x="133" y="532"/>
                </a:lnTo>
                <a:lnTo>
                  <a:pt x="131" y="532"/>
                </a:lnTo>
                <a:close/>
                <a:moveTo>
                  <a:pt x="190" y="532"/>
                </a:moveTo>
                <a:lnTo>
                  <a:pt x="189" y="532"/>
                </a:lnTo>
                <a:lnTo>
                  <a:pt x="190" y="532"/>
                </a:lnTo>
                <a:lnTo>
                  <a:pt x="190" y="531"/>
                </a:lnTo>
                <a:lnTo>
                  <a:pt x="192" y="532"/>
                </a:lnTo>
                <a:lnTo>
                  <a:pt x="190" y="532"/>
                </a:lnTo>
                <a:close/>
                <a:moveTo>
                  <a:pt x="493" y="531"/>
                </a:moveTo>
                <a:lnTo>
                  <a:pt x="491" y="532"/>
                </a:lnTo>
                <a:lnTo>
                  <a:pt x="493" y="531"/>
                </a:lnTo>
                <a:close/>
                <a:moveTo>
                  <a:pt x="189" y="528"/>
                </a:moveTo>
                <a:lnTo>
                  <a:pt x="190" y="528"/>
                </a:lnTo>
                <a:lnTo>
                  <a:pt x="189" y="528"/>
                </a:lnTo>
                <a:close/>
                <a:moveTo>
                  <a:pt x="190" y="530"/>
                </a:moveTo>
                <a:lnTo>
                  <a:pt x="190" y="528"/>
                </a:lnTo>
                <a:lnTo>
                  <a:pt x="190" y="530"/>
                </a:lnTo>
                <a:close/>
                <a:moveTo>
                  <a:pt x="473" y="530"/>
                </a:moveTo>
                <a:lnTo>
                  <a:pt x="472" y="530"/>
                </a:lnTo>
                <a:lnTo>
                  <a:pt x="472" y="528"/>
                </a:lnTo>
                <a:lnTo>
                  <a:pt x="473" y="528"/>
                </a:lnTo>
                <a:lnTo>
                  <a:pt x="473" y="530"/>
                </a:lnTo>
                <a:close/>
                <a:moveTo>
                  <a:pt x="192" y="530"/>
                </a:moveTo>
                <a:lnTo>
                  <a:pt x="192" y="528"/>
                </a:lnTo>
                <a:lnTo>
                  <a:pt x="192" y="530"/>
                </a:lnTo>
                <a:close/>
                <a:moveTo>
                  <a:pt x="484" y="528"/>
                </a:moveTo>
                <a:lnTo>
                  <a:pt x="482" y="528"/>
                </a:lnTo>
                <a:lnTo>
                  <a:pt x="484" y="528"/>
                </a:lnTo>
                <a:close/>
                <a:moveTo>
                  <a:pt x="201" y="527"/>
                </a:moveTo>
                <a:lnTo>
                  <a:pt x="199" y="528"/>
                </a:lnTo>
                <a:lnTo>
                  <a:pt x="199" y="527"/>
                </a:lnTo>
                <a:lnTo>
                  <a:pt x="201" y="527"/>
                </a:lnTo>
                <a:close/>
                <a:moveTo>
                  <a:pt x="198" y="527"/>
                </a:moveTo>
                <a:lnTo>
                  <a:pt x="197" y="527"/>
                </a:lnTo>
                <a:lnTo>
                  <a:pt x="198" y="527"/>
                </a:lnTo>
                <a:close/>
                <a:moveTo>
                  <a:pt x="182" y="527"/>
                </a:moveTo>
                <a:lnTo>
                  <a:pt x="184" y="528"/>
                </a:lnTo>
                <a:lnTo>
                  <a:pt x="184" y="527"/>
                </a:lnTo>
                <a:lnTo>
                  <a:pt x="185" y="527"/>
                </a:lnTo>
                <a:lnTo>
                  <a:pt x="185" y="528"/>
                </a:lnTo>
                <a:lnTo>
                  <a:pt x="186" y="528"/>
                </a:lnTo>
                <a:lnTo>
                  <a:pt x="186" y="530"/>
                </a:lnTo>
                <a:lnTo>
                  <a:pt x="186" y="531"/>
                </a:lnTo>
                <a:lnTo>
                  <a:pt x="188" y="531"/>
                </a:lnTo>
                <a:lnTo>
                  <a:pt x="186" y="531"/>
                </a:lnTo>
                <a:lnTo>
                  <a:pt x="186" y="532"/>
                </a:lnTo>
                <a:lnTo>
                  <a:pt x="185" y="531"/>
                </a:lnTo>
                <a:lnTo>
                  <a:pt x="184" y="531"/>
                </a:lnTo>
                <a:lnTo>
                  <a:pt x="182" y="530"/>
                </a:lnTo>
                <a:lnTo>
                  <a:pt x="184" y="530"/>
                </a:lnTo>
                <a:lnTo>
                  <a:pt x="182" y="530"/>
                </a:lnTo>
                <a:lnTo>
                  <a:pt x="182" y="528"/>
                </a:lnTo>
                <a:lnTo>
                  <a:pt x="182" y="527"/>
                </a:lnTo>
                <a:lnTo>
                  <a:pt x="181" y="527"/>
                </a:lnTo>
                <a:lnTo>
                  <a:pt x="180" y="527"/>
                </a:lnTo>
                <a:lnTo>
                  <a:pt x="180" y="528"/>
                </a:lnTo>
                <a:lnTo>
                  <a:pt x="179" y="528"/>
                </a:lnTo>
                <a:lnTo>
                  <a:pt x="180" y="528"/>
                </a:lnTo>
                <a:lnTo>
                  <a:pt x="180" y="530"/>
                </a:lnTo>
                <a:lnTo>
                  <a:pt x="181" y="530"/>
                </a:lnTo>
                <a:lnTo>
                  <a:pt x="181" y="528"/>
                </a:lnTo>
                <a:lnTo>
                  <a:pt x="181" y="530"/>
                </a:lnTo>
                <a:lnTo>
                  <a:pt x="182" y="530"/>
                </a:lnTo>
                <a:lnTo>
                  <a:pt x="182" y="531"/>
                </a:lnTo>
                <a:lnTo>
                  <a:pt x="181" y="531"/>
                </a:lnTo>
                <a:lnTo>
                  <a:pt x="180" y="531"/>
                </a:lnTo>
                <a:lnTo>
                  <a:pt x="179" y="530"/>
                </a:lnTo>
                <a:lnTo>
                  <a:pt x="177" y="530"/>
                </a:lnTo>
                <a:lnTo>
                  <a:pt x="177" y="528"/>
                </a:lnTo>
                <a:lnTo>
                  <a:pt x="179" y="527"/>
                </a:lnTo>
                <a:lnTo>
                  <a:pt x="180" y="527"/>
                </a:lnTo>
                <a:lnTo>
                  <a:pt x="181" y="526"/>
                </a:lnTo>
                <a:lnTo>
                  <a:pt x="182" y="526"/>
                </a:lnTo>
                <a:lnTo>
                  <a:pt x="182" y="527"/>
                </a:lnTo>
                <a:close/>
                <a:moveTo>
                  <a:pt x="199" y="527"/>
                </a:moveTo>
                <a:lnTo>
                  <a:pt x="198" y="527"/>
                </a:lnTo>
                <a:lnTo>
                  <a:pt x="199" y="526"/>
                </a:lnTo>
                <a:lnTo>
                  <a:pt x="199" y="527"/>
                </a:lnTo>
                <a:close/>
                <a:moveTo>
                  <a:pt x="495" y="527"/>
                </a:moveTo>
                <a:lnTo>
                  <a:pt x="495" y="528"/>
                </a:lnTo>
                <a:lnTo>
                  <a:pt x="495" y="527"/>
                </a:lnTo>
                <a:lnTo>
                  <a:pt x="497" y="527"/>
                </a:lnTo>
                <a:lnTo>
                  <a:pt x="497" y="526"/>
                </a:lnTo>
                <a:lnTo>
                  <a:pt x="498" y="526"/>
                </a:lnTo>
                <a:lnTo>
                  <a:pt x="497" y="527"/>
                </a:lnTo>
                <a:lnTo>
                  <a:pt x="495" y="527"/>
                </a:lnTo>
                <a:close/>
                <a:moveTo>
                  <a:pt x="198" y="526"/>
                </a:moveTo>
                <a:lnTo>
                  <a:pt x="197" y="526"/>
                </a:lnTo>
                <a:lnTo>
                  <a:pt x="198" y="526"/>
                </a:lnTo>
                <a:close/>
                <a:moveTo>
                  <a:pt x="193" y="526"/>
                </a:moveTo>
                <a:lnTo>
                  <a:pt x="193" y="527"/>
                </a:lnTo>
                <a:lnTo>
                  <a:pt x="192" y="527"/>
                </a:lnTo>
                <a:lnTo>
                  <a:pt x="192" y="526"/>
                </a:lnTo>
                <a:lnTo>
                  <a:pt x="193" y="526"/>
                </a:lnTo>
                <a:close/>
                <a:moveTo>
                  <a:pt x="214" y="530"/>
                </a:moveTo>
                <a:lnTo>
                  <a:pt x="213" y="530"/>
                </a:lnTo>
                <a:lnTo>
                  <a:pt x="211" y="528"/>
                </a:lnTo>
                <a:lnTo>
                  <a:pt x="211" y="527"/>
                </a:lnTo>
                <a:lnTo>
                  <a:pt x="211" y="526"/>
                </a:lnTo>
                <a:lnTo>
                  <a:pt x="211" y="524"/>
                </a:lnTo>
                <a:lnTo>
                  <a:pt x="213" y="524"/>
                </a:lnTo>
                <a:lnTo>
                  <a:pt x="213" y="526"/>
                </a:lnTo>
                <a:lnTo>
                  <a:pt x="213" y="527"/>
                </a:lnTo>
                <a:lnTo>
                  <a:pt x="214" y="528"/>
                </a:lnTo>
                <a:lnTo>
                  <a:pt x="214" y="530"/>
                </a:lnTo>
                <a:close/>
                <a:moveTo>
                  <a:pt x="192" y="526"/>
                </a:moveTo>
                <a:lnTo>
                  <a:pt x="192" y="524"/>
                </a:lnTo>
                <a:lnTo>
                  <a:pt x="192" y="526"/>
                </a:lnTo>
                <a:close/>
                <a:moveTo>
                  <a:pt x="499" y="524"/>
                </a:moveTo>
                <a:lnTo>
                  <a:pt x="499" y="526"/>
                </a:lnTo>
                <a:lnTo>
                  <a:pt x="498" y="526"/>
                </a:lnTo>
                <a:lnTo>
                  <a:pt x="499" y="526"/>
                </a:lnTo>
                <a:lnTo>
                  <a:pt x="499" y="524"/>
                </a:lnTo>
                <a:close/>
                <a:moveTo>
                  <a:pt x="189" y="530"/>
                </a:moveTo>
                <a:lnTo>
                  <a:pt x="190" y="530"/>
                </a:lnTo>
                <a:lnTo>
                  <a:pt x="192" y="530"/>
                </a:lnTo>
                <a:lnTo>
                  <a:pt x="193" y="530"/>
                </a:lnTo>
                <a:lnTo>
                  <a:pt x="194" y="528"/>
                </a:lnTo>
                <a:lnTo>
                  <a:pt x="196" y="528"/>
                </a:lnTo>
                <a:lnTo>
                  <a:pt x="197" y="528"/>
                </a:lnTo>
                <a:lnTo>
                  <a:pt x="197" y="527"/>
                </a:lnTo>
                <a:lnTo>
                  <a:pt x="197" y="528"/>
                </a:lnTo>
                <a:lnTo>
                  <a:pt x="198" y="528"/>
                </a:lnTo>
                <a:lnTo>
                  <a:pt x="198" y="527"/>
                </a:lnTo>
                <a:lnTo>
                  <a:pt x="199" y="527"/>
                </a:lnTo>
                <a:lnTo>
                  <a:pt x="199" y="528"/>
                </a:lnTo>
                <a:lnTo>
                  <a:pt x="198" y="530"/>
                </a:lnTo>
                <a:lnTo>
                  <a:pt x="198" y="528"/>
                </a:lnTo>
                <a:lnTo>
                  <a:pt x="198" y="530"/>
                </a:lnTo>
                <a:lnTo>
                  <a:pt x="197" y="530"/>
                </a:lnTo>
                <a:lnTo>
                  <a:pt x="197" y="531"/>
                </a:lnTo>
                <a:lnTo>
                  <a:pt x="196" y="531"/>
                </a:lnTo>
                <a:lnTo>
                  <a:pt x="197" y="531"/>
                </a:lnTo>
                <a:lnTo>
                  <a:pt x="198" y="531"/>
                </a:lnTo>
                <a:lnTo>
                  <a:pt x="197" y="531"/>
                </a:lnTo>
                <a:lnTo>
                  <a:pt x="196" y="531"/>
                </a:lnTo>
                <a:lnTo>
                  <a:pt x="194" y="531"/>
                </a:lnTo>
                <a:lnTo>
                  <a:pt x="193" y="531"/>
                </a:lnTo>
                <a:lnTo>
                  <a:pt x="192" y="531"/>
                </a:lnTo>
                <a:lnTo>
                  <a:pt x="189" y="531"/>
                </a:lnTo>
                <a:lnTo>
                  <a:pt x="189" y="530"/>
                </a:lnTo>
                <a:lnTo>
                  <a:pt x="188" y="530"/>
                </a:lnTo>
                <a:lnTo>
                  <a:pt x="188" y="528"/>
                </a:lnTo>
                <a:lnTo>
                  <a:pt x="188" y="526"/>
                </a:lnTo>
                <a:lnTo>
                  <a:pt x="189" y="524"/>
                </a:lnTo>
                <a:lnTo>
                  <a:pt x="190" y="526"/>
                </a:lnTo>
                <a:lnTo>
                  <a:pt x="189" y="527"/>
                </a:lnTo>
                <a:lnTo>
                  <a:pt x="189" y="530"/>
                </a:lnTo>
                <a:close/>
                <a:moveTo>
                  <a:pt x="198" y="524"/>
                </a:moveTo>
                <a:lnTo>
                  <a:pt x="199" y="524"/>
                </a:lnTo>
                <a:lnTo>
                  <a:pt x="198" y="526"/>
                </a:lnTo>
                <a:lnTo>
                  <a:pt x="198" y="524"/>
                </a:lnTo>
                <a:close/>
                <a:moveTo>
                  <a:pt x="260" y="524"/>
                </a:moveTo>
                <a:lnTo>
                  <a:pt x="261" y="524"/>
                </a:lnTo>
                <a:lnTo>
                  <a:pt x="260" y="524"/>
                </a:lnTo>
                <a:close/>
                <a:moveTo>
                  <a:pt x="264" y="523"/>
                </a:moveTo>
                <a:lnTo>
                  <a:pt x="264" y="524"/>
                </a:lnTo>
                <a:lnTo>
                  <a:pt x="262" y="524"/>
                </a:lnTo>
                <a:lnTo>
                  <a:pt x="262" y="523"/>
                </a:lnTo>
                <a:lnTo>
                  <a:pt x="264" y="523"/>
                </a:lnTo>
                <a:close/>
                <a:moveTo>
                  <a:pt x="190" y="523"/>
                </a:moveTo>
                <a:lnTo>
                  <a:pt x="189" y="523"/>
                </a:lnTo>
                <a:lnTo>
                  <a:pt x="190" y="523"/>
                </a:lnTo>
                <a:close/>
                <a:moveTo>
                  <a:pt x="194" y="523"/>
                </a:moveTo>
                <a:lnTo>
                  <a:pt x="193" y="523"/>
                </a:lnTo>
                <a:lnTo>
                  <a:pt x="194" y="523"/>
                </a:lnTo>
                <a:close/>
                <a:moveTo>
                  <a:pt x="198" y="524"/>
                </a:moveTo>
                <a:lnTo>
                  <a:pt x="197" y="523"/>
                </a:lnTo>
                <a:lnTo>
                  <a:pt x="198" y="523"/>
                </a:lnTo>
                <a:lnTo>
                  <a:pt x="198" y="524"/>
                </a:lnTo>
                <a:close/>
                <a:moveTo>
                  <a:pt x="260" y="523"/>
                </a:moveTo>
                <a:lnTo>
                  <a:pt x="258" y="523"/>
                </a:lnTo>
                <a:lnTo>
                  <a:pt x="260" y="523"/>
                </a:lnTo>
                <a:close/>
                <a:moveTo>
                  <a:pt x="511" y="523"/>
                </a:moveTo>
                <a:lnTo>
                  <a:pt x="510" y="523"/>
                </a:lnTo>
                <a:lnTo>
                  <a:pt x="510" y="522"/>
                </a:lnTo>
                <a:lnTo>
                  <a:pt x="511" y="523"/>
                </a:lnTo>
                <a:close/>
                <a:moveTo>
                  <a:pt x="193" y="522"/>
                </a:moveTo>
                <a:lnTo>
                  <a:pt x="193" y="523"/>
                </a:lnTo>
                <a:lnTo>
                  <a:pt x="193" y="522"/>
                </a:lnTo>
                <a:close/>
                <a:moveTo>
                  <a:pt x="512" y="523"/>
                </a:moveTo>
                <a:lnTo>
                  <a:pt x="511" y="523"/>
                </a:lnTo>
                <a:lnTo>
                  <a:pt x="511" y="522"/>
                </a:lnTo>
                <a:lnTo>
                  <a:pt x="512" y="522"/>
                </a:lnTo>
                <a:lnTo>
                  <a:pt x="512" y="523"/>
                </a:lnTo>
                <a:close/>
                <a:moveTo>
                  <a:pt x="514" y="523"/>
                </a:moveTo>
                <a:lnTo>
                  <a:pt x="512" y="523"/>
                </a:lnTo>
                <a:lnTo>
                  <a:pt x="512" y="522"/>
                </a:lnTo>
                <a:lnTo>
                  <a:pt x="514" y="522"/>
                </a:lnTo>
                <a:lnTo>
                  <a:pt x="514" y="523"/>
                </a:lnTo>
                <a:close/>
                <a:moveTo>
                  <a:pt x="197" y="523"/>
                </a:moveTo>
                <a:lnTo>
                  <a:pt x="197" y="522"/>
                </a:lnTo>
                <a:lnTo>
                  <a:pt x="197" y="523"/>
                </a:lnTo>
                <a:close/>
                <a:moveTo>
                  <a:pt x="190" y="522"/>
                </a:moveTo>
                <a:lnTo>
                  <a:pt x="189" y="522"/>
                </a:lnTo>
                <a:lnTo>
                  <a:pt x="190" y="522"/>
                </a:lnTo>
                <a:close/>
                <a:moveTo>
                  <a:pt x="193" y="522"/>
                </a:moveTo>
                <a:lnTo>
                  <a:pt x="192" y="522"/>
                </a:lnTo>
                <a:lnTo>
                  <a:pt x="193" y="522"/>
                </a:lnTo>
                <a:close/>
                <a:moveTo>
                  <a:pt x="192" y="522"/>
                </a:moveTo>
                <a:lnTo>
                  <a:pt x="190" y="522"/>
                </a:lnTo>
                <a:lnTo>
                  <a:pt x="192" y="522"/>
                </a:lnTo>
                <a:close/>
                <a:moveTo>
                  <a:pt x="435" y="522"/>
                </a:moveTo>
                <a:lnTo>
                  <a:pt x="434" y="522"/>
                </a:lnTo>
                <a:lnTo>
                  <a:pt x="435" y="522"/>
                </a:lnTo>
                <a:close/>
                <a:moveTo>
                  <a:pt x="258" y="522"/>
                </a:moveTo>
                <a:lnTo>
                  <a:pt x="258" y="521"/>
                </a:lnTo>
                <a:lnTo>
                  <a:pt x="258" y="522"/>
                </a:lnTo>
                <a:close/>
                <a:moveTo>
                  <a:pt x="504" y="522"/>
                </a:moveTo>
                <a:lnTo>
                  <a:pt x="504" y="521"/>
                </a:lnTo>
                <a:lnTo>
                  <a:pt x="504" y="522"/>
                </a:lnTo>
                <a:close/>
                <a:moveTo>
                  <a:pt x="196" y="522"/>
                </a:moveTo>
                <a:lnTo>
                  <a:pt x="194" y="522"/>
                </a:lnTo>
                <a:lnTo>
                  <a:pt x="196" y="522"/>
                </a:lnTo>
                <a:lnTo>
                  <a:pt x="196" y="521"/>
                </a:lnTo>
                <a:lnTo>
                  <a:pt x="196" y="522"/>
                </a:lnTo>
                <a:close/>
                <a:moveTo>
                  <a:pt x="197" y="522"/>
                </a:moveTo>
                <a:lnTo>
                  <a:pt x="197" y="521"/>
                </a:lnTo>
                <a:lnTo>
                  <a:pt x="197" y="522"/>
                </a:lnTo>
                <a:close/>
                <a:moveTo>
                  <a:pt x="510" y="523"/>
                </a:moveTo>
                <a:lnTo>
                  <a:pt x="507" y="521"/>
                </a:lnTo>
                <a:lnTo>
                  <a:pt x="508" y="521"/>
                </a:lnTo>
                <a:lnTo>
                  <a:pt x="510" y="522"/>
                </a:lnTo>
                <a:lnTo>
                  <a:pt x="510" y="523"/>
                </a:lnTo>
                <a:close/>
                <a:moveTo>
                  <a:pt x="197" y="521"/>
                </a:moveTo>
                <a:lnTo>
                  <a:pt x="196" y="521"/>
                </a:lnTo>
                <a:lnTo>
                  <a:pt x="197" y="521"/>
                </a:lnTo>
                <a:close/>
                <a:moveTo>
                  <a:pt x="258" y="521"/>
                </a:moveTo>
                <a:lnTo>
                  <a:pt x="257" y="521"/>
                </a:lnTo>
                <a:lnTo>
                  <a:pt x="258" y="521"/>
                </a:lnTo>
                <a:close/>
                <a:moveTo>
                  <a:pt x="506" y="521"/>
                </a:moveTo>
                <a:lnTo>
                  <a:pt x="504" y="521"/>
                </a:lnTo>
                <a:lnTo>
                  <a:pt x="506" y="521"/>
                </a:lnTo>
                <a:close/>
                <a:moveTo>
                  <a:pt x="506" y="521"/>
                </a:moveTo>
                <a:lnTo>
                  <a:pt x="507" y="521"/>
                </a:lnTo>
                <a:lnTo>
                  <a:pt x="506" y="521"/>
                </a:lnTo>
                <a:close/>
                <a:moveTo>
                  <a:pt x="196" y="521"/>
                </a:moveTo>
                <a:lnTo>
                  <a:pt x="196" y="519"/>
                </a:lnTo>
                <a:lnTo>
                  <a:pt x="196" y="521"/>
                </a:lnTo>
                <a:close/>
                <a:moveTo>
                  <a:pt x="193" y="519"/>
                </a:moveTo>
                <a:lnTo>
                  <a:pt x="193" y="521"/>
                </a:lnTo>
                <a:lnTo>
                  <a:pt x="192" y="521"/>
                </a:lnTo>
                <a:lnTo>
                  <a:pt x="192" y="519"/>
                </a:lnTo>
                <a:lnTo>
                  <a:pt x="193" y="519"/>
                </a:lnTo>
                <a:close/>
                <a:moveTo>
                  <a:pt x="196" y="519"/>
                </a:moveTo>
                <a:lnTo>
                  <a:pt x="194" y="519"/>
                </a:lnTo>
                <a:lnTo>
                  <a:pt x="196" y="519"/>
                </a:lnTo>
                <a:close/>
                <a:moveTo>
                  <a:pt x="194" y="519"/>
                </a:moveTo>
                <a:lnTo>
                  <a:pt x="193" y="521"/>
                </a:lnTo>
                <a:lnTo>
                  <a:pt x="193" y="519"/>
                </a:lnTo>
                <a:lnTo>
                  <a:pt x="194" y="519"/>
                </a:lnTo>
                <a:close/>
                <a:moveTo>
                  <a:pt x="198" y="519"/>
                </a:moveTo>
                <a:lnTo>
                  <a:pt x="197" y="519"/>
                </a:lnTo>
                <a:lnTo>
                  <a:pt x="197" y="521"/>
                </a:lnTo>
                <a:lnTo>
                  <a:pt x="197" y="519"/>
                </a:lnTo>
                <a:lnTo>
                  <a:pt x="196" y="519"/>
                </a:lnTo>
                <a:lnTo>
                  <a:pt x="197" y="519"/>
                </a:lnTo>
                <a:lnTo>
                  <a:pt x="198" y="519"/>
                </a:lnTo>
                <a:close/>
                <a:moveTo>
                  <a:pt x="193" y="519"/>
                </a:moveTo>
                <a:lnTo>
                  <a:pt x="192" y="519"/>
                </a:lnTo>
                <a:lnTo>
                  <a:pt x="192" y="518"/>
                </a:lnTo>
                <a:lnTo>
                  <a:pt x="193" y="518"/>
                </a:lnTo>
                <a:lnTo>
                  <a:pt x="193" y="519"/>
                </a:lnTo>
                <a:close/>
                <a:moveTo>
                  <a:pt x="196" y="518"/>
                </a:moveTo>
                <a:lnTo>
                  <a:pt x="194" y="518"/>
                </a:lnTo>
                <a:lnTo>
                  <a:pt x="196" y="518"/>
                </a:lnTo>
                <a:close/>
                <a:moveTo>
                  <a:pt x="196" y="518"/>
                </a:moveTo>
                <a:lnTo>
                  <a:pt x="196" y="519"/>
                </a:lnTo>
                <a:lnTo>
                  <a:pt x="196" y="518"/>
                </a:lnTo>
                <a:lnTo>
                  <a:pt x="197" y="518"/>
                </a:lnTo>
                <a:lnTo>
                  <a:pt x="196" y="518"/>
                </a:lnTo>
                <a:close/>
                <a:moveTo>
                  <a:pt x="262" y="519"/>
                </a:moveTo>
                <a:lnTo>
                  <a:pt x="261" y="519"/>
                </a:lnTo>
                <a:lnTo>
                  <a:pt x="261" y="518"/>
                </a:lnTo>
                <a:lnTo>
                  <a:pt x="262" y="519"/>
                </a:lnTo>
                <a:close/>
                <a:moveTo>
                  <a:pt x="472" y="518"/>
                </a:moveTo>
                <a:lnTo>
                  <a:pt x="472" y="517"/>
                </a:lnTo>
                <a:lnTo>
                  <a:pt x="472" y="518"/>
                </a:lnTo>
                <a:close/>
                <a:moveTo>
                  <a:pt x="220" y="517"/>
                </a:moveTo>
                <a:lnTo>
                  <a:pt x="220" y="515"/>
                </a:lnTo>
                <a:lnTo>
                  <a:pt x="220" y="517"/>
                </a:lnTo>
                <a:close/>
                <a:moveTo>
                  <a:pt x="222" y="515"/>
                </a:moveTo>
                <a:lnTo>
                  <a:pt x="223" y="517"/>
                </a:lnTo>
                <a:lnTo>
                  <a:pt x="223" y="515"/>
                </a:lnTo>
                <a:lnTo>
                  <a:pt x="223" y="517"/>
                </a:lnTo>
                <a:lnTo>
                  <a:pt x="223" y="518"/>
                </a:lnTo>
                <a:lnTo>
                  <a:pt x="223" y="519"/>
                </a:lnTo>
                <a:lnTo>
                  <a:pt x="222" y="519"/>
                </a:lnTo>
                <a:lnTo>
                  <a:pt x="222" y="518"/>
                </a:lnTo>
                <a:lnTo>
                  <a:pt x="222" y="517"/>
                </a:lnTo>
                <a:lnTo>
                  <a:pt x="222" y="515"/>
                </a:lnTo>
                <a:lnTo>
                  <a:pt x="220" y="515"/>
                </a:lnTo>
                <a:lnTo>
                  <a:pt x="222" y="514"/>
                </a:lnTo>
                <a:lnTo>
                  <a:pt x="222" y="515"/>
                </a:lnTo>
                <a:close/>
                <a:moveTo>
                  <a:pt x="223" y="515"/>
                </a:moveTo>
                <a:lnTo>
                  <a:pt x="223" y="514"/>
                </a:lnTo>
                <a:lnTo>
                  <a:pt x="223" y="515"/>
                </a:lnTo>
                <a:close/>
                <a:moveTo>
                  <a:pt x="194" y="514"/>
                </a:moveTo>
                <a:lnTo>
                  <a:pt x="196" y="514"/>
                </a:lnTo>
                <a:lnTo>
                  <a:pt x="196" y="517"/>
                </a:lnTo>
                <a:lnTo>
                  <a:pt x="194" y="517"/>
                </a:lnTo>
                <a:lnTo>
                  <a:pt x="196" y="517"/>
                </a:lnTo>
                <a:lnTo>
                  <a:pt x="196" y="518"/>
                </a:lnTo>
                <a:lnTo>
                  <a:pt x="194" y="518"/>
                </a:lnTo>
                <a:lnTo>
                  <a:pt x="194" y="519"/>
                </a:lnTo>
                <a:lnTo>
                  <a:pt x="193" y="518"/>
                </a:lnTo>
                <a:lnTo>
                  <a:pt x="192" y="518"/>
                </a:lnTo>
                <a:lnTo>
                  <a:pt x="192" y="519"/>
                </a:lnTo>
                <a:lnTo>
                  <a:pt x="190" y="519"/>
                </a:lnTo>
                <a:lnTo>
                  <a:pt x="190" y="518"/>
                </a:lnTo>
                <a:lnTo>
                  <a:pt x="190" y="517"/>
                </a:lnTo>
                <a:lnTo>
                  <a:pt x="192" y="517"/>
                </a:lnTo>
                <a:lnTo>
                  <a:pt x="190" y="517"/>
                </a:lnTo>
                <a:lnTo>
                  <a:pt x="190" y="515"/>
                </a:lnTo>
                <a:lnTo>
                  <a:pt x="192" y="515"/>
                </a:lnTo>
                <a:lnTo>
                  <a:pt x="192" y="514"/>
                </a:lnTo>
                <a:lnTo>
                  <a:pt x="193" y="514"/>
                </a:lnTo>
                <a:lnTo>
                  <a:pt x="194" y="514"/>
                </a:lnTo>
                <a:close/>
                <a:moveTo>
                  <a:pt x="223" y="514"/>
                </a:moveTo>
                <a:lnTo>
                  <a:pt x="222" y="514"/>
                </a:lnTo>
                <a:lnTo>
                  <a:pt x="222" y="513"/>
                </a:lnTo>
                <a:lnTo>
                  <a:pt x="223" y="513"/>
                </a:lnTo>
                <a:lnTo>
                  <a:pt x="223" y="514"/>
                </a:lnTo>
                <a:close/>
                <a:moveTo>
                  <a:pt x="223" y="514"/>
                </a:moveTo>
                <a:lnTo>
                  <a:pt x="223" y="513"/>
                </a:lnTo>
                <a:lnTo>
                  <a:pt x="223" y="514"/>
                </a:lnTo>
                <a:close/>
                <a:moveTo>
                  <a:pt x="519" y="514"/>
                </a:moveTo>
                <a:lnTo>
                  <a:pt x="519" y="513"/>
                </a:lnTo>
                <a:lnTo>
                  <a:pt x="520" y="513"/>
                </a:lnTo>
                <a:lnTo>
                  <a:pt x="519" y="513"/>
                </a:lnTo>
                <a:lnTo>
                  <a:pt x="519" y="514"/>
                </a:lnTo>
                <a:close/>
                <a:moveTo>
                  <a:pt x="223" y="513"/>
                </a:moveTo>
                <a:lnTo>
                  <a:pt x="223" y="511"/>
                </a:lnTo>
                <a:lnTo>
                  <a:pt x="223" y="513"/>
                </a:lnTo>
                <a:close/>
                <a:moveTo>
                  <a:pt x="222" y="513"/>
                </a:moveTo>
                <a:lnTo>
                  <a:pt x="220" y="511"/>
                </a:lnTo>
                <a:lnTo>
                  <a:pt x="222" y="511"/>
                </a:lnTo>
                <a:lnTo>
                  <a:pt x="222" y="513"/>
                </a:lnTo>
                <a:close/>
                <a:moveTo>
                  <a:pt x="222" y="511"/>
                </a:moveTo>
                <a:lnTo>
                  <a:pt x="222" y="510"/>
                </a:lnTo>
                <a:lnTo>
                  <a:pt x="222" y="511"/>
                </a:lnTo>
                <a:close/>
                <a:moveTo>
                  <a:pt x="224" y="511"/>
                </a:moveTo>
                <a:lnTo>
                  <a:pt x="223" y="511"/>
                </a:lnTo>
                <a:lnTo>
                  <a:pt x="223" y="510"/>
                </a:lnTo>
                <a:lnTo>
                  <a:pt x="224" y="510"/>
                </a:lnTo>
                <a:lnTo>
                  <a:pt x="223" y="511"/>
                </a:lnTo>
                <a:lnTo>
                  <a:pt x="224" y="511"/>
                </a:lnTo>
                <a:close/>
                <a:moveTo>
                  <a:pt x="222" y="511"/>
                </a:moveTo>
                <a:lnTo>
                  <a:pt x="220" y="511"/>
                </a:lnTo>
                <a:lnTo>
                  <a:pt x="220" y="510"/>
                </a:lnTo>
                <a:lnTo>
                  <a:pt x="222" y="510"/>
                </a:lnTo>
                <a:lnTo>
                  <a:pt x="222" y="511"/>
                </a:lnTo>
                <a:close/>
                <a:moveTo>
                  <a:pt x="223" y="510"/>
                </a:moveTo>
                <a:lnTo>
                  <a:pt x="223" y="509"/>
                </a:lnTo>
                <a:lnTo>
                  <a:pt x="223" y="510"/>
                </a:lnTo>
                <a:close/>
                <a:moveTo>
                  <a:pt x="222" y="510"/>
                </a:moveTo>
                <a:lnTo>
                  <a:pt x="222" y="509"/>
                </a:lnTo>
                <a:lnTo>
                  <a:pt x="223" y="509"/>
                </a:lnTo>
                <a:lnTo>
                  <a:pt x="222" y="510"/>
                </a:lnTo>
                <a:close/>
                <a:moveTo>
                  <a:pt x="220" y="507"/>
                </a:moveTo>
                <a:lnTo>
                  <a:pt x="220" y="509"/>
                </a:lnTo>
                <a:lnTo>
                  <a:pt x="219" y="509"/>
                </a:lnTo>
                <a:lnTo>
                  <a:pt x="220" y="509"/>
                </a:lnTo>
                <a:lnTo>
                  <a:pt x="220" y="507"/>
                </a:lnTo>
                <a:close/>
                <a:moveTo>
                  <a:pt x="222" y="509"/>
                </a:moveTo>
                <a:lnTo>
                  <a:pt x="220" y="509"/>
                </a:lnTo>
                <a:lnTo>
                  <a:pt x="222" y="507"/>
                </a:lnTo>
                <a:lnTo>
                  <a:pt x="222" y="509"/>
                </a:lnTo>
                <a:close/>
                <a:moveTo>
                  <a:pt x="223" y="509"/>
                </a:moveTo>
                <a:lnTo>
                  <a:pt x="223" y="507"/>
                </a:lnTo>
                <a:lnTo>
                  <a:pt x="223" y="509"/>
                </a:lnTo>
                <a:close/>
                <a:moveTo>
                  <a:pt x="219" y="509"/>
                </a:moveTo>
                <a:lnTo>
                  <a:pt x="218" y="509"/>
                </a:lnTo>
                <a:lnTo>
                  <a:pt x="218" y="507"/>
                </a:lnTo>
                <a:lnTo>
                  <a:pt x="219" y="507"/>
                </a:lnTo>
                <a:lnTo>
                  <a:pt x="219" y="509"/>
                </a:lnTo>
                <a:close/>
                <a:moveTo>
                  <a:pt x="222" y="509"/>
                </a:moveTo>
                <a:lnTo>
                  <a:pt x="222" y="507"/>
                </a:lnTo>
                <a:lnTo>
                  <a:pt x="223" y="506"/>
                </a:lnTo>
                <a:lnTo>
                  <a:pt x="223" y="507"/>
                </a:lnTo>
                <a:lnTo>
                  <a:pt x="222" y="507"/>
                </a:lnTo>
                <a:lnTo>
                  <a:pt x="223" y="507"/>
                </a:lnTo>
                <a:lnTo>
                  <a:pt x="222" y="509"/>
                </a:lnTo>
                <a:close/>
                <a:moveTo>
                  <a:pt x="220" y="506"/>
                </a:moveTo>
                <a:lnTo>
                  <a:pt x="220" y="507"/>
                </a:lnTo>
                <a:lnTo>
                  <a:pt x="219" y="507"/>
                </a:lnTo>
                <a:lnTo>
                  <a:pt x="219" y="506"/>
                </a:lnTo>
                <a:lnTo>
                  <a:pt x="220" y="506"/>
                </a:lnTo>
                <a:close/>
                <a:moveTo>
                  <a:pt x="218" y="505"/>
                </a:moveTo>
                <a:lnTo>
                  <a:pt x="218" y="506"/>
                </a:lnTo>
                <a:lnTo>
                  <a:pt x="216" y="506"/>
                </a:lnTo>
                <a:lnTo>
                  <a:pt x="218" y="506"/>
                </a:lnTo>
                <a:lnTo>
                  <a:pt x="218" y="509"/>
                </a:lnTo>
                <a:lnTo>
                  <a:pt x="219" y="510"/>
                </a:lnTo>
                <a:lnTo>
                  <a:pt x="220" y="510"/>
                </a:lnTo>
                <a:lnTo>
                  <a:pt x="220" y="511"/>
                </a:lnTo>
                <a:lnTo>
                  <a:pt x="220" y="513"/>
                </a:lnTo>
                <a:lnTo>
                  <a:pt x="222" y="513"/>
                </a:lnTo>
                <a:lnTo>
                  <a:pt x="222" y="514"/>
                </a:lnTo>
                <a:lnTo>
                  <a:pt x="220" y="514"/>
                </a:lnTo>
                <a:lnTo>
                  <a:pt x="219" y="514"/>
                </a:lnTo>
                <a:lnTo>
                  <a:pt x="219" y="513"/>
                </a:lnTo>
                <a:lnTo>
                  <a:pt x="218" y="513"/>
                </a:lnTo>
                <a:lnTo>
                  <a:pt x="218" y="511"/>
                </a:lnTo>
                <a:lnTo>
                  <a:pt x="218" y="510"/>
                </a:lnTo>
                <a:lnTo>
                  <a:pt x="218" y="509"/>
                </a:lnTo>
                <a:lnTo>
                  <a:pt x="216" y="507"/>
                </a:lnTo>
                <a:lnTo>
                  <a:pt x="216" y="506"/>
                </a:lnTo>
                <a:lnTo>
                  <a:pt x="216" y="505"/>
                </a:lnTo>
                <a:lnTo>
                  <a:pt x="218" y="505"/>
                </a:lnTo>
                <a:close/>
                <a:moveTo>
                  <a:pt x="218" y="506"/>
                </a:moveTo>
                <a:lnTo>
                  <a:pt x="218" y="505"/>
                </a:lnTo>
                <a:lnTo>
                  <a:pt x="219" y="505"/>
                </a:lnTo>
                <a:lnTo>
                  <a:pt x="218" y="506"/>
                </a:lnTo>
                <a:close/>
                <a:moveTo>
                  <a:pt x="558" y="506"/>
                </a:moveTo>
                <a:lnTo>
                  <a:pt x="558" y="505"/>
                </a:lnTo>
                <a:lnTo>
                  <a:pt x="559" y="506"/>
                </a:lnTo>
                <a:lnTo>
                  <a:pt x="559" y="507"/>
                </a:lnTo>
                <a:lnTo>
                  <a:pt x="559" y="509"/>
                </a:lnTo>
                <a:lnTo>
                  <a:pt x="559" y="507"/>
                </a:lnTo>
                <a:lnTo>
                  <a:pt x="561" y="509"/>
                </a:lnTo>
                <a:lnTo>
                  <a:pt x="561" y="510"/>
                </a:lnTo>
                <a:lnTo>
                  <a:pt x="561" y="511"/>
                </a:lnTo>
                <a:lnTo>
                  <a:pt x="559" y="511"/>
                </a:lnTo>
                <a:lnTo>
                  <a:pt x="558" y="513"/>
                </a:lnTo>
                <a:lnTo>
                  <a:pt x="557" y="514"/>
                </a:lnTo>
                <a:lnTo>
                  <a:pt x="557" y="515"/>
                </a:lnTo>
                <a:lnTo>
                  <a:pt x="556" y="515"/>
                </a:lnTo>
                <a:lnTo>
                  <a:pt x="556" y="517"/>
                </a:lnTo>
                <a:lnTo>
                  <a:pt x="554" y="517"/>
                </a:lnTo>
                <a:lnTo>
                  <a:pt x="554" y="515"/>
                </a:lnTo>
                <a:lnTo>
                  <a:pt x="553" y="515"/>
                </a:lnTo>
                <a:lnTo>
                  <a:pt x="552" y="514"/>
                </a:lnTo>
                <a:lnTo>
                  <a:pt x="552" y="513"/>
                </a:lnTo>
                <a:lnTo>
                  <a:pt x="552" y="510"/>
                </a:lnTo>
                <a:lnTo>
                  <a:pt x="552" y="509"/>
                </a:lnTo>
                <a:lnTo>
                  <a:pt x="554" y="507"/>
                </a:lnTo>
                <a:lnTo>
                  <a:pt x="556" y="507"/>
                </a:lnTo>
                <a:lnTo>
                  <a:pt x="554" y="506"/>
                </a:lnTo>
                <a:lnTo>
                  <a:pt x="556" y="506"/>
                </a:lnTo>
                <a:lnTo>
                  <a:pt x="556" y="505"/>
                </a:lnTo>
                <a:lnTo>
                  <a:pt x="557" y="505"/>
                </a:lnTo>
                <a:lnTo>
                  <a:pt x="558" y="505"/>
                </a:lnTo>
                <a:lnTo>
                  <a:pt x="558" y="506"/>
                </a:lnTo>
                <a:close/>
                <a:moveTo>
                  <a:pt x="223" y="506"/>
                </a:moveTo>
                <a:lnTo>
                  <a:pt x="222" y="506"/>
                </a:lnTo>
                <a:lnTo>
                  <a:pt x="222" y="507"/>
                </a:lnTo>
                <a:lnTo>
                  <a:pt x="222" y="506"/>
                </a:lnTo>
                <a:lnTo>
                  <a:pt x="222" y="505"/>
                </a:lnTo>
                <a:lnTo>
                  <a:pt x="223" y="505"/>
                </a:lnTo>
                <a:lnTo>
                  <a:pt x="222" y="505"/>
                </a:lnTo>
                <a:lnTo>
                  <a:pt x="223" y="506"/>
                </a:lnTo>
                <a:close/>
                <a:moveTo>
                  <a:pt x="219" y="502"/>
                </a:moveTo>
                <a:lnTo>
                  <a:pt x="220" y="502"/>
                </a:lnTo>
                <a:lnTo>
                  <a:pt x="220" y="504"/>
                </a:lnTo>
                <a:lnTo>
                  <a:pt x="222" y="504"/>
                </a:lnTo>
                <a:lnTo>
                  <a:pt x="222" y="505"/>
                </a:lnTo>
                <a:lnTo>
                  <a:pt x="220" y="505"/>
                </a:lnTo>
                <a:lnTo>
                  <a:pt x="219" y="505"/>
                </a:lnTo>
                <a:lnTo>
                  <a:pt x="219" y="504"/>
                </a:lnTo>
                <a:lnTo>
                  <a:pt x="219" y="505"/>
                </a:lnTo>
                <a:lnTo>
                  <a:pt x="216" y="504"/>
                </a:lnTo>
                <a:lnTo>
                  <a:pt x="218" y="504"/>
                </a:lnTo>
                <a:lnTo>
                  <a:pt x="219" y="502"/>
                </a:lnTo>
                <a:close/>
                <a:moveTo>
                  <a:pt x="288" y="502"/>
                </a:moveTo>
                <a:lnTo>
                  <a:pt x="288" y="505"/>
                </a:lnTo>
                <a:lnTo>
                  <a:pt x="290" y="505"/>
                </a:lnTo>
                <a:lnTo>
                  <a:pt x="290" y="506"/>
                </a:lnTo>
                <a:lnTo>
                  <a:pt x="290" y="507"/>
                </a:lnTo>
                <a:lnTo>
                  <a:pt x="288" y="507"/>
                </a:lnTo>
                <a:lnTo>
                  <a:pt x="290" y="506"/>
                </a:lnTo>
                <a:lnTo>
                  <a:pt x="288" y="506"/>
                </a:lnTo>
                <a:lnTo>
                  <a:pt x="288" y="505"/>
                </a:lnTo>
                <a:lnTo>
                  <a:pt x="288" y="502"/>
                </a:lnTo>
                <a:lnTo>
                  <a:pt x="287" y="502"/>
                </a:lnTo>
                <a:lnTo>
                  <a:pt x="287" y="504"/>
                </a:lnTo>
                <a:lnTo>
                  <a:pt x="288" y="505"/>
                </a:lnTo>
                <a:lnTo>
                  <a:pt x="288" y="506"/>
                </a:lnTo>
                <a:lnTo>
                  <a:pt x="287" y="505"/>
                </a:lnTo>
                <a:lnTo>
                  <a:pt x="286" y="504"/>
                </a:lnTo>
                <a:lnTo>
                  <a:pt x="286" y="502"/>
                </a:lnTo>
                <a:lnTo>
                  <a:pt x="287" y="502"/>
                </a:lnTo>
                <a:lnTo>
                  <a:pt x="288" y="502"/>
                </a:lnTo>
                <a:close/>
                <a:moveTo>
                  <a:pt x="574" y="500"/>
                </a:moveTo>
                <a:lnTo>
                  <a:pt x="573" y="500"/>
                </a:lnTo>
                <a:lnTo>
                  <a:pt x="574" y="498"/>
                </a:lnTo>
                <a:lnTo>
                  <a:pt x="574" y="500"/>
                </a:lnTo>
                <a:close/>
                <a:moveTo>
                  <a:pt x="398" y="497"/>
                </a:moveTo>
                <a:lnTo>
                  <a:pt x="397" y="497"/>
                </a:lnTo>
                <a:lnTo>
                  <a:pt x="397" y="496"/>
                </a:lnTo>
                <a:lnTo>
                  <a:pt x="398" y="496"/>
                </a:lnTo>
                <a:lnTo>
                  <a:pt x="398" y="497"/>
                </a:lnTo>
                <a:close/>
                <a:moveTo>
                  <a:pt x="614" y="496"/>
                </a:moveTo>
                <a:lnTo>
                  <a:pt x="616" y="497"/>
                </a:lnTo>
                <a:lnTo>
                  <a:pt x="614" y="497"/>
                </a:lnTo>
                <a:lnTo>
                  <a:pt x="614" y="496"/>
                </a:lnTo>
                <a:close/>
                <a:moveTo>
                  <a:pt x="510" y="496"/>
                </a:moveTo>
                <a:lnTo>
                  <a:pt x="510" y="497"/>
                </a:lnTo>
                <a:lnTo>
                  <a:pt x="511" y="497"/>
                </a:lnTo>
                <a:lnTo>
                  <a:pt x="510" y="497"/>
                </a:lnTo>
                <a:lnTo>
                  <a:pt x="510" y="498"/>
                </a:lnTo>
                <a:lnTo>
                  <a:pt x="508" y="498"/>
                </a:lnTo>
                <a:lnTo>
                  <a:pt x="508" y="497"/>
                </a:lnTo>
                <a:lnTo>
                  <a:pt x="507" y="497"/>
                </a:lnTo>
                <a:lnTo>
                  <a:pt x="507" y="496"/>
                </a:lnTo>
                <a:lnTo>
                  <a:pt x="508" y="496"/>
                </a:lnTo>
                <a:lnTo>
                  <a:pt x="510" y="496"/>
                </a:lnTo>
                <a:close/>
                <a:moveTo>
                  <a:pt x="491" y="496"/>
                </a:moveTo>
                <a:lnTo>
                  <a:pt x="491" y="494"/>
                </a:lnTo>
                <a:lnTo>
                  <a:pt x="491" y="496"/>
                </a:lnTo>
                <a:close/>
                <a:moveTo>
                  <a:pt x="575" y="497"/>
                </a:moveTo>
                <a:lnTo>
                  <a:pt x="575" y="498"/>
                </a:lnTo>
                <a:lnTo>
                  <a:pt x="574" y="498"/>
                </a:lnTo>
                <a:lnTo>
                  <a:pt x="574" y="497"/>
                </a:lnTo>
                <a:lnTo>
                  <a:pt x="575" y="494"/>
                </a:lnTo>
                <a:lnTo>
                  <a:pt x="576" y="494"/>
                </a:lnTo>
                <a:lnTo>
                  <a:pt x="576" y="493"/>
                </a:lnTo>
                <a:lnTo>
                  <a:pt x="576" y="494"/>
                </a:lnTo>
                <a:lnTo>
                  <a:pt x="576" y="496"/>
                </a:lnTo>
                <a:lnTo>
                  <a:pt x="575" y="497"/>
                </a:lnTo>
                <a:close/>
                <a:moveTo>
                  <a:pt x="498" y="496"/>
                </a:moveTo>
                <a:lnTo>
                  <a:pt x="497" y="496"/>
                </a:lnTo>
                <a:lnTo>
                  <a:pt x="497" y="494"/>
                </a:lnTo>
                <a:lnTo>
                  <a:pt x="497" y="493"/>
                </a:lnTo>
                <a:lnTo>
                  <a:pt x="499" y="493"/>
                </a:lnTo>
                <a:lnTo>
                  <a:pt x="499" y="492"/>
                </a:lnTo>
                <a:lnTo>
                  <a:pt x="499" y="493"/>
                </a:lnTo>
                <a:lnTo>
                  <a:pt x="499" y="494"/>
                </a:lnTo>
                <a:lnTo>
                  <a:pt x="498" y="494"/>
                </a:lnTo>
                <a:lnTo>
                  <a:pt x="498" y="496"/>
                </a:lnTo>
                <a:close/>
                <a:moveTo>
                  <a:pt x="415" y="492"/>
                </a:moveTo>
                <a:lnTo>
                  <a:pt x="415" y="490"/>
                </a:lnTo>
                <a:lnTo>
                  <a:pt x="415" y="492"/>
                </a:lnTo>
                <a:close/>
                <a:moveTo>
                  <a:pt x="576" y="492"/>
                </a:moveTo>
                <a:lnTo>
                  <a:pt x="575" y="490"/>
                </a:lnTo>
                <a:lnTo>
                  <a:pt x="576" y="490"/>
                </a:lnTo>
                <a:lnTo>
                  <a:pt x="576" y="492"/>
                </a:lnTo>
                <a:close/>
                <a:moveTo>
                  <a:pt x="552" y="493"/>
                </a:moveTo>
                <a:lnTo>
                  <a:pt x="550" y="494"/>
                </a:lnTo>
                <a:lnTo>
                  <a:pt x="552" y="494"/>
                </a:lnTo>
                <a:lnTo>
                  <a:pt x="552" y="496"/>
                </a:lnTo>
                <a:lnTo>
                  <a:pt x="552" y="497"/>
                </a:lnTo>
                <a:lnTo>
                  <a:pt x="550" y="497"/>
                </a:lnTo>
                <a:lnTo>
                  <a:pt x="549" y="497"/>
                </a:lnTo>
                <a:lnTo>
                  <a:pt x="546" y="498"/>
                </a:lnTo>
                <a:lnTo>
                  <a:pt x="549" y="498"/>
                </a:lnTo>
                <a:lnTo>
                  <a:pt x="546" y="501"/>
                </a:lnTo>
                <a:lnTo>
                  <a:pt x="545" y="502"/>
                </a:lnTo>
                <a:lnTo>
                  <a:pt x="544" y="502"/>
                </a:lnTo>
                <a:lnTo>
                  <a:pt x="542" y="501"/>
                </a:lnTo>
                <a:lnTo>
                  <a:pt x="544" y="501"/>
                </a:lnTo>
                <a:lnTo>
                  <a:pt x="544" y="500"/>
                </a:lnTo>
                <a:lnTo>
                  <a:pt x="545" y="498"/>
                </a:lnTo>
                <a:lnTo>
                  <a:pt x="545" y="497"/>
                </a:lnTo>
                <a:lnTo>
                  <a:pt x="546" y="496"/>
                </a:lnTo>
                <a:lnTo>
                  <a:pt x="546" y="494"/>
                </a:lnTo>
                <a:lnTo>
                  <a:pt x="546" y="493"/>
                </a:lnTo>
                <a:lnTo>
                  <a:pt x="548" y="492"/>
                </a:lnTo>
                <a:lnTo>
                  <a:pt x="548" y="490"/>
                </a:lnTo>
                <a:lnTo>
                  <a:pt x="549" y="490"/>
                </a:lnTo>
                <a:lnTo>
                  <a:pt x="550" y="490"/>
                </a:lnTo>
                <a:lnTo>
                  <a:pt x="552" y="490"/>
                </a:lnTo>
                <a:lnTo>
                  <a:pt x="552" y="492"/>
                </a:lnTo>
                <a:lnTo>
                  <a:pt x="552" y="493"/>
                </a:lnTo>
                <a:close/>
                <a:moveTo>
                  <a:pt x="607" y="492"/>
                </a:moveTo>
                <a:lnTo>
                  <a:pt x="605" y="490"/>
                </a:lnTo>
                <a:lnTo>
                  <a:pt x="607" y="490"/>
                </a:lnTo>
                <a:lnTo>
                  <a:pt x="607" y="492"/>
                </a:lnTo>
                <a:close/>
                <a:moveTo>
                  <a:pt x="604" y="488"/>
                </a:moveTo>
                <a:lnTo>
                  <a:pt x="604" y="489"/>
                </a:lnTo>
                <a:lnTo>
                  <a:pt x="605" y="489"/>
                </a:lnTo>
                <a:lnTo>
                  <a:pt x="605" y="490"/>
                </a:lnTo>
                <a:lnTo>
                  <a:pt x="604" y="489"/>
                </a:lnTo>
                <a:lnTo>
                  <a:pt x="603" y="489"/>
                </a:lnTo>
                <a:lnTo>
                  <a:pt x="603" y="488"/>
                </a:lnTo>
                <a:lnTo>
                  <a:pt x="604" y="488"/>
                </a:lnTo>
                <a:close/>
                <a:moveTo>
                  <a:pt x="542" y="488"/>
                </a:moveTo>
                <a:lnTo>
                  <a:pt x="544" y="489"/>
                </a:lnTo>
                <a:lnTo>
                  <a:pt x="545" y="489"/>
                </a:lnTo>
                <a:lnTo>
                  <a:pt x="544" y="490"/>
                </a:lnTo>
                <a:lnTo>
                  <a:pt x="542" y="490"/>
                </a:lnTo>
                <a:lnTo>
                  <a:pt x="542" y="489"/>
                </a:lnTo>
                <a:lnTo>
                  <a:pt x="542" y="488"/>
                </a:lnTo>
                <a:close/>
                <a:moveTo>
                  <a:pt x="582" y="487"/>
                </a:moveTo>
                <a:lnTo>
                  <a:pt x="582" y="488"/>
                </a:lnTo>
                <a:lnTo>
                  <a:pt x="583" y="488"/>
                </a:lnTo>
                <a:lnTo>
                  <a:pt x="584" y="488"/>
                </a:lnTo>
                <a:lnTo>
                  <a:pt x="584" y="489"/>
                </a:lnTo>
                <a:lnTo>
                  <a:pt x="583" y="489"/>
                </a:lnTo>
                <a:lnTo>
                  <a:pt x="582" y="489"/>
                </a:lnTo>
                <a:lnTo>
                  <a:pt x="583" y="489"/>
                </a:lnTo>
                <a:lnTo>
                  <a:pt x="583" y="490"/>
                </a:lnTo>
                <a:lnTo>
                  <a:pt x="582" y="490"/>
                </a:lnTo>
                <a:lnTo>
                  <a:pt x="582" y="492"/>
                </a:lnTo>
                <a:lnTo>
                  <a:pt x="583" y="492"/>
                </a:lnTo>
                <a:lnTo>
                  <a:pt x="583" y="490"/>
                </a:lnTo>
                <a:lnTo>
                  <a:pt x="584" y="490"/>
                </a:lnTo>
                <a:lnTo>
                  <a:pt x="586" y="490"/>
                </a:lnTo>
                <a:lnTo>
                  <a:pt x="587" y="490"/>
                </a:lnTo>
                <a:lnTo>
                  <a:pt x="586" y="492"/>
                </a:lnTo>
                <a:lnTo>
                  <a:pt x="587" y="492"/>
                </a:lnTo>
                <a:lnTo>
                  <a:pt x="587" y="490"/>
                </a:lnTo>
                <a:lnTo>
                  <a:pt x="587" y="492"/>
                </a:lnTo>
                <a:lnTo>
                  <a:pt x="588" y="492"/>
                </a:lnTo>
                <a:lnTo>
                  <a:pt x="590" y="492"/>
                </a:lnTo>
                <a:lnTo>
                  <a:pt x="590" y="493"/>
                </a:lnTo>
                <a:lnTo>
                  <a:pt x="591" y="493"/>
                </a:lnTo>
                <a:lnTo>
                  <a:pt x="590" y="494"/>
                </a:lnTo>
                <a:lnTo>
                  <a:pt x="588" y="494"/>
                </a:lnTo>
                <a:lnTo>
                  <a:pt x="587" y="494"/>
                </a:lnTo>
                <a:lnTo>
                  <a:pt x="586" y="496"/>
                </a:lnTo>
                <a:lnTo>
                  <a:pt x="584" y="497"/>
                </a:lnTo>
                <a:lnTo>
                  <a:pt x="583" y="498"/>
                </a:lnTo>
                <a:lnTo>
                  <a:pt x="583" y="500"/>
                </a:lnTo>
                <a:lnTo>
                  <a:pt x="583" y="501"/>
                </a:lnTo>
                <a:lnTo>
                  <a:pt x="582" y="501"/>
                </a:lnTo>
                <a:lnTo>
                  <a:pt x="582" y="502"/>
                </a:lnTo>
                <a:lnTo>
                  <a:pt x="580" y="502"/>
                </a:lnTo>
                <a:lnTo>
                  <a:pt x="580" y="501"/>
                </a:lnTo>
                <a:lnTo>
                  <a:pt x="579" y="502"/>
                </a:lnTo>
                <a:lnTo>
                  <a:pt x="578" y="502"/>
                </a:lnTo>
                <a:lnTo>
                  <a:pt x="578" y="504"/>
                </a:lnTo>
                <a:lnTo>
                  <a:pt x="576" y="504"/>
                </a:lnTo>
                <a:lnTo>
                  <a:pt x="576" y="502"/>
                </a:lnTo>
                <a:lnTo>
                  <a:pt x="575" y="502"/>
                </a:lnTo>
                <a:lnTo>
                  <a:pt x="574" y="502"/>
                </a:lnTo>
                <a:lnTo>
                  <a:pt x="573" y="501"/>
                </a:lnTo>
                <a:lnTo>
                  <a:pt x="574" y="501"/>
                </a:lnTo>
                <a:lnTo>
                  <a:pt x="574" y="500"/>
                </a:lnTo>
                <a:lnTo>
                  <a:pt x="575" y="500"/>
                </a:lnTo>
                <a:lnTo>
                  <a:pt x="575" y="498"/>
                </a:lnTo>
                <a:lnTo>
                  <a:pt x="576" y="498"/>
                </a:lnTo>
                <a:lnTo>
                  <a:pt x="576" y="497"/>
                </a:lnTo>
                <a:lnTo>
                  <a:pt x="579" y="497"/>
                </a:lnTo>
                <a:lnTo>
                  <a:pt x="578" y="497"/>
                </a:lnTo>
                <a:lnTo>
                  <a:pt x="579" y="497"/>
                </a:lnTo>
                <a:lnTo>
                  <a:pt x="579" y="496"/>
                </a:lnTo>
                <a:lnTo>
                  <a:pt x="580" y="496"/>
                </a:lnTo>
                <a:lnTo>
                  <a:pt x="580" y="494"/>
                </a:lnTo>
                <a:lnTo>
                  <a:pt x="582" y="493"/>
                </a:lnTo>
                <a:lnTo>
                  <a:pt x="582" y="494"/>
                </a:lnTo>
                <a:lnTo>
                  <a:pt x="582" y="493"/>
                </a:lnTo>
                <a:lnTo>
                  <a:pt x="580" y="493"/>
                </a:lnTo>
                <a:lnTo>
                  <a:pt x="580" y="492"/>
                </a:lnTo>
                <a:lnTo>
                  <a:pt x="579" y="490"/>
                </a:lnTo>
                <a:lnTo>
                  <a:pt x="579" y="492"/>
                </a:lnTo>
                <a:lnTo>
                  <a:pt x="578" y="492"/>
                </a:lnTo>
                <a:lnTo>
                  <a:pt x="578" y="490"/>
                </a:lnTo>
                <a:lnTo>
                  <a:pt x="578" y="489"/>
                </a:lnTo>
                <a:lnTo>
                  <a:pt x="578" y="488"/>
                </a:lnTo>
                <a:lnTo>
                  <a:pt x="578" y="487"/>
                </a:lnTo>
                <a:lnTo>
                  <a:pt x="579" y="487"/>
                </a:lnTo>
                <a:lnTo>
                  <a:pt x="582" y="487"/>
                </a:lnTo>
                <a:close/>
                <a:moveTo>
                  <a:pt x="519" y="487"/>
                </a:moveTo>
                <a:lnTo>
                  <a:pt x="520" y="487"/>
                </a:lnTo>
                <a:lnTo>
                  <a:pt x="520" y="488"/>
                </a:lnTo>
                <a:lnTo>
                  <a:pt x="521" y="488"/>
                </a:lnTo>
                <a:lnTo>
                  <a:pt x="523" y="489"/>
                </a:lnTo>
                <a:lnTo>
                  <a:pt x="524" y="490"/>
                </a:lnTo>
                <a:lnTo>
                  <a:pt x="524" y="492"/>
                </a:lnTo>
                <a:lnTo>
                  <a:pt x="524" y="493"/>
                </a:lnTo>
                <a:lnTo>
                  <a:pt x="523" y="494"/>
                </a:lnTo>
                <a:lnTo>
                  <a:pt x="523" y="496"/>
                </a:lnTo>
                <a:lnTo>
                  <a:pt x="521" y="497"/>
                </a:lnTo>
                <a:lnTo>
                  <a:pt x="520" y="497"/>
                </a:lnTo>
                <a:lnTo>
                  <a:pt x="519" y="496"/>
                </a:lnTo>
                <a:lnTo>
                  <a:pt x="518" y="496"/>
                </a:lnTo>
                <a:lnTo>
                  <a:pt x="516" y="496"/>
                </a:lnTo>
                <a:lnTo>
                  <a:pt x="515" y="497"/>
                </a:lnTo>
                <a:lnTo>
                  <a:pt x="514" y="496"/>
                </a:lnTo>
                <a:lnTo>
                  <a:pt x="512" y="496"/>
                </a:lnTo>
                <a:lnTo>
                  <a:pt x="512" y="494"/>
                </a:lnTo>
                <a:lnTo>
                  <a:pt x="512" y="493"/>
                </a:lnTo>
                <a:lnTo>
                  <a:pt x="512" y="492"/>
                </a:lnTo>
                <a:lnTo>
                  <a:pt x="512" y="490"/>
                </a:lnTo>
                <a:lnTo>
                  <a:pt x="514" y="490"/>
                </a:lnTo>
                <a:lnTo>
                  <a:pt x="515" y="490"/>
                </a:lnTo>
                <a:lnTo>
                  <a:pt x="515" y="489"/>
                </a:lnTo>
                <a:lnTo>
                  <a:pt x="516" y="488"/>
                </a:lnTo>
                <a:lnTo>
                  <a:pt x="516" y="487"/>
                </a:lnTo>
                <a:lnTo>
                  <a:pt x="518" y="487"/>
                </a:lnTo>
                <a:lnTo>
                  <a:pt x="519" y="487"/>
                </a:lnTo>
                <a:close/>
                <a:moveTo>
                  <a:pt x="601" y="487"/>
                </a:moveTo>
                <a:lnTo>
                  <a:pt x="600" y="487"/>
                </a:lnTo>
                <a:lnTo>
                  <a:pt x="601" y="487"/>
                </a:lnTo>
                <a:close/>
                <a:moveTo>
                  <a:pt x="308" y="489"/>
                </a:moveTo>
                <a:lnTo>
                  <a:pt x="307" y="488"/>
                </a:lnTo>
                <a:lnTo>
                  <a:pt x="305" y="488"/>
                </a:lnTo>
                <a:lnTo>
                  <a:pt x="305" y="487"/>
                </a:lnTo>
                <a:lnTo>
                  <a:pt x="305" y="485"/>
                </a:lnTo>
                <a:lnTo>
                  <a:pt x="307" y="485"/>
                </a:lnTo>
                <a:lnTo>
                  <a:pt x="307" y="487"/>
                </a:lnTo>
                <a:lnTo>
                  <a:pt x="308" y="487"/>
                </a:lnTo>
                <a:lnTo>
                  <a:pt x="308" y="488"/>
                </a:lnTo>
                <a:lnTo>
                  <a:pt x="308" y="489"/>
                </a:lnTo>
                <a:close/>
                <a:moveTo>
                  <a:pt x="600" y="487"/>
                </a:moveTo>
                <a:lnTo>
                  <a:pt x="600" y="485"/>
                </a:lnTo>
                <a:lnTo>
                  <a:pt x="600" y="487"/>
                </a:lnTo>
                <a:close/>
                <a:moveTo>
                  <a:pt x="590" y="485"/>
                </a:moveTo>
                <a:lnTo>
                  <a:pt x="590" y="487"/>
                </a:lnTo>
                <a:lnTo>
                  <a:pt x="588" y="487"/>
                </a:lnTo>
                <a:lnTo>
                  <a:pt x="587" y="487"/>
                </a:lnTo>
                <a:lnTo>
                  <a:pt x="586" y="485"/>
                </a:lnTo>
                <a:lnTo>
                  <a:pt x="586" y="484"/>
                </a:lnTo>
                <a:lnTo>
                  <a:pt x="584" y="484"/>
                </a:lnTo>
                <a:lnTo>
                  <a:pt x="584" y="483"/>
                </a:lnTo>
                <a:lnTo>
                  <a:pt x="586" y="483"/>
                </a:lnTo>
                <a:lnTo>
                  <a:pt x="587" y="484"/>
                </a:lnTo>
                <a:lnTo>
                  <a:pt x="588" y="485"/>
                </a:lnTo>
                <a:lnTo>
                  <a:pt x="590" y="485"/>
                </a:lnTo>
                <a:close/>
                <a:moveTo>
                  <a:pt x="529" y="487"/>
                </a:moveTo>
                <a:lnTo>
                  <a:pt x="528" y="487"/>
                </a:lnTo>
                <a:lnTo>
                  <a:pt x="527" y="488"/>
                </a:lnTo>
                <a:lnTo>
                  <a:pt x="525" y="488"/>
                </a:lnTo>
                <a:lnTo>
                  <a:pt x="525" y="487"/>
                </a:lnTo>
                <a:lnTo>
                  <a:pt x="525" y="485"/>
                </a:lnTo>
                <a:lnTo>
                  <a:pt x="525" y="483"/>
                </a:lnTo>
                <a:lnTo>
                  <a:pt x="527" y="483"/>
                </a:lnTo>
                <a:lnTo>
                  <a:pt x="528" y="483"/>
                </a:lnTo>
                <a:lnTo>
                  <a:pt x="529" y="483"/>
                </a:lnTo>
                <a:lnTo>
                  <a:pt x="529" y="484"/>
                </a:lnTo>
                <a:lnTo>
                  <a:pt x="531" y="485"/>
                </a:lnTo>
                <a:lnTo>
                  <a:pt x="529" y="487"/>
                </a:lnTo>
                <a:close/>
                <a:moveTo>
                  <a:pt x="465" y="483"/>
                </a:moveTo>
                <a:lnTo>
                  <a:pt x="464" y="483"/>
                </a:lnTo>
                <a:lnTo>
                  <a:pt x="463" y="484"/>
                </a:lnTo>
                <a:lnTo>
                  <a:pt x="463" y="483"/>
                </a:lnTo>
                <a:lnTo>
                  <a:pt x="463" y="481"/>
                </a:lnTo>
                <a:lnTo>
                  <a:pt x="465" y="481"/>
                </a:lnTo>
                <a:lnTo>
                  <a:pt x="465" y="483"/>
                </a:lnTo>
                <a:close/>
                <a:moveTo>
                  <a:pt x="487" y="481"/>
                </a:moveTo>
                <a:lnTo>
                  <a:pt x="489" y="481"/>
                </a:lnTo>
                <a:lnTo>
                  <a:pt x="489" y="483"/>
                </a:lnTo>
                <a:lnTo>
                  <a:pt x="487" y="483"/>
                </a:lnTo>
                <a:lnTo>
                  <a:pt x="486" y="483"/>
                </a:lnTo>
                <a:lnTo>
                  <a:pt x="485" y="483"/>
                </a:lnTo>
                <a:lnTo>
                  <a:pt x="485" y="481"/>
                </a:lnTo>
                <a:lnTo>
                  <a:pt x="486" y="481"/>
                </a:lnTo>
                <a:lnTo>
                  <a:pt x="487" y="481"/>
                </a:lnTo>
                <a:close/>
                <a:moveTo>
                  <a:pt x="487" y="479"/>
                </a:moveTo>
                <a:lnTo>
                  <a:pt x="489" y="479"/>
                </a:lnTo>
                <a:lnTo>
                  <a:pt x="489" y="480"/>
                </a:lnTo>
                <a:lnTo>
                  <a:pt x="487" y="480"/>
                </a:lnTo>
                <a:lnTo>
                  <a:pt x="486" y="480"/>
                </a:lnTo>
                <a:lnTo>
                  <a:pt x="486" y="479"/>
                </a:lnTo>
                <a:lnTo>
                  <a:pt x="487" y="479"/>
                </a:lnTo>
                <a:close/>
                <a:moveTo>
                  <a:pt x="451" y="479"/>
                </a:moveTo>
                <a:lnTo>
                  <a:pt x="452" y="479"/>
                </a:lnTo>
                <a:lnTo>
                  <a:pt x="453" y="479"/>
                </a:lnTo>
                <a:lnTo>
                  <a:pt x="453" y="480"/>
                </a:lnTo>
                <a:lnTo>
                  <a:pt x="455" y="480"/>
                </a:lnTo>
                <a:lnTo>
                  <a:pt x="455" y="481"/>
                </a:lnTo>
                <a:lnTo>
                  <a:pt x="456" y="481"/>
                </a:lnTo>
                <a:lnTo>
                  <a:pt x="457" y="483"/>
                </a:lnTo>
                <a:lnTo>
                  <a:pt x="459" y="483"/>
                </a:lnTo>
                <a:lnTo>
                  <a:pt x="459" y="481"/>
                </a:lnTo>
                <a:lnTo>
                  <a:pt x="460" y="481"/>
                </a:lnTo>
                <a:lnTo>
                  <a:pt x="460" y="483"/>
                </a:lnTo>
                <a:lnTo>
                  <a:pt x="461" y="484"/>
                </a:lnTo>
                <a:lnTo>
                  <a:pt x="461" y="485"/>
                </a:lnTo>
                <a:lnTo>
                  <a:pt x="463" y="487"/>
                </a:lnTo>
                <a:lnTo>
                  <a:pt x="464" y="488"/>
                </a:lnTo>
                <a:lnTo>
                  <a:pt x="464" y="489"/>
                </a:lnTo>
                <a:lnTo>
                  <a:pt x="465" y="489"/>
                </a:lnTo>
                <a:lnTo>
                  <a:pt x="467" y="490"/>
                </a:lnTo>
                <a:lnTo>
                  <a:pt x="467" y="492"/>
                </a:lnTo>
                <a:lnTo>
                  <a:pt x="467" y="493"/>
                </a:lnTo>
                <a:lnTo>
                  <a:pt x="467" y="494"/>
                </a:lnTo>
                <a:lnTo>
                  <a:pt x="468" y="496"/>
                </a:lnTo>
                <a:lnTo>
                  <a:pt x="469" y="497"/>
                </a:lnTo>
                <a:lnTo>
                  <a:pt x="470" y="498"/>
                </a:lnTo>
                <a:lnTo>
                  <a:pt x="472" y="500"/>
                </a:lnTo>
                <a:lnTo>
                  <a:pt x="472" y="501"/>
                </a:lnTo>
                <a:lnTo>
                  <a:pt x="470" y="501"/>
                </a:lnTo>
                <a:lnTo>
                  <a:pt x="472" y="501"/>
                </a:lnTo>
                <a:lnTo>
                  <a:pt x="473" y="501"/>
                </a:lnTo>
                <a:lnTo>
                  <a:pt x="474" y="501"/>
                </a:lnTo>
                <a:lnTo>
                  <a:pt x="476" y="501"/>
                </a:lnTo>
                <a:lnTo>
                  <a:pt x="476" y="500"/>
                </a:lnTo>
                <a:lnTo>
                  <a:pt x="477" y="498"/>
                </a:lnTo>
                <a:lnTo>
                  <a:pt x="478" y="498"/>
                </a:lnTo>
                <a:lnTo>
                  <a:pt x="480" y="498"/>
                </a:lnTo>
                <a:lnTo>
                  <a:pt x="480" y="497"/>
                </a:lnTo>
                <a:lnTo>
                  <a:pt x="481" y="497"/>
                </a:lnTo>
                <a:lnTo>
                  <a:pt x="485" y="497"/>
                </a:lnTo>
                <a:lnTo>
                  <a:pt x="485" y="496"/>
                </a:lnTo>
                <a:lnTo>
                  <a:pt x="486" y="496"/>
                </a:lnTo>
                <a:lnTo>
                  <a:pt x="487" y="496"/>
                </a:lnTo>
                <a:lnTo>
                  <a:pt x="489" y="496"/>
                </a:lnTo>
                <a:lnTo>
                  <a:pt x="490" y="496"/>
                </a:lnTo>
                <a:lnTo>
                  <a:pt x="491" y="496"/>
                </a:lnTo>
                <a:lnTo>
                  <a:pt x="493" y="496"/>
                </a:lnTo>
                <a:lnTo>
                  <a:pt x="494" y="496"/>
                </a:lnTo>
                <a:lnTo>
                  <a:pt x="494" y="497"/>
                </a:lnTo>
                <a:lnTo>
                  <a:pt x="495" y="497"/>
                </a:lnTo>
                <a:lnTo>
                  <a:pt x="495" y="498"/>
                </a:lnTo>
                <a:lnTo>
                  <a:pt x="497" y="498"/>
                </a:lnTo>
                <a:lnTo>
                  <a:pt x="497" y="500"/>
                </a:lnTo>
                <a:lnTo>
                  <a:pt x="498" y="500"/>
                </a:lnTo>
                <a:lnTo>
                  <a:pt x="501" y="500"/>
                </a:lnTo>
                <a:lnTo>
                  <a:pt x="499" y="500"/>
                </a:lnTo>
                <a:lnTo>
                  <a:pt x="501" y="500"/>
                </a:lnTo>
                <a:lnTo>
                  <a:pt x="501" y="498"/>
                </a:lnTo>
                <a:lnTo>
                  <a:pt x="502" y="498"/>
                </a:lnTo>
                <a:lnTo>
                  <a:pt x="502" y="497"/>
                </a:lnTo>
                <a:lnTo>
                  <a:pt x="503" y="497"/>
                </a:lnTo>
                <a:lnTo>
                  <a:pt x="504" y="497"/>
                </a:lnTo>
                <a:lnTo>
                  <a:pt x="506" y="498"/>
                </a:lnTo>
                <a:lnTo>
                  <a:pt x="507" y="498"/>
                </a:lnTo>
                <a:lnTo>
                  <a:pt x="508" y="498"/>
                </a:lnTo>
                <a:lnTo>
                  <a:pt x="508" y="500"/>
                </a:lnTo>
                <a:lnTo>
                  <a:pt x="508" y="498"/>
                </a:lnTo>
                <a:lnTo>
                  <a:pt x="507" y="500"/>
                </a:lnTo>
                <a:lnTo>
                  <a:pt x="508" y="500"/>
                </a:lnTo>
                <a:lnTo>
                  <a:pt x="508" y="501"/>
                </a:lnTo>
                <a:lnTo>
                  <a:pt x="507" y="501"/>
                </a:lnTo>
                <a:lnTo>
                  <a:pt x="506" y="501"/>
                </a:lnTo>
                <a:lnTo>
                  <a:pt x="507" y="502"/>
                </a:lnTo>
                <a:lnTo>
                  <a:pt x="508" y="502"/>
                </a:lnTo>
                <a:lnTo>
                  <a:pt x="508" y="501"/>
                </a:lnTo>
                <a:lnTo>
                  <a:pt x="508" y="500"/>
                </a:lnTo>
                <a:lnTo>
                  <a:pt x="510" y="500"/>
                </a:lnTo>
                <a:lnTo>
                  <a:pt x="510" y="498"/>
                </a:lnTo>
                <a:lnTo>
                  <a:pt x="511" y="497"/>
                </a:lnTo>
                <a:lnTo>
                  <a:pt x="512" y="497"/>
                </a:lnTo>
                <a:lnTo>
                  <a:pt x="515" y="497"/>
                </a:lnTo>
                <a:lnTo>
                  <a:pt x="515" y="498"/>
                </a:lnTo>
                <a:lnTo>
                  <a:pt x="516" y="498"/>
                </a:lnTo>
                <a:lnTo>
                  <a:pt x="518" y="498"/>
                </a:lnTo>
                <a:lnTo>
                  <a:pt x="518" y="500"/>
                </a:lnTo>
                <a:lnTo>
                  <a:pt x="519" y="500"/>
                </a:lnTo>
                <a:lnTo>
                  <a:pt x="519" y="501"/>
                </a:lnTo>
                <a:lnTo>
                  <a:pt x="520" y="501"/>
                </a:lnTo>
                <a:lnTo>
                  <a:pt x="520" y="502"/>
                </a:lnTo>
                <a:lnTo>
                  <a:pt x="521" y="504"/>
                </a:lnTo>
                <a:lnTo>
                  <a:pt x="521" y="505"/>
                </a:lnTo>
                <a:lnTo>
                  <a:pt x="521" y="506"/>
                </a:lnTo>
                <a:lnTo>
                  <a:pt x="521" y="509"/>
                </a:lnTo>
                <a:lnTo>
                  <a:pt x="521" y="510"/>
                </a:lnTo>
                <a:lnTo>
                  <a:pt x="520" y="511"/>
                </a:lnTo>
                <a:lnTo>
                  <a:pt x="518" y="513"/>
                </a:lnTo>
                <a:lnTo>
                  <a:pt x="518" y="514"/>
                </a:lnTo>
                <a:lnTo>
                  <a:pt x="516" y="514"/>
                </a:lnTo>
                <a:lnTo>
                  <a:pt x="515" y="514"/>
                </a:lnTo>
                <a:lnTo>
                  <a:pt x="514" y="514"/>
                </a:lnTo>
                <a:lnTo>
                  <a:pt x="512" y="515"/>
                </a:lnTo>
                <a:lnTo>
                  <a:pt x="511" y="517"/>
                </a:lnTo>
                <a:lnTo>
                  <a:pt x="511" y="518"/>
                </a:lnTo>
                <a:lnTo>
                  <a:pt x="512" y="518"/>
                </a:lnTo>
                <a:lnTo>
                  <a:pt x="514" y="518"/>
                </a:lnTo>
                <a:lnTo>
                  <a:pt x="514" y="519"/>
                </a:lnTo>
                <a:lnTo>
                  <a:pt x="512" y="519"/>
                </a:lnTo>
                <a:lnTo>
                  <a:pt x="512" y="521"/>
                </a:lnTo>
                <a:lnTo>
                  <a:pt x="511" y="521"/>
                </a:lnTo>
                <a:lnTo>
                  <a:pt x="512" y="521"/>
                </a:lnTo>
                <a:lnTo>
                  <a:pt x="514" y="521"/>
                </a:lnTo>
                <a:lnTo>
                  <a:pt x="514" y="522"/>
                </a:lnTo>
                <a:lnTo>
                  <a:pt x="512" y="522"/>
                </a:lnTo>
                <a:lnTo>
                  <a:pt x="511" y="522"/>
                </a:lnTo>
                <a:lnTo>
                  <a:pt x="511" y="523"/>
                </a:lnTo>
                <a:lnTo>
                  <a:pt x="511" y="522"/>
                </a:lnTo>
                <a:lnTo>
                  <a:pt x="510" y="522"/>
                </a:lnTo>
                <a:lnTo>
                  <a:pt x="510" y="521"/>
                </a:lnTo>
                <a:lnTo>
                  <a:pt x="511" y="521"/>
                </a:lnTo>
                <a:lnTo>
                  <a:pt x="510" y="521"/>
                </a:lnTo>
                <a:lnTo>
                  <a:pt x="510" y="519"/>
                </a:lnTo>
                <a:lnTo>
                  <a:pt x="510" y="521"/>
                </a:lnTo>
                <a:lnTo>
                  <a:pt x="508" y="519"/>
                </a:lnTo>
                <a:lnTo>
                  <a:pt x="507" y="519"/>
                </a:lnTo>
                <a:lnTo>
                  <a:pt x="506" y="518"/>
                </a:lnTo>
                <a:lnTo>
                  <a:pt x="506" y="519"/>
                </a:lnTo>
                <a:lnTo>
                  <a:pt x="504" y="521"/>
                </a:lnTo>
                <a:lnTo>
                  <a:pt x="504" y="519"/>
                </a:lnTo>
                <a:lnTo>
                  <a:pt x="504" y="521"/>
                </a:lnTo>
                <a:lnTo>
                  <a:pt x="503" y="521"/>
                </a:lnTo>
                <a:lnTo>
                  <a:pt x="503" y="522"/>
                </a:lnTo>
                <a:lnTo>
                  <a:pt x="502" y="522"/>
                </a:lnTo>
                <a:lnTo>
                  <a:pt x="501" y="523"/>
                </a:lnTo>
                <a:lnTo>
                  <a:pt x="499" y="523"/>
                </a:lnTo>
                <a:lnTo>
                  <a:pt x="498" y="524"/>
                </a:lnTo>
                <a:lnTo>
                  <a:pt x="497" y="526"/>
                </a:lnTo>
                <a:lnTo>
                  <a:pt x="495" y="526"/>
                </a:lnTo>
                <a:lnTo>
                  <a:pt x="495" y="527"/>
                </a:lnTo>
                <a:lnTo>
                  <a:pt x="494" y="527"/>
                </a:lnTo>
                <a:lnTo>
                  <a:pt x="494" y="528"/>
                </a:lnTo>
                <a:lnTo>
                  <a:pt x="493" y="530"/>
                </a:lnTo>
                <a:lnTo>
                  <a:pt x="491" y="530"/>
                </a:lnTo>
                <a:lnTo>
                  <a:pt x="491" y="531"/>
                </a:lnTo>
                <a:lnTo>
                  <a:pt x="493" y="530"/>
                </a:lnTo>
                <a:lnTo>
                  <a:pt x="493" y="531"/>
                </a:lnTo>
                <a:lnTo>
                  <a:pt x="491" y="531"/>
                </a:lnTo>
                <a:lnTo>
                  <a:pt x="491" y="532"/>
                </a:lnTo>
                <a:lnTo>
                  <a:pt x="490" y="532"/>
                </a:lnTo>
                <a:lnTo>
                  <a:pt x="491" y="531"/>
                </a:lnTo>
                <a:lnTo>
                  <a:pt x="490" y="531"/>
                </a:lnTo>
                <a:lnTo>
                  <a:pt x="490" y="532"/>
                </a:lnTo>
                <a:lnTo>
                  <a:pt x="490" y="534"/>
                </a:lnTo>
                <a:lnTo>
                  <a:pt x="489" y="532"/>
                </a:lnTo>
                <a:lnTo>
                  <a:pt x="489" y="531"/>
                </a:lnTo>
                <a:lnTo>
                  <a:pt x="487" y="532"/>
                </a:lnTo>
                <a:lnTo>
                  <a:pt x="486" y="531"/>
                </a:lnTo>
                <a:lnTo>
                  <a:pt x="486" y="530"/>
                </a:lnTo>
                <a:lnTo>
                  <a:pt x="486" y="531"/>
                </a:lnTo>
                <a:lnTo>
                  <a:pt x="487" y="531"/>
                </a:lnTo>
                <a:lnTo>
                  <a:pt x="487" y="530"/>
                </a:lnTo>
                <a:lnTo>
                  <a:pt x="489" y="530"/>
                </a:lnTo>
                <a:lnTo>
                  <a:pt x="490" y="530"/>
                </a:lnTo>
                <a:lnTo>
                  <a:pt x="489" y="530"/>
                </a:lnTo>
                <a:lnTo>
                  <a:pt x="490" y="530"/>
                </a:lnTo>
                <a:lnTo>
                  <a:pt x="489" y="530"/>
                </a:lnTo>
                <a:lnTo>
                  <a:pt x="489" y="528"/>
                </a:lnTo>
                <a:lnTo>
                  <a:pt x="487" y="528"/>
                </a:lnTo>
                <a:lnTo>
                  <a:pt x="486" y="528"/>
                </a:lnTo>
                <a:lnTo>
                  <a:pt x="485" y="528"/>
                </a:lnTo>
                <a:lnTo>
                  <a:pt x="485" y="527"/>
                </a:lnTo>
                <a:lnTo>
                  <a:pt x="484" y="527"/>
                </a:lnTo>
                <a:lnTo>
                  <a:pt x="484" y="526"/>
                </a:lnTo>
                <a:lnTo>
                  <a:pt x="482" y="524"/>
                </a:lnTo>
                <a:lnTo>
                  <a:pt x="482" y="526"/>
                </a:lnTo>
                <a:lnTo>
                  <a:pt x="481" y="526"/>
                </a:lnTo>
                <a:lnTo>
                  <a:pt x="480" y="526"/>
                </a:lnTo>
                <a:lnTo>
                  <a:pt x="478" y="526"/>
                </a:lnTo>
                <a:lnTo>
                  <a:pt x="480" y="526"/>
                </a:lnTo>
                <a:lnTo>
                  <a:pt x="478" y="526"/>
                </a:lnTo>
                <a:lnTo>
                  <a:pt x="478" y="524"/>
                </a:lnTo>
                <a:lnTo>
                  <a:pt x="478" y="523"/>
                </a:lnTo>
                <a:lnTo>
                  <a:pt x="477" y="523"/>
                </a:lnTo>
                <a:lnTo>
                  <a:pt x="478" y="522"/>
                </a:lnTo>
                <a:lnTo>
                  <a:pt x="477" y="522"/>
                </a:lnTo>
                <a:lnTo>
                  <a:pt x="477" y="521"/>
                </a:lnTo>
                <a:lnTo>
                  <a:pt x="477" y="522"/>
                </a:lnTo>
                <a:lnTo>
                  <a:pt x="478" y="522"/>
                </a:lnTo>
                <a:lnTo>
                  <a:pt x="478" y="521"/>
                </a:lnTo>
                <a:lnTo>
                  <a:pt x="480" y="519"/>
                </a:lnTo>
                <a:lnTo>
                  <a:pt x="480" y="518"/>
                </a:lnTo>
                <a:lnTo>
                  <a:pt x="480" y="517"/>
                </a:lnTo>
                <a:lnTo>
                  <a:pt x="478" y="517"/>
                </a:lnTo>
                <a:lnTo>
                  <a:pt x="478" y="515"/>
                </a:lnTo>
                <a:lnTo>
                  <a:pt x="477" y="515"/>
                </a:lnTo>
                <a:lnTo>
                  <a:pt x="477" y="514"/>
                </a:lnTo>
                <a:lnTo>
                  <a:pt x="476" y="514"/>
                </a:lnTo>
                <a:lnTo>
                  <a:pt x="474" y="515"/>
                </a:lnTo>
                <a:lnTo>
                  <a:pt x="474" y="514"/>
                </a:lnTo>
                <a:lnTo>
                  <a:pt x="473" y="514"/>
                </a:lnTo>
                <a:lnTo>
                  <a:pt x="474" y="514"/>
                </a:lnTo>
                <a:lnTo>
                  <a:pt x="474" y="513"/>
                </a:lnTo>
                <a:lnTo>
                  <a:pt x="473" y="513"/>
                </a:lnTo>
                <a:lnTo>
                  <a:pt x="473" y="514"/>
                </a:lnTo>
                <a:lnTo>
                  <a:pt x="472" y="514"/>
                </a:lnTo>
                <a:lnTo>
                  <a:pt x="473" y="514"/>
                </a:lnTo>
                <a:lnTo>
                  <a:pt x="473" y="513"/>
                </a:lnTo>
                <a:lnTo>
                  <a:pt x="472" y="513"/>
                </a:lnTo>
                <a:lnTo>
                  <a:pt x="470" y="513"/>
                </a:lnTo>
                <a:lnTo>
                  <a:pt x="469" y="513"/>
                </a:lnTo>
                <a:lnTo>
                  <a:pt x="469" y="511"/>
                </a:lnTo>
                <a:lnTo>
                  <a:pt x="468" y="511"/>
                </a:lnTo>
                <a:lnTo>
                  <a:pt x="468" y="513"/>
                </a:lnTo>
                <a:lnTo>
                  <a:pt x="467" y="513"/>
                </a:lnTo>
                <a:lnTo>
                  <a:pt x="467" y="514"/>
                </a:lnTo>
                <a:lnTo>
                  <a:pt x="465" y="515"/>
                </a:lnTo>
                <a:lnTo>
                  <a:pt x="464" y="515"/>
                </a:lnTo>
                <a:lnTo>
                  <a:pt x="465" y="514"/>
                </a:lnTo>
                <a:lnTo>
                  <a:pt x="467" y="514"/>
                </a:lnTo>
                <a:lnTo>
                  <a:pt x="465" y="514"/>
                </a:lnTo>
                <a:lnTo>
                  <a:pt x="464" y="514"/>
                </a:lnTo>
                <a:lnTo>
                  <a:pt x="464" y="513"/>
                </a:lnTo>
                <a:lnTo>
                  <a:pt x="463" y="513"/>
                </a:lnTo>
                <a:lnTo>
                  <a:pt x="463" y="514"/>
                </a:lnTo>
                <a:lnTo>
                  <a:pt x="463" y="515"/>
                </a:lnTo>
                <a:lnTo>
                  <a:pt x="461" y="515"/>
                </a:lnTo>
                <a:lnTo>
                  <a:pt x="463" y="517"/>
                </a:lnTo>
                <a:lnTo>
                  <a:pt x="461" y="517"/>
                </a:lnTo>
                <a:lnTo>
                  <a:pt x="461" y="518"/>
                </a:lnTo>
                <a:lnTo>
                  <a:pt x="460" y="518"/>
                </a:lnTo>
                <a:lnTo>
                  <a:pt x="460" y="517"/>
                </a:lnTo>
                <a:lnTo>
                  <a:pt x="460" y="518"/>
                </a:lnTo>
                <a:lnTo>
                  <a:pt x="460" y="517"/>
                </a:lnTo>
                <a:lnTo>
                  <a:pt x="459" y="517"/>
                </a:lnTo>
                <a:lnTo>
                  <a:pt x="459" y="518"/>
                </a:lnTo>
                <a:lnTo>
                  <a:pt x="456" y="518"/>
                </a:lnTo>
                <a:lnTo>
                  <a:pt x="456" y="519"/>
                </a:lnTo>
                <a:lnTo>
                  <a:pt x="456" y="521"/>
                </a:lnTo>
                <a:lnTo>
                  <a:pt x="455" y="521"/>
                </a:lnTo>
                <a:lnTo>
                  <a:pt x="455" y="522"/>
                </a:lnTo>
                <a:lnTo>
                  <a:pt x="453" y="522"/>
                </a:lnTo>
                <a:lnTo>
                  <a:pt x="452" y="522"/>
                </a:lnTo>
                <a:lnTo>
                  <a:pt x="451" y="522"/>
                </a:lnTo>
                <a:lnTo>
                  <a:pt x="449" y="522"/>
                </a:lnTo>
                <a:lnTo>
                  <a:pt x="449" y="523"/>
                </a:lnTo>
                <a:lnTo>
                  <a:pt x="448" y="523"/>
                </a:lnTo>
                <a:lnTo>
                  <a:pt x="448" y="524"/>
                </a:lnTo>
                <a:lnTo>
                  <a:pt x="448" y="523"/>
                </a:lnTo>
                <a:lnTo>
                  <a:pt x="447" y="524"/>
                </a:lnTo>
                <a:lnTo>
                  <a:pt x="446" y="524"/>
                </a:lnTo>
                <a:lnTo>
                  <a:pt x="446" y="523"/>
                </a:lnTo>
                <a:lnTo>
                  <a:pt x="444" y="523"/>
                </a:lnTo>
                <a:lnTo>
                  <a:pt x="444" y="524"/>
                </a:lnTo>
                <a:lnTo>
                  <a:pt x="444" y="523"/>
                </a:lnTo>
                <a:lnTo>
                  <a:pt x="443" y="523"/>
                </a:lnTo>
                <a:lnTo>
                  <a:pt x="442" y="524"/>
                </a:lnTo>
                <a:lnTo>
                  <a:pt x="440" y="524"/>
                </a:lnTo>
                <a:lnTo>
                  <a:pt x="440" y="526"/>
                </a:lnTo>
                <a:lnTo>
                  <a:pt x="442" y="524"/>
                </a:lnTo>
                <a:lnTo>
                  <a:pt x="443" y="524"/>
                </a:lnTo>
                <a:lnTo>
                  <a:pt x="444" y="526"/>
                </a:lnTo>
                <a:lnTo>
                  <a:pt x="443" y="526"/>
                </a:lnTo>
                <a:lnTo>
                  <a:pt x="442" y="526"/>
                </a:lnTo>
                <a:lnTo>
                  <a:pt x="442" y="527"/>
                </a:lnTo>
                <a:lnTo>
                  <a:pt x="443" y="527"/>
                </a:lnTo>
                <a:lnTo>
                  <a:pt x="443" y="528"/>
                </a:lnTo>
                <a:lnTo>
                  <a:pt x="442" y="528"/>
                </a:lnTo>
                <a:lnTo>
                  <a:pt x="440" y="528"/>
                </a:lnTo>
                <a:lnTo>
                  <a:pt x="440" y="527"/>
                </a:lnTo>
                <a:lnTo>
                  <a:pt x="440" y="528"/>
                </a:lnTo>
                <a:lnTo>
                  <a:pt x="439" y="527"/>
                </a:lnTo>
                <a:lnTo>
                  <a:pt x="438" y="526"/>
                </a:lnTo>
                <a:lnTo>
                  <a:pt x="436" y="526"/>
                </a:lnTo>
                <a:lnTo>
                  <a:pt x="438" y="524"/>
                </a:lnTo>
                <a:lnTo>
                  <a:pt x="436" y="524"/>
                </a:lnTo>
                <a:lnTo>
                  <a:pt x="436" y="523"/>
                </a:lnTo>
                <a:lnTo>
                  <a:pt x="436" y="522"/>
                </a:lnTo>
                <a:lnTo>
                  <a:pt x="436" y="523"/>
                </a:lnTo>
                <a:lnTo>
                  <a:pt x="435" y="523"/>
                </a:lnTo>
                <a:lnTo>
                  <a:pt x="435" y="522"/>
                </a:lnTo>
                <a:lnTo>
                  <a:pt x="435" y="521"/>
                </a:lnTo>
                <a:lnTo>
                  <a:pt x="434" y="521"/>
                </a:lnTo>
                <a:lnTo>
                  <a:pt x="434" y="519"/>
                </a:lnTo>
                <a:lnTo>
                  <a:pt x="432" y="519"/>
                </a:lnTo>
                <a:lnTo>
                  <a:pt x="432" y="518"/>
                </a:lnTo>
                <a:lnTo>
                  <a:pt x="431" y="519"/>
                </a:lnTo>
                <a:lnTo>
                  <a:pt x="431" y="518"/>
                </a:lnTo>
                <a:lnTo>
                  <a:pt x="430" y="518"/>
                </a:lnTo>
                <a:lnTo>
                  <a:pt x="430" y="517"/>
                </a:lnTo>
                <a:lnTo>
                  <a:pt x="429" y="518"/>
                </a:lnTo>
                <a:lnTo>
                  <a:pt x="429" y="517"/>
                </a:lnTo>
                <a:lnTo>
                  <a:pt x="427" y="517"/>
                </a:lnTo>
                <a:lnTo>
                  <a:pt x="427" y="518"/>
                </a:lnTo>
                <a:lnTo>
                  <a:pt x="426" y="518"/>
                </a:lnTo>
                <a:lnTo>
                  <a:pt x="425" y="519"/>
                </a:lnTo>
                <a:lnTo>
                  <a:pt x="425" y="521"/>
                </a:lnTo>
                <a:lnTo>
                  <a:pt x="423" y="521"/>
                </a:lnTo>
                <a:lnTo>
                  <a:pt x="423" y="519"/>
                </a:lnTo>
                <a:lnTo>
                  <a:pt x="423" y="521"/>
                </a:lnTo>
                <a:lnTo>
                  <a:pt x="422" y="519"/>
                </a:lnTo>
                <a:lnTo>
                  <a:pt x="422" y="521"/>
                </a:lnTo>
                <a:lnTo>
                  <a:pt x="421" y="522"/>
                </a:lnTo>
                <a:lnTo>
                  <a:pt x="419" y="522"/>
                </a:lnTo>
                <a:lnTo>
                  <a:pt x="418" y="522"/>
                </a:lnTo>
                <a:lnTo>
                  <a:pt x="418" y="523"/>
                </a:lnTo>
                <a:lnTo>
                  <a:pt x="417" y="522"/>
                </a:lnTo>
                <a:lnTo>
                  <a:pt x="417" y="523"/>
                </a:lnTo>
                <a:lnTo>
                  <a:pt x="415" y="523"/>
                </a:lnTo>
                <a:lnTo>
                  <a:pt x="414" y="523"/>
                </a:lnTo>
                <a:lnTo>
                  <a:pt x="413" y="523"/>
                </a:lnTo>
                <a:lnTo>
                  <a:pt x="413" y="524"/>
                </a:lnTo>
                <a:lnTo>
                  <a:pt x="412" y="524"/>
                </a:lnTo>
                <a:lnTo>
                  <a:pt x="410" y="526"/>
                </a:lnTo>
                <a:lnTo>
                  <a:pt x="409" y="526"/>
                </a:lnTo>
                <a:lnTo>
                  <a:pt x="408" y="526"/>
                </a:lnTo>
                <a:lnTo>
                  <a:pt x="406" y="526"/>
                </a:lnTo>
                <a:lnTo>
                  <a:pt x="406" y="524"/>
                </a:lnTo>
                <a:lnTo>
                  <a:pt x="405" y="524"/>
                </a:lnTo>
                <a:lnTo>
                  <a:pt x="405" y="523"/>
                </a:lnTo>
                <a:lnTo>
                  <a:pt x="405" y="522"/>
                </a:lnTo>
                <a:lnTo>
                  <a:pt x="404" y="522"/>
                </a:lnTo>
                <a:lnTo>
                  <a:pt x="402" y="521"/>
                </a:lnTo>
                <a:lnTo>
                  <a:pt x="402" y="519"/>
                </a:lnTo>
                <a:lnTo>
                  <a:pt x="401" y="519"/>
                </a:lnTo>
                <a:lnTo>
                  <a:pt x="400" y="519"/>
                </a:lnTo>
                <a:lnTo>
                  <a:pt x="400" y="518"/>
                </a:lnTo>
                <a:lnTo>
                  <a:pt x="401" y="518"/>
                </a:lnTo>
                <a:lnTo>
                  <a:pt x="400" y="518"/>
                </a:lnTo>
                <a:lnTo>
                  <a:pt x="400" y="519"/>
                </a:lnTo>
                <a:lnTo>
                  <a:pt x="397" y="519"/>
                </a:lnTo>
                <a:lnTo>
                  <a:pt x="397" y="518"/>
                </a:lnTo>
                <a:lnTo>
                  <a:pt x="396" y="518"/>
                </a:lnTo>
                <a:lnTo>
                  <a:pt x="397" y="517"/>
                </a:lnTo>
                <a:lnTo>
                  <a:pt x="396" y="515"/>
                </a:lnTo>
                <a:lnTo>
                  <a:pt x="396" y="514"/>
                </a:lnTo>
                <a:lnTo>
                  <a:pt x="396" y="513"/>
                </a:lnTo>
                <a:lnTo>
                  <a:pt x="396" y="511"/>
                </a:lnTo>
                <a:lnTo>
                  <a:pt x="396" y="510"/>
                </a:lnTo>
                <a:lnTo>
                  <a:pt x="397" y="509"/>
                </a:lnTo>
                <a:lnTo>
                  <a:pt x="398" y="506"/>
                </a:lnTo>
                <a:lnTo>
                  <a:pt x="398" y="505"/>
                </a:lnTo>
                <a:lnTo>
                  <a:pt x="398" y="504"/>
                </a:lnTo>
                <a:lnTo>
                  <a:pt x="400" y="502"/>
                </a:lnTo>
                <a:lnTo>
                  <a:pt x="400" y="501"/>
                </a:lnTo>
                <a:lnTo>
                  <a:pt x="401" y="501"/>
                </a:lnTo>
                <a:lnTo>
                  <a:pt x="401" y="500"/>
                </a:lnTo>
                <a:lnTo>
                  <a:pt x="402" y="498"/>
                </a:lnTo>
                <a:lnTo>
                  <a:pt x="402" y="500"/>
                </a:lnTo>
                <a:lnTo>
                  <a:pt x="402" y="498"/>
                </a:lnTo>
                <a:lnTo>
                  <a:pt x="404" y="498"/>
                </a:lnTo>
                <a:lnTo>
                  <a:pt x="404" y="497"/>
                </a:lnTo>
                <a:lnTo>
                  <a:pt x="405" y="496"/>
                </a:lnTo>
                <a:lnTo>
                  <a:pt x="405" y="494"/>
                </a:lnTo>
                <a:lnTo>
                  <a:pt x="406" y="494"/>
                </a:lnTo>
                <a:lnTo>
                  <a:pt x="406" y="493"/>
                </a:lnTo>
                <a:lnTo>
                  <a:pt x="408" y="493"/>
                </a:lnTo>
                <a:lnTo>
                  <a:pt x="409" y="493"/>
                </a:lnTo>
                <a:lnTo>
                  <a:pt x="410" y="493"/>
                </a:lnTo>
                <a:lnTo>
                  <a:pt x="412" y="492"/>
                </a:lnTo>
                <a:lnTo>
                  <a:pt x="413" y="492"/>
                </a:lnTo>
                <a:lnTo>
                  <a:pt x="414" y="492"/>
                </a:lnTo>
                <a:lnTo>
                  <a:pt x="415" y="492"/>
                </a:lnTo>
                <a:lnTo>
                  <a:pt x="415" y="490"/>
                </a:lnTo>
                <a:lnTo>
                  <a:pt x="417" y="489"/>
                </a:lnTo>
                <a:lnTo>
                  <a:pt x="419" y="489"/>
                </a:lnTo>
                <a:lnTo>
                  <a:pt x="421" y="489"/>
                </a:lnTo>
                <a:lnTo>
                  <a:pt x="422" y="488"/>
                </a:lnTo>
                <a:lnTo>
                  <a:pt x="423" y="488"/>
                </a:lnTo>
                <a:lnTo>
                  <a:pt x="423" y="489"/>
                </a:lnTo>
                <a:lnTo>
                  <a:pt x="425" y="488"/>
                </a:lnTo>
                <a:lnTo>
                  <a:pt x="425" y="487"/>
                </a:lnTo>
                <a:lnTo>
                  <a:pt x="426" y="487"/>
                </a:lnTo>
                <a:lnTo>
                  <a:pt x="427" y="485"/>
                </a:lnTo>
                <a:lnTo>
                  <a:pt x="426" y="485"/>
                </a:lnTo>
                <a:lnTo>
                  <a:pt x="427" y="485"/>
                </a:lnTo>
                <a:lnTo>
                  <a:pt x="427" y="484"/>
                </a:lnTo>
                <a:lnTo>
                  <a:pt x="429" y="483"/>
                </a:lnTo>
                <a:lnTo>
                  <a:pt x="429" y="481"/>
                </a:lnTo>
                <a:lnTo>
                  <a:pt x="427" y="481"/>
                </a:lnTo>
                <a:lnTo>
                  <a:pt x="427" y="480"/>
                </a:lnTo>
                <a:lnTo>
                  <a:pt x="429" y="480"/>
                </a:lnTo>
                <a:lnTo>
                  <a:pt x="430" y="480"/>
                </a:lnTo>
                <a:lnTo>
                  <a:pt x="431" y="479"/>
                </a:lnTo>
                <a:lnTo>
                  <a:pt x="432" y="480"/>
                </a:lnTo>
                <a:lnTo>
                  <a:pt x="434" y="480"/>
                </a:lnTo>
                <a:lnTo>
                  <a:pt x="435" y="480"/>
                </a:lnTo>
                <a:lnTo>
                  <a:pt x="436" y="480"/>
                </a:lnTo>
                <a:lnTo>
                  <a:pt x="436" y="479"/>
                </a:lnTo>
                <a:lnTo>
                  <a:pt x="438" y="479"/>
                </a:lnTo>
                <a:lnTo>
                  <a:pt x="439" y="479"/>
                </a:lnTo>
                <a:lnTo>
                  <a:pt x="440" y="480"/>
                </a:lnTo>
                <a:lnTo>
                  <a:pt x="442" y="480"/>
                </a:lnTo>
                <a:lnTo>
                  <a:pt x="443" y="480"/>
                </a:lnTo>
                <a:lnTo>
                  <a:pt x="444" y="480"/>
                </a:lnTo>
                <a:lnTo>
                  <a:pt x="446" y="480"/>
                </a:lnTo>
                <a:lnTo>
                  <a:pt x="447" y="480"/>
                </a:lnTo>
                <a:lnTo>
                  <a:pt x="448" y="479"/>
                </a:lnTo>
                <a:lnTo>
                  <a:pt x="449" y="479"/>
                </a:lnTo>
                <a:lnTo>
                  <a:pt x="451" y="479"/>
                </a:lnTo>
                <a:close/>
                <a:moveTo>
                  <a:pt x="578" y="481"/>
                </a:moveTo>
                <a:lnTo>
                  <a:pt x="576" y="481"/>
                </a:lnTo>
                <a:lnTo>
                  <a:pt x="575" y="481"/>
                </a:lnTo>
                <a:lnTo>
                  <a:pt x="575" y="483"/>
                </a:lnTo>
                <a:lnTo>
                  <a:pt x="574" y="483"/>
                </a:lnTo>
                <a:lnTo>
                  <a:pt x="574" y="481"/>
                </a:lnTo>
                <a:lnTo>
                  <a:pt x="575" y="480"/>
                </a:lnTo>
                <a:lnTo>
                  <a:pt x="575" y="479"/>
                </a:lnTo>
                <a:lnTo>
                  <a:pt x="576" y="479"/>
                </a:lnTo>
                <a:lnTo>
                  <a:pt x="578" y="480"/>
                </a:lnTo>
                <a:lnTo>
                  <a:pt x="578" y="481"/>
                </a:lnTo>
                <a:close/>
                <a:moveTo>
                  <a:pt x="601" y="479"/>
                </a:moveTo>
                <a:lnTo>
                  <a:pt x="601" y="480"/>
                </a:lnTo>
                <a:lnTo>
                  <a:pt x="603" y="480"/>
                </a:lnTo>
                <a:lnTo>
                  <a:pt x="603" y="481"/>
                </a:lnTo>
                <a:lnTo>
                  <a:pt x="603" y="483"/>
                </a:lnTo>
                <a:lnTo>
                  <a:pt x="604" y="483"/>
                </a:lnTo>
                <a:lnTo>
                  <a:pt x="604" y="484"/>
                </a:lnTo>
                <a:lnTo>
                  <a:pt x="605" y="485"/>
                </a:lnTo>
                <a:lnTo>
                  <a:pt x="605" y="487"/>
                </a:lnTo>
                <a:lnTo>
                  <a:pt x="607" y="487"/>
                </a:lnTo>
                <a:lnTo>
                  <a:pt x="609" y="489"/>
                </a:lnTo>
                <a:lnTo>
                  <a:pt x="611" y="490"/>
                </a:lnTo>
                <a:lnTo>
                  <a:pt x="612" y="490"/>
                </a:lnTo>
                <a:lnTo>
                  <a:pt x="613" y="492"/>
                </a:lnTo>
                <a:lnTo>
                  <a:pt x="614" y="492"/>
                </a:lnTo>
                <a:lnTo>
                  <a:pt x="616" y="492"/>
                </a:lnTo>
                <a:lnTo>
                  <a:pt x="617" y="492"/>
                </a:lnTo>
                <a:lnTo>
                  <a:pt x="617" y="493"/>
                </a:lnTo>
                <a:lnTo>
                  <a:pt x="618" y="494"/>
                </a:lnTo>
                <a:lnTo>
                  <a:pt x="620" y="494"/>
                </a:lnTo>
                <a:lnTo>
                  <a:pt x="620" y="496"/>
                </a:lnTo>
                <a:lnTo>
                  <a:pt x="620" y="494"/>
                </a:lnTo>
                <a:lnTo>
                  <a:pt x="621" y="494"/>
                </a:lnTo>
                <a:lnTo>
                  <a:pt x="621" y="496"/>
                </a:lnTo>
                <a:lnTo>
                  <a:pt x="622" y="496"/>
                </a:lnTo>
                <a:lnTo>
                  <a:pt x="624" y="496"/>
                </a:lnTo>
                <a:lnTo>
                  <a:pt x="622" y="494"/>
                </a:lnTo>
                <a:lnTo>
                  <a:pt x="624" y="494"/>
                </a:lnTo>
                <a:lnTo>
                  <a:pt x="625" y="493"/>
                </a:lnTo>
                <a:lnTo>
                  <a:pt x="626" y="493"/>
                </a:lnTo>
                <a:lnTo>
                  <a:pt x="628" y="493"/>
                </a:lnTo>
                <a:lnTo>
                  <a:pt x="628" y="492"/>
                </a:lnTo>
                <a:lnTo>
                  <a:pt x="629" y="492"/>
                </a:lnTo>
                <a:lnTo>
                  <a:pt x="629" y="493"/>
                </a:lnTo>
                <a:lnTo>
                  <a:pt x="630" y="493"/>
                </a:lnTo>
                <a:lnTo>
                  <a:pt x="631" y="493"/>
                </a:lnTo>
                <a:lnTo>
                  <a:pt x="631" y="492"/>
                </a:lnTo>
                <a:lnTo>
                  <a:pt x="633" y="492"/>
                </a:lnTo>
                <a:lnTo>
                  <a:pt x="634" y="490"/>
                </a:lnTo>
                <a:lnTo>
                  <a:pt x="635" y="490"/>
                </a:lnTo>
                <a:lnTo>
                  <a:pt x="637" y="489"/>
                </a:lnTo>
                <a:lnTo>
                  <a:pt x="638" y="489"/>
                </a:lnTo>
                <a:lnTo>
                  <a:pt x="639" y="489"/>
                </a:lnTo>
                <a:lnTo>
                  <a:pt x="639" y="488"/>
                </a:lnTo>
                <a:lnTo>
                  <a:pt x="641" y="488"/>
                </a:lnTo>
                <a:lnTo>
                  <a:pt x="641" y="487"/>
                </a:lnTo>
                <a:lnTo>
                  <a:pt x="642" y="488"/>
                </a:lnTo>
                <a:lnTo>
                  <a:pt x="641" y="489"/>
                </a:lnTo>
                <a:lnTo>
                  <a:pt x="641" y="490"/>
                </a:lnTo>
                <a:lnTo>
                  <a:pt x="639" y="490"/>
                </a:lnTo>
                <a:lnTo>
                  <a:pt x="638" y="492"/>
                </a:lnTo>
                <a:lnTo>
                  <a:pt x="637" y="492"/>
                </a:lnTo>
                <a:lnTo>
                  <a:pt x="637" y="493"/>
                </a:lnTo>
                <a:lnTo>
                  <a:pt x="635" y="493"/>
                </a:lnTo>
                <a:lnTo>
                  <a:pt x="635" y="494"/>
                </a:lnTo>
                <a:lnTo>
                  <a:pt x="633" y="496"/>
                </a:lnTo>
                <a:lnTo>
                  <a:pt x="631" y="497"/>
                </a:lnTo>
                <a:lnTo>
                  <a:pt x="631" y="496"/>
                </a:lnTo>
                <a:lnTo>
                  <a:pt x="630" y="496"/>
                </a:lnTo>
                <a:lnTo>
                  <a:pt x="630" y="497"/>
                </a:lnTo>
                <a:lnTo>
                  <a:pt x="629" y="498"/>
                </a:lnTo>
                <a:lnTo>
                  <a:pt x="628" y="498"/>
                </a:lnTo>
                <a:lnTo>
                  <a:pt x="626" y="500"/>
                </a:lnTo>
                <a:lnTo>
                  <a:pt x="625" y="500"/>
                </a:lnTo>
                <a:lnTo>
                  <a:pt x="622" y="500"/>
                </a:lnTo>
                <a:lnTo>
                  <a:pt x="621" y="500"/>
                </a:lnTo>
                <a:lnTo>
                  <a:pt x="620" y="500"/>
                </a:lnTo>
                <a:lnTo>
                  <a:pt x="618" y="500"/>
                </a:lnTo>
                <a:lnTo>
                  <a:pt x="617" y="500"/>
                </a:lnTo>
                <a:lnTo>
                  <a:pt x="616" y="498"/>
                </a:lnTo>
                <a:lnTo>
                  <a:pt x="616" y="497"/>
                </a:lnTo>
                <a:lnTo>
                  <a:pt x="617" y="497"/>
                </a:lnTo>
                <a:lnTo>
                  <a:pt x="616" y="497"/>
                </a:lnTo>
                <a:lnTo>
                  <a:pt x="616" y="496"/>
                </a:lnTo>
                <a:lnTo>
                  <a:pt x="616" y="497"/>
                </a:lnTo>
                <a:lnTo>
                  <a:pt x="616" y="496"/>
                </a:lnTo>
                <a:lnTo>
                  <a:pt x="614" y="496"/>
                </a:lnTo>
                <a:lnTo>
                  <a:pt x="613" y="496"/>
                </a:lnTo>
                <a:lnTo>
                  <a:pt x="612" y="496"/>
                </a:lnTo>
                <a:lnTo>
                  <a:pt x="611" y="494"/>
                </a:lnTo>
                <a:lnTo>
                  <a:pt x="609" y="493"/>
                </a:lnTo>
                <a:lnTo>
                  <a:pt x="611" y="494"/>
                </a:lnTo>
                <a:lnTo>
                  <a:pt x="609" y="494"/>
                </a:lnTo>
                <a:lnTo>
                  <a:pt x="608" y="493"/>
                </a:lnTo>
                <a:lnTo>
                  <a:pt x="608" y="492"/>
                </a:lnTo>
                <a:lnTo>
                  <a:pt x="608" y="493"/>
                </a:lnTo>
                <a:lnTo>
                  <a:pt x="609" y="493"/>
                </a:lnTo>
                <a:lnTo>
                  <a:pt x="608" y="492"/>
                </a:lnTo>
                <a:lnTo>
                  <a:pt x="608" y="490"/>
                </a:lnTo>
                <a:lnTo>
                  <a:pt x="607" y="490"/>
                </a:lnTo>
                <a:lnTo>
                  <a:pt x="607" y="489"/>
                </a:lnTo>
                <a:lnTo>
                  <a:pt x="605" y="489"/>
                </a:lnTo>
                <a:lnTo>
                  <a:pt x="604" y="488"/>
                </a:lnTo>
                <a:lnTo>
                  <a:pt x="603" y="488"/>
                </a:lnTo>
                <a:lnTo>
                  <a:pt x="601" y="487"/>
                </a:lnTo>
                <a:lnTo>
                  <a:pt x="600" y="485"/>
                </a:lnTo>
                <a:lnTo>
                  <a:pt x="600" y="484"/>
                </a:lnTo>
                <a:lnTo>
                  <a:pt x="599" y="484"/>
                </a:lnTo>
                <a:lnTo>
                  <a:pt x="599" y="483"/>
                </a:lnTo>
                <a:lnTo>
                  <a:pt x="597" y="483"/>
                </a:lnTo>
                <a:lnTo>
                  <a:pt x="597" y="481"/>
                </a:lnTo>
                <a:lnTo>
                  <a:pt x="597" y="480"/>
                </a:lnTo>
                <a:lnTo>
                  <a:pt x="599" y="480"/>
                </a:lnTo>
                <a:lnTo>
                  <a:pt x="599" y="479"/>
                </a:lnTo>
                <a:lnTo>
                  <a:pt x="600" y="479"/>
                </a:lnTo>
                <a:lnTo>
                  <a:pt x="601" y="479"/>
                </a:lnTo>
                <a:close/>
                <a:moveTo>
                  <a:pt x="285" y="477"/>
                </a:moveTo>
                <a:lnTo>
                  <a:pt x="283" y="477"/>
                </a:lnTo>
                <a:lnTo>
                  <a:pt x="282" y="476"/>
                </a:lnTo>
                <a:lnTo>
                  <a:pt x="283" y="476"/>
                </a:lnTo>
                <a:lnTo>
                  <a:pt x="285" y="477"/>
                </a:lnTo>
                <a:close/>
                <a:moveTo>
                  <a:pt x="312" y="473"/>
                </a:moveTo>
                <a:lnTo>
                  <a:pt x="312" y="475"/>
                </a:lnTo>
                <a:lnTo>
                  <a:pt x="313" y="475"/>
                </a:lnTo>
                <a:lnTo>
                  <a:pt x="313" y="476"/>
                </a:lnTo>
                <a:lnTo>
                  <a:pt x="315" y="476"/>
                </a:lnTo>
                <a:lnTo>
                  <a:pt x="313" y="477"/>
                </a:lnTo>
                <a:lnTo>
                  <a:pt x="312" y="476"/>
                </a:lnTo>
                <a:lnTo>
                  <a:pt x="311" y="475"/>
                </a:lnTo>
                <a:lnTo>
                  <a:pt x="312" y="473"/>
                </a:lnTo>
                <a:close/>
                <a:moveTo>
                  <a:pt x="417" y="475"/>
                </a:moveTo>
                <a:lnTo>
                  <a:pt x="417" y="476"/>
                </a:lnTo>
                <a:lnTo>
                  <a:pt x="417" y="477"/>
                </a:lnTo>
                <a:lnTo>
                  <a:pt x="415" y="476"/>
                </a:lnTo>
                <a:lnTo>
                  <a:pt x="417" y="476"/>
                </a:lnTo>
                <a:lnTo>
                  <a:pt x="417" y="475"/>
                </a:lnTo>
                <a:lnTo>
                  <a:pt x="415" y="476"/>
                </a:lnTo>
                <a:lnTo>
                  <a:pt x="414" y="476"/>
                </a:lnTo>
                <a:lnTo>
                  <a:pt x="414" y="477"/>
                </a:lnTo>
                <a:lnTo>
                  <a:pt x="413" y="476"/>
                </a:lnTo>
                <a:lnTo>
                  <a:pt x="414" y="476"/>
                </a:lnTo>
                <a:lnTo>
                  <a:pt x="414" y="475"/>
                </a:lnTo>
                <a:lnTo>
                  <a:pt x="417" y="473"/>
                </a:lnTo>
                <a:lnTo>
                  <a:pt x="418" y="473"/>
                </a:lnTo>
                <a:lnTo>
                  <a:pt x="418" y="475"/>
                </a:lnTo>
                <a:lnTo>
                  <a:pt x="417" y="475"/>
                </a:lnTo>
                <a:close/>
                <a:moveTo>
                  <a:pt x="421" y="472"/>
                </a:moveTo>
                <a:lnTo>
                  <a:pt x="419" y="472"/>
                </a:lnTo>
                <a:lnTo>
                  <a:pt x="421" y="471"/>
                </a:lnTo>
                <a:lnTo>
                  <a:pt x="421" y="472"/>
                </a:lnTo>
                <a:close/>
                <a:moveTo>
                  <a:pt x="298" y="470"/>
                </a:moveTo>
                <a:lnTo>
                  <a:pt x="298" y="468"/>
                </a:lnTo>
                <a:lnTo>
                  <a:pt x="298" y="470"/>
                </a:lnTo>
                <a:close/>
                <a:moveTo>
                  <a:pt x="398" y="470"/>
                </a:moveTo>
                <a:lnTo>
                  <a:pt x="397" y="470"/>
                </a:lnTo>
                <a:lnTo>
                  <a:pt x="397" y="468"/>
                </a:lnTo>
                <a:lnTo>
                  <a:pt x="398" y="470"/>
                </a:lnTo>
                <a:close/>
                <a:moveTo>
                  <a:pt x="300" y="470"/>
                </a:moveTo>
                <a:lnTo>
                  <a:pt x="299" y="470"/>
                </a:lnTo>
                <a:lnTo>
                  <a:pt x="300" y="468"/>
                </a:lnTo>
                <a:lnTo>
                  <a:pt x="300" y="470"/>
                </a:lnTo>
                <a:close/>
                <a:moveTo>
                  <a:pt x="406" y="468"/>
                </a:moveTo>
                <a:lnTo>
                  <a:pt x="405" y="468"/>
                </a:lnTo>
                <a:lnTo>
                  <a:pt x="406" y="468"/>
                </a:lnTo>
                <a:lnTo>
                  <a:pt x="406" y="467"/>
                </a:lnTo>
                <a:lnTo>
                  <a:pt x="406" y="468"/>
                </a:lnTo>
                <a:close/>
                <a:moveTo>
                  <a:pt x="425" y="468"/>
                </a:moveTo>
                <a:lnTo>
                  <a:pt x="426" y="468"/>
                </a:lnTo>
                <a:lnTo>
                  <a:pt x="426" y="470"/>
                </a:lnTo>
                <a:lnTo>
                  <a:pt x="425" y="470"/>
                </a:lnTo>
                <a:lnTo>
                  <a:pt x="425" y="468"/>
                </a:lnTo>
                <a:lnTo>
                  <a:pt x="423" y="468"/>
                </a:lnTo>
                <a:lnTo>
                  <a:pt x="423" y="470"/>
                </a:lnTo>
                <a:lnTo>
                  <a:pt x="425" y="470"/>
                </a:lnTo>
                <a:lnTo>
                  <a:pt x="423" y="471"/>
                </a:lnTo>
                <a:lnTo>
                  <a:pt x="422" y="471"/>
                </a:lnTo>
                <a:lnTo>
                  <a:pt x="422" y="472"/>
                </a:lnTo>
                <a:lnTo>
                  <a:pt x="421" y="472"/>
                </a:lnTo>
                <a:lnTo>
                  <a:pt x="421" y="471"/>
                </a:lnTo>
                <a:lnTo>
                  <a:pt x="421" y="470"/>
                </a:lnTo>
                <a:lnTo>
                  <a:pt x="422" y="470"/>
                </a:lnTo>
                <a:lnTo>
                  <a:pt x="423" y="468"/>
                </a:lnTo>
                <a:lnTo>
                  <a:pt x="423" y="467"/>
                </a:lnTo>
                <a:lnTo>
                  <a:pt x="425" y="468"/>
                </a:lnTo>
                <a:close/>
                <a:moveTo>
                  <a:pt x="422" y="468"/>
                </a:moveTo>
                <a:lnTo>
                  <a:pt x="422" y="470"/>
                </a:lnTo>
                <a:lnTo>
                  <a:pt x="421" y="470"/>
                </a:lnTo>
                <a:lnTo>
                  <a:pt x="419" y="470"/>
                </a:lnTo>
                <a:lnTo>
                  <a:pt x="419" y="471"/>
                </a:lnTo>
                <a:lnTo>
                  <a:pt x="418" y="472"/>
                </a:lnTo>
                <a:lnTo>
                  <a:pt x="419" y="472"/>
                </a:lnTo>
                <a:lnTo>
                  <a:pt x="418" y="472"/>
                </a:lnTo>
                <a:lnTo>
                  <a:pt x="417" y="472"/>
                </a:lnTo>
                <a:lnTo>
                  <a:pt x="417" y="471"/>
                </a:lnTo>
                <a:lnTo>
                  <a:pt x="418" y="471"/>
                </a:lnTo>
                <a:lnTo>
                  <a:pt x="418" y="470"/>
                </a:lnTo>
                <a:lnTo>
                  <a:pt x="417" y="471"/>
                </a:lnTo>
                <a:lnTo>
                  <a:pt x="418" y="470"/>
                </a:lnTo>
                <a:lnTo>
                  <a:pt x="419" y="468"/>
                </a:lnTo>
                <a:lnTo>
                  <a:pt x="421" y="468"/>
                </a:lnTo>
                <a:lnTo>
                  <a:pt x="422" y="468"/>
                </a:lnTo>
                <a:lnTo>
                  <a:pt x="422" y="467"/>
                </a:lnTo>
                <a:lnTo>
                  <a:pt x="423" y="468"/>
                </a:lnTo>
                <a:lnTo>
                  <a:pt x="422" y="468"/>
                </a:lnTo>
                <a:close/>
                <a:moveTo>
                  <a:pt x="401" y="468"/>
                </a:moveTo>
                <a:lnTo>
                  <a:pt x="401" y="467"/>
                </a:lnTo>
                <a:lnTo>
                  <a:pt x="401" y="468"/>
                </a:lnTo>
                <a:close/>
                <a:moveTo>
                  <a:pt x="321" y="475"/>
                </a:moveTo>
                <a:lnTo>
                  <a:pt x="320" y="475"/>
                </a:lnTo>
                <a:lnTo>
                  <a:pt x="319" y="473"/>
                </a:lnTo>
                <a:lnTo>
                  <a:pt x="319" y="472"/>
                </a:lnTo>
                <a:lnTo>
                  <a:pt x="317" y="471"/>
                </a:lnTo>
                <a:lnTo>
                  <a:pt x="317" y="470"/>
                </a:lnTo>
                <a:lnTo>
                  <a:pt x="317" y="468"/>
                </a:lnTo>
                <a:lnTo>
                  <a:pt x="317" y="467"/>
                </a:lnTo>
                <a:lnTo>
                  <a:pt x="319" y="467"/>
                </a:lnTo>
                <a:lnTo>
                  <a:pt x="320" y="467"/>
                </a:lnTo>
                <a:lnTo>
                  <a:pt x="321" y="467"/>
                </a:lnTo>
                <a:lnTo>
                  <a:pt x="323" y="468"/>
                </a:lnTo>
                <a:lnTo>
                  <a:pt x="323" y="470"/>
                </a:lnTo>
                <a:lnTo>
                  <a:pt x="324" y="471"/>
                </a:lnTo>
                <a:lnTo>
                  <a:pt x="324" y="472"/>
                </a:lnTo>
                <a:lnTo>
                  <a:pt x="323" y="473"/>
                </a:lnTo>
                <a:lnTo>
                  <a:pt x="321" y="473"/>
                </a:lnTo>
                <a:lnTo>
                  <a:pt x="321" y="475"/>
                </a:lnTo>
                <a:close/>
                <a:moveTo>
                  <a:pt x="600" y="468"/>
                </a:moveTo>
                <a:lnTo>
                  <a:pt x="599" y="468"/>
                </a:lnTo>
                <a:lnTo>
                  <a:pt x="599" y="467"/>
                </a:lnTo>
                <a:lnTo>
                  <a:pt x="600" y="467"/>
                </a:lnTo>
                <a:lnTo>
                  <a:pt x="600" y="468"/>
                </a:lnTo>
                <a:close/>
                <a:moveTo>
                  <a:pt x="404" y="466"/>
                </a:moveTo>
                <a:lnTo>
                  <a:pt x="404" y="467"/>
                </a:lnTo>
                <a:lnTo>
                  <a:pt x="405" y="467"/>
                </a:lnTo>
                <a:lnTo>
                  <a:pt x="405" y="466"/>
                </a:lnTo>
                <a:lnTo>
                  <a:pt x="405" y="467"/>
                </a:lnTo>
                <a:lnTo>
                  <a:pt x="405" y="468"/>
                </a:lnTo>
                <a:lnTo>
                  <a:pt x="404" y="468"/>
                </a:lnTo>
                <a:lnTo>
                  <a:pt x="404" y="467"/>
                </a:lnTo>
                <a:lnTo>
                  <a:pt x="404" y="466"/>
                </a:lnTo>
                <a:close/>
                <a:moveTo>
                  <a:pt x="618" y="466"/>
                </a:moveTo>
                <a:lnTo>
                  <a:pt x="618" y="467"/>
                </a:lnTo>
                <a:lnTo>
                  <a:pt x="618" y="468"/>
                </a:lnTo>
                <a:lnTo>
                  <a:pt x="620" y="468"/>
                </a:lnTo>
                <a:lnTo>
                  <a:pt x="620" y="470"/>
                </a:lnTo>
                <a:lnTo>
                  <a:pt x="620" y="471"/>
                </a:lnTo>
                <a:lnTo>
                  <a:pt x="618" y="472"/>
                </a:lnTo>
                <a:lnTo>
                  <a:pt x="618" y="473"/>
                </a:lnTo>
                <a:lnTo>
                  <a:pt x="617" y="473"/>
                </a:lnTo>
                <a:lnTo>
                  <a:pt x="614" y="473"/>
                </a:lnTo>
                <a:lnTo>
                  <a:pt x="613" y="473"/>
                </a:lnTo>
                <a:lnTo>
                  <a:pt x="612" y="473"/>
                </a:lnTo>
                <a:lnTo>
                  <a:pt x="612" y="472"/>
                </a:lnTo>
                <a:lnTo>
                  <a:pt x="611" y="472"/>
                </a:lnTo>
                <a:lnTo>
                  <a:pt x="611" y="471"/>
                </a:lnTo>
                <a:lnTo>
                  <a:pt x="611" y="470"/>
                </a:lnTo>
                <a:lnTo>
                  <a:pt x="612" y="468"/>
                </a:lnTo>
                <a:lnTo>
                  <a:pt x="613" y="468"/>
                </a:lnTo>
                <a:lnTo>
                  <a:pt x="614" y="467"/>
                </a:lnTo>
                <a:lnTo>
                  <a:pt x="616" y="467"/>
                </a:lnTo>
                <a:lnTo>
                  <a:pt x="616" y="466"/>
                </a:lnTo>
                <a:lnTo>
                  <a:pt x="616" y="467"/>
                </a:lnTo>
                <a:lnTo>
                  <a:pt x="617" y="466"/>
                </a:lnTo>
                <a:lnTo>
                  <a:pt x="618" y="466"/>
                </a:lnTo>
                <a:close/>
                <a:moveTo>
                  <a:pt x="404" y="466"/>
                </a:moveTo>
                <a:lnTo>
                  <a:pt x="404" y="467"/>
                </a:lnTo>
                <a:lnTo>
                  <a:pt x="402" y="467"/>
                </a:lnTo>
                <a:lnTo>
                  <a:pt x="404" y="468"/>
                </a:lnTo>
                <a:lnTo>
                  <a:pt x="402" y="468"/>
                </a:lnTo>
                <a:lnTo>
                  <a:pt x="404" y="468"/>
                </a:lnTo>
                <a:lnTo>
                  <a:pt x="405" y="468"/>
                </a:lnTo>
                <a:lnTo>
                  <a:pt x="406" y="468"/>
                </a:lnTo>
                <a:lnTo>
                  <a:pt x="406" y="470"/>
                </a:lnTo>
                <a:lnTo>
                  <a:pt x="405" y="470"/>
                </a:lnTo>
                <a:lnTo>
                  <a:pt x="406" y="471"/>
                </a:lnTo>
                <a:lnTo>
                  <a:pt x="405" y="471"/>
                </a:lnTo>
                <a:lnTo>
                  <a:pt x="404" y="471"/>
                </a:lnTo>
                <a:lnTo>
                  <a:pt x="404" y="472"/>
                </a:lnTo>
                <a:lnTo>
                  <a:pt x="402" y="472"/>
                </a:lnTo>
                <a:lnTo>
                  <a:pt x="401" y="472"/>
                </a:lnTo>
                <a:lnTo>
                  <a:pt x="400" y="472"/>
                </a:lnTo>
                <a:lnTo>
                  <a:pt x="401" y="472"/>
                </a:lnTo>
                <a:lnTo>
                  <a:pt x="401" y="471"/>
                </a:lnTo>
                <a:lnTo>
                  <a:pt x="400" y="472"/>
                </a:lnTo>
                <a:lnTo>
                  <a:pt x="398" y="471"/>
                </a:lnTo>
                <a:lnTo>
                  <a:pt x="400" y="471"/>
                </a:lnTo>
                <a:lnTo>
                  <a:pt x="400" y="470"/>
                </a:lnTo>
                <a:lnTo>
                  <a:pt x="401" y="471"/>
                </a:lnTo>
                <a:lnTo>
                  <a:pt x="400" y="470"/>
                </a:lnTo>
                <a:lnTo>
                  <a:pt x="401" y="470"/>
                </a:lnTo>
                <a:lnTo>
                  <a:pt x="401" y="468"/>
                </a:lnTo>
                <a:lnTo>
                  <a:pt x="402" y="468"/>
                </a:lnTo>
                <a:lnTo>
                  <a:pt x="401" y="468"/>
                </a:lnTo>
                <a:lnTo>
                  <a:pt x="402" y="467"/>
                </a:lnTo>
                <a:lnTo>
                  <a:pt x="401" y="467"/>
                </a:lnTo>
                <a:lnTo>
                  <a:pt x="402" y="467"/>
                </a:lnTo>
                <a:lnTo>
                  <a:pt x="402" y="466"/>
                </a:lnTo>
                <a:lnTo>
                  <a:pt x="404" y="466"/>
                </a:lnTo>
                <a:close/>
                <a:moveTo>
                  <a:pt x="404" y="467"/>
                </a:moveTo>
                <a:lnTo>
                  <a:pt x="404" y="466"/>
                </a:lnTo>
                <a:lnTo>
                  <a:pt x="404" y="467"/>
                </a:lnTo>
                <a:close/>
                <a:moveTo>
                  <a:pt x="307" y="468"/>
                </a:moveTo>
                <a:lnTo>
                  <a:pt x="305" y="468"/>
                </a:lnTo>
                <a:lnTo>
                  <a:pt x="304" y="468"/>
                </a:lnTo>
                <a:lnTo>
                  <a:pt x="304" y="467"/>
                </a:lnTo>
                <a:lnTo>
                  <a:pt x="305" y="467"/>
                </a:lnTo>
                <a:lnTo>
                  <a:pt x="305" y="466"/>
                </a:lnTo>
                <a:lnTo>
                  <a:pt x="307" y="466"/>
                </a:lnTo>
                <a:lnTo>
                  <a:pt x="307" y="467"/>
                </a:lnTo>
                <a:lnTo>
                  <a:pt x="307" y="468"/>
                </a:lnTo>
                <a:close/>
                <a:moveTo>
                  <a:pt x="409" y="467"/>
                </a:moveTo>
                <a:lnTo>
                  <a:pt x="409" y="468"/>
                </a:lnTo>
                <a:lnTo>
                  <a:pt x="408" y="468"/>
                </a:lnTo>
                <a:lnTo>
                  <a:pt x="408" y="467"/>
                </a:lnTo>
                <a:lnTo>
                  <a:pt x="408" y="466"/>
                </a:lnTo>
                <a:lnTo>
                  <a:pt x="409" y="467"/>
                </a:lnTo>
                <a:close/>
                <a:moveTo>
                  <a:pt x="401" y="467"/>
                </a:moveTo>
                <a:lnTo>
                  <a:pt x="401" y="466"/>
                </a:lnTo>
                <a:lnTo>
                  <a:pt x="402" y="466"/>
                </a:lnTo>
                <a:lnTo>
                  <a:pt x="401" y="466"/>
                </a:lnTo>
                <a:lnTo>
                  <a:pt x="401" y="467"/>
                </a:lnTo>
                <a:close/>
                <a:moveTo>
                  <a:pt x="405" y="466"/>
                </a:moveTo>
                <a:lnTo>
                  <a:pt x="404" y="466"/>
                </a:lnTo>
                <a:lnTo>
                  <a:pt x="404" y="464"/>
                </a:lnTo>
                <a:lnTo>
                  <a:pt x="405" y="466"/>
                </a:lnTo>
                <a:close/>
                <a:moveTo>
                  <a:pt x="405" y="466"/>
                </a:moveTo>
                <a:lnTo>
                  <a:pt x="405" y="464"/>
                </a:lnTo>
                <a:lnTo>
                  <a:pt x="406" y="464"/>
                </a:lnTo>
                <a:lnTo>
                  <a:pt x="406" y="466"/>
                </a:lnTo>
                <a:lnTo>
                  <a:pt x="405" y="466"/>
                </a:lnTo>
                <a:close/>
                <a:moveTo>
                  <a:pt x="624" y="464"/>
                </a:moveTo>
                <a:lnTo>
                  <a:pt x="624" y="466"/>
                </a:lnTo>
                <a:lnTo>
                  <a:pt x="624" y="464"/>
                </a:lnTo>
                <a:close/>
                <a:moveTo>
                  <a:pt x="300" y="464"/>
                </a:moveTo>
                <a:lnTo>
                  <a:pt x="299" y="464"/>
                </a:lnTo>
                <a:lnTo>
                  <a:pt x="300" y="464"/>
                </a:lnTo>
                <a:close/>
                <a:moveTo>
                  <a:pt x="621" y="464"/>
                </a:moveTo>
                <a:lnTo>
                  <a:pt x="621" y="463"/>
                </a:lnTo>
                <a:lnTo>
                  <a:pt x="621" y="464"/>
                </a:lnTo>
                <a:close/>
                <a:moveTo>
                  <a:pt x="408" y="464"/>
                </a:moveTo>
                <a:lnTo>
                  <a:pt x="406" y="463"/>
                </a:lnTo>
                <a:lnTo>
                  <a:pt x="408" y="463"/>
                </a:lnTo>
                <a:lnTo>
                  <a:pt x="408" y="464"/>
                </a:lnTo>
                <a:close/>
                <a:moveTo>
                  <a:pt x="412" y="464"/>
                </a:moveTo>
                <a:lnTo>
                  <a:pt x="410" y="466"/>
                </a:lnTo>
                <a:lnTo>
                  <a:pt x="410" y="464"/>
                </a:lnTo>
                <a:lnTo>
                  <a:pt x="409" y="464"/>
                </a:lnTo>
                <a:lnTo>
                  <a:pt x="409" y="463"/>
                </a:lnTo>
                <a:lnTo>
                  <a:pt x="410" y="463"/>
                </a:lnTo>
                <a:lnTo>
                  <a:pt x="410" y="464"/>
                </a:lnTo>
                <a:lnTo>
                  <a:pt x="412" y="464"/>
                </a:lnTo>
                <a:close/>
                <a:moveTo>
                  <a:pt x="409" y="464"/>
                </a:moveTo>
                <a:lnTo>
                  <a:pt x="409" y="463"/>
                </a:lnTo>
                <a:lnTo>
                  <a:pt x="408" y="463"/>
                </a:lnTo>
                <a:lnTo>
                  <a:pt x="409" y="463"/>
                </a:lnTo>
                <a:lnTo>
                  <a:pt x="409" y="464"/>
                </a:lnTo>
                <a:close/>
                <a:moveTo>
                  <a:pt x="413" y="463"/>
                </a:moveTo>
                <a:lnTo>
                  <a:pt x="412" y="463"/>
                </a:lnTo>
                <a:lnTo>
                  <a:pt x="413" y="463"/>
                </a:lnTo>
                <a:close/>
                <a:moveTo>
                  <a:pt x="414" y="463"/>
                </a:moveTo>
                <a:lnTo>
                  <a:pt x="413" y="463"/>
                </a:lnTo>
                <a:lnTo>
                  <a:pt x="413" y="462"/>
                </a:lnTo>
                <a:lnTo>
                  <a:pt x="414" y="462"/>
                </a:lnTo>
                <a:lnTo>
                  <a:pt x="414" y="463"/>
                </a:lnTo>
                <a:close/>
                <a:moveTo>
                  <a:pt x="412" y="462"/>
                </a:moveTo>
                <a:lnTo>
                  <a:pt x="412" y="463"/>
                </a:lnTo>
                <a:lnTo>
                  <a:pt x="410" y="462"/>
                </a:lnTo>
                <a:lnTo>
                  <a:pt x="410" y="463"/>
                </a:lnTo>
                <a:lnTo>
                  <a:pt x="410" y="462"/>
                </a:lnTo>
                <a:lnTo>
                  <a:pt x="412" y="462"/>
                </a:lnTo>
                <a:close/>
                <a:moveTo>
                  <a:pt x="419" y="462"/>
                </a:moveTo>
                <a:lnTo>
                  <a:pt x="418" y="462"/>
                </a:lnTo>
                <a:lnTo>
                  <a:pt x="419" y="462"/>
                </a:lnTo>
                <a:lnTo>
                  <a:pt x="419" y="460"/>
                </a:lnTo>
                <a:lnTo>
                  <a:pt x="419" y="462"/>
                </a:lnTo>
                <a:close/>
                <a:moveTo>
                  <a:pt x="426" y="460"/>
                </a:moveTo>
                <a:lnTo>
                  <a:pt x="427" y="462"/>
                </a:lnTo>
                <a:lnTo>
                  <a:pt x="427" y="463"/>
                </a:lnTo>
                <a:lnTo>
                  <a:pt x="426" y="463"/>
                </a:lnTo>
                <a:lnTo>
                  <a:pt x="426" y="460"/>
                </a:lnTo>
                <a:lnTo>
                  <a:pt x="426" y="462"/>
                </a:lnTo>
                <a:lnTo>
                  <a:pt x="425" y="462"/>
                </a:lnTo>
                <a:lnTo>
                  <a:pt x="423" y="462"/>
                </a:lnTo>
                <a:lnTo>
                  <a:pt x="425" y="463"/>
                </a:lnTo>
                <a:lnTo>
                  <a:pt x="423" y="463"/>
                </a:lnTo>
                <a:lnTo>
                  <a:pt x="422" y="463"/>
                </a:lnTo>
                <a:lnTo>
                  <a:pt x="422" y="462"/>
                </a:lnTo>
                <a:lnTo>
                  <a:pt x="423" y="462"/>
                </a:lnTo>
                <a:lnTo>
                  <a:pt x="423" y="460"/>
                </a:lnTo>
                <a:lnTo>
                  <a:pt x="425" y="460"/>
                </a:lnTo>
                <a:lnTo>
                  <a:pt x="426" y="460"/>
                </a:lnTo>
                <a:close/>
                <a:moveTo>
                  <a:pt x="300" y="460"/>
                </a:moveTo>
                <a:lnTo>
                  <a:pt x="302" y="460"/>
                </a:lnTo>
                <a:lnTo>
                  <a:pt x="303" y="462"/>
                </a:lnTo>
                <a:lnTo>
                  <a:pt x="303" y="463"/>
                </a:lnTo>
                <a:lnTo>
                  <a:pt x="303" y="464"/>
                </a:lnTo>
                <a:lnTo>
                  <a:pt x="302" y="466"/>
                </a:lnTo>
                <a:lnTo>
                  <a:pt x="302" y="467"/>
                </a:lnTo>
                <a:lnTo>
                  <a:pt x="300" y="468"/>
                </a:lnTo>
                <a:lnTo>
                  <a:pt x="299" y="468"/>
                </a:lnTo>
                <a:lnTo>
                  <a:pt x="300" y="468"/>
                </a:lnTo>
                <a:lnTo>
                  <a:pt x="300" y="467"/>
                </a:lnTo>
                <a:lnTo>
                  <a:pt x="299" y="467"/>
                </a:lnTo>
                <a:lnTo>
                  <a:pt x="299" y="468"/>
                </a:lnTo>
                <a:lnTo>
                  <a:pt x="299" y="467"/>
                </a:lnTo>
                <a:lnTo>
                  <a:pt x="299" y="464"/>
                </a:lnTo>
                <a:lnTo>
                  <a:pt x="300" y="464"/>
                </a:lnTo>
                <a:lnTo>
                  <a:pt x="300" y="463"/>
                </a:lnTo>
                <a:lnTo>
                  <a:pt x="302" y="463"/>
                </a:lnTo>
                <a:lnTo>
                  <a:pt x="302" y="462"/>
                </a:lnTo>
                <a:lnTo>
                  <a:pt x="300" y="463"/>
                </a:lnTo>
                <a:lnTo>
                  <a:pt x="300" y="462"/>
                </a:lnTo>
                <a:lnTo>
                  <a:pt x="299" y="462"/>
                </a:lnTo>
                <a:lnTo>
                  <a:pt x="298" y="462"/>
                </a:lnTo>
                <a:lnTo>
                  <a:pt x="298" y="463"/>
                </a:lnTo>
                <a:lnTo>
                  <a:pt x="299" y="463"/>
                </a:lnTo>
                <a:lnTo>
                  <a:pt x="299" y="464"/>
                </a:lnTo>
                <a:lnTo>
                  <a:pt x="298" y="463"/>
                </a:lnTo>
                <a:lnTo>
                  <a:pt x="298" y="464"/>
                </a:lnTo>
                <a:lnTo>
                  <a:pt x="299" y="464"/>
                </a:lnTo>
                <a:lnTo>
                  <a:pt x="299" y="466"/>
                </a:lnTo>
                <a:lnTo>
                  <a:pt x="299" y="467"/>
                </a:lnTo>
                <a:lnTo>
                  <a:pt x="299" y="468"/>
                </a:lnTo>
                <a:lnTo>
                  <a:pt x="298" y="468"/>
                </a:lnTo>
                <a:lnTo>
                  <a:pt x="296" y="468"/>
                </a:lnTo>
                <a:lnTo>
                  <a:pt x="295" y="468"/>
                </a:lnTo>
                <a:lnTo>
                  <a:pt x="296" y="468"/>
                </a:lnTo>
                <a:lnTo>
                  <a:pt x="298" y="468"/>
                </a:lnTo>
                <a:lnTo>
                  <a:pt x="298" y="470"/>
                </a:lnTo>
                <a:lnTo>
                  <a:pt x="296" y="470"/>
                </a:lnTo>
                <a:lnTo>
                  <a:pt x="296" y="468"/>
                </a:lnTo>
                <a:lnTo>
                  <a:pt x="295" y="468"/>
                </a:lnTo>
                <a:lnTo>
                  <a:pt x="294" y="468"/>
                </a:lnTo>
                <a:lnTo>
                  <a:pt x="295" y="466"/>
                </a:lnTo>
                <a:lnTo>
                  <a:pt x="294" y="466"/>
                </a:lnTo>
                <a:lnTo>
                  <a:pt x="294" y="467"/>
                </a:lnTo>
                <a:lnTo>
                  <a:pt x="292" y="466"/>
                </a:lnTo>
                <a:lnTo>
                  <a:pt x="291" y="466"/>
                </a:lnTo>
                <a:lnTo>
                  <a:pt x="291" y="464"/>
                </a:lnTo>
                <a:lnTo>
                  <a:pt x="291" y="463"/>
                </a:lnTo>
                <a:lnTo>
                  <a:pt x="292" y="463"/>
                </a:lnTo>
                <a:lnTo>
                  <a:pt x="292" y="462"/>
                </a:lnTo>
                <a:lnTo>
                  <a:pt x="294" y="463"/>
                </a:lnTo>
                <a:lnTo>
                  <a:pt x="294" y="462"/>
                </a:lnTo>
                <a:lnTo>
                  <a:pt x="295" y="462"/>
                </a:lnTo>
                <a:lnTo>
                  <a:pt x="296" y="462"/>
                </a:lnTo>
                <a:lnTo>
                  <a:pt x="296" y="460"/>
                </a:lnTo>
                <a:lnTo>
                  <a:pt x="298" y="460"/>
                </a:lnTo>
                <a:lnTo>
                  <a:pt x="299" y="460"/>
                </a:lnTo>
                <a:lnTo>
                  <a:pt x="300" y="460"/>
                </a:lnTo>
                <a:close/>
                <a:moveTo>
                  <a:pt x="612" y="468"/>
                </a:moveTo>
                <a:lnTo>
                  <a:pt x="611" y="468"/>
                </a:lnTo>
                <a:lnTo>
                  <a:pt x="611" y="470"/>
                </a:lnTo>
                <a:lnTo>
                  <a:pt x="609" y="471"/>
                </a:lnTo>
                <a:lnTo>
                  <a:pt x="608" y="471"/>
                </a:lnTo>
                <a:lnTo>
                  <a:pt x="608" y="470"/>
                </a:lnTo>
                <a:lnTo>
                  <a:pt x="607" y="468"/>
                </a:lnTo>
                <a:lnTo>
                  <a:pt x="607" y="466"/>
                </a:lnTo>
                <a:lnTo>
                  <a:pt x="607" y="464"/>
                </a:lnTo>
                <a:lnTo>
                  <a:pt x="608" y="463"/>
                </a:lnTo>
                <a:lnTo>
                  <a:pt x="607" y="463"/>
                </a:lnTo>
                <a:lnTo>
                  <a:pt x="608" y="463"/>
                </a:lnTo>
                <a:lnTo>
                  <a:pt x="609" y="462"/>
                </a:lnTo>
                <a:lnTo>
                  <a:pt x="609" y="460"/>
                </a:lnTo>
                <a:lnTo>
                  <a:pt x="611" y="460"/>
                </a:lnTo>
                <a:lnTo>
                  <a:pt x="611" y="459"/>
                </a:lnTo>
                <a:lnTo>
                  <a:pt x="612" y="460"/>
                </a:lnTo>
                <a:lnTo>
                  <a:pt x="613" y="462"/>
                </a:lnTo>
                <a:lnTo>
                  <a:pt x="613" y="463"/>
                </a:lnTo>
                <a:lnTo>
                  <a:pt x="614" y="464"/>
                </a:lnTo>
                <a:lnTo>
                  <a:pt x="614" y="466"/>
                </a:lnTo>
                <a:lnTo>
                  <a:pt x="614" y="467"/>
                </a:lnTo>
                <a:lnTo>
                  <a:pt x="613" y="467"/>
                </a:lnTo>
                <a:lnTo>
                  <a:pt x="612" y="468"/>
                </a:lnTo>
                <a:close/>
                <a:moveTo>
                  <a:pt x="410" y="460"/>
                </a:moveTo>
                <a:lnTo>
                  <a:pt x="410" y="459"/>
                </a:lnTo>
                <a:lnTo>
                  <a:pt x="410" y="460"/>
                </a:lnTo>
                <a:close/>
                <a:moveTo>
                  <a:pt x="414" y="460"/>
                </a:moveTo>
                <a:lnTo>
                  <a:pt x="413" y="460"/>
                </a:lnTo>
                <a:lnTo>
                  <a:pt x="413" y="459"/>
                </a:lnTo>
                <a:lnTo>
                  <a:pt x="414" y="459"/>
                </a:lnTo>
                <a:lnTo>
                  <a:pt x="414" y="460"/>
                </a:lnTo>
                <a:close/>
                <a:moveTo>
                  <a:pt x="408" y="462"/>
                </a:moveTo>
                <a:lnTo>
                  <a:pt x="406" y="462"/>
                </a:lnTo>
                <a:lnTo>
                  <a:pt x="406" y="463"/>
                </a:lnTo>
                <a:lnTo>
                  <a:pt x="405" y="463"/>
                </a:lnTo>
                <a:lnTo>
                  <a:pt x="405" y="464"/>
                </a:lnTo>
                <a:lnTo>
                  <a:pt x="404" y="463"/>
                </a:lnTo>
                <a:lnTo>
                  <a:pt x="404" y="464"/>
                </a:lnTo>
                <a:lnTo>
                  <a:pt x="402" y="464"/>
                </a:lnTo>
                <a:lnTo>
                  <a:pt x="401" y="464"/>
                </a:lnTo>
                <a:lnTo>
                  <a:pt x="400" y="466"/>
                </a:lnTo>
                <a:lnTo>
                  <a:pt x="400" y="467"/>
                </a:lnTo>
                <a:lnTo>
                  <a:pt x="400" y="468"/>
                </a:lnTo>
                <a:lnTo>
                  <a:pt x="398" y="468"/>
                </a:lnTo>
                <a:lnTo>
                  <a:pt x="397" y="468"/>
                </a:lnTo>
                <a:lnTo>
                  <a:pt x="398" y="468"/>
                </a:lnTo>
                <a:lnTo>
                  <a:pt x="398" y="467"/>
                </a:lnTo>
                <a:lnTo>
                  <a:pt x="398" y="466"/>
                </a:lnTo>
                <a:lnTo>
                  <a:pt x="400" y="464"/>
                </a:lnTo>
                <a:lnTo>
                  <a:pt x="401" y="464"/>
                </a:lnTo>
                <a:lnTo>
                  <a:pt x="401" y="463"/>
                </a:lnTo>
                <a:lnTo>
                  <a:pt x="402" y="463"/>
                </a:lnTo>
                <a:lnTo>
                  <a:pt x="404" y="462"/>
                </a:lnTo>
                <a:lnTo>
                  <a:pt x="405" y="460"/>
                </a:lnTo>
                <a:lnTo>
                  <a:pt x="406" y="459"/>
                </a:lnTo>
                <a:lnTo>
                  <a:pt x="408" y="459"/>
                </a:lnTo>
                <a:lnTo>
                  <a:pt x="409" y="459"/>
                </a:lnTo>
                <a:lnTo>
                  <a:pt x="409" y="460"/>
                </a:lnTo>
                <a:lnTo>
                  <a:pt x="410" y="460"/>
                </a:lnTo>
                <a:lnTo>
                  <a:pt x="409" y="462"/>
                </a:lnTo>
                <a:lnTo>
                  <a:pt x="408" y="462"/>
                </a:lnTo>
                <a:close/>
                <a:moveTo>
                  <a:pt x="418" y="454"/>
                </a:moveTo>
                <a:lnTo>
                  <a:pt x="419" y="454"/>
                </a:lnTo>
                <a:lnTo>
                  <a:pt x="421" y="454"/>
                </a:lnTo>
                <a:lnTo>
                  <a:pt x="422" y="455"/>
                </a:lnTo>
                <a:lnTo>
                  <a:pt x="423" y="455"/>
                </a:lnTo>
                <a:lnTo>
                  <a:pt x="423" y="456"/>
                </a:lnTo>
                <a:lnTo>
                  <a:pt x="423" y="458"/>
                </a:lnTo>
                <a:lnTo>
                  <a:pt x="422" y="459"/>
                </a:lnTo>
                <a:lnTo>
                  <a:pt x="421" y="459"/>
                </a:lnTo>
                <a:lnTo>
                  <a:pt x="421" y="458"/>
                </a:lnTo>
                <a:lnTo>
                  <a:pt x="419" y="458"/>
                </a:lnTo>
                <a:lnTo>
                  <a:pt x="421" y="456"/>
                </a:lnTo>
                <a:lnTo>
                  <a:pt x="422" y="456"/>
                </a:lnTo>
                <a:lnTo>
                  <a:pt x="421" y="455"/>
                </a:lnTo>
                <a:lnTo>
                  <a:pt x="421" y="456"/>
                </a:lnTo>
                <a:lnTo>
                  <a:pt x="419" y="456"/>
                </a:lnTo>
                <a:lnTo>
                  <a:pt x="419" y="455"/>
                </a:lnTo>
                <a:lnTo>
                  <a:pt x="418" y="456"/>
                </a:lnTo>
                <a:lnTo>
                  <a:pt x="417" y="455"/>
                </a:lnTo>
                <a:lnTo>
                  <a:pt x="418" y="455"/>
                </a:lnTo>
                <a:lnTo>
                  <a:pt x="418" y="454"/>
                </a:lnTo>
                <a:lnTo>
                  <a:pt x="417" y="455"/>
                </a:lnTo>
                <a:lnTo>
                  <a:pt x="417" y="456"/>
                </a:lnTo>
                <a:lnTo>
                  <a:pt x="417" y="458"/>
                </a:lnTo>
                <a:lnTo>
                  <a:pt x="418" y="456"/>
                </a:lnTo>
                <a:lnTo>
                  <a:pt x="419" y="456"/>
                </a:lnTo>
                <a:lnTo>
                  <a:pt x="419" y="458"/>
                </a:lnTo>
                <a:lnTo>
                  <a:pt x="419" y="456"/>
                </a:lnTo>
                <a:lnTo>
                  <a:pt x="418" y="456"/>
                </a:lnTo>
                <a:lnTo>
                  <a:pt x="418" y="458"/>
                </a:lnTo>
                <a:lnTo>
                  <a:pt x="419" y="458"/>
                </a:lnTo>
                <a:lnTo>
                  <a:pt x="419" y="459"/>
                </a:lnTo>
                <a:lnTo>
                  <a:pt x="418" y="459"/>
                </a:lnTo>
                <a:lnTo>
                  <a:pt x="419" y="459"/>
                </a:lnTo>
                <a:lnTo>
                  <a:pt x="417" y="459"/>
                </a:lnTo>
                <a:lnTo>
                  <a:pt x="418" y="459"/>
                </a:lnTo>
                <a:lnTo>
                  <a:pt x="418" y="460"/>
                </a:lnTo>
                <a:lnTo>
                  <a:pt x="417" y="460"/>
                </a:lnTo>
                <a:lnTo>
                  <a:pt x="415" y="460"/>
                </a:lnTo>
                <a:lnTo>
                  <a:pt x="415" y="459"/>
                </a:lnTo>
                <a:lnTo>
                  <a:pt x="415" y="458"/>
                </a:lnTo>
                <a:lnTo>
                  <a:pt x="415" y="456"/>
                </a:lnTo>
                <a:lnTo>
                  <a:pt x="415" y="455"/>
                </a:lnTo>
                <a:lnTo>
                  <a:pt x="415" y="454"/>
                </a:lnTo>
                <a:lnTo>
                  <a:pt x="417" y="452"/>
                </a:lnTo>
                <a:lnTo>
                  <a:pt x="418" y="454"/>
                </a:lnTo>
                <a:close/>
                <a:moveTo>
                  <a:pt x="435" y="452"/>
                </a:moveTo>
                <a:lnTo>
                  <a:pt x="435" y="454"/>
                </a:lnTo>
                <a:lnTo>
                  <a:pt x="436" y="454"/>
                </a:lnTo>
                <a:lnTo>
                  <a:pt x="436" y="452"/>
                </a:lnTo>
                <a:lnTo>
                  <a:pt x="438" y="454"/>
                </a:lnTo>
                <a:lnTo>
                  <a:pt x="436" y="455"/>
                </a:lnTo>
                <a:lnTo>
                  <a:pt x="435" y="455"/>
                </a:lnTo>
                <a:lnTo>
                  <a:pt x="434" y="454"/>
                </a:lnTo>
                <a:lnTo>
                  <a:pt x="434" y="452"/>
                </a:lnTo>
                <a:lnTo>
                  <a:pt x="435" y="452"/>
                </a:lnTo>
                <a:lnTo>
                  <a:pt x="436" y="452"/>
                </a:lnTo>
                <a:lnTo>
                  <a:pt x="435" y="452"/>
                </a:lnTo>
                <a:close/>
                <a:moveTo>
                  <a:pt x="392" y="450"/>
                </a:moveTo>
                <a:lnTo>
                  <a:pt x="393" y="450"/>
                </a:lnTo>
                <a:lnTo>
                  <a:pt x="393" y="451"/>
                </a:lnTo>
                <a:lnTo>
                  <a:pt x="393" y="452"/>
                </a:lnTo>
                <a:lnTo>
                  <a:pt x="392" y="452"/>
                </a:lnTo>
                <a:lnTo>
                  <a:pt x="392" y="451"/>
                </a:lnTo>
                <a:lnTo>
                  <a:pt x="391" y="452"/>
                </a:lnTo>
                <a:lnTo>
                  <a:pt x="392" y="452"/>
                </a:lnTo>
                <a:lnTo>
                  <a:pt x="391" y="452"/>
                </a:lnTo>
                <a:lnTo>
                  <a:pt x="389" y="452"/>
                </a:lnTo>
                <a:lnTo>
                  <a:pt x="389" y="451"/>
                </a:lnTo>
                <a:lnTo>
                  <a:pt x="391" y="451"/>
                </a:lnTo>
                <a:lnTo>
                  <a:pt x="391" y="450"/>
                </a:lnTo>
                <a:lnTo>
                  <a:pt x="392" y="450"/>
                </a:lnTo>
                <a:close/>
                <a:moveTo>
                  <a:pt x="616" y="445"/>
                </a:moveTo>
                <a:lnTo>
                  <a:pt x="617" y="445"/>
                </a:lnTo>
                <a:lnTo>
                  <a:pt x="617" y="446"/>
                </a:lnTo>
                <a:lnTo>
                  <a:pt x="617" y="447"/>
                </a:lnTo>
                <a:lnTo>
                  <a:pt x="618" y="447"/>
                </a:lnTo>
                <a:lnTo>
                  <a:pt x="618" y="450"/>
                </a:lnTo>
                <a:lnTo>
                  <a:pt x="617" y="450"/>
                </a:lnTo>
                <a:lnTo>
                  <a:pt x="616" y="451"/>
                </a:lnTo>
                <a:lnTo>
                  <a:pt x="616" y="450"/>
                </a:lnTo>
                <a:lnTo>
                  <a:pt x="616" y="449"/>
                </a:lnTo>
                <a:lnTo>
                  <a:pt x="614" y="449"/>
                </a:lnTo>
                <a:lnTo>
                  <a:pt x="614" y="447"/>
                </a:lnTo>
                <a:lnTo>
                  <a:pt x="614" y="446"/>
                </a:lnTo>
                <a:lnTo>
                  <a:pt x="614" y="445"/>
                </a:lnTo>
                <a:lnTo>
                  <a:pt x="616" y="445"/>
                </a:lnTo>
                <a:close/>
                <a:moveTo>
                  <a:pt x="558" y="442"/>
                </a:moveTo>
                <a:lnTo>
                  <a:pt x="559" y="442"/>
                </a:lnTo>
                <a:lnTo>
                  <a:pt x="559" y="443"/>
                </a:lnTo>
                <a:lnTo>
                  <a:pt x="558" y="443"/>
                </a:lnTo>
                <a:lnTo>
                  <a:pt x="558" y="442"/>
                </a:lnTo>
                <a:close/>
                <a:moveTo>
                  <a:pt x="566" y="441"/>
                </a:moveTo>
                <a:lnTo>
                  <a:pt x="565" y="441"/>
                </a:lnTo>
                <a:lnTo>
                  <a:pt x="563" y="441"/>
                </a:lnTo>
                <a:lnTo>
                  <a:pt x="563" y="439"/>
                </a:lnTo>
                <a:lnTo>
                  <a:pt x="565" y="439"/>
                </a:lnTo>
                <a:lnTo>
                  <a:pt x="565" y="441"/>
                </a:lnTo>
                <a:lnTo>
                  <a:pt x="566" y="441"/>
                </a:lnTo>
                <a:close/>
                <a:moveTo>
                  <a:pt x="342" y="434"/>
                </a:moveTo>
                <a:lnTo>
                  <a:pt x="341" y="434"/>
                </a:lnTo>
                <a:lnTo>
                  <a:pt x="342" y="434"/>
                </a:lnTo>
                <a:close/>
                <a:moveTo>
                  <a:pt x="345" y="433"/>
                </a:moveTo>
                <a:lnTo>
                  <a:pt x="346" y="433"/>
                </a:lnTo>
                <a:lnTo>
                  <a:pt x="345" y="433"/>
                </a:lnTo>
                <a:close/>
                <a:moveTo>
                  <a:pt x="343" y="433"/>
                </a:moveTo>
                <a:lnTo>
                  <a:pt x="343" y="432"/>
                </a:lnTo>
                <a:lnTo>
                  <a:pt x="343" y="433"/>
                </a:lnTo>
                <a:close/>
                <a:moveTo>
                  <a:pt x="345" y="432"/>
                </a:moveTo>
                <a:lnTo>
                  <a:pt x="346" y="432"/>
                </a:lnTo>
                <a:lnTo>
                  <a:pt x="345" y="432"/>
                </a:lnTo>
                <a:close/>
                <a:moveTo>
                  <a:pt x="346" y="432"/>
                </a:moveTo>
                <a:lnTo>
                  <a:pt x="346" y="430"/>
                </a:lnTo>
                <a:lnTo>
                  <a:pt x="346" y="432"/>
                </a:lnTo>
                <a:close/>
                <a:moveTo>
                  <a:pt x="330" y="430"/>
                </a:moveTo>
                <a:lnTo>
                  <a:pt x="330" y="429"/>
                </a:lnTo>
                <a:lnTo>
                  <a:pt x="330" y="430"/>
                </a:lnTo>
                <a:close/>
                <a:moveTo>
                  <a:pt x="349" y="430"/>
                </a:moveTo>
                <a:lnTo>
                  <a:pt x="347" y="430"/>
                </a:lnTo>
                <a:lnTo>
                  <a:pt x="347" y="432"/>
                </a:lnTo>
                <a:lnTo>
                  <a:pt x="349" y="432"/>
                </a:lnTo>
                <a:lnTo>
                  <a:pt x="349" y="430"/>
                </a:lnTo>
                <a:lnTo>
                  <a:pt x="349" y="432"/>
                </a:lnTo>
                <a:lnTo>
                  <a:pt x="349" y="433"/>
                </a:lnTo>
                <a:lnTo>
                  <a:pt x="349" y="434"/>
                </a:lnTo>
                <a:lnTo>
                  <a:pt x="347" y="433"/>
                </a:lnTo>
                <a:lnTo>
                  <a:pt x="347" y="434"/>
                </a:lnTo>
                <a:lnTo>
                  <a:pt x="349" y="434"/>
                </a:lnTo>
                <a:lnTo>
                  <a:pt x="349" y="435"/>
                </a:lnTo>
                <a:lnTo>
                  <a:pt x="347" y="435"/>
                </a:lnTo>
                <a:lnTo>
                  <a:pt x="347" y="437"/>
                </a:lnTo>
                <a:lnTo>
                  <a:pt x="347" y="438"/>
                </a:lnTo>
                <a:lnTo>
                  <a:pt x="345" y="439"/>
                </a:lnTo>
                <a:lnTo>
                  <a:pt x="345" y="441"/>
                </a:lnTo>
                <a:lnTo>
                  <a:pt x="343" y="441"/>
                </a:lnTo>
                <a:lnTo>
                  <a:pt x="343" y="442"/>
                </a:lnTo>
                <a:lnTo>
                  <a:pt x="342" y="442"/>
                </a:lnTo>
                <a:lnTo>
                  <a:pt x="342" y="443"/>
                </a:lnTo>
                <a:lnTo>
                  <a:pt x="341" y="443"/>
                </a:lnTo>
                <a:lnTo>
                  <a:pt x="340" y="442"/>
                </a:lnTo>
                <a:lnTo>
                  <a:pt x="340" y="441"/>
                </a:lnTo>
                <a:lnTo>
                  <a:pt x="338" y="439"/>
                </a:lnTo>
                <a:lnTo>
                  <a:pt x="338" y="438"/>
                </a:lnTo>
                <a:lnTo>
                  <a:pt x="340" y="437"/>
                </a:lnTo>
                <a:lnTo>
                  <a:pt x="341" y="437"/>
                </a:lnTo>
                <a:lnTo>
                  <a:pt x="341" y="435"/>
                </a:lnTo>
                <a:lnTo>
                  <a:pt x="342" y="435"/>
                </a:lnTo>
                <a:lnTo>
                  <a:pt x="342" y="434"/>
                </a:lnTo>
                <a:lnTo>
                  <a:pt x="343" y="433"/>
                </a:lnTo>
                <a:lnTo>
                  <a:pt x="345" y="433"/>
                </a:lnTo>
                <a:lnTo>
                  <a:pt x="345" y="434"/>
                </a:lnTo>
                <a:lnTo>
                  <a:pt x="346" y="435"/>
                </a:lnTo>
                <a:lnTo>
                  <a:pt x="346" y="437"/>
                </a:lnTo>
                <a:lnTo>
                  <a:pt x="346" y="435"/>
                </a:lnTo>
                <a:lnTo>
                  <a:pt x="346" y="434"/>
                </a:lnTo>
                <a:lnTo>
                  <a:pt x="347" y="434"/>
                </a:lnTo>
                <a:lnTo>
                  <a:pt x="347" y="433"/>
                </a:lnTo>
                <a:lnTo>
                  <a:pt x="347" y="430"/>
                </a:lnTo>
                <a:lnTo>
                  <a:pt x="347" y="429"/>
                </a:lnTo>
                <a:lnTo>
                  <a:pt x="347" y="430"/>
                </a:lnTo>
                <a:lnTo>
                  <a:pt x="349" y="430"/>
                </a:lnTo>
                <a:close/>
                <a:moveTo>
                  <a:pt x="349" y="430"/>
                </a:moveTo>
                <a:lnTo>
                  <a:pt x="349" y="429"/>
                </a:lnTo>
                <a:lnTo>
                  <a:pt x="349" y="430"/>
                </a:lnTo>
                <a:close/>
                <a:moveTo>
                  <a:pt x="645" y="429"/>
                </a:moveTo>
                <a:lnTo>
                  <a:pt x="646" y="429"/>
                </a:lnTo>
                <a:lnTo>
                  <a:pt x="647" y="429"/>
                </a:lnTo>
                <a:lnTo>
                  <a:pt x="648" y="429"/>
                </a:lnTo>
                <a:lnTo>
                  <a:pt x="650" y="429"/>
                </a:lnTo>
                <a:lnTo>
                  <a:pt x="651" y="430"/>
                </a:lnTo>
                <a:lnTo>
                  <a:pt x="651" y="432"/>
                </a:lnTo>
                <a:lnTo>
                  <a:pt x="651" y="433"/>
                </a:lnTo>
                <a:lnTo>
                  <a:pt x="651" y="434"/>
                </a:lnTo>
                <a:lnTo>
                  <a:pt x="650" y="434"/>
                </a:lnTo>
                <a:lnTo>
                  <a:pt x="650" y="435"/>
                </a:lnTo>
                <a:lnTo>
                  <a:pt x="651" y="434"/>
                </a:lnTo>
                <a:lnTo>
                  <a:pt x="652" y="434"/>
                </a:lnTo>
                <a:lnTo>
                  <a:pt x="654" y="434"/>
                </a:lnTo>
                <a:lnTo>
                  <a:pt x="655" y="434"/>
                </a:lnTo>
                <a:lnTo>
                  <a:pt x="655" y="433"/>
                </a:lnTo>
                <a:lnTo>
                  <a:pt x="656" y="433"/>
                </a:lnTo>
                <a:lnTo>
                  <a:pt x="656" y="434"/>
                </a:lnTo>
                <a:lnTo>
                  <a:pt x="655" y="434"/>
                </a:lnTo>
                <a:lnTo>
                  <a:pt x="655" y="435"/>
                </a:lnTo>
                <a:lnTo>
                  <a:pt x="654" y="435"/>
                </a:lnTo>
                <a:lnTo>
                  <a:pt x="652" y="435"/>
                </a:lnTo>
                <a:lnTo>
                  <a:pt x="651" y="435"/>
                </a:lnTo>
                <a:lnTo>
                  <a:pt x="650" y="435"/>
                </a:lnTo>
                <a:lnTo>
                  <a:pt x="648" y="437"/>
                </a:lnTo>
                <a:lnTo>
                  <a:pt x="647" y="437"/>
                </a:lnTo>
                <a:lnTo>
                  <a:pt x="646" y="437"/>
                </a:lnTo>
                <a:lnTo>
                  <a:pt x="646" y="434"/>
                </a:lnTo>
                <a:lnTo>
                  <a:pt x="647" y="435"/>
                </a:lnTo>
                <a:lnTo>
                  <a:pt x="648" y="435"/>
                </a:lnTo>
                <a:lnTo>
                  <a:pt x="648" y="434"/>
                </a:lnTo>
                <a:lnTo>
                  <a:pt x="648" y="433"/>
                </a:lnTo>
                <a:lnTo>
                  <a:pt x="647" y="433"/>
                </a:lnTo>
                <a:lnTo>
                  <a:pt x="646" y="433"/>
                </a:lnTo>
                <a:lnTo>
                  <a:pt x="646" y="434"/>
                </a:lnTo>
                <a:lnTo>
                  <a:pt x="645" y="434"/>
                </a:lnTo>
                <a:lnTo>
                  <a:pt x="643" y="433"/>
                </a:lnTo>
                <a:lnTo>
                  <a:pt x="643" y="432"/>
                </a:lnTo>
                <a:lnTo>
                  <a:pt x="643" y="429"/>
                </a:lnTo>
                <a:lnTo>
                  <a:pt x="645" y="429"/>
                </a:lnTo>
                <a:close/>
                <a:moveTo>
                  <a:pt x="349" y="429"/>
                </a:moveTo>
                <a:lnTo>
                  <a:pt x="349" y="428"/>
                </a:lnTo>
                <a:lnTo>
                  <a:pt x="349" y="429"/>
                </a:lnTo>
                <a:close/>
                <a:moveTo>
                  <a:pt x="652" y="429"/>
                </a:moveTo>
                <a:lnTo>
                  <a:pt x="651" y="429"/>
                </a:lnTo>
                <a:lnTo>
                  <a:pt x="651" y="428"/>
                </a:lnTo>
                <a:lnTo>
                  <a:pt x="652" y="428"/>
                </a:lnTo>
                <a:lnTo>
                  <a:pt x="652" y="429"/>
                </a:lnTo>
                <a:lnTo>
                  <a:pt x="651" y="429"/>
                </a:lnTo>
                <a:lnTo>
                  <a:pt x="652" y="429"/>
                </a:lnTo>
                <a:close/>
                <a:moveTo>
                  <a:pt x="346" y="430"/>
                </a:moveTo>
                <a:lnTo>
                  <a:pt x="345" y="430"/>
                </a:lnTo>
                <a:lnTo>
                  <a:pt x="345" y="432"/>
                </a:lnTo>
                <a:lnTo>
                  <a:pt x="345" y="433"/>
                </a:lnTo>
                <a:lnTo>
                  <a:pt x="343" y="432"/>
                </a:lnTo>
                <a:lnTo>
                  <a:pt x="343" y="433"/>
                </a:lnTo>
                <a:lnTo>
                  <a:pt x="342" y="433"/>
                </a:lnTo>
                <a:lnTo>
                  <a:pt x="342" y="434"/>
                </a:lnTo>
                <a:lnTo>
                  <a:pt x="342" y="433"/>
                </a:lnTo>
                <a:lnTo>
                  <a:pt x="342" y="432"/>
                </a:lnTo>
                <a:lnTo>
                  <a:pt x="343" y="430"/>
                </a:lnTo>
                <a:lnTo>
                  <a:pt x="343" y="429"/>
                </a:lnTo>
                <a:lnTo>
                  <a:pt x="343" y="428"/>
                </a:lnTo>
                <a:lnTo>
                  <a:pt x="345" y="428"/>
                </a:lnTo>
                <a:lnTo>
                  <a:pt x="345" y="426"/>
                </a:lnTo>
                <a:lnTo>
                  <a:pt x="346" y="426"/>
                </a:lnTo>
                <a:lnTo>
                  <a:pt x="347" y="428"/>
                </a:lnTo>
                <a:lnTo>
                  <a:pt x="347" y="429"/>
                </a:lnTo>
                <a:lnTo>
                  <a:pt x="346" y="429"/>
                </a:lnTo>
                <a:lnTo>
                  <a:pt x="347" y="429"/>
                </a:lnTo>
                <a:lnTo>
                  <a:pt x="346" y="430"/>
                </a:lnTo>
                <a:close/>
                <a:moveTo>
                  <a:pt x="389" y="425"/>
                </a:moveTo>
                <a:lnTo>
                  <a:pt x="389" y="426"/>
                </a:lnTo>
                <a:lnTo>
                  <a:pt x="389" y="425"/>
                </a:lnTo>
                <a:close/>
                <a:moveTo>
                  <a:pt x="637" y="430"/>
                </a:moveTo>
                <a:lnTo>
                  <a:pt x="635" y="430"/>
                </a:lnTo>
                <a:lnTo>
                  <a:pt x="634" y="429"/>
                </a:lnTo>
                <a:lnTo>
                  <a:pt x="634" y="428"/>
                </a:lnTo>
                <a:lnTo>
                  <a:pt x="634" y="426"/>
                </a:lnTo>
                <a:lnTo>
                  <a:pt x="635" y="425"/>
                </a:lnTo>
                <a:lnTo>
                  <a:pt x="637" y="426"/>
                </a:lnTo>
                <a:lnTo>
                  <a:pt x="637" y="428"/>
                </a:lnTo>
                <a:lnTo>
                  <a:pt x="638" y="428"/>
                </a:lnTo>
                <a:lnTo>
                  <a:pt x="638" y="429"/>
                </a:lnTo>
                <a:lnTo>
                  <a:pt x="638" y="430"/>
                </a:lnTo>
                <a:lnTo>
                  <a:pt x="637" y="430"/>
                </a:lnTo>
                <a:close/>
                <a:moveTo>
                  <a:pt x="664" y="424"/>
                </a:moveTo>
                <a:lnTo>
                  <a:pt x="664" y="425"/>
                </a:lnTo>
                <a:lnTo>
                  <a:pt x="664" y="426"/>
                </a:lnTo>
                <a:lnTo>
                  <a:pt x="662" y="429"/>
                </a:lnTo>
                <a:lnTo>
                  <a:pt x="662" y="428"/>
                </a:lnTo>
                <a:lnTo>
                  <a:pt x="663" y="426"/>
                </a:lnTo>
                <a:lnTo>
                  <a:pt x="663" y="425"/>
                </a:lnTo>
                <a:lnTo>
                  <a:pt x="664" y="425"/>
                </a:lnTo>
                <a:lnTo>
                  <a:pt x="664" y="424"/>
                </a:lnTo>
                <a:lnTo>
                  <a:pt x="663" y="424"/>
                </a:lnTo>
                <a:lnTo>
                  <a:pt x="664" y="424"/>
                </a:lnTo>
                <a:close/>
                <a:moveTo>
                  <a:pt x="392" y="421"/>
                </a:moveTo>
                <a:lnTo>
                  <a:pt x="393" y="421"/>
                </a:lnTo>
                <a:lnTo>
                  <a:pt x="395" y="421"/>
                </a:lnTo>
                <a:lnTo>
                  <a:pt x="395" y="422"/>
                </a:lnTo>
                <a:lnTo>
                  <a:pt x="396" y="422"/>
                </a:lnTo>
                <a:lnTo>
                  <a:pt x="396" y="424"/>
                </a:lnTo>
                <a:lnTo>
                  <a:pt x="397" y="424"/>
                </a:lnTo>
                <a:lnTo>
                  <a:pt x="397" y="426"/>
                </a:lnTo>
                <a:lnTo>
                  <a:pt x="396" y="426"/>
                </a:lnTo>
                <a:lnTo>
                  <a:pt x="396" y="428"/>
                </a:lnTo>
                <a:lnTo>
                  <a:pt x="395" y="428"/>
                </a:lnTo>
                <a:lnTo>
                  <a:pt x="393" y="429"/>
                </a:lnTo>
                <a:lnTo>
                  <a:pt x="392" y="429"/>
                </a:lnTo>
                <a:lnTo>
                  <a:pt x="391" y="429"/>
                </a:lnTo>
                <a:lnTo>
                  <a:pt x="389" y="429"/>
                </a:lnTo>
                <a:lnTo>
                  <a:pt x="388" y="429"/>
                </a:lnTo>
                <a:lnTo>
                  <a:pt x="388" y="428"/>
                </a:lnTo>
                <a:lnTo>
                  <a:pt x="388" y="426"/>
                </a:lnTo>
                <a:lnTo>
                  <a:pt x="389" y="426"/>
                </a:lnTo>
                <a:lnTo>
                  <a:pt x="391" y="426"/>
                </a:lnTo>
                <a:lnTo>
                  <a:pt x="392" y="428"/>
                </a:lnTo>
                <a:lnTo>
                  <a:pt x="391" y="428"/>
                </a:lnTo>
                <a:lnTo>
                  <a:pt x="392" y="428"/>
                </a:lnTo>
                <a:lnTo>
                  <a:pt x="392" y="426"/>
                </a:lnTo>
                <a:lnTo>
                  <a:pt x="393" y="426"/>
                </a:lnTo>
                <a:lnTo>
                  <a:pt x="393" y="425"/>
                </a:lnTo>
                <a:lnTo>
                  <a:pt x="395" y="425"/>
                </a:lnTo>
                <a:lnTo>
                  <a:pt x="396" y="425"/>
                </a:lnTo>
                <a:lnTo>
                  <a:pt x="395" y="424"/>
                </a:lnTo>
                <a:lnTo>
                  <a:pt x="393" y="424"/>
                </a:lnTo>
                <a:lnTo>
                  <a:pt x="395" y="424"/>
                </a:lnTo>
                <a:lnTo>
                  <a:pt x="395" y="425"/>
                </a:lnTo>
                <a:lnTo>
                  <a:pt x="393" y="425"/>
                </a:lnTo>
                <a:lnTo>
                  <a:pt x="392" y="424"/>
                </a:lnTo>
                <a:lnTo>
                  <a:pt x="393" y="424"/>
                </a:lnTo>
                <a:lnTo>
                  <a:pt x="392" y="424"/>
                </a:lnTo>
                <a:lnTo>
                  <a:pt x="392" y="425"/>
                </a:lnTo>
                <a:lnTo>
                  <a:pt x="391" y="425"/>
                </a:lnTo>
                <a:lnTo>
                  <a:pt x="389" y="425"/>
                </a:lnTo>
                <a:lnTo>
                  <a:pt x="391" y="425"/>
                </a:lnTo>
                <a:lnTo>
                  <a:pt x="391" y="424"/>
                </a:lnTo>
                <a:lnTo>
                  <a:pt x="389" y="425"/>
                </a:lnTo>
                <a:lnTo>
                  <a:pt x="389" y="424"/>
                </a:lnTo>
                <a:lnTo>
                  <a:pt x="389" y="422"/>
                </a:lnTo>
                <a:lnTo>
                  <a:pt x="391" y="422"/>
                </a:lnTo>
                <a:lnTo>
                  <a:pt x="392" y="421"/>
                </a:lnTo>
                <a:lnTo>
                  <a:pt x="393" y="421"/>
                </a:lnTo>
                <a:lnTo>
                  <a:pt x="392" y="421"/>
                </a:lnTo>
                <a:close/>
                <a:moveTo>
                  <a:pt x="660" y="420"/>
                </a:moveTo>
                <a:lnTo>
                  <a:pt x="662" y="421"/>
                </a:lnTo>
                <a:lnTo>
                  <a:pt x="660" y="421"/>
                </a:lnTo>
                <a:lnTo>
                  <a:pt x="660" y="422"/>
                </a:lnTo>
                <a:lnTo>
                  <a:pt x="660" y="424"/>
                </a:lnTo>
                <a:lnTo>
                  <a:pt x="662" y="424"/>
                </a:lnTo>
                <a:lnTo>
                  <a:pt x="662" y="425"/>
                </a:lnTo>
                <a:lnTo>
                  <a:pt x="660" y="425"/>
                </a:lnTo>
                <a:lnTo>
                  <a:pt x="659" y="425"/>
                </a:lnTo>
                <a:lnTo>
                  <a:pt x="658" y="425"/>
                </a:lnTo>
                <a:lnTo>
                  <a:pt x="658" y="426"/>
                </a:lnTo>
                <a:lnTo>
                  <a:pt x="656" y="425"/>
                </a:lnTo>
                <a:lnTo>
                  <a:pt x="656" y="422"/>
                </a:lnTo>
                <a:lnTo>
                  <a:pt x="658" y="421"/>
                </a:lnTo>
                <a:lnTo>
                  <a:pt x="659" y="420"/>
                </a:lnTo>
                <a:lnTo>
                  <a:pt x="660" y="420"/>
                </a:lnTo>
                <a:close/>
                <a:moveTo>
                  <a:pt x="647" y="417"/>
                </a:moveTo>
                <a:lnTo>
                  <a:pt x="648" y="418"/>
                </a:lnTo>
                <a:lnTo>
                  <a:pt x="648" y="420"/>
                </a:lnTo>
                <a:lnTo>
                  <a:pt x="650" y="420"/>
                </a:lnTo>
                <a:lnTo>
                  <a:pt x="650" y="421"/>
                </a:lnTo>
                <a:lnTo>
                  <a:pt x="650" y="422"/>
                </a:lnTo>
                <a:lnTo>
                  <a:pt x="650" y="424"/>
                </a:lnTo>
                <a:lnTo>
                  <a:pt x="648" y="424"/>
                </a:lnTo>
                <a:lnTo>
                  <a:pt x="647" y="424"/>
                </a:lnTo>
                <a:lnTo>
                  <a:pt x="645" y="424"/>
                </a:lnTo>
                <a:lnTo>
                  <a:pt x="643" y="424"/>
                </a:lnTo>
                <a:lnTo>
                  <a:pt x="642" y="422"/>
                </a:lnTo>
                <a:lnTo>
                  <a:pt x="642" y="421"/>
                </a:lnTo>
                <a:lnTo>
                  <a:pt x="642" y="420"/>
                </a:lnTo>
                <a:lnTo>
                  <a:pt x="643" y="418"/>
                </a:lnTo>
                <a:lnTo>
                  <a:pt x="645" y="418"/>
                </a:lnTo>
                <a:lnTo>
                  <a:pt x="646" y="418"/>
                </a:lnTo>
                <a:lnTo>
                  <a:pt x="647" y="417"/>
                </a:lnTo>
                <a:close/>
                <a:moveTo>
                  <a:pt x="358" y="411"/>
                </a:moveTo>
                <a:lnTo>
                  <a:pt x="358" y="409"/>
                </a:lnTo>
                <a:lnTo>
                  <a:pt x="358" y="411"/>
                </a:lnTo>
                <a:close/>
                <a:moveTo>
                  <a:pt x="357" y="411"/>
                </a:moveTo>
                <a:lnTo>
                  <a:pt x="357" y="409"/>
                </a:lnTo>
                <a:lnTo>
                  <a:pt x="357" y="411"/>
                </a:lnTo>
                <a:close/>
                <a:moveTo>
                  <a:pt x="334" y="412"/>
                </a:moveTo>
                <a:lnTo>
                  <a:pt x="333" y="413"/>
                </a:lnTo>
                <a:lnTo>
                  <a:pt x="333" y="415"/>
                </a:lnTo>
                <a:lnTo>
                  <a:pt x="333" y="416"/>
                </a:lnTo>
                <a:lnTo>
                  <a:pt x="333" y="417"/>
                </a:lnTo>
                <a:lnTo>
                  <a:pt x="333" y="418"/>
                </a:lnTo>
                <a:lnTo>
                  <a:pt x="332" y="418"/>
                </a:lnTo>
                <a:lnTo>
                  <a:pt x="332" y="420"/>
                </a:lnTo>
                <a:lnTo>
                  <a:pt x="332" y="418"/>
                </a:lnTo>
                <a:lnTo>
                  <a:pt x="330" y="420"/>
                </a:lnTo>
                <a:lnTo>
                  <a:pt x="332" y="420"/>
                </a:lnTo>
                <a:lnTo>
                  <a:pt x="332" y="421"/>
                </a:lnTo>
                <a:lnTo>
                  <a:pt x="330" y="422"/>
                </a:lnTo>
                <a:lnTo>
                  <a:pt x="330" y="424"/>
                </a:lnTo>
                <a:lnTo>
                  <a:pt x="330" y="425"/>
                </a:lnTo>
                <a:lnTo>
                  <a:pt x="330" y="426"/>
                </a:lnTo>
                <a:lnTo>
                  <a:pt x="330" y="428"/>
                </a:lnTo>
                <a:lnTo>
                  <a:pt x="329" y="428"/>
                </a:lnTo>
                <a:lnTo>
                  <a:pt x="329" y="429"/>
                </a:lnTo>
                <a:lnTo>
                  <a:pt x="330" y="429"/>
                </a:lnTo>
                <a:lnTo>
                  <a:pt x="330" y="433"/>
                </a:lnTo>
                <a:lnTo>
                  <a:pt x="329" y="434"/>
                </a:lnTo>
                <a:lnTo>
                  <a:pt x="329" y="435"/>
                </a:lnTo>
                <a:lnTo>
                  <a:pt x="329" y="437"/>
                </a:lnTo>
                <a:lnTo>
                  <a:pt x="329" y="438"/>
                </a:lnTo>
                <a:lnTo>
                  <a:pt x="329" y="439"/>
                </a:lnTo>
                <a:lnTo>
                  <a:pt x="329" y="441"/>
                </a:lnTo>
                <a:lnTo>
                  <a:pt x="329" y="442"/>
                </a:lnTo>
                <a:lnTo>
                  <a:pt x="328" y="442"/>
                </a:lnTo>
                <a:lnTo>
                  <a:pt x="328" y="443"/>
                </a:lnTo>
                <a:lnTo>
                  <a:pt x="326" y="443"/>
                </a:lnTo>
                <a:lnTo>
                  <a:pt x="325" y="443"/>
                </a:lnTo>
                <a:lnTo>
                  <a:pt x="325" y="445"/>
                </a:lnTo>
                <a:lnTo>
                  <a:pt x="323" y="445"/>
                </a:lnTo>
                <a:lnTo>
                  <a:pt x="321" y="445"/>
                </a:lnTo>
                <a:lnTo>
                  <a:pt x="320" y="445"/>
                </a:lnTo>
                <a:lnTo>
                  <a:pt x="319" y="445"/>
                </a:lnTo>
                <a:lnTo>
                  <a:pt x="319" y="446"/>
                </a:lnTo>
                <a:lnTo>
                  <a:pt x="317" y="445"/>
                </a:lnTo>
                <a:lnTo>
                  <a:pt x="316" y="443"/>
                </a:lnTo>
                <a:lnTo>
                  <a:pt x="315" y="443"/>
                </a:lnTo>
                <a:lnTo>
                  <a:pt x="313" y="443"/>
                </a:lnTo>
                <a:lnTo>
                  <a:pt x="311" y="443"/>
                </a:lnTo>
                <a:lnTo>
                  <a:pt x="309" y="443"/>
                </a:lnTo>
                <a:lnTo>
                  <a:pt x="308" y="443"/>
                </a:lnTo>
                <a:lnTo>
                  <a:pt x="307" y="443"/>
                </a:lnTo>
                <a:lnTo>
                  <a:pt x="307" y="442"/>
                </a:lnTo>
                <a:lnTo>
                  <a:pt x="305" y="442"/>
                </a:lnTo>
                <a:lnTo>
                  <a:pt x="305" y="439"/>
                </a:lnTo>
                <a:lnTo>
                  <a:pt x="305" y="438"/>
                </a:lnTo>
                <a:lnTo>
                  <a:pt x="307" y="438"/>
                </a:lnTo>
                <a:lnTo>
                  <a:pt x="309" y="438"/>
                </a:lnTo>
                <a:lnTo>
                  <a:pt x="311" y="439"/>
                </a:lnTo>
                <a:lnTo>
                  <a:pt x="312" y="439"/>
                </a:lnTo>
                <a:lnTo>
                  <a:pt x="313" y="441"/>
                </a:lnTo>
                <a:lnTo>
                  <a:pt x="315" y="439"/>
                </a:lnTo>
                <a:lnTo>
                  <a:pt x="316" y="438"/>
                </a:lnTo>
                <a:lnTo>
                  <a:pt x="316" y="437"/>
                </a:lnTo>
                <a:lnTo>
                  <a:pt x="315" y="435"/>
                </a:lnTo>
                <a:lnTo>
                  <a:pt x="316" y="434"/>
                </a:lnTo>
                <a:lnTo>
                  <a:pt x="317" y="433"/>
                </a:lnTo>
                <a:lnTo>
                  <a:pt x="317" y="432"/>
                </a:lnTo>
                <a:lnTo>
                  <a:pt x="319" y="432"/>
                </a:lnTo>
                <a:lnTo>
                  <a:pt x="319" y="430"/>
                </a:lnTo>
                <a:lnTo>
                  <a:pt x="319" y="429"/>
                </a:lnTo>
                <a:lnTo>
                  <a:pt x="320" y="428"/>
                </a:lnTo>
                <a:lnTo>
                  <a:pt x="320" y="426"/>
                </a:lnTo>
                <a:lnTo>
                  <a:pt x="320" y="425"/>
                </a:lnTo>
                <a:lnTo>
                  <a:pt x="320" y="424"/>
                </a:lnTo>
                <a:lnTo>
                  <a:pt x="320" y="422"/>
                </a:lnTo>
                <a:lnTo>
                  <a:pt x="320" y="421"/>
                </a:lnTo>
                <a:lnTo>
                  <a:pt x="321" y="420"/>
                </a:lnTo>
                <a:lnTo>
                  <a:pt x="323" y="420"/>
                </a:lnTo>
                <a:lnTo>
                  <a:pt x="323" y="418"/>
                </a:lnTo>
                <a:lnTo>
                  <a:pt x="323" y="417"/>
                </a:lnTo>
                <a:lnTo>
                  <a:pt x="323" y="416"/>
                </a:lnTo>
                <a:lnTo>
                  <a:pt x="324" y="413"/>
                </a:lnTo>
                <a:lnTo>
                  <a:pt x="325" y="413"/>
                </a:lnTo>
                <a:lnTo>
                  <a:pt x="325" y="412"/>
                </a:lnTo>
                <a:lnTo>
                  <a:pt x="326" y="412"/>
                </a:lnTo>
                <a:lnTo>
                  <a:pt x="328" y="412"/>
                </a:lnTo>
                <a:lnTo>
                  <a:pt x="329" y="412"/>
                </a:lnTo>
                <a:lnTo>
                  <a:pt x="330" y="411"/>
                </a:lnTo>
                <a:lnTo>
                  <a:pt x="332" y="411"/>
                </a:lnTo>
                <a:lnTo>
                  <a:pt x="332" y="409"/>
                </a:lnTo>
                <a:lnTo>
                  <a:pt x="333" y="409"/>
                </a:lnTo>
                <a:lnTo>
                  <a:pt x="334" y="411"/>
                </a:lnTo>
                <a:lnTo>
                  <a:pt x="334" y="412"/>
                </a:lnTo>
                <a:close/>
                <a:moveTo>
                  <a:pt x="355" y="409"/>
                </a:moveTo>
                <a:lnTo>
                  <a:pt x="357" y="409"/>
                </a:lnTo>
                <a:lnTo>
                  <a:pt x="355" y="409"/>
                </a:lnTo>
                <a:close/>
                <a:moveTo>
                  <a:pt x="663" y="409"/>
                </a:moveTo>
                <a:lnTo>
                  <a:pt x="663" y="411"/>
                </a:lnTo>
                <a:lnTo>
                  <a:pt x="662" y="411"/>
                </a:lnTo>
                <a:lnTo>
                  <a:pt x="662" y="409"/>
                </a:lnTo>
                <a:lnTo>
                  <a:pt x="662" y="411"/>
                </a:lnTo>
                <a:lnTo>
                  <a:pt x="660" y="411"/>
                </a:lnTo>
                <a:lnTo>
                  <a:pt x="662" y="409"/>
                </a:lnTo>
                <a:lnTo>
                  <a:pt x="663" y="409"/>
                </a:lnTo>
                <a:close/>
                <a:moveTo>
                  <a:pt x="358" y="409"/>
                </a:moveTo>
                <a:lnTo>
                  <a:pt x="357" y="409"/>
                </a:lnTo>
                <a:lnTo>
                  <a:pt x="358" y="409"/>
                </a:lnTo>
                <a:close/>
                <a:moveTo>
                  <a:pt x="359" y="409"/>
                </a:moveTo>
                <a:lnTo>
                  <a:pt x="358" y="409"/>
                </a:lnTo>
                <a:lnTo>
                  <a:pt x="359" y="408"/>
                </a:lnTo>
                <a:lnTo>
                  <a:pt x="359" y="409"/>
                </a:lnTo>
                <a:close/>
                <a:moveTo>
                  <a:pt x="359" y="400"/>
                </a:moveTo>
                <a:lnTo>
                  <a:pt x="359" y="401"/>
                </a:lnTo>
                <a:lnTo>
                  <a:pt x="360" y="401"/>
                </a:lnTo>
                <a:lnTo>
                  <a:pt x="360" y="403"/>
                </a:lnTo>
                <a:lnTo>
                  <a:pt x="359" y="403"/>
                </a:lnTo>
                <a:lnTo>
                  <a:pt x="360" y="404"/>
                </a:lnTo>
                <a:lnTo>
                  <a:pt x="359" y="404"/>
                </a:lnTo>
                <a:lnTo>
                  <a:pt x="359" y="405"/>
                </a:lnTo>
                <a:lnTo>
                  <a:pt x="358" y="405"/>
                </a:lnTo>
                <a:lnTo>
                  <a:pt x="359" y="405"/>
                </a:lnTo>
                <a:lnTo>
                  <a:pt x="359" y="407"/>
                </a:lnTo>
                <a:lnTo>
                  <a:pt x="359" y="408"/>
                </a:lnTo>
                <a:lnTo>
                  <a:pt x="358" y="408"/>
                </a:lnTo>
                <a:lnTo>
                  <a:pt x="357" y="408"/>
                </a:lnTo>
                <a:lnTo>
                  <a:pt x="355" y="408"/>
                </a:lnTo>
                <a:lnTo>
                  <a:pt x="355" y="409"/>
                </a:lnTo>
                <a:lnTo>
                  <a:pt x="354" y="409"/>
                </a:lnTo>
                <a:lnTo>
                  <a:pt x="354" y="408"/>
                </a:lnTo>
                <a:lnTo>
                  <a:pt x="353" y="408"/>
                </a:lnTo>
                <a:lnTo>
                  <a:pt x="351" y="408"/>
                </a:lnTo>
                <a:lnTo>
                  <a:pt x="350" y="408"/>
                </a:lnTo>
                <a:lnTo>
                  <a:pt x="349" y="408"/>
                </a:lnTo>
                <a:lnTo>
                  <a:pt x="349" y="407"/>
                </a:lnTo>
                <a:lnTo>
                  <a:pt x="349" y="405"/>
                </a:lnTo>
                <a:lnTo>
                  <a:pt x="349" y="404"/>
                </a:lnTo>
                <a:lnTo>
                  <a:pt x="350" y="404"/>
                </a:lnTo>
                <a:lnTo>
                  <a:pt x="351" y="403"/>
                </a:lnTo>
                <a:lnTo>
                  <a:pt x="353" y="403"/>
                </a:lnTo>
                <a:lnTo>
                  <a:pt x="353" y="401"/>
                </a:lnTo>
                <a:lnTo>
                  <a:pt x="354" y="401"/>
                </a:lnTo>
                <a:lnTo>
                  <a:pt x="355" y="401"/>
                </a:lnTo>
                <a:lnTo>
                  <a:pt x="357" y="400"/>
                </a:lnTo>
                <a:lnTo>
                  <a:pt x="358" y="400"/>
                </a:lnTo>
                <a:lnTo>
                  <a:pt x="359" y="400"/>
                </a:lnTo>
                <a:close/>
                <a:moveTo>
                  <a:pt x="637" y="400"/>
                </a:moveTo>
                <a:lnTo>
                  <a:pt x="635" y="400"/>
                </a:lnTo>
                <a:lnTo>
                  <a:pt x="637" y="400"/>
                </a:lnTo>
                <a:close/>
                <a:moveTo>
                  <a:pt x="374" y="399"/>
                </a:moveTo>
                <a:lnTo>
                  <a:pt x="375" y="399"/>
                </a:lnTo>
                <a:lnTo>
                  <a:pt x="376" y="399"/>
                </a:lnTo>
                <a:lnTo>
                  <a:pt x="376" y="400"/>
                </a:lnTo>
                <a:lnTo>
                  <a:pt x="375" y="400"/>
                </a:lnTo>
                <a:lnTo>
                  <a:pt x="376" y="401"/>
                </a:lnTo>
                <a:lnTo>
                  <a:pt x="377" y="401"/>
                </a:lnTo>
                <a:lnTo>
                  <a:pt x="377" y="403"/>
                </a:lnTo>
                <a:lnTo>
                  <a:pt x="377" y="404"/>
                </a:lnTo>
                <a:lnTo>
                  <a:pt x="376" y="403"/>
                </a:lnTo>
                <a:lnTo>
                  <a:pt x="374" y="400"/>
                </a:lnTo>
                <a:lnTo>
                  <a:pt x="374" y="399"/>
                </a:lnTo>
                <a:close/>
                <a:moveTo>
                  <a:pt x="694" y="398"/>
                </a:moveTo>
                <a:lnTo>
                  <a:pt x="692" y="398"/>
                </a:lnTo>
                <a:lnTo>
                  <a:pt x="693" y="398"/>
                </a:lnTo>
                <a:lnTo>
                  <a:pt x="694" y="396"/>
                </a:lnTo>
                <a:lnTo>
                  <a:pt x="694" y="398"/>
                </a:lnTo>
                <a:close/>
                <a:moveTo>
                  <a:pt x="620" y="398"/>
                </a:moveTo>
                <a:lnTo>
                  <a:pt x="620" y="396"/>
                </a:lnTo>
                <a:lnTo>
                  <a:pt x="620" y="398"/>
                </a:lnTo>
                <a:close/>
                <a:moveTo>
                  <a:pt x="633" y="398"/>
                </a:moveTo>
                <a:lnTo>
                  <a:pt x="631" y="396"/>
                </a:lnTo>
                <a:lnTo>
                  <a:pt x="633" y="396"/>
                </a:lnTo>
                <a:lnTo>
                  <a:pt x="633" y="398"/>
                </a:lnTo>
                <a:close/>
                <a:moveTo>
                  <a:pt x="705" y="398"/>
                </a:moveTo>
                <a:lnTo>
                  <a:pt x="705" y="399"/>
                </a:lnTo>
                <a:lnTo>
                  <a:pt x="703" y="399"/>
                </a:lnTo>
                <a:lnTo>
                  <a:pt x="703" y="398"/>
                </a:lnTo>
                <a:lnTo>
                  <a:pt x="705" y="398"/>
                </a:lnTo>
                <a:lnTo>
                  <a:pt x="705" y="396"/>
                </a:lnTo>
                <a:lnTo>
                  <a:pt x="705" y="395"/>
                </a:lnTo>
                <a:lnTo>
                  <a:pt x="705" y="394"/>
                </a:lnTo>
                <a:lnTo>
                  <a:pt x="705" y="395"/>
                </a:lnTo>
                <a:lnTo>
                  <a:pt x="706" y="396"/>
                </a:lnTo>
                <a:lnTo>
                  <a:pt x="706" y="398"/>
                </a:lnTo>
                <a:lnTo>
                  <a:pt x="705" y="398"/>
                </a:lnTo>
                <a:close/>
                <a:moveTo>
                  <a:pt x="614" y="398"/>
                </a:moveTo>
                <a:lnTo>
                  <a:pt x="613" y="398"/>
                </a:lnTo>
                <a:lnTo>
                  <a:pt x="612" y="398"/>
                </a:lnTo>
                <a:lnTo>
                  <a:pt x="611" y="396"/>
                </a:lnTo>
                <a:lnTo>
                  <a:pt x="611" y="395"/>
                </a:lnTo>
                <a:lnTo>
                  <a:pt x="611" y="394"/>
                </a:lnTo>
                <a:lnTo>
                  <a:pt x="612" y="394"/>
                </a:lnTo>
                <a:lnTo>
                  <a:pt x="613" y="392"/>
                </a:lnTo>
                <a:lnTo>
                  <a:pt x="613" y="394"/>
                </a:lnTo>
                <a:lnTo>
                  <a:pt x="614" y="394"/>
                </a:lnTo>
                <a:lnTo>
                  <a:pt x="616" y="394"/>
                </a:lnTo>
                <a:lnTo>
                  <a:pt x="616" y="395"/>
                </a:lnTo>
                <a:lnTo>
                  <a:pt x="614" y="395"/>
                </a:lnTo>
                <a:lnTo>
                  <a:pt x="614" y="396"/>
                </a:lnTo>
                <a:lnTo>
                  <a:pt x="614" y="398"/>
                </a:lnTo>
                <a:close/>
                <a:moveTo>
                  <a:pt x="701" y="392"/>
                </a:moveTo>
                <a:lnTo>
                  <a:pt x="702" y="395"/>
                </a:lnTo>
                <a:lnTo>
                  <a:pt x="703" y="395"/>
                </a:lnTo>
                <a:lnTo>
                  <a:pt x="703" y="396"/>
                </a:lnTo>
                <a:lnTo>
                  <a:pt x="705" y="396"/>
                </a:lnTo>
                <a:lnTo>
                  <a:pt x="703" y="398"/>
                </a:lnTo>
                <a:lnTo>
                  <a:pt x="702" y="396"/>
                </a:lnTo>
                <a:lnTo>
                  <a:pt x="701" y="396"/>
                </a:lnTo>
                <a:lnTo>
                  <a:pt x="700" y="396"/>
                </a:lnTo>
                <a:lnTo>
                  <a:pt x="698" y="395"/>
                </a:lnTo>
                <a:lnTo>
                  <a:pt x="700" y="395"/>
                </a:lnTo>
                <a:lnTo>
                  <a:pt x="700" y="394"/>
                </a:lnTo>
                <a:lnTo>
                  <a:pt x="700" y="392"/>
                </a:lnTo>
                <a:lnTo>
                  <a:pt x="700" y="391"/>
                </a:lnTo>
                <a:lnTo>
                  <a:pt x="700" y="392"/>
                </a:lnTo>
                <a:lnTo>
                  <a:pt x="701" y="392"/>
                </a:lnTo>
                <a:close/>
                <a:moveTo>
                  <a:pt x="628" y="388"/>
                </a:moveTo>
                <a:lnTo>
                  <a:pt x="628" y="387"/>
                </a:lnTo>
                <a:lnTo>
                  <a:pt x="629" y="388"/>
                </a:lnTo>
                <a:lnTo>
                  <a:pt x="628" y="388"/>
                </a:lnTo>
                <a:close/>
                <a:moveTo>
                  <a:pt x="701" y="386"/>
                </a:moveTo>
                <a:lnTo>
                  <a:pt x="701" y="387"/>
                </a:lnTo>
                <a:lnTo>
                  <a:pt x="701" y="386"/>
                </a:lnTo>
                <a:close/>
                <a:moveTo>
                  <a:pt x="700" y="381"/>
                </a:moveTo>
                <a:lnTo>
                  <a:pt x="698" y="381"/>
                </a:lnTo>
                <a:lnTo>
                  <a:pt x="700" y="381"/>
                </a:lnTo>
                <a:close/>
                <a:moveTo>
                  <a:pt x="603" y="382"/>
                </a:moveTo>
                <a:lnTo>
                  <a:pt x="601" y="382"/>
                </a:lnTo>
                <a:lnTo>
                  <a:pt x="601" y="381"/>
                </a:lnTo>
                <a:lnTo>
                  <a:pt x="603" y="379"/>
                </a:lnTo>
                <a:lnTo>
                  <a:pt x="603" y="381"/>
                </a:lnTo>
                <a:lnTo>
                  <a:pt x="603" y="382"/>
                </a:lnTo>
                <a:close/>
                <a:moveTo>
                  <a:pt x="605" y="381"/>
                </a:moveTo>
                <a:lnTo>
                  <a:pt x="604" y="379"/>
                </a:lnTo>
                <a:lnTo>
                  <a:pt x="604" y="378"/>
                </a:lnTo>
                <a:lnTo>
                  <a:pt x="605" y="378"/>
                </a:lnTo>
                <a:lnTo>
                  <a:pt x="605" y="379"/>
                </a:lnTo>
                <a:lnTo>
                  <a:pt x="605" y="381"/>
                </a:lnTo>
                <a:close/>
                <a:moveTo>
                  <a:pt x="616" y="379"/>
                </a:moveTo>
                <a:lnTo>
                  <a:pt x="616" y="378"/>
                </a:lnTo>
                <a:lnTo>
                  <a:pt x="616" y="379"/>
                </a:lnTo>
                <a:lnTo>
                  <a:pt x="617" y="379"/>
                </a:lnTo>
                <a:lnTo>
                  <a:pt x="616" y="379"/>
                </a:lnTo>
                <a:close/>
                <a:moveTo>
                  <a:pt x="624" y="378"/>
                </a:moveTo>
                <a:lnTo>
                  <a:pt x="622" y="378"/>
                </a:lnTo>
                <a:lnTo>
                  <a:pt x="624" y="378"/>
                </a:lnTo>
                <a:close/>
                <a:moveTo>
                  <a:pt x="599" y="378"/>
                </a:moveTo>
                <a:lnTo>
                  <a:pt x="597" y="378"/>
                </a:lnTo>
                <a:lnTo>
                  <a:pt x="597" y="377"/>
                </a:lnTo>
                <a:lnTo>
                  <a:pt x="599" y="377"/>
                </a:lnTo>
                <a:lnTo>
                  <a:pt x="599" y="378"/>
                </a:lnTo>
                <a:close/>
                <a:moveTo>
                  <a:pt x="616" y="374"/>
                </a:moveTo>
                <a:lnTo>
                  <a:pt x="616" y="375"/>
                </a:lnTo>
                <a:lnTo>
                  <a:pt x="614" y="375"/>
                </a:lnTo>
                <a:lnTo>
                  <a:pt x="614" y="374"/>
                </a:lnTo>
                <a:lnTo>
                  <a:pt x="616" y="374"/>
                </a:lnTo>
                <a:close/>
                <a:moveTo>
                  <a:pt x="622" y="375"/>
                </a:moveTo>
                <a:lnTo>
                  <a:pt x="621" y="375"/>
                </a:lnTo>
                <a:lnTo>
                  <a:pt x="622" y="374"/>
                </a:lnTo>
                <a:lnTo>
                  <a:pt x="622" y="375"/>
                </a:lnTo>
                <a:close/>
                <a:moveTo>
                  <a:pt x="624" y="373"/>
                </a:moveTo>
                <a:lnTo>
                  <a:pt x="624" y="374"/>
                </a:lnTo>
                <a:lnTo>
                  <a:pt x="622" y="373"/>
                </a:lnTo>
                <a:lnTo>
                  <a:pt x="624" y="373"/>
                </a:lnTo>
                <a:close/>
                <a:moveTo>
                  <a:pt x="608" y="375"/>
                </a:moveTo>
                <a:lnTo>
                  <a:pt x="607" y="374"/>
                </a:lnTo>
                <a:lnTo>
                  <a:pt x="605" y="374"/>
                </a:lnTo>
                <a:lnTo>
                  <a:pt x="605" y="371"/>
                </a:lnTo>
                <a:lnTo>
                  <a:pt x="605" y="370"/>
                </a:lnTo>
                <a:lnTo>
                  <a:pt x="607" y="370"/>
                </a:lnTo>
                <a:lnTo>
                  <a:pt x="607" y="371"/>
                </a:lnTo>
                <a:lnTo>
                  <a:pt x="608" y="373"/>
                </a:lnTo>
                <a:lnTo>
                  <a:pt x="608" y="374"/>
                </a:lnTo>
                <a:lnTo>
                  <a:pt x="609" y="374"/>
                </a:lnTo>
                <a:lnTo>
                  <a:pt x="608" y="375"/>
                </a:lnTo>
                <a:close/>
                <a:moveTo>
                  <a:pt x="596" y="371"/>
                </a:moveTo>
                <a:lnTo>
                  <a:pt x="595" y="371"/>
                </a:lnTo>
                <a:lnTo>
                  <a:pt x="593" y="370"/>
                </a:lnTo>
                <a:lnTo>
                  <a:pt x="595" y="370"/>
                </a:lnTo>
                <a:lnTo>
                  <a:pt x="596" y="370"/>
                </a:lnTo>
                <a:lnTo>
                  <a:pt x="596" y="371"/>
                </a:lnTo>
                <a:close/>
                <a:moveTo>
                  <a:pt x="621" y="369"/>
                </a:moveTo>
                <a:lnTo>
                  <a:pt x="620" y="369"/>
                </a:lnTo>
                <a:lnTo>
                  <a:pt x="621" y="369"/>
                </a:lnTo>
                <a:close/>
                <a:moveTo>
                  <a:pt x="616" y="367"/>
                </a:moveTo>
                <a:lnTo>
                  <a:pt x="617" y="367"/>
                </a:lnTo>
                <a:lnTo>
                  <a:pt x="616" y="367"/>
                </a:lnTo>
                <a:close/>
                <a:moveTo>
                  <a:pt x="620" y="367"/>
                </a:moveTo>
                <a:lnTo>
                  <a:pt x="618" y="367"/>
                </a:lnTo>
                <a:lnTo>
                  <a:pt x="618" y="366"/>
                </a:lnTo>
                <a:lnTo>
                  <a:pt x="620" y="366"/>
                </a:lnTo>
                <a:lnTo>
                  <a:pt x="620" y="367"/>
                </a:lnTo>
                <a:close/>
                <a:moveTo>
                  <a:pt x="618" y="366"/>
                </a:moveTo>
                <a:lnTo>
                  <a:pt x="617" y="366"/>
                </a:lnTo>
                <a:lnTo>
                  <a:pt x="618" y="366"/>
                </a:lnTo>
                <a:close/>
                <a:moveTo>
                  <a:pt x="584" y="371"/>
                </a:moveTo>
                <a:lnTo>
                  <a:pt x="583" y="371"/>
                </a:lnTo>
                <a:lnTo>
                  <a:pt x="582" y="370"/>
                </a:lnTo>
                <a:lnTo>
                  <a:pt x="582" y="367"/>
                </a:lnTo>
                <a:lnTo>
                  <a:pt x="582" y="366"/>
                </a:lnTo>
                <a:lnTo>
                  <a:pt x="583" y="366"/>
                </a:lnTo>
                <a:lnTo>
                  <a:pt x="583" y="367"/>
                </a:lnTo>
                <a:lnTo>
                  <a:pt x="583" y="369"/>
                </a:lnTo>
                <a:lnTo>
                  <a:pt x="583" y="370"/>
                </a:lnTo>
                <a:lnTo>
                  <a:pt x="584" y="370"/>
                </a:lnTo>
                <a:lnTo>
                  <a:pt x="584" y="371"/>
                </a:lnTo>
                <a:close/>
                <a:moveTo>
                  <a:pt x="553" y="367"/>
                </a:moveTo>
                <a:lnTo>
                  <a:pt x="553" y="366"/>
                </a:lnTo>
                <a:lnTo>
                  <a:pt x="552" y="366"/>
                </a:lnTo>
                <a:lnTo>
                  <a:pt x="553" y="366"/>
                </a:lnTo>
                <a:lnTo>
                  <a:pt x="554" y="366"/>
                </a:lnTo>
                <a:lnTo>
                  <a:pt x="553" y="367"/>
                </a:lnTo>
                <a:close/>
                <a:moveTo>
                  <a:pt x="565" y="367"/>
                </a:moveTo>
                <a:lnTo>
                  <a:pt x="563" y="366"/>
                </a:lnTo>
                <a:lnTo>
                  <a:pt x="563" y="365"/>
                </a:lnTo>
                <a:lnTo>
                  <a:pt x="565" y="365"/>
                </a:lnTo>
                <a:lnTo>
                  <a:pt x="565" y="366"/>
                </a:lnTo>
                <a:lnTo>
                  <a:pt x="565" y="367"/>
                </a:lnTo>
                <a:close/>
                <a:moveTo>
                  <a:pt x="603" y="366"/>
                </a:moveTo>
                <a:lnTo>
                  <a:pt x="601" y="366"/>
                </a:lnTo>
                <a:lnTo>
                  <a:pt x="601" y="365"/>
                </a:lnTo>
                <a:lnTo>
                  <a:pt x="600" y="365"/>
                </a:lnTo>
                <a:lnTo>
                  <a:pt x="601" y="363"/>
                </a:lnTo>
                <a:lnTo>
                  <a:pt x="603" y="363"/>
                </a:lnTo>
                <a:lnTo>
                  <a:pt x="603" y="365"/>
                </a:lnTo>
                <a:lnTo>
                  <a:pt x="603" y="366"/>
                </a:lnTo>
                <a:close/>
                <a:moveTo>
                  <a:pt x="554" y="365"/>
                </a:moveTo>
                <a:lnTo>
                  <a:pt x="553" y="365"/>
                </a:lnTo>
                <a:lnTo>
                  <a:pt x="552" y="365"/>
                </a:lnTo>
                <a:lnTo>
                  <a:pt x="552" y="363"/>
                </a:lnTo>
                <a:lnTo>
                  <a:pt x="552" y="362"/>
                </a:lnTo>
                <a:lnTo>
                  <a:pt x="553" y="362"/>
                </a:lnTo>
                <a:lnTo>
                  <a:pt x="553" y="363"/>
                </a:lnTo>
                <a:lnTo>
                  <a:pt x="554" y="363"/>
                </a:lnTo>
                <a:lnTo>
                  <a:pt x="554" y="365"/>
                </a:lnTo>
                <a:close/>
                <a:moveTo>
                  <a:pt x="550" y="363"/>
                </a:moveTo>
                <a:lnTo>
                  <a:pt x="549" y="363"/>
                </a:lnTo>
                <a:lnTo>
                  <a:pt x="549" y="362"/>
                </a:lnTo>
                <a:lnTo>
                  <a:pt x="550" y="362"/>
                </a:lnTo>
                <a:lnTo>
                  <a:pt x="550" y="363"/>
                </a:lnTo>
                <a:close/>
                <a:moveTo>
                  <a:pt x="565" y="362"/>
                </a:moveTo>
                <a:lnTo>
                  <a:pt x="563" y="362"/>
                </a:lnTo>
                <a:lnTo>
                  <a:pt x="563" y="361"/>
                </a:lnTo>
                <a:lnTo>
                  <a:pt x="565" y="361"/>
                </a:lnTo>
                <a:lnTo>
                  <a:pt x="565" y="362"/>
                </a:lnTo>
                <a:close/>
                <a:moveTo>
                  <a:pt x="550" y="361"/>
                </a:moveTo>
                <a:lnTo>
                  <a:pt x="550" y="360"/>
                </a:lnTo>
                <a:lnTo>
                  <a:pt x="550" y="361"/>
                </a:lnTo>
                <a:close/>
                <a:moveTo>
                  <a:pt x="597" y="361"/>
                </a:moveTo>
                <a:lnTo>
                  <a:pt x="596" y="361"/>
                </a:lnTo>
                <a:lnTo>
                  <a:pt x="596" y="360"/>
                </a:lnTo>
                <a:lnTo>
                  <a:pt x="597" y="360"/>
                </a:lnTo>
                <a:lnTo>
                  <a:pt x="597" y="361"/>
                </a:lnTo>
                <a:close/>
                <a:moveTo>
                  <a:pt x="552" y="358"/>
                </a:moveTo>
                <a:lnTo>
                  <a:pt x="550" y="358"/>
                </a:lnTo>
                <a:lnTo>
                  <a:pt x="549" y="360"/>
                </a:lnTo>
                <a:lnTo>
                  <a:pt x="549" y="358"/>
                </a:lnTo>
                <a:lnTo>
                  <a:pt x="550" y="357"/>
                </a:lnTo>
                <a:lnTo>
                  <a:pt x="552" y="358"/>
                </a:lnTo>
                <a:close/>
                <a:moveTo>
                  <a:pt x="607" y="361"/>
                </a:moveTo>
                <a:lnTo>
                  <a:pt x="605" y="361"/>
                </a:lnTo>
                <a:lnTo>
                  <a:pt x="605" y="360"/>
                </a:lnTo>
                <a:lnTo>
                  <a:pt x="604" y="360"/>
                </a:lnTo>
                <a:lnTo>
                  <a:pt x="604" y="358"/>
                </a:lnTo>
                <a:lnTo>
                  <a:pt x="605" y="358"/>
                </a:lnTo>
                <a:lnTo>
                  <a:pt x="605" y="357"/>
                </a:lnTo>
                <a:lnTo>
                  <a:pt x="607" y="357"/>
                </a:lnTo>
                <a:lnTo>
                  <a:pt x="607" y="358"/>
                </a:lnTo>
                <a:lnTo>
                  <a:pt x="607" y="360"/>
                </a:lnTo>
                <a:lnTo>
                  <a:pt x="607" y="361"/>
                </a:lnTo>
                <a:close/>
                <a:moveTo>
                  <a:pt x="542" y="360"/>
                </a:moveTo>
                <a:lnTo>
                  <a:pt x="541" y="360"/>
                </a:lnTo>
                <a:lnTo>
                  <a:pt x="541" y="358"/>
                </a:lnTo>
                <a:lnTo>
                  <a:pt x="542" y="357"/>
                </a:lnTo>
                <a:lnTo>
                  <a:pt x="542" y="358"/>
                </a:lnTo>
                <a:lnTo>
                  <a:pt x="542" y="360"/>
                </a:lnTo>
                <a:close/>
                <a:moveTo>
                  <a:pt x="553" y="356"/>
                </a:moveTo>
                <a:lnTo>
                  <a:pt x="552" y="357"/>
                </a:lnTo>
                <a:lnTo>
                  <a:pt x="552" y="356"/>
                </a:lnTo>
                <a:lnTo>
                  <a:pt x="552" y="354"/>
                </a:lnTo>
                <a:lnTo>
                  <a:pt x="553" y="354"/>
                </a:lnTo>
                <a:lnTo>
                  <a:pt x="553" y="356"/>
                </a:lnTo>
                <a:close/>
                <a:moveTo>
                  <a:pt x="571" y="354"/>
                </a:moveTo>
                <a:lnTo>
                  <a:pt x="570" y="354"/>
                </a:lnTo>
                <a:lnTo>
                  <a:pt x="570" y="353"/>
                </a:lnTo>
                <a:lnTo>
                  <a:pt x="571" y="353"/>
                </a:lnTo>
                <a:lnTo>
                  <a:pt x="571" y="354"/>
                </a:lnTo>
                <a:close/>
                <a:moveTo>
                  <a:pt x="556" y="352"/>
                </a:moveTo>
                <a:lnTo>
                  <a:pt x="554" y="353"/>
                </a:lnTo>
                <a:lnTo>
                  <a:pt x="554" y="352"/>
                </a:lnTo>
                <a:lnTo>
                  <a:pt x="556" y="352"/>
                </a:lnTo>
                <a:close/>
                <a:moveTo>
                  <a:pt x="608" y="353"/>
                </a:moveTo>
                <a:lnTo>
                  <a:pt x="607" y="353"/>
                </a:lnTo>
                <a:lnTo>
                  <a:pt x="608" y="352"/>
                </a:lnTo>
                <a:lnTo>
                  <a:pt x="609" y="352"/>
                </a:lnTo>
                <a:lnTo>
                  <a:pt x="608" y="353"/>
                </a:lnTo>
                <a:close/>
                <a:moveTo>
                  <a:pt x="559" y="357"/>
                </a:moveTo>
                <a:lnTo>
                  <a:pt x="558" y="357"/>
                </a:lnTo>
                <a:lnTo>
                  <a:pt x="557" y="357"/>
                </a:lnTo>
                <a:lnTo>
                  <a:pt x="556" y="356"/>
                </a:lnTo>
                <a:lnTo>
                  <a:pt x="554" y="354"/>
                </a:lnTo>
                <a:lnTo>
                  <a:pt x="554" y="353"/>
                </a:lnTo>
                <a:lnTo>
                  <a:pt x="556" y="353"/>
                </a:lnTo>
                <a:lnTo>
                  <a:pt x="557" y="352"/>
                </a:lnTo>
                <a:lnTo>
                  <a:pt x="559" y="352"/>
                </a:lnTo>
                <a:lnTo>
                  <a:pt x="559" y="353"/>
                </a:lnTo>
                <a:lnTo>
                  <a:pt x="559" y="354"/>
                </a:lnTo>
                <a:lnTo>
                  <a:pt x="559" y="356"/>
                </a:lnTo>
                <a:lnTo>
                  <a:pt x="559" y="357"/>
                </a:lnTo>
                <a:close/>
                <a:moveTo>
                  <a:pt x="546" y="352"/>
                </a:moveTo>
                <a:lnTo>
                  <a:pt x="546" y="350"/>
                </a:lnTo>
                <a:lnTo>
                  <a:pt x="546" y="349"/>
                </a:lnTo>
                <a:lnTo>
                  <a:pt x="548" y="350"/>
                </a:lnTo>
                <a:lnTo>
                  <a:pt x="546" y="352"/>
                </a:lnTo>
                <a:lnTo>
                  <a:pt x="546" y="353"/>
                </a:lnTo>
                <a:lnTo>
                  <a:pt x="545" y="353"/>
                </a:lnTo>
                <a:lnTo>
                  <a:pt x="545" y="352"/>
                </a:lnTo>
                <a:lnTo>
                  <a:pt x="545" y="350"/>
                </a:lnTo>
                <a:lnTo>
                  <a:pt x="545" y="349"/>
                </a:lnTo>
                <a:lnTo>
                  <a:pt x="546" y="349"/>
                </a:lnTo>
                <a:lnTo>
                  <a:pt x="546" y="352"/>
                </a:lnTo>
                <a:close/>
                <a:moveTo>
                  <a:pt x="554" y="352"/>
                </a:moveTo>
                <a:lnTo>
                  <a:pt x="553" y="352"/>
                </a:lnTo>
                <a:lnTo>
                  <a:pt x="554" y="350"/>
                </a:lnTo>
                <a:lnTo>
                  <a:pt x="554" y="349"/>
                </a:lnTo>
                <a:lnTo>
                  <a:pt x="554" y="348"/>
                </a:lnTo>
                <a:lnTo>
                  <a:pt x="556" y="348"/>
                </a:lnTo>
                <a:lnTo>
                  <a:pt x="556" y="350"/>
                </a:lnTo>
                <a:lnTo>
                  <a:pt x="554" y="350"/>
                </a:lnTo>
                <a:lnTo>
                  <a:pt x="554" y="352"/>
                </a:lnTo>
                <a:close/>
                <a:moveTo>
                  <a:pt x="626" y="349"/>
                </a:moveTo>
                <a:lnTo>
                  <a:pt x="626" y="348"/>
                </a:lnTo>
                <a:lnTo>
                  <a:pt x="628" y="348"/>
                </a:lnTo>
                <a:lnTo>
                  <a:pt x="626" y="349"/>
                </a:lnTo>
                <a:close/>
                <a:moveTo>
                  <a:pt x="545" y="348"/>
                </a:moveTo>
                <a:lnTo>
                  <a:pt x="545" y="346"/>
                </a:lnTo>
                <a:lnTo>
                  <a:pt x="546" y="346"/>
                </a:lnTo>
                <a:lnTo>
                  <a:pt x="546" y="348"/>
                </a:lnTo>
                <a:lnTo>
                  <a:pt x="545" y="348"/>
                </a:lnTo>
                <a:close/>
                <a:moveTo>
                  <a:pt x="512" y="345"/>
                </a:moveTo>
                <a:lnTo>
                  <a:pt x="511" y="345"/>
                </a:lnTo>
                <a:lnTo>
                  <a:pt x="512" y="344"/>
                </a:lnTo>
                <a:lnTo>
                  <a:pt x="512" y="345"/>
                </a:lnTo>
                <a:close/>
                <a:moveTo>
                  <a:pt x="634" y="345"/>
                </a:moveTo>
                <a:lnTo>
                  <a:pt x="633" y="345"/>
                </a:lnTo>
                <a:lnTo>
                  <a:pt x="633" y="344"/>
                </a:lnTo>
                <a:lnTo>
                  <a:pt x="634" y="344"/>
                </a:lnTo>
                <a:lnTo>
                  <a:pt x="634" y="345"/>
                </a:lnTo>
                <a:close/>
                <a:moveTo>
                  <a:pt x="567" y="350"/>
                </a:moveTo>
                <a:lnTo>
                  <a:pt x="569" y="350"/>
                </a:lnTo>
                <a:lnTo>
                  <a:pt x="569" y="352"/>
                </a:lnTo>
                <a:lnTo>
                  <a:pt x="569" y="353"/>
                </a:lnTo>
                <a:lnTo>
                  <a:pt x="569" y="354"/>
                </a:lnTo>
                <a:lnTo>
                  <a:pt x="567" y="354"/>
                </a:lnTo>
                <a:lnTo>
                  <a:pt x="567" y="356"/>
                </a:lnTo>
                <a:lnTo>
                  <a:pt x="567" y="357"/>
                </a:lnTo>
                <a:lnTo>
                  <a:pt x="566" y="357"/>
                </a:lnTo>
                <a:lnTo>
                  <a:pt x="566" y="358"/>
                </a:lnTo>
                <a:lnTo>
                  <a:pt x="566" y="360"/>
                </a:lnTo>
                <a:lnTo>
                  <a:pt x="567" y="360"/>
                </a:lnTo>
                <a:lnTo>
                  <a:pt x="567" y="362"/>
                </a:lnTo>
                <a:lnTo>
                  <a:pt x="567" y="363"/>
                </a:lnTo>
                <a:lnTo>
                  <a:pt x="567" y="367"/>
                </a:lnTo>
                <a:lnTo>
                  <a:pt x="567" y="369"/>
                </a:lnTo>
                <a:lnTo>
                  <a:pt x="566" y="369"/>
                </a:lnTo>
                <a:lnTo>
                  <a:pt x="566" y="370"/>
                </a:lnTo>
                <a:lnTo>
                  <a:pt x="566" y="373"/>
                </a:lnTo>
                <a:lnTo>
                  <a:pt x="565" y="371"/>
                </a:lnTo>
                <a:lnTo>
                  <a:pt x="565" y="367"/>
                </a:lnTo>
                <a:lnTo>
                  <a:pt x="565" y="366"/>
                </a:lnTo>
                <a:lnTo>
                  <a:pt x="565" y="365"/>
                </a:lnTo>
                <a:lnTo>
                  <a:pt x="565" y="363"/>
                </a:lnTo>
                <a:lnTo>
                  <a:pt x="565" y="362"/>
                </a:lnTo>
                <a:lnTo>
                  <a:pt x="565" y="361"/>
                </a:lnTo>
                <a:lnTo>
                  <a:pt x="563" y="360"/>
                </a:lnTo>
                <a:lnTo>
                  <a:pt x="562" y="358"/>
                </a:lnTo>
                <a:lnTo>
                  <a:pt x="561" y="357"/>
                </a:lnTo>
                <a:lnTo>
                  <a:pt x="561" y="354"/>
                </a:lnTo>
                <a:lnTo>
                  <a:pt x="562" y="354"/>
                </a:lnTo>
                <a:lnTo>
                  <a:pt x="562" y="353"/>
                </a:lnTo>
                <a:lnTo>
                  <a:pt x="561" y="352"/>
                </a:lnTo>
                <a:lnTo>
                  <a:pt x="559" y="352"/>
                </a:lnTo>
                <a:lnTo>
                  <a:pt x="559" y="350"/>
                </a:lnTo>
                <a:lnTo>
                  <a:pt x="558" y="349"/>
                </a:lnTo>
                <a:lnTo>
                  <a:pt x="558" y="348"/>
                </a:lnTo>
                <a:lnTo>
                  <a:pt x="557" y="348"/>
                </a:lnTo>
                <a:lnTo>
                  <a:pt x="557" y="346"/>
                </a:lnTo>
                <a:lnTo>
                  <a:pt x="558" y="346"/>
                </a:lnTo>
                <a:lnTo>
                  <a:pt x="558" y="345"/>
                </a:lnTo>
                <a:lnTo>
                  <a:pt x="558" y="344"/>
                </a:lnTo>
                <a:lnTo>
                  <a:pt x="559" y="344"/>
                </a:lnTo>
                <a:lnTo>
                  <a:pt x="561" y="344"/>
                </a:lnTo>
                <a:lnTo>
                  <a:pt x="562" y="344"/>
                </a:lnTo>
                <a:lnTo>
                  <a:pt x="563" y="345"/>
                </a:lnTo>
                <a:lnTo>
                  <a:pt x="563" y="346"/>
                </a:lnTo>
                <a:lnTo>
                  <a:pt x="563" y="348"/>
                </a:lnTo>
                <a:lnTo>
                  <a:pt x="565" y="349"/>
                </a:lnTo>
                <a:lnTo>
                  <a:pt x="566" y="349"/>
                </a:lnTo>
                <a:lnTo>
                  <a:pt x="567" y="350"/>
                </a:lnTo>
                <a:close/>
                <a:moveTo>
                  <a:pt x="626" y="341"/>
                </a:moveTo>
                <a:lnTo>
                  <a:pt x="626" y="343"/>
                </a:lnTo>
                <a:lnTo>
                  <a:pt x="625" y="343"/>
                </a:lnTo>
                <a:lnTo>
                  <a:pt x="625" y="344"/>
                </a:lnTo>
                <a:lnTo>
                  <a:pt x="624" y="343"/>
                </a:lnTo>
                <a:lnTo>
                  <a:pt x="625" y="343"/>
                </a:lnTo>
                <a:lnTo>
                  <a:pt x="626" y="343"/>
                </a:lnTo>
                <a:lnTo>
                  <a:pt x="626" y="341"/>
                </a:lnTo>
                <a:close/>
                <a:moveTo>
                  <a:pt x="586" y="353"/>
                </a:moveTo>
                <a:lnTo>
                  <a:pt x="584" y="353"/>
                </a:lnTo>
                <a:lnTo>
                  <a:pt x="584" y="352"/>
                </a:lnTo>
                <a:lnTo>
                  <a:pt x="586" y="352"/>
                </a:lnTo>
                <a:lnTo>
                  <a:pt x="586" y="350"/>
                </a:lnTo>
                <a:lnTo>
                  <a:pt x="586" y="346"/>
                </a:lnTo>
                <a:lnTo>
                  <a:pt x="586" y="345"/>
                </a:lnTo>
                <a:lnTo>
                  <a:pt x="584" y="345"/>
                </a:lnTo>
                <a:lnTo>
                  <a:pt x="584" y="344"/>
                </a:lnTo>
                <a:lnTo>
                  <a:pt x="586" y="343"/>
                </a:lnTo>
                <a:lnTo>
                  <a:pt x="586" y="341"/>
                </a:lnTo>
                <a:lnTo>
                  <a:pt x="587" y="341"/>
                </a:lnTo>
                <a:lnTo>
                  <a:pt x="588" y="343"/>
                </a:lnTo>
                <a:lnTo>
                  <a:pt x="588" y="344"/>
                </a:lnTo>
                <a:lnTo>
                  <a:pt x="588" y="345"/>
                </a:lnTo>
                <a:lnTo>
                  <a:pt x="588" y="346"/>
                </a:lnTo>
                <a:lnTo>
                  <a:pt x="587" y="348"/>
                </a:lnTo>
                <a:lnTo>
                  <a:pt x="587" y="349"/>
                </a:lnTo>
                <a:lnTo>
                  <a:pt x="587" y="350"/>
                </a:lnTo>
                <a:lnTo>
                  <a:pt x="587" y="352"/>
                </a:lnTo>
                <a:lnTo>
                  <a:pt x="586" y="352"/>
                </a:lnTo>
                <a:lnTo>
                  <a:pt x="586" y="353"/>
                </a:lnTo>
                <a:close/>
                <a:moveTo>
                  <a:pt x="713" y="335"/>
                </a:moveTo>
                <a:lnTo>
                  <a:pt x="711" y="335"/>
                </a:lnTo>
                <a:lnTo>
                  <a:pt x="711" y="333"/>
                </a:lnTo>
                <a:lnTo>
                  <a:pt x="710" y="333"/>
                </a:lnTo>
                <a:lnTo>
                  <a:pt x="710" y="332"/>
                </a:lnTo>
                <a:lnTo>
                  <a:pt x="711" y="332"/>
                </a:lnTo>
                <a:lnTo>
                  <a:pt x="713" y="333"/>
                </a:lnTo>
                <a:lnTo>
                  <a:pt x="713" y="335"/>
                </a:lnTo>
                <a:close/>
                <a:moveTo>
                  <a:pt x="744" y="329"/>
                </a:moveTo>
                <a:lnTo>
                  <a:pt x="745" y="329"/>
                </a:lnTo>
                <a:lnTo>
                  <a:pt x="745" y="331"/>
                </a:lnTo>
                <a:lnTo>
                  <a:pt x="745" y="332"/>
                </a:lnTo>
                <a:lnTo>
                  <a:pt x="744" y="332"/>
                </a:lnTo>
                <a:lnTo>
                  <a:pt x="743" y="332"/>
                </a:lnTo>
                <a:lnTo>
                  <a:pt x="743" y="331"/>
                </a:lnTo>
                <a:lnTo>
                  <a:pt x="741" y="331"/>
                </a:lnTo>
                <a:lnTo>
                  <a:pt x="743" y="329"/>
                </a:lnTo>
                <a:lnTo>
                  <a:pt x="744" y="329"/>
                </a:lnTo>
                <a:close/>
                <a:moveTo>
                  <a:pt x="668" y="328"/>
                </a:moveTo>
                <a:lnTo>
                  <a:pt x="669" y="328"/>
                </a:lnTo>
                <a:lnTo>
                  <a:pt x="671" y="329"/>
                </a:lnTo>
                <a:lnTo>
                  <a:pt x="671" y="332"/>
                </a:lnTo>
                <a:lnTo>
                  <a:pt x="672" y="333"/>
                </a:lnTo>
                <a:lnTo>
                  <a:pt x="673" y="335"/>
                </a:lnTo>
                <a:lnTo>
                  <a:pt x="673" y="336"/>
                </a:lnTo>
                <a:lnTo>
                  <a:pt x="675" y="336"/>
                </a:lnTo>
                <a:lnTo>
                  <a:pt x="676" y="336"/>
                </a:lnTo>
                <a:lnTo>
                  <a:pt x="677" y="336"/>
                </a:lnTo>
                <a:lnTo>
                  <a:pt x="679" y="336"/>
                </a:lnTo>
                <a:lnTo>
                  <a:pt x="679" y="335"/>
                </a:lnTo>
                <a:lnTo>
                  <a:pt x="680" y="335"/>
                </a:lnTo>
                <a:lnTo>
                  <a:pt x="681" y="335"/>
                </a:lnTo>
                <a:lnTo>
                  <a:pt x="681" y="336"/>
                </a:lnTo>
                <a:lnTo>
                  <a:pt x="683" y="336"/>
                </a:lnTo>
                <a:lnTo>
                  <a:pt x="684" y="336"/>
                </a:lnTo>
                <a:lnTo>
                  <a:pt x="684" y="337"/>
                </a:lnTo>
                <a:lnTo>
                  <a:pt x="685" y="339"/>
                </a:lnTo>
                <a:lnTo>
                  <a:pt x="685" y="340"/>
                </a:lnTo>
                <a:lnTo>
                  <a:pt x="685" y="341"/>
                </a:lnTo>
                <a:lnTo>
                  <a:pt x="684" y="341"/>
                </a:lnTo>
                <a:lnTo>
                  <a:pt x="684" y="343"/>
                </a:lnTo>
                <a:lnTo>
                  <a:pt x="685" y="344"/>
                </a:lnTo>
                <a:lnTo>
                  <a:pt x="685" y="345"/>
                </a:lnTo>
                <a:lnTo>
                  <a:pt x="684" y="345"/>
                </a:lnTo>
                <a:lnTo>
                  <a:pt x="685" y="345"/>
                </a:lnTo>
                <a:lnTo>
                  <a:pt x="686" y="345"/>
                </a:lnTo>
                <a:lnTo>
                  <a:pt x="686" y="346"/>
                </a:lnTo>
                <a:lnTo>
                  <a:pt x="688" y="346"/>
                </a:lnTo>
                <a:lnTo>
                  <a:pt x="689" y="346"/>
                </a:lnTo>
                <a:lnTo>
                  <a:pt x="689" y="348"/>
                </a:lnTo>
                <a:lnTo>
                  <a:pt x="689" y="346"/>
                </a:lnTo>
                <a:lnTo>
                  <a:pt x="690" y="346"/>
                </a:lnTo>
                <a:lnTo>
                  <a:pt x="690" y="348"/>
                </a:lnTo>
                <a:lnTo>
                  <a:pt x="692" y="348"/>
                </a:lnTo>
                <a:lnTo>
                  <a:pt x="693" y="348"/>
                </a:lnTo>
                <a:lnTo>
                  <a:pt x="694" y="348"/>
                </a:lnTo>
                <a:lnTo>
                  <a:pt x="696" y="346"/>
                </a:lnTo>
                <a:lnTo>
                  <a:pt x="697" y="346"/>
                </a:lnTo>
                <a:lnTo>
                  <a:pt x="698" y="348"/>
                </a:lnTo>
                <a:lnTo>
                  <a:pt x="701" y="348"/>
                </a:lnTo>
                <a:lnTo>
                  <a:pt x="702" y="348"/>
                </a:lnTo>
                <a:lnTo>
                  <a:pt x="703" y="349"/>
                </a:lnTo>
                <a:lnTo>
                  <a:pt x="705" y="349"/>
                </a:lnTo>
                <a:lnTo>
                  <a:pt x="705" y="348"/>
                </a:lnTo>
                <a:lnTo>
                  <a:pt x="706" y="348"/>
                </a:lnTo>
                <a:lnTo>
                  <a:pt x="707" y="348"/>
                </a:lnTo>
                <a:lnTo>
                  <a:pt x="707" y="349"/>
                </a:lnTo>
                <a:lnTo>
                  <a:pt x="709" y="349"/>
                </a:lnTo>
                <a:lnTo>
                  <a:pt x="710" y="350"/>
                </a:lnTo>
                <a:lnTo>
                  <a:pt x="710" y="352"/>
                </a:lnTo>
                <a:lnTo>
                  <a:pt x="713" y="353"/>
                </a:lnTo>
                <a:lnTo>
                  <a:pt x="714" y="353"/>
                </a:lnTo>
                <a:lnTo>
                  <a:pt x="715" y="353"/>
                </a:lnTo>
                <a:lnTo>
                  <a:pt x="719" y="353"/>
                </a:lnTo>
                <a:lnTo>
                  <a:pt x="719" y="352"/>
                </a:lnTo>
                <a:lnTo>
                  <a:pt x="720" y="353"/>
                </a:lnTo>
                <a:lnTo>
                  <a:pt x="722" y="353"/>
                </a:lnTo>
                <a:lnTo>
                  <a:pt x="724" y="354"/>
                </a:lnTo>
                <a:lnTo>
                  <a:pt x="726" y="354"/>
                </a:lnTo>
                <a:lnTo>
                  <a:pt x="727" y="356"/>
                </a:lnTo>
                <a:lnTo>
                  <a:pt x="727" y="357"/>
                </a:lnTo>
                <a:lnTo>
                  <a:pt x="728" y="358"/>
                </a:lnTo>
                <a:lnTo>
                  <a:pt x="728" y="360"/>
                </a:lnTo>
                <a:lnTo>
                  <a:pt x="727" y="360"/>
                </a:lnTo>
                <a:lnTo>
                  <a:pt x="726" y="361"/>
                </a:lnTo>
                <a:lnTo>
                  <a:pt x="726" y="362"/>
                </a:lnTo>
                <a:lnTo>
                  <a:pt x="726" y="363"/>
                </a:lnTo>
                <a:lnTo>
                  <a:pt x="724" y="363"/>
                </a:lnTo>
                <a:lnTo>
                  <a:pt x="724" y="365"/>
                </a:lnTo>
                <a:lnTo>
                  <a:pt x="723" y="365"/>
                </a:lnTo>
                <a:lnTo>
                  <a:pt x="722" y="366"/>
                </a:lnTo>
                <a:lnTo>
                  <a:pt x="720" y="365"/>
                </a:lnTo>
                <a:lnTo>
                  <a:pt x="719" y="365"/>
                </a:lnTo>
                <a:lnTo>
                  <a:pt x="718" y="365"/>
                </a:lnTo>
                <a:lnTo>
                  <a:pt x="717" y="365"/>
                </a:lnTo>
                <a:lnTo>
                  <a:pt x="715" y="365"/>
                </a:lnTo>
                <a:lnTo>
                  <a:pt x="714" y="365"/>
                </a:lnTo>
                <a:lnTo>
                  <a:pt x="713" y="366"/>
                </a:lnTo>
                <a:lnTo>
                  <a:pt x="711" y="366"/>
                </a:lnTo>
                <a:lnTo>
                  <a:pt x="710" y="365"/>
                </a:lnTo>
                <a:lnTo>
                  <a:pt x="709" y="365"/>
                </a:lnTo>
                <a:lnTo>
                  <a:pt x="707" y="365"/>
                </a:lnTo>
                <a:lnTo>
                  <a:pt x="706" y="365"/>
                </a:lnTo>
                <a:lnTo>
                  <a:pt x="705" y="365"/>
                </a:lnTo>
                <a:lnTo>
                  <a:pt x="703" y="366"/>
                </a:lnTo>
                <a:lnTo>
                  <a:pt x="702" y="366"/>
                </a:lnTo>
                <a:lnTo>
                  <a:pt x="702" y="367"/>
                </a:lnTo>
                <a:lnTo>
                  <a:pt x="701" y="369"/>
                </a:lnTo>
                <a:lnTo>
                  <a:pt x="701" y="370"/>
                </a:lnTo>
                <a:lnTo>
                  <a:pt x="701" y="371"/>
                </a:lnTo>
                <a:lnTo>
                  <a:pt x="701" y="373"/>
                </a:lnTo>
                <a:lnTo>
                  <a:pt x="700" y="373"/>
                </a:lnTo>
                <a:lnTo>
                  <a:pt x="700" y="375"/>
                </a:lnTo>
                <a:lnTo>
                  <a:pt x="700" y="377"/>
                </a:lnTo>
                <a:lnTo>
                  <a:pt x="700" y="379"/>
                </a:lnTo>
                <a:lnTo>
                  <a:pt x="698" y="379"/>
                </a:lnTo>
                <a:lnTo>
                  <a:pt x="697" y="381"/>
                </a:lnTo>
                <a:lnTo>
                  <a:pt x="697" y="382"/>
                </a:lnTo>
                <a:lnTo>
                  <a:pt x="697" y="383"/>
                </a:lnTo>
                <a:lnTo>
                  <a:pt x="697" y="384"/>
                </a:lnTo>
                <a:lnTo>
                  <a:pt x="698" y="386"/>
                </a:lnTo>
                <a:lnTo>
                  <a:pt x="698" y="388"/>
                </a:lnTo>
                <a:lnTo>
                  <a:pt x="698" y="390"/>
                </a:lnTo>
                <a:lnTo>
                  <a:pt x="697" y="390"/>
                </a:lnTo>
                <a:lnTo>
                  <a:pt x="697" y="391"/>
                </a:lnTo>
                <a:lnTo>
                  <a:pt x="697" y="392"/>
                </a:lnTo>
                <a:lnTo>
                  <a:pt x="697" y="395"/>
                </a:lnTo>
                <a:lnTo>
                  <a:pt x="696" y="396"/>
                </a:lnTo>
                <a:lnTo>
                  <a:pt x="694" y="396"/>
                </a:lnTo>
                <a:lnTo>
                  <a:pt x="693" y="396"/>
                </a:lnTo>
                <a:lnTo>
                  <a:pt x="690" y="396"/>
                </a:lnTo>
                <a:lnTo>
                  <a:pt x="690" y="398"/>
                </a:lnTo>
                <a:lnTo>
                  <a:pt x="689" y="398"/>
                </a:lnTo>
                <a:lnTo>
                  <a:pt x="688" y="398"/>
                </a:lnTo>
                <a:lnTo>
                  <a:pt x="688" y="399"/>
                </a:lnTo>
                <a:lnTo>
                  <a:pt x="686" y="399"/>
                </a:lnTo>
                <a:lnTo>
                  <a:pt x="686" y="398"/>
                </a:lnTo>
                <a:lnTo>
                  <a:pt x="686" y="399"/>
                </a:lnTo>
                <a:lnTo>
                  <a:pt x="685" y="399"/>
                </a:lnTo>
                <a:lnTo>
                  <a:pt x="686" y="399"/>
                </a:lnTo>
                <a:lnTo>
                  <a:pt x="685" y="399"/>
                </a:lnTo>
                <a:lnTo>
                  <a:pt x="684" y="399"/>
                </a:lnTo>
                <a:lnTo>
                  <a:pt x="683" y="399"/>
                </a:lnTo>
                <a:lnTo>
                  <a:pt x="681" y="400"/>
                </a:lnTo>
                <a:lnTo>
                  <a:pt x="677" y="400"/>
                </a:lnTo>
                <a:lnTo>
                  <a:pt x="676" y="400"/>
                </a:lnTo>
                <a:lnTo>
                  <a:pt x="676" y="401"/>
                </a:lnTo>
                <a:lnTo>
                  <a:pt x="675" y="401"/>
                </a:lnTo>
                <a:lnTo>
                  <a:pt x="673" y="401"/>
                </a:lnTo>
                <a:lnTo>
                  <a:pt x="672" y="403"/>
                </a:lnTo>
                <a:lnTo>
                  <a:pt x="671" y="403"/>
                </a:lnTo>
                <a:lnTo>
                  <a:pt x="669" y="403"/>
                </a:lnTo>
                <a:lnTo>
                  <a:pt x="669" y="404"/>
                </a:lnTo>
                <a:lnTo>
                  <a:pt x="668" y="404"/>
                </a:lnTo>
                <a:lnTo>
                  <a:pt x="667" y="404"/>
                </a:lnTo>
                <a:lnTo>
                  <a:pt x="667" y="405"/>
                </a:lnTo>
                <a:lnTo>
                  <a:pt x="665" y="405"/>
                </a:lnTo>
                <a:lnTo>
                  <a:pt x="664" y="405"/>
                </a:lnTo>
                <a:lnTo>
                  <a:pt x="663" y="405"/>
                </a:lnTo>
                <a:lnTo>
                  <a:pt x="663" y="407"/>
                </a:lnTo>
                <a:lnTo>
                  <a:pt x="662" y="407"/>
                </a:lnTo>
                <a:lnTo>
                  <a:pt x="660" y="407"/>
                </a:lnTo>
                <a:lnTo>
                  <a:pt x="659" y="407"/>
                </a:lnTo>
                <a:lnTo>
                  <a:pt x="658" y="407"/>
                </a:lnTo>
                <a:lnTo>
                  <a:pt x="656" y="405"/>
                </a:lnTo>
                <a:lnTo>
                  <a:pt x="656" y="407"/>
                </a:lnTo>
                <a:lnTo>
                  <a:pt x="655" y="407"/>
                </a:lnTo>
                <a:lnTo>
                  <a:pt x="654" y="407"/>
                </a:lnTo>
                <a:lnTo>
                  <a:pt x="652" y="407"/>
                </a:lnTo>
                <a:lnTo>
                  <a:pt x="651" y="407"/>
                </a:lnTo>
                <a:lnTo>
                  <a:pt x="650" y="407"/>
                </a:lnTo>
                <a:lnTo>
                  <a:pt x="648" y="407"/>
                </a:lnTo>
                <a:lnTo>
                  <a:pt x="648" y="405"/>
                </a:lnTo>
                <a:lnTo>
                  <a:pt x="647" y="405"/>
                </a:lnTo>
                <a:lnTo>
                  <a:pt x="646" y="405"/>
                </a:lnTo>
                <a:lnTo>
                  <a:pt x="646" y="407"/>
                </a:lnTo>
                <a:lnTo>
                  <a:pt x="645" y="407"/>
                </a:lnTo>
                <a:lnTo>
                  <a:pt x="643" y="407"/>
                </a:lnTo>
                <a:lnTo>
                  <a:pt x="642" y="407"/>
                </a:lnTo>
                <a:lnTo>
                  <a:pt x="642" y="405"/>
                </a:lnTo>
                <a:lnTo>
                  <a:pt x="642" y="404"/>
                </a:lnTo>
                <a:lnTo>
                  <a:pt x="642" y="403"/>
                </a:lnTo>
                <a:lnTo>
                  <a:pt x="643" y="401"/>
                </a:lnTo>
                <a:lnTo>
                  <a:pt x="642" y="401"/>
                </a:lnTo>
                <a:lnTo>
                  <a:pt x="641" y="401"/>
                </a:lnTo>
                <a:lnTo>
                  <a:pt x="641" y="399"/>
                </a:lnTo>
                <a:lnTo>
                  <a:pt x="639" y="400"/>
                </a:lnTo>
                <a:lnTo>
                  <a:pt x="638" y="399"/>
                </a:lnTo>
                <a:lnTo>
                  <a:pt x="637" y="399"/>
                </a:lnTo>
                <a:lnTo>
                  <a:pt x="637" y="398"/>
                </a:lnTo>
                <a:lnTo>
                  <a:pt x="635" y="398"/>
                </a:lnTo>
                <a:lnTo>
                  <a:pt x="634" y="398"/>
                </a:lnTo>
                <a:lnTo>
                  <a:pt x="634" y="396"/>
                </a:lnTo>
                <a:lnTo>
                  <a:pt x="633" y="395"/>
                </a:lnTo>
                <a:lnTo>
                  <a:pt x="631" y="394"/>
                </a:lnTo>
                <a:lnTo>
                  <a:pt x="631" y="392"/>
                </a:lnTo>
                <a:lnTo>
                  <a:pt x="630" y="391"/>
                </a:lnTo>
                <a:lnTo>
                  <a:pt x="631" y="390"/>
                </a:lnTo>
                <a:lnTo>
                  <a:pt x="630" y="390"/>
                </a:lnTo>
                <a:lnTo>
                  <a:pt x="629" y="391"/>
                </a:lnTo>
                <a:lnTo>
                  <a:pt x="629" y="390"/>
                </a:lnTo>
                <a:lnTo>
                  <a:pt x="628" y="390"/>
                </a:lnTo>
                <a:lnTo>
                  <a:pt x="629" y="388"/>
                </a:lnTo>
                <a:lnTo>
                  <a:pt x="629" y="387"/>
                </a:lnTo>
                <a:lnTo>
                  <a:pt x="628" y="387"/>
                </a:lnTo>
                <a:lnTo>
                  <a:pt x="626" y="387"/>
                </a:lnTo>
                <a:lnTo>
                  <a:pt x="626" y="386"/>
                </a:lnTo>
                <a:lnTo>
                  <a:pt x="625" y="386"/>
                </a:lnTo>
                <a:lnTo>
                  <a:pt x="624" y="386"/>
                </a:lnTo>
                <a:lnTo>
                  <a:pt x="624" y="384"/>
                </a:lnTo>
                <a:lnTo>
                  <a:pt x="624" y="383"/>
                </a:lnTo>
                <a:lnTo>
                  <a:pt x="622" y="383"/>
                </a:lnTo>
                <a:lnTo>
                  <a:pt x="622" y="382"/>
                </a:lnTo>
                <a:lnTo>
                  <a:pt x="622" y="381"/>
                </a:lnTo>
                <a:lnTo>
                  <a:pt x="622" y="379"/>
                </a:lnTo>
                <a:lnTo>
                  <a:pt x="624" y="379"/>
                </a:lnTo>
                <a:lnTo>
                  <a:pt x="625" y="379"/>
                </a:lnTo>
                <a:lnTo>
                  <a:pt x="624" y="379"/>
                </a:lnTo>
                <a:lnTo>
                  <a:pt x="624" y="378"/>
                </a:lnTo>
                <a:lnTo>
                  <a:pt x="625" y="377"/>
                </a:lnTo>
                <a:lnTo>
                  <a:pt x="624" y="377"/>
                </a:lnTo>
                <a:lnTo>
                  <a:pt x="622" y="377"/>
                </a:lnTo>
                <a:lnTo>
                  <a:pt x="622" y="375"/>
                </a:lnTo>
                <a:lnTo>
                  <a:pt x="624" y="375"/>
                </a:lnTo>
                <a:lnTo>
                  <a:pt x="624" y="374"/>
                </a:lnTo>
                <a:lnTo>
                  <a:pt x="625" y="374"/>
                </a:lnTo>
                <a:lnTo>
                  <a:pt x="625" y="373"/>
                </a:lnTo>
                <a:lnTo>
                  <a:pt x="626" y="373"/>
                </a:lnTo>
                <a:lnTo>
                  <a:pt x="625" y="373"/>
                </a:lnTo>
                <a:lnTo>
                  <a:pt x="625" y="371"/>
                </a:lnTo>
                <a:lnTo>
                  <a:pt x="624" y="371"/>
                </a:lnTo>
                <a:lnTo>
                  <a:pt x="624" y="370"/>
                </a:lnTo>
                <a:lnTo>
                  <a:pt x="622" y="370"/>
                </a:lnTo>
                <a:lnTo>
                  <a:pt x="622" y="369"/>
                </a:lnTo>
                <a:lnTo>
                  <a:pt x="621" y="369"/>
                </a:lnTo>
                <a:lnTo>
                  <a:pt x="621" y="367"/>
                </a:lnTo>
                <a:lnTo>
                  <a:pt x="620" y="367"/>
                </a:lnTo>
                <a:lnTo>
                  <a:pt x="620" y="366"/>
                </a:lnTo>
                <a:lnTo>
                  <a:pt x="618" y="366"/>
                </a:lnTo>
                <a:lnTo>
                  <a:pt x="617" y="366"/>
                </a:lnTo>
                <a:lnTo>
                  <a:pt x="616" y="366"/>
                </a:lnTo>
                <a:lnTo>
                  <a:pt x="614" y="366"/>
                </a:lnTo>
                <a:lnTo>
                  <a:pt x="614" y="367"/>
                </a:lnTo>
                <a:lnTo>
                  <a:pt x="613" y="367"/>
                </a:lnTo>
                <a:lnTo>
                  <a:pt x="613" y="366"/>
                </a:lnTo>
                <a:lnTo>
                  <a:pt x="612" y="366"/>
                </a:lnTo>
                <a:lnTo>
                  <a:pt x="611" y="366"/>
                </a:lnTo>
                <a:lnTo>
                  <a:pt x="611" y="365"/>
                </a:lnTo>
                <a:lnTo>
                  <a:pt x="609" y="365"/>
                </a:lnTo>
                <a:lnTo>
                  <a:pt x="609" y="363"/>
                </a:lnTo>
                <a:lnTo>
                  <a:pt x="608" y="363"/>
                </a:lnTo>
                <a:lnTo>
                  <a:pt x="607" y="363"/>
                </a:lnTo>
                <a:lnTo>
                  <a:pt x="607" y="362"/>
                </a:lnTo>
                <a:lnTo>
                  <a:pt x="605" y="362"/>
                </a:lnTo>
                <a:lnTo>
                  <a:pt x="605" y="361"/>
                </a:lnTo>
                <a:lnTo>
                  <a:pt x="607" y="361"/>
                </a:lnTo>
                <a:lnTo>
                  <a:pt x="608" y="361"/>
                </a:lnTo>
                <a:lnTo>
                  <a:pt x="608" y="360"/>
                </a:lnTo>
                <a:lnTo>
                  <a:pt x="607" y="360"/>
                </a:lnTo>
                <a:lnTo>
                  <a:pt x="607" y="358"/>
                </a:lnTo>
                <a:lnTo>
                  <a:pt x="607" y="357"/>
                </a:lnTo>
                <a:lnTo>
                  <a:pt x="605" y="357"/>
                </a:lnTo>
                <a:lnTo>
                  <a:pt x="605" y="356"/>
                </a:lnTo>
                <a:lnTo>
                  <a:pt x="607" y="354"/>
                </a:lnTo>
                <a:lnTo>
                  <a:pt x="607" y="353"/>
                </a:lnTo>
                <a:lnTo>
                  <a:pt x="608" y="353"/>
                </a:lnTo>
                <a:lnTo>
                  <a:pt x="608" y="354"/>
                </a:lnTo>
                <a:lnTo>
                  <a:pt x="608" y="353"/>
                </a:lnTo>
                <a:lnTo>
                  <a:pt x="609" y="352"/>
                </a:lnTo>
                <a:lnTo>
                  <a:pt x="609" y="350"/>
                </a:lnTo>
                <a:lnTo>
                  <a:pt x="611" y="350"/>
                </a:lnTo>
                <a:lnTo>
                  <a:pt x="611" y="349"/>
                </a:lnTo>
                <a:lnTo>
                  <a:pt x="609" y="349"/>
                </a:lnTo>
                <a:lnTo>
                  <a:pt x="609" y="350"/>
                </a:lnTo>
                <a:lnTo>
                  <a:pt x="611" y="348"/>
                </a:lnTo>
                <a:lnTo>
                  <a:pt x="612" y="346"/>
                </a:lnTo>
                <a:lnTo>
                  <a:pt x="613" y="346"/>
                </a:lnTo>
                <a:lnTo>
                  <a:pt x="613" y="345"/>
                </a:lnTo>
                <a:lnTo>
                  <a:pt x="614" y="344"/>
                </a:lnTo>
                <a:lnTo>
                  <a:pt x="616" y="344"/>
                </a:lnTo>
                <a:lnTo>
                  <a:pt x="617" y="344"/>
                </a:lnTo>
                <a:lnTo>
                  <a:pt x="618" y="344"/>
                </a:lnTo>
                <a:lnTo>
                  <a:pt x="618" y="345"/>
                </a:lnTo>
                <a:lnTo>
                  <a:pt x="620" y="345"/>
                </a:lnTo>
                <a:lnTo>
                  <a:pt x="621" y="345"/>
                </a:lnTo>
                <a:lnTo>
                  <a:pt x="622" y="345"/>
                </a:lnTo>
                <a:lnTo>
                  <a:pt x="622" y="346"/>
                </a:lnTo>
                <a:lnTo>
                  <a:pt x="624" y="346"/>
                </a:lnTo>
                <a:lnTo>
                  <a:pt x="624" y="348"/>
                </a:lnTo>
                <a:lnTo>
                  <a:pt x="624" y="349"/>
                </a:lnTo>
                <a:lnTo>
                  <a:pt x="625" y="349"/>
                </a:lnTo>
                <a:lnTo>
                  <a:pt x="626" y="349"/>
                </a:lnTo>
                <a:lnTo>
                  <a:pt x="626" y="350"/>
                </a:lnTo>
                <a:lnTo>
                  <a:pt x="628" y="350"/>
                </a:lnTo>
                <a:lnTo>
                  <a:pt x="628" y="349"/>
                </a:lnTo>
                <a:lnTo>
                  <a:pt x="629" y="349"/>
                </a:lnTo>
                <a:lnTo>
                  <a:pt x="630" y="349"/>
                </a:lnTo>
                <a:lnTo>
                  <a:pt x="630" y="348"/>
                </a:lnTo>
                <a:lnTo>
                  <a:pt x="630" y="346"/>
                </a:lnTo>
                <a:lnTo>
                  <a:pt x="631" y="346"/>
                </a:lnTo>
                <a:lnTo>
                  <a:pt x="633" y="346"/>
                </a:lnTo>
                <a:lnTo>
                  <a:pt x="634" y="345"/>
                </a:lnTo>
                <a:lnTo>
                  <a:pt x="634" y="346"/>
                </a:lnTo>
                <a:lnTo>
                  <a:pt x="634" y="349"/>
                </a:lnTo>
                <a:lnTo>
                  <a:pt x="635" y="350"/>
                </a:lnTo>
                <a:lnTo>
                  <a:pt x="635" y="352"/>
                </a:lnTo>
                <a:lnTo>
                  <a:pt x="635" y="354"/>
                </a:lnTo>
                <a:lnTo>
                  <a:pt x="637" y="354"/>
                </a:lnTo>
                <a:lnTo>
                  <a:pt x="637" y="356"/>
                </a:lnTo>
                <a:lnTo>
                  <a:pt x="638" y="356"/>
                </a:lnTo>
                <a:lnTo>
                  <a:pt x="637" y="356"/>
                </a:lnTo>
                <a:lnTo>
                  <a:pt x="637" y="357"/>
                </a:lnTo>
                <a:lnTo>
                  <a:pt x="638" y="357"/>
                </a:lnTo>
                <a:lnTo>
                  <a:pt x="637" y="358"/>
                </a:lnTo>
                <a:lnTo>
                  <a:pt x="637" y="360"/>
                </a:lnTo>
                <a:lnTo>
                  <a:pt x="637" y="361"/>
                </a:lnTo>
                <a:lnTo>
                  <a:pt x="637" y="367"/>
                </a:lnTo>
                <a:lnTo>
                  <a:pt x="638" y="369"/>
                </a:lnTo>
                <a:lnTo>
                  <a:pt x="646" y="369"/>
                </a:lnTo>
                <a:lnTo>
                  <a:pt x="648" y="369"/>
                </a:lnTo>
                <a:lnTo>
                  <a:pt x="650" y="369"/>
                </a:lnTo>
                <a:lnTo>
                  <a:pt x="651" y="369"/>
                </a:lnTo>
                <a:lnTo>
                  <a:pt x="654" y="369"/>
                </a:lnTo>
                <a:lnTo>
                  <a:pt x="655" y="369"/>
                </a:lnTo>
                <a:lnTo>
                  <a:pt x="658" y="369"/>
                </a:lnTo>
                <a:lnTo>
                  <a:pt x="659" y="369"/>
                </a:lnTo>
                <a:lnTo>
                  <a:pt x="662" y="369"/>
                </a:lnTo>
                <a:lnTo>
                  <a:pt x="668" y="369"/>
                </a:lnTo>
                <a:lnTo>
                  <a:pt x="667" y="365"/>
                </a:lnTo>
                <a:lnTo>
                  <a:pt x="665" y="361"/>
                </a:lnTo>
                <a:lnTo>
                  <a:pt x="664" y="354"/>
                </a:lnTo>
                <a:lnTo>
                  <a:pt x="664" y="353"/>
                </a:lnTo>
                <a:lnTo>
                  <a:pt x="662" y="346"/>
                </a:lnTo>
                <a:lnTo>
                  <a:pt x="660" y="344"/>
                </a:lnTo>
                <a:lnTo>
                  <a:pt x="660" y="343"/>
                </a:lnTo>
                <a:lnTo>
                  <a:pt x="660" y="341"/>
                </a:lnTo>
                <a:lnTo>
                  <a:pt x="660" y="340"/>
                </a:lnTo>
                <a:lnTo>
                  <a:pt x="662" y="340"/>
                </a:lnTo>
                <a:lnTo>
                  <a:pt x="660" y="340"/>
                </a:lnTo>
                <a:lnTo>
                  <a:pt x="660" y="339"/>
                </a:lnTo>
                <a:lnTo>
                  <a:pt x="662" y="337"/>
                </a:lnTo>
                <a:lnTo>
                  <a:pt x="660" y="337"/>
                </a:lnTo>
                <a:lnTo>
                  <a:pt x="660" y="336"/>
                </a:lnTo>
                <a:lnTo>
                  <a:pt x="660" y="335"/>
                </a:lnTo>
                <a:lnTo>
                  <a:pt x="662" y="335"/>
                </a:lnTo>
                <a:lnTo>
                  <a:pt x="662" y="333"/>
                </a:lnTo>
                <a:lnTo>
                  <a:pt x="660" y="333"/>
                </a:lnTo>
                <a:lnTo>
                  <a:pt x="660" y="332"/>
                </a:lnTo>
                <a:lnTo>
                  <a:pt x="662" y="332"/>
                </a:lnTo>
                <a:lnTo>
                  <a:pt x="663" y="332"/>
                </a:lnTo>
                <a:lnTo>
                  <a:pt x="663" y="331"/>
                </a:lnTo>
                <a:lnTo>
                  <a:pt x="662" y="329"/>
                </a:lnTo>
                <a:lnTo>
                  <a:pt x="663" y="329"/>
                </a:lnTo>
                <a:lnTo>
                  <a:pt x="665" y="328"/>
                </a:lnTo>
                <a:lnTo>
                  <a:pt x="667" y="328"/>
                </a:lnTo>
                <a:lnTo>
                  <a:pt x="668" y="328"/>
                </a:lnTo>
                <a:close/>
                <a:moveTo>
                  <a:pt x="532" y="328"/>
                </a:moveTo>
                <a:lnTo>
                  <a:pt x="532" y="329"/>
                </a:lnTo>
                <a:lnTo>
                  <a:pt x="532" y="332"/>
                </a:lnTo>
                <a:lnTo>
                  <a:pt x="531" y="332"/>
                </a:lnTo>
                <a:lnTo>
                  <a:pt x="529" y="331"/>
                </a:lnTo>
                <a:lnTo>
                  <a:pt x="528" y="331"/>
                </a:lnTo>
                <a:lnTo>
                  <a:pt x="528" y="329"/>
                </a:lnTo>
                <a:lnTo>
                  <a:pt x="528" y="328"/>
                </a:lnTo>
                <a:lnTo>
                  <a:pt x="529" y="328"/>
                </a:lnTo>
                <a:lnTo>
                  <a:pt x="528" y="328"/>
                </a:lnTo>
                <a:lnTo>
                  <a:pt x="528" y="327"/>
                </a:lnTo>
                <a:lnTo>
                  <a:pt x="529" y="326"/>
                </a:lnTo>
                <a:lnTo>
                  <a:pt x="529" y="324"/>
                </a:lnTo>
                <a:lnTo>
                  <a:pt x="532" y="327"/>
                </a:lnTo>
                <a:lnTo>
                  <a:pt x="532" y="328"/>
                </a:lnTo>
                <a:close/>
                <a:moveTo>
                  <a:pt x="740" y="323"/>
                </a:moveTo>
                <a:lnTo>
                  <a:pt x="740" y="324"/>
                </a:lnTo>
                <a:lnTo>
                  <a:pt x="739" y="326"/>
                </a:lnTo>
                <a:lnTo>
                  <a:pt x="737" y="326"/>
                </a:lnTo>
                <a:lnTo>
                  <a:pt x="737" y="327"/>
                </a:lnTo>
                <a:lnTo>
                  <a:pt x="736" y="327"/>
                </a:lnTo>
                <a:lnTo>
                  <a:pt x="735" y="326"/>
                </a:lnTo>
                <a:lnTo>
                  <a:pt x="735" y="324"/>
                </a:lnTo>
                <a:lnTo>
                  <a:pt x="736" y="324"/>
                </a:lnTo>
                <a:lnTo>
                  <a:pt x="737" y="324"/>
                </a:lnTo>
                <a:lnTo>
                  <a:pt x="739" y="323"/>
                </a:lnTo>
                <a:lnTo>
                  <a:pt x="740" y="323"/>
                </a:lnTo>
                <a:close/>
                <a:moveTo>
                  <a:pt x="525" y="327"/>
                </a:moveTo>
                <a:lnTo>
                  <a:pt x="524" y="327"/>
                </a:lnTo>
                <a:lnTo>
                  <a:pt x="523" y="327"/>
                </a:lnTo>
                <a:lnTo>
                  <a:pt x="523" y="326"/>
                </a:lnTo>
                <a:lnTo>
                  <a:pt x="523" y="324"/>
                </a:lnTo>
                <a:lnTo>
                  <a:pt x="523" y="323"/>
                </a:lnTo>
                <a:lnTo>
                  <a:pt x="523" y="322"/>
                </a:lnTo>
                <a:lnTo>
                  <a:pt x="524" y="322"/>
                </a:lnTo>
                <a:lnTo>
                  <a:pt x="525" y="322"/>
                </a:lnTo>
                <a:lnTo>
                  <a:pt x="525" y="323"/>
                </a:lnTo>
                <a:lnTo>
                  <a:pt x="524" y="323"/>
                </a:lnTo>
                <a:lnTo>
                  <a:pt x="525" y="323"/>
                </a:lnTo>
                <a:lnTo>
                  <a:pt x="525" y="324"/>
                </a:lnTo>
                <a:lnTo>
                  <a:pt x="525" y="326"/>
                </a:lnTo>
                <a:lnTo>
                  <a:pt x="525" y="327"/>
                </a:lnTo>
                <a:close/>
                <a:moveTo>
                  <a:pt x="546" y="309"/>
                </a:moveTo>
                <a:lnTo>
                  <a:pt x="548" y="309"/>
                </a:lnTo>
                <a:lnTo>
                  <a:pt x="548" y="310"/>
                </a:lnTo>
                <a:lnTo>
                  <a:pt x="549" y="310"/>
                </a:lnTo>
                <a:lnTo>
                  <a:pt x="548" y="310"/>
                </a:lnTo>
                <a:lnTo>
                  <a:pt x="549" y="311"/>
                </a:lnTo>
                <a:lnTo>
                  <a:pt x="550" y="312"/>
                </a:lnTo>
                <a:lnTo>
                  <a:pt x="550" y="314"/>
                </a:lnTo>
                <a:lnTo>
                  <a:pt x="550" y="315"/>
                </a:lnTo>
                <a:lnTo>
                  <a:pt x="549" y="315"/>
                </a:lnTo>
                <a:lnTo>
                  <a:pt x="548" y="314"/>
                </a:lnTo>
                <a:lnTo>
                  <a:pt x="548" y="312"/>
                </a:lnTo>
                <a:lnTo>
                  <a:pt x="545" y="310"/>
                </a:lnTo>
                <a:lnTo>
                  <a:pt x="546" y="309"/>
                </a:lnTo>
                <a:close/>
                <a:moveTo>
                  <a:pt x="552" y="311"/>
                </a:moveTo>
                <a:lnTo>
                  <a:pt x="550" y="310"/>
                </a:lnTo>
                <a:lnTo>
                  <a:pt x="550" y="309"/>
                </a:lnTo>
                <a:lnTo>
                  <a:pt x="549" y="309"/>
                </a:lnTo>
                <a:lnTo>
                  <a:pt x="549" y="307"/>
                </a:lnTo>
                <a:lnTo>
                  <a:pt x="550" y="306"/>
                </a:lnTo>
                <a:lnTo>
                  <a:pt x="552" y="306"/>
                </a:lnTo>
                <a:lnTo>
                  <a:pt x="553" y="307"/>
                </a:lnTo>
                <a:lnTo>
                  <a:pt x="553" y="309"/>
                </a:lnTo>
                <a:lnTo>
                  <a:pt x="552" y="309"/>
                </a:lnTo>
                <a:lnTo>
                  <a:pt x="552" y="310"/>
                </a:lnTo>
                <a:lnTo>
                  <a:pt x="552" y="311"/>
                </a:lnTo>
                <a:close/>
                <a:moveTo>
                  <a:pt x="559" y="293"/>
                </a:moveTo>
                <a:lnTo>
                  <a:pt x="561" y="294"/>
                </a:lnTo>
                <a:lnTo>
                  <a:pt x="559" y="295"/>
                </a:lnTo>
                <a:lnTo>
                  <a:pt x="561" y="297"/>
                </a:lnTo>
                <a:lnTo>
                  <a:pt x="559" y="297"/>
                </a:lnTo>
                <a:lnTo>
                  <a:pt x="558" y="297"/>
                </a:lnTo>
                <a:lnTo>
                  <a:pt x="558" y="294"/>
                </a:lnTo>
                <a:lnTo>
                  <a:pt x="558" y="293"/>
                </a:lnTo>
                <a:lnTo>
                  <a:pt x="559" y="293"/>
                </a:lnTo>
                <a:close/>
                <a:moveTo>
                  <a:pt x="1117" y="192"/>
                </a:moveTo>
                <a:lnTo>
                  <a:pt x="1117" y="193"/>
                </a:lnTo>
                <a:lnTo>
                  <a:pt x="1116" y="192"/>
                </a:lnTo>
                <a:lnTo>
                  <a:pt x="1117" y="192"/>
                </a:lnTo>
                <a:close/>
                <a:moveTo>
                  <a:pt x="1122" y="187"/>
                </a:moveTo>
                <a:lnTo>
                  <a:pt x="1121" y="187"/>
                </a:lnTo>
                <a:lnTo>
                  <a:pt x="1122" y="187"/>
                </a:lnTo>
                <a:close/>
                <a:moveTo>
                  <a:pt x="1128" y="185"/>
                </a:moveTo>
                <a:lnTo>
                  <a:pt x="1129" y="187"/>
                </a:lnTo>
                <a:lnTo>
                  <a:pt x="1128" y="187"/>
                </a:lnTo>
                <a:lnTo>
                  <a:pt x="1128" y="188"/>
                </a:lnTo>
                <a:lnTo>
                  <a:pt x="1128" y="189"/>
                </a:lnTo>
                <a:lnTo>
                  <a:pt x="1126" y="191"/>
                </a:lnTo>
                <a:lnTo>
                  <a:pt x="1125" y="192"/>
                </a:lnTo>
                <a:lnTo>
                  <a:pt x="1124" y="192"/>
                </a:lnTo>
                <a:lnTo>
                  <a:pt x="1124" y="193"/>
                </a:lnTo>
                <a:lnTo>
                  <a:pt x="1122" y="193"/>
                </a:lnTo>
                <a:lnTo>
                  <a:pt x="1121" y="195"/>
                </a:lnTo>
                <a:lnTo>
                  <a:pt x="1120" y="196"/>
                </a:lnTo>
                <a:lnTo>
                  <a:pt x="1120" y="197"/>
                </a:lnTo>
                <a:lnTo>
                  <a:pt x="1120" y="199"/>
                </a:lnTo>
                <a:lnTo>
                  <a:pt x="1120" y="200"/>
                </a:lnTo>
                <a:lnTo>
                  <a:pt x="1121" y="200"/>
                </a:lnTo>
                <a:lnTo>
                  <a:pt x="1120" y="201"/>
                </a:lnTo>
                <a:lnTo>
                  <a:pt x="1117" y="205"/>
                </a:lnTo>
                <a:lnTo>
                  <a:pt x="1116" y="205"/>
                </a:lnTo>
                <a:lnTo>
                  <a:pt x="1115" y="204"/>
                </a:lnTo>
                <a:lnTo>
                  <a:pt x="1115" y="202"/>
                </a:lnTo>
                <a:lnTo>
                  <a:pt x="1115" y="201"/>
                </a:lnTo>
                <a:lnTo>
                  <a:pt x="1115" y="200"/>
                </a:lnTo>
                <a:lnTo>
                  <a:pt x="1113" y="200"/>
                </a:lnTo>
                <a:lnTo>
                  <a:pt x="1113" y="199"/>
                </a:lnTo>
                <a:lnTo>
                  <a:pt x="1115" y="197"/>
                </a:lnTo>
                <a:lnTo>
                  <a:pt x="1115" y="196"/>
                </a:lnTo>
                <a:lnTo>
                  <a:pt x="1116" y="196"/>
                </a:lnTo>
                <a:lnTo>
                  <a:pt x="1117" y="195"/>
                </a:lnTo>
                <a:lnTo>
                  <a:pt x="1118" y="193"/>
                </a:lnTo>
                <a:lnTo>
                  <a:pt x="1118" y="192"/>
                </a:lnTo>
                <a:lnTo>
                  <a:pt x="1120" y="192"/>
                </a:lnTo>
                <a:lnTo>
                  <a:pt x="1121" y="191"/>
                </a:lnTo>
                <a:lnTo>
                  <a:pt x="1121" y="189"/>
                </a:lnTo>
                <a:lnTo>
                  <a:pt x="1122" y="189"/>
                </a:lnTo>
                <a:lnTo>
                  <a:pt x="1124" y="188"/>
                </a:lnTo>
                <a:lnTo>
                  <a:pt x="1125" y="187"/>
                </a:lnTo>
                <a:lnTo>
                  <a:pt x="1126" y="187"/>
                </a:lnTo>
                <a:lnTo>
                  <a:pt x="1128" y="187"/>
                </a:lnTo>
                <a:lnTo>
                  <a:pt x="1128" y="185"/>
                </a:lnTo>
                <a:close/>
                <a:moveTo>
                  <a:pt x="1128" y="185"/>
                </a:moveTo>
                <a:lnTo>
                  <a:pt x="1126" y="185"/>
                </a:lnTo>
                <a:lnTo>
                  <a:pt x="1126" y="184"/>
                </a:lnTo>
                <a:lnTo>
                  <a:pt x="1128" y="184"/>
                </a:lnTo>
                <a:lnTo>
                  <a:pt x="1128" y="185"/>
                </a:lnTo>
                <a:close/>
                <a:moveTo>
                  <a:pt x="1122" y="183"/>
                </a:moveTo>
                <a:lnTo>
                  <a:pt x="1124" y="183"/>
                </a:lnTo>
                <a:lnTo>
                  <a:pt x="1122" y="183"/>
                </a:lnTo>
                <a:close/>
                <a:moveTo>
                  <a:pt x="1115" y="127"/>
                </a:moveTo>
                <a:lnTo>
                  <a:pt x="1115" y="128"/>
                </a:lnTo>
                <a:lnTo>
                  <a:pt x="1113" y="128"/>
                </a:lnTo>
                <a:lnTo>
                  <a:pt x="1113" y="127"/>
                </a:lnTo>
                <a:lnTo>
                  <a:pt x="1115" y="127"/>
                </a:lnTo>
                <a:close/>
                <a:moveTo>
                  <a:pt x="1193" y="2"/>
                </a:moveTo>
                <a:lnTo>
                  <a:pt x="1196" y="4"/>
                </a:lnTo>
                <a:lnTo>
                  <a:pt x="1197" y="2"/>
                </a:lnTo>
                <a:lnTo>
                  <a:pt x="1200" y="4"/>
                </a:lnTo>
                <a:lnTo>
                  <a:pt x="1202" y="4"/>
                </a:lnTo>
                <a:lnTo>
                  <a:pt x="1209" y="13"/>
                </a:lnTo>
                <a:lnTo>
                  <a:pt x="1215" y="21"/>
                </a:lnTo>
                <a:lnTo>
                  <a:pt x="1231" y="30"/>
                </a:lnTo>
                <a:lnTo>
                  <a:pt x="1232" y="30"/>
                </a:lnTo>
                <a:lnTo>
                  <a:pt x="1249" y="43"/>
                </a:lnTo>
                <a:lnTo>
                  <a:pt x="1249" y="45"/>
                </a:lnTo>
                <a:lnTo>
                  <a:pt x="1251" y="47"/>
                </a:lnTo>
                <a:lnTo>
                  <a:pt x="1251" y="49"/>
                </a:lnTo>
                <a:lnTo>
                  <a:pt x="1252" y="51"/>
                </a:lnTo>
                <a:lnTo>
                  <a:pt x="1253" y="55"/>
                </a:lnTo>
                <a:lnTo>
                  <a:pt x="1256" y="56"/>
                </a:lnTo>
                <a:lnTo>
                  <a:pt x="1259" y="57"/>
                </a:lnTo>
                <a:lnTo>
                  <a:pt x="1260" y="58"/>
                </a:lnTo>
                <a:lnTo>
                  <a:pt x="1261" y="60"/>
                </a:lnTo>
                <a:lnTo>
                  <a:pt x="1261" y="61"/>
                </a:lnTo>
                <a:lnTo>
                  <a:pt x="1261" y="62"/>
                </a:lnTo>
                <a:lnTo>
                  <a:pt x="1261" y="64"/>
                </a:lnTo>
                <a:lnTo>
                  <a:pt x="1260" y="65"/>
                </a:lnTo>
                <a:lnTo>
                  <a:pt x="1259" y="64"/>
                </a:lnTo>
                <a:lnTo>
                  <a:pt x="1257" y="64"/>
                </a:lnTo>
                <a:lnTo>
                  <a:pt x="1256" y="62"/>
                </a:lnTo>
                <a:lnTo>
                  <a:pt x="1255" y="62"/>
                </a:lnTo>
                <a:lnTo>
                  <a:pt x="1253" y="62"/>
                </a:lnTo>
                <a:lnTo>
                  <a:pt x="1252" y="65"/>
                </a:lnTo>
                <a:lnTo>
                  <a:pt x="1252" y="66"/>
                </a:lnTo>
                <a:lnTo>
                  <a:pt x="1252" y="68"/>
                </a:lnTo>
                <a:lnTo>
                  <a:pt x="1253" y="70"/>
                </a:lnTo>
                <a:lnTo>
                  <a:pt x="1253" y="72"/>
                </a:lnTo>
                <a:lnTo>
                  <a:pt x="1253" y="73"/>
                </a:lnTo>
                <a:lnTo>
                  <a:pt x="1255" y="74"/>
                </a:lnTo>
                <a:lnTo>
                  <a:pt x="1256" y="76"/>
                </a:lnTo>
                <a:lnTo>
                  <a:pt x="1257" y="77"/>
                </a:lnTo>
                <a:lnTo>
                  <a:pt x="1259" y="79"/>
                </a:lnTo>
                <a:lnTo>
                  <a:pt x="1259" y="81"/>
                </a:lnTo>
                <a:lnTo>
                  <a:pt x="1261" y="82"/>
                </a:lnTo>
                <a:lnTo>
                  <a:pt x="1265" y="85"/>
                </a:lnTo>
                <a:lnTo>
                  <a:pt x="1268" y="89"/>
                </a:lnTo>
                <a:lnTo>
                  <a:pt x="1268" y="90"/>
                </a:lnTo>
                <a:lnTo>
                  <a:pt x="1269" y="90"/>
                </a:lnTo>
                <a:lnTo>
                  <a:pt x="1270" y="91"/>
                </a:lnTo>
                <a:lnTo>
                  <a:pt x="1272" y="91"/>
                </a:lnTo>
                <a:lnTo>
                  <a:pt x="1272" y="93"/>
                </a:lnTo>
                <a:lnTo>
                  <a:pt x="1273" y="94"/>
                </a:lnTo>
                <a:lnTo>
                  <a:pt x="1274" y="94"/>
                </a:lnTo>
                <a:lnTo>
                  <a:pt x="1274" y="95"/>
                </a:lnTo>
                <a:lnTo>
                  <a:pt x="1274" y="96"/>
                </a:lnTo>
                <a:lnTo>
                  <a:pt x="1276" y="96"/>
                </a:lnTo>
                <a:lnTo>
                  <a:pt x="1276" y="98"/>
                </a:lnTo>
                <a:lnTo>
                  <a:pt x="1277" y="99"/>
                </a:lnTo>
                <a:lnTo>
                  <a:pt x="1278" y="100"/>
                </a:lnTo>
                <a:lnTo>
                  <a:pt x="1278" y="102"/>
                </a:lnTo>
                <a:lnTo>
                  <a:pt x="1278" y="103"/>
                </a:lnTo>
                <a:lnTo>
                  <a:pt x="1278" y="106"/>
                </a:lnTo>
                <a:lnTo>
                  <a:pt x="1278" y="107"/>
                </a:lnTo>
                <a:lnTo>
                  <a:pt x="1279" y="108"/>
                </a:lnTo>
                <a:lnTo>
                  <a:pt x="1281" y="110"/>
                </a:lnTo>
                <a:lnTo>
                  <a:pt x="1282" y="112"/>
                </a:lnTo>
                <a:lnTo>
                  <a:pt x="1282" y="113"/>
                </a:lnTo>
                <a:lnTo>
                  <a:pt x="1282" y="115"/>
                </a:lnTo>
                <a:lnTo>
                  <a:pt x="1283" y="116"/>
                </a:lnTo>
                <a:lnTo>
                  <a:pt x="1283" y="119"/>
                </a:lnTo>
                <a:lnTo>
                  <a:pt x="1285" y="119"/>
                </a:lnTo>
                <a:lnTo>
                  <a:pt x="1286" y="120"/>
                </a:lnTo>
                <a:lnTo>
                  <a:pt x="1287" y="120"/>
                </a:lnTo>
                <a:lnTo>
                  <a:pt x="1289" y="121"/>
                </a:lnTo>
                <a:lnTo>
                  <a:pt x="1290" y="123"/>
                </a:lnTo>
                <a:lnTo>
                  <a:pt x="1291" y="124"/>
                </a:lnTo>
                <a:lnTo>
                  <a:pt x="1293" y="125"/>
                </a:lnTo>
                <a:lnTo>
                  <a:pt x="1294" y="127"/>
                </a:lnTo>
                <a:lnTo>
                  <a:pt x="1294" y="129"/>
                </a:lnTo>
                <a:lnTo>
                  <a:pt x="1293" y="130"/>
                </a:lnTo>
                <a:lnTo>
                  <a:pt x="1294" y="132"/>
                </a:lnTo>
                <a:lnTo>
                  <a:pt x="1295" y="133"/>
                </a:lnTo>
                <a:lnTo>
                  <a:pt x="1296" y="136"/>
                </a:lnTo>
                <a:lnTo>
                  <a:pt x="1295" y="134"/>
                </a:lnTo>
                <a:lnTo>
                  <a:pt x="1294" y="136"/>
                </a:lnTo>
                <a:lnTo>
                  <a:pt x="1293" y="134"/>
                </a:lnTo>
                <a:lnTo>
                  <a:pt x="1290" y="133"/>
                </a:lnTo>
                <a:lnTo>
                  <a:pt x="1287" y="132"/>
                </a:lnTo>
                <a:lnTo>
                  <a:pt x="1285" y="133"/>
                </a:lnTo>
                <a:lnTo>
                  <a:pt x="1283" y="133"/>
                </a:lnTo>
                <a:lnTo>
                  <a:pt x="1282" y="133"/>
                </a:lnTo>
                <a:lnTo>
                  <a:pt x="1281" y="132"/>
                </a:lnTo>
                <a:lnTo>
                  <a:pt x="1278" y="132"/>
                </a:lnTo>
                <a:lnTo>
                  <a:pt x="1277" y="130"/>
                </a:lnTo>
                <a:lnTo>
                  <a:pt x="1274" y="130"/>
                </a:lnTo>
                <a:lnTo>
                  <a:pt x="1273" y="132"/>
                </a:lnTo>
                <a:lnTo>
                  <a:pt x="1272" y="133"/>
                </a:lnTo>
                <a:lnTo>
                  <a:pt x="1269" y="133"/>
                </a:lnTo>
                <a:lnTo>
                  <a:pt x="1268" y="132"/>
                </a:lnTo>
                <a:lnTo>
                  <a:pt x="1266" y="132"/>
                </a:lnTo>
                <a:lnTo>
                  <a:pt x="1264" y="132"/>
                </a:lnTo>
                <a:lnTo>
                  <a:pt x="1261" y="132"/>
                </a:lnTo>
                <a:lnTo>
                  <a:pt x="1259" y="130"/>
                </a:lnTo>
                <a:lnTo>
                  <a:pt x="1256" y="130"/>
                </a:lnTo>
                <a:lnTo>
                  <a:pt x="1253" y="129"/>
                </a:lnTo>
                <a:lnTo>
                  <a:pt x="1251" y="130"/>
                </a:lnTo>
                <a:lnTo>
                  <a:pt x="1248" y="130"/>
                </a:lnTo>
                <a:lnTo>
                  <a:pt x="1247" y="129"/>
                </a:lnTo>
                <a:lnTo>
                  <a:pt x="1244" y="128"/>
                </a:lnTo>
                <a:lnTo>
                  <a:pt x="1243" y="127"/>
                </a:lnTo>
                <a:lnTo>
                  <a:pt x="1241" y="125"/>
                </a:lnTo>
                <a:lnTo>
                  <a:pt x="1240" y="123"/>
                </a:lnTo>
                <a:lnTo>
                  <a:pt x="1238" y="121"/>
                </a:lnTo>
                <a:lnTo>
                  <a:pt x="1234" y="119"/>
                </a:lnTo>
                <a:lnTo>
                  <a:pt x="1231" y="116"/>
                </a:lnTo>
                <a:lnTo>
                  <a:pt x="1227" y="119"/>
                </a:lnTo>
                <a:lnTo>
                  <a:pt x="1226" y="119"/>
                </a:lnTo>
                <a:lnTo>
                  <a:pt x="1223" y="120"/>
                </a:lnTo>
                <a:lnTo>
                  <a:pt x="1221" y="123"/>
                </a:lnTo>
                <a:lnTo>
                  <a:pt x="1219" y="124"/>
                </a:lnTo>
                <a:lnTo>
                  <a:pt x="1218" y="125"/>
                </a:lnTo>
                <a:lnTo>
                  <a:pt x="1217" y="127"/>
                </a:lnTo>
                <a:lnTo>
                  <a:pt x="1215" y="128"/>
                </a:lnTo>
                <a:lnTo>
                  <a:pt x="1214" y="130"/>
                </a:lnTo>
                <a:lnTo>
                  <a:pt x="1211" y="132"/>
                </a:lnTo>
                <a:lnTo>
                  <a:pt x="1213" y="140"/>
                </a:lnTo>
                <a:lnTo>
                  <a:pt x="1215" y="149"/>
                </a:lnTo>
                <a:lnTo>
                  <a:pt x="1217" y="154"/>
                </a:lnTo>
                <a:lnTo>
                  <a:pt x="1221" y="162"/>
                </a:lnTo>
                <a:lnTo>
                  <a:pt x="1224" y="171"/>
                </a:lnTo>
                <a:lnTo>
                  <a:pt x="1223" y="174"/>
                </a:lnTo>
                <a:lnTo>
                  <a:pt x="1222" y="176"/>
                </a:lnTo>
                <a:lnTo>
                  <a:pt x="1221" y="179"/>
                </a:lnTo>
                <a:lnTo>
                  <a:pt x="1214" y="188"/>
                </a:lnTo>
                <a:lnTo>
                  <a:pt x="1213" y="188"/>
                </a:lnTo>
                <a:lnTo>
                  <a:pt x="1209" y="196"/>
                </a:lnTo>
                <a:lnTo>
                  <a:pt x="1207" y="195"/>
                </a:lnTo>
                <a:lnTo>
                  <a:pt x="1205" y="196"/>
                </a:lnTo>
                <a:lnTo>
                  <a:pt x="1204" y="197"/>
                </a:lnTo>
                <a:lnTo>
                  <a:pt x="1193" y="214"/>
                </a:lnTo>
                <a:lnTo>
                  <a:pt x="1192" y="219"/>
                </a:lnTo>
                <a:lnTo>
                  <a:pt x="1190" y="222"/>
                </a:lnTo>
                <a:lnTo>
                  <a:pt x="1184" y="231"/>
                </a:lnTo>
                <a:lnTo>
                  <a:pt x="1189" y="235"/>
                </a:lnTo>
                <a:lnTo>
                  <a:pt x="1192" y="235"/>
                </a:lnTo>
                <a:lnTo>
                  <a:pt x="1193" y="234"/>
                </a:lnTo>
                <a:lnTo>
                  <a:pt x="1196" y="233"/>
                </a:lnTo>
                <a:lnTo>
                  <a:pt x="1197" y="230"/>
                </a:lnTo>
                <a:lnTo>
                  <a:pt x="1198" y="227"/>
                </a:lnTo>
                <a:lnTo>
                  <a:pt x="1200" y="226"/>
                </a:lnTo>
                <a:lnTo>
                  <a:pt x="1202" y="223"/>
                </a:lnTo>
                <a:lnTo>
                  <a:pt x="1204" y="221"/>
                </a:lnTo>
                <a:lnTo>
                  <a:pt x="1205" y="218"/>
                </a:lnTo>
                <a:lnTo>
                  <a:pt x="1206" y="217"/>
                </a:lnTo>
                <a:lnTo>
                  <a:pt x="1206" y="216"/>
                </a:lnTo>
                <a:lnTo>
                  <a:pt x="1206" y="214"/>
                </a:lnTo>
                <a:lnTo>
                  <a:pt x="1206" y="213"/>
                </a:lnTo>
                <a:lnTo>
                  <a:pt x="1207" y="212"/>
                </a:lnTo>
                <a:lnTo>
                  <a:pt x="1209" y="212"/>
                </a:lnTo>
                <a:lnTo>
                  <a:pt x="1210" y="213"/>
                </a:lnTo>
                <a:lnTo>
                  <a:pt x="1211" y="213"/>
                </a:lnTo>
                <a:lnTo>
                  <a:pt x="1214" y="214"/>
                </a:lnTo>
                <a:lnTo>
                  <a:pt x="1214" y="216"/>
                </a:lnTo>
                <a:lnTo>
                  <a:pt x="1215" y="216"/>
                </a:lnTo>
                <a:lnTo>
                  <a:pt x="1217" y="217"/>
                </a:lnTo>
                <a:lnTo>
                  <a:pt x="1218" y="217"/>
                </a:lnTo>
                <a:lnTo>
                  <a:pt x="1219" y="218"/>
                </a:lnTo>
                <a:lnTo>
                  <a:pt x="1221" y="218"/>
                </a:lnTo>
                <a:lnTo>
                  <a:pt x="1223" y="219"/>
                </a:lnTo>
                <a:lnTo>
                  <a:pt x="1223" y="221"/>
                </a:lnTo>
                <a:lnTo>
                  <a:pt x="1222" y="223"/>
                </a:lnTo>
                <a:lnTo>
                  <a:pt x="1209" y="256"/>
                </a:lnTo>
                <a:lnTo>
                  <a:pt x="1211" y="255"/>
                </a:lnTo>
                <a:lnTo>
                  <a:pt x="1213" y="255"/>
                </a:lnTo>
                <a:lnTo>
                  <a:pt x="1214" y="256"/>
                </a:lnTo>
                <a:lnTo>
                  <a:pt x="1214" y="257"/>
                </a:lnTo>
                <a:lnTo>
                  <a:pt x="1214" y="260"/>
                </a:lnTo>
                <a:lnTo>
                  <a:pt x="1215" y="261"/>
                </a:lnTo>
                <a:lnTo>
                  <a:pt x="1215" y="263"/>
                </a:lnTo>
                <a:lnTo>
                  <a:pt x="1217" y="264"/>
                </a:lnTo>
                <a:lnTo>
                  <a:pt x="1218" y="265"/>
                </a:lnTo>
                <a:lnTo>
                  <a:pt x="1219" y="267"/>
                </a:lnTo>
                <a:lnTo>
                  <a:pt x="1221" y="267"/>
                </a:lnTo>
                <a:lnTo>
                  <a:pt x="1222" y="267"/>
                </a:lnTo>
                <a:lnTo>
                  <a:pt x="1222" y="268"/>
                </a:lnTo>
                <a:lnTo>
                  <a:pt x="1223" y="269"/>
                </a:lnTo>
                <a:lnTo>
                  <a:pt x="1224" y="268"/>
                </a:lnTo>
                <a:lnTo>
                  <a:pt x="1226" y="268"/>
                </a:lnTo>
                <a:lnTo>
                  <a:pt x="1227" y="268"/>
                </a:lnTo>
                <a:lnTo>
                  <a:pt x="1228" y="268"/>
                </a:lnTo>
                <a:lnTo>
                  <a:pt x="1228" y="269"/>
                </a:lnTo>
                <a:lnTo>
                  <a:pt x="1230" y="269"/>
                </a:lnTo>
                <a:lnTo>
                  <a:pt x="1231" y="269"/>
                </a:lnTo>
                <a:lnTo>
                  <a:pt x="1231" y="271"/>
                </a:lnTo>
                <a:lnTo>
                  <a:pt x="1232" y="271"/>
                </a:lnTo>
                <a:lnTo>
                  <a:pt x="1232" y="272"/>
                </a:lnTo>
                <a:lnTo>
                  <a:pt x="1232" y="273"/>
                </a:lnTo>
                <a:lnTo>
                  <a:pt x="1234" y="273"/>
                </a:lnTo>
                <a:lnTo>
                  <a:pt x="1235" y="273"/>
                </a:lnTo>
                <a:lnTo>
                  <a:pt x="1236" y="274"/>
                </a:lnTo>
                <a:lnTo>
                  <a:pt x="1238" y="274"/>
                </a:lnTo>
                <a:lnTo>
                  <a:pt x="1239" y="274"/>
                </a:lnTo>
                <a:lnTo>
                  <a:pt x="1240" y="274"/>
                </a:lnTo>
                <a:lnTo>
                  <a:pt x="1240" y="276"/>
                </a:lnTo>
                <a:lnTo>
                  <a:pt x="1241" y="276"/>
                </a:lnTo>
                <a:lnTo>
                  <a:pt x="1241" y="277"/>
                </a:lnTo>
                <a:lnTo>
                  <a:pt x="1243" y="277"/>
                </a:lnTo>
                <a:lnTo>
                  <a:pt x="1244" y="277"/>
                </a:lnTo>
                <a:lnTo>
                  <a:pt x="1245" y="277"/>
                </a:lnTo>
                <a:lnTo>
                  <a:pt x="1247" y="276"/>
                </a:lnTo>
                <a:lnTo>
                  <a:pt x="1248" y="276"/>
                </a:lnTo>
                <a:lnTo>
                  <a:pt x="1249" y="277"/>
                </a:lnTo>
                <a:lnTo>
                  <a:pt x="1251" y="278"/>
                </a:lnTo>
                <a:lnTo>
                  <a:pt x="1252" y="280"/>
                </a:lnTo>
                <a:lnTo>
                  <a:pt x="1255" y="281"/>
                </a:lnTo>
                <a:lnTo>
                  <a:pt x="1256" y="282"/>
                </a:lnTo>
                <a:lnTo>
                  <a:pt x="1259" y="282"/>
                </a:lnTo>
                <a:lnTo>
                  <a:pt x="1260" y="284"/>
                </a:lnTo>
                <a:lnTo>
                  <a:pt x="1261" y="285"/>
                </a:lnTo>
                <a:lnTo>
                  <a:pt x="1262" y="285"/>
                </a:lnTo>
                <a:lnTo>
                  <a:pt x="1264" y="284"/>
                </a:lnTo>
                <a:lnTo>
                  <a:pt x="1265" y="284"/>
                </a:lnTo>
                <a:lnTo>
                  <a:pt x="1266" y="282"/>
                </a:lnTo>
                <a:lnTo>
                  <a:pt x="1265" y="281"/>
                </a:lnTo>
                <a:lnTo>
                  <a:pt x="1265" y="280"/>
                </a:lnTo>
                <a:lnTo>
                  <a:pt x="1268" y="281"/>
                </a:lnTo>
                <a:lnTo>
                  <a:pt x="1269" y="280"/>
                </a:lnTo>
                <a:lnTo>
                  <a:pt x="1268" y="280"/>
                </a:lnTo>
                <a:lnTo>
                  <a:pt x="1269" y="280"/>
                </a:lnTo>
                <a:lnTo>
                  <a:pt x="1272" y="278"/>
                </a:lnTo>
                <a:lnTo>
                  <a:pt x="1269" y="278"/>
                </a:lnTo>
                <a:lnTo>
                  <a:pt x="1269" y="277"/>
                </a:lnTo>
                <a:lnTo>
                  <a:pt x="1270" y="276"/>
                </a:lnTo>
                <a:lnTo>
                  <a:pt x="1269" y="274"/>
                </a:lnTo>
                <a:lnTo>
                  <a:pt x="1268" y="273"/>
                </a:lnTo>
                <a:lnTo>
                  <a:pt x="1266" y="271"/>
                </a:lnTo>
                <a:lnTo>
                  <a:pt x="1268" y="269"/>
                </a:lnTo>
                <a:lnTo>
                  <a:pt x="1265" y="267"/>
                </a:lnTo>
                <a:lnTo>
                  <a:pt x="1262" y="265"/>
                </a:lnTo>
                <a:lnTo>
                  <a:pt x="1264" y="264"/>
                </a:lnTo>
                <a:lnTo>
                  <a:pt x="1265" y="263"/>
                </a:lnTo>
                <a:lnTo>
                  <a:pt x="1266" y="261"/>
                </a:lnTo>
                <a:lnTo>
                  <a:pt x="1266" y="259"/>
                </a:lnTo>
                <a:lnTo>
                  <a:pt x="1268" y="257"/>
                </a:lnTo>
                <a:lnTo>
                  <a:pt x="1269" y="259"/>
                </a:lnTo>
                <a:lnTo>
                  <a:pt x="1269" y="260"/>
                </a:lnTo>
                <a:lnTo>
                  <a:pt x="1269" y="263"/>
                </a:lnTo>
                <a:lnTo>
                  <a:pt x="1270" y="261"/>
                </a:lnTo>
                <a:lnTo>
                  <a:pt x="1272" y="259"/>
                </a:lnTo>
                <a:lnTo>
                  <a:pt x="1272" y="257"/>
                </a:lnTo>
                <a:lnTo>
                  <a:pt x="1273" y="255"/>
                </a:lnTo>
                <a:lnTo>
                  <a:pt x="1274" y="252"/>
                </a:lnTo>
                <a:lnTo>
                  <a:pt x="1274" y="254"/>
                </a:lnTo>
                <a:lnTo>
                  <a:pt x="1274" y="255"/>
                </a:lnTo>
                <a:lnTo>
                  <a:pt x="1274" y="256"/>
                </a:lnTo>
                <a:lnTo>
                  <a:pt x="1276" y="257"/>
                </a:lnTo>
                <a:lnTo>
                  <a:pt x="1278" y="255"/>
                </a:lnTo>
                <a:lnTo>
                  <a:pt x="1279" y="252"/>
                </a:lnTo>
                <a:lnTo>
                  <a:pt x="1277" y="251"/>
                </a:lnTo>
                <a:lnTo>
                  <a:pt x="1278" y="250"/>
                </a:lnTo>
                <a:lnTo>
                  <a:pt x="1279" y="250"/>
                </a:lnTo>
                <a:lnTo>
                  <a:pt x="1281" y="248"/>
                </a:lnTo>
                <a:lnTo>
                  <a:pt x="1282" y="247"/>
                </a:lnTo>
                <a:lnTo>
                  <a:pt x="1282" y="244"/>
                </a:lnTo>
                <a:lnTo>
                  <a:pt x="1279" y="244"/>
                </a:lnTo>
                <a:lnTo>
                  <a:pt x="1278" y="244"/>
                </a:lnTo>
                <a:lnTo>
                  <a:pt x="1278" y="243"/>
                </a:lnTo>
                <a:lnTo>
                  <a:pt x="1279" y="240"/>
                </a:lnTo>
                <a:lnTo>
                  <a:pt x="1279" y="239"/>
                </a:lnTo>
                <a:lnTo>
                  <a:pt x="1278" y="240"/>
                </a:lnTo>
                <a:lnTo>
                  <a:pt x="1277" y="240"/>
                </a:lnTo>
                <a:lnTo>
                  <a:pt x="1277" y="238"/>
                </a:lnTo>
                <a:lnTo>
                  <a:pt x="1276" y="239"/>
                </a:lnTo>
                <a:lnTo>
                  <a:pt x="1276" y="238"/>
                </a:lnTo>
                <a:lnTo>
                  <a:pt x="1274" y="237"/>
                </a:lnTo>
                <a:lnTo>
                  <a:pt x="1273" y="237"/>
                </a:lnTo>
                <a:lnTo>
                  <a:pt x="1273" y="234"/>
                </a:lnTo>
                <a:lnTo>
                  <a:pt x="1273" y="233"/>
                </a:lnTo>
                <a:lnTo>
                  <a:pt x="1272" y="233"/>
                </a:lnTo>
                <a:lnTo>
                  <a:pt x="1273" y="231"/>
                </a:lnTo>
                <a:lnTo>
                  <a:pt x="1273" y="230"/>
                </a:lnTo>
                <a:lnTo>
                  <a:pt x="1273" y="229"/>
                </a:lnTo>
                <a:lnTo>
                  <a:pt x="1272" y="227"/>
                </a:lnTo>
                <a:lnTo>
                  <a:pt x="1270" y="226"/>
                </a:lnTo>
                <a:lnTo>
                  <a:pt x="1270" y="225"/>
                </a:lnTo>
                <a:lnTo>
                  <a:pt x="1273" y="223"/>
                </a:lnTo>
                <a:lnTo>
                  <a:pt x="1274" y="226"/>
                </a:lnTo>
                <a:lnTo>
                  <a:pt x="1276" y="226"/>
                </a:lnTo>
                <a:lnTo>
                  <a:pt x="1276" y="225"/>
                </a:lnTo>
                <a:lnTo>
                  <a:pt x="1277" y="225"/>
                </a:lnTo>
                <a:lnTo>
                  <a:pt x="1277" y="223"/>
                </a:lnTo>
                <a:lnTo>
                  <a:pt x="1278" y="226"/>
                </a:lnTo>
                <a:lnTo>
                  <a:pt x="1279" y="227"/>
                </a:lnTo>
                <a:lnTo>
                  <a:pt x="1282" y="230"/>
                </a:lnTo>
                <a:lnTo>
                  <a:pt x="1289" y="240"/>
                </a:lnTo>
                <a:lnTo>
                  <a:pt x="1290" y="243"/>
                </a:lnTo>
                <a:lnTo>
                  <a:pt x="1293" y="246"/>
                </a:lnTo>
                <a:lnTo>
                  <a:pt x="1293" y="250"/>
                </a:lnTo>
                <a:lnTo>
                  <a:pt x="1294" y="251"/>
                </a:lnTo>
                <a:lnTo>
                  <a:pt x="1294" y="255"/>
                </a:lnTo>
                <a:lnTo>
                  <a:pt x="1293" y="255"/>
                </a:lnTo>
                <a:lnTo>
                  <a:pt x="1291" y="261"/>
                </a:lnTo>
                <a:lnTo>
                  <a:pt x="1289" y="263"/>
                </a:lnTo>
                <a:lnTo>
                  <a:pt x="1287" y="276"/>
                </a:lnTo>
                <a:lnTo>
                  <a:pt x="1290" y="276"/>
                </a:lnTo>
                <a:lnTo>
                  <a:pt x="1302" y="280"/>
                </a:lnTo>
                <a:lnTo>
                  <a:pt x="1302" y="299"/>
                </a:lnTo>
                <a:lnTo>
                  <a:pt x="1300" y="309"/>
                </a:lnTo>
                <a:lnTo>
                  <a:pt x="1300" y="310"/>
                </a:lnTo>
                <a:lnTo>
                  <a:pt x="1300" y="315"/>
                </a:lnTo>
                <a:lnTo>
                  <a:pt x="1300" y="318"/>
                </a:lnTo>
                <a:lnTo>
                  <a:pt x="1302" y="332"/>
                </a:lnTo>
                <a:lnTo>
                  <a:pt x="1302" y="335"/>
                </a:lnTo>
                <a:lnTo>
                  <a:pt x="1304" y="333"/>
                </a:lnTo>
                <a:lnTo>
                  <a:pt x="1306" y="333"/>
                </a:lnTo>
                <a:lnTo>
                  <a:pt x="1308" y="333"/>
                </a:lnTo>
                <a:lnTo>
                  <a:pt x="1311" y="331"/>
                </a:lnTo>
                <a:lnTo>
                  <a:pt x="1315" y="329"/>
                </a:lnTo>
                <a:lnTo>
                  <a:pt x="1315" y="331"/>
                </a:lnTo>
                <a:lnTo>
                  <a:pt x="1316" y="331"/>
                </a:lnTo>
                <a:lnTo>
                  <a:pt x="1315" y="341"/>
                </a:lnTo>
                <a:lnTo>
                  <a:pt x="1316" y="345"/>
                </a:lnTo>
                <a:lnTo>
                  <a:pt x="1317" y="346"/>
                </a:lnTo>
                <a:lnTo>
                  <a:pt x="1319" y="349"/>
                </a:lnTo>
                <a:lnTo>
                  <a:pt x="1317" y="352"/>
                </a:lnTo>
                <a:lnTo>
                  <a:pt x="1315" y="353"/>
                </a:lnTo>
                <a:lnTo>
                  <a:pt x="1310" y="354"/>
                </a:lnTo>
                <a:lnTo>
                  <a:pt x="1308" y="353"/>
                </a:lnTo>
                <a:lnTo>
                  <a:pt x="1307" y="352"/>
                </a:lnTo>
                <a:lnTo>
                  <a:pt x="1307" y="350"/>
                </a:lnTo>
                <a:lnTo>
                  <a:pt x="1306" y="350"/>
                </a:lnTo>
                <a:lnTo>
                  <a:pt x="1306" y="349"/>
                </a:lnTo>
                <a:lnTo>
                  <a:pt x="1303" y="348"/>
                </a:lnTo>
                <a:lnTo>
                  <a:pt x="1303" y="349"/>
                </a:lnTo>
                <a:lnTo>
                  <a:pt x="1302" y="349"/>
                </a:lnTo>
                <a:lnTo>
                  <a:pt x="1302" y="350"/>
                </a:lnTo>
                <a:lnTo>
                  <a:pt x="1300" y="354"/>
                </a:lnTo>
                <a:lnTo>
                  <a:pt x="1300" y="353"/>
                </a:lnTo>
                <a:lnTo>
                  <a:pt x="1299" y="353"/>
                </a:lnTo>
                <a:lnTo>
                  <a:pt x="1298" y="352"/>
                </a:lnTo>
                <a:lnTo>
                  <a:pt x="1296" y="350"/>
                </a:lnTo>
                <a:lnTo>
                  <a:pt x="1295" y="348"/>
                </a:lnTo>
                <a:lnTo>
                  <a:pt x="1295" y="345"/>
                </a:lnTo>
                <a:lnTo>
                  <a:pt x="1294" y="344"/>
                </a:lnTo>
                <a:lnTo>
                  <a:pt x="1291" y="341"/>
                </a:lnTo>
                <a:lnTo>
                  <a:pt x="1290" y="340"/>
                </a:lnTo>
                <a:lnTo>
                  <a:pt x="1289" y="339"/>
                </a:lnTo>
                <a:lnTo>
                  <a:pt x="1286" y="337"/>
                </a:lnTo>
                <a:lnTo>
                  <a:pt x="1286" y="335"/>
                </a:lnTo>
                <a:lnTo>
                  <a:pt x="1285" y="333"/>
                </a:lnTo>
                <a:lnTo>
                  <a:pt x="1283" y="333"/>
                </a:lnTo>
                <a:lnTo>
                  <a:pt x="1282" y="332"/>
                </a:lnTo>
                <a:lnTo>
                  <a:pt x="1279" y="331"/>
                </a:lnTo>
                <a:lnTo>
                  <a:pt x="1277" y="329"/>
                </a:lnTo>
                <a:lnTo>
                  <a:pt x="1274" y="329"/>
                </a:lnTo>
                <a:lnTo>
                  <a:pt x="1270" y="328"/>
                </a:lnTo>
                <a:lnTo>
                  <a:pt x="1268" y="328"/>
                </a:lnTo>
                <a:lnTo>
                  <a:pt x="1268" y="327"/>
                </a:lnTo>
                <a:lnTo>
                  <a:pt x="1270" y="323"/>
                </a:lnTo>
                <a:lnTo>
                  <a:pt x="1273" y="318"/>
                </a:lnTo>
                <a:lnTo>
                  <a:pt x="1273" y="310"/>
                </a:lnTo>
                <a:lnTo>
                  <a:pt x="1259" y="311"/>
                </a:lnTo>
                <a:lnTo>
                  <a:pt x="1259" y="310"/>
                </a:lnTo>
                <a:lnTo>
                  <a:pt x="1249" y="310"/>
                </a:lnTo>
                <a:lnTo>
                  <a:pt x="1244" y="310"/>
                </a:lnTo>
                <a:lnTo>
                  <a:pt x="1244" y="311"/>
                </a:lnTo>
                <a:lnTo>
                  <a:pt x="1244" y="312"/>
                </a:lnTo>
                <a:lnTo>
                  <a:pt x="1244" y="315"/>
                </a:lnTo>
                <a:lnTo>
                  <a:pt x="1244" y="316"/>
                </a:lnTo>
                <a:lnTo>
                  <a:pt x="1244" y="318"/>
                </a:lnTo>
                <a:lnTo>
                  <a:pt x="1243" y="320"/>
                </a:lnTo>
                <a:lnTo>
                  <a:pt x="1243" y="322"/>
                </a:lnTo>
                <a:lnTo>
                  <a:pt x="1243" y="323"/>
                </a:lnTo>
                <a:lnTo>
                  <a:pt x="1243" y="324"/>
                </a:lnTo>
                <a:lnTo>
                  <a:pt x="1243" y="326"/>
                </a:lnTo>
                <a:lnTo>
                  <a:pt x="1238" y="328"/>
                </a:lnTo>
                <a:lnTo>
                  <a:pt x="1228" y="337"/>
                </a:lnTo>
                <a:lnTo>
                  <a:pt x="1167" y="337"/>
                </a:lnTo>
                <a:lnTo>
                  <a:pt x="1166" y="332"/>
                </a:lnTo>
                <a:lnTo>
                  <a:pt x="1150" y="329"/>
                </a:lnTo>
                <a:lnTo>
                  <a:pt x="1141" y="324"/>
                </a:lnTo>
                <a:lnTo>
                  <a:pt x="1128" y="320"/>
                </a:lnTo>
                <a:lnTo>
                  <a:pt x="1116" y="320"/>
                </a:lnTo>
                <a:lnTo>
                  <a:pt x="1116" y="319"/>
                </a:lnTo>
                <a:lnTo>
                  <a:pt x="1113" y="319"/>
                </a:lnTo>
                <a:lnTo>
                  <a:pt x="1112" y="318"/>
                </a:lnTo>
                <a:lnTo>
                  <a:pt x="1112" y="319"/>
                </a:lnTo>
                <a:lnTo>
                  <a:pt x="1111" y="319"/>
                </a:lnTo>
                <a:lnTo>
                  <a:pt x="1111" y="318"/>
                </a:lnTo>
                <a:lnTo>
                  <a:pt x="1111" y="319"/>
                </a:lnTo>
                <a:lnTo>
                  <a:pt x="1109" y="319"/>
                </a:lnTo>
                <a:lnTo>
                  <a:pt x="1109" y="320"/>
                </a:lnTo>
                <a:lnTo>
                  <a:pt x="1109" y="322"/>
                </a:lnTo>
                <a:lnTo>
                  <a:pt x="1109" y="323"/>
                </a:lnTo>
                <a:lnTo>
                  <a:pt x="1108" y="323"/>
                </a:lnTo>
                <a:lnTo>
                  <a:pt x="1107" y="324"/>
                </a:lnTo>
                <a:lnTo>
                  <a:pt x="1105" y="324"/>
                </a:lnTo>
                <a:lnTo>
                  <a:pt x="1104" y="324"/>
                </a:lnTo>
                <a:lnTo>
                  <a:pt x="1104" y="323"/>
                </a:lnTo>
                <a:lnTo>
                  <a:pt x="1104" y="322"/>
                </a:lnTo>
                <a:lnTo>
                  <a:pt x="1105" y="322"/>
                </a:lnTo>
                <a:lnTo>
                  <a:pt x="1105" y="320"/>
                </a:lnTo>
                <a:lnTo>
                  <a:pt x="1105" y="319"/>
                </a:lnTo>
                <a:lnTo>
                  <a:pt x="1104" y="318"/>
                </a:lnTo>
                <a:lnTo>
                  <a:pt x="1103" y="318"/>
                </a:lnTo>
                <a:lnTo>
                  <a:pt x="1103" y="319"/>
                </a:lnTo>
                <a:lnTo>
                  <a:pt x="1103" y="320"/>
                </a:lnTo>
                <a:lnTo>
                  <a:pt x="1101" y="320"/>
                </a:lnTo>
                <a:lnTo>
                  <a:pt x="1101" y="319"/>
                </a:lnTo>
                <a:lnTo>
                  <a:pt x="1101" y="318"/>
                </a:lnTo>
                <a:lnTo>
                  <a:pt x="1103" y="318"/>
                </a:lnTo>
                <a:lnTo>
                  <a:pt x="1103" y="316"/>
                </a:lnTo>
                <a:lnTo>
                  <a:pt x="1101" y="315"/>
                </a:lnTo>
                <a:lnTo>
                  <a:pt x="1103" y="315"/>
                </a:lnTo>
                <a:lnTo>
                  <a:pt x="1103" y="314"/>
                </a:lnTo>
                <a:lnTo>
                  <a:pt x="1101" y="314"/>
                </a:lnTo>
                <a:lnTo>
                  <a:pt x="1100" y="314"/>
                </a:lnTo>
                <a:lnTo>
                  <a:pt x="1100" y="312"/>
                </a:lnTo>
                <a:lnTo>
                  <a:pt x="1099" y="314"/>
                </a:lnTo>
                <a:lnTo>
                  <a:pt x="1099" y="312"/>
                </a:lnTo>
                <a:lnTo>
                  <a:pt x="1097" y="314"/>
                </a:lnTo>
                <a:lnTo>
                  <a:pt x="1097" y="312"/>
                </a:lnTo>
                <a:lnTo>
                  <a:pt x="1099" y="312"/>
                </a:lnTo>
                <a:lnTo>
                  <a:pt x="1099" y="311"/>
                </a:lnTo>
                <a:lnTo>
                  <a:pt x="1100" y="311"/>
                </a:lnTo>
                <a:lnTo>
                  <a:pt x="1101" y="311"/>
                </a:lnTo>
                <a:lnTo>
                  <a:pt x="1103" y="310"/>
                </a:lnTo>
                <a:lnTo>
                  <a:pt x="1103" y="309"/>
                </a:lnTo>
                <a:lnTo>
                  <a:pt x="1101" y="309"/>
                </a:lnTo>
                <a:lnTo>
                  <a:pt x="1100" y="309"/>
                </a:lnTo>
                <a:lnTo>
                  <a:pt x="1100" y="307"/>
                </a:lnTo>
                <a:lnTo>
                  <a:pt x="1100" y="306"/>
                </a:lnTo>
                <a:lnTo>
                  <a:pt x="1101" y="306"/>
                </a:lnTo>
                <a:lnTo>
                  <a:pt x="1101" y="305"/>
                </a:lnTo>
                <a:lnTo>
                  <a:pt x="1103" y="303"/>
                </a:lnTo>
                <a:lnTo>
                  <a:pt x="1104" y="303"/>
                </a:lnTo>
                <a:lnTo>
                  <a:pt x="1104" y="302"/>
                </a:lnTo>
                <a:lnTo>
                  <a:pt x="1105" y="302"/>
                </a:lnTo>
                <a:lnTo>
                  <a:pt x="1105" y="301"/>
                </a:lnTo>
                <a:lnTo>
                  <a:pt x="1104" y="301"/>
                </a:lnTo>
                <a:lnTo>
                  <a:pt x="1104" y="299"/>
                </a:lnTo>
                <a:lnTo>
                  <a:pt x="1104" y="298"/>
                </a:lnTo>
                <a:lnTo>
                  <a:pt x="1103" y="298"/>
                </a:lnTo>
                <a:lnTo>
                  <a:pt x="1103" y="297"/>
                </a:lnTo>
                <a:lnTo>
                  <a:pt x="1101" y="297"/>
                </a:lnTo>
                <a:lnTo>
                  <a:pt x="1100" y="295"/>
                </a:lnTo>
                <a:lnTo>
                  <a:pt x="1100" y="294"/>
                </a:lnTo>
                <a:lnTo>
                  <a:pt x="1101" y="293"/>
                </a:lnTo>
                <a:lnTo>
                  <a:pt x="1100" y="293"/>
                </a:lnTo>
                <a:lnTo>
                  <a:pt x="1100" y="291"/>
                </a:lnTo>
                <a:lnTo>
                  <a:pt x="1101" y="291"/>
                </a:lnTo>
                <a:lnTo>
                  <a:pt x="1103" y="290"/>
                </a:lnTo>
                <a:lnTo>
                  <a:pt x="1101" y="290"/>
                </a:lnTo>
                <a:lnTo>
                  <a:pt x="1101" y="289"/>
                </a:lnTo>
                <a:lnTo>
                  <a:pt x="1103" y="289"/>
                </a:lnTo>
                <a:lnTo>
                  <a:pt x="1104" y="289"/>
                </a:lnTo>
                <a:lnTo>
                  <a:pt x="1104" y="288"/>
                </a:lnTo>
                <a:lnTo>
                  <a:pt x="1104" y="285"/>
                </a:lnTo>
                <a:lnTo>
                  <a:pt x="1104" y="282"/>
                </a:lnTo>
                <a:lnTo>
                  <a:pt x="1104" y="281"/>
                </a:lnTo>
                <a:lnTo>
                  <a:pt x="1104" y="280"/>
                </a:lnTo>
                <a:lnTo>
                  <a:pt x="1105" y="277"/>
                </a:lnTo>
                <a:lnTo>
                  <a:pt x="1107" y="277"/>
                </a:lnTo>
                <a:lnTo>
                  <a:pt x="1107" y="276"/>
                </a:lnTo>
                <a:lnTo>
                  <a:pt x="1108" y="274"/>
                </a:lnTo>
                <a:lnTo>
                  <a:pt x="1108" y="273"/>
                </a:lnTo>
                <a:lnTo>
                  <a:pt x="1108" y="272"/>
                </a:lnTo>
                <a:lnTo>
                  <a:pt x="1109" y="272"/>
                </a:lnTo>
                <a:lnTo>
                  <a:pt x="1109" y="271"/>
                </a:lnTo>
                <a:lnTo>
                  <a:pt x="1109" y="269"/>
                </a:lnTo>
                <a:lnTo>
                  <a:pt x="1109" y="268"/>
                </a:lnTo>
                <a:lnTo>
                  <a:pt x="1108" y="268"/>
                </a:lnTo>
                <a:lnTo>
                  <a:pt x="1108" y="267"/>
                </a:lnTo>
                <a:lnTo>
                  <a:pt x="1109" y="267"/>
                </a:lnTo>
                <a:lnTo>
                  <a:pt x="1111" y="265"/>
                </a:lnTo>
                <a:lnTo>
                  <a:pt x="1111" y="264"/>
                </a:lnTo>
                <a:lnTo>
                  <a:pt x="1111" y="263"/>
                </a:lnTo>
                <a:lnTo>
                  <a:pt x="1112" y="261"/>
                </a:lnTo>
                <a:lnTo>
                  <a:pt x="1113" y="261"/>
                </a:lnTo>
                <a:lnTo>
                  <a:pt x="1113" y="260"/>
                </a:lnTo>
                <a:lnTo>
                  <a:pt x="1113" y="259"/>
                </a:lnTo>
                <a:lnTo>
                  <a:pt x="1115" y="259"/>
                </a:lnTo>
                <a:lnTo>
                  <a:pt x="1115" y="257"/>
                </a:lnTo>
                <a:lnTo>
                  <a:pt x="1116" y="255"/>
                </a:lnTo>
                <a:lnTo>
                  <a:pt x="1116" y="254"/>
                </a:lnTo>
                <a:lnTo>
                  <a:pt x="1117" y="252"/>
                </a:lnTo>
                <a:lnTo>
                  <a:pt x="1118" y="251"/>
                </a:lnTo>
                <a:lnTo>
                  <a:pt x="1118" y="250"/>
                </a:lnTo>
                <a:lnTo>
                  <a:pt x="1118" y="248"/>
                </a:lnTo>
                <a:lnTo>
                  <a:pt x="1120" y="246"/>
                </a:lnTo>
                <a:lnTo>
                  <a:pt x="1121" y="244"/>
                </a:lnTo>
                <a:lnTo>
                  <a:pt x="1121" y="243"/>
                </a:lnTo>
                <a:lnTo>
                  <a:pt x="1122" y="243"/>
                </a:lnTo>
                <a:lnTo>
                  <a:pt x="1122" y="242"/>
                </a:lnTo>
                <a:lnTo>
                  <a:pt x="1124" y="242"/>
                </a:lnTo>
                <a:lnTo>
                  <a:pt x="1125" y="240"/>
                </a:lnTo>
                <a:lnTo>
                  <a:pt x="1125" y="239"/>
                </a:lnTo>
                <a:lnTo>
                  <a:pt x="1126" y="239"/>
                </a:lnTo>
                <a:lnTo>
                  <a:pt x="1128" y="239"/>
                </a:lnTo>
                <a:lnTo>
                  <a:pt x="1128" y="238"/>
                </a:lnTo>
                <a:lnTo>
                  <a:pt x="1129" y="238"/>
                </a:lnTo>
                <a:lnTo>
                  <a:pt x="1129" y="239"/>
                </a:lnTo>
                <a:lnTo>
                  <a:pt x="1132" y="239"/>
                </a:lnTo>
                <a:lnTo>
                  <a:pt x="1132" y="238"/>
                </a:lnTo>
                <a:lnTo>
                  <a:pt x="1133" y="238"/>
                </a:lnTo>
                <a:lnTo>
                  <a:pt x="1134" y="238"/>
                </a:lnTo>
                <a:lnTo>
                  <a:pt x="1135" y="238"/>
                </a:lnTo>
                <a:lnTo>
                  <a:pt x="1137" y="238"/>
                </a:lnTo>
                <a:lnTo>
                  <a:pt x="1138" y="237"/>
                </a:lnTo>
                <a:lnTo>
                  <a:pt x="1139" y="235"/>
                </a:lnTo>
                <a:lnTo>
                  <a:pt x="1141" y="234"/>
                </a:lnTo>
                <a:lnTo>
                  <a:pt x="1142" y="234"/>
                </a:lnTo>
                <a:lnTo>
                  <a:pt x="1142" y="233"/>
                </a:lnTo>
                <a:lnTo>
                  <a:pt x="1143" y="233"/>
                </a:lnTo>
                <a:lnTo>
                  <a:pt x="1145" y="233"/>
                </a:lnTo>
                <a:lnTo>
                  <a:pt x="1146" y="233"/>
                </a:lnTo>
                <a:lnTo>
                  <a:pt x="1147" y="231"/>
                </a:lnTo>
                <a:lnTo>
                  <a:pt x="1147" y="230"/>
                </a:lnTo>
                <a:lnTo>
                  <a:pt x="1149" y="230"/>
                </a:lnTo>
                <a:lnTo>
                  <a:pt x="1147" y="229"/>
                </a:lnTo>
                <a:lnTo>
                  <a:pt x="1147" y="227"/>
                </a:lnTo>
                <a:lnTo>
                  <a:pt x="1149" y="227"/>
                </a:lnTo>
                <a:lnTo>
                  <a:pt x="1150" y="227"/>
                </a:lnTo>
                <a:lnTo>
                  <a:pt x="1152" y="229"/>
                </a:lnTo>
                <a:lnTo>
                  <a:pt x="1154" y="229"/>
                </a:lnTo>
                <a:lnTo>
                  <a:pt x="1155" y="229"/>
                </a:lnTo>
                <a:lnTo>
                  <a:pt x="1156" y="229"/>
                </a:lnTo>
                <a:lnTo>
                  <a:pt x="1158" y="227"/>
                </a:lnTo>
                <a:lnTo>
                  <a:pt x="1159" y="226"/>
                </a:lnTo>
                <a:lnTo>
                  <a:pt x="1159" y="227"/>
                </a:lnTo>
                <a:lnTo>
                  <a:pt x="1160" y="227"/>
                </a:lnTo>
                <a:lnTo>
                  <a:pt x="1160" y="229"/>
                </a:lnTo>
                <a:lnTo>
                  <a:pt x="1160" y="230"/>
                </a:lnTo>
                <a:lnTo>
                  <a:pt x="1162" y="230"/>
                </a:lnTo>
                <a:lnTo>
                  <a:pt x="1162" y="231"/>
                </a:lnTo>
                <a:lnTo>
                  <a:pt x="1163" y="231"/>
                </a:lnTo>
                <a:lnTo>
                  <a:pt x="1164" y="231"/>
                </a:lnTo>
                <a:lnTo>
                  <a:pt x="1164" y="233"/>
                </a:lnTo>
                <a:lnTo>
                  <a:pt x="1166" y="231"/>
                </a:lnTo>
                <a:lnTo>
                  <a:pt x="1167" y="233"/>
                </a:lnTo>
                <a:lnTo>
                  <a:pt x="1168" y="234"/>
                </a:lnTo>
                <a:lnTo>
                  <a:pt x="1168" y="233"/>
                </a:lnTo>
                <a:lnTo>
                  <a:pt x="1169" y="233"/>
                </a:lnTo>
                <a:lnTo>
                  <a:pt x="1169" y="231"/>
                </a:lnTo>
                <a:lnTo>
                  <a:pt x="1171" y="231"/>
                </a:lnTo>
                <a:lnTo>
                  <a:pt x="1171" y="233"/>
                </a:lnTo>
                <a:lnTo>
                  <a:pt x="1172" y="233"/>
                </a:lnTo>
                <a:lnTo>
                  <a:pt x="1172" y="234"/>
                </a:lnTo>
                <a:lnTo>
                  <a:pt x="1173" y="234"/>
                </a:lnTo>
                <a:lnTo>
                  <a:pt x="1173" y="235"/>
                </a:lnTo>
                <a:lnTo>
                  <a:pt x="1175" y="235"/>
                </a:lnTo>
                <a:lnTo>
                  <a:pt x="1176" y="235"/>
                </a:lnTo>
                <a:lnTo>
                  <a:pt x="1176" y="237"/>
                </a:lnTo>
                <a:lnTo>
                  <a:pt x="1177" y="237"/>
                </a:lnTo>
                <a:lnTo>
                  <a:pt x="1179" y="237"/>
                </a:lnTo>
                <a:lnTo>
                  <a:pt x="1179" y="238"/>
                </a:lnTo>
                <a:lnTo>
                  <a:pt x="1180" y="238"/>
                </a:lnTo>
                <a:lnTo>
                  <a:pt x="1180" y="239"/>
                </a:lnTo>
                <a:lnTo>
                  <a:pt x="1181" y="240"/>
                </a:lnTo>
                <a:lnTo>
                  <a:pt x="1181" y="242"/>
                </a:lnTo>
                <a:lnTo>
                  <a:pt x="1183" y="242"/>
                </a:lnTo>
                <a:lnTo>
                  <a:pt x="1183" y="243"/>
                </a:lnTo>
                <a:lnTo>
                  <a:pt x="1184" y="243"/>
                </a:lnTo>
                <a:lnTo>
                  <a:pt x="1184" y="240"/>
                </a:lnTo>
                <a:lnTo>
                  <a:pt x="1185" y="237"/>
                </a:lnTo>
                <a:lnTo>
                  <a:pt x="1187" y="235"/>
                </a:lnTo>
                <a:lnTo>
                  <a:pt x="1185" y="235"/>
                </a:lnTo>
                <a:lnTo>
                  <a:pt x="1184" y="235"/>
                </a:lnTo>
                <a:lnTo>
                  <a:pt x="1184" y="234"/>
                </a:lnTo>
                <a:lnTo>
                  <a:pt x="1183" y="234"/>
                </a:lnTo>
                <a:lnTo>
                  <a:pt x="1183" y="233"/>
                </a:lnTo>
                <a:lnTo>
                  <a:pt x="1181" y="233"/>
                </a:lnTo>
                <a:lnTo>
                  <a:pt x="1180" y="233"/>
                </a:lnTo>
                <a:lnTo>
                  <a:pt x="1179" y="233"/>
                </a:lnTo>
                <a:lnTo>
                  <a:pt x="1177" y="231"/>
                </a:lnTo>
                <a:lnTo>
                  <a:pt x="1177" y="230"/>
                </a:lnTo>
                <a:lnTo>
                  <a:pt x="1176" y="230"/>
                </a:lnTo>
                <a:lnTo>
                  <a:pt x="1176" y="229"/>
                </a:lnTo>
                <a:lnTo>
                  <a:pt x="1175" y="229"/>
                </a:lnTo>
                <a:lnTo>
                  <a:pt x="1175" y="227"/>
                </a:lnTo>
                <a:lnTo>
                  <a:pt x="1173" y="227"/>
                </a:lnTo>
                <a:lnTo>
                  <a:pt x="1172" y="227"/>
                </a:lnTo>
                <a:lnTo>
                  <a:pt x="1172" y="226"/>
                </a:lnTo>
                <a:lnTo>
                  <a:pt x="1171" y="226"/>
                </a:lnTo>
                <a:lnTo>
                  <a:pt x="1171" y="225"/>
                </a:lnTo>
                <a:lnTo>
                  <a:pt x="1169" y="225"/>
                </a:lnTo>
                <a:lnTo>
                  <a:pt x="1169" y="223"/>
                </a:lnTo>
                <a:lnTo>
                  <a:pt x="1169" y="222"/>
                </a:lnTo>
                <a:lnTo>
                  <a:pt x="1171" y="222"/>
                </a:lnTo>
                <a:lnTo>
                  <a:pt x="1171" y="221"/>
                </a:lnTo>
                <a:lnTo>
                  <a:pt x="1169" y="221"/>
                </a:lnTo>
                <a:lnTo>
                  <a:pt x="1168" y="221"/>
                </a:lnTo>
                <a:lnTo>
                  <a:pt x="1168" y="219"/>
                </a:lnTo>
                <a:lnTo>
                  <a:pt x="1167" y="219"/>
                </a:lnTo>
                <a:lnTo>
                  <a:pt x="1166" y="219"/>
                </a:lnTo>
                <a:lnTo>
                  <a:pt x="1166" y="218"/>
                </a:lnTo>
                <a:lnTo>
                  <a:pt x="1164" y="218"/>
                </a:lnTo>
                <a:lnTo>
                  <a:pt x="1164" y="217"/>
                </a:lnTo>
                <a:lnTo>
                  <a:pt x="1166" y="216"/>
                </a:lnTo>
                <a:lnTo>
                  <a:pt x="1164" y="216"/>
                </a:lnTo>
                <a:lnTo>
                  <a:pt x="1164" y="214"/>
                </a:lnTo>
                <a:lnTo>
                  <a:pt x="1164" y="213"/>
                </a:lnTo>
                <a:lnTo>
                  <a:pt x="1163" y="212"/>
                </a:lnTo>
                <a:lnTo>
                  <a:pt x="1162" y="210"/>
                </a:lnTo>
                <a:lnTo>
                  <a:pt x="1160" y="210"/>
                </a:lnTo>
                <a:lnTo>
                  <a:pt x="1159" y="212"/>
                </a:lnTo>
                <a:lnTo>
                  <a:pt x="1159" y="213"/>
                </a:lnTo>
                <a:lnTo>
                  <a:pt x="1158" y="213"/>
                </a:lnTo>
                <a:lnTo>
                  <a:pt x="1156" y="213"/>
                </a:lnTo>
                <a:lnTo>
                  <a:pt x="1156" y="212"/>
                </a:lnTo>
                <a:lnTo>
                  <a:pt x="1158" y="210"/>
                </a:lnTo>
                <a:lnTo>
                  <a:pt x="1158" y="209"/>
                </a:lnTo>
                <a:lnTo>
                  <a:pt x="1159" y="208"/>
                </a:lnTo>
                <a:lnTo>
                  <a:pt x="1159" y="206"/>
                </a:lnTo>
                <a:lnTo>
                  <a:pt x="1160" y="205"/>
                </a:lnTo>
                <a:lnTo>
                  <a:pt x="1160" y="204"/>
                </a:lnTo>
                <a:lnTo>
                  <a:pt x="1160" y="202"/>
                </a:lnTo>
                <a:lnTo>
                  <a:pt x="1160" y="201"/>
                </a:lnTo>
                <a:lnTo>
                  <a:pt x="1159" y="201"/>
                </a:lnTo>
                <a:lnTo>
                  <a:pt x="1159" y="200"/>
                </a:lnTo>
                <a:lnTo>
                  <a:pt x="1159" y="199"/>
                </a:lnTo>
                <a:lnTo>
                  <a:pt x="1159" y="197"/>
                </a:lnTo>
                <a:lnTo>
                  <a:pt x="1159" y="196"/>
                </a:lnTo>
                <a:lnTo>
                  <a:pt x="1159" y="195"/>
                </a:lnTo>
                <a:lnTo>
                  <a:pt x="1159" y="193"/>
                </a:lnTo>
                <a:lnTo>
                  <a:pt x="1158" y="192"/>
                </a:lnTo>
                <a:lnTo>
                  <a:pt x="1156" y="192"/>
                </a:lnTo>
                <a:lnTo>
                  <a:pt x="1158" y="192"/>
                </a:lnTo>
                <a:lnTo>
                  <a:pt x="1158" y="191"/>
                </a:lnTo>
                <a:lnTo>
                  <a:pt x="1158" y="192"/>
                </a:lnTo>
                <a:lnTo>
                  <a:pt x="1159" y="191"/>
                </a:lnTo>
                <a:lnTo>
                  <a:pt x="1160" y="191"/>
                </a:lnTo>
                <a:lnTo>
                  <a:pt x="1162" y="192"/>
                </a:lnTo>
                <a:lnTo>
                  <a:pt x="1162" y="193"/>
                </a:lnTo>
                <a:lnTo>
                  <a:pt x="1163" y="193"/>
                </a:lnTo>
                <a:lnTo>
                  <a:pt x="1164" y="193"/>
                </a:lnTo>
                <a:lnTo>
                  <a:pt x="1166" y="193"/>
                </a:lnTo>
                <a:lnTo>
                  <a:pt x="1167" y="192"/>
                </a:lnTo>
                <a:lnTo>
                  <a:pt x="1168" y="192"/>
                </a:lnTo>
                <a:lnTo>
                  <a:pt x="1168" y="193"/>
                </a:lnTo>
                <a:lnTo>
                  <a:pt x="1169" y="192"/>
                </a:lnTo>
                <a:lnTo>
                  <a:pt x="1169" y="191"/>
                </a:lnTo>
                <a:lnTo>
                  <a:pt x="1169" y="189"/>
                </a:lnTo>
                <a:lnTo>
                  <a:pt x="1169" y="187"/>
                </a:lnTo>
                <a:lnTo>
                  <a:pt x="1169" y="185"/>
                </a:lnTo>
                <a:lnTo>
                  <a:pt x="1168" y="185"/>
                </a:lnTo>
                <a:lnTo>
                  <a:pt x="1167" y="185"/>
                </a:lnTo>
                <a:lnTo>
                  <a:pt x="1167" y="183"/>
                </a:lnTo>
                <a:lnTo>
                  <a:pt x="1167" y="182"/>
                </a:lnTo>
                <a:lnTo>
                  <a:pt x="1167" y="180"/>
                </a:lnTo>
                <a:lnTo>
                  <a:pt x="1168" y="179"/>
                </a:lnTo>
                <a:lnTo>
                  <a:pt x="1166" y="178"/>
                </a:lnTo>
                <a:lnTo>
                  <a:pt x="1166" y="176"/>
                </a:lnTo>
                <a:lnTo>
                  <a:pt x="1166" y="178"/>
                </a:lnTo>
                <a:lnTo>
                  <a:pt x="1164" y="178"/>
                </a:lnTo>
                <a:lnTo>
                  <a:pt x="1164" y="176"/>
                </a:lnTo>
                <a:lnTo>
                  <a:pt x="1163" y="178"/>
                </a:lnTo>
                <a:lnTo>
                  <a:pt x="1162" y="178"/>
                </a:lnTo>
                <a:lnTo>
                  <a:pt x="1162" y="179"/>
                </a:lnTo>
                <a:lnTo>
                  <a:pt x="1160" y="179"/>
                </a:lnTo>
                <a:lnTo>
                  <a:pt x="1159" y="179"/>
                </a:lnTo>
                <a:lnTo>
                  <a:pt x="1158" y="179"/>
                </a:lnTo>
                <a:lnTo>
                  <a:pt x="1156" y="179"/>
                </a:lnTo>
                <a:lnTo>
                  <a:pt x="1156" y="178"/>
                </a:lnTo>
                <a:lnTo>
                  <a:pt x="1156" y="176"/>
                </a:lnTo>
                <a:lnTo>
                  <a:pt x="1155" y="176"/>
                </a:lnTo>
                <a:lnTo>
                  <a:pt x="1154" y="176"/>
                </a:lnTo>
                <a:lnTo>
                  <a:pt x="1154" y="178"/>
                </a:lnTo>
                <a:lnTo>
                  <a:pt x="1152" y="178"/>
                </a:lnTo>
                <a:lnTo>
                  <a:pt x="1152" y="179"/>
                </a:lnTo>
                <a:lnTo>
                  <a:pt x="1151" y="179"/>
                </a:lnTo>
                <a:lnTo>
                  <a:pt x="1150" y="179"/>
                </a:lnTo>
                <a:lnTo>
                  <a:pt x="1149" y="180"/>
                </a:lnTo>
                <a:lnTo>
                  <a:pt x="1147" y="180"/>
                </a:lnTo>
                <a:lnTo>
                  <a:pt x="1146" y="180"/>
                </a:lnTo>
                <a:lnTo>
                  <a:pt x="1146" y="179"/>
                </a:lnTo>
                <a:lnTo>
                  <a:pt x="1147" y="179"/>
                </a:lnTo>
                <a:lnTo>
                  <a:pt x="1149" y="179"/>
                </a:lnTo>
                <a:lnTo>
                  <a:pt x="1149" y="178"/>
                </a:lnTo>
                <a:lnTo>
                  <a:pt x="1150" y="178"/>
                </a:lnTo>
                <a:lnTo>
                  <a:pt x="1151" y="178"/>
                </a:lnTo>
                <a:lnTo>
                  <a:pt x="1151" y="176"/>
                </a:lnTo>
                <a:lnTo>
                  <a:pt x="1151" y="178"/>
                </a:lnTo>
                <a:lnTo>
                  <a:pt x="1150" y="178"/>
                </a:lnTo>
                <a:lnTo>
                  <a:pt x="1149" y="176"/>
                </a:lnTo>
                <a:lnTo>
                  <a:pt x="1149" y="175"/>
                </a:lnTo>
                <a:lnTo>
                  <a:pt x="1150" y="175"/>
                </a:lnTo>
                <a:lnTo>
                  <a:pt x="1150" y="174"/>
                </a:lnTo>
                <a:lnTo>
                  <a:pt x="1149" y="174"/>
                </a:lnTo>
                <a:lnTo>
                  <a:pt x="1147" y="174"/>
                </a:lnTo>
                <a:lnTo>
                  <a:pt x="1146" y="174"/>
                </a:lnTo>
                <a:lnTo>
                  <a:pt x="1145" y="172"/>
                </a:lnTo>
                <a:lnTo>
                  <a:pt x="1143" y="172"/>
                </a:lnTo>
                <a:lnTo>
                  <a:pt x="1142" y="172"/>
                </a:lnTo>
                <a:lnTo>
                  <a:pt x="1142" y="171"/>
                </a:lnTo>
                <a:lnTo>
                  <a:pt x="1141" y="171"/>
                </a:lnTo>
                <a:lnTo>
                  <a:pt x="1141" y="170"/>
                </a:lnTo>
                <a:lnTo>
                  <a:pt x="1141" y="171"/>
                </a:lnTo>
                <a:lnTo>
                  <a:pt x="1139" y="170"/>
                </a:lnTo>
                <a:lnTo>
                  <a:pt x="1139" y="168"/>
                </a:lnTo>
                <a:lnTo>
                  <a:pt x="1141" y="167"/>
                </a:lnTo>
                <a:lnTo>
                  <a:pt x="1141" y="168"/>
                </a:lnTo>
                <a:lnTo>
                  <a:pt x="1142" y="170"/>
                </a:lnTo>
                <a:lnTo>
                  <a:pt x="1143" y="168"/>
                </a:lnTo>
                <a:lnTo>
                  <a:pt x="1143" y="167"/>
                </a:lnTo>
                <a:lnTo>
                  <a:pt x="1143" y="166"/>
                </a:lnTo>
                <a:lnTo>
                  <a:pt x="1142" y="165"/>
                </a:lnTo>
                <a:lnTo>
                  <a:pt x="1141" y="165"/>
                </a:lnTo>
                <a:lnTo>
                  <a:pt x="1141" y="163"/>
                </a:lnTo>
                <a:lnTo>
                  <a:pt x="1139" y="162"/>
                </a:lnTo>
                <a:lnTo>
                  <a:pt x="1139" y="161"/>
                </a:lnTo>
                <a:lnTo>
                  <a:pt x="1139" y="159"/>
                </a:lnTo>
                <a:lnTo>
                  <a:pt x="1138" y="159"/>
                </a:lnTo>
                <a:lnTo>
                  <a:pt x="1138" y="157"/>
                </a:lnTo>
                <a:lnTo>
                  <a:pt x="1138" y="155"/>
                </a:lnTo>
                <a:lnTo>
                  <a:pt x="1137" y="155"/>
                </a:lnTo>
                <a:lnTo>
                  <a:pt x="1137" y="154"/>
                </a:lnTo>
                <a:lnTo>
                  <a:pt x="1135" y="154"/>
                </a:lnTo>
                <a:lnTo>
                  <a:pt x="1135" y="153"/>
                </a:lnTo>
                <a:lnTo>
                  <a:pt x="1135" y="151"/>
                </a:lnTo>
                <a:lnTo>
                  <a:pt x="1134" y="151"/>
                </a:lnTo>
                <a:lnTo>
                  <a:pt x="1135" y="153"/>
                </a:lnTo>
                <a:lnTo>
                  <a:pt x="1135" y="151"/>
                </a:lnTo>
                <a:lnTo>
                  <a:pt x="1134" y="150"/>
                </a:lnTo>
                <a:lnTo>
                  <a:pt x="1134" y="151"/>
                </a:lnTo>
                <a:lnTo>
                  <a:pt x="1133" y="150"/>
                </a:lnTo>
                <a:lnTo>
                  <a:pt x="1132" y="149"/>
                </a:lnTo>
                <a:lnTo>
                  <a:pt x="1130" y="146"/>
                </a:lnTo>
                <a:lnTo>
                  <a:pt x="1132" y="146"/>
                </a:lnTo>
                <a:lnTo>
                  <a:pt x="1132" y="147"/>
                </a:lnTo>
                <a:lnTo>
                  <a:pt x="1132" y="149"/>
                </a:lnTo>
                <a:lnTo>
                  <a:pt x="1133" y="147"/>
                </a:lnTo>
                <a:lnTo>
                  <a:pt x="1132" y="147"/>
                </a:lnTo>
                <a:lnTo>
                  <a:pt x="1132" y="146"/>
                </a:lnTo>
                <a:lnTo>
                  <a:pt x="1133" y="146"/>
                </a:lnTo>
                <a:lnTo>
                  <a:pt x="1132" y="146"/>
                </a:lnTo>
                <a:lnTo>
                  <a:pt x="1130" y="146"/>
                </a:lnTo>
                <a:lnTo>
                  <a:pt x="1130" y="145"/>
                </a:lnTo>
                <a:lnTo>
                  <a:pt x="1129" y="145"/>
                </a:lnTo>
                <a:lnTo>
                  <a:pt x="1128" y="144"/>
                </a:lnTo>
                <a:lnTo>
                  <a:pt x="1128" y="142"/>
                </a:lnTo>
                <a:lnTo>
                  <a:pt x="1126" y="141"/>
                </a:lnTo>
                <a:lnTo>
                  <a:pt x="1126" y="140"/>
                </a:lnTo>
                <a:lnTo>
                  <a:pt x="1125" y="138"/>
                </a:lnTo>
                <a:lnTo>
                  <a:pt x="1125" y="137"/>
                </a:lnTo>
                <a:lnTo>
                  <a:pt x="1125" y="138"/>
                </a:lnTo>
                <a:lnTo>
                  <a:pt x="1125" y="137"/>
                </a:lnTo>
                <a:lnTo>
                  <a:pt x="1124" y="137"/>
                </a:lnTo>
                <a:lnTo>
                  <a:pt x="1121" y="136"/>
                </a:lnTo>
                <a:lnTo>
                  <a:pt x="1120" y="134"/>
                </a:lnTo>
                <a:lnTo>
                  <a:pt x="1120" y="133"/>
                </a:lnTo>
                <a:lnTo>
                  <a:pt x="1121" y="133"/>
                </a:lnTo>
                <a:lnTo>
                  <a:pt x="1121" y="134"/>
                </a:lnTo>
                <a:lnTo>
                  <a:pt x="1122" y="134"/>
                </a:lnTo>
                <a:lnTo>
                  <a:pt x="1121" y="134"/>
                </a:lnTo>
                <a:lnTo>
                  <a:pt x="1121" y="133"/>
                </a:lnTo>
                <a:lnTo>
                  <a:pt x="1121" y="132"/>
                </a:lnTo>
                <a:lnTo>
                  <a:pt x="1120" y="132"/>
                </a:lnTo>
                <a:lnTo>
                  <a:pt x="1118" y="130"/>
                </a:lnTo>
                <a:lnTo>
                  <a:pt x="1118" y="129"/>
                </a:lnTo>
                <a:lnTo>
                  <a:pt x="1117" y="128"/>
                </a:lnTo>
                <a:lnTo>
                  <a:pt x="1116" y="127"/>
                </a:lnTo>
                <a:lnTo>
                  <a:pt x="1115" y="127"/>
                </a:lnTo>
                <a:lnTo>
                  <a:pt x="1115" y="125"/>
                </a:lnTo>
                <a:lnTo>
                  <a:pt x="1113" y="124"/>
                </a:lnTo>
                <a:lnTo>
                  <a:pt x="1112" y="125"/>
                </a:lnTo>
                <a:lnTo>
                  <a:pt x="1111" y="125"/>
                </a:lnTo>
                <a:lnTo>
                  <a:pt x="1111" y="124"/>
                </a:lnTo>
                <a:lnTo>
                  <a:pt x="1109" y="124"/>
                </a:lnTo>
                <a:lnTo>
                  <a:pt x="1109" y="125"/>
                </a:lnTo>
                <a:lnTo>
                  <a:pt x="1108" y="124"/>
                </a:lnTo>
                <a:lnTo>
                  <a:pt x="1108" y="125"/>
                </a:lnTo>
                <a:lnTo>
                  <a:pt x="1108" y="124"/>
                </a:lnTo>
                <a:lnTo>
                  <a:pt x="1107" y="125"/>
                </a:lnTo>
                <a:lnTo>
                  <a:pt x="1105" y="125"/>
                </a:lnTo>
                <a:lnTo>
                  <a:pt x="1104" y="124"/>
                </a:lnTo>
                <a:lnTo>
                  <a:pt x="1104" y="123"/>
                </a:lnTo>
                <a:lnTo>
                  <a:pt x="1104" y="121"/>
                </a:lnTo>
                <a:lnTo>
                  <a:pt x="1104" y="120"/>
                </a:lnTo>
                <a:lnTo>
                  <a:pt x="1103" y="120"/>
                </a:lnTo>
                <a:lnTo>
                  <a:pt x="1101" y="120"/>
                </a:lnTo>
                <a:lnTo>
                  <a:pt x="1099" y="119"/>
                </a:lnTo>
                <a:lnTo>
                  <a:pt x="1099" y="117"/>
                </a:lnTo>
                <a:lnTo>
                  <a:pt x="1097" y="117"/>
                </a:lnTo>
                <a:lnTo>
                  <a:pt x="1096" y="116"/>
                </a:lnTo>
                <a:lnTo>
                  <a:pt x="1095" y="116"/>
                </a:lnTo>
                <a:lnTo>
                  <a:pt x="1094" y="115"/>
                </a:lnTo>
                <a:lnTo>
                  <a:pt x="1092" y="115"/>
                </a:lnTo>
                <a:lnTo>
                  <a:pt x="1091" y="113"/>
                </a:lnTo>
                <a:lnTo>
                  <a:pt x="1091" y="115"/>
                </a:lnTo>
                <a:lnTo>
                  <a:pt x="1090" y="115"/>
                </a:lnTo>
                <a:lnTo>
                  <a:pt x="1090" y="113"/>
                </a:lnTo>
                <a:lnTo>
                  <a:pt x="1090" y="115"/>
                </a:lnTo>
                <a:lnTo>
                  <a:pt x="1088" y="115"/>
                </a:lnTo>
                <a:lnTo>
                  <a:pt x="1088" y="113"/>
                </a:lnTo>
                <a:lnTo>
                  <a:pt x="1088" y="115"/>
                </a:lnTo>
                <a:lnTo>
                  <a:pt x="1087" y="113"/>
                </a:lnTo>
                <a:lnTo>
                  <a:pt x="1086" y="112"/>
                </a:lnTo>
                <a:lnTo>
                  <a:pt x="1084" y="112"/>
                </a:lnTo>
                <a:lnTo>
                  <a:pt x="1084" y="113"/>
                </a:lnTo>
                <a:lnTo>
                  <a:pt x="1083" y="112"/>
                </a:lnTo>
                <a:lnTo>
                  <a:pt x="1082" y="112"/>
                </a:lnTo>
                <a:lnTo>
                  <a:pt x="1080" y="112"/>
                </a:lnTo>
                <a:lnTo>
                  <a:pt x="1080" y="113"/>
                </a:lnTo>
                <a:lnTo>
                  <a:pt x="1079" y="113"/>
                </a:lnTo>
                <a:lnTo>
                  <a:pt x="1078" y="112"/>
                </a:lnTo>
                <a:lnTo>
                  <a:pt x="1077" y="112"/>
                </a:lnTo>
                <a:lnTo>
                  <a:pt x="1075" y="112"/>
                </a:lnTo>
                <a:lnTo>
                  <a:pt x="1084" y="102"/>
                </a:lnTo>
                <a:lnTo>
                  <a:pt x="1090" y="104"/>
                </a:lnTo>
                <a:lnTo>
                  <a:pt x="1101" y="107"/>
                </a:lnTo>
                <a:lnTo>
                  <a:pt x="1105" y="111"/>
                </a:lnTo>
                <a:lnTo>
                  <a:pt x="1107" y="108"/>
                </a:lnTo>
                <a:lnTo>
                  <a:pt x="1108" y="104"/>
                </a:lnTo>
                <a:lnTo>
                  <a:pt x="1108" y="103"/>
                </a:lnTo>
                <a:lnTo>
                  <a:pt x="1108" y="95"/>
                </a:lnTo>
                <a:lnTo>
                  <a:pt x="1115" y="78"/>
                </a:lnTo>
                <a:lnTo>
                  <a:pt x="1120" y="76"/>
                </a:lnTo>
                <a:lnTo>
                  <a:pt x="1115" y="58"/>
                </a:lnTo>
                <a:lnTo>
                  <a:pt x="1117" y="56"/>
                </a:lnTo>
                <a:lnTo>
                  <a:pt x="1118" y="56"/>
                </a:lnTo>
                <a:lnTo>
                  <a:pt x="1130" y="57"/>
                </a:lnTo>
                <a:lnTo>
                  <a:pt x="1132" y="56"/>
                </a:lnTo>
                <a:lnTo>
                  <a:pt x="1134" y="55"/>
                </a:lnTo>
                <a:lnTo>
                  <a:pt x="1134" y="53"/>
                </a:lnTo>
                <a:lnTo>
                  <a:pt x="1137" y="51"/>
                </a:lnTo>
                <a:lnTo>
                  <a:pt x="1138" y="51"/>
                </a:lnTo>
                <a:lnTo>
                  <a:pt x="1139" y="49"/>
                </a:lnTo>
                <a:lnTo>
                  <a:pt x="1139" y="48"/>
                </a:lnTo>
                <a:lnTo>
                  <a:pt x="1142" y="48"/>
                </a:lnTo>
                <a:lnTo>
                  <a:pt x="1145" y="45"/>
                </a:lnTo>
                <a:lnTo>
                  <a:pt x="1146" y="43"/>
                </a:lnTo>
                <a:lnTo>
                  <a:pt x="1147" y="41"/>
                </a:lnTo>
                <a:lnTo>
                  <a:pt x="1147" y="40"/>
                </a:lnTo>
                <a:lnTo>
                  <a:pt x="1149" y="40"/>
                </a:lnTo>
                <a:lnTo>
                  <a:pt x="1149" y="39"/>
                </a:lnTo>
                <a:lnTo>
                  <a:pt x="1149" y="36"/>
                </a:lnTo>
                <a:lnTo>
                  <a:pt x="1147" y="35"/>
                </a:lnTo>
                <a:lnTo>
                  <a:pt x="1146" y="34"/>
                </a:lnTo>
                <a:lnTo>
                  <a:pt x="1145" y="34"/>
                </a:lnTo>
                <a:lnTo>
                  <a:pt x="1143" y="32"/>
                </a:lnTo>
                <a:lnTo>
                  <a:pt x="1143" y="31"/>
                </a:lnTo>
                <a:lnTo>
                  <a:pt x="1142" y="30"/>
                </a:lnTo>
                <a:lnTo>
                  <a:pt x="1143" y="30"/>
                </a:lnTo>
                <a:lnTo>
                  <a:pt x="1145" y="28"/>
                </a:lnTo>
                <a:lnTo>
                  <a:pt x="1146" y="27"/>
                </a:lnTo>
                <a:lnTo>
                  <a:pt x="1147" y="27"/>
                </a:lnTo>
                <a:lnTo>
                  <a:pt x="1149" y="27"/>
                </a:lnTo>
                <a:lnTo>
                  <a:pt x="1151" y="27"/>
                </a:lnTo>
                <a:lnTo>
                  <a:pt x="1154" y="27"/>
                </a:lnTo>
                <a:lnTo>
                  <a:pt x="1155" y="27"/>
                </a:lnTo>
                <a:lnTo>
                  <a:pt x="1164" y="30"/>
                </a:lnTo>
                <a:lnTo>
                  <a:pt x="1172" y="28"/>
                </a:lnTo>
                <a:lnTo>
                  <a:pt x="1183" y="28"/>
                </a:lnTo>
                <a:lnTo>
                  <a:pt x="1184" y="26"/>
                </a:lnTo>
                <a:lnTo>
                  <a:pt x="1184" y="24"/>
                </a:lnTo>
                <a:lnTo>
                  <a:pt x="1185" y="24"/>
                </a:lnTo>
                <a:lnTo>
                  <a:pt x="1187" y="23"/>
                </a:lnTo>
                <a:lnTo>
                  <a:pt x="1188" y="22"/>
                </a:lnTo>
                <a:lnTo>
                  <a:pt x="1189" y="22"/>
                </a:lnTo>
                <a:lnTo>
                  <a:pt x="1189" y="19"/>
                </a:lnTo>
                <a:lnTo>
                  <a:pt x="1189" y="18"/>
                </a:lnTo>
                <a:lnTo>
                  <a:pt x="1188" y="17"/>
                </a:lnTo>
                <a:lnTo>
                  <a:pt x="1188" y="13"/>
                </a:lnTo>
                <a:lnTo>
                  <a:pt x="1187" y="9"/>
                </a:lnTo>
                <a:lnTo>
                  <a:pt x="1185" y="0"/>
                </a:lnTo>
                <a:lnTo>
                  <a:pt x="1188" y="1"/>
                </a:lnTo>
                <a:lnTo>
                  <a:pt x="1190" y="2"/>
                </a:lnTo>
                <a:lnTo>
                  <a:pt x="1193" y="2"/>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2323450" y="2446985"/>
            <a:ext cx="1098827" cy="809844"/>
          </a:xfrm>
          <a:custGeom>
            <a:avLst/>
            <a:gdLst>
              <a:gd name="T0" fmla="*/ 247 w 635"/>
              <a:gd name="T1" fmla="*/ 375 h 468"/>
              <a:gd name="T2" fmla="*/ 75 w 635"/>
              <a:gd name="T3" fmla="*/ 354 h 468"/>
              <a:gd name="T4" fmla="*/ 190 w 635"/>
              <a:gd name="T5" fmla="*/ 356 h 468"/>
              <a:gd name="T6" fmla="*/ 72 w 635"/>
              <a:gd name="T7" fmla="*/ 323 h 468"/>
              <a:gd name="T8" fmla="*/ 36 w 635"/>
              <a:gd name="T9" fmla="*/ 317 h 468"/>
              <a:gd name="T10" fmla="*/ 59 w 635"/>
              <a:gd name="T11" fmla="*/ 344 h 468"/>
              <a:gd name="T12" fmla="*/ 23 w 635"/>
              <a:gd name="T13" fmla="*/ 327 h 468"/>
              <a:gd name="T14" fmla="*/ 0 w 635"/>
              <a:gd name="T15" fmla="*/ 301 h 468"/>
              <a:gd name="T16" fmla="*/ 398 w 635"/>
              <a:gd name="T17" fmla="*/ 301 h 468"/>
              <a:gd name="T18" fmla="*/ 129 w 635"/>
              <a:gd name="T19" fmla="*/ 250 h 468"/>
              <a:gd name="T20" fmla="*/ 472 w 635"/>
              <a:gd name="T21" fmla="*/ 250 h 468"/>
              <a:gd name="T22" fmla="*/ 468 w 635"/>
              <a:gd name="T23" fmla="*/ 262 h 468"/>
              <a:gd name="T24" fmla="*/ 131 w 635"/>
              <a:gd name="T25" fmla="*/ 222 h 468"/>
              <a:gd name="T26" fmla="*/ 460 w 635"/>
              <a:gd name="T27" fmla="*/ 175 h 468"/>
              <a:gd name="T28" fmla="*/ 525 w 635"/>
              <a:gd name="T29" fmla="*/ 118 h 468"/>
              <a:gd name="T30" fmla="*/ 501 w 635"/>
              <a:gd name="T31" fmla="*/ 85 h 468"/>
              <a:gd name="T32" fmla="*/ 499 w 635"/>
              <a:gd name="T33" fmla="*/ 103 h 468"/>
              <a:gd name="T34" fmla="*/ 486 w 635"/>
              <a:gd name="T35" fmla="*/ 84 h 468"/>
              <a:gd name="T36" fmla="*/ 459 w 635"/>
              <a:gd name="T37" fmla="*/ 80 h 468"/>
              <a:gd name="T38" fmla="*/ 455 w 635"/>
              <a:gd name="T39" fmla="*/ 72 h 468"/>
              <a:gd name="T40" fmla="*/ 489 w 635"/>
              <a:gd name="T41" fmla="*/ 60 h 468"/>
              <a:gd name="T42" fmla="*/ 459 w 635"/>
              <a:gd name="T43" fmla="*/ 43 h 468"/>
              <a:gd name="T44" fmla="*/ 457 w 635"/>
              <a:gd name="T45" fmla="*/ 66 h 468"/>
              <a:gd name="T46" fmla="*/ 459 w 635"/>
              <a:gd name="T47" fmla="*/ 99 h 468"/>
              <a:gd name="T48" fmla="*/ 431 w 635"/>
              <a:gd name="T49" fmla="*/ 119 h 468"/>
              <a:gd name="T50" fmla="*/ 422 w 635"/>
              <a:gd name="T51" fmla="*/ 72 h 468"/>
              <a:gd name="T52" fmla="*/ 415 w 635"/>
              <a:gd name="T53" fmla="*/ 40 h 468"/>
              <a:gd name="T54" fmla="*/ 338 w 635"/>
              <a:gd name="T55" fmla="*/ 19 h 468"/>
              <a:gd name="T56" fmla="*/ 360 w 635"/>
              <a:gd name="T57" fmla="*/ 77 h 468"/>
              <a:gd name="T58" fmla="*/ 379 w 635"/>
              <a:gd name="T59" fmla="*/ 118 h 468"/>
              <a:gd name="T60" fmla="*/ 370 w 635"/>
              <a:gd name="T61" fmla="*/ 163 h 468"/>
              <a:gd name="T62" fmla="*/ 397 w 635"/>
              <a:gd name="T63" fmla="*/ 226 h 468"/>
              <a:gd name="T64" fmla="*/ 440 w 635"/>
              <a:gd name="T65" fmla="*/ 279 h 468"/>
              <a:gd name="T66" fmla="*/ 504 w 635"/>
              <a:gd name="T67" fmla="*/ 298 h 468"/>
              <a:gd name="T68" fmla="*/ 523 w 635"/>
              <a:gd name="T69" fmla="*/ 282 h 468"/>
              <a:gd name="T70" fmla="*/ 493 w 635"/>
              <a:gd name="T71" fmla="*/ 239 h 468"/>
              <a:gd name="T72" fmla="*/ 515 w 635"/>
              <a:gd name="T73" fmla="*/ 238 h 468"/>
              <a:gd name="T74" fmla="*/ 579 w 635"/>
              <a:gd name="T75" fmla="*/ 288 h 468"/>
              <a:gd name="T76" fmla="*/ 565 w 635"/>
              <a:gd name="T77" fmla="*/ 309 h 468"/>
              <a:gd name="T78" fmla="*/ 571 w 635"/>
              <a:gd name="T79" fmla="*/ 361 h 468"/>
              <a:gd name="T80" fmla="*/ 586 w 635"/>
              <a:gd name="T81" fmla="*/ 383 h 468"/>
              <a:gd name="T82" fmla="*/ 612 w 635"/>
              <a:gd name="T83" fmla="*/ 445 h 468"/>
              <a:gd name="T84" fmla="*/ 569 w 635"/>
              <a:gd name="T85" fmla="*/ 449 h 468"/>
              <a:gd name="T86" fmla="*/ 553 w 635"/>
              <a:gd name="T87" fmla="*/ 399 h 468"/>
              <a:gd name="T88" fmla="*/ 511 w 635"/>
              <a:gd name="T89" fmla="*/ 368 h 468"/>
              <a:gd name="T90" fmla="*/ 470 w 635"/>
              <a:gd name="T91" fmla="*/ 327 h 468"/>
              <a:gd name="T92" fmla="*/ 427 w 635"/>
              <a:gd name="T93" fmla="*/ 303 h 468"/>
              <a:gd name="T94" fmla="*/ 385 w 635"/>
              <a:gd name="T95" fmla="*/ 285 h 468"/>
              <a:gd name="T96" fmla="*/ 342 w 635"/>
              <a:gd name="T97" fmla="*/ 309 h 468"/>
              <a:gd name="T98" fmla="*/ 316 w 635"/>
              <a:gd name="T99" fmla="*/ 352 h 468"/>
              <a:gd name="T100" fmla="*/ 253 w 635"/>
              <a:gd name="T101" fmla="*/ 361 h 468"/>
              <a:gd name="T102" fmla="*/ 216 w 635"/>
              <a:gd name="T103" fmla="*/ 328 h 468"/>
              <a:gd name="T104" fmla="*/ 205 w 635"/>
              <a:gd name="T105" fmla="*/ 320 h 468"/>
              <a:gd name="T106" fmla="*/ 161 w 635"/>
              <a:gd name="T107" fmla="*/ 293 h 468"/>
              <a:gd name="T108" fmla="*/ 143 w 635"/>
              <a:gd name="T109" fmla="*/ 324 h 468"/>
              <a:gd name="T110" fmla="*/ 141 w 635"/>
              <a:gd name="T111" fmla="*/ 280 h 468"/>
              <a:gd name="T112" fmla="*/ 130 w 635"/>
              <a:gd name="T113" fmla="*/ 239 h 468"/>
              <a:gd name="T114" fmla="*/ 139 w 635"/>
              <a:gd name="T115" fmla="*/ 220 h 468"/>
              <a:gd name="T116" fmla="*/ 185 w 635"/>
              <a:gd name="T117" fmla="*/ 187 h 468"/>
              <a:gd name="T118" fmla="*/ 215 w 635"/>
              <a:gd name="T119" fmla="*/ 169 h 468"/>
              <a:gd name="T120" fmla="*/ 247 w 635"/>
              <a:gd name="T121" fmla="*/ 162 h 468"/>
              <a:gd name="T122" fmla="*/ 254 w 635"/>
              <a:gd name="T123" fmla="*/ 120 h 468"/>
              <a:gd name="T124" fmla="*/ 286 w 635"/>
              <a:gd name="T125" fmla="*/ 7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5" h="468">
                <a:moveTo>
                  <a:pt x="618" y="430"/>
                </a:moveTo>
                <a:lnTo>
                  <a:pt x="618" y="432"/>
                </a:lnTo>
                <a:lnTo>
                  <a:pt x="617" y="430"/>
                </a:lnTo>
                <a:lnTo>
                  <a:pt x="616" y="430"/>
                </a:lnTo>
                <a:lnTo>
                  <a:pt x="617" y="429"/>
                </a:lnTo>
                <a:lnTo>
                  <a:pt x="617" y="428"/>
                </a:lnTo>
                <a:lnTo>
                  <a:pt x="617" y="426"/>
                </a:lnTo>
                <a:lnTo>
                  <a:pt x="617" y="425"/>
                </a:lnTo>
                <a:lnTo>
                  <a:pt x="617" y="424"/>
                </a:lnTo>
                <a:lnTo>
                  <a:pt x="617" y="423"/>
                </a:lnTo>
                <a:lnTo>
                  <a:pt x="617" y="421"/>
                </a:lnTo>
                <a:lnTo>
                  <a:pt x="618" y="421"/>
                </a:lnTo>
                <a:lnTo>
                  <a:pt x="620" y="423"/>
                </a:lnTo>
                <a:lnTo>
                  <a:pt x="620" y="424"/>
                </a:lnTo>
                <a:lnTo>
                  <a:pt x="618" y="424"/>
                </a:lnTo>
                <a:lnTo>
                  <a:pt x="620" y="424"/>
                </a:lnTo>
                <a:lnTo>
                  <a:pt x="620" y="428"/>
                </a:lnTo>
                <a:lnTo>
                  <a:pt x="620" y="430"/>
                </a:lnTo>
                <a:lnTo>
                  <a:pt x="618" y="430"/>
                </a:lnTo>
                <a:close/>
                <a:moveTo>
                  <a:pt x="247" y="375"/>
                </a:moveTo>
                <a:lnTo>
                  <a:pt x="247" y="377"/>
                </a:lnTo>
                <a:lnTo>
                  <a:pt x="247" y="378"/>
                </a:lnTo>
                <a:lnTo>
                  <a:pt x="247" y="379"/>
                </a:lnTo>
                <a:lnTo>
                  <a:pt x="247" y="381"/>
                </a:lnTo>
                <a:lnTo>
                  <a:pt x="247" y="382"/>
                </a:lnTo>
                <a:lnTo>
                  <a:pt x="248" y="382"/>
                </a:lnTo>
                <a:lnTo>
                  <a:pt x="248" y="383"/>
                </a:lnTo>
                <a:lnTo>
                  <a:pt x="247" y="383"/>
                </a:lnTo>
                <a:lnTo>
                  <a:pt x="245" y="385"/>
                </a:lnTo>
                <a:lnTo>
                  <a:pt x="244" y="385"/>
                </a:lnTo>
                <a:lnTo>
                  <a:pt x="243" y="385"/>
                </a:lnTo>
                <a:lnTo>
                  <a:pt x="241" y="385"/>
                </a:lnTo>
                <a:lnTo>
                  <a:pt x="241" y="383"/>
                </a:lnTo>
                <a:lnTo>
                  <a:pt x="240" y="382"/>
                </a:lnTo>
                <a:lnTo>
                  <a:pt x="239" y="381"/>
                </a:lnTo>
                <a:lnTo>
                  <a:pt x="237" y="379"/>
                </a:lnTo>
                <a:lnTo>
                  <a:pt x="236" y="378"/>
                </a:lnTo>
                <a:lnTo>
                  <a:pt x="235" y="378"/>
                </a:lnTo>
                <a:lnTo>
                  <a:pt x="235" y="377"/>
                </a:lnTo>
                <a:lnTo>
                  <a:pt x="235" y="374"/>
                </a:lnTo>
                <a:lnTo>
                  <a:pt x="236" y="374"/>
                </a:lnTo>
                <a:lnTo>
                  <a:pt x="236" y="375"/>
                </a:lnTo>
                <a:lnTo>
                  <a:pt x="237" y="375"/>
                </a:lnTo>
                <a:lnTo>
                  <a:pt x="237" y="377"/>
                </a:lnTo>
                <a:lnTo>
                  <a:pt x="237" y="375"/>
                </a:lnTo>
                <a:lnTo>
                  <a:pt x="239" y="377"/>
                </a:lnTo>
                <a:lnTo>
                  <a:pt x="240" y="377"/>
                </a:lnTo>
                <a:lnTo>
                  <a:pt x="241" y="375"/>
                </a:lnTo>
                <a:lnTo>
                  <a:pt x="243" y="375"/>
                </a:lnTo>
                <a:lnTo>
                  <a:pt x="243" y="374"/>
                </a:lnTo>
                <a:lnTo>
                  <a:pt x="244" y="374"/>
                </a:lnTo>
                <a:lnTo>
                  <a:pt x="245" y="374"/>
                </a:lnTo>
                <a:lnTo>
                  <a:pt x="245" y="375"/>
                </a:lnTo>
                <a:lnTo>
                  <a:pt x="247" y="375"/>
                </a:lnTo>
                <a:close/>
                <a:moveTo>
                  <a:pt x="216" y="362"/>
                </a:moveTo>
                <a:lnTo>
                  <a:pt x="216" y="361"/>
                </a:lnTo>
                <a:lnTo>
                  <a:pt x="218" y="361"/>
                </a:lnTo>
                <a:lnTo>
                  <a:pt x="218" y="362"/>
                </a:lnTo>
                <a:lnTo>
                  <a:pt x="216" y="362"/>
                </a:lnTo>
                <a:close/>
                <a:moveTo>
                  <a:pt x="214" y="361"/>
                </a:moveTo>
                <a:lnTo>
                  <a:pt x="213" y="361"/>
                </a:lnTo>
                <a:lnTo>
                  <a:pt x="214" y="361"/>
                </a:lnTo>
                <a:close/>
                <a:moveTo>
                  <a:pt x="69" y="349"/>
                </a:moveTo>
                <a:lnTo>
                  <a:pt x="70" y="351"/>
                </a:lnTo>
                <a:lnTo>
                  <a:pt x="71" y="351"/>
                </a:lnTo>
                <a:lnTo>
                  <a:pt x="72" y="351"/>
                </a:lnTo>
                <a:lnTo>
                  <a:pt x="74" y="351"/>
                </a:lnTo>
                <a:lnTo>
                  <a:pt x="75" y="352"/>
                </a:lnTo>
                <a:lnTo>
                  <a:pt x="76" y="352"/>
                </a:lnTo>
                <a:lnTo>
                  <a:pt x="78" y="352"/>
                </a:lnTo>
                <a:lnTo>
                  <a:pt x="79" y="352"/>
                </a:lnTo>
                <a:lnTo>
                  <a:pt x="80" y="353"/>
                </a:lnTo>
                <a:lnTo>
                  <a:pt x="82" y="352"/>
                </a:lnTo>
                <a:lnTo>
                  <a:pt x="82" y="353"/>
                </a:lnTo>
                <a:lnTo>
                  <a:pt x="83" y="353"/>
                </a:lnTo>
                <a:lnTo>
                  <a:pt x="83" y="354"/>
                </a:lnTo>
                <a:lnTo>
                  <a:pt x="84" y="356"/>
                </a:lnTo>
                <a:lnTo>
                  <a:pt x="87" y="356"/>
                </a:lnTo>
                <a:lnTo>
                  <a:pt x="87" y="354"/>
                </a:lnTo>
                <a:lnTo>
                  <a:pt x="88" y="354"/>
                </a:lnTo>
                <a:lnTo>
                  <a:pt x="88" y="356"/>
                </a:lnTo>
                <a:lnTo>
                  <a:pt x="89" y="356"/>
                </a:lnTo>
                <a:lnTo>
                  <a:pt x="89" y="354"/>
                </a:lnTo>
                <a:lnTo>
                  <a:pt x="89" y="356"/>
                </a:lnTo>
                <a:lnTo>
                  <a:pt x="91" y="354"/>
                </a:lnTo>
                <a:lnTo>
                  <a:pt x="91" y="356"/>
                </a:lnTo>
                <a:lnTo>
                  <a:pt x="91" y="357"/>
                </a:lnTo>
                <a:lnTo>
                  <a:pt x="92" y="357"/>
                </a:lnTo>
                <a:lnTo>
                  <a:pt x="93" y="358"/>
                </a:lnTo>
                <a:lnTo>
                  <a:pt x="93" y="361"/>
                </a:lnTo>
                <a:lnTo>
                  <a:pt x="93" y="362"/>
                </a:lnTo>
                <a:lnTo>
                  <a:pt x="92" y="362"/>
                </a:lnTo>
                <a:lnTo>
                  <a:pt x="91" y="361"/>
                </a:lnTo>
                <a:lnTo>
                  <a:pt x="89" y="362"/>
                </a:lnTo>
                <a:lnTo>
                  <a:pt x="89" y="361"/>
                </a:lnTo>
                <a:lnTo>
                  <a:pt x="88" y="361"/>
                </a:lnTo>
                <a:lnTo>
                  <a:pt x="87" y="361"/>
                </a:lnTo>
                <a:lnTo>
                  <a:pt x="86" y="361"/>
                </a:lnTo>
                <a:lnTo>
                  <a:pt x="86" y="360"/>
                </a:lnTo>
                <a:lnTo>
                  <a:pt x="84" y="360"/>
                </a:lnTo>
                <a:lnTo>
                  <a:pt x="84" y="358"/>
                </a:lnTo>
                <a:lnTo>
                  <a:pt x="83" y="358"/>
                </a:lnTo>
                <a:lnTo>
                  <a:pt x="80" y="357"/>
                </a:lnTo>
                <a:lnTo>
                  <a:pt x="79" y="357"/>
                </a:lnTo>
                <a:lnTo>
                  <a:pt x="78" y="356"/>
                </a:lnTo>
                <a:lnTo>
                  <a:pt x="76" y="356"/>
                </a:lnTo>
                <a:lnTo>
                  <a:pt x="76" y="354"/>
                </a:lnTo>
                <a:lnTo>
                  <a:pt x="75" y="354"/>
                </a:lnTo>
                <a:lnTo>
                  <a:pt x="75" y="353"/>
                </a:lnTo>
                <a:lnTo>
                  <a:pt x="74" y="353"/>
                </a:lnTo>
                <a:lnTo>
                  <a:pt x="71" y="353"/>
                </a:lnTo>
                <a:lnTo>
                  <a:pt x="70" y="352"/>
                </a:lnTo>
                <a:lnTo>
                  <a:pt x="69" y="352"/>
                </a:lnTo>
                <a:lnTo>
                  <a:pt x="69" y="351"/>
                </a:lnTo>
                <a:lnTo>
                  <a:pt x="67" y="351"/>
                </a:lnTo>
                <a:lnTo>
                  <a:pt x="66" y="349"/>
                </a:lnTo>
                <a:lnTo>
                  <a:pt x="67" y="349"/>
                </a:lnTo>
                <a:lnTo>
                  <a:pt x="69" y="349"/>
                </a:lnTo>
                <a:close/>
                <a:moveTo>
                  <a:pt x="61" y="349"/>
                </a:moveTo>
                <a:lnTo>
                  <a:pt x="59" y="349"/>
                </a:lnTo>
                <a:lnTo>
                  <a:pt x="61" y="348"/>
                </a:lnTo>
                <a:lnTo>
                  <a:pt x="61" y="349"/>
                </a:lnTo>
                <a:close/>
                <a:moveTo>
                  <a:pt x="188" y="351"/>
                </a:moveTo>
                <a:lnTo>
                  <a:pt x="189" y="351"/>
                </a:lnTo>
                <a:lnTo>
                  <a:pt x="189" y="352"/>
                </a:lnTo>
                <a:lnTo>
                  <a:pt x="190" y="352"/>
                </a:lnTo>
                <a:lnTo>
                  <a:pt x="192" y="352"/>
                </a:lnTo>
                <a:lnTo>
                  <a:pt x="193" y="353"/>
                </a:lnTo>
                <a:lnTo>
                  <a:pt x="194" y="353"/>
                </a:lnTo>
                <a:lnTo>
                  <a:pt x="196" y="353"/>
                </a:lnTo>
                <a:lnTo>
                  <a:pt x="197" y="353"/>
                </a:lnTo>
                <a:lnTo>
                  <a:pt x="198" y="354"/>
                </a:lnTo>
                <a:lnTo>
                  <a:pt x="199" y="354"/>
                </a:lnTo>
                <a:lnTo>
                  <a:pt x="201" y="354"/>
                </a:lnTo>
                <a:lnTo>
                  <a:pt x="203" y="354"/>
                </a:lnTo>
                <a:lnTo>
                  <a:pt x="206" y="354"/>
                </a:lnTo>
                <a:lnTo>
                  <a:pt x="209" y="354"/>
                </a:lnTo>
                <a:lnTo>
                  <a:pt x="210" y="354"/>
                </a:lnTo>
                <a:lnTo>
                  <a:pt x="210" y="356"/>
                </a:lnTo>
                <a:lnTo>
                  <a:pt x="211" y="357"/>
                </a:lnTo>
                <a:lnTo>
                  <a:pt x="213" y="358"/>
                </a:lnTo>
                <a:lnTo>
                  <a:pt x="213" y="361"/>
                </a:lnTo>
                <a:lnTo>
                  <a:pt x="211" y="361"/>
                </a:lnTo>
                <a:lnTo>
                  <a:pt x="210" y="361"/>
                </a:lnTo>
                <a:lnTo>
                  <a:pt x="209" y="361"/>
                </a:lnTo>
                <a:lnTo>
                  <a:pt x="207" y="361"/>
                </a:lnTo>
                <a:lnTo>
                  <a:pt x="206" y="361"/>
                </a:lnTo>
                <a:lnTo>
                  <a:pt x="206" y="362"/>
                </a:lnTo>
                <a:lnTo>
                  <a:pt x="205" y="362"/>
                </a:lnTo>
                <a:lnTo>
                  <a:pt x="203" y="362"/>
                </a:lnTo>
                <a:lnTo>
                  <a:pt x="202" y="362"/>
                </a:lnTo>
                <a:lnTo>
                  <a:pt x="202" y="361"/>
                </a:lnTo>
                <a:lnTo>
                  <a:pt x="199" y="361"/>
                </a:lnTo>
                <a:lnTo>
                  <a:pt x="198" y="361"/>
                </a:lnTo>
                <a:lnTo>
                  <a:pt x="197" y="360"/>
                </a:lnTo>
                <a:lnTo>
                  <a:pt x="196" y="360"/>
                </a:lnTo>
                <a:lnTo>
                  <a:pt x="196" y="358"/>
                </a:lnTo>
                <a:lnTo>
                  <a:pt x="194" y="358"/>
                </a:lnTo>
                <a:lnTo>
                  <a:pt x="194" y="357"/>
                </a:lnTo>
                <a:lnTo>
                  <a:pt x="193" y="357"/>
                </a:lnTo>
                <a:lnTo>
                  <a:pt x="192" y="357"/>
                </a:lnTo>
                <a:lnTo>
                  <a:pt x="190" y="356"/>
                </a:lnTo>
                <a:lnTo>
                  <a:pt x="189" y="356"/>
                </a:lnTo>
                <a:lnTo>
                  <a:pt x="189" y="354"/>
                </a:lnTo>
                <a:lnTo>
                  <a:pt x="188" y="354"/>
                </a:lnTo>
                <a:lnTo>
                  <a:pt x="188" y="353"/>
                </a:lnTo>
                <a:lnTo>
                  <a:pt x="188" y="352"/>
                </a:lnTo>
                <a:lnTo>
                  <a:pt x="188" y="351"/>
                </a:lnTo>
                <a:lnTo>
                  <a:pt x="186" y="351"/>
                </a:lnTo>
                <a:lnTo>
                  <a:pt x="186" y="348"/>
                </a:lnTo>
                <a:lnTo>
                  <a:pt x="185" y="348"/>
                </a:lnTo>
                <a:lnTo>
                  <a:pt x="186" y="348"/>
                </a:lnTo>
                <a:lnTo>
                  <a:pt x="188" y="348"/>
                </a:lnTo>
                <a:lnTo>
                  <a:pt x="188" y="349"/>
                </a:lnTo>
                <a:lnTo>
                  <a:pt x="188" y="351"/>
                </a:lnTo>
                <a:close/>
                <a:moveTo>
                  <a:pt x="189" y="351"/>
                </a:moveTo>
                <a:lnTo>
                  <a:pt x="188" y="349"/>
                </a:lnTo>
                <a:lnTo>
                  <a:pt x="189" y="349"/>
                </a:lnTo>
                <a:lnTo>
                  <a:pt x="189" y="347"/>
                </a:lnTo>
                <a:lnTo>
                  <a:pt x="189" y="348"/>
                </a:lnTo>
                <a:lnTo>
                  <a:pt x="189" y="349"/>
                </a:lnTo>
                <a:lnTo>
                  <a:pt x="189" y="351"/>
                </a:lnTo>
                <a:close/>
                <a:moveTo>
                  <a:pt x="54" y="345"/>
                </a:moveTo>
                <a:lnTo>
                  <a:pt x="53" y="345"/>
                </a:lnTo>
                <a:lnTo>
                  <a:pt x="54" y="345"/>
                </a:lnTo>
                <a:close/>
                <a:moveTo>
                  <a:pt x="186" y="345"/>
                </a:moveTo>
                <a:lnTo>
                  <a:pt x="185" y="345"/>
                </a:lnTo>
                <a:lnTo>
                  <a:pt x="186" y="345"/>
                </a:lnTo>
                <a:close/>
                <a:moveTo>
                  <a:pt x="65" y="344"/>
                </a:moveTo>
                <a:lnTo>
                  <a:pt x="63" y="344"/>
                </a:lnTo>
                <a:lnTo>
                  <a:pt x="65" y="344"/>
                </a:lnTo>
                <a:close/>
                <a:moveTo>
                  <a:pt x="65" y="344"/>
                </a:moveTo>
                <a:lnTo>
                  <a:pt x="63" y="344"/>
                </a:lnTo>
                <a:lnTo>
                  <a:pt x="63" y="343"/>
                </a:lnTo>
                <a:lnTo>
                  <a:pt x="65" y="343"/>
                </a:lnTo>
                <a:lnTo>
                  <a:pt x="65" y="344"/>
                </a:lnTo>
                <a:close/>
                <a:moveTo>
                  <a:pt x="470" y="326"/>
                </a:moveTo>
                <a:lnTo>
                  <a:pt x="472" y="326"/>
                </a:lnTo>
                <a:lnTo>
                  <a:pt x="470" y="326"/>
                </a:lnTo>
                <a:close/>
                <a:moveTo>
                  <a:pt x="62" y="314"/>
                </a:moveTo>
                <a:lnTo>
                  <a:pt x="63" y="314"/>
                </a:lnTo>
                <a:lnTo>
                  <a:pt x="65" y="314"/>
                </a:lnTo>
                <a:lnTo>
                  <a:pt x="66" y="315"/>
                </a:lnTo>
                <a:lnTo>
                  <a:pt x="66" y="317"/>
                </a:lnTo>
                <a:lnTo>
                  <a:pt x="67" y="317"/>
                </a:lnTo>
                <a:lnTo>
                  <a:pt x="69" y="317"/>
                </a:lnTo>
                <a:lnTo>
                  <a:pt x="70" y="317"/>
                </a:lnTo>
                <a:lnTo>
                  <a:pt x="70" y="318"/>
                </a:lnTo>
                <a:lnTo>
                  <a:pt x="71" y="318"/>
                </a:lnTo>
                <a:lnTo>
                  <a:pt x="70" y="319"/>
                </a:lnTo>
                <a:lnTo>
                  <a:pt x="71" y="319"/>
                </a:lnTo>
                <a:lnTo>
                  <a:pt x="71" y="320"/>
                </a:lnTo>
                <a:lnTo>
                  <a:pt x="72" y="320"/>
                </a:lnTo>
                <a:lnTo>
                  <a:pt x="74" y="320"/>
                </a:lnTo>
                <a:lnTo>
                  <a:pt x="72" y="322"/>
                </a:lnTo>
                <a:lnTo>
                  <a:pt x="72" y="323"/>
                </a:lnTo>
                <a:lnTo>
                  <a:pt x="72" y="324"/>
                </a:lnTo>
                <a:lnTo>
                  <a:pt x="72" y="326"/>
                </a:lnTo>
                <a:lnTo>
                  <a:pt x="71" y="326"/>
                </a:lnTo>
                <a:lnTo>
                  <a:pt x="70" y="326"/>
                </a:lnTo>
                <a:lnTo>
                  <a:pt x="69" y="326"/>
                </a:lnTo>
                <a:lnTo>
                  <a:pt x="67" y="327"/>
                </a:lnTo>
                <a:lnTo>
                  <a:pt x="67" y="328"/>
                </a:lnTo>
                <a:lnTo>
                  <a:pt x="66" y="327"/>
                </a:lnTo>
                <a:lnTo>
                  <a:pt x="65" y="327"/>
                </a:lnTo>
                <a:lnTo>
                  <a:pt x="63" y="327"/>
                </a:lnTo>
                <a:lnTo>
                  <a:pt x="62" y="326"/>
                </a:lnTo>
                <a:lnTo>
                  <a:pt x="61" y="326"/>
                </a:lnTo>
                <a:lnTo>
                  <a:pt x="59" y="324"/>
                </a:lnTo>
                <a:lnTo>
                  <a:pt x="59" y="323"/>
                </a:lnTo>
                <a:lnTo>
                  <a:pt x="59" y="322"/>
                </a:lnTo>
                <a:lnTo>
                  <a:pt x="58" y="320"/>
                </a:lnTo>
                <a:lnTo>
                  <a:pt x="57" y="320"/>
                </a:lnTo>
                <a:lnTo>
                  <a:pt x="55" y="320"/>
                </a:lnTo>
                <a:lnTo>
                  <a:pt x="55" y="319"/>
                </a:lnTo>
                <a:lnTo>
                  <a:pt x="57" y="319"/>
                </a:lnTo>
                <a:lnTo>
                  <a:pt x="58" y="319"/>
                </a:lnTo>
                <a:lnTo>
                  <a:pt x="59" y="319"/>
                </a:lnTo>
                <a:lnTo>
                  <a:pt x="61" y="319"/>
                </a:lnTo>
                <a:lnTo>
                  <a:pt x="62" y="318"/>
                </a:lnTo>
                <a:lnTo>
                  <a:pt x="62" y="317"/>
                </a:lnTo>
                <a:lnTo>
                  <a:pt x="62" y="315"/>
                </a:lnTo>
                <a:lnTo>
                  <a:pt x="62" y="314"/>
                </a:lnTo>
                <a:close/>
                <a:moveTo>
                  <a:pt x="72" y="314"/>
                </a:moveTo>
                <a:lnTo>
                  <a:pt x="71" y="315"/>
                </a:lnTo>
                <a:lnTo>
                  <a:pt x="71" y="314"/>
                </a:lnTo>
                <a:lnTo>
                  <a:pt x="71" y="313"/>
                </a:lnTo>
                <a:lnTo>
                  <a:pt x="72" y="314"/>
                </a:lnTo>
                <a:close/>
                <a:moveTo>
                  <a:pt x="148" y="309"/>
                </a:moveTo>
                <a:lnTo>
                  <a:pt x="147" y="309"/>
                </a:lnTo>
                <a:lnTo>
                  <a:pt x="148" y="309"/>
                </a:lnTo>
                <a:close/>
                <a:moveTo>
                  <a:pt x="75" y="307"/>
                </a:moveTo>
                <a:lnTo>
                  <a:pt x="75" y="309"/>
                </a:lnTo>
                <a:lnTo>
                  <a:pt x="75" y="307"/>
                </a:lnTo>
                <a:close/>
                <a:moveTo>
                  <a:pt x="17" y="307"/>
                </a:moveTo>
                <a:lnTo>
                  <a:pt x="20" y="307"/>
                </a:lnTo>
                <a:lnTo>
                  <a:pt x="21" y="307"/>
                </a:lnTo>
                <a:lnTo>
                  <a:pt x="23" y="307"/>
                </a:lnTo>
                <a:lnTo>
                  <a:pt x="25" y="309"/>
                </a:lnTo>
                <a:lnTo>
                  <a:pt x="27" y="309"/>
                </a:lnTo>
                <a:lnTo>
                  <a:pt x="28" y="309"/>
                </a:lnTo>
                <a:lnTo>
                  <a:pt x="29" y="310"/>
                </a:lnTo>
                <a:lnTo>
                  <a:pt x="31" y="310"/>
                </a:lnTo>
                <a:lnTo>
                  <a:pt x="31" y="311"/>
                </a:lnTo>
                <a:lnTo>
                  <a:pt x="32" y="313"/>
                </a:lnTo>
                <a:lnTo>
                  <a:pt x="33" y="314"/>
                </a:lnTo>
                <a:lnTo>
                  <a:pt x="33" y="315"/>
                </a:lnTo>
                <a:lnTo>
                  <a:pt x="34" y="315"/>
                </a:lnTo>
                <a:lnTo>
                  <a:pt x="34" y="317"/>
                </a:lnTo>
                <a:lnTo>
                  <a:pt x="36" y="317"/>
                </a:lnTo>
                <a:lnTo>
                  <a:pt x="37" y="315"/>
                </a:lnTo>
                <a:lnTo>
                  <a:pt x="38" y="317"/>
                </a:lnTo>
                <a:lnTo>
                  <a:pt x="40" y="317"/>
                </a:lnTo>
                <a:lnTo>
                  <a:pt x="41" y="317"/>
                </a:lnTo>
                <a:lnTo>
                  <a:pt x="42" y="318"/>
                </a:lnTo>
                <a:lnTo>
                  <a:pt x="42" y="319"/>
                </a:lnTo>
                <a:lnTo>
                  <a:pt x="44" y="319"/>
                </a:lnTo>
                <a:lnTo>
                  <a:pt x="45" y="319"/>
                </a:lnTo>
                <a:lnTo>
                  <a:pt x="45" y="318"/>
                </a:lnTo>
                <a:lnTo>
                  <a:pt x="44" y="318"/>
                </a:lnTo>
                <a:lnTo>
                  <a:pt x="45" y="317"/>
                </a:lnTo>
                <a:lnTo>
                  <a:pt x="46" y="317"/>
                </a:lnTo>
                <a:lnTo>
                  <a:pt x="48" y="317"/>
                </a:lnTo>
                <a:lnTo>
                  <a:pt x="48" y="318"/>
                </a:lnTo>
                <a:lnTo>
                  <a:pt x="49" y="318"/>
                </a:lnTo>
                <a:lnTo>
                  <a:pt x="49" y="319"/>
                </a:lnTo>
                <a:lnTo>
                  <a:pt x="50" y="320"/>
                </a:lnTo>
                <a:lnTo>
                  <a:pt x="52" y="322"/>
                </a:lnTo>
                <a:lnTo>
                  <a:pt x="52" y="323"/>
                </a:lnTo>
                <a:lnTo>
                  <a:pt x="50" y="323"/>
                </a:lnTo>
                <a:lnTo>
                  <a:pt x="52" y="324"/>
                </a:lnTo>
                <a:lnTo>
                  <a:pt x="53" y="324"/>
                </a:lnTo>
                <a:lnTo>
                  <a:pt x="53" y="323"/>
                </a:lnTo>
                <a:lnTo>
                  <a:pt x="54" y="323"/>
                </a:lnTo>
                <a:lnTo>
                  <a:pt x="54" y="324"/>
                </a:lnTo>
                <a:lnTo>
                  <a:pt x="54" y="326"/>
                </a:lnTo>
                <a:lnTo>
                  <a:pt x="55" y="326"/>
                </a:lnTo>
                <a:lnTo>
                  <a:pt x="55" y="327"/>
                </a:lnTo>
                <a:lnTo>
                  <a:pt x="57" y="327"/>
                </a:lnTo>
                <a:lnTo>
                  <a:pt x="57" y="328"/>
                </a:lnTo>
                <a:lnTo>
                  <a:pt x="57" y="330"/>
                </a:lnTo>
                <a:lnTo>
                  <a:pt x="57" y="332"/>
                </a:lnTo>
                <a:lnTo>
                  <a:pt x="58" y="334"/>
                </a:lnTo>
                <a:lnTo>
                  <a:pt x="59" y="332"/>
                </a:lnTo>
                <a:lnTo>
                  <a:pt x="61" y="332"/>
                </a:lnTo>
                <a:lnTo>
                  <a:pt x="61" y="334"/>
                </a:lnTo>
                <a:lnTo>
                  <a:pt x="59" y="334"/>
                </a:lnTo>
                <a:lnTo>
                  <a:pt x="59" y="335"/>
                </a:lnTo>
                <a:lnTo>
                  <a:pt x="62" y="336"/>
                </a:lnTo>
                <a:lnTo>
                  <a:pt x="62" y="337"/>
                </a:lnTo>
                <a:lnTo>
                  <a:pt x="61" y="337"/>
                </a:lnTo>
                <a:lnTo>
                  <a:pt x="59" y="337"/>
                </a:lnTo>
                <a:lnTo>
                  <a:pt x="58" y="336"/>
                </a:lnTo>
                <a:lnTo>
                  <a:pt x="57" y="336"/>
                </a:lnTo>
                <a:lnTo>
                  <a:pt x="57" y="337"/>
                </a:lnTo>
                <a:lnTo>
                  <a:pt x="55" y="337"/>
                </a:lnTo>
                <a:lnTo>
                  <a:pt x="54" y="337"/>
                </a:lnTo>
                <a:lnTo>
                  <a:pt x="54" y="339"/>
                </a:lnTo>
                <a:lnTo>
                  <a:pt x="54" y="340"/>
                </a:lnTo>
                <a:lnTo>
                  <a:pt x="54" y="341"/>
                </a:lnTo>
                <a:lnTo>
                  <a:pt x="55" y="343"/>
                </a:lnTo>
                <a:lnTo>
                  <a:pt x="57" y="343"/>
                </a:lnTo>
                <a:lnTo>
                  <a:pt x="58" y="344"/>
                </a:lnTo>
                <a:lnTo>
                  <a:pt x="59" y="344"/>
                </a:lnTo>
                <a:lnTo>
                  <a:pt x="61" y="343"/>
                </a:lnTo>
                <a:lnTo>
                  <a:pt x="62" y="343"/>
                </a:lnTo>
                <a:lnTo>
                  <a:pt x="63" y="343"/>
                </a:lnTo>
                <a:lnTo>
                  <a:pt x="63" y="344"/>
                </a:lnTo>
                <a:lnTo>
                  <a:pt x="62" y="344"/>
                </a:lnTo>
                <a:lnTo>
                  <a:pt x="62" y="345"/>
                </a:lnTo>
                <a:lnTo>
                  <a:pt x="62" y="347"/>
                </a:lnTo>
                <a:lnTo>
                  <a:pt x="63" y="348"/>
                </a:lnTo>
                <a:lnTo>
                  <a:pt x="63" y="349"/>
                </a:lnTo>
                <a:lnTo>
                  <a:pt x="62" y="348"/>
                </a:lnTo>
                <a:lnTo>
                  <a:pt x="61" y="348"/>
                </a:lnTo>
                <a:lnTo>
                  <a:pt x="59" y="348"/>
                </a:lnTo>
                <a:lnTo>
                  <a:pt x="59" y="349"/>
                </a:lnTo>
                <a:lnTo>
                  <a:pt x="59" y="351"/>
                </a:lnTo>
                <a:lnTo>
                  <a:pt x="58" y="351"/>
                </a:lnTo>
                <a:lnTo>
                  <a:pt x="58" y="352"/>
                </a:lnTo>
                <a:lnTo>
                  <a:pt x="57" y="352"/>
                </a:lnTo>
                <a:lnTo>
                  <a:pt x="57" y="351"/>
                </a:lnTo>
                <a:lnTo>
                  <a:pt x="57" y="349"/>
                </a:lnTo>
                <a:lnTo>
                  <a:pt x="55" y="348"/>
                </a:lnTo>
                <a:lnTo>
                  <a:pt x="55" y="347"/>
                </a:lnTo>
                <a:lnTo>
                  <a:pt x="54" y="345"/>
                </a:lnTo>
                <a:lnTo>
                  <a:pt x="54" y="344"/>
                </a:lnTo>
                <a:lnTo>
                  <a:pt x="53" y="344"/>
                </a:lnTo>
                <a:lnTo>
                  <a:pt x="52" y="344"/>
                </a:lnTo>
                <a:lnTo>
                  <a:pt x="50" y="343"/>
                </a:lnTo>
                <a:lnTo>
                  <a:pt x="48" y="343"/>
                </a:lnTo>
                <a:lnTo>
                  <a:pt x="46" y="343"/>
                </a:lnTo>
                <a:lnTo>
                  <a:pt x="46" y="341"/>
                </a:lnTo>
                <a:lnTo>
                  <a:pt x="45" y="341"/>
                </a:lnTo>
                <a:lnTo>
                  <a:pt x="45" y="340"/>
                </a:lnTo>
                <a:lnTo>
                  <a:pt x="45" y="339"/>
                </a:lnTo>
                <a:lnTo>
                  <a:pt x="44" y="339"/>
                </a:lnTo>
                <a:lnTo>
                  <a:pt x="42" y="337"/>
                </a:lnTo>
                <a:lnTo>
                  <a:pt x="41" y="336"/>
                </a:lnTo>
                <a:lnTo>
                  <a:pt x="40" y="336"/>
                </a:lnTo>
                <a:lnTo>
                  <a:pt x="38" y="336"/>
                </a:lnTo>
                <a:lnTo>
                  <a:pt x="37" y="336"/>
                </a:lnTo>
                <a:lnTo>
                  <a:pt x="36" y="336"/>
                </a:lnTo>
                <a:lnTo>
                  <a:pt x="34" y="336"/>
                </a:lnTo>
                <a:lnTo>
                  <a:pt x="34" y="335"/>
                </a:lnTo>
                <a:lnTo>
                  <a:pt x="33" y="335"/>
                </a:lnTo>
                <a:lnTo>
                  <a:pt x="32" y="335"/>
                </a:lnTo>
                <a:lnTo>
                  <a:pt x="32" y="334"/>
                </a:lnTo>
                <a:lnTo>
                  <a:pt x="32" y="332"/>
                </a:lnTo>
                <a:lnTo>
                  <a:pt x="29" y="331"/>
                </a:lnTo>
                <a:lnTo>
                  <a:pt x="28" y="331"/>
                </a:lnTo>
                <a:lnTo>
                  <a:pt x="27" y="331"/>
                </a:lnTo>
                <a:lnTo>
                  <a:pt x="25" y="331"/>
                </a:lnTo>
                <a:lnTo>
                  <a:pt x="25" y="330"/>
                </a:lnTo>
                <a:lnTo>
                  <a:pt x="24" y="330"/>
                </a:lnTo>
                <a:lnTo>
                  <a:pt x="24" y="328"/>
                </a:lnTo>
                <a:lnTo>
                  <a:pt x="23" y="328"/>
                </a:lnTo>
                <a:lnTo>
                  <a:pt x="23" y="327"/>
                </a:lnTo>
                <a:lnTo>
                  <a:pt x="21" y="327"/>
                </a:lnTo>
                <a:lnTo>
                  <a:pt x="20" y="327"/>
                </a:lnTo>
                <a:lnTo>
                  <a:pt x="20" y="326"/>
                </a:lnTo>
                <a:lnTo>
                  <a:pt x="19" y="326"/>
                </a:lnTo>
                <a:lnTo>
                  <a:pt x="19" y="324"/>
                </a:lnTo>
                <a:lnTo>
                  <a:pt x="19" y="323"/>
                </a:lnTo>
                <a:lnTo>
                  <a:pt x="17" y="323"/>
                </a:lnTo>
                <a:lnTo>
                  <a:pt x="17" y="322"/>
                </a:lnTo>
                <a:lnTo>
                  <a:pt x="17" y="323"/>
                </a:lnTo>
                <a:lnTo>
                  <a:pt x="17" y="322"/>
                </a:lnTo>
                <a:lnTo>
                  <a:pt x="17" y="320"/>
                </a:lnTo>
                <a:lnTo>
                  <a:pt x="17" y="319"/>
                </a:lnTo>
                <a:lnTo>
                  <a:pt x="17" y="318"/>
                </a:lnTo>
                <a:lnTo>
                  <a:pt x="17" y="317"/>
                </a:lnTo>
                <a:lnTo>
                  <a:pt x="17" y="315"/>
                </a:lnTo>
                <a:lnTo>
                  <a:pt x="17" y="314"/>
                </a:lnTo>
                <a:lnTo>
                  <a:pt x="16" y="314"/>
                </a:lnTo>
                <a:lnTo>
                  <a:pt x="15" y="313"/>
                </a:lnTo>
                <a:lnTo>
                  <a:pt x="14" y="313"/>
                </a:lnTo>
                <a:lnTo>
                  <a:pt x="14" y="311"/>
                </a:lnTo>
                <a:lnTo>
                  <a:pt x="14" y="310"/>
                </a:lnTo>
                <a:lnTo>
                  <a:pt x="15" y="310"/>
                </a:lnTo>
                <a:lnTo>
                  <a:pt x="15" y="309"/>
                </a:lnTo>
                <a:lnTo>
                  <a:pt x="16" y="307"/>
                </a:lnTo>
                <a:lnTo>
                  <a:pt x="17" y="307"/>
                </a:lnTo>
                <a:close/>
                <a:moveTo>
                  <a:pt x="394" y="301"/>
                </a:moveTo>
                <a:lnTo>
                  <a:pt x="394" y="299"/>
                </a:lnTo>
                <a:lnTo>
                  <a:pt x="394" y="301"/>
                </a:lnTo>
                <a:close/>
                <a:moveTo>
                  <a:pt x="414" y="301"/>
                </a:moveTo>
                <a:lnTo>
                  <a:pt x="413" y="301"/>
                </a:lnTo>
                <a:lnTo>
                  <a:pt x="414" y="299"/>
                </a:lnTo>
                <a:lnTo>
                  <a:pt x="415" y="299"/>
                </a:lnTo>
                <a:lnTo>
                  <a:pt x="414" y="301"/>
                </a:lnTo>
                <a:close/>
                <a:moveTo>
                  <a:pt x="4" y="299"/>
                </a:moveTo>
                <a:lnTo>
                  <a:pt x="7" y="299"/>
                </a:lnTo>
                <a:lnTo>
                  <a:pt x="7" y="301"/>
                </a:lnTo>
                <a:lnTo>
                  <a:pt x="7" y="302"/>
                </a:lnTo>
                <a:lnTo>
                  <a:pt x="8" y="302"/>
                </a:lnTo>
                <a:lnTo>
                  <a:pt x="8" y="303"/>
                </a:lnTo>
                <a:lnTo>
                  <a:pt x="10" y="303"/>
                </a:lnTo>
                <a:lnTo>
                  <a:pt x="10" y="305"/>
                </a:lnTo>
                <a:lnTo>
                  <a:pt x="10" y="306"/>
                </a:lnTo>
                <a:lnTo>
                  <a:pt x="8" y="306"/>
                </a:lnTo>
                <a:lnTo>
                  <a:pt x="8" y="307"/>
                </a:lnTo>
                <a:lnTo>
                  <a:pt x="7" y="307"/>
                </a:lnTo>
                <a:lnTo>
                  <a:pt x="6" y="307"/>
                </a:lnTo>
                <a:lnTo>
                  <a:pt x="4" y="306"/>
                </a:lnTo>
                <a:lnTo>
                  <a:pt x="4" y="305"/>
                </a:lnTo>
                <a:lnTo>
                  <a:pt x="3" y="305"/>
                </a:lnTo>
                <a:lnTo>
                  <a:pt x="3" y="303"/>
                </a:lnTo>
                <a:lnTo>
                  <a:pt x="2" y="303"/>
                </a:lnTo>
                <a:lnTo>
                  <a:pt x="0" y="303"/>
                </a:lnTo>
                <a:lnTo>
                  <a:pt x="0" y="302"/>
                </a:lnTo>
                <a:lnTo>
                  <a:pt x="0" y="301"/>
                </a:lnTo>
                <a:lnTo>
                  <a:pt x="2" y="301"/>
                </a:lnTo>
                <a:lnTo>
                  <a:pt x="2" y="299"/>
                </a:lnTo>
                <a:lnTo>
                  <a:pt x="3" y="299"/>
                </a:lnTo>
                <a:lnTo>
                  <a:pt x="4" y="299"/>
                </a:lnTo>
                <a:close/>
                <a:moveTo>
                  <a:pt x="402" y="299"/>
                </a:moveTo>
                <a:lnTo>
                  <a:pt x="404" y="299"/>
                </a:lnTo>
                <a:lnTo>
                  <a:pt x="402" y="299"/>
                </a:lnTo>
                <a:close/>
                <a:moveTo>
                  <a:pt x="409" y="294"/>
                </a:moveTo>
                <a:lnTo>
                  <a:pt x="408" y="294"/>
                </a:lnTo>
                <a:lnTo>
                  <a:pt x="409" y="294"/>
                </a:lnTo>
                <a:close/>
                <a:moveTo>
                  <a:pt x="408" y="292"/>
                </a:moveTo>
                <a:lnTo>
                  <a:pt x="406" y="292"/>
                </a:lnTo>
                <a:lnTo>
                  <a:pt x="406" y="290"/>
                </a:lnTo>
                <a:lnTo>
                  <a:pt x="408" y="290"/>
                </a:lnTo>
                <a:lnTo>
                  <a:pt x="408" y="292"/>
                </a:lnTo>
                <a:close/>
                <a:moveTo>
                  <a:pt x="409" y="290"/>
                </a:moveTo>
                <a:lnTo>
                  <a:pt x="409" y="289"/>
                </a:lnTo>
                <a:lnTo>
                  <a:pt x="409" y="290"/>
                </a:lnTo>
                <a:close/>
                <a:moveTo>
                  <a:pt x="398" y="289"/>
                </a:moveTo>
                <a:lnTo>
                  <a:pt x="398" y="290"/>
                </a:lnTo>
                <a:lnTo>
                  <a:pt x="400" y="290"/>
                </a:lnTo>
                <a:lnTo>
                  <a:pt x="401" y="290"/>
                </a:lnTo>
                <a:lnTo>
                  <a:pt x="402" y="290"/>
                </a:lnTo>
                <a:lnTo>
                  <a:pt x="404" y="290"/>
                </a:lnTo>
                <a:lnTo>
                  <a:pt x="405" y="290"/>
                </a:lnTo>
                <a:lnTo>
                  <a:pt x="406" y="292"/>
                </a:lnTo>
                <a:lnTo>
                  <a:pt x="405" y="293"/>
                </a:lnTo>
                <a:lnTo>
                  <a:pt x="406" y="293"/>
                </a:lnTo>
                <a:lnTo>
                  <a:pt x="406" y="294"/>
                </a:lnTo>
                <a:lnTo>
                  <a:pt x="405" y="296"/>
                </a:lnTo>
                <a:lnTo>
                  <a:pt x="405" y="297"/>
                </a:lnTo>
                <a:lnTo>
                  <a:pt x="406" y="297"/>
                </a:lnTo>
                <a:lnTo>
                  <a:pt x="408" y="297"/>
                </a:lnTo>
                <a:lnTo>
                  <a:pt x="408" y="298"/>
                </a:lnTo>
                <a:lnTo>
                  <a:pt x="409" y="299"/>
                </a:lnTo>
                <a:lnTo>
                  <a:pt x="409" y="301"/>
                </a:lnTo>
                <a:lnTo>
                  <a:pt x="408" y="301"/>
                </a:lnTo>
                <a:lnTo>
                  <a:pt x="406" y="303"/>
                </a:lnTo>
                <a:lnTo>
                  <a:pt x="406" y="305"/>
                </a:lnTo>
                <a:lnTo>
                  <a:pt x="405" y="303"/>
                </a:lnTo>
                <a:lnTo>
                  <a:pt x="404" y="305"/>
                </a:lnTo>
                <a:lnTo>
                  <a:pt x="404" y="303"/>
                </a:lnTo>
                <a:lnTo>
                  <a:pt x="404" y="302"/>
                </a:lnTo>
                <a:lnTo>
                  <a:pt x="404" y="301"/>
                </a:lnTo>
                <a:lnTo>
                  <a:pt x="405" y="301"/>
                </a:lnTo>
                <a:lnTo>
                  <a:pt x="406" y="299"/>
                </a:lnTo>
                <a:lnTo>
                  <a:pt x="405" y="298"/>
                </a:lnTo>
                <a:lnTo>
                  <a:pt x="405" y="297"/>
                </a:lnTo>
                <a:lnTo>
                  <a:pt x="404" y="298"/>
                </a:lnTo>
                <a:lnTo>
                  <a:pt x="402" y="298"/>
                </a:lnTo>
                <a:lnTo>
                  <a:pt x="402" y="299"/>
                </a:lnTo>
                <a:lnTo>
                  <a:pt x="401" y="301"/>
                </a:lnTo>
                <a:lnTo>
                  <a:pt x="400" y="301"/>
                </a:lnTo>
                <a:lnTo>
                  <a:pt x="398" y="301"/>
                </a:lnTo>
                <a:lnTo>
                  <a:pt x="398" y="302"/>
                </a:lnTo>
                <a:lnTo>
                  <a:pt x="398" y="303"/>
                </a:lnTo>
                <a:lnTo>
                  <a:pt x="397" y="303"/>
                </a:lnTo>
                <a:lnTo>
                  <a:pt x="396" y="303"/>
                </a:lnTo>
                <a:lnTo>
                  <a:pt x="396" y="302"/>
                </a:lnTo>
                <a:lnTo>
                  <a:pt x="394" y="301"/>
                </a:lnTo>
                <a:lnTo>
                  <a:pt x="396" y="299"/>
                </a:lnTo>
                <a:lnTo>
                  <a:pt x="394" y="299"/>
                </a:lnTo>
                <a:lnTo>
                  <a:pt x="394" y="298"/>
                </a:lnTo>
                <a:lnTo>
                  <a:pt x="394" y="297"/>
                </a:lnTo>
                <a:lnTo>
                  <a:pt x="394" y="296"/>
                </a:lnTo>
                <a:lnTo>
                  <a:pt x="393" y="296"/>
                </a:lnTo>
                <a:lnTo>
                  <a:pt x="393" y="294"/>
                </a:lnTo>
                <a:lnTo>
                  <a:pt x="394" y="294"/>
                </a:lnTo>
                <a:lnTo>
                  <a:pt x="396" y="294"/>
                </a:lnTo>
                <a:lnTo>
                  <a:pt x="397" y="294"/>
                </a:lnTo>
                <a:lnTo>
                  <a:pt x="397" y="293"/>
                </a:lnTo>
                <a:lnTo>
                  <a:pt x="397" y="292"/>
                </a:lnTo>
                <a:lnTo>
                  <a:pt x="396" y="292"/>
                </a:lnTo>
                <a:lnTo>
                  <a:pt x="396" y="290"/>
                </a:lnTo>
                <a:lnTo>
                  <a:pt x="396" y="289"/>
                </a:lnTo>
                <a:lnTo>
                  <a:pt x="396" y="290"/>
                </a:lnTo>
                <a:lnTo>
                  <a:pt x="397" y="289"/>
                </a:lnTo>
                <a:lnTo>
                  <a:pt x="398" y="289"/>
                </a:lnTo>
                <a:close/>
                <a:moveTo>
                  <a:pt x="389" y="289"/>
                </a:moveTo>
                <a:lnTo>
                  <a:pt x="389" y="288"/>
                </a:lnTo>
                <a:lnTo>
                  <a:pt x="388" y="288"/>
                </a:lnTo>
                <a:lnTo>
                  <a:pt x="389" y="288"/>
                </a:lnTo>
                <a:lnTo>
                  <a:pt x="389" y="289"/>
                </a:lnTo>
                <a:close/>
                <a:moveTo>
                  <a:pt x="499" y="285"/>
                </a:moveTo>
                <a:lnTo>
                  <a:pt x="499" y="286"/>
                </a:lnTo>
                <a:lnTo>
                  <a:pt x="499" y="285"/>
                </a:lnTo>
                <a:close/>
                <a:moveTo>
                  <a:pt x="498" y="285"/>
                </a:moveTo>
                <a:lnTo>
                  <a:pt x="499" y="285"/>
                </a:lnTo>
                <a:lnTo>
                  <a:pt x="498" y="285"/>
                </a:lnTo>
                <a:close/>
                <a:moveTo>
                  <a:pt x="524" y="276"/>
                </a:moveTo>
                <a:lnTo>
                  <a:pt x="523" y="276"/>
                </a:lnTo>
                <a:lnTo>
                  <a:pt x="523" y="275"/>
                </a:lnTo>
                <a:lnTo>
                  <a:pt x="524" y="275"/>
                </a:lnTo>
                <a:lnTo>
                  <a:pt x="524" y="276"/>
                </a:lnTo>
                <a:close/>
                <a:moveTo>
                  <a:pt x="507" y="275"/>
                </a:moveTo>
                <a:lnTo>
                  <a:pt x="507" y="276"/>
                </a:lnTo>
                <a:lnTo>
                  <a:pt x="506" y="275"/>
                </a:lnTo>
                <a:lnTo>
                  <a:pt x="507" y="275"/>
                </a:lnTo>
                <a:close/>
                <a:moveTo>
                  <a:pt x="109" y="264"/>
                </a:moveTo>
                <a:lnTo>
                  <a:pt x="108" y="263"/>
                </a:lnTo>
                <a:lnTo>
                  <a:pt x="109" y="264"/>
                </a:lnTo>
                <a:close/>
                <a:moveTo>
                  <a:pt x="129" y="251"/>
                </a:moveTo>
                <a:lnTo>
                  <a:pt x="129" y="250"/>
                </a:lnTo>
                <a:lnTo>
                  <a:pt x="129" y="251"/>
                </a:lnTo>
                <a:close/>
                <a:moveTo>
                  <a:pt x="129" y="250"/>
                </a:moveTo>
                <a:lnTo>
                  <a:pt x="127" y="250"/>
                </a:lnTo>
                <a:lnTo>
                  <a:pt x="129" y="250"/>
                </a:lnTo>
                <a:close/>
                <a:moveTo>
                  <a:pt x="129" y="250"/>
                </a:moveTo>
                <a:lnTo>
                  <a:pt x="129" y="248"/>
                </a:lnTo>
                <a:lnTo>
                  <a:pt x="129" y="250"/>
                </a:lnTo>
                <a:close/>
                <a:moveTo>
                  <a:pt x="126" y="246"/>
                </a:moveTo>
                <a:lnTo>
                  <a:pt x="126" y="245"/>
                </a:lnTo>
                <a:lnTo>
                  <a:pt x="126" y="246"/>
                </a:lnTo>
                <a:close/>
                <a:moveTo>
                  <a:pt x="127" y="242"/>
                </a:moveTo>
                <a:lnTo>
                  <a:pt x="126" y="242"/>
                </a:lnTo>
                <a:lnTo>
                  <a:pt x="127" y="242"/>
                </a:lnTo>
                <a:close/>
                <a:moveTo>
                  <a:pt x="489" y="237"/>
                </a:moveTo>
                <a:lnTo>
                  <a:pt x="487" y="238"/>
                </a:lnTo>
                <a:lnTo>
                  <a:pt x="487" y="237"/>
                </a:lnTo>
                <a:lnTo>
                  <a:pt x="487" y="235"/>
                </a:lnTo>
                <a:lnTo>
                  <a:pt x="489" y="237"/>
                </a:lnTo>
                <a:close/>
                <a:moveTo>
                  <a:pt x="129" y="231"/>
                </a:moveTo>
                <a:lnTo>
                  <a:pt x="129" y="230"/>
                </a:lnTo>
                <a:lnTo>
                  <a:pt x="129" y="231"/>
                </a:lnTo>
                <a:close/>
                <a:moveTo>
                  <a:pt x="130" y="229"/>
                </a:moveTo>
                <a:lnTo>
                  <a:pt x="129" y="229"/>
                </a:lnTo>
                <a:lnTo>
                  <a:pt x="129" y="227"/>
                </a:lnTo>
                <a:lnTo>
                  <a:pt x="130" y="227"/>
                </a:lnTo>
                <a:lnTo>
                  <a:pt x="130" y="229"/>
                </a:lnTo>
                <a:close/>
                <a:moveTo>
                  <a:pt x="439" y="224"/>
                </a:moveTo>
                <a:lnTo>
                  <a:pt x="440" y="225"/>
                </a:lnTo>
                <a:lnTo>
                  <a:pt x="442" y="226"/>
                </a:lnTo>
                <a:lnTo>
                  <a:pt x="443" y="226"/>
                </a:lnTo>
                <a:lnTo>
                  <a:pt x="443" y="227"/>
                </a:lnTo>
                <a:lnTo>
                  <a:pt x="444" y="229"/>
                </a:lnTo>
                <a:lnTo>
                  <a:pt x="446" y="229"/>
                </a:lnTo>
                <a:lnTo>
                  <a:pt x="446" y="230"/>
                </a:lnTo>
                <a:lnTo>
                  <a:pt x="448" y="231"/>
                </a:lnTo>
                <a:lnTo>
                  <a:pt x="449" y="233"/>
                </a:lnTo>
                <a:lnTo>
                  <a:pt x="451" y="234"/>
                </a:lnTo>
                <a:lnTo>
                  <a:pt x="452" y="234"/>
                </a:lnTo>
                <a:lnTo>
                  <a:pt x="453" y="235"/>
                </a:lnTo>
                <a:lnTo>
                  <a:pt x="453" y="237"/>
                </a:lnTo>
                <a:lnTo>
                  <a:pt x="455" y="237"/>
                </a:lnTo>
                <a:lnTo>
                  <a:pt x="456" y="237"/>
                </a:lnTo>
                <a:lnTo>
                  <a:pt x="456" y="238"/>
                </a:lnTo>
                <a:lnTo>
                  <a:pt x="456" y="239"/>
                </a:lnTo>
                <a:lnTo>
                  <a:pt x="457" y="239"/>
                </a:lnTo>
                <a:lnTo>
                  <a:pt x="457" y="241"/>
                </a:lnTo>
                <a:lnTo>
                  <a:pt x="459" y="241"/>
                </a:lnTo>
                <a:lnTo>
                  <a:pt x="460" y="242"/>
                </a:lnTo>
                <a:lnTo>
                  <a:pt x="461" y="242"/>
                </a:lnTo>
                <a:lnTo>
                  <a:pt x="461" y="243"/>
                </a:lnTo>
                <a:lnTo>
                  <a:pt x="463" y="243"/>
                </a:lnTo>
                <a:lnTo>
                  <a:pt x="464" y="245"/>
                </a:lnTo>
                <a:lnTo>
                  <a:pt x="465" y="246"/>
                </a:lnTo>
                <a:lnTo>
                  <a:pt x="466" y="246"/>
                </a:lnTo>
                <a:lnTo>
                  <a:pt x="468" y="247"/>
                </a:lnTo>
                <a:lnTo>
                  <a:pt x="469" y="247"/>
                </a:lnTo>
                <a:lnTo>
                  <a:pt x="470" y="248"/>
                </a:lnTo>
                <a:lnTo>
                  <a:pt x="470" y="250"/>
                </a:lnTo>
                <a:lnTo>
                  <a:pt x="472" y="250"/>
                </a:lnTo>
                <a:lnTo>
                  <a:pt x="473" y="251"/>
                </a:lnTo>
                <a:lnTo>
                  <a:pt x="474" y="251"/>
                </a:lnTo>
                <a:lnTo>
                  <a:pt x="474" y="252"/>
                </a:lnTo>
                <a:lnTo>
                  <a:pt x="476" y="252"/>
                </a:lnTo>
                <a:lnTo>
                  <a:pt x="477" y="252"/>
                </a:lnTo>
                <a:lnTo>
                  <a:pt x="477" y="254"/>
                </a:lnTo>
                <a:lnTo>
                  <a:pt x="478" y="254"/>
                </a:lnTo>
                <a:lnTo>
                  <a:pt x="481" y="255"/>
                </a:lnTo>
                <a:lnTo>
                  <a:pt x="482" y="256"/>
                </a:lnTo>
                <a:lnTo>
                  <a:pt x="484" y="256"/>
                </a:lnTo>
                <a:lnTo>
                  <a:pt x="484" y="258"/>
                </a:lnTo>
                <a:lnTo>
                  <a:pt x="485" y="258"/>
                </a:lnTo>
                <a:lnTo>
                  <a:pt x="485" y="259"/>
                </a:lnTo>
                <a:lnTo>
                  <a:pt x="485" y="260"/>
                </a:lnTo>
                <a:lnTo>
                  <a:pt x="486" y="260"/>
                </a:lnTo>
                <a:lnTo>
                  <a:pt x="487" y="262"/>
                </a:lnTo>
                <a:lnTo>
                  <a:pt x="489" y="262"/>
                </a:lnTo>
                <a:lnTo>
                  <a:pt x="490" y="263"/>
                </a:lnTo>
                <a:lnTo>
                  <a:pt x="490" y="264"/>
                </a:lnTo>
                <a:lnTo>
                  <a:pt x="491" y="264"/>
                </a:lnTo>
                <a:lnTo>
                  <a:pt x="493" y="265"/>
                </a:lnTo>
                <a:lnTo>
                  <a:pt x="493" y="267"/>
                </a:lnTo>
                <a:lnTo>
                  <a:pt x="494" y="267"/>
                </a:lnTo>
                <a:lnTo>
                  <a:pt x="494" y="268"/>
                </a:lnTo>
                <a:lnTo>
                  <a:pt x="495" y="269"/>
                </a:lnTo>
                <a:lnTo>
                  <a:pt x="497" y="271"/>
                </a:lnTo>
                <a:lnTo>
                  <a:pt x="497" y="272"/>
                </a:lnTo>
                <a:lnTo>
                  <a:pt x="497" y="273"/>
                </a:lnTo>
                <a:lnTo>
                  <a:pt x="497" y="275"/>
                </a:lnTo>
                <a:lnTo>
                  <a:pt x="495" y="276"/>
                </a:lnTo>
                <a:lnTo>
                  <a:pt x="494" y="276"/>
                </a:lnTo>
                <a:lnTo>
                  <a:pt x="491" y="276"/>
                </a:lnTo>
                <a:lnTo>
                  <a:pt x="490" y="276"/>
                </a:lnTo>
                <a:lnTo>
                  <a:pt x="489" y="276"/>
                </a:lnTo>
                <a:lnTo>
                  <a:pt x="489" y="275"/>
                </a:lnTo>
                <a:lnTo>
                  <a:pt x="487" y="275"/>
                </a:lnTo>
                <a:lnTo>
                  <a:pt x="486" y="275"/>
                </a:lnTo>
                <a:lnTo>
                  <a:pt x="485" y="273"/>
                </a:lnTo>
                <a:lnTo>
                  <a:pt x="485" y="272"/>
                </a:lnTo>
                <a:lnTo>
                  <a:pt x="484" y="272"/>
                </a:lnTo>
                <a:lnTo>
                  <a:pt x="482" y="271"/>
                </a:lnTo>
                <a:lnTo>
                  <a:pt x="481" y="271"/>
                </a:lnTo>
                <a:lnTo>
                  <a:pt x="480" y="271"/>
                </a:lnTo>
                <a:lnTo>
                  <a:pt x="478" y="269"/>
                </a:lnTo>
                <a:lnTo>
                  <a:pt x="478" y="268"/>
                </a:lnTo>
                <a:lnTo>
                  <a:pt x="476" y="265"/>
                </a:lnTo>
                <a:lnTo>
                  <a:pt x="474" y="265"/>
                </a:lnTo>
                <a:lnTo>
                  <a:pt x="474" y="264"/>
                </a:lnTo>
                <a:lnTo>
                  <a:pt x="473" y="264"/>
                </a:lnTo>
                <a:lnTo>
                  <a:pt x="472" y="263"/>
                </a:lnTo>
                <a:lnTo>
                  <a:pt x="470" y="263"/>
                </a:lnTo>
                <a:lnTo>
                  <a:pt x="469" y="263"/>
                </a:lnTo>
                <a:lnTo>
                  <a:pt x="469" y="262"/>
                </a:lnTo>
                <a:lnTo>
                  <a:pt x="468" y="262"/>
                </a:lnTo>
                <a:lnTo>
                  <a:pt x="466" y="262"/>
                </a:lnTo>
                <a:lnTo>
                  <a:pt x="465" y="260"/>
                </a:lnTo>
                <a:lnTo>
                  <a:pt x="465" y="259"/>
                </a:lnTo>
                <a:lnTo>
                  <a:pt x="464" y="259"/>
                </a:lnTo>
                <a:lnTo>
                  <a:pt x="464" y="258"/>
                </a:lnTo>
                <a:lnTo>
                  <a:pt x="463" y="256"/>
                </a:lnTo>
                <a:lnTo>
                  <a:pt x="461" y="255"/>
                </a:lnTo>
                <a:lnTo>
                  <a:pt x="460" y="255"/>
                </a:lnTo>
                <a:lnTo>
                  <a:pt x="459" y="255"/>
                </a:lnTo>
                <a:lnTo>
                  <a:pt x="457" y="254"/>
                </a:lnTo>
                <a:lnTo>
                  <a:pt x="456" y="255"/>
                </a:lnTo>
                <a:lnTo>
                  <a:pt x="456" y="254"/>
                </a:lnTo>
                <a:lnTo>
                  <a:pt x="455" y="252"/>
                </a:lnTo>
                <a:lnTo>
                  <a:pt x="453" y="252"/>
                </a:lnTo>
                <a:lnTo>
                  <a:pt x="453" y="251"/>
                </a:lnTo>
                <a:lnTo>
                  <a:pt x="452" y="252"/>
                </a:lnTo>
                <a:lnTo>
                  <a:pt x="451" y="251"/>
                </a:lnTo>
                <a:lnTo>
                  <a:pt x="449" y="251"/>
                </a:lnTo>
                <a:lnTo>
                  <a:pt x="449" y="250"/>
                </a:lnTo>
                <a:lnTo>
                  <a:pt x="448" y="250"/>
                </a:lnTo>
                <a:lnTo>
                  <a:pt x="448" y="248"/>
                </a:lnTo>
                <a:lnTo>
                  <a:pt x="448" y="247"/>
                </a:lnTo>
                <a:lnTo>
                  <a:pt x="447" y="247"/>
                </a:lnTo>
                <a:lnTo>
                  <a:pt x="446" y="246"/>
                </a:lnTo>
                <a:lnTo>
                  <a:pt x="444" y="245"/>
                </a:lnTo>
                <a:lnTo>
                  <a:pt x="444" y="243"/>
                </a:lnTo>
                <a:lnTo>
                  <a:pt x="443" y="243"/>
                </a:lnTo>
                <a:lnTo>
                  <a:pt x="443" y="242"/>
                </a:lnTo>
                <a:lnTo>
                  <a:pt x="442" y="242"/>
                </a:lnTo>
                <a:lnTo>
                  <a:pt x="442" y="241"/>
                </a:lnTo>
                <a:lnTo>
                  <a:pt x="440" y="239"/>
                </a:lnTo>
                <a:lnTo>
                  <a:pt x="439" y="238"/>
                </a:lnTo>
                <a:lnTo>
                  <a:pt x="439" y="237"/>
                </a:lnTo>
                <a:lnTo>
                  <a:pt x="438" y="235"/>
                </a:lnTo>
                <a:lnTo>
                  <a:pt x="438" y="234"/>
                </a:lnTo>
                <a:lnTo>
                  <a:pt x="436" y="233"/>
                </a:lnTo>
                <a:lnTo>
                  <a:pt x="435" y="233"/>
                </a:lnTo>
                <a:lnTo>
                  <a:pt x="435" y="231"/>
                </a:lnTo>
                <a:lnTo>
                  <a:pt x="434" y="233"/>
                </a:lnTo>
                <a:lnTo>
                  <a:pt x="435" y="233"/>
                </a:lnTo>
                <a:lnTo>
                  <a:pt x="435" y="234"/>
                </a:lnTo>
                <a:lnTo>
                  <a:pt x="434" y="234"/>
                </a:lnTo>
                <a:lnTo>
                  <a:pt x="434" y="233"/>
                </a:lnTo>
                <a:lnTo>
                  <a:pt x="434" y="231"/>
                </a:lnTo>
                <a:lnTo>
                  <a:pt x="434" y="230"/>
                </a:lnTo>
                <a:lnTo>
                  <a:pt x="435" y="227"/>
                </a:lnTo>
                <a:lnTo>
                  <a:pt x="435" y="226"/>
                </a:lnTo>
                <a:lnTo>
                  <a:pt x="436" y="225"/>
                </a:lnTo>
                <a:lnTo>
                  <a:pt x="436" y="224"/>
                </a:lnTo>
                <a:lnTo>
                  <a:pt x="438" y="222"/>
                </a:lnTo>
                <a:lnTo>
                  <a:pt x="439" y="224"/>
                </a:lnTo>
                <a:close/>
                <a:moveTo>
                  <a:pt x="133" y="224"/>
                </a:moveTo>
                <a:lnTo>
                  <a:pt x="131" y="224"/>
                </a:lnTo>
                <a:lnTo>
                  <a:pt x="131" y="222"/>
                </a:lnTo>
                <a:lnTo>
                  <a:pt x="130" y="222"/>
                </a:lnTo>
                <a:lnTo>
                  <a:pt x="131" y="221"/>
                </a:lnTo>
                <a:lnTo>
                  <a:pt x="131" y="222"/>
                </a:lnTo>
                <a:lnTo>
                  <a:pt x="133" y="224"/>
                </a:lnTo>
                <a:close/>
                <a:moveTo>
                  <a:pt x="431" y="221"/>
                </a:moveTo>
                <a:lnTo>
                  <a:pt x="430" y="221"/>
                </a:lnTo>
                <a:lnTo>
                  <a:pt x="431" y="220"/>
                </a:lnTo>
                <a:lnTo>
                  <a:pt x="431" y="221"/>
                </a:lnTo>
                <a:close/>
                <a:moveTo>
                  <a:pt x="137" y="216"/>
                </a:moveTo>
                <a:lnTo>
                  <a:pt x="137" y="214"/>
                </a:lnTo>
                <a:lnTo>
                  <a:pt x="137" y="216"/>
                </a:lnTo>
                <a:close/>
                <a:moveTo>
                  <a:pt x="414" y="207"/>
                </a:moveTo>
                <a:lnTo>
                  <a:pt x="415" y="207"/>
                </a:lnTo>
                <a:lnTo>
                  <a:pt x="417" y="208"/>
                </a:lnTo>
                <a:lnTo>
                  <a:pt x="418" y="208"/>
                </a:lnTo>
                <a:lnTo>
                  <a:pt x="419" y="208"/>
                </a:lnTo>
                <a:lnTo>
                  <a:pt x="419" y="209"/>
                </a:lnTo>
                <a:lnTo>
                  <a:pt x="419" y="210"/>
                </a:lnTo>
                <a:lnTo>
                  <a:pt x="418" y="212"/>
                </a:lnTo>
                <a:lnTo>
                  <a:pt x="417" y="212"/>
                </a:lnTo>
                <a:lnTo>
                  <a:pt x="417" y="213"/>
                </a:lnTo>
                <a:lnTo>
                  <a:pt x="415" y="214"/>
                </a:lnTo>
                <a:lnTo>
                  <a:pt x="415" y="216"/>
                </a:lnTo>
                <a:lnTo>
                  <a:pt x="415" y="217"/>
                </a:lnTo>
                <a:lnTo>
                  <a:pt x="414" y="217"/>
                </a:lnTo>
                <a:lnTo>
                  <a:pt x="414" y="218"/>
                </a:lnTo>
                <a:lnTo>
                  <a:pt x="413" y="220"/>
                </a:lnTo>
                <a:lnTo>
                  <a:pt x="412" y="218"/>
                </a:lnTo>
                <a:lnTo>
                  <a:pt x="412" y="217"/>
                </a:lnTo>
                <a:lnTo>
                  <a:pt x="412" y="216"/>
                </a:lnTo>
                <a:lnTo>
                  <a:pt x="412" y="214"/>
                </a:lnTo>
                <a:lnTo>
                  <a:pt x="410" y="214"/>
                </a:lnTo>
                <a:lnTo>
                  <a:pt x="409" y="214"/>
                </a:lnTo>
                <a:lnTo>
                  <a:pt x="409" y="213"/>
                </a:lnTo>
                <a:lnTo>
                  <a:pt x="409" y="210"/>
                </a:lnTo>
                <a:lnTo>
                  <a:pt x="409" y="209"/>
                </a:lnTo>
                <a:lnTo>
                  <a:pt x="409" y="208"/>
                </a:lnTo>
                <a:lnTo>
                  <a:pt x="410" y="208"/>
                </a:lnTo>
                <a:lnTo>
                  <a:pt x="412" y="207"/>
                </a:lnTo>
                <a:lnTo>
                  <a:pt x="413" y="207"/>
                </a:lnTo>
                <a:lnTo>
                  <a:pt x="414" y="207"/>
                </a:lnTo>
                <a:close/>
                <a:moveTo>
                  <a:pt x="465" y="175"/>
                </a:moveTo>
                <a:lnTo>
                  <a:pt x="465" y="176"/>
                </a:lnTo>
                <a:lnTo>
                  <a:pt x="464" y="176"/>
                </a:lnTo>
                <a:lnTo>
                  <a:pt x="464" y="175"/>
                </a:lnTo>
                <a:lnTo>
                  <a:pt x="465" y="175"/>
                </a:lnTo>
                <a:close/>
                <a:moveTo>
                  <a:pt x="463" y="186"/>
                </a:moveTo>
                <a:lnTo>
                  <a:pt x="461" y="186"/>
                </a:lnTo>
                <a:lnTo>
                  <a:pt x="461" y="182"/>
                </a:lnTo>
                <a:lnTo>
                  <a:pt x="461" y="180"/>
                </a:lnTo>
                <a:lnTo>
                  <a:pt x="460" y="179"/>
                </a:lnTo>
                <a:lnTo>
                  <a:pt x="460" y="178"/>
                </a:lnTo>
                <a:lnTo>
                  <a:pt x="460" y="176"/>
                </a:lnTo>
                <a:lnTo>
                  <a:pt x="460" y="175"/>
                </a:lnTo>
                <a:lnTo>
                  <a:pt x="461" y="175"/>
                </a:lnTo>
                <a:lnTo>
                  <a:pt x="463" y="175"/>
                </a:lnTo>
                <a:lnTo>
                  <a:pt x="463" y="176"/>
                </a:lnTo>
                <a:lnTo>
                  <a:pt x="464" y="179"/>
                </a:lnTo>
                <a:lnTo>
                  <a:pt x="464" y="180"/>
                </a:lnTo>
                <a:lnTo>
                  <a:pt x="463" y="182"/>
                </a:lnTo>
                <a:lnTo>
                  <a:pt x="463" y="183"/>
                </a:lnTo>
                <a:lnTo>
                  <a:pt x="463" y="184"/>
                </a:lnTo>
                <a:lnTo>
                  <a:pt x="463" y="186"/>
                </a:lnTo>
                <a:close/>
                <a:moveTo>
                  <a:pt x="207" y="171"/>
                </a:moveTo>
                <a:lnTo>
                  <a:pt x="207" y="170"/>
                </a:lnTo>
                <a:lnTo>
                  <a:pt x="207" y="171"/>
                </a:lnTo>
                <a:close/>
                <a:moveTo>
                  <a:pt x="546" y="108"/>
                </a:moveTo>
                <a:lnTo>
                  <a:pt x="549" y="110"/>
                </a:lnTo>
                <a:lnTo>
                  <a:pt x="549" y="111"/>
                </a:lnTo>
                <a:lnTo>
                  <a:pt x="549" y="112"/>
                </a:lnTo>
                <a:lnTo>
                  <a:pt x="550" y="112"/>
                </a:lnTo>
                <a:lnTo>
                  <a:pt x="552" y="112"/>
                </a:lnTo>
                <a:lnTo>
                  <a:pt x="552" y="114"/>
                </a:lnTo>
                <a:lnTo>
                  <a:pt x="553" y="114"/>
                </a:lnTo>
                <a:lnTo>
                  <a:pt x="554" y="115"/>
                </a:lnTo>
                <a:lnTo>
                  <a:pt x="554" y="116"/>
                </a:lnTo>
                <a:lnTo>
                  <a:pt x="554" y="118"/>
                </a:lnTo>
                <a:lnTo>
                  <a:pt x="553" y="118"/>
                </a:lnTo>
                <a:lnTo>
                  <a:pt x="552" y="119"/>
                </a:lnTo>
                <a:lnTo>
                  <a:pt x="550" y="119"/>
                </a:lnTo>
                <a:lnTo>
                  <a:pt x="550" y="120"/>
                </a:lnTo>
                <a:lnTo>
                  <a:pt x="549" y="120"/>
                </a:lnTo>
                <a:lnTo>
                  <a:pt x="548" y="120"/>
                </a:lnTo>
                <a:lnTo>
                  <a:pt x="546" y="120"/>
                </a:lnTo>
                <a:lnTo>
                  <a:pt x="545" y="120"/>
                </a:lnTo>
                <a:lnTo>
                  <a:pt x="544" y="120"/>
                </a:lnTo>
                <a:lnTo>
                  <a:pt x="542" y="120"/>
                </a:lnTo>
                <a:lnTo>
                  <a:pt x="542" y="121"/>
                </a:lnTo>
                <a:lnTo>
                  <a:pt x="541" y="121"/>
                </a:lnTo>
                <a:lnTo>
                  <a:pt x="538" y="121"/>
                </a:lnTo>
                <a:lnTo>
                  <a:pt x="537" y="121"/>
                </a:lnTo>
                <a:lnTo>
                  <a:pt x="537" y="120"/>
                </a:lnTo>
                <a:lnTo>
                  <a:pt x="536" y="121"/>
                </a:lnTo>
                <a:lnTo>
                  <a:pt x="536" y="120"/>
                </a:lnTo>
                <a:lnTo>
                  <a:pt x="536" y="121"/>
                </a:lnTo>
                <a:lnTo>
                  <a:pt x="533" y="121"/>
                </a:lnTo>
                <a:lnTo>
                  <a:pt x="532" y="121"/>
                </a:lnTo>
                <a:lnTo>
                  <a:pt x="531" y="121"/>
                </a:lnTo>
                <a:lnTo>
                  <a:pt x="529" y="121"/>
                </a:lnTo>
                <a:lnTo>
                  <a:pt x="528" y="123"/>
                </a:lnTo>
                <a:lnTo>
                  <a:pt x="527" y="123"/>
                </a:lnTo>
                <a:lnTo>
                  <a:pt x="525" y="123"/>
                </a:lnTo>
                <a:lnTo>
                  <a:pt x="525" y="121"/>
                </a:lnTo>
                <a:lnTo>
                  <a:pt x="524" y="121"/>
                </a:lnTo>
                <a:lnTo>
                  <a:pt x="524" y="120"/>
                </a:lnTo>
                <a:lnTo>
                  <a:pt x="524" y="119"/>
                </a:lnTo>
                <a:lnTo>
                  <a:pt x="524" y="118"/>
                </a:lnTo>
                <a:lnTo>
                  <a:pt x="525" y="118"/>
                </a:lnTo>
                <a:lnTo>
                  <a:pt x="527" y="116"/>
                </a:lnTo>
                <a:lnTo>
                  <a:pt x="528" y="116"/>
                </a:lnTo>
                <a:lnTo>
                  <a:pt x="528" y="115"/>
                </a:lnTo>
                <a:lnTo>
                  <a:pt x="529" y="115"/>
                </a:lnTo>
                <a:lnTo>
                  <a:pt x="529" y="114"/>
                </a:lnTo>
                <a:lnTo>
                  <a:pt x="531" y="114"/>
                </a:lnTo>
                <a:lnTo>
                  <a:pt x="532" y="114"/>
                </a:lnTo>
                <a:lnTo>
                  <a:pt x="533" y="114"/>
                </a:lnTo>
                <a:lnTo>
                  <a:pt x="535" y="114"/>
                </a:lnTo>
                <a:lnTo>
                  <a:pt x="536" y="114"/>
                </a:lnTo>
                <a:lnTo>
                  <a:pt x="537" y="112"/>
                </a:lnTo>
                <a:lnTo>
                  <a:pt x="538" y="112"/>
                </a:lnTo>
                <a:lnTo>
                  <a:pt x="540" y="111"/>
                </a:lnTo>
                <a:lnTo>
                  <a:pt x="540" y="110"/>
                </a:lnTo>
                <a:lnTo>
                  <a:pt x="541" y="110"/>
                </a:lnTo>
                <a:lnTo>
                  <a:pt x="542" y="110"/>
                </a:lnTo>
                <a:lnTo>
                  <a:pt x="544" y="108"/>
                </a:lnTo>
                <a:lnTo>
                  <a:pt x="545" y="108"/>
                </a:lnTo>
                <a:lnTo>
                  <a:pt x="546" y="108"/>
                </a:lnTo>
                <a:close/>
                <a:moveTo>
                  <a:pt x="515" y="93"/>
                </a:moveTo>
                <a:lnTo>
                  <a:pt x="514" y="93"/>
                </a:lnTo>
                <a:lnTo>
                  <a:pt x="515" y="93"/>
                </a:lnTo>
                <a:close/>
                <a:moveTo>
                  <a:pt x="512" y="93"/>
                </a:moveTo>
                <a:lnTo>
                  <a:pt x="511" y="93"/>
                </a:lnTo>
                <a:lnTo>
                  <a:pt x="511" y="91"/>
                </a:lnTo>
                <a:lnTo>
                  <a:pt x="511" y="90"/>
                </a:lnTo>
                <a:lnTo>
                  <a:pt x="510" y="89"/>
                </a:lnTo>
                <a:lnTo>
                  <a:pt x="510" y="87"/>
                </a:lnTo>
                <a:lnTo>
                  <a:pt x="511" y="89"/>
                </a:lnTo>
                <a:lnTo>
                  <a:pt x="512" y="90"/>
                </a:lnTo>
                <a:lnTo>
                  <a:pt x="512" y="91"/>
                </a:lnTo>
                <a:lnTo>
                  <a:pt x="512" y="93"/>
                </a:lnTo>
                <a:close/>
                <a:moveTo>
                  <a:pt x="489" y="84"/>
                </a:moveTo>
                <a:lnTo>
                  <a:pt x="489" y="85"/>
                </a:lnTo>
                <a:lnTo>
                  <a:pt x="487" y="85"/>
                </a:lnTo>
                <a:lnTo>
                  <a:pt x="487" y="84"/>
                </a:lnTo>
                <a:lnTo>
                  <a:pt x="489" y="84"/>
                </a:lnTo>
                <a:close/>
                <a:moveTo>
                  <a:pt x="453" y="85"/>
                </a:moveTo>
                <a:lnTo>
                  <a:pt x="453" y="86"/>
                </a:lnTo>
                <a:lnTo>
                  <a:pt x="453" y="85"/>
                </a:lnTo>
                <a:lnTo>
                  <a:pt x="453" y="84"/>
                </a:lnTo>
                <a:lnTo>
                  <a:pt x="455" y="84"/>
                </a:lnTo>
                <a:lnTo>
                  <a:pt x="455" y="85"/>
                </a:lnTo>
                <a:lnTo>
                  <a:pt x="453" y="85"/>
                </a:lnTo>
                <a:close/>
                <a:moveTo>
                  <a:pt x="497" y="84"/>
                </a:moveTo>
                <a:lnTo>
                  <a:pt x="497" y="85"/>
                </a:lnTo>
                <a:lnTo>
                  <a:pt x="498" y="85"/>
                </a:lnTo>
                <a:lnTo>
                  <a:pt x="498" y="84"/>
                </a:lnTo>
                <a:lnTo>
                  <a:pt x="498" y="85"/>
                </a:lnTo>
                <a:lnTo>
                  <a:pt x="499" y="85"/>
                </a:lnTo>
                <a:lnTo>
                  <a:pt x="498" y="86"/>
                </a:lnTo>
                <a:lnTo>
                  <a:pt x="499" y="86"/>
                </a:lnTo>
                <a:lnTo>
                  <a:pt x="499" y="85"/>
                </a:lnTo>
                <a:lnTo>
                  <a:pt x="501" y="85"/>
                </a:lnTo>
                <a:lnTo>
                  <a:pt x="502" y="84"/>
                </a:lnTo>
                <a:lnTo>
                  <a:pt x="503" y="84"/>
                </a:lnTo>
                <a:lnTo>
                  <a:pt x="503" y="85"/>
                </a:lnTo>
                <a:lnTo>
                  <a:pt x="502" y="85"/>
                </a:lnTo>
                <a:lnTo>
                  <a:pt x="502" y="86"/>
                </a:lnTo>
                <a:lnTo>
                  <a:pt x="502" y="87"/>
                </a:lnTo>
                <a:lnTo>
                  <a:pt x="501" y="87"/>
                </a:lnTo>
                <a:lnTo>
                  <a:pt x="501" y="89"/>
                </a:lnTo>
                <a:lnTo>
                  <a:pt x="499" y="89"/>
                </a:lnTo>
                <a:lnTo>
                  <a:pt x="499" y="90"/>
                </a:lnTo>
                <a:lnTo>
                  <a:pt x="498" y="90"/>
                </a:lnTo>
                <a:lnTo>
                  <a:pt x="498" y="91"/>
                </a:lnTo>
                <a:lnTo>
                  <a:pt x="498" y="93"/>
                </a:lnTo>
                <a:lnTo>
                  <a:pt x="498" y="91"/>
                </a:lnTo>
                <a:lnTo>
                  <a:pt x="498" y="93"/>
                </a:lnTo>
                <a:lnTo>
                  <a:pt x="499" y="93"/>
                </a:lnTo>
                <a:lnTo>
                  <a:pt x="501" y="93"/>
                </a:lnTo>
                <a:lnTo>
                  <a:pt x="501" y="94"/>
                </a:lnTo>
                <a:lnTo>
                  <a:pt x="502" y="94"/>
                </a:lnTo>
                <a:lnTo>
                  <a:pt x="503" y="94"/>
                </a:lnTo>
                <a:lnTo>
                  <a:pt x="503" y="95"/>
                </a:lnTo>
                <a:lnTo>
                  <a:pt x="504" y="95"/>
                </a:lnTo>
                <a:lnTo>
                  <a:pt x="506" y="95"/>
                </a:lnTo>
                <a:lnTo>
                  <a:pt x="507" y="97"/>
                </a:lnTo>
                <a:lnTo>
                  <a:pt x="508" y="95"/>
                </a:lnTo>
                <a:lnTo>
                  <a:pt x="510" y="95"/>
                </a:lnTo>
                <a:lnTo>
                  <a:pt x="511" y="95"/>
                </a:lnTo>
                <a:lnTo>
                  <a:pt x="512" y="95"/>
                </a:lnTo>
                <a:lnTo>
                  <a:pt x="514" y="97"/>
                </a:lnTo>
                <a:lnTo>
                  <a:pt x="514" y="98"/>
                </a:lnTo>
                <a:lnTo>
                  <a:pt x="512" y="99"/>
                </a:lnTo>
                <a:lnTo>
                  <a:pt x="511" y="101"/>
                </a:lnTo>
                <a:lnTo>
                  <a:pt x="512" y="102"/>
                </a:lnTo>
                <a:lnTo>
                  <a:pt x="512" y="104"/>
                </a:lnTo>
                <a:lnTo>
                  <a:pt x="512" y="106"/>
                </a:lnTo>
                <a:lnTo>
                  <a:pt x="514" y="106"/>
                </a:lnTo>
                <a:lnTo>
                  <a:pt x="512" y="106"/>
                </a:lnTo>
                <a:lnTo>
                  <a:pt x="512" y="108"/>
                </a:lnTo>
                <a:lnTo>
                  <a:pt x="512" y="110"/>
                </a:lnTo>
                <a:lnTo>
                  <a:pt x="512" y="111"/>
                </a:lnTo>
                <a:lnTo>
                  <a:pt x="511" y="111"/>
                </a:lnTo>
                <a:lnTo>
                  <a:pt x="510" y="112"/>
                </a:lnTo>
                <a:lnTo>
                  <a:pt x="510" y="111"/>
                </a:lnTo>
                <a:lnTo>
                  <a:pt x="508" y="111"/>
                </a:lnTo>
                <a:lnTo>
                  <a:pt x="510" y="111"/>
                </a:lnTo>
                <a:lnTo>
                  <a:pt x="510" y="110"/>
                </a:lnTo>
                <a:lnTo>
                  <a:pt x="508" y="108"/>
                </a:lnTo>
                <a:lnTo>
                  <a:pt x="508" y="107"/>
                </a:lnTo>
                <a:lnTo>
                  <a:pt x="507" y="106"/>
                </a:lnTo>
                <a:lnTo>
                  <a:pt x="506" y="104"/>
                </a:lnTo>
                <a:lnTo>
                  <a:pt x="503" y="104"/>
                </a:lnTo>
                <a:lnTo>
                  <a:pt x="502" y="104"/>
                </a:lnTo>
                <a:lnTo>
                  <a:pt x="501" y="103"/>
                </a:lnTo>
                <a:lnTo>
                  <a:pt x="499" y="103"/>
                </a:lnTo>
                <a:lnTo>
                  <a:pt x="498" y="102"/>
                </a:lnTo>
                <a:lnTo>
                  <a:pt x="497" y="102"/>
                </a:lnTo>
                <a:lnTo>
                  <a:pt x="497" y="101"/>
                </a:lnTo>
                <a:lnTo>
                  <a:pt x="495" y="101"/>
                </a:lnTo>
                <a:lnTo>
                  <a:pt x="494" y="101"/>
                </a:lnTo>
                <a:lnTo>
                  <a:pt x="494" y="99"/>
                </a:lnTo>
                <a:lnTo>
                  <a:pt x="493" y="99"/>
                </a:lnTo>
                <a:lnTo>
                  <a:pt x="491" y="98"/>
                </a:lnTo>
                <a:lnTo>
                  <a:pt x="490" y="97"/>
                </a:lnTo>
                <a:lnTo>
                  <a:pt x="489" y="97"/>
                </a:lnTo>
                <a:lnTo>
                  <a:pt x="487" y="95"/>
                </a:lnTo>
                <a:lnTo>
                  <a:pt x="486" y="95"/>
                </a:lnTo>
                <a:lnTo>
                  <a:pt x="485" y="94"/>
                </a:lnTo>
                <a:lnTo>
                  <a:pt x="484" y="94"/>
                </a:lnTo>
                <a:lnTo>
                  <a:pt x="482" y="94"/>
                </a:lnTo>
                <a:lnTo>
                  <a:pt x="481" y="94"/>
                </a:lnTo>
                <a:lnTo>
                  <a:pt x="480" y="94"/>
                </a:lnTo>
                <a:lnTo>
                  <a:pt x="480" y="93"/>
                </a:lnTo>
                <a:lnTo>
                  <a:pt x="478" y="93"/>
                </a:lnTo>
                <a:lnTo>
                  <a:pt x="478" y="91"/>
                </a:lnTo>
                <a:lnTo>
                  <a:pt x="478" y="89"/>
                </a:lnTo>
                <a:lnTo>
                  <a:pt x="477" y="89"/>
                </a:lnTo>
                <a:lnTo>
                  <a:pt x="477" y="87"/>
                </a:lnTo>
                <a:lnTo>
                  <a:pt x="476" y="86"/>
                </a:lnTo>
                <a:lnTo>
                  <a:pt x="476" y="85"/>
                </a:lnTo>
                <a:lnTo>
                  <a:pt x="476" y="84"/>
                </a:lnTo>
                <a:lnTo>
                  <a:pt x="474" y="84"/>
                </a:lnTo>
                <a:lnTo>
                  <a:pt x="476" y="84"/>
                </a:lnTo>
                <a:lnTo>
                  <a:pt x="477" y="85"/>
                </a:lnTo>
                <a:lnTo>
                  <a:pt x="478" y="85"/>
                </a:lnTo>
                <a:lnTo>
                  <a:pt x="480" y="85"/>
                </a:lnTo>
                <a:lnTo>
                  <a:pt x="481" y="85"/>
                </a:lnTo>
                <a:lnTo>
                  <a:pt x="482" y="85"/>
                </a:lnTo>
                <a:lnTo>
                  <a:pt x="482" y="84"/>
                </a:lnTo>
                <a:lnTo>
                  <a:pt x="482" y="85"/>
                </a:lnTo>
                <a:lnTo>
                  <a:pt x="484" y="86"/>
                </a:lnTo>
                <a:lnTo>
                  <a:pt x="486" y="86"/>
                </a:lnTo>
                <a:lnTo>
                  <a:pt x="487" y="86"/>
                </a:lnTo>
                <a:lnTo>
                  <a:pt x="487" y="85"/>
                </a:lnTo>
                <a:lnTo>
                  <a:pt x="489" y="85"/>
                </a:lnTo>
                <a:lnTo>
                  <a:pt x="490" y="85"/>
                </a:lnTo>
                <a:lnTo>
                  <a:pt x="491" y="85"/>
                </a:lnTo>
                <a:lnTo>
                  <a:pt x="493" y="85"/>
                </a:lnTo>
                <a:lnTo>
                  <a:pt x="494" y="85"/>
                </a:lnTo>
                <a:lnTo>
                  <a:pt x="495" y="84"/>
                </a:lnTo>
                <a:lnTo>
                  <a:pt x="497" y="84"/>
                </a:lnTo>
                <a:close/>
                <a:moveTo>
                  <a:pt x="486" y="84"/>
                </a:moveTo>
                <a:lnTo>
                  <a:pt x="486" y="85"/>
                </a:lnTo>
                <a:lnTo>
                  <a:pt x="485" y="85"/>
                </a:lnTo>
                <a:lnTo>
                  <a:pt x="484" y="86"/>
                </a:lnTo>
                <a:lnTo>
                  <a:pt x="484" y="85"/>
                </a:lnTo>
                <a:lnTo>
                  <a:pt x="484" y="84"/>
                </a:lnTo>
                <a:lnTo>
                  <a:pt x="485" y="84"/>
                </a:lnTo>
                <a:lnTo>
                  <a:pt x="486" y="84"/>
                </a:lnTo>
                <a:close/>
                <a:moveTo>
                  <a:pt x="498" y="84"/>
                </a:moveTo>
                <a:lnTo>
                  <a:pt x="497" y="84"/>
                </a:lnTo>
                <a:lnTo>
                  <a:pt x="497" y="82"/>
                </a:lnTo>
                <a:lnTo>
                  <a:pt x="498" y="82"/>
                </a:lnTo>
                <a:lnTo>
                  <a:pt x="498" y="84"/>
                </a:lnTo>
                <a:close/>
                <a:moveTo>
                  <a:pt x="498" y="82"/>
                </a:moveTo>
                <a:lnTo>
                  <a:pt x="498" y="84"/>
                </a:lnTo>
                <a:lnTo>
                  <a:pt x="498" y="82"/>
                </a:lnTo>
                <a:close/>
                <a:moveTo>
                  <a:pt x="502" y="82"/>
                </a:moveTo>
                <a:lnTo>
                  <a:pt x="501" y="82"/>
                </a:lnTo>
                <a:lnTo>
                  <a:pt x="502" y="82"/>
                </a:lnTo>
                <a:close/>
                <a:moveTo>
                  <a:pt x="451" y="80"/>
                </a:moveTo>
                <a:lnTo>
                  <a:pt x="449" y="80"/>
                </a:lnTo>
                <a:lnTo>
                  <a:pt x="449" y="78"/>
                </a:lnTo>
                <a:lnTo>
                  <a:pt x="451" y="78"/>
                </a:lnTo>
                <a:lnTo>
                  <a:pt x="451" y="80"/>
                </a:lnTo>
                <a:close/>
                <a:moveTo>
                  <a:pt x="489" y="80"/>
                </a:moveTo>
                <a:lnTo>
                  <a:pt x="489" y="78"/>
                </a:lnTo>
                <a:lnTo>
                  <a:pt x="489" y="80"/>
                </a:lnTo>
                <a:close/>
                <a:moveTo>
                  <a:pt x="502" y="78"/>
                </a:moveTo>
                <a:lnTo>
                  <a:pt x="501" y="78"/>
                </a:lnTo>
                <a:lnTo>
                  <a:pt x="502" y="78"/>
                </a:lnTo>
                <a:close/>
                <a:moveTo>
                  <a:pt x="459" y="76"/>
                </a:moveTo>
                <a:lnTo>
                  <a:pt x="460" y="77"/>
                </a:lnTo>
                <a:lnTo>
                  <a:pt x="461" y="77"/>
                </a:lnTo>
                <a:lnTo>
                  <a:pt x="461" y="76"/>
                </a:lnTo>
                <a:lnTo>
                  <a:pt x="463" y="76"/>
                </a:lnTo>
                <a:lnTo>
                  <a:pt x="463" y="77"/>
                </a:lnTo>
                <a:lnTo>
                  <a:pt x="464" y="77"/>
                </a:lnTo>
                <a:lnTo>
                  <a:pt x="465" y="77"/>
                </a:lnTo>
                <a:lnTo>
                  <a:pt x="466" y="77"/>
                </a:lnTo>
                <a:lnTo>
                  <a:pt x="468" y="78"/>
                </a:lnTo>
                <a:lnTo>
                  <a:pt x="469" y="80"/>
                </a:lnTo>
                <a:lnTo>
                  <a:pt x="470" y="81"/>
                </a:lnTo>
                <a:lnTo>
                  <a:pt x="472" y="82"/>
                </a:lnTo>
                <a:lnTo>
                  <a:pt x="473" y="82"/>
                </a:lnTo>
                <a:lnTo>
                  <a:pt x="473" y="84"/>
                </a:lnTo>
                <a:lnTo>
                  <a:pt x="473" y="85"/>
                </a:lnTo>
                <a:lnTo>
                  <a:pt x="472" y="85"/>
                </a:lnTo>
                <a:lnTo>
                  <a:pt x="470" y="84"/>
                </a:lnTo>
                <a:lnTo>
                  <a:pt x="469" y="84"/>
                </a:lnTo>
                <a:lnTo>
                  <a:pt x="468" y="82"/>
                </a:lnTo>
                <a:lnTo>
                  <a:pt x="466" y="82"/>
                </a:lnTo>
                <a:lnTo>
                  <a:pt x="465" y="82"/>
                </a:lnTo>
                <a:lnTo>
                  <a:pt x="464" y="84"/>
                </a:lnTo>
                <a:lnTo>
                  <a:pt x="464" y="85"/>
                </a:lnTo>
                <a:lnTo>
                  <a:pt x="463" y="84"/>
                </a:lnTo>
                <a:lnTo>
                  <a:pt x="463" y="82"/>
                </a:lnTo>
                <a:lnTo>
                  <a:pt x="461" y="82"/>
                </a:lnTo>
                <a:lnTo>
                  <a:pt x="460" y="84"/>
                </a:lnTo>
                <a:lnTo>
                  <a:pt x="459" y="84"/>
                </a:lnTo>
                <a:lnTo>
                  <a:pt x="459" y="82"/>
                </a:lnTo>
                <a:lnTo>
                  <a:pt x="459" y="81"/>
                </a:lnTo>
                <a:lnTo>
                  <a:pt x="459" y="80"/>
                </a:lnTo>
                <a:lnTo>
                  <a:pt x="457" y="78"/>
                </a:lnTo>
                <a:lnTo>
                  <a:pt x="457" y="77"/>
                </a:lnTo>
                <a:lnTo>
                  <a:pt x="457" y="76"/>
                </a:lnTo>
                <a:lnTo>
                  <a:pt x="457" y="77"/>
                </a:lnTo>
                <a:lnTo>
                  <a:pt x="459" y="76"/>
                </a:lnTo>
                <a:close/>
                <a:moveTo>
                  <a:pt x="491" y="76"/>
                </a:moveTo>
                <a:lnTo>
                  <a:pt x="491" y="77"/>
                </a:lnTo>
                <a:lnTo>
                  <a:pt x="490" y="77"/>
                </a:lnTo>
                <a:lnTo>
                  <a:pt x="490" y="76"/>
                </a:lnTo>
                <a:lnTo>
                  <a:pt x="490" y="74"/>
                </a:lnTo>
                <a:lnTo>
                  <a:pt x="491" y="74"/>
                </a:lnTo>
                <a:lnTo>
                  <a:pt x="491" y="76"/>
                </a:lnTo>
                <a:close/>
                <a:moveTo>
                  <a:pt x="455" y="74"/>
                </a:moveTo>
                <a:lnTo>
                  <a:pt x="456" y="74"/>
                </a:lnTo>
                <a:lnTo>
                  <a:pt x="457" y="74"/>
                </a:lnTo>
                <a:lnTo>
                  <a:pt x="456" y="76"/>
                </a:lnTo>
                <a:lnTo>
                  <a:pt x="455" y="76"/>
                </a:lnTo>
                <a:lnTo>
                  <a:pt x="453" y="76"/>
                </a:lnTo>
                <a:lnTo>
                  <a:pt x="452" y="76"/>
                </a:lnTo>
                <a:lnTo>
                  <a:pt x="452" y="74"/>
                </a:lnTo>
                <a:lnTo>
                  <a:pt x="453" y="74"/>
                </a:lnTo>
                <a:lnTo>
                  <a:pt x="455" y="74"/>
                </a:lnTo>
                <a:close/>
                <a:moveTo>
                  <a:pt x="448" y="73"/>
                </a:moveTo>
                <a:lnTo>
                  <a:pt x="447" y="73"/>
                </a:lnTo>
                <a:lnTo>
                  <a:pt x="448" y="73"/>
                </a:lnTo>
                <a:close/>
                <a:moveTo>
                  <a:pt x="477" y="73"/>
                </a:moveTo>
                <a:lnTo>
                  <a:pt x="478" y="73"/>
                </a:lnTo>
                <a:lnTo>
                  <a:pt x="477" y="73"/>
                </a:lnTo>
                <a:close/>
                <a:moveTo>
                  <a:pt x="502" y="73"/>
                </a:moveTo>
                <a:lnTo>
                  <a:pt x="501" y="73"/>
                </a:lnTo>
                <a:lnTo>
                  <a:pt x="502" y="72"/>
                </a:lnTo>
                <a:lnTo>
                  <a:pt x="502" y="73"/>
                </a:lnTo>
                <a:close/>
                <a:moveTo>
                  <a:pt x="474" y="73"/>
                </a:moveTo>
                <a:lnTo>
                  <a:pt x="473" y="73"/>
                </a:lnTo>
                <a:lnTo>
                  <a:pt x="473" y="72"/>
                </a:lnTo>
                <a:lnTo>
                  <a:pt x="474" y="72"/>
                </a:lnTo>
                <a:lnTo>
                  <a:pt x="474" y="73"/>
                </a:lnTo>
                <a:close/>
                <a:moveTo>
                  <a:pt x="480" y="72"/>
                </a:moveTo>
                <a:lnTo>
                  <a:pt x="480" y="73"/>
                </a:lnTo>
                <a:lnTo>
                  <a:pt x="478" y="73"/>
                </a:lnTo>
                <a:lnTo>
                  <a:pt x="478" y="72"/>
                </a:lnTo>
                <a:lnTo>
                  <a:pt x="480" y="72"/>
                </a:lnTo>
                <a:close/>
                <a:moveTo>
                  <a:pt x="481" y="72"/>
                </a:moveTo>
                <a:lnTo>
                  <a:pt x="480" y="72"/>
                </a:lnTo>
                <a:lnTo>
                  <a:pt x="480" y="70"/>
                </a:lnTo>
                <a:lnTo>
                  <a:pt x="480" y="69"/>
                </a:lnTo>
                <a:lnTo>
                  <a:pt x="481" y="70"/>
                </a:lnTo>
                <a:lnTo>
                  <a:pt x="481" y="72"/>
                </a:lnTo>
                <a:close/>
                <a:moveTo>
                  <a:pt x="459" y="69"/>
                </a:moveTo>
                <a:lnTo>
                  <a:pt x="459" y="70"/>
                </a:lnTo>
                <a:lnTo>
                  <a:pt x="457" y="72"/>
                </a:lnTo>
                <a:lnTo>
                  <a:pt x="457" y="73"/>
                </a:lnTo>
                <a:lnTo>
                  <a:pt x="456" y="73"/>
                </a:lnTo>
                <a:lnTo>
                  <a:pt x="455" y="72"/>
                </a:lnTo>
                <a:lnTo>
                  <a:pt x="455" y="70"/>
                </a:lnTo>
                <a:lnTo>
                  <a:pt x="456" y="69"/>
                </a:lnTo>
                <a:lnTo>
                  <a:pt x="457" y="69"/>
                </a:lnTo>
                <a:lnTo>
                  <a:pt x="459" y="69"/>
                </a:lnTo>
                <a:close/>
                <a:moveTo>
                  <a:pt x="489" y="72"/>
                </a:moveTo>
                <a:lnTo>
                  <a:pt x="487" y="72"/>
                </a:lnTo>
                <a:lnTo>
                  <a:pt x="486" y="72"/>
                </a:lnTo>
                <a:lnTo>
                  <a:pt x="486" y="70"/>
                </a:lnTo>
                <a:lnTo>
                  <a:pt x="486" y="69"/>
                </a:lnTo>
                <a:lnTo>
                  <a:pt x="486" y="68"/>
                </a:lnTo>
                <a:lnTo>
                  <a:pt x="487" y="66"/>
                </a:lnTo>
                <a:lnTo>
                  <a:pt x="489" y="66"/>
                </a:lnTo>
                <a:lnTo>
                  <a:pt x="489" y="68"/>
                </a:lnTo>
                <a:lnTo>
                  <a:pt x="490" y="69"/>
                </a:lnTo>
                <a:lnTo>
                  <a:pt x="489" y="72"/>
                </a:lnTo>
                <a:close/>
                <a:moveTo>
                  <a:pt x="463" y="68"/>
                </a:moveTo>
                <a:lnTo>
                  <a:pt x="461" y="68"/>
                </a:lnTo>
                <a:lnTo>
                  <a:pt x="460" y="68"/>
                </a:lnTo>
                <a:lnTo>
                  <a:pt x="460" y="66"/>
                </a:lnTo>
                <a:lnTo>
                  <a:pt x="463" y="66"/>
                </a:lnTo>
                <a:lnTo>
                  <a:pt x="463" y="68"/>
                </a:lnTo>
                <a:close/>
                <a:moveTo>
                  <a:pt x="494" y="63"/>
                </a:moveTo>
                <a:lnTo>
                  <a:pt x="494" y="64"/>
                </a:lnTo>
                <a:lnTo>
                  <a:pt x="495" y="64"/>
                </a:lnTo>
                <a:lnTo>
                  <a:pt x="495" y="65"/>
                </a:lnTo>
                <a:lnTo>
                  <a:pt x="497" y="65"/>
                </a:lnTo>
                <a:lnTo>
                  <a:pt x="497" y="68"/>
                </a:lnTo>
                <a:lnTo>
                  <a:pt x="495" y="65"/>
                </a:lnTo>
                <a:lnTo>
                  <a:pt x="494" y="65"/>
                </a:lnTo>
                <a:lnTo>
                  <a:pt x="493" y="64"/>
                </a:lnTo>
                <a:lnTo>
                  <a:pt x="493" y="63"/>
                </a:lnTo>
                <a:lnTo>
                  <a:pt x="494" y="63"/>
                </a:lnTo>
                <a:close/>
                <a:moveTo>
                  <a:pt x="466" y="64"/>
                </a:moveTo>
                <a:lnTo>
                  <a:pt x="465" y="64"/>
                </a:lnTo>
                <a:lnTo>
                  <a:pt x="464" y="65"/>
                </a:lnTo>
                <a:lnTo>
                  <a:pt x="464" y="64"/>
                </a:lnTo>
                <a:lnTo>
                  <a:pt x="465" y="64"/>
                </a:lnTo>
                <a:lnTo>
                  <a:pt x="465" y="63"/>
                </a:lnTo>
                <a:lnTo>
                  <a:pt x="466" y="63"/>
                </a:lnTo>
                <a:lnTo>
                  <a:pt x="466" y="64"/>
                </a:lnTo>
                <a:close/>
                <a:moveTo>
                  <a:pt x="469" y="60"/>
                </a:moveTo>
                <a:lnTo>
                  <a:pt x="468" y="60"/>
                </a:lnTo>
                <a:lnTo>
                  <a:pt x="468" y="59"/>
                </a:lnTo>
                <a:lnTo>
                  <a:pt x="469" y="60"/>
                </a:lnTo>
                <a:close/>
                <a:moveTo>
                  <a:pt x="489" y="64"/>
                </a:moveTo>
                <a:lnTo>
                  <a:pt x="489" y="65"/>
                </a:lnTo>
                <a:lnTo>
                  <a:pt x="487" y="65"/>
                </a:lnTo>
                <a:lnTo>
                  <a:pt x="486" y="65"/>
                </a:lnTo>
                <a:lnTo>
                  <a:pt x="485" y="65"/>
                </a:lnTo>
                <a:lnTo>
                  <a:pt x="485" y="64"/>
                </a:lnTo>
                <a:lnTo>
                  <a:pt x="486" y="64"/>
                </a:lnTo>
                <a:lnTo>
                  <a:pt x="487" y="63"/>
                </a:lnTo>
                <a:lnTo>
                  <a:pt x="487" y="61"/>
                </a:lnTo>
                <a:lnTo>
                  <a:pt x="489" y="60"/>
                </a:lnTo>
                <a:lnTo>
                  <a:pt x="489" y="59"/>
                </a:lnTo>
                <a:lnTo>
                  <a:pt x="490" y="59"/>
                </a:lnTo>
                <a:lnTo>
                  <a:pt x="491" y="60"/>
                </a:lnTo>
                <a:lnTo>
                  <a:pt x="491" y="61"/>
                </a:lnTo>
                <a:lnTo>
                  <a:pt x="490" y="61"/>
                </a:lnTo>
                <a:lnTo>
                  <a:pt x="490" y="63"/>
                </a:lnTo>
                <a:lnTo>
                  <a:pt x="489" y="63"/>
                </a:lnTo>
                <a:lnTo>
                  <a:pt x="489" y="64"/>
                </a:lnTo>
                <a:close/>
                <a:moveTo>
                  <a:pt x="372" y="56"/>
                </a:moveTo>
                <a:lnTo>
                  <a:pt x="371" y="56"/>
                </a:lnTo>
                <a:lnTo>
                  <a:pt x="371" y="55"/>
                </a:lnTo>
                <a:lnTo>
                  <a:pt x="372" y="56"/>
                </a:lnTo>
                <a:close/>
                <a:moveTo>
                  <a:pt x="414" y="46"/>
                </a:moveTo>
                <a:lnTo>
                  <a:pt x="414" y="44"/>
                </a:lnTo>
                <a:lnTo>
                  <a:pt x="414" y="46"/>
                </a:lnTo>
                <a:close/>
                <a:moveTo>
                  <a:pt x="461" y="44"/>
                </a:moveTo>
                <a:lnTo>
                  <a:pt x="460" y="44"/>
                </a:lnTo>
                <a:lnTo>
                  <a:pt x="460" y="43"/>
                </a:lnTo>
                <a:lnTo>
                  <a:pt x="461" y="44"/>
                </a:lnTo>
                <a:close/>
                <a:moveTo>
                  <a:pt x="447" y="39"/>
                </a:moveTo>
                <a:lnTo>
                  <a:pt x="447" y="38"/>
                </a:lnTo>
                <a:lnTo>
                  <a:pt x="448" y="38"/>
                </a:lnTo>
                <a:lnTo>
                  <a:pt x="448" y="39"/>
                </a:lnTo>
                <a:lnTo>
                  <a:pt x="447" y="39"/>
                </a:lnTo>
                <a:close/>
                <a:moveTo>
                  <a:pt x="449" y="39"/>
                </a:moveTo>
                <a:lnTo>
                  <a:pt x="448" y="38"/>
                </a:lnTo>
                <a:lnTo>
                  <a:pt x="449" y="38"/>
                </a:lnTo>
                <a:lnTo>
                  <a:pt x="449" y="39"/>
                </a:lnTo>
                <a:close/>
                <a:moveTo>
                  <a:pt x="440" y="36"/>
                </a:moveTo>
                <a:lnTo>
                  <a:pt x="440" y="38"/>
                </a:lnTo>
                <a:lnTo>
                  <a:pt x="439" y="38"/>
                </a:lnTo>
                <a:lnTo>
                  <a:pt x="440" y="38"/>
                </a:lnTo>
                <a:lnTo>
                  <a:pt x="440" y="36"/>
                </a:lnTo>
                <a:lnTo>
                  <a:pt x="440" y="35"/>
                </a:lnTo>
                <a:lnTo>
                  <a:pt x="442" y="35"/>
                </a:lnTo>
                <a:lnTo>
                  <a:pt x="444" y="35"/>
                </a:lnTo>
                <a:lnTo>
                  <a:pt x="447" y="35"/>
                </a:lnTo>
                <a:lnTo>
                  <a:pt x="447" y="36"/>
                </a:lnTo>
                <a:lnTo>
                  <a:pt x="448" y="36"/>
                </a:lnTo>
                <a:lnTo>
                  <a:pt x="448" y="38"/>
                </a:lnTo>
                <a:lnTo>
                  <a:pt x="447" y="38"/>
                </a:lnTo>
                <a:lnTo>
                  <a:pt x="447" y="39"/>
                </a:lnTo>
                <a:lnTo>
                  <a:pt x="448" y="38"/>
                </a:lnTo>
                <a:lnTo>
                  <a:pt x="448" y="39"/>
                </a:lnTo>
                <a:lnTo>
                  <a:pt x="449" y="39"/>
                </a:lnTo>
                <a:lnTo>
                  <a:pt x="451" y="38"/>
                </a:lnTo>
                <a:lnTo>
                  <a:pt x="452" y="38"/>
                </a:lnTo>
                <a:lnTo>
                  <a:pt x="453" y="38"/>
                </a:lnTo>
                <a:lnTo>
                  <a:pt x="455" y="38"/>
                </a:lnTo>
                <a:lnTo>
                  <a:pt x="455" y="39"/>
                </a:lnTo>
                <a:lnTo>
                  <a:pt x="456" y="40"/>
                </a:lnTo>
                <a:lnTo>
                  <a:pt x="457" y="40"/>
                </a:lnTo>
                <a:lnTo>
                  <a:pt x="459" y="42"/>
                </a:lnTo>
                <a:lnTo>
                  <a:pt x="459" y="43"/>
                </a:lnTo>
                <a:lnTo>
                  <a:pt x="457" y="43"/>
                </a:lnTo>
                <a:lnTo>
                  <a:pt x="457" y="44"/>
                </a:lnTo>
                <a:lnTo>
                  <a:pt x="456" y="46"/>
                </a:lnTo>
                <a:lnTo>
                  <a:pt x="457" y="46"/>
                </a:lnTo>
                <a:lnTo>
                  <a:pt x="459" y="46"/>
                </a:lnTo>
                <a:lnTo>
                  <a:pt x="460" y="46"/>
                </a:lnTo>
                <a:lnTo>
                  <a:pt x="461" y="46"/>
                </a:lnTo>
                <a:lnTo>
                  <a:pt x="461" y="44"/>
                </a:lnTo>
                <a:lnTo>
                  <a:pt x="463" y="44"/>
                </a:lnTo>
                <a:lnTo>
                  <a:pt x="463" y="46"/>
                </a:lnTo>
                <a:lnTo>
                  <a:pt x="465" y="47"/>
                </a:lnTo>
                <a:lnTo>
                  <a:pt x="465" y="48"/>
                </a:lnTo>
                <a:lnTo>
                  <a:pt x="465" y="49"/>
                </a:lnTo>
                <a:lnTo>
                  <a:pt x="465" y="51"/>
                </a:lnTo>
                <a:lnTo>
                  <a:pt x="466" y="52"/>
                </a:lnTo>
                <a:lnTo>
                  <a:pt x="466" y="53"/>
                </a:lnTo>
                <a:lnTo>
                  <a:pt x="466" y="59"/>
                </a:lnTo>
                <a:lnTo>
                  <a:pt x="465" y="59"/>
                </a:lnTo>
                <a:lnTo>
                  <a:pt x="465" y="57"/>
                </a:lnTo>
                <a:lnTo>
                  <a:pt x="465" y="56"/>
                </a:lnTo>
                <a:lnTo>
                  <a:pt x="464" y="55"/>
                </a:lnTo>
                <a:lnTo>
                  <a:pt x="464" y="53"/>
                </a:lnTo>
                <a:lnTo>
                  <a:pt x="464" y="52"/>
                </a:lnTo>
                <a:lnTo>
                  <a:pt x="463" y="52"/>
                </a:lnTo>
                <a:lnTo>
                  <a:pt x="461" y="52"/>
                </a:lnTo>
                <a:lnTo>
                  <a:pt x="461" y="49"/>
                </a:lnTo>
                <a:lnTo>
                  <a:pt x="460" y="49"/>
                </a:lnTo>
                <a:lnTo>
                  <a:pt x="459" y="49"/>
                </a:lnTo>
                <a:lnTo>
                  <a:pt x="457" y="49"/>
                </a:lnTo>
                <a:lnTo>
                  <a:pt x="456" y="51"/>
                </a:lnTo>
                <a:lnTo>
                  <a:pt x="453" y="52"/>
                </a:lnTo>
                <a:lnTo>
                  <a:pt x="453" y="53"/>
                </a:lnTo>
                <a:lnTo>
                  <a:pt x="455" y="53"/>
                </a:lnTo>
                <a:lnTo>
                  <a:pt x="453" y="55"/>
                </a:lnTo>
                <a:lnTo>
                  <a:pt x="452" y="56"/>
                </a:lnTo>
                <a:lnTo>
                  <a:pt x="452" y="57"/>
                </a:lnTo>
                <a:lnTo>
                  <a:pt x="453" y="59"/>
                </a:lnTo>
                <a:lnTo>
                  <a:pt x="453" y="57"/>
                </a:lnTo>
                <a:lnTo>
                  <a:pt x="455" y="56"/>
                </a:lnTo>
                <a:lnTo>
                  <a:pt x="456" y="56"/>
                </a:lnTo>
                <a:lnTo>
                  <a:pt x="457" y="56"/>
                </a:lnTo>
                <a:lnTo>
                  <a:pt x="457" y="55"/>
                </a:lnTo>
                <a:lnTo>
                  <a:pt x="459" y="55"/>
                </a:lnTo>
                <a:lnTo>
                  <a:pt x="457" y="57"/>
                </a:lnTo>
                <a:lnTo>
                  <a:pt x="457" y="59"/>
                </a:lnTo>
                <a:lnTo>
                  <a:pt x="456" y="59"/>
                </a:lnTo>
                <a:lnTo>
                  <a:pt x="456" y="60"/>
                </a:lnTo>
                <a:lnTo>
                  <a:pt x="457" y="60"/>
                </a:lnTo>
                <a:lnTo>
                  <a:pt x="457" y="61"/>
                </a:lnTo>
                <a:lnTo>
                  <a:pt x="457" y="63"/>
                </a:lnTo>
                <a:lnTo>
                  <a:pt x="457" y="64"/>
                </a:lnTo>
                <a:lnTo>
                  <a:pt x="459" y="65"/>
                </a:lnTo>
                <a:lnTo>
                  <a:pt x="459" y="66"/>
                </a:lnTo>
                <a:lnTo>
                  <a:pt x="457" y="66"/>
                </a:lnTo>
                <a:lnTo>
                  <a:pt x="456" y="66"/>
                </a:lnTo>
                <a:lnTo>
                  <a:pt x="455" y="66"/>
                </a:lnTo>
                <a:lnTo>
                  <a:pt x="453" y="66"/>
                </a:lnTo>
                <a:lnTo>
                  <a:pt x="453" y="68"/>
                </a:lnTo>
                <a:lnTo>
                  <a:pt x="452" y="68"/>
                </a:lnTo>
                <a:lnTo>
                  <a:pt x="451" y="68"/>
                </a:lnTo>
                <a:lnTo>
                  <a:pt x="451" y="69"/>
                </a:lnTo>
                <a:lnTo>
                  <a:pt x="449" y="70"/>
                </a:lnTo>
                <a:lnTo>
                  <a:pt x="448" y="70"/>
                </a:lnTo>
                <a:lnTo>
                  <a:pt x="448" y="69"/>
                </a:lnTo>
                <a:lnTo>
                  <a:pt x="448" y="68"/>
                </a:lnTo>
                <a:lnTo>
                  <a:pt x="447" y="69"/>
                </a:lnTo>
                <a:lnTo>
                  <a:pt x="447" y="70"/>
                </a:lnTo>
                <a:lnTo>
                  <a:pt x="446" y="70"/>
                </a:lnTo>
                <a:lnTo>
                  <a:pt x="447" y="70"/>
                </a:lnTo>
                <a:lnTo>
                  <a:pt x="447" y="72"/>
                </a:lnTo>
                <a:lnTo>
                  <a:pt x="446" y="72"/>
                </a:lnTo>
                <a:lnTo>
                  <a:pt x="446" y="73"/>
                </a:lnTo>
                <a:lnTo>
                  <a:pt x="447" y="73"/>
                </a:lnTo>
                <a:lnTo>
                  <a:pt x="447" y="74"/>
                </a:lnTo>
                <a:lnTo>
                  <a:pt x="448" y="74"/>
                </a:lnTo>
                <a:lnTo>
                  <a:pt x="448" y="76"/>
                </a:lnTo>
                <a:lnTo>
                  <a:pt x="447" y="76"/>
                </a:lnTo>
                <a:lnTo>
                  <a:pt x="446" y="76"/>
                </a:lnTo>
                <a:lnTo>
                  <a:pt x="446" y="77"/>
                </a:lnTo>
                <a:lnTo>
                  <a:pt x="447" y="77"/>
                </a:lnTo>
                <a:lnTo>
                  <a:pt x="447" y="78"/>
                </a:lnTo>
                <a:lnTo>
                  <a:pt x="448" y="80"/>
                </a:lnTo>
                <a:lnTo>
                  <a:pt x="449" y="80"/>
                </a:lnTo>
                <a:lnTo>
                  <a:pt x="448" y="81"/>
                </a:lnTo>
                <a:lnTo>
                  <a:pt x="449" y="82"/>
                </a:lnTo>
                <a:lnTo>
                  <a:pt x="449" y="84"/>
                </a:lnTo>
                <a:lnTo>
                  <a:pt x="451" y="84"/>
                </a:lnTo>
                <a:lnTo>
                  <a:pt x="451" y="85"/>
                </a:lnTo>
                <a:lnTo>
                  <a:pt x="452" y="86"/>
                </a:lnTo>
                <a:lnTo>
                  <a:pt x="453" y="86"/>
                </a:lnTo>
                <a:lnTo>
                  <a:pt x="455" y="86"/>
                </a:lnTo>
                <a:lnTo>
                  <a:pt x="456" y="86"/>
                </a:lnTo>
                <a:lnTo>
                  <a:pt x="456" y="87"/>
                </a:lnTo>
                <a:lnTo>
                  <a:pt x="455" y="87"/>
                </a:lnTo>
                <a:lnTo>
                  <a:pt x="456" y="87"/>
                </a:lnTo>
                <a:lnTo>
                  <a:pt x="456" y="89"/>
                </a:lnTo>
                <a:lnTo>
                  <a:pt x="456" y="90"/>
                </a:lnTo>
                <a:lnTo>
                  <a:pt x="457" y="90"/>
                </a:lnTo>
                <a:lnTo>
                  <a:pt x="459" y="90"/>
                </a:lnTo>
                <a:lnTo>
                  <a:pt x="459" y="91"/>
                </a:lnTo>
                <a:lnTo>
                  <a:pt x="460" y="91"/>
                </a:lnTo>
                <a:lnTo>
                  <a:pt x="461" y="93"/>
                </a:lnTo>
                <a:lnTo>
                  <a:pt x="460" y="94"/>
                </a:lnTo>
                <a:lnTo>
                  <a:pt x="459" y="94"/>
                </a:lnTo>
                <a:lnTo>
                  <a:pt x="460" y="95"/>
                </a:lnTo>
                <a:lnTo>
                  <a:pt x="460" y="98"/>
                </a:lnTo>
                <a:lnTo>
                  <a:pt x="459" y="98"/>
                </a:lnTo>
                <a:lnTo>
                  <a:pt x="459" y="99"/>
                </a:lnTo>
                <a:lnTo>
                  <a:pt x="459" y="101"/>
                </a:lnTo>
                <a:lnTo>
                  <a:pt x="459" y="102"/>
                </a:lnTo>
                <a:lnTo>
                  <a:pt x="460" y="102"/>
                </a:lnTo>
                <a:lnTo>
                  <a:pt x="460" y="103"/>
                </a:lnTo>
                <a:lnTo>
                  <a:pt x="460" y="104"/>
                </a:lnTo>
                <a:lnTo>
                  <a:pt x="460" y="106"/>
                </a:lnTo>
                <a:lnTo>
                  <a:pt x="460" y="107"/>
                </a:lnTo>
                <a:lnTo>
                  <a:pt x="460" y="108"/>
                </a:lnTo>
                <a:lnTo>
                  <a:pt x="460" y="110"/>
                </a:lnTo>
                <a:lnTo>
                  <a:pt x="460" y="111"/>
                </a:lnTo>
                <a:lnTo>
                  <a:pt x="461" y="111"/>
                </a:lnTo>
                <a:lnTo>
                  <a:pt x="461" y="112"/>
                </a:lnTo>
                <a:lnTo>
                  <a:pt x="461" y="114"/>
                </a:lnTo>
                <a:lnTo>
                  <a:pt x="461" y="115"/>
                </a:lnTo>
                <a:lnTo>
                  <a:pt x="460" y="115"/>
                </a:lnTo>
                <a:lnTo>
                  <a:pt x="459" y="115"/>
                </a:lnTo>
                <a:lnTo>
                  <a:pt x="459" y="116"/>
                </a:lnTo>
                <a:lnTo>
                  <a:pt x="459" y="119"/>
                </a:lnTo>
                <a:lnTo>
                  <a:pt x="457" y="119"/>
                </a:lnTo>
                <a:lnTo>
                  <a:pt x="457" y="120"/>
                </a:lnTo>
                <a:lnTo>
                  <a:pt x="456" y="120"/>
                </a:lnTo>
                <a:lnTo>
                  <a:pt x="456" y="121"/>
                </a:lnTo>
                <a:lnTo>
                  <a:pt x="455" y="123"/>
                </a:lnTo>
                <a:lnTo>
                  <a:pt x="455" y="124"/>
                </a:lnTo>
                <a:lnTo>
                  <a:pt x="453" y="124"/>
                </a:lnTo>
                <a:lnTo>
                  <a:pt x="453" y="125"/>
                </a:lnTo>
                <a:lnTo>
                  <a:pt x="452" y="125"/>
                </a:lnTo>
                <a:lnTo>
                  <a:pt x="451" y="127"/>
                </a:lnTo>
                <a:lnTo>
                  <a:pt x="449" y="128"/>
                </a:lnTo>
                <a:lnTo>
                  <a:pt x="448" y="129"/>
                </a:lnTo>
                <a:lnTo>
                  <a:pt x="446" y="129"/>
                </a:lnTo>
                <a:lnTo>
                  <a:pt x="446" y="131"/>
                </a:lnTo>
                <a:lnTo>
                  <a:pt x="444" y="131"/>
                </a:lnTo>
                <a:lnTo>
                  <a:pt x="443" y="131"/>
                </a:lnTo>
                <a:lnTo>
                  <a:pt x="443" y="132"/>
                </a:lnTo>
                <a:lnTo>
                  <a:pt x="442" y="133"/>
                </a:lnTo>
                <a:lnTo>
                  <a:pt x="440" y="133"/>
                </a:lnTo>
                <a:lnTo>
                  <a:pt x="439" y="133"/>
                </a:lnTo>
                <a:lnTo>
                  <a:pt x="438" y="133"/>
                </a:lnTo>
                <a:lnTo>
                  <a:pt x="438" y="132"/>
                </a:lnTo>
                <a:lnTo>
                  <a:pt x="436" y="132"/>
                </a:lnTo>
                <a:lnTo>
                  <a:pt x="435" y="132"/>
                </a:lnTo>
                <a:lnTo>
                  <a:pt x="435" y="131"/>
                </a:lnTo>
                <a:lnTo>
                  <a:pt x="434" y="131"/>
                </a:lnTo>
                <a:lnTo>
                  <a:pt x="434" y="129"/>
                </a:lnTo>
                <a:lnTo>
                  <a:pt x="434" y="128"/>
                </a:lnTo>
                <a:lnTo>
                  <a:pt x="432" y="128"/>
                </a:lnTo>
                <a:lnTo>
                  <a:pt x="432" y="127"/>
                </a:lnTo>
                <a:lnTo>
                  <a:pt x="432" y="125"/>
                </a:lnTo>
                <a:lnTo>
                  <a:pt x="432" y="124"/>
                </a:lnTo>
                <a:lnTo>
                  <a:pt x="431" y="124"/>
                </a:lnTo>
                <a:lnTo>
                  <a:pt x="431" y="123"/>
                </a:lnTo>
                <a:lnTo>
                  <a:pt x="431" y="121"/>
                </a:lnTo>
                <a:lnTo>
                  <a:pt x="431" y="119"/>
                </a:lnTo>
                <a:lnTo>
                  <a:pt x="431" y="118"/>
                </a:lnTo>
                <a:lnTo>
                  <a:pt x="431" y="116"/>
                </a:lnTo>
                <a:lnTo>
                  <a:pt x="431" y="115"/>
                </a:lnTo>
                <a:lnTo>
                  <a:pt x="431" y="114"/>
                </a:lnTo>
                <a:lnTo>
                  <a:pt x="432" y="114"/>
                </a:lnTo>
                <a:lnTo>
                  <a:pt x="432" y="111"/>
                </a:lnTo>
                <a:lnTo>
                  <a:pt x="434" y="111"/>
                </a:lnTo>
                <a:lnTo>
                  <a:pt x="434" y="112"/>
                </a:lnTo>
                <a:lnTo>
                  <a:pt x="434" y="114"/>
                </a:lnTo>
                <a:lnTo>
                  <a:pt x="435" y="115"/>
                </a:lnTo>
                <a:lnTo>
                  <a:pt x="436" y="115"/>
                </a:lnTo>
                <a:lnTo>
                  <a:pt x="438" y="115"/>
                </a:lnTo>
                <a:lnTo>
                  <a:pt x="439" y="115"/>
                </a:lnTo>
                <a:lnTo>
                  <a:pt x="439" y="114"/>
                </a:lnTo>
                <a:lnTo>
                  <a:pt x="439" y="112"/>
                </a:lnTo>
                <a:lnTo>
                  <a:pt x="439" y="111"/>
                </a:lnTo>
                <a:lnTo>
                  <a:pt x="439" y="110"/>
                </a:lnTo>
                <a:lnTo>
                  <a:pt x="439" y="108"/>
                </a:lnTo>
                <a:lnTo>
                  <a:pt x="438" y="108"/>
                </a:lnTo>
                <a:lnTo>
                  <a:pt x="438" y="107"/>
                </a:lnTo>
                <a:lnTo>
                  <a:pt x="438" y="106"/>
                </a:lnTo>
                <a:lnTo>
                  <a:pt x="438" y="104"/>
                </a:lnTo>
                <a:lnTo>
                  <a:pt x="436" y="104"/>
                </a:lnTo>
                <a:lnTo>
                  <a:pt x="436" y="103"/>
                </a:lnTo>
                <a:lnTo>
                  <a:pt x="435" y="103"/>
                </a:lnTo>
                <a:lnTo>
                  <a:pt x="435" y="102"/>
                </a:lnTo>
                <a:lnTo>
                  <a:pt x="435" y="101"/>
                </a:lnTo>
                <a:lnTo>
                  <a:pt x="435" y="99"/>
                </a:lnTo>
                <a:lnTo>
                  <a:pt x="434" y="99"/>
                </a:lnTo>
                <a:lnTo>
                  <a:pt x="434" y="98"/>
                </a:lnTo>
                <a:lnTo>
                  <a:pt x="435" y="97"/>
                </a:lnTo>
                <a:lnTo>
                  <a:pt x="434" y="97"/>
                </a:lnTo>
                <a:lnTo>
                  <a:pt x="434" y="95"/>
                </a:lnTo>
                <a:lnTo>
                  <a:pt x="434" y="94"/>
                </a:lnTo>
                <a:lnTo>
                  <a:pt x="432" y="94"/>
                </a:lnTo>
                <a:lnTo>
                  <a:pt x="432" y="93"/>
                </a:lnTo>
                <a:lnTo>
                  <a:pt x="431" y="93"/>
                </a:lnTo>
                <a:lnTo>
                  <a:pt x="430" y="91"/>
                </a:lnTo>
                <a:lnTo>
                  <a:pt x="429" y="90"/>
                </a:lnTo>
                <a:lnTo>
                  <a:pt x="429" y="89"/>
                </a:lnTo>
                <a:lnTo>
                  <a:pt x="427" y="89"/>
                </a:lnTo>
                <a:lnTo>
                  <a:pt x="427" y="87"/>
                </a:lnTo>
                <a:lnTo>
                  <a:pt x="426" y="86"/>
                </a:lnTo>
                <a:lnTo>
                  <a:pt x="426" y="85"/>
                </a:lnTo>
                <a:lnTo>
                  <a:pt x="426" y="84"/>
                </a:lnTo>
                <a:lnTo>
                  <a:pt x="426" y="82"/>
                </a:lnTo>
                <a:lnTo>
                  <a:pt x="425" y="82"/>
                </a:lnTo>
                <a:lnTo>
                  <a:pt x="425" y="81"/>
                </a:lnTo>
                <a:lnTo>
                  <a:pt x="425" y="80"/>
                </a:lnTo>
                <a:lnTo>
                  <a:pt x="425" y="78"/>
                </a:lnTo>
                <a:lnTo>
                  <a:pt x="425" y="76"/>
                </a:lnTo>
                <a:lnTo>
                  <a:pt x="423" y="74"/>
                </a:lnTo>
                <a:lnTo>
                  <a:pt x="422" y="73"/>
                </a:lnTo>
                <a:lnTo>
                  <a:pt x="422" y="72"/>
                </a:lnTo>
                <a:lnTo>
                  <a:pt x="421" y="72"/>
                </a:lnTo>
                <a:lnTo>
                  <a:pt x="421" y="70"/>
                </a:lnTo>
                <a:lnTo>
                  <a:pt x="419" y="69"/>
                </a:lnTo>
                <a:lnTo>
                  <a:pt x="419" y="68"/>
                </a:lnTo>
                <a:lnTo>
                  <a:pt x="419" y="66"/>
                </a:lnTo>
                <a:lnTo>
                  <a:pt x="419" y="65"/>
                </a:lnTo>
                <a:lnTo>
                  <a:pt x="418" y="65"/>
                </a:lnTo>
                <a:lnTo>
                  <a:pt x="417" y="65"/>
                </a:lnTo>
                <a:lnTo>
                  <a:pt x="417" y="64"/>
                </a:lnTo>
                <a:lnTo>
                  <a:pt x="415" y="64"/>
                </a:lnTo>
                <a:lnTo>
                  <a:pt x="415" y="63"/>
                </a:lnTo>
                <a:lnTo>
                  <a:pt x="417" y="63"/>
                </a:lnTo>
                <a:lnTo>
                  <a:pt x="417" y="61"/>
                </a:lnTo>
                <a:lnTo>
                  <a:pt x="417" y="60"/>
                </a:lnTo>
                <a:lnTo>
                  <a:pt x="415" y="59"/>
                </a:lnTo>
                <a:lnTo>
                  <a:pt x="414" y="57"/>
                </a:lnTo>
                <a:lnTo>
                  <a:pt x="413" y="57"/>
                </a:lnTo>
                <a:lnTo>
                  <a:pt x="413" y="59"/>
                </a:lnTo>
                <a:lnTo>
                  <a:pt x="414" y="60"/>
                </a:lnTo>
                <a:lnTo>
                  <a:pt x="415" y="59"/>
                </a:lnTo>
                <a:lnTo>
                  <a:pt x="415" y="60"/>
                </a:lnTo>
                <a:lnTo>
                  <a:pt x="415" y="61"/>
                </a:lnTo>
                <a:lnTo>
                  <a:pt x="415" y="63"/>
                </a:lnTo>
                <a:lnTo>
                  <a:pt x="415" y="64"/>
                </a:lnTo>
                <a:lnTo>
                  <a:pt x="414" y="64"/>
                </a:lnTo>
                <a:lnTo>
                  <a:pt x="413" y="63"/>
                </a:lnTo>
                <a:lnTo>
                  <a:pt x="412" y="63"/>
                </a:lnTo>
                <a:lnTo>
                  <a:pt x="412" y="64"/>
                </a:lnTo>
                <a:lnTo>
                  <a:pt x="412" y="65"/>
                </a:lnTo>
                <a:lnTo>
                  <a:pt x="410" y="65"/>
                </a:lnTo>
                <a:lnTo>
                  <a:pt x="409" y="65"/>
                </a:lnTo>
                <a:lnTo>
                  <a:pt x="408" y="63"/>
                </a:lnTo>
                <a:lnTo>
                  <a:pt x="408" y="61"/>
                </a:lnTo>
                <a:lnTo>
                  <a:pt x="409" y="61"/>
                </a:lnTo>
                <a:lnTo>
                  <a:pt x="409" y="60"/>
                </a:lnTo>
                <a:lnTo>
                  <a:pt x="410" y="59"/>
                </a:lnTo>
                <a:lnTo>
                  <a:pt x="410" y="57"/>
                </a:lnTo>
                <a:lnTo>
                  <a:pt x="410" y="56"/>
                </a:lnTo>
                <a:lnTo>
                  <a:pt x="412" y="56"/>
                </a:lnTo>
                <a:lnTo>
                  <a:pt x="412" y="55"/>
                </a:lnTo>
                <a:lnTo>
                  <a:pt x="412" y="53"/>
                </a:lnTo>
                <a:lnTo>
                  <a:pt x="412" y="52"/>
                </a:lnTo>
                <a:lnTo>
                  <a:pt x="412" y="51"/>
                </a:lnTo>
                <a:lnTo>
                  <a:pt x="412" y="49"/>
                </a:lnTo>
                <a:lnTo>
                  <a:pt x="412" y="48"/>
                </a:lnTo>
                <a:lnTo>
                  <a:pt x="413" y="47"/>
                </a:lnTo>
                <a:lnTo>
                  <a:pt x="414" y="47"/>
                </a:lnTo>
                <a:lnTo>
                  <a:pt x="414" y="46"/>
                </a:lnTo>
                <a:lnTo>
                  <a:pt x="415" y="46"/>
                </a:lnTo>
                <a:lnTo>
                  <a:pt x="415" y="44"/>
                </a:lnTo>
                <a:lnTo>
                  <a:pt x="414" y="43"/>
                </a:lnTo>
                <a:lnTo>
                  <a:pt x="414" y="42"/>
                </a:lnTo>
                <a:lnTo>
                  <a:pt x="415" y="42"/>
                </a:lnTo>
                <a:lnTo>
                  <a:pt x="415" y="40"/>
                </a:lnTo>
                <a:lnTo>
                  <a:pt x="417" y="39"/>
                </a:lnTo>
                <a:lnTo>
                  <a:pt x="418" y="39"/>
                </a:lnTo>
                <a:lnTo>
                  <a:pt x="419" y="38"/>
                </a:lnTo>
                <a:lnTo>
                  <a:pt x="419" y="39"/>
                </a:lnTo>
                <a:lnTo>
                  <a:pt x="421" y="39"/>
                </a:lnTo>
                <a:lnTo>
                  <a:pt x="421" y="40"/>
                </a:lnTo>
                <a:lnTo>
                  <a:pt x="422" y="40"/>
                </a:lnTo>
                <a:lnTo>
                  <a:pt x="422" y="42"/>
                </a:lnTo>
                <a:lnTo>
                  <a:pt x="422" y="40"/>
                </a:lnTo>
                <a:lnTo>
                  <a:pt x="423" y="42"/>
                </a:lnTo>
                <a:lnTo>
                  <a:pt x="423" y="40"/>
                </a:lnTo>
                <a:lnTo>
                  <a:pt x="425" y="40"/>
                </a:lnTo>
                <a:lnTo>
                  <a:pt x="426" y="40"/>
                </a:lnTo>
                <a:lnTo>
                  <a:pt x="427" y="40"/>
                </a:lnTo>
                <a:lnTo>
                  <a:pt x="427" y="42"/>
                </a:lnTo>
                <a:lnTo>
                  <a:pt x="429" y="42"/>
                </a:lnTo>
                <a:lnTo>
                  <a:pt x="429" y="40"/>
                </a:lnTo>
                <a:lnTo>
                  <a:pt x="430" y="39"/>
                </a:lnTo>
                <a:lnTo>
                  <a:pt x="431" y="39"/>
                </a:lnTo>
                <a:lnTo>
                  <a:pt x="432" y="38"/>
                </a:lnTo>
                <a:lnTo>
                  <a:pt x="434" y="38"/>
                </a:lnTo>
                <a:lnTo>
                  <a:pt x="435" y="36"/>
                </a:lnTo>
                <a:lnTo>
                  <a:pt x="435" y="38"/>
                </a:lnTo>
                <a:lnTo>
                  <a:pt x="436" y="36"/>
                </a:lnTo>
                <a:lnTo>
                  <a:pt x="438" y="36"/>
                </a:lnTo>
                <a:lnTo>
                  <a:pt x="438" y="35"/>
                </a:lnTo>
                <a:lnTo>
                  <a:pt x="438" y="34"/>
                </a:lnTo>
                <a:lnTo>
                  <a:pt x="439" y="34"/>
                </a:lnTo>
                <a:lnTo>
                  <a:pt x="440" y="35"/>
                </a:lnTo>
                <a:lnTo>
                  <a:pt x="440" y="36"/>
                </a:lnTo>
                <a:close/>
                <a:moveTo>
                  <a:pt x="442" y="34"/>
                </a:moveTo>
                <a:lnTo>
                  <a:pt x="442" y="35"/>
                </a:lnTo>
                <a:lnTo>
                  <a:pt x="442" y="34"/>
                </a:lnTo>
                <a:lnTo>
                  <a:pt x="440" y="34"/>
                </a:lnTo>
                <a:lnTo>
                  <a:pt x="442" y="34"/>
                </a:lnTo>
                <a:close/>
                <a:moveTo>
                  <a:pt x="328" y="2"/>
                </a:moveTo>
                <a:lnTo>
                  <a:pt x="329" y="1"/>
                </a:lnTo>
                <a:lnTo>
                  <a:pt x="330" y="1"/>
                </a:lnTo>
                <a:lnTo>
                  <a:pt x="330" y="2"/>
                </a:lnTo>
                <a:lnTo>
                  <a:pt x="332" y="2"/>
                </a:lnTo>
                <a:lnTo>
                  <a:pt x="332" y="4"/>
                </a:lnTo>
                <a:lnTo>
                  <a:pt x="333" y="4"/>
                </a:lnTo>
                <a:lnTo>
                  <a:pt x="333" y="5"/>
                </a:lnTo>
                <a:lnTo>
                  <a:pt x="334" y="5"/>
                </a:lnTo>
                <a:lnTo>
                  <a:pt x="334" y="6"/>
                </a:lnTo>
                <a:lnTo>
                  <a:pt x="336" y="8"/>
                </a:lnTo>
                <a:lnTo>
                  <a:pt x="336" y="10"/>
                </a:lnTo>
                <a:lnTo>
                  <a:pt x="336" y="12"/>
                </a:lnTo>
                <a:lnTo>
                  <a:pt x="337" y="12"/>
                </a:lnTo>
                <a:lnTo>
                  <a:pt x="337" y="13"/>
                </a:lnTo>
                <a:lnTo>
                  <a:pt x="337" y="15"/>
                </a:lnTo>
                <a:lnTo>
                  <a:pt x="338" y="17"/>
                </a:lnTo>
                <a:lnTo>
                  <a:pt x="338" y="18"/>
                </a:lnTo>
                <a:lnTo>
                  <a:pt x="338" y="19"/>
                </a:lnTo>
                <a:lnTo>
                  <a:pt x="338" y="21"/>
                </a:lnTo>
                <a:lnTo>
                  <a:pt x="338" y="22"/>
                </a:lnTo>
                <a:lnTo>
                  <a:pt x="338" y="23"/>
                </a:lnTo>
                <a:lnTo>
                  <a:pt x="338" y="25"/>
                </a:lnTo>
                <a:lnTo>
                  <a:pt x="338" y="27"/>
                </a:lnTo>
                <a:lnTo>
                  <a:pt x="340" y="27"/>
                </a:lnTo>
                <a:lnTo>
                  <a:pt x="340" y="29"/>
                </a:lnTo>
                <a:lnTo>
                  <a:pt x="340" y="30"/>
                </a:lnTo>
                <a:lnTo>
                  <a:pt x="340" y="31"/>
                </a:lnTo>
                <a:lnTo>
                  <a:pt x="341" y="32"/>
                </a:lnTo>
                <a:lnTo>
                  <a:pt x="341" y="34"/>
                </a:lnTo>
                <a:lnTo>
                  <a:pt x="341" y="35"/>
                </a:lnTo>
                <a:lnTo>
                  <a:pt x="341" y="36"/>
                </a:lnTo>
                <a:lnTo>
                  <a:pt x="342" y="36"/>
                </a:lnTo>
                <a:lnTo>
                  <a:pt x="342" y="38"/>
                </a:lnTo>
                <a:lnTo>
                  <a:pt x="343" y="38"/>
                </a:lnTo>
                <a:lnTo>
                  <a:pt x="343" y="39"/>
                </a:lnTo>
                <a:lnTo>
                  <a:pt x="345" y="39"/>
                </a:lnTo>
                <a:lnTo>
                  <a:pt x="346" y="39"/>
                </a:lnTo>
                <a:lnTo>
                  <a:pt x="346" y="40"/>
                </a:lnTo>
                <a:lnTo>
                  <a:pt x="346" y="42"/>
                </a:lnTo>
                <a:lnTo>
                  <a:pt x="347" y="42"/>
                </a:lnTo>
                <a:lnTo>
                  <a:pt x="347" y="43"/>
                </a:lnTo>
                <a:lnTo>
                  <a:pt x="347" y="44"/>
                </a:lnTo>
                <a:lnTo>
                  <a:pt x="349" y="44"/>
                </a:lnTo>
                <a:lnTo>
                  <a:pt x="349" y="46"/>
                </a:lnTo>
                <a:lnTo>
                  <a:pt x="349" y="47"/>
                </a:lnTo>
                <a:lnTo>
                  <a:pt x="350" y="47"/>
                </a:lnTo>
                <a:lnTo>
                  <a:pt x="350" y="48"/>
                </a:lnTo>
                <a:lnTo>
                  <a:pt x="350" y="49"/>
                </a:lnTo>
                <a:lnTo>
                  <a:pt x="351" y="51"/>
                </a:lnTo>
                <a:lnTo>
                  <a:pt x="351" y="52"/>
                </a:lnTo>
                <a:lnTo>
                  <a:pt x="353" y="52"/>
                </a:lnTo>
                <a:lnTo>
                  <a:pt x="353" y="53"/>
                </a:lnTo>
                <a:lnTo>
                  <a:pt x="354" y="53"/>
                </a:lnTo>
                <a:lnTo>
                  <a:pt x="355" y="55"/>
                </a:lnTo>
                <a:lnTo>
                  <a:pt x="355" y="56"/>
                </a:lnTo>
                <a:lnTo>
                  <a:pt x="354" y="56"/>
                </a:lnTo>
                <a:lnTo>
                  <a:pt x="354" y="57"/>
                </a:lnTo>
                <a:lnTo>
                  <a:pt x="355" y="59"/>
                </a:lnTo>
                <a:lnTo>
                  <a:pt x="357" y="59"/>
                </a:lnTo>
                <a:lnTo>
                  <a:pt x="357" y="60"/>
                </a:lnTo>
                <a:lnTo>
                  <a:pt x="357" y="61"/>
                </a:lnTo>
                <a:lnTo>
                  <a:pt x="357" y="63"/>
                </a:lnTo>
                <a:lnTo>
                  <a:pt x="357" y="64"/>
                </a:lnTo>
                <a:lnTo>
                  <a:pt x="357" y="68"/>
                </a:lnTo>
                <a:lnTo>
                  <a:pt x="358" y="68"/>
                </a:lnTo>
                <a:lnTo>
                  <a:pt x="358" y="69"/>
                </a:lnTo>
                <a:lnTo>
                  <a:pt x="358" y="70"/>
                </a:lnTo>
                <a:lnTo>
                  <a:pt x="358" y="72"/>
                </a:lnTo>
                <a:lnTo>
                  <a:pt x="358" y="73"/>
                </a:lnTo>
                <a:lnTo>
                  <a:pt x="359" y="74"/>
                </a:lnTo>
                <a:lnTo>
                  <a:pt x="359" y="76"/>
                </a:lnTo>
                <a:lnTo>
                  <a:pt x="360" y="77"/>
                </a:lnTo>
                <a:lnTo>
                  <a:pt x="362" y="77"/>
                </a:lnTo>
                <a:lnTo>
                  <a:pt x="362" y="78"/>
                </a:lnTo>
                <a:lnTo>
                  <a:pt x="363" y="78"/>
                </a:lnTo>
                <a:lnTo>
                  <a:pt x="364" y="80"/>
                </a:lnTo>
                <a:lnTo>
                  <a:pt x="364" y="81"/>
                </a:lnTo>
                <a:lnTo>
                  <a:pt x="366" y="81"/>
                </a:lnTo>
                <a:lnTo>
                  <a:pt x="366" y="82"/>
                </a:lnTo>
                <a:lnTo>
                  <a:pt x="364" y="82"/>
                </a:lnTo>
                <a:lnTo>
                  <a:pt x="363" y="84"/>
                </a:lnTo>
                <a:lnTo>
                  <a:pt x="363" y="85"/>
                </a:lnTo>
                <a:lnTo>
                  <a:pt x="363" y="86"/>
                </a:lnTo>
                <a:lnTo>
                  <a:pt x="363" y="87"/>
                </a:lnTo>
                <a:lnTo>
                  <a:pt x="363" y="89"/>
                </a:lnTo>
                <a:lnTo>
                  <a:pt x="366" y="91"/>
                </a:lnTo>
                <a:lnTo>
                  <a:pt x="367" y="91"/>
                </a:lnTo>
                <a:lnTo>
                  <a:pt x="367" y="93"/>
                </a:lnTo>
                <a:lnTo>
                  <a:pt x="368" y="94"/>
                </a:lnTo>
                <a:lnTo>
                  <a:pt x="368" y="95"/>
                </a:lnTo>
                <a:lnTo>
                  <a:pt x="370" y="97"/>
                </a:lnTo>
                <a:lnTo>
                  <a:pt x="371" y="97"/>
                </a:lnTo>
                <a:lnTo>
                  <a:pt x="371" y="98"/>
                </a:lnTo>
                <a:lnTo>
                  <a:pt x="374" y="98"/>
                </a:lnTo>
                <a:lnTo>
                  <a:pt x="375" y="99"/>
                </a:lnTo>
                <a:lnTo>
                  <a:pt x="376" y="99"/>
                </a:lnTo>
                <a:lnTo>
                  <a:pt x="377" y="101"/>
                </a:lnTo>
                <a:lnTo>
                  <a:pt x="377" y="102"/>
                </a:lnTo>
                <a:lnTo>
                  <a:pt x="379" y="102"/>
                </a:lnTo>
                <a:lnTo>
                  <a:pt x="379" y="103"/>
                </a:lnTo>
                <a:lnTo>
                  <a:pt x="379" y="104"/>
                </a:lnTo>
                <a:lnTo>
                  <a:pt x="380" y="104"/>
                </a:lnTo>
                <a:lnTo>
                  <a:pt x="381" y="106"/>
                </a:lnTo>
                <a:lnTo>
                  <a:pt x="384" y="107"/>
                </a:lnTo>
                <a:lnTo>
                  <a:pt x="385" y="108"/>
                </a:lnTo>
                <a:lnTo>
                  <a:pt x="387" y="110"/>
                </a:lnTo>
                <a:lnTo>
                  <a:pt x="388" y="111"/>
                </a:lnTo>
                <a:lnTo>
                  <a:pt x="389" y="112"/>
                </a:lnTo>
                <a:lnTo>
                  <a:pt x="389" y="114"/>
                </a:lnTo>
                <a:lnTo>
                  <a:pt x="391" y="114"/>
                </a:lnTo>
                <a:lnTo>
                  <a:pt x="391" y="115"/>
                </a:lnTo>
                <a:lnTo>
                  <a:pt x="392" y="116"/>
                </a:lnTo>
                <a:lnTo>
                  <a:pt x="393" y="118"/>
                </a:lnTo>
                <a:lnTo>
                  <a:pt x="393" y="119"/>
                </a:lnTo>
                <a:lnTo>
                  <a:pt x="392" y="119"/>
                </a:lnTo>
                <a:lnTo>
                  <a:pt x="391" y="119"/>
                </a:lnTo>
                <a:lnTo>
                  <a:pt x="389" y="119"/>
                </a:lnTo>
                <a:lnTo>
                  <a:pt x="389" y="118"/>
                </a:lnTo>
                <a:lnTo>
                  <a:pt x="388" y="116"/>
                </a:lnTo>
                <a:lnTo>
                  <a:pt x="387" y="116"/>
                </a:lnTo>
                <a:lnTo>
                  <a:pt x="385" y="116"/>
                </a:lnTo>
                <a:lnTo>
                  <a:pt x="384" y="116"/>
                </a:lnTo>
                <a:lnTo>
                  <a:pt x="383" y="118"/>
                </a:lnTo>
                <a:lnTo>
                  <a:pt x="381" y="118"/>
                </a:lnTo>
                <a:lnTo>
                  <a:pt x="380" y="118"/>
                </a:lnTo>
                <a:lnTo>
                  <a:pt x="379" y="118"/>
                </a:lnTo>
                <a:lnTo>
                  <a:pt x="379" y="119"/>
                </a:lnTo>
                <a:lnTo>
                  <a:pt x="377" y="119"/>
                </a:lnTo>
                <a:lnTo>
                  <a:pt x="375" y="121"/>
                </a:lnTo>
                <a:lnTo>
                  <a:pt x="374" y="123"/>
                </a:lnTo>
                <a:lnTo>
                  <a:pt x="372" y="123"/>
                </a:lnTo>
                <a:lnTo>
                  <a:pt x="371" y="125"/>
                </a:lnTo>
                <a:lnTo>
                  <a:pt x="370" y="125"/>
                </a:lnTo>
                <a:lnTo>
                  <a:pt x="368" y="125"/>
                </a:lnTo>
                <a:lnTo>
                  <a:pt x="368" y="127"/>
                </a:lnTo>
                <a:lnTo>
                  <a:pt x="367" y="127"/>
                </a:lnTo>
                <a:lnTo>
                  <a:pt x="367" y="125"/>
                </a:lnTo>
                <a:lnTo>
                  <a:pt x="367" y="124"/>
                </a:lnTo>
                <a:lnTo>
                  <a:pt x="368" y="124"/>
                </a:lnTo>
                <a:lnTo>
                  <a:pt x="368" y="123"/>
                </a:lnTo>
                <a:lnTo>
                  <a:pt x="367" y="123"/>
                </a:lnTo>
                <a:lnTo>
                  <a:pt x="366" y="123"/>
                </a:lnTo>
                <a:lnTo>
                  <a:pt x="366" y="121"/>
                </a:lnTo>
                <a:lnTo>
                  <a:pt x="364" y="123"/>
                </a:lnTo>
                <a:lnTo>
                  <a:pt x="366" y="123"/>
                </a:lnTo>
                <a:lnTo>
                  <a:pt x="366" y="124"/>
                </a:lnTo>
                <a:lnTo>
                  <a:pt x="364" y="124"/>
                </a:lnTo>
                <a:lnTo>
                  <a:pt x="363" y="125"/>
                </a:lnTo>
                <a:lnTo>
                  <a:pt x="364" y="125"/>
                </a:lnTo>
                <a:lnTo>
                  <a:pt x="363" y="127"/>
                </a:lnTo>
                <a:lnTo>
                  <a:pt x="363" y="128"/>
                </a:lnTo>
                <a:lnTo>
                  <a:pt x="363" y="129"/>
                </a:lnTo>
                <a:lnTo>
                  <a:pt x="364" y="129"/>
                </a:lnTo>
                <a:lnTo>
                  <a:pt x="364" y="131"/>
                </a:lnTo>
                <a:lnTo>
                  <a:pt x="364" y="135"/>
                </a:lnTo>
                <a:lnTo>
                  <a:pt x="364" y="136"/>
                </a:lnTo>
                <a:lnTo>
                  <a:pt x="364" y="137"/>
                </a:lnTo>
                <a:lnTo>
                  <a:pt x="364" y="138"/>
                </a:lnTo>
                <a:lnTo>
                  <a:pt x="364" y="140"/>
                </a:lnTo>
                <a:lnTo>
                  <a:pt x="366" y="140"/>
                </a:lnTo>
                <a:lnTo>
                  <a:pt x="367" y="141"/>
                </a:lnTo>
                <a:lnTo>
                  <a:pt x="367" y="142"/>
                </a:lnTo>
                <a:lnTo>
                  <a:pt x="366" y="142"/>
                </a:lnTo>
                <a:lnTo>
                  <a:pt x="366" y="144"/>
                </a:lnTo>
                <a:lnTo>
                  <a:pt x="367" y="144"/>
                </a:lnTo>
                <a:lnTo>
                  <a:pt x="367" y="145"/>
                </a:lnTo>
                <a:lnTo>
                  <a:pt x="367" y="146"/>
                </a:lnTo>
                <a:lnTo>
                  <a:pt x="368" y="148"/>
                </a:lnTo>
                <a:lnTo>
                  <a:pt x="368" y="150"/>
                </a:lnTo>
                <a:lnTo>
                  <a:pt x="368" y="152"/>
                </a:lnTo>
                <a:lnTo>
                  <a:pt x="368" y="153"/>
                </a:lnTo>
                <a:lnTo>
                  <a:pt x="368" y="154"/>
                </a:lnTo>
                <a:lnTo>
                  <a:pt x="368" y="155"/>
                </a:lnTo>
                <a:lnTo>
                  <a:pt x="368" y="157"/>
                </a:lnTo>
                <a:lnTo>
                  <a:pt x="368" y="158"/>
                </a:lnTo>
                <a:lnTo>
                  <a:pt x="368" y="159"/>
                </a:lnTo>
                <a:lnTo>
                  <a:pt x="368" y="161"/>
                </a:lnTo>
                <a:lnTo>
                  <a:pt x="370" y="161"/>
                </a:lnTo>
                <a:lnTo>
                  <a:pt x="370" y="162"/>
                </a:lnTo>
                <a:lnTo>
                  <a:pt x="370" y="163"/>
                </a:lnTo>
                <a:lnTo>
                  <a:pt x="371" y="163"/>
                </a:lnTo>
                <a:lnTo>
                  <a:pt x="371" y="165"/>
                </a:lnTo>
                <a:lnTo>
                  <a:pt x="372" y="166"/>
                </a:lnTo>
                <a:lnTo>
                  <a:pt x="372" y="169"/>
                </a:lnTo>
                <a:lnTo>
                  <a:pt x="372" y="170"/>
                </a:lnTo>
                <a:lnTo>
                  <a:pt x="374" y="171"/>
                </a:lnTo>
                <a:lnTo>
                  <a:pt x="374" y="173"/>
                </a:lnTo>
                <a:lnTo>
                  <a:pt x="374" y="174"/>
                </a:lnTo>
                <a:lnTo>
                  <a:pt x="374" y="175"/>
                </a:lnTo>
                <a:lnTo>
                  <a:pt x="374" y="176"/>
                </a:lnTo>
                <a:lnTo>
                  <a:pt x="375" y="176"/>
                </a:lnTo>
                <a:lnTo>
                  <a:pt x="375" y="178"/>
                </a:lnTo>
                <a:lnTo>
                  <a:pt x="375" y="179"/>
                </a:lnTo>
                <a:lnTo>
                  <a:pt x="376" y="180"/>
                </a:lnTo>
                <a:lnTo>
                  <a:pt x="376" y="182"/>
                </a:lnTo>
                <a:lnTo>
                  <a:pt x="375" y="182"/>
                </a:lnTo>
                <a:lnTo>
                  <a:pt x="375" y="183"/>
                </a:lnTo>
                <a:lnTo>
                  <a:pt x="376" y="184"/>
                </a:lnTo>
                <a:lnTo>
                  <a:pt x="376" y="186"/>
                </a:lnTo>
                <a:lnTo>
                  <a:pt x="376" y="187"/>
                </a:lnTo>
                <a:lnTo>
                  <a:pt x="377" y="187"/>
                </a:lnTo>
                <a:lnTo>
                  <a:pt x="379" y="188"/>
                </a:lnTo>
                <a:lnTo>
                  <a:pt x="381" y="190"/>
                </a:lnTo>
                <a:lnTo>
                  <a:pt x="381" y="191"/>
                </a:lnTo>
                <a:lnTo>
                  <a:pt x="383" y="192"/>
                </a:lnTo>
                <a:lnTo>
                  <a:pt x="383" y="193"/>
                </a:lnTo>
                <a:lnTo>
                  <a:pt x="384" y="193"/>
                </a:lnTo>
                <a:lnTo>
                  <a:pt x="385" y="195"/>
                </a:lnTo>
                <a:lnTo>
                  <a:pt x="387" y="196"/>
                </a:lnTo>
                <a:lnTo>
                  <a:pt x="389" y="199"/>
                </a:lnTo>
                <a:lnTo>
                  <a:pt x="389" y="200"/>
                </a:lnTo>
                <a:lnTo>
                  <a:pt x="391" y="200"/>
                </a:lnTo>
                <a:lnTo>
                  <a:pt x="392" y="201"/>
                </a:lnTo>
                <a:lnTo>
                  <a:pt x="392" y="203"/>
                </a:lnTo>
                <a:lnTo>
                  <a:pt x="392" y="204"/>
                </a:lnTo>
                <a:lnTo>
                  <a:pt x="392" y="205"/>
                </a:lnTo>
                <a:lnTo>
                  <a:pt x="392" y="207"/>
                </a:lnTo>
                <a:lnTo>
                  <a:pt x="393" y="207"/>
                </a:lnTo>
                <a:lnTo>
                  <a:pt x="392" y="207"/>
                </a:lnTo>
                <a:lnTo>
                  <a:pt x="393" y="208"/>
                </a:lnTo>
                <a:lnTo>
                  <a:pt x="393" y="209"/>
                </a:lnTo>
                <a:lnTo>
                  <a:pt x="392" y="209"/>
                </a:lnTo>
                <a:lnTo>
                  <a:pt x="393" y="210"/>
                </a:lnTo>
                <a:lnTo>
                  <a:pt x="392" y="210"/>
                </a:lnTo>
                <a:lnTo>
                  <a:pt x="392" y="212"/>
                </a:lnTo>
                <a:lnTo>
                  <a:pt x="392" y="213"/>
                </a:lnTo>
                <a:lnTo>
                  <a:pt x="392" y="216"/>
                </a:lnTo>
                <a:lnTo>
                  <a:pt x="393" y="216"/>
                </a:lnTo>
                <a:lnTo>
                  <a:pt x="394" y="217"/>
                </a:lnTo>
                <a:lnTo>
                  <a:pt x="397" y="218"/>
                </a:lnTo>
                <a:lnTo>
                  <a:pt x="398" y="220"/>
                </a:lnTo>
                <a:lnTo>
                  <a:pt x="398" y="221"/>
                </a:lnTo>
                <a:lnTo>
                  <a:pt x="398" y="224"/>
                </a:lnTo>
                <a:lnTo>
                  <a:pt x="397" y="226"/>
                </a:lnTo>
                <a:lnTo>
                  <a:pt x="397" y="227"/>
                </a:lnTo>
                <a:lnTo>
                  <a:pt x="397" y="229"/>
                </a:lnTo>
                <a:lnTo>
                  <a:pt x="397" y="230"/>
                </a:lnTo>
                <a:lnTo>
                  <a:pt x="396" y="229"/>
                </a:lnTo>
                <a:lnTo>
                  <a:pt x="396" y="230"/>
                </a:lnTo>
                <a:lnTo>
                  <a:pt x="396" y="231"/>
                </a:lnTo>
                <a:lnTo>
                  <a:pt x="394" y="231"/>
                </a:lnTo>
                <a:lnTo>
                  <a:pt x="393" y="231"/>
                </a:lnTo>
                <a:lnTo>
                  <a:pt x="393" y="233"/>
                </a:lnTo>
                <a:lnTo>
                  <a:pt x="392" y="234"/>
                </a:lnTo>
                <a:lnTo>
                  <a:pt x="392" y="235"/>
                </a:lnTo>
                <a:lnTo>
                  <a:pt x="392" y="237"/>
                </a:lnTo>
                <a:lnTo>
                  <a:pt x="393" y="237"/>
                </a:lnTo>
                <a:lnTo>
                  <a:pt x="394" y="239"/>
                </a:lnTo>
                <a:lnTo>
                  <a:pt x="396" y="242"/>
                </a:lnTo>
                <a:lnTo>
                  <a:pt x="396" y="243"/>
                </a:lnTo>
                <a:lnTo>
                  <a:pt x="397" y="243"/>
                </a:lnTo>
                <a:lnTo>
                  <a:pt x="400" y="246"/>
                </a:lnTo>
                <a:lnTo>
                  <a:pt x="402" y="248"/>
                </a:lnTo>
                <a:lnTo>
                  <a:pt x="404" y="250"/>
                </a:lnTo>
                <a:lnTo>
                  <a:pt x="405" y="251"/>
                </a:lnTo>
                <a:lnTo>
                  <a:pt x="406" y="251"/>
                </a:lnTo>
                <a:lnTo>
                  <a:pt x="408" y="252"/>
                </a:lnTo>
                <a:lnTo>
                  <a:pt x="409" y="252"/>
                </a:lnTo>
                <a:lnTo>
                  <a:pt x="410" y="255"/>
                </a:lnTo>
                <a:lnTo>
                  <a:pt x="412" y="256"/>
                </a:lnTo>
                <a:lnTo>
                  <a:pt x="413" y="256"/>
                </a:lnTo>
                <a:lnTo>
                  <a:pt x="414" y="258"/>
                </a:lnTo>
                <a:lnTo>
                  <a:pt x="415" y="259"/>
                </a:lnTo>
                <a:lnTo>
                  <a:pt x="418" y="259"/>
                </a:lnTo>
                <a:lnTo>
                  <a:pt x="418" y="260"/>
                </a:lnTo>
                <a:lnTo>
                  <a:pt x="419" y="260"/>
                </a:lnTo>
                <a:lnTo>
                  <a:pt x="419" y="262"/>
                </a:lnTo>
                <a:lnTo>
                  <a:pt x="421" y="262"/>
                </a:lnTo>
                <a:lnTo>
                  <a:pt x="422" y="263"/>
                </a:lnTo>
                <a:lnTo>
                  <a:pt x="423" y="263"/>
                </a:lnTo>
                <a:lnTo>
                  <a:pt x="423" y="264"/>
                </a:lnTo>
                <a:lnTo>
                  <a:pt x="425" y="264"/>
                </a:lnTo>
                <a:lnTo>
                  <a:pt x="425" y="265"/>
                </a:lnTo>
                <a:lnTo>
                  <a:pt x="426" y="265"/>
                </a:lnTo>
                <a:lnTo>
                  <a:pt x="426" y="267"/>
                </a:lnTo>
                <a:lnTo>
                  <a:pt x="427" y="267"/>
                </a:lnTo>
                <a:lnTo>
                  <a:pt x="427" y="268"/>
                </a:lnTo>
                <a:lnTo>
                  <a:pt x="429" y="268"/>
                </a:lnTo>
                <a:lnTo>
                  <a:pt x="429" y="269"/>
                </a:lnTo>
                <a:lnTo>
                  <a:pt x="430" y="269"/>
                </a:lnTo>
                <a:lnTo>
                  <a:pt x="430" y="271"/>
                </a:lnTo>
                <a:lnTo>
                  <a:pt x="431" y="272"/>
                </a:lnTo>
                <a:lnTo>
                  <a:pt x="432" y="273"/>
                </a:lnTo>
                <a:lnTo>
                  <a:pt x="434" y="275"/>
                </a:lnTo>
                <a:lnTo>
                  <a:pt x="435" y="275"/>
                </a:lnTo>
                <a:lnTo>
                  <a:pt x="436" y="276"/>
                </a:lnTo>
                <a:lnTo>
                  <a:pt x="438" y="277"/>
                </a:lnTo>
                <a:lnTo>
                  <a:pt x="440" y="279"/>
                </a:lnTo>
                <a:lnTo>
                  <a:pt x="442" y="280"/>
                </a:lnTo>
                <a:lnTo>
                  <a:pt x="443" y="280"/>
                </a:lnTo>
                <a:lnTo>
                  <a:pt x="444" y="280"/>
                </a:lnTo>
                <a:lnTo>
                  <a:pt x="447" y="280"/>
                </a:lnTo>
                <a:lnTo>
                  <a:pt x="448" y="281"/>
                </a:lnTo>
                <a:lnTo>
                  <a:pt x="449" y="281"/>
                </a:lnTo>
                <a:lnTo>
                  <a:pt x="451" y="281"/>
                </a:lnTo>
                <a:lnTo>
                  <a:pt x="452" y="281"/>
                </a:lnTo>
                <a:lnTo>
                  <a:pt x="453" y="282"/>
                </a:lnTo>
                <a:lnTo>
                  <a:pt x="453" y="284"/>
                </a:lnTo>
                <a:lnTo>
                  <a:pt x="455" y="284"/>
                </a:lnTo>
                <a:lnTo>
                  <a:pt x="455" y="285"/>
                </a:lnTo>
                <a:lnTo>
                  <a:pt x="456" y="285"/>
                </a:lnTo>
                <a:lnTo>
                  <a:pt x="457" y="285"/>
                </a:lnTo>
                <a:lnTo>
                  <a:pt x="459" y="286"/>
                </a:lnTo>
                <a:lnTo>
                  <a:pt x="460" y="286"/>
                </a:lnTo>
                <a:lnTo>
                  <a:pt x="461" y="288"/>
                </a:lnTo>
                <a:lnTo>
                  <a:pt x="463" y="288"/>
                </a:lnTo>
                <a:lnTo>
                  <a:pt x="465" y="289"/>
                </a:lnTo>
                <a:lnTo>
                  <a:pt x="466" y="289"/>
                </a:lnTo>
                <a:lnTo>
                  <a:pt x="468" y="290"/>
                </a:lnTo>
                <a:lnTo>
                  <a:pt x="469" y="290"/>
                </a:lnTo>
                <a:lnTo>
                  <a:pt x="470" y="290"/>
                </a:lnTo>
                <a:lnTo>
                  <a:pt x="472" y="290"/>
                </a:lnTo>
                <a:lnTo>
                  <a:pt x="473" y="290"/>
                </a:lnTo>
                <a:lnTo>
                  <a:pt x="473" y="292"/>
                </a:lnTo>
                <a:lnTo>
                  <a:pt x="474" y="292"/>
                </a:lnTo>
                <a:lnTo>
                  <a:pt x="476" y="292"/>
                </a:lnTo>
                <a:lnTo>
                  <a:pt x="476" y="293"/>
                </a:lnTo>
                <a:lnTo>
                  <a:pt x="477" y="294"/>
                </a:lnTo>
                <a:lnTo>
                  <a:pt x="478" y="293"/>
                </a:lnTo>
                <a:lnTo>
                  <a:pt x="480" y="293"/>
                </a:lnTo>
                <a:lnTo>
                  <a:pt x="481" y="293"/>
                </a:lnTo>
                <a:lnTo>
                  <a:pt x="482" y="294"/>
                </a:lnTo>
                <a:lnTo>
                  <a:pt x="482" y="296"/>
                </a:lnTo>
                <a:lnTo>
                  <a:pt x="484" y="296"/>
                </a:lnTo>
                <a:lnTo>
                  <a:pt x="485" y="296"/>
                </a:lnTo>
                <a:lnTo>
                  <a:pt x="486" y="296"/>
                </a:lnTo>
                <a:lnTo>
                  <a:pt x="487" y="296"/>
                </a:lnTo>
                <a:lnTo>
                  <a:pt x="487" y="294"/>
                </a:lnTo>
                <a:lnTo>
                  <a:pt x="489" y="294"/>
                </a:lnTo>
                <a:lnTo>
                  <a:pt x="490" y="294"/>
                </a:lnTo>
                <a:lnTo>
                  <a:pt x="490" y="296"/>
                </a:lnTo>
                <a:lnTo>
                  <a:pt x="491" y="296"/>
                </a:lnTo>
                <a:lnTo>
                  <a:pt x="493" y="296"/>
                </a:lnTo>
                <a:lnTo>
                  <a:pt x="494" y="296"/>
                </a:lnTo>
                <a:lnTo>
                  <a:pt x="495" y="296"/>
                </a:lnTo>
                <a:lnTo>
                  <a:pt x="497" y="296"/>
                </a:lnTo>
                <a:lnTo>
                  <a:pt x="498" y="296"/>
                </a:lnTo>
                <a:lnTo>
                  <a:pt x="499" y="297"/>
                </a:lnTo>
                <a:lnTo>
                  <a:pt x="501" y="297"/>
                </a:lnTo>
                <a:lnTo>
                  <a:pt x="501" y="298"/>
                </a:lnTo>
                <a:lnTo>
                  <a:pt x="502" y="298"/>
                </a:lnTo>
                <a:lnTo>
                  <a:pt x="504" y="298"/>
                </a:lnTo>
                <a:lnTo>
                  <a:pt x="504" y="299"/>
                </a:lnTo>
                <a:lnTo>
                  <a:pt x="506" y="299"/>
                </a:lnTo>
                <a:lnTo>
                  <a:pt x="507" y="299"/>
                </a:lnTo>
                <a:lnTo>
                  <a:pt x="508" y="299"/>
                </a:lnTo>
                <a:lnTo>
                  <a:pt x="507" y="298"/>
                </a:lnTo>
                <a:lnTo>
                  <a:pt x="508" y="297"/>
                </a:lnTo>
                <a:lnTo>
                  <a:pt x="510" y="297"/>
                </a:lnTo>
                <a:lnTo>
                  <a:pt x="510" y="296"/>
                </a:lnTo>
                <a:lnTo>
                  <a:pt x="510" y="294"/>
                </a:lnTo>
                <a:lnTo>
                  <a:pt x="510" y="293"/>
                </a:lnTo>
                <a:lnTo>
                  <a:pt x="510" y="292"/>
                </a:lnTo>
                <a:lnTo>
                  <a:pt x="510" y="290"/>
                </a:lnTo>
                <a:lnTo>
                  <a:pt x="510" y="289"/>
                </a:lnTo>
                <a:lnTo>
                  <a:pt x="508" y="289"/>
                </a:lnTo>
                <a:lnTo>
                  <a:pt x="507" y="289"/>
                </a:lnTo>
                <a:lnTo>
                  <a:pt x="506" y="289"/>
                </a:lnTo>
                <a:lnTo>
                  <a:pt x="504" y="289"/>
                </a:lnTo>
                <a:lnTo>
                  <a:pt x="504" y="288"/>
                </a:lnTo>
                <a:lnTo>
                  <a:pt x="503" y="288"/>
                </a:lnTo>
                <a:lnTo>
                  <a:pt x="502" y="288"/>
                </a:lnTo>
                <a:lnTo>
                  <a:pt x="501" y="288"/>
                </a:lnTo>
                <a:lnTo>
                  <a:pt x="501" y="286"/>
                </a:lnTo>
                <a:lnTo>
                  <a:pt x="501" y="285"/>
                </a:lnTo>
                <a:lnTo>
                  <a:pt x="499" y="285"/>
                </a:lnTo>
                <a:lnTo>
                  <a:pt x="498" y="284"/>
                </a:lnTo>
                <a:lnTo>
                  <a:pt x="498" y="282"/>
                </a:lnTo>
                <a:lnTo>
                  <a:pt x="497" y="281"/>
                </a:lnTo>
                <a:lnTo>
                  <a:pt x="497" y="280"/>
                </a:lnTo>
                <a:lnTo>
                  <a:pt x="495" y="280"/>
                </a:lnTo>
                <a:lnTo>
                  <a:pt x="495" y="277"/>
                </a:lnTo>
                <a:lnTo>
                  <a:pt x="497" y="277"/>
                </a:lnTo>
                <a:lnTo>
                  <a:pt x="498" y="277"/>
                </a:lnTo>
                <a:lnTo>
                  <a:pt x="499" y="277"/>
                </a:lnTo>
                <a:lnTo>
                  <a:pt x="501" y="279"/>
                </a:lnTo>
                <a:lnTo>
                  <a:pt x="501" y="280"/>
                </a:lnTo>
                <a:lnTo>
                  <a:pt x="502" y="280"/>
                </a:lnTo>
                <a:lnTo>
                  <a:pt x="503" y="280"/>
                </a:lnTo>
                <a:lnTo>
                  <a:pt x="504" y="281"/>
                </a:lnTo>
                <a:lnTo>
                  <a:pt x="507" y="281"/>
                </a:lnTo>
                <a:lnTo>
                  <a:pt x="508" y="282"/>
                </a:lnTo>
                <a:lnTo>
                  <a:pt x="510" y="282"/>
                </a:lnTo>
                <a:lnTo>
                  <a:pt x="511" y="282"/>
                </a:lnTo>
                <a:lnTo>
                  <a:pt x="514" y="282"/>
                </a:lnTo>
                <a:lnTo>
                  <a:pt x="515" y="282"/>
                </a:lnTo>
                <a:lnTo>
                  <a:pt x="516" y="284"/>
                </a:lnTo>
                <a:lnTo>
                  <a:pt x="515" y="285"/>
                </a:lnTo>
                <a:lnTo>
                  <a:pt x="516" y="285"/>
                </a:lnTo>
                <a:lnTo>
                  <a:pt x="518" y="285"/>
                </a:lnTo>
                <a:lnTo>
                  <a:pt x="519" y="285"/>
                </a:lnTo>
                <a:lnTo>
                  <a:pt x="520" y="285"/>
                </a:lnTo>
                <a:lnTo>
                  <a:pt x="521" y="285"/>
                </a:lnTo>
                <a:lnTo>
                  <a:pt x="523" y="285"/>
                </a:lnTo>
                <a:lnTo>
                  <a:pt x="523" y="284"/>
                </a:lnTo>
                <a:lnTo>
                  <a:pt x="523" y="282"/>
                </a:lnTo>
                <a:lnTo>
                  <a:pt x="521" y="281"/>
                </a:lnTo>
                <a:lnTo>
                  <a:pt x="521" y="280"/>
                </a:lnTo>
                <a:lnTo>
                  <a:pt x="521" y="279"/>
                </a:lnTo>
                <a:lnTo>
                  <a:pt x="521" y="277"/>
                </a:lnTo>
                <a:lnTo>
                  <a:pt x="521" y="276"/>
                </a:lnTo>
                <a:lnTo>
                  <a:pt x="524" y="276"/>
                </a:lnTo>
                <a:lnTo>
                  <a:pt x="524" y="275"/>
                </a:lnTo>
                <a:lnTo>
                  <a:pt x="525" y="273"/>
                </a:lnTo>
                <a:lnTo>
                  <a:pt x="527" y="273"/>
                </a:lnTo>
                <a:lnTo>
                  <a:pt x="527" y="272"/>
                </a:lnTo>
                <a:lnTo>
                  <a:pt x="527" y="271"/>
                </a:lnTo>
                <a:lnTo>
                  <a:pt x="525" y="271"/>
                </a:lnTo>
                <a:lnTo>
                  <a:pt x="524" y="271"/>
                </a:lnTo>
                <a:lnTo>
                  <a:pt x="524" y="272"/>
                </a:lnTo>
                <a:lnTo>
                  <a:pt x="524" y="273"/>
                </a:lnTo>
                <a:lnTo>
                  <a:pt x="523" y="273"/>
                </a:lnTo>
                <a:lnTo>
                  <a:pt x="521" y="273"/>
                </a:lnTo>
                <a:lnTo>
                  <a:pt x="520" y="272"/>
                </a:lnTo>
                <a:lnTo>
                  <a:pt x="519" y="272"/>
                </a:lnTo>
                <a:lnTo>
                  <a:pt x="519" y="271"/>
                </a:lnTo>
                <a:lnTo>
                  <a:pt x="519" y="269"/>
                </a:lnTo>
                <a:lnTo>
                  <a:pt x="519" y="268"/>
                </a:lnTo>
                <a:lnTo>
                  <a:pt x="518" y="268"/>
                </a:lnTo>
                <a:lnTo>
                  <a:pt x="516" y="268"/>
                </a:lnTo>
                <a:lnTo>
                  <a:pt x="515" y="267"/>
                </a:lnTo>
                <a:lnTo>
                  <a:pt x="514" y="265"/>
                </a:lnTo>
                <a:lnTo>
                  <a:pt x="512" y="264"/>
                </a:lnTo>
                <a:lnTo>
                  <a:pt x="511" y="264"/>
                </a:lnTo>
                <a:lnTo>
                  <a:pt x="510" y="262"/>
                </a:lnTo>
                <a:lnTo>
                  <a:pt x="508" y="262"/>
                </a:lnTo>
                <a:lnTo>
                  <a:pt x="506" y="259"/>
                </a:lnTo>
                <a:lnTo>
                  <a:pt x="504" y="259"/>
                </a:lnTo>
                <a:lnTo>
                  <a:pt x="503" y="259"/>
                </a:lnTo>
                <a:lnTo>
                  <a:pt x="503" y="258"/>
                </a:lnTo>
                <a:lnTo>
                  <a:pt x="502" y="258"/>
                </a:lnTo>
                <a:lnTo>
                  <a:pt x="501" y="258"/>
                </a:lnTo>
                <a:lnTo>
                  <a:pt x="499" y="258"/>
                </a:lnTo>
                <a:lnTo>
                  <a:pt x="498" y="256"/>
                </a:lnTo>
                <a:lnTo>
                  <a:pt x="498" y="255"/>
                </a:lnTo>
                <a:lnTo>
                  <a:pt x="497" y="255"/>
                </a:lnTo>
                <a:lnTo>
                  <a:pt x="497" y="254"/>
                </a:lnTo>
                <a:lnTo>
                  <a:pt x="497" y="252"/>
                </a:lnTo>
                <a:lnTo>
                  <a:pt x="495" y="252"/>
                </a:lnTo>
                <a:lnTo>
                  <a:pt x="495" y="251"/>
                </a:lnTo>
                <a:lnTo>
                  <a:pt x="494" y="250"/>
                </a:lnTo>
                <a:lnTo>
                  <a:pt x="494" y="248"/>
                </a:lnTo>
                <a:lnTo>
                  <a:pt x="493" y="247"/>
                </a:lnTo>
                <a:lnTo>
                  <a:pt x="491" y="246"/>
                </a:lnTo>
                <a:lnTo>
                  <a:pt x="491" y="245"/>
                </a:lnTo>
                <a:lnTo>
                  <a:pt x="491" y="243"/>
                </a:lnTo>
                <a:lnTo>
                  <a:pt x="491" y="242"/>
                </a:lnTo>
                <a:lnTo>
                  <a:pt x="491" y="241"/>
                </a:lnTo>
                <a:lnTo>
                  <a:pt x="491" y="239"/>
                </a:lnTo>
                <a:lnTo>
                  <a:pt x="493" y="239"/>
                </a:lnTo>
                <a:lnTo>
                  <a:pt x="493" y="241"/>
                </a:lnTo>
                <a:lnTo>
                  <a:pt x="493" y="242"/>
                </a:lnTo>
                <a:lnTo>
                  <a:pt x="493" y="243"/>
                </a:lnTo>
                <a:lnTo>
                  <a:pt x="494" y="243"/>
                </a:lnTo>
                <a:lnTo>
                  <a:pt x="494" y="245"/>
                </a:lnTo>
                <a:lnTo>
                  <a:pt x="495" y="245"/>
                </a:lnTo>
                <a:lnTo>
                  <a:pt x="497" y="245"/>
                </a:lnTo>
                <a:lnTo>
                  <a:pt x="497" y="242"/>
                </a:lnTo>
                <a:lnTo>
                  <a:pt x="495" y="241"/>
                </a:lnTo>
                <a:lnTo>
                  <a:pt x="495" y="239"/>
                </a:lnTo>
                <a:lnTo>
                  <a:pt x="495" y="238"/>
                </a:lnTo>
                <a:lnTo>
                  <a:pt x="497" y="238"/>
                </a:lnTo>
                <a:lnTo>
                  <a:pt x="497" y="237"/>
                </a:lnTo>
                <a:lnTo>
                  <a:pt x="498" y="237"/>
                </a:lnTo>
                <a:lnTo>
                  <a:pt x="499" y="235"/>
                </a:lnTo>
                <a:lnTo>
                  <a:pt x="502" y="234"/>
                </a:lnTo>
                <a:lnTo>
                  <a:pt x="503" y="233"/>
                </a:lnTo>
                <a:lnTo>
                  <a:pt x="504" y="233"/>
                </a:lnTo>
                <a:lnTo>
                  <a:pt x="506" y="233"/>
                </a:lnTo>
                <a:lnTo>
                  <a:pt x="507" y="231"/>
                </a:lnTo>
                <a:lnTo>
                  <a:pt x="508" y="233"/>
                </a:lnTo>
                <a:lnTo>
                  <a:pt x="510" y="233"/>
                </a:lnTo>
                <a:lnTo>
                  <a:pt x="510" y="231"/>
                </a:lnTo>
                <a:lnTo>
                  <a:pt x="510" y="230"/>
                </a:lnTo>
                <a:lnTo>
                  <a:pt x="511" y="230"/>
                </a:lnTo>
                <a:lnTo>
                  <a:pt x="511" y="229"/>
                </a:lnTo>
                <a:lnTo>
                  <a:pt x="510" y="229"/>
                </a:lnTo>
                <a:lnTo>
                  <a:pt x="510" y="227"/>
                </a:lnTo>
                <a:lnTo>
                  <a:pt x="510" y="226"/>
                </a:lnTo>
                <a:lnTo>
                  <a:pt x="511" y="225"/>
                </a:lnTo>
                <a:lnTo>
                  <a:pt x="511" y="224"/>
                </a:lnTo>
                <a:lnTo>
                  <a:pt x="510" y="222"/>
                </a:lnTo>
                <a:lnTo>
                  <a:pt x="511" y="221"/>
                </a:lnTo>
                <a:lnTo>
                  <a:pt x="512" y="221"/>
                </a:lnTo>
                <a:lnTo>
                  <a:pt x="514" y="221"/>
                </a:lnTo>
                <a:lnTo>
                  <a:pt x="515" y="220"/>
                </a:lnTo>
                <a:lnTo>
                  <a:pt x="516" y="220"/>
                </a:lnTo>
                <a:lnTo>
                  <a:pt x="516" y="221"/>
                </a:lnTo>
                <a:lnTo>
                  <a:pt x="516" y="222"/>
                </a:lnTo>
                <a:lnTo>
                  <a:pt x="516" y="224"/>
                </a:lnTo>
                <a:lnTo>
                  <a:pt x="516" y="225"/>
                </a:lnTo>
                <a:lnTo>
                  <a:pt x="515" y="225"/>
                </a:lnTo>
                <a:lnTo>
                  <a:pt x="515" y="226"/>
                </a:lnTo>
                <a:lnTo>
                  <a:pt x="515" y="227"/>
                </a:lnTo>
                <a:lnTo>
                  <a:pt x="516" y="229"/>
                </a:lnTo>
                <a:lnTo>
                  <a:pt x="515" y="229"/>
                </a:lnTo>
                <a:lnTo>
                  <a:pt x="515" y="230"/>
                </a:lnTo>
                <a:lnTo>
                  <a:pt x="514" y="231"/>
                </a:lnTo>
                <a:lnTo>
                  <a:pt x="514" y="233"/>
                </a:lnTo>
                <a:lnTo>
                  <a:pt x="515" y="233"/>
                </a:lnTo>
                <a:lnTo>
                  <a:pt x="514" y="234"/>
                </a:lnTo>
                <a:lnTo>
                  <a:pt x="514" y="235"/>
                </a:lnTo>
                <a:lnTo>
                  <a:pt x="514" y="237"/>
                </a:lnTo>
                <a:lnTo>
                  <a:pt x="515" y="238"/>
                </a:lnTo>
                <a:lnTo>
                  <a:pt x="516" y="238"/>
                </a:lnTo>
                <a:lnTo>
                  <a:pt x="516" y="239"/>
                </a:lnTo>
                <a:lnTo>
                  <a:pt x="515" y="241"/>
                </a:lnTo>
                <a:lnTo>
                  <a:pt x="515" y="242"/>
                </a:lnTo>
                <a:lnTo>
                  <a:pt x="515" y="243"/>
                </a:lnTo>
                <a:lnTo>
                  <a:pt x="515" y="245"/>
                </a:lnTo>
                <a:lnTo>
                  <a:pt x="515" y="246"/>
                </a:lnTo>
                <a:lnTo>
                  <a:pt x="515" y="247"/>
                </a:lnTo>
                <a:lnTo>
                  <a:pt x="515" y="248"/>
                </a:lnTo>
                <a:lnTo>
                  <a:pt x="516" y="248"/>
                </a:lnTo>
                <a:lnTo>
                  <a:pt x="518" y="248"/>
                </a:lnTo>
                <a:lnTo>
                  <a:pt x="519" y="248"/>
                </a:lnTo>
                <a:lnTo>
                  <a:pt x="520" y="247"/>
                </a:lnTo>
                <a:lnTo>
                  <a:pt x="521" y="246"/>
                </a:lnTo>
                <a:lnTo>
                  <a:pt x="521" y="245"/>
                </a:lnTo>
                <a:lnTo>
                  <a:pt x="523" y="245"/>
                </a:lnTo>
                <a:lnTo>
                  <a:pt x="524" y="245"/>
                </a:lnTo>
                <a:lnTo>
                  <a:pt x="524" y="243"/>
                </a:lnTo>
                <a:lnTo>
                  <a:pt x="524" y="245"/>
                </a:lnTo>
                <a:lnTo>
                  <a:pt x="524" y="246"/>
                </a:lnTo>
                <a:lnTo>
                  <a:pt x="525" y="246"/>
                </a:lnTo>
                <a:lnTo>
                  <a:pt x="524" y="246"/>
                </a:lnTo>
                <a:lnTo>
                  <a:pt x="524" y="247"/>
                </a:lnTo>
                <a:lnTo>
                  <a:pt x="524" y="250"/>
                </a:lnTo>
                <a:lnTo>
                  <a:pt x="523" y="250"/>
                </a:lnTo>
                <a:lnTo>
                  <a:pt x="524" y="250"/>
                </a:lnTo>
                <a:lnTo>
                  <a:pt x="524" y="251"/>
                </a:lnTo>
                <a:lnTo>
                  <a:pt x="523" y="252"/>
                </a:lnTo>
                <a:lnTo>
                  <a:pt x="523" y="254"/>
                </a:lnTo>
                <a:lnTo>
                  <a:pt x="524" y="254"/>
                </a:lnTo>
                <a:lnTo>
                  <a:pt x="524" y="252"/>
                </a:lnTo>
                <a:lnTo>
                  <a:pt x="525" y="252"/>
                </a:lnTo>
                <a:lnTo>
                  <a:pt x="527" y="252"/>
                </a:lnTo>
                <a:lnTo>
                  <a:pt x="528" y="252"/>
                </a:lnTo>
                <a:lnTo>
                  <a:pt x="528" y="251"/>
                </a:lnTo>
                <a:lnTo>
                  <a:pt x="529" y="251"/>
                </a:lnTo>
                <a:lnTo>
                  <a:pt x="531" y="250"/>
                </a:lnTo>
                <a:lnTo>
                  <a:pt x="532" y="250"/>
                </a:lnTo>
                <a:lnTo>
                  <a:pt x="533" y="250"/>
                </a:lnTo>
                <a:lnTo>
                  <a:pt x="533" y="248"/>
                </a:lnTo>
                <a:lnTo>
                  <a:pt x="533" y="247"/>
                </a:lnTo>
                <a:lnTo>
                  <a:pt x="533" y="246"/>
                </a:lnTo>
                <a:lnTo>
                  <a:pt x="542" y="250"/>
                </a:lnTo>
                <a:lnTo>
                  <a:pt x="544" y="248"/>
                </a:lnTo>
                <a:lnTo>
                  <a:pt x="549" y="245"/>
                </a:lnTo>
                <a:lnTo>
                  <a:pt x="558" y="237"/>
                </a:lnTo>
                <a:lnTo>
                  <a:pt x="635" y="273"/>
                </a:lnTo>
                <a:lnTo>
                  <a:pt x="583" y="292"/>
                </a:lnTo>
                <a:lnTo>
                  <a:pt x="583" y="290"/>
                </a:lnTo>
                <a:lnTo>
                  <a:pt x="582" y="290"/>
                </a:lnTo>
                <a:lnTo>
                  <a:pt x="582" y="289"/>
                </a:lnTo>
                <a:lnTo>
                  <a:pt x="580" y="289"/>
                </a:lnTo>
                <a:lnTo>
                  <a:pt x="579" y="289"/>
                </a:lnTo>
                <a:lnTo>
                  <a:pt x="579" y="288"/>
                </a:lnTo>
                <a:lnTo>
                  <a:pt x="578" y="286"/>
                </a:lnTo>
                <a:lnTo>
                  <a:pt x="576" y="285"/>
                </a:lnTo>
                <a:lnTo>
                  <a:pt x="575" y="285"/>
                </a:lnTo>
                <a:lnTo>
                  <a:pt x="575" y="288"/>
                </a:lnTo>
                <a:lnTo>
                  <a:pt x="575" y="289"/>
                </a:lnTo>
                <a:lnTo>
                  <a:pt x="575" y="290"/>
                </a:lnTo>
                <a:lnTo>
                  <a:pt x="574" y="290"/>
                </a:lnTo>
                <a:lnTo>
                  <a:pt x="574" y="292"/>
                </a:lnTo>
                <a:lnTo>
                  <a:pt x="574" y="293"/>
                </a:lnTo>
                <a:lnTo>
                  <a:pt x="574" y="294"/>
                </a:lnTo>
                <a:lnTo>
                  <a:pt x="573" y="293"/>
                </a:lnTo>
                <a:lnTo>
                  <a:pt x="571" y="293"/>
                </a:lnTo>
                <a:lnTo>
                  <a:pt x="571" y="292"/>
                </a:lnTo>
                <a:lnTo>
                  <a:pt x="570" y="293"/>
                </a:lnTo>
                <a:lnTo>
                  <a:pt x="569" y="293"/>
                </a:lnTo>
                <a:lnTo>
                  <a:pt x="567" y="293"/>
                </a:lnTo>
                <a:lnTo>
                  <a:pt x="566" y="293"/>
                </a:lnTo>
                <a:lnTo>
                  <a:pt x="565" y="293"/>
                </a:lnTo>
                <a:lnTo>
                  <a:pt x="563" y="292"/>
                </a:lnTo>
                <a:lnTo>
                  <a:pt x="562" y="292"/>
                </a:lnTo>
                <a:lnTo>
                  <a:pt x="561" y="292"/>
                </a:lnTo>
                <a:lnTo>
                  <a:pt x="559" y="292"/>
                </a:lnTo>
                <a:lnTo>
                  <a:pt x="558" y="292"/>
                </a:lnTo>
                <a:lnTo>
                  <a:pt x="558" y="293"/>
                </a:lnTo>
                <a:lnTo>
                  <a:pt x="557" y="293"/>
                </a:lnTo>
                <a:lnTo>
                  <a:pt x="556" y="293"/>
                </a:lnTo>
                <a:lnTo>
                  <a:pt x="556" y="292"/>
                </a:lnTo>
                <a:lnTo>
                  <a:pt x="556" y="290"/>
                </a:lnTo>
                <a:lnTo>
                  <a:pt x="554" y="289"/>
                </a:lnTo>
                <a:lnTo>
                  <a:pt x="553" y="289"/>
                </a:lnTo>
                <a:lnTo>
                  <a:pt x="552" y="289"/>
                </a:lnTo>
                <a:lnTo>
                  <a:pt x="550" y="289"/>
                </a:lnTo>
                <a:lnTo>
                  <a:pt x="550" y="288"/>
                </a:lnTo>
                <a:lnTo>
                  <a:pt x="549" y="288"/>
                </a:lnTo>
                <a:lnTo>
                  <a:pt x="550" y="289"/>
                </a:lnTo>
                <a:lnTo>
                  <a:pt x="550" y="290"/>
                </a:lnTo>
                <a:lnTo>
                  <a:pt x="550" y="292"/>
                </a:lnTo>
                <a:lnTo>
                  <a:pt x="552" y="293"/>
                </a:lnTo>
                <a:lnTo>
                  <a:pt x="553" y="294"/>
                </a:lnTo>
                <a:lnTo>
                  <a:pt x="554" y="294"/>
                </a:lnTo>
                <a:lnTo>
                  <a:pt x="554" y="296"/>
                </a:lnTo>
                <a:lnTo>
                  <a:pt x="556" y="296"/>
                </a:lnTo>
                <a:lnTo>
                  <a:pt x="556" y="297"/>
                </a:lnTo>
                <a:lnTo>
                  <a:pt x="557" y="297"/>
                </a:lnTo>
                <a:lnTo>
                  <a:pt x="557" y="298"/>
                </a:lnTo>
                <a:lnTo>
                  <a:pt x="558" y="299"/>
                </a:lnTo>
                <a:lnTo>
                  <a:pt x="558" y="301"/>
                </a:lnTo>
                <a:lnTo>
                  <a:pt x="559" y="302"/>
                </a:lnTo>
                <a:lnTo>
                  <a:pt x="561" y="305"/>
                </a:lnTo>
                <a:lnTo>
                  <a:pt x="561" y="306"/>
                </a:lnTo>
                <a:lnTo>
                  <a:pt x="562" y="306"/>
                </a:lnTo>
                <a:lnTo>
                  <a:pt x="562" y="307"/>
                </a:lnTo>
                <a:lnTo>
                  <a:pt x="563" y="309"/>
                </a:lnTo>
                <a:lnTo>
                  <a:pt x="565" y="309"/>
                </a:lnTo>
                <a:lnTo>
                  <a:pt x="565" y="311"/>
                </a:lnTo>
                <a:lnTo>
                  <a:pt x="566" y="311"/>
                </a:lnTo>
                <a:lnTo>
                  <a:pt x="567" y="311"/>
                </a:lnTo>
                <a:lnTo>
                  <a:pt x="569" y="313"/>
                </a:lnTo>
                <a:lnTo>
                  <a:pt x="569" y="314"/>
                </a:lnTo>
                <a:lnTo>
                  <a:pt x="570" y="314"/>
                </a:lnTo>
                <a:lnTo>
                  <a:pt x="570" y="315"/>
                </a:lnTo>
                <a:lnTo>
                  <a:pt x="570" y="317"/>
                </a:lnTo>
                <a:lnTo>
                  <a:pt x="570" y="318"/>
                </a:lnTo>
                <a:lnTo>
                  <a:pt x="571" y="318"/>
                </a:lnTo>
                <a:lnTo>
                  <a:pt x="573" y="318"/>
                </a:lnTo>
                <a:lnTo>
                  <a:pt x="574" y="318"/>
                </a:lnTo>
                <a:lnTo>
                  <a:pt x="574" y="319"/>
                </a:lnTo>
                <a:lnTo>
                  <a:pt x="573" y="319"/>
                </a:lnTo>
                <a:lnTo>
                  <a:pt x="571" y="319"/>
                </a:lnTo>
                <a:lnTo>
                  <a:pt x="570" y="320"/>
                </a:lnTo>
                <a:lnTo>
                  <a:pt x="571" y="322"/>
                </a:lnTo>
                <a:lnTo>
                  <a:pt x="571" y="323"/>
                </a:lnTo>
                <a:lnTo>
                  <a:pt x="571" y="326"/>
                </a:lnTo>
                <a:lnTo>
                  <a:pt x="571" y="327"/>
                </a:lnTo>
                <a:lnTo>
                  <a:pt x="570" y="327"/>
                </a:lnTo>
                <a:lnTo>
                  <a:pt x="570" y="328"/>
                </a:lnTo>
                <a:lnTo>
                  <a:pt x="570" y="330"/>
                </a:lnTo>
                <a:lnTo>
                  <a:pt x="571" y="330"/>
                </a:lnTo>
                <a:lnTo>
                  <a:pt x="571" y="331"/>
                </a:lnTo>
                <a:lnTo>
                  <a:pt x="571" y="332"/>
                </a:lnTo>
                <a:lnTo>
                  <a:pt x="573" y="334"/>
                </a:lnTo>
                <a:lnTo>
                  <a:pt x="573" y="335"/>
                </a:lnTo>
                <a:lnTo>
                  <a:pt x="574" y="335"/>
                </a:lnTo>
                <a:lnTo>
                  <a:pt x="574" y="336"/>
                </a:lnTo>
                <a:lnTo>
                  <a:pt x="574" y="337"/>
                </a:lnTo>
                <a:lnTo>
                  <a:pt x="573" y="337"/>
                </a:lnTo>
                <a:lnTo>
                  <a:pt x="571" y="337"/>
                </a:lnTo>
                <a:lnTo>
                  <a:pt x="570" y="337"/>
                </a:lnTo>
                <a:lnTo>
                  <a:pt x="569" y="337"/>
                </a:lnTo>
                <a:lnTo>
                  <a:pt x="567" y="337"/>
                </a:lnTo>
                <a:lnTo>
                  <a:pt x="566" y="337"/>
                </a:lnTo>
                <a:lnTo>
                  <a:pt x="565" y="339"/>
                </a:lnTo>
                <a:lnTo>
                  <a:pt x="563" y="340"/>
                </a:lnTo>
                <a:lnTo>
                  <a:pt x="563" y="341"/>
                </a:lnTo>
                <a:lnTo>
                  <a:pt x="563" y="343"/>
                </a:lnTo>
                <a:lnTo>
                  <a:pt x="563" y="345"/>
                </a:lnTo>
                <a:lnTo>
                  <a:pt x="565" y="347"/>
                </a:lnTo>
                <a:lnTo>
                  <a:pt x="566" y="349"/>
                </a:lnTo>
                <a:lnTo>
                  <a:pt x="567" y="351"/>
                </a:lnTo>
                <a:lnTo>
                  <a:pt x="567" y="352"/>
                </a:lnTo>
                <a:lnTo>
                  <a:pt x="569" y="352"/>
                </a:lnTo>
                <a:lnTo>
                  <a:pt x="569" y="353"/>
                </a:lnTo>
                <a:lnTo>
                  <a:pt x="567" y="354"/>
                </a:lnTo>
                <a:lnTo>
                  <a:pt x="567" y="357"/>
                </a:lnTo>
                <a:lnTo>
                  <a:pt x="569" y="358"/>
                </a:lnTo>
                <a:lnTo>
                  <a:pt x="570" y="360"/>
                </a:lnTo>
                <a:lnTo>
                  <a:pt x="571" y="360"/>
                </a:lnTo>
                <a:lnTo>
                  <a:pt x="571" y="361"/>
                </a:lnTo>
                <a:lnTo>
                  <a:pt x="573" y="361"/>
                </a:lnTo>
                <a:lnTo>
                  <a:pt x="573" y="362"/>
                </a:lnTo>
                <a:lnTo>
                  <a:pt x="573" y="364"/>
                </a:lnTo>
                <a:lnTo>
                  <a:pt x="574" y="364"/>
                </a:lnTo>
                <a:lnTo>
                  <a:pt x="575" y="364"/>
                </a:lnTo>
                <a:lnTo>
                  <a:pt x="575" y="365"/>
                </a:lnTo>
                <a:lnTo>
                  <a:pt x="576" y="365"/>
                </a:lnTo>
                <a:lnTo>
                  <a:pt x="576" y="366"/>
                </a:lnTo>
                <a:lnTo>
                  <a:pt x="578" y="368"/>
                </a:lnTo>
                <a:lnTo>
                  <a:pt x="579" y="368"/>
                </a:lnTo>
                <a:lnTo>
                  <a:pt x="579" y="369"/>
                </a:lnTo>
                <a:lnTo>
                  <a:pt x="579" y="370"/>
                </a:lnTo>
                <a:lnTo>
                  <a:pt x="578" y="371"/>
                </a:lnTo>
                <a:lnTo>
                  <a:pt x="579" y="371"/>
                </a:lnTo>
                <a:lnTo>
                  <a:pt x="580" y="371"/>
                </a:lnTo>
                <a:lnTo>
                  <a:pt x="580" y="373"/>
                </a:lnTo>
                <a:lnTo>
                  <a:pt x="584" y="373"/>
                </a:lnTo>
                <a:lnTo>
                  <a:pt x="586" y="374"/>
                </a:lnTo>
                <a:lnTo>
                  <a:pt x="586" y="375"/>
                </a:lnTo>
                <a:lnTo>
                  <a:pt x="587" y="375"/>
                </a:lnTo>
                <a:lnTo>
                  <a:pt x="588" y="375"/>
                </a:lnTo>
                <a:lnTo>
                  <a:pt x="588" y="377"/>
                </a:lnTo>
                <a:lnTo>
                  <a:pt x="590" y="377"/>
                </a:lnTo>
                <a:lnTo>
                  <a:pt x="591" y="377"/>
                </a:lnTo>
                <a:lnTo>
                  <a:pt x="592" y="379"/>
                </a:lnTo>
                <a:lnTo>
                  <a:pt x="593" y="379"/>
                </a:lnTo>
                <a:lnTo>
                  <a:pt x="593" y="381"/>
                </a:lnTo>
                <a:lnTo>
                  <a:pt x="595" y="381"/>
                </a:lnTo>
                <a:lnTo>
                  <a:pt x="595" y="382"/>
                </a:lnTo>
                <a:lnTo>
                  <a:pt x="596" y="383"/>
                </a:lnTo>
                <a:lnTo>
                  <a:pt x="597" y="383"/>
                </a:lnTo>
                <a:lnTo>
                  <a:pt x="599" y="385"/>
                </a:lnTo>
                <a:lnTo>
                  <a:pt x="599" y="386"/>
                </a:lnTo>
                <a:lnTo>
                  <a:pt x="600" y="386"/>
                </a:lnTo>
                <a:lnTo>
                  <a:pt x="599" y="387"/>
                </a:lnTo>
                <a:lnTo>
                  <a:pt x="597" y="387"/>
                </a:lnTo>
                <a:lnTo>
                  <a:pt x="596" y="387"/>
                </a:lnTo>
                <a:lnTo>
                  <a:pt x="595" y="387"/>
                </a:lnTo>
                <a:lnTo>
                  <a:pt x="592" y="386"/>
                </a:lnTo>
                <a:lnTo>
                  <a:pt x="592" y="385"/>
                </a:lnTo>
                <a:lnTo>
                  <a:pt x="591" y="382"/>
                </a:lnTo>
                <a:lnTo>
                  <a:pt x="590" y="382"/>
                </a:lnTo>
                <a:lnTo>
                  <a:pt x="590" y="381"/>
                </a:lnTo>
                <a:lnTo>
                  <a:pt x="588" y="379"/>
                </a:lnTo>
                <a:lnTo>
                  <a:pt x="587" y="378"/>
                </a:lnTo>
                <a:lnTo>
                  <a:pt x="587" y="377"/>
                </a:lnTo>
                <a:lnTo>
                  <a:pt x="586" y="377"/>
                </a:lnTo>
                <a:lnTo>
                  <a:pt x="586" y="375"/>
                </a:lnTo>
                <a:lnTo>
                  <a:pt x="584" y="375"/>
                </a:lnTo>
                <a:lnTo>
                  <a:pt x="583" y="377"/>
                </a:lnTo>
                <a:lnTo>
                  <a:pt x="583" y="378"/>
                </a:lnTo>
                <a:lnTo>
                  <a:pt x="583" y="379"/>
                </a:lnTo>
                <a:lnTo>
                  <a:pt x="584" y="381"/>
                </a:lnTo>
                <a:lnTo>
                  <a:pt x="586" y="383"/>
                </a:lnTo>
                <a:lnTo>
                  <a:pt x="587" y="383"/>
                </a:lnTo>
                <a:lnTo>
                  <a:pt x="587" y="385"/>
                </a:lnTo>
                <a:lnTo>
                  <a:pt x="588" y="385"/>
                </a:lnTo>
                <a:lnTo>
                  <a:pt x="590" y="385"/>
                </a:lnTo>
                <a:lnTo>
                  <a:pt x="591" y="385"/>
                </a:lnTo>
                <a:lnTo>
                  <a:pt x="591" y="386"/>
                </a:lnTo>
                <a:lnTo>
                  <a:pt x="591" y="387"/>
                </a:lnTo>
                <a:lnTo>
                  <a:pt x="591" y="389"/>
                </a:lnTo>
                <a:lnTo>
                  <a:pt x="592" y="390"/>
                </a:lnTo>
                <a:lnTo>
                  <a:pt x="592" y="391"/>
                </a:lnTo>
                <a:lnTo>
                  <a:pt x="593" y="391"/>
                </a:lnTo>
                <a:lnTo>
                  <a:pt x="593" y="392"/>
                </a:lnTo>
                <a:lnTo>
                  <a:pt x="595" y="392"/>
                </a:lnTo>
                <a:lnTo>
                  <a:pt x="596" y="394"/>
                </a:lnTo>
                <a:lnTo>
                  <a:pt x="596" y="395"/>
                </a:lnTo>
                <a:lnTo>
                  <a:pt x="596" y="396"/>
                </a:lnTo>
                <a:lnTo>
                  <a:pt x="599" y="398"/>
                </a:lnTo>
                <a:lnTo>
                  <a:pt x="600" y="399"/>
                </a:lnTo>
                <a:lnTo>
                  <a:pt x="600" y="400"/>
                </a:lnTo>
                <a:lnTo>
                  <a:pt x="601" y="400"/>
                </a:lnTo>
                <a:lnTo>
                  <a:pt x="601" y="402"/>
                </a:lnTo>
                <a:lnTo>
                  <a:pt x="601" y="403"/>
                </a:lnTo>
                <a:lnTo>
                  <a:pt x="603" y="403"/>
                </a:lnTo>
                <a:lnTo>
                  <a:pt x="603" y="404"/>
                </a:lnTo>
                <a:lnTo>
                  <a:pt x="604" y="406"/>
                </a:lnTo>
                <a:lnTo>
                  <a:pt x="604" y="407"/>
                </a:lnTo>
                <a:lnTo>
                  <a:pt x="604" y="408"/>
                </a:lnTo>
                <a:lnTo>
                  <a:pt x="605" y="409"/>
                </a:lnTo>
                <a:lnTo>
                  <a:pt x="605" y="412"/>
                </a:lnTo>
                <a:lnTo>
                  <a:pt x="607" y="412"/>
                </a:lnTo>
                <a:lnTo>
                  <a:pt x="607" y="413"/>
                </a:lnTo>
                <a:lnTo>
                  <a:pt x="607" y="415"/>
                </a:lnTo>
                <a:lnTo>
                  <a:pt x="607" y="416"/>
                </a:lnTo>
                <a:lnTo>
                  <a:pt x="608" y="416"/>
                </a:lnTo>
                <a:lnTo>
                  <a:pt x="608" y="417"/>
                </a:lnTo>
                <a:lnTo>
                  <a:pt x="608" y="419"/>
                </a:lnTo>
                <a:lnTo>
                  <a:pt x="609" y="420"/>
                </a:lnTo>
                <a:lnTo>
                  <a:pt x="608" y="421"/>
                </a:lnTo>
                <a:lnTo>
                  <a:pt x="608" y="423"/>
                </a:lnTo>
                <a:lnTo>
                  <a:pt x="608" y="424"/>
                </a:lnTo>
                <a:lnTo>
                  <a:pt x="608" y="425"/>
                </a:lnTo>
                <a:lnTo>
                  <a:pt x="608" y="426"/>
                </a:lnTo>
                <a:lnTo>
                  <a:pt x="609" y="426"/>
                </a:lnTo>
                <a:lnTo>
                  <a:pt x="609" y="428"/>
                </a:lnTo>
                <a:lnTo>
                  <a:pt x="609" y="432"/>
                </a:lnTo>
                <a:lnTo>
                  <a:pt x="609" y="434"/>
                </a:lnTo>
                <a:lnTo>
                  <a:pt x="609" y="437"/>
                </a:lnTo>
                <a:lnTo>
                  <a:pt x="609" y="438"/>
                </a:lnTo>
                <a:lnTo>
                  <a:pt x="609" y="440"/>
                </a:lnTo>
                <a:lnTo>
                  <a:pt x="609" y="442"/>
                </a:lnTo>
                <a:lnTo>
                  <a:pt x="609" y="443"/>
                </a:lnTo>
                <a:lnTo>
                  <a:pt x="610" y="443"/>
                </a:lnTo>
                <a:lnTo>
                  <a:pt x="612" y="443"/>
                </a:lnTo>
                <a:lnTo>
                  <a:pt x="612" y="445"/>
                </a:lnTo>
                <a:lnTo>
                  <a:pt x="612" y="446"/>
                </a:lnTo>
                <a:lnTo>
                  <a:pt x="613" y="447"/>
                </a:lnTo>
                <a:lnTo>
                  <a:pt x="613" y="449"/>
                </a:lnTo>
                <a:lnTo>
                  <a:pt x="613" y="450"/>
                </a:lnTo>
                <a:lnTo>
                  <a:pt x="614" y="451"/>
                </a:lnTo>
                <a:lnTo>
                  <a:pt x="614" y="453"/>
                </a:lnTo>
                <a:lnTo>
                  <a:pt x="613" y="453"/>
                </a:lnTo>
                <a:lnTo>
                  <a:pt x="614" y="453"/>
                </a:lnTo>
                <a:lnTo>
                  <a:pt x="614" y="454"/>
                </a:lnTo>
                <a:lnTo>
                  <a:pt x="613" y="454"/>
                </a:lnTo>
                <a:lnTo>
                  <a:pt x="612" y="455"/>
                </a:lnTo>
                <a:lnTo>
                  <a:pt x="610" y="455"/>
                </a:lnTo>
                <a:lnTo>
                  <a:pt x="609" y="455"/>
                </a:lnTo>
                <a:lnTo>
                  <a:pt x="608" y="455"/>
                </a:lnTo>
                <a:lnTo>
                  <a:pt x="608" y="457"/>
                </a:lnTo>
                <a:lnTo>
                  <a:pt x="607" y="457"/>
                </a:lnTo>
                <a:lnTo>
                  <a:pt x="605" y="457"/>
                </a:lnTo>
                <a:lnTo>
                  <a:pt x="604" y="457"/>
                </a:lnTo>
                <a:lnTo>
                  <a:pt x="604" y="458"/>
                </a:lnTo>
                <a:lnTo>
                  <a:pt x="603" y="459"/>
                </a:lnTo>
                <a:lnTo>
                  <a:pt x="601" y="459"/>
                </a:lnTo>
                <a:lnTo>
                  <a:pt x="600" y="460"/>
                </a:lnTo>
                <a:lnTo>
                  <a:pt x="600" y="462"/>
                </a:lnTo>
                <a:lnTo>
                  <a:pt x="599" y="463"/>
                </a:lnTo>
                <a:lnTo>
                  <a:pt x="597" y="463"/>
                </a:lnTo>
                <a:lnTo>
                  <a:pt x="597" y="464"/>
                </a:lnTo>
                <a:lnTo>
                  <a:pt x="596" y="464"/>
                </a:lnTo>
                <a:lnTo>
                  <a:pt x="596" y="466"/>
                </a:lnTo>
                <a:lnTo>
                  <a:pt x="595" y="466"/>
                </a:lnTo>
                <a:lnTo>
                  <a:pt x="593" y="467"/>
                </a:lnTo>
                <a:lnTo>
                  <a:pt x="592" y="467"/>
                </a:lnTo>
                <a:lnTo>
                  <a:pt x="591" y="467"/>
                </a:lnTo>
                <a:lnTo>
                  <a:pt x="591" y="468"/>
                </a:lnTo>
                <a:lnTo>
                  <a:pt x="590" y="468"/>
                </a:lnTo>
                <a:lnTo>
                  <a:pt x="590" y="467"/>
                </a:lnTo>
                <a:lnTo>
                  <a:pt x="588" y="467"/>
                </a:lnTo>
                <a:lnTo>
                  <a:pt x="587" y="467"/>
                </a:lnTo>
                <a:lnTo>
                  <a:pt x="584" y="464"/>
                </a:lnTo>
                <a:lnTo>
                  <a:pt x="583" y="464"/>
                </a:lnTo>
                <a:lnTo>
                  <a:pt x="582" y="464"/>
                </a:lnTo>
                <a:lnTo>
                  <a:pt x="582" y="463"/>
                </a:lnTo>
                <a:lnTo>
                  <a:pt x="582" y="462"/>
                </a:lnTo>
                <a:lnTo>
                  <a:pt x="580" y="460"/>
                </a:lnTo>
                <a:lnTo>
                  <a:pt x="579" y="460"/>
                </a:lnTo>
                <a:lnTo>
                  <a:pt x="579" y="459"/>
                </a:lnTo>
                <a:lnTo>
                  <a:pt x="578" y="458"/>
                </a:lnTo>
                <a:lnTo>
                  <a:pt x="578" y="457"/>
                </a:lnTo>
                <a:lnTo>
                  <a:pt x="576" y="455"/>
                </a:lnTo>
                <a:lnTo>
                  <a:pt x="574" y="453"/>
                </a:lnTo>
                <a:lnTo>
                  <a:pt x="573" y="451"/>
                </a:lnTo>
                <a:lnTo>
                  <a:pt x="571" y="450"/>
                </a:lnTo>
                <a:lnTo>
                  <a:pt x="570" y="450"/>
                </a:lnTo>
                <a:lnTo>
                  <a:pt x="569" y="450"/>
                </a:lnTo>
                <a:lnTo>
                  <a:pt x="569" y="449"/>
                </a:lnTo>
                <a:lnTo>
                  <a:pt x="569" y="447"/>
                </a:lnTo>
                <a:lnTo>
                  <a:pt x="570" y="447"/>
                </a:lnTo>
                <a:lnTo>
                  <a:pt x="571" y="447"/>
                </a:lnTo>
                <a:lnTo>
                  <a:pt x="571" y="446"/>
                </a:lnTo>
                <a:lnTo>
                  <a:pt x="571" y="445"/>
                </a:lnTo>
                <a:lnTo>
                  <a:pt x="570" y="445"/>
                </a:lnTo>
                <a:lnTo>
                  <a:pt x="570" y="443"/>
                </a:lnTo>
                <a:lnTo>
                  <a:pt x="570" y="442"/>
                </a:lnTo>
                <a:lnTo>
                  <a:pt x="571" y="442"/>
                </a:lnTo>
                <a:lnTo>
                  <a:pt x="573" y="441"/>
                </a:lnTo>
                <a:lnTo>
                  <a:pt x="573" y="440"/>
                </a:lnTo>
                <a:lnTo>
                  <a:pt x="571" y="440"/>
                </a:lnTo>
                <a:lnTo>
                  <a:pt x="571" y="438"/>
                </a:lnTo>
                <a:lnTo>
                  <a:pt x="570" y="438"/>
                </a:lnTo>
                <a:lnTo>
                  <a:pt x="570" y="437"/>
                </a:lnTo>
                <a:lnTo>
                  <a:pt x="570" y="436"/>
                </a:lnTo>
                <a:lnTo>
                  <a:pt x="571" y="437"/>
                </a:lnTo>
                <a:lnTo>
                  <a:pt x="573" y="437"/>
                </a:lnTo>
                <a:lnTo>
                  <a:pt x="573" y="436"/>
                </a:lnTo>
                <a:lnTo>
                  <a:pt x="571" y="436"/>
                </a:lnTo>
                <a:lnTo>
                  <a:pt x="573" y="436"/>
                </a:lnTo>
                <a:lnTo>
                  <a:pt x="573" y="434"/>
                </a:lnTo>
                <a:lnTo>
                  <a:pt x="573" y="432"/>
                </a:lnTo>
                <a:lnTo>
                  <a:pt x="573" y="430"/>
                </a:lnTo>
                <a:lnTo>
                  <a:pt x="573" y="429"/>
                </a:lnTo>
                <a:lnTo>
                  <a:pt x="573" y="428"/>
                </a:lnTo>
                <a:lnTo>
                  <a:pt x="571" y="428"/>
                </a:lnTo>
                <a:lnTo>
                  <a:pt x="571" y="425"/>
                </a:lnTo>
                <a:lnTo>
                  <a:pt x="571" y="424"/>
                </a:lnTo>
                <a:lnTo>
                  <a:pt x="570" y="424"/>
                </a:lnTo>
                <a:lnTo>
                  <a:pt x="570" y="423"/>
                </a:lnTo>
                <a:lnTo>
                  <a:pt x="569" y="423"/>
                </a:lnTo>
                <a:lnTo>
                  <a:pt x="569" y="421"/>
                </a:lnTo>
                <a:lnTo>
                  <a:pt x="569" y="420"/>
                </a:lnTo>
                <a:lnTo>
                  <a:pt x="567" y="420"/>
                </a:lnTo>
                <a:lnTo>
                  <a:pt x="567" y="419"/>
                </a:lnTo>
                <a:lnTo>
                  <a:pt x="566" y="417"/>
                </a:lnTo>
                <a:lnTo>
                  <a:pt x="566" y="416"/>
                </a:lnTo>
                <a:lnTo>
                  <a:pt x="565" y="415"/>
                </a:lnTo>
                <a:lnTo>
                  <a:pt x="566" y="412"/>
                </a:lnTo>
                <a:lnTo>
                  <a:pt x="565" y="411"/>
                </a:lnTo>
                <a:lnTo>
                  <a:pt x="563" y="409"/>
                </a:lnTo>
                <a:lnTo>
                  <a:pt x="561" y="409"/>
                </a:lnTo>
                <a:lnTo>
                  <a:pt x="561" y="408"/>
                </a:lnTo>
                <a:lnTo>
                  <a:pt x="559" y="407"/>
                </a:lnTo>
                <a:lnTo>
                  <a:pt x="559" y="406"/>
                </a:lnTo>
                <a:lnTo>
                  <a:pt x="558" y="406"/>
                </a:lnTo>
                <a:lnTo>
                  <a:pt x="557" y="404"/>
                </a:lnTo>
                <a:lnTo>
                  <a:pt x="557" y="403"/>
                </a:lnTo>
                <a:lnTo>
                  <a:pt x="556" y="403"/>
                </a:lnTo>
                <a:lnTo>
                  <a:pt x="556" y="402"/>
                </a:lnTo>
                <a:lnTo>
                  <a:pt x="554" y="402"/>
                </a:lnTo>
                <a:lnTo>
                  <a:pt x="553" y="400"/>
                </a:lnTo>
                <a:lnTo>
                  <a:pt x="553" y="399"/>
                </a:lnTo>
                <a:lnTo>
                  <a:pt x="552" y="399"/>
                </a:lnTo>
                <a:lnTo>
                  <a:pt x="552" y="398"/>
                </a:lnTo>
                <a:lnTo>
                  <a:pt x="550" y="396"/>
                </a:lnTo>
                <a:lnTo>
                  <a:pt x="549" y="396"/>
                </a:lnTo>
                <a:lnTo>
                  <a:pt x="549" y="395"/>
                </a:lnTo>
                <a:lnTo>
                  <a:pt x="548" y="394"/>
                </a:lnTo>
                <a:lnTo>
                  <a:pt x="548" y="392"/>
                </a:lnTo>
                <a:lnTo>
                  <a:pt x="546" y="390"/>
                </a:lnTo>
                <a:lnTo>
                  <a:pt x="546" y="389"/>
                </a:lnTo>
                <a:lnTo>
                  <a:pt x="545" y="387"/>
                </a:lnTo>
                <a:lnTo>
                  <a:pt x="545" y="386"/>
                </a:lnTo>
                <a:lnTo>
                  <a:pt x="544" y="385"/>
                </a:lnTo>
                <a:lnTo>
                  <a:pt x="542" y="385"/>
                </a:lnTo>
                <a:lnTo>
                  <a:pt x="542" y="383"/>
                </a:lnTo>
                <a:lnTo>
                  <a:pt x="541" y="383"/>
                </a:lnTo>
                <a:lnTo>
                  <a:pt x="538" y="381"/>
                </a:lnTo>
                <a:lnTo>
                  <a:pt x="537" y="379"/>
                </a:lnTo>
                <a:lnTo>
                  <a:pt x="536" y="379"/>
                </a:lnTo>
                <a:lnTo>
                  <a:pt x="535" y="381"/>
                </a:lnTo>
                <a:lnTo>
                  <a:pt x="533" y="379"/>
                </a:lnTo>
                <a:lnTo>
                  <a:pt x="532" y="378"/>
                </a:lnTo>
                <a:lnTo>
                  <a:pt x="531" y="378"/>
                </a:lnTo>
                <a:lnTo>
                  <a:pt x="529" y="377"/>
                </a:lnTo>
                <a:lnTo>
                  <a:pt x="529" y="375"/>
                </a:lnTo>
                <a:lnTo>
                  <a:pt x="529" y="374"/>
                </a:lnTo>
                <a:lnTo>
                  <a:pt x="531" y="373"/>
                </a:lnTo>
                <a:lnTo>
                  <a:pt x="529" y="371"/>
                </a:lnTo>
                <a:lnTo>
                  <a:pt x="528" y="371"/>
                </a:lnTo>
                <a:lnTo>
                  <a:pt x="527" y="370"/>
                </a:lnTo>
                <a:lnTo>
                  <a:pt x="525" y="370"/>
                </a:lnTo>
                <a:lnTo>
                  <a:pt x="524" y="370"/>
                </a:lnTo>
                <a:lnTo>
                  <a:pt x="524" y="369"/>
                </a:lnTo>
                <a:lnTo>
                  <a:pt x="521" y="369"/>
                </a:lnTo>
                <a:lnTo>
                  <a:pt x="520" y="370"/>
                </a:lnTo>
                <a:lnTo>
                  <a:pt x="519" y="370"/>
                </a:lnTo>
                <a:lnTo>
                  <a:pt x="519" y="371"/>
                </a:lnTo>
                <a:lnTo>
                  <a:pt x="519" y="373"/>
                </a:lnTo>
                <a:lnTo>
                  <a:pt x="519" y="374"/>
                </a:lnTo>
                <a:lnTo>
                  <a:pt x="518" y="374"/>
                </a:lnTo>
                <a:lnTo>
                  <a:pt x="516" y="374"/>
                </a:lnTo>
                <a:lnTo>
                  <a:pt x="516" y="373"/>
                </a:lnTo>
                <a:lnTo>
                  <a:pt x="515" y="373"/>
                </a:lnTo>
                <a:lnTo>
                  <a:pt x="514" y="373"/>
                </a:lnTo>
                <a:lnTo>
                  <a:pt x="514" y="371"/>
                </a:lnTo>
                <a:lnTo>
                  <a:pt x="515" y="371"/>
                </a:lnTo>
                <a:lnTo>
                  <a:pt x="515" y="370"/>
                </a:lnTo>
                <a:lnTo>
                  <a:pt x="516" y="370"/>
                </a:lnTo>
                <a:lnTo>
                  <a:pt x="516" y="369"/>
                </a:lnTo>
                <a:lnTo>
                  <a:pt x="516" y="368"/>
                </a:lnTo>
                <a:lnTo>
                  <a:pt x="515" y="368"/>
                </a:lnTo>
                <a:lnTo>
                  <a:pt x="515" y="366"/>
                </a:lnTo>
                <a:lnTo>
                  <a:pt x="514" y="366"/>
                </a:lnTo>
                <a:lnTo>
                  <a:pt x="512" y="368"/>
                </a:lnTo>
                <a:lnTo>
                  <a:pt x="511" y="368"/>
                </a:lnTo>
                <a:lnTo>
                  <a:pt x="510" y="368"/>
                </a:lnTo>
                <a:lnTo>
                  <a:pt x="508" y="369"/>
                </a:lnTo>
                <a:lnTo>
                  <a:pt x="507" y="369"/>
                </a:lnTo>
                <a:lnTo>
                  <a:pt x="507" y="368"/>
                </a:lnTo>
                <a:lnTo>
                  <a:pt x="506" y="368"/>
                </a:lnTo>
                <a:lnTo>
                  <a:pt x="504" y="368"/>
                </a:lnTo>
                <a:lnTo>
                  <a:pt x="504" y="366"/>
                </a:lnTo>
                <a:lnTo>
                  <a:pt x="503" y="366"/>
                </a:lnTo>
                <a:lnTo>
                  <a:pt x="502" y="366"/>
                </a:lnTo>
                <a:lnTo>
                  <a:pt x="502" y="368"/>
                </a:lnTo>
                <a:lnTo>
                  <a:pt x="501" y="368"/>
                </a:lnTo>
                <a:lnTo>
                  <a:pt x="501" y="366"/>
                </a:lnTo>
                <a:lnTo>
                  <a:pt x="499" y="365"/>
                </a:lnTo>
                <a:lnTo>
                  <a:pt x="499" y="364"/>
                </a:lnTo>
                <a:lnTo>
                  <a:pt x="499" y="362"/>
                </a:lnTo>
                <a:lnTo>
                  <a:pt x="499" y="361"/>
                </a:lnTo>
                <a:lnTo>
                  <a:pt x="499" y="360"/>
                </a:lnTo>
                <a:lnTo>
                  <a:pt x="499" y="358"/>
                </a:lnTo>
                <a:lnTo>
                  <a:pt x="498" y="357"/>
                </a:lnTo>
                <a:lnTo>
                  <a:pt x="497" y="356"/>
                </a:lnTo>
                <a:lnTo>
                  <a:pt x="497" y="354"/>
                </a:lnTo>
                <a:lnTo>
                  <a:pt x="494" y="353"/>
                </a:lnTo>
                <a:lnTo>
                  <a:pt x="494" y="352"/>
                </a:lnTo>
                <a:lnTo>
                  <a:pt x="493" y="352"/>
                </a:lnTo>
                <a:lnTo>
                  <a:pt x="493" y="349"/>
                </a:lnTo>
                <a:lnTo>
                  <a:pt x="493" y="348"/>
                </a:lnTo>
                <a:lnTo>
                  <a:pt x="491" y="347"/>
                </a:lnTo>
                <a:lnTo>
                  <a:pt x="491" y="345"/>
                </a:lnTo>
                <a:lnTo>
                  <a:pt x="490" y="345"/>
                </a:lnTo>
                <a:lnTo>
                  <a:pt x="489" y="344"/>
                </a:lnTo>
                <a:lnTo>
                  <a:pt x="489" y="341"/>
                </a:lnTo>
                <a:lnTo>
                  <a:pt x="487" y="341"/>
                </a:lnTo>
                <a:lnTo>
                  <a:pt x="486" y="341"/>
                </a:lnTo>
                <a:lnTo>
                  <a:pt x="485" y="340"/>
                </a:lnTo>
                <a:lnTo>
                  <a:pt x="485" y="339"/>
                </a:lnTo>
                <a:lnTo>
                  <a:pt x="485" y="337"/>
                </a:lnTo>
                <a:lnTo>
                  <a:pt x="484" y="336"/>
                </a:lnTo>
                <a:lnTo>
                  <a:pt x="484" y="335"/>
                </a:lnTo>
                <a:lnTo>
                  <a:pt x="482" y="332"/>
                </a:lnTo>
                <a:lnTo>
                  <a:pt x="481" y="332"/>
                </a:lnTo>
                <a:lnTo>
                  <a:pt x="480" y="331"/>
                </a:lnTo>
                <a:lnTo>
                  <a:pt x="478" y="331"/>
                </a:lnTo>
                <a:lnTo>
                  <a:pt x="478" y="330"/>
                </a:lnTo>
                <a:lnTo>
                  <a:pt x="477" y="330"/>
                </a:lnTo>
                <a:lnTo>
                  <a:pt x="477" y="328"/>
                </a:lnTo>
                <a:lnTo>
                  <a:pt x="477" y="327"/>
                </a:lnTo>
                <a:lnTo>
                  <a:pt x="476" y="327"/>
                </a:lnTo>
                <a:lnTo>
                  <a:pt x="476" y="326"/>
                </a:lnTo>
                <a:lnTo>
                  <a:pt x="474" y="327"/>
                </a:lnTo>
                <a:lnTo>
                  <a:pt x="474" y="326"/>
                </a:lnTo>
                <a:lnTo>
                  <a:pt x="473" y="326"/>
                </a:lnTo>
                <a:lnTo>
                  <a:pt x="472" y="326"/>
                </a:lnTo>
                <a:lnTo>
                  <a:pt x="470" y="326"/>
                </a:lnTo>
                <a:lnTo>
                  <a:pt x="470" y="327"/>
                </a:lnTo>
                <a:lnTo>
                  <a:pt x="469" y="327"/>
                </a:lnTo>
                <a:lnTo>
                  <a:pt x="468" y="328"/>
                </a:lnTo>
                <a:lnTo>
                  <a:pt x="466" y="328"/>
                </a:lnTo>
                <a:lnTo>
                  <a:pt x="465" y="327"/>
                </a:lnTo>
                <a:lnTo>
                  <a:pt x="465" y="326"/>
                </a:lnTo>
                <a:lnTo>
                  <a:pt x="464" y="326"/>
                </a:lnTo>
                <a:lnTo>
                  <a:pt x="463" y="326"/>
                </a:lnTo>
                <a:lnTo>
                  <a:pt x="463" y="324"/>
                </a:lnTo>
                <a:lnTo>
                  <a:pt x="461" y="324"/>
                </a:lnTo>
                <a:lnTo>
                  <a:pt x="460" y="323"/>
                </a:lnTo>
                <a:lnTo>
                  <a:pt x="459" y="323"/>
                </a:lnTo>
                <a:lnTo>
                  <a:pt x="459" y="322"/>
                </a:lnTo>
                <a:lnTo>
                  <a:pt x="460" y="322"/>
                </a:lnTo>
                <a:lnTo>
                  <a:pt x="459" y="320"/>
                </a:lnTo>
                <a:lnTo>
                  <a:pt x="459" y="322"/>
                </a:lnTo>
                <a:lnTo>
                  <a:pt x="457" y="322"/>
                </a:lnTo>
                <a:lnTo>
                  <a:pt x="456" y="322"/>
                </a:lnTo>
                <a:lnTo>
                  <a:pt x="455" y="320"/>
                </a:lnTo>
                <a:lnTo>
                  <a:pt x="453" y="320"/>
                </a:lnTo>
                <a:lnTo>
                  <a:pt x="452" y="322"/>
                </a:lnTo>
                <a:lnTo>
                  <a:pt x="451" y="322"/>
                </a:lnTo>
                <a:lnTo>
                  <a:pt x="451" y="320"/>
                </a:lnTo>
                <a:lnTo>
                  <a:pt x="449" y="320"/>
                </a:lnTo>
                <a:lnTo>
                  <a:pt x="448" y="319"/>
                </a:lnTo>
                <a:lnTo>
                  <a:pt x="448" y="318"/>
                </a:lnTo>
                <a:lnTo>
                  <a:pt x="448" y="317"/>
                </a:lnTo>
                <a:lnTo>
                  <a:pt x="449" y="317"/>
                </a:lnTo>
                <a:lnTo>
                  <a:pt x="449" y="315"/>
                </a:lnTo>
                <a:lnTo>
                  <a:pt x="448" y="315"/>
                </a:lnTo>
                <a:lnTo>
                  <a:pt x="449" y="315"/>
                </a:lnTo>
                <a:lnTo>
                  <a:pt x="448" y="315"/>
                </a:lnTo>
                <a:lnTo>
                  <a:pt x="448" y="314"/>
                </a:lnTo>
                <a:lnTo>
                  <a:pt x="448" y="313"/>
                </a:lnTo>
                <a:lnTo>
                  <a:pt x="447" y="313"/>
                </a:lnTo>
                <a:lnTo>
                  <a:pt x="446" y="313"/>
                </a:lnTo>
                <a:lnTo>
                  <a:pt x="446" y="314"/>
                </a:lnTo>
                <a:lnTo>
                  <a:pt x="444" y="314"/>
                </a:lnTo>
                <a:lnTo>
                  <a:pt x="444" y="313"/>
                </a:lnTo>
                <a:lnTo>
                  <a:pt x="444" y="311"/>
                </a:lnTo>
                <a:lnTo>
                  <a:pt x="443" y="311"/>
                </a:lnTo>
                <a:lnTo>
                  <a:pt x="442" y="310"/>
                </a:lnTo>
                <a:lnTo>
                  <a:pt x="440" y="310"/>
                </a:lnTo>
                <a:lnTo>
                  <a:pt x="439" y="310"/>
                </a:lnTo>
                <a:lnTo>
                  <a:pt x="439" y="311"/>
                </a:lnTo>
                <a:lnTo>
                  <a:pt x="438" y="311"/>
                </a:lnTo>
                <a:lnTo>
                  <a:pt x="436" y="310"/>
                </a:lnTo>
                <a:lnTo>
                  <a:pt x="432" y="310"/>
                </a:lnTo>
                <a:lnTo>
                  <a:pt x="431" y="310"/>
                </a:lnTo>
                <a:lnTo>
                  <a:pt x="431" y="309"/>
                </a:lnTo>
                <a:lnTo>
                  <a:pt x="429" y="307"/>
                </a:lnTo>
                <a:lnTo>
                  <a:pt x="429" y="306"/>
                </a:lnTo>
                <a:lnTo>
                  <a:pt x="429" y="305"/>
                </a:lnTo>
                <a:lnTo>
                  <a:pt x="429" y="303"/>
                </a:lnTo>
                <a:lnTo>
                  <a:pt x="427" y="303"/>
                </a:lnTo>
                <a:lnTo>
                  <a:pt x="427" y="302"/>
                </a:lnTo>
                <a:lnTo>
                  <a:pt x="426" y="302"/>
                </a:lnTo>
                <a:lnTo>
                  <a:pt x="425" y="301"/>
                </a:lnTo>
                <a:lnTo>
                  <a:pt x="422" y="302"/>
                </a:lnTo>
                <a:lnTo>
                  <a:pt x="421" y="302"/>
                </a:lnTo>
                <a:lnTo>
                  <a:pt x="421" y="301"/>
                </a:lnTo>
                <a:lnTo>
                  <a:pt x="419" y="299"/>
                </a:lnTo>
                <a:lnTo>
                  <a:pt x="418" y="299"/>
                </a:lnTo>
                <a:lnTo>
                  <a:pt x="418" y="301"/>
                </a:lnTo>
                <a:lnTo>
                  <a:pt x="418" y="302"/>
                </a:lnTo>
                <a:lnTo>
                  <a:pt x="418" y="301"/>
                </a:lnTo>
                <a:lnTo>
                  <a:pt x="417" y="299"/>
                </a:lnTo>
                <a:lnTo>
                  <a:pt x="417" y="298"/>
                </a:lnTo>
                <a:lnTo>
                  <a:pt x="415" y="298"/>
                </a:lnTo>
                <a:lnTo>
                  <a:pt x="415" y="299"/>
                </a:lnTo>
                <a:lnTo>
                  <a:pt x="414" y="299"/>
                </a:lnTo>
                <a:lnTo>
                  <a:pt x="413" y="299"/>
                </a:lnTo>
                <a:lnTo>
                  <a:pt x="413" y="298"/>
                </a:lnTo>
                <a:lnTo>
                  <a:pt x="412" y="298"/>
                </a:lnTo>
                <a:lnTo>
                  <a:pt x="412" y="297"/>
                </a:lnTo>
                <a:lnTo>
                  <a:pt x="410" y="297"/>
                </a:lnTo>
                <a:lnTo>
                  <a:pt x="410" y="296"/>
                </a:lnTo>
                <a:lnTo>
                  <a:pt x="410" y="294"/>
                </a:lnTo>
                <a:lnTo>
                  <a:pt x="412" y="294"/>
                </a:lnTo>
                <a:lnTo>
                  <a:pt x="412" y="293"/>
                </a:lnTo>
                <a:lnTo>
                  <a:pt x="412" y="292"/>
                </a:lnTo>
                <a:lnTo>
                  <a:pt x="412" y="290"/>
                </a:lnTo>
                <a:lnTo>
                  <a:pt x="410" y="289"/>
                </a:lnTo>
                <a:lnTo>
                  <a:pt x="409" y="289"/>
                </a:lnTo>
                <a:lnTo>
                  <a:pt x="408" y="289"/>
                </a:lnTo>
                <a:lnTo>
                  <a:pt x="406" y="289"/>
                </a:lnTo>
                <a:lnTo>
                  <a:pt x="406" y="288"/>
                </a:lnTo>
                <a:lnTo>
                  <a:pt x="406" y="289"/>
                </a:lnTo>
                <a:lnTo>
                  <a:pt x="405" y="289"/>
                </a:lnTo>
                <a:lnTo>
                  <a:pt x="405" y="290"/>
                </a:lnTo>
                <a:lnTo>
                  <a:pt x="404" y="290"/>
                </a:lnTo>
                <a:lnTo>
                  <a:pt x="404" y="289"/>
                </a:lnTo>
                <a:lnTo>
                  <a:pt x="402" y="289"/>
                </a:lnTo>
                <a:lnTo>
                  <a:pt x="401" y="289"/>
                </a:lnTo>
                <a:lnTo>
                  <a:pt x="401" y="288"/>
                </a:lnTo>
                <a:lnTo>
                  <a:pt x="400" y="286"/>
                </a:lnTo>
                <a:lnTo>
                  <a:pt x="398" y="285"/>
                </a:lnTo>
                <a:lnTo>
                  <a:pt x="397" y="284"/>
                </a:lnTo>
                <a:lnTo>
                  <a:pt x="396" y="284"/>
                </a:lnTo>
                <a:lnTo>
                  <a:pt x="394" y="285"/>
                </a:lnTo>
                <a:lnTo>
                  <a:pt x="393" y="285"/>
                </a:lnTo>
                <a:lnTo>
                  <a:pt x="393" y="284"/>
                </a:lnTo>
                <a:lnTo>
                  <a:pt x="392" y="284"/>
                </a:lnTo>
                <a:lnTo>
                  <a:pt x="391" y="284"/>
                </a:lnTo>
                <a:lnTo>
                  <a:pt x="389" y="284"/>
                </a:lnTo>
                <a:lnTo>
                  <a:pt x="388" y="284"/>
                </a:lnTo>
                <a:lnTo>
                  <a:pt x="387" y="285"/>
                </a:lnTo>
                <a:lnTo>
                  <a:pt x="387" y="286"/>
                </a:lnTo>
                <a:lnTo>
                  <a:pt x="385" y="285"/>
                </a:lnTo>
                <a:lnTo>
                  <a:pt x="384" y="285"/>
                </a:lnTo>
                <a:lnTo>
                  <a:pt x="384" y="286"/>
                </a:lnTo>
                <a:lnTo>
                  <a:pt x="384" y="288"/>
                </a:lnTo>
                <a:lnTo>
                  <a:pt x="383" y="288"/>
                </a:lnTo>
                <a:lnTo>
                  <a:pt x="384" y="289"/>
                </a:lnTo>
                <a:lnTo>
                  <a:pt x="385" y="290"/>
                </a:lnTo>
                <a:lnTo>
                  <a:pt x="385" y="292"/>
                </a:lnTo>
                <a:lnTo>
                  <a:pt x="385" y="293"/>
                </a:lnTo>
                <a:lnTo>
                  <a:pt x="387" y="293"/>
                </a:lnTo>
                <a:lnTo>
                  <a:pt x="387" y="294"/>
                </a:lnTo>
                <a:lnTo>
                  <a:pt x="385" y="296"/>
                </a:lnTo>
                <a:lnTo>
                  <a:pt x="384" y="296"/>
                </a:lnTo>
                <a:lnTo>
                  <a:pt x="383" y="296"/>
                </a:lnTo>
                <a:lnTo>
                  <a:pt x="383" y="294"/>
                </a:lnTo>
                <a:lnTo>
                  <a:pt x="381" y="294"/>
                </a:lnTo>
                <a:lnTo>
                  <a:pt x="380" y="294"/>
                </a:lnTo>
                <a:lnTo>
                  <a:pt x="379" y="296"/>
                </a:lnTo>
                <a:lnTo>
                  <a:pt x="377" y="296"/>
                </a:lnTo>
                <a:lnTo>
                  <a:pt x="377" y="297"/>
                </a:lnTo>
                <a:lnTo>
                  <a:pt x="377" y="296"/>
                </a:lnTo>
                <a:lnTo>
                  <a:pt x="376" y="297"/>
                </a:lnTo>
                <a:lnTo>
                  <a:pt x="375" y="297"/>
                </a:lnTo>
                <a:lnTo>
                  <a:pt x="374" y="297"/>
                </a:lnTo>
                <a:lnTo>
                  <a:pt x="372" y="298"/>
                </a:lnTo>
                <a:lnTo>
                  <a:pt x="371" y="298"/>
                </a:lnTo>
                <a:lnTo>
                  <a:pt x="370" y="297"/>
                </a:lnTo>
                <a:lnTo>
                  <a:pt x="370" y="298"/>
                </a:lnTo>
                <a:lnTo>
                  <a:pt x="368" y="298"/>
                </a:lnTo>
                <a:lnTo>
                  <a:pt x="368" y="297"/>
                </a:lnTo>
                <a:lnTo>
                  <a:pt x="367" y="298"/>
                </a:lnTo>
                <a:lnTo>
                  <a:pt x="367" y="299"/>
                </a:lnTo>
                <a:lnTo>
                  <a:pt x="366" y="299"/>
                </a:lnTo>
                <a:lnTo>
                  <a:pt x="366" y="301"/>
                </a:lnTo>
                <a:lnTo>
                  <a:pt x="367" y="302"/>
                </a:lnTo>
                <a:lnTo>
                  <a:pt x="366" y="302"/>
                </a:lnTo>
                <a:lnTo>
                  <a:pt x="364" y="301"/>
                </a:lnTo>
                <a:lnTo>
                  <a:pt x="363" y="299"/>
                </a:lnTo>
                <a:lnTo>
                  <a:pt x="363" y="301"/>
                </a:lnTo>
                <a:lnTo>
                  <a:pt x="362" y="301"/>
                </a:lnTo>
                <a:lnTo>
                  <a:pt x="360" y="301"/>
                </a:lnTo>
                <a:lnTo>
                  <a:pt x="359" y="301"/>
                </a:lnTo>
                <a:lnTo>
                  <a:pt x="358" y="302"/>
                </a:lnTo>
                <a:lnTo>
                  <a:pt x="357" y="302"/>
                </a:lnTo>
                <a:lnTo>
                  <a:pt x="355" y="303"/>
                </a:lnTo>
                <a:lnTo>
                  <a:pt x="354" y="305"/>
                </a:lnTo>
                <a:lnTo>
                  <a:pt x="353" y="306"/>
                </a:lnTo>
                <a:lnTo>
                  <a:pt x="351" y="306"/>
                </a:lnTo>
                <a:lnTo>
                  <a:pt x="350" y="306"/>
                </a:lnTo>
                <a:lnTo>
                  <a:pt x="349" y="307"/>
                </a:lnTo>
                <a:lnTo>
                  <a:pt x="347" y="307"/>
                </a:lnTo>
                <a:lnTo>
                  <a:pt x="346" y="307"/>
                </a:lnTo>
                <a:lnTo>
                  <a:pt x="346" y="309"/>
                </a:lnTo>
                <a:lnTo>
                  <a:pt x="345" y="309"/>
                </a:lnTo>
                <a:lnTo>
                  <a:pt x="342" y="309"/>
                </a:lnTo>
                <a:lnTo>
                  <a:pt x="341" y="309"/>
                </a:lnTo>
                <a:lnTo>
                  <a:pt x="340" y="310"/>
                </a:lnTo>
                <a:lnTo>
                  <a:pt x="338" y="310"/>
                </a:lnTo>
                <a:lnTo>
                  <a:pt x="337" y="311"/>
                </a:lnTo>
                <a:lnTo>
                  <a:pt x="336" y="311"/>
                </a:lnTo>
                <a:lnTo>
                  <a:pt x="336" y="313"/>
                </a:lnTo>
                <a:lnTo>
                  <a:pt x="334" y="313"/>
                </a:lnTo>
                <a:lnTo>
                  <a:pt x="333" y="314"/>
                </a:lnTo>
                <a:lnTo>
                  <a:pt x="332" y="315"/>
                </a:lnTo>
                <a:lnTo>
                  <a:pt x="332" y="317"/>
                </a:lnTo>
                <a:lnTo>
                  <a:pt x="330" y="317"/>
                </a:lnTo>
                <a:lnTo>
                  <a:pt x="330" y="318"/>
                </a:lnTo>
                <a:lnTo>
                  <a:pt x="330" y="320"/>
                </a:lnTo>
                <a:lnTo>
                  <a:pt x="329" y="320"/>
                </a:lnTo>
                <a:lnTo>
                  <a:pt x="328" y="320"/>
                </a:lnTo>
                <a:lnTo>
                  <a:pt x="326" y="322"/>
                </a:lnTo>
                <a:lnTo>
                  <a:pt x="326" y="323"/>
                </a:lnTo>
                <a:lnTo>
                  <a:pt x="325" y="324"/>
                </a:lnTo>
                <a:lnTo>
                  <a:pt x="325" y="326"/>
                </a:lnTo>
                <a:lnTo>
                  <a:pt x="325" y="327"/>
                </a:lnTo>
                <a:lnTo>
                  <a:pt x="325" y="328"/>
                </a:lnTo>
                <a:lnTo>
                  <a:pt x="324" y="328"/>
                </a:lnTo>
                <a:lnTo>
                  <a:pt x="324" y="330"/>
                </a:lnTo>
                <a:lnTo>
                  <a:pt x="324" y="332"/>
                </a:lnTo>
                <a:lnTo>
                  <a:pt x="325" y="335"/>
                </a:lnTo>
                <a:lnTo>
                  <a:pt x="325" y="336"/>
                </a:lnTo>
                <a:lnTo>
                  <a:pt x="325" y="337"/>
                </a:lnTo>
                <a:lnTo>
                  <a:pt x="326" y="339"/>
                </a:lnTo>
                <a:lnTo>
                  <a:pt x="328" y="339"/>
                </a:lnTo>
                <a:lnTo>
                  <a:pt x="328" y="340"/>
                </a:lnTo>
                <a:lnTo>
                  <a:pt x="328" y="341"/>
                </a:lnTo>
                <a:lnTo>
                  <a:pt x="328" y="344"/>
                </a:lnTo>
                <a:lnTo>
                  <a:pt x="326" y="345"/>
                </a:lnTo>
                <a:lnTo>
                  <a:pt x="326" y="347"/>
                </a:lnTo>
                <a:lnTo>
                  <a:pt x="328" y="347"/>
                </a:lnTo>
                <a:lnTo>
                  <a:pt x="328" y="345"/>
                </a:lnTo>
                <a:lnTo>
                  <a:pt x="330" y="345"/>
                </a:lnTo>
                <a:lnTo>
                  <a:pt x="332" y="347"/>
                </a:lnTo>
                <a:lnTo>
                  <a:pt x="333" y="347"/>
                </a:lnTo>
                <a:lnTo>
                  <a:pt x="333" y="348"/>
                </a:lnTo>
                <a:lnTo>
                  <a:pt x="332" y="349"/>
                </a:lnTo>
                <a:lnTo>
                  <a:pt x="328" y="352"/>
                </a:lnTo>
                <a:lnTo>
                  <a:pt x="326" y="353"/>
                </a:lnTo>
                <a:lnTo>
                  <a:pt x="325" y="353"/>
                </a:lnTo>
                <a:lnTo>
                  <a:pt x="325" y="354"/>
                </a:lnTo>
                <a:lnTo>
                  <a:pt x="324" y="354"/>
                </a:lnTo>
                <a:lnTo>
                  <a:pt x="322" y="354"/>
                </a:lnTo>
                <a:lnTo>
                  <a:pt x="322" y="356"/>
                </a:lnTo>
                <a:lnTo>
                  <a:pt x="321" y="356"/>
                </a:lnTo>
                <a:lnTo>
                  <a:pt x="320" y="354"/>
                </a:lnTo>
                <a:lnTo>
                  <a:pt x="319" y="353"/>
                </a:lnTo>
                <a:lnTo>
                  <a:pt x="317" y="353"/>
                </a:lnTo>
                <a:lnTo>
                  <a:pt x="317" y="352"/>
                </a:lnTo>
                <a:lnTo>
                  <a:pt x="316" y="352"/>
                </a:lnTo>
                <a:lnTo>
                  <a:pt x="315" y="352"/>
                </a:lnTo>
                <a:lnTo>
                  <a:pt x="313" y="352"/>
                </a:lnTo>
                <a:lnTo>
                  <a:pt x="313" y="353"/>
                </a:lnTo>
                <a:lnTo>
                  <a:pt x="312" y="353"/>
                </a:lnTo>
                <a:lnTo>
                  <a:pt x="311" y="353"/>
                </a:lnTo>
                <a:lnTo>
                  <a:pt x="311" y="354"/>
                </a:lnTo>
                <a:lnTo>
                  <a:pt x="308" y="354"/>
                </a:lnTo>
                <a:lnTo>
                  <a:pt x="307" y="354"/>
                </a:lnTo>
                <a:lnTo>
                  <a:pt x="307" y="356"/>
                </a:lnTo>
                <a:lnTo>
                  <a:pt x="305" y="357"/>
                </a:lnTo>
                <a:lnTo>
                  <a:pt x="304" y="357"/>
                </a:lnTo>
                <a:lnTo>
                  <a:pt x="303" y="357"/>
                </a:lnTo>
                <a:lnTo>
                  <a:pt x="303" y="358"/>
                </a:lnTo>
                <a:lnTo>
                  <a:pt x="302" y="358"/>
                </a:lnTo>
                <a:lnTo>
                  <a:pt x="302" y="360"/>
                </a:lnTo>
                <a:lnTo>
                  <a:pt x="300" y="360"/>
                </a:lnTo>
                <a:lnTo>
                  <a:pt x="299" y="361"/>
                </a:lnTo>
                <a:lnTo>
                  <a:pt x="298" y="364"/>
                </a:lnTo>
                <a:lnTo>
                  <a:pt x="296" y="364"/>
                </a:lnTo>
                <a:lnTo>
                  <a:pt x="296" y="365"/>
                </a:lnTo>
                <a:lnTo>
                  <a:pt x="295" y="365"/>
                </a:lnTo>
                <a:lnTo>
                  <a:pt x="294" y="366"/>
                </a:lnTo>
                <a:lnTo>
                  <a:pt x="292" y="368"/>
                </a:lnTo>
                <a:lnTo>
                  <a:pt x="291" y="368"/>
                </a:lnTo>
                <a:lnTo>
                  <a:pt x="291" y="369"/>
                </a:lnTo>
                <a:lnTo>
                  <a:pt x="287" y="369"/>
                </a:lnTo>
                <a:lnTo>
                  <a:pt x="286" y="369"/>
                </a:lnTo>
                <a:lnTo>
                  <a:pt x="285" y="369"/>
                </a:lnTo>
                <a:lnTo>
                  <a:pt x="283" y="368"/>
                </a:lnTo>
                <a:lnTo>
                  <a:pt x="281" y="365"/>
                </a:lnTo>
                <a:lnTo>
                  <a:pt x="279" y="364"/>
                </a:lnTo>
                <a:lnTo>
                  <a:pt x="279" y="362"/>
                </a:lnTo>
                <a:lnTo>
                  <a:pt x="278" y="361"/>
                </a:lnTo>
                <a:lnTo>
                  <a:pt x="277" y="361"/>
                </a:lnTo>
                <a:lnTo>
                  <a:pt x="277" y="362"/>
                </a:lnTo>
                <a:lnTo>
                  <a:pt x="275" y="361"/>
                </a:lnTo>
                <a:lnTo>
                  <a:pt x="274" y="361"/>
                </a:lnTo>
                <a:lnTo>
                  <a:pt x="274" y="362"/>
                </a:lnTo>
                <a:lnTo>
                  <a:pt x="273" y="362"/>
                </a:lnTo>
                <a:lnTo>
                  <a:pt x="271" y="361"/>
                </a:lnTo>
                <a:lnTo>
                  <a:pt x="270" y="361"/>
                </a:lnTo>
                <a:lnTo>
                  <a:pt x="269" y="358"/>
                </a:lnTo>
                <a:lnTo>
                  <a:pt x="268" y="358"/>
                </a:lnTo>
                <a:lnTo>
                  <a:pt x="266" y="357"/>
                </a:lnTo>
                <a:lnTo>
                  <a:pt x="266" y="358"/>
                </a:lnTo>
                <a:lnTo>
                  <a:pt x="265" y="358"/>
                </a:lnTo>
                <a:lnTo>
                  <a:pt x="264" y="358"/>
                </a:lnTo>
                <a:lnTo>
                  <a:pt x="262" y="358"/>
                </a:lnTo>
                <a:lnTo>
                  <a:pt x="261" y="358"/>
                </a:lnTo>
                <a:lnTo>
                  <a:pt x="260" y="358"/>
                </a:lnTo>
                <a:lnTo>
                  <a:pt x="257" y="360"/>
                </a:lnTo>
                <a:lnTo>
                  <a:pt x="254" y="360"/>
                </a:lnTo>
                <a:lnTo>
                  <a:pt x="253" y="360"/>
                </a:lnTo>
                <a:lnTo>
                  <a:pt x="253" y="361"/>
                </a:lnTo>
                <a:lnTo>
                  <a:pt x="252" y="361"/>
                </a:lnTo>
                <a:lnTo>
                  <a:pt x="250" y="361"/>
                </a:lnTo>
                <a:lnTo>
                  <a:pt x="249" y="362"/>
                </a:lnTo>
                <a:lnTo>
                  <a:pt x="248" y="362"/>
                </a:lnTo>
                <a:lnTo>
                  <a:pt x="247" y="362"/>
                </a:lnTo>
                <a:lnTo>
                  <a:pt x="245" y="362"/>
                </a:lnTo>
                <a:lnTo>
                  <a:pt x="244" y="364"/>
                </a:lnTo>
                <a:lnTo>
                  <a:pt x="243" y="364"/>
                </a:lnTo>
                <a:lnTo>
                  <a:pt x="243" y="362"/>
                </a:lnTo>
                <a:lnTo>
                  <a:pt x="241" y="362"/>
                </a:lnTo>
                <a:lnTo>
                  <a:pt x="241" y="361"/>
                </a:lnTo>
                <a:lnTo>
                  <a:pt x="240" y="361"/>
                </a:lnTo>
                <a:lnTo>
                  <a:pt x="239" y="361"/>
                </a:lnTo>
                <a:lnTo>
                  <a:pt x="237" y="361"/>
                </a:lnTo>
                <a:lnTo>
                  <a:pt x="237" y="360"/>
                </a:lnTo>
                <a:lnTo>
                  <a:pt x="236" y="360"/>
                </a:lnTo>
                <a:lnTo>
                  <a:pt x="235" y="360"/>
                </a:lnTo>
                <a:lnTo>
                  <a:pt x="235" y="361"/>
                </a:lnTo>
                <a:lnTo>
                  <a:pt x="233" y="360"/>
                </a:lnTo>
                <a:lnTo>
                  <a:pt x="233" y="358"/>
                </a:lnTo>
                <a:lnTo>
                  <a:pt x="235" y="357"/>
                </a:lnTo>
                <a:lnTo>
                  <a:pt x="236" y="356"/>
                </a:lnTo>
                <a:lnTo>
                  <a:pt x="236" y="354"/>
                </a:lnTo>
                <a:lnTo>
                  <a:pt x="237" y="353"/>
                </a:lnTo>
                <a:lnTo>
                  <a:pt x="237" y="352"/>
                </a:lnTo>
                <a:lnTo>
                  <a:pt x="237" y="351"/>
                </a:lnTo>
                <a:lnTo>
                  <a:pt x="236" y="349"/>
                </a:lnTo>
                <a:lnTo>
                  <a:pt x="236" y="348"/>
                </a:lnTo>
                <a:lnTo>
                  <a:pt x="236" y="347"/>
                </a:lnTo>
                <a:lnTo>
                  <a:pt x="237" y="345"/>
                </a:lnTo>
                <a:lnTo>
                  <a:pt x="237" y="344"/>
                </a:lnTo>
                <a:lnTo>
                  <a:pt x="239" y="343"/>
                </a:lnTo>
                <a:lnTo>
                  <a:pt x="239" y="341"/>
                </a:lnTo>
                <a:lnTo>
                  <a:pt x="239" y="340"/>
                </a:lnTo>
                <a:lnTo>
                  <a:pt x="239" y="339"/>
                </a:lnTo>
                <a:lnTo>
                  <a:pt x="237" y="337"/>
                </a:lnTo>
                <a:lnTo>
                  <a:pt x="235" y="335"/>
                </a:lnTo>
                <a:lnTo>
                  <a:pt x="235" y="332"/>
                </a:lnTo>
                <a:lnTo>
                  <a:pt x="233" y="331"/>
                </a:lnTo>
                <a:lnTo>
                  <a:pt x="233" y="330"/>
                </a:lnTo>
                <a:lnTo>
                  <a:pt x="231" y="330"/>
                </a:lnTo>
                <a:lnTo>
                  <a:pt x="228" y="327"/>
                </a:lnTo>
                <a:lnTo>
                  <a:pt x="227" y="327"/>
                </a:lnTo>
                <a:lnTo>
                  <a:pt x="226" y="327"/>
                </a:lnTo>
                <a:lnTo>
                  <a:pt x="224" y="327"/>
                </a:lnTo>
                <a:lnTo>
                  <a:pt x="224" y="326"/>
                </a:lnTo>
                <a:lnTo>
                  <a:pt x="223" y="326"/>
                </a:lnTo>
                <a:lnTo>
                  <a:pt x="222" y="326"/>
                </a:lnTo>
                <a:lnTo>
                  <a:pt x="220" y="326"/>
                </a:lnTo>
                <a:lnTo>
                  <a:pt x="220" y="327"/>
                </a:lnTo>
                <a:lnTo>
                  <a:pt x="219" y="327"/>
                </a:lnTo>
                <a:lnTo>
                  <a:pt x="218" y="327"/>
                </a:lnTo>
                <a:lnTo>
                  <a:pt x="218" y="328"/>
                </a:lnTo>
                <a:lnTo>
                  <a:pt x="216" y="328"/>
                </a:lnTo>
                <a:lnTo>
                  <a:pt x="216" y="330"/>
                </a:lnTo>
                <a:lnTo>
                  <a:pt x="216" y="331"/>
                </a:lnTo>
                <a:lnTo>
                  <a:pt x="215" y="331"/>
                </a:lnTo>
                <a:lnTo>
                  <a:pt x="215" y="332"/>
                </a:lnTo>
                <a:lnTo>
                  <a:pt x="214" y="332"/>
                </a:lnTo>
                <a:lnTo>
                  <a:pt x="214" y="334"/>
                </a:lnTo>
                <a:lnTo>
                  <a:pt x="214" y="335"/>
                </a:lnTo>
                <a:lnTo>
                  <a:pt x="213" y="335"/>
                </a:lnTo>
                <a:lnTo>
                  <a:pt x="213" y="336"/>
                </a:lnTo>
                <a:lnTo>
                  <a:pt x="211" y="336"/>
                </a:lnTo>
                <a:lnTo>
                  <a:pt x="210" y="337"/>
                </a:lnTo>
                <a:lnTo>
                  <a:pt x="209" y="339"/>
                </a:lnTo>
                <a:lnTo>
                  <a:pt x="209" y="340"/>
                </a:lnTo>
                <a:lnTo>
                  <a:pt x="207" y="341"/>
                </a:lnTo>
                <a:lnTo>
                  <a:pt x="207" y="343"/>
                </a:lnTo>
                <a:lnTo>
                  <a:pt x="207" y="344"/>
                </a:lnTo>
                <a:lnTo>
                  <a:pt x="206" y="345"/>
                </a:lnTo>
                <a:lnTo>
                  <a:pt x="205" y="345"/>
                </a:lnTo>
                <a:lnTo>
                  <a:pt x="205" y="347"/>
                </a:lnTo>
                <a:lnTo>
                  <a:pt x="203" y="347"/>
                </a:lnTo>
                <a:lnTo>
                  <a:pt x="202" y="348"/>
                </a:lnTo>
                <a:lnTo>
                  <a:pt x="201" y="348"/>
                </a:lnTo>
                <a:lnTo>
                  <a:pt x="201" y="349"/>
                </a:lnTo>
                <a:lnTo>
                  <a:pt x="199" y="349"/>
                </a:lnTo>
                <a:lnTo>
                  <a:pt x="199" y="348"/>
                </a:lnTo>
                <a:lnTo>
                  <a:pt x="199" y="347"/>
                </a:lnTo>
                <a:lnTo>
                  <a:pt x="198" y="347"/>
                </a:lnTo>
                <a:lnTo>
                  <a:pt x="198" y="345"/>
                </a:lnTo>
                <a:lnTo>
                  <a:pt x="197" y="344"/>
                </a:lnTo>
                <a:lnTo>
                  <a:pt x="196" y="343"/>
                </a:lnTo>
                <a:lnTo>
                  <a:pt x="196" y="341"/>
                </a:lnTo>
                <a:lnTo>
                  <a:pt x="196" y="340"/>
                </a:lnTo>
                <a:lnTo>
                  <a:pt x="197" y="339"/>
                </a:lnTo>
                <a:lnTo>
                  <a:pt x="198" y="339"/>
                </a:lnTo>
                <a:lnTo>
                  <a:pt x="198" y="337"/>
                </a:lnTo>
                <a:lnTo>
                  <a:pt x="199" y="337"/>
                </a:lnTo>
                <a:lnTo>
                  <a:pt x="199" y="336"/>
                </a:lnTo>
                <a:lnTo>
                  <a:pt x="201" y="335"/>
                </a:lnTo>
                <a:lnTo>
                  <a:pt x="202" y="334"/>
                </a:lnTo>
                <a:lnTo>
                  <a:pt x="203" y="332"/>
                </a:lnTo>
                <a:lnTo>
                  <a:pt x="205" y="332"/>
                </a:lnTo>
                <a:lnTo>
                  <a:pt x="207" y="332"/>
                </a:lnTo>
                <a:lnTo>
                  <a:pt x="209" y="331"/>
                </a:lnTo>
                <a:lnTo>
                  <a:pt x="207" y="331"/>
                </a:lnTo>
                <a:lnTo>
                  <a:pt x="207" y="330"/>
                </a:lnTo>
                <a:lnTo>
                  <a:pt x="207" y="328"/>
                </a:lnTo>
                <a:lnTo>
                  <a:pt x="209" y="328"/>
                </a:lnTo>
                <a:lnTo>
                  <a:pt x="209" y="327"/>
                </a:lnTo>
                <a:lnTo>
                  <a:pt x="207" y="326"/>
                </a:lnTo>
                <a:lnTo>
                  <a:pt x="206" y="324"/>
                </a:lnTo>
                <a:lnTo>
                  <a:pt x="206" y="323"/>
                </a:lnTo>
                <a:lnTo>
                  <a:pt x="206" y="322"/>
                </a:lnTo>
                <a:lnTo>
                  <a:pt x="205" y="322"/>
                </a:lnTo>
                <a:lnTo>
                  <a:pt x="205" y="320"/>
                </a:lnTo>
                <a:lnTo>
                  <a:pt x="205" y="319"/>
                </a:lnTo>
                <a:lnTo>
                  <a:pt x="203" y="319"/>
                </a:lnTo>
                <a:lnTo>
                  <a:pt x="202" y="318"/>
                </a:lnTo>
                <a:lnTo>
                  <a:pt x="202" y="317"/>
                </a:lnTo>
                <a:lnTo>
                  <a:pt x="203" y="317"/>
                </a:lnTo>
                <a:lnTo>
                  <a:pt x="205" y="317"/>
                </a:lnTo>
                <a:lnTo>
                  <a:pt x="205" y="315"/>
                </a:lnTo>
                <a:lnTo>
                  <a:pt x="206" y="315"/>
                </a:lnTo>
                <a:lnTo>
                  <a:pt x="206" y="314"/>
                </a:lnTo>
                <a:lnTo>
                  <a:pt x="206" y="313"/>
                </a:lnTo>
                <a:lnTo>
                  <a:pt x="206" y="311"/>
                </a:lnTo>
                <a:lnTo>
                  <a:pt x="206" y="310"/>
                </a:lnTo>
                <a:lnTo>
                  <a:pt x="205" y="309"/>
                </a:lnTo>
                <a:lnTo>
                  <a:pt x="206" y="307"/>
                </a:lnTo>
                <a:lnTo>
                  <a:pt x="205" y="307"/>
                </a:lnTo>
                <a:lnTo>
                  <a:pt x="205" y="306"/>
                </a:lnTo>
                <a:lnTo>
                  <a:pt x="205" y="305"/>
                </a:lnTo>
                <a:lnTo>
                  <a:pt x="205" y="303"/>
                </a:lnTo>
                <a:lnTo>
                  <a:pt x="203" y="302"/>
                </a:lnTo>
                <a:lnTo>
                  <a:pt x="202" y="302"/>
                </a:lnTo>
                <a:lnTo>
                  <a:pt x="201" y="301"/>
                </a:lnTo>
                <a:lnTo>
                  <a:pt x="199" y="299"/>
                </a:lnTo>
                <a:lnTo>
                  <a:pt x="198" y="299"/>
                </a:lnTo>
                <a:lnTo>
                  <a:pt x="197" y="299"/>
                </a:lnTo>
                <a:lnTo>
                  <a:pt x="197" y="298"/>
                </a:lnTo>
                <a:lnTo>
                  <a:pt x="196" y="298"/>
                </a:lnTo>
                <a:lnTo>
                  <a:pt x="194" y="298"/>
                </a:lnTo>
                <a:lnTo>
                  <a:pt x="193" y="298"/>
                </a:lnTo>
                <a:lnTo>
                  <a:pt x="192" y="298"/>
                </a:lnTo>
                <a:lnTo>
                  <a:pt x="192" y="297"/>
                </a:lnTo>
                <a:lnTo>
                  <a:pt x="190" y="297"/>
                </a:lnTo>
                <a:lnTo>
                  <a:pt x="189" y="297"/>
                </a:lnTo>
                <a:lnTo>
                  <a:pt x="188" y="297"/>
                </a:lnTo>
                <a:lnTo>
                  <a:pt x="188" y="296"/>
                </a:lnTo>
                <a:lnTo>
                  <a:pt x="186" y="296"/>
                </a:lnTo>
                <a:lnTo>
                  <a:pt x="185" y="296"/>
                </a:lnTo>
                <a:lnTo>
                  <a:pt x="184" y="296"/>
                </a:lnTo>
                <a:lnTo>
                  <a:pt x="182" y="296"/>
                </a:lnTo>
                <a:lnTo>
                  <a:pt x="182" y="294"/>
                </a:lnTo>
                <a:lnTo>
                  <a:pt x="181" y="294"/>
                </a:lnTo>
                <a:lnTo>
                  <a:pt x="180" y="294"/>
                </a:lnTo>
                <a:lnTo>
                  <a:pt x="178" y="293"/>
                </a:lnTo>
                <a:lnTo>
                  <a:pt x="177" y="293"/>
                </a:lnTo>
                <a:lnTo>
                  <a:pt x="176" y="293"/>
                </a:lnTo>
                <a:lnTo>
                  <a:pt x="173" y="293"/>
                </a:lnTo>
                <a:lnTo>
                  <a:pt x="172" y="293"/>
                </a:lnTo>
                <a:lnTo>
                  <a:pt x="171" y="293"/>
                </a:lnTo>
                <a:lnTo>
                  <a:pt x="169" y="292"/>
                </a:lnTo>
                <a:lnTo>
                  <a:pt x="168" y="292"/>
                </a:lnTo>
                <a:lnTo>
                  <a:pt x="167" y="292"/>
                </a:lnTo>
                <a:lnTo>
                  <a:pt x="165" y="292"/>
                </a:lnTo>
                <a:lnTo>
                  <a:pt x="164" y="292"/>
                </a:lnTo>
                <a:lnTo>
                  <a:pt x="163" y="293"/>
                </a:lnTo>
                <a:lnTo>
                  <a:pt x="161" y="293"/>
                </a:lnTo>
                <a:lnTo>
                  <a:pt x="160" y="293"/>
                </a:lnTo>
                <a:lnTo>
                  <a:pt x="159" y="293"/>
                </a:lnTo>
                <a:lnTo>
                  <a:pt x="159" y="294"/>
                </a:lnTo>
                <a:lnTo>
                  <a:pt x="158" y="294"/>
                </a:lnTo>
                <a:lnTo>
                  <a:pt x="158" y="296"/>
                </a:lnTo>
                <a:lnTo>
                  <a:pt x="156" y="297"/>
                </a:lnTo>
                <a:lnTo>
                  <a:pt x="156" y="298"/>
                </a:lnTo>
                <a:lnTo>
                  <a:pt x="156" y="299"/>
                </a:lnTo>
                <a:lnTo>
                  <a:pt x="156" y="301"/>
                </a:lnTo>
                <a:lnTo>
                  <a:pt x="156" y="302"/>
                </a:lnTo>
                <a:lnTo>
                  <a:pt x="158" y="303"/>
                </a:lnTo>
                <a:lnTo>
                  <a:pt x="159" y="303"/>
                </a:lnTo>
                <a:lnTo>
                  <a:pt x="159" y="305"/>
                </a:lnTo>
                <a:lnTo>
                  <a:pt x="160" y="306"/>
                </a:lnTo>
                <a:lnTo>
                  <a:pt x="161" y="307"/>
                </a:lnTo>
                <a:lnTo>
                  <a:pt x="161" y="309"/>
                </a:lnTo>
                <a:lnTo>
                  <a:pt x="161" y="310"/>
                </a:lnTo>
                <a:lnTo>
                  <a:pt x="161" y="311"/>
                </a:lnTo>
                <a:lnTo>
                  <a:pt x="160" y="313"/>
                </a:lnTo>
                <a:lnTo>
                  <a:pt x="159" y="313"/>
                </a:lnTo>
                <a:lnTo>
                  <a:pt x="158" y="313"/>
                </a:lnTo>
                <a:lnTo>
                  <a:pt x="156" y="313"/>
                </a:lnTo>
                <a:lnTo>
                  <a:pt x="155" y="311"/>
                </a:lnTo>
                <a:lnTo>
                  <a:pt x="154" y="310"/>
                </a:lnTo>
                <a:lnTo>
                  <a:pt x="152" y="310"/>
                </a:lnTo>
                <a:lnTo>
                  <a:pt x="151" y="310"/>
                </a:lnTo>
                <a:lnTo>
                  <a:pt x="150" y="310"/>
                </a:lnTo>
                <a:lnTo>
                  <a:pt x="148" y="309"/>
                </a:lnTo>
                <a:lnTo>
                  <a:pt x="147" y="309"/>
                </a:lnTo>
                <a:lnTo>
                  <a:pt x="146" y="309"/>
                </a:lnTo>
                <a:lnTo>
                  <a:pt x="147" y="309"/>
                </a:lnTo>
                <a:lnTo>
                  <a:pt x="147" y="310"/>
                </a:lnTo>
                <a:lnTo>
                  <a:pt x="146" y="311"/>
                </a:lnTo>
                <a:lnTo>
                  <a:pt x="146" y="313"/>
                </a:lnTo>
                <a:lnTo>
                  <a:pt x="146" y="314"/>
                </a:lnTo>
                <a:lnTo>
                  <a:pt x="146" y="315"/>
                </a:lnTo>
                <a:lnTo>
                  <a:pt x="147" y="315"/>
                </a:lnTo>
                <a:lnTo>
                  <a:pt x="147" y="317"/>
                </a:lnTo>
                <a:lnTo>
                  <a:pt x="147" y="318"/>
                </a:lnTo>
                <a:lnTo>
                  <a:pt x="148" y="318"/>
                </a:lnTo>
                <a:lnTo>
                  <a:pt x="148" y="319"/>
                </a:lnTo>
                <a:lnTo>
                  <a:pt x="150" y="320"/>
                </a:lnTo>
                <a:lnTo>
                  <a:pt x="150" y="322"/>
                </a:lnTo>
                <a:lnTo>
                  <a:pt x="150" y="323"/>
                </a:lnTo>
                <a:lnTo>
                  <a:pt x="151" y="323"/>
                </a:lnTo>
                <a:lnTo>
                  <a:pt x="151" y="324"/>
                </a:lnTo>
                <a:lnTo>
                  <a:pt x="151" y="326"/>
                </a:lnTo>
                <a:lnTo>
                  <a:pt x="151" y="327"/>
                </a:lnTo>
                <a:lnTo>
                  <a:pt x="150" y="328"/>
                </a:lnTo>
                <a:lnTo>
                  <a:pt x="148" y="330"/>
                </a:lnTo>
                <a:lnTo>
                  <a:pt x="146" y="330"/>
                </a:lnTo>
                <a:lnTo>
                  <a:pt x="146" y="328"/>
                </a:lnTo>
                <a:lnTo>
                  <a:pt x="144" y="328"/>
                </a:lnTo>
                <a:lnTo>
                  <a:pt x="143" y="324"/>
                </a:lnTo>
                <a:lnTo>
                  <a:pt x="142" y="324"/>
                </a:lnTo>
                <a:lnTo>
                  <a:pt x="142" y="323"/>
                </a:lnTo>
                <a:lnTo>
                  <a:pt x="141" y="322"/>
                </a:lnTo>
                <a:lnTo>
                  <a:pt x="141" y="320"/>
                </a:lnTo>
                <a:lnTo>
                  <a:pt x="139" y="320"/>
                </a:lnTo>
                <a:lnTo>
                  <a:pt x="138" y="319"/>
                </a:lnTo>
                <a:lnTo>
                  <a:pt x="139" y="319"/>
                </a:lnTo>
                <a:lnTo>
                  <a:pt x="139" y="318"/>
                </a:lnTo>
                <a:lnTo>
                  <a:pt x="141" y="318"/>
                </a:lnTo>
                <a:lnTo>
                  <a:pt x="139" y="317"/>
                </a:lnTo>
                <a:lnTo>
                  <a:pt x="139" y="318"/>
                </a:lnTo>
                <a:lnTo>
                  <a:pt x="139" y="317"/>
                </a:lnTo>
                <a:lnTo>
                  <a:pt x="138" y="317"/>
                </a:lnTo>
                <a:lnTo>
                  <a:pt x="139" y="315"/>
                </a:lnTo>
                <a:lnTo>
                  <a:pt x="138" y="315"/>
                </a:lnTo>
                <a:lnTo>
                  <a:pt x="138" y="314"/>
                </a:lnTo>
                <a:lnTo>
                  <a:pt x="138" y="313"/>
                </a:lnTo>
                <a:lnTo>
                  <a:pt x="139" y="311"/>
                </a:lnTo>
                <a:lnTo>
                  <a:pt x="138" y="311"/>
                </a:lnTo>
                <a:lnTo>
                  <a:pt x="138" y="310"/>
                </a:lnTo>
                <a:lnTo>
                  <a:pt x="138" y="309"/>
                </a:lnTo>
                <a:lnTo>
                  <a:pt x="138" y="307"/>
                </a:lnTo>
                <a:lnTo>
                  <a:pt x="137" y="307"/>
                </a:lnTo>
                <a:lnTo>
                  <a:pt x="137" y="306"/>
                </a:lnTo>
                <a:lnTo>
                  <a:pt x="138" y="306"/>
                </a:lnTo>
                <a:lnTo>
                  <a:pt x="138" y="305"/>
                </a:lnTo>
                <a:lnTo>
                  <a:pt x="138" y="302"/>
                </a:lnTo>
                <a:lnTo>
                  <a:pt x="138" y="301"/>
                </a:lnTo>
                <a:lnTo>
                  <a:pt x="139" y="301"/>
                </a:lnTo>
                <a:lnTo>
                  <a:pt x="139" y="299"/>
                </a:lnTo>
                <a:lnTo>
                  <a:pt x="139" y="298"/>
                </a:lnTo>
                <a:lnTo>
                  <a:pt x="138" y="297"/>
                </a:lnTo>
                <a:lnTo>
                  <a:pt x="138" y="296"/>
                </a:lnTo>
                <a:lnTo>
                  <a:pt x="139" y="294"/>
                </a:lnTo>
                <a:lnTo>
                  <a:pt x="138" y="294"/>
                </a:lnTo>
                <a:lnTo>
                  <a:pt x="138" y="293"/>
                </a:lnTo>
                <a:lnTo>
                  <a:pt x="138" y="292"/>
                </a:lnTo>
                <a:lnTo>
                  <a:pt x="137" y="290"/>
                </a:lnTo>
                <a:lnTo>
                  <a:pt x="137" y="289"/>
                </a:lnTo>
                <a:lnTo>
                  <a:pt x="138" y="288"/>
                </a:lnTo>
                <a:lnTo>
                  <a:pt x="138" y="286"/>
                </a:lnTo>
                <a:lnTo>
                  <a:pt x="137" y="285"/>
                </a:lnTo>
                <a:lnTo>
                  <a:pt x="135" y="285"/>
                </a:lnTo>
                <a:lnTo>
                  <a:pt x="134" y="284"/>
                </a:lnTo>
                <a:lnTo>
                  <a:pt x="134" y="282"/>
                </a:lnTo>
                <a:lnTo>
                  <a:pt x="134" y="281"/>
                </a:lnTo>
                <a:lnTo>
                  <a:pt x="135" y="282"/>
                </a:lnTo>
                <a:lnTo>
                  <a:pt x="137" y="284"/>
                </a:lnTo>
                <a:lnTo>
                  <a:pt x="138" y="284"/>
                </a:lnTo>
                <a:lnTo>
                  <a:pt x="139" y="284"/>
                </a:lnTo>
                <a:lnTo>
                  <a:pt x="139" y="282"/>
                </a:lnTo>
                <a:lnTo>
                  <a:pt x="141" y="282"/>
                </a:lnTo>
                <a:lnTo>
                  <a:pt x="141" y="281"/>
                </a:lnTo>
                <a:lnTo>
                  <a:pt x="141" y="280"/>
                </a:lnTo>
                <a:lnTo>
                  <a:pt x="139" y="279"/>
                </a:lnTo>
                <a:lnTo>
                  <a:pt x="139" y="277"/>
                </a:lnTo>
                <a:lnTo>
                  <a:pt x="139" y="276"/>
                </a:lnTo>
                <a:lnTo>
                  <a:pt x="138" y="275"/>
                </a:lnTo>
                <a:lnTo>
                  <a:pt x="137" y="273"/>
                </a:lnTo>
                <a:lnTo>
                  <a:pt x="138" y="272"/>
                </a:lnTo>
                <a:lnTo>
                  <a:pt x="138" y="271"/>
                </a:lnTo>
                <a:lnTo>
                  <a:pt x="137" y="269"/>
                </a:lnTo>
                <a:lnTo>
                  <a:pt x="139" y="267"/>
                </a:lnTo>
                <a:lnTo>
                  <a:pt x="139" y="265"/>
                </a:lnTo>
                <a:lnTo>
                  <a:pt x="139" y="264"/>
                </a:lnTo>
                <a:lnTo>
                  <a:pt x="139" y="263"/>
                </a:lnTo>
                <a:lnTo>
                  <a:pt x="139" y="260"/>
                </a:lnTo>
                <a:lnTo>
                  <a:pt x="139" y="259"/>
                </a:lnTo>
                <a:lnTo>
                  <a:pt x="138" y="258"/>
                </a:lnTo>
                <a:lnTo>
                  <a:pt x="138" y="256"/>
                </a:lnTo>
                <a:lnTo>
                  <a:pt x="137" y="256"/>
                </a:lnTo>
                <a:lnTo>
                  <a:pt x="138" y="255"/>
                </a:lnTo>
                <a:lnTo>
                  <a:pt x="138" y="254"/>
                </a:lnTo>
                <a:lnTo>
                  <a:pt x="138" y="252"/>
                </a:lnTo>
                <a:lnTo>
                  <a:pt x="139" y="252"/>
                </a:lnTo>
                <a:lnTo>
                  <a:pt x="139" y="251"/>
                </a:lnTo>
                <a:lnTo>
                  <a:pt x="138" y="251"/>
                </a:lnTo>
                <a:lnTo>
                  <a:pt x="138" y="250"/>
                </a:lnTo>
                <a:lnTo>
                  <a:pt x="137" y="250"/>
                </a:lnTo>
                <a:lnTo>
                  <a:pt x="135" y="250"/>
                </a:lnTo>
                <a:lnTo>
                  <a:pt x="134" y="248"/>
                </a:lnTo>
                <a:lnTo>
                  <a:pt x="133" y="248"/>
                </a:lnTo>
                <a:lnTo>
                  <a:pt x="133" y="250"/>
                </a:lnTo>
                <a:lnTo>
                  <a:pt x="131" y="248"/>
                </a:lnTo>
                <a:lnTo>
                  <a:pt x="131" y="247"/>
                </a:lnTo>
                <a:lnTo>
                  <a:pt x="130" y="247"/>
                </a:lnTo>
                <a:lnTo>
                  <a:pt x="129" y="247"/>
                </a:lnTo>
                <a:lnTo>
                  <a:pt x="127" y="246"/>
                </a:lnTo>
                <a:lnTo>
                  <a:pt x="129" y="246"/>
                </a:lnTo>
                <a:lnTo>
                  <a:pt x="127" y="246"/>
                </a:lnTo>
                <a:lnTo>
                  <a:pt x="126" y="246"/>
                </a:lnTo>
                <a:lnTo>
                  <a:pt x="127" y="245"/>
                </a:lnTo>
                <a:lnTo>
                  <a:pt x="129" y="245"/>
                </a:lnTo>
                <a:lnTo>
                  <a:pt x="129" y="246"/>
                </a:lnTo>
                <a:lnTo>
                  <a:pt x="130" y="246"/>
                </a:lnTo>
                <a:lnTo>
                  <a:pt x="131" y="246"/>
                </a:lnTo>
                <a:lnTo>
                  <a:pt x="131" y="245"/>
                </a:lnTo>
                <a:lnTo>
                  <a:pt x="130" y="243"/>
                </a:lnTo>
                <a:lnTo>
                  <a:pt x="131" y="243"/>
                </a:lnTo>
                <a:lnTo>
                  <a:pt x="134" y="243"/>
                </a:lnTo>
                <a:lnTo>
                  <a:pt x="135" y="243"/>
                </a:lnTo>
                <a:lnTo>
                  <a:pt x="135" y="242"/>
                </a:lnTo>
                <a:lnTo>
                  <a:pt x="135" y="241"/>
                </a:lnTo>
                <a:lnTo>
                  <a:pt x="134" y="241"/>
                </a:lnTo>
                <a:lnTo>
                  <a:pt x="133" y="241"/>
                </a:lnTo>
                <a:lnTo>
                  <a:pt x="131" y="241"/>
                </a:lnTo>
                <a:lnTo>
                  <a:pt x="130" y="241"/>
                </a:lnTo>
                <a:lnTo>
                  <a:pt x="130" y="239"/>
                </a:lnTo>
                <a:lnTo>
                  <a:pt x="131" y="239"/>
                </a:lnTo>
                <a:lnTo>
                  <a:pt x="133" y="239"/>
                </a:lnTo>
                <a:lnTo>
                  <a:pt x="131" y="239"/>
                </a:lnTo>
                <a:lnTo>
                  <a:pt x="131" y="238"/>
                </a:lnTo>
                <a:lnTo>
                  <a:pt x="130" y="238"/>
                </a:lnTo>
                <a:lnTo>
                  <a:pt x="129" y="238"/>
                </a:lnTo>
                <a:lnTo>
                  <a:pt x="127" y="237"/>
                </a:lnTo>
                <a:lnTo>
                  <a:pt x="129" y="237"/>
                </a:lnTo>
                <a:lnTo>
                  <a:pt x="130" y="237"/>
                </a:lnTo>
                <a:lnTo>
                  <a:pt x="131" y="237"/>
                </a:lnTo>
                <a:lnTo>
                  <a:pt x="133" y="237"/>
                </a:lnTo>
                <a:lnTo>
                  <a:pt x="134" y="237"/>
                </a:lnTo>
                <a:lnTo>
                  <a:pt x="135" y="237"/>
                </a:lnTo>
                <a:lnTo>
                  <a:pt x="137" y="235"/>
                </a:lnTo>
                <a:lnTo>
                  <a:pt x="135" y="234"/>
                </a:lnTo>
                <a:lnTo>
                  <a:pt x="134" y="234"/>
                </a:lnTo>
                <a:lnTo>
                  <a:pt x="134" y="235"/>
                </a:lnTo>
                <a:lnTo>
                  <a:pt x="133" y="235"/>
                </a:lnTo>
                <a:lnTo>
                  <a:pt x="131" y="235"/>
                </a:lnTo>
                <a:lnTo>
                  <a:pt x="131" y="234"/>
                </a:lnTo>
                <a:lnTo>
                  <a:pt x="133" y="234"/>
                </a:lnTo>
                <a:lnTo>
                  <a:pt x="133" y="233"/>
                </a:lnTo>
                <a:lnTo>
                  <a:pt x="131" y="233"/>
                </a:lnTo>
                <a:lnTo>
                  <a:pt x="131" y="234"/>
                </a:lnTo>
                <a:lnTo>
                  <a:pt x="130" y="233"/>
                </a:lnTo>
                <a:lnTo>
                  <a:pt x="130" y="231"/>
                </a:lnTo>
                <a:lnTo>
                  <a:pt x="129" y="231"/>
                </a:lnTo>
                <a:lnTo>
                  <a:pt x="130" y="231"/>
                </a:lnTo>
                <a:lnTo>
                  <a:pt x="130" y="230"/>
                </a:lnTo>
                <a:lnTo>
                  <a:pt x="131" y="230"/>
                </a:lnTo>
                <a:lnTo>
                  <a:pt x="131" y="229"/>
                </a:lnTo>
                <a:lnTo>
                  <a:pt x="131" y="227"/>
                </a:lnTo>
                <a:lnTo>
                  <a:pt x="130" y="227"/>
                </a:lnTo>
                <a:lnTo>
                  <a:pt x="130" y="226"/>
                </a:lnTo>
                <a:lnTo>
                  <a:pt x="131" y="226"/>
                </a:lnTo>
                <a:lnTo>
                  <a:pt x="130" y="225"/>
                </a:lnTo>
                <a:lnTo>
                  <a:pt x="131" y="225"/>
                </a:lnTo>
                <a:lnTo>
                  <a:pt x="130" y="225"/>
                </a:lnTo>
                <a:lnTo>
                  <a:pt x="131" y="224"/>
                </a:lnTo>
                <a:lnTo>
                  <a:pt x="133" y="224"/>
                </a:lnTo>
                <a:lnTo>
                  <a:pt x="133" y="225"/>
                </a:lnTo>
                <a:lnTo>
                  <a:pt x="134" y="226"/>
                </a:lnTo>
                <a:lnTo>
                  <a:pt x="134" y="225"/>
                </a:lnTo>
                <a:lnTo>
                  <a:pt x="135" y="225"/>
                </a:lnTo>
                <a:lnTo>
                  <a:pt x="135" y="224"/>
                </a:lnTo>
                <a:lnTo>
                  <a:pt x="137" y="225"/>
                </a:lnTo>
                <a:lnTo>
                  <a:pt x="137" y="226"/>
                </a:lnTo>
                <a:lnTo>
                  <a:pt x="138" y="226"/>
                </a:lnTo>
                <a:lnTo>
                  <a:pt x="138" y="225"/>
                </a:lnTo>
                <a:lnTo>
                  <a:pt x="139" y="225"/>
                </a:lnTo>
                <a:lnTo>
                  <a:pt x="139" y="224"/>
                </a:lnTo>
                <a:lnTo>
                  <a:pt x="139" y="222"/>
                </a:lnTo>
                <a:lnTo>
                  <a:pt x="139" y="221"/>
                </a:lnTo>
                <a:lnTo>
                  <a:pt x="139" y="220"/>
                </a:lnTo>
                <a:lnTo>
                  <a:pt x="138" y="220"/>
                </a:lnTo>
                <a:lnTo>
                  <a:pt x="138" y="218"/>
                </a:lnTo>
                <a:lnTo>
                  <a:pt x="139" y="218"/>
                </a:lnTo>
                <a:lnTo>
                  <a:pt x="139" y="217"/>
                </a:lnTo>
                <a:lnTo>
                  <a:pt x="138" y="217"/>
                </a:lnTo>
                <a:lnTo>
                  <a:pt x="138" y="216"/>
                </a:lnTo>
                <a:lnTo>
                  <a:pt x="139" y="214"/>
                </a:lnTo>
                <a:lnTo>
                  <a:pt x="141" y="214"/>
                </a:lnTo>
                <a:lnTo>
                  <a:pt x="141" y="216"/>
                </a:lnTo>
                <a:lnTo>
                  <a:pt x="142" y="216"/>
                </a:lnTo>
                <a:lnTo>
                  <a:pt x="142" y="214"/>
                </a:lnTo>
                <a:lnTo>
                  <a:pt x="142" y="213"/>
                </a:lnTo>
                <a:lnTo>
                  <a:pt x="143" y="212"/>
                </a:lnTo>
                <a:lnTo>
                  <a:pt x="143" y="213"/>
                </a:lnTo>
                <a:lnTo>
                  <a:pt x="144" y="214"/>
                </a:lnTo>
                <a:lnTo>
                  <a:pt x="144" y="213"/>
                </a:lnTo>
                <a:lnTo>
                  <a:pt x="144" y="212"/>
                </a:lnTo>
                <a:lnTo>
                  <a:pt x="146" y="212"/>
                </a:lnTo>
                <a:lnTo>
                  <a:pt x="146" y="210"/>
                </a:lnTo>
                <a:lnTo>
                  <a:pt x="146" y="212"/>
                </a:lnTo>
                <a:lnTo>
                  <a:pt x="146" y="213"/>
                </a:lnTo>
                <a:lnTo>
                  <a:pt x="147" y="210"/>
                </a:lnTo>
                <a:lnTo>
                  <a:pt x="148" y="212"/>
                </a:lnTo>
                <a:lnTo>
                  <a:pt x="150" y="210"/>
                </a:lnTo>
                <a:lnTo>
                  <a:pt x="150" y="212"/>
                </a:lnTo>
                <a:lnTo>
                  <a:pt x="151" y="212"/>
                </a:lnTo>
                <a:lnTo>
                  <a:pt x="152" y="212"/>
                </a:lnTo>
                <a:lnTo>
                  <a:pt x="154" y="212"/>
                </a:lnTo>
                <a:lnTo>
                  <a:pt x="155" y="212"/>
                </a:lnTo>
                <a:lnTo>
                  <a:pt x="156" y="210"/>
                </a:lnTo>
                <a:lnTo>
                  <a:pt x="156" y="212"/>
                </a:lnTo>
                <a:lnTo>
                  <a:pt x="159" y="209"/>
                </a:lnTo>
                <a:lnTo>
                  <a:pt x="160" y="208"/>
                </a:lnTo>
                <a:lnTo>
                  <a:pt x="161" y="207"/>
                </a:lnTo>
                <a:lnTo>
                  <a:pt x="163" y="205"/>
                </a:lnTo>
                <a:lnTo>
                  <a:pt x="164" y="204"/>
                </a:lnTo>
                <a:lnTo>
                  <a:pt x="165" y="204"/>
                </a:lnTo>
                <a:lnTo>
                  <a:pt x="167" y="204"/>
                </a:lnTo>
                <a:lnTo>
                  <a:pt x="168" y="203"/>
                </a:lnTo>
                <a:lnTo>
                  <a:pt x="169" y="201"/>
                </a:lnTo>
                <a:lnTo>
                  <a:pt x="171" y="200"/>
                </a:lnTo>
                <a:lnTo>
                  <a:pt x="172" y="200"/>
                </a:lnTo>
                <a:lnTo>
                  <a:pt x="175" y="197"/>
                </a:lnTo>
                <a:lnTo>
                  <a:pt x="175" y="196"/>
                </a:lnTo>
                <a:lnTo>
                  <a:pt x="177" y="193"/>
                </a:lnTo>
                <a:lnTo>
                  <a:pt x="178" y="193"/>
                </a:lnTo>
                <a:lnTo>
                  <a:pt x="178" y="192"/>
                </a:lnTo>
                <a:lnTo>
                  <a:pt x="178" y="193"/>
                </a:lnTo>
                <a:lnTo>
                  <a:pt x="178" y="192"/>
                </a:lnTo>
                <a:lnTo>
                  <a:pt x="180" y="191"/>
                </a:lnTo>
                <a:lnTo>
                  <a:pt x="181" y="191"/>
                </a:lnTo>
                <a:lnTo>
                  <a:pt x="182" y="190"/>
                </a:lnTo>
                <a:lnTo>
                  <a:pt x="184" y="190"/>
                </a:lnTo>
                <a:lnTo>
                  <a:pt x="185" y="187"/>
                </a:lnTo>
                <a:lnTo>
                  <a:pt x="188" y="186"/>
                </a:lnTo>
                <a:lnTo>
                  <a:pt x="189" y="184"/>
                </a:lnTo>
                <a:lnTo>
                  <a:pt x="189" y="183"/>
                </a:lnTo>
                <a:lnTo>
                  <a:pt x="189" y="182"/>
                </a:lnTo>
                <a:lnTo>
                  <a:pt x="190" y="182"/>
                </a:lnTo>
                <a:lnTo>
                  <a:pt x="192" y="180"/>
                </a:lnTo>
                <a:lnTo>
                  <a:pt x="193" y="179"/>
                </a:lnTo>
                <a:lnTo>
                  <a:pt x="194" y="179"/>
                </a:lnTo>
                <a:lnTo>
                  <a:pt x="196" y="176"/>
                </a:lnTo>
                <a:lnTo>
                  <a:pt x="196" y="175"/>
                </a:lnTo>
                <a:lnTo>
                  <a:pt x="197" y="175"/>
                </a:lnTo>
                <a:lnTo>
                  <a:pt x="197" y="174"/>
                </a:lnTo>
                <a:lnTo>
                  <a:pt x="197" y="173"/>
                </a:lnTo>
                <a:lnTo>
                  <a:pt x="198" y="170"/>
                </a:lnTo>
                <a:lnTo>
                  <a:pt x="198" y="169"/>
                </a:lnTo>
                <a:lnTo>
                  <a:pt x="199" y="167"/>
                </a:lnTo>
                <a:lnTo>
                  <a:pt x="201" y="165"/>
                </a:lnTo>
                <a:lnTo>
                  <a:pt x="202" y="163"/>
                </a:lnTo>
                <a:lnTo>
                  <a:pt x="203" y="162"/>
                </a:lnTo>
                <a:lnTo>
                  <a:pt x="205" y="162"/>
                </a:lnTo>
                <a:lnTo>
                  <a:pt x="206" y="162"/>
                </a:lnTo>
                <a:lnTo>
                  <a:pt x="206" y="163"/>
                </a:lnTo>
                <a:lnTo>
                  <a:pt x="205" y="163"/>
                </a:lnTo>
                <a:lnTo>
                  <a:pt x="203" y="165"/>
                </a:lnTo>
                <a:lnTo>
                  <a:pt x="203" y="166"/>
                </a:lnTo>
                <a:lnTo>
                  <a:pt x="205" y="166"/>
                </a:lnTo>
                <a:lnTo>
                  <a:pt x="206" y="166"/>
                </a:lnTo>
                <a:lnTo>
                  <a:pt x="207" y="166"/>
                </a:lnTo>
                <a:lnTo>
                  <a:pt x="206" y="167"/>
                </a:lnTo>
                <a:lnTo>
                  <a:pt x="206" y="166"/>
                </a:lnTo>
                <a:lnTo>
                  <a:pt x="203" y="166"/>
                </a:lnTo>
                <a:lnTo>
                  <a:pt x="203" y="167"/>
                </a:lnTo>
                <a:lnTo>
                  <a:pt x="202" y="167"/>
                </a:lnTo>
                <a:lnTo>
                  <a:pt x="201" y="167"/>
                </a:lnTo>
                <a:lnTo>
                  <a:pt x="201" y="169"/>
                </a:lnTo>
                <a:lnTo>
                  <a:pt x="199" y="170"/>
                </a:lnTo>
                <a:lnTo>
                  <a:pt x="198" y="171"/>
                </a:lnTo>
                <a:lnTo>
                  <a:pt x="198" y="173"/>
                </a:lnTo>
                <a:lnTo>
                  <a:pt x="199" y="173"/>
                </a:lnTo>
                <a:lnTo>
                  <a:pt x="201" y="174"/>
                </a:lnTo>
                <a:lnTo>
                  <a:pt x="201" y="173"/>
                </a:lnTo>
                <a:lnTo>
                  <a:pt x="202" y="173"/>
                </a:lnTo>
                <a:lnTo>
                  <a:pt x="203" y="173"/>
                </a:lnTo>
                <a:lnTo>
                  <a:pt x="205" y="173"/>
                </a:lnTo>
                <a:lnTo>
                  <a:pt x="205" y="174"/>
                </a:lnTo>
                <a:lnTo>
                  <a:pt x="207" y="173"/>
                </a:lnTo>
                <a:lnTo>
                  <a:pt x="207" y="171"/>
                </a:lnTo>
                <a:lnTo>
                  <a:pt x="209" y="171"/>
                </a:lnTo>
                <a:lnTo>
                  <a:pt x="210" y="171"/>
                </a:lnTo>
                <a:lnTo>
                  <a:pt x="211" y="171"/>
                </a:lnTo>
                <a:lnTo>
                  <a:pt x="213" y="170"/>
                </a:lnTo>
                <a:lnTo>
                  <a:pt x="214" y="170"/>
                </a:lnTo>
                <a:lnTo>
                  <a:pt x="215" y="170"/>
                </a:lnTo>
                <a:lnTo>
                  <a:pt x="215" y="169"/>
                </a:lnTo>
                <a:lnTo>
                  <a:pt x="216" y="169"/>
                </a:lnTo>
                <a:lnTo>
                  <a:pt x="218" y="167"/>
                </a:lnTo>
                <a:lnTo>
                  <a:pt x="219" y="167"/>
                </a:lnTo>
                <a:lnTo>
                  <a:pt x="223" y="173"/>
                </a:lnTo>
                <a:lnTo>
                  <a:pt x="224" y="174"/>
                </a:lnTo>
                <a:lnTo>
                  <a:pt x="226" y="175"/>
                </a:lnTo>
                <a:lnTo>
                  <a:pt x="227" y="176"/>
                </a:lnTo>
                <a:lnTo>
                  <a:pt x="227" y="178"/>
                </a:lnTo>
                <a:lnTo>
                  <a:pt x="228" y="179"/>
                </a:lnTo>
                <a:lnTo>
                  <a:pt x="230" y="179"/>
                </a:lnTo>
                <a:lnTo>
                  <a:pt x="230" y="180"/>
                </a:lnTo>
                <a:lnTo>
                  <a:pt x="231" y="182"/>
                </a:lnTo>
                <a:lnTo>
                  <a:pt x="231" y="183"/>
                </a:lnTo>
                <a:lnTo>
                  <a:pt x="232" y="183"/>
                </a:lnTo>
                <a:lnTo>
                  <a:pt x="232" y="184"/>
                </a:lnTo>
                <a:lnTo>
                  <a:pt x="233" y="184"/>
                </a:lnTo>
                <a:lnTo>
                  <a:pt x="232" y="186"/>
                </a:lnTo>
                <a:lnTo>
                  <a:pt x="232" y="187"/>
                </a:lnTo>
                <a:lnTo>
                  <a:pt x="232" y="188"/>
                </a:lnTo>
                <a:lnTo>
                  <a:pt x="232" y="190"/>
                </a:lnTo>
                <a:lnTo>
                  <a:pt x="232" y="191"/>
                </a:lnTo>
                <a:lnTo>
                  <a:pt x="232" y="192"/>
                </a:lnTo>
                <a:lnTo>
                  <a:pt x="232" y="193"/>
                </a:lnTo>
                <a:lnTo>
                  <a:pt x="233" y="193"/>
                </a:lnTo>
                <a:lnTo>
                  <a:pt x="235" y="193"/>
                </a:lnTo>
                <a:lnTo>
                  <a:pt x="236" y="193"/>
                </a:lnTo>
                <a:lnTo>
                  <a:pt x="237" y="192"/>
                </a:lnTo>
                <a:lnTo>
                  <a:pt x="239" y="191"/>
                </a:lnTo>
                <a:lnTo>
                  <a:pt x="240" y="191"/>
                </a:lnTo>
                <a:lnTo>
                  <a:pt x="241" y="191"/>
                </a:lnTo>
                <a:lnTo>
                  <a:pt x="243" y="191"/>
                </a:lnTo>
                <a:lnTo>
                  <a:pt x="243" y="190"/>
                </a:lnTo>
                <a:lnTo>
                  <a:pt x="243" y="188"/>
                </a:lnTo>
                <a:lnTo>
                  <a:pt x="243" y="187"/>
                </a:lnTo>
                <a:lnTo>
                  <a:pt x="243" y="184"/>
                </a:lnTo>
                <a:lnTo>
                  <a:pt x="243" y="183"/>
                </a:lnTo>
                <a:lnTo>
                  <a:pt x="243" y="182"/>
                </a:lnTo>
                <a:lnTo>
                  <a:pt x="243" y="180"/>
                </a:lnTo>
                <a:lnTo>
                  <a:pt x="243" y="179"/>
                </a:lnTo>
                <a:lnTo>
                  <a:pt x="243" y="178"/>
                </a:lnTo>
                <a:lnTo>
                  <a:pt x="244" y="178"/>
                </a:lnTo>
                <a:lnTo>
                  <a:pt x="244" y="176"/>
                </a:lnTo>
                <a:lnTo>
                  <a:pt x="243" y="175"/>
                </a:lnTo>
                <a:lnTo>
                  <a:pt x="243" y="174"/>
                </a:lnTo>
                <a:lnTo>
                  <a:pt x="244" y="174"/>
                </a:lnTo>
                <a:lnTo>
                  <a:pt x="244" y="173"/>
                </a:lnTo>
                <a:lnTo>
                  <a:pt x="244" y="171"/>
                </a:lnTo>
                <a:lnTo>
                  <a:pt x="244" y="170"/>
                </a:lnTo>
                <a:lnTo>
                  <a:pt x="245" y="169"/>
                </a:lnTo>
                <a:lnTo>
                  <a:pt x="245" y="167"/>
                </a:lnTo>
                <a:lnTo>
                  <a:pt x="245" y="166"/>
                </a:lnTo>
                <a:lnTo>
                  <a:pt x="245" y="165"/>
                </a:lnTo>
                <a:lnTo>
                  <a:pt x="245" y="163"/>
                </a:lnTo>
                <a:lnTo>
                  <a:pt x="247" y="162"/>
                </a:lnTo>
                <a:lnTo>
                  <a:pt x="248" y="161"/>
                </a:lnTo>
                <a:lnTo>
                  <a:pt x="248" y="162"/>
                </a:lnTo>
                <a:lnTo>
                  <a:pt x="249" y="162"/>
                </a:lnTo>
                <a:lnTo>
                  <a:pt x="250" y="162"/>
                </a:lnTo>
                <a:lnTo>
                  <a:pt x="250" y="161"/>
                </a:lnTo>
                <a:lnTo>
                  <a:pt x="252" y="161"/>
                </a:lnTo>
                <a:lnTo>
                  <a:pt x="253" y="159"/>
                </a:lnTo>
                <a:lnTo>
                  <a:pt x="254" y="159"/>
                </a:lnTo>
                <a:lnTo>
                  <a:pt x="254" y="158"/>
                </a:lnTo>
                <a:lnTo>
                  <a:pt x="256" y="157"/>
                </a:lnTo>
                <a:lnTo>
                  <a:pt x="257" y="157"/>
                </a:lnTo>
                <a:lnTo>
                  <a:pt x="258" y="157"/>
                </a:lnTo>
                <a:lnTo>
                  <a:pt x="258" y="155"/>
                </a:lnTo>
                <a:lnTo>
                  <a:pt x="257" y="155"/>
                </a:lnTo>
                <a:lnTo>
                  <a:pt x="256" y="154"/>
                </a:lnTo>
                <a:lnTo>
                  <a:pt x="254" y="154"/>
                </a:lnTo>
                <a:lnTo>
                  <a:pt x="254" y="153"/>
                </a:lnTo>
                <a:lnTo>
                  <a:pt x="253" y="153"/>
                </a:lnTo>
                <a:lnTo>
                  <a:pt x="253" y="152"/>
                </a:lnTo>
                <a:lnTo>
                  <a:pt x="253" y="150"/>
                </a:lnTo>
                <a:lnTo>
                  <a:pt x="253" y="149"/>
                </a:lnTo>
                <a:lnTo>
                  <a:pt x="253" y="148"/>
                </a:lnTo>
                <a:lnTo>
                  <a:pt x="254" y="148"/>
                </a:lnTo>
                <a:lnTo>
                  <a:pt x="254" y="146"/>
                </a:lnTo>
                <a:lnTo>
                  <a:pt x="254" y="145"/>
                </a:lnTo>
                <a:lnTo>
                  <a:pt x="254" y="144"/>
                </a:lnTo>
                <a:lnTo>
                  <a:pt x="254" y="142"/>
                </a:lnTo>
                <a:lnTo>
                  <a:pt x="254" y="141"/>
                </a:lnTo>
                <a:lnTo>
                  <a:pt x="253" y="140"/>
                </a:lnTo>
                <a:lnTo>
                  <a:pt x="253" y="138"/>
                </a:lnTo>
                <a:lnTo>
                  <a:pt x="253" y="137"/>
                </a:lnTo>
                <a:lnTo>
                  <a:pt x="252" y="136"/>
                </a:lnTo>
                <a:lnTo>
                  <a:pt x="252" y="135"/>
                </a:lnTo>
                <a:lnTo>
                  <a:pt x="253" y="135"/>
                </a:lnTo>
                <a:lnTo>
                  <a:pt x="254" y="135"/>
                </a:lnTo>
                <a:lnTo>
                  <a:pt x="256" y="135"/>
                </a:lnTo>
                <a:lnTo>
                  <a:pt x="256" y="136"/>
                </a:lnTo>
                <a:lnTo>
                  <a:pt x="257" y="136"/>
                </a:lnTo>
                <a:lnTo>
                  <a:pt x="258" y="136"/>
                </a:lnTo>
                <a:lnTo>
                  <a:pt x="260" y="136"/>
                </a:lnTo>
                <a:lnTo>
                  <a:pt x="261" y="136"/>
                </a:lnTo>
                <a:lnTo>
                  <a:pt x="261" y="135"/>
                </a:lnTo>
                <a:lnTo>
                  <a:pt x="260" y="133"/>
                </a:lnTo>
                <a:lnTo>
                  <a:pt x="260" y="132"/>
                </a:lnTo>
                <a:lnTo>
                  <a:pt x="260" y="131"/>
                </a:lnTo>
                <a:lnTo>
                  <a:pt x="260" y="129"/>
                </a:lnTo>
                <a:lnTo>
                  <a:pt x="260" y="128"/>
                </a:lnTo>
                <a:lnTo>
                  <a:pt x="260" y="127"/>
                </a:lnTo>
                <a:lnTo>
                  <a:pt x="258" y="125"/>
                </a:lnTo>
                <a:lnTo>
                  <a:pt x="258" y="124"/>
                </a:lnTo>
                <a:lnTo>
                  <a:pt x="257" y="123"/>
                </a:lnTo>
                <a:lnTo>
                  <a:pt x="257" y="121"/>
                </a:lnTo>
                <a:lnTo>
                  <a:pt x="254" y="121"/>
                </a:lnTo>
                <a:lnTo>
                  <a:pt x="254" y="120"/>
                </a:lnTo>
                <a:lnTo>
                  <a:pt x="253" y="120"/>
                </a:lnTo>
                <a:lnTo>
                  <a:pt x="253" y="119"/>
                </a:lnTo>
                <a:lnTo>
                  <a:pt x="253" y="120"/>
                </a:lnTo>
                <a:lnTo>
                  <a:pt x="252" y="120"/>
                </a:lnTo>
                <a:lnTo>
                  <a:pt x="250" y="120"/>
                </a:lnTo>
                <a:lnTo>
                  <a:pt x="250" y="119"/>
                </a:lnTo>
                <a:lnTo>
                  <a:pt x="250" y="118"/>
                </a:lnTo>
                <a:lnTo>
                  <a:pt x="249" y="116"/>
                </a:lnTo>
                <a:lnTo>
                  <a:pt x="249" y="115"/>
                </a:lnTo>
                <a:lnTo>
                  <a:pt x="248" y="115"/>
                </a:lnTo>
                <a:lnTo>
                  <a:pt x="248" y="114"/>
                </a:lnTo>
                <a:lnTo>
                  <a:pt x="247" y="114"/>
                </a:lnTo>
                <a:lnTo>
                  <a:pt x="247" y="112"/>
                </a:lnTo>
                <a:lnTo>
                  <a:pt x="248" y="112"/>
                </a:lnTo>
                <a:lnTo>
                  <a:pt x="248" y="111"/>
                </a:lnTo>
                <a:lnTo>
                  <a:pt x="250" y="111"/>
                </a:lnTo>
                <a:lnTo>
                  <a:pt x="250" y="110"/>
                </a:lnTo>
                <a:lnTo>
                  <a:pt x="250" y="108"/>
                </a:lnTo>
                <a:lnTo>
                  <a:pt x="250" y="107"/>
                </a:lnTo>
                <a:lnTo>
                  <a:pt x="249" y="107"/>
                </a:lnTo>
                <a:lnTo>
                  <a:pt x="248" y="106"/>
                </a:lnTo>
                <a:lnTo>
                  <a:pt x="247" y="106"/>
                </a:lnTo>
                <a:lnTo>
                  <a:pt x="245" y="104"/>
                </a:lnTo>
                <a:lnTo>
                  <a:pt x="244" y="104"/>
                </a:lnTo>
                <a:lnTo>
                  <a:pt x="244" y="103"/>
                </a:lnTo>
                <a:lnTo>
                  <a:pt x="244" y="102"/>
                </a:lnTo>
                <a:lnTo>
                  <a:pt x="250" y="99"/>
                </a:lnTo>
                <a:lnTo>
                  <a:pt x="253" y="94"/>
                </a:lnTo>
                <a:lnTo>
                  <a:pt x="253" y="93"/>
                </a:lnTo>
                <a:lnTo>
                  <a:pt x="254" y="93"/>
                </a:lnTo>
                <a:lnTo>
                  <a:pt x="256" y="93"/>
                </a:lnTo>
                <a:lnTo>
                  <a:pt x="257" y="93"/>
                </a:lnTo>
                <a:lnTo>
                  <a:pt x="258" y="91"/>
                </a:lnTo>
                <a:lnTo>
                  <a:pt x="260" y="91"/>
                </a:lnTo>
                <a:lnTo>
                  <a:pt x="261" y="91"/>
                </a:lnTo>
                <a:lnTo>
                  <a:pt x="262" y="91"/>
                </a:lnTo>
                <a:lnTo>
                  <a:pt x="264" y="90"/>
                </a:lnTo>
                <a:lnTo>
                  <a:pt x="265" y="90"/>
                </a:lnTo>
                <a:lnTo>
                  <a:pt x="266" y="90"/>
                </a:lnTo>
                <a:lnTo>
                  <a:pt x="268" y="90"/>
                </a:lnTo>
                <a:lnTo>
                  <a:pt x="269" y="90"/>
                </a:lnTo>
                <a:lnTo>
                  <a:pt x="270" y="90"/>
                </a:lnTo>
                <a:lnTo>
                  <a:pt x="271" y="90"/>
                </a:lnTo>
                <a:lnTo>
                  <a:pt x="273" y="90"/>
                </a:lnTo>
                <a:lnTo>
                  <a:pt x="274" y="90"/>
                </a:lnTo>
                <a:lnTo>
                  <a:pt x="274" y="89"/>
                </a:lnTo>
                <a:lnTo>
                  <a:pt x="275" y="89"/>
                </a:lnTo>
                <a:lnTo>
                  <a:pt x="277" y="87"/>
                </a:lnTo>
                <a:lnTo>
                  <a:pt x="278" y="86"/>
                </a:lnTo>
                <a:lnTo>
                  <a:pt x="278" y="85"/>
                </a:lnTo>
                <a:lnTo>
                  <a:pt x="279" y="84"/>
                </a:lnTo>
                <a:lnTo>
                  <a:pt x="282" y="80"/>
                </a:lnTo>
                <a:lnTo>
                  <a:pt x="283" y="78"/>
                </a:lnTo>
                <a:lnTo>
                  <a:pt x="286" y="76"/>
                </a:lnTo>
                <a:lnTo>
                  <a:pt x="287" y="73"/>
                </a:lnTo>
                <a:lnTo>
                  <a:pt x="290" y="72"/>
                </a:lnTo>
                <a:lnTo>
                  <a:pt x="292" y="70"/>
                </a:lnTo>
                <a:lnTo>
                  <a:pt x="295" y="70"/>
                </a:lnTo>
                <a:lnTo>
                  <a:pt x="298" y="69"/>
                </a:lnTo>
                <a:lnTo>
                  <a:pt x="302" y="69"/>
                </a:lnTo>
                <a:lnTo>
                  <a:pt x="303" y="69"/>
                </a:lnTo>
                <a:lnTo>
                  <a:pt x="303" y="61"/>
                </a:lnTo>
                <a:lnTo>
                  <a:pt x="303" y="59"/>
                </a:lnTo>
                <a:lnTo>
                  <a:pt x="307" y="55"/>
                </a:lnTo>
                <a:lnTo>
                  <a:pt x="309" y="49"/>
                </a:lnTo>
                <a:lnTo>
                  <a:pt x="312" y="44"/>
                </a:lnTo>
                <a:lnTo>
                  <a:pt x="315" y="40"/>
                </a:lnTo>
                <a:lnTo>
                  <a:pt x="316" y="35"/>
                </a:lnTo>
                <a:lnTo>
                  <a:pt x="319" y="29"/>
                </a:lnTo>
                <a:lnTo>
                  <a:pt x="320" y="23"/>
                </a:lnTo>
                <a:lnTo>
                  <a:pt x="321" y="18"/>
                </a:lnTo>
                <a:lnTo>
                  <a:pt x="322" y="13"/>
                </a:lnTo>
                <a:lnTo>
                  <a:pt x="322" y="8"/>
                </a:lnTo>
                <a:lnTo>
                  <a:pt x="322" y="0"/>
                </a:lnTo>
                <a:lnTo>
                  <a:pt x="324" y="0"/>
                </a:lnTo>
                <a:lnTo>
                  <a:pt x="325" y="0"/>
                </a:lnTo>
                <a:lnTo>
                  <a:pt x="326" y="1"/>
                </a:lnTo>
                <a:lnTo>
                  <a:pt x="328" y="2"/>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1101762" y="3094168"/>
            <a:ext cx="2282446" cy="2967698"/>
          </a:xfrm>
          <a:custGeom>
            <a:avLst/>
            <a:gdLst>
              <a:gd name="T0" fmla="*/ 87 w 1319"/>
              <a:gd name="T1" fmla="*/ 1389 h 1715"/>
              <a:gd name="T2" fmla="*/ 9 w 1319"/>
              <a:gd name="T3" fmla="*/ 1300 h 1715"/>
              <a:gd name="T4" fmla="*/ 74 w 1319"/>
              <a:gd name="T5" fmla="*/ 1236 h 1715"/>
              <a:gd name="T6" fmla="*/ 87 w 1319"/>
              <a:gd name="T7" fmla="*/ 1204 h 1715"/>
              <a:gd name="T8" fmla="*/ 272 w 1319"/>
              <a:gd name="T9" fmla="*/ 1036 h 1715"/>
              <a:gd name="T10" fmla="*/ 386 w 1319"/>
              <a:gd name="T11" fmla="*/ 948 h 1715"/>
              <a:gd name="T12" fmla="*/ 532 w 1319"/>
              <a:gd name="T13" fmla="*/ 783 h 1715"/>
              <a:gd name="T14" fmla="*/ 493 w 1319"/>
              <a:gd name="T15" fmla="*/ 703 h 1715"/>
              <a:gd name="T16" fmla="*/ 645 w 1319"/>
              <a:gd name="T17" fmla="*/ 682 h 1715"/>
              <a:gd name="T18" fmla="*/ 649 w 1319"/>
              <a:gd name="T19" fmla="*/ 698 h 1715"/>
              <a:gd name="T20" fmla="*/ 633 w 1319"/>
              <a:gd name="T21" fmla="*/ 653 h 1715"/>
              <a:gd name="T22" fmla="*/ 556 w 1319"/>
              <a:gd name="T23" fmla="*/ 621 h 1715"/>
              <a:gd name="T24" fmla="*/ 591 w 1319"/>
              <a:gd name="T25" fmla="*/ 606 h 1715"/>
              <a:gd name="T26" fmla="*/ 543 w 1319"/>
              <a:gd name="T27" fmla="*/ 594 h 1715"/>
              <a:gd name="T28" fmla="*/ 616 w 1319"/>
              <a:gd name="T29" fmla="*/ 575 h 1715"/>
              <a:gd name="T30" fmla="*/ 527 w 1319"/>
              <a:gd name="T31" fmla="*/ 556 h 1715"/>
              <a:gd name="T32" fmla="*/ 538 w 1319"/>
              <a:gd name="T33" fmla="*/ 541 h 1715"/>
              <a:gd name="T34" fmla="*/ 568 w 1319"/>
              <a:gd name="T35" fmla="*/ 517 h 1715"/>
              <a:gd name="T36" fmla="*/ 658 w 1319"/>
              <a:gd name="T37" fmla="*/ 496 h 1715"/>
              <a:gd name="T38" fmla="*/ 585 w 1319"/>
              <a:gd name="T39" fmla="*/ 614 h 1715"/>
              <a:gd name="T40" fmla="*/ 634 w 1319"/>
              <a:gd name="T41" fmla="*/ 695 h 1715"/>
              <a:gd name="T42" fmla="*/ 488 w 1319"/>
              <a:gd name="T43" fmla="*/ 814 h 1715"/>
              <a:gd name="T44" fmla="*/ 417 w 1319"/>
              <a:gd name="T45" fmla="*/ 889 h 1715"/>
              <a:gd name="T46" fmla="*/ 290 w 1319"/>
              <a:gd name="T47" fmla="*/ 1009 h 1715"/>
              <a:gd name="T48" fmla="*/ 153 w 1319"/>
              <a:gd name="T49" fmla="*/ 1121 h 1715"/>
              <a:gd name="T50" fmla="*/ 68 w 1319"/>
              <a:gd name="T51" fmla="*/ 1157 h 1715"/>
              <a:gd name="T52" fmla="*/ 176 w 1319"/>
              <a:gd name="T53" fmla="*/ 1028 h 1715"/>
              <a:gd name="T54" fmla="*/ 299 w 1319"/>
              <a:gd name="T55" fmla="*/ 933 h 1715"/>
              <a:gd name="T56" fmla="*/ 421 w 1319"/>
              <a:gd name="T57" fmla="*/ 788 h 1715"/>
              <a:gd name="T58" fmla="*/ 471 w 1319"/>
              <a:gd name="T59" fmla="*/ 748 h 1715"/>
              <a:gd name="T60" fmla="*/ 514 w 1319"/>
              <a:gd name="T61" fmla="*/ 719 h 1715"/>
              <a:gd name="T62" fmla="*/ 526 w 1319"/>
              <a:gd name="T63" fmla="*/ 605 h 1715"/>
              <a:gd name="T64" fmla="*/ 581 w 1319"/>
              <a:gd name="T65" fmla="*/ 649 h 1715"/>
              <a:gd name="T66" fmla="*/ 548 w 1319"/>
              <a:gd name="T67" fmla="*/ 566 h 1715"/>
              <a:gd name="T68" fmla="*/ 620 w 1319"/>
              <a:gd name="T69" fmla="*/ 495 h 1715"/>
              <a:gd name="T70" fmla="*/ 666 w 1319"/>
              <a:gd name="T71" fmla="*/ 477 h 1715"/>
              <a:gd name="T72" fmla="*/ 650 w 1319"/>
              <a:gd name="T73" fmla="*/ 479 h 1715"/>
              <a:gd name="T74" fmla="*/ 693 w 1319"/>
              <a:gd name="T75" fmla="*/ 439 h 1715"/>
              <a:gd name="T76" fmla="*/ 742 w 1319"/>
              <a:gd name="T77" fmla="*/ 411 h 1715"/>
              <a:gd name="T78" fmla="*/ 1035 w 1319"/>
              <a:gd name="T79" fmla="*/ 398 h 1715"/>
              <a:gd name="T80" fmla="*/ 1053 w 1319"/>
              <a:gd name="T81" fmla="*/ 372 h 1715"/>
              <a:gd name="T82" fmla="*/ 712 w 1319"/>
              <a:gd name="T83" fmla="*/ 398 h 1715"/>
              <a:gd name="T84" fmla="*/ 680 w 1319"/>
              <a:gd name="T85" fmla="*/ 403 h 1715"/>
              <a:gd name="T86" fmla="*/ 706 w 1319"/>
              <a:gd name="T87" fmla="*/ 363 h 1715"/>
              <a:gd name="T88" fmla="*/ 718 w 1319"/>
              <a:gd name="T89" fmla="*/ 368 h 1715"/>
              <a:gd name="T90" fmla="*/ 654 w 1319"/>
              <a:gd name="T91" fmla="*/ 347 h 1715"/>
              <a:gd name="T92" fmla="*/ 761 w 1319"/>
              <a:gd name="T93" fmla="*/ 326 h 1715"/>
              <a:gd name="T94" fmla="*/ 671 w 1319"/>
              <a:gd name="T95" fmla="*/ 306 h 1715"/>
              <a:gd name="T96" fmla="*/ 781 w 1319"/>
              <a:gd name="T97" fmla="*/ 291 h 1715"/>
              <a:gd name="T98" fmla="*/ 758 w 1319"/>
              <a:gd name="T99" fmla="*/ 317 h 1715"/>
              <a:gd name="T100" fmla="*/ 710 w 1319"/>
              <a:gd name="T101" fmla="*/ 360 h 1715"/>
              <a:gd name="T102" fmla="*/ 680 w 1319"/>
              <a:gd name="T103" fmla="*/ 276 h 1715"/>
              <a:gd name="T104" fmla="*/ 1273 w 1319"/>
              <a:gd name="T105" fmla="*/ 246 h 1715"/>
              <a:gd name="T106" fmla="*/ 1187 w 1319"/>
              <a:gd name="T107" fmla="*/ 240 h 1715"/>
              <a:gd name="T108" fmla="*/ 1145 w 1319"/>
              <a:gd name="T109" fmla="*/ 282 h 1715"/>
              <a:gd name="T110" fmla="*/ 1098 w 1319"/>
              <a:gd name="T111" fmla="*/ 151 h 1715"/>
              <a:gd name="T112" fmla="*/ 1176 w 1319"/>
              <a:gd name="T113" fmla="*/ 12 h 1715"/>
              <a:gd name="T114" fmla="*/ 964 w 1319"/>
              <a:gd name="T115" fmla="*/ 37 h 1715"/>
              <a:gd name="T116" fmla="*/ 1042 w 1319"/>
              <a:gd name="T117" fmla="*/ 178 h 1715"/>
              <a:gd name="T118" fmla="*/ 987 w 1319"/>
              <a:gd name="T119" fmla="*/ 312 h 1715"/>
              <a:gd name="T120" fmla="*/ 879 w 1319"/>
              <a:gd name="T121" fmla="*/ 166 h 1715"/>
              <a:gd name="T122" fmla="*/ 782 w 1319"/>
              <a:gd name="T123" fmla="*/ 15 h 1715"/>
              <a:gd name="T124" fmla="*/ 1188 w 1319"/>
              <a:gd name="T125" fmla="*/ 51 h 1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1715">
                <a:moveTo>
                  <a:pt x="318" y="1711"/>
                </a:moveTo>
                <a:lnTo>
                  <a:pt x="318" y="1712"/>
                </a:lnTo>
                <a:lnTo>
                  <a:pt x="319" y="1712"/>
                </a:lnTo>
                <a:lnTo>
                  <a:pt x="319" y="1714"/>
                </a:lnTo>
                <a:lnTo>
                  <a:pt x="318" y="1714"/>
                </a:lnTo>
                <a:lnTo>
                  <a:pt x="318" y="1715"/>
                </a:lnTo>
                <a:lnTo>
                  <a:pt x="316" y="1715"/>
                </a:lnTo>
                <a:lnTo>
                  <a:pt x="315" y="1715"/>
                </a:lnTo>
                <a:lnTo>
                  <a:pt x="315" y="1714"/>
                </a:lnTo>
                <a:lnTo>
                  <a:pt x="316" y="1714"/>
                </a:lnTo>
                <a:lnTo>
                  <a:pt x="316" y="1712"/>
                </a:lnTo>
                <a:lnTo>
                  <a:pt x="318" y="1711"/>
                </a:lnTo>
                <a:close/>
                <a:moveTo>
                  <a:pt x="348" y="1710"/>
                </a:moveTo>
                <a:lnTo>
                  <a:pt x="346" y="1710"/>
                </a:lnTo>
                <a:lnTo>
                  <a:pt x="346" y="1708"/>
                </a:lnTo>
                <a:lnTo>
                  <a:pt x="348" y="1707"/>
                </a:lnTo>
                <a:lnTo>
                  <a:pt x="349" y="1707"/>
                </a:lnTo>
                <a:lnTo>
                  <a:pt x="349" y="1708"/>
                </a:lnTo>
                <a:lnTo>
                  <a:pt x="348" y="1710"/>
                </a:lnTo>
                <a:close/>
                <a:moveTo>
                  <a:pt x="272" y="1689"/>
                </a:moveTo>
                <a:lnTo>
                  <a:pt x="272" y="1690"/>
                </a:lnTo>
                <a:lnTo>
                  <a:pt x="272" y="1689"/>
                </a:lnTo>
                <a:lnTo>
                  <a:pt x="272" y="1687"/>
                </a:lnTo>
                <a:lnTo>
                  <a:pt x="273" y="1687"/>
                </a:lnTo>
                <a:lnTo>
                  <a:pt x="273" y="1689"/>
                </a:lnTo>
                <a:lnTo>
                  <a:pt x="272" y="1689"/>
                </a:lnTo>
                <a:close/>
                <a:moveTo>
                  <a:pt x="280" y="1685"/>
                </a:moveTo>
                <a:lnTo>
                  <a:pt x="278" y="1685"/>
                </a:lnTo>
                <a:lnTo>
                  <a:pt x="278" y="1683"/>
                </a:lnTo>
                <a:lnTo>
                  <a:pt x="280" y="1685"/>
                </a:lnTo>
                <a:close/>
                <a:moveTo>
                  <a:pt x="261" y="1678"/>
                </a:moveTo>
                <a:lnTo>
                  <a:pt x="260" y="1680"/>
                </a:lnTo>
                <a:lnTo>
                  <a:pt x="259" y="1680"/>
                </a:lnTo>
                <a:lnTo>
                  <a:pt x="259" y="1678"/>
                </a:lnTo>
                <a:lnTo>
                  <a:pt x="260" y="1677"/>
                </a:lnTo>
                <a:lnTo>
                  <a:pt x="261" y="1677"/>
                </a:lnTo>
                <a:lnTo>
                  <a:pt x="261" y="1678"/>
                </a:lnTo>
                <a:close/>
                <a:moveTo>
                  <a:pt x="263" y="1677"/>
                </a:moveTo>
                <a:lnTo>
                  <a:pt x="263" y="1676"/>
                </a:lnTo>
                <a:lnTo>
                  <a:pt x="263" y="1677"/>
                </a:lnTo>
                <a:close/>
                <a:moveTo>
                  <a:pt x="263" y="1666"/>
                </a:moveTo>
                <a:lnTo>
                  <a:pt x="263" y="1668"/>
                </a:lnTo>
                <a:lnTo>
                  <a:pt x="261" y="1668"/>
                </a:lnTo>
                <a:lnTo>
                  <a:pt x="260" y="1666"/>
                </a:lnTo>
                <a:lnTo>
                  <a:pt x="261" y="1666"/>
                </a:lnTo>
                <a:lnTo>
                  <a:pt x="263" y="1665"/>
                </a:lnTo>
                <a:lnTo>
                  <a:pt x="264" y="1665"/>
                </a:lnTo>
                <a:lnTo>
                  <a:pt x="264" y="1666"/>
                </a:lnTo>
                <a:lnTo>
                  <a:pt x="263" y="1666"/>
                </a:lnTo>
                <a:close/>
                <a:moveTo>
                  <a:pt x="361" y="1610"/>
                </a:moveTo>
                <a:lnTo>
                  <a:pt x="360" y="1610"/>
                </a:lnTo>
                <a:lnTo>
                  <a:pt x="361" y="1609"/>
                </a:lnTo>
                <a:lnTo>
                  <a:pt x="361" y="1610"/>
                </a:lnTo>
                <a:close/>
                <a:moveTo>
                  <a:pt x="336" y="1533"/>
                </a:moveTo>
                <a:lnTo>
                  <a:pt x="335" y="1533"/>
                </a:lnTo>
                <a:lnTo>
                  <a:pt x="335" y="1532"/>
                </a:lnTo>
                <a:lnTo>
                  <a:pt x="336" y="1530"/>
                </a:lnTo>
                <a:lnTo>
                  <a:pt x="337" y="1530"/>
                </a:lnTo>
                <a:lnTo>
                  <a:pt x="337" y="1532"/>
                </a:lnTo>
                <a:lnTo>
                  <a:pt x="336" y="1532"/>
                </a:lnTo>
                <a:lnTo>
                  <a:pt x="336" y="1533"/>
                </a:lnTo>
                <a:close/>
                <a:moveTo>
                  <a:pt x="339" y="1529"/>
                </a:moveTo>
                <a:lnTo>
                  <a:pt x="337" y="1529"/>
                </a:lnTo>
                <a:lnTo>
                  <a:pt x="339" y="1529"/>
                </a:lnTo>
                <a:close/>
                <a:moveTo>
                  <a:pt x="343" y="1502"/>
                </a:moveTo>
                <a:lnTo>
                  <a:pt x="341" y="1502"/>
                </a:lnTo>
                <a:lnTo>
                  <a:pt x="341" y="1500"/>
                </a:lnTo>
                <a:lnTo>
                  <a:pt x="343" y="1500"/>
                </a:lnTo>
                <a:lnTo>
                  <a:pt x="343" y="1502"/>
                </a:lnTo>
                <a:close/>
                <a:moveTo>
                  <a:pt x="341" y="1500"/>
                </a:moveTo>
                <a:lnTo>
                  <a:pt x="340" y="1500"/>
                </a:lnTo>
                <a:lnTo>
                  <a:pt x="341" y="1500"/>
                </a:lnTo>
                <a:close/>
                <a:moveTo>
                  <a:pt x="340" y="1500"/>
                </a:moveTo>
                <a:lnTo>
                  <a:pt x="340" y="1499"/>
                </a:lnTo>
                <a:lnTo>
                  <a:pt x="339" y="1499"/>
                </a:lnTo>
                <a:lnTo>
                  <a:pt x="339" y="1498"/>
                </a:lnTo>
                <a:lnTo>
                  <a:pt x="339" y="1496"/>
                </a:lnTo>
                <a:lnTo>
                  <a:pt x="340" y="1496"/>
                </a:lnTo>
                <a:lnTo>
                  <a:pt x="340" y="1498"/>
                </a:lnTo>
                <a:lnTo>
                  <a:pt x="340" y="1499"/>
                </a:lnTo>
                <a:lnTo>
                  <a:pt x="340" y="1500"/>
                </a:lnTo>
                <a:close/>
                <a:moveTo>
                  <a:pt x="365" y="1495"/>
                </a:moveTo>
                <a:lnTo>
                  <a:pt x="366" y="1496"/>
                </a:lnTo>
                <a:lnTo>
                  <a:pt x="365" y="1498"/>
                </a:lnTo>
                <a:lnTo>
                  <a:pt x="365" y="1499"/>
                </a:lnTo>
                <a:lnTo>
                  <a:pt x="365" y="1500"/>
                </a:lnTo>
                <a:lnTo>
                  <a:pt x="363" y="1500"/>
                </a:lnTo>
                <a:lnTo>
                  <a:pt x="363" y="1502"/>
                </a:lnTo>
                <a:lnTo>
                  <a:pt x="363" y="1503"/>
                </a:lnTo>
                <a:lnTo>
                  <a:pt x="363" y="1504"/>
                </a:lnTo>
                <a:lnTo>
                  <a:pt x="362" y="1504"/>
                </a:lnTo>
                <a:lnTo>
                  <a:pt x="362" y="1505"/>
                </a:lnTo>
                <a:lnTo>
                  <a:pt x="363" y="1505"/>
                </a:lnTo>
                <a:lnTo>
                  <a:pt x="363" y="1507"/>
                </a:lnTo>
                <a:lnTo>
                  <a:pt x="363" y="1508"/>
                </a:lnTo>
                <a:lnTo>
                  <a:pt x="363" y="1509"/>
                </a:lnTo>
                <a:lnTo>
                  <a:pt x="365" y="1509"/>
                </a:lnTo>
                <a:lnTo>
                  <a:pt x="366" y="1509"/>
                </a:lnTo>
                <a:lnTo>
                  <a:pt x="367" y="1511"/>
                </a:lnTo>
                <a:lnTo>
                  <a:pt x="367" y="1512"/>
                </a:lnTo>
                <a:lnTo>
                  <a:pt x="366" y="1512"/>
                </a:lnTo>
                <a:lnTo>
                  <a:pt x="365" y="1511"/>
                </a:lnTo>
                <a:lnTo>
                  <a:pt x="363" y="1511"/>
                </a:lnTo>
                <a:lnTo>
                  <a:pt x="363" y="1509"/>
                </a:lnTo>
                <a:lnTo>
                  <a:pt x="362" y="1509"/>
                </a:lnTo>
                <a:lnTo>
                  <a:pt x="361" y="1511"/>
                </a:lnTo>
                <a:lnTo>
                  <a:pt x="362" y="1511"/>
                </a:lnTo>
                <a:lnTo>
                  <a:pt x="361" y="1511"/>
                </a:lnTo>
                <a:lnTo>
                  <a:pt x="360" y="1511"/>
                </a:lnTo>
                <a:lnTo>
                  <a:pt x="358" y="1511"/>
                </a:lnTo>
                <a:lnTo>
                  <a:pt x="356" y="1511"/>
                </a:lnTo>
                <a:lnTo>
                  <a:pt x="356" y="1509"/>
                </a:lnTo>
                <a:lnTo>
                  <a:pt x="354" y="1509"/>
                </a:lnTo>
                <a:lnTo>
                  <a:pt x="356" y="1509"/>
                </a:lnTo>
                <a:lnTo>
                  <a:pt x="356" y="1508"/>
                </a:lnTo>
                <a:lnTo>
                  <a:pt x="356" y="1507"/>
                </a:lnTo>
                <a:lnTo>
                  <a:pt x="354" y="1507"/>
                </a:lnTo>
                <a:lnTo>
                  <a:pt x="353" y="1508"/>
                </a:lnTo>
                <a:lnTo>
                  <a:pt x="354" y="1509"/>
                </a:lnTo>
                <a:lnTo>
                  <a:pt x="353" y="1509"/>
                </a:lnTo>
                <a:lnTo>
                  <a:pt x="353" y="1508"/>
                </a:lnTo>
                <a:lnTo>
                  <a:pt x="352" y="1508"/>
                </a:lnTo>
                <a:lnTo>
                  <a:pt x="350" y="1508"/>
                </a:lnTo>
                <a:lnTo>
                  <a:pt x="349" y="1507"/>
                </a:lnTo>
                <a:lnTo>
                  <a:pt x="349" y="1508"/>
                </a:lnTo>
                <a:lnTo>
                  <a:pt x="348" y="1508"/>
                </a:lnTo>
                <a:lnTo>
                  <a:pt x="348" y="1507"/>
                </a:lnTo>
                <a:lnTo>
                  <a:pt x="346" y="1507"/>
                </a:lnTo>
                <a:lnTo>
                  <a:pt x="345" y="1505"/>
                </a:lnTo>
                <a:lnTo>
                  <a:pt x="344" y="1505"/>
                </a:lnTo>
                <a:lnTo>
                  <a:pt x="343" y="1505"/>
                </a:lnTo>
                <a:lnTo>
                  <a:pt x="343" y="1504"/>
                </a:lnTo>
                <a:lnTo>
                  <a:pt x="343" y="1503"/>
                </a:lnTo>
                <a:lnTo>
                  <a:pt x="344" y="1503"/>
                </a:lnTo>
                <a:lnTo>
                  <a:pt x="344" y="1502"/>
                </a:lnTo>
                <a:lnTo>
                  <a:pt x="343" y="1500"/>
                </a:lnTo>
                <a:lnTo>
                  <a:pt x="341" y="1500"/>
                </a:lnTo>
                <a:lnTo>
                  <a:pt x="341" y="1499"/>
                </a:lnTo>
                <a:lnTo>
                  <a:pt x="341" y="1498"/>
                </a:lnTo>
                <a:lnTo>
                  <a:pt x="343" y="1498"/>
                </a:lnTo>
                <a:lnTo>
                  <a:pt x="343" y="1496"/>
                </a:lnTo>
                <a:lnTo>
                  <a:pt x="344" y="1496"/>
                </a:lnTo>
                <a:lnTo>
                  <a:pt x="345" y="1496"/>
                </a:lnTo>
                <a:lnTo>
                  <a:pt x="346" y="1495"/>
                </a:lnTo>
                <a:lnTo>
                  <a:pt x="348" y="1495"/>
                </a:lnTo>
                <a:lnTo>
                  <a:pt x="349" y="1495"/>
                </a:lnTo>
                <a:lnTo>
                  <a:pt x="350" y="1495"/>
                </a:lnTo>
                <a:lnTo>
                  <a:pt x="352" y="1495"/>
                </a:lnTo>
                <a:lnTo>
                  <a:pt x="353" y="1495"/>
                </a:lnTo>
                <a:lnTo>
                  <a:pt x="354" y="1495"/>
                </a:lnTo>
                <a:lnTo>
                  <a:pt x="354" y="1496"/>
                </a:lnTo>
                <a:lnTo>
                  <a:pt x="354" y="1495"/>
                </a:lnTo>
                <a:lnTo>
                  <a:pt x="356" y="1495"/>
                </a:lnTo>
                <a:lnTo>
                  <a:pt x="356" y="1494"/>
                </a:lnTo>
                <a:lnTo>
                  <a:pt x="357" y="1494"/>
                </a:lnTo>
                <a:lnTo>
                  <a:pt x="358" y="1492"/>
                </a:lnTo>
                <a:lnTo>
                  <a:pt x="360" y="1491"/>
                </a:lnTo>
                <a:lnTo>
                  <a:pt x="362" y="1491"/>
                </a:lnTo>
                <a:lnTo>
                  <a:pt x="362" y="1492"/>
                </a:lnTo>
                <a:lnTo>
                  <a:pt x="363" y="1492"/>
                </a:lnTo>
                <a:lnTo>
                  <a:pt x="365" y="1494"/>
                </a:lnTo>
                <a:lnTo>
                  <a:pt x="365" y="1495"/>
                </a:lnTo>
                <a:close/>
                <a:moveTo>
                  <a:pt x="350" y="1486"/>
                </a:moveTo>
                <a:lnTo>
                  <a:pt x="349" y="1486"/>
                </a:lnTo>
                <a:lnTo>
                  <a:pt x="349" y="1485"/>
                </a:lnTo>
                <a:lnTo>
                  <a:pt x="350" y="1485"/>
                </a:lnTo>
                <a:lnTo>
                  <a:pt x="350" y="1486"/>
                </a:lnTo>
                <a:close/>
                <a:moveTo>
                  <a:pt x="346" y="1483"/>
                </a:moveTo>
                <a:lnTo>
                  <a:pt x="345" y="1483"/>
                </a:lnTo>
                <a:lnTo>
                  <a:pt x="345" y="1482"/>
                </a:lnTo>
                <a:lnTo>
                  <a:pt x="346" y="1483"/>
                </a:lnTo>
                <a:close/>
                <a:moveTo>
                  <a:pt x="343" y="1481"/>
                </a:moveTo>
                <a:lnTo>
                  <a:pt x="343" y="1479"/>
                </a:lnTo>
                <a:lnTo>
                  <a:pt x="343" y="1481"/>
                </a:lnTo>
                <a:close/>
                <a:moveTo>
                  <a:pt x="341" y="1481"/>
                </a:moveTo>
                <a:lnTo>
                  <a:pt x="341" y="1479"/>
                </a:lnTo>
                <a:lnTo>
                  <a:pt x="341" y="1481"/>
                </a:lnTo>
                <a:close/>
                <a:moveTo>
                  <a:pt x="343" y="1475"/>
                </a:moveTo>
                <a:lnTo>
                  <a:pt x="341" y="1475"/>
                </a:lnTo>
                <a:lnTo>
                  <a:pt x="341" y="1474"/>
                </a:lnTo>
                <a:lnTo>
                  <a:pt x="343" y="1474"/>
                </a:lnTo>
                <a:lnTo>
                  <a:pt x="343" y="1475"/>
                </a:lnTo>
                <a:close/>
                <a:moveTo>
                  <a:pt x="341" y="1464"/>
                </a:moveTo>
                <a:lnTo>
                  <a:pt x="340" y="1464"/>
                </a:lnTo>
                <a:lnTo>
                  <a:pt x="340" y="1462"/>
                </a:lnTo>
                <a:lnTo>
                  <a:pt x="341" y="1462"/>
                </a:lnTo>
                <a:lnTo>
                  <a:pt x="343" y="1462"/>
                </a:lnTo>
                <a:lnTo>
                  <a:pt x="341" y="1462"/>
                </a:lnTo>
                <a:lnTo>
                  <a:pt x="341" y="1464"/>
                </a:lnTo>
                <a:close/>
                <a:moveTo>
                  <a:pt x="87" y="1389"/>
                </a:moveTo>
                <a:lnTo>
                  <a:pt x="86" y="1389"/>
                </a:lnTo>
                <a:lnTo>
                  <a:pt x="86" y="1388"/>
                </a:lnTo>
                <a:lnTo>
                  <a:pt x="86" y="1386"/>
                </a:lnTo>
                <a:lnTo>
                  <a:pt x="86" y="1388"/>
                </a:lnTo>
                <a:lnTo>
                  <a:pt x="87" y="1388"/>
                </a:lnTo>
                <a:lnTo>
                  <a:pt x="87" y="1389"/>
                </a:lnTo>
                <a:close/>
                <a:moveTo>
                  <a:pt x="83" y="1385"/>
                </a:moveTo>
                <a:lnTo>
                  <a:pt x="83" y="1384"/>
                </a:lnTo>
                <a:lnTo>
                  <a:pt x="85" y="1384"/>
                </a:lnTo>
                <a:lnTo>
                  <a:pt x="86" y="1385"/>
                </a:lnTo>
                <a:lnTo>
                  <a:pt x="83" y="1385"/>
                </a:lnTo>
                <a:close/>
                <a:moveTo>
                  <a:pt x="85" y="1376"/>
                </a:moveTo>
                <a:lnTo>
                  <a:pt x="83" y="1376"/>
                </a:lnTo>
                <a:lnTo>
                  <a:pt x="82" y="1376"/>
                </a:lnTo>
                <a:lnTo>
                  <a:pt x="83" y="1376"/>
                </a:lnTo>
                <a:lnTo>
                  <a:pt x="85" y="1376"/>
                </a:lnTo>
                <a:close/>
                <a:moveTo>
                  <a:pt x="102" y="1371"/>
                </a:moveTo>
                <a:lnTo>
                  <a:pt x="102" y="1369"/>
                </a:lnTo>
                <a:lnTo>
                  <a:pt x="103" y="1371"/>
                </a:lnTo>
                <a:lnTo>
                  <a:pt x="102" y="1371"/>
                </a:lnTo>
                <a:close/>
                <a:moveTo>
                  <a:pt x="350" y="1337"/>
                </a:moveTo>
                <a:lnTo>
                  <a:pt x="349" y="1337"/>
                </a:lnTo>
                <a:lnTo>
                  <a:pt x="350" y="1337"/>
                </a:lnTo>
                <a:close/>
                <a:moveTo>
                  <a:pt x="369" y="1329"/>
                </a:moveTo>
                <a:lnTo>
                  <a:pt x="367" y="1329"/>
                </a:lnTo>
                <a:lnTo>
                  <a:pt x="369" y="1327"/>
                </a:lnTo>
                <a:lnTo>
                  <a:pt x="369" y="1329"/>
                </a:lnTo>
                <a:close/>
                <a:moveTo>
                  <a:pt x="363" y="1327"/>
                </a:moveTo>
                <a:lnTo>
                  <a:pt x="365" y="1327"/>
                </a:lnTo>
                <a:lnTo>
                  <a:pt x="363" y="1327"/>
                </a:lnTo>
                <a:close/>
                <a:moveTo>
                  <a:pt x="369" y="1326"/>
                </a:moveTo>
                <a:lnTo>
                  <a:pt x="367" y="1326"/>
                </a:lnTo>
                <a:lnTo>
                  <a:pt x="369" y="1326"/>
                </a:lnTo>
                <a:close/>
                <a:moveTo>
                  <a:pt x="68" y="1313"/>
                </a:moveTo>
                <a:lnTo>
                  <a:pt x="68" y="1314"/>
                </a:lnTo>
                <a:lnTo>
                  <a:pt x="66" y="1314"/>
                </a:lnTo>
                <a:lnTo>
                  <a:pt x="65" y="1314"/>
                </a:lnTo>
                <a:lnTo>
                  <a:pt x="65" y="1313"/>
                </a:lnTo>
                <a:lnTo>
                  <a:pt x="66" y="1313"/>
                </a:lnTo>
                <a:lnTo>
                  <a:pt x="68" y="1313"/>
                </a:lnTo>
                <a:close/>
                <a:moveTo>
                  <a:pt x="7" y="1310"/>
                </a:moveTo>
                <a:lnTo>
                  <a:pt x="7" y="1312"/>
                </a:lnTo>
                <a:lnTo>
                  <a:pt x="7" y="1310"/>
                </a:lnTo>
                <a:close/>
                <a:moveTo>
                  <a:pt x="68" y="1293"/>
                </a:moveTo>
                <a:lnTo>
                  <a:pt x="66" y="1293"/>
                </a:lnTo>
                <a:lnTo>
                  <a:pt x="66" y="1292"/>
                </a:lnTo>
                <a:lnTo>
                  <a:pt x="68" y="1292"/>
                </a:lnTo>
                <a:lnTo>
                  <a:pt x="68" y="1293"/>
                </a:lnTo>
                <a:close/>
                <a:moveTo>
                  <a:pt x="399" y="1283"/>
                </a:moveTo>
                <a:lnTo>
                  <a:pt x="397" y="1282"/>
                </a:lnTo>
                <a:lnTo>
                  <a:pt x="399" y="1282"/>
                </a:lnTo>
                <a:lnTo>
                  <a:pt x="399" y="1283"/>
                </a:lnTo>
                <a:close/>
                <a:moveTo>
                  <a:pt x="5" y="1282"/>
                </a:moveTo>
                <a:lnTo>
                  <a:pt x="5" y="1280"/>
                </a:lnTo>
                <a:lnTo>
                  <a:pt x="5" y="1282"/>
                </a:lnTo>
                <a:close/>
                <a:moveTo>
                  <a:pt x="55" y="1270"/>
                </a:moveTo>
                <a:lnTo>
                  <a:pt x="53" y="1269"/>
                </a:lnTo>
                <a:lnTo>
                  <a:pt x="55" y="1269"/>
                </a:lnTo>
                <a:lnTo>
                  <a:pt x="55" y="1270"/>
                </a:lnTo>
                <a:close/>
                <a:moveTo>
                  <a:pt x="20" y="1258"/>
                </a:moveTo>
                <a:lnTo>
                  <a:pt x="18" y="1258"/>
                </a:lnTo>
                <a:lnTo>
                  <a:pt x="17" y="1258"/>
                </a:lnTo>
                <a:lnTo>
                  <a:pt x="18" y="1257"/>
                </a:lnTo>
                <a:lnTo>
                  <a:pt x="19" y="1257"/>
                </a:lnTo>
                <a:lnTo>
                  <a:pt x="20" y="1258"/>
                </a:lnTo>
                <a:close/>
                <a:moveTo>
                  <a:pt x="27" y="1257"/>
                </a:moveTo>
                <a:lnTo>
                  <a:pt x="26" y="1257"/>
                </a:lnTo>
                <a:lnTo>
                  <a:pt x="27" y="1257"/>
                </a:lnTo>
                <a:close/>
                <a:moveTo>
                  <a:pt x="32" y="1255"/>
                </a:moveTo>
                <a:lnTo>
                  <a:pt x="34" y="1255"/>
                </a:lnTo>
                <a:lnTo>
                  <a:pt x="34" y="1257"/>
                </a:lnTo>
                <a:lnTo>
                  <a:pt x="34" y="1258"/>
                </a:lnTo>
                <a:lnTo>
                  <a:pt x="35" y="1259"/>
                </a:lnTo>
                <a:lnTo>
                  <a:pt x="35" y="1261"/>
                </a:lnTo>
                <a:lnTo>
                  <a:pt x="35" y="1262"/>
                </a:lnTo>
                <a:lnTo>
                  <a:pt x="35" y="1263"/>
                </a:lnTo>
                <a:lnTo>
                  <a:pt x="35" y="1265"/>
                </a:lnTo>
                <a:lnTo>
                  <a:pt x="35" y="1266"/>
                </a:lnTo>
                <a:lnTo>
                  <a:pt x="35" y="1267"/>
                </a:lnTo>
                <a:lnTo>
                  <a:pt x="35" y="1270"/>
                </a:lnTo>
                <a:lnTo>
                  <a:pt x="34" y="1270"/>
                </a:lnTo>
                <a:lnTo>
                  <a:pt x="32" y="1270"/>
                </a:lnTo>
                <a:lnTo>
                  <a:pt x="32" y="1271"/>
                </a:lnTo>
                <a:lnTo>
                  <a:pt x="34" y="1271"/>
                </a:lnTo>
                <a:lnTo>
                  <a:pt x="35" y="1271"/>
                </a:lnTo>
                <a:lnTo>
                  <a:pt x="35" y="1272"/>
                </a:lnTo>
                <a:lnTo>
                  <a:pt x="34" y="1274"/>
                </a:lnTo>
                <a:lnTo>
                  <a:pt x="34" y="1272"/>
                </a:lnTo>
                <a:lnTo>
                  <a:pt x="32" y="1272"/>
                </a:lnTo>
                <a:lnTo>
                  <a:pt x="32" y="1274"/>
                </a:lnTo>
                <a:lnTo>
                  <a:pt x="31" y="1274"/>
                </a:lnTo>
                <a:lnTo>
                  <a:pt x="31" y="1275"/>
                </a:lnTo>
                <a:lnTo>
                  <a:pt x="30" y="1275"/>
                </a:lnTo>
                <a:lnTo>
                  <a:pt x="30" y="1276"/>
                </a:lnTo>
                <a:lnTo>
                  <a:pt x="28" y="1276"/>
                </a:lnTo>
                <a:lnTo>
                  <a:pt x="28" y="1278"/>
                </a:lnTo>
                <a:lnTo>
                  <a:pt x="30" y="1278"/>
                </a:lnTo>
                <a:lnTo>
                  <a:pt x="31" y="1278"/>
                </a:lnTo>
                <a:lnTo>
                  <a:pt x="32" y="1276"/>
                </a:lnTo>
                <a:lnTo>
                  <a:pt x="34" y="1276"/>
                </a:lnTo>
                <a:lnTo>
                  <a:pt x="34" y="1278"/>
                </a:lnTo>
                <a:lnTo>
                  <a:pt x="34" y="1279"/>
                </a:lnTo>
                <a:lnTo>
                  <a:pt x="34" y="1280"/>
                </a:lnTo>
                <a:lnTo>
                  <a:pt x="35" y="1280"/>
                </a:lnTo>
                <a:lnTo>
                  <a:pt x="34" y="1282"/>
                </a:lnTo>
                <a:lnTo>
                  <a:pt x="35" y="1282"/>
                </a:lnTo>
                <a:lnTo>
                  <a:pt x="35" y="1283"/>
                </a:lnTo>
                <a:lnTo>
                  <a:pt x="35" y="1284"/>
                </a:lnTo>
                <a:lnTo>
                  <a:pt x="35" y="1286"/>
                </a:lnTo>
                <a:lnTo>
                  <a:pt x="35" y="1287"/>
                </a:lnTo>
                <a:lnTo>
                  <a:pt x="36" y="1287"/>
                </a:lnTo>
                <a:lnTo>
                  <a:pt x="36" y="1288"/>
                </a:lnTo>
                <a:lnTo>
                  <a:pt x="35" y="1288"/>
                </a:lnTo>
                <a:lnTo>
                  <a:pt x="35" y="1289"/>
                </a:lnTo>
                <a:lnTo>
                  <a:pt x="36" y="1289"/>
                </a:lnTo>
                <a:lnTo>
                  <a:pt x="36" y="1291"/>
                </a:lnTo>
                <a:lnTo>
                  <a:pt x="35" y="1291"/>
                </a:lnTo>
                <a:lnTo>
                  <a:pt x="36" y="1291"/>
                </a:lnTo>
                <a:lnTo>
                  <a:pt x="36" y="1292"/>
                </a:lnTo>
                <a:lnTo>
                  <a:pt x="36" y="1293"/>
                </a:lnTo>
                <a:lnTo>
                  <a:pt x="36" y="1295"/>
                </a:lnTo>
                <a:lnTo>
                  <a:pt x="36" y="1296"/>
                </a:lnTo>
                <a:lnTo>
                  <a:pt x="36" y="1297"/>
                </a:lnTo>
                <a:lnTo>
                  <a:pt x="35" y="1297"/>
                </a:lnTo>
                <a:lnTo>
                  <a:pt x="35" y="1296"/>
                </a:lnTo>
                <a:lnTo>
                  <a:pt x="35" y="1297"/>
                </a:lnTo>
                <a:lnTo>
                  <a:pt x="34" y="1297"/>
                </a:lnTo>
                <a:lnTo>
                  <a:pt x="34" y="1296"/>
                </a:lnTo>
                <a:lnTo>
                  <a:pt x="34" y="1297"/>
                </a:lnTo>
                <a:lnTo>
                  <a:pt x="32" y="1297"/>
                </a:lnTo>
                <a:lnTo>
                  <a:pt x="32" y="1299"/>
                </a:lnTo>
                <a:lnTo>
                  <a:pt x="32" y="1300"/>
                </a:lnTo>
                <a:lnTo>
                  <a:pt x="34" y="1301"/>
                </a:lnTo>
                <a:lnTo>
                  <a:pt x="35" y="1301"/>
                </a:lnTo>
                <a:lnTo>
                  <a:pt x="35" y="1303"/>
                </a:lnTo>
                <a:lnTo>
                  <a:pt x="34" y="1303"/>
                </a:lnTo>
                <a:lnTo>
                  <a:pt x="34" y="1304"/>
                </a:lnTo>
                <a:lnTo>
                  <a:pt x="34" y="1305"/>
                </a:lnTo>
                <a:lnTo>
                  <a:pt x="34" y="1307"/>
                </a:lnTo>
                <a:lnTo>
                  <a:pt x="32" y="1307"/>
                </a:lnTo>
                <a:lnTo>
                  <a:pt x="31" y="1307"/>
                </a:lnTo>
                <a:lnTo>
                  <a:pt x="32" y="1307"/>
                </a:lnTo>
                <a:lnTo>
                  <a:pt x="32" y="1308"/>
                </a:lnTo>
                <a:lnTo>
                  <a:pt x="31" y="1309"/>
                </a:lnTo>
                <a:lnTo>
                  <a:pt x="31" y="1310"/>
                </a:lnTo>
                <a:lnTo>
                  <a:pt x="30" y="1310"/>
                </a:lnTo>
                <a:lnTo>
                  <a:pt x="28" y="1313"/>
                </a:lnTo>
                <a:lnTo>
                  <a:pt x="27" y="1313"/>
                </a:lnTo>
                <a:lnTo>
                  <a:pt x="26" y="1313"/>
                </a:lnTo>
                <a:lnTo>
                  <a:pt x="26" y="1314"/>
                </a:lnTo>
                <a:lnTo>
                  <a:pt x="24" y="1316"/>
                </a:lnTo>
                <a:lnTo>
                  <a:pt x="23" y="1317"/>
                </a:lnTo>
                <a:lnTo>
                  <a:pt x="22" y="1317"/>
                </a:lnTo>
                <a:lnTo>
                  <a:pt x="22" y="1316"/>
                </a:lnTo>
                <a:lnTo>
                  <a:pt x="20" y="1316"/>
                </a:lnTo>
                <a:lnTo>
                  <a:pt x="20" y="1314"/>
                </a:lnTo>
                <a:lnTo>
                  <a:pt x="19" y="1314"/>
                </a:lnTo>
                <a:lnTo>
                  <a:pt x="19" y="1316"/>
                </a:lnTo>
                <a:lnTo>
                  <a:pt x="20" y="1317"/>
                </a:lnTo>
                <a:lnTo>
                  <a:pt x="22" y="1318"/>
                </a:lnTo>
                <a:lnTo>
                  <a:pt x="22" y="1320"/>
                </a:lnTo>
                <a:lnTo>
                  <a:pt x="20" y="1320"/>
                </a:lnTo>
                <a:lnTo>
                  <a:pt x="19" y="1320"/>
                </a:lnTo>
                <a:lnTo>
                  <a:pt x="18" y="1320"/>
                </a:lnTo>
                <a:lnTo>
                  <a:pt x="18" y="1318"/>
                </a:lnTo>
                <a:lnTo>
                  <a:pt x="17" y="1318"/>
                </a:lnTo>
                <a:lnTo>
                  <a:pt x="15" y="1318"/>
                </a:lnTo>
                <a:lnTo>
                  <a:pt x="15" y="1317"/>
                </a:lnTo>
                <a:lnTo>
                  <a:pt x="14" y="1316"/>
                </a:lnTo>
                <a:lnTo>
                  <a:pt x="15" y="1316"/>
                </a:lnTo>
                <a:lnTo>
                  <a:pt x="15" y="1314"/>
                </a:lnTo>
                <a:lnTo>
                  <a:pt x="14" y="1313"/>
                </a:lnTo>
                <a:lnTo>
                  <a:pt x="14" y="1310"/>
                </a:lnTo>
                <a:lnTo>
                  <a:pt x="15" y="1310"/>
                </a:lnTo>
                <a:lnTo>
                  <a:pt x="15" y="1309"/>
                </a:lnTo>
                <a:lnTo>
                  <a:pt x="17" y="1309"/>
                </a:lnTo>
                <a:lnTo>
                  <a:pt x="17" y="1308"/>
                </a:lnTo>
                <a:lnTo>
                  <a:pt x="15" y="1308"/>
                </a:lnTo>
                <a:lnTo>
                  <a:pt x="14" y="1309"/>
                </a:lnTo>
                <a:lnTo>
                  <a:pt x="14" y="1308"/>
                </a:lnTo>
                <a:lnTo>
                  <a:pt x="13" y="1308"/>
                </a:lnTo>
                <a:lnTo>
                  <a:pt x="11" y="1308"/>
                </a:lnTo>
                <a:lnTo>
                  <a:pt x="11" y="1307"/>
                </a:lnTo>
                <a:lnTo>
                  <a:pt x="11" y="1305"/>
                </a:lnTo>
                <a:lnTo>
                  <a:pt x="11" y="1304"/>
                </a:lnTo>
                <a:lnTo>
                  <a:pt x="10" y="1304"/>
                </a:lnTo>
                <a:lnTo>
                  <a:pt x="10" y="1303"/>
                </a:lnTo>
                <a:lnTo>
                  <a:pt x="10" y="1301"/>
                </a:lnTo>
                <a:lnTo>
                  <a:pt x="10" y="1300"/>
                </a:lnTo>
                <a:lnTo>
                  <a:pt x="9" y="1300"/>
                </a:lnTo>
                <a:lnTo>
                  <a:pt x="9" y="1299"/>
                </a:lnTo>
                <a:lnTo>
                  <a:pt x="9" y="1297"/>
                </a:lnTo>
                <a:lnTo>
                  <a:pt x="6" y="1296"/>
                </a:lnTo>
                <a:lnTo>
                  <a:pt x="6" y="1295"/>
                </a:lnTo>
                <a:lnTo>
                  <a:pt x="6" y="1293"/>
                </a:lnTo>
                <a:lnTo>
                  <a:pt x="5" y="1293"/>
                </a:lnTo>
                <a:lnTo>
                  <a:pt x="3" y="1293"/>
                </a:lnTo>
                <a:lnTo>
                  <a:pt x="1" y="1293"/>
                </a:lnTo>
                <a:lnTo>
                  <a:pt x="2" y="1292"/>
                </a:lnTo>
                <a:lnTo>
                  <a:pt x="1" y="1291"/>
                </a:lnTo>
                <a:lnTo>
                  <a:pt x="1" y="1289"/>
                </a:lnTo>
                <a:lnTo>
                  <a:pt x="0" y="1288"/>
                </a:lnTo>
                <a:lnTo>
                  <a:pt x="1" y="1288"/>
                </a:lnTo>
                <a:lnTo>
                  <a:pt x="2" y="1288"/>
                </a:lnTo>
                <a:lnTo>
                  <a:pt x="2" y="1289"/>
                </a:lnTo>
                <a:lnTo>
                  <a:pt x="3" y="1289"/>
                </a:lnTo>
                <a:lnTo>
                  <a:pt x="5" y="1288"/>
                </a:lnTo>
                <a:lnTo>
                  <a:pt x="6" y="1288"/>
                </a:lnTo>
                <a:lnTo>
                  <a:pt x="9" y="1286"/>
                </a:lnTo>
                <a:lnTo>
                  <a:pt x="9" y="1284"/>
                </a:lnTo>
                <a:lnTo>
                  <a:pt x="7" y="1284"/>
                </a:lnTo>
                <a:lnTo>
                  <a:pt x="6" y="1284"/>
                </a:lnTo>
                <a:lnTo>
                  <a:pt x="7" y="1283"/>
                </a:lnTo>
                <a:lnTo>
                  <a:pt x="9" y="1283"/>
                </a:lnTo>
                <a:lnTo>
                  <a:pt x="10" y="1282"/>
                </a:lnTo>
                <a:lnTo>
                  <a:pt x="9" y="1282"/>
                </a:lnTo>
                <a:lnTo>
                  <a:pt x="9" y="1280"/>
                </a:lnTo>
                <a:lnTo>
                  <a:pt x="9" y="1278"/>
                </a:lnTo>
                <a:lnTo>
                  <a:pt x="7" y="1278"/>
                </a:lnTo>
                <a:lnTo>
                  <a:pt x="7" y="1276"/>
                </a:lnTo>
                <a:lnTo>
                  <a:pt x="5" y="1275"/>
                </a:lnTo>
                <a:lnTo>
                  <a:pt x="5" y="1274"/>
                </a:lnTo>
                <a:lnTo>
                  <a:pt x="6" y="1272"/>
                </a:lnTo>
                <a:lnTo>
                  <a:pt x="6" y="1271"/>
                </a:lnTo>
                <a:lnTo>
                  <a:pt x="7" y="1271"/>
                </a:lnTo>
                <a:lnTo>
                  <a:pt x="7" y="1270"/>
                </a:lnTo>
                <a:lnTo>
                  <a:pt x="6" y="1270"/>
                </a:lnTo>
                <a:lnTo>
                  <a:pt x="7" y="1269"/>
                </a:lnTo>
                <a:lnTo>
                  <a:pt x="7" y="1267"/>
                </a:lnTo>
                <a:lnTo>
                  <a:pt x="6" y="1267"/>
                </a:lnTo>
                <a:lnTo>
                  <a:pt x="6" y="1266"/>
                </a:lnTo>
                <a:lnTo>
                  <a:pt x="7" y="1265"/>
                </a:lnTo>
                <a:lnTo>
                  <a:pt x="7" y="1263"/>
                </a:lnTo>
                <a:lnTo>
                  <a:pt x="9" y="1263"/>
                </a:lnTo>
                <a:lnTo>
                  <a:pt x="9" y="1262"/>
                </a:lnTo>
                <a:lnTo>
                  <a:pt x="9" y="1261"/>
                </a:lnTo>
                <a:lnTo>
                  <a:pt x="10" y="1261"/>
                </a:lnTo>
                <a:lnTo>
                  <a:pt x="10" y="1262"/>
                </a:lnTo>
                <a:lnTo>
                  <a:pt x="11" y="1263"/>
                </a:lnTo>
                <a:lnTo>
                  <a:pt x="10" y="1263"/>
                </a:lnTo>
                <a:lnTo>
                  <a:pt x="10" y="1265"/>
                </a:lnTo>
                <a:lnTo>
                  <a:pt x="9" y="1265"/>
                </a:lnTo>
                <a:lnTo>
                  <a:pt x="9" y="1266"/>
                </a:lnTo>
                <a:lnTo>
                  <a:pt x="9" y="1267"/>
                </a:lnTo>
                <a:lnTo>
                  <a:pt x="9" y="1266"/>
                </a:lnTo>
                <a:lnTo>
                  <a:pt x="10" y="1266"/>
                </a:lnTo>
                <a:lnTo>
                  <a:pt x="10" y="1269"/>
                </a:lnTo>
                <a:lnTo>
                  <a:pt x="9" y="1269"/>
                </a:lnTo>
                <a:lnTo>
                  <a:pt x="9" y="1270"/>
                </a:lnTo>
                <a:lnTo>
                  <a:pt x="10" y="1270"/>
                </a:lnTo>
                <a:lnTo>
                  <a:pt x="10" y="1269"/>
                </a:lnTo>
                <a:lnTo>
                  <a:pt x="11" y="1269"/>
                </a:lnTo>
                <a:lnTo>
                  <a:pt x="11" y="1267"/>
                </a:lnTo>
                <a:lnTo>
                  <a:pt x="13" y="1267"/>
                </a:lnTo>
                <a:lnTo>
                  <a:pt x="14" y="1267"/>
                </a:lnTo>
                <a:lnTo>
                  <a:pt x="14" y="1266"/>
                </a:lnTo>
                <a:lnTo>
                  <a:pt x="15" y="1265"/>
                </a:lnTo>
                <a:lnTo>
                  <a:pt x="15" y="1266"/>
                </a:lnTo>
                <a:lnTo>
                  <a:pt x="17" y="1266"/>
                </a:lnTo>
                <a:lnTo>
                  <a:pt x="17" y="1263"/>
                </a:lnTo>
                <a:lnTo>
                  <a:pt x="18" y="1263"/>
                </a:lnTo>
                <a:lnTo>
                  <a:pt x="17" y="1262"/>
                </a:lnTo>
                <a:lnTo>
                  <a:pt x="17" y="1261"/>
                </a:lnTo>
                <a:lnTo>
                  <a:pt x="17" y="1259"/>
                </a:lnTo>
                <a:lnTo>
                  <a:pt x="15" y="1259"/>
                </a:lnTo>
                <a:lnTo>
                  <a:pt x="17" y="1259"/>
                </a:lnTo>
                <a:lnTo>
                  <a:pt x="18" y="1259"/>
                </a:lnTo>
                <a:lnTo>
                  <a:pt x="20" y="1259"/>
                </a:lnTo>
                <a:lnTo>
                  <a:pt x="20" y="1258"/>
                </a:lnTo>
                <a:lnTo>
                  <a:pt x="22" y="1258"/>
                </a:lnTo>
                <a:lnTo>
                  <a:pt x="23" y="1258"/>
                </a:lnTo>
                <a:lnTo>
                  <a:pt x="24" y="1258"/>
                </a:lnTo>
                <a:lnTo>
                  <a:pt x="26" y="1258"/>
                </a:lnTo>
                <a:lnTo>
                  <a:pt x="27" y="1258"/>
                </a:lnTo>
                <a:lnTo>
                  <a:pt x="28" y="1257"/>
                </a:lnTo>
                <a:lnTo>
                  <a:pt x="30" y="1257"/>
                </a:lnTo>
                <a:lnTo>
                  <a:pt x="31" y="1255"/>
                </a:lnTo>
                <a:lnTo>
                  <a:pt x="31" y="1257"/>
                </a:lnTo>
                <a:lnTo>
                  <a:pt x="32" y="1257"/>
                </a:lnTo>
                <a:lnTo>
                  <a:pt x="31" y="1255"/>
                </a:lnTo>
                <a:lnTo>
                  <a:pt x="32" y="1255"/>
                </a:lnTo>
                <a:close/>
                <a:moveTo>
                  <a:pt x="14" y="1254"/>
                </a:moveTo>
                <a:lnTo>
                  <a:pt x="14" y="1255"/>
                </a:lnTo>
                <a:lnTo>
                  <a:pt x="13" y="1254"/>
                </a:lnTo>
                <a:lnTo>
                  <a:pt x="13" y="1253"/>
                </a:lnTo>
                <a:lnTo>
                  <a:pt x="14" y="1253"/>
                </a:lnTo>
                <a:lnTo>
                  <a:pt x="15" y="1254"/>
                </a:lnTo>
                <a:lnTo>
                  <a:pt x="14" y="1254"/>
                </a:lnTo>
                <a:close/>
                <a:moveTo>
                  <a:pt x="35" y="1254"/>
                </a:moveTo>
                <a:lnTo>
                  <a:pt x="34" y="1254"/>
                </a:lnTo>
                <a:lnTo>
                  <a:pt x="34" y="1253"/>
                </a:lnTo>
                <a:lnTo>
                  <a:pt x="35" y="1253"/>
                </a:lnTo>
                <a:lnTo>
                  <a:pt x="35" y="1254"/>
                </a:lnTo>
                <a:close/>
                <a:moveTo>
                  <a:pt x="41" y="1257"/>
                </a:moveTo>
                <a:lnTo>
                  <a:pt x="39" y="1257"/>
                </a:lnTo>
                <a:lnTo>
                  <a:pt x="40" y="1255"/>
                </a:lnTo>
                <a:lnTo>
                  <a:pt x="40" y="1254"/>
                </a:lnTo>
                <a:lnTo>
                  <a:pt x="40" y="1253"/>
                </a:lnTo>
                <a:lnTo>
                  <a:pt x="41" y="1253"/>
                </a:lnTo>
                <a:lnTo>
                  <a:pt x="41" y="1254"/>
                </a:lnTo>
                <a:lnTo>
                  <a:pt x="43" y="1254"/>
                </a:lnTo>
                <a:lnTo>
                  <a:pt x="43" y="1255"/>
                </a:lnTo>
                <a:lnTo>
                  <a:pt x="41" y="1255"/>
                </a:lnTo>
                <a:lnTo>
                  <a:pt x="41" y="1257"/>
                </a:lnTo>
                <a:close/>
                <a:moveTo>
                  <a:pt x="14" y="1253"/>
                </a:moveTo>
                <a:lnTo>
                  <a:pt x="14" y="1252"/>
                </a:lnTo>
                <a:lnTo>
                  <a:pt x="14" y="1253"/>
                </a:lnTo>
                <a:close/>
                <a:moveTo>
                  <a:pt x="27" y="1245"/>
                </a:moveTo>
                <a:lnTo>
                  <a:pt x="28" y="1246"/>
                </a:lnTo>
                <a:lnTo>
                  <a:pt x="28" y="1248"/>
                </a:lnTo>
                <a:lnTo>
                  <a:pt x="28" y="1250"/>
                </a:lnTo>
                <a:lnTo>
                  <a:pt x="30" y="1252"/>
                </a:lnTo>
                <a:lnTo>
                  <a:pt x="30" y="1253"/>
                </a:lnTo>
                <a:lnTo>
                  <a:pt x="31" y="1254"/>
                </a:lnTo>
                <a:lnTo>
                  <a:pt x="30" y="1254"/>
                </a:lnTo>
                <a:lnTo>
                  <a:pt x="28" y="1255"/>
                </a:lnTo>
                <a:lnTo>
                  <a:pt x="27" y="1255"/>
                </a:lnTo>
                <a:lnTo>
                  <a:pt x="27" y="1254"/>
                </a:lnTo>
                <a:lnTo>
                  <a:pt x="27" y="1255"/>
                </a:lnTo>
                <a:lnTo>
                  <a:pt x="26" y="1255"/>
                </a:lnTo>
                <a:lnTo>
                  <a:pt x="24" y="1255"/>
                </a:lnTo>
                <a:lnTo>
                  <a:pt x="23" y="1257"/>
                </a:lnTo>
                <a:lnTo>
                  <a:pt x="22" y="1258"/>
                </a:lnTo>
                <a:lnTo>
                  <a:pt x="20" y="1258"/>
                </a:lnTo>
                <a:lnTo>
                  <a:pt x="20" y="1257"/>
                </a:lnTo>
                <a:lnTo>
                  <a:pt x="19" y="1257"/>
                </a:lnTo>
                <a:lnTo>
                  <a:pt x="18" y="1255"/>
                </a:lnTo>
                <a:lnTo>
                  <a:pt x="18" y="1254"/>
                </a:lnTo>
                <a:lnTo>
                  <a:pt x="19" y="1254"/>
                </a:lnTo>
                <a:lnTo>
                  <a:pt x="19" y="1253"/>
                </a:lnTo>
                <a:lnTo>
                  <a:pt x="18" y="1253"/>
                </a:lnTo>
                <a:lnTo>
                  <a:pt x="17" y="1253"/>
                </a:lnTo>
                <a:lnTo>
                  <a:pt x="15" y="1253"/>
                </a:lnTo>
                <a:lnTo>
                  <a:pt x="14" y="1253"/>
                </a:lnTo>
                <a:lnTo>
                  <a:pt x="15" y="1252"/>
                </a:lnTo>
                <a:lnTo>
                  <a:pt x="14" y="1252"/>
                </a:lnTo>
                <a:lnTo>
                  <a:pt x="14" y="1250"/>
                </a:lnTo>
                <a:lnTo>
                  <a:pt x="15" y="1250"/>
                </a:lnTo>
                <a:lnTo>
                  <a:pt x="15" y="1249"/>
                </a:lnTo>
                <a:lnTo>
                  <a:pt x="17" y="1248"/>
                </a:lnTo>
                <a:lnTo>
                  <a:pt x="18" y="1248"/>
                </a:lnTo>
                <a:lnTo>
                  <a:pt x="19" y="1246"/>
                </a:lnTo>
                <a:lnTo>
                  <a:pt x="20" y="1246"/>
                </a:lnTo>
                <a:lnTo>
                  <a:pt x="20" y="1245"/>
                </a:lnTo>
                <a:lnTo>
                  <a:pt x="22" y="1244"/>
                </a:lnTo>
                <a:lnTo>
                  <a:pt x="23" y="1244"/>
                </a:lnTo>
                <a:lnTo>
                  <a:pt x="24" y="1244"/>
                </a:lnTo>
                <a:lnTo>
                  <a:pt x="26" y="1244"/>
                </a:lnTo>
                <a:lnTo>
                  <a:pt x="26" y="1245"/>
                </a:lnTo>
                <a:lnTo>
                  <a:pt x="27" y="1245"/>
                </a:lnTo>
                <a:close/>
                <a:moveTo>
                  <a:pt x="48" y="1245"/>
                </a:moveTo>
                <a:lnTo>
                  <a:pt x="49" y="1245"/>
                </a:lnTo>
                <a:lnTo>
                  <a:pt x="51" y="1245"/>
                </a:lnTo>
                <a:lnTo>
                  <a:pt x="51" y="1246"/>
                </a:lnTo>
                <a:lnTo>
                  <a:pt x="52" y="1246"/>
                </a:lnTo>
                <a:lnTo>
                  <a:pt x="53" y="1248"/>
                </a:lnTo>
                <a:lnTo>
                  <a:pt x="52" y="1248"/>
                </a:lnTo>
                <a:lnTo>
                  <a:pt x="51" y="1248"/>
                </a:lnTo>
                <a:lnTo>
                  <a:pt x="48" y="1245"/>
                </a:lnTo>
                <a:lnTo>
                  <a:pt x="47" y="1245"/>
                </a:lnTo>
                <a:lnTo>
                  <a:pt x="47" y="1244"/>
                </a:lnTo>
                <a:lnTo>
                  <a:pt x="47" y="1242"/>
                </a:lnTo>
                <a:lnTo>
                  <a:pt x="48" y="1244"/>
                </a:lnTo>
                <a:lnTo>
                  <a:pt x="48" y="1245"/>
                </a:lnTo>
                <a:close/>
                <a:moveTo>
                  <a:pt x="70" y="1237"/>
                </a:moveTo>
                <a:lnTo>
                  <a:pt x="70" y="1238"/>
                </a:lnTo>
                <a:lnTo>
                  <a:pt x="69" y="1238"/>
                </a:lnTo>
                <a:lnTo>
                  <a:pt x="68" y="1238"/>
                </a:lnTo>
                <a:lnTo>
                  <a:pt x="66" y="1238"/>
                </a:lnTo>
                <a:lnTo>
                  <a:pt x="66" y="1237"/>
                </a:lnTo>
                <a:lnTo>
                  <a:pt x="68" y="1236"/>
                </a:lnTo>
                <a:lnTo>
                  <a:pt x="69" y="1236"/>
                </a:lnTo>
                <a:lnTo>
                  <a:pt x="69" y="1237"/>
                </a:lnTo>
                <a:lnTo>
                  <a:pt x="70" y="1237"/>
                </a:lnTo>
                <a:close/>
                <a:moveTo>
                  <a:pt x="73" y="1233"/>
                </a:moveTo>
                <a:lnTo>
                  <a:pt x="74" y="1233"/>
                </a:lnTo>
                <a:lnTo>
                  <a:pt x="74" y="1235"/>
                </a:lnTo>
                <a:lnTo>
                  <a:pt x="75" y="1235"/>
                </a:lnTo>
                <a:lnTo>
                  <a:pt x="75" y="1236"/>
                </a:lnTo>
                <a:lnTo>
                  <a:pt x="74" y="1236"/>
                </a:lnTo>
                <a:lnTo>
                  <a:pt x="73" y="1236"/>
                </a:lnTo>
                <a:lnTo>
                  <a:pt x="72" y="1235"/>
                </a:lnTo>
                <a:lnTo>
                  <a:pt x="70" y="1235"/>
                </a:lnTo>
                <a:lnTo>
                  <a:pt x="72" y="1233"/>
                </a:lnTo>
                <a:lnTo>
                  <a:pt x="73" y="1233"/>
                </a:lnTo>
                <a:close/>
                <a:moveTo>
                  <a:pt x="20" y="1232"/>
                </a:moveTo>
                <a:lnTo>
                  <a:pt x="20" y="1233"/>
                </a:lnTo>
                <a:lnTo>
                  <a:pt x="22" y="1233"/>
                </a:lnTo>
                <a:lnTo>
                  <a:pt x="23" y="1235"/>
                </a:lnTo>
                <a:lnTo>
                  <a:pt x="22" y="1235"/>
                </a:lnTo>
                <a:lnTo>
                  <a:pt x="20" y="1235"/>
                </a:lnTo>
                <a:lnTo>
                  <a:pt x="20" y="1233"/>
                </a:lnTo>
                <a:lnTo>
                  <a:pt x="19" y="1233"/>
                </a:lnTo>
                <a:lnTo>
                  <a:pt x="19" y="1232"/>
                </a:lnTo>
                <a:lnTo>
                  <a:pt x="20" y="1232"/>
                </a:lnTo>
                <a:close/>
                <a:moveTo>
                  <a:pt x="53" y="1232"/>
                </a:moveTo>
                <a:lnTo>
                  <a:pt x="56" y="1232"/>
                </a:lnTo>
                <a:lnTo>
                  <a:pt x="57" y="1233"/>
                </a:lnTo>
                <a:lnTo>
                  <a:pt x="58" y="1233"/>
                </a:lnTo>
                <a:lnTo>
                  <a:pt x="60" y="1233"/>
                </a:lnTo>
                <a:lnTo>
                  <a:pt x="60" y="1232"/>
                </a:lnTo>
                <a:lnTo>
                  <a:pt x="61" y="1233"/>
                </a:lnTo>
                <a:lnTo>
                  <a:pt x="62" y="1235"/>
                </a:lnTo>
                <a:lnTo>
                  <a:pt x="64" y="1235"/>
                </a:lnTo>
                <a:lnTo>
                  <a:pt x="64" y="1236"/>
                </a:lnTo>
                <a:lnTo>
                  <a:pt x="64" y="1238"/>
                </a:lnTo>
                <a:lnTo>
                  <a:pt x="61" y="1240"/>
                </a:lnTo>
                <a:lnTo>
                  <a:pt x="60" y="1240"/>
                </a:lnTo>
                <a:lnTo>
                  <a:pt x="58" y="1240"/>
                </a:lnTo>
                <a:lnTo>
                  <a:pt x="57" y="1240"/>
                </a:lnTo>
                <a:lnTo>
                  <a:pt x="56" y="1240"/>
                </a:lnTo>
                <a:lnTo>
                  <a:pt x="55" y="1240"/>
                </a:lnTo>
                <a:lnTo>
                  <a:pt x="53" y="1240"/>
                </a:lnTo>
                <a:lnTo>
                  <a:pt x="52" y="1240"/>
                </a:lnTo>
                <a:lnTo>
                  <a:pt x="52" y="1238"/>
                </a:lnTo>
                <a:lnTo>
                  <a:pt x="51" y="1238"/>
                </a:lnTo>
                <a:lnTo>
                  <a:pt x="49" y="1237"/>
                </a:lnTo>
                <a:lnTo>
                  <a:pt x="49" y="1236"/>
                </a:lnTo>
                <a:lnTo>
                  <a:pt x="48" y="1236"/>
                </a:lnTo>
                <a:lnTo>
                  <a:pt x="48" y="1235"/>
                </a:lnTo>
                <a:lnTo>
                  <a:pt x="47" y="1235"/>
                </a:lnTo>
                <a:lnTo>
                  <a:pt x="47" y="1233"/>
                </a:lnTo>
                <a:lnTo>
                  <a:pt x="48" y="1232"/>
                </a:lnTo>
                <a:lnTo>
                  <a:pt x="49" y="1232"/>
                </a:lnTo>
                <a:lnTo>
                  <a:pt x="49" y="1233"/>
                </a:lnTo>
                <a:lnTo>
                  <a:pt x="51" y="1233"/>
                </a:lnTo>
                <a:lnTo>
                  <a:pt x="52" y="1232"/>
                </a:lnTo>
                <a:lnTo>
                  <a:pt x="53" y="1232"/>
                </a:lnTo>
                <a:close/>
                <a:moveTo>
                  <a:pt x="79" y="1233"/>
                </a:moveTo>
                <a:lnTo>
                  <a:pt x="79" y="1232"/>
                </a:lnTo>
                <a:lnTo>
                  <a:pt x="81" y="1232"/>
                </a:lnTo>
                <a:lnTo>
                  <a:pt x="81" y="1233"/>
                </a:lnTo>
                <a:lnTo>
                  <a:pt x="79" y="1233"/>
                </a:lnTo>
                <a:close/>
                <a:moveTo>
                  <a:pt x="81" y="1233"/>
                </a:moveTo>
                <a:lnTo>
                  <a:pt x="81" y="1232"/>
                </a:lnTo>
                <a:lnTo>
                  <a:pt x="81" y="1233"/>
                </a:lnTo>
                <a:close/>
                <a:moveTo>
                  <a:pt x="62" y="1229"/>
                </a:moveTo>
                <a:lnTo>
                  <a:pt x="61" y="1228"/>
                </a:lnTo>
                <a:lnTo>
                  <a:pt x="60" y="1228"/>
                </a:lnTo>
                <a:lnTo>
                  <a:pt x="61" y="1228"/>
                </a:lnTo>
                <a:lnTo>
                  <a:pt x="62" y="1228"/>
                </a:lnTo>
                <a:lnTo>
                  <a:pt x="62" y="1229"/>
                </a:lnTo>
                <a:close/>
                <a:moveTo>
                  <a:pt x="49" y="1220"/>
                </a:moveTo>
                <a:lnTo>
                  <a:pt x="48" y="1220"/>
                </a:lnTo>
                <a:lnTo>
                  <a:pt x="49" y="1220"/>
                </a:lnTo>
                <a:close/>
                <a:moveTo>
                  <a:pt x="40" y="1217"/>
                </a:moveTo>
                <a:lnTo>
                  <a:pt x="41" y="1217"/>
                </a:lnTo>
                <a:lnTo>
                  <a:pt x="43" y="1217"/>
                </a:lnTo>
                <a:lnTo>
                  <a:pt x="43" y="1219"/>
                </a:lnTo>
                <a:lnTo>
                  <a:pt x="44" y="1219"/>
                </a:lnTo>
                <a:lnTo>
                  <a:pt x="44" y="1220"/>
                </a:lnTo>
                <a:lnTo>
                  <a:pt x="45" y="1220"/>
                </a:lnTo>
                <a:lnTo>
                  <a:pt x="45" y="1221"/>
                </a:lnTo>
                <a:lnTo>
                  <a:pt x="47" y="1223"/>
                </a:lnTo>
                <a:lnTo>
                  <a:pt x="47" y="1224"/>
                </a:lnTo>
                <a:lnTo>
                  <a:pt x="45" y="1224"/>
                </a:lnTo>
                <a:lnTo>
                  <a:pt x="44" y="1224"/>
                </a:lnTo>
                <a:lnTo>
                  <a:pt x="43" y="1225"/>
                </a:lnTo>
                <a:lnTo>
                  <a:pt x="41" y="1225"/>
                </a:lnTo>
                <a:lnTo>
                  <a:pt x="41" y="1224"/>
                </a:lnTo>
                <a:lnTo>
                  <a:pt x="39" y="1224"/>
                </a:lnTo>
                <a:lnTo>
                  <a:pt x="39" y="1225"/>
                </a:lnTo>
                <a:lnTo>
                  <a:pt x="37" y="1225"/>
                </a:lnTo>
                <a:lnTo>
                  <a:pt x="37" y="1224"/>
                </a:lnTo>
                <a:lnTo>
                  <a:pt x="36" y="1224"/>
                </a:lnTo>
                <a:lnTo>
                  <a:pt x="35" y="1224"/>
                </a:lnTo>
                <a:lnTo>
                  <a:pt x="35" y="1221"/>
                </a:lnTo>
                <a:lnTo>
                  <a:pt x="35" y="1220"/>
                </a:lnTo>
                <a:lnTo>
                  <a:pt x="35" y="1219"/>
                </a:lnTo>
                <a:lnTo>
                  <a:pt x="35" y="1217"/>
                </a:lnTo>
                <a:lnTo>
                  <a:pt x="36" y="1217"/>
                </a:lnTo>
                <a:lnTo>
                  <a:pt x="40" y="1217"/>
                </a:lnTo>
                <a:close/>
                <a:moveTo>
                  <a:pt x="47" y="1208"/>
                </a:moveTo>
                <a:lnTo>
                  <a:pt x="45" y="1210"/>
                </a:lnTo>
                <a:lnTo>
                  <a:pt x="44" y="1210"/>
                </a:lnTo>
                <a:lnTo>
                  <a:pt x="44" y="1208"/>
                </a:lnTo>
                <a:lnTo>
                  <a:pt x="45" y="1208"/>
                </a:lnTo>
                <a:lnTo>
                  <a:pt x="47" y="1208"/>
                </a:lnTo>
                <a:close/>
                <a:moveTo>
                  <a:pt x="60" y="1204"/>
                </a:moveTo>
                <a:lnTo>
                  <a:pt x="58" y="1204"/>
                </a:lnTo>
                <a:lnTo>
                  <a:pt x="58" y="1203"/>
                </a:lnTo>
                <a:lnTo>
                  <a:pt x="60" y="1203"/>
                </a:lnTo>
                <a:lnTo>
                  <a:pt x="60" y="1204"/>
                </a:lnTo>
                <a:close/>
                <a:moveTo>
                  <a:pt x="95" y="1203"/>
                </a:moveTo>
                <a:lnTo>
                  <a:pt x="94" y="1203"/>
                </a:lnTo>
                <a:lnTo>
                  <a:pt x="95" y="1202"/>
                </a:lnTo>
                <a:lnTo>
                  <a:pt x="95" y="1203"/>
                </a:lnTo>
                <a:close/>
                <a:moveTo>
                  <a:pt x="89" y="1198"/>
                </a:moveTo>
                <a:lnTo>
                  <a:pt x="89" y="1199"/>
                </a:lnTo>
                <a:lnTo>
                  <a:pt x="90" y="1199"/>
                </a:lnTo>
                <a:lnTo>
                  <a:pt x="91" y="1199"/>
                </a:lnTo>
                <a:lnTo>
                  <a:pt x="91" y="1200"/>
                </a:lnTo>
                <a:lnTo>
                  <a:pt x="92" y="1202"/>
                </a:lnTo>
                <a:lnTo>
                  <a:pt x="94" y="1202"/>
                </a:lnTo>
                <a:lnTo>
                  <a:pt x="94" y="1203"/>
                </a:lnTo>
                <a:lnTo>
                  <a:pt x="95" y="1203"/>
                </a:lnTo>
                <a:lnTo>
                  <a:pt x="96" y="1203"/>
                </a:lnTo>
                <a:lnTo>
                  <a:pt x="96" y="1204"/>
                </a:lnTo>
                <a:lnTo>
                  <a:pt x="96" y="1206"/>
                </a:lnTo>
                <a:lnTo>
                  <a:pt x="98" y="1207"/>
                </a:lnTo>
                <a:lnTo>
                  <a:pt x="98" y="1208"/>
                </a:lnTo>
                <a:lnTo>
                  <a:pt x="98" y="1210"/>
                </a:lnTo>
                <a:lnTo>
                  <a:pt x="96" y="1211"/>
                </a:lnTo>
                <a:lnTo>
                  <a:pt x="96" y="1214"/>
                </a:lnTo>
                <a:lnTo>
                  <a:pt x="95" y="1215"/>
                </a:lnTo>
                <a:lnTo>
                  <a:pt x="95" y="1220"/>
                </a:lnTo>
                <a:lnTo>
                  <a:pt x="95" y="1221"/>
                </a:lnTo>
                <a:lnTo>
                  <a:pt x="95" y="1223"/>
                </a:lnTo>
                <a:lnTo>
                  <a:pt x="96" y="1224"/>
                </a:lnTo>
                <a:lnTo>
                  <a:pt x="96" y="1225"/>
                </a:lnTo>
                <a:lnTo>
                  <a:pt x="95" y="1227"/>
                </a:lnTo>
                <a:lnTo>
                  <a:pt x="94" y="1228"/>
                </a:lnTo>
                <a:lnTo>
                  <a:pt x="94" y="1229"/>
                </a:lnTo>
                <a:lnTo>
                  <a:pt x="92" y="1229"/>
                </a:lnTo>
                <a:lnTo>
                  <a:pt x="91" y="1231"/>
                </a:lnTo>
                <a:lnTo>
                  <a:pt x="90" y="1231"/>
                </a:lnTo>
                <a:lnTo>
                  <a:pt x="89" y="1231"/>
                </a:lnTo>
                <a:lnTo>
                  <a:pt x="87" y="1231"/>
                </a:lnTo>
                <a:lnTo>
                  <a:pt x="86" y="1232"/>
                </a:lnTo>
                <a:lnTo>
                  <a:pt x="85" y="1232"/>
                </a:lnTo>
                <a:lnTo>
                  <a:pt x="85" y="1233"/>
                </a:lnTo>
                <a:lnTo>
                  <a:pt x="83" y="1232"/>
                </a:lnTo>
                <a:lnTo>
                  <a:pt x="82" y="1232"/>
                </a:lnTo>
                <a:lnTo>
                  <a:pt x="82" y="1231"/>
                </a:lnTo>
                <a:lnTo>
                  <a:pt x="83" y="1231"/>
                </a:lnTo>
                <a:lnTo>
                  <a:pt x="85" y="1231"/>
                </a:lnTo>
                <a:lnTo>
                  <a:pt x="82" y="1231"/>
                </a:lnTo>
                <a:lnTo>
                  <a:pt x="81" y="1231"/>
                </a:lnTo>
                <a:lnTo>
                  <a:pt x="79" y="1228"/>
                </a:lnTo>
                <a:lnTo>
                  <a:pt x="78" y="1228"/>
                </a:lnTo>
                <a:lnTo>
                  <a:pt x="78" y="1227"/>
                </a:lnTo>
                <a:lnTo>
                  <a:pt x="77" y="1227"/>
                </a:lnTo>
                <a:lnTo>
                  <a:pt x="77" y="1225"/>
                </a:lnTo>
                <a:lnTo>
                  <a:pt x="77" y="1224"/>
                </a:lnTo>
                <a:lnTo>
                  <a:pt x="77" y="1223"/>
                </a:lnTo>
                <a:lnTo>
                  <a:pt x="78" y="1221"/>
                </a:lnTo>
                <a:lnTo>
                  <a:pt x="79" y="1221"/>
                </a:lnTo>
                <a:lnTo>
                  <a:pt x="78" y="1221"/>
                </a:lnTo>
                <a:lnTo>
                  <a:pt x="77" y="1221"/>
                </a:lnTo>
                <a:lnTo>
                  <a:pt x="78" y="1220"/>
                </a:lnTo>
                <a:lnTo>
                  <a:pt x="78" y="1221"/>
                </a:lnTo>
                <a:lnTo>
                  <a:pt x="78" y="1220"/>
                </a:lnTo>
                <a:lnTo>
                  <a:pt x="78" y="1219"/>
                </a:lnTo>
                <a:lnTo>
                  <a:pt x="79" y="1219"/>
                </a:lnTo>
                <a:lnTo>
                  <a:pt x="79" y="1217"/>
                </a:lnTo>
                <a:lnTo>
                  <a:pt x="78" y="1216"/>
                </a:lnTo>
                <a:lnTo>
                  <a:pt x="78" y="1215"/>
                </a:lnTo>
                <a:lnTo>
                  <a:pt x="78" y="1214"/>
                </a:lnTo>
                <a:lnTo>
                  <a:pt x="78" y="1212"/>
                </a:lnTo>
                <a:lnTo>
                  <a:pt x="78" y="1211"/>
                </a:lnTo>
                <a:lnTo>
                  <a:pt x="78" y="1210"/>
                </a:lnTo>
                <a:lnTo>
                  <a:pt x="78" y="1208"/>
                </a:lnTo>
                <a:lnTo>
                  <a:pt x="78" y="1207"/>
                </a:lnTo>
                <a:lnTo>
                  <a:pt x="78" y="1206"/>
                </a:lnTo>
                <a:lnTo>
                  <a:pt x="78" y="1204"/>
                </a:lnTo>
                <a:lnTo>
                  <a:pt x="78" y="1203"/>
                </a:lnTo>
                <a:lnTo>
                  <a:pt x="78" y="1202"/>
                </a:lnTo>
                <a:lnTo>
                  <a:pt x="79" y="1202"/>
                </a:lnTo>
                <a:lnTo>
                  <a:pt x="79" y="1200"/>
                </a:lnTo>
                <a:lnTo>
                  <a:pt x="81" y="1200"/>
                </a:lnTo>
                <a:lnTo>
                  <a:pt x="81" y="1199"/>
                </a:lnTo>
                <a:lnTo>
                  <a:pt x="82" y="1200"/>
                </a:lnTo>
                <a:lnTo>
                  <a:pt x="83" y="1200"/>
                </a:lnTo>
                <a:lnTo>
                  <a:pt x="85" y="1200"/>
                </a:lnTo>
                <a:lnTo>
                  <a:pt x="85" y="1202"/>
                </a:lnTo>
                <a:lnTo>
                  <a:pt x="85" y="1200"/>
                </a:lnTo>
                <a:lnTo>
                  <a:pt x="86" y="1200"/>
                </a:lnTo>
                <a:lnTo>
                  <a:pt x="86" y="1202"/>
                </a:lnTo>
                <a:lnTo>
                  <a:pt x="87" y="1202"/>
                </a:lnTo>
                <a:lnTo>
                  <a:pt x="87" y="1204"/>
                </a:lnTo>
                <a:lnTo>
                  <a:pt x="86" y="1204"/>
                </a:lnTo>
                <a:lnTo>
                  <a:pt x="86" y="1206"/>
                </a:lnTo>
                <a:lnTo>
                  <a:pt x="87" y="1204"/>
                </a:lnTo>
                <a:lnTo>
                  <a:pt x="87" y="1202"/>
                </a:lnTo>
                <a:lnTo>
                  <a:pt x="86" y="1202"/>
                </a:lnTo>
                <a:lnTo>
                  <a:pt x="86" y="1200"/>
                </a:lnTo>
                <a:lnTo>
                  <a:pt x="86" y="1199"/>
                </a:lnTo>
                <a:lnTo>
                  <a:pt x="87" y="1198"/>
                </a:lnTo>
                <a:lnTo>
                  <a:pt x="89" y="1198"/>
                </a:lnTo>
                <a:close/>
                <a:moveTo>
                  <a:pt x="68" y="1202"/>
                </a:moveTo>
                <a:lnTo>
                  <a:pt x="69" y="1202"/>
                </a:lnTo>
                <a:lnTo>
                  <a:pt x="70" y="1202"/>
                </a:lnTo>
                <a:lnTo>
                  <a:pt x="72" y="1202"/>
                </a:lnTo>
                <a:lnTo>
                  <a:pt x="70" y="1203"/>
                </a:lnTo>
                <a:lnTo>
                  <a:pt x="72" y="1203"/>
                </a:lnTo>
                <a:lnTo>
                  <a:pt x="73" y="1202"/>
                </a:lnTo>
                <a:lnTo>
                  <a:pt x="74" y="1202"/>
                </a:lnTo>
                <a:lnTo>
                  <a:pt x="75" y="1202"/>
                </a:lnTo>
                <a:lnTo>
                  <a:pt x="77" y="1203"/>
                </a:lnTo>
                <a:lnTo>
                  <a:pt x="77" y="1204"/>
                </a:lnTo>
                <a:lnTo>
                  <a:pt x="75" y="1206"/>
                </a:lnTo>
                <a:lnTo>
                  <a:pt x="75" y="1207"/>
                </a:lnTo>
                <a:lnTo>
                  <a:pt x="74" y="1208"/>
                </a:lnTo>
                <a:lnTo>
                  <a:pt x="73" y="1210"/>
                </a:lnTo>
                <a:lnTo>
                  <a:pt x="72" y="1211"/>
                </a:lnTo>
                <a:lnTo>
                  <a:pt x="70" y="1211"/>
                </a:lnTo>
                <a:lnTo>
                  <a:pt x="70" y="1212"/>
                </a:lnTo>
                <a:lnTo>
                  <a:pt x="69" y="1212"/>
                </a:lnTo>
                <a:lnTo>
                  <a:pt x="68" y="1214"/>
                </a:lnTo>
                <a:lnTo>
                  <a:pt x="66" y="1214"/>
                </a:lnTo>
                <a:lnTo>
                  <a:pt x="65" y="1214"/>
                </a:lnTo>
                <a:lnTo>
                  <a:pt x="65" y="1212"/>
                </a:lnTo>
                <a:lnTo>
                  <a:pt x="64" y="1212"/>
                </a:lnTo>
                <a:lnTo>
                  <a:pt x="64" y="1214"/>
                </a:lnTo>
                <a:lnTo>
                  <a:pt x="62" y="1214"/>
                </a:lnTo>
                <a:lnTo>
                  <a:pt x="61" y="1214"/>
                </a:lnTo>
                <a:lnTo>
                  <a:pt x="60" y="1214"/>
                </a:lnTo>
                <a:lnTo>
                  <a:pt x="58" y="1215"/>
                </a:lnTo>
                <a:lnTo>
                  <a:pt x="57" y="1215"/>
                </a:lnTo>
                <a:lnTo>
                  <a:pt x="57" y="1212"/>
                </a:lnTo>
                <a:lnTo>
                  <a:pt x="56" y="1211"/>
                </a:lnTo>
                <a:lnTo>
                  <a:pt x="56" y="1210"/>
                </a:lnTo>
                <a:lnTo>
                  <a:pt x="55" y="1210"/>
                </a:lnTo>
                <a:lnTo>
                  <a:pt x="55" y="1208"/>
                </a:lnTo>
                <a:lnTo>
                  <a:pt x="56" y="1208"/>
                </a:lnTo>
                <a:lnTo>
                  <a:pt x="57" y="1208"/>
                </a:lnTo>
                <a:lnTo>
                  <a:pt x="58" y="1208"/>
                </a:lnTo>
                <a:lnTo>
                  <a:pt x="60" y="1208"/>
                </a:lnTo>
                <a:lnTo>
                  <a:pt x="60" y="1207"/>
                </a:lnTo>
                <a:lnTo>
                  <a:pt x="61" y="1207"/>
                </a:lnTo>
                <a:lnTo>
                  <a:pt x="61" y="1206"/>
                </a:lnTo>
                <a:lnTo>
                  <a:pt x="62" y="1206"/>
                </a:lnTo>
                <a:lnTo>
                  <a:pt x="62" y="1204"/>
                </a:lnTo>
                <a:lnTo>
                  <a:pt x="64" y="1204"/>
                </a:lnTo>
                <a:lnTo>
                  <a:pt x="65" y="1204"/>
                </a:lnTo>
                <a:lnTo>
                  <a:pt x="65" y="1203"/>
                </a:lnTo>
                <a:lnTo>
                  <a:pt x="66" y="1202"/>
                </a:lnTo>
                <a:lnTo>
                  <a:pt x="66" y="1200"/>
                </a:lnTo>
                <a:lnTo>
                  <a:pt x="68" y="1200"/>
                </a:lnTo>
                <a:lnTo>
                  <a:pt x="68" y="1199"/>
                </a:lnTo>
                <a:lnTo>
                  <a:pt x="69" y="1199"/>
                </a:lnTo>
                <a:lnTo>
                  <a:pt x="69" y="1198"/>
                </a:lnTo>
                <a:lnTo>
                  <a:pt x="69" y="1197"/>
                </a:lnTo>
                <a:lnTo>
                  <a:pt x="70" y="1197"/>
                </a:lnTo>
                <a:lnTo>
                  <a:pt x="70" y="1198"/>
                </a:lnTo>
                <a:lnTo>
                  <a:pt x="69" y="1199"/>
                </a:lnTo>
                <a:lnTo>
                  <a:pt x="68" y="1202"/>
                </a:lnTo>
                <a:close/>
                <a:moveTo>
                  <a:pt x="136" y="1197"/>
                </a:moveTo>
                <a:lnTo>
                  <a:pt x="134" y="1197"/>
                </a:lnTo>
                <a:lnTo>
                  <a:pt x="134" y="1195"/>
                </a:lnTo>
                <a:lnTo>
                  <a:pt x="136" y="1195"/>
                </a:lnTo>
                <a:lnTo>
                  <a:pt x="136" y="1197"/>
                </a:lnTo>
                <a:close/>
                <a:moveTo>
                  <a:pt x="89" y="1194"/>
                </a:moveTo>
                <a:lnTo>
                  <a:pt x="89" y="1195"/>
                </a:lnTo>
                <a:lnTo>
                  <a:pt x="87" y="1195"/>
                </a:lnTo>
                <a:lnTo>
                  <a:pt x="87" y="1194"/>
                </a:lnTo>
                <a:lnTo>
                  <a:pt x="89" y="1194"/>
                </a:lnTo>
                <a:lnTo>
                  <a:pt x="89" y="1193"/>
                </a:lnTo>
                <a:lnTo>
                  <a:pt x="90" y="1194"/>
                </a:lnTo>
                <a:lnTo>
                  <a:pt x="89" y="1194"/>
                </a:lnTo>
                <a:close/>
                <a:moveTo>
                  <a:pt x="68" y="1193"/>
                </a:moveTo>
                <a:lnTo>
                  <a:pt x="68" y="1191"/>
                </a:lnTo>
                <a:lnTo>
                  <a:pt x="68" y="1193"/>
                </a:lnTo>
                <a:close/>
                <a:moveTo>
                  <a:pt x="69" y="1191"/>
                </a:moveTo>
                <a:lnTo>
                  <a:pt x="68" y="1191"/>
                </a:lnTo>
                <a:lnTo>
                  <a:pt x="69" y="1191"/>
                </a:lnTo>
                <a:close/>
                <a:moveTo>
                  <a:pt x="70" y="1191"/>
                </a:moveTo>
                <a:lnTo>
                  <a:pt x="72" y="1190"/>
                </a:lnTo>
                <a:lnTo>
                  <a:pt x="72" y="1191"/>
                </a:lnTo>
                <a:lnTo>
                  <a:pt x="70" y="1191"/>
                </a:lnTo>
                <a:close/>
                <a:moveTo>
                  <a:pt x="73" y="1189"/>
                </a:moveTo>
                <a:lnTo>
                  <a:pt x="72" y="1190"/>
                </a:lnTo>
                <a:lnTo>
                  <a:pt x="73" y="1189"/>
                </a:lnTo>
                <a:lnTo>
                  <a:pt x="73" y="1187"/>
                </a:lnTo>
                <a:lnTo>
                  <a:pt x="74" y="1187"/>
                </a:lnTo>
                <a:lnTo>
                  <a:pt x="73" y="1189"/>
                </a:lnTo>
                <a:close/>
                <a:moveTo>
                  <a:pt x="77" y="1185"/>
                </a:moveTo>
                <a:lnTo>
                  <a:pt x="77" y="1183"/>
                </a:lnTo>
                <a:lnTo>
                  <a:pt x="78" y="1183"/>
                </a:lnTo>
                <a:lnTo>
                  <a:pt x="78" y="1185"/>
                </a:lnTo>
                <a:lnTo>
                  <a:pt x="77" y="1185"/>
                </a:lnTo>
                <a:close/>
                <a:moveTo>
                  <a:pt x="77" y="1183"/>
                </a:moveTo>
                <a:lnTo>
                  <a:pt x="75" y="1183"/>
                </a:lnTo>
                <a:lnTo>
                  <a:pt x="77" y="1183"/>
                </a:lnTo>
                <a:close/>
                <a:moveTo>
                  <a:pt x="81" y="1183"/>
                </a:moveTo>
                <a:lnTo>
                  <a:pt x="79" y="1183"/>
                </a:lnTo>
                <a:lnTo>
                  <a:pt x="79" y="1182"/>
                </a:lnTo>
                <a:lnTo>
                  <a:pt x="81" y="1182"/>
                </a:lnTo>
                <a:lnTo>
                  <a:pt x="81" y="1183"/>
                </a:lnTo>
                <a:close/>
                <a:moveTo>
                  <a:pt x="92" y="1182"/>
                </a:moveTo>
                <a:lnTo>
                  <a:pt x="91" y="1182"/>
                </a:lnTo>
                <a:lnTo>
                  <a:pt x="92" y="1182"/>
                </a:lnTo>
                <a:close/>
                <a:moveTo>
                  <a:pt x="78" y="1182"/>
                </a:moveTo>
                <a:lnTo>
                  <a:pt x="78" y="1183"/>
                </a:lnTo>
                <a:lnTo>
                  <a:pt x="77" y="1183"/>
                </a:lnTo>
                <a:lnTo>
                  <a:pt x="78" y="1182"/>
                </a:lnTo>
                <a:close/>
                <a:moveTo>
                  <a:pt x="60" y="1176"/>
                </a:moveTo>
                <a:lnTo>
                  <a:pt x="60" y="1174"/>
                </a:lnTo>
                <a:lnTo>
                  <a:pt x="60" y="1176"/>
                </a:lnTo>
                <a:close/>
                <a:moveTo>
                  <a:pt x="116" y="1173"/>
                </a:moveTo>
                <a:lnTo>
                  <a:pt x="115" y="1173"/>
                </a:lnTo>
                <a:lnTo>
                  <a:pt x="116" y="1173"/>
                </a:lnTo>
                <a:close/>
                <a:moveTo>
                  <a:pt x="145" y="1149"/>
                </a:moveTo>
                <a:lnTo>
                  <a:pt x="144" y="1149"/>
                </a:lnTo>
                <a:lnTo>
                  <a:pt x="144" y="1148"/>
                </a:lnTo>
                <a:lnTo>
                  <a:pt x="145" y="1148"/>
                </a:lnTo>
                <a:lnTo>
                  <a:pt x="145" y="1149"/>
                </a:lnTo>
                <a:close/>
                <a:moveTo>
                  <a:pt x="145" y="1142"/>
                </a:moveTo>
                <a:lnTo>
                  <a:pt x="144" y="1142"/>
                </a:lnTo>
                <a:lnTo>
                  <a:pt x="144" y="1140"/>
                </a:lnTo>
                <a:lnTo>
                  <a:pt x="144" y="1139"/>
                </a:lnTo>
                <a:lnTo>
                  <a:pt x="145" y="1139"/>
                </a:lnTo>
                <a:lnTo>
                  <a:pt x="145" y="1142"/>
                </a:lnTo>
                <a:close/>
                <a:moveTo>
                  <a:pt x="161" y="1125"/>
                </a:moveTo>
                <a:lnTo>
                  <a:pt x="161" y="1123"/>
                </a:lnTo>
                <a:lnTo>
                  <a:pt x="162" y="1125"/>
                </a:lnTo>
                <a:lnTo>
                  <a:pt x="161" y="1125"/>
                </a:lnTo>
                <a:close/>
                <a:moveTo>
                  <a:pt x="91" y="1119"/>
                </a:moveTo>
                <a:lnTo>
                  <a:pt x="92" y="1119"/>
                </a:lnTo>
                <a:lnTo>
                  <a:pt x="91" y="1119"/>
                </a:lnTo>
                <a:close/>
                <a:moveTo>
                  <a:pt x="662" y="1106"/>
                </a:moveTo>
                <a:lnTo>
                  <a:pt x="661" y="1106"/>
                </a:lnTo>
                <a:lnTo>
                  <a:pt x="662" y="1106"/>
                </a:lnTo>
                <a:close/>
                <a:moveTo>
                  <a:pt x="104" y="1101"/>
                </a:moveTo>
                <a:lnTo>
                  <a:pt x="103" y="1101"/>
                </a:lnTo>
                <a:lnTo>
                  <a:pt x="104" y="1100"/>
                </a:lnTo>
                <a:lnTo>
                  <a:pt x="104" y="1101"/>
                </a:lnTo>
                <a:close/>
                <a:moveTo>
                  <a:pt x="666" y="1096"/>
                </a:moveTo>
                <a:lnTo>
                  <a:pt x="665" y="1096"/>
                </a:lnTo>
                <a:lnTo>
                  <a:pt x="665" y="1094"/>
                </a:lnTo>
                <a:lnTo>
                  <a:pt x="666" y="1094"/>
                </a:lnTo>
                <a:lnTo>
                  <a:pt x="666" y="1096"/>
                </a:lnTo>
                <a:close/>
                <a:moveTo>
                  <a:pt x="111" y="1094"/>
                </a:moveTo>
                <a:lnTo>
                  <a:pt x="109" y="1094"/>
                </a:lnTo>
                <a:lnTo>
                  <a:pt x="111" y="1094"/>
                </a:lnTo>
                <a:close/>
                <a:moveTo>
                  <a:pt x="682" y="1081"/>
                </a:moveTo>
                <a:lnTo>
                  <a:pt x="682" y="1080"/>
                </a:lnTo>
                <a:lnTo>
                  <a:pt x="682" y="1081"/>
                </a:lnTo>
                <a:close/>
                <a:moveTo>
                  <a:pt x="683" y="1080"/>
                </a:moveTo>
                <a:lnTo>
                  <a:pt x="682" y="1080"/>
                </a:lnTo>
                <a:lnTo>
                  <a:pt x="683" y="1080"/>
                </a:lnTo>
                <a:close/>
                <a:moveTo>
                  <a:pt x="683" y="1079"/>
                </a:moveTo>
                <a:lnTo>
                  <a:pt x="682" y="1079"/>
                </a:lnTo>
                <a:lnTo>
                  <a:pt x="683" y="1079"/>
                </a:lnTo>
                <a:close/>
                <a:moveTo>
                  <a:pt x="695" y="1073"/>
                </a:moveTo>
                <a:lnTo>
                  <a:pt x="693" y="1073"/>
                </a:lnTo>
                <a:lnTo>
                  <a:pt x="695" y="1073"/>
                </a:lnTo>
                <a:close/>
                <a:moveTo>
                  <a:pt x="696" y="1072"/>
                </a:moveTo>
                <a:lnTo>
                  <a:pt x="696" y="1073"/>
                </a:lnTo>
                <a:lnTo>
                  <a:pt x="695" y="1073"/>
                </a:lnTo>
                <a:lnTo>
                  <a:pt x="696" y="1072"/>
                </a:lnTo>
                <a:close/>
                <a:moveTo>
                  <a:pt x="695" y="1071"/>
                </a:moveTo>
                <a:lnTo>
                  <a:pt x="695" y="1072"/>
                </a:lnTo>
                <a:lnTo>
                  <a:pt x="693" y="1072"/>
                </a:lnTo>
                <a:lnTo>
                  <a:pt x="693" y="1071"/>
                </a:lnTo>
                <a:lnTo>
                  <a:pt x="695" y="1071"/>
                </a:lnTo>
                <a:close/>
                <a:moveTo>
                  <a:pt x="305" y="1071"/>
                </a:moveTo>
                <a:lnTo>
                  <a:pt x="303" y="1071"/>
                </a:lnTo>
                <a:lnTo>
                  <a:pt x="303" y="1070"/>
                </a:lnTo>
                <a:lnTo>
                  <a:pt x="305" y="1071"/>
                </a:lnTo>
                <a:close/>
                <a:moveTo>
                  <a:pt x="696" y="1071"/>
                </a:moveTo>
                <a:lnTo>
                  <a:pt x="695" y="1071"/>
                </a:lnTo>
                <a:lnTo>
                  <a:pt x="696" y="1070"/>
                </a:lnTo>
                <a:lnTo>
                  <a:pt x="696" y="1071"/>
                </a:lnTo>
                <a:close/>
                <a:moveTo>
                  <a:pt x="710" y="1062"/>
                </a:moveTo>
                <a:lnTo>
                  <a:pt x="709" y="1062"/>
                </a:lnTo>
                <a:lnTo>
                  <a:pt x="709" y="1060"/>
                </a:lnTo>
                <a:lnTo>
                  <a:pt x="710" y="1060"/>
                </a:lnTo>
                <a:lnTo>
                  <a:pt x="710" y="1062"/>
                </a:lnTo>
                <a:close/>
                <a:moveTo>
                  <a:pt x="272" y="1036"/>
                </a:moveTo>
                <a:lnTo>
                  <a:pt x="272" y="1034"/>
                </a:lnTo>
                <a:lnTo>
                  <a:pt x="272" y="1036"/>
                </a:lnTo>
                <a:close/>
                <a:moveTo>
                  <a:pt x="277" y="1032"/>
                </a:moveTo>
                <a:lnTo>
                  <a:pt x="276" y="1032"/>
                </a:lnTo>
                <a:lnTo>
                  <a:pt x="276" y="1030"/>
                </a:lnTo>
                <a:lnTo>
                  <a:pt x="277" y="1030"/>
                </a:lnTo>
                <a:lnTo>
                  <a:pt x="277" y="1032"/>
                </a:lnTo>
                <a:close/>
                <a:moveTo>
                  <a:pt x="281" y="1026"/>
                </a:moveTo>
                <a:lnTo>
                  <a:pt x="281" y="1028"/>
                </a:lnTo>
                <a:lnTo>
                  <a:pt x="280" y="1026"/>
                </a:lnTo>
                <a:lnTo>
                  <a:pt x="280" y="1025"/>
                </a:lnTo>
                <a:lnTo>
                  <a:pt x="281" y="1025"/>
                </a:lnTo>
                <a:lnTo>
                  <a:pt x="282" y="1026"/>
                </a:lnTo>
                <a:lnTo>
                  <a:pt x="281" y="1026"/>
                </a:lnTo>
                <a:close/>
                <a:moveTo>
                  <a:pt x="274" y="1025"/>
                </a:moveTo>
                <a:lnTo>
                  <a:pt x="273" y="1026"/>
                </a:lnTo>
                <a:lnTo>
                  <a:pt x="273" y="1025"/>
                </a:lnTo>
                <a:lnTo>
                  <a:pt x="273" y="1024"/>
                </a:lnTo>
                <a:lnTo>
                  <a:pt x="274" y="1024"/>
                </a:lnTo>
                <a:lnTo>
                  <a:pt x="274" y="1025"/>
                </a:lnTo>
                <a:close/>
                <a:moveTo>
                  <a:pt x="274" y="1022"/>
                </a:moveTo>
                <a:lnTo>
                  <a:pt x="276" y="1022"/>
                </a:lnTo>
                <a:lnTo>
                  <a:pt x="274" y="1022"/>
                </a:lnTo>
                <a:close/>
                <a:moveTo>
                  <a:pt x="281" y="1020"/>
                </a:moveTo>
                <a:lnTo>
                  <a:pt x="280" y="1020"/>
                </a:lnTo>
                <a:lnTo>
                  <a:pt x="281" y="1020"/>
                </a:lnTo>
                <a:close/>
                <a:moveTo>
                  <a:pt x="282" y="1019"/>
                </a:moveTo>
                <a:lnTo>
                  <a:pt x="281" y="1017"/>
                </a:lnTo>
                <a:lnTo>
                  <a:pt x="282" y="1017"/>
                </a:lnTo>
                <a:lnTo>
                  <a:pt x="282" y="1019"/>
                </a:lnTo>
                <a:close/>
                <a:moveTo>
                  <a:pt x="284" y="1016"/>
                </a:moveTo>
                <a:lnTo>
                  <a:pt x="284" y="1015"/>
                </a:lnTo>
                <a:lnTo>
                  <a:pt x="285" y="1015"/>
                </a:lnTo>
                <a:lnTo>
                  <a:pt x="285" y="1016"/>
                </a:lnTo>
                <a:lnTo>
                  <a:pt x="284" y="1016"/>
                </a:lnTo>
                <a:close/>
                <a:moveTo>
                  <a:pt x="332" y="999"/>
                </a:moveTo>
                <a:lnTo>
                  <a:pt x="332" y="1000"/>
                </a:lnTo>
                <a:lnTo>
                  <a:pt x="332" y="999"/>
                </a:lnTo>
                <a:lnTo>
                  <a:pt x="331" y="999"/>
                </a:lnTo>
                <a:lnTo>
                  <a:pt x="332" y="999"/>
                </a:lnTo>
                <a:close/>
                <a:moveTo>
                  <a:pt x="333" y="996"/>
                </a:moveTo>
                <a:lnTo>
                  <a:pt x="332" y="996"/>
                </a:lnTo>
                <a:lnTo>
                  <a:pt x="332" y="995"/>
                </a:lnTo>
                <a:lnTo>
                  <a:pt x="333" y="995"/>
                </a:lnTo>
                <a:lnTo>
                  <a:pt x="333" y="996"/>
                </a:lnTo>
                <a:close/>
                <a:moveTo>
                  <a:pt x="335" y="995"/>
                </a:moveTo>
                <a:lnTo>
                  <a:pt x="333" y="995"/>
                </a:lnTo>
                <a:lnTo>
                  <a:pt x="333" y="994"/>
                </a:lnTo>
                <a:lnTo>
                  <a:pt x="335" y="994"/>
                </a:lnTo>
                <a:lnTo>
                  <a:pt x="335" y="995"/>
                </a:lnTo>
                <a:close/>
                <a:moveTo>
                  <a:pt x="212" y="991"/>
                </a:moveTo>
                <a:lnTo>
                  <a:pt x="213" y="991"/>
                </a:lnTo>
                <a:lnTo>
                  <a:pt x="212" y="991"/>
                </a:lnTo>
                <a:close/>
                <a:moveTo>
                  <a:pt x="212" y="991"/>
                </a:moveTo>
                <a:lnTo>
                  <a:pt x="210" y="991"/>
                </a:lnTo>
                <a:lnTo>
                  <a:pt x="210" y="990"/>
                </a:lnTo>
                <a:lnTo>
                  <a:pt x="212" y="990"/>
                </a:lnTo>
                <a:lnTo>
                  <a:pt x="213" y="990"/>
                </a:lnTo>
                <a:lnTo>
                  <a:pt x="212" y="991"/>
                </a:lnTo>
                <a:close/>
                <a:moveTo>
                  <a:pt x="345" y="991"/>
                </a:moveTo>
                <a:lnTo>
                  <a:pt x="346" y="991"/>
                </a:lnTo>
                <a:lnTo>
                  <a:pt x="348" y="991"/>
                </a:lnTo>
                <a:lnTo>
                  <a:pt x="348" y="992"/>
                </a:lnTo>
                <a:lnTo>
                  <a:pt x="349" y="994"/>
                </a:lnTo>
                <a:lnTo>
                  <a:pt x="349" y="995"/>
                </a:lnTo>
                <a:lnTo>
                  <a:pt x="349" y="996"/>
                </a:lnTo>
                <a:lnTo>
                  <a:pt x="348" y="998"/>
                </a:lnTo>
                <a:lnTo>
                  <a:pt x="345" y="998"/>
                </a:lnTo>
                <a:lnTo>
                  <a:pt x="344" y="998"/>
                </a:lnTo>
                <a:lnTo>
                  <a:pt x="343" y="998"/>
                </a:lnTo>
                <a:lnTo>
                  <a:pt x="343" y="999"/>
                </a:lnTo>
                <a:lnTo>
                  <a:pt x="341" y="999"/>
                </a:lnTo>
                <a:lnTo>
                  <a:pt x="341" y="996"/>
                </a:lnTo>
                <a:lnTo>
                  <a:pt x="343" y="996"/>
                </a:lnTo>
                <a:lnTo>
                  <a:pt x="343" y="995"/>
                </a:lnTo>
                <a:lnTo>
                  <a:pt x="344" y="995"/>
                </a:lnTo>
                <a:lnTo>
                  <a:pt x="344" y="994"/>
                </a:lnTo>
                <a:lnTo>
                  <a:pt x="344" y="990"/>
                </a:lnTo>
                <a:lnTo>
                  <a:pt x="345" y="988"/>
                </a:lnTo>
                <a:lnTo>
                  <a:pt x="345" y="990"/>
                </a:lnTo>
                <a:lnTo>
                  <a:pt x="345" y="991"/>
                </a:lnTo>
                <a:close/>
                <a:moveTo>
                  <a:pt x="219" y="987"/>
                </a:moveTo>
                <a:lnTo>
                  <a:pt x="218" y="987"/>
                </a:lnTo>
                <a:lnTo>
                  <a:pt x="218" y="986"/>
                </a:lnTo>
                <a:lnTo>
                  <a:pt x="219" y="986"/>
                </a:lnTo>
                <a:lnTo>
                  <a:pt x="219" y="987"/>
                </a:lnTo>
                <a:close/>
                <a:moveTo>
                  <a:pt x="235" y="984"/>
                </a:moveTo>
                <a:lnTo>
                  <a:pt x="235" y="986"/>
                </a:lnTo>
                <a:lnTo>
                  <a:pt x="235" y="984"/>
                </a:lnTo>
                <a:close/>
                <a:moveTo>
                  <a:pt x="231" y="983"/>
                </a:moveTo>
                <a:lnTo>
                  <a:pt x="231" y="984"/>
                </a:lnTo>
                <a:lnTo>
                  <a:pt x="233" y="984"/>
                </a:lnTo>
                <a:lnTo>
                  <a:pt x="233" y="986"/>
                </a:lnTo>
                <a:lnTo>
                  <a:pt x="231" y="986"/>
                </a:lnTo>
                <a:lnTo>
                  <a:pt x="231" y="984"/>
                </a:lnTo>
                <a:lnTo>
                  <a:pt x="230" y="984"/>
                </a:lnTo>
                <a:lnTo>
                  <a:pt x="230" y="983"/>
                </a:lnTo>
                <a:lnTo>
                  <a:pt x="231" y="983"/>
                </a:lnTo>
                <a:close/>
                <a:moveTo>
                  <a:pt x="231" y="983"/>
                </a:moveTo>
                <a:lnTo>
                  <a:pt x="230" y="983"/>
                </a:lnTo>
                <a:lnTo>
                  <a:pt x="230" y="982"/>
                </a:lnTo>
                <a:lnTo>
                  <a:pt x="229" y="982"/>
                </a:lnTo>
                <a:lnTo>
                  <a:pt x="229" y="981"/>
                </a:lnTo>
                <a:lnTo>
                  <a:pt x="230" y="981"/>
                </a:lnTo>
                <a:lnTo>
                  <a:pt x="231" y="979"/>
                </a:lnTo>
                <a:lnTo>
                  <a:pt x="233" y="979"/>
                </a:lnTo>
                <a:lnTo>
                  <a:pt x="233" y="978"/>
                </a:lnTo>
                <a:lnTo>
                  <a:pt x="233" y="979"/>
                </a:lnTo>
                <a:lnTo>
                  <a:pt x="233" y="981"/>
                </a:lnTo>
                <a:lnTo>
                  <a:pt x="231" y="981"/>
                </a:lnTo>
                <a:lnTo>
                  <a:pt x="231" y="982"/>
                </a:lnTo>
                <a:lnTo>
                  <a:pt x="231" y="983"/>
                </a:lnTo>
                <a:close/>
                <a:moveTo>
                  <a:pt x="246" y="981"/>
                </a:moveTo>
                <a:lnTo>
                  <a:pt x="244" y="979"/>
                </a:lnTo>
                <a:lnTo>
                  <a:pt x="244" y="978"/>
                </a:lnTo>
                <a:lnTo>
                  <a:pt x="246" y="978"/>
                </a:lnTo>
                <a:lnTo>
                  <a:pt x="246" y="979"/>
                </a:lnTo>
                <a:lnTo>
                  <a:pt x="246" y="981"/>
                </a:lnTo>
                <a:close/>
                <a:moveTo>
                  <a:pt x="238" y="979"/>
                </a:moveTo>
                <a:lnTo>
                  <a:pt x="236" y="979"/>
                </a:lnTo>
                <a:lnTo>
                  <a:pt x="235" y="978"/>
                </a:lnTo>
                <a:lnTo>
                  <a:pt x="235" y="977"/>
                </a:lnTo>
                <a:lnTo>
                  <a:pt x="236" y="977"/>
                </a:lnTo>
                <a:lnTo>
                  <a:pt x="236" y="978"/>
                </a:lnTo>
                <a:lnTo>
                  <a:pt x="238" y="979"/>
                </a:lnTo>
                <a:close/>
                <a:moveTo>
                  <a:pt x="244" y="977"/>
                </a:moveTo>
                <a:lnTo>
                  <a:pt x="243" y="978"/>
                </a:lnTo>
                <a:lnTo>
                  <a:pt x="243" y="977"/>
                </a:lnTo>
                <a:lnTo>
                  <a:pt x="244" y="977"/>
                </a:lnTo>
                <a:close/>
                <a:moveTo>
                  <a:pt x="233" y="975"/>
                </a:moveTo>
                <a:lnTo>
                  <a:pt x="233" y="974"/>
                </a:lnTo>
                <a:lnTo>
                  <a:pt x="233" y="975"/>
                </a:lnTo>
                <a:close/>
                <a:moveTo>
                  <a:pt x="234" y="974"/>
                </a:moveTo>
                <a:lnTo>
                  <a:pt x="233" y="975"/>
                </a:lnTo>
                <a:lnTo>
                  <a:pt x="233" y="974"/>
                </a:lnTo>
                <a:lnTo>
                  <a:pt x="234" y="974"/>
                </a:lnTo>
                <a:close/>
                <a:moveTo>
                  <a:pt x="267" y="966"/>
                </a:moveTo>
                <a:lnTo>
                  <a:pt x="265" y="966"/>
                </a:lnTo>
                <a:lnTo>
                  <a:pt x="265" y="965"/>
                </a:lnTo>
                <a:lnTo>
                  <a:pt x="267" y="965"/>
                </a:lnTo>
                <a:lnTo>
                  <a:pt x="267" y="966"/>
                </a:lnTo>
                <a:close/>
                <a:moveTo>
                  <a:pt x="264" y="965"/>
                </a:moveTo>
                <a:lnTo>
                  <a:pt x="264" y="964"/>
                </a:lnTo>
                <a:lnTo>
                  <a:pt x="265" y="964"/>
                </a:lnTo>
                <a:lnTo>
                  <a:pt x="265" y="965"/>
                </a:lnTo>
                <a:lnTo>
                  <a:pt x="264" y="965"/>
                </a:lnTo>
                <a:lnTo>
                  <a:pt x="265" y="965"/>
                </a:lnTo>
                <a:lnTo>
                  <a:pt x="264" y="965"/>
                </a:lnTo>
                <a:close/>
                <a:moveTo>
                  <a:pt x="257" y="964"/>
                </a:moveTo>
                <a:lnTo>
                  <a:pt x="256" y="964"/>
                </a:lnTo>
                <a:lnTo>
                  <a:pt x="257" y="962"/>
                </a:lnTo>
                <a:lnTo>
                  <a:pt x="257" y="964"/>
                </a:lnTo>
                <a:close/>
                <a:moveTo>
                  <a:pt x="260" y="962"/>
                </a:moveTo>
                <a:lnTo>
                  <a:pt x="259" y="962"/>
                </a:lnTo>
                <a:lnTo>
                  <a:pt x="260" y="962"/>
                </a:lnTo>
                <a:close/>
                <a:moveTo>
                  <a:pt x="259" y="962"/>
                </a:moveTo>
                <a:lnTo>
                  <a:pt x="257" y="962"/>
                </a:lnTo>
                <a:lnTo>
                  <a:pt x="257" y="961"/>
                </a:lnTo>
                <a:lnTo>
                  <a:pt x="259" y="962"/>
                </a:lnTo>
                <a:close/>
                <a:moveTo>
                  <a:pt x="255" y="961"/>
                </a:moveTo>
                <a:lnTo>
                  <a:pt x="255" y="960"/>
                </a:lnTo>
                <a:lnTo>
                  <a:pt x="256" y="960"/>
                </a:lnTo>
                <a:lnTo>
                  <a:pt x="256" y="961"/>
                </a:lnTo>
                <a:lnTo>
                  <a:pt x="255" y="961"/>
                </a:lnTo>
                <a:close/>
                <a:moveTo>
                  <a:pt x="378" y="961"/>
                </a:moveTo>
                <a:lnTo>
                  <a:pt x="378" y="960"/>
                </a:lnTo>
                <a:lnTo>
                  <a:pt x="378" y="961"/>
                </a:lnTo>
                <a:close/>
                <a:moveTo>
                  <a:pt x="256" y="960"/>
                </a:moveTo>
                <a:lnTo>
                  <a:pt x="256" y="958"/>
                </a:lnTo>
                <a:lnTo>
                  <a:pt x="256" y="960"/>
                </a:lnTo>
                <a:close/>
                <a:moveTo>
                  <a:pt x="377" y="958"/>
                </a:moveTo>
                <a:lnTo>
                  <a:pt x="377" y="957"/>
                </a:lnTo>
                <a:lnTo>
                  <a:pt x="377" y="958"/>
                </a:lnTo>
                <a:close/>
                <a:moveTo>
                  <a:pt x="374" y="949"/>
                </a:moveTo>
                <a:lnTo>
                  <a:pt x="374" y="948"/>
                </a:lnTo>
                <a:lnTo>
                  <a:pt x="375" y="948"/>
                </a:lnTo>
                <a:lnTo>
                  <a:pt x="375" y="949"/>
                </a:lnTo>
                <a:lnTo>
                  <a:pt x="374" y="949"/>
                </a:lnTo>
                <a:close/>
                <a:moveTo>
                  <a:pt x="388" y="940"/>
                </a:moveTo>
                <a:lnTo>
                  <a:pt x="388" y="941"/>
                </a:lnTo>
                <a:lnTo>
                  <a:pt x="390" y="941"/>
                </a:lnTo>
                <a:lnTo>
                  <a:pt x="390" y="943"/>
                </a:lnTo>
                <a:lnTo>
                  <a:pt x="390" y="944"/>
                </a:lnTo>
                <a:lnTo>
                  <a:pt x="388" y="944"/>
                </a:lnTo>
                <a:lnTo>
                  <a:pt x="388" y="945"/>
                </a:lnTo>
                <a:lnTo>
                  <a:pt x="388" y="947"/>
                </a:lnTo>
                <a:lnTo>
                  <a:pt x="387" y="947"/>
                </a:lnTo>
                <a:lnTo>
                  <a:pt x="387" y="945"/>
                </a:lnTo>
                <a:lnTo>
                  <a:pt x="386" y="947"/>
                </a:lnTo>
                <a:lnTo>
                  <a:pt x="386" y="948"/>
                </a:lnTo>
                <a:lnTo>
                  <a:pt x="384" y="948"/>
                </a:lnTo>
                <a:lnTo>
                  <a:pt x="384" y="947"/>
                </a:lnTo>
                <a:lnTo>
                  <a:pt x="384" y="944"/>
                </a:lnTo>
                <a:lnTo>
                  <a:pt x="384" y="943"/>
                </a:lnTo>
                <a:lnTo>
                  <a:pt x="386" y="944"/>
                </a:lnTo>
                <a:lnTo>
                  <a:pt x="386" y="943"/>
                </a:lnTo>
                <a:lnTo>
                  <a:pt x="387" y="941"/>
                </a:lnTo>
                <a:lnTo>
                  <a:pt x="388" y="941"/>
                </a:lnTo>
                <a:lnTo>
                  <a:pt x="388" y="940"/>
                </a:lnTo>
                <a:close/>
                <a:moveTo>
                  <a:pt x="388" y="936"/>
                </a:moveTo>
                <a:lnTo>
                  <a:pt x="388" y="937"/>
                </a:lnTo>
                <a:lnTo>
                  <a:pt x="387" y="936"/>
                </a:lnTo>
                <a:lnTo>
                  <a:pt x="388" y="936"/>
                </a:lnTo>
                <a:close/>
                <a:moveTo>
                  <a:pt x="388" y="935"/>
                </a:moveTo>
                <a:lnTo>
                  <a:pt x="387" y="936"/>
                </a:lnTo>
                <a:lnTo>
                  <a:pt x="387" y="935"/>
                </a:lnTo>
                <a:lnTo>
                  <a:pt x="388" y="935"/>
                </a:lnTo>
                <a:close/>
                <a:moveTo>
                  <a:pt x="290" y="933"/>
                </a:moveTo>
                <a:lnTo>
                  <a:pt x="289" y="933"/>
                </a:lnTo>
                <a:lnTo>
                  <a:pt x="289" y="932"/>
                </a:lnTo>
                <a:lnTo>
                  <a:pt x="290" y="932"/>
                </a:lnTo>
                <a:lnTo>
                  <a:pt x="290" y="933"/>
                </a:lnTo>
                <a:close/>
                <a:moveTo>
                  <a:pt x="341" y="885"/>
                </a:moveTo>
                <a:lnTo>
                  <a:pt x="341" y="884"/>
                </a:lnTo>
                <a:lnTo>
                  <a:pt x="341" y="885"/>
                </a:lnTo>
                <a:close/>
                <a:moveTo>
                  <a:pt x="405" y="878"/>
                </a:moveTo>
                <a:lnTo>
                  <a:pt x="404" y="878"/>
                </a:lnTo>
                <a:lnTo>
                  <a:pt x="404" y="877"/>
                </a:lnTo>
                <a:lnTo>
                  <a:pt x="405" y="877"/>
                </a:lnTo>
                <a:lnTo>
                  <a:pt x="405" y="878"/>
                </a:lnTo>
                <a:close/>
                <a:moveTo>
                  <a:pt x="413" y="875"/>
                </a:moveTo>
                <a:lnTo>
                  <a:pt x="412" y="875"/>
                </a:lnTo>
                <a:lnTo>
                  <a:pt x="412" y="873"/>
                </a:lnTo>
                <a:lnTo>
                  <a:pt x="413" y="873"/>
                </a:lnTo>
                <a:lnTo>
                  <a:pt x="413" y="875"/>
                </a:lnTo>
                <a:close/>
                <a:moveTo>
                  <a:pt x="405" y="869"/>
                </a:moveTo>
                <a:lnTo>
                  <a:pt x="404" y="869"/>
                </a:lnTo>
                <a:lnTo>
                  <a:pt x="404" y="868"/>
                </a:lnTo>
                <a:lnTo>
                  <a:pt x="405" y="868"/>
                </a:lnTo>
                <a:lnTo>
                  <a:pt x="405" y="869"/>
                </a:lnTo>
                <a:close/>
                <a:moveTo>
                  <a:pt x="421" y="855"/>
                </a:moveTo>
                <a:lnTo>
                  <a:pt x="420" y="855"/>
                </a:lnTo>
                <a:lnTo>
                  <a:pt x="420" y="854"/>
                </a:lnTo>
                <a:lnTo>
                  <a:pt x="421" y="854"/>
                </a:lnTo>
                <a:lnTo>
                  <a:pt x="421" y="855"/>
                </a:lnTo>
                <a:close/>
                <a:moveTo>
                  <a:pt x="420" y="851"/>
                </a:moveTo>
                <a:lnTo>
                  <a:pt x="420" y="852"/>
                </a:lnTo>
                <a:lnTo>
                  <a:pt x="418" y="852"/>
                </a:lnTo>
                <a:lnTo>
                  <a:pt x="418" y="851"/>
                </a:lnTo>
                <a:lnTo>
                  <a:pt x="420" y="851"/>
                </a:lnTo>
                <a:close/>
                <a:moveTo>
                  <a:pt x="432" y="847"/>
                </a:moveTo>
                <a:lnTo>
                  <a:pt x="430" y="846"/>
                </a:lnTo>
                <a:lnTo>
                  <a:pt x="432" y="846"/>
                </a:lnTo>
                <a:lnTo>
                  <a:pt x="432" y="847"/>
                </a:lnTo>
                <a:close/>
                <a:moveTo>
                  <a:pt x="426" y="846"/>
                </a:moveTo>
                <a:lnTo>
                  <a:pt x="425" y="844"/>
                </a:lnTo>
                <a:lnTo>
                  <a:pt x="426" y="844"/>
                </a:lnTo>
                <a:lnTo>
                  <a:pt x="426" y="846"/>
                </a:lnTo>
                <a:close/>
                <a:moveTo>
                  <a:pt x="422" y="843"/>
                </a:moveTo>
                <a:lnTo>
                  <a:pt x="424" y="843"/>
                </a:lnTo>
                <a:lnTo>
                  <a:pt x="425" y="843"/>
                </a:lnTo>
                <a:lnTo>
                  <a:pt x="424" y="844"/>
                </a:lnTo>
                <a:lnTo>
                  <a:pt x="422" y="844"/>
                </a:lnTo>
                <a:lnTo>
                  <a:pt x="422" y="843"/>
                </a:lnTo>
                <a:close/>
                <a:moveTo>
                  <a:pt x="433" y="840"/>
                </a:moveTo>
                <a:lnTo>
                  <a:pt x="433" y="839"/>
                </a:lnTo>
                <a:lnTo>
                  <a:pt x="433" y="840"/>
                </a:lnTo>
                <a:close/>
                <a:moveTo>
                  <a:pt x="446" y="839"/>
                </a:moveTo>
                <a:lnTo>
                  <a:pt x="445" y="838"/>
                </a:lnTo>
                <a:lnTo>
                  <a:pt x="445" y="837"/>
                </a:lnTo>
                <a:lnTo>
                  <a:pt x="446" y="837"/>
                </a:lnTo>
                <a:lnTo>
                  <a:pt x="446" y="838"/>
                </a:lnTo>
                <a:lnTo>
                  <a:pt x="446" y="839"/>
                </a:lnTo>
                <a:close/>
                <a:moveTo>
                  <a:pt x="437" y="835"/>
                </a:moveTo>
                <a:lnTo>
                  <a:pt x="437" y="837"/>
                </a:lnTo>
                <a:lnTo>
                  <a:pt x="437" y="835"/>
                </a:lnTo>
                <a:lnTo>
                  <a:pt x="438" y="835"/>
                </a:lnTo>
                <a:lnTo>
                  <a:pt x="437" y="835"/>
                </a:lnTo>
                <a:close/>
                <a:moveTo>
                  <a:pt x="426" y="835"/>
                </a:moveTo>
                <a:lnTo>
                  <a:pt x="425" y="835"/>
                </a:lnTo>
                <a:lnTo>
                  <a:pt x="425" y="834"/>
                </a:lnTo>
                <a:lnTo>
                  <a:pt x="426" y="834"/>
                </a:lnTo>
                <a:lnTo>
                  <a:pt x="426" y="835"/>
                </a:lnTo>
                <a:close/>
                <a:moveTo>
                  <a:pt x="441" y="834"/>
                </a:moveTo>
                <a:lnTo>
                  <a:pt x="439" y="834"/>
                </a:lnTo>
                <a:lnTo>
                  <a:pt x="439" y="833"/>
                </a:lnTo>
                <a:lnTo>
                  <a:pt x="441" y="833"/>
                </a:lnTo>
                <a:lnTo>
                  <a:pt x="441" y="834"/>
                </a:lnTo>
                <a:close/>
                <a:moveTo>
                  <a:pt x="458" y="833"/>
                </a:moveTo>
                <a:lnTo>
                  <a:pt x="456" y="834"/>
                </a:lnTo>
                <a:lnTo>
                  <a:pt x="456" y="835"/>
                </a:lnTo>
                <a:lnTo>
                  <a:pt x="455" y="835"/>
                </a:lnTo>
                <a:lnTo>
                  <a:pt x="455" y="834"/>
                </a:lnTo>
                <a:lnTo>
                  <a:pt x="454" y="833"/>
                </a:lnTo>
                <a:lnTo>
                  <a:pt x="454" y="831"/>
                </a:lnTo>
                <a:lnTo>
                  <a:pt x="455" y="831"/>
                </a:lnTo>
                <a:lnTo>
                  <a:pt x="456" y="831"/>
                </a:lnTo>
                <a:lnTo>
                  <a:pt x="458" y="831"/>
                </a:lnTo>
                <a:lnTo>
                  <a:pt x="458" y="833"/>
                </a:lnTo>
                <a:close/>
                <a:moveTo>
                  <a:pt x="387" y="826"/>
                </a:moveTo>
                <a:lnTo>
                  <a:pt x="386" y="826"/>
                </a:lnTo>
                <a:lnTo>
                  <a:pt x="387" y="826"/>
                </a:lnTo>
                <a:close/>
                <a:moveTo>
                  <a:pt x="386" y="826"/>
                </a:moveTo>
                <a:lnTo>
                  <a:pt x="384" y="826"/>
                </a:lnTo>
                <a:lnTo>
                  <a:pt x="386" y="826"/>
                </a:lnTo>
                <a:close/>
                <a:moveTo>
                  <a:pt x="386" y="826"/>
                </a:moveTo>
                <a:lnTo>
                  <a:pt x="386" y="825"/>
                </a:lnTo>
                <a:lnTo>
                  <a:pt x="386" y="826"/>
                </a:lnTo>
                <a:close/>
                <a:moveTo>
                  <a:pt x="386" y="825"/>
                </a:moveTo>
                <a:lnTo>
                  <a:pt x="384" y="825"/>
                </a:lnTo>
                <a:lnTo>
                  <a:pt x="386" y="825"/>
                </a:lnTo>
                <a:close/>
                <a:moveTo>
                  <a:pt x="386" y="820"/>
                </a:moveTo>
                <a:lnTo>
                  <a:pt x="384" y="820"/>
                </a:lnTo>
                <a:lnTo>
                  <a:pt x="386" y="820"/>
                </a:lnTo>
                <a:close/>
                <a:moveTo>
                  <a:pt x="424" y="810"/>
                </a:moveTo>
                <a:lnTo>
                  <a:pt x="422" y="810"/>
                </a:lnTo>
                <a:lnTo>
                  <a:pt x="422" y="809"/>
                </a:lnTo>
                <a:lnTo>
                  <a:pt x="424" y="809"/>
                </a:lnTo>
                <a:lnTo>
                  <a:pt x="424" y="810"/>
                </a:lnTo>
                <a:close/>
                <a:moveTo>
                  <a:pt x="429" y="809"/>
                </a:moveTo>
                <a:lnTo>
                  <a:pt x="428" y="809"/>
                </a:lnTo>
                <a:lnTo>
                  <a:pt x="428" y="808"/>
                </a:lnTo>
                <a:lnTo>
                  <a:pt x="429" y="808"/>
                </a:lnTo>
                <a:lnTo>
                  <a:pt x="429" y="809"/>
                </a:lnTo>
                <a:close/>
                <a:moveTo>
                  <a:pt x="424" y="808"/>
                </a:moveTo>
                <a:lnTo>
                  <a:pt x="422" y="808"/>
                </a:lnTo>
                <a:lnTo>
                  <a:pt x="424" y="808"/>
                </a:lnTo>
                <a:close/>
                <a:moveTo>
                  <a:pt x="526" y="803"/>
                </a:moveTo>
                <a:lnTo>
                  <a:pt x="524" y="803"/>
                </a:lnTo>
                <a:lnTo>
                  <a:pt x="523" y="803"/>
                </a:lnTo>
                <a:lnTo>
                  <a:pt x="522" y="803"/>
                </a:lnTo>
                <a:lnTo>
                  <a:pt x="522" y="801"/>
                </a:lnTo>
                <a:lnTo>
                  <a:pt x="523" y="801"/>
                </a:lnTo>
                <a:lnTo>
                  <a:pt x="524" y="800"/>
                </a:lnTo>
                <a:lnTo>
                  <a:pt x="526" y="799"/>
                </a:lnTo>
                <a:lnTo>
                  <a:pt x="526" y="797"/>
                </a:lnTo>
                <a:lnTo>
                  <a:pt x="526" y="796"/>
                </a:lnTo>
                <a:lnTo>
                  <a:pt x="527" y="796"/>
                </a:lnTo>
                <a:lnTo>
                  <a:pt x="527" y="797"/>
                </a:lnTo>
                <a:lnTo>
                  <a:pt x="527" y="799"/>
                </a:lnTo>
                <a:lnTo>
                  <a:pt x="527" y="800"/>
                </a:lnTo>
                <a:lnTo>
                  <a:pt x="526" y="800"/>
                </a:lnTo>
                <a:lnTo>
                  <a:pt x="526" y="801"/>
                </a:lnTo>
                <a:lnTo>
                  <a:pt x="526" y="803"/>
                </a:lnTo>
                <a:close/>
                <a:moveTo>
                  <a:pt x="425" y="800"/>
                </a:moveTo>
                <a:lnTo>
                  <a:pt x="424" y="800"/>
                </a:lnTo>
                <a:lnTo>
                  <a:pt x="424" y="797"/>
                </a:lnTo>
                <a:lnTo>
                  <a:pt x="424" y="795"/>
                </a:lnTo>
                <a:lnTo>
                  <a:pt x="425" y="795"/>
                </a:lnTo>
                <a:lnTo>
                  <a:pt x="425" y="796"/>
                </a:lnTo>
                <a:lnTo>
                  <a:pt x="425" y="797"/>
                </a:lnTo>
                <a:lnTo>
                  <a:pt x="424" y="797"/>
                </a:lnTo>
                <a:lnTo>
                  <a:pt x="425" y="799"/>
                </a:lnTo>
                <a:lnTo>
                  <a:pt x="424" y="799"/>
                </a:lnTo>
                <a:lnTo>
                  <a:pt x="425" y="800"/>
                </a:lnTo>
                <a:close/>
                <a:moveTo>
                  <a:pt x="430" y="792"/>
                </a:moveTo>
                <a:lnTo>
                  <a:pt x="430" y="791"/>
                </a:lnTo>
                <a:lnTo>
                  <a:pt x="430" y="792"/>
                </a:lnTo>
                <a:close/>
                <a:moveTo>
                  <a:pt x="530" y="795"/>
                </a:moveTo>
                <a:lnTo>
                  <a:pt x="530" y="796"/>
                </a:lnTo>
                <a:lnTo>
                  <a:pt x="528" y="797"/>
                </a:lnTo>
                <a:lnTo>
                  <a:pt x="528" y="796"/>
                </a:lnTo>
                <a:lnTo>
                  <a:pt x="527" y="796"/>
                </a:lnTo>
                <a:lnTo>
                  <a:pt x="526" y="796"/>
                </a:lnTo>
                <a:lnTo>
                  <a:pt x="527" y="795"/>
                </a:lnTo>
                <a:lnTo>
                  <a:pt x="527" y="793"/>
                </a:lnTo>
                <a:lnTo>
                  <a:pt x="527" y="792"/>
                </a:lnTo>
                <a:lnTo>
                  <a:pt x="527" y="791"/>
                </a:lnTo>
                <a:lnTo>
                  <a:pt x="527" y="789"/>
                </a:lnTo>
                <a:lnTo>
                  <a:pt x="527" y="788"/>
                </a:lnTo>
                <a:lnTo>
                  <a:pt x="528" y="787"/>
                </a:lnTo>
                <a:lnTo>
                  <a:pt x="530" y="787"/>
                </a:lnTo>
                <a:lnTo>
                  <a:pt x="530" y="788"/>
                </a:lnTo>
                <a:lnTo>
                  <a:pt x="530" y="789"/>
                </a:lnTo>
                <a:lnTo>
                  <a:pt x="531" y="789"/>
                </a:lnTo>
                <a:lnTo>
                  <a:pt x="531" y="791"/>
                </a:lnTo>
                <a:lnTo>
                  <a:pt x="531" y="793"/>
                </a:lnTo>
                <a:lnTo>
                  <a:pt x="530" y="795"/>
                </a:lnTo>
                <a:close/>
                <a:moveTo>
                  <a:pt x="421" y="782"/>
                </a:moveTo>
                <a:lnTo>
                  <a:pt x="420" y="782"/>
                </a:lnTo>
                <a:lnTo>
                  <a:pt x="421" y="782"/>
                </a:lnTo>
                <a:close/>
                <a:moveTo>
                  <a:pt x="421" y="782"/>
                </a:moveTo>
                <a:lnTo>
                  <a:pt x="420" y="782"/>
                </a:lnTo>
                <a:lnTo>
                  <a:pt x="421" y="782"/>
                </a:lnTo>
                <a:close/>
                <a:moveTo>
                  <a:pt x="531" y="784"/>
                </a:moveTo>
                <a:lnTo>
                  <a:pt x="531" y="783"/>
                </a:lnTo>
                <a:lnTo>
                  <a:pt x="530" y="782"/>
                </a:lnTo>
                <a:lnTo>
                  <a:pt x="531" y="782"/>
                </a:lnTo>
                <a:lnTo>
                  <a:pt x="532" y="782"/>
                </a:lnTo>
                <a:lnTo>
                  <a:pt x="532" y="783"/>
                </a:lnTo>
                <a:lnTo>
                  <a:pt x="531" y="784"/>
                </a:lnTo>
                <a:close/>
                <a:moveTo>
                  <a:pt x="420" y="782"/>
                </a:moveTo>
                <a:lnTo>
                  <a:pt x="420" y="780"/>
                </a:lnTo>
                <a:lnTo>
                  <a:pt x="420" y="782"/>
                </a:lnTo>
                <a:close/>
                <a:moveTo>
                  <a:pt x="421" y="780"/>
                </a:moveTo>
                <a:lnTo>
                  <a:pt x="420" y="780"/>
                </a:lnTo>
                <a:lnTo>
                  <a:pt x="421" y="780"/>
                </a:lnTo>
                <a:close/>
                <a:moveTo>
                  <a:pt x="430" y="779"/>
                </a:moveTo>
                <a:lnTo>
                  <a:pt x="429" y="779"/>
                </a:lnTo>
                <a:lnTo>
                  <a:pt x="429" y="778"/>
                </a:lnTo>
                <a:lnTo>
                  <a:pt x="430" y="778"/>
                </a:lnTo>
                <a:lnTo>
                  <a:pt x="430" y="779"/>
                </a:lnTo>
                <a:close/>
                <a:moveTo>
                  <a:pt x="452" y="771"/>
                </a:moveTo>
                <a:lnTo>
                  <a:pt x="451" y="771"/>
                </a:lnTo>
                <a:lnTo>
                  <a:pt x="451" y="770"/>
                </a:lnTo>
                <a:lnTo>
                  <a:pt x="452" y="770"/>
                </a:lnTo>
                <a:lnTo>
                  <a:pt x="452" y="771"/>
                </a:lnTo>
                <a:close/>
                <a:moveTo>
                  <a:pt x="542" y="768"/>
                </a:moveTo>
                <a:lnTo>
                  <a:pt x="540" y="768"/>
                </a:lnTo>
                <a:lnTo>
                  <a:pt x="540" y="767"/>
                </a:lnTo>
                <a:lnTo>
                  <a:pt x="542" y="767"/>
                </a:lnTo>
                <a:lnTo>
                  <a:pt x="542" y="768"/>
                </a:lnTo>
                <a:close/>
                <a:moveTo>
                  <a:pt x="544" y="763"/>
                </a:moveTo>
                <a:lnTo>
                  <a:pt x="543" y="763"/>
                </a:lnTo>
                <a:lnTo>
                  <a:pt x="543" y="762"/>
                </a:lnTo>
                <a:lnTo>
                  <a:pt x="544" y="763"/>
                </a:lnTo>
                <a:close/>
                <a:moveTo>
                  <a:pt x="551" y="762"/>
                </a:moveTo>
                <a:lnTo>
                  <a:pt x="549" y="762"/>
                </a:lnTo>
                <a:lnTo>
                  <a:pt x="548" y="762"/>
                </a:lnTo>
                <a:lnTo>
                  <a:pt x="548" y="761"/>
                </a:lnTo>
                <a:lnTo>
                  <a:pt x="548" y="759"/>
                </a:lnTo>
                <a:lnTo>
                  <a:pt x="549" y="759"/>
                </a:lnTo>
                <a:lnTo>
                  <a:pt x="549" y="761"/>
                </a:lnTo>
                <a:lnTo>
                  <a:pt x="551" y="761"/>
                </a:lnTo>
                <a:lnTo>
                  <a:pt x="551" y="762"/>
                </a:lnTo>
                <a:close/>
                <a:moveTo>
                  <a:pt x="562" y="759"/>
                </a:moveTo>
                <a:lnTo>
                  <a:pt x="561" y="759"/>
                </a:lnTo>
                <a:lnTo>
                  <a:pt x="562" y="758"/>
                </a:lnTo>
                <a:lnTo>
                  <a:pt x="562" y="759"/>
                </a:lnTo>
                <a:close/>
                <a:moveTo>
                  <a:pt x="559" y="758"/>
                </a:moveTo>
                <a:lnTo>
                  <a:pt x="557" y="758"/>
                </a:lnTo>
                <a:lnTo>
                  <a:pt x="559" y="757"/>
                </a:lnTo>
                <a:lnTo>
                  <a:pt x="559" y="758"/>
                </a:lnTo>
                <a:close/>
                <a:moveTo>
                  <a:pt x="460" y="755"/>
                </a:moveTo>
                <a:lnTo>
                  <a:pt x="459" y="755"/>
                </a:lnTo>
                <a:lnTo>
                  <a:pt x="460" y="755"/>
                </a:lnTo>
                <a:close/>
                <a:moveTo>
                  <a:pt x="587" y="755"/>
                </a:moveTo>
                <a:lnTo>
                  <a:pt x="586" y="757"/>
                </a:lnTo>
                <a:lnTo>
                  <a:pt x="586" y="755"/>
                </a:lnTo>
                <a:lnTo>
                  <a:pt x="587" y="755"/>
                </a:lnTo>
                <a:lnTo>
                  <a:pt x="589" y="755"/>
                </a:lnTo>
                <a:lnTo>
                  <a:pt x="587" y="755"/>
                </a:lnTo>
                <a:close/>
                <a:moveTo>
                  <a:pt x="555" y="754"/>
                </a:moveTo>
                <a:lnTo>
                  <a:pt x="555" y="755"/>
                </a:lnTo>
                <a:lnTo>
                  <a:pt x="555" y="754"/>
                </a:lnTo>
                <a:close/>
                <a:moveTo>
                  <a:pt x="557" y="754"/>
                </a:moveTo>
                <a:lnTo>
                  <a:pt x="555" y="755"/>
                </a:lnTo>
                <a:lnTo>
                  <a:pt x="555" y="753"/>
                </a:lnTo>
                <a:lnTo>
                  <a:pt x="556" y="753"/>
                </a:lnTo>
                <a:lnTo>
                  <a:pt x="557" y="753"/>
                </a:lnTo>
                <a:lnTo>
                  <a:pt x="557" y="754"/>
                </a:lnTo>
                <a:close/>
                <a:moveTo>
                  <a:pt x="578" y="753"/>
                </a:moveTo>
                <a:lnTo>
                  <a:pt x="577" y="753"/>
                </a:lnTo>
                <a:lnTo>
                  <a:pt x="577" y="751"/>
                </a:lnTo>
                <a:lnTo>
                  <a:pt x="578" y="751"/>
                </a:lnTo>
                <a:lnTo>
                  <a:pt x="578" y="753"/>
                </a:lnTo>
                <a:close/>
                <a:moveTo>
                  <a:pt x="564" y="748"/>
                </a:moveTo>
                <a:lnTo>
                  <a:pt x="562" y="748"/>
                </a:lnTo>
                <a:lnTo>
                  <a:pt x="564" y="746"/>
                </a:lnTo>
                <a:lnTo>
                  <a:pt x="564" y="748"/>
                </a:lnTo>
                <a:close/>
                <a:moveTo>
                  <a:pt x="585" y="744"/>
                </a:moveTo>
                <a:lnTo>
                  <a:pt x="583" y="744"/>
                </a:lnTo>
                <a:lnTo>
                  <a:pt x="585" y="744"/>
                </a:lnTo>
                <a:close/>
                <a:moveTo>
                  <a:pt x="463" y="740"/>
                </a:moveTo>
                <a:lnTo>
                  <a:pt x="462" y="741"/>
                </a:lnTo>
                <a:lnTo>
                  <a:pt x="460" y="741"/>
                </a:lnTo>
                <a:lnTo>
                  <a:pt x="460" y="740"/>
                </a:lnTo>
                <a:lnTo>
                  <a:pt x="462" y="740"/>
                </a:lnTo>
                <a:lnTo>
                  <a:pt x="463" y="740"/>
                </a:lnTo>
                <a:lnTo>
                  <a:pt x="464" y="740"/>
                </a:lnTo>
                <a:lnTo>
                  <a:pt x="463" y="740"/>
                </a:lnTo>
                <a:close/>
                <a:moveTo>
                  <a:pt x="464" y="741"/>
                </a:moveTo>
                <a:lnTo>
                  <a:pt x="464" y="740"/>
                </a:lnTo>
                <a:lnTo>
                  <a:pt x="466" y="740"/>
                </a:lnTo>
                <a:lnTo>
                  <a:pt x="464" y="741"/>
                </a:lnTo>
                <a:close/>
                <a:moveTo>
                  <a:pt x="506" y="724"/>
                </a:moveTo>
                <a:lnTo>
                  <a:pt x="506" y="723"/>
                </a:lnTo>
                <a:lnTo>
                  <a:pt x="506" y="721"/>
                </a:lnTo>
                <a:lnTo>
                  <a:pt x="506" y="720"/>
                </a:lnTo>
                <a:lnTo>
                  <a:pt x="507" y="721"/>
                </a:lnTo>
                <a:lnTo>
                  <a:pt x="506" y="721"/>
                </a:lnTo>
                <a:lnTo>
                  <a:pt x="507" y="723"/>
                </a:lnTo>
                <a:lnTo>
                  <a:pt x="506" y="724"/>
                </a:lnTo>
                <a:close/>
                <a:moveTo>
                  <a:pt x="936" y="719"/>
                </a:moveTo>
                <a:lnTo>
                  <a:pt x="936" y="717"/>
                </a:lnTo>
                <a:lnTo>
                  <a:pt x="936" y="719"/>
                </a:lnTo>
                <a:close/>
                <a:moveTo>
                  <a:pt x="514" y="717"/>
                </a:moveTo>
                <a:lnTo>
                  <a:pt x="514" y="719"/>
                </a:lnTo>
                <a:lnTo>
                  <a:pt x="513" y="719"/>
                </a:lnTo>
                <a:lnTo>
                  <a:pt x="513" y="717"/>
                </a:lnTo>
                <a:lnTo>
                  <a:pt x="514" y="717"/>
                </a:lnTo>
                <a:close/>
                <a:moveTo>
                  <a:pt x="479" y="716"/>
                </a:moveTo>
                <a:lnTo>
                  <a:pt x="480" y="717"/>
                </a:lnTo>
                <a:lnTo>
                  <a:pt x="480" y="716"/>
                </a:lnTo>
                <a:lnTo>
                  <a:pt x="480" y="717"/>
                </a:lnTo>
                <a:lnTo>
                  <a:pt x="480" y="719"/>
                </a:lnTo>
                <a:lnTo>
                  <a:pt x="481" y="719"/>
                </a:lnTo>
                <a:lnTo>
                  <a:pt x="480" y="719"/>
                </a:lnTo>
                <a:lnTo>
                  <a:pt x="480" y="720"/>
                </a:lnTo>
                <a:lnTo>
                  <a:pt x="479" y="721"/>
                </a:lnTo>
                <a:lnTo>
                  <a:pt x="477" y="720"/>
                </a:lnTo>
                <a:lnTo>
                  <a:pt x="477" y="719"/>
                </a:lnTo>
                <a:lnTo>
                  <a:pt x="476" y="717"/>
                </a:lnTo>
                <a:lnTo>
                  <a:pt x="477" y="716"/>
                </a:lnTo>
                <a:lnTo>
                  <a:pt x="477" y="715"/>
                </a:lnTo>
                <a:lnTo>
                  <a:pt x="477" y="716"/>
                </a:lnTo>
                <a:lnTo>
                  <a:pt x="479" y="716"/>
                </a:lnTo>
                <a:close/>
                <a:moveTo>
                  <a:pt x="511" y="712"/>
                </a:moveTo>
                <a:lnTo>
                  <a:pt x="510" y="712"/>
                </a:lnTo>
                <a:lnTo>
                  <a:pt x="511" y="712"/>
                </a:lnTo>
                <a:close/>
                <a:moveTo>
                  <a:pt x="510" y="712"/>
                </a:moveTo>
                <a:lnTo>
                  <a:pt x="510" y="711"/>
                </a:lnTo>
                <a:lnTo>
                  <a:pt x="510" y="712"/>
                </a:lnTo>
                <a:close/>
                <a:moveTo>
                  <a:pt x="475" y="711"/>
                </a:moveTo>
                <a:lnTo>
                  <a:pt x="475" y="712"/>
                </a:lnTo>
                <a:lnTo>
                  <a:pt x="475" y="711"/>
                </a:lnTo>
                <a:lnTo>
                  <a:pt x="475" y="712"/>
                </a:lnTo>
                <a:lnTo>
                  <a:pt x="475" y="714"/>
                </a:lnTo>
                <a:lnTo>
                  <a:pt x="475" y="715"/>
                </a:lnTo>
                <a:lnTo>
                  <a:pt x="473" y="715"/>
                </a:lnTo>
                <a:lnTo>
                  <a:pt x="473" y="714"/>
                </a:lnTo>
                <a:lnTo>
                  <a:pt x="472" y="712"/>
                </a:lnTo>
                <a:lnTo>
                  <a:pt x="473" y="712"/>
                </a:lnTo>
                <a:lnTo>
                  <a:pt x="473" y="711"/>
                </a:lnTo>
                <a:lnTo>
                  <a:pt x="475" y="711"/>
                </a:lnTo>
                <a:close/>
                <a:moveTo>
                  <a:pt x="513" y="711"/>
                </a:moveTo>
                <a:lnTo>
                  <a:pt x="515" y="711"/>
                </a:lnTo>
                <a:lnTo>
                  <a:pt x="517" y="712"/>
                </a:lnTo>
                <a:lnTo>
                  <a:pt x="517" y="714"/>
                </a:lnTo>
                <a:lnTo>
                  <a:pt x="515" y="714"/>
                </a:lnTo>
                <a:lnTo>
                  <a:pt x="514" y="712"/>
                </a:lnTo>
                <a:lnTo>
                  <a:pt x="513" y="712"/>
                </a:lnTo>
                <a:lnTo>
                  <a:pt x="511" y="712"/>
                </a:lnTo>
                <a:lnTo>
                  <a:pt x="511" y="711"/>
                </a:lnTo>
                <a:lnTo>
                  <a:pt x="513" y="711"/>
                </a:lnTo>
                <a:close/>
                <a:moveTo>
                  <a:pt x="509" y="711"/>
                </a:moveTo>
                <a:lnTo>
                  <a:pt x="507" y="711"/>
                </a:lnTo>
                <a:lnTo>
                  <a:pt x="509" y="710"/>
                </a:lnTo>
                <a:lnTo>
                  <a:pt x="509" y="711"/>
                </a:lnTo>
                <a:close/>
                <a:moveTo>
                  <a:pt x="511" y="710"/>
                </a:moveTo>
                <a:lnTo>
                  <a:pt x="511" y="708"/>
                </a:lnTo>
                <a:lnTo>
                  <a:pt x="511" y="710"/>
                </a:lnTo>
                <a:close/>
                <a:moveTo>
                  <a:pt x="511" y="707"/>
                </a:moveTo>
                <a:lnTo>
                  <a:pt x="510" y="707"/>
                </a:lnTo>
                <a:lnTo>
                  <a:pt x="510" y="706"/>
                </a:lnTo>
                <a:lnTo>
                  <a:pt x="511" y="706"/>
                </a:lnTo>
                <a:lnTo>
                  <a:pt x="511" y="707"/>
                </a:lnTo>
                <a:close/>
                <a:moveTo>
                  <a:pt x="510" y="706"/>
                </a:moveTo>
                <a:lnTo>
                  <a:pt x="509" y="706"/>
                </a:lnTo>
                <a:lnTo>
                  <a:pt x="509" y="704"/>
                </a:lnTo>
                <a:lnTo>
                  <a:pt x="510" y="704"/>
                </a:lnTo>
                <a:lnTo>
                  <a:pt x="510" y="706"/>
                </a:lnTo>
                <a:close/>
                <a:moveTo>
                  <a:pt x="703" y="703"/>
                </a:moveTo>
                <a:lnTo>
                  <a:pt x="703" y="704"/>
                </a:lnTo>
                <a:lnTo>
                  <a:pt x="701" y="704"/>
                </a:lnTo>
                <a:lnTo>
                  <a:pt x="701" y="703"/>
                </a:lnTo>
                <a:lnTo>
                  <a:pt x="703" y="703"/>
                </a:lnTo>
                <a:close/>
                <a:moveTo>
                  <a:pt x="505" y="700"/>
                </a:moveTo>
                <a:lnTo>
                  <a:pt x="506" y="700"/>
                </a:lnTo>
                <a:lnTo>
                  <a:pt x="507" y="702"/>
                </a:lnTo>
                <a:lnTo>
                  <a:pt x="507" y="703"/>
                </a:lnTo>
                <a:lnTo>
                  <a:pt x="509" y="703"/>
                </a:lnTo>
                <a:lnTo>
                  <a:pt x="509" y="704"/>
                </a:lnTo>
                <a:lnTo>
                  <a:pt x="507" y="704"/>
                </a:lnTo>
                <a:lnTo>
                  <a:pt x="507" y="703"/>
                </a:lnTo>
                <a:lnTo>
                  <a:pt x="506" y="703"/>
                </a:lnTo>
                <a:lnTo>
                  <a:pt x="505" y="703"/>
                </a:lnTo>
                <a:lnTo>
                  <a:pt x="505" y="704"/>
                </a:lnTo>
                <a:lnTo>
                  <a:pt x="505" y="703"/>
                </a:lnTo>
                <a:lnTo>
                  <a:pt x="504" y="702"/>
                </a:lnTo>
                <a:lnTo>
                  <a:pt x="505" y="702"/>
                </a:lnTo>
                <a:lnTo>
                  <a:pt x="505" y="700"/>
                </a:lnTo>
                <a:lnTo>
                  <a:pt x="504" y="700"/>
                </a:lnTo>
                <a:lnTo>
                  <a:pt x="505" y="700"/>
                </a:lnTo>
                <a:close/>
                <a:moveTo>
                  <a:pt x="490" y="699"/>
                </a:moveTo>
                <a:lnTo>
                  <a:pt x="492" y="699"/>
                </a:lnTo>
                <a:lnTo>
                  <a:pt x="492" y="700"/>
                </a:lnTo>
                <a:lnTo>
                  <a:pt x="492" y="702"/>
                </a:lnTo>
                <a:lnTo>
                  <a:pt x="493" y="702"/>
                </a:lnTo>
                <a:lnTo>
                  <a:pt x="493" y="703"/>
                </a:lnTo>
                <a:lnTo>
                  <a:pt x="492" y="703"/>
                </a:lnTo>
                <a:lnTo>
                  <a:pt x="492" y="704"/>
                </a:lnTo>
                <a:lnTo>
                  <a:pt x="492" y="706"/>
                </a:lnTo>
                <a:lnTo>
                  <a:pt x="490" y="706"/>
                </a:lnTo>
                <a:lnTo>
                  <a:pt x="490" y="704"/>
                </a:lnTo>
                <a:lnTo>
                  <a:pt x="489" y="706"/>
                </a:lnTo>
                <a:lnTo>
                  <a:pt x="489" y="704"/>
                </a:lnTo>
                <a:lnTo>
                  <a:pt x="488" y="706"/>
                </a:lnTo>
                <a:lnTo>
                  <a:pt x="487" y="704"/>
                </a:lnTo>
                <a:lnTo>
                  <a:pt x="488" y="703"/>
                </a:lnTo>
                <a:lnTo>
                  <a:pt x="488" y="702"/>
                </a:lnTo>
                <a:lnTo>
                  <a:pt x="487" y="702"/>
                </a:lnTo>
                <a:lnTo>
                  <a:pt x="487" y="700"/>
                </a:lnTo>
                <a:lnTo>
                  <a:pt x="488" y="700"/>
                </a:lnTo>
                <a:lnTo>
                  <a:pt x="489" y="700"/>
                </a:lnTo>
                <a:lnTo>
                  <a:pt x="489" y="699"/>
                </a:lnTo>
                <a:lnTo>
                  <a:pt x="490" y="699"/>
                </a:lnTo>
                <a:close/>
                <a:moveTo>
                  <a:pt x="490" y="699"/>
                </a:moveTo>
                <a:lnTo>
                  <a:pt x="489" y="699"/>
                </a:lnTo>
                <a:lnTo>
                  <a:pt x="489" y="698"/>
                </a:lnTo>
                <a:lnTo>
                  <a:pt x="490" y="698"/>
                </a:lnTo>
                <a:lnTo>
                  <a:pt x="490" y="699"/>
                </a:lnTo>
                <a:close/>
                <a:moveTo>
                  <a:pt x="705" y="698"/>
                </a:moveTo>
                <a:lnTo>
                  <a:pt x="705" y="699"/>
                </a:lnTo>
                <a:lnTo>
                  <a:pt x="704" y="699"/>
                </a:lnTo>
                <a:lnTo>
                  <a:pt x="705" y="698"/>
                </a:lnTo>
                <a:close/>
                <a:moveTo>
                  <a:pt x="527" y="694"/>
                </a:moveTo>
                <a:lnTo>
                  <a:pt x="527" y="695"/>
                </a:lnTo>
                <a:lnTo>
                  <a:pt x="526" y="695"/>
                </a:lnTo>
                <a:lnTo>
                  <a:pt x="526" y="694"/>
                </a:lnTo>
                <a:lnTo>
                  <a:pt x="527" y="694"/>
                </a:lnTo>
                <a:close/>
                <a:moveTo>
                  <a:pt x="641" y="694"/>
                </a:moveTo>
                <a:lnTo>
                  <a:pt x="641" y="695"/>
                </a:lnTo>
                <a:lnTo>
                  <a:pt x="640" y="695"/>
                </a:lnTo>
                <a:lnTo>
                  <a:pt x="640" y="694"/>
                </a:lnTo>
                <a:lnTo>
                  <a:pt x="641" y="694"/>
                </a:lnTo>
                <a:close/>
                <a:moveTo>
                  <a:pt x="708" y="695"/>
                </a:moveTo>
                <a:lnTo>
                  <a:pt x="706" y="695"/>
                </a:lnTo>
                <a:lnTo>
                  <a:pt x="708" y="694"/>
                </a:lnTo>
                <a:lnTo>
                  <a:pt x="709" y="694"/>
                </a:lnTo>
                <a:lnTo>
                  <a:pt x="709" y="695"/>
                </a:lnTo>
                <a:lnTo>
                  <a:pt x="708" y="695"/>
                </a:lnTo>
                <a:close/>
                <a:moveTo>
                  <a:pt x="501" y="694"/>
                </a:moveTo>
                <a:lnTo>
                  <a:pt x="500" y="693"/>
                </a:lnTo>
                <a:lnTo>
                  <a:pt x="501" y="693"/>
                </a:lnTo>
                <a:lnTo>
                  <a:pt x="501" y="694"/>
                </a:lnTo>
                <a:close/>
                <a:moveTo>
                  <a:pt x="644" y="695"/>
                </a:moveTo>
                <a:lnTo>
                  <a:pt x="642" y="695"/>
                </a:lnTo>
                <a:lnTo>
                  <a:pt x="642" y="694"/>
                </a:lnTo>
                <a:lnTo>
                  <a:pt x="641" y="693"/>
                </a:lnTo>
                <a:lnTo>
                  <a:pt x="642" y="693"/>
                </a:lnTo>
                <a:lnTo>
                  <a:pt x="641" y="691"/>
                </a:lnTo>
                <a:lnTo>
                  <a:pt x="642" y="691"/>
                </a:lnTo>
                <a:lnTo>
                  <a:pt x="642" y="693"/>
                </a:lnTo>
                <a:lnTo>
                  <a:pt x="644" y="693"/>
                </a:lnTo>
                <a:lnTo>
                  <a:pt x="644" y="694"/>
                </a:lnTo>
                <a:lnTo>
                  <a:pt x="644" y="695"/>
                </a:lnTo>
                <a:close/>
                <a:moveTo>
                  <a:pt x="705" y="693"/>
                </a:moveTo>
                <a:lnTo>
                  <a:pt x="704" y="693"/>
                </a:lnTo>
                <a:lnTo>
                  <a:pt x="704" y="691"/>
                </a:lnTo>
                <a:lnTo>
                  <a:pt x="704" y="690"/>
                </a:lnTo>
                <a:lnTo>
                  <a:pt x="705" y="691"/>
                </a:lnTo>
                <a:lnTo>
                  <a:pt x="705" y="693"/>
                </a:lnTo>
                <a:close/>
                <a:moveTo>
                  <a:pt x="501" y="691"/>
                </a:moveTo>
                <a:lnTo>
                  <a:pt x="501" y="690"/>
                </a:lnTo>
                <a:lnTo>
                  <a:pt x="501" y="691"/>
                </a:lnTo>
                <a:close/>
                <a:moveTo>
                  <a:pt x="636" y="691"/>
                </a:moveTo>
                <a:lnTo>
                  <a:pt x="634" y="691"/>
                </a:lnTo>
                <a:lnTo>
                  <a:pt x="634" y="690"/>
                </a:lnTo>
                <a:lnTo>
                  <a:pt x="636" y="690"/>
                </a:lnTo>
                <a:lnTo>
                  <a:pt x="636" y="691"/>
                </a:lnTo>
                <a:close/>
                <a:moveTo>
                  <a:pt x="725" y="691"/>
                </a:moveTo>
                <a:lnTo>
                  <a:pt x="723" y="691"/>
                </a:lnTo>
                <a:lnTo>
                  <a:pt x="723" y="690"/>
                </a:lnTo>
                <a:lnTo>
                  <a:pt x="725" y="690"/>
                </a:lnTo>
                <a:lnTo>
                  <a:pt x="725" y="691"/>
                </a:lnTo>
                <a:close/>
                <a:moveTo>
                  <a:pt x="527" y="691"/>
                </a:moveTo>
                <a:lnTo>
                  <a:pt x="526" y="691"/>
                </a:lnTo>
                <a:lnTo>
                  <a:pt x="526" y="690"/>
                </a:lnTo>
                <a:lnTo>
                  <a:pt x="527" y="690"/>
                </a:lnTo>
                <a:lnTo>
                  <a:pt x="527" y="691"/>
                </a:lnTo>
                <a:close/>
                <a:moveTo>
                  <a:pt x="500" y="691"/>
                </a:moveTo>
                <a:lnTo>
                  <a:pt x="500" y="690"/>
                </a:lnTo>
                <a:lnTo>
                  <a:pt x="501" y="690"/>
                </a:lnTo>
                <a:lnTo>
                  <a:pt x="500" y="691"/>
                </a:lnTo>
                <a:close/>
                <a:moveTo>
                  <a:pt x="521" y="690"/>
                </a:moveTo>
                <a:lnTo>
                  <a:pt x="519" y="691"/>
                </a:lnTo>
                <a:lnTo>
                  <a:pt x="519" y="690"/>
                </a:lnTo>
                <a:lnTo>
                  <a:pt x="519" y="689"/>
                </a:lnTo>
                <a:lnTo>
                  <a:pt x="521" y="689"/>
                </a:lnTo>
                <a:lnTo>
                  <a:pt x="521" y="690"/>
                </a:lnTo>
                <a:close/>
                <a:moveTo>
                  <a:pt x="636" y="690"/>
                </a:moveTo>
                <a:lnTo>
                  <a:pt x="634" y="690"/>
                </a:lnTo>
                <a:lnTo>
                  <a:pt x="636" y="689"/>
                </a:lnTo>
                <a:lnTo>
                  <a:pt x="636" y="690"/>
                </a:lnTo>
                <a:close/>
                <a:moveTo>
                  <a:pt x="640" y="687"/>
                </a:moveTo>
                <a:lnTo>
                  <a:pt x="638" y="687"/>
                </a:lnTo>
                <a:lnTo>
                  <a:pt x="638" y="689"/>
                </a:lnTo>
                <a:lnTo>
                  <a:pt x="638" y="687"/>
                </a:lnTo>
                <a:lnTo>
                  <a:pt x="640" y="687"/>
                </a:lnTo>
                <a:close/>
                <a:moveTo>
                  <a:pt x="645" y="689"/>
                </a:moveTo>
                <a:lnTo>
                  <a:pt x="644" y="689"/>
                </a:lnTo>
                <a:lnTo>
                  <a:pt x="644" y="687"/>
                </a:lnTo>
                <a:lnTo>
                  <a:pt x="645" y="687"/>
                </a:lnTo>
                <a:lnTo>
                  <a:pt x="645" y="689"/>
                </a:lnTo>
                <a:close/>
                <a:moveTo>
                  <a:pt x="637" y="686"/>
                </a:moveTo>
                <a:lnTo>
                  <a:pt x="637" y="685"/>
                </a:lnTo>
                <a:lnTo>
                  <a:pt x="637" y="686"/>
                </a:lnTo>
                <a:close/>
                <a:moveTo>
                  <a:pt x="645" y="685"/>
                </a:moveTo>
                <a:lnTo>
                  <a:pt x="644" y="685"/>
                </a:lnTo>
                <a:lnTo>
                  <a:pt x="644" y="683"/>
                </a:lnTo>
                <a:lnTo>
                  <a:pt x="644" y="682"/>
                </a:lnTo>
                <a:lnTo>
                  <a:pt x="645" y="682"/>
                </a:lnTo>
                <a:lnTo>
                  <a:pt x="645" y="683"/>
                </a:lnTo>
                <a:lnTo>
                  <a:pt x="645" y="685"/>
                </a:lnTo>
                <a:close/>
                <a:moveTo>
                  <a:pt x="511" y="681"/>
                </a:moveTo>
                <a:lnTo>
                  <a:pt x="511" y="682"/>
                </a:lnTo>
                <a:lnTo>
                  <a:pt x="510" y="682"/>
                </a:lnTo>
                <a:lnTo>
                  <a:pt x="510" y="683"/>
                </a:lnTo>
                <a:lnTo>
                  <a:pt x="511" y="683"/>
                </a:lnTo>
                <a:lnTo>
                  <a:pt x="511" y="685"/>
                </a:lnTo>
                <a:lnTo>
                  <a:pt x="510" y="685"/>
                </a:lnTo>
                <a:lnTo>
                  <a:pt x="511" y="686"/>
                </a:lnTo>
                <a:lnTo>
                  <a:pt x="513" y="686"/>
                </a:lnTo>
                <a:lnTo>
                  <a:pt x="514" y="686"/>
                </a:lnTo>
                <a:lnTo>
                  <a:pt x="514" y="685"/>
                </a:lnTo>
                <a:lnTo>
                  <a:pt x="513" y="685"/>
                </a:lnTo>
                <a:lnTo>
                  <a:pt x="513" y="683"/>
                </a:lnTo>
                <a:lnTo>
                  <a:pt x="514" y="683"/>
                </a:lnTo>
                <a:lnTo>
                  <a:pt x="515" y="683"/>
                </a:lnTo>
                <a:lnTo>
                  <a:pt x="515" y="685"/>
                </a:lnTo>
                <a:lnTo>
                  <a:pt x="517" y="686"/>
                </a:lnTo>
                <a:lnTo>
                  <a:pt x="518" y="686"/>
                </a:lnTo>
                <a:lnTo>
                  <a:pt x="519" y="686"/>
                </a:lnTo>
                <a:lnTo>
                  <a:pt x="521" y="687"/>
                </a:lnTo>
                <a:lnTo>
                  <a:pt x="519" y="687"/>
                </a:lnTo>
                <a:lnTo>
                  <a:pt x="518" y="687"/>
                </a:lnTo>
                <a:lnTo>
                  <a:pt x="517" y="687"/>
                </a:lnTo>
                <a:lnTo>
                  <a:pt x="515" y="687"/>
                </a:lnTo>
                <a:lnTo>
                  <a:pt x="517" y="687"/>
                </a:lnTo>
                <a:lnTo>
                  <a:pt x="515" y="686"/>
                </a:lnTo>
                <a:lnTo>
                  <a:pt x="514" y="686"/>
                </a:lnTo>
                <a:lnTo>
                  <a:pt x="513" y="687"/>
                </a:lnTo>
                <a:lnTo>
                  <a:pt x="511" y="687"/>
                </a:lnTo>
                <a:lnTo>
                  <a:pt x="510" y="687"/>
                </a:lnTo>
                <a:lnTo>
                  <a:pt x="509" y="687"/>
                </a:lnTo>
                <a:lnTo>
                  <a:pt x="509" y="689"/>
                </a:lnTo>
                <a:lnTo>
                  <a:pt x="507" y="689"/>
                </a:lnTo>
                <a:lnTo>
                  <a:pt x="506" y="689"/>
                </a:lnTo>
                <a:lnTo>
                  <a:pt x="506" y="690"/>
                </a:lnTo>
                <a:lnTo>
                  <a:pt x="506" y="691"/>
                </a:lnTo>
                <a:lnTo>
                  <a:pt x="506" y="690"/>
                </a:lnTo>
                <a:lnTo>
                  <a:pt x="505" y="690"/>
                </a:lnTo>
                <a:lnTo>
                  <a:pt x="504" y="690"/>
                </a:lnTo>
                <a:lnTo>
                  <a:pt x="504" y="691"/>
                </a:lnTo>
                <a:lnTo>
                  <a:pt x="504" y="690"/>
                </a:lnTo>
                <a:lnTo>
                  <a:pt x="502" y="691"/>
                </a:lnTo>
                <a:lnTo>
                  <a:pt x="501" y="691"/>
                </a:lnTo>
                <a:lnTo>
                  <a:pt x="501" y="690"/>
                </a:lnTo>
                <a:lnTo>
                  <a:pt x="502" y="690"/>
                </a:lnTo>
                <a:lnTo>
                  <a:pt x="504" y="689"/>
                </a:lnTo>
                <a:lnTo>
                  <a:pt x="502" y="687"/>
                </a:lnTo>
                <a:lnTo>
                  <a:pt x="504" y="687"/>
                </a:lnTo>
                <a:lnTo>
                  <a:pt x="505" y="687"/>
                </a:lnTo>
                <a:lnTo>
                  <a:pt x="505" y="686"/>
                </a:lnTo>
                <a:lnTo>
                  <a:pt x="504" y="686"/>
                </a:lnTo>
                <a:lnTo>
                  <a:pt x="504" y="685"/>
                </a:lnTo>
                <a:lnTo>
                  <a:pt x="502" y="685"/>
                </a:lnTo>
                <a:lnTo>
                  <a:pt x="501" y="685"/>
                </a:lnTo>
                <a:lnTo>
                  <a:pt x="501" y="683"/>
                </a:lnTo>
                <a:lnTo>
                  <a:pt x="501" y="682"/>
                </a:lnTo>
                <a:lnTo>
                  <a:pt x="502" y="682"/>
                </a:lnTo>
                <a:lnTo>
                  <a:pt x="504" y="682"/>
                </a:lnTo>
                <a:lnTo>
                  <a:pt x="504" y="683"/>
                </a:lnTo>
                <a:lnTo>
                  <a:pt x="505" y="683"/>
                </a:lnTo>
                <a:lnTo>
                  <a:pt x="505" y="682"/>
                </a:lnTo>
                <a:lnTo>
                  <a:pt x="506" y="682"/>
                </a:lnTo>
                <a:lnTo>
                  <a:pt x="506" y="683"/>
                </a:lnTo>
                <a:lnTo>
                  <a:pt x="507" y="683"/>
                </a:lnTo>
                <a:lnTo>
                  <a:pt x="507" y="682"/>
                </a:lnTo>
                <a:lnTo>
                  <a:pt x="509" y="682"/>
                </a:lnTo>
                <a:lnTo>
                  <a:pt x="510" y="681"/>
                </a:lnTo>
                <a:lnTo>
                  <a:pt x="511" y="681"/>
                </a:lnTo>
                <a:close/>
                <a:moveTo>
                  <a:pt x="646" y="682"/>
                </a:moveTo>
                <a:lnTo>
                  <a:pt x="645" y="682"/>
                </a:lnTo>
                <a:lnTo>
                  <a:pt x="645" y="681"/>
                </a:lnTo>
                <a:lnTo>
                  <a:pt x="645" y="679"/>
                </a:lnTo>
                <a:lnTo>
                  <a:pt x="646" y="679"/>
                </a:lnTo>
                <a:lnTo>
                  <a:pt x="646" y="681"/>
                </a:lnTo>
                <a:lnTo>
                  <a:pt x="645" y="682"/>
                </a:lnTo>
                <a:lnTo>
                  <a:pt x="646" y="682"/>
                </a:lnTo>
                <a:close/>
                <a:moveTo>
                  <a:pt x="667" y="668"/>
                </a:moveTo>
                <a:lnTo>
                  <a:pt x="666" y="669"/>
                </a:lnTo>
                <a:lnTo>
                  <a:pt x="667" y="669"/>
                </a:lnTo>
                <a:lnTo>
                  <a:pt x="667" y="670"/>
                </a:lnTo>
                <a:lnTo>
                  <a:pt x="668" y="670"/>
                </a:lnTo>
                <a:lnTo>
                  <a:pt x="670" y="672"/>
                </a:lnTo>
                <a:lnTo>
                  <a:pt x="670" y="673"/>
                </a:lnTo>
                <a:lnTo>
                  <a:pt x="671" y="673"/>
                </a:lnTo>
                <a:lnTo>
                  <a:pt x="671" y="674"/>
                </a:lnTo>
                <a:lnTo>
                  <a:pt x="671" y="672"/>
                </a:lnTo>
                <a:lnTo>
                  <a:pt x="672" y="672"/>
                </a:lnTo>
                <a:lnTo>
                  <a:pt x="672" y="673"/>
                </a:lnTo>
                <a:lnTo>
                  <a:pt x="674" y="673"/>
                </a:lnTo>
                <a:lnTo>
                  <a:pt x="674" y="674"/>
                </a:lnTo>
                <a:lnTo>
                  <a:pt x="675" y="674"/>
                </a:lnTo>
                <a:lnTo>
                  <a:pt x="676" y="674"/>
                </a:lnTo>
                <a:lnTo>
                  <a:pt x="676" y="676"/>
                </a:lnTo>
                <a:lnTo>
                  <a:pt x="678" y="676"/>
                </a:lnTo>
                <a:lnTo>
                  <a:pt x="679" y="676"/>
                </a:lnTo>
                <a:lnTo>
                  <a:pt x="679" y="677"/>
                </a:lnTo>
                <a:lnTo>
                  <a:pt x="680" y="677"/>
                </a:lnTo>
                <a:lnTo>
                  <a:pt x="680" y="678"/>
                </a:lnTo>
                <a:lnTo>
                  <a:pt x="682" y="678"/>
                </a:lnTo>
                <a:lnTo>
                  <a:pt x="682" y="679"/>
                </a:lnTo>
                <a:lnTo>
                  <a:pt x="680" y="679"/>
                </a:lnTo>
                <a:lnTo>
                  <a:pt x="682" y="679"/>
                </a:lnTo>
                <a:lnTo>
                  <a:pt x="684" y="679"/>
                </a:lnTo>
                <a:lnTo>
                  <a:pt x="684" y="678"/>
                </a:lnTo>
                <a:lnTo>
                  <a:pt x="686" y="678"/>
                </a:lnTo>
                <a:lnTo>
                  <a:pt x="687" y="678"/>
                </a:lnTo>
                <a:lnTo>
                  <a:pt x="688" y="678"/>
                </a:lnTo>
                <a:lnTo>
                  <a:pt x="689" y="677"/>
                </a:lnTo>
                <a:lnTo>
                  <a:pt x="689" y="678"/>
                </a:lnTo>
                <a:lnTo>
                  <a:pt x="691" y="678"/>
                </a:lnTo>
                <a:lnTo>
                  <a:pt x="691" y="679"/>
                </a:lnTo>
                <a:lnTo>
                  <a:pt x="691" y="678"/>
                </a:lnTo>
                <a:lnTo>
                  <a:pt x="692" y="679"/>
                </a:lnTo>
                <a:lnTo>
                  <a:pt x="693" y="679"/>
                </a:lnTo>
                <a:lnTo>
                  <a:pt x="695" y="679"/>
                </a:lnTo>
                <a:lnTo>
                  <a:pt x="696" y="679"/>
                </a:lnTo>
                <a:lnTo>
                  <a:pt x="697" y="678"/>
                </a:lnTo>
                <a:lnTo>
                  <a:pt x="697" y="679"/>
                </a:lnTo>
                <a:lnTo>
                  <a:pt x="699" y="679"/>
                </a:lnTo>
                <a:lnTo>
                  <a:pt x="700" y="681"/>
                </a:lnTo>
                <a:lnTo>
                  <a:pt x="701" y="681"/>
                </a:lnTo>
                <a:lnTo>
                  <a:pt x="701" y="682"/>
                </a:lnTo>
                <a:lnTo>
                  <a:pt x="701" y="685"/>
                </a:lnTo>
                <a:lnTo>
                  <a:pt x="701" y="686"/>
                </a:lnTo>
                <a:lnTo>
                  <a:pt x="703" y="686"/>
                </a:lnTo>
                <a:lnTo>
                  <a:pt x="704" y="686"/>
                </a:lnTo>
                <a:lnTo>
                  <a:pt x="704" y="687"/>
                </a:lnTo>
                <a:lnTo>
                  <a:pt x="703" y="687"/>
                </a:lnTo>
                <a:lnTo>
                  <a:pt x="703" y="689"/>
                </a:lnTo>
                <a:lnTo>
                  <a:pt x="703" y="690"/>
                </a:lnTo>
                <a:lnTo>
                  <a:pt x="701" y="690"/>
                </a:lnTo>
                <a:lnTo>
                  <a:pt x="700" y="690"/>
                </a:lnTo>
                <a:lnTo>
                  <a:pt x="700" y="689"/>
                </a:lnTo>
                <a:lnTo>
                  <a:pt x="700" y="687"/>
                </a:lnTo>
                <a:lnTo>
                  <a:pt x="699" y="687"/>
                </a:lnTo>
                <a:lnTo>
                  <a:pt x="699" y="686"/>
                </a:lnTo>
                <a:lnTo>
                  <a:pt x="697" y="686"/>
                </a:lnTo>
                <a:lnTo>
                  <a:pt x="699" y="687"/>
                </a:lnTo>
                <a:lnTo>
                  <a:pt x="699" y="689"/>
                </a:lnTo>
                <a:lnTo>
                  <a:pt x="697" y="689"/>
                </a:lnTo>
                <a:lnTo>
                  <a:pt x="699" y="690"/>
                </a:lnTo>
                <a:lnTo>
                  <a:pt x="699" y="691"/>
                </a:lnTo>
                <a:lnTo>
                  <a:pt x="697" y="691"/>
                </a:lnTo>
                <a:lnTo>
                  <a:pt x="697" y="690"/>
                </a:lnTo>
                <a:lnTo>
                  <a:pt x="696" y="691"/>
                </a:lnTo>
                <a:lnTo>
                  <a:pt x="697" y="691"/>
                </a:lnTo>
                <a:lnTo>
                  <a:pt x="697" y="693"/>
                </a:lnTo>
                <a:lnTo>
                  <a:pt x="699" y="693"/>
                </a:lnTo>
                <a:lnTo>
                  <a:pt x="699" y="694"/>
                </a:lnTo>
                <a:lnTo>
                  <a:pt x="700" y="694"/>
                </a:lnTo>
                <a:lnTo>
                  <a:pt x="699" y="695"/>
                </a:lnTo>
                <a:lnTo>
                  <a:pt x="697" y="695"/>
                </a:lnTo>
                <a:lnTo>
                  <a:pt x="696" y="695"/>
                </a:lnTo>
                <a:lnTo>
                  <a:pt x="695" y="695"/>
                </a:lnTo>
                <a:lnTo>
                  <a:pt x="695" y="697"/>
                </a:lnTo>
                <a:lnTo>
                  <a:pt x="693" y="698"/>
                </a:lnTo>
                <a:lnTo>
                  <a:pt x="692" y="698"/>
                </a:lnTo>
                <a:lnTo>
                  <a:pt x="691" y="698"/>
                </a:lnTo>
                <a:lnTo>
                  <a:pt x="689" y="697"/>
                </a:lnTo>
                <a:lnTo>
                  <a:pt x="691" y="695"/>
                </a:lnTo>
                <a:lnTo>
                  <a:pt x="691" y="694"/>
                </a:lnTo>
                <a:lnTo>
                  <a:pt x="689" y="694"/>
                </a:lnTo>
                <a:lnTo>
                  <a:pt x="689" y="695"/>
                </a:lnTo>
                <a:lnTo>
                  <a:pt x="688" y="697"/>
                </a:lnTo>
                <a:lnTo>
                  <a:pt x="688" y="698"/>
                </a:lnTo>
                <a:lnTo>
                  <a:pt x="688" y="700"/>
                </a:lnTo>
                <a:lnTo>
                  <a:pt x="688" y="702"/>
                </a:lnTo>
                <a:lnTo>
                  <a:pt x="688" y="700"/>
                </a:lnTo>
                <a:lnTo>
                  <a:pt x="687" y="700"/>
                </a:lnTo>
                <a:lnTo>
                  <a:pt x="687" y="702"/>
                </a:lnTo>
                <a:lnTo>
                  <a:pt x="687" y="700"/>
                </a:lnTo>
                <a:lnTo>
                  <a:pt x="686" y="700"/>
                </a:lnTo>
                <a:lnTo>
                  <a:pt x="687" y="699"/>
                </a:lnTo>
                <a:lnTo>
                  <a:pt x="686" y="699"/>
                </a:lnTo>
                <a:lnTo>
                  <a:pt x="686" y="698"/>
                </a:lnTo>
                <a:lnTo>
                  <a:pt x="683" y="698"/>
                </a:lnTo>
                <a:lnTo>
                  <a:pt x="682" y="698"/>
                </a:lnTo>
                <a:lnTo>
                  <a:pt x="683" y="698"/>
                </a:lnTo>
                <a:lnTo>
                  <a:pt x="683" y="697"/>
                </a:lnTo>
                <a:lnTo>
                  <a:pt x="682" y="697"/>
                </a:lnTo>
                <a:lnTo>
                  <a:pt x="682" y="695"/>
                </a:lnTo>
                <a:lnTo>
                  <a:pt x="680" y="694"/>
                </a:lnTo>
                <a:lnTo>
                  <a:pt x="682" y="694"/>
                </a:lnTo>
                <a:lnTo>
                  <a:pt x="682" y="693"/>
                </a:lnTo>
                <a:lnTo>
                  <a:pt x="680" y="691"/>
                </a:lnTo>
                <a:lnTo>
                  <a:pt x="679" y="691"/>
                </a:lnTo>
                <a:lnTo>
                  <a:pt x="679" y="690"/>
                </a:lnTo>
                <a:lnTo>
                  <a:pt x="678" y="690"/>
                </a:lnTo>
                <a:lnTo>
                  <a:pt x="678" y="691"/>
                </a:lnTo>
                <a:lnTo>
                  <a:pt x="676" y="691"/>
                </a:lnTo>
                <a:lnTo>
                  <a:pt x="678" y="691"/>
                </a:lnTo>
                <a:lnTo>
                  <a:pt x="678" y="693"/>
                </a:lnTo>
                <a:lnTo>
                  <a:pt x="679" y="693"/>
                </a:lnTo>
                <a:lnTo>
                  <a:pt x="680" y="693"/>
                </a:lnTo>
                <a:lnTo>
                  <a:pt x="679" y="694"/>
                </a:lnTo>
                <a:lnTo>
                  <a:pt x="680" y="694"/>
                </a:lnTo>
                <a:lnTo>
                  <a:pt x="680" y="695"/>
                </a:lnTo>
                <a:lnTo>
                  <a:pt x="679" y="695"/>
                </a:lnTo>
                <a:lnTo>
                  <a:pt x="679" y="697"/>
                </a:lnTo>
                <a:lnTo>
                  <a:pt x="680" y="697"/>
                </a:lnTo>
                <a:lnTo>
                  <a:pt x="682" y="698"/>
                </a:lnTo>
                <a:lnTo>
                  <a:pt x="682" y="700"/>
                </a:lnTo>
                <a:lnTo>
                  <a:pt x="682" y="702"/>
                </a:lnTo>
                <a:lnTo>
                  <a:pt x="683" y="703"/>
                </a:lnTo>
                <a:lnTo>
                  <a:pt x="684" y="703"/>
                </a:lnTo>
                <a:lnTo>
                  <a:pt x="684" y="704"/>
                </a:lnTo>
                <a:lnTo>
                  <a:pt x="684" y="706"/>
                </a:lnTo>
                <a:lnTo>
                  <a:pt x="686" y="706"/>
                </a:lnTo>
                <a:lnTo>
                  <a:pt x="686" y="707"/>
                </a:lnTo>
                <a:lnTo>
                  <a:pt x="684" y="707"/>
                </a:lnTo>
                <a:lnTo>
                  <a:pt x="683" y="708"/>
                </a:lnTo>
                <a:lnTo>
                  <a:pt x="682" y="708"/>
                </a:lnTo>
                <a:lnTo>
                  <a:pt x="682" y="707"/>
                </a:lnTo>
                <a:lnTo>
                  <a:pt x="680" y="707"/>
                </a:lnTo>
                <a:lnTo>
                  <a:pt x="679" y="707"/>
                </a:lnTo>
                <a:lnTo>
                  <a:pt x="678" y="707"/>
                </a:lnTo>
                <a:lnTo>
                  <a:pt x="676" y="707"/>
                </a:lnTo>
                <a:lnTo>
                  <a:pt x="675" y="707"/>
                </a:lnTo>
                <a:lnTo>
                  <a:pt x="674" y="706"/>
                </a:lnTo>
                <a:lnTo>
                  <a:pt x="672" y="706"/>
                </a:lnTo>
                <a:lnTo>
                  <a:pt x="672" y="707"/>
                </a:lnTo>
                <a:lnTo>
                  <a:pt x="671" y="707"/>
                </a:lnTo>
                <a:lnTo>
                  <a:pt x="671" y="706"/>
                </a:lnTo>
                <a:lnTo>
                  <a:pt x="670" y="706"/>
                </a:lnTo>
                <a:lnTo>
                  <a:pt x="671" y="707"/>
                </a:lnTo>
                <a:lnTo>
                  <a:pt x="672" y="708"/>
                </a:lnTo>
                <a:lnTo>
                  <a:pt x="672" y="710"/>
                </a:lnTo>
                <a:lnTo>
                  <a:pt x="674" y="708"/>
                </a:lnTo>
                <a:lnTo>
                  <a:pt x="675" y="710"/>
                </a:lnTo>
                <a:lnTo>
                  <a:pt x="675" y="711"/>
                </a:lnTo>
                <a:lnTo>
                  <a:pt x="674" y="711"/>
                </a:lnTo>
                <a:lnTo>
                  <a:pt x="672" y="712"/>
                </a:lnTo>
                <a:lnTo>
                  <a:pt x="671" y="712"/>
                </a:lnTo>
                <a:lnTo>
                  <a:pt x="670" y="712"/>
                </a:lnTo>
                <a:lnTo>
                  <a:pt x="668" y="712"/>
                </a:lnTo>
                <a:lnTo>
                  <a:pt x="667" y="714"/>
                </a:lnTo>
                <a:lnTo>
                  <a:pt x="666" y="714"/>
                </a:lnTo>
                <a:lnTo>
                  <a:pt x="665" y="714"/>
                </a:lnTo>
                <a:lnTo>
                  <a:pt x="662" y="714"/>
                </a:lnTo>
                <a:lnTo>
                  <a:pt x="662" y="715"/>
                </a:lnTo>
                <a:lnTo>
                  <a:pt x="661" y="715"/>
                </a:lnTo>
                <a:lnTo>
                  <a:pt x="659" y="715"/>
                </a:lnTo>
                <a:lnTo>
                  <a:pt x="658" y="716"/>
                </a:lnTo>
                <a:lnTo>
                  <a:pt x="658" y="715"/>
                </a:lnTo>
                <a:lnTo>
                  <a:pt x="657" y="714"/>
                </a:lnTo>
                <a:lnTo>
                  <a:pt x="654" y="714"/>
                </a:lnTo>
                <a:lnTo>
                  <a:pt x="653" y="714"/>
                </a:lnTo>
                <a:lnTo>
                  <a:pt x="651" y="714"/>
                </a:lnTo>
                <a:lnTo>
                  <a:pt x="650" y="714"/>
                </a:lnTo>
                <a:lnTo>
                  <a:pt x="650" y="712"/>
                </a:lnTo>
                <a:lnTo>
                  <a:pt x="649" y="712"/>
                </a:lnTo>
                <a:lnTo>
                  <a:pt x="649" y="711"/>
                </a:lnTo>
                <a:lnTo>
                  <a:pt x="649" y="710"/>
                </a:lnTo>
                <a:lnTo>
                  <a:pt x="649" y="708"/>
                </a:lnTo>
                <a:lnTo>
                  <a:pt x="650" y="708"/>
                </a:lnTo>
                <a:lnTo>
                  <a:pt x="650" y="707"/>
                </a:lnTo>
                <a:lnTo>
                  <a:pt x="649" y="707"/>
                </a:lnTo>
                <a:lnTo>
                  <a:pt x="649" y="706"/>
                </a:lnTo>
                <a:lnTo>
                  <a:pt x="649" y="704"/>
                </a:lnTo>
                <a:lnTo>
                  <a:pt x="649" y="703"/>
                </a:lnTo>
                <a:lnTo>
                  <a:pt x="650" y="703"/>
                </a:lnTo>
                <a:lnTo>
                  <a:pt x="650" y="702"/>
                </a:lnTo>
                <a:lnTo>
                  <a:pt x="649" y="700"/>
                </a:lnTo>
                <a:lnTo>
                  <a:pt x="649" y="699"/>
                </a:lnTo>
                <a:lnTo>
                  <a:pt x="649" y="698"/>
                </a:lnTo>
                <a:lnTo>
                  <a:pt x="649" y="697"/>
                </a:lnTo>
                <a:lnTo>
                  <a:pt x="649" y="695"/>
                </a:lnTo>
                <a:lnTo>
                  <a:pt x="648" y="695"/>
                </a:lnTo>
                <a:lnTo>
                  <a:pt x="646" y="697"/>
                </a:lnTo>
                <a:lnTo>
                  <a:pt x="646" y="698"/>
                </a:lnTo>
                <a:lnTo>
                  <a:pt x="645" y="698"/>
                </a:lnTo>
                <a:lnTo>
                  <a:pt x="645" y="697"/>
                </a:lnTo>
                <a:lnTo>
                  <a:pt x="644" y="697"/>
                </a:lnTo>
                <a:lnTo>
                  <a:pt x="644" y="695"/>
                </a:lnTo>
                <a:lnTo>
                  <a:pt x="644" y="694"/>
                </a:lnTo>
                <a:lnTo>
                  <a:pt x="644" y="693"/>
                </a:lnTo>
                <a:lnTo>
                  <a:pt x="645" y="693"/>
                </a:lnTo>
                <a:lnTo>
                  <a:pt x="646" y="693"/>
                </a:lnTo>
                <a:lnTo>
                  <a:pt x="646" y="691"/>
                </a:lnTo>
                <a:lnTo>
                  <a:pt x="645" y="691"/>
                </a:lnTo>
                <a:lnTo>
                  <a:pt x="645" y="693"/>
                </a:lnTo>
                <a:lnTo>
                  <a:pt x="644" y="691"/>
                </a:lnTo>
                <a:lnTo>
                  <a:pt x="645" y="690"/>
                </a:lnTo>
                <a:lnTo>
                  <a:pt x="645" y="689"/>
                </a:lnTo>
                <a:lnTo>
                  <a:pt x="646" y="689"/>
                </a:lnTo>
                <a:lnTo>
                  <a:pt x="648" y="689"/>
                </a:lnTo>
                <a:lnTo>
                  <a:pt x="648" y="687"/>
                </a:lnTo>
                <a:lnTo>
                  <a:pt x="649" y="687"/>
                </a:lnTo>
                <a:lnTo>
                  <a:pt x="650" y="687"/>
                </a:lnTo>
                <a:lnTo>
                  <a:pt x="650" y="689"/>
                </a:lnTo>
                <a:lnTo>
                  <a:pt x="651" y="689"/>
                </a:lnTo>
                <a:lnTo>
                  <a:pt x="653" y="689"/>
                </a:lnTo>
                <a:lnTo>
                  <a:pt x="654" y="690"/>
                </a:lnTo>
                <a:lnTo>
                  <a:pt x="655" y="691"/>
                </a:lnTo>
                <a:lnTo>
                  <a:pt x="655" y="690"/>
                </a:lnTo>
                <a:lnTo>
                  <a:pt x="657" y="690"/>
                </a:lnTo>
                <a:lnTo>
                  <a:pt x="655" y="690"/>
                </a:lnTo>
                <a:lnTo>
                  <a:pt x="655" y="689"/>
                </a:lnTo>
                <a:lnTo>
                  <a:pt x="655" y="687"/>
                </a:lnTo>
                <a:lnTo>
                  <a:pt x="657" y="687"/>
                </a:lnTo>
                <a:lnTo>
                  <a:pt x="658" y="687"/>
                </a:lnTo>
                <a:lnTo>
                  <a:pt x="658" y="686"/>
                </a:lnTo>
                <a:lnTo>
                  <a:pt x="657" y="686"/>
                </a:lnTo>
                <a:lnTo>
                  <a:pt x="657" y="685"/>
                </a:lnTo>
                <a:lnTo>
                  <a:pt x="658" y="685"/>
                </a:lnTo>
                <a:lnTo>
                  <a:pt x="658" y="683"/>
                </a:lnTo>
                <a:lnTo>
                  <a:pt x="658" y="682"/>
                </a:lnTo>
                <a:lnTo>
                  <a:pt x="659" y="682"/>
                </a:lnTo>
                <a:lnTo>
                  <a:pt x="659" y="681"/>
                </a:lnTo>
                <a:lnTo>
                  <a:pt x="661" y="679"/>
                </a:lnTo>
                <a:lnTo>
                  <a:pt x="662" y="681"/>
                </a:lnTo>
                <a:lnTo>
                  <a:pt x="662" y="679"/>
                </a:lnTo>
                <a:lnTo>
                  <a:pt x="662" y="678"/>
                </a:lnTo>
                <a:lnTo>
                  <a:pt x="663" y="677"/>
                </a:lnTo>
                <a:lnTo>
                  <a:pt x="665" y="677"/>
                </a:lnTo>
                <a:lnTo>
                  <a:pt x="665" y="676"/>
                </a:lnTo>
                <a:lnTo>
                  <a:pt x="665" y="674"/>
                </a:lnTo>
                <a:lnTo>
                  <a:pt x="665" y="673"/>
                </a:lnTo>
                <a:lnTo>
                  <a:pt x="665" y="672"/>
                </a:lnTo>
                <a:lnTo>
                  <a:pt x="665" y="670"/>
                </a:lnTo>
                <a:lnTo>
                  <a:pt x="663" y="670"/>
                </a:lnTo>
                <a:lnTo>
                  <a:pt x="663" y="669"/>
                </a:lnTo>
                <a:lnTo>
                  <a:pt x="663" y="668"/>
                </a:lnTo>
                <a:lnTo>
                  <a:pt x="665" y="668"/>
                </a:lnTo>
                <a:lnTo>
                  <a:pt x="666" y="668"/>
                </a:lnTo>
                <a:lnTo>
                  <a:pt x="667" y="668"/>
                </a:lnTo>
                <a:close/>
                <a:moveTo>
                  <a:pt x="760" y="664"/>
                </a:moveTo>
                <a:lnTo>
                  <a:pt x="760" y="665"/>
                </a:lnTo>
                <a:lnTo>
                  <a:pt x="760" y="666"/>
                </a:lnTo>
                <a:lnTo>
                  <a:pt x="761" y="666"/>
                </a:lnTo>
                <a:lnTo>
                  <a:pt x="761" y="668"/>
                </a:lnTo>
                <a:lnTo>
                  <a:pt x="760" y="668"/>
                </a:lnTo>
                <a:lnTo>
                  <a:pt x="760" y="669"/>
                </a:lnTo>
                <a:lnTo>
                  <a:pt x="760" y="670"/>
                </a:lnTo>
                <a:lnTo>
                  <a:pt x="761" y="670"/>
                </a:lnTo>
                <a:lnTo>
                  <a:pt x="761" y="672"/>
                </a:lnTo>
                <a:lnTo>
                  <a:pt x="759" y="672"/>
                </a:lnTo>
                <a:lnTo>
                  <a:pt x="760" y="670"/>
                </a:lnTo>
                <a:lnTo>
                  <a:pt x="759" y="670"/>
                </a:lnTo>
                <a:lnTo>
                  <a:pt x="759" y="669"/>
                </a:lnTo>
                <a:lnTo>
                  <a:pt x="759" y="668"/>
                </a:lnTo>
                <a:lnTo>
                  <a:pt x="758" y="666"/>
                </a:lnTo>
                <a:lnTo>
                  <a:pt x="759" y="665"/>
                </a:lnTo>
                <a:lnTo>
                  <a:pt x="759" y="664"/>
                </a:lnTo>
                <a:lnTo>
                  <a:pt x="759" y="662"/>
                </a:lnTo>
                <a:lnTo>
                  <a:pt x="759" y="661"/>
                </a:lnTo>
                <a:lnTo>
                  <a:pt x="759" y="662"/>
                </a:lnTo>
                <a:lnTo>
                  <a:pt x="760" y="664"/>
                </a:lnTo>
                <a:close/>
                <a:moveTo>
                  <a:pt x="612" y="662"/>
                </a:moveTo>
                <a:lnTo>
                  <a:pt x="611" y="662"/>
                </a:lnTo>
                <a:lnTo>
                  <a:pt x="611" y="661"/>
                </a:lnTo>
                <a:lnTo>
                  <a:pt x="612" y="661"/>
                </a:lnTo>
                <a:lnTo>
                  <a:pt x="612" y="662"/>
                </a:lnTo>
                <a:close/>
                <a:moveTo>
                  <a:pt x="759" y="661"/>
                </a:moveTo>
                <a:lnTo>
                  <a:pt x="759" y="660"/>
                </a:lnTo>
                <a:lnTo>
                  <a:pt x="760" y="660"/>
                </a:lnTo>
                <a:lnTo>
                  <a:pt x="760" y="661"/>
                </a:lnTo>
                <a:lnTo>
                  <a:pt x="759" y="661"/>
                </a:lnTo>
                <a:close/>
                <a:moveTo>
                  <a:pt x="608" y="661"/>
                </a:moveTo>
                <a:lnTo>
                  <a:pt x="608" y="662"/>
                </a:lnTo>
                <a:lnTo>
                  <a:pt x="607" y="662"/>
                </a:lnTo>
                <a:lnTo>
                  <a:pt x="607" y="661"/>
                </a:lnTo>
                <a:lnTo>
                  <a:pt x="608" y="661"/>
                </a:lnTo>
                <a:lnTo>
                  <a:pt x="608" y="660"/>
                </a:lnTo>
                <a:lnTo>
                  <a:pt x="608" y="661"/>
                </a:lnTo>
                <a:close/>
                <a:moveTo>
                  <a:pt x="778" y="660"/>
                </a:moveTo>
                <a:lnTo>
                  <a:pt x="777" y="660"/>
                </a:lnTo>
                <a:lnTo>
                  <a:pt x="778" y="660"/>
                </a:lnTo>
                <a:close/>
                <a:moveTo>
                  <a:pt x="905" y="659"/>
                </a:moveTo>
                <a:lnTo>
                  <a:pt x="905" y="657"/>
                </a:lnTo>
                <a:lnTo>
                  <a:pt x="905" y="659"/>
                </a:lnTo>
                <a:close/>
                <a:moveTo>
                  <a:pt x="663" y="659"/>
                </a:moveTo>
                <a:lnTo>
                  <a:pt x="662" y="657"/>
                </a:lnTo>
                <a:lnTo>
                  <a:pt x="663" y="657"/>
                </a:lnTo>
                <a:lnTo>
                  <a:pt x="663" y="659"/>
                </a:lnTo>
                <a:close/>
                <a:moveTo>
                  <a:pt x="543" y="659"/>
                </a:moveTo>
                <a:lnTo>
                  <a:pt x="542" y="659"/>
                </a:lnTo>
                <a:lnTo>
                  <a:pt x="542" y="657"/>
                </a:lnTo>
                <a:lnTo>
                  <a:pt x="543" y="657"/>
                </a:lnTo>
                <a:lnTo>
                  <a:pt x="543" y="659"/>
                </a:lnTo>
                <a:close/>
                <a:moveTo>
                  <a:pt x="663" y="659"/>
                </a:moveTo>
                <a:lnTo>
                  <a:pt x="663" y="657"/>
                </a:lnTo>
                <a:lnTo>
                  <a:pt x="663" y="659"/>
                </a:lnTo>
                <a:close/>
                <a:moveTo>
                  <a:pt x="765" y="659"/>
                </a:moveTo>
                <a:lnTo>
                  <a:pt x="764" y="659"/>
                </a:lnTo>
                <a:lnTo>
                  <a:pt x="764" y="657"/>
                </a:lnTo>
                <a:lnTo>
                  <a:pt x="765" y="657"/>
                </a:lnTo>
                <a:lnTo>
                  <a:pt x="765" y="659"/>
                </a:lnTo>
                <a:close/>
                <a:moveTo>
                  <a:pt x="665" y="657"/>
                </a:moveTo>
                <a:lnTo>
                  <a:pt x="663" y="657"/>
                </a:lnTo>
                <a:lnTo>
                  <a:pt x="665" y="657"/>
                </a:lnTo>
                <a:close/>
                <a:moveTo>
                  <a:pt x="924" y="656"/>
                </a:moveTo>
                <a:lnTo>
                  <a:pt x="922" y="656"/>
                </a:lnTo>
                <a:lnTo>
                  <a:pt x="924" y="656"/>
                </a:lnTo>
                <a:close/>
                <a:moveTo>
                  <a:pt x="544" y="655"/>
                </a:moveTo>
                <a:lnTo>
                  <a:pt x="545" y="656"/>
                </a:lnTo>
                <a:lnTo>
                  <a:pt x="545" y="659"/>
                </a:lnTo>
                <a:lnTo>
                  <a:pt x="544" y="659"/>
                </a:lnTo>
                <a:lnTo>
                  <a:pt x="544" y="660"/>
                </a:lnTo>
                <a:lnTo>
                  <a:pt x="543" y="659"/>
                </a:lnTo>
                <a:lnTo>
                  <a:pt x="543" y="657"/>
                </a:lnTo>
                <a:lnTo>
                  <a:pt x="544" y="656"/>
                </a:lnTo>
                <a:lnTo>
                  <a:pt x="544" y="655"/>
                </a:lnTo>
                <a:close/>
                <a:moveTo>
                  <a:pt x="907" y="656"/>
                </a:moveTo>
                <a:lnTo>
                  <a:pt x="905" y="655"/>
                </a:lnTo>
                <a:lnTo>
                  <a:pt x="907" y="655"/>
                </a:lnTo>
                <a:lnTo>
                  <a:pt x="907" y="656"/>
                </a:lnTo>
                <a:close/>
                <a:moveTo>
                  <a:pt x="764" y="653"/>
                </a:moveTo>
                <a:lnTo>
                  <a:pt x="764" y="655"/>
                </a:lnTo>
                <a:lnTo>
                  <a:pt x="764" y="656"/>
                </a:lnTo>
                <a:lnTo>
                  <a:pt x="764" y="657"/>
                </a:lnTo>
                <a:lnTo>
                  <a:pt x="763" y="657"/>
                </a:lnTo>
                <a:lnTo>
                  <a:pt x="763" y="659"/>
                </a:lnTo>
                <a:lnTo>
                  <a:pt x="761" y="659"/>
                </a:lnTo>
                <a:lnTo>
                  <a:pt x="761" y="657"/>
                </a:lnTo>
                <a:lnTo>
                  <a:pt x="761" y="656"/>
                </a:lnTo>
                <a:lnTo>
                  <a:pt x="760" y="656"/>
                </a:lnTo>
                <a:lnTo>
                  <a:pt x="761" y="653"/>
                </a:lnTo>
                <a:lnTo>
                  <a:pt x="763" y="653"/>
                </a:lnTo>
                <a:lnTo>
                  <a:pt x="763" y="652"/>
                </a:lnTo>
                <a:lnTo>
                  <a:pt x="764" y="652"/>
                </a:lnTo>
                <a:lnTo>
                  <a:pt x="764" y="653"/>
                </a:lnTo>
                <a:close/>
                <a:moveTo>
                  <a:pt x="881" y="652"/>
                </a:moveTo>
                <a:lnTo>
                  <a:pt x="879" y="653"/>
                </a:lnTo>
                <a:lnTo>
                  <a:pt x="879" y="652"/>
                </a:lnTo>
                <a:lnTo>
                  <a:pt x="881" y="652"/>
                </a:lnTo>
                <a:close/>
                <a:moveTo>
                  <a:pt x="619" y="652"/>
                </a:moveTo>
                <a:lnTo>
                  <a:pt x="620" y="652"/>
                </a:lnTo>
                <a:lnTo>
                  <a:pt x="620" y="653"/>
                </a:lnTo>
                <a:lnTo>
                  <a:pt x="619" y="655"/>
                </a:lnTo>
                <a:lnTo>
                  <a:pt x="617" y="653"/>
                </a:lnTo>
                <a:lnTo>
                  <a:pt x="617" y="655"/>
                </a:lnTo>
                <a:lnTo>
                  <a:pt x="616" y="655"/>
                </a:lnTo>
                <a:lnTo>
                  <a:pt x="616" y="653"/>
                </a:lnTo>
                <a:lnTo>
                  <a:pt x="617" y="652"/>
                </a:lnTo>
                <a:lnTo>
                  <a:pt x="617" y="651"/>
                </a:lnTo>
                <a:lnTo>
                  <a:pt x="619" y="652"/>
                </a:lnTo>
                <a:close/>
                <a:moveTo>
                  <a:pt x="522" y="651"/>
                </a:moveTo>
                <a:lnTo>
                  <a:pt x="522" y="652"/>
                </a:lnTo>
                <a:lnTo>
                  <a:pt x="521" y="652"/>
                </a:lnTo>
                <a:lnTo>
                  <a:pt x="521" y="651"/>
                </a:lnTo>
                <a:lnTo>
                  <a:pt x="522" y="651"/>
                </a:lnTo>
                <a:close/>
                <a:moveTo>
                  <a:pt x="633" y="660"/>
                </a:moveTo>
                <a:lnTo>
                  <a:pt x="632" y="660"/>
                </a:lnTo>
                <a:lnTo>
                  <a:pt x="632" y="659"/>
                </a:lnTo>
                <a:lnTo>
                  <a:pt x="632" y="657"/>
                </a:lnTo>
                <a:lnTo>
                  <a:pt x="632" y="656"/>
                </a:lnTo>
                <a:lnTo>
                  <a:pt x="632" y="655"/>
                </a:lnTo>
                <a:lnTo>
                  <a:pt x="632" y="652"/>
                </a:lnTo>
                <a:lnTo>
                  <a:pt x="633" y="651"/>
                </a:lnTo>
                <a:lnTo>
                  <a:pt x="634" y="651"/>
                </a:lnTo>
                <a:lnTo>
                  <a:pt x="633" y="652"/>
                </a:lnTo>
                <a:lnTo>
                  <a:pt x="634" y="652"/>
                </a:lnTo>
                <a:lnTo>
                  <a:pt x="633" y="652"/>
                </a:lnTo>
                <a:lnTo>
                  <a:pt x="633" y="653"/>
                </a:lnTo>
                <a:lnTo>
                  <a:pt x="633" y="655"/>
                </a:lnTo>
                <a:lnTo>
                  <a:pt x="634" y="656"/>
                </a:lnTo>
                <a:lnTo>
                  <a:pt x="634" y="657"/>
                </a:lnTo>
                <a:lnTo>
                  <a:pt x="633" y="657"/>
                </a:lnTo>
                <a:lnTo>
                  <a:pt x="633" y="659"/>
                </a:lnTo>
                <a:lnTo>
                  <a:pt x="634" y="659"/>
                </a:lnTo>
                <a:lnTo>
                  <a:pt x="634" y="660"/>
                </a:lnTo>
                <a:lnTo>
                  <a:pt x="633" y="660"/>
                </a:lnTo>
                <a:close/>
                <a:moveTo>
                  <a:pt x="883" y="651"/>
                </a:moveTo>
                <a:lnTo>
                  <a:pt x="884" y="651"/>
                </a:lnTo>
                <a:lnTo>
                  <a:pt x="884" y="652"/>
                </a:lnTo>
                <a:lnTo>
                  <a:pt x="883" y="652"/>
                </a:lnTo>
                <a:lnTo>
                  <a:pt x="883" y="651"/>
                </a:lnTo>
                <a:close/>
                <a:moveTo>
                  <a:pt x="620" y="651"/>
                </a:moveTo>
                <a:lnTo>
                  <a:pt x="619" y="651"/>
                </a:lnTo>
                <a:lnTo>
                  <a:pt x="619" y="649"/>
                </a:lnTo>
                <a:lnTo>
                  <a:pt x="617" y="649"/>
                </a:lnTo>
                <a:lnTo>
                  <a:pt x="617" y="648"/>
                </a:lnTo>
                <a:lnTo>
                  <a:pt x="619" y="649"/>
                </a:lnTo>
                <a:lnTo>
                  <a:pt x="620" y="649"/>
                </a:lnTo>
                <a:lnTo>
                  <a:pt x="620" y="651"/>
                </a:lnTo>
                <a:close/>
                <a:moveTo>
                  <a:pt x="909" y="648"/>
                </a:moveTo>
                <a:lnTo>
                  <a:pt x="911" y="649"/>
                </a:lnTo>
                <a:lnTo>
                  <a:pt x="911" y="651"/>
                </a:lnTo>
                <a:lnTo>
                  <a:pt x="909" y="651"/>
                </a:lnTo>
                <a:lnTo>
                  <a:pt x="909" y="652"/>
                </a:lnTo>
                <a:lnTo>
                  <a:pt x="908" y="652"/>
                </a:lnTo>
                <a:lnTo>
                  <a:pt x="908" y="651"/>
                </a:lnTo>
                <a:lnTo>
                  <a:pt x="907" y="649"/>
                </a:lnTo>
                <a:lnTo>
                  <a:pt x="907" y="648"/>
                </a:lnTo>
                <a:lnTo>
                  <a:pt x="908" y="648"/>
                </a:lnTo>
                <a:lnTo>
                  <a:pt x="909" y="648"/>
                </a:lnTo>
                <a:close/>
                <a:moveTo>
                  <a:pt x="574" y="647"/>
                </a:moveTo>
                <a:lnTo>
                  <a:pt x="573" y="647"/>
                </a:lnTo>
                <a:lnTo>
                  <a:pt x="573" y="645"/>
                </a:lnTo>
                <a:lnTo>
                  <a:pt x="574" y="645"/>
                </a:lnTo>
                <a:lnTo>
                  <a:pt x="574" y="647"/>
                </a:lnTo>
                <a:close/>
                <a:moveTo>
                  <a:pt x="624" y="645"/>
                </a:moveTo>
                <a:lnTo>
                  <a:pt x="625" y="645"/>
                </a:lnTo>
                <a:lnTo>
                  <a:pt x="625" y="647"/>
                </a:lnTo>
                <a:lnTo>
                  <a:pt x="624" y="647"/>
                </a:lnTo>
                <a:lnTo>
                  <a:pt x="624" y="645"/>
                </a:lnTo>
                <a:close/>
                <a:moveTo>
                  <a:pt x="946" y="645"/>
                </a:moveTo>
                <a:lnTo>
                  <a:pt x="945" y="645"/>
                </a:lnTo>
                <a:lnTo>
                  <a:pt x="945" y="644"/>
                </a:lnTo>
                <a:lnTo>
                  <a:pt x="946" y="644"/>
                </a:lnTo>
                <a:lnTo>
                  <a:pt x="947" y="645"/>
                </a:lnTo>
                <a:lnTo>
                  <a:pt x="946" y="645"/>
                </a:lnTo>
                <a:close/>
                <a:moveTo>
                  <a:pt x="542" y="643"/>
                </a:moveTo>
                <a:lnTo>
                  <a:pt x="542" y="642"/>
                </a:lnTo>
                <a:lnTo>
                  <a:pt x="542" y="643"/>
                </a:lnTo>
                <a:close/>
                <a:moveTo>
                  <a:pt x="560" y="635"/>
                </a:moveTo>
                <a:lnTo>
                  <a:pt x="560" y="634"/>
                </a:lnTo>
                <a:lnTo>
                  <a:pt x="560" y="635"/>
                </a:lnTo>
                <a:close/>
                <a:moveTo>
                  <a:pt x="841" y="634"/>
                </a:moveTo>
                <a:lnTo>
                  <a:pt x="841" y="632"/>
                </a:lnTo>
                <a:lnTo>
                  <a:pt x="843" y="632"/>
                </a:lnTo>
                <a:lnTo>
                  <a:pt x="843" y="634"/>
                </a:lnTo>
                <a:lnTo>
                  <a:pt x="841" y="634"/>
                </a:lnTo>
                <a:close/>
                <a:moveTo>
                  <a:pt x="623" y="634"/>
                </a:moveTo>
                <a:lnTo>
                  <a:pt x="621" y="634"/>
                </a:lnTo>
                <a:lnTo>
                  <a:pt x="621" y="632"/>
                </a:lnTo>
                <a:lnTo>
                  <a:pt x="623" y="632"/>
                </a:lnTo>
                <a:lnTo>
                  <a:pt x="623" y="634"/>
                </a:lnTo>
                <a:close/>
                <a:moveTo>
                  <a:pt x="616" y="631"/>
                </a:moveTo>
                <a:lnTo>
                  <a:pt x="616" y="630"/>
                </a:lnTo>
                <a:lnTo>
                  <a:pt x="617" y="630"/>
                </a:lnTo>
                <a:lnTo>
                  <a:pt x="616" y="631"/>
                </a:lnTo>
                <a:close/>
                <a:moveTo>
                  <a:pt x="905" y="631"/>
                </a:moveTo>
                <a:lnTo>
                  <a:pt x="904" y="630"/>
                </a:lnTo>
                <a:lnTo>
                  <a:pt x="905" y="630"/>
                </a:lnTo>
                <a:lnTo>
                  <a:pt x="905" y="631"/>
                </a:lnTo>
                <a:close/>
                <a:moveTo>
                  <a:pt x="555" y="628"/>
                </a:moveTo>
                <a:lnTo>
                  <a:pt x="553" y="628"/>
                </a:lnTo>
                <a:lnTo>
                  <a:pt x="555" y="628"/>
                </a:lnTo>
                <a:close/>
                <a:moveTo>
                  <a:pt x="928" y="627"/>
                </a:moveTo>
                <a:lnTo>
                  <a:pt x="928" y="628"/>
                </a:lnTo>
                <a:lnTo>
                  <a:pt x="928" y="630"/>
                </a:lnTo>
                <a:lnTo>
                  <a:pt x="928" y="631"/>
                </a:lnTo>
                <a:lnTo>
                  <a:pt x="928" y="632"/>
                </a:lnTo>
                <a:lnTo>
                  <a:pt x="925" y="632"/>
                </a:lnTo>
                <a:lnTo>
                  <a:pt x="924" y="631"/>
                </a:lnTo>
                <a:lnTo>
                  <a:pt x="924" y="630"/>
                </a:lnTo>
                <a:lnTo>
                  <a:pt x="922" y="631"/>
                </a:lnTo>
                <a:lnTo>
                  <a:pt x="922" y="630"/>
                </a:lnTo>
                <a:lnTo>
                  <a:pt x="921" y="630"/>
                </a:lnTo>
                <a:lnTo>
                  <a:pt x="921" y="628"/>
                </a:lnTo>
                <a:lnTo>
                  <a:pt x="922" y="628"/>
                </a:lnTo>
                <a:lnTo>
                  <a:pt x="922" y="627"/>
                </a:lnTo>
                <a:lnTo>
                  <a:pt x="922" y="628"/>
                </a:lnTo>
                <a:lnTo>
                  <a:pt x="925" y="628"/>
                </a:lnTo>
                <a:lnTo>
                  <a:pt x="925" y="627"/>
                </a:lnTo>
                <a:lnTo>
                  <a:pt x="926" y="627"/>
                </a:lnTo>
                <a:lnTo>
                  <a:pt x="928" y="627"/>
                </a:lnTo>
                <a:close/>
                <a:moveTo>
                  <a:pt x="549" y="628"/>
                </a:moveTo>
                <a:lnTo>
                  <a:pt x="548" y="628"/>
                </a:lnTo>
                <a:lnTo>
                  <a:pt x="548" y="627"/>
                </a:lnTo>
                <a:lnTo>
                  <a:pt x="549" y="627"/>
                </a:lnTo>
                <a:lnTo>
                  <a:pt x="551" y="627"/>
                </a:lnTo>
                <a:lnTo>
                  <a:pt x="549" y="628"/>
                </a:lnTo>
                <a:close/>
                <a:moveTo>
                  <a:pt x="556" y="628"/>
                </a:moveTo>
                <a:lnTo>
                  <a:pt x="555" y="628"/>
                </a:lnTo>
                <a:lnTo>
                  <a:pt x="555" y="627"/>
                </a:lnTo>
                <a:lnTo>
                  <a:pt x="555" y="626"/>
                </a:lnTo>
                <a:lnTo>
                  <a:pt x="556" y="627"/>
                </a:lnTo>
                <a:lnTo>
                  <a:pt x="556" y="628"/>
                </a:lnTo>
                <a:close/>
                <a:moveTo>
                  <a:pt x="549" y="627"/>
                </a:moveTo>
                <a:lnTo>
                  <a:pt x="549" y="626"/>
                </a:lnTo>
                <a:lnTo>
                  <a:pt x="549" y="627"/>
                </a:lnTo>
                <a:close/>
                <a:moveTo>
                  <a:pt x="577" y="626"/>
                </a:moveTo>
                <a:lnTo>
                  <a:pt x="576" y="626"/>
                </a:lnTo>
                <a:lnTo>
                  <a:pt x="577" y="626"/>
                </a:lnTo>
                <a:close/>
                <a:moveTo>
                  <a:pt x="555" y="626"/>
                </a:moveTo>
                <a:lnTo>
                  <a:pt x="555" y="627"/>
                </a:lnTo>
                <a:lnTo>
                  <a:pt x="553" y="627"/>
                </a:lnTo>
                <a:lnTo>
                  <a:pt x="553" y="626"/>
                </a:lnTo>
                <a:lnTo>
                  <a:pt x="555" y="625"/>
                </a:lnTo>
                <a:lnTo>
                  <a:pt x="555" y="626"/>
                </a:lnTo>
                <a:close/>
                <a:moveTo>
                  <a:pt x="619" y="627"/>
                </a:moveTo>
                <a:lnTo>
                  <a:pt x="619" y="628"/>
                </a:lnTo>
                <a:lnTo>
                  <a:pt x="620" y="628"/>
                </a:lnTo>
                <a:lnTo>
                  <a:pt x="621" y="628"/>
                </a:lnTo>
                <a:lnTo>
                  <a:pt x="621" y="630"/>
                </a:lnTo>
                <a:lnTo>
                  <a:pt x="620" y="630"/>
                </a:lnTo>
                <a:lnTo>
                  <a:pt x="620" y="631"/>
                </a:lnTo>
                <a:lnTo>
                  <a:pt x="621" y="631"/>
                </a:lnTo>
                <a:lnTo>
                  <a:pt x="621" y="632"/>
                </a:lnTo>
                <a:lnTo>
                  <a:pt x="620" y="632"/>
                </a:lnTo>
                <a:lnTo>
                  <a:pt x="620" y="634"/>
                </a:lnTo>
                <a:lnTo>
                  <a:pt x="619" y="634"/>
                </a:lnTo>
                <a:lnTo>
                  <a:pt x="617" y="634"/>
                </a:lnTo>
                <a:lnTo>
                  <a:pt x="617" y="632"/>
                </a:lnTo>
                <a:lnTo>
                  <a:pt x="616" y="632"/>
                </a:lnTo>
                <a:lnTo>
                  <a:pt x="616" y="631"/>
                </a:lnTo>
                <a:lnTo>
                  <a:pt x="617" y="631"/>
                </a:lnTo>
                <a:lnTo>
                  <a:pt x="619" y="631"/>
                </a:lnTo>
                <a:lnTo>
                  <a:pt x="617" y="630"/>
                </a:lnTo>
                <a:lnTo>
                  <a:pt x="616" y="628"/>
                </a:lnTo>
                <a:lnTo>
                  <a:pt x="615" y="628"/>
                </a:lnTo>
                <a:lnTo>
                  <a:pt x="615" y="627"/>
                </a:lnTo>
                <a:lnTo>
                  <a:pt x="616" y="627"/>
                </a:lnTo>
                <a:lnTo>
                  <a:pt x="616" y="628"/>
                </a:lnTo>
                <a:lnTo>
                  <a:pt x="617" y="628"/>
                </a:lnTo>
                <a:lnTo>
                  <a:pt x="619" y="628"/>
                </a:lnTo>
                <a:lnTo>
                  <a:pt x="617" y="627"/>
                </a:lnTo>
                <a:lnTo>
                  <a:pt x="616" y="627"/>
                </a:lnTo>
                <a:lnTo>
                  <a:pt x="616" y="626"/>
                </a:lnTo>
                <a:lnTo>
                  <a:pt x="617" y="625"/>
                </a:lnTo>
                <a:lnTo>
                  <a:pt x="619" y="626"/>
                </a:lnTo>
                <a:lnTo>
                  <a:pt x="619" y="627"/>
                </a:lnTo>
                <a:close/>
                <a:moveTo>
                  <a:pt x="528" y="626"/>
                </a:moveTo>
                <a:lnTo>
                  <a:pt x="527" y="626"/>
                </a:lnTo>
                <a:lnTo>
                  <a:pt x="528" y="625"/>
                </a:lnTo>
                <a:lnTo>
                  <a:pt x="528" y="626"/>
                </a:lnTo>
                <a:close/>
                <a:moveTo>
                  <a:pt x="573" y="626"/>
                </a:moveTo>
                <a:lnTo>
                  <a:pt x="572" y="626"/>
                </a:lnTo>
                <a:lnTo>
                  <a:pt x="572" y="625"/>
                </a:lnTo>
                <a:lnTo>
                  <a:pt x="573" y="625"/>
                </a:lnTo>
                <a:lnTo>
                  <a:pt x="573" y="626"/>
                </a:lnTo>
                <a:close/>
                <a:moveTo>
                  <a:pt x="545" y="623"/>
                </a:moveTo>
                <a:lnTo>
                  <a:pt x="544" y="623"/>
                </a:lnTo>
                <a:lnTo>
                  <a:pt x="545" y="623"/>
                </a:lnTo>
                <a:close/>
                <a:moveTo>
                  <a:pt x="573" y="623"/>
                </a:moveTo>
                <a:lnTo>
                  <a:pt x="572" y="623"/>
                </a:lnTo>
                <a:lnTo>
                  <a:pt x="573" y="623"/>
                </a:lnTo>
                <a:close/>
                <a:moveTo>
                  <a:pt x="552" y="623"/>
                </a:moveTo>
                <a:lnTo>
                  <a:pt x="552" y="622"/>
                </a:lnTo>
                <a:lnTo>
                  <a:pt x="553" y="622"/>
                </a:lnTo>
                <a:lnTo>
                  <a:pt x="552" y="622"/>
                </a:lnTo>
                <a:lnTo>
                  <a:pt x="552" y="623"/>
                </a:lnTo>
                <a:close/>
                <a:moveTo>
                  <a:pt x="544" y="622"/>
                </a:moveTo>
                <a:lnTo>
                  <a:pt x="544" y="623"/>
                </a:lnTo>
                <a:lnTo>
                  <a:pt x="543" y="623"/>
                </a:lnTo>
                <a:lnTo>
                  <a:pt x="542" y="622"/>
                </a:lnTo>
                <a:lnTo>
                  <a:pt x="543" y="622"/>
                </a:lnTo>
                <a:lnTo>
                  <a:pt x="544" y="622"/>
                </a:lnTo>
                <a:close/>
                <a:moveTo>
                  <a:pt x="548" y="622"/>
                </a:moveTo>
                <a:lnTo>
                  <a:pt x="547" y="622"/>
                </a:lnTo>
                <a:lnTo>
                  <a:pt x="548" y="622"/>
                </a:lnTo>
                <a:close/>
                <a:moveTo>
                  <a:pt x="559" y="622"/>
                </a:moveTo>
                <a:lnTo>
                  <a:pt x="557" y="622"/>
                </a:lnTo>
                <a:lnTo>
                  <a:pt x="559" y="621"/>
                </a:lnTo>
                <a:lnTo>
                  <a:pt x="559" y="622"/>
                </a:lnTo>
                <a:close/>
                <a:moveTo>
                  <a:pt x="548" y="621"/>
                </a:moveTo>
                <a:lnTo>
                  <a:pt x="547" y="621"/>
                </a:lnTo>
                <a:lnTo>
                  <a:pt x="547" y="619"/>
                </a:lnTo>
                <a:lnTo>
                  <a:pt x="548" y="619"/>
                </a:lnTo>
                <a:lnTo>
                  <a:pt x="549" y="621"/>
                </a:lnTo>
                <a:lnTo>
                  <a:pt x="548" y="621"/>
                </a:lnTo>
                <a:close/>
                <a:moveTo>
                  <a:pt x="556" y="621"/>
                </a:moveTo>
                <a:lnTo>
                  <a:pt x="555" y="621"/>
                </a:lnTo>
                <a:lnTo>
                  <a:pt x="555" y="619"/>
                </a:lnTo>
                <a:lnTo>
                  <a:pt x="556" y="619"/>
                </a:lnTo>
                <a:lnTo>
                  <a:pt x="556" y="621"/>
                </a:lnTo>
                <a:close/>
                <a:moveTo>
                  <a:pt x="937" y="618"/>
                </a:moveTo>
                <a:lnTo>
                  <a:pt x="936" y="618"/>
                </a:lnTo>
                <a:lnTo>
                  <a:pt x="937" y="618"/>
                </a:lnTo>
                <a:close/>
                <a:moveTo>
                  <a:pt x="620" y="622"/>
                </a:moveTo>
                <a:lnTo>
                  <a:pt x="619" y="622"/>
                </a:lnTo>
                <a:lnTo>
                  <a:pt x="619" y="621"/>
                </a:lnTo>
                <a:lnTo>
                  <a:pt x="617" y="621"/>
                </a:lnTo>
                <a:lnTo>
                  <a:pt x="617" y="619"/>
                </a:lnTo>
                <a:lnTo>
                  <a:pt x="619" y="618"/>
                </a:lnTo>
                <a:lnTo>
                  <a:pt x="620" y="618"/>
                </a:lnTo>
                <a:lnTo>
                  <a:pt x="620" y="619"/>
                </a:lnTo>
                <a:lnTo>
                  <a:pt x="620" y="621"/>
                </a:lnTo>
                <a:lnTo>
                  <a:pt x="620" y="622"/>
                </a:lnTo>
                <a:close/>
                <a:moveTo>
                  <a:pt x="557" y="618"/>
                </a:moveTo>
                <a:lnTo>
                  <a:pt x="556" y="618"/>
                </a:lnTo>
                <a:lnTo>
                  <a:pt x="556" y="617"/>
                </a:lnTo>
                <a:lnTo>
                  <a:pt x="557" y="617"/>
                </a:lnTo>
                <a:lnTo>
                  <a:pt x="557" y="618"/>
                </a:lnTo>
                <a:close/>
                <a:moveTo>
                  <a:pt x="547" y="618"/>
                </a:moveTo>
                <a:lnTo>
                  <a:pt x="545" y="618"/>
                </a:lnTo>
                <a:lnTo>
                  <a:pt x="545" y="617"/>
                </a:lnTo>
                <a:lnTo>
                  <a:pt x="547" y="618"/>
                </a:lnTo>
                <a:close/>
                <a:moveTo>
                  <a:pt x="540" y="617"/>
                </a:moveTo>
                <a:lnTo>
                  <a:pt x="539" y="617"/>
                </a:lnTo>
                <a:lnTo>
                  <a:pt x="540" y="617"/>
                </a:lnTo>
                <a:close/>
                <a:moveTo>
                  <a:pt x="543" y="617"/>
                </a:moveTo>
                <a:lnTo>
                  <a:pt x="542" y="617"/>
                </a:lnTo>
                <a:lnTo>
                  <a:pt x="543" y="617"/>
                </a:lnTo>
                <a:close/>
                <a:moveTo>
                  <a:pt x="917" y="617"/>
                </a:moveTo>
                <a:lnTo>
                  <a:pt x="916" y="617"/>
                </a:lnTo>
                <a:lnTo>
                  <a:pt x="917" y="615"/>
                </a:lnTo>
                <a:lnTo>
                  <a:pt x="917" y="617"/>
                </a:lnTo>
                <a:close/>
                <a:moveTo>
                  <a:pt x="544" y="617"/>
                </a:moveTo>
                <a:lnTo>
                  <a:pt x="544" y="615"/>
                </a:lnTo>
                <a:lnTo>
                  <a:pt x="544" y="617"/>
                </a:lnTo>
                <a:close/>
                <a:moveTo>
                  <a:pt x="553" y="615"/>
                </a:moveTo>
                <a:lnTo>
                  <a:pt x="553" y="617"/>
                </a:lnTo>
                <a:lnTo>
                  <a:pt x="553" y="618"/>
                </a:lnTo>
                <a:lnTo>
                  <a:pt x="552" y="619"/>
                </a:lnTo>
                <a:lnTo>
                  <a:pt x="552" y="618"/>
                </a:lnTo>
                <a:lnTo>
                  <a:pt x="551" y="619"/>
                </a:lnTo>
                <a:lnTo>
                  <a:pt x="551" y="618"/>
                </a:lnTo>
                <a:lnTo>
                  <a:pt x="549" y="618"/>
                </a:lnTo>
                <a:lnTo>
                  <a:pt x="549" y="617"/>
                </a:lnTo>
                <a:lnTo>
                  <a:pt x="551" y="615"/>
                </a:lnTo>
                <a:lnTo>
                  <a:pt x="552" y="615"/>
                </a:lnTo>
                <a:lnTo>
                  <a:pt x="553" y="615"/>
                </a:lnTo>
                <a:close/>
                <a:moveTo>
                  <a:pt x="946" y="615"/>
                </a:moveTo>
                <a:lnTo>
                  <a:pt x="945" y="615"/>
                </a:lnTo>
                <a:lnTo>
                  <a:pt x="946" y="615"/>
                </a:lnTo>
                <a:close/>
                <a:moveTo>
                  <a:pt x="616" y="615"/>
                </a:moveTo>
                <a:lnTo>
                  <a:pt x="616" y="614"/>
                </a:lnTo>
                <a:lnTo>
                  <a:pt x="616" y="615"/>
                </a:lnTo>
                <a:close/>
                <a:moveTo>
                  <a:pt x="549" y="615"/>
                </a:moveTo>
                <a:lnTo>
                  <a:pt x="549" y="617"/>
                </a:lnTo>
                <a:lnTo>
                  <a:pt x="548" y="617"/>
                </a:lnTo>
                <a:lnTo>
                  <a:pt x="548" y="615"/>
                </a:lnTo>
                <a:lnTo>
                  <a:pt x="547" y="614"/>
                </a:lnTo>
                <a:lnTo>
                  <a:pt x="548" y="614"/>
                </a:lnTo>
                <a:lnTo>
                  <a:pt x="549" y="615"/>
                </a:lnTo>
                <a:close/>
                <a:moveTo>
                  <a:pt x="977" y="614"/>
                </a:moveTo>
                <a:lnTo>
                  <a:pt x="979" y="614"/>
                </a:lnTo>
                <a:lnTo>
                  <a:pt x="979" y="615"/>
                </a:lnTo>
                <a:lnTo>
                  <a:pt x="977" y="617"/>
                </a:lnTo>
                <a:lnTo>
                  <a:pt x="976" y="617"/>
                </a:lnTo>
                <a:lnTo>
                  <a:pt x="976" y="615"/>
                </a:lnTo>
                <a:lnTo>
                  <a:pt x="975" y="615"/>
                </a:lnTo>
                <a:lnTo>
                  <a:pt x="976" y="613"/>
                </a:lnTo>
                <a:lnTo>
                  <a:pt x="977" y="614"/>
                </a:lnTo>
                <a:close/>
                <a:moveTo>
                  <a:pt x="543" y="614"/>
                </a:moveTo>
                <a:lnTo>
                  <a:pt x="542" y="614"/>
                </a:lnTo>
                <a:lnTo>
                  <a:pt x="543" y="613"/>
                </a:lnTo>
                <a:lnTo>
                  <a:pt x="543" y="614"/>
                </a:lnTo>
                <a:close/>
                <a:moveTo>
                  <a:pt x="942" y="614"/>
                </a:moveTo>
                <a:lnTo>
                  <a:pt x="941" y="614"/>
                </a:lnTo>
                <a:lnTo>
                  <a:pt x="941" y="613"/>
                </a:lnTo>
                <a:lnTo>
                  <a:pt x="942" y="613"/>
                </a:lnTo>
                <a:lnTo>
                  <a:pt x="942" y="614"/>
                </a:lnTo>
                <a:close/>
                <a:moveTo>
                  <a:pt x="587" y="613"/>
                </a:moveTo>
                <a:lnTo>
                  <a:pt x="586" y="613"/>
                </a:lnTo>
                <a:lnTo>
                  <a:pt x="587" y="613"/>
                </a:lnTo>
                <a:close/>
                <a:moveTo>
                  <a:pt x="548" y="613"/>
                </a:moveTo>
                <a:lnTo>
                  <a:pt x="548" y="611"/>
                </a:lnTo>
                <a:lnTo>
                  <a:pt x="548" y="613"/>
                </a:lnTo>
                <a:close/>
                <a:moveTo>
                  <a:pt x="530" y="611"/>
                </a:moveTo>
                <a:lnTo>
                  <a:pt x="530" y="610"/>
                </a:lnTo>
                <a:lnTo>
                  <a:pt x="530" y="611"/>
                </a:lnTo>
                <a:close/>
                <a:moveTo>
                  <a:pt x="617" y="613"/>
                </a:moveTo>
                <a:lnTo>
                  <a:pt x="616" y="613"/>
                </a:lnTo>
                <a:lnTo>
                  <a:pt x="616" y="610"/>
                </a:lnTo>
                <a:lnTo>
                  <a:pt x="617" y="611"/>
                </a:lnTo>
                <a:lnTo>
                  <a:pt x="617" y="613"/>
                </a:lnTo>
                <a:close/>
                <a:moveTo>
                  <a:pt x="946" y="610"/>
                </a:moveTo>
                <a:lnTo>
                  <a:pt x="947" y="610"/>
                </a:lnTo>
                <a:lnTo>
                  <a:pt x="949" y="611"/>
                </a:lnTo>
                <a:lnTo>
                  <a:pt x="949" y="613"/>
                </a:lnTo>
                <a:lnTo>
                  <a:pt x="949" y="614"/>
                </a:lnTo>
                <a:lnTo>
                  <a:pt x="947" y="614"/>
                </a:lnTo>
                <a:lnTo>
                  <a:pt x="946" y="614"/>
                </a:lnTo>
                <a:lnTo>
                  <a:pt x="945" y="615"/>
                </a:lnTo>
                <a:lnTo>
                  <a:pt x="945" y="617"/>
                </a:lnTo>
                <a:lnTo>
                  <a:pt x="945" y="618"/>
                </a:lnTo>
                <a:lnTo>
                  <a:pt x="946" y="618"/>
                </a:lnTo>
                <a:lnTo>
                  <a:pt x="947" y="618"/>
                </a:lnTo>
                <a:lnTo>
                  <a:pt x="947" y="619"/>
                </a:lnTo>
                <a:lnTo>
                  <a:pt x="949" y="619"/>
                </a:lnTo>
                <a:lnTo>
                  <a:pt x="949" y="621"/>
                </a:lnTo>
                <a:lnTo>
                  <a:pt x="949" y="622"/>
                </a:lnTo>
                <a:lnTo>
                  <a:pt x="949" y="623"/>
                </a:lnTo>
                <a:lnTo>
                  <a:pt x="947" y="623"/>
                </a:lnTo>
                <a:lnTo>
                  <a:pt x="946" y="625"/>
                </a:lnTo>
                <a:lnTo>
                  <a:pt x="945" y="625"/>
                </a:lnTo>
                <a:lnTo>
                  <a:pt x="945" y="626"/>
                </a:lnTo>
                <a:lnTo>
                  <a:pt x="943" y="626"/>
                </a:lnTo>
                <a:lnTo>
                  <a:pt x="945" y="626"/>
                </a:lnTo>
                <a:lnTo>
                  <a:pt x="945" y="627"/>
                </a:lnTo>
                <a:lnTo>
                  <a:pt x="945" y="628"/>
                </a:lnTo>
                <a:lnTo>
                  <a:pt x="945" y="630"/>
                </a:lnTo>
                <a:lnTo>
                  <a:pt x="945" y="631"/>
                </a:lnTo>
                <a:lnTo>
                  <a:pt x="946" y="631"/>
                </a:lnTo>
                <a:lnTo>
                  <a:pt x="946" y="632"/>
                </a:lnTo>
                <a:lnTo>
                  <a:pt x="946" y="634"/>
                </a:lnTo>
                <a:lnTo>
                  <a:pt x="945" y="634"/>
                </a:lnTo>
                <a:lnTo>
                  <a:pt x="943" y="634"/>
                </a:lnTo>
                <a:lnTo>
                  <a:pt x="942" y="634"/>
                </a:lnTo>
                <a:lnTo>
                  <a:pt x="942" y="632"/>
                </a:lnTo>
                <a:lnTo>
                  <a:pt x="941" y="634"/>
                </a:lnTo>
                <a:lnTo>
                  <a:pt x="941" y="632"/>
                </a:lnTo>
                <a:lnTo>
                  <a:pt x="941" y="634"/>
                </a:lnTo>
                <a:lnTo>
                  <a:pt x="941" y="635"/>
                </a:lnTo>
                <a:lnTo>
                  <a:pt x="939" y="635"/>
                </a:lnTo>
                <a:lnTo>
                  <a:pt x="938" y="635"/>
                </a:lnTo>
                <a:lnTo>
                  <a:pt x="937" y="635"/>
                </a:lnTo>
                <a:lnTo>
                  <a:pt x="936" y="635"/>
                </a:lnTo>
                <a:lnTo>
                  <a:pt x="934" y="635"/>
                </a:lnTo>
                <a:lnTo>
                  <a:pt x="934" y="634"/>
                </a:lnTo>
                <a:lnTo>
                  <a:pt x="933" y="634"/>
                </a:lnTo>
                <a:lnTo>
                  <a:pt x="933" y="632"/>
                </a:lnTo>
                <a:lnTo>
                  <a:pt x="934" y="632"/>
                </a:lnTo>
                <a:lnTo>
                  <a:pt x="933" y="631"/>
                </a:lnTo>
                <a:lnTo>
                  <a:pt x="932" y="631"/>
                </a:lnTo>
                <a:lnTo>
                  <a:pt x="932" y="630"/>
                </a:lnTo>
                <a:lnTo>
                  <a:pt x="932" y="628"/>
                </a:lnTo>
                <a:lnTo>
                  <a:pt x="932" y="626"/>
                </a:lnTo>
                <a:lnTo>
                  <a:pt x="932" y="625"/>
                </a:lnTo>
                <a:lnTo>
                  <a:pt x="932" y="623"/>
                </a:lnTo>
                <a:lnTo>
                  <a:pt x="932" y="622"/>
                </a:lnTo>
                <a:lnTo>
                  <a:pt x="933" y="621"/>
                </a:lnTo>
                <a:lnTo>
                  <a:pt x="934" y="621"/>
                </a:lnTo>
                <a:lnTo>
                  <a:pt x="936" y="621"/>
                </a:lnTo>
                <a:lnTo>
                  <a:pt x="936" y="619"/>
                </a:lnTo>
                <a:lnTo>
                  <a:pt x="937" y="618"/>
                </a:lnTo>
                <a:lnTo>
                  <a:pt x="937" y="619"/>
                </a:lnTo>
                <a:lnTo>
                  <a:pt x="938" y="618"/>
                </a:lnTo>
                <a:lnTo>
                  <a:pt x="939" y="618"/>
                </a:lnTo>
                <a:lnTo>
                  <a:pt x="939" y="617"/>
                </a:lnTo>
                <a:lnTo>
                  <a:pt x="941" y="618"/>
                </a:lnTo>
                <a:lnTo>
                  <a:pt x="943" y="615"/>
                </a:lnTo>
                <a:lnTo>
                  <a:pt x="943" y="614"/>
                </a:lnTo>
                <a:lnTo>
                  <a:pt x="942" y="614"/>
                </a:lnTo>
                <a:lnTo>
                  <a:pt x="942" y="613"/>
                </a:lnTo>
                <a:lnTo>
                  <a:pt x="942" y="611"/>
                </a:lnTo>
                <a:lnTo>
                  <a:pt x="942" y="610"/>
                </a:lnTo>
                <a:lnTo>
                  <a:pt x="943" y="610"/>
                </a:lnTo>
                <a:lnTo>
                  <a:pt x="945" y="610"/>
                </a:lnTo>
                <a:lnTo>
                  <a:pt x="946" y="610"/>
                </a:lnTo>
                <a:close/>
                <a:moveTo>
                  <a:pt x="542" y="609"/>
                </a:moveTo>
                <a:lnTo>
                  <a:pt x="542" y="610"/>
                </a:lnTo>
                <a:lnTo>
                  <a:pt x="542" y="609"/>
                </a:lnTo>
                <a:close/>
                <a:moveTo>
                  <a:pt x="934" y="610"/>
                </a:moveTo>
                <a:lnTo>
                  <a:pt x="934" y="609"/>
                </a:lnTo>
                <a:lnTo>
                  <a:pt x="934" y="610"/>
                </a:lnTo>
                <a:close/>
                <a:moveTo>
                  <a:pt x="587" y="610"/>
                </a:moveTo>
                <a:lnTo>
                  <a:pt x="587" y="609"/>
                </a:lnTo>
                <a:lnTo>
                  <a:pt x="587" y="610"/>
                </a:lnTo>
                <a:close/>
                <a:moveTo>
                  <a:pt x="941" y="610"/>
                </a:moveTo>
                <a:lnTo>
                  <a:pt x="939" y="610"/>
                </a:lnTo>
                <a:lnTo>
                  <a:pt x="938" y="609"/>
                </a:lnTo>
                <a:lnTo>
                  <a:pt x="939" y="607"/>
                </a:lnTo>
                <a:lnTo>
                  <a:pt x="941" y="609"/>
                </a:lnTo>
                <a:lnTo>
                  <a:pt x="941" y="610"/>
                </a:lnTo>
                <a:close/>
                <a:moveTo>
                  <a:pt x="589" y="607"/>
                </a:moveTo>
                <a:lnTo>
                  <a:pt x="589" y="606"/>
                </a:lnTo>
                <a:lnTo>
                  <a:pt x="589" y="607"/>
                </a:lnTo>
                <a:close/>
                <a:moveTo>
                  <a:pt x="593" y="606"/>
                </a:moveTo>
                <a:lnTo>
                  <a:pt x="591" y="606"/>
                </a:lnTo>
                <a:lnTo>
                  <a:pt x="593" y="605"/>
                </a:lnTo>
                <a:lnTo>
                  <a:pt x="593" y="606"/>
                </a:lnTo>
                <a:close/>
                <a:moveTo>
                  <a:pt x="543" y="605"/>
                </a:moveTo>
                <a:lnTo>
                  <a:pt x="543" y="606"/>
                </a:lnTo>
                <a:lnTo>
                  <a:pt x="542" y="606"/>
                </a:lnTo>
                <a:lnTo>
                  <a:pt x="540" y="606"/>
                </a:lnTo>
                <a:lnTo>
                  <a:pt x="540" y="605"/>
                </a:lnTo>
                <a:lnTo>
                  <a:pt x="542" y="605"/>
                </a:lnTo>
                <a:lnTo>
                  <a:pt x="543" y="605"/>
                </a:lnTo>
                <a:close/>
                <a:moveTo>
                  <a:pt x="547" y="605"/>
                </a:moveTo>
                <a:lnTo>
                  <a:pt x="545" y="605"/>
                </a:lnTo>
                <a:lnTo>
                  <a:pt x="547" y="605"/>
                </a:lnTo>
                <a:close/>
                <a:moveTo>
                  <a:pt x="555" y="605"/>
                </a:moveTo>
                <a:lnTo>
                  <a:pt x="553" y="604"/>
                </a:lnTo>
                <a:lnTo>
                  <a:pt x="555" y="604"/>
                </a:lnTo>
                <a:lnTo>
                  <a:pt x="556" y="604"/>
                </a:lnTo>
                <a:lnTo>
                  <a:pt x="555" y="605"/>
                </a:lnTo>
                <a:close/>
                <a:moveTo>
                  <a:pt x="553" y="604"/>
                </a:moveTo>
                <a:lnTo>
                  <a:pt x="552" y="604"/>
                </a:lnTo>
                <a:lnTo>
                  <a:pt x="552" y="602"/>
                </a:lnTo>
                <a:lnTo>
                  <a:pt x="553" y="602"/>
                </a:lnTo>
                <a:lnTo>
                  <a:pt x="553" y="604"/>
                </a:lnTo>
                <a:close/>
                <a:moveTo>
                  <a:pt x="552" y="602"/>
                </a:moveTo>
                <a:lnTo>
                  <a:pt x="552" y="604"/>
                </a:lnTo>
                <a:lnTo>
                  <a:pt x="551" y="604"/>
                </a:lnTo>
                <a:lnTo>
                  <a:pt x="551" y="602"/>
                </a:lnTo>
                <a:lnTo>
                  <a:pt x="552" y="602"/>
                </a:lnTo>
                <a:close/>
                <a:moveTo>
                  <a:pt x="556" y="602"/>
                </a:moveTo>
                <a:lnTo>
                  <a:pt x="555" y="602"/>
                </a:lnTo>
                <a:lnTo>
                  <a:pt x="556" y="602"/>
                </a:lnTo>
                <a:close/>
                <a:moveTo>
                  <a:pt x="547" y="602"/>
                </a:moveTo>
                <a:lnTo>
                  <a:pt x="547" y="601"/>
                </a:lnTo>
                <a:lnTo>
                  <a:pt x="547" y="602"/>
                </a:lnTo>
                <a:close/>
                <a:moveTo>
                  <a:pt x="553" y="602"/>
                </a:moveTo>
                <a:lnTo>
                  <a:pt x="553" y="601"/>
                </a:lnTo>
                <a:lnTo>
                  <a:pt x="553" y="602"/>
                </a:lnTo>
                <a:close/>
                <a:moveTo>
                  <a:pt x="602" y="600"/>
                </a:moveTo>
                <a:lnTo>
                  <a:pt x="600" y="600"/>
                </a:lnTo>
                <a:lnTo>
                  <a:pt x="600" y="598"/>
                </a:lnTo>
                <a:lnTo>
                  <a:pt x="602" y="598"/>
                </a:lnTo>
                <a:lnTo>
                  <a:pt x="602" y="600"/>
                </a:lnTo>
                <a:close/>
                <a:moveTo>
                  <a:pt x="985" y="600"/>
                </a:moveTo>
                <a:lnTo>
                  <a:pt x="984" y="600"/>
                </a:lnTo>
                <a:lnTo>
                  <a:pt x="983" y="598"/>
                </a:lnTo>
                <a:lnTo>
                  <a:pt x="984" y="598"/>
                </a:lnTo>
                <a:lnTo>
                  <a:pt x="985" y="600"/>
                </a:lnTo>
                <a:close/>
                <a:moveTo>
                  <a:pt x="527" y="597"/>
                </a:moveTo>
                <a:lnTo>
                  <a:pt x="526" y="597"/>
                </a:lnTo>
                <a:lnTo>
                  <a:pt x="527" y="597"/>
                </a:lnTo>
                <a:close/>
                <a:moveTo>
                  <a:pt x="531" y="598"/>
                </a:moveTo>
                <a:lnTo>
                  <a:pt x="530" y="598"/>
                </a:lnTo>
                <a:lnTo>
                  <a:pt x="530" y="597"/>
                </a:lnTo>
                <a:lnTo>
                  <a:pt x="531" y="597"/>
                </a:lnTo>
                <a:lnTo>
                  <a:pt x="531" y="598"/>
                </a:lnTo>
                <a:close/>
                <a:moveTo>
                  <a:pt x="531" y="597"/>
                </a:moveTo>
                <a:lnTo>
                  <a:pt x="530" y="597"/>
                </a:lnTo>
                <a:lnTo>
                  <a:pt x="530" y="596"/>
                </a:lnTo>
                <a:lnTo>
                  <a:pt x="531" y="596"/>
                </a:lnTo>
                <a:lnTo>
                  <a:pt x="531" y="597"/>
                </a:lnTo>
                <a:close/>
                <a:moveTo>
                  <a:pt x="637" y="601"/>
                </a:moveTo>
                <a:lnTo>
                  <a:pt x="637" y="602"/>
                </a:lnTo>
                <a:lnTo>
                  <a:pt x="637" y="601"/>
                </a:lnTo>
                <a:lnTo>
                  <a:pt x="637" y="600"/>
                </a:lnTo>
                <a:lnTo>
                  <a:pt x="636" y="600"/>
                </a:lnTo>
                <a:lnTo>
                  <a:pt x="636" y="598"/>
                </a:lnTo>
                <a:lnTo>
                  <a:pt x="636" y="597"/>
                </a:lnTo>
                <a:lnTo>
                  <a:pt x="637" y="597"/>
                </a:lnTo>
                <a:lnTo>
                  <a:pt x="637" y="596"/>
                </a:lnTo>
                <a:lnTo>
                  <a:pt x="638" y="597"/>
                </a:lnTo>
                <a:lnTo>
                  <a:pt x="638" y="598"/>
                </a:lnTo>
                <a:lnTo>
                  <a:pt x="638" y="600"/>
                </a:lnTo>
                <a:lnTo>
                  <a:pt x="638" y="601"/>
                </a:lnTo>
                <a:lnTo>
                  <a:pt x="637" y="601"/>
                </a:lnTo>
                <a:close/>
                <a:moveTo>
                  <a:pt x="616" y="598"/>
                </a:moveTo>
                <a:lnTo>
                  <a:pt x="616" y="600"/>
                </a:lnTo>
                <a:lnTo>
                  <a:pt x="615" y="600"/>
                </a:lnTo>
                <a:lnTo>
                  <a:pt x="615" y="598"/>
                </a:lnTo>
                <a:lnTo>
                  <a:pt x="615" y="597"/>
                </a:lnTo>
                <a:lnTo>
                  <a:pt x="614" y="597"/>
                </a:lnTo>
                <a:lnTo>
                  <a:pt x="615" y="596"/>
                </a:lnTo>
                <a:lnTo>
                  <a:pt x="616" y="598"/>
                </a:lnTo>
                <a:close/>
                <a:moveTo>
                  <a:pt x="869" y="598"/>
                </a:moveTo>
                <a:lnTo>
                  <a:pt x="867" y="598"/>
                </a:lnTo>
                <a:lnTo>
                  <a:pt x="867" y="597"/>
                </a:lnTo>
                <a:lnTo>
                  <a:pt x="866" y="596"/>
                </a:lnTo>
                <a:lnTo>
                  <a:pt x="867" y="594"/>
                </a:lnTo>
                <a:lnTo>
                  <a:pt x="869" y="594"/>
                </a:lnTo>
                <a:lnTo>
                  <a:pt x="870" y="594"/>
                </a:lnTo>
                <a:lnTo>
                  <a:pt x="870" y="596"/>
                </a:lnTo>
                <a:lnTo>
                  <a:pt x="870" y="597"/>
                </a:lnTo>
                <a:lnTo>
                  <a:pt x="869" y="598"/>
                </a:lnTo>
                <a:close/>
                <a:moveTo>
                  <a:pt x="595" y="593"/>
                </a:moveTo>
                <a:lnTo>
                  <a:pt x="596" y="593"/>
                </a:lnTo>
                <a:lnTo>
                  <a:pt x="598" y="594"/>
                </a:lnTo>
                <a:lnTo>
                  <a:pt x="595" y="594"/>
                </a:lnTo>
                <a:lnTo>
                  <a:pt x="595" y="593"/>
                </a:lnTo>
                <a:close/>
                <a:moveTo>
                  <a:pt x="984" y="594"/>
                </a:moveTo>
                <a:lnTo>
                  <a:pt x="984" y="596"/>
                </a:lnTo>
                <a:lnTo>
                  <a:pt x="983" y="596"/>
                </a:lnTo>
                <a:lnTo>
                  <a:pt x="983" y="597"/>
                </a:lnTo>
                <a:lnTo>
                  <a:pt x="983" y="598"/>
                </a:lnTo>
                <a:lnTo>
                  <a:pt x="981" y="598"/>
                </a:lnTo>
                <a:lnTo>
                  <a:pt x="981" y="597"/>
                </a:lnTo>
                <a:lnTo>
                  <a:pt x="980" y="597"/>
                </a:lnTo>
                <a:lnTo>
                  <a:pt x="980" y="596"/>
                </a:lnTo>
                <a:lnTo>
                  <a:pt x="979" y="596"/>
                </a:lnTo>
                <a:lnTo>
                  <a:pt x="979" y="594"/>
                </a:lnTo>
                <a:lnTo>
                  <a:pt x="979" y="593"/>
                </a:lnTo>
                <a:lnTo>
                  <a:pt x="980" y="593"/>
                </a:lnTo>
                <a:lnTo>
                  <a:pt x="981" y="593"/>
                </a:lnTo>
                <a:lnTo>
                  <a:pt x="983" y="594"/>
                </a:lnTo>
                <a:lnTo>
                  <a:pt x="984" y="594"/>
                </a:lnTo>
                <a:close/>
                <a:moveTo>
                  <a:pt x="620" y="592"/>
                </a:moveTo>
                <a:lnTo>
                  <a:pt x="620" y="590"/>
                </a:lnTo>
                <a:lnTo>
                  <a:pt x="620" y="592"/>
                </a:lnTo>
                <a:close/>
                <a:moveTo>
                  <a:pt x="954" y="590"/>
                </a:moveTo>
                <a:lnTo>
                  <a:pt x="953" y="590"/>
                </a:lnTo>
                <a:lnTo>
                  <a:pt x="953" y="589"/>
                </a:lnTo>
                <a:lnTo>
                  <a:pt x="954" y="589"/>
                </a:lnTo>
                <a:lnTo>
                  <a:pt x="954" y="590"/>
                </a:lnTo>
                <a:close/>
                <a:moveTo>
                  <a:pt x="921" y="589"/>
                </a:moveTo>
                <a:lnTo>
                  <a:pt x="922" y="590"/>
                </a:lnTo>
                <a:lnTo>
                  <a:pt x="924" y="592"/>
                </a:lnTo>
                <a:lnTo>
                  <a:pt x="924" y="593"/>
                </a:lnTo>
                <a:lnTo>
                  <a:pt x="922" y="593"/>
                </a:lnTo>
                <a:lnTo>
                  <a:pt x="921" y="594"/>
                </a:lnTo>
                <a:lnTo>
                  <a:pt x="920" y="594"/>
                </a:lnTo>
                <a:lnTo>
                  <a:pt x="919" y="594"/>
                </a:lnTo>
                <a:lnTo>
                  <a:pt x="919" y="593"/>
                </a:lnTo>
                <a:lnTo>
                  <a:pt x="917" y="593"/>
                </a:lnTo>
                <a:lnTo>
                  <a:pt x="917" y="592"/>
                </a:lnTo>
                <a:lnTo>
                  <a:pt x="917" y="590"/>
                </a:lnTo>
                <a:lnTo>
                  <a:pt x="917" y="589"/>
                </a:lnTo>
                <a:lnTo>
                  <a:pt x="919" y="589"/>
                </a:lnTo>
                <a:lnTo>
                  <a:pt x="920" y="589"/>
                </a:lnTo>
                <a:lnTo>
                  <a:pt x="921" y="589"/>
                </a:lnTo>
                <a:close/>
                <a:moveTo>
                  <a:pt x="848" y="588"/>
                </a:moveTo>
                <a:lnTo>
                  <a:pt x="848" y="587"/>
                </a:lnTo>
                <a:lnTo>
                  <a:pt x="848" y="588"/>
                </a:lnTo>
                <a:close/>
                <a:moveTo>
                  <a:pt x="881" y="588"/>
                </a:moveTo>
                <a:lnTo>
                  <a:pt x="879" y="588"/>
                </a:lnTo>
                <a:lnTo>
                  <a:pt x="878" y="588"/>
                </a:lnTo>
                <a:lnTo>
                  <a:pt x="878" y="589"/>
                </a:lnTo>
                <a:lnTo>
                  <a:pt x="877" y="589"/>
                </a:lnTo>
                <a:lnTo>
                  <a:pt x="877" y="588"/>
                </a:lnTo>
                <a:lnTo>
                  <a:pt x="878" y="588"/>
                </a:lnTo>
                <a:lnTo>
                  <a:pt x="879" y="587"/>
                </a:lnTo>
                <a:lnTo>
                  <a:pt x="881" y="588"/>
                </a:lnTo>
                <a:close/>
                <a:moveTo>
                  <a:pt x="633" y="589"/>
                </a:moveTo>
                <a:lnTo>
                  <a:pt x="632" y="589"/>
                </a:lnTo>
                <a:lnTo>
                  <a:pt x="632" y="588"/>
                </a:lnTo>
                <a:lnTo>
                  <a:pt x="633" y="588"/>
                </a:lnTo>
                <a:lnTo>
                  <a:pt x="632" y="588"/>
                </a:lnTo>
                <a:lnTo>
                  <a:pt x="632" y="587"/>
                </a:lnTo>
                <a:lnTo>
                  <a:pt x="633" y="587"/>
                </a:lnTo>
                <a:lnTo>
                  <a:pt x="633" y="589"/>
                </a:lnTo>
                <a:close/>
                <a:moveTo>
                  <a:pt x="891" y="588"/>
                </a:moveTo>
                <a:lnTo>
                  <a:pt x="890" y="588"/>
                </a:lnTo>
                <a:lnTo>
                  <a:pt x="890" y="587"/>
                </a:lnTo>
                <a:lnTo>
                  <a:pt x="888" y="587"/>
                </a:lnTo>
                <a:lnTo>
                  <a:pt x="890" y="587"/>
                </a:lnTo>
                <a:lnTo>
                  <a:pt x="890" y="585"/>
                </a:lnTo>
                <a:lnTo>
                  <a:pt x="891" y="585"/>
                </a:lnTo>
                <a:lnTo>
                  <a:pt x="892" y="585"/>
                </a:lnTo>
                <a:lnTo>
                  <a:pt x="892" y="587"/>
                </a:lnTo>
                <a:lnTo>
                  <a:pt x="891" y="587"/>
                </a:lnTo>
                <a:lnTo>
                  <a:pt x="891" y="588"/>
                </a:lnTo>
                <a:close/>
                <a:moveTo>
                  <a:pt x="555" y="585"/>
                </a:moveTo>
                <a:lnTo>
                  <a:pt x="555" y="584"/>
                </a:lnTo>
                <a:lnTo>
                  <a:pt x="555" y="585"/>
                </a:lnTo>
                <a:close/>
                <a:moveTo>
                  <a:pt x="610" y="585"/>
                </a:moveTo>
                <a:lnTo>
                  <a:pt x="608" y="585"/>
                </a:lnTo>
                <a:lnTo>
                  <a:pt x="610" y="584"/>
                </a:lnTo>
                <a:lnTo>
                  <a:pt x="610" y="585"/>
                </a:lnTo>
                <a:close/>
                <a:moveTo>
                  <a:pt x="544" y="584"/>
                </a:moveTo>
                <a:lnTo>
                  <a:pt x="543" y="584"/>
                </a:lnTo>
                <a:lnTo>
                  <a:pt x="544" y="584"/>
                </a:lnTo>
                <a:close/>
                <a:moveTo>
                  <a:pt x="540" y="583"/>
                </a:moveTo>
                <a:lnTo>
                  <a:pt x="542" y="584"/>
                </a:lnTo>
                <a:lnTo>
                  <a:pt x="543" y="585"/>
                </a:lnTo>
                <a:lnTo>
                  <a:pt x="543" y="587"/>
                </a:lnTo>
                <a:lnTo>
                  <a:pt x="543" y="588"/>
                </a:lnTo>
                <a:lnTo>
                  <a:pt x="543" y="589"/>
                </a:lnTo>
                <a:lnTo>
                  <a:pt x="542" y="590"/>
                </a:lnTo>
                <a:lnTo>
                  <a:pt x="540" y="590"/>
                </a:lnTo>
                <a:lnTo>
                  <a:pt x="540" y="592"/>
                </a:lnTo>
                <a:lnTo>
                  <a:pt x="540" y="593"/>
                </a:lnTo>
                <a:lnTo>
                  <a:pt x="542" y="593"/>
                </a:lnTo>
                <a:lnTo>
                  <a:pt x="543" y="593"/>
                </a:lnTo>
                <a:lnTo>
                  <a:pt x="543" y="594"/>
                </a:lnTo>
                <a:lnTo>
                  <a:pt x="542" y="596"/>
                </a:lnTo>
                <a:lnTo>
                  <a:pt x="542" y="597"/>
                </a:lnTo>
                <a:lnTo>
                  <a:pt x="543" y="597"/>
                </a:lnTo>
                <a:lnTo>
                  <a:pt x="543" y="598"/>
                </a:lnTo>
                <a:lnTo>
                  <a:pt x="543" y="600"/>
                </a:lnTo>
                <a:lnTo>
                  <a:pt x="542" y="600"/>
                </a:lnTo>
                <a:lnTo>
                  <a:pt x="540" y="600"/>
                </a:lnTo>
                <a:lnTo>
                  <a:pt x="539" y="598"/>
                </a:lnTo>
                <a:lnTo>
                  <a:pt x="538" y="598"/>
                </a:lnTo>
                <a:lnTo>
                  <a:pt x="538" y="597"/>
                </a:lnTo>
                <a:lnTo>
                  <a:pt x="536" y="597"/>
                </a:lnTo>
                <a:lnTo>
                  <a:pt x="536" y="596"/>
                </a:lnTo>
                <a:lnTo>
                  <a:pt x="535" y="594"/>
                </a:lnTo>
                <a:lnTo>
                  <a:pt x="535" y="593"/>
                </a:lnTo>
                <a:lnTo>
                  <a:pt x="534" y="592"/>
                </a:lnTo>
                <a:lnTo>
                  <a:pt x="535" y="590"/>
                </a:lnTo>
                <a:lnTo>
                  <a:pt x="535" y="589"/>
                </a:lnTo>
                <a:lnTo>
                  <a:pt x="536" y="589"/>
                </a:lnTo>
                <a:lnTo>
                  <a:pt x="536" y="588"/>
                </a:lnTo>
                <a:lnTo>
                  <a:pt x="535" y="588"/>
                </a:lnTo>
                <a:lnTo>
                  <a:pt x="535" y="587"/>
                </a:lnTo>
                <a:lnTo>
                  <a:pt x="536" y="587"/>
                </a:lnTo>
                <a:lnTo>
                  <a:pt x="535" y="587"/>
                </a:lnTo>
                <a:lnTo>
                  <a:pt x="535" y="585"/>
                </a:lnTo>
                <a:lnTo>
                  <a:pt x="536" y="585"/>
                </a:lnTo>
                <a:lnTo>
                  <a:pt x="535" y="585"/>
                </a:lnTo>
                <a:lnTo>
                  <a:pt x="535" y="584"/>
                </a:lnTo>
                <a:lnTo>
                  <a:pt x="536" y="584"/>
                </a:lnTo>
                <a:lnTo>
                  <a:pt x="538" y="584"/>
                </a:lnTo>
                <a:lnTo>
                  <a:pt x="539" y="585"/>
                </a:lnTo>
                <a:lnTo>
                  <a:pt x="538" y="585"/>
                </a:lnTo>
                <a:lnTo>
                  <a:pt x="539" y="585"/>
                </a:lnTo>
                <a:lnTo>
                  <a:pt x="539" y="584"/>
                </a:lnTo>
                <a:lnTo>
                  <a:pt x="540" y="584"/>
                </a:lnTo>
                <a:lnTo>
                  <a:pt x="540" y="583"/>
                </a:lnTo>
                <a:close/>
                <a:moveTo>
                  <a:pt x="535" y="583"/>
                </a:moveTo>
                <a:lnTo>
                  <a:pt x="536" y="583"/>
                </a:lnTo>
                <a:lnTo>
                  <a:pt x="536" y="584"/>
                </a:lnTo>
                <a:lnTo>
                  <a:pt x="535" y="584"/>
                </a:lnTo>
                <a:lnTo>
                  <a:pt x="535" y="583"/>
                </a:lnTo>
                <a:close/>
                <a:moveTo>
                  <a:pt x="627" y="584"/>
                </a:moveTo>
                <a:lnTo>
                  <a:pt x="625" y="584"/>
                </a:lnTo>
                <a:lnTo>
                  <a:pt x="625" y="583"/>
                </a:lnTo>
                <a:lnTo>
                  <a:pt x="627" y="583"/>
                </a:lnTo>
                <a:lnTo>
                  <a:pt x="627" y="584"/>
                </a:lnTo>
                <a:close/>
                <a:moveTo>
                  <a:pt x="641" y="581"/>
                </a:moveTo>
                <a:lnTo>
                  <a:pt x="641" y="583"/>
                </a:lnTo>
                <a:lnTo>
                  <a:pt x="642" y="583"/>
                </a:lnTo>
                <a:lnTo>
                  <a:pt x="644" y="583"/>
                </a:lnTo>
                <a:lnTo>
                  <a:pt x="644" y="584"/>
                </a:lnTo>
                <a:lnTo>
                  <a:pt x="644" y="585"/>
                </a:lnTo>
                <a:lnTo>
                  <a:pt x="644" y="587"/>
                </a:lnTo>
                <a:lnTo>
                  <a:pt x="642" y="587"/>
                </a:lnTo>
                <a:lnTo>
                  <a:pt x="641" y="587"/>
                </a:lnTo>
                <a:lnTo>
                  <a:pt x="641" y="585"/>
                </a:lnTo>
                <a:lnTo>
                  <a:pt x="640" y="584"/>
                </a:lnTo>
                <a:lnTo>
                  <a:pt x="640" y="583"/>
                </a:lnTo>
                <a:lnTo>
                  <a:pt x="640" y="581"/>
                </a:lnTo>
                <a:lnTo>
                  <a:pt x="641" y="583"/>
                </a:lnTo>
                <a:lnTo>
                  <a:pt x="641" y="581"/>
                </a:lnTo>
                <a:close/>
                <a:moveTo>
                  <a:pt x="964" y="580"/>
                </a:moveTo>
                <a:lnTo>
                  <a:pt x="963" y="581"/>
                </a:lnTo>
                <a:lnTo>
                  <a:pt x="963" y="580"/>
                </a:lnTo>
                <a:lnTo>
                  <a:pt x="964" y="580"/>
                </a:lnTo>
                <a:close/>
                <a:moveTo>
                  <a:pt x="902" y="580"/>
                </a:moveTo>
                <a:lnTo>
                  <a:pt x="900" y="579"/>
                </a:lnTo>
                <a:lnTo>
                  <a:pt x="902" y="579"/>
                </a:lnTo>
                <a:lnTo>
                  <a:pt x="902" y="580"/>
                </a:lnTo>
                <a:close/>
                <a:moveTo>
                  <a:pt x="544" y="579"/>
                </a:moveTo>
                <a:lnTo>
                  <a:pt x="544" y="580"/>
                </a:lnTo>
                <a:lnTo>
                  <a:pt x="543" y="580"/>
                </a:lnTo>
                <a:lnTo>
                  <a:pt x="543" y="579"/>
                </a:lnTo>
                <a:lnTo>
                  <a:pt x="544" y="579"/>
                </a:lnTo>
                <a:close/>
                <a:moveTo>
                  <a:pt x="544" y="579"/>
                </a:moveTo>
                <a:lnTo>
                  <a:pt x="543" y="579"/>
                </a:lnTo>
                <a:lnTo>
                  <a:pt x="543" y="577"/>
                </a:lnTo>
                <a:lnTo>
                  <a:pt x="544" y="577"/>
                </a:lnTo>
                <a:lnTo>
                  <a:pt x="544" y="579"/>
                </a:lnTo>
                <a:close/>
                <a:moveTo>
                  <a:pt x="637" y="579"/>
                </a:moveTo>
                <a:lnTo>
                  <a:pt x="638" y="579"/>
                </a:lnTo>
                <a:lnTo>
                  <a:pt x="640" y="579"/>
                </a:lnTo>
                <a:lnTo>
                  <a:pt x="640" y="580"/>
                </a:lnTo>
                <a:lnTo>
                  <a:pt x="640" y="581"/>
                </a:lnTo>
                <a:lnTo>
                  <a:pt x="638" y="581"/>
                </a:lnTo>
                <a:lnTo>
                  <a:pt x="637" y="581"/>
                </a:lnTo>
                <a:lnTo>
                  <a:pt x="636" y="581"/>
                </a:lnTo>
                <a:lnTo>
                  <a:pt x="636" y="583"/>
                </a:lnTo>
                <a:lnTo>
                  <a:pt x="634" y="583"/>
                </a:lnTo>
                <a:lnTo>
                  <a:pt x="633" y="581"/>
                </a:lnTo>
                <a:lnTo>
                  <a:pt x="633" y="576"/>
                </a:lnTo>
                <a:lnTo>
                  <a:pt x="634" y="576"/>
                </a:lnTo>
                <a:lnTo>
                  <a:pt x="636" y="575"/>
                </a:lnTo>
                <a:lnTo>
                  <a:pt x="637" y="576"/>
                </a:lnTo>
                <a:lnTo>
                  <a:pt x="637" y="579"/>
                </a:lnTo>
                <a:close/>
                <a:moveTo>
                  <a:pt x="636" y="575"/>
                </a:moveTo>
                <a:lnTo>
                  <a:pt x="634" y="575"/>
                </a:lnTo>
                <a:lnTo>
                  <a:pt x="634" y="573"/>
                </a:lnTo>
                <a:lnTo>
                  <a:pt x="636" y="573"/>
                </a:lnTo>
                <a:lnTo>
                  <a:pt x="636" y="575"/>
                </a:lnTo>
                <a:close/>
                <a:moveTo>
                  <a:pt x="560" y="575"/>
                </a:moveTo>
                <a:lnTo>
                  <a:pt x="559" y="575"/>
                </a:lnTo>
                <a:lnTo>
                  <a:pt x="559" y="573"/>
                </a:lnTo>
                <a:lnTo>
                  <a:pt x="559" y="572"/>
                </a:lnTo>
                <a:lnTo>
                  <a:pt x="560" y="572"/>
                </a:lnTo>
                <a:lnTo>
                  <a:pt x="560" y="575"/>
                </a:lnTo>
                <a:close/>
                <a:moveTo>
                  <a:pt x="632" y="572"/>
                </a:moveTo>
                <a:lnTo>
                  <a:pt x="632" y="573"/>
                </a:lnTo>
                <a:lnTo>
                  <a:pt x="633" y="572"/>
                </a:lnTo>
                <a:lnTo>
                  <a:pt x="633" y="573"/>
                </a:lnTo>
                <a:lnTo>
                  <a:pt x="632" y="575"/>
                </a:lnTo>
                <a:lnTo>
                  <a:pt x="632" y="576"/>
                </a:lnTo>
                <a:lnTo>
                  <a:pt x="632" y="577"/>
                </a:lnTo>
                <a:lnTo>
                  <a:pt x="631" y="577"/>
                </a:lnTo>
                <a:lnTo>
                  <a:pt x="631" y="579"/>
                </a:lnTo>
                <a:lnTo>
                  <a:pt x="629" y="580"/>
                </a:lnTo>
                <a:lnTo>
                  <a:pt x="629" y="581"/>
                </a:lnTo>
                <a:lnTo>
                  <a:pt x="628" y="581"/>
                </a:lnTo>
                <a:lnTo>
                  <a:pt x="627" y="580"/>
                </a:lnTo>
                <a:lnTo>
                  <a:pt x="627" y="579"/>
                </a:lnTo>
                <a:lnTo>
                  <a:pt x="628" y="577"/>
                </a:lnTo>
                <a:lnTo>
                  <a:pt x="628" y="576"/>
                </a:lnTo>
                <a:lnTo>
                  <a:pt x="628" y="575"/>
                </a:lnTo>
                <a:lnTo>
                  <a:pt x="629" y="575"/>
                </a:lnTo>
                <a:lnTo>
                  <a:pt x="629" y="573"/>
                </a:lnTo>
                <a:lnTo>
                  <a:pt x="628" y="573"/>
                </a:lnTo>
                <a:lnTo>
                  <a:pt x="629" y="573"/>
                </a:lnTo>
                <a:lnTo>
                  <a:pt x="631" y="573"/>
                </a:lnTo>
                <a:lnTo>
                  <a:pt x="629" y="572"/>
                </a:lnTo>
                <a:lnTo>
                  <a:pt x="631" y="572"/>
                </a:lnTo>
                <a:lnTo>
                  <a:pt x="632" y="572"/>
                </a:lnTo>
                <a:close/>
                <a:moveTo>
                  <a:pt x="640" y="570"/>
                </a:moveTo>
                <a:lnTo>
                  <a:pt x="641" y="570"/>
                </a:lnTo>
                <a:lnTo>
                  <a:pt x="641" y="571"/>
                </a:lnTo>
                <a:lnTo>
                  <a:pt x="642" y="571"/>
                </a:lnTo>
                <a:lnTo>
                  <a:pt x="642" y="573"/>
                </a:lnTo>
                <a:lnTo>
                  <a:pt x="641" y="573"/>
                </a:lnTo>
                <a:lnTo>
                  <a:pt x="640" y="572"/>
                </a:lnTo>
                <a:lnTo>
                  <a:pt x="641" y="572"/>
                </a:lnTo>
                <a:lnTo>
                  <a:pt x="641" y="571"/>
                </a:lnTo>
                <a:lnTo>
                  <a:pt x="640" y="571"/>
                </a:lnTo>
                <a:lnTo>
                  <a:pt x="640" y="570"/>
                </a:lnTo>
                <a:close/>
                <a:moveTo>
                  <a:pt x="637" y="570"/>
                </a:moveTo>
                <a:lnTo>
                  <a:pt x="636" y="570"/>
                </a:lnTo>
                <a:lnTo>
                  <a:pt x="636" y="568"/>
                </a:lnTo>
                <a:lnTo>
                  <a:pt x="637" y="568"/>
                </a:lnTo>
                <a:lnTo>
                  <a:pt x="637" y="570"/>
                </a:lnTo>
                <a:close/>
                <a:moveTo>
                  <a:pt x="603" y="568"/>
                </a:moveTo>
                <a:lnTo>
                  <a:pt x="602" y="568"/>
                </a:lnTo>
                <a:lnTo>
                  <a:pt x="603" y="568"/>
                </a:lnTo>
                <a:close/>
                <a:moveTo>
                  <a:pt x="628" y="568"/>
                </a:moveTo>
                <a:lnTo>
                  <a:pt x="627" y="568"/>
                </a:lnTo>
                <a:lnTo>
                  <a:pt x="627" y="567"/>
                </a:lnTo>
                <a:lnTo>
                  <a:pt x="628" y="567"/>
                </a:lnTo>
                <a:lnTo>
                  <a:pt x="628" y="568"/>
                </a:lnTo>
                <a:close/>
                <a:moveTo>
                  <a:pt x="920" y="567"/>
                </a:moveTo>
                <a:lnTo>
                  <a:pt x="919" y="567"/>
                </a:lnTo>
                <a:lnTo>
                  <a:pt x="920" y="567"/>
                </a:lnTo>
                <a:close/>
                <a:moveTo>
                  <a:pt x="565" y="567"/>
                </a:moveTo>
                <a:lnTo>
                  <a:pt x="566" y="567"/>
                </a:lnTo>
                <a:lnTo>
                  <a:pt x="566" y="568"/>
                </a:lnTo>
                <a:lnTo>
                  <a:pt x="566" y="570"/>
                </a:lnTo>
                <a:lnTo>
                  <a:pt x="568" y="570"/>
                </a:lnTo>
                <a:lnTo>
                  <a:pt x="568" y="571"/>
                </a:lnTo>
                <a:lnTo>
                  <a:pt x="566" y="571"/>
                </a:lnTo>
                <a:lnTo>
                  <a:pt x="565" y="571"/>
                </a:lnTo>
                <a:lnTo>
                  <a:pt x="565" y="570"/>
                </a:lnTo>
                <a:lnTo>
                  <a:pt x="564" y="570"/>
                </a:lnTo>
                <a:lnTo>
                  <a:pt x="562" y="568"/>
                </a:lnTo>
                <a:lnTo>
                  <a:pt x="562" y="567"/>
                </a:lnTo>
                <a:lnTo>
                  <a:pt x="562" y="566"/>
                </a:lnTo>
                <a:lnTo>
                  <a:pt x="564" y="566"/>
                </a:lnTo>
                <a:lnTo>
                  <a:pt x="565" y="567"/>
                </a:lnTo>
                <a:close/>
                <a:moveTo>
                  <a:pt x="610" y="568"/>
                </a:moveTo>
                <a:lnTo>
                  <a:pt x="611" y="568"/>
                </a:lnTo>
                <a:lnTo>
                  <a:pt x="610" y="568"/>
                </a:lnTo>
                <a:lnTo>
                  <a:pt x="610" y="567"/>
                </a:lnTo>
                <a:lnTo>
                  <a:pt x="611" y="567"/>
                </a:lnTo>
                <a:lnTo>
                  <a:pt x="612" y="568"/>
                </a:lnTo>
                <a:lnTo>
                  <a:pt x="612" y="570"/>
                </a:lnTo>
                <a:lnTo>
                  <a:pt x="614" y="568"/>
                </a:lnTo>
                <a:lnTo>
                  <a:pt x="614" y="570"/>
                </a:lnTo>
                <a:lnTo>
                  <a:pt x="615" y="568"/>
                </a:lnTo>
                <a:lnTo>
                  <a:pt x="616" y="568"/>
                </a:lnTo>
                <a:lnTo>
                  <a:pt x="616" y="570"/>
                </a:lnTo>
                <a:lnTo>
                  <a:pt x="616" y="571"/>
                </a:lnTo>
                <a:lnTo>
                  <a:pt x="615" y="571"/>
                </a:lnTo>
                <a:lnTo>
                  <a:pt x="615" y="572"/>
                </a:lnTo>
                <a:lnTo>
                  <a:pt x="615" y="573"/>
                </a:lnTo>
                <a:lnTo>
                  <a:pt x="615" y="575"/>
                </a:lnTo>
                <a:lnTo>
                  <a:pt x="616" y="575"/>
                </a:lnTo>
                <a:lnTo>
                  <a:pt x="616" y="576"/>
                </a:lnTo>
                <a:lnTo>
                  <a:pt x="616" y="577"/>
                </a:lnTo>
                <a:lnTo>
                  <a:pt x="617" y="577"/>
                </a:lnTo>
                <a:lnTo>
                  <a:pt x="617" y="579"/>
                </a:lnTo>
                <a:lnTo>
                  <a:pt x="617" y="580"/>
                </a:lnTo>
                <a:lnTo>
                  <a:pt x="617" y="581"/>
                </a:lnTo>
                <a:lnTo>
                  <a:pt x="619" y="581"/>
                </a:lnTo>
                <a:lnTo>
                  <a:pt x="620" y="580"/>
                </a:lnTo>
                <a:lnTo>
                  <a:pt x="620" y="581"/>
                </a:lnTo>
                <a:lnTo>
                  <a:pt x="620" y="583"/>
                </a:lnTo>
                <a:lnTo>
                  <a:pt x="620" y="585"/>
                </a:lnTo>
                <a:lnTo>
                  <a:pt x="619" y="587"/>
                </a:lnTo>
                <a:lnTo>
                  <a:pt x="619" y="588"/>
                </a:lnTo>
                <a:lnTo>
                  <a:pt x="619" y="589"/>
                </a:lnTo>
                <a:lnTo>
                  <a:pt x="617" y="589"/>
                </a:lnTo>
                <a:lnTo>
                  <a:pt x="617" y="588"/>
                </a:lnTo>
                <a:lnTo>
                  <a:pt x="617" y="587"/>
                </a:lnTo>
                <a:lnTo>
                  <a:pt x="617" y="585"/>
                </a:lnTo>
                <a:lnTo>
                  <a:pt x="617" y="584"/>
                </a:lnTo>
                <a:lnTo>
                  <a:pt x="617" y="583"/>
                </a:lnTo>
                <a:lnTo>
                  <a:pt x="617" y="584"/>
                </a:lnTo>
                <a:lnTo>
                  <a:pt x="617" y="583"/>
                </a:lnTo>
                <a:lnTo>
                  <a:pt x="616" y="583"/>
                </a:lnTo>
                <a:lnTo>
                  <a:pt x="616" y="584"/>
                </a:lnTo>
                <a:lnTo>
                  <a:pt x="615" y="585"/>
                </a:lnTo>
                <a:lnTo>
                  <a:pt x="615" y="587"/>
                </a:lnTo>
                <a:lnTo>
                  <a:pt x="614" y="587"/>
                </a:lnTo>
                <a:lnTo>
                  <a:pt x="612" y="587"/>
                </a:lnTo>
                <a:lnTo>
                  <a:pt x="612" y="585"/>
                </a:lnTo>
                <a:lnTo>
                  <a:pt x="611" y="585"/>
                </a:lnTo>
                <a:lnTo>
                  <a:pt x="611" y="587"/>
                </a:lnTo>
                <a:lnTo>
                  <a:pt x="610" y="585"/>
                </a:lnTo>
                <a:lnTo>
                  <a:pt x="610" y="584"/>
                </a:lnTo>
                <a:lnTo>
                  <a:pt x="610" y="583"/>
                </a:lnTo>
                <a:lnTo>
                  <a:pt x="610" y="581"/>
                </a:lnTo>
                <a:lnTo>
                  <a:pt x="611" y="580"/>
                </a:lnTo>
                <a:lnTo>
                  <a:pt x="610" y="581"/>
                </a:lnTo>
                <a:lnTo>
                  <a:pt x="608" y="581"/>
                </a:lnTo>
                <a:lnTo>
                  <a:pt x="607" y="581"/>
                </a:lnTo>
                <a:lnTo>
                  <a:pt x="607" y="580"/>
                </a:lnTo>
                <a:lnTo>
                  <a:pt x="606" y="580"/>
                </a:lnTo>
                <a:lnTo>
                  <a:pt x="604" y="579"/>
                </a:lnTo>
                <a:lnTo>
                  <a:pt x="603" y="579"/>
                </a:lnTo>
                <a:lnTo>
                  <a:pt x="602" y="579"/>
                </a:lnTo>
                <a:lnTo>
                  <a:pt x="602" y="577"/>
                </a:lnTo>
                <a:lnTo>
                  <a:pt x="602" y="576"/>
                </a:lnTo>
                <a:lnTo>
                  <a:pt x="602" y="575"/>
                </a:lnTo>
                <a:lnTo>
                  <a:pt x="602" y="573"/>
                </a:lnTo>
                <a:lnTo>
                  <a:pt x="603" y="572"/>
                </a:lnTo>
                <a:lnTo>
                  <a:pt x="604" y="571"/>
                </a:lnTo>
                <a:lnTo>
                  <a:pt x="604" y="570"/>
                </a:lnTo>
                <a:lnTo>
                  <a:pt x="606" y="568"/>
                </a:lnTo>
                <a:lnTo>
                  <a:pt x="607" y="566"/>
                </a:lnTo>
                <a:lnTo>
                  <a:pt x="608" y="566"/>
                </a:lnTo>
                <a:lnTo>
                  <a:pt x="608" y="567"/>
                </a:lnTo>
                <a:lnTo>
                  <a:pt x="608" y="568"/>
                </a:lnTo>
                <a:lnTo>
                  <a:pt x="610" y="568"/>
                </a:lnTo>
                <a:close/>
                <a:moveTo>
                  <a:pt x="611" y="567"/>
                </a:moveTo>
                <a:lnTo>
                  <a:pt x="610" y="567"/>
                </a:lnTo>
                <a:lnTo>
                  <a:pt x="610" y="566"/>
                </a:lnTo>
                <a:lnTo>
                  <a:pt x="611" y="566"/>
                </a:lnTo>
                <a:lnTo>
                  <a:pt x="611" y="567"/>
                </a:lnTo>
                <a:close/>
                <a:moveTo>
                  <a:pt x="861" y="564"/>
                </a:moveTo>
                <a:lnTo>
                  <a:pt x="862" y="564"/>
                </a:lnTo>
                <a:lnTo>
                  <a:pt x="862" y="566"/>
                </a:lnTo>
                <a:lnTo>
                  <a:pt x="861" y="566"/>
                </a:lnTo>
                <a:lnTo>
                  <a:pt x="861" y="564"/>
                </a:lnTo>
                <a:close/>
                <a:moveTo>
                  <a:pt x="566" y="563"/>
                </a:moveTo>
                <a:lnTo>
                  <a:pt x="566" y="564"/>
                </a:lnTo>
                <a:lnTo>
                  <a:pt x="566" y="566"/>
                </a:lnTo>
                <a:lnTo>
                  <a:pt x="565" y="566"/>
                </a:lnTo>
                <a:lnTo>
                  <a:pt x="565" y="564"/>
                </a:lnTo>
                <a:lnTo>
                  <a:pt x="565" y="563"/>
                </a:lnTo>
                <a:lnTo>
                  <a:pt x="566" y="563"/>
                </a:lnTo>
                <a:close/>
                <a:moveTo>
                  <a:pt x="614" y="564"/>
                </a:moveTo>
                <a:lnTo>
                  <a:pt x="612" y="564"/>
                </a:lnTo>
                <a:lnTo>
                  <a:pt x="612" y="563"/>
                </a:lnTo>
                <a:lnTo>
                  <a:pt x="614" y="563"/>
                </a:lnTo>
                <a:lnTo>
                  <a:pt x="614" y="564"/>
                </a:lnTo>
                <a:close/>
                <a:moveTo>
                  <a:pt x="544" y="563"/>
                </a:moveTo>
                <a:lnTo>
                  <a:pt x="544" y="564"/>
                </a:lnTo>
                <a:lnTo>
                  <a:pt x="543" y="564"/>
                </a:lnTo>
                <a:lnTo>
                  <a:pt x="543" y="563"/>
                </a:lnTo>
                <a:lnTo>
                  <a:pt x="544" y="563"/>
                </a:lnTo>
                <a:close/>
                <a:moveTo>
                  <a:pt x="646" y="562"/>
                </a:moveTo>
                <a:lnTo>
                  <a:pt x="645" y="562"/>
                </a:lnTo>
                <a:lnTo>
                  <a:pt x="646" y="562"/>
                </a:lnTo>
                <a:close/>
                <a:moveTo>
                  <a:pt x="551" y="562"/>
                </a:moveTo>
                <a:lnTo>
                  <a:pt x="551" y="563"/>
                </a:lnTo>
                <a:lnTo>
                  <a:pt x="549" y="562"/>
                </a:lnTo>
                <a:lnTo>
                  <a:pt x="548" y="562"/>
                </a:lnTo>
                <a:lnTo>
                  <a:pt x="548" y="560"/>
                </a:lnTo>
                <a:lnTo>
                  <a:pt x="549" y="560"/>
                </a:lnTo>
                <a:lnTo>
                  <a:pt x="551" y="562"/>
                </a:lnTo>
                <a:close/>
                <a:moveTo>
                  <a:pt x="552" y="562"/>
                </a:moveTo>
                <a:lnTo>
                  <a:pt x="552" y="560"/>
                </a:lnTo>
                <a:lnTo>
                  <a:pt x="552" y="562"/>
                </a:lnTo>
                <a:close/>
                <a:moveTo>
                  <a:pt x="646" y="562"/>
                </a:moveTo>
                <a:lnTo>
                  <a:pt x="645" y="562"/>
                </a:lnTo>
                <a:lnTo>
                  <a:pt x="645" y="560"/>
                </a:lnTo>
                <a:lnTo>
                  <a:pt x="646" y="560"/>
                </a:lnTo>
                <a:lnTo>
                  <a:pt x="646" y="562"/>
                </a:lnTo>
                <a:close/>
                <a:moveTo>
                  <a:pt x="634" y="560"/>
                </a:moveTo>
                <a:lnTo>
                  <a:pt x="633" y="562"/>
                </a:lnTo>
                <a:lnTo>
                  <a:pt x="632" y="560"/>
                </a:lnTo>
                <a:lnTo>
                  <a:pt x="633" y="560"/>
                </a:lnTo>
                <a:lnTo>
                  <a:pt x="634" y="560"/>
                </a:lnTo>
                <a:close/>
                <a:moveTo>
                  <a:pt x="564" y="562"/>
                </a:moveTo>
                <a:lnTo>
                  <a:pt x="562" y="560"/>
                </a:lnTo>
                <a:lnTo>
                  <a:pt x="562" y="559"/>
                </a:lnTo>
                <a:lnTo>
                  <a:pt x="564" y="559"/>
                </a:lnTo>
                <a:lnTo>
                  <a:pt x="564" y="560"/>
                </a:lnTo>
                <a:lnTo>
                  <a:pt x="564" y="562"/>
                </a:lnTo>
                <a:close/>
                <a:moveTo>
                  <a:pt x="629" y="559"/>
                </a:moveTo>
                <a:lnTo>
                  <a:pt x="629" y="560"/>
                </a:lnTo>
                <a:lnTo>
                  <a:pt x="631" y="560"/>
                </a:lnTo>
                <a:lnTo>
                  <a:pt x="631" y="559"/>
                </a:lnTo>
                <a:lnTo>
                  <a:pt x="632" y="560"/>
                </a:lnTo>
                <a:lnTo>
                  <a:pt x="632" y="562"/>
                </a:lnTo>
                <a:lnTo>
                  <a:pt x="632" y="563"/>
                </a:lnTo>
                <a:lnTo>
                  <a:pt x="632" y="564"/>
                </a:lnTo>
                <a:lnTo>
                  <a:pt x="633" y="564"/>
                </a:lnTo>
                <a:lnTo>
                  <a:pt x="633" y="566"/>
                </a:lnTo>
                <a:lnTo>
                  <a:pt x="633" y="567"/>
                </a:lnTo>
                <a:lnTo>
                  <a:pt x="632" y="568"/>
                </a:lnTo>
                <a:lnTo>
                  <a:pt x="633" y="568"/>
                </a:lnTo>
                <a:lnTo>
                  <a:pt x="633" y="570"/>
                </a:lnTo>
                <a:lnTo>
                  <a:pt x="632" y="570"/>
                </a:lnTo>
                <a:lnTo>
                  <a:pt x="631" y="570"/>
                </a:lnTo>
                <a:lnTo>
                  <a:pt x="629" y="570"/>
                </a:lnTo>
                <a:lnTo>
                  <a:pt x="629" y="571"/>
                </a:lnTo>
                <a:lnTo>
                  <a:pt x="628" y="571"/>
                </a:lnTo>
                <a:lnTo>
                  <a:pt x="628" y="570"/>
                </a:lnTo>
                <a:lnTo>
                  <a:pt x="629" y="570"/>
                </a:lnTo>
                <a:lnTo>
                  <a:pt x="629" y="568"/>
                </a:lnTo>
                <a:lnTo>
                  <a:pt x="631" y="568"/>
                </a:lnTo>
                <a:lnTo>
                  <a:pt x="629" y="567"/>
                </a:lnTo>
                <a:lnTo>
                  <a:pt x="631" y="567"/>
                </a:lnTo>
                <a:lnTo>
                  <a:pt x="629" y="567"/>
                </a:lnTo>
                <a:lnTo>
                  <a:pt x="629" y="566"/>
                </a:lnTo>
                <a:lnTo>
                  <a:pt x="629" y="564"/>
                </a:lnTo>
                <a:lnTo>
                  <a:pt x="629" y="566"/>
                </a:lnTo>
                <a:lnTo>
                  <a:pt x="628" y="566"/>
                </a:lnTo>
                <a:lnTo>
                  <a:pt x="628" y="564"/>
                </a:lnTo>
                <a:lnTo>
                  <a:pt x="628" y="563"/>
                </a:lnTo>
                <a:lnTo>
                  <a:pt x="627" y="563"/>
                </a:lnTo>
                <a:lnTo>
                  <a:pt x="627" y="562"/>
                </a:lnTo>
                <a:lnTo>
                  <a:pt x="627" y="560"/>
                </a:lnTo>
                <a:lnTo>
                  <a:pt x="628" y="560"/>
                </a:lnTo>
                <a:lnTo>
                  <a:pt x="628" y="559"/>
                </a:lnTo>
                <a:lnTo>
                  <a:pt x="629" y="559"/>
                </a:lnTo>
                <a:close/>
                <a:moveTo>
                  <a:pt x="534" y="562"/>
                </a:moveTo>
                <a:lnTo>
                  <a:pt x="534" y="563"/>
                </a:lnTo>
                <a:lnTo>
                  <a:pt x="532" y="562"/>
                </a:lnTo>
                <a:lnTo>
                  <a:pt x="531" y="560"/>
                </a:lnTo>
                <a:lnTo>
                  <a:pt x="530" y="559"/>
                </a:lnTo>
                <a:lnTo>
                  <a:pt x="531" y="559"/>
                </a:lnTo>
                <a:lnTo>
                  <a:pt x="532" y="559"/>
                </a:lnTo>
                <a:lnTo>
                  <a:pt x="532" y="560"/>
                </a:lnTo>
                <a:lnTo>
                  <a:pt x="534" y="560"/>
                </a:lnTo>
                <a:lnTo>
                  <a:pt x="534" y="562"/>
                </a:lnTo>
                <a:close/>
                <a:moveTo>
                  <a:pt x="964" y="562"/>
                </a:moveTo>
                <a:lnTo>
                  <a:pt x="963" y="560"/>
                </a:lnTo>
                <a:lnTo>
                  <a:pt x="964" y="559"/>
                </a:lnTo>
                <a:lnTo>
                  <a:pt x="966" y="559"/>
                </a:lnTo>
                <a:lnTo>
                  <a:pt x="966" y="560"/>
                </a:lnTo>
                <a:lnTo>
                  <a:pt x="966" y="562"/>
                </a:lnTo>
                <a:lnTo>
                  <a:pt x="964" y="562"/>
                </a:lnTo>
                <a:close/>
                <a:moveTo>
                  <a:pt x="625" y="559"/>
                </a:moveTo>
                <a:lnTo>
                  <a:pt x="624" y="559"/>
                </a:lnTo>
                <a:lnTo>
                  <a:pt x="625" y="559"/>
                </a:lnTo>
                <a:close/>
                <a:moveTo>
                  <a:pt x="551" y="559"/>
                </a:moveTo>
                <a:lnTo>
                  <a:pt x="549" y="559"/>
                </a:lnTo>
                <a:lnTo>
                  <a:pt x="549" y="558"/>
                </a:lnTo>
                <a:lnTo>
                  <a:pt x="551" y="558"/>
                </a:lnTo>
                <a:lnTo>
                  <a:pt x="551" y="559"/>
                </a:lnTo>
                <a:close/>
                <a:moveTo>
                  <a:pt x="545" y="559"/>
                </a:moveTo>
                <a:lnTo>
                  <a:pt x="545" y="558"/>
                </a:lnTo>
                <a:lnTo>
                  <a:pt x="547" y="556"/>
                </a:lnTo>
                <a:lnTo>
                  <a:pt x="547" y="558"/>
                </a:lnTo>
                <a:lnTo>
                  <a:pt x="547" y="559"/>
                </a:lnTo>
                <a:lnTo>
                  <a:pt x="545" y="559"/>
                </a:lnTo>
                <a:close/>
                <a:moveTo>
                  <a:pt x="624" y="558"/>
                </a:moveTo>
                <a:lnTo>
                  <a:pt x="623" y="558"/>
                </a:lnTo>
                <a:lnTo>
                  <a:pt x="623" y="556"/>
                </a:lnTo>
                <a:lnTo>
                  <a:pt x="624" y="556"/>
                </a:lnTo>
                <a:lnTo>
                  <a:pt x="624" y="558"/>
                </a:lnTo>
                <a:close/>
                <a:moveTo>
                  <a:pt x="530" y="559"/>
                </a:moveTo>
                <a:lnTo>
                  <a:pt x="530" y="558"/>
                </a:lnTo>
                <a:lnTo>
                  <a:pt x="527" y="556"/>
                </a:lnTo>
                <a:lnTo>
                  <a:pt x="527" y="555"/>
                </a:lnTo>
                <a:lnTo>
                  <a:pt x="528" y="555"/>
                </a:lnTo>
                <a:lnTo>
                  <a:pt x="530" y="556"/>
                </a:lnTo>
                <a:lnTo>
                  <a:pt x="530" y="558"/>
                </a:lnTo>
                <a:lnTo>
                  <a:pt x="531" y="559"/>
                </a:lnTo>
                <a:lnTo>
                  <a:pt x="530" y="559"/>
                </a:lnTo>
                <a:close/>
                <a:moveTo>
                  <a:pt x="627" y="556"/>
                </a:moveTo>
                <a:lnTo>
                  <a:pt x="625" y="556"/>
                </a:lnTo>
                <a:lnTo>
                  <a:pt x="627" y="555"/>
                </a:lnTo>
                <a:lnTo>
                  <a:pt x="627" y="556"/>
                </a:lnTo>
                <a:close/>
                <a:moveTo>
                  <a:pt x="562" y="555"/>
                </a:moveTo>
                <a:lnTo>
                  <a:pt x="564" y="555"/>
                </a:lnTo>
                <a:lnTo>
                  <a:pt x="562" y="555"/>
                </a:lnTo>
                <a:close/>
                <a:moveTo>
                  <a:pt x="549" y="553"/>
                </a:moveTo>
                <a:lnTo>
                  <a:pt x="549" y="554"/>
                </a:lnTo>
                <a:lnTo>
                  <a:pt x="549" y="553"/>
                </a:lnTo>
                <a:close/>
                <a:moveTo>
                  <a:pt x="633" y="553"/>
                </a:moveTo>
                <a:lnTo>
                  <a:pt x="633" y="554"/>
                </a:lnTo>
                <a:lnTo>
                  <a:pt x="632" y="554"/>
                </a:lnTo>
                <a:lnTo>
                  <a:pt x="632" y="553"/>
                </a:lnTo>
                <a:lnTo>
                  <a:pt x="633" y="553"/>
                </a:lnTo>
                <a:lnTo>
                  <a:pt x="634" y="553"/>
                </a:lnTo>
                <a:lnTo>
                  <a:pt x="633" y="553"/>
                </a:lnTo>
                <a:close/>
                <a:moveTo>
                  <a:pt x="547" y="551"/>
                </a:moveTo>
                <a:lnTo>
                  <a:pt x="548" y="553"/>
                </a:lnTo>
                <a:lnTo>
                  <a:pt x="548" y="554"/>
                </a:lnTo>
                <a:lnTo>
                  <a:pt x="548" y="553"/>
                </a:lnTo>
                <a:lnTo>
                  <a:pt x="547" y="553"/>
                </a:lnTo>
                <a:lnTo>
                  <a:pt x="548" y="554"/>
                </a:lnTo>
                <a:lnTo>
                  <a:pt x="547" y="554"/>
                </a:lnTo>
                <a:lnTo>
                  <a:pt x="547" y="555"/>
                </a:lnTo>
                <a:lnTo>
                  <a:pt x="548" y="555"/>
                </a:lnTo>
                <a:lnTo>
                  <a:pt x="547" y="555"/>
                </a:lnTo>
                <a:lnTo>
                  <a:pt x="545" y="555"/>
                </a:lnTo>
                <a:lnTo>
                  <a:pt x="544" y="555"/>
                </a:lnTo>
                <a:lnTo>
                  <a:pt x="543" y="555"/>
                </a:lnTo>
                <a:lnTo>
                  <a:pt x="544" y="554"/>
                </a:lnTo>
                <a:lnTo>
                  <a:pt x="544" y="553"/>
                </a:lnTo>
                <a:lnTo>
                  <a:pt x="545" y="553"/>
                </a:lnTo>
                <a:lnTo>
                  <a:pt x="547" y="553"/>
                </a:lnTo>
                <a:lnTo>
                  <a:pt x="547" y="551"/>
                </a:lnTo>
                <a:close/>
                <a:moveTo>
                  <a:pt x="544" y="551"/>
                </a:moveTo>
                <a:lnTo>
                  <a:pt x="544" y="553"/>
                </a:lnTo>
                <a:lnTo>
                  <a:pt x="544" y="551"/>
                </a:lnTo>
                <a:close/>
                <a:moveTo>
                  <a:pt x="544" y="551"/>
                </a:moveTo>
                <a:lnTo>
                  <a:pt x="545" y="551"/>
                </a:lnTo>
                <a:lnTo>
                  <a:pt x="544" y="551"/>
                </a:lnTo>
                <a:close/>
                <a:moveTo>
                  <a:pt x="623" y="551"/>
                </a:moveTo>
                <a:lnTo>
                  <a:pt x="623" y="550"/>
                </a:lnTo>
                <a:lnTo>
                  <a:pt x="621" y="550"/>
                </a:lnTo>
                <a:lnTo>
                  <a:pt x="623" y="550"/>
                </a:lnTo>
                <a:lnTo>
                  <a:pt x="623" y="551"/>
                </a:lnTo>
                <a:close/>
                <a:moveTo>
                  <a:pt x="928" y="550"/>
                </a:moveTo>
                <a:lnTo>
                  <a:pt x="928" y="551"/>
                </a:lnTo>
                <a:lnTo>
                  <a:pt x="928" y="554"/>
                </a:lnTo>
                <a:lnTo>
                  <a:pt x="926" y="555"/>
                </a:lnTo>
                <a:lnTo>
                  <a:pt x="925" y="555"/>
                </a:lnTo>
                <a:lnTo>
                  <a:pt x="925" y="556"/>
                </a:lnTo>
                <a:lnTo>
                  <a:pt x="925" y="558"/>
                </a:lnTo>
                <a:lnTo>
                  <a:pt x="924" y="558"/>
                </a:lnTo>
                <a:lnTo>
                  <a:pt x="922" y="558"/>
                </a:lnTo>
                <a:lnTo>
                  <a:pt x="921" y="558"/>
                </a:lnTo>
                <a:lnTo>
                  <a:pt x="920" y="558"/>
                </a:lnTo>
                <a:lnTo>
                  <a:pt x="919" y="558"/>
                </a:lnTo>
                <a:lnTo>
                  <a:pt x="917" y="558"/>
                </a:lnTo>
                <a:lnTo>
                  <a:pt x="917" y="556"/>
                </a:lnTo>
                <a:lnTo>
                  <a:pt x="917" y="555"/>
                </a:lnTo>
                <a:lnTo>
                  <a:pt x="917" y="554"/>
                </a:lnTo>
                <a:lnTo>
                  <a:pt x="917" y="553"/>
                </a:lnTo>
                <a:lnTo>
                  <a:pt x="919" y="553"/>
                </a:lnTo>
                <a:lnTo>
                  <a:pt x="920" y="551"/>
                </a:lnTo>
                <a:lnTo>
                  <a:pt x="921" y="551"/>
                </a:lnTo>
                <a:lnTo>
                  <a:pt x="922" y="551"/>
                </a:lnTo>
                <a:lnTo>
                  <a:pt x="924" y="550"/>
                </a:lnTo>
                <a:lnTo>
                  <a:pt x="925" y="550"/>
                </a:lnTo>
                <a:lnTo>
                  <a:pt x="926" y="549"/>
                </a:lnTo>
                <a:lnTo>
                  <a:pt x="928" y="549"/>
                </a:lnTo>
                <a:lnTo>
                  <a:pt x="928" y="550"/>
                </a:lnTo>
                <a:close/>
                <a:moveTo>
                  <a:pt x="599" y="551"/>
                </a:moveTo>
                <a:lnTo>
                  <a:pt x="598" y="553"/>
                </a:lnTo>
                <a:lnTo>
                  <a:pt x="598" y="551"/>
                </a:lnTo>
                <a:lnTo>
                  <a:pt x="598" y="550"/>
                </a:lnTo>
                <a:lnTo>
                  <a:pt x="599" y="549"/>
                </a:lnTo>
                <a:lnTo>
                  <a:pt x="600" y="549"/>
                </a:lnTo>
                <a:lnTo>
                  <a:pt x="600" y="550"/>
                </a:lnTo>
                <a:lnTo>
                  <a:pt x="599" y="551"/>
                </a:lnTo>
                <a:close/>
                <a:moveTo>
                  <a:pt x="628" y="550"/>
                </a:moveTo>
                <a:lnTo>
                  <a:pt x="627" y="550"/>
                </a:lnTo>
                <a:lnTo>
                  <a:pt x="627" y="549"/>
                </a:lnTo>
                <a:lnTo>
                  <a:pt x="628" y="549"/>
                </a:lnTo>
                <a:lnTo>
                  <a:pt x="628" y="550"/>
                </a:lnTo>
                <a:close/>
                <a:moveTo>
                  <a:pt x="629" y="546"/>
                </a:moveTo>
                <a:lnTo>
                  <a:pt x="628" y="546"/>
                </a:lnTo>
                <a:lnTo>
                  <a:pt x="627" y="546"/>
                </a:lnTo>
                <a:lnTo>
                  <a:pt x="628" y="545"/>
                </a:lnTo>
                <a:lnTo>
                  <a:pt x="629" y="545"/>
                </a:lnTo>
                <a:lnTo>
                  <a:pt x="629" y="546"/>
                </a:lnTo>
                <a:close/>
                <a:moveTo>
                  <a:pt x="611" y="543"/>
                </a:moveTo>
                <a:lnTo>
                  <a:pt x="612" y="545"/>
                </a:lnTo>
                <a:lnTo>
                  <a:pt x="614" y="545"/>
                </a:lnTo>
                <a:lnTo>
                  <a:pt x="615" y="545"/>
                </a:lnTo>
                <a:lnTo>
                  <a:pt x="616" y="545"/>
                </a:lnTo>
                <a:lnTo>
                  <a:pt x="616" y="546"/>
                </a:lnTo>
                <a:lnTo>
                  <a:pt x="617" y="546"/>
                </a:lnTo>
                <a:lnTo>
                  <a:pt x="617" y="547"/>
                </a:lnTo>
                <a:lnTo>
                  <a:pt x="617" y="549"/>
                </a:lnTo>
                <a:lnTo>
                  <a:pt x="617" y="550"/>
                </a:lnTo>
                <a:lnTo>
                  <a:pt x="616" y="551"/>
                </a:lnTo>
                <a:lnTo>
                  <a:pt x="615" y="553"/>
                </a:lnTo>
                <a:lnTo>
                  <a:pt x="614" y="553"/>
                </a:lnTo>
                <a:lnTo>
                  <a:pt x="612" y="554"/>
                </a:lnTo>
                <a:lnTo>
                  <a:pt x="612" y="553"/>
                </a:lnTo>
                <a:lnTo>
                  <a:pt x="611" y="553"/>
                </a:lnTo>
                <a:lnTo>
                  <a:pt x="611" y="551"/>
                </a:lnTo>
                <a:lnTo>
                  <a:pt x="610" y="551"/>
                </a:lnTo>
                <a:lnTo>
                  <a:pt x="610" y="553"/>
                </a:lnTo>
                <a:lnTo>
                  <a:pt x="610" y="554"/>
                </a:lnTo>
                <a:lnTo>
                  <a:pt x="610" y="555"/>
                </a:lnTo>
                <a:lnTo>
                  <a:pt x="610" y="556"/>
                </a:lnTo>
                <a:lnTo>
                  <a:pt x="608" y="555"/>
                </a:lnTo>
                <a:lnTo>
                  <a:pt x="607" y="555"/>
                </a:lnTo>
                <a:lnTo>
                  <a:pt x="606" y="555"/>
                </a:lnTo>
                <a:lnTo>
                  <a:pt x="606" y="556"/>
                </a:lnTo>
                <a:lnTo>
                  <a:pt x="604" y="556"/>
                </a:lnTo>
                <a:lnTo>
                  <a:pt x="603" y="556"/>
                </a:lnTo>
                <a:lnTo>
                  <a:pt x="602" y="556"/>
                </a:lnTo>
                <a:lnTo>
                  <a:pt x="602" y="555"/>
                </a:lnTo>
                <a:lnTo>
                  <a:pt x="600" y="554"/>
                </a:lnTo>
                <a:lnTo>
                  <a:pt x="600" y="553"/>
                </a:lnTo>
                <a:lnTo>
                  <a:pt x="600" y="551"/>
                </a:lnTo>
                <a:lnTo>
                  <a:pt x="600" y="550"/>
                </a:lnTo>
                <a:lnTo>
                  <a:pt x="600" y="549"/>
                </a:lnTo>
                <a:lnTo>
                  <a:pt x="602" y="549"/>
                </a:lnTo>
                <a:lnTo>
                  <a:pt x="602" y="547"/>
                </a:lnTo>
                <a:lnTo>
                  <a:pt x="603" y="547"/>
                </a:lnTo>
                <a:lnTo>
                  <a:pt x="604" y="547"/>
                </a:lnTo>
                <a:lnTo>
                  <a:pt x="606" y="547"/>
                </a:lnTo>
                <a:lnTo>
                  <a:pt x="607" y="547"/>
                </a:lnTo>
                <a:lnTo>
                  <a:pt x="608" y="549"/>
                </a:lnTo>
                <a:lnTo>
                  <a:pt x="608" y="547"/>
                </a:lnTo>
                <a:lnTo>
                  <a:pt x="608" y="546"/>
                </a:lnTo>
                <a:lnTo>
                  <a:pt x="608" y="545"/>
                </a:lnTo>
                <a:lnTo>
                  <a:pt x="610" y="543"/>
                </a:lnTo>
                <a:lnTo>
                  <a:pt x="611" y="543"/>
                </a:lnTo>
                <a:close/>
                <a:moveTo>
                  <a:pt x="631" y="542"/>
                </a:moveTo>
                <a:lnTo>
                  <a:pt x="631" y="541"/>
                </a:lnTo>
                <a:lnTo>
                  <a:pt x="631" y="542"/>
                </a:lnTo>
                <a:close/>
                <a:moveTo>
                  <a:pt x="551" y="543"/>
                </a:moveTo>
                <a:lnTo>
                  <a:pt x="551" y="545"/>
                </a:lnTo>
                <a:lnTo>
                  <a:pt x="551" y="543"/>
                </a:lnTo>
                <a:lnTo>
                  <a:pt x="551" y="542"/>
                </a:lnTo>
                <a:lnTo>
                  <a:pt x="551" y="541"/>
                </a:lnTo>
                <a:lnTo>
                  <a:pt x="552" y="541"/>
                </a:lnTo>
                <a:lnTo>
                  <a:pt x="552" y="542"/>
                </a:lnTo>
                <a:lnTo>
                  <a:pt x="552" y="543"/>
                </a:lnTo>
                <a:lnTo>
                  <a:pt x="551" y="543"/>
                </a:lnTo>
                <a:close/>
                <a:moveTo>
                  <a:pt x="561" y="541"/>
                </a:moveTo>
                <a:lnTo>
                  <a:pt x="560" y="541"/>
                </a:lnTo>
                <a:lnTo>
                  <a:pt x="561" y="539"/>
                </a:lnTo>
                <a:lnTo>
                  <a:pt x="561" y="541"/>
                </a:lnTo>
                <a:close/>
                <a:moveTo>
                  <a:pt x="860" y="541"/>
                </a:moveTo>
                <a:lnTo>
                  <a:pt x="860" y="539"/>
                </a:lnTo>
                <a:lnTo>
                  <a:pt x="861" y="539"/>
                </a:lnTo>
                <a:lnTo>
                  <a:pt x="861" y="541"/>
                </a:lnTo>
                <a:lnTo>
                  <a:pt x="860" y="541"/>
                </a:lnTo>
                <a:close/>
                <a:moveTo>
                  <a:pt x="539" y="546"/>
                </a:moveTo>
                <a:lnTo>
                  <a:pt x="540" y="546"/>
                </a:lnTo>
                <a:lnTo>
                  <a:pt x="540" y="547"/>
                </a:lnTo>
                <a:lnTo>
                  <a:pt x="540" y="549"/>
                </a:lnTo>
                <a:lnTo>
                  <a:pt x="540" y="550"/>
                </a:lnTo>
                <a:lnTo>
                  <a:pt x="539" y="551"/>
                </a:lnTo>
                <a:lnTo>
                  <a:pt x="539" y="553"/>
                </a:lnTo>
                <a:lnTo>
                  <a:pt x="539" y="555"/>
                </a:lnTo>
                <a:lnTo>
                  <a:pt x="539" y="556"/>
                </a:lnTo>
                <a:lnTo>
                  <a:pt x="538" y="556"/>
                </a:lnTo>
                <a:lnTo>
                  <a:pt x="538" y="555"/>
                </a:lnTo>
                <a:lnTo>
                  <a:pt x="538" y="554"/>
                </a:lnTo>
                <a:lnTo>
                  <a:pt x="538" y="553"/>
                </a:lnTo>
                <a:lnTo>
                  <a:pt x="538" y="551"/>
                </a:lnTo>
                <a:lnTo>
                  <a:pt x="538" y="550"/>
                </a:lnTo>
                <a:lnTo>
                  <a:pt x="538" y="547"/>
                </a:lnTo>
                <a:lnTo>
                  <a:pt x="538" y="546"/>
                </a:lnTo>
                <a:lnTo>
                  <a:pt x="538" y="545"/>
                </a:lnTo>
                <a:lnTo>
                  <a:pt x="536" y="545"/>
                </a:lnTo>
                <a:lnTo>
                  <a:pt x="538" y="543"/>
                </a:lnTo>
                <a:lnTo>
                  <a:pt x="536" y="542"/>
                </a:lnTo>
                <a:lnTo>
                  <a:pt x="536" y="541"/>
                </a:lnTo>
                <a:lnTo>
                  <a:pt x="536" y="539"/>
                </a:lnTo>
                <a:lnTo>
                  <a:pt x="538" y="539"/>
                </a:lnTo>
                <a:lnTo>
                  <a:pt x="538" y="541"/>
                </a:lnTo>
                <a:lnTo>
                  <a:pt x="538" y="543"/>
                </a:lnTo>
                <a:lnTo>
                  <a:pt x="539" y="546"/>
                </a:lnTo>
                <a:close/>
                <a:moveTo>
                  <a:pt x="542" y="543"/>
                </a:moveTo>
                <a:lnTo>
                  <a:pt x="542" y="545"/>
                </a:lnTo>
                <a:lnTo>
                  <a:pt x="540" y="542"/>
                </a:lnTo>
                <a:lnTo>
                  <a:pt x="540" y="541"/>
                </a:lnTo>
                <a:lnTo>
                  <a:pt x="540" y="539"/>
                </a:lnTo>
                <a:lnTo>
                  <a:pt x="542" y="539"/>
                </a:lnTo>
                <a:lnTo>
                  <a:pt x="542" y="541"/>
                </a:lnTo>
                <a:lnTo>
                  <a:pt x="542" y="543"/>
                </a:lnTo>
                <a:close/>
                <a:moveTo>
                  <a:pt x="877" y="539"/>
                </a:moveTo>
                <a:lnTo>
                  <a:pt x="877" y="541"/>
                </a:lnTo>
                <a:lnTo>
                  <a:pt x="875" y="541"/>
                </a:lnTo>
                <a:lnTo>
                  <a:pt x="874" y="539"/>
                </a:lnTo>
                <a:lnTo>
                  <a:pt x="875" y="538"/>
                </a:lnTo>
                <a:lnTo>
                  <a:pt x="877" y="538"/>
                </a:lnTo>
                <a:lnTo>
                  <a:pt x="877" y="539"/>
                </a:lnTo>
                <a:close/>
                <a:moveTo>
                  <a:pt x="552" y="538"/>
                </a:moveTo>
                <a:lnTo>
                  <a:pt x="551" y="538"/>
                </a:lnTo>
                <a:lnTo>
                  <a:pt x="552" y="538"/>
                </a:lnTo>
                <a:close/>
                <a:moveTo>
                  <a:pt x="636" y="538"/>
                </a:moveTo>
                <a:lnTo>
                  <a:pt x="634" y="538"/>
                </a:lnTo>
                <a:lnTo>
                  <a:pt x="636" y="538"/>
                </a:lnTo>
                <a:close/>
                <a:moveTo>
                  <a:pt x="534" y="537"/>
                </a:moveTo>
                <a:lnTo>
                  <a:pt x="535" y="538"/>
                </a:lnTo>
                <a:lnTo>
                  <a:pt x="535" y="539"/>
                </a:lnTo>
                <a:lnTo>
                  <a:pt x="535" y="542"/>
                </a:lnTo>
                <a:lnTo>
                  <a:pt x="536" y="542"/>
                </a:lnTo>
                <a:lnTo>
                  <a:pt x="536" y="545"/>
                </a:lnTo>
                <a:lnTo>
                  <a:pt x="536" y="546"/>
                </a:lnTo>
                <a:lnTo>
                  <a:pt x="535" y="546"/>
                </a:lnTo>
                <a:lnTo>
                  <a:pt x="534" y="545"/>
                </a:lnTo>
                <a:lnTo>
                  <a:pt x="535" y="543"/>
                </a:lnTo>
                <a:lnTo>
                  <a:pt x="534" y="543"/>
                </a:lnTo>
                <a:lnTo>
                  <a:pt x="534" y="542"/>
                </a:lnTo>
                <a:lnTo>
                  <a:pt x="532" y="541"/>
                </a:lnTo>
                <a:lnTo>
                  <a:pt x="531" y="541"/>
                </a:lnTo>
                <a:lnTo>
                  <a:pt x="531" y="539"/>
                </a:lnTo>
                <a:lnTo>
                  <a:pt x="532" y="539"/>
                </a:lnTo>
                <a:lnTo>
                  <a:pt x="534" y="538"/>
                </a:lnTo>
                <a:lnTo>
                  <a:pt x="532" y="538"/>
                </a:lnTo>
                <a:lnTo>
                  <a:pt x="532" y="537"/>
                </a:lnTo>
                <a:lnTo>
                  <a:pt x="534" y="537"/>
                </a:lnTo>
                <a:close/>
                <a:moveTo>
                  <a:pt x="947" y="538"/>
                </a:moveTo>
                <a:lnTo>
                  <a:pt x="946" y="538"/>
                </a:lnTo>
                <a:lnTo>
                  <a:pt x="945" y="538"/>
                </a:lnTo>
                <a:lnTo>
                  <a:pt x="945" y="537"/>
                </a:lnTo>
                <a:lnTo>
                  <a:pt x="945" y="535"/>
                </a:lnTo>
                <a:lnTo>
                  <a:pt x="946" y="535"/>
                </a:lnTo>
                <a:lnTo>
                  <a:pt x="947" y="537"/>
                </a:lnTo>
                <a:lnTo>
                  <a:pt x="947" y="538"/>
                </a:lnTo>
                <a:close/>
                <a:moveTo>
                  <a:pt x="765" y="534"/>
                </a:moveTo>
                <a:lnTo>
                  <a:pt x="764" y="535"/>
                </a:lnTo>
                <a:lnTo>
                  <a:pt x="764" y="534"/>
                </a:lnTo>
                <a:lnTo>
                  <a:pt x="765" y="534"/>
                </a:lnTo>
                <a:close/>
                <a:moveTo>
                  <a:pt x="898" y="534"/>
                </a:moveTo>
                <a:lnTo>
                  <a:pt x="896" y="534"/>
                </a:lnTo>
                <a:lnTo>
                  <a:pt x="896" y="533"/>
                </a:lnTo>
                <a:lnTo>
                  <a:pt x="898" y="533"/>
                </a:lnTo>
                <a:lnTo>
                  <a:pt x="898" y="534"/>
                </a:lnTo>
                <a:close/>
                <a:moveTo>
                  <a:pt x="556" y="537"/>
                </a:moveTo>
                <a:lnTo>
                  <a:pt x="556" y="538"/>
                </a:lnTo>
                <a:lnTo>
                  <a:pt x="559" y="538"/>
                </a:lnTo>
                <a:lnTo>
                  <a:pt x="559" y="537"/>
                </a:lnTo>
                <a:lnTo>
                  <a:pt x="560" y="537"/>
                </a:lnTo>
                <a:lnTo>
                  <a:pt x="560" y="538"/>
                </a:lnTo>
                <a:lnTo>
                  <a:pt x="560" y="539"/>
                </a:lnTo>
                <a:lnTo>
                  <a:pt x="560" y="542"/>
                </a:lnTo>
                <a:lnTo>
                  <a:pt x="561" y="542"/>
                </a:lnTo>
                <a:lnTo>
                  <a:pt x="561" y="543"/>
                </a:lnTo>
                <a:lnTo>
                  <a:pt x="560" y="543"/>
                </a:lnTo>
                <a:lnTo>
                  <a:pt x="559" y="543"/>
                </a:lnTo>
                <a:lnTo>
                  <a:pt x="556" y="541"/>
                </a:lnTo>
                <a:lnTo>
                  <a:pt x="555" y="541"/>
                </a:lnTo>
                <a:lnTo>
                  <a:pt x="553" y="541"/>
                </a:lnTo>
                <a:lnTo>
                  <a:pt x="552" y="541"/>
                </a:lnTo>
                <a:lnTo>
                  <a:pt x="552" y="539"/>
                </a:lnTo>
                <a:lnTo>
                  <a:pt x="552" y="538"/>
                </a:lnTo>
                <a:lnTo>
                  <a:pt x="551" y="538"/>
                </a:lnTo>
                <a:lnTo>
                  <a:pt x="551" y="537"/>
                </a:lnTo>
                <a:lnTo>
                  <a:pt x="552" y="537"/>
                </a:lnTo>
                <a:lnTo>
                  <a:pt x="553" y="537"/>
                </a:lnTo>
                <a:lnTo>
                  <a:pt x="553" y="535"/>
                </a:lnTo>
                <a:lnTo>
                  <a:pt x="552" y="535"/>
                </a:lnTo>
                <a:lnTo>
                  <a:pt x="553" y="535"/>
                </a:lnTo>
                <a:lnTo>
                  <a:pt x="553" y="533"/>
                </a:lnTo>
                <a:lnTo>
                  <a:pt x="552" y="533"/>
                </a:lnTo>
                <a:lnTo>
                  <a:pt x="553" y="532"/>
                </a:lnTo>
                <a:lnTo>
                  <a:pt x="555" y="532"/>
                </a:lnTo>
                <a:lnTo>
                  <a:pt x="555" y="533"/>
                </a:lnTo>
                <a:lnTo>
                  <a:pt x="556" y="533"/>
                </a:lnTo>
                <a:lnTo>
                  <a:pt x="555" y="534"/>
                </a:lnTo>
                <a:lnTo>
                  <a:pt x="556" y="535"/>
                </a:lnTo>
                <a:lnTo>
                  <a:pt x="555" y="535"/>
                </a:lnTo>
                <a:lnTo>
                  <a:pt x="556" y="537"/>
                </a:lnTo>
                <a:close/>
                <a:moveTo>
                  <a:pt x="631" y="534"/>
                </a:moveTo>
                <a:lnTo>
                  <a:pt x="629" y="534"/>
                </a:lnTo>
                <a:lnTo>
                  <a:pt x="628" y="534"/>
                </a:lnTo>
                <a:lnTo>
                  <a:pt x="628" y="533"/>
                </a:lnTo>
                <a:lnTo>
                  <a:pt x="629" y="533"/>
                </a:lnTo>
                <a:lnTo>
                  <a:pt x="629" y="532"/>
                </a:lnTo>
                <a:lnTo>
                  <a:pt x="631" y="532"/>
                </a:lnTo>
                <a:lnTo>
                  <a:pt x="631" y="533"/>
                </a:lnTo>
                <a:lnTo>
                  <a:pt x="631" y="534"/>
                </a:lnTo>
                <a:close/>
                <a:moveTo>
                  <a:pt x="765" y="532"/>
                </a:moveTo>
                <a:lnTo>
                  <a:pt x="764" y="532"/>
                </a:lnTo>
                <a:lnTo>
                  <a:pt x="765" y="532"/>
                </a:lnTo>
                <a:close/>
                <a:moveTo>
                  <a:pt x="555" y="532"/>
                </a:moveTo>
                <a:lnTo>
                  <a:pt x="556" y="532"/>
                </a:lnTo>
                <a:lnTo>
                  <a:pt x="555" y="532"/>
                </a:lnTo>
                <a:close/>
                <a:moveTo>
                  <a:pt x="568" y="532"/>
                </a:moveTo>
                <a:lnTo>
                  <a:pt x="566" y="532"/>
                </a:lnTo>
                <a:lnTo>
                  <a:pt x="566" y="530"/>
                </a:lnTo>
                <a:lnTo>
                  <a:pt x="568" y="530"/>
                </a:lnTo>
                <a:lnTo>
                  <a:pt x="568" y="532"/>
                </a:lnTo>
                <a:close/>
                <a:moveTo>
                  <a:pt x="916" y="535"/>
                </a:moveTo>
                <a:lnTo>
                  <a:pt x="915" y="535"/>
                </a:lnTo>
                <a:lnTo>
                  <a:pt x="913" y="534"/>
                </a:lnTo>
                <a:lnTo>
                  <a:pt x="913" y="533"/>
                </a:lnTo>
                <a:lnTo>
                  <a:pt x="915" y="532"/>
                </a:lnTo>
                <a:lnTo>
                  <a:pt x="915" y="530"/>
                </a:lnTo>
                <a:lnTo>
                  <a:pt x="916" y="530"/>
                </a:lnTo>
                <a:lnTo>
                  <a:pt x="916" y="529"/>
                </a:lnTo>
                <a:lnTo>
                  <a:pt x="917" y="529"/>
                </a:lnTo>
                <a:lnTo>
                  <a:pt x="917" y="530"/>
                </a:lnTo>
                <a:lnTo>
                  <a:pt x="919" y="530"/>
                </a:lnTo>
                <a:lnTo>
                  <a:pt x="919" y="532"/>
                </a:lnTo>
                <a:lnTo>
                  <a:pt x="919" y="533"/>
                </a:lnTo>
                <a:lnTo>
                  <a:pt x="917" y="534"/>
                </a:lnTo>
                <a:lnTo>
                  <a:pt x="917" y="535"/>
                </a:lnTo>
                <a:lnTo>
                  <a:pt x="916" y="535"/>
                </a:lnTo>
                <a:close/>
                <a:moveTo>
                  <a:pt x="637" y="529"/>
                </a:moveTo>
                <a:lnTo>
                  <a:pt x="638" y="529"/>
                </a:lnTo>
                <a:lnTo>
                  <a:pt x="638" y="530"/>
                </a:lnTo>
                <a:lnTo>
                  <a:pt x="640" y="530"/>
                </a:lnTo>
                <a:lnTo>
                  <a:pt x="641" y="530"/>
                </a:lnTo>
                <a:lnTo>
                  <a:pt x="640" y="532"/>
                </a:lnTo>
                <a:lnTo>
                  <a:pt x="638" y="532"/>
                </a:lnTo>
                <a:lnTo>
                  <a:pt x="637" y="533"/>
                </a:lnTo>
                <a:lnTo>
                  <a:pt x="636" y="534"/>
                </a:lnTo>
                <a:lnTo>
                  <a:pt x="633" y="535"/>
                </a:lnTo>
                <a:lnTo>
                  <a:pt x="633" y="534"/>
                </a:lnTo>
                <a:lnTo>
                  <a:pt x="633" y="533"/>
                </a:lnTo>
                <a:lnTo>
                  <a:pt x="634" y="533"/>
                </a:lnTo>
                <a:lnTo>
                  <a:pt x="634" y="532"/>
                </a:lnTo>
                <a:lnTo>
                  <a:pt x="636" y="532"/>
                </a:lnTo>
                <a:lnTo>
                  <a:pt x="636" y="530"/>
                </a:lnTo>
                <a:lnTo>
                  <a:pt x="636" y="529"/>
                </a:lnTo>
                <a:lnTo>
                  <a:pt x="637" y="529"/>
                </a:lnTo>
                <a:close/>
                <a:moveTo>
                  <a:pt x="633" y="529"/>
                </a:moveTo>
                <a:lnTo>
                  <a:pt x="633" y="528"/>
                </a:lnTo>
                <a:lnTo>
                  <a:pt x="633" y="529"/>
                </a:lnTo>
                <a:close/>
                <a:moveTo>
                  <a:pt x="617" y="535"/>
                </a:moveTo>
                <a:lnTo>
                  <a:pt x="616" y="535"/>
                </a:lnTo>
                <a:lnTo>
                  <a:pt x="615" y="534"/>
                </a:lnTo>
                <a:lnTo>
                  <a:pt x="616" y="534"/>
                </a:lnTo>
                <a:lnTo>
                  <a:pt x="616" y="533"/>
                </a:lnTo>
                <a:lnTo>
                  <a:pt x="616" y="532"/>
                </a:lnTo>
                <a:lnTo>
                  <a:pt x="616" y="530"/>
                </a:lnTo>
                <a:lnTo>
                  <a:pt x="616" y="529"/>
                </a:lnTo>
                <a:lnTo>
                  <a:pt x="617" y="528"/>
                </a:lnTo>
                <a:lnTo>
                  <a:pt x="619" y="529"/>
                </a:lnTo>
                <a:lnTo>
                  <a:pt x="620" y="529"/>
                </a:lnTo>
                <a:lnTo>
                  <a:pt x="619" y="530"/>
                </a:lnTo>
                <a:lnTo>
                  <a:pt x="619" y="532"/>
                </a:lnTo>
                <a:lnTo>
                  <a:pt x="617" y="533"/>
                </a:lnTo>
                <a:lnTo>
                  <a:pt x="617" y="535"/>
                </a:lnTo>
                <a:close/>
                <a:moveTo>
                  <a:pt x="555" y="529"/>
                </a:moveTo>
                <a:lnTo>
                  <a:pt x="556" y="529"/>
                </a:lnTo>
                <a:lnTo>
                  <a:pt x="556" y="530"/>
                </a:lnTo>
                <a:lnTo>
                  <a:pt x="555" y="529"/>
                </a:lnTo>
                <a:lnTo>
                  <a:pt x="553" y="529"/>
                </a:lnTo>
                <a:lnTo>
                  <a:pt x="553" y="528"/>
                </a:lnTo>
                <a:lnTo>
                  <a:pt x="553" y="526"/>
                </a:lnTo>
                <a:lnTo>
                  <a:pt x="555" y="526"/>
                </a:lnTo>
                <a:lnTo>
                  <a:pt x="555" y="528"/>
                </a:lnTo>
                <a:lnTo>
                  <a:pt x="555" y="529"/>
                </a:lnTo>
                <a:close/>
                <a:moveTo>
                  <a:pt x="552" y="526"/>
                </a:moveTo>
                <a:lnTo>
                  <a:pt x="552" y="525"/>
                </a:lnTo>
                <a:lnTo>
                  <a:pt x="552" y="526"/>
                </a:lnTo>
                <a:close/>
                <a:moveTo>
                  <a:pt x="631" y="525"/>
                </a:moveTo>
                <a:lnTo>
                  <a:pt x="629" y="524"/>
                </a:lnTo>
                <a:lnTo>
                  <a:pt x="631" y="524"/>
                </a:lnTo>
                <a:lnTo>
                  <a:pt x="631" y="525"/>
                </a:lnTo>
                <a:close/>
                <a:moveTo>
                  <a:pt x="756" y="521"/>
                </a:moveTo>
                <a:lnTo>
                  <a:pt x="755" y="521"/>
                </a:lnTo>
                <a:lnTo>
                  <a:pt x="755" y="520"/>
                </a:lnTo>
                <a:lnTo>
                  <a:pt x="756" y="520"/>
                </a:lnTo>
                <a:lnTo>
                  <a:pt x="756" y="521"/>
                </a:lnTo>
                <a:close/>
                <a:moveTo>
                  <a:pt x="568" y="517"/>
                </a:moveTo>
                <a:lnTo>
                  <a:pt x="568" y="516"/>
                </a:lnTo>
                <a:lnTo>
                  <a:pt x="569" y="517"/>
                </a:lnTo>
                <a:lnTo>
                  <a:pt x="568" y="517"/>
                </a:lnTo>
                <a:close/>
                <a:moveTo>
                  <a:pt x="860" y="515"/>
                </a:moveTo>
                <a:lnTo>
                  <a:pt x="861" y="516"/>
                </a:lnTo>
                <a:lnTo>
                  <a:pt x="862" y="516"/>
                </a:lnTo>
                <a:lnTo>
                  <a:pt x="862" y="517"/>
                </a:lnTo>
                <a:lnTo>
                  <a:pt x="862" y="518"/>
                </a:lnTo>
                <a:lnTo>
                  <a:pt x="861" y="518"/>
                </a:lnTo>
                <a:lnTo>
                  <a:pt x="862" y="520"/>
                </a:lnTo>
                <a:lnTo>
                  <a:pt x="862" y="521"/>
                </a:lnTo>
                <a:lnTo>
                  <a:pt x="861" y="521"/>
                </a:lnTo>
                <a:lnTo>
                  <a:pt x="860" y="521"/>
                </a:lnTo>
                <a:lnTo>
                  <a:pt x="860" y="522"/>
                </a:lnTo>
                <a:lnTo>
                  <a:pt x="858" y="522"/>
                </a:lnTo>
                <a:lnTo>
                  <a:pt x="858" y="521"/>
                </a:lnTo>
                <a:lnTo>
                  <a:pt x="857" y="520"/>
                </a:lnTo>
                <a:lnTo>
                  <a:pt x="860" y="521"/>
                </a:lnTo>
                <a:lnTo>
                  <a:pt x="860" y="520"/>
                </a:lnTo>
                <a:lnTo>
                  <a:pt x="858" y="518"/>
                </a:lnTo>
                <a:lnTo>
                  <a:pt x="857" y="518"/>
                </a:lnTo>
                <a:lnTo>
                  <a:pt x="857" y="520"/>
                </a:lnTo>
                <a:lnTo>
                  <a:pt x="856" y="520"/>
                </a:lnTo>
                <a:lnTo>
                  <a:pt x="856" y="518"/>
                </a:lnTo>
                <a:lnTo>
                  <a:pt x="856" y="517"/>
                </a:lnTo>
                <a:lnTo>
                  <a:pt x="857" y="516"/>
                </a:lnTo>
                <a:lnTo>
                  <a:pt x="858" y="516"/>
                </a:lnTo>
                <a:lnTo>
                  <a:pt x="860" y="515"/>
                </a:lnTo>
                <a:close/>
                <a:moveTo>
                  <a:pt x="632" y="515"/>
                </a:moveTo>
                <a:lnTo>
                  <a:pt x="633" y="515"/>
                </a:lnTo>
                <a:lnTo>
                  <a:pt x="633" y="516"/>
                </a:lnTo>
                <a:lnTo>
                  <a:pt x="633" y="517"/>
                </a:lnTo>
                <a:lnTo>
                  <a:pt x="633" y="518"/>
                </a:lnTo>
                <a:lnTo>
                  <a:pt x="632" y="518"/>
                </a:lnTo>
                <a:lnTo>
                  <a:pt x="632" y="520"/>
                </a:lnTo>
                <a:lnTo>
                  <a:pt x="632" y="521"/>
                </a:lnTo>
                <a:lnTo>
                  <a:pt x="631" y="521"/>
                </a:lnTo>
                <a:lnTo>
                  <a:pt x="631" y="522"/>
                </a:lnTo>
                <a:lnTo>
                  <a:pt x="629" y="522"/>
                </a:lnTo>
                <a:lnTo>
                  <a:pt x="629" y="524"/>
                </a:lnTo>
                <a:lnTo>
                  <a:pt x="629" y="525"/>
                </a:lnTo>
                <a:lnTo>
                  <a:pt x="629" y="526"/>
                </a:lnTo>
                <a:lnTo>
                  <a:pt x="629" y="528"/>
                </a:lnTo>
                <a:lnTo>
                  <a:pt x="628" y="528"/>
                </a:lnTo>
                <a:lnTo>
                  <a:pt x="625" y="526"/>
                </a:lnTo>
                <a:lnTo>
                  <a:pt x="625" y="525"/>
                </a:lnTo>
                <a:lnTo>
                  <a:pt x="624" y="524"/>
                </a:lnTo>
                <a:lnTo>
                  <a:pt x="624" y="522"/>
                </a:lnTo>
                <a:lnTo>
                  <a:pt x="624" y="521"/>
                </a:lnTo>
                <a:lnTo>
                  <a:pt x="624" y="520"/>
                </a:lnTo>
                <a:lnTo>
                  <a:pt x="624" y="518"/>
                </a:lnTo>
                <a:lnTo>
                  <a:pt x="625" y="517"/>
                </a:lnTo>
                <a:lnTo>
                  <a:pt x="625" y="516"/>
                </a:lnTo>
                <a:lnTo>
                  <a:pt x="627" y="517"/>
                </a:lnTo>
                <a:lnTo>
                  <a:pt x="628" y="517"/>
                </a:lnTo>
                <a:lnTo>
                  <a:pt x="629" y="516"/>
                </a:lnTo>
                <a:lnTo>
                  <a:pt x="629" y="515"/>
                </a:lnTo>
                <a:lnTo>
                  <a:pt x="631" y="515"/>
                </a:lnTo>
                <a:lnTo>
                  <a:pt x="631" y="513"/>
                </a:lnTo>
                <a:lnTo>
                  <a:pt x="632" y="513"/>
                </a:lnTo>
                <a:lnTo>
                  <a:pt x="632" y="515"/>
                </a:lnTo>
                <a:close/>
                <a:moveTo>
                  <a:pt x="566" y="515"/>
                </a:moveTo>
                <a:lnTo>
                  <a:pt x="566" y="513"/>
                </a:lnTo>
                <a:lnTo>
                  <a:pt x="566" y="515"/>
                </a:lnTo>
                <a:close/>
                <a:moveTo>
                  <a:pt x="568" y="513"/>
                </a:moveTo>
                <a:lnTo>
                  <a:pt x="566" y="513"/>
                </a:lnTo>
                <a:lnTo>
                  <a:pt x="568" y="513"/>
                </a:lnTo>
                <a:close/>
                <a:moveTo>
                  <a:pt x="725" y="511"/>
                </a:moveTo>
                <a:lnTo>
                  <a:pt x="723" y="511"/>
                </a:lnTo>
                <a:lnTo>
                  <a:pt x="723" y="509"/>
                </a:lnTo>
                <a:lnTo>
                  <a:pt x="725" y="509"/>
                </a:lnTo>
                <a:lnTo>
                  <a:pt x="725" y="511"/>
                </a:lnTo>
                <a:close/>
                <a:moveTo>
                  <a:pt x="598" y="509"/>
                </a:moveTo>
                <a:lnTo>
                  <a:pt x="599" y="509"/>
                </a:lnTo>
                <a:lnTo>
                  <a:pt x="599" y="511"/>
                </a:lnTo>
                <a:lnTo>
                  <a:pt x="598" y="511"/>
                </a:lnTo>
                <a:lnTo>
                  <a:pt x="598" y="509"/>
                </a:lnTo>
                <a:close/>
                <a:moveTo>
                  <a:pt x="600" y="509"/>
                </a:moveTo>
                <a:lnTo>
                  <a:pt x="599" y="509"/>
                </a:lnTo>
                <a:lnTo>
                  <a:pt x="600" y="509"/>
                </a:lnTo>
                <a:close/>
                <a:moveTo>
                  <a:pt x="636" y="509"/>
                </a:moveTo>
                <a:lnTo>
                  <a:pt x="637" y="509"/>
                </a:lnTo>
                <a:lnTo>
                  <a:pt x="637" y="511"/>
                </a:lnTo>
                <a:lnTo>
                  <a:pt x="636" y="511"/>
                </a:lnTo>
                <a:lnTo>
                  <a:pt x="636" y="512"/>
                </a:lnTo>
                <a:lnTo>
                  <a:pt x="634" y="512"/>
                </a:lnTo>
                <a:lnTo>
                  <a:pt x="634" y="511"/>
                </a:lnTo>
                <a:lnTo>
                  <a:pt x="634" y="512"/>
                </a:lnTo>
                <a:lnTo>
                  <a:pt x="633" y="512"/>
                </a:lnTo>
                <a:lnTo>
                  <a:pt x="633" y="511"/>
                </a:lnTo>
                <a:lnTo>
                  <a:pt x="633" y="509"/>
                </a:lnTo>
                <a:lnTo>
                  <a:pt x="633" y="508"/>
                </a:lnTo>
                <a:lnTo>
                  <a:pt x="634" y="508"/>
                </a:lnTo>
                <a:lnTo>
                  <a:pt x="634" y="509"/>
                </a:lnTo>
                <a:lnTo>
                  <a:pt x="636" y="509"/>
                </a:lnTo>
                <a:close/>
                <a:moveTo>
                  <a:pt x="869" y="505"/>
                </a:moveTo>
                <a:lnTo>
                  <a:pt x="870" y="508"/>
                </a:lnTo>
                <a:lnTo>
                  <a:pt x="871" y="509"/>
                </a:lnTo>
                <a:lnTo>
                  <a:pt x="870" y="509"/>
                </a:lnTo>
                <a:lnTo>
                  <a:pt x="869" y="508"/>
                </a:lnTo>
                <a:lnTo>
                  <a:pt x="869" y="507"/>
                </a:lnTo>
                <a:lnTo>
                  <a:pt x="867" y="507"/>
                </a:lnTo>
                <a:lnTo>
                  <a:pt x="867" y="505"/>
                </a:lnTo>
                <a:lnTo>
                  <a:pt x="869" y="505"/>
                </a:lnTo>
                <a:close/>
                <a:moveTo>
                  <a:pt x="596" y="505"/>
                </a:moveTo>
                <a:lnTo>
                  <a:pt x="596" y="504"/>
                </a:lnTo>
                <a:lnTo>
                  <a:pt x="596" y="505"/>
                </a:lnTo>
                <a:close/>
                <a:moveTo>
                  <a:pt x="569" y="504"/>
                </a:moveTo>
                <a:lnTo>
                  <a:pt x="569" y="505"/>
                </a:lnTo>
                <a:lnTo>
                  <a:pt x="569" y="507"/>
                </a:lnTo>
                <a:lnTo>
                  <a:pt x="568" y="508"/>
                </a:lnTo>
                <a:lnTo>
                  <a:pt x="566" y="508"/>
                </a:lnTo>
                <a:lnTo>
                  <a:pt x="566" y="507"/>
                </a:lnTo>
                <a:lnTo>
                  <a:pt x="568" y="507"/>
                </a:lnTo>
                <a:lnTo>
                  <a:pt x="568" y="505"/>
                </a:lnTo>
                <a:lnTo>
                  <a:pt x="568" y="504"/>
                </a:lnTo>
                <a:lnTo>
                  <a:pt x="569" y="504"/>
                </a:lnTo>
                <a:close/>
                <a:moveTo>
                  <a:pt x="591" y="504"/>
                </a:moveTo>
                <a:lnTo>
                  <a:pt x="591" y="503"/>
                </a:lnTo>
                <a:lnTo>
                  <a:pt x="591" y="504"/>
                </a:lnTo>
                <a:close/>
                <a:moveTo>
                  <a:pt x="596" y="504"/>
                </a:moveTo>
                <a:lnTo>
                  <a:pt x="595" y="505"/>
                </a:lnTo>
                <a:lnTo>
                  <a:pt x="594" y="505"/>
                </a:lnTo>
                <a:lnTo>
                  <a:pt x="594" y="504"/>
                </a:lnTo>
                <a:lnTo>
                  <a:pt x="595" y="504"/>
                </a:lnTo>
                <a:lnTo>
                  <a:pt x="595" y="503"/>
                </a:lnTo>
                <a:lnTo>
                  <a:pt x="596" y="503"/>
                </a:lnTo>
                <a:lnTo>
                  <a:pt x="598" y="503"/>
                </a:lnTo>
                <a:lnTo>
                  <a:pt x="598" y="504"/>
                </a:lnTo>
                <a:lnTo>
                  <a:pt x="596" y="504"/>
                </a:lnTo>
                <a:close/>
                <a:moveTo>
                  <a:pt x="900" y="504"/>
                </a:moveTo>
                <a:lnTo>
                  <a:pt x="900" y="503"/>
                </a:lnTo>
                <a:lnTo>
                  <a:pt x="902" y="503"/>
                </a:lnTo>
                <a:lnTo>
                  <a:pt x="900" y="504"/>
                </a:lnTo>
                <a:close/>
                <a:moveTo>
                  <a:pt x="903" y="503"/>
                </a:moveTo>
                <a:lnTo>
                  <a:pt x="903" y="501"/>
                </a:lnTo>
                <a:lnTo>
                  <a:pt x="903" y="503"/>
                </a:lnTo>
                <a:close/>
                <a:moveTo>
                  <a:pt x="634" y="499"/>
                </a:moveTo>
                <a:lnTo>
                  <a:pt x="633" y="499"/>
                </a:lnTo>
                <a:lnTo>
                  <a:pt x="634" y="499"/>
                </a:lnTo>
                <a:close/>
                <a:moveTo>
                  <a:pt x="723" y="499"/>
                </a:moveTo>
                <a:lnTo>
                  <a:pt x="725" y="500"/>
                </a:lnTo>
                <a:lnTo>
                  <a:pt x="726" y="500"/>
                </a:lnTo>
                <a:lnTo>
                  <a:pt x="727" y="500"/>
                </a:lnTo>
                <a:lnTo>
                  <a:pt x="729" y="501"/>
                </a:lnTo>
                <a:lnTo>
                  <a:pt x="729" y="503"/>
                </a:lnTo>
                <a:lnTo>
                  <a:pt x="727" y="504"/>
                </a:lnTo>
                <a:lnTo>
                  <a:pt x="727" y="505"/>
                </a:lnTo>
                <a:lnTo>
                  <a:pt x="725" y="505"/>
                </a:lnTo>
                <a:lnTo>
                  <a:pt x="723" y="505"/>
                </a:lnTo>
                <a:lnTo>
                  <a:pt x="722" y="504"/>
                </a:lnTo>
                <a:lnTo>
                  <a:pt x="722" y="503"/>
                </a:lnTo>
                <a:lnTo>
                  <a:pt x="723" y="501"/>
                </a:lnTo>
                <a:lnTo>
                  <a:pt x="722" y="501"/>
                </a:lnTo>
                <a:lnTo>
                  <a:pt x="723" y="501"/>
                </a:lnTo>
                <a:lnTo>
                  <a:pt x="723" y="500"/>
                </a:lnTo>
                <a:lnTo>
                  <a:pt x="722" y="500"/>
                </a:lnTo>
                <a:lnTo>
                  <a:pt x="721" y="500"/>
                </a:lnTo>
                <a:lnTo>
                  <a:pt x="721" y="499"/>
                </a:lnTo>
                <a:lnTo>
                  <a:pt x="722" y="499"/>
                </a:lnTo>
                <a:lnTo>
                  <a:pt x="723" y="499"/>
                </a:lnTo>
                <a:close/>
                <a:moveTo>
                  <a:pt x="578" y="500"/>
                </a:moveTo>
                <a:lnTo>
                  <a:pt x="577" y="500"/>
                </a:lnTo>
                <a:lnTo>
                  <a:pt x="577" y="499"/>
                </a:lnTo>
                <a:lnTo>
                  <a:pt x="578" y="499"/>
                </a:lnTo>
                <a:lnTo>
                  <a:pt x="578" y="500"/>
                </a:lnTo>
                <a:close/>
                <a:moveTo>
                  <a:pt x="659" y="499"/>
                </a:moveTo>
                <a:lnTo>
                  <a:pt x="659" y="500"/>
                </a:lnTo>
                <a:lnTo>
                  <a:pt x="658" y="500"/>
                </a:lnTo>
                <a:lnTo>
                  <a:pt x="658" y="499"/>
                </a:lnTo>
                <a:lnTo>
                  <a:pt x="659" y="499"/>
                </a:lnTo>
                <a:close/>
                <a:moveTo>
                  <a:pt x="671" y="498"/>
                </a:moveTo>
                <a:lnTo>
                  <a:pt x="670" y="498"/>
                </a:lnTo>
                <a:lnTo>
                  <a:pt x="671" y="498"/>
                </a:lnTo>
                <a:close/>
                <a:moveTo>
                  <a:pt x="627" y="498"/>
                </a:moveTo>
                <a:lnTo>
                  <a:pt x="625" y="498"/>
                </a:lnTo>
                <a:lnTo>
                  <a:pt x="625" y="496"/>
                </a:lnTo>
                <a:lnTo>
                  <a:pt x="627" y="496"/>
                </a:lnTo>
                <a:lnTo>
                  <a:pt x="627" y="498"/>
                </a:lnTo>
                <a:close/>
                <a:moveTo>
                  <a:pt x="891" y="498"/>
                </a:moveTo>
                <a:lnTo>
                  <a:pt x="890" y="496"/>
                </a:lnTo>
                <a:lnTo>
                  <a:pt x="891" y="496"/>
                </a:lnTo>
                <a:lnTo>
                  <a:pt x="891" y="498"/>
                </a:lnTo>
                <a:close/>
                <a:moveTo>
                  <a:pt x="659" y="498"/>
                </a:moveTo>
                <a:lnTo>
                  <a:pt x="658" y="498"/>
                </a:lnTo>
                <a:lnTo>
                  <a:pt x="657" y="498"/>
                </a:lnTo>
                <a:lnTo>
                  <a:pt x="657" y="496"/>
                </a:lnTo>
                <a:lnTo>
                  <a:pt x="658" y="496"/>
                </a:lnTo>
                <a:lnTo>
                  <a:pt x="658" y="495"/>
                </a:lnTo>
                <a:lnTo>
                  <a:pt x="658" y="496"/>
                </a:lnTo>
                <a:lnTo>
                  <a:pt x="659" y="496"/>
                </a:lnTo>
                <a:lnTo>
                  <a:pt x="659" y="498"/>
                </a:lnTo>
                <a:close/>
                <a:moveTo>
                  <a:pt x="735" y="494"/>
                </a:moveTo>
                <a:lnTo>
                  <a:pt x="735" y="495"/>
                </a:lnTo>
                <a:lnTo>
                  <a:pt x="734" y="495"/>
                </a:lnTo>
                <a:lnTo>
                  <a:pt x="734" y="494"/>
                </a:lnTo>
                <a:lnTo>
                  <a:pt x="735" y="494"/>
                </a:lnTo>
                <a:close/>
                <a:moveTo>
                  <a:pt x="593" y="495"/>
                </a:moveTo>
                <a:lnTo>
                  <a:pt x="593" y="494"/>
                </a:lnTo>
                <a:lnTo>
                  <a:pt x="593" y="495"/>
                </a:lnTo>
                <a:close/>
                <a:moveTo>
                  <a:pt x="638" y="498"/>
                </a:moveTo>
                <a:lnTo>
                  <a:pt x="638" y="496"/>
                </a:lnTo>
                <a:lnTo>
                  <a:pt x="637" y="496"/>
                </a:lnTo>
                <a:lnTo>
                  <a:pt x="638" y="495"/>
                </a:lnTo>
                <a:lnTo>
                  <a:pt x="638" y="494"/>
                </a:lnTo>
                <a:lnTo>
                  <a:pt x="640" y="494"/>
                </a:lnTo>
                <a:lnTo>
                  <a:pt x="640" y="495"/>
                </a:lnTo>
                <a:lnTo>
                  <a:pt x="638" y="495"/>
                </a:lnTo>
                <a:lnTo>
                  <a:pt x="638" y="496"/>
                </a:lnTo>
                <a:lnTo>
                  <a:pt x="638" y="498"/>
                </a:lnTo>
                <a:close/>
                <a:moveTo>
                  <a:pt x="581" y="492"/>
                </a:moveTo>
                <a:lnTo>
                  <a:pt x="579" y="492"/>
                </a:lnTo>
                <a:lnTo>
                  <a:pt x="581" y="491"/>
                </a:lnTo>
                <a:lnTo>
                  <a:pt x="581" y="492"/>
                </a:lnTo>
                <a:close/>
                <a:moveTo>
                  <a:pt x="583" y="491"/>
                </a:moveTo>
                <a:lnTo>
                  <a:pt x="583" y="492"/>
                </a:lnTo>
                <a:lnTo>
                  <a:pt x="585" y="492"/>
                </a:lnTo>
                <a:lnTo>
                  <a:pt x="585" y="491"/>
                </a:lnTo>
                <a:lnTo>
                  <a:pt x="586" y="491"/>
                </a:lnTo>
                <a:lnTo>
                  <a:pt x="586" y="492"/>
                </a:lnTo>
                <a:lnTo>
                  <a:pt x="586" y="494"/>
                </a:lnTo>
                <a:lnTo>
                  <a:pt x="587" y="494"/>
                </a:lnTo>
                <a:lnTo>
                  <a:pt x="587" y="492"/>
                </a:lnTo>
                <a:lnTo>
                  <a:pt x="589" y="492"/>
                </a:lnTo>
                <a:lnTo>
                  <a:pt x="589" y="494"/>
                </a:lnTo>
                <a:lnTo>
                  <a:pt x="589" y="495"/>
                </a:lnTo>
                <a:lnTo>
                  <a:pt x="590" y="496"/>
                </a:lnTo>
                <a:lnTo>
                  <a:pt x="590" y="498"/>
                </a:lnTo>
                <a:lnTo>
                  <a:pt x="590" y="499"/>
                </a:lnTo>
                <a:lnTo>
                  <a:pt x="590" y="500"/>
                </a:lnTo>
                <a:lnTo>
                  <a:pt x="590" y="501"/>
                </a:lnTo>
                <a:lnTo>
                  <a:pt x="589" y="501"/>
                </a:lnTo>
                <a:lnTo>
                  <a:pt x="590" y="503"/>
                </a:lnTo>
                <a:lnTo>
                  <a:pt x="590" y="504"/>
                </a:lnTo>
                <a:lnTo>
                  <a:pt x="590" y="505"/>
                </a:lnTo>
                <a:lnTo>
                  <a:pt x="590" y="507"/>
                </a:lnTo>
                <a:lnTo>
                  <a:pt x="590" y="508"/>
                </a:lnTo>
                <a:lnTo>
                  <a:pt x="590" y="509"/>
                </a:lnTo>
                <a:lnTo>
                  <a:pt x="590" y="511"/>
                </a:lnTo>
                <a:lnTo>
                  <a:pt x="590" y="512"/>
                </a:lnTo>
                <a:lnTo>
                  <a:pt x="591" y="513"/>
                </a:lnTo>
                <a:lnTo>
                  <a:pt x="593" y="513"/>
                </a:lnTo>
                <a:lnTo>
                  <a:pt x="594" y="513"/>
                </a:lnTo>
                <a:lnTo>
                  <a:pt x="594" y="515"/>
                </a:lnTo>
                <a:lnTo>
                  <a:pt x="595" y="515"/>
                </a:lnTo>
                <a:lnTo>
                  <a:pt x="596" y="515"/>
                </a:lnTo>
                <a:lnTo>
                  <a:pt x="598" y="515"/>
                </a:lnTo>
                <a:lnTo>
                  <a:pt x="598" y="513"/>
                </a:lnTo>
                <a:lnTo>
                  <a:pt x="598" y="512"/>
                </a:lnTo>
                <a:lnTo>
                  <a:pt x="598" y="511"/>
                </a:lnTo>
                <a:lnTo>
                  <a:pt x="599" y="511"/>
                </a:lnTo>
                <a:lnTo>
                  <a:pt x="600" y="511"/>
                </a:lnTo>
                <a:lnTo>
                  <a:pt x="600" y="512"/>
                </a:lnTo>
                <a:lnTo>
                  <a:pt x="600" y="513"/>
                </a:lnTo>
                <a:lnTo>
                  <a:pt x="600" y="515"/>
                </a:lnTo>
                <a:lnTo>
                  <a:pt x="600" y="516"/>
                </a:lnTo>
                <a:lnTo>
                  <a:pt x="602" y="516"/>
                </a:lnTo>
                <a:lnTo>
                  <a:pt x="602" y="517"/>
                </a:lnTo>
                <a:lnTo>
                  <a:pt x="603" y="517"/>
                </a:lnTo>
                <a:lnTo>
                  <a:pt x="602" y="517"/>
                </a:lnTo>
                <a:lnTo>
                  <a:pt x="602" y="520"/>
                </a:lnTo>
                <a:lnTo>
                  <a:pt x="603" y="521"/>
                </a:lnTo>
                <a:lnTo>
                  <a:pt x="604" y="522"/>
                </a:lnTo>
                <a:lnTo>
                  <a:pt x="603" y="522"/>
                </a:lnTo>
                <a:lnTo>
                  <a:pt x="603" y="525"/>
                </a:lnTo>
                <a:lnTo>
                  <a:pt x="603" y="526"/>
                </a:lnTo>
                <a:lnTo>
                  <a:pt x="603" y="528"/>
                </a:lnTo>
                <a:lnTo>
                  <a:pt x="603" y="529"/>
                </a:lnTo>
                <a:lnTo>
                  <a:pt x="602" y="530"/>
                </a:lnTo>
                <a:lnTo>
                  <a:pt x="602" y="532"/>
                </a:lnTo>
                <a:lnTo>
                  <a:pt x="602" y="533"/>
                </a:lnTo>
                <a:lnTo>
                  <a:pt x="600" y="533"/>
                </a:lnTo>
                <a:lnTo>
                  <a:pt x="600" y="534"/>
                </a:lnTo>
                <a:lnTo>
                  <a:pt x="602" y="534"/>
                </a:lnTo>
                <a:lnTo>
                  <a:pt x="602" y="535"/>
                </a:lnTo>
                <a:lnTo>
                  <a:pt x="600" y="535"/>
                </a:lnTo>
                <a:lnTo>
                  <a:pt x="600" y="539"/>
                </a:lnTo>
                <a:lnTo>
                  <a:pt x="599" y="541"/>
                </a:lnTo>
                <a:lnTo>
                  <a:pt x="599" y="542"/>
                </a:lnTo>
                <a:lnTo>
                  <a:pt x="596" y="543"/>
                </a:lnTo>
                <a:lnTo>
                  <a:pt x="598" y="545"/>
                </a:lnTo>
                <a:lnTo>
                  <a:pt x="596" y="546"/>
                </a:lnTo>
                <a:lnTo>
                  <a:pt x="596" y="549"/>
                </a:lnTo>
                <a:lnTo>
                  <a:pt x="596" y="550"/>
                </a:lnTo>
                <a:lnTo>
                  <a:pt x="595" y="550"/>
                </a:lnTo>
                <a:lnTo>
                  <a:pt x="594" y="553"/>
                </a:lnTo>
                <a:lnTo>
                  <a:pt x="593" y="553"/>
                </a:lnTo>
                <a:lnTo>
                  <a:pt x="593" y="554"/>
                </a:lnTo>
                <a:lnTo>
                  <a:pt x="591" y="555"/>
                </a:lnTo>
                <a:lnTo>
                  <a:pt x="590" y="555"/>
                </a:lnTo>
                <a:lnTo>
                  <a:pt x="589" y="555"/>
                </a:lnTo>
                <a:lnTo>
                  <a:pt x="589" y="556"/>
                </a:lnTo>
                <a:lnTo>
                  <a:pt x="589" y="558"/>
                </a:lnTo>
                <a:lnTo>
                  <a:pt x="589" y="559"/>
                </a:lnTo>
                <a:lnTo>
                  <a:pt x="589" y="560"/>
                </a:lnTo>
                <a:lnTo>
                  <a:pt x="590" y="560"/>
                </a:lnTo>
                <a:lnTo>
                  <a:pt x="590" y="562"/>
                </a:lnTo>
                <a:lnTo>
                  <a:pt x="590" y="563"/>
                </a:lnTo>
                <a:lnTo>
                  <a:pt x="591" y="563"/>
                </a:lnTo>
                <a:lnTo>
                  <a:pt x="591" y="564"/>
                </a:lnTo>
                <a:lnTo>
                  <a:pt x="591" y="566"/>
                </a:lnTo>
                <a:lnTo>
                  <a:pt x="591" y="567"/>
                </a:lnTo>
                <a:lnTo>
                  <a:pt x="594" y="567"/>
                </a:lnTo>
                <a:lnTo>
                  <a:pt x="594" y="568"/>
                </a:lnTo>
                <a:lnTo>
                  <a:pt x="595" y="568"/>
                </a:lnTo>
                <a:lnTo>
                  <a:pt x="595" y="571"/>
                </a:lnTo>
                <a:lnTo>
                  <a:pt x="595" y="572"/>
                </a:lnTo>
                <a:lnTo>
                  <a:pt x="596" y="572"/>
                </a:lnTo>
                <a:lnTo>
                  <a:pt x="596" y="573"/>
                </a:lnTo>
                <a:lnTo>
                  <a:pt x="596" y="572"/>
                </a:lnTo>
                <a:lnTo>
                  <a:pt x="598" y="571"/>
                </a:lnTo>
                <a:lnTo>
                  <a:pt x="599" y="571"/>
                </a:lnTo>
                <a:lnTo>
                  <a:pt x="600" y="570"/>
                </a:lnTo>
                <a:lnTo>
                  <a:pt x="602" y="570"/>
                </a:lnTo>
                <a:lnTo>
                  <a:pt x="602" y="571"/>
                </a:lnTo>
                <a:lnTo>
                  <a:pt x="602" y="572"/>
                </a:lnTo>
                <a:lnTo>
                  <a:pt x="600" y="572"/>
                </a:lnTo>
                <a:lnTo>
                  <a:pt x="600" y="575"/>
                </a:lnTo>
                <a:lnTo>
                  <a:pt x="600" y="576"/>
                </a:lnTo>
                <a:lnTo>
                  <a:pt x="602" y="576"/>
                </a:lnTo>
                <a:lnTo>
                  <a:pt x="602" y="579"/>
                </a:lnTo>
                <a:lnTo>
                  <a:pt x="602" y="580"/>
                </a:lnTo>
                <a:lnTo>
                  <a:pt x="603" y="580"/>
                </a:lnTo>
                <a:lnTo>
                  <a:pt x="603" y="581"/>
                </a:lnTo>
                <a:lnTo>
                  <a:pt x="603" y="583"/>
                </a:lnTo>
                <a:lnTo>
                  <a:pt x="603" y="584"/>
                </a:lnTo>
                <a:lnTo>
                  <a:pt x="603" y="585"/>
                </a:lnTo>
                <a:lnTo>
                  <a:pt x="604" y="587"/>
                </a:lnTo>
                <a:lnTo>
                  <a:pt x="603" y="588"/>
                </a:lnTo>
                <a:lnTo>
                  <a:pt x="604" y="588"/>
                </a:lnTo>
                <a:lnTo>
                  <a:pt x="603" y="589"/>
                </a:lnTo>
                <a:lnTo>
                  <a:pt x="602" y="589"/>
                </a:lnTo>
                <a:lnTo>
                  <a:pt x="602" y="588"/>
                </a:lnTo>
                <a:lnTo>
                  <a:pt x="600" y="588"/>
                </a:lnTo>
                <a:lnTo>
                  <a:pt x="599" y="588"/>
                </a:lnTo>
                <a:lnTo>
                  <a:pt x="598" y="588"/>
                </a:lnTo>
                <a:lnTo>
                  <a:pt x="598" y="587"/>
                </a:lnTo>
                <a:lnTo>
                  <a:pt x="596" y="585"/>
                </a:lnTo>
                <a:lnTo>
                  <a:pt x="596" y="587"/>
                </a:lnTo>
                <a:lnTo>
                  <a:pt x="595" y="587"/>
                </a:lnTo>
                <a:lnTo>
                  <a:pt x="595" y="585"/>
                </a:lnTo>
                <a:lnTo>
                  <a:pt x="594" y="585"/>
                </a:lnTo>
                <a:lnTo>
                  <a:pt x="594" y="587"/>
                </a:lnTo>
                <a:lnTo>
                  <a:pt x="593" y="587"/>
                </a:lnTo>
                <a:lnTo>
                  <a:pt x="593" y="585"/>
                </a:lnTo>
                <a:lnTo>
                  <a:pt x="591" y="585"/>
                </a:lnTo>
                <a:lnTo>
                  <a:pt x="590" y="587"/>
                </a:lnTo>
                <a:lnTo>
                  <a:pt x="589" y="587"/>
                </a:lnTo>
                <a:lnTo>
                  <a:pt x="589" y="588"/>
                </a:lnTo>
                <a:lnTo>
                  <a:pt x="589" y="589"/>
                </a:lnTo>
                <a:lnTo>
                  <a:pt x="587" y="589"/>
                </a:lnTo>
                <a:lnTo>
                  <a:pt x="587" y="590"/>
                </a:lnTo>
                <a:lnTo>
                  <a:pt x="587" y="592"/>
                </a:lnTo>
                <a:lnTo>
                  <a:pt x="587" y="593"/>
                </a:lnTo>
                <a:lnTo>
                  <a:pt x="587" y="594"/>
                </a:lnTo>
                <a:lnTo>
                  <a:pt x="589" y="596"/>
                </a:lnTo>
                <a:lnTo>
                  <a:pt x="587" y="596"/>
                </a:lnTo>
                <a:lnTo>
                  <a:pt x="586" y="596"/>
                </a:lnTo>
                <a:lnTo>
                  <a:pt x="586" y="597"/>
                </a:lnTo>
                <a:lnTo>
                  <a:pt x="587" y="597"/>
                </a:lnTo>
                <a:lnTo>
                  <a:pt x="587" y="598"/>
                </a:lnTo>
                <a:lnTo>
                  <a:pt x="587" y="600"/>
                </a:lnTo>
                <a:lnTo>
                  <a:pt x="587" y="602"/>
                </a:lnTo>
                <a:lnTo>
                  <a:pt x="589" y="602"/>
                </a:lnTo>
                <a:lnTo>
                  <a:pt x="589" y="604"/>
                </a:lnTo>
                <a:lnTo>
                  <a:pt x="589" y="605"/>
                </a:lnTo>
                <a:lnTo>
                  <a:pt x="587" y="606"/>
                </a:lnTo>
                <a:lnTo>
                  <a:pt x="587" y="607"/>
                </a:lnTo>
                <a:lnTo>
                  <a:pt x="587" y="609"/>
                </a:lnTo>
                <a:lnTo>
                  <a:pt x="586" y="609"/>
                </a:lnTo>
                <a:lnTo>
                  <a:pt x="587" y="609"/>
                </a:lnTo>
                <a:lnTo>
                  <a:pt x="587" y="610"/>
                </a:lnTo>
                <a:lnTo>
                  <a:pt x="586" y="610"/>
                </a:lnTo>
                <a:lnTo>
                  <a:pt x="586" y="611"/>
                </a:lnTo>
                <a:lnTo>
                  <a:pt x="586" y="613"/>
                </a:lnTo>
                <a:lnTo>
                  <a:pt x="587" y="613"/>
                </a:lnTo>
                <a:lnTo>
                  <a:pt x="587" y="614"/>
                </a:lnTo>
                <a:lnTo>
                  <a:pt x="586" y="614"/>
                </a:lnTo>
                <a:lnTo>
                  <a:pt x="586" y="615"/>
                </a:lnTo>
                <a:lnTo>
                  <a:pt x="585" y="614"/>
                </a:lnTo>
                <a:lnTo>
                  <a:pt x="585" y="615"/>
                </a:lnTo>
                <a:lnTo>
                  <a:pt x="585" y="617"/>
                </a:lnTo>
                <a:lnTo>
                  <a:pt x="586" y="617"/>
                </a:lnTo>
                <a:lnTo>
                  <a:pt x="587" y="617"/>
                </a:lnTo>
                <a:lnTo>
                  <a:pt x="587" y="618"/>
                </a:lnTo>
                <a:lnTo>
                  <a:pt x="589" y="618"/>
                </a:lnTo>
                <a:lnTo>
                  <a:pt x="590" y="619"/>
                </a:lnTo>
                <a:lnTo>
                  <a:pt x="591" y="619"/>
                </a:lnTo>
                <a:lnTo>
                  <a:pt x="591" y="621"/>
                </a:lnTo>
                <a:lnTo>
                  <a:pt x="590" y="622"/>
                </a:lnTo>
                <a:lnTo>
                  <a:pt x="591" y="622"/>
                </a:lnTo>
                <a:lnTo>
                  <a:pt x="593" y="623"/>
                </a:lnTo>
                <a:lnTo>
                  <a:pt x="591" y="623"/>
                </a:lnTo>
                <a:lnTo>
                  <a:pt x="591" y="625"/>
                </a:lnTo>
                <a:lnTo>
                  <a:pt x="591" y="626"/>
                </a:lnTo>
                <a:lnTo>
                  <a:pt x="591" y="627"/>
                </a:lnTo>
                <a:lnTo>
                  <a:pt x="593" y="627"/>
                </a:lnTo>
                <a:lnTo>
                  <a:pt x="594" y="627"/>
                </a:lnTo>
                <a:lnTo>
                  <a:pt x="595" y="628"/>
                </a:lnTo>
                <a:lnTo>
                  <a:pt x="596" y="630"/>
                </a:lnTo>
                <a:lnTo>
                  <a:pt x="596" y="631"/>
                </a:lnTo>
                <a:lnTo>
                  <a:pt x="598" y="631"/>
                </a:lnTo>
                <a:lnTo>
                  <a:pt x="598" y="630"/>
                </a:lnTo>
                <a:lnTo>
                  <a:pt x="599" y="628"/>
                </a:lnTo>
                <a:lnTo>
                  <a:pt x="600" y="627"/>
                </a:lnTo>
                <a:lnTo>
                  <a:pt x="602" y="627"/>
                </a:lnTo>
                <a:lnTo>
                  <a:pt x="603" y="627"/>
                </a:lnTo>
                <a:lnTo>
                  <a:pt x="603" y="626"/>
                </a:lnTo>
                <a:lnTo>
                  <a:pt x="604" y="625"/>
                </a:lnTo>
                <a:lnTo>
                  <a:pt x="606" y="625"/>
                </a:lnTo>
                <a:lnTo>
                  <a:pt x="607" y="626"/>
                </a:lnTo>
                <a:lnTo>
                  <a:pt x="608" y="625"/>
                </a:lnTo>
                <a:lnTo>
                  <a:pt x="610" y="627"/>
                </a:lnTo>
                <a:lnTo>
                  <a:pt x="610" y="628"/>
                </a:lnTo>
                <a:lnTo>
                  <a:pt x="611" y="628"/>
                </a:lnTo>
                <a:lnTo>
                  <a:pt x="611" y="630"/>
                </a:lnTo>
                <a:lnTo>
                  <a:pt x="611" y="631"/>
                </a:lnTo>
                <a:lnTo>
                  <a:pt x="610" y="631"/>
                </a:lnTo>
                <a:lnTo>
                  <a:pt x="608" y="631"/>
                </a:lnTo>
                <a:lnTo>
                  <a:pt x="607" y="631"/>
                </a:lnTo>
                <a:lnTo>
                  <a:pt x="608" y="631"/>
                </a:lnTo>
                <a:lnTo>
                  <a:pt x="610" y="632"/>
                </a:lnTo>
                <a:lnTo>
                  <a:pt x="610" y="634"/>
                </a:lnTo>
                <a:lnTo>
                  <a:pt x="611" y="634"/>
                </a:lnTo>
                <a:lnTo>
                  <a:pt x="611" y="635"/>
                </a:lnTo>
                <a:lnTo>
                  <a:pt x="608" y="636"/>
                </a:lnTo>
                <a:lnTo>
                  <a:pt x="608" y="638"/>
                </a:lnTo>
                <a:lnTo>
                  <a:pt x="607" y="638"/>
                </a:lnTo>
                <a:lnTo>
                  <a:pt x="607" y="636"/>
                </a:lnTo>
                <a:lnTo>
                  <a:pt x="606" y="638"/>
                </a:lnTo>
                <a:lnTo>
                  <a:pt x="607" y="638"/>
                </a:lnTo>
                <a:lnTo>
                  <a:pt x="607" y="639"/>
                </a:lnTo>
                <a:lnTo>
                  <a:pt x="607" y="640"/>
                </a:lnTo>
                <a:lnTo>
                  <a:pt x="608" y="640"/>
                </a:lnTo>
                <a:lnTo>
                  <a:pt x="610" y="640"/>
                </a:lnTo>
                <a:lnTo>
                  <a:pt x="611" y="640"/>
                </a:lnTo>
                <a:lnTo>
                  <a:pt x="611" y="642"/>
                </a:lnTo>
                <a:lnTo>
                  <a:pt x="610" y="642"/>
                </a:lnTo>
                <a:lnTo>
                  <a:pt x="610" y="643"/>
                </a:lnTo>
                <a:lnTo>
                  <a:pt x="610" y="644"/>
                </a:lnTo>
                <a:lnTo>
                  <a:pt x="610" y="645"/>
                </a:lnTo>
                <a:lnTo>
                  <a:pt x="608" y="645"/>
                </a:lnTo>
                <a:lnTo>
                  <a:pt x="608" y="647"/>
                </a:lnTo>
                <a:lnTo>
                  <a:pt x="610" y="647"/>
                </a:lnTo>
                <a:lnTo>
                  <a:pt x="610" y="648"/>
                </a:lnTo>
                <a:lnTo>
                  <a:pt x="611" y="648"/>
                </a:lnTo>
                <a:lnTo>
                  <a:pt x="611" y="649"/>
                </a:lnTo>
                <a:lnTo>
                  <a:pt x="612" y="649"/>
                </a:lnTo>
                <a:lnTo>
                  <a:pt x="612" y="651"/>
                </a:lnTo>
                <a:lnTo>
                  <a:pt x="612" y="652"/>
                </a:lnTo>
                <a:lnTo>
                  <a:pt x="611" y="651"/>
                </a:lnTo>
                <a:lnTo>
                  <a:pt x="611" y="652"/>
                </a:lnTo>
                <a:lnTo>
                  <a:pt x="610" y="652"/>
                </a:lnTo>
                <a:lnTo>
                  <a:pt x="610" y="653"/>
                </a:lnTo>
                <a:lnTo>
                  <a:pt x="611" y="655"/>
                </a:lnTo>
                <a:lnTo>
                  <a:pt x="610" y="655"/>
                </a:lnTo>
                <a:lnTo>
                  <a:pt x="610" y="656"/>
                </a:lnTo>
                <a:lnTo>
                  <a:pt x="610" y="657"/>
                </a:lnTo>
                <a:lnTo>
                  <a:pt x="608" y="657"/>
                </a:lnTo>
                <a:lnTo>
                  <a:pt x="608" y="659"/>
                </a:lnTo>
                <a:lnTo>
                  <a:pt x="608" y="660"/>
                </a:lnTo>
                <a:lnTo>
                  <a:pt x="607" y="661"/>
                </a:lnTo>
                <a:lnTo>
                  <a:pt x="606" y="661"/>
                </a:lnTo>
                <a:lnTo>
                  <a:pt x="604" y="661"/>
                </a:lnTo>
                <a:lnTo>
                  <a:pt x="606" y="661"/>
                </a:lnTo>
                <a:lnTo>
                  <a:pt x="606" y="662"/>
                </a:lnTo>
                <a:lnTo>
                  <a:pt x="606" y="664"/>
                </a:lnTo>
                <a:lnTo>
                  <a:pt x="604" y="664"/>
                </a:lnTo>
                <a:lnTo>
                  <a:pt x="606" y="665"/>
                </a:lnTo>
                <a:lnTo>
                  <a:pt x="607" y="665"/>
                </a:lnTo>
                <a:lnTo>
                  <a:pt x="608" y="664"/>
                </a:lnTo>
                <a:lnTo>
                  <a:pt x="610" y="664"/>
                </a:lnTo>
                <a:lnTo>
                  <a:pt x="610" y="665"/>
                </a:lnTo>
                <a:lnTo>
                  <a:pt x="611" y="665"/>
                </a:lnTo>
                <a:lnTo>
                  <a:pt x="611" y="664"/>
                </a:lnTo>
                <a:lnTo>
                  <a:pt x="612" y="664"/>
                </a:lnTo>
                <a:lnTo>
                  <a:pt x="612" y="662"/>
                </a:lnTo>
                <a:lnTo>
                  <a:pt x="614" y="664"/>
                </a:lnTo>
                <a:lnTo>
                  <a:pt x="614" y="665"/>
                </a:lnTo>
                <a:lnTo>
                  <a:pt x="615" y="664"/>
                </a:lnTo>
                <a:lnTo>
                  <a:pt x="615" y="662"/>
                </a:lnTo>
                <a:lnTo>
                  <a:pt x="616" y="662"/>
                </a:lnTo>
                <a:lnTo>
                  <a:pt x="617" y="662"/>
                </a:lnTo>
                <a:lnTo>
                  <a:pt x="617" y="661"/>
                </a:lnTo>
                <a:lnTo>
                  <a:pt x="616" y="661"/>
                </a:lnTo>
                <a:lnTo>
                  <a:pt x="616" y="660"/>
                </a:lnTo>
                <a:lnTo>
                  <a:pt x="617" y="660"/>
                </a:lnTo>
                <a:lnTo>
                  <a:pt x="617" y="659"/>
                </a:lnTo>
                <a:lnTo>
                  <a:pt x="619" y="660"/>
                </a:lnTo>
                <a:lnTo>
                  <a:pt x="620" y="660"/>
                </a:lnTo>
                <a:lnTo>
                  <a:pt x="620" y="659"/>
                </a:lnTo>
                <a:lnTo>
                  <a:pt x="621" y="661"/>
                </a:lnTo>
                <a:lnTo>
                  <a:pt x="623" y="661"/>
                </a:lnTo>
                <a:lnTo>
                  <a:pt x="623" y="662"/>
                </a:lnTo>
                <a:lnTo>
                  <a:pt x="624" y="662"/>
                </a:lnTo>
                <a:lnTo>
                  <a:pt x="623" y="664"/>
                </a:lnTo>
                <a:lnTo>
                  <a:pt x="623" y="665"/>
                </a:lnTo>
                <a:lnTo>
                  <a:pt x="624" y="665"/>
                </a:lnTo>
                <a:lnTo>
                  <a:pt x="625" y="665"/>
                </a:lnTo>
                <a:lnTo>
                  <a:pt x="627" y="665"/>
                </a:lnTo>
                <a:lnTo>
                  <a:pt x="628" y="666"/>
                </a:lnTo>
                <a:lnTo>
                  <a:pt x="627" y="666"/>
                </a:lnTo>
                <a:lnTo>
                  <a:pt x="625" y="666"/>
                </a:lnTo>
                <a:lnTo>
                  <a:pt x="624" y="666"/>
                </a:lnTo>
                <a:lnTo>
                  <a:pt x="624" y="668"/>
                </a:lnTo>
                <a:lnTo>
                  <a:pt x="623" y="668"/>
                </a:lnTo>
                <a:lnTo>
                  <a:pt x="621" y="668"/>
                </a:lnTo>
                <a:lnTo>
                  <a:pt x="623" y="668"/>
                </a:lnTo>
                <a:lnTo>
                  <a:pt x="621" y="666"/>
                </a:lnTo>
                <a:lnTo>
                  <a:pt x="621" y="668"/>
                </a:lnTo>
                <a:lnTo>
                  <a:pt x="620" y="668"/>
                </a:lnTo>
                <a:lnTo>
                  <a:pt x="620" y="666"/>
                </a:lnTo>
                <a:lnTo>
                  <a:pt x="619" y="666"/>
                </a:lnTo>
                <a:lnTo>
                  <a:pt x="619" y="665"/>
                </a:lnTo>
                <a:lnTo>
                  <a:pt x="617" y="665"/>
                </a:lnTo>
                <a:lnTo>
                  <a:pt x="617" y="666"/>
                </a:lnTo>
                <a:lnTo>
                  <a:pt x="619" y="666"/>
                </a:lnTo>
                <a:lnTo>
                  <a:pt x="617" y="668"/>
                </a:lnTo>
                <a:lnTo>
                  <a:pt x="619" y="668"/>
                </a:lnTo>
                <a:lnTo>
                  <a:pt x="619" y="669"/>
                </a:lnTo>
                <a:lnTo>
                  <a:pt x="620" y="670"/>
                </a:lnTo>
                <a:lnTo>
                  <a:pt x="620" y="672"/>
                </a:lnTo>
                <a:lnTo>
                  <a:pt x="620" y="673"/>
                </a:lnTo>
                <a:lnTo>
                  <a:pt x="619" y="673"/>
                </a:lnTo>
                <a:lnTo>
                  <a:pt x="619" y="674"/>
                </a:lnTo>
                <a:lnTo>
                  <a:pt x="617" y="674"/>
                </a:lnTo>
                <a:lnTo>
                  <a:pt x="617" y="676"/>
                </a:lnTo>
                <a:lnTo>
                  <a:pt x="619" y="674"/>
                </a:lnTo>
                <a:lnTo>
                  <a:pt x="620" y="674"/>
                </a:lnTo>
                <a:lnTo>
                  <a:pt x="621" y="674"/>
                </a:lnTo>
                <a:lnTo>
                  <a:pt x="621" y="676"/>
                </a:lnTo>
                <a:lnTo>
                  <a:pt x="621" y="677"/>
                </a:lnTo>
                <a:lnTo>
                  <a:pt x="620" y="678"/>
                </a:lnTo>
                <a:lnTo>
                  <a:pt x="621" y="678"/>
                </a:lnTo>
                <a:lnTo>
                  <a:pt x="623" y="678"/>
                </a:lnTo>
                <a:lnTo>
                  <a:pt x="624" y="677"/>
                </a:lnTo>
                <a:lnTo>
                  <a:pt x="624" y="678"/>
                </a:lnTo>
                <a:lnTo>
                  <a:pt x="624" y="679"/>
                </a:lnTo>
                <a:lnTo>
                  <a:pt x="624" y="681"/>
                </a:lnTo>
                <a:lnTo>
                  <a:pt x="624" y="682"/>
                </a:lnTo>
                <a:lnTo>
                  <a:pt x="625" y="682"/>
                </a:lnTo>
                <a:lnTo>
                  <a:pt x="625" y="683"/>
                </a:lnTo>
                <a:lnTo>
                  <a:pt x="625" y="685"/>
                </a:lnTo>
                <a:lnTo>
                  <a:pt x="625" y="686"/>
                </a:lnTo>
                <a:lnTo>
                  <a:pt x="625" y="687"/>
                </a:lnTo>
                <a:lnTo>
                  <a:pt x="627" y="687"/>
                </a:lnTo>
                <a:lnTo>
                  <a:pt x="625" y="689"/>
                </a:lnTo>
                <a:lnTo>
                  <a:pt x="627" y="687"/>
                </a:lnTo>
                <a:lnTo>
                  <a:pt x="627" y="689"/>
                </a:lnTo>
                <a:lnTo>
                  <a:pt x="628" y="689"/>
                </a:lnTo>
                <a:lnTo>
                  <a:pt x="628" y="690"/>
                </a:lnTo>
                <a:lnTo>
                  <a:pt x="628" y="691"/>
                </a:lnTo>
                <a:lnTo>
                  <a:pt x="628" y="693"/>
                </a:lnTo>
                <a:lnTo>
                  <a:pt x="629" y="693"/>
                </a:lnTo>
                <a:lnTo>
                  <a:pt x="629" y="691"/>
                </a:lnTo>
                <a:lnTo>
                  <a:pt x="631" y="693"/>
                </a:lnTo>
                <a:lnTo>
                  <a:pt x="632" y="693"/>
                </a:lnTo>
                <a:lnTo>
                  <a:pt x="633" y="693"/>
                </a:lnTo>
                <a:lnTo>
                  <a:pt x="634" y="693"/>
                </a:lnTo>
                <a:lnTo>
                  <a:pt x="636" y="693"/>
                </a:lnTo>
                <a:lnTo>
                  <a:pt x="636" y="694"/>
                </a:lnTo>
                <a:lnTo>
                  <a:pt x="634" y="694"/>
                </a:lnTo>
                <a:lnTo>
                  <a:pt x="633" y="694"/>
                </a:lnTo>
                <a:lnTo>
                  <a:pt x="633" y="695"/>
                </a:lnTo>
                <a:lnTo>
                  <a:pt x="634" y="695"/>
                </a:lnTo>
                <a:lnTo>
                  <a:pt x="634" y="697"/>
                </a:lnTo>
                <a:lnTo>
                  <a:pt x="633" y="697"/>
                </a:lnTo>
                <a:lnTo>
                  <a:pt x="633" y="698"/>
                </a:lnTo>
                <a:lnTo>
                  <a:pt x="634" y="697"/>
                </a:lnTo>
                <a:lnTo>
                  <a:pt x="634" y="695"/>
                </a:lnTo>
                <a:lnTo>
                  <a:pt x="636" y="695"/>
                </a:lnTo>
                <a:lnTo>
                  <a:pt x="637" y="695"/>
                </a:lnTo>
                <a:lnTo>
                  <a:pt x="637" y="697"/>
                </a:lnTo>
                <a:lnTo>
                  <a:pt x="638" y="698"/>
                </a:lnTo>
                <a:lnTo>
                  <a:pt x="638" y="699"/>
                </a:lnTo>
                <a:lnTo>
                  <a:pt x="637" y="699"/>
                </a:lnTo>
                <a:lnTo>
                  <a:pt x="638" y="700"/>
                </a:lnTo>
                <a:lnTo>
                  <a:pt x="637" y="702"/>
                </a:lnTo>
                <a:lnTo>
                  <a:pt x="636" y="702"/>
                </a:lnTo>
                <a:lnTo>
                  <a:pt x="636" y="703"/>
                </a:lnTo>
                <a:lnTo>
                  <a:pt x="634" y="703"/>
                </a:lnTo>
                <a:lnTo>
                  <a:pt x="636" y="703"/>
                </a:lnTo>
                <a:lnTo>
                  <a:pt x="634" y="704"/>
                </a:lnTo>
                <a:lnTo>
                  <a:pt x="633" y="704"/>
                </a:lnTo>
                <a:lnTo>
                  <a:pt x="633" y="703"/>
                </a:lnTo>
                <a:lnTo>
                  <a:pt x="633" y="702"/>
                </a:lnTo>
                <a:lnTo>
                  <a:pt x="633" y="703"/>
                </a:lnTo>
                <a:lnTo>
                  <a:pt x="632" y="703"/>
                </a:lnTo>
                <a:lnTo>
                  <a:pt x="632" y="704"/>
                </a:lnTo>
                <a:lnTo>
                  <a:pt x="631" y="704"/>
                </a:lnTo>
                <a:lnTo>
                  <a:pt x="629" y="704"/>
                </a:lnTo>
                <a:lnTo>
                  <a:pt x="628" y="706"/>
                </a:lnTo>
                <a:lnTo>
                  <a:pt x="627" y="707"/>
                </a:lnTo>
                <a:lnTo>
                  <a:pt x="625" y="708"/>
                </a:lnTo>
                <a:lnTo>
                  <a:pt x="624" y="710"/>
                </a:lnTo>
                <a:lnTo>
                  <a:pt x="624" y="711"/>
                </a:lnTo>
                <a:lnTo>
                  <a:pt x="623" y="712"/>
                </a:lnTo>
                <a:lnTo>
                  <a:pt x="621" y="712"/>
                </a:lnTo>
                <a:lnTo>
                  <a:pt x="621" y="714"/>
                </a:lnTo>
                <a:lnTo>
                  <a:pt x="620" y="714"/>
                </a:lnTo>
                <a:lnTo>
                  <a:pt x="619" y="715"/>
                </a:lnTo>
                <a:lnTo>
                  <a:pt x="617" y="715"/>
                </a:lnTo>
                <a:lnTo>
                  <a:pt x="616" y="715"/>
                </a:lnTo>
                <a:lnTo>
                  <a:pt x="616" y="716"/>
                </a:lnTo>
                <a:lnTo>
                  <a:pt x="615" y="717"/>
                </a:lnTo>
                <a:lnTo>
                  <a:pt x="614" y="717"/>
                </a:lnTo>
                <a:lnTo>
                  <a:pt x="612" y="719"/>
                </a:lnTo>
                <a:lnTo>
                  <a:pt x="611" y="720"/>
                </a:lnTo>
                <a:lnTo>
                  <a:pt x="610" y="721"/>
                </a:lnTo>
                <a:lnTo>
                  <a:pt x="608" y="721"/>
                </a:lnTo>
                <a:lnTo>
                  <a:pt x="608" y="723"/>
                </a:lnTo>
                <a:lnTo>
                  <a:pt x="607" y="723"/>
                </a:lnTo>
                <a:lnTo>
                  <a:pt x="607" y="724"/>
                </a:lnTo>
                <a:lnTo>
                  <a:pt x="606" y="725"/>
                </a:lnTo>
                <a:lnTo>
                  <a:pt x="606" y="727"/>
                </a:lnTo>
                <a:lnTo>
                  <a:pt x="606" y="728"/>
                </a:lnTo>
                <a:lnTo>
                  <a:pt x="606" y="729"/>
                </a:lnTo>
                <a:lnTo>
                  <a:pt x="606" y="731"/>
                </a:lnTo>
                <a:lnTo>
                  <a:pt x="604" y="731"/>
                </a:lnTo>
                <a:lnTo>
                  <a:pt x="604" y="732"/>
                </a:lnTo>
                <a:lnTo>
                  <a:pt x="602" y="732"/>
                </a:lnTo>
                <a:lnTo>
                  <a:pt x="600" y="733"/>
                </a:lnTo>
                <a:lnTo>
                  <a:pt x="599" y="733"/>
                </a:lnTo>
                <a:lnTo>
                  <a:pt x="599" y="732"/>
                </a:lnTo>
                <a:lnTo>
                  <a:pt x="598" y="732"/>
                </a:lnTo>
                <a:lnTo>
                  <a:pt x="596" y="733"/>
                </a:lnTo>
                <a:lnTo>
                  <a:pt x="596" y="732"/>
                </a:lnTo>
                <a:lnTo>
                  <a:pt x="596" y="733"/>
                </a:lnTo>
                <a:lnTo>
                  <a:pt x="595" y="733"/>
                </a:lnTo>
                <a:lnTo>
                  <a:pt x="594" y="733"/>
                </a:lnTo>
                <a:lnTo>
                  <a:pt x="591" y="733"/>
                </a:lnTo>
                <a:lnTo>
                  <a:pt x="591" y="734"/>
                </a:lnTo>
                <a:lnTo>
                  <a:pt x="590" y="734"/>
                </a:lnTo>
                <a:lnTo>
                  <a:pt x="590" y="733"/>
                </a:lnTo>
                <a:lnTo>
                  <a:pt x="589" y="733"/>
                </a:lnTo>
                <a:lnTo>
                  <a:pt x="587" y="733"/>
                </a:lnTo>
                <a:lnTo>
                  <a:pt x="587" y="732"/>
                </a:lnTo>
                <a:lnTo>
                  <a:pt x="586" y="732"/>
                </a:lnTo>
                <a:lnTo>
                  <a:pt x="585" y="732"/>
                </a:lnTo>
                <a:lnTo>
                  <a:pt x="583" y="732"/>
                </a:lnTo>
                <a:lnTo>
                  <a:pt x="582" y="732"/>
                </a:lnTo>
                <a:lnTo>
                  <a:pt x="581" y="732"/>
                </a:lnTo>
                <a:lnTo>
                  <a:pt x="581" y="731"/>
                </a:lnTo>
                <a:lnTo>
                  <a:pt x="579" y="731"/>
                </a:lnTo>
                <a:lnTo>
                  <a:pt x="578" y="732"/>
                </a:lnTo>
                <a:lnTo>
                  <a:pt x="577" y="732"/>
                </a:lnTo>
                <a:lnTo>
                  <a:pt x="576" y="732"/>
                </a:lnTo>
                <a:lnTo>
                  <a:pt x="574" y="733"/>
                </a:lnTo>
                <a:lnTo>
                  <a:pt x="574" y="734"/>
                </a:lnTo>
                <a:lnTo>
                  <a:pt x="574" y="736"/>
                </a:lnTo>
                <a:lnTo>
                  <a:pt x="573" y="736"/>
                </a:lnTo>
                <a:lnTo>
                  <a:pt x="572" y="736"/>
                </a:lnTo>
                <a:lnTo>
                  <a:pt x="570" y="734"/>
                </a:lnTo>
                <a:lnTo>
                  <a:pt x="569" y="734"/>
                </a:lnTo>
                <a:lnTo>
                  <a:pt x="569" y="736"/>
                </a:lnTo>
                <a:lnTo>
                  <a:pt x="568" y="736"/>
                </a:lnTo>
                <a:lnTo>
                  <a:pt x="566" y="737"/>
                </a:lnTo>
                <a:lnTo>
                  <a:pt x="565" y="737"/>
                </a:lnTo>
                <a:lnTo>
                  <a:pt x="564" y="737"/>
                </a:lnTo>
                <a:lnTo>
                  <a:pt x="562" y="737"/>
                </a:lnTo>
                <a:lnTo>
                  <a:pt x="561" y="737"/>
                </a:lnTo>
                <a:lnTo>
                  <a:pt x="560" y="737"/>
                </a:lnTo>
                <a:lnTo>
                  <a:pt x="559" y="738"/>
                </a:lnTo>
                <a:lnTo>
                  <a:pt x="557" y="740"/>
                </a:lnTo>
                <a:lnTo>
                  <a:pt x="557" y="741"/>
                </a:lnTo>
                <a:lnTo>
                  <a:pt x="556" y="742"/>
                </a:lnTo>
                <a:lnTo>
                  <a:pt x="555" y="742"/>
                </a:lnTo>
                <a:lnTo>
                  <a:pt x="555" y="744"/>
                </a:lnTo>
                <a:lnTo>
                  <a:pt x="555" y="745"/>
                </a:lnTo>
                <a:lnTo>
                  <a:pt x="553" y="745"/>
                </a:lnTo>
                <a:lnTo>
                  <a:pt x="552" y="745"/>
                </a:lnTo>
                <a:lnTo>
                  <a:pt x="549" y="745"/>
                </a:lnTo>
                <a:lnTo>
                  <a:pt x="548" y="745"/>
                </a:lnTo>
                <a:lnTo>
                  <a:pt x="548" y="746"/>
                </a:lnTo>
                <a:lnTo>
                  <a:pt x="547" y="748"/>
                </a:lnTo>
                <a:lnTo>
                  <a:pt x="545" y="749"/>
                </a:lnTo>
                <a:lnTo>
                  <a:pt x="545" y="750"/>
                </a:lnTo>
                <a:lnTo>
                  <a:pt x="544" y="750"/>
                </a:lnTo>
                <a:lnTo>
                  <a:pt x="543" y="751"/>
                </a:lnTo>
                <a:lnTo>
                  <a:pt x="542" y="751"/>
                </a:lnTo>
                <a:lnTo>
                  <a:pt x="540" y="751"/>
                </a:lnTo>
                <a:lnTo>
                  <a:pt x="542" y="751"/>
                </a:lnTo>
                <a:lnTo>
                  <a:pt x="542" y="753"/>
                </a:lnTo>
                <a:lnTo>
                  <a:pt x="540" y="754"/>
                </a:lnTo>
                <a:lnTo>
                  <a:pt x="540" y="755"/>
                </a:lnTo>
                <a:lnTo>
                  <a:pt x="539" y="757"/>
                </a:lnTo>
                <a:lnTo>
                  <a:pt x="539" y="758"/>
                </a:lnTo>
                <a:lnTo>
                  <a:pt x="539" y="759"/>
                </a:lnTo>
                <a:lnTo>
                  <a:pt x="538" y="759"/>
                </a:lnTo>
                <a:lnTo>
                  <a:pt x="538" y="761"/>
                </a:lnTo>
                <a:lnTo>
                  <a:pt x="535" y="762"/>
                </a:lnTo>
                <a:lnTo>
                  <a:pt x="535" y="763"/>
                </a:lnTo>
                <a:lnTo>
                  <a:pt x="534" y="763"/>
                </a:lnTo>
                <a:lnTo>
                  <a:pt x="534" y="765"/>
                </a:lnTo>
                <a:lnTo>
                  <a:pt x="532" y="766"/>
                </a:lnTo>
                <a:lnTo>
                  <a:pt x="531" y="767"/>
                </a:lnTo>
                <a:lnTo>
                  <a:pt x="531" y="768"/>
                </a:lnTo>
                <a:lnTo>
                  <a:pt x="531" y="770"/>
                </a:lnTo>
                <a:lnTo>
                  <a:pt x="530" y="770"/>
                </a:lnTo>
                <a:lnTo>
                  <a:pt x="530" y="771"/>
                </a:lnTo>
                <a:lnTo>
                  <a:pt x="530" y="772"/>
                </a:lnTo>
                <a:lnTo>
                  <a:pt x="530" y="774"/>
                </a:lnTo>
                <a:lnTo>
                  <a:pt x="531" y="774"/>
                </a:lnTo>
                <a:lnTo>
                  <a:pt x="531" y="775"/>
                </a:lnTo>
                <a:lnTo>
                  <a:pt x="530" y="775"/>
                </a:lnTo>
                <a:lnTo>
                  <a:pt x="528" y="775"/>
                </a:lnTo>
                <a:lnTo>
                  <a:pt x="527" y="776"/>
                </a:lnTo>
                <a:lnTo>
                  <a:pt x="527" y="778"/>
                </a:lnTo>
                <a:lnTo>
                  <a:pt x="527" y="780"/>
                </a:lnTo>
                <a:lnTo>
                  <a:pt x="527" y="782"/>
                </a:lnTo>
                <a:lnTo>
                  <a:pt x="528" y="782"/>
                </a:lnTo>
                <a:lnTo>
                  <a:pt x="528" y="783"/>
                </a:lnTo>
                <a:lnTo>
                  <a:pt x="527" y="783"/>
                </a:lnTo>
                <a:lnTo>
                  <a:pt x="526" y="783"/>
                </a:lnTo>
                <a:lnTo>
                  <a:pt x="526" y="784"/>
                </a:lnTo>
                <a:lnTo>
                  <a:pt x="526" y="786"/>
                </a:lnTo>
                <a:lnTo>
                  <a:pt x="526" y="787"/>
                </a:lnTo>
                <a:lnTo>
                  <a:pt x="526" y="789"/>
                </a:lnTo>
                <a:lnTo>
                  <a:pt x="526" y="791"/>
                </a:lnTo>
                <a:lnTo>
                  <a:pt x="524" y="792"/>
                </a:lnTo>
                <a:lnTo>
                  <a:pt x="524" y="793"/>
                </a:lnTo>
                <a:lnTo>
                  <a:pt x="524" y="795"/>
                </a:lnTo>
                <a:lnTo>
                  <a:pt x="524" y="796"/>
                </a:lnTo>
                <a:lnTo>
                  <a:pt x="524" y="797"/>
                </a:lnTo>
                <a:lnTo>
                  <a:pt x="523" y="799"/>
                </a:lnTo>
                <a:lnTo>
                  <a:pt x="522" y="800"/>
                </a:lnTo>
                <a:lnTo>
                  <a:pt x="522" y="801"/>
                </a:lnTo>
                <a:lnTo>
                  <a:pt x="521" y="803"/>
                </a:lnTo>
                <a:lnTo>
                  <a:pt x="521" y="804"/>
                </a:lnTo>
                <a:lnTo>
                  <a:pt x="521" y="805"/>
                </a:lnTo>
                <a:lnTo>
                  <a:pt x="519" y="805"/>
                </a:lnTo>
                <a:lnTo>
                  <a:pt x="518" y="805"/>
                </a:lnTo>
                <a:lnTo>
                  <a:pt x="517" y="806"/>
                </a:lnTo>
                <a:lnTo>
                  <a:pt x="515" y="806"/>
                </a:lnTo>
                <a:lnTo>
                  <a:pt x="514" y="808"/>
                </a:lnTo>
                <a:lnTo>
                  <a:pt x="513" y="808"/>
                </a:lnTo>
                <a:lnTo>
                  <a:pt x="511" y="809"/>
                </a:lnTo>
                <a:lnTo>
                  <a:pt x="510" y="809"/>
                </a:lnTo>
                <a:lnTo>
                  <a:pt x="509" y="810"/>
                </a:lnTo>
                <a:lnTo>
                  <a:pt x="507" y="810"/>
                </a:lnTo>
                <a:lnTo>
                  <a:pt x="506" y="810"/>
                </a:lnTo>
                <a:lnTo>
                  <a:pt x="505" y="810"/>
                </a:lnTo>
                <a:lnTo>
                  <a:pt x="502" y="810"/>
                </a:lnTo>
                <a:lnTo>
                  <a:pt x="501" y="810"/>
                </a:lnTo>
                <a:lnTo>
                  <a:pt x="501" y="812"/>
                </a:lnTo>
                <a:lnTo>
                  <a:pt x="500" y="812"/>
                </a:lnTo>
                <a:lnTo>
                  <a:pt x="500" y="810"/>
                </a:lnTo>
                <a:lnTo>
                  <a:pt x="500" y="812"/>
                </a:lnTo>
                <a:lnTo>
                  <a:pt x="498" y="812"/>
                </a:lnTo>
                <a:lnTo>
                  <a:pt x="497" y="812"/>
                </a:lnTo>
                <a:lnTo>
                  <a:pt x="496" y="812"/>
                </a:lnTo>
                <a:lnTo>
                  <a:pt x="494" y="812"/>
                </a:lnTo>
                <a:lnTo>
                  <a:pt x="493" y="812"/>
                </a:lnTo>
                <a:lnTo>
                  <a:pt x="492" y="812"/>
                </a:lnTo>
                <a:lnTo>
                  <a:pt x="492" y="813"/>
                </a:lnTo>
                <a:lnTo>
                  <a:pt x="490" y="814"/>
                </a:lnTo>
                <a:lnTo>
                  <a:pt x="489" y="814"/>
                </a:lnTo>
                <a:lnTo>
                  <a:pt x="489" y="813"/>
                </a:lnTo>
                <a:lnTo>
                  <a:pt x="489" y="814"/>
                </a:lnTo>
                <a:lnTo>
                  <a:pt x="488" y="814"/>
                </a:lnTo>
                <a:lnTo>
                  <a:pt x="487" y="814"/>
                </a:lnTo>
                <a:lnTo>
                  <a:pt x="485" y="814"/>
                </a:lnTo>
                <a:lnTo>
                  <a:pt x="484" y="814"/>
                </a:lnTo>
                <a:lnTo>
                  <a:pt x="484" y="816"/>
                </a:lnTo>
                <a:lnTo>
                  <a:pt x="483" y="816"/>
                </a:lnTo>
                <a:lnTo>
                  <a:pt x="481" y="816"/>
                </a:lnTo>
                <a:lnTo>
                  <a:pt x="480" y="816"/>
                </a:lnTo>
                <a:lnTo>
                  <a:pt x="480" y="817"/>
                </a:lnTo>
                <a:lnTo>
                  <a:pt x="479" y="817"/>
                </a:lnTo>
                <a:lnTo>
                  <a:pt x="480" y="817"/>
                </a:lnTo>
                <a:lnTo>
                  <a:pt x="480" y="818"/>
                </a:lnTo>
                <a:lnTo>
                  <a:pt x="477" y="818"/>
                </a:lnTo>
                <a:lnTo>
                  <a:pt x="476" y="818"/>
                </a:lnTo>
                <a:lnTo>
                  <a:pt x="475" y="818"/>
                </a:lnTo>
                <a:lnTo>
                  <a:pt x="473" y="818"/>
                </a:lnTo>
                <a:lnTo>
                  <a:pt x="472" y="818"/>
                </a:lnTo>
                <a:lnTo>
                  <a:pt x="472" y="820"/>
                </a:lnTo>
                <a:lnTo>
                  <a:pt x="471" y="820"/>
                </a:lnTo>
                <a:lnTo>
                  <a:pt x="470" y="820"/>
                </a:lnTo>
                <a:lnTo>
                  <a:pt x="470" y="821"/>
                </a:lnTo>
                <a:lnTo>
                  <a:pt x="468" y="821"/>
                </a:lnTo>
                <a:lnTo>
                  <a:pt x="467" y="821"/>
                </a:lnTo>
                <a:lnTo>
                  <a:pt x="466" y="821"/>
                </a:lnTo>
                <a:lnTo>
                  <a:pt x="464" y="821"/>
                </a:lnTo>
                <a:lnTo>
                  <a:pt x="462" y="821"/>
                </a:lnTo>
                <a:lnTo>
                  <a:pt x="462" y="822"/>
                </a:lnTo>
                <a:lnTo>
                  <a:pt x="460" y="822"/>
                </a:lnTo>
                <a:lnTo>
                  <a:pt x="459" y="822"/>
                </a:lnTo>
                <a:lnTo>
                  <a:pt x="458" y="822"/>
                </a:lnTo>
                <a:lnTo>
                  <a:pt x="455" y="822"/>
                </a:lnTo>
                <a:lnTo>
                  <a:pt x="454" y="823"/>
                </a:lnTo>
                <a:lnTo>
                  <a:pt x="452" y="823"/>
                </a:lnTo>
                <a:lnTo>
                  <a:pt x="451" y="823"/>
                </a:lnTo>
                <a:lnTo>
                  <a:pt x="450" y="822"/>
                </a:lnTo>
                <a:lnTo>
                  <a:pt x="450" y="821"/>
                </a:lnTo>
                <a:lnTo>
                  <a:pt x="451" y="821"/>
                </a:lnTo>
                <a:lnTo>
                  <a:pt x="450" y="821"/>
                </a:lnTo>
                <a:lnTo>
                  <a:pt x="449" y="822"/>
                </a:lnTo>
                <a:lnTo>
                  <a:pt x="447" y="822"/>
                </a:lnTo>
                <a:lnTo>
                  <a:pt x="446" y="822"/>
                </a:lnTo>
                <a:lnTo>
                  <a:pt x="445" y="822"/>
                </a:lnTo>
                <a:lnTo>
                  <a:pt x="443" y="822"/>
                </a:lnTo>
                <a:lnTo>
                  <a:pt x="442" y="823"/>
                </a:lnTo>
                <a:lnTo>
                  <a:pt x="441" y="823"/>
                </a:lnTo>
                <a:lnTo>
                  <a:pt x="439" y="825"/>
                </a:lnTo>
                <a:lnTo>
                  <a:pt x="437" y="826"/>
                </a:lnTo>
                <a:lnTo>
                  <a:pt x="435" y="829"/>
                </a:lnTo>
                <a:lnTo>
                  <a:pt x="434" y="829"/>
                </a:lnTo>
                <a:lnTo>
                  <a:pt x="432" y="831"/>
                </a:lnTo>
                <a:lnTo>
                  <a:pt x="430" y="833"/>
                </a:lnTo>
                <a:lnTo>
                  <a:pt x="428" y="833"/>
                </a:lnTo>
                <a:lnTo>
                  <a:pt x="428" y="831"/>
                </a:lnTo>
                <a:lnTo>
                  <a:pt x="426" y="830"/>
                </a:lnTo>
                <a:lnTo>
                  <a:pt x="425" y="830"/>
                </a:lnTo>
                <a:lnTo>
                  <a:pt x="424" y="831"/>
                </a:lnTo>
                <a:lnTo>
                  <a:pt x="422" y="831"/>
                </a:lnTo>
                <a:lnTo>
                  <a:pt x="421" y="831"/>
                </a:lnTo>
                <a:lnTo>
                  <a:pt x="421" y="833"/>
                </a:lnTo>
                <a:lnTo>
                  <a:pt x="421" y="834"/>
                </a:lnTo>
                <a:lnTo>
                  <a:pt x="420" y="834"/>
                </a:lnTo>
                <a:lnTo>
                  <a:pt x="420" y="835"/>
                </a:lnTo>
                <a:lnTo>
                  <a:pt x="420" y="838"/>
                </a:lnTo>
                <a:lnTo>
                  <a:pt x="418" y="837"/>
                </a:lnTo>
                <a:lnTo>
                  <a:pt x="418" y="835"/>
                </a:lnTo>
                <a:lnTo>
                  <a:pt x="418" y="834"/>
                </a:lnTo>
                <a:lnTo>
                  <a:pt x="418" y="833"/>
                </a:lnTo>
                <a:lnTo>
                  <a:pt x="417" y="834"/>
                </a:lnTo>
                <a:lnTo>
                  <a:pt x="416" y="834"/>
                </a:lnTo>
                <a:lnTo>
                  <a:pt x="416" y="835"/>
                </a:lnTo>
                <a:lnTo>
                  <a:pt x="417" y="835"/>
                </a:lnTo>
                <a:lnTo>
                  <a:pt x="417" y="837"/>
                </a:lnTo>
                <a:lnTo>
                  <a:pt x="416" y="838"/>
                </a:lnTo>
                <a:lnTo>
                  <a:pt x="415" y="839"/>
                </a:lnTo>
                <a:lnTo>
                  <a:pt x="415" y="840"/>
                </a:lnTo>
                <a:lnTo>
                  <a:pt x="415" y="842"/>
                </a:lnTo>
                <a:lnTo>
                  <a:pt x="416" y="842"/>
                </a:lnTo>
                <a:lnTo>
                  <a:pt x="416" y="843"/>
                </a:lnTo>
                <a:lnTo>
                  <a:pt x="416" y="844"/>
                </a:lnTo>
                <a:lnTo>
                  <a:pt x="416" y="846"/>
                </a:lnTo>
                <a:lnTo>
                  <a:pt x="415" y="846"/>
                </a:lnTo>
                <a:lnTo>
                  <a:pt x="415" y="847"/>
                </a:lnTo>
                <a:lnTo>
                  <a:pt x="415" y="850"/>
                </a:lnTo>
                <a:lnTo>
                  <a:pt x="415" y="851"/>
                </a:lnTo>
                <a:lnTo>
                  <a:pt x="415" y="852"/>
                </a:lnTo>
                <a:lnTo>
                  <a:pt x="415" y="854"/>
                </a:lnTo>
                <a:lnTo>
                  <a:pt x="415" y="855"/>
                </a:lnTo>
                <a:lnTo>
                  <a:pt x="416" y="855"/>
                </a:lnTo>
                <a:lnTo>
                  <a:pt x="417" y="856"/>
                </a:lnTo>
                <a:lnTo>
                  <a:pt x="417" y="858"/>
                </a:lnTo>
                <a:lnTo>
                  <a:pt x="417" y="859"/>
                </a:lnTo>
                <a:lnTo>
                  <a:pt x="417" y="860"/>
                </a:lnTo>
                <a:lnTo>
                  <a:pt x="418" y="860"/>
                </a:lnTo>
                <a:lnTo>
                  <a:pt x="420" y="861"/>
                </a:lnTo>
                <a:lnTo>
                  <a:pt x="421" y="861"/>
                </a:lnTo>
                <a:lnTo>
                  <a:pt x="421" y="863"/>
                </a:lnTo>
                <a:lnTo>
                  <a:pt x="421" y="864"/>
                </a:lnTo>
                <a:lnTo>
                  <a:pt x="421" y="865"/>
                </a:lnTo>
                <a:lnTo>
                  <a:pt x="421" y="867"/>
                </a:lnTo>
                <a:lnTo>
                  <a:pt x="421" y="869"/>
                </a:lnTo>
                <a:lnTo>
                  <a:pt x="421" y="871"/>
                </a:lnTo>
                <a:lnTo>
                  <a:pt x="421" y="873"/>
                </a:lnTo>
                <a:lnTo>
                  <a:pt x="421" y="875"/>
                </a:lnTo>
                <a:lnTo>
                  <a:pt x="421" y="877"/>
                </a:lnTo>
                <a:lnTo>
                  <a:pt x="421" y="880"/>
                </a:lnTo>
                <a:lnTo>
                  <a:pt x="421" y="881"/>
                </a:lnTo>
                <a:lnTo>
                  <a:pt x="420" y="881"/>
                </a:lnTo>
                <a:lnTo>
                  <a:pt x="418" y="881"/>
                </a:lnTo>
                <a:lnTo>
                  <a:pt x="417" y="881"/>
                </a:lnTo>
                <a:lnTo>
                  <a:pt x="416" y="880"/>
                </a:lnTo>
                <a:lnTo>
                  <a:pt x="415" y="880"/>
                </a:lnTo>
                <a:lnTo>
                  <a:pt x="413" y="880"/>
                </a:lnTo>
                <a:lnTo>
                  <a:pt x="412" y="878"/>
                </a:lnTo>
                <a:lnTo>
                  <a:pt x="411" y="877"/>
                </a:lnTo>
                <a:lnTo>
                  <a:pt x="411" y="876"/>
                </a:lnTo>
                <a:lnTo>
                  <a:pt x="412" y="876"/>
                </a:lnTo>
                <a:lnTo>
                  <a:pt x="413" y="876"/>
                </a:lnTo>
                <a:lnTo>
                  <a:pt x="413" y="875"/>
                </a:lnTo>
                <a:lnTo>
                  <a:pt x="413" y="873"/>
                </a:lnTo>
                <a:lnTo>
                  <a:pt x="412" y="872"/>
                </a:lnTo>
                <a:lnTo>
                  <a:pt x="413" y="871"/>
                </a:lnTo>
                <a:lnTo>
                  <a:pt x="413" y="869"/>
                </a:lnTo>
                <a:lnTo>
                  <a:pt x="412" y="869"/>
                </a:lnTo>
                <a:lnTo>
                  <a:pt x="411" y="871"/>
                </a:lnTo>
                <a:lnTo>
                  <a:pt x="409" y="869"/>
                </a:lnTo>
                <a:lnTo>
                  <a:pt x="409" y="868"/>
                </a:lnTo>
                <a:lnTo>
                  <a:pt x="411" y="868"/>
                </a:lnTo>
                <a:lnTo>
                  <a:pt x="409" y="868"/>
                </a:lnTo>
                <a:lnTo>
                  <a:pt x="409" y="867"/>
                </a:lnTo>
                <a:lnTo>
                  <a:pt x="411" y="865"/>
                </a:lnTo>
                <a:lnTo>
                  <a:pt x="411" y="864"/>
                </a:lnTo>
                <a:lnTo>
                  <a:pt x="411" y="865"/>
                </a:lnTo>
                <a:lnTo>
                  <a:pt x="409" y="865"/>
                </a:lnTo>
                <a:lnTo>
                  <a:pt x="409" y="864"/>
                </a:lnTo>
                <a:lnTo>
                  <a:pt x="409" y="865"/>
                </a:lnTo>
                <a:lnTo>
                  <a:pt x="409" y="867"/>
                </a:lnTo>
                <a:lnTo>
                  <a:pt x="409" y="868"/>
                </a:lnTo>
                <a:lnTo>
                  <a:pt x="408" y="869"/>
                </a:lnTo>
                <a:lnTo>
                  <a:pt x="407" y="869"/>
                </a:lnTo>
                <a:lnTo>
                  <a:pt x="407" y="868"/>
                </a:lnTo>
                <a:lnTo>
                  <a:pt x="405" y="868"/>
                </a:lnTo>
                <a:lnTo>
                  <a:pt x="404" y="868"/>
                </a:lnTo>
                <a:lnTo>
                  <a:pt x="404" y="869"/>
                </a:lnTo>
                <a:lnTo>
                  <a:pt x="403" y="871"/>
                </a:lnTo>
                <a:lnTo>
                  <a:pt x="403" y="872"/>
                </a:lnTo>
                <a:lnTo>
                  <a:pt x="403" y="873"/>
                </a:lnTo>
                <a:lnTo>
                  <a:pt x="403" y="875"/>
                </a:lnTo>
                <a:lnTo>
                  <a:pt x="404" y="876"/>
                </a:lnTo>
                <a:lnTo>
                  <a:pt x="404" y="877"/>
                </a:lnTo>
                <a:lnTo>
                  <a:pt x="403" y="877"/>
                </a:lnTo>
                <a:lnTo>
                  <a:pt x="404" y="878"/>
                </a:lnTo>
                <a:lnTo>
                  <a:pt x="405" y="880"/>
                </a:lnTo>
                <a:lnTo>
                  <a:pt x="404" y="880"/>
                </a:lnTo>
                <a:lnTo>
                  <a:pt x="404" y="881"/>
                </a:lnTo>
                <a:lnTo>
                  <a:pt x="403" y="881"/>
                </a:lnTo>
                <a:lnTo>
                  <a:pt x="401" y="881"/>
                </a:lnTo>
                <a:lnTo>
                  <a:pt x="401" y="882"/>
                </a:lnTo>
                <a:lnTo>
                  <a:pt x="403" y="882"/>
                </a:lnTo>
                <a:lnTo>
                  <a:pt x="403" y="881"/>
                </a:lnTo>
                <a:lnTo>
                  <a:pt x="404" y="881"/>
                </a:lnTo>
                <a:lnTo>
                  <a:pt x="404" y="882"/>
                </a:lnTo>
                <a:lnTo>
                  <a:pt x="404" y="884"/>
                </a:lnTo>
                <a:lnTo>
                  <a:pt x="405" y="884"/>
                </a:lnTo>
                <a:lnTo>
                  <a:pt x="407" y="884"/>
                </a:lnTo>
                <a:lnTo>
                  <a:pt x="408" y="884"/>
                </a:lnTo>
                <a:lnTo>
                  <a:pt x="409" y="884"/>
                </a:lnTo>
                <a:lnTo>
                  <a:pt x="411" y="884"/>
                </a:lnTo>
                <a:lnTo>
                  <a:pt x="411" y="885"/>
                </a:lnTo>
                <a:lnTo>
                  <a:pt x="409" y="885"/>
                </a:lnTo>
                <a:lnTo>
                  <a:pt x="409" y="886"/>
                </a:lnTo>
                <a:lnTo>
                  <a:pt x="409" y="888"/>
                </a:lnTo>
                <a:lnTo>
                  <a:pt x="408" y="888"/>
                </a:lnTo>
                <a:lnTo>
                  <a:pt x="408" y="889"/>
                </a:lnTo>
                <a:lnTo>
                  <a:pt x="407" y="889"/>
                </a:lnTo>
                <a:lnTo>
                  <a:pt x="407" y="890"/>
                </a:lnTo>
                <a:lnTo>
                  <a:pt x="407" y="889"/>
                </a:lnTo>
                <a:lnTo>
                  <a:pt x="408" y="890"/>
                </a:lnTo>
                <a:lnTo>
                  <a:pt x="409" y="889"/>
                </a:lnTo>
                <a:lnTo>
                  <a:pt x="409" y="888"/>
                </a:lnTo>
                <a:lnTo>
                  <a:pt x="411" y="888"/>
                </a:lnTo>
                <a:lnTo>
                  <a:pt x="411" y="886"/>
                </a:lnTo>
                <a:lnTo>
                  <a:pt x="412" y="886"/>
                </a:lnTo>
                <a:lnTo>
                  <a:pt x="413" y="886"/>
                </a:lnTo>
                <a:lnTo>
                  <a:pt x="413" y="888"/>
                </a:lnTo>
                <a:lnTo>
                  <a:pt x="412" y="889"/>
                </a:lnTo>
                <a:lnTo>
                  <a:pt x="412" y="890"/>
                </a:lnTo>
                <a:lnTo>
                  <a:pt x="413" y="890"/>
                </a:lnTo>
                <a:lnTo>
                  <a:pt x="415" y="890"/>
                </a:lnTo>
                <a:lnTo>
                  <a:pt x="416" y="890"/>
                </a:lnTo>
                <a:lnTo>
                  <a:pt x="416" y="889"/>
                </a:lnTo>
                <a:lnTo>
                  <a:pt x="417" y="889"/>
                </a:lnTo>
                <a:lnTo>
                  <a:pt x="418" y="889"/>
                </a:lnTo>
                <a:lnTo>
                  <a:pt x="418" y="890"/>
                </a:lnTo>
                <a:lnTo>
                  <a:pt x="418" y="892"/>
                </a:lnTo>
                <a:lnTo>
                  <a:pt x="418" y="893"/>
                </a:lnTo>
                <a:lnTo>
                  <a:pt x="417" y="894"/>
                </a:lnTo>
                <a:lnTo>
                  <a:pt x="416" y="895"/>
                </a:lnTo>
                <a:lnTo>
                  <a:pt x="415" y="895"/>
                </a:lnTo>
                <a:lnTo>
                  <a:pt x="413" y="895"/>
                </a:lnTo>
                <a:lnTo>
                  <a:pt x="413" y="897"/>
                </a:lnTo>
                <a:lnTo>
                  <a:pt x="412" y="897"/>
                </a:lnTo>
                <a:lnTo>
                  <a:pt x="412" y="895"/>
                </a:lnTo>
                <a:lnTo>
                  <a:pt x="412" y="897"/>
                </a:lnTo>
                <a:lnTo>
                  <a:pt x="411" y="897"/>
                </a:lnTo>
                <a:lnTo>
                  <a:pt x="411" y="895"/>
                </a:lnTo>
                <a:lnTo>
                  <a:pt x="409" y="895"/>
                </a:lnTo>
                <a:lnTo>
                  <a:pt x="411" y="897"/>
                </a:lnTo>
                <a:lnTo>
                  <a:pt x="409" y="897"/>
                </a:lnTo>
                <a:lnTo>
                  <a:pt x="409" y="898"/>
                </a:lnTo>
                <a:lnTo>
                  <a:pt x="411" y="898"/>
                </a:lnTo>
                <a:lnTo>
                  <a:pt x="412" y="898"/>
                </a:lnTo>
                <a:lnTo>
                  <a:pt x="413" y="897"/>
                </a:lnTo>
                <a:lnTo>
                  <a:pt x="413" y="898"/>
                </a:lnTo>
                <a:lnTo>
                  <a:pt x="413" y="899"/>
                </a:lnTo>
                <a:lnTo>
                  <a:pt x="412" y="899"/>
                </a:lnTo>
                <a:lnTo>
                  <a:pt x="412" y="901"/>
                </a:lnTo>
                <a:lnTo>
                  <a:pt x="411" y="902"/>
                </a:lnTo>
                <a:lnTo>
                  <a:pt x="411" y="903"/>
                </a:lnTo>
                <a:lnTo>
                  <a:pt x="409" y="903"/>
                </a:lnTo>
                <a:lnTo>
                  <a:pt x="409" y="905"/>
                </a:lnTo>
                <a:lnTo>
                  <a:pt x="408" y="905"/>
                </a:lnTo>
                <a:lnTo>
                  <a:pt x="405" y="907"/>
                </a:lnTo>
                <a:lnTo>
                  <a:pt x="405" y="909"/>
                </a:lnTo>
                <a:lnTo>
                  <a:pt x="404" y="909"/>
                </a:lnTo>
                <a:lnTo>
                  <a:pt x="404" y="910"/>
                </a:lnTo>
                <a:lnTo>
                  <a:pt x="404" y="911"/>
                </a:lnTo>
                <a:lnTo>
                  <a:pt x="404" y="912"/>
                </a:lnTo>
                <a:lnTo>
                  <a:pt x="401" y="914"/>
                </a:lnTo>
                <a:lnTo>
                  <a:pt x="401" y="915"/>
                </a:lnTo>
                <a:lnTo>
                  <a:pt x="400" y="915"/>
                </a:lnTo>
                <a:lnTo>
                  <a:pt x="400" y="916"/>
                </a:lnTo>
                <a:lnTo>
                  <a:pt x="399" y="918"/>
                </a:lnTo>
                <a:lnTo>
                  <a:pt x="397" y="918"/>
                </a:lnTo>
                <a:lnTo>
                  <a:pt x="396" y="918"/>
                </a:lnTo>
                <a:lnTo>
                  <a:pt x="396" y="916"/>
                </a:lnTo>
                <a:lnTo>
                  <a:pt x="396" y="918"/>
                </a:lnTo>
                <a:lnTo>
                  <a:pt x="396" y="919"/>
                </a:lnTo>
                <a:lnTo>
                  <a:pt x="395" y="919"/>
                </a:lnTo>
                <a:lnTo>
                  <a:pt x="395" y="920"/>
                </a:lnTo>
                <a:lnTo>
                  <a:pt x="395" y="922"/>
                </a:lnTo>
                <a:lnTo>
                  <a:pt x="394" y="923"/>
                </a:lnTo>
                <a:lnTo>
                  <a:pt x="394" y="924"/>
                </a:lnTo>
                <a:lnTo>
                  <a:pt x="392" y="926"/>
                </a:lnTo>
                <a:lnTo>
                  <a:pt x="392" y="927"/>
                </a:lnTo>
                <a:lnTo>
                  <a:pt x="392" y="928"/>
                </a:lnTo>
                <a:lnTo>
                  <a:pt x="391" y="930"/>
                </a:lnTo>
                <a:lnTo>
                  <a:pt x="391" y="931"/>
                </a:lnTo>
                <a:lnTo>
                  <a:pt x="390" y="931"/>
                </a:lnTo>
                <a:lnTo>
                  <a:pt x="388" y="930"/>
                </a:lnTo>
                <a:lnTo>
                  <a:pt x="387" y="930"/>
                </a:lnTo>
                <a:lnTo>
                  <a:pt x="387" y="931"/>
                </a:lnTo>
                <a:lnTo>
                  <a:pt x="387" y="933"/>
                </a:lnTo>
                <a:lnTo>
                  <a:pt x="386" y="935"/>
                </a:lnTo>
                <a:lnTo>
                  <a:pt x="384" y="935"/>
                </a:lnTo>
                <a:lnTo>
                  <a:pt x="384" y="936"/>
                </a:lnTo>
                <a:lnTo>
                  <a:pt x="384" y="937"/>
                </a:lnTo>
                <a:lnTo>
                  <a:pt x="384" y="939"/>
                </a:lnTo>
                <a:lnTo>
                  <a:pt x="383" y="939"/>
                </a:lnTo>
                <a:lnTo>
                  <a:pt x="383" y="940"/>
                </a:lnTo>
                <a:lnTo>
                  <a:pt x="382" y="940"/>
                </a:lnTo>
                <a:lnTo>
                  <a:pt x="380" y="941"/>
                </a:lnTo>
                <a:lnTo>
                  <a:pt x="379" y="943"/>
                </a:lnTo>
                <a:lnTo>
                  <a:pt x="379" y="944"/>
                </a:lnTo>
                <a:lnTo>
                  <a:pt x="379" y="945"/>
                </a:lnTo>
                <a:lnTo>
                  <a:pt x="378" y="945"/>
                </a:lnTo>
                <a:lnTo>
                  <a:pt x="377" y="945"/>
                </a:lnTo>
                <a:lnTo>
                  <a:pt x="375" y="947"/>
                </a:lnTo>
                <a:lnTo>
                  <a:pt x="374" y="948"/>
                </a:lnTo>
                <a:lnTo>
                  <a:pt x="374" y="949"/>
                </a:lnTo>
                <a:lnTo>
                  <a:pt x="373" y="949"/>
                </a:lnTo>
                <a:lnTo>
                  <a:pt x="371" y="948"/>
                </a:lnTo>
                <a:lnTo>
                  <a:pt x="371" y="949"/>
                </a:lnTo>
                <a:lnTo>
                  <a:pt x="373" y="949"/>
                </a:lnTo>
                <a:lnTo>
                  <a:pt x="374" y="950"/>
                </a:lnTo>
                <a:lnTo>
                  <a:pt x="373" y="950"/>
                </a:lnTo>
                <a:lnTo>
                  <a:pt x="371" y="952"/>
                </a:lnTo>
                <a:lnTo>
                  <a:pt x="370" y="953"/>
                </a:lnTo>
                <a:lnTo>
                  <a:pt x="369" y="954"/>
                </a:lnTo>
                <a:lnTo>
                  <a:pt x="369" y="956"/>
                </a:lnTo>
                <a:lnTo>
                  <a:pt x="367" y="957"/>
                </a:lnTo>
                <a:lnTo>
                  <a:pt x="367" y="958"/>
                </a:lnTo>
                <a:lnTo>
                  <a:pt x="367" y="960"/>
                </a:lnTo>
                <a:lnTo>
                  <a:pt x="367" y="961"/>
                </a:lnTo>
                <a:lnTo>
                  <a:pt x="369" y="961"/>
                </a:lnTo>
                <a:lnTo>
                  <a:pt x="369" y="962"/>
                </a:lnTo>
                <a:lnTo>
                  <a:pt x="367" y="964"/>
                </a:lnTo>
                <a:lnTo>
                  <a:pt x="367" y="965"/>
                </a:lnTo>
                <a:lnTo>
                  <a:pt x="367" y="964"/>
                </a:lnTo>
                <a:lnTo>
                  <a:pt x="366" y="964"/>
                </a:lnTo>
                <a:lnTo>
                  <a:pt x="365" y="964"/>
                </a:lnTo>
                <a:lnTo>
                  <a:pt x="365" y="965"/>
                </a:lnTo>
                <a:lnTo>
                  <a:pt x="365" y="966"/>
                </a:lnTo>
                <a:lnTo>
                  <a:pt x="363" y="966"/>
                </a:lnTo>
                <a:lnTo>
                  <a:pt x="363" y="967"/>
                </a:lnTo>
                <a:lnTo>
                  <a:pt x="363" y="969"/>
                </a:lnTo>
                <a:lnTo>
                  <a:pt x="363" y="970"/>
                </a:lnTo>
                <a:lnTo>
                  <a:pt x="362" y="970"/>
                </a:lnTo>
                <a:lnTo>
                  <a:pt x="362" y="969"/>
                </a:lnTo>
                <a:lnTo>
                  <a:pt x="361" y="970"/>
                </a:lnTo>
                <a:lnTo>
                  <a:pt x="361" y="971"/>
                </a:lnTo>
                <a:lnTo>
                  <a:pt x="360" y="971"/>
                </a:lnTo>
                <a:lnTo>
                  <a:pt x="358" y="973"/>
                </a:lnTo>
                <a:lnTo>
                  <a:pt x="358" y="974"/>
                </a:lnTo>
                <a:lnTo>
                  <a:pt x="358" y="975"/>
                </a:lnTo>
                <a:lnTo>
                  <a:pt x="357" y="975"/>
                </a:lnTo>
                <a:lnTo>
                  <a:pt x="358" y="975"/>
                </a:lnTo>
                <a:lnTo>
                  <a:pt x="357" y="977"/>
                </a:lnTo>
                <a:lnTo>
                  <a:pt x="357" y="978"/>
                </a:lnTo>
                <a:lnTo>
                  <a:pt x="357" y="979"/>
                </a:lnTo>
                <a:lnTo>
                  <a:pt x="356" y="978"/>
                </a:lnTo>
                <a:lnTo>
                  <a:pt x="354" y="977"/>
                </a:lnTo>
                <a:lnTo>
                  <a:pt x="353" y="977"/>
                </a:lnTo>
                <a:lnTo>
                  <a:pt x="352" y="977"/>
                </a:lnTo>
                <a:lnTo>
                  <a:pt x="350" y="978"/>
                </a:lnTo>
                <a:lnTo>
                  <a:pt x="349" y="978"/>
                </a:lnTo>
                <a:lnTo>
                  <a:pt x="349" y="979"/>
                </a:lnTo>
                <a:lnTo>
                  <a:pt x="346" y="982"/>
                </a:lnTo>
                <a:lnTo>
                  <a:pt x="345" y="983"/>
                </a:lnTo>
                <a:lnTo>
                  <a:pt x="345" y="982"/>
                </a:lnTo>
                <a:lnTo>
                  <a:pt x="344" y="982"/>
                </a:lnTo>
                <a:lnTo>
                  <a:pt x="343" y="983"/>
                </a:lnTo>
                <a:lnTo>
                  <a:pt x="343" y="984"/>
                </a:lnTo>
                <a:lnTo>
                  <a:pt x="341" y="984"/>
                </a:lnTo>
                <a:lnTo>
                  <a:pt x="341" y="986"/>
                </a:lnTo>
                <a:lnTo>
                  <a:pt x="340" y="987"/>
                </a:lnTo>
                <a:lnTo>
                  <a:pt x="340" y="988"/>
                </a:lnTo>
                <a:lnTo>
                  <a:pt x="341" y="990"/>
                </a:lnTo>
                <a:lnTo>
                  <a:pt x="337" y="990"/>
                </a:lnTo>
                <a:lnTo>
                  <a:pt x="336" y="990"/>
                </a:lnTo>
                <a:lnTo>
                  <a:pt x="336" y="991"/>
                </a:lnTo>
                <a:lnTo>
                  <a:pt x="335" y="991"/>
                </a:lnTo>
                <a:lnTo>
                  <a:pt x="333" y="991"/>
                </a:lnTo>
                <a:lnTo>
                  <a:pt x="335" y="992"/>
                </a:lnTo>
                <a:lnTo>
                  <a:pt x="333" y="992"/>
                </a:lnTo>
                <a:lnTo>
                  <a:pt x="333" y="994"/>
                </a:lnTo>
                <a:lnTo>
                  <a:pt x="333" y="995"/>
                </a:lnTo>
                <a:lnTo>
                  <a:pt x="332" y="994"/>
                </a:lnTo>
                <a:lnTo>
                  <a:pt x="332" y="995"/>
                </a:lnTo>
                <a:lnTo>
                  <a:pt x="331" y="995"/>
                </a:lnTo>
                <a:lnTo>
                  <a:pt x="331" y="996"/>
                </a:lnTo>
                <a:lnTo>
                  <a:pt x="331" y="998"/>
                </a:lnTo>
                <a:lnTo>
                  <a:pt x="329" y="998"/>
                </a:lnTo>
                <a:lnTo>
                  <a:pt x="328" y="998"/>
                </a:lnTo>
                <a:lnTo>
                  <a:pt x="328" y="999"/>
                </a:lnTo>
                <a:lnTo>
                  <a:pt x="328" y="1000"/>
                </a:lnTo>
                <a:lnTo>
                  <a:pt x="328" y="1002"/>
                </a:lnTo>
                <a:lnTo>
                  <a:pt x="327" y="1002"/>
                </a:lnTo>
                <a:lnTo>
                  <a:pt x="327" y="1003"/>
                </a:lnTo>
                <a:lnTo>
                  <a:pt x="325" y="1003"/>
                </a:lnTo>
                <a:lnTo>
                  <a:pt x="325" y="1004"/>
                </a:lnTo>
                <a:lnTo>
                  <a:pt x="324" y="1004"/>
                </a:lnTo>
                <a:lnTo>
                  <a:pt x="323" y="1004"/>
                </a:lnTo>
                <a:lnTo>
                  <a:pt x="323" y="1005"/>
                </a:lnTo>
                <a:lnTo>
                  <a:pt x="322" y="1005"/>
                </a:lnTo>
                <a:lnTo>
                  <a:pt x="320" y="1005"/>
                </a:lnTo>
                <a:lnTo>
                  <a:pt x="319" y="1005"/>
                </a:lnTo>
                <a:lnTo>
                  <a:pt x="318" y="1005"/>
                </a:lnTo>
                <a:lnTo>
                  <a:pt x="316" y="1004"/>
                </a:lnTo>
                <a:lnTo>
                  <a:pt x="315" y="1004"/>
                </a:lnTo>
                <a:lnTo>
                  <a:pt x="312" y="1004"/>
                </a:lnTo>
                <a:lnTo>
                  <a:pt x="311" y="1004"/>
                </a:lnTo>
                <a:lnTo>
                  <a:pt x="310" y="1004"/>
                </a:lnTo>
                <a:lnTo>
                  <a:pt x="310" y="1005"/>
                </a:lnTo>
                <a:lnTo>
                  <a:pt x="308" y="1005"/>
                </a:lnTo>
                <a:lnTo>
                  <a:pt x="306" y="1005"/>
                </a:lnTo>
                <a:lnTo>
                  <a:pt x="305" y="1005"/>
                </a:lnTo>
                <a:lnTo>
                  <a:pt x="303" y="1008"/>
                </a:lnTo>
                <a:lnTo>
                  <a:pt x="302" y="1008"/>
                </a:lnTo>
                <a:lnTo>
                  <a:pt x="301" y="1008"/>
                </a:lnTo>
                <a:lnTo>
                  <a:pt x="299" y="1008"/>
                </a:lnTo>
                <a:lnTo>
                  <a:pt x="295" y="1009"/>
                </a:lnTo>
                <a:lnTo>
                  <a:pt x="295" y="1011"/>
                </a:lnTo>
                <a:lnTo>
                  <a:pt x="295" y="1009"/>
                </a:lnTo>
                <a:lnTo>
                  <a:pt x="295" y="1008"/>
                </a:lnTo>
                <a:lnTo>
                  <a:pt x="294" y="1008"/>
                </a:lnTo>
                <a:lnTo>
                  <a:pt x="294" y="1007"/>
                </a:lnTo>
                <a:lnTo>
                  <a:pt x="293" y="1007"/>
                </a:lnTo>
                <a:lnTo>
                  <a:pt x="293" y="1008"/>
                </a:lnTo>
                <a:lnTo>
                  <a:pt x="291" y="1008"/>
                </a:lnTo>
                <a:lnTo>
                  <a:pt x="291" y="1009"/>
                </a:lnTo>
                <a:lnTo>
                  <a:pt x="290" y="1009"/>
                </a:lnTo>
                <a:lnTo>
                  <a:pt x="289" y="1009"/>
                </a:lnTo>
                <a:lnTo>
                  <a:pt x="288" y="1011"/>
                </a:lnTo>
                <a:lnTo>
                  <a:pt x="286" y="1011"/>
                </a:lnTo>
                <a:lnTo>
                  <a:pt x="285" y="1011"/>
                </a:lnTo>
                <a:lnTo>
                  <a:pt x="284" y="1011"/>
                </a:lnTo>
                <a:lnTo>
                  <a:pt x="282" y="1011"/>
                </a:lnTo>
                <a:lnTo>
                  <a:pt x="282" y="1012"/>
                </a:lnTo>
                <a:lnTo>
                  <a:pt x="281" y="1012"/>
                </a:lnTo>
                <a:lnTo>
                  <a:pt x="280" y="1012"/>
                </a:lnTo>
                <a:lnTo>
                  <a:pt x="280" y="1013"/>
                </a:lnTo>
                <a:lnTo>
                  <a:pt x="280" y="1015"/>
                </a:lnTo>
                <a:lnTo>
                  <a:pt x="278" y="1015"/>
                </a:lnTo>
                <a:lnTo>
                  <a:pt x="277" y="1015"/>
                </a:lnTo>
                <a:lnTo>
                  <a:pt x="277" y="1013"/>
                </a:lnTo>
                <a:lnTo>
                  <a:pt x="276" y="1012"/>
                </a:lnTo>
                <a:lnTo>
                  <a:pt x="274" y="1012"/>
                </a:lnTo>
                <a:lnTo>
                  <a:pt x="273" y="1012"/>
                </a:lnTo>
                <a:lnTo>
                  <a:pt x="273" y="1013"/>
                </a:lnTo>
                <a:lnTo>
                  <a:pt x="272" y="1015"/>
                </a:lnTo>
                <a:lnTo>
                  <a:pt x="272" y="1016"/>
                </a:lnTo>
                <a:lnTo>
                  <a:pt x="272" y="1017"/>
                </a:lnTo>
                <a:lnTo>
                  <a:pt x="272" y="1019"/>
                </a:lnTo>
                <a:lnTo>
                  <a:pt x="272" y="1020"/>
                </a:lnTo>
                <a:lnTo>
                  <a:pt x="269" y="1021"/>
                </a:lnTo>
                <a:lnTo>
                  <a:pt x="269" y="1022"/>
                </a:lnTo>
                <a:lnTo>
                  <a:pt x="268" y="1024"/>
                </a:lnTo>
                <a:lnTo>
                  <a:pt x="269" y="1025"/>
                </a:lnTo>
                <a:lnTo>
                  <a:pt x="269" y="1026"/>
                </a:lnTo>
                <a:lnTo>
                  <a:pt x="269" y="1028"/>
                </a:lnTo>
                <a:lnTo>
                  <a:pt x="268" y="1029"/>
                </a:lnTo>
                <a:lnTo>
                  <a:pt x="268" y="1032"/>
                </a:lnTo>
                <a:lnTo>
                  <a:pt x="268" y="1033"/>
                </a:lnTo>
                <a:lnTo>
                  <a:pt x="268" y="1034"/>
                </a:lnTo>
                <a:lnTo>
                  <a:pt x="268" y="1036"/>
                </a:lnTo>
                <a:lnTo>
                  <a:pt x="267" y="1036"/>
                </a:lnTo>
                <a:lnTo>
                  <a:pt x="265" y="1036"/>
                </a:lnTo>
                <a:lnTo>
                  <a:pt x="265" y="1034"/>
                </a:lnTo>
                <a:lnTo>
                  <a:pt x="264" y="1034"/>
                </a:lnTo>
                <a:lnTo>
                  <a:pt x="263" y="1036"/>
                </a:lnTo>
                <a:lnTo>
                  <a:pt x="261" y="1036"/>
                </a:lnTo>
                <a:lnTo>
                  <a:pt x="261" y="1034"/>
                </a:lnTo>
                <a:lnTo>
                  <a:pt x="260" y="1036"/>
                </a:lnTo>
                <a:lnTo>
                  <a:pt x="261" y="1036"/>
                </a:lnTo>
                <a:lnTo>
                  <a:pt x="261" y="1037"/>
                </a:lnTo>
                <a:lnTo>
                  <a:pt x="263" y="1038"/>
                </a:lnTo>
                <a:lnTo>
                  <a:pt x="264" y="1038"/>
                </a:lnTo>
                <a:lnTo>
                  <a:pt x="264" y="1041"/>
                </a:lnTo>
                <a:lnTo>
                  <a:pt x="263" y="1041"/>
                </a:lnTo>
                <a:lnTo>
                  <a:pt x="264" y="1042"/>
                </a:lnTo>
                <a:lnTo>
                  <a:pt x="263" y="1043"/>
                </a:lnTo>
                <a:lnTo>
                  <a:pt x="261" y="1043"/>
                </a:lnTo>
                <a:lnTo>
                  <a:pt x="260" y="1043"/>
                </a:lnTo>
                <a:lnTo>
                  <a:pt x="259" y="1043"/>
                </a:lnTo>
                <a:lnTo>
                  <a:pt x="259" y="1045"/>
                </a:lnTo>
                <a:lnTo>
                  <a:pt x="260" y="1045"/>
                </a:lnTo>
                <a:lnTo>
                  <a:pt x="260" y="1046"/>
                </a:lnTo>
                <a:lnTo>
                  <a:pt x="261" y="1046"/>
                </a:lnTo>
                <a:lnTo>
                  <a:pt x="260" y="1047"/>
                </a:lnTo>
                <a:lnTo>
                  <a:pt x="259" y="1046"/>
                </a:lnTo>
                <a:lnTo>
                  <a:pt x="259" y="1047"/>
                </a:lnTo>
                <a:lnTo>
                  <a:pt x="260" y="1049"/>
                </a:lnTo>
                <a:lnTo>
                  <a:pt x="259" y="1049"/>
                </a:lnTo>
                <a:lnTo>
                  <a:pt x="259" y="1050"/>
                </a:lnTo>
                <a:lnTo>
                  <a:pt x="257" y="1051"/>
                </a:lnTo>
                <a:lnTo>
                  <a:pt x="257" y="1053"/>
                </a:lnTo>
                <a:lnTo>
                  <a:pt x="256" y="1053"/>
                </a:lnTo>
                <a:lnTo>
                  <a:pt x="257" y="1054"/>
                </a:lnTo>
                <a:lnTo>
                  <a:pt x="256" y="1055"/>
                </a:lnTo>
                <a:lnTo>
                  <a:pt x="256" y="1056"/>
                </a:lnTo>
                <a:lnTo>
                  <a:pt x="255" y="1058"/>
                </a:lnTo>
                <a:lnTo>
                  <a:pt x="253" y="1056"/>
                </a:lnTo>
                <a:lnTo>
                  <a:pt x="252" y="1058"/>
                </a:lnTo>
                <a:lnTo>
                  <a:pt x="252" y="1059"/>
                </a:lnTo>
                <a:lnTo>
                  <a:pt x="252" y="1060"/>
                </a:lnTo>
                <a:lnTo>
                  <a:pt x="252" y="1059"/>
                </a:lnTo>
                <a:lnTo>
                  <a:pt x="251" y="1059"/>
                </a:lnTo>
                <a:lnTo>
                  <a:pt x="252" y="1059"/>
                </a:lnTo>
                <a:lnTo>
                  <a:pt x="252" y="1060"/>
                </a:lnTo>
                <a:lnTo>
                  <a:pt x="252" y="1062"/>
                </a:lnTo>
                <a:lnTo>
                  <a:pt x="251" y="1063"/>
                </a:lnTo>
                <a:lnTo>
                  <a:pt x="251" y="1064"/>
                </a:lnTo>
                <a:lnTo>
                  <a:pt x="251" y="1066"/>
                </a:lnTo>
                <a:lnTo>
                  <a:pt x="250" y="1066"/>
                </a:lnTo>
                <a:lnTo>
                  <a:pt x="250" y="1067"/>
                </a:lnTo>
                <a:lnTo>
                  <a:pt x="248" y="1067"/>
                </a:lnTo>
                <a:lnTo>
                  <a:pt x="247" y="1067"/>
                </a:lnTo>
                <a:lnTo>
                  <a:pt x="246" y="1067"/>
                </a:lnTo>
                <a:lnTo>
                  <a:pt x="247" y="1067"/>
                </a:lnTo>
                <a:lnTo>
                  <a:pt x="247" y="1068"/>
                </a:lnTo>
                <a:lnTo>
                  <a:pt x="247" y="1070"/>
                </a:lnTo>
                <a:lnTo>
                  <a:pt x="247" y="1071"/>
                </a:lnTo>
                <a:lnTo>
                  <a:pt x="247" y="1072"/>
                </a:lnTo>
                <a:lnTo>
                  <a:pt x="246" y="1072"/>
                </a:lnTo>
                <a:lnTo>
                  <a:pt x="244" y="1072"/>
                </a:lnTo>
                <a:lnTo>
                  <a:pt x="243" y="1072"/>
                </a:lnTo>
                <a:lnTo>
                  <a:pt x="242" y="1072"/>
                </a:lnTo>
                <a:lnTo>
                  <a:pt x="242" y="1073"/>
                </a:lnTo>
                <a:lnTo>
                  <a:pt x="242" y="1075"/>
                </a:lnTo>
                <a:lnTo>
                  <a:pt x="240" y="1075"/>
                </a:lnTo>
                <a:lnTo>
                  <a:pt x="239" y="1075"/>
                </a:lnTo>
                <a:lnTo>
                  <a:pt x="238" y="1075"/>
                </a:lnTo>
                <a:lnTo>
                  <a:pt x="239" y="1075"/>
                </a:lnTo>
                <a:lnTo>
                  <a:pt x="238" y="1073"/>
                </a:lnTo>
                <a:lnTo>
                  <a:pt x="238" y="1075"/>
                </a:lnTo>
                <a:lnTo>
                  <a:pt x="236" y="1076"/>
                </a:lnTo>
                <a:lnTo>
                  <a:pt x="235" y="1076"/>
                </a:lnTo>
                <a:lnTo>
                  <a:pt x="234" y="1076"/>
                </a:lnTo>
                <a:lnTo>
                  <a:pt x="234" y="1077"/>
                </a:lnTo>
                <a:lnTo>
                  <a:pt x="233" y="1077"/>
                </a:lnTo>
                <a:lnTo>
                  <a:pt x="233" y="1079"/>
                </a:lnTo>
                <a:lnTo>
                  <a:pt x="231" y="1079"/>
                </a:lnTo>
                <a:lnTo>
                  <a:pt x="230" y="1079"/>
                </a:lnTo>
                <a:lnTo>
                  <a:pt x="229" y="1080"/>
                </a:lnTo>
                <a:lnTo>
                  <a:pt x="229" y="1081"/>
                </a:lnTo>
                <a:lnTo>
                  <a:pt x="227" y="1081"/>
                </a:lnTo>
                <a:lnTo>
                  <a:pt x="227" y="1080"/>
                </a:lnTo>
                <a:lnTo>
                  <a:pt x="226" y="1080"/>
                </a:lnTo>
                <a:lnTo>
                  <a:pt x="225" y="1081"/>
                </a:lnTo>
                <a:lnTo>
                  <a:pt x="223" y="1081"/>
                </a:lnTo>
                <a:lnTo>
                  <a:pt x="223" y="1083"/>
                </a:lnTo>
                <a:lnTo>
                  <a:pt x="222" y="1084"/>
                </a:lnTo>
                <a:lnTo>
                  <a:pt x="221" y="1084"/>
                </a:lnTo>
                <a:lnTo>
                  <a:pt x="219" y="1084"/>
                </a:lnTo>
                <a:lnTo>
                  <a:pt x="219" y="1085"/>
                </a:lnTo>
                <a:lnTo>
                  <a:pt x="218" y="1087"/>
                </a:lnTo>
                <a:lnTo>
                  <a:pt x="217" y="1087"/>
                </a:lnTo>
                <a:lnTo>
                  <a:pt x="216" y="1088"/>
                </a:lnTo>
                <a:lnTo>
                  <a:pt x="216" y="1089"/>
                </a:lnTo>
                <a:lnTo>
                  <a:pt x="214" y="1091"/>
                </a:lnTo>
                <a:lnTo>
                  <a:pt x="214" y="1092"/>
                </a:lnTo>
                <a:lnTo>
                  <a:pt x="214" y="1093"/>
                </a:lnTo>
                <a:lnTo>
                  <a:pt x="213" y="1093"/>
                </a:lnTo>
                <a:lnTo>
                  <a:pt x="212" y="1094"/>
                </a:lnTo>
                <a:lnTo>
                  <a:pt x="212" y="1096"/>
                </a:lnTo>
                <a:lnTo>
                  <a:pt x="210" y="1096"/>
                </a:lnTo>
                <a:lnTo>
                  <a:pt x="209" y="1097"/>
                </a:lnTo>
                <a:lnTo>
                  <a:pt x="209" y="1098"/>
                </a:lnTo>
                <a:lnTo>
                  <a:pt x="208" y="1098"/>
                </a:lnTo>
                <a:lnTo>
                  <a:pt x="208" y="1097"/>
                </a:lnTo>
                <a:lnTo>
                  <a:pt x="206" y="1097"/>
                </a:lnTo>
                <a:lnTo>
                  <a:pt x="204" y="1097"/>
                </a:lnTo>
                <a:lnTo>
                  <a:pt x="202" y="1097"/>
                </a:lnTo>
                <a:lnTo>
                  <a:pt x="201" y="1098"/>
                </a:lnTo>
                <a:lnTo>
                  <a:pt x="201" y="1100"/>
                </a:lnTo>
                <a:lnTo>
                  <a:pt x="201" y="1101"/>
                </a:lnTo>
                <a:lnTo>
                  <a:pt x="200" y="1102"/>
                </a:lnTo>
                <a:lnTo>
                  <a:pt x="199" y="1102"/>
                </a:lnTo>
                <a:lnTo>
                  <a:pt x="199" y="1104"/>
                </a:lnTo>
                <a:lnTo>
                  <a:pt x="199" y="1106"/>
                </a:lnTo>
                <a:lnTo>
                  <a:pt x="197" y="1106"/>
                </a:lnTo>
                <a:lnTo>
                  <a:pt x="196" y="1108"/>
                </a:lnTo>
                <a:lnTo>
                  <a:pt x="196" y="1109"/>
                </a:lnTo>
                <a:lnTo>
                  <a:pt x="195" y="1109"/>
                </a:lnTo>
                <a:lnTo>
                  <a:pt x="195" y="1110"/>
                </a:lnTo>
                <a:lnTo>
                  <a:pt x="195" y="1111"/>
                </a:lnTo>
                <a:lnTo>
                  <a:pt x="193" y="1111"/>
                </a:lnTo>
                <a:lnTo>
                  <a:pt x="192" y="1113"/>
                </a:lnTo>
                <a:lnTo>
                  <a:pt x="191" y="1113"/>
                </a:lnTo>
                <a:lnTo>
                  <a:pt x="189" y="1114"/>
                </a:lnTo>
                <a:lnTo>
                  <a:pt x="188" y="1114"/>
                </a:lnTo>
                <a:lnTo>
                  <a:pt x="188" y="1115"/>
                </a:lnTo>
                <a:lnTo>
                  <a:pt x="187" y="1115"/>
                </a:lnTo>
                <a:lnTo>
                  <a:pt x="187" y="1117"/>
                </a:lnTo>
                <a:lnTo>
                  <a:pt x="185" y="1117"/>
                </a:lnTo>
                <a:lnTo>
                  <a:pt x="184" y="1117"/>
                </a:lnTo>
                <a:lnTo>
                  <a:pt x="183" y="1117"/>
                </a:lnTo>
                <a:lnTo>
                  <a:pt x="180" y="1117"/>
                </a:lnTo>
                <a:lnTo>
                  <a:pt x="180" y="1118"/>
                </a:lnTo>
                <a:lnTo>
                  <a:pt x="179" y="1118"/>
                </a:lnTo>
                <a:lnTo>
                  <a:pt x="178" y="1117"/>
                </a:lnTo>
                <a:lnTo>
                  <a:pt x="175" y="1117"/>
                </a:lnTo>
                <a:lnTo>
                  <a:pt x="174" y="1117"/>
                </a:lnTo>
                <a:lnTo>
                  <a:pt x="174" y="1118"/>
                </a:lnTo>
                <a:lnTo>
                  <a:pt x="172" y="1119"/>
                </a:lnTo>
                <a:lnTo>
                  <a:pt x="171" y="1121"/>
                </a:lnTo>
                <a:lnTo>
                  <a:pt x="170" y="1121"/>
                </a:lnTo>
                <a:lnTo>
                  <a:pt x="168" y="1121"/>
                </a:lnTo>
                <a:lnTo>
                  <a:pt x="167" y="1121"/>
                </a:lnTo>
                <a:lnTo>
                  <a:pt x="166" y="1122"/>
                </a:lnTo>
                <a:lnTo>
                  <a:pt x="164" y="1122"/>
                </a:lnTo>
                <a:lnTo>
                  <a:pt x="163" y="1123"/>
                </a:lnTo>
                <a:lnTo>
                  <a:pt x="162" y="1123"/>
                </a:lnTo>
                <a:lnTo>
                  <a:pt x="162" y="1122"/>
                </a:lnTo>
                <a:lnTo>
                  <a:pt x="161" y="1123"/>
                </a:lnTo>
                <a:lnTo>
                  <a:pt x="159" y="1123"/>
                </a:lnTo>
                <a:lnTo>
                  <a:pt x="158" y="1123"/>
                </a:lnTo>
                <a:lnTo>
                  <a:pt x="158" y="1122"/>
                </a:lnTo>
                <a:lnTo>
                  <a:pt x="155" y="1122"/>
                </a:lnTo>
                <a:lnTo>
                  <a:pt x="154" y="1122"/>
                </a:lnTo>
                <a:lnTo>
                  <a:pt x="153" y="1121"/>
                </a:lnTo>
                <a:lnTo>
                  <a:pt x="151" y="1121"/>
                </a:lnTo>
                <a:lnTo>
                  <a:pt x="150" y="1119"/>
                </a:lnTo>
                <a:lnTo>
                  <a:pt x="149" y="1119"/>
                </a:lnTo>
                <a:lnTo>
                  <a:pt x="147" y="1119"/>
                </a:lnTo>
                <a:lnTo>
                  <a:pt x="146" y="1119"/>
                </a:lnTo>
                <a:lnTo>
                  <a:pt x="145" y="1121"/>
                </a:lnTo>
                <a:lnTo>
                  <a:pt x="144" y="1121"/>
                </a:lnTo>
                <a:lnTo>
                  <a:pt x="144" y="1122"/>
                </a:lnTo>
                <a:lnTo>
                  <a:pt x="144" y="1123"/>
                </a:lnTo>
                <a:lnTo>
                  <a:pt x="142" y="1125"/>
                </a:lnTo>
                <a:lnTo>
                  <a:pt x="141" y="1125"/>
                </a:lnTo>
                <a:lnTo>
                  <a:pt x="141" y="1126"/>
                </a:lnTo>
                <a:lnTo>
                  <a:pt x="140" y="1127"/>
                </a:lnTo>
                <a:lnTo>
                  <a:pt x="138" y="1127"/>
                </a:lnTo>
                <a:lnTo>
                  <a:pt x="140" y="1128"/>
                </a:lnTo>
                <a:lnTo>
                  <a:pt x="140" y="1130"/>
                </a:lnTo>
                <a:lnTo>
                  <a:pt x="138" y="1130"/>
                </a:lnTo>
                <a:lnTo>
                  <a:pt x="138" y="1131"/>
                </a:lnTo>
                <a:lnTo>
                  <a:pt x="137" y="1132"/>
                </a:lnTo>
                <a:lnTo>
                  <a:pt x="136" y="1132"/>
                </a:lnTo>
                <a:lnTo>
                  <a:pt x="137" y="1132"/>
                </a:lnTo>
                <a:lnTo>
                  <a:pt x="138" y="1131"/>
                </a:lnTo>
                <a:lnTo>
                  <a:pt x="140" y="1131"/>
                </a:lnTo>
                <a:lnTo>
                  <a:pt x="140" y="1132"/>
                </a:lnTo>
                <a:lnTo>
                  <a:pt x="140" y="1134"/>
                </a:lnTo>
                <a:lnTo>
                  <a:pt x="141" y="1135"/>
                </a:lnTo>
                <a:lnTo>
                  <a:pt x="141" y="1136"/>
                </a:lnTo>
                <a:lnTo>
                  <a:pt x="142" y="1136"/>
                </a:lnTo>
                <a:lnTo>
                  <a:pt x="142" y="1138"/>
                </a:lnTo>
                <a:lnTo>
                  <a:pt x="141" y="1139"/>
                </a:lnTo>
                <a:lnTo>
                  <a:pt x="141" y="1140"/>
                </a:lnTo>
                <a:lnTo>
                  <a:pt x="141" y="1142"/>
                </a:lnTo>
                <a:lnTo>
                  <a:pt x="141" y="1143"/>
                </a:lnTo>
                <a:lnTo>
                  <a:pt x="140" y="1144"/>
                </a:lnTo>
                <a:lnTo>
                  <a:pt x="138" y="1145"/>
                </a:lnTo>
                <a:lnTo>
                  <a:pt x="137" y="1147"/>
                </a:lnTo>
                <a:lnTo>
                  <a:pt x="137" y="1148"/>
                </a:lnTo>
                <a:lnTo>
                  <a:pt x="136" y="1148"/>
                </a:lnTo>
                <a:lnTo>
                  <a:pt x="134" y="1151"/>
                </a:lnTo>
                <a:lnTo>
                  <a:pt x="134" y="1152"/>
                </a:lnTo>
                <a:lnTo>
                  <a:pt x="133" y="1153"/>
                </a:lnTo>
                <a:lnTo>
                  <a:pt x="133" y="1155"/>
                </a:lnTo>
                <a:lnTo>
                  <a:pt x="132" y="1156"/>
                </a:lnTo>
                <a:lnTo>
                  <a:pt x="132" y="1157"/>
                </a:lnTo>
                <a:lnTo>
                  <a:pt x="132" y="1159"/>
                </a:lnTo>
                <a:lnTo>
                  <a:pt x="130" y="1160"/>
                </a:lnTo>
                <a:lnTo>
                  <a:pt x="128" y="1161"/>
                </a:lnTo>
                <a:lnTo>
                  <a:pt x="128" y="1160"/>
                </a:lnTo>
                <a:lnTo>
                  <a:pt x="127" y="1157"/>
                </a:lnTo>
                <a:lnTo>
                  <a:pt x="125" y="1157"/>
                </a:lnTo>
                <a:lnTo>
                  <a:pt x="123" y="1157"/>
                </a:lnTo>
                <a:lnTo>
                  <a:pt x="123" y="1156"/>
                </a:lnTo>
                <a:lnTo>
                  <a:pt x="123" y="1155"/>
                </a:lnTo>
                <a:lnTo>
                  <a:pt x="123" y="1153"/>
                </a:lnTo>
                <a:lnTo>
                  <a:pt x="123" y="1155"/>
                </a:lnTo>
                <a:lnTo>
                  <a:pt x="121" y="1155"/>
                </a:lnTo>
                <a:lnTo>
                  <a:pt x="120" y="1155"/>
                </a:lnTo>
                <a:lnTo>
                  <a:pt x="120" y="1156"/>
                </a:lnTo>
                <a:lnTo>
                  <a:pt x="120" y="1157"/>
                </a:lnTo>
                <a:lnTo>
                  <a:pt x="120" y="1159"/>
                </a:lnTo>
                <a:lnTo>
                  <a:pt x="119" y="1159"/>
                </a:lnTo>
                <a:lnTo>
                  <a:pt x="117" y="1160"/>
                </a:lnTo>
                <a:lnTo>
                  <a:pt x="116" y="1159"/>
                </a:lnTo>
                <a:lnTo>
                  <a:pt x="115" y="1159"/>
                </a:lnTo>
                <a:lnTo>
                  <a:pt x="115" y="1157"/>
                </a:lnTo>
                <a:lnTo>
                  <a:pt x="113" y="1156"/>
                </a:lnTo>
                <a:lnTo>
                  <a:pt x="113" y="1155"/>
                </a:lnTo>
                <a:lnTo>
                  <a:pt x="112" y="1153"/>
                </a:lnTo>
                <a:lnTo>
                  <a:pt x="112" y="1152"/>
                </a:lnTo>
                <a:lnTo>
                  <a:pt x="112" y="1153"/>
                </a:lnTo>
                <a:lnTo>
                  <a:pt x="111" y="1153"/>
                </a:lnTo>
                <a:lnTo>
                  <a:pt x="111" y="1152"/>
                </a:lnTo>
                <a:lnTo>
                  <a:pt x="108" y="1152"/>
                </a:lnTo>
                <a:lnTo>
                  <a:pt x="109" y="1153"/>
                </a:lnTo>
                <a:lnTo>
                  <a:pt x="112" y="1153"/>
                </a:lnTo>
                <a:lnTo>
                  <a:pt x="113" y="1155"/>
                </a:lnTo>
                <a:lnTo>
                  <a:pt x="113" y="1156"/>
                </a:lnTo>
                <a:lnTo>
                  <a:pt x="113" y="1157"/>
                </a:lnTo>
                <a:lnTo>
                  <a:pt x="115" y="1159"/>
                </a:lnTo>
                <a:lnTo>
                  <a:pt x="116" y="1160"/>
                </a:lnTo>
                <a:lnTo>
                  <a:pt x="116" y="1161"/>
                </a:lnTo>
                <a:lnTo>
                  <a:pt x="115" y="1161"/>
                </a:lnTo>
                <a:lnTo>
                  <a:pt x="113" y="1160"/>
                </a:lnTo>
                <a:lnTo>
                  <a:pt x="112" y="1160"/>
                </a:lnTo>
                <a:lnTo>
                  <a:pt x="111" y="1160"/>
                </a:lnTo>
                <a:lnTo>
                  <a:pt x="108" y="1161"/>
                </a:lnTo>
                <a:lnTo>
                  <a:pt x="108" y="1163"/>
                </a:lnTo>
                <a:lnTo>
                  <a:pt x="107" y="1161"/>
                </a:lnTo>
                <a:lnTo>
                  <a:pt x="106" y="1161"/>
                </a:lnTo>
                <a:lnTo>
                  <a:pt x="104" y="1161"/>
                </a:lnTo>
                <a:lnTo>
                  <a:pt x="103" y="1161"/>
                </a:lnTo>
                <a:lnTo>
                  <a:pt x="102" y="1161"/>
                </a:lnTo>
                <a:lnTo>
                  <a:pt x="102" y="1163"/>
                </a:lnTo>
                <a:lnTo>
                  <a:pt x="100" y="1164"/>
                </a:lnTo>
                <a:lnTo>
                  <a:pt x="102" y="1165"/>
                </a:lnTo>
                <a:lnTo>
                  <a:pt x="100" y="1165"/>
                </a:lnTo>
                <a:lnTo>
                  <a:pt x="99" y="1165"/>
                </a:lnTo>
                <a:lnTo>
                  <a:pt x="98" y="1166"/>
                </a:lnTo>
                <a:lnTo>
                  <a:pt x="96" y="1166"/>
                </a:lnTo>
                <a:lnTo>
                  <a:pt x="95" y="1166"/>
                </a:lnTo>
                <a:lnTo>
                  <a:pt x="95" y="1168"/>
                </a:lnTo>
                <a:lnTo>
                  <a:pt x="94" y="1169"/>
                </a:lnTo>
                <a:lnTo>
                  <a:pt x="92" y="1170"/>
                </a:lnTo>
                <a:lnTo>
                  <a:pt x="91" y="1170"/>
                </a:lnTo>
                <a:lnTo>
                  <a:pt x="90" y="1170"/>
                </a:lnTo>
                <a:lnTo>
                  <a:pt x="89" y="1173"/>
                </a:lnTo>
                <a:lnTo>
                  <a:pt x="87" y="1173"/>
                </a:lnTo>
                <a:lnTo>
                  <a:pt x="87" y="1174"/>
                </a:lnTo>
                <a:lnTo>
                  <a:pt x="86" y="1174"/>
                </a:lnTo>
                <a:lnTo>
                  <a:pt x="85" y="1176"/>
                </a:lnTo>
                <a:lnTo>
                  <a:pt x="83" y="1176"/>
                </a:lnTo>
                <a:lnTo>
                  <a:pt x="83" y="1177"/>
                </a:lnTo>
                <a:lnTo>
                  <a:pt x="83" y="1178"/>
                </a:lnTo>
                <a:lnTo>
                  <a:pt x="82" y="1178"/>
                </a:lnTo>
                <a:lnTo>
                  <a:pt x="82" y="1180"/>
                </a:lnTo>
                <a:lnTo>
                  <a:pt x="81" y="1181"/>
                </a:lnTo>
                <a:lnTo>
                  <a:pt x="79" y="1180"/>
                </a:lnTo>
                <a:lnTo>
                  <a:pt x="78" y="1180"/>
                </a:lnTo>
                <a:lnTo>
                  <a:pt x="77" y="1181"/>
                </a:lnTo>
                <a:lnTo>
                  <a:pt x="77" y="1182"/>
                </a:lnTo>
                <a:lnTo>
                  <a:pt x="75" y="1182"/>
                </a:lnTo>
                <a:lnTo>
                  <a:pt x="75" y="1183"/>
                </a:lnTo>
                <a:lnTo>
                  <a:pt x="74" y="1185"/>
                </a:lnTo>
                <a:lnTo>
                  <a:pt x="74" y="1186"/>
                </a:lnTo>
                <a:lnTo>
                  <a:pt x="73" y="1186"/>
                </a:lnTo>
                <a:lnTo>
                  <a:pt x="73" y="1187"/>
                </a:lnTo>
                <a:lnTo>
                  <a:pt x="72" y="1189"/>
                </a:lnTo>
                <a:lnTo>
                  <a:pt x="70" y="1190"/>
                </a:lnTo>
                <a:lnTo>
                  <a:pt x="69" y="1191"/>
                </a:lnTo>
                <a:lnTo>
                  <a:pt x="69" y="1190"/>
                </a:lnTo>
                <a:lnTo>
                  <a:pt x="68" y="1190"/>
                </a:lnTo>
                <a:lnTo>
                  <a:pt x="69" y="1190"/>
                </a:lnTo>
                <a:lnTo>
                  <a:pt x="69" y="1191"/>
                </a:lnTo>
                <a:lnTo>
                  <a:pt x="68" y="1191"/>
                </a:lnTo>
                <a:lnTo>
                  <a:pt x="68" y="1193"/>
                </a:lnTo>
                <a:lnTo>
                  <a:pt x="66" y="1193"/>
                </a:lnTo>
                <a:lnTo>
                  <a:pt x="66" y="1191"/>
                </a:lnTo>
                <a:lnTo>
                  <a:pt x="65" y="1191"/>
                </a:lnTo>
                <a:lnTo>
                  <a:pt x="64" y="1191"/>
                </a:lnTo>
                <a:lnTo>
                  <a:pt x="65" y="1191"/>
                </a:lnTo>
                <a:lnTo>
                  <a:pt x="65" y="1193"/>
                </a:lnTo>
                <a:lnTo>
                  <a:pt x="65" y="1194"/>
                </a:lnTo>
                <a:lnTo>
                  <a:pt x="66" y="1194"/>
                </a:lnTo>
                <a:lnTo>
                  <a:pt x="65" y="1197"/>
                </a:lnTo>
                <a:lnTo>
                  <a:pt x="64" y="1198"/>
                </a:lnTo>
                <a:lnTo>
                  <a:pt x="62" y="1198"/>
                </a:lnTo>
                <a:lnTo>
                  <a:pt x="61" y="1198"/>
                </a:lnTo>
                <a:lnTo>
                  <a:pt x="60" y="1198"/>
                </a:lnTo>
                <a:lnTo>
                  <a:pt x="58" y="1198"/>
                </a:lnTo>
                <a:lnTo>
                  <a:pt x="57" y="1197"/>
                </a:lnTo>
                <a:lnTo>
                  <a:pt x="56" y="1197"/>
                </a:lnTo>
                <a:lnTo>
                  <a:pt x="56" y="1195"/>
                </a:lnTo>
                <a:lnTo>
                  <a:pt x="57" y="1195"/>
                </a:lnTo>
                <a:lnTo>
                  <a:pt x="56" y="1194"/>
                </a:lnTo>
                <a:lnTo>
                  <a:pt x="56" y="1193"/>
                </a:lnTo>
                <a:lnTo>
                  <a:pt x="57" y="1191"/>
                </a:lnTo>
                <a:lnTo>
                  <a:pt x="57" y="1190"/>
                </a:lnTo>
                <a:lnTo>
                  <a:pt x="57" y="1189"/>
                </a:lnTo>
                <a:lnTo>
                  <a:pt x="57" y="1187"/>
                </a:lnTo>
                <a:lnTo>
                  <a:pt x="58" y="1187"/>
                </a:lnTo>
                <a:lnTo>
                  <a:pt x="58" y="1186"/>
                </a:lnTo>
                <a:lnTo>
                  <a:pt x="60" y="1186"/>
                </a:lnTo>
                <a:lnTo>
                  <a:pt x="60" y="1185"/>
                </a:lnTo>
                <a:lnTo>
                  <a:pt x="60" y="1183"/>
                </a:lnTo>
                <a:lnTo>
                  <a:pt x="61" y="1182"/>
                </a:lnTo>
                <a:lnTo>
                  <a:pt x="61" y="1181"/>
                </a:lnTo>
                <a:lnTo>
                  <a:pt x="61" y="1180"/>
                </a:lnTo>
                <a:lnTo>
                  <a:pt x="62" y="1180"/>
                </a:lnTo>
                <a:lnTo>
                  <a:pt x="64" y="1180"/>
                </a:lnTo>
                <a:lnTo>
                  <a:pt x="64" y="1178"/>
                </a:lnTo>
                <a:lnTo>
                  <a:pt x="64" y="1177"/>
                </a:lnTo>
                <a:lnTo>
                  <a:pt x="65" y="1176"/>
                </a:lnTo>
                <a:lnTo>
                  <a:pt x="65" y="1173"/>
                </a:lnTo>
                <a:lnTo>
                  <a:pt x="66" y="1173"/>
                </a:lnTo>
                <a:lnTo>
                  <a:pt x="66" y="1172"/>
                </a:lnTo>
                <a:lnTo>
                  <a:pt x="66" y="1170"/>
                </a:lnTo>
                <a:lnTo>
                  <a:pt x="66" y="1169"/>
                </a:lnTo>
                <a:lnTo>
                  <a:pt x="65" y="1168"/>
                </a:lnTo>
                <a:lnTo>
                  <a:pt x="66" y="1168"/>
                </a:lnTo>
                <a:lnTo>
                  <a:pt x="66" y="1166"/>
                </a:lnTo>
                <a:lnTo>
                  <a:pt x="66" y="1165"/>
                </a:lnTo>
                <a:lnTo>
                  <a:pt x="66" y="1164"/>
                </a:lnTo>
                <a:lnTo>
                  <a:pt x="66" y="1163"/>
                </a:lnTo>
                <a:lnTo>
                  <a:pt x="65" y="1163"/>
                </a:lnTo>
                <a:lnTo>
                  <a:pt x="65" y="1161"/>
                </a:lnTo>
                <a:lnTo>
                  <a:pt x="65" y="1160"/>
                </a:lnTo>
                <a:lnTo>
                  <a:pt x="65" y="1159"/>
                </a:lnTo>
                <a:lnTo>
                  <a:pt x="66" y="1159"/>
                </a:lnTo>
                <a:lnTo>
                  <a:pt x="68" y="1159"/>
                </a:lnTo>
                <a:lnTo>
                  <a:pt x="68" y="1157"/>
                </a:lnTo>
                <a:lnTo>
                  <a:pt x="68" y="1156"/>
                </a:lnTo>
                <a:lnTo>
                  <a:pt x="66" y="1155"/>
                </a:lnTo>
                <a:lnTo>
                  <a:pt x="68" y="1153"/>
                </a:lnTo>
                <a:lnTo>
                  <a:pt x="69" y="1152"/>
                </a:lnTo>
                <a:lnTo>
                  <a:pt x="70" y="1152"/>
                </a:lnTo>
                <a:lnTo>
                  <a:pt x="70" y="1151"/>
                </a:lnTo>
                <a:lnTo>
                  <a:pt x="72" y="1151"/>
                </a:lnTo>
                <a:lnTo>
                  <a:pt x="72" y="1149"/>
                </a:lnTo>
                <a:lnTo>
                  <a:pt x="70" y="1148"/>
                </a:lnTo>
                <a:lnTo>
                  <a:pt x="70" y="1147"/>
                </a:lnTo>
                <a:lnTo>
                  <a:pt x="72" y="1147"/>
                </a:lnTo>
                <a:lnTo>
                  <a:pt x="73" y="1145"/>
                </a:lnTo>
                <a:lnTo>
                  <a:pt x="72" y="1145"/>
                </a:lnTo>
                <a:lnTo>
                  <a:pt x="72" y="1144"/>
                </a:lnTo>
                <a:lnTo>
                  <a:pt x="73" y="1144"/>
                </a:lnTo>
                <a:lnTo>
                  <a:pt x="74" y="1144"/>
                </a:lnTo>
                <a:lnTo>
                  <a:pt x="74" y="1143"/>
                </a:lnTo>
                <a:lnTo>
                  <a:pt x="77" y="1143"/>
                </a:lnTo>
                <a:lnTo>
                  <a:pt x="75" y="1143"/>
                </a:lnTo>
                <a:lnTo>
                  <a:pt x="75" y="1142"/>
                </a:lnTo>
                <a:lnTo>
                  <a:pt x="77" y="1142"/>
                </a:lnTo>
                <a:lnTo>
                  <a:pt x="77" y="1140"/>
                </a:lnTo>
                <a:lnTo>
                  <a:pt x="75" y="1139"/>
                </a:lnTo>
                <a:lnTo>
                  <a:pt x="75" y="1138"/>
                </a:lnTo>
                <a:lnTo>
                  <a:pt x="74" y="1136"/>
                </a:lnTo>
                <a:lnTo>
                  <a:pt x="74" y="1135"/>
                </a:lnTo>
                <a:lnTo>
                  <a:pt x="74" y="1134"/>
                </a:lnTo>
                <a:lnTo>
                  <a:pt x="75" y="1134"/>
                </a:lnTo>
                <a:lnTo>
                  <a:pt x="77" y="1134"/>
                </a:lnTo>
                <a:lnTo>
                  <a:pt x="77" y="1135"/>
                </a:lnTo>
                <a:lnTo>
                  <a:pt x="77" y="1136"/>
                </a:lnTo>
                <a:lnTo>
                  <a:pt x="78" y="1136"/>
                </a:lnTo>
                <a:lnTo>
                  <a:pt x="78" y="1135"/>
                </a:lnTo>
                <a:lnTo>
                  <a:pt x="79" y="1135"/>
                </a:lnTo>
                <a:lnTo>
                  <a:pt x="79" y="1134"/>
                </a:lnTo>
                <a:lnTo>
                  <a:pt x="79" y="1132"/>
                </a:lnTo>
                <a:lnTo>
                  <a:pt x="79" y="1131"/>
                </a:lnTo>
                <a:lnTo>
                  <a:pt x="81" y="1130"/>
                </a:lnTo>
                <a:lnTo>
                  <a:pt x="81" y="1128"/>
                </a:lnTo>
                <a:lnTo>
                  <a:pt x="82" y="1127"/>
                </a:lnTo>
                <a:lnTo>
                  <a:pt x="82" y="1126"/>
                </a:lnTo>
                <a:lnTo>
                  <a:pt x="83" y="1125"/>
                </a:lnTo>
                <a:lnTo>
                  <a:pt x="83" y="1123"/>
                </a:lnTo>
                <a:lnTo>
                  <a:pt x="85" y="1123"/>
                </a:lnTo>
                <a:lnTo>
                  <a:pt x="85" y="1125"/>
                </a:lnTo>
                <a:lnTo>
                  <a:pt x="86" y="1123"/>
                </a:lnTo>
                <a:lnTo>
                  <a:pt x="87" y="1122"/>
                </a:lnTo>
                <a:lnTo>
                  <a:pt x="87" y="1121"/>
                </a:lnTo>
                <a:lnTo>
                  <a:pt x="89" y="1121"/>
                </a:lnTo>
                <a:lnTo>
                  <a:pt x="90" y="1121"/>
                </a:lnTo>
                <a:lnTo>
                  <a:pt x="90" y="1119"/>
                </a:lnTo>
                <a:lnTo>
                  <a:pt x="92" y="1119"/>
                </a:lnTo>
                <a:lnTo>
                  <a:pt x="92" y="1118"/>
                </a:lnTo>
                <a:lnTo>
                  <a:pt x="92" y="1117"/>
                </a:lnTo>
                <a:lnTo>
                  <a:pt x="92" y="1115"/>
                </a:lnTo>
                <a:lnTo>
                  <a:pt x="94" y="1115"/>
                </a:lnTo>
                <a:lnTo>
                  <a:pt x="94" y="1114"/>
                </a:lnTo>
                <a:lnTo>
                  <a:pt x="95" y="1114"/>
                </a:lnTo>
                <a:lnTo>
                  <a:pt x="94" y="1114"/>
                </a:lnTo>
                <a:lnTo>
                  <a:pt x="92" y="1115"/>
                </a:lnTo>
                <a:lnTo>
                  <a:pt x="91" y="1115"/>
                </a:lnTo>
                <a:lnTo>
                  <a:pt x="90" y="1115"/>
                </a:lnTo>
                <a:lnTo>
                  <a:pt x="90" y="1114"/>
                </a:lnTo>
                <a:lnTo>
                  <a:pt x="91" y="1114"/>
                </a:lnTo>
                <a:lnTo>
                  <a:pt x="92" y="1113"/>
                </a:lnTo>
                <a:lnTo>
                  <a:pt x="94" y="1111"/>
                </a:lnTo>
                <a:lnTo>
                  <a:pt x="95" y="1110"/>
                </a:lnTo>
                <a:lnTo>
                  <a:pt x="95" y="1109"/>
                </a:lnTo>
                <a:lnTo>
                  <a:pt x="95" y="1108"/>
                </a:lnTo>
                <a:lnTo>
                  <a:pt x="96" y="1106"/>
                </a:lnTo>
                <a:lnTo>
                  <a:pt x="98" y="1106"/>
                </a:lnTo>
                <a:lnTo>
                  <a:pt x="98" y="1105"/>
                </a:lnTo>
                <a:lnTo>
                  <a:pt x="99" y="1105"/>
                </a:lnTo>
                <a:lnTo>
                  <a:pt x="99" y="1104"/>
                </a:lnTo>
                <a:lnTo>
                  <a:pt x="100" y="1104"/>
                </a:lnTo>
                <a:lnTo>
                  <a:pt x="100" y="1102"/>
                </a:lnTo>
                <a:lnTo>
                  <a:pt x="102" y="1102"/>
                </a:lnTo>
                <a:lnTo>
                  <a:pt x="103" y="1102"/>
                </a:lnTo>
                <a:lnTo>
                  <a:pt x="104" y="1102"/>
                </a:lnTo>
                <a:lnTo>
                  <a:pt x="106" y="1102"/>
                </a:lnTo>
                <a:lnTo>
                  <a:pt x="107" y="1102"/>
                </a:lnTo>
                <a:lnTo>
                  <a:pt x="108" y="1101"/>
                </a:lnTo>
                <a:lnTo>
                  <a:pt x="108" y="1102"/>
                </a:lnTo>
                <a:lnTo>
                  <a:pt x="109" y="1102"/>
                </a:lnTo>
                <a:lnTo>
                  <a:pt x="109" y="1101"/>
                </a:lnTo>
                <a:lnTo>
                  <a:pt x="111" y="1101"/>
                </a:lnTo>
                <a:lnTo>
                  <a:pt x="112" y="1100"/>
                </a:lnTo>
                <a:lnTo>
                  <a:pt x="113" y="1100"/>
                </a:lnTo>
                <a:lnTo>
                  <a:pt x="113" y="1098"/>
                </a:lnTo>
                <a:lnTo>
                  <a:pt x="115" y="1098"/>
                </a:lnTo>
                <a:lnTo>
                  <a:pt x="113" y="1097"/>
                </a:lnTo>
                <a:lnTo>
                  <a:pt x="113" y="1096"/>
                </a:lnTo>
                <a:lnTo>
                  <a:pt x="112" y="1094"/>
                </a:lnTo>
                <a:lnTo>
                  <a:pt x="112" y="1093"/>
                </a:lnTo>
                <a:lnTo>
                  <a:pt x="113" y="1093"/>
                </a:lnTo>
                <a:lnTo>
                  <a:pt x="115" y="1092"/>
                </a:lnTo>
                <a:lnTo>
                  <a:pt x="115" y="1091"/>
                </a:lnTo>
                <a:lnTo>
                  <a:pt x="116" y="1091"/>
                </a:lnTo>
                <a:lnTo>
                  <a:pt x="117" y="1091"/>
                </a:lnTo>
                <a:lnTo>
                  <a:pt x="117" y="1089"/>
                </a:lnTo>
                <a:lnTo>
                  <a:pt x="119" y="1089"/>
                </a:lnTo>
                <a:lnTo>
                  <a:pt x="119" y="1088"/>
                </a:lnTo>
                <a:lnTo>
                  <a:pt x="121" y="1088"/>
                </a:lnTo>
                <a:lnTo>
                  <a:pt x="120" y="1088"/>
                </a:lnTo>
                <a:lnTo>
                  <a:pt x="120" y="1085"/>
                </a:lnTo>
                <a:lnTo>
                  <a:pt x="121" y="1084"/>
                </a:lnTo>
                <a:lnTo>
                  <a:pt x="121" y="1083"/>
                </a:lnTo>
                <a:lnTo>
                  <a:pt x="123" y="1081"/>
                </a:lnTo>
                <a:lnTo>
                  <a:pt x="123" y="1080"/>
                </a:lnTo>
                <a:lnTo>
                  <a:pt x="123" y="1079"/>
                </a:lnTo>
                <a:lnTo>
                  <a:pt x="124" y="1077"/>
                </a:lnTo>
                <a:lnTo>
                  <a:pt x="125" y="1079"/>
                </a:lnTo>
                <a:lnTo>
                  <a:pt x="127" y="1077"/>
                </a:lnTo>
                <a:lnTo>
                  <a:pt x="128" y="1076"/>
                </a:lnTo>
                <a:lnTo>
                  <a:pt x="129" y="1075"/>
                </a:lnTo>
                <a:lnTo>
                  <a:pt x="129" y="1073"/>
                </a:lnTo>
                <a:lnTo>
                  <a:pt x="130" y="1073"/>
                </a:lnTo>
                <a:lnTo>
                  <a:pt x="129" y="1073"/>
                </a:lnTo>
                <a:lnTo>
                  <a:pt x="129" y="1072"/>
                </a:lnTo>
                <a:lnTo>
                  <a:pt x="129" y="1071"/>
                </a:lnTo>
                <a:lnTo>
                  <a:pt x="129" y="1070"/>
                </a:lnTo>
                <a:lnTo>
                  <a:pt x="130" y="1070"/>
                </a:lnTo>
                <a:lnTo>
                  <a:pt x="132" y="1070"/>
                </a:lnTo>
                <a:lnTo>
                  <a:pt x="133" y="1068"/>
                </a:lnTo>
                <a:lnTo>
                  <a:pt x="133" y="1067"/>
                </a:lnTo>
                <a:lnTo>
                  <a:pt x="134" y="1067"/>
                </a:lnTo>
                <a:lnTo>
                  <a:pt x="134" y="1066"/>
                </a:lnTo>
                <a:lnTo>
                  <a:pt x="134" y="1064"/>
                </a:lnTo>
                <a:lnTo>
                  <a:pt x="136" y="1064"/>
                </a:lnTo>
                <a:lnTo>
                  <a:pt x="137" y="1064"/>
                </a:lnTo>
                <a:lnTo>
                  <a:pt x="137" y="1063"/>
                </a:lnTo>
                <a:lnTo>
                  <a:pt x="138" y="1062"/>
                </a:lnTo>
                <a:lnTo>
                  <a:pt x="138" y="1060"/>
                </a:lnTo>
                <a:lnTo>
                  <a:pt x="140" y="1060"/>
                </a:lnTo>
                <a:lnTo>
                  <a:pt x="141" y="1060"/>
                </a:lnTo>
                <a:lnTo>
                  <a:pt x="141" y="1059"/>
                </a:lnTo>
                <a:lnTo>
                  <a:pt x="141" y="1058"/>
                </a:lnTo>
                <a:lnTo>
                  <a:pt x="142" y="1058"/>
                </a:lnTo>
                <a:lnTo>
                  <a:pt x="142" y="1056"/>
                </a:lnTo>
                <a:lnTo>
                  <a:pt x="142" y="1055"/>
                </a:lnTo>
                <a:lnTo>
                  <a:pt x="144" y="1055"/>
                </a:lnTo>
                <a:lnTo>
                  <a:pt x="145" y="1055"/>
                </a:lnTo>
                <a:lnTo>
                  <a:pt x="146" y="1055"/>
                </a:lnTo>
                <a:lnTo>
                  <a:pt x="147" y="1055"/>
                </a:lnTo>
                <a:lnTo>
                  <a:pt x="149" y="1055"/>
                </a:lnTo>
                <a:lnTo>
                  <a:pt x="149" y="1054"/>
                </a:lnTo>
                <a:lnTo>
                  <a:pt x="150" y="1054"/>
                </a:lnTo>
                <a:lnTo>
                  <a:pt x="151" y="1053"/>
                </a:lnTo>
                <a:lnTo>
                  <a:pt x="151" y="1051"/>
                </a:lnTo>
                <a:lnTo>
                  <a:pt x="153" y="1051"/>
                </a:lnTo>
                <a:lnTo>
                  <a:pt x="153" y="1050"/>
                </a:lnTo>
                <a:lnTo>
                  <a:pt x="153" y="1049"/>
                </a:lnTo>
                <a:lnTo>
                  <a:pt x="154" y="1049"/>
                </a:lnTo>
                <a:lnTo>
                  <a:pt x="154" y="1047"/>
                </a:lnTo>
                <a:lnTo>
                  <a:pt x="155" y="1047"/>
                </a:lnTo>
                <a:lnTo>
                  <a:pt x="157" y="1047"/>
                </a:lnTo>
                <a:lnTo>
                  <a:pt x="157" y="1046"/>
                </a:lnTo>
                <a:lnTo>
                  <a:pt x="158" y="1046"/>
                </a:lnTo>
                <a:lnTo>
                  <a:pt x="158" y="1045"/>
                </a:lnTo>
                <a:lnTo>
                  <a:pt x="158" y="1043"/>
                </a:lnTo>
                <a:lnTo>
                  <a:pt x="158" y="1042"/>
                </a:lnTo>
                <a:lnTo>
                  <a:pt x="159" y="1041"/>
                </a:lnTo>
                <a:lnTo>
                  <a:pt x="158" y="1039"/>
                </a:lnTo>
                <a:lnTo>
                  <a:pt x="158" y="1038"/>
                </a:lnTo>
                <a:lnTo>
                  <a:pt x="159" y="1038"/>
                </a:lnTo>
                <a:lnTo>
                  <a:pt x="161" y="1038"/>
                </a:lnTo>
                <a:lnTo>
                  <a:pt x="161" y="1037"/>
                </a:lnTo>
                <a:lnTo>
                  <a:pt x="161" y="1036"/>
                </a:lnTo>
                <a:lnTo>
                  <a:pt x="161" y="1034"/>
                </a:lnTo>
                <a:lnTo>
                  <a:pt x="162" y="1034"/>
                </a:lnTo>
                <a:lnTo>
                  <a:pt x="163" y="1034"/>
                </a:lnTo>
                <a:lnTo>
                  <a:pt x="163" y="1033"/>
                </a:lnTo>
                <a:lnTo>
                  <a:pt x="164" y="1033"/>
                </a:lnTo>
                <a:lnTo>
                  <a:pt x="164" y="1032"/>
                </a:lnTo>
                <a:lnTo>
                  <a:pt x="166" y="1030"/>
                </a:lnTo>
                <a:lnTo>
                  <a:pt x="167" y="1030"/>
                </a:lnTo>
                <a:lnTo>
                  <a:pt x="167" y="1029"/>
                </a:lnTo>
                <a:lnTo>
                  <a:pt x="168" y="1029"/>
                </a:lnTo>
                <a:lnTo>
                  <a:pt x="170" y="1029"/>
                </a:lnTo>
                <a:lnTo>
                  <a:pt x="170" y="1030"/>
                </a:lnTo>
                <a:lnTo>
                  <a:pt x="171" y="1030"/>
                </a:lnTo>
                <a:lnTo>
                  <a:pt x="172" y="1029"/>
                </a:lnTo>
                <a:lnTo>
                  <a:pt x="174" y="1029"/>
                </a:lnTo>
                <a:lnTo>
                  <a:pt x="174" y="1028"/>
                </a:lnTo>
                <a:lnTo>
                  <a:pt x="174" y="1026"/>
                </a:lnTo>
                <a:lnTo>
                  <a:pt x="174" y="1025"/>
                </a:lnTo>
                <a:lnTo>
                  <a:pt x="175" y="1025"/>
                </a:lnTo>
                <a:lnTo>
                  <a:pt x="175" y="1026"/>
                </a:lnTo>
                <a:lnTo>
                  <a:pt x="175" y="1028"/>
                </a:lnTo>
                <a:lnTo>
                  <a:pt x="176" y="1028"/>
                </a:lnTo>
                <a:lnTo>
                  <a:pt x="176" y="1029"/>
                </a:lnTo>
                <a:lnTo>
                  <a:pt x="176" y="1028"/>
                </a:lnTo>
                <a:lnTo>
                  <a:pt x="175" y="1028"/>
                </a:lnTo>
                <a:lnTo>
                  <a:pt x="176" y="1029"/>
                </a:lnTo>
                <a:lnTo>
                  <a:pt x="176" y="1030"/>
                </a:lnTo>
                <a:lnTo>
                  <a:pt x="178" y="1030"/>
                </a:lnTo>
                <a:lnTo>
                  <a:pt x="178" y="1032"/>
                </a:lnTo>
                <a:lnTo>
                  <a:pt x="179" y="1032"/>
                </a:lnTo>
                <a:lnTo>
                  <a:pt x="180" y="1032"/>
                </a:lnTo>
                <a:lnTo>
                  <a:pt x="180" y="1030"/>
                </a:lnTo>
                <a:lnTo>
                  <a:pt x="181" y="1030"/>
                </a:lnTo>
                <a:lnTo>
                  <a:pt x="183" y="1030"/>
                </a:lnTo>
                <a:lnTo>
                  <a:pt x="183" y="1032"/>
                </a:lnTo>
                <a:lnTo>
                  <a:pt x="184" y="1032"/>
                </a:lnTo>
                <a:lnTo>
                  <a:pt x="185" y="1030"/>
                </a:lnTo>
                <a:lnTo>
                  <a:pt x="185" y="1029"/>
                </a:lnTo>
                <a:lnTo>
                  <a:pt x="187" y="1030"/>
                </a:lnTo>
                <a:lnTo>
                  <a:pt x="188" y="1029"/>
                </a:lnTo>
                <a:lnTo>
                  <a:pt x="188" y="1028"/>
                </a:lnTo>
                <a:lnTo>
                  <a:pt x="188" y="1025"/>
                </a:lnTo>
                <a:lnTo>
                  <a:pt x="189" y="1025"/>
                </a:lnTo>
                <a:lnTo>
                  <a:pt x="189" y="1024"/>
                </a:lnTo>
                <a:lnTo>
                  <a:pt x="189" y="1022"/>
                </a:lnTo>
                <a:lnTo>
                  <a:pt x="188" y="1021"/>
                </a:lnTo>
                <a:lnTo>
                  <a:pt x="189" y="1020"/>
                </a:lnTo>
                <a:lnTo>
                  <a:pt x="189" y="1019"/>
                </a:lnTo>
                <a:lnTo>
                  <a:pt x="191" y="1019"/>
                </a:lnTo>
                <a:lnTo>
                  <a:pt x="191" y="1020"/>
                </a:lnTo>
                <a:lnTo>
                  <a:pt x="191" y="1019"/>
                </a:lnTo>
                <a:lnTo>
                  <a:pt x="191" y="1017"/>
                </a:lnTo>
                <a:lnTo>
                  <a:pt x="191" y="1016"/>
                </a:lnTo>
                <a:lnTo>
                  <a:pt x="192" y="1015"/>
                </a:lnTo>
                <a:lnTo>
                  <a:pt x="193" y="1015"/>
                </a:lnTo>
                <a:lnTo>
                  <a:pt x="195" y="1013"/>
                </a:lnTo>
                <a:lnTo>
                  <a:pt x="193" y="1013"/>
                </a:lnTo>
                <a:lnTo>
                  <a:pt x="193" y="1012"/>
                </a:lnTo>
                <a:lnTo>
                  <a:pt x="193" y="1011"/>
                </a:lnTo>
                <a:lnTo>
                  <a:pt x="193" y="1009"/>
                </a:lnTo>
                <a:lnTo>
                  <a:pt x="193" y="1008"/>
                </a:lnTo>
                <a:lnTo>
                  <a:pt x="195" y="1008"/>
                </a:lnTo>
                <a:lnTo>
                  <a:pt x="195" y="1007"/>
                </a:lnTo>
                <a:lnTo>
                  <a:pt x="196" y="1007"/>
                </a:lnTo>
                <a:lnTo>
                  <a:pt x="196" y="1005"/>
                </a:lnTo>
                <a:lnTo>
                  <a:pt x="197" y="1005"/>
                </a:lnTo>
                <a:lnTo>
                  <a:pt x="199" y="1005"/>
                </a:lnTo>
                <a:lnTo>
                  <a:pt x="200" y="1004"/>
                </a:lnTo>
                <a:lnTo>
                  <a:pt x="200" y="1003"/>
                </a:lnTo>
                <a:lnTo>
                  <a:pt x="201" y="1003"/>
                </a:lnTo>
                <a:lnTo>
                  <a:pt x="201" y="1002"/>
                </a:lnTo>
                <a:lnTo>
                  <a:pt x="201" y="1000"/>
                </a:lnTo>
                <a:lnTo>
                  <a:pt x="202" y="1000"/>
                </a:lnTo>
                <a:lnTo>
                  <a:pt x="202" y="1002"/>
                </a:lnTo>
                <a:lnTo>
                  <a:pt x="204" y="1003"/>
                </a:lnTo>
                <a:lnTo>
                  <a:pt x="205" y="1002"/>
                </a:lnTo>
                <a:lnTo>
                  <a:pt x="206" y="1002"/>
                </a:lnTo>
                <a:lnTo>
                  <a:pt x="206" y="1000"/>
                </a:lnTo>
                <a:lnTo>
                  <a:pt x="209" y="999"/>
                </a:lnTo>
                <a:lnTo>
                  <a:pt x="210" y="998"/>
                </a:lnTo>
                <a:lnTo>
                  <a:pt x="210" y="996"/>
                </a:lnTo>
                <a:lnTo>
                  <a:pt x="212" y="996"/>
                </a:lnTo>
                <a:lnTo>
                  <a:pt x="213" y="996"/>
                </a:lnTo>
                <a:lnTo>
                  <a:pt x="213" y="998"/>
                </a:lnTo>
                <a:lnTo>
                  <a:pt x="214" y="996"/>
                </a:lnTo>
                <a:lnTo>
                  <a:pt x="214" y="995"/>
                </a:lnTo>
                <a:lnTo>
                  <a:pt x="216" y="995"/>
                </a:lnTo>
                <a:lnTo>
                  <a:pt x="216" y="994"/>
                </a:lnTo>
                <a:lnTo>
                  <a:pt x="217" y="992"/>
                </a:lnTo>
                <a:lnTo>
                  <a:pt x="218" y="992"/>
                </a:lnTo>
                <a:lnTo>
                  <a:pt x="218" y="991"/>
                </a:lnTo>
                <a:lnTo>
                  <a:pt x="218" y="990"/>
                </a:lnTo>
                <a:lnTo>
                  <a:pt x="219" y="990"/>
                </a:lnTo>
                <a:lnTo>
                  <a:pt x="219" y="988"/>
                </a:lnTo>
                <a:lnTo>
                  <a:pt x="221" y="987"/>
                </a:lnTo>
                <a:lnTo>
                  <a:pt x="222" y="987"/>
                </a:lnTo>
                <a:lnTo>
                  <a:pt x="223" y="986"/>
                </a:lnTo>
                <a:lnTo>
                  <a:pt x="225" y="986"/>
                </a:lnTo>
                <a:lnTo>
                  <a:pt x="227" y="986"/>
                </a:lnTo>
                <a:lnTo>
                  <a:pt x="227" y="987"/>
                </a:lnTo>
                <a:lnTo>
                  <a:pt x="229" y="988"/>
                </a:lnTo>
                <a:lnTo>
                  <a:pt x="230" y="988"/>
                </a:lnTo>
                <a:lnTo>
                  <a:pt x="230" y="987"/>
                </a:lnTo>
                <a:lnTo>
                  <a:pt x="231" y="987"/>
                </a:lnTo>
                <a:lnTo>
                  <a:pt x="233" y="988"/>
                </a:lnTo>
                <a:lnTo>
                  <a:pt x="234" y="988"/>
                </a:lnTo>
                <a:lnTo>
                  <a:pt x="234" y="986"/>
                </a:lnTo>
                <a:lnTo>
                  <a:pt x="235" y="986"/>
                </a:lnTo>
                <a:lnTo>
                  <a:pt x="235" y="984"/>
                </a:lnTo>
                <a:lnTo>
                  <a:pt x="236" y="984"/>
                </a:lnTo>
                <a:lnTo>
                  <a:pt x="236" y="983"/>
                </a:lnTo>
                <a:lnTo>
                  <a:pt x="239" y="983"/>
                </a:lnTo>
                <a:lnTo>
                  <a:pt x="240" y="982"/>
                </a:lnTo>
                <a:lnTo>
                  <a:pt x="242" y="983"/>
                </a:lnTo>
                <a:lnTo>
                  <a:pt x="242" y="984"/>
                </a:lnTo>
                <a:lnTo>
                  <a:pt x="240" y="984"/>
                </a:lnTo>
                <a:lnTo>
                  <a:pt x="240" y="986"/>
                </a:lnTo>
                <a:lnTo>
                  <a:pt x="240" y="988"/>
                </a:lnTo>
                <a:lnTo>
                  <a:pt x="240" y="990"/>
                </a:lnTo>
                <a:lnTo>
                  <a:pt x="242" y="990"/>
                </a:lnTo>
                <a:lnTo>
                  <a:pt x="243" y="991"/>
                </a:lnTo>
                <a:lnTo>
                  <a:pt x="244" y="991"/>
                </a:lnTo>
                <a:lnTo>
                  <a:pt x="244" y="990"/>
                </a:lnTo>
                <a:lnTo>
                  <a:pt x="246" y="990"/>
                </a:lnTo>
                <a:lnTo>
                  <a:pt x="247" y="990"/>
                </a:lnTo>
                <a:lnTo>
                  <a:pt x="247" y="991"/>
                </a:lnTo>
                <a:lnTo>
                  <a:pt x="248" y="991"/>
                </a:lnTo>
                <a:lnTo>
                  <a:pt x="250" y="990"/>
                </a:lnTo>
                <a:lnTo>
                  <a:pt x="251" y="990"/>
                </a:lnTo>
                <a:lnTo>
                  <a:pt x="251" y="988"/>
                </a:lnTo>
                <a:lnTo>
                  <a:pt x="251" y="987"/>
                </a:lnTo>
                <a:lnTo>
                  <a:pt x="250" y="986"/>
                </a:lnTo>
                <a:lnTo>
                  <a:pt x="251" y="984"/>
                </a:lnTo>
                <a:lnTo>
                  <a:pt x="252" y="984"/>
                </a:lnTo>
                <a:lnTo>
                  <a:pt x="252" y="983"/>
                </a:lnTo>
                <a:lnTo>
                  <a:pt x="253" y="983"/>
                </a:lnTo>
                <a:lnTo>
                  <a:pt x="253" y="982"/>
                </a:lnTo>
                <a:lnTo>
                  <a:pt x="255" y="982"/>
                </a:lnTo>
                <a:lnTo>
                  <a:pt x="256" y="982"/>
                </a:lnTo>
                <a:lnTo>
                  <a:pt x="256" y="981"/>
                </a:lnTo>
                <a:lnTo>
                  <a:pt x="256" y="979"/>
                </a:lnTo>
                <a:lnTo>
                  <a:pt x="256" y="978"/>
                </a:lnTo>
                <a:lnTo>
                  <a:pt x="257" y="978"/>
                </a:lnTo>
                <a:lnTo>
                  <a:pt x="260" y="978"/>
                </a:lnTo>
                <a:lnTo>
                  <a:pt x="261" y="979"/>
                </a:lnTo>
                <a:lnTo>
                  <a:pt x="260" y="981"/>
                </a:lnTo>
                <a:lnTo>
                  <a:pt x="261" y="981"/>
                </a:lnTo>
                <a:lnTo>
                  <a:pt x="261" y="979"/>
                </a:lnTo>
                <a:lnTo>
                  <a:pt x="261" y="978"/>
                </a:lnTo>
                <a:lnTo>
                  <a:pt x="260" y="978"/>
                </a:lnTo>
                <a:lnTo>
                  <a:pt x="260" y="977"/>
                </a:lnTo>
                <a:lnTo>
                  <a:pt x="261" y="977"/>
                </a:lnTo>
                <a:lnTo>
                  <a:pt x="261" y="975"/>
                </a:lnTo>
                <a:lnTo>
                  <a:pt x="261" y="974"/>
                </a:lnTo>
                <a:lnTo>
                  <a:pt x="263" y="973"/>
                </a:lnTo>
                <a:lnTo>
                  <a:pt x="264" y="974"/>
                </a:lnTo>
                <a:lnTo>
                  <a:pt x="265" y="973"/>
                </a:lnTo>
                <a:lnTo>
                  <a:pt x="265" y="971"/>
                </a:lnTo>
                <a:lnTo>
                  <a:pt x="264" y="970"/>
                </a:lnTo>
                <a:lnTo>
                  <a:pt x="265" y="970"/>
                </a:lnTo>
                <a:lnTo>
                  <a:pt x="267" y="969"/>
                </a:lnTo>
                <a:lnTo>
                  <a:pt x="268" y="969"/>
                </a:lnTo>
                <a:lnTo>
                  <a:pt x="269" y="971"/>
                </a:lnTo>
                <a:lnTo>
                  <a:pt x="269" y="970"/>
                </a:lnTo>
                <a:lnTo>
                  <a:pt x="271" y="970"/>
                </a:lnTo>
                <a:lnTo>
                  <a:pt x="272" y="967"/>
                </a:lnTo>
                <a:lnTo>
                  <a:pt x="273" y="967"/>
                </a:lnTo>
                <a:lnTo>
                  <a:pt x="273" y="966"/>
                </a:lnTo>
                <a:lnTo>
                  <a:pt x="273" y="965"/>
                </a:lnTo>
                <a:lnTo>
                  <a:pt x="272" y="962"/>
                </a:lnTo>
                <a:lnTo>
                  <a:pt x="271" y="961"/>
                </a:lnTo>
                <a:lnTo>
                  <a:pt x="272" y="961"/>
                </a:lnTo>
                <a:lnTo>
                  <a:pt x="272" y="960"/>
                </a:lnTo>
                <a:lnTo>
                  <a:pt x="273" y="960"/>
                </a:lnTo>
                <a:lnTo>
                  <a:pt x="273" y="958"/>
                </a:lnTo>
                <a:lnTo>
                  <a:pt x="274" y="958"/>
                </a:lnTo>
                <a:lnTo>
                  <a:pt x="274" y="957"/>
                </a:lnTo>
                <a:lnTo>
                  <a:pt x="274" y="956"/>
                </a:lnTo>
                <a:lnTo>
                  <a:pt x="277" y="956"/>
                </a:lnTo>
                <a:lnTo>
                  <a:pt x="278" y="956"/>
                </a:lnTo>
                <a:lnTo>
                  <a:pt x="280" y="956"/>
                </a:lnTo>
                <a:lnTo>
                  <a:pt x="280" y="954"/>
                </a:lnTo>
                <a:lnTo>
                  <a:pt x="281" y="954"/>
                </a:lnTo>
                <a:lnTo>
                  <a:pt x="282" y="954"/>
                </a:lnTo>
                <a:lnTo>
                  <a:pt x="284" y="954"/>
                </a:lnTo>
                <a:lnTo>
                  <a:pt x="285" y="953"/>
                </a:lnTo>
                <a:lnTo>
                  <a:pt x="286" y="953"/>
                </a:lnTo>
                <a:lnTo>
                  <a:pt x="286" y="952"/>
                </a:lnTo>
                <a:lnTo>
                  <a:pt x="288" y="952"/>
                </a:lnTo>
                <a:lnTo>
                  <a:pt x="288" y="950"/>
                </a:lnTo>
                <a:lnTo>
                  <a:pt x="288" y="949"/>
                </a:lnTo>
                <a:lnTo>
                  <a:pt x="288" y="948"/>
                </a:lnTo>
                <a:lnTo>
                  <a:pt x="289" y="947"/>
                </a:lnTo>
                <a:lnTo>
                  <a:pt x="288" y="947"/>
                </a:lnTo>
                <a:lnTo>
                  <a:pt x="288" y="945"/>
                </a:lnTo>
                <a:lnTo>
                  <a:pt x="289" y="945"/>
                </a:lnTo>
                <a:lnTo>
                  <a:pt x="289" y="944"/>
                </a:lnTo>
                <a:lnTo>
                  <a:pt x="289" y="943"/>
                </a:lnTo>
                <a:lnTo>
                  <a:pt x="289" y="941"/>
                </a:lnTo>
                <a:lnTo>
                  <a:pt x="290" y="941"/>
                </a:lnTo>
                <a:lnTo>
                  <a:pt x="290" y="940"/>
                </a:lnTo>
                <a:lnTo>
                  <a:pt x="290" y="939"/>
                </a:lnTo>
                <a:lnTo>
                  <a:pt x="290" y="937"/>
                </a:lnTo>
                <a:lnTo>
                  <a:pt x="291" y="937"/>
                </a:lnTo>
                <a:lnTo>
                  <a:pt x="293" y="936"/>
                </a:lnTo>
                <a:lnTo>
                  <a:pt x="293" y="935"/>
                </a:lnTo>
                <a:lnTo>
                  <a:pt x="294" y="935"/>
                </a:lnTo>
                <a:lnTo>
                  <a:pt x="295" y="933"/>
                </a:lnTo>
                <a:lnTo>
                  <a:pt x="295" y="932"/>
                </a:lnTo>
                <a:lnTo>
                  <a:pt x="297" y="932"/>
                </a:lnTo>
                <a:lnTo>
                  <a:pt x="298" y="933"/>
                </a:lnTo>
                <a:lnTo>
                  <a:pt x="299" y="933"/>
                </a:lnTo>
                <a:lnTo>
                  <a:pt x="299" y="932"/>
                </a:lnTo>
                <a:lnTo>
                  <a:pt x="301" y="931"/>
                </a:lnTo>
                <a:lnTo>
                  <a:pt x="301" y="930"/>
                </a:lnTo>
                <a:lnTo>
                  <a:pt x="302" y="928"/>
                </a:lnTo>
                <a:lnTo>
                  <a:pt x="303" y="928"/>
                </a:lnTo>
                <a:lnTo>
                  <a:pt x="305" y="927"/>
                </a:lnTo>
                <a:lnTo>
                  <a:pt x="306" y="927"/>
                </a:lnTo>
                <a:lnTo>
                  <a:pt x="307" y="927"/>
                </a:lnTo>
                <a:lnTo>
                  <a:pt x="307" y="926"/>
                </a:lnTo>
                <a:lnTo>
                  <a:pt x="308" y="924"/>
                </a:lnTo>
                <a:lnTo>
                  <a:pt x="310" y="924"/>
                </a:lnTo>
                <a:lnTo>
                  <a:pt x="310" y="923"/>
                </a:lnTo>
                <a:lnTo>
                  <a:pt x="310" y="922"/>
                </a:lnTo>
                <a:lnTo>
                  <a:pt x="310" y="920"/>
                </a:lnTo>
                <a:lnTo>
                  <a:pt x="311" y="920"/>
                </a:lnTo>
                <a:lnTo>
                  <a:pt x="311" y="919"/>
                </a:lnTo>
                <a:lnTo>
                  <a:pt x="312" y="918"/>
                </a:lnTo>
                <a:lnTo>
                  <a:pt x="312" y="916"/>
                </a:lnTo>
                <a:lnTo>
                  <a:pt x="314" y="916"/>
                </a:lnTo>
                <a:lnTo>
                  <a:pt x="314" y="915"/>
                </a:lnTo>
                <a:lnTo>
                  <a:pt x="315" y="915"/>
                </a:lnTo>
                <a:lnTo>
                  <a:pt x="316" y="915"/>
                </a:lnTo>
                <a:lnTo>
                  <a:pt x="318" y="914"/>
                </a:lnTo>
                <a:lnTo>
                  <a:pt x="319" y="914"/>
                </a:lnTo>
                <a:lnTo>
                  <a:pt x="320" y="912"/>
                </a:lnTo>
                <a:lnTo>
                  <a:pt x="320" y="911"/>
                </a:lnTo>
                <a:lnTo>
                  <a:pt x="322" y="910"/>
                </a:lnTo>
                <a:lnTo>
                  <a:pt x="322" y="909"/>
                </a:lnTo>
                <a:lnTo>
                  <a:pt x="322" y="907"/>
                </a:lnTo>
                <a:lnTo>
                  <a:pt x="322" y="906"/>
                </a:lnTo>
                <a:lnTo>
                  <a:pt x="323" y="906"/>
                </a:lnTo>
                <a:lnTo>
                  <a:pt x="323" y="905"/>
                </a:lnTo>
                <a:lnTo>
                  <a:pt x="322" y="905"/>
                </a:lnTo>
                <a:lnTo>
                  <a:pt x="322" y="903"/>
                </a:lnTo>
                <a:lnTo>
                  <a:pt x="320" y="902"/>
                </a:lnTo>
                <a:lnTo>
                  <a:pt x="320" y="901"/>
                </a:lnTo>
                <a:lnTo>
                  <a:pt x="322" y="899"/>
                </a:lnTo>
                <a:lnTo>
                  <a:pt x="323" y="898"/>
                </a:lnTo>
                <a:lnTo>
                  <a:pt x="323" y="897"/>
                </a:lnTo>
                <a:lnTo>
                  <a:pt x="324" y="897"/>
                </a:lnTo>
                <a:lnTo>
                  <a:pt x="325" y="895"/>
                </a:lnTo>
                <a:lnTo>
                  <a:pt x="327" y="895"/>
                </a:lnTo>
                <a:lnTo>
                  <a:pt x="327" y="897"/>
                </a:lnTo>
                <a:lnTo>
                  <a:pt x="328" y="897"/>
                </a:lnTo>
                <a:lnTo>
                  <a:pt x="328" y="898"/>
                </a:lnTo>
                <a:lnTo>
                  <a:pt x="329" y="897"/>
                </a:lnTo>
                <a:lnTo>
                  <a:pt x="331" y="898"/>
                </a:lnTo>
                <a:lnTo>
                  <a:pt x="332" y="897"/>
                </a:lnTo>
                <a:lnTo>
                  <a:pt x="333" y="897"/>
                </a:lnTo>
                <a:lnTo>
                  <a:pt x="333" y="895"/>
                </a:lnTo>
                <a:lnTo>
                  <a:pt x="335" y="894"/>
                </a:lnTo>
                <a:lnTo>
                  <a:pt x="336" y="894"/>
                </a:lnTo>
                <a:lnTo>
                  <a:pt x="337" y="894"/>
                </a:lnTo>
                <a:lnTo>
                  <a:pt x="339" y="894"/>
                </a:lnTo>
                <a:lnTo>
                  <a:pt x="339" y="893"/>
                </a:lnTo>
                <a:lnTo>
                  <a:pt x="337" y="892"/>
                </a:lnTo>
                <a:lnTo>
                  <a:pt x="337" y="890"/>
                </a:lnTo>
                <a:lnTo>
                  <a:pt x="339" y="890"/>
                </a:lnTo>
                <a:lnTo>
                  <a:pt x="339" y="889"/>
                </a:lnTo>
                <a:lnTo>
                  <a:pt x="340" y="888"/>
                </a:lnTo>
                <a:lnTo>
                  <a:pt x="341" y="886"/>
                </a:lnTo>
                <a:lnTo>
                  <a:pt x="340" y="885"/>
                </a:lnTo>
                <a:lnTo>
                  <a:pt x="341" y="885"/>
                </a:lnTo>
                <a:lnTo>
                  <a:pt x="343" y="885"/>
                </a:lnTo>
                <a:lnTo>
                  <a:pt x="344" y="884"/>
                </a:lnTo>
                <a:lnTo>
                  <a:pt x="344" y="882"/>
                </a:lnTo>
                <a:lnTo>
                  <a:pt x="344" y="881"/>
                </a:lnTo>
                <a:lnTo>
                  <a:pt x="345" y="881"/>
                </a:lnTo>
                <a:lnTo>
                  <a:pt x="346" y="881"/>
                </a:lnTo>
                <a:lnTo>
                  <a:pt x="348" y="880"/>
                </a:lnTo>
                <a:lnTo>
                  <a:pt x="349" y="880"/>
                </a:lnTo>
                <a:lnTo>
                  <a:pt x="350" y="878"/>
                </a:lnTo>
                <a:lnTo>
                  <a:pt x="353" y="878"/>
                </a:lnTo>
                <a:lnTo>
                  <a:pt x="354" y="878"/>
                </a:lnTo>
                <a:lnTo>
                  <a:pt x="354" y="877"/>
                </a:lnTo>
                <a:lnTo>
                  <a:pt x="354" y="878"/>
                </a:lnTo>
                <a:lnTo>
                  <a:pt x="354" y="877"/>
                </a:lnTo>
                <a:lnTo>
                  <a:pt x="356" y="877"/>
                </a:lnTo>
                <a:lnTo>
                  <a:pt x="357" y="876"/>
                </a:lnTo>
                <a:lnTo>
                  <a:pt x="357" y="875"/>
                </a:lnTo>
                <a:lnTo>
                  <a:pt x="358" y="875"/>
                </a:lnTo>
                <a:lnTo>
                  <a:pt x="361" y="872"/>
                </a:lnTo>
                <a:lnTo>
                  <a:pt x="362" y="871"/>
                </a:lnTo>
                <a:lnTo>
                  <a:pt x="363" y="871"/>
                </a:lnTo>
                <a:lnTo>
                  <a:pt x="362" y="869"/>
                </a:lnTo>
                <a:lnTo>
                  <a:pt x="363" y="868"/>
                </a:lnTo>
                <a:lnTo>
                  <a:pt x="365" y="868"/>
                </a:lnTo>
                <a:lnTo>
                  <a:pt x="366" y="867"/>
                </a:lnTo>
                <a:lnTo>
                  <a:pt x="366" y="865"/>
                </a:lnTo>
                <a:lnTo>
                  <a:pt x="367" y="865"/>
                </a:lnTo>
                <a:lnTo>
                  <a:pt x="367" y="864"/>
                </a:lnTo>
                <a:lnTo>
                  <a:pt x="369" y="863"/>
                </a:lnTo>
                <a:lnTo>
                  <a:pt x="369" y="861"/>
                </a:lnTo>
                <a:lnTo>
                  <a:pt x="370" y="860"/>
                </a:lnTo>
                <a:lnTo>
                  <a:pt x="371" y="859"/>
                </a:lnTo>
                <a:lnTo>
                  <a:pt x="373" y="858"/>
                </a:lnTo>
                <a:lnTo>
                  <a:pt x="374" y="858"/>
                </a:lnTo>
                <a:lnTo>
                  <a:pt x="374" y="856"/>
                </a:lnTo>
                <a:lnTo>
                  <a:pt x="375" y="855"/>
                </a:lnTo>
                <a:lnTo>
                  <a:pt x="375" y="854"/>
                </a:lnTo>
                <a:lnTo>
                  <a:pt x="374" y="854"/>
                </a:lnTo>
                <a:lnTo>
                  <a:pt x="375" y="852"/>
                </a:lnTo>
                <a:lnTo>
                  <a:pt x="377" y="852"/>
                </a:lnTo>
                <a:lnTo>
                  <a:pt x="378" y="851"/>
                </a:lnTo>
                <a:lnTo>
                  <a:pt x="379" y="851"/>
                </a:lnTo>
                <a:lnTo>
                  <a:pt x="380" y="850"/>
                </a:lnTo>
                <a:lnTo>
                  <a:pt x="380" y="848"/>
                </a:lnTo>
                <a:lnTo>
                  <a:pt x="380" y="847"/>
                </a:lnTo>
                <a:lnTo>
                  <a:pt x="382" y="848"/>
                </a:lnTo>
                <a:lnTo>
                  <a:pt x="383" y="846"/>
                </a:lnTo>
                <a:lnTo>
                  <a:pt x="384" y="844"/>
                </a:lnTo>
                <a:lnTo>
                  <a:pt x="384" y="843"/>
                </a:lnTo>
                <a:lnTo>
                  <a:pt x="384" y="842"/>
                </a:lnTo>
                <a:lnTo>
                  <a:pt x="384" y="840"/>
                </a:lnTo>
                <a:lnTo>
                  <a:pt x="384" y="839"/>
                </a:lnTo>
                <a:lnTo>
                  <a:pt x="383" y="839"/>
                </a:lnTo>
                <a:lnTo>
                  <a:pt x="383" y="838"/>
                </a:lnTo>
                <a:lnTo>
                  <a:pt x="383" y="837"/>
                </a:lnTo>
                <a:lnTo>
                  <a:pt x="384" y="837"/>
                </a:lnTo>
                <a:lnTo>
                  <a:pt x="386" y="837"/>
                </a:lnTo>
                <a:lnTo>
                  <a:pt x="387" y="837"/>
                </a:lnTo>
                <a:lnTo>
                  <a:pt x="387" y="835"/>
                </a:lnTo>
                <a:lnTo>
                  <a:pt x="388" y="834"/>
                </a:lnTo>
                <a:lnTo>
                  <a:pt x="390" y="834"/>
                </a:lnTo>
                <a:lnTo>
                  <a:pt x="390" y="833"/>
                </a:lnTo>
                <a:lnTo>
                  <a:pt x="391" y="833"/>
                </a:lnTo>
                <a:lnTo>
                  <a:pt x="392" y="833"/>
                </a:lnTo>
                <a:lnTo>
                  <a:pt x="392" y="831"/>
                </a:lnTo>
                <a:lnTo>
                  <a:pt x="392" y="830"/>
                </a:lnTo>
                <a:lnTo>
                  <a:pt x="391" y="829"/>
                </a:lnTo>
                <a:lnTo>
                  <a:pt x="392" y="829"/>
                </a:lnTo>
                <a:lnTo>
                  <a:pt x="392" y="827"/>
                </a:lnTo>
                <a:lnTo>
                  <a:pt x="392" y="826"/>
                </a:lnTo>
                <a:lnTo>
                  <a:pt x="394" y="826"/>
                </a:lnTo>
                <a:lnTo>
                  <a:pt x="395" y="825"/>
                </a:lnTo>
                <a:lnTo>
                  <a:pt x="395" y="823"/>
                </a:lnTo>
                <a:lnTo>
                  <a:pt x="396" y="823"/>
                </a:lnTo>
                <a:lnTo>
                  <a:pt x="396" y="822"/>
                </a:lnTo>
                <a:lnTo>
                  <a:pt x="395" y="821"/>
                </a:lnTo>
                <a:lnTo>
                  <a:pt x="394" y="821"/>
                </a:lnTo>
                <a:lnTo>
                  <a:pt x="394" y="820"/>
                </a:lnTo>
                <a:lnTo>
                  <a:pt x="392" y="818"/>
                </a:lnTo>
                <a:lnTo>
                  <a:pt x="392" y="817"/>
                </a:lnTo>
                <a:lnTo>
                  <a:pt x="392" y="816"/>
                </a:lnTo>
                <a:lnTo>
                  <a:pt x="394" y="816"/>
                </a:lnTo>
                <a:lnTo>
                  <a:pt x="395" y="816"/>
                </a:lnTo>
                <a:lnTo>
                  <a:pt x="396" y="816"/>
                </a:lnTo>
                <a:lnTo>
                  <a:pt x="397" y="814"/>
                </a:lnTo>
                <a:lnTo>
                  <a:pt x="399" y="813"/>
                </a:lnTo>
                <a:lnTo>
                  <a:pt x="400" y="813"/>
                </a:lnTo>
                <a:lnTo>
                  <a:pt x="400" y="814"/>
                </a:lnTo>
                <a:lnTo>
                  <a:pt x="401" y="813"/>
                </a:lnTo>
                <a:lnTo>
                  <a:pt x="403" y="813"/>
                </a:lnTo>
                <a:lnTo>
                  <a:pt x="403" y="812"/>
                </a:lnTo>
                <a:lnTo>
                  <a:pt x="404" y="812"/>
                </a:lnTo>
                <a:lnTo>
                  <a:pt x="404" y="810"/>
                </a:lnTo>
                <a:lnTo>
                  <a:pt x="404" y="809"/>
                </a:lnTo>
                <a:lnTo>
                  <a:pt x="405" y="809"/>
                </a:lnTo>
                <a:lnTo>
                  <a:pt x="405" y="808"/>
                </a:lnTo>
                <a:lnTo>
                  <a:pt x="407" y="808"/>
                </a:lnTo>
                <a:lnTo>
                  <a:pt x="408" y="809"/>
                </a:lnTo>
                <a:lnTo>
                  <a:pt x="408" y="808"/>
                </a:lnTo>
                <a:lnTo>
                  <a:pt x="409" y="808"/>
                </a:lnTo>
                <a:lnTo>
                  <a:pt x="411" y="808"/>
                </a:lnTo>
                <a:lnTo>
                  <a:pt x="411" y="806"/>
                </a:lnTo>
                <a:lnTo>
                  <a:pt x="412" y="806"/>
                </a:lnTo>
                <a:lnTo>
                  <a:pt x="411" y="805"/>
                </a:lnTo>
                <a:lnTo>
                  <a:pt x="411" y="804"/>
                </a:lnTo>
                <a:lnTo>
                  <a:pt x="411" y="803"/>
                </a:lnTo>
                <a:lnTo>
                  <a:pt x="412" y="801"/>
                </a:lnTo>
                <a:lnTo>
                  <a:pt x="412" y="800"/>
                </a:lnTo>
                <a:lnTo>
                  <a:pt x="412" y="799"/>
                </a:lnTo>
                <a:lnTo>
                  <a:pt x="413" y="799"/>
                </a:lnTo>
                <a:lnTo>
                  <a:pt x="413" y="797"/>
                </a:lnTo>
                <a:lnTo>
                  <a:pt x="415" y="797"/>
                </a:lnTo>
                <a:lnTo>
                  <a:pt x="416" y="797"/>
                </a:lnTo>
                <a:lnTo>
                  <a:pt x="416" y="796"/>
                </a:lnTo>
                <a:lnTo>
                  <a:pt x="416" y="795"/>
                </a:lnTo>
                <a:lnTo>
                  <a:pt x="416" y="793"/>
                </a:lnTo>
                <a:lnTo>
                  <a:pt x="416" y="792"/>
                </a:lnTo>
                <a:lnTo>
                  <a:pt x="416" y="791"/>
                </a:lnTo>
                <a:lnTo>
                  <a:pt x="417" y="791"/>
                </a:lnTo>
                <a:lnTo>
                  <a:pt x="418" y="791"/>
                </a:lnTo>
                <a:lnTo>
                  <a:pt x="418" y="789"/>
                </a:lnTo>
                <a:lnTo>
                  <a:pt x="420" y="788"/>
                </a:lnTo>
                <a:lnTo>
                  <a:pt x="418" y="788"/>
                </a:lnTo>
                <a:lnTo>
                  <a:pt x="418" y="787"/>
                </a:lnTo>
                <a:lnTo>
                  <a:pt x="420" y="787"/>
                </a:lnTo>
                <a:lnTo>
                  <a:pt x="421" y="787"/>
                </a:lnTo>
                <a:lnTo>
                  <a:pt x="421" y="788"/>
                </a:lnTo>
                <a:lnTo>
                  <a:pt x="421" y="789"/>
                </a:lnTo>
                <a:lnTo>
                  <a:pt x="421" y="791"/>
                </a:lnTo>
                <a:lnTo>
                  <a:pt x="421" y="789"/>
                </a:lnTo>
                <a:lnTo>
                  <a:pt x="420" y="789"/>
                </a:lnTo>
                <a:lnTo>
                  <a:pt x="420" y="791"/>
                </a:lnTo>
                <a:lnTo>
                  <a:pt x="421" y="792"/>
                </a:lnTo>
                <a:lnTo>
                  <a:pt x="422" y="792"/>
                </a:lnTo>
                <a:lnTo>
                  <a:pt x="422" y="793"/>
                </a:lnTo>
                <a:lnTo>
                  <a:pt x="421" y="793"/>
                </a:lnTo>
                <a:lnTo>
                  <a:pt x="422" y="793"/>
                </a:lnTo>
                <a:lnTo>
                  <a:pt x="422" y="795"/>
                </a:lnTo>
                <a:lnTo>
                  <a:pt x="421" y="795"/>
                </a:lnTo>
                <a:lnTo>
                  <a:pt x="420" y="795"/>
                </a:lnTo>
                <a:lnTo>
                  <a:pt x="421" y="796"/>
                </a:lnTo>
                <a:lnTo>
                  <a:pt x="422" y="796"/>
                </a:lnTo>
                <a:lnTo>
                  <a:pt x="422" y="797"/>
                </a:lnTo>
                <a:lnTo>
                  <a:pt x="422" y="799"/>
                </a:lnTo>
                <a:lnTo>
                  <a:pt x="422" y="800"/>
                </a:lnTo>
                <a:lnTo>
                  <a:pt x="421" y="800"/>
                </a:lnTo>
                <a:lnTo>
                  <a:pt x="420" y="800"/>
                </a:lnTo>
                <a:lnTo>
                  <a:pt x="418" y="799"/>
                </a:lnTo>
                <a:lnTo>
                  <a:pt x="417" y="799"/>
                </a:lnTo>
                <a:lnTo>
                  <a:pt x="416" y="799"/>
                </a:lnTo>
                <a:lnTo>
                  <a:pt x="415" y="799"/>
                </a:lnTo>
                <a:lnTo>
                  <a:pt x="415" y="800"/>
                </a:lnTo>
                <a:lnTo>
                  <a:pt x="416" y="800"/>
                </a:lnTo>
                <a:lnTo>
                  <a:pt x="417" y="800"/>
                </a:lnTo>
                <a:lnTo>
                  <a:pt x="417" y="801"/>
                </a:lnTo>
                <a:lnTo>
                  <a:pt x="418" y="801"/>
                </a:lnTo>
                <a:lnTo>
                  <a:pt x="420" y="801"/>
                </a:lnTo>
                <a:lnTo>
                  <a:pt x="420" y="803"/>
                </a:lnTo>
                <a:lnTo>
                  <a:pt x="421" y="803"/>
                </a:lnTo>
                <a:lnTo>
                  <a:pt x="422" y="803"/>
                </a:lnTo>
                <a:lnTo>
                  <a:pt x="422" y="804"/>
                </a:lnTo>
                <a:lnTo>
                  <a:pt x="424" y="805"/>
                </a:lnTo>
                <a:lnTo>
                  <a:pt x="422" y="805"/>
                </a:lnTo>
                <a:lnTo>
                  <a:pt x="422" y="806"/>
                </a:lnTo>
                <a:lnTo>
                  <a:pt x="421" y="806"/>
                </a:lnTo>
                <a:lnTo>
                  <a:pt x="422" y="808"/>
                </a:lnTo>
                <a:lnTo>
                  <a:pt x="422" y="809"/>
                </a:lnTo>
                <a:lnTo>
                  <a:pt x="422" y="810"/>
                </a:lnTo>
                <a:lnTo>
                  <a:pt x="424" y="810"/>
                </a:lnTo>
                <a:lnTo>
                  <a:pt x="425" y="812"/>
                </a:lnTo>
                <a:lnTo>
                  <a:pt x="425" y="810"/>
                </a:lnTo>
                <a:lnTo>
                  <a:pt x="426" y="812"/>
                </a:lnTo>
                <a:lnTo>
                  <a:pt x="428" y="810"/>
                </a:lnTo>
                <a:lnTo>
                  <a:pt x="428" y="809"/>
                </a:lnTo>
                <a:lnTo>
                  <a:pt x="426" y="809"/>
                </a:lnTo>
                <a:lnTo>
                  <a:pt x="426" y="808"/>
                </a:lnTo>
                <a:lnTo>
                  <a:pt x="428" y="808"/>
                </a:lnTo>
                <a:lnTo>
                  <a:pt x="428" y="809"/>
                </a:lnTo>
                <a:lnTo>
                  <a:pt x="429" y="809"/>
                </a:lnTo>
                <a:lnTo>
                  <a:pt x="429" y="810"/>
                </a:lnTo>
                <a:lnTo>
                  <a:pt x="430" y="810"/>
                </a:lnTo>
                <a:lnTo>
                  <a:pt x="430" y="809"/>
                </a:lnTo>
                <a:lnTo>
                  <a:pt x="430" y="808"/>
                </a:lnTo>
                <a:lnTo>
                  <a:pt x="430" y="806"/>
                </a:lnTo>
                <a:lnTo>
                  <a:pt x="430" y="805"/>
                </a:lnTo>
                <a:lnTo>
                  <a:pt x="430" y="804"/>
                </a:lnTo>
                <a:lnTo>
                  <a:pt x="430" y="803"/>
                </a:lnTo>
                <a:lnTo>
                  <a:pt x="430" y="801"/>
                </a:lnTo>
                <a:lnTo>
                  <a:pt x="430" y="800"/>
                </a:lnTo>
                <a:lnTo>
                  <a:pt x="432" y="800"/>
                </a:lnTo>
                <a:lnTo>
                  <a:pt x="432" y="799"/>
                </a:lnTo>
                <a:lnTo>
                  <a:pt x="433" y="799"/>
                </a:lnTo>
                <a:lnTo>
                  <a:pt x="433" y="797"/>
                </a:lnTo>
                <a:lnTo>
                  <a:pt x="433" y="796"/>
                </a:lnTo>
                <a:lnTo>
                  <a:pt x="434" y="796"/>
                </a:lnTo>
                <a:lnTo>
                  <a:pt x="434" y="795"/>
                </a:lnTo>
                <a:lnTo>
                  <a:pt x="433" y="795"/>
                </a:lnTo>
                <a:lnTo>
                  <a:pt x="434" y="795"/>
                </a:lnTo>
                <a:lnTo>
                  <a:pt x="434" y="793"/>
                </a:lnTo>
                <a:lnTo>
                  <a:pt x="435" y="793"/>
                </a:lnTo>
                <a:lnTo>
                  <a:pt x="435" y="792"/>
                </a:lnTo>
                <a:lnTo>
                  <a:pt x="437" y="792"/>
                </a:lnTo>
                <a:lnTo>
                  <a:pt x="435" y="792"/>
                </a:lnTo>
                <a:lnTo>
                  <a:pt x="434" y="791"/>
                </a:lnTo>
                <a:lnTo>
                  <a:pt x="433" y="791"/>
                </a:lnTo>
                <a:lnTo>
                  <a:pt x="432" y="791"/>
                </a:lnTo>
                <a:lnTo>
                  <a:pt x="430" y="791"/>
                </a:lnTo>
                <a:lnTo>
                  <a:pt x="430" y="789"/>
                </a:lnTo>
                <a:lnTo>
                  <a:pt x="429" y="788"/>
                </a:lnTo>
                <a:lnTo>
                  <a:pt x="430" y="788"/>
                </a:lnTo>
                <a:lnTo>
                  <a:pt x="430" y="787"/>
                </a:lnTo>
                <a:lnTo>
                  <a:pt x="432" y="786"/>
                </a:lnTo>
                <a:lnTo>
                  <a:pt x="430" y="786"/>
                </a:lnTo>
                <a:lnTo>
                  <a:pt x="430" y="784"/>
                </a:lnTo>
                <a:lnTo>
                  <a:pt x="430" y="783"/>
                </a:lnTo>
                <a:lnTo>
                  <a:pt x="430" y="782"/>
                </a:lnTo>
                <a:lnTo>
                  <a:pt x="430" y="780"/>
                </a:lnTo>
                <a:lnTo>
                  <a:pt x="430" y="779"/>
                </a:lnTo>
                <a:lnTo>
                  <a:pt x="432" y="779"/>
                </a:lnTo>
                <a:lnTo>
                  <a:pt x="430" y="779"/>
                </a:lnTo>
                <a:lnTo>
                  <a:pt x="430" y="778"/>
                </a:lnTo>
                <a:lnTo>
                  <a:pt x="429" y="778"/>
                </a:lnTo>
                <a:lnTo>
                  <a:pt x="429" y="776"/>
                </a:lnTo>
                <a:lnTo>
                  <a:pt x="430" y="775"/>
                </a:lnTo>
                <a:lnTo>
                  <a:pt x="429" y="774"/>
                </a:lnTo>
                <a:lnTo>
                  <a:pt x="430" y="774"/>
                </a:lnTo>
                <a:lnTo>
                  <a:pt x="430" y="772"/>
                </a:lnTo>
                <a:lnTo>
                  <a:pt x="429" y="772"/>
                </a:lnTo>
                <a:lnTo>
                  <a:pt x="430" y="771"/>
                </a:lnTo>
                <a:lnTo>
                  <a:pt x="432" y="772"/>
                </a:lnTo>
                <a:lnTo>
                  <a:pt x="432" y="771"/>
                </a:lnTo>
                <a:lnTo>
                  <a:pt x="433" y="771"/>
                </a:lnTo>
                <a:lnTo>
                  <a:pt x="434" y="771"/>
                </a:lnTo>
                <a:lnTo>
                  <a:pt x="434" y="772"/>
                </a:lnTo>
                <a:lnTo>
                  <a:pt x="433" y="772"/>
                </a:lnTo>
                <a:lnTo>
                  <a:pt x="434" y="772"/>
                </a:lnTo>
                <a:lnTo>
                  <a:pt x="434" y="774"/>
                </a:lnTo>
                <a:lnTo>
                  <a:pt x="435" y="774"/>
                </a:lnTo>
                <a:lnTo>
                  <a:pt x="437" y="774"/>
                </a:lnTo>
                <a:lnTo>
                  <a:pt x="438" y="774"/>
                </a:lnTo>
                <a:lnTo>
                  <a:pt x="438" y="772"/>
                </a:lnTo>
                <a:lnTo>
                  <a:pt x="439" y="771"/>
                </a:lnTo>
                <a:lnTo>
                  <a:pt x="439" y="770"/>
                </a:lnTo>
                <a:lnTo>
                  <a:pt x="441" y="770"/>
                </a:lnTo>
                <a:lnTo>
                  <a:pt x="441" y="768"/>
                </a:lnTo>
                <a:lnTo>
                  <a:pt x="441" y="770"/>
                </a:lnTo>
                <a:lnTo>
                  <a:pt x="442" y="768"/>
                </a:lnTo>
                <a:lnTo>
                  <a:pt x="443" y="768"/>
                </a:lnTo>
                <a:lnTo>
                  <a:pt x="445" y="768"/>
                </a:lnTo>
                <a:lnTo>
                  <a:pt x="446" y="768"/>
                </a:lnTo>
                <a:lnTo>
                  <a:pt x="447" y="768"/>
                </a:lnTo>
                <a:lnTo>
                  <a:pt x="449" y="770"/>
                </a:lnTo>
                <a:lnTo>
                  <a:pt x="449" y="771"/>
                </a:lnTo>
                <a:lnTo>
                  <a:pt x="450" y="771"/>
                </a:lnTo>
                <a:lnTo>
                  <a:pt x="451" y="771"/>
                </a:lnTo>
                <a:lnTo>
                  <a:pt x="452" y="771"/>
                </a:lnTo>
                <a:lnTo>
                  <a:pt x="452" y="770"/>
                </a:lnTo>
                <a:lnTo>
                  <a:pt x="454" y="770"/>
                </a:lnTo>
                <a:lnTo>
                  <a:pt x="456" y="770"/>
                </a:lnTo>
                <a:lnTo>
                  <a:pt x="458" y="770"/>
                </a:lnTo>
                <a:lnTo>
                  <a:pt x="459" y="770"/>
                </a:lnTo>
                <a:lnTo>
                  <a:pt x="459" y="768"/>
                </a:lnTo>
                <a:lnTo>
                  <a:pt x="460" y="768"/>
                </a:lnTo>
                <a:lnTo>
                  <a:pt x="460" y="767"/>
                </a:lnTo>
                <a:lnTo>
                  <a:pt x="462" y="766"/>
                </a:lnTo>
                <a:lnTo>
                  <a:pt x="460" y="765"/>
                </a:lnTo>
                <a:lnTo>
                  <a:pt x="462" y="763"/>
                </a:lnTo>
                <a:lnTo>
                  <a:pt x="462" y="762"/>
                </a:lnTo>
                <a:lnTo>
                  <a:pt x="463" y="762"/>
                </a:lnTo>
                <a:lnTo>
                  <a:pt x="463" y="761"/>
                </a:lnTo>
                <a:lnTo>
                  <a:pt x="462" y="761"/>
                </a:lnTo>
                <a:lnTo>
                  <a:pt x="462" y="759"/>
                </a:lnTo>
                <a:lnTo>
                  <a:pt x="463" y="759"/>
                </a:lnTo>
                <a:lnTo>
                  <a:pt x="463" y="758"/>
                </a:lnTo>
                <a:lnTo>
                  <a:pt x="462" y="758"/>
                </a:lnTo>
                <a:lnTo>
                  <a:pt x="460" y="758"/>
                </a:lnTo>
                <a:lnTo>
                  <a:pt x="460" y="757"/>
                </a:lnTo>
                <a:lnTo>
                  <a:pt x="459" y="757"/>
                </a:lnTo>
                <a:lnTo>
                  <a:pt x="459" y="755"/>
                </a:lnTo>
                <a:lnTo>
                  <a:pt x="460" y="755"/>
                </a:lnTo>
                <a:lnTo>
                  <a:pt x="460" y="757"/>
                </a:lnTo>
                <a:lnTo>
                  <a:pt x="462" y="757"/>
                </a:lnTo>
                <a:lnTo>
                  <a:pt x="462" y="755"/>
                </a:lnTo>
                <a:lnTo>
                  <a:pt x="463" y="755"/>
                </a:lnTo>
                <a:lnTo>
                  <a:pt x="464" y="755"/>
                </a:lnTo>
                <a:lnTo>
                  <a:pt x="466" y="755"/>
                </a:lnTo>
                <a:lnTo>
                  <a:pt x="466" y="754"/>
                </a:lnTo>
                <a:lnTo>
                  <a:pt x="464" y="754"/>
                </a:lnTo>
                <a:lnTo>
                  <a:pt x="463" y="754"/>
                </a:lnTo>
                <a:lnTo>
                  <a:pt x="463" y="753"/>
                </a:lnTo>
                <a:lnTo>
                  <a:pt x="463" y="751"/>
                </a:lnTo>
                <a:lnTo>
                  <a:pt x="462" y="751"/>
                </a:lnTo>
                <a:lnTo>
                  <a:pt x="460" y="751"/>
                </a:lnTo>
                <a:lnTo>
                  <a:pt x="459" y="751"/>
                </a:lnTo>
                <a:lnTo>
                  <a:pt x="458" y="750"/>
                </a:lnTo>
                <a:lnTo>
                  <a:pt x="459" y="750"/>
                </a:lnTo>
                <a:lnTo>
                  <a:pt x="460" y="750"/>
                </a:lnTo>
                <a:lnTo>
                  <a:pt x="460" y="749"/>
                </a:lnTo>
                <a:lnTo>
                  <a:pt x="460" y="748"/>
                </a:lnTo>
                <a:lnTo>
                  <a:pt x="462" y="748"/>
                </a:lnTo>
                <a:lnTo>
                  <a:pt x="462" y="749"/>
                </a:lnTo>
                <a:lnTo>
                  <a:pt x="463" y="749"/>
                </a:lnTo>
                <a:lnTo>
                  <a:pt x="463" y="750"/>
                </a:lnTo>
                <a:lnTo>
                  <a:pt x="464" y="751"/>
                </a:lnTo>
                <a:lnTo>
                  <a:pt x="466" y="751"/>
                </a:lnTo>
                <a:lnTo>
                  <a:pt x="467" y="751"/>
                </a:lnTo>
                <a:lnTo>
                  <a:pt x="466" y="750"/>
                </a:lnTo>
                <a:lnTo>
                  <a:pt x="467" y="750"/>
                </a:lnTo>
                <a:lnTo>
                  <a:pt x="468" y="750"/>
                </a:lnTo>
                <a:lnTo>
                  <a:pt x="468" y="749"/>
                </a:lnTo>
                <a:lnTo>
                  <a:pt x="468" y="748"/>
                </a:lnTo>
                <a:lnTo>
                  <a:pt x="468" y="746"/>
                </a:lnTo>
                <a:lnTo>
                  <a:pt x="467" y="746"/>
                </a:lnTo>
                <a:lnTo>
                  <a:pt x="468" y="746"/>
                </a:lnTo>
                <a:lnTo>
                  <a:pt x="470" y="746"/>
                </a:lnTo>
                <a:lnTo>
                  <a:pt x="470" y="748"/>
                </a:lnTo>
                <a:lnTo>
                  <a:pt x="471" y="748"/>
                </a:lnTo>
                <a:lnTo>
                  <a:pt x="472" y="748"/>
                </a:lnTo>
                <a:lnTo>
                  <a:pt x="473" y="745"/>
                </a:lnTo>
                <a:lnTo>
                  <a:pt x="475" y="745"/>
                </a:lnTo>
                <a:lnTo>
                  <a:pt x="473" y="744"/>
                </a:lnTo>
                <a:lnTo>
                  <a:pt x="472" y="744"/>
                </a:lnTo>
                <a:lnTo>
                  <a:pt x="473" y="742"/>
                </a:lnTo>
                <a:lnTo>
                  <a:pt x="473" y="741"/>
                </a:lnTo>
                <a:lnTo>
                  <a:pt x="475" y="741"/>
                </a:lnTo>
                <a:lnTo>
                  <a:pt x="475" y="740"/>
                </a:lnTo>
                <a:lnTo>
                  <a:pt x="475" y="738"/>
                </a:lnTo>
                <a:lnTo>
                  <a:pt x="476" y="738"/>
                </a:lnTo>
                <a:lnTo>
                  <a:pt x="477" y="738"/>
                </a:lnTo>
                <a:lnTo>
                  <a:pt x="477" y="740"/>
                </a:lnTo>
                <a:lnTo>
                  <a:pt x="480" y="740"/>
                </a:lnTo>
                <a:lnTo>
                  <a:pt x="480" y="738"/>
                </a:lnTo>
                <a:lnTo>
                  <a:pt x="479" y="738"/>
                </a:lnTo>
                <a:lnTo>
                  <a:pt x="479" y="737"/>
                </a:lnTo>
                <a:lnTo>
                  <a:pt x="477" y="736"/>
                </a:lnTo>
                <a:lnTo>
                  <a:pt x="479" y="734"/>
                </a:lnTo>
                <a:lnTo>
                  <a:pt x="477" y="733"/>
                </a:lnTo>
                <a:lnTo>
                  <a:pt x="479" y="732"/>
                </a:lnTo>
                <a:lnTo>
                  <a:pt x="479" y="731"/>
                </a:lnTo>
                <a:lnTo>
                  <a:pt x="477" y="731"/>
                </a:lnTo>
                <a:lnTo>
                  <a:pt x="476" y="731"/>
                </a:lnTo>
                <a:lnTo>
                  <a:pt x="476" y="732"/>
                </a:lnTo>
                <a:lnTo>
                  <a:pt x="475" y="732"/>
                </a:lnTo>
                <a:lnTo>
                  <a:pt x="475" y="734"/>
                </a:lnTo>
                <a:lnTo>
                  <a:pt x="473" y="734"/>
                </a:lnTo>
                <a:lnTo>
                  <a:pt x="473" y="736"/>
                </a:lnTo>
                <a:lnTo>
                  <a:pt x="472" y="736"/>
                </a:lnTo>
                <a:lnTo>
                  <a:pt x="471" y="736"/>
                </a:lnTo>
                <a:lnTo>
                  <a:pt x="470" y="736"/>
                </a:lnTo>
                <a:lnTo>
                  <a:pt x="470" y="737"/>
                </a:lnTo>
                <a:lnTo>
                  <a:pt x="468" y="737"/>
                </a:lnTo>
                <a:lnTo>
                  <a:pt x="468" y="736"/>
                </a:lnTo>
                <a:lnTo>
                  <a:pt x="467" y="736"/>
                </a:lnTo>
                <a:lnTo>
                  <a:pt x="468" y="736"/>
                </a:lnTo>
                <a:lnTo>
                  <a:pt x="468" y="734"/>
                </a:lnTo>
                <a:lnTo>
                  <a:pt x="467" y="733"/>
                </a:lnTo>
                <a:lnTo>
                  <a:pt x="467" y="732"/>
                </a:lnTo>
                <a:lnTo>
                  <a:pt x="466" y="732"/>
                </a:lnTo>
                <a:lnTo>
                  <a:pt x="467" y="732"/>
                </a:lnTo>
                <a:lnTo>
                  <a:pt x="467" y="731"/>
                </a:lnTo>
                <a:lnTo>
                  <a:pt x="467" y="732"/>
                </a:lnTo>
                <a:lnTo>
                  <a:pt x="468" y="731"/>
                </a:lnTo>
                <a:lnTo>
                  <a:pt x="470" y="732"/>
                </a:lnTo>
                <a:lnTo>
                  <a:pt x="470" y="731"/>
                </a:lnTo>
                <a:lnTo>
                  <a:pt x="470" y="729"/>
                </a:lnTo>
                <a:lnTo>
                  <a:pt x="470" y="728"/>
                </a:lnTo>
                <a:lnTo>
                  <a:pt x="471" y="728"/>
                </a:lnTo>
                <a:lnTo>
                  <a:pt x="471" y="727"/>
                </a:lnTo>
                <a:lnTo>
                  <a:pt x="472" y="727"/>
                </a:lnTo>
                <a:lnTo>
                  <a:pt x="471" y="727"/>
                </a:lnTo>
                <a:lnTo>
                  <a:pt x="471" y="725"/>
                </a:lnTo>
                <a:lnTo>
                  <a:pt x="471" y="724"/>
                </a:lnTo>
                <a:lnTo>
                  <a:pt x="472" y="723"/>
                </a:lnTo>
                <a:lnTo>
                  <a:pt x="472" y="721"/>
                </a:lnTo>
                <a:lnTo>
                  <a:pt x="473" y="721"/>
                </a:lnTo>
                <a:lnTo>
                  <a:pt x="473" y="723"/>
                </a:lnTo>
                <a:lnTo>
                  <a:pt x="473" y="724"/>
                </a:lnTo>
                <a:lnTo>
                  <a:pt x="475" y="724"/>
                </a:lnTo>
                <a:lnTo>
                  <a:pt x="475" y="723"/>
                </a:lnTo>
                <a:lnTo>
                  <a:pt x="476" y="723"/>
                </a:lnTo>
                <a:lnTo>
                  <a:pt x="476" y="724"/>
                </a:lnTo>
                <a:lnTo>
                  <a:pt x="477" y="724"/>
                </a:lnTo>
                <a:lnTo>
                  <a:pt x="479" y="724"/>
                </a:lnTo>
                <a:lnTo>
                  <a:pt x="479" y="723"/>
                </a:lnTo>
                <a:lnTo>
                  <a:pt x="480" y="721"/>
                </a:lnTo>
                <a:lnTo>
                  <a:pt x="481" y="723"/>
                </a:lnTo>
                <a:lnTo>
                  <a:pt x="483" y="723"/>
                </a:lnTo>
                <a:lnTo>
                  <a:pt x="483" y="724"/>
                </a:lnTo>
                <a:lnTo>
                  <a:pt x="481" y="725"/>
                </a:lnTo>
                <a:lnTo>
                  <a:pt x="483" y="725"/>
                </a:lnTo>
                <a:lnTo>
                  <a:pt x="484" y="725"/>
                </a:lnTo>
                <a:lnTo>
                  <a:pt x="485" y="724"/>
                </a:lnTo>
                <a:lnTo>
                  <a:pt x="485" y="725"/>
                </a:lnTo>
                <a:lnTo>
                  <a:pt x="485" y="727"/>
                </a:lnTo>
                <a:lnTo>
                  <a:pt x="487" y="728"/>
                </a:lnTo>
                <a:lnTo>
                  <a:pt x="488" y="728"/>
                </a:lnTo>
                <a:lnTo>
                  <a:pt x="489" y="728"/>
                </a:lnTo>
                <a:lnTo>
                  <a:pt x="489" y="727"/>
                </a:lnTo>
                <a:lnTo>
                  <a:pt x="490" y="727"/>
                </a:lnTo>
                <a:lnTo>
                  <a:pt x="490" y="725"/>
                </a:lnTo>
                <a:lnTo>
                  <a:pt x="492" y="724"/>
                </a:lnTo>
                <a:lnTo>
                  <a:pt x="490" y="724"/>
                </a:lnTo>
                <a:lnTo>
                  <a:pt x="492" y="723"/>
                </a:lnTo>
                <a:lnTo>
                  <a:pt x="490" y="721"/>
                </a:lnTo>
                <a:lnTo>
                  <a:pt x="489" y="721"/>
                </a:lnTo>
                <a:lnTo>
                  <a:pt x="488" y="721"/>
                </a:lnTo>
                <a:lnTo>
                  <a:pt x="488" y="720"/>
                </a:lnTo>
                <a:lnTo>
                  <a:pt x="489" y="720"/>
                </a:lnTo>
                <a:lnTo>
                  <a:pt x="490" y="720"/>
                </a:lnTo>
                <a:lnTo>
                  <a:pt x="492" y="720"/>
                </a:lnTo>
                <a:lnTo>
                  <a:pt x="492" y="721"/>
                </a:lnTo>
                <a:lnTo>
                  <a:pt x="493" y="720"/>
                </a:lnTo>
                <a:lnTo>
                  <a:pt x="494" y="720"/>
                </a:lnTo>
                <a:lnTo>
                  <a:pt x="494" y="721"/>
                </a:lnTo>
                <a:lnTo>
                  <a:pt x="496" y="721"/>
                </a:lnTo>
                <a:lnTo>
                  <a:pt x="496" y="720"/>
                </a:lnTo>
                <a:lnTo>
                  <a:pt x="496" y="719"/>
                </a:lnTo>
                <a:lnTo>
                  <a:pt x="497" y="719"/>
                </a:lnTo>
                <a:lnTo>
                  <a:pt x="496" y="719"/>
                </a:lnTo>
                <a:lnTo>
                  <a:pt x="497" y="719"/>
                </a:lnTo>
                <a:lnTo>
                  <a:pt x="498" y="717"/>
                </a:lnTo>
                <a:lnTo>
                  <a:pt x="497" y="716"/>
                </a:lnTo>
                <a:lnTo>
                  <a:pt x="496" y="716"/>
                </a:lnTo>
                <a:lnTo>
                  <a:pt x="494" y="716"/>
                </a:lnTo>
                <a:lnTo>
                  <a:pt x="493" y="715"/>
                </a:lnTo>
                <a:lnTo>
                  <a:pt x="494" y="715"/>
                </a:lnTo>
                <a:lnTo>
                  <a:pt x="496" y="714"/>
                </a:lnTo>
                <a:lnTo>
                  <a:pt x="494" y="714"/>
                </a:lnTo>
                <a:lnTo>
                  <a:pt x="493" y="714"/>
                </a:lnTo>
                <a:lnTo>
                  <a:pt x="492" y="714"/>
                </a:lnTo>
                <a:lnTo>
                  <a:pt x="492" y="715"/>
                </a:lnTo>
                <a:lnTo>
                  <a:pt x="490" y="714"/>
                </a:lnTo>
                <a:lnTo>
                  <a:pt x="492" y="714"/>
                </a:lnTo>
                <a:lnTo>
                  <a:pt x="492" y="712"/>
                </a:lnTo>
                <a:lnTo>
                  <a:pt x="493" y="712"/>
                </a:lnTo>
                <a:lnTo>
                  <a:pt x="494" y="712"/>
                </a:lnTo>
                <a:lnTo>
                  <a:pt x="494" y="711"/>
                </a:lnTo>
                <a:lnTo>
                  <a:pt x="493" y="711"/>
                </a:lnTo>
                <a:lnTo>
                  <a:pt x="492" y="711"/>
                </a:lnTo>
                <a:lnTo>
                  <a:pt x="492" y="710"/>
                </a:lnTo>
                <a:lnTo>
                  <a:pt x="493" y="710"/>
                </a:lnTo>
                <a:lnTo>
                  <a:pt x="493" y="708"/>
                </a:lnTo>
                <a:lnTo>
                  <a:pt x="493" y="707"/>
                </a:lnTo>
                <a:lnTo>
                  <a:pt x="493" y="706"/>
                </a:lnTo>
                <a:lnTo>
                  <a:pt x="494" y="707"/>
                </a:lnTo>
                <a:lnTo>
                  <a:pt x="493" y="707"/>
                </a:lnTo>
                <a:lnTo>
                  <a:pt x="494" y="708"/>
                </a:lnTo>
                <a:lnTo>
                  <a:pt x="494" y="710"/>
                </a:lnTo>
                <a:lnTo>
                  <a:pt x="496" y="708"/>
                </a:lnTo>
                <a:lnTo>
                  <a:pt x="496" y="707"/>
                </a:lnTo>
                <a:lnTo>
                  <a:pt x="496" y="706"/>
                </a:lnTo>
                <a:lnTo>
                  <a:pt x="497" y="706"/>
                </a:lnTo>
                <a:lnTo>
                  <a:pt x="498" y="707"/>
                </a:lnTo>
                <a:lnTo>
                  <a:pt x="497" y="707"/>
                </a:lnTo>
                <a:lnTo>
                  <a:pt x="498" y="707"/>
                </a:lnTo>
                <a:lnTo>
                  <a:pt x="500" y="707"/>
                </a:lnTo>
                <a:lnTo>
                  <a:pt x="500" y="706"/>
                </a:lnTo>
                <a:lnTo>
                  <a:pt x="501" y="706"/>
                </a:lnTo>
                <a:lnTo>
                  <a:pt x="501" y="707"/>
                </a:lnTo>
                <a:lnTo>
                  <a:pt x="502" y="707"/>
                </a:lnTo>
                <a:lnTo>
                  <a:pt x="502" y="708"/>
                </a:lnTo>
                <a:lnTo>
                  <a:pt x="501" y="708"/>
                </a:lnTo>
                <a:lnTo>
                  <a:pt x="500" y="708"/>
                </a:lnTo>
                <a:lnTo>
                  <a:pt x="498" y="708"/>
                </a:lnTo>
                <a:lnTo>
                  <a:pt x="498" y="710"/>
                </a:lnTo>
                <a:lnTo>
                  <a:pt x="498" y="711"/>
                </a:lnTo>
                <a:lnTo>
                  <a:pt x="500" y="712"/>
                </a:lnTo>
                <a:lnTo>
                  <a:pt x="500" y="711"/>
                </a:lnTo>
                <a:lnTo>
                  <a:pt x="500" y="712"/>
                </a:lnTo>
                <a:lnTo>
                  <a:pt x="500" y="714"/>
                </a:lnTo>
                <a:lnTo>
                  <a:pt x="500" y="715"/>
                </a:lnTo>
                <a:lnTo>
                  <a:pt x="501" y="715"/>
                </a:lnTo>
                <a:lnTo>
                  <a:pt x="502" y="714"/>
                </a:lnTo>
                <a:lnTo>
                  <a:pt x="502" y="715"/>
                </a:lnTo>
                <a:lnTo>
                  <a:pt x="501" y="716"/>
                </a:lnTo>
                <a:lnTo>
                  <a:pt x="501" y="717"/>
                </a:lnTo>
                <a:lnTo>
                  <a:pt x="501" y="719"/>
                </a:lnTo>
                <a:lnTo>
                  <a:pt x="500" y="719"/>
                </a:lnTo>
                <a:lnTo>
                  <a:pt x="500" y="720"/>
                </a:lnTo>
                <a:lnTo>
                  <a:pt x="500" y="721"/>
                </a:lnTo>
                <a:lnTo>
                  <a:pt x="500" y="723"/>
                </a:lnTo>
                <a:lnTo>
                  <a:pt x="501" y="724"/>
                </a:lnTo>
                <a:lnTo>
                  <a:pt x="501" y="725"/>
                </a:lnTo>
                <a:lnTo>
                  <a:pt x="502" y="725"/>
                </a:lnTo>
                <a:lnTo>
                  <a:pt x="502" y="727"/>
                </a:lnTo>
                <a:lnTo>
                  <a:pt x="502" y="728"/>
                </a:lnTo>
                <a:lnTo>
                  <a:pt x="504" y="728"/>
                </a:lnTo>
                <a:lnTo>
                  <a:pt x="504" y="729"/>
                </a:lnTo>
                <a:lnTo>
                  <a:pt x="505" y="729"/>
                </a:lnTo>
                <a:lnTo>
                  <a:pt x="506" y="729"/>
                </a:lnTo>
                <a:lnTo>
                  <a:pt x="506" y="728"/>
                </a:lnTo>
                <a:lnTo>
                  <a:pt x="506" y="727"/>
                </a:lnTo>
                <a:lnTo>
                  <a:pt x="507" y="727"/>
                </a:lnTo>
                <a:lnTo>
                  <a:pt x="506" y="727"/>
                </a:lnTo>
                <a:lnTo>
                  <a:pt x="506" y="725"/>
                </a:lnTo>
                <a:lnTo>
                  <a:pt x="507" y="725"/>
                </a:lnTo>
                <a:lnTo>
                  <a:pt x="509" y="724"/>
                </a:lnTo>
                <a:lnTo>
                  <a:pt x="510" y="724"/>
                </a:lnTo>
                <a:lnTo>
                  <a:pt x="510" y="723"/>
                </a:lnTo>
                <a:lnTo>
                  <a:pt x="511" y="723"/>
                </a:lnTo>
                <a:lnTo>
                  <a:pt x="511" y="721"/>
                </a:lnTo>
                <a:lnTo>
                  <a:pt x="513" y="721"/>
                </a:lnTo>
                <a:lnTo>
                  <a:pt x="513" y="723"/>
                </a:lnTo>
                <a:lnTo>
                  <a:pt x="514" y="723"/>
                </a:lnTo>
                <a:lnTo>
                  <a:pt x="515" y="721"/>
                </a:lnTo>
                <a:lnTo>
                  <a:pt x="514" y="720"/>
                </a:lnTo>
                <a:lnTo>
                  <a:pt x="514" y="719"/>
                </a:lnTo>
                <a:lnTo>
                  <a:pt x="515" y="719"/>
                </a:lnTo>
                <a:lnTo>
                  <a:pt x="517" y="717"/>
                </a:lnTo>
                <a:lnTo>
                  <a:pt x="517" y="715"/>
                </a:lnTo>
                <a:lnTo>
                  <a:pt x="518" y="715"/>
                </a:lnTo>
                <a:lnTo>
                  <a:pt x="518" y="714"/>
                </a:lnTo>
                <a:lnTo>
                  <a:pt x="519" y="712"/>
                </a:lnTo>
                <a:lnTo>
                  <a:pt x="521" y="712"/>
                </a:lnTo>
                <a:lnTo>
                  <a:pt x="522" y="711"/>
                </a:lnTo>
                <a:lnTo>
                  <a:pt x="523" y="711"/>
                </a:lnTo>
                <a:lnTo>
                  <a:pt x="523" y="710"/>
                </a:lnTo>
                <a:lnTo>
                  <a:pt x="523" y="708"/>
                </a:lnTo>
                <a:lnTo>
                  <a:pt x="523" y="707"/>
                </a:lnTo>
                <a:lnTo>
                  <a:pt x="524" y="707"/>
                </a:lnTo>
                <a:lnTo>
                  <a:pt x="526" y="706"/>
                </a:lnTo>
                <a:lnTo>
                  <a:pt x="526" y="704"/>
                </a:lnTo>
                <a:lnTo>
                  <a:pt x="526" y="706"/>
                </a:lnTo>
                <a:lnTo>
                  <a:pt x="527" y="706"/>
                </a:lnTo>
                <a:lnTo>
                  <a:pt x="528" y="706"/>
                </a:lnTo>
                <a:lnTo>
                  <a:pt x="530" y="706"/>
                </a:lnTo>
                <a:lnTo>
                  <a:pt x="530" y="707"/>
                </a:lnTo>
                <a:lnTo>
                  <a:pt x="531" y="707"/>
                </a:lnTo>
                <a:lnTo>
                  <a:pt x="532" y="707"/>
                </a:lnTo>
                <a:lnTo>
                  <a:pt x="532" y="706"/>
                </a:lnTo>
                <a:lnTo>
                  <a:pt x="534" y="704"/>
                </a:lnTo>
                <a:lnTo>
                  <a:pt x="534" y="703"/>
                </a:lnTo>
                <a:lnTo>
                  <a:pt x="534" y="702"/>
                </a:lnTo>
                <a:lnTo>
                  <a:pt x="535" y="702"/>
                </a:lnTo>
                <a:lnTo>
                  <a:pt x="535" y="700"/>
                </a:lnTo>
                <a:lnTo>
                  <a:pt x="535" y="699"/>
                </a:lnTo>
                <a:lnTo>
                  <a:pt x="535" y="698"/>
                </a:lnTo>
                <a:lnTo>
                  <a:pt x="534" y="698"/>
                </a:lnTo>
                <a:lnTo>
                  <a:pt x="532" y="697"/>
                </a:lnTo>
                <a:lnTo>
                  <a:pt x="532" y="695"/>
                </a:lnTo>
                <a:lnTo>
                  <a:pt x="531" y="695"/>
                </a:lnTo>
                <a:lnTo>
                  <a:pt x="530" y="695"/>
                </a:lnTo>
                <a:lnTo>
                  <a:pt x="528" y="695"/>
                </a:lnTo>
                <a:lnTo>
                  <a:pt x="528" y="694"/>
                </a:lnTo>
                <a:lnTo>
                  <a:pt x="527" y="694"/>
                </a:lnTo>
                <a:lnTo>
                  <a:pt x="527" y="693"/>
                </a:lnTo>
                <a:lnTo>
                  <a:pt x="526" y="691"/>
                </a:lnTo>
                <a:lnTo>
                  <a:pt x="527" y="691"/>
                </a:lnTo>
                <a:lnTo>
                  <a:pt x="528" y="691"/>
                </a:lnTo>
                <a:lnTo>
                  <a:pt x="530" y="691"/>
                </a:lnTo>
                <a:lnTo>
                  <a:pt x="530" y="690"/>
                </a:lnTo>
                <a:lnTo>
                  <a:pt x="531" y="693"/>
                </a:lnTo>
                <a:lnTo>
                  <a:pt x="532" y="693"/>
                </a:lnTo>
                <a:lnTo>
                  <a:pt x="534" y="694"/>
                </a:lnTo>
                <a:lnTo>
                  <a:pt x="535" y="694"/>
                </a:lnTo>
                <a:lnTo>
                  <a:pt x="535" y="693"/>
                </a:lnTo>
                <a:lnTo>
                  <a:pt x="536" y="693"/>
                </a:lnTo>
                <a:lnTo>
                  <a:pt x="538" y="691"/>
                </a:lnTo>
                <a:lnTo>
                  <a:pt x="540" y="690"/>
                </a:lnTo>
                <a:lnTo>
                  <a:pt x="543" y="687"/>
                </a:lnTo>
                <a:lnTo>
                  <a:pt x="544" y="686"/>
                </a:lnTo>
                <a:lnTo>
                  <a:pt x="544" y="685"/>
                </a:lnTo>
                <a:lnTo>
                  <a:pt x="544" y="683"/>
                </a:lnTo>
                <a:lnTo>
                  <a:pt x="545" y="682"/>
                </a:lnTo>
                <a:lnTo>
                  <a:pt x="545" y="683"/>
                </a:lnTo>
                <a:lnTo>
                  <a:pt x="547" y="682"/>
                </a:lnTo>
                <a:lnTo>
                  <a:pt x="548" y="681"/>
                </a:lnTo>
                <a:lnTo>
                  <a:pt x="548" y="679"/>
                </a:lnTo>
                <a:lnTo>
                  <a:pt x="548" y="678"/>
                </a:lnTo>
                <a:lnTo>
                  <a:pt x="548" y="677"/>
                </a:lnTo>
                <a:lnTo>
                  <a:pt x="548" y="676"/>
                </a:lnTo>
                <a:lnTo>
                  <a:pt x="548" y="677"/>
                </a:lnTo>
                <a:lnTo>
                  <a:pt x="547" y="677"/>
                </a:lnTo>
                <a:lnTo>
                  <a:pt x="547" y="676"/>
                </a:lnTo>
                <a:lnTo>
                  <a:pt x="547" y="674"/>
                </a:lnTo>
                <a:lnTo>
                  <a:pt x="548" y="673"/>
                </a:lnTo>
                <a:lnTo>
                  <a:pt x="548" y="672"/>
                </a:lnTo>
                <a:lnTo>
                  <a:pt x="549" y="670"/>
                </a:lnTo>
                <a:lnTo>
                  <a:pt x="549" y="669"/>
                </a:lnTo>
                <a:lnTo>
                  <a:pt x="549" y="668"/>
                </a:lnTo>
                <a:lnTo>
                  <a:pt x="549" y="666"/>
                </a:lnTo>
                <a:lnTo>
                  <a:pt x="549" y="665"/>
                </a:lnTo>
                <a:lnTo>
                  <a:pt x="549" y="664"/>
                </a:lnTo>
                <a:lnTo>
                  <a:pt x="549" y="662"/>
                </a:lnTo>
                <a:lnTo>
                  <a:pt x="551" y="662"/>
                </a:lnTo>
                <a:lnTo>
                  <a:pt x="551" y="661"/>
                </a:lnTo>
                <a:lnTo>
                  <a:pt x="551" y="660"/>
                </a:lnTo>
                <a:lnTo>
                  <a:pt x="552" y="659"/>
                </a:lnTo>
                <a:lnTo>
                  <a:pt x="552" y="657"/>
                </a:lnTo>
                <a:lnTo>
                  <a:pt x="552" y="656"/>
                </a:lnTo>
                <a:lnTo>
                  <a:pt x="552" y="655"/>
                </a:lnTo>
                <a:lnTo>
                  <a:pt x="552" y="653"/>
                </a:lnTo>
                <a:lnTo>
                  <a:pt x="553" y="653"/>
                </a:lnTo>
                <a:lnTo>
                  <a:pt x="553" y="652"/>
                </a:lnTo>
                <a:lnTo>
                  <a:pt x="552" y="652"/>
                </a:lnTo>
                <a:lnTo>
                  <a:pt x="552" y="649"/>
                </a:lnTo>
                <a:lnTo>
                  <a:pt x="552" y="648"/>
                </a:lnTo>
                <a:lnTo>
                  <a:pt x="551" y="647"/>
                </a:lnTo>
                <a:lnTo>
                  <a:pt x="549" y="647"/>
                </a:lnTo>
                <a:lnTo>
                  <a:pt x="549" y="645"/>
                </a:lnTo>
                <a:lnTo>
                  <a:pt x="549" y="647"/>
                </a:lnTo>
                <a:lnTo>
                  <a:pt x="548" y="647"/>
                </a:lnTo>
                <a:lnTo>
                  <a:pt x="548" y="645"/>
                </a:lnTo>
                <a:lnTo>
                  <a:pt x="548" y="644"/>
                </a:lnTo>
                <a:lnTo>
                  <a:pt x="548" y="643"/>
                </a:lnTo>
                <a:lnTo>
                  <a:pt x="547" y="642"/>
                </a:lnTo>
                <a:lnTo>
                  <a:pt x="547" y="640"/>
                </a:lnTo>
                <a:lnTo>
                  <a:pt x="545" y="640"/>
                </a:lnTo>
                <a:lnTo>
                  <a:pt x="544" y="640"/>
                </a:lnTo>
                <a:lnTo>
                  <a:pt x="544" y="639"/>
                </a:lnTo>
                <a:lnTo>
                  <a:pt x="543" y="639"/>
                </a:lnTo>
                <a:lnTo>
                  <a:pt x="543" y="640"/>
                </a:lnTo>
                <a:lnTo>
                  <a:pt x="542" y="640"/>
                </a:lnTo>
                <a:lnTo>
                  <a:pt x="540" y="642"/>
                </a:lnTo>
                <a:lnTo>
                  <a:pt x="538" y="642"/>
                </a:lnTo>
                <a:lnTo>
                  <a:pt x="536" y="642"/>
                </a:lnTo>
                <a:lnTo>
                  <a:pt x="536" y="640"/>
                </a:lnTo>
                <a:lnTo>
                  <a:pt x="536" y="639"/>
                </a:lnTo>
                <a:lnTo>
                  <a:pt x="535" y="639"/>
                </a:lnTo>
                <a:lnTo>
                  <a:pt x="535" y="638"/>
                </a:lnTo>
                <a:lnTo>
                  <a:pt x="535" y="636"/>
                </a:lnTo>
                <a:lnTo>
                  <a:pt x="535" y="635"/>
                </a:lnTo>
                <a:lnTo>
                  <a:pt x="534" y="635"/>
                </a:lnTo>
                <a:lnTo>
                  <a:pt x="534" y="632"/>
                </a:lnTo>
                <a:lnTo>
                  <a:pt x="535" y="631"/>
                </a:lnTo>
                <a:lnTo>
                  <a:pt x="534" y="630"/>
                </a:lnTo>
                <a:lnTo>
                  <a:pt x="534" y="628"/>
                </a:lnTo>
                <a:lnTo>
                  <a:pt x="535" y="628"/>
                </a:lnTo>
                <a:lnTo>
                  <a:pt x="535" y="627"/>
                </a:lnTo>
                <a:lnTo>
                  <a:pt x="534" y="626"/>
                </a:lnTo>
                <a:lnTo>
                  <a:pt x="532" y="626"/>
                </a:lnTo>
                <a:lnTo>
                  <a:pt x="532" y="625"/>
                </a:lnTo>
                <a:lnTo>
                  <a:pt x="531" y="625"/>
                </a:lnTo>
                <a:lnTo>
                  <a:pt x="531" y="626"/>
                </a:lnTo>
                <a:lnTo>
                  <a:pt x="530" y="626"/>
                </a:lnTo>
                <a:lnTo>
                  <a:pt x="528" y="626"/>
                </a:lnTo>
                <a:lnTo>
                  <a:pt x="530" y="626"/>
                </a:lnTo>
                <a:lnTo>
                  <a:pt x="530" y="623"/>
                </a:lnTo>
                <a:lnTo>
                  <a:pt x="528" y="623"/>
                </a:lnTo>
                <a:lnTo>
                  <a:pt x="527" y="625"/>
                </a:lnTo>
                <a:lnTo>
                  <a:pt x="527" y="623"/>
                </a:lnTo>
                <a:lnTo>
                  <a:pt x="526" y="623"/>
                </a:lnTo>
                <a:lnTo>
                  <a:pt x="526" y="625"/>
                </a:lnTo>
                <a:lnTo>
                  <a:pt x="524" y="623"/>
                </a:lnTo>
                <a:lnTo>
                  <a:pt x="526" y="623"/>
                </a:lnTo>
                <a:lnTo>
                  <a:pt x="524" y="623"/>
                </a:lnTo>
                <a:lnTo>
                  <a:pt x="524" y="622"/>
                </a:lnTo>
                <a:lnTo>
                  <a:pt x="524" y="623"/>
                </a:lnTo>
                <a:lnTo>
                  <a:pt x="523" y="623"/>
                </a:lnTo>
                <a:lnTo>
                  <a:pt x="522" y="623"/>
                </a:lnTo>
                <a:lnTo>
                  <a:pt x="522" y="622"/>
                </a:lnTo>
                <a:lnTo>
                  <a:pt x="522" y="621"/>
                </a:lnTo>
                <a:lnTo>
                  <a:pt x="522" y="619"/>
                </a:lnTo>
                <a:lnTo>
                  <a:pt x="523" y="619"/>
                </a:lnTo>
                <a:lnTo>
                  <a:pt x="524" y="621"/>
                </a:lnTo>
                <a:lnTo>
                  <a:pt x="526" y="621"/>
                </a:lnTo>
                <a:lnTo>
                  <a:pt x="527" y="621"/>
                </a:lnTo>
                <a:lnTo>
                  <a:pt x="528" y="621"/>
                </a:lnTo>
                <a:lnTo>
                  <a:pt x="530" y="621"/>
                </a:lnTo>
                <a:lnTo>
                  <a:pt x="530" y="619"/>
                </a:lnTo>
                <a:lnTo>
                  <a:pt x="528" y="619"/>
                </a:lnTo>
                <a:lnTo>
                  <a:pt x="528" y="618"/>
                </a:lnTo>
                <a:lnTo>
                  <a:pt x="527" y="618"/>
                </a:lnTo>
                <a:lnTo>
                  <a:pt x="527" y="617"/>
                </a:lnTo>
                <a:lnTo>
                  <a:pt x="526" y="617"/>
                </a:lnTo>
                <a:lnTo>
                  <a:pt x="524" y="617"/>
                </a:lnTo>
                <a:lnTo>
                  <a:pt x="524" y="615"/>
                </a:lnTo>
                <a:lnTo>
                  <a:pt x="526" y="615"/>
                </a:lnTo>
                <a:lnTo>
                  <a:pt x="527" y="617"/>
                </a:lnTo>
                <a:lnTo>
                  <a:pt x="528" y="617"/>
                </a:lnTo>
                <a:lnTo>
                  <a:pt x="530" y="617"/>
                </a:lnTo>
                <a:lnTo>
                  <a:pt x="528" y="615"/>
                </a:lnTo>
                <a:lnTo>
                  <a:pt x="530" y="615"/>
                </a:lnTo>
                <a:lnTo>
                  <a:pt x="530" y="614"/>
                </a:lnTo>
                <a:lnTo>
                  <a:pt x="531" y="614"/>
                </a:lnTo>
                <a:lnTo>
                  <a:pt x="532" y="614"/>
                </a:lnTo>
                <a:lnTo>
                  <a:pt x="534" y="614"/>
                </a:lnTo>
                <a:lnTo>
                  <a:pt x="534" y="613"/>
                </a:lnTo>
                <a:lnTo>
                  <a:pt x="532" y="613"/>
                </a:lnTo>
                <a:lnTo>
                  <a:pt x="532" y="611"/>
                </a:lnTo>
                <a:lnTo>
                  <a:pt x="531" y="611"/>
                </a:lnTo>
                <a:lnTo>
                  <a:pt x="531" y="610"/>
                </a:lnTo>
                <a:lnTo>
                  <a:pt x="530" y="610"/>
                </a:lnTo>
                <a:lnTo>
                  <a:pt x="528" y="609"/>
                </a:lnTo>
                <a:lnTo>
                  <a:pt x="528" y="610"/>
                </a:lnTo>
                <a:lnTo>
                  <a:pt x="527" y="610"/>
                </a:lnTo>
                <a:lnTo>
                  <a:pt x="526" y="610"/>
                </a:lnTo>
                <a:lnTo>
                  <a:pt x="526" y="609"/>
                </a:lnTo>
                <a:lnTo>
                  <a:pt x="524" y="609"/>
                </a:lnTo>
                <a:lnTo>
                  <a:pt x="523" y="609"/>
                </a:lnTo>
                <a:lnTo>
                  <a:pt x="523" y="610"/>
                </a:lnTo>
                <a:lnTo>
                  <a:pt x="523" y="609"/>
                </a:lnTo>
                <a:lnTo>
                  <a:pt x="524" y="606"/>
                </a:lnTo>
                <a:lnTo>
                  <a:pt x="526" y="607"/>
                </a:lnTo>
                <a:lnTo>
                  <a:pt x="526" y="606"/>
                </a:lnTo>
                <a:lnTo>
                  <a:pt x="527" y="606"/>
                </a:lnTo>
                <a:lnTo>
                  <a:pt x="526" y="605"/>
                </a:lnTo>
                <a:lnTo>
                  <a:pt x="527" y="604"/>
                </a:lnTo>
                <a:lnTo>
                  <a:pt x="526" y="602"/>
                </a:lnTo>
                <a:lnTo>
                  <a:pt x="523" y="602"/>
                </a:lnTo>
                <a:lnTo>
                  <a:pt x="523" y="601"/>
                </a:lnTo>
                <a:lnTo>
                  <a:pt x="524" y="601"/>
                </a:lnTo>
                <a:lnTo>
                  <a:pt x="524" y="600"/>
                </a:lnTo>
                <a:lnTo>
                  <a:pt x="524" y="598"/>
                </a:lnTo>
                <a:lnTo>
                  <a:pt x="526" y="598"/>
                </a:lnTo>
                <a:lnTo>
                  <a:pt x="527" y="598"/>
                </a:lnTo>
                <a:lnTo>
                  <a:pt x="527" y="600"/>
                </a:lnTo>
                <a:lnTo>
                  <a:pt x="528" y="600"/>
                </a:lnTo>
                <a:lnTo>
                  <a:pt x="528" y="598"/>
                </a:lnTo>
                <a:lnTo>
                  <a:pt x="530" y="598"/>
                </a:lnTo>
                <a:lnTo>
                  <a:pt x="530" y="600"/>
                </a:lnTo>
                <a:lnTo>
                  <a:pt x="530" y="601"/>
                </a:lnTo>
                <a:lnTo>
                  <a:pt x="530" y="602"/>
                </a:lnTo>
                <a:lnTo>
                  <a:pt x="530" y="604"/>
                </a:lnTo>
                <a:lnTo>
                  <a:pt x="528" y="602"/>
                </a:lnTo>
                <a:lnTo>
                  <a:pt x="528" y="604"/>
                </a:lnTo>
                <a:lnTo>
                  <a:pt x="530" y="604"/>
                </a:lnTo>
                <a:lnTo>
                  <a:pt x="530" y="605"/>
                </a:lnTo>
                <a:lnTo>
                  <a:pt x="530" y="606"/>
                </a:lnTo>
                <a:lnTo>
                  <a:pt x="531" y="607"/>
                </a:lnTo>
                <a:lnTo>
                  <a:pt x="530" y="607"/>
                </a:lnTo>
                <a:lnTo>
                  <a:pt x="531" y="607"/>
                </a:lnTo>
                <a:lnTo>
                  <a:pt x="532" y="607"/>
                </a:lnTo>
                <a:lnTo>
                  <a:pt x="534" y="606"/>
                </a:lnTo>
                <a:lnTo>
                  <a:pt x="532" y="605"/>
                </a:lnTo>
                <a:lnTo>
                  <a:pt x="532" y="604"/>
                </a:lnTo>
                <a:lnTo>
                  <a:pt x="531" y="604"/>
                </a:lnTo>
                <a:lnTo>
                  <a:pt x="531" y="602"/>
                </a:lnTo>
                <a:lnTo>
                  <a:pt x="532" y="602"/>
                </a:lnTo>
                <a:lnTo>
                  <a:pt x="534" y="602"/>
                </a:lnTo>
                <a:lnTo>
                  <a:pt x="534" y="601"/>
                </a:lnTo>
                <a:lnTo>
                  <a:pt x="535" y="600"/>
                </a:lnTo>
                <a:lnTo>
                  <a:pt x="536" y="600"/>
                </a:lnTo>
                <a:lnTo>
                  <a:pt x="535" y="601"/>
                </a:lnTo>
                <a:lnTo>
                  <a:pt x="536" y="601"/>
                </a:lnTo>
                <a:lnTo>
                  <a:pt x="536" y="602"/>
                </a:lnTo>
                <a:lnTo>
                  <a:pt x="538" y="602"/>
                </a:lnTo>
                <a:lnTo>
                  <a:pt x="539" y="602"/>
                </a:lnTo>
                <a:lnTo>
                  <a:pt x="538" y="604"/>
                </a:lnTo>
                <a:lnTo>
                  <a:pt x="538" y="605"/>
                </a:lnTo>
                <a:lnTo>
                  <a:pt x="539" y="605"/>
                </a:lnTo>
                <a:lnTo>
                  <a:pt x="539" y="606"/>
                </a:lnTo>
                <a:lnTo>
                  <a:pt x="539" y="607"/>
                </a:lnTo>
                <a:lnTo>
                  <a:pt x="540" y="607"/>
                </a:lnTo>
                <a:lnTo>
                  <a:pt x="542" y="607"/>
                </a:lnTo>
                <a:lnTo>
                  <a:pt x="542" y="609"/>
                </a:lnTo>
                <a:lnTo>
                  <a:pt x="540" y="609"/>
                </a:lnTo>
                <a:lnTo>
                  <a:pt x="540" y="610"/>
                </a:lnTo>
                <a:lnTo>
                  <a:pt x="539" y="610"/>
                </a:lnTo>
                <a:lnTo>
                  <a:pt x="539" y="609"/>
                </a:lnTo>
                <a:lnTo>
                  <a:pt x="539" y="610"/>
                </a:lnTo>
                <a:lnTo>
                  <a:pt x="538" y="610"/>
                </a:lnTo>
                <a:lnTo>
                  <a:pt x="539" y="611"/>
                </a:lnTo>
                <a:lnTo>
                  <a:pt x="538" y="611"/>
                </a:lnTo>
                <a:lnTo>
                  <a:pt x="538" y="613"/>
                </a:lnTo>
                <a:lnTo>
                  <a:pt x="539" y="613"/>
                </a:lnTo>
                <a:lnTo>
                  <a:pt x="540" y="613"/>
                </a:lnTo>
                <a:lnTo>
                  <a:pt x="540" y="611"/>
                </a:lnTo>
                <a:lnTo>
                  <a:pt x="542" y="611"/>
                </a:lnTo>
                <a:lnTo>
                  <a:pt x="543" y="611"/>
                </a:lnTo>
                <a:lnTo>
                  <a:pt x="543" y="613"/>
                </a:lnTo>
                <a:lnTo>
                  <a:pt x="542" y="613"/>
                </a:lnTo>
                <a:lnTo>
                  <a:pt x="542" y="614"/>
                </a:lnTo>
                <a:lnTo>
                  <a:pt x="540" y="614"/>
                </a:lnTo>
                <a:lnTo>
                  <a:pt x="540" y="615"/>
                </a:lnTo>
                <a:lnTo>
                  <a:pt x="539" y="614"/>
                </a:lnTo>
                <a:lnTo>
                  <a:pt x="538" y="614"/>
                </a:lnTo>
                <a:lnTo>
                  <a:pt x="538" y="615"/>
                </a:lnTo>
                <a:lnTo>
                  <a:pt x="536" y="615"/>
                </a:lnTo>
                <a:lnTo>
                  <a:pt x="536" y="617"/>
                </a:lnTo>
                <a:lnTo>
                  <a:pt x="535" y="617"/>
                </a:lnTo>
                <a:lnTo>
                  <a:pt x="535" y="618"/>
                </a:lnTo>
                <a:lnTo>
                  <a:pt x="536" y="618"/>
                </a:lnTo>
                <a:lnTo>
                  <a:pt x="538" y="618"/>
                </a:lnTo>
                <a:lnTo>
                  <a:pt x="539" y="618"/>
                </a:lnTo>
                <a:lnTo>
                  <a:pt x="540" y="618"/>
                </a:lnTo>
                <a:lnTo>
                  <a:pt x="540" y="617"/>
                </a:lnTo>
                <a:lnTo>
                  <a:pt x="540" y="618"/>
                </a:lnTo>
                <a:lnTo>
                  <a:pt x="540" y="617"/>
                </a:lnTo>
                <a:lnTo>
                  <a:pt x="542" y="617"/>
                </a:lnTo>
                <a:lnTo>
                  <a:pt x="543" y="617"/>
                </a:lnTo>
                <a:lnTo>
                  <a:pt x="543" y="615"/>
                </a:lnTo>
                <a:lnTo>
                  <a:pt x="544" y="615"/>
                </a:lnTo>
                <a:lnTo>
                  <a:pt x="544" y="617"/>
                </a:lnTo>
                <a:lnTo>
                  <a:pt x="543" y="617"/>
                </a:lnTo>
                <a:lnTo>
                  <a:pt x="543" y="618"/>
                </a:lnTo>
                <a:lnTo>
                  <a:pt x="544" y="617"/>
                </a:lnTo>
                <a:lnTo>
                  <a:pt x="544" y="618"/>
                </a:lnTo>
                <a:lnTo>
                  <a:pt x="543" y="619"/>
                </a:lnTo>
                <a:lnTo>
                  <a:pt x="542" y="618"/>
                </a:lnTo>
                <a:lnTo>
                  <a:pt x="542" y="619"/>
                </a:lnTo>
                <a:lnTo>
                  <a:pt x="540" y="619"/>
                </a:lnTo>
                <a:lnTo>
                  <a:pt x="540" y="621"/>
                </a:lnTo>
                <a:lnTo>
                  <a:pt x="540" y="622"/>
                </a:lnTo>
                <a:lnTo>
                  <a:pt x="539" y="622"/>
                </a:lnTo>
                <a:lnTo>
                  <a:pt x="539" y="623"/>
                </a:lnTo>
                <a:lnTo>
                  <a:pt x="540" y="623"/>
                </a:lnTo>
                <a:lnTo>
                  <a:pt x="542" y="623"/>
                </a:lnTo>
                <a:lnTo>
                  <a:pt x="543" y="625"/>
                </a:lnTo>
                <a:lnTo>
                  <a:pt x="544" y="625"/>
                </a:lnTo>
                <a:lnTo>
                  <a:pt x="545" y="626"/>
                </a:lnTo>
                <a:lnTo>
                  <a:pt x="545" y="627"/>
                </a:lnTo>
                <a:lnTo>
                  <a:pt x="547" y="626"/>
                </a:lnTo>
                <a:lnTo>
                  <a:pt x="545" y="625"/>
                </a:lnTo>
                <a:lnTo>
                  <a:pt x="545" y="623"/>
                </a:lnTo>
                <a:lnTo>
                  <a:pt x="545" y="622"/>
                </a:lnTo>
                <a:lnTo>
                  <a:pt x="547" y="623"/>
                </a:lnTo>
                <a:lnTo>
                  <a:pt x="547" y="625"/>
                </a:lnTo>
                <a:lnTo>
                  <a:pt x="548" y="625"/>
                </a:lnTo>
                <a:lnTo>
                  <a:pt x="548" y="626"/>
                </a:lnTo>
                <a:lnTo>
                  <a:pt x="548" y="627"/>
                </a:lnTo>
                <a:lnTo>
                  <a:pt x="548" y="628"/>
                </a:lnTo>
                <a:lnTo>
                  <a:pt x="548" y="630"/>
                </a:lnTo>
                <a:lnTo>
                  <a:pt x="549" y="630"/>
                </a:lnTo>
                <a:lnTo>
                  <a:pt x="551" y="631"/>
                </a:lnTo>
                <a:lnTo>
                  <a:pt x="551" y="630"/>
                </a:lnTo>
                <a:lnTo>
                  <a:pt x="552" y="631"/>
                </a:lnTo>
                <a:lnTo>
                  <a:pt x="552" y="630"/>
                </a:lnTo>
                <a:lnTo>
                  <a:pt x="552" y="628"/>
                </a:lnTo>
                <a:lnTo>
                  <a:pt x="551" y="628"/>
                </a:lnTo>
                <a:lnTo>
                  <a:pt x="552" y="628"/>
                </a:lnTo>
                <a:lnTo>
                  <a:pt x="553" y="628"/>
                </a:lnTo>
                <a:lnTo>
                  <a:pt x="552" y="627"/>
                </a:lnTo>
                <a:lnTo>
                  <a:pt x="553" y="627"/>
                </a:lnTo>
                <a:lnTo>
                  <a:pt x="553" y="628"/>
                </a:lnTo>
                <a:lnTo>
                  <a:pt x="555" y="628"/>
                </a:lnTo>
                <a:lnTo>
                  <a:pt x="556" y="628"/>
                </a:lnTo>
                <a:lnTo>
                  <a:pt x="556" y="630"/>
                </a:lnTo>
                <a:lnTo>
                  <a:pt x="556" y="631"/>
                </a:lnTo>
                <a:lnTo>
                  <a:pt x="555" y="630"/>
                </a:lnTo>
                <a:lnTo>
                  <a:pt x="553" y="630"/>
                </a:lnTo>
                <a:lnTo>
                  <a:pt x="555" y="630"/>
                </a:lnTo>
                <a:lnTo>
                  <a:pt x="555" y="631"/>
                </a:lnTo>
                <a:lnTo>
                  <a:pt x="555" y="632"/>
                </a:lnTo>
                <a:lnTo>
                  <a:pt x="553" y="632"/>
                </a:lnTo>
                <a:lnTo>
                  <a:pt x="553" y="634"/>
                </a:lnTo>
                <a:lnTo>
                  <a:pt x="555" y="634"/>
                </a:lnTo>
                <a:lnTo>
                  <a:pt x="556" y="634"/>
                </a:lnTo>
                <a:lnTo>
                  <a:pt x="555" y="632"/>
                </a:lnTo>
                <a:lnTo>
                  <a:pt x="556" y="632"/>
                </a:lnTo>
                <a:lnTo>
                  <a:pt x="557" y="632"/>
                </a:lnTo>
                <a:lnTo>
                  <a:pt x="557" y="634"/>
                </a:lnTo>
                <a:lnTo>
                  <a:pt x="559" y="635"/>
                </a:lnTo>
                <a:lnTo>
                  <a:pt x="559" y="636"/>
                </a:lnTo>
                <a:lnTo>
                  <a:pt x="560" y="636"/>
                </a:lnTo>
                <a:lnTo>
                  <a:pt x="560" y="635"/>
                </a:lnTo>
                <a:lnTo>
                  <a:pt x="561" y="635"/>
                </a:lnTo>
                <a:lnTo>
                  <a:pt x="562" y="635"/>
                </a:lnTo>
                <a:lnTo>
                  <a:pt x="564" y="636"/>
                </a:lnTo>
                <a:lnTo>
                  <a:pt x="564" y="638"/>
                </a:lnTo>
                <a:lnTo>
                  <a:pt x="565" y="638"/>
                </a:lnTo>
                <a:lnTo>
                  <a:pt x="566" y="639"/>
                </a:lnTo>
                <a:lnTo>
                  <a:pt x="566" y="640"/>
                </a:lnTo>
                <a:lnTo>
                  <a:pt x="566" y="642"/>
                </a:lnTo>
                <a:lnTo>
                  <a:pt x="565" y="643"/>
                </a:lnTo>
                <a:lnTo>
                  <a:pt x="564" y="642"/>
                </a:lnTo>
                <a:lnTo>
                  <a:pt x="565" y="643"/>
                </a:lnTo>
                <a:lnTo>
                  <a:pt x="565" y="644"/>
                </a:lnTo>
                <a:lnTo>
                  <a:pt x="566" y="644"/>
                </a:lnTo>
                <a:lnTo>
                  <a:pt x="568" y="644"/>
                </a:lnTo>
                <a:lnTo>
                  <a:pt x="568" y="643"/>
                </a:lnTo>
                <a:lnTo>
                  <a:pt x="569" y="643"/>
                </a:lnTo>
                <a:lnTo>
                  <a:pt x="569" y="642"/>
                </a:lnTo>
                <a:lnTo>
                  <a:pt x="570" y="642"/>
                </a:lnTo>
                <a:lnTo>
                  <a:pt x="570" y="643"/>
                </a:lnTo>
                <a:lnTo>
                  <a:pt x="570" y="644"/>
                </a:lnTo>
                <a:lnTo>
                  <a:pt x="572" y="645"/>
                </a:lnTo>
                <a:lnTo>
                  <a:pt x="572" y="647"/>
                </a:lnTo>
                <a:lnTo>
                  <a:pt x="572" y="648"/>
                </a:lnTo>
                <a:lnTo>
                  <a:pt x="572" y="649"/>
                </a:lnTo>
                <a:lnTo>
                  <a:pt x="572" y="652"/>
                </a:lnTo>
                <a:lnTo>
                  <a:pt x="573" y="652"/>
                </a:lnTo>
                <a:lnTo>
                  <a:pt x="573" y="651"/>
                </a:lnTo>
                <a:lnTo>
                  <a:pt x="576" y="651"/>
                </a:lnTo>
                <a:lnTo>
                  <a:pt x="576" y="652"/>
                </a:lnTo>
                <a:lnTo>
                  <a:pt x="577" y="652"/>
                </a:lnTo>
                <a:lnTo>
                  <a:pt x="577" y="653"/>
                </a:lnTo>
                <a:lnTo>
                  <a:pt x="577" y="652"/>
                </a:lnTo>
                <a:lnTo>
                  <a:pt x="577" y="651"/>
                </a:lnTo>
                <a:lnTo>
                  <a:pt x="578" y="652"/>
                </a:lnTo>
                <a:lnTo>
                  <a:pt x="578" y="651"/>
                </a:lnTo>
                <a:lnTo>
                  <a:pt x="579" y="651"/>
                </a:lnTo>
                <a:lnTo>
                  <a:pt x="581" y="651"/>
                </a:lnTo>
                <a:lnTo>
                  <a:pt x="582" y="649"/>
                </a:lnTo>
                <a:lnTo>
                  <a:pt x="582" y="651"/>
                </a:lnTo>
                <a:lnTo>
                  <a:pt x="582" y="649"/>
                </a:lnTo>
                <a:lnTo>
                  <a:pt x="581" y="649"/>
                </a:lnTo>
                <a:lnTo>
                  <a:pt x="579" y="651"/>
                </a:lnTo>
                <a:lnTo>
                  <a:pt x="579" y="649"/>
                </a:lnTo>
                <a:lnTo>
                  <a:pt x="579" y="648"/>
                </a:lnTo>
                <a:lnTo>
                  <a:pt x="579" y="647"/>
                </a:lnTo>
                <a:lnTo>
                  <a:pt x="578" y="647"/>
                </a:lnTo>
                <a:lnTo>
                  <a:pt x="578" y="645"/>
                </a:lnTo>
                <a:lnTo>
                  <a:pt x="578" y="644"/>
                </a:lnTo>
                <a:lnTo>
                  <a:pt x="577" y="643"/>
                </a:lnTo>
                <a:lnTo>
                  <a:pt x="577" y="642"/>
                </a:lnTo>
                <a:lnTo>
                  <a:pt x="576" y="640"/>
                </a:lnTo>
                <a:lnTo>
                  <a:pt x="576" y="639"/>
                </a:lnTo>
                <a:lnTo>
                  <a:pt x="576" y="638"/>
                </a:lnTo>
                <a:lnTo>
                  <a:pt x="576" y="636"/>
                </a:lnTo>
                <a:lnTo>
                  <a:pt x="576" y="635"/>
                </a:lnTo>
                <a:lnTo>
                  <a:pt x="574" y="635"/>
                </a:lnTo>
                <a:lnTo>
                  <a:pt x="574" y="634"/>
                </a:lnTo>
                <a:lnTo>
                  <a:pt x="573" y="634"/>
                </a:lnTo>
                <a:lnTo>
                  <a:pt x="574" y="634"/>
                </a:lnTo>
                <a:lnTo>
                  <a:pt x="574" y="632"/>
                </a:lnTo>
                <a:lnTo>
                  <a:pt x="574" y="631"/>
                </a:lnTo>
                <a:lnTo>
                  <a:pt x="574" y="628"/>
                </a:lnTo>
                <a:lnTo>
                  <a:pt x="573" y="627"/>
                </a:lnTo>
                <a:lnTo>
                  <a:pt x="573" y="626"/>
                </a:lnTo>
                <a:lnTo>
                  <a:pt x="574" y="627"/>
                </a:lnTo>
                <a:lnTo>
                  <a:pt x="576" y="627"/>
                </a:lnTo>
                <a:lnTo>
                  <a:pt x="576" y="626"/>
                </a:lnTo>
                <a:lnTo>
                  <a:pt x="577" y="627"/>
                </a:lnTo>
                <a:lnTo>
                  <a:pt x="578" y="626"/>
                </a:lnTo>
                <a:lnTo>
                  <a:pt x="577" y="626"/>
                </a:lnTo>
                <a:lnTo>
                  <a:pt x="577" y="625"/>
                </a:lnTo>
                <a:lnTo>
                  <a:pt x="578" y="625"/>
                </a:lnTo>
                <a:lnTo>
                  <a:pt x="578" y="623"/>
                </a:lnTo>
                <a:lnTo>
                  <a:pt x="577" y="623"/>
                </a:lnTo>
                <a:lnTo>
                  <a:pt x="577" y="622"/>
                </a:lnTo>
                <a:lnTo>
                  <a:pt x="577" y="623"/>
                </a:lnTo>
                <a:lnTo>
                  <a:pt x="576" y="623"/>
                </a:lnTo>
                <a:lnTo>
                  <a:pt x="576" y="625"/>
                </a:lnTo>
                <a:lnTo>
                  <a:pt x="574" y="625"/>
                </a:lnTo>
                <a:lnTo>
                  <a:pt x="573" y="622"/>
                </a:lnTo>
                <a:lnTo>
                  <a:pt x="572" y="621"/>
                </a:lnTo>
                <a:lnTo>
                  <a:pt x="572" y="622"/>
                </a:lnTo>
                <a:lnTo>
                  <a:pt x="570" y="621"/>
                </a:lnTo>
                <a:lnTo>
                  <a:pt x="569" y="621"/>
                </a:lnTo>
                <a:lnTo>
                  <a:pt x="569" y="619"/>
                </a:lnTo>
                <a:lnTo>
                  <a:pt x="570" y="618"/>
                </a:lnTo>
                <a:lnTo>
                  <a:pt x="569" y="617"/>
                </a:lnTo>
                <a:lnTo>
                  <a:pt x="568" y="618"/>
                </a:lnTo>
                <a:lnTo>
                  <a:pt x="566" y="618"/>
                </a:lnTo>
                <a:lnTo>
                  <a:pt x="565" y="618"/>
                </a:lnTo>
                <a:lnTo>
                  <a:pt x="564" y="618"/>
                </a:lnTo>
                <a:lnTo>
                  <a:pt x="562" y="618"/>
                </a:lnTo>
                <a:lnTo>
                  <a:pt x="562" y="619"/>
                </a:lnTo>
                <a:lnTo>
                  <a:pt x="561" y="621"/>
                </a:lnTo>
                <a:lnTo>
                  <a:pt x="561" y="619"/>
                </a:lnTo>
                <a:lnTo>
                  <a:pt x="560" y="619"/>
                </a:lnTo>
                <a:lnTo>
                  <a:pt x="560" y="621"/>
                </a:lnTo>
                <a:lnTo>
                  <a:pt x="559" y="621"/>
                </a:lnTo>
                <a:lnTo>
                  <a:pt x="559" y="619"/>
                </a:lnTo>
                <a:lnTo>
                  <a:pt x="559" y="618"/>
                </a:lnTo>
                <a:lnTo>
                  <a:pt x="557" y="617"/>
                </a:lnTo>
                <a:lnTo>
                  <a:pt x="556" y="617"/>
                </a:lnTo>
                <a:lnTo>
                  <a:pt x="555" y="617"/>
                </a:lnTo>
                <a:lnTo>
                  <a:pt x="555" y="618"/>
                </a:lnTo>
                <a:lnTo>
                  <a:pt x="553" y="618"/>
                </a:lnTo>
                <a:lnTo>
                  <a:pt x="553" y="617"/>
                </a:lnTo>
                <a:lnTo>
                  <a:pt x="553" y="615"/>
                </a:lnTo>
                <a:lnTo>
                  <a:pt x="555" y="615"/>
                </a:lnTo>
                <a:lnTo>
                  <a:pt x="555" y="614"/>
                </a:lnTo>
                <a:lnTo>
                  <a:pt x="553" y="613"/>
                </a:lnTo>
                <a:lnTo>
                  <a:pt x="553" y="611"/>
                </a:lnTo>
                <a:lnTo>
                  <a:pt x="553" y="613"/>
                </a:lnTo>
                <a:lnTo>
                  <a:pt x="552" y="613"/>
                </a:lnTo>
                <a:lnTo>
                  <a:pt x="551" y="613"/>
                </a:lnTo>
                <a:lnTo>
                  <a:pt x="551" y="611"/>
                </a:lnTo>
                <a:lnTo>
                  <a:pt x="551" y="610"/>
                </a:lnTo>
                <a:lnTo>
                  <a:pt x="552" y="610"/>
                </a:lnTo>
                <a:lnTo>
                  <a:pt x="551" y="609"/>
                </a:lnTo>
                <a:lnTo>
                  <a:pt x="552" y="609"/>
                </a:lnTo>
                <a:lnTo>
                  <a:pt x="553" y="609"/>
                </a:lnTo>
                <a:lnTo>
                  <a:pt x="553" y="607"/>
                </a:lnTo>
                <a:lnTo>
                  <a:pt x="553" y="606"/>
                </a:lnTo>
                <a:lnTo>
                  <a:pt x="555" y="606"/>
                </a:lnTo>
                <a:lnTo>
                  <a:pt x="555" y="605"/>
                </a:lnTo>
                <a:lnTo>
                  <a:pt x="556" y="605"/>
                </a:lnTo>
                <a:lnTo>
                  <a:pt x="556" y="604"/>
                </a:lnTo>
                <a:lnTo>
                  <a:pt x="556" y="602"/>
                </a:lnTo>
                <a:lnTo>
                  <a:pt x="556" y="601"/>
                </a:lnTo>
                <a:lnTo>
                  <a:pt x="555" y="600"/>
                </a:lnTo>
                <a:lnTo>
                  <a:pt x="553" y="600"/>
                </a:lnTo>
                <a:lnTo>
                  <a:pt x="553" y="601"/>
                </a:lnTo>
                <a:lnTo>
                  <a:pt x="552" y="601"/>
                </a:lnTo>
                <a:lnTo>
                  <a:pt x="551" y="601"/>
                </a:lnTo>
                <a:lnTo>
                  <a:pt x="551" y="602"/>
                </a:lnTo>
                <a:lnTo>
                  <a:pt x="551" y="601"/>
                </a:lnTo>
                <a:lnTo>
                  <a:pt x="549" y="601"/>
                </a:lnTo>
                <a:lnTo>
                  <a:pt x="549" y="602"/>
                </a:lnTo>
                <a:lnTo>
                  <a:pt x="549" y="604"/>
                </a:lnTo>
                <a:lnTo>
                  <a:pt x="548" y="602"/>
                </a:lnTo>
                <a:lnTo>
                  <a:pt x="547" y="602"/>
                </a:lnTo>
                <a:lnTo>
                  <a:pt x="548" y="601"/>
                </a:lnTo>
                <a:lnTo>
                  <a:pt x="547" y="601"/>
                </a:lnTo>
                <a:lnTo>
                  <a:pt x="545" y="602"/>
                </a:lnTo>
                <a:lnTo>
                  <a:pt x="544" y="601"/>
                </a:lnTo>
                <a:lnTo>
                  <a:pt x="545" y="601"/>
                </a:lnTo>
                <a:lnTo>
                  <a:pt x="547" y="600"/>
                </a:lnTo>
                <a:lnTo>
                  <a:pt x="547" y="601"/>
                </a:lnTo>
                <a:lnTo>
                  <a:pt x="547" y="600"/>
                </a:lnTo>
                <a:lnTo>
                  <a:pt x="548" y="600"/>
                </a:lnTo>
                <a:lnTo>
                  <a:pt x="548" y="601"/>
                </a:lnTo>
                <a:lnTo>
                  <a:pt x="549" y="600"/>
                </a:lnTo>
                <a:lnTo>
                  <a:pt x="548" y="600"/>
                </a:lnTo>
                <a:lnTo>
                  <a:pt x="548" y="598"/>
                </a:lnTo>
                <a:lnTo>
                  <a:pt x="547" y="598"/>
                </a:lnTo>
                <a:lnTo>
                  <a:pt x="545" y="598"/>
                </a:lnTo>
                <a:lnTo>
                  <a:pt x="545" y="597"/>
                </a:lnTo>
                <a:lnTo>
                  <a:pt x="544" y="596"/>
                </a:lnTo>
                <a:lnTo>
                  <a:pt x="545" y="596"/>
                </a:lnTo>
                <a:lnTo>
                  <a:pt x="545" y="594"/>
                </a:lnTo>
                <a:lnTo>
                  <a:pt x="544" y="594"/>
                </a:lnTo>
                <a:lnTo>
                  <a:pt x="544" y="593"/>
                </a:lnTo>
                <a:lnTo>
                  <a:pt x="544" y="592"/>
                </a:lnTo>
                <a:lnTo>
                  <a:pt x="544" y="590"/>
                </a:lnTo>
                <a:lnTo>
                  <a:pt x="544" y="589"/>
                </a:lnTo>
                <a:lnTo>
                  <a:pt x="543" y="589"/>
                </a:lnTo>
                <a:lnTo>
                  <a:pt x="543" y="588"/>
                </a:lnTo>
                <a:lnTo>
                  <a:pt x="543" y="587"/>
                </a:lnTo>
                <a:lnTo>
                  <a:pt x="544" y="587"/>
                </a:lnTo>
                <a:lnTo>
                  <a:pt x="544" y="585"/>
                </a:lnTo>
                <a:lnTo>
                  <a:pt x="544" y="584"/>
                </a:lnTo>
                <a:lnTo>
                  <a:pt x="545" y="584"/>
                </a:lnTo>
                <a:lnTo>
                  <a:pt x="545" y="583"/>
                </a:lnTo>
                <a:lnTo>
                  <a:pt x="547" y="581"/>
                </a:lnTo>
                <a:lnTo>
                  <a:pt x="547" y="580"/>
                </a:lnTo>
                <a:lnTo>
                  <a:pt x="548" y="581"/>
                </a:lnTo>
                <a:lnTo>
                  <a:pt x="548" y="583"/>
                </a:lnTo>
                <a:lnTo>
                  <a:pt x="549" y="583"/>
                </a:lnTo>
                <a:lnTo>
                  <a:pt x="549" y="584"/>
                </a:lnTo>
                <a:lnTo>
                  <a:pt x="549" y="585"/>
                </a:lnTo>
                <a:lnTo>
                  <a:pt x="549" y="587"/>
                </a:lnTo>
                <a:lnTo>
                  <a:pt x="551" y="588"/>
                </a:lnTo>
                <a:lnTo>
                  <a:pt x="551" y="589"/>
                </a:lnTo>
                <a:lnTo>
                  <a:pt x="552" y="589"/>
                </a:lnTo>
                <a:lnTo>
                  <a:pt x="553" y="589"/>
                </a:lnTo>
                <a:lnTo>
                  <a:pt x="553" y="590"/>
                </a:lnTo>
                <a:lnTo>
                  <a:pt x="553" y="589"/>
                </a:lnTo>
                <a:lnTo>
                  <a:pt x="553" y="588"/>
                </a:lnTo>
                <a:lnTo>
                  <a:pt x="555" y="588"/>
                </a:lnTo>
                <a:lnTo>
                  <a:pt x="556" y="588"/>
                </a:lnTo>
                <a:lnTo>
                  <a:pt x="557" y="588"/>
                </a:lnTo>
                <a:lnTo>
                  <a:pt x="557" y="587"/>
                </a:lnTo>
                <a:lnTo>
                  <a:pt x="559" y="587"/>
                </a:lnTo>
                <a:lnTo>
                  <a:pt x="559" y="588"/>
                </a:lnTo>
                <a:lnTo>
                  <a:pt x="560" y="588"/>
                </a:lnTo>
                <a:lnTo>
                  <a:pt x="559" y="587"/>
                </a:lnTo>
                <a:lnTo>
                  <a:pt x="557" y="585"/>
                </a:lnTo>
                <a:lnTo>
                  <a:pt x="556" y="585"/>
                </a:lnTo>
                <a:lnTo>
                  <a:pt x="556" y="587"/>
                </a:lnTo>
                <a:lnTo>
                  <a:pt x="556" y="585"/>
                </a:lnTo>
                <a:lnTo>
                  <a:pt x="555" y="584"/>
                </a:lnTo>
                <a:lnTo>
                  <a:pt x="553" y="584"/>
                </a:lnTo>
                <a:lnTo>
                  <a:pt x="553" y="583"/>
                </a:lnTo>
                <a:lnTo>
                  <a:pt x="552" y="583"/>
                </a:lnTo>
                <a:lnTo>
                  <a:pt x="552" y="581"/>
                </a:lnTo>
                <a:lnTo>
                  <a:pt x="551" y="581"/>
                </a:lnTo>
                <a:lnTo>
                  <a:pt x="551" y="583"/>
                </a:lnTo>
                <a:lnTo>
                  <a:pt x="549" y="581"/>
                </a:lnTo>
                <a:lnTo>
                  <a:pt x="549" y="580"/>
                </a:lnTo>
                <a:lnTo>
                  <a:pt x="548" y="580"/>
                </a:lnTo>
                <a:lnTo>
                  <a:pt x="548" y="579"/>
                </a:lnTo>
                <a:lnTo>
                  <a:pt x="549" y="579"/>
                </a:lnTo>
                <a:lnTo>
                  <a:pt x="549" y="577"/>
                </a:lnTo>
                <a:lnTo>
                  <a:pt x="551" y="577"/>
                </a:lnTo>
                <a:lnTo>
                  <a:pt x="552" y="577"/>
                </a:lnTo>
                <a:lnTo>
                  <a:pt x="552" y="576"/>
                </a:lnTo>
                <a:lnTo>
                  <a:pt x="552" y="575"/>
                </a:lnTo>
                <a:lnTo>
                  <a:pt x="551" y="575"/>
                </a:lnTo>
                <a:lnTo>
                  <a:pt x="551" y="576"/>
                </a:lnTo>
                <a:lnTo>
                  <a:pt x="549" y="577"/>
                </a:lnTo>
                <a:lnTo>
                  <a:pt x="549" y="576"/>
                </a:lnTo>
                <a:lnTo>
                  <a:pt x="548" y="575"/>
                </a:lnTo>
                <a:lnTo>
                  <a:pt x="549" y="575"/>
                </a:lnTo>
                <a:lnTo>
                  <a:pt x="548" y="575"/>
                </a:lnTo>
                <a:lnTo>
                  <a:pt x="548" y="573"/>
                </a:lnTo>
                <a:lnTo>
                  <a:pt x="548" y="572"/>
                </a:lnTo>
                <a:lnTo>
                  <a:pt x="548" y="571"/>
                </a:lnTo>
                <a:lnTo>
                  <a:pt x="548" y="570"/>
                </a:lnTo>
                <a:lnTo>
                  <a:pt x="548" y="568"/>
                </a:lnTo>
                <a:lnTo>
                  <a:pt x="548" y="567"/>
                </a:lnTo>
                <a:lnTo>
                  <a:pt x="547" y="566"/>
                </a:lnTo>
                <a:lnTo>
                  <a:pt x="548" y="566"/>
                </a:lnTo>
                <a:lnTo>
                  <a:pt x="548" y="564"/>
                </a:lnTo>
                <a:lnTo>
                  <a:pt x="549" y="564"/>
                </a:lnTo>
                <a:lnTo>
                  <a:pt x="551" y="564"/>
                </a:lnTo>
                <a:lnTo>
                  <a:pt x="551" y="566"/>
                </a:lnTo>
                <a:lnTo>
                  <a:pt x="551" y="567"/>
                </a:lnTo>
                <a:lnTo>
                  <a:pt x="551" y="568"/>
                </a:lnTo>
                <a:lnTo>
                  <a:pt x="552" y="568"/>
                </a:lnTo>
                <a:lnTo>
                  <a:pt x="552" y="567"/>
                </a:lnTo>
                <a:lnTo>
                  <a:pt x="553" y="567"/>
                </a:lnTo>
                <a:lnTo>
                  <a:pt x="553" y="568"/>
                </a:lnTo>
                <a:lnTo>
                  <a:pt x="555" y="568"/>
                </a:lnTo>
                <a:lnTo>
                  <a:pt x="555" y="570"/>
                </a:lnTo>
                <a:lnTo>
                  <a:pt x="553" y="570"/>
                </a:lnTo>
                <a:lnTo>
                  <a:pt x="553" y="571"/>
                </a:lnTo>
                <a:lnTo>
                  <a:pt x="553" y="572"/>
                </a:lnTo>
                <a:lnTo>
                  <a:pt x="555" y="572"/>
                </a:lnTo>
                <a:lnTo>
                  <a:pt x="556" y="573"/>
                </a:lnTo>
                <a:lnTo>
                  <a:pt x="556" y="575"/>
                </a:lnTo>
                <a:lnTo>
                  <a:pt x="557" y="576"/>
                </a:lnTo>
                <a:lnTo>
                  <a:pt x="557" y="577"/>
                </a:lnTo>
                <a:lnTo>
                  <a:pt x="559" y="577"/>
                </a:lnTo>
                <a:lnTo>
                  <a:pt x="560" y="579"/>
                </a:lnTo>
                <a:lnTo>
                  <a:pt x="561" y="577"/>
                </a:lnTo>
                <a:lnTo>
                  <a:pt x="561" y="579"/>
                </a:lnTo>
                <a:lnTo>
                  <a:pt x="564" y="580"/>
                </a:lnTo>
                <a:lnTo>
                  <a:pt x="565" y="580"/>
                </a:lnTo>
                <a:lnTo>
                  <a:pt x="565" y="581"/>
                </a:lnTo>
                <a:lnTo>
                  <a:pt x="566" y="580"/>
                </a:lnTo>
                <a:lnTo>
                  <a:pt x="566" y="579"/>
                </a:lnTo>
                <a:lnTo>
                  <a:pt x="566" y="580"/>
                </a:lnTo>
                <a:lnTo>
                  <a:pt x="568" y="581"/>
                </a:lnTo>
                <a:lnTo>
                  <a:pt x="568" y="580"/>
                </a:lnTo>
                <a:lnTo>
                  <a:pt x="569" y="580"/>
                </a:lnTo>
                <a:lnTo>
                  <a:pt x="569" y="579"/>
                </a:lnTo>
                <a:lnTo>
                  <a:pt x="568" y="577"/>
                </a:lnTo>
                <a:lnTo>
                  <a:pt x="568" y="576"/>
                </a:lnTo>
                <a:lnTo>
                  <a:pt x="569" y="575"/>
                </a:lnTo>
                <a:lnTo>
                  <a:pt x="569" y="573"/>
                </a:lnTo>
                <a:lnTo>
                  <a:pt x="569" y="572"/>
                </a:lnTo>
                <a:lnTo>
                  <a:pt x="569" y="571"/>
                </a:lnTo>
                <a:lnTo>
                  <a:pt x="570" y="570"/>
                </a:lnTo>
                <a:lnTo>
                  <a:pt x="570" y="568"/>
                </a:lnTo>
                <a:lnTo>
                  <a:pt x="570" y="567"/>
                </a:lnTo>
                <a:lnTo>
                  <a:pt x="569" y="567"/>
                </a:lnTo>
                <a:lnTo>
                  <a:pt x="569" y="566"/>
                </a:lnTo>
                <a:lnTo>
                  <a:pt x="569" y="564"/>
                </a:lnTo>
                <a:lnTo>
                  <a:pt x="569" y="563"/>
                </a:lnTo>
                <a:lnTo>
                  <a:pt x="569" y="564"/>
                </a:lnTo>
                <a:lnTo>
                  <a:pt x="570" y="564"/>
                </a:lnTo>
                <a:lnTo>
                  <a:pt x="570" y="563"/>
                </a:lnTo>
                <a:lnTo>
                  <a:pt x="570" y="562"/>
                </a:lnTo>
                <a:lnTo>
                  <a:pt x="570" y="560"/>
                </a:lnTo>
                <a:lnTo>
                  <a:pt x="570" y="559"/>
                </a:lnTo>
                <a:lnTo>
                  <a:pt x="570" y="558"/>
                </a:lnTo>
                <a:lnTo>
                  <a:pt x="572" y="556"/>
                </a:lnTo>
                <a:lnTo>
                  <a:pt x="570" y="555"/>
                </a:lnTo>
                <a:lnTo>
                  <a:pt x="569" y="555"/>
                </a:lnTo>
                <a:lnTo>
                  <a:pt x="568" y="555"/>
                </a:lnTo>
                <a:lnTo>
                  <a:pt x="566" y="555"/>
                </a:lnTo>
                <a:lnTo>
                  <a:pt x="566" y="556"/>
                </a:lnTo>
                <a:lnTo>
                  <a:pt x="566" y="558"/>
                </a:lnTo>
                <a:lnTo>
                  <a:pt x="565" y="558"/>
                </a:lnTo>
                <a:lnTo>
                  <a:pt x="564" y="556"/>
                </a:lnTo>
                <a:lnTo>
                  <a:pt x="564" y="555"/>
                </a:lnTo>
                <a:lnTo>
                  <a:pt x="564" y="554"/>
                </a:lnTo>
                <a:lnTo>
                  <a:pt x="565" y="554"/>
                </a:lnTo>
                <a:lnTo>
                  <a:pt x="565" y="551"/>
                </a:lnTo>
                <a:lnTo>
                  <a:pt x="564" y="550"/>
                </a:lnTo>
                <a:lnTo>
                  <a:pt x="562" y="550"/>
                </a:lnTo>
                <a:lnTo>
                  <a:pt x="561" y="550"/>
                </a:lnTo>
                <a:lnTo>
                  <a:pt x="561" y="549"/>
                </a:lnTo>
                <a:lnTo>
                  <a:pt x="560" y="549"/>
                </a:lnTo>
                <a:lnTo>
                  <a:pt x="560" y="547"/>
                </a:lnTo>
                <a:lnTo>
                  <a:pt x="560" y="546"/>
                </a:lnTo>
                <a:lnTo>
                  <a:pt x="561" y="545"/>
                </a:lnTo>
                <a:lnTo>
                  <a:pt x="561" y="546"/>
                </a:lnTo>
                <a:lnTo>
                  <a:pt x="561" y="547"/>
                </a:lnTo>
                <a:lnTo>
                  <a:pt x="562" y="547"/>
                </a:lnTo>
                <a:lnTo>
                  <a:pt x="564" y="546"/>
                </a:lnTo>
                <a:lnTo>
                  <a:pt x="564" y="545"/>
                </a:lnTo>
                <a:lnTo>
                  <a:pt x="565" y="545"/>
                </a:lnTo>
                <a:lnTo>
                  <a:pt x="564" y="543"/>
                </a:lnTo>
                <a:lnTo>
                  <a:pt x="565" y="543"/>
                </a:lnTo>
                <a:lnTo>
                  <a:pt x="565" y="542"/>
                </a:lnTo>
                <a:lnTo>
                  <a:pt x="566" y="542"/>
                </a:lnTo>
                <a:lnTo>
                  <a:pt x="568" y="542"/>
                </a:lnTo>
                <a:lnTo>
                  <a:pt x="568" y="541"/>
                </a:lnTo>
                <a:lnTo>
                  <a:pt x="569" y="541"/>
                </a:lnTo>
                <a:lnTo>
                  <a:pt x="569" y="539"/>
                </a:lnTo>
                <a:lnTo>
                  <a:pt x="569" y="538"/>
                </a:lnTo>
                <a:lnTo>
                  <a:pt x="569" y="537"/>
                </a:lnTo>
                <a:lnTo>
                  <a:pt x="570" y="537"/>
                </a:lnTo>
                <a:lnTo>
                  <a:pt x="570" y="535"/>
                </a:lnTo>
                <a:lnTo>
                  <a:pt x="570" y="534"/>
                </a:lnTo>
                <a:lnTo>
                  <a:pt x="570" y="533"/>
                </a:lnTo>
                <a:lnTo>
                  <a:pt x="569" y="532"/>
                </a:lnTo>
                <a:lnTo>
                  <a:pt x="568" y="532"/>
                </a:lnTo>
                <a:lnTo>
                  <a:pt x="569" y="532"/>
                </a:lnTo>
                <a:lnTo>
                  <a:pt x="569" y="530"/>
                </a:lnTo>
                <a:lnTo>
                  <a:pt x="570" y="530"/>
                </a:lnTo>
                <a:lnTo>
                  <a:pt x="570" y="529"/>
                </a:lnTo>
                <a:lnTo>
                  <a:pt x="569" y="528"/>
                </a:lnTo>
                <a:lnTo>
                  <a:pt x="569" y="526"/>
                </a:lnTo>
                <a:lnTo>
                  <a:pt x="570" y="525"/>
                </a:lnTo>
                <a:lnTo>
                  <a:pt x="569" y="524"/>
                </a:lnTo>
                <a:lnTo>
                  <a:pt x="569" y="522"/>
                </a:lnTo>
                <a:lnTo>
                  <a:pt x="569" y="521"/>
                </a:lnTo>
                <a:lnTo>
                  <a:pt x="569" y="520"/>
                </a:lnTo>
                <a:lnTo>
                  <a:pt x="569" y="518"/>
                </a:lnTo>
                <a:lnTo>
                  <a:pt x="569" y="517"/>
                </a:lnTo>
                <a:lnTo>
                  <a:pt x="568" y="517"/>
                </a:lnTo>
                <a:lnTo>
                  <a:pt x="569" y="517"/>
                </a:lnTo>
                <a:lnTo>
                  <a:pt x="570" y="516"/>
                </a:lnTo>
                <a:lnTo>
                  <a:pt x="572" y="516"/>
                </a:lnTo>
                <a:lnTo>
                  <a:pt x="572" y="515"/>
                </a:lnTo>
                <a:lnTo>
                  <a:pt x="572" y="513"/>
                </a:lnTo>
                <a:lnTo>
                  <a:pt x="572" y="512"/>
                </a:lnTo>
                <a:lnTo>
                  <a:pt x="572" y="511"/>
                </a:lnTo>
                <a:lnTo>
                  <a:pt x="573" y="509"/>
                </a:lnTo>
                <a:lnTo>
                  <a:pt x="574" y="509"/>
                </a:lnTo>
                <a:lnTo>
                  <a:pt x="576" y="511"/>
                </a:lnTo>
                <a:lnTo>
                  <a:pt x="576" y="512"/>
                </a:lnTo>
                <a:lnTo>
                  <a:pt x="577" y="512"/>
                </a:lnTo>
                <a:lnTo>
                  <a:pt x="577" y="511"/>
                </a:lnTo>
                <a:lnTo>
                  <a:pt x="577" y="509"/>
                </a:lnTo>
                <a:lnTo>
                  <a:pt x="577" y="508"/>
                </a:lnTo>
                <a:lnTo>
                  <a:pt x="578" y="508"/>
                </a:lnTo>
                <a:lnTo>
                  <a:pt x="579" y="508"/>
                </a:lnTo>
                <a:lnTo>
                  <a:pt x="581" y="507"/>
                </a:lnTo>
                <a:lnTo>
                  <a:pt x="582" y="505"/>
                </a:lnTo>
                <a:lnTo>
                  <a:pt x="582" y="503"/>
                </a:lnTo>
                <a:lnTo>
                  <a:pt x="582" y="501"/>
                </a:lnTo>
                <a:lnTo>
                  <a:pt x="582" y="500"/>
                </a:lnTo>
                <a:lnTo>
                  <a:pt x="581" y="499"/>
                </a:lnTo>
                <a:lnTo>
                  <a:pt x="581" y="498"/>
                </a:lnTo>
                <a:lnTo>
                  <a:pt x="581" y="496"/>
                </a:lnTo>
                <a:lnTo>
                  <a:pt x="582" y="495"/>
                </a:lnTo>
                <a:lnTo>
                  <a:pt x="583" y="496"/>
                </a:lnTo>
                <a:lnTo>
                  <a:pt x="583" y="495"/>
                </a:lnTo>
                <a:lnTo>
                  <a:pt x="582" y="494"/>
                </a:lnTo>
                <a:lnTo>
                  <a:pt x="582" y="492"/>
                </a:lnTo>
                <a:lnTo>
                  <a:pt x="582" y="491"/>
                </a:lnTo>
                <a:lnTo>
                  <a:pt x="583" y="491"/>
                </a:lnTo>
                <a:close/>
                <a:moveTo>
                  <a:pt x="637" y="491"/>
                </a:moveTo>
                <a:lnTo>
                  <a:pt x="634" y="491"/>
                </a:lnTo>
                <a:lnTo>
                  <a:pt x="636" y="491"/>
                </a:lnTo>
                <a:lnTo>
                  <a:pt x="637" y="491"/>
                </a:lnTo>
                <a:close/>
                <a:moveTo>
                  <a:pt x="891" y="490"/>
                </a:moveTo>
                <a:lnTo>
                  <a:pt x="891" y="491"/>
                </a:lnTo>
                <a:lnTo>
                  <a:pt x="891" y="490"/>
                </a:lnTo>
                <a:close/>
                <a:moveTo>
                  <a:pt x="742" y="494"/>
                </a:moveTo>
                <a:lnTo>
                  <a:pt x="740" y="494"/>
                </a:lnTo>
                <a:lnTo>
                  <a:pt x="740" y="492"/>
                </a:lnTo>
                <a:lnTo>
                  <a:pt x="742" y="491"/>
                </a:lnTo>
                <a:lnTo>
                  <a:pt x="743" y="490"/>
                </a:lnTo>
                <a:lnTo>
                  <a:pt x="743" y="491"/>
                </a:lnTo>
                <a:lnTo>
                  <a:pt x="743" y="492"/>
                </a:lnTo>
                <a:lnTo>
                  <a:pt x="742" y="494"/>
                </a:lnTo>
                <a:close/>
                <a:moveTo>
                  <a:pt x="877" y="491"/>
                </a:moveTo>
                <a:lnTo>
                  <a:pt x="875" y="491"/>
                </a:lnTo>
                <a:lnTo>
                  <a:pt x="875" y="490"/>
                </a:lnTo>
                <a:lnTo>
                  <a:pt x="877" y="490"/>
                </a:lnTo>
                <a:lnTo>
                  <a:pt x="877" y="491"/>
                </a:lnTo>
                <a:close/>
                <a:moveTo>
                  <a:pt x="744" y="490"/>
                </a:moveTo>
                <a:lnTo>
                  <a:pt x="743" y="490"/>
                </a:lnTo>
                <a:lnTo>
                  <a:pt x="744" y="490"/>
                </a:lnTo>
                <a:close/>
                <a:moveTo>
                  <a:pt x="739" y="490"/>
                </a:moveTo>
                <a:lnTo>
                  <a:pt x="738" y="490"/>
                </a:lnTo>
                <a:lnTo>
                  <a:pt x="739" y="490"/>
                </a:lnTo>
                <a:close/>
                <a:moveTo>
                  <a:pt x="620" y="491"/>
                </a:moveTo>
                <a:lnTo>
                  <a:pt x="620" y="490"/>
                </a:lnTo>
                <a:lnTo>
                  <a:pt x="621" y="490"/>
                </a:lnTo>
                <a:lnTo>
                  <a:pt x="621" y="491"/>
                </a:lnTo>
                <a:lnTo>
                  <a:pt x="621" y="492"/>
                </a:lnTo>
                <a:lnTo>
                  <a:pt x="621" y="494"/>
                </a:lnTo>
                <a:lnTo>
                  <a:pt x="623" y="494"/>
                </a:lnTo>
                <a:lnTo>
                  <a:pt x="624" y="494"/>
                </a:lnTo>
                <a:lnTo>
                  <a:pt x="625" y="494"/>
                </a:lnTo>
                <a:lnTo>
                  <a:pt x="625" y="492"/>
                </a:lnTo>
                <a:lnTo>
                  <a:pt x="627" y="492"/>
                </a:lnTo>
                <a:lnTo>
                  <a:pt x="625" y="494"/>
                </a:lnTo>
                <a:lnTo>
                  <a:pt x="624" y="495"/>
                </a:lnTo>
                <a:lnTo>
                  <a:pt x="624" y="496"/>
                </a:lnTo>
                <a:lnTo>
                  <a:pt x="625" y="498"/>
                </a:lnTo>
                <a:lnTo>
                  <a:pt x="624" y="498"/>
                </a:lnTo>
                <a:lnTo>
                  <a:pt x="624" y="496"/>
                </a:lnTo>
                <a:lnTo>
                  <a:pt x="623" y="498"/>
                </a:lnTo>
                <a:lnTo>
                  <a:pt x="621" y="496"/>
                </a:lnTo>
                <a:lnTo>
                  <a:pt x="621" y="495"/>
                </a:lnTo>
                <a:lnTo>
                  <a:pt x="620" y="495"/>
                </a:lnTo>
                <a:lnTo>
                  <a:pt x="620" y="494"/>
                </a:lnTo>
                <a:lnTo>
                  <a:pt x="620" y="492"/>
                </a:lnTo>
                <a:lnTo>
                  <a:pt x="620" y="491"/>
                </a:lnTo>
                <a:lnTo>
                  <a:pt x="619" y="491"/>
                </a:lnTo>
                <a:lnTo>
                  <a:pt x="619" y="490"/>
                </a:lnTo>
                <a:lnTo>
                  <a:pt x="617" y="490"/>
                </a:lnTo>
                <a:lnTo>
                  <a:pt x="619" y="490"/>
                </a:lnTo>
                <a:lnTo>
                  <a:pt x="620" y="488"/>
                </a:lnTo>
                <a:lnTo>
                  <a:pt x="620" y="490"/>
                </a:lnTo>
                <a:lnTo>
                  <a:pt x="620" y="491"/>
                </a:lnTo>
                <a:close/>
                <a:moveTo>
                  <a:pt x="888" y="491"/>
                </a:moveTo>
                <a:lnTo>
                  <a:pt x="888" y="492"/>
                </a:lnTo>
                <a:lnTo>
                  <a:pt x="890" y="492"/>
                </a:lnTo>
                <a:lnTo>
                  <a:pt x="890" y="494"/>
                </a:lnTo>
                <a:lnTo>
                  <a:pt x="890" y="495"/>
                </a:lnTo>
                <a:lnTo>
                  <a:pt x="887" y="492"/>
                </a:lnTo>
                <a:lnTo>
                  <a:pt x="887" y="491"/>
                </a:lnTo>
                <a:lnTo>
                  <a:pt x="887" y="490"/>
                </a:lnTo>
                <a:lnTo>
                  <a:pt x="888" y="488"/>
                </a:lnTo>
                <a:lnTo>
                  <a:pt x="888" y="491"/>
                </a:lnTo>
                <a:close/>
                <a:moveTo>
                  <a:pt x="636" y="488"/>
                </a:moveTo>
                <a:lnTo>
                  <a:pt x="634" y="488"/>
                </a:lnTo>
                <a:lnTo>
                  <a:pt x="636" y="488"/>
                </a:lnTo>
                <a:close/>
                <a:moveTo>
                  <a:pt x="638" y="487"/>
                </a:moveTo>
                <a:lnTo>
                  <a:pt x="638" y="488"/>
                </a:lnTo>
                <a:lnTo>
                  <a:pt x="637" y="487"/>
                </a:lnTo>
                <a:lnTo>
                  <a:pt x="638" y="487"/>
                </a:lnTo>
                <a:close/>
                <a:moveTo>
                  <a:pt x="589" y="492"/>
                </a:moveTo>
                <a:lnTo>
                  <a:pt x="589" y="491"/>
                </a:lnTo>
                <a:lnTo>
                  <a:pt x="589" y="490"/>
                </a:lnTo>
                <a:lnTo>
                  <a:pt x="587" y="490"/>
                </a:lnTo>
                <a:lnTo>
                  <a:pt x="587" y="488"/>
                </a:lnTo>
                <a:lnTo>
                  <a:pt x="587" y="487"/>
                </a:lnTo>
                <a:lnTo>
                  <a:pt x="587" y="486"/>
                </a:lnTo>
                <a:lnTo>
                  <a:pt x="589" y="486"/>
                </a:lnTo>
                <a:lnTo>
                  <a:pt x="589" y="487"/>
                </a:lnTo>
                <a:lnTo>
                  <a:pt x="590" y="488"/>
                </a:lnTo>
                <a:lnTo>
                  <a:pt x="589" y="490"/>
                </a:lnTo>
                <a:lnTo>
                  <a:pt x="590" y="491"/>
                </a:lnTo>
                <a:lnTo>
                  <a:pt x="589" y="491"/>
                </a:lnTo>
                <a:lnTo>
                  <a:pt x="589" y="492"/>
                </a:lnTo>
                <a:close/>
                <a:moveTo>
                  <a:pt x="881" y="491"/>
                </a:moveTo>
                <a:lnTo>
                  <a:pt x="879" y="491"/>
                </a:lnTo>
                <a:lnTo>
                  <a:pt x="878" y="490"/>
                </a:lnTo>
                <a:lnTo>
                  <a:pt x="878" y="488"/>
                </a:lnTo>
                <a:lnTo>
                  <a:pt x="878" y="486"/>
                </a:lnTo>
                <a:lnTo>
                  <a:pt x="879" y="487"/>
                </a:lnTo>
                <a:lnTo>
                  <a:pt x="879" y="488"/>
                </a:lnTo>
                <a:lnTo>
                  <a:pt x="881" y="490"/>
                </a:lnTo>
                <a:lnTo>
                  <a:pt x="881" y="491"/>
                </a:lnTo>
                <a:close/>
                <a:moveTo>
                  <a:pt x="886" y="487"/>
                </a:moveTo>
                <a:lnTo>
                  <a:pt x="886" y="486"/>
                </a:lnTo>
                <a:lnTo>
                  <a:pt x="886" y="487"/>
                </a:lnTo>
                <a:close/>
                <a:moveTo>
                  <a:pt x="894" y="487"/>
                </a:moveTo>
                <a:lnTo>
                  <a:pt x="895" y="490"/>
                </a:lnTo>
                <a:lnTo>
                  <a:pt x="896" y="490"/>
                </a:lnTo>
                <a:lnTo>
                  <a:pt x="898" y="490"/>
                </a:lnTo>
                <a:lnTo>
                  <a:pt x="898" y="491"/>
                </a:lnTo>
                <a:lnTo>
                  <a:pt x="896" y="491"/>
                </a:lnTo>
                <a:lnTo>
                  <a:pt x="895" y="491"/>
                </a:lnTo>
                <a:lnTo>
                  <a:pt x="894" y="492"/>
                </a:lnTo>
                <a:lnTo>
                  <a:pt x="892" y="492"/>
                </a:lnTo>
                <a:lnTo>
                  <a:pt x="892" y="491"/>
                </a:lnTo>
                <a:lnTo>
                  <a:pt x="891" y="491"/>
                </a:lnTo>
                <a:lnTo>
                  <a:pt x="891" y="490"/>
                </a:lnTo>
                <a:lnTo>
                  <a:pt x="891" y="488"/>
                </a:lnTo>
                <a:lnTo>
                  <a:pt x="891" y="487"/>
                </a:lnTo>
                <a:lnTo>
                  <a:pt x="891" y="486"/>
                </a:lnTo>
                <a:lnTo>
                  <a:pt x="892" y="486"/>
                </a:lnTo>
                <a:lnTo>
                  <a:pt x="894" y="486"/>
                </a:lnTo>
                <a:lnTo>
                  <a:pt x="894" y="487"/>
                </a:lnTo>
                <a:close/>
                <a:moveTo>
                  <a:pt x="623" y="486"/>
                </a:moveTo>
                <a:lnTo>
                  <a:pt x="621" y="486"/>
                </a:lnTo>
                <a:lnTo>
                  <a:pt x="621" y="484"/>
                </a:lnTo>
                <a:lnTo>
                  <a:pt x="623" y="486"/>
                </a:lnTo>
                <a:close/>
                <a:moveTo>
                  <a:pt x="887" y="486"/>
                </a:moveTo>
                <a:lnTo>
                  <a:pt x="886" y="484"/>
                </a:lnTo>
                <a:lnTo>
                  <a:pt x="887" y="483"/>
                </a:lnTo>
                <a:lnTo>
                  <a:pt x="887" y="484"/>
                </a:lnTo>
                <a:lnTo>
                  <a:pt x="887" y="486"/>
                </a:lnTo>
                <a:close/>
                <a:moveTo>
                  <a:pt x="665" y="483"/>
                </a:moveTo>
                <a:lnTo>
                  <a:pt x="663" y="483"/>
                </a:lnTo>
                <a:lnTo>
                  <a:pt x="665" y="483"/>
                </a:lnTo>
                <a:close/>
                <a:moveTo>
                  <a:pt x="888" y="483"/>
                </a:moveTo>
                <a:lnTo>
                  <a:pt x="890" y="483"/>
                </a:lnTo>
                <a:lnTo>
                  <a:pt x="891" y="483"/>
                </a:lnTo>
                <a:lnTo>
                  <a:pt x="891" y="484"/>
                </a:lnTo>
                <a:lnTo>
                  <a:pt x="890" y="484"/>
                </a:lnTo>
                <a:lnTo>
                  <a:pt x="890" y="486"/>
                </a:lnTo>
                <a:lnTo>
                  <a:pt x="890" y="484"/>
                </a:lnTo>
                <a:lnTo>
                  <a:pt x="888" y="484"/>
                </a:lnTo>
                <a:lnTo>
                  <a:pt x="888" y="483"/>
                </a:lnTo>
                <a:close/>
                <a:moveTo>
                  <a:pt x="627" y="483"/>
                </a:moveTo>
                <a:lnTo>
                  <a:pt x="627" y="482"/>
                </a:lnTo>
                <a:lnTo>
                  <a:pt x="627" y="483"/>
                </a:lnTo>
                <a:close/>
                <a:moveTo>
                  <a:pt x="746" y="483"/>
                </a:moveTo>
                <a:lnTo>
                  <a:pt x="747" y="484"/>
                </a:lnTo>
                <a:lnTo>
                  <a:pt x="748" y="484"/>
                </a:lnTo>
                <a:lnTo>
                  <a:pt x="748" y="486"/>
                </a:lnTo>
                <a:lnTo>
                  <a:pt x="747" y="486"/>
                </a:lnTo>
                <a:lnTo>
                  <a:pt x="746" y="486"/>
                </a:lnTo>
                <a:lnTo>
                  <a:pt x="744" y="486"/>
                </a:lnTo>
                <a:lnTo>
                  <a:pt x="743" y="487"/>
                </a:lnTo>
                <a:lnTo>
                  <a:pt x="743" y="488"/>
                </a:lnTo>
                <a:lnTo>
                  <a:pt x="742" y="488"/>
                </a:lnTo>
                <a:lnTo>
                  <a:pt x="740" y="490"/>
                </a:lnTo>
                <a:lnTo>
                  <a:pt x="739" y="488"/>
                </a:lnTo>
                <a:lnTo>
                  <a:pt x="739" y="487"/>
                </a:lnTo>
                <a:lnTo>
                  <a:pt x="740" y="487"/>
                </a:lnTo>
                <a:lnTo>
                  <a:pt x="740" y="486"/>
                </a:lnTo>
                <a:lnTo>
                  <a:pt x="742" y="486"/>
                </a:lnTo>
                <a:lnTo>
                  <a:pt x="742" y="484"/>
                </a:lnTo>
                <a:lnTo>
                  <a:pt x="743" y="483"/>
                </a:lnTo>
                <a:lnTo>
                  <a:pt x="744" y="483"/>
                </a:lnTo>
                <a:lnTo>
                  <a:pt x="744" y="482"/>
                </a:lnTo>
                <a:lnTo>
                  <a:pt x="746" y="483"/>
                </a:lnTo>
                <a:close/>
                <a:moveTo>
                  <a:pt x="891" y="483"/>
                </a:moveTo>
                <a:lnTo>
                  <a:pt x="890" y="483"/>
                </a:lnTo>
                <a:lnTo>
                  <a:pt x="891" y="482"/>
                </a:lnTo>
                <a:lnTo>
                  <a:pt x="891" y="483"/>
                </a:lnTo>
                <a:close/>
                <a:moveTo>
                  <a:pt x="657" y="483"/>
                </a:moveTo>
                <a:lnTo>
                  <a:pt x="657" y="482"/>
                </a:lnTo>
                <a:lnTo>
                  <a:pt x="657" y="483"/>
                </a:lnTo>
                <a:close/>
                <a:moveTo>
                  <a:pt x="676" y="481"/>
                </a:moveTo>
                <a:lnTo>
                  <a:pt x="675" y="481"/>
                </a:lnTo>
                <a:lnTo>
                  <a:pt x="676" y="481"/>
                </a:lnTo>
                <a:close/>
                <a:moveTo>
                  <a:pt x="621" y="481"/>
                </a:moveTo>
                <a:lnTo>
                  <a:pt x="620" y="481"/>
                </a:lnTo>
                <a:lnTo>
                  <a:pt x="621" y="481"/>
                </a:lnTo>
                <a:close/>
                <a:moveTo>
                  <a:pt x="648" y="481"/>
                </a:moveTo>
                <a:lnTo>
                  <a:pt x="646" y="481"/>
                </a:lnTo>
                <a:lnTo>
                  <a:pt x="646" y="479"/>
                </a:lnTo>
                <a:lnTo>
                  <a:pt x="648" y="479"/>
                </a:lnTo>
                <a:lnTo>
                  <a:pt x="648" y="481"/>
                </a:lnTo>
                <a:close/>
                <a:moveTo>
                  <a:pt x="675" y="481"/>
                </a:moveTo>
                <a:lnTo>
                  <a:pt x="674" y="481"/>
                </a:lnTo>
                <a:lnTo>
                  <a:pt x="672" y="481"/>
                </a:lnTo>
                <a:lnTo>
                  <a:pt x="674" y="479"/>
                </a:lnTo>
                <a:lnTo>
                  <a:pt x="675" y="479"/>
                </a:lnTo>
                <a:lnTo>
                  <a:pt x="675" y="481"/>
                </a:lnTo>
                <a:close/>
                <a:moveTo>
                  <a:pt x="636" y="479"/>
                </a:moveTo>
                <a:lnTo>
                  <a:pt x="637" y="479"/>
                </a:lnTo>
                <a:lnTo>
                  <a:pt x="637" y="481"/>
                </a:lnTo>
                <a:lnTo>
                  <a:pt x="636" y="481"/>
                </a:lnTo>
                <a:lnTo>
                  <a:pt x="636" y="479"/>
                </a:lnTo>
                <a:close/>
                <a:moveTo>
                  <a:pt x="637" y="479"/>
                </a:moveTo>
                <a:lnTo>
                  <a:pt x="637" y="478"/>
                </a:lnTo>
                <a:lnTo>
                  <a:pt x="637" y="479"/>
                </a:lnTo>
                <a:close/>
                <a:moveTo>
                  <a:pt x="624" y="478"/>
                </a:moveTo>
                <a:lnTo>
                  <a:pt x="624" y="479"/>
                </a:lnTo>
                <a:lnTo>
                  <a:pt x="625" y="479"/>
                </a:lnTo>
                <a:lnTo>
                  <a:pt x="624" y="481"/>
                </a:lnTo>
                <a:lnTo>
                  <a:pt x="623" y="481"/>
                </a:lnTo>
                <a:lnTo>
                  <a:pt x="623" y="479"/>
                </a:lnTo>
                <a:lnTo>
                  <a:pt x="623" y="478"/>
                </a:lnTo>
                <a:lnTo>
                  <a:pt x="624" y="478"/>
                </a:lnTo>
                <a:close/>
                <a:moveTo>
                  <a:pt x="649" y="479"/>
                </a:moveTo>
                <a:lnTo>
                  <a:pt x="648" y="479"/>
                </a:lnTo>
                <a:lnTo>
                  <a:pt x="648" y="478"/>
                </a:lnTo>
                <a:lnTo>
                  <a:pt x="649" y="478"/>
                </a:lnTo>
                <a:lnTo>
                  <a:pt x="649" y="479"/>
                </a:lnTo>
                <a:close/>
                <a:moveTo>
                  <a:pt x="641" y="478"/>
                </a:moveTo>
                <a:lnTo>
                  <a:pt x="641" y="479"/>
                </a:lnTo>
                <a:lnTo>
                  <a:pt x="640" y="479"/>
                </a:lnTo>
                <a:lnTo>
                  <a:pt x="640" y="478"/>
                </a:lnTo>
                <a:lnTo>
                  <a:pt x="641" y="478"/>
                </a:lnTo>
                <a:close/>
                <a:moveTo>
                  <a:pt x="675" y="479"/>
                </a:moveTo>
                <a:lnTo>
                  <a:pt x="674" y="479"/>
                </a:lnTo>
                <a:lnTo>
                  <a:pt x="674" y="478"/>
                </a:lnTo>
                <a:lnTo>
                  <a:pt x="674" y="477"/>
                </a:lnTo>
                <a:lnTo>
                  <a:pt x="674" y="478"/>
                </a:lnTo>
                <a:lnTo>
                  <a:pt x="675" y="479"/>
                </a:lnTo>
                <a:close/>
                <a:moveTo>
                  <a:pt x="641" y="478"/>
                </a:moveTo>
                <a:lnTo>
                  <a:pt x="640" y="478"/>
                </a:lnTo>
                <a:lnTo>
                  <a:pt x="640" y="477"/>
                </a:lnTo>
                <a:lnTo>
                  <a:pt x="641" y="477"/>
                </a:lnTo>
                <a:lnTo>
                  <a:pt x="641" y="478"/>
                </a:lnTo>
                <a:close/>
                <a:moveTo>
                  <a:pt x="666" y="477"/>
                </a:moveTo>
                <a:lnTo>
                  <a:pt x="667" y="477"/>
                </a:lnTo>
                <a:lnTo>
                  <a:pt x="666" y="477"/>
                </a:lnTo>
                <a:close/>
                <a:moveTo>
                  <a:pt x="627" y="479"/>
                </a:moveTo>
                <a:lnTo>
                  <a:pt x="625" y="479"/>
                </a:lnTo>
                <a:lnTo>
                  <a:pt x="625" y="477"/>
                </a:lnTo>
                <a:lnTo>
                  <a:pt x="628" y="477"/>
                </a:lnTo>
                <a:lnTo>
                  <a:pt x="627" y="478"/>
                </a:lnTo>
                <a:lnTo>
                  <a:pt x="627" y="479"/>
                </a:lnTo>
                <a:close/>
                <a:moveTo>
                  <a:pt x="666" y="477"/>
                </a:moveTo>
                <a:lnTo>
                  <a:pt x="665" y="477"/>
                </a:lnTo>
                <a:lnTo>
                  <a:pt x="666" y="475"/>
                </a:lnTo>
                <a:lnTo>
                  <a:pt x="666" y="477"/>
                </a:lnTo>
                <a:close/>
                <a:moveTo>
                  <a:pt x="679" y="477"/>
                </a:moveTo>
                <a:lnTo>
                  <a:pt x="680" y="477"/>
                </a:lnTo>
                <a:lnTo>
                  <a:pt x="680" y="478"/>
                </a:lnTo>
                <a:lnTo>
                  <a:pt x="679" y="478"/>
                </a:lnTo>
                <a:lnTo>
                  <a:pt x="678" y="478"/>
                </a:lnTo>
                <a:lnTo>
                  <a:pt x="678" y="477"/>
                </a:lnTo>
                <a:lnTo>
                  <a:pt x="676" y="477"/>
                </a:lnTo>
                <a:lnTo>
                  <a:pt x="676" y="478"/>
                </a:lnTo>
                <a:lnTo>
                  <a:pt x="676" y="477"/>
                </a:lnTo>
                <a:lnTo>
                  <a:pt x="675" y="477"/>
                </a:lnTo>
                <a:lnTo>
                  <a:pt x="675" y="475"/>
                </a:lnTo>
                <a:lnTo>
                  <a:pt x="676" y="474"/>
                </a:lnTo>
                <a:lnTo>
                  <a:pt x="678" y="473"/>
                </a:lnTo>
                <a:lnTo>
                  <a:pt x="679" y="473"/>
                </a:lnTo>
                <a:lnTo>
                  <a:pt x="679" y="474"/>
                </a:lnTo>
                <a:lnTo>
                  <a:pt x="679" y="477"/>
                </a:lnTo>
                <a:close/>
                <a:moveTo>
                  <a:pt x="646" y="471"/>
                </a:moveTo>
                <a:lnTo>
                  <a:pt x="646" y="470"/>
                </a:lnTo>
                <a:lnTo>
                  <a:pt x="646" y="471"/>
                </a:lnTo>
                <a:close/>
                <a:moveTo>
                  <a:pt x="628" y="470"/>
                </a:moveTo>
                <a:lnTo>
                  <a:pt x="628" y="471"/>
                </a:lnTo>
                <a:lnTo>
                  <a:pt x="628" y="470"/>
                </a:lnTo>
                <a:lnTo>
                  <a:pt x="629" y="470"/>
                </a:lnTo>
                <a:lnTo>
                  <a:pt x="629" y="471"/>
                </a:lnTo>
                <a:lnTo>
                  <a:pt x="628" y="473"/>
                </a:lnTo>
                <a:lnTo>
                  <a:pt x="629" y="473"/>
                </a:lnTo>
                <a:lnTo>
                  <a:pt x="629" y="474"/>
                </a:lnTo>
                <a:lnTo>
                  <a:pt x="629" y="473"/>
                </a:lnTo>
                <a:lnTo>
                  <a:pt x="631" y="473"/>
                </a:lnTo>
                <a:lnTo>
                  <a:pt x="632" y="473"/>
                </a:lnTo>
                <a:lnTo>
                  <a:pt x="631" y="474"/>
                </a:lnTo>
                <a:lnTo>
                  <a:pt x="631" y="475"/>
                </a:lnTo>
                <a:lnTo>
                  <a:pt x="631" y="477"/>
                </a:lnTo>
                <a:lnTo>
                  <a:pt x="629" y="477"/>
                </a:lnTo>
                <a:lnTo>
                  <a:pt x="629" y="475"/>
                </a:lnTo>
                <a:lnTo>
                  <a:pt x="628" y="475"/>
                </a:lnTo>
                <a:lnTo>
                  <a:pt x="628" y="474"/>
                </a:lnTo>
                <a:lnTo>
                  <a:pt x="627" y="474"/>
                </a:lnTo>
                <a:lnTo>
                  <a:pt x="627" y="473"/>
                </a:lnTo>
                <a:lnTo>
                  <a:pt x="628" y="473"/>
                </a:lnTo>
                <a:lnTo>
                  <a:pt x="627" y="470"/>
                </a:lnTo>
                <a:lnTo>
                  <a:pt x="628" y="470"/>
                </a:lnTo>
                <a:close/>
                <a:moveTo>
                  <a:pt x="662" y="470"/>
                </a:moveTo>
                <a:lnTo>
                  <a:pt x="662" y="471"/>
                </a:lnTo>
                <a:lnTo>
                  <a:pt x="663" y="471"/>
                </a:lnTo>
                <a:lnTo>
                  <a:pt x="665" y="471"/>
                </a:lnTo>
                <a:lnTo>
                  <a:pt x="665" y="470"/>
                </a:lnTo>
                <a:lnTo>
                  <a:pt x="666" y="470"/>
                </a:lnTo>
                <a:lnTo>
                  <a:pt x="666" y="471"/>
                </a:lnTo>
                <a:lnTo>
                  <a:pt x="666" y="470"/>
                </a:lnTo>
                <a:lnTo>
                  <a:pt x="667" y="470"/>
                </a:lnTo>
                <a:lnTo>
                  <a:pt x="667" y="471"/>
                </a:lnTo>
                <a:lnTo>
                  <a:pt x="668" y="471"/>
                </a:lnTo>
                <a:lnTo>
                  <a:pt x="670" y="473"/>
                </a:lnTo>
                <a:lnTo>
                  <a:pt x="671" y="473"/>
                </a:lnTo>
                <a:lnTo>
                  <a:pt x="672" y="473"/>
                </a:lnTo>
                <a:lnTo>
                  <a:pt x="672" y="474"/>
                </a:lnTo>
                <a:lnTo>
                  <a:pt x="674" y="475"/>
                </a:lnTo>
                <a:lnTo>
                  <a:pt x="672" y="475"/>
                </a:lnTo>
                <a:lnTo>
                  <a:pt x="674" y="477"/>
                </a:lnTo>
                <a:lnTo>
                  <a:pt x="672" y="477"/>
                </a:lnTo>
                <a:lnTo>
                  <a:pt x="672" y="478"/>
                </a:lnTo>
                <a:lnTo>
                  <a:pt x="672" y="479"/>
                </a:lnTo>
                <a:lnTo>
                  <a:pt x="672" y="481"/>
                </a:lnTo>
                <a:lnTo>
                  <a:pt x="671" y="481"/>
                </a:lnTo>
                <a:lnTo>
                  <a:pt x="671" y="482"/>
                </a:lnTo>
                <a:lnTo>
                  <a:pt x="671" y="483"/>
                </a:lnTo>
                <a:lnTo>
                  <a:pt x="672" y="483"/>
                </a:lnTo>
                <a:lnTo>
                  <a:pt x="671" y="483"/>
                </a:lnTo>
                <a:lnTo>
                  <a:pt x="672" y="484"/>
                </a:lnTo>
                <a:lnTo>
                  <a:pt x="672" y="486"/>
                </a:lnTo>
                <a:lnTo>
                  <a:pt x="671" y="486"/>
                </a:lnTo>
                <a:lnTo>
                  <a:pt x="671" y="487"/>
                </a:lnTo>
                <a:lnTo>
                  <a:pt x="671" y="488"/>
                </a:lnTo>
                <a:lnTo>
                  <a:pt x="671" y="490"/>
                </a:lnTo>
                <a:lnTo>
                  <a:pt x="670" y="490"/>
                </a:lnTo>
                <a:lnTo>
                  <a:pt x="668" y="490"/>
                </a:lnTo>
                <a:lnTo>
                  <a:pt x="670" y="491"/>
                </a:lnTo>
                <a:lnTo>
                  <a:pt x="670" y="492"/>
                </a:lnTo>
                <a:lnTo>
                  <a:pt x="670" y="494"/>
                </a:lnTo>
                <a:lnTo>
                  <a:pt x="668" y="494"/>
                </a:lnTo>
                <a:lnTo>
                  <a:pt x="668" y="495"/>
                </a:lnTo>
                <a:lnTo>
                  <a:pt x="667" y="495"/>
                </a:lnTo>
                <a:lnTo>
                  <a:pt x="666" y="496"/>
                </a:lnTo>
                <a:lnTo>
                  <a:pt x="666" y="498"/>
                </a:lnTo>
                <a:lnTo>
                  <a:pt x="665" y="498"/>
                </a:lnTo>
                <a:lnTo>
                  <a:pt x="665" y="499"/>
                </a:lnTo>
                <a:lnTo>
                  <a:pt x="663" y="500"/>
                </a:lnTo>
                <a:lnTo>
                  <a:pt x="665" y="500"/>
                </a:lnTo>
                <a:lnTo>
                  <a:pt x="665" y="501"/>
                </a:lnTo>
                <a:lnTo>
                  <a:pt x="663" y="503"/>
                </a:lnTo>
                <a:lnTo>
                  <a:pt x="663" y="501"/>
                </a:lnTo>
                <a:lnTo>
                  <a:pt x="662" y="501"/>
                </a:lnTo>
                <a:lnTo>
                  <a:pt x="662" y="503"/>
                </a:lnTo>
                <a:lnTo>
                  <a:pt x="661" y="503"/>
                </a:lnTo>
                <a:lnTo>
                  <a:pt x="659" y="503"/>
                </a:lnTo>
                <a:lnTo>
                  <a:pt x="659" y="501"/>
                </a:lnTo>
                <a:lnTo>
                  <a:pt x="658" y="501"/>
                </a:lnTo>
                <a:lnTo>
                  <a:pt x="659" y="500"/>
                </a:lnTo>
                <a:lnTo>
                  <a:pt x="659" y="499"/>
                </a:lnTo>
                <a:lnTo>
                  <a:pt x="659" y="498"/>
                </a:lnTo>
                <a:lnTo>
                  <a:pt x="659" y="496"/>
                </a:lnTo>
                <a:lnTo>
                  <a:pt x="661" y="495"/>
                </a:lnTo>
                <a:lnTo>
                  <a:pt x="659" y="495"/>
                </a:lnTo>
                <a:lnTo>
                  <a:pt x="659" y="494"/>
                </a:lnTo>
                <a:lnTo>
                  <a:pt x="661" y="494"/>
                </a:lnTo>
                <a:lnTo>
                  <a:pt x="662" y="494"/>
                </a:lnTo>
                <a:lnTo>
                  <a:pt x="662" y="492"/>
                </a:lnTo>
                <a:lnTo>
                  <a:pt x="662" y="491"/>
                </a:lnTo>
                <a:lnTo>
                  <a:pt x="661" y="491"/>
                </a:lnTo>
                <a:lnTo>
                  <a:pt x="659" y="491"/>
                </a:lnTo>
                <a:lnTo>
                  <a:pt x="659" y="492"/>
                </a:lnTo>
                <a:lnTo>
                  <a:pt x="659" y="494"/>
                </a:lnTo>
                <a:lnTo>
                  <a:pt x="658" y="494"/>
                </a:lnTo>
                <a:lnTo>
                  <a:pt x="657" y="494"/>
                </a:lnTo>
                <a:lnTo>
                  <a:pt x="657" y="492"/>
                </a:lnTo>
                <a:lnTo>
                  <a:pt x="654" y="492"/>
                </a:lnTo>
                <a:lnTo>
                  <a:pt x="654" y="491"/>
                </a:lnTo>
                <a:lnTo>
                  <a:pt x="653" y="491"/>
                </a:lnTo>
                <a:lnTo>
                  <a:pt x="653" y="492"/>
                </a:lnTo>
                <a:lnTo>
                  <a:pt x="651" y="494"/>
                </a:lnTo>
                <a:lnTo>
                  <a:pt x="651" y="495"/>
                </a:lnTo>
                <a:lnTo>
                  <a:pt x="653" y="496"/>
                </a:lnTo>
                <a:lnTo>
                  <a:pt x="651" y="496"/>
                </a:lnTo>
                <a:lnTo>
                  <a:pt x="651" y="498"/>
                </a:lnTo>
                <a:lnTo>
                  <a:pt x="651" y="499"/>
                </a:lnTo>
                <a:lnTo>
                  <a:pt x="650" y="499"/>
                </a:lnTo>
                <a:lnTo>
                  <a:pt x="650" y="498"/>
                </a:lnTo>
                <a:lnTo>
                  <a:pt x="649" y="496"/>
                </a:lnTo>
                <a:lnTo>
                  <a:pt x="648" y="496"/>
                </a:lnTo>
                <a:lnTo>
                  <a:pt x="648" y="495"/>
                </a:lnTo>
                <a:lnTo>
                  <a:pt x="648" y="494"/>
                </a:lnTo>
                <a:lnTo>
                  <a:pt x="648" y="492"/>
                </a:lnTo>
                <a:lnTo>
                  <a:pt x="646" y="492"/>
                </a:lnTo>
                <a:lnTo>
                  <a:pt x="645" y="494"/>
                </a:lnTo>
                <a:lnTo>
                  <a:pt x="644" y="492"/>
                </a:lnTo>
                <a:lnTo>
                  <a:pt x="644" y="491"/>
                </a:lnTo>
                <a:lnTo>
                  <a:pt x="642" y="491"/>
                </a:lnTo>
                <a:lnTo>
                  <a:pt x="642" y="490"/>
                </a:lnTo>
                <a:lnTo>
                  <a:pt x="641" y="490"/>
                </a:lnTo>
                <a:lnTo>
                  <a:pt x="640" y="490"/>
                </a:lnTo>
                <a:lnTo>
                  <a:pt x="640" y="488"/>
                </a:lnTo>
                <a:lnTo>
                  <a:pt x="640" y="487"/>
                </a:lnTo>
                <a:lnTo>
                  <a:pt x="641" y="487"/>
                </a:lnTo>
                <a:lnTo>
                  <a:pt x="642" y="487"/>
                </a:lnTo>
                <a:lnTo>
                  <a:pt x="642" y="486"/>
                </a:lnTo>
                <a:lnTo>
                  <a:pt x="641" y="484"/>
                </a:lnTo>
                <a:lnTo>
                  <a:pt x="640" y="484"/>
                </a:lnTo>
                <a:lnTo>
                  <a:pt x="640" y="486"/>
                </a:lnTo>
                <a:lnTo>
                  <a:pt x="638" y="484"/>
                </a:lnTo>
                <a:lnTo>
                  <a:pt x="638" y="483"/>
                </a:lnTo>
                <a:lnTo>
                  <a:pt x="637" y="483"/>
                </a:lnTo>
                <a:lnTo>
                  <a:pt x="637" y="482"/>
                </a:lnTo>
                <a:lnTo>
                  <a:pt x="637" y="481"/>
                </a:lnTo>
                <a:lnTo>
                  <a:pt x="640" y="479"/>
                </a:lnTo>
                <a:lnTo>
                  <a:pt x="641" y="481"/>
                </a:lnTo>
                <a:lnTo>
                  <a:pt x="640" y="481"/>
                </a:lnTo>
                <a:lnTo>
                  <a:pt x="640" y="482"/>
                </a:lnTo>
                <a:lnTo>
                  <a:pt x="641" y="482"/>
                </a:lnTo>
                <a:lnTo>
                  <a:pt x="642" y="482"/>
                </a:lnTo>
                <a:lnTo>
                  <a:pt x="644" y="483"/>
                </a:lnTo>
                <a:lnTo>
                  <a:pt x="644" y="484"/>
                </a:lnTo>
                <a:lnTo>
                  <a:pt x="645" y="483"/>
                </a:lnTo>
                <a:lnTo>
                  <a:pt x="645" y="484"/>
                </a:lnTo>
                <a:lnTo>
                  <a:pt x="646" y="484"/>
                </a:lnTo>
                <a:lnTo>
                  <a:pt x="646" y="486"/>
                </a:lnTo>
                <a:lnTo>
                  <a:pt x="648" y="486"/>
                </a:lnTo>
                <a:lnTo>
                  <a:pt x="648" y="487"/>
                </a:lnTo>
                <a:lnTo>
                  <a:pt x="648" y="488"/>
                </a:lnTo>
                <a:lnTo>
                  <a:pt x="649" y="488"/>
                </a:lnTo>
                <a:lnTo>
                  <a:pt x="650" y="488"/>
                </a:lnTo>
                <a:lnTo>
                  <a:pt x="650" y="487"/>
                </a:lnTo>
                <a:lnTo>
                  <a:pt x="649" y="487"/>
                </a:lnTo>
                <a:lnTo>
                  <a:pt x="649" y="486"/>
                </a:lnTo>
                <a:lnTo>
                  <a:pt x="649" y="484"/>
                </a:lnTo>
                <a:lnTo>
                  <a:pt x="649" y="483"/>
                </a:lnTo>
                <a:lnTo>
                  <a:pt x="650" y="483"/>
                </a:lnTo>
                <a:lnTo>
                  <a:pt x="651" y="483"/>
                </a:lnTo>
                <a:lnTo>
                  <a:pt x="651" y="484"/>
                </a:lnTo>
                <a:lnTo>
                  <a:pt x="653" y="484"/>
                </a:lnTo>
                <a:lnTo>
                  <a:pt x="653" y="482"/>
                </a:lnTo>
                <a:lnTo>
                  <a:pt x="654" y="482"/>
                </a:lnTo>
                <a:lnTo>
                  <a:pt x="653" y="482"/>
                </a:lnTo>
                <a:lnTo>
                  <a:pt x="651" y="482"/>
                </a:lnTo>
                <a:lnTo>
                  <a:pt x="650" y="481"/>
                </a:lnTo>
                <a:lnTo>
                  <a:pt x="649" y="481"/>
                </a:lnTo>
                <a:lnTo>
                  <a:pt x="648" y="481"/>
                </a:lnTo>
                <a:lnTo>
                  <a:pt x="649" y="481"/>
                </a:lnTo>
                <a:lnTo>
                  <a:pt x="649" y="479"/>
                </a:lnTo>
                <a:lnTo>
                  <a:pt x="650" y="479"/>
                </a:lnTo>
                <a:lnTo>
                  <a:pt x="651" y="479"/>
                </a:lnTo>
                <a:lnTo>
                  <a:pt x="651" y="478"/>
                </a:lnTo>
                <a:lnTo>
                  <a:pt x="650" y="477"/>
                </a:lnTo>
                <a:lnTo>
                  <a:pt x="650" y="475"/>
                </a:lnTo>
                <a:lnTo>
                  <a:pt x="651" y="475"/>
                </a:lnTo>
                <a:lnTo>
                  <a:pt x="651" y="477"/>
                </a:lnTo>
                <a:lnTo>
                  <a:pt x="653" y="477"/>
                </a:lnTo>
                <a:lnTo>
                  <a:pt x="654" y="478"/>
                </a:lnTo>
                <a:lnTo>
                  <a:pt x="655" y="478"/>
                </a:lnTo>
                <a:lnTo>
                  <a:pt x="654" y="478"/>
                </a:lnTo>
                <a:lnTo>
                  <a:pt x="655" y="478"/>
                </a:lnTo>
                <a:lnTo>
                  <a:pt x="655" y="479"/>
                </a:lnTo>
                <a:lnTo>
                  <a:pt x="654" y="479"/>
                </a:lnTo>
                <a:lnTo>
                  <a:pt x="653" y="479"/>
                </a:lnTo>
                <a:lnTo>
                  <a:pt x="654" y="479"/>
                </a:lnTo>
                <a:lnTo>
                  <a:pt x="654" y="481"/>
                </a:lnTo>
                <a:lnTo>
                  <a:pt x="657" y="482"/>
                </a:lnTo>
                <a:lnTo>
                  <a:pt x="655" y="483"/>
                </a:lnTo>
                <a:lnTo>
                  <a:pt x="655" y="484"/>
                </a:lnTo>
                <a:lnTo>
                  <a:pt x="657" y="484"/>
                </a:lnTo>
                <a:lnTo>
                  <a:pt x="658" y="484"/>
                </a:lnTo>
                <a:lnTo>
                  <a:pt x="659" y="484"/>
                </a:lnTo>
                <a:lnTo>
                  <a:pt x="659" y="483"/>
                </a:lnTo>
                <a:lnTo>
                  <a:pt x="658" y="482"/>
                </a:lnTo>
                <a:lnTo>
                  <a:pt x="658" y="481"/>
                </a:lnTo>
                <a:lnTo>
                  <a:pt x="659" y="481"/>
                </a:lnTo>
                <a:lnTo>
                  <a:pt x="661" y="482"/>
                </a:lnTo>
                <a:lnTo>
                  <a:pt x="662" y="482"/>
                </a:lnTo>
                <a:lnTo>
                  <a:pt x="662" y="483"/>
                </a:lnTo>
                <a:lnTo>
                  <a:pt x="663" y="483"/>
                </a:lnTo>
                <a:lnTo>
                  <a:pt x="663" y="484"/>
                </a:lnTo>
                <a:lnTo>
                  <a:pt x="665" y="483"/>
                </a:lnTo>
                <a:lnTo>
                  <a:pt x="663" y="483"/>
                </a:lnTo>
                <a:lnTo>
                  <a:pt x="663" y="482"/>
                </a:lnTo>
                <a:lnTo>
                  <a:pt x="665" y="482"/>
                </a:lnTo>
                <a:lnTo>
                  <a:pt x="665" y="481"/>
                </a:lnTo>
                <a:lnTo>
                  <a:pt x="663" y="481"/>
                </a:lnTo>
                <a:lnTo>
                  <a:pt x="663" y="479"/>
                </a:lnTo>
                <a:lnTo>
                  <a:pt x="662" y="478"/>
                </a:lnTo>
                <a:lnTo>
                  <a:pt x="663" y="478"/>
                </a:lnTo>
                <a:lnTo>
                  <a:pt x="665" y="478"/>
                </a:lnTo>
                <a:lnTo>
                  <a:pt x="665" y="479"/>
                </a:lnTo>
                <a:lnTo>
                  <a:pt x="666" y="479"/>
                </a:lnTo>
                <a:lnTo>
                  <a:pt x="667" y="479"/>
                </a:lnTo>
                <a:lnTo>
                  <a:pt x="666" y="479"/>
                </a:lnTo>
                <a:lnTo>
                  <a:pt x="666" y="478"/>
                </a:lnTo>
                <a:lnTo>
                  <a:pt x="667" y="478"/>
                </a:lnTo>
                <a:lnTo>
                  <a:pt x="667" y="477"/>
                </a:lnTo>
                <a:lnTo>
                  <a:pt x="666" y="475"/>
                </a:lnTo>
                <a:lnTo>
                  <a:pt x="666" y="474"/>
                </a:lnTo>
                <a:lnTo>
                  <a:pt x="665" y="474"/>
                </a:lnTo>
                <a:lnTo>
                  <a:pt x="665" y="475"/>
                </a:lnTo>
                <a:lnTo>
                  <a:pt x="663" y="474"/>
                </a:lnTo>
                <a:lnTo>
                  <a:pt x="663" y="473"/>
                </a:lnTo>
                <a:lnTo>
                  <a:pt x="662" y="473"/>
                </a:lnTo>
                <a:lnTo>
                  <a:pt x="661" y="473"/>
                </a:lnTo>
                <a:lnTo>
                  <a:pt x="659" y="471"/>
                </a:lnTo>
                <a:lnTo>
                  <a:pt x="659" y="470"/>
                </a:lnTo>
                <a:lnTo>
                  <a:pt x="661" y="470"/>
                </a:lnTo>
                <a:lnTo>
                  <a:pt x="662" y="470"/>
                </a:lnTo>
                <a:close/>
                <a:moveTo>
                  <a:pt x="671" y="470"/>
                </a:moveTo>
                <a:lnTo>
                  <a:pt x="671" y="469"/>
                </a:lnTo>
                <a:lnTo>
                  <a:pt x="671" y="470"/>
                </a:lnTo>
                <a:close/>
                <a:moveTo>
                  <a:pt x="628" y="469"/>
                </a:moveTo>
                <a:lnTo>
                  <a:pt x="627" y="469"/>
                </a:lnTo>
                <a:lnTo>
                  <a:pt x="627" y="467"/>
                </a:lnTo>
                <a:lnTo>
                  <a:pt x="628" y="467"/>
                </a:lnTo>
                <a:lnTo>
                  <a:pt x="628" y="469"/>
                </a:lnTo>
                <a:close/>
                <a:moveTo>
                  <a:pt x="641" y="469"/>
                </a:moveTo>
                <a:lnTo>
                  <a:pt x="641" y="467"/>
                </a:lnTo>
                <a:lnTo>
                  <a:pt x="641" y="469"/>
                </a:lnTo>
                <a:close/>
                <a:moveTo>
                  <a:pt x="676" y="467"/>
                </a:moveTo>
                <a:lnTo>
                  <a:pt x="675" y="467"/>
                </a:lnTo>
                <a:lnTo>
                  <a:pt x="675" y="469"/>
                </a:lnTo>
                <a:lnTo>
                  <a:pt x="674" y="467"/>
                </a:lnTo>
                <a:lnTo>
                  <a:pt x="675" y="466"/>
                </a:lnTo>
                <a:lnTo>
                  <a:pt x="676" y="466"/>
                </a:lnTo>
                <a:lnTo>
                  <a:pt x="676" y="467"/>
                </a:lnTo>
                <a:close/>
                <a:moveTo>
                  <a:pt x="627" y="466"/>
                </a:moveTo>
                <a:lnTo>
                  <a:pt x="625" y="466"/>
                </a:lnTo>
                <a:lnTo>
                  <a:pt x="627" y="466"/>
                </a:lnTo>
                <a:close/>
                <a:moveTo>
                  <a:pt x="683" y="466"/>
                </a:moveTo>
                <a:lnTo>
                  <a:pt x="682" y="466"/>
                </a:lnTo>
                <a:lnTo>
                  <a:pt x="683" y="465"/>
                </a:lnTo>
                <a:lnTo>
                  <a:pt x="683" y="466"/>
                </a:lnTo>
                <a:close/>
                <a:moveTo>
                  <a:pt x="666" y="465"/>
                </a:moveTo>
                <a:lnTo>
                  <a:pt x="665" y="463"/>
                </a:lnTo>
                <a:lnTo>
                  <a:pt x="666" y="463"/>
                </a:lnTo>
                <a:lnTo>
                  <a:pt x="666" y="465"/>
                </a:lnTo>
                <a:close/>
                <a:moveTo>
                  <a:pt x="658" y="463"/>
                </a:moveTo>
                <a:lnTo>
                  <a:pt x="657" y="463"/>
                </a:lnTo>
                <a:lnTo>
                  <a:pt x="658" y="463"/>
                </a:lnTo>
                <a:close/>
                <a:moveTo>
                  <a:pt x="661" y="463"/>
                </a:moveTo>
                <a:lnTo>
                  <a:pt x="661" y="465"/>
                </a:lnTo>
                <a:lnTo>
                  <a:pt x="659" y="465"/>
                </a:lnTo>
                <a:lnTo>
                  <a:pt x="658" y="465"/>
                </a:lnTo>
                <a:lnTo>
                  <a:pt x="658" y="463"/>
                </a:lnTo>
                <a:lnTo>
                  <a:pt x="659" y="463"/>
                </a:lnTo>
                <a:lnTo>
                  <a:pt x="661" y="463"/>
                </a:lnTo>
                <a:close/>
                <a:moveTo>
                  <a:pt x="674" y="465"/>
                </a:moveTo>
                <a:lnTo>
                  <a:pt x="672" y="463"/>
                </a:lnTo>
                <a:lnTo>
                  <a:pt x="672" y="462"/>
                </a:lnTo>
                <a:lnTo>
                  <a:pt x="674" y="462"/>
                </a:lnTo>
                <a:lnTo>
                  <a:pt x="674" y="463"/>
                </a:lnTo>
                <a:lnTo>
                  <a:pt x="674" y="465"/>
                </a:lnTo>
                <a:close/>
                <a:moveTo>
                  <a:pt x="679" y="462"/>
                </a:moveTo>
                <a:lnTo>
                  <a:pt x="679" y="461"/>
                </a:lnTo>
                <a:lnTo>
                  <a:pt x="679" y="462"/>
                </a:lnTo>
                <a:close/>
                <a:moveTo>
                  <a:pt x="670" y="463"/>
                </a:moveTo>
                <a:lnTo>
                  <a:pt x="668" y="463"/>
                </a:lnTo>
                <a:lnTo>
                  <a:pt x="667" y="463"/>
                </a:lnTo>
                <a:lnTo>
                  <a:pt x="667" y="462"/>
                </a:lnTo>
                <a:lnTo>
                  <a:pt x="667" y="461"/>
                </a:lnTo>
                <a:lnTo>
                  <a:pt x="668" y="461"/>
                </a:lnTo>
                <a:lnTo>
                  <a:pt x="670" y="461"/>
                </a:lnTo>
                <a:lnTo>
                  <a:pt x="670" y="462"/>
                </a:lnTo>
                <a:lnTo>
                  <a:pt x="670" y="463"/>
                </a:lnTo>
                <a:close/>
                <a:moveTo>
                  <a:pt x="676" y="463"/>
                </a:moveTo>
                <a:lnTo>
                  <a:pt x="676" y="462"/>
                </a:lnTo>
                <a:lnTo>
                  <a:pt x="676" y="461"/>
                </a:lnTo>
                <a:lnTo>
                  <a:pt x="678" y="461"/>
                </a:lnTo>
                <a:lnTo>
                  <a:pt x="678" y="462"/>
                </a:lnTo>
                <a:lnTo>
                  <a:pt x="676" y="463"/>
                </a:lnTo>
                <a:close/>
                <a:moveTo>
                  <a:pt x="687" y="461"/>
                </a:moveTo>
                <a:lnTo>
                  <a:pt x="686" y="461"/>
                </a:lnTo>
                <a:lnTo>
                  <a:pt x="686" y="460"/>
                </a:lnTo>
                <a:lnTo>
                  <a:pt x="687" y="460"/>
                </a:lnTo>
                <a:lnTo>
                  <a:pt x="687" y="461"/>
                </a:lnTo>
                <a:close/>
                <a:moveTo>
                  <a:pt x="672" y="461"/>
                </a:moveTo>
                <a:lnTo>
                  <a:pt x="671" y="460"/>
                </a:lnTo>
                <a:lnTo>
                  <a:pt x="672" y="460"/>
                </a:lnTo>
                <a:lnTo>
                  <a:pt x="672" y="461"/>
                </a:lnTo>
                <a:close/>
                <a:moveTo>
                  <a:pt x="725" y="457"/>
                </a:moveTo>
                <a:lnTo>
                  <a:pt x="725" y="458"/>
                </a:lnTo>
                <a:lnTo>
                  <a:pt x="725" y="457"/>
                </a:lnTo>
                <a:lnTo>
                  <a:pt x="726" y="457"/>
                </a:lnTo>
                <a:lnTo>
                  <a:pt x="725" y="457"/>
                </a:lnTo>
                <a:close/>
                <a:moveTo>
                  <a:pt x="683" y="456"/>
                </a:moveTo>
                <a:lnTo>
                  <a:pt x="683" y="457"/>
                </a:lnTo>
                <a:lnTo>
                  <a:pt x="684" y="457"/>
                </a:lnTo>
                <a:lnTo>
                  <a:pt x="683" y="458"/>
                </a:lnTo>
                <a:lnTo>
                  <a:pt x="683" y="457"/>
                </a:lnTo>
                <a:lnTo>
                  <a:pt x="683" y="456"/>
                </a:lnTo>
                <a:close/>
                <a:moveTo>
                  <a:pt x="689" y="454"/>
                </a:moveTo>
                <a:lnTo>
                  <a:pt x="689" y="456"/>
                </a:lnTo>
                <a:lnTo>
                  <a:pt x="691" y="456"/>
                </a:lnTo>
                <a:lnTo>
                  <a:pt x="689" y="457"/>
                </a:lnTo>
                <a:lnTo>
                  <a:pt x="689" y="456"/>
                </a:lnTo>
                <a:lnTo>
                  <a:pt x="688" y="456"/>
                </a:lnTo>
                <a:lnTo>
                  <a:pt x="687" y="456"/>
                </a:lnTo>
                <a:lnTo>
                  <a:pt x="687" y="457"/>
                </a:lnTo>
                <a:lnTo>
                  <a:pt x="686" y="457"/>
                </a:lnTo>
                <a:lnTo>
                  <a:pt x="686" y="454"/>
                </a:lnTo>
                <a:lnTo>
                  <a:pt x="687" y="454"/>
                </a:lnTo>
                <a:lnTo>
                  <a:pt x="688" y="454"/>
                </a:lnTo>
                <a:lnTo>
                  <a:pt x="689" y="454"/>
                </a:lnTo>
                <a:close/>
                <a:moveTo>
                  <a:pt x="671" y="453"/>
                </a:moveTo>
                <a:lnTo>
                  <a:pt x="670" y="452"/>
                </a:lnTo>
                <a:lnTo>
                  <a:pt x="670" y="450"/>
                </a:lnTo>
                <a:lnTo>
                  <a:pt x="670" y="449"/>
                </a:lnTo>
                <a:lnTo>
                  <a:pt x="670" y="450"/>
                </a:lnTo>
                <a:lnTo>
                  <a:pt x="671" y="452"/>
                </a:lnTo>
                <a:lnTo>
                  <a:pt x="671" y="453"/>
                </a:lnTo>
                <a:close/>
                <a:moveTo>
                  <a:pt x="683" y="450"/>
                </a:moveTo>
                <a:lnTo>
                  <a:pt x="682" y="449"/>
                </a:lnTo>
                <a:lnTo>
                  <a:pt x="683" y="449"/>
                </a:lnTo>
                <a:lnTo>
                  <a:pt x="683" y="450"/>
                </a:lnTo>
                <a:close/>
                <a:moveTo>
                  <a:pt x="697" y="444"/>
                </a:moveTo>
                <a:lnTo>
                  <a:pt x="696" y="444"/>
                </a:lnTo>
                <a:lnTo>
                  <a:pt x="697" y="444"/>
                </a:lnTo>
                <a:close/>
                <a:moveTo>
                  <a:pt x="693" y="440"/>
                </a:moveTo>
                <a:lnTo>
                  <a:pt x="693" y="439"/>
                </a:lnTo>
                <a:lnTo>
                  <a:pt x="695" y="439"/>
                </a:lnTo>
                <a:lnTo>
                  <a:pt x="695" y="440"/>
                </a:lnTo>
                <a:lnTo>
                  <a:pt x="696" y="441"/>
                </a:lnTo>
                <a:lnTo>
                  <a:pt x="696" y="443"/>
                </a:lnTo>
                <a:lnTo>
                  <a:pt x="696" y="444"/>
                </a:lnTo>
                <a:lnTo>
                  <a:pt x="695" y="444"/>
                </a:lnTo>
                <a:lnTo>
                  <a:pt x="695" y="443"/>
                </a:lnTo>
                <a:lnTo>
                  <a:pt x="693" y="443"/>
                </a:lnTo>
                <a:lnTo>
                  <a:pt x="693" y="444"/>
                </a:lnTo>
                <a:lnTo>
                  <a:pt x="693" y="443"/>
                </a:lnTo>
                <a:lnTo>
                  <a:pt x="692" y="443"/>
                </a:lnTo>
                <a:lnTo>
                  <a:pt x="692" y="441"/>
                </a:lnTo>
                <a:lnTo>
                  <a:pt x="691" y="440"/>
                </a:lnTo>
                <a:lnTo>
                  <a:pt x="691" y="439"/>
                </a:lnTo>
                <a:lnTo>
                  <a:pt x="692" y="439"/>
                </a:lnTo>
                <a:lnTo>
                  <a:pt x="693" y="440"/>
                </a:lnTo>
                <a:close/>
                <a:moveTo>
                  <a:pt x="693" y="437"/>
                </a:moveTo>
                <a:lnTo>
                  <a:pt x="693" y="439"/>
                </a:lnTo>
                <a:lnTo>
                  <a:pt x="693" y="437"/>
                </a:lnTo>
                <a:close/>
                <a:moveTo>
                  <a:pt x="729" y="437"/>
                </a:moveTo>
                <a:lnTo>
                  <a:pt x="730" y="437"/>
                </a:lnTo>
                <a:lnTo>
                  <a:pt x="730" y="439"/>
                </a:lnTo>
                <a:lnTo>
                  <a:pt x="729" y="439"/>
                </a:lnTo>
                <a:lnTo>
                  <a:pt x="727" y="440"/>
                </a:lnTo>
                <a:lnTo>
                  <a:pt x="727" y="439"/>
                </a:lnTo>
                <a:lnTo>
                  <a:pt x="727" y="437"/>
                </a:lnTo>
                <a:lnTo>
                  <a:pt x="727" y="436"/>
                </a:lnTo>
                <a:lnTo>
                  <a:pt x="729" y="436"/>
                </a:lnTo>
                <a:lnTo>
                  <a:pt x="729" y="437"/>
                </a:lnTo>
                <a:close/>
                <a:moveTo>
                  <a:pt x="700" y="437"/>
                </a:moveTo>
                <a:lnTo>
                  <a:pt x="700" y="436"/>
                </a:lnTo>
                <a:lnTo>
                  <a:pt x="700" y="437"/>
                </a:lnTo>
                <a:close/>
                <a:moveTo>
                  <a:pt x="734" y="433"/>
                </a:moveTo>
                <a:lnTo>
                  <a:pt x="734" y="432"/>
                </a:lnTo>
                <a:lnTo>
                  <a:pt x="734" y="433"/>
                </a:lnTo>
                <a:close/>
                <a:moveTo>
                  <a:pt x="706" y="432"/>
                </a:moveTo>
                <a:lnTo>
                  <a:pt x="706" y="431"/>
                </a:lnTo>
                <a:lnTo>
                  <a:pt x="708" y="431"/>
                </a:lnTo>
                <a:lnTo>
                  <a:pt x="708" y="432"/>
                </a:lnTo>
                <a:lnTo>
                  <a:pt x="706" y="432"/>
                </a:lnTo>
                <a:close/>
                <a:moveTo>
                  <a:pt x="712" y="435"/>
                </a:moveTo>
                <a:lnTo>
                  <a:pt x="710" y="435"/>
                </a:lnTo>
                <a:lnTo>
                  <a:pt x="710" y="433"/>
                </a:lnTo>
                <a:lnTo>
                  <a:pt x="712" y="433"/>
                </a:lnTo>
                <a:lnTo>
                  <a:pt x="712" y="432"/>
                </a:lnTo>
                <a:lnTo>
                  <a:pt x="710" y="432"/>
                </a:lnTo>
                <a:lnTo>
                  <a:pt x="710" y="431"/>
                </a:lnTo>
                <a:lnTo>
                  <a:pt x="712" y="431"/>
                </a:lnTo>
                <a:lnTo>
                  <a:pt x="713" y="432"/>
                </a:lnTo>
                <a:lnTo>
                  <a:pt x="713" y="433"/>
                </a:lnTo>
                <a:lnTo>
                  <a:pt x="713" y="435"/>
                </a:lnTo>
                <a:lnTo>
                  <a:pt x="712" y="435"/>
                </a:lnTo>
                <a:close/>
                <a:moveTo>
                  <a:pt x="737" y="432"/>
                </a:moveTo>
                <a:lnTo>
                  <a:pt x="735" y="432"/>
                </a:lnTo>
                <a:lnTo>
                  <a:pt x="734" y="432"/>
                </a:lnTo>
                <a:lnTo>
                  <a:pt x="734" y="431"/>
                </a:lnTo>
                <a:lnTo>
                  <a:pt x="735" y="431"/>
                </a:lnTo>
                <a:lnTo>
                  <a:pt x="735" y="429"/>
                </a:lnTo>
                <a:lnTo>
                  <a:pt x="737" y="429"/>
                </a:lnTo>
                <a:lnTo>
                  <a:pt x="737" y="431"/>
                </a:lnTo>
                <a:lnTo>
                  <a:pt x="737" y="432"/>
                </a:lnTo>
                <a:close/>
                <a:moveTo>
                  <a:pt x="750" y="428"/>
                </a:moveTo>
                <a:lnTo>
                  <a:pt x="748" y="427"/>
                </a:lnTo>
                <a:lnTo>
                  <a:pt x="750" y="427"/>
                </a:lnTo>
                <a:lnTo>
                  <a:pt x="750" y="428"/>
                </a:lnTo>
                <a:close/>
                <a:moveTo>
                  <a:pt x="738" y="424"/>
                </a:moveTo>
                <a:lnTo>
                  <a:pt x="738" y="423"/>
                </a:lnTo>
                <a:lnTo>
                  <a:pt x="738" y="422"/>
                </a:lnTo>
                <a:lnTo>
                  <a:pt x="739" y="423"/>
                </a:lnTo>
                <a:lnTo>
                  <a:pt x="738" y="423"/>
                </a:lnTo>
                <a:lnTo>
                  <a:pt x="738" y="424"/>
                </a:lnTo>
                <a:close/>
                <a:moveTo>
                  <a:pt x="692" y="420"/>
                </a:moveTo>
                <a:lnTo>
                  <a:pt x="691" y="420"/>
                </a:lnTo>
                <a:lnTo>
                  <a:pt x="692" y="420"/>
                </a:lnTo>
                <a:close/>
                <a:moveTo>
                  <a:pt x="743" y="420"/>
                </a:moveTo>
                <a:lnTo>
                  <a:pt x="742" y="420"/>
                </a:lnTo>
                <a:lnTo>
                  <a:pt x="742" y="419"/>
                </a:lnTo>
                <a:lnTo>
                  <a:pt x="743" y="419"/>
                </a:lnTo>
                <a:lnTo>
                  <a:pt x="743" y="420"/>
                </a:lnTo>
                <a:close/>
                <a:moveTo>
                  <a:pt x="726" y="423"/>
                </a:moveTo>
                <a:lnTo>
                  <a:pt x="726" y="424"/>
                </a:lnTo>
                <a:lnTo>
                  <a:pt x="725" y="424"/>
                </a:lnTo>
                <a:lnTo>
                  <a:pt x="725" y="422"/>
                </a:lnTo>
                <a:lnTo>
                  <a:pt x="726" y="422"/>
                </a:lnTo>
                <a:lnTo>
                  <a:pt x="726" y="420"/>
                </a:lnTo>
                <a:lnTo>
                  <a:pt x="725" y="420"/>
                </a:lnTo>
                <a:lnTo>
                  <a:pt x="726" y="419"/>
                </a:lnTo>
                <a:lnTo>
                  <a:pt x="726" y="420"/>
                </a:lnTo>
                <a:lnTo>
                  <a:pt x="727" y="422"/>
                </a:lnTo>
                <a:lnTo>
                  <a:pt x="726" y="423"/>
                </a:lnTo>
                <a:close/>
                <a:moveTo>
                  <a:pt x="687" y="423"/>
                </a:moveTo>
                <a:lnTo>
                  <a:pt x="686" y="423"/>
                </a:lnTo>
                <a:lnTo>
                  <a:pt x="686" y="420"/>
                </a:lnTo>
                <a:lnTo>
                  <a:pt x="686" y="419"/>
                </a:lnTo>
                <a:lnTo>
                  <a:pt x="684" y="419"/>
                </a:lnTo>
                <a:lnTo>
                  <a:pt x="684" y="418"/>
                </a:lnTo>
                <a:lnTo>
                  <a:pt x="686" y="418"/>
                </a:lnTo>
                <a:lnTo>
                  <a:pt x="687" y="418"/>
                </a:lnTo>
                <a:lnTo>
                  <a:pt x="688" y="419"/>
                </a:lnTo>
                <a:lnTo>
                  <a:pt x="688" y="420"/>
                </a:lnTo>
                <a:lnTo>
                  <a:pt x="687" y="420"/>
                </a:lnTo>
                <a:lnTo>
                  <a:pt x="687" y="422"/>
                </a:lnTo>
                <a:lnTo>
                  <a:pt x="687" y="423"/>
                </a:lnTo>
                <a:close/>
                <a:moveTo>
                  <a:pt x="695" y="415"/>
                </a:moveTo>
                <a:lnTo>
                  <a:pt x="695" y="416"/>
                </a:lnTo>
                <a:lnTo>
                  <a:pt x="693" y="418"/>
                </a:lnTo>
                <a:lnTo>
                  <a:pt x="692" y="418"/>
                </a:lnTo>
                <a:lnTo>
                  <a:pt x="691" y="419"/>
                </a:lnTo>
                <a:lnTo>
                  <a:pt x="691" y="418"/>
                </a:lnTo>
                <a:lnTo>
                  <a:pt x="692" y="416"/>
                </a:lnTo>
                <a:lnTo>
                  <a:pt x="693" y="416"/>
                </a:lnTo>
                <a:lnTo>
                  <a:pt x="693" y="415"/>
                </a:lnTo>
                <a:lnTo>
                  <a:pt x="695" y="415"/>
                </a:lnTo>
                <a:close/>
                <a:moveTo>
                  <a:pt x="678" y="414"/>
                </a:moveTo>
                <a:lnTo>
                  <a:pt x="678" y="412"/>
                </a:lnTo>
                <a:lnTo>
                  <a:pt x="678" y="414"/>
                </a:lnTo>
                <a:close/>
                <a:moveTo>
                  <a:pt x="754" y="412"/>
                </a:moveTo>
                <a:lnTo>
                  <a:pt x="754" y="414"/>
                </a:lnTo>
                <a:lnTo>
                  <a:pt x="752" y="412"/>
                </a:lnTo>
                <a:lnTo>
                  <a:pt x="754" y="412"/>
                </a:lnTo>
                <a:close/>
                <a:moveTo>
                  <a:pt x="740" y="412"/>
                </a:moveTo>
                <a:lnTo>
                  <a:pt x="740" y="411"/>
                </a:lnTo>
                <a:lnTo>
                  <a:pt x="740" y="412"/>
                </a:lnTo>
                <a:close/>
                <a:moveTo>
                  <a:pt x="700" y="411"/>
                </a:moveTo>
                <a:lnTo>
                  <a:pt x="700" y="412"/>
                </a:lnTo>
                <a:lnTo>
                  <a:pt x="700" y="411"/>
                </a:lnTo>
                <a:close/>
                <a:moveTo>
                  <a:pt x="718" y="411"/>
                </a:moveTo>
                <a:lnTo>
                  <a:pt x="717" y="411"/>
                </a:lnTo>
                <a:lnTo>
                  <a:pt x="717" y="412"/>
                </a:lnTo>
                <a:lnTo>
                  <a:pt x="716" y="412"/>
                </a:lnTo>
                <a:lnTo>
                  <a:pt x="716" y="414"/>
                </a:lnTo>
                <a:lnTo>
                  <a:pt x="714" y="414"/>
                </a:lnTo>
                <a:lnTo>
                  <a:pt x="714" y="412"/>
                </a:lnTo>
                <a:lnTo>
                  <a:pt x="716" y="412"/>
                </a:lnTo>
                <a:lnTo>
                  <a:pt x="716" y="411"/>
                </a:lnTo>
                <a:lnTo>
                  <a:pt x="717" y="411"/>
                </a:lnTo>
                <a:lnTo>
                  <a:pt x="718" y="411"/>
                </a:lnTo>
                <a:close/>
                <a:moveTo>
                  <a:pt x="743" y="411"/>
                </a:moveTo>
                <a:lnTo>
                  <a:pt x="742" y="411"/>
                </a:lnTo>
                <a:lnTo>
                  <a:pt x="743" y="411"/>
                </a:lnTo>
                <a:close/>
                <a:moveTo>
                  <a:pt x="695" y="410"/>
                </a:moveTo>
                <a:lnTo>
                  <a:pt x="696" y="410"/>
                </a:lnTo>
                <a:lnTo>
                  <a:pt x="697" y="411"/>
                </a:lnTo>
                <a:lnTo>
                  <a:pt x="696" y="411"/>
                </a:lnTo>
                <a:lnTo>
                  <a:pt x="695" y="411"/>
                </a:lnTo>
                <a:lnTo>
                  <a:pt x="695" y="410"/>
                </a:lnTo>
                <a:close/>
                <a:moveTo>
                  <a:pt x="722" y="410"/>
                </a:moveTo>
                <a:lnTo>
                  <a:pt x="721" y="410"/>
                </a:lnTo>
                <a:lnTo>
                  <a:pt x="722" y="410"/>
                </a:lnTo>
                <a:close/>
                <a:moveTo>
                  <a:pt x="700" y="410"/>
                </a:moveTo>
                <a:lnTo>
                  <a:pt x="699" y="410"/>
                </a:lnTo>
                <a:lnTo>
                  <a:pt x="700" y="410"/>
                </a:lnTo>
                <a:close/>
                <a:moveTo>
                  <a:pt x="734" y="410"/>
                </a:moveTo>
                <a:lnTo>
                  <a:pt x="733" y="410"/>
                </a:lnTo>
                <a:lnTo>
                  <a:pt x="734" y="410"/>
                </a:lnTo>
                <a:close/>
                <a:moveTo>
                  <a:pt x="743" y="410"/>
                </a:moveTo>
                <a:lnTo>
                  <a:pt x="744" y="410"/>
                </a:lnTo>
                <a:lnTo>
                  <a:pt x="746" y="410"/>
                </a:lnTo>
                <a:lnTo>
                  <a:pt x="746" y="411"/>
                </a:lnTo>
                <a:lnTo>
                  <a:pt x="747" y="411"/>
                </a:lnTo>
                <a:lnTo>
                  <a:pt x="747" y="412"/>
                </a:lnTo>
                <a:lnTo>
                  <a:pt x="747" y="414"/>
                </a:lnTo>
                <a:lnTo>
                  <a:pt x="748" y="414"/>
                </a:lnTo>
                <a:lnTo>
                  <a:pt x="748" y="415"/>
                </a:lnTo>
                <a:lnTo>
                  <a:pt x="748" y="416"/>
                </a:lnTo>
                <a:lnTo>
                  <a:pt x="747" y="416"/>
                </a:lnTo>
                <a:lnTo>
                  <a:pt x="746" y="416"/>
                </a:lnTo>
                <a:lnTo>
                  <a:pt x="746" y="418"/>
                </a:lnTo>
                <a:lnTo>
                  <a:pt x="744" y="416"/>
                </a:lnTo>
                <a:lnTo>
                  <a:pt x="743" y="418"/>
                </a:lnTo>
                <a:lnTo>
                  <a:pt x="743" y="419"/>
                </a:lnTo>
                <a:lnTo>
                  <a:pt x="742" y="419"/>
                </a:lnTo>
                <a:lnTo>
                  <a:pt x="740" y="419"/>
                </a:lnTo>
                <a:lnTo>
                  <a:pt x="740" y="418"/>
                </a:lnTo>
                <a:lnTo>
                  <a:pt x="739" y="418"/>
                </a:lnTo>
                <a:lnTo>
                  <a:pt x="738" y="416"/>
                </a:lnTo>
                <a:lnTo>
                  <a:pt x="737" y="416"/>
                </a:lnTo>
                <a:lnTo>
                  <a:pt x="735" y="416"/>
                </a:lnTo>
                <a:lnTo>
                  <a:pt x="734" y="416"/>
                </a:lnTo>
                <a:lnTo>
                  <a:pt x="735" y="416"/>
                </a:lnTo>
                <a:lnTo>
                  <a:pt x="735" y="415"/>
                </a:lnTo>
                <a:lnTo>
                  <a:pt x="734" y="415"/>
                </a:lnTo>
                <a:lnTo>
                  <a:pt x="734" y="414"/>
                </a:lnTo>
                <a:lnTo>
                  <a:pt x="733" y="414"/>
                </a:lnTo>
                <a:lnTo>
                  <a:pt x="734" y="412"/>
                </a:lnTo>
                <a:lnTo>
                  <a:pt x="733" y="411"/>
                </a:lnTo>
                <a:lnTo>
                  <a:pt x="733" y="410"/>
                </a:lnTo>
                <a:lnTo>
                  <a:pt x="734" y="410"/>
                </a:lnTo>
                <a:lnTo>
                  <a:pt x="735" y="411"/>
                </a:lnTo>
                <a:lnTo>
                  <a:pt x="735" y="412"/>
                </a:lnTo>
                <a:lnTo>
                  <a:pt x="735" y="414"/>
                </a:lnTo>
                <a:lnTo>
                  <a:pt x="737" y="414"/>
                </a:lnTo>
                <a:lnTo>
                  <a:pt x="737" y="412"/>
                </a:lnTo>
                <a:lnTo>
                  <a:pt x="738" y="412"/>
                </a:lnTo>
                <a:lnTo>
                  <a:pt x="738" y="414"/>
                </a:lnTo>
                <a:lnTo>
                  <a:pt x="739" y="414"/>
                </a:lnTo>
                <a:lnTo>
                  <a:pt x="739" y="412"/>
                </a:lnTo>
                <a:lnTo>
                  <a:pt x="740" y="414"/>
                </a:lnTo>
                <a:lnTo>
                  <a:pt x="742" y="414"/>
                </a:lnTo>
                <a:lnTo>
                  <a:pt x="743" y="414"/>
                </a:lnTo>
                <a:lnTo>
                  <a:pt x="743" y="415"/>
                </a:lnTo>
                <a:lnTo>
                  <a:pt x="744" y="415"/>
                </a:lnTo>
                <a:lnTo>
                  <a:pt x="744" y="414"/>
                </a:lnTo>
                <a:lnTo>
                  <a:pt x="743" y="412"/>
                </a:lnTo>
                <a:lnTo>
                  <a:pt x="743" y="411"/>
                </a:lnTo>
                <a:lnTo>
                  <a:pt x="744" y="411"/>
                </a:lnTo>
                <a:lnTo>
                  <a:pt x="743" y="410"/>
                </a:lnTo>
                <a:lnTo>
                  <a:pt x="742" y="411"/>
                </a:lnTo>
                <a:lnTo>
                  <a:pt x="740" y="410"/>
                </a:lnTo>
                <a:lnTo>
                  <a:pt x="742" y="410"/>
                </a:lnTo>
                <a:lnTo>
                  <a:pt x="743" y="410"/>
                </a:lnTo>
                <a:close/>
                <a:moveTo>
                  <a:pt x="697" y="410"/>
                </a:moveTo>
                <a:lnTo>
                  <a:pt x="696" y="410"/>
                </a:lnTo>
                <a:lnTo>
                  <a:pt x="697" y="409"/>
                </a:lnTo>
                <a:lnTo>
                  <a:pt x="697" y="410"/>
                </a:lnTo>
                <a:close/>
                <a:moveTo>
                  <a:pt x="740" y="410"/>
                </a:moveTo>
                <a:lnTo>
                  <a:pt x="740" y="409"/>
                </a:lnTo>
                <a:lnTo>
                  <a:pt x="740" y="410"/>
                </a:lnTo>
                <a:close/>
                <a:moveTo>
                  <a:pt x="697" y="410"/>
                </a:moveTo>
                <a:lnTo>
                  <a:pt x="697" y="409"/>
                </a:lnTo>
                <a:lnTo>
                  <a:pt x="699" y="410"/>
                </a:lnTo>
                <a:lnTo>
                  <a:pt x="697" y="410"/>
                </a:lnTo>
                <a:close/>
                <a:moveTo>
                  <a:pt x="733" y="409"/>
                </a:moveTo>
                <a:lnTo>
                  <a:pt x="734" y="409"/>
                </a:lnTo>
                <a:lnTo>
                  <a:pt x="733" y="409"/>
                </a:lnTo>
                <a:close/>
                <a:moveTo>
                  <a:pt x="697" y="409"/>
                </a:moveTo>
                <a:lnTo>
                  <a:pt x="699" y="409"/>
                </a:lnTo>
                <a:lnTo>
                  <a:pt x="697" y="409"/>
                </a:lnTo>
                <a:close/>
                <a:moveTo>
                  <a:pt x="700" y="407"/>
                </a:moveTo>
                <a:lnTo>
                  <a:pt x="700" y="409"/>
                </a:lnTo>
                <a:lnTo>
                  <a:pt x="700" y="407"/>
                </a:lnTo>
                <a:close/>
                <a:moveTo>
                  <a:pt x="729" y="407"/>
                </a:moveTo>
                <a:lnTo>
                  <a:pt x="729" y="409"/>
                </a:lnTo>
                <a:lnTo>
                  <a:pt x="727" y="409"/>
                </a:lnTo>
                <a:lnTo>
                  <a:pt x="729" y="407"/>
                </a:lnTo>
                <a:close/>
                <a:moveTo>
                  <a:pt x="699" y="407"/>
                </a:moveTo>
                <a:lnTo>
                  <a:pt x="700" y="407"/>
                </a:lnTo>
                <a:lnTo>
                  <a:pt x="699" y="407"/>
                </a:lnTo>
                <a:close/>
                <a:moveTo>
                  <a:pt x="713" y="405"/>
                </a:moveTo>
                <a:lnTo>
                  <a:pt x="713" y="403"/>
                </a:lnTo>
                <a:lnTo>
                  <a:pt x="713" y="405"/>
                </a:lnTo>
                <a:close/>
                <a:moveTo>
                  <a:pt x="714" y="403"/>
                </a:moveTo>
                <a:lnTo>
                  <a:pt x="713" y="403"/>
                </a:lnTo>
                <a:lnTo>
                  <a:pt x="713" y="402"/>
                </a:lnTo>
                <a:lnTo>
                  <a:pt x="714" y="402"/>
                </a:lnTo>
                <a:lnTo>
                  <a:pt x="714" y="403"/>
                </a:lnTo>
                <a:close/>
                <a:moveTo>
                  <a:pt x="730" y="402"/>
                </a:moveTo>
                <a:lnTo>
                  <a:pt x="731" y="402"/>
                </a:lnTo>
                <a:lnTo>
                  <a:pt x="730" y="402"/>
                </a:lnTo>
                <a:close/>
                <a:moveTo>
                  <a:pt x="717" y="401"/>
                </a:moveTo>
                <a:lnTo>
                  <a:pt x="717" y="402"/>
                </a:lnTo>
                <a:lnTo>
                  <a:pt x="718" y="401"/>
                </a:lnTo>
                <a:lnTo>
                  <a:pt x="720" y="402"/>
                </a:lnTo>
                <a:lnTo>
                  <a:pt x="718" y="402"/>
                </a:lnTo>
                <a:lnTo>
                  <a:pt x="716" y="402"/>
                </a:lnTo>
                <a:lnTo>
                  <a:pt x="717" y="401"/>
                </a:lnTo>
                <a:close/>
                <a:moveTo>
                  <a:pt x="775" y="401"/>
                </a:moveTo>
                <a:lnTo>
                  <a:pt x="773" y="401"/>
                </a:lnTo>
                <a:lnTo>
                  <a:pt x="775" y="401"/>
                </a:lnTo>
                <a:close/>
                <a:moveTo>
                  <a:pt x="716" y="401"/>
                </a:moveTo>
                <a:lnTo>
                  <a:pt x="716" y="399"/>
                </a:lnTo>
                <a:lnTo>
                  <a:pt x="716" y="401"/>
                </a:lnTo>
                <a:close/>
                <a:moveTo>
                  <a:pt x="733" y="403"/>
                </a:moveTo>
                <a:lnTo>
                  <a:pt x="731" y="403"/>
                </a:lnTo>
                <a:lnTo>
                  <a:pt x="730" y="403"/>
                </a:lnTo>
                <a:lnTo>
                  <a:pt x="730" y="405"/>
                </a:lnTo>
                <a:lnTo>
                  <a:pt x="731" y="405"/>
                </a:lnTo>
                <a:lnTo>
                  <a:pt x="731" y="406"/>
                </a:lnTo>
                <a:lnTo>
                  <a:pt x="729" y="406"/>
                </a:lnTo>
                <a:lnTo>
                  <a:pt x="729" y="405"/>
                </a:lnTo>
                <a:lnTo>
                  <a:pt x="729" y="403"/>
                </a:lnTo>
                <a:lnTo>
                  <a:pt x="730" y="403"/>
                </a:lnTo>
                <a:lnTo>
                  <a:pt x="730" y="402"/>
                </a:lnTo>
                <a:lnTo>
                  <a:pt x="731" y="402"/>
                </a:lnTo>
                <a:lnTo>
                  <a:pt x="731" y="401"/>
                </a:lnTo>
                <a:lnTo>
                  <a:pt x="731" y="399"/>
                </a:lnTo>
                <a:lnTo>
                  <a:pt x="733" y="399"/>
                </a:lnTo>
                <a:lnTo>
                  <a:pt x="733" y="401"/>
                </a:lnTo>
                <a:lnTo>
                  <a:pt x="733" y="402"/>
                </a:lnTo>
                <a:lnTo>
                  <a:pt x="733" y="403"/>
                </a:lnTo>
                <a:close/>
                <a:moveTo>
                  <a:pt x="714" y="399"/>
                </a:moveTo>
                <a:lnTo>
                  <a:pt x="713" y="401"/>
                </a:lnTo>
                <a:lnTo>
                  <a:pt x="712" y="401"/>
                </a:lnTo>
                <a:lnTo>
                  <a:pt x="713" y="401"/>
                </a:lnTo>
                <a:lnTo>
                  <a:pt x="713" y="399"/>
                </a:lnTo>
                <a:lnTo>
                  <a:pt x="714" y="399"/>
                </a:lnTo>
                <a:close/>
                <a:moveTo>
                  <a:pt x="716" y="399"/>
                </a:moveTo>
                <a:lnTo>
                  <a:pt x="714" y="399"/>
                </a:lnTo>
                <a:lnTo>
                  <a:pt x="716" y="399"/>
                </a:lnTo>
                <a:close/>
                <a:moveTo>
                  <a:pt x="717" y="399"/>
                </a:moveTo>
                <a:lnTo>
                  <a:pt x="716" y="399"/>
                </a:lnTo>
                <a:lnTo>
                  <a:pt x="717" y="399"/>
                </a:lnTo>
                <a:close/>
                <a:moveTo>
                  <a:pt x="716" y="398"/>
                </a:moveTo>
                <a:lnTo>
                  <a:pt x="716" y="399"/>
                </a:lnTo>
                <a:lnTo>
                  <a:pt x="714" y="398"/>
                </a:lnTo>
                <a:lnTo>
                  <a:pt x="716" y="398"/>
                </a:lnTo>
                <a:close/>
                <a:moveTo>
                  <a:pt x="720" y="398"/>
                </a:moveTo>
                <a:lnTo>
                  <a:pt x="720" y="397"/>
                </a:lnTo>
                <a:lnTo>
                  <a:pt x="720" y="398"/>
                </a:lnTo>
                <a:close/>
                <a:moveTo>
                  <a:pt x="776" y="395"/>
                </a:moveTo>
                <a:lnTo>
                  <a:pt x="775" y="395"/>
                </a:lnTo>
                <a:lnTo>
                  <a:pt x="776" y="395"/>
                </a:lnTo>
                <a:lnTo>
                  <a:pt x="776" y="397"/>
                </a:lnTo>
                <a:lnTo>
                  <a:pt x="775" y="397"/>
                </a:lnTo>
                <a:lnTo>
                  <a:pt x="775" y="398"/>
                </a:lnTo>
                <a:lnTo>
                  <a:pt x="775" y="399"/>
                </a:lnTo>
                <a:lnTo>
                  <a:pt x="773" y="399"/>
                </a:lnTo>
                <a:lnTo>
                  <a:pt x="773" y="398"/>
                </a:lnTo>
                <a:lnTo>
                  <a:pt x="772" y="397"/>
                </a:lnTo>
                <a:lnTo>
                  <a:pt x="772" y="395"/>
                </a:lnTo>
                <a:lnTo>
                  <a:pt x="773" y="395"/>
                </a:lnTo>
                <a:lnTo>
                  <a:pt x="773" y="394"/>
                </a:lnTo>
                <a:lnTo>
                  <a:pt x="775" y="394"/>
                </a:lnTo>
                <a:lnTo>
                  <a:pt x="776" y="394"/>
                </a:lnTo>
                <a:lnTo>
                  <a:pt x="776" y="395"/>
                </a:lnTo>
                <a:close/>
                <a:moveTo>
                  <a:pt x="722" y="394"/>
                </a:moveTo>
                <a:lnTo>
                  <a:pt x="723" y="395"/>
                </a:lnTo>
                <a:lnTo>
                  <a:pt x="726" y="394"/>
                </a:lnTo>
                <a:lnTo>
                  <a:pt x="726" y="395"/>
                </a:lnTo>
                <a:lnTo>
                  <a:pt x="725" y="395"/>
                </a:lnTo>
                <a:lnTo>
                  <a:pt x="726" y="397"/>
                </a:lnTo>
                <a:lnTo>
                  <a:pt x="725" y="397"/>
                </a:lnTo>
                <a:lnTo>
                  <a:pt x="725" y="398"/>
                </a:lnTo>
                <a:lnTo>
                  <a:pt x="725" y="399"/>
                </a:lnTo>
                <a:lnTo>
                  <a:pt x="726" y="399"/>
                </a:lnTo>
                <a:lnTo>
                  <a:pt x="727" y="399"/>
                </a:lnTo>
                <a:lnTo>
                  <a:pt x="729" y="399"/>
                </a:lnTo>
                <a:lnTo>
                  <a:pt x="729" y="401"/>
                </a:lnTo>
                <a:lnTo>
                  <a:pt x="729" y="402"/>
                </a:lnTo>
                <a:lnTo>
                  <a:pt x="727" y="402"/>
                </a:lnTo>
                <a:lnTo>
                  <a:pt x="729" y="402"/>
                </a:lnTo>
                <a:lnTo>
                  <a:pt x="729" y="403"/>
                </a:lnTo>
                <a:lnTo>
                  <a:pt x="727" y="403"/>
                </a:lnTo>
                <a:lnTo>
                  <a:pt x="726" y="403"/>
                </a:lnTo>
                <a:lnTo>
                  <a:pt x="726" y="402"/>
                </a:lnTo>
                <a:lnTo>
                  <a:pt x="725" y="402"/>
                </a:lnTo>
                <a:lnTo>
                  <a:pt x="723" y="402"/>
                </a:lnTo>
                <a:lnTo>
                  <a:pt x="723" y="401"/>
                </a:lnTo>
                <a:lnTo>
                  <a:pt x="722" y="401"/>
                </a:lnTo>
                <a:lnTo>
                  <a:pt x="721" y="399"/>
                </a:lnTo>
                <a:lnTo>
                  <a:pt x="721" y="398"/>
                </a:lnTo>
                <a:lnTo>
                  <a:pt x="720" y="397"/>
                </a:lnTo>
                <a:lnTo>
                  <a:pt x="720" y="395"/>
                </a:lnTo>
                <a:lnTo>
                  <a:pt x="718" y="395"/>
                </a:lnTo>
                <a:lnTo>
                  <a:pt x="718" y="394"/>
                </a:lnTo>
                <a:lnTo>
                  <a:pt x="720" y="394"/>
                </a:lnTo>
                <a:lnTo>
                  <a:pt x="721" y="395"/>
                </a:lnTo>
                <a:lnTo>
                  <a:pt x="722" y="394"/>
                </a:lnTo>
                <a:close/>
                <a:moveTo>
                  <a:pt x="1005" y="393"/>
                </a:moveTo>
                <a:lnTo>
                  <a:pt x="1005" y="394"/>
                </a:lnTo>
                <a:lnTo>
                  <a:pt x="1004" y="393"/>
                </a:lnTo>
                <a:lnTo>
                  <a:pt x="1005" y="393"/>
                </a:lnTo>
                <a:close/>
                <a:moveTo>
                  <a:pt x="1005" y="393"/>
                </a:moveTo>
                <a:lnTo>
                  <a:pt x="1004" y="393"/>
                </a:lnTo>
                <a:lnTo>
                  <a:pt x="1004" y="391"/>
                </a:lnTo>
                <a:lnTo>
                  <a:pt x="1005" y="393"/>
                </a:lnTo>
                <a:close/>
                <a:moveTo>
                  <a:pt x="998" y="391"/>
                </a:moveTo>
                <a:lnTo>
                  <a:pt x="998" y="393"/>
                </a:lnTo>
                <a:lnTo>
                  <a:pt x="997" y="391"/>
                </a:lnTo>
                <a:lnTo>
                  <a:pt x="996" y="391"/>
                </a:lnTo>
                <a:lnTo>
                  <a:pt x="996" y="390"/>
                </a:lnTo>
                <a:lnTo>
                  <a:pt x="997" y="390"/>
                </a:lnTo>
                <a:lnTo>
                  <a:pt x="998" y="391"/>
                </a:lnTo>
                <a:close/>
                <a:moveTo>
                  <a:pt x="1030" y="390"/>
                </a:moveTo>
                <a:lnTo>
                  <a:pt x="1031" y="390"/>
                </a:lnTo>
                <a:lnTo>
                  <a:pt x="1032" y="390"/>
                </a:lnTo>
                <a:lnTo>
                  <a:pt x="1034" y="390"/>
                </a:lnTo>
                <a:lnTo>
                  <a:pt x="1036" y="390"/>
                </a:lnTo>
                <a:lnTo>
                  <a:pt x="1038" y="390"/>
                </a:lnTo>
                <a:lnTo>
                  <a:pt x="1039" y="390"/>
                </a:lnTo>
                <a:lnTo>
                  <a:pt x="1042" y="390"/>
                </a:lnTo>
                <a:lnTo>
                  <a:pt x="1042" y="391"/>
                </a:lnTo>
                <a:lnTo>
                  <a:pt x="1042" y="390"/>
                </a:lnTo>
                <a:lnTo>
                  <a:pt x="1043" y="390"/>
                </a:lnTo>
                <a:lnTo>
                  <a:pt x="1043" y="391"/>
                </a:lnTo>
                <a:lnTo>
                  <a:pt x="1044" y="391"/>
                </a:lnTo>
                <a:lnTo>
                  <a:pt x="1046" y="391"/>
                </a:lnTo>
                <a:lnTo>
                  <a:pt x="1047" y="391"/>
                </a:lnTo>
                <a:lnTo>
                  <a:pt x="1048" y="391"/>
                </a:lnTo>
                <a:lnTo>
                  <a:pt x="1049" y="391"/>
                </a:lnTo>
                <a:lnTo>
                  <a:pt x="1049" y="393"/>
                </a:lnTo>
                <a:lnTo>
                  <a:pt x="1051" y="393"/>
                </a:lnTo>
                <a:lnTo>
                  <a:pt x="1052" y="394"/>
                </a:lnTo>
                <a:lnTo>
                  <a:pt x="1052" y="395"/>
                </a:lnTo>
                <a:lnTo>
                  <a:pt x="1051" y="397"/>
                </a:lnTo>
                <a:lnTo>
                  <a:pt x="1051" y="398"/>
                </a:lnTo>
                <a:lnTo>
                  <a:pt x="1049" y="398"/>
                </a:lnTo>
                <a:lnTo>
                  <a:pt x="1049" y="399"/>
                </a:lnTo>
                <a:lnTo>
                  <a:pt x="1047" y="399"/>
                </a:lnTo>
                <a:lnTo>
                  <a:pt x="1046" y="399"/>
                </a:lnTo>
                <a:lnTo>
                  <a:pt x="1044" y="399"/>
                </a:lnTo>
                <a:lnTo>
                  <a:pt x="1043" y="399"/>
                </a:lnTo>
                <a:lnTo>
                  <a:pt x="1042" y="399"/>
                </a:lnTo>
                <a:lnTo>
                  <a:pt x="1039" y="399"/>
                </a:lnTo>
                <a:lnTo>
                  <a:pt x="1038" y="399"/>
                </a:lnTo>
                <a:lnTo>
                  <a:pt x="1036" y="399"/>
                </a:lnTo>
                <a:lnTo>
                  <a:pt x="1036" y="398"/>
                </a:lnTo>
                <a:lnTo>
                  <a:pt x="1035" y="398"/>
                </a:lnTo>
                <a:lnTo>
                  <a:pt x="1035" y="397"/>
                </a:lnTo>
                <a:lnTo>
                  <a:pt x="1034" y="397"/>
                </a:lnTo>
                <a:lnTo>
                  <a:pt x="1032" y="397"/>
                </a:lnTo>
                <a:lnTo>
                  <a:pt x="1032" y="398"/>
                </a:lnTo>
                <a:lnTo>
                  <a:pt x="1031" y="397"/>
                </a:lnTo>
                <a:lnTo>
                  <a:pt x="1030" y="397"/>
                </a:lnTo>
                <a:lnTo>
                  <a:pt x="1031" y="397"/>
                </a:lnTo>
                <a:lnTo>
                  <a:pt x="1030" y="395"/>
                </a:lnTo>
                <a:lnTo>
                  <a:pt x="1028" y="395"/>
                </a:lnTo>
                <a:lnTo>
                  <a:pt x="1028" y="394"/>
                </a:lnTo>
                <a:lnTo>
                  <a:pt x="1028" y="395"/>
                </a:lnTo>
                <a:lnTo>
                  <a:pt x="1030" y="395"/>
                </a:lnTo>
                <a:lnTo>
                  <a:pt x="1030" y="397"/>
                </a:lnTo>
                <a:lnTo>
                  <a:pt x="1028" y="397"/>
                </a:lnTo>
                <a:lnTo>
                  <a:pt x="1026" y="397"/>
                </a:lnTo>
                <a:lnTo>
                  <a:pt x="1026" y="398"/>
                </a:lnTo>
                <a:lnTo>
                  <a:pt x="1025" y="397"/>
                </a:lnTo>
                <a:lnTo>
                  <a:pt x="1026" y="395"/>
                </a:lnTo>
                <a:lnTo>
                  <a:pt x="1026" y="394"/>
                </a:lnTo>
                <a:lnTo>
                  <a:pt x="1027" y="394"/>
                </a:lnTo>
                <a:lnTo>
                  <a:pt x="1027" y="393"/>
                </a:lnTo>
                <a:lnTo>
                  <a:pt x="1027" y="391"/>
                </a:lnTo>
                <a:lnTo>
                  <a:pt x="1027" y="390"/>
                </a:lnTo>
                <a:lnTo>
                  <a:pt x="1028" y="390"/>
                </a:lnTo>
                <a:lnTo>
                  <a:pt x="1030" y="390"/>
                </a:lnTo>
                <a:close/>
                <a:moveTo>
                  <a:pt x="721" y="390"/>
                </a:moveTo>
                <a:lnTo>
                  <a:pt x="722" y="390"/>
                </a:lnTo>
                <a:lnTo>
                  <a:pt x="723" y="391"/>
                </a:lnTo>
                <a:lnTo>
                  <a:pt x="722" y="391"/>
                </a:lnTo>
                <a:lnTo>
                  <a:pt x="722" y="393"/>
                </a:lnTo>
                <a:lnTo>
                  <a:pt x="721" y="391"/>
                </a:lnTo>
                <a:lnTo>
                  <a:pt x="720" y="390"/>
                </a:lnTo>
                <a:lnTo>
                  <a:pt x="721" y="390"/>
                </a:lnTo>
                <a:close/>
                <a:moveTo>
                  <a:pt x="714" y="381"/>
                </a:moveTo>
                <a:lnTo>
                  <a:pt x="714" y="380"/>
                </a:lnTo>
                <a:lnTo>
                  <a:pt x="714" y="381"/>
                </a:lnTo>
                <a:close/>
                <a:moveTo>
                  <a:pt x="714" y="378"/>
                </a:moveTo>
                <a:lnTo>
                  <a:pt x="714" y="380"/>
                </a:lnTo>
                <a:lnTo>
                  <a:pt x="713" y="380"/>
                </a:lnTo>
                <a:lnTo>
                  <a:pt x="712" y="380"/>
                </a:lnTo>
                <a:lnTo>
                  <a:pt x="710" y="380"/>
                </a:lnTo>
                <a:lnTo>
                  <a:pt x="710" y="378"/>
                </a:lnTo>
                <a:lnTo>
                  <a:pt x="712" y="378"/>
                </a:lnTo>
                <a:lnTo>
                  <a:pt x="713" y="378"/>
                </a:lnTo>
                <a:lnTo>
                  <a:pt x="714" y="378"/>
                </a:lnTo>
                <a:close/>
                <a:moveTo>
                  <a:pt x="693" y="380"/>
                </a:moveTo>
                <a:lnTo>
                  <a:pt x="693" y="378"/>
                </a:lnTo>
                <a:lnTo>
                  <a:pt x="693" y="377"/>
                </a:lnTo>
                <a:lnTo>
                  <a:pt x="693" y="376"/>
                </a:lnTo>
                <a:lnTo>
                  <a:pt x="693" y="377"/>
                </a:lnTo>
                <a:lnTo>
                  <a:pt x="693" y="378"/>
                </a:lnTo>
                <a:lnTo>
                  <a:pt x="693" y="380"/>
                </a:lnTo>
                <a:close/>
                <a:moveTo>
                  <a:pt x="695" y="377"/>
                </a:moveTo>
                <a:lnTo>
                  <a:pt x="695" y="376"/>
                </a:lnTo>
                <a:lnTo>
                  <a:pt x="696" y="376"/>
                </a:lnTo>
                <a:lnTo>
                  <a:pt x="696" y="377"/>
                </a:lnTo>
                <a:lnTo>
                  <a:pt x="695" y="377"/>
                </a:lnTo>
                <a:close/>
                <a:moveTo>
                  <a:pt x="708" y="377"/>
                </a:moveTo>
                <a:lnTo>
                  <a:pt x="708" y="376"/>
                </a:lnTo>
                <a:lnTo>
                  <a:pt x="708" y="377"/>
                </a:lnTo>
                <a:close/>
                <a:moveTo>
                  <a:pt x="706" y="376"/>
                </a:moveTo>
                <a:lnTo>
                  <a:pt x="708" y="376"/>
                </a:lnTo>
                <a:lnTo>
                  <a:pt x="706" y="376"/>
                </a:lnTo>
                <a:close/>
                <a:moveTo>
                  <a:pt x="710" y="376"/>
                </a:moveTo>
                <a:lnTo>
                  <a:pt x="709" y="376"/>
                </a:lnTo>
                <a:lnTo>
                  <a:pt x="710" y="376"/>
                </a:lnTo>
                <a:close/>
                <a:moveTo>
                  <a:pt x="697" y="374"/>
                </a:moveTo>
                <a:lnTo>
                  <a:pt x="697" y="376"/>
                </a:lnTo>
                <a:lnTo>
                  <a:pt x="696" y="376"/>
                </a:lnTo>
                <a:lnTo>
                  <a:pt x="696" y="374"/>
                </a:lnTo>
                <a:lnTo>
                  <a:pt x="697" y="374"/>
                </a:lnTo>
                <a:close/>
                <a:moveTo>
                  <a:pt x="714" y="376"/>
                </a:moveTo>
                <a:lnTo>
                  <a:pt x="714" y="374"/>
                </a:lnTo>
                <a:lnTo>
                  <a:pt x="716" y="374"/>
                </a:lnTo>
                <a:lnTo>
                  <a:pt x="716" y="376"/>
                </a:lnTo>
                <a:lnTo>
                  <a:pt x="718" y="377"/>
                </a:lnTo>
                <a:lnTo>
                  <a:pt x="718" y="378"/>
                </a:lnTo>
                <a:lnTo>
                  <a:pt x="718" y="380"/>
                </a:lnTo>
                <a:lnTo>
                  <a:pt x="717" y="380"/>
                </a:lnTo>
                <a:lnTo>
                  <a:pt x="717" y="378"/>
                </a:lnTo>
                <a:lnTo>
                  <a:pt x="716" y="380"/>
                </a:lnTo>
                <a:lnTo>
                  <a:pt x="714" y="378"/>
                </a:lnTo>
                <a:lnTo>
                  <a:pt x="713" y="378"/>
                </a:lnTo>
                <a:lnTo>
                  <a:pt x="712" y="378"/>
                </a:lnTo>
                <a:lnTo>
                  <a:pt x="712" y="377"/>
                </a:lnTo>
                <a:lnTo>
                  <a:pt x="710" y="377"/>
                </a:lnTo>
                <a:lnTo>
                  <a:pt x="710" y="376"/>
                </a:lnTo>
                <a:lnTo>
                  <a:pt x="712" y="374"/>
                </a:lnTo>
                <a:lnTo>
                  <a:pt x="713" y="374"/>
                </a:lnTo>
                <a:lnTo>
                  <a:pt x="713" y="376"/>
                </a:lnTo>
                <a:lnTo>
                  <a:pt x="714" y="376"/>
                </a:lnTo>
                <a:close/>
                <a:moveTo>
                  <a:pt x="709" y="376"/>
                </a:moveTo>
                <a:lnTo>
                  <a:pt x="708" y="376"/>
                </a:lnTo>
                <a:lnTo>
                  <a:pt x="708" y="374"/>
                </a:lnTo>
                <a:lnTo>
                  <a:pt x="709" y="374"/>
                </a:lnTo>
                <a:lnTo>
                  <a:pt x="709" y="376"/>
                </a:lnTo>
                <a:close/>
                <a:moveTo>
                  <a:pt x="714" y="374"/>
                </a:moveTo>
                <a:lnTo>
                  <a:pt x="714" y="373"/>
                </a:lnTo>
                <a:lnTo>
                  <a:pt x="714" y="374"/>
                </a:lnTo>
                <a:close/>
                <a:moveTo>
                  <a:pt x="701" y="374"/>
                </a:moveTo>
                <a:lnTo>
                  <a:pt x="700" y="374"/>
                </a:lnTo>
                <a:lnTo>
                  <a:pt x="700" y="373"/>
                </a:lnTo>
                <a:lnTo>
                  <a:pt x="701" y="374"/>
                </a:lnTo>
                <a:close/>
                <a:moveTo>
                  <a:pt x="703" y="374"/>
                </a:moveTo>
                <a:lnTo>
                  <a:pt x="701" y="374"/>
                </a:lnTo>
                <a:lnTo>
                  <a:pt x="701" y="373"/>
                </a:lnTo>
                <a:lnTo>
                  <a:pt x="703" y="373"/>
                </a:lnTo>
                <a:lnTo>
                  <a:pt x="703" y="374"/>
                </a:lnTo>
                <a:close/>
                <a:moveTo>
                  <a:pt x="710" y="373"/>
                </a:moveTo>
                <a:lnTo>
                  <a:pt x="709" y="373"/>
                </a:lnTo>
                <a:lnTo>
                  <a:pt x="708" y="373"/>
                </a:lnTo>
                <a:lnTo>
                  <a:pt x="708" y="372"/>
                </a:lnTo>
                <a:lnTo>
                  <a:pt x="709" y="372"/>
                </a:lnTo>
                <a:lnTo>
                  <a:pt x="710" y="373"/>
                </a:lnTo>
                <a:close/>
                <a:moveTo>
                  <a:pt x="706" y="372"/>
                </a:moveTo>
                <a:lnTo>
                  <a:pt x="705" y="372"/>
                </a:lnTo>
                <a:lnTo>
                  <a:pt x="706" y="372"/>
                </a:lnTo>
                <a:close/>
                <a:moveTo>
                  <a:pt x="696" y="372"/>
                </a:moveTo>
                <a:lnTo>
                  <a:pt x="696" y="373"/>
                </a:lnTo>
                <a:lnTo>
                  <a:pt x="696" y="372"/>
                </a:lnTo>
                <a:lnTo>
                  <a:pt x="695" y="373"/>
                </a:lnTo>
                <a:lnTo>
                  <a:pt x="695" y="372"/>
                </a:lnTo>
                <a:lnTo>
                  <a:pt x="696" y="372"/>
                </a:lnTo>
                <a:close/>
                <a:moveTo>
                  <a:pt x="748" y="372"/>
                </a:moveTo>
                <a:lnTo>
                  <a:pt x="750" y="372"/>
                </a:lnTo>
                <a:lnTo>
                  <a:pt x="748" y="372"/>
                </a:lnTo>
                <a:close/>
                <a:moveTo>
                  <a:pt x="697" y="371"/>
                </a:moveTo>
                <a:lnTo>
                  <a:pt x="696" y="372"/>
                </a:lnTo>
                <a:lnTo>
                  <a:pt x="696" y="371"/>
                </a:lnTo>
                <a:lnTo>
                  <a:pt x="697" y="371"/>
                </a:lnTo>
                <a:close/>
                <a:moveTo>
                  <a:pt x="695" y="371"/>
                </a:moveTo>
                <a:lnTo>
                  <a:pt x="695" y="369"/>
                </a:lnTo>
                <a:lnTo>
                  <a:pt x="696" y="369"/>
                </a:lnTo>
                <a:lnTo>
                  <a:pt x="695" y="371"/>
                </a:lnTo>
                <a:close/>
                <a:moveTo>
                  <a:pt x="688" y="369"/>
                </a:moveTo>
                <a:lnTo>
                  <a:pt x="689" y="369"/>
                </a:lnTo>
                <a:lnTo>
                  <a:pt x="689" y="371"/>
                </a:lnTo>
                <a:lnTo>
                  <a:pt x="688" y="371"/>
                </a:lnTo>
                <a:lnTo>
                  <a:pt x="688" y="369"/>
                </a:lnTo>
                <a:close/>
                <a:moveTo>
                  <a:pt x="765" y="371"/>
                </a:moveTo>
                <a:lnTo>
                  <a:pt x="765" y="369"/>
                </a:lnTo>
                <a:lnTo>
                  <a:pt x="765" y="371"/>
                </a:lnTo>
                <a:close/>
                <a:moveTo>
                  <a:pt x="726" y="369"/>
                </a:moveTo>
                <a:lnTo>
                  <a:pt x="727" y="369"/>
                </a:lnTo>
                <a:lnTo>
                  <a:pt x="727" y="371"/>
                </a:lnTo>
                <a:lnTo>
                  <a:pt x="726" y="369"/>
                </a:lnTo>
                <a:close/>
                <a:moveTo>
                  <a:pt x="687" y="369"/>
                </a:moveTo>
                <a:lnTo>
                  <a:pt x="687" y="368"/>
                </a:lnTo>
                <a:lnTo>
                  <a:pt x="687" y="369"/>
                </a:lnTo>
                <a:close/>
                <a:moveTo>
                  <a:pt x="740" y="369"/>
                </a:moveTo>
                <a:lnTo>
                  <a:pt x="740" y="371"/>
                </a:lnTo>
                <a:lnTo>
                  <a:pt x="739" y="371"/>
                </a:lnTo>
                <a:lnTo>
                  <a:pt x="739" y="369"/>
                </a:lnTo>
                <a:lnTo>
                  <a:pt x="738" y="369"/>
                </a:lnTo>
                <a:lnTo>
                  <a:pt x="739" y="368"/>
                </a:lnTo>
                <a:lnTo>
                  <a:pt x="740" y="368"/>
                </a:lnTo>
                <a:lnTo>
                  <a:pt x="740" y="369"/>
                </a:lnTo>
                <a:close/>
                <a:moveTo>
                  <a:pt x="1059" y="368"/>
                </a:moveTo>
                <a:lnTo>
                  <a:pt x="1059" y="369"/>
                </a:lnTo>
                <a:lnTo>
                  <a:pt x="1060" y="369"/>
                </a:lnTo>
                <a:lnTo>
                  <a:pt x="1061" y="371"/>
                </a:lnTo>
                <a:lnTo>
                  <a:pt x="1063" y="372"/>
                </a:lnTo>
                <a:lnTo>
                  <a:pt x="1063" y="373"/>
                </a:lnTo>
                <a:lnTo>
                  <a:pt x="1064" y="374"/>
                </a:lnTo>
                <a:lnTo>
                  <a:pt x="1063" y="374"/>
                </a:lnTo>
                <a:lnTo>
                  <a:pt x="1063" y="376"/>
                </a:lnTo>
                <a:lnTo>
                  <a:pt x="1064" y="377"/>
                </a:lnTo>
                <a:lnTo>
                  <a:pt x="1065" y="378"/>
                </a:lnTo>
                <a:lnTo>
                  <a:pt x="1065" y="380"/>
                </a:lnTo>
                <a:lnTo>
                  <a:pt x="1065" y="381"/>
                </a:lnTo>
                <a:lnTo>
                  <a:pt x="1065" y="382"/>
                </a:lnTo>
                <a:lnTo>
                  <a:pt x="1064" y="384"/>
                </a:lnTo>
                <a:lnTo>
                  <a:pt x="1063" y="384"/>
                </a:lnTo>
                <a:lnTo>
                  <a:pt x="1063" y="385"/>
                </a:lnTo>
                <a:lnTo>
                  <a:pt x="1060" y="385"/>
                </a:lnTo>
                <a:lnTo>
                  <a:pt x="1059" y="385"/>
                </a:lnTo>
                <a:lnTo>
                  <a:pt x="1057" y="385"/>
                </a:lnTo>
                <a:lnTo>
                  <a:pt x="1056" y="385"/>
                </a:lnTo>
                <a:lnTo>
                  <a:pt x="1056" y="384"/>
                </a:lnTo>
                <a:lnTo>
                  <a:pt x="1055" y="384"/>
                </a:lnTo>
                <a:lnTo>
                  <a:pt x="1055" y="382"/>
                </a:lnTo>
                <a:lnTo>
                  <a:pt x="1055" y="380"/>
                </a:lnTo>
                <a:lnTo>
                  <a:pt x="1055" y="378"/>
                </a:lnTo>
                <a:lnTo>
                  <a:pt x="1055" y="377"/>
                </a:lnTo>
                <a:lnTo>
                  <a:pt x="1056" y="376"/>
                </a:lnTo>
                <a:lnTo>
                  <a:pt x="1056" y="374"/>
                </a:lnTo>
                <a:lnTo>
                  <a:pt x="1056" y="373"/>
                </a:lnTo>
                <a:lnTo>
                  <a:pt x="1055" y="373"/>
                </a:lnTo>
                <a:lnTo>
                  <a:pt x="1055" y="372"/>
                </a:lnTo>
                <a:lnTo>
                  <a:pt x="1053" y="372"/>
                </a:lnTo>
                <a:lnTo>
                  <a:pt x="1053" y="371"/>
                </a:lnTo>
                <a:lnTo>
                  <a:pt x="1055" y="369"/>
                </a:lnTo>
                <a:lnTo>
                  <a:pt x="1056" y="369"/>
                </a:lnTo>
                <a:lnTo>
                  <a:pt x="1057" y="369"/>
                </a:lnTo>
                <a:lnTo>
                  <a:pt x="1057" y="368"/>
                </a:lnTo>
                <a:lnTo>
                  <a:pt x="1059" y="368"/>
                </a:lnTo>
                <a:close/>
                <a:moveTo>
                  <a:pt x="743" y="369"/>
                </a:moveTo>
                <a:lnTo>
                  <a:pt x="743" y="368"/>
                </a:lnTo>
                <a:lnTo>
                  <a:pt x="743" y="369"/>
                </a:lnTo>
                <a:close/>
                <a:moveTo>
                  <a:pt x="701" y="367"/>
                </a:moveTo>
                <a:lnTo>
                  <a:pt x="703" y="368"/>
                </a:lnTo>
                <a:lnTo>
                  <a:pt x="703" y="369"/>
                </a:lnTo>
                <a:lnTo>
                  <a:pt x="704" y="369"/>
                </a:lnTo>
                <a:lnTo>
                  <a:pt x="705" y="369"/>
                </a:lnTo>
                <a:lnTo>
                  <a:pt x="705" y="371"/>
                </a:lnTo>
                <a:lnTo>
                  <a:pt x="706" y="371"/>
                </a:lnTo>
                <a:lnTo>
                  <a:pt x="706" y="369"/>
                </a:lnTo>
                <a:lnTo>
                  <a:pt x="708" y="369"/>
                </a:lnTo>
                <a:lnTo>
                  <a:pt x="708" y="371"/>
                </a:lnTo>
                <a:lnTo>
                  <a:pt x="706" y="371"/>
                </a:lnTo>
                <a:lnTo>
                  <a:pt x="706" y="372"/>
                </a:lnTo>
                <a:lnTo>
                  <a:pt x="705" y="372"/>
                </a:lnTo>
                <a:lnTo>
                  <a:pt x="705" y="371"/>
                </a:lnTo>
                <a:lnTo>
                  <a:pt x="705" y="372"/>
                </a:lnTo>
                <a:lnTo>
                  <a:pt x="705" y="373"/>
                </a:lnTo>
                <a:lnTo>
                  <a:pt x="704" y="373"/>
                </a:lnTo>
                <a:lnTo>
                  <a:pt x="704" y="372"/>
                </a:lnTo>
                <a:lnTo>
                  <a:pt x="703" y="372"/>
                </a:lnTo>
                <a:lnTo>
                  <a:pt x="701" y="372"/>
                </a:lnTo>
                <a:lnTo>
                  <a:pt x="701" y="373"/>
                </a:lnTo>
                <a:lnTo>
                  <a:pt x="700" y="373"/>
                </a:lnTo>
                <a:lnTo>
                  <a:pt x="699" y="373"/>
                </a:lnTo>
                <a:lnTo>
                  <a:pt x="699" y="372"/>
                </a:lnTo>
                <a:lnTo>
                  <a:pt x="699" y="371"/>
                </a:lnTo>
                <a:lnTo>
                  <a:pt x="697" y="371"/>
                </a:lnTo>
                <a:lnTo>
                  <a:pt x="696" y="371"/>
                </a:lnTo>
                <a:lnTo>
                  <a:pt x="696" y="369"/>
                </a:lnTo>
                <a:lnTo>
                  <a:pt x="700" y="369"/>
                </a:lnTo>
                <a:lnTo>
                  <a:pt x="699" y="369"/>
                </a:lnTo>
                <a:lnTo>
                  <a:pt x="699" y="368"/>
                </a:lnTo>
                <a:lnTo>
                  <a:pt x="699" y="367"/>
                </a:lnTo>
                <a:lnTo>
                  <a:pt x="700" y="367"/>
                </a:lnTo>
                <a:lnTo>
                  <a:pt x="701" y="367"/>
                </a:lnTo>
                <a:close/>
                <a:moveTo>
                  <a:pt x="776" y="368"/>
                </a:moveTo>
                <a:lnTo>
                  <a:pt x="775" y="368"/>
                </a:lnTo>
                <a:lnTo>
                  <a:pt x="775" y="367"/>
                </a:lnTo>
                <a:lnTo>
                  <a:pt x="776" y="367"/>
                </a:lnTo>
                <a:lnTo>
                  <a:pt x="776" y="368"/>
                </a:lnTo>
                <a:close/>
                <a:moveTo>
                  <a:pt x="738" y="367"/>
                </a:moveTo>
                <a:lnTo>
                  <a:pt x="737" y="367"/>
                </a:lnTo>
                <a:lnTo>
                  <a:pt x="738" y="367"/>
                </a:lnTo>
                <a:close/>
                <a:moveTo>
                  <a:pt x="680" y="364"/>
                </a:moveTo>
                <a:lnTo>
                  <a:pt x="680" y="365"/>
                </a:lnTo>
                <a:lnTo>
                  <a:pt x="682" y="365"/>
                </a:lnTo>
                <a:lnTo>
                  <a:pt x="682" y="367"/>
                </a:lnTo>
                <a:lnTo>
                  <a:pt x="683" y="367"/>
                </a:lnTo>
                <a:lnTo>
                  <a:pt x="683" y="368"/>
                </a:lnTo>
                <a:lnTo>
                  <a:pt x="684" y="368"/>
                </a:lnTo>
                <a:lnTo>
                  <a:pt x="684" y="369"/>
                </a:lnTo>
                <a:lnTo>
                  <a:pt x="686" y="371"/>
                </a:lnTo>
                <a:lnTo>
                  <a:pt x="687" y="371"/>
                </a:lnTo>
                <a:lnTo>
                  <a:pt x="688" y="371"/>
                </a:lnTo>
                <a:lnTo>
                  <a:pt x="688" y="372"/>
                </a:lnTo>
                <a:lnTo>
                  <a:pt x="689" y="372"/>
                </a:lnTo>
                <a:lnTo>
                  <a:pt x="689" y="371"/>
                </a:lnTo>
                <a:lnTo>
                  <a:pt x="692" y="371"/>
                </a:lnTo>
                <a:lnTo>
                  <a:pt x="692" y="372"/>
                </a:lnTo>
                <a:lnTo>
                  <a:pt x="693" y="372"/>
                </a:lnTo>
                <a:lnTo>
                  <a:pt x="695" y="372"/>
                </a:lnTo>
                <a:lnTo>
                  <a:pt x="695" y="373"/>
                </a:lnTo>
                <a:lnTo>
                  <a:pt x="693" y="373"/>
                </a:lnTo>
                <a:lnTo>
                  <a:pt x="692" y="373"/>
                </a:lnTo>
                <a:lnTo>
                  <a:pt x="691" y="373"/>
                </a:lnTo>
                <a:lnTo>
                  <a:pt x="689" y="373"/>
                </a:lnTo>
                <a:lnTo>
                  <a:pt x="689" y="374"/>
                </a:lnTo>
                <a:lnTo>
                  <a:pt x="691" y="374"/>
                </a:lnTo>
                <a:lnTo>
                  <a:pt x="689" y="376"/>
                </a:lnTo>
                <a:lnTo>
                  <a:pt x="691" y="377"/>
                </a:lnTo>
                <a:lnTo>
                  <a:pt x="691" y="378"/>
                </a:lnTo>
                <a:lnTo>
                  <a:pt x="692" y="378"/>
                </a:lnTo>
                <a:lnTo>
                  <a:pt x="692" y="380"/>
                </a:lnTo>
                <a:lnTo>
                  <a:pt x="691" y="380"/>
                </a:lnTo>
                <a:lnTo>
                  <a:pt x="689" y="380"/>
                </a:lnTo>
                <a:lnTo>
                  <a:pt x="691" y="381"/>
                </a:lnTo>
                <a:lnTo>
                  <a:pt x="691" y="382"/>
                </a:lnTo>
                <a:lnTo>
                  <a:pt x="692" y="381"/>
                </a:lnTo>
                <a:lnTo>
                  <a:pt x="692" y="382"/>
                </a:lnTo>
                <a:lnTo>
                  <a:pt x="693" y="382"/>
                </a:lnTo>
                <a:lnTo>
                  <a:pt x="695" y="382"/>
                </a:lnTo>
                <a:lnTo>
                  <a:pt x="693" y="381"/>
                </a:lnTo>
                <a:lnTo>
                  <a:pt x="692" y="380"/>
                </a:lnTo>
                <a:lnTo>
                  <a:pt x="693" y="380"/>
                </a:lnTo>
                <a:lnTo>
                  <a:pt x="695" y="378"/>
                </a:lnTo>
                <a:lnTo>
                  <a:pt x="696" y="378"/>
                </a:lnTo>
                <a:lnTo>
                  <a:pt x="697" y="378"/>
                </a:lnTo>
                <a:lnTo>
                  <a:pt x="697" y="380"/>
                </a:lnTo>
                <a:lnTo>
                  <a:pt x="697" y="381"/>
                </a:lnTo>
                <a:lnTo>
                  <a:pt x="696" y="382"/>
                </a:lnTo>
                <a:lnTo>
                  <a:pt x="697" y="381"/>
                </a:lnTo>
                <a:lnTo>
                  <a:pt x="699" y="380"/>
                </a:lnTo>
                <a:lnTo>
                  <a:pt x="697" y="380"/>
                </a:lnTo>
                <a:lnTo>
                  <a:pt x="697" y="378"/>
                </a:lnTo>
                <a:lnTo>
                  <a:pt x="697" y="377"/>
                </a:lnTo>
                <a:lnTo>
                  <a:pt x="699" y="377"/>
                </a:lnTo>
                <a:lnTo>
                  <a:pt x="700" y="377"/>
                </a:lnTo>
                <a:lnTo>
                  <a:pt x="700" y="376"/>
                </a:lnTo>
                <a:lnTo>
                  <a:pt x="701" y="376"/>
                </a:lnTo>
                <a:lnTo>
                  <a:pt x="701" y="374"/>
                </a:lnTo>
                <a:lnTo>
                  <a:pt x="703" y="374"/>
                </a:lnTo>
                <a:lnTo>
                  <a:pt x="703" y="376"/>
                </a:lnTo>
                <a:lnTo>
                  <a:pt x="703" y="377"/>
                </a:lnTo>
                <a:lnTo>
                  <a:pt x="704" y="377"/>
                </a:lnTo>
                <a:lnTo>
                  <a:pt x="704" y="376"/>
                </a:lnTo>
                <a:lnTo>
                  <a:pt x="704" y="374"/>
                </a:lnTo>
                <a:lnTo>
                  <a:pt x="705" y="374"/>
                </a:lnTo>
                <a:lnTo>
                  <a:pt x="705" y="376"/>
                </a:lnTo>
                <a:lnTo>
                  <a:pt x="706" y="376"/>
                </a:lnTo>
                <a:lnTo>
                  <a:pt x="706" y="377"/>
                </a:lnTo>
                <a:lnTo>
                  <a:pt x="708" y="377"/>
                </a:lnTo>
                <a:lnTo>
                  <a:pt x="708" y="378"/>
                </a:lnTo>
                <a:lnTo>
                  <a:pt x="709" y="378"/>
                </a:lnTo>
                <a:lnTo>
                  <a:pt x="709" y="380"/>
                </a:lnTo>
                <a:lnTo>
                  <a:pt x="708" y="380"/>
                </a:lnTo>
                <a:lnTo>
                  <a:pt x="706" y="380"/>
                </a:lnTo>
                <a:lnTo>
                  <a:pt x="705" y="380"/>
                </a:lnTo>
                <a:lnTo>
                  <a:pt x="705" y="381"/>
                </a:lnTo>
                <a:lnTo>
                  <a:pt x="704" y="381"/>
                </a:lnTo>
                <a:lnTo>
                  <a:pt x="703" y="381"/>
                </a:lnTo>
                <a:lnTo>
                  <a:pt x="701" y="382"/>
                </a:lnTo>
                <a:lnTo>
                  <a:pt x="700" y="382"/>
                </a:lnTo>
                <a:lnTo>
                  <a:pt x="700" y="384"/>
                </a:lnTo>
                <a:lnTo>
                  <a:pt x="701" y="384"/>
                </a:lnTo>
                <a:lnTo>
                  <a:pt x="701" y="385"/>
                </a:lnTo>
                <a:lnTo>
                  <a:pt x="703" y="384"/>
                </a:lnTo>
                <a:lnTo>
                  <a:pt x="704" y="384"/>
                </a:lnTo>
                <a:lnTo>
                  <a:pt x="705" y="384"/>
                </a:lnTo>
                <a:lnTo>
                  <a:pt x="706" y="384"/>
                </a:lnTo>
                <a:lnTo>
                  <a:pt x="708" y="385"/>
                </a:lnTo>
                <a:lnTo>
                  <a:pt x="708" y="386"/>
                </a:lnTo>
                <a:lnTo>
                  <a:pt x="706" y="386"/>
                </a:lnTo>
                <a:lnTo>
                  <a:pt x="708" y="386"/>
                </a:lnTo>
                <a:lnTo>
                  <a:pt x="709" y="385"/>
                </a:lnTo>
                <a:lnTo>
                  <a:pt x="709" y="386"/>
                </a:lnTo>
                <a:lnTo>
                  <a:pt x="709" y="388"/>
                </a:lnTo>
                <a:lnTo>
                  <a:pt x="710" y="388"/>
                </a:lnTo>
                <a:lnTo>
                  <a:pt x="712" y="388"/>
                </a:lnTo>
                <a:lnTo>
                  <a:pt x="712" y="389"/>
                </a:lnTo>
                <a:lnTo>
                  <a:pt x="713" y="389"/>
                </a:lnTo>
                <a:lnTo>
                  <a:pt x="713" y="390"/>
                </a:lnTo>
                <a:lnTo>
                  <a:pt x="712" y="390"/>
                </a:lnTo>
                <a:lnTo>
                  <a:pt x="713" y="391"/>
                </a:lnTo>
                <a:lnTo>
                  <a:pt x="713" y="390"/>
                </a:lnTo>
                <a:lnTo>
                  <a:pt x="713" y="389"/>
                </a:lnTo>
                <a:lnTo>
                  <a:pt x="714" y="389"/>
                </a:lnTo>
                <a:lnTo>
                  <a:pt x="716" y="389"/>
                </a:lnTo>
                <a:lnTo>
                  <a:pt x="714" y="390"/>
                </a:lnTo>
                <a:lnTo>
                  <a:pt x="716" y="390"/>
                </a:lnTo>
                <a:lnTo>
                  <a:pt x="716" y="389"/>
                </a:lnTo>
                <a:lnTo>
                  <a:pt x="717" y="389"/>
                </a:lnTo>
                <a:lnTo>
                  <a:pt x="717" y="390"/>
                </a:lnTo>
                <a:lnTo>
                  <a:pt x="718" y="390"/>
                </a:lnTo>
                <a:lnTo>
                  <a:pt x="720" y="391"/>
                </a:lnTo>
                <a:lnTo>
                  <a:pt x="718" y="391"/>
                </a:lnTo>
                <a:lnTo>
                  <a:pt x="718" y="393"/>
                </a:lnTo>
                <a:lnTo>
                  <a:pt x="717" y="393"/>
                </a:lnTo>
                <a:lnTo>
                  <a:pt x="717" y="394"/>
                </a:lnTo>
                <a:lnTo>
                  <a:pt x="716" y="394"/>
                </a:lnTo>
                <a:lnTo>
                  <a:pt x="714" y="394"/>
                </a:lnTo>
                <a:lnTo>
                  <a:pt x="714" y="393"/>
                </a:lnTo>
                <a:lnTo>
                  <a:pt x="714" y="394"/>
                </a:lnTo>
                <a:lnTo>
                  <a:pt x="714" y="395"/>
                </a:lnTo>
                <a:lnTo>
                  <a:pt x="713" y="394"/>
                </a:lnTo>
                <a:lnTo>
                  <a:pt x="712" y="394"/>
                </a:lnTo>
                <a:lnTo>
                  <a:pt x="712" y="393"/>
                </a:lnTo>
                <a:lnTo>
                  <a:pt x="712" y="394"/>
                </a:lnTo>
                <a:lnTo>
                  <a:pt x="710" y="394"/>
                </a:lnTo>
                <a:lnTo>
                  <a:pt x="710" y="393"/>
                </a:lnTo>
                <a:lnTo>
                  <a:pt x="709" y="393"/>
                </a:lnTo>
                <a:lnTo>
                  <a:pt x="708" y="394"/>
                </a:lnTo>
                <a:lnTo>
                  <a:pt x="708" y="395"/>
                </a:lnTo>
                <a:lnTo>
                  <a:pt x="709" y="395"/>
                </a:lnTo>
                <a:lnTo>
                  <a:pt x="709" y="394"/>
                </a:lnTo>
                <a:lnTo>
                  <a:pt x="710" y="394"/>
                </a:lnTo>
                <a:lnTo>
                  <a:pt x="710" y="395"/>
                </a:lnTo>
                <a:lnTo>
                  <a:pt x="712" y="395"/>
                </a:lnTo>
                <a:lnTo>
                  <a:pt x="713" y="397"/>
                </a:lnTo>
                <a:lnTo>
                  <a:pt x="714" y="397"/>
                </a:lnTo>
                <a:lnTo>
                  <a:pt x="713" y="397"/>
                </a:lnTo>
                <a:lnTo>
                  <a:pt x="712" y="397"/>
                </a:lnTo>
                <a:lnTo>
                  <a:pt x="712" y="398"/>
                </a:lnTo>
                <a:lnTo>
                  <a:pt x="710" y="398"/>
                </a:lnTo>
                <a:lnTo>
                  <a:pt x="710" y="399"/>
                </a:lnTo>
                <a:lnTo>
                  <a:pt x="709" y="399"/>
                </a:lnTo>
                <a:lnTo>
                  <a:pt x="709" y="401"/>
                </a:lnTo>
                <a:lnTo>
                  <a:pt x="710" y="401"/>
                </a:lnTo>
                <a:lnTo>
                  <a:pt x="710" y="402"/>
                </a:lnTo>
                <a:lnTo>
                  <a:pt x="710" y="403"/>
                </a:lnTo>
                <a:lnTo>
                  <a:pt x="709" y="403"/>
                </a:lnTo>
                <a:lnTo>
                  <a:pt x="709" y="405"/>
                </a:lnTo>
                <a:lnTo>
                  <a:pt x="712" y="402"/>
                </a:lnTo>
                <a:lnTo>
                  <a:pt x="713" y="402"/>
                </a:lnTo>
                <a:lnTo>
                  <a:pt x="713" y="403"/>
                </a:lnTo>
                <a:lnTo>
                  <a:pt x="713" y="405"/>
                </a:lnTo>
                <a:lnTo>
                  <a:pt x="716" y="405"/>
                </a:lnTo>
                <a:lnTo>
                  <a:pt x="717" y="406"/>
                </a:lnTo>
                <a:lnTo>
                  <a:pt x="717" y="407"/>
                </a:lnTo>
                <a:lnTo>
                  <a:pt x="717" y="409"/>
                </a:lnTo>
                <a:lnTo>
                  <a:pt x="718" y="409"/>
                </a:lnTo>
                <a:lnTo>
                  <a:pt x="720" y="409"/>
                </a:lnTo>
                <a:lnTo>
                  <a:pt x="718" y="409"/>
                </a:lnTo>
                <a:lnTo>
                  <a:pt x="717" y="410"/>
                </a:lnTo>
                <a:lnTo>
                  <a:pt x="716" y="410"/>
                </a:lnTo>
                <a:lnTo>
                  <a:pt x="714" y="410"/>
                </a:lnTo>
                <a:lnTo>
                  <a:pt x="714" y="411"/>
                </a:lnTo>
                <a:lnTo>
                  <a:pt x="714" y="412"/>
                </a:lnTo>
                <a:lnTo>
                  <a:pt x="713" y="412"/>
                </a:lnTo>
                <a:lnTo>
                  <a:pt x="713" y="414"/>
                </a:lnTo>
                <a:lnTo>
                  <a:pt x="712" y="414"/>
                </a:lnTo>
                <a:lnTo>
                  <a:pt x="710" y="415"/>
                </a:lnTo>
                <a:lnTo>
                  <a:pt x="712" y="415"/>
                </a:lnTo>
                <a:lnTo>
                  <a:pt x="712" y="416"/>
                </a:lnTo>
                <a:lnTo>
                  <a:pt x="713" y="416"/>
                </a:lnTo>
                <a:lnTo>
                  <a:pt x="713" y="415"/>
                </a:lnTo>
                <a:lnTo>
                  <a:pt x="714" y="415"/>
                </a:lnTo>
                <a:lnTo>
                  <a:pt x="716" y="415"/>
                </a:lnTo>
                <a:lnTo>
                  <a:pt x="716" y="416"/>
                </a:lnTo>
                <a:lnTo>
                  <a:pt x="714" y="416"/>
                </a:lnTo>
                <a:lnTo>
                  <a:pt x="716" y="418"/>
                </a:lnTo>
                <a:lnTo>
                  <a:pt x="714" y="418"/>
                </a:lnTo>
                <a:lnTo>
                  <a:pt x="716" y="418"/>
                </a:lnTo>
                <a:lnTo>
                  <a:pt x="716" y="419"/>
                </a:lnTo>
                <a:lnTo>
                  <a:pt x="714" y="419"/>
                </a:lnTo>
                <a:lnTo>
                  <a:pt x="714" y="420"/>
                </a:lnTo>
                <a:lnTo>
                  <a:pt x="713" y="420"/>
                </a:lnTo>
                <a:lnTo>
                  <a:pt x="713" y="423"/>
                </a:lnTo>
                <a:lnTo>
                  <a:pt x="714" y="424"/>
                </a:lnTo>
                <a:lnTo>
                  <a:pt x="713" y="424"/>
                </a:lnTo>
                <a:lnTo>
                  <a:pt x="712" y="424"/>
                </a:lnTo>
                <a:lnTo>
                  <a:pt x="710" y="424"/>
                </a:lnTo>
                <a:lnTo>
                  <a:pt x="710" y="426"/>
                </a:lnTo>
                <a:lnTo>
                  <a:pt x="709" y="426"/>
                </a:lnTo>
                <a:lnTo>
                  <a:pt x="708" y="427"/>
                </a:lnTo>
                <a:lnTo>
                  <a:pt x="708" y="428"/>
                </a:lnTo>
                <a:lnTo>
                  <a:pt x="706" y="429"/>
                </a:lnTo>
                <a:lnTo>
                  <a:pt x="705" y="429"/>
                </a:lnTo>
                <a:lnTo>
                  <a:pt x="704" y="431"/>
                </a:lnTo>
                <a:lnTo>
                  <a:pt x="704" y="432"/>
                </a:lnTo>
                <a:lnTo>
                  <a:pt x="704" y="433"/>
                </a:lnTo>
                <a:lnTo>
                  <a:pt x="703" y="433"/>
                </a:lnTo>
                <a:lnTo>
                  <a:pt x="701" y="433"/>
                </a:lnTo>
                <a:lnTo>
                  <a:pt x="700" y="433"/>
                </a:lnTo>
                <a:lnTo>
                  <a:pt x="699" y="433"/>
                </a:lnTo>
                <a:lnTo>
                  <a:pt x="699" y="435"/>
                </a:lnTo>
                <a:lnTo>
                  <a:pt x="699" y="436"/>
                </a:lnTo>
                <a:lnTo>
                  <a:pt x="699" y="435"/>
                </a:lnTo>
                <a:lnTo>
                  <a:pt x="699" y="436"/>
                </a:lnTo>
                <a:lnTo>
                  <a:pt x="697" y="436"/>
                </a:lnTo>
                <a:lnTo>
                  <a:pt x="697" y="435"/>
                </a:lnTo>
                <a:lnTo>
                  <a:pt x="696" y="433"/>
                </a:lnTo>
                <a:lnTo>
                  <a:pt x="695" y="432"/>
                </a:lnTo>
                <a:lnTo>
                  <a:pt x="695" y="431"/>
                </a:lnTo>
                <a:lnTo>
                  <a:pt x="692" y="429"/>
                </a:lnTo>
                <a:lnTo>
                  <a:pt x="693" y="431"/>
                </a:lnTo>
                <a:lnTo>
                  <a:pt x="695" y="433"/>
                </a:lnTo>
                <a:lnTo>
                  <a:pt x="695" y="435"/>
                </a:lnTo>
                <a:lnTo>
                  <a:pt x="695" y="436"/>
                </a:lnTo>
                <a:lnTo>
                  <a:pt x="695" y="435"/>
                </a:lnTo>
                <a:lnTo>
                  <a:pt x="693" y="436"/>
                </a:lnTo>
                <a:lnTo>
                  <a:pt x="693" y="437"/>
                </a:lnTo>
                <a:lnTo>
                  <a:pt x="692" y="439"/>
                </a:lnTo>
                <a:lnTo>
                  <a:pt x="692" y="437"/>
                </a:lnTo>
                <a:lnTo>
                  <a:pt x="691" y="437"/>
                </a:lnTo>
                <a:lnTo>
                  <a:pt x="689" y="437"/>
                </a:lnTo>
                <a:lnTo>
                  <a:pt x="689" y="439"/>
                </a:lnTo>
                <a:lnTo>
                  <a:pt x="689" y="437"/>
                </a:lnTo>
                <a:lnTo>
                  <a:pt x="689" y="436"/>
                </a:lnTo>
                <a:lnTo>
                  <a:pt x="691" y="437"/>
                </a:lnTo>
                <a:lnTo>
                  <a:pt x="691" y="436"/>
                </a:lnTo>
                <a:lnTo>
                  <a:pt x="691" y="435"/>
                </a:lnTo>
                <a:lnTo>
                  <a:pt x="691" y="433"/>
                </a:lnTo>
                <a:lnTo>
                  <a:pt x="689" y="433"/>
                </a:lnTo>
                <a:lnTo>
                  <a:pt x="688" y="433"/>
                </a:lnTo>
                <a:lnTo>
                  <a:pt x="688" y="432"/>
                </a:lnTo>
                <a:lnTo>
                  <a:pt x="688" y="431"/>
                </a:lnTo>
                <a:lnTo>
                  <a:pt x="688" y="429"/>
                </a:lnTo>
                <a:lnTo>
                  <a:pt x="689" y="429"/>
                </a:lnTo>
                <a:lnTo>
                  <a:pt x="689" y="428"/>
                </a:lnTo>
                <a:lnTo>
                  <a:pt x="689" y="427"/>
                </a:lnTo>
                <a:lnTo>
                  <a:pt x="688" y="427"/>
                </a:lnTo>
                <a:lnTo>
                  <a:pt x="688" y="426"/>
                </a:lnTo>
                <a:lnTo>
                  <a:pt x="688" y="424"/>
                </a:lnTo>
                <a:lnTo>
                  <a:pt x="688" y="423"/>
                </a:lnTo>
                <a:lnTo>
                  <a:pt x="688" y="420"/>
                </a:lnTo>
                <a:lnTo>
                  <a:pt x="689" y="419"/>
                </a:lnTo>
                <a:lnTo>
                  <a:pt x="691" y="419"/>
                </a:lnTo>
                <a:lnTo>
                  <a:pt x="691" y="420"/>
                </a:lnTo>
                <a:lnTo>
                  <a:pt x="691" y="422"/>
                </a:lnTo>
                <a:lnTo>
                  <a:pt x="691" y="423"/>
                </a:lnTo>
                <a:lnTo>
                  <a:pt x="691" y="422"/>
                </a:lnTo>
                <a:lnTo>
                  <a:pt x="692" y="422"/>
                </a:lnTo>
                <a:lnTo>
                  <a:pt x="693" y="422"/>
                </a:lnTo>
                <a:lnTo>
                  <a:pt x="695" y="422"/>
                </a:lnTo>
                <a:lnTo>
                  <a:pt x="695" y="423"/>
                </a:lnTo>
                <a:lnTo>
                  <a:pt x="695" y="422"/>
                </a:lnTo>
                <a:lnTo>
                  <a:pt x="693" y="422"/>
                </a:lnTo>
                <a:lnTo>
                  <a:pt x="693" y="420"/>
                </a:lnTo>
                <a:lnTo>
                  <a:pt x="693" y="422"/>
                </a:lnTo>
                <a:lnTo>
                  <a:pt x="692" y="422"/>
                </a:lnTo>
                <a:lnTo>
                  <a:pt x="692" y="420"/>
                </a:lnTo>
                <a:lnTo>
                  <a:pt x="692" y="419"/>
                </a:lnTo>
                <a:lnTo>
                  <a:pt x="692" y="418"/>
                </a:lnTo>
                <a:lnTo>
                  <a:pt x="693" y="418"/>
                </a:lnTo>
                <a:lnTo>
                  <a:pt x="695" y="418"/>
                </a:lnTo>
                <a:lnTo>
                  <a:pt x="696" y="418"/>
                </a:lnTo>
                <a:lnTo>
                  <a:pt x="696" y="416"/>
                </a:lnTo>
                <a:lnTo>
                  <a:pt x="695" y="416"/>
                </a:lnTo>
                <a:lnTo>
                  <a:pt x="695" y="415"/>
                </a:lnTo>
                <a:lnTo>
                  <a:pt x="696" y="414"/>
                </a:lnTo>
                <a:lnTo>
                  <a:pt x="696" y="412"/>
                </a:lnTo>
                <a:lnTo>
                  <a:pt x="697" y="412"/>
                </a:lnTo>
                <a:lnTo>
                  <a:pt x="697" y="414"/>
                </a:lnTo>
                <a:lnTo>
                  <a:pt x="697" y="412"/>
                </a:lnTo>
                <a:lnTo>
                  <a:pt x="699" y="412"/>
                </a:lnTo>
                <a:lnTo>
                  <a:pt x="700" y="412"/>
                </a:lnTo>
                <a:lnTo>
                  <a:pt x="701" y="412"/>
                </a:lnTo>
                <a:lnTo>
                  <a:pt x="701" y="411"/>
                </a:lnTo>
                <a:lnTo>
                  <a:pt x="700" y="411"/>
                </a:lnTo>
                <a:lnTo>
                  <a:pt x="701" y="410"/>
                </a:lnTo>
                <a:lnTo>
                  <a:pt x="703" y="409"/>
                </a:lnTo>
                <a:lnTo>
                  <a:pt x="701" y="409"/>
                </a:lnTo>
                <a:lnTo>
                  <a:pt x="701" y="410"/>
                </a:lnTo>
                <a:lnTo>
                  <a:pt x="700" y="410"/>
                </a:lnTo>
                <a:lnTo>
                  <a:pt x="700" y="409"/>
                </a:lnTo>
                <a:lnTo>
                  <a:pt x="699" y="409"/>
                </a:lnTo>
                <a:lnTo>
                  <a:pt x="700" y="409"/>
                </a:lnTo>
                <a:lnTo>
                  <a:pt x="700" y="407"/>
                </a:lnTo>
                <a:lnTo>
                  <a:pt x="700" y="406"/>
                </a:lnTo>
                <a:lnTo>
                  <a:pt x="699" y="406"/>
                </a:lnTo>
                <a:lnTo>
                  <a:pt x="700" y="406"/>
                </a:lnTo>
                <a:lnTo>
                  <a:pt x="699" y="405"/>
                </a:lnTo>
                <a:lnTo>
                  <a:pt x="699" y="406"/>
                </a:lnTo>
                <a:lnTo>
                  <a:pt x="699" y="407"/>
                </a:lnTo>
                <a:lnTo>
                  <a:pt x="697" y="407"/>
                </a:lnTo>
                <a:lnTo>
                  <a:pt x="697" y="406"/>
                </a:lnTo>
                <a:lnTo>
                  <a:pt x="696" y="407"/>
                </a:lnTo>
                <a:lnTo>
                  <a:pt x="695" y="407"/>
                </a:lnTo>
                <a:lnTo>
                  <a:pt x="695" y="406"/>
                </a:lnTo>
                <a:lnTo>
                  <a:pt x="693" y="406"/>
                </a:lnTo>
                <a:lnTo>
                  <a:pt x="692" y="406"/>
                </a:lnTo>
                <a:lnTo>
                  <a:pt x="693" y="406"/>
                </a:lnTo>
                <a:lnTo>
                  <a:pt x="693" y="407"/>
                </a:lnTo>
                <a:lnTo>
                  <a:pt x="693" y="409"/>
                </a:lnTo>
                <a:lnTo>
                  <a:pt x="693" y="410"/>
                </a:lnTo>
                <a:lnTo>
                  <a:pt x="693" y="411"/>
                </a:lnTo>
                <a:lnTo>
                  <a:pt x="693" y="412"/>
                </a:lnTo>
                <a:lnTo>
                  <a:pt x="695" y="412"/>
                </a:lnTo>
                <a:lnTo>
                  <a:pt x="695" y="414"/>
                </a:lnTo>
                <a:lnTo>
                  <a:pt x="693" y="412"/>
                </a:lnTo>
                <a:lnTo>
                  <a:pt x="693" y="414"/>
                </a:lnTo>
                <a:lnTo>
                  <a:pt x="692" y="414"/>
                </a:lnTo>
                <a:lnTo>
                  <a:pt x="692" y="415"/>
                </a:lnTo>
                <a:lnTo>
                  <a:pt x="691" y="414"/>
                </a:lnTo>
                <a:lnTo>
                  <a:pt x="689" y="414"/>
                </a:lnTo>
                <a:lnTo>
                  <a:pt x="688" y="414"/>
                </a:lnTo>
                <a:lnTo>
                  <a:pt x="688" y="415"/>
                </a:lnTo>
                <a:lnTo>
                  <a:pt x="687" y="415"/>
                </a:lnTo>
                <a:lnTo>
                  <a:pt x="686" y="415"/>
                </a:lnTo>
                <a:lnTo>
                  <a:pt x="686" y="414"/>
                </a:lnTo>
                <a:lnTo>
                  <a:pt x="684" y="414"/>
                </a:lnTo>
                <a:lnTo>
                  <a:pt x="684" y="412"/>
                </a:lnTo>
                <a:lnTo>
                  <a:pt x="684" y="411"/>
                </a:lnTo>
                <a:lnTo>
                  <a:pt x="684" y="410"/>
                </a:lnTo>
                <a:lnTo>
                  <a:pt x="684" y="409"/>
                </a:lnTo>
                <a:lnTo>
                  <a:pt x="683" y="409"/>
                </a:lnTo>
                <a:lnTo>
                  <a:pt x="682" y="407"/>
                </a:lnTo>
                <a:lnTo>
                  <a:pt x="680" y="407"/>
                </a:lnTo>
                <a:lnTo>
                  <a:pt x="682" y="407"/>
                </a:lnTo>
                <a:lnTo>
                  <a:pt x="682" y="406"/>
                </a:lnTo>
                <a:lnTo>
                  <a:pt x="682" y="403"/>
                </a:lnTo>
                <a:lnTo>
                  <a:pt x="680" y="403"/>
                </a:lnTo>
                <a:lnTo>
                  <a:pt x="679" y="402"/>
                </a:lnTo>
                <a:lnTo>
                  <a:pt x="680" y="402"/>
                </a:lnTo>
                <a:lnTo>
                  <a:pt x="680" y="401"/>
                </a:lnTo>
                <a:lnTo>
                  <a:pt x="679" y="399"/>
                </a:lnTo>
                <a:lnTo>
                  <a:pt x="678" y="399"/>
                </a:lnTo>
                <a:lnTo>
                  <a:pt x="678" y="398"/>
                </a:lnTo>
                <a:lnTo>
                  <a:pt x="679" y="398"/>
                </a:lnTo>
                <a:lnTo>
                  <a:pt x="680" y="398"/>
                </a:lnTo>
                <a:lnTo>
                  <a:pt x="679" y="397"/>
                </a:lnTo>
                <a:lnTo>
                  <a:pt x="680" y="397"/>
                </a:lnTo>
                <a:lnTo>
                  <a:pt x="680" y="395"/>
                </a:lnTo>
                <a:lnTo>
                  <a:pt x="682" y="395"/>
                </a:lnTo>
                <a:lnTo>
                  <a:pt x="682" y="397"/>
                </a:lnTo>
                <a:lnTo>
                  <a:pt x="683" y="397"/>
                </a:lnTo>
                <a:lnTo>
                  <a:pt x="683" y="395"/>
                </a:lnTo>
                <a:lnTo>
                  <a:pt x="682" y="395"/>
                </a:lnTo>
                <a:lnTo>
                  <a:pt x="682" y="394"/>
                </a:lnTo>
                <a:lnTo>
                  <a:pt x="680" y="393"/>
                </a:lnTo>
                <a:lnTo>
                  <a:pt x="679" y="393"/>
                </a:lnTo>
                <a:lnTo>
                  <a:pt x="679" y="391"/>
                </a:lnTo>
                <a:lnTo>
                  <a:pt x="678" y="391"/>
                </a:lnTo>
                <a:lnTo>
                  <a:pt x="678" y="390"/>
                </a:lnTo>
                <a:lnTo>
                  <a:pt x="678" y="389"/>
                </a:lnTo>
                <a:lnTo>
                  <a:pt x="678" y="388"/>
                </a:lnTo>
                <a:lnTo>
                  <a:pt x="676" y="388"/>
                </a:lnTo>
                <a:lnTo>
                  <a:pt x="675" y="388"/>
                </a:lnTo>
                <a:lnTo>
                  <a:pt x="674" y="388"/>
                </a:lnTo>
                <a:lnTo>
                  <a:pt x="674" y="386"/>
                </a:lnTo>
                <a:lnTo>
                  <a:pt x="672" y="385"/>
                </a:lnTo>
                <a:lnTo>
                  <a:pt x="672" y="384"/>
                </a:lnTo>
                <a:lnTo>
                  <a:pt x="672" y="382"/>
                </a:lnTo>
                <a:lnTo>
                  <a:pt x="672" y="380"/>
                </a:lnTo>
                <a:lnTo>
                  <a:pt x="672" y="378"/>
                </a:lnTo>
                <a:lnTo>
                  <a:pt x="672" y="377"/>
                </a:lnTo>
                <a:lnTo>
                  <a:pt x="672" y="376"/>
                </a:lnTo>
                <a:lnTo>
                  <a:pt x="671" y="376"/>
                </a:lnTo>
                <a:lnTo>
                  <a:pt x="670" y="376"/>
                </a:lnTo>
                <a:lnTo>
                  <a:pt x="670" y="374"/>
                </a:lnTo>
                <a:lnTo>
                  <a:pt x="668" y="373"/>
                </a:lnTo>
                <a:lnTo>
                  <a:pt x="667" y="373"/>
                </a:lnTo>
                <a:lnTo>
                  <a:pt x="667" y="372"/>
                </a:lnTo>
                <a:lnTo>
                  <a:pt x="667" y="371"/>
                </a:lnTo>
                <a:lnTo>
                  <a:pt x="668" y="371"/>
                </a:lnTo>
                <a:lnTo>
                  <a:pt x="670" y="371"/>
                </a:lnTo>
                <a:lnTo>
                  <a:pt x="670" y="372"/>
                </a:lnTo>
                <a:lnTo>
                  <a:pt x="670" y="373"/>
                </a:lnTo>
                <a:lnTo>
                  <a:pt x="671" y="373"/>
                </a:lnTo>
                <a:lnTo>
                  <a:pt x="672" y="372"/>
                </a:lnTo>
                <a:lnTo>
                  <a:pt x="674" y="373"/>
                </a:lnTo>
                <a:lnTo>
                  <a:pt x="674" y="374"/>
                </a:lnTo>
                <a:lnTo>
                  <a:pt x="674" y="376"/>
                </a:lnTo>
                <a:lnTo>
                  <a:pt x="675" y="376"/>
                </a:lnTo>
                <a:lnTo>
                  <a:pt x="675" y="377"/>
                </a:lnTo>
                <a:lnTo>
                  <a:pt x="676" y="377"/>
                </a:lnTo>
                <a:lnTo>
                  <a:pt x="678" y="378"/>
                </a:lnTo>
                <a:lnTo>
                  <a:pt x="678" y="377"/>
                </a:lnTo>
                <a:lnTo>
                  <a:pt x="679" y="377"/>
                </a:lnTo>
                <a:lnTo>
                  <a:pt x="678" y="377"/>
                </a:lnTo>
                <a:lnTo>
                  <a:pt x="678" y="376"/>
                </a:lnTo>
                <a:lnTo>
                  <a:pt x="676" y="376"/>
                </a:lnTo>
                <a:lnTo>
                  <a:pt x="676" y="374"/>
                </a:lnTo>
                <a:lnTo>
                  <a:pt x="678" y="373"/>
                </a:lnTo>
                <a:lnTo>
                  <a:pt x="678" y="372"/>
                </a:lnTo>
                <a:lnTo>
                  <a:pt x="676" y="372"/>
                </a:lnTo>
                <a:lnTo>
                  <a:pt x="676" y="371"/>
                </a:lnTo>
                <a:lnTo>
                  <a:pt x="675" y="371"/>
                </a:lnTo>
                <a:lnTo>
                  <a:pt x="675" y="369"/>
                </a:lnTo>
                <a:lnTo>
                  <a:pt x="674" y="371"/>
                </a:lnTo>
                <a:lnTo>
                  <a:pt x="672" y="371"/>
                </a:lnTo>
                <a:lnTo>
                  <a:pt x="672" y="369"/>
                </a:lnTo>
                <a:lnTo>
                  <a:pt x="672" y="368"/>
                </a:lnTo>
                <a:lnTo>
                  <a:pt x="672" y="367"/>
                </a:lnTo>
                <a:lnTo>
                  <a:pt x="674" y="367"/>
                </a:lnTo>
                <a:lnTo>
                  <a:pt x="674" y="368"/>
                </a:lnTo>
                <a:lnTo>
                  <a:pt x="674" y="367"/>
                </a:lnTo>
                <a:lnTo>
                  <a:pt x="674" y="365"/>
                </a:lnTo>
                <a:lnTo>
                  <a:pt x="675" y="365"/>
                </a:lnTo>
                <a:lnTo>
                  <a:pt x="676" y="365"/>
                </a:lnTo>
                <a:lnTo>
                  <a:pt x="678" y="365"/>
                </a:lnTo>
                <a:lnTo>
                  <a:pt x="678" y="367"/>
                </a:lnTo>
                <a:lnTo>
                  <a:pt x="679" y="365"/>
                </a:lnTo>
                <a:lnTo>
                  <a:pt x="679" y="364"/>
                </a:lnTo>
                <a:lnTo>
                  <a:pt x="680" y="364"/>
                </a:lnTo>
                <a:close/>
                <a:moveTo>
                  <a:pt x="773" y="364"/>
                </a:moveTo>
                <a:lnTo>
                  <a:pt x="772" y="364"/>
                </a:lnTo>
                <a:lnTo>
                  <a:pt x="773" y="364"/>
                </a:lnTo>
                <a:close/>
                <a:moveTo>
                  <a:pt x="663" y="364"/>
                </a:moveTo>
                <a:lnTo>
                  <a:pt x="665" y="364"/>
                </a:lnTo>
                <a:lnTo>
                  <a:pt x="663" y="364"/>
                </a:lnTo>
                <a:close/>
                <a:moveTo>
                  <a:pt x="672" y="364"/>
                </a:moveTo>
                <a:lnTo>
                  <a:pt x="674" y="364"/>
                </a:lnTo>
                <a:lnTo>
                  <a:pt x="674" y="365"/>
                </a:lnTo>
                <a:lnTo>
                  <a:pt x="672" y="365"/>
                </a:lnTo>
                <a:lnTo>
                  <a:pt x="671" y="365"/>
                </a:lnTo>
                <a:lnTo>
                  <a:pt x="668" y="365"/>
                </a:lnTo>
                <a:lnTo>
                  <a:pt x="668" y="367"/>
                </a:lnTo>
                <a:lnTo>
                  <a:pt x="667" y="368"/>
                </a:lnTo>
                <a:lnTo>
                  <a:pt x="667" y="369"/>
                </a:lnTo>
                <a:lnTo>
                  <a:pt x="666" y="371"/>
                </a:lnTo>
                <a:lnTo>
                  <a:pt x="665" y="372"/>
                </a:lnTo>
                <a:lnTo>
                  <a:pt x="665" y="373"/>
                </a:lnTo>
                <a:lnTo>
                  <a:pt x="663" y="372"/>
                </a:lnTo>
                <a:lnTo>
                  <a:pt x="663" y="373"/>
                </a:lnTo>
                <a:lnTo>
                  <a:pt x="663" y="374"/>
                </a:lnTo>
                <a:lnTo>
                  <a:pt x="662" y="374"/>
                </a:lnTo>
                <a:lnTo>
                  <a:pt x="662" y="373"/>
                </a:lnTo>
                <a:lnTo>
                  <a:pt x="662" y="374"/>
                </a:lnTo>
                <a:lnTo>
                  <a:pt x="661" y="374"/>
                </a:lnTo>
                <a:lnTo>
                  <a:pt x="661" y="373"/>
                </a:lnTo>
                <a:lnTo>
                  <a:pt x="662" y="373"/>
                </a:lnTo>
                <a:lnTo>
                  <a:pt x="662" y="372"/>
                </a:lnTo>
                <a:lnTo>
                  <a:pt x="662" y="371"/>
                </a:lnTo>
                <a:lnTo>
                  <a:pt x="663" y="371"/>
                </a:lnTo>
                <a:lnTo>
                  <a:pt x="663" y="369"/>
                </a:lnTo>
                <a:lnTo>
                  <a:pt x="665" y="369"/>
                </a:lnTo>
                <a:lnTo>
                  <a:pt x="665" y="368"/>
                </a:lnTo>
                <a:lnTo>
                  <a:pt x="666" y="368"/>
                </a:lnTo>
                <a:lnTo>
                  <a:pt x="666" y="367"/>
                </a:lnTo>
                <a:lnTo>
                  <a:pt x="666" y="365"/>
                </a:lnTo>
                <a:lnTo>
                  <a:pt x="667" y="364"/>
                </a:lnTo>
                <a:lnTo>
                  <a:pt x="670" y="364"/>
                </a:lnTo>
                <a:lnTo>
                  <a:pt x="671" y="364"/>
                </a:lnTo>
                <a:lnTo>
                  <a:pt x="672" y="364"/>
                </a:lnTo>
                <a:close/>
                <a:moveTo>
                  <a:pt x="691" y="364"/>
                </a:moveTo>
                <a:lnTo>
                  <a:pt x="691" y="365"/>
                </a:lnTo>
                <a:lnTo>
                  <a:pt x="692" y="365"/>
                </a:lnTo>
                <a:lnTo>
                  <a:pt x="693" y="365"/>
                </a:lnTo>
                <a:lnTo>
                  <a:pt x="693" y="367"/>
                </a:lnTo>
                <a:lnTo>
                  <a:pt x="695" y="367"/>
                </a:lnTo>
                <a:lnTo>
                  <a:pt x="696" y="367"/>
                </a:lnTo>
                <a:lnTo>
                  <a:pt x="696" y="368"/>
                </a:lnTo>
                <a:lnTo>
                  <a:pt x="695" y="368"/>
                </a:lnTo>
                <a:lnTo>
                  <a:pt x="693" y="368"/>
                </a:lnTo>
                <a:lnTo>
                  <a:pt x="692" y="368"/>
                </a:lnTo>
                <a:lnTo>
                  <a:pt x="691" y="368"/>
                </a:lnTo>
                <a:lnTo>
                  <a:pt x="692" y="368"/>
                </a:lnTo>
                <a:lnTo>
                  <a:pt x="692" y="369"/>
                </a:lnTo>
                <a:lnTo>
                  <a:pt x="692" y="371"/>
                </a:lnTo>
                <a:lnTo>
                  <a:pt x="691" y="371"/>
                </a:lnTo>
                <a:lnTo>
                  <a:pt x="691" y="369"/>
                </a:lnTo>
                <a:lnTo>
                  <a:pt x="691" y="371"/>
                </a:lnTo>
                <a:lnTo>
                  <a:pt x="689" y="369"/>
                </a:lnTo>
                <a:lnTo>
                  <a:pt x="688" y="369"/>
                </a:lnTo>
                <a:lnTo>
                  <a:pt x="688" y="368"/>
                </a:lnTo>
                <a:lnTo>
                  <a:pt x="689" y="367"/>
                </a:lnTo>
                <a:lnTo>
                  <a:pt x="688" y="367"/>
                </a:lnTo>
                <a:lnTo>
                  <a:pt x="688" y="365"/>
                </a:lnTo>
                <a:lnTo>
                  <a:pt x="687" y="364"/>
                </a:lnTo>
                <a:lnTo>
                  <a:pt x="688" y="364"/>
                </a:lnTo>
                <a:lnTo>
                  <a:pt x="689" y="364"/>
                </a:lnTo>
                <a:lnTo>
                  <a:pt x="691" y="364"/>
                </a:lnTo>
                <a:close/>
                <a:moveTo>
                  <a:pt x="695" y="364"/>
                </a:moveTo>
                <a:lnTo>
                  <a:pt x="693" y="364"/>
                </a:lnTo>
                <a:lnTo>
                  <a:pt x="695" y="364"/>
                </a:lnTo>
                <a:close/>
                <a:moveTo>
                  <a:pt x="748" y="364"/>
                </a:moveTo>
                <a:lnTo>
                  <a:pt x="747" y="364"/>
                </a:lnTo>
                <a:lnTo>
                  <a:pt x="748" y="364"/>
                </a:lnTo>
                <a:close/>
                <a:moveTo>
                  <a:pt x="758" y="364"/>
                </a:moveTo>
                <a:lnTo>
                  <a:pt x="756" y="364"/>
                </a:lnTo>
                <a:lnTo>
                  <a:pt x="758" y="364"/>
                </a:lnTo>
                <a:close/>
                <a:moveTo>
                  <a:pt x="663" y="364"/>
                </a:moveTo>
                <a:lnTo>
                  <a:pt x="665" y="364"/>
                </a:lnTo>
                <a:lnTo>
                  <a:pt x="663" y="364"/>
                </a:lnTo>
                <a:close/>
                <a:moveTo>
                  <a:pt x="699" y="364"/>
                </a:moveTo>
                <a:lnTo>
                  <a:pt x="700" y="365"/>
                </a:lnTo>
                <a:lnTo>
                  <a:pt x="699" y="365"/>
                </a:lnTo>
                <a:lnTo>
                  <a:pt x="697" y="365"/>
                </a:lnTo>
                <a:lnTo>
                  <a:pt x="699" y="365"/>
                </a:lnTo>
                <a:lnTo>
                  <a:pt x="697" y="364"/>
                </a:lnTo>
                <a:lnTo>
                  <a:pt x="697" y="365"/>
                </a:lnTo>
                <a:lnTo>
                  <a:pt x="696" y="364"/>
                </a:lnTo>
                <a:lnTo>
                  <a:pt x="697" y="364"/>
                </a:lnTo>
                <a:lnTo>
                  <a:pt x="699" y="364"/>
                </a:lnTo>
                <a:close/>
                <a:moveTo>
                  <a:pt x="731" y="365"/>
                </a:moveTo>
                <a:lnTo>
                  <a:pt x="730" y="365"/>
                </a:lnTo>
                <a:lnTo>
                  <a:pt x="730" y="364"/>
                </a:lnTo>
                <a:lnTo>
                  <a:pt x="731" y="364"/>
                </a:lnTo>
                <a:lnTo>
                  <a:pt x="731" y="365"/>
                </a:lnTo>
                <a:close/>
                <a:moveTo>
                  <a:pt x="706" y="364"/>
                </a:moveTo>
                <a:lnTo>
                  <a:pt x="708" y="364"/>
                </a:lnTo>
                <a:lnTo>
                  <a:pt x="708" y="365"/>
                </a:lnTo>
                <a:lnTo>
                  <a:pt x="709" y="365"/>
                </a:lnTo>
                <a:lnTo>
                  <a:pt x="709" y="367"/>
                </a:lnTo>
                <a:lnTo>
                  <a:pt x="708" y="367"/>
                </a:lnTo>
                <a:lnTo>
                  <a:pt x="706" y="367"/>
                </a:lnTo>
                <a:lnTo>
                  <a:pt x="706" y="365"/>
                </a:lnTo>
                <a:lnTo>
                  <a:pt x="705" y="364"/>
                </a:lnTo>
                <a:lnTo>
                  <a:pt x="704" y="364"/>
                </a:lnTo>
                <a:lnTo>
                  <a:pt x="705" y="364"/>
                </a:lnTo>
                <a:lnTo>
                  <a:pt x="706" y="363"/>
                </a:lnTo>
                <a:lnTo>
                  <a:pt x="706" y="364"/>
                </a:lnTo>
                <a:close/>
                <a:moveTo>
                  <a:pt x="676" y="364"/>
                </a:moveTo>
                <a:lnTo>
                  <a:pt x="675" y="364"/>
                </a:lnTo>
                <a:lnTo>
                  <a:pt x="675" y="363"/>
                </a:lnTo>
                <a:lnTo>
                  <a:pt x="676" y="363"/>
                </a:lnTo>
                <a:lnTo>
                  <a:pt x="676" y="364"/>
                </a:lnTo>
                <a:close/>
                <a:moveTo>
                  <a:pt x="740" y="363"/>
                </a:moveTo>
                <a:lnTo>
                  <a:pt x="739" y="363"/>
                </a:lnTo>
                <a:lnTo>
                  <a:pt x="740" y="363"/>
                </a:lnTo>
                <a:close/>
                <a:moveTo>
                  <a:pt x="759" y="363"/>
                </a:moveTo>
                <a:lnTo>
                  <a:pt x="760" y="364"/>
                </a:lnTo>
                <a:lnTo>
                  <a:pt x="761" y="364"/>
                </a:lnTo>
                <a:lnTo>
                  <a:pt x="763" y="365"/>
                </a:lnTo>
                <a:lnTo>
                  <a:pt x="764" y="365"/>
                </a:lnTo>
                <a:lnTo>
                  <a:pt x="764" y="367"/>
                </a:lnTo>
                <a:lnTo>
                  <a:pt x="765" y="367"/>
                </a:lnTo>
                <a:lnTo>
                  <a:pt x="765" y="368"/>
                </a:lnTo>
                <a:lnTo>
                  <a:pt x="764" y="368"/>
                </a:lnTo>
                <a:lnTo>
                  <a:pt x="764" y="369"/>
                </a:lnTo>
                <a:lnTo>
                  <a:pt x="764" y="371"/>
                </a:lnTo>
                <a:lnTo>
                  <a:pt x="764" y="369"/>
                </a:lnTo>
                <a:lnTo>
                  <a:pt x="765" y="371"/>
                </a:lnTo>
                <a:lnTo>
                  <a:pt x="765" y="373"/>
                </a:lnTo>
                <a:lnTo>
                  <a:pt x="765" y="374"/>
                </a:lnTo>
                <a:lnTo>
                  <a:pt x="765" y="376"/>
                </a:lnTo>
                <a:lnTo>
                  <a:pt x="765" y="377"/>
                </a:lnTo>
                <a:lnTo>
                  <a:pt x="764" y="377"/>
                </a:lnTo>
                <a:lnTo>
                  <a:pt x="764" y="378"/>
                </a:lnTo>
                <a:lnTo>
                  <a:pt x="763" y="378"/>
                </a:lnTo>
                <a:lnTo>
                  <a:pt x="763" y="380"/>
                </a:lnTo>
                <a:lnTo>
                  <a:pt x="761" y="380"/>
                </a:lnTo>
                <a:lnTo>
                  <a:pt x="761" y="378"/>
                </a:lnTo>
                <a:lnTo>
                  <a:pt x="760" y="378"/>
                </a:lnTo>
                <a:lnTo>
                  <a:pt x="760" y="380"/>
                </a:lnTo>
                <a:lnTo>
                  <a:pt x="760" y="381"/>
                </a:lnTo>
                <a:lnTo>
                  <a:pt x="760" y="382"/>
                </a:lnTo>
                <a:lnTo>
                  <a:pt x="761" y="384"/>
                </a:lnTo>
                <a:lnTo>
                  <a:pt x="761" y="385"/>
                </a:lnTo>
                <a:lnTo>
                  <a:pt x="761" y="386"/>
                </a:lnTo>
                <a:lnTo>
                  <a:pt x="761" y="388"/>
                </a:lnTo>
                <a:lnTo>
                  <a:pt x="761" y="389"/>
                </a:lnTo>
                <a:lnTo>
                  <a:pt x="761" y="391"/>
                </a:lnTo>
                <a:lnTo>
                  <a:pt x="761" y="393"/>
                </a:lnTo>
                <a:lnTo>
                  <a:pt x="761" y="391"/>
                </a:lnTo>
                <a:lnTo>
                  <a:pt x="761" y="393"/>
                </a:lnTo>
                <a:lnTo>
                  <a:pt x="760" y="394"/>
                </a:lnTo>
                <a:lnTo>
                  <a:pt x="759" y="394"/>
                </a:lnTo>
                <a:lnTo>
                  <a:pt x="759" y="395"/>
                </a:lnTo>
                <a:lnTo>
                  <a:pt x="760" y="395"/>
                </a:lnTo>
                <a:lnTo>
                  <a:pt x="761" y="395"/>
                </a:lnTo>
                <a:lnTo>
                  <a:pt x="760" y="397"/>
                </a:lnTo>
                <a:lnTo>
                  <a:pt x="760" y="398"/>
                </a:lnTo>
                <a:lnTo>
                  <a:pt x="760" y="399"/>
                </a:lnTo>
                <a:lnTo>
                  <a:pt x="761" y="399"/>
                </a:lnTo>
                <a:lnTo>
                  <a:pt x="761" y="401"/>
                </a:lnTo>
                <a:lnTo>
                  <a:pt x="761" y="402"/>
                </a:lnTo>
                <a:lnTo>
                  <a:pt x="763" y="401"/>
                </a:lnTo>
                <a:lnTo>
                  <a:pt x="764" y="401"/>
                </a:lnTo>
                <a:lnTo>
                  <a:pt x="763" y="402"/>
                </a:lnTo>
                <a:lnTo>
                  <a:pt x="763" y="403"/>
                </a:lnTo>
                <a:lnTo>
                  <a:pt x="761" y="403"/>
                </a:lnTo>
                <a:lnTo>
                  <a:pt x="761" y="402"/>
                </a:lnTo>
                <a:lnTo>
                  <a:pt x="760" y="402"/>
                </a:lnTo>
                <a:lnTo>
                  <a:pt x="760" y="401"/>
                </a:lnTo>
                <a:lnTo>
                  <a:pt x="759" y="401"/>
                </a:lnTo>
                <a:lnTo>
                  <a:pt x="759" y="399"/>
                </a:lnTo>
                <a:lnTo>
                  <a:pt x="759" y="398"/>
                </a:lnTo>
                <a:lnTo>
                  <a:pt x="758" y="398"/>
                </a:lnTo>
                <a:lnTo>
                  <a:pt x="758" y="397"/>
                </a:lnTo>
                <a:lnTo>
                  <a:pt x="756" y="395"/>
                </a:lnTo>
                <a:lnTo>
                  <a:pt x="756" y="394"/>
                </a:lnTo>
                <a:lnTo>
                  <a:pt x="756" y="393"/>
                </a:lnTo>
                <a:lnTo>
                  <a:pt x="755" y="393"/>
                </a:lnTo>
                <a:lnTo>
                  <a:pt x="756" y="391"/>
                </a:lnTo>
                <a:lnTo>
                  <a:pt x="756" y="390"/>
                </a:lnTo>
                <a:lnTo>
                  <a:pt x="755" y="390"/>
                </a:lnTo>
                <a:lnTo>
                  <a:pt x="755" y="389"/>
                </a:lnTo>
                <a:lnTo>
                  <a:pt x="755" y="388"/>
                </a:lnTo>
                <a:lnTo>
                  <a:pt x="754" y="386"/>
                </a:lnTo>
                <a:lnTo>
                  <a:pt x="754" y="385"/>
                </a:lnTo>
                <a:lnTo>
                  <a:pt x="754" y="384"/>
                </a:lnTo>
                <a:lnTo>
                  <a:pt x="752" y="384"/>
                </a:lnTo>
                <a:lnTo>
                  <a:pt x="752" y="382"/>
                </a:lnTo>
                <a:lnTo>
                  <a:pt x="751" y="381"/>
                </a:lnTo>
                <a:lnTo>
                  <a:pt x="750" y="380"/>
                </a:lnTo>
                <a:lnTo>
                  <a:pt x="750" y="378"/>
                </a:lnTo>
                <a:lnTo>
                  <a:pt x="748" y="377"/>
                </a:lnTo>
                <a:lnTo>
                  <a:pt x="748" y="376"/>
                </a:lnTo>
                <a:lnTo>
                  <a:pt x="746" y="374"/>
                </a:lnTo>
                <a:lnTo>
                  <a:pt x="747" y="374"/>
                </a:lnTo>
                <a:lnTo>
                  <a:pt x="747" y="373"/>
                </a:lnTo>
                <a:lnTo>
                  <a:pt x="746" y="373"/>
                </a:lnTo>
                <a:lnTo>
                  <a:pt x="746" y="372"/>
                </a:lnTo>
                <a:lnTo>
                  <a:pt x="746" y="371"/>
                </a:lnTo>
                <a:lnTo>
                  <a:pt x="747" y="371"/>
                </a:lnTo>
                <a:lnTo>
                  <a:pt x="747" y="372"/>
                </a:lnTo>
                <a:lnTo>
                  <a:pt x="748" y="372"/>
                </a:lnTo>
                <a:lnTo>
                  <a:pt x="750" y="372"/>
                </a:lnTo>
                <a:lnTo>
                  <a:pt x="750" y="371"/>
                </a:lnTo>
                <a:lnTo>
                  <a:pt x="751" y="371"/>
                </a:lnTo>
                <a:lnTo>
                  <a:pt x="751" y="369"/>
                </a:lnTo>
                <a:lnTo>
                  <a:pt x="752" y="369"/>
                </a:lnTo>
                <a:lnTo>
                  <a:pt x="754" y="368"/>
                </a:lnTo>
                <a:lnTo>
                  <a:pt x="754" y="369"/>
                </a:lnTo>
                <a:lnTo>
                  <a:pt x="755" y="368"/>
                </a:lnTo>
                <a:lnTo>
                  <a:pt x="755" y="367"/>
                </a:lnTo>
                <a:lnTo>
                  <a:pt x="756" y="368"/>
                </a:lnTo>
                <a:lnTo>
                  <a:pt x="756" y="367"/>
                </a:lnTo>
                <a:lnTo>
                  <a:pt x="758" y="365"/>
                </a:lnTo>
                <a:lnTo>
                  <a:pt x="759" y="365"/>
                </a:lnTo>
                <a:lnTo>
                  <a:pt x="759" y="364"/>
                </a:lnTo>
                <a:lnTo>
                  <a:pt x="759" y="363"/>
                </a:lnTo>
                <a:close/>
                <a:moveTo>
                  <a:pt x="738" y="363"/>
                </a:moveTo>
                <a:lnTo>
                  <a:pt x="737" y="363"/>
                </a:lnTo>
                <a:lnTo>
                  <a:pt x="738" y="363"/>
                </a:lnTo>
                <a:close/>
                <a:moveTo>
                  <a:pt x="780" y="361"/>
                </a:moveTo>
                <a:lnTo>
                  <a:pt x="780" y="363"/>
                </a:lnTo>
                <a:lnTo>
                  <a:pt x="780" y="361"/>
                </a:lnTo>
                <a:lnTo>
                  <a:pt x="780" y="363"/>
                </a:lnTo>
                <a:lnTo>
                  <a:pt x="780" y="361"/>
                </a:lnTo>
                <a:close/>
                <a:moveTo>
                  <a:pt x="746" y="364"/>
                </a:moveTo>
                <a:lnTo>
                  <a:pt x="747" y="364"/>
                </a:lnTo>
                <a:lnTo>
                  <a:pt x="747" y="365"/>
                </a:lnTo>
                <a:lnTo>
                  <a:pt x="748" y="365"/>
                </a:lnTo>
                <a:lnTo>
                  <a:pt x="748" y="367"/>
                </a:lnTo>
                <a:lnTo>
                  <a:pt x="747" y="367"/>
                </a:lnTo>
                <a:lnTo>
                  <a:pt x="746" y="368"/>
                </a:lnTo>
                <a:lnTo>
                  <a:pt x="744" y="368"/>
                </a:lnTo>
                <a:lnTo>
                  <a:pt x="744" y="367"/>
                </a:lnTo>
                <a:lnTo>
                  <a:pt x="743" y="367"/>
                </a:lnTo>
                <a:lnTo>
                  <a:pt x="743" y="365"/>
                </a:lnTo>
                <a:lnTo>
                  <a:pt x="742" y="365"/>
                </a:lnTo>
                <a:lnTo>
                  <a:pt x="742" y="364"/>
                </a:lnTo>
                <a:lnTo>
                  <a:pt x="743" y="364"/>
                </a:lnTo>
                <a:lnTo>
                  <a:pt x="742" y="364"/>
                </a:lnTo>
                <a:lnTo>
                  <a:pt x="740" y="364"/>
                </a:lnTo>
                <a:lnTo>
                  <a:pt x="740" y="365"/>
                </a:lnTo>
                <a:lnTo>
                  <a:pt x="740" y="367"/>
                </a:lnTo>
                <a:lnTo>
                  <a:pt x="739" y="368"/>
                </a:lnTo>
                <a:lnTo>
                  <a:pt x="738" y="367"/>
                </a:lnTo>
                <a:lnTo>
                  <a:pt x="738" y="365"/>
                </a:lnTo>
                <a:lnTo>
                  <a:pt x="737" y="365"/>
                </a:lnTo>
                <a:lnTo>
                  <a:pt x="735" y="367"/>
                </a:lnTo>
                <a:lnTo>
                  <a:pt x="734" y="367"/>
                </a:lnTo>
                <a:lnTo>
                  <a:pt x="733" y="365"/>
                </a:lnTo>
                <a:lnTo>
                  <a:pt x="733" y="364"/>
                </a:lnTo>
                <a:lnTo>
                  <a:pt x="731" y="363"/>
                </a:lnTo>
                <a:lnTo>
                  <a:pt x="733" y="363"/>
                </a:lnTo>
                <a:lnTo>
                  <a:pt x="733" y="361"/>
                </a:lnTo>
                <a:lnTo>
                  <a:pt x="734" y="361"/>
                </a:lnTo>
                <a:lnTo>
                  <a:pt x="735" y="361"/>
                </a:lnTo>
                <a:lnTo>
                  <a:pt x="735" y="363"/>
                </a:lnTo>
                <a:lnTo>
                  <a:pt x="737" y="363"/>
                </a:lnTo>
                <a:lnTo>
                  <a:pt x="738" y="363"/>
                </a:lnTo>
                <a:lnTo>
                  <a:pt x="739" y="363"/>
                </a:lnTo>
                <a:lnTo>
                  <a:pt x="739" y="364"/>
                </a:lnTo>
                <a:lnTo>
                  <a:pt x="740" y="364"/>
                </a:lnTo>
                <a:lnTo>
                  <a:pt x="742" y="363"/>
                </a:lnTo>
                <a:lnTo>
                  <a:pt x="743" y="361"/>
                </a:lnTo>
                <a:lnTo>
                  <a:pt x="744" y="361"/>
                </a:lnTo>
                <a:lnTo>
                  <a:pt x="746" y="361"/>
                </a:lnTo>
                <a:lnTo>
                  <a:pt x="746" y="363"/>
                </a:lnTo>
                <a:lnTo>
                  <a:pt x="746" y="364"/>
                </a:lnTo>
                <a:close/>
                <a:moveTo>
                  <a:pt x="695" y="363"/>
                </a:moveTo>
                <a:lnTo>
                  <a:pt x="693" y="361"/>
                </a:lnTo>
                <a:lnTo>
                  <a:pt x="695" y="361"/>
                </a:lnTo>
                <a:lnTo>
                  <a:pt x="695" y="363"/>
                </a:lnTo>
                <a:close/>
                <a:moveTo>
                  <a:pt x="692" y="361"/>
                </a:moveTo>
                <a:lnTo>
                  <a:pt x="693" y="361"/>
                </a:lnTo>
                <a:lnTo>
                  <a:pt x="693" y="363"/>
                </a:lnTo>
                <a:lnTo>
                  <a:pt x="692" y="364"/>
                </a:lnTo>
                <a:lnTo>
                  <a:pt x="691" y="364"/>
                </a:lnTo>
                <a:lnTo>
                  <a:pt x="689" y="364"/>
                </a:lnTo>
                <a:lnTo>
                  <a:pt x="689" y="363"/>
                </a:lnTo>
                <a:lnTo>
                  <a:pt x="688" y="363"/>
                </a:lnTo>
                <a:lnTo>
                  <a:pt x="687" y="363"/>
                </a:lnTo>
                <a:lnTo>
                  <a:pt x="688" y="363"/>
                </a:lnTo>
                <a:lnTo>
                  <a:pt x="687" y="361"/>
                </a:lnTo>
                <a:lnTo>
                  <a:pt x="688" y="361"/>
                </a:lnTo>
                <a:lnTo>
                  <a:pt x="689" y="361"/>
                </a:lnTo>
                <a:lnTo>
                  <a:pt x="692" y="361"/>
                </a:lnTo>
                <a:close/>
                <a:moveTo>
                  <a:pt x="718" y="361"/>
                </a:moveTo>
                <a:lnTo>
                  <a:pt x="720" y="363"/>
                </a:lnTo>
                <a:lnTo>
                  <a:pt x="720" y="364"/>
                </a:lnTo>
                <a:lnTo>
                  <a:pt x="721" y="365"/>
                </a:lnTo>
                <a:lnTo>
                  <a:pt x="721" y="367"/>
                </a:lnTo>
                <a:lnTo>
                  <a:pt x="721" y="368"/>
                </a:lnTo>
                <a:lnTo>
                  <a:pt x="722" y="369"/>
                </a:lnTo>
                <a:lnTo>
                  <a:pt x="720" y="369"/>
                </a:lnTo>
                <a:lnTo>
                  <a:pt x="718" y="368"/>
                </a:lnTo>
                <a:lnTo>
                  <a:pt x="717" y="368"/>
                </a:lnTo>
                <a:lnTo>
                  <a:pt x="717" y="367"/>
                </a:lnTo>
                <a:lnTo>
                  <a:pt x="717" y="365"/>
                </a:lnTo>
                <a:lnTo>
                  <a:pt x="717" y="364"/>
                </a:lnTo>
                <a:lnTo>
                  <a:pt x="717" y="361"/>
                </a:lnTo>
                <a:lnTo>
                  <a:pt x="716" y="361"/>
                </a:lnTo>
                <a:lnTo>
                  <a:pt x="717" y="361"/>
                </a:lnTo>
                <a:lnTo>
                  <a:pt x="718" y="361"/>
                </a:lnTo>
                <a:close/>
                <a:moveTo>
                  <a:pt x="785" y="360"/>
                </a:moveTo>
                <a:lnTo>
                  <a:pt x="785" y="361"/>
                </a:lnTo>
                <a:lnTo>
                  <a:pt x="784" y="361"/>
                </a:lnTo>
                <a:lnTo>
                  <a:pt x="784" y="360"/>
                </a:lnTo>
                <a:lnTo>
                  <a:pt x="785" y="360"/>
                </a:lnTo>
                <a:close/>
                <a:moveTo>
                  <a:pt x="1060" y="360"/>
                </a:moveTo>
                <a:lnTo>
                  <a:pt x="1060" y="361"/>
                </a:lnTo>
                <a:lnTo>
                  <a:pt x="1061" y="363"/>
                </a:lnTo>
                <a:lnTo>
                  <a:pt x="1061" y="364"/>
                </a:lnTo>
                <a:lnTo>
                  <a:pt x="1060" y="364"/>
                </a:lnTo>
                <a:lnTo>
                  <a:pt x="1059" y="367"/>
                </a:lnTo>
                <a:lnTo>
                  <a:pt x="1059" y="365"/>
                </a:lnTo>
                <a:lnTo>
                  <a:pt x="1059" y="364"/>
                </a:lnTo>
                <a:lnTo>
                  <a:pt x="1059" y="363"/>
                </a:lnTo>
                <a:lnTo>
                  <a:pt x="1059" y="361"/>
                </a:lnTo>
                <a:lnTo>
                  <a:pt x="1060" y="360"/>
                </a:lnTo>
                <a:close/>
                <a:moveTo>
                  <a:pt x="703" y="360"/>
                </a:moveTo>
                <a:lnTo>
                  <a:pt x="704" y="360"/>
                </a:lnTo>
                <a:lnTo>
                  <a:pt x="703" y="360"/>
                </a:lnTo>
                <a:close/>
                <a:moveTo>
                  <a:pt x="735" y="361"/>
                </a:moveTo>
                <a:lnTo>
                  <a:pt x="734" y="360"/>
                </a:lnTo>
                <a:lnTo>
                  <a:pt x="735" y="360"/>
                </a:lnTo>
                <a:lnTo>
                  <a:pt x="735" y="361"/>
                </a:lnTo>
                <a:close/>
                <a:moveTo>
                  <a:pt x="722" y="360"/>
                </a:moveTo>
                <a:lnTo>
                  <a:pt x="721" y="360"/>
                </a:lnTo>
                <a:lnTo>
                  <a:pt x="722" y="360"/>
                </a:lnTo>
                <a:close/>
                <a:moveTo>
                  <a:pt x="666" y="360"/>
                </a:moveTo>
                <a:lnTo>
                  <a:pt x="667" y="360"/>
                </a:lnTo>
                <a:lnTo>
                  <a:pt x="668" y="360"/>
                </a:lnTo>
                <a:lnTo>
                  <a:pt x="670" y="360"/>
                </a:lnTo>
                <a:lnTo>
                  <a:pt x="671" y="360"/>
                </a:lnTo>
                <a:lnTo>
                  <a:pt x="671" y="361"/>
                </a:lnTo>
                <a:lnTo>
                  <a:pt x="672" y="361"/>
                </a:lnTo>
                <a:lnTo>
                  <a:pt x="674" y="361"/>
                </a:lnTo>
                <a:lnTo>
                  <a:pt x="672" y="361"/>
                </a:lnTo>
                <a:lnTo>
                  <a:pt x="671" y="361"/>
                </a:lnTo>
                <a:lnTo>
                  <a:pt x="670" y="361"/>
                </a:lnTo>
                <a:lnTo>
                  <a:pt x="670" y="360"/>
                </a:lnTo>
                <a:lnTo>
                  <a:pt x="668" y="360"/>
                </a:lnTo>
                <a:lnTo>
                  <a:pt x="668" y="361"/>
                </a:lnTo>
                <a:lnTo>
                  <a:pt x="668" y="363"/>
                </a:lnTo>
                <a:lnTo>
                  <a:pt x="667" y="363"/>
                </a:lnTo>
                <a:lnTo>
                  <a:pt x="666" y="363"/>
                </a:lnTo>
                <a:lnTo>
                  <a:pt x="665" y="363"/>
                </a:lnTo>
                <a:lnTo>
                  <a:pt x="665" y="361"/>
                </a:lnTo>
                <a:lnTo>
                  <a:pt x="665" y="360"/>
                </a:lnTo>
                <a:lnTo>
                  <a:pt x="666" y="360"/>
                </a:lnTo>
                <a:lnTo>
                  <a:pt x="665" y="360"/>
                </a:lnTo>
                <a:lnTo>
                  <a:pt x="666" y="360"/>
                </a:lnTo>
                <a:close/>
                <a:moveTo>
                  <a:pt x="676" y="359"/>
                </a:moveTo>
                <a:lnTo>
                  <a:pt x="675" y="357"/>
                </a:lnTo>
                <a:lnTo>
                  <a:pt x="676" y="357"/>
                </a:lnTo>
                <a:lnTo>
                  <a:pt x="676" y="359"/>
                </a:lnTo>
                <a:close/>
                <a:moveTo>
                  <a:pt x="674" y="357"/>
                </a:moveTo>
                <a:lnTo>
                  <a:pt x="672" y="357"/>
                </a:lnTo>
                <a:lnTo>
                  <a:pt x="671" y="357"/>
                </a:lnTo>
                <a:lnTo>
                  <a:pt x="672" y="357"/>
                </a:lnTo>
                <a:lnTo>
                  <a:pt x="674" y="357"/>
                </a:lnTo>
                <a:close/>
                <a:moveTo>
                  <a:pt x="689" y="356"/>
                </a:moveTo>
                <a:lnTo>
                  <a:pt x="689" y="357"/>
                </a:lnTo>
                <a:lnTo>
                  <a:pt x="689" y="356"/>
                </a:lnTo>
                <a:lnTo>
                  <a:pt x="688" y="356"/>
                </a:lnTo>
                <a:lnTo>
                  <a:pt x="689" y="356"/>
                </a:lnTo>
                <a:close/>
                <a:moveTo>
                  <a:pt x="676" y="356"/>
                </a:moveTo>
                <a:lnTo>
                  <a:pt x="676" y="357"/>
                </a:lnTo>
                <a:lnTo>
                  <a:pt x="675" y="357"/>
                </a:lnTo>
                <a:lnTo>
                  <a:pt x="674" y="357"/>
                </a:lnTo>
                <a:lnTo>
                  <a:pt x="674" y="356"/>
                </a:lnTo>
                <a:lnTo>
                  <a:pt x="675" y="356"/>
                </a:lnTo>
                <a:lnTo>
                  <a:pt x="676" y="356"/>
                </a:lnTo>
                <a:close/>
                <a:moveTo>
                  <a:pt x="789" y="356"/>
                </a:moveTo>
                <a:lnTo>
                  <a:pt x="788" y="356"/>
                </a:lnTo>
                <a:lnTo>
                  <a:pt x="789" y="356"/>
                </a:lnTo>
                <a:close/>
                <a:moveTo>
                  <a:pt x="679" y="356"/>
                </a:moveTo>
                <a:lnTo>
                  <a:pt x="678" y="356"/>
                </a:lnTo>
                <a:lnTo>
                  <a:pt x="678" y="355"/>
                </a:lnTo>
                <a:lnTo>
                  <a:pt x="679" y="355"/>
                </a:lnTo>
                <a:lnTo>
                  <a:pt x="679" y="356"/>
                </a:lnTo>
                <a:close/>
                <a:moveTo>
                  <a:pt x="738" y="356"/>
                </a:moveTo>
                <a:lnTo>
                  <a:pt x="739" y="357"/>
                </a:lnTo>
                <a:lnTo>
                  <a:pt x="742" y="357"/>
                </a:lnTo>
                <a:lnTo>
                  <a:pt x="743" y="359"/>
                </a:lnTo>
                <a:lnTo>
                  <a:pt x="744" y="359"/>
                </a:lnTo>
                <a:lnTo>
                  <a:pt x="744" y="360"/>
                </a:lnTo>
                <a:lnTo>
                  <a:pt x="743" y="360"/>
                </a:lnTo>
                <a:lnTo>
                  <a:pt x="742" y="360"/>
                </a:lnTo>
                <a:lnTo>
                  <a:pt x="740" y="360"/>
                </a:lnTo>
                <a:lnTo>
                  <a:pt x="740" y="359"/>
                </a:lnTo>
                <a:lnTo>
                  <a:pt x="739" y="359"/>
                </a:lnTo>
                <a:lnTo>
                  <a:pt x="738" y="357"/>
                </a:lnTo>
                <a:lnTo>
                  <a:pt x="738" y="356"/>
                </a:lnTo>
                <a:lnTo>
                  <a:pt x="737" y="356"/>
                </a:lnTo>
                <a:lnTo>
                  <a:pt x="735" y="355"/>
                </a:lnTo>
                <a:lnTo>
                  <a:pt x="737" y="355"/>
                </a:lnTo>
                <a:lnTo>
                  <a:pt x="738" y="356"/>
                </a:lnTo>
                <a:close/>
                <a:moveTo>
                  <a:pt x="734" y="355"/>
                </a:moveTo>
                <a:lnTo>
                  <a:pt x="733" y="355"/>
                </a:lnTo>
                <a:lnTo>
                  <a:pt x="734" y="355"/>
                </a:lnTo>
                <a:close/>
                <a:moveTo>
                  <a:pt x="697" y="354"/>
                </a:moveTo>
                <a:lnTo>
                  <a:pt x="699" y="354"/>
                </a:lnTo>
                <a:lnTo>
                  <a:pt x="697" y="354"/>
                </a:lnTo>
                <a:close/>
                <a:moveTo>
                  <a:pt x="678" y="354"/>
                </a:moveTo>
                <a:lnTo>
                  <a:pt x="678" y="355"/>
                </a:lnTo>
                <a:lnTo>
                  <a:pt x="676" y="356"/>
                </a:lnTo>
                <a:lnTo>
                  <a:pt x="676" y="355"/>
                </a:lnTo>
                <a:lnTo>
                  <a:pt x="676" y="354"/>
                </a:lnTo>
                <a:lnTo>
                  <a:pt x="678" y="354"/>
                </a:lnTo>
                <a:close/>
                <a:moveTo>
                  <a:pt x="684" y="356"/>
                </a:moveTo>
                <a:lnTo>
                  <a:pt x="683" y="356"/>
                </a:lnTo>
                <a:lnTo>
                  <a:pt x="683" y="355"/>
                </a:lnTo>
                <a:lnTo>
                  <a:pt x="684" y="355"/>
                </a:lnTo>
                <a:lnTo>
                  <a:pt x="684" y="354"/>
                </a:lnTo>
                <a:lnTo>
                  <a:pt x="683" y="354"/>
                </a:lnTo>
                <a:lnTo>
                  <a:pt x="684" y="352"/>
                </a:lnTo>
                <a:lnTo>
                  <a:pt x="684" y="354"/>
                </a:lnTo>
                <a:lnTo>
                  <a:pt x="684" y="355"/>
                </a:lnTo>
                <a:lnTo>
                  <a:pt x="684" y="356"/>
                </a:lnTo>
                <a:close/>
                <a:moveTo>
                  <a:pt x="691" y="355"/>
                </a:moveTo>
                <a:lnTo>
                  <a:pt x="689" y="355"/>
                </a:lnTo>
                <a:lnTo>
                  <a:pt x="689" y="356"/>
                </a:lnTo>
                <a:lnTo>
                  <a:pt x="689" y="355"/>
                </a:lnTo>
                <a:lnTo>
                  <a:pt x="689" y="354"/>
                </a:lnTo>
                <a:lnTo>
                  <a:pt x="691" y="352"/>
                </a:lnTo>
                <a:lnTo>
                  <a:pt x="692" y="352"/>
                </a:lnTo>
                <a:lnTo>
                  <a:pt x="691" y="354"/>
                </a:lnTo>
                <a:lnTo>
                  <a:pt x="691" y="355"/>
                </a:lnTo>
                <a:close/>
                <a:moveTo>
                  <a:pt x="682" y="355"/>
                </a:moveTo>
                <a:lnTo>
                  <a:pt x="682" y="354"/>
                </a:lnTo>
                <a:lnTo>
                  <a:pt x="680" y="354"/>
                </a:lnTo>
                <a:lnTo>
                  <a:pt x="682" y="354"/>
                </a:lnTo>
                <a:lnTo>
                  <a:pt x="682" y="352"/>
                </a:lnTo>
                <a:lnTo>
                  <a:pt x="680" y="352"/>
                </a:lnTo>
                <a:lnTo>
                  <a:pt x="680" y="351"/>
                </a:lnTo>
                <a:lnTo>
                  <a:pt x="682" y="352"/>
                </a:lnTo>
                <a:lnTo>
                  <a:pt x="683" y="354"/>
                </a:lnTo>
                <a:lnTo>
                  <a:pt x="683" y="355"/>
                </a:lnTo>
                <a:lnTo>
                  <a:pt x="682" y="355"/>
                </a:lnTo>
                <a:close/>
                <a:moveTo>
                  <a:pt x="785" y="354"/>
                </a:moveTo>
                <a:lnTo>
                  <a:pt x="784" y="352"/>
                </a:lnTo>
                <a:lnTo>
                  <a:pt x="784" y="351"/>
                </a:lnTo>
                <a:lnTo>
                  <a:pt x="784" y="350"/>
                </a:lnTo>
                <a:lnTo>
                  <a:pt x="784" y="351"/>
                </a:lnTo>
                <a:lnTo>
                  <a:pt x="785" y="351"/>
                </a:lnTo>
                <a:lnTo>
                  <a:pt x="785" y="352"/>
                </a:lnTo>
                <a:lnTo>
                  <a:pt x="785" y="354"/>
                </a:lnTo>
                <a:close/>
                <a:moveTo>
                  <a:pt x="680" y="348"/>
                </a:moveTo>
                <a:lnTo>
                  <a:pt x="680" y="350"/>
                </a:lnTo>
                <a:lnTo>
                  <a:pt x="680" y="348"/>
                </a:lnTo>
                <a:close/>
                <a:moveTo>
                  <a:pt x="672" y="348"/>
                </a:moveTo>
                <a:lnTo>
                  <a:pt x="674" y="348"/>
                </a:lnTo>
                <a:lnTo>
                  <a:pt x="675" y="348"/>
                </a:lnTo>
                <a:lnTo>
                  <a:pt x="675" y="350"/>
                </a:lnTo>
                <a:lnTo>
                  <a:pt x="674" y="350"/>
                </a:lnTo>
                <a:lnTo>
                  <a:pt x="672" y="350"/>
                </a:lnTo>
                <a:lnTo>
                  <a:pt x="671" y="348"/>
                </a:lnTo>
                <a:lnTo>
                  <a:pt x="672" y="348"/>
                </a:lnTo>
                <a:close/>
                <a:moveTo>
                  <a:pt x="680" y="348"/>
                </a:moveTo>
                <a:lnTo>
                  <a:pt x="679" y="348"/>
                </a:lnTo>
                <a:lnTo>
                  <a:pt x="679" y="350"/>
                </a:lnTo>
                <a:lnTo>
                  <a:pt x="678" y="350"/>
                </a:lnTo>
                <a:lnTo>
                  <a:pt x="679" y="348"/>
                </a:lnTo>
                <a:lnTo>
                  <a:pt x="680" y="348"/>
                </a:lnTo>
                <a:close/>
                <a:moveTo>
                  <a:pt x="693" y="348"/>
                </a:moveTo>
                <a:lnTo>
                  <a:pt x="693" y="350"/>
                </a:lnTo>
                <a:lnTo>
                  <a:pt x="692" y="350"/>
                </a:lnTo>
                <a:lnTo>
                  <a:pt x="692" y="348"/>
                </a:lnTo>
                <a:lnTo>
                  <a:pt x="692" y="347"/>
                </a:lnTo>
                <a:lnTo>
                  <a:pt x="693" y="347"/>
                </a:lnTo>
                <a:lnTo>
                  <a:pt x="693" y="348"/>
                </a:lnTo>
                <a:close/>
                <a:moveTo>
                  <a:pt x="680" y="348"/>
                </a:moveTo>
                <a:lnTo>
                  <a:pt x="679" y="348"/>
                </a:lnTo>
                <a:lnTo>
                  <a:pt x="679" y="347"/>
                </a:lnTo>
                <a:lnTo>
                  <a:pt x="680" y="347"/>
                </a:lnTo>
                <a:lnTo>
                  <a:pt x="680" y="348"/>
                </a:lnTo>
                <a:close/>
                <a:moveTo>
                  <a:pt x="675" y="347"/>
                </a:moveTo>
                <a:lnTo>
                  <a:pt x="674" y="347"/>
                </a:lnTo>
                <a:lnTo>
                  <a:pt x="675" y="346"/>
                </a:lnTo>
                <a:lnTo>
                  <a:pt x="675" y="347"/>
                </a:lnTo>
                <a:close/>
                <a:moveTo>
                  <a:pt x="655" y="347"/>
                </a:moveTo>
                <a:lnTo>
                  <a:pt x="655" y="348"/>
                </a:lnTo>
                <a:lnTo>
                  <a:pt x="653" y="347"/>
                </a:lnTo>
                <a:lnTo>
                  <a:pt x="654" y="347"/>
                </a:lnTo>
                <a:lnTo>
                  <a:pt x="654" y="346"/>
                </a:lnTo>
                <a:lnTo>
                  <a:pt x="655" y="346"/>
                </a:lnTo>
                <a:lnTo>
                  <a:pt x="655" y="347"/>
                </a:lnTo>
                <a:close/>
                <a:moveTo>
                  <a:pt x="675" y="344"/>
                </a:moveTo>
                <a:lnTo>
                  <a:pt x="674" y="344"/>
                </a:lnTo>
                <a:lnTo>
                  <a:pt x="675" y="344"/>
                </a:lnTo>
                <a:close/>
                <a:moveTo>
                  <a:pt x="1013" y="344"/>
                </a:moveTo>
                <a:lnTo>
                  <a:pt x="1013" y="343"/>
                </a:lnTo>
                <a:lnTo>
                  <a:pt x="1014" y="344"/>
                </a:lnTo>
                <a:lnTo>
                  <a:pt x="1013" y="344"/>
                </a:lnTo>
                <a:close/>
                <a:moveTo>
                  <a:pt x="665" y="343"/>
                </a:moveTo>
                <a:lnTo>
                  <a:pt x="665" y="342"/>
                </a:lnTo>
                <a:lnTo>
                  <a:pt x="665" y="343"/>
                </a:lnTo>
                <a:close/>
                <a:moveTo>
                  <a:pt x="1013" y="343"/>
                </a:moveTo>
                <a:lnTo>
                  <a:pt x="1011" y="342"/>
                </a:lnTo>
                <a:lnTo>
                  <a:pt x="1013" y="342"/>
                </a:lnTo>
                <a:lnTo>
                  <a:pt x="1013" y="343"/>
                </a:lnTo>
                <a:close/>
                <a:moveTo>
                  <a:pt x="1013" y="342"/>
                </a:moveTo>
                <a:lnTo>
                  <a:pt x="1013" y="340"/>
                </a:lnTo>
                <a:lnTo>
                  <a:pt x="1013" y="342"/>
                </a:lnTo>
                <a:close/>
                <a:moveTo>
                  <a:pt x="674" y="342"/>
                </a:moveTo>
                <a:lnTo>
                  <a:pt x="672" y="342"/>
                </a:lnTo>
                <a:lnTo>
                  <a:pt x="672" y="340"/>
                </a:lnTo>
                <a:lnTo>
                  <a:pt x="674" y="340"/>
                </a:lnTo>
                <a:lnTo>
                  <a:pt x="674" y="342"/>
                </a:lnTo>
                <a:close/>
                <a:moveTo>
                  <a:pt x="773" y="337"/>
                </a:moveTo>
                <a:lnTo>
                  <a:pt x="772" y="335"/>
                </a:lnTo>
                <a:lnTo>
                  <a:pt x="773" y="335"/>
                </a:lnTo>
                <a:lnTo>
                  <a:pt x="773" y="337"/>
                </a:lnTo>
                <a:close/>
                <a:moveTo>
                  <a:pt x="668" y="337"/>
                </a:moveTo>
                <a:lnTo>
                  <a:pt x="667" y="337"/>
                </a:lnTo>
                <a:lnTo>
                  <a:pt x="667" y="335"/>
                </a:lnTo>
                <a:lnTo>
                  <a:pt x="668" y="335"/>
                </a:lnTo>
                <a:lnTo>
                  <a:pt x="668" y="337"/>
                </a:lnTo>
                <a:close/>
                <a:moveTo>
                  <a:pt x="1063" y="334"/>
                </a:moveTo>
                <a:lnTo>
                  <a:pt x="1064" y="334"/>
                </a:lnTo>
                <a:lnTo>
                  <a:pt x="1064" y="335"/>
                </a:lnTo>
                <a:lnTo>
                  <a:pt x="1065" y="335"/>
                </a:lnTo>
                <a:lnTo>
                  <a:pt x="1065" y="337"/>
                </a:lnTo>
                <a:lnTo>
                  <a:pt x="1064" y="338"/>
                </a:lnTo>
                <a:lnTo>
                  <a:pt x="1063" y="338"/>
                </a:lnTo>
                <a:lnTo>
                  <a:pt x="1061" y="338"/>
                </a:lnTo>
                <a:lnTo>
                  <a:pt x="1061" y="337"/>
                </a:lnTo>
                <a:lnTo>
                  <a:pt x="1063" y="337"/>
                </a:lnTo>
                <a:lnTo>
                  <a:pt x="1063" y="335"/>
                </a:lnTo>
                <a:lnTo>
                  <a:pt x="1063" y="334"/>
                </a:lnTo>
                <a:close/>
                <a:moveTo>
                  <a:pt x="672" y="334"/>
                </a:moveTo>
                <a:lnTo>
                  <a:pt x="672" y="333"/>
                </a:lnTo>
                <a:lnTo>
                  <a:pt x="672" y="334"/>
                </a:lnTo>
                <a:close/>
                <a:moveTo>
                  <a:pt x="1011" y="333"/>
                </a:moveTo>
                <a:lnTo>
                  <a:pt x="1013" y="333"/>
                </a:lnTo>
                <a:lnTo>
                  <a:pt x="1013" y="334"/>
                </a:lnTo>
                <a:lnTo>
                  <a:pt x="1014" y="335"/>
                </a:lnTo>
                <a:lnTo>
                  <a:pt x="1015" y="335"/>
                </a:lnTo>
                <a:lnTo>
                  <a:pt x="1015" y="334"/>
                </a:lnTo>
                <a:lnTo>
                  <a:pt x="1017" y="334"/>
                </a:lnTo>
                <a:lnTo>
                  <a:pt x="1018" y="335"/>
                </a:lnTo>
                <a:lnTo>
                  <a:pt x="1019" y="337"/>
                </a:lnTo>
                <a:lnTo>
                  <a:pt x="1021" y="337"/>
                </a:lnTo>
                <a:lnTo>
                  <a:pt x="1021" y="338"/>
                </a:lnTo>
                <a:lnTo>
                  <a:pt x="1022" y="340"/>
                </a:lnTo>
                <a:lnTo>
                  <a:pt x="1021" y="340"/>
                </a:lnTo>
                <a:lnTo>
                  <a:pt x="1021" y="342"/>
                </a:lnTo>
                <a:lnTo>
                  <a:pt x="1022" y="342"/>
                </a:lnTo>
                <a:lnTo>
                  <a:pt x="1022" y="343"/>
                </a:lnTo>
                <a:lnTo>
                  <a:pt x="1023" y="344"/>
                </a:lnTo>
                <a:lnTo>
                  <a:pt x="1023" y="346"/>
                </a:lnTo>
                <a:lnTo>
                  <a:pt x="1023" y="347"/>
                </a:lnTo>
                <a:lnTo>
                  <a:pt x="1025" y="347"/>
                </a:lnTo>
                <a:lnTo>
                  <a:pt x="1025" y="348"/>
                </a:lnTo>
                <a:lnTo>
                  <a:pt x="1025" y="350"/>
                </a:lnTo>
                <a:lnTo>
                  <a:pt x="1026" y="351"/>
                </a:lnTo>
                <a:lnTo>
                  <a:pt x="1026" y="352"/>
                </a:lnTo>
                <a:lnTo>
                  <a:pt x="1027" y="352"/>
                </a:lnTo>
                <a:lnTo>
                  <a:pt x="1027" y="354"/>
                </a:lnTo>
                <a:lnTo>
                  <a:pt x="1027" y="355"/>
                </a:lnTo>
                <a:lnTo>
                  <a:pt x="1027" y="356"/>
                </a:lnTo>
                <a:lnTo>
                  <a:pt x="1026" y="356"/>
                </a:lnTo>
                <a:lnTo>
                  <a:pt x="1026" y="357"/>
                </a:lnTo>
                <a:lnTo>
                  <a:pt x="1026" y="359"/>
                </a:lnTo>
                <a:lnTo>
                  <a:pt x="1025" y="359"/>
                </a:lnTo>
                <a:lnTo>
                  <a:pt x="1023" y="360"/>
                </a:lnTo>
                <a:lnTo>
                  <a:pt x="1022" y="360"/>
                </a:lnTo>
                <a:lnTo>
                  <a:pt x="1022" y="361"/>
                </a:lnTo>
                <a:lnTo>
                  <a:pt x="1019" y="363"/>
                </a:lnTo>
                <a:lnTo>
                  <a:pt x="1019" y="364"/>
                </a:lnTo>
                <a:lnTo>
                  <a:pt x="1019" y="363"/>
                </a:lnTo>
                <a:lnTo>
                  <a:pt x="1018" y="361"/>
                </a:lnTo>
                <a:lnTo>
                  <a:pt x="1017" y="361"/>
                </a:lnTo>
                <a:lnTo>
                  <a:pt x="1017" y="360"/>
                </a:lnTo>
                <a:lnTo>
                  <a:pt x="1017" y="359"/>
                </a:lnTo>
                <a:lnTo>
                  <a:pt x="1017" y="357"/>
                </a:lnTo>
                <a:lnTo>
                  <a:pt x="1015" y="355"/>
                </a:lnTo>
                <a:lnTo>
                  <a:pt x="1015" y="354"/>
                </a:lnTo>
                <a:lnTo>
                  <a:pt x="1014" y="352"/>
                </a:lnTo>
                <a:lnTo>
                  <a:pt x="1014" y="351"/>
                </a:lnTo>
                <a:lnTo>
                  <a:pt x="1014" y="350"/>
                </a:lnTo>
                <a:lnTo>
                  <a:pt x="1014" y="347"/>
                </a:lnTo>
                <a:lnTo>
                  <a:pt x="1015" y="347"/>
                </a:lnTo>
                <a:lnTo>
                  <a:pt x="1015" y="346"/>
                </a:lnTo>
                <a:lnTo>
                  <a:pt x="1017" y="346"/>
                </a:lnTo>
                <a:lnTo>
                  <a:pt x="1018" y="344"/>
                </a:lnTo>
                <a:lnTo>
                  <a:pt x="1018" y="343"/>
                </a:lnTo>
                <a:lnTo>
                  <a:pt x="1017" y="343"/>
                </a:lnTo>
                <a:lnTo>
                  <a:pt x="1015" y="342"/>
                </a:lnTo>
                <a:lnTo>
                  <a:pt x="1015" y="343"/>
                </a:lnTo>
                <a:lnTo>
                  <a:pt x="1014" y="344"/>
                </a:lnTo>
                <a:lnTo>
                  <a:pt x="1014" y="343"/>
                </a:lnTo>
                <a:lnTo>
                  <a:pt x="1014" y="342"/>
                </a:lnTo>
                <a:lnTo>
                  <a:pt x="1014" y="340"/>
                </a:lnTo>
                <a:lnTo>
                  <a:pt x="1013" y="340"/>
                </a:lnTo>
                <a:lnTo>
                  <a:pt x="1011" y="340"/>
                </a:lnTo>
                <a:lnTo>
                  <a:pt x="1010" y="340"/>
                </a:lnTo>
                <a:lnTo>
                  <a:pt x="1009" y="340"/>
                </a:lnTo>
                <a:lnTo>
                  <a:pt x="1009" y="339"/>
                </a:lnTo>
                <a:lnTo>
                  <a:pt x="1010" y="339"/>
                </a:lnTo>
                <a:lnTo>
                  <a:pt x="1010" y="338"/>
                </a:lnTo>
                <a:lnTo>
                  <a:pt x="1010" y="337"/>
                </a:lnTo>
                <a:lnTo>
                  <a:pt x="1011" y="335"/>
                </a:lnTo>
                <a:lnTo>
                  <a:pt x="1011" y="333"/>
                </a:lnTo>
                <a:close/>
                <a:moveTo>
                  <a:pt x="1166" y="331"/>
                </a:moveTo>
                <a:lnTo>
                  <a:pt x="1165" y="331"/>
                </a:lnTo>
                <a:lnTo>
                  <a:pt x="1165" y="330"/>
                </a:lnTo>
                <a:lnTo>
                  <a:pt x="1166" y="330"/>
                </a:lnTo>
                <a:lnTo>
                  <a:pt x="1166" y="331"/>
                </a:lnTo>
                <a:close/>
                <a:moveTo>
                  <a:pt x="684" y="331"/>
                </a:moveTo>
                <a:lnTo>
                  <a:pt x="683" y="331"/>
                </a:lnTo>
                <a:lnTo>
                  <a:pt x="683" y="330"/>
                </a:lnTo>
                <a:lnTo>
                  <a:pt x="684" y="329"/>
                </a:lnTo>
                <a:lnTo>
                  <a:pt x="684" y="330"/>
                </a:lnTo>
                <a:lnTo>
                  <a:pt x="684" y="331"/>
                </a:lnTo>
                <a:close/>
                <a:moveTo>
                  <a:pt x="670" y="333"/>
                </a:moveTo>
                <a:lnTo>
                  <a:pt x="670" y="334"/>
                </a:lnTo>
                <a:lnTo>
                  <a:pt x="668" y="334"/>
                </a:lnTo>
                <a:lnTo>
                  <a:pt x="668" y="333"/>
                </a:lnTo>
                <a:lnTo>
                  <a:pt x="667" y="334"/>
                </a:lnTo>
                <a:lnTo>
                  <a:pt x="667" y="333"/>
                </a:lnTo>
                <a:lnTo>
                  <a:pt x="667" y="331"/>
                </a:lnTo>
                <a:lnTo>
                  <a:pt x="666" y="331"/>
                </a:lnTo>
                <a:lnTo>
                  <a:pt x="666" y="330"/>
                </a:lnTo>
                <a:lnTo>
                  <a:pt x="666" y="329"/>
                </a:lnTo>
                <a:lnTo>
                  <a:pt x="667" y="329"/>
                </a:lnTo>
                <a:lnTo>
                  <a:pt x="667" y="330"/>
                </a:lnTo>
                <a:lnTo>
                  <a:pt x="667" y="331"/>
                </a:lnTo>
                <a:lnTo>
                  <a:pt x="668" y="331"/>
                </a:lnTo>
                <a:lnTo>
                  <a:pt x="668" y="333"/>
                </a:lnTo>
                <a:lnTo>
                  <a:pt x="670" y="333"/>
                </a:lnTo>
                <a:close/>
                <a:moveTo>
                  <a:pt x="744" y="329"/>
                </a:moveTo>
                <a:lnTo>
                  <a:pt x="743" y="329"/>
                </a:lnTo>
                <a:lnTo>
                  <a:pt x="743" y="327"/>
                </a:lnTo>
                <a:lnTo>
                  <a:pt x="744" y="327"/>
                </a:lnTo>
                <a:lnTo>
                  <a:pt x="744" y="329"/>
                </a:lnTo>
                <a:close/>
                <a:moveTo>
                  <a:pt x="676" y="330"/>
                </a:moveTo>
                <a:lnTo>
                  <a:pt x="676" y="329"/>
                </a:lnTo>
                <a:lnTo>
                  <a:pt x="675" y="329"/>
                </a:lnTo>
                <a:lnTo>
                  <a:pt x="675" y="327"/>
                </a:lnTo>
                <a:lnTo>
                  <a:pt x="676" y="327"/>
                </a:lnTo>
                <a:lnTo>
                  <a:pt x="676" y="329"/>
                </a:lnTo>
                <a:lnTo>
                  <a:pt x="676" y="330"/>
                </a:lnTo>
                <a:close/>
                <a:moveTo>
                  <a:pt x="739" y="327"/>
                </a:moveTo>
                <a:lnTo>
                  <a:pt x="738" y="326"/>
                </a:lnTo>
                <a:lnTo>
                  <a:pt x="739" y="326"/>
                </a:lnTo>
                <a:lnTo>
                  <a:pt x="739" y="327"/>
                </a:lnTo>
                <a:close/>
                <a:moveTo>
                  <a:pt x="746" y="326"/>
                </a:moveTo>
                <a:lnTo>
                  <a:pt x="746" y="325"/>
                </a:lnTo>
                <a:lnTo>
                  <a:pt x="746" y="326"/>
                </a:lnTo>
                <a:close/>
                <a:moveTo>
                  <a:pt x="1170" y="325"/>
                </a:moveTo>
                <a:lnTo>
                  <a:pt x="1170" y="326"/>
                </a:lnTo>
                <a:lnTo>
                  <a:pt x="1170" y="327"/>
                </a:lnTo>
                <a:lnTo>
                  <a:pt x="1169" y="327"/>
                </a:lnTo>
                <a:lnTo>
                  <a:pt x="1167" y="327"/>
                </a:lnTo>
                <a:lnTo>
                  <a:pt x="1166" y="327"/>
                </a:lnTo>
                <a:lnTo>
                  <a:pt x="1166" y="326"/>
                </a:lnTo>
                <a:lnTo>
                  <a:pt x="1167" y="326"/>
                </a:lnTo>
                <a:lnTo>
                  <a:pt x="1169" y="326"/>
                </a:lnTo>
                <a:lnTo>
                  <a:pt x="1169" y="325"/>
                </a:lnTo>
                <a:lnTo>
                  <a:pt x="1169" y="323"/>
                </a:lnTo>
                <a:lnTo>
                  <a:pt x="1170" y="325"/>
                </a:lnTo>
                <a:close/>
                <a:moveTo>
                  <a:pt x="1167" y="325"/>
                </a:moveTo>
                <a:lnTo>
                  <a:pt x="1167" y="323"/>
                </a:lnTo>
                <a:lnTo>
                  <a:pt x="1169" y="323"/>
                </a:lnTo>
                <a:lnTo>
                  <a:pt x="1169" y="325"/>
                </a:lnTo>
                <a:lnTo>
                  <a:pt x="1167" y="325"/>
                </a:lnTo>
                <a:close/>
                <a:moveTo>
                  <a:pt x="764" y="323"/>
                </a:moveTo>
                <a:lnTo>
                  <a:pt x="764" y="325"/>
                </a:lnTo>
                <a:lnTo>
                  <a:pt x="763" y="325"/>
                </a:lnTo>
                <a:lnTo>
                  <a:pt x="763" y="326"/>
                </a:lnTo>
                <a:lnTo>
                  <a:pt x="763" y="327"/>
                </a:lnTo>
                <a:lnTo>
                  <a:pt x="761" y="327"/>
                </a:lnTo>
                <a:lnTo>
                  <a:pt x="761" y="326"/>
                </a:lnTo>
                <a:lnTo>
                  <a:pt x="761" y="325"/>
                </a:lnTo>
                <a:lnTo>
                  <a:pt x="760" y="325"/>
                </a:lnTo>
                <a:lnTo>
                  <a:pt x="760" y="323"/>
                </a:lnTo>
                <a:lnTo>
                  <a:pt x="761" y="323"/>
                </a:lnTo>
                <a:lnTo>
                  <a:pt x="763" y="323"/>
                </a:lnTo>
                <a:lnTo>
                  <a:pt x="764" y="323"/>
                </a:lnTo>
                <a:close/>
                <a:moveTo>
                  <a:pt x="760" y="323"/>
                </a:moveTo>
                <a:lnTo>
                  <a:pt x="759" y="323"/>
                </a:lnTo>
                <a:lnTo>
                  <a:pt x="760" y="323"/>
                </a:lnTo>
                <a:close/>
                <a:moveTo>
                  <a:pt x="1021" y="323"/>
                </a:moveTo>
                <a:lnTo>
                  <a:pt x="1022" y="323"/>
                </a:lnTo>
                <a:lnTo>
                  <a:pt x="1021" y="323"/>
                </a:lnTo>
                <a:close/>
                <a:moveTo>
                  <a:pt x="675" y="323"/>
                </a:moveTo>
                <a:lnTo>
                  <a:pt x="674" y="323"/>
                </a:lnTo>
                <a:lnTo>
                  <a:pt x="675" y="323"/>
                </a:lnTo>
                <a:close/>
                <a:moveTo>
                  <a:pt x="739" y="322"/>
                </a:moveTo>
                <a:lnTo>
                  <a:pt x="740" y="323"/>
                </a:lnTo>
                <a:lnTo>
                  <a:pt x="742" y="323"/>
                </a:lnTo>
                <a:lnTo>
                  <a:pt x="742" y="325"/>
                </a:lnTo>
                <a:lnTo>
                  <a:pt x="740" y="325"/>
                </a:lnTo>
                <a:lnTo>
                  <a:pt x="739" y="325"/>
                </a:lnTo>
                <a:lnTo>
                  <a:pt x="740" y="323"/>
                </a:lnTo>
                <a:lnTo>
                  <a:pt x="739" y="323"/>
                </a:lnTo>
                <a:lnTo>
                  <a:pt x="739" y="322"/>
                </a:lnTo>
                <a:close/>
                <a:moveTo>
                  <a:pt x="661" y="326"/>
                </a:moveTo>
                <a:lnTo>
                  <a:pt x="661" y="327"/>
                </a:lnTo>
                <a:lnTo>
                  <a:pt x="659" y="327"/>
                </a:lnTo>
                <a:lnTo>
                  <a:pt x="659" y="326"/>
                </a:lnTo>
                <a:lnTo>
                  <a:pt x="659" y="323"/>
                </a:lnTo>
                <a:lnTo>
                  <a:pt x="661" y="322"/>
                </a:lnTo>
                <a:lnTo>
                  <a:pt x="661" y="323"/>
                </a:lnTo>
                <a:lnTo>
                  <a:pt x="661" y="325"/>
                </a:lnTo>
                <a:lnTo>
                  <a:pt x="661" y="326"/>
                </a:lnTo>
                <a:close/>
                <a:moveTo>
                  <a:pt x="793" y="322"/>
                </a:moveTo>
                <a:lnTo>
                  <a:pt x="793" y="323"/>
                </a:lnTo>
                <a:lnTo>
                  <a:pt x="792" y="323"/>
                </a:lnTo>
                <a:lnTo>
                  <a:pt x="792" y="322"/>
                </a:lnTo>
                <a:lnTo>
                  <a:pt x="793" y="322"/>
                </a:lnTo>
                <a:close/>
                <a:moveTo>
                  <a:pt x="674" y="331"/>
                </a:moveTo>
                <a:lnTo>
                  <a:pt x="674" y="333"/>
                </a:lnTo>
                <a:lnTo>
                  <a:pt x="672" y="331"/>
                </a:lnTo>
                <a:lnTo>
                  <a:pt x="672" y="333"/>
                </a:lnTo>
                <a:lnTo>
                  <a:pt x="671" y="331"/>
                </a:lnTo>
                <a:lnTo>
                  <a:pt x="671" y="330"/>
                </a:lnTo>
                <a:lnTo>
                  <a:pt x="671" y="329"/>
                </a:lnTo>
                <a:lnTo>
                  <a:pt x="672" y="329"/>
                </a:lnTo>
                <a:lnTo>
                  <a:pt x="671" y="329"/>
                </a:lnTo>
                <a:lnTo>
                  <a:pt x="671" y="327"/>
                </a:lnTo>
                <a:lnTo>
                  <a:pt x="671" y="326"/>
                </a:lnTo>
                <a:lnTo>
                  <a:pt x="671" y="325"/>
                </a:lnTo>
                <a:lnTo>
                  <a:pt x="672" y="325"/>
                </a:lnTo>
                <a:lnTo>
                  <a:pt x="672" y="323"/>
                </a:lnTo>
                <a:lnTo>
                  <a:pt x="672" y="322"/>
                </a:lnTo>
                <a:lnTo>
                  <a:pt x="672" y="321"/>
                </a:lnTo>
                <a:lnTo>
                  <a:pt x="674" y="322"/>
                </a:lnTo>
                <a:lnTo>
                  <a:pt x="674" y="323"/>
                </a:lnTo>
                <a:lnTo>
                  <a:pt x="674" y="326"/>
                </a:lnTo>
                <a:lnTo>
                  <a:pt x="674" y="330"/>
                </a:lnTo>
                <a:lnTo>
                  <a:pt x="674" y="331"/>
                </a:lnTo>
                <a:close/>
                <a:moveTo>
                  <a:pt x="738" y="322"/>
                </a:moveTo>
                <a:lnTo>
                  <a:pt x="737" y="322"/>
                </a:lnTo>
                <a:lnTo>
                  <a:pt x="737" y="321"/>
                </a:lnTo>
                <a:lnTo>
                  <a:pt x="738" y="321"/>
                </a:lnTo>
                <a:lnTo>
                  <a:pt x="738" y="322"/>
                </a:lnTo>
                <a:close/>
                <a:moveTo>
                  <a:pt x="675" y="321"/>
                </a:moveTo>
                <a:lnTo>
                  <a:pt x="674" y="320"/>
                </a:lnTo>
                <a:lnTo>
                  <a:pt x="674" y="318"/>
                </a:lnTo>
                <a:lnTo>
                  <a:pt x="675" y="318"/>
                </a:lnTo>
                <a:lnTo>
                  <a:pt x="675" y="320"/>
                </a:lnTo>
                <a:lnTo>
                  <a:pt x="675" y="321"/>
                </a:lnTo>
                <a:close/>
                <a:moveTo>
                  <a:pt x="761" y="323"/>
                </a:moveTo>
                <a:lnTo>
                  <a:pt x="760" y="323"/>
                </a:lnTo>
                <a:lnTo>
                  <a:pt x="760" y="322"/>
                </a:lnTo>
                <a:lnTo>
                  <a:pt x="759" y="322"/>
                </a:lnTo>
                <a:lnTo>
                  <a:pt x="759" y="320"/>
                </a:lnTo>
                <a:lnTo>
                  <a:pt x="759" y="318"/>
                </a:lnTo>
                <a:lnTo>
                  <a:pt x="760" y="318"/>
                </a:lnTo>
                <a:lnTo>
                  <a:pt x="760" y="317"/>
                </a:lnTo>
                <a:lnTo>
                  <a:pt x="761" y="318"/>
                </a:lnTo>
                <a:lnTo>
                  <a:pt x="761" y="320"/>
                </a:lnTo>
                <a:lnTo>
                  <a:pt x="761" y="321"/>
                </a:lnTo>
                <a:lnTo>
                  <a:pt x="761" y="322"/>
                </a:lnTo>
                <a:lnTo>
                  <a:pt x="761" y="323"/>
                </a:lnTo>
                <a:close/>
                <a:moveTo>
                  <a:pt x="675" y="317"/>
                </a:moveTo>
                <a:lnTo>
                  <a:pt x="674" y="317"/>
                </a:lnTo>
                <a:lnTo>
                  <a:pt x="675" y="317"/>
                </a:lnTo>
                <a:close/>
                <a:moveTo>
                  <a:pt x="734" y="318"/>
                </a:moveTo>
                <a:lnTo>
                  <a:pt x="733" y="318"/>
                </a:lnTo>
                <a:lnTo>
                  <a:pt x="733" y="317"/>
                </a:lnTo>
                <a:lnTo>
                  <a:pt x="734" y="317"/>
                </a:lnTo>
                <a:lnTo>
                  <a:pt x="734" y="318"/>
                </a:lnTo>
                <a:close/>
                <a:moveTo>
                  <a:pt x="733" y="317"/>
                </a:moveTo>
                <a:lnTo>
                  <a:pt x="731" y="317"/>
                </a:lnTo>
                <a:lnTo>
                  <a:pt x="733" y="317"/>
                </a:lnTo>
                <a:close/>
                <a:moveTo>
                  <a:pt x="792" y="317"/>
                </a:moveTo>
                <a:lnTo>
                  <a:pt x="790" y="317"/>
                </a:lnTo>
                <a:lnTo>
                  <a:pt x="790" y="316"/>
                </a:lnTo>
                <a:lnTo>
                  <a:pt x="792" y="317"/>
                </a:lnTo>
                <a:close/>
                <a:moveTo>
                  <a:pt x="1319" y="317"/>
                </a:moveTo>
                <a:lnTo>
                  <a:pt x="1319" y="318"/>
                </a:lnTo>
                <a:lnTo>
                  <a:pt x="1318" y="318"/>
                </a:lnTo>
                <a:lnTo>
                  <a:pt x="1318" y="317"/>
                </a:lnTo>
                <a:lnTo>
                  <a:pt x="1319" y="317"/>
                </a:lnTo>
                <a:lnTo>
                  <a:pt x="1319" y="316"/>
                </a:lnTo>
                <a:lnTo>
                  <a:pt x="1319" y="317"/>
                </a:lnTo>
                <a:close/>
                <a:moveTo>
                  <a:pt x="938" y="314"/>
                </a:moveTo>
                <a:lnTo>
                  <a:pt x="937" y="316"/>
                </a:lnTo>
                <a:lnTo>
                  <a:pt x="937" y="314"/>
                </a:lnTo>
                <a:lnTo>
                  <a:pt x="938" y="314"/>
                </a:lnTo>
                <a:close/>
                <a:moveTo>
                  <a:pt x="735" y="316"/>
                </a:moveTo>
                <a:lnTo>
                  <a:pt x="737" y="316"/>
                </a:lnTo>
                <a:lnTo>
                  <a:pt x="738" y="317"/>
                </a:lnTo>
                <a:lnTo>
                  <a:pt x="738" y="318"/>
                </a:lnTo>
                <a:lnTo>
                  <a:pt x="739" y="318"/>
                </a:lnTo>
                <a:lnTo>
                  <a:pt x="740" y="320"/>
                </a:lnTo>
                <a:lnTo>
                  <a:pt x="742" y="321"/>
                </a:lnTo>
                <a:lnTo>
                  <a:pt x="742" y="322"/>
                </a:lnTo>
                <a:lnTo>
                  <a:pt x="743" y="322"/>
                </a:lnTo>
                <a:lnTo>
                  <a:pt x="744" y="322"/>
                </a:lnTo>
                <a:lnTo>
                  <a:pt x="746" y="322"/>
                </a:lnTo>
                <a:lnTo>
                  <a:pt x="747" y="323"/>
                </a:lnTo>
                <a:lnTo>
                  <a:pt x="748" y="325"/>
                </a:lnTo>
                <a:lnTo>
                  <a:pt x="748" y="326"/>
                </a:lnTo>
                <a:lnTo>
                  <a:pt x="747" y="326"/>
                </a:lnTo>
                <a:lnTo>
                  <a:pt x="747" y="327"/>
                </a:lnTo>
                <a:lnTo>
                  <a:pt x="746" y="326"/>
                </a:lnTo>
                <a:lnTo>
                  <a:pt x="747" y="326"/>
                </a:lnTo>
                <a:lnTo>
                  <a:pt x="746" y="325"/>
                </a:lnTo>
                <a:lnTo>
                  <a:pt x="744" y="325"/>
                </a:lnTo>
                <a:lnTo>
                  <a:pt x="744" y="323"/>
                </a:lnTo>
                <a:lnTo>
                  <a:pt x="743" y="323"/>
                </a:lnTo>
                <a:lnTo>
                  <a:pt x="742" y="323"/>
                </a:lnTo>
                <a:lnTo>
                  <a:pt x="740" y="322"/>
                </a:lnTo>
                <a:lnTo>
                  <a:pt x="740" y="321"/>
                </a:lnTo>
                <a:lnTo>
                  <a:pt x="739" y="321"/>
                </a:lnTo>
                <a:lnTo>
                  <a:pt x="738" y="321"/>
                </a:lnTo>
                <a:lnTo>
                  <a:pt x="737" y="320"/>
                </a:lnTo>
                <a:lnTo>
                  <a:pt x="737" y="318"/>
                </a:lnTo>
                <a:lnTo>
                  <a:pt x="737" y="317"/>
                </a:lnTo>
                <a:lnTo>
                  <a:pt x="735" y="317"/>
                </a:lnTo>
                <a:lnTo>
                  <a:pt x="735" y="316"/>
                </a:lnTo>
                <a:lnTo>
                  <a:pt x="734" y="314"/>
                </a:lnTo>
                <a:lnTo>
                  <a:pt x="735" y="314"/>
                </a:lnTo>
                <a:lnTo>
                  <a:pt x="735" y="316"/>
                </a:lnTo>
                <a:close/>
                <a:moveTo>
                  <a:pt x="1155" y="314"/>
                </a:moveTo>
                <a:lnTo>
                  <a:pt x="1155" y="313"/>
                </a:lnTo>
                <a:lnTo>
                  <a:pt x="1155" y="314"/>
                </a:lnTo>
                <a:close/>
                <a:moveTo>
                  <a:pt x="794" y="314"/>
                </a:moveTo>
                <a:lnTo>
                  <a:pt x="793" y="314"/>
                </a:lnTo>
                <a:lnTo>
                  <a:pt x="793" y="313"/>
                </a:lnTo>
                <a:lnTo>
                  <a:pt x="794" y="313"/>
                </a:lnTo>
                <a:lnTo>
                  <a:pt x="794" y="314"/>
                </a:lnTo>
                <a:close/>
                <a:moveTo>
                  <a:pt x="1031" y="312"/>
                </a:moveTo>
                <a:lnTo>
                  <a:pt x="1031" y="313"/>
                </a:lnTo>
                <a:lnTo>
                  <a:pt x="1030" y="313"/>
                </a:lnTo>
                <a:lnTo>
                  <a:pt x="1030" y="314"/>
                </a:lnTo>
                <a:lnTo>
                  <a:pt x="1030" y="316"/>
                </a:lnTo>
                <a:lnTo>
                  <a:pt x="1028" y="316"/>
                </a:lnTo>
                <a:lnTo>
                  <a:pt x="1028" y="314"/>
                </a:lnTo>
                <a:lnTo>
                  <a:pt x="1027" y="313"/>
                </a:lnTo>
                <a:lnTo>
                  <a:pt x="1028" y="313"/>
                </a:lnTo>
                <a:lnTo>
                  <a:pt x="1030" y="313"/>
                </a:lnTo>
                <a:lnTo>
                  <a:pt x="1030" y="312"/>
                </a:lnTo>
                <a:lnTo>
                  <a:pt x="1031" y="312"/>
                </a:lnTo>
                <a:close/>
                <a:moveTo>
                  <a:pt x="731" y="312"/>
                </a:moveTo>
                <a:lnTo>
                  <a:pt x="733" y="312"/>
                </a:lnTo>
                <a:lnTo>
                  <a:pt x="733" y="313"/>
                </a:lnTo>
                <a:lnTo>
                  <a:pt x="731" y="313"/>
                </a:lnTo>
                <a:lnTo>
                  <a:pt x="731" y="312"/>
                </a:lnTo>
                <a:close/>
                <a:moveTo>
                  <a:pt x="758" y="313"/>
                </a:moveTo>
                <a:lnTo>
                  <a:pt x="758" y="312"/>
                </a:lnTo>
                <a:lnTo>
                  <a:pt x="758" y="310"/>
                </a:lnTo>
                <a:lnTo>
                  <a:pt x="758" y="312"/>
                </a:lnTo>
                <a:lnTo>
                  <a:pt x="759" y="312"/>
                </a:lnTo>
                <a:lnTo>
                  <a:pt x="758" y="313"/>
                </a:lnTo>
                <a:close/>
                <a:moveTo>
                  <a:pt x="996" y="310"/>
                </a:moveTo>
                <a:lnTo>
                  <a:pt x="996" y="312"/>
                </a:lnTo>
                <a:lnTo>
                  <a:pt x="994" y="310"/>
                </a:lnTo>
                <a:lnTo>
                  <a:pt x="996" y="310"/>
                </a:lnTo>
                <a:close/>
                <a:moveTo>
                  <a:pt x="977" y="312"/>
                </a:moveTo>
                <a:lnTo>
                  <a:pt x="977" y="310"/>
                </a:lnTo>
                <a:lnTo>
                  <a:pt x="977" y="312"/>
                </a:lnTo>
                <a:close/>
                <a:moveTo>
                  <a:pt x="792" y="309"/>
                </a:moveTo>
                <a:lnTo>
                  <a:pt x="790" y="309"/>
                </a:lnTo>
                <a:lnTo>
                  <a:pt x="792" y="309"/>
                </a:lnTo>
                <a:close/>
                <a:moveTo>
                  <a:pt x="726" y="308"/>
                </a:moveTo>
                <a:lnTo>
                  <a:pt x="726" y="306"/>
                </a:lnTo>
                <a:lnTo>
                  <a:pt x="726" y="308"/>
                </a:lnTo>
                <a:close/>
                <a:moveTo>
                  <a:pt x="671" y="308"/>
                </a:moveTo>
                <a:lnTo>
                  <a:pt x="671" y="306"/>
                </a:lnTo>
                <a:lnTo>
                  <a:pt x="671" y="308"/>
                </a:lnTo>
                <a:close/>
                <a:moveTo>
                  <a:pt x="714" y="306"/>
                </a:moveTo>
                <a:lnTo>
                  <a:pt x="713" y="306"/>
                </a:lnTo>
                <a:lnTo>
                  <a:pt x="714" y="306"/>
                </a:lnTo>
                <a:close/>
                <a:moveTo>
                  <a:pt x="793" y="312"/>
                </a:moveTo>
                <a:lnTo>
                  <a:pt x="792" y="310"/>
                </a:lnTo>
                <a:lnTo>
                  <a:pt x="792" y="309"/>
                </a:lnTo>
                <a:lnTo>
                  <a:pt x="792" y="308"/>
                </a:lnTo>
                <a:lnTo>
                  <a:pt x="790" y="308"/>
                </a:lnTo>
                <a:lnTo>
                  <a:pt x="790" y="306"/>
                </a:lnTo>
                <a:lnTo>
                  <a:pt x="792" y="306"/>
                </a:lnTo>
                <a:lnTo>
                  <a:pt x="793" y="306"/>
                </a:lnTo>
                <a:lnTo>
                  <a:pt x="793" y="308"/>
                </a:lnTo>
                <a:lnTo>
                  <a:pt x="793" y="310"/>
                </a:lnTo>
                <a:lnTo>
                  <a:pt x="793" y="312"/>
                </a:lnTo>
                <a:close/>
                <a:moveTo>
                  <a:pt x="934" y="306"/>
                </a:moveTo>
                <a:lnTo>
                  <a:pt x="936" y="306"/>
                </a:lnTo>
                <a:lnTo>
                  <a:pt x="936" y="308"/>
                </a:lnTo>
                <a:lnTo>
                  <a:pt x="937" y="308"/>
                </a:lnTo>
                <a:lnTo>
                  <a:pt x="937" y="309"/>
                </a:lnTo>
                <a:lnTo>
                  <a:pt x="937" y="310"/>
                </a:lnTo>
                <a:lnTo>
                  <a:pt x="938" y="310"/>
                </a:lnTo>
                <a:lnTo>
                  <a:pt x="939" y="312"/>
                </a:lnTo>
                <a:lnTo>
                  <a:pt x="939" y="313"/>
                </a:lnTo>
                <a:lnTo>
                  <a:pt x="939" y="314"/>
                </a:lnTo>
                <a:lnTo>
                  <a:pt x="938" y="314"/>
                </a:lnTo>
                <a:lnTo>
                  <a:pt x="937" y="313"/>
                </a:lnTo>
                <a:lnTo>
                  <a:pt x="936" y="314"/>
                </a:lnTo>
                <a:lnTo>
                  <a:pt x="936" y="316"/>
                </a:lnTo>
                <a:lnTo>
                  <a:pt x="937" y="316"/>
                </a:lnTo>
                <a:lnTo>
                  <a:pt x="938" y="317"/>
                </a:lnTo>
                <a:lnTo>
                  <a:pt x="937" y="317"/>
                </a:lnTo>
                <a:lnTo>
                  <a:pt x="936" y="317"/>
                </a:lnTo>
                <a:lnTo>
                  <a:pt x="936" y="316"/>
                </a:lnTo>
                <a:lnTo>
                  <a:pt x="934" y="314"/>
                </a:lnTo>
                <a:lnTo>
                  <a:pt x="933" y="313"/>
                </a:lnTo>
                <a:lnTo>
                  <a:pt x="934" y="313"/>
                </a:lnTo>
                <a:lnTo>
                  <a:pt x="936" y="313"/>
                </a:lnTo>
                <a:lnTo>
                  <a:pt x="936" y="312"/>
                </a:lnTo>
                <a:lnTo>
                  <a:pt x="934" y="313"/>
                </a:lnTo>
                <a:lnTo>
                  <a:pt x="933" y="313"/>
                </a:lnTo>
                <a:lnTo>
                  <a:pt x="932" y="312"/>
                </a:lnTo>
                <a:lnTo>
                  <a:pt x="932" y="310"/>
                </a:lnTo>
                <a:lnTo>
                  <a:pt x="932" y="309"/>
                </a:lnTo>
                <a:lnTo>
                  <a:pt x="933" y="308"/>
                </a:lnTo>
                <a:lnTo>
                  <a:pt x="933" y="306"/>
                </a:lnTo>
                <a:lnTo>
                  <a:pt x="934" y="306"/>
                </a:lnTo>
                <a:close/>
                <a:moveTo>
                  <a:pt x="723" y="306"/>
                </a:moveTo>
                <a:lnTo>
                  <a:pt x="722" y="306"/>
                </a:lnTo>
                <a:lnTo>
                  <a:pt x="722" y="305"/>
                </a:lnTo>
                <a:lnTo>
                  <a:pt x="723" y="305"/>
                </a:lnTo>
                <a:lnTo>
                  <a:pt x="723" y="306"/>
                </a:lnTo>
                <a:close/>
                <a:moveTo>
                  <a:pt x="713" y="304"/>
                </a:moveTo>
                <a:lnTo>
                  <a:pt x="713" y="305"/>
                </a:lnTo>
                <a:lnTo>
                  <a:pt x="713" y="304"/>
                </a:lnTo>
                <a:close/>
                <a:moveTo>
                  <a:pt x="668" y="304"/>
                </a:moveTo>
                <a:lnTo>
                  <a:pt x="667" y="304"/>
                </a:lnTo>
                <a:lnTo>
                  <a:pt x="667" y="305"/>
                </a:lnTo>
                <a:lnTo>
                  <a:pt x="667" y="304"/>
                </a:lnTo>
                <a:lnTo>
                  <a:pt x="668" y="304"/>
                </a:lnTo>
                <a:close/>
                <a:moveTo>
                  <a:pt x="668" y="302"/>
                </a:moveTo>
                <a:lnTo>
                  <a:pt x="668" y="301"/>
                </a:lnTo>
                <a:lnTo>
                  <a:pt x="668" y="302"/>
                </a:lnTo>
                <a:close/>
                <a:moveTo>
                  <a:pt x="786" y="304"/>
                </a:moveTo>
                <a:lnTo>
                  <a:pt x="785" y="304"/>
                </a:lnTo>
                <a:lnTo>
                  <a:pt x="784" y="301"/>
                </a:lnTo>
                <a:lnTo>
                  <a:pt x="785" y="301"/>
                </a:lnTo>
                <a:lnTo>
                  <a:pt x="785" y="302"/>
                </a:lnTo>
                <a:lnTo>
                  <a:pt x="786" y="304"/>
                </a:lnTo>
                <a:close/>
                <a:moveTo>
                  <a:pt x="671" y="300"/>
                </a:moveTo>
                <a:lnTo>
                  <a:pt x="670" y="301"/>
                </a:lnTo>
                <a:lnTo>
                  <a:pt x="670" y="300"/>
                </a:lnTo>
                <a:lnTo>
                  <a:pt x="671" y="300"/>
                </a:lnTo>
                <a:close/>
                <a:moveTo>
                  <a:pt x="1019" y="301"/>
                </a:moveTo>
                <a:lnTo>
                  <a:pt x="1019" y="302"/>
                </a:lnTo>
                <a:lnTo>
                  <a:pt x="1018" y="302"/>
                </a:lnTo>
                <a:lnTo>
                  <a:pt x="1018" y="301"/>
                </a:lnTo>
                <a:lnTo>
                  <a:pt x="1018" y="300"/>
                </a:lnTo>
                <a:lnTo>
                  <a:pt x="1019" y="299"/>
                </a:lnTo>
                <a:lnTo>
                  <a:pt x="1019" y="300"/>
                </a:lnTo>
                <a:lnTo>
                  <a:pt x="1019" y="301"/>
                </a:lnTo>
                <a:close/>
                <a:moveTo>
                  <a:pt x="994" y="300"/>
                </a:moveTo>
                <a:lnTo>
                  <a:pt x="994" y="299"/>
                </a:lnTo>
                <a:lnTo>
                  <a:pt x="993" y="299"/>
                </a:lnTo>
                <a:lnTo>
                  <a:pt x="994" y="299"/>
                </a:lnTo>
                <a:lnTo>
                  <a:pt x="994" y="300"/>
                </a:lnTo>
                <a:close/>
                <a:moveTo>
                  <a:pt x="725" y="299"/>
                </a:moveTo>
                <a:lnTo>
                  <a:pt x="723" y="299"/>
                </a:lnTo>
                <a:lnTo>
                  <a:pt x="723" y="297"/>
                </a:lnTo>
                <a:lnTo>
                  <a:pt x="725" y="299"/>
                </a:lnTo>
                <a:close/>
                <a:moveTo>
                  <a:pt x="723" y="297"/>
                </a:moveTo>
                <a:lnTo>
                  <a:pt x="722" y="297"/>
                </a:lnTo>
                <a:lnTo>
                  <a:pt x="723" y="297"/>
                </a:lnTo>
                <a:close/>
                <a:moveTo>
                  <a:pt x="1018" y="296"/>
                </a:moveTo>
                <a:lnTo>
                  <a:pt x="1019" y="297"/>
                </a:lnTo>
                <a:lnTo>
                  <a:pt x="1019" y="299"/>
                </a:lnTo>
                <a:lnTo>
                  <a:pt x="1018" y="299"/>
                </a:lnTo>
                <a:lnTo>
                  <a:pt x="1018" y="300"/>
                </a:lnTo>
                <a:lnTo>
                  <a:pt x="1017" y="300"/>
                </a:lnTo>
                <a:lnTo>
                  <a:pt x="1017" y="299"/>
                </a:lnTo>
                <a:lnTo>
                  <a:pt x="1017" y="297"/>
                </a:lnTo>
                <a:lnTo>
                  <a:pt x="1015" y="297"/>
                </a:lnTo>
                <a:lnTo>
                  <a:pt x="1015" y="296"/>
                </a:lnTo>
                <a:lnTo>
                  <a:pt x="1017" y="296"/>
                </a:lnTo>
                <a:lnTo>
                  <a:pt x="1018" y="295"/>
                </a:lnTo>
                <a:lnTo>
                  <a:pt x="1018" y="296"/>
                </a:lnTo>
                <a:close/>
                <a:moveTo>
                  <a:pt x="784" y="293"/>
                </a:moveTo>
                <a:lnTo>
                  <a:pt x="782" y="293"/>
                </a:lnTo>
                <a:lnTo>
                  <a:pt x="784" y="293"/>
                </a:lnTo>
                <a:close/>
                <a:moveTo>
                  <a:pt x="947" y="291"/>
                </a:moveTo>
                <a:lnTo>
                  <a:pt x="949" y="292"/>
                </a:lnTo>
                <a:lnTo>
                  <a:pt x="950" y="295"/>
                </a:lnTo>
                <a:lnTo>
                  <a:pt x="950" y="296"/>
                </a:lnTo>
                <a:lnTo>
                  <a:pt x="951" y="297"/>
                </a:lnTo>
                <a:lnTo>
                  <a:pt x="951" y="299"/>
                </a:lnTo>
                <a:lnTo>
                  <a:pt x="951" y="300"/>
                </a:lnTo>
                <a:lnTo>
                  <a:pt x="953" y="301"/>
                </a:lnTo>
                <a:lnTo>
                  <a:pt x="953" y="302"/>
                </a:lnTo>
                <a:lnTo>
                  <a:pt x="954" y="302"/>
                </a:lnTo>
                <a:lnTo>
                  <a:pt x="954" y="305"/>
                </a:lnTo>
                <a:lnTo>
                  <a:pt x="955" y="306"/>
                </a:lnTo>
                <a:lnTo>
                  <a:pt x="955" y="308"/>
                </a:lnTo>
                <a:lnTo>
                  <a:pt x="955" y="309"/>
                </a:lnTo>
                <a:lnTo>
                  <a:pt x="955" y="310"/>
                </a:lnTo>
                <a:lnTo>
                  <a:pt x="955" y="312"/>
                </a:lnTo>
                <a:lnTo>
                  <a:pt x="954" y="313"/>
                </a:lnTo>
                <a:lnTo>
                  <a:pt x="955" y="313"/>
                </a:lnTo>
                <a:lnTo>
                  <a:pt x="956" y="313"/>
                </a:lnTo>
                <a:lnTo>
                  <a:pt x="958" y="313"/>
                </a:lnTo>
                <a:lnTo>
                  <a:pt x="958" y="314"/>
                </a:lnTo>
                <a:lnTo>
                  <a:pt x="958" y="316"/>
                </a:lnTo>
                <a:lnTo>
                  <a:pt x="959" y="317"/>
                </a:lnTo>
                <a:lnTo>
                  <a:pt x="960" y="320"/>
                </a:lnTo>
                <a:lnTo>
                  <a:pt x="962" y="321"/>
                </a:lnTo>
                <a:lnTo>
                  <a:pt x="962" y="322"/>
                </a:lnTo>
                <a:lnTo>
                  <a:pt x="962" y="323"/>
                </a:lnTo>
                <a:lnTo>
                  <a:pt x="960" y="323"/>
                </a:lnTo>
                <a:lnTo>
                  <a:pt x="959" y="323"/>
                </a:lnTo>
                <a:lnTo>
                  <a:pt x="959" y="325"/>
                </a:lnTo>
                <a:lnTo>
                  <a:pt x="958" y="325"/>
                </a:lnTo>
                <a:lnTo>
                  <a:pt x="958" y="323"/>
                </a:lnTo>
                <a:lnTo>
                  <a:pt x="956" y="323"/>
                </a:lnTo>
                <a:lnTo>
                  <a:pt x="955" y="321"/>
                </a:lnTo>
                <a:lnTo>
                  <a:pt x="954" y="321"/>
                </a:lnTo>
                <a:lnTo>
                  <a:pt x="953" y="320"/>
                </a:lnTo>
                <a:lnTo>
                  <a:pt x="951" y="320"/>
                </a:lnTo>
                <a:lnTo>
                  <a:pt x="950" y="320"/>
                </a:lnTo>
                <a:lnTo>
                  <a:pt x="950" y="318"/>
                </a:lnTo>
                <a:lnTo>
                  <a:pt x="951" y="318"/>
                </a:lnTo>
                <a:lnTo>
                  <a:pt x="951" y="316"/>
                </a:lnTo>
                <a:lnTo>
                  <a:pt x="950" y="316"/>
                </a:lnTo>
                <a:lnTo>
                  <a:pt x="950" y="314"/>
                </a:lnTo>
                <a:lnTo>
                  <a:pt x="950" y="313"/>
                </a:lnTo>
                <a:lnTo>
                  <a:pt x="949" y="312"/>
                </a:lnTo>
                <a:lnTo>
                  <a:pt x="947" y="310"/>
                </a:lnTo>
                <a:lnTo>
                  <a:pt x="946" y="310"/>
                </a:lnTo>
                <a:lnTo>
                  <a:pt x="945" y="310"/>
                </a:lnTo>
                <a:lnTo>
                  <a:pt x="943" y="310"/>
                </a:lnTo>
                <a:lnTo>
                  <a:pt x="943" y="309"/>
                </a:lnTo>
                <a:lnTo>
                  <a:pt x="942" y="309"/>
                </a:lnTo>
                <a:lnTo>
                  <a:pt x="941" y="309"/>
                </a:lnTo>
                <a:lnTo>
                  <a:pt x="939" y="309"/>
                </a:lnTo>
                <a:lnTo>
                  <a:pt x="939" y="308"/>
                </a:lnTo>
                <a:lnTo>
                  <a:pt x="939" y="306"/>
                </a:lnTo>
                <a:lnTo>
                  <a:pt x="939" y="305"/>
                </a:lnTo>
                <a:lnTo>
                  <a:pt x="939" y="304"/>
                </a:lnTo>
                <a:lnTo>
                  <a:pt x="938" y="304"/>
                </a:lnTo>
                <a:lnTo>
                  <a:pt x="938" y="302"/>
                </a:lnTo>
                <a:lnTo>
                  <a:pt x="938" y="301"/>
                </a:lnTo>
                <a:lnTo>
                  <a:pt x="938" y="300"/>
                </a:lnTo>
                <a:lnTo>
                  <a:pt x="938" y="299"/>
                </a:lnTo>
                <a:lnTo>
                  <a:pt x="939" y="297"/>
                </a:lnTo>
                <a:lnTo>
                  <a:pt x="939" y="296"/>
                </a:lnTo>
                <a:lnTo>
                  <a:pt x="941" y="295"/>
                </a:lnTo>
                <a:lnTo>
                  <a:pt x="941" y="293"/>
                </a:lnTo>
                <a:lnTo>
                  <a:pt x="942" y="292"/>
                </a:lnTo>
                <a:lnTo>
                  <a:pt x="943" y="292"/>
                </a:lnTo>
                <a:lnTo>
                  <a:pt x="945" y="292"/>
                </a:lnTo>
                <a:lnTo>
                  <a:pt x="946" y="292"/>
                </a:lnTo>
                <a:lnTo>
                  <a:pt x="946" y="291"/>
                </a:lnTo>
                <a:lnTo>
                  <a:pt x="947" y="291"/>
                </a:lnTo>
                <a:close/>
                <a:moveTo>
                  <a:pt x="763" y="291"/>
                </a:moveTo>
                <a:lnTo>
                  <a:pt x="763" y="292"/>
                </a:lnTo>
                <a:lnTo>
                  <a:pt x="761" y="292"/>
                </a:lnTo>
                <a:lnTo>
                  <a:pt x="761" y="291"/>
                </a:lnTo>
                <a:lnTo>
                  <a:pt x="763" y="291"/>
                </a:lnTo>
                <a:close/>
                <a:moveTo>
                  <a:pt x="760" y="292"/>
                </a:moveTo>
                <a:lnTo>
                  <a:pt x="760" y="291"/>
                </a:lnTo>
                <a:lnTo>
                  <a:pt x="760" y="292"/>
                </a:lnTo>
                <a:close/>
                <a:moveTo>
                  <a:pt x="781" y="291"/>
                </a:moveTo>
                <a:lnTo>
                  <a:pt x="781" y="289"/>
                </a:lnTo>
                <a:lnTo>
                  <a:pt x="781" y="291"/>
                </a:lnTo>
                <a:close/>
                <a:moveTo>
                  <a:pt x="782" y="289"/>
                </a:moveTo>
                <a:lnTo>
                  <a:pt x="784" y="289"/>
                </a:lnTo>
                <a:lnTo>
                  <a:pt x="785" y="289"/>
                </a:lnTo>
                <a:lnTo>
                  <a:pt x="785" y="291"/>
                </a:lnTo>
                <a:lnTo>
                  <a:pt x="786" y="292"/>
                </a:lnTo>
                <a:lnTo>
                  <a:pt x="786" y="293"/>
                </a:lnTo>
                <a:lnTo>
                  <a:pt x="786" y="295"/>
                </a:lnTo>
                <a:lnTo>
                  <a:pt x="788" y="295"/>
                </a:lnTo>
                <a:lnTo>
                  <a:pt x="788" y="297"/>
                </a:lnTo>
                <a:lnTo>
                  <a:pt x="788" y="299"/>
                </a:lnTo>
                <a:lnTo>
                  <a:pt x="788" y="300"/>
                </a:lnTo>
                <a:lnTo>
                  <a:pt x="786" y="300"/>
                </a:lnTo>
                <a:lnTo>
                  <a:pt x="786" y="299"/>
                </a:lnTo>
                <a:lnTo>
                  <a:pt x="785" y="297"/>
                </a:lnTo>
                <a:lnTo>
                  <a:pt x="785" y="296"/>
                </a:lnTo>
                <a:lnTo>
                  <a:pt x="785" y="295"/>
                </a:lnTo>
                <a:lnTo>
                  <a:pt x="784" y="293"/>
                </a:lnTo>
                <a:lnTo>
                  <a:pt x="784" y="292"/>
                </a:lnTo>
                <a:lnTo>
                  <a:pt x="782" y="292"/>
                </a:lnTo>
                <a:lnTo>
                  <a:pt x="781" y="291"/>
                </a:lnTo>
                <a:lnTo>
                  <a:pt x="782" y="289"/>
                </a:lnTo>
                <a:close/>
                <a:moveTo>
                  <a:pt x="956" y="288"/>
                </a:moveTo>
                <a:lnTo>
                  <a:pt x="956" y="287"/>
                </a:lnTo>
                <a:lnTo>
                  <a:pt x="958" y="287"/>
                </a:lnTo>
                <a:lnTo>
                  <a:pt x="956" y="288"/>
                </a:lnTo>
                <a:close/>
                <a:moveTo>
                  <a:pt x="956" y="287"/>
                </a:moveTo>
                <a:lnTo>
                  <a:pt x="955" y="287"/>
                </a:lnTo>
                <a:lnTo>
                  <a:pt x="956" y="287"/>
                </a:lnTo>
                <a:close/>
                <a:moveTo>
                  <a:pt x="958" y="287"/>
                </a:moveTo>
                <a:lnTo>
                  <a:pt x="956" y="287"/>
                </a:lnTo>
                <a:lnTo>
                  <a:pt x="958" y="287"/>
                </a:lnTo>
                <a:close/>
                <a:moveTo>
                  <a:pt x="941" y="284"/>
                </a:moveTo>
                <a:lnTo>
                  <a:pt x="942" y="284"/>
                </a:lnTo>
                <a:lnTo>
                  <a:pt x="941" y="284"/>
                </a:lnTo>
                <a:close/>
                <a:moveTo>
                  <a:pt x="680" y="284"/>
                </a:moveTo>
                <a:lnTo>
                  <a:pt x="680" y="285"/>
                </a:lnTo>
                <a:lnTo>
                  <a:pt x="682" y="285"/>
                </a:lnTo>
                <a:lnTo>
                  <a:pt x="683" y="285"/>
                </a:lnTo>
                <a:lnTo>
                  <a:pt x="684" y="285"/>
                </a:lnTo>
                <a:lnTo>
                  <a:pt x="684" y="287"/>
                </a:lnTo>
                <a:lnTo>
                  <a:pt x="686" y="287"/>
                </a:lnTo>
                <a:lnTo>
                  <a:pt x="686" y="288"/>
                </a:lnTo>
                <a:lnTo>
                  <a:pt x="686" y="289"/>
                </a:lnTo>
                <a:lnTo>
                  <a:pt x="684" y="291"/>
                </a:lnTo>
                <a:lnTo>
                  <a:pt x="684" y="292"/>
                </a:lnTo>
                <a:lnTo>
                  <a:pt x="686" y="292"/>
                </a:lnTo>
                <a:lnTo>
                  <a:pt x="687" y="292"/>
                </a:lnTo>
                <a:lnTo>
                  <a:pt x="687" y="293"/>
                </a:lnTo>
                <a:lnTo>
                  <a:pt x="688" y="293"/>
                </a:lnTo>
                <a:lnTo>
                  <a:pt x="688" y="295"/>
                </a:lnTo>
                <a:lnTo>
                  <a:pt x="687" y="296"/>
                </a:lnTo>
                <a:lnTo>
                  <a:pt x="686" y="296"/>
                </a:lnTo>
                <a:lnTo>
                  <a:pt x="686" y="297"/>
                </a:lnTo>
                <a:lnTo>
                  <a:pt x="687" y="297"/>
                </a:lnTo>
                <a:lnTo>
                  <a:pt x="688" y="299"/>
                </a:lnTo>
                <a:lnTo>
                  <a:pt x="689" y="299"/>
                </a:lnTo>
                <a:lnTo>
                  <a:pt x="691" y="299"/>
                </a:lnTo>
                <a:lnTo>
                  <a:pt x="692" y="299"/>
                </a:lnTo>
                <a:lnTo>
                  <a:pt x="693" y="299"/>
                </a:lnTo>
                <a:lnTo>
                  <a:pt x="693" y="297"/>
                </a:lnTo>
                <a:lnTo>
                  <a:pt x="695" y="297"/>
                </a:lnTo>
                <a:lnTo>
                  <a:pt x="696" y="297"/>
                </a:lnTo>
                <a:lnTo>
                  <a:pt x="697" y="299"/>
                </a:lnTo>
                <a:lnTo>
                  <a:pt x="697" y="300"/>
                </a:lnTo>
                <a:lnTo>
                  <a:pt x="699" y="300"/>
                </a:lnTo>
                <a:lnTo>
                  <a:pt x="700" y="300"/>
                </a:lnTo>
                <a:lnTo>
                  <a:pt x="701" y="300"/>
                </a:lnTo>
                <a:lnTo>
                  <a:pt x="703" y="300"/>
                </a:lnTo>
                <a:lnTo>
                  <a:pt x="704" y="300"/>
                </a:lnTo>
                <a:lnTo>
                  <a:pt x="704" y="301"/>
                </a:lnTo>
                <a:lnTo>
                  <a:pt x="705" y="301"/>
                </a:lnTo>
                <a:lnTo>
                  <a:pt x="706" y="301"/>
                </a:lnTo>
                <a:lnTo>
                  <a:pt x="706" y="302"/>
                </a:lnTo>
                <a:lnTo>
                  <a:pt x="706" y="304"/>
                </a:lnTo>
                <a:lnTo>
                  <a:pt x="708" y="305"/>
                </a:lnTo>
                <a:lnTo>
                  <a:pt x="709" y="305"/>
                </a:lnTo>
                <a:lnTo>
                  <a:pt x="710" y="305"/>
                </a:lnTo>
                <a:lnTo>
                  <a:pt x="710" y="306"/>
                </a:lnTo>
                <a:lnTo>
                  <a:pt x="712" y="306"/>
                </a:lnTo>
                <a:lnTo>
                  <a:pt x="713" y="308"/>
                </a:lnTo>
                <a:lnTo>
                  <a:pt x="714" y="308"/>
                </a:lnTo>
                <a:lnTo>
                  <a:pt x="714" y="310"/>
                </a:lnTo>
                <a:lnTo>
                  <a:pt x="716" y="313"/>
                </a:lnTo>
                <a:lnTo>
                  <a:pt x="716" y="314"/>
                </a:lnTo>
                <a:lnTo>
                  <a:pt x="717" y="314"/>
                </a:lnTo>
                <a:lnTo>
                  <a:pt x="717" y="316"/>
                </a:lnTo>
                <a:lnTo>
                  <a:pt x="718" y="316"/>
                </a:lnTo>
                <a:lnTo>
                  <a:pt x="720" y="316"/>
                </a:lnTo>
                <a:lnTo>
                  <a:pt x="721" y="314"/>
                </a:lnTo>
                <a:lnTo>
                  <a:pt x="722" y="314"/>
                </a:lnTo>
                <a:lnTo>
                  <a:pt x="721" y="314"/>
                </a:lnTo>
                <a:lnTo>
                  <a:pt x="721" y="313"/>
                </a:lnTo>
                <a:lnTo>
                  <a:pt x="722" y="313"/>
                </a:lnTo>
                <a:lnTo>
                  <a:pt x="723" y="313"/>
                </a:lnTo>
                <a:lnTo>
                  <a:pt x="725" y="313"/>
                </a:lnTo>
                <a:lnTo>
                  <a:pt x="726" y="314"/>
                </a:lnTo>
                <a:lnTo>
                  <a:pt x="727" y="314"/>
                </a:lnTo>
                <a:lnTo>
                  <a:pt x="727" y="316"/>
                </a:lnTo>
                <a:lnTo>
                  <a:pt x="727" y="317"/>
                </a:lnTo>
                <a:lnTo>
                  <a:pt x="726" y="316"/>
                </a:lnTo>
                <a:lnTo>
                  <a:pt x="725" y="316"/>
                </a:lnTo>
                <a:lnTo>
                  <a:pt x="723" y="316"/>
                </a:lnTo>
                <a:lnTo>
                  <a:pt x="723" y="317"/>
                </a:lnTo>
                <a:lnTo>
                  <a:pt x="725" y="317"/>
                </a:lnTo>
                <a:lnTo>
                  <a:pt x="725" y="318"/>
                </a:lnTo>
                <a:lnTo>
                  <a:pt x="723" y="318"/>
                </a:lnTo>
                <a:lnTo>
                  <a:pt x="725" y="318"/>
                </a:lnTo>
                <a:lnTo>
                  <a:pt x="723" y="320"/>
                </a:lnTo>
                <a:lnTo>
                  <a:pt x="722" y="320"/>
                </a:lnTo>
                <a:lnTo>
                  <a:pt x="723" y="320"/>
                </a:lnTo>
                <a:lnTo>
                  <a:pt x="725" y="320"/>
                </a:lnTo>
                <a:lnTo>
                  <a:pt x="726" y="321"/>
                </a:lnTo>
                <a:lnTo>
                  <a:pt x="726" y="320"/>
                </a:lnTo>
                <a:lnTo>
                  <a:pt x="726" y="321"/>
                </a:lnTo>
                <a:lnTo>
                  <a:pt x="727" y="321"/>
                </a:lnTo>
                <a:lnTo>
                  <a:pt x="727" y="322"/>
                </a:lnTo>
                <a:lnTo>
                  <a:pt x="729" y="322"/>
                </a:lnTo>
                <a:lnTo>
                  <a:pt x="730" y="323"/>
                </a:lnTo>
                <a:lnTo>
                  <a:pt x="731" y="325"/>
                </a:lnTo>
                <a:lnTo>
                  <a:pt x="731" y="326"/>
                </a:lnTo>
                <a:lnTo>
                  <a:pt x="733" y="326"/>
                </a:lnTo>
                <a:lnTo>
                  <a:pt x="734" y="326"/>
                </a:lnTo>
                <a:lnTo>
                  <a:pt x="734" y="327"/>
                </a:lnTo>
                <a:lnTo>
                  <a:pt x="735" y="327"/>
                </a:lnTo>
                <a:lnTo>
                  <a:pt x="737" y="327"/>
                </a:lnTo>
                <a:lnTo>
                  <a:pt x="735" y="329"/>
                </a:lnTo>
                <a:lnTo>
                  <a:pt x="735" y="330"/>
                </a:lnTo>
                <a:lnTo>
                  <a:pt x="737" y="330"/>
                </a:lnTo>
                <a:lnTo>
                  <a:pt x="735" y="329"/>
                </a:lnTo>
                <a:lnTo>
                  <a:pt x="737" y="329"/>
                </a:lnTo>
                <a:lnTo>
                  <a:pt x="738" y="329"/>
                </a:lnTo>
                <a:lnTo>
                  <a:pt x="738" y="330"/>
                </a:lnTo>
                <a:lnTo>
                  <a:pt x="739" y="330"/>
                </a:lnTo>
                <a:lnTo>
                  <a:pt x="739" y="331"/>
                </a:lnTo>
                <a:lnTo>
                  <a:pt x="740" y="331"/>
                </a:lnTo>
                <a:lnTo>
                  <a:pt x="740" y="333"/>
                </a:lnTo>
                <a:lnTo>
                  <a:pt x="742" y="333"/>
                </a:lnTo>
                <a:lnTo>
                  <a:pt x="743" y="333"/>
                </a:lnTo>
                <a:lnTo>
                  <a:pt x="744" y="333"/>
                </a:lnTo>
                <a:lnTo>
                  <a:pt x="746" y="331"/>
                </a:lnTo>
                <a:lnTo>
                  <a:pt x="744" y="331"/>
                </a:lnTo>
                <a:lnTo>
                  <a:pt x="743" y="330"/>
                </a:lnTo>
                <a:lnTo>
                  <a:pt x="743" y="329"/>
                </a:lnTo>
                <a:lnTo>
                  <a:pt x="744" y="329"/>
                </a:lnTo>
                <a:lnTo>
                  <a:pt x="746" y="329"/>
                </a:lnTo>
                <a:lnTo>
                  <a:pt x="744" y="329"/>
                </a:lnTo>
                <a:lnTo>
                  <a:pt x="746" y="329"/>
                </a:lnTo>
                <a:lnTo>
                  <a:pt x="747" y="329"/>
                </a:lnTo>
                <a:lnTo>
                  <a:pt x="748" y="329"/>
                </a:lnTo>
                <a:lnTo>
                  <a:pt x="750" y="329"/>
                </a:lnTo>
                <a:lnTo>
                  <a:pt x="750" y="330"/>
                </a:lnTo>
                <a:lnTo>
                  <a:pt x="751" y="330"/>
                </a:lnTo>
                <a:lnTo>
                  <a:pt x="751" y="329"/>
                </a:lnTo>
                <a:lnTo>
                  <a:pt x="751" y="327"/>
                </a:lnTo>
                <a:lnTo>
                  <a:pt x="751" y="326"/>
                </a:lnTo>
                <a:lnTo>
                  <a:pt x="751" y="325"/>
                </a:lnTo>
                <a:lnTo>
                  <a:pt x="750" y="325"/>
                </a:lnTo>
                <a:lnTo>
                  <a:pt x="750" y="323"/>
                </a:lnTo>
                <a:lnTo>
                  <a:pt x="750" y="322"/>
                </a:lnTo>
                <a:lnTo>
                  <a:pt x="751" y="322"/>
                </a:lnTo>
                <a:lnTo>
                  <a:pt x="751" y="321"/>
                </a:lnTo>
                <a:lnTo>
                  <a:pt x="751" y="320"/>
                </a:lnTo>
                <a:lnTo>
                  <a:pt x="751" y="318"/>
                </a:lnTo>
                <a:lnTo>
                  <a:pt x="752" y="317"/>
                </a:lnTo>
                <a:lnTo>
                  <a:pt x="752" y="314"/>
                </a:lnTo>
                <a:lnTo>
                  <a:pt x="751" y="313"/>
                </a:lnTo>
                <a:lnTo>
                  <a:pt x="751" y="312"/>
                </a:lnTo>
                <a:lnTo>
                  <a:pt x="751" y="310"/>
                </a:lnTo>
                <a:lnTo>
                  <a:pt x="750" y="310"/>
                </a:lnTo>
                <a:lnTo>
                  <a:pt x="750" y="309"/>
                </a:lnTo>
                <a:lnTo>
                  <a:pt x="751" y="309"/>
                </a:lnTo>
                <a:lnTo>
                  <a:pt x="751" y="308"/>
                </a:lnTo>
                <a:lnTo>
                  <a:pt x="752" y="308"/>
                </a:lnTo>
                <a:lnTo>
                  <a:pt x="752" y="309"/>
                </a:lnTo>
                <a:lnTo>
                  <a:pt x="752" y="310"/>
                </a:lnTo>
                <a:lnTo>
                  <a:pt x="751" y="310"/>
                </a:lnTo>
                <a:lnTo>
                  <a:pt x="752" y="310"/>
                </a:lnTo>
                <a:lnTo>
                  <a:pt x="752" y="312"/>
                </a:lnTo>
                <a:lnTo>
                  <a:pt x="754" y="312"/>
                </a:lnTo>
                <a:lnTo>
                  <a:pt x="754" y="313"/>
                </a:lnTo>
                <a:lnTo>
                  <a:pt x="754" y="314"/>
                </a:lnTo>
                <a:lnTo>
                  <a:pt x="755" y="314"/>
                </a:lnTo>
                <a:lnTo>
                  <a:pt x="756" y="314"/>
                </a:lnTo>
                <a:lnTo>
                  <a:pt x="758" y="314"/>
                </a:lnTo>
                <a:lnTo>
                  <a:pt x="758" y="313"/>
                </a:lnTo>
                <a:lnTo>
                  <a:pt x="758" y="314"/>
                </a:lnTo>
                <a:lnTo>
                  <a:pt x="758" y="316"/>
                </a:lnTo>
                <a:lnTo>
                  <a:pt x="758" y="317"/>
                </a:lnTo>
                <a:lnTo>
                  <a:pt x="758" y="318"/>
                </a:lnTo>
                <a:lnTo>
                  <a:pt x="759" y="320"/>
                </a:lnTo>
                <a:lnTo>
                  <a:pt x="759" y="321"/>
                </a:lnTo>
                <a:lnTo>
                  <a:pt x="759" y="322"/>
                </a:lnTo>
                <a:lnTo>
                  <a:pt x="758" y="322"/>
                </a:lnTo>
                <a:lnTo>
                  <a:pt x="758" y="323"/>
                </a:lnTo>
                <a:lnTo>
                  <a:pt x="759" y="323"/>
                </a:lnTo>
                <a:lnTo>
                  <a:pt x="759" y="325"/>
                </a:lnTo>
                <a:lnTo>
                  <a:pt x="760" y="325"/>
                </a:lnTo>
                <a:lnTo>
                  <a:pt x="759" y="325"/>
                </a:lnTo>
                <a:lnTo>
                  <a:pt x="758" y="325"/>
                </a:lnTo>
                <a:lnTo>
                  <a:pt x="758" y="326"/>
                </a:lnTo>
                <a:lnTo>
                  <a:pt x="759" y="326"/>
                </a:lnTo>
                <a:lnTo>
                  <a:pt x="760" y="326"/>
                </a:lnTo>
                <a:lnTo>
                  <a:pt x="760" y="327"/>
                </a:lnTo>
                <a:lnTo>
                  <a:pt x="759" y="327"/>
                </a:lnTo>
                <a:lnTo>
                  <a:pt x="759" y="329"/>
                </a:lnTo>
                <a:lnTo>
                  <a:pt x="759" y="330"/>
                </a:lnTo>
                <a:lnTo>
                  <a:pt x="760" y="330"/>
                </a:lnTo>
                <a:lnTo>
                  <a:pt x="761" y="331"/>
                </a:lnTo>
                <a:lnTo>
                  <a:pt x="761" y="330"/>
                </a:lnTo>
                <a:lnTo>
                  <a:pt x="763" y="330"/>
                </a:lnTo>
                <a:lnTo>
                  <a:pt x="764" y="329"/>
                </a:lnTo>
                <a:lnTo>
                  <a:pt x="764" y="327"/>
                </a:lnTo>
                <a:lnTo>
                  <a:pt x="765" y="326"/>
                </a:lnTo>
                <a:lnTo>
                  <a:pt x="765" y="327"/>
                </a:lnTo>
                <a:lnTo>
                  <a:pt x="767" y="329"/>
                </a:lnTo>
                <a:lnTo>
                  <a:pt x="767" y="330"/>
                </a:lnTo>
                <a:lnTo>
                  <a:pt x="768" y="330"/>
                </a:lnTo>
                <a:lnTo>
                  <a:pt x="768" y="331"/>
                </a:lnTo>
                <a:lnTo>
                  <a:pt x="768" y="333"/>
                </a:lnTo>
                <a:lnTo>
                  <a:pt x="769" y="333"/>
                </a:lnTo>
                <a:lnTo>
                  <a:pt x="771" y="333"/>
                </a:lnTo>
                <a:lnTo>
                  <a:pt x="772" y="333"/>
                </a:lnTo>
                <a:lnTo>
                  <a:pt x="773" y="334"/>
                </a:lnTo>
                <a:lnTo>
                  <a:pt x="772" y="334"/>
                </a:lnTo>
                <a:lnTo>
                  <a:pt x="772" y="335"/>
                </a:lnTo>
                <a:lnTo>
                  <a:pt x="772" y="337"/>
                </a:lnTo>
                <a:lnTo>
                  <a:pt x="773" y="337"/>
                </a:lnTo>
                <a:lnTo>
                  <a:pt x="775" y="338"/>
                </a:lnTo>
                <a:lnTo>
                  <a:pt x="776" y="338"/>
                </a:lnTo>
                <a:lnTo>
                  <a:pt x="777" y="338"/>
                </a:lnTo>
                <a:lnTo>
                  <a:pt x="778" y="338"/>
                </a:lnTo>
                <a:lnTo>
                  <a:pt x="778" y="339"/>
                </a:lnTo>
                <a:lnTo>
                  <a:pt x="778" y="340"/>
                </a:lnTo>
                <a:lnTo>
                  <a:pt x="777" y="340"/>
                </a:lnTo>
                <a:lnTo>
                  <a:pt x="777" y="342"/>
                </a:lnTo>
                <a:lnTo>
                  <a:pt x="778" y="342"/>
                </a:lnTo>
                <a:lnTo>
                  <a:pt x="780" y="343"/>
                </a:lnTo>
                <a:lnTo>
                  <a:pt x="780" y="344"/>
                </a:lnTo>
                <a:lnTo>
                  <a:pt x="780" y="346"/>
                </a:lnTo>
                <a:lnTo>
                  <a:pt x="780" y="347"/>
                </a:lnTo>
                <a:lnTo>
                  <a:pt x="781" y="347"/>
                </a:lnTo>
                <a:lnTo>
                  <a:pt x="780" y="347"/>
                </a:lnTo>
                <a:lnTo>
                  <a:pt x="780" y="348"/>
                </a:lnTo>
                <a:lnTo>
                  <a:pt x="778" y="350"/>
                </a:lnTo>
                <a:lnTo>
                  <a:pt x="777" y="350"/>
                </a:lnTo>
                <a:lnTo>
                  <a:pt x="776" y="350"/>
                </a:lnTo>
                <a:lnTo>
                  <a:pt x="775" y="350"/>
                </a:lnTo>
                <a:lnTo>
                  <a:pt x="775" y="351"/>
                </a:lnTo>
                <a:lnTo>
                  <a:pt x="776" y="351"/>
                </a:lnTo>
                <a:lnTo>
                  <a:pt x="776" y="350"/>
                </a:lnTo>
                <a:lnTo>
                  <a:pt x="777" y="351"/>
                </a:lnTo>
                <a:lnTo>
                  <a:pt x="777" y="352"/>
                </a:lnTo>
                <a:lnTo>
                  <a:pt x="778" y="354"/>
                </a:lnTo>
                <a:lnTo>
                  <a:pt x="778" y="355"/>
                </a:lnTo>
                <a:lnTo>
                  <a:pt x="780" y="355"/>
                </a:lnTo>
                <a:lnTo>
                  <a:pt x="780" y="357"/>
                </a:lnTo>
                <a:lnTo>
                  <a:pt x="778" y="359"/>
                </a:lnTo>
                <a:lnTo>
                  <a:pt x="778" y="360"/>
                </a:lnTo>
                <a:lnTo>
                  <a:pt x="780" y="361"/>
                </a:lnTo>
                <a:lnTo>
                  <a:pt x="778" y="361"/>
                </a:lnTo>
                <a:lnTo>
                  <a:pt x="777" y="361"/>
                </a:lnTo>
                <a:lnTo>
                  <a:pt x="776" y="360"/>
                </a:lnTo>
                <a:lnTo>
                  <a:pt x="775" y="360"/>
                </a:lnTo>
                <a:lnTo>
                  <a:pt x="773" y="360"/>
                </a:lnTo>
                <a:lnTo>
                  <a:pt x="773" y="361"/>
                </a:lnTo>
                <a:lnTo>
                  <a:pt x="772" y="361"/>
                </a:lnTo>
                <a:lnTo>
                  <a:pt x="771" y="361"/>
                </a:lnTo>
                <a:lnTo>
                  <a:pt x="771" y="363"/>
                </a:lnTo>
                <a:lnTo>
                  <a:pt x="772" y="364"/>
                </a:lnTo>
                <a:lnTo>
                  <a:pt x="771" y="364"/>
                </a:lnTo>
                <a:lnTo>
                  <a:pt x="769" y="364"/>
                </a:lnTo>
                <a:lnTo>
                  <a:pt x="768" y="364"/>
                </a:lnTo>
                <a:lnTo>
                  <a:pt x="768" y="363"/>
                </a:lnTo>
                <a:lnTo>
                  <a:pt x="767" y="363"/>
                </a:lnTo>
                <a:lnTo>
                  <a:pt x="767" y="361"/>
                </a:lnTo>
                <a:lnTo>
                  <a:pt x="765" y="361"/>
                </a:lnTo>
                <a:lnTo>
                  <a:pt x="764" y="360"/>
                </a:lnTo>
                <a:lnTo>
                  <a:pt x="764" y="359"/>
                </a:lnTo>
                <a:lnTo>
                  <a:pt x="763" y="357"/>
                </a:lnTo>
                <a:lnTo>
                  <a:pt x="761" y="359"/>
                </a:lnTo>
                <a:lnTo>
                  <a:pt x="760" y="359"/>
                </a:lnTo>
                <a:lnTo>
                  <a:pt x="759" y="359"/>
                </a:lnTo>
                <a:lnTo>
                  <a:pt x="759" y="360"/>
                </a:lnTo>
                <a:lnTo>
                  <a:pt x="758" y="360"/>
                </a:lnTo>
                <a:lnTo>
                  <a:pt x="759" y="360"/>
                </a:lnTo>
                <a:lnTo>
                  <a:pt x="758" y="361"/>
                </a:lnTo>
                <a:lnTo>
                  <a:pt x="758" y="360"/>
                </a:lnTo>
                <a:lnTo>
                  <a:pt x="756" y="360"/>
                </a:lnTo>
                <a:lnTo>
                  <a:pt x="756" y="361"/>
                </a:lnTo>
                <a:lnTo>
                  <a:pt x="755" y="363"/>
                </a:lnTo>
                <a:lnTo>
                  <a:pt x="754" y="364"/>
                </a:lnTo>
                <a:lnTo>
                  <a:pt x="754" y="363"/>
                </a:lnTo>
                <a:lnTo>
                  <a:pt x="752" y="363"/>
                </a:lnTo>
                <a:lnTo>
                  <a:pt x="752" y="361"/>
                </a:lnTo>
                <a:lnTo>
                  <a:pt x="751" y="361"/>
                </a:lnTo>
                <a:lnTo>
                  <a:pt x="750" y="361"/>
                </a:lnTo>
                <a:lnTo>
                  <a:pt x="748" y="360"/>
                </a:lnTo>
                <a:lnTo>
                  <a:pt x="747" y="360"/>
                </a:lnTo>
                <a:lnTo>
                  <a:pt x="746" y="360"/>
                </a:lnTo>
                <a:lnTo>
                  <a:pt x="744" y="360"/>
                </a:lnTo>
                <a:lnTo>
                  <a:pt x="744" y="359"/>
                </a:lnTo>
                <a:lnTo>
                  <a:pt x="743" y="359"/>
                </a:lnTo>
                <a:lnTo>
                  <a:pt x="743" y="357"/>
                </a:lnTo>
                <a:lnTo>
                  <a:pt x="743" y="356"/>
                </a:lnTo>
                <a:lnTo>
                  <a:pt x="742" y="356"/>
                </a:lnTo>
                <a:lnTo>
                  <a:pt x="743" y="354"/>
                </a:lnTo>
                <a:lnTo>
                  <a:pt x="742" y="354"/>
                </a:lnTo>
                <a:lnTo>
                  <a:pt x="740" y="352"/>
                </a:lnTo>
                <a:lnTo>
                  <a:pt x="739" y="352"/>
                </a:lnTo>
                <a:lnTo>
                  <a:pt x="739" y="354"/>
                </a:lnTo>
                <a:lnTo>
                  <a:pt x="739" y="355"/>
                </a:lnTo>
                <a:lnTo>
                  <a:pt x="738" y="355"/>
                </a:lnTo>
                <a:lnTo>
                  <a:pt x="737" y="355"/>
                </a:lnTo>
                <a:lnTo>
                  <a:pt x="737" y="354"/>
                </a:lnTo>
                <a:lnTo>
                  <a:pt x="735" y="354"/>
                </a:lnTo>
                <a:lnTo>
                  <a:pt x="735" y="355"/>
                </a:lnTo>
                <a:lnTo>
                  <a:pt x="734" y="354"/>
                </a:lnTo>
                <a:lnTo>
                  <a:pt x="733" y="352"/>
                </a:lnTo>
                <a:lnTo>
                  <a:pt x="733" y="354"/>
                </a:lnTo>
                <a:lnTo>
                  <a:pt x="731" y="354"/>
                </a:lnTo>
                <a:lnTo>
                  <a:pt x="731" y="355"/>
                </a:lnTo>
                <a:lnTo>
                  <a:pt x="731" y="356"/>
                </a:lnTo>
                <a:lnTo>
                  <a:pt x="733" y="356"/>
                </a:lnTo>
                <a:lnTo>
                  <a:pt x="733" y="357"/>
                </a:lnTo>
                <a:lnTo>
                  <a:pt x="734" y="357"/>
                </a:lnTo>
                <a:lnTo>
                  <a:pt x="734" y="359"/>
                </a:lnTo>
                <a:lnTo>
                  <a:pt x="733" y="359"/>
                </a:lnTo>
                <a:lnTo>
                  <a:pt x="733" y="360"/>
                </a:lnTo>
                <a:lnTo>
                  <a:pt x="731" y="361"/>
                </a:lnTo>
                <a:lnTo>
                  <a:pt x="730" y="363"/>
                </a:lnTo>
                <a:lnTo>
                  <a:pt x="730" y="361"/>
                </a:lnTo>
                <a:lnTo>
                  <a:pt x="729" y="363"/>
                </a:lnTo>
                <a:lnTo>
                  <a:pt x="727" y="361"/>
                </a:lnTo>
                <a:lnTo>
                  <a:pt x="727" y="360"/>
                </a:lnTo>
                <a:lnTo>
                  <a:pt x="726" y="359"/>
                </a:lnTo>
                <a:lnTo>
                  <a:pt x="725" y="360"/>
                </a:lnTo>
                <a:lnTo>
                  <a:pt x="726" y="360"/>
                </a:lnTo>
                <a:lnTo>
                  <a:pt x="726" y="361"/>
                </a:lnTo>
                <a:lnTo>
                  <a:pt x="727" y="363"/>
                </a:lnTo>
                <a:lnTo>
                  <a:pt x="727" y="364"/>
                </a:lnTo>
                <a:lnTo>
                  <a:pt x="729" y="364"/>
                </a:lnTo>
                <a:lnTo>
                  <a:pt x="729" y="363"/>
                </a:lnTo>
                <a:lnTo>
                  <a:pt x="730" y="363"/>
                </a:lnTo>
                <a:lnTo>
                  <a:pt x="730" y="365"/>
                </a:lnTo>
                <a:lnTo>
                  <a:pt x="729" y="367"/>
                </a:lnTo>
                <a:lnTo>
                  <a:pt x="729" y="365"/>
                </a:lnTo>
                <a:lnTo>
                  <a:pt x="727" y="365"/>
                </a:lnTo>
                <a:lnTo>
                  <a:pt x="727" y="367"/>
                </a:lnTo>
                <a:lnTo>
                  <a:pt x="726" y="367"/>
                </a:lnTo>
                <a:lnTo>
                  <a:pt x="726" y="368"/>
                </a:lnTo>
                <a:lnTo>
                  <a:pt x="725" y="369"/>
                </a:lnTo>
                <a:lnTo>
                  <a:pt x="723" y="368"/>
                </a:lnTo>
                <a:lnTo>
                  <a:pt x="723" y="367"/>
                </a:lnTo>
                <a:lnTo>
                  <a:pt x="723" y="365"/>
                </a:lnTo>
                <a:lnTo>
                  <a:pt x="723" y="367"/>
                </a:lnTo>
                <a:lnTo>
                  <a:pt x="722" y="367"/>
                </a:lnTo>
                <a:lnTo>
                  <a:pt x="722" y="365"/>
                </a:lnTo>
                <a:lnTo>
                  <a:pt x="722" y="364"/>
                </a:lnTo>
                <a:lnTo>
                  <a:pt x="721" y="363"/>
                </a:lnTo>
                <a:lnTo>
                  <a:pt x="721" y="361"/>
                </a:lnTo>
                <a:lnTo>
                  <a:pt x="722" y="361"/>
                </a:lnTo>
                <a:lnTo>
                  <a:pt x="722" y="360"/>
                </a:lnTo>
                <a:lnTo>
                  <a:pt x="720" y="359"/>
                </a:lnTo>
                <a:lnTo>
                  <a:pt x="720" y="357"/>
                </a:lnTo>
                <a:lnTo>
                  <a:pt x="718" y="357"/>
                </a:lnTo>
                <a:lnTo>
                  <a:pt x="717" y="357"/>
                </a:lnTo>
                <a:lnTo>
                  <a:pt x="717" y="356"/>
                </a:lnTo>
                <a:lnTo>
                  <a:pt x="716" y="356"/>
                </a:lnTo>
                <a:lnTo>
                  <a:pt x="714" y="355"/>
                </a:lnTo>
                <a:lnTo>
                  <a:pt x="714" y="356"/>
                </a:lnTo>
                <a:lnTo>
                  <a:pt x="716" y="357"/>
                </a:lnTo>
                <a:lnTo>
                  <a:pt x="716" y="359"/>
                </a:lnTo>
                <a:lnTo>
                  <a:pt x="714" y="359"/>
                </a:lnTo>
                <a:lnTo>
                  <a:pt x="714" y="360"/>
                </a:lnTo>
                <a:lnTo>
                  <a:pt x="713" y="360"/>
                </a:lnTo>
                <a:lnTo>
                  <a:pt x="713" y="361"/>
                </a:lnTo>
                <a:lnTo>
                  <a:pt x="712" y="361"/>
                </a:lnTo>
                <a:lnTo>
                  <a:pt x="710" y="360"/>
                </a:lnTo>
                <a:lnTo>
                  <a:pt x="709" y="361"/>
                </a:lnTo>
                <a:lnTo>
                  <a:pt x="708" y="361"/>
                </a:lnTo>
                <a:lnTo>
                  <a:pt x="706" y="363"/>
                </a:lnTo>
                <a:lnTo>
                  <a:pt x="706" y="361"/>
                </a:lnTo>
                <a:lnTo>
                  <a:pt x="706" y="360"/>
                </a:lnTo>
                <a:lnTo>
                  <a:pt x="705" y="360"/>
                </a:lnTo>
                <a:lnTo>
                  <a:pt x="705" y="359"/>
                </a:lnTo>
                <a:lnTo>
                  <a:pt x="706" y="359"/>
                </a:lnTo>
                <a:lnTo>
                  <a:pt x="705" y="359"/>
                </a:lnTo>
                <a:lnTo>
                  <a:pt x="704" y="359"/>
                </a:lnTo>
                <a:lnTo>
                  <a:pt x="703" y="359"/>
                </a:lnTo>
                <a:lnTo>
                  <a:pt x="701" y="359"/>
                </a:lnTo>
                <a:lnTo>
                  <a:pt x="700" y="359"/>
                </a:lnTo>
                <a:lnTo>
                  <a:pt x="700" y="357"/>
                </a:lnTo>
                <a:lnTo>
                  <a:pt x="699" y="357"/>
                </a:lnTo>
                <a:lnTo>
                  <a:pt x="697" y="357"/>
                </a:lnTo>
                <a:lnTo>
                  <a:pt x="697" y="356"/>
                </a:lnTo>
                <a:lnTo>
                  <a:pt x="697" y="355"/>
                </a:lnTo>
                <a:lnTo>
                  <a:pt x="697" y="356"/>
                </a:lnTo>
                <a:lnTo>
                  <a:pt x="699" y="356"/>
                </a:lnTo>
                <a:lnTo>
                  <a:pt x="699" y="355"/>
                </a:lnTo>
                <a:lnTo>
                  <a:pt x="697" y="355"/>
                </a:lnTo>
                <a:lnTo>
                  <a:pt x="699" y="355"/>
                </a:lnTo>
                <a:lnTo>
                  <a:pt x="699" y="354"/>
                </a:lnTo>
                <a:lnTo>
                  <a:pt x="699" y="352"/>
                </a:lnTo>
                <a:lnTo>
                  <a:pt x="699" y="354"/>
                </a:lnTo>
                <a:lnTo>
                  <a:pt x="697" y="354"/>
                </a:lnTo>
                <a:lnTo>
                  <a:pt x="696" y="354"/>
                </a:lnTo>
                <a:lnTo>
                  <a:pt x="696" y="351"/>
                </a:lnTo>
                <a:lnTo>
                  <a:pt x="696" y="350"/>
                </a:lnTo>
                <a:lnTo>
                  <a:pt x="696" y="348"/>
                </a:lnTo>
                <a:lnTo>
                  <a:pt x="696" y="346"/>
                </a:lnTo>
                <a:lnTo>
                  <a:pt x="695" y="346"/>
                </a:lnTo>
                <a:lnTo>
                  <a:pt x="695" y="344"/>
                </a:lnTo>
                <a:lnTo>
                  <a:pt x="695" y="346"/>
                </a:lnTo>
                <a:lnTo>
                  <a:pt x="693" y="346"/>
                </a:lnTo>
                <a:lnTo>
                  <a:pt x="693" y="347"/>
                </a:lnTo>
                <a:lnTo>
                  <a:pt x="692" y="347"/>
                </a:lnTo>
                <a:lnTo>
                  <a:pt x="692" y="346"/>
                </a:lnTo>
                <a:lnTo>
                  <a:pt x="692" y="347"/>
                </a:lnTo>
                <a:lnTo>
                  <a:pt x="691" y="347"/>
                </a:lnTo>
                <a:lnTo>
                  <a:pt x="691" y="346"/>
                </a:lnTo>
                <a:lnTo>
                  <a:pt x="689" y="343"/>
                </a:lnTo>
                <a:lnTo>
                  <a:pt x="688" y="343"/>
                </a:lnTo>
                <a:lnTo>
                  <a:pt x="688" y="342"/>
                </a:lnTo>
                <a:lnTo>
                  <a:pt x="689" y="342"/>
                </a:lnTo>
                <a:lnTo>
                  <a:pt x="691" y="342"/>
                </a:lnTo>
                <a:lnTo>
                  <a:pt x="689" y="340"/>
                </a:lnTo>
                <a:lnTo>
                  <a:pt x="688" y="340"/>
                </a:lnTo>
                <a:lnTo>
                  <a:pt x="687" y="340"/>
                </a:lnTo>
                <a:lnTo>
                  <a:pt x="687" y="339"/>
                </a:lnTo>
                <a:lnTo>
                  <a:pt x="687" y="338"/>
                </a:lnTo>
                <a:lnTo>
                  <a:pt x="686" y="337"/>
                </a:lnTo>
                <a:lnTo>
                  <a:pt x="687" y="335"/>
                </a:lnTo>
                <a:lnTo>
                  <a:pt x="687" y="334"/>
                </a:lnTo>
                <a:lnTo>
                  <a:pt x="687" y="333"/>
                </a:lnTo>
                <a:lnTo>
                  <a:pt x="687" y="331"/>
                </a:lnTo>
                <a:lnTo>
                  <a:pt x="686" y="330"/>
                </a:lnTo>
                <a:lnTo>
                  <a:pt x="687" y="329"/>
                </a:lnTo>
                <a:lnTo>
                  <a:pt x="686" y="329"/>
                </a:lnTo>
                <a:lnTo>
                  <a:pt x="686" y="327"/>
                </a:lnTo>
                <a:lnTo>
                  <a:pt x="686" y="326"/>
                </a:lnTo>
                <a:lnTo>
                  <a:pt x="684" y="326"/>
                </a:lnTo>
                <a:lnTo>
                  <a:pt x="684" y="325"/>
                </a:lnTo>
                <a:lnTo>
                  <a:pt x="682" y="323"/>
                </a:lnTo>
                <a:lnTo>
                  <a:pt x="680" y="322"/>
                </a:lnTo>
                <a:lnTo>
                  <a:pt x="679" y="322"/>
                </a:lnTo>
                <a:lnTo>
                  <a:pt x="680" y="321"/>
                </a:lnTo>
                <a:lnTo>
                  <a:pt x="680" y="320"/>
                </a:lnTo>
                <a:lnTo>
                  <a:pt x="680" y="318"/>
                </a:lnTo>
                <a:lnTo>
                  <a:pt x="680" y="317"/>
                </a:lnTo>
                <a:lnTo>
                  <a:pt x="679" y="316"/>
                </a:lnTo>
                <a:lnTo>
                  <a:pt x="679" y="314"/>
                </a:lnTo>
                <a:lnTo>
                  <a:pt x="679" y="313"/>
                </a:lnTo>
                <a:lnTo>
                  <a:pt x="678" y="313"/>
                </a:lnTo>
                <a:lnTo>
                  <a:pt x="676" y="313"/>
                </a:lnTo>
                <a:lnTo>
                  <a:pt x="675" y="313"/>
                </a:lnTo>
                <a:lnTo>
                  <a:pt x="674" y="316"/>
                </a:lnTo>
                <a:lnTo>
                  <a:pt x="672" y="317"/>
                </a:lnTo>
                <a:lnTo>
                  <a:pt x="672" y="318"/>
                </a:lnTo>
                <a:lnTo>
                  <a:pt x="671" y="320"/>
                </a:lnTo>
                <a:lnTo>
                  <a:pt x="671" y="321"/>
                </a:lnTo>
                <a:lnTo>
                  <a:pt x="670" y="321"/>
                </a:lnTo>
                <a:lnTo>
                  <a:pt x="670" y="322"/>
                </a:lnTo>
                <a:lnTo>
                  <a:pt x="671" y="322"/>
                </a:lnTo>
                <a:lnTo>
                  <a:pt x="671" y="323"/>
                </a:lnTo>
                <a:lnTo>
                  <a:pt x="670" y="325"/>
                </a:lnTo>
                <a:lnTo>
                  <a:pt x="670" y="326"/>
                </a:lnTo>
                <a:lnTo>
                  <a:pt x="668" y="326"/>
                </a:lnTo>
                <a:lnTo>
                  <a:pt x="668" y="325"/>
                </a:lnTo>
                <a:lnTo>
                  <a:pt x="670" y="323"/>
                </a:lnTo>
                <a:lnTo>
                  <a:pt x="670" y="322"/>
                </a:lnTo>
                <a:lnTo>
                  <a:pt x="668" y="322"/>
                </a:lnTo>
                <a:lnTo>
                  <a:pt x="668" y="321"/>
                </a:lnTo>
                <a:lnTo>
                  <a:pt x="668" y="322"/>
                </a:lnTo>
                <a:lnTo>
                  <a:pt x="667" y="321"/>
                </a:lnTo>
                <a:lnTo>
                  <a:pt x="667" y="320"/>
                </a:lnTo>
                <a:lnTo>
                  <a:pt x="668" y="318"/>
                </a:lnTo>
                <a:lnTo>
                  <a:pt x="670" y="316"/>
                </a:lnTo>
                <a:lnTo>
                  <a:pt x="671" y="316"/>
                </a:lnTo>
                <a:lnTo>
                  <a:pt x="671" y="314"/>
                </a:lnTo>
                <a:lnTo>
                  <a:pt x="671" y="313"/>
                </a:lnTo>
                <a:lnTo>
                  <a:pt x="671" y="312"/>
                </a:lnTo>
                <a:lnTo>
                  <a:pt x="672" y="312"/>
                </a:lnTo>
                <a:lnTo>
                  <a:pt x="672" y="310"/>
                </a:lnTo>
                <a:lnTo>
                  <a:pt x="672" y="309"/>
                </a:lnTo>
                <a:lnTo>
                  <a:pt x="674" y="309"/>
                </a:lnTo>
                <a:lnTo>
                  <a:pt x="674" y="308"/>
                </a:lnTo>
                <a:lnTo>
                  <a:pt x="672" y="306"/>
                </a:lnTo>
                <a:lnTo>
                  <a:pt x="671" y="306"/>
                </a:lnTo>
                <a:lnTo>
                  <a:pt x="671" y="305"/>
                </a:lnTo>
                <a:lnTo>
                  <a:pt x="670" y="306"/>
                </a:lnTo>
                <a:lnTo>
                  <a:pt x="670" y="305"/>
                </a:lnTo>
                <a:lnTo>
                  <a:pt x="670" y="304"/>
                </a:lnTo>
                <a:lnTo>
                  <a:pt x="670" y="302"/>
                </a:lnTo>
                <a:lnTo>
                  <a:pt x="670" y="301"/>
                </a:lnTo>
                <a:lnTo>
                  <a:pt x="671" y="301"/>
                </a:lnTo>
                <a:lnTo>
                  <a:pt x="671" y="300"/>
                </a:lnTo>
                <a:lnTo>
                  <a:pt x="671" y="301"/>
                </a:lnTo>
                <a:lnTo>
                  <a:pt x="672" y="301"/>
                </a:lnTo>
                <a:lnTo>
                  <a:pt x="672" y="300"/>
                </a:lnTo>
                <a:lnTo>
                  <a:pt x="674" y="300"/>
                </a:lnTo>
                <a:lnTo>
                  <a:pt x="674" y="299"/>
                </a:lnTo>
                <a:lnTo>
                  <a:pt x="676" y="299"/>
                </a:lnTo>
                <a:lnTo>
                  <a:pt x="678" y="299"/>
                </a:lnTo>
                <a:lnTo>
                  <a:pt x="679" y="299"/>
                </a:lnTo>
                <a:lnTo>
                  <a:pt x="680" y="299"/>
                </a:lnTo>
                <a:lnTo>
                  <a:pt x="682" y="299"/>
                </a:lnTo>
                <a:lnTo>
                  <a:pt x="682" y="297"/>
                </a:lnTo>
                <a:lnTo>
                  <a:pt x="683" y="297"/>
                </a:lnTo>
                <a:lnTo>
                  <a:pt x="683" y="296"/>
                </a:lnTo>
                <a:lnTo>
                  <a:pt x="682" y="296"/>
                </a:lnTo>
                <a:lnTo>
                  <a:pt x="680" y="296"/>
                </a:lnTo>
                <a:lnTo>
                  <a:pt x="679" y="297"/>
                </a:lnTo>
                <a:lnTo>
                  <a:pt x="678" y="297"/>
                </a:lnTo>
                <a:lnTo>
                  <a:pt x="676" y="297"/>
                </a:lnTo>
                <a:lnTo>
                  <a:pt x="675" y="297"/>
                </a:lnTo>
                <a:lnTo>
                  <a:pt x="674" y="299"/>
                </a:lnTo>
                <a:lnTo>
                  <a:pt x="672" y="299"/>
                </a:lnTo>
                <a:lnTo>
                  <a:pt x="671" y="297"/>
                </a:lnTo>
                <a:lnTo>
                  <a:pt x="672" y="297"/>
                </a:lnTo>
                <a:lnTo>
                  <a:pt x="672" y="296"/>
                </a:lnTo>
                <a:lnTo>
                  <a:pt x="674" y="295"/>
                </a:lnTo>
                <a:lnTo>
                  <a:pt x="674" y="296"/>
                </a:lnTo>
                <a:lnTo>
                  <a:pt x="674" y="295"/>
                </a:lnTo>
                <a:lnTo>
                  <a:pt x="674" y="293"/>
                </a:lnTo>
                <a:lnTo>
                  <a:pt x="672" y="293"/>
                </a:lnTo>
                <a:lnTo>
                  <a:pt x="672" y="292"/>
                </a:lnTo>
                <a:lnTo>
                  <a:pt x="672" y="289"/>
                </a:lnTo>
                <a:lnTo>
                  <a:pt x="671" y="289"/>
                </a:lnTo>
                <a:lnTo>
                  <a:pt x="671" y="288"/>
                </a:lnTo>
                <a:lnTo>
                  <a:pt x="672" y="288"/>
                </a:lnTo>
                <a:lnTo>
                  <a:pt x="674" y="287"/>
                </a:lnTo>
                <a:lnTo>
                  <a:pt x="674" y="285"/>
                </a:lnTo>
                <a:lnTo>
                  <a:pt x="675" y="284"/>
                </a:lnTo>
                <a:lnTo>
                  <a:pt x="676" y="284"/>
                </a:lnTo>
                <a:lnTo>
                  <a:pt x="678" y="284"/>
                </a:lnTo>
                <a:lnTo>
                  <a:pt x="679" y="284"/>
                </a:lnTo>
                <a:lnTo>
                  <a:pt x="680" y="284"/>
                </a:lnTo>
                <a:close/>
                <a:moveTo>
                  <a:pt x="765" y="283"/>
                </a:moveTo>
                <a:lnTo>
                  <a:pt x="767" y="284"/>
                </a:lnTo>
                <a:lnTo>
                  <a:pt x="765" y="284"/>
                </a:lnTo>
                <a:lnTo>
                  <a:pt x="764" y="284"/>
                </a:lnTo>
                <a:lnTo>
                  <a:pt x="764" y="283"/>
                </a:lnTo>
                <a:lnTo>
                  <a:pt x="765" y="283"/>
                </a:lnTo>
                <a:close/>
                <a:moveTo>
                  <a:pt x="693" y="280"/>
                </a:moveTo>
                <a:lnTo>
                  <a:pt x="692" y="282"/>
                </a:lnTo>
                <a:lnTo>
                  <a:pt x="691" y="282"/>
                </a:lnTo>
                <a:lnTo>
                  <a:pt x="692" y="280"/>
                </a:lnTo>
                <a:lnTo>
                  <a:pt x="693" y="280"/>
                </a:lnTo>
                <a:close/>
                <a:moveTo>
                  <a:pt x="1022" y="283"/>
                </a:moveTo>
                <a:lnTo>
                  <a:pt x="1022" y="282"/>
                </a:lnTo>
                <a:lnTo>
                  <a:pt x="1022" y="279"/>
                </a:lnTo>
                <a:lnTo>
                  <a:pt x="1022" y="280"/>
                </a:lnTo>
                <a:lnTo>
                  <a:pt x="1022" y="282"/>
                </a:lnTo>
                <a:lnTo>
                  <a:pt x="1022" y="283"/>
                </a:lnTo>
                <a:close/>
                <a:moveTo>
                  <a:pt x="764" y="282"/>
                </a:moveTo>
                <a:lnTo>
                  <a:pt x="763" y="280"/>
                </a:lnTo>
                <a:lnTo>
                  <a:pt x="761" y="279"/>
                </a:lnTo>
                <a:lnTo>
                  <a:pt x="763" y="279"/>
                </a:lnTo>
                <a:lnTo>
                  <a:pt x="764" y="280"/>
                </a:lnTo>
                <a:lnTo>
                  <a:pt x="764" y="282"/>
                </a:lnTo>
                <a:close/>
                <a:moveTo>
                  <a:pt x="765" y="278"/>
                </a:moveTo>
                <a:lnTo>
                  <a:pt x="765" y="276"/>
                </a:lnTo>
                <a:lnTo>
                  <a:pt x="765" y="278"/>
                </a:lnTo>
                <a:close/>
                <a:moveTo>
                  <a:pt x="682" y="275"/>
                </a:moveTo>
                <a:lnTo>
                  <a:pt x="683" y="275"/>
                </a:lnTo>
                <a:lnTo>
                  <a:pt x="683" y="276"/>
                </a:lnTo>
                <a:lnTo>
                  <a:pt x="682" y="276"/>
                </a:lnTo>
                <a:lnTo>
                  <a:pt x="680" y="276"/>
                </a:lnTo>
                <a:lnTo>
                  <a:pt x="680" y="278"/>
                </a:lnTo>
                <a:lnTo>
                  <a:pt x="679" y="278"/>
                </a:lnTo>
                <a:lnTo>
                  <a:pt x="679" y="276"/>
                </a:lnTo>
                <a:lnTo>
                  <a:pt x="680" y="275"/>
                </a:lnTo>
                <a:lnTo>
                  <a:pt x="682" y="275"/>
                </a:lnTo>
                <a:close/>
                <a:moveTo>
                  <a:pt x="680" y="272"/>
                </a:moveTo>
                <a:lnTo>
                  <a:pt x="679" y="272"/>
                </a:lnTo>
                <a:lnTo>
                  <a:pt x="680" y="272"/>
                </a:lnTo>
                <a:close/>
                <a:moveTo>
                  <a:pt x="1034" y="271"/>
                </a:moveTo>
                <a:lnTo>
                  <a:pt x="1034" y="272"/>
                </a:lnTo>
                <a:lnTo>
                  <a:pt x="1035" y="272"/>
                </a:lnTo>
                <a:lnTo>
                  <a:pt x="1036" y="274"/>
                </a:lnTo>
                <a:lnTo>
                  <a:pt x="1035" y="274"/>
                </a:lnTo>
                <a:lnTo>
                  <a:pt x="1035" y="275"/>
                </a:lnTo>
                <a:lnTo>
                  <a:pt x="1036" y="275"/>
                </a:lnTo>
                <a:lnTo>
                  <a:pt x="1036" y="276"/>
                </a:lnTo>
                <a:lnTo>
                  <a:pt x="1036" y="278"/>
                </a:lnTo>
                <a:lnTo>
                  <a:pt x="1034" y="275"/>
                </a:lnTo>
                <a:lnTo>
                  <a:pt x="1032" y="275"/>
                </a:lnTo>
                <a:lnTo>
                  <a:pt x="1032" y="274"/>
                </a:lnTo>
                <a:lnTo>
                  <a:pt x="1032" y="272"/>
                </a:lnTo>
                <a:lnTo>
                  <a:pt x="1032" y="271"/>
                </a:lnTo>
                <a:lnTo>
                  <a:pt x="1032" y="272"/>
                </a:lnTo>
                <a:lnTo>
                  <a:pt x="1034" y="272"/>
                </a:lnTo>
                <a:lnTo>
                  <a:pt x="1034" y="271"/>
                </a:lnTo>
                <a:close/>
                <a:moveTo>
                  <a:pt x="1035" y="272"/>
                </a:moveTo>
                <a:lnTo>
                  <a:pt x="1035" y="271"/>
                </a:lnTo>
                <a:lnTo>
                  <a:pt x="1035" y="272"/>
                </a:lnTo>
                <a:close/>
                <a:moveTo>
                  <a:pt x="730" y="272"/>
                </a:moveTo>
                <a:lnTo>
                  <a:pt x="729" y="272"/>
                </a:lnTo>
                <a:lnTo>
                  <a:pt x="729" y="271"/>
                </a:lnTo>
                <a:lnTo>
                  <a:pt x="730" y="272"/>
                </a:lnTo>
                <a:close/>
                <a:moveTo>
                  <a:pt x="1027" y="268"/>
                </a:moveTo>
                <a:lnTo>
                  <a:pt x="1027" y="267"/>
                </a:lnTo>
                <a:lnTo>
                  <a:pt x="1027" y="268"/>
                </a:lnTo>
                <a:close/>
                <a:moveTo>
                  <a:pt x="675" y="266"/>
                </a:moveTo>
                <a:lnTo>
                  <a:pt x="674" y="266"/>
                </a:lnTo>
                <a:lnTo>
                  <a:pt x="675" y="266"/>
                </a:lnTo>
                <a:close/>
                <a:moveTo>
                  <a:pt x="710" y="254"/>
                </a:moveTo>
                <a:lnTo>
                  <a:pt x="709" y="254"/>
                </a:lnTo>
                <a:lnTo>
                  <a:pt x="709" y="253"/>
                </a:lnTo>
                <a:lnTo>
                  <a:pt x="710" y="253"/>
                </a:lnTo>
                <a:lnTo>
                  <a:pt x="710" y="254"/>
                </a:lnTo>
                <a:close/>
                <a:moveTo>
                  <a:pt x="708" y="253"/>
                </a:moveTo>
                <a:lnTo>
                  <a:pt x="708" y="251"/>
                </a:lnTo>
                <a:lnTo>
                  <a:pt x="708" y="253"/>
                </a:lnTo>
                <a:close/>
                <a:moveTo>
                  <a:pt x="1285" y="245"/>
                </a:moveTo>
                <a:lnTo>
                  <a:pt x="1286" y="245"/>
                </a:lnTo>
                <a:lnTo>
                  <a:pt x="1288" y="245"/>
                </a:lnTo>
                <a:lnTo>
                  <a:pt x="1288" y="246"/>
                </a:lnTo>
                <a:lnTo>
                  <a:pt x="1288" y="245"/>
                </a:lnTo>
                <a:lnTo>
                  <a:pt x="1289" y="245"/>
                </a:lnTo>
                <a:lnTo>
                  <a:pt x="1290" y="246"/>
                </a:lnTo>
                <a:lnTo>
                  <a:pt x="1293" y="246"/>
                </a:lnTo>
                <a:lnTo>
                  <a:pt x="1294" y="246"/>
                </a:lnTo>
                <a:lnTo>
                  <a:pt x="1294" y="248"/>
                </a:lnTo>
                <a:lnTo>
                  <a:pt x="1296" y="248"/>
                </a:lnTo>
                <a:lnTo>
                  <a:pt x="1297" y="246"/>
                </a:lnTo>
                <a:lnTo>
                  <a:pt x="1298" y="246"/>
                </a:lnTo>
                <a:lnTo>
                  <a:pt x="1299" y="248"/>
                </a:lnTo>
                <a:lnTo>
                  <a:pt x="1301" y="246"/>
                </a:lnTo>
                <a:lnTo>
                  <a:pt x="1302" y="246"/>
                </a:lnTo>
                <a:lnTo>
                  <a:pt x="1303" y="246"/>
                </a:lnTo>
                <a:lnTo>
                  <a:pt x="1305" y="246"/>
                </a:lnTo>
                <a:lnTo>
                  <a:pt x="1305" y="248"/>
                </a:lnTo>
                <a:lnTo>
                  <a:pt x="1305" y="249"/>
                </a:lnTo>
                <a:lnTo>
                  <a:pt x="1306" y="249"/>
                </a:lnTo>
                <a:lnTo>
                  <a:pt x="1309" y="249"/>
                </a:lnTo>
                <a:lnTo>
                  <a:pt x="1310" y="249"/>
                </a:lnTo>
                <a:lnTo>
                  <a:pt x="1310" y="250"/>
                </a:lnTo>
                <a:lnTo>
                  <a:pt x="1309" y="250"/>
                </a:lnTo>
                <a:lnTo>
                  <a:pt x="1310" y="251"/>
                </a:lnTo>
                <a:lnTo>
                  <a:pt x="1311" y="251"/>
                </a:lnTo>
                <a:lnTo>
                  <a:pt x="1311" y="253"/>
                </a:lnTo>
                <a:lnTo>
                  <a:pt x="1313" y="254"/>
                </a:lnTo>
                <a:lnTo>
                  <a:pt x="1311" y="254"/>
                </a:lnTo>
                <a:lnTo>
                  <a:pt x="1311" y="255"/>
                </a:lnTo>
                <a:lnTo>
                  <a:pt x="1313" y="255"/>
                </a:lnTo>
                <a:lnTo>
                  <a:pt x="1313" y="257"/>
                </a:lnTo>
                <a:lnTo>
                  <a:pt x="1313" y="258"/>
                </a:lnTo>
                <a:lnTo>
                  <a:pt x="1314" y="258"/>
                </a:lnTo>
                <a:lnTo>
                  <a:pt x="1314" y="259"/>
                </a:lnTo>
                <a:lnTo>
                  <a:pt x="1315" y="259"/>
                </a:lnTo>
                <a:lnTo>
                  <a:pt x="1316" y="261"/>
                </a:lnTo>
                <a:lnTo>
                  <a:pt x="1316" y="262"/>
                </a:lnTo>
                <a:lnTo>
                  <a:pt x="1316" y="263"/>
                </a:lnTo>
                <a:lnTo>
                  <a:pt x="1318" y="265"/>
                </a:lnTo>
                <a:lnTo>
                  <a:pt x="1319" y="266"/>
                </a:lnTo>
                <a:lnTo>
                  <a:pt x="1319" y="267"/>
                </a:lnTo>
                <a:lnTo>
                  <a:pt x="1319" y="268"/>
                </a:lnTo>
                <a:lnTo>
                  <a:pt x="1318" y="268"/>
                </a:lnTo>
                <a:lnTo>
                  <a:pt x="1318" y="270"/>
                </a:lnTo>
                <a:lnTo>
                  <a:pt x="1318" y="271"/>
                </a:lnTo>
                <a:lnTo>
                  <a:pt x="1316" y="272"/>
                </a:lnTo>
                <a:lnTo>
                  <a:pt x="1316" y="274"/>
                </a:lnTo>
                <a:lnTo>
                  <a:pt x="1318" y="275"/>
                </a:lnTo>
                <a:lnTo>
                  <a:pt x="1318" y="276"/>
                </a:lnTo>
                <a:lnTo>
                  <a:pt x="1318" y="278"/>
                </a:lnTo>
                <a:lnTo>
                  <a:pt x="1318" y="279"/>
                </a:lnTo>
                <a:lnTo>
                  <a:pt x="1316" y="279"/>
                </a:lnTo>
                <a:lnTo>
                  <a:pt x="1316" y="280"/>
                </a:lnTo>
                <a:lnTo>
                  <a:pt x="1316" y="282"/>
                </a:lnTo>
                <a:lnTo>
                  <a:pt x="1316" y="283"/>
                </a:lnTo>
                <a:lnTo>
                  <a:pt x="1316" y="284"/>
                </a:lnTo>
                <a:lnTo>
                  <a:pt x="1315" y="285"/>
                </a:lnTo>
                <a:lnTo>
                  <a:pt x="1314" y="287"/>
                </a:lnTo>
                <a:lnTo>
                  <a:pt x="1313" y="288"/>
                </a:lnTo>
                <a:lnTo>
                  <a:pt x="1313" y="289"/>
                </a:lnTo>
                <a:lnTo>
                  <a:pt x="1311" y="289"/>
                </a:lnTo>
                <a:lnTo>
                  <a:pt x="1310" y="291"/>
                </a:lnTo>
                <a:lnTo>
                  <a:pt x="1309" y="291"/>
                </a:lnTo>
                <a:lnTo>
                  <a:pt x="1306" y="293"/>
                </a:lnTo>
                <a:lnTo>
                  <a:pt x="1305" y="293"/>
                </a:lnTo>
                <a:lnTo>
                  <a:pt x="1305" y="295"/>
                </a:lnTo>
                <a:lnTo>
                  <a:pt x="1305" y="296"/>
                </a:lnTo>
                <a:lnTo>
                  <a:pt x="1303" y="296"/>
                </a:lnTo>
                <a:lnTo>
                  <a:pt x="1305" y="296"/>
                </a:lnTo>
                <a:lnTo>
                  <a:pt x="1305" y="297"/>
                </a:lnTo>
                <a:lnTo>
                  <a:pt x="1305" y="299"/>
                </a:lnTo>
                <a:lnTo>
                  <a:pt x="1303" y="299"/>
                </a:lnTo>
                <a:lnTo>
                  <a:pt x="1302" y="296"/>
                </a:lnTo>
                <a:lnTo>
                  <a:pt x="1302" y="295"/>
                </a:lnTo>
                <a:lnTo>
                  <a:pt x="1301" y="295"/>
                </a:lnTo>
                <a:lnTo>
                  <a:pt x="1301" y="293"/>
                </a:lnTo>
                <a:lnTo>
                  <a:pt x="1299" y="293"/>
                </a:lnTo>
                <a:lnTo>
                  <a:pt x="1299" y="292"/>
                </a:lnTo>
                <a:lnTo>
                  <a:pt x="1298" y="292"/>
                </a:lnTo>
                <a:lnTo>
                  <a:pt x="1297" y="291"/>
                </a:lnTo>
                <a:lnTo>
                  <a:pt x="1296" y="291"/>
                </a:lnTo>
                <a:lnTo>
                  <a:pt x="1294" y="291"/>
                </a:lnTo>
                <a:lnTo>
                  <a:pt x="1294" y="289"/>
                </a:lnTo>
                <a:lnTo>
                  <a:pt x="1294" y="291"/>
                </a:lnTo>
                <a:lnTo>
                  <a:pt x="1292" y="291"/>
                </a:lnTo>
                <a:lnTo>
                  <a:pt x="1292" y="289"/>
                </a:lnTo>
                <a:lnTo>
                  <a:pt x="1290" y="289"/>
                </a:lnTo>
                <a:lnTo>
                  <a:pt x="1289" y="288"/>
                </a:lnTo>
                <a:lnTo>
                  <a:pt x="1288" y="288"/>
                </a:lnTo>
                <a:lnTo>
                  <a:pt x="1288" y="285"/>
                </a:lnTo>
                <a:lnTo>
                  <a:pt x="1286" y="284"/>
                </a:lnTo>
                <a:lnTo>
                  <a:pt x="1286" y="283"/>
                </a:lnTo>
                <a:lnTo>
                  <a:pt x="1286" y="282"/>
                </a:lnTo>
                <a:lnTo>
                  <a:pt x="1286" y="280"/>
                </a:lnTo>
                <a:lnTo>
                  <a:pt x="1285" y="280"/>
                </a:lnTo>
                <a:lnTo>
                  <a:pt x="1285" y="279"/>
                </a:lnTo>
                <a:lnTo>
                  <a:pt x="1282" y="276"/>
                </a:lnTo>
                <a:lnTo>
                  <a:pt x="1281" y="276"/>
                </a:lnTo>
                <a:lnTo>
                  <a:pt x="1280" y="275"/>
                </a:lnTo>
                <a:lnTo>
                  <a:pt x="1279" y="275"/>
                </a:lnTo>
                <a:lnTo>
                  <a:pt x="1277" y="274"/>
                </a:lnTo>
                <a:lnTo>
                  <a:pt x="1276" y="274"/>
                </a:lnTo>
                <a:lnTo>
                  <a:pt x="1275" y="274"/>
                </a:lnTo>
                <a:lnTo>
                  <a:pt x="1273" y="272"/>
                </a:lnTo>
                <a:lnTo>
                  <a:pt x="1272" y="271"/>
                </a:lnTo>
                <a:lnTo>
                  <a:pt x="1271" y="271"/>
                </a:lnTo>
                <a:lnTo>
                  <a:pt x="1269" y="271"/>
                </a:lnTo>
                <a:lnTo>
                  <a:pt x="1268" y="271"/>
                </a:lnTo>
                <a:lnTo>
                  <a:pt x="1268" y="270"/>
                </a:lnTo>
                <a:lnTo>
                  <a:pt x="1267" y="270"/>
                </a:lnTo>
                <a:lnTo>
                  <a:pt x="1265" y="270"/>
                </a:lnTo>
                <a:lnTo>
                  <a:pt x="1264" y="270"/>
                </a:lnTo>
                <a:lnTo>
                  <a:pt x="1263" y="270"/>
                </a:lnTo>
                <a:lnTo>
                  <a:pt x="1262" y="268"/>
                </a:lnTo>
                <a:lnTo>
                  <a:pt x="1260" y="267"/>
                </a:lnTo>
                <a:lnTo>
                  <a:pt x="1259" y="266"/>
                </a:lnTo>
                <a:lnTo>
                  <a:pt x="1259" y="265"/>
                </a:lnTo>
                <a:lnTo>
                  <a:pt x="1258" y="265"/>
                </a:lnTo>
                <a:lnTo>
                  <a:pt x="1258" y="263"/>
                </a:lnTo>
                <a:lnTo>
                  <a:pt x="1258" y="262"/>
                </a:lnTo>
                <a:lnTo>
                  <a:pt x="1256" y="261"/>
                </a:lnTo>
                <a:lnTo>
                  <a:pt x="1256" y="259"/>
                </a:lnTo>
                <a:lnTo>
                  <a:pt x="1256" y="258"/>
                </a:lnTo>
                <a:lnTo>
                  <a:pt x="1258" y="257"/>
                </a:lnTo>
                <a:lnTo>
                  <a:pt x="1258" y="255"/>
                </a:lnTo>
                <a:lnTo>
                  <a:pt x="1258" y="254"/>
                </a:lnTo>
                <a:lnTo>
                  <a:pt x="1259" y="254"/>
                </a:lnTo>
                <a:lnTo>
                  <a:pt x="1260" y="253"/>
                </a:lnTo>
                <a:lnTo>
                  <a:pt x="1262" y="253"/>
                </a:lnTo>
                <a:lnTo>
                  <a:pt x="1262" y="251"/>
                </a:lnTo>
                <a:lnTo>
                  <a:pt x="1262" y="250"/>
                </a:lnTo>
                <a:lnTo>
                  <a:pt x="1263" y="249"/>
                </a:lnTo>
                <a:lnTo>
                  <a:pt x="1264" y="249"/>
                </a:lnTo>
                <a:lnTo>
                  <a:pt x="1265" y="249"/>
                </a:lnTo>
                <a:lnTo>
                  <a:pt x="1267" y="249"/>
                </a:lnTo>
                <a:lnTo>
                  <a:pt x="1267" y="248"/>
                </a:lnTo>
                <a:lnTo>
                  <a:pt x="1268" y="248"/>
                </a:lnTo>
                <a:lnTo>
                  <a:pt x="1269" y="248"/>
                </a:lnTo>
                <a:lnTo>
                  <a:pt x="1271" y="246"/>
                </a:lnTo>
                <a:lnTo>
                  <a:pt x="1272" y="246"/>
                </a:lnTo>
                <a:lnTo>
                  <a:pt x="1272" y="245"/>
                </a:lnTo>
                <a:lnTo>
                  <a:pt x="1273" y="246"/>
                </a:lnTo>
                <a:lnTo>
                  <a:pt x="1275" y="246"/>
                </a:lnTo>
                <a:lnTo>
                  <a:pt x="1276" y="246"/>
                </a:lnTo>
                <a:lnTo>
                  <a:pt x="1277" y="246"/>
                </a:lnTo>
                <a:lnTo>
                  <a:pt x="1279" y="246"/>
                </a:lnTo>
                <a:lnTo>
                  <a:pt x="1280" y="245"/>
                </a:lnTo>
                <a:lnTo>
                  <a:pt x="1281" y="245"/>
                </a:lnTo>
                <a:lnTo>
                  <a:pt x="1282" y="244"/>
                </a:lnTo>
                <a:lnTo>
                  <a:pt x="1284" y="244"/>
                </a:lnTo>
                <a:lnTo>
                  <a:pt x="1285" y="244"/>
                </a:lnTo>
                <a:lnTo>
                  <a:pt x="1285" y="245"/>
                </a:lnTo>
                <a:close/>
                <a:moveTo>
                  <a:pt x="1216" y="237"/>
                </a:moveTo>
                <a:lnTo>
                  <a:pt x="1216" y="236"/>
                </a:lnTo>
                <a:lnTo>
                  <a:pt x="1216" y="237"/>
                </a:lnTo>
                <a:close/>
                <a:moveTo>
                  <a:pt x="1233" y="233"/>
                </a:moveTo>
                <a:lnTo>
                  <a:pt x="1233" y="232"/>
                </a:lnTo>
                <a:lnTo>
                  <a:pt x="1234" y="233"/>
                </a:lnTo>
                <a:lnTo>
                  <a:pt x="1233" y="233"/>
                </a:lnTo>
                <a:close/>
                <a:moveTo>
                  <a:pt x="1214" y="230"/>
                </a:moveTo>
                <a:lnTo>
                  <a:pt x="1214" y="229"/>
                </a:lnTo>
                <a:lnTo>
                  <a:pt x="1214" y="230"/>
                </a:lnTo>
                <a:close/>
                <a:moveTo>
                  <a:pt x="1217" y="225"/>
                </a:moveTo>
                <a:lnTo>
                  <a:pt x="1216" y="227"/>
                </a:lnTo>
                <a:lnTo>
                  <a:pt x="1214" y="227"/>
                </a:lnTo>
                <a:lnTo>
                  <a:pt x="1214" y="225"/>
                </a:lnTo>
                <a:lnTo>
                  <a:pt x="1216" y="224"/>
                </a:lnTo>
                <a:lnTo>
                  <a:pt x="1216" y="223"/>
                </a:lnTo>
                <a:lnTo>
                  <a:pt x="1217" y="221"/>
                </a:lnTo>
                <a:lnTo>
                  <a:pt x="1217" y="223"/>
                </a:lnTo>
                <a:lnTo>
                  <a:pt x="1217" y="224"/>
                </a:lnTo>
                <a:lnTo>
                  <a:pt x="1217" y="225"/>
                </a:lnTo>
                <a:lnTo>
                  <a:pt x="1216" y="225"/>
                </a:lnTo>
                <a:lnTo>
                  <a:pt x="1217" y="225"/>
                </a:lnTo>
                <a:close/>
                <a:moveTo>
                  <a:pt x="1226" y="217"/>
                </a:moveTo>
                <a:lnTo>
                  <a:pt x="1227" y="217"/>
                </a:lnTo>
                <a:lnTo>
                  <a:pt x="1227" y="219"/>
                </a:lnTo>
                <a:lnTo>
                  <a:pt x="1227" y="220"/>
                </a:lnTo>
                <a:lnTo>
                  <a:pt x="1226" y="221"/>
                </a:lnTo>
                <a:lnTo>
                  <a:pt x="1227" y="221"/>
                </a:lnTo>
                <a:lnTo>
                  <a:pt x="1227" y="223"/>
                </a:lnTo>
                <a:lnTo>
                  <a:pt x="1227" y="224"/>
                </a:lnTo>
                <a:lnTo>
                  <a:pt x="1227" y="225"/>
                </a:lnTo>
                <a:lnTo>
                  <a:pt x="1229" y="227"/>
                </a:lnTo>
                <a:lnTo>
                  <a:pt x="1230" y="227"/>
                </a:lnTo>
                <a:lnTo>
                  <a:pt x="1230" y="228"/>
                </a:lnTo>
                <a:lnTo>
                  <a:pt x="1230" y="229"/>
                </a:lnTo>
                <a:lnTo>
                  <a:pt x="1230" y="230"/>
                </a:lnTo>
                <a:lnTo>
                  <a:pt x="1230" y="232"/>
                </a:lnTo>
                <a:lnTo>
                  <a:pt x="1230" y="233"/>
                </a:lnTo>
                <a:lnTo>
                  <a:pt x="1231" y="233"/>
                </a:lnTo>
                <a:lnTo>
                  <a:pt x="1233" y="233"/>
                </a:lnTo>
                <a:lnTo>
                  <a:pt x="1233" y="234"/>
                </a:lnTo>
                <a:lnTo>
                  <a:pt x="1234" y="236"/>
                </a:lnTo>
                <a:lnTo>
                  <a:pt x="1234" y="237"/>
                </a:lnTo>
                <a:lnTo>
                  <a:pt x="1234" y="241"/>
                </a:lnTo>
                <a:lnTo>
                  <a:pt x="1234" y="242"/>
                </a:lnTo>
                <a:lnTo>
                  <a:pt x="1234" y="244"/>
                </a:lnTo>
                <a:lnTo>
                  <a:pt x="1234" y="246"/>
                </a:lnTo>
                <a:lnTo>
                  <a:pt x="1233" y="246"/>
                </a:lnTo>
                <a:lnTo>
                  <a:pt x="1233" y="248"/>
                </a:lnTo>
                <a:lnTo>
                  <a:pt x="1231" y="249"/>
                </a:lnTo>
                <a:lnTo>
                  <a:pt x="1230" y="249"/>
                </a:lnTo>
                <a:lnTo>
                  <a:pt x="1229" y="250"/>
                </a:lnTo>
                <a:lnTo>
                  <a:pt x="1227" y="250"/>
                </a:lnTo>
                <a:lnTo>
                  <a:pt x="1226" y="250"/>
                </a:lnTo>
                <a:lnTo>
                  <a:pt x="1225" y="250"/>
                </a:lnTo>
                <a:lnTo>
                  <a:pt x="1224" y="249"/>
                </a:lnTo>
                <a:lnTo>
                  <a:pt x="1222" y="248"/>
                </a:lnTo>
                <a:lnTo>
                  <a:pt x="1221" y="248"/>
                </a:lnTo>
                <a:lnTo>
                  <a:pt x="1221" y="245"/>
                </a:lnTo>
                <a:lnTo>
                  <a:pt x="1221" y="244"/>
                </a:lnTo>
                <a:lnTo>
                  <a:pt x="1220" y="244"/>
                </a:lnTo>
                <a:lnTo>
                  <a:pt x="1220" y="242"/>
                </a:lnTo>
                <a:lnTo>
                  <a:pt x="1218" y="242"/>
                </a:lnTo>
                <a:lnTo>
                  <a:pt x="1218" y="241"/>
                </a:lnTo>
                <a:lnTo>
                  <a:pt x="1218" y="240"/>
                </a:lnTo>
                <a:lnTo>
                  <a:pt x="1217" y="240"/>
                </a:lnTo>
                <a:lnTo>
                  <a:pt x="1217" y="238"/>
                </a:lnTo>
                <a:lnTo>
                  <a:pt x="1217" y="237"/>
                </a:lnTo>
                <a:lnTo>
                  <a:pt x="1218" y="237"/>
                </a:lnTo>
                <a:lnTo>
                  <a:pt x="1220" y="237"/>
                </a:lnTo>
                <a:lnTo>
                  <a:pt x="1220" y="236"/>
                </a:lnTo>
                <a:lnTo>
                  <a:pt x="1218" y="234"/>
                </a:lnTo>
                <a:lnTo>
                  <a:pt x="1218" y="233"/>
                </a:lnTo>
                <a:lnTo>
                  <a:pt x="1217" y="233"/>
                </a:lnTo>
                <a:lnTo>
                  <a:pt x="1216" y="233"/>
                </a:lnTo>
                <a:lnTo>
                  <a:pt x="1217" y="233"/>
                </a:lnTo>
                <a:lnTo>
                  <a:pt x="1217" y="230"/>
                </a:lnTo>
                <a:lnTo>
                  <a:pt x="1217" y="229"/>
                </a:lnTo>
                <a:lnTo>
                  <a:pt x="1216" y="229"/>
                </a:lnTo>
                <a:lnTo>
                  <a:pt x="1216" y="228"/>
                </a:lnTo>
                <a:lnTo>
                  <a:pt x="1217" y="228"/>
                </a:lnTo>
                <a:lnTo>
                  <a:pt x="1218" y="227"/>
                </a:lnTo>
                <a:lnTo>
                  <a:pt x="1220" y="227"/>
                </a:lnTo>
                <a:lnTo>
                  <a:pt x="1221" y="228"/>
                </a:lnTo>
                <a:lnTo>
                  <a:pt x="1221" y="227"/>
                </a:lnTo>
                <a:lnTo>
                  <a:pt x="1221" y="225"/>
                </a:lnTo>
                <a:lnTo>
                  <a:pt x="1222" y="224"/>
                </a:lnTo>
                <a:lnTo>
                  <a:pt x="1221" y="224"/>
                </a:lnTo>
                <a:lnTo>
                  <a:pt x="1220" y="224"/>
                </a:lnTo>
                <a:lnTo>
                  <a:pt x="1221" y="223"/>
                </a:lnTo>
                <a:lnTo>
                  <a:pt x="1221" y="221"/>
                </a:lnTo>
                <a:lnTo>
                  <a:pt x="1222" y="220"/>
                </a:lnTo>
                <a:lnTo>
                  <a:pt x="1222" y="219"/>
                </a:lnTo>
                <a:lnTo>
                  <a:pt x="1222" y="217"/>
                </a:lnTo>
                <a:lnTo>
                  <a:pt x="1224" y="217"/>
                </a:lnTo>
                <a:lnTo>
                  <a:pt x="1224" y="216"/>
                </a:lnTo>
                <a:lnTo>
                  <a:pt x="1225" y="216"/>
                </a:lnTo>
                <a:lnTo>
                  <a:pt x="1226" y="217"/>
                </a:lnTo>
                <a:close/>
                <a:moveTo>
                  <a:pt x="1220" y="216"/>
                </a:moveTo>
                <a:lnTo>
                  <a:pt x="1220" y="217"/>
                </a:lnTo>
                <a:lnTo>
                  <a:pt x="1220" y="219"/>
                </a:lnTo>
                <a:lnTo>
                  <a:pt x="1217" y="220"/>
                </a:lnTo>
                <a:lnTo>
                  <a:pt x="1217" y="219"/>
                </a:lnTo>
                <a:lnTo>
                  <a:pt x="1216" y="219"/>
                </a:lnTo>
                <a:lnTo>
                  <a:pt x="1214" y="219"/>
                </a:lnTo>
                <a:lnTo>
                  <a:pt x="1213" y="219"/>
                </a:lnTo>
                <a:lnTo>
                  <a:pt x="1213" y="217"/>
                </a:lnTo>
                <a:lnTo>
                  <a:pt x="1214" y="217"/>
                </a:lnTo>
                <a:lnTo>
                  <a:pt x="1214" y="216"/>
                </a:lnTo>
                <a:lnTo>
                  <a:pt x="1214" y="217"/>
                </a:lnTo>
                <a:lnTo>
                  <a:pt x="1216" y="216"/>
                </a:lnTo>
                <a:lnTo>
                  <a:pt x="1217" y="216"/>
                </a:lnTo>
                <a:lnTo>
                  <a:pt x="1218" y="215"/>
                </a:lnTo>
                <a:lnTo>
                  <a:pt x="1220" y="215"/>
                </a:lnTo>
                <a:lnTo>
                  <a:pt x="1220" y="216"/>
                </a:lnTo>
                <a:close/>
                <a:moveTo>
                  <a:pt x="1197" y="216"/>
                </a:moveTo>
                <a:lnTo>
                  <a:pt x="1196" y="216"/>
                </a:lnTo>
                <a:lnTo>
                  <a:pt x="1196" y="215"/>
                </a:lnTo>
                <a:lnTo>
                  <a:pt x="1197" y="216"/>
                </a:lnTo>
                <a:close/>
                <a:moveTo>
                  <a:pt x="798" y="210"/>
                </a:moveTo>
                <a:lnTo>
                  <a:pt x="797" y="210"/>
                </a:lnTo>
                <a:lnTo>
                  <a:pt x="797" y="208"/>
                </a:lnTo>
                <a:lnTo>
                  <a:pt x="798" y="208"/>
                </a:lnTo>
                <a:lnTo>
                  <a:pt x="798" y="210"/>
                </a:lnTo>
                <a:close/>
                <a:moveTo>
                  <a:pt x="803" y="207"/>
                </a:moveTo>
                <a:lnTo>
                  <a:pt x="802" y="207"/>
                </a:lnTo>
                <a:lnTo>
                  <a:pt x="803" y="207"/>
                </a:lnTo>
                <a:close/>
                <a:moveTo>
                  <a:pt x="1214" y="211"/>
                </a:moveTo>
                <a:lnTo>
                  <a:pt x="1214" y="212"/>
                </a:lnTo>
                <a:lnTo>
                  <a:pt x="1214" y="211"/>
                </a:lnTo>
                <a:lnTo>
                  <a:pt x="1213" y="211"/>
                </a:lnTo>
                <a:lnTo>
                  <a:pt x="1213" y="210"/>
                </a:lnTo>
                <a:lnTo>
                  <a:pt x="1212" y="210"/>
                </a:lnTo>
                <a:lnTo>
                  <a:pt x="1212" y="208"/>
                </a:lnTo>
                <a:lnTo>
                  <a:pt x="1214" y="206"/>
                </a:lnTo>
                <a:lnTo>
                  <a:pt x="1216" y="207"/>
                </a:lnTo>
                <a:lnTo>
                  <a:pt x="1216" y="208"/>
                </a:lnTo>
                <a:lnTo>
                  <a:pt x="1216" y="210"/>
                </a:lnTo>
                <a:lnTo>
                  <a:pt x="1214" y="211"/>
                </a:lnTo>
                <a:close/>
                <a:moveTo>
                  <a:pt x="1186" y="206"/>
                </a:moveTo>
                <a:lnTo>
                  <a:pt x="1187" y="206"/>
                </a:lnTo>
                <a:lnTo>
                  <a:pt x="1190" y="208"/>
                </a:lnTo>
                <a:lnTo>
                  <a:pt x="1191" y="208"/>
                </a:lnTo>
                <a:lnTo>
                  <a:pt x="1192" y="208"/>
                </a:lnTo>
                <a:lnTo>
                  <a:pt x="1193" y="208"/>
                </a:lnTo>
                <a:lnTo>
                  <a:pt x="1195" y="208"/>
                </a:lnTo>
                <a:lnTo>
                  <a:pt x="1195" y="210"/>
                </a:lnTo>
                <a:lnTo>
                  <a:pt x="1196" y="211"/>
                </a:lnTo>
                <a:lnTo>
                  <a:pt x="1196" y="213"/>
                </a:lnTo>
                <a:lnTo>
                  <a:pt x="1196" y="215"/>
                </a:lnTo>
                <a:lnTo>
                  <a:pt x="1195" y="215"/>
                </a:lnTo>
                <a:lnTo>
                  <a:pt x="1193" y="216"/>
                </a:lnTo>
                <a:lnTo>
                  <a:pt x="1191" y="216"/>
                </a:lnTo>
                <a:lnTo>
                  <a:pt x="1190" y="215"/>
                </a:lnTo>
                <a:lnTo>
                  <a:pt x="1188" y="215"/>
                </a:lnTo>
                <a:lnTo>
                  <a:pt x="1188" y="216"/>
                </a:lnTo>
                <a:lnTo>
                  <a:pt x="1188" y="217"/>
                </a:lnTo>
                <a:lnTo>
                  <a:pt x="1187" y="217"/>
                </a:lnTo>
                <a:lnTo>
                  <a:pt x="1187" y="219"/>
                </a:lnTo>
                <a:lnTo>
                  <a:pt x="1188" y="219"/>
                </a:lnTo>
                <a:lnTo>
                  <a:pt x="1188" y="220"/>
                </a:lnTo>
                <a:lnTo>
                  <a:pt x="1190" y="220"/>
                </a:lnTo>
                <a:lnTo>
                  <a:pt x="1190" y="221"/>
                </a:lnTo>
                <a:lnTo>
                  <a:pt x="1190" y="223"/>
                </a:lnTo>
                <a:lnTo>
                  <a:pt x="1190" y="224"/>
                </a:lnTo>
                <a:lnTo>
                  <a:pt x="1191" y="224"/>
                </a:lnTo>
                <a:lnTo>
                  <a:pt x="1191" y="225"/>
                </a:lnTo>
                <a:lnTo>
                  <a:pt x="1191" y="227"/>
                </a:lnTo>
                <a:lnTo>
                  <a:pt x="1191" y="228"/>
                </a:lnTo>
                <a:lnTo>
                  <a:pt x="1191" y="229"/>
                </a:lnTo>
                <a:lnTo>
                  <a:pt x="1190" y="230"/>
                </a:lnTo>
                <a:lnTo>
                  <a:pt x="1190" y="232"/>
                </a:lnTo>
                <a:lnTo>
                  <a:pt x="1191" y="232"/>
                </a:lnTo>
                <a:lnTo>
                  <a:pt x="1191" y="233"/>
                </a:lnTo>
                <a:lnTo>
                  <a:pt x="1191" y="234"/>
                </a:lnTo>
                <a:lnTo>
                  <a:pt x="1191" y="236"/>
                </a:lnTo>
                <a:lnTo>
                  <a:pt x="1191" y="237"/>
                </a:lnTo>
                <a:lnTo>
                  <a:pt x="1188" y="238"/>
                </a:lnTo>
                <a:lnTo>
                  <a:pt x="1188" y="240"/>
                </a:lnTo>
                <a:lnTo>
                  <a:pt x="1187" y="240"/>
                </a:lnTo>
                <a:lnTo>
                  <a:pt x="1187" y="241"/>
                </a:lnTo>
                <a:lnTo>
                  <a:pt x="1187" y="242"/>
                </a:lnTo>
                <a:lnTo>
                  <a:pt x="1187" y="244"/>
                </a:lnTo>
                <a:lnTo>
                  <a:pt x="1186" y="245"/>
                </a:lnTo>
                <a:lnTo>
                  <a:pt x="1186" y="246"/>
                </a:lnTo>
                <a:lnTo>
                  <a:pt x="1186" y="249"/>
                </a:lnTo>
                <a:lnTo>
                  <a:pt x="1186" y="250"/>
                </a:lnTo>
                <a:lnTo>
                  <a:pt x="1184" y="250"/>
                </a:lnTo>
                <a:lnTo>
                  <a:pt x="1184" y="251"/>
                </a:lnTo>
                <a:lnTo>
                  <a:pt x="1184" y="253"/>
                </a:lnTo>
                <a:lnTo>
                  <a:pt x="1184" y="254"/>
                </a:lnTo>
                <a:lnTo>
                  <a:pt x="1184" y="255"/>
                </a:lnTo>
                <a:lnTo>
                  <a:pt x="1184" y="258"/>
                </a:lnTo>
                <a:lnTo>
                  <a:pt x="1184" y="261"/>
                </a:lnTo>
                <a:lnTo>
                  <a:pt x="1184" y="262"/>
                </a:lnTo>
                <a:lnTo>
                  <a:pt x="1184" y="263"/>
                </a:lnTo>
                <a:lnTo>
                  <a:pt x="1184" y="265"/>
                </a:lnTo>
                <a:lnTo>
                  <a:pt x="1184" y="266"/>
                </a:lnTo>
                <a:lnTo>
                  <a:pt x="1183" y="267"/>
                </a:lnTo>
                <a:lnTo>
                  <a:pt x="1183" y="268"/>
                </a:lnTo>
                <a:lnTo>
                  <a:pt x="1182" y="268"/>
                </a:lnTo>
                <a:lnTo>
                  <a:pt x="1182" y="270"/>
                </a:lnTo>
                <a:lnTo>
                  <a:pt x="1182" y="271"/>
                </a:lnTo>
                <a:lnTo>
                  <a:pt x="1182" y="272"/>
                </a:lnTo>
                <a:lnTo>
                  <a:pt x="1182" y="274"/>
                </a:lnTo>
                <a:lnTo>
                  <a:pt x="1182" y="275"/>
                </a:lnTo>
                <a:lnTo>
                  <a:pt x="1182" y="276"/>
                </a:lnTo>
                <a:lnTo>
                  <a:pt x="1182" y="278"/>
                </a:lnTo>
                <a:lnTo>
                  <a:pt x="1180" y="282"/>
                </a:lnTo>
                <a:lnTo>
                  <a:pt x="1180" y="283"/>
                </a:lnTo>
                <a:lnTo>
                  <a:pt x="1179" y="283"/>
                </a:lnTo>
                <a:lnTo>
                  <a:pt x="1179" y="284"/>
                </a:lnTo>
                <a:lnTo>
                  <a:pt x="1179" y="285"/>
                </a:lnTo>
                <a:lnTo>
                  <a:pt x="1178" y="287"/>
                </a:lnTo>
                <a:lnTo>
                  <a:pt x="1179" y="287"/>
                </a:lnTo>
                <a:lnTo>
                  <a:pt x="1179" y="288"/>
                </a:lnTo>
                <a:lnTo>
                  <a:pt x="1179" y="289"/>
                </a:lnTo>
                <a:lnTo>
                  <a:pt x="1178" y="289"/>
                </a:lnTo>
                <a:lnTo>
                  <a:pt x="1176" y="292"/>
                </a:lnTo>
                <a:lnTo>
                  <a:pt x="1176" y="293"/>
                </a:lnTo>
                <a:lnTo>
                  <a:pt x="1175" y="295"/>
                </a:lnTo>
                <a:lnTo>
                  <a:pt x="1175" y="296"/>
                </a:lnTo>
                <a:lnTo>
                  <a:pt x="1175" y="297"/>
                </a:lnTo>
                <a:lnTo>
                  <a:pt x="1174" y="297"/>
                </a:lnTo>
                <a:lnTo>
                  <a:pt x="1174" y="299"/>
                </a:lnTo>
                <a:lnTo>
                  <a:pt x="1172" y="300"/>
                </a:lnTo>
                <a:lnTo>
                  <a:pt x="1172" y="301"/>
                </a:lnTo>
                <a:lnTo>
                  <a:pt x="1172" y="302"/>
                </a:lnTo>
                <a:lnTo>
                  <a:pt x="1171" y="304"/>
                </a:lnTo>
                <a:lnTo>
                  <a:pt x="1172" y="304"/>
                </a:lnTo>
                <a:lnTo>
                  <a:pt x="1172" y="305"/>
                </a:lnTo>
                <a:lnTo>
                  <a:pt x="1171" y="305"/>
                </a:lnTo>
                <a:lnTo>
                  <a:pt x="1170" y="306"/>
                </a:lnTo>
                <a:lnTo>
                  <a:pt x="1169" y="308"/>
                </a:lnTo>
                <a:lnTo>
                  <a:pt x="1170" y="308"/>
                </a:lnTo>
                <a:lnTo>
                  <a:pt x="1171" y="309"/>
                </a:lnTo>
                <a:lnTo>
                  <a:pt x="1170" y="309"/>
                </a:lnTo>
                <a:lnTo>
                  <a:pt x="1169" y="309"/>
                </a:lnTo>
                <a:lnTo>
                  <a:pt x="1170" y="309"/>
                </a:lnTo>
                <a:lnTo>
                  <a:pt x="1170" y="310"/>
                </a:lnTo>
                <a:lnTo>
                  <a:pt x="1170" y="312"/>
                </a:lnTo>
                <a:lnTo>
                  <a:pt x="1171" y="312"/>
                </a:lnTo>
                <a:lnTo>
                  <a:pt x="1170" y="313"/>
                </a:lnTo>
                <a:lnTo>
                  <a:pt x="1170" y="314"/>
                </a:lnTo>
                <a:lnTo>
                  <a:pt x="1170" y="316"/>
                </a:lnTo>
                <a:lnTo>
                  <a:pt x="1171" y="314"/>
                </a:lnTo>
                <a:lnTo>
                  <a:pt x="1172" y="314"/>
                </a:lnTo>
                <a:lnTo>
                  <a:pt x="1172" y="316"/>
                </a:lnTo>
                <a:lnTo>
                  <a:pt x="1174" y="316"/>
                </a:lnTo>
                <a:lnTo>
                  <a:pt x="1175" y="316"/>
                </a:lnTo>
                <a:lnTo>
                  <a:pt x="1175" y="317"/>
                </a:lnTo>
                <a:lnTo>
                  <a:pt x="1175" y="318"/>
                </a:lnTo>
                <a:lnTo>
                  <a:pt x="1175" y="320"/>
                </a:lnTo>
                <a:lnTo>
                  <a:pt x="1174" y="320"/>
                </a:lnTo>
                <a:lnTo>
                  <a:pt x="1172" y="321"/>
                </a:lnTo>
                <a:lnTo>
                  <a:pt x="1171" y="320"/>
                </a:lnTo>
                <a:lnTo>
                  <a:pt x="1171" y="318"/>
                </a:lnTo>
                <a:lnTo>
                  <a:pt x="1170" y="318"/>
                </a:lnTo>
                <a:lnTo>
                  <a:pt x="1169" y="320"/>
                </a:lnTo>
                <a:lnTo>
                  <a:pt x="1169" y="321"/>
                </a:lnTo>
                <a:lnTo>
                  <a:pt x="1167" y="322"/>
                </a:lnTo>
                <a:lnTo>
                  <a:pt x="1167" y="323"/>
                </a:lnTo>
                <a:lnTo>
                  <a:pt x="1166" y="325"/>
                </a:lnTo>
                <a:lnTo>
                  <a:pt x="1166" y="326"/>
                </a:lnTo>
                <a:lnTo>
                  <a:pt x="1165" y="325"/>
                </a:lnTo>
                <a:lnTo>
                  <a:pt x="1165" y="326"/>
                </a:lnTo>
                <a:lnTo>
                  <a:pt x="1163" y="327"/>
                </a:lnTo>
                <a:lnTo>
                  <a:pt x="1165" y="329"/>
                </a:lnTo>
                <a:lnTo>
                  <a:pt x="1163" y="329"/>
                </a:lnTo>
                <a:lnTo>
                  <a:pt x="1165" y="330"/>
                </a:lnTo>
                <a:lnTo>
                  <a:pt x="1165" y="331"/>
                </a:lnTo>
                <a:lnTo>
                  <a:pt x="1165" y="333"/>
                </a:lnTo>
                <a:lnTo>
                  <a:pt x="1165" y="334"/>
                </a:lnTo>
                <a:lnTo>
                  <a:pt x="1165" y="335"/>
                </a:lnTo>
                <a:lnTo>
                  <a:pt x="1163" y="337"/>
                </a:lnTo>
                <a:lnTo>
                  <a:pt x="1162" y="337"/>
                </a:lnTo>
                <a:lnTo>
                  <a:pt x="1162" y="335"/>
                </a:lnTo>
                <a:lnTo>
                  <a:pt x="1161" y="334"/>
                </a:lnTo>
                <a:lnTo>
                  <a:pt x="1161" y="333"/>
                </a:lnTo>
                <a:lnTo>
                  <a:pt x="1161" y="331"/>
                </a:lnTo>
                <a:lnTo>
                  <a:pt x="1159" y="331"/>
                </a:lnTo>
                <a:lnTo>
                  <a:pt x="1159" y="330"/>
                </a:lnTo>
                <a:lnTo>
                  <a:pt x="1158" y="330"/>
                </a:lnTo>
                <a:lnTo>
                  <a:pt x="1157" y="329"/>
                </a:lnTo>
                <a:lnTo>
                  <a:pt x="1157" y="327"/>
                </a:lnTo>
                <a:lnTo>
                  <a:pt x="1155" y="327"/>
                </a:lnTo>
                <a:lnTo>
                  <a:pt x="1157" y="326"/>
                </a:lnTo>
                <a:lnTo>
                  <a:pt x="1157" y="325"/>
                </a:lnTo>
                <a:lnTo>
                  <a:pt x="1158" y="325"/>
                </a:lnTo>
                <a:lnTo>
                  <a:pt x="1158" y="323"/>
                </a:lnTo>
                <a:lnTo>
                  <a:pt x="1157" y="323"/>
                </a:lnTo>
                <a:lnTo>
                  <a:pt x="1157" y="322"/>
                </a:lnTo>
                <a:lnTo>
                  <a:pt x="1157" y="323"/>
                </a:lnTo>
                <a:lnTo>
                  <a:pt x="1155" y="325"/>
                </a:lnTo>
                <a:lnTo>
                  <a:pt x="1154" y="323"/>
                </a:lnTo>
                <a:lnTo>
                  <a:pt x="1152" y="323"/>
                </a:lnTo>
                <a:lnTo>
                  <a:pt x="1152" y="322"/>
                </a:lnTo>
                <a:lnTo>
                  <a:pt x="1152" y="321"/>
                </a:lnTo>
                <a:lnTo>
                  <a:pt x="1150" y="320"/>
                </a:lnTo>
                <a:lnTo>
                  <a:pt x="1150" y="318"/>
                </a:lnTo>
                <a:lnTo>
                  <a:pt x="1150" y="317"/>
                </a:lnTo>
                <a:lnTo>
                  <a:pt x="1150" y="316"/>
                </a:lnTo>
                <a:lnTo>
                  <a:pt x="1150" y="314"/>
                </a:lnTo>
                <a:lnTo>
                  <a:pt x="1150" y="313"/>
                </a:lnTo>
                <a:lnTo>
                  <a:pt x="1152" y="312"/>
                </a:lnTo>
                <a:lnTo>
                  <a:pt x="1152" y="310"/>
                </a:lnTo>
                <a:lnTo>
                  <a:pt x="1152" y="309"/>
                </a:lnTo>
                <a:lnTo>
                  <a:pt x="1152" y="308"/>
                </a:lnTo>
                <a:lnTo>
                  <a:pt x="1152" y="305"/>
                </a:lnTo>
                <a:lnTo>
                  <a:pt x="1153" y="305"/>
                </a:lnTo>
                <a:lnTo>
                  <a:pt x="1153" y="306"/>
                </a:lnTo>
                <a:lnTo>
                  <a:pt x="1154" y="306"/>
                </a:lnTo>
                <a:lnTo>
                  <a:pt x="1154" y="308"/>
                </a:lnTo>
                <a:lnTo>
                  <a:pt x="1154" y="309"/>
                </a:lnTo>
                <a:lnTo>
                  <a:pt x="1154" y="310"/>
                </a:lnTo>
                <a:lnTo>
                  <a:pt x="1154" y="312"/>
                </a:lnTo>
                <a:lnTo>
                  <a:pt x="1154" y="313"/>
                </a:lnTo>
                <a:lnTo>
                  <a:pt x="1154" y="314"/>
                </a:lnTo>
                <a:lnTo>
                  <a:pt x="1155" y="316"/>
                </a:lnTo>
                <a:lnTo>
                  <a:pt x="1157" y="316"/>
                </a:lnTo>
                <a:lnTo>
                  <a:pt x="1158" y="316"/>
                </a:lnTo>
                <a:lnTo>
                  <a:pt x="1158" y="314"/>
                </a:lnTo>
                <a:lnTo>
                  <a:pt x="1158" y="313"/>
                </a:lnTo>
                <a:lnTo>
                  <a:pt x="1158" y="312"/>
                </a:lnTo>
                <a:lnTo>
                  <a:pt x="1159" y="310"/>
                </a:lnTo>
                <a:lnTo>
                  <a:pt x="1159" y="309"/>
                </a:lnTo>
                <a:lnTo>
                  <a:pt x="1161" y="310"/>
                </a:lnTo>
                <a:lnTo>
                  <a:pt x="1162" y="309"/>
                </a:lnTo>
                <a:lnTo>
                  <a:pt x="1163" y="309"/>
                </a:lnTo>
                <a:lnTo>
                  <a:pt x="1163" y="308"/>
                </a:lnTo>
                <a:lnTo>
                  <a:pt x="1163" y="306"/>
                </a:lnTo>
                <a:lnTo>
                  <a:pt x="1163" y="305"/>
                </a:lnTo>
                <a:lnTo>
                  <a:pt x="1162" y="304"/>
                </a:lnTo>
                <a:lnTo>
                  <a:pt x="1161" y="304"/>
                </a:lnTo>
                <a:lnTo>
                  <a:pt x="1161" y="302"/>
                </a:lnTo>
                <a:lnTo>
                  <a:pt x="1159" y="302"/>
                </a:lnTo>
                <a:lnTo>
                  <a:pt x="1158" y="301"/>
                </a:lnTo>
                <a:lnTo>
                  <a:pt x="1157" y="300"/>
                </a:lnTo>
                <a:lnTo>
                  <a:pt x="1155" y="300"/>
                </a:lnTo>
                <a:lnTo>
                  <a:pt x="1154" y="300"/>
                </a:lnTo>
                <a:lnTo>
                  <a:pt x="1153" y="301"/>
                </a:lnTo>
                <a:lnTo>
                  <a:pt x="1152" y="301"/>
                </a:lnTo>
                <a:lnTo>
                  <a:pt x="1150" y="300"/>
                </a:lnTo>
                <a:lnTo>
                  <a:pt x="1150" y="299"/>
                </a:lnTo>
                <a:lnTo>
                  <a:pt x="1152" y="297"/>
                </a:lnTo>
                <a:lnTo>
                  <a:pt x="1152" y="296"/>
                </a:lnTo>
                <a:lnTo>
                  <a:pt x="1150" y="296"/>
                </a:lnTo>
                <a:lnTo>
                  <a:pt x="1149" y="296"/>
                </a:lnTo>
                <a:lnTo>
                  <a:pt x="1148" y="296"/>
                </a:lnTo>
                <a:lnTo>
                  <a:pt x="1148" y="295"/>
                </a:lnTo>
                <a:lnTo>
                  <a:pt x="1146" y="293"/>
                </a:lnTo>
                <a:lnTo>
                  <a:pt x="1148" y="292"/>
                </a:lnTo>
                <a:lnTo>
                  <a:pt x="1146" y="292"/>
                </a:lnTo>
                <a:lnTo>
                  <a:pt x="1145" y="291"/>
                </a:lnTo>
                <a:lnTo>
                  <a:pt x="1145" y="292"/>
                </a:lnTo>
                <a:lnTo>
                  <a:pt x="1145" y="293"/>
                </a:lnTo>
                <a:lnTo>
                  <a:pt x="1144" y="293"/>
                </a:lnTo>
                <a:lnTo>
                  <a:pt x="1142" y="293"/>
                </a:lnTo>
                <a:lnTo>
                  <a:pt x="1142" y="292"/>
                </a:lnTo>
                <a:lnTo>
                  <a:pt x="1142" y="291"/>
                </a:lnTo>
                <a:lnTo>
                  <a:pt x="1141" y="291"/>
                </a:lnTo>
                <a:lnTo>
                  <a:pt x="1141" y="289"/>
                </a:lnTo>
                <a:lnTo>
                  <a:pt x="1141" y="288"/>
                </a:lnTo>
                <a:lnTo>
                  <a:pt x="1141" y="287"/>
                </a:lnTo>
                <a:lnTo>
                  <a:pt x="1142" y="285"/>
                </a:lnTo>
                <a:lnTo>
                  <a:pt x="1144" y="285"/>
                </a:lnTo>
                <a:lnTo>
                  <a:pt x="1144" y="284"/>
                </a:lnTo>
                <a:lnTo>
                  <a:pt x="1144" y="283"/>
                </a:lnTo>
                <a:lnTo>
                  <a:pt x="1145" y="283"/>
                </a:lnTo>
                <a:lnTo>
                  <a:pt x="1145" y="282"/>
                </a:lnTo>
                <a:lnTo>
                  <a:pt x="1144" y="282"/>
                </a:lnTo>
                <a:lnTo>
                  <a:pt x="1144" y="280"/>
                </a:lnTo>
                <a:lnTo>
                  <a:pt x="1145" y="279"/>
                </a:lnTo>
                <a:lnTo>
                  <a:pt x="1146" y="278"/>
                </a:lnTo>
                <a:lnTo>
                  <a:pt x="1146" y="276"/>
                </a:lnTo>
                <a:lnTo>
                  <a:pt x="1146" y="275"/>
                </a:lnTo>
                <a:lnTo>
                  <a:pt x="1146" y="274"/>
                </a:lnTo>
                <a:lnTo>
                  <a:pt x="1146" y="272"/>
                </a:lnTo>
                <a:lnTo>
                  <a:pt x="1146" y="270"/>
                </a:lnTo>
                <a:lnTo>
                  <a:pt x="1148" y="268"/>
                </a:lnTo>
                <a:lnTo>
                  <a:pt x="1149" y="267"/>
                </a:lnTo>
                <a:lnTo>
                  <a:pt x="1149" y="268"/>
                </a:lnTo>
                <a:lnTo>
                  <a:pt x="1150" y="268"/>
                </a:lnTo>
                <a:lnTo>
                  <a:pt x="1150" y="267"/>
                </a:lnTo>
                <a:lnTo>
                  <a:pt x="1152" y="267"/>
                </a:lnTo>
                <a:lnTo>
                  <a:pt x="1154" y="267"/>
                </a:lnTo>
                <a:lnTo>
                  <a:pt x="1155" y="267"/>
                </a:lnTo>
                <a:lnTo>
                  <a:pt x="1157" y="266"/>
                </a:lnTo>
                <a:lnTo>
                  <a:pt x="1157" y="265"/>
                </a:lnTo>
                <a:lnTo>
                  <a:pt x="1157" y="263"/>
                </a:lnTo>
                <a:lnTo>
                  <a:pt x="1157" y="262"/>
                </a:lnTo>
                <a:lnTo>
                  <a:pt x="1158" y="262"/>
                </a:lnTo>
                <a:lnTo>
                  <a:pt x="1158" y="261"/>
                </a:lnTo>
                <a:lnTo>
                  <a:pt x="1159" y="261"/>
                </a:lnTo>
                <a:lnTo>
                  <a:pt x="1159" y="259"/>
                </a:lnTo>
                <a:lnTo>
                  <a:pt x="1158" y="259"/>
                </a:lnTo>
                <a:lnTo>
                  <a:pt x="1159" y="259"/>
                </a:lnTo>
                <a:lnTo>
                  <a:pt x="1161" y="258"/>
                </a:lnTo>
                <a:lnTo>
                  <a:pt x="1161" y="257"/>
                </a:lnTo>
                <a:lnTo>
                  <a:pt x="1159" y="255"/>
                </a:lnTo>
                <a:lnTo>
                  <a:pt x="1161" y="255"/>
                </a:lnTo>
                <a:lnTo>
                  <a:pt x="1161" y="254"/>
                </a:lnTo>
                <a:lnTo>
                  <a:pt x="1162" y="254"/>
                </a:lnTo>
                <a:lnTo>
                  <a:pt x="1161" y="253"/>
                </a:lnTo>
                <a:lnTo>
                  <a:pt x="1161" y="251"/>
                </a:lnTo>
                <a:lnTo>
                  <a:pt x="1162" y="251"/>
                </a:lnTo>
                <a:lnTo>
                  <a:pt x="1162" y="250"/>
                </a:lnTo>
                <a:lnTo>
                  <a:pt x="1161" y="250"/>
                </a:lnTo>
                <a:lnTo>
                  <a:pt x="1161" y="249"/>
                </a:lnTo>
                <a:lnTo>
                  <a:pt x="1162" y="249"/>
                </a:lnTo>
                <a:lnTo>
                  <a:pt x="1162" y="248"/>
                </a:lnTo>
                <a:lnTo>
                  <a:pt x="1163" y="248"/>
                </a:lnTo>
                <a:lnTo>
                  <a:pt x="1163" y="246"/>
                </a:lnTo>
                <a:lnTo>
                  <a:pt x="1162" y="246"/>
                </a:lnTo>
                <a:lnTo>
                  <a:pt x="1162" y="245"/>
                </a:lnTo>
                <a:lnTo>
                  <a:pt x="1161" y="245"/>
                </a:lnTo>
                <a:lnTo>
                  <a:pt x="1161" y="246"/>
                </a:lnTo>
                <a:lnTo>
                  <a:pt x="1161" y="245"/>
                </a:lnTo>
                <a:lnTo>
                  <a:pt x="1162" y="244"/>
                </a:lnTo>
                <a:lnTo>
                  <a:pt x="1162" y="242"/>
                </a:lnTo>
                <a:lnTo>
                  <a:pt x="1162" y="241"/>
                </a:lnTo>
                <a:lnTo>
                  <a:pt x="1161" y="240"/>
                </a:lnTo>
                <a:lnTo>
                  <a:pt x="1161" y="238"/>
                </a:lnTo>
                <a:lnTo>
                  <a:pt x="1161" y="237"/>
                </a:lnTo>
                <a:lnTo>
                  <a:pt x="1161" y="236"/>
                </a:lnTo>
                <a:lnTo>
                  <a:pt x="1161" y="234"/>
                </a:lnTo>
                <a:lnTo>
                  <a:pt x="1161" y="233"/>
                </a:lnTo>
                <a:lnTo>
                  <a:pt x="1159" y="232"/>
                </a:lnTo>
                <a:lnTo>
                  <a:pt x="1158" y="232"/>
                </a:lnTo>
                <a:lnTo>
                  <a:pt x="1158" y="229"/>
                </a:lnTo>
                <a:lnTo>
                  <a:pt x="1158" y="228"/>
                </a:lnTo>
                <a:lnTo>
                  <a:pt x="1159" y="227"/>
                </a:lnTo>
                <a:lnTo>
                  <a:pt x="1159" y="224"/>
                </a:lnTo>
                <a:lnTo>
                  <a:pt x="1159" y="223"/>
                </a:lnTo>
                <a:lnTo>
                  <a:pt x="1161" y="223"/>
                </a:lnTo>
                <a:lnTo>
                  <a:pt x="1162" y="221"/>
                </a:lnTo>
                <a:lnTo>
                  <a:pt x="1163" y="221"/>
                </a:lnTo>
                <a:lnTo>
                  <a:pt x="1165" y="220"/>
                </a:lnTo>
                <a:lnTo>
                  <a:pt x="1166" y="220"/>
                </a:lnTo>
                <a:lnTo>
                  <a:pt x="1167" y="220"/>
                </a:lnTo>
                <a:lnTo>
                  <a:pt x="1167" y="219"/>
                </a:lnTo>
                <a:lnTo>
                  <a:pt x="1167" y="217"/>
                </a:lnTo>
                <a:lnTo>
                  <a:pt x="1169" y="217"/>
                </a:lnTo>
                <a:lnTo>
                  <a:pt x="1170" y="217"/>
                </a:lnTo>
                <a:lnTo>
                  <a:pt x="1172" y="217"/>
                </a:lnTo>
                <a:lnTo>
                  <a:pt x="1174" y="217"/>
                </a:lnTo>
                <a:lnTo>
                  <a:pt x="1175" y="217"/>
                </a:lnTo>
                <a:lnTo>
                  <a:pt x="1176" y="217"/>
                </a:lnTo>
                <a:lnTo>
                  <a:pt x="1176" y="216"/>
                </a:lnTo>
                <a:lnTo>
                  <a:pt x="1178" y="215"/>
                </a:lnTo>
                <a:lnTo>
                  <a:pt x="1179" y="215"/>
                </a:lnTo>
                <a:lnTo>
                  <a:pt x="1179" y="213"/>
                </a:lnTo>
                <a:lnTo>
                  <a:pt x="1180" y="213"/>
                </a:lnTo>
                <a:lnTo>
                  <a:pt x="1182" y="213"/>
                </a:lnTo>
                <a:lnTo>
                  <a:pt x="1182" y="212"/>
                </a:lnTo>
                <a:lnTo>
                  <a:pt x="1183" y="211"/>
                </a:lnTo>
                <a:lnTo>
                  <a:pt x="1184" y="211"/>
                </a:lnTo>
                <a:lnTo>
                  <a:pt x="1186" y="210"/>
                </a:lnTo>
                <a:lnTo>
                  <a:pt x="1187" y="210"/>
                </a:lnTo>
                <a:lnTo>
                  <a:pt x="1187" y="208"/>
                </a:lnTo>
                <a:lnTo>
                  <a:pt x="1187" y="207"/>
                </a:lnTo>
                <a:lnTo>
                  <a:pt x="1186" y="206"/>
                </a:lnTo>
                <a:lnTo>
                  <a:pt x="1184" y="206"/>
                </a:lnTo>
                <a:lnTo>
                  <a:pt x="1186" y="206"/>
                </a:lnTo>
                <a:close/>
                <a:moveTo>
                  <a:pt x="1186" y="204"/>
                </a:moveTo>
                <a:lnTo>
                  <a:pt x="1184" y="204"/>
                </a:lnTo>
                <a:lnTo>
                  <a:pt x="1184" y="203"/>
                </a:lnTo>
                <a:lnTo>
                  <a:pt x="1183" y="203"/>
                </a:lnTo>
                <a:lnTo>
                  <a:pt x="1184" y="203"/>
                </a:lnTo>
                <a:lnTo>
                  <a:pt x="1186" y="203"/>
                </a:lnTo>
                <a:lnTo>
                  <a:pt x="1186" y="204"/>
                </a:lnTo>
                <a:close/>
                <a:moveTo>
                  <a:pt x="814" y="200"/>
                </a:moveTo>
                <a:lnTo>
                  <a:pt x="812" y="200"/>
                </a:lnTo>
                <a:lnTo>
                  <a:pt x="812" y="199"/>
                </a:lnTo>
                <a:lnTo>
                  <a:pt x="814" y="199"/>
                </a:lnTo>
                <a:lnTo>
                  <a:pt x="814" y="200"/>
                </a:lnTo>
                <a:close/>
                <a:moveTo>
                  <a:pt x="1166" y="178"/>
                </a:moveTo>
                <a:lnTo>
                  <a:pt x="1166" y="177"/>
                </a:lnTo>
                <a:lnTo>
                  <a:pt x="1167" y="178"/>
                </a:lnTo>
                <a:lnTo>
                  <a:pt x="1166" y="178"/>
                </a:lnTo>
                <a:close/>
                <a:moveTo>
                  <a:pt x="1179" y="170"/>
                </a:moveTo>
                <a:lnTo>
                  <a:pt x="1179" y="172"/>
                </a:lnTo>
                <a:lnTo>
                  <a:pt x="1179" y="173"/>
                </a:lnTo>
                <a:lnTo>
                  <a:pt x="1178" y="173"/>
                </a:lnTo>
                <a:lnTo>
                  <a:pt x="1176" y="174"/>
                </a:lnTo>
                <a:lnTo>
                  <a:pt x="1176" y="176"/>
                </a:lnTo>
                <a:lnTo>
                  <a:pt x="1176" y="177"/>
                </a:lnTo>
                <a:lnTo>
                  <a:pt x="1175" y="177"/>
                </a:lnTo>
                <a:lnTo>
                  <a:pt x="1175" y="178"/>
                </a:lnTo>
                <a:lnTo>
                  <a:pt x="1175" y="179"/>
                </a:lnTo>
                <a:lnTo>
                  <a:pt x="1174" y="181"/>
                </a:lnTo>
                <a:lnTo>
                  <a:pt x="1172" y="181"/>
                </a:lnTo>
                <a:lnTo>
                  <a:pt x="1171" y="181"/>
                </a:lnTo>
                <a:lnTo>
                  <a:pt x="1170" y="181"/>
                </a:lnTo>
                <a:lnTo>
                  <a:pt x="1169" y="181"/>
                </a:lnTo>
                <a:lnTo>
                  <a:pt x="1169" y="179"/>
                </a:lnTo>
                <a:lnTo>
                  <a:pt x="1167" y="179"/>
                </a:lnTo>
                <a:lnTo>
                  <a:pt x="1166" y="179"/>
                </a:lnTo>
                <a:lnTo>
                  <a:pt x="1166" y="178"/>
                </a:lnTo>
                <a:lnTo>
                  <a:pt x="1167" y="178"/>
                </a:lnTo>
                <a:lnTo>
                  <a:pt x="1167" y="177"/>
                </a:lnTo>
                <a:lnTo>
                  <a:pt x="1167" y="176"/>
                </a:lnTo>
                <a:lnTo>
                  <a:pt x="1166" y="176"/>
                </a:lnTo>
                <a:lnTo>
                  <a:pt x="1166" y="177"/>
                </a:lnTo>
                <a:lnTo>
                  <a:pt x="1166" y="178"/>
                </a:lnTo>
                <a:lnTo>
                  <a:pt x="1165" y="178"/>
                </a:lnTo>
                <a:lnTo>
                  <a:pt x="1163" y="177"/>
                </a:lnTo>
                <a:lnTo>
                  <a:pt x="1165" y="177"/>
                </a:lnTo>
                <a:lnTo>
                  <a:pt x="1165" y="176"/>
                </a:lnTo>
                <a:lnTo>
                  <a:pt x="1166" y="174"/>
                </a:lnTo>
                <a:lnTo>
                  <a:pt x="1167" y="173"/>
                </a:lnTo>
                <a:lnTo>
                  <a:pt x="1169" y="173"/>
                </a:lnTo>
                <a:lnTo>
                  <a:pt x="1171" y="173"/>
                </a:lnTo>
                <a:lnTo>
                  <a:pt x="1172" y="172"/>
                </a:lnTo>
                <a:lnTo>
                  <a:pt x="1174" y="172"/>
                </a:lnTo>
                <a:lnTo>
                  <a:pt x="1174" y="170"/>
                </a:lnTo>
                <a:lnTo>
                  <a:pt x="1176" y="170"/>
                </a:lnTo>
                <a:lnTo>
                  <a:pt x="1178" y="169"/>
                </a:lnTo>
                <a:lnTo>
                  <a:pt x="1178" y="168"/>
                </a:lnTo>
                <a:lnTo>
                  <a:pt x="1179" y="168"/>
                </a:lnTo>
                <a:lnTo>
                  <a:pt x="1180" y="168"/>
                </a:lnTo>
                <a:lnTo>
                  <a:pt x="1180" y="170"/>
                </a:lnTo>
                <a:lnTo>
                  <a:pt x="1179" y="170"/>
                </a:lnTo>
                <a:close/>
                <a:moveTo>
                  <a:pt x="875" y="168"/>
                </a:moveTo>
                <a:lnTo>
                  <a:pt x="874" y="168"/>
                </a:lnTo>
                <a:lnTo>
                  <a:pt x="874" y="166"/>
                </a:lnTo>
                <a:lnTo>
                  <a:pt x="875" y="166"/>
                </a:lnTo>
                <a:lnTo>
                  <a:pt x="875" y="168"/>
                </a:lnTo>
                <a:close/>
                <a:moveTo>
                  <a:pt x="875" y="162"/>
                </a:moveTo>
                <a:lnTo>
                  <a:pt x="875" y="164"/>
                </a:lnTo>
                <a:lnTo>
                  <a:pt x="874" y="164"/>
                </a:lnTo>
                <a:lnTo>
                  <a:pt x="873" y="164"/>
                </a:lnTo>
                <a:lnTo>
                  <a:pt x="873" y="162"/>
                </a:lnTo>
                <a:lnTo>
                  <a:pt x="874" y="162"/>
                </a:lnTo>
                <a:lnTo>
                  <a:pt x="875" y="162"/>
                </a:lnTo>
                <a:close/>
                <a:moveTo>
                  <a:pt x="1162" y="157"/>
                </a:moveTo>
                <a:lnTo>
                  <a:pt x="1162" y="158"/>
                </a:lnTo>
                <a:lnTo>
                  <a:pt x="1161" y="158"/>
                </a:lnTo>
                <a:lnTo>
                  <a:pt x="1161" y="157"/>
                </a:lnTo>
                <a:lnTo>
                  <a:pt x="1161" y="156"/>
                </a:lnTo>
                <a:lnTo>
                  <a:pt x="1161" y="157"/>
                </a:lnTo>
                <a:lnTo>
                  <a:pt x="1162" y="157"/>
                </a:lnTo>
                <a:close/>
                <a:moveTo>
                  <a:pt x="1167" y="144"/>
                </a:moveTo>
                <a:lnTo>
                  <a:pt x="1169" y="144"/>
                </a:lnTo>
                <a:lnTo>
                  <a:pt x="1167" y="144"/>
                </a:lnTo>
                <a:close/>
                <a:moveTo>
                  <a:pt x="1093" y="143"/>
                </a:moveTo>
                <a:lnTo>
                  <a:pt x="1094" y="143"/>
                </a:lnTo>
                <a:lnTo>
                  <a:pt x="1094" y="144"/>
                </a:lnTo>
                <a:lnTo>
                  <a:pt x="1095" y="143"/>
                </a:lnTo>
                <a:lnTo>
                  <a:pt x="1095" y="144"/>
                </a:lnTo>
                <a:lnTo>
                  <a:pt x="1097" y="144"/>
                </a:lnTo>
                <a:lnTo>
                  <a:pt x="1098" y="144"/>
                </a:lnTo>
                <a:lnTo>
                  <a:pt x="1098" y="145"/>
                </a:lnTo>
                <a:lnTo>
                  <a:pt x="1098" y="147"/>
                </a:lnTo>
                <a:lnTo>
                  <a:pt x="1099" y="147"/>
                </a:lnTo>
                <a:lnTo>
                  <a:pt x="1099" y="148"/>
                </a:lnTo>
                <a:lnTo>
                  <a:pt x="1099" y="149"/>
                </a:lnTo>
                <a:lnTo>
                  <a:pt x="1098" y="151"/>
                </a:lnTo>
                <a:lnTo>
                  <a:pt x="1099" y="151"/>
                </a:lnTo>
                <a:lnTo>
                  <a:pt x="1098" y="151"/>
                </a:lnTo>
                <a:lnTo>
                  <a:pt x="1097" y="151"/>
                </a:lnTo>
                <a:lnTo>
                  <a:pt x="1097" y="152"/>
                </a:lnTo>
                <a:lnTo>
                  <a:pt x="1095" y="151"/>
                </a:lnTo>
                <a:lnTo>
                  <a:pt x="1095" y="152"/>
                </a:lnTo>
                <a:lnTo>
                  <a:pt x="1095" y="153"/>
                </a:lnTo>
                <a:lnTo>
                  <a:pt x="1097" y="153"/>
                </a:lnTo>
                <a:lnTo>
                  <a:pt x="1095" y="155"/>
                </a:lnTo>
                <a:lnTo>
                  <a:pt x="1094" y="155"/>
                </a:lnTo>
                <a:lnTo>
                  <a:pt x="1094" y="153"/>
                </a:lnTo>
                <a:lnTo>
                  <a:pt x="1094" y="152"/>
                </a:lnTo>
                <a:lnTo>
                  <a:pt x="1093" y="152"/>
                </a:lnTo>
                <a:lnTo>
                  <a:pt x="1093" y="153"/>
                </a:lnTo>
                <a:lnTo>
                  <a:pt x="1091" y="153"/>
                </a:lnTo>
                <a:lnTo>
                  <a:pt x="1091" y="152"/>
                </a:lnTo>
                <a:lnTo>
                  <a:pt x="1090" y="152"/>
                </a:lnTo>
                <a:lnTo>
                  <a:pt x="1090" y="151"/>
                </a:lnTo>
                <a:lnTo>
                  <a:pt x="1089" y="151"/>
                </a:lnTo>
                <a:lnTo>
                  <a:pt x="1089" y="149"/>
                </a:lnTo>
                <a:lnTo>
                  <a:pt x="1087" y="149"/>
                </a:lnTo>
                <a:lnTo>
                  <a:pt x="1087" y="148"/>
                </a:lnTo>
                <a:lnTo>
                  <a:pt x="1087" y="147"/>
                </a:lnTo>
                <a:lnTo>
                  <a:pt x="1086" y="147"/>
                </a:lnTo>
                <a:lnTo>
                  <a:pt x="1087" y="147"/>
                </a:lnTo>
                <a:lnTo>
                  <a:pt x="1087" y="145"/>
                </a:lnTo>
                <a:lnTo>
                  <a:pt x="1089" y="144"/>
                </a:lnTo>
                <a:lnTo>
                  <a:pt x="1089" y="143"/>
                </a:lnTo>
                <a:lnTo>
                  <a:pt x="1090" y="143"/>
                </a:lnTo>
                <a:lnTo>
                  <a:pt x="1091" y="143"/>
                </a:lnTo>
                <a:lnTo>
                  <a:pt x="1093" y="143"/>
                </a:lnTo>
                <a:close/>
                <a:moveTo>
                  <a:pt x="1178" y="139"/>
                </a:moveTo>
                <a:lnTo>
                  <a:pt x="1179" y="140"/>
                </a:lnTo>
                <a:lnTo>
                  <a:pt x="1180" y="140"/>
                </a:lnTo>
                <a:lnTo>
                  <a:pt x="1182" y="140"/>
                </a:lnTo>
                <a:lnTo>
                  <a:pt x="1183" y="140"/>
                </a:lnTo>
                <a:lnTo>
                  <a:pt x="1183" y="143"/>
                </a:lnTo>
                <a:lnTo>
                  <a:pt x="1182" y="143"/>
                </a:lnTo>
                <a:lnTo>
                  <a:pt x="1182" y="144"/>
                </a:lnTo>
                <a:lnTo>
                  <a:pt x="1182" y="145"/>
                </a:lnTo>
                <a:lnTo>
                  <a:pt x="1182" y="147"/>
                </a:lnTo>
                <a:lnTo>
                  <a:pt x="1180" y="147"/>
                </a:lnTo>
                <a:lnTo>
                  <a:pt x="1180" y="148"/>
                </a:lnTo>
                <a:lnTo>
                  <a:pt x="1180" y="149"/>
                </a:lnTo>
                <a:lnTo>
                  <a:pt x="1179" y="151"/>
                </a:lnTo>
                <a:lnTo>
                  <a:pt x="1179" y="152"/>
                </a:lnTo>
                <a:lnTo>
                  <a:pt x="1178" y="152"/>
                </a:lnTo>
                <a:lnTo>
                  <a:pt x="1176" y="152"/>
                </a:lnTo>
                <a:lnTo>
                  <a:pt x="1175" y="152"/>
                </a:lnTo>
                <a:lnTo>
                  <a:pt x="1175" y="153"/>
                </a:lnTo>
                <a:lnTo>
                  <a:pt x="1175" y="152"/>
                </a:lnTo>
                <a:lnTo>
                  <a:pt x="1174" y="152"/>
                </a:lnTo>
                <a:lnTo>
                  <a:pt x="1172" y="152"/>
                </a:lnTo>
                <a:lnTo>
                  <a:pt x="1172" y="151"/>
                </a:lnTo>
                <a:lnTo>
                  <a:pt x="1172" y="149"/>
                </a:lnTo>
                <a:lnTo>
                  <a:pt x="1171" y="149"/>
                </a:lnTo>
                <a:lnTo>
                  <a:pt x="1171" y="148"/>
                </a:lnTo>
                <a:lnTo>
                  <a:pt x="1172" y="148"/>
                </a:lnTo>
                <a:lnTo>
                  <a:pt x="1172" y="147"/>
                </a:lnTo>
                <a:lnTo>
                  <a:pt x="1172" y="145"/>
                </a:lnTo>
                <a:lnTo>
                  <a:pt x="1171" y="145"/>
                </a:lnTo>
                <a:lnTo>
                  <a:pt x="1170" y="145"/>
                </a:lnTo>
                <a:lnTo>
                  <a:pt x="1169" y="145"/>
                </a:lnTo>
                <a:lnTo>
                  <a:pt x="1169" y="144"/>
                </a:lnTo>
                <a:lnTo>
                  <a:pt x="1169" y="143"/>
                </a:lnTo>
                <a:lnTo>
                  <a:pt x="1167" y="143"/>
                </a:lnTo>
                <a:lnTo>
                  <a:pt x="1167" y="141"/>
                </a:lnTo>
                <a:lnTo>
                  <a:pt x="1169" y="140"/>
                </a:lnTo>
                <a:lnTo>
                  <a:pt x="1170" y="140"/>
                </a:lnTo>
                <a:lnTo>
                  <a:pt x="1171" y="139"/>
                </a:lnTo>
                <a:lnTo>
                  <a:pt x="1172" y="140"/>
                </a:lnTo>
                <a:lnTo>
                  <a:pt x="1174" y="139"/>
                </a:lnTo>
                <a:lnTo>
                  <a:pt x="1175" y="139"/>
                </a:lnTo>
                <a:lnTo>
                  <a:pt x="1176" y="140"/>
                </a:lnTo>
                <a:lnTo>
                  <a:pt x="1176" y="139"/>
                </a:lnTo>
                <a:lnTo>
                  <a:pt x="1178" y="139"/>
                </a:lnTo>
                <a:close/>
                <a:moveTo>
                  <a:pt x="1144" y="127"/>
                </a:moveTo>
                <a:lnTo>
                  <a:pt x="1142" y="127"/>
                </a:lnTo>
                <a:lnTo>
                  <a:pt x="1142" y="126"/>
                </a:lnTo>
                <a:lnTo>
                  <a:pt x="1142" y="124"/>
                </a:lnTo>
                <a:lnTo>
                  <a:pt x="1144" y="124"/>
                </a:lnTo>
                <a:lnTo>
                  <a:pt x="1145" y="124"/>
                </a:lnTo>
                <a:lnTo>
                  <a:pt x="1145" y="126"/>
                </a:lnTo>
                <a:lnTo>
                  <a:pt x="1144" y="127"/>
                </a:lnTo>
                <a:close/>
                <a:moveTo>
                  <a:pt x="1135" y="123"/>
                </a:moveTo>
                <a:lnTo>
                  <a:pt x="1136" y="123"/>
                </a:lnTo>
                <a:lnTo>
                  <a:pt x="1136" y="124"/>
                </a:lnTo>
                <a:lnTo>
                  <a:pt x="1135" y="126"/>
                </a:lnTo>
                <a:lnTo>
                  <a:pt x="1133" y="126"/>
                </a:lnTo>
                <a:lnTo>
                  <a:pt x="1132" y="126"/>
                </a:lnTo>
                <a:lnTo>
                  <a:pt x="1132" y="124"/>
                </a:lnTo>
                <a:lnTo>
                  <a:pt x="1133" y="124"/>
                </a:lnTo>
                <a:lnTo>
                  <a:pt x="1135" y="124"/>
                </a:lnTo>
                <a:lnTo>
                  <a:pt x="1135" y="123"/>
                </a:lnTo>
                <a:close/>
                <a:moveTo>
                  <a:pt x="1159" y="88"/>
                </a:moveTo>
                <a:lnTo>
                  <a:pt x="1159" y="86"/>
                </a:lnTo>
                <a:lnTo>
                  <a:pt x="1159" y="88"/>
                </a:lnTo>
                <a:close/>
                <a:moveTo>
                  <a:pt x="1118" y="80"/>
                </a:moveTo>
                <a:lnTo>
                  <a:pt x="1116" y="80"/>
                </a:lnTo>
                <a:lnTo>
                  <a:pt x="1115" y="80"/>
                </a:lnTo>
                <a:lnTo>
                  <a:pt x="1115" y="79"/>
                </a:lnTo>
                <a:lnTo>
                  <a:pt x="1116" y="79"/>
                </a:lnTo>
                <a:lnTo>
                  <a:pt x="1118" y="79"/>
                </a:lnTo>
                <a:lnTo>
                  <a:pt x="1119" y="79"/>
                </a:lnTo>
                <a:lnTo>
                  <a:pt x="1118" y="80"/>
                </a:lnTo>
                <a:close/>
                <a:moveTo>
                  <a:pt x="1121" y="76"/>
                </a:moveTo>
                <a:lnTo>
                  <a:pt x="1121" y="77"/>
                </a:lnTo>
                <a:lnTo>
                  <a:pt x="1123" y="77"/>
                </a:lnTo>
                <a:lnTo>
                  <a:pt x="1121" y="77"/>
                </a:lnTo>
                <a:lnTo>
                  <a:pt x="1120" y="77"/>
                </a:lnTo>
                <a:lnTo>
                  <a:pt x="1120" y="76"/>
                </a:lnTo>
                <a:lnTo>
                  <a:pt x="1121" y="76"/>
                </a:lnTo>
                <a:close/>
                <a:moveTo>
                  <a:pt x="1028" y="77"/>
                </a:moveTo>
                <a:lnTo>
                  <a:pt x="1027" y="76"/>
                </a:lnTo>
                <a:lnTo>
                  <a:pt x="1028" y="76"/>
                </a:lnTo>
                <a:lnTo>
                  <a:pt x="1028" y="77"/>
                </a:lnTo>
                <a:close/>
                <a:moveTo>
                  <a:pt x="1129" y="75"/>
                </a:moveTo>
                <a:lnTo>
                  <a:pt x="1128" y="75"/>
                </a:lnTo>
                <a:lnTo>
                  <a:pt x="1127" y="75"/>
                </a:lnTo>
                <a:lnTo>
                  <a:pt x="1125" y="75"/>
                </a:lnTo>
                <a:lnTo>
                  <a:pt x="1125" y="73"/>
                </a:lnTo>
                <a:lnTo>
                  <a:pt x="1127" y="73"/>
                </a:lnTo>
                <a:lnTo>
                  <a:pt x="1128" y="73"/>
                </a:lnTo>
                <a:lnTo>
                  <a:pt x="1129" y="73"/>
                </a:lnTo>
                <a:lnTo>
                  <a:pt x="1129" y="75"/>
                </a:lnTo>
                <a:close/>
                <a:moveTo>
                  <a:pt x="1001" y="54"/>
                </a:moveTo>
                <a:lnTo>
                  <a:pt x="1001" y="52"/>
                </a:lnTo>
                <a:lnTo>
                  <a:pt x="1001" y="54"/>
                </a:lnTo>
                <a:close/>
                <a:moveTo>
                  <a:pt x="1191" y="35"/>
                </a:moveTo>
                <a:lnTo>
                  <a:pt x="1193" y="37"/>
                </a:lnTo>
                <a:lnTo>
                  <a:pt x="1193" y="38"/>
                </a:lnTo>
                <a:lnTo>
                  <a:pt x="1193" y="39"/>
                </a:lnTo>
                <a:lnTo>
                  <a:pt x="1193" y="41"/>
                </a:lnTo>
                <a:lnTo>
                  <a:pt x="1192" y="41"/>
                </a:lnTo>
                <a:lnTo>
                  <a:pt x="1191" y="39"/>
                </a:lnTo>
                <a:lnTo>
                  <a:pt x="1191" y="38"/>
                </a:lnTo>
                <a:lnTo>
                  <a:pt x="1191" y="39"/>
                </a:lnTo>
                <a:lnTo>
                  <a:pt x="1190" y="39"/>
                </a:lnTo>
                <a:lnTo>
                  <a:pt x="1188" y="39"/>
                </a:lnTo>
                <a:lnTo>
                  <a:pt x="1188" y="38"/>
                </a:lnTo>
                <a:lnTo>
                  <a:pt x="1187" y="37"/>
                </a:lnTo>
                <a:lnTo>
                  <a:pt x="1188" y="37"/>
                </a:lnTo>
                <a:lnTo>
                  <a:pt x="1187" y="37"/>
                </a:lnTo>
                <a:lnTo>
                  <a:pt x="1187" y="35"/>
                </a:lnTo>
                <a:lnTo>
                  <a:pt x="1188" y="34"/>
                </a:lnTo>
                <a:lnTo>
                  <a:pt x="1188" y="33"/>
                </a:lnTo>
                <a:lnTo>
                  <a:pt x="1190" y="33"/>
                </a:lnTo>
                <a:lnTo>
                  <a:pt x="1190" y="34"/>
                </a:lnTo>
                <a:lnTo>
                  <a:pt x="1191" y="35"/>
                </a:lnTo>
                <a:close/>
                <a:moveTo>
                  <a:pt x="980" y="33"/>
                </a:moveTo>
                <a:lnTo>
                  <a:pt x="980" y="34"/>
                </a:lnTo>
                <a:lnTo>
                  <a:pt x="980" y="33"/>
                </a:lnTo>
                <a:close/>
                <a:moveTo>
                  <a:pt x="981" y="30"/>
                </a:moveTo>
                <a:lnTo>
                  <a:pt x="980" y="30"/>
                </a:lnTo>
                <a:lnTo>
                  <a:pt x="981" y="29"/>
                </a:lnTo>
                <a:lnTo>
                  <a:pt x="981" y="30"/>
                </a:lnTo>
                <a:close/>
                <a:moveTo>
                  <a:pt x="968" y="25"/>
                </a:moveTo>
                <a:lnTo>
                  <a:pt x="967" y="25"/>
                </a:lnTo>
                <a:lnTo>
                  <a:pt x="967" y="24"/>
                </a:lnTo>
                <a:lnTo>
                  <a:pt x="968" y="24"/>
                </a:lnTo>
                <a:lnTo>
                  <a:pt x="968" y="25"/>
                </a:lnTo>
                <a:close/>
                <a:moveTo>
                  <a:pt x="971" y="22"/>
                </a:moveTo>
                <a:lnTo>
                  <a:pt x="970" y="22"/>
                </a:lnTo>
                <a:lnTo>
                  <a:pt x="968" y="22"/>
                </a:lnTo>
                <a:lnTo>
                  <a:pt x="970" y="21"/>
                </a:lnTo>
                <a:lnTo>
                  <a:pt x="970" y="22"/>
                </a:lnTo>
                <a:lnTo>
                  <a:pt x="971" y="22"/>
                </a:lnTo>
                <a:close/>
                <a:moveTo>
                  <a:pt x="972" y="20"/>
                </a:moveTo>
                <a:lnTo>
                  <a:pt x="974" y="20"/>
                </a:lnTo>
                <a:lnTo>
                  <a:pt x="972" y="20"/>
                </a:lnTo>
                <a:close/>
                <a:moveTo>
                  <a:pt x="1176" y="12"/>
                </a:moveTo>
                <a:lnTo>
                  <a:pt x="1178" y="13"/>
                </a:lnTo>
                <a:lnTo>
                  <a:pt x="1179" y="13"/>
                </a:lnTo>
                <a:lnTo>
                  <a:pt x="1180" y="15"/>
                </a:lnTo>
                <a:lnTo>
                  <a:pt x="1182" y="15"/>
                </a:lnTo>
                <a:lnTo>
                  <a:pt x="1182" y="16"/>
                </a:lnTo>
                <a:lnTo>
                  <a:pt x="1183" y="16"/>
                </a:lnTo>
                <a:lnTo>
                  <a:pt x="1183" y="17"/>
                </a:lnTo>
                <a:lnTo>
                  <a:pt x="1182" y="17"/>
                </a:lnTo>
                <a:lnTo>
                  <a:pt x="1182" y="18"/>
                </a:lnTo>
                <a:lnTo>
                  <a:pt x="1180" y="17"/>
                </a:lnTo>
                <a:lnTo>
                  <a:pt x="1179" y="17"/>
                </a:lnTo>
                <a:lnTo>
                  <a:pt x="1178" y="17"/>
                </a:lnTo>
                <a:lnTo>
                  <a:pt x="1176" y="17"/>
                </a:lnTo>
                <a:lnTo>
                  <a:pt x="1175" y="16"/>
                </a:lnTo>
                <a:lnTo>
                  <a:pt x="1174" y="16"/>
                </a:lnTo>
                <a:lnTo>
                  <a:pt x="1174" y="15"/>
                </a:lnTo>
                <a:lnTo>
                  <a:pt x="1174" y="12"/>
                </a:lnTo>
                <a:lnTo>
                  <a:pt x="1175" y="12"/>
                </a:lnTo>
                <a:lnTo>
                  <a:pt x="1175" y="11"/>
                </a:lnTo>
                <a:lnTo>
                  <a:pt x="1176" y="11"/>
                </a:lnTo>
                <a:lnTo>
                  <a:pt x="1176" y="12"/>
                </a:lnTo>
                <a:close/>
                <a:moveTo>
                  <a:pt x="1201" y="16"/>
                </a:moveTo>
                <a:lnTo>
                  <a:pt x="1200" y="16"/>
                </a:lnTo>
                <a:lnTo>
                  <a:pt x="1200" y="15"/>
                </a:lnTo>
                <a:lnTo>
                  <a:pt x="1199" y="15"/>
                </a:lnTo>
                <a:lnTo>
                  <a:pt x="1199" y="13"/>
                </a:lnTo>
                <a:lnTo>
                  <a:pt x="1199" y="12"/>
                </a:lnTo>
                <a:lnTo>
                  <a:pt x="1197" y="12"/>
                </a:lnTo>
                <a:lnTo>
                  <a:pt x="1199" y="12"/>
                </a:lnTo>
                <a:lnTo>
                  <a:pt x="1200" y="11"/>
                </a:lnTo>
                <a:lnTo>
                  <a:pt x="1200" y="9"/>
                </a:lnTo>
                <a:lnTo>
                  <a:pt x="1201" y="11"/>
                </a:lnTo>
                <a:lnTo>
                  <a:pt x="1203" y="12"/>
                </a:lnTo>
                <a:lnTo>
                  <a:pt x="1203" y="13"/>
                </a:lnTo>
                <a:lnTo>
                  <a:pt x="1203" y="15"/>
                </a:lnTo>
                <a:lnTo>
                  <a:pt x="1201" y="16"/>
                </a:lnTo>
                <a:close/>
                <a:moveTo>
                  <a:pt x="798" y="9"/>
                </a:moveTo>
                <a:lnTo>
                  <a:pt x="798" y="11"/>
                </a:lnTo>
                <a:lnTo>
                  <a:pt x="799" y="11"/>
                </a:lnTo>
                <a:lnTo>
                  <a:pt x="801" y="11"/>
                </a:lnTo>
                <a:lnTo>
                  <a:pt x="802" y="11"/>
                </a:lnTo>
                <a:lnTo>
                  <a:pt x="803" y="12"/>
                </a:lnTo>
                <a:lnTo>
                  <a:pt x="806" y="12"/>
                </a:lnTo>
                <a:lnTo>
                  <a:pt x="806" y="13"/>
                </a:lnTo>
                <a:lnTo>
                  <a:pt x="807" y="15"/>
                </a:lnTo>
                <a:lnTo>
                  <a:pt x="809" y="15"/>
                </a:lnTo>
                <a:lnTo>
                  <a:pt x="810" y="15"/>
                </a:lnTo>
                <a:lnTo>
                  <a:pt x="811" y="15"/>
                </a:lnTo>
                <a:lnTo>
                  <a:pt x="811" y="16"/>
                </a:lnTo>
                <a:lnTo>
                  <a:pt x="812" y="16"/>
                </a:lnTo>
                <a:lnTo>
                  <a:pt x="814" y="16"/>
                </a:lnTo>
                <a:lnTo>
                  <a:pt x="814" y="15"/>
                </a:lnTo>
                <a:lnTo>
                  <a:pt x="815" y="15"/>
                </a:lnTo>
                <a:lnTo>
                  <a:pt x="816" y="15"/>
                </a:lnTo>
                <a:lnTo>
                  <a:pt x="818" y="15"/>
                </a:lnTo>
                <a:lnTo>
                  <a:pt x="819" y="15"/>
                </a:lnTo>
                <a:lnTo>
                  <a:pt x="820" y="15"/>
                </a:lnTo>
                <a:lnTo>
                  <a:pt x="822" y="16"/>
                </a:lnTo>
                <a:lnTo>
                  <a:pt x="823" y="16"/>
                </a:lnTo>
                <a:lnTo>
                  <a:pt x="824" y="16"/>
                </a:lnTo>
                <a:lnTo>
                  <a:pt x="826" y="16"/>
                </a:lnTo>
                <a:lnTo>
                  <a:pt x="828" y="16"/>
                </a:lnTo>
                <a:lnTo>
                  <a:pt x="830" y="15"/>
                </a:lnTo>
                <a:lnTo>
                  <a:pt x="831" y="15"/>
                </a:lnTo>
                <a:lnTo>
                  <a:pt x="832" y="16"/>
                </a:lnTo>
                <a:lnTo>
                  <a:pt x="833" y="16"/>
                </a:lnTo>
                <a:lnTo>
                  <a:pt x="835" y="16"/>
                </a:lnTo>
                <a:lnTo>
                  <a:pt x="836" y="16"/>
                </a:lnTo>
                <a:lnTo>
                  <a:pt x="837" y="17"/>
                </a:lnTo>
                <a:lnTo>
                  <a:pt x="839" y="17"/>
                </a:lnTo>
                <a:lnTo>
                  <a:pt x="840" y="17"/>
                </a:lnTo>
                <a:lnTo>
                  <a:pt x="841" y="17"/>
                </a:lnTo>
                <a:lnTo>
                  <a:pt x="841" y="18"/>
                </a:lnTo>
                <a:lnTo>
                  <a:pt x="843" y="18"/>
                </a:lnTo>
                <a:lnTo>
                  <a:pt x="847" y="18"/>
                </a:lnTo>
                <a:lnTo>
                  <a:pt x="849" y="20"/>
                </a:lnTo>
                <a:lnTo>
                  <a:pt x="849" y="18"/>
                </a:lnTo>
                <a:lnTo>
                  <a:pt x="850" y="18"/>
                </a:lnTo>
                <a:lnTo>
                  <a:pt x="852" y="18"/>
                </a:lnTo>
                <a:lnTo>
                  <a:pt x="854" y="18"/>
                </a:lnTo>
                <a:lnTo>
                  <a:pt x="856" y="18"/>
                </a:lnTo>
                <a:lnTo>
                  <a:pt x="857" y="18"/>
                </a:lnTo>
                <a:lnTo>
                  <a:pt x="858" y="20"/>
                </a:lnTo>
                <a:lnTo>
                  <a:pt x="860" y="20"/>
                </a:lnTo>
                <a:lnTo>
                  <a:pt x="861" y="20"/>
                </a:lnTo>
                <a:lnTo>
                  <a:pt x="862" y="20"/>
                </a:lnTo>
                <a:lnTo>
                  <a:pt x="864" y="20"/>
                </a:lnTo>
                <a:lnTo>
                  <a:pt x="865" y="20"/>
                </a:lnTo>
                <a:lnTo>
                  <a:pt x="865" y="21"/>
                </a:lnTo>
                <a:lnTo>
                  <a:pt x="866" y="21"/>
                </a:lnTo>
                <a:lnTo>
                  <a:pt x="867" y="21"/>
                </a:lnTo>
                <a:lnTo>
                  <a:pt x="869" y="22"/>
                </a:lnTo>
                <a:lnTo>
                  <a:pt x="870" y="24"/>
                </a:lnTo>
                <a:lnTo>
                  <a:pt x="871" y="24"/>
                </a:lnTo>
                <a:lnTo>
                  <a:pt x="873" y="24"/>
                </a:lnTo>
                <a:lnTo>
                  <a:pt x="874" y="24"/>
                </a:lnTo>
                <a:lnTo>
                  <a:pt x="874" y="25"/>
                </a:lnTo>
                <a:lnTo>
                  <a:pt x="875" y="25"/>
                </a:lnTo>
                <a:lnTo>
                  <a:pt x="877" y="25"/>
                </a:lnTo>
                <a:lnTo>
                  <a:pt x="878" y="25"/>
                </a:lnTo>
                <a:lnTo>
                  <a:pt x="881" y="24"/>
                </a:lnTo>
                <a:lnTo>
                  <a:pt x="883" y="24"/>
                </a:lnTo>
                <a:lnTo>
                  <a:pt x="884" y="22"/>
                </a:lnTo>
                <a:lnTo>
                  <a:pt x="887" y="22"/>
                </a:lnTo>
                <a:lnTo>
                  <a:pt x="888" y="21"/>
                </a:lnTo>
                <a:lnTo>
                  <a:pt x="890" y="21"/>
                </a:lnTo>
                <a:lnTo>
                  <a:pt x="891" y="21"/>
                </a:lnTo>
                <a:lnTo>
                  <a:pt x="892" y="20"/>
                </a:lnTo>
                <a:lnTo>
                  <a:pt x="894" y="20"/>
                </a:lnTo>
                <a:lnTo>
                  <a:pt x="895" y="20"/>
                </a:lnTo>
                <a:lnTo>
                  <a:pt x="898" y="20"/>
                </a:lnTo>
                <a:lnTo>
                  <a:pt x="899" y="20"/>
                </a:lnTo>
                <a:lnTo>
                  <a:pt x="900" y="18"/>
                </a:lnTo>
                <a:lnTo>
                  <a:pt x="902" y="17"/>
                </a:lnTo>
                <a:lnTo>
                  <a:pt x="903" y="17"/>
                </a:lnTo>
                <a:lnTo>
                  <a:pt x="904" y="17"/>
                </a:lnTo>
                <a:lnTo>
                  <a:pt x="904" y="16"/>
                </a:lnTo>
                <a:lnTo>
                  <a:pt x="905" y="17"/>
                </a:lnTo>
                <a:lnTo>
                  <a:pt x="907" y="17"/>
                </a:lnTo>
                <a:lnTo>
                  <a:pt x="908" y="16"/>
                </a:lnTo>
                <a:lnTo>
                  <a:pt x="909" y="16"/>
                </a:lnTo>
                <a:lnTo>
                  <a:pt x="909" y="15"/>
                </a:lnTo>
                <a:lnTo>
                  <a:pt x="911" y="15"/>
                </a:lnTo>
                <a:lnTo>
                  <a:pt x="912" y="13"/>
                </a:lnTo>
                <a:lnTo>
                  <a:pt x="912" y="15"/>
                </a:lnTo>
                <a:lnTo>
                  <a:pt x="912" y="16"/>
                </a:lnTo>
                <a:lnTo>
                  <a:pt x="912" y="15"/>
                </a:lnTo>
                <a:lnTo>
                  <a:pt x="913" y="15"/>
                </a:lnTo>
                <a:lnTo>
                  <a:pt x="913" y="13"/>
                </a:lnTo>
                <a:lnTo>
                  <a:pt x="915" y="13"/>
                </a:lnTo>
                <a:lnTo>
                  <a:pt x="915" y="15"/>
                </a:lnTo>
                <a:lnTo>
                  <a:pt x="916" y="15"/>
                </a:lnTo>
                <a:lnTo>
                  <a:pt x="916" y="16"/>
                </a:lnTo>
                <a:lnTo>
                  <a:pt x="917" y="15"/>
                </a:lnTo>
                <a:lnTo>
                  <a:pt x="917" y="16"/>
                </a:lnTo>
                <a:lnTo>
                  <a:pt x="919" y="16"/>
                </a:lnTo>
                <a:lnTo>
                  <a:pt x="919" y="15"/>
                </a:lnTo>
                <a:lnTo>
                  <a:pt x="917" y="13"/>
                </a:lnTo>
                <a:lnTo>
                  <a:pt x="917" y="12"/>
                </a:lnTo>
                <a:lnTo>
                  <a:pt x="919" y="12"/>
                </a:lnTo>
                <a:lnTo>
                  <a:pt x="920" y="13"/>
                </a:lnTo>
                <a:lnTo>
                  <a:pt x="919" y="15"/>
                </a:lnTo>
                <a:lnTo>
                  <a:pt x="920" y="15"/>
                </a:lnTo>
                <a:lnTo>
                  <a:pt x="920" y="16"/>
                </a:lnTo>
                <a:lnTo>
                  <a:pt x="920" y="15"/>
                </a:lnTo>
                <a:lnTo>
                  <a:pt x="921" y="15"/>
                </a:lnTo>
                <a:lnTo>
                  <a:pt x="922" y="15"/>
                </a:lnTo>
                <a:lnTo>
                  <a:pt x="922" y="13"/>
                </a:lnTo>
                <a:lnTo>
                  <a:pt x="924" y="13"/>
                </a:lnTo>
                <a:lnTo>
                  <a:pt x="922" y="12"/>
                </a:lnTo>
                <a:lnTo>
                  <a:pt x="922" y="11"/>
                </a:lnTo>
                <a:lnTo>
                  <a:pt x="924" y="11"/>
                </a:lnTo>
                <a:lnTo>
                  <a:pt x="925" y="12"/>
                </a:lnTo>
                <a:lnTo>
                  <a:pt x="926" y="12"/>
                </a:lnTo>
                <a:lnTo>
                  <a:pt x="926" y="11"/>
                </a:lnTo>
                <a:lnTo>
                  <a:pt x="928" y="12"/>
                </a:lnTo>
                <a:lnTo>
                  <a:pt x="929" y="12"/>
                </a:lnTo>
                <a:lnTo>
                  <a:pt x="929" y="13"/>
                </a:lnTo>
                <a:lnTo>
                  <a:pt x="928" y="13"/>
                </a:lnTo>
                <a:lnTo>
                  <a:pt x="926" y="15"/>
                </a:lnTo>
                <a:lnTo>
                  <a:pt x="928" y="15"/>
                </a:lnTo>
                <a:lnTo>
                  <a:pt x="926" y="15"/>
                </a:lnTo>
                <a:lnTo>
                  <a:pt x="925" y="15"/>
                </a:lnTo>
                <a:lnTo>
                  <a:pt x="925" y="16"/>
                </a:lnTo>
                <a:lnTo>
                  <a:pt x="924" y="17"/>
                </a:lnTo>
                <a:lnTo>
                  <a:pt x="924" y="16"/>
                </a:lnTo>
                <a:lnTo>
                  <a:pt x="922" y="16"/>
                </a:lnTo>
                <a:lnTo>
                  <a:pt x="921" y="16"/>
                </a:lnTo>
                <a:lnTo>
                  <a:pt x="921" y="17"/>
                </a:lnTo>
                <a:lnTo>
                  <a:pt x="921" y="18"/>
                </a:lnTo>
                <a:lnTo>
                  <a:pt x="922" y="18"/>
                </a:lnTo>
                <a:lnTo>
                  <a:pt x="922" y="20"/>
                </a:lnTo>
                <a:lnTo>
                  <a:pt x="924" y="21"/>
                </a:lnTo>
                <a:lnTo>
                  <a:pt x="925" y="22"/>
                </a:lnTo>
                <a:lnTo>
                  <a:pt x="925" y="24"/>
                </a:lnTo>
                <a:lnTo>
                  <a:pt x="926" y="24"/>
                </a:lnTo>
                <a:lnTo>
                  <a:pt x="928" y="24"/>
                </a:lnTo>
                <a:lnTo>
                  <a:pt x="929" y="24"/>
                </a:lnTo>
                <a:lnTo>
                  <a:pt x="929" y="25"/>
                </a:lnTo>
                <a:lnTo>
                  <a:pt x="929" y="26"/>
                </a:lnTo>
                <a:lnTo>
                  <a:pt x="930" y="26"/>
                </a:lnTo>
                <a:lnTo>
                  <a:pt x="932" y="26"/>
                </a:lnTo>
                <a:lnTo>
                  <a:pt x="932" y="28"/>
                </a:lnTo>
                <a:lnTo>
                  <a:pt x="933" y="29"/>
                </a:lnTo>
                <a:lnTo>
                  <a:pt x="934" y="29"/>
                </a:lnTo>
                <a:lnTo>
                  <a:pt x="936" y="29"/>
                </a:lnTo>
                <a:lnTo>
                  <a:pt x="936" y="30"/>
                </a:lnTo>
                <a:lnTo>
                  <a:pt x="937" y="32"/>
                </a:lnTo>
                <a:lnTo>
                  <a:pt x="937" y="33"/>
                </a:lnTo>
                <a:lnTo>
                  <a:pt x="938" y="34"/>
                </a:lnTo>
                <a:lnTo>
                  <a:pt x="941" y="35"/>
                </a:lnTo>
                <a:lnTo>
                  <a:pt x="943" y="38"/>
                </a:lnTo>
                <a:lnTo>
                  <a:pt x="945" y="38"/>
                </a:lnTo>
                <a:lnTo>
                  <a:pt x="946" y="38"/>
                </a:lnTo>
                <a:lnTo>
                  <a:pt x="947" y="38"/>
                </a:lnTo>
                <a:lnTo>
                  <a:pt x="949" y="38"/>
                </a:lnTo>
                <a:lnTo>
                  <a:pt x="949" y="37"/>
                </a:lnTo>
                <a:lnTo>
                  <a:pt x="951" y="37"/>
                </a:lnTo>
                <a:lnTo>
                  <a:pt x="951" y="35"/>
                </a:lnTo>
                <a:lnTo>
                  <a:pt x="953" y="35"/>
                </a:lnTo>
                <a:lnTo>
                  <a:pt x="954" y="35"/>
                </a:lnTo>
                <a:lnTo>
                  <a:pt x="955" y="35"/>
                </a:lnTo>
                <a:lnTo>
                  <a:pt x="956" y="35"/>
                </a:lnTo>
                <a:lnTo>
                  <a:pt x="958" y="35"/>
                </a:lnTo>
                <a:lnTo>
                  <a:pt x="959" y="35"/>
                </a:lnTo>
                <a:lnTo>
                  <a:pt x="960" y="35"/>
                </a:lnTo>
                <a:lnTo>
                  <a:pt x="960" y="37"/>
                </a:lnTo>
                <a:lnTo>
                  <a:pt x="962" y="37"/>
                </a:lnTo>
                <a:lnTo>
                  <a:pt x="963" y="38"/>
                </a:lnTo>
                <a:lnTo>
                  <a:pt x="963" y="37"/>
                </a:lnTo>
                <a:lnTo>
                  <a:pt x="964" y="37"/>
                </a:lnTo>
                <a:lnTo>
                  <a:pt x="966" y="37"/>
                </a:lnTo>
                <a:lnTo>
                  <a:pt x="967" y="37"/>
                </a:lnTo>
                <a:lnTo>
                  <a:pt x="967" y="35"/>
                </a:lnTo>
                <a:lnTo>
                  <a:pt x="968" y="35"/>
                </a:lnTo>
                <a:lnTo>
                  <a:pt x="970" y="35"/>
                </a:lnTo>
                <a:lnTo>
                  <a:pt x="971" y="35"/>
                </a:lnTo>
                <a:lnTo>
                  <a:pt x="972" y="35"/>
                </a:lnTo>
                <a:lnTo>
                  <a:pt x="974" y="35"/>
                </a:lnTo>
                <a:lnTo>
                  <a:pt x="974" y="34"/>
                </a:lnTo>
                <a:lnTo>
                  <a:pt x="975" y="34"/>
                </a:lnTo>
                <a:lnTo>
                  <a:pt x="975" y="33"/>
                </a:lnTo>
                <a:lnTo>
                  <a:pt x="975" y="32"/>
                </a:lnTo>
                <a:lnTo>
                  <a:pt x="976" y="32"/>
                </a:lnTo>
                <a:lnTo>
                  <a:pt x="976" y="30"/>
                </a:lnTo>
                <a:lnTo>
                  <a:pt x="977" y="32"/>
                </a:lnTo>
                <a:lnTo>
                  <a:pt x="977" y="33"/>
                </a:lnTo>
                <a:lnTo>
                  <a:pt x="977" y="34"/>
                </a:lnTo>
                <a:lnTo>
                  <a:pt x="979" y="34"/>
                </a:lnTo>
                <a:lnTo>
                  <a:pt x="979" y="35"/>
                </a:lnTo>
                <a:lnTo>
                  <a:pt x="980" y="35"/>
                </a:lnTo>
                <a:lnTo>
                  <a:pt x="980" y="37"/>
                </a:lnTo>
                <a:lnTo>
                  <a:pt x="981" y="37"/>
                </a:lnTo>
                <a:lnTo>
                  <a:pt x="981" y="38"/>
                </a:lnTo>
                <a:lnTo>
                  <a:pt x="983" y="39"/>
                </a:lnTo>
                <a:lnTo>
                  <a:pt x="984" y="41"/>
                </a:lnTo>
                <a:lnTo>
                  <a:pt x="987" y="43"/>
                </a:lnTo>
                <a:lnTo>
                  <a:pt x="989" y="46"/>
                </a:lnTo>
                <a:lnTo>
                  <a:pt x="991" y="47"/>
                </a:lnTo>
                <a:lnTo>
                  <a:pt x="992" y="47"/>
                </a:lnTo>
                <a:lnTo>
                  <a:pt x="993" y="47"/>
                </a:lnTo>
                <a:lnTo>
                  <a:pt x="994" y="49"/>
                </a:lnTo>
                <a:lnTo>
                  <a:pt x="996" y="49"/>
                </a:lnTo>
                <a:lnTo>
                  <a:pt x="997" y="50"/>
                </a:lnTo>
                <a:lnTo>
                  <a:pt x="998" y="51"/>
                </a:lnTo>
                <a:lnTo>
                  <a:pt x="1000" y="51"/>
                </a:lnTo>
                <a:lnTo>
                  <a:pt x="1001" y="51"/>
                </a:lnTo>
                <a:lnTo>
                  <a:pt x="1001" y="52"/>
                </a:lnTo>
                <a:lnTo>
                  <a:pt x="1000" y="52"/>
                </a:lnTo>
                <a:lnTo>
                  <a:pt x="1000" y="54"/>
                </a:lnTo>
                <a:lnTo>
                  <a:pt x="1001" y="54"/>
                </a:lnTo>
                <a:lnTo>
                  <a:pt x="1002" y="55"/>
                </a:lnTo>
                <a:lnTo>
                  <a:pt x="1002" y="56"/>
                </a:lnTo>
                <a:lnTo>
                  <a:pt x="1004" y="56"/>
                </a:lnTo>
                <a:lnTo>
                  <a:pt x="1006" y="59"/>
                </a:lnTo>
                <a:lnTo>
                  <a:pt x="1008" y="60"/>
                </a:lnTo>
                <a:lnTo>
                  <a:pt x="1009" y="62"/>
                </a:lnTo>
                <a:lnTo>
                  <a:pt x="1010" y="63"/>
                </a:lnTo>
                <a:lnTo>
                  <a:pt x="1011" y="64"/>
                </a:lnTo>
                <a:lnTo>
                  <a:pt x="1011" y="66"/>
                </a:lnTo>
                <a:lnTo>
                  <a:pt x="1013" y="66"/>
                </a:lnTo>
                <a:lnTo>
                  <a:pt x="1013" y="67"/>
                </a:lnTo>
                <a:lnTo>
                  <a:pt x="1014" y="68"/>
                </a:lnTo>
                <a:lnTo>
                  <a:pt x="1014" y="69"/>
                </a:lnTo>
                <a:lnTo>
                  <a:pt x="1015" y="71"/>
                </a:lnTo>
                <a:lnTo>
                  <a:pt x="1017" y="72"/>
                </a:lnTo>
                <a:lnTo>
                  <a:pt x="1017" y="73"/>
                </a:lnTo>
                <a:lnTo>
                  <a:pt x="1018" y="73"/>
                </a:lnTo>
                <a:lnTo>
                  <a:pt x="1018" y="75"/>
                </a:lnTo>
                <a:lnTo>
                  <a:pt x="1018" y="76"/>
                </a:lnTo>
                <a:lnTo>
                  <a:pt x="1019" y="76"/>
                </a:lnTo>
                <a:lnTo>
                  <a:pt x="1019" y="75"/>
                </a:lnTo>
                <a:lnTo>
                  <a:pt x="1021" y="76"/>
                </a:lnTo>
                <a:lnTo>
                  <a:pt x="1021" y="75"/>
                </a:lnTo>
                <a:lnTo>
                  <a:pt x="1022" y="75"/>
                </a:lnTo>
                <a:lnTo>
                  <a:pt x="1022" y="76"/>
                </a:lnTo>
                <a:lnTo>
                  <a:pt x="1023" y="76"/>
                </a:lnTo>
                <a:lnTo>
                  <a:pt x="1025" y="76"/>
                </a:lnTo>
                <a:lnTo>
                  <a:pt x="1026" y="76"/>
                </a:lnTo>
                <a:lnTo>
                  <a:pt x="1027" y="76"/>
                </a:lnTo>
                <a:lnTo>
                  <a:pt x="1028" y="77"/>
                </a:lnTo>
                <a:lnTo>
                  <a:pt x="1030" y="77"/>
                </a:lnTo>
                <a:lnTo>
                  <a:pt x="1030" y="79"/>
                </a:lnTo>
                <a:lnTo>
                  <a:pt x="1028" y="79"/>
                </a:lnTo>
                <a:lnTo>
                  <a:pt x="1030" y="79"/>
                </a:lnTo>
                <a:lnTo>
                  <a:pt x="1030" y="80"/>
                </a:lnTo>
                <a:lnTo>
                  <a:pt x="1031" y="80"/>
                </a:lnTo>
                <a:lnTo>
                  <a:pt x="1031" y="79"/>
                </a:lnTo>
                <a:lnTo>
                  <a:pt x="1032" y="80"/>
                </a:lnTo>
                <a:lnTo>
                  <a:pt x="1032" y="81"/>
                </a:lnTo>
                <a:lnTo>
                  <a:pt x="1032" y="83"/>
                </a:lnTo>
                <a:lnTo>
                  <a:pt x="1031" y="83"/>
                </a:lnTo>
                <a:lnTo>
                  <a:pt x="1032" y="83"/>
                </a:lnTo>
                <a:lnTo>
                  <a:pt x="1032" y="84"/>
                </a:lnTo>
                <a:lnTo>
                  <a:pt x="1034" y="85"/>
                </a:lnTo>
                <a:lnTo>
                  <a:pt x="1032" y="85"/>
                </a:lnTo>
                <a:lnTo>
                  <a:pt x="1032" y="86"/>
                </a:lnTo>
                <a:lnTo>
                  <a:pt x="1034" y="86"/>
                </a:lnTo>
                <a:lnTo>
                  <a:pt x="1034" y="88"/>
                </a:lnTo>
                <a:lnTo>
                  <a:pt x="1034" y="89"/>
                </a:lnTo>
                <a:lnTo>
                  <a:pt x="1032" y="90"/>
                </a:lnTo>
                <a:lnTo>
                  <a:pt x="1032" y="92"/>
                </a:lnTo>
                <a:lnTo>
                  <a:pt x="1032" y="93"/>
                </a:lnTo>
                <a:lnTo>
                  <a:pt x="1031" y="93"/>
                </a:lnTo>
                <a:lnTo>
                  <a:pt x="1031" y="94"/>
                </a:lnTo>
                <a:lnTo>
                  <a:pt x="1032" y="96"/>
                </a:lnTo>
                <a:lnTo>
                  <a:pt x="1031" y="96"/>
                </a:lnTo>
                <a:lnTo>
                  <a:pt x="1031" y="97"/>
                </a:lnTo>
                <a:lnTo>
                  <a:pt x="1032" y="97"/>
                </a:lnTo>
                <a:lnTo>
                  <a:pt x="1032" y="98"/>
                </a:lnTo>
                <a:lnTo>
                  <a:pt x="1034" y="98"/>
                </a:lnTo>
                <a:lnTo>
                  <a:pt x="1035" y="98"/>
                </a:lnTo>
                <a:lnTo>
                  <a:pt x="1035" y="100"/>
                </a:lnTo>
                <a:lnTo>
                  <a:pt x="1036" y="100"/>
                </a:lnTo>
                <a:lnTo>
                  <a:pt x="1038" y="100"/>
                </a:lnTo>
                <a:lnTo>
                  <a:pt x="1039" y="100"/>
                </a:lnTo>
                <a:lnTo>
                  <a:pt x="1040" y="100"/>
                </a:lnTo>
                <a:lnTo>
                  <a:pt x="1040" y="98"/>
                </a:lnTo>
                <a:lnTo>
                  <a:pt x="1042" y="98"/>
                </a:lnTo>
                <a:lnTo>
                  <a:pt x="1042" y="97"/>
                </a:lnTo>
                <a:lnTo>
                  <a:pt x="1043" y="97"/>
                </a:lnTo>
                <a:lnTo>
                  <a:pt x="1044" y="97"/>
                </a:lnTo>
                <a:lnTo>
                  <a:pt x="1046" y="97"/>
                </a:lnTo>
                <a:lnTo>
                  <a:pt x="1047" y="97"/>
                </a:lnTo>
                <a:lnTo>
                  <a:pt x="1048" y="97"/>
                </a:lnTo>
                <a:lnTo>
                  <a:pt x="1047" y="97"/>
                </a:lnTo>
                <a:lnTo>
                  <a:pt x="1048" y="97"/>
                </a:lnTo>
                <a:lnTo>
                  <a:pt x="1049" y="98"/>
                </a:lnTo>
                <a:lnTo>
                  <a:pt x="1051" y="98"/>
                </a:lnTo>
                <a:lnTo>
                  <a:pt x="1052" y="98"/>
                </a:lnTo>
                <a:lnTo>
                  <a:pt x="1052" y="100"/>
                </a:lnTo>
                <a:lnTo>
                  <a:pt x="1053" y="100"/>
                </a:lnTo>
                <a:lnTo>
                  <a:pt x="1053" y="101"/>
                </a:lnTo>
                <a:lnTo>
                  <a:pt x="1055" y="101"/>
                </a:lnTo>
                <a:lnTo>
                  <a:pt x="1056" y="101"/>
                </a:lnTo>
                <a:lnTo>
                  <a:pt x="1056" y="102"/>
                </a:lnTo>
                <a:lnTo>
                  <a:pt x="1057" y="102"/>
                </a:lnTo>
                <a:lnTo>
                  <a:pt x="1059" y="104"/>
                </a:lnTo>
                <a:lnTo>
                  <a:pt x="1057" y="105"/>
                </a:lnTo>
                <a:lnTo>
                  <a:pt x="1059" y="106"/>
                </a:lnTo>
                <a:lnTo>
                  <a:pt x="1059" y="107"/>
                </a:lnTo>
                <a:lnTo>
                  <a:pt x="1059" y="109"/>
                </a:lnTo>
                <a:lnTo>
                  <a:pt x="1059" y="110"/>
                </a:lnTo>
                <a:lnTo>
                  <a:pt x="1056" y="113"/>
                </a:lnTo>
                <a:lnTo>
                  <a:pt x="1056" y="114"/>
                </a:lnTo>
                <a:lnTo>
                  <a:pt x="1055" y="114"/>
                </a:lnTo>
                <a:lnTo>
                  <a:pt x="1053" y="115"/>
                </a:lnTo>
                <a:lnTo>
                  <a:pt x="1052" y="115"/>
                </a:lnTo>
                <a:lnTo>
                  <a:pt x="1051" y="117"/>
                </a:lnTo>
                <a:lnTo>
                  <a:pt x="1049" y="117"/>
                </a:lnTo>
                <a:lnTo>
                  <a:pt x="1048" y="118"/>
                </a:lnTo>
                <a:lnTo>
                  <a:pt x="1047" y="119"/>
                </a:lnTo>
                <a:lnTo>
                  <a:pt x="1046" y="119"/>
                </a:lnTo>
                <a:lnTo>
                  <a:pt x="1046" y="121"/>
                </a:lnTo>
                <a:lnTo>
                  <a:pt x="1046" y="122"/>
                </a:lnTo>
                <a:lnTo>
                  <a:pt x="1044" y="122"/>
                </a:lnTo>
                <a:lnTo>
                  <a:pt x="1044" y="123"/>
                </a:lnTo>
                <a:lnTo>
                  <a:pt x="1043" y="123"/>
                </a:lnTo>
                <a:lnTo>
                  <a:pt x="1043" y="124"/>
                </a:lnTo>
                <a:lnTo>
                  <a:pt x="1043" y="126"/>
                </a:lnTo>
                <a:lnTo>
                  <a:pt x="1043" y="127"/>
                </a:lnTo>
                <a:lnTo>
                  <a:pt x="1042" y="128"/>
                </a:lnTo>
                <a:lnTo>
                  <a:pt x="1042" y="131"/>
                </a:lnTo>
                <a:lnTo>
                  <a:pt x="1042" y="132"/>
                </a:lnTo>
                <a:lnTo>
                  <a:pt x="1043" y="132"/>
                </a:lnTo>
                <a:lnTo>
                  <a:pt x="1043" y="134"/>
                </a:lnTo>
                <a:lnTo>
                  <a:pt x="1043" y="135"/>
                </a:lnTo>
                <a:lnTo>
                  <a:pt x="1043" y="136"/>
                </a:lnTo>
                <a:lnTo>
                  <a:pt x="1044" y="136"/>
                </a:lnTo>
                <a:lnTo>
                  <a:pt x="1044" y="139"/>
                </a:lnTo>
                <a:lnTo>
                  <a:pt x="1044" y="141"/>
                </a:lnTo>
                <a:lnTo>
                  <a:pt x="1044" y="143"/>
                </a:lnTo>
                <a:lnTo>
                  <a:pt x="1044" y="144"/>
                </a:lnTo>
                <a:lnTo>
                  <a:pt x="1046" y="144"/>
                </a:lnTo>
                <a:lnTo>
                  <a:pt x="1046" y="145"/>
                </a:lnTo>
                <a:lnTo>
                  <a:pt x="1044" y="147"/>
                </a:lnTo>
                <a:lnTo>
                  <a:pt x="1044" y="148"/>
                </a:lnTo>
                <a:lnTo>
                  <a:pt x="1043" y="149"/>
                </a:lnTo>
                <a:lnTo>
                  <a:pt x="1043" y="151"/>
                </a:lnTo>
                <a:lnTo>
                  <a:pt x="1042" y="152"/>
                </a:lnTo>
                <a:lnTo>
                  <a:pt x="1042" y="153"/>
                </a:lnTo>
                <a:lnTo>
                  <a:pt x="1042" y="156"/>
                </a:lnTo>
                <a:lnTo>
                  <a:pt x="1042" y="157"/>
                </a:lnTo>
                <a:lnTo>
                  <a:pt x="1042" y="158"/>
                </a:lnTo>
                <a:lnTo>
                  <a:pt x="1042" y="160"/>
                </a:lnTo>
                <a:lnTo>
                  <a:pt x="1043" y="160"/>
                </a:lnTo>
                <a:lnTo>
                  <a:pt x="1043" y="161"/>
                </a:lnTo>
                <a:lnTo>
                  <a:pt x="1043" y="162"/>
                </a:lnTo>
                <a:lnTo>
                  <a:pt x="1044" y="164"/>
                </a:lnTo>
                <a:lnTo>
                  <a:pt x="1044" y="165"/>
                </a:lnTo>
                <a:lnTo>
                  <a:pt x="1043" y="165"/>
                </a:lnTo>
                <a:lnTo>
                  <a:pt x="1043" y="168"/>
                </a:lnTo>
                <a:lnTo>
                  <a:pt x="1043" y="169"/>
                </a:lnTo>
                <a:lnTo>
                  <a:pt x="1042" y="170"/>
                </a:lnTo>
                <a:lnTo>
                  <a:pt x="1042" y="172"/>
                </a:lnTo>
                <a:lnTo>
                  <a:pt x="1042" y="173"/>
                </a:lnTo>
                <a:lnTo>
                  <a:pt x="1042" y="174"/>
                </a:lnTo>
                <a:lnTo>
                  <a:pt x="1040" y="176"/>
                </a:lnTo>
                <a:lnTo>
                  <a:pt x="1040" y="177"/>
                </a:lnTo>
                <a:lnTo>
                  <a:pt x="1042" y="177"/>
                </a:lnTo>
                <a:lnTo>
                  <a:pt x="1042" y="178"/>
                </a:lnTo>
                <a:lnTo>
                  <a:pt x="1042" y="179"/>
                </a:lnTo>
                <a:lnTo>
                  <a:pt x="1040" y="179"/>
                </a:lnTo>
                <a:lnTo>
                  <a:pt x="1040" y="181"/>
                </a:lnTo>
                <a:lnTo>
                  <a:pt x="1040" y="183"/>
                </a:lnTo>
                <a:lnTo>
                  <a:pt x="1040" y="185"/>
                </a:lnTo>
                <a:lnTo>
                  <a:pt x="1042" y="187"/>
                </a:lnTo>
                <a:lnTo>
                  <a:pt x="1043" y="189"/>
                </a:lnTo>
                <a:lnTo>
                  <a:pt x="1044" y="190"/>
                </a:lnTo>
                <a:lnTo>
                  <a:pt x="1046" y="191"/>
                </a:lnTo>
                <a:lnTo>
                  <a:pt x="1047" y="193"/>
                </a:lnTo>
                <a:lnTo>
                  <a:pt x="1049" y="194"/>
                </a:lnTo>
                <a:lnTo>
                  <a:pt x="1049" y="195"/>
                </a:lnTo>
                <a:lnTo>
                  <a:pt x="1051" y="195"/>
                </a:lnTo>
                <a:lnTo>
                  <a:pt x="1052" y="198"/>
                </a:lnTo>
                <a:lnTo>
                  <a:pt x="1053" y="198"/>
                </a:lnTo>
                <a:lnTo>
                  <a:pt x="1053" y="199"/>
                </a:lnTo>
                <a:lnTo>
                  <a:pt x="1055" y="200"/>
                </a:lnTo>
                <a:lnTo>
                  <a:pt x="1055" y="202"/>
                </a:lnTo>
                <a:lnTo>
                  <a:pt x="1055" y="203"/>
                </a:lnTo>
                <a:lnTo>
                  <a:pt x="1055" y="204"/>
                </a:lnTo>
                <a:lnTo>
                  <a:pt x="1056" y="206"/>
                </a:lnTo>
                <a:lnTo>
                  <a:pt x="1056" y="207"/>
                </a:lnTo>
                <a:lnTo>
                  <a:pt x="1057" y="207"/>
                </a:lnTo>
                <a:lnTo>
                  <a:pt x="1057" y="208"/>
                </a:lnTo>
                <a:lnTo>
                  <a:pt x="1057" y="210"/>
                </a:lnTo>
                <a:lnTo>
                  <a:pt x="1056" y="211"/>
                </a:lnTo>
                <a:lnTo>
                  <a:pt x="1056" y="212"/>
                </a:lnTo>
                <a:lnTo>
                  <a:pt x="1057" y="212"/>
                </a:lnTo>
                <a:lnTo>
                  <a:pt x="1057" y="213"/>
                </a:lnTo>
                <a:lnTo>
                  <a:pt x="1057" y="215"/>
                </a:lnTo>
                <a:lnTo>
                  <a:pt x="1057" y="216"/>
                </a:lnTo>
                <a:lnTo>
                  <a:pt x="1059" y="217"/>
                </a:lnTo>
                <a:lnTo>
                  <a:pt x="1059" y="221"/>
                </a:lnTo>
                <a:lnTo>
                  <a:pt x="1057" y="221"/>
                </a:lnTo>
                <a:lnTo>
                  <a:pt x="1056" y="223"/>
                </a:lnTo>
                <a:lnTo>
                  <a:pt x="1055" y="223"/>
                </a:lnTo>
                <a:lnTo>
                  <a:pt x="1053" y="223"/>
                </a:lnTo>
                <a:lnTo>
                  <a:pt x="1053" y="224"/>
                </a:lnTo>
                <a:lnTo>
                  <a:pt x="1052" y="225"/>
                </a:lnTo>
                <a:lnTo>
                  <a:pt x="1049" y="227"/>
                </a:lnTo>
                <a:lnTo>
                  <a:pt x="1048" y="229"/>
                </a:lnTo>
                <a:lnTo>
                  <a:pt x="1048" y="230"/>
                </a:lnTo>
                <a:lnTo>
                  <a:pt x="1048" y="232"/>
                </a:lnTo>
                <a:lnTo>
                  <a:pt x="1047" y="232"/>
                </a:lnTo>
                <a:lnTo>
                  <a:pt x="1047" y="233"/>
                </a:lnTo>
                <a:lnTo>
                  <a:pt x="1047" y="234"/>
                </a:lnTo>
                <a:lnTo>
                  <a:pt x="1046" y="234"/>
                </a:lnTo>
                <a:lnTo>
                  <a:pt x="1044" y="236"/>
                </a:lnTo>
                <a:lnTo>
                  <a:pt x="1043" y="237"/>
                </a:lnTo>
                <a:lnTo>
                  <a:pt x="1042" y="238"/>
                </a:lnTo>
                <a:lnTo>
                  <a:pt x="1039" y="240"/>
                </a:lnTo>
                <a:lnTo>
                  <a:pt x="1038" y="240"/>
                </a:lnTo>
                <a:lnTo>
                  <a:pt x="1038" y="241"/>
                </a:lnTo>
                <a:lnTo>
                  <a:pt x="1036" y="241"/>
                </a:lnTo>
                <a:lnTo>
                  <a:pt x="1035" y="241"/>
                </a:lnTo>
                <a:lnTo>
                  <a:pt x="1034" y="241"/>
                </a:lnTo>
                <a:lnTo>
                  <a:pt x="1032" y="241"/>
                </a:lnTo>
                <a:lnTo>
                  <a:pt x="1031" y="241"/>
                </a:lnTo>
                <a:lnTo>
                  <a:pt x="1031" y="242"/>
                </a:lnTo>
                <a:lnTo>
                  <a:pt x="1030" y="242"/>
                </a:lnTo>
                <a:lnTo>
                  <a:pt x="1030" y="244"/>
                </a:lnTo>
                <a:lnTo>
                  <a:pt x="1031" y="245"/>
                </a:lnTo>
                <a:lnTo>
                  <a:pt x="1031" y="244"/>
                </a:lnTo>
                <a:lnTo>
                  <a:pt x="1032" y="245"/>
                </a:lnTo>
                <a:lnTo>
                  <a:pt x="1032" y="246"/>
                </a:lnTo>
                <a:lnTo>
                  <a:pt x="1031" y="246"/>
                </a:lnTo>
                <a:lnTo>
                  <a:pt x="1031" y="248"/>
                </a:lnTo>
                <a:lnTo>
                  <a:pt x="1031" y="249"/>
                </a:lnTo>
                <a:lnTo>
                  <a:pt x="1032" y="250"/>
                </a:lnTo>
                <a:lnTo>
                  <a:pt x="1032" y="251"/>
                </a:lnTo>
                <a:lnTo>
                  <a:pt x="1031" y="251"/>
                </a:lnTo>
                <a:lnTo>
                  <a:pt x="1030" y="251"/>
                </a:lnTo>
                <a:lnTo>
                  <a:pt x="1028" y="251"/>
                </a:lnTo>
                <a:lnTo>
                  <a:pt x="1028" y="253"/>
                </a:lnTo>
                <a:lnTo>
                  <a:pt x="1027" y="253"/>
                </a:lnTo>
                <a:lnTo>
                  <a:pt x="1027" y="254"/>
                </a:lnTo>
                <a:lnTo>
                  <a:pt x="1027" y="255"/>
                </a:lnTo>
                <a:lnTo>
                  <a:pt x="1028" y="255"/>
                </a:lnTo>
                <a:lnTo>
                  <a:pt x="1027" y="257"/>
                </a:lnTo>
                <a:lnTo>
                  <a:pt x="1026" y="257"/>
                </a:lnTo>
                <a:lnTo>
                  <a:pt x="1025" y="258"/>
                </a:lnTo>
                <a:lnTo>
                  <a:pt x="1025" y="259"/>
                </a:lnTo>
                <a:lnTo>
                  <a:pt x="1025" y="261"/>
                </a:lnTo>
                <a:lnTo>
                  <a:pt x="1026" y="261"/>
                </a:lnTo>
                <a:lnTo>
                  <a:pt x="1026" y="262"/>
                </a:lnTo>
                <a:lnTo>
                  <a:pt x="1026" y="263"/>
                </a:lnTo>
                <a:lnTo>
                  <a:pt x="1026" y="265"/>
                </a:lnTo>
                <a:lnTo>
                  <a:pt x="1026" y="266"/>
                </a:lnTo>
                <a:lnTo>
                  <a:pt x="1026" y="267"/>
                </a:lnTo>
                <a:lnTo>
                  <a:pt x="1027" y="268"/>
                </a:lnTo>
                <a:lnTo>
                  <a:pt x="1026" y="268"/>
                </a:lnTo>
                <a:lnTo>
                  <a:pt x="1026" y="270"/>
                </a:lnTo>
                <a:lnTo>
                  <a:pt x="1027" y="270"/>
                </a:lnTo>
                <a:lnTo>
                  <a:pt x="1027" y="271"/>
                </a:lnTo>
                <a:lnTo>
                  <a:pt x="1028" y="271"/>
                </a:lnTo>
                <a:lnTo>
                  <a:pt x="1028" y="272"/>
                </a:lnTo>
                <a:lnTo>
                  <a:pt x="1030" y="274"/>
                </a:lnTo>
                <a:lnTo>
                  <a:pt x="1031" y="275"/>
                </a:lnTo>
                <a:lnTo>
                  <a:pt x="1032" y="276"/>
                </a:lnTo>
                <a:lnTo>
                  <a:pt x="1034" y="276"/>
                </a:lnTo>
                <a:lnTo>
                  <a:pt x="1034" y="278"/>
                </a:lnTo>
                <a:lnTo>
                  <a:pt x="1032" y="279"/>
                </a:lnTo>
                <a:lnTo>
                  <a:pt x="1031" y="279"/>
                </a:lnTo>
                <a:lnTo>
                  <a:pt x="1031" y="278"/>
                </a:lnTo>
                <a:lnTo>
                  <a:pt x="1030" y="278"/>
                </a:lnTo>
                <a:lnTo>
                  <a:pt x="1028" y="278"/>
                </a:lnTo>
                <a:lnTo>
                  <a:pt x="1027" y="278"/>
                </a:lnTo>
                <a:lnTo>
                  <a:pt x="1026" y="276"/>
                </a:lnTo>
                <a:lnTo>
                  <a:pt x="1023" y="275"/>
                </a:lnTo>
                <a:lnTo>
                  <a:pt x="1023" y="276"/>
                </a:lnTo>
                <a:lnTo>
                  <a:pt x="1022" y="276"/>
                </a:lnTo>
                <a:lnTo>
                  <a:pt x="1021" y="276"/>
                </a:lnTo>
                <a:lnTo>
                  <a:pt x="1019" y="276"/>
                </a:lnTo>
                <a:lnTo>
                  <a:pt x="1018" y="276"/>
                </a:lnTo>
                <a:lnTo>
                  <a:pt x="1018" y="278"/>
                </a:lnTo>
                <a:lnTo>
                  <a:pt x="1018" y="279"/>
                </a:lnTo>
                <a:lnTo>
                  <a:pt x="1018" y="280"/>
                </a:lnTo>
                <a:lnTo>
                  <a:pt x="1019" y="282"/>
                </a:lnTo>
                <a:lnTo>
                  <a:pt x="1019" y="283"/>
                </a:lnTo>
                <a:lnTo>
                  <a:pt x="1019" y="284"/>
                </a:lnTo>
                <a:lnTo>
                  <a:pt x="1019" y="285"/>
                </a:lnTo>
                <a:lnTo>
                  <a:pt x="1019" y="287"/>
                </a:lnTo>
                <a:lnTo>
                  <a:pt x="1019" y="288"/>
                </a:lnTo>
                <a:lnTo>
                  <a:pt x="1021" y="289"/>
                </a:lnTo>
                <a:lnTo>
                  <a:pt x="1021" y="291"/>
                </a:lnTo>
                <a:lnTo>
                  <a:pt x="1022" y="291"/>
                </a:lnTo>
                <a:lnTo>
                  <a:pt x="1023" y="292"/>
                </a:lnTo>
                <a:lnTo>
                  <a:pt x="1022" y="293"/>
                </a:lnTo>
                <a:lnTo>
                  <a:pt x="1022" y="295"/>
                </a:lnTo>
                <a:lnTo>
                  <a:pt x="1021" y="295"/>
                </a:lnTo>
                <a:lnTo>
                  <a:pt x="1021" y="293"/>
                </a:lnTo>
                <a:lnTo>
                  <a:pt x="1019" y="293"/>
                </a:lnTo>
                <a:lnTo>
                  <a:pt x="1019" y="292"/>
                </a:lnTo>
                <a:lnTo>
                  <a:pt x="1018" y="292"/>
                </a:lnTo>
                <a:lnTo>
                  <a:pt x="1018" y="293"/>
                </a:lnTo>
                <a:lnTo>
                  <a:pt x="1018" y="295"/>
                </a:lnTo>
                <a:lnTo>
                  <a:pt x="1017" y="295"/>
                </a:lnTo>
                <a:lnTo>
                  <a:pt x="1017" y="296"/>
                </a:lnTo>
                <a:lnTo>
                  <a:pt x="1015" y="295"/>
                </a:lnTo>
                <a:lnTo>
                  <a:pt x="1015" y="293"/>
                </a:lnTo>
                <a:lnTo>
                  <a:pt x="1017" y="292"/>
                </a:lnTo>
                <a:lnTo>
                  <a:pt x="1018" y="292"/>
                </a:lnTo>
                <a:lnTo>
                  <a:pt x="1018" y="291"/>
                </a:lnTo>
                <a:lnTo>
                  <a:pt x="1017" y="291"/>
                </a:lnTo>
                <a:lnTo>
                  <a:pt x="1017" y="292"/>
                </a:lnTo>
                <a:lnTo>
                  <a:pt x="1015" y="292"/>
                </a:lnTo>
                <a:lnTo>
                  <a:pt x="1015" y="291"/>
                </a:lnTo>
                <a:lnTo>
                  <a:pt x="1014" y="289"/>
                </a:lnTo>
                <a:lnTo>
                  <a:pt x="1014" y="288"/>
                </a:lnTo>
                <a:lnTo>
                  <a:pt x="1014" y="287"/>
                </a:lnTo>
                <a:lnTo>
                  <a:pt x="1013" y="285"/>
                </a:lnTo>
                <a:lnTo>
                  <a:pt x="1011" y="285"/>
                </a:lnTo>
                <a:lnTo>
                  <a:pt x="1010" y="285"/>
                </a:lnTo>
                <a:lnTo>
                  <a:pt x="1009" y="285"/>
                </a:lnTo>
                <a:lnTo>
                  <a:pt x="1009" y="287"/>
                </a:lnTo>
                <a:lnTo>
                  <a:pt x="1009" y="288"/>
                </a:lnTo>
                <a:lnTo>
                  <a:pt x="1008" y="289"/>
                </a:lnTo>
                <a:lnTo>
                  <a:pt x="1008" y="291"/>
                </a:lnTo>
                <a:lnTo>
                  <a:pt x="1008" y="292"/>
                </a:lnTo>
                <a:lnTo>
                  <a:pt x="1006" y="292"/>
                </a:lnTo>
                <a:lnTo>
                  <a:pt x="1006" y="293"/>
                </a:lnTo>
                <a:lnTo>
                  <a:pt x="1005" y="293"/>
                </a:lnTo>
                <a:lnTo>
                  <a:pt x="1005" y="292"/>
                </a:lnTo>
                <a:lnTo>
                  <a:pt x="1004" y="292"/>
                </a:lnTo>
                <a:lnTo>
                  <a:pt x="1001" y="292"/>
                </a:lnTo>
                <a:lnTo>
                  <a:pt x="1000" y="292"/>
                </a:lnTo>
                <a:lnTo>
                  <a:pt x="1000" y="293"/>
                </a:lnTo>
                <a:lnTo>
                  <a:pt x="998" y="295"/>
                </a:lnTo>
                <a:lnTo>
                  <a:pt x="997" y="293"/>
                </a:lnTo>
                <a:lnTo>
                  <a:pt x="996" y="295"/>
                </a:lnTo>
                <a:lnTo>
                  <a:pt x="996" y="293"/>
                </a:lnTo>
                <a:lnTo>
                  <a:pt x="994" y="293"/>
                </a:lnTo>
                <a:lnTo>
                  <a:pt x="994" y="295"/>
                </a:lnTo>
                <a:lnTo>
                  <a:pt x="993" y="296"/>
                </a:lnTo>
                <a:lnTo>
                  <a:pt x="993" y="297"/>
                </a:lnTo>
                <a:lnTo>
                  <a:pt x="992" y="297"/>
                </a:lnTo>
                <a:lnTo>
                  <a:pt x="993" y="299"/>
                </a:lnTo>
                <a:lnTo>
                  <a:pt x="992" y="300"/>
                </a:lnTo>
                <a:lnTo>
                  <a:pt x="992" y="301"/>
                </a:lnTo>
                <a:lnTo>
                  <a:pt x="992" y="302"/>
                </a:lnTo>
                <a:lnTo>
                  <a:pt x="991" y="302"/>
                </a:lnTo>
                <a:lnTo>
                  <a:pt x="992" y="305"/>
                </a:lnTo>
                <a:lnTo>
                  <a:pt x="991" y="305"/>
                </a:lnTo>
                <a:lnTo>
                  <a:pt x="991" y="306"/>
                </a:lnTo>
                <a:lnTo>
                  <a:pt x="989" y="306"/>
                </a:lnTo>
                <a:lnTo>
                  <a:pt x="989" y="308"/>
                </a:lnTo>
                <a:lnTo>
                  <a:pt x="989" y="309"/>
                </a:lnTo>
                <a:lnTo>
                  <a:pt x="988" y="310"/>
                </a:lnTo>
                <a:lnTo>
                  <a:pt x="988" y="312"/>
                </a:lnTo>
                <a:lnTo>
                  <a:pt x="987" y="312"/>
                </a:lnTo>
                <a:lnTo>
                  <a:pt x="985" y="310"/>
                </a:lnTo>
                <a:lnTo>
                  <a:pt x="985" y="309"/>
                </a:lnTo>
                <a:lnTo>
                  <a:pt x="984" y="308"/>
                </a:lnTo>
                <a:lnTo>
                  <a:pt x="983" y="308"/>
                </a:lnTo>
                <a:lnTo>
                  <a:pt x="981" y="308"/>
                </a:lnTo>
                <a:lnTo>
                  <a:pt x="980" y="306"/>
                </a:lnTo>
                <a:lnTo>
                  <a:pt x="979" y="306"/>
                </a:lnTo>
                <a:lnTo>
                  <a:pt x="979" y="305"/>
                </a:lnTo>
                <a:lnTo>
                  <a:pt x="977" y="305"/>
                </a:lnTo>
                <a:lnTo>
                  <a:pt x="976" y="304"/>
                </a:lnTo>
                <a:lnTo>
                  <a:pt x="975" y="304"/>
                </a:lnTo>
                <a:lnTo>
                  <a:pt x="974" y="304"/>
                </a:lnTo>
                <a:lnTo>
                  <a:pt x="972" y="304"/>
                </a:lnTo>
                <a:lnTo>
                  <a:pt x="968" y="304"/>
                </a:lnTo>
                <a:lnTo>
                  <a:pt x="967" y="304"/>
                </a:lnTo>
                <a:lnTo>
                  <a:pt x="966" y="304"/>
                </a:lnTo>
                <a:lnTo>
                  <a:pt x="963" y="304"/>
                </a:lnTo>
                <a:lnTo>
                  <a:pt x="962" y="304"/>
                </a:lnTo>
                <a:lnTo>
                  <a:pt x="960" y="304"/>
                </a:lnTo>
                <a:lnTo>
                  <a:pt x="960" y="305"/>
                </a:lnTo>
                <a:lnTo>
                  <a:pt x="959" y="305"/>
                </a:lnTo>
                <a:lnTo>
                  <a:pt x="959" y="304"/>
                </a:lnTo>
                <a:lnTo>
                  <a:pt x="958" y="304"/>
                </a:lnTo>
                <a:lnTo>
                  <a:pt x="956" y="304"/>
                </a:lnTo>
                <a:lnTo>
                  <a:pt x="956" y="302"/>
                </a:lnTo>
                <a:lnTo>
                  <a:pt x="956" y="301"/>
                </a:lnTo>
                <a:lnTo>
                  <a:pt x="955" y="301"/>
                </a:lnTo>
                <a:lnTo>
                  <a:pt x="956" y="301"/>
                </a:lnTo>
                <a:lnTo>
                  <a:pt x="956" y="300"/>
                </a:lnTo>
                <a:lnTo>
                  <a:pt x="956" y="299"/>
                </a:lnTo>
                <a:lnTo>
                  <a:pt x="955" y="297"/>
                </a:lnTo>
                <a:lnTo>
                  <a:pt x="954" y="297"/>
                </a:lnTo>
                <a:lnTo>
                  <a:pt x="953" y="297"/>
                </a:lnTo>
                <a:lnTo>
                  <a:pt x="953" y="296"/>
                </a:lnTo>
                <a:lnTo>
                  <a:pt x="953" y="295"/>
                </a:lnTo>
                <a:lnTo>
                  <a:pt x="953" y="293"/>
                </a:lnTo>
                <a:lnTo>
                  <a:pt x="953" y="292"/>
                </a:lnTo>
                <a:lnTo>
                  <a:pt x="954" y="291"/>
                </a:lnTo>
                <a:lnTo>
                  <a:pt x="954" y="289"/>
                </a:lnTo>
                <a:lnTo>
                  <a:pt x="954" y="288"/>
                </a:lnTo>
                <a:lnTo>
                  <a:pt x="954" y="287"/>
                </a:lnTo>
                <a:lnTo>
                  <a:pt x="954" y="285"/>
                </a:lnTo>
                <a:lnTo>
                  <a:pt x="954" y="284"/>
                </a:lnTo>
                <a:lnTo>
                  <a:pt x="954" y="283"/>
                </a:lnTo>
                <a:lnTo>
                  <a:pt x="954" y="282"/>
                </a:lnTo>
                <a:lnTo>
                  <a:pt x="955" y="283"/>
                </a:lnTo>
                <a:lnTo>
                  <a:pt x="956" y="283"/>
                </a:lnTo>
                <a:lnTo>
                  <a:pt x="956" y="284"/>
                </a:lnTo>
                <a:lnTo>
                  <a:pt x="955" y="285"/>
                </a:lnTo>
                <a:lnTo>
                  <a:pt x="955" y="287"/>
                </a:lnTo>
                <a:lnTo>
                  <a:pt x="955" y="288"/>
                </a:lnTo>
                <a:lnTo>
                  <a:pt x="955" y="289"/>
                </a:lnTo>
                <a:lnTo>
                  <a:pt x="956" y="288"/>
                </a:lnTo>
                <a:lnTo>
                  <a:pt x="958" y="287"/>
                </a:lnTo>
                <a:lnTo>
                  <a:pt x="958" y="284"/>
                </a:lnTo>
                <a:lnTo>
                  <a:pt x="958" y="283"/>
                </a:lnTo>
                <a:lnTo>
                  <a:pt x="958" y="282"/>
                </a:lnTo>
                <a:lnTo>
                  <a:pt x="956" y="282"/>
                </a:lnTo>
                <a:lnTo>
                  <a:pt x="955" y="282"/>
                </a:lnTo>
                <a:lnTo>
                  <a:pt x="955" y="280"/>
                </a:lnTo>
                <a:lnTo>
                  <a:pt x="954" y="280"/>
                </a:lnTo>
                <a:lnTo>
                  <a:pt x="954" y="279"/>
                </a:lnTo>
                <a:lnTo>
                  <a:pt x="953" y="279"/>
                </a:lnTo>
                <a:lnTo>
                  <a:pt x="951" y="279"/>
                </a:lnTo>
                <a:lnTo>
                  <a:pt x="951" y="280"/>
                </a:lnTo>
                <a:lnTo>
                  <a:pt x="950" y="280"/>
                </a:lnTo>
                <a:lnTo>
                  <a:pt x="950" y="282"/>
                </a:lnTo>
                <a:lnTo>
                  <a:pt x="951" y="282"/>
                </a:lnTo>
                <a:lnTo>
                  <a:pt x="950" y="283"/>
                </a:lnTo>
                <a:lnTo>
                  <a:pt x="949" y="283"/>
                </a:lnTo>
                <a:lnTo>
                  <a:pt x="950" y="283"/>
                </a:lnTo>
                <a:lnTo>
                  <a:pt x="951" y="284"/>
                </a:lnTo>
                <a:lnTo>
                  <a:pt x="950" y="284"/>
                </a:lnTo>
                <a:lnTo>
                  <a:pt x="949" y="284"/>
                </a:lnTo>
                <a:lnTo>
                  <a:pt x="949" y="283"/>
                </a:lnTo>
                <a:lnTo>
                  <a:pt x="947" y="283"/>
                </a:lnTo>
                <a:lnTo>
                  <a:pt x="946" y="282"/>
                </a:lnTo>
                <a:lnTo>
                  <a:pt x="946" y="280"/>
                </a:lnTo>
                <a:lnTo>
                  <a:pt x="945" y="279"/>
                </a:lnTo>
                <a:lnTo>
                  <a:pt x="943" y="279"/>
                </a:lnTo>
                <a:lnTo>
                  <a:pt x="942" y="279"/>
                </a:lnTo>
                <a:lnTo>
                  <a:pt x="942" y="278"/>
                </a:lnTo>
                <a:lnTo>
                  <a:pt x="941" y="278"/>
                </a:lnTo>
                <a:lnTo>
                  <a:pt x="939" y="276"/>
                </a:lnTo>
                <a:lnTo>
                  <a:pt x="938" y="276"/>
                </a:lnTo>
                <a:lnTo>
                  <a:pt x="938" y="275"/>
                </a:lnTo>
                <a:lnTo>
                  <a:pt x="937" y="275"/>
                </a:lnTo>
                <a:lnTo>
                  <a:pt x="937" y="274"/>
                </a:lnTo>
                <a:lnTo>
                  <a:pt x="937" y="272"/>
                </a:lnTo>
                <a:lnTo>
                  <a:pt x="936" y="271"/>
                </a:lnTo>
                <a:lnTo>
                  <a:pt x="936" y="270"/>
                </a:lnTo>
                <a:lnTo>
                  <a:pt x="934" y="268"/>
                </a:lnTo>
                <a:lnTo>
                  <a:pt x="934" y="267"/>
                </a:lnTo>
                <a:lnTo>
                  <a:pt x="933" y="266"/>
                </a:lnTo>
                <a:lnTo>
                  <a:pt x="932" y="265"/>
                </a:lnTo>
                <a:lnTo>
                  <a:pt x="930" y="265"/>
                </a:lnTo>
                <a:lnTo>
                  <a:pt x="929" y="265"/>
                </a:lnTo>
                <a:lnTo>
                  <a:pt x="928" y="263"/>
                </a:lnTo>
                <a:lnTo>
                  <a:pt x="926" y="263"/>
                </a:lnTo>
                <a:lnTo>
                  <a:pt x="925" y="262"/>
                </a:lnTo>
                <a:lnTo>
                  <a:pt x="925" y="261"/>
                </a:lnTo>
                <a:lnTo>
                  <a:pt x="925" y="259"/>
                </a:lnTo>
                <a:lnTo>
                  <a:pt x="922" y="257"/>
                </a:lnTo>
                <a:lnTo>
                  <a:pt x="922" y="255"/>
                </a:lnTo>
                <a:lnTo>
                  <a:pt x="921" y="255"/>
                </a:lnTo>
                <a:lnTo>
                  <a:pt x="921" y="254"/>
                </a:lnTo>
                <a:lnTo>
                  <a:pt x="921" y="253"/>
                </a:lnTo>
                <a:lnTo>
                  <a:pt x="920" y="253"/>
                </a:lnTo>
                <a:lnTo>
                  <a:pt x="920" y="250"/>
                </a:lnTo>
                <a:lnTo>
                  <a:pt x="919" y="250"/>
                </a:lnTo>
                <a:lnTo>
                  <a:pt x="919" y="249"/>
                </a:lnTo>
                <a:lnTo>
                  <a:pt x="917" y="248"/>
                </a:lnTo>
                <a:lnTo>
                  <a:pt x="916" y="248"/>
                </a:lnTo>
                <a:lnTo>
                  <a:pt x="915" y="246"/>
                </a:lnTo>
                <a:lnTo>
                  <a:pt x="915" y="245"/>
                </a:lnTo>
                <a:lnTo>
                  <a:pt x="915" y="244"/>
                </a:lnTo>
                <a:lnTo>
                  <a:pt x="915" y="242"/>
                </a:lnTo>
                <a:lnTo>
                  <a:pt x="913" y="241"/>
                </a:lnTo>
                <a:lnTo>
                  <a:pt x="912" y="241"/>
                </a:lnTo>
                <a:lnTo>
                  <a:pt x="912" y="240"/>
                </a:lnTo>
                <a:lnTo>
                  <a:pt x="912" y="237"/>
                </a:lnTo>
                <a:lnTo>
                  <a:pt x="912" y="236"/>
                </a:lnTo>
                <a:lnTo>
                  <a:pt x="913" y="234"/>
                </a:lnTo>
                <a:lnTo>
                  <a:pt x="913" y="233"/>
                </a:lnTo>
                <a:lnTo>
                  <a:pt x="915" y="232"/>
                </a:lnTo>
                <a:lnTo>
                  <a:pt x="916" y="232"/>
                </a:lnTo>
                <a:lnTo>
                  <a:pt x="916" y="230"/>
                </a:lnTo>
                <a:lnTo>
                  <a:pt x="916" y="229"/>
                </a:lnTo>
                <a:lnTo>
                  <a:pt x="917" y="229"/>
                </a:lnTo>
                <a:lnTo>
                  <a:pt x="917" y="227"/>
                </a:lnTo>
                <a:lnTo>
                  <a:pt x="916" y="225"/>
                </a:lnTo>
                <a:lnTo>
                  <a:pt x="916" y="224"/>
                </a:lnTo>
                <a:lnTo>
                  <a:pt x="916" y="223"/>
                </a:lnTo>
                <a:lnTo>
                  <a:pt x="915" y="220"/>
                </a:lnTo>
                <a:lnTo>
                  <a:pt x="915" y="219"/>
                </a:lnTo>
                <a:lnTo>
                  <a:pt x="913" y="219"/>
                </a:lnTo>
                <a:lnTo>
                  <a:pt x="913" y="217"/>
                </a:lnTo>
                <a:lnTo>
                  <a:pt x="912" y="217"/>
                </a:lnTo>
                <a:lnTo>
                  <a:pt x="912" y="216"/>
                </a:lnTo>
                <a:lnTo>
                  <a:pt x="912" y="215"/>
                </a:lnTo>
                <a:lnTo>
                  <a:pt x="911" y="215"/>
                </a:lnTo>
                <a:lnTo>
                  <a:pt x="911" y="213"/>
                </a:lnTo>
                <a:lnTo>
                  <a:pt x="909" y="211"/>
                </a:lnTo>
                <a:lnTo>
                  <a:pt x="908" y="210"/>
                </a:lnTo>
                <a:lnTo>
                  <a:pt x="907" y="210"/>
                </a:lnTo>
                <a:lnTo>
                  <a:pt x="905" y="210"/>
                </a:lnTo>
                <a:lnTo>
                  <a:pt x="905" y="208"/>
                </a:lnTo>
                <a:lnTo>
                  <a:pt x="905" y="207"/>
                </a:lnTo>
                <a:lnTo>
                  <a:pt x="904" y="206"/>
                </a:lnTo>
                <a:lnTo>
                  <a:pt x="903" y="204"/>
                </a:lnTo>
                <a:lnTo>
                  <a:pt x="902" y="203"/>
                </a:lnTo>
                <a:lnTo>
                  <a:pt x="900" y="202"/>
                </a:lnTo>
                <a:lnTo>
                  <a:pt x="900" y="200"/>
                </a:lnTo>
                <a:lnTo>
                  <a:pt x="899" y="198"/>
                </a:lnTo>
                <a:lnTo>
                  <a:pt x="899" y="196"/>
                </a:lnTo>
                <a:lnTo>
                  <a:pt x="898" y="196"/>
                </a:lnTo>
                <a:lnTo>
                  <a:pt x="898" y="195"/>
                </a:lnTo>
                <a:lnTo>
                  <a:pt x="895" y="194"/>
                </a:lnTo>
                <a:lnTo>
                  <a:pt x="894" y="194"/>
                </a:lnTo>
                <a:lnTo>
                  <a:pt x="892" y="193"/>
                </a:lnTo>
                <a:lnTo>
                  <a:pt x="892" y="194"/>
                </a:lnTo>
                <a:lnTo>
                  <a:pt x="891" y="194"/>
                </a:lnTo>
                <a:lnTo>
                  <a:pt x="890" y="195"/>
                </a:lnTo>
                <a:lnTo>
                  <a:pt x="888" y="195"/>
                </a:lnTo>
                <a:lnTo>
                  <a:pt x="886" y="195"/>
                </a:lnTo>
                <a:lnTo>
                  <a:pt x="884" y="194"/>
                </a:lnTo>
                <a:lnTo>
                  <a:pt x="884" y="193"/>
                </a:lnTo>
                <a:lnTo>
                  <a:pt x="883" y="193"/>
                </a:lnTo>
                <a:lnTo>
                  <a:pt x="883" y="190"/>
                </a:lnTo>
                <a:lnTo>
                  <a:pt x="883" y="186"/>
                </a:lnTo>
                <a:lnTo>
                  <a:pt x="883" y="185"/>
                </a:lnTo>
                <a:lnTo>
                  <a:pt x="882" y="185"/>
                </a:lnTo>
                <a:lnTo>
                  <a:pt x="882" y="183"/>
                </a:lnTo>
                <a:lnTo>
                  <a:pt x="882" y="182"/>
                </a:lnTo>
                <a:lnTo>
                  <a:pt x="882" y="181"/>
                </a:lnTo>
                <a:lnTo>
                  <a:pt x="882" y="179"/>
                </a:lnTo>
                <a:lnTo>
                  <a:pt x="882" y="176"/>
                </a:lnTo>
                <a:lnTo>
                  <a:pt x="882" y="174"/>
                </a:lnTo>
                <a:lnTo>
                  <a:pt x="882" y="173"/>
                </a:lnTo>
                <a:lnTo>
                  <a:pt x="882" y="172"/>
                </a:lnTo>
                <a:lnTo>
                  <a:pt x="881" y="170"/>
                </a:lnTo>
                <a:lnTo>
                  <a:pt x="881" y="169"/>
                </a:lnTo>
                <a:lnTo>
                  <a:pt x="879" y="169"/>
                </a:lnTo>
                <a:lnTo>
                  <a:pt x="878" y="169"/>
                </a:lnTo>
                <a:lnTo>
                  <a:pt x="878" y="170"/>
                </a:lnTo>
                <a:lnTo>
                  <a:pt x="878" y="169"/>
                </a:lnTo>
                <a:lnTo>
                  <a:pt x="877" y="169"/>
                </a:lnTo>
                <a:lnTo>
                  <a:pt x="877" y="168"/>
                </a:lnTo>
                <a:lnTo>
                  <a:pt x="878" y="168"/>
                </a:lnTo>
                <a:lnTo>
                  <a:pt x="879" y="166"/>
                </a:lnTo>
                <a:lnTo>
                  <a:pt x="879" y="165"/>
                </a:lnTo>
                <a:lnTo>
                  <a:pt x="881" y="164"/>
                </a:lnTo>
                <a:lnTo>
                  <a:pt x="881" y="162"/>
                </a:lnTo>
                <a:lnTo>
                  <a:pt x="881" y="161"/>
                </a:lnTo>
                <a:lnTo>
                  <a:pt x="882" y="160"/>
                </a:lnTo>
                <a:lnTo>
                  <a:pt x="882" y="152"/>
                </a:lnTo>
                <a:lnTo>
                  <a:pt x="882" y="151"/>
                </a:lnTo>
                <a:lnTo>
                  <a:pt x="881" y="148"/>
                </a:lnTo>
                <a:lnTo>
                  <a:pt x="881" y="147"/>
                </a:lnTo>
                <a:lnTo>
                  <a:pt x="881" y="145"/>
                </a:lnTo>
                <a:lnTo>
                  <a:pt x="881" y="144"/>
                </a:lnTo>
                <a:lnTo>
                  <a:pt x="879" y="144"/>
                </a:lnTo>
                <a:lnTo>
                  <a:pt x="879" y="143"/>
                </a:lnTo>
                <a:lnTo>
                  <a:pt x="879" y="141"/>
                </a:lnTo>
                <a:lnTo>
                  <a:pt x="879" y="140"/>
                </a:lnTo>
                <a:lnTo>
                  <a:pt x="878" y="140"/>
                </a:lnTo>
                <a:lnTo>
                  <a:pt x="877" y="139"/>
                </a:lnTo>
                <a:lnTo>
                  <a:pt x="877" y="136"/>
                </a:lnTo>
                <a:lnTo>
                  <a:pt x="877" y="135"/>
                </a:lnTo>
                <a:lnTo>
                  <a:pt x="877" y="134"/>
                </a:lnTo>
                <a:lnTo>
                  <a:pt x="877" y="132"/>
                </a:lnTo>
                <a:lnTo>
                  <a:pt x="877" y="131"/>
                </a:lnTo>
                <a:lnTo>
                  <a:pt x="877" y="130"/>
                </a:lnTo>
                <a:lnTo>
                  <a:pt x="875" y="130"/>
                </a:lnTo>
                <a:lnTo>
                  <a:pt x="875" y="128"/>
                </a:lnTo>
                <a:lnTo>
                  <a:pt x="875" y="127"/>
                </a:lnTo>
                <a:lnTo>
                  <a:pt x="874" y="126"/>
                </a:lnTo>
                <a:lnTo>
                  <a:pt x="874" y="124"/>
                </a:lnTo>
                <a:lnTo>
                  <a:pt x="873" y="123"/>
                </a:lnTo>
                <a:lnTo>
                  <a:pt x="871" y="121"/>
                </a:lnTo>
                <a:lnTo>
                  <a:pt x="871" y="119"/>
                </a:lnTo>
                <a:lnTo>
                  <a:pt x="871" y="118"/>
                </a:lnTo>
                <a:lnTo>
                  <a:pt x="870" y="118"/>
                </a:lnTo>
                <a:lnTo>
                  <a:pt x="869" y="117"/>
                </a:lnTo>
                <a:lnTo>
                  <a:pt x="867" y="115"/>
                </a:lnTo>
                <a:lnTo>
                  <a:pt x="866" y="114"/>
                </a:lnTo>
                <a:lnTo>
                  <a:pt x="866" y="113"/>
                </a:lnTo>
                <a:lnTo>
                  <a:pt x="865" y="111"/>
                </a:lnTo>
                <a:lnTo>
                  <a:pt x="865" y="110"/>
                </a:lnTo>
                <a:lnTo>
                  <a:pt x="864" y="109"/>
                </a:lnTo>
                <a:lnTo>
                  <a:pt x="864" y="107"/>
                </a:lnTo>
                <a:lnTo>
                  <a:pt x="862" y="106"/>
                </a:lnTo>
                <a:lnTo>
                  <a:pt x="862" y="105"/>
                </a:lnTo>
                <a:lnTo>
                  <a:pt x="861" y="102"/>
                </a:lnTo>
                <a:lnTo>
                  <a:pt x="860" y="102"/>
                </a:lnTo>
                <a:lnTo>
                  <a:pt x="860" y="101"/>
                </a:lnTo>
                <a:lnTo>
                  <a:pt x="860" y="100"/>
                </a:lnTo>
                <a:lnTo>
                  <a:pt x="858" y="100"/>
                </a:lnTo>
                <a:lnTo>
                  <a:pt x="858" y="98"/>
                </a:lnTo>
                <a:lnTo>
                  <a:pt x="857" y="97"/>
                </a:lnTo>
                <a:lnTo>
                  <a:pt x="857" y="96"/>
                </a:lnTo>
                <a:lnTo>
                  <a:pt x="854" y="94"/>
                </a:lnTo>
                <a:lnTo>
                  <a:pt x="854" y="93"/>
                </a:lnTo>
                <a:lnTo>
                  <a:pt x="853" y="92"/>
                </a:lnTo>
                <a:lnTo>
                  <a:pt x="852" y="90"/>
                </a:lnTo>
                <a:lnTo>
                  <a:pt x="852" y="89"/>
                </a:lnTo>
                <a:lnTo>
                  <a:pt x="852" y="88"/>
                </a:lnTo>
                <a:lnTo>
                  <a:pt x="850" y="88"/>
                </a:lnTo>
                <a:lnTo>
                  <a:pt x="850" y="86"/>
                </a:lnTo>
                <a:lnTo>
                  <a:pt x="849" y="86"/>
                </a:lnTo>
                <a:lnTo>
                  <a:pt x="848" y="86"/>
                </a:lnTo>
                <a:lnTo>
                  <a:pt x="847" y="86"/>
                </a:lnTo>
                <a:lnTo>
                  <a:pt x="847" y="85"/>
                </a:lnTo>
                <a:lnTo>
                  <a:pt x="845" y="85"/>
                </a:lnTo>
                <a:lnTo>
                  <a:pt x="843" y="85"/>
                </a:lnTo>
                <a:lnTo>
                  <a:pt x="841" y="85"/>
                </a:lnTo>
                <a:lnTo>
                  <a:pt x="840" y="84"/>
                </a:lnTo>
                <a:lnTo>
                  <a:pt x="839" y="83"/>
                </a:lnTo>
                <a:lnTo>
                  <a:pt x="839" y="81"/>
                </a:lnTo>
                <a:lnTo>
                  <a:pt x="837" y="80"/>
                </a:lnTo>
                <a:lnTo>
                  <a:pt x="836" y="80"/>
                </a:lnTo>
                <a:lnTo>
                  <a:pt x="835" y="80"/>
                </a:lnTo>
                <a:lnTo>
                  <a:pt x="833" y="80"/>
                </a:lnTo>
                <a:lnTo>
                  <a:pt x="832" y="80"/>
                </a:lnTo>
                <a:lnTo>
                  <a:pt x="833" y="80"/>
                </a:lnTo>
                <a:lnTo>
                  <a:pt x="833" y="79"/>
                </a:lnTo>
                <a:lnTo>
                  <a:pt x="832" y="79"/>
                </a:lnTo>
                <a:lnTo>
                  <a:pt x="831" y="79"/>
                </a:lnTo>
                <a:lnTo>
                  <a:pt x="830" y="79"/>
                </a:lnTo>
                <a:lnTo>
                  <a:pt x="828" y="79"/>
                </a:lnTo>
                <a:lnTo>
                  <a:pt x="827" y="79"/>
                </a:lnTo>
                <a:lnTo>
                  <a:pt x="826" y="79"/>
                </a:lnTo>
                <a:lnTo>
                  <a:pt x="824" y="79"/>
                </a:lnTo>
                <a:lnTo>
                  <a:pt x="823" y="79"/>
                </a:lnTo>
                <a:lnTo>
                  <a:pt x="822" y="80"/>
                </a:lnTo>
                <a:lnTo>
                  <a:pt x="822" y="79"/>
                </a:lnTo>
                <a:lnTo>
                  <a:pt x="822" y="77"/>
                </a:lnTo>
                <a:lnTo>
                  <a:pt x="823" y="76"/>
                </a:lnTo>
                <a:lnTo>
                  <a:pt x="823" y="75"/>
                </a:lnTo>
                <a:lnTo>
                  <a:pt x="823" y="73"/>
                </a:lnTo>
                <a:lnTo>
                  <a:pt x="823" y="72"/>
                </a:lnTo>
                <a:lnTo>
                  <a:pt x="822" y="72"/>
                </a:lnTo>
                <a:lnTo>
                  <a:pt x="822" y="71"/>
                </a:lnTo>
                <a:lnTo>
                  <a:pt x="822" y="69"/>
                </a:lnTo>
                <a:lnTo>
                  <a:pt x="820" y="69"/>
                </a:lnTo>
                <a:lnTo>
                  <a:pt x="819" y="69"/>
                </a:lnTo>
                <a:lnTo>
                  <a:pt x="818" y="71"/>
                </a:lnTo>
                <a:lnTo>
                  <a:pt x="816" y="69"/>
                </a:lnTo>
                <a:lnTo>
                  <a:pt x="816" y="68"/>
                </a:lnTo>
                <a:lnTo>
                  <a:pt x="815" y="67"/>
                </a:lnTo>
                <a:lnTo>
                  <a:pt x="814" y="67"/>
                </a:lnTo>
                <a:lnTo>
                  <a:pt x="814" y="66"/>
                </a:lnTo>
                <a:lnTo>
                  <a:pt x="812" y="64"/>
                </a:lnTo>
                <a:lnTo>
                  <a:pt x="812" y="63"/>
                </a:lnTo>
                <a:lnTo>
                  <a:pt x="812" y="62"/>
                </a:lnTo>
                <a:lnTo>
                  <a:pt x="814" y="60"/>
                </a:lnTo>
                <a:lnTo>
                  <a:pt x="814" y="59"/>
                </a:lnTo>
                <a:lnTo>
                  <a:pt x="814" y="56"/>
                </a:lnTo>
                <a:lnTo>
                  <a:pt x="812" y="56"/>
                </a:lnTo>
                <a:lnTo>
                  <a:pt x="812" y="55"/>
                </a:lnTo>
                <a:lnTo>
                  <a:pt x="812" y="54"/>
                </a:lnTo>
                <a:lnTo>
                  <a:pt x="811" y="54"/>
                </a:lnTo>
                <a:lnTo>
                  <a:pt x="811" y="52"/>
                </a:lnTo>
                <a:lnTo>
                  <a:pt x="811" y="51"/>
                </a:lnTo>
                <a:lnTo>
                  <a:pt x="811" y="50"/>
                </a:lnTo>
                <a:lnTo>
                  <a:pt x="810" y="49"/>
                </a:lnTo>
                <a:lnTo>
                  <a:pt x="809" y="46"/>
                </a:lnTo>
                <a:lnTo>
                  <a:pt x="809" y="43"/>
                </a:lnTo>
                <a:lnTo>
                  <a:pt x="809" y="42"/>
                </a:lnTo>
                <a:lnTo>
                  <a:pt x="810" y="42"/>
                </a:lnTo>
                <a:lnTo>
                  <a:pt x="810" y="41"/>
                </a:lnTo>
                <a:lnTo>
                  <a:pt x="810" y="39"/>
                </a:lnTo>
                <a:lnTo>
                  <a:pt x="810" y="38"/>
                </a:lnTo>
                <a:lnTo>
                  <a:pt x="809" y="38"/>
                </a:lnTo>
                <a:lnTo>
                  <a:pt x="809" y="37"/>
                </a:lnTo>
                <a:lnTo>
                  <a:pt x="807" y="35"/>
                </a:lnTo>
                <a:lnTo>
                  <a:pt x="806" y="34"/>
                </a:lnTo>
                <a:lnTo>
                  <a:pt x="805" y="34"/>
                </a:lnTo>
                <a:lnTo>
                  <a:pt x="803" y="34"/>
                </a:lnTo>
                <a:lnTo>
                  <a:pt x="802" y="33"/>
                </a:lnTo>
                <a:lnTo>
                  <a:pt x="801" y="34"/>
                </a:lnTo>
                <a:lnTo>
                  <a:pt x="799" y="34"/>
                </a:lnTo>
                <a:lnTo>
                  <a:pt x="798" y="35"/>
                </a:lnTo>
                <a:lnTo>
                  <a:pt x="797" y="35"/>
                </a:lnTo>
                <a:lnTo>
                  <a:pt x="797" y="37"/>
                </a:lnTo>
                <a:lnTo>
                  <a:pt x="794" y="37"/>
                </a:lnTo>
                <a:lnTo>
                  <a:pt x="793" y="37"/>
                </a:lnTo>
                <a:lnTo>
                  <a:pt x="792" y="37"/>
                </a:lnTo>
                <a:lnTo>
                  <a:pt x="792" y="38"/>
                </a:lnTo>
                <a:lnTo>
                  <a:pt x="792" y="39"/>
                </a:lnTo>
                <a:lnTo>
                  <a:pt x="792" y="41"/>
                </a:lnTo>
                <a:lnTo>
                  <a:pt x="792" y="42"/>
                </a:lnTo>
                <a:lnTo>
                  <a:pt x="793" y="42"/>
                </a:lnTo>
                <a:lnTo>
                  <a:pt x="793" y="43"/>
                </a:lnTo>
                <a:lnTo>
                  <a:pt x="792" y="45"/>
                </a:lnTo>
                <a:lnTo>
                  <a:pt x="790" y="46"/>
                </a:lnTo>
                <a:lnTo>
                  <a:pt x="790" y="45"/>
                </a:lnTo>
                <a:lnTo>
                  <a:pt x="790" y="46"/>
                </a:lnTo>
                <a:lnTo>
                  <a:pt x="789" y="45"/>
                </a:lnTo>
                <a:lnTo>
                  <a:pt x="789" y="46"/>
                </a:lnTo>
                <a:lnTo>
                  <a:pt x="789" y="45"/>
                </a:lnTo>
                <a:lnTo>
                  <a:pt x="788" y="45"/>
                </a:lnTo>
                <a:lnTo>
                  <a:pt x="786" y="45"/>
                </a:lnTo>
                <a:lnTo>
                  <a:pt x="785" y="43"/>
                </a:lnTo>
                <a:lnTo>
                  <a:pt x="784" y="43"/>
                </a:lnTo>
                <a:lnTo>
                  <a:pt x="782" y="43"/>
                </a:lnTo>
                <a:lnTo>
                  <a:pt x="781" y="43"/>
                </a:lnTo>
                <a:lnTo>
                  <a:pt x="780" y="43"/>
                </a:lnTo>
                <a:lnTo>
                  <a:pt x="780" y="42"/>
                </a:lnTo>
                <a:lnTo>
                  <a:pt x="778" y="41"/>
                </a:lnTo>
                <a:lnTo>
                  <a:pt x="777" y="41"/>
                </a:lnTo>
                <a:lnTo>
                  <a:pt x="777" y="39"/>
                </a:lnTo>
                <a:lnTo>
                  <a:pt x="776" y="38"/>
                </a:lnTo>
                <a:lnTo>
                  <a:pt x="775" y="37"/>
                </a:lnTo>
                <a:lnTo>
                  <a:pt x="775" y="35"/>
                </a:lnTo>
                <a:lnTo>
                  <a:pt x="773" y="35"/>
                </a:lnTo>
                <a:lnTo>
                  <a:pt x="773" y="34"/>
                </a:lnTo>
                <a:lnTo>
                  <a:pt x="773" y="33"/>
                </a:lnTo>
                <a:lnTo>
                  <a:pt x="773" y="32"/>
                </a:lnTo>
                <a:lnTo>
                  <a:pt x="772" y="32"/>
                </a:lnTo>
                <a:lnTo>
                  <a:pt x="772" y="30"/>
                </a:lnTo>
                <a:lnTo>
                  <a:pt x="771" y="30"/>
                </a:lnTo>
                <a:lnTo>
                  <a:pt x="771" y="29"/>
                </a:lnTo>
                <a:lnTo>
                  <a:pt x="772" y="29"/>
                </a:lnTo>
                <a:lnTo>
                  <a:pt x="772" y="28"/>
                </a:lnTo>
                <a:lnTo>
                  <a:pt x="773" y="26"/>
                </a:lnTo>
                <a:lnTo>
                  <a:pt x="773" y="25"/>
                </a:lnTo>
                <a:lnTo>
                  <a:pt x="773" y="24"/>
                </a:lnTo>
                <a:lnTo>
                  <a:pt x="773" y="22"/>
                </a:lnTo>
                <a:lnTo>
                  <a:pt x="775" y="22"/>
                </a:lnTo>
                <a:lnTo>
                  <a:pt x="775" y="21"/>
                </a:lnTo>
                <a:lnTo>
                  <a:pt x="776" y="21"/>
                </a:lnTo>
                <a:lnTo>
                  <a:pt x="776" y="20"/>
                </a:lnTo>
                <a:lnTo>
                  <a:pt x="777" y="20"/>
                </a:lnTo>
                <a:lnTo>
                  <a:pt x="777" y="18"/>
                </a:lnTo>
                <a:lnTo>
                  <a:pt x="778" y="18"/>
                </a:lnTo>
                <a:lnTo>
                  <a:pt x="780" y="17"/>
                </a:lnTo>
                <a:lnTo>
                  <a:pt x="781" y="17"/>
                </a:lnTo>
                <a:lnTo>
                  <a:pt x="781" y="16"/>
                </a:lnTo>
                <a:lnTo>
                  <a:pt x="782" y="15"/>
                </a:lnTo>
                <a:lnTo>
                  <a:pt x="784" y="15"/>
                </a:lnTo>
                <a:lnTo>
                  <a:pt x="785" y="13"/>
                </a:lnTo>
                <a:lnTo>
                  <a:pt x="786" y="13"/>
                </a:lnTo>
                <a:lnTo>
                  <a:pt x="788" y="12"/>
                </a:lnTo>
                <a:lnTo>
                  <a:pt x="789" y="12"/>
                </a:lnTo>
                <a:lnTo>
                  <a:pt x="790" y="12"/>
                </a:lnTo>
                <a:lnTo>
                  <a:pt x="790" y="11"/>
                </a:lnTo>
                <a:lnTo>
                  <a:pt x="792" y="12"/>
                </a:lnTo>
                <a:lnTo>
                  <a:pt x="792" y="11"/>
                </a:lnTo>
                <a:lnTo>
                  <a:pt x="793" y="11"/>
                </a:lnTo>
                <a:lnTo>
                  <a:pt x="794" y="11"/>
                </a:lnTo>
                <a:lnTo>
                  <a:pt x="795" y="11"/>
                </a:lnTo>
                <a:lnTo>
                  <a:pt x="797" y="11"/>
                </a:lnTo>
                <a:lnTo>
                  <a:pt x="797" y="9"/>
                </a:lnTo>
                <a:lnTo>
                  <a:pt x="798" y="9"/>
                </a:lnTo>
                <a:close/>
                <a:moveTo>
                  <a:pt x="921" y="13"/>
                </a:moveTo>
                <a:lnTo>
                  <a:pt x="920" y="12"/>
                </a:lnTo>
                <a:lnTo>
                  <a:pt x="919" y="12"/>
                </a:lnTo>
                <a:lnTo>
                  <a:pt x="919" y="11"/>
                </a:lnTo>
                <a:lnTo>
                  <a:pt x="920" y="11"/>
                </a:lnTo>
                <a:lnTo>
                  <a:pt x="920" y="9"/>
                </a:lnTo>
                <a:lnTo>
                  <a:pt x="921" y="11"/>
                </a:lnTo>
                <a:lnTo>
                  <a:pt x="921" y="12"/>
                </a:lnTo>
                <a:lnTo>
                  <a:pt x="921" y="13"/>
                </a:lnTo>
                <a:close/>
                <a:moveTo>
                  <a:pt x="1128" y="9"/>
                </a:moveTo>
                <a:lnTo>
                  <a:pt x="1128" y="11"/>
                </a:lnTo>
                <a:lnTo>
                  <a:pt x="1128" y="9"/>
                </a:lnTo>
                <a:lnTo>
                  <a:pt x="1127" y="9"/>
                </a:lnTo>
                <a:lnTo>
                  <a:pt x="1128" y="9"/>
                </a:lnTo>
                <a:close/>
                <a:moveTo>
                  <a:pt x="1127" y="9"/>
                </a:moveTo>
                <a:lnTo>
                  <a:pt x="1125" y="9"/>
                </a:lnTo>
                <a:lnTo>
                  <a:pt x="1125" y="8"/>
                </a:lnTo>
                <a:lnTo>
                  <a:pt x="1127" y="8"/>
                </a:lnTo>
                <a:lnTo>
                  <a:pt x="1127" y="9"/>
                </a:lnTo>
                <a:close/>
                <a:moveTo>
                  <a:pt x="1148" y="8"/>
                </a:moveTo>
                <a:lnTo>
                  <a:pt x="1148" y="9"/>
                </a:lnTo>
                <a:lnTo>
                  <a:pt x="1148" y="8"/>
                </a:lnTo>
                <a:close/>
                <a:moveTo>
                  <a:pt x="1188" y="8"/>
                </a:moveTo>
                <a:lnTo>
                  <a:pt x="1190" y="8"/>
                </a:lnTo>
                <a:lnTo>
                  <a:pt x="1190" y="9"/>
                </a:lnTo>
                <a:lnTo>
                  <a:pt x="1191" y="11"/>
                </a:lnTo>
                <a:lnTo>
                  <a:pt x="1191" y="12"/>
                </a:lnTo>
                <a:lnTo>
                  <a:pt x="1191" y="13"/>
                </a:lnTo>
                <a:lnTo>
                  <a:pt x="1190" y="12"/>
                </a:lnTo>
                <a:lnTo>
                  <a:pt x="1188" y="12"/>
                </a:lnTo>
                <a:lnTo>
                  <a:pt x="1187" y="11"/>
                </a:lnTo>
                <a:lnTo>
                  <a:pt x="1186" y="11"/>
                </a:lnTo>
                <a:lnTo>
                  <a:pt x="1184" y="11"/>
                </a:lnTo>
                <a:lnTo>
                  <a:pt x="1184" y="9"/>
                </a:lnTo>
                <a:lnTo>
                  <a:pt x="1184" y="8"/>
                </a:lnTo>
                <a:lnTo>
                  <a:pt x="1186" y="8"/>
                </a:lnTo>
                <a:lnTo>
                  <a:pt x="1188" y="8"/>
                </a:lnTo>
                <a:close/>
                <a:moveTo>
                  <a:pt x="1150" y="7"/>
                </a:moveTo>
                <a:lnTo>
                  <a:pt x="1149" y="7"/>
                </a:lnTo>
                <a:lnTo>
                  <a:pt x="1149" y="8"/>
                </a:lnTo>
                <a:lnTo>
                  <a:pt x="1148" y="7"/>
                </a:lnTo>
                <a:lnTo>
                  <a:pt x="1148" y="8"/>
                </a:lnTo>
                <a:lnTo>
                  <a:pt x="1146" y="7"/>
                </a:lnTo>
                <a:lnTo>
                  <a:pt x="1148" y="7"/>
                </a:lnTo>
                <a:lnTo>
                  <a:pt x="1149" y="7"/>
                </a:lnTo>
                <a:lnTo>
                  <a:pt x="1150" y="7"/>
                </a:lnTo>
                <a:lnTo>
                  <a:pt x="1150" y="5"/>
                </a:lnTo>
                <a:lnTo>
                  <a:pt x="1152" y="5"/>
                </a:lnTo>
                <a:lnTo>
                  <a:pt x="1152" y="7"/>
                </a:lnTo>
                <a:lnTo>
                  <a:pt x="1150" y="7"/>
                </a:lnTo>
                <a:close/>
                <a:moveTo>
                  <a:pt x="1148" y="4"/>
                </a:moveTo>
                <a:lnTo>
                  <a:pt x="1146" y="4"/>
                </a:lnTo>
                <a:lnTo>
                  <a:pt x="1148" y="4"/>
                </a:lnTo>
                <a:close/>
                <a:moveTo>
                  <a:pt x="1125" y="1"/>
                </a:moveTo>
                <a:lnTo>
                  <a:pt x="1124" y="1"/>
                </a:lnTo>
                <a:lnTo>
                  <a:pt x="1123" y="3"/>
                </a:lnTo>
                <a:lnTo>
                  <a:pt x="1123" y="1"/>
                </a:lnTo>
                <a:lnTo>
                  <a:pt x="1124" y="1"/>
                </a:lnTo>
                <a:lnTo>
                  <a:pt x="1125" y="1"/>
                </a:lnTo>
                <a:close/>
                <a:moveTo>
                  <a:pt x="1131" y="4"/>
                </a:moveTo>
                <a:lnTo>
                  <a:pt x="1132" y="4"/>
                </a:lnTo>
                <a:lnTo>
                  <a:pt x="1133" y="5"/>
                </a:lnTo>
                <a:lnTo>
                  <a:pt x="1133" y="4"/>
                </a:lnTo>
                <a:lnTo>
                  <a:pt x="1135" y="3"/>
                </a:lnTo>
                <a:lnTo>
                  <a:pt x="1135" y="4"/>
                </a:lnTo>
                <a:lnTo>
                  <a:pt x="1135" y="5"/>
                </a:lnTo>
                <a:lnTo>
                  <a:pt x="1135" y="7"/>
                </a:lnTo>
                <a:lnTo>
                  <a:pt x="1136" y="7"/>
                </a:lnTo>
                <a:lnTo>
                  <a:pt x="1136" y="8"/>
                </a:lnTo>
                <a:lnTo>
                  <a:pt x="1137" y="9"/>
                </a:lnTo>
                <a:lnTo>
                  <a:pt x="1138" y="9"/>
                </a:lnTo>
                <a:lnTo>
                  <a:pt x="1140" y="9"/>
                </a:lnTo>
                <a:lnTo>
                  <a:pt x="1140" y="11"/>
                </a:lnTo>
                <a:lnTo>
                  <a:pt x="1141" y="11"/>
                </a:lnTo>
                <a:lnTo>
                  <a:pt x="1142" y="11"/>
                </a:lnTo>
                <a:lnTo>
                  <a:pt x="1142" y="9"/>
                </a:lnTo>
                <a:lnTo>
                  <a:pt x="1144" y="8"/>
                </a:lnTo>
                <a:lnTo>
                  <a:pt x="1142" y="8"/>
                </a:lnTo>
                <a:lnTo>
                  <a:pt x="1142" y="7"/>
                </a:lnTo>
                <a:lnTo>
                  <a:pt x="1144" y="7"/>
                </a:lnTo>
                <a:lnTo>
                  <a:pt x="1145" y="7"/>
                </a:lnTo>
                <a:lnTo>
                  <a:pt x="1146" y="8"/>
                </a:lnTo>
                <a:lnTo>
                  <a:pt x="1146" y="9"/>
                </a:lnTo>
                <a:lnTo>
                  <a:pt x="1148" y="9"/>
                </a:lnTo>
                <a:lnTo>
                  <a:pt x="1149" y="9"/>
                </a:lnTo>
                <a:lnTo>
                  <a:pt x="1150" y="9"/>
                </a:lnTo>
                <a:lnTo>
                  <a:pt x="1152" y="9"/>
                </a:lnTo>
                <a:lnTo>
                  <a:pt x="1153" y="9"/>
                </a:lnTo>
                <a:lnTo>
                  <a:pt x="1153" y="11"/>
                </a:lnTo>
                <a:lnTo>
                  <a:pt x="1154" y="11"/>
                </a:lnTo>
                <a:lnTo>
                  <a:pt x="1154" y="12"/>
                </a:lnTo>
                <a:lnTo>
                  <a:pt x="1155" y="12"/>
                </a:lnTo>
                <a:lnTo>
                  <a:pt x="1155" y="11"/>
                </a:lnTo>
                <a:lnTo>
                  <a:pt x="1157" y="11"/>
                </a:lnTo>
                <a:lnTo>
                  <a:pt x="1158" y="11"/>
                </a:lnTo>
                <a:lnTo>
                  <a:pt x="1159" y="11"/>
                </a:lnTo>
                <a:lnTo>
                  <a:pt x="1158" y="9"/>
                </a:lnTo>
                <a:lnTo>
                  <a:pt x="1159" y="8"/>
                </a:lnTo>
                <a:lnTo>
                  <a:pt x="1161" y="8"/>
                </a:lnTo>
                <a:lnTo>
                  <a:pt x="1161" y="7"/>
                </a:lnTo>
                <a:lnTo>
                  <a:pt x="1162" y="5"/>
                </a:lnTo>
                <a:lnTo>
                  <a:pt x="1163" y="7"/>
                </a:lnTo>
                <a:lnTo>
                  <a:pt x="1165" y="8"/>
                </a:lnTo>
                <a:lnTo>
                  <a:pt x="1166" y="9"/>
                </a:lnTo>
                <a:lnTo>
                  <a:pt x="1167" y="9"/>
                </a:lnTo>
                <a:lnTo>
                  <a:pt x="1167" y="11"/>
                </a:lnTo>
                <a:lnTo>
                  <a:pt x="1169" y="12"/>
                </a:lnTo>
                <a:lnTo>
                  <a:pt x="1166" y="13"/>
                </a:lnTo>
                <a:lnTo>
                  <a:pt x="1167" y="13"/>
                </a:lnTo>
                <a:lnTo>
                  <a:pt x="1167" y="15"/>
                </a:lnTo>
                <a:lnTo>
                  <a:pt x="1167" y="13"/>
                </a:lnTo>
                <a:lnTo>
                  <a:pt x="1169" y="13"/>
                </a:lnTo>
                <a:lnTo>
                  <a:pt x="1170" y="13"/>
                </a:lnTo>
                <a:lnTo>
                  <a:pt x="1171" y="13"/>
                </a:lnTo>
                <a:lnTo>
                  <a:pt x="1171" y="15"/>
                </a:lnTo>
                <a:lnTo>
                  <a:pt x="1171" y="16"/>
                </a:lnTo>
                <a:lnTo>
                  <a:pt x="1171" y="17"/>
                </a:lnTo>
                <a:lnTo>
                  <a:pt x="1172" y="18"/>
                </a:lnTo>
                <a:lnTo>
                  <a:pt x="1172" y="20"/>
                </a:lnTo>
                <a:lnTo>
                  <a:pt x="1171" y="18"/>
                </a:lnTo>
                <a:lnTo>
                  <a:pt x="1170" y="18"/>
                </a:lnTo>
                <a:lnTo>
                  <a:pt x="1169" y="20"/>
                </a:lnTo>
                <a:lnTo>
                  <a:pt x="1170" y="20"/>
                </a:lnTo>
                <a:lnTo>
                  <a:pt x="1171" y="20"/>
                </a:lnTo>
                <a:lnTo>
                  <a:pt x="1172" y="21"/>
                </a:lnTo>
                <a:lnTo>
                  <a:pt x="1174" y="21"/>
                </a:lnTo>
                <a:lnTo>
                  <a:pt x="1175" y="21"/>
                </a:lnTo>
                <a:lnTo>
                  <a:pt x="1175" y="20"/>
                </a:lnTo>
                <a:lnTo>
                  <a:pt x="1176" y="20"/>
                </a:lnTo>
                <a:lnTo>
                  <a:pt x="1178" y="20"/>
                </a:lnTo>
                <a:lnTo>
                  <a:pt x="1179" y="18"/>
                </a:lnTo>
                <a:lnTo>
                  <a:pt x="1180" y="20"/>
                </a:lnTo>
                <a:lnTo>
                  <a:pt x="1182" y="21"/>
                </a:lnTo>
                <a:lnTo>
                  <a:pt x="1183" y="21"/>
                </a:lnTo>
                <a:lnTo>
                  <a:pt x="1184" y="22"/>
                </a:lnTo>
                <a:lnTo>
                  <a:pt x="1186" y="24"/>
                </a:lnTo>
                <a:lnTo>
                  <a:pt x="1188" y="25"/>
                </a:lnTo>
                <a:lnTo>
                  <a:pt x="1188" y="26"/>
                </a:lnTo>
                <a:lnTo>
                  <a:pt x="1188" y="28"/>
                </a:lnTo>
                <a:lnTo>
                  <a:pt x="1190" y="28"/>
                </a:lnTo>
                <a:lnTo>
                  <a:pt x="1190" y="29"/>
                </a:lnTo>
                <a:lnTo>
                  <a:pt x="1188" y="30"/>
                </a:lnTo>
                <a:lnTo>
                  <a:pt x="1187" y="30"/>
                </a:lnTo>
                <a:lnTo>
                  <a:pt x="1187" y="32"/>
                </a:lnTo>
                <a:lnTo>
                  <a:pt x="1187" y="33"/>
                </a:lnTo>
                <a:lnTo>
                  <a:pt x="1187" y="34"/>
                </a:lnTo>
                <a:lnTo>
                  <a:pt x="1186" y="33"/>
                </a:lnTo>
                <a:lnTo>
                  <a:pt x="1184" y="33"/>
                </a:lnTo>
                <a:lnTo>
                  <a:pt x="1183" y="32"/>
                </a:lnTo>
                <a:lnTo>
                  <a:pt x="1183" y="33"/>
                </a:lnTo>
                <a:lnTo>
                  <a:pt x="1183" y="34"/>
                </a:lnTo>
                <a:lnTo>
                  <a:pt x="1184" y="35"/>
                </a:lnTo>
                <a:lnTo>
                  <a:pt x="1186" y="35"/>
                </a:lnTo>
                <a:lnTo>
                  <a:pt x="1186" y="37"/>
                </a:lnTo>
                <a:lnTo>
                  <a:pt x="1187" y="38"/>
                </a:lnTo>
                <a:lnTo>
                  <a:pt x="1188" y="39"/>
                </a:lnTo>
                <a:lnTo>
                  <a:pt x="1188" y="41"/>
                </a:lnTo>
                <a:lnTo>
                  <a:pt x="1190" y="42"/>
                </a:lnTo>
                <a:lnTo>
                  <a:pt x="1190" y="41"/>
                </a:lnTo>
                <a:lnTo>
                  <a:pt x="1191" y="41"/>
                </a:lnTo>
                <a:lnTo>
                  <a:pt x="1192" y="42"/>
                </a:lnTo>
                <a:lnTo>
                  <a:pt x="1193" y="42"/>
                </a:lnTo>
                <a:lnTo>
                  <a:pt x="1192" y="43"/>
                </a:lnTo>
                <a:lnTo>
                  <a:pt x="1191" y="43"/>
                </a:lnTo>
                <a:lnTo>
                  <a:pt x="1191" y="45"/>
                </a:lnTo>
                <a:lnTo>
                  <a:pt x="1192" y="45"/>
                </a:lnTo>
                <a:lnTo>
                  <a:pt x="1193" y="45"/>
                </a:lnTo>
                <a:lnTo>
                  <a:pt x="1195" y="46"/>
                </a:lnTo>
                <a:lnTo>
                  <a:pt x="1193" y="47"/>
                </a:lnTo>
                <a:lnTo>
                  <a:pt x="1192" y="46"/>
                </a:lnTo>
                <a:lnTo>
                  <a:pt x="1191" y="47"/>
                </a:lnTo>
                <a:lnTo>
                  <a:pt x="1190" y="47"/>
                </a:lnTo>
                <a:lnTo>
                  <a:pt x="1190" y="49"/>
                </a:lnTo>
                <a:lnTo>
                  <a:pt x="1188" y="50"/>
                </a:lnTo>
                <a:lnTo>
                  <a:pt x="1188" y="51"/>
                </a:lnTo>
                <a:lnTo>
                  <a:pt x="1188" y="52"/>
                </a:lnTo>
                <a:lnTo>
                  <a:pt x="1187" y="52"/>
                </a:lnTo>
                <a:lnTo>
                  <a:pt x="1187" y="54"/>
                </a:lnTo>
                <a:lnTo>
                  <a:pt x="1186" y="54"/>
                </a:lnTo>
                <a:lnTo>
                  <a:pt x="1186" y="55"/>
                </a:lnTo>
                <a:lnTo>
                  <a:pt x="1184" y="55"/>
                </a:lnTo>
                <a:lnTo>
                  <a:pt x="1184" y="56"/>
                </a:lnTo>
                <a:lnTo>
                  <a:pt x="1183" y="56"/>
                </a:lnTo>
                <a:lnTo>
                  <a:pt x="1182" y="56"/>
                </a:lnTo>
                <a:lnTo>
                  <a:pt x="1182" y="58"/>
                </a:lnTo>
                <a:lnTo>
                  <a:pt x="1182" y="56"/>
                </a:lnTo>
                <a:lnTo>
                  <a:pt x="1180" y="58"/>
                </a:lnTo>
                <a:lnTo>
                  <a:pt x="1179" y="60"/>
                </a:lnTo>
                <a:lnTo>
                  <a:pt x="1178" y="60"/>
                </a:lnTo>
                <a:lnTo>
                  <a:pt x="1176" y="60"/>
                </a:lnTo>
                <a:lnTo>
                  <a:pt x="1176" y="62"/>
                </a:lnTo>
                <a:lnTo>
                  <a:pt x="1175" y="62"/>
                </a:lnTo>
                <a:lnTo>
                  <a:pt x="1175" y="63"/>
                </a:lnTo>
                <a:lnTo>
                  <a:pt x="1175" y="66"/>
                </a:lnTo>
                <a:lnTo>
                  <a:pt x="1174" y="67"/>
                </a:lnTo>
                <a:lnTo>
                  <a:pt x="1172" y="67"/>
                </a:lnTo>
                <a:lnTo>
                  <a:pt x="1171" y="67"/>
                </a:lnTo>
                <a:lnTo>
                  <a:pt x="1171" y="68"/>
                </a:lnTo>
                <a:lnTo>
                  <a:pt x="1170" y="68"/>
                </a:lnTo>
                <a:lnTo>
                  <a:pt x="1170" y="69"/>
                </a:lnTo>
                <a:lnTo>
                  <a:pt x="1170" y="71"/>
                </a:lnTo>
                <a:lnTo>
                  <a:pt x="1172" y="72"/>
                </a:lnTo>
                <a:lnTo>
                  <a:pt x="1172" y="73"/>
                </a:lnTo>
                <a:lnTo>
                  <a:pt x="1172" y="75"/>
                </a:lnTo>
                <a:lnTo>
                  <a:pt x="1172" y="76"/>
                </a:lnTo>
                <a:lnTo>
                  <a:pt x="1171" y="76"/>
                </a:lnTo>
                <a:lnTo>
                  <a:pt x="1171" y="77"/>
                </a:lnTo>
                <a:lnTo>
                  <a:pt x="1171" y="79"/>
                </a:lnTo>
                <a:lnTo>
                  <a:pt x="1170" y="80"/>
                </a:lnTo>
                <a:lnTo>
                  <a:pt x="1170" y="81"/>
                </a:lnTo>
                <a:lnTo>
                  <a:pt x="1167" y="84"/>
                </a:lnTo>
                <a:lnTo>
                  <a:pt x="1167" y="85"/>
                </a:lnTo>
                <a:lnTo>
                  <a:pt x="1166" y="85"/>
                </a:lnTo>
                <a:lnTo>
                  <a:pt x="1165" y="85"/>
                </a:lnTo>
                <a:lnTo>
                  <a:pt x="1162" y="85"/>
                </a:lnTo>
                <a:lnTo>
                  <a:pt x="1161" y="85"/>
                </a:lnTo>
                <a:lnTo>
                  <a:pt x="1159" y="85"/>
                </a:lnTo>
                <a:lnTo>
                  <a:pt x="1159" y="84"/>
                </a:lnTo>
                <a:lnTo>
                  <a:pt x="1157" y="84"/>
                </a:lnTo>
                <a:lnTo>
                  <a:pt x="1155" y="84"/>
                </a:lnTo>
                <a:lnTo>
                  <a:pt x="1154" y="83"/>
                </a:lnTo>
                <a:lnTo>
                  <a:pt x="1154" y="81"/>
                </a:lnTo>
                <a:lnTo>
                  <a:pt x="1153" y="81"/>
                </a:lnTo>
                <a:lnTo>
                  <a:pt x="1152" y="81"/>
                </a:lnTo>
                <a:lnTo>
                  <a:pt x="1152" y="80"/>
                </a:lnTo>
                <a:lnTo>
                  <a:pt x="1150" y="80"/>
                </a:lnTo>
                <a:lnTo>
                  <a:pt x="1150" y="79"/>
                </a:lnTo>
                <a:lnTo>
                  <a:pt x="1150" y="77"/>
                </a:lnTo>
                <a:lnTo>
                  <a:pt x="1149" y="76"/>
                </a:lnTo>
                <a:lnTo>
                  <a:pt x="1149" y="75"/>
                </a:lnTo>
                <a:lnTo>
                  <a:pt x="1148" y="73"/>
                </a:lnTo>
                <a:lnTo>
                  <a:pt x="1146" y="73"/>
                </a:lnTo>
                <a:lnTo>
                  <a:pt x="1145" y="73"/>
                </a:lnTo>
                <a:lnTo>
                  <a:pt x="1144" y="73"/>
                </a:lnTo>
                <a:lnTo>
                  <a:pt x="1144" y="72"/>
                </a:lnTo>
                <a:lnTo>
                  <a:pt x="1142" y="72"/>
                </a:lnTo>
                <a:lnTo>
                  <a:pt x="1141" y="71"/>
                </a:lnTo>
                <a:lnTo>
                  <a:pt x="1140" y="69"/>
                </a:lnTo>
                <a:lnTo>
                  <a:pt x="1138" y="69"/>
                </a:lnTo>
                <a:lnTo>
                  <a:pt x="1138" y="68"/>
                </a:lnTo>
                <a:lnTo>
                  <a:pt x="1137" y="68"/>
                </a:lnTo>
                <a:lnTo>
                  <a:pt x="1135" y="68"/>
                </a:lnTo>
                <a:lnTo>
                  <a:pt x="1133" y="68"/>
                </a:lnTo>
                <a:lnTo>
                  <a:pt x="1132" y="67"/>
                </a:lnTo>
                <a:lnTo>
                  <a:pt x="1131" y="67"/>
                </a:lnTo>
                <a:lnTo>
                  <a:pt x="1129" y="66"/>
                </a:lnTo>
                <a:lnTo>
                  <a:pt x="1128" y="66"/>
                </a:lnTo>
                <a:lnTo>
                  <a:pt x="1128" y="64"/>
                </a:lnTo>
                <a:lnTo>
                  <a:pt x="1127" y="63"/>
                </a:lnTo>
                <a:lnTo>
                  <a:pt x="1127" y="62"/>
                </a:lnTo>
                <a:lnTo>
                  <a:pt x="1127" y="60"/>
                </a:lnTo>
                <a:lnTo>
                  <a:pt x="1125" y="60"/>
                </a:lnTo>
                <a:lnTo>
                  <a:pt x="1125" y="59"/>
                </a:lnTo>
                <a:lnTo>
                  <a:pt x="1124" y="58"/>
                </a:lnTo>
                <a:lnTo>
                  <a:pt x="1124" y="56"/>
                </a:lnTo>
                <a:lnTo>
                  <a:pt x="1124" y="55"/>
                </a:lnTo>
                <a:lnTo>
                  <a:pt x="1123" y="55"/>
                </a:lnTo>
                <a:lnTo>
                  <a:pt x="1121" y="54"/>
                </a:lnTo>
                <a:lnTo>
                  <a:pt x="1120" y="54"/>
                </a:lnTo>
                <a:lnTo>
                  <a:pt x="1120" y="52"/>
                </a:lnTo>
                <a:lnTo>
                  <a:pt x="1119" y="52"/>
                </a:lnTo>
                <a:lnTo>
                  <a:pt x="1118" y="51"/>
                </a:lnTo>
                <a:lnTo>
                  <a:pt x="1118" y="50"/>
                </a:lnTo>
                <a:lnTo>
                  <a:pt x="1119" y="50"/>
                </a:lnTo>
                <a:lnTo>
                  <a:pt x="1119" y="49"/>
                </a:lnTo>
                <a:lnTo>
                  <a:pt x="1119" y="47"/>
                </a:lnTo>
                <a:lnTo>
                  <a:pt x="1119" y="45"/>
                </a:lnTo>
                <a:lnTo>
                  <a:pt x="1119" y="43"/>
                </a:lnTo>
                <a:lnTo>
                  <a:pt x="1119" y="42"/>
                </a:lnTo>
                <a:lnTo>
                  <a:pt x="1119" y="41"/>
                </a:lnTo>
                <a:lnTo>
                  <a:pt x="1119" y="39"/>
                </a:lnTo>
                <a:lnTo>
                  <a:pt x="1119" y="38"/>
                </a:lnTo>
                <a:lnTo>
                  <a:pt x="1119" y="37"/>
                </a:lnTo>
                <a:lnTo>
                  <a:pt x="1119" y="34"/>
                </a:lnTo>
                <a:lnTo>
                  <a:pt x="1119" y="33"/>
                </a:lnTo>
                <a:lnTo>
                  <a:pt x="1118" y="32"/>
                </a:lnTo>
                <a:lnTo>
                  <a:pt x="1118" y="30"/>
                </a:lnTo>
                <a:lnTo>
                  <a:pt x="1116" y="29"/>
                </a:lnTo>
                <a:lnTo>
                  <a:pt x="1116" y="26"/>
                </a:lnTo>
                <a:lnTo>
                  <a:pt x="1118" y="25"/>
                </a:lnTo>
                <a:lnTo>
                  <a:pt x="1119" y="24"/>
                </a:lnTo>
                <a:lnTo>
                  <a:pt x="1120" y="22"/>
                </a:lnTo>
                <a:lnTo>
                  <a:pt x="1121" y="21"/>
                </a:lnTo>
                <a:lnTo>
                  <a:pt x="1123" y="20"/>
                </a:lnTo>
                <a:lnTo>
                  <a:pt x="1123" y="18"/>
                </a:lnTo>
                <a:lnTo>
                  <a:pt x="1124" y="18"/>
                </a:lnTo>
                <a:lnTo>
                  <a:pt x="1124" y="17"/>
                </a:lnTo>
                <a:lnTo>
                  <a:pt x="1124" y="16"/>
                </a:lnTo>
                <a:lnTo>
                  <a:pt x="1125" y="16"/>
                </a:lnTo>
                <a:lnTo>
                  <a:pt x="1125" y="15"/>
                </a:lnTo>
                <a:lnTo>
                  <a:pt x="1125" y="13"/>
                </a:lnTo>
                <a:lnTo>
                  <a:pt x="1125" y="12"/>
                </a:lnTo>
                <a:lnTo>
                  <a:pt x="1127" y="12"/>
                </a:lnTo>
                <a:lnTo>
                  <a:pt x="1127" y="11"/>
                </a:lnTo>
                <a:lnTo>
                  <a:pt x="1128" y="11"/>
                </a:lnTo>
                <a:lnTo>
                  <a:pt x="1129" y="11"/>
                </a:lnTo>
                <a:lnTo>
                  <a:pt x="1129" y="9"/>
                </a:lnTo>
                <a:lnTo>
                  <a:pt x="1128" y="9"/>
                </a:lnTo>
                <a:lnTo>
                  <a:pt x="1127" y="9"/>
                </a:lnTo>
                <a:lnTo>
                  <a:pt x="1127" y="8"/>
                </a:lnTo>
                <a:lnTo>
                  <a:pt x="1127" y="7"/>
                </a:lnTo>
                <a:lnTo>
                  <a:pt x="1128" y="7"/>
                </a:lnTo>
                <a:lnTo>
                  <a:pt x="1128" y="5"/>
                </a:lnTo>
                <a:lnTo>
                  <a:pt x="1127" y="4"/>
                </a:lnTo>
                <a:lnTo>
                  <a:pt x="1127" y="3"/>
                </a:lnTo>
                <a:lnTo>
                  <a:pt x="1127" y="1"/>
                </a:lnTo>
                <a:lnTo>
                  <a:pt x="1128" y="1"/>
                </a:lnTo>
                <a:lnTo>
                  <a:pt x="1128" y="0"/>
                </a:lnTo>
                <a:lnTo>
                  <a:pt x="1131" y="0"/>
                </a:lnTo>
                <a:lnTo>
                  <a:pt x="1131" y="1"/>
                </a:lnTo>
                <a:lnTo>
                  <a:pt x="1131" y="3"/>
                </a:lnTo>
                <a:lnTo>
                  <a:pt x="1132" y="3"/>
                </a:lnTo>
                <a:lnTo>
                  <a:pt x="1132" y="4"/>
                </a:lnTo>
                <a:lnTo>
                  <a:pt x="1131" y="4"/>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0" y="604663"/>
            <a:ext cx="2422086" cy="877163"/>
          </a:xfrm>
          <a:prstGeom prst="rect">
            <a:avLst/>
          </a:prstGeom>
          <a:noFill/>
          <a:ln>
            <a:noFill/>
          </a:ln>
        </p:spPr>
        <p:txBody>
          <a:bodyPr wrap="square" rtlCol="0">
            <a:spAutoFit/>
          </a:bodyPr>
          <a:lstStyle/>
          <a:p>
            <a:pPr algn="ctr"/>
            <a:r>
              <a:rPr lang="en-US" sz="1700" dirty="0" smtClean="0"/>
              <a:t>Cordillera Administrative </a:t>
            </a:r>
            <a:br>
              <a:rPr lang="en-US" sz="1700" dirty="0" smtClean="0"/>
            </a:br>
            <a:r>
              <a:rPr lang="en-US" sz="1700" dirty="0" smtClean="0"/>
              <a:t>Region</a:t>
            </a:r>
          </a:p>
          <a:p>
            <a:pPr algn="ctr"/>
            <a:r>
              <a:rPr lang="en-US" sz="1700" dirty="0" smtClean="0"/>
              <a:t>2.5</a:t>
            </a:r>
            <a:endParaRPr lang="en-US" sz="1700" dirty="0"/>
          </a:p>
        </p:txBody>
      </p:sp>
      <p:sp>
        <p:nvSpPr>
          <p:cNvPr id="25" name="TextBox 24"/>
          <p:cNvSpPr txBox="1"/>
          <p:nvPr/>
        </p:nvSpPr>
        <p:spPr>
          <a:xfrm>
            <a:off x="3213008" y="1073981"/>
            <a:ext cx="1856620" cy="615553"/>
          </a:xfrm>
          <a:prstGeom prst="rect">
            <a:avLst/>
          </a:prstGeom>
          <a:noFill/>
          <a:ln>
            <a:noFill/>
          </a:ln>
        </p:spPr>
        <p:txBody>
          <a:bodyPr wrap="square" rtlCol="0">
            <a:spAutoFit/>
          </a:bodyPr>
          <a:lstStyle/>
          <a:p>
            <a:pPr algn="ctr"/>
            <a:r>
              <a:rPr lang="en-US" sz="1700" dirty="0" smtClean="0"/>
              <a:t>II Cagayan Valley</a:t>
            </a:r>
          </a:p>
          <a:p>
            <a:pPr algn="ctr"/>
            <a:r>
              <a:rPr lang="en-US" sz="1700" dirty="0" smtClean="0"/>
              <a:t>3.1</a:t>
            </a:r>
            <a:endParaRPr lang="en-US" sz="1700" dirty="0"/>
          </a:p>
        </p:txBody>
      </p:sp>
      <p:sp>
        <p:nvSpPr>
          <p:cNvPr id="26" name="TextBox 25"/>
          <p:cNvSpPr txBox="1"/>
          <p:nvPr/>
        </p:nvSpPr>
        <p:spPr>
          <a:xfrm>
            <a:off x="352716" y="1722873"/>
            <a:ext cx="1607082" cy="615553"/>
          </a:xfrm>
          <a:prstGeom prst="rect">
            <a:avLst/>
          </a:prstGeom>
          <a:noFill/>
          <a:ln>
            <a:noFill/>
          </a:ln>
        </p:spPr>
        <p:txBody>
          <a:bodyPr wrap="square" rtlCol="0">
            <a:spAutoFit/>
          </a:bodyPr>
          <a:lstStyle/>
          <a:p>
            <a:pPr algn="ctr"/>
            <a:r>
              <a:rPr lang="en-US" sz="1700" dirty="0" smtClean="0"/>
              <a:t>I </a:t>
            </a:r>
            <a:r>
              <a:rPr lang="en-US" sz="1700" dirty="0" err="1" smtClean="0"/>
              <a:t>Ilocos</a:t>
            </a:r>
            <a:r>
              <a:rPr lang="en-US" sz="1700" dirty="0" smtClean="0"/>
              <a:t> Region</a:t>
            </a:r>
          </a:p>
          <a:p>
            <a:pPr algn="ctr"/>
            <a:r>
              <a:rPr lang="en-US" sz="1700" dirty="0" smtClean="0"/>
              <a:t>2.6</a:t>
            </a:r>
            <a:endParaRPr lang="en-US" sz="1700" dirty="0"/>
          </a:p>
        </p:txBody>
      </p:sp>
      <p:sp>
        <p:nvSpPr>
          <p:cNvPr id="27" name="TextBox 26"/>
          <p:cNvSpPr txBox="1"/>
          <p:nvPr/>
        </p:nvSpPr>
        <p:spPr>
          <a:xfrm>
            <a:off x="3114508" y="1726515"/>
            <a:ext cx="1856620" cy="615553"/>
          </a:xfrm>
          <a:prstGeom prst="rect">
            <a:avLst/>
          </a:prstGeom>
          <a:noFill/>
          <a:ln>
            <a:noFill/>
          </a:ln>
        </p:spPr>
        <p:txBody>
          <a:bodyPr wrap="square" rtlCol="0">
            <a:spAutoFit/>
          </a:bodyPr>
          <a:lstStyle/>
          <a:p>
            <a:pPr algn="ctr"/>
            <a:r>
              <a:rPr lang="en-US" sz="1700" dirty="0" smtClean="0"/>
              <a:t>III Central Luzon</a:t>
            </a:r>
          </a:p>
          <a:p>
            <a:pPr algn="ctr"/>
            <a:r>
              <a:rPr lang="en-US" sz="1700" dirty="0" smtClean="0"/>
              <a:t>2.4</a:t>
            </a:r>
            <a:endParaRPr lang="en-US" sz="1700" dirty="0"/>
          </a:p>
        </p:txBody>
      </p:sp>
      <p:sp>
        <p:nvSpPr>
          <p:cNvPr id="28" name="TextBox 27"/>
          <p:cNvSpPr txBox="1"/>
          <p:nvPr/>
        </p:nvSpPr>
        <p:spPr>
          <a:xfrm>
            <a:off x="-1" y="2700961"/>
            <a:ext cx="2260604" cy="615553"/>
          </a:xfrm>
          <a:prstGeom prst="rect">
            <a:avLst/>
          </a:prstGeom>
          <a:noFill/>
          <a:ln>
            <a:noFill/>
          </a:ln>
        </p:spPr>
        <p:txBody>
          <a:bodyPr wrap="square" rtlCol="0">
            <a:spAutoFit/>
          </a:bodyPr>
          <a:lstStyle/>
          <a:p>
            <a:pPr algn="ctr"/>
            <a:r>
              <a:rPr lang="en-US" sz="1700" dirty="0" smtClean="0"/>
              <a:t>National Capital Region</a:t>
            </a:r>
          </a:p>
          <a:p>
            <a:pPr algn="ctr"/>
            <a:r>
              <a:rPr lang="en-US" sz="1700" dirty="0" smtClean="0"/>
              <a:t>1.9</a:t>
            </a:r>
            <a:endParaRPr lang="en-US" sz="1700" dirty="0"/>
          </a:p>
        </p:txBody>
      </p:sp>
      <p:sp>
        <p:nvSpPr>
          <p:cNvPr id="29" name="TextBox 28"/>
          <p:cNvSpPr txBox="1"/>
          <p:nvPr/>
        </p:nvSpPr>
        <p:spPr>
          <a:xfrm>
            <a:off x="3275407" y="2322399"/>
            <a:ext cx="1856620" cy="615553"/>
          </a:xfrm>
          <a:prstGeom prst="rect">
            <a:avLst/>
          </a:prstGeom>
          <a:noFill/>
          <a:ln>
            <a:noFill/>
          </a:ln>
        </p:spPr>
        <p:txBody>
          <a:bodyPr wrap="square" rtlCol="0">
            <a:spAutoFit/>
          </a:bodyPr>
          <a:lstStyle/>
          <a:p>
            <a:pPr algn="ctr"/>
            <a:r>
              <a:rPr lang="en-US" sz="1700" dirty="0" smtClean="0"/>
              <a:t>IVA CALABARZON</a:t>
            </a:r>
          </a:p>
          <a:p>
            <a:pPr algn="ctr"/>
            <a:r>
              <a:rPr lang="en-US" sz="1700" dirty="0" smtClean="0"/>
              <a:t>2.6</a:t>
            </a:r>
            <a:endParaRPr lang="en-US" sz="1700" dirty="0"/>
          </a:p>
        </p:txBody>
      </p:sp>
      <p:cxnSp>
        <p:nvCxnSpPr>
          <p:cNvPr id="33" name="Straight Connector 32"/>
          <p:cNvCxnSpPr/>
          <p:nvPr/>
        </p:nvCxnSpPr>
        <p:spPr>
          <a:xfrm flipH="1">
            <a:off x="3120316" y="1424362"/>
            <a:ext cx="748867" cy="3469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460101" y="1268700"/>
            <a:ext cx="1314994" cy="318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endCxn id="6" idx="41"/>
          </p:cNvCxnSpPr>
          <p:nvPr/>
        </p:nvCxnSpPr>
        <p:spPr>
          <a:xfrm>
            <a:off x="1790607" y="1997197"/>
            <a:ext cx="674739" cy="933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H="1">
            <a:off x="2608972" y="2099185"/>
            <a:ext cx="1136032" cy="318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V="1">
            <a:off x="2214433" y="2725665"/>
            <a:ext cx="497815" cy="19817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a:off x="2835650" y="2609646"/>
            <a:ext cx="909354" cy="2263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4674715" y="2768753"/>
            <a:ext cx="928310" cy="615553"/>
          </a:xfrm>
          <a:prstGeom prst="rect">
            <a:avLst/>
          </a:prstGeom>
          <a:noFill/>
          <a:ln>
            <a:noFill/>
          </a:ln>
        </p:spPr>
        <p:txBody>
          <a:bodyPr wrap="square" rtlCol="0">
            <a:spAutoFit/>
          </a:bodyPr>
          <a:lstStyle/>
          <a:p>
            <a:pPr algn="ctr"/>
            <a:r>
              <a:rPr lang="en-US" sz="1700" dirty="0" smtClean="0"/>
              <a:t>V Bicol</a:t>
            </a:r>
          </a:p>
          <a:p>
            <a:pPr algn="ctr"/>
            <a:r>
              <a:rPr lang="en-US" sz="1700" dirty="0" smtClean="0"/>
              <a:t>3.2</a:t>
            </a:r>
            <a:endParaRPr lang="en-US" sz="1700" dirty="0"/>
          </a:p>
        </p:txBody>
      </p:sp>
      <p:cxnSp>
        <p:nvCxnSpPr>
          <p:cNvPr id="52" name="Straight Connector 51"/>
          <p:cNvCxnSpPr>
            <a:endCxn id="9" idx="25"/>
          </p:cNvCxnSpPr>
          <p:nvPr/>
        </p:nvCxnSpPr>
        <p:spPr>
          <a:xfrm flipH="1" flipV="1">
            <a:off x="3726834" y="3087246"/>
            <a:ext cx="1147280" cy="3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25892" y="3357413"/>
            <a:ext cx="1592002" cy="615553"/>
          </a:xfrm>
          <a:prstGeom prst="rect">
            <a:avLst/>
          </a:prstGeom>
          <a:noFill/>
          <a:ln>
            <a:noFill/>
          </a:ln>
        </p:spPr>
        <p:txBody>
          <a:bodyPr wrap="square" rtlCol="0">
            <a:spAutoFit/>
          </a:bodyPr>
          <a:lstStyle/>
          <a:p>
            <a:pPr algn="ctr"/>
            <a:r>
              <a:rPr lang="en-US" sz="1700" dirty="0" smtClean="0"/>
              <a:t>MIMAROPA</a:t>
            </a:r>
          </a:p>
          <a:p>
            <a:pPr algn="ctr"/>
            <a:r>
              <a:rPr lang="en-US" sz="1700" dirty="0" smtClean="0"/>
              <a:t>2.9</a:t>
            </a:r>
            <a:endParaRPr lang="en-US" sz="1700" dirty="0"/>
          </a:p>
        </p:txBody>
      </p:sp>
      <p:cxnSp>
        <p:nvCxnSpPr>
          <p:cNvPr id="58" name="Straight Connector 57"/>
          <p:cNvCxnSpPr>
            <a:endCxn id="22" idx="30"/>
          </p:cNvCxnSpPr>
          <p:nvPr/>
        </p:nvCxnSpPr>
        <p:spPr>
          <a:xfrm>
            <a:off x="1577505" y="3679056"/>
            <a:ext cx="413701" cy="6592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958398" y="3256829"/>
            <a:ext cx="816697" cy="313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4434249" y="3320506"/>
            <a:ext cx="1969675" cy="615553"/>
          </a:xfrm>
          <a:prstGeom prst="rect">
            <a:avLst/>
          </a:prstGeom>
          <a:noFill/>
          <a:ln>
            <a:noFill/>
          </a:ln>
        </p:spPr>
        <p:txBody>
          <a:bodyPr wrap="square" rtlCol="0">
            <a:spAutoFit/>
          </a:bodyPr>
          <a:lstStyle/>
          <a:p>
            <a:pPr algn="ctr"/>
            <a:r>
              <a:rPr lang="en-US" sz="1700" dirty="0" smtClean="0"/>
              <a:t>VIII Eastern </a:t>
            </a:r>
            <a:r>
              <a:rPr lang="en-US" sz="1700" dirty="0" err="1" smtClean="0"/>
              <a:t>Visayas</a:t>
            </a:r>
            <a:endParaRPr lang="en-US" sz="1700" dirty="0" smtClean="0"/>
          </a:p>
          <a:p>
            <a:pPr algn="ctr"/>
            <a:r>
              <a:rPr lang="en-US" sz="1700" dirty="0" smtClean="0"/>
              <a:t>3.1</a:t>
            </a:r>
            <a:endParaRPr lang="en-US" sz="1700" dirty="0"/>
          </a:p>
        </p:txBody>
      </p:sp>
      <p:cxnSp>
        <p:nvCxnSpPr>
          <p:cNvPr id="63" name="Straight Connector 62"/>
          <p:cNvCxnSpPr/>
          <p:nvPr/>
        </p:nvCxnSpPr>
        <p:spPr>
          <a:xfrm flipH="1" flipV="1">
            <a:off x="4299610" y="3679057"/>
            <a:ext cx="745483" cy="204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4706260" y="4007605"/>
            <a:ext cx="1817031" cy="615553"/>
          </a:xfrm>
          <a:prstGeom prst="rect">
            <a:avLst/>
          </a:prstGeom>
          <a:noFill/>
          <a:ln>
            <a:noFill/>
          </a:ln>
        </p:spPr>
        <p:txBody>
          <a:bodyPr wrap="square" rtlCol="0">
            <a:spAutoFit/>
          </a:bodyPr>
          <a:lstStyle/>
          <a:p>
            <a:pPr algn="ctr"/>
            <a:r>
              <a:rPr lang="en-US" sz="1700" dirty="0" smtClean="0"/>
              <a:t>VII Central </a:t>
            </a:r>
            <a:r>
              <a:rPr lang="en-US" sz="1700" dirty="0" err="1" smtClean="0"/>
              <a:t>Visayas</a:t>
            </a:r>
            <a:endParaRPr lang="en-US" sz="1700" dirty="0" smtClean="0"/>
          </a:p>
          <a:p>
            <a:pPr algn="ctr"/>
            <a:r>
              <a:rPr lang="en-US" sz="1700" dirty="0" smtClean="0"/>
              <a:t>2.5</a:t>
            </a:r>
            <a:endParaRPr lang="en-US" sz="1700" dirty="0"/>
          </a:p>
        </p:txBody>
      </p:sp>
      <p:cxnSp>
        <p:nvCxnSpPr>
          <p:cNvPr id="67" name="Straight Connector 66"/>
          <p:cNvCxnSpPr/>
          <p:nvPr/>
        </p:nvCxnSpPr>
        <p:spPr>
          <a:xfrm flipH="1">
            <a:off x="3953600" y="4362569"/>
            <a:ext cx="1178427" cy="1997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2042273" y="4238547"/>
            <a:ext cx="1340931" cy="877163"/>
          </a:xfrm>
          <a:prstGeom prst="rect">
            <a:avLst/>
          </a:prstGeom>
          <a:noFill/>
          <a:ln>
            <a:noFill/>
          </a:ln>
        </p:spPr>
        <p:txBody>
          <a:bodyPr wrap="square" rtlCol="0">
            <a:spAutoFit/>
          </a:bodyPr>
          <a:lstStyle/>
          <a:p>
            <a:pPr algn="ctr"/>
            <a:r>
              <a:rPr lang="en-US" sz="1700" dirty="0" smtClean="0"/>
              <a:t>VI Western </a:t>
            </a:r>
          </a:p>
          <a:p>
            <a:pPr algn="ctr"/>
            <a:r>
              <a:rPr lang="en-US" sz="1700" dirty="0" err="1" smtClean="0"/>
              <a:t>Visayas</a:t>
            </a:r>
            <a:endParaRPr lang="en-US" sz="1700" dirty="0" smtClean="0"/>
          </a:p>
          <a:p>
            <a:pPr algn="ctr"/>
            <a:r>
              <a:rPr lang="en-US" sz="1700" dirty="0" smtClean="0"/>
              <a:t>3.0</a:t>
            </a:r>
            <a:endParaRPr lang="en-US" sz="1700" dirty="0"/>
          </a:p>
        </p:txBody>
      </p:sp>
      <p:cxnSp>
        <p:nvCxnSpPr>
          <p:cNvPr id="70" name="Straight Connector 69"/>
          <p:cNvCxnSpPr/>
          <p:nvPr/>
        </p:nvCxnSpPr>
        <p:spPr>
          <a:xfrm flipV="1">
            <a:off x="2959398" y="4037257"/>
            <a:ext cx="327905" cy="2369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4704124" y="4932785"/>
            <a:ext cx="1484716" cy="615553"/>
          </a:xfrm>
          <a:prstGeom prst="rect">
            <a:avLst/>
          </a:prstGeom>
          <a:noFill/>
          <a:ln>
            <a:noFill/>
          </a:ln>
        </p:spPr>
        <p:txBody>
          <a:bodyPr wrap="square" rtlCol="0">
            <a:spAutoFit/>
          </a:bodyPr>
          <a:lstStyle/>
          <a:p>
            <a:pPr algn="ctr"/>
            <a:r>
              <a:rPr lang="en-US" sz="1700" dirty="0" smtClean="0"/>
              <a:t>XIII </a:t>
            </a:r>
            <a:r>
              <a:rPr lang="en-US" sz="1700" dirty="0" err="1" smtClean="0"/>
              <a:t>Caraga</a:t>
            </a:r>
            <a:endParaRPr lang="en-US" sz="1700" dirty="0" smtClean="0"/>
          </a:p>
          <a:p>
            <a:pPr algn="ctr"/>
            <a:r>
              <a:rPr lang="en-US" sz="1700" dirty="0" smtClean="0"/>
              <a:t>3.0</a:t>
            </a:r>
            <a:endParaRPr lang="en-US" sz="1700" dirty="0"/>
          </a:p>
        </p:txBody>
      </p:sp>
      <p:cxnSp>
        <p:nvCxnSpPr>
          <p:cNvPr id="73" name="Straight Connector 72"/>
          <p:cNvCxnSpPr/>
          <p:nvPr/>
        </p:nvCxnSpPr>
        <p:spPr>
          <a:xfrm flipH="1" flipV="1">
            <a:off x="4558309" y="5040978"/>
            <a:ext cx="336569" cy="1006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4829221" y="5567206"/>
            <a:ext cx="1484716" cy="615553"/>
          </a:xfrm>
          <a:prstGeom prst="rect">
            <a:avLst/>
          </a:prstGeom>
          <a:noFill/>
          <a:ln>
            <a:noFill/>
          </a:ln>
        </p:spPr>
        <p:txBody>
          <a:bodyPr wrap="square" rtlCol="0">
            <a:spAutoFit/>
          </a:bodyPr>
          <a:lstStyle/>
          <a:p>
            <a:pPr algn="ctr"/>
            <a:r>
              <a:rPr lang="en-US" sz="1700" dirty="0" smtClean="0"/>
              <a:t>XI Davao</a:t>
            </a:r>
          </a:p>
          <a:p>
            <a:pPr algn="ctr"/>
            <a:r>
              <a:rPr lang="en-US" sz="1700" dirty="0" smtClean="0"/>
              <a:t>2.7</a:t>
            </a:r>
            <a:endParaRPr lang="en-US" sz="1700" dirty="0"/>
          </a:p>
        </p:txBody>
      </p:sp>
      <p:cxnSp>
        <p:nvCxnSpPr>
          <p:cNvPr id="76" name="Straight Connector 75"/>
          <p:cNvCxnSpPr/>
          <p:nvPr/>
        </p:nvCxnSpPr>
        <p:spPr>
          <a:xfrm flipH="1" flipV="1">
            <a:off x="4744158" y="5557138"/>
            <a:ext cx="394712" cy="1991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706704" y="6202629"/>
            <a:ext cx="2079985" cy="615553"/>
          </a:xfrm>
          <a:prstGeom prst="rect">
            <a:avLst/>
          </a:prstGeom>
          <a:noFill/>
          <a:ln>
            <a:noFill/>
          </a:ln>
        </p:spPr>
        <p:txBody>
          <a:bodyPr wrap="square" rtlCol="0">
            <a:spAutoFit/>
          </a:bodyPr>
          <a:lstStyle/>
          <a:p>
            <a:pPr algn="ctr"/>
            <a:r>
              <a:rPr lang="en-US" sz="1700" dirty="0" smtClean="0"/>
              <a:t>XII SOCCSKSARGEN</a:t>
            </a:r>
          </a:p>
          <a:p>
            <a:pPr algn="ctr"/>
            <a:r>
              <a:rPr lang="en-US" sz="1700" dirty="0" smtClean="0"/>
              <a:t>3.4</a:t>
            </a:r>
            <a:endParaRPr lang="en-US" sz="1700" dirty="0"/>
          </a:p>
        </p:txBody>
      </p:sp>
      <p:cxnSp>
        <p:nvCxnSpPr>
          <p:cNvPr id="79" name="Straight Connector 78"/>
          <p:cNvCxnSpPr/>
          <p:nvPr/>
        </p:nvCxnSpPr>
        <p:spPr>
          <a:xfrm flipV="1">
            <a:off x="3843725" y="5953715"/>
            <a:ext cx="381438" cy="2834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1120973" y="4992155"/>
            <a:ext cx="2564151" cy="615553"/>
          </a:xfrm>
          <a:prstGeom prst="rect">
            <a:avLst/>
          </a:prstGeom>
          <a:noFill/>
          <a:ln>
            <a:noFill/>
          </a:ln>
        </p:spPr>
        <p:txBody>
          <a:bodyPr wrap="square" rtlCol="0">
            <a:spAutoFit/>
          </a:bodyPr>
          <a:lstStyle/>
          <a:p>
            <a:pPr algn="ctr"/>
            <a:r>
              <a:rPr lang="en-US" sz="1700" dirty="0" smtClean="0"/>
              <a:t>IX Zamboanga Peninsula</a:t>
            </a:r>
          </a:p>
          <a:p>
            <a:pPr algn="ctr"/>
            <a:r>
              <a:rPr lang="en-US" sz="1700" dirty="0" smtClean="0"/>
              <a:t>3.6</a:t>
            </a:r>
            <a:endParaRPr lang="en-US" sz="1700" dirty="0"/>
          </a:p>
        </p:txBody>
      </p:sp>
      <p:cxnSp>
        <p:nvCxnSpPr>
          <p:cNvPr id="82" name="Straight Connector 81"/>
          <p:cNvCxnSpPr/>
          <p:nvPr/>
        </p:nvCxnSpPr>
        <p:spPr>
          <a:xfrm flipH="1">
            <a:off x="2968903" y="5376795"/>
            <a:ext cx="303606" cy="291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1520981" y="5757623"/>
            <a:ext cx="946436" cy="615553"/>
          </a:xfrm>
          <a:prstGeom prst="rect">
            <a:avLst/>
          </a:prstGeom>
          <a:noFill/>
          <a:ln>
            <a:noFill/>
          </a:ln>
        </p:spPr>
        <p:txBody>
          <a:bodyPr wrap="square" rtlCol="0">
            <a:spAutoFit/>
          </a:bodyPr>
          <a:lstStyle/>
          <a:p>
            <a:pPr algn="ctr"/>
            <a:r>
              <a:rPr lang="en-US" sz="1700" dirty="0" smtClean="0"/>
              <a:t>ARMM</a:t>
            </a:r>
          </a:p>
          <a:p>
            <a:pPr algn="ctr"/>
            <a:r>
              <a:rPr lang="en-US" sz="1700" dirty="0" smtClean="0"/>
              <a:t>3.1</a:t>
            </a:r>
            <a:endParaRPr lang="en-US" sz="1700" dirty="0"/>
          </a:p>
        </p:txBody>
      </p:sp>
      <p:cxnSp>
        <p:nvCxnSpPr>
          <p:cNvPr id="85" name="Straight Connector 84"/>
          <p:cNvCxnSpPr/>
          <p:nvPr/>
        </p:nvCxnSpPr>
        <p:spPr>
          <a:xfrm flipV="1">
            <a:off x="2357939" y="5512691"/>
            <a:ext cx="1632551" cy="4391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2181554" y="6069576"/>
            <a:ext cx="98036" cy="3279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032768" y="4425325"/>
            <a:ext cx="2308344" cy="615553"/>
          </a:xfrm>
          <a:prstGeom prst="rect">
            <a:avLst/>
          </a:prstGeom>
          <a:noFill/>
          <a:ln>
            <a:noFill/>
          </a:ln>
        </p:spPr>
        <p:txBody>
          <a:bodyPr wrap="square" rtlCol="0">
            <a:spAutoFit/>
          </a:bodyPr>
          <a:lstStyle/>
          <a:p>
            <a:pPr algn="ctr"/>
            <a:r>
              <a:rPr lang="en-US" sz="1700" dirty="0" smtClean="0"/>
              <a:t>X Northern Mindanao</a:t>
            </a:r>
          </a:p>
          <a:p>
            <a:pPr algn="ctr"/>
            <a:r>
              <a:rPr lang="en-US" sz="1700" dirty="0" smtClean="0"/>
              <a:t>3.1</a:t>
            </a:r>
            <a:endParaRPr lang="en-US" sz="1700" dirty="0"/>
          </a:p>
        </p:txBody>
      </p:sp>
      <p:cxnSp>
        <p:nvCxnSpPr>
          <p:cNvPr id="91" name="Straight Connector 90"/>
          <p:cNvCxnSpPr/>
          <p:nvPr/>
        </p:nvCxnSpPr>
        <p:spPr>
          <a:xfrm flipH="1">
            <a:off x="4222368" y="4652572"/>
            <a:ext cx="1936903" cy="40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5045093" y="1081404"/>
            <a:ext cx="4098907" cy="646331"/>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
        <p:nvSpPr>
          <p:cNvPr id="59" name="TextBox 58"/>
          <p:cNvSpPr txBox="1"/>
          <p:nvPr/>
        </p:nvSpPr>
        <p:spPr>
          <a:xfrm>
            <a:off x="5992085" y="1880688"/>
            <a:ext cx="2215279" cy="954107"/>
          </a:xfrm>
          <a:prstGeom prst="rect">
            <a:avLst/>
          </a:prstGeom>
          <a:noFill/>
        </p:spPr>
        <p:txBody>
          <a:bodyPr wrap="square" rtlCol="0">
            <a:spAutoFit/>
          </a:bodyPr>
          <a:lstStyle/>
          <a:p>
            <a:pPr algn="ctr"/>
            <a:r>
              <a:rPr lang="en-US" sz="2800" b="1" dirty="0" smtClean="0">
                <a:solidFill>
                  <a:prstClr val="black"/>
                </a:solidFill>
                <a:effectLst>
                  <a:outerShdw blurRad="38100" dist="38100" dir="2700000" algn="tl">
                    <a:srgbClr val="000000">
                      <a:alpha val="43137"/>
                    </a:srgbClr>
                  </a:outerShdw>
                </a:effectLst>
              </a:rPr>
              <a:t>Philippines</a:t>
            </a:r>
          </a:p>
          <a:p>
            <a:pPr algn="ctr"/>
            <a:r>
              <a:rPr lang="en-US" sz="2800" b="1" dirty="0" smtClean="0">
                <a:solidFill>
                  <a:prstClr val="black"/>
                </a:solidFill>
                <a:effectLst>
                  <a:outerShdw blurRad="38100" dist="38100" dir="2700000" algn="tl">
                    <a:srgbClr val="000000">
                      <a:alpha val="43137"/>
                    </a:srgbClr>
                  </a:outerShdw>
                </a:effectLst>
              </a:rPr>
              <a:t>2.7</a:t>
            </a:r>
            <a:endParaRPr lang="en-US" sz="2800" b="1" dirty="0">
              <a:solidFill>
                <a:prstClr val="black"/>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7194872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Fertility Trends by Residence</a:t>
            </a:r>
            <a:endParaRPr lang="en-US" noProof="0" dirty="0"/>
          </a:p>
        </p:txBody>
      </p:sp>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graphicFrame>
        <p:nvGraphicFramePr>
          <p:cNvPr id="19" name="Content Placeholder 18"/>
          <p:cNvGraphicFramePr>
            <a:graphicFrameLocks noGrp="1"/>
          </p:cNvGraphicFramePr>
          <p:nvPr>
            <p:ph idx="1"/>
            <p:extLst>
              <p:ext uri="{D42A27DB-BD31-4B8C-83A1-F6EECF244321}">
                <p14:modId xmlns:p14="http://schemas.microsoft.com/office/powerpoint/2010/main" val="1025749231"/>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038226" y="2764383"/>
            <a:ext cx="762000" cy="369332"/>
          </a:xfrm>
          <a:prstGeom prst="rect">
            <a:avLst/>
          </a:prstGeom>
          <a:noFill/>
        </p:spPr>
        <p:txBody>
          <a:bodyPr wrap="square" rtlCol="0">
            <a:spAutoFit/>
          </a:bodyPr>
          <a:lstStyle/>
          <a:p>
            <a:r>
              <a:rPr lang="en-US" b="1" dirty="0" smtClean="0">
                <a:solidFill>
                  <a:schemeClr val="accent3"/>
                </a:solidFill>
              </a:rPr>
              <a:t>Rural</a:t>
            </a:r>
            <a:endParaRPr lang="en-US" b="1" dirty="0">
              <a:solidFill>
                <a:schemeClr val="accent3"/>
              </a:solidFill>
            </a:endParaRPr>
          </a:p>
        </p:txBody>
      </p:sp>
      <p:sp>
        <p:nvSpPr>
          <p:cNvPr id="6" name="TextBox 5"/>
          <p:cNvSpPr txBox="1"/>
          <p:nvPr/>
        </p:nvSpPr>
        <p:spPr>
          <a:xfrm>
            <a:off x="1038226" y="3346549"/>
            <a:ext cx="848647" cy="369332"/>
          </a:xfrm>
          <a:prstGeom prst="rect">
            <a:avLst/>
          </a:prstGeom>
          <a:noFill/>
        </p:spPr>
        <p:txBody>
          <a:bodyPr wrap="square" rtlCol="0">
            <a:spAutoFit/>
          </a:bodyPr>
          <a:lstStyle/>
          <a:p>
            <a:r>
              <a:rPr lang="en-US" b="1" dirty="0" smtClean="0">
                <a:solidFill>
                  <a:schemeClr val="accent1"/>
                </a:solidFill>
              </a:rPr>
              <a:t>Total</a:t>
            </a:r>
            <a:endParaRPr lang="en-US" b="1" dirty="0">
              <a:solidFill>
                <a:schemeClr val="accent1"/>
              </a:solidFill>
            </a:endParaRPr>
          </a:p>
        </p:txBody>
      </p:sp>
      <p:sp>
        <p:nvSpPr>
          <p:cNvPr id="7" name="TextBox 6"/>
          <p:cNvSpPr txBox="1"/>
          <p:nvPr/>
        </p:nvSpPr>
        <p:spPr>
          <a:xfrm>
            <a:off x="1038226" y="4689048"/>
            <a:ext cx="788117" cy="369332"/>
          </a:xfrm>
          <a:prstGeom prst="rect">
            <a:avLst/>
          </a:prstGeom>
          <a:noFill/>
        </p:spPr>
        <p:txBody>
          <a:bodyPr wrap="square" rtlCol="0">
            <a:spAutoFit/>
          </a:bodyPr>
          <a:lstStyle/>
          <a:p>
            <a:r>
              <a:rPr lang="en-US" b="1" dirty="0" smtClean="0">
                <a:solidFill>
                  <a:schemeClr val="accent2"/>
                </a:solidFill>
              </a:rPr>
              <a:t>Urban</a:t>
            </a:r>
            <a:endParaRPr lang="en-US" b="1" dirty="0">
              <a:solidFill>
                <a:schemeClr val="accent2"/>
              </a:solidFill>
            </a:endParaRPr>
          </a:p>
        </p:txBody>
      </p:sp>
    </p:spTree>
    <p:extLst>
      <p:ext uri="{BB962C8B-B14F-4D97-AF65-F5344CB8AC3E}">
        <p14:creationId xmlns:p14="http://schemas.microsoft.com/office/powerpoint/2010/main" val="212041558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Fertility Regional Comparison</a:t>
            </a:r>
            <a:endParaRPr lang="en-US"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2130570842"/>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Tree>
    <p:extLst>
      <p:ext uri="{BB962C8B-B14F-4D97-AF65-F5344CB8AC3E}">
        <p14:creationId xmlns:p14="http://schemas.microsoft.com/office/powerpoint/2010/main" val="266867643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88805"/>
            <a:ext cx="4418729" cy="3048000"/>
          </a:xfrm>
        </p:spPr>
        <p:txBody>
          <a:bodyPr>
            <a:normAutofit/>
          </a:bodyPr>
          <a:lstStyle/>
          <a:p>
            <a:r>
              <a:rPr lang="en-US" sz="3200" noProof="0" dirty="0" smtClean="0"/>
              <a:t>Levels, trends, and differentials</a:t>
            </a:r>
          </a:p>
          <a:p>
            <a:pPr>
              <a:buClr>
                <a:schemeClr val="tx1"/>
              </a:buClr>
            </a:pPr>
            <a:r>
              <a:rPr lang="en-US" sz="3200" b="1" noProof="0" dirty="0" smtClean="0">
                <a:solidFill>
                  <a:schemeClr val="accent1"/>
                </a:solidFill>
              </a:rPr>
              <a:t>Determinants of fertility</a:t>
            </a:r>
          </a:p>
          <a:p>
            <a:r>
              <a:rPr lang="en-US" sz="3200" noProof="0" dirty="0" smtClean="0"/>
              <a:t>Fertility preferences and ideal family size</a:t>
            </a:r>
          </a:p>
        </p:txBody>
      </p:sp>
    </p:spTree>
    <p:extLst>
      <p:ext uri="{BB962C8B-B14F-4D97-AF65-F5344CB8AC3E}">
        <p14:creationId xmlns:p14="http://schemas.microsoft.com/office/powerpoint/2010/main" val="53410074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Birth Intervals</a:t>
            </a:r>
            <a:endParaRPr lang="en-US" noProof="0" dirty="0"/>
          </a:p>
        </p:txBody>
      </p:sp>
      <p:sp>
        <p:nvSpPr>
          <p:cNvPr id="3" name="Content Placeholder 2"/>
          <p:cNvSpPr>
            <a:spLocks noGrp="1"/>
          </p:cNvSpPr>
          <p:nvPr>
            <p:ph idx="1"/>
          </p:nvPr>
        </p:nvSpPr>
        <p:spPr>
          <a:xfrm>
            <a:off x="1802674" y="1606858"/>
            <a:ext cx="5525589" cy="5251142"/>
          </a:xfrm>
        </p:spPr>
        <p:txBody>
          <a:bodyPr>
            <a:normAutofit/>
          </a:bodyPr>
          <a:lstStyle/>
          <a:p>
            <a:pPr marL="0" indent="0" algn="ctr">
              <a:spcBef>
                <a:spcPts val="0"/>
              </a:spcBef>
              <a:spcAft>
                <a:spcPts val="1800"/>
              </a:spcAft>
              <a:buNone/>
            </a:pPr>
            <a:r>
              <a:rPr lang="en-US" sz="3200" noProof="0" dirty="0" smtClean="0"/>
              <a:t>In addition to their impact on fertility, birth intervals also affect the health of mothers and their children.</a:t>
            </a:r>
          </a:p>
          <a:p>
            <a:pPr marL="0" indent="0" algn="ctr">
              <a:spcBef>
                <a:spcPts val="0"/>
              </a:spcBef>
              <a:spcAft>
                <a:spcPts val="1800"/>
              </a:spcAft>
              <a:buNone/>
            </a:pPr>
            <a:endParaRPr lang="en-US" sz="3200" noProof="0" dirty="0" smtClean="0"/>
          </a:p>
          <a:p>
            <a:pPr marL="0" indent="0" algn="ctr">
              <a:spcBef>
                <a:spcPts val="0"/>
              </a:spcBef>
              <a:spcAft>
                <a:spcPts val="1800"/>
              </a:spcAft>
              <a:buNone/>
            </a:pPr>
            <a:r>
              <a:rPr lang="en-US" sz="3200" noProof="0" dirty="0" smtClean="0"/>
              <a:t>The median birth interval in the Philippines is </a:t>
            </a:r>
            <a:r>
              <a:rPr lang="en-US" sz="3200" b="1" noProof="0" dirty="0" smtClean="0">
                <a:solidFill>
                  <a:schemeClr val="accent1"/>
                </a:solidFill>
              </a:rPr>
              <a:t>36.8 months</a:t>
            </a:r>
            <a:r>
              <a:rPr lang="en-US" sz="3200" noProof="0" dirty="0" smtClean="0"/>
              <a:t>.</a:t>
            </a:r>
            <a:endParaRPr lang="en-US" sz="3200" noProof="0" dirty="0"/>
          </a:p>
        </p:txBody>
      </p:sp>
    </p:spTree>
    <p:extLst>
      <p:ext uri="{BB962C8B-B14F-4D97-AF65-F5344CB8AC3E}">
        <p14:creationId xmlns:p14="http://schemas.microsoft.com/office/powerpoint/2010/main" val="142739593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Length of Birth Intervals</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930283289"/>
              </p:ext>
            </p:extLst>
          </p:nvPr>
        </p:nvGraphicFramePr>
        <p:xfrm>
          <a:off x="461963" y="1868106"/>
          <a:ext cx="8256587" cy="489192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646331"/>
          </a:xfrm>
          <a:prstGeom prst="rect">
            <a:avLst/>
          </a:prstGeom>
          <a:noFill/>
        </p:spPr>
        <p:txBody>
          <a:bodyPr wrap="square" rtlCol="0">
            <a:spAutoFit/>
          </a:bodyPr>
          <a:lstStyle/>
          <a:p>
            <a:pPr algn="ctr"/>
            <a:r>
              <a:rPr lang="en-US" i="1" dirty="0" smtClean="0">
                <a:solidFill>
                  <a:prstClr val="black"/>
                </a:solidFill>
              </a:rPr>
              <a:t>Percent distribution of non-first births in the 5 years before the survey </a:t>
            </a:r>
          </a:p>
          <a:p>
            <a:pPr algn="ctr"/>
            <a:r>
              <a:rPr lang="en-US" i="1" dirty="0" smtClean="0">
                <a:solidFill>
                  <a:prstClr val="black"/>
                </a:solidFill>
              </a:rPr>
              <a:t>by number of months since preceding birth</a:t>
            </a:r>
            <a:endParaRPr lang="en-US" i="1" dirty="0">
              <a:solidFill>
                <a:prstClr val="black"/>
              </a:solidFill>
            </a:endParaRPr>
          </a:p>
        </p:txBody>
      </p:sp>
      <p:sp>
        <p:nvSpPr>
          <p:cNvPr id="9" name="TextBox 8"/>
          <p:cNvSpPr txBox="1"/>
          <p:nvPr/>
        </p:nvSpPr>
        <p:spPr>
          <a:xfrm>
            <a:off x="7020378" y="5469737"/>
            <a:ext cx="1982108" cy="1200329"/>
          </a:xfrm>
          <a:prstGeom prst="rect">
            <a:avLst/>
          </a:prstGeom>
          <a:solidFill>
            <a:schemeClr val="accent1"/>
          </a:solidFill>
        </p:spPr>
        <p:txBody>
          <a:bodyPr wrap="square" rtlCol="0">
            <a:spAutoFit/>
          </a:bodyPr>
          <a:lstStyle/>
          <a:p>
            <a:pPr algn="ctr"/>
            <a:r>
              <a:rPr lang="en-US" b="1" dirty="0" smtClean="0">
                <a:solidFill>
                  <a:prstClr val="white"/>
                </a:solidFill>
              </a:rPr>
              <a:t>Doctors recommend a birth interval of at least 36 months.</a:t>
            </a:r>
            <a:endParaRPr lang="en-US" b="1" dirty="0">
              <a:solidFill>
                <a:prstClr val="white"/>
              </a:solidFill>
            </a:endParaRPr>
          </a:p>
        </p:txBody>
      </p:sp>
      <p:sp>
        <p:nvSpPr>
          <p:cNvPr id="5" name="TextBox 4"/>
          <p:cNvSpPr txBox="1"/>
          <p:nvPr/>
        </p:nvSpPr>
        <p:spPr>
          <a:xfrm>
            <a:off x="2525486" y="3124200"/>
            <a:ext cx="1611085" cy="646331"/>
          </a:xfrm>
          <a:prstGeom prst="rect">
            <a:avLst/>
          </a:prstGeom>
          <a:noFill/>
          <a:ln>
            <a:noFill/>
          </a:ln>
        </p:spPr>
        <p:txBody>
          <a:bodyPr wrap="square" rtlCol="0">
            <a:spAutoFit/>
          </a:bodyPr>
          <a:lstStyle/>
          <a:p>
            <a:pPr algn="ctr"/>
            <a:r>
              <a:rPr lang="en-US" b="1" dirty="0" smtClean="0">
                <a:solidFill>
                  <a:schemeClr val="bg1"/>
                </a:solidFill>
              </a:rPr>
              <a:t>60+ months</a:t>
            </a:r>
          </a:p>
          <a:p>
            <a:pPr algn="ctr"/>
            <a:r>
              <a:rPr lang="en-US" b="1" dirty="0" smtClean="0">
                <a:solidFill>
                  <a:schemeClr val="bg1"/>
                </a:solidFill>
              </a:rPr>
              <a:t>27%</a:t>
            </a:r>
            <a:endParaRPr lang="en-US" b="1" dirty="0">
              <a:solidFill>
                <a:schemeClr val="bg1"/>
              </a:solidFill>
            </a:endParaRPr>
          </a:p>
        </p:txBody>
      </p:sp>
      <p:sp>
        <p:nvSpPr>
          <p:cNvPr id="6" name="TextBox 5"/>
          <p:cNvSpPr txBox="1"/>
          <p:nvPr/>
        </p:nvSpPr>
        <p:spPr>
          <a:xfrm>
            <a:off x="178027" y="6468246"/>
            <a:ext cx="2873829" cy="307777"/>
          </a:xfrm>
          <a:prstGeom prst="rect">
            <a:avLst/>
          </a:prstGeom>
          <a:noFill/>
        </p:spPr>
        <p:txBody>
          <a:bodyPr wrap="square" rtlCol="0">
            <a:spAutoFit/>
          </a:bodyPr>
          <a:lstStyle/>
          <a:p>
            <a:r>
              <a:rPr lang="en-US" sz="1400" i="1" dirty="0" smtClean="0"/>
              <a:t>Figure is &gt;100% due to rounding.</a:t>
            </a:r>
            <a:endParaRPr lang="en-US" sz="1400" i="1" dirty="0"/>
          </a:p>
        </p:txBody>
      </p:sp>
    </p:spTree>
    <p:extLst>
      <p:ext uri="{BB962C8B-B14F-4D97-AF65-F5344CB8AC3E}">
        <p14:creationId xmlns:p14="http://schemas.microsoft.com/office/powerpoint/2010/main" val="4653093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Survey</a:t>
            </a:r>
            <a:endParaRPr lang="en-US" dirty="0"/>
          </a:p>
        </p:txBody>
      </p:sp>
      <p:sp>
        <p:nvSpPr>
          <p:cNvPr id="3" name="Content Placeholder 2"/>
          <p:cNvSpPr>
            <a:spLocks noGrp="1"/>
          </p:cNvSpPr>
          <p:nvPr>
            <p:ph idx="1"/>
          </p:nvPr>
        </p:nvSpPr>
        <p:spPr/>
        <p:txBody>
          <a:bodyPr>
            <a:normAutofit/>
          </a:bodyPr>
          <a:lstStyle/>
          <a:p>
            <a:pPr>
              <a:spcBef>
                <a:spcPts val="0"/>
              </a:spcBef>
              <a:spcAft>
                <a:spcPts val="1800"/>
              </a:spcAft>
            </a:pPr>
            <a:r>
              <a:rPr lang="en-US" sz="3200" dirty="0" smtClean="0"/>
              <a:t>The NDHS </a:t>
            </a:r>
            <a:r>
              <a:rPr lang="en-US" sz="3200" dirty="0"/>
              <a:t>2017 is </a:t>
            </a:r>
            <a:r>
              <a:rPr lang="en-US" sz="3200" dirty="0" smtClean="0"/>
              <a:t>the 6</a:t>
            </a:r>
            <a:r>
              <a:rPr lang="en-US" sz="3200" baseline="30000" dirty="0" smtClean="0"/>
              <a:t>th</a:t>
            </a:r>
            <a:r>
              <a:rPr lang="en-US" sz="3200" dirty="0" smtClean="0"/>
              <a:t> Demographic and Health Survey conducted in the Philippines as part of The DHS Program implemented between 1993 and 2017 and the 11</a:t>
            </a:r>
            <a:r>
              <a:rPr lang="en-US" sz="3200" baseline="30000" dirty="0" smtClean="0"/>
              <a:t>th</a:t>
            </a:r>
            <a:r>
              <a:rPr lang="en-US" sz="3200" dirty="0" smtClean="0"/>
              <a:t> national demographic survey since 1968.</a:t>
            </a:r>
          </a:p>
          <a:p>
            <a:pPr>
              <a:spcBef>
                <a:spcPts val="0"/>
              </a:spcBef>
              <a:spcAft>
                <a:spcPts val="1800"/>
              </a:spcAft>
            </a:pPr>
            <a:r>
              <a:rPr lang="en-US" sz="3200" dirty="0" smtClean="0"/>
              <a:t>It is designed to provide estimates at the national level, urban and rural areas, and for each of the 17 administrative regions in the Philippines.</a:t>
            </a:r>
            <a:endParaRPr lang="en-US" sz="3200" dirty="0"/>
          </a:p>
        </p:txBody>
      </p:sp>
    </p:spTree>
    <p:extLst>
      <p:ext uri="{BB962C8B-B14F-4D97-AF65-F5344CB8AC3E}">
        <p14:creationId xmlns:p14="http://schemas.microsoft.com/office/powerpoint/2010/main" val="144318965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7044"/>
            <a:ext cx="9144000" cy="914400"/>
          </a:xfrm>
        </p:spPr>
        <p:txBody>
          <a:bodyPr>
            <a:normAutofit fontScale="90000"/>
          </a:bodyPr>
          <a:lstStyle/>
          <a:p>
            <a:r>
              <a:rPr lang="en-US" noProof="0" dirty="0" smtClean="0"/>
              <a:t>Childbearing among Teenagers and Youth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014092993"/>
              </p:ext>
            </p:extLst>
          </p:nvPr>
        </p:nvGraphicFramePr>
        <p:xfrm>
          <a:off x="461963" y="1803936"/>
          <a:ext cx="8256587" cy="5054064"/>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157605"/>
            <a:ext cx="9144000" cy="646331"/>
          </a:xfrm>
          <a:prstGeom prst="rect">
            <a:avLst/>
          </a:prstGeom>
          <a:noFill/>
        </p:spPr>
        <p:txBody>
          <a:bodyPr wrap="square" rtlCol="0">
            <a:spAutoFit/>
          </a:bodyPr>
          <a:lstStyle/>
          <a:p>
            <a:pPr algn="ctr"/>
            <a:r>
              <a:rPr lang="en-US" i="1" dirty="0" smtClean="0">
                <a:solidFill>
                  <a:prstClr val="black"/>
                </a:solidFill>
              </a:rPr>
              <a:t>Percent of young women age 15-19 and age 15-24 who are mothers or </a:t>
            </a:r>
            <a:br>
              <a:rPr lang="en-US" i="1" dirty="0" smtClean="0">
                <a:solidFill>
                  <a:prstClr val="black"/>
                </a:solidFill>
              </a:rPr>
            </a:br>
            <a:r>
              <a:rPr lang="en-US" i="1" dirty="0" smtClean="0">
                <a:solidFill>
                  <a:prstClr val="black"/>
                </a:solidFill>
              </a:rPr>
              <a:t>pregnant with their first child</a:t>
            </a:r>
            <a:endParaRPr lang="en-US" i="1" dirty="0">
              <a:solidFill>
                <a:prstClr val="black"/>
              </a:solidFill>
            </a:endParaRPr>
          </a:p>
        </p:txBody>
      </p:sp>
    </p:spTree>
    <p:extLst>
      <p:ext uri="{BB962C8B-B14F-4D97-AF65-F5344CB8AC3E}">
        <p14:creationId xmlns:p14="http://schemas.microsoft.com/office/powerpoint/2010/main" val="417978991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Current Marital Status</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266183980"/>
              </p:ext>
            </p:extLst>
          </p:nvPr>
        </p:nvGraphicFramePr>
        <p:xfrm>
          <a:off x="924232" y="1606550"/>
          <a:ext cx="7794318"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 by current marital status</a:t>
            </a:r>
            <a:endParaRPr lang="en-US" i="1" dirty="0">
              <a:solidFill>
                <a:prstClr val="black"/>
              </a:solidFill>
            </a:endParaRPr>
          </a:p>
        </p:txBody>
      </p:sp>
    </p:spTree>
    <p:extLst>
      <p:ext uri="{BB962C8B-B14F-4D97-AF65-F5344CB8AC3E}">
        <p14:creationId xmlns:p14="http://schemas.microsoft.com/office/powerpoint/2010/main" val="83389364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9515"/>
            <a:ext cx="9144000" cy="1081405"/>
          </a:xfrm>
        </p:spPr>
        <p:txBody>
          <a:bodyPr>
            <a:normAutofit fontScale="90000"/>
          </a:bodyPr>
          <a:lstStyle/>
          <a:p>
            <a:r>
              <a:rPr lang="en-US" noProof="0" dirty="0" smtClean="0"/>
              <a:t>Median Age at First Sex, Marriage, </a:t>
            </a:r>
            <a:br>
              <a:rPr lang="en-US" noProof="0" dirty="0" smtClean="0"/>
            </a:br>
            <a:r>
              <a:rPr lang="en-US" noProof="0" dirty="0" smtClean="0"/>
              <a:t>and Birth</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03114988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60920"/>
            <a:ext cx="9144000" cy="369332"/>
          </a:xfrm>
          <a:prstGeom prst="rect">
            <a:avLst/>
          </a:prstGeom>
          <a:noFill/>
        </p:spPr>
        <p:txBody>
          <a:bodyPr wrap="square" rtlCol="0">
            <a:spAutoFit/>
          </a:bodyPr>
          <a:lstStyle/>
          <a:p>
            <a:pPr algn="ctr"/>
            <a:r>
              <a:rPr lang="en-US" i="1" dirty="0" smtClean="0">
                <a:solidFill>
                  <a:prstClr val="black"/>
                </a:solidFill>
              </a:rPr>
              <a:t>Among women age 25-49</a:t>
            </a:r>
            <a:endParaRPr lang="en-US" i="1" dirty="0">
              <a:solidFill>
                <a:prstClr val="black"/>
              </a:solidFill>
            </a:endParaRPr>
          </a:p>
        </p:txBody>
      </p:sp>
    </p:spTree>
    <p:extLst>
      <p:ext uri="{BB962C8B-B14F-4D97-AF65-F5344CB8AC3E}">
        <p14:creationId xmlns:p14="http://schemas.microsoft.com/office/powerpoint/2010/main" val="211077306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88805"/>
            <a:ext cx="4418729" cy="3048000"/>
          </a:xfrm>
        </p:spPr>
        <p:txBody>
          <a:bodyPr>
            <a:normAutofit/>
          </a:bodyPr>
          <a:lstStyle/>
          <a:p>
            <a:r>
              <a:rPr lang="en-US" sz="3200" noProof="0" dirty="0" smtClean="0"/>
              <a:t>Levels, trends, and differentials</a:t>
            </a:r>
          </a:p>
          <a:p>
            <a:r>
              <a:rPr lang="en-US" sz="3200" noProof="0" dirty="0" smtClean="0"/>
              <a:t>Determinants of fertility</a:t>
            </a:r>
          </a:p>
          <a:p>
            <a:pPr>
              <a:buClr>
                <a:schemeClr val="tx1"/>
              </a:buClr>
            </a:pPr>
            <a:r>
              <a:rPr lang="en-US" sz="3200" b="1" noProof="0" dirty="0" smtClean="0">
                <a:solidFill>
                  <a:schemeClr val="accent1"/>
                </a:solidFill>
              </a:rPr>
              <a:t>Fertility preferences and ideal family size</a:t>
            </a:r>
          </a:p>
        </p:txBody>
      </p:sp>
    </p:spTree>
    <p:extLst>
      <p:ext uri="{BB962C8B-B14F-4D97-AF65-F5344CB8AC3E}">
        <p14:creationId xmlns:p14="http://schemas.microsoft.com/office/powerpoint/2010/main" val="117616071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8887"/>
            <a:ext cx="9144000" cy="914400"/>
          </a:xfrm>
        </p:spPr>
        <p:txBody>
          <a:bodyPr>
            <a:normAutofit fontScale="90000"/>
          </a:bodyPr>
          <a:lstStyle/>
          <a:p>
            <a:r>
              <a:rPr lang="en-US" noProof="0" dirty="0" smtClean="0"/>
              <a:t>Fertility Preferences of Married Women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363974578"/>
              </p:ext>
            </p:extLst>
          </p:nvPr>
        </p:nvGraphicFramePr>
        <p:xfrm>
          <a:off x="934065" y="1606550"/>
          <a:ext cx="778448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married women age 15-49 by desire for children in the future</a:t>
            </a:r>
            <a:endParaRPr lang="en-US" i="1" dirty="0">
              <a:solidFill>
                <a:prstClr val="black"/>
              </a:solidFill>
            </a:endParaRPr>
          </a:p>
        </p:txBody>
      </p:sp>
      <p:sp>
        <p:nvSpPr>
          <p:cNvPr id="3" name="TextBox 2"/>
          <p:cNvSpPr txBox="1"/>
          <p:nvPr/>
        </p:nvSpPr>
        <p:spPr>
          <a:xfrm>
            <a:off x="2732315" y="4090761"/>
            <a:ext cx="2002971" cy="923330"/>
          </a:xfrm>
          <a:prstGeom prst="rect">
            <a:avLst/>
          </a:prstGeom>
          <a:noFill/>
        </p:spPr>
        <p:txBody>
          <a:bodyPr wrap="square" rtlCol="0">
            <a:spAutoFit/>
          </a:bodyPr>
          <a:lstStyle/>
          <a:p>
            <a:pPr algn="ctr"/>
            <a:r>
              <a:rPr lang="en-US" b="1" dirty="0" smtClean="0">
                <a:solidFill>
                  <a:schemeClr val="bg1"/>
                </a:solidFill>
              </a:rPr>
              <a:t>Want no more </a:t>
            </a:r>
            <a:br>
              <a:rPr lang="en-US" b="1" dirty="0" smtClean="0">
                <a:solidFill>
                  <a:schemeClr val="bg1"/>
                </a:solidFill>
              </a:rPr>
            </a:br>
            <a:r>
              <a:rPr lang="en-US" b="1" dirty="0" smtClean="0">
                <a:solidFill>
                  <a:schemeClr val="bg1"/>
                </a:solidFill>
              </a:rPr>
              <a:t>or sterilized</a:t>
            </a:r>
          </a:p>
          <a:p>
            <a:pPr algn="ctr"/>
            <a:r>
              <a:rPr lang="en-US" b="1" dirty="0" smtClean="0">
                <a:solidFill>
                  <a:schemeClr val="bg1"/>
                </a:solidFill>
              </a:rPr>
              <a:t>60%</a:t>
            </a:r>
            <a:endParaRPr lang="en-US" b="1" dirty="0">
              <a:solidFill>
                <a:schemeClr val="bg1"/>
              </a:solidFill>
            </a:endParaRPr>
          </a:p>
        </p:txBody>
      </p:sp>
      <p:sp>
        <p:nvSpPr>
          <p:cNvPr id="6" name="TextBox 5"/>
          <p:cNvSpPr txBox="1"/>
          <p:nvPr/>
        </p:nvSpPr>
        <p:spPr>
          <a:xfrm>
            <a:off x="178027" y="6468246"/>
            <a:ext cx="2873829" cy="307777"/>
          </a:xfrm>
          <a:prstGeom prst="rect">
            <a:avLst/>
          </a:prstGeom>
          <a:noFill/>
        </p:spPr>
        <p:txBody>
          <a:bodyPr wrap="square" rtlCol="0">
            <a:spAutoFit/>
          </a:bodyPr>
          <a:lstStyle/>
          <a:p>
            <a:r>
              <a:rPr lang="en-US" sz="1400" i="1" dirty="0" smtClean="0"/>
              <a:t>Figure is &gt;100% due to rounding.</a:t>
            </a:r>
            <a:endParaRPr lang="en-US" sz="1400" i="1" dirty="0"/>
          </a:p>
        </p:txBody>
      </p:sp>
    </p:spTree>
    <p:extLst>
      <p:ext uri="{BB962C8B-B14F-4D97-AF65-F5344CB8AC3E}">
        <p14:creationId xmlns:p14="http://schemas.microsoft.com/office/powerpoint/2010/main" val="29484650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Ideal Family Size</a:t>
            </a:r>
            <a:endParaRPr lang="en-US" noProof="0" dirty="0"/>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260293231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Mean ideal number of children among women age 15-49</a:t>
            </a:r>
            <a:endParaRPr lang="en-US" i="1" dirty="0">
              <a:solidFill>
                <a:prstClr val="black"/>
              </a:solidFill>
            </a:endParaRPr>
          </a:p>
        </p:txBody>
      </p:sp>
    </p:spTree>
    <p:extLst>
      <p:ext uri="{BB962C8B-B14F-4D97-AF65-F5344CB8AC3E}">
        <p14:creationId xmlns:p14="http://schemas.microsoft.com/office/powerpoint/2010/main" val="175585324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Birth Planning</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80765551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births to women 5 years before the survey by birth planning status</a:t>
            </a:r>
            <a:endParaRPr lang="en-US" i="1" dirty="0">
              <a:solidFill>
                <a:prstClr val="black"/>
              </a:solidFill>
            </a:endParaRPr>
          </a:p>
        </p:txBody>
      </p:sp>
    </p:spTree>
    <p:extLst>
      <p:ext uri="{BB962C8B-B14F-4D97-AF65-F5344CB8AC3E}">
        <p14:creationId xmlns:p14="http://schemas.microsoft.com/office/powerpoint/2010/main" val="288210600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26127"/>
          </a:xfrm>
        </p:spPr>
        <p:txBody>
          <a:bodyPr>
            <a:normAutofit fontScale="90000"/>
          </a:bodyPr>
          <a:lstStyle/>
          <a:p>
            <a:r>
              <a:rPr lang="en-US" noProof="0" dirty="0" smtClean="0"/>
              <a:t>Difference between Wanted and Actual Fertility Rates</a:t>
            </a:r>
            <a:endParaRPr lang="en-US" noProof="0" dirty="0"/>
          </a:p>
        </p:txBody>
      </p:sp>
      <p:graphicFrame>
        <p:nvGraphicFramePr>
          <p:cNvPr id="15" name="Content Placeholder 14"/>
          <p:cNvGraphicFramePr>
            <a:graphicFrameLocks noGrp="1"/>
          </p:cNvGraphicFramePr>
          <p:nvPr>
            <p:ph idx="1"/>
            <p:extLst>
              <p:ext uri="{D42A27DB-BD31-4B8C-83A1-F6EECF244321}">
                <p14:modId xmlns:p14="http://schemas.microsoft.com/office/powerpoint/2010/main" val="1705349893"/>
              </p:ext>
            </p:extLst>
          </p:nvPr>
        </p:nvGraphicFramePr>
        <p:xfrm>
          <a:off x="461963" y="1606550"/>
          <a:ext cx="868203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6719"/>
            <a:ext cx="9144000" cy="369332"/>
          </a:xfrm>
          <a:prstGeom prst="rect">
            <a:avLst/>
          </a:prstGeom>
          <a:noFill/>
        </p:spPr>
        <p:txBody>
          <a:bodyPr wrap="square" rtlCol="0">
            <a:spAutoFit/>
          </a:bodyPr>
          <a:lstStyle/>
          <a:p>
            <a:pPr algn="ctr"/>
            <a:r>
              <a:rPr lang="en-US" i="1" dirty="0" smtClean="0">
                <a:solidFill>
                  <a:prstClr val="black"/>
                </a:solidFill>
              </a:rPr>
              <a:t>Wanted and actual number of children per woman</a:t>
            </a:r>
            <a:endParaRPr lang="en-US" i="1" dirty="0">
              <a:solidFill>
                <a:prstClr val="black"/>
              </a:solidFill>
            </a:endParaRPr>
          </a:p>
        </p:txBody>
      </p:sp>
    </p:spTree>
    <p:extLst>
      <p:ext uri="{BB962C8B-B14F-4D97-AF65-F5344CB8AC3E}">
        <p14:creationId xmlns:p14="http://schemas.microsoft.com/office/powerpoint/2010/main" val="427138709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US" sz="3200" noProof="0" dirty="0" smtClean="0"/>
              <a:t>Women have an average of </a:t>
            </a:r>
            <a:r>
              <a:rPr lang="en-US" sz="3200" b="1" noProof="0" dirty="0" smtClean="0">
                <a:solidFill>
                  <a:schemeClr val="accent1"/>
                </a:solidFill>
              </a:rPr>
              <a:t>2.7</a:t>
            </a:r>
            <a:r>
              <a:rPr lang="en-US" sz="3200" noProof="0" dirty="0" smtClean="0"/>
              <a:t> children.</a:t>
            </a:r>
          </a:p>
          <a:p>
            <a:pPr>
              <a:spcBef>
                <a:spcPts val="0"/>
              </a:spcBef>
              <a:spcAft>
                <a:spcPts val="1800"/>
              </a:spcAft>
              <a:buClr>
                <a:schemeClr val="tx1"/>
              </a:buClr>
            </a:pPr>
            <a:r>
              <a:rPr lang="en-US" sz="3200" noProof="0" dirty="0" smtClean="0"/>
              <a:t>Women have first sex at a median age of </a:t>
            </a:r>
            <a:r>
              <a:rPr lang="en-US" sz="3200" b="1" noProof="0" dirty="0" smtClean="0">
                <a:solidFill>
                  <a:schemeClr val="accent1"/>
                </a:solidFill>
              </a:rPr>
              <a:t>21.2 </a:t>
            </a:r>
            <a:r>
              <a:rPr lang="en-US" sz="3200" noProof="0" dirty="0" smtClean="0"/>
              <a:t>years, first marriage at </a:t>
            </a:r>
            <a:r>
              <a:rPr lang="en-US" sz="3200" b="1" noProof="0" dirty="0" smtClean="0">
                <a:solidFill>
                  <a:schemeClr val="accent1"/>
                </a:solidFill>
              </a:rPr>
              <a:t>22.5</a:t>
            </a:r>
            <a:r>
              <a:rPr lang="en-US" sz="3200" b="1" noProof="0" dirty="0" smtClean="0">
                <a:solidFill>
                  <a:schemeClr val="accent5"/>
                </a:solidFill>
              </a:rPr>
              <a:t> </a:t>
            </a:r>
            <a:r>
              <a:rPr lang="en-US" sz="3200" noProof="0" dirty="0" smtClean="0"/>
              <a:t>years, and their first birth at </a:t>
            </a:r>
            <a:r>
              <a:rPr lang="en-US" sz="3200" b="1" noProof="0" dirty="0" smtClean="0">
                <a:solidFill>
                  <a:schemeClr val="accent1"/>
                </a:solidFill>
              </a:rPr>
              <a:t>23.5</a:t>
            </a:r>
            <a:r>
              <a:rPr lang="en-US" sz="3200" b="1" noProof="0" dirty="0" smtClean="0">
                <a:solidFill>
                  <a:schemeClr val="accent5"/>
                </a:solidFill>
              </a:rPr>
              <a:t> </a:t>
            </a:r>
            <a:r>
              <a:rPr lang="en-US" sz="3200" noProof="0" dirty="0" smtClean="0"/>
              <a:t>years.</a:t>
            </a:r>
          </a:p>
          <a:p>
            <a:pPr>
              <a:spcBef>
                <a:spcPts val="0"/>
              </a:spcBef>
              <a:spcAft>
                <a:spcPts val="1800"/>
              </a:spcAft>
              <a:buClr>
                <a:schemeClr val="tx1"/>
              </a:buClr>
            </a:pPr>
            <a:r>
              <a:rPr lang="en-US" sz="3200" b="1" noProof="0" dirty="0" smtClean="0">
                <a:solidFill>
                  <a:schemeClr val="accent1"/>
                </a:solidFill>
              </a:rPr>
              <a:t>9%</a:t>
            </a:r>
            <a:r>
              <a:rPr lang="en-US" sz="3200" b="1" noProof="0" dirty="0" smtClean="0">
                <a:solidFill>
                  <a:schemeClr val="accent5"/>
                </a:solidFill>
              </a:rPr>
              <a:t> </a:t>
            </a:r>
            <a:r>
              <a:rPr lang="en-US" sz="3200" noProof="0" dirty="0" smtClean="0"/>
              <a:t>of women age 15-19 and </a:t>
            </a:r>
            <a:r>
              <a:rPr lang="en-US" sz="3200" b="1" noProof="0" dirty="0" smtClean="0">
                <a:solidFill>
                  <a:schemeClr val="accent1"/>
                </a:solidFill>
              </a:rPr>
              <a:t>25%</a:t>
            </a:r>
            <a:r>
              <a:rPr lang="en-US" sz="3200" noProof="0" dirty="0" smtClean="0"/>
              <a:t> of women age 15-24 are </a:t>
            </a:r>
            <a:r>
              <a:rPr lang="en-US" sz="3200" b="1" noProof="0" dirty="0" smtClean="0">
                <a:solidFill>
                  <a:schemeClr val="accent1"/>
                </a:solidFill>
              </a:rPr>
              <a:t>pregnant</a:t>
            </a:r>
            <a:r>
              <a:rPr lang="en-US" sz="3200" noProof="0" dirty="0" smtClean="0">
                <a:solidFill>
                  <a:schemeClr val="accent1"/>
                </a:solidFill>
              </a:rPr>
              <a:t> </a:t>
            </a:r>
            <a:r>
              <a:rPr lang="en-US" sz="3200" noProof="0" dirty="0" smtClean="0"/>
              <a:t>with the first child or are </a:t>
            </a:r>
            <a:r>
              <a:rPr lang="en-US" sz="3200" b="1" noProof="0" dirty="0" smtClean="0">
                <a:solidFill>
                  <a:schemeClr val="accent1"/>
                </a:solidFill>
              </a:rPr>
              <a:t>already mothers</a:t>
            </a:r>
            <a:r>
              <a:rPr lang="en-US" sz="3200" noProof="0" dirty="0" smtClean="0"/>
              <a:t>. </a:t>
            </a:r>
          </a:p>
          <a:p>
            <a:pPr>
              <a:spcBef>
                <a:spcPts val="0"/>
              </a:spcBef>
              <a:spcAft>
                <a:spcPts val="1800"/>
              </a:spcAft>
              <a:buClr>
                <a:schemeClr val="tx1"/>
              </a:buClr>
            </a:pPr>
            <a:r>
              <a:rPr lang="en-US" sz="3200" b="1" noProof="0" dirty="0" smtClean="0">
                <a:solidFill>
                  <a:schemeClr val="accent1"/>
                </a:solidFill>
              </a:rPr>
              <a:t>60% </a:t>
            </a:r>
            <a:r>
              <a:rPr lang="en-US" sz="3200" noProof="0" dirty="0" smtClean="0"/>
              <a:t>of married women </a:t>
            </a:r>
            <a:r>
              <a:rPr lang="en-US" sz="3200" b="1" noProof="0" dirty="0" smtClean="0">
                <a:solidFill>
                  <a:schemeClr val="accent1"/>
                </a:solidFill>
              </a:rPr>
              <a:t>want no more children or are sterilized</a:t>
            </a:r>
            <a:r>
              <a:rPr lang="en-US" sz="3200" noProof="0" dirty="0" smtClean="0"/>
              <a:t>.</a:t>
            </a:r>
          </a:p>
          <a:p>
            <a:pPr>
              <a:spcBef>
                <a:spcPts val="0"/>
              </a:spcBef>
              <a:spcAft>
                <a:spcPts val="1800"/>
              </a:spcAft>
              <a:buClr>
                <a:schemeClr val="tx1"/>
              </a:buClr>
            </a:pPr>
            <a:endParaRPr lang="en-US" sz="3200" noProof="0" dirty="0" smtClean="0"/>
          </a:p>
        </p:txBody>
      </p:sp>
    </p:spTree>
    <p:extLst>
      <p:ext uri="{BB962C8B-B14F-4D97-AF65-F5344CB8AC3E}">
        <p14:creationId xmlns:p14="http://schemas.microsoft.com/office/powerpoint/2010/main" val="51978245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Family Planning</a:t>
            </a:r>
            <a:endParaRPr lang="en-US"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Sample Design</a:t>
            </a:r>
            <a:endParaRPr lang="en-US" dirty="0"/>
          </a:p>
        </p:txBody>
      </p:sp>
      <p:sp>
        <p:nvSpPr>
          <p:cNvPr id="3" name="Content Placeholder 2"/>
          <p:cNvSpPr>
            <a:spLocks noGrp="1"/>
          </p:cNvSpPr>
          <p:nvPr>
            <p:ph idx="1"/>
          </p:nvPr>
        </p:nvSpPr>
        <p:spPr/>
        <p:txBody>
          <a:bodyPr>
            <a:normAutofit lnSpcReduction="10000"/>
          </a:bodyPr>
          <a:lstStyle/>
          <a:p>
            <a:pPr marL="0" indent="0">
              <a:spcBef>
                <a:spcPts val="0"/>
              </a:spcBef>
              <a:spcAft>
                <a:spcPts val="1800"/>
              </a:spcAft>
              <a:buNone/>
            </a:pPr>
            <a:r>
              <a:rPr lang="en-US" sz="3200" b="1" dirty="0" smtClean="0">
                <a:solidFill>
                  <a:schemeClr val="accent1"/>
                </a:solidFill>
              </a:rPr>
              <a:t>Sampling Frame:</a:t>
            </a:r>
            <a:r>
              <a:rPr lang="en-US" sz="3200" dirty="0" smtClean="0">
                <a:solidFill>
                  <a:schemeClr val="accent1"/>
                </a:solidFill>
              </a:rPr>
              <a:t>  </a:t>
            </a:r>
            <a:r>
              <a:rPr lang="en-US" sz="3200" dirty="0" smtClean="0"/>
              <a:t>Master Sample Frame based on the 2010 Census of Population and Housing and updated based on the 2015 Census of Population</a:t>
            </a:r>
          </a:p>
          <a:p>
            <a:pPr marL="0" indent="0">
              <a:spcBef>
                <a:spcPts val="0"/>
              </a:spcBef>
              <a:spcAft>
                <a:spcPts val="1800"/>
              </a:spcAft>
              <a:buNone/>
            </a:pPr>
            <a:r>
              <a:rPr lang="en-US" sz="3200" b="1" dirty="0" smtClean="0">
                <a:solidFill>
                  <a:schemeClr val="accent1"/>
                </a:solidFill>
              </a:rPr>
              <a:t>First Stage:  </a:t>
            </a:r>
            <a:r>
              <a:rPr lang="en-US" sz="3200" dirty="0" smtClean="0"/>
              <a:t>1,250 primary sampling units (PSUs) selected</a:t>
            </a:r>
          </a:p>
          <a:p>
            <a:pPr marL="0" indent="0">
              <a:spcBef>
                <a:spcPts val="0"/>
              </a:spcBef>
              <a:spcAft>
                <a:spcPts val="1800"/>
              </a:spcAft>
              <a:buNone/>
            </a:pPr>
            <a:r>
              <a:rPr lang="en-US" sz="3200" b="1" dirty="0" smtClean="0">
                <a:solidFill>
                  <a:schemeClr val="accent1"/>
                </a:solidFill>
              </a:rPr>
              <a:t>Second Stage: </a:t>
            </a:r>
            <a:r>
              <a:rPr lang="en-US" sz="3200" dirty="0" smtClean="0"/>
              <a:t>20 or 26 housing units per PSU. Overall, 31,791 households were selected.</a:t>
            </a:r>
            <a:endParaRPr lang="en-US" sz="3200" b="1" dirty="0" smtClean="0">
              <a:solidFill>
                <a:schemeClr val="accent5"/>
              </a:solidFill>
            </a:endParaRPr>
          </a:p>
          <a:p>
            <a:pPr marL="0" indent="0">
              <a:spcBef>
                <a:spcPts val="0"/>
              </a:spcBef>
              <a:spcAft>
                <a:spcPts val="1800"/>
              </a:spcAft>
              <a:buNone/>
            </a:pPr>
            <a:r>
              <a:rPr lang="en-US" sz="3200" dirty="0" smtClean="0"/>
              <a:t>Selected households were visited and interviewed. </a:t>
            </a:r>
            <a:r>
              <a:rPr lang="en-US" sz="3200" b="1" dirty="0" smtClean="0">
                <a:solidFill>
                  <a:schemeClr val="accent1"/>
                </a:solidFill>
              </a:rPr>
              <a:t>All women age 15-49 </a:t>
            </a:r>
            <a:r>
              <a:rPr lang="en-US" sz="3200" dirty="0" smtClean="0"/>
              <a:t>in all selected households were interviewed. </a:t>
            </a:r>
          </a:p>
        </p:txBody>
      </p:sp>
    </p:spTree>
    <p:extLst>
      <p:ext uri="{BB962C8B-B14F-4D97-AF65-F5344CB8AC3E}">
        <p14:creationId xmlns:p14="http://schemas.microsoft.com/office/powerpoint/2010/main" val="2568893435"/>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895169"/>
            <a:ext cx="4265458" cy="3048000"/>
          </a:xfrm>
        </p:spPr>
        <p:txBody>
          <a:bodyPr>
            <a:normAutofit/>
          </a:bodyPr>
          <a:lstStyle/>
          <a:p>
            <a:pPr>
              <a:buClr>
                <a:schemeClr val="tx1"/>
              </a:buClr>
            </a:pPr>
            <a:r>
              <a:rPr lang="en-US" sz="3200" b="1" noProof="0" dirty="0" smtClean="0">
                <a:solidFill>
                  <a:schemeClr val="accent1"/>
                </a:solidFill>
              </a:rPr>
              <a:t>Knowledge and use</a:t>
            </a:r>
          </a:p>
          <a:p>
            <a:pPr>
              <a:buClr>
                <a:schemeClr val="tx1"/>
              </a:buClr>
            </a:pPr>
            <a:r>
              <a:rPr lang="en-US" sz="3200" noProof="0" dirty="0" smtClean="0"/>
              <a:t>Source of methods</a:t>
            </a:r>
          </a:p>
          <a:p>
            <a:pPr>
              <a:buClr>
                <a:schemeClr val="tx1"/>
              </a:buClr>
            </a:pPr>
            <a:r>
              <a:rPr lang="en-US" sz="3200" noProof="0" dirty="0" smtClean="0"/>
              <a:t>Demand for family planning</a:t>
            </a:r>
          </a:p>
          <a:p>
            <a:pPr>
              <a:buClr>
                <a:schemeClr val="tx1"/>
              </a:buClr>
            </a:pPr>
            <a:r>
              <a:rPr lang="en-US" sz="3200" noProof="0" dirty="0" smtClean="0"/>
              <a:t>Future use</a:t>
            </a:r>
          </a:p>
        </p:txBody>
      </p:sp>
    </p:spTree>
    <p:extLst>
      <p:ext uri="{BB962C8B-B14F-4D97-AF65-F5344CB8AC3E}">
        <p14:creationId xmlns:p14="http://schemas.microsoft.com/office/powerpoint/2010/main" val="298519352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Current Use of Family Planning</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80298226"/>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9126"/>
            <a:ext cx="9144000" cy="369332"/>
          </a:xfrm>
          <a:prstGeom prst="rect">
            <a:avLst/>
          </a:prstGeom>
          <a:noFill/>
        </p:spPr>
        <p:txBody>
          <a:bodyPr wrap="square" rtlCol="0">
            <a:spAutoFit/>
          </a:bodyPr>
          <a:lstStyle/>
          <a:p>
            <a:pPr algn="ctr"/>
            <a:r>
              <a:rPr lang="en-US" i="1" dirty="0" smtClean="0">
                <a:solidFill>
                  <a:prstClr val="black"/>
                </a:solidFill>
              </a:rPr>
              <a:t>Percent of women age 15-49</a:t>
            </a:r>
            <a:endParaRPr lang="en-US" i="1" dirty="0">
              <a:solidFill>
                <a:prstClr val="black"/>
              </a:solidFill>
            </a:endParaRPr>
          </a:p>
        </p:txBody>
      </p:sp>
      <p:sp>
        <p:nvSpPr>
          <p:cNvPr id="3" name="TextBox 2"/>
          <p:cNvSpPr txBox="1"/>
          <p:nvPr/>
        </p:nvSpPr>
        <p:spPr>
          <a:xfrm>
            <a:off x="5279571" y="5355772"/>
            <a:ext cx="1197429" cy="369332"/>
          </a:xfrm>
          <a:prstGeom prst="rect">
            <a:avLst/>
          </a:prstGeom>
          <a:noFill/>
        </p:spPr>
        <p:txBody>
          <a:bodyPr wrap="square" rtlCol="0">
            <a:spAutoFit/>
          </a:bodyPr>
          <a:lstStyle/>
          <a:p>
            <a:r>
              <a:rPr lang="en-US" dirty="0" smtClean="0"/>
              <a:t>&lt;</a:t>
            </a:r>
            <a:endParaRPr lang="en-US" dirty="0"/>
          </a:p>
        </p:txBody>
      </p:sp>
    </p:spTree>
    <p:extLst>
      <p:ext uri="{BB962C8B-B14F-4D97-AF65-F5344CB8AC3E}">
        <p14:creationId xmlns:p14="http://schemas.microsoft.com/office/powerpoint/2010/main" val="245433158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5400"/>
            <a:ext cx="9144000" cy="1056005"/>
          </a:xfrm>
        </p:spPr>
        <p:txBody>
          <a:bodyPr>
            <a:normAutofit/>
          </a:bodyPr>
          <a:lstStyle/>
          <a:p>
            <a:r>
              <a:rPr lang="en-US" noProof="0" dirty="0" smtClean="0"/>
              <a:t>Use of Modern Methods by Residence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64549733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married women age 15-49 using any modern method of family planning</a:t>
            </a:r>
            <a:endParaRPr lang="en-US" i="1" dirty="0">
              <a:solidFill>
                <a:prstClr val="black"/>
              </a:solidFill>
            </a:endParaRPr>
          </a:p>
        </p:txBody>
      </p:sp>
    </p:spTree>
    <p:extLst>
      <p:ext uri="{BB962C8B-B14F-4D97-AF65-F5344CB8AC3E}">
        <p14:creationId xmlns:p14="http://schemas.microsoft.com/office/powerpoint/2010/main" val="233668439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a:bodyPr>
          <a:lstStyle/>
          <a:p>
            <a:r>
              <a:rPr lang="en-US" noProof="0" dirty="0" smtClean="0"/>
              <a:t>Use of Modern Methods by Wealth</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274401597"/>
              </p:ext>
            </p:extLst>
          </p:nvPr>
        </p:nvGraphicFramePr>
        <p:xfrm>
          <a:off x="461963" y="1606550"/>
          <a:ext cx="8256587" cy="44636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
        <p:nvSpPr>
          <p:cNvPr id="5" name="Right Arrow 4"/>
          <p:cNvSpPr/>
          <p:nvPr/>
        </p:nvSpPr>
        <p:spPr>
          <a:xfrm>
            <a:off x="1872343" y="6422571"/>
            <a:ext cx="5497286" cy="293915"/>
          </a:xfrm>
          <a:prstGeom prst="rightArrow">
            <a:avLst/>
          </a:prstGeom>
          <a:solidFill>
            <a:schemeClr val="accent3"/>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TextBox 5"/>
          <p:cNvSpPr txBox="1"/>
          <p:nvPr/>
        </p:nvSpPr>
        <p:spPr>
          <a:xfrm>
            <a:off x="461963" y="6206933"/>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8" name="TextBox 7"/>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69402527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69627" y="1"/>
            <a:ext cx="4074371" cy="967074"/>
          </a:xfrm>
        </p:spPr>
        <p:txBody>
          <a:bodyPr>
            <a:noAutofit/>
          </a:bodyPr>
          <a:lstStyle/>
          <a:p>
            <a:r>
              <a:rPr lang="en-US" sz="3200" dirty="0" smtClean="0"/>
              <a:t>Use </a:t>
            </a:r>
            <a:r>
              <a:rPr lang="en-US" sz="3200" dirty="0"/>
              <a:t>of </a:t>
            </a:r>
            <a:r>
              <a:rPr lang="en-US" sz="3200" dirty="0" smtClean="0"/>
              <a:t>Modern Methods by </a:t>
            </a:r>
            <a:r>
              <a:rPr lang="en-US" sz="3200" dirty="0"/>
              <a:t>Region</a:t>
            </a:r>
          </a:p>
        </p:txBody>
      </p:sp>
      <p:sp>
        <p:nvSpPr>
          <p:cNvPr id="6" name="Freeform 5"/>
          <p:cNvSpPr>
            <a:spLocks noEditPoints="1"/>
          </p:cNvSpPr>
          <p:nvPr/>
        </p:nvSpPr>
        <p:spPr bwMode="auto">
          <a:xfrm>
            <a:off x="2217894" y="1085132"/>
            <a:ext cx="484522" cy="1180158"/>
          </a:xfrm>
          <a:custGeom>
            <a:avLst/>
            <a:gdLst>
              <a:gd name="T0" fmla="*/ 67 w 280"/>
              <a:gd name="T1" fmla="*/ 562 h 682"/>
              <a:gd name="T2" fmla="*/ 38 w 280"/>
              <a:gd name="T3" fmla="*/ 546 h 682"/>
              <a:gd name="T4" fmla="*/ 44 w 280"/>
              <a:gd name="T5" fmla="*/ 526 h 682"/>
              <a:gd name="T6" fmla="*/ 61 w 280"/>
              <a:gd name="T7" fmla="*/ 550 h 682"/>
              <a:gd name="T8" fmla="*/ 42 w 280"/>
              <a:gd name="T9" fmla="*/ 538 h 682"/>
              <a:gd name="T10" fmla="*/ 52 w 280"/>
              <a:gd name="T11" fmla="*/ 526 h 682"/>
              <a:gd name="T12" fmla="*/ 48 w 280"/>
              <a:gd name="T13" fmla="*/ 513 h 682"/>
              <a:gd name="T14" fmla="*/ 38 w 280"/>
              <a:gd name="T15" fmla="*/ 518 h 682"/>
              <a:gd name="T16" fmla="*/ 148 w 280"/>
              <a:gd name="T17" fmla="*/ 262 h 682"/>
              <a:gd name="T18" fmla="*/ 149 w 280"/>
              <a:gd name="T19" fmla="*/ 258 h 682"/>
              <a:gd name="T20" fmla="*/ 152 w 280"/>
              <a:gd name="T21" fmla="*/ 166 h 682"/>
              <a:gd name="T22" fmla="*/ 268 w 280"/>
              <a:gd name="T23" fmla="*/ 21 h 682"/>
              <a:gd name="T24" fmla="*/ 274 w 280"/>
              <a:gd name="T25" fmla="*/ 80 h 682"/>
              <a:gd name="T26" fmla="*/ 271 w 280"/>
              <a:gd name="T27" fmla="*/ 141 h 682"/>
              <a:gd name="T28" fmla="*/ 222 w 280"/>
              <a:gd name="T29" fmla="*/ 185 h 682"/>
              <a:gd name="T30" fmla="*/ 169 w 280"/>
              <a:gd name="T31" fmla="*/ 238 h 682"/>
              <a:gd name="T32" fmla="*/ 191 w 280"/>
              <a:gd name="T33" fmla="*/ 266 h 682"/>
              <a:gd name="T34" fmla="*/ 196 w 280"/>
              <a:gd name="T35" fmla="*/ 310 h 682"/>
              <a:gd name="T36" fmla="*/ 249 w 280"/>
              <a:gd name="T37" fmla="*/ 343 h 682"/>
              <a:gd name="T38" fmla="*/ 246 w 280"/>
              <a:gd name="T39" fmla="*/ 401 h 682"/>
              <a:gd name="T40" fmla="*/ 194 w 280"/>
              <a:gd name="T41" fmla="*/ 475 h 682"/>
              <a:gd name="T42" fmla="*/ 202 w 280"/>
              <a:gd name="T43" fmla="*/ 564 h 682"/>
              <a:gd name="T44" fmla="*/ 249 w 280"/>
              <a:gd name="T45" fmla="*/ 564 h 682"/>
              <a:gd name="T46" fmla="*/ 260 w 280"/>
              <a:gd name="T47" fmla="*/ 619 h 682"/>
              <a:gd name="T48" fmla="*/ 211 w 280"/>
              <a:gd name="T49" fmla="*/ 637 h 682"/>
              <a:gd name="T50" fmla="*/ 183 w 280"/>
              <a:gd name="T51" fmla="*/ 661 h 682"/>
              <a:gd name="T52" fmla="*/ 148 w 280"/>
              <a:gd name="T53" fmla="*/ 655 h 682"/>
              <a:gd name="T54" fmla="*/ 123 w 280"/>
              <a:gd name="T55" fmla="*/ 674 h 682"/>
              <a:gd name="T56" fmla="*/ 86 w 280"/>
              <a:gd name="T57" fmla="*/ 649 h 682"/>
              <a:gd name="T58" fmla="*/ 37 w 280"/>
              <a:gd name="T59" fmla="*/ 643 h 682"/>
              <a:gd name="T60" fmla="*/ 20 w 280"/>
              <a:gd name="T61" fmla="*/ 615 h 682"/>
              <a:gd name="T62" fmla="*/ 0 w 280"/>
              <a:gd name="T63" fmla="*/ 614 h 682"/>
              <a:gd name="T64" fmla="*/ 3 w 280"/>
              <a:gd name="T65" fmla="*/ 581 h 682"/>
              <a:gd name="T66" fmla="*/ 6 w 280"/>
              <a:gd name="T67" fmla="*/ 550 h 682"/>
              <a:gd name="T68" fmla="*/ 20 w 280"/>
              <a:gd name="T69" fmla="*/ 522 h 682"/>
              <a:gd name="T70" fmla="*/ 39 w 280"/>
              <a:gd name="T71" fmla="*/ 522 h 682"/>
              <a:gd name="T72" fmla="*/ 34 w 280"/>
              <a:gd name="T73" fmla="*/ 551 h 682"/>
              <a:gd name="T74" fmla="*/ 58 w 280"/>
              <a:gd name="T75" fmla="*/ 562 h 682"/>
              <a:gd name="T76" fmla="*/ 77 w 280"/>
              <a:gd name="T77" fmla="*/ 568 h 682"/>
              <a:gd name="T78" fmla="*/ 78 w 280"/>
              <a:gd name="T79" fmla="*/ 584 h 682"/>
              <a:gd name="T80" fmla="*/ 105 w 280"/>
              <a:gd name="T81" fmla="*/ 598 h 682"/>
              <a:gd name="T82" fmla="*/ 143 w 280"/>
              <a:gd name="T83" fmla="*/ 581 h 682"/>
              <a:gd name="T84" fmla="*/ 148 w 280"/>
              <a:gd name="T85" fmla="*/ 547 h 682"/>
              <a:gd name="T86" fmla="*/ 135 w 280"/>
              <a:gd name="T87" fmla="*/ 537 h 682"/>
              <a:gd name="T88" fmla="*/ 130 w 280"/>
              <a:gd name="T89" fmla="*/ 494 h 682"/>
              <a:gd name="T90" fmla="*/ 124 w 280"/>
              <a:gd name="T91" fmla="*/ 465 h 682"/>
              <a:gd name="T92" fmla="*/ 135 w 280"/>
              <a:gd name="T93" fmla="*/ 437 h 682"/>
              <a:gd name="T94" fmla="*/ 145 w 280"/>
              <a:gd name="T95" fmla="*/ 407 h 682"/>
              <a:gd name="T96" fmla="*/ 160 w 280"/>
              <a:gd name="T97" fmla="*/ 369 h 682"/>
              <a:gd name="T98" fmla="*/ 150 w 280"/>
              <a:gd name="T99" fmla="*/ 330 h 682"/>
              <a:gd name="T100" fmla="*/ 157 w 280"/>
              <a:gd name="T101" fmla="*/ 300 h 682"/>
              <a:gd name="T102" fmla="*/ 156 w 280"/>
              <a:gd name="T103" fmla="*/ 272 h 682"/>
              <a:gd name="T104" fmla="*/ 145 w 280"/>
              <a:gd name="T105" fmla="*/ 254 h 682"/>
              <a:gd name="T106" fmla="*/ 141 w 280"/>
              <a:gd name="T107" fmla="*/ 228 h 682"/>
              <a:gd name="T108" fmla="*/ 154 w 280"/>
              <a:gd name="T109" fmla="*/ 211 h 682"/>
              <a:gd name="T110" fmla="*/ 160 w 280"/>
              <a:gd name="T111" fmla="*/ 190 h 682"/>
              <a:gd name="T112" fmla="*/ 160 w 280"/>
              <a:gd name="T113" fmla="*/ 165 h 682"/>
              <a:gd name="T114" fmla="*/ 167 w 280"/>
              <a:gd name="T115" fmla="*/ 136 h 682"/>
              <a:gd name="T116" fmla="*/ 182 w 280"/>
              <a:gd name="T117" fmla="*/ 97 h 682"/>
              <a:gd name="T118" fmla="*/ 194 w 280"/>
              <a:gd name="T119" fmla="*/ 60 h 682"/>
              <a:gd name="T120" fmla="*/ 194 w 280"/>
              <a:gd name="T121" fmla="*/ 30 h 682"/>
              <a:gd name="T122" fmla="*/ 233 w 280"/>
              <a:gd name="T123" fmla="*/ 24 h 682"/>
              <a:gd name="T124" fmla="*/ 253 w 280"/>
              <a:gd name="T125" fmla="*/ 3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682">
                <a:moveTo>
                  <a:pt x="6" y="632"/>
                </a:moveTo>
                <a:lnTo>
                  <a:pt x="6" y="634"/>
                </a:lnTo>
                <a:lnTo>
                  <a:pt x="6" y="632"/>
                </a:lnTo>
                <a:close/>
                <a:moveTo>
                  <a:pt x="81" y="584"/>
                </a:moveTo>
                <a:lnTo>
                  <a:pt x="80" y="584"/>
                </a:lnTo>
                <a:lnTo>
                  <a:pt x="81" y="584"/>
                </a:lnTo>
                <a:close/>
                <a:moveTo>
                  <a:pt x="85" y="579"/>
                </a:moveTo>
                <a:lnTo>
                  <a:pt x="85" y="580"/>
                </a:lnTo>
                <a:lnTo>
                  <a:pt x="86" y="580"/>
                </a:lnTo>
                <a:lnTo>
                  <a:pt x="86" y="581"/>
                </a:lnTo>
                <a:lnTo>
                  <a:pt x="85" y="581"/>
                </a:lnTo>
                <a:lnTo>
                  <a:pt x="84" y="581"/>
                </a:lnTo>
                <a:lnTo>
                  <a:pt x="82" y="581"/>
                </a:lnTo>
                <a:lnTo>
                  <a:pt x="82" y="580"/>
                </a:lnTo>
                <a:lnTo>
                  <a:pt x="82" y="579"/>
                </a:lnTo>
                <a:lnTo>
                  <a:pt x="84" y="579"/>
                </a:lnTo>
                <a:lnTo>
                  <a:pt x="85" y="579"/>
                </a:lnTo>
                <a:close/>
                <a:moveTo>
                  <a:pt x="84" y="579"/>
                </a:moveTo>
                <a:lnTo>
                  <a:pt x="82" y="579"/>
                </a:lnTo>
                <a:lnTo>
                  <a:pt x="82" y="577"/>
                </a:lnTo>
                <a:lnTo>
                  <a:pt x="84" y="577"/>
                </a:lnTo>
                <a:lnTo>
                  <a:pt x="84" y="579"/>
                </a:lnTo>
                <a:close/>
                <a:moveTo>
                  <a:pt x="84" y="573"/>
                </a:moveTo>
                <a:lnTo>
                  <a:pt x="84" y="572"/>
                </a:lnTo>
                <a:lnTo>
                  <a:pt x="85" y="573"/>
                </a:lnTo>
                <a:lnTo>
                  <a:pt x="84" y="573"/>
                </a:lnTo>
                <a:close/>
                <a:moveTo>
                  <a:pt x="65" y="560"/>
                </a:moveTo>
                <a:lnTo>
                  <a:pt x="65" y="562"/>
                </a:lnTo>
                <a:lnTo>
                  <a:pt x="67" y="562"/>
                </a:lnTo>
                <a:lnTo>
                  <a:pt x="67" y="560"/>
                </a:lnTo>
                <a:lnTo>
                  <a:pt x="67" y="562"/>
                </a:lnTo>
                <a:lnTo>
                  <a:pt x="67" y="563"/>
                </a:lnTo>
                <a:lnTo>
                  <a:pt x="65" y="562"/>
                </a:lnTo>
                <a:lnTo>
                  <a:pt x="64" y="562"/>
                </a:lnTo>
                <a:lnTo>
                  <a:pt x="64" y="560"/>
                </a:lnTo>
                <a:lnTo>
                  <a:pt x="65" y="560"/>
                </a:lnTo>
                <a:close/>
                <a:moveTo>
                  <a:pt x="64" y="559"/>
                </a:moveTo>
                <a:lnTo>
                  <a:pt x="64" y="560"/>
                </a:lnTo>
                <a:lnTo>
                  <a:pt x="64" y="559"/>
                </a:lnTo>
                <a:close/>
                <a:moveTo>
                  <a:pt x="58" y="558"/>
                </a:moveTo>
                <a:lnTo>
                  <a:pt x="58" y="559"/>
                </a:lnTo>
                <a:lnTo>
                  <a:pt x="56" y="559"/>
                </a:lnTo>
                <a:lnTo>
                  <a:pt x="56" y="558"/>
                </a:lnTo>
                <a:lnTo>
                  <a:pt x="58" y="558"/>
                </a:lnTo>
                <a:close/>
                <a:moveTo>
                  <a:pt x="67" y="559"/>
                </a:moveTo>
                <a:lnTo>
                  <a:pt x="67" y="560"/>
                </a:lnTo>
                <a:lnTo>
                  <a:pt x="67" y="559"/>
                </a:lnTo>
                <a:lnTo>
                  <a:pt x="67" y="560"/>
                </a:lnTo>
                <a:lnTo>
                  <a:pt x="65" y="560"/>
                </a:lnTo>
                <a:lnTo>
                  <a:pt x="65" y="559"/>
                </a:lnTo>
                <a:lnTo>
                  <a:pt x="65" y="558"/>
                </a:lnTo>
                <a:lnTo>
                  <a:pt x="67" y="556"/>
                </a:lnTo>
                <a:lnTo>
                  <a:pt x="68" y="556"/>
                </a:lnTo>
                <a:lnTo>
                  <a:pt x="68" y="558"/>
                </a:lnTo>
                <a:lnTo>
                  <a:pt x="67" y="559"/>
                </a:lnTo>
                <a:close/>
                <a:moveTo>
                  <a:pt x="39" y="547"/>
                </a:moveTo>
                <a:lnTo>
                  <a:pt x="38" y="547"/>
                </a:lnTo>
                <a:lnTo>
                  <a:pt x="38" y="546"/>
                </a:lnTo>
                <a:lnTo>
                  <a:pt x="39" y="547"/>
                </a:lnTo>
                <a:close/>
                <a:moveTo>
                  <a:pt x="41" y="545"/>
                </a:moveTo>
                <a:lnTo>
                  <a:pt x="39" y="545"/>
                </a:lnTo>
                <a:lnTo>
                  <a:pt x="41" y="545"/>
                </a:lnTo>
                <a:close/>
                <a:moveTo>
                  <a:pt x="64" y="545"/>
                </a:moveTo>
                <a:lnTo>
                  <a:pt x="63" y="545"/>
                </a:lnTo>
                <a:lnTo>
                  <a:pt x="63" y="543"/>
                </a:lnTo>
                <a:lnTo>
                  <a:pt x="64" y="543"/>
                </a:lnTo>
                <a:lnTo>
                  <a:pt x="64" y="545"/>
                </a:lnTo>
                <a:close/>
                <a:moveTo>
                  <a:pt x="41" y="534"/>
                </a:moveTo>
                <a:lnTo>
                  <a:pt x="39" y="534"/>
                </a:lnTo>
                <a:lnTo>
                  <a:pt x="39" y="535"/>
                </a:lnTo>
                <a:lnTo>
                  <a:pt x="39" y="534"/>
                </a:lnTo>
                <a:lnTo>
                  <a:pt x="41" y="534"/>
                </a:lnTo>
                <a:close/>
                <a:moveTo>
                  <a:pt x="42" y="534"/>
                </a:moveTo>
                <a:lnTo>
                  <a:pt x="42" y="533"/>
                </a:lnTo>
                <a:lnTo>
                  <a:pt x="42" y="534"/>
                </a:lnTo>
                <a:close/>
                <a:moveTo>
                  <a:pt x="63" y="533"/>
                </a:moveTo>
                <a:lnTo>
                  <a:pt x="64" y="533"/>
                </a:lnTo>
                <a:lnTo>
                  <a:pt x="63" y="533"/>
                </a:lnTo>
                <a:close/>
                <a:moveTo>
                  <a:pt x="46" y="529"/>
                </a:moveTo>
                <a:lnTo>
                  <a:pt x="44" y="529"/>
                </a:lnTo>
                <a:lnTo>
                  <a:pt x="44" y="528"/>
                </a:lnTo>
                <a:lnTo>
                  <a:pt x="44" y="526"/>
                </a:lnTo>
                <a:lnTo>
                  <a:pt x="46" y="528"/>
                </a:lnTo>
                <a:lnTo>
                  <a:pt x="46" y="529"/>
                </a:lnTo>
                <a:close/>
                <a:moveTo>
                  <a:pt x="44" y="528"/>
                </a:moveTo>
                <a:lnTo>
                  <a:pt x="43" y="528"/>
                </a:lnTo>
                <a:lnTo>
                  <a:pt x="44" y="526"/>
                </a:lnTo>
                <a:lnTo>
                  <a:pt x="44" y="528"/>
                </a:lnTo>
                <a:close/>
                <a:moveTo>
                  <a:pt x="55" y="526"/>
                </a:moveTo>
                <a:lnTo>
                  <a:pt x="55" y="528"/>
                </a:lnTo>
                <a:lnTo>
                  <a:pt x="56" y="528"/>
                </a:lnTo>
                <a:lnTo>
                  <a:pt x="58" y="529"/>
                </a:lnTo>
                <a:lnTo>
                  <a:pt x="58" y="530"/>
                </a:lnTo>
                <a:lnTo>
                  <a:pt x="56" y="531"/>
                </a:lnTo>
                <a:lnTo>
                  <a:pt x="58" y="531"/>
                </a:lnTo>
                <a:lnTo>
                  <a:pt x="58" y="533"/>
                </a:lnTo>
                <a:lnTo>
                  <a:pt x="59" y="533"/>
                </a:lnTo>
                <a:lnTo>
                  <a:pt x="60" y="534"/>
                </a:lnTo>
                <a:lnTo>
                  <a:pt x="61" y="534"/>
                </a:lnTo>
                <a:lnTo>
                  <a:pt x="63" y="534"/>
                </a:lnTo>
                <a:lnTo>
                  <a:pt x="63" y="535"/>
                </a:lnTo>
                <a:lnTo>
                  <a:pt x="60" y="537"/>
                </a:lnTo>
                <a:lnTo>
                  <a:pt x="60" y="538"/>
                </a:lnTo>
                <a:lnTo>
                  <a:pt x="60" y="539"/>
                </a:lnTo>
                <a:lnTo>
                  <a:pt x="59" y="539"/>
                </a:lnTo>
                <a:lnTo>
                  <a:pt x="59" y="541"/>
                </a:lnTo>
                <a:lnTo>
                  <a:pt x="58" y="541"/>
                </a:lnTo>
                <a:lnTo>
                  <a:pt x="58" y="542"/>
                </a:lnTo>
                <a:lnTo>
                  <a:pt x="58" y="543"/>
                </a:lnTo>
                <a:lnTo>
                  <a:pt x="58" y="545"/>
                </a:lnTo>
                <a:lnTo>
                  <a:pt x="59" y="545"/>
                </a:lnTo>
                <a:lnTo>
                  <a:pt x="59" y="546"/>
                </a:lnTo>
                <a:lnTo>
                  <a:pt x="59" y="547"/>
                </a:lnTo>
                <a:lnTo>
                  <a:pt x="60" y="547"/>
                </a:lnTo>
                <a:lnTo>
                  <a:pt x="61" y="548"/>
                </a:lnTo>
                <a:lnTo>
                  <a:pt x="61" y="550"/>
                </a:lnTo>
                <a:lnTo>
                  <a:pt x="61" y="551"/>
                </a:lnTo>
                <a:lnTo>
                  <a:pt x="61" y="552"/>
                </a:lnTo>
                <a:lnTo>
                  <a:pt x="60" y="552"/>
                </a:lnTo>
                <a:lnTo>
                  <a:pt x="60" y="554"/>
                </a:lnTo>
                <a:lnTo>
                  <a:pt x="59" y="554"/>
                </a:lnTo>
                <a:lnTo>
                  <a:pt x="58" y="554"/>
                </a:lnTo>
                <a:lnTo>
                  <a:pt x="56" y="555"/>
                </a:lnTo>
                <a:lnTo>
                  <a:pt x="55" y="555"/>
                </a:lnTo>
                <a:lnTo>
                  <a:pt x="55" y="554"/>
                </a:lnTo>
                <a:lnTo>
                  <a:pt x="55" y="552"/>
                </a:lnTo>
                <a:lnTo>
                  <a:pt x="54" y="551"/>
                </a:lnTo>
                <a:lnTo>
                  <a:pt x="52" y="551"/>
                </a:lnTo>
                <a:lnTo>
                  <a:pt x="52" y="550"/>
                </a:lnTo>
                <a:lnTo>
                  <a:pt x="52" y="548"/>
                </a:lnTo>
                <a:lnTo>
                  <a:pt x="51" y="548"/>
                </a:lnTo>
                <a:lnTo>
                  <a:pt x="51" y="547"/>
                </a:lnTo>
                <a:lnTo>
                  <a:pt x="50" y="547"/>
                </a:lnTo>
                <a:lnTo>
                  <a:pt x="48" y="546"/>
                </a:lnTo>
                <a:lnTo>
                  <a:pt x="47" y="546"/>
                </a:lnTo>
                <a:lnTo>
                  <a:pt x="46" y="546"/>
                </a:lnTo>
                <a:lnTo>
                  <a:pt x="46" y="545"/>
                </a:lnTo>
                <a:lnTo>
                  <a:pt x="47" y="545"/>
                </a:lnTo>
                <a:lnTo>
                  <a:pt x="47" y="543"/>
                </a:lnTo>
                <a:lnTo>
                  <a:pt x="46" y="541"/>
                </a:lnTo>
                <a:lnTo>
                  <a:pt x="44" y="541"/>
                </a:lnTo>
                <a:lnTo>
                  <a:pt x="43" y="541"/>
                </a:lnTo>
                <a:lnTo>
                  <a:pt x="43" y="539"/>
                </a:lnTo>
                <a:lnTo>
                  <a:pt x="43" y="538"/>
                </a:lnTo>
                <a:lnTo>
                  <a:pt x="42" y="538"/>
                </a:lnTo>
                <a:lnTo>
                  <a:pt x="42" y="539"/>
                </a:lnTo>
                <a:lnTo>
                  <a:pt x="41" y="539"/>
                </a:lnTo>
                <a:lnTo>
                  <a:pt x="41" y="541"/>
                </a:lnTo>
                <a:lnTo>
                  <a:pt x="39" y="541"/>
                </a:lnTo>
                <a:lnTo>
                  <a:pt x="39" y="539"/>
                </a:lnTo>
                <a:lnTo>
                  <a:pt x="39" y="538"/>
                </a:lnTo>
                <a:lnTo>
                  <a:pt x="38" y="538"/>
                </a:lnTo>
                <a:lnTo>
                  <a:pt x="38" y="537"/>
                </a:lnTo>
                <a:lnTo>
                  <a:pt x="39" y="537"/>
                </a:lnTo>
                <a:lnTo>
                  <a:pt x="39" y="535"/>
                </a:lnTo>
                <a:lnTo>
                  <a:pt x="41" y="535"/>
                </a:lnTo>
                <a:lnTo>
                  <a:pt x="42" y="535"/>
                </a:lnTo>
                <a:lnTo>
                  <a:pt x="43" y="534"/>
                </a:lnTo>
                <a:lnTo>
                  <a:pt x="43" y="533"/>
                </a:lnTo>
                <a:lnTo>
                  <a:pt x="43" y="531"/>
                </a:lnTo>
                <a:lnTo>
                  <a:pt x="44" y="531"/>
                </a:lnTo>
                <a:lnTo>
                  <a:pt x="44" y="530"/>
                </a:lnTo>
                <a:lnTo>
                  <a:pt x="46" y="530"/>
                </a:lnTo>
                <a:lnTo>
                  <a:pt x="47" y="530"/>
                </a:lnTo>
                <a:lnTo>
                  <a:pt x="47" y="533"/>
                </a:lnTo>
                <a:lnTo>
                  <a:pt x="48" y="533"/>
                </a:lnTo>
                <a:lnTo>
                  <a:pt x="48" y="531"/>
                </a:lnTo>
                <a:lnTo>
                  <a:pt x="50" y="531"/>
                </a:lnTo>
                <a:lnTo>
                  <a:pt x="50" y="530"/>
                </a:lnTo>
                <a:lnTo>
                  <a:pt x="50" y="529"/>
                </a:lnTo>
                <a:lnTo>
                  <a:pt x="48" y="528"/>
                </a:lnTo>
                <a:lnTo>
                  <a:pt x="50" y="526"/>
                </a:lnTo>
                <a:lnTo>
                  <a:pt x="51" y="526"/>
                </a:lnTo>
                <a:lnTo>
                  <a:pt x="52" y="526"/>
                </a:lnTo>
                <a:lnTo>
                  <a:pt x="54" y="526"/>
                </a:lnTo>
                <a:lnTo>
                  <a:pt x="55" y="526"/>
                </a:lnTo>
                <a:close/>
                <a:moveTo>
                  <a:pt x="44" y="525"/>
                </a:moveTo>
                <a:lnTo>
                  <a:pt x="43" y="525"/>
                </a:lnTo>
                <a:lnTo>
                  <a:pt x="44" y="525"/>
                </a:lnTo>
                <a:close/>
                <a:moveTo>
                  <a:pt x="55" y="525"/>
                </a:moveTo>
                <a:lnTo>
                  <a:pt x="54" y="524"/>
                </a:lnTo>
                <a:lnTo>
                  <a:pt x="55" y="522"/>
                </a:lnTo>
                <a:lnTo>
                  <a:pt x="55" y="524"/>
                </a:lnTo>
                <a:lnTo>
                  <a:pt x="55" y="525"/>
                </a:lnTo>
                <a:close/>
                <a:moveTo>
                  <a:pt x="48" y="522"/>
                </a:moveTo>
                <a:lnTo>
                  <a:pt x="50" y="522"/>
                </a:lnTo>
                <a:lnTo>
                  <a:pt x="48" y="524"/>
                </a:lnTo>
                <a:lnTo>
                  <a:pt x="47" y="525"/>
                </a:lnTo>
                <a:lnTo>
                  <a:pt x="46" y="526"/>
                </a:lnTo>
                <a:lnTo>
                  <a:pt x="44" y="526"/>
                </a:lnTo>
                <a:lnTo>
                  <a:pt x="44" y="524"/>
                </a:lnTo>
                <a:lnTo>
                  <a:pt x="46" y="522"/>
                </a:lnTo>
                <a:lnTo>
                  <a:pt x="47" y="522"/>
                </a:lnTo>
                <a:lnTo>
                  <a:pt x="48" y="522"/>
                </a:lnTo>
                <a:close/>
                <a:moveTo>
                  <a:pt x="42" y="521"/>
                </a:moveTo>
                <a:lnTo>
                  <a:pt x="41" y="521"/>
                </a:lnTo>
                <a:lnTo>
                  <a:pt x="42" y="521"/>
                </a:lnTo>
                <a:close/>
                <a:moveTo>
                  <a:pt x="50" y="514"/>
                </a:moveTo>
                <a:lnTo>
                  <a:pt x="48" y="514"/>
                </a:lnTo>
                <a:lnTo>
                  <a:pt x="48" y="513"/>
                </a:lnTo>
                <a:lnTo>
                  <a:pt x="50" y="513"/>
                </a:lnTo>
                <a:lnTo>
                  <a:pt x="50" y="514"/>
                </a:lnTo>
                <a:close/>
                <a:moveTo>
                  <a:pt x="48" y="513"/>
                </a:moveTo>
                <a:lnTo>
                  <a:pt x="48" y="514"/>
                </a:lnTo>
                <a:lnTo>
                  <a:pt x="47" y="514"/>
                </a:lnTo>
                <a:lnTo>
                  <a:pt x="48" y="513"/>
                </a:lnTo>
                <a:lnTo>
                  <a:pt x="48" y="512"/>
                </a:lnTo>
                <a:lnTo>
                  <a:pt x="50" y="512"/>
                </a:lnTo>
                <a:lnTo>
                  <a:pt x="50" y="513"/>
                </a:lnTo>
                <a:lnTo>
                  <a:pt x="48" y="513"/>
                </a:lnTo>
                <a:close/>
                <a:moveTo>
                  <a:pt x="43" y="509"/>
                </a:moveTo>
                <a:lnTo>
                  <a:pt x="44" y="511"/>
                </a:lnTo>
                <a:lnTo>
                  <a:pt x="44" y="512"/>
                </a:lnTo>
                <a:lnTo>
                  <a:pt x="46" y="513"/>
                </a:lnTo>
                <a:lnTo>
                  <a:pt x="47" y="513"/>
                </a:lnTo>
                <a:lnTo>
                  <a:pt x="47" y="514"/>
                </a:lnTo>
                <a:lnTo>
                  <a:pt x="47" y="516"/>
                </a:lnTo>
                <a:lnTo>
                  <a:pt x="48" y="516"/>
                </a:lnTo>
                <a:lnTo>
                  <a:pt x="48" y="518"/>
                </a:lnTo>
                <a:lnTo>
                  <a:pt x="48" y="520"/>
                </a:lnTo>
                <a:lnTo>
                  <a:pt x="50" y="521"/>
                </a:lnTo>
                <a:lnTo>
                  <a:pt x="48" y="521"/>
                </a:lnTo>
                <a:lnTo>
                  <a:pt x="47" y="521"/>
                </a:lnTo>
                <a:lnTo>
                  <a:pt x="46" y="521"/>
                </a:lnTo>
                <a:lnTo>
                  <a:pt x="46" y="520"/>
                </a:lnTo>
                <a:lnTo>
                  <a:pt x="44" y="520"/>
                </a:lnTo>
                <a:lnTo>
                  <a:pt x="43" y="520"/>
                </a:lnTo>
                <a:lnTo>
                  <a:pt x="42" y="520"/>
                </a:lnTo>
                <a:lnTo>
                  <a:pt x="42" y="518"/>
                </a:lnTo>
                <a:lnTo>
                  <a:pt x="41" y="517"/>
                </a:lnTo>
                <a:lnTo>
                  <a:pt x="38" y="517"/>
                </a:lnTo>
                <a:lnTo>
                  <a:pt x="38" y="518"/>
                </a:lnTo>
                <a:lnTo>
                  <a:pt x="37" y="518"/>
                </a:lnTo>
                <a:lnTo>
                  <a:pt x="37" y="517"/>
                </a:lnTo>
                <a:lnTo>
                  <a:pt x="37" y="516"/>
                </a:lnTo>
                <a:lnTo>
                  <a:pt x="37" y="514"/>
                </a:lnTo>
                <a:lnTo>
                  <a:pt x="37" y="513"/>
                </a:lnTo>
                <a:lnTo>
                  <a:pt x="37" y="512"/>
                </a:lnTo>
                <a:lnTo>
                  <a:pt x="37" y="511"/>
                </a:lnTo>
                <a:lnTo>
                  <a:pt x="38" y="509"/>
                </a:lnTo>
                <a:lnTo>
                  <a:pt x="38" y="508"/>
                </a:lnTo>
                <a:lnTo>
                  <a:pt x="39" y="509"/>
                </a:lnTo>
                <a:lnTo>
                  <a:pt x="41" y="509"/>
                </a:lnTo>
                <a:lnTo>
                  <a:pt x="42" y="509"/>
                </a:lnTo>
                <a:lnTo>
                  <a:pt x="42" y="508"/>
                </a:lnTo>
                <a:lnTo>
                  <a:pt x="43" y="508"/>
                </a:lnTo>
                <a:lnTo>
                  <a:pt x="43" y="509"/>
                </a:lnTo>
                <a:close/>
                <a:moveTo>
                  <a:pt x="41" y="505"/>
                </a:moveTo>
                <a:lnTo>
                  <a:pt x="39" y="505"/>
                </a:lnTo>
                <a:lnTo>
                  <a:pt x="39" y="504"/>
                </a:lnTo>
                <a:lnTo>
                  <a:pt x="41" y="504"/>
                </a:lnTo>
                <a:lnTo>
                  <a:pt x="41" y="505"/>
                </a:lnTo>
                <a:close/>
                <a:moveTo>
                  <a:pt x="149" y="263"/>
                </a:moveTo>
                <a:lnTo>
                  <a:pt x="148" y="263"/>
                </a:lnTo>
                <a:lnTo>
                  <a:pt x="149" y="263"/>
                </a:lnTo>
                <a:lnTo>
                  <a:pt x="149" y="262"/>
                </a:lnTo>
                <a:lnTo>
                  <a:pt x="149" y="263"/>
                </a:lnTo>
                <a:close/>
                <a:moveTo>
                  <a:pt x="147" y="262"/>
                </a:moveTo>
                <a:lnTo>
                  <a:pt x="145" y="262"/>
                </a:lnTo>
                <a:lnTo>
                  <a:pt x="147" y="262"/>
                </a:lnTo>
                <a:close/>
                <a:moveTo>
                  <a:pt x="148" y="262"/>
                </a:moveTo>
                <a:lnTo>
                  <a:pt x="147" y="263"/>
                </a:lnTo>
                <a:lnTo>
                  <a:pt x="147" y="262"/>
                </a:lnTo>
                <a:lnTo>
                  <a:pt x="148" y="262"/>
                </a:lnTo>
                <a:lnTo>
                  <a:pt x="148" y="261"/>
                </a:lnTo>
                <a:lnTo>
                  <a:pt x="149" y="261"/>
                </a:lnTo>
                <a:lnTo>
                  <a:pt x="150" y="259"/>
                </a:lnTo>
                <a:lnTo>
                  <a:pt x="152" y="259"/>
                </a:lnTo>
                <a:lnTo>
                  <a:pt x="153" y="259"/>
                </a:lnTo>
                <a:lnTo>
                  <a:pt x="154" y="259"/>
                </a:lnTo>
                <a:lnTo>
                  <a:pt x="154" y="261"/>
                </a:lnTo>
                <a:lnTo>
                  <a:pt x="153" y="261"/>
                </a:lnTo>
                <a:lnTo>
                  <a:pt x="152" y="261"/>
                </a:lnTo>
                <a:lnTo>
                  <a:pt x="150" y="262"/>
                </a:lnTo>
                <a:lnTo>
                  <a:pt x="149" y="262"/>
                </a:lnTo>
                <a:lnTo>
                  <a:pt x="148" y="262"/>
                </a:lnTo>
                <a:close/>
                <a:moveTo>
                  <a:pt x="149" y="259"/>
                </a:moveTo>
                <a:lnTo>
                  <a:pt x="149" y="261"/>
                </a:lnTo>
                <a:lnTo>
                  <a:pt x="148" y="261"/>
                </a:lnTo>
                <a:lnTo>
                  <a:pt x="148" y="259"/>
                </a:lnTo>
                <a:lnTo>
                  <a:pt x="149" y="259"/>
                </a:lnTo>
                <a:close/>
                <a:moveTo>
                  <a:pt x="147" y="258"/>
                </a:moveTo>
                <a:lnTo>
                  <a:pt x="148" y="258"/>
                </a:lnTo>
                <a:lnTo>
                  <a:pt x="148" y="259"/>
                </a:lnTo>
                <a:lnTo>
                  <a:pt x="147" y="259"/>
                </a:lnTo>
                <a:lnTo>
                  <a:pt x="145" y="259"/>
                </a:lnTo>
                <a:lnTo>
                  <a:pt x="147" y="258"/>
                </a:lnTo>
                <a:close/>
                <a:moveTo>
                  <a:pt x="149" y="259"/>
                </a:moveTo>
                <a:lnTo>
                  <a:pt x="148" y="259"/>
                </a:lnTo>
                <a:lnTo>
                  <a:pt x="149" y="258"/>
                </a:lnTo>
                <a:lnTo>
                  <a:pt x="149" y="259"/>
                </a:lnTo>
                <a:close/>
                <a:moveTo>
                  <a:pt x="153" y="259"/>
                </a:moveTo>
                <a:lnTo>
                  <a:pt x="152" y="259"/>
                </a:lnTo>
                <a:lnTo>
                  <a:pt x="153" y="258"/>
                </a:lnTo>
                <a:lnTo>
                  <a:pt x="153" y="259"/>
                </a:lnTo>
                <a:close/>
                <a:moveTo>
                  <a:pt x="145" y="257"/>
                </a:moveTo>
                <a:lnTo>
                  <a:pt x="145" y="258"/>
                </a:lnTo>
                <a:lnTo>
                  <a:pt x="144" y="257"/>
                </a:lnTo>
                <a:lnTo>
                  <a:pt x="145" y="257"/>
                </a:lnTo>
                <a:lnTo>
                  <a:pt x="145" y="255"/>
                </a:lnTo>
                <a:lnTo>
                  <a:pt x="147" y="257"/>
                </a:lnTo>
                <a:lnTo>
                  <a:pt x="145" y="257"/>
                </a:lnTo>
                <a:close/>
                <a:moveTo>
                  <a:pt x="145" y="254"/>
                </a:moveTo>
                <a:lnTo>
                  <a:pt x="145" y="255"/>
                </a:lnTo>
                <a:lnTo>
                  <a:pt x="144" y="255"/>
                </a:lnTo>
                <a:lnTo>
                  <a:pt x="143" y="255"/>
                </a:lnTo>
                <a:lnTo>
                  <a:pt x="144" y="254"/>
                </a:lnTo>
                <a:lnTo>
                  <a:pt x="145" y="254"/>
                </a:lnTo>
                <a:close/>
                <a:moveTo>
                  <a:pt x="147" y="196"/>
                </a:moveTo>
                <a:lnTo>
                  <a:pt x="145" y="196"/>
                </a:lnTo>
                <a:lnTo>
                  <a:pt x="145" y="195"/>
                </a:lnTo>
                <a:lnTo>
                  <a:pt x="147" y="194"/>
                </a:lnTo>
                <a:lnTo>
                  <a:pt x="148" y="195"/>
                </a:lnTo>
                <a:lnTo>
                  <a:pt x="148" y="196"/>
                </a:lnTo>
                <a:lnTo>
                  <a:pt x="147" y="196"/>
                </a:lnTo>
                <a:close/>
                <a:moveTo>
                  <a:pt x="153" y="168"/>
                </a:moveTo>
                <a:lnTo>
                  <a:pt x="152" y="169"/>
                </a:lnTo>
                <a:lnTo>
                  <a:pt x="152" y="168"/>
                </a:lnTo>
                <a:lnTo>
                  <a:pt x="152" y="166"/>
                </a:lnTo>
                <a:lnTo>
                  <a:pt x="153" y="166"/>
                </a:lnTo>
                <a:lnTo>
                  <a:pt x="153" y="168"/>
                </a:lnTo>
                <a:close/>
                <a:moveTo>
                  <a:pt x="255" y="3"/>
                </a:moveTo>
                <a:lnTo>
                  <a:pt x="255" y="4"/>
                </a:lnTo>
                <a:lnTo>
                  <a:pt x="254" y="4"/>
                </a:lnTo>
                <a:lnTo>
                  <a:pt x="254" y="3"/>
                </a:lnTo>
                <a:lnTo>
                  <a:pt x="255" y="3"/>
                </a:lnTo>
                <a:close/>
                <a:moveTo>
                  <a:pt x="254" y="3"/>
                </a:moveTo>
                <a:lnTo>
                  <a:pt x="254" y="4"/>
                </a:lnTo>
                <a:lnTo>
                  <a:pt x="254" y="5"/>
                </a:lnTo>
                <a:lnTo>
                  <a:pt x="254" y="7"/>
                </a:lnTo>
                <a:lnTo>
                  <a:pt x="255" y="7"/>
                </a:lnTo>
                <a:lnTo>
                  <a:pt x="257" y="8"/>
                </a:lnTo>
                <a:lnTo>
                  <a:pt x="255" y="8"/>
                </a:lnTo>
                <a:lnTo>
                  <a:pt x="257" y="8"/>
                </a:lnTo>
                <a:lnTo>
                  <a:pt x="257" y="9"/>
                </a:lnTo>
                <a:lnTo>
                  <a:pt x="257" y="10"/>
                </a:lnTo>
                <a:lnTo>
                  <a:pt x="258" y="12"/>
                </a:lnTo>
                <a:lnTo>
                  <a:pt x="259" y="12"/>
                </a:lnTo>
                <a:lnTo>
                  <a:pt x="259" y="13"/>
                </a:lnTo>
                <a:lnTo>
                  <a:pt x="260" y="13"/>
                </a:lnTo>
                <a:lnTo>
                  <a:pt x="260" y="14"/>
                </a:lnTo>
                <a:lnTo>
                  <a:pt x="262" y="16"/>
                </a:lnTo>
                <a:lnTo>
                  <a:pt x="263" y="17"/>
                </a:lnTo>
                <a:lnTo>
                  <a:pt x="263" y="18"/>
                </a:lnTo>
                <a:lnTo>
                  <a:pt x="264" y="18"/>
                </a:lnTo>
                <a:lnTo>
                  <a:pt x="266" y="20"/>
                </a:lnTo>
                <a:lnTo>
                  <a:pt x="267" y="20"/>
                </a:lnTo>
                <a:lnTo>
                  <a:pt x="268" y="21"/>
                </a:lnTo>
                <a:lnTo>
                  <a:pt x="271" y="21"/>
                </a:lnTo>
                <a:lnTo>
                  <a:pt x="272" y="21"/>
                </a:lnTo>
                <a:lnTo>
                  <a:pt x="275" y="21"/>
                </a:lnTo>
                <a:lnTo>
                  <a:pt x="276" y="21"/>
                </a:lnTo>
                <a:lnTo>
                  <a:pt x="276" y="20"/>
                </a:lnTo>
                <a:lnTo>
                  <a:pt x="277" y="20"/>
                </a:lnTo>
                <a:lnTo>
                  <a:pt x="277" y="18"/>
                </a:lnTo>
                <a:lnTo>
                  <a:pt x="279" y="17"/>
                </a:lnTo>
                <a:lnTo>
                  <a:pt x="279" y="16"/>
                </a:lnTo>
                <a:lnTo>
                  <a:pt x="277" y="25"/>
                </a:lnTo>
                <a:lnTo>
                  <a:pt x="277" y="26"/>
                </a:lnTo>
                <a:lnTo>
                  <a:pt x="277" y="27"/>
                </a:lnTo>
                <a:lnTo>
                  <a:pt x="277" y="30"/>
                </a:lnTo>
                <a:lnTo>
                  <a:pt x="277" y="31"/>
                </a:lnTo>
                <a:lnTo>
                  <a:pt x="277" y="34"/>
                </a:lnTo>
                <a:lnTo>
                  <a:pt x="276" y="38"/>
                </a:lnTo>
                <a:lnTo>
                  <a:pt x="277" y="42"/>
                </a:lnTo>
                <a:lnTo>
                  <a:pt x="277" y="46"/>
                </a:lnTo>
                <a:lnTo>
                  <a:pt x="276" y="48"/>
                </a:lnTo>
                <a:lnTo>
                  <a:pt x="274" y="51"/>
                </a:lnTo>
                <a:lnTo>
                  <a:pt x="271" y="54"/>
                </a:lnTo>
                <a:lnTo>
                  <a:pt x="271" y="56"/>
                </a:lnTo>
                <a:lnTo>
                  <a:pt x="271" y="59"/>
                </a:lnTo>
                <a:lnTo>
                  <a:pt x="271" y="62"/>
                </a:lnTo>
                <a:lnTo>
                  <a:pt x="271" y="64"/>
                </a:lnTo>
                <a:lnTo>
                  <a:pt x="274" y="69"/>
                </a:lnTo>
                <a:lnTo>
                  <a:pt x="275" y="73"/>
                </a:lnTo>
                <a:lnTo>
                  <a:pt x="275" y="77"/>
                </a:lnTo>
                <a:lnTo>
                  <a:pt x="274" y="80"/>
                </a:lnTo>
                <a:lnTo>
                  <a:pt x="274" y="85"/>
                </a:lnTo>
                <a:lnTo>
                  <a:pt x="272" y="88"/>
                </a:lnTo>
                <a:lnTo>
                  <a:pt x="272" y="89"/>
                </a:lnTo>
                <a:lnTo>
                  <a:pt x="271" y="92"/>
                </a:lnTo>
                <a:lnTo>
                  <a:pt x="271" y="93"/>
                </a:lnTo>
                <a:lnTo>
                  <a:pt x="270" y="94"/>
                </a:lnTo>
                <a:lnTo>
                  <a:pt x="267" y="96"/>
                </a:lnTo>
                <a:lnTo>
                  <a:pt x="264" y="96"/>
                </a:lnTo>
                <a:lnTo>
                  <a:pt x="263" y="97"/>
                </a:lnTo>
                <a:lnTo>
                  <a:pt x="263" y="98"/>
                </a:lnTo>
                <a:lnTo>
                  <a:pt x="264" y="101"/>
                </a:lnTo>
                <a:lnTo>
                  <a:pt x="266" y="102"/>
                </a:lnTo>
                <a:lnTo>
                  <a:pt x="268" y="105"/>
                </a:lnTo>
                <a:lnTo>
                  <a:pt x="270" y="107"/>
                </a:lnTo>
                <a:lnTo>
                  <a:pt x="271" y="109"/>
                </a:lnTo>
                <a:lnTo>
                  <a:pt x="274" y="111"/>
                </a:lnTo>
                <a:lnTo>
                  <a:pt x="275" y="113"/>
                </a:lnTo>
                <a:lnTo>
                  <a:pt x="276" y="114"/>
                </a:lnTo>
                <a:lnTo>
                  <a:pt x="279" y="117"/>
                </a:lnTo>
                <a:lnTo>
                  <a:pt x="280" y="119"/>
                </a:lnTo>
                <a:lnTo>
                  <a:pt x="280" y="122"/>
                </a:lnTo>
                <a:lnTo>
                  <a:pt x="279" y="124"/>
                </a:lnTo>
                <a:lnTo>
                  <a:pt x="277" y="127"/>
                </a:lnTo>
                <a:lnTo>
                  <a:pt x="275" y="128"/>
                </a:lnTo>
                <a:lnTo>
                  <a:pt x="274" y="132"/>
                </a:lnTo>
                <a:lnTo>
                  <a:pt x="272" y="134"/>
                </a:lnTo>
                <a:lnTo>
                  <a:pt x="272" y="136"/>
                </a:lnTo>
                <a:lnTo>
                  <a:pt x="270" y="139"/>
                </a:lnTo>
                <a:lnTo>
                  <a:pt x="271" y="141"/>
                </a:lnTo>
                <a:lnTo>
                  <a:pt x="272" y="144"/>
                </a:lnTo>
                <a:lnTo>
                  <a:pt x="274" y="147"/>
                </a:lnTo>
                <a:lnTo>
                  <a:pt x="275" y="149"/>
                </a:lnTo>
                <a:lnTo>
                  <a:pt x="275" y="152"/>
                </a:lnTo>
                <a:lnTo>
                  <a:pt x="276" y="154"/>
                </a:lnTo>
                <a:lnTo>
                  <a:pt x="276" y="156"/>
                </a:lnTo>
                <a:lnTo>
                  <a:pt x="276" y="158"/>
                </a:lnTo>
                <a:lnTo>
                  <a:pt x="277" y="158"/>
                </a:lnTo>
                <a:lnTo>
                  <a:pt x="275" y="160"/>
                </a:lnTo>
                <a:lnTo>
                  <a:pt x="272" y="161"/>
                </a:lnTo>
                <a:lnTo>
                  <a:pt x="272" y="165"/>
                </a:lnTo>
                <a:lnTo>
                  <a:pt x="272" y="166"/>
                </a:lnTo>
                <a:lnTo>
                  <a:pt x="275" y="170"/>
                </a:lnTo>
                <a:lnTo>
                  <a:pt x="274" y="171"/>
                </a:lnTo>
                <a:lnTo>
                  <a:pt x="271" y="170"/>
                </a:lnTo>
                <a:lnTo>
                  <a:pt x="267" y="170"/>
                </a:lnTo>
                <a:lnTo>
                  <a:pt x="264" y="169"/>
                </a:lnTo>
                <a:lnTo>
                  <a:pt x="262" y="168"/>
                </a:lnTo>
                <a:lnTo>
                  <a:pt x="259" y="168"/>
                </a:lnTo>
                <a:lnTo>
                  <a:pt x="254" y="166"/>
                </a:lnTo>
                <a:lnTo>
                  <a:pt x="249" y="169"/>
                </a:lnTo>
                <a:lnTo>
                  <a:pt x="243" y="173"/>
                </a:lnTo>
                <a:lnTo>
                  <a:pt x="241" y="175"/>
                </a:lnTo>
                <a:lnTo>
                  <a:pt x="238" y="177"/>
                </a:lnTo>
                <a:lnTo>
                  <a:pt x="233" y="177"/>
                </a:lnTo>
                <a:lnTo>
                  <a:pt x="230" y="178"/>
                </a:lnTo>
                <a:lnTo>
                  <a:pt x="226" y="179"/>
                </a:lnTo>
                <a:lnTo>
                  <a:pt x="225" y="183"/>
                </a:lnTo>
                <a:lnTo>
                  <a:pt x="222" y="185"/>
                </a:lnTo>
                <a:lnTo>
                  <a:pt x="221" y="186"/>
                </a:lnTo>
                <a:lnTo>
                  <a:pt x="220" y="189"/>
                </a:lnTo>
                <a:lnTo>
                  <a:pt x="217" y="190"/>
                </a:lnTo>
                <a:lnTo>
                  <a:pt x="215" y="190"/>
                </a:lnTo>
                <a:lnTo>
                  <a:pt x="211" y="192"/>
                </a:lnTo>
                <a:lnTo>
                  <a:pt x="207" y="191"/>
                </a:lnTo>
                <a:lnTo>
                  <a:pt x="202" y="191"/>
                </a:lnTo>
                <a:lnTo>
                  <a:pt x="198" y="194"/>
                </a:lnTo>
                <a:lnTo>
                  <a:pt x="194" y="196"/>
                </a:lnTo>
                <a:lnTo>
                  <a:pt x="190" y="198"/>
                </a:lnTo>
                <a:lnTo>
                  <a:pt x="188" y="199"/>
                </a:lnTo>
                <a:lnTo>
                  <a:pt x="187" y="200"/>
                </a:lnTo>
                <a:lnTo>
                  <a:pt x="187" y="202"/>
                </a:lnTo>
                <a:lnTo>
                  <a:pt x="185" y="203"/>
                </a:lnTo>
                <a:lnTo>
                  <a:pt x="182" y="206"/>
                </a:lnTo>
                <a:lnTo>
                  <a:pt x="179" y="207"/>
                </a:lnTo>
                <a:lnTo>
                  <a:pt x="178" y="209"/>
                </a:lnTo>
                <a:lnTo>
                  <a:pt x="177" y="211"/>
                </a:lnTo>
                <a:lnTo>
                  <a:pt x="177" y="215"/>
                </a:lnTo>
                <a:lnTo>
                  <a:pt x="177" y="217"/>
                </a:lnTo>
                <a:lnTo>
                  <a:pt x="177" y="220"/>
                </a:lnTo>
                <a:lnTo>
                  <a:pt x="175" y="223"/>
                </a:lnTo>
                <a:lnTo>
                  <a:pt x="174" y="223"/>
                </a:lnTo>
                <a:lnTo>
                  <a:pt x="171" y="225"/>
                </a:lnTo>
                <a:lnTo>
                  <a:pt x="171" y="228"/>
                </a:lnTo>
                <a:lnTo>
                  <a:pt x="171" y="229"/>
                </a:lnTo>
                <a:lnTo>
                  <a:pt x="169" y="234"/>
                </a:lnTo>
                <a:lnTo>
                  <a:pt x="169" y="237"/>
                </a:lnTo>
                <a:lnTo>
                  <a:pt x="169" y="238"/>
                </a:lnTo>
                <a:lnTo>
                  <a:pt x="167" y="241"/>
                </a:lnTo>
                <a:lnTo>
                  <a:pt x="165" y="243"/>
                </a:lnTo>
                <a:lnTo>
                  <a:pt x="164" y="247"/>
                </a:lnTo>
                <a:lnTo>
                  <a:pt x="164" y="249"/>
                </a:lnTo>
                <a:lnTo>
                  <a:pt x="164" y="251"/>
                </a:lnTo>
                <a:lnTo>
                  <a:pt x="162" y="253"/>
                </a:lnTo>
                <a:lnTo>
                  <a:pt x="162" y="255"/>
                </a:lnTo>
                <a:lnTo>
                  <a:pt x="161" y="259"/>
                </a:lnTo>
                <a:lnTo>
                  <a:pt x="161" y="262"/>
                </a:lnTo>
                <a:lnTo>
                  <a:pt x="162" y="264"/>
                </a:lnTo>
                <a:lnTo>
                  <a:pt x="164" y="266"/>
                </a:lnTo>
                <a:lnTo>
                  <a:pt x="165" y="267"/>
                </a:lnTo>
                <a:lnTo>
                  <a:pt x="166" y="268"/>
                </a:lnTo>
                <a:lnTo>
                  <a:pt x="169" y="268"/>
                </a:lnTo>
                <a:lnTo>
                  <a:pt x="170" y="267"/>
                </a:lnTo>
                <a:lnTo>
                  <a:pt x="170" y="266"/>
                </a:lnTo>
                <a:lnTo>
                  <a:pt x="171" y="264"/>
                </a:lnTo>
                <a:lnTo>
                  <a:pt x="173" y="261"/>
                </a:lnTo>
                <a:lnTo>
                  <a:pt x="175" y="261"/>
                </a:lnTo>
                <a:lnTo>
                  <a:pt x="175" y="259"/>
                </a:lnTo>
                <a:lnTo>
                  <a:pt x="178" y="259"/>
                </a:lnTo>
                <a:lnTo>
                  <a:pt x="179" y="259"/>
                </a:lnTo>
                <a:lnTo>
                  <a:pt x="182" y="262"/>
                </a:lnTo>
                <a:lnTo>
                  <a:pt x="183" y="263"/>
                </a:lnTo>
                <a:lnTo>
                  <a:pt x="185" y="263"/>
                </a:lnTo>
                <a:lnTo>
                  <a:pt x="187" y="263"/>
                </a:lnTo>
                <a:lnTo>
                  <a:pt x="188" y="263"/>
                </a:lnTo>
                <a:lnTo>
                  <a:pt x="190" y="264"/>
                </a:lnTo>
                <a:lnTo>
                  <a:pt x="191" y="266"/>
                </a:lnTo>
                <a:lnTo>
                  <a:pt x="191" y="267"/>
                </a:lnTo>
                <a:lnTo>
                  <a:pt x="191" y="268"/>
                </a:lnTo>
                <a:lnTo>
                  <a:pt x="191" y="270"/>
                </a:lnTo>
                <a:lnTo>
                  <a:pt x="191" y="271"/>
                </a:lnTo>
                <a:lnTo>
                  <a:pt x="190" y="272"/>
                </a:lnTo>
                <a:lnTo>
                  <a:pt x="188" y="272"/>
                </a:lnTo>
                <a:lnTo>
                  <a:pt x="188" y="275"/>
                </a:lnTo>
                <a:lnTo>
                  <a:pt x="188" y="276"/>
                </a:lnTo>
                <a:lnTo>
                  <a:pt x="188" y="278"/>
                </a:lnTo>
                <a:lnTo>
                  <a:pt x="188" y="279"/>
                </a:lnTo>
                <a:lnTo>
                  <a:pt x="187" y="280"/>
                </a:lnTo>
                <a:lnTo>
                  <a:pt x="186" y="280"/>
                </a:lnTo>
                <a:lnTo>
                  <a:pt x="183" y="281"/>
                </a:lnTo>
                <a:lnTo>
                  <a:pt x="183" y="283"/>
                </a:lnTo>
                <a:lnTo>
                  <a:pt x="182" y="285"/>
                </a:lnTo>
                <a:lnTo>
                  <a:pt x="182" y="288"/>
                </a:lnTo>
                <a:lnTo>
                  <a:pt x="181" y="289"/>
                </a:lnTo>
                <a:lnTo>
                  <a:pt x="181" y="292"/>
                </a:lnTo>
                <a:lnTo>
                  <a:pt x="179" y="292"/>
                </a:lnTo>
                <a:lnTo>
                  <a:pt x="179" y="295"/>
                </a:lnTo>
                <a:lnTo>
                  <a:pt x="181" y="297"/>
                </a:lnTo>
                <a:lnTo>
                  <a:pt x="181" y="298"/>
                </a:lnTo>
                <a:lnTo>
                  <a:pt x="182" y="301"/>
                </a:lnTo>
                <a:lnTo>
                  <a:pt x="183" y="302"/>
                </a:lnTo>
                <a:lnTo>
                  <a:pt x="185" y="304"/>
                </a:lnTo>
                <a:lnTo>
                  <a:pt x="192" y="308"/>
                </a:lnTo>
                <a:lnTo>
                  <a:pt x="194" y="309"/>
                </a:lnTo>
                <a:lnTo>
                  <a:pt x="195" y="309"/>
                </a:lnTo>
                <a:lnTo>
                  <a:pt x="196" y="310"/>
                </a:lnTo>
                <a:lnTo>
                  <a:pt x="198" y="312"/>
                </a:lnTo>
                <a:lnTo>
                  <a:pt x="202" y="317"/>
                </a:lnTo>
                <a:lnTo>
                  <a:pt x="204" y="319"/>
                </a:lnTo>
                <a:lnTo>
                  <a:pt x="205" y="322"/>
                </a:lnTo>
                <a:lnTo>
                  <a:pt x="208" y="325"/>
                </a:lnTo>
                <a:lnTo>
                  <a:pt x="211" y="326"/>
                </a:lnTo>
                <a:lnTo>
                  <a:pt x="213" y="327"/>
                </a:lnTo>
                <a:lnTo>
                  <a:pt x="217" y="332"/>
                </a:lnTo>
                <a:lnTo>
                  <a:pt x="217" y="336"/>
                </a:lnTo>
                <a:lnTo>
                  <a:pt x="219" y="343"/>
                </a:lnTo>
                <a:lnTo>
                  <a:pt x="219" y="344"/>
                </a:lnTo>
                <a:lnTo>
                  <a:pt x="219" y="346"/>
                </a:lnTo>
                <a:lnTo>
                  <a:pt x="221" y="347"/>
                </a:lnTo>
                <a:lnTo>
                  <a:pt x="222" y="347"/>
                </a:lnTo>
                <a:lnTo>
                  <a:pt x="224" y="350"/>
                </a:lnTo>
                <a:lnTo>
                  <a:pt x="226" y="352"/>
                </a:lnTo>
                <a:lnTo>
                  <a:pt x="228" y="353"/>
                </a:lnTo>
                <a:lnTo>
                  <a:pt x="230" y="355"/>
                </a:lnTo>
                <a:lnTo>
                  <a:pt x="233" y="355"/>
                </a:lnTo>
                <a:lnTo>
                  <a:pt x="234" y="355"/>
                </a:lnTo>
                <a:lnTo>
                  <a:pt x="237" y="355"/>
                </a:lnTo>
                <a:lnTo>
                  <a:pt x="238" y="355"/>
                </a:lnTo>
                <a:lnTo>
                  <a:pt x="239" y="352"/>
                </a:lnTo>
                <a:lnTo>
                  <a:pt x="241" y="351"/>
                </a:lnTo>
                <a:lnTo>
                  <a:pt x="241" y="350"/>
                </a:lnTo>
                <a:lnTo>
                  <a:pt x="242" y="347"/>
                </a:lnTo>
                <a:lnTo>
                  <a:pt x="243" y="346"/>
                </a:lnTo>
                <a:lnTo>
                  <a:pt x="246" y="344"/>
                </a:lnTo>
                <a:lnTo>
                  <a:pt x="249" y="343"/>
                </a:lnTo>
                <a:lnTo>
                  <a:pt x="250" y="343"/>
                </a:lnTo>
                <a:lnTo>
                  <a:pt x="253" y="343"/>
                </a:lnTo>
                <a:lnTo>
                  <a:pt x="254" y="346"/>
                </a:lnTo>
                <a:lnTo>
                  <a:pt x="255" y="346"/>
                </a:lnTo>
                <a:lnTo>
                  <a:pt x="258" y="347"/>
                </a:lnTo>
                <a:lnTo>
                  <a:pt x="259" y="348"/>
                </a:lnTo>
                <a:lnTo>
                  <a:pt x="262" y="348"/>
                </a:lnTo>
                <a:lnTo>
                  <a:pt x="264" y="348"/>
                </a:lnTo>
                <a:lnTo>
                  <a:pt x="267" y="347"/>
                </a:lnTo>
                <a:lnTo>
                  <a:pt x="266" y="348"/>
                </a:lnTo>
                <a:lnTo>
                  <a:pt x="266" y="351"/>
                </a:lnTo>
                <a:lnTo>
                  <a:pt x="262" y="352"/>
                </a:lnTo>
                <a:lnTo>
                  <a:pt x="262" y="353"/>
                </a:lnTo>
                <a:lnTo>
                  <a:pt x="259" y="355"/>
                </a:lnTo>
                <a:lnTo>
                  <a:pt x="258" y="356"/>
                </a:lnTo>
                <a:lnTo>
                  <a:pt x="257" y="357"/>
                </a:lnTo>
                <a:lnTo>
                  <a:pt x="254" y="359"/>
                </a:lnTo>
                <a:lnTo>
                  <a:pt x="250" y="361"/>
                </a:lnTo>
                <a:lnTo>
                  <a:pt x="247" y="367"/>
                </a:lnTo>
                <a:lnTo>
                  <a:pt x="246" y="370"/>
                </a:lnTo>
                <a:lnTo>
                  <a:pt x="245" y="372"/>
                </a:lnTo>
                <a:lnTo>
                  <a:pt x="245" y="377"/>
                </a:lnTo>
                <a:lnTo>
                  <a:pt x="243" y="384"/>
                </a:lnTo>
                <a:lnTo>
                  <a:pt x="245" y="386"/>
                </a:lnTo>
                <a:lnTo>
                  <a:pt x="246" y="391"/>
                </a:lnTo>
                <a:lnTo>
                  <a:pt x="245" y="393"/>
                </a:lnTo>
                <a:lnTo>
                  <a:pt x="246" y="395"/>
                </a:lnTo>
                <a:lnTo>
                  <a:pt x="246" y="398"/>
                </a:lnTo>
                <a:lnTo>
                  <a:pt x="246" y="401"/>
                </a:lnTo>
                <a:lnTo>
                  <a:pt x="246" y="403"/>
                </a:lnTo>
                <a:lnTo>
                  <a:pt x="243" y="404"/>
                </a:lnTo>
                <a:lnTo>
                  <a:pt x="242" y="406"/>
                </a:lnTo>
                <a:lnTo>
                  <a:pt x="241" y="407"/>
                </a:lnTo>
                <a:lnTo>
                  <a:pt x="229" y="410"/>
                </a:lnTo>
                <a:lnTo>
                  <a:pt x="225" y="411"/>
                </a:lnTo>
                <a:lnTo>
                  <a:pt x="220" y="412"/>
                </a:lnTo>
                <a:lnTo>
                  <a:pt x="217" y="414"/>
                </a:lnTo>
                <a:lnTo>
                  <a:pt x="215" y="414"/>
                </a:lnTo>
                <a:lnTo>
                  <a:pt x="213" y="415"/>
                </a:lnTo>
                <a:lnTo>
                  <a:pt x="212" y="416"/>
                </a:lnTo>
                <a:lnTo>
                  <a:pt x="212" y="419"/>
                </a:lnTo>
                <a:lnTo>
                  <a:pt x="213" y="422"/>
                </a:lnTo>
                <a:lnTo>
                  <a:pt x="212" y="423"/>
                </a:lnTo>
                <a:lnTo>
                  <a:pt x="212" y="425"/>
                </a:lnTo>
                <a:lnTo>
                  <a:pt x="212" y="428"/>
                </a:lnTo>
                <a:lnTo>
                  <a:pt x="212" y="429"/>
                </a:lnTo>
                <a:lnTo>
                  <a:pt x="212" y="433"/>
                </a:lnTo>
                <a:lnTo>
                  <a:pt x="212" y="435"/>
                </a:lnTo>
                <a:lnTo>
                  <a:pt x="213" y="440"/>
                </a:lnTo>
                <a:lnTo>
                  <a:pt x="213" y="442"/>
                </a:lnTo>
                <a:lnTo>
                  <a:pt x="213" y="444"/>
                </a:lnTo>
                <a:lnTo>
                  <a:pt x="213" y="445"/>
                </a:lnTo>
                <a:lnTo>
                  <a:pt x="212" y="446"/>
                </a:lnTo>
                <a:lnTo>
                  <a:pt x="212" y="449"/>
                </a:lnTo>
                <a:lnTo>
                  <a:pt x="211" y="453"/>
                </a:lnTo>
                <a:lnTo>
                  <a:pt x="211" y="457"/>
                </a:lnTo>
                <a:lnTo>
                  <a:pt x="203" y="466"/>
                </a:lnTo>
                <a:lnTo>
                  <a:pt x="194" y="475"/>
                </a:lnTo>
                <a:lnTo>
                  <a:pt x="187" y="488"/>
                </a:lnTo>
                <a:lnTo>
                  <a:pt x="183" y="491"/>
                </a:lnTo>
                <a:lnTo>
                  <a:pt x="183" y="492"/>
                </a:lnTo>
                <a:lnTo>
                  <a:pt x="182" y="494"/>
                </a:lnTo>
                <a:lnTo>
                  <a:pt x="181" y="495"/>
                </a:lnTo>
                <a:lnTo>
                  <a:pt x="179" y="496"/>
                </a:lnTo>
                <a:lnTo>
                  <a:pt x="177" y="497"/>
                </a:lnTo>
                <a:lnTo>
                  <a:pt x="175" y="499"/>
                </a:lnTo>
                <a:lnTo>
                  <a:pt x="174" y="500"/>
                </a:lnTo>
                <a:lnTo>
                  <a:pt x="173" y="500"/>
                </a:lnTo>
                <a:lnTo>
                  <a:pt x="171" y="501"/>
                </a:lnTo>
                <a:lnTo>
                  <a:pt x="171" y="503"/>
                </a:lnTo>
                <a:lnTo>
                  <a:pt x="171" y="504"/>
                </a:lnTo>
                <a:lnTo>
                  <a:pt x="171" y="505"/>
                </a:lnTo>
                <a:lnTo>
                  <a:pt x="171" y="507"/>
                </a:lnTo>
                <a:lnTo>
                  <a:pt x="171" y="516"/>
                </a:lnTo>
                <a:lnTo>
                  <a:pt x="173" y="517"/>
                </a:lnTo>
                <a:lnTo>
                  <a:pt x="174" y="520"/>
                </a:lnTo>
                <a:lnTo>
                  <a:pt x="174" y="522"/>
                </a:lnTo>
                <a:lnTo>
                  <a:pt x="183" y="560"/>
                </a:lnTo>
                <a:lnTo>
                  <a:pt x="185" y="560"/>
                </a:lnTo>
                <a:lnTo>
                  <a:pt x="186" y="562"/>
                </a:lnTo>
                <a:lnTo>
                  <a:pt x="191" y="563"/>
                </a:lnTo>
                <a:lnTo>
                  <a:pt x="192" y="563"/>
                </a:lnTo>
                <a:lnTo>
                  <a:pt x="194" y="564"/>
                </a:lnTo>
                <a:lnTo>
                  <a:pt x="195" y="564"/>
                </a:lnTo>
                <a:lnTo>
                  <a:pt x="198" y="564"/>
                </a:lnTo>
                <a:lnTo>
                  <a:pt x="199" y="564"/>
                </a:lnTo>
                <a:lnTo>
                  <a:pt x="202" y="564"/>
                </a:lnTo>
                <a:lnTo>
                  <a:pt x="202" y="563"/>
                </a:lnTo>
                <a:lnTo>
                  <a:pt x="202" y="562"/>
                </a:lnTo>
                <a:lnTo>
                  <a:pt x="204" y="562"/>
                </a:lnTo>
                <a:lnTo>
                  <a:pt x="205" y="563"/>
                </a:lnTo>
                <a:lnTo>
                  <a:pt x="207" y="564"/>
                </a:lnTo>
                <a:lnTo>
                  <a:pt x="208" y="564"/>
                </a:lnTo>
                <a:lnTo>
                  <a:pt x="209" y="564"/>
                </a:lnTo>
                <a:lnTo>
                  <a:pt x="211" y="564"/>
                </a:lnTo>
                <a:lnTo>
                  <a:pt x="212" y="564"/>
                </a:lnTo>
                <a:lnTo>
                  <a:pt x="213" y="564"/>
                </a:lnTo>
                <a:lnTo>
                  <a:pt x="215" y="566"/>
                </a:lnTo>
                <a:lnTo>
                  <a:pt x="216" y="564"/>
                </a:lnTo>
                <a:lnTo>
                  <a:pt x="217" y="564"/>
                </a:lnTo>
                <a:lnTo>
                  <a:pt x="219" y="563"/>
                </a:lnTo>
                <a:lnTo>
                  <a:pt x="220" y="563"/>
                </a:lnTo>
                <a:lnTo>
                  <a:pt x="221" y="563"/>
                </a:lnTo>
                <a:lnTo>
                  <a:pt x="222" y="563"/>
                </a:lnTo>
                <a:lnTo>
                  <a:pt x="224" y="562"/>
                </a:lnTo>
                <a:lnTo>
                  <a:pt x="225" y="562"/>
                </a:lnTo>
                <a:lnTo>
                  <a:pt x="226" y="560"/>
                </a:lnTo>
                <a:lnTo>
                  <a:pt x="228" y="560"/>
                </a:lnTo>
                <a:lnTo>
                  <a:pt x="230" y="560"/>
                </a:lnTo>
                <a:lnTo>
                  <a:pt x="232" y="559"/>
                </a:lnTo>
                <a:lnTo>
                  <a:pt x="233" y="560"/>
                </a:lnTo>
                <a:lnTo>
                  <a:pt x="236" y="560"/>
                </a:lnTo>
                <a:lnTo>
                  <a:pt x="237" y="560"/>
                </a:lnTo>
                <a:lnTo>
                  <a:pt x="242" y="563"/>
                </a:lnTo>
                <a:lnTo>
                  <a:pt x="246" y="564"/>
                </a:lnTo>
                <a:lnTo>
                  <a:pt x="249" y="564"/>
                </a:lnTo>
                <a:lnTo>
                  <a:pt x="250" y="566"/>
                </a:lnTo>
                <a:lnTo>
                  <a:pt x="251" y="567"/>
                </a:lnTo>
                <a:lnTo>
                  <a:pt x="253" y="568"/>
                </a:lnTo>
                <a:lnTo>
                  <a:pt x="255" y="569"/>
                </a:lnTo>
                <a:lnTo>
                  <a:pt x="257" y="569"/>
                </a:lnTo>
                <a:lnTo>
                  <a:pt x="258" y="572"/>
                </a:lnTo>
                <a:lnTo>
                  <a:pt x="259" y="573"/>
                </a:lnTo>
                <a:lnTo>
                  <a:pt x="262" y="575"/>
                </a:lnTo>
                <a:lnTo>
                  <a:pt x="264" y="576"/>
                </a:lnTo>
                <a:lnTo>
                  <a:pt x="264" y="579"/>
                </a:lnTo>
                <a:lnTo>
                  <a:pt x="264" y="581"/>
                </a:lnTo>
                <a:lnTo>
                  <a:pt x="266" y="583"/>
                </a:lnTo>
                <a:lnTo>
                  <a:pt x="267" y="585"/>
                </a:lnTo>
                <a:lnTo>
                  <a:pt x="268" y="588"/>
                </a:lnTo>
                <a:lnTo>
                  <a:pt x="268" y="590"/>
                </a:lnTo>
                <a:lnTo>
                  <a:pt x="270" y="593"/>
                </a:lnTo>
                <a:lnTo>
                  <a:pt x="271" y="596"/>
                </a:lnTo>
                <a:lnTo>
                  <a:pt x="271" y="598"/>
                </a:lnTo>
                <a:lnTo>
                  <a:pt x="270" y="601"/>
                </a:lnTo>
                <a:lnTo>
                  <a:pt x="268" y="603"/>
                </a:lnTo>
                <a:lnTo>
                  <a:pt x="268" y="606"/>
                </a:lnTo>
                <a:lnTo>
                  <a:pt x="268" y="610"/>
                </a:lnTo>
                <a:lnTo>
                  <a:pt x="267" y="613"/>
                </a:lnTo>
                <a:lnTo>
                  <a:pt x="266" y="613"/>
                </a:lnTo>
                <a:lnTo>
                  <a:pt x="264" y="614"/>
                </a:lnTo>
                <a:lnTo>
                  <a:pt x="263" y="614"/>
                </a:lnTo>
                <a:lnTo>
                  <a:pt x="262" y="615"/>
                </a:lnTo>
                <a:lnTo>
                  <a:pt x="260" y="617"/>
                </a:lnTo>
                <a:lnTo>
                  <a:pt x="260" y="619"/>
                </a:lnTo>
                <a:lnTo>
                  <a:pt x="259" y="620"/>
                </a:lnTo>
                <a:lnTo>
                  <a:pt x="259" y="622"/>
                </a:lnTo>
                <a:lnTo>
                  <a:pt x="258" y="623"/>
                </a:lnTo>
                <a:lnTo>
                  <a:pt x="258" y="624"/>
                </a:lnTo>
                <a:lnTo>
                  <a:pt x="258" y="626"/>
                </a:lnTo>
                <a:lnTo>
                  <a:pt x="257" y="628"/>
                </a:lnTo>
                <a:lnTo>
                  <a:pt x="255" y="631"/>
                </a:lnTo>
                <a:lnTo>
                  <a:pt x="255" y="632"/>
                </a:lnTo>
                <a:lnTo>
                  <a:pt x="251" y="637"/>
                </a:lnTo>
                <a:lnTo>
                  <a:pt x="249" y="641"/>
                </a:lnTo>
                <a:lnTo>
                  <a:pt x="247" y="643"/>
                </a:lnTo>
                <a:lnTo>
                  <a:pt x="246" y="643"/>
                </a:lnTo>
                <a:lnTo>
                  <a:pt x="245" y="640"/>
                </a:lnTo>
                <a:lnTo>
                  <a:pt x="243" y="639"/>
                </a:lnTo>
                <a:lnTo>
                  <a:pt x="241" y="636"/>
                </a:lnTo>
                <a:lnTo>
                  <a:pt x="239" y="635"/>
                </a:lnTo>
                <a:lnTo>
                  <a:pt x="238" y="634"/>
                </a:lnTo>
                <a:lnTo>
                  <a:pt x="237" y="631"/>
                </a:lnTo>
                <a:lnTo>
                  <a:pt x="234" y="631"/>
                </a:lnTo>
                <a:lnTo>
                  <a:pt x="230" y="632"/>
                </a:lnTo>
                <a:lnTo>
                  <a:pt x="228" y="631"/>
                </a:lnTo>
                <a:lnTo>
                  <a:pt x="225" y="632"/>
                </a:lnTo>
                <a:lnTo>
                  <a:pt x="224" y="632"/>
                </a:lnTo>
                <a:lnTo>
                  <a:pt x="222" y="634"/>
                </a:lnTo>
                <a:lnTo>
                  <a:pt x="220" y="635"/>
                </a:lnTo>
                <a:lnTo>
                  <a:pt x="217" y="636"/>
                </a:lnTo>
                <a:lnTo>
                  <a:pt x="215" y="637"/>
                </a:lnTo>
                <a:lnTo>
                  <a:pt x="213" y="637"/>
                </a:lnTo>
                <a:lnTo>
                  <a:pt x="211" y="637"/>
                </a:lnTo>
                <a:lnTo>
                  <a:pt x="209" y="637"/>
                </a:lnTo>
                <a:lnTo>
                  <a:pt x="208" y="637"/>
                </a:lnTo>
                <a:lnTo>
                  <a:pt x="207" y="639"/>
                </a:lnTo>
                <a:lnTo>
                  <a:pt x="205" y="639"/>
                </a:lnTo>
                <a:lnTo>
                  <a:pt x="204" y="639"/>
                </a:lnTo>
                <a:lnTo>
                  <a:pt x="203" y="639"/>
                </a:lnTo>
                <a:lnTo>
                  <a:pt x="202" y="637"/>
                </a:lnTo>
                <a:lnTo>
                  <a:pt x="200" y="637"/>
                </a:lnTo>
                <a:lnTo>
                  <a:pt x="199" y="637"/>
                </a:lnTo>
                <a:lnTo>
                  <a:pt x="198" y="637"/>
                </a:lnTo>
                <a:lnTo>
                  <a:pt x="198" y="639"/>
                </a:lnTo>
                <a:lnTo>
                  <a:pt x="196" y="639"/>
                </a:lnTo>
                <a:lnTo>
                  <a:pt x="195" y="640"/>
                </a:lnTo>
                <a:lnTo>
                  <a:pt x="195" y="641"/>
                </a:lnTo>
                <a:lnTo>
                  <a:pt x="194" y="643"/>
                </a:lnTo>
                <a:lnTo>
                  <a:pt x="194" y="644"/>
                </a:lnTo>
                <a:lnTo>
                  <a:pt x="192" y="645"/>
                </a:lnTo>
                <a:lnTo>
                  <a:pt x="192" y="647"/>
                </a:lnTo>
                <a:lnTo>
                  <a:pt x="192" y="648"/>
                </a:lnTo>
                <a:lnTo>
                  <a:pt x="192" y="649"/>
                </a:lnTo>
                <a:lnTo>
                  <a:pt x="191" y="651"/>
                </a:lnTo>
                <a:lnTo>
                  <a:pt x="191" y="652"/>
                </a:lnTo>
                <a:lnTo>
                  <a:pt x="190" y="653"/>
                </a:lnTo>
                <a:lnTo>
                  <a:pt x="190" y="655"/>
                </a:lnTo>
                <a:lnTo>
                  <a:pt x="188" y="656"/>
                </a:lnTo>
                <a:lnTo>
                  <a:pt x="187" y="658"/>
                </a:lnTo>
                <a:lnTo>
                  <a:pt x="186" y="658"/>
                </a:lnTo>
                <a:lnTo>
                  <a:pt x="185" y="660"/>
                </a:lnTo>
                <a:lnTo>
                  <a:pt x="183" y="661"/>
                </a:lnTo>
                <a:lnTo>
                  <a:pt x="182" y="661"/>
                </a:lnTo>
                <a:lnTo>
                  <a:pt x="181" y="662"/>
                </a:lnTo>
                <a:lnTo>
                  <a:pt x="179" y="664"/>
                </a:lnTo>
                <a:lnTo>
                  <a:pt x="179" y="665"/>
                </a:lnTo>
                <a:lnTo>
                  <a:pt x="178" y="665"/>
                </a:lnTo>
                <a:lnTo>
                  <a:pt x="177" y="666"/>
                </a:lnTo>
                <a:lnTo>
                  <a:pt x="175" y="666"/>
                </a:lnTo>
                <a:lnTo>
                  <a:pt x="174" y="668"/>
                </a:lnTo>
                <a:lnTo>
                  <a:pt x="169" y="666"/>
                </a:lnTo>
                <a:lnTo>
                  <a:pt x="169" y="665"/>
                </a:lnTo>
                <a:lnTo>
                  <a:pt x="167" y="664"/>
                </a:lnTo>
                <a:lnTo>
                  <a:pt x="166" y="664"/>
                </a:lnTo>
                <a:lnTo>
                  <a:pt x="165" y="662"/>
                </a:lnTo>
                <a:lnTo>
                  <a:pt x="164" y="662"/>
                </a:lnTo>
                <a:lnTo>
                  <a:pt x="162" y="662"/>
                </a:lnTo>
                <a:lnTo>
                  <a:pt x="162" y="661"/>
                </a:lnTo>
                <a:lnTo>
                  <a:pt x="161" y="662"/>
                </a:lnTo>
                <a:lnTo>
                  <a:pt x="160" y="662"/>
                </a:lnTo>
                <a:lnTo>
                  <a:pt x="160" y="661"/>
                </a:lnTo>
                <a:lnTo>
                  <a:pt x="158" y="661"/>
                </a:lnTo>
                <a:lnTo>
                  <a:pt x="157" y="661"/>
                </a:lnTo>
                <a:lnTo>
                  <a:pt x="157" y="660"/>
                </a:lnTo>
                <a:lnTo>
                  <a:pt x="156" y="660"/>
                </a:lnTo>
                <a:lnTo>
                  <a:pt x="154" y="658"/>
                </a:lnTo>
                <a:lnTo>
                  <a:pt x="153" y="658"/>
                </a:lnTo>
                <a:lnTo>
                  <a:pt x="152" y="657"/>
                </a:lnTo>
                <a:lnTo>
                  <a:pt x="150" y="656"/>
                </a:lnTo>
                <a:lnTo>
                  <a:pt x="149" y="656"/>
                </a:lnTo>
                <a:lnTo>
                  <a:pt x="148" y="655"/>
                </a:lnTo>
                <a:lnTo>
                  <a:pt x="147" y="653"/>
                </a:lnTo>
                <a:lnTo>
                  <a:pt x="147" y="652"/>
                </a:lnTo>
                <a:lnTo>
                  <a:pt x="145" y="652"/>
                </a:lnTo>
                <a:lnTo>
                  <a:pt x="144" y="651"/>
                </a:lnTo>
                <a:lnTo>
                  <a:pt x="143" y="652"/>
                </a:lnTo>
                <a:lnTo>
                  <a:pt x="141" y="652"/>
                </a:lnTo>
                <a:lnTo>
                  <a:pt x="140" y="652"/>
                </a:lnTo>
                <a:lnTo>
                  <a:pt x="139" y="652"/>
                </a:lnTo>
                <a:lnTo>
                  <a:pt x="139" y="653"/>
                </a:lnTo>
                <a:lnTo>
                  <a:pt x="137" y="653"/>
                </a:lnTo>
                <a:lnTo>
                  <a:pt x="137" y="655"/>
                </a:lnTo>
                <a:lnTo>
                  <a:pt x="137" y="656"/>
                </a:lnTo>
                <a:lnTo>
                  <a:pt x="136" y="656"/>
                </a:lnTo>
                <a:lnTo>
                  <a:pt x="136" y="657"/>
                </a:lnTo>
                <a:lnTo>
                  <a:pt x="135" y="657"/>
                </a:lnTo>
                <a:lnTo>
                  <a:pt x="133" y="657"/>
                </a:lnTo>
                <a:lnTo>
                  <a:pt x="133" y="658"/>
                </a:lnTo>
                <a:lnTo>
                  <a:pt x="132" y="658"/>
                </a:lnTo>
                <a:lnTo>
                  <a:pt x="131" y="660"/>
                </a:lnTo>
                <a:lnTo>
                  <a:pt x="131" y="661"/>
                </a:lnTo>
                <a:lnTo>
                  <a:pt x="130" y="662"/>
                </a:lnTo>
                <a:lnTo>
                  <a:pt x="130" y="664"/>
                </a:lnTo>
                <a:lnTo>
                  <a:pt x="130" y="665"/>
                </a:lnTo>
                <a:lnTo>
                  <a:pt x="128" y="666"/>
                </a:lnTo>
                <a:lnTo>
                  <a:pt x="128" y="668"/>
                </a:lnTo>
                <a:lnTo>
                  <a:pt x="127" y="672"/>
                </a:lnTo>
                <a:lnTo>
                  <a:pt x="126" y="673"/>
                </a:lnTo>
                <a:lnTo>
                  <a:pt x="124" y="673"/>
                </a:lnTo>
                <a:lnTo>
                  <a:pt x="123" y="674"/>
                </a:lnTo>
                <a:lnTo>
                  <a:pt x="122" y="674"/>
                </a:lnTo>
                <a:lnTo>
                  <a:pt x="122" y="675"/>
                </a:lnTo>
                <a:lnTo>
                  <a:pt x="122" y="677"/>
                </a:lnTo>
                <a:lnTo>
                  <a:pt x="120" y="677"/>
                </a:lnTo>
                <a:lnTo>
                  <a:pt x="120" y="678"/>
                </a:lnTo>
                <a:lnTo>
                  <a:pt x="119" y="678"/>
                </a:lnTo>
                <a:lnTo>
                  <a:pt x="118" y="679"/>
                </a:lnTo>
                <a:lnTo>
                  <a:pt x="116" y="681"/>
                </a:lnTo>
                <a:lnTo>
                  <a:pt x="115" y="682"/>
                </a:lnTo>
                <a:lnTo>
                  <a:pt x="114" y="681"/>
                </a:lnTo>
                <a:lnTo>
                  <a:pt x="113" y="679"/>
                </a:lnTo>
                <a:lnTo>
                  <a:pt x="111" y="677"/>
                </a:lnTo>
                <a:lnTo>
                  <a:pt x="110" y="675"/>
                </a:lnTo>
                <a:lnTo>
                  <a:pt x="109" y="674"/>
                </a:lnTo>
                <a:lnTo>
                  <a:pt x="106" y="673"/>
                </a:lnTo>
                <a:lnTo>
                  <a:pt x="105" y="670"/>
                </a:lnTo>
                <a:lnTo>
                  <a:pt x="103" y="669"/>
                </a:lnTo>
                <a:lnTo>
                  <a:pt x="99" y="666"/>
                </a:lnTo>
                <a:lnTo>
                  <a:pt x="98" y="665"/>
                </a:lnTo>
                <a:lnTo>
                  <a:pt x="97" y="664"/>
                </a:lnTo>
                <a:lnTo>
                  <a:pt x="97" y="661"/>
                </a:lnTo>
                <a:lnTo>
                  <a:pt x="95" y="658"/>
                </a:lnTo>
                <a:lnTo>
                  <a:pt x="95" y="656"/>
                </a:lnTo>
                <a:lnTo>
                  <a:pt x="94" y="653"/>
                </a:lnTo>
                <a:lnTo>
                  <a:pt x="94" y="652"/>
                </a:lnTo>
                <a:lnTo>
                  <a:pt x="93" y="649"/>
                </a:lnTo>
                <a:lnTo>
                  <a:pt x="92" y="649"/>
                </a:lnTo>
                <a:lnTo>
                  <a:pt x="89" y="649"/>
                </a:lnTo>
                <a:lnTo>
                  <a:pt x="86" y="649"/>
                </a:lnTo>
                <a:lnTo>
                  <a:pt x="84" y="649"/>
                </a:lnTo>
                <a:lnTo>
                  <a:pt x="78" y="649"/>
                </a:lnTo>
                <a:lnTo>
                  <a:pt x="75" y="648"/>
                </a:lnTo>
                <a:lnTo>
                  <a:pt x="72" y="647"/>
                </a:lnTo>
                <a:lnTo>
                  <a:pt x="71" y="644"/>
                </a:lnTo>
                <a:lnTo>
                  <a:pt x="69" y="643"/>
                </a:lnTo>
                <a:lnTo>
                  <a:pt x="67" y="641"/>
                </a:lnTo>
                <a:lnTo>
                  <a:pt x="65" y="640"/>
                </a:lnTo>
                <a:lnTo>
                  <a:pt x="64" y="640"/>
                </a:lnTo>
                <a:lnTo>
                  <a:pt x="63" y="640"/>
                </a:lnTo>
                <a:lnTo>
                  <a:pt x="61" y="640"/>
                </a:lnTo>
                <a:lnTo>
                  <a:pt x="59" y="643"/>
                </a:lnTo>
                <a:lnTo>
                  <a:pt x="56" y="644"/>
                </a:lnTo>
                <a:lnTo>
                  <a:pt x="55" y="645"/>
                </a:lnTo>
                <a:lnTo>
                  <a:pt x="54" y="648"/>
                </a:lnTo>
                <a:lnTo>
                  <a:pt x="54" y="649"/>
                </a:lnTo>
                <a:lnTo>
                  <a:pt x="52" y="651"/>
                </a:lnTo>
                <a:lnTo>
                  <a:pt x="50" y="649"/>
                </a:lnTo>
                <a:lnTo>
                  <a:pt x="48" y="649"/>
                </a:lnTo>
                <a:lnTo>
                  <a:pt x="46" y="649"/>
                </a:lnTo>
                <a:lnTo>
                  <a:pt x="43" y="649"/>
                </a:lnTo>
                <a:lnTo>
                  <a:pt x="42" y="648"/>
                </a:lnTo>
                <a:lnTo>
                  <a:pt x="41" y="648"/>
                </a:lnTo>
                <a:lnTo>
                  <a:pt x="33" y="649"/>
                </a:lnTo>
                <a:lnTo>
                  <a:pt x="31" y="648"/>
                </a:lnTo>
                <a:lnTo>
                  <a:pt x="33" y="647"/>
                </a:lnTo>
                <a:lnTo>
                  <a:pt x="34" y="645"/>
                </a:lnTo>
                <a:lnTo>
                  <a:pt x="35" y="645"/>
                </a:lnTo>
                <a:lnTo>
                  <a:pt x="37" y="643"/>
                </a:lnTo>
                <a:lnTo>
                  <a:pt x="38" y="643"/>
                </a:lnTo>
                <a:lnTo>
                  <a:pt x="38" y="641"/>
                </a:lnTo>
                <a:lnTo>
                  <a:pt x="37" y="641"/>
                </a:lnTo>
                <a:lnTo>
                  <a:pt x="37" y="640"/>
                </a:lnTo>
                <a:lnTo>
                  <a:pt x="37" y="639"/>
                </a:lnTo>
                <a:lnTo>
                  <a:pt x="35" y="637"/>
                </a:lnTo>
                <a:lnTo>
                  <a:pt x="35" y="636"/>
                </a:lnTo>
                <a:lnTo>
                  <a:pt x="34" y="636"/>
                </a:lnTo>
                <a:lnTo>
                  <a:pt x="34" y="635"/>
                </a:lnTo>
                <a:lnTo>
                  <a:pt x="33" y="634"/>
                </a:lnTo>
                <a:lnTo>
                  <a:pt x="33" y="632"/>
                </a:lnTo>
                <a:lnTo>
                  <a:pt x="33" y="631"/>
                </a:lnTo>
                <a:lnTo>
                  <a:pt x="31" y="630"/>
                </a:lnTo>
                <a:lnTo>
                  <a:pt x="30" y="627"/>
                </a:lnTo>
                <a:lnTo>
                  <a:pt x="30" y="626"/>
                </a:lnTo>
                <a:lnTo>
                  <a:pt x="29" y="624"/>
                </a:lnTo>
                <a:lnTo>
                  <a:pt x="27" y="623"/>
                </a:lnTo>
                <a:lnTo>
                  <a:pt x="27" y="622"/>
                </a:lnTo>
                <a:lnTo>
                  <a:pt x="27" y="620"/>
                </a:lnTo>
                <a:lnTo>
                  <a:pt x="26" y="620"/>
                </a:lnTo>
                <a:lnTo>
                  <a:pt x="26" y="619"/>
                </a:lnTo>
                <a:lnTo>
                  <a:pt x="26" y="618"/>
                </a:lnTo>
                <a:lnTo>
                  <a:pt x="26" y="617"/>
                </a:lnTo>
                <a:lnTo>
                  <a:pt x="25" y="615"/>
                </a:lnTo>
                <a:lnTo>
                  <a:pt x="23" y="614"/>
                </a:lnTo>
                <a:lnTo>
                  <a:pt x="22" y="614"/>
                </a:lnTo>
                <a:lnTo>
                  <a:pt x="21" y="614"/>
                </a:lnTo>
                <a:lnTo>
                  <a:pt x="21" y="615"/>
                </a:lnTo>
                <a:lnTo>
                  <a:pt x="20" y="615"/>
                </a:lnTo>
                <a:lnTo>
                  <a:pt x="17" y="615"/>
                </a:lnTo>
                <a:lnTo>
                  <a:pt x="14" y="617"/>
                </a:lnTo>
                <a:lnTo>
                  <a:pt x="14" y="618"/>
                </a:lnTo>
                <a:lnTo>
                  <a:pt x="14" y="619"/>
                </a:lnTo>
                <a:lnTo>
                  <a:pt x="13" y="620"/>
                </a:lnTo>
                <a:lnTo>
                  <a:pt x="13" y="622"/>
                </a:lnTo>
                <a:lnTo>
                  <a:pt x="13" y="623"/>
                </a:lnTo>
                <a:lnTo>
                  <a:pt x="12" y="623"/>
                </a:lnTo>
                <a:lnTo>
                  <a:pt x="10" y="624"/>
                </a:lnTo>
                <a:lnTo>
                  <a:pt x="10" y="623"/>
                </a:lnTo>
                <a:lnTo>
                  <a:pt x="9" y="622"/>
                </a:lnTo>
                <a:lnTo>
                  <a:pt x="8" y="622"/>
                </a:lnTo>
                <a:lnTo>
                  <a:pt x="6" y="623"/>
                </a:lnTo>
                <a:lnTo>
                  <a:pt x="5" y="623"/>
                </a:lnTo>
                <a:lnTo>
                  <a:pt x="5" y="624"/>
                </a:lnTo>
                <a:lnTo>
                  <a:pt x="6" y="626"/>
                </a:lnTo>
                <a:lnTo>
                  <a:pt x="5" y="626"/>
                </a:lnTo>
                <a:lnTo>
                  <a:pt x="4" y="624"/>
                </a:lnTo>
                <a:lnTo>
                  <a:pt x="4" y="623"/>
                </a:lnTo>
                <a:lnTo>
                  <a:pt x="3" y="622"/>
                </a:lnTo>
                <a:lnTo>
                  <a:pt x="3" y="620"/>
                </a:lnTo>
                <a:lnTo>
                  <a:pt x="4" y="620"/>
                </a:lnTo>
                <a:lnTo>
                  <a:pt x="4" y="619"/>
                </a:lnTo>
                <a:lnTo>
                  <a:pt x="3" y="619"/>
                </a:lnTo>
                <a:lnTo>
                  <a:pt x="3" y="618"/>
                </a:lnTo>
                <a:lnTo>
                  <a:pt x="1" y="618"/>
                </a:lnTo>
                <a:lnTo>
                  <a:pt x="1" y="617"/>
                </a:lnTo>
                <a:lnTo>
                  <a:pt x="0" y="615"/>
                </a:lnTo>
                <a:lnTo>
                  <a:pt x="0" y="614"/>
                </a:lnTo>
                <a:lnTo>
                  <a:pt x="0" y="613"/>
                </a:lnTo>
                <a:lnTo>
                  <a:pt x="0" y="611"/>
                </a:lnTo>
                <a:lnTo>
                  <a:pt x="1" y="611"/>
                </a:lnTo>
                <a:lnTo>
                  <a:pt x="1" y="610"/>
                </a:lnTo>
                <a:lnTo>
                  <a:pt x="3" y="610"/>
                </a:lnTo>
                <a:lnTo>
                  <a:pt x="3" y="609"/>
                </a:lnTo>
                <a:lnTo>
                  <a:pt x="3" y="607"/>
                </a:lnTo>
                <a:lnTo>
                  <a:pt x="3" y="606"/>
                </a:lnTo>
                <a:lnTo>
                  <a:pt x="3" y="605"/>
                </a:lnTo>
                <a:lnTo>
                  <a:pt x="3" y="603"/>
                </a:lnTo>
                <a:lnTo>
                  <a:pt x="4" y="602"/>
                </a:lnTo>
                <a:lnTo>
                  <a:pt x="5" y="601"/>
                </a:lnTo>
                <a:lnTo>
                  <a:pt x="5" y="598"/>
                </a:lnTo>
                <a:lnTo>
                  <a:pt x="4" y="597"/>
                </a:lnTo>
                <a:lnTo>
                  <a:pt x="3" y="597"/>
                </a:lnTo>
                <a:lnTo>
                  <a:pt x="1" y="596"/>
                </a:lnTo>
                <a:lnTo>
                  <a:pt x="1" y="594"/>
                </a:lnTo>
                <a:lnTo>
                  <a:pt x="1" y="593"/>
                </a:lnTo>
                <a:lnTo>
                  <a:pt x="3" y="593"/>
                </a:lnTo>
                <a:lnTo>
                  <a:pt x="3" y="592"/>
                </a:lnTo>
                <a:lnTo>
                  <a:pt x="3" y="590"/>
                </a:lnTo>
                <a:lnTo>
                  <a:pt x="4" y="589"/>
                </a:lnTo>
                <a:lnTo>
                  <a:pt x="4" y="588"/>
                </a:lnTo>
                <a:lnTo>
                  <a:pt x="4" y="586"/>
                </a:lnTo>
                <a:lnTo>
                  <a:pt x="4" y="585"/>
                </a:lnTo>
                <a:lnTo>
                  <a:pt x="4" y="584"/>
                </a:lnTo>
                <a:lnTo>
                  <a:pt x="3" y="584"/>
                </a:lnTo>
                <a:lnTo>
                  <a:pt x="3" y="583"/>
                </a:lnTo>
                <a:lnTo>
                  <a:pt x="3" y="581"/>
                </a:lnTo>
                <a:lnTo>
                  <a:pt x="3" y="580"/>
                </a:lnTo>
                <a:lnTo>
                  <a:pt x="4" y="579"/>
                </a:lnTo>
                <a:lnTo>
                  <a:pt x="4" y="580"/>
                </a:lnTo>
                <a:lnTo>
                  <a:pt x="5" y="580"/>
                </a:lnTo>
                <a:lnTo>
                  <a:pt x="6" y="579"/>
                </a:lnTo>
                <a:lnTo>
                  <a:pt x="6" y="577"/>
                </a:lnTo>
                <a:lnTo>
                  <a:pt x="6" y="576"/>
                </a:lnTo>
                <a:lnTo>
                  <a:pt x="6" y="575"/>
                </a:lnTo>
                <a:lnTo>
                  <a:pt x="5" y="573"/>
                </a:lnTo>
                <a:lnTo>
                  <a:pt x="5" y="572"/>
                </a:lnTo>
                <a:lnTo>
                  <a:pt x="5" y="569"/>
                </a:lnTo>
                <a:lnTo>
                  <a:pt x="5" y="568"/>
                </a:lnTo>
                <a:lnTo>
                  <a:pt x="4" y="568"/>
                </a:lnTo>
                <a:lnTo>
                  <a:pt x="3" y="568"/>
                </a:lnTo>
                <a:lnTo>
                  <a:pt x="1" y="568"/>
                </a:lnTo>
                <a:lnTo>
                  <a:pt x="1" y="567"/>
                </a:lnTo>
                <a:lnTo>
                  <a:pt x="1" y="566"/>
                </a:lnTo>
                <a:lnTo>
                  <a:pt x="3" y="564"/>
                </a:lnTo>
                <a:lnTo>
                  <a:pt x="3" y="562"/>
                </a:lnTo>
                <a:lnTo>
                  <a:pt x="3" y="560"/>
                </a:lnTo>
                <a:lnTo>
                  <a:pt x="3" y="559"/>
                </a:lnTo>
                <a:lnTo>
                  <a:pt x="3" y="558"/>
                </a:lnTo>
                <a:lnTo>
                  <a:pt x="4" y="558"/>
                </a:lnTo>
                <a:lnTo>
                  <a:pt x="4" y="556"/>
                </a:lnTo>
                <a:lnTo>
                  <a:pt x="5" y="555"/>
                </a:lnTo>
                <a:lnTo>
                  <a:pt x="6" y="552"/>
                </a:lnTo>
                <a:lnTo>
                  <a:pt x="8" y="551"/>
                </a:lnTo>
                <a:lnTo>
                  <a:pt x="8" y="550"/>
                </a:lnTo>
                <a:lnTo>
                  <a:pt x="6" y="550"/>
                </a:lnTo>
                <a:lnTo>
                  <a:pt x="5" y="548"/>
                </a:lnTo>
                <a:lnTo>
                  <a:pt x="6" y="548"/>
                </a:lnTo>
                <a:lnTo>
                  <a:pt x="5" y="547"/>
                </a:lnTo>
                <a:lnTo>
                  <a:pt x="5" y="546"/>
                </a:lnTo>
                <a:lnTo>
                  <a:pt x="5" y="543"/>
                </a:lnTo>
                <a:lnTo>
                  <a:pt x="5" y="542"/>
                </a:lnTo>
                <a:lnTo>
                  <a:pt x="6" y="541"/>
                </a:lnTo>
                <a:lnTo>
                  <a:pt x="6" y="539"/>
                </a:lnTo>
                <a:lnTo>
                  <a:pt x="6" y="538"/>
                </a:lnTo>
                <a:lnTo>
                  <a:pt x="6" y="537"/>
                </a:lnTo>
                <a:lnTo>
                  <a:pt x="8" y="537"/>
                </a:lnTo>
                <a:lnTo>
                  <a:pt x="6" y="537"/>
                </a:lnTo>
                <a:lnTo>
                  <a:pt x="6" y="535"/>
                </a:lnTo>
                <a:lnTo>
                  <a:pt x="8" y="534"/>
                </a:lnTo>
                <a:lnTo>
                  <a:pt x="8" y="533"/>
                </a:lnTo>
                <a:lnTo>
                  <a:pt x="8" y="531"/>
                </a:lnTo>
                <a:lnTo>
                  <a:pt x="9" y="531"/>
                </a:lnTo>
                <a:lnTo>
                  <a:pt x="9" y="530"/>
                </a:lnTo>
                <a:lnTo>
                  <a:pt x="9" y="529"/>
                </a:lnTo>
                <a:lnTo>
                  <a:pt x="10" y="529"/>
                </a:lnTo>
                <a:lnTo>
                  <a:pt x="12" y="528"/>
                </a:lnTo>
                <a:lnTo>
                  <a:pt x="13" y="526"/>
                </a:lnTo>
                <a:lnTo>
                  <a:pt x="13" y="525"/>
                </a:lnTo>
                <a:lnTo>
                  <a:pt x="14" y="525"/>
                </a:lnTo>
                <a:lnTo>
                  <a:pt x="14" y="524"/>
                </a:lnTo>
                <a:lnTo>
                  <a:pt x="16" y="524"/>
                </a:lnTo>
                <a:lnTo>
                  <a:pt x="17" y="522"/>
                </a:lnTo>
                <a:lnTo>
                  <a:pt x="18" y="522"/>
                </a:lnTo>
                <a:lnTo>
                  <a:pt x="20" y="522"/>
                </a:lnTo>
                <a:lnTo>
                  <a:pt x="21" y="522"/>
                </a:lnTo>
                <a:lnTo>
                  <a:pt x="22" y="524"/>
                </a:lnTo>
                <a:lnTo>
                  <a:pt x="23" y="524"/>
                </a:lnTo>
                <a:lnTo>
                  <a:pt x="25" y="524"/>
                </a:lnTo>
                <a:lnTo>
                  <a:pt x="25" y="522"/>
                </a:lnTo>
                <a:lnTo>
                  <a:pt x="25" y="521"/>
                </a:lnTo>
                <a:lnTo>
                  <a:pt x="26" y="520"/>
                </a:lnTo>
                <a:lnTo>
                  <a:pt x="27" y="520"/>
                </a:lnTo>
                <a:lnTo>
                  <a:pt x="27" y="518"/>
                </a:lnTo>
                <a:lnTo>
                  <a:pt x="29" y="518"/>
                </a:lnTo>
                <a:lnTo>
                  <a:pt x="29" y="517"/>
                </a:lnTo>
                <a:lnTo>
                  <a:pt x="30" y="517"/>
                </a:lnTo>
                <a:lnTo>
                  <a:pt x="30" y="516"/>
                </a:lnTo>
                <a:lnTo>
                  <a:pt x="31" y="516"/>
                </a:lnTo>
                <a:lnTo>
                  <a:pt x="31" y="517"/>
                </a:lnTo>
                <a:lnTo>
                  <a:pt x="33" y="517"/>
                </a:lnTo>
                <a:lnTo>
                  <a:pt x="33" y="516"/>
                </a:lnTo>
                <a:lnTo>
                  <a:pt x="34" y="516"/>
                </a:lnTo>
                <a:lnTo>
                  <a:pt x="35" y="516"/>
                </a:lnTo>
                <a:lnTo>
                  <a:pt x="35" y="517"/>
                </a:lnTo>
                <a:lnTo>
                  <a:pt x="35" y="518"/>
                </a:lnTo>
                <a:lnTo>
                  <a:pt x="37" y="520"/>
                </a:lnTo>
                <a:lnTo>
                  <a:pt x="38" y="518"/>
                </a:lnTo>
                <a:lnTo>
                  <a:pt x="39" y="518"/>
                </a:lnTo>
                <a:lnTo>
                  <a:pt x="41" y="518"/>
                </a:lnTo>
                <a:lnTo>
                  <a:pt x="41" y="520"/>
                </a:lnTo>
                <a:lnTo>
                  <a:pt x="39" y="520"/>
                </a:lnTo>
                <a:lnTo>
                  <a:pt x="39" y="521"/>
                </a:lnTo>
                <a:lnTo>
                  <a:pt x="39" y="522"/>
                </a:lnTo>
                <a:lnTo>
                  <a:pt x="41" y="522"/>
                </a:lnTo>
                <a:lnTo>
                  <a:pt x="41" y="524"/>
                </a:lnTo>
                <a:lnTo>
                  <a:pt x="41" y="522"/>
                </a:lnTo>
                <a:lnTo>
                  <a:pt x="42" y="522"/>
                </a:lnTo>
                <a:lnTo>
                  <a:pt x="42" y="524"/>
                </a:lnTo>
                <a:lnTo>
                  <a:pt x="41" y="524"/>
                </a:lnTo>
                <a:lnTo>
                  <a:pt x="41" y="525"/>
                </a:lnTo>
                <a:lnTo>
                  <a:pt x="41" y="526"/>
                </a:lnTo>
                <a:lnTo>
                  <a:pt x="41" y="528"/>
                </a:lnTo>
                <a:lnTo>
                  <a:pt x="41" y="529"/>
                </a:lnTo>
                <a:lnTo>
                  <a:pt x="41" y="530"/>
                </a:lnTo>
                <a:lnTo>
                  <a:pt x="41" y="531"/>
                </a:lnTo>
                <a:lnTo>
                  <a:pt x="41" y="533"/>
                </a:lnTo>
                <a:lnTo>
                  <a:pt x="39" y="533"/>
                </a:lnTo>
                <a:lnTo>
                  <a:pt x="39" y="534"/>
                </a:lnTo>
                <a:lnTo>
                  <a:pt x="39" y="535"/>
                </a:lnTo>
                <a:lnTo>
                  <a:pt x="38" y="535"/>
                </a:lnTo>
                <a:lnTo>
                  <a:pt x="38" y="537"/>
                </a:lnTo>
                <a:lnTo>
                  <a:pt x="38" y="538"/>
                </a:lnTo>
                <a:lnTo>
                  <a:pt x="38" y="539"/>
                </a:lnTo>
                <a:lnTo>
                  <a:pt x="38" y="541"/>
                </a:lnTo>
                <a:lnTo>
                  <a:pt x="39" y="542"/>
                </a:lnTo>
                <a:lnTo>
                  <a:pt x="39" y="543"/>
                </a:lnTo>
                <a:lnTo>
                  <a:pt x="37" y="546"/>
                </a:lnTo>
                <a:lnTo>
                  <a:pt x="35" y="547"/>
                </a:lnTo>
                <a:lnTo>
                  <a:pt x="35" y="548"/>
                </a:lnTo>
                <a:lnTo>
                  <a:pt x="34" y="548"/>
                </a:lnTo>
                <a:lnTo>
                  <a:pt x="34" y="550"/>
                </a:lnTo>
                <a:lnTo>
                  <a:pt x="34" y="551"/>
                </a:lnTo>
                <a:lnTo>
                  <a:pt x="34" y="552"/>
                </a:lnTo>
                <a:lnTo>
                  <a:pt x="35" y="552"/>
                </a:lnTo>
                <a:lnTo>
                  <a:pt x="37" y="551"/>
                </a:lnTo>
                <a:lnTo>
                  <a:pt x="38" y="551"/>
                </a:lnTo>
                <a:lnTo>
                  <a:pt x="38" y="550"/>
                </a:lnTo>
                <a:lnTo>
                  <a:pt x="39" y="550"/>
                </a:lnTo>
                <a:lnTo>
                  <a:pt x="39" y="551"/>
                </a:lnTo>
                <a:lnTo>
                  <a:pt x="41" y="551"/>
                </a:lnTo>
                <a:lnTo>
                  <a:pt x="41" y="550"/>
                </a:lnTo>
                <a:lnTo>
                  <a:pt x="42" y="550"/>
                </a:lnTo>
                <a:lnTo>
                  <a:pt x="42" y="551"/>
                </a:lnTo>
                <a:lnTo>
                  <a:pt x="43" y="551"/>
                </a:lnTo>
                <a:lnTo>
                  <a:pt x="47" y="551"/>
                </a:lnTo>
                <a:lnTo>
                  <a:pt x="47" y="552"/>
                </a:lnTo>
                <a:lnTo>
                  <a:pt x="47" y="554"/>
                </a:lnTo>
                <a:lnTo>
                  <a:pt x="47" y="555"/>
                </a:lnTo>
                <a:lnTo>
                  <a:pt x="48" y="555"/>
                </a:lnTo>
                <a:lnTo>
                  <a:pt x="50" y="555"/>
                </a:lnTo>
                <a:lnTo>
                  <a:pt x="50" y="554"/>
                </a:lnTo>
                <a:lnTo>
                  <a:pt x="51" y="554"/>
                </a:lnTo>
                <a:lnTo>
                  <a:pt x="51" y="555"/>
                </a:lnTo>
                <a:lnTo>
                  <a:pt x="51" y="556"/>
                </a:lnTo>
                <a:lnTo>
                  <a:pt x="51" y="558"/>
                </a:lnTo>
                <a:lnTo>
                  <a:pt x="52" y="558"/>
                </a:lnTo>
                <a:lnTo>
                  <a:pt x="54" y="559"/>
                </a:lnTo>
                <a:lnTo>
                  <a:pt x="54" y="560"/>
                </a:lnTo>
                <a:lnTo>
                  <a:pt x="55" y="560"/>
                </a:lnTo>
                <a:lnTo>
                  <a:pt x="56" y="560"/>
                </a:lnTo>
                <a:lnTo>
                  <a:pt x="58" y="562"/>
                </a:lnTo>
                <a:lnTo>
                  <a:pt x="58" y="563"/>
                </a:lnTo>
                <a:lnTo>
                  <a:pt x="59" y="564"/>
                </a:lnTo>
                <a:lnTo>
                  <a:pt x="60" y="564"/>
                </a:lnTo>
                <a:lnTo>
                  <a:pt x="60" y="567"/>
                </a:lnTo>
                <a:lnTo>
                  <a:pt x="61" y="567"/>
                </a:lnTo>
                <a:lnTo>
                  <a:pt x="63" y="567"/>
                </a:lnTo>
                <a:lnTo>
                  <a:pt x="64" y="567"/>
                </a:lnTo>
                <a:lnTo>
                  <a:pt x="64" y="566"/>
                </a:lnTo>
                <a:lnTo>
                  <a:pt x="64" y="564"/>
                </a:lnTo>
                <a:lnTo>
                  <a:pt x="64" y="563"/>
                </a:lnTo>
                <a:lnTo>
                  <a:pt x="65" y="563"/>
                </a:lnTo>
                <a:lnTo>
                  <a:pt x="67" y="563"/>
                </a:lnTo>
                <a:lnTo>
                  <a:pt x="68" y="563"/>
                </a:lnTo>
                <a:lnTo>
                  <a:pt x="68" y="562"/>
                </a:lnTo>
                <a:lnTo>
                  <a:pt x="68" y="563"/>
                </a:lnTo>
                <a:lnTo>
                  <a:pt x="68" y="564"/>
                </a:lnTo>
                <a:lnTo>
                  <a:pt x="68" y="566"/>
                </a:lnTo>
                <a:lnTo>
                  <a:pt x="69" y="564"/>
                </a:lnTo>
                <a:lnTo>
                  <a:pt x="71" y="566"/>
                </a:lnTo>
                <a:lnTo>
                  <a:pt x="71" y="567"/>
                </a:lnTo>
                <a:lnTo>
                  <a:pt x="72" y="567"/>
                </a:lnTo>
                <a:lnTo>
                  <a:pt x="73" y="566"/>
                </a:lnTo>
                <a:lnTo>
                  <a:pt x="75" y="566"/>
                </a:lnTo>
                <a:lnTo>
                  <a:pt x="73" y="567"/>
                </a:lnTo>
                <a:lnTo>
                  <a:pt x="73" y="568"/>
                </a:lnTo>
                <a:lnTo>
                  <a:pt x="75" y="568"/>
                </a:lnTo>
                <a:lnTo>
                  <a:pt x="76" y="569"/>
                </a:lnTo>
                <a:lnTo>
                  <a:pt x="76" y="568"/>
                </a:lnTo>
                <a:lnTo>
                  <a:pt x="77" y="568"/>
                </a:lnTo>
                <a:lnTo>
                  <a:pt x="77" y="567"/>
                </a:lnTo>
                <a:lnTo>
                  <a:pt x="77" y="568"/>
                </a:lnTo>
                <a:lnTo>
                  <a:pt x="77" y="569"/>
                </a:lnTo>
                <a:lnTo>
                  <a:pt x="78" y="569"/>
                </a:lnTo>
                <a:lnTo>
                  <a:pt x="80" y="571"/>
                </a:lnTo>
                <a:lnTo>
                  <a:pt x="81" y="572"/>
                </a:lnTo>
                <a:lnTo>
                  <a:pt x="82" y="572"/>
                </a:lnTo>
                <a:lnTo>
                  <a:pt x="82" y="573"/>
                </a:lnTo>
                <a:lnTo>
                  <a:pt x="81" y="575"/>
                </a:lnTo>
                <a:lnTo>
                  <a:pt x="81" y="576"/>
                </a:lnTo>
                <a:lnTo>
                  <a:pt x="81" y="575"/>
                </a:lnTo>
                <a:lnTo>
                  <a:pt x="81" y="573"/>
                </a:lnTo>
                <a:lnTo>
                  <a:pt x="80" y="573"/>
                </a:lnTo>
                <a:lnTo>
                  <a:pt x="78" y="572"/>
                </a:lnTo>
                <a:lnTo>
                  <a:pt x="78" y="573"/>
                </a:lnTo>
                <a:lnTo>
                  <a:pt x="77" y="573"/>
                </a:lnTo>
                <a:lnTo>
                  <a:pt x="77" y="575"/>
                </a:lnTo>
                <a:lnTo>
                  <a:pt x="78" y="575"/>
                </a:lnTo>
                <a:lnTo>
                  <a:pt x="80" y="575"/>
                </a:lnTo>
                <a:lnTo>
                  <a:pt x="80" y="576"/>
                </a:lnTo>
                <a:lnTo>
                  <a:pt x="81" y="577"/>
                </a:lnTo>
                <a:lnTo>
                  <a:pt x="81" y="579"/>
                </a:lnTo>
                <a:lnTo>
                  <a:pt x="80" y="579"/>
                </a:lnTo>
                <a:lnTo>
                  <a:pt x="80" y="577"/>
                </a:lnTo>
                <a:lnTo>
                  <a:pt x="78" y="579"/>
                </a:lnTo>
                <a:lnTo>
                  <a:pt x="77" y="580"/>
                </a:lnTo>
                <a:lnTo>
                  <a:pt x="77" y="581"/>
                </a:lnTo>
                <a:lnTo>
                  <a:pt x="78" y="583"/>
                </a:lnTo>
                <a:lnTo>
                  <a:pt x="78" y="584"/>
                </a:lnTo>
                <a:lnTo>
                  <a:pt x="80" y="585"/>
                </a:lnTo>
                <a:lnTo>
                  <a:pt x="81" y="585"/>
                </a:lnTo>
                <a:lnTo>
                  <a:pt x="81" y="586"/>
                </a:lnTo>
                <a:lnTo>
                  <a:pt x="84" y="588"/>
                </a:lnTo>
                <a:lnTo>
                  <a:pt x="84" y="589"/>
                </a:lnTo>
                <a:lnTo>
                  <a:pt x="82" y="589"/>
                </a:lnTo>
                <a:lnTo>
                  <a:pt x="82" y="588"/>
                </a:lnTo>
                <a:lnTo>
                  <a:pt x="81" y="588"/>
                </a:lnTo>
                <a:lnTo>
                  <a:pt x="80" y="588"/>
                </a:lnTo>
                <a:lnTo>
                  <a:pt x="80" y="589"/>
                </a:lnTo>
                <a:lnTo>
                  <a:pt x="80" y="590"/>
                </a:lnTo>
                <a:lnTo>
                  <a:pt x="80" y="592"/>
                </a:lnTo>
                <a:lnTo>
                  <a:pt x="81" y="592"/>
                </a:lnTo>
                <a:lnTo>
                  <a:pt x="82" y="592"/>
                </a:lnTo>
                <a:lnTo>
                  <a:pt x="84" y="593"/>
                </a:lnTo>
                <a:lnTo>
                  <a:pt x="85" y="594"/>
                </a:lnTo>
                <a:lnTo>
                  <a:pt x="89" y="596"/>
                </a:lnTo>
                <a:lnTo>
                  <a:pt x="90" y="596"/>
                </a:lnTo>
                <a:lnTo>
                  <a:pt x="90" y="597"/>
                </a:lnTo>
                <a:lnTo>
                  <a:pt x="92" y="597"/>
                </a:lnTo>
                <a:lnTo>
                  <a:pt x="93" y="598"/>
                </a:lnTo>
                <a:lnTo>
                  <a:pt x="94" y="598"/>
                </a:lnTo>
                <a:lnTo>
                  <a:pt x="95" y="598"/>
                </a:lnTo>
                <a:lnTo>
                  <a:pt x="95" y="600"/>
                </a:lnTo>
                <a:lnTo>
                  <a:pt x="99" y="600"/>
                </a:lnTo>
                <a:lnTo>
                  <a:pt x="99" y="598"/>
                </a:lnTo>
                <a:lnTo>
                  <a:pt x="102" y="598"/>
                </a:lnTo>
                <a:lnTo>
                  <a:pt x="103" y="600"/>
                </a:lnTo>
                <a:lnTo>
                  <a:pt x="105" y="598"/>
                </a:lnTo>
                <a:lnTo>
                  <a:pt x="107" y="598"/>
                </a:lnTo>
                <a:lnTo>
                  <a:pt x="109" y="598"/>
                </a:lnTo>
                <a:lnTo>
                  <a:pt x="110" y="598"/>
                </a:lnTo>
                <a:lnTo>
                  <a:pt x="111" y="598"/>
                </a:lnTo>
                <a:lnTo>
                  <a:pt x="113" y="597"/>
                </a:lnTo>
                <a:lnTo>
                  <a:pt x="114" y="597"/>
                </a:lnTo>
                <a:lnTo>
                  <a:pt x="115" y="597"/>
                </a:lnTo>
                <a:lnTo>
                  <a:pt x="116" y="597"/>
                </a:lnTo>
                <a:lnTo>
                  <a:pt x="118" y="597"/>
                </a:lnTo>
                <a:lnTo>
                  <a:pt x="118" y="596"/>
                </a:lnTo>
                <a:lnTo>
                  <a:pt x="119" y="596"/>
                </a:lnTo>
                <a:lnTo>
                  <a:pt x="120" y="596"/>
                </a:lnTo>
                <a:lnTo>
                  <a:pt x="122" y="594"/>
                </a:lnTo>
                <a:lnTo>
                  <a:pt x="123" y="594"/>
                </a:lnTo>
                <a:lnTo>
                  <a:pt x="124" y="593"/>
                </a:lnTo>
                <a:lnTo>
                  <a:pt x="126" y="593"/>
                </a:lnTo>
                <a:lnTo>
                  <a:pt x="127" y="593"/>
                </a:lnTo>
                <a:lnTo>
                  <a:pt x="128" y="592"/>
                </a:lnTo>
                <a:lnTo>
                  <a:pt x="130" y="592"/>
                </a:lnTo>
                <a:lnTo>
                  <a:pt x="132" y="590"/>
                </a:lnTo>
                <a:lnTo>
                  <a:pt x="133" y="590"/>
                </a:lnTo>
                <a:lnTo>
                  <a:pt x="133" y="589"/>
                </a:lnTo>
                <a:lnTo>
                  <a:pt x="133" y="588"/>
                </a:lnTo>
                <a:lnTo>
                  <a:pt x="135" y="588"/>
                </a:lnTo>
                <a:lnTo>
                  <a:pt x="137" y="586"/>
                </a:lnTo>
                <a:lnTo>
                  <a:pt x="139" y="585"/>
                </a:lnTo>
                <a:lnTo>
                  <a:pt x="140" y="584"/>
                </a:lnTo>
                <a:lnTo>
                  <a:pt x="141" y="584"/>
                </a:lnTo>
                <a:lnTo>
                  <a:pt x="143" y="581"/>
                </a:lnTo>
                <a:lnTo>
                  <a:pt x="144" y="581"/>
                </a:lnTo>
                <a:lnTo>
                  <a:pt x="144" y="580"/>
                </a:lnTo>
                <a:lnTo>
                  <a:pt x="145" y="580"/>
                </a:lnTo>
                <a:lnTo>
                  <a:pt x="145" y="579"/>
                </a:lnTo>
                <a:lnTo>
                  <a:pt x="147" y="577"/>
                </a:lnTo>
                <a:lnTo>
                  <a:pt x="148" y="577"/>
                </a:lnTo>
                <a:lnTo>
                  <a:pt x="148" y="576"/>
                </a:lnTo>
                <a:lnTo>
                  <a:pt x="149" y="576"/>
                </a:lnTo>
                <a:lnTo>
                  <a:pt x="149" y="575"/>
                </a:lnTo>
                <a:lnTo>
                  <a:pt x="150" y="573"/>
                </a:lnTo>
                <a:lnTo>
                  <a:pt x="152" y="572"/>
                </a:lnTo>
                <a:lnTo>
                  <a:pt x="153" y="571"/>
                </a:lnTo>
                <a:lnTo>
                  <a:pt x="153" y="569"/>
                </a:lnTo>
                <a:lnTo>
                  <a:pt x="154" y="568"/>
                </a:lnTo>
                <a:lnTo>
                  <a:pt x="154" y="567"/>
                </a:lnTo>
                <a:lnTo>
                  <a:pt x="153" y="566"/>
                </a:lnTo>
                <a:lnTo>
                  <a:pt x="153" y="564"/>
                </a:lnTo>
                <a:lnTo>
                  <a:pt x="153" y="563"/>
                </a:lnTo>
                <a:lnTo>
                  <a:pt x="153" y="560"/>
                </a:lnTo>
                <a:lnTo>
                  <a:pt x="153" y="559"/>
                </a:lnTo>
                <a:lnTo>
                  <a:pt x="152" y="558"/>
                </a:lnTo>
                <a:lnTo>
                  <a:pt x="152" y="556"/>
                </a:lnTo>
                <a:lnTo>
                  <a:pt x="150" y="555"/>
                </a:lnTo>
                <a:lnTo>
                  <a:pt x="150" y="554"/>
                </a:lnTo>
                <a:lnTo>
                  <a:pt x="149" y="552"/>
                </a:lnTo>
                <a:lnTo>
                  <a:pt x="149" y="551"/>
                </a:lnTo>
                <a:lnTo>
                  <a:pt x="149" y="550"/>
                </a:lnTo>
                <a:lnTo>
                  <a:pt x="149" y="548"/>
                </a:lnTo>
                <a:lnTo>
                  <a:pt x="148" y="547"/>
                </a:lnTo>
                <a:lnTo>
                  <a:pt x="147" y="547"/>
                </a:lnTo>
                <a:lnTo>
                  <a:pt x="145" y="547"/>
                </a:lnTo>
                <a:lnTo>
                  <a:pt x="145" y="546"/>
                </a:lnTo>
                <a:lnTo>
                  <a:pt x="144" y="546"/>
                </a:lnTo>
                <a:lnTo>
                  <a:pt x="144" y="545"/>
                </a:lnTo>
                <a:lnTo>
                  <a:pt x="143" y="545"/>
                </a:lnTo>
                <a:lnTo>
                  <a:pt x="143" y="543"/>
                </a:lnTo>
                <a:lnTo>
                  <a:pt x="141" y="543"/>
                </a:lnTo>
                <a:lnTo>
                  <a:pt x="141" y="542"/>
                </a:lnTo>
                <a:lnTo>
                  <a:pt x="140" y="542"/>
                </a:lnTo>
                <a:lnTo>
                  <a:pt x="140" y="543"/>
                </a:lnTo>
                <a:lnTo>
                  <a:pt x="140" y="545"/>
                </a:lnTo>
                <a:lnTo>
                  <a:pt x="140" y="546"/>
                </a:lnTo>
                <a:lnTo>
                  <a:pt x="141" y="546"/>
                </a:lnTo>
                <a:lnTo>
                  <a:pt x="141" y="547"/>
                </a:lnTo>
                <a:lnTo>
                  <a:pt x="143" y="547"/>
                </a:lnTo>
                <a:lnTo>
                  <a:pt x="143" y="548"/>
                </a:lnTo>
                <a:lnTo>
                  <a:pt x="143" y="550"/>
                </a:lnTo>
                <a:lnTo>
                  <a:pt x="141" y="548"/>
                </a:lnTo>
                <a:lnTo>
                  <a:pt x="141" y="547"/>
                </a:lnTo>
                <a:lnTo>
                  <a:pt x="140" y="547"/>
                </a:lnTo>
                <a:lnTo>
                  <a:pt x="139" y="546"/>
                </a:lnTo>
                <a:lnTo>
                  <a:pt x="139" y="545"/>
                </a:lnTo>
                <a:lnTo>
                  <a:pt x="139" y="543"/>
                </a:lnTo>
                <a:lnTo>
                  <a:pt x="137" y="542"/>
                </a:lnTo>
                <a:lnTo>
                  <a:pt x="136" y="541"/>
                </a:lnTo>
                <a:lnTo>
                  <a:pt x="136" y="539"/>
                </a:lnTo>
                <a:lnTo>
                  <a:pt x="135" y="538"/>
                </a:lnTo>
                <a:lnTo>
                  <a:pt x="135" y="537"/>
                </a:lnTo>
                <a:lnTo>
                  <a:pt x="135" y="531"/>
                </a:lnTo>
                <a:lnTo>
                  <a:pt x="135" y="530"/>
                </a:lnTo>
                <a:lnTo>
                  <a:pt x="135" y="529"/>
                </a:lnTo>
                <a:lnTo>
                  <a:pt x="135" y="528"/>
                </a:lnTo>
                <a:lnTo>
                  <a:pt x="136" y="528"/>
                </a:lnTo>
                <a:lnTo>
                  <a:pt x="136" y="525"/>
                </a:lnTo>
                <a:lnTo>
                  <a:pt x="135" y="524"/>
                </a:lnTo>
                <a:lnTo>
                  <a:pt x="133" y="522"/>
                </a:lnTo>
                <a:lnTo>
                  <a:pt x="132" y="521"/>
                </a:lnTo>
                <a:lnTo>
                  <a:pt x="131" y="521"/>
                </a:lnTo>
                <a:lnTo>
                  <a:pt x="131" y="520"/>
                </a:lnTo>
                <a:lnTo>
                  <a:pt x="131" y="517"/>
                </a:lnTo>
                <a:lnTo>
                  <a:pt x="131" y="516"/>
                </a:lnTo>
                <a:lnTo>
                  <a:pt x="132" y="514"/>
                </a:lnTo>
                <a:lnTo>
                  <a:pt x="133" y="513"/>
                </a:lnTo>
                <a:lnTo>
                  <a:pt x="133" y="512"/>
                </a:lnTo>
                <a:lnTo>
                  <a:pt x="133" y="511"/>
                </a:lnTo>
                <a:lnTo>
                  <a:pt x="133" y="508"/>
                </a:lnTo>
                <a:lnTo>
                  <a:pt x="133" y="505"/>
                </a:lnTo>
                <a:lnTo>
                  <a:pt x="133" y="504"/>
                </a:lnTo>
                <a:lnTo>
                  <a:pt x="133" y="501"/>
                </a:lnTo>
                <a:lnTo>
                  <a:pt x="132" y="501"/>
                </a:lnTo>
                <a:lnTo>
                  <a:pt x="132" y="500"/>
                </a:lnTo>
                <a:lnTo>
                  <a:pt x="132" y="499"/>
                </a:lnTo>
                <a:lnTo>
                  <a:pt x="132" y="497"/>
                </a:lnTo>
                <a:lnTo>
                  <a:pt x="131" y="496"/>
                </a:lnTo>
                <a:lnTo>
                  <a:pt x="131" y="495"/>
                </a:lnTo>
                <a:lnTo>
                  <a:pt x="130" y="495"/>
                </a:lnTo>
                <a:lnTo>
                  <a:pt x="130" y="494"/>
                </a:lnTo>
                <a:lnTo>
                  <a:pt x="130" y="492"/>
                </a:lnTo>
                <a:lnTo>
                  <a:pt x="128" y="491"/>
                </a:lnTo>
                <a:lnTo>
                  <a:pt x="128" y="490"/>
                </a:lnTo>
                <a:lnTo>
                  <a:pt x="128" y="487"/>
                </a:lnTo>
                <a:lnTo>
                  <a:pt x="128" y="486"/>
                </a:lnTo>
                <a:lnTo>
                  <a:pt x="130" y="484"/>
                </a:lnTo>
                <a:lnTo>
                  <a:pt x="130" y="483"/>
                </a:lnTo>
                <a:lnTo>
                  <a:pt x="131" y="482"/>
                </a:lnTo>
                <a:lnTo>
                  <a:pt x="130" y="482"/>
                </a:lnTo>
                <a:lnTo>
                  <a:pt x="130" y="479"/>
                </a:lnTo>
                <a:lnTo>
                  <a:pt x="131" y="479"/>
                </a:lnTo>
                <a:lnTo>
                  <a:pt x="131" y="475"/>
                </a:lnTo>
                <a:lnTo>
                  <a:pt x="131" y="474"/>
                </a:lnTo>
                <a:lnTo>
                  <a:pt x="130" y="474"/>
                </a:lnTo>
                <a:lnTo>
                  <a:pt x="128" y="474"/>
                </a:lnTo>
                <a:lnTo>
                  <a:pt x="127" y="474"/>
                </a:lnTo>
                <a:lnTo>
                  <a:pt x="126" y="473"/>
                </a:lnTo>
                <a:lnTo>
                  <a:pt x="126" y="470"/>
                </a:lnTo>
                <a:lnTo>
                  <a:pt x="126" y="469"/>
                </a:lnTo>
                <a:lnTo>
                  <a:pt x="126" y="467"/>
                </a:lnTo>
                <a:lnTo>
                  <a:pt x="123" y="467"/>
                </a:lnTo>
                <a:lnTo>
                  <a:pt x="122" y="466"/>
                </a:lnTo>
                <a:lnTo>
                  <a:pt x="122" y="465"/>
                </a:lnTo>
                <a:lnTo>
                  <a:pt x="120" y="465"/>
                </a:lnTo>
                <a:lnTo>
                  <a:pt x="120" y="463"/>
                </a:lnTo>
                <a:lnTo>
                  <a:pt x="122" y="463"/>
                </a:lnTo>
                <a:lnTo>
                  <a:pt x="123" y="463"/>
                </a:lnTo>
                <a:lnTo>
                  <a:pt x="123" y="465"/>
                </a:lnTo>
                <a:lnTo>
                  <a:pt x="124" y="465"/>
                </a:lnTo>
                <a:lnTo>
                  <a:pt x="124" y="466"/>
                </a:lnTo>
                <a:lnTo>
                  <a:pt x="126" y="467"/>
                </a:lnTo>
                <a:lnTo>
                  <a:pt x="127" y="466"/>
                </a:lnTo>
                <a:lnTo>
                  <a:pt x="128" y="466"/>
                </a:lnTo>
                <a:lnTo>
                  <a:pt x="128" y="465"/>
                </a:lnTo>
                <a:lnTo>
                  <a:pt x="130" y="465"/>
                </a:lnTo>
                <a:lnTo>
                  <a:pt x="130" y="463"/>
                </a:lnTo>
                <a:lnTo>
                  <a:pt x="130" y="462"/>
                </a:lnTo>
                <a:lnTo>
                  <a:pt x="128" y="461"/>
                </a:lnTo>
                <a:lnTo>
                  <a:pt x="128" y="458"/>
                </a:lnTo>
                <a:lnTo>
                  <a:pt x="130" y="457"/>
                </a:lnTo>
                <a:lnTo>
                  <a:pt x="130" y="456"/>
                </a:lnTo>
                <a:lnTo>
                  <a:pt x="131" y="456"/>
                </a:lnTo>
                <a:lnTo>
                  <a:pt x="131" y="454"/>
                </a:lnTo>
                <a:lnTo>
                  <a:pt x="132" y="454"/>
                </a:lnTo>
                <a:lnTo>
                  <a:pt x="133" y="453"/>
                </a:lnTo>
                <a:lnTo>
                  <a:pt x="133" y="452"/>
                </a:lnTo>
                <a:lnTo>
                  <a:pt x="135" y="450"/>
                </a:lnTo>
                <a:lnTo>
                  <a:pt x="135" y="449"/>
                </a:lnTo>
                <a:lnTo>
                  <a:pt x="135" y="448"/>
                </a:lnTo>
                <a:lnTo>
                  <a:pt x="133" y="446"/>
                </a:lnTo>
                <a:lnTo>
                  <a:pt x="135" y="446"/>
                </a:lnTo>
                <a:lnTo>
                  <a:pt x="135" y="445"/>
                </a:lnTo>
                <a:lnTo>
                  <a:pt x="135" y="444"/>
                </a:lnTo>
                <a:lnTo>
                  <a:pt x="135" y="442"/>
                </a:lnTo>
                <a:lnTo>
                  <a:pt x="135" y="441"/>
                </a:lnTo>
                <a:lnTo>
                  <a:pt x="136" y="440"/>
                </a:lnTo>
                <a:lnTo>
                  <a:pt x="136" y="439"/>
                </a:lnTo>
                <a:lnTo>
                  <a:pt x="135" y="437"/>
                </a:lnTo>
                <a:lnTo>
                  <a:pt x="133" y="437"/>
                </a:lnTo>
                <a:lnTo>
                  <a:pt x="133" y="436"/>
                </a:lnTo>
                <a:lnTo>
                  <a:pt x="135" y="436"/>
                </a:lnTo>
                <a:lnTo>
                  <a:pt x="135" y="433"/>
                </a:lnTo>
                <a:lnTo>
                  <a:pt x="135" y="432"/>
                </a:lnTo>
                <a:lnTo>
                  <a:pt x="133" y="432"/>
                </a:lnTo>
                <a:lnTo>
                  <a:pt x="133" y="431"/>
                </a:lnTo>
                <a:lnTo>
                  <a:pt x="133" y="429"/>
                </a:lnTo>
                <a:lnTo>
                  <a:pt x="133" y="428"/>
                </a:lnTo>
                <a:lnTo>
                  <a:pt x="132" y="428"/>
                </a:lnTo>
                <a:lnTo>
                  <a:pt x="132" y="427"/>
                </a:lnTo>
                <a:lnTo>
                  <a:pt x="132" y="425"/>
                </a:lnTo>
                <a:lnTo>
                  <a:pt x="132" y="424"/>
                </a:lnTo>
                <a:lnTo>
                  <a:pt x="132" y="423"/>
                </a:lnTo>
                <a:lnTo>
                  <a:pt x="132" y="422"/>
                </a:lnTo>
                <a:lnTo>
                  <a:pt x="132" y="419"/>
                </a:lnTo>
                <a:lnTo>
                  <a:pt x="133" y="419"/>
                </a:lnTo>
                <a:lnTo>
                  <a:pt x="133" y="418"/>
                </a:lnTo>
                <a:lnTo>
                  <a:pt x="133" y="416"/>
                </a:lnTo>
                <a:lnTo>
                  <a:pt x="133" y="415"/>
                </a:lnTo>
                <a:lnTo>
                  <a:pt x="136" y="414"/>
                </a:lnTo>
                <a:lnTo>
                  <a:pt x="136" y="412"/>
                </a:lnTo>
                <a:lnTo>
                  <a:pt x="137" y="412"/>
                </a:lnTo>
                <a:lnTo>
                  <a:pt x="139" y="412"/>
                </a:lnTo>
                <a:lnTo>
                  <a:pt x="140" y="411"/>
                </a:lnTo>
                <a:lnTo>
                  <a:pt x="141" y="411"/>
                </a:lnTo>
                <a:lnTo>
                  <a:pt x="143" y="410"/>
                </a:lnTo>
                <a:lnTo>
                  <a:pt x="144" y="410"/>
                </a:lnTo>
                <a:lnTo>
                  <a:pt x="145" y="407"/>
                </a:lnTo>
                <a:lnTo>
                  <a:pt x="148" y="404"/>
                </a:lnTo>
                <a:lnTo>
                  <a:pt x="149" y="404"/>
                </a:lnTo>
                <a:lnTo>
                  <a:pt x="149" y="403"/>
                </a:lnTo>
                <a:lnTo>
                  <a:pt x="149" y="402"/>
                </a:lnTo>
                <a:lnTo>
                  <a:pt x="150" y="401"/>
                </a:lnTo>
                <a:lnTo>
                  <a:pt x="150" y="399"/>
                </a:lnTo>
                <a:lnTo>
                  <a:pt x="150" y="398"/>
                </a:lnTo>
                <a:lnTo>
                  <a:pt x="152" y="397"/>
                </a:lnTo>
                <a:lnTo>
                  <a:pt x="150" y="395"/>
                </a:lnTo>
                <a:lnTo>
                  <a:pt x="152" y="395"/>
                </a:lnTo>
                <a:lnTo>
                  <a:pt x="152" y="394"/>
                </a:lnTo>
                <a:lnTo>
                  <a:pt x="153" y="393"/>
                </a:lnTo>
                <a:lnTo>
                  <a:pt x="154" y="391"/>
                </a:lnTo>
                <a:lnTo>
                  <a:pt x="154" y="390"/>
                </a:lnTo>
                <a:lnTo>
                  <a:pt x="156" y="387"/>
                </a:lnTo>
                <a:lnTo>
                  <a:pt x="157" y="387"/>
                </a:lnTo>
                <a:lnTo>
                  <a:pt x="157" y="386"/>
                </a:lnTo>
                <a:lnTo>
                  <a:pt x="158" y="385"/>
                </a:lnTo>
                <a:lnTo>
                  <a:pt x="158" y="384"/>
                </a:lnTo>
                <a:lnTo>
                  <a:pt x="160" y="384"/>
                </a:lnTo>
                <a:lnTo>
                  <a:pt x="160" y="382"/>
                </a:lnTo>
                <a:lnTo>
                  <a:pt x="160" y="381"/>
                </a:lnTo>
                <a:lnTo>
                  <a:pt x="160" y="380"/>
                </a:lnTo>
                <a:lnTo>
                  <a:pt x="160" y="378"/>
                </a:lnTo>
                <a:lnTo>
                  <a:pt x="161" y="378"/>
                </a:lnTo>
                <a:lnTo>
                  <a:pt x="161" y="373"/>
                </a:lnTo>
                <a:lnTo>
                  <a:pt x="160" y="373"/>
                </a:lnTo>
                <a:lnTo>
                  <a:pt x="160" y="370"/>
                </a:lnTo>
                <a:lnTo>
                  <a:pt x="160" y="369"/>
                </a:lnTo>
                <a:lnTo>
                  <a:pt x="160" y="368"/>
                </a:lnTo>
                <a:lnTo>
                  <a:pt x="160" y="367"/>
                </a:lnTo>
                <a:lnTo>
                  <a:pt x="160" y="365"/>
                </a:lnTo>
                <a:lnTo>
                  <a:pt x="160" y="364"/>
                </a:lnTo>
                <a:lnTo>
                  <a:pt x="158" y="363"/>
                </a:lnTo>
                <a:lnTo>
                  <a:pt x="158" y="361"/>
                </a:lnTo>
                <a:lnTo>
                  <a:pt x="157" y="360"/>
                </a:lnTo>
                <a:lnTo>
                  <a:pt x="157" y="359"/>
                </a:lnTo>
                <a:lnTo>
                  <a:pt x="157" y="353"/>
                </a:lnTo>
                <a:lnTo>
                  <a:pt x="157" y="351"/>
                </a:lnTo>
                <a:lnTo>
                  <a:pt x="157" y="350"/>
                </a:lnTo>
                <a:lnTo>
                  <a:pt x="157" y="348"/>
                </a:lnTo>
                <a:lnTo>
                  <a:pt x="157" y="347"/>
                </a:lnTo>
                <a:lnTo>
                  <a:pt x="156" y="347"/>
                </a:lnTo>
                <a:lnTo>
                  <a:pt x="156" y="346"/>
                </a:lnTo>
                <a:lnTo>
                  <a:pt x="156" y="344"/>
                </a:lnTo>
                <a:lnTo>
                  <a:pt x="156" y="343"/>
                </a:lnTo>
                <a:lnTo>
                  <a:pt x="156" y="340"/>
                </a:lnTo>
                <a:lnTo>
                  <a:pt x="156" y="339"/>
                </a:lnTo>
                <a:lnTo>
                  <a:pt x="156" y="338"/>
                </a:lnTo>
                <a:lnTo>
                  <a:pt x="154" y="336"/>
                </a:lnTo>
                <a:lnTo>
                  <a:pt x="154" y="335"/>
                </a:lnTo>
                <a:lnTo>
                  <a:pt x="154" y="334"/>
                </a:lnTo>
                <a:lnTo>
                  <a:pt x="152" y="331"/>
                </a:lnTo>
                <a:lnTo>
                  <a:pt x="152" y="330"/>
                </a:lnTo>
                <a:lnTo>
                  <a:pt x="153" y="330"/>
                </a:lnTo>
                <a:lnTo>
                  <a:pt x="153" y="331"/>
                </a:lnTo>
                <a:lnTo>
                  <a:pt x="153" y="330"/>
                </a:lnTo>
                <a:lnTo>
                  <a:pt x="150" y="330"/>
                </a:lnTo>
                <a:lnTo>
                  <a:pt x="150" y="329"/>
                </a:lnTo>
                <a:lnTo>
                  <a:pt x="150" y="327"/>
                </a:lnTo>
                <a:lnTo>
                  <a:pt x="152" y="327"/>
                </a:lnTo>
                <a:lnTo>
                  <a:pt x="153" y="326"/>
                </a:lnTo>
                <a:lnTo>
                  <a:pt x="153" y="325"/>
                </a:lnTo>
                <a:lnTo>
                  <a:pt x="154" y="325"/>
                </a:lnTo>
                <a:lnTo>
                  <a:pt x="154" y="323"/>
                </a:lnTo>
                <a:lnTo>
                  <a:pt x="153" y="323"/>
                </a:lnTo>
                <a:lnTo>
                  <a:pt x="153" y="322"/>
                </a:lnTo>
                <a:lnTo>
                  <a:pt x="153" y="321"/>
                </a:lnTo>
                <a:lnTo>
                  <a:pt x="153" y="319"/>
                </a:lnTo>
                <a:lnTo>
                  <a:pt x="153" y="318"/>
                </a:lnTo>
                <a:lnTo>
                  <a:pt x="153" y="315"/>
                </a:lnTo>
                <a:lnTo>
                  <a:pt x="154" y="314"/>
                </a:lnTo>
                <a:lnTo>
                  <a:pt x="154" y="313"/>
                </a:lnTo>
                <a:lnTo>
                  <a:pt x="156" y="313"/>
                </a:lnTo>
                <a:lnTo>
                  <a:pt x="157" y="312"/>
                </a:lnTo>
                <a:lnTo>
                  <a:pt x="156" y="312"/>
                </a:lnTo>
                <a:lnTo>
                  <a:pt x="154" y="312"/>
                </a:lnTo>
                <a:lnTo>
                  <a:pt x="154" y="310"/>
                </a:lnTo>
                <a:lnTo>
                  <a:pt x="154" y="308"/>
                </a:lnTo>
                <a:lnTo>
                  <a:pt x="154" y="306"/>
                </a:lnTo>
                <a:lnTo>
                  <a:pt x="156" y="305"/>
                </a:lnTo>
                <a:lnTo>
                  <a:pt x="156" y="304"/>
                </a:lnTo>
                <a:lnTo>
                  <a:pt x="154" y="302"/>
                </a:lnTo>
                <a:lnTo>
                  <a:pt x="156" y="302"/>
                </a:lnTo>
                <a:lnTo>
                  <a:pt x="156" y="301"/>
                </a:lnTo>
                <a:lnTo>
                  <a:pt x="156" y="300"/>
                </a:lnTo>
                <a:lnTo>
                  <a:pt x="157" y="300"/>
                </a:lnTo>
                <a:lnTo>
                  <a:pt x="158" y="300"/>
                </a:lnTo>
                <a:lnTo>
                  <a:pt x="160" y="300"/>
                </a:lnTo>
                <a:lnTo>
                  <a:pt x="160" y="298"/>
                </a:lnTo>
                <a:lnTo>
                  <a:pt x="160" y="297"/>
                </a:lnTo>
                <a:lnTo>
                  <a:pt x="160" y="296"/>
                </a:lnTo>
                <a:lnTo>
                  <a:pt x="161" y="296"/>
                </a:lnTo>
                <a:lnTo>
                  <a:pt x="161" y="295"/>
                </a:lnTo>
                <a:lnTo>
                  <a:pt x="161" y="293"/>
                </a:lnTo>
                <a:lnTo>
                  <a:pt x="160" y="293"/>
                </a:lnTo>
                <a:lnTo>
                  <a:pt x="160" y="292"/>
                </a:lnTo>
                <a:lnTo>
                  <a:pt x="161" y="291"/>
                </a:lnTo>
                <a:lnTo>
                  <a:pt x="161" y="289"/>
                </a:lnTo>
                <a:lnTo>
                  <a:pt x="161" y="288"/>
                </a:lnTo>
                <a:lnTo>
                  <a:pt x="162" y="288"/>
                </a:lnTo>
                <a:lnTo>
                  <a:pt x="162" y="285"/>
                </a:lnTo>
                <a:lnTo>
                  <a:pt x="162" y="284"/>
                </a:lnTo>
                <a:lnTo>
                  <a:pt x="162" y="283"/>
                </a:lnTo>
                <a:lnTo>
                  <a:pt x="161" y="281"/>
                </a:lnTo>
                <a:lnTo>
                  <a:pt x="161" y="280"/>
                </a:lnTo>
                <a:lnTo>
                  <a:pt x="160" y="280"/>
                </a:lnTo>
                <a:lnTo>
                  <a:pt x="160" y="279"/>
                </a:lnTo>
                <a:lnTo>
                  <a:pt x="160" y="278"/>
                </a:lnTo>
                <a:lnTo>
                  <a:pt x="160" y="276"/>
                </a:lnTo>
                <a:lnTo>
                  <a:pt x="160" y="275"/>
                </a:lnTo>
                <a:lnTo>
                  <a:pt x="158" y="275"/>
                </a:lnTo>
                <a:lnTo>
                  <a:pt x="158" y="276"/>
                </a:lnTo>
                <a:lnTo>
                  <a:pt x="157" y="275"/>
                </a:lnTo>
                <a:lnTo>
                  <a:pt x="156" y="274"/>
                </a:lnTo>
                <a:lnTo>
                  <a:pt x="156" y="272"/>
                </a:lnTo>
                <a:lnTo>
                  <a:pt x="157" y="271"/>
                </a:lnTo>
                <a:lnTo>
                  <a:pt x="156" y="270"/>
                </a:lnTo>
                <a:lnTo>
                  <a:pt x="157" y="268"/>
                </a:lnTo>
                <a:lnTo>
                  <a:pt x="156" y="267"/>
                </a:lnTo>
                <a:lnTo>
                  <a:pt x="156" y="266"/>
                </a:lnTo>
                <a:lnTo>
                  <a:pt x="154" y="264"/>
                </a:lnTo>
                <a:lnTo>
                  <a:pt x="153" y="264"/>
                </a:lnTo>
                <a:lnTo>
                  <a:pt x="150" y="264"/>
                </a:lnTo>
                <a:lnTo>
                  <a:pt x="150" y="263"/>
                </a:lnTo>
                <a:lnTo>
                  <a:pt x="149" y="263"/>
                </a:lnTo>
                <a:lnTo>
                  <a:pt x="150" y="262"/>
                </a:lnTo>
                <a:lnTo>
                  <a:pt x="152" y="262"/>
                </a:lnTo>
                <a:lnTo>
                  <a:pt x="153" y="262"/>
                </a:lnTo>
                <a:lnTo>
                  <a:pt x="154" y="261"/>
                </a:lnTo>
                <a:lnTo>
                  <a:pt x="154" y="259"/>
                </a:lnTo>
                <a:lnTo>
                  <a:pt x="154" y="258"/>
                </a:lnTo>
                <a:lnTo>
                  <a:pt x="153" y="258"/>
                </a:lnTo>
                <a:lnTo>
                  <a:pt x="152" y="259"/>
                </a:lnTo>
                <a:lnTo>
                  <a:pt x="149" y="259"/>
                </a:lnTo>
                <a:lnTo>
                  <a:pt x="149" y="258"/>
                </a:lnTo>
                <a:lnTo>
                  <a:pt x="148" y="258"/>
                </a:lnTo>
                <a:lnTo>
                  <a:pt x="147" y="258"/>
                </a:lnTo>
                <a:lnTo>
                  <a:pt x="147" y="257"/>
                </a:lnTo>
                <a:lnTo>
                  <a:pt x="148" y="257"/>
                </a:lnTo>
                <a:lnTo>
                  <a:pt x="147" y="255"/>
                </a:lnTo>
                <a:lnTo>
                  <a:pt x="145" y="255"/>
                </a:lnTo>
                <a:lnTo>
                  <a:pt x="145" y="254"/>
                </a:lnTo>
                <a:lnTo>
                  <a:pt x="147" y="254"/>
                </a:lnTo>
                <a:lnTo>
                  <a:pt x="145" y="254"/>
                </a:lnTo>
                <a:lnTo>
                  <a:pt x="144" y="254"/>
                </a:lnTo>
                <a:lnTo>
                  <a:pt x="143" y="254"/>
                </a:lnTo>
                <a:lnTo>
                  <a:pt x="143" y="255"/>
                </a:lnTo>
                <a:lnTo>
                  <a:pt x="143" y="257"/>
                </a:lnTo>
                <a:lnTo>
                  <a:pt x="144" y="257"/>
                </a:lnTo>
                <a:lnTo>
                  <a:pt x="143" y="257"/>
                </a:lnTo>
                <a:lnTo>
                  <a:pt x="141" y="257"/>
                </a:lnTo>
                <a:lnTo>
                  <a:pt x="140" y="255"/>
                </a:lnTo>
                <a:lnTo>
                  <a:pt x="139" y="254"/>
                </a:lnTo>
                <a:lnTo>
                  <a:pt x="137" y="251"/>
                </a:lnTo>
                <a:lnTo>
                  <a:pt x="136" y="251"/>
                </a:lnTo>
                <a:lnTo>
                  <a:pt x="136" y="250"/>
                </a:lnTo>
                <a:lnTo>
                  <a:pt x="136" y="249"/>
                </a:lnTo>
                <a:lnTo>
                  <a:pt x="135" y="249"/>
                </a:lnTo>
                <a:lnTo>
                  <a:pt x="135" y="247"/>
                </a:lnTo>
                <a:lnTo>
                  <a:pt x="135" y="245"/>
                </a:lnTo>
                <a:lnTo>
                  <a:pt x="135" y="243"/>
                </a:lnTo>
                <a:lnTo>
                  <a:pt x="136" y="243"/>
                </a:lnTo>
                <a:lnTo>
                  <a:pt x="136" y="242"/>
                </a:lnTo>
                <a:lnTo>
                  <a:pt x="137" y="240"/>
                </a:lnTo>
                <a:lnTo>
                  <a:pt x="137" y="238"/>
                </a:lnTo>
                <a:lnTo>
                  <a:pt x="137" y="237"/>
                </a:lnTo>
                <a:lnTo>
                  <a:pt x="137" y="233"/>
                </a:lnTo>
                <a:lnTo>
                  <a:pt x="137" y="232"/>
                </a:lnTo>
                <a:lnTo>
                  <a:pt x="139" y="232"/>
                </a:lnTo>
                <a:lnTo>
                  <a:pt x="139" y="230"/>
                </a:lnTo>
                <a:lnTo>
                  <a:pt x="139" y="229"/>
                </a:lnTo>
                <a:lnTo>
                  <a:pt x="140" y="229"/>
                </a:lnTo>
                <a:lnTo>
                  <a:pt x="141" y="228"/>
                </a:lnTo>
                <a:lnTo>
                  <a:pt x="141" y="226"/>
                </a:lnTo>
                <a:lnTo>
                  <a:pt x="141" y="225"/>
                </a:lnTo>
                <a:lnTo>
                  <a:pt x="141" y="224"/>
                </a:lnTo>
                <a:lnTo>
                  <a:pt x="141" y="223"/>
                </a:lnTo>
                <a:lnTo>
                  <a:pt x="140" y="223"/>
                </a:lnTo>
                <a:lnTo>
                  <a:pt x="139" y="223"/>
                </a:lnTo>
                <a:lnTo>
                  <a:pt x="137" y="223"/>
                </a:lnTo>
                <a:lnTo>
                  <a:pt x="137" y="221"/>
                </a:lnTo>
                <a:lnTo>
                  <a:pt x="137" y="220"/>
                </a:lnTo>
                <a:lnTo>
                  <a:pt x="139" y="220"/>
                </a:lnTo>
                <a:lnTo>
                  <a:pt x="139" y="219"/>
                </a:lnTo>
                <a:lnTo>
                  <a:pt x="140" y="219"/>
                </a:lnTo>
                <a:lnTo>
                  <a:pt x="140" y="220"/>
                </a:lnTo>
                <a:lnTo>
                  <a:pt x="140" y="221"/>
                </a:lnTo>
                <a:lnTo>
                  <a:pt x="141" y="221"/>
                </a:lnTo>
                <a:lnTo>
                  <a:pt x="143" y="221"/>
                </a:lnTo>
                <a:lnTo>
                  <a:pt x="144" y="220"/>
                </a:lnTo>
                <a:lnTo>
                  <a:pt x="144" y="219"/>
                </a:lnTo>
                <a:lnTo>
                  <a:pt x="145" y="219"/>
                </a:lnTo>
                <a:lnTo>
                  <a:pt x="147" y="219"/>
                </a:lnTo>
                <a:lnTo>
                  <a:pt x="148" y="219"/>
                </a:lnTo>
                <a:lnTo>
                  <a:pt x="148" y="217"/>
                </a:lnTo>
                <a:lnTo>
                  <a:pt x="149" y="217"/>
                </a:lnTo>
                <a:lnTo>
                  <a:pt x="150" y="216"/>
                </a:lnTo>
                <a:lnTo>
                  <a:pt x="152" y="216"/>
                </a:lnTo>
                <a:lnTo>
                  <a:pt x="153" y="215"/>
                </a:lnTo>
                <a:lnTo>
                  <a:pt x="153" y="213"/>
                </a:lnTo>
                <a:lnTo>
                  <a:pt x="153" y="211"/>
                </a:lnTo>
                <a:lnTo>
                  <a:pt x="154" y="211"/>
                </a:lnTo>
                <a:lnTo>
                  <a:pt x="156" y="211"/>
                </a:lnTo>
                <a:lnTo>
                  <a:pt x="157" y="209"/>
                </a:lnTo>
                <a:lnTo>
                  <a:pt x="157" y="208"/>
                </a:lnTo>
                <a:lnTo>
                  <a:pt x="156" y="207"/>
                </a:lnTo>
                <a:lnTo>
                  <a:pt x="156" y="206"/>
                </a:lnTo>
                <a:lnTo>
                  <a:pt x="154" y="204"/>
                </a:lnTo>
                <a:lnTo>
                  <a:pt x="153" y="204"/>
                </a:lnTo>
                <a:lnTo>
                  <a:pt x="152" y="204"/>
                </a:lnTo>
                <a:lnTo>
                  <a:pt x="150" y="204"/>
                </a:lnTo>
                <a:lnTo>
                  <a:pt x="150" y="203"/>
                </a:lnTo>
                <a:lnTo>
                  <a:pt x="153" y="203"/>
                </a:lnTo>
                <a:lnTo>
                  <a:pt x="154" y="202"/>
                </a:lnTo>
                <a:lnTo>
                  <a:pt x="154" y="200"/>
                </a:lnTo>
                <a:lnTo>
                  <a:pt x="153" y="199"/>
                </a:lnTo>
                <a:lnTo>
                  <a:pt x="152" y="199"/>
                </a:lnTo>
                <a:lnTo>
                  <a:pt x="150" y="199"/>
                </a:lnTo>
                <a:lnTo>
                  <a:pt x="149" y="198"/>
                </a:lnTo>
                <a:lnTo>
                  <a:pt x="149" y="196"/>
                </a:lnTo>
                <a:lnTo>
                  <a:pt x="149" y="195"/>
                </a:lnTo>
                <a:lnTo>
                  <a:pt x="150" y="194"/>
                </a:lnTo>
                <a:lnTo>
                  <a:pt x="152" y="194"/>
                </a:lnTo>
                <a:lnTo>
                  <a:pt x="153" y="194"/>
                </a:lnTo>
                <a:lnTo>
                  <a:pt x="154" y="194"/>
                </a:lnTo>
                <a:lnTo>
                  <a:pt x="156" y="191"/>
                </a:lnTo>
                <a:lnTo>
                  <a:pt x="157" y="191"/>
                </a:lnTo>
                <a:lnTo>
                  <a:pt x="157" y="190"/>
                </a:lnTo>
                <a:lnTo>
                  <a:pt x="157" y="189"/>
                </a:lnTo>
                <a:lnTo>
                  <a:pt x="158" y="189"/>
                </a:lnTo>
                <a:lnTo>
                  <a:pt x="160" y="190"/>
                </a:lnTo>
                <a:lnTo>
                  <a:pt x="161" y="190"/>
                </a:lnTo>
                <a:lnTo>
                  <a:pt x="161" y="189"/>
                </a:lnTo>
                <a:lnTo>
                  <a:pt x="161" y="187"/>
                </a:lnTo>
                <a:lnTo>
                  <a:pt x="160" y="186"/>
                </a:lnTo>
                <a:lnTo>
                  <a:pt x="161" y="186"/>
                </a:lnTo>
                <a:lnTo>
                  <a:pt x="161" y="185"/>
                </a:lnTo>
                <a:lnTo>
                  <a:pt x="160" y="185"/>
                </a:lnTo>
                <a:lnTo>
                  <a:pt x="160" y="183"/>
                </a:lnTo>
                <a:lnTo>
                  <a:pt x="160" y="182"/>
                </a:lnTo>
                <a:lnTo>
                  <a:pt x="158" y="181"/>
                </a:lnTo>
                <a:lnTo>
                  <a:pt x="158" y="179"/>
                </a:lnTo>
                <a:lnTo>
                  <a:pt x="160" y="178"/>
                </a:lnTo>
                <a:lnTo>
                  <a:pt x="160" y="177"/>
                </a:lnTo>
                <a:lnTo>
                  <a:pt x="160" y="175"/>
                </a:lnTo>
                <a:lnTo>
                  <a:pt x="158" y="175"/>
                </a:lnTo>
                <a:lnTo>
                  <a:pt x="158" y="174"/>
                </a:lnTo>
                <a:lnTo>
                  <a:pt x="160" y="174"/>
                </a:lnTo>
                <a:lnTo>
                  <a:pt x="160" y="173"/>
                </a:lnTo>
                <a:lnTo>
                  <a:pt x="158" y="173"/>
                </a:lnTo>
                <a:lnTo>
                  <a:pt x="158" y="171"/>
                </a:lnTo>
                <a:lnTo>
                  <a:pt x="157" y="171"/>
                </a:lnTo>
                <a:lnTo>
                  <a:pt x="156" y="170"/>
                </a:lnTo>
                <a:lnTo>
                  <a:pt x="156" y="169"/>
                </a:lnTo>
                <a:lnTo>
                  <a:pt x="156" y="168"/>
                </a:lnTo>
                <a:lnTo>
                  <a:pt x="157" y="168"/>
                </a:lnTo>
                <a:lnTo>
                  <a:pt x="158" y="168"/>
                </a:lnTo>
                <a:lnTo>
                  <a:pt x="157" y="166"/>
                </a:lnTo>
                <a:lnTo>
                  <a:pt x="158" y="165"/>
                </a:lnTo>
                <a:lnTo>
                  <a:pt x="160" y="165"/>
                </a:lnTo>
                <a:lnTo>
                  <a:pt x="161" y="165"/>
                </a:lnTo>
                <a:lnTo>
                  <a:pt x="162" y="164"/>
                </a:lnTo>
                <a:lnTo>
                  <a:pt x="164" y="162"/>
                </a:lnTo>
                <a:lnTo>
                  <a:pt x="165" y="161"/>
                </a:lnTo>
                <a:lnTo>
                  <a:pt x="165" y="160"/>
                </a:lnTo>
                <a:lnTo>
                  <a:pt x="165" y="158"/>
                </a:lnTo>
                <a:lnTo>
                  <a:pt x="166" y="158"/>
                </a:lnTo>
                <a:lnTo>
                  <a:pt x="166" y="157"/>
                </a:lnTo>
                <a:lnTo>
                  <a:pt x="165" y="157"/>
                </a:lnTo>
                <a:lnTo>
                  <a:pt x="165" y="156"/>
                </a:lnTo>
                <a:lnTo>
                  <a:pt x="166" y="156"/>
                </a:lnTo>
                <a:lnTo>
                  <a:pt x="166" y="154"/>
                </a:lnTo>
                <a:lnTo>
                  <a:pt x="167" y="153"/>
                </a:lnTo>
                <a:lnTo>
                  <a:pt x="169" y="153"/>
                </a:lnTo>
                <a:lnTo>
                  <a:pt x="169" y="152"/>
                </a:lnTo>
                <a:lnTo>
                  <a:pt x="170" y="152"/>
                </a:lnTo>
                <a:lnTo>
                  <a:pt x="171" y="151"/>
                </a:lnTo>
                <a:lnTo>
                  <a:pt x="171" y="149"/>
                </a:lnTo>
                <a:lnTo>
                  <a:pt x="171" y="148"/>
                </a:lnTo>
                <a:lnTo>
                  <a:pt x="169" y="147"/>
                </a:lnTo>
                <a:lnTo>
                  <a:pt x="169" y="145"/>
                </a:lnTo>
                <a:lnTo>
                  <a:pt x="167" y="145"/>
                </a:lnTo>
                <a:lnTo>
                  <a:pt x="166" y="144"/>
                </a:lnTo>
                <a:lnTo>
                  <a:pt x="166" y="143"/>
                </a:lnTo>
                <a:lnTo>
                  <a:pt x="166" y="141"/>
                </a:lnTo>
                <a:lnTo>
                  <a:pt x="166" y="140"/>
                </a:lnTo>
                <a:lnTo>
                  <a:pt x="167" y="139"/>
                </a:lnTo>
                <a:lnTo>
                  <a:pt x="167" y="137"/>
                </a:lnTo>
                <a:lnTo>
                  <a:pt x="167" y="136"/>
                </a:lnTo>
                <a:lnTo>
                  <a:pt x="167" y="135"/>
                </a:lnTo>
                <a:lnTo>
                  <a:pt x="167" y="134"/>
                </a:lnTo>
                <a:lnTo>
                  <a:pt x="166" y="132"/>
                </a:lnTo>
                <a:lnTo>
                  <a:pt x="166" y="131"/>
                </a:lnTo>
                <a:lnTo>
                  <a:pt x="166" y="130"/>
                </a:lnTo>
                <a:lnTo>
                  <a:pt x="165" y="130"/>
                </a:lnTo>
                <a:lnTo>
                  <a:pt x="165" y="128"/>
                </a:lnTo>
                <a:lnTo>
                  <a:pt x="166" y="127"/>
                </a:lnTo>
                <a:lnTo>
                  <a:pt x="169" y="126"/>
                </a:lnTo>
                <a:lnTo>
                  <a:pt x="170" y="124"/>
                </a:lnTo>
                <a:lnTo>
                  <a:pt x="170" y="123"/>
                </a:lnTo>
                <a:lnTo>
                  <a:pt x="171" y="122"/>
                </a:lnTo>
                <a:lnTo>
                  <a:pt x="173" y="119"/>
                </a:lnTo>
                <a:lnTo>
                  <a:pt x="174" y="119"/>
                </a:lnTo>
                <a:lnTo>
                  <a:pt x="174" y="118"/>
                </a:lnTo>
                <a:lnTo>
                  <a:pt x="175" y="118"/>
                </a:lnTo>
                <a:lnTo>
                  <a:pt x="175" y="117"/>
                </a:lnTo>
                <a:lnTo>
                  <a:pt x="175" y="115"/>
                </a:lnTo>
                <a:lnTo>
                  <a:pt x="175" y="113"/>
                </a:lnTo>
                <a:lnTo>
                  <a:pt x="175" y="111"/>
                </a:lnTo>
                <a:lnTo>
                  <a:pt x="177" y="111"/>
                </a:lnTo>
                <a:lnTo>
                  <a:pt x="177" y="107"/>
                </a:lnTo>
                <a:lnTo>
                  <a:pt x="175" y="107"/>
                </a:lnTo>
                <a:lnTo>
                  <a:pt x="177" y="106"/>
                </a:lnTo>
                <a:lnTo>
                  <a:pt x="177" y="103"/>
                </a:lnTo>
                <a:lnTo>
                  <a:pt x="178" y="101"/>
                </a:lnTo>
                <a:lnTo>
                  <a:pt x="178" y="99"/>
                </a:lnTo>
                <a:lnTo>
                  <a:pt x="179" y="99"/>
                </a:lnTo>
                <a:lnTo>
                  <a:pt x="182" y="97"/>
                </a:lnTo>
                <a:lnTo>
                  <a:pt x="183" y="96"/>
                </a:lnTo>
                <a:lnTo>
                  <a:pt x="183" y="94"/>
                </a:lnTo>
                <a:lnTo>
                  <a:pt x="185" y="94"/>
                </a:lnTo>
                <a:lnTo>
                  <a:pt x="185" y="93"/>
                </a:lnTo>
                <a:lnTo>
                  <a:pt x="185" y="92"/>
                </a:lnTo>
                <a:lnTo>
                  <a:pt x="185" y="90"/>
                </a:lnTo>
                <a:lnTo>
                  <a:pt x="186" y="90"/>
                </a:lnTo>
                <a:lnTo>
                  <a:pt x="186" y="88"/>
                </a:lnTo>
                <a:lnTo>
                  <a:pt x="186" y="86"/>
                </a:lnTo>
                <a:lnTo>
                  <a:pt x="187" y="85"/>
                </a:lnTo>
                <a:lnTo>
                  <a:pt x="188" y="84"/>
                </a:lnTo>
                <a:lnTo>
                  <a:pt x="188" y="82"/>
                </a:lnTo>
                <a:lnTo>
                  <a:pt x="190" y="81"/>
                </a:lnTo>
                <a:lnTo>
                  <a:pt x="191" y="80"/>
                </a:lnTo>
                <a:lnTo>
                  <a:pt x="191" y="79"/>
                </a:lnTo>
                <a:lnTo>
                  <a:pt x="192" y="79"/>
                </a:lnTo>
                <a:lnTo>
                  <a:pt x="192" y="77"/>
                </a:lnTo>
                <a:lnTo>
                  <a:pt x="194" y="76"/>
                </a:lnTo>
                <a:lnTo>
                  <a:pt x="194" y="75"/>
                </a:lnTo>
                <a:lnTo>
                  <a:pt x="194" y="73"/>
                </a:lnTo>
                <a:lnTo>
                  <a:pt x="194" y="72"/>
                </a:lnTo>
                <a:lnTo>
                  <a:pt x="194" y="71"/>
                </a:lnTo>
                <a:lnTo>
                  <a:pt x="194" y="69"/>
                </a:lnTo>
                <a:lnTo>
                  <a:pt x="195" y="69"/>
                </a:lnTo>
                <a:lnTo>
                  <a:pt x="195" y="64"/>
                </a:lnTo>
                <a:lnTo>
                  <a:pt x="195" y="63"/>
                </a:lnTo>
                <a:lnTo>
                  <a:pt x="194" y="63"/>
                </a:lnTo>
                <a:lnTo>
                  <a:pt x="194" y="62"/>
                </a:lnTo>
                <a:lnTo>
                  <a:pt x="194" y="60"/>
                </a:lnTo>
                <a:lnTo>
                  <a:pt x="194" y="59"/>
                </a:lnTo>
                <a:lnTo>
                  <a:pt x="194" y="58"/>
                </a:lnTo>
                <a:lnTo>
                  <a:pt x="194" y="56"/>
                </a:lnTo>
                <a:lnTo>
                  <a:pt x="194" y="55"/>
                </a:lnTo>
                <a:lnTo>
                  <a:pt x="192" y="54"/>
                </a:lnTo>
                <a:lnTo>
                  <a:pt x="192" y="52"/>
                </a:lnTo>
                <a:lnTo>
                  <a:pt x="192" y="51"/>
                </a:lnTo>
                <a:lnTo>
                  <a:pt x="191" y="50"/>
                </a:lnTo>
                <a:lnTo>
                  <a:pt x="191" y="48"/>
                </a:lnTo>
                <a:lnTo>
                  <a:pt x="190" y="47"/>
                </a:lnTo>
                <a:lnTo>
                  <a:pt x="190" y="45"/>
                </a:lnTo>
                <a:lnTo>
                  <a:pt x="190" y="43"/>
                </a:lnTo>
                <a:lnTo>
                  <a:pt x="188" y="43"/>
                </a:lnTo>
                <a:lnTo>
                  <a:pt x="187" y="43"/>
                </a:lnTo>
                <a:lnTo>
                  <a:pt x="187" y="42"/>
                </a:lnTo>
                <a:lnTo>
                  <a:pt x="187" y="41"/>
                </a:lnTo>
                <a:lnTo>
                  <a:pt x="187" y="39"/>
                </a:lnTo>
                <a:lnTo>
                  <a:pt x="187" y="38"/>
                </a:lnTo>
                <a:lnTo>
                  <a:pt x="186" y="38"/>
                </a:lnTo>
                <a:lnTo>
                  <a:pt x="186" y="37"/>
                </a:lnTo>
                <a:lnTo>
                  <a:pt x="186" y="35"/>
                </a:lnTo>
                <a:lnTo>
                  <a:pt x="188" y="34"/>
                </a:lnTo>
                <a:lnTo>
                  <a:pt x="188" y="33"/>
                </a:lnTo>
                <a:lnTo>
                  <a:pt x="190" y="33"/>
                </a:lnTo>
                <a:lnTo>
                  <a:pt x="190" y="31"/>
                </a:lnTo>
                <a:lnTo>
                  <a:pt x="191" y="31"/>
                </a:lnTo>
                <a:lnTo>
                  <a:pt x="191" y="30"/>
                </a:lnTo>
                <a:lnTo>
                  <a:pt x="192" y="30"/>
                </a:lnTo>
                <a:lnTo>
                  <a:pt x="194" y="30"/>
                </a:lnTo>
                <a:lnTo>
                  <a:pt x="195" y="29"/>
                </a:lnTo>
                <a:lnTo>
                  <a:pt x="196" y="29"/>
                </a:lnTo>
                <a:lnTo>
                  <a:pt x="196" y="27"/>
                </a:lnTo>
                <a:lnTo>
                  <a:pt x="198" y="27"/>
                </a:lnTo>
                <a:lnTo>
                  <a:pt x="198" y="26"/>
                </a:lnTo>
                <a:lnTo>
                  <a:pt x="198" y="25"/>
                </a:lnTo>
                <a:lnTo>
                  <a:pt x="199" y="25"/>
                </a:lnTo>
                <a:lnTo>
                  <a:pt x="200" y="24"/>
                </a:lnTo>
                <a:lnTo>
                  <a:pt x="202" y="24"/>
                </a:lnTo>
                <a:lnTo>
                  <a:pt x="203" y="24"/>
                </a:lnTo>
                <a:lnTo>
                  <a:pt x="204" y="25"/>
                </a:lnTo>
                <a:lnTo>
                  <a:pt x="207" y="25"/>
                </a:lnTo>
                <a:lnTo>
                  <a:pt x="208" y="25"/>
                </a:lnTo>
                <a:lnTo>
                  <a:pt x="209" y="26"/>
                </a:lnTo>
                <a:lnTo>
                  <a:pt x="211" y="27"/>
                </a:lnTo>
                <a:lnTo>
                  <a:pt x="213" y="27"/>
                </a:lnTo>
                <a:lnTo>
                  <a:pt x="215" y="27"/>
                </a:lnTo>
                <a:lnTo>
                  <a:pt x="217" y="27"/>
                </a:lnTo>
                <a:lnTo>
                  <a:pt x="219" y="27"/>
                </a:lnTo>
                <a:lnTo>
                  <a:pt x="221" y="27"/>
                </a:lnTo>
                <a:lnTo>
                  <a:pt x="224" y="27"/>
                </a:lnTo>
                <a:lnTo>
                  <a:pt x="225" y="27"/>
                </a:lnTo>
                <a:lnTo>
                  <a:pt x="226" y="27"/>
                </a:lnTo>
                <a:lnTo>
                  <a:pt x="228" y="26"/>
                </a:lnTo>
                <a:lnTo>
                  <a:pt x="229" y="26"/>
                </a:lnTo>
                <a:lnTo>
                  <a:pt x="230" y="26"/>
                </a:lnTo>
                <a:lnTo>
                  <a:pt x="232" y="26"/>
                </a:lnTo>
                <a:lnTo>
                  <a:pt x="232" y="25"/>
                </a:lnTo>
                <a:lnTo>
                  <a:pt x="233" y="24"/>
                </a:lnTo>
                <a:lnTo>
                  <a:pt x="234" y="24"/>
                </a:lnTo>
                <a:lnTo>
                  <a:pt x="234" y="22"/>
                </a:lnTo>
                <a:lnTo>
                  <a:pt x="236" y="21"/>
                </a:lnTo>
                <a:lnTo>
                  <a:pt x="237" y="21"/>
                </a:lnTo>
                <a:lnTo>
                  <a:pt x="237" y="20"/>
                </a:lnTo>
                <a:lnTo>
                  <a:pt x="237" y="18"/>
                </a:lnTo>
                <a:lnTo>
                  <a:pt x="237" y="17"/>
                </a:lnTo>
                <a:lnTo>
                  <a:pt x="237" y="16"/>
                </a:lnTo>
                <a:lnTo>
                  <a:pt x="236" y="16"/>
                </a:lnTo>
                <a:lnTo>
                  <a:pt x="237" y="14"/>
                </a:lnTo>
                <a:lnTo>
                  <a:pt x="237" y="13"/>
                </a:lnTo>
                <a:lnTo>
                  <a:pt x="236" y="12"/>
                </a:lnTo>
                <a:lnTo>
                  <a:pt x="236" y="10"/>
                </a:lnTo>
                <a:lnTo>
                  <a:pt x="236" y="8"/>
                </a:lnTo>
                <a:lnTo>
                  <a:pt x="236" y="7"/>
                </a:lnTo>
                <a:lnTo>
                  <a:pt x="238" y="5"/>
                </a:lnTo>
                <a:lnTo>
                  <a:pt x="239" y="4"/>
                </a:lnTo>
                <a:lnTo>
                  <a:pt x="241" y="4"/>
                </a:lnTo>
                <a:lnTo>
                  <a:pt x="242" y="4"/>
                </a:lnTo>
                <a:lnTo>
                  <a:pt x="243" y="4"/>
                </a:lnTo>
                <a:lnTo>
                  <a:pt x="245" y="4"/>
                </a:lnTo>
                <a:lnTo>
                  <a:pt x="246" y="4"/>
                </a:lnTo>
                <a:lnTo>
                  <a:pt x="247" y="3"/>
                </a:lnTo>
                <a:lnTo>
                  <a:pt x="247" y="1"/>
                </a:lnTo>
                <a:lnTo>
                  <a:pt x="249" y="1"/>
                </a:lnTo>
                <a:lnTo>
                  <a:pt x="250" y="0"/>
                </a:lnTo>
                <a:lnTo>
                  <a:pt x="251" y="0"/>
                </a:lnTo>
                <a:lnTo>
                  <a:pt x="253" y="1"/>
                </a:lnTo>
                <a:lnTo>
                  <a:pt x="253" y="3"/>
                </a:lnTo>
                <a:lnTo>
                  <a:pt x="254" y="3"/>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a:off x="2628007" y="107435"/>
            <a:ext cx="688714" cy="2114593"/>
          </a:xfrm>
          <a:custGeom>
            <a:avLst/>
            <a:gdLst>
              <a:gd name="T0" fmla="*/ 347 w 398"/>
              <a:gd name="T1" fmla="*/ 661 h 1222"/>
              <a:gd name="T2" fmla="*/ 195 w 398"/>
              <a:gd name="T3" fmla="*/ 637 h 1222"/>
              <a:gd name="T4" fmla="*/ 311 w 398"/>
              <a:gd name="T5" fmla="*/ 590 h 1222"/>
              <a:gd name="T6" fmla="*/ 309 w 398"/>
              <a:gd name="T7" fmla="*/ 581 h 1222"/>
              <a:gd name="T8" fmla="*/ 98 w 398"/>
              <a:gd name="T9" fmla="*/ 577 h 1222"/>
              <a:gd name="T10" fmla="*/ 139 w 398"/>
              <a:gd name="T11" fmla="*/ 602 h 1222"/>
              <a:gd name="T12" fmla="*/ 169 w 398"/>
              <a:gd name="T13" fmla="*/ 619 h 1222"/>
              <a:gd name="T14" fmla="*/ 200 w 398"/>
              <a:gd name="T15" fmla="*/ 653 h 1222"/>
              <a:gd name="T16" fmla="*/ 207 w 398"/>
              <a:gd name="T17" fmla="*/ 634 h 1222"/>
              <a:gd name="T18" fmla="*/ 250 w 398"/>
              <a:gd name="T19" fmla="*/ 650 h 1222"/>
              <a:gd name="T20" fmla="*/ 292 w 398"/>
              <a:gd name="T21" fmla="*/ 637 h 1222"/>
              <a:gd name="T22" fmla="*/ 309 w 398"/>
              <a:gd name="T23" fmla="*/ 608 h 1222"/>
              <a:gd name="T24" fmla="*/ 334 w 398"/>
              <a:gd name="T25" fmla="*/ 603 h 1222"/>
              <a:gd name="T26" fmla="*/ 352 w 398"/>
              <a:gd name="T27" fmla="*/ 636 h 1222"/>
              <a:gd name="T28" fmla="*/ 338 w 398"/>
              <a:gd name="T29" fmla="*/ 674 h 1222"/>
              <a:gd name="T30" fmla="*/ 317 w 398"/>
              <a:gd name="T31" fmla="*/ 700 h 1222"/>
              <a:gd name="T32" fmla="*/ 319 w 398"/>
              <a:gd name="T33" fmla="*/ 733 h 1222"/>
              <a:gd name="T34" fmla="*/ 309 w 398"/>
              <a:gd name="T35" fmla="*/ 760 h 1222"/>
              <a:gd name="T36" fmla="*/ 315 w 398"/>
              <a:gd name="T37" fmla="*/ 802 h 1222"/>
              <a:gd name="T38" fmla="*/ 326 w 398"/>
              <a:gd name="T39" fmla="*/ 835 h 1222"/>
              <a:gd name="T40" fmla="*/ 343 w 398"/>
              <a:gd name="T41" fmla="*/ 865 h 1222"/>
              <a:gd name="T42" fmla="*/ 364 w 398"/>
              <a:gd name="T43" fmla="*/ 870 h 1222"/>
              <a:gd name="T44" fmla="*/ 378 w 398"/>
              <a:gd name="T45" fmla="*/ 880 h 1222"/>
              <a:gd name="T46" fmla="*/ 376 w 398"/>
              <a:gd name="T47" fmla="*/ 899 h 1222"/>
              <a:gd name="T48" fmla="*/ 397 w 398"/>
              <a:gd name="T49" fmla="*/ 916 h 1222"/>
              <a:gd name="T50" fmla="*/ 383 w 398"/>
              <a:gd name="T51" fmla="*/ 951 h 1222"/>
              <a:gd name="T52" fmla="*/ 374 w 398"/>
              <a:gd name="T53" fmla="*/ 990 h 1222"/>
              <a:gd name="T54" fmla="*/ 352 w 398"/>
              <a:gd name="T55" fmla="*/ 1031 h 1222"/>
              <a:gd name="T56" fmla="*/ 222 w 398"/>
              <a:gd name="T57" fmla="*/ 1132 h 1222"/>
              <a:gd name="T58" fmla="*/ 80 w 398"/>
              <a:gd name="T59" fmla="*/ 1137 h 1222"/>
              <a:gd name="T60" fmla="*/ 8 w 398"/>
              <a:gd name="T61" fmla="*/ 1112 h 1222"/>
              <a:gd name="T62" fmla="*/ 81 w 398"/>
              <a:gd name="T63" fmla="*/ 1039 h 1222"/>
              <a:gd name="T64" fmla="*/ 127 w 398"/>
              <a:gd name="T65" fmla="*/ 1014 h 1222"/>
              <a:gd name="T66" fmla="*/ 173 w 398"/>
              <a:gd name="T67" fmla="*/ 985 h 1222"/>
              <a:gd name="T68" fmla="*/ 179 w 398"/>
              <a:gd name="T69" fmla="*/ 904 h 1222"/>
              <a:gd name="T70" fmla="*/ 187 w 398"/>
              <a:gd name="T71" fmla="*/ 823 h 1222"/>
              <a:gd name="T72" fmla="*/ 137 w 398"/>
              <a:gd name="T73" fmla="*/ 746 h 1222"/>
              <a:gd name="T74" fmla="*/ 139 w 398"/>
              <a:gd name="T75" fmla="*/ 645 h 1222"/>
              <a:gd name="T76" fmla="*/ 60 w 398"/>
              <a:gd name="T77" fmla="*/ 594 h 1222"/>
              <a:gd name="T78" fmla="*/ 61 w 398"/>
              <a:gd name="T79" fmla="*/ 573 h 1222"/>
              <a:gd name="T80" fmla="*/ 110 w 398"/>
              <a:gd name="T81" fmla="*/ 513 h 1222"/>
              <a:gd name="T82" fmla="*/ 129 w 398"/>
              <a:gd name="T83" fmla="*/ 520 h 1222"/>
              <a:gd name="T84" fmla="*/ 132 w 398"/>
              <a:gd name="T85" fmla="*/ 510 h 1222"/>
              <a:gd name="T86" fmla="*/ 275 w 398"/>
              <a:gd name="T87" fmla="*/ 493 h 1222"/>
              <a:gd name="T88" fmla="*/ 250 w 398"/>
              <a:gd name="T89" fmla="*/ 522 h 1222"/>
              <a:gd name="T90" fmla="*/ 243 w 398"/>
              <a:gd name="T91" fmla="*/ 503 h 1222"/>
              <a:gd name="T92" fmla="*/ 103 w 398"/>
              <a:gd name="T93" fmla="*/ 459 h 1222"/>
              <a:gd name="T94" fmla="*/ 94 w 398"/>
              <a:gd name="T95" fmla="*/ 459 h 1222"/>
              <a:gd name="T96" fmla="*/ 165 w 398"/>
              <a:gd name="T97" fmla="*/ 399 h 1222"/>
              <a:gd name="T98" fmla="*/ 160 w 398"/>
              <a:gd name="T99" fmla="*/ 426 h 1222"/>
              <a:gd name="T100" fmla="*/ 129 w 398"/>
              <a:gd name="T101" fmla="*/ 404 h 1222"/>
              <a:gd name="T102" fmla="*/ 276 w 398"/>
              <a:gd name="T103" fmla="*/ 361 h 1222"/>
              <a:gd name="T104" fmla="*/ 259 w 398"/>
              <a:gd name="T105" fmla="*/ 358 h 1222"/>
              <a:gd name="T106" fmla="*/ 237 w 398"/>
              <a:gd name="T107" fmla="*/ 184 h 1222"/>
              <a:gd name="T108" fmla="*/ 253 w 398"/>
              <a:gd name="T109" fmla="*/ 189 h 1222"/>
              <a:gd name="T110" fmla="*/ 272 w 398"/>
              <a:gd name="T111" fmla="*/ 172 h 1222"/>
              <a:gd name="T112" fmla="*/ 273 w 398"/>
              <a:gd name="T113" fmla="*/ 158 h 1222"/>
              <a:gd name="T114" fmla="*/ 258 w 398"/>
              <a:gd name="T115" fmla="*/ 174 h 1222"/>
              <a:gd name="T116" fmla="*/ 264 w 398"/>
              <a:gd name="T117" fmla="*/ 98 h 1222"/>
              <a:gd name="T118" fmla="*/ 245 w 398"/>
              <a:gd name="T119" fmla="*/ 87 h 1222"/>
              <a:gd name="T120" fmla="*/ 236 w 398"/>
              <a:gd name="T121" fmla="*/ 78 h 1222"/>
              <a:gd name="T122" fmla="*/ 258 w 398"/>
              <a:gd name="T123" fmla="*/ 43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1222">
                <a:moveTo>
                  <a:pt x="390" y="939"/>
                </a:moveTo>
                <a:lnTo>
                  <a:pt x="389" y="939"/>
                </a:lnTo>
                <a:lnTo>
                  <a:pt x="390" y="939"/>
                </a:lnTo>
                <a:close/>
                <a:moveTo>
                  <a:pt x="394" y="935"/>
                </a:moveTo>
                <a:lnTo>
                  <a:pt x="394" y="934"/>
                </a:lnTo>
                <a:lnTo>
                  <a:pt x="394" y="935"/>
                </a:lnTo>
                <a:close/>
                <a:moveTo>
                  <a:pt x="395" y="933"/>
                </a:moveTo>
                <a:lnTo>
                  <a:pt x="395" y="932"/>
                </a:lnTo>
                <a:lnTo>
                  <a:pt x="397" y="932"/>
                </a:lnTo>
                <a:lnTo>
                  <a:pt x="397" y="933"/>
                </a:lnTo>
                <a:lnTo>
                  <a:pt x="395" y="933"/>
                </a:lnTo>
                <a:close/>
                <a:moveTo>
                  <a:pt x="374" y="879"/>
                </a:moveTo>
                <a:lnTo>
                  <a:pt x="374" y="880"/>
                </a:lnTo>
                <a:lnTo>
                  <a:pt x="374" y="879"/>
                </a:lnTo>
                <a:close/>
                <a:moveTo>
                  <a:pt x="365" y="870"/>
                </a:moveTo>
                <a:lnTo>
                  <a:pt x="366" y="870"/>
                </a:lnTo>
                <a:lnTo>
                  <a:pt x="365" y="870"/>
                </a:lnTo>
                <a:close/>
                <a:moveTo>
                  <a:pt x="368" y="863"/>
                </a:moveTo>
                <a:lnTo>
                  <a:pt x="366" y="863"/>
                </a:lnTo>
                <a:lnTo>
                  <a:pt x="366" y="862"/>
                </a:lnTo>
                <a:lnTo>
                  <a:pt x="368" y="862"/>
                </a:lnTo>
                <a:lnTo>
                  <a:pt x="368" y="863"/>
                </a:lnTo>
                <a:close/>
                <a:moveTo>
                  <a:pt x="361" y="861"/>
                </a:moveTo>
                <a:lnTo>
                  <a:pt x="360" y="861"/>
                </a:lnTo>
                <a:lnTo>
                  <a:pt x="361" y="860"/>
                </a:lnTo>
                <a:lnTo>
                  <a:pt x="362" y="860"/>
                </a:lnTo>
                <a:lnTo>
                  <a:pt x="361" y="861"/>
                </a:lnTo>
                <a:close/>
                <a:moveTo>
                  <a:pt x="326" y="683"/>
                </a:moveTo>
                <a:lnTo>
                  <a:pt x="325" y="683"/>
                </a:lnTo>
                <a:lnTo>
                  <a:pt x="325" y="682"/>
                </a:lnTo>
                <a:lnTo>
                  <a:pt x="326" y="683"/>
                </a:lnTo>
                <a:close/>
                <a:moveTo>
                  <a:pt x="339" y="674"/>
                </a:moveTo>
                <a:lnTo>
                  <a:pt x="338" y="674"/>
                </a:lnTo>
                <a:lnTo>
                  <a:pt x="339" y="674"/>
                </a:lnTo>
                <a:close/>
                <a:moveTo>
                  <a:pt x="348" y="661"/>
                </a:moveTo>
                <a:lnTo>
                  <a:pt x="347" y="661"/>
                </a:lnTo>
                <a:lnTo>
                  <a:pt x="348" y="661"/>
                </a:lnTo>
                <a:close/>
                <a:moveTo>
                  <a:pt x="349" y="658"/>
                </a:moveTo>
                <a:lnTo>
                  <a:pt x="349" y="659"/>
                </a:lnTo>
                <a:lnTo>
                  <a:pt x="349" y="658"/>
                </a:lnTo>
                <a:close/>
                <a:moveTo>
                  <a:pt x="352" y="658"/>
                </a:moveTo>
                <a:lnTo>
                  <a:pt x="352" y="657"/>
                </a:lnTo>
                <a:lnTo>
                  <a:pt x="353" y="657"/>
                </a:lnTo>
                <a:lnTo>
                  <a:pt x="352" y="658"/>
                </a:lnTo>
                <a:close/>
                <a:moveTo>
                  <a:pt x="204" y="654"/>
                </a:moveTo>
                <a:lnTo>
                  <a:pt x="204" y="655"/>
                </a:lnTo>
                <a:lnTo>
                  <a:pt x="204" y="654"/>
                </a:lnTo>
                <a:lnTo>
                  <a:pt x="204" y="653"/>
                </a:lnTo>
                <a:lnTo>
                  <a:pt x="204" y="654"/>
                </a:lnTo>
                <a:close/>
                <a:moveTo>
                  <a:pt x="203" y="654"/>
                </a:moveTo>
                <a:lnTo>
                  <a:pt x="203" y="655"/>
                </a:lnTo>
                <a:lnTo>
                  <a:pt x="203" y="654"/>
                </a:lnTo>
                <a:lnTo>
                  <a:pt x="201" y="653"/>
                </a:lnTo>
                <a:lnTo>
                  <a:pt x="201" y="651"/>
                </a:lnTo>
                <a:lnTo>
                  <a:pt x="203" y="651"/>
                </a:lnTo>
                <a:lnTo>
                  <a:pt x="204" y="653"/>
                </a:lnTo>
                <a:lnTo>
                  <a:pt x="203" y="654"/>
                </a:lnTo>
                <a:close/>
                <a:moveTo>
                  <a:pt x="201" y="651"/>
                </a:moveTo>
                <a:lnTo>
                  <a:pt x="201" y="650"/>
                </a:lnTo>
                <a:lnTo>
                  <a:pt x="201" y="651"/>
                </a:lnTo>
                <a:close/>
                <a:moveTo>
                  <a:pt x="201" y="650"/>
                </a:moveTo>
                <a:lnTo>
                  <a:pt x="200" y="650"/>
                </a:lnTo>
                <a:lnTo>
                  <a:pt x="200" y="649"/>
                </a:lnTo>
                <a:lnTo>
                  <a:pt x="199" y="647"/>
                </a:lnTo>
                <a:lnTo>
                  <a:pt x="199" y="646"/>
                </a:lnTo>
                <a:lnTo>
                  <a:pt x="200" y="647"/>
                </a:lnTo>
                <a:lnTo>
                  <a:pt x="200" y="649"/>
                </a:lnTo>
                <a:lnTo>
                  <a:pt x="201" y="649"/>
                </a:lnTo>
                <a:lnTo>
                  <a:pt x="201" y="650"/>
                </a:lnTo>
                <a:close/>
                <a:moveTo>
                  <a:pt x="198" y="640"/>
                </a:moveTo>
                <a:lnTo>
                  <a:pt x="196" y="640"/>
                </a:lnTo>
                <a:lnTo>
                  <a:pt x="195" y="637"/>
                </a:lnTo>
                <a:lnTo>
                  <a:pt x="195" y="636"/>
                </a:lnTo>
                <a:lnTo>
                  <a:pt x="195" y="637"/>
                </a:lnTo>
                <a:lnTo>
                  <a:pt x="196" y="637"/>
                </a:lnTo>
                <a:lnTo>
                  <a:pt x="198" y="640"/>
                </a:lnTo>
                <a:close/>
                <a:moveTo>
                  <a:pt x="349" y="625"/>
                </a:moveTo>
                <a:lnTo>
                  <a:pt x="348" y="624"/>
                </a:lnTo>
                <a:lnTo>
                  <a:pt x="349" y="624"/>
                </a:lnTo>
                <a:lnTo>
                  <a:pt x="349" y="625"/>
                </a:lnTo>
                <a:close/>
                <a:moveTo>
                  <a:pt x="309" y="599"/>
                </a:moveTo>
                <a:lnTo>
                  <a:pt x="308" y="599"/>
                </a:lnTo>
                <a:lnTo>
                  <a:pt x="308" y="598"/>
                </a:lnTo>
                <a:lnTo>
                  <a:pt x="308" y="596"/>
                </a:lnTo>
                <a:lnTo>
                  <a:pt x="309" y="596"/>
                </a:lnTo>
                <a:lnTo>
                  <a:pt x="309" y="598"/>
                </a:lnTo>
                <a:lnTo>
                  <a:pt x="309" y="599"/>
                </a:lnTo>
                <a:close/>
                <a:moveTo>
                  <a:pt x="319" y="595"/>
                </a:moveTo>
                <a:lnTo>
                  <a:pt x="319" y="594"/>
                </a:lnTo>
                <a:lnTo>
                  <a:pt x="319" y="595"/>
                </a:lnTo>
                <a:close/>
                <a:moveTo>
                  <a:pt x="313" y="594"/>
                </a:moveTo>
                <a:lnTo>
                  <a:pt x="314" y="594"/>
                </a:lnTo>
                <a:lnTo>
                  <a:pt x="313" y="594"/>
                </a:lnTo>
                <a:close/>
                <a:moveTo>
                  <a:pt x="309" y="581"/>
                </a:moveTo>
                <a:lnTo>
                  <a:pt x="310" y="581"/>
                </a:lnTo>
                <a:lnTo>
                  <a:pt x="311" y="581"/>
                </a:lnTo>
                <a:lnTo>
                  <a:pt x="313" y="581"/>
                </a:lnTo>
                <a:lnTo>
                  <a:pt x="314" y="581"/>
                </a:lnTo>
                <a:lnTo>
                  <a:pt x="314" y="582"/>
                </a:lnTo>
                <a:lnTo>
                  <a:pt x="313" y="582"/>
                </a:lnTo>
                <a:lnTo>
                  <a:pt x="313" y="583"/>
                </a:lnTo>
                <a:lnTo>
                  <a:pt x="314" y="583"/>
                </a:lnTo>
                <a:lnTo>
                  <a:pt x="313" y="585"/>
                </a:lnTo>
                <a:lnTo>
                  <a:pt x="314" y="586"/>
                </a:lnTo>
                <a:lnTo>
                  <a:pt x="314" y="587"/>
                </a:lnTo>
                <a:lnTo>
                  <a:pt x="313" y="589"/>
                </a:lnTo>
                <a:lnTo>
                  <a:pt x="313" y="590"/>
                </a:lnTo>
                <a:lnTo>
                  <a:pt x="311" y="590"/>
                </a:lnTo>
                <a:lnTo>
                  <a:pt x="311" y="591"/>
                </a:lnTo>
                <a:lnTo>
                  <a:pt x="311" y="592"/>
                </a:lnTo>
                <a:lnTo>
                  <a:pt x="313" y="594"/>
                </a:lnTo>
                <a:lnTo>
                  <a:pt x="311" y="595"/>
                </a:lnTo>
                <a:lnTo>
                  <a:pt x="311" y="596"/>
                </a:lnTo>
                <a:lnTo>
                  <a:pt x="310" y="595"/>
                </a:lnTo>
                <a:lnTo>
                  <a:pt x="309" y="595"/>
                </a:lnTo>
                <a:lnTo>
                  <a:pt x="308" y="595"/>
                </a:lnTo>
                <a:lnTo>
                  <a:pt x="306" y="598"/>
                </a:lnTo>
                <a:lnTo>
                  <a:pt x="305" y="598"/>
                </a:lnTo>
                <a:lnTo>
                  <a:pt x="305" y="599"/>
                </a:lnTo>
                <a:lnTo>
                  <a:pt x="304" y="599"/>
                </a:lnTo>
                <a:lnTo>
                  <a:pt x="304" y="598"/>
                </a:lnTo>
                <a:lnTo>
                  <a:pt x="304" y="596"/>
                </a:lnTo>
                <a:lnTo>
                  <a:pt x="304" y="595"/>
                </a:lnTo>
                <a:lnTo>
                  <a:pt x="304" y="594"/>
                </a:lnTo>
                <a:lnTo>
                  <a:pt x="305" y="594"/>
                </a:lnTo>
                <a:lnTo>
                  <a:pt x="304" y="594"/>
                </a:lnTo>
                <a:lnTo>
                  <a:pt x="305" y="592"/>
                </a:lnTo>
                <a:lnTo>
                  <a:pt x="305" y="591"/>
                </a:lnTo>
                <a:lnTo>
                  <a:pt x="304" y="591"/>
                </a:lnTo>
                <a:lnTo>
                  <a:pt x="305" y="590"/>
                </a:lnTo>
                <a:lnTo>
                  <a:pt x="306" y="590"/>
                </a:lnTo>
                <a:lnTo>
                  <a:pt x="306" y="589"/>
                </a:lnTo>
                <a:lnTo>
                  <a:pt x="305" y="589"/>
                </a:lnTo>
                <a:lnTo>
                  <a:pt x="304" y="589"/>
                </a:lnTo>
                <a:lnTo>
                  <a:pt x="302" y="589"/>
                </a:lnTo>
                <a:lnTo>
                  <a:pt x="302" y="587"/>
                </a:lnTo>
                <a:lnTo>
                  <a:pt x="304" y="587"/>
                </a:lnTo>
                <a:lnTo>
                  <a:pt x="304" y="586"/>
                </a:lnTo>
                <a:lnTo>
                  <a:pt x="304" y="585"/>
                </a:lnTo>
                <a:lnTo>
                  <a:pt x="304" y="583"/>
                </a:lnTo>
                <a:lnTo>
                  <a:pt x="305" y="583"/>
                </a:lnTo>
                <a:lnTo>
                  <a:pt x="306" y="582"/>
                </a:lnTo>
                <a:lnTo>
                  <a:pt x="309" y="582"/>
                </a:lnTo>
                <a:lnTo>
                  <a:pt x="309" y="581"/>
                </a:lnTo>
                <a:close/>
                <a:moveTo>
                  <a:pt x="317" y="581"/>
                </a:moveTo>
                <a:lnTo>
                  <a:pt x="315" y="581"/>
                </a:lnTo>
                <a:lnTo>
                  <a:pt x="317" y="581"/>
                </a:lnTo>
                <a:close/>
                <a:moveTo>
                  <a:pt x="309" y="581"/>
                </a:moveTo>
                <a:lnTo>
                  <a:pt x="309" y="579"/>
                </a:lnTo>
                <a:lnTo>
                  <a:pt x="309" y="581"/>
                </a:lnTo>
                <a:close/>
                <a:moveTo>
                  <a:pt x="317" y="579"/>
                </a:moveTo>
                <a:lnTo>
                  <a:pt x="315" y="579"/>
                </a:lnTo>
                <a:lnTo>
                  <a:pt x="317" y="579"/>
                </a:lnTo>
                <a:close/>
                <a:moveTo>
                  <a:pt x="310" y="579"/>
                </a:moveTo>
                <a:lnTo>
                  <a:pt x="309" y="579"/>
                </a:lnTo>
                <a:lnTo>
                  <a:pt x="309" y="578"/>
                </a:lnTo>
                <a:lnTo>
                  <a:pt x="310" y="578"/>
                </a:lnTo>
                <a:lnTo>
                  <a:pt x="310" y="579"/>
                </a:lnTo>
                <a:close/>
                <a:moveTo>
                  <a:pt x="48" y="577"/>
                </a:moveTo>
                <a:lnTo>
                  <a:pt x="50" y="577"/>
                </a:lnTo>
                <a:lnTo>
                  <a:pt x="48" y="577"/>
                </a:lnTo>
                <a:close/>
                <a:moveTo>
                  <a:pt x="56" y="573"/>
                </a:moveTo>
                <a:lnTo>
                  <a:pt x="55" y="573"/>
                </a:lnTo>
                <a:lnTo>
                  <a:pt x="55" y="572"/>
                </a:lnTo>
                <a:lnTo>
                  <a:pt x="56" y="572"/>
                </a:lnTo>
                <a:lnTo>
                  <a:pt x="56" y="573"/>
                </a:lnTo>
                <a:close/>
                <a:moveTo>
                  <a:pt x="81" y="570"/>
                </a:moveTo>
                <a:lnTo>
                  <a:pt x="84" y="570"/>
                </a:lnTo>
                <a:lnTo>
                  <a:pt x="84" y="572"/>
                </a:lnTo>
                <a:lnTo>
                  <a:pt x="85" y="572"/>
                </a:lnTo>
                <a:lnTo>
                  <a:pt x="86" y="572"/>
                </a:lnTo>
                <a:lnTo>
                  <a:pt x="88" y="572"/>
                </a:lnTo>
                <a:lnTo>
                  <a:pt x="88" y="573"/>
                </a:lnTo>
                <a:lnTo>
                  <a:pt x="89" y="573"/>
                </a:lnTo>
                <a:lnTo>
                  <a:pt x="92" y="573"/>
                </a:lnTo>
                <a:lnTo>
                  <a:pt x="93" y="574"/>
                </a:lnTo>
                <a:lnTo>
                  <a:pt x="94" y="574"/>
                </a:lnTo>
                <a:lnTo>
                  <a:pt x="94" y="575"/>
                </a:lnTo>
                <a:lnTo>
                  <a:pt x="95" y="575"/>
                </a:lnTo>
                <a:lnTo>
                  <a:pt x="98" y="577"/>
                </a:lnTo>
                <a:lnTo>
                  <a:pt x="99" y="578"/>
                </a:lnTo>
                <a:lnTo>
                  <a:pt x="101" y="578"/>
                </a:lnTo>
                <a:lnTo>
                  <a:pt x="101" y="579"/>
                </a:lnTo>
                <a:lnTo>
                  <a:pt x="102" y="579"/>
                </a:lnTo>
                <a:lnTo>
                  <a:pt x="102" y="581"/>
                </a:lnTo>
                <a:lnTo>
                  <a:pt x="105" y="582"/>
                </a:lnTo>
                <a:lnTo>
                  <a:pt x="106" y="583"/>
                </a:lnTo>
                <a:lnTo>
                  <a:pt x="106" y="585"/>
                </a:lnTo>
                <a:lnTo>
                  <a:pt x="107" y="585"/>
                </a:lnTo>
                <a:lnTo>
                  <a:pt x="109" y="585"/>
                </a:lnTo>
                <a:lnTo>
                  <a:pt x="110" y="587"/>
                </a:lnTo>
                <a:lnTo>
                  <a:pt x="111" y="587"/>
                </a:lnTo>
                <a:lnTo>
                  <a:pt x="111" y="589"/>
                </a:lnTo>
                <a:lnTo>
                  <a:pt x="112" y="589"/>
                </a:lnTo>
                <a:lnTo>
                  <a:pt x="114" y="590"/>
                </a:lnTo>
                <a:lnTo>
                  <a:pt x="115" y="590"/>
                </a:lnTo>
                <a:lnTo>
                  <a:pt x="115" y="591"/>
                </a:lnTo>
                <a:lnTo>
                  <a:pt x="118" y="592"/>
                </a:lnTo>
                <a:lnTo>
                  <a:pt x="119" y="594"/>
                </a:lnTo>
                <a:lnTo>
                  <a:pt x="120" y="594"/>
                </a:lnTo>
                <a:lnTo>
                  <a:pt x="120" y="595"/>
                </a:lnTo>
                <a:lnTo>
                  <a:pt x="122" y="595"/>
                </a:lnTo>
                <a:lnTo>
                  <a:pt x="123" y="595"/>
                </a:lnTo>
                <a:lnTo>
                  <a:pt x="123" y="596"/>
                </a:lnTo>
                <a:lnTo>
                  <a:pt x="124" y="596"/>
                </a:lnTo>
                <a:lnTo>
                  <a:pt x="128" y="598"/>
                </a:lnTo>
                <a:lnTo>
                  <a:pt x="129" y="599"/>
                </a:lnTo>
                <a:lnTo>
                  <a:pt x="131" y="599"/>
                </a:lnTo>
                <a:lnTo>
                  <a:pt x="132" y="600"/>
                </a:lnTo>
                <a:lnTo>
                  <a:pt x="132" y="602"/>
                </a:lnTo>
                <a:lnTo>
                  <a:pt x="132" y="600"/>
                </a:lnTo>
                <a:lnTo>
                  <a:pt x="133" y="600"/>
                </a:lnTo>
                <a:lnTo>
                  <a:pt x="135" y="600"/>
                </a:lnTo>
                <a:lnTo>
                  <a:pt x="136" y="602"/>
                </a:lnTo>
                <a:lnTo>
                  <a:pt x="137" y="602"/>
                </a:lnTo>
                <a:lnTo>
                  <a:pt x="139" y="602"/>
                </a:lnTo>
                <a:lnTo>
                  <a:pt x="140" y="602"/>
                </a:lnTo>
                <a:lnTo>
                  <a:pt x="140" y="603"/>
                </a:lnTo>
                <a:lnTo>
                  <a:pt x="140" y="602"/>
                </a:lnTo>
                <a:lnTo>
                  <a:pt x="141" y="603"/>
                </a:lnTo>
                <a:lnTo>
                  <a:pt x="143" y="603"/>
                </a:lnTo>
                <a:lnTo>
                  <a:pt x="144" y="604"/>
                </a:lnTo>
                <a:lnTo>
                  <a:pt x="145" y="604"/>
                </a:lnTo>
                <a:lnTo>
                  <a:pt x="146" y="606"/>
                </a:lnTo>
                <a:lnTo>
                  <a:pt x="149" y="607"/>
                </a:lnTo>
                <a:lnTo>
                  <a:pt x="149" y="608"/>
                </a:lnTo>
                <a:lnTo>
                  <a:pt x="150" y="608"/>
                </a:lnTo>
                <a:lnTo>
                  <a:pt x="152" y="608"/>
                </a:lnTo>
                <a:lnTo>
                  <a:pt x="152" y="610"/>
                </a:lnTo>
                <a:lnTo>
                  <a:pt x="153" y="610"/>
                </a:lnTo>
                <a:lnTo>
                  <a:pt x="153" y="611"/>
                </a:lnTo>
                <a:lnTo>
                  <a:pt x="150" y="611"/>
                </a:lnTo>
                <a:lnTo>
                  <a:pt x="149" y="611"/>
                </a:lnTo>
                <a:lnTo>
                  <a:pt x="148" y="612"/>
                </a:lnTo>
                <a:lnTo>
                  <a:pt x="148" y="613"/>
                </a:lnTo>
                <a:lnTo>
                  <a:pt x="148" y="615"/>
                </a:lnTo>
                <a:lnTo>
                  <a:pt x="149" y="615"/>
                </a:lnTo>
                <a:lnTo>
                  <a:pt x="149" y="613"/>
                </a:lnTo>
                <a:lnTo>
                  <a:pt x="150" y="612"/>
                </a:lnTo>
                <a:lnTo>
                  <a:pt x="152" y="611"/>
                </a:lnTo>
                <a:lnTo>
                  <a:pt x="153" y="611"/>
                </a:lnTo>
                <a:lnTo>
                  <a:pt x="154" y="611"/>
                </a:lnTo>
                <a:lnTo>
                  <a:pt x="156" y="611"/>
                </a:lnTo>
                <a:lnTo>
                  <a:pt x="157" y="612"/>
                </a:lnTo>
                <a:lnTo>
                  <a:pt x="158" y="613"/>
                </a:lnTo>
                <a:lnTo>
                  <a:pt x="160" y="613"/>
                </a:lnTo>
                <a:lnTo>
                  <a:pt x="161" y="615"/>
                </a:lnTo>
                <a:lnTo>
                  <a:pt x="161" y="616"/>
                </a:lnTo>
                <a:lnTo>
                  <a:pt x="165" y="617"/>
                </a:lnTo>
                <a:lnTo>
                  <a:pt x="166" y="619"/>
                </a:lnTo>
                <a:lnTo>
                  <a:pt x="167" y="619"/>
                </a:lnTo>
                <a:lnTo>
                  <a:pt x="169" y="619"/>
                </a:lnTo>
                <a:lnTo>
                  <a:pt x="170" y="620"/>
                </a:lnTo>
                <a:lnTo>
                  <a:pt x="171" y="620"/>
                </a:lnTo>
                <a:lnTo>
                  <a:pt x="171" y="621"/>
                </a:lnTo>
                <a:lnTo>
                  <a:pt x="173" y="621"/>
                </a:lnTo>
                <a:lnTo>
                  <a:pt x="174" y="623"/>
                </a:lnTo>
                <a:lnTo>
                  <a:pt x="175" y="623"/>
                </a:lnTo>
                <a:lnTo>
                  <a:pt x="177" y="624"/>
                </a:lnTo>
                <a:lnTo>
                  <a:pt x="178" y="624"/>
                </a:lnTo>
                <a:lnTo>
                  <a:pt x="179" y="624"/>
                </a:lnTo>
                <a:lnTo>
                  <a:pt x="179" y="625"/>
                </a:lnTo>
                <a:lnTo>
                  <a:pt x="181" y="625"/>
                </a:lnTo>
                <a:lnTo>
                  <a:pt x="182" y="625"/>
                </a:lnTo>
                <a:lnTo>
                  <a:pt x="182" y="627"/>
                </a:lnTo>
                <a:lnTo>
                  <a:pt x="183" y="627"/>
                </a:lnTo>
                <a:lnTo>
                  <a:pt x="186" y="628"/>
                </a:lnTo>
                <a:lnTo>
                  <a:pt x="187" y="628"/>
                </a:lnTo>
                <a:lnTo>
                  <a:pt x="187" y="629"/>
                </a:lnTo>
                <a:lnTo>
                  <a:pt x="188" y="629"/>
                </a:lnTo>
                <a:lnTo>
                  <a:pt x="188" y="630"/>
                </a:lnTo>
                <a:lnTo>
                  <a:pt x="190" y="632"/>
                </a:lnTo>
                <a:lnTo>
                  <a:pt x="191" y="633"/>
                </a:lnTo>
                <a:lnTo>
                  <a:pt x="192" y="634"/>
                </a:lnTo>
                <a:lnTo>
                  <a:pt x="192" y="636"/>
                </a:lnTo>
                <a:lnTo>
                  <a:pt x="192" y="637"/>
                </a:lnTo>
                <a:lnTo>
                  <a:pt x="192" y="638"/>
                </a:lnTo>
                <a:lnTo>
                  <a:pt x="194" y="640"/>
                </a:lnTo>
                <a:lnTo>
                  <a:pt x="194" y="641"/>
                </a:lnTo>
                <a:lnTo>
                  <a:pt x="195" y="641"/>
                </a:lnTo>
                <a:lnTo>
                  <a:pt x="196" y="642"/>
                </a:lnTo>
                <a:lnTo>
                  <a:pt x="198" y="644"/>
                </a:lnTo>
                <a:lnTo>
                  <a:pt x="198" y="645"/>
                </a:lnTo>
                <a:lnTo>
                  <a:pt x="198" y="646"/>
                </a:lnTo>
                <a:lnTo>
                  <a:pt x="199" y="647"/>
                </a:lnTo>
                <a:lnTo>
                  <a:pt x="199" y="649"/>
                </a:lnTo>
                <a:lnTo>
                  <a:pt x="200" y="651"/>
                </a:lnTo>
                <a:lnTo>
                  <a:pt x="200" y="653"/>
                </a:lnTo>
                <a:lnTo>
                  <a:pt x="201" y="654"/>
                </a:lnTo>
                <a:lnTo>
                  <a:pt x="201" y="655"/>
                </a:lnTo>
                <a:lnTo>
                  <a:pt x="201" y="657"/>
                </a:lnTo>
                <a:lnTo>
                  <a:pt x="203" y="657"/>
                </a:lnTo>
                <a:lnTo>
                  <a:pt x="204" y="655"/>
                </a:lnTo>
                <a:lnTo>
                  <a:pt x="205" y="654"/>
                </a:lnTo>
                <a:lnTo>
                  <a:pt x="204" y="653"/>
                </a:lnTo>
                <a:lnTo>
                  <a:pt x="203" y="651"/>
                </a:lnTo>
                <a:lnTo>
                  <a:pt x="201" y="650"/>
                </a:lnTo>
                <a:lnTo>
                  <a:pt x="201" y="647"/>
                </a:lnTo>
                <a:lnTo>
                  <a:pt x="200" y="646"/>
                </a:lnTo>
                <a:lnTo>
                  <a:pt x="199" y="645"/>
                </a:lnTo>
                <a:lnTo>
                  <a:pt x="199" y="644"/>
                </a:lnTo>
                <a:lnTo>
                  <a:pt x="198" y="642"/>
                </a:lnTo>
                <a:lnTo>
                  <a:pt x="198" y="641"/>
                </a:lnTo>
                <a:lnTo>
                  <a:pt x="198" y="640"/>
                </a:lnTo>
                <a:lnTo>
                  <a:pt x="198" y="638"/>
                </a:lnTo>
                <a:lnTo>
                  <a:pt x="196" y="637"/>
                </a:lnTo>
                <a:lnTo>
                  <a:pt x="195" y="634"/>
                </a:lnTo>
                <a:lnTo>
                  <a:pt x="194" y="633"/>
                </a:lnTo>
                <a:lnTo>
                  <a:pt x="194" y="632"/>
                </a:lnTo>
                <a:lnTo>
                  <a:pt x="192" y="632"/>
                </a:lnTo>
                <a:lnTo>
                  <a:pt x="192" y="630"/>
                </a:lnTo>
                <a:lnTo>
                  <a:pt x="194" y="630"/>
                </a:lnTo>
                <a:lnTo>
                  <a:pt x="195" y="630"/>
                </a:lnTo>
                <a:lnTo>
                  <a:pt x="195" y="632"/>
                </a:lnTo>
                <a:lnTo>
                  <a:pt x="196" y="632"/>
                </a:lnTo>
                <a:lnTo>
                  <a:pt x="198" y="632"/>
                </a:lnTo>
                <a:lnTo>
                  <a:pt x="199" y="632"/>
                </a:lnTo>
                <a:lnTo>
                  <a:pt x="199" y="633"/>
                </a:lnTo>
                <a:lnTo>
                  <a:pt x="200" y="633"/>
                </a:lnTo>
                <a:lnTo>
                  <a:pt x="201" y="633"/>
                </a:lnTo>
                <a:lnTo>
                  <a:pt x="203" y="634"/>
                </a:lnTo>
                <a:lnTo>
                  <a:pt x="204" y="634"/>
                </a:lnTo>
                <a:lnTo>
                  <a:pt x="205" y="634"/>
                </a:lnTo>
                <a:lnTo>
                  <a:pt x="207" y="634"/>
                </a:lnTo>
                <a:lnTo>
                  <a:pt x="207" y="636"/>
                </a:lnTo>
                <a:lnTo>
                  <a:pt x="208" y="636"/>
                </a:lnTo>
                <a:lnTo>
                  <a:pt x="209" y="636"/>
                </a:lnTo>
                <a:lnTo>
                  <a:pt x="211" y="637"/>
                </a:lnTo>
                <a:lnTo>
                  <a:pt x="212" y="637"/>
                </a:lnTo>
                <a:lnTo>
                  <a:pt x="213" y="637"/>
                </a:lnTo>
                <a:lnTo>
                  <a:pt x="216" y="638"/>
                </a:lnTo>
                <a:lnTo>
                  <a:pt x="217" y="638"/>
                </a:lnTo>
                <a:lnTo>
                  <a:pt x="217" y="640"/>
                </a:lnTo>
                <a:lnTo>
                  <a:pt x="218" y="640"/>
                </a:lnTo>
                <a:lnTo>
                  <a:pt x="220" y="640"/>
                </a:lnTo>
                <a:lnTo>
                  <a:pt x="221" y="640"/>
                </a:lnTo>
                <a:lnTo>
                  <a:pt x="222" y="641"/>
                </a:lnTo>
                <a:lnTo>
                  <a:pt x="224" y="641"/>
                </a:lnTo>
                <a:lnTo>
                  <a:pt x="224" y="642"/>
                </a:lnTo>
                <a:lnTo>
                  <a:pt x="225" y="642"/>
                </a:lnTo>
                <a:lnTo>
                  <a:pt x="226" y="642"/>
                </a:lnTo>
                <a:lnTo>
                  <a:pt x="228" y="644"/>
                </a:lnTo>
                <a:lnTo>
                  <a:pt x="229" y="644"/>
                </a:lnTo>
                <a:lnTo>
                  <a:pt x="230" y="644"/>
                </a:lnTo>
                <a:lnTo>
                  <a:pt x="232" y="645"/>
                </a:lnTo>
                <a:lnTo>
                  <a:pt x="233" y="645"/>
                </a:lnTo>
                <a:lnTo>
                  <a:pt x="234" y="645"/>
                </a:lnTo>
                <a:lnTo>
                  <a:pt x="236" y="646"/>
                </a:lnTo>
                <a:lnTo>
                  <a:pt x="237" y="646"/>
                </a:lnTo>
                <a:lnTo>
                  <a:pt x="238" y="647"/>
                </a:lnTo>
                <a:lnTo>
                  <a:pt x="239" y="647"/>
                </a:lnTo>
                <a:lnTo>
                  <a:pt x="241" y="647"/>
                </a:lnTo>
                <a:lnTo>
                  <a:pt x="242" y="647"/>
                </a:lnTo>
                <a:lnTo>
                  <a:pt x="243" y="649"/>
                </a:lnTo>
                <a:lnTo>
                  <a:pt x="245" y="649"/>
                </a:lnTo>
                <a:lnTo>
                  <a:pt x="246" y="649"/>
                </a:lnTo>
                <a:lnTo>
                  <a:pt x="247" y="649"/>
                </a:lnTo>
                <a:lnTo>
                  <a:pt x="247" y="650"/>
                </a:lnTo>
                <a:lnTo>
                  <a:pt x="249" y="650"/>
                </a:lnTo>
                <a:lnTo>
                  <a:pt x="250" y="650"/>
                </a:lnTo>
                <a:lnTo>
                  <a:pt x="251" y="650"/>
                </a:lnTo>
                <a:lnTo>
                  <a:pt x="253" y="650"/>
                </a:lnTo>
                <a:lnTo>
                  <a:pt x="253" y="651"/>
                </a:lnTo>
                <a:lnTo>
                  <a:pt x="254" y="651"/>
                </a:lnTo>
                <a:lnTo>
                  <a:pt x="255" y="651"/>
                </a:lnTo>
                <a:lnTo>
                  <a:pt x="256" y="651"/>
                </a:lnTo>
                <a:lnTo>
                  <a:pt x="258" y="651"/>
                </a:lnTo>
                <a:lnTo>
                  <a:pt x="260" y="651"/>
                </a:lnTo>
                <a:lnTo>
                  <a:pt x="260" y="653"/>
                </a:lnTo>
                <a:lnTo>
                  <a:pt x="262" y="653"/>
                </a:lnTo>
                <a:lnTo>
                  <a:pt x="264" y="653"/>
                </a:lnTo>
                <a:lnTo>
                  <a:pt x="264" y="651"/>
                </a:lnTo>
                <a:lnTo>
                  <a:pt x="266" y="651"/>
                </a:lnTo>
                <a:lnTo>
                  <a:pt x="268" y="651"/>
                </a:lnTo>
                <a:lnTo>
                  <a:pt x="270" y="650"/>
                </a:lnTo>
                <a:lnTo>
                  <a:pt x="271" y="650"/>
                </a:lnTo>
                <a:lnTo>
                  <a:pt x="272" y="650"/>
                </a:lnTo>
                <a:lnTo>
                  <a:pt x="273" y="649"/>
                </a:lnTo>
                <a:lnTo>
                  <a:pt x="275" y="649"/>
                </a:lnTo>
                <a:lnTo>
                  <a:pt x="276" y="649"/>
                </a:lnTo>
                <a:lnTo>
                  <a:pt x="277" y="649"/>
                </a:lnTo>
                <a:lnTo>
                  <a:pt x="279" y="647"/>
                </a:lnTo>
                <a:lnTo>
                  <a:pt x="280" y="647"/>
                </a:lnTo>
                <a:lnTo>
                  <a:pt x="280" y="646"/>
                </a:lnTo>
                <a:lnTo>
                  <a:pt x="281" y="646"/>
                </a:lnTo>
                <a:lnTo>
                  <a:pt x="283" y="646"/>
                </a:lnTo>
                <a:lnTo>
                  <a:pt x="283" y="645"/>
                </a:lnTo>
                <a:lnTo>
                  <a:pt x="284" y="644"/>
                </a:lnTo>
                <a:lnTo>
                  <a:pt x="285" y="642"/>
                </a:lnTo>
                <a:lnTo>
                  <a:pt x="287" y="642"/>
                </a:lnTo>
                <a:lnTo>
                  <a:pt x="288" y="641"/>
                </a:lnTo>
                <a:lnTo>
                  <a:pt x="289" y="641"/>
                </a:lnTo>
                <a:lnTo>
                  <a:pt x="289" y="640"/>
                </a:lnTo>
                <a:lnTo>
                  <a:pt x="289" y="638"/>
                </a:lnTo>
                <a:lnTo>
                  <a:pt x="290" y="638"/>
                </a:lnTo>
                <a:lnTo>
                  <a:pt x="292" y="637"/>
                </a:lnTo>
                <a:lnTo>
                  <a:pt x="292" y="636"/>
                </a:lnTo>
                <a:lnTo>
                  <a:pt x="293" y="634"/>
                </a:lnTo>
                <a:lnTo>
                  <a:pt x="294" y="634"/>
                </a:lnTo>
                <a:lnTo>
                  <a:pt x="296" y="634"/>
                </a:lnTo>
                <a:lnTo>
                  <a:pt x="296" y="633"/>
                </a:lnTo>
                <a:lnTo>
                  <a:pt x="296" y="632"/>
                </a:lnTo>
                <a:lnTo>
                  <a:pt x="297" y="632"/>
                </a:lnTo>
                <a:lnTo>
                  <a:pt x="298" y="632"/>
                </a:lnTo>
                <a:lnTo>
                  <a:pt x="298" y="630"/>
                </a:lnTo>
                <a:lnTo>
                  <a:pt x="300" y="630"/>
                </a:lnTo>
                <a:lnTo>
                  <a:pt x="300" y="629"/>
                </a:lnTo>
                <a:lnTo>
                  <a:pt x="300" y="627"/>
                </a:lnTo>
                <a:lnTo>
                  <a:pt x="301" y="627"/>
                </a:lnTo>
                <a:lnTo>
                  <a:pt x="302" y="627"/>
                </a:lnTo>
                <a:lnTo>
                  <a:pt x="302" y="628"/>
                </a:lnTo>
                <a:lnTo>
                  <a:pt x="304" y="628"/>
                </a:lnTo>
                <a:lnTo>
                  <a:pt x="305" y="628"/>
                </a:lnTo>
                <a:lnTo>
                  <a:pt x="306" y="628"/>
                </a:lnTo>
                <a:lnTo>
                  <a:pt x="306" y="627"/>
                </a:lnTo>
                <a:lnTo>
                  <a:pt x="308" y="627"/>
                </a:lnTo>
                <a:lnTo>
                  <a:pt x="308" y="625"/>
                </a:lnTo>
                <a:lnTo>
                  <a:pt x="308" y="624"/>
                </a:lnTo>
                <a:lnTo>
                  <a:pt x="306" y="624"/>
                </a:lnTo>
                <a:lnTo>
                  <a:pt x="306" y="623"/>
                </a:lnTo>
                <a:lnTo>
                  <a:pt x="306" y="621"/>
                </a:lnTo>
                <a:lnTo>
                  <a:pt x="308" y="620"/>
                </a:lnTo>
                <a:lnTo>
                  <a:pt x="308" y="619"/>
                </a:lnTo>
                <a:lnTo>
                  <a:pt x="306" y="617"/>
                </a:lnTo>
                <a:lnTo>
                  <a:pt x="306" y="616"/>
                </a:lnTo>
                <a:lnTo>
                  <a:pt x="306" y="615"/>
                </a:lnTo>
                <a:lnTo>
                  <a:pt x="306" y="613"/>
                </a:lnTo>
                <a:lnTo>
                  <a:pt x="308" y="612"/>
                </a:lnTo>
                <a:lnTo>
                  <a:pt x="308" y="611"/>
                </a:lnTo>
                <a:lnTo>
                  <a:pt x="309" y="611"/>
                </a:lnTo>
                <a:lnTo>
                  <a:pt x="309" y="610"/>
                </a:lnTo>
                <a:lnTo>
                  <a:pt x="309" y="608"/>
                </a:lnTo>
                <a:lnTo>
                  <a:pt x="310" y="608"/>
                </a:lnTo>
                <a:lnTo>
                  <a:pt x="310" y="607"/>
                </a:lnTo>
                <a:lnTo>
                  <a:pt x="310" y="606"/>
                </a:lnTo>
                <a:lnTo>
                  <a:pt x="311" y="604"/>
                </a:lnTo>
                <a:lnTo>
                  <a:pt x="311" y="603"/>
                </a:lnTo>
                <a:lnTo>
                  <a:pt x="311" y="602"/>
                </a:lnTo>
                <a:lnTo>
                  <a:pt x="311" y="600"/>
                </a:lnTo>
                <a:lnTo>
                  <a:pt x="311" y="599"/>
                </a:lnTo>
                <a:lnTo>
                  <a:pt x="311" y="598"/>
                </a:lnTo>
                <a:lnTo>
                  <a:pt x="313" y="596"/>
                </a:lnTo>
                <a:lnTo>
                  <a:pt x="314" y="596"/>
                </a:lnTo>
                <a:lnTo>
                  <a:pt x="314" y="595"/>
                </a:lnTo>
                <a:lnTo>
                  <a:pt x="315" y="595"/>
                </a:lnTo>
                <a:lnTo>
                  <a:pt x="317" y="595"/>
                </a:lnTo>
                <a:lnTo>
                  <a:pt x="318" y="595"/>
                </a:lnTo>
                <a:lnTo>
                  <a:pt x="318" y="596"/>
                </a:lnTo>
                <a:lnTo>
                  <a:pt x="319" y="596"/>
                </a:lnTo>
                <a:lnTo>
                  <a:pt x="319" y="595"/>
                </a:lnTo>
                <a:lnTo>
                  <a:pt x="321" y="595"/>
                </a:lnTo>
                <a:lnTo>
                  <a:pt x="322" y="595"/>
                </a:lnTo>
                <a:lnTo>
                  <a:pt x="322" y="596"/>
                </a:lnTo>
                <a:lnTo>
                  <a:pt x="323" y="596"/>
                </a:lnTo>
                <a:lnTo>
                  <a:pt x="323" y="595"/>
                </a:lnTo>
                <a:lnTo>
                  <a:pt x="323" y="596"/>
                </a:lnTo>
                <a:lnTo>
                  <a:pt x="325" y="596"/>
                </a:lnTo>
                <a:lnTo>
                  <a:pt x="326" y="596"/>
                </a:lnTo>
                <a:lnTo>
                  <a:pt x="326" y="595"/>
                </a:lnTo>
                <a:lnTo>
                  <a:pt x="327" y="595"/>
                </a:lnTo>
                <a:lnTo>
                  <a:pt x="328" y="594"/>
                </a:lnTo>
                <a:lnTo>
                  <a:pt x="330" y="595"/>
                </a:lnTo>
                <a:lnTo>
                  <a:pt x="331" y="595"/>
                </a:lnTo>
                <a:lnTo>
                  <a:pt x="332" y="596"/>
                </a:lnTo>
                <a:lnTo>
                  <a:pt x="332" y="598"/>
                </a:lnTo>
                <a:lnTo>
                  <a:pt x="334" y="600"/>
                </a:lnTo>
                <a:lnTo>
                  <a:pt x="334" y="602"/>
                </a:lnTo>
                <a:lnTo>
                  <a:pt x="334" y="603"/>
                </a:lnTo>
                <a:lnTo>
                  <a:pt x="332" y="604"/>
                </a:lnTo>
                <a:lnTo>
                  <a:pt x="332" y="606"/>
                </a:lnTo>
                <a:lnTo>
                  <a:pt x="334" y="606"/>
                </a:lnTo>
                <a:lnTo>
                  <a:pt x="334" y="607"/>
                </a:lnTo>
                <a:lnTo>
                  <a:pt x="335" y="608"/>
                </a:lnTo>
                <a:lnTo>
                  <a:pt x="335" y="610"/>
                </a:lnTo>
                <a:lnTo>
                  <a:pt x="334" y="610"/>
                </a:lnTo>
                <a:lnTo>
                  <a:pt x="334" y="611"/>
                </a:lnTo>
                <a:lnTo>
                  <a:pt x="335" y="611"/>
                </a:lnTo>
                <a:lnTo>
                  <a:pt x="336" y="612"/>
                </a:lnTo>
                <a:lnTo>
                  <a:pt x="336" y="613"/>
                </a:lnTo>
                <a:lnTo>
                  <a:pt x="338" y="615"/>
                </a:lnTo>
                <a:lnTo>
                  <a:pt x="338" y="616"/>
                </a:lnTo>
                <a:lnTo>
                  <a:pt x="339" y="616"/>
                </a:lnTo>
                <a:lnTo>
                  <a:pt x="340" y="616"/>
                </a:lnTo>
                <a:lnTo>
                  <a:pt x="340" y="617"/>
                </a:lnTo>
                <a:lnTo>
                  <a:pt x="340" y="619"/>
                </a:lnTo>
                <a:lnTo>
                  <a:pt x="342" y="619"/>
                </a:lnTo>
                <a:lnTo>
                  <a:pt x="343" y="619"/>
                </a:lnTo>
                <a:lnTo>
                  <a:pt x="344" y="620"/>
                </a:lnTo>
                <a:lnTo>
                  <a:pt x="345" y="620"/>
                </a:lnTo>
                <a:lnTo>
                  <a:pt x="345" y="621"/>
                </a:lnTo>
                <a:lnTo>
                  <a:pt x="345" y="623"/>
                </a:lnTo>
                <a:lnTo>
                  <a:pt x="347" y="623"/>
                </a:lnTo>
                <a:lnTo>
                  <a:pt x="348" y="624"/>
                </a:lnTo>
                <a:lnTo>
                  <a:pt x="349" y="625"/>
                </a:lnTo>
                <a:lnTo>
                  <a:pt x="348" y="627"/>
                </a:lnTo>
                <a:lnTo>
                  <a:pt x="349" y="627"/>
                </a:lnTo>
                <a:lnTo>
                  <a:pt x="351" y="627"/>
                </a:lnTo>
                <a:lnTo>
                  <a:pt x="351" y="628"/>
                </a:lnTo>
                <a:lnTo>
                  <a:pt x="351" y="629"/>
                </a:lnTo>
                <a:lnTo>
                  <a:pt x="352" y="630"/>
                </a:lnTo>
                <a:lnTo>
                  <a:pt x="352" y="632"/>
                </a:lnTo>
                <a:lnTo>
                  <a:pt x="352" y="633"/>
                </a:lnTo>
                <a:lnTo>
                  <a:pt x="352" y="634"/>
                </a:lnTo>
                <a:lnTo>
                  <a:pt x="352" y="636"/>
                </a:lnTo>
                <a:lnTo>
                  <a:pt x="352" y="637"/>
                </a:lnTo>
                <a:lnTo>
                  <a:pt x="353" y="638"/>
                </a:lnTo>
                <a:lnTo>
                  <a:pt x="353" y="641"/>
                </a:lnTo>
                <a:lnTo>
                  <a:pt x="353" y="642"/>
                </a:lnTo>
                <a:lnTo>
                  <a:pt x="355" y="642"/>
                </a:lnTo>
                <a:lnTo>
                  <a:pt x="355" y="644"/>
                </a:lnTo>
                <a:lnTo>
                  <a:pt x="353" y="645"/>
                </a:lnTo>
                <a:lnTo>
                  <a:pt x="353" y="646"/>
                </a:lnTo>
                <a:lnTo>
                  <a:pt x="353" y="647"/>
                </a:lnTo>
                <a:lnTo>
                  <a:pt x="352" y="647"/>
                </a:lnTo>
                <a:lnTo>
                  <a:pt x="353" y="647"/>
                </a:lnTo>
                <a:lnTo>
                  <a:pt x="353" y="649"/>
                </a:lnTo>
                <a:lnTo>
                  <a:pt x="353" y="650"/>
                </a:lnTo>
                <a:lnTo>
                  <a:pt x="353" y="651"/>
                </a:lnTo>
                <a:lnTo>
                  <a:pt x="352" y="653"/>
                </a:lnTo>
                <a:lnTo>
                  <a:pt x="352" y="654"/>
                </a:lnTo>
                <a:lnTo>
                  <a:pt x="351" y="654"/>
                </a:lnTo>
                <a:lnTo>
                  <a:pt x="351" y="655"/>
                </a:lnTo>
                <a:lnTo>
                  <a:pt x="351" y="657"/>
                </a:lnTo>
                <a:lnTo>
                  <a:pt x="351" y="658"/>
                </a:lnTo>
                <a:lnTo>
                  <a:pt x="348" y="658"/>
                </a:lnTo>
                <a:lnTo>
                  <a:pt x="348" y="659"/>
                </a:lnTo>
                <a:lnTo>
                  <a:pt x="347" y="661"/>
                </a:lnTo>
                <a:lnTo>
                  <a:pt x="347" y="662"/>
                </a:lnTo>
                <a:lnTo>
                  <a:pt x="345" y="662"/>
                </a:lnTo>
                <a:lnTo>
                  <a:pt x="347" y="663"/>
                </a:lnTo>
                <a:lnTo>
                  <a:pt x="347" y="664"/>
                </a:lnTo>
                <a:lnTo>
                  <a:pt x="345" y="664"/>
                </a:lnTo>
                <a:lnTo>
                  <a:pt x="344" y="666"/>
                </a:lnTo>
                <a:lnTo>
                  <a:pt x="344" y="667"/>
                </a:lnTo>
                <a:lnTo>
                  <a:pt x="343" y="668"/>
                </a:lnTo>
                <a:lnTo>
                  <a:pt x="342" y="668"/>
                </a:lnTo>
                <a:lnTo>
                  <a:pt x="340" y="670"/>
                </a:lnTo>
                <a:lnTo>
                  <a:pt x="339" y="671"/>
                </a:lnTo>
                <a:lnTo>
                  <a:pt x="338" y="672"/>
                </a:lnTo>
                <a:lnTo>
                  <a:pt x="338" y="674"/>
                </a:lnTo>
                <a:lnTo>
                  <a:pt x="338" y="675"/>
                </a:lnTo>
                <a:lnTo>
                  <a:pt x="336" y="675"/>
                </a:lnTo>
                <a:lnTo>
                  <a:pt x="335" y="675"/>
                </a:lnTo>
                <a:lnTo>
                  <a:pt x="335" y="676"/>
                </a:lnTo>
                <a:lnTo>
                  <a:pt x="334" y="676"/>
                </a:lnTo>
                <a:lnTo>
                  <a:pt x="332" y="676"/>
                </a:lnTo>
                <a:lnTo>
                  <a:pt x="332" y="678"/>
                </a:lnTo>
                <a:lnTo>
                  <a:pt x="331" y="678"/>
                </a:lnTo>
                <a:lnTo>
                  <a:pt x="330" y="678"/>
                </a:lnTo>
                <a:lnTo>
                  <a:pt x="330" y="679"/>
                </a:lnTo>
                <a:lnTo>
                  <a:pt x="328" y="679"/>
                </a:lnTo>
                <a:lnTo>
                  <a:pt x="327" y="679"/>
                </a:lnTo>
                <a:lnTo>
                  <a:pt x="327" y="680"/>
                </a:lnTo>
                <a:lnTo>
                  <a:pt x="326" y="680"/>
                </a:lnTo>
                <a:lnTo>
                  <a:pt x="325" y="682"/>
                </a:lnTo>
                <a:lnTo>
                  <a:pt x="325" y="683"/>
                </a:lnTo>
                <a:lnTo>
                  <a:pt x="323" y="684"/>
                </a:lnTo>
                <a:lnTo>
                  <a:pt x="325" y="684"/>
                </a:lnTo>
                <a:lnTo>
                  <a:pt x="323" y="684"/>
                </a:lnTo>
                <a:lnTo>
                  <a:pt x="323" y="685"/>
                </a:lnTo>
                <a:lnTo>
                  <a:pt x="322" y="687"/>
                </a:lnTo>
                <a:lnTo>
                  <a:pt x="322" y="688"/>
                </a:lnTo>
                <a:lnTo>
                  <a:pt x="322" y="687"/>
                </a:lnTo>
                <a:lnTo>
                  <a:pt x="321" y="687"/>
                </a:lnTo>
                <a:lnTo>
                  <a:pt x="319" y="687"/>
                </a:lnTo>
                <a:lnTo>
                  <a:pt x="318" y="688"/>
                </a:lnTo>
                <a:lnTo>
                  <a:pt x="318" y="689"/>
                </a:lnTo>
                <a:lnTo>
                  <a:pt x="318" y="691"/>
                </a:lnTo>
                <a:lnTo>
                  <a:pt x="317" y="691"/>
                </a:lnTo>
                <a:lnTo>
                  <a:pt x="317" y="692"/>
                </a:lnTo>
                <a:lnTo>
                  <a:pt x="317" y="693"/>
                </a:lnTo>
                <a:lnTo>
                  <a:pt x="315" y="695"/>
                </a:lnTo>
                <a:lnTo>
                  <a:pt x="315" y="697"/>
                </a:lnTo>
                <a:lnTo>
                  <a:pt x="315" y="699"/>
                </a:lnTo>
                <a:lnTo>
                  <a:pt x="317" y="699"/>
                </a:lnTo>
                <a:lnTo>
                  <a:pt x="317" y="700"/>
                </a:lnTo>
                <a:lnTo>
                  <a:pt x="318" y="700"/>
                </a:lnTo>
                <a:lnTo>
                  <a:pt x="319" y="700"/>
                </a:lnTo>
                <a:lnTo>
                  <a:pt x="319" y="701"/>
                </a:lnTo>
                <a:lnTo>
                  <a:pt x="318" y="701"/>
                </a:lnTo>
                <a:lnTo>
                  <a:pt x="318" y="702"/>
                </a:lnTo>
                <a:lnTo>
                  <a:pt x="318" y="704"/>
                </a:lnTo>
                <a:lnTo>
                  <a:pt x="318" y="705"/>
                </a:lnTo>
                <a:lnTo>
                  <a:pt x="317" y="705"/>
                </a:lnTo>
                <a:lnTo>
                  <a:pt x="317" y="706"/>
                </a:lnTo>
                <a:lnTo>
                  <a:pt x="318" y="706"/>
                </a:lnTo>
                <a:lnTo>
                  <a:pt x="319" y="706"/>
                </a:lnTo>
                <a:lnTo>
                  <a:pt x="319" y="708"/>
                </a:lnTo>
                <a:lnTo>
                  <a:pt x="321" y="709"/>
                </a:lnTo>
                <a:lnTo>
                  <a:pt x="321" y="710"/>
                </a:lnTo>
                <a:lnTo>
                  <a:pt x="321" y="712"/>
                </a:lnTo>
                <a:lnTo>
                  <a:pt x="319" y="712"/>
                </a:lnTo>
                <a:lnTo>
                  <a:pt x="321" y="713"/>
                </a:lnTo>
                <a:lnTo>
                  <a:pt x="321" y="714"/>
                </a:lnTo>
                <a:lnTo>
                  <a:pt x="321" y="716"/>
                </a:lnTo>
                <a:lnTo>
                  <a:pt x="319" y="717"/>
                </a:lnTo>
                <a:lnTo>
                  <a:pt x="318" y="717"/>
                </a:lnTo>
                <a:lnTo>
                  <a:pt x="319" y="717"/>
                </a:lnTo>
                <a:lnTo>
                  <a:pt x="319" y="719"/>
                </a:lnTo>
                <a:lnTo>
                  <a:pt x="319" y="721"/>
                </a:lnTo>
                <a:lnTo>
                  <a:pt x="318" y="721"/>
                </a:lnTo>
                <a:lnTo>
                  <a:pt x="318" y="722"/>
                </a:lnTo>
                <a:lnTo>
                  <a:pt x="318" y="723"/>
                </a:lnTo>
                <a:lnTo>
                  <a:pt x="318" y="725"/>
                </a:lnTo>
                <a:lnTo>
                  <a:pt x="319" y="726"/>
                </a:lnTo>
                <a:lnTo>
                  <a:pt x="319" y="727"/>
                </a:lnTo>
                <a:lnTo>
                  <a:pt x="318" y="727"/>
                </a:lnTo>
                <a:lnTo>
                  <a:pt x="318" y="729"/>
                </a:lnTo>
                <a:lnTo>
                  <a:pt x="318" y="730"/>
                </a:lnTo>
                <a:lnTo>
                  <a:pt x="319" y="730"/>
                </a:lnTo>
                <a:lnTo>
                  <a:pt x="319" y="731"/>
                </a:lnTo>
                <a:lnTo>
                  <a:pt x="319" y="733"/>
                </a:lnTo>
                <a:lnTo>
                  <a:pt x="321" y="733"/>
                </a:lnTo>
                <a:lnTo>
                  <a:pt x="321" y="734"/>
                </a:lnTo>
                <a:lnTo>
                  <a:pt x="319" y="734"/>
                </a:lnTo>
                <a:lnTo>
                  <a:pt x="319" y="735"/>
                </a:lnTo>
                <a:lnTo>
                  <a:pt x="321" y="735"/>
                </a:lnTo>
                <a:lnTo>
                  <a:pt x="321" y="736"/>
                </a:lnTo>
                <a:lnTo>
                  <a:pt x="319" y="736"/>
                </a:lnTo>
                <a:lnTo>
                  <a:pt x="319" y="738"/>
                </a:lnTo>
                <a:lnTo>
                  <a:pt x="318" y="738"/>
                </a:lnTo>
                <a:lnTo>
                  <a:pt x="318" y="736"/>
                </a:lnTo>
                <a:lnTo>
                  <a:pt x="318" y="738"/>
                </a:lnTo>
                <a:lnTo>
                  <a:pt x="315" y="740"/>
                </a:lnTo>
                <a:lnTo>
                  <a:pt x="315" y="742"/>
                </a:lnTo>
                <a:lnTo>
                  <a:pt x="315" y="743"/>
                </a:lnTo>
                <a:lnTo>
                  <a:pt x="314" y="744"/>
                </a:lnTo>
                <a:lnTo>
                  <a:pt x="314" y="746"/>
                </a:lnTo>
                <a:lnTo>
                  <a:pt x="315" y="746"/>
                </a:lnTo>
                <a:lnTo>
                  <a:pt x="315" y="747"/>
                </a:lnTo>
                <a:lnTo>
                  <a:pt x="315" y="750"/>
                </a:lnTo>
                <a:lnTo>
                  <a:pt x="314" y="750"/>
                </a:lnTo>
                <a:lnTo>
                  <a:pt x="314" y="751"/>
                </a:lnTo>
                <a:lnTo>
                  <a:pt x="313" y="751"/>
                </a:lnTo>
                <a:lnTo>
                  <a:pt x="313" y="752"/>
                </a:lnTo>
                <a:lnTo>
                  <a:pt x="313" y="751"/>
                </a:lnTo>
                <a:lnTo>
                  <a:pt x="313" y="752"/>
                </a:lnTo>
                <a:lnTo>
                  <a:pt x="311" y="752"/>
                </a:lnTo>
                <a:lnTo>
                  <a:pt x="311" y="754"/>
                </a:lnTo>
                <a:lnTo>
                  <a:pt x="313" y="754"/>
                </a:lnTo>
                <a:lnTo>
                  <a:pt x="314" y="755"/>
                </a:lnTo>
                <a:lnTo>
                  <a:pt x="314" y="756"/>
                </a:lnTo>
                <a:lnTo>
                  <a:pt x="313" y="756"/>
                </a:lnTo>
                <a:lnTo>
                  <a:pt x="311" y="757"/>
                </a:lnTo>
                <a:lnTo>
                  <a:pt x="310" y="757"/>
                </a:lnTo>
                <a:lnTo>
                  <a:pt x="310" y="759"/>
                </a:lnTo>
                <a:lnTo>
                  <a:pt x="310" y="760"/>
                </a:lnTo>
                <a:lnTo>
                  <a:pt x="309" y="760"/>
                </a:lnTo>
                <a:lnTo>
                  <a:pt x="309" y="761"/>
                </a:lnTo>
                <a:lnTo>
                  <a:pt x="309" y="763"/>
                </a:lnTo>
                <a:lnTo>
                  <a:pt x="310" y="763"/>
                </a:lnTo>
                <a:lnTo>
                  <a:pt x="309" y="764"/>
                </a:lnTo>
                <a:lnTo>
                  <a:pt x="310" y="764"/>
                </a:lnTo>
                <a:lnTo>
                  <a:pt x="310" y="765"/>
                </a:lnTo>
                <a:lnTo>
                  <a:pt x="310" y="767"/>
                </a:lnTo>
                <a:lnTo>
                  <a:pt x="310" y="768"/>
                </a:lnTo>
                <a:lnTo>
                  <a:pt x="311" y="769"/>
                </a:lnTo>
                <a:lnTo>
                  <a:pt x="311" y="771"/>
                </a:lnTo>
                <a:lnTo>
                  <a:pt x="311" y="772"/>
                </a:lnTo>
                <a:lnTo>
                  <a:pt x="310" y="772"/>
                </a:lnTo>
                <a:lnTo>
                  <a:pt x="310" y="773"/>
                </a:lnTo>
                <a:lnTo>
                  <a:pt x="311" y="774"/>
                </a:lnTo>
                <a:lnTo>
                  <a:pt x="311" y="777"/>
                </a:lnTo>
                <a:lnTo>
                  <a:pt x="313" y="777"/>
                </a:lnTo>
                <a:lnTo>
                  <a:pt x="313" y="778"/>
                </a:lnTo>
                <a:lnTo>
                  <a:pt x="314" y="778"/>
                </a:lnTo>
                <a:lnTo>
                  <a:pt x="314" y="780"/>
                </a:lnTo>
                <a:lnTo>
                  <a:pt x="314" y="781"/>
                </a:lnTo>
                <a:lnTo>
                  <a:pt x="315" y="781"/>
                </a:lnTo>
                <a:lnTo>
                  <a:pt x="315" y="782"/>
                </a:lnTo>
                <a:lnTo>
                  <a:pt x="315" y="784"/>
                </a:lnTo>
                <a:lnTo>
                  <a:pt x="314" y="785"/>
                </a:lnTo>
                <a:lnTo>
                  <a:pt x="314" y="786"/>
                </a:lnTo>
                <a:lnTo>
                  <a:pt x="314" y="788"/>
                </a:lnTo>
                <a:lnTo>
                  <a:pt x="315" y="789"/>
                </a:lnTo>
                <a:lnTo>
                  <a:pt x="315" y="790"/>
                </a:lnTo>
                <a:lnTo>
                  <a:pt x="315" y="791"/>
                </a:lnTo>
                <a:lnTo>
                  <a:pt x="315" y="793"/>
                </a:lnTo>
                <a:lnTo>
                  <a:pt x="315" y="794"/>
                </a:lnTo>
                <a:lnTo>
                  <a:pt x="315" y="795"/>
                </a:lnTo>
                <a:lnTo>
                  <a:pt x="315" y="798"/>
                </a:lnTo>
                <a:lnTo>
                  <a:pt x="315" y="799"/>
                </a:lnTo>
                <a:lnTo>
                  <a:pt x="315" y="801"/>
                </a:lnTo>
                <a:lnTo>
                  <a:pt x="315" y="802"/>
                </a:lnTo>
                <a:lnTo>
                  <a:pt x="315" y="803"/>
                </a:lnTo>
                <a:lnTo>
                  <a:pt x="315" y="805"/>
                </a:lnTo>
                <a:lnTo>
                  <a:pt x="315" y="806"/>
                </a:lnTo>
                <a:lnTo>
                  <a:pt x="317" y="806"/>
                </a:lnTo>
                <a:lnTo>
                  <a:pt x="317" y="807"/>
                </a:lnTo>
                <a:lnTo>
                  <a:pt x="317" y="808"/>
                </a:lnTo>
                <a:lnTo>
                  <a:pt x="318" y="808"/>
                </a:lnTo>
                <a:lnTo>
                  <a:pt x="318" y="810"/>
                </a:lnTo>
                <a:lnTo>
                  <a:pt x="319" y="810"/>
                </a:lnTo>
                <a:lnTo>
                  <a:pt x="318" y="811"/>
                </a:lnTo>
                <a:lnTo>
                  <a:pt x="319" y="811"/>
                </a:lnTo>
                <a:lnTo>
                  <a:pt x="318" y="812"/>
                </a:lnTo>
                <a:lnTo>
                  <a:pt x="319" y="812"/>
                </a:lnTo>
                <a:lnTo>
                  <a:pt x="319" y="814"/>
                </a:lnTo>
                <a:lnTo>
                  <a:pt x="319" y="812"/>
                </a:lnTo>
                <a:lnTo>
                  <a:pt x="319" y="814"/>
                </a:lnTo>
                <a:lnTo>
                  <a:pt x="321" y="814"/>
                </a:lnTo>
                <a:lnTo>
                  <a:pt x="321" y="815"/>
                </a:lnTo>
                <a:lnTo>
                  <a:pt x="321" y="816"/>
                </a:lnTo>
                <a:lnTo>
                  <a:pt x="322" y="816"/>
                </a:lnTo>
                <a:lnTo>
                  <a:pt x="321" y="818"/>
                </a:lnTo>
                <a:lnTo>
                  <a:pt x="321" y="819"/>
                </a:lnTo>
                <a:lnTo>
                  <a:pt x="321" y="820"/>
                </a:lnTo>
                <a:lnTo>
                  <a:pt x="321" y="822"/>
                </a:lnTo>
                <a:lnTo>
                  <a:pt x="322" y="822"/>
                </a:lnTo>
                <a:lnTo>
                  <a:pt x="322" y="823"/>
                </a:lnTo>
                <a:lnTo>
                  <a:pt x="322" y="826"/>
                </a:lnTo>
                <a:lnTo>
                  <a:pt x="322" y="827"/>
                </a:lnTo>
                <a:lnTo>
                  <a:pt x="322" y="828"/>
                </a:lnTo>
                <a:lnTo>
                  <a:pt x="323" y="829"/>
                </a:lnTo>
                <a:lnTo>
                  <a:pt x="323" y="831"/>
                </a:lnTo>
                <a:lnTo>
                  <a:pt x="325" y="831"/>
                </a:lnTo>
                <a:lnTo>
                  <a:pt x="325" y="832"/>
                </a:lnTo>
                <a:lnTo>
                  <a:pt x="325" y="833"/>
                </a:lnTo>
                <a:lnTo>
                  <a:pt x="326" y="833"/>
                </a:lnTo>
                <a:lnTo>
                  <a:pt x="326" y="835"/>
                </a:lnTo>
                <a:lnTo>
                  <a:pt x="327" y="837"/>
                </a:lnTo>
                <a:lnTo>
                  <a:pt x="327" y="839"/>
                </a:lnTo>
                <a:lnTo>
                  <a:pt x="328" y="840"/>
                </a:lnTo>
                <a:lnTo>
                  <a:pt x="328" y="841"/>
                </a:lnTo>
                <a:lnTo>
                  <a:pt x="330" y="843"/>
                </a:lnTo>
                <a:lnTo>
                  <a:pt x="330" y="844"/>
                </a:lnTo>
                <a:lnTo>
                  <a:pt x="331" y="845"/>
                </a:lnTo>
                <a:lnTo>
                  <a:pt x="332" y="846"/>
                </a:lnTo>
                <a:lnTo>
                  <a:pt x="335" y="848"/>
                </a:lnTo>
                <a:lnTo>
                  <a:pt x="335" y="849"/>
                </a:lnTo>
                <a:lnTo>
                  <a:pt x="334" y="849"/>
                </a:lnTo>
                <a:lnTo>
                  <a:pt x="332" y="849"/>
                </a:lnTo>
                <a:lnTo>
                  <a:pt x="332" y="850"/>
                </a:lnTo>
                <a:lnTo>
                  <a:pt x="332" y="852"/>
                </a:lnTo>
                <a:lnTo>
                  <a:pt x="332" y="853"/>
                </a:lnTo>
                <a:lnTo>
                  <a:pt x="334" y="853"/>
                </a:lnTo>
                <a:lnTo>
                  <a:pt x="335" y="853"/>
                </a:lnTo>
                <a:lnTo>
                  <a:pt x="336" y="854"/>
                </a:lnTo>
                <a:lnTo>
                  <a:pt x="335" y="856"/>
                </a:lnTo>
                <a:lnTo>
                  <a:pt x="334" y="857"/>
                </a:lnTo>
                <a:lnTo>
                  <a:pt x="334" y="858"/>
                </a:lnTo>
                <a:lnTo>
                  <a:pt x="335" y="860"/>
                </a:lnTo>
                <a:lnTo>
                  <a:pt x="336" y="860"/>
                </a:lnTo>
                <a:lnTo>
                  <a:pt x="336" y="861"/>
                </a:lnTo>
                <a:lnTo>
                  <a:pt x="338" y="861"/>
                </a:lnTo>
                <a:lnTo>
                  <a:pt x="339" y="861"/>
                </a:lnTo>
                <a:lnTo>
                  <a:pt x="339" y="860"/>
                </a:lnTo>
                <a:lnTo>
                  <a:pt x="340" y="860"/>
                </a:lnTo>
                <a:lnTo>
                  <a:pt x="342" y="860"/>
                </a:lnTo>
                <a:lnTo>
                  <a:pt x="343" y="860"/>
                </a:lnTo>
                <a:lnTo>
                  <a:pt x="343" y="861"/>
                </a:lnTo>
                <a:lnTo>
                  <a:pt x="343" y="862"/>
                </a:lnTo>
                <a:lnTo>
                  <a:pt x="344" y="862"/>
                </a:lnTo>
                <a:lnTo>
                  <a:pt x="344" y="863"/>
                </a:lnTo>
                <a:lnTo>
                  <a:pt x="343" y="863"/>
                </a:lnTo>
                <a:lnTo>
                  <a:pt x="343" y="865"/>
                </a:lnTo>
                <a:lnTo>
                  <a:pt x="344" y="866"/>
                </a:lnTo>
                <a:lnTo>
                  <a:pt x="345" y="866"/>
                </a:lnTo>
                <a:lnTo>
                  <a:pt x="345" y="865"/>
                </a:lnTo>
                <a:lnTo>
                  <a:pt x="347" y="865"/>
                </a:lnTo>
                <a:lnTo>
                  <a:pt x="348" y="865"/>
                </a:lnTo>
                <a:lnTo>
                  <a:pt x="348" y="866"/>
                </a:lnTo>
                <a:lnTo>
                  <a:pt x="349" y="866"/>
                </a:lnTo>
                <a:lnTo>
                  <a:pt x="349" y="865"/>
                </a:lnTo>
                <a:lnTo>
                  <a:pt x="351" y="863"/>
                </a:lnTo>
                <a:lnTo>
                  <a:pt x="352" y="863"/>
                </a:lnTo>
                <a:lnTo>
                  <a:pt x="353" y="863"/>
                </a:lnTo>
                <a:lnTo>
                  <a:pt x="353" y="865"/>
                </a:lnTo>
                <a:lnTo>
                  <a:pt x="355" y="865"/>
                </a:lnTo>
                <a:lnTo>
                  <a:pt x="356" y="863"/>
                </a:lnTo>
                <a:lnTo>
                  <a:pt x="357" y="866"/>
                </a:lnTo>
                <a:lnTo>
                  <a:pt x="359" y="866"/>
                </a:lnTo>
                <a:lnTo>
                  <a:pt x="359" y="865"/>
                </a:lnTo>
                <a:lnTo>
                  <a:pt x="359" y="863"/>
                </a:lnTo>
                <a:lnTo>
                  <a:pt x="359" y="862"/>
                </a:lnTo>
                <a:lnTo>
                  <a:pt x="360" y="862"/>
                </a:lnTo>
                <a:lnTo>
                  <a:pt x="360" y="861"/>
                </a:lnTo>
                <a:lnTo>
                  <a:pt x="361" y="861"/>
                </a:lnTo>
                <a:lnTo>
                  <a:pt x="362" y="861"/>
                </a:lnTo>
                <a:lnTo>
                  <a:pt x="364" y="863"/>
                </a:lnTo>
                <a:lnTo>
                  <a:pt x="365" y="863"/>
                </a:lnTo>
                <a:lnTo>
                  <a:pt x="365" y="865"/>
                </a:lnTo>
                <a:lnTo>
                  <a:pt x="366" y="866"/>
                </a:lnTo>
                <a:lnTo>
                  <a:pt x="366" y="867"/>
                </a:lnTo>
                <a:lnTo>
                  <a:pt x="368" y="867"/>
                </a:lnTo>
                <a:lnTo>
                  <a:pt x="368" y="869"/>
                </a:lnTo>
                <a:lnTo>
                  <a:pt x="366" y="869"/>
                </a:lnTo>
                <a:lnTo>
                  <a:pt x="365" y="869"/>
                </a:lnTo>
                <a:lnTo>
                  <a:pt x="364" y="869"/>
                </a:lnTo>
                <a:lnTo>
                  <a:pt x="362" y="869"/>
                </a:lnTo>
                <a:lnTo>
                  <a:pt x="364" y="869"/>
                </a:lnTo>
                <a:lnTo>
                  <a:pt x="364" y="870"/>
                </a:lnTo>
                <a:lnTo>
                  <a:pt x="365" y="870"/>
                </a:lnTo>
                <a:lnTo>
                  <a:pt x="366" y="871"/>
                </a:lnTo>
                <a:lnTo>
                  <a:pt x="368" y="871"/>
                </a:lnTo>
                <a:lnTo>
                  <a:pt x="369" y="871"/>
                </a:lnTo>
                <a:lnTo>
                  <a:pt x="368" y="871"/>
                </a:lnTo>
                <a:lnTo>
                  <a:pt x="368" y="873"/>
                </a:lnTo>
                <a:lnTo>
                  <a:pt x="366" y="873"/>
                </a:lnTo>
                <a:lnTo>
                  <a:pt x="368" y="874"/>
                </a:lnTo>
                <a:lnTo>
                  <a:pt x="368" y="875"/>
                </a:lnTo>
                <a:lnTo>
                  <a:pt x="369" y="875"/>
                </a:lnTo>
                <a:lnTo>
                  <a:pt x="370" y="874"/>
                </a:lnTo>
                <a:lnTo>
                  <a:pt x="372" y="874"/>
                </a:lnTo>
                <a:lnTo>
                  <a:pt x="372" y="873"/>
                </a:lnTo>
                <a:lnTo>
                  <a:pt x="370" y="873"/>
                </a:lnTo>
                <a:lnTo>
                  <a:pt x="369" y="871"/>
                </a:lnTo>
                <a:lnTo>
                  <a:pt x="369" y="870"/>
                </a:lnTo>
                <a:lnTo>
                  <a:pt x="369" y="869"/>
                </a:lnTo>
                <a:lnTo>
                  <a:pt x="369" y="867"/>
                </a:lnTo>
                <a:lnTo>
                  <a:pt x="368" y="866"/>
                </a:lnTo>
                <a:lnTo>
                  <a:pt x="368" y="865"/>
                </a:lnTo>
                <a:lnTo>
                  <a:pt x="369" y="865"/>
                </a:lnTo>
                <a:lnTo>
                  <a:pt x="370" y="865"/>
                </a:lnTo>
                <a:lnTo>
                  <a:pt x="370" y="866"/>
                </a:lnTo>
                <a:lnTo>
                  <a:pt x="372" y="867"/>
                </a:lnTo>
                <a:lnTo>
                  <a:pt x="372" y="869"/>
                </a:lnTo>
                <a:lnTo>
                  <a:pt x="373" y="869"/>
                </a:lnTo>
                <a:lnTo>
                  <a:pt x="373" y="870"/>
                </a:lnTo>
                <a:lnTo>
                  <a:pt x="374" y="871"/>
                </a:lnTo>
                <a:lnTo>
                  <a:pt x="374" y="873"/>
                </a:lnTo>
                <a:lnTo>
                  <a:pt x="376" y="874"/>
                </a:lnTo>
                <a:lnTo>
                  <a:pt x="377" y="874"/>
                </a:lnTo>
                <a:lnTo>
                  <a:pt x="377" y="875"/>
                </a:lnTo>
                <a:lnTo>
                  <a:pt x="378" y="875"/>
                </a:lnTo>
                <a:lnTo>
                  <a:pt x="378" y="877"/>
                </a:lnTo>
                <a:lnTo>
                  <a:pt x="378" y="879"/>
                </a:lnTo>
                <a:lnTo>
                  <a:pt x="378" y="880"/>
                </a:lnTo>
                <a:lnTo>
                  <a:pt x="380" y="882"/>
                </a:lnTo>
                <a:lnTo>
                  <a:pt x="380" y="886"/>
                </a:lnTo>
                <a:lnTo>
                  <a:pt x="380" y="887"/>
                </a:lnTo>
                <a:lnTo>
                  <a:pt x="378" y="887"/>
                </a:lnTo>
                <a:lnTo>
                  <a:pt x="378" y="886"/>
                </a:lnTo>
                <a:lnTo>
                  <a:pt x="377" y="884"/>
                </a:lnTo>
                <a:lnTo>
                  <a:pt x="377" y="883"/>
                </a:lnTo>
                <a:lnTo>
                  <a:pt x="377" y="882"/>
                </a:lnTo>
                <a:lnTo>
                  <a:pt x="376" y="880"/>
                </a:lnTo>
                <a:lnTo>
                  <a:pt x="376" y="879"/>
                </a:lnTo>
                <a:lnTo>
                  <a:pt x="376" y="878"/>
                </a:lnTo>
                <a:lnTo>
                  <a:pt x="374" y="877"/>
                </a:lnTo>
                <a:lnTo>
                  <a:pt x="374" y="878"/>
                </a:lnTo>
                <a:lnTo>
                  <a:pt x="373" y="878"/>
                </a:lnTo>
                <a:lnTo>
                  <a:pt x="373" y="879"/>
                </a:lnTo>
                <a:lnTo>
                  <a:pt x="373" y="880"/>
                </a:lnTo>
                <a:lnTo>
                  <a:pt x="374" y="880"/>
                </a:lnTo>
                <a:lnTo>
                  <a:pt x="374" y="882"/>
                </a:lnTo>
                <a:lnTo>
                  <a:pt x="374" y="883"/>
                </a:lnTo>
                <a:lnTo>
                  <a:pt x="374" y="884"/>
                </a:lnTo>
                <a:lnTo>
                  <a:pt x="374" y="886"/>
                </a:lnTo>
                <a:lnTo>
                  <a:pt x="373" y="886"/>
                </a:lnTo>
                <a:lnTo>
                  <a:pt x="373" y="887"/>
                </a:lnTo>
                <a:lnTo>
                  <a:pt x="374" y="887"/>
                </a:lnTo>
                <a:lnTo>
                  <a:pt x="374" y="888"/>
                </a:lnTo>
                <a:lnTo>
                  <a:pt x="374" y="890"/>
                </a:lnTo>
                <a:lnTo>
                  <a:pt x="374" y="891"/>
                </a:lnTo>
                <a:lnTo>
                  <a:pt x="373" y="891"/>
                </a:lnTo>
                <a:lnTo>
                  <a:pt x="374" y="892"/>
                </a:lnTo>
                <a:lnTo>
                  <a:pt x="376" y="894"/>
                </a:lnTo>
                <a:lnTo>
                  <a:pt x="374" y="894"/>
                </a:lnTo>
                <a:lnTo>
                  <a:pt x="374" y="895"/>
                </a:lnTo>
                <a:lnTo>
                  <a:pt x="374" y="896"/>
                </a:lnTo>
                <a:lnTo>
                  <a:pt x="376" y="896"/>
                </a:lnTo>
                <a:lnTo>
                  <a:pt x="376" y="897"/>
                </a:lnTo>
                <a:lnTo>
                  <a:pt x="376" y="899"/>
                </a:lnTo>
                <a:lnTo>
                  <a:pt x="374" y="899"/>
                </a:lnTo>
                <a:lnTo>
                  <a:pt x="373" y="899"/>
                </a:lnTo>
                <a:lnTo>
                  <a:pt x="373" y="900"/>
                </a:lnTo>
                <a:lnTo>
                  <a:pt x="373" y="901"/>
                </a:lnTo>
                <a:lnTo>
                  <a:pt x="373" y="903"/>
                </a:lnTo>
                <a:lnTo>
                  <a:pt x="372" y="903"/>
                </a:lnTo>
                <a:lnTo>
                  <a:pt x="372" y="905"/>
                </a:lnTo>
                <a:lnTo>
                  <a:pt x="372" y="907"/>
                </a:lnTo>
                <a:lnTo>
                  <a:pt x="373" y="909"/>
                </a:lnTo>
                <a:lnTo>
                  <a:pt x="373" y="911"/>
                </a:lnTo>
                <a:lnTo>
                  <a:pt x="376" y="912"/>
                </a:lnTo>
                <a:lnTo>
                  <a:pt x="376" y="913"/>
                </a:lnTo>
                <a:lnTo>
                  <a:pt x="377" y="913"/>
                </a:lnTo>
                <a:lnTo>
                  <a:pt x="377" y="915"/>
                </a:lnTo>
                <a:lnTo>
                  <a:pt x="378" y="915"/>
                </a:lnTo>
                <a:lnTo>
                  <a:pt x="380" y="915"/>
                </a:lnTo>
                <a:lnTo>
                  <a:pt x="382" y="915"/>
                </a:lnTo>
                <a:lnTo>
                  <a:pt x="383" y="915"/>
                </a:lnTo>
                <a:lnTo>
                  <a:pt x="385" y="915"/>
                </a:lnTo>
                <a:lnTo>
                  <a:pt x="386" y="915"/>
                </a:lnTo>
                <a:lnTo>
                  <a:pt x="386" y="916"/>
                </a:lnTo>
                <a:lnTo>
                  <a:pt x="387" y="916"/>
                </a:lnTo>
                <a:lnTo>
                  <a:pt x="389" y="915"/>
                </a:lnTo>
                <a:lnTo>
                  <a:pt x="390" y="913"/>
                </a:lnTo>
                <a:lnTo>
                  <a:pt x="391" y="913"/>
                </a:lnTo>
                <a:lnTo>
                  <a:pt x="391" y="912"/>
                </a:lnTo>
                <a:lnTo>
                  <a:pt x="393" y="912"/>
                </a:lnTo>
                <a:lnTo>
                  <a:pt x="394" y="912"/>
                </a:lnTo>
                <a:lnTo>
                  <a:pt x="394" y="911"/>
                </a:lnTo>
                <a:lnTo>
                  <a:pt x="394" y="909"/>
                </a:lnTo>
                <a:lnTo>
                  <a:pt x="395" y="911"/>
                </a:lnTo>
                <a:lnTo>
                  <a:pt x="397" y="913"/>
                </a:lnTo>
                <a:lnTo>
                  <a:pt x="397" y="915"/>
                </a:lnTo>
                <a:lnTo>
                  <a:pt x="398" y="915"/>
                </a:lnTo>
                <a:lnTo>
                  <a:pt x="398" y="916"/>
                </a:lnTo>
                <a:lnTo>
                  <a:pt x="397" y="916"/>
                </a:lnTo>
                <a:lnTo>
                  <a:pt x="397" y="915"/>
                </a:lnTo>
                <a:lnTo>
                  <a:pt x="397" y="916"/>
                </a:lnTo>
                <a:lnTo>
                  <a:pt x="397" y="917"/>
                </a:lnTo>
                <a:lnTo>
                  <a:pt x="397" y="918"/>
                </a:lnTo>
                <a:lnTo>
                  <a:pt x="398" y="920"/>
                </a:lnTo>
                <a:lnTo>
                  <a:pt x="397" y="921"/>
                </a:lnTo>
                <a:lnTo>
                  <a:pt x="397" y="922"/>
                </a:lnTo>
                <a:lnTo>
                  <a:pt x="397" y="924"/>
                </a:lnTo>
                <a:lnTo>
                  <a:pt x="397" y="925"/>
                </a:lnTo>
                <a:lnTo>
                  <a:pt x="395" y="926"/>
                </a:lnTo>
                <a:lnTo>
                  <a:pt x="395" y="928"/>
                </a:lnTo>
                <a:lnTo>
                  <a:pt x="395" y="929"/>
                </a:lnTo>
                <a:lnTo>
                  <a:pt x="394" y="929"/>
                </a:lnTo>
                <a:lnTo>
                  <a:pt x="394" y="930"/>
                </a:lnTo>
                <a:lnTo>
                  <a:pt x="394" y="932"/>
                </a:lnTo>
                <a:lnTo>
                  <a:pt x="395" y="933"/>
                </a:lnTo>
                <a:lnTo>
                  <a:pt x="394" y="934"/>
                </a:lnTo>
                <a:lnTo>
                  <a:pt x="393" y="934"/>
                </a:lnTo>
                <a:lnTo>
                  <a:pt x="391" y="934"/>
                </a:lnTo>
                <a:lnTo>
                  <a:pt x="391" y="935"/>
                </a:lnTo>
                <a:lnTo>
                  <a:pt x="393" y="937"/>
                </a:lnTo>
                <a:lnTo>
                  <a:pt x="393" y="938"/>
                </a:lnTo>
                <a:lnTo>
                  <a:pt x="391" y="938"/>
                </a:lnTo>
                <a:lnTo>
                  <a:pt x="390" y="938"/>
                </a:lnTo>
                <a:lnTo>
                  <a:pt x="389" y="938"/>
                </a:lnTo>
                <a:lnTo>
                  <a:pt x="389" y="939"/>
                </a:lnTo>
                <a:lnTo>
                  <a:pt x="389" y="941"/>
                </a:lnTo>
                <a:lnTo>
                  <a:pt x="387" y="942"/>
                </a:lnTo>
                <a:lnTo>
                  <a:pt x="387" y="943"/>
                </a:lnTo>
                <a:lnTo>
                  <a:pt x="386" y="945"/>
                </a:lnTo>
                <a:lnTo>
                  <a:pt x="386" y="946"/>
                </a:lnTo>
                <a:lnTo>
                  <a:pt x="386" y="947"/>
                </a:lnTo>
                <a:lnTo>
                  <a:pt x="385" y="947"/>
                </a:lnTo>
                <a:lnTo>
                  <a:pt x="385" y="949"/>
                </a:lnTo>
                <a:lnTo>
                  <a:pt x="383" y="950"/>
                </a:lnTo>
                <a:lnTo>
                  <a:pt x="383" y="951"/>
                </a:lnTo>
                <a:lnTo>
                  <a:pt x="385" y="952"/>
                </a:lnTo>
                <a:lnTo>
                  <a:pt x="386" y="952"/>
                </a:lnTo>
                <a:lnTo>
                  <a:pt x="386" y="954"/>
                </a:lnTo>
                <a:lnTo>
                  <a:pt x="386" y="955"/>
                </a:lnTo>
                <a:lnTo>
                  <a:pt x="386" y="958"/>
                </a:lnTo>
                <a:lnTo>
                  <a:pt x="385" y="959"/>
                </a:lnTo>
                <a:lnTo>
                  <a:pt x="383" y="960"/>
                </a:lnTo>
                <a:lnTo>
                  <a:pt x="383" y="962"/>
                </a:lnTo>
                <a:lnTo>
                  <a:pt x="382" y="962"/>
                </a:lnTo>
                <a:lnTo>
                  <a:pt x="383" y="963"/>
                </a:lnTo>
                <a:lnTo>
                  <a:pt x="382" y="964"/>
                </a:lnTo>
                <a:lnTo>
                  <a:pt x="382" y="966"/>
                </a:lnTo>
                <a:lnTo>
                  <a:pt x="382" y="967"/>
                </a:lnTo>
                <a:lnTo>
                  <a:pt x="383" y="967"/>
                </a:lnTo>
                <a:lnTo>
                  <a:pt x="383" y="968"/>
                </a:lnTo>
                <a:lnTo>
                  <a:pt x="383" y="969"/>
                </a:lnTo>
                <a:lnTo>
                  <a:pt x="382" y="969"/>
                </a:lnTo>
                <a:lnTo>
                  <a:pt x="382" y="972"/>
                </a:lnTo>
                <a:lnTo>
                  <a:pt x="381" y="973"/>
                </a:lnTo>
                <a:lnTo>
                  <a:pt x="380" y="975"/>
                </a:lnTo>
                <a:lnTo>
                  <a:pt x="380" y="976"/>
                </a:lnTo>
                <a:lnTo>
                  <a:pt x="380" y="977"/>
                </a:lnTo>
                <a:lnTo>
                  <a:pt x="378" y="977"/>
                </a:lnTo>
                <a:lnTo>
                  <a:pt x="378" y="980"/>
                </a:lnTo>
                <a:lnTo>
                  <a:pt x="377" y="980"/>
                </a:lnTo>
                <a:lnTo>
                  <a:pt x="376" y="980"/>
                </a:lnTo>
                <a:lnTo>
                  <a:pt x="376" y="981"/>
                </a:lnTo>
                <a:lnTo>
                  <a:pt x="376" y="983"/>
                </a:lnTo>
                <a:lnTo>
                  <a:pt x="376" y="984"/>
                </a:lnTo>
                <a:lnTo>
                  <a:pt x="377" y="985"/>
                </a:lnTo>
                <a:lnTo>
                  <a:pt x="377" y="987"/>
                </a:lnTo>
                <a:lnTo>
                  <a:pt x="377" y="988"/>
                </a:lnTo>
                <a:lnTo>
                  <a:pt x="377" y="989"/>
                </a:lnTo>
                <a:lnTo>
                  <a:pt x="376" y="989"/>
                </a:lnTo>
                <a:lnTo>
                  <a:pt x="374" y="989"/>
                </a:lnTo>
                <a:lnTo>
                  <a:pt x="374" y="990"/>
                </a:lnTo>
                <a:lnTo>
                  <a:pt x="373" y="990"/>
                </a:lnTo>
                <a:lnTo>
                  <a:pt x="373" y="993"/>
                </a:lnTo>
                <a:lnTo>
                  <a:pt x="373" y="994"/>
                </a:lnTo>
                <a:lnTo>
                  <a:pt x="372" y="994"/>
                </a:lnTo>
                <a:lnTo>
                  <a:pt x="372" y="996"/>
                </a:lnTo>
                <a:lnTo>
                  <a:pt x="370" y="996"/>
                </a:lnTo>
                <a:lnTo>
                  <a:pt x="370" y="997"/>
                </a:lnTo>
                <a:lnTo>
                  <a:pt x="370" y="998"/>
                </a:lnTo>
                <a:lnTo>
                  <a:pt x="370" y="1000"/>
                </a:lnTo>
                <a:lnTo>
                  <a:pt x="369" y="1001"/>
                </a:lnTo>
                <a:lnTo>
                  <a:pt x="369" y="1002"/>
                </a:lnTo>
                <a:lnTo>
                  <a:pt x="368" y="1002"/>
                </a:lnTo>
                <a:lnTo>
                  <a:pt x="368" y="1004"/>
                </a:lnTo>
                <a:lnTo>
                  <a:pt x="366" y="1005"/>
                </a:lnTo>
                <a:lnTo>
                  <a:pt x="366" y="1006"/>
                </a:lnTo>
                <a:lnTo>
                  <a:pt x="365" y="1007"/>
                </a:lnTo>
                <a:lnTo>
                  <a:pt x="364" y="1009"/>
                </a:lnTo>
                <a:lnTo>
                  <a:pt x="364" y="1010"/>
                </a:lnTo>
                <a:lnTo>
                  <a:pt x="362" y="1011"/>
                </a:lnTo>
                <a:lnTo>
                  <a:pt x="361" y="1013"/>
                </a:lnTo>
                <a:lnTo>
                  <a:pt x="360" y="1014"/>
                </a:lnTo>
                <a:lnTo>
                  <a:pt x="360" y="1015"/>
                </a:lnTo>
                <a:lnTo>
                  <a:pt x="360" y="1017"/>
                </a:lnTo>
                <a:lnTo>
                  <a:pt x="359" y="1018"/>
                </a:lnTo>
                <a:lnTo>
                  <a:pt x="359" y="1019"/>
                </a:lnTo>
                <a:lnTo>
                  <a:pt x="359" y="1021"/>
                </a:lnTo>
                <a:lnTo>
                  <a:pt x="357" y="1021"/>
                </a:lnTo>
                <a:lnTo>
                  <a:pt x="357" y="1022"/>
                </a:lnTo>
                <a:lnTo>
                  <a:pt x="356" y="1023"/>
                </a:lnTo>
                <a:lnTo>
                  <a:pt x="355" y="1026"/>
                </a:lnTo>
                <a:lnTo>
                  <a:pt x="355" y="1027"/>
                </a:lnTo>
                <a:lnTo>
                  <a:pt x="355" y="1028"/>
                </a:lnTo>
                <a:lnTo>
                  <a:pt x="353" y="1028"/>
                </a:lnTo>
                <a:lnTo>
                  <a:pt x="353" y="1030"/>
                </a:lnTo>
                <a:lnTo>
                  <a:pt x="353" y="1031"/>
                </a:lnTo>
                <a:lnTo>
                  <a:pt x="352" y="1031"/>
                </a:lnTo>
                <a:lnTo>
                  <a:pt x="351" y="1032"/>
                </a:lnTo>
                <a:lnTo>
                  <a:pt x="351" y="1034"/>
                </a:lnTo>
                <a:lnTo>
                  <a:pt x="351" y="1035"/>
                </a:lnTo>
                <a:lnTo>
                  <a:pt x="349" y="1036"/>
                </a:lnTo>
                <a:lnTo>
                  <a:pt x="349" y="1038"/>
                </a:lnTo>
                <a:lnTo>
                  <a:pt x="349" y="1039"/>
                </a:lnTo>
                <a:lnTo>
                  <a:pt x="348" y="1039"/>
                </a:lnTo>
                <a:lnTo>
                  <a:pt x="348" y="1040"/>
                </a:lnTo>
                <a:lnTo>
                  <a:pt x="347" y="1041"/>
                </a:lnTo>
                <a:lnTo>
                  <a:pt x="347" y="1043"/>
                </a:lnTo>
                <a:lnTo>
                  <a:pt x="345" y="1044"/>
                </a:lnTo>
                <a:lnTo>
                  <a:pt x="345" y="1045"/>
                </a:lnTo>
                <a:lnTo>
                  <a:pt x="344" y="1045"/>
                </a:lnTo>
                <a:lnTo>
                  <a:pt x="344" y="1047"/>
                </a:lnTo>
                <a:lnTo>
                  <a:pt x="343" y="1048"/>
                </a:lnTo>
                <a:lnTo>
                  <a:pt x="343" y="1049"/>
                </a:lnTo>
                <a:lnTo>
                  <a:pt x="340" y="1049"/>
                </a:lnTo>
                <a:lnTo>
                  <a:pt x="322" y="1049"/>
                </a:lnTo>
                <a:lnTo>
                  <a:pt x="296" y="1049"/>
                </a:lnTo>
                <a:lnTo>
                  <a:pt x="289" y="1057"/>
                </a:lnTo>
                <a:lnTo>
                  <a:pt x="284" y="1065"/>
                </a:lnTo>
                <a:lnTo>
                  <a:pt x="280" y="1069"/>
                </a:lnTo>
                <a:lnTo>
                  <a:pt x="271" y="1079"/>
                </a:lnTo>
                <a:lnTo>
                  <a:pt x="268" y="1083"/>
                </a:lnTo>
                <a:lnTo>
                  <a:pt x="264" y="1087"/>
                </a:lnTo>
                <a:lnTo>
                  <a:pt x="262" y="1093"/>
                </a:lnTo>
                <a:lnTo>
                  <a:pt x="259" y="1095"/>
                </a:lnTo>
                <a:lnTo>
                  <a:pt x="254" y="1103"/>
                </a:lnTo>
                <a:lnTo>
                  <a:pt x="251" y="1104"/>
                </a:lnTo>
                <a:lnTo>
                  <a:pt x="246" y="1110"/>
                </a:lnTo>
                <a:lnTo>
                  <a:pt x="242" y="1115"/>
                </a:lnTo>
                <a:lnTo>
                  <a:pt x="241" y="1116"/>
                </a:lnTo>
                <a:lnTo>
                  <a:pt x="237" y="1120"/>
                </a:lnTo>
                <a:lnTo>
                  <a:pt x="234" y="1121"/>
                </a:lnTo>
                <a:lnTo>
                  <a:pt x="228" y="1128"/>
                </a:lnTo>
                <a:lnTo>
                  <a:pt x="222" y="1132"/>
                </a:lnTo>
                <a:lnTo>
                  <a:pt x="215" y="1138"/>
                </a:lnTo>
                <a:lnTo>
                  <a:pt x="208" y="1145"/>
                </a:lnTo>
                <a:lnTo>
                  <a:pt x="205" y="1146"/>
                </a:lnTo>
                <a:lnTo>
                  <a:pt x="194" y="1157"/>
                </a:lnTo>
                <a:lnTo>
                  <a:pt x="190" y="1161"/>
                </a:lnTo>
                <a:lnTo>
                  <a:pt x="187" y="1163"/>
                </a:lnTo>
                <a:lnTo>
                  <a:pt x="179" y="1168"/>
                </a:lnTo>
                <a:lnTo>
                  <a:pt x="173" y="1175"/>
                </a:lnTo>
                <a:lnTo>
                  <a:pt x="158" y="1188"/>
                </a:lnTo>
                <a:lnTo>
                  <a:pt x="154" y="1191"/>
                </a:lnTo>
                <a:lnTo>
                  <a:pt x="144" y="1200"/>
                </a:lnTo>
                <a:lnTo>
                  <a:pt x="135" y="1206"/>
                </a:lnTo>
                <a:lnTo>
                  <a:pt x="120" y="1220"/>
                </a:lnTo>
                <a:lnTo>
                  <a:pt x="119" y="1221"/>
                </a:lnTo>
                <a:lnTo>
                  <a:pt x="115" y="1222"/>
                </a:lnTo>
                <a:lnTo>
                  <a:pt x="115" y="1221"/>
                </a:lnTo>
                <a:lnTo>
                  <a:pt x="114" y="1217"/>
                </a:lnTo>
                <a:lnTo>
                  <a:pt x="94" y="1178"/>
                </a:lnTo>
                <a:lnTo>
                  <a:pt x="97" y="1168"/>
                </a:lnTo>
                <a:lnTo>
                  <a:pt x="95" y="1166"/>
                </a:lnTo>
                <a:lnTo>
                  <a:pt x="95" y="1163"/>
                </a:lnTo>
                <a:lnTo>
                  <a:pt x="95" y="1161"/>
                </a:lnTo>
                <a:lnTo>
                  <a:pt x="95" y="1159"/>
                </a:lnTo>
                <a:lnTo>
                  <a:pt x="95" y="1157"/>
                </a:lnTo>
                <a:lnTo>
                  <a:pt x="95" y="1154"/>
                </a:lnTo>
                <a:lnTo>
                  <a:pt x="95" y="1153"/>
                </a:lnTo>
                <a:lnTo>
                  <a:pt x="94" y="1150"/>
                </a:lnTo>
                <a:lnTo>
                  <a:pt x="94" y="1149"/>
                </a:lnTo>
                <a:lnTo>
                  <a:pt x="94" y="1146"/>
                </a:lnTo>
                <a:lnTo>
                  <a:pt x="93" y="1144"/>
                </a:lnTo>
                <a:lnTo>
                  <a:pt x="90" y="1141"/>
                </a:lnTo>
                <a:lnTo>
                  <a:pt x="89" y="1140"/>
                </a:lnTo>
                <a:lnTo>
                  <a:pt x="89" y="1138"/>
                </a:lnTo>
                <a:lnTo>
                  <a:pt x="86" y="1138"/>
                </a:lnTo>
                <a:lnTo>
                  <a:pt x="82" y="1138"/>
                </a:lnTo>
                <a:lnTo>
                  <a:pt x="80" y="1137"/>
                </a:lnTo>
                <a:lnTo>
                  <a:pt x="76" y="1137"/>
                </a:lnTo>
                <a:lnTo>
                  <a:pt x="73" y="1136"/>
                </a:lnTo>
                <a:lnTo>
                  <a:pt x="69" y="1136"/>
                </a:lnTo>
                <a:lnTo>
                  <a:pt x="65" y="1134"/>
                </a:lnTo>
                <a:lnTo>
                  <a:pt x="64" y="1133"/>
                </a:lnTo>
                <a:lnTo>
                  <a:pt x="63" y="1133"/>
                </a:lnTo>
                <a:lnTo>
                  <a:pt x="60" y="1133"/>
                </a:lnTo>
                <a:lnTo>
                  <a:pt x="57" y="1133"/>
                </a:lnTo>
                <a:lnTo>
                  <a:pt x="55" y="1133"/>
                </a:lnTo>
                <a:lnTo>
                  <a:pt x="51" y="1134"/>
                </a:lnTo>
                <a:lnTo>
                  <a:pt x="46" y="1133"/>
                </a:lnTo>
                <a:lnTo>
                  <a:pt x="43" y="1133"/>
                </a:lnTo>
                <a:lnTo>
                  <a:pt x="39" y="1136"/>
                </a:lnTo>
                <a:lnTo>
                  <a:pt x="37" y="1136"/>
                </a:lnTo>
                <a:lnTo>
                  <a:pt x="33" y="1137"/>
                </a:lnTo>
                <a:lnTo>
                  <a:pt x="30" y="1138"/>
                </a:lnTo>
                <a:lnTo>
                  <a:pt x="29" y="1140"/>
                </a:lnTo>
                <a:lnTo>
                  <a:pt x="27" y="1141"/>
                </a:lnTo>
                <a:lnTo>
                  <a:pt x="25" y="1140"/>
                </a:lnTo>
                <a:lnTo>
                  <a:pt x="22" y="1138"/>
                </a:lnTo>
                <a:lnTo>
                  <a:pt x="21" y="1137"/>
                </a:lnTo>
                <a:lnTo>
                  <a:pt x="20" y="1134"/>
                </a:lnTo>
                <a:lnTo>
                  <a:pt x="18" y="1134"/>
                </a:lnTo>
                <a:lnTo>
                  <a:pt x="16" y="1133"/>
                </a:lnTo>
                <a:lnTo>
                  <a:pt x="14" y="1132"/>
                </a:lnTo>
                <a:lnTo>
                  <a:pt x="13" y="1131"/>
                </a:lnTo>
                <a:lnTo>
                  <a:pt x="12" y="1129"/>
                </a:lnTo>
                <a:lnTo>
                  <a:pt x="9" y="1129"/>
                </a:lnTo>
                <a:lnTo>
                  <a:pt x="5" y="1128"/>
                </a:lnTo>
                <a:lnTo>
                  <a:pt x="0" y="1125"/>
                </a:lnTo>
                <a:lnTo>
                  <a:pt x="5" y="1124"/>
                </a:lnTo>
                <a:lnTo>
                  <a:pt x="6" y="1121"/>
                </a:lnTo>
                <a:lnTo>
                  <a:pt x="6" y="1119"/>
                </a:lnTo>
                <a:lnTo>
                  <a:pt x="6" y="1117"/>
                </a:lnTo>
                <a:lnTo>
                  <a:pt x="8" y="1115"/>
                </a:lnTo>
                <a:lnTo>
                  <a:pt x="8" y="1112"/>
                </a:lnTo>
                <a:lnTo>
                  <a:pt x="9" y="1111"/>
                </a:lnTo>
                <a:lnTo>
                  <a:pt x="10" y="1108"/>
                </a:lnTo>
                <a:lnTo>
                  <a:pt x="10" y="1106"/>
                </a:lnTo>
                <a:lnTo>
                  <a:pt x="12" y="1104"/>
                </a:lnTo>
                <a:lnTo>
                  <a:pt x="13" y="1103"/>
                </a:lnTo>
                <a:lnTo>
                  <a:pt x="14" y="1102"/>
                </a:lnTo>
                <a:lnTo>
                  <a:pt x="16" y="1102"/>
                </a:lnTo>
                <a:lnTo>
                  <a:pt x="18" y="1104"/>
                </a:lnTo>
                <a:lnTo>
                  <a:pt x="20" y="1104"/>
                </a:lnTo>
                <a:lnTo>
                  <a:pt x="22" y="1103"/>
                </a:lnTo>
                <a:lnTo>
                  <a:pt x="34" y="1069"/>
                </a:lnTo>
                <a:lnTo>
                  <a:pt x="34" y="1066"/>
                </a:lnTo>
                <a:lnTo>
                  <a:pt x="34" y="1065"/>
                </a:lnTo>
                <a:lnTo>
                  <a:pt x="33" y="1062"/>
                </a:lnTo>
                <a:lnTo>
                  <a:pt x="33" y="1061"/>
                </a:lnTo>
                <a:lnTo>
                  <a:pt x="34" y="1059"/>
                </a:lnTo>
                <a:lnTo>
                  <a:pt x="34" y="1056"/>
                </a:lnTo>
                <a:lnTo>
                  <a:pt x="37" y="1047"/>
                </a:lnTo>
                <a:lnTo>
                  <a:pt x="39" y="1045"/>
                </a:lnTo>
                <a:lnTo>
                  <a:pt x="42" y="1045"/>
                </a:lnTo>
                <a:lnTo>
                  <a:pt x="44" y="1045"/>
                </a:lnTo>
                <a:lnTo>
                  <a:pt x="47" y="1044"/>
                </a:lnTo>
                <a:lnTo>
                  <a:pt x="48" y="1044"/>
                </a:lnTo>
                <a:lnTo>
                  <a:pt x="51" y="1044"/>
                </a:lnTo>
                <a:lnTo>
                  <a:pt x="54" y="1044"/>
                </a:lnTo>
                <a:lnTo>
                  <a:pt x="55" y="1044"/>
                </a:lnTo>
                <a:lnTo>
                  <a:pt x="57" y="1043"/>
                </a:lnTo>
                <a:lnTo>
                  <a:pt x="61" y="1041"/>
                </a:lnTo>
                <a:lnTo>
                  <a:pt x="64" y="1041"/>
                </a:lnTo>
                <a:lnTo>
                  <a:pt x="67" y="1041"/>
                </a:lnTo>
                <a:lnTo>
                  <a:pt x="69" y="1041"/>
                </a:lnTo>
                <a:lnTo>
                  <a:pt x="71" y="1041"/>
                </a:lnTo>
                <a:lnTo>
                  <a:pt x="72" y="1041"/>
                </a:lnTo>
                <a:lnTo>
                  <a:pt x="73" y="1041"/>
                </a:lnTo>
                <a:lnTo>
                  <a:pt x="76" y="1041"/>
                </a:lnTo>
                <a:lnTo>
                  <a:pt x="81" y="1039"/>
                </a:lnTo>
                <a:lnTo>
                  <a:pt x="88" y="1039"/>
                </a:lnTo>
                <a:lnTo>
                  <a:pt x="94" y="1039"/>
                </a:lnTo>
                <a:lnTo>
                  <a:pt x="99" y="1038"/>
                </a:lnTo>
                <a:lnTo>
                  <a:pt x="105" y="1038"/>
                </a:lnTo>
                <a:lnTo>
                  <a:pt x="107" y="1038"/>
                </a:lnTo>
                <a:lnTo>
                  <a:pt x="110" y="1036"/>
                </a:lnTo>
                <a:lnTo>
                  <a:pt x="111" y="1035"/>
                </a:lnTo>
                <a:lnTo>
                  <a:pt x="112" y="1035"/>
                </a:lnTo>
                <a:lnTo>
                  <a:pt x="112" y="1032"/>
                </a:lnTo>
                <a:lnTo>
                  <a:pt x="114" y="1032"/>
                </a:lnTo>
                <a:lnTo>
                  <a:pt x="114" y="1031"/>
                </a:lnTo>
                <a:lnTo>
                  <a:pt x="115" y="1031"/>
                </a:lnTo>
                <a:lnTo>
                  <a:pt x="116" y="1031"/>
                </a:lnTo>
                <a:lnTo>
                  <a:pt x="116" y="1030"/>
                </a:lnTo>
                <a:lnTo>
                  <a:pt x="116" y="1028"/>
                </a:lnTo>
                <a:lnTo>
                  <a:pt x="116" y="1027"/>
                </a:lnTo>
                <a:lnTo>
                  <a:pt x="118" y="1026"/>
                </a:lnTo>
                <a:lnTo>
                  <a:pt x="119" y="1024"/>
                </a:lnTo>
                <a:lnTo>
                  <a:pt x="119" y="1023"/>
                </a:lnTo>
                <a:lnTo>
                  <a:pt x="119" y="1022"/>
                </a:lnTo>
                <a:lnTo>
                  <a:pt x="120" y="1022"/>
                </a:lnTo>
                <a:lnTo>
                  <a:pt x="120" y="1021"/>
                </a:lnTo>
                <a:lnTo>
                  <a:pt x="119" y="1021"/>
                </a:lnTo>
                <a:lnTo>
                  <a:pt x="119" y="1019"/>
                </a:lnTo>
                <a:lnTo>
                  <a:pt x="120" y="1019"/>
                </a:lnTo>
                <a:lnTo>
                  <a:pt x="120" y="1018"/>
                </a:lnTo>
                <a:lnTo>
                  <a:pt x="122" y="1018"/>
                </a:lnTo>
                <a:lnTo>
                  <a:pt x="122" y="1017"/>
                </a:lnTo>
                <a:lnTo>
                  <a:pt x="122" y="1015"/>
                </a:lnTo>
                <a:lnTo>
                  <a:pt x="122" y="1014"/>
                </a:lnTo>
                <a:lnTo>
                  <a:pt x="123" y="1014"/>
                </a:lnTo>
                <a:lnTo>
                  <a:pt x="124" y="1015"/>
                </a:lnTo>
                <a:lnTo>
                  <a:pt x="126" y="1014"/>
                </a:lnTo>
                <a:lnTo>
                  <a:pt x="126" y="1013"/>
                </a:lnTo>
                <a:lnTo>
                  <a:pt x="127" y="1013"/>
                </a:lnTo>
                <a:lnTo>
                  <a:pt x="127" y="1014"/>
                </a:lnTo>
                <a:lnTo>
                  <a:pt x="128" y="1014"/>
                </a:lnTo>
                <a:lnTo>
                  <a:pt x="129" y="1014"/>
                </a:lnTo>
                <a:lnTo>
                  <a:pt x="129" y="1013"/>
                </a:lnTo>
                <a:lnTo>
                  <a:pt x="129" y="1011"/>
                </a:lnTo>
                <a:lnTo>
                  <a:pt x="129" y="1010"/>
                </a:lnTo>
                <a:lnTo>
                  <a:pt x="129" y="1011"/>
                </a:lnTo>
                <a:lnTo>
                  <a:pt x="131" y="1011"/>
                </a:lnTo>
                <a:lnTo>
                  <a:pt x="132" y="1011"/>
                </a:lnTo>
                <a:lnTo>
                  <a:pt x="133" y="1011"/>
                </a:lnTo>
                <a:lnTo>
                  <a:pt x="135" y="1010"/>
                </a:lnTo>
                <a:lnTo>
                  <a:pt x="136" y="1009"/>
                </a:lnTo>
                <a:lnTo>
                  <a:pt x="137" y="1006"/>
                </a:lnTo>
                <a:lnTo>
                  <a:pt x="139" y="1005"/>
                </a:lnTo>
                <a:lnTo>
                  <a:pt x="139" y="1004"/>
                </a:lnTo>
                <a:lnTo>
                  <a:pt x="140" y="1002"/>
                </a:lnTo>
                <a:lnTo>
                  <a:pt x="141" y="1001"/>
                </a:lnTo>
                <a:lnTo>
                  <a:pt x="141" y="1000"/>
                </a:lnTo>
                <a:lnTo>
                  <a:pt x="141" y="998"/>
                </a:lnTo>
                <a:lnTo>
                  <a:pt x="143" y="997"/>
                </a:lnTo>
                <a:lnTo>
                  <a:pt x="144" y="996"/>
                </a:lnTo>
                <a:lnTo>
                  <a:pt x="145" y="996"/>
                </a:lnTo>
                <a:lnTo>
                  <a:pt x="146" y="996"/>
                </a:lnTo>
                <a:lnTo>
                  <a:pt x="148" y="997"/>
                </a:lnTo>
                <a:lnTo>
                  <a:pt x="149" y="996"/>
                </a:lnTo>
                <a:lnTo>
                  <a:pt x="152" y="994"/>
                </a:lnTo>
                <a:lnTo>
                  <a:pt x="153" y="994"/>
                </a:lnTo>
                <a:lnTo>
                  <a:pt x="154" y="994"/>
                </a:lnTo>
                <a:lnTo>
                  <a:pt x="157" y="993"/>
                </a:lnTo>
                <a:lnTo>
                  <a:pt x="160" y="993"/>
                </a:lnTo>
                <a:lnTo>
                  <a:pt x="162" y="992"/>
                </a:lnTo>
                <a:lnTo>
                  <a:pt x="164" y="992"/>
                </a:lnTo>
                <a:lnTo>
                  <a:pt x="165" y="992"/>
                </a:lnTo>
                <a:lnTo>
                  <a:pt x="166" y="990"/>
                </a:lnTo>
                <a:lnTo>
                  <a:pt x="169" y="989"/>
                </a:lnTo>
                <a:lnTo>
                  <a:pt x="170" y="988"/>
                </a:lnTo>
                <a:lnTo>
                  <a:pt x="173" y="985"/>
                </a:lnTo>
                <a:lnTo>
                  <a:pt x="174" y="985"/>
                </a:lnTo>
                <a:lnTo>
                  <a:pt x="174" y="984"/>
                </a:lnTo>
                <a:lnTo>
                  <a:pt x="175" y="983"/>
                </a:lnTo>
                <a:lnTo>
                  <a:pt x="177" y="981"/>
                </a:lnTo>
                <a:lnTo>
                  <a:pt x="178" y="980"/>
                </a:lnTo>
                <a:lnTo>
                  <a:pt x="179" y="980"/>
                </a:lnTo>
                <a:lnTo>
                  <a:pt x="179" y="979"/>
                </a:lnTo>
                <a:lnTo>
                  <a:pt x="181" y="979"/>
                </a:lnTo>
                <a:lnTo>
                  <a:pt x="182" y="977"/>
                </a:lnTo>
                <a:lnTo>
                  <a:pt x="183" y="976"/>
                </a:lnTo>
                <a:lnTo>
                  <a:pt x="183" y="973"/>
                </a:lnTo>
                <a:lnTo>
                  <a:pt x="184" y="972"/>
                </a:lnTo>
                <a:lnTo>
                  <a:pt x="184" y="971"/>
                </a:lnTo>
                <a:lnTo>
                  <a:pt x="183" y="967"/>
                </a:lnTo>
                <a:lnTo>
                  <a:pt x="182" y="964"/>
                </a:lnTo>
                <a:lnTo>
                  <a:pt x="182" y="960"/>
                </a:lnTo>
                <a:lnTo>
                  <a:pt x="182" y="958"/>
                </a:lnTo>
                <a:lnTo>
                  <a:pt x="181" y="954"/>
                </a:lnTo>
                <a:lnTo>
                  <a:pt x="181" y="950"/>
                </a:lnTo>
                <a:lnTo>
                  <a:pt x="179" y="947"/>
                </a:lnTo>
                <a:lnTo>
                  <a:pt x="178" y="945"/>
                </a:lnTo>
                <a:lnTo>
                  <a:pt x="178" y="942"/>
                </a:lnTo>
                <a:lnTo>
                  <a:pt x="178" y="941"/>
                </a:lnTo>
                <a:lnTo>
                  <a:pt x="177" y="938"/>
                </a:lnTo>
                <a:lnTo>
                  <a:pt x="177" y="934"/>
                </a:lnTo>
                <a:lnTo>
                  <a:pt x="175" y="930"/>
                </a:lnTo>
                <a:lnTo>
                  <a:pt x="175" y="928"/>
                </a:lnTo>
                <a:lnTo>
                  <a:pt x="178" y="924"/>
                </a:lnTo>
                <a:lnTo>
                  <a:pt x="178" y="922"/>
                </a:lnTo>
                <a:lnTo>
                  <a:pt x="178" y="921"/>
                </a:lnTo>
                <a:lnTo>
                  <a:pt x="178" y="918"/>
                </a:lnTo>
                <a:lnTo>
                  <a:pt x="179" y="917"/>
                </a:lnTo>
                <a:lnTo>
                  <a:pt x="179" y="915"/>
                </a:lnTo>
                <a:lnTo>
                  <a:pt x="179" y="913"/>
                </a:lnTo>
                <a:lnTo>
                  <a:pt x="179" y="911"/>
                </a:lnTo>
                <a:lnTo>
                  <a:pt x="179" y="904"/>
                </a:lnTo>
                <a:lnTo>
                  <a:pt x="179" y="901"/>
                </a:lnTo>
                <a:lnTo>
                  <a:pt x="179" y="899"/>
                </a:lnTo>
                <a:lnTo>
                  <a:pt x="179" y="896"/>
                </a:lnTo>
                <a:lnTo>
                  <a:pt x="179" y="890"/>
                </a:lnTo>
                <a:lnTo>
                  <a:pt x="182" y="887"/>
                </a:lnTo>
                <a:lnTo>
                  <a:pt x="182" y="884"/>
                </a:lnTo>
                <a:lnTo>
                  <a:pt x="183" y="882"/>
                </a:lnTo>
                <a:lnTo>
                  <a:pt x="183" y="879"/>
                </a:lnTo>
                <a:lnTo>
                  <a:pt x="184" y="877"/>
                </a:lnTo>
                <a:lnTo>
                  <a:pt x="184" y="874"/>
                </a:lnTo>
                <a:lnTo>
                  <a:pt x="186" y="873"/>
                </a:lnTo>
                <a:lnTo>
                  <a:pt x="186" y="870"/>
                </a:lnTo>
                <a:lnTo>
                  <a:pt x="187" y="867"/>
                </a:lnTo>
                <a:lnTo>
                  <a:pt x="187" y="866"/>
                </a:lnTo>
                <a:lnTo>
                  <a:pt x="188" y="865"/>
                </a:lnTo>
                <a:lnTo>
                  <a:pt x="190" y="862"/>
                </a:lnTo>
                <a:lnTo>
                  <a:pt x="190" y="860"/>
                </a:lnTo>
                <a:lnTo>
                  <a:pt x="191" y="857"/>
                </a:lnTo>
                <a:lnTo>
                  <a:pt x="192" y="856"/>
                </a:lnTo>
                <a:lnTo>
                  <a:pt x="194" y="853"/>
                </a:lnTo>
                <a:lnTo>
                  <a:pt x="195" y="852"/>
                </a:lnTo>
                <a:lnTo>
                  <a:pt x="198" y="850"/>
                </a:lnTo>
                <a:lnTo>
                  <a:pt x="199" y="849"/>
                </a:lnTo>
                <a:lnTo>
                  <a:pt x="200" y="848"/>
                </a:lnTo>
                <a:lnTo>
                  <a:pt x="201" y="845"/>
                </a:lnTo>
                <a:lnTo>
                  <a:pt x="203" y="843"/>
                </a:lnTo>
                <a:lnTo>
                  <a:pt x="203" y="840"/>
                </a:lnTo>
                <a:lnTo>
                  <a:pt x="204" y="839"/>
                </a:lnTo>
                <a:lnTo>
                  <a:pt x="204" y="837"/>
                </a:lnTo>
                <a:lnTo>
                  <a:pt x="203" y="835"/>
                </a:lnTo>
                <a:lnTo>
                  <a:pt x="201" y="833"/>
                </a:lnTo>
                <a:lnTo>
                  <a:pt x="198" y="832"/>
                </a:lnTo>
                <a:lnTo>
                  <a:pt x="194" y="828"/>
                </a:lnTo>
                <a:lnTo>
                  <a:pt x="191" y="827"/>
                </a:lnTo>
                <a:lnTo>
                  <a:pt x="188" y="824"/>
                </a:lnTo>
                <a:lnTo>
                  <a:pt x="187" y="823"/>
                </a:lnTo>
                <a:lnTo>
                  <a:pt x="184" y="820"/>
                </a:lnTo>
                <a:lnTo>
                  <a:pt x="181" y="819"/>
                </a:lnTo>
                <a:lnTo>
                  <a:pt x="178" y="818"/>
                </a:lnTo>
                <a:lnTo>
                  <a:pt x="177" y="815"/>
                </a:lnTo>
                <a:lnTo>
                  <a:pt x="177" y="814"/>
                </a:lnTo>
                <a:lnTo>
                  <a:pt x="174" y="811"/>
                </a:lnTo>
                <a:lnTo>
                  <a:pt x="173" y="808"/>
                </a:lnTo>
                <a:lnTo>
                  <a:pt x="171" y="805"/>
                </a:lnTo>
                <a:lnTo>
                  <a:pt x="167" y="801"/>
                </a:lnTo>
                <a:lnTo>
                  <a:pt x="166" y="799"/>
                </a:lnTo>
                <a:lnTo>
                  <a:pt x="164" y="797"/>
                </a:lnTo>
                <a:lnTo>
                  <a:pt x="161" y="797"/>
                </a:lnTo>
                <a:lnTo>
                  <a:pt x="158" y="795"/>
                </a:lnTo>
                <a:lnTo>
                  <a:pt x="157" y="793"/>
                </a:lnTo>
                <a:lnTo>
                  <a:pt x="156" y="789"/>
                </a:lnTo>
                <a:lnTo>
                  <a:pt x="154" y="786"/>
                </a:lnTo>
                <a:lnTo>
                  <a:pt x="153" y="784"/>
                </a:lnTo>
                <a:lnTo>
                  <a:pt x="153" y="781"/>
                </a:lnTo>
                <a:lnTo>
                  <a:pt x="150" y="778"/>
                </a:lnTo>
                <a:lnTo>
                  <a:pt x="144" y="768"/>
                </a:lnTo>
                <a:lnTo>
                  <a:pt x="143" y="767"/>
                </a:lnTo>
                <a:lnTo>
                  <a:pt x="141" y="768"/>
                </a:lnTo>
                <a:lnTo>
                  <a:pt x="139" y="768"/>
                </a:lnTo>
                <a:lnTo>
                  <a:pt x="137" y="768"/>
                </a:lnTo>
                <a:lnTo>
                  <a:pt x="135" y="767"/>
                </a:lnTo>
                <a:lnTo>
                  <a:pt x="133" y="764"/>
                </a:lnTo>
                <a:lnTo>
                  <a:pt x="131" y="761"/>
                </a:lnTo>
                <a:lnTo>
                  <a:pt x="129" y="760"/>
                </a:lnTo>
                <a:lnTo>
                  <a:pt x="128" y="757"/>
                </a:lnTo>
                <a:lnTo>
                  <a:pt x="128" y="756"/>
                </a:lnTo>
                <a:lnTo>
                  <a:pt x="131" y="754"/>
                </a:lnTo>
                <a:lnTo>
                  <a:pt x="133" y="752"/>
                </a:lnTo>
                <a:lnTo>
                  <a:pt x="133" y="750"/>
                </a:lnTo>
                <a:lnTo>
                  <a:pt x="135" y="747"/>
                </a:lnTo>
                <a:lnTo>
                  <a:pt x="136" y="747"/>
                </a:lnTo>
                <a:lnTo>
                  <a:pt x="137" y="746"/>
                </a:lnTo>
                <a:lnTo>
                  <a:pt x="139" y="744"/>
                </a:lnTo>
                <a:lnTo>
                  <a:pt x="140" y="740"/>
                </a:lnTo>
                <a:lnTo>
                  <a:pt x="143" y="735"/>
                </a:lnTo>
                <a:lnTo>
                  <a:pt x="146" y="730"/>
                </a:lnTo>
                <a:lnTo>
                  <a:pt x="149" y="719"/>
                </a:lnTo>
                <a:lnTo>
                  <a:pt x="152" y="713"/>
                </a:lnTo>
                <a:lnTo>
                  <a:pt x="153" y="710"/>
                </a:lnTo>
                <a:lnTo>
                  <a:pt x="157" y="706"/>
                </a:lnTo>
                <a:lnTo>
                  <a:pt x="158" y="705"/>
                </a:lnTo>
                <a:lnTo>
                  <a:pt x="161" y="702"/>
                </a:lnTo>
                <a:lnTo>
                  <a:pt x="162" y="701"/>
                </a:lnTo>
                <a:lnTo>
                  <a:pt x="164" y="699"/>
                </a:lnTo>
                <a:lnTo>
                  <a:pt x="164" y="696"/>
                </a:lnTo>
                <a:lnTo>
                  <a:pt x="165" y="695"/>
                </a:lnTo>
                <a:lnTo>
                  <a:pt x="166" y="692"/>
                </a:lnTo>
                <a:lnTo>
                  <a:pt x="167" y="688"/>
                </a:lnTo>
                <a:lnTo>
                  <a:pt x="167" y="687"/>
                </a:lnTo>
                <a:lnTo>
                  <a:pt x="169" y="683"/>
                </a:lnTo>
                <a:lnTo>
                  <a:pt x="169" y="682"/>
                </a:lnTo>
                <a:lnTo>
                  <a:pt x="167" y="680"/>
                </a:lnTo>
                <a:lnTo>
                  <a:pt x="167" y="679"/>
                </a:lnTo>
                <a:lnTo>
                  <a:pt x="169" y="678"/>
                </a:lnTo>
                <a:lnTo>
                  <a:pt x="170" y="676"/>
                </a:lnTo>
                <a:lnTo>
                  <a:pt x="170" y="675"/>
                </a:lnTo>
                <a:lnTo>
                  <a:pt x="170" y="672"/>
                </a:lnTo>
                <a:lnTo>
                  <a:pt x="167" y="668"/>
                </a:lnTo>
                <a:lnTo>
                  <a:pt x="166" y="664"/>
                </a:lnTo>
                <a:lnTo>
                  <a:pt x="166" y="662"/>
                </a:lnTo>
                <a:lnTo>
                  <a:pt x="162" y="659"/>
                </a:lnTo>
                <a:lnTo>
                  <a:pt x="160" y="657"/>
                </a:lnTo>
                <a:lnTo>
                  <a:pt x="153" y="654"/>
                </a:lnTo>
                <a:lnTo>
                  <a:pt x="144" y="647"/>
                </a:lnTo>
                <a:lnTo>
                  <a:pt x="143" y="646"/>
                </a:lnTo>
                <a:lnTo>
                  <a:pt x="141" y="646"/>
                </a:lnTo>
                <a:lnTo>
                  <a:pt x="141" y="645"/>
                </a:lnTo>
                <a:lnTo>
                  <a:pt x="139" y="645"/>
                </a:lnTo>
                <a:lnTo>
                  <a:pt x="137" y="645"/>
                </a:lnTo>
                <a:lnTo>
                  <a:pt x="136" y="644"/>
                </a:lnTo>
                <a:lnTo>
                  <a:pt x="133" y="644"/>
                </a:lnTo>
                <a:lnTo>
                  <a:pt x="131" y="641"/>
                </a:lnTo>
                <a:lnTo>
                  <a:pt x="127" y="638"/>
                </a:lnTo>
                <a:lnTo>
                  <a:pt x="124" y="636"/>
                </a:lnTo>
                <a:lnTo>
                  <a:pt x="122" y="634"/>
                </a:lnTo>
                <a:lnTo>
                  <a:pt x="119" y="633"/>
                </a:lnTo>
                <a:lnTo>
                  <a:pt x="118" y="630"/>
                </a:lnTo>
                <a:lnTo>
                  <a:pt x="115" y="629"/>
                </a:lnTo>
                <a:lnTo>
                  <a:pt x="111" y="627"/>
                </a:lnTo>
                <a:lnTo>
                  <a:pt x="109" y="627"/>
                </a:lnTo>
                <a:lnTo>
                  <a:pt x="106" y="625"/>
                </a:lnTo>
                <a:lnTo>
                  <a:pt x="102" y="624"/>
                </a:lnTo>
                <a:lnTo>
                  <a:pt x="99" y="623"/>
                </a:lnTo>
                <a:lnTo>
                  <a:pt x="95" y="621"/>
                </a:lnTo>
                <a:lnTo>
                  <a:pt x="94" y="619"/>
                </a:lnTo>
                <a:lnTo>
                  <a:pt x="92" y="616"/>
                </a:lnTo>
                <a:lnTo>
                  <a:pt x="90" y="613"/>
                </a:lnTo>
                <a:lnTo>
                  <a:pt x="88" y="610"/>
                </a:lnTo>
                <a:lnTo>
                  <a:pt x="86" y="608"/>
                </a:lnTo>
                <a:lnTo>
                  <a:pt x="85" y="607"/>
                </a:lnTo>
                <a:lnTo>
                  <a:pt x="84" y="604"/>
                </a:lnTo>
                <a:lnTo>
                  <a:pt x="80" y="602"/>
                </a:lnTo>
                <a:lnTo>
                  <a:pt x="78" y="600"/>
                </a:lnTo>
                <a:lnTo>
                  <a:pt x="74" y="599"/>
                </a:lnTo>
                <a:lnTo>
                  <a:pt x="73" y="595"/>
                </a:lnTo>
                <a:lnTo>
                  <a:pt x="72" y="594"/>
                </a:lnTo>
                <a:lnTo>
                  <a:pt x="71" y="592"/>
                </a:lnTo>
                <a:lnTo>
                  <a:pt x="71" y="589"/>
                </a:lnTo>
                <a:lnTo>
                  <a:pt x="69" y="586"/>
                </a:lnTo>
                <a:lnTo>
                  <a:pt x="68" y="587"/>
                </a:lnTo>
                <a:lnTo>
                  <a:pt x="67" y="587"/>
                </a:lnTo>
                <a:lnTo>
                  <a:pt x="64" y="589"/>
                </a:lnTo>
                <a:lnTo>
                  <a:pt x="61" y="590"/>
                </a:lnTo>
                <a:lnTo>
                  <a:pt x="60" y="594"/>
                </a:lnTo>
                <a:lnTo>
                  <a:pt x="55" y="596"/>
                </a:lnTo>
                <a:lnTo>
                  <a:pt x="54" y="599"/>
                </a:lnTo>
                <a:lnTo>
                  <a:pt x="50" y="604"/>
                </a:lnTo>
                <a:lnTo>
                  <a:pt x="46" y="607"/>
                </a:lnTo>
                <a:lnTo>
                  <a:pt x="42" y="610"/>
                </a:lnTo>
                <a:lnTo>
                  <a:pt x="40" y="611"/>
                </a:lnTo>
                <a:lnTo>
                  <a:pt x="40" y="607"/>
                </a:lnTo>
                <a:lnTo>
                  <a:pt x="39" y="603"/>
                </a:lnTo>
                <a:lnTo>
                  <a:pt x="40" y="599"/>
                </a:lnTo>
                <a:lnTo>
                  <a:pt x="40" y="596"/>
                </a:lnTo>
                <a:lnTo>
                  <a:pt x="40" y="595"/>
                </a:lnTo>
                <a:lnTo>
                  <a:pt x="40" y="592"/>
                </a:lnTo>
                <a:lnTo>
                  <a:pt x="40" y="591"/>
                </a:lnTo>
                <a:lnTo>
                  <a:pt x="40" y="590"/>
                </a:lnTo>
                <a:lnTo>
                  <a:pt x="42" y="581"/>
                </a:lnTo>
                <a:lnTo>
                  <a:pt x="43" y="581"/>
                </a:lnTo>
                <a:lnTo>
                  <a:pt x="44" y="579"/>
                </a:lnTo>
                <a:lnTo>
                  <a:pt x="44" y="578"/>
                </a:lnTo>
                <a:lnTo>
                  <a:pt x="46" y="578"/>
                </a:lnTo>
                <a:lnTo>
                  <a:pt x="46" y="577"/>
                </a:lnTo>
                <a:lnTo>
                  <a:pt x="47" y="577"/>
                </a:lnTo>
                <a:lnTo>
                  <a:pt x="48" y="577"/>
                </a:lnTo>
                <a:lnTo>
                  <a:pt x="50" y="577"/>
                </a:lnTo>
                <a:lnTo>
                  <a:pt x="51" y="577"/>
                </a:lnTo>
                <a:lnTo>
                  <a:pt x="52" y="575"/>
                </a:lnTo>
                <a:lnTo>
                  <a:pt x="54" y="575"/>
                </a:lnTo>
                <a:lnTo>
                  <a:pt x="55" y="574"/>
                </a:lnTo>
                <a:lnTo>
                  <a:pt x="55" y="573"/>
                </a:lnTo>
                <a:lnTo>
                  <a:pt x="56" y="573"/>
                </a:lnTo>
                <a:lnTo>
                  <a:pt x="56" y="572"/>
                </a:lnTo>
                <a:lnTo>
                  <a:pt x="57" y="572"/>
                </a:lnTo>
                <a:lnTo>
                  <a:pt x="57" y="573"/>
                </a:lnTo>
                <a:lnTo>
                  <a:pt x="59" y="573"/>
                </a:lnTo>
                <a:lnTo>
                  <a:pt x="60" y="574"/>
                </a:lnTo>
                <a:lnTo>
                  <a:pt x="60" y="573"/>
                </a:lnTo>
                <a:lnTo>
                  <a:pt x="61" y="573"/>
                </a:lnTo>
                <a:lnTo>
                  <a:pt x="60" y="574"/>
                </a:lnTo>
                <a:lnTo>
                  <a:pt x="61" y="574"/>
                </a:lnTo>
                <a:lnTo>
                  <a:pt x="63" y="574"/>
                </a:lnTo>
                <a:lnTo>
                  <a:pt x="65" y="574"/>
                </a:lnTo>
                <a:lnTo>
                  <a:pt x="67" y="574"/>
                </a:lnTo>
                <a:lnTo>
                  <a:pt x="68" y="574"/>
                </a:lnTo>
                <a:lnTo>
                  <a:pt x="68" y="573"/>
                </a:lnTo>
                <a:lnTo>
                  <a:pt x="69" y="573"/>
                </a:lnTo>
                <a:lnTo>
                  <a:pt x="71" y="573"/>
                </a:lnTo>
                <a:lnTo>
                  <a:pt x="71" y="572"/>
                </a:lnTo>
                <a:lnTo>
                  <a:pt x="71" y="570"/>
                </a:lnTo>
                <a:lnTo>
                  <a:pt x="72" y="570"/>
                </a:lnTo>
                <a:lnTo>
                  <a:pt x="73" y="570"/>
                </a:lnTo>
                <a:lnTo>
                  <a:pt x="77" y="570"/>
                </a:lnTo>
                <a:lnTo>
                  <a:pt x="81" y="570"/>
                </a:lnTo>
                <a:close/>
                <a:moveTo>
                  <a:pt x="107" y="514"/>
                </a:moveTo>
                <a:lnTo>
                  <a:pt x="109" y="514"/>
                </a:lnTo>
                <a:lnTo>
                  <a:pt x="110" y="515"/>
                </a:lnTo>
                <a:lnTo>
                  <a:pt x="110" y="517"/>
                </a:lnTo>
                <a:lnTo>
                  <a:pt x="109" y="517"/>
                </a:lnTo>
                <a:lnTo>
                  <a:pt x="109" y="518"/>
                </a:lnTo>
                <a:lnTo>
                  <a:pt x="109" y="519"/>
                </a:lnTo>
                <a:lnTo>
                  <a:pt x="107" y="519"/>
                </a:lnTo>
                <a:lnTo>
                  <a:pt x="106" y="519"/>
                </a:lnTo>
                <a:lnTo>
                  <a:pt x="106" y="518"/>
                </a:lnTo>
                <a:lnTo>
                  <a:pt x="105" y="518"/>
                </a:lnTo>
                <a:lnTo>
                  <a:pt x="105" y="517"/>
                </a:lnTo>
                <a:lnTo>
                  <a:pt x="105" y="515"/>
                </a:lnTo>
                <a:lnTo>
                  <a:pt x="105" y="514"/>
                </a:lnTo>
                <a:lnTo>
                  <a:pt x="106" y="514"/>
                </a:lnTo>
                <a:lnTo>
                  <a:pt x="107" y="514"/>
                </a:lnTo>
                <a:close/>
                <a:moveTo>
                  <a:pt x="109" y="511"/>
                </a:moveTo>
                <a:lnTo>
                  <a:pt x="110" y="511"/>
                </a:lnTo>
                <a:lnTo>
                  <a:pt x="111" y="511"/>
                </a:lnTo>
                <a:lnTo>
                  <a:pt x="111" y="513"/>
                </a:lnTo>
                <a:lnTo>
                  <a:pt x="110" y="513"/>
                </a:lnTo>
                <a:lnTo>
                  <a:pt x="109" y="513"/>
                </a:lnTo>
                <a:lnTo>
                  <a:pt x="106" y="511"/>
                </a:lnTo>
                <a:lnTo>
                  <a:pt x="106" y="510"/>
                </a:lnTo>
                <a:lnTo>
                  <a:pt x="107" y="510"/>
                </a:lnTo>
                <a:lnTo>
                  <a:pt x="107" y="511"/>
                </a:lnTo>
                <a:lnTo>
                  <a:pt x="109" y="511"/>
                </a:lnTo>
                <a:close/>
                <a:moveTo>
                  <a:pt x="144" y="506"/>
                </a:moveTo>
                <a:lnTo>
                  <a:pt x="145" y="506"/>
                </a:lnTo>
                <a:lnTo>
                  <a:pt x="146" y="507"/>
                </a:lnTo>
                <a:lnTo>
                  <a:pt x="148" y="509"/>
                </a:lnTo>
                <a:lnTo>
                  <a:pt x="149" y="509"/>
                </a:lnTo>
                <a:lnTo>
                  <a:pt x="150" y="510"/>
                </a:lnTo>
                <a:lnTo>
                  <a:pt x="152" y="510"/>
                </a:lnTo>
                <a:lnTo>
                  <a:pt x="153" y="510"/>
                </a:lnTo>
                <a:lnTo>
                  <a:pt x="154" y="511"/>
                </a:lnTo>
                <a:lnTo>
                  <a:pt x="157" y="511"/>
                </a:lnTo>
                <a:lnTo>
                  <a:pt x="158" y="511"/>
                </a:lnTo>
                <a:lnTo>
                  <a:pt x="160" y="511"/>
                </a:lnTo>
                <a:lnTo>
                  <a:pt x="160" y="513"/>
                </a:lnTo>
                <a:lnTo>
                  <a:pt x="157" y="515"/>
                </a:lnTo>
                <a:lnTo>
                  <a:pt x="156" y="515"/>
                </a:lnTo>
                <a:lnTo>
                  <a:pt x="154" y="517"/>
                </a:lnTo>
                <a:lnTo>
                  <a:pt x="153" y="518"/>
                </a:lnTo>
                <a:lnTo>
                  <a:pt x="152" y="518"/>
                </a:lnTo>
                <a:lnTo>
                  <a:pt x="146" y="518"/>
                </a:lnTo>
                <a:lnTo>
                  <a:pt x="145" y="518"/>
                </a:lnTo>
                <a:lnTo>
                  <a:pt x="144" y="519"/>
                </a:lnTo>
                <a:lnTo>
                  <a:pt x="141" y="519"/>
                </a:lnTo>
                <a:lnTo>
                  <a:pt x="140" y="519"/>
                </a:lnTo>
                <a:lnTo>
                  <a:pt x="139" y="519"/>
                </a:lnTo>
                <a:lnTo>
                  <a:pt x="135" y="519"/>
                </a:lnTo>
                <a:lnTo>
                  <a:pt x="133" y="519"/>
                </a:lnTo>
                <a:lnTo>
                  <a:pt x="133" y="520"/>
                </a:lnTo>
                <a:lnTo>
                  <a:pt x="132" y="520"/>
                </a:lnTo>
                <a:lnTo>
                  <a:pt x="131" y="520"/>
                </a:lnTo>
                <a:lnTo>
                  <a:pt x="129" y="520"/>
                </a:lnTo>
                <a:lnTo>
                  <a:pt x="128" y="520"/>
                </a:lnTo>
                <a:lnTo>
                  <a:pt x="128" y="522"/>
                </a:lnTo>
                <a:lnTo>
                  <a:pt x="127" y="522"/>
                </a:lnTo>
                <a:lnTo>
                  <a:pt x="127" y="520"/>
                </a:lnTo>
                <a:lnTo>
                  <a:pt x="124" y="520"/>
                </a:lnTo>
                <a:lnTo>
                  <a:pt x="124" y="522"/>
                </a:lnTo>
                <a:lnTo>
                  <a:pt x="123" y="522"/>
                </a:lnTo>
                <a:lnTo>
                  <a:pt x="122" y="522"/>
                </a:lnTo>
                <a:lnTo>
                  <a:pt x="120" y="522"/>
                </a:lnTo>
                <a:lnTo>
                  <a:pt x="119" y="522"/>
                </a:lnTo>
                <a:lnTo>
                  <a:pt x="119" y="520"/>
                </a:lnTo>
                <a:lnTo>
                  <a:pt x="118" y="520"/>
                </a:lnTo>
                <a:lnTo>
                  <a:pt x="115" y="520"/>
                </a:lnTo>
                <a:lnTo>
                  <a:pt x="114" y="520"/>
                </a:lnTo>
                <a:lnTo>
                  <a:pt x="112" y="519"/>
                </a:lnTo>
                <a:lnTo>
                  <a:pt x="111" y="518"/>
                </a:lnTo>
                <a:lnTo>
                  <a:pt x="111" y="517"/>
                </a:lnTo>
                <a:lnTo>
                  <a:pt x="112" y="515"/>
                </a:lnTo>
                <a:lnTo>
                  <a:pt x="112" y="514"/>
                </a:lnTo>
                <a:lnTo>
                  <a:pt x="114" y="514"/>
                </a:lnTo>
                <a:lnTo>
                  <a:pt x="112" y="511"/>
                </a:lnTo>
                <a:lnTo>
                  <a:pt x="114" y="511"/>
                </a:lnTo>
                <a:lnTo>
                  <a:pt x="115" y="511"/>
                </a:lnTo>
                <a:lnTo>
                  <a:pt x="116" y="511"/>
                </a:lnTo>
                <a:lnTo>
                  <a:pt x="116" y="513"/>
                </a:lnTo>
                <a:lnTo>
                  <a:pt x="118" y="513"/>
                </a:lnTo>
                <a:lnTo>
                  <a:pt x="120" y="513"/>
                </a:lnTo>
                <a:lnTo>
                  <a:pt x="122" y="513"/>
                </a:lnTo>
                <a:lnTo>
                  <a:pt x="123" y="513"/>
                </a:lnTo>
                <a:lnTo>
                  <a:pt x="124" y="513"/>
                </a:lnTo>
                <a:lnTo>
                  <a:pt x="126" y="511"/>
                </a:lnTo>
                <a:lnTo>
                  <a:pt x="127" y="510"/>
                </a:lnTo>
                <a:lnTo>
                  <a:pt x="128" y="510"/>
                </a:lnTo>
                <a:lnTo>
                  <a:pt x="129" y="510"/>
                </a:lnTo>
                <a:lnTo>
                  <a:pt x="131" y="510"/>
                </a:lnTo>
                <a:lnTo>
                  <a:pt x="132" y="510"/>
                </a:lnTo>
                <a:lnTo>
                  <a:pt x="133" y="509"/>
                </a:lnTo>
                <a:lnTo>
                  <a:pt x="135" y="509"/>
                </a:lnTo>
                <a:lnTo>
                  <a:pt x="136" y="507"/>
                </a:lnTo>
                <a:lnTo>
                  <a:pt x="137" y="507"/>
                </a:lnTo>
                <a:lnTo>
                  <a:pt x="139" y="507"/>
                </a:lnTo>
                <a:lnTo>
                  <a:pt x="139" y="506"/>
                </a:lnTo>
                <a:lnTo>
                  <a:pt x="140" y="506"/>
                </a:lnTo>
                <a:lnTo>
                  <a:pt x="141" y="506"/>
                </a:lnTo>
                <a:lnTo>
                  <a:pt x="144" y="506"/>
                </a:lnTo>
                <a:close/>
                <a:moveTo>
                  <a:pt x="241" y="509"/>
                </a:moveTo>
                <a:lnTo>
                  <a:pt x="239" y="509"/>
                </a:lnTo>
                <a:lnTo>
                  <a:pt x="239" y="507"/>
                </a:lnTo>
                <a:lnTo>
                  <a:pt x="238" y="507"/>
                </a:lnTo>
                <a:lnTo>
                  <a:pt x="238" y="506"/>
                </a:lnTo>
                <a:lnTo>
                  <a:pt x="239" y="506"/>
                </a:lnTo>
                <a:lnTo>
                  <a:pt x="241" y="506"/>
                </a:lnTo>
                <a:lnTo>
                  <a:pt x="241" y="507"/>
                </a:lnTo>
                <a:lnTo>
                  <a:pt x="241" y="509"/>
                </a:lnTo>
                <a:close/>
                <a:moveTo>
                  <a:pt x="99" y="489"/>
                </a:moveTo>
                <a:lnTo>
                  <a:pt x="98" y="489"/>
                </a:lnTo>
                <a:lnTo>
                  <a:pt x="98" y="488"/>
                </a:lnTo>
                <a:lnTo>
                  <a:pt x="99" y="488"/>
                </a:lnTo>
                <a:lnTo>
                  <a:pt x="99" y="489"/>
                </a:lnTo>
                <a:close/>
                <a:moveTo>
                  <a:pt x="260" y="485"/>
                </a:moveTo>
                <a:lnTo>
                  <a:pt x="263" y="485"/>
                </a:lnTo>
                <a:lnTo>
                  <a:pt x="264" y="485"/>
                </a:lnTo>
                <a:lnTo>
                  <a:pt x="266" y="485"/>
                </a:lnTo>
                <a:lnTo>
                  <a:pt x="267" y="488"/>
                </a:lnTo>
                <a:lnTo>
                  <a:pt x="270" y="489"/>
                </a:lnTo>
                <a:lnTo>
                  <a:pt x="270" y="490"/>
                </a:lnTo>
                <a:lnTo>
                  <a:pt x="270" y="492"/>
                </a:lnTo>
                <a:lnTo>
                  <a:pt x="271" y="492"/>
                </a:lnTo>
                <a:lnTo>
                  <a:pt x="272" y="492"/>
                </a:lnTo>
                <a:lnTo>
                  <a:pt x="273" y="492"/>
                </a:lnTo>
                <a:lnTo>
                  <a:pt x="273" y="493"/>
                </a:lnTo>
                <a:lnTo>
                  <a:pt x="275" y="493"/>
                </a:lnTo>
                <a:lnTo>
                  <a:pt x="276" y="494"/>
                </a:lnTo>
                <a:lnTo>
                  <a:pt x="276" y="496"/>
                </a:lnTo>
                <a:lnTo>
                  <a:pt x="275" y="496"/>
                </a:lnTo>
                <a:lnTo>
                  <a:pt x="275" y="497"/>
                </a:lnTo>
                <a:lnTo>
                  <a:pt x="275" y="498"/>
                </a:lnTo>
                <a:lnTo>
                  <a:pt x="273" y="498"/>
                </a:lnTo>
                <a:lnTo>
                  <a:pt x="273" y="500"/>
                </a:lnTo>
                <a:lnTo>
                  <a:pt x="272" y="500"/>
                </a:lnTo>
                <a:lnTo>
                  <a:pt x="271" y="500"/>
                </a:lnTo>
                <a:lnTo>
                  <a:pt x="270" y="501"/>
                </a:lnTo>
                <a:lnTo>
                  <a:pt x="270" y="500"/>
                </a:lnTo>
                <a:lnTo>
                  <a:pt x="268" y="500"/>
                </a:lnTo>
                <a:lnTo>
                  <a:pt x="268" y="501"/>
                </a:lnTo>
                <a:lnTo>
                  <a:pt x="267" y="501"/>
                </a:lnTo>
                <a:lnTo>
                  <a:pt x="267" y="502"/>
                </a:lnTo>
                <a:lnTo>
                  <a:pt x="267" y="503"/>
                </a:lnTo>
                <a:lnTo>
                  <a:pt x="268" y="503"/>
                </a:lnTo>
                <a:lnTo>
                  <a:pt x="268" y="505"/>
                </a:lnTo>
                <a:lnTo>
                  <a:pt x="267" y="506"/>
                </a:lnTo>
                <a:lnTo>
                  <a:pt x="267" y="507"/>
                </a:lnTo>
                <a:lnTo>
                  <a:pt x="266" y="507"/>
                </a:lnTo>
                <a:lnTo>
                  <a:pt x="264" y="507"/>
                </a:lnTo>
                <a:lnTo>
                  <a:pt x="263" y="509"/>
                </a:lnTo>
                <a:lnTo>
                  <a:pt x="264" y="509"/>
                </a:lnTo>
                <a:lnTo>
                  <a:pt x="263" y="510"/>
                </a:lnTo>
                <a:lnTo>
                  <a:pt x="260" y="511"/>
                </a:lnTo>
                <a:lnTo>
                  <a:pt x="260" y="513"/>
                </a:lnTo>
                <a:lnTo>
                  <a:pt x="259" y="513"/>
                </a:lnTo>
                <a:lnTo>
                  <a:pt x="258" y="513"/>
                </a:lnTo>
                <a:lnTo>
                  <a:pt x="255" y="514"/>
                </a:lnTo>
                <a:lnTo>
                  <a:pt x="253" y="515"/>
                </a:lnTo>
                <a:lnTo>
                  <a:pt x="253" y="518"/>
                </a:lnTo>
                <a:lnTo>
                  <a:pt x="251" y="519"/>
                </a:lnTo>
                <a:lnTo>
                  <a:pt x="250" y="519"/>
                </a:lnTo>
                <a:lnTo>
                  <a:pt x="250" y="520"/>
                </a:lnTo>
                <a:lnTo>
                  <a:pt x="250" y="522"/>
                </a:lnTo>
                <a:lnTo>
                  <a:pt x="250" y="523"/>
                </a:lnTo>
                <a:lnTo>
                  <a:pt x="250" y="524"/>
                </a:lnTo>
                <a:lnTo>
                  <a:pt x="249" y="524"/>
                </a:lnTo>
                <a:lnTo>
                  <a:pt x="249" y="526"/>
                </a:lnTo>
                <a:lnTo>
                  <a:pt x="247" y="527"/>
                </a:lnTo>
                <a:lnTo>
                  <a:pt x="246" y="527"/>
                </a:lnTo>
                <a:lnTo>
                  <a:pt x="245" y="528"/>
                </a:lnTo>
                <a:lnTo>
                  <a:pt x="243" y="528"/>
                </a:lnTo>
                <a:lnTo>
                  <a:pt x="243" y="527"/>
                </a:lnTo>
                <a:lnTo>
                  <a:pt x="242" y="527"/>
                </a:lnTo>
                <a:lnTo>
                  <a:pt x="241" y="527"/>
                </a:lnTo>
                <a:lnTo>
                  <a:pt x="241" y="526"/>
                </a:lnTo>
                <a:lnTo>
                  <a:pt x="239" y="526"/>
                </a:lnTo>
                <a:lnTo>
                  <a:pt x="239" y="524"/>
                </a:lnTo>
                <a:lnTo>
                  <a:pt x="239" y="522"/>
                </a:lnTo>
                <a:lnTo>
                  <a:pt x="239" y="520"/>
                </a:lnTo>
                <a:lnTo>
                  <a:pt x="238" y="519"/>
                </a:lnTo>
                <a:lnTo>
                  <a:pt x="238" y="518"/>
                </a:lnTo>
                <a:lnTo>
                  <a:pt x="238" y="517"/>
                </a:lnTo>
                <a:lnTo>
                  <a:pt x="238" y="515"/>
                </a:lnTo>
                <a:lnTo>
                  <a:pt x="238" y="514"/>
                </a:lnTo>
                <a:lnTo>
                  <a:pt x="239" y="514"/>
                </a:lnTo>
                <a:lnTo>
                  <a:pt x="241" y="514"/>
                </a:lnTo>
                <a:lnTo>
                  <a:pt x="242" y="514"/>
                </a:lnTo>
                <a:lnTo>
                  <a:pt x="243" y="513"/>
                </a:lnTo>
                <a:lnTo>
                  <a:pt x="245" y="513"/>
                </a:lnTo>
                <a:lnTo>
                  <a:pt x="246" y="513"/>
                </a:lnTo>
                <a:lnTo>
                  <a:pt x="246" y="511"/>
                </a:lnTo>
                <a:lnTo>
                  <a:pt x="247" y="510"/>
                </a:lnTo>
                <a:lnTo>
                  <a:pt x="247" y="509"/>
                </a:lnTo>
                <a:lnTo>
                  <a:pt x="247" y="507"/>
                </a:lnTo>
                <a:lnTo>
                  <a:pt x="247" y="506"/>
                </a:lnTo>
                <a:lnTo>
                  <a:pt x="246" y="505"/>
                </a:lnTo>
                <a:lnTo>
                  <a:pt x="245" y="505"/>
                </a:lnTo>
                <a:lnTo>
                  <a:pt x="245" y="503"/>
                </a:lnTo>
                <a:lnTo>
                  <a:pt x="243" y="503"/>
                </a:lnTo>
                <a:lnTo>
                  <a:pt x="243" y="502"/>
                </a:lnTo>
                <a:lnTo>
                  <a:pt x="246" y="500"/>
                </a:lnTo>
                <a:lnTo>
                  <a:pt x="247" y="498"/>
                </a:lnTo>
                <a:lnTo>
                  <a:pt x="247" y="497"/>
                </a:lnTo>
                <a:lnTo>
                  <a:pt x="247" y="496"/>
                </a:lnTo>
                <a:lnTo>
                  <a:pt x="247" y="494"/>
                </a:lnTo>
                <a:lnTo>
                  <a:pt x="247" y="493"/>
                </a:lnTo>
                <a:lnTo>
                  <a:pt x="247" y="492"/>
                </a:lnTo>
                <a:lnTo>
                  <a:pt x="247" y="490"/>
                </a:lnTo>
                <a:lnTo>
                  <a:pt x="249" y="489"/>
                </a:lnTo>
                <a:lnTo>
                  <a:pt x="250" y="489"/>
                </a:lnTo>
                <a:lnTo>
                  <a:pt x="250" y="488"/>
                </a:lnTo>
                <a:lnTo>
                  <a:pt x="251" y="486"/>
                </a:lnTo>
                <a:lnTo>
                  <a:pt x="253" y="486"/>
                </a:lnTo>
                <a:lnTo>
                  <a:pt x="253" y="485"/>
                </a:lnTo>
                <a:lnTo>
                  <a:pt x="254" y="485"/>
                </a:lnTo>
                <a:lnTo>
                  <a:pt x="255" y="485"/>
                </a:lnTo>
                <a:lnTo>
                  <a:pt x="258" y="485"/>
                </a:lnTo>
                <a:lnTo>
                  <a:pt x="258" y="484"/>
                </a:lnTo>
                <a:lnTo>
                  <a:pt x="259" y="484"/>
                </a:lnTo>
                <a:lnTo>
                  <a:pt x="259" y="485"/>
                </a:lnTo>
                <a:lnTo>
                  <a:pt x="260" y="485"/>
                </a:lnTo>
                <a:close/>
                <a:moveTo>
                  <a:pt x="98" y="446"/>
                </a:moveTo>
                <a:lnTo>
                  <a:pt x="99" y="446"/>
                </a:lnTo>
                <a:lnTo>
                  <a:pt x="101" y="447"/>
                </a:lnTo>
                <a:lnTo>
                  <a:pt x="101" y="449"/>
                </a:lnTo>
                <a:lnTo>
                  <a:pt x="102" y="449"/>
                </a:lnTo>
                <a:lnTo>
                  <a:pt x="102" y="450"/>
                </a:lnTo>
                <a:lnTo>
                  <a:pt x="102" y="451"/>
                </a:lnTo>
                <a:lnTo>
                  <a:pt x="102" y="452"/>
                </a:lnTo>
                <a:lnTo>
                  <a:pt x="103" y="454"/>
                </a:lnTo>
                <a:lnTo>
                  <a:pt x="102" y="454"/>
                </a:lnTo>
                <a:lnTo>
                  <a:pt x="103" y="455"/>
                </a:lnTo>
                <a:lnTo>
                  <a:pt x="103" y="456"/>
                </a:lnTo>
                <a:lnTo>
                  <a:pt x="103" y="458"/>
                </a:lnTo>
                <a:lnTo>
                  <a:pt x="103" y="459"/>
                </a:lnTo>
                <a:lnTo>
                  <a:pt x="105" y="460"/>
                </a:lnTo>
                <a:lnTo>
                  <a:pt x="106" y="462"/>
                </a:lnTo>
                <a:lnTo>
                  <a:pt x="105" y="462"/>
                </a:lnTo>
                <a:lnTo>
                  <a:pt x="105" y="464"/>
                </a:lnTo>
                <a:lnTo>
                  <a:pt x="106" y="464"/>
                </a:lnTo>
                <a:lnTo>
                  <a:pt x="106" y="466"/>
                </a:lnTo>
                <a:lnTo>
                  <a:pt x="106" y="468"/>
                </a:lnTo>
                <a:lnTo>
                  <a:pt x="106" y="469"/>
                </a:lnTo>
                <a:lnTo>
                  <a:pt x="106" y="471"/>
                </a:lnTo>
                <a:lnTo>
                  <a:pt x="106" y="472"/>
                </a:lnTo>
                <a:lnTo>
                  <a:pt x="106" y="473"/>
                </a:lnTo>
                <a:lnTo>
                  <a:pt x="106" y="475"/>
                </a:lnTo>
                <a:lnTo>
                  <a:pt x="107" y="476"/>
                </a:lnTo>
                <a:lnTo>
                  <a:pt x="107" y="477"/>
                </a:lnTo>
                <a:lnTo>
                  <a:pt x="107" y="479"/>
                </a:lnTo>
                <a:lnTo>
                  <a:pt x="107" y="480"/>
                </a:lnTo>
                <a:lnTo>
                  <a:pt x="106" y="481"/>
                </a:lnTo>
                <a:lnTo>
                  <a:pt x="106" y="483"/>
                </a:lnTo>
                <a:lnTo>
                  <a:pt x="105" y="483"/>
                </a:lnTo>
                <a:lnTo>
                  <a:pt x="103" y="483"/>
                </a:lnTo>
                <a:lnTo>
                  <a:pt x="103" y="480"/>
                </a:lnTo>
                <a:lnTo>
                  <a:pt x="102" y="479"/>
                </a:lnTo>
                <a:lnTo>
                  <a:pt x="102" y="477"/>
                </a:lnTo>
                <a:lnTo>
                  <a:pt x="101" y="477"/>
                </a:lnTo>
                <a:lnTo>
                  <a:pt x="99" y="477"/>
                </a:lnTo>
                <a:lnTo>
                  <a:pt x="98" y="477"/>
                </a:lnTo>
                <a:lnTo>
                  <a:pt x="97" y="476"/>
                </a:lnTo>
                <a:lnTo>
                  <a:pt x="97" y="473"/>
                </a:lnTo>
                <a:lnTo>
                  <a:pt x="95" y="472"/>
                </a:lnTo>
                <a:lnTo>
                  <a:pt x="94" y="471"/>
                </a:lnTo>
                <a:lnTo>
                  <a:pt x="94" y="468"/>
                </a:lnTo>
                <a:lnTo>
                  <a:pt x="94" y="467"/>
                </a:lnTo>
                <a:lnTo>
                  <a:pt x="94" y="466"/>
                </a:lnTo>
                <a:lnTo>
                  <a:pt x="94" y="462"/>
                </a:lnTo>
                <a:lnTo>
                  <a:pt x="94" y="460"/>
                </a:lnTo>
                <a:lnTo>
                  <a:pt x="94" y="459"/>
                </a:lnTo>
                <a:lnTo>
                  <a:pt x="95" y="458"/>
                </a:lnTo>
                <a:lnTo>
                  <a:pt x="95" y="456"/>
                </a:lnTo>
                <a:lnTo>
                  <a:pt x="95" y="455"/>
                </a:lnTo>
                <a:lnTo>
                  <a:pt x="95" y="454"/>
                </a:lnTo>
                <a:lnTo>
                  <a:pt x="97" y="452"/>
                </a:lnTo>
                <a:lnTo>
                  <a:pt x="97" y="451"/>
                </a:lnTo>
                <a:lnTo>
                  <a:pt x="97" y="450"/>
                </a:lnTo>
                <a:lnTo>
                  <a:pt x="97" y="449"/>
                </a:lnTo>
                <a:lnTo>
                  <a:pt x="98" y="449"/>
                </a:lnTo>
                <a:lnTo>
                  <a:pt x="98" y="447"/>
                </a:lnTo>
                <a:lnTo>
                  <a:pt x="98" y="446"/>
                </a:lnTo>
                <a:close/>
                <a:moveTo>
                  <a:pt x="174" y="424"/>
                </a:moveTo>
                <a:lnTo>
                  <a:pt x="173" y="424"/>
                </a:lnTo>
                <a:lnTo>
                  <a:pt x="173" y="422"/>
                </a:lnTo>
                <a:lnTo>
                  <a:pt x="174" y="422"/>
                </a:lnTo>
                <a:lnTo>
                  <a:pt x="174" y="424"/>
                </a:lnTo>
                <a:close/>
                <a:moveTo>
                  <a:pt x="143" y="395"/>
                </a:moveTo>
                <a:lnTo>
                  <a:pt x="143" y="396"/>
                </a:lnTo>
                <a:lnTo>
                  <a:pt x="145" y="396"/>
                </a:lnTo>
                <a:lnTo>
                  <a:pt x="146" y="396"/>
                </a:lnTo>
                <a:lnTo>
                  <a:pt x="146" y="397"/>
                </a:lnTo>
                <a:lnTo>
                  <a:pt x="148" y="397"/>
                </a:lnTo>
                <a:lnTo>
                  <a:pt x="150" y="397"/>
                </a:lnTo>
                <a:lnTo>
                  <a:pt x="150" y="399"/>
                </a:lnTo>
                <a:lnTo>
                  <a:pt x="152" y="399"/>
                </a:lnTo>
                <a:lnTo>
                  <a:pt x="153" y="399"/>
                </a:lnTo>
                <a:lnTo>
                  <a:pt x="154" y="399"/>
                </a:lnTo>
                <a:lnTo>
                  <a:pt x="156" y="399"/>
                </a:lnTo>
                <a:lnTo>
                  <a:pt x="157" y="400"/>
                </a:lnTo>
                <a:lnTo>
                  <a:pt x="158" y="400"/>
                </a:lnTo>
                <a:lnTo>
                  <a:pt x="160" y="400"/>
                </a:lnTo>
                <a:lnTo>
                  <a:pt x="161" y="401"/>
                </a:lnTo>
                <a:lnTo>
                  <a:pt x="162" y="401"/>
                </a:lnTo>
                <a:lnTo>
                  <a:pt x="164" y="400"/>
                </a:lnTo>
                <a:lnTo>
                  <a:pt x="165" y="400"/>
                </a:lnTo>
                <a:lnTo>
                  <a:pt x="165" y="399"/>
                </a:lnTo>
                <a:lnTo>
                  <a:pt x="166" y="399"/>
                </a:lnTo>
                <a:lnTo>
                  <a:pt x="166" y="397"/>
                </a:lnTo>
                <a:lnTo>
                  <a:pt x="167" y="396"/>
                </a:lnTo>
                <a:lnTo>
                  <a:pt x="169" y="396"/>
                </a:lnTo>
                <a:lnTo>
                  <a:pt x="169" y="397"/>
                </a:lnTo>
                <a:lnTo>
                  <a:pt x="169" y="399"/>
                </a:lnTo>
                <a:lnTo>
                  <a:pt x="169" y="400"/>
                </a:lnTo>
                <a:lnTo>
                  <a:pt x="170" y="401"/>
                </a:lnTo>
                <a:lnTo>
                  <a:pt x="170" y="404"/>
                </a:lnTo>
                <a:lnTo>
                  <a:pt x="170" y="405"/>
                </a:lnTo>
                <a:lnTo>
                  <a:pt x="170" y="407"/>
                </a:lnTo>
                <a:lnTo>
                  <a:pt x="170" y="408"/>
                </a:lnTo>
                <a:lnTo>
                  <a:pt x="169" y="409"/>
                </a:lnTo>
                <a:lnTo>
                  <a:pt x="169" y="411"/>
                </a:lnTo>
                <a:lnTo>
                  <a:pt x="169" y="412"/>
                </a:lnTo>
                <a:lnTo>
                  <a:pt x="170" y="413"/>
                </a:lnTo>
                <a:lnTo>
                  <a:pt x="170" y="414"/>
                </a:lnTo>
                <a:lnTo>
                  <a:pt x="171" y="416"/>
                </a:lnTo>
                <a:lnTo>
                  <a:pt x="171" y="417"/>
                </a:lnTo>
                <a:lnTo>
                  <a:pt x="171" y="418"/>
                </a:lnTo>
                <a:lnTo>
                  <a:pt x="173" y="418"/>
                </a:lnTo>
                <a:lnTo>
                  <a:pt x="173" y="420"/>
                </a:lnTo>
                <a:lnTo>
                  <a:pt x="173" y="421"/>
                </a:lnTo>
                <a:lnTo>
                  <a:pt x="173" y="422"/>
                </a:lnTo>
                <a:lnTo>
                  <a:pt x="173" y="424"/>
                </a:lnTo>
                <a:lnTo>
                  <a:pt x="171" y="425"/>
                </a:lnTo>
                <a:lnTo>
                  <a:pt x="170" y="425"/>
                </a:lnTo>
                <a:lnTo>
                  <a:pt x="167" y="425"/>
                </a:lnTo>
                <a:lnTo>
                  <a:pt x="166" y="426"/>
                </a:lnTo>
                <a:lnTo>
                  <a:pt x="166" y="428"/>
                </a:lnTo>
                <a:lnTo>
                  <a:pt x="166" y="429"/>
                </a:lnTo>
                <a:lnTo>
                  <a:pt x="165" y="429"/>
                </a:lnTo>
                <a:lnTo>
                  <a:pt x="164" y="428"/>
                </a:lnTo>
                <a:lnTo>
                  <a:pt x="162" y="428"/>
                </a:lnTo>
                <a:lnTo>
                  <a:pt x="161" y="428"/>
                </a:lnTo>
                <a:lnTo>
                  <a:pt x="160" y="426"/>
                </a:lnTo>
                <a:lnTo>
                  <a:pt x="158" y="426"/>
                </a:lnTo>
                <a:lnTo>
                  <a:pt x="157" y="425"/>
                </a:lnTo>
                <a:lnTo>
                  <a:pt x="156" y="425"/>
                </a:lnTo>
                <a:lnTo>
                  <a:pt x="154" y="425"/>
                </a:lnTo>
                <a:lnTo>
                  <a:pt x="154" y="424"/>
                </a:lnTo>
                <a:lnTo>
                  <a:pt x="153" y="424"/>
                </a:lnTo>
                <a:lnTo>
                  <a:pt x="152" y="425"/>
                </a:lnTo>
                <a:lnTo>
                  <a:pt x="150" y="425"/>
                </a:lnTo>
                <a:lnTo>
                  <a:pt x="150" y="424"/>
                </a:lnTo>
                <a:lnTo>
                  <a:pt x="150" y="422"/>
                </a:lnTo>
                <a:lnTo>
                  <a:pt x="149" y="422"/>
                </a:lnTo>
                <a:lnTo>
                  <a:pt x="146" y="421"/>
                </a:lnTo>
                <a:lnTo>
                  <a:pt x="145" y="421"/>
                </a:lnTo>
                <a:lnTo>
                  <a:pt x="144" y="421"/>
                </a:lnTo>
                <a:lnTo>
                  <a:pt x="143" y="421"/>
                </a:lnTo>
                <a:lnTo>
                  <a:pt x="141" y="421"/>
                </a:lnTo>
                <a:lnTo>
                  <a:pt x="141" y="420"/>
                </a:lnTo>
                <a:lnTo>
                  <a:pt x="141" y="418"/>
                </a:lnTo>
                <a:lnTo>
                  <a:pt x="140" y="418"/>
                </a:lnTo>
                <a:lnTo>
                  <a:pt x="140" y="417"/>
                </a:lnTo>
                <a:lnTo>
                  <a:pt x="139" y="417"/>
                </a:lnTo>
                <a:lnTo>
                  <a:pt x="137" y="416"/>
                </a:lnTo>
                <a:lnTo>
                  <a:pt x="139" y="416"/>
                </a:lnTo>
                <a:lnTo>
                  <a:pt x="139" y="414"/>
                </a:lnTo>
                <a:lnTo>
                  <a:pt x="139" y="413"/>
                </a:lnTo>
                <a:lnTo>
                  <a:pt x="137" y="412"/>
                </a:lnTo>
                <a:lnTo>
                  <a:pt x="137" y="411"/>
                </a:lnTo>
                <a:lnTo>
                  <a:pt x="139" y="411"/>
                </a:lnTo>
                <a:lnTo>
                  <a:pt x="137" y="409"/>
                </a:lnTo>
                <a:lnTo>
                  <a:pt x="136" y="409"/>
                </a:lnTo>
                <a:lnTo>
                  <a:pt x="136" y="408"/>
                </a:lnTo>
                <a:lnTo>
                  <a:pt x="135" y="408"/>
                </a:lnTo>
                <a:lnTo>
                  <a:pt x="133" y="408"/>
                </a:lnTo>
                <a:lnTo>
                  <a:pt x="131" y="405"/>
                </a:lnTo>
                <a:lnTo>
                  <a:pt x="131" y="404"/>
                </a:lnTo>
                <a:lnTo>
                  <a:pt x="129" y="404"/>
                </a:lnTo>
                <a:lnTo>
                  <a:pt x="128" y="404"/>
                </a:lnTo>
                <a:lnTo>
                  <a:pt x="128" y="403"/>
                </a:lnTo>
                <a:lnTo>
                  <a:pt x="129" y="401"/>
                </a:lnTo>
                <a:lnTo>
                  <a:pt x="132" y="401"/>
                </a:lnTo>
                <a:lnTo>
                  <a:pt x="133" y="403"/>
                </a:lnTo>
                <a:lnTo>
                  <a:pt x="135" y="403"/>
                </a:lnTo>
                <a:lnTo>
                  <a:pt x="136" y="401"/>
                </a:lnTo>
                <a:lnTo>
                  <a:pt x="137" y="401"/>
                </a:lnTo>
                <a:lnTo>
                  <a:pt x="139" y="400"/>
                </a:lnTo>
                <a:lnTo>
                  <a:pt x="139" y="399"/>
                </a:lnTo>
                <a:lnTo>
                  <a:pt x="139" y="396"/>
                </a:lnTo>
                <a:lnTo>
                  <a:pt x="141" y="396"/>
                </a:lnTo>
                <a:lnTo>
                  <a:pt x="141" y="395"/>
                </a:lnTo>
                <a:lnTo>
                  <a:pt x="143" y="395"/>
                </a:lnTo>
                <a:close/>
                <a:moveTo>
                  <a:pt x="165" y="382"/>
                </a:moveTo>
                <a:lnTo>
                  <a:pt x="166" y="383"/>
                </a:lnTo>
                <a:lnTo>
                  <a:pt x="166" y="384"/>
                </a:lnTo>
                <a:lnTo>
                  <a:pt x="166" y="386"/>
                </a:lnTo>
                <a:lnTo>
                  <a:pt x="167" y="386"/>
                </a:lnTo>
                <a:lnTo>
                  <a:pt x="167" y="387"/>
                </a:lnTo>
                <a:lnTo>
                  <a:pt x="167" y="388"/>
                </a:lnTo>
                <a:lnTo>
                  <a:pt x="166" y="388"/>
                </a:lnTo>
                <a:lnTo>
                  <a:pt x="165" y="386"/>
                </a:lnTo>
                <a:lnTo>
                  <a:pt x="165" y="384"/>
                </a:lnTo>
                <a:lnTo>
                  <a:pt x="165" y="383"/>
                </a:lnTo>
                <a:lnTo>
                  <a:pt x="165" y="382"/>
                </a:lnTo>
                <a:close/>
                <a:moveTo>
                  <a:pt x="272" y="378"/>
                </a:moveTo>
                <a:lnTo>
                  <a:pt x="271" y="378"/>
                </a:lnTo>
                <a:lnTo>
                  <a:pt x="272" y="378"/>
                </a:lnTo>
                <a:close/>
                <a:moveTo>
                  <a:pt x="271" y="354"/>
                </a:moveTo>
                <a:lnTo>
                  <a:pt x="272" y="356"/>
                </a:lnTo>
                <a:lnTo>
                  <a:pt x="273" y="356"/>
                </a:lnTo>
                <a:lnTo>
                  <a:pt x="275" y="358"/>
                </a:lnTo>
                <a:lnTo>
                  <a:pt x="276" y="358"/>
                </a:lnTo>
                <a:lnTo>
                  <a:pt x="276" y="359"/>
                </a:lnTo>
                <a:lnTo>
                  <a:pt x="276" y="361"/>
                </a:lnTo>
                <a:lnTo>
                  <a:pt x="276" y="362"/>
                </a:lnTo>
                <a:lnTo>
                  <a:pt x="276" y="363"/>
                </a:lnTo>
                <a:lnTo>
                  <a:pt x="276" y="366"/>
                </a:lnTo>
                <a:lnTo>
                  <a:pt x="276" y="369"/>
                </a:lnTo>
                <a:lnTo>
                  <a:pt x="276" y="370"/>
                </a:lnTo>
                <a:lnTo>
                  <a:pt x="275" y="371"/>
                </a:lnTo>
                <a:lnTo>
                  <a:pt x="273" y="373"/>
                </a:lnTo>
                <a:lnTo>
                  <a:pt x="272" y="374"/>
                </a:lnTo>
                <a:lnTo>
                  <a:pt x="271" y="374"/>
                </a:lnTo>
                <a:lnTo>
                  <a:pt x="271" y="375"/>
                </a:lnTo>
                <a:lnTo>
                  <a:pt x="271" y="377"/>
                </a:lnTo>
                <a:lnTo>
                  <a:pt x="270" y="377"/>
                </a:lnTo>
                <a:lnTo>
                  <a:pt x="268" y="377"/>
                </a:lnTo>
                <a:lnTo>
                  <a:pt x="267" y="377"/>
                </a:lnTo>
                <a:lnTo>
                  <a:pt x="266" y="374"/>
                </a:lnTo>
                <a:lnTo>
                  <a:pt x="264" y="374"/>
                </a:lnTo>
                <a:lnTo>
                  <a:pt x="263" y="374"/>
                </a:lnTo>
                <a:lnTo>
                  <a:pt x="262" y="373"/>
                </a:lnTo>
                <a:lnTo>
                  <a:pt x="260" y="371"/>
                </a:lnTo>
                <a:lnTo>
                  <a:pt x="259" y="370"/>
                </a:lnTo>
                <a:lnTo>
                  <a:pt x="258" y="369"/>
                </a:lnTo>
                <a:lnTo>
                  <a:pt x="256" y="369"/>
                </a:lnTo>
                <a:lnTo>
                  <a:pt x="256" y="367"/>
                </a:lnTo>
                <a:lnTo>
                  <a:pt x="255" y="367"/>
                </a:lnTo>
                <a:lnTo>
                  <a:pt x="254" y="366"/>
                </a:lnTo>
                <a:lnTo>
                  <a:pt x="255" y="365"/>
                </a:lnTo>
                <a:lnTo>
                  <a:pt x="254" y="365"/>
                </a:lnTo>
                <a:lnTo>
                  <a:pt x="254" y="363"/>
                </a:lnTo>
                <a:lnTo>
                  <a:pt x="253" y="362"/>
                </a:lnTo>
                <a:lnTo>
                  <a:pt x="253" y="361"/>
                </a:lnTo>
                <a:lnTo>
                  <a:pt x="254" y="361"/>
                </a:lnTo>
                <a:lnTo>
                  <a:pt x="254" y="359"/>
                </a:lnTo>
                <a:lnTo>
                  <a:pt x="255" y="359"/>
                </a:lnTo>
                <a:lnTo>
                  <a:pt x="256" y="359"/>
                </a:lnTo>
                <a:lnTo>
                  <a:pt x="258" y="359"/>
                </a:lnTo>
                <a:lnTo>
                  <a:pt x="259" y="358"/>
                </a:lnTo>
                <a:lnTo>
                  <a:pt x="260" y="358"/>
                </a:lnTo>
                <a:lnTo>
                  <a:pt x="262" y="358"/>
                </a:lnTo>
                <a:lnTo>
                  <a:pt x="263" y="357"/>
                </a:lnTo>
                <a:lnTo>
                  <a:pt x="264" y="357"/>
                </a:lnTo>
                <a:lnTo>
                  <a:pt x="264" y="358"/>
                </a:lnTo>
                <a:lnTo>
                  <a:pt x="266" y="358"/>
                </a:lnTo>
                <a:lnTo>
                  <a:pt x="266" y="357"/>
                </a:lnTo>
                <a:lnTo>
                  <a:pt x="267" y="357"/>
                </a:lnTo>
                <a:lnTo>
                  <a:pt x="268" y="356"/>
                </a:lnTo>
                <a:lnTo>
                  <a:pt x="270" y="354"/>
                </a:lnTo>
                <a:lnTo>
                  <a:pt x="271" y="354"/>
                </a:lnTo>
                <a:close/>
                <a:moveTo>
                  <a:pt x="313" y="269"/>
                </a:moveTo>
                <a:lnTo>
                  <a:pt x="313" y="268"/>
                </a:lnTo>
                <a:lnTo>
                  <a:pt x="313" y="269"/>
                </a:lnTo>
                <a:close/>
                <a:moveTo>
                  <a:pt x="313" y="268"/>
                </a:moveTo>
                <a:lnTo>
                  <a:pt x="314" y="268"/>
                </a:lnTo>
                <a:lnTo>
                  <a:pt x="313" y="268"/>
                </a:lnTo>
                <a:close/>
                <a:moveTo>
                  <a:pt x="313" y="268"/>
                </a:moveTo>
                <a:lnTo>
                  <a:pt x="311" y="268"/>
                </a:lnTo>
                <a:lnTo>
                  <a:pt x="313" y="268"/>
                </a:lnTo>
                <a:close/>
                <a:moveTo>
                  <a:pt x="314" y="265"/>
                </a:moveTo>
                <a:lnTo>
                  <a:pt x="314" y="267"/>
                </a:lnTo>
                <a:lnTo>
                  <a:pt x="314" y="265"/>
                </a:lnTo>
                <a:close/>
                <a:moveTo>
                  <a:pt x="311" y="268"/>
                </a:moveTo>
                <a:lnTo>
                  <a:pt x="310" y="267"/>
                </a:lnTo>
                <a:lnTo>
                  <a:pt x="309" y="265"/>
                </a:lnTo>
                <a:lnTo>
                  <a:pt x="310" y="265"/>
                </a:lnTo>
                <a:lnTo>
                  <a:pt x="310" y="264"/>
                </a:lnTo>
                <a:lnTo>
                  <a:pt x="310" y="265"/>
                </a:lnTo>
                <a:lnTo>
                  <a:pt x="311" y="267"/>
                </a:lnTo>
                <a:lnTo>
                  <a:pt x="311" y="268"/>
                </a:lnTo>
                <a:close/>
                <a:moveTo>
                  <a:pt x="234" y="180"/>
                </a:moveTo>
                <a:lnTo>
                  <a:pt x="236" y="180"/>
                </a:lnTo>
                <a:lnTo>
                  <a:pt x="237" y="181"/>
                </a:lnTo>
                <a:lnTo>
                  <a:pt x="237" y="183"/>
                </a:lnTo>
                <a:lnTo>
                  <a:pt x="237" y="184"/>
                </a:lnTo>
                <a:lnTo>
                  <a:pt x="236" y="185"/>
                </a:lnTo>
                <a:lnTo>
                  <a:pt x="234" y="185"/>
                </a:lnTo>
                <a:lnTo>
                  <a:pt x="234" y="187"/>
                </a:lnTo>
                <a:lnTo>
                  <a:pt x="234" y="188"/>
                </a:lnTo>
                <a:lnTo>
                  <a:pt x="233" y="188"/>
                </a:lnTo>
                <a:lnTo>
                  <a:pt x="233" y="187"/>
                </a:lnTo>
                <a:lnTo>
                  <a:pt x="232" y="187"/>
                </a:lnTo>
                <a:lnTo>
                  <a:pt x="232" y="185"/>
                </a:lnTo>
                <a:lnTo>
                  <a:pt x="232" y="184"/>
                </a:lnTo>
                <a:lnTo>
                  <a:pt x="232" y="183"/>
                </a:lnTo>
                <a:lnTo>
                  <a:pt x="232" y="181"/>
                </a:lnTo>
                <a:lnTo>
                  <a:pt x="232" y="180"/>
                </a:lnTo>
                <a:lnTo>
                  <a:pt x="233" y="180"/>
                </a:lnTo>
                <a:lnTo>
                  <a:pt x="234" y="180"/>
                </a:lnTo>
                <a:close/>
                <a:moveTo>
                  <a:pt x="229" y="180"/>
                </a:moveTo>
                <a:lnTo>
                  <a:pt x="229" y="181"/>
                </a:lnTo>
                <a:lnTo>
                  <a:pt x="228" y="180"/>
                </a:lnTo>
                <a:lnTo>
                  <a:pt x="226" y="180"/>
                </a:lnTo>
                <a:lnTo>
                  <a:pt x="228" y="179"/>
                </a:lnTo>
                <a:lnTo>
                  <a:pt x="229" y="180"/>
                </a:lnTo>
                <a:close/>
                <a:moveTo>
                  <a:pt x="243" y="175"/>
                </a:moveTo>
                <a:lnTo>
                  <a:pt x="243" y="176"/>
                </a:lnTo>
                <a:lnTo>
                  <a:pt x="245" y="176"/>
                </a:lnTo>
                <a:lnTo>
                  <a:pt x="245" y="178"/>
                </a:lnTo>
                <a:lnTo>
                  <a:pt x="246" y="178"/>
                </a:lnTo>
                <a:lnTo>
                  <a:pt x="247" y="179"/>
                </a:lnTo>
                <a:lnTo>
                  <a:pt x="249" y="179"/>
                </a:lnTo>
                <a:lnTo>
                  <a:pt x="249" y="180"/>
                </a:lnTo>
                <a:lnTo>
                  <a:pt x="250" y="180"/>
                </a:lnTo>
                <a:lnTo>
                  <a:pt x="250" y="181"/>
                </a:lnTo>
                <a:lnTo>
                  <a:pt x="251" y="183"/>
                </a:lnTo>
                <a:lnTo>
                  <a:pt x="253" y="184"/>
                </a:lnTo>
                <a:lnTo>
                  <a:pt x="253" y="185"/>
                </a:lnTo>
                <a:lnTo>
                  <a:pt x="253" y="187"/>
                </a:lnTo>
                <a:lnTo>
                  <a:pt x="253" y="188"/>
                </a:lnTo>
                <a:lnTo>
                  <a:pt x="253" y="189"/>
                </a:lnTo>
                <a:lnTo>
                  <a:pt x="251" y="189"/>
                </a:lnTo>
                <a:lnTo>
                  <a:pt x="251" y="191"/>
                </a:lnTo>
                <a:lnTo>
                  <a:pt x="251" y="192"/>
                </a:lnTo>
                <a:lnTo>
                  <a:pt x="250" y="192"/>
                </a:lnTo>
                <a:lnTo>
                  <a:pt x="249" y="192"/>
                </a:lnTo>
                <a:lnTo>
                  <a:pt x="247" y="193"/>
                </a:lnTo>
                <a:lnTo>
                  <a:pt x="246" y="195"/>
                </a:lnTo>
                <a:lnTo>
                  <a:pt x="246" y="196"/>
                </a:lnTo>
                <a:lnTo>
                  <a:pt x="247" y="196"/>
                </a:lnTo>
                <a:lnTo>
                  <a:pt x="247" y="197"/>
                </a:lnTo>
                <a:lnTo>
                  <a:pt x="246" y="197"/>
                </a:lnTo>
                <a:lnTo>
                  <a:pt x="245" y="197"/>
                </a:lnTo>
                <a:lnTo>
                  <a:pt x="243" y="196"/>
                </a:lnTo>
                <a:lnTo>
                  <a:pt x="243" y="195"/>
                </a:lnTo>
                <a:lnTo>
                  <a:pt x="242" y="193"/>
                </a:lnTo>
                <a:lnTo>
                  <a:pt x="242" y="192"/>
                </a:lnTo>
                <a:lnTo>
                  <a:pt x="241" y="192"/>
                </a:lnTo>
                <a:lnTo>
                  <a:pt x="241" y="191"/>
                </a:lnTo>
                <a:lnTo>
                  <a:pt x="242" y="191"/>
                </a:lnTo>
                <a:lnTo>
                  <a:pt x="242" y="189"/>
                </a:lnTo>
                <a:lnTo>
                  <a:pt x="242" y="188"/>
                </a:lnTo>
                <a:lnTo>
                  <a:pt x="242" y="187"/>
                </a:lnTo>
                <a:lnTo>
                  <a:pt x="241" y="187"/>
                </a:lnTo>
                <a:lnTo>
                  <a:pt x="241" y="185"/>
                </a:lnTo>
                <a:lnTo>
                  <a:pt x="241" y="184"/>
                </a:lnTo>
                <a:lnTo>
                  <a:pt x="241" y="183"/>
                </a:lnTo>
                <a:lnTo>
                  <a:pt x="241" y="181"/>
                </a:lnTo>
                <a:lnTo>
                  <a:pt x="241" y="180"/>
                </a:lnTo>
                <a:lnTo>
                  <a:pt x="241" y="179"/>
                </a:lnTo>
                <a:lnTo>
                  <a:pt x="242" y="179"/>
                </a:lnTo>
                <a:lnTo>
                  <a:pt x="242" y="176"/>
                </a:lnTo>
                <a:lnTo>
                  <a:pt x="242" y="175"/>
                </a:lnTo>
                <a:lnTo>
                  <a:pt x="243" y="175"/>
                </a:lnTo>
                <a:close/>
                <a:moveTo>
                  <a:pt x="271" y="174"/>
                </a:moveTo>
                <a:lnTo>
                  <a:pt x="271" y="172"/>
                </a:lnTo>
                <a:lnTo>
                  <a:pt x="272" y="172"/>
                </a:lnTo>
                <a:lnTo>
                  <a:pt x="272" y="174"/>
                </a:lnTo>
                <a:lnTo>
                  <a:pt x="271" y="174"/>
                </a:lnTo>
                <a:close/>
                <a:moveTo>
                  <a:pt x="272" y="172"/>
                </a:moveTo>
                <a:lnTo>
                  <a:pt x="271" y="172"/>
                </a:lnTo>
                <a:lnTo>
                  <a:pt x="271" y="171"/>
                </a:lnTo>
                <a:lnTo>
                  <a:pt x="272" y="171"/>
                </a:lnTo>
                <a:lnTo>
                  <a:pt x="272" y="172"/>
                </a:lnTo>
                <a:close/>
                <a:moveTo>
                  <a:pt x="272" y="171"/>
                </a:moveTo>
                <a:lnTo>
                  <a:pt x="272" y="170"/>
                </a:lnTo>
                <a:lnTo>
                  <a:pt x="272" y="171"/>
                </a:lnTo>
                <a:close/>
                <a:moveTo>
                  <a:pt x="273" y="161"/>
                </a:moveTo>
                <a:lnTo>
                  <a:pt x="273" y="159"/>
                </a:lnTo>
                <a:lnTo>
                  <a:pt x="273" y="161"/>
                </a:lnTo>
                <a:close/>
                <a:moveTo>
                  <a:pt x="275" y="161"/>
                </a:moveTo>
                <a:lnTo>
                  <a:pt x="275" y="159"/>
                </a:lnTo>
                <a:lnTo>
                  <a:pt x="275" y="161"/>
                </a:lnTo>
                <a:close/>
                <a:moveTo>
                  <a:pt x="279" y="145"/>
                </a:moveTo>
                <a:lnTo>
                  <a:pt x="280" y="145"/>
                </a:lnTo>
                <a:lnTo>
                  <a:pt x="283" y="145"/>
                </a:lnTo>
                <a:lnTo>
                  <a:pt x="283" y="146"/>
                </a:lnTo>
                <a:lnTo>
                  <a:pt x="284" y="146"/>
                </a:lnTo>
                <a:lnTo>
                  <a:pt x="284" y="147"/>
                </a:lnTo>
                <a:lnTo>
                  <a:pt x="285" y="147"/>
                </a:lnTo>
                <a:lnTo>
                  <a:pt x="285" y="149"/>
                </a:lnTo>
                <a:lnTo>
                  <a:pt x="285" y="150"/>
                </a:lnTo>
                <a:lnTo>
                  <a:pt x="285" y="151"/>
                </a:lnTo>
                <a:lnTo>
                  <a:pt x="283" y="153"/>
                </a:lnTo>
                <a:lnTo>
                  <a:pt x="281" y="154"/>
                </a:lnTo>
                <a:lnTo>
                  <a:pt x="280" y="154"/>
                </a:lnTo>
                <a:lnTo>
                  <a:pt x="279" y="154"/>
                </a:lnTo>
                <a:lnTo>
                  <a:pt x="279" y="155"/>
                </a:lnTo>
                <a:lnTo>
                  <a:pt x="277" y="155"/>
                </a:lnTo>
                <a:lnTo>
                  <a:pt x="276" y="155"/>
                </a:lnTo>
                <a:lnTo>
                  <a:pt x="276" y="157"/>
                </a:lnTo>
                <a:lnTo>
                  <a:pt x="275" y="157"/>
                </a:lnTo>
                <a:lnTo>
                  <a:pt x="273" y="158"/>
                </a:lnTo>
                <a:lnTo>
                  <a:pt x="275" y="159"/>
                </a:lnTo>
                <a:lnTo>
                  <a:pt x="273" y="159"/>
                </a:lnTo>
                <a:lnTo>
                  <a:pt x="272" y="159"/>
                </a:lnTo>
                <a:lnTo>
                  <a:pt x="272" y="161"/>
                </a:lnTo>
                <a:lnTo>
                  <a:pt x="271" y="161"/>
                </a:lnTo>
                <a:lnTo>
                  <a:pt x="271" y="162"/>
                </a:lnTo>
                <a:lnTo>
                  <a:pt x="270" y="162"/>
                </a:lnTo>
                <a:lnTo>
                  <a:pt x="268" y="163"/>
                </a:lnTo>
                <a:lnTo>
                  <a:pt x="268" y="164"/>
                </a:lnTo>
                <a:lnTo>
                  <a:pt x="270" y="164"/>
                </a:lnTo>
                <a:lnTo>
                  <a:pt x="271" y="166"/>
                </a:lnTo>
                <a:lnTo>
                  <a:pt x="272" y="166"/>
                </a:lnTo>
                <a:lnTo>
                  <a:pt x="272" y="167"/>
                </a:lnTo>
                <a:lnTo>
                  <a:pt x="273" y="167"/>
                </a:lnTo>
                <a:lnTo>
                  <a:pt x="272" y="167"/>
                </a:lnTo>
                <a:lnTo>
                  <a:pt x="272" y="168"/>
                </a:lnTo>
                <a:lnTo>
                  <a:pt x="273" y="168"/>
                </a:lnTo>
                <a:lnTo>
                  <a:pt x="273" y="170"/>
                </a:lnTo>
                <a:lnTo>
                  <a:pt x="272" y="170"/>
                </a:lnTo>
                <a:lnTo>
                  <a:pt x="271" y="170"/>
                </a:lnTo>
                <a:lnTo>
                  <a:pt x="271" y="171"/>
                </a:lnTo>
                <a:lnTo>
                  <a:pt x="271" y="172"/>
                </a:lnTo>
                <a:lnTo>
                  <a:pt x="268" y="172"/>
                </a:lnTo>
                <a:lnTo>
                  <a:pt x="268" y="174"/>
                </a:lnTo>
                <a:lnTo>
                  <a:pt x="267" y="175"/>
                </a:lnTo>
                <a:lnTo>
                  <a:pt x="267" y="176"/>
                </a:lnTo>
                <a:lnTo>
                  <a:pt x="266" y="178"/>
                </a:lnTo>
                <a:lnTo>
                  <a:pt x="264" y="178"/>
                </a:lnTo>
                <a:lnTo>
                  <a:pt x="263" y="178"/>
                </a:lnTo>
                <a:lnTo>
                  <a:pt x="262" y="178"/>
                </a:lnTo>
                <a:lnTo>
                  <a:pt x="262" y="176"/>
                </a:lnTo>
                <a:lnTo>
                  <a:pt x="259" y="176"/>
                </a:lnTo>
                <a:lnTo>
                  <a:pt x="259" y="178"/>
                </a:lnTo>
                <a:lnTo>
                  <a:pt x="258" y="178"/>
                </a:lnTo>
                <a:lnTo>
                  <a:pt x="258" y="176"/>
                </a:lnTo>
                <a:lnTo>
                  <a:pt x="258" y="174"/>
                </a:lnTo>
                <a:lnTo>
                  <a:pt x="258" y="172"/>
                </a:lnTo>
                <a:lnTo>
                  <a:pt x="258" y="171"/>
                </a:lnTo>
                <a:lnTo>
                  <a:pt x="259" y="170"/>
                </a:lnTo>
                <a:lnTo>
                  <a:pt x="259" y="168"/>
                </a:lnTo>
                <a:lnTo>
                  <a:pt x="259" y="167"/>
                </a:lnTo>
                <a:lnTo>
                  <a:pt x="260" y="166"/>
                </a:lnTo>
                <a:lnTo>
                  <a:pt x="260" y="163"/>
                </a:lnTo>
                <a:lnTo>
                  <a:pt x="262" y="163"/>
                </a:lnTo>
                <a:lnTo>
                  <a:pt x="263" y="162"/>
                </a:lnTo>
                <a:lnTo>
                  <a:pt x="264" y="162"/>
                </a:lnTo>
                <a:lnTo>
                  <a:pt x="264" y="161"/>
                </a:lnTo>
                <a:lnTo>
                  <a:pt x="266" y="161"/>
                </a:lnTo>
                <a:lnTo>
                  <a:pt x="266" y="159"/>
                </a:lnTo>
                <a:lnTo>
                  <a:pt x="267" y="158"/>
                </a:lnTo>
                <a:lnTo>
                  <a:pt x="268" y="155"/>
                </a:lnTo>
                <a:lnTo>
                  <a:pt x="270" y="154"/>
                </a:lnTo>
                <a:lnTo>
                  <a:pt x="268" y="153"/>
                </a:lnTo>
                <a:lnTo>
                  <a:pt x="268" y="151"/>
                </a:lnTo>
                <a:lnTo>
                  <a:pt x="267" y="150"/>
                </a:lnTo>
                <a:lnTo>
                  <a:pt x="267" y="149"/>
                </a:lnTo>
                <a:lnTo>
                  <a:pt x="268" y="149"/>
                </a:lnTo>
                <a:lnTo>
                  <a:pt x="270" y="149"/>
                </a:lnTo>
                <a:lnTo>
                  <a:pt x="271" y="149"/>
                </a:lnTo>
                <a:lnTo>
                  <a:pt x="272" y="149"/>
                </a:lnTo>
                <a:lnTo>
                  <a:pt x="272" y="147"/>
                </a:lnTo>
                <a:lnTo>
                  <a:pt x="273" y="147"/>
                </a:lnTo>
                <a:lnTo>
                  <a:pt x="275" y="146"/>
                </a:lnTo>
                <a:lnTo>
                  <a:pt x="276" y="145"/>
                </a:lnTo>
                <a:lnTo>
                  <a:pt x="277" y="145"/>
                </a:lnTo>
                <a:lnTo>
                  <a:pt x="279" y="145"/>
                </a:lnTo>
                <a:close/>
                <a:moveTo>
                  <a:pt x="263" y="98"/>
                </a:moveTo>
                <a:lnTo>
                  <a:pt x="263" y="96"/>
                </a:lnTo>
                <a:lnTo>
                  <a:pt x="263" y="98"/>
                </a:lnTo>
                <a:close/>
                <a:moveTo>
                  <a:pt x="264" y="98"/>
                </a:moveTo>
                <a:lnTo>
                  <a:pt x="264" y="96"/>
                </a:lnTo>
                <a:lnTo>
                  <a:pt x="264" y="98"/>
                </a:lnTo>
                <a:close/>
                <a:moveTo>
                  <a:pt x="263" y="96"/>
                </a:moveTo>
                <a:lnTo>
                  <a:pt x="263" y="98"/>
                </a:lnTo>
                <a:lnTo>
                  <a:pt x="260" y="98"/>
                </a:lnTo>
                <a:lnTo>
                  <a:pt x="260" y="96"/>
                </a:lnTo>
                <a:lnTo>
                  <a:pt x="259" y="96"/>
                </a:lnTo>
                <a:lnTo>
                  <a:pt x="259" y="95"/>
                </a:lnTo>
                <a:lnTo>
                  <a:pt x="260" y="94"/>
                </a:lnTo>
                <a:lnTo>
                  <a:pt x="262" y="94"/>
                </a:lnTo>
                <a:lnTo>
                  <a:pt x="263" y="94"/>
                </a:lnTo>
                <a:lnTo>
                  <a:pt x="263" y="95"/>
                </a:lnTo>
                <a:lnTo>
                  <a:pt x="263" y="96"/>
                </a:lnTo>
                <a:close/>
                <a:moveTo>
                  <a:pt x="246" y="65"/>
                </a:moveTo>
                <a:lnTo>
                  <a:pt x="246" y="66"/>
                </a:lnTo>
                <a:lnTo>
                  <a:pt x="247" y="66"/>
                </a:lnTo>
                <a:lnTo>
                  <a:pt x="249" y="66"/>
                </a:lnTo>
                <a:lnTo>
                  <a:pt x="249" y="68"/>
                </a:lnTo>
                <a:lnTo>
                  <a:pt x="250" y="68"/>
                </a:lnTo>
                <a:lnTo>
                  <a:pt x="250" y="69"/>
                </a:lnTo>
                <a:lnTo>
                  <a:pt x="250" y="70"/>
                </a:lnTo>
                <a:lnTo>
                  <a:pt x="251" y="72"/>
                </a:lnTo>
                <a:lnTo>
                  <a:pt x="251" y="74"/>
                </a:lnTo>
                <a:lnTo>
                  <a:pt x="250" y="74"/>
                </a:lnTo>
                <a:lnTo>
                  <a:pt x="250" y="75"/>
                </a:lnTo>
                <a:lnTo>
                  <a:pt x="249" y="75"/>
                </a:lnTo>
                <a:lnTo>
                  <a:pt x="247" y="77"/>
                </a:lnTo>
                <a:lnTo>
                  <a:pt x="247" y="78"/>
                </a:lnTo>
                <a:lnTo>
                  <a:pt x="249" y="79"/>
                </a:lnTo>
                <a:lnTo>
                  <a:pt x="249" y="81"/>
                </a:lnTo>
                <a:lnTo>
                  <a:pt x="249" y="82"/>
                </a:lnTo>
                <a:lnTo>
                  <a:pt x="250" y="82"/>
                </a:lnTo>
                <a:lnTo>
                  <a:pt x="249" y="83"/>
                </a:lnTo>
                <a:lnTo>
                  <a:pt x="247" y="85"/>
                </a:lnTo>
                <a:lnTo>
                  <a:pt x="246" y="85"/>
                </a:lnTo>
                <a:lnTo>
                  <a:pt x="245" y="85"/>
                </a:lnTo>
                <a:lnTo>
                  <a:pt x="245" y="86"/>
                </a:lnTo>
                <a:lnTo>
                  <a:pt x="245" y="87"/>
                </a:lnTo>
                <a:lnTo>
                  <a:pt x="245" y="89"/>
                </a:lnTo>
                <a:lnTo>
                  <a:pt x="245" y="90"/>
                </a:lnTo>
                <a:lnTo>
                  <a:pt x="245" y="91"/>
                </a:lnTo>
                <a:lnTo>
                  <a:pt x="243" y="91"/>
                </a:lnTo>
                <a:lnTo>
                  <a:pt x="243" y="92"/>
                </a:lnTo>
                <a:lnTo>
                  <a:pt x="243" y="94"/>
                </a:lnTo>
                <a:lnTo>
                  <a:pt x="242" y="94"/>
                </a:lnTo>
                <a:lnTo>
                  <a:pt x="241" y="94"/>
                </a:lnTo>
                <a:lnTo>
                  <a:pt x="241" y="95"/>
                </a:lnTo>
                <a:lnTo>
                  <a:pt x="239" y="95"/>
                </a:lnTo>
                <a:lnTo>
                  <a:pt x="238" y="95"/>
                </a:lnTo>
                <a:lnTo>
                  <a:pt x="238" y="96"/>
                </a:lnTo>
                <a:lnTo>
                  <a:pt x="237" y="98"/>
                </a:lnTo>
                <a:lnTo>
                  <a:pt x="236" y="99"/>
                </a:lnTo>
                <a:lnTo>
                  <a:pt x="234" y="99"/>
                </a:lnTo>
                <a:lnTo>
                  <a:pt x="233" y="99"/>
                </a:lnTo>
                <a:lnTo>
                  <a:pt x="232" y="99"/>
                </a:lnTo>
                <a:lnTo>
                  <a:pt x="232" y="98"/>
                </a:lnTo>
                <a:lnTo>
                  <a:pt x="230" y="96"/>
                </a:lnTo>
                <a:lnTo>
                  <a:pt x="229" y="95"/>
                </a:lnTo>
                <a:lnTo>
                  <a:pt x="228" y="94"/>
                </a:lnTo>
                <a:lnTo>
                  <a:pt x="228" y="92"/>
                </a:lnTo>
                <a:lnTo>
                  <a:pt x="228" y="91"/>
                </a:lnTo>
                <a:lnTo>
                  <a:pt x="229" y="90"/>
                </a:lnTo>
                <a:lnTo>
                  <a:pt x="229" y="89"/>
                </a:lnTo>
                <a:lnTo>
                  <a:pt x="229" y="87"/>
                </a:lnTo>
                <a:lnTo>
                  <a:pt x="230" y="87"/>
                </a:lnTo>
                <a:lnTo>
                  <a:pt x="230" y="86"/>
                </a:lnTo>
                <a:lnTo>
                  <a:pt x="232" y="85"/>
                </a:lnTo>
                <a:lnTo>
                  <a:pt x="232" y="83"/>
                </a:lnTo>
                <a:lnTo>
                  <a:pt x="233" y="83"/>
                </a:lnTo>
                <a:lnTo>
                  <a:pt x="234" y="83"/>
                </a:lnTo>
                <a:lnTo>
                  <a:pt x="236" y="82"/>
                </a:lnTo>
                <a:lnTo>
                  <a:pt x="236" y="81"/>
                </a:lnTo>
                <a:lnTo>
                  <a:pt x="236" y="79"/>
                </a:lnTo>
                <a:lnTo>
                  <a:pt x="236" y="78"/>
                </a:lnTo>
                <a:lnTo>
                  <a:pt x="237" y="78"/>
                </a:lnTo>
                <a:lnTo>
                  <a:pt x="237" y="77"/>
                </a:lnTo>
                <a:lnTo>
                  <a:pt x="238" y="77"/>
                </a:lnTo>
                <a:lnTo>
                  <a:pt x="238" y="75"/>
                </a:lnTo>
                <a:lnTo>
                  <a:pt x="238" y="74"/>
                </a:lnTo>
                <a:lnTo>
                  <a:pt x="239" y="73"/>
                </a:lnTo>
                <a:lnTo>
                  <a:pt x="239" y="72"/>
                </a:lnTo>
                <a:lnTo>
                  <a:pt x="239" y="70"/>
                </a:lnTo>
                <a:lnTo>
                  <a:pt x="239" y="69"/>
                </a:lnTo>
                <a:lnTo>
                  <a:pt x="241" y="68"/>
                </a:lnTo>
                <a:lnTo>
                  <a:pt x="242" y="68"/>
                </a:lnTo>
                <a:lnTo>
                  <a:pt x="242" y="66"/>
                </a:lnTo>
                <a:lnTo>
                  <a:pt x="243" y="66"/>
                </a:lnTo>
                <a:lnTo>
                  <a:pt x="245" y="66"/>
                </a:lnTo>
                <a:lnTo>
                  <a:pt x="245" y="65"/>
                </a:lnTo>
                <a:lnTo>
                  <a:pt x="246" y="65"/>
                </a:lnTo>
                <a:close/>
                <a:moveTo>
                  <a:pt x="258" y="52"/>
                </a:moveTo>
                <a:lnTo>
                  <a:pt x="256" y="52"/>
                </a:lnTo>
                <a:lnTo>
                  <a:pt x="258" y="51"/>
                </a:lnTo>
                <a:lnTo>
                  <a:pt x="258" y="52"/>
                </a:lnTo>
                <a:close/>
                <a:moveTo>
                  <a:pt x="256" y="51"/>
                </a:moveTo>
                <a:lnTo>
                  <a:pt x="255" y="52"/>
                </a:lnTo>
                <a:lnTo>
                  <a:pt x="255" y="51"/>
                </a:lnTo>
                <a:lnTo>
                  <a:pt x="254" y="51"/>
                </a:lnTo>
                <a:lnTo>
                  <a:pt x="254" y="49"/>
                </a:lnTo>
                <a:lnTo>
                  <a:pt x="255" y="49"/>
                </a:lnTo>
                <a:lnTo>
                  <a:pt x="256" y="49"/>
                </a:lnTo>
                <a:lnTo>
                  <a:pt x="256" y="51"/>
                </a:lnTo>
                <a:close/>
                <a:moveTo>
                  <a:pt x="256" y="45"/>
                </a:moveTo>
                <a:lnTo>
                  <a:pt x="256" y="44"/>
                </a:lnTo>
                <a:lnTo>
                  <a:pt x="256" y="45"/>
                </a:lnTo>
                <a:close/>
                <a:moveTo>
                  <a:pt x="262" y="47"/>
                </a:moveTo>
                <a:lnTo>
                  <a:pt x="260" y="45"/>
                </a:lnTo>
                <a:lnTo>
                  <a:pt x="259" y="44"/>
                </a:lnTo>
                <a:lnTo>
                  <a:pt x="258" y="44"/>
                </a:lnTo>
                <a:lnTo>
                  <a:pt x="258" y="43"/>
                </a:lnTo>
                <a:lnTo>
                  <a:pt x="259" y="43"/>
                </a:lnTo>
                <a:lnTo>
                  <a:pt x="260" y="44"/>
                </a:lnTo>
                <a:lnTo>
                  <a:pt x="262" y="44"/>
                </a:lnTo>
                <a:lnTo>
                  <a:pt x="262" y="45"/>
                </a:lnTo>
                <a:lnTo>
                  <a:pt x="262" y="47"/>
                </a:lnTo>
                <a:close/>
                <a:moveTo>
                  <a:pt x="260" y="43"/>
                </a:moveTo>
                <a:lnTo>
                  <a:pt x="260" y="41"/>
                </a:lnTo>
                <a:lnTo>
                  <a:pt x="260" y="43"/>
                </a:lnTo>
                <a:close/>
                <a:moveTo>
                  <a:pt x="263" y="14"/>
                </a:moveTo>
                <a:lnTo>
                  <a:pt x="262" y="14"/>
                </a:lnTo>
                <a:lnTo>
                  <a:pt x="262" y="13"/>
                </a:lnTo>
                <a:lnTo>
                  <a:pt x="262" y="11"/>
                </a:lnTo>
                <a:lnTo>
                  <a:pt x="263" y="11"/>
                </a:lnTo>
                <a:lnTo>
                  <a:pt x="263" y="13"/>
                </a:lnTo>
                <a:lnTo>
                  <a:pt x="264" y="13"/>
                </a:lnTo>
                <a:lnTo>
                  <a:pt x="263" y="13"/>
                </a:lnTo>
                <a:lnTo>
                  <a:pt x="263" y="14"/>
                </a:lnTo>
                <a:close/>
                <a:moveTo>
                  <a:pt x="266" y="5"/>
                </a:moveTo>
                <a:lnTo>
                  <a:pt x="264" y="5"/>
                </a:lnTo>
                <a:lnTo>
                  <a:pt x="266" y="3"/>
                </a:lnTo>
                <a:lnTo>
                  <a:pt x="266" y="5"/>
                </a:lnTo>
                <a:close/>
                <a:moveTo>
                  <a:pt x="267" y="0"/>
                </a:moveTo>
                <a:lnTo>
                  <a:pt x="267" y="1"/>
                </a:lnTo>
                <a:lnTo>
                  <a:pt x="268" y="1"/>
                </a:lnTo>
                <a:lnTo>
                  <a:pt x="268" y="2"/>
                </a:lnTo>
                <a:lnTo>
                  <a:pt x="268" y="3"/>
                </a:lnTo>
                <a:lnTo>
                  <a:pt x="267" y="3"/>
                </a:lnTo>
                <a:lnTo>
                  <a:pt x="266" y="3"/>
                </a:lnTo>
                <a:lnTo>
                  <a:pt x="266" y="2"/>
                </a:lnTo>
                <a:lnTo>
                  <a:pt x="266" y="1"/>
                </a:lnTo>
                <a:lnTo>
                  <a:pt x="266" y="0"/>
                </a:lnTo>
                <a:lnTo>
                  <a:pt x="267" y="0"/>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a:off x="2231737" y="1922663"/>
            <a:ext cx="989810" cy="858296"/>
          </a:xfrm>
          <a:custGeom>
            <a:avLst/>
            <a:gdLst>
              <a:gd name="T0" fmla="*/ 179 w 572"/>
              <a:gd name="T1" fmla="*/ 494 h 496"/>
              <a:gd name="T2" fmla="*/ 102 w 572"/>
              <a:gd name="T3" fmla="*/ 402 h 496"/>
              <a:gd name="T4" fmla="*/ 59 w 572"/>
              <a:gd name="T5" fmla="*/ 367 h 496"/>
              <a:gd name="T6" fmla="*/ 39 w 572"/>
              <a:gd name="T7" fmla="*/ 232 h 496"/>
              <a:gd name="T8" fmla="*/ 8 w 572"/>
              <a:gd name="T9" fmla="*/ 184 h 496"/>
              <a:gd name="T10" fmla="*/ 18 w 572"/>
              <a:gd name="T11" fmla="*/ 165 h 496"/>
              <a:gd name="T12" fmla="*/ 561 w 572"/>
              <a:gd name="T13" fmla="*/ 29 h 496"/>
              <a:gd name="T14" fmla="*/ 552 w 572"/>
              <a:gd name="T15" fmla="*/ 55 h 496"/>
              <a:gd name="T16" fmla="*/ 546 w 572"/>
              <a:gd name="T17" fmla="*/ 72 h 496"/>
              <a:gd name="T18" fmla="*/ 523 w 572"/>
              <a:gd name="T19" fmla="*/ 95 h 496"/>
              <a:gd name="T20" fmla="*/ 504 w 572"/>
              <a:gd name="T21" fmla="*/ 116 h 496"/>
              <a:gd name="T22" fmla="*/ 527 w 572"/>
              <a:gd name="T23" fmla="*/ 80 h 496"/>
              <a:gd name="T24" fmla="*/ 523 w 572"/>
              <a:gd name="T25" fmla="*/ 67 h 496"/>
              <a:gd name="T26" fmla="*/ 506 w 572"/>
              <a:gd name="T27" fmla="*/ 84 h 496"/>
              <a:gd name="T28" fmla="*/ 474 w 572"/>
              <a:gd name="T29" fmla="*/ 96 h 496"/>
              <a:gd name="T30" fmla="*/ 447 w 572"/>
              <a:gd name="T31" fmla="*/ 106 h 496"/>
              <a:gd name="T32" fmla="*/ 420 w 572"/>
              <a:gd name="T33" fmla="*/ 133 h 496"/>
              <a:gd name="T34" fmla="*/ 403 w 572"/>
              <a:gd name="T35" fmla="*/ 164 h 496"/>
              <a:gd name="T36" fmla="*/ 424 w 572"/>
              <a:gd name="T37" fmla="*/ 181 h 496"/>
              <a:gd name="T38" fmla="*/ 417 w 572"/>
              <a:gd name="T39" fmla="*/ 198 h 496"/>
              <a:gd name="T40" fmla="*/ 404 w 572"/>
              <a:gd name="T41" fmla="*/ 219 h 496"/>
              <a:gd name="T42" fmla="*/ 390 w 572"/>
              <a:gd name="T43" fmla="*/ 244 h 496"/>
              <a:gd name="T44" fmla="*/ 374 w 572"/>
              <a:gd name="T45" fmla="*/ 267 h 496"/>
              <a:gd name="T46" fmla="*/ 370 w 572"/>
              <a:gd name="T47" fmla="*/ 296 h 496"/>
              <a:gd name="T48" fmla="*/ 335 w 572"/>
              <a:gd name="T49" fmla="*/ 383 h 496"/>
              <a:gd name="T50" fmla="*/ 302 w 572"/>
              <a:gd name="T51" fmla="*/ 398 h 496"/>
              <a:gd name="T52" fmla="*/ 268 w 572"/>
              <a:gd name="T53" fmla="*/ 410 h 496"/>
              <a:gd name="T54" fmla="*/ 250 w 572"/>
              <a:gd name="T55" fmla="*/ 415 h 496"/>
              <a:gd name="T56" fmla="*/ 221 w 572"/>
              <a:gd name="T57" fmla="*/ 406 h 496"/>
              <a:gd name="T58" fmla="*/ 183 w 572"/>
              <a:gd name="T59" fmla="*/ 393 h 496"/>
              <a:gd name="T60" fmla="*/ 174 w 572"/>
              <a:gd name="T61" fmla="*/ 414 h 496"/>
              <a:gd name="T62" fmla="*/ 186 w 572"/>
              <a:gd name="T63" fmla="*/ 448 h 496"/>
              <a:gd name="T64" fmla="*/ 179 w 572"/>
              <a:gd name="T65" fmla="*/ 481 h 496"/>
              <a:gd name="T66" fmla="*/ 162 w 572"/>
              <a:gd name="T67" fmla="*/ 485 h 496"/>
              <a:gd name="T68" fmla="*/ 142 w 572"/>
              <a:gd name="T69" fmla="*/ 476 h 496"/>
              <a:gd name="T70" fmla="*/ 139 w 572"/>
              <a:gd name="T71" fmla="*/ 455 h 496"/>
              <a:gd name="T72" fmla="*/ 128 w 572"/>
              <a:gd name="T73" fmla="*/ 436 h 496"/>
              <a:gd name="T74" fmla="*/ 106 w 572"/>
              <a:gd name="T75" fmla="*/ 419 h 496"/>
              <a:gd name="T76" fmla="*/ 107 w 572"/>
              <a:gd name="T77" fmla="*/ 402 h 496"/>
              <a:gd name="T78" fmla="*/ 115 w 572"/>
              <a:gd name="T79" fmla="*/ 393 h 496"/>
              <a:gd name="T80" fmla="*/ 98 w 572"/>
              <a:gd name="T81" fmla="*/ 387 h 496"/>
              <a:gd name="T82" fmla="*/ 82 w 572"/>
              <a:gd name="T83" fmla="*/ 406 h 496"/>
              <a:gd name="T84" fmla="*/ 70 w 572"/>
              <a:gd name="T85" fmla="*/ 396 h 496"/>
              <a:gd name="T86" fmla="*/ 64 w 572"/>
              <a:gd name="T87" fmla="*/ 381 h 496"/>
              <a:gd name="T88" fmla="*/ 64 w 572"/>
              <a:gd name="T89" fmla="*/ 349 h 496"/>
              <a:gd name="T90" fmla="*/ 56 w 572"/>
              <a:gd name="T91" fmla="*/ 311 h 496"/>
              <a:gd name="T92" fmla="*/ 43 w 572"/>
              <a:gd name="T93" fmla="*/ 279 h 496"/>
              <a:gd name="T94" fmla="*/ 27 w 572"/>
              <a:gd name="T95" fmla="*/ 256 h 496"/>
              <a:gd name="T96" fmla="*/ 34 w 572"/>
              <a:gd name="T97" fmla="*/ 241 h 496"/>
              <a:gd name="T98" fmla="*/ 35 w 572"/>
              <a:gd name="T99" fmla="*/ 223 h 496"/>
              <a:gd name="T100" fmla="*/ 30 w 572"/>
              <a:gd name="T101" fmla="*/ 207 h 496"/>
              <a:gd name="T102" fmla="*/ 19 w 572"/>
              <a:gd name="T103" fmla="*/ 182 h 496"/>
              <a:gd name="T104" fmla="*/ 38 w 572"/>
              <a:gd name="T105" fmla="*/ 165 h 496"/>
              <a:gd name="T106" fmla="*/ 89 w 572"/>
              <a:gd name="T107" fmla="*/ 177 h 496"/>
              <a:gd name="T108" fmla="*/ 122 w 572"/>
              <a:gd name="T109" fmla="*/ 180 h 496"/>
              <a:gd name="T110" fmla="*/ 148 w 572"/>
              <a:gd name="T111" fmla="*/ 176 h 496"/>
              <a:gd name="T112" fmla="*/ 182 w 572"/>
              <a:gd name="T113" fmla="*/ 171 h 496"/>
              <a:gd name="T114" fmla="*/ 212 w 572"/>
              <a:gd name="T115" fmla="*/ 151 h 496"/>
              <a:gd name="T116" fmla="*/ 255 w 572"/>
              <a:gd name="T117" fmla="*/ 130 h 496"/>
              <a:gd name="T118" fmla="*/ 289 w 572"/>
              <a:gd name="T119" fmla="*/ 84 h 496"/>
              <a:gd name="T120" fmla="*/ 344 w 572"/>
              <a:gd name="T121" fmla="*/ 173 h 496"/>
              <a:gd name="T122" fmla="*/ 500 w 572"/>
              <a:gd name="T123" fmla="*/ 30 h 496"/>
              <a:gd name="T124" fmla="*/ 555 w 572"/>
              <a:gd name="T125" fmla="*/ 2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496">
                <a:moveTo>
                  <a:pt x="192" y="495"/>
                </a:moveTo>
                <a:lnTo>
                  <a:pt x="191" y="496"/>
                </a:lnTo>
                <a:lnTo>
                  <a:pt x="190" y="496"/>
                </a:lnTo>
                <a:lnTo>
                  <a:pt x="190" y="495"/>
                </a:lnTo>
                <a:lnTo>
                  <a:pt x="191" y="495"/>
                </a:lnTo>
                <a:lnTo>
                  <a:pt x="192" y="495"/>
                </a:lnTo>
                <a:close/>
                <a:moveTo>
                  <a:pt x="169" y="494"/>
                </a:moveTo>
                <a:lnTo>
                  <a:pt x="169" y="493"/>
                </a:lnTo>
                <a:lnTo>
                  <a:pt x="169" y="494"/>
                </a:lnTo>
                <a:close/>
                <a:moveTo>
                  <a:pt x="191" y="493"/>
                </a:moveTo>
                <a:lnTo>
                  <a:pt x="191" y="491"/>
                </a:lnTo>
                <a:lnTo>
                  <a:pt x="191" y="493"/>
                </a:lnTo>
                <a:close/>
                <a:moveTo>
                  <a:pt x="190" y="490"/>
                </a:moveTo>
                <a:lnTo>
                  <a:pt x="191" y="490"/>
                </a:lnTo>
                <a:lnTo>
                  <a:pt x="191" y="491"/>
                </a:lnTo>
                <a:lnTo>
                  <a:pt x="190" y="491"/>
                </a:lnTo>
                <a:lnTo>
                  <a:pt x="190" y="490"/>
                </a:lnTo>
                <a:lnTo>
                  <a:pt x="188" y="490"/>
                </a:lnTo>
                <a:lnTo>
                  <a:pt x="188" y="491"/>
                </a:lnTo>
                <a:lnTo>
                  <a:pt x="187" y="491"/>
                </a:lnTo>
                <a:lnTo>
                  <a:pt x="186" y="491"/>
                </a:lnTo>
                <a:lnTo>
                  <a:pt x="184" y="491"/>
                </a:lnTo>
                <a:lnTo>
                  <a:pt x="183" y="491"/>
                </a:lnTo>
                <a:lnTo>
                  <a:pt x="183" y="493"/>
                </a:lnTo>
                <a:lnTo>
                  <a:pt x="183" y="494"/>
                </a:lnTo>
                <a:lnTo>
                  <a:pt x="182" y="494"/>
                </a:lnTo>
                <a:lnTo>
                  <a:pt x="180" y="494"/>
                </a:lnTo>
                <a:lnTo>
                  <a:pt x="179" y="494"/>
                </a:lnTo>
                <a:lnTo>
                  <a:pt x="178" y="493"/>
                </a:lnTo>
                <a:lnTo>
                  <a:pt x="178" y="491"/>
                </a:lnTo>
                <a:lnTo>
                  <a:pt x="178" y="490"/>
                </a:lnTo>
                <a:lnTo>
                  <a:pt x="179" y="490"/>
                </a:lnTo>
                <a:lnTo>
                  <a:pt x="180" y="490"/>
                </a:lnTo>
                <a:lnTo>
                  <a:pt x="182" y="490"/>
                </a:lnTo>
                <a:lnTo>
                  <a:pt x="183" y="490"/>
                </a:lnTo>
                <a:lnTo>
                  <a:pt x="184" y="490"/>
                </a:lnTo>
                <a:lnTo>
                  <a:pt x="187" y="490"/>
                </a:lnTo>
                <a:lnTo>
                  <a:pt x="188" y="489"/>
                </a:lnTo>
                <a:lnTo>
                  <a:pt x="188" y="490"/>
                </a:lnTo>
                <a:lnTo>
                  <a:pt x="190" y="490"/>
                </a:lnTo>
                <a:close/>
                <a:moveTo>
                  <a:pt x="69" y="407"/>
                </a:moveTo>
                <a:lnTo>
                  <a:pt x="68" y="407"/>
                </a:lnTo>
                <a:lnTo>
                  <a:pt x="69" y="407"/>
                </a:lnTo>
                <a:close/>
                <a:moveTo>
                  <a:pt x="73" y="404"/>
                </a:moveTo>
                <a:lnTo>
                  <a:pt x="74" y="404"/>
                </a:lnTo>
                <a:lnTo>
                  <a:pt x="74" y="405"/>
                </a:lnTo>
                <a:lnTo>
                  <a:pt x="74" y="406"/>
                </a:lnTo>
                <a:lnTo>
                  <a:pt x="73" y="406"/>
                </a:lnTo>
                <a:lnTo>
                  <a:pt x="72" y="406"/>
                </a:lnTo>
                <a:lnTo>
                  <a:pt x="72" y="405"/>
                </a:lnTo>
                <a:lnTo>
                  <a:pt x="72" y="404"/>
                </a:lnTo>
                <a:lnTo>
                  <a:pt x="73" y="404"/>
                </a:lnTo>
                <a:close/>
                <a:moveTo>
                  <a:pt x="102" y="404"/>
                </a:moveTo>
                <a:lnTo>
                  <a:pt x="101" y="404"/>
                </a:lnTo>
                <a:lnTo>
                  <a:pt x="101" y="402"/>
                </a:lnTo>
                <a:lnTo>
                  <a:pt x="102" y="402"/>
                </a:lnTo>
                <a:lnTo>
                  <a:pt x="102" y="404"/>
                </a:lnTo>
                <a:close/>
                <a:moveTo>
                  <a:pt x="180" y="398"/>
                </a:moveTo>
                <a:lnTo>
                  <a:pt x="179" y="398"/>
                </a:lnTo>
                <a:lnTo>
                  <a:pt x="180" y="397"/>
                </a:lnTo>
                <a:lnTo>
                  <a:pt x="180" y="398"/>
                </a:lnTo>
                <a:close/>
                <a:moveTo>
                  <a:pt x="64" y="392"/>
                </a:moveTo>
                <a:lnTo>
                  <a:pt x="64" y="390"/>
                </a:lnTo>
                <a:lnTo>
                  <a:pt x="64" y="392"/>
                </a:lnTo>
                <a:close/>
                <a:moveTo>
                  <a:pt x="103" y="389"/>
                </a:moveTo>
                <a:lnTo>
                  <a:pt x="103" y="390"/>
                </a:lnTo>
                <a:lnTo>
                  <a:pt x="103" y="389"/>
                </a:lnTo>
                <a:lnTo>
                  <a:pt x="102" y="389"/>
                </a:lnTo>
                <a:lnTo>
                  <a:pt x="103" y="388"/>
                </a:lnTo>
                <a:lnTo>
                  <a:pt x="103" y="389"/>
                </a:lnTo>
                <a:close/>
                <a:moveTo>
                  <a:pt x="102" y="384"/>
                </a:moveTo>
                <a:lnTo>
                  <a:pt x="102" y="385"/>
                </a:lnTo>
                <a:lnTo>
                  <a:pt x="102" y="384"/>
                </a:lnTo>
                <a:close/>
                <a:moveTo>
                  <a:pt x="52" y="369"/>
                </a:moveTo>
                <a:lnTo>
                  <a:pt x="53" y="369"/>
                </a:lnTo>
                <a:lnTo>
                  <a:pt x="55" y="369"/>
                </a:lnTo>
                <a:lnTo>
                  <a:pt x="55" y="371"/>
                </a:lnTo>
                <a:lnTo>
                  <a:pt x="53" y="371"/>
                </a:lnTo>
                <a:lnTo>
                  <a:pt x="52" y="369"/>
                </a:lnTo>
                <a:lnTo>
                  <a:pt x="52" y="371"/>
                </a:lnTo>
                <a:lnTo>
                  <a:pt x="51" y="371"/>
                </a:lnTo>
                <a:lnTo>
                  <a:pt x="51" y="369"/>
                </a:lnTo>
                <a:lnTo>
                  <a:pt x="52" y="369"/>
                </a:lnTo>
                <a:close/>
                <a:moveTo>
                  <a:pt x="59" y="367"/>
                </a:moveTo>
                <a:lnTo>
                  <a:pt x="59" y="368"/>
                </a:lnTo>
                <a:lnTo>
                  <a:pt x="59" y="367"/>
                </a:lnTo>
                <a:close/>
                <a:moveTo>
                  <a:pt x="26" y="237"/>
                </a:moveTo>
                <a:lnTo>
                  <a:pt x="25" y="239"/>
                </a:lnTo>
                <a:lnTo>
                  <a:pt x="25" y="237"/>
                </a:lnTo>
                <a:lnTo>
                  <a:pt x="25" y="236"/>
                </a:lnTo>
                <a:lnTo>
                  <a:pt x="26" y="236"/>
                </a:lnTo>
                <a:lnTo>
                  <a:pt x="26" y="237"/>
                </a:lnTo>
                <a:close/>
                <a:moveTo>
                  <a:pt x="33" y="237"/>
                </a:moveTo>
                <a:lnTo>
                  <a:pt x="31" y="239"/>
                </a:lnTo>
                <a:lnTo>
                  <a:pt x="33" y="239"/>
                </a:lnTo>
                <a:lnTo>
                  <a:pt x="34" y="239"/>
                </a:lnTo>
                <a:lnTo>
                  <a:pt x="35" y="239"/>
                </a:lnTo>
                <a:lnTo>
                  <a:pt x="36" y="240"/>
                </a:lnTo>
                <a:lnTo>
                  <a:pt x="35" y="240"/>
                </a:lnTo>
                <a:lnTo>
                  <a:pt x="34" y="240"/>
                </a:lnTo>
                <a:lnTo>
                  <a:pt x="33" y="240"/>
                </a:lnTo>
                <a:lnTo>
                  <a:pt x="30" y="240"/>
                </a:lnTo>
                <a:lnTo>
                  <a:pt x="30" y="239"/>
                </a:lnTo>
                <a:lnTo>
                  <a:pt x="31" y="239"/>
                </a:lnTo>
                <a:lnTo>
                  <a:pt x="31" y="237"/>
                </a:lnTo>
                <a:lnTo>
                  <a:pt x="31" y="236"/>
                </a:lnTo>
                <a:lnTo>
                  <a:pt x="31" y="237"/>
                </a:lnTo>
                <a:lnTo>
                  <a:pt x="33" y="237"/>
                </a:lnTo>
                <a:close/>
                <a:moveTo>
                  <a:pt x="39" y="233"/>
                </a:moveTo>
                <a:lnTo>
                  <a:pt x="38" y="233"/>
                </a:lnTo>
                <a:lnTo>
                  <a:pt x="38" y="232"/>
                </a:lnTo>
                <a:lnTo>
                  <a:pt x="39" y="232"/>
                </a:lnTo>
                <a:lnTo>
                  <a:pt x="39" y="233"/>
                </a:lnTo>
                <a:close/>
                <a:moveTo>
                  <a:pt x="33" y="229"/>
                </a:moveTo>
                <a:lnTo>
                  <a:pt x="33" y="231"/>
                </a:lnTo>
                <a:lnTo>
                  <a:pt x="34" y="231"/>
                </a:lnTo>
                <a:lnTo>
                  <a:pt x="33" y="231"/>
                </a:lnTo>
                <a:lnTo>
                  <a:pt x="33" y="232"/>
                </a:lnTo>
                <a:lnTo>
                  <a:pt x="31" y="232"/>
                </a:lnTo>
                <a:lnTo>
                  <a:pt x="31" y="233"/>
                </a:lnTo>
                <a:lnTo>
                  <a:pt x="30" y="235"/>
                </a:lnTo>
                <a:lnTo>
                  <a:pt x="29" y="235"/>
                </a:lnTo>
                <a:lnTo>
                  <a:pt x="27" y="235"/>
                </a:lnTo>
                <a:lnTo>
                  <a:pt x="27" y="233"/>
                </a:lnTo>
                <a:lnTo>
                  <a:pt x="27" y="232"/>
                </a:lnTo>
                <a:lnTo>
                  <a:pt x="27" y="231"/>
                </a:lnTo>
                <a:lnTo>
                  <a:pt x="27" y="229"/>
                </a:lnTo>
                <a:lnTo>
                  <a:pt x="29" y="229"/>
                </a:lnTo>
                <a:lnTo>
                  <a:pt x="30" y="229"/>
                </a:lnTo>
                <a:lnTo>
                  <a:pt x="31" y="229"/>
                </a:lnTo>
                <a:lnTo>
                  <a:pt x="33" y="229"/>
                </a:lnTo>
                <a:close/>
                <a:moveTo>
                  <a:pt x="410" y="214"/>
                </a:moveTo>
                <a:lnTo>
                  <a:pt x="408" y="214"/>
                </a:lnTo>
                <a:lnTo>
                  <a:pt x="410" y="214"/>
                </a:lnTo>
                <a:close/>
                <a:moveTo>
                  <a:pt x="410" y="214"/>
                </a:moveTo>
                <a:lnTo>
                  <a:pt x="411" y="212"/>
                </a:lnTo>
                <a:lnTo>
                  <a:pt x="411" y="214"/>
                </a:lnTo>
                <a:lnTo>
                  <a:pt x="410" y="214"/>
                </a:lnTo>
                <a:close/>
                <a:moveTo>
                  <a:pt x="9" y="184"/>
                </a:moveTo>
                <a:lnTo>
                  <a:pt x="8" y="184"/>
                </a:lnTo>
                <a:lnTo>
                  <a:pt x="8" y="182"/>
                </a:lnTo>
                <a:lnTo>
                  <a:pt x="8" y="181"/>
                </a:lnTo>
                <a:lnTo>
                  <a:pt x="9" y="181"/>
                </a:lnTo>
                <a:lnTo>
                  <a:pt x="10" y="181"/>
                </a:lnTo>
                <a:lnTo>
                  <a:pt x="12" y="181"/>
                </a:lnTo>
                <a:lnTo>
                  <a:pt x="10" y="182"/>
                </a:lnTo>
                <a:lnTo>
                  <a:pt x="9" y="184"/>
                </a:lnTo>
                <a:close/>
                <a:moveTo>
                  <a:pt x="1" y="165"/>
                </a:moveTo>
                <a:lnTo>
                  <a:pt x="2" y="165"/>
                </a:lnTo>
                <a:lnTo>
                  <a:pt x="4" y="165"/>
                </a:lnTo>
                <a:lnTo>
                  <a:pt x="5" y="167"/>
                </a:lnTo>
                <a:lnTo>
                  <a:pt x="4" y="167"/>
                </a:lnTo>
                <a:lnTo>
                  <a:pt x="4" y="169"/>
                </a:lnTo>
                <a:lnTo>
                  <a:pt x="4" y="171"/>
                </a:lnTo>
                <a:lnTo>
                  <a:pt x="4" y="172"/>
                </a:lnTo>
                <a:lnTo>
                  <a:pt x="2" y="173"/>
                </a:lnTo>
                <a:lnTo>
                  <a:pt x="1" y="173"/>
                </a:lnTo>
                <a:lnTo>
                  <a:pt x="1" y="172"/>
                </a:lnTo>
                <a:lnTo>
                  <a:pt x="1" y="168"/>
                </a:lnTo>
                <a:lnTo>
                  <a:pt x="0" y="168"/>
                </a:lnTo>
                <a:lnTo>
                  <a:pt x="0" y="167"/>
                </a:lnTo>
                <a:lnTo>
                  <a:pt x="0" y="165"/>
                </a:lnTo>
                <a:lnTo>
                  <a:pt x="1" y="164"/>
                </a:lnTo>
                <a:lnTo>
                  <a:pt x="1" y="165"/>
                </a:lnTo>
                <a:close/>
                <a:moveTo>
                  <a:pt x="18" y="165"/>
                </a:moveTo>
                <a:lnTo>
                  <a:pt x="18" y="164"/>
                </a:lnTo>
                <a:lnTo>
                  <a:pt x="19" y="164"/>
                </a:lnTo>
                <a:lnTo>
                  <a:pt x="18" y="165"/>
                </a:lnTo>
                <a:close/>
                <a:moveTo>
                  <a:pt x="421" y="134"/>
                </a:moveTo>
                <a:lnTo>
                  <a:pt x="421" y="133"/>
                </a:lnTo>
                <a:lnTo>
                  <a:pt x="421" y="134"/>
                </a:lnTo>
                <a:close/>
                <a:moveTo>
                  <a:pt x="518" y="80"/>
                </a:moveTo>
                <a:lnTo>
                  <a:pt x="517" y="82"/>
                </a:lnTo>
                <a:lnTo>
                  <a:pt x="518" y="80"/>
                </a:lnTo>
                <a:close/>
                <a:moveTo>
                  <a:pt x="552" y="28"/>
                </a:moveTo>
                <a:lnTo>
                  <a:pt x="554" y="28"/>
                </a:lnTo>
                <a:lnTo>
                  <a:pt x="554" y="29"/>
                </a:lnTo>
                <a:lnTo>
                  <a:pt x="555" y="29"/>
                </a:lnTo>
                <a:lnTo>
                  <a:pt x="556" y="30"/>
                </a:lnTo>
                <a:lnTo>
                  <a:pt x="556" y="32"/>
                </a:lnTo>
                <a:lnTo>
                  <a:pt x="557" y="32"/>
                </a:lnTo>
                <a:lnTo>
                  <a:pt x="559" y="32"/>
                </a:lnTo>
                <a:lnTo>
                  <a:pt x="559" y="30"/>
                </a:lnTo>
                <a:lnTo>
                  <a:pt x="559" y="29"/>
                </a:lnTo>
                <a:lnTo>
                  <a:pt x="559" y="28"/>
                </a:lnTo>
                <a:lnTo>
                  <a:pt x="559" y="27"/>
                </a:lnTo>
                <a:lnTo>
                  <a:pt x="560" y="27"/>
                </a:lnTo>
                <a:lnTo>
                  <a:pt x="560" y="25"/>
                </a:lnTo>
                <a:lnTo>
                  <a:pt x="560" y="24"/>
                </a:lnTo>
                <a:lnTo>
                  <a:pt x="561" y="24"/>
                </a:lnTo>
                <a:lnTo>
                  <a:pt x="561" y="25"/>
                </a:lnTo>
                <a:lnTo>
                  <a:pt x="563" y="25"/>
                </a:lnTo>
                <a:lnTo>
                  <a:pt x="563" y="27"/>
                </a:lnTo>
                <a:lnTo>
                  <a:pt x="561" y="27"/>
                </a:lnTo>
                <a:lnTo>
                  <a:pt x="561" y="28"/>
                </a:lnTo>
                <a:lnTo>
                  <a:pt x="561" y="29"/>
                </a:lnTo>
                <a:lnTo>
                  <a:pt x="560" y="30"/>
                </a:lnTo>
                <a:lnTo>
                  <a:pt x="560" y="32"/>
                </a:lnTo>
                <a:lnTo>
                  <a:pt x="560" y="33"/>
                </a:lnTo>
                <a:lnTo>
                  <a:pt x="560" y="34"/>
                </a:lnTo>
                <a:lnTo>
                  <a:pt x="559" y="36"/>
                </a:lnTo>
                <a:lnTo>
                  <a:pt x="559" y="37"/>
                </a:lnTo>
                <a:lnTo>
                  <a:pt x="559" y="38"/>
                </a:lnTo>
                <a:lnTo>
                  <a:pt x="559" y="40"/>
                </a:lnTo>
                <a:lnTo>
                  <a:pt x="557" y="40"/>
                </a:lnTo>
                <a:lnTo>
                  <a:pt x="557" y="41"/>
                </a:lnTo>
                <a:lnTo>
                  <a:pt x="556" y="41"/>
                </a:lnTo>
                <a:lnTo>
                  <a:pt x="555" y="41"/>
                </a:lnTo>
                <a:lnTo>
                  <a:pt x="555" y="42"/>
                </a:lnTo>
                <a:lnTo>
                  <a:pt x="554" y="44"/>
                </a:lnTo>
                <a:lnTo>
                  <a:pt x="552" y="45"/>
                </a:lnTo>
                <a:lnTo>
                  <a:pt x="551" y="46"/>
                </a:lnTo>
                <a:lnTo>
                  <a:pt x="550" y="46"/>
                </a:lnTo>
                <a:lnTo>
                  <a:pt x="550" y="47"/>
                </a:lnTo>
                <a:lnTo>
                  <a:pt x="551" y="49"/>
                </a:lnTo>
                <a:lnTo>
                  <a:pt x="551" y="50"/>
                </a:lnTo>
                <a:lnTo>
                  <a:pt x="550" y="50"/>
                </a:lnTo>
                <a:lnTo>
                  <a:pt x="548" y="51"/>
                </a:lnTo>
                <a:lnTo>
                  <a:pt x="548" y="53"/>
                </a:lnTo>
                <a:lnTo>
                  <a:pt x="548" y="54"/>
                </a:lnTo>
                <a:lnTo>
                  <a:pt x="548" y="55"/>
                </a:lnTo>
                <a:lnTo>
                  <a:pt x="550" y="55"/>
                </a:lnTo>
                <a:lnTo>
                  <a:pt x="551" y="55"/>
                </a:lnTo>
                <a:lnTo>
                  <a:pt x="552" y="55"/>
                </a:lnTo>
                <a:lnTo>
                  <a:pt x="554" y="54"/>
                </a:lnTo>
                <a:lnTo>
                  <a:pt x="555" y="55"/>
                </a:lnTo>
                <a:lnTo>
                  <a:pt x="556" y="54"/>
                </a:lnTo>
                <a:lnTo>
                  <a:pt x="556" y="53"/>
                </a:lnTo>
                <a:lnTo>
                  <a:pt x="557" y="53"/>
                </a:lnTo>
                <a:lnTo>
                  <a:pt x="560" y="51"/>
                </a:lnTo>
                <a:lnTo>
                  <a:pt x="560" y="53"/>
                </a:lnTo>
                <a:lnTo>
                  <a:pt x="559" y="54"/>
                </a:lnTo>
                <a:lnTo>
                  <a:pt x="557" y="57"/>
                </a:lnTo>
                <a:lnTo>
                  <a:pt x="557" y="58"/>
                </a:lnTo>
                <a:lnTo>
                  <a:pt x="556" y="58"/>
                </a:lnTo>
                <a:lnTo>
                  <a:pt x="556" y="59"/>
                </a:lnTo>
                <a:lnTo>
                  <a:pt x="555" y="61"/>
                </a:lnTo>
                <a:lnTo>
                  <a:pt x="555" y="59"/>
                </a:lnTo>
                <a:lnTo>
                  <a:pt x="554" y="61"/>
                </a:lnTo>
                <a:lnTo>
                  <a:pt x="554" y="62"/>
                </a:lnTo>
                <a:lnTo>
                  <a:pt x="554" y="63"/>
                </a:lnTo>
                <a:lnTo>
                  <a:pt x="552" y="63"/>
                </a:lnTo>
                <a:lnTo>
                  <a:pt x="552" y="64"/>
                </a:lnTo>
                <a:lnTo>
                  <a:pt x="554" y="66"/>
                </a:lnTo>
                <a:lnTo>
                  <a:pt x="554" y="67"/>
                </a:lnTo>
                <a:lnTo>
                  <a:pt x="554" y="68"/>
                </a:lnTo>
                <a:lnTo>
                  <a:pt x="552" y="68"/>
                </a:lnTo>
                <a:lnTo>
                  <a:pt x="551" y="70"/>
                </a:lnTo>
                <a:lnTo>
                  <a:pt x="550" y="71"/>
                </a:lnTo>
                <a:lnTo>
                  <a:pt x="548" y="71"/>
                </a:lnTo>
                <a:lnTo>
                  <a:pt x="547" y="72"/>
                </a:lnTo>
                <a:lnTo>
                  <a:pt x="546" y="72"/>
                </a:lnTo>
                <a:lnTo>
                  <a:pt x="546" y="74"/>
                </a:lnTo>
                <a:lnTo>
                  <a:pt x="546" y="75"/>
                </a:lnTo>
                <a:lnTo>
                  <a:pt x="544" y="75"/>
                </a:lnTo>
                <a:lnTo>
                  <a:pt x="543" y="78"/>
                </a:lnTo>
                <a:lnTo>
                  <a:pt x="542" y="78"/>
                </a:lnTo>
                <a:lnTo>
                  <a:pt x="540" y="78"/>
                </a:lnTo>
                <a:lnTo>
                  <a:pt x="539" y="78"/>
                </a:lnTo>
                <a:lnTo>
                  <a:pt x="539" y="79"/>
                </a:lnTo>
                <a:lnTo>
                  <a:pt x="538" y="79"/>
                </a:lnTo>
                <a:lnTo>
                  <a:pt x="538" y="80"/>
                </a:lnTo>
                <a:lnTo>
                  <a:pt x="537" y="80"/>
                </a:lnTo>
                <a:lnTo>
                  <a:pt x="537" y="82"/>
                </a:lnTo>
                <a:lnTo>
                  <a:pt x="535" y="82"/>
                </a:lnTo>
                <a:lnTo>
                  <a:pt x="535" y="83"/>
                </a:lnTo>
                <a:lnTo>
                  <a:pt x="534" y="84"/>
                </a:lnTo>
                <a:lnTo>
                  <a:pt x="533" y="84"/>
                </a:lnTo>
                <a:lnTo>
                  <a:pt x="533" y="85"/>
                </a:lnTo>
                <a:lnTo>
                  <a:pt x="533" y="88"/>
                </a:lnTo>
                <a:lnTo>
                  <a:pt x="531" y="88"/>
                </a:lnTo>
                <a:lnTo>
                  <a:pt x="531" y="89"/>
                </a:lnTo>
                <a:lnTo>
                  <a:pt x="530" y="89"/>
                </a:lnTo>
                <a:lnTo>
                  <a:pt x="529" y="89"/>
                </a:lnTo>
                <a:lnTo>
                  <a:pt x="527" y="89"/>
                </a:lnTo>
                <a:lnTo>
                  <a:pt x="527" y="91"/>
                </a:lnTo>
                <a:lnTo>
                  <a:pt x="526" y="92"/>
                </a:lnTo>
                <a:lnTo>
                  <a:pt x="525" y="93"/>
                </a:lnTo>
                <a:lnTo>
                  <a:pt x="525" y="95"/>
                </a:lnTo>
                <a:lnTo>
                  <a:pt x="523" y="95"/>
                </a:lnTo>
                <a:lnTo>
                  <a:pt x="522" y="95"/>
                </a:lnTo>
                <a:lnTo>
                  <a:pt x="522" y="96"/>
                </a:lnTo>
                <a:lnTo>
                  <a:pt x="522" y="97"/>
                </a:lnTo>
                <a:lnTo>
                  <a:pt x="522" y="99"/>
                </a:lnTo>
                <a:lnTo>
                  <a:pt x="522" y="100"/>
                </a:lnTo>
                <a:lnTo>
                  <a:pt x="523" y="101"/>
                </a:lnTo>
                <a:lnTo>
                  <a:pt x="522" y="101"/>
                </a:lnTo>
                <a:lnTo>
                  <a:pt x="522" y="102"/>
                </a:lnTo>
                <a:lnTo>
                  <a:pt x="521" y="102"/>
                </a:lnTo>
                <a:lnTo>
                  <a:pt x="519" y="104"/>
                </a:lnTo>
                <a:lnTo>
                  <a:pt x="518" y="105"/>
                </a:lnTo>
                <a:lnTo>
                  <a:pt x="518" y="106"/>
                </a:lnTo>
                <a:lnTo>
                  <a:pt x="518" y="108"/>
                </a:lnTo>
                <a:lnTo>
                  <a:pt x="517" y="108"/>
                </a:lnTo>
                <a:lnTo>
                  <a:pt x="516" y="108"/>
                </a:lnTo>
                <a:lnTo>
                  <a:pt x="516" y="109"/>
                </a:lnTo>
                <a:lnTo>
                  <a:pt x="514" y="109"/>
                </a:lnTo>
                <a:lnTo>
                  <a:pt x="514" y="110"/>
                </a:lnTo>
                <a:lnTo>
                  <a:pt x="513" y="110"/>
                </a:lnTo>
                <a:lnTo>
                  <a:pt x="513" y="112"/>
                </a:lnTo>
                <a:lnTo>
                  <a:pt x="512" y="110"/>
                </a:lnTo>
                <a:lnTo>
                  <a:pt x="510" y="110"/>
                </a:lnTo>
                <a:lnTo>
                  <a:pt x="509" y="112"/>
                </a:lnTo>
                <a:lnTo>
                  <a:pt x="509" y="113"/>
                </a:lnTo>
                <a:lnTo>
                  <a:pt x="509" y="114"/>
                </a:lnTo>
                <a:lnTo>
                  <a:pt x="506" y="116"/>
                </a:lnTo>
                <a:lnTo>
                  <a:pt x="505" y="116"/>
                </a:lnTo>
                <a:lnTo>
                  <a:pt x="504" y="116"/>
                </a:lnTo>
                <a:lnTo>
                  <a:pt x="504" y="114"/>
                </a:lnTo>
                <a:lnTo>
                  <a:pt x="505" y="114"/>
                </a:lnTo>
                <a:lnTo>
                  <a:pt x="505" y="113"/>
                </a:lnTo>
                <a:lnTo>
                  <a:pt x="505" y="112"/>
                </a:lnTo>
                <a:lnTo>
                  <a:pt x="506" y="110"/>
                </a:lnTo>
                <a:lnTo>
                  <a:pt x="506" y="109"/>
                </a:lnTo>
                <a:lnTo>
                  <a:pt x="508" y="108"/>
                </a:lnTo>
                <a:lnTo>
                  <a:pt x="508" y="105"/>
                </a:lnTo>
                <a:lnTo>
                  <a:pt x="509" y="105"/>
                </a:lnTo>
                <a:lnTo>
                  <a:pt x="509" y="104"/>
                </a:lnTo>
                <a:lnTo>
                  <a:pt x="510" y="102"/>
                </a:lnTo>
                <a:lnTo>
                  <a:pt x="512" y="101"/>
                </a:lnTo>
                <a:lnTo>
                  <a:pt x="512" y="100"/>
                </a:lnTo>
                <a:lnTo>
                  <a:pt x="513" y="99"/>
                </a:lnTo>
                <a:lnTo>
                  <a:pt x="514" y="97"/>
                </a:lnTo>
                <a:lnTo>
                  <a:pt x="516" y="96"/>
                </a:lnTo>
                <a:lnTo>
                  <a:pt x="517" y="95"/>
                </a:lnTo>
                <a:lnTo>
                  <a:pt x="517" y="93"/>
                </a:lnTo>
                <a:lnTo>
                  <a:pt x="518" y="93"/>
                </a:lnTo>
                <a:lnTo>
                  <a:pt x="519" y="93"/>
                </a:lnTo>
                <a:lnTo>
                  <a:pt x="519" y="92"/>
                </a:lnTo>
                <a:lnTo>
                  <a:pt x="521" y="92"/>
                </a:lnTo>
                <a:lnTo>
                  <a:pt x="522" y="89"/>
                </a:lnTo>
                <a:lnTo>
                  <a:pt x="526" y="87"/>
                </a:lnTo>
                <a:lnTo>
                  <a:pt x="527" y="84"/>
                </a:lnTo>
                <a:lnTo>
                  <a:pt x="527" y="83"/>
                </a:lnTo>
                <a:lnTo>
                  <a:pt x="527" y="82"/>
                </a:lnTo>
                <a:lnTo>
                  <a:pt x="527" y="80"/>
                </a:lnTo>
                <a:lnTo>
                  <a:pt x="527" y="78"/>
                </a:lnTo>
                <a:lnTo>
                  <a:pt x="529" y="75"/>
                </a:lnTo>
                <a:lnTo>
                  <a:pt x="530" y="75"/>
                </a:lnTo>
                <a:lnTo>
                  <a:pt x="531" y="74"/>
                </a:lnTo>
                <a:lnTo>
                  <a:pt x="533" y="74"/>
                </a:lnTo>
                <a:lnTo>
                  <a:pt x="534" y="72"/>
                </a:lnTo>
                <a:lnTo>
                  <a:pt x="535" y="71"/>
                </a:lnTo>
                <a:lnTo>
                  <a:pt x="535" y="70"/>
                </a:lnTo>
                <a:lnTo>
                  <a:pt x="537" y="68"/>
                </a:lnTo>
                <a:lnTo>
                  <a:pt x="538" y="67"/>
                </a:lnTo>
                <a:lnTo>
                  <a:pt x="537" y="67"/>
                </a:lnTo>
                <a:lnTo>
                  <a:pt x="538" y="66"/>
                </a:lnTo>
                <a:lnTo>
                  <a:pt x="538" y="64"/>
                </a:lnTo>
                <a:lnTo>
                  <a:pt x="539" y="63"/>
                </a:lnTo>
                <a:lnTo>
                  <a:pt x="538" y="63"/>
                </a:lnTo>
                <a:lnTo>
                  <a:pt x="537" y="63"/>
                </a:lnTo>
                <a:lnTo>
                  <a:pt x="535" y="63"/>
                </a:lnTo>
                <a:lnTo>
                  <a:pt x="534" y="63"/>
                </a:lnTo>
                <a:lnTo>
                  <a:pt x="533" y="63"/>
                </a:lnTo>
                <a:lnTo>
                  <a:pt x="531" y="63"/>
                </a:lnTo>
                <a:lnTo>
                  <a:pt x="531" y="62"/>
                </a:lnTo>
                <a:lnTo>
                  <a:pt x="530" y="62"/>
                </a:lnTo>
                <a:lnTo>
                  <a:pt x="527" y="62"/>
                </a:lnTo>
                <a:lnTo>
                  <a:pt x="526" y="63"/>
                </a:lnTo>
                <a:lnTo>
                  <a:pt x="526" y="64"/>
                </a:lnTo>
                <a:lnTo>
                  <a:pt x="526" y="66"/>
                </a:lnTo>
                <a:lnTo>
                  <a:pt x="526" y="67"/>
                </a:lnTo>
                <a:lnTo>
                  <a:pt x="523" y="67"/>
                </a:lnTo>
                <a:lnTo>
                  <a:pt x="522" y="67"/>
                </a:lnTo>
                <a:lnTo>
                  <a:pt x="523" y="67"/>
                </a:lnTo>
                <a:lnTo>
                  <a:pt x="523" y="68"/>
                </a:lnTo>
                <a:lnTo>
                  <a:pt x="522" y="68"/>
                </a:lnTo>
                <a:lnTo>
                  <a:pt x="522" y="70"/>
                </a:lnTo>
                <a:lnTo>
                  <a:pt x="521" y="71"/>
                </a:lnTo>
                <a:lnTo>
                  <a:pt x="521" y="72"/>
                </a:lnTo>
                <a:lnTo>
                  <a:pt x="522" y="74"/>
                </a:lnTo>
                <a:lnTo>
                  <a:pt x="522" y="75"/>
                </a:lnTo>
                <a:lnTo>
                  <a:pt x="522" y="76"/>
                </a:lnTo>
                <a:lnTo>
                  <a:pt x="523" y="78"/>
                </a:lnTo>
                <a:lnTo>
                  <a:pt x="525" y="79"/>
                </a:lnTo>
                <a:lnTo>
                  <a:pt x="523" y="79"/>
                </a:lnTo>
                <a:lnTo>
                  <a:pt x="521" y="79"/>
                </a:lnTo>
                <a:lnTo>
                  <a:pt x="519" y="79"/>
                </a:lnTo>
                <a:lnTo>
                  <a:pt x="518" y="79"/>
                </a:lnTo>
                <a:lnTo>
                  <a:pt x="518" y="80"/>
                </a:lnTo>
                <a:lnTo>
                  <a:pt x="517" y="80"/>
                </a:lnTo>
                <a:lnTo>
                  <a:pt x="517" y="82"/>
                </a:lnTo>
                <a:lnTo>
                  <a:pt x="516" y="83"/>
                </a:lnTo>
                <a:lnTo>
                  <a:pt x="514" y="83"/>
                </a:lnTo>
                <a:lnTo>
                  <a:pt x="514" y="82"/>
                </a:lnTo>
                <a:lnTo>
                  <a:pt x="513" y="82"/>
                </a:lnTo>
                <a:lnTo>
                  <a:pt x="512" y="82"/>
                </a:lnTo>
                <a:lnTo>
                  <a:pt x="510" y="82"/>
                </a:lnTo>
                <a:lnTo>
                  <a:pt x="510" y="83"/>
                </a:lnTo>
                <a:lnTo>
                  <a:pt x="509" y="83"/>
                </a:lnTo>
                <a:lnTo>
                  <a:pt x="506" y="84"/>
                </a:lnTo>
                <a:lnTo>
                  <a:pt x="505" y="84"/>
                </a:lnTo>
                <a:lnTo>
                  <a:pt x="505" y="85"/>
                </a:lnTo>
                <a:lnTo>
                  <a:pt x="504" y="85"/>
                </a:lnTo>
                <a:lnTo>
                  <a:pt x="502" y="87"/>
                </a:lnTo>
                <a:lnTo>
                  <a:pt x="501" y="88"/>
                </a:lnTo>
                <a:lnTo>
                  <a:pt x="501" y="89"/>
                </a:lnTo>
                <a:lnTo>
                  <a:pt x="500" y="91"/>
                </a:lnTo>
                <a:lnTo>
                  <a:pt x="499" y="91"/>
                </a:lnTo>
                <a:lnTo>
                  <a:pt x="499" y="92"/>
                </a:lnTo>
                <a:lnTo>
                  <a:pt x="496" y="92"/>
                </a:lnTo>
                <a:lnTo>
                  <a:pt x="495" y="92"/>
                </a:lnTo>
                <a:lnTo>
                  <a:pt x="493" y="92"/>
                </a:lnTo>
                <a:lnTo>
                  <a:pt x="493" y="93"/>
                </a:lnTo>
                <a:lnTo>
                  <a:pt x="492" y="93"/>
                </a:lnTo>
                <a:lnTo>
                  <a:pt x="491" y="93"/>
                </a:lnTo>
                <a:lnTo>
                  <a:pt x="489" y="93"/>
                </a:lnTo>
                <a:lnTo>
                  <a:pt x="488" y="93"/>
                </a:lnTo>
                <a:lnTo>
                  <a:pt x="487" y="93"/>
                </a:lnTo>
                <a:lnTo>
                  <a:pt x="485" y="93"/>
                </a:lnTo>
                <a:lnTo>
                  <a:pt x="483" y="93"/>
                </a:lnTo>
                <a:lnTo>
                  <a:pt x="482" y="93"/>
                </a:lnTo>
                <a:lnTo>
                  <a:pt x="480" y="93"/>
                </a:lnTo>
                <a:lnTo>
                  <a:pt x="479" y="93"/>
                </a:lnTo>
                <a:lnTo>
                  <a:pt x="478" y="95"/>
                </a:lnTo>
                <a:lnTo>
                  <a:pt x="476" y="95"/>
                </a:lnTo>
                <a:lnTo>
                  <a:pt x="476" y="96"/>
                </a:lnTo>
                <a:lnTo>
                  <a:pt x="475" y="96"/>
                </a:lnTo>
                <a:lnTo>
                  <a:pt x="474" y="96"/>
                </a:lnTo>
                <a:lnTo>
                  <a:pt x="474" y="97"/>
                </a:lnTo>
                <a:lnTo>
                  <a:pt x="474" y="99"/>
                </a:lnTo>
                <a:lnTo>
                  <a:pt x="472" y="99"/>
                </a:lnTo>
                <a:lnTo>
                  <a:pt x="471" y="99"/>
                </a:lnTo>
                <a:lnTo>
                  <a:pt x="471" y="100"/>
                </a:lnTo>
                <a:lnTo>
                  <a:pt x="470" y="100"/>
                </a:lnTo>
                <a:lnTo>
                  <a:pt x="470" y="101"/>
                </a:lnTo>
                <a:lnTo>
                  <a:pt x="468" y="101"/>
                </a:lnTo>
                <a:lnTo>
                  <a:pt x="467" y="101"/>
                </a:lnTo>
                <a:lnTo>
                  <a:pt x="466" y="104"/>
                </a:lnTo>
                <a:lnTo>
                  <a:pt x="466" y="102"/>
                </a:lnTo>
                <a:lnTo>
                  <a:pt x="465" y="102"/>
                </a:lnTo>
                <a:lnTo>
                  <a:pt x="463" y="102"/>
                </a:lnTo>
                <a:lnTo>
                  <a:pt x="462" y="104"/>
                </a:lnTo>
                <a:lnTo>
                  <a:pt x="461" y="104"/>
                </a:lnTo>
                <a:lnTo>
                  <a:pt x="461" y="105"/>
                </a:lnTo>
                <a:lnTo>
                  <a:pt x="459" y="106"/>
                </a:lnTo>
                <a:lnTo>
                  <a:pt x="458" y="106"/>
                </a:lnTo>
                <a:lnTo>
                  <a:pt x="457" y="108"/>
                </a:lnTo>
                <a:lnTo>
                  <a:pt x="455" y="108"/>
                </a:lnTo>
                <a:lnTo>
                  <a:pt x="455" y="106"/>
                </a:lnTo>
                <a:lnTo>
                  <a:pt x="454" y="105"/>
                </a:lnTo>
                <a:lnTo>
                  <a:pt x="453" y="105"/>
                </a:lnTo>
                <a:lnTo>
                  <a:pt x="451" y="105"/>
                </a:lnTo>
                <a:lnTo>
                  <a:pt x="450" y="105"/>
                </a:lnTo>
                <a:lnTo>
                  <a:pt x="449" y="105"/>
                </a:lnTo>
                <a:lnTo>
                  <a:pt x="449" y="106"/>
                </a:lnTo>
                <a:lnTo>
                  <a:pt x="447" y="106"/>
                </a:lnTo>
                <a:lnTo>
                  <a:pt x="445" y="109"/>
                </a:lnTo>
                <a:lnTo>
                  <a:pt x="445" y="110"/>
                </a:lnTo>
                <a:lnTo>
                  <a:pt x="444" y="110"/>
                </a:lnTo>
                <a:lnTo>
                  <a:pt x="444" y="112"/>
                </a:lnTo>
                <a:lnTo>
                  <a:pt x="442" y="113"/>
                </a:lnTo>
                <a:lnTo>
                  <a:pt x="441" y="113"/>
                </a:lnTo>
                <a:lnTo>
                  <a:pt x="438" y="114"/>
                </a:lnTo>
                <a:lnTo>
                  <a:pt x="437" y="116"/>
                </a:lnTo>
                <a:lnTo>
                  <a:pt x="437" y="117"/>
                </a:lnTo>
                <a:lnTo>
                  <a:pt x="436" y="118"/>
                </a:lnTo>
                <a:lnTo>
                  <a:pt x="434" y="118"/>
                </a:lnTo>
                <a:lnTo>
                  <a:pt x="432" y="119"/>
                </a:lnTo>
                <a:lnTo>
                  <a:pt x="430" y="121"/>
                </a:lnTo>
                <a:lnTo>
                  <a:pt x="429" y="122"/>
                </a:lnTo>
                <a:lnTo>
                  <a:pt x="428" y="123"/>
                </a:lnTo>
                <a:lnTo>
                  <a:pt x="427" y="125"/>
                </a:lnTo>
                <a:lnTo>
                  <a:pt x="427" y="126"/>
                </a:lnTo>
                <a:lnTo>
                  <a:pt x="428" y="126"/>
                </a:lnTo>
                <a:lnTo>
                  <a:pt x="428" y="127"/>
                </a:lnTo>
                <a:lnTo>
                  <a:pt x="428" y="129"/>
                </a:lnTo>
                <a:lnTo>
                  <a:pt x="427" y="129"/>
                </a:lnTo>
                <a:lnTo>
                  <a:pt x="425" y="130"/>
                </a:lnTo>
                <a:lnTo>
                  <a:pt x="423" y="130"/>
                </a:lnTo>
                <a:lnTo>
                  <a:pt x="421" y="130"/>
                </a:lnTo>
                <a:lnTo>
                  <a:pt x="420" y="131"/>
                </a:lnTo>
                <a:lnTo>
                  <a:pt x="420" y="133"/>
                </a:lnTo>
                <a:lnTo>
                  <a:pt x="420" y="134"/>
                </a:lnTo>
                <a:lnTo>
                  <a:pt x="420" y="133"/>
                </a:lnTo>
                <a:lnTo>
                  <a:pt x="419" y="134"/>
                </a:lnTo>
                <a:lnTo>
                  <a:pt x="417" y="134"/>
                </a:lnTo>
                <a:lnTo>
                  <a:pt x="416" y="134"/>
                </a:lnTo>
                <a:lnTo>
                  <a:pt x="416" y="135"/>
                </a:lnTo>
                <a:lnTo>
                  <a:pt x="416" y="136"/>
                </a:lnTo>
                <a:lnTo>
                  <a:pt x="415" y="136"/>
                </a:lnTo>
                <a:lnTo>
                  <a:pt x="415" y="138"/>
                </a:lnTo>
                <a:lnTo>
                  <a:pt x="412" y="138"/>
                </a:lnTo>
                <a:lnTo>
                  <a:pt x="411" y="139"/>
                </a:lnTo>
                <a:lnTo>
                  <a:pt x="410" y="139"/>
                </a:lnTo>
                <a:lnTo>
                  <a:pt x="410" y="140"/>
                </a:lnTo>
                <a:lnTo>
                  <a:pt x="408" y="142"/>
                </a:lnTo>
                <a:lnTo>
                  <a:pt x="408" y="143"/>
                </a:lnTo>
                <a:lnTo>
                  <a:pt x="407" y="143"/>
                </a:lnTo>
                <a:lnTo>
                  <a:pt x="406" y="143"/>
                </a:lnTo>
                <a:lnTo>
                  <a:pt x="406" y="144"/>
                </a:lnTo>
                <a:lnTo>
                  <a:pt x="404" y="146"/>
                </a:lnTo>
                <a:lnTo>
                  <a:pt x="404" y="147"/>
                </a:lnTo>
                <a:lnTo>
                  <a:pt x="404" y="148"/>
                </a:lnTo>
                <a:lnTo>
                  <a:pt x="404" y="150"/>
                </a:lnTo>
                <a:lnTo>
                  <a:pt x="403" y="150"/>
                </a:lnTo>
                <a:lnTo>
                  <a:pt x="403" y="151"/>
                </a:lnTo>
                <a:lnTo>
                  <a:pt x="403" y="153"/>
                </a:lnTo>
                <a:lnTo>
                  <a:pt x="403" y="157"/>
                </a:lnTo>
                <a:lnTo>
                  <a:pt x="403" y="159"/>
                </a:lnTo>
                <a:lnTo>
                  <a:pt x="403" y="161"/>
                </a:lnTo>
                <a:lnTo>
                  <a:pt x="403" y="163"/>
                </a:lnTo>
                <a:lnTo>
                  <a:pt x="403" y="164"/>
                </a:lnTo>
                <a:lnTo>
                  <a:pt x="404" y="164"/>
                </a:lnTo>
                <a:lnTo>
                  <a:pt x="404" y="165"/>
                </a:lnTo>
                <a:lnTo>
                  <a:pt x="404" y="167"/>
                </a:lnTo>
                <a:lnTo>
                  <a:pt x="406" y="168"/>
                </a:lnTo>
                <a:lnTo>
                  <a:pt x="406" y="171"/>
                </a:lnTo>
                <a:lnTo>
                  <a:pt x="404" y="172"/>
                </a:lnTo>
                <a:lnTo>
                  <a:pt x="406" y="172"/>
                </a:lnTo>
                <a:lnTo>
                  <a:pt x="406" y="173"/>
                </a:lnTo>
                <a:lnTo>
                  <a:pt x="407" y="173"/>
                </a:lnTo>
                <a:lnTo>
                  <a:pt x="407" y="174"/>
                </a:lnTo>
                <a:lnTo>
                  <a:pt x="407" y="176"/>
                </a:lnTo>
                <a:lnTo>
                  <a:pt x="408" y="177"/>
                </a:lnTo>
                <a:lnTo>
                  <a:pt x="410" y="178"/>
                </a:lnTo>
                <a:lnTo>
                  <a:pt x="411" y="178"/>
                </a:lnTo>
                <a:lnTo>
                  <a:pt x="412" y="178"/>
                </a:lnTo>
                <a:lnTo>
                  <a:pt x="413" y="178"/>
                </a:lnTo>
                <a:lnTo>
                  <a:pt x="413" y="177"/>
                </a:lnTo>
                <a:lnTo>
                  <a:pt x="415" y="177"/>
                </a:lnTo>
                <a:lnTo>
                  <a:pt x="416" y="177"/>
                </a:lnTo>
                <a:lnTo>
                  <a:pt x="417" y="177"/>
                </a:lnTo>
                <a:lnTo>
                  <a:pt x="419" y="177"/>
                </a:lnTo>
                <a:lnTo>
                  <a:pt x="420" y="177"/>
                </a:lnTo>
                <a:lnTo>
                  <a:pt x="421" y="178"/>
                </a:lnTo>
                <a:lnTo>
                  <a:pt x="423" y="178"/>
                </a:lnTo>
                <a:lnTo>
                  <a:pt x="424" y="178"/>
                </a:lnTo>
                <a:lnTo>
                  <a:pt x="424" y="180"/>
                </a:lnTo>
                <a:lnTo>
                  <a:pt x="423" y="181"/>
                </a:lnTo>
                <a:lnTo>
                  <a:pt x="424" y="181"/>
                </a:lnTo>
                <a:lnTo>
                  <a:pt x="424" y="182"/>
                </a:lnTo>
                <a:lnTo>
                  <a:pt x="424" y="186"/>
                </a:lnTo>
                <a:lnTo>
                  <a:pt x="424" y="188"/>
                </a:lnTo>
                <a:lnTo>
                  <a:pt x="424" y="189"/>
                </a:lnTo>
                <a:lnTo>
                  <a:pt x="424" y="190"/>
                </a:lnTo>
                <a:lnTo>
                  <a:pt x="423" y="189"/>
                </a:lnTo>
                <a:lnTo>
                  <a:pt x="421" y="189"/>
                </a:lnTo>
                <a:lnTo>
                  <a:pt x="420" y="189"/>
                </a:lnTo>
                <a:lnTo>
                  <a:pt x="419" y="189"/>
                </a:lnTo>
                <a:lnTo>
                  <a:pt x="417" y="189"/>
                </a:lnTo>
                <a:lnTo>
                  <a:pt x="417" y="190"/>
                </a:lnTo>
                <a:lnTo>
                  <a:pt x="417" y="191"/>
                </a:lnTo>
                <a:lnTo>
                  <a:pt x="417" y="193"/>
                </a:lnTo>
                <a:lnTo>
                  <a:pt x="417" y="194"/>
                </a:lnTo>
                <a:lnTo>
                  <a:pt x="416" y="194"/>
                </a:lnTo>
                <a:lnTo>
                  <a:pt x="415" y="195"/>
                </a:lnTo>
                <a:lnTo>
                  <a:pt x="413" y="197"/>
                </a:lnTo>
                <a:lnTo>
                  <a:pt x="412" y="197"/>
                </a:lnTo>
                <a:lnTo>
                  <a:pt x="413" y="198"/>
                </a:lnTo>
                <a:lnTo>
                  <a:pt x="415" y="198"/>
                </a:lnTo>
                <a:lnTo>
                  <a:pt x="415" y="197"/>
                </a:lnTo>
                <a:lnTo>
                  <a:pt x="416" y="197"/>
                </a:lnTo>
                <a:lnTo>
                  <a:pt x="416" y="198"/>
                </a:lnTo>
                <a:lnTo>
                  <a:pt x="417" y="198"/>
                </a:lnTo>
                <a:lnTo>
                  <a:pt x="417" y="197"/>
                </a:lnTo>
                <a:lnTo>
                  <a:pt x="419" y="197"/>
                </a:lnTo>
                <a:lnTo>
                  <a:pt x="419" y="198"/>
                </a:lnTo>
                <a:lnTo>
                  <a:pt x="417" y="198"/>
                </a:lnTo>
                <a:lnTo>
                  <a:pt x="417" y="199"/>
                </a:lnTo>
                <a:lnTo>
                  <a:pt x="420" y="201"/>
                </a:lnTo>
                <a:lnTo>
                  <a:pt x="419" y="202"/>
                </a:lnTo>
                <a:lnTo>
                  <a:pt x="417" y="203"/>
                </a:lnTo>
                <a:lnTo>
                  <a:pt x="417" y="205"/>
                </a:lnTo>
                <a:lnTo>
                  <a:pt x="416" y="205"/>
                </a:lnTo>
                <a:lnTo>
                  <a:pt x="416" y="203"/>
                </a:lnTo>
                <a:lnTo>
                  <a:pt x="415" y="203"/>
                </a:lnTo>
                <a:lnTo>
                  <a:pt x="413" y="205"/>
                </a:lnTo>
                <a:lnTo>
                  <a:pt x="413" y="207"/>
                </a:lnTo>
                <a:lnTo>
                  <a:pt x="413" y="206"/>
                </a:lnTo>
                <a:lnTo>
                  <a:pt x="412" y="206"/>
                </a:lnTo>
                <a:lnTo>
                  <a:pt x="411" y="206"/>
                </a:lnTo>
                <a:lnTo>
                  <a:pt x="411" y="207"/>
                </a:lnTo>
                <a:lnTo>
                  <a:pt x="412" y="207"/>
                </a:lnTo>
                <a:lnTo>
                  <a:pt x="411" y="208"/>
                </a:lnTo>
                <a:lnTo>
                  <a:pt x="410" y="208"/>
                </a:lnTo>
                <a:lnTo>
                  <a:pt x="410" y="210"/>
                </a:lnTo>
                <a:lnTo>
                  <a:pt x="408" y="210"/>
                </a:lnTo>
                <a:lnTo>
                  <a:pt x="408" y="211"/>
                </a:lnTo>
                <a:lnTo>
                  <a:pt x="408" y="212"/>
                </a:lnTo>
                <a:lnTo>
                  <a:pt x="407" y="212"/>
                </a:lnTo>
                <a:lnTo>
                  <a:pt x="406" y="212"/>
                </a:lnTo>
                <a:lnTo>
                  <a:pt x="406" y="214"/>
                </a:lnTo>
                <a:lnTo>
                  <a:pt x="407" y="215"/>
                </a:lnTo>
                <a:lnTo>
                  <a:pt x="407" y="216"/>
                </a:lnTo>
                <a:lnTo>
                  <a:pt x="406" y="216"/>
                </a:lnTo>
                <a:lnTo>
                  <a:pt x="404" y="219"/>
                </a:lnTo>
                <a:lnTo>
                  <a:pt x="403" y="219"/>
                </a:lnTo>
                <a:lnTo>
                  <a:pt x="402" y="219"/>
                </a:lnTo>
                <a:lnTo>
                  <a:pt x="400" y="220"/>
                </a:lnTo>
                <a:lnTo>
                  <a:pt x="400" y="222"/>
                </a:lnTo>
                <a:lnTo>
                  <a:pt x="399" y="223"/>
                </a:lnTo>
                <a:lnTo>
                  <a:pt x="399" y="224"/>
                </a:lnTo>
                <a:lnTo>
                  <a:pt x="399" y="225"/>
                </a:lnTo>
                <a:lnTo>
                  <a:pt x="399" y="227"/>
                </a:lnTo>
                <a:lnTo>
                  <a:pt x="398" y="227"/>
                </a:lnTo>
                <a:lnTo>
                  <a:pt x="396" y="227"/>
                </a:lnTo>
                <a:lnTo>
                  <a:pt x="395" y="227"/>
                </a:lnTo>
                <a:lnTo>
                  <a:pt x="394" y="227"/>
                </a:lnTo>
                <a:lnTo>
                  <a:pt x="394" y="228"/>
                </a:lnTo>
                <a:lnTo>
                  <a:pt x="393" y="229"/>
                </a:lnTo>
                <a:lnTo>
                  <a:pt x="393" y="231"/>
                </a:lnTo>
                <a:lnTo>
                  <a:pt x="391" y="231"/>
                </a:lnTo>
                <a:lnTo>
                  <a:pt x="391" y="232"/>
                </a:lnTo>
                <a:lnTo>
                  <a:pt x="391" y="233"/>
                </a:lnTo>
                <a:lnTo>
                  <a:pt x="390" y="233"/>
                </a:lnTo>
                <a:lnTo>
                  <a:pt x="390" y="235"/>
                </a:lnTo>
                <a:lnTo>
                  <a:pt x="390" y="236"/>
                </a:lnTo>
                <a:lnTo>
                  <a:pt x="390" y="237"/>
                </a:lnTo>
                <a:lnTo>
                  <a:pt x="390" y="239"/>
                </a:lnTo>
                <a:lnTo>
                  <a:pt x="389" y="240"/>
                </a:lnTo>
                <a:lnTo>
                  <a:pt x="389" y="241"/>
                </a:lnTo>
                <a:lnTo>
                  <a:pt x="389" y="243"/>
                </a:lnTo>
                <a:lnTo>
                  <a:pt x="390" y="243"/>
                </a:lnTo>
                <a:lnTo>
                  <a:pt x="390" y="244"/>
                </a:lnTo>
                <a:lnTo>
                  <a:pt x="389" y="244"/>
                </a:lnTo>
                <a:lnTo>
                  <a:pt x="390" y="245"/>
                </a:lnTo>
                <a:lnTo>
                  <a:pt x="389" y="246"/>
                </a:lnTo>
                <a:lnTo>
                  <a:pt x="389" y="248"/>
                </a:lnTo>
                <a:lnTo>
                  <a:pt x="387" y="249"/>
                </a:lnTo>
                <a:lnTo>
                  <a:pt x="387" y="250"/>
                </a:lnTo>
                <a:lnTo>
                  <a:pt x="386" y="250"/>
                </a:lnTo>
                <a:lnTo>
                  <a:pt x="386" y="252"/>
                </a:lnTo>
                <a:lnTo>
                  <a:pt x="387" y="252"/>
                </a:lnTo>
                <a:lnTo>
                  <a:pt x="389" y="252"/>
                </a:lnTo>
                <a:lnTo>
                  <a:pt x="389" y="253"/>
                </a:lnTo>
                <a:lnTo>
                  <a:pt x="387" y="253"/>
                </a:lnTo>
                <a:lnTo>
                  <a:pt x="387" y="254"/>
                </a:lnTo>
                <a:lnTo>
                  <a:pt x="386" y="254"/>
                </a:lnTo>
                <a:lnTo>
                  <a:pt x="386" y="256"/>
                </a:lnTo>
                <a:lnTo>
                  <a:pt x="385" y="256"/>
                </a:lnTo>
                <a:lnTo>
                  <a:pt x="383" y="256"/>
                </a:lnTo>
                <a:lnTo>
                  <a:pt x="382" y="257"/>
                </a:lnTo>
                <a:lnTo>
                  <a:pt x="381" y="258"/>
                </a:lnTo>
                <a:lnTo>
                  <a:pt x="381" y="260"/>
                </a:lnTo>
                <a:lnTo>
                  <a:pt x="379" y="261"/>
                </a:lnTo>
                <a:lnTo>
                  <a:pt x="379" y="262"/>
                </a:lnTo>
                <a:lnTo>
                  <a:pt x="378" y="263"/>
                </a:lnTo>
                <a:lnTo>
                  <a:pt x="377" y="263"/>
                </a:lnTo>
                <a:lnTo>
                  <a:pt x="377" y="265"/>
                </a:lnTo>
                <a:lnTo>
                  <a:pt x="377" y="267"/>
                </a:lnTo>
                <a:lnTo>
                  <a:pt x="375" y="267"/>
                </a:lnTo>
                <a:lnTo>
                  <a:pt x="374" y="267"/>
                </a:lnTo>
                <a:lnTo>
                  <a:pt x="374" y="266"/>
                </a:lnTo>
                <a:lnTo>
                  <a:pt x="375" y="266"/>
                </a:lnTo>
                <a:lnTo>
                  <a:pt x="374" y="265"/>
                </a:lnTo>
                <a:lnTo>
                  <a:pt x="373" y="265"/>
                </a:lnTo>
                <a:lnTo>
                  <a:pt x="372" y="263"/>
                </a:lnTo>
                <a:lnTo>
                  <a:pt x="370" y="263"/>
                </a:lnTo>
                <a:lnTo>
                  <a:pt x="369" y="263"/>
                </a:lnTo>
                <a:lnTo>
                  <a:pt x="366" y="266"/>
                </a:lnTo>
                <a:lnTo>
                  <a:pt x="366" y="267"/>
                </a:lnTo>
                <a:lnTo>
                  <a:pt x="366" y="269"/>
                </a:lnTo>
                <a:lnTo>
                  <a:pt x="365" y="270"/>
                </a:lnTo>
                <a:lnTo>
                  <a:pt x="365" y="271"/>
                </a:lnTo>
                <a:lnTo>
                  <a:pt x="364" y="271"/>
                </a:lnTo>
                <a:lnTo>
                  <a:pt x="364" y="273"/>
                </a:lnTo>
                <a:lnTo>
                  <a:pt x="364" y="274"/>
                </a:lnTo>
                <a:lnTo>
                  <a:pt x="364" y="275"/>
                </a:lnTo>
                <a:lnTo>
                  <a:pt x="364" y="277"/>
                </a:lnTo>
                <a:lnTo>
                  <a:pt x="364" y="279"/>
                </a:lnTo>
                <a:lnTo>
                  <a:pt x="364" y="280"/>
                </a:lnTo>
                <a:lnTo>
                  <a:pt x="364" y="282"/>
                </a:lnTo>
                <a:lnTo>
                  <a:pt x="365" y="283"/>
                </a:lnTo>
                <a:lnTo>
                  <a:pt x="365" y="284"/>
                </a:lnTo>
                <a:lnTo>
                  <a:pt x="366" y="286"/>
                </a:lnTo>
                <a:lnTo>
                  <a:pt x="366" y="287"/>
                </a:lnTo>
                <a:lnTo>
                  <a:pt x="368" y="291"/>
                </a:lnTo>
                <a:lnTo>
                  <a:pt x="370" y="294"/>
                </a:lnTo>
                <a:lnTo>
                  <a:pt x="370" y="295"/>
                </a:lnTo>
                <a:lnTo>
                  <a:pt x="370" y="296"/>
                </a:lnTo>
                <a:lnTo>
                  <a:pt x="372" y="296"/>
                </a:lnTo>
                <a:lnTo>
                  <a:pt x="372" y="297"/>
                </a:lnTo>
                <a:lnTo>
                  <a:pt x="373" y="299"/>
                </a:lnTo>
                <a:lnTo>
                  <a:pt x="373" y="300"/>
                </a:lnTo>
                <a:lnTo>
                  <a:pt x="374" y="301"/>
                </a:lnTo>
                <a:lnTo>
                  <a:pt x="375" y="303"/>
                </a:lnTo>
                <a:lnTo>
                  <a:pt x="375" y="311"/>
                </a:lnTo>
                <a:lnTo>
                  <a:pt x="375" y="316"/>
                </a:lnTo>
                <a:lnTo>
                  <a:pt x="374" y="321"/>
                </a:lnTo>
                <a:lnTo>
                  <a:pt x="373" y="326"/>
                </a:lnTo>
                <a:lnTo>
                  <a:pt x="372" y="332"/>
                </a:lnTo>
                <a:lnTo>
                  <a:pt x="369" y="338"/>
                </a:lnTo>
                <a:lnTo>
                  <a:pt x="368" y="343"/>
                </a:lnTo>
                <a:lnTo>
                  <a:pt x="365" y="347"/>
                </a:lnTo>
                <a:lnTo>
                  <a:pt x="362" y="352"/>
                </a:lnTo>
                <a:lnTo>
                  <a:pt x="360" y="358"/>
                </a:lnTo>
                <a:lnTo>
                  <a:pt x="356" y="362"/>
                </a:lnTo>
                <a:lnTo>
                  <a:pt x="356" y="364"/>
                </a:lnTo>
                <a:lnTo>
                  <a:pt x="356" y="372"/>
                </a:lnTo>
                <a:lnTo>
                  <a:pt x="355" y="372"/>
                </a:lnTo>
                <a:lnTo>
                  <a:pt x="351" y="372"/>
                </a:lnTo>
                <a:lnTo>
                  <a:pt x="348" y="373"/>
                </a:lnTo>
                <a:lnTo>
                  <a:pt x="345" y="373"/>
                </a:lnTo>
                <a:lnTo>
                  <a:pt x="343" y="375"/>
                </a:lnTo>
                <a:lnTo>
                  <a:pt x="340" y="376"/>
                </a:lnTo>
                <a:lnTo>
                  <a:pt x="339" y="379"/>
                </a:lnTo>
                <a:lnTo>
                  <a:pt x="336" y="381"/>
                </a:lnTo>
                <a:lnTo>
                  <a:pt x="335" y="383"/>
                </a:lnTo>
                <a:lnTo>
                  <a:pt x="332" y="387"/>
                </a:lnTo>
                <a:lnTo>
                  <a:pt x="331" y="388"/>
                </a:lnTo>
                <a:lnTo>
                  <a:pt x="331" y="389"/>
                </a:lnTo>
                <a:lnTo>
                  <a:pt x="330" y="390"/>
                </a:lnTo>
                <a:lnTo>
                  <a:pt x="328" y="392"/>
                </a:lnTo>
                <a:lnTo>
                  <a:pt x="327" y="392"/>
                </a:lnTo>
                <a:lnTo>
                  <a:pt x="327" y="393"/>
                </a:lnTo>
                <a:lnTo>
                  <a:pt x="326" y="393"/>
                </a:lnTo>
                <a:lnTo>
                  <a:pt x="324" y="393"/>
                </a:lnTo>
                <a:lnTo>
                  <a:pt x="323" y="393"/>
                </a:lnTo>
                <a:lnTo>
                  <a:pt x="322" y="393"/>
                </a:lnTo>
                <a:lnTo>
                  <a:pt x="321" y="393"/>
                </a:lnTo>
                <a:lnTo>
                  <a:pt x="319" y="393"/>
                </a:lnTo>
                <a:lnTo>
                  <a:pt x="318" y="393"/>
                </a:lnTo>
                <a:lnTo>
                  <a:pt x="317" y="393"/>
                </a:lnTo>
                <a:lnTo>
                  <a:pt x="315" y="394"/>
                </a:lnTo>
                <a:lnTo>
                  <a:pt x="314" y="394"/>
                </a:lnTo>
                <a:lnTo>
                  <a:pt x="313" y="394"/>
                </a:lnTo>
                <a:lnTo>
                  <a:pt x="311" y="394"/>
                </a:lnTo>
                <a:lnTo>
                  <a:pt x="310" y="396"/>
                </a:lnTo>
                <a:lnTo>
                  <a:pt x="309" y="396"/>
                </a:lnTo>
                <a:lnTo>
                  <a:pt x="307" y="396"/>
                </a:lnTo>
                <a:lnTo>
                  <a:pt x="306" y="396"/>
                </a:lnTo>
                <a:lnTo>
                  <a:pt x="306" y="397"/>
                </a:lnTo>
                <a:lnTo>
                  <a:pt x="305" y="397"/>
                </a:lnTo>
                <a:lnTo>
                  <a:pt x="303" y="397"/>
                </a:lnTo>
                <a:lnTo>
                  <a:pt x="303" y="398"/>
                </a:lnTo>
                <a:lnTo>
                  <a:pt x="302" y="398"/>
                </a:lnTo>
                <a:lnTo>
                  <a:pt x="301" y="398"/>
                </a:lnTo>
                <a:lnTo>
                  <a:pt x="301" y="400"/>
                </a:lnTo>
                <a:lnTo>
                  <a:pt x="300" y="400"/>
                </a:lnTo>
                <a:lnTo>
                  <a:pt x="298" y="400"/>
                </a:lnTo>
                <a:lnTo>
                  <a:pt x="298" y="401"/>
                </a:lnTo>
                <a:lnTo>
                  <a:pt x="297" y="401"/>
                </a:lnTo>
                <a:lnTo>
                  <a:pt x="296" y="401"/>
                </a:lnTo>
                <a:lnTo>
                  <a:pt x="294" y="402"/>
                </a:lnTo>
                <a:lnTo>
                  <a:pt x="293" y="402"/>
                </a:lnTo>
                <a:lnTo>
                  <a:pt x="292" y="402"/>
                </a:lnTo>
                <a:lnTo>
                  <a:pt x="290" y="401"/>
                </a:lnTo>
                <a:lnTo>
                  <a:pt x="289" y="401"/>
                </a:lnTo>
                <a:lnTo>
                  <a:pt x="288" y="401"/>
                </a:lnTo>
                <a:lnTo>
                  <a:pt x="286" y="401"/>
                </a:lnTo>
                <a:lnTo>
                  <a:pt x="285" y="401"/>
                </a:lnTo>
                <a:lnTo>
                  <a:pt x="284" y="401"/>
                </a:lnTo>
                <a:lnTo>
                  <a:pt x="283" y="402"/>
                </a:lnTo>
                <a:lnTo>
                  <a:pt x="281" y="401"/>
                </a:lnTo>
                <a:lnTo>
                  <a:pt x="280" y="401"/>
                </a:lnTo>
                <a:lnTo>
                  <a:pt x="280" y="402"/>
                </a:lnTo>
                <a:lnTo>
                  <a:pt x="279" y="402"/>
                </a:lnTo>
                <a:lnTo>
                  <a:pt x="276" y="404"/>
                </a:lnTo>
                <a:lnTo>
                  <a:pt x="275" y="404"/>
                </a:lnTo>
                <a:lnTo>
                  <a:pt x="273" y="404"/>
                </a:lnTo>
                <a:lnTo>
                  <a:pt x="272" y="405"/>
                </a:lnTo>
                <a:lnTo>
                  <a:pt x="271" y="406"/>
                </a:lnTo>
                <a:lnTo>
                  <a:pt x="269" y="409"/>
                </a:lnTo>
                <a:lnTo>
                  <a:pt x="268" y="410"/>
                </a:lnTo>
                <a:lnTo>
                  <a:pt x="267" y="411"/>
                </a:lnTo>
                <a:lnTo>
                  <a:pt x="267" y="413"/>
                </a:lnTo>
                <a:lnTo>
                  <a:pt x="266" y="411"/>
                </a:lnTo>
                <a:lnTo>
                  <a:pt x="264" y="411"/>
                </a:lnTo>
                <a:lnTo>
                  <a:pt x="264" y="413"/>
                </a:lnTo>
                <a:lnTo>
                  <a:pt x="263" y="413"/>
                </a:lnTo>
                <a:lnTo>
                  <a:pt x="262" y="413"/>
                </a:lnTo>
                <a:lnTo>
                  <a:pt x="262" y="414"/>
                </a:lnTo>
                <a:lnTo>
                  <a:pt x="263" y="415"/>
                </a:lnTo>
                <a:lnTo>
                  <a:pt x="263" y="417"/>
                </a:lnTo>
                <a:lnTo>
                  <a:pt x="264" y="417"/>
                </a:lnTo>
                <a:lnTo>
                  <a:pt x="264" y="418"/>
                </a:lnTo>
                <a:lnTo>
                  <a:pt x="264" y="419"/>
                </a:lnTo>
                <a:lnTo>
                  <a:pt x="266" y="419"/>
                </a:lnTo>
                <a:lnTo>
                  <a:pt x="264" y="421"/>
                </a:lnTo>
                <a:lnTo>
                  <a:pt x="260" y="423"/>
                </a:lnTo>
                <a:lnTo>
                  <a:pt x="260" y="422"/>
                </a:lnTo>
                <a:lnTo>
                  <a:pt x="259" y="422"/>
                </a:lnTo>
                <a:lnTo>
                  <a:pt x="258" y="419"/>
                </a:lnTo>
                <a:lnTo>
                  <a:pt x="256" y="419"/>
                </a:lnTo>
                <a:lnTo>
                  <a:pt x="255" y="418"/>
                </a:lnTo>
                <a:lnTo>
                  <a:pt x="255" y="417"/>
                </a:lnTo>
                <a:lnTo>
                  <a:pt x="255" y="415"/>
                </a:lnTo>
                <a:lnTo>
                  <a:pt x="255" y="414"/>
                </a:lnTo>
                <a:lnTo>
                  <a:pt x="254" y="414"/>
                </a:lnTo>
                <a:lnTo>
                  <a:pt x="254" y="415"/>
                </a:lnTo>
                <a:lnTo>
                  <a:pt x="251" y="415"/>
                </a:lnTo>
                <a:lnTo>
                  <a:pt x="250" y="415"/>
                </a:lnTo>
                <a:lnTo>
                  <a:pt x="250" y="414"/>
                </a:lnTo>
                <a:lnTo>
                  <a:pt x="249" y="414"/>
                </a:lnTo>
                <a:lnTo>
                  <a:pt x="247" y="413"/>
                </a:lnTo>
                <a:lnTo>
                  <a:pt x="246" y="413"/>
                </a:lnTo>
                <a:lnTo>
                  <a:pt x="245" y="411"/>
                </a:lnTo>
                <a:lnTo>
                  <a:pt x="245" y="410"/>
                </a:lnTo>
                <a:lnTo>
                  <a:pt x="243" y="409"/>
                </a:lnTo>
                <a:lnTo>
                  <a:pt x="243" y="407"/>
                </a:lnTo>
                <a:lnTo>
                  <a:pt x="242" y="407"/>
                </a:lnTo>
                <a:lnTo>
                  <a:pt x="241" y="406"/>
                </a:lnTo>
                <a:lnTo>
                  <a:pt x="241" y="405"/>
                </a:lnTo>
                <a:lnTo>
                  <a:pt x="241" y="404"/>
                </a:lnTo>
                <a:lnTo>
                  <a:pt x="239" y="404"/>
                </a:lnTo>
                <a:lnTo>
                  <a:pt x="239" y="405"/>
                </a:lnTo>
                <a:lnTo>
                  <a:pt x="239" y="406"/>
                </a:lnTo>
                <a:lnTo>
                  <a:pt x="238" y="406"/>
                </a:lnTo>
                <a:lnTo>
                  <a:pt x="237" y="406"/>
                </a:lnTo>
                <a:lnTo>
                  <a:pt x="235" y="406"/>
                </a:lnTo>
                <a:lnTo>
                  <a:pt x="234" y="406"/>
                </a:lnTo>
                <a:lnTo>
                  <a:pt x="233" y="406"/>
                </a:lnTo>
                <a:lnTo>
                  <a:pt x="231" y="406"/>
                </a:lnTo>
                <a:lnTo>
                  <a:pt x="230" y="406"/>
                </a:lnTo>
                <a:lnTo>
                  <a:pt x="229" y="406"/>
                </a:lnTo>
                <a:lnTo>
                  <a:pt x="226" y="406"/>
                </a:lnTo>
                <a:lnTo>
                  <a:pt x="225" y="405"/>
                </a:lnTo>
                <a:lnTo>
                  <a:pt x="224" y="406"/>
                </a:lnTo>
                <a:lnTo>
                  <a:pt x="222" y="406"/>
                </a:lnTo>
                <a:lnTo>
                  <a:pt x="221" y="406"/>
                </a:lnTo>
                <a:lnTo>
                  <a:pt x="220" y="406"/>
                </a:lnTo>
                <a:lnTo>
                  <a:pt x="218" y="405"/>
                </a:lnTo>
                <a:lnTo>
                  <a:pt x="217" y="405"/>
                </a:lnTo>
                <a:lnTo>
                  <a:pt x="216" y="405"/>
                </a:lnTo>
                <a:lnTo>
                  <a:pt x="214" y="405"/>
                </a:lnTo>
                <a:lnTo>
                  <a:pt x="213" y="405"/>
                </a:lnTo>
                <a:lnTo>
                  <a:pt x="212" y="404"/>
                </a:lnTo>
                <a:lnTo>
                  <a:pt x="209" y="404"/>
                </a:lnTo>
                <a:lnTo>
                  <a:pt x="204" y="404"/>
                </a:lnTo>
                <a:lnTo>
                  <a:pt x="203" y="404"/>
                </a:lnTo>
                <a:lnTo>
                  <a:pt x="199" y="404"/>
                </a:lnTo>
                <a:lnTo>
                  <a:pt x="197" y="402"/>
                </a:lnTo>
                <a:lnTo>
                  <a:pt x="196" y="402"/>
                </a:lnTo>
                <a:lnTo>
                  <a:pt x="196" y="401"/>
                </a:lnTo>
                <a:lnTo>
                  <a:pt x="196" y="400"/>
                </a:lnTo>
                <a:lnTo>
                  <a:pt x="195" y="401"/>
                </a:lnTo>
                <a:lnTo>
                  <a:pt x="195" y="400"/>
                </a:lnTo>
                <a:lnTo>
                  <a:pt x="194" y="398"/>
                </a:lnTo>
                <a:lnTo>
                  <a:pt x="194" y="397"/>
                </a:lnTo>
                <a:lnTo>
                  <a:pt x="194" y="396"/>
                </a:lnTo>
                <a:lnTo>
                  <a:pt x="192" y="396"/>
                </a:lnTo>
                <a:lnTo>
                  <a:pt x="191" y="393"/>
                </a:lnTo>
                <a:lnTo>
                  <a:pt x="191" y="394"/>
                </a:lnTo>
                <a:lnTo>
                  <a:pt x="190" y="396"/>
                </a:lnTo>
                <a:lnTo>
                  <a:pt x="187" y="393"/>
                </a:lnTo>
                <a:lnTo>
                  <a:pt x="186" y="393"/>
                </a:lnTo>
                <a:lnTo>
                  <a:pt x="184" y="393"/>
                </a:lnTo>
                <a:lnTo>
                  <a:pt x="183" y="393"/>
                </a:lnTo>
                <a:lnTo>
                  <a:pt x="183" y="392"/>
                </a:lnTo>
                <a:lnTo>
                  <a:pt x="183" y="393"/>
                </a:lnTo>
                <a:lnTo>
                  <a:pt x="182" y="393"/>
                </a:lnTo>
                <a:lnTo>
                  <a:pt x="182" y="394"/>
                </a:lnTo>
                <a:lnTo>
                  <a:pt x="180" y="394"/>
                </a:lnTo>
                <a:lnTo>
                  <a:pt x="180" y="393"/>
                </a:lnTo>
                <a:lnTo>
                  <a:pt x="179" y="393"/>
                </a:lnTo>
                <a:lnTo>
                  <a:pt x="177" y="393"/>
                </a:lnTo>
                <a:lnTo>
                  <a:pt x="175" y="393"/>
                </a:lnTo>
                <a:lnTo>
                  <a:pt x="177" y="394"/>
                </a:lnTo>
                <a:lnTo>
                  <a:pt x="175" y="396"/>
                </a:lnTo>
                <a:lnTo>
                  <a:pt x="177" y="397"/>
                </a:lnTo>
                <a:lnTo>
                  <a:pt x="177" y="398"/>
                </a:lnTo>
                <a:lnTo>
                  <a:pt x="177" y="400"/>
                </a:lnTo>
                <a:lnTo>
                  <a:pt x="175" y="398"/>
                </a:lnTo>
                <a:lnTo>
                  <a:pt x="175" y="397"/>
                </a:lnTo>
                <a:lnTo>
                  <a:pt x="174" y="397"/>
                </a:lnTo>
                <a:lnTo>
                  <a:pt x="174" y="398"/>
                </a:lnTo>
                <a:lnTo>
                  <a:pt x="174" y="400"/>
                </a:lnTo>
                <a:lnTo>
                  <a:pt x="175" y="401"/>
                </a:lnTo>
                <a:lnTo>
                  <a:pt x="175" y="405"/>
                </a:lnTo>
                <a:lnTo>
                  <a:pt x="175" y="406"/>
                </a:lnTo>
                <a:lnTo>
                  <a:pt x="175" y="407"/>
                </a:lnTo>
                <a:lnTo>
                  <a:pt x="175" y="409"/>
                </a:lnTo>
                <a:lnTo>
                  <a:pt x="175" y="410"/>
                </a:lnTo>
                <a:lnTo>
                  <a:pt x="174" y="410"/>
                </a:lnTo>
                <a:lnTo>
                  <a:pt x="174" y="411"/>
                </a:lnTo>
                <a:lnTo>
                  <a:pt x="174" y="414"/>
                </a:lnTo>
                <a:lnTo>
                  <a:pt x="174" y="415"/>
                </a:lnTo>
                <a:lnTo>
                  <a:pt x="175" y="417"/>
                </a:lnTo>
                <a:lnTo>
                  <a:pt x="175" y="418"/>
                </a:lnTo>
                <a:lnTo>
                  <a:pt x="175" y="419"/>
                </a:lnTo>
                <a:lnTo>
                  <a:pt x="177" y="419"/>
                </a:lnTo>
                <a:lnTo>
                  <a:pt x="177" y="421"/>
                </a:lnTo>
                <a:lnTo>
                  <a:pt x="178" y="421"/>
                </a:lnTo>
                <a:lnTo>
                  <a:pt x="178" y="422"/>
                </a:lnTo>
                <a:lnTo>
                  <a:pt x="179" y="423"/>
                </a:lnTo>
                <a:lnTo>
                  <a:pt x="179" y="424"/>
                </a:lnTo>
                <a:lnTo>
                  <a:pt x="179" y="426"/>
                </a:lnTo>
                <a:lnTo>
                  <a:pt x="180" y="427"/>
                </a:lnTo>
                <a:lnTo>
                  <a:pt x="182" y="428"/>
                </a:lnTo>
                <a:lnTo>
                  <a:pt x="182" y="430"/>
                </a:lnTo>
                <a:lnTo>
                  <a:pt x="182" y="431"/>
                </a:lnTo>
                <a:lnTo>
                  <a:pt x="183" y="432"/>
                </a:lnTo>
                <a:lnTo>
                  <a:pt x="183" y="434"/>
                </a:lnTo>
                <a:lnTo>
                  <a:pt x="183" y="436"/>
                </a:lnTo>
                <a:lnTo>
                  <a:pt x="183" y="439"/>
                </a:lnTo>
                <a:lnTo>
                  <a:pt x="183" y="440"/>
                </a:lnTo>
                <a:lnTo>
                  <a:pt x="183" y="441"/>
                </a:lnTo>
                <a:lnTo>
                  <a:pt x="183" y="443"/>
                </a:lnTo>
                <a:lnTo>
                  <a:pt x="183" y="444"/>
                </a:lnTo>
                <a:lnTo>
                  <a:pt x="184" y="445"/>
                </a:lnTo>
                <a:lnTo>
                  <a:pt x="184" y="447"/>
                </a:lnTo>
                <a:lnTo>
                  <a:pt x="186" y="447"/>
                </a:lnTo>
                <a:lnTo>
                  <a:pt x="184" y="448"/>
                </a:lnTo>
                <a:lnTo>
                  <a:pt x="186" y="448"/>
                </a:lnTo>
                <a:lnTo>
                  <a:pt x="186" y="449"/>
                </a:lnTo>
                <a:lnTo>
                  <a:pt x="186" y="451"/>
                </a:lnTo>
                <a:lnTo>
                  <a:pt x="187" y="453"/>
                </a:lnTo>
                <a:lnTo>
                  <a:pt x="187" y="455"/>
                </a:lnTo>
                <a:lnTo>
                  <a:pt x="187" y="456"/>
                </a:lnTo>
                <a:lnTo>
                  <a:pt x="188" y="457"/>
                </a:lnTo>
                <a:lnTo>
                  <a:pt x="188" y="458"/>
                </a:lnTo>
                <a:lnTo>
                  <a:pt x="188" y="460"/>
                </a:lnTo>
                <a:lnTo>
                  <a:pt x="188" y="461"/>
                </a:lnTo>
                <a:lnTo>
                  <a:pt x="188" y="462"/>
                </a:lnTo>
                <a:lnTo>
                  <a:pt x="190" y="462"/>
                </a:lnTo>
                <a:lnTo>
                  <a:pt x="190" y="464"/>
                </a:lnTo>
                <a:lnTo>
                  <a:pt x="188" y="464"/>
                </a:lnTo>
                <a:lnTo>
                  <a:pt x="188" y="465"/>
                </a:lnTo>
                <a:lnTo>
                  <a:pt x="188" y="468"/>
                </a:lnTo>
                <a:lnTo>
                  <a:pt x="188" y="469"/>
                </a:lnTo>
                <a:lnTo>
                  <a:pt x="188" y="470"/>
                </a:lnTo>
                <a:lnTo>
                  <a:pt x="187" y="470"/>
                </a:lnTo>
                <a:lnTo>
                  <a:pt x="187" y="473"/>
                </a:lnTo>
                <a:lnTo>
                  <a:pt x="186" y="474"/>
                </a:lnTo>
                <a:lnTo>
                  <a:pt x="186" y="476"/>
                </a:lnTo>
                <a:lnTo>
                  <a:pt x="184" y="477"/>
                </a:lnTo>
                <a:lnTo>
                  <a:pt x="183" y="477"/>
                </a:lnTo>
                <a:lnTo>
                  <a:pt x="183" y="478"/>
                </a:lnTo>
                <a:lnTo>
                  <a:pt x="182" y="478"/>
                </a:lnTo>
                <a:lnTo>
                  <a:pt x="182" y="479"/>
                </a:lnTo>
                <a:lnTo>
                  <a:pt x="180" y="481"/>
                </a:lnTo>
                <a:lnTo>
                  <a:pt x="179" y="481"/>
                </a:lnTo>
                <a:lnTo>
                  <a:pt x="179" y="482"/>
                </a:lnTo>
                <a:lnTo>
                  <a:pt x="178" y="482"/>
                </a:lnTo>
                <a:lnTo>
                  <a:pt x="177" y="482"/>
                </a:lnTo>
                <a:lnTo>
                  <a:pt x="175" y="482"/>
                </a:lnTo>
                <a:lnTo>
                  <a:pt x="175" y="483"/>
                </a:lnTo>
                <a:lnTo>
                  <a:pt x="175" y="482"/>
                </a:lnTo>
                <a:lnTo>
                  <a:pt x="175" y="483"/>
                </a:lnTo>
                <a:lnTo>
                  <a:pt x="174" y="483"/>
                </a:lnTo>
                <a:lnTo>
                  <a:pt x="173" y="483"/>
                </a:lnTo>
                <a:lnTo>
                  <a:pt x="171" y="483"/>
                </a:lnTo>
                <a:lnTo>
                  <a:pt x="171" y="482"/>
                </a:lnTo>
                <a:lnTo>
                  <a:pt x="170" y="481"/>
                </a:lnTo>
                <a:lnTo>
                  <a:pt x="169" y="481"/>
                </a:lnTo>
                <a:lnTo>
                  <a:pt x="169" y="482"/>
                </a:lnTo>
                <a:lnTo>
                  <a:pt x="167" y="482"/>
                </a:lnTo>
                <a:lnTo>
                  <a:pt x="166" y="482"/>
                </a:lnTo>
                <a:lnTo>
                  <a:pt x="165" y="479"/>
                </a:lnTo>
                <a:lnTo>
                  <a:pt x="165" y="478"/>
                </a:lnTo>
                <a:lnTo>
                  <a:pt x="163" y="478"/>
                </a:lnTo>
                <a:lnTo>
                  <a:pt x="163" y="479"/>
                </a:lnTo>
                <a:lnTo>
                  <a:pt x="162" y="479"/>
                </a:lnTo>
                <a:lnTo>
                  <a:pt x="159" y="481"/>
                </a:lnTo>
                <a:lnTo>
                  <a:pt x="159" y="482"/>
                </a:lnTo>
                <a:lnTo>
                  <a:pt x="161" y="482"/>
                </a:lnTo>
                <a:lnTo>
                  <a:pt x="162" y="483"/>
                </a:lnTo>
                <a:lnTo>
                  <a:pt x="163" y="486"/>
                </a:lnTo>
                <a:lnTo>
                  <a:pt x="162" y="486"/>
                </a:lnTo>
                <a:lnTo>
                  <a:pt x="162" y="485"/>
                </a:lnTo>
                <a:lnTo>
                  <a:pt x="161" y="485"/>
                </a:lnTo>
                <a:lnTo>
                  <a:pt x="161" y="486"/>
                </a:lnTo>
                <a:lnTo>
                  <a:pt x="159" y="486"/>
                </a:lnTo>
                <a:lnTo>
                  <a:pt x="161" y="485"/>
                </a:lnTo>
                <a:lnTo>
                  <a:pt x="159" y="485"/>
                </a:lnTo>
                <a:lnTo>
                  <a:pt x="158" y="486"/>
                </a:lnTo>
                <a:lnTo>
                  <a:pt x="158" y="485"/>
                </a:lnTo>
                <a:lnTo>
                  <a:pt x="159" y="485"/>
                </a:lnTo>
                <a:lnTo>
                  <a:pt x="159" y="483"/>
                </a:lnTo>
                <a:lnTo>
                  <a:pt x="158" y="483"/>
                </a:lnTo>
                <a:lnTo>
                  <a:pt x="157" y="485"/>
                </a:lnTo>
                <a:lnTo>
                  <a:pt x="157" y="483"/>
                </a:lnTo>
                <a:lnTo>
                  <a:pt x="156" y="483"/>
                </a:lnTo>
                <a:lnTo>
                  <a:pt x="156" y="482"/>
                </a:lnTo>
                <a:lnTo>
                  <a:pt x="154" y="482"/>
                </a:lnTo>
                <a:lnTo>
                  <a:pt x="154" y="481"/>
                </a:lnTo>
                <a:lnTo>
                  <a:pt x="153" y="479"/>
                </a:lnTo>
                <a:lnTo>
                  <a:pt x="153" y="478"/>
                </a:lnTo>
                <a:lnTo>
                  <a:pt x="152" y="478"/>
                </a:lnTo>
                <a:lnTo>
                  <a:pt x="150" y="478"/>
                </a:lnTo>
                <a:lnTo>
                  <a:pt x="149" y="478"/>
                </a:lnTo>
                <a:lnTo>
                  <a:pt x="148" y="477"/>
                </a:lnTo>
                <a:lnTo>
                  <a:pt x="146" y="478"/>
                </a:lnTo>
                <a:lnTo>
                  <a:pt x="145" y="477"/>
                </a:lnTo>
                <a:lnTo>
                  <a:pt x="146" y="476"/>
                </a:lnTo>
                <a:lnTo>
                  <a:pt x="145" y="476"/>
                </a:lnTo>
                <a:lnTo>
                  <a:pt x="144" y="476"/>
                </a:lnTo>
                <a:lnTo>
                  <a:pt x="142" y="476"/>
                </a:lnTo>
                <a:lnTo>
                  <a:pt x="141" y="476"/>
                </a:lnTo>
                <a:lnTo>
                  <a:pt x="141" y="474"/>
                </a:lnTo>
                <a:lnTo>
                  <a:pt x="140" y="474"/>
                </a:lnTo>
                <a:lnTo>
                  <a:pt x="139" y="474"/>
                </a:lnTo>
                <a:lnTo>
                  <a:pt x="139" y="473"/>
                </a:lnTo>
                <a:lnTo>
                  <a:pt x="140" y="473"/>
                </a:lnTo>
                <a:lnTo>
                  <a:pt x="139" y="472"/>
                </a:lnTo>
                <a:lnTo>
                  <a:pt x="137" y="472"/>
                </a:lnTo>
                <a:lnTo>
                  <a:pt x="136" y="470"/>
                </a:lnTo>
                <a:lnTo>
                  <a:pt x="137" y="470"/>
                </a:lnTo>
                <a:lnTo>
                  <a:pt x="139" y="470"/>
                </a:lnTo>
                <a:lnTo>
                  <a:pt x="139" y="469"/>
                </a:lnTo>
                <a:lnTo>
                  <a:pt x="137" y="469"/>
                </a:lnTo>
                <a:lnTo>
                  <a:pt x="137" y="468"/>
                </a:lnTo>
                <a:lnTo>
                  <a:pt x="139" y="468"/>
                </a:lnTo>
                <a:lnTo>
                  <a:pt x="137" y="468"/>
                </a:lnTo>
                <a:lnTo>
                  <a:pt x="137" y="466"/>
                </a:lnTo>
                <a:lnTo>
                  <a:pt x="136" y="465"/>
                </a:lnTo>
                <a:lnTo>
                  <a:pt x="136" y="464"/>
                </a:lnTo>
                <a:lnTo>
                  <a:pt x="136" y="462"/>
                </a:lnTo>
                <a:lnTo>
                  <a:pt x="136" y="461"/>
                </a:lnTo>
                <a:lnTo>
                  <a:pt x="136" y="460"/>
                </a:lnTo>
                <a:lnTo>
                  <a:pt x="135" y="460"/>
                </a:lnTo>
                <a:lnTo>
                  <a:pt x="136" y="458"/>
                </a:lnTo>
                <a:lnTo>
                  <a:pt x="136" y="457"/>
                </a:lnTo>
                <a:lnTo>
                  <a:pt x="137" y="457"/>
                </a:lnTo>
                <a:lnTo>
                  <a:pt x="139" y="457"/>
                </a:lnTo>
                <a:lnTo>
                  <a:pt x="139" y="455"/>
                </a:lnTo>
                <a:lnTo>
                  <a:pt x="137" y="455"/>
                </a:lnTo>
                <a:lnTo>
                  <a:pt x="136" y="455"/>
                </a:lnTo>
                <a:lnTo>
                  <a:pt x="136" y="453"/>
                </a:lnTo>
                <a:lnTo>
                  <a:pt x="137" y="453"/>
                </a:lnTo>
                <a:lnTo>
                  <a:pt x="139" y="453"/>
                </a:lnTo>
                <a:lnTo>
                  <a:pt x="139" y="452"/>
                </a:lnTo>
                <a:lnTo>
                  <a:pt x="139" y="451"/>
                </a:lnTo>
                <a:lnTo>
                  <a:pt x="137" y="451"/>
                </a:lnTo>
                <a:lnTo>
                  <a:pt x="137" y="449"/>
                </a:lnTo>
                <a:lnTo>
                  <a:pt x="137" y="448"/>
                </a:lnTo>
                <a:lnTo>
                  <a:pt x="139" y="448"/>
                </a:lnTo>
                <a:lnTo>
                  <a:pt x="140" y="447"/>
                </a:lnTo>
                <a:lnTo>
                  <a:pt x="139" y="447"/>
                </a:lnTo>
                <a:lnTo>
                  <a:pt x="139" y="445"/>
                </a:lnTo>
                <a:lnTo>
                  <a:pt x="139" y="444"/>
                </a:lnTo>
                <a:lnTo>
                  <a:pt x="137" y="444"/>
                </a:lnTo>
                <a:lnTo>
                  <a:pt x="137" y="443"/>
                </a:lnTo>
                <a:lnTo>
                  <a:pt x="136" y="441"/>
                </a:lnTo>
                <a:lnTo>
                  <a:pt x="136" y="440"/>
                </a:lnTo>
                <a:lnTo>
                  <a:pt x="135" y="439"/>
                </a:lnTo>
                <a:lnTo>
                  <a:pt x="135" y="438"/>
                </a:lnTo>
                <a:lnTo>
                  <a:pt x="133" y="438"/>
                </a:lnTo>
                <a:lnTo>
                  <a:pt x="133" y="436"/>
                </a:lnTo>
                <a:lnTo>
                  <a:pt x="132" y="436"/>
                </a:lnTo>
                <a:lnTo>
                  <a:pt x="131" y="438"/>
                </a:lnTo>
                <a:lnTo>
                  <a:pt x="129" y="438"/>
                </a:lnTo>
                <a:lnTo>
                  <a:pt x="128" y="438"/>
                </a:lnTo>
                <a:lnTo>
                  <a:pt x="128" y="436"/>
                </a:lnTo>
                <a:lnTo>
                  <a:pt x="128" y="435"/>
                </a:lnTo>
                <a:lnTo>
                  <a:pt x="127" y="435"/>
                </a:lnTo>
                <a:lnTo>
                  <a:pt x="127" y="436"/>
                </a:lnTo>
                <a:lnTo>
                  <a:pt x="125" y="435"/>
                </a:lnTo>
                <a:lnTo>
                  <a:pt x="125" y="434"/>
                </a:lnTo>
                <a:lnTo>
                  <a:pt x="124" y="434"/>
                </a:lnTo>
                <a:lnTo>
                  <a:pt x="123" y="435"/>
                </a:lnTo>
                <a:lnTo>
                  <a:pt x="122" y="436"/>
                </a:lnTo>
                <a:lnTo>
                  <a:pt x="120" y="436"/>
                </a:lnTo>
                <a:lnTo>
                  <a:pt x="120" y="434"/>
                </a:lnTo>
                <a:lnTo>
                  <a:pt x="119" y="434"/>
                </a:lnTo>
                <a:lnTo>
                  <a:pt x="118" y="434"/>
                </a:lnTo>
                <a:lnTo>
                  <a:pt x="118" y="432"/>
                </a:lnTo>
                <a:lnTo>
                  <a:pt x="116" y="431"/>
                </a:lnTo>
                <a:lnTo>
                  <a:pt x="116" y="430"/>
                </a:lnTo>
                <a:lnTo>
                  <a:pt x="114" y="427"/>
                </a:lnTo>
                <a:lnTo>
                  <a:pt x="112" y="427"/>
                </a:lnTo>
                <a:lnTo>
                  <a:pt x="112" y="426"/>
                </a:lnTo>
                <a:lnTo>
                  <a:pt x="111" y="426"/>
                </a:lnTo>
                <a:lnTo>
                  <a:pt x="110" y="427"/>
                </a:lnTo>
                <a:lnTo>
                  <a:pt x="110" y="426"/>
                </a:lnTo>
                <a:lnTo>
                  <a:pt x="110" y="424"/>
                </a:lnTo>
                <a:lnTo>
                  <a:pt x="108" y="423"/>
                </a:lnTo>
                <a:lnTo>
                  <a:pt x="107" y="423"/>
                </a:lnTo>
                <a:lnTo>
                  <a:pt x="107" y="422"/>
                </a:lnTo>
                <a:lnTo>
                  <a:pt x="106" y="422"/>
                </a:lnTo>
                <a:lnTo>
                  <a:pt x="106" y="421"/>
                </a:lnTo>
                <a:lnTo>
                  <a:pt x="106" y="419"/>
                </a:lnTo>
                <a:lnTo>
                  <a:pt x="106" y="418"/>
                </a:lnTo>
                <a:lnTo>
                  <a:pt x="106" y="417"/>
                </a:lnTo>
                <a:lnTo>
                  <a:pt x="106" y="415"/>
                </a:lnTo>
                <a:lnTo>
                  <a:pt x="107" y="414"/>
                </a:lnTo>
                <a:lnTo>
                  <a:pt x="106" y="414"/>
                </a:lnTo>
                <a:lnTo>
                  <a:pt x="106" y="413"/>
                </a:lnTo>
                <a:lnTo>
                  <a:pt x="107" y="413"/>
                </a:lnTo>
                <a:lnTo>
                  <a:pt x="107" y="411"/>
                </a:lnTo>
                <a:lnTo>
                  <a:pt x="108" y="411"/>
                </a:lnTo>
                <a:lnTo>
                  <a:pt x="111" y="411"/>
                </a:lnTo>
                <a:lnTo>
                  <a:pt x="112" y="411"/>
                </a:lnTo>
                <a:lnTo>
                  <a:pt x="112" y="409"/>
                </a:lnTo>
                <a:lnTo>
                  <a:pt x="111" y="409"/>
                </a:lnTo>
                <a:lnTo>
                  <a:pt x="110" y="409"/>
                </a:lnTo>
                <a:lnTo>
                  <a:pt x="108" y="409"/>
                </a:lnTo>
                <a:lnTo>
                  <a:pt x="107" y="409"/>
                </a:lnTo>
                <a:lnTo>
                  <a:pt x="107" y="407"/>
                </a:lnTo>
                <a:lnTo>
                  <a:pt x="107" y="409"/>
                </a:lnTo>
                <a:lnTo>
                  <a:pt x="106" y="407"/>
                </a:lnTo>
                <a:lnTo>
                  <a:pt x="106" y="406"/>
                </a:lnTo>
                <a:lnTo>
                  <a:pt x="105" y="406"/>
                </a:lnTo>
                <a:lnTo>
                  <a:pt x="105" y="405"/>
                </a:lnTo>
                <a:lnTo>
                  <a:pt x="107" y="404"/>
                </a:lnTo>
                <a:lnTo>
                  <a:pt x="107" y="405"/>
                </a:lnTo>
                <a:lnTo>
                  <a:pt x="107" y="404"/>
                </a:lnTo>
                <a:lnTo>
                  <a:pt x="108" y="404"/>
                </a:lnTo>
                <a:lnTo>
                  <a:pt x="107" y="404"/>
                </a:lnTo>
                <a:lnTo>
                  <a:pt x="107" y="402"/>
                </a:lnTo>
                <a:lnTo>
                  <a:pt x="110" y="402"/>
                </a:lnTo>
                <a:lnTo>
                  <a:pt x="111" y="402"/>
                </a:lnTo>
                <a:lnTo>
                  <a:pt x="112" y="402"/>
                </a:lnTo>
                <a:lnTo>
                  <a:pt x="114" y="401"/>
                </a:lnTo>
                <a:lnTo>
                  <a:pt x="112" y="400"/>
                </a:lnTo>
                <a:lnTo>
                  <a:pt x="111" y="400"/>
                </a:lnTo>
                <a:lnTo>
                  <a:pt x="110" y="400"/>
                </a:lnTo>
                <a:lnTo>
                  <a:pt x="108" y="400"/>
                </a:lnTo>
                <a:lnTo>
                  <a:pt x="108" y="398"/>
                </a:lnTo>
                <a:lnTo>
                  <a:pt x="110" y="398"/>
                </a:lnTo>
                <a:lnTo>
                  <a:pt x="110" y="397"/>
                </a:lnTo>
                <a:lnTo>
                  <a:pt x="110" y="396"/>
                </a:lnTo>
                <a:lnTo>
                  <a:pt x="111" y="396"/>
                </a:lnTo>
                <a:lnTo>
                  <a:pt x="111" y="397"/>
                </a:lnTo>
                <a:lnTo>
                  <a:pt x="112" y="397"/>
                </a:lnTo>
                <a:lnTo>
                  <a:pt x="114" y="396"/>
                </a:lnTo>
                <a:lnTo>
                  <a:pt x="114" y="397"/>
                </a:lnTo>
                <a:lnTo>
                  <a:pt x="115" y="397"/>
                </a:lnTo>
                <a:lnTo>
                  <a:pt x="115" y="398"/>
                </a:lnTo>
                <a:lnTo>
                  <a:pt x="116" y="397"/>
                </a:lnTo>
                <a:lnTo>
                  <a:pt x="116" y="396"/>
                </a:lnTo>
                <a:lnTo>
                  <a:pt x="118" y="396"/>
                </a:lnTo>
                <a:lnTo>
                  <a:pt x="116" y="394"/>
                </a:lnTo>
                <a:lnTo>
                  <a:pt x="116" y="393"/>
                </a:lnTo>
                <a:lnTo>
                  <a:pt x="118" y="393"/>
                </a:lnTo>
                <a:lnTo>
                  <a:pt x="116" y="392"/>
                </a:lnTo>
                <a:lnTo>
                  <a:pt x="115" y="392"/>
                </a:lnTo>
                <a:lnTo>
                  <a:pt x="115" y="393"/>
                </a:lnTo>
                <a:lnTo>
                  <a:pt x="116" y="393"/>
                </a:lnTo>
                <a:lnTo>
                  <a:pt x="115" y="393"/>
                </a:lnTo>
                <a:lnTo>
                  <a:pt x="114" y="393"/>
                </a:lnTo>
                <a:lnTo>
                  <a:pt x="112" y="392"/>
                </a:lnTo>
                <a:lnTo>
                  <a:pt x="111" y="390"/>
                </a:lnTo>
                <a:lnTo>
                  <a:pt x="110" y="390"/>
                </a:lnTo>
                <a:lnTo>
                  <a:pt x="110" y="389"/>
                </a:lnTo>
                <a:lnTo>
                  <a:pt x="111" y="388"/>
                </a:lnTo>
                <a:lnTo>
                  <a:pt x="110" y="387"/>
                </a:lnTo>
                <a:lnTo>
                  <a:pt x="110" y="385"/>
                </a:lnTo>
                <a:lnTo>
                  <a:pt x="108" y="385"/>
                </a:lnTo>
                <a:lnTo>
                  <a:pt x="107" y="385"/>
                </a:lnTo>
                <a:lnTo>
                  <a:pt x="105" y="385"/>
                </a:lnTo>
                <a:lnTo>
                  <a:pt x="105" y="384"/>
                </a:lnTo>
                <a:lnTo>
                  <a:pt x="105" y="383"/>
                </a:lnTo>
                <a:lnTo>
                  <a:pt x="103" y="383"/>
                </a:lnTo>
                <a:lnTo>
                  <a:pt x="103" y="379"/>
                </a:lnTo>
                <a:lnTo>
                  <a:pt x="102" y="379"/>
                </a:lnTo>
                <a:lnTo>
                  <a:pt x="101" y="379"/>
                </a:lnTo>
                <a:lnTo>
                  <a:pt x="99" y="379"/>
                </a:lnTo>
                <a:lnTo>
                  <a:pt x="98" y="379"/>
                </a:lnTo>
                <a:lnTo>
                  <a:pt x="97" y="380"/>
                </a:lnTo>
                <a:lnTo>
                  <a:pt x="95" y="380"/>
                </a:lnTo>
                <a:lnTo>
                  <a:pt x="95" y="381"/>
                </a:lnTo>
                <a:lnTo>
                  <a:pt x="95" y="383"/>
                </a:lnTo>
                <a:lnTo>
                  <a:pt x="97" y="384"/>
                </a:lnTo>
                <a:lnTo>
                  <a:pt x="98" y="385"/>
                </a:lnTo>
                <a:lnTo>
                  <a:pt x="98" y="387"/>
                </a:lnTo>
                <a:lnTo>
                  <a:pt x="98" y="388"/>
                </a:lnTo>
                <a:lnTo>
                  <a:pt x="98" y="390"/>
                </a:lnTo>
                <a:lnTo>
                  <a:pt x="98" y="392"/>
                </a:lnTo>
                <a:lnTo>
                  <a:pt x="98" y="393"/>
                </a:lnTo>
                <a:lnTo>
                  <a:pt x="97" y="394"/>
                </a:lnTo>
                <a:lnTo>
                  <a:pt x="97" y="396"/>
                </a:lnTo>
                <a:lnTo>
                  <a:pt x="95" y="397"/>
                </a:lnTo>
                <a:lnTo>
                  <a:pt x="95" y="398"/>
                </a:lnTo>
                <a:lnTo>
                  <a:pt x="95" y="402"/>
                </a:lnTo>
                <a:lnTo>
                  <a:pt x="94" y="404"/>
                </a:lnTo>
                <a:lnTo>
                  <a:pt x="94" y="405"/>
                </a:lnTo>
                <a:lnTo>
                  <a:pt x="93" y="405"/>
                </a:lnTo>
                <a:lnTo>
                  <a:pt x="93" y="406"/>
                </a:lnTo>
                <a:lnTo>
                  <a:pt x="93" y="407"/>
                </a:lnTo>
                <a:lnTo>
                  <a:pt x="91" y="407"/>
                </a:lnTo>
                <a:lnTo>
                  <a:pt x="91" y="409"/>
                </a:lnTo>
                <a:lnTo>
                  <a:pt x="90" y="409"/>
                </a:lnTo>
                <a:lnTo>
                  <a:pt x="90" y="410"/>
                </a:lnTo>
                <a:lnTo>
                  <a:pt x="89" y="409"/>
                </a:lnTo>
                <a:lnTo>
                  <a:pt x="87" y="409"/>
                </a:lnTo>
                <a:lnTo>
                  <a:pt x="86" y="409"/>
                </a:lnTo>
                <a:lnTo>
                  <a:pt x="86" y="410"/>
                </a:lnTo>
                <a:lnTo>
                  <a:pt x="85" y="410"/>
                </a:lnTo>
                <a:lnTo>
                  <a:pt x="85" y="409"/>
                </a:lnTo>
                <a:lnTo>
                  <a:pt x="84" y="409"/>
                </a:lnTo>
                <a:lnTo>
                  <a:pt x="84" y="407"/>
                </a:lnTo>
                <a:lnTo>
                  <a:pt x="84" y="406"/>
                </a:lnTo>
                <a:lnTo>
                  <a:pt x="82" y="406"/>
                </a:lnTo>
                <a:lnTo>
                  <a:pt x="81" y="407"/>
                </a:lnTo>
                <a:lnTo>
                  <a:pt x="80" y="407"/>
                </a:lnTo>
                <a:lnTo>
                  <a:pt x="78" y="407"/>
                </a:lnTo>
                <a:lnTo>
                  <a:pt x="78" y="406"/>
                </a:lnTo>
                <a:lnTo>
                  <a:pt x="77" y="406"/>
                </a:lnTo>
                <a:lnTo>
                  <a:pt x="76" y="406"/>
                </a:lnTo>
                <a:lnTo>
                  <a:pt x="76" y="405"/>
                </a:lnTo>
                <a:lnTo>
                  <a:pt x="77" y="405"/>
                </a:lnTo>
                <a:lnTo>
                  <a:pt x="78" y="405"/>
                </a:lnTo>
                <a:lnTo>
                  <a:pt x="80" y="405"/>
                </a:lnTo>
                <a:lnTo>
                  <a:pt x="80" y="404"/>
                </a:lnTo>
                <a:lnTo>
                  <a:pt x="80" y="402"/>
                </a:lnTo>
                <a:lnTo>
                  <a:pt x="78" y="402"/>
                </a:lnTo>
                <a:lnTo>
                  <a:pt x="77" y="401"/>
                </a:lnTo>
                <a:lnTo>
                  <a:pt x="76" y="400"/>
                </a:lnTo>
                <a:lnTo>
                  <a:pt x="74" y="400"/>
                </a:lnTo>
                <a:lnTo>
                  <a:pt x="74" y="401"/>
                </a:lnTo>
                <a:lnTo>
                  <a:pt x="73" y="401"/>
                </a:lnTo>
                <a:lnTo>
                  <a:pt x="73" y="400"/>
                </a:lnTo>
                <a:lnTo>
                  <a:pt x="73" y="401"/>
                </a:lnTo>
                <a:lnTo>
                  <a:pt x="72" y="401"/>
                </a:lnTo>
                <a:lnTo>
                  <a:pt x="70" y="401"/>
                </a:lnTo>
                <a:lnTo>
                  <a:pt x="69" y="401"/>
                </a:lnTo>
                <a:lnTo>
                  <a:pt x="68" y="400"/>
                </a:lnTo>
                <a:lnTo>
                  <a:pt x="68" y="398"/>
                </a:lnTo>
                <a:lnTo>
                  <a:pt x="69" y="397"/>
                </a:lnTo>
                <a:lnTo>
                  <a:pt x="69" y="396"/>
                </a:lnTo>
                <a:lnTo>
                  <a:pt x="70" y="396"/>
                </a:lnTo>
                <a:lnTo>
                  <a:pt x="70" y="394"/>
                </a:lnTo>
                <a:lnTo>
                  <a:pt x="72" y="394"/>
                </a:lnTo>
                <a:lnTo>
                  <a:pt x="73" y="394"/>
                </a:lnTo>
                <a:lnTo>
                  <a:pt x="73" y="393"/>
                </a:lnTo>
                <a:lnTo>
                  <a:pt x="74" y="392"/>
                </a:lnTo>
                <a:lnTo>
                  <a:pt x="73" y="390"/>
                </a:lnTo>
                <a:lnTo>
                  <a:pt x="70" y="390"/>
                </a:lnTo>
                <a:lnTo>
                  <a:pt x="70" y="392"/>
                </a:lnTo>
                <a:lnTo>
                  <a:pt x="69" y="392"/>
                </a:lnTo>
                <a:lnTo>
                  <a:pt x="68" y="392"/>
                </a:lnTo>
                <a:lnTo>
                  <a:pt x="68" y="393"/>
                </a:lnTo>
                <a:lnTo>
                  <a:pt x="67" y="393"/>
                </a:lnTo>
                <a:lnTo>
                  <a:pt x="67" y="392"/>
                </a:lnTo>
                <a:lnTo>
                  <a:pt x="68" y="392"/>
                </a:lnTo>
                <a:lnTo>
                  <a:pt x="68" y="390"/>
                </a:lnTo>
                <a:lnTo>
                  <a:pt x="67" y="389"/>
                </a:lnTo>
                <a:lnTo>
                  <a:pt x="67" y="388"/>
                </a:lnTo>
                <a:lnTo>
                  <a:pt x="68" y="388"/>
                </a:lnTo>
                <a:lnTo>
                  <a:pt x="68" y="387"/>
                </a:lnTo>
                <a:lnTo>
                  <a:pt x="68" y="385"/>
                </a:lnTo>
                <a:lnTo>
                  <a:pt x="68" y="384"/>
                </a:lnTo>
                <a:lnTo>
                  <a:pt x="68" y="383"/>
                </a:lnTo>
                <a:lnTo>
                  <a:pt x="67" y="384"/>
                </a:lnTo>
                <a:lnTo>
                  <a:pt x="65" y="384"/>
                </a:lnTo>
                <a:lnTo>
                  <a:pt x="67" y="383"/>
                </a:lnTo>
                <a:lnTo>
                  <a:pt x="65" y="383"/>
                </a:lnTo>
                <a:lnTo>
                  <a:pt x="65" y="381"/>
                </a:lnTo>
                <a:lnTo>
                  <a:pt x="64" y="381"/>
                </a:lnTo>
                <a:lnTo>
                  <a:pt x="64" y="380"/>
                </a:lnTo>
                <a:lnTo>
                  <a:pt x="65" y="380"/>
                </a:lnTo>
                <a:lnTo>
                  <a:pt x="65" y="379"/>
                </a:lnTo>
                <a:lnTo>
                  <a:pt x="65" y="377"/>
                </a:lnTo>
                <a:lnTo>
                  <a:pt x="64" y="377"/>
                </a:lnTo>
                <a:lnTo>
                  <a:pt x="63" y="379"/>
                </a:lnTo>
                <a:lnTo>
                  <a:pt x="63" y="377"/>
                </a:lnTo>
                <a:lnTo>
                  <a:pt x="61" y="376"/>
                </a:lnTo>
                <a:lnTo>
                  <a:pt x="61" y="375"/>
                </a:lnTo>
                <a:lnTo>
                  <a:pt x="63" y="375"/>
                </a:lnTo>
                <a:lnTo>
                  <a:pt x="63" y="373"/>
                </a:lnTo>
                <a:lnTo>
                  <a:pt x="63" y="372"/>
                </a:lnTo>
                <a:lnTo>
                  <a:pt x="63" y="371"/>
                </a:lnTo>
                <a:lnTo>
                  <a:pt x="63" y="369"/>
                </a:lnTo>
                <a:lnTo>
                  <a:pt x="61" y="367"/>
                </a:lnTo>
                <a:lnTo>
                  <a:pt x="61" y="363"/>
                </a:lnTo>
                <a:lnTo>
                  <a:pt x="63" y="363"/>
                </a:lnTo>
                <a:lnTo>
                  <a:pt x="63" y="362"/>
                </a:lnTo>
                <a:lnTo>
                  <a:pt x="63" y="359"/>
                </a:lnTo>
                <a:lnTo>
                  <a:pt x="63" y="358"/>
                </a:lnTo>
                <a:lnTo>
                  <a:pt x="63" y="356"/>
                </a:lnTo>
                <a:lnTo>
                  <a:pt x="64" y="356"/>
                </a:lnTo>
                <a:lnTo>
                  <a:pt x="63" y="355"/>
                </a:lnTo>
                <a:lnTo>
                  <a:pt x="64" y="355"/>
                </a:lnTo>
                <a:lnTo>
                  <a:pt x="64" y="354"/>
                </a:lnTo>
                <a:lnTo>
                  <a:pt x="64" y="351"/>
                </a:lnTo>
                <a:lnTo>
                  <a:pt x="64" y="350"/>
                </a:lnTo>
                <a:lnTo>
                  <a:pt x="64" y="349"/>
                </a:lnTo>
                <a:lnTo>
                  <a:pt x="64" y="345"/>
                </a:lnTo>
                <a:lnTo>
                  <a:pt x="64" y="343"/>
                </a:lnTo>
                <a:lnTo>
                  <a:pt x="64" y="342"/>
                </a:lnTo>
                <a:lnTo>
                  <a:pt x="64" y="341"/>
                </a:lnTo>
                <a:lnTo>
                  <a:pt x="64" y="339"/>
                </a:lnTo>
                <a:lnTo>
                  <a:pt x="64" y="338"/>
                </a:lnTo>
                <a:lnTo>
                  <a:pt x="63" y="337"/>
                </a:lnTo>
                <a:lnTo>
                  <a:pt x="63" y="335"/>
                </a:lnTo>
                <a:lnTo>
                  <a:pt x="63" y="334"/>
                </a:lnTo>
                <a:lnTo>
                  <a:pt x="63" y="333"/>
                </a:lnTo>
                <a:lnTo>
                  <a:pt x="63" y="332"/>
                </a:lnTo>
                <a:lnTo>
                  <a:pt x="61" y="332"/>
                </a:lnTo>
                <a:lnTo>
                  <a:pt x="61" y="330"/>
                </a:lnTo>
                <a:lnTo>
                  <a:pt x="61" y="329"/>
                </a:lnTo>
                <a:lnTo>
                  <a:pt x="61" y="328"/>
                </a:lnTo>
                <a:lnTo>
                  <a:pt x="60" y="325"/>
                </a:lnTo>
                <a:lnTo>
                  <a:pt x="60" y="324"/>
                </a:lnTo>
                <a:lnTo>
                  <a:pt x="60" y="322"/>
                </a:lnTo>
                <a:lnTo>
                  <a:pt x="59" y="321"/>
                </a:lnTo>
                <a:lnTo>
                  <a:pt x="59" y="320"/>
                </a:lnTo>
                <a:lnTo>
                  <a:pt x="59" y="318"/>
                </a:lnTo>
                <a:lnTo>
                  <a:pt x="59" y="317"/>
                </a:lnTo>
                <a:lnTo>
                  <a:pt x="57" y="316"/>
                </a:lnTo>
                <a:lnTo>
                  <a:pt x="57" y="315"/>
                </a:lnTo>
                <a:lnTo>
                  <a:pt x="57" y="313"/>
                </a:lnTo>
                <a:lnTo>
                  <a:pt x="57" y="312"/>
                </a:lnTo>
                <a:lnTo>
                  <a:pt x="57" y="311"/>
                </a:lnTo>
                <a:lnTo>
                  <a:pt x="56" y="311"/>
                </a:lnTo>
                <a:lnTo>
                  <a:pt x="56" y="309"/>
                </a:lnTo>
                <a:lnTo>
                  <a:pt x="56" y="308"/>
                </a:lnTo>
                <a:lnTo>
                  <a:pt x="56" y="307"/>
                </a:lnTo>
                <a:lnTo>
                  <a:pt x="55" y="307"/>
                </a:lnTo>
                <a:lnTo>
                  <a:pt x="55" y="305"/>
                </a:lnTo>
                <a:lnTo>
                  <a:pt x="55" y="304"/>
                </a:lnTo>
                <a:lnTo>
                  <a:pt x="53" y="301"/>
                </a:lnTo>
                <a:lnTo>
                  <a:pt x="52" y="300"/>
                </a:lnTo>
                <a:lnTo>
                  <a:pt x="52" y="299"/>
                </a:lnTo>
                <a:lnTo>
                  <a:pt x="51" y="297"/>
                </a:lnTo>
                <a:lnTo>
                  <a:pt x="51" y="296"/>
                </a:lnTo>
                <a:lnTo>
                  <a:pt x="52" y="296"/>
                </a:lnTo>
                <a:lnTo>
                  <a:pt x="52" y="295"/>
                </a:lnTo>
                <a:lnTo>
                  <a:pt x="52" y="294"/>
                </a:lnTo>
                <a:lnTo>
                  <a:pt x="52" y="292"/>
                </a:lnTo>
                <a:lnTo>
                  <a:pt x="52" y="291"/>
                </a:lnTo>
                <a:lnTo>
                  <a:pt x="53" y="291"/>
                </a:lnTo>
                <a:lnTo>
                  <a:pt x="52" y="291"/>
                </a:lnTo>
                <a:lnTo>
                  <a:pt x="52" y="290"/>
                </a:lnTo>
                <a:lnTo>
                  <a:pt x="51" y="288"/>
                </a:lnTo>
                <a:lnTo>
                  <a:pt x="50" y="287"/>
                </a:lnTo>
                <a:lnTo>
                  <a:pt x="48" y="284"/>
                </a:lnTo>
                <a:lnTo>
                  <a:pt x="48" y="283"/>
                </a:lnTo>
                <a:lnTo>
                  <a:pt x="46" y="282"/>
                </a:lnTo>
                <a:lnTo>
                  <a:pt x="46" y="280"/>
                </a:lnTo>
                <a:lnTo>
                  <a:pt x="44" y="280"/>
                </a:lnTo>
                <a:lnTo>
                  <a:pt x="44" y="279"/>
                </a:lnTo>
                <a:lnTo>
                  <a:pt x="43" y="279"/>
                </a:lnTo>
                <a:lnTo>
                  <a:pt x="43" y="278"/>
                </a:lnTo>
                <a:lnTo>
                  <a:pt x="42" y="277"/>
                </a:lnTo>
                <a:lnTo>
                  <a:pt x="40" y="275"/>
                </a:lnTo>
                <a:lnTo>
                  <a:pt x="40" y="274"/>
                </a:lnTo>
                <a:lnTo>
                  <a:pt x="40" y="273"/>
                </a:lnTo>
                <a:lnTo>
                  <a:pt x="42" y="273"/>
                </a:lnTo>
                <a:lnTo>
                  <a:pt x="42" y="271"/>
                </a:lnTo>
                <a:lnTo>
                  <a:pt x="40" y="270"/>
                </a:lnTo>
                <a:lnTo>
                  <a:pt x="39" y="270"/>
                </a:lnTo>
                <a:lnTo>
                  <a:pt x="38" y="269"/>
                </a:lnTo>
                <a:lnTo>
                  <a:pt x="38" y="267"/>
                </a:lnTo>
                <a:lnTo>
                  <a:pt x="38" y="266"/>
                </a:lnTo>
                <a:lnTo>
                  <a:pt x="36" y="266"/>
                </a:lnTo>
                <a:lnTo>
                  <a:pt x="35" y="265"/>
                </a:lnTo>
                <a:lnTo>
                  <a:pt x="35" y="263"/>
                </a:lnTo>
                <a:lnTo>
                  <a:pt x="34" y="263"/>
                </a:lnTo>
                <a:lnTo>
                  <a:pt x="34" y="262"/>
                </a:lnTo>
                <a:lnTo>
                  <a:pt x="33" y="263"/>
                </a:lnTo>
                <a:lnTo>
                  <a:pt x="33" y="262"/>
                </a:lnTo>
                <a:lnTo>
                  <a:pt x="31" y="261"/>
                </a:lnTo>
                <a:lnTo>
                  <a:pt x="30" y="260"/>
                </a:lnTo>
                <a:lnTo>
                  <a:pt x="29" y="260"/>
                </a:lnTo>
                <a:lnTo>
                  <a:pt x="27" y="260"/>
                </a:lnTo>
                <a:lnTo>
                  <a:pt x="27" y="258"/>
                </a:lnTo>
                <a:lnTo>
                  <a:pt x="27" y="257"/>
                </a:lnTo>
                <a:lnTo>
                  <a:pt x="27" y="256"/>
                </a:lnTo>
                <a:lnTo>
                  <a:pt x="29" y="256"/>
                </a:lnTo>
                <a:lnTo>
                  <a:pt x="27" y="256"/>
                </a:lnTo>
                <a:lnTo>
                  <a:pt x="27" y="254"/>
                </a:lnTo>
                <a:lnTo>
                  <a:pt x="26" y="254"/>
                </a:lnTo>
                <a:lnTo>
                  <a:pt x="25" y="253"/>
                </a:lnTo>
                <a:lnTo>
                  <a:pt x="25" y="252"/>
                </a:lnTo>
                <a:lnTo>
                  <a:pt x="25" y="250"/>
                </a:lnTo>
                <a:lnTo>
                  <a:pt x="26" y="250"/>
                </a:lnTo>
                <a:lnTo>
                  <a:pt x="25" y="250"/>
                </a:lnTo>
                <a:lnTo>
                  <a:pt x="26" y="250"/>
                </a:lnTo>
                <a:lnTo>
                  <a:pt x="29" y="250"/>
                </a:lnTo>
                <a:lnTo>
                  <a:pt x="30" y="249"/>
                </a:lnTo>
                <a:lnTo>
                  <a:pt x="31" y="248"/>
                </a:lnTo>
                <a:lnTo>
                  <a:pt x="31" y="246"/>
                </a:lnTo>
                <a:lnTo>
                  <a:pt x="30" y="248"/>
                </a:lnTo>
                <a:lnTo>
                  <a:pt x="29" y="246"/>
                </a:lnTo>
                <a:lnTo>
                  <a:pt x="27" y="246"/>
                </a:lnTo>
                <a:lnTo>
                  <a:pt x="27" y="245"/>
                </a:lnTo>
                <a:lnTo>
                  <a:pt x="27" y="244"/>
                </a:lnTo>
                <a:lnTo>
                  <a:pt x="26" y="243"/>
                </a:lnTo>
                <a:lnTo>
                  <a:pt x="26" y="241"/>
                </a:lnTo>
                <a:lnTo>
                  <a:pt x="27" y="240"/>
                </a:lnTo>
                <a:lnTo>
                  <a:pt x="27" y="239"/>
                </a:lnTo>
                <a:lnTo>
                  <a:pt x="27" y="237"/>
                </a:lnTo>
                <a:lnTo>
                  <a:pt x="29" y="239"/>
                </a:lnTo>
                <a:lnTo>
                  <a:pt x="29" y="240"/>
                </a:lnTo>
                <a:lnTo>
                  <a:pt x="30" y="241"/>
                </a:lnTo>
                <a:lnTo>
                  <a:pt x="31" y="241"/>
                </a:lnTo>
                <a:lnTo>
                  <a:pt x="33" y="241"/>
                </a:lnTo>
                <a:lnTo>
                  <a:pt x="34" y="241"/>
                </a:lnTo>
                <a:lnTo>
                  <a:pt x="35" y="241"/>
                </a:lnTo>
                <a:lnTo>
                  <a:pt x="36" y="241"/>
                </a:lnTo>
                <a:lnTo>
                  <a:pt x="36" y="240"/>
                </a:lnTo>
                <a:lnTo>
                  <a:pt x="38" y="240"/>
                </a:lnTo>
                <a:lnTo>
                  <a:pt x="38" y="239"/>
                </a:lnTo>
                <a:lnTo>
                  <a:pt x="36" y="239"/>
                </a:lnTo>
                <a:lnTo>
                  <a:pt x="36" y="237"/>
                </a:lnTo>
                <a:lnTo>
                  <a:pt x="38" y="236"/>
                </a:lnTo>
                <a:lnTo>
                  <a:pt x="39" y="235"/>
                </a:lnTo>
                <a:lnTo>
                  <a:pt x="40" y="235"/>
                </a:lnTo>
                <a:lnTo>
                  <a:pt x="42" y="235"/>
                </a:lnTo>
                <a:lnTo>
                  <a:pt x="42" y="233"/>
                </a:lnTo>
                <a:lnTo>
                  <a:pt x="40" y="233"/>
                </a:lnTo>
                <a:lnTo>
                  <a:pt x="40" y="232"/>
                </a:lnTo>
                <a:lnTo>
                  <a:pt x="42" y="232"/>
                </a:lnTo>
                <a:lnTo>
                  <a:pt x="42" y="231"/>
                </a:lnTo>
                <a:lnTo>
                  <a:pt x="40" y="231"/>
                </a:lnTo>
                <a:lnTo>
                  <a:pt x="39" y="231"/>
                </a:lnTo>
                <a:lnTo>
                  <a:pt x="38" y="231"/>
                </a:lnTo>
                <a:lnTo>
                  <a:pt x="38" y="229"/>
                </a:lnTo>
                <a:lnTo>
                  <a:pt x="36" y="228"/>
                </a:lnTo>
                <a:lnTo>
                  <a:pt x="38" y="228"/>
                </a:lnTo>
                <a:lnTo>
                  <a:pt x="38" y="227"/>
                </a:lnTo>
                <a:lnTo>
                  <a:pt x="38" y="225"/>
                </a:lnTo>
                <a:lnTo>
                  <a:pt x="36" y="225"/>
                </a:lnTo>
                <a:lnTo>
                  <a:pt x="36" y="224"/>
                </a:lnTo>
                <a:lnTo>
                  <a:pt x="35" y="224"/>
                </a:lnTo>
                <a:lnTo>
                  <a:pt x="35" y="223"/>
                </a:lnTo>
                <a:lnTo>
                  <a:pt x="36" y="223"/>
                </a:lnTo>
                <a:lnTo>
                  <a:pt x="38" y="223"/>
                </a:lnTo>
                <a:lnTo>
                  <a:pt x="38" y="222"/>
                </a:lnTo>
                <a:lnTo>
                  <a:pt x="38" y="220"/>
                </a:lnTo>
                <a:lnTo>
                  <a:pt x="36" y="219"/>
                </a:lnTo>
                <a:lnTo>
                  <a:pt x="35" y="219"/>
                </a:lnTo>
                <a:lnTo>
                  <a:pt x="35" y="220"/>
                </a:lnTo>
                <a:lnTo>
                  <a:pt x="34" y="220"/>
                </a:lnTo>
                <a:lnTo>
                  <a:pt x="33" y="220"/>
                </a:lnTo>
                <a:lnTo>
                  <a:pt x="31" y="222"/>
                </a:lnTo>
                <a:lnTo>
                  <a:pt x="30" y="222"/>
                </a:lnTo>
                <a:lnTo>
                  <a:pt x="30" y="220"/>
                </a:lnTo>
                <a:lnTo>
                  <a:pt x="30" y="219"/>
                </a:lnTo>
                <a:lnTo>
                  <a:pt x="30" y="218"/>
                </a:lnTo>
                <a:lnTo>
                  <a:pt x="31" y="218"/>
                </a:lnTo>
                <a:lnTo>
                  <a:pt x="30" y="216"/>
                </a:lnTo>
                <a:lnTo>
                  <a:pt x="30" y="215"/>
                </a:lnTo>
                <a:lnTo>
                  <a:pt x="31" y="215"/>
                </a:lnTo>
                <a:lnTo>
                  <a:pt x="30" y="214"/>
                </a:lnTo>
                <a:lnTo>
                  <a:pt x="30" y="212"/>
                </a:lnTo>
                <a:lnTo>
                  <a:pt x="29" y="212"/>
                </a:lnTo>
                <a:lnTo>
                  <a:pt x="29" y="211"/>
                </a:lnTo>
                <a:lnTo>
                  <a:pt x="27" y="210"/>
                </a:lnTo>
                <a:lnTo>
                  <a:pt x="27" y="208"/>
                </a:lnTo>
                <a:lnTo>
                  <a:pt x="27" y="207"/>
                </a:lnTo>
                <a:lnTo>
                  <a:pt x="29" y="208"/>
                </a:lnTo>
                <a:lnTo>
                  <a:pt x="30" y="208"/>
                </a:lnTo>
                <a:lnTo>
                  <a:pt x="30" y="207"/>
                </a:lnTo>
                <a:lnTo>
                  <a:pt x="31" y="206"/>
                </a:lnTo>
                <a:lnTo>
                  <a:pt x="31" y="205"/>
                </a:lnTo>
                <a:lnTo>
                  <a:pt x="31" y="203"/>
                </a:lnTo>
                <a:lnTo>
                  <a:pt x="31" y="202"/>
                </a:lnTo>
                <a:lnTo>
                  <a:pt x="31" y="201"/>
                </a:lnTo>
                <a:lnTo>
                  <a:pt x="33" y="199"/>
                </a:lnTo>
                <a:lnTo>
                  <a:pt x="34" y="199"/>
                </a:lnTo>
                <a:lnTo>
                  <a:pt x="34" y="198"/>
                </a:lnTo>
                <a:lnTo>
                  <a:pt x="34" y="197"/>
                </a:lnTo>
                <a:lnTo>
                  <a:pt x="34" y="195"/>
                </a:lnTo>
                <a:lnTo>
                  <a:pt x="34" y="194"/>
                </a:lnTo>
                <a:lnTo>
                  <a:pt x="34" y="193"/>
                </a:lnTo>
                <a:lnTo>
                  <a:pt x="34" y="191"/>
                </a:lnTo>
                <a:lnTo>
                  <a:pt x="33" y="191"/>
                </a:lnTo>
                <a:lnTo>
                  <a:pt x="33" y="190"/>
                </a:lnTo>
                <a:lnTo>
                  <a:pt x="31" y="190"/>
                </a:lnTo>
                <a:lnTo>
                  <a:pt x="31" y="189"/>
                </a:lnTo>
                <a:lnTo>
                  <a:pt x="30" y="189"/>
                </a:lnTo>
                <a:lnTo>
                  <a:pt x="29" y="189"/>
                </a:lnTo>
                <a:lnTo>
                  <a:pt x="27" y="190"/>
                </a:lnTo>
                <a:lnTo>
                  <a:pt x="26" y="190"/>
                </a:lnTo>
                <a:lnTo>
                  <a:pt x="25" y="189"/>
                </a:lnTo>
                <a:lnTo>
                  <a:pt x="25" y="188"/>
                </a:lnTo>
                <a:lnTo>
                  <a:pt x="23" y="186"/>
                </a:lnTo>
                <a:lnTo>
                  <a:pt x="22" y="185"/>
                </a:lnTo>
                <a:lnTo>
                  <a:pt x="21" y="185"/>
                </a:lnTo>
                <a:lnTo>
                  <a:pt x="19" y="184"/>
                </a:lnTo>
                <a:lnTo>
                  <a:pt x="19" y="182"/>
                </a:lnTo>
                <a:lnTo>
                  <a:pt x="19" y="181"/>
                </a:lnTo>
                <a:lnTo>
                  <a:pt x="21" y="181"/>
                </a:lnTo>
                <a:lnTo>
                  <a:pt x="22" y="180"/>
                </a:lnTo>
                <a:lnTo>
                  <a:pt x="23" y="180"/>
                </a:lnTo>
                <a:lnTo>
                  <a:pt x="25" y="180"/>
                </a:lnTo>
                <a:lnTo>
                  <a:pt x="25" y="178"/>
                </a:lnTo>
                <a:lnTo>
                  <a:pt x="25" y="180"/>
                </a:lnTo>
                <a:lnTo>
                  <a:pt x="26" y="180"/>
                </a:lnTo>
                <a:lnTo>
                  <a:pt x="26" y="178"/>
                </a:lnTo>
                <a:lnTo>
                  <a:pt x="27" y="180"/>
                </a:lnTo>
                <a:lnTo>
                  <a:pt x="27" y="178"/>
                </a:lnTo>
                <a:lnTo>
                  <a:pt x="29" y="178"/>
                </a:lnTo>
                <a:lnTo>
                  <a:pt x="29" y="177"/>
                </a:lnTo>
                <a:lnTo>
                  <a:pt x="29" y="176"/>
                </a:lnTo>
                <a:lnTo>
                  <a:pt x="27" y="174"/>
                </a:lnTo>
                <a:lnTo>
                  <a:pt x="26" y="174"/>
                </a:lnTo>
                <a:lnTo>
                  <a:pt x="26" y="173"/>
                </a:lnTo>
                <a:lnTo>
                  <a:pt x="26" y="172"/>
                </a:lnTo>
                <a:lnTo>
                  <a:pt x="26" y="171"/>
                </a:lnTo>
                <a:lnTo>
                  <a:pt x="25" y="171"/>
                </a:lnTo>
                <a:lnTo>
                  <a:pt x="25" y="169"/>
                </a:lnTo>
                <a:lnTo>
                  <a:pt x="25" y="168"/>
                </a:lnTo>
                <a:lnTo>
                  <a:pt x="25" y="167"/>
                </a:lnTo>
                <a:lnTo>
                  <a:pt x="25" y="165"/>
                </a:lnTo>
                <a:lnTo>
                  <a:pt x="33" y="164"/>
                </a:lnTo>
                <a:lnTo>
                  <a:pt x="34" y="164"/>
                </a:lnTo>
                <a:lnTo>
                  <a:pt x="35" y="165"/>
                </a:lnTo>
                <a:lnTo>
                  <a:pt x="38" y="165"/>
                </a:lnTo>
                <a:lnTo>
                  <a:pt x="40" y="165"/>
                </a:lnTo>
                <a:lnTo>
                  <a:pt x="42" y="165"/>
                </a:lnTo>
                <a:lnTo>
                  <a:pt x="44" y="167"/>
                </a:lnTo>
                <a:lnTo>
                  <a:pt x="46" y="165"/>
                </a:lnTo>
                <a:lnTo>
                  <a:pt x="46" y="164"/>
                </a:lnTo>
                <a:lnTo>
                  <a:pt x="47" y="161"/>
                </a:lnTo>
                <a:lnTo>
                  <a:pt x="48" y="160"/>
                </a:lnTo>
                <a:lnTo>
                  <a:pt x="51" y="159"/>
                </a:lnTo>
                <a:lnTo>
                  <a:pt x="53" y="156"/>
                </a:lnTo>
                <a:lnTo>
                  <a:pt x="55" y="156"/>
                </a:lnTo>
                <a:lnTo>
                  <a:pt x="56" y="156"/>
                </a:lnTo>
                <a:lnTo>
                  <a:pt x="57" y="156"/>
                </a:lnTo>
                <a:lnTo>
                  <a:pt x="59" y="157"/>
                </a:lnTo>
                <a:lnTo>
                  <a:pt x="61" y="159"/>
                </a:lnTo>
                <a:lnTo>
                  <a:pt x="63" y="160"/>
                </a:lnTo>
                <a:lnTo>
                  <a:pt x="64" y="163"/>
                </a:lnTo>
                <a:lnTo>
                  <a:pt x="67" y="164"/>
                </a:lnTo>
                <a:lnTo>
                  <a:pt x="70" y="165"/>
                </a:lnTo>
                <a:lnTo>
                  <a:pt x="76" y="165"/>
                </a:lnTo>
                <a:lnTo>
                  <a:pt x="78" y="165"/>
                </a:lnTo>
                <a:lnTo>
                  <a:pt x="81" y="165"/>
                </a:lnTo>
                <a:lnTo>
                  <a:pt x="84" y="165"/>
                </a:lnTo>
                <a:lnTo>
                  <a:pt x="85" y="165"/>
                </a:lnTo>
                <a:lnTo>
                  <a:pt x="86" y="168"/>
                </a:lnTo>
                <a:lnTo>
                  <a:pt x="86" y="169"/>
                </a:lnTo>
                <a:lnTo>
                  <a:pt x="87" y="172"/>
                </a:lnTo>
                <a:lnTo>
                  <a:pt x="87" y="174"/>
                </a:lnTo>
                <a:lnTo>
                  <a:pt x="89" y="177"/>
                </a:lnTo>
                <a:lnTo>
                  <a:pt x="89" y="180"/>
                </a:lnTo>
                <a:lnTo>
                  <a:pt x="90" y="181"/>
                </a:lnTo>
                <a:lnTo>
                  <a:pt x="91" y="182"/>
                </a:lnTo>
                <a:lnTo>
                  <a:pt x="95" y="185"/>
                </a:lnTo>
                <a:lnTo>
                  <a:pt x="97" y="186"/>
                </a:lnTo>
                <a:lnTo>
                  <a:pt x="98" y="189"/>
                </a:lnTo>
                <a:lnTo>
                  <a:pt x="101" y="190"/>
                </a:lnTo>
                <a:lnTo>
                  <a:pt x="102" y="191"/>
                </a:lnTo>
                <a:lnTo>
                  <a:pt x="103" y="193"/>
                </a:lnTo>
                <a:lnTo>
                  <a:pt x="105" y="195"/>
                </a:lnTo>
                <a:lnTo>
                  <a:pt x="106" y="197"/>
                </a:lnTo>
                <a:lnTo>
                  <a:pt x="107" y="198"/>
                </a:lnTo>
                <a:lnTo>
                  <a:pt x="108" y="197"/>
                </a:lnTo>
                <a:lnTo>
                  <a:pt x="110" y="195"/>
                </a:lnTo>
                <a:lnTo>
                  <a:pt x="111" y="194"/>
                </a:lnTo>
                <a:lnTo>
                  <a:pt x="112" y="194"/>
                </a:lnTo>
                <a:lnTo>
                  <a:pt x="112" y="193"/>
                </a:lnTo>
                <a:lnTo>
                  <a:pt x="114" y="193"/>
                </a:lnTo>
                <a:lnTo>
                  <a:pt x="114" y="191"/>
                </a:lnTo>
                <a:lnTo>
                  <a:pt x="114" y="190"/>
                </a:lnTo>
                <a:lnTo>
                  <a:pt x="115" y="190"/>
                </a:lnTo>
                <a:lnTo>
                  <a:pt x="116" y="189"/>
                </a:lnTo>
                <a:lnTo>
                  <a:pt x="118" y="189"/>
                </a:lnTo>
                <a:lnTo>
                  <a:pt x="119" y="188"/>
                </a:lnTo>
                <a:lnTo>
                  <a:pt x="120" y="184"/>
                </a:lnTo>
                <a:lnTo>
                  <a:pt x="120" y="182"/>
                </a:lnTo>
                <a:lnTo>
                  <a:pt x="122" y="181"/>
                </a:lnTo>
                <a:lnTo>
                  <a:pt x="122" y="180"/>
                </a:lnTo>
                <a:lnTo>
                  <a:pt x="122" y="178"/>
                </a:lnTo>
                <a:lnTo>
                  <a:pt x="123" y="177"/>
                </a:lnTo>
                <a:lnTo>
                  <a:pt x="123" y="176"/>
                </a:lnTo>
                <a:lnTo>
                  <a:pt x="124" y="174"/>
                </a:lnTo>
                <a:lnTo>
                  <a:pt x="125" y="174"/>
                </a:lnTo>
                <a:lnTo>
                  <a:pt x="125" y="173"/>
                </a:lnTo>
                <a:lnTo>
                  <a:pt x="127" y="173"/>
                </a:lnTo>
                <a:lnTo>
                  <a:pt x="128" y="173"/>
                </a:lnTo>
                <a:lnTo>
                  <a:pt x="128" y="172"/>
                </a:lnTo>
                <a:lnTo>
                  <a:pt x="129" y="172"/>
                </a:lnTo>
                <a:lnTo>
                  <a:pt x="129" y="171"/>
                </a:lnTo>
                <a:lnTo>
                  <a:pt x="129" y="169"/>
                </a:lnTo>
                <a:lnTo>
                  <a:pt x="131" y="169"/>
                </a:lnTo>
                <a:lnTo>
                  <a:pt x="131" y="168"/>
                </a:lnTo>
                <a:lnTo>
                  <a:pt x="132" y="168"/>
                </a:lnTo>
                <a:lnTo>
                  <a:pt x="133" y="168"/>
                </a:lnTo>
                <a:lnTo>
                  <a:pt x="135" y="168"/>
                </a:lnTo>
                <a:lnTo>
                  <a:pt x="136" y="167"/>
                </a:lnTo>
                <a:lnTo>
                  <a:pt x="137" y="168"/>
                </a:lnTo>
                <a:lnTo>
                  <a:pt x="139" y="168"/>
                </a:lnTo>
                <a:lnTo>
                  <a:pt x="139" y="169"/>
                </a:lnTo>
                <a:lnTo>
                  <a:pt x="140" y="171"/>
                </a:lnTo>
                <a:lnTo>
                  <a:pt x="141" y="172"/>
                </a:lnTo>
                <a:lnTo>
                  <a:pt x="142" y="172"/>
                </a:lnTo>
                <a:lnTo>
                  <a:pt x="144" y="173"/>
                </a:lnTo>
                <a:lnTo>
                  <a:pt x="145" y="174"/>
                </a:lnTo>
                <a:lnTo>
                  <a:pt x="146" y="174"/>
                </a:lnTo>
                <a:lnTo>
                  <a:pt x="148" y="176"/>
                </a:lnTo>
                <a:lnTo>
                  <a:pt x="149" y="176"/>
                </a:lnTo>
                <a:lnTo>
                  <a:pt x="149" y="177"/>
                </a:lnTo>
                <a:lnTo>
                  <a:pt x="150" y="177"/>
                </a:lnTo>
                <a:lnTo>
                  <a:pt x="152" y="177"/>
                </a:lnTo>
                <a:lnTo>
                  <a:pt x="152" y="178"/>
                </a:lnTo>
                <a:lnTo>
                  <a:pt x="153" y="178"/>
                </a:lnTo>
                <a:lnTo>
                  <a:pt x="154" y="177"/>
                </a:lnTo>
                <a:lnTo>
                  <a:pt x="154" y="178"/>
                </a:lnTo>
                <a:lnTo>
                  <a:pt x="156" y="178"/>
                </a:lnTo>
                <a:lnTo>
                  <a:pt x="157" y="178"/>
                </a:lnTo>
                <a:lnTo>
                  <a:pt x="158" y="180"/>
                </a:lnTo>
                <a:lnTo>
                  <a:pt x="159" y="180"/>
                </a:lnTo>
                <a:lnTo>
                  <a:pt x="161" y="181"/>
                </a:lnTo>
                <a:lnTo>
                  <a:pt x="161" y="182"/>
                </a:lnTo>
                <a:lnTo>
                  <a:pt x="166" y="184"/>
                </a:lnTo>
                <a:lnTo>
                  <a:pt x="167" y="182"/>
                </a:lnTo>
                <a:lnTo>
                  <a:pt x="169" y="182"/>
                </a:lnTo>
                <a:lnTo>
                  <a:pt x="170" y="181"/>
                </a:lnTo>
                <a:lnTo>
                  <a:pt x="171" y="181"/>
                </a:lnTo>
                <a:lnTo>
                  <a:pt x="171" y="180"/>
                </a:lnTo>
                <a:lnTo>
                  <a:pt x="173" y="178"/>
                </a:lnTo>
                <a:lnTo>
                  <a:pt x="174" y="177"/>
                </a:lnTo>
                <a:lnTo>
                  <a:pt x="175" y="177"/>
                </a:lnTo>
                <a:lnTo>
                  <a:pt x="177" y="176"/>
                </a:lnTo>
                <a:lnTo>
                  <a:pt x="178" y="174"/>
                </a:lnTo>
                <a:lnTo>
                  <a:pt x="179" y="174"/>
                </a:lnTo>
                <a:lnTo>
                  <a:pt x="180" y="172"/>
                </a:lnTo>
                <a:lnTo>
                  <a:pt x="182" y="171"/>
                </a:lnTo>
                <a:lnTo>
                  <a:pt x="182" y="169"/>
                </a:lnTo>
                <a:lnTo>
                  <a:pt x="183" y="168"/>
                </a:lnTo>
                <a:lnTo>
                  <a:pt x="183" y="167"/>
                </a:lnTo>
                <a:lnTo>
                  <a:pt x="184" y="165"/>
                </a:lnTo>
                <a:lnTo>
                  <a:pt x="184" y="164"/>
                </a:lnTo>
                <a:lnTo>
                  <a:pt x="184" y="163"/>
                </a:lnTo>
                <a:lnTo>
                  <a:pt x="184" y="161"/>
                </a:lnTo>
                <a:lnTo>
                  <a:pt x="186" y="160"/>
                </a:lnTo>
                <a:lnTo>
                  <a:pt x="186" y="159"/>
                </a:lnTo>
                <a:lnTo>
                  <a:pt x="187" y="157"/>
                </a:lnTo>
                <a:lnTo>
                  <a:pt x="187" y="156"/>
                </a:lnTo>
                <a:lnTo>
                  <a:pt x="188" y="155"/>
                </a:lnTo>
                <a:lnTo>
                  <a:pt x="190" y="155"/>
                </a:lnTo>
                <a:lnTo>
                  <a:pt x="190" y="153"/>
                </a:lnTo>
                <a:lnTo>
                  <a:pt x="191" y="153"/>
                </a:lnTo>
                <a:lnTo>
                  <a:pt x="192" y="153"/>
                </a:lnTo>
                <a:lnTo>
                  <a:pt x="194" y="153"/>
                </a:lnTo>
                <a:lnTo>
                  <a:pt x="195" y="155"/>
                </a:lnTo>
                <a:lnTo>
                  <a:pt x="196" y="155"/>
                </a:lnTo>
                <a:lnTo>
                  <a:pt x="197" y="155"/>
                </a:lnTo>
                <a:lnTo>
                  <a:pt x="199" y="155"/>
                </a:lnTo>
                <a:lnTo>
                  <a:pt x="200" y="153"/>
                </a:lnTo>
                <a:lnTo>
                  <a:pt x="201" y="153"/>
                </a:lnTo>
                <a:lnTo>
                  <a:pt x="203" y="153"/>
                </a:lnTo>
                <a:lnTo>
                  <a:pt x="205" y="153"/>
                </a:lnTo>
                <a:lnTo>
                  <a:pt x="207" y="153"/>
                </a:lnTo>
                <a:lnTo>
                  <a:pt x="209" y="152"/>
                </a:lnTo>
                <a:lnTo>
                  <a:pt x="212" y="151"/>
                </a:lnTo>
                <a:lnTo>
                  <a:pt x="214" y="150"/>
                </a:lnTo>
                <a:lnTo>
                  <a:pt x="216" y="148"/>
                </a:lnTo>
                <a:lnTo>
                  <a:pt x="217" y="148"/>
                </a:lnTo>
                <a:lnTo>
                  <a:pt x="220" y="147"/>
                </a:lnTo>
                <a:lnTo>
                  <a:pt x="222" y="148"/>
                </a:lnTo>
                <a:lnTo>
                  <a:pt x="226" y="147"/>
                </a:lnTo>
                <a:lnTo>
                  <a:pt x="229" y="147"/>
                </a:lnTo>
                <a:lnTo>
                  <a:pt x="230" y="150"/>
                </a:lnTo>
                <a:lnTo>
                  <a:pt x="231" y="151"/>
                </a:lnTo>
                <a:lnTo>
                  <a:pt x="233" y="152"/>
                </a:lnTo>
                <a:lnTo>
                  <a:pt x="235" y="155"/>
                </a:lnTo>
                <a:lnTo>
                  <a:pt x="237" y="156"/>
                </a:lnTo>
                <a:lnTo>
                  <a:pt x="238" y="159"/>
                </a:lnTo>
                <a:lnTo>
                  <a:pt x="239" y="159"/>
                </a:lnTo>
                <a:lnTo>
                  <a:pt x="241" y="157"/>
                </a:lnTo>
                <a:lnTo>
                  <a:pt x="243" y="153"/>
                </a:lnTo>
                <a:lnTo>
                  <a:pt x="247" y="148"/>
                </a:lnTo>
                <a:lnTo>
                  <a:pt x="247" y="147"/>
                </a:lnTo>
                <a:lnTo>
                  <a:pt x="249" y="144"/>
                </a:lnTo>
                <a:lnTo>
                  <a:pt x="250" y="142"/>
                </a:lnTo>
                <a:lnTo>
                  <a:pt x="250" y="140"/>
                </a:lnTo>
                <a:lnTo>
                  <a:pt x="250" y="139"/>
                </a:lnTo>
                <a:lnTo>
                  <a:pt x="251" y="138"/>
                </a:lnTo>
                <a:lnTo>
                  <a:pt x="251" y="136"/>
                </a:lnTo>
                <a:lnTo>
                  <a:pt x="252" y="135"/>
                </a:lnTo>
                <a:lnTo>
                  <a:pt x="252" y="133"/>
                </a:lnTo>
                <a:lnTo>
                  <a:pt x="254" y="131"/>
                </a:lnTo>
                <a:lnTo>
                  <a:pt x="255" y="130"/>
                </a:lnTo>
                <a:lnTo>
                  <a:pt x="256" y="130"/>
                </a:lnTo>
                <a:lnTo>
                  <a:pt x="258" y="129"/>
                </a:lnTo>
                <a:lnTo>
                  <a:pt x="259" y="129"/>
                </a:lnTo>
                <a:lnTo>
                  <a:pt x="260" y="126"/>
                </a:lnTo>
                <a:lnTo>
                  <a:pt x="260" y="122"/>
                </a:lnTo>
                <a:lnTo>
                  <a:pt x="260" y="119"/>
                </a:lnTo>
                <a:lnTo>
                  <a:pt x="262" y="117"/>
                </a:lnTo>
                <a:lnTo>
                  <a:pt x="263" y="114"/>
                </a:lnTo>
                <a:lnTo>
                  <a:pt x="263" y="112"/>
                </a:lnTo>
                <a:lnTo>
                  <a:pt x="262" y="109"/>
                </a:lnTo>
                <a:lnTo>
                  <a:pt x="260" y="106"/>
                </a:lnTo>
                <a:lnTo>
                  <a:pt x="260" y="104"/>
                </a:lnTo>
                <a:lnTo>
                  <a:pt x="259" y="101"/>
                </a:lnTo>
                <a:lnTo>
                  <a:pt x="258" y="99"/>
                </a:lnTo>
                <a:lnTo>
                  <a:pt x="256" y="97"/>
                </a:lnTo>
                <a:lnTo>
                  <a:pt x="256" y="95"/>
                </a:lnTo>
                <a:lnTo>
                  <a:pt x="256" y="92"/>
                </a:lnTo>
                <a:lnTo>
                  <a:pt x="258" y="91"/>
                </a:lnTo>
                <a:lnTo>
                  <a:pt x="259" y="89"/>
                </a:lnTo>
                <a:lnTo>
                  <a:pt x="262" y="88"/>
                </a:lnTo>
                <a:lnTo>
                  <a:pt x="266" y="87"/>
                </a:lnTo>
                <a:lnTo>
                  <a:pt x="268" y="87"/>
                </a:lnTo>
                <a:lnTo>
                  <a:pt x="272" y="84"/>
                </a:lnTo>
                <a:lnTo>
                  <a:pt x="275" y="84"/>
                </a:lnTo>
                <a:lnTo>
                  <a:pt x="280" y="85"/>
                </a:lnTo>
                <a:lnTo>
                  <a:pt x="284" y="84"/>
                </a:lnTo>
                <a:lnTo>
                  <a:pt x="286" y="84"/>
                </a:lnTo>
                <a:lnTo>
                  <a:pt x="289" y="84"/>
                </a:lnTo>
                <a:lnTo>
                  <a:pt x="292" y="84"/>
                </a:lnTo>
                <a:lnTo>
                  <a:pt x="293" y="84"/>
                </a:lnTo>
                <a:lnTo>
                  <a:pt x="294" y="85"/>
                </a:lnTo>
                <a:lnTo>
                  <a:pt x="298" y="87"/>
                </a:lnTo>
                <a:lnTo>
                  <a:pt x="302" y="87"/>
                </a:lnTo>
                <a:lnTo>
                  <a:pt x="305" y="88"/>
                </a:lnTo>
                <a:lnTo>
                  <a:pt x="309" y="88"/>
                </a:lnTo>
                <a:lnTo>
                  <a:pt x="311" y="89"/>
                </a:lnTo>
                <a:lnTo>
                  <a:pt x="315" y="89"/>
                </a:lnTo>
                <a:lnTo>
                  <a:pt x="318" y="89"/>
                </a:lnTo>
                <a:lnTo>
                  <a:pt x="318" y="91"/>
                </a:lnTo>
                <a:lnTo>
                  <a:pt x="319" y="92"/>
                </a:lnTo>
                <a:lnTo>
                  <a:pt x="322" y="95"/>
                </a:lnTo>
                <a:lnTo>
                  <a:pt x="323" y="97"/>
                </a:lnTo>
                <a:lnTo>
                  <a:pt x="323" y="100"/>
                </a:lnTo>
                <a:lnTo>
                  <a:pt x="323" y="101"/>
                </a:lnTo>
                <a:lnTo>
                  <a:pt x="324" y="104"/>
                </a:lnTo>
                <a:lnTo>
                  <a:pt x="324" y="105"/>
                </a:lnTo>
                <a:lnTo>
                  <a:pt x="324" y="108"/>
                </a:lnTo>
                <a:lnTo>
                  <a:pt x="324" y="110"/>
                </a:lnTo>
                <a:lnTo>
                  <a:pt x="324" y="112"/>
                </a:lnTo>
                <a:lnTo>
                  <a:pt x="324" y="114"/>
                </a:lnTo>
                <a:lnTo>
                  <a:pt x="324" y="117"/>
                </a:lnTo>
                <a:lnTo>
                  <a:pt x="326" y="119"/>
                </a:lnTo>
                <a:lnTo>
                  <a:pt x="323" y="129"/>
                </a:lnTo>
                <a:lnTo>
                  <a:pt x="343" y="168"/>
                </a:lnTo>
                <a:lnTo>
                  <a:pt x="344" y="172"/>
                </a:lnTo>
                <a:lnTo>
                  <a:pt x="344" y="173"/>
                </a:lnTo>
                <a:lnTo>
                  <a:pt x="348" y="172"/>
                </a:lnTo>
                <a:lnTo>
                  <a:pt x="349" y="171"/>
                </a:lnTo>
                <a:lnTo>
                  <a:pt x="364" y="157"/>
                </a:lnTo>
                <a:lnTo>
                  <a:pt x="373" y="151"/>
                </a:lnTo>
                <a:lnTo>
                  <a:pt x="383" y="142"/>
                </a:lnTo>
                <a:lnTo>
                  <a:pt x="387" y="139"/>
                </a:lnTo>
                <a:lnTo>
                  <a:pt x="402" y="126"/>
                </a:lnTo>
                <a:lnTo>
                  <a:pt x="408" y="119"/>
                </a:lnTo>
                <a:lnTo>
                  <a:pt x="416" y="114"/>
                </a:lnTo>
                <a:lnTo>
                  <a:pt x="419" y="112"/>
                </a:lnTo>
                <a:lnTo>
                  <a:pt x="423" y="108"/>
                </a:lnTo>
                <a:lnTo>
                  <a:pt x="434" y="97"/>
                </a:lnTo>
                <a:lnTo>
                  <a:pt x="437" y="96"/>
                </a:lnTo>
                <a:lnTo>
                  <a:pt x="444" y="89"/>
                </a:lnTo>
                <a:lnTo>
                  <a:pt x="451" y="83"/>
                </a:lnTo>
                <a:lnTo>
                  <a:pt x="457" y="79"/>
                </a:lnTo>
                <a:lnTo>
                  <a:pt x="463" y="72"/>
                </a:lnTo>
                <a:lnTo>
                  <a:pt x="466" y="71"/>
                </a:lnTo>
                <a:lnTo>
                  <a:pt x="470" y="67"/>
                </a:lnTo>
                <a:lnTo>
                  <a:pt x="471" y="66"/>
                </a:lnTo>
                <a:lnTo>
                  <a:pt x="475" y="61"/>
                </a:lnTo>
                <a:lnTo>
                  <a:pt x="480" y="55"/>
                </a:lnTo>
                <a:lnTo>
                  <a:pt x="483" y="54"/>
                </a:lnTo>
                <a:lnTo>
                  <a:pt x="488" y="46"/>
                </a:lnTo>
                <a:lnTo>
                  <a:pt x="491" y="44"/>
                </a:lnTo>
                <a:lnTo>
                  <a:pt x="493" y="38"/>
                </a:lnTo>
                <a:lnTo>
                  <a:pt x="497" y="34"/>
                </a:lnTo>
                <a:lnTo>
                  <a:pt x="500" y="30"/>
                </a:lnTo>
                <a:lnTo>
                  <a:pt x="509" y="20"/>
                </a:lnTo>
                <a:lnTo>
                  <a:pt x="513" y="16"/>
                </a:lnTo>
                <a:lnTo>
                  <a:pt x="518" y="8"/>
                </a:lnTo>
                <a:lnTo>
                  <a:pt x="525" y="0"/>
                </a:lnTo>
                <a:lnTo>
                  <a:pt x="551" y="0"/>
                </a:lnTo>
                <a:lnTo>
                  <a:pt x="569" y="0"/>
                </a:lnTo>
                <a:lnTo>
                  <a:pt x="572" y="0"/>
                </a:lnTo>
                <a:lnTo>
                  <a:pt x="571" y="2"/>
                </a:lnTo>
                <a:lnTo>
                  <a:pt x="568" y="3"/>
                </a:lnTo>
                <a:lnTo>
                  <a:pt x="567" y="3"/>
                </a:lnTo>
                <a:lnTo>
                  <a:pt x="567" y="4"/>
                </a:lnTo>
                <a:lnTo>
                  <a:pt x="565" y="4"/>
                </a:lnTo>
                <a:lnTo>
                  <a:pt x="564" y="4"/>
                </a:lnTo>
                <a:lnTo>
                  <a:pt x="563" y="6"/>
                </a:lnTo>
                <a:lnTo>
                  <a:pt x="563" y="7"/>
                </a:lnTo>
                <a:lnTo>
                  <a:pt x="561" y="8"/>
                </a:lnTo>
                <a:lnTo>
                  <a:pt x="561" y="10"/>
                </a:lnTo>
                <a:lnTo>
                  <a:pt x="560" y="10"/>
                </a:lnTo>
                <a:lnTo>
                  <a:pt x="560" y="11"/>
                </a:lnTo>
                <a:lnTo>
                  <a:pt x="560" y="15"/>
                </a:lnTo>
                <a:lnTo>
                  <a:pt x="559" y="15"/>
                </a:lnTo>
                <a:lnTo>
                  <a:pt x="559" y="16"/>
                </a:lnTo>
                <a:lnTo>
                  <a:pt x="559" y="17"/>
                </a:lnTo>
                <a:lnTo>
                  <a:pt x="557" y="17"/>
                </a:lnTo>
                <a:lnTo>
                  <a:pt x="557" y="19"/>
                </a:lnTo>
                <a:lnTo>
                  <a:pt x="556" y="19"/>
                </a:lnTo>
                <a:lnTo>
                  <a:pt x="556" y="20"/>
                </a:lnTo>
                <a:lnTo>
                  <a:pt x="555" y="20"/>
                </a:lnTo>
                <a:lnTo>
                  <a:pt x="555" y="21"/>
                </a:lnTo>
                <a:lnTo>
                  <a:pt x="554" y="21"/>
                </a:lnTo>
                <a:lnTo>
                  <a:pt x="552" y="23"/>
                </a:lnTo>
                <a:lnTo>
                  <a:pt x="552" y="24"/>
                </a:lnTo>
                <a:lnTo>
                  <a:pt x="552" y="25"/>
                </a:lnTo>
                <a:lnTo>
                  <a:pt x="552" y="28"/>
                </a:lnTo>
                <a:close/>
              </a:path>
            </a:pathLst>
          </a:custGeom>
          <a:solidFill>
            <a:schemeClr val="accent1">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3238851" y="2621759"/>
            <a:ext cx="828879" cy="1206114"/>
          </a:xfrm>
          <a:custGeom>
            <a:avLst/>
            <a:gdLst>
              <a:gd name="T0" fmla="*/ 394 w 479"/>
              <a:gd name="T1" fmla="*/ 647 h 697"/>
              <a:gd name="T2" fmla="*/ 206 w 479"/>
              <a:gd name="T3" fmla="*/ 594 h 697"/>
              <a:gd name="T4" fmla="*/ 389 w 479"/>
              <a:gd name="T5" fmla="*/ 549 h 697"/>
              <a:gd name="T6" fmla="*/ 418 w 479"/>
              <a:gd name="T7" fmla="*/ 526 h 697"/>
              <a:gd name="T8" fmla="*/ 228 w 479"/>
              <a:gd name="T9" fmla="*/ 503 h 697"/>
              <a:gd name="T10" fmla="*/ 258 w 479"/>
              <a:gd name="T11" fmla="*/ 517 h 697"/>
              <a:gd name="T12" fmla="*/ 315 w 479"/>
              <a:gd name="T13" fmla="*/ 561 h 697"/>
              <a:gd name="T14" fmla="*/ 385 w 479"/>
              <a:gd name="T15" fmla="*/ 629 h 697"/>
              <a:gd name="T16" fmla="*/ 392 w 479"/>
              <a:gd name="T17" fmla="*/ 693 h 697"/>
              <a:gd name="T18" fmla="*/ 320 w 479"/>
              <a:gd name="T19" fmla="*/ 640 h 697"/>
              <a:gd name="T20" fmla="*/ 249 w 479"/>
              <a:gd name="T21" fmla="*/ 591 h 697"/>
              <a:gd name="T22" fmla="*/ 191 w 479"/>
              <a:gd name="T23" fmla="*/ 638 h 697"/>
              <a:gd name="T24" fmla="*/ 211 w 479"/>
              <a:gd name="T25" fmla="*/ 577 h 697"/>
              <a:gd name="T26" fmla="*/ 207 w 479"/>
              <a:gd name="T27" fmla="*/ 498 h 697"/>
              <a:gd name="T28" fmla="*/ 330 w 479"/>
              <a:gd name="T29" fmla="*/ 530 h 697"/>
              <a:gd name="T30" fmla="*/ 286 w 479"/>
              <a:gd name="T31" fmla="*/ 485 h 697"/>
              <a:gd name="T32" fmla="*/ 360 w 479"/>
              <a:gd name="T33" fmla="*/ 434 h 697"/>
              <a:gd name="T34" fmla="*/ 165 w 479"/>
              <a:gd name="T35" fmla="*/ 374 h 697"/>
              <a:gd name="T36" fmla="*/ 188 w 479"/>
              <a:gd name="T37" fmla="*/ 411 h 697"/>
              <a:gd name="T38" fmla="*/ 223 w 479"/>
              <a:gd name="T39" fmla="*/ 456 h 697"/>
              <a:gd name="T40" fmla="*/ 146 w 479"/>
              <a:gd name="T41" fmla="*/ 399 h 697"/>
              <a:gd name="T42" fmla="*/ 422 w 479"/>
              <a:gd name="T43" fmla="*/ 353 h 697"/>
              <a:gd name="T44" fmla="*/ 389 w 479"/>
              <a:gd name="T45" fmla="*/ 344 h 697"/>
              <a:gd name="T46" fmla="*/ 375 w 479"/>
              <a:gd name="T47" fmla="*/ 335 h 697"/>
              <a:gd name="T48" fmla="*/ 349 w 479"/>
              <a:gd name="T49" fmla="*/ 344 h 697"/>
              <a:gd name="T50" fmla="*/ 282 w 479"/>
              <a:gd name="T51" fmla="*/ 269 h 697"/>
              <a:gd name="T52" fmla="*/ 89 w 479"/>
              <a:gd name="T53" fmla="*/ 226 h 697"/>
              <a:gd name="T54" fmla="*/ 338 w 479"/>
              <a:gd name="T55" fmla="*/ 205 h 697"/>
              <a:gd name="T56" fmla="*/ 288 w 479"/>
              <a:gd name="T57" fmla="*/ 192 h 697"/>
              <a:gd name="T58" fmla="*/ 284 w 479"/>
              <a:gd name="T59" fmla="*/ 187 h 697"/>
              <a:gd name="T60" fmla="*/ 305 w 479"/>
              <a:gd name="T61" fmla="*/ 184 h 697"/>
              <a:gd name="T62" fmla="*/ 460 w 479"/>
              <a:gd name="T63" fmla="*/ 189 h 697"/>
              <a:gd name="T64" fmla="*/ 387 w 479"/>
              <a:gd name="T65" fmla="*/ 170 h 697"/>
              <a:gd name="T66" fmla="*/ 177 w 479"/>
              <a:gd name="T67" fmla="*/ 154 h 697"/>
              <a:gd name="T68" fmla="*/ 472 w 479"/>
              <a:gd name="T69" fmla="*/ 200 h 697"/>
              <a:gd name="T70" fmla="*/ 461 w 479"/>
              <a:gd name="T71" fmla="*/ 261 h 697"/>
              <a:gd name="T72" fmla="*/ 400 w 479"/>
              <a:gd name="T73" fmla="*/ 267 h 697"/>
              <a:gd name="T74" fmla="*/ 411 w 479"/>
              <a:gd name="T75" fmla="*/ 179 h 697"/>
              <a:gd name="T76" fmla="*/ 143 w 479"/>
              <a:gd name="T77" fmla="*/ 129 h 697"/>
              <a:gd name="T78" fmla="*/ 74 w 479"/>
              <a:gd name="T79" fmla="*/ 111 h 697"/>
              <a:gd name="T80" fmla="*/ 136 w 479"/>
              <a:gd name="T81" fmla="*/ 130 h 697"/>
              <a:gd name="T82" fmla="*/ 165 w 479"/>
              <a:gd name="T83" fmla="*/ 217 h 697"/>
              <a:gd name="T84" fmla="*/ 219 w 479"/>
              <a:gd name="T85" fmla="*/ 197 h 697"/>
              <a:gd name="T86" fmla="*/ 222 w 479"/>
              <a:gd name="T87" fmla="*/ 162 h 697"/>
              <a:gd name="T88" fmla="*/ 248 w 479"/>
              <a:gd name="T89" fmla="*/ 183 h 697"/>
              <a:gd name="T90" fmla="*/ 300 w 479"/>
              <a:gd name="T91" fmla="*/ 202 h 697"/>
              <a:gd name="T92" fmla="*/ 371 w 479"/>
              <a:gd name="T93" fmla="*/ 229 h 697"/>
              <a:gd name="T94" fmla="*/ 292 w 479"/>
              <a:gd name="T95" fmla="*/ 238 h 697"/>
              <a:gd name="T96" fmla="*/ 322 w 479"/>
              <a:gd name="T97" fmla="*/ 322 h 697"/>
              <a:gd name="T98" fmla="*/ 330 w 479"/>
              <a:gd name="T99" fmla="*/ 384 h 697"/>
              <a:gd name="T100" fmla="*/ 398 w 479"/>
              <a:gd name="T101" fmla="*/ 399 h 697"/>
              <a:gd name="T102" fmla="*/ 417 w 479"/>
              <a:gd name="T103" fmla="*/ 446 h 697"/>
              <a:gd name="T104" fmla="*/ 379 w 479"/>
              <a:gd name="T105" fmla="*/ 507 h 697"/>
              <a:gd name="T106" fmla="*/ 364 w 479"/>
              <a:gd name="T107" fmla="*/ 439 h 697"/>
              <a:gd name="T108" fmla="*/ 349 w 479"/>
              <a:gd name="T109" fmla="*/ 428 h 697"/>
              <a:gd name="T110" fmla="*/ 303 w 479"/>
              <a:gd name="T111" fmla="*/ 426 h 697"/>
              <a:gd name="T112" fmla="*/ 220 w 479"/>
              <a:gd name="T113" fmla="*/ 387 h 697"/>
              <a:gd name="T114" fmla="*/ 171 w 479"/>
              <a:gd name="T115" fmla="*/ 291 h 697"/>
              <a:gd name="T116" fmla="*/ 104 w 479"/>
              <a:gd name="T117" fmla="*/ 230 h 697"/>
              <a:gd name="T118" fmla="*/ 54 w 479"/>
              <a:gd name="T119" fmla="*/ 197 h 697"/>
              <a:gd name="T120" fmla="*/ 28 w 479"/>
              <a:gd name="T121" fmla="*/ 100 h 697"/>
              <a:gd name="T122" fmla="*/ 150 w 479"/>
              <a:gd name="T123" fmla="*/ 75 h 697"/>
              <a:gd name="T124" fmla="*/ 138 w 479"/>
              <a:gd name="T125" fmla="*/ 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9" h="697">
                <a:moveTo>
                  <a:pt x="237" y="695"/>
                </a:moveTo>
                <a:lnTo>
                  <a:pt x="236" y="695"/>
                </a:lnTo>
                <a:lnTo>
                  <a:pt x="237" y="695"/>
                </a:lnTo>
                <a:close/>
                <a:moveTo>
                  <a:pt x="151" y="695"/>
                </a:moveTo>
                <a:lnTo>
                  <a:pt x="150" y="695"/>
                </a:lnTo>
                <a:lnTo>
                  <a:pt x="151" y="693"/>
                </a:lnTo>
                <a:lnTo>
                  <a:pt x="151" y="695"/>
                </a:lnTo>
                <a:close/>
                <a:moveTo>
                  <a:pt x="160" y="688"/>
                </a:moveTo>
                <a:lnTo>
                  <a:pt x="159" y="688"/>
                </a:lnTo>
                <a:lnTo>
                  <a:pt x="160" y="688"/>
                </a:lnTo>
                <a:close/>
                <a:moveTo>
                  <a:pt x="346" y="675"/>
                </a:moveTo>
                <a:lnTo>
                  <a:pt x="346" y="674"/>
                </a:lnTo>
                <a:lnTo>
                  <a:pt x="347" y="674"/>
                </a:lnTo>
                <a:lnTo>
                  <a:pt x="347" y="675"/>
                </a:lnTo>
                <a:lnTo>
                  <a:pt x="346" y="675"/>
                </a:lnTo>
                <a:close/>
                <a:moveTo>
                  <a:pt x="362" y="674"/>
                </a:moveTo>
                <a:lnTo>
                  <a:pt x="362" y="675"/>
                </a:lnTo>
                <a:lnTo>
                  <a:pt x="363" y="675"/>
                </a:lnTo>
                <a:lnTo>
                  <a:pt x="364" y="675"/>
                </a:lnTo>
                <a:lnTo>
                  <a:pt x="363" y="676"/>
                </a:lnTo>
                <a:lnTo>
                  <a:pt x="362" y="676"/>
                </a:lnTo>
                <a:lnTo>
                  <a:pt x="360" y="676"/>
                </a:lnTo>
                <a:lnTo>
                  <a:pt x="360" y="675"/>
                </a:lnTo>
                <a:lnTo>
                  <a:pt x="362" y="674"/>
                </a:lnTo>
                <a:close/>
                <a:moveTo>
                  <a:pt x="406" y="671"/>
                </a:moveTo>
                <a:lnTo>
                  <a:pt x="405" y="671"/>
                </a:lnTo>
                <a:lnTo>
                  <a:pt x="405" y="670"/>
                </a:lnTo>
                <a:lnTo>
                  <a:pt x="406" y="670"/>
                </a:lnTo>
                <a:lnTo>
                  <a:pt x="406" y="671"/>
                </a:lnTo>
                <a:close/>
                <a:moveTo>
                  <a:pt x="330" y="666"/>
                </a:moveTo>
                <a:lnTo>
                  <a:pt x="329" y="666"/>
                </a:lnTo>
                <a:lnTo>
                  <a:pt x="330" y="666"/>
                </a:lnTo>
                <a:close/>
                <a:moveTo>
                  <a:pt x="182" y="670"/>
                </a:moveTo>
                <a:lnTo>
                  <a:pt x="181" y="671"/>
                </a:lnTo>
                <a:lnTo>
                  <a:pt x="180" y="670"/>
                </a:lnTo>
                <a:lnTo>
                  <a:pt x="180" y="668"/>
                </a:lnTo>
                <a:lnTo>
                  <a:pt x="180" y="666"/>
                </a:lnTo>
                <a:lnTo>
                  <a:pt x="181" y="666"/>
                </a:lnTo>
                <a:lnTo>
                  <a:pt x="181" y="664"/>
                </a:lnTo>
                <a:lnTo>
                  <a:pt x="182" y="664"/>
                </a:lnTo>
                <a:lnTo>
                  <a:pt x="184" y="664"/>
                </a:lnTo>
                <a:lnTo>
                  <a:pt x="185" y="664"/>
                </a:lnTo>
                <a:lnTo>
                  <a:pt x="186" y="666"/>
                </a:lnTo>
                <a:lnTo>
                  <a:pt x="186" y="667"/>
                </a:lnTo>
                <a:lnTo>
                  <a:pt x="185" y="667"/>
                </a:lnTo>
                <a:lnTo>
                  <a:pt x="185" y="668"/>
                </a:lnTo>
                <a:lnTo>
                  <a:pt x="184" y="670"/>
                </a:lnTo>
                <a:lnTo>
                  <a:pt x="182" y="670"/>
                </a:lnTo>
                <a:close/>
                <a:moveTo>
                  <a:pt x="363" y="664"/>
                </a:moveTo>
                <a:lnTo>
                  <a:pt x="364" y="664"/>
                </a:lnTo>
                <a:lnTo>
                  <a:pt x="363" y="664"/>
                </a:lnTo>
                <a:close/>
                <a:moveTo>
                  <a:pt x="337" y="663"/>
                </a:moveTo>
                <a:lnTo>
                  <a:pt x="335" y="663"/>
                </a:lnTo>
                <a:lnTo>
                  <a:pt x="335" y="662"/>
                </a:lnTo>
                <a:lnTo>
                  <a:pt x="337" y="662"/>
                </a:lnTo>
                <a:lnTo>
                  <a:pt x="337" y="663"/>
                </a:lnTo>
                <a:close/>
                <a:moveTo>
                  <a:pt x="402" y="659"/>
                </a:moveTo>
                <a:lnTo>
                  <a:pt x="402" y="661"/>
                </a:lnTo>
                <a:lnTo>
                  <a:pt x="404" y="661"/>
                </a:lnTo>
                <a:lnTo>
                  <a:pt x="404" y="662"/>
                </a:lnTo>
                <a:lnTo>
                  <a:pt x="405" y="662"/>
                </a:lnTo>
                <a:lnTo>
                  <a:pt x="404" y="663"/>
                </a:lnTo>
                <a:lnTo>
                  <a:pt x="402" y="663"/>
                </a:lnTo>
                <a:lnTo>
                  <a:pt x="401" y="662"/>
                </a:lnTo>
                <a:lnTo>
                  <a:pt x="400" y="661"/>
                </a:lnTo>
                <a:lnTo>
                  <a:pt x="401" y="661"/>
                </a:lnTo>
                <a:lnTo>
                  <a:pt x="402" y="659"/>
                </a:lnTo>
                <a:close/>
                <a:moveTo>
                  <a:pt x="305" y="654"/>
                </a:moveTo>
                <a:lnTo>
                  <a:pt x="307" y="655"/>
                </a:lnTo>
                <a:lnTo>
                  <a:pt x="308" y="655"/>
                </a:lnTo>
                <a:lnTo>
                  <a:pt x="308" y="657"/>
                </a:lnTo>
                <a:lnTo>
                  <a:pt x="308" y="658"/>
                </a:lnTo>
                <a:lnTo>
                  <a:pt x="308" y="659"/>
                </a:lnTo>
                <a:lnTo>
                  <a:pt x="308" y="661"/>
                </a:lnTo>
                <a:lnTo>
                  <a:pt x="308" y="662"/>
                </a:lnTo>
                <a:lnTo>
                  <a:pt x="307" y="662"/>
                </a:lnTo>
                <a:lnTo>
                  <a:pt x="307" y="663"/>
                </a:lnTo>
                <a:lnTo>
                  <a:pt x="307" y="662"/>
                </a:lnTo>
                <a:lnTo>
                  <a:pt x="305" y="662"/>
                </a:lnTo>
                <a:lnTo>
                  <a:pt x="305" y="661"/>
                </a:lnTo>
                <a:lnTo>
                  <a:pt x="304" y="661"/>
                </a:lnTo>
                <a:lnTo>
                  <a:pt x="304" y="659"/>
                </a:lnTo>
                <a:lnTo>
                  <a:pt x="304" y="658"/>
                </a:lnTo>
                <a:lnTo>
                  <a:pt x="304" y="657"/>
                </a:lnTo>
                <a:lnTo>
                  <a:pt x="304" y="655"/>
                </a:lnTo>
                <a:lnTo>
                  <a:pt x="305" y="655"/>
                </a:lnTo>
                <a:lnTo>
                  <a:pt x="305" y="654"/>
                </a:lnTo>
                <a:lnTo>
                  <a:pt x="305" y="655"/>
                </a:lnTo>
                <a:lnTo>
                  <a:pt x="305" y="654"/>
                </a:lnTo>
                <a:close/>
                <a:moveTo>
                  <a:pt x="291" y="651"/>
                </a:moveTo>
                <a:lnTo>
                  <a:pt x="291" y="653"/>
                </a:lnTo>
                <a:lnTo>
                  <a:pt x="292" y="653"/>
                </a:lnTo>
                <a:lnTo>
                  <a:pt x="294" y="653"/>
                </a:lnTo>
                <a:lnTo>
                  <a:pt x="294" y="654"/>
                </a:lnTo>
                <a:lnTo>
                  <a:pt x="292" y="654"/>
                </a:lnTo>
                <a:lnTo>
                  <a:pt x="290" y="651"/>
                </a:lnTo>
                <a:lnTo>
                  <a:pt x="291" y="651"/>
                </a:lnTo>
                <a:close/>
                <a:moveTo>
                  <a:pt x="396" y="647"/>
                </a:moveTo>
                <a:lnTo>
                  <a:pt x="394" y="647"/>
                </a:lnTo>
                <a:lnTo>
                  <a:pt x="396" y="647"/>
                </a:lnTo>
                <a:close/>
                <a:moveTo>
                  <a:pt x="295" y="642"/>
                </a:moveTo>
                <a:lnTo>
                  <a:pt x="296" y="642"/>
                </a:lnTo>
                <a:lnTo>
                  <a:pt x="296" y="644"/>
                </a:lnTo>
                <a:lnTo>
                  <a:pt x="296" y="645"/>
                </a:lnTo>
                <a:lnTo>
                  <a:pt x="296" y="644"/>
                </a:lnTo>
                <a:lnTo>
                  <a:pt x="295" y="644"/>
                </a:lnTo>
                <a:lnTo>
                  <a:pt x="295" y="642"/>
                </a:lnTo>
                <a:close/>
                <a:moveTo>
                  <a:pt x="280" y="645"/>
                </a:moveTo>
                <a:lnTo>
                  <a:pt x="280" y="644"/>
                </a:lnTo>
                <a:lnTo>
                  <a:pt x="279" y="644"/>
                </a:lnTo>
                <a:lnTo>
                  <a:pt x="280" y="642"/>
                </a:lnTo>
                <a:lnTo>
                  <a:pt x="280" y="645"/>
                </a:lnTo>
                <a:close/>
                <a:moveTo>
                  <a:pt x="299" y="628"/>
                </a:moveTo>
                <a:lnTo>
                  <a:pt x="299" y="629"/>
                </a:lnTo>
                <a:lnTo>
                  <a:pt x="297" y="628"/>
                </a:lnTo>
                <a:lnTo>
                  <a:pt x="299" y="627"/>
                </a:lnTo>
                <a:lnTo>
                  <a:pt x="299" y="628"/>
                </a:lnTo>
                <a:close/>
                <a:moveTo>
                  <a:pt x="278" y="625"/>
                </a:moveTo>
                <a:lnTo>
                  <a:pt x="278" y="624"/>
                </a:lnTo>
                <a:lnTo>
                  <a:pt x="278" y="623"/>
                </a:lnTo>
                <a:lnTo>
                  <a:pt x="279" y="624"/>
                </a:lnTo>
                <a:lnTo>
                  <a:pt x="278" y="624"/>
                </a:lnTo>
                <a:lnTo>
                  <a:pt x="278" y="625"/>
                </a:lnTo>
                <a:close/>
                <a:moveTo>
                  <a:pt x="432" y="613"/>
                </a:moveTo>
                <a:lnTo>
                  <a:pt x="434" y="613"/>
                </a:lnTo>
                <a:lnTo>
                  <a:pt x="435" y="613"/>
                </a:lnTo>
                <a:lnTo>
                  <a:pt x="436" y="613"/>
                </a:lnTo>
                <a:lnTo>
                  <a:pt x="436" y="615"/>
                </a:lnTo>
                <a:lnTo>
                  <a:pt x="436" y="616"/>
                </a:lnTo>
                <a:lnTo>
                  <a:pt x="436" y="617"/>
                </a:lnTo>
                <a:lnTo>
                  <a:pt x="436" y="619"/>
                </a:lnTo>
                <a:lnTo>
                  <a:pt x="435" y="619"/>
                </a:lnTo>
                <a:lnTo>
                  <a:pt x="434" y="619"/>
                </a:lnTo>
                <a:lnTo>
                  <a:pt x="432" y="619"/>
                </a:lnTo>
                <a:lnTo>
                  <a:pt x="431" y="619"/>
                </a:lnTo>
                <a:lnTo>
                  <a:pt x="431" y="617"/>
                </a:lnTo>
                <a:lnTo>
                  <a:pt x="430" y="619"/>
                </a:lnTo>
                <a:lnTo>
                  <a:pt x="430" y="620"/>
                </a:lnTo>
                <a:lnTo>
                  <a:pt x="428" y="620"/>
                </a:lnTo>
                <a:lnTo>
                  <a:pt x="428" y="621"/>
                </a:lnTo>
                <a:lnTo>
                  <a:pt x="427" y="621"/>
                </a:lnTo>
                <a:lnTo>
                  <a:pt x="427" y="623"/>
                </a:lnTo>
                <a:lnTo>
                  <a:pt x="426" y="621"/>
                </a:lnTo>
                <a:lnTo>
                  <a:pt x="424" y="621"/>
                </a:lnTo>
                <a:lnTo>
                  <a:pt x="424" y="623"/>
                </a:lnTo>
                <a:lnTo>
                  <a:pt x="423" y="623"/>
                </a:lnTo>
                <a:lnTo>
                  <a:pt x="423" y="624"/>
                </a:lnTo>
                <a:lnTo>
                  <a:pt x="422" y="624"/>
                </a:lnTo>
                <a:lnTo>
                  <a:pt x="422" y="625"/>
                </a:lnTo>
                <a:lnTo>
                  <a:pt x="421" y="625"/>
                </a:lnTo>
                <a:lnTo>
                  <a:pt x="419" y="625"/>
                </a:lnTo>
                <a:lnTo>
                  <a:pt x="419" y="624"/>
                </a:lnTo>
                <a:lnTo>
                  <a:pt x="419" y="623"/>
                </a:lnTo>
                <a:lnTo>
                  <a:pt x="418" y="623"/>
                </a:lnTo>
                <a:lnTo>
                  <a:pt x="415" y="623"/>
                </a:lnTo>
                <a:lnTo>
                  <a:pt x="415" y="621"/>
                </a:lnTo>
                <a:lnTo>
                  <a:pt x="415" y="620"/>
                </a:lnTo>
                <a:lnTo>
                  <a:pt x="417" y="620"/>
                </a:lnTo>
                <a:lnTo>
                  <a:pt x="417" y="621"/>
                </a:lnTo>
                <a:lnTo>
                  <a:pt x="418" y="621"/>
                </a:lnTo>
                <a:lnTo>
                  <a:pt x="418" y="620"/>
                </a:lnTo>
                <a:lnTo>
                  <a:pt x="417" y="620"/>
                </a:lnTo>
                <a:lnTo>
                  <a:pt x="417" y="619"/>
                </a:lnTo>
                <a:lnTo>
                  <a:pt x="418" y="617"/>
                </a:lnTo>
                <a:lnTo>
                  <a:pt x="419" y="616"/>
                </a:lnTo>
                <a:lnTo>
                  <a:pt x="421" y="615"/>
                </a:lnTo>
                <a:lnTo>
                  <a:pt x="422" y="615"/>
                </a:lnTo>
                <a:lnTo>
                  <a:pt x="423" y="613"/>
                </a:lnTo>
                <a:lnTo>
                  <a:pt x="424" y="613"/>
                </a:lnTo>
                <a:lnTo>
                  <a:pt x="424" y="615"/>
                </a:lnTo>
                <a:lnTo>
                  <a:pt x="426" y="615"/>
                </a:lnTo>
                <a:lnTo>
                  <a:pt x="427" y="615"/>
                </a:lnTo>
                <a:lnTo>
                  <a:pt x="428" y="615"/>
                </a:lnTo>
                <a:lnTo>
                  <a:pt x="428" y="613"/>
                </a:lnTo>
                <a:lnTo>
                  <a:pt x="430" y="613"/>
                </a:lnTo>
                <a:lnTo>
                  <a:pt x="430" y="615"/>
                </a:lnTo>
                <a:lnTo>
                  <a:pt x="431" y="615"/>
                </a:lnTo>
                <a:lnTo>
                  <a:pt x="431" y="613"/>
                </a:lnTo>
                <a:lnTo>
                  <a:pt x="432" y="613"/>
                </a:lnTo>
                <a:close/>
                <a:moveTo>
                  <a:pt x="427" y="612"/>
                </a:moveTo>
                <a:lnTo>
                  <a:pt x="426" y="612"/>
                </a:lnTo>
                <a:lnTo>
                  <a:pt x="426" y="611"/>
                </a:lnTo>
                <a:lnTo>
                  <a:pt x="427" y="611"/>
                </a:lnTo>
                <a:lnTo>
                  <a:pt x="428" y="611"/>
                </a:lnTo>
                <a:lnTo>
                  <a:pt x="427" y="612"/>
                </a:lnTo>
                <a:close/>
                <a:moveTo>
                  <a:pt x="206" y="595"/>
                </a:moveTo>
                <a:lnTo>
                  <a:pt x="205" y="595"/>
                </a:lnTo>
                <a:lnTo>
                  <a:pt x="206" y="595"/>
                </a:lnTo>
                <a:lnTo>
                  <a:pt x="206" y="594"/>
                </a:lnTo>
                <a:lnTo>
                  <a:pt x="206" y="595"/>
                </a:lnTo>
                <a:close/>
                <a:moveTo>
                  <a:pt x="212" y="593"/>
                </a:moveTo>
                <a:lnTo>
                  <a:pt x="211" y="593"/>
                </a:lnTo>
                <a:lnTo>
                  <a:pt x="212" y="593"/>
                </a:lnTo>
                <a:close/>
                <a:moveTo>
                  <a:pt x="212" y="591"/>
                </a:moveTo>
                <a:lnTo>
                  <a:pt x="211" y="593"/>
                </a:lnTo>
                <a:lnTo>
                  <a:pt x="211" y="594"/>
                </a:lnTo>
                <a:lnTo>
                  <a:pt x="210" y="594"/>
                </a:lnTo>
                <a:lnTo>
                  <a:pt x="206" y="594"/>
                </a:lnTo>
                <a:lnTo>
                  <a:pt x="207" y="593"/>
                </a:lnTo>
                <a:lnTo>
                  <a:pt x="208" y="593"/>
                </a:lnTo>
                <a:lnTo>
                  <a:pt x="208" y="591"/>
                </a:lnTo>
                <a:lnTo>
                  <a:pt x="210" y="593"/>
                </a:lnTo>
                <a:lnTo>
                  <a:pt x="211" y="591"/>
                </a:lnTo>
                <a:lnTo>
                  <a:pt x="211" y="590"/>
                </a:lnTo>
                <a:lnTo>
                  <a:pt x="212" y="590"/>
                </a:lnTo>
                <a:lnTo>
                  <a:pt x="212" y="589"/>
                </a:lnTo>
                <a:lnTo>
                  <a:pt x="214" y="589"/>
                </a:lnTo>
                <a:lnTo>
                  <a:pt x="212" y="590"/>
                </a:lnTo>
                <a:lnTo>
                  <a:pt x="212" y="591"/>
                </a:lnTo>
                <a:close/>
                <a:moveTo>
                  <a:pt x="349" y="575"/>
                </a:moveTo>
                <a:lnTo>
                  <a:pt x="350" y="575"/>
                </a:lnTo>
                <a:lnTo>
                  <a:pt x="351" y="577"/>
                </a:lnTo>
                <a:lnTo>
                  <a:pt x="351" y="579"/>
                </a:lnTo>
                <a:lnTo>
                  <a:pt x="351" y="581"/>
                </a:lnTo>
                <a:lnTo>
                  <a:pt x="350" y="581"/>
                </a:lnTo>
                <a:lnTo>
                  <a:pt x="350" y="579"/>
                </a:lnTo>
                <a:lnTo>
                  <a:pt x="349" y="579"/>
                </a:lnTo>
                <a:lnTo>
                  <a:pt x="349" y="578"/>
                </a:lnTo>
                <a:lnTo>
                  <a:pt x="347" y="577"/>
                </a:lnTo>
                <a:lnTo>
                  <a:pt x="346" y="575"/>
                </a:lnTo>
                <a:lnTo>
                  <a:pt x="346" y="574"/>
                </a:lnTo>
                <a:lnTo>
                  <a:pt x="347" y="575"/>
                </a:lnTo>
                <a:lnTo>
                  <a:pt x="349" y="575"/>
                </a:lnTo>
                <a:close/>
                <a:moveTo>
                  <a:pt x="345" y="575"/>
                </a:moveTo>
                <a:lnTo>
                  <a:pt x="343" y="574"/>
                </a:lnTo>
                <a:lnTo>
                  <a:pt x="345" y="574"/>
                </a:lnTo>
                <a:lnTo>
                  <a:pt x="345" y="575"/>
                </a:lnTo>
                <a:close/>
                <a:moveTo>
                  <a:pt x="345" y="574"/>
                </a:moveTo>
                <a:lnTo>
                  <a:pt x="346" y="574"/>
                </a:lnTo>
                <a:lnTo>
                  <a:pt x="345" y="574"/>
                </a:lnTo>
                <a:close/>
                <a:moveTo>
                  <a:pt x="343" y="570"/>
                </a:moveTo>
                <a:lnTo>
                  <a:pt x="343" y="572"/>
                </a:lnTo>
                <a:lnTo>
                  <a:pt x="345" y="572"/>
                </a:lnTo>
                <a:lnTo>
                  <a:pt x="345" y="573"/>
                </a:lnTo>
                <a:lnTo>
                  <a:pt x="343" y="573"/>
                </a:lnTo>
                <a:lnTo>
                  <a:pt x="343" y="572"/>
                </a:lnTo>
                <a:lnTo>
                  <a:pt x="343" y="570"/>
                </a:lnTo>
                <a:close/>
                <a:moveTo>
                  <a:pt x="203" y="566"/>
                </a:moveTo>
                <a:lnTo>
                  <a:pt x="205" y="568"/>
                </a:lnTo>
                <a:lnTo>
                  <a:pt x="203" y="568"/>
                </a:lnTo>
                <a:lnTo>
                  <a:pt x="202" y="568"/>
                </a:lnTo>
                <a:lnTo>
                  <a:pt x="202" y="566"/>
                </a:lnTo>
                <a:lnTo>
                  <a:pt x="203" y="568"/>
                </a:lnTo>
                <a:lnTo>
                  <a:pt x="203" y="566"/>
                </a:lnTo>
                <a:close/>
                <a:moveTo>
                  <a:pt x="407" y="569"/>
                </a:moveTo>
                <a:lnTo>
                  <a:pt x="407" y="570"/>
                </a:lnTo>
                <a:lnTo>
                  <a:pt x="407" y="572"/>
                </a:lnTo>
                <a:lnTo>
                  <a:pt x="407" y="573"/>
                </a:lnTo>
                <a:lnTo>
                  <a:pt x="406" y="573"/>
                </a:lnTo>
                <a:lnTo>
                  <a:pt x="405" y="574"/>
                </a:lnTo>
                <a:lnTo>
                  <a:pt x="405" y="573"/>
                </a:lnTo>
                <a:lnTo>
                  <a:pt x="405" y="572"/>
                </a:lnTo>
                <a:lnTo>
                  <a:pt x="405" y="570"/>
                </a:lnTo>
                <a:lnTo>
                  <a:pt x="404" y="570"/>
                </a:lnTo>
                <a:lnTo>
                  <a:pt x="404" y="569"/>
                </a:lnTo>
                <a:lnTo>
                  <a:pt x="402" y="569"/>
                </a:lnTo>
                <a:lnTo>
                  <a:pt x="401" y="569"/>
                </a:lnTo>
                <a:lnTo>
                  <a:pt x="401" y="568"/>
                </a:lnTo>
                <a:lnTo>
                  <a:pt x="402" y="568"/>
                </a:lnTo>
                <a:lnTo>
                  <a:pt x="402" y="566"/>
                </a:lnTo>
                <a:lnTo>
                  <a:pt x="404" y="566"/>
                </a:lnTo>
                <a:lnTo>
                  <a:pt x="405" y="566"/>
                </a:lnTo>
                <a:lnTo>
                  <a:pt x="406" y="568"/>
                </a:lnTo>
                <a:lnTo>
                  <a:pt x="407" y="568"/>
                </a:lnTo>
                <a:lnTo>
                  <a:pt x="407" y="569"/>
                </a:lnTo>
                <a:close/>
                <a:moveTo>
                  <a:pt x="338" y="561"/>
                </a:moveTo>
                <a:lnTo>
                  <a:pt x="338" y="562"/>
                </a:lnTo>
                <a:lnTo>
                  <a:pt x="337" y="561"/>
                </a:lnTo>
                <a:lnTo>
                  <a:pt x="337" y="560"/>
                </a:lnTo>
                <a:lnTo>
                  <a:pt x="337" y="558"/>
                </a:lnTo>
                <a:lnTo>
                  <a:pt x="335" y="557"/>
                </a:lnTo>
                <a:lnTo>
                  <a:pt x="334" y="557"/>
                </a:lnTo>
                <a:lnTo>
                  <a:pt x="334" y="556"/>
                </a:lnTo>
                <a:lnTo>
                  <a:pt x="335" y="556"/>
                </a:lnTo>
                <a:lnTo>
                  <a:pt x="337" y="557"/>
                </a:lnTo>
                <a:lnTo>
                  <a:pt x="338" y="558"/>
                </a:lnTo>
                <a:lnTo>
                  <a:pt x="338" y="560"/>
                </a:lnTo>
                <a:lnTo>
                  <a:pt x="338" y="561"/>
                </a:lnTo>
                <a:close/>
                <a:moveTo>
                  <a:pt x="332" y="555"/>
                </a:moveTo>
                <a:lnTo>
                  <a:pt x="332" y="556"/>
                </a:lnTo>
                <a:lnTo>
                  <a:pt x="330" y="555"/>
                </a:lnTo>
                <a:lnTo>
                  <a:pt x="332" y="555"/>
                </a:lnTo>
                <a:close/>
                <a:moveTo>
                  <a:pt x="396" y="555"/>
                </a:moveTo>
                <a:lnTo>
                  <a:pt x="394" y="555"/>
                </a:lnTo>
                <a:lnTo>
                  <a:pt x="393" y="555"/>
                </a:lnTo>
                <a:lnTo>
                  <a:pt x="392" y="555"/>
                </a:lnTo>
                <a:lnTo>
                  <a:pt x="390" y="556"/>
                </a:lnTo>
                <a:lnTo>
                  <a:pt x="390" y="555"/>
                </a:lnTo>
                <a:lnTo>
                  <a:pt x="392" y="553"/>
                </a:lnTo>
                <a:lnTo>
                  <a:pt x="392" y="552"/>
                </a:lnTo>
                <a:lnTo>
                  <a:pt x="393" y="551"/>
                </a:lnTo>
                <a:lnTo>
                  <a:pt x="394" y="551"/>
                </a:lnTo>
                <a:lnTo>
                  <a:pt x="396" y="551"/>
                </a:lnTo>
                <a:lnTo>
                  <a:pt x="396" y="552"/>
                </a:lnTo>
                <a:lnTo>
                  <a:pt x="396" y="553"/>
                </a:lnTo>
                <a:lnTo>
                  <a:pt x="396" y="555"/>
                </a:lnTo>
                <a:close/>
                <a:moveTo>
                  <a:pt x="389" y="549"/>
                </a:moveTo>
                <a:lnTo>
                  <a:pt x="390" y="551"/>
                </a:lnTo>
                <a:lnTo>
                  <a:pt x="392" y="551"/>
                </a:lnTo>
                <a:lnTo>
                  <a:pt x="392" y="552"/>
                </a:lnTo>
                <a:lnTo>
                  <a:pt x="390" y="552"/>
                </a:lnTo>
                <a:lnTo>
                  <a:pt x="389" y="553"/>
                </a:lnTo>
                <a:lnTo>
                  <a:pt x="388" y="553"/>
                </a:lnTo>
                <a:lnTo>
                  <a:pt x="389" y="552"/>
                </a:lnTo>
                <a:lnTo>
                  <a:pt x="389" y="551"/>
                </a:lnTo>
                <a:lnTo>
                  <a:pt x="389" y="549"/>
                </a:lnTo>
                <a:close/>
                <a:moveTo>
                  <a:pt x="385" y="551"/>
                </a:moveTo>
                <a:lnTo>
                  <a:pt x="384" y="549"/>
                </a:lnTo>
                <a:lnTo>
                  <a:pt x="384" y="548"/>
                </a:lnTo>
                <a:lnTo>
                  <a:pt x="384" y="547"/>
                </a:lnTo>
                <a:lnTo>
                  <a:pt x="385" y="548"/>
                </a:lnTo>
                <a:lnTo>
                  <a:pt x="385" y="549"/>
                </a:lnTo>
                <a:lnTo>
                  <a:pt x="385" y="551"/>
                </a:lnTo>
                <a:close/>
                <a:moveTo>
                  <a:pt x="393" y="545"/>
                </a:moveTo>
                <a:lnTo>
                  <a:pt x="392" y="545"/>
                </a:lnTo>
                <a:lnTo>
                  <a:pt x="390" y="547"/>
                </a:lnTo>
                <a:lnTo>
                  <a:pt x="389" y="547"/>
                </a:lnTo>
                <a:lnTo>
                  <a:pt x="390" y="545"/>
                </a:lnTo>
                <a:lnTo>
                  <a:pt x="392" y="545"/>
                </a:lnTo>
                <a:lnTo>
                  <a:pt x="393" y="545"/>
                </a:lnTo>
                <a:close/>
                <a:moveTo>
                  <a:pt x="208" y="553"/>
                </a:moveTo>
                <a:lnTo>
                  <a:pt x="207" y="553"/>
                </a:lnTo>
                <a:lnTo>
                  <a:pt x="207" y="551"/>
                </a:lnTo>
                <a:lnTo>
                  <a:pt x="206" y="551"/>
                </a:lnTo>
                <a:lnTo>
                  <a:pt x="206" y="548"/>
                </a:lnTo>
                <a:lnTo>
                  <a:pt x="206" y="547"/>
                </a:lnTo>
                <a:lnTo>
                  <a:pt x="207" y="547"/>
                </a:lnTo>
                <a:lnTo>
                  <a:pt x="207" y="545"/>
                </a:lnTo>
                <a:lnTo>
                  <a:pt x="208" y="545"/>
                </a:lnTo>
                <a:lnTo>
                  <a:pt x="210" y="544"/>
                </a:lnTo>
                <a:lnTo>
                  <a:pt x="210" y="545"/>
                </a:lnTo>
                <a:lnTo>
                  <a:pt x="211" y="545"/>
                </a:lnTo>
                <a:lnTo>
                  <a:pt x="211" y="547"/>
                </a:lnTo>
                <a:lnTo>
                  <a:pt x="210" y="548"/>
                </a:lnTo>
                <a:lnTo>
                  <a:pt x="208" y="549"/>
                </a:lnTo>
                <a:lnTo>
                  <a:pt x="208" y="551"/>
                </a:lnTo>
                <a:lnTo>
                  <a:pt x="207" y="551"/>
                </a:lnTo>
                <a:lnTo>
                  <a:pt x="207" y="552"/>
                </a:lnTo>
                <a:lnTo>
                  <a:pt x="208" y="553"/>
                </a:lnTo>
                <a:close/>
                <a:moveTo>
                  <a:pt x="396" y="544"/>
                </a:moveTo>
                <a:lnTo>
                  <a:pt x="397" y="545"/>
                </a:lnTo>
                <a:lnTo>
                  <a:pt x="398" y="545"/>
                </a:lnTo>
                <a:lnTo>
                  <a:pt x="398" y="547"/>
                </a:lnTo>
                <a:lnTo>
                  <a:pt x="400" y="547"/>
                </a:lnTo>
                <a:lnTo>
                  <a:pt x="400" y="548"/>
                </a:lnTo>
                <a:lnTo>
                  <a:pt x="400" y="549"/>
                </a:lnTo>
                <a:lnTo>
                  <a:pt x="401" y="549"/>
                </a:lnTo>
                <a:lnTo>
                  <a:pt x="401" y="551"/>
                </a:lnTo>
                <a:lnTo>
                  <a:pt x="400" y="551"/>
                </a:lnTo>
                <a:lnTo>
                  <a:pt x="398" y="551"/>
                </a:lnTo>
                <a:lnTo>
                  <a:pt x="398" y="549"/>
                </a:lnTo>
                <a:lnTo>
                  <a:pt x="397" y="549"/>
                </a:lnTo>
                <a:lnTo>
                  <a:pt x="397" y="548"/>
                </a:lnTo>
                <a:lnTo>
                  <a:pt x="397" y="547"/>
                </a:lnTo>
                <a:lnTo>
                  <a:pt x="396" y="547"/>
                </a:lnTo>
                <a:lnTo>
                  <a:pt x="394" y="545"/>
                </a:lnTo>
                <a:lnTo>
                  <a:pt x="394" y="544"/>
                </a:lnTo>
                <a:lnTo>
                  <a:pt x="396" y="544"/>
                </a:lnTo>
                <a:close/>
                <a:moveTo>
                  <a:pt x="208" y="544"/>
                </a:moveTo>
                <a:lnTo>
                  <a:pt x="208" y="543"/>
                </a:lnTo>
                <a:lnTo>
                  <a:pt x="208" y="544"/>
                </a:lnTo>
                <a:close/>
                <a:moveTo>
                  <a:pt x="211" y="540"/>
                </a:moveTo>
                <a:lnTo>
                  <a:pt x="210" y="540"/>
                </a:lnTo>
                <a:lnTo>
                  <a:pt x="211" y="539"/>
                </a:lnTo>
                <a:lnTo>
                  <a:pt x="211" y="540"/>
                </a:lnTo>
                <a:close/>
                <a:moveTo>
                  <a:pt x="388" y="541"/>
                </a:moveTo>
                <a:lnTo>
                  <a:pt x="387" y="543"/>
                </a:lnTo>
                <a:lnTo>
                  <a:pt x="385" y="544"/>
                </a:lnTo>
                <a:lnTo>
                  <a:pt x="384" y="545"/>
                </a:lnTo>
                <a:lnTo>
                  <a:pt x="383" y="545"/>
                </a:lnTo>
                <a:lnTo>
                  <a:pt x="383" y="544"/>
                </a:lnTo>
                <a:lnTo>
                  <a:pt x="383" y="543"/>
                </a:lnTo>
                <a:lnTo>
                  <a:pt x="384" y="543"/>
                </a:lnTo>
                <a:lnTo>
                  <a:pt x="384" y="541"/>
                </a:lnTo>
                <a:lnTo>
                  <a:pt x="385" y="541"/>
                </a:lnTo>
                <a:lnTo>
                  <a:pt x="388" y="539"/>
                </a:lnTo>
                <a:lnTo>
                  <a:pt x="389" y="539"/>
                </a:lnTo>
                <a:lnTo>
                  <a:pt x="388" y="540"/>
                </a:lnTo>
                <a:lnTo>
                  <a:pt x="388" y="541"/>
                </a:lnTo>
                <a:close/>
                <a:moveTo>
                  <a:pt x="211" y="536"/>
                </a:moveTo>
                <a:lnTo>
                  <a:pt x="210" y="536"/>
                </a:lnTo>
                <a:lnTo>
                  <a:pt x="210" y="535"/>
                </a:lnTo>
                <a:lnTo>
                  <a:pt x="210" y="532"/>
                </a:lnTo>
                <a:lnTo>
                  <a:pt x="211" y="532"/>
                </a:lnTo>
                <a:lnTo>
                  <a:pt x="212" y="534"/>
                </a:lnTo>
                <a:lnTo>
                  <a:pt x="212" y="535"/>
                </a:lnTo>
                <a:lnTo>
                  <a:pt x="211" y="535"/>
                </a:lnTo>
                <a:lnTo>
                  <a:pt x="211" y="536"/>
                </a:lnTo>
                <a:close/>
                <a:moveTo>
                  <a:pt x="233" y="528"/>
                </a:moveTo>
                <a:lnTo>
                  <a:pt x="232" y="528"/>
                </a:lnTo>
                <a:lnTo>
                  <a:pt x="233" y="528"/>
                </a:lnTo>
                <a:close/>
                <a:moveTo>
                  <a:pt x="237" y="524"/>
                </a:moveTo>
                <a:lnTo>
                  <a:pt x="237" y="523"/>
                </a:lnTo>
                <a:lnTo>
                  <a:pt x="237" y="524"/>
                </a:lnTo>
                <a:close/>
                <a:moveTo>
                  <a:pt x="417" y="526"/>
                </a:moveTo>
                <a:lnTo>
                  <a:pt x="418" y="526"/>
                </a:lnTo>
                <a:lnTo>
                  <a:pt x="418" y="527"/>
                </a:lnTo>
                <a:lnTo>
                  <a:pt x="419" y="528"/>
                </a:lnTo>
                <a:lnTo>
                  <a:pt x="421" y="528"/>
                </a:lnTo>
                <a:lnTo>
                  <a:pt x="421" y="530"/>
                </a:lnTo>
                <a:lnTo>
                  <a:pt x="421" y="531"/>
                </a:lnTo>
                <a:lnTo>
                  <a:pt x="422" y="532"/>
                </a:lnTo>
                <a:lnTo>
                  <a:pt x="422" y="534"/>
                </a:lnTo>
                <a:lnTo>
                  <a:pt x="423" y="535"/>
                </a:lnTo>
                <a:lnTo>
                  <a:pt x="426" y="538"/>
                </a:lnTo>
                <a:lnTo>
                  <a:pt x="426" y="539"/>
                </a:lnTo>
                <a:lnTo>
                  <a:pt x="426" y="541"/>
                </a:lnTo>
                <a:lnTo>
                  <a:pt x="426" y="543"/>
                </a:lnTo>
                <a:lnTo>
                  <a:pt x="426" y="544"/>
                </a:lnTo>
                <a:lnTo>
                  <a:pt x="424" y="544"/>
                </a:lnTo>
                <a:lnTo>
                  <a:pt x="424" y="545"/>
                </a:lnTo>
                <a:lnTo>
                  <a:pt x="423" y="545"/>
                </a:lnTo>
                <a:lnTo>
                  <a:pt x="422" y="545"/>
                </a:lnTo>
                <a:lnTo>
                  <a:pt x="422" y="544"/>
                </a:lnTo>
                <a:lnTo>
                  <a:pt x="419" y="541"/>
                </a:lnTo>
                <a:lnTo>
                  <a:pt x="418" y="541"/>
                </a:lnTo>
                <a:lnTo>
                  <a:pt x="417" y="540"/>
                </a:lnTo>
                <a:lnTo>
                  <a:pt x="417" y="539"/>
                </a:lnTo>
                <a:lnTo>
                  <a:pt x="415" y="538"/>
                </a:lnTo>
                <a:lnTo>
                  <a:pt x="415" y="536"/>
                </a:lnTo>
                <a:lnTo>
                  <a:pt x="414" y="536"/>
                </a:lnTo>
                <a:lnTo>
                  <a:pt x="414" y="535"/>
                </a:lnTo>
                <a:lnTo>
                  <a:pt x="413" y="534"/>
                </a:lnTo>
                <a:lnTo>
                  <a:pt x="413" y="531"/>
                </a:lnTo>
                <a:lnTo>
                  <a:pt x="413" y="530"/>
                </a:lnTo>
                <a:lnTo>
                  <a:pt x="413" y="528"/>
                </a:lnTo>
                <a:lnTo>
                  <a:pt x="413" y="527"/>
                </a:lnTo>
                <a:lnTo>
                  <a:pt x="413" y="526"/>
                </a:lnTo>
                <a:lnTo>
                  <a:pt x="413" y="524"/>
                </a:lnTo>
                <a:lnTo>
                  <a:pt x="414" y="523"/>
                </a:lnTo>
                <a:lnTo>
                  <a:pt x="414" y="522"/>
                </a:lnTo>
                <a:lnTo>
                  <a:pt x="415" y="523"/>
                </a:lnTo>
                <a:lnTo>
                  <a:pt x="417" y="524"/>
                </a:lnTo>
                <a:lnTo>
                  <a:pt x="417" y="526"/>
                </a:lnTo>
                <a:close/>
                <a:moveTo>
                  <a:pt x="237" y="523"/>
                </a:moveTo>
                <a:lnTo>
                  <a:pt x="237" y="522"/>
                </a:lnTo>
                <a:lnTo>
                  <a:pt x="237" y="523"/>
                </a:lnTo>
                <a:close/>
                <a:moveTo>
                  <a:pt x="402" y="507"/>
                </a:moveTo>
                <a:lnTo>
                  <a:pt x="402" y="509"/>
                </a:lnTo>
                <a:lnTo>
                  <a:pt x="402" y="507"/>
                </a:lnTo>
                <a:close/>
                <a:moveTo>
                  <a:pt x="406" y="506"/>
                </a:moveTo>
                <a:lnTo>
                  <a:pt x="407" y="506"/>
                </a:lnTo>
                <a:lnTo>
                  <a:pt x="407" y="507"/>
                </a:lnTo>
                <a:lnTo>
                  <a:pt x="407" y="509"/>
                </a:lnTo>
                <a:lnTo>
                  <a:pt x="406" y="509"/>
                </a:lnTo>
                <a:lnTo>
                  <a:pt x="406" y="510"/>
                </a:lnTo>
                <a:lnTo>
                  <a:pt x="406" y="511"/>
                </a:lnTo>
                <a:lnTo>
                  <a:pt x="405" y="511"/>
                </a:lnTo>
                <a:lnTo>
                  <a:pt x="405" y="513"/>
                </a:lnTo>
                <a:lnTo>
                  <a:pt x="404" y="513"/>
                </a:lnTo>
                <a:lnTo>
                  <a:pt x="402" y="513"/>
                </a:lnTo>
                <a:lnTo>
                  <a:pt x="402" y="511"/>
                </a:lnTo>
                <a:lnTo>
                  <a:pt x="402" y="510"/>
                </a:lnTo>
                <a:lnTo>
                  <a:pt x="404" y="510"/>
                </a:lnTo>
                <a:lnTo>
                  <a:pt x="404" y="509"/>
                </a:lnTo>
                <a:lnTo>
                  <a:pt x="406" y="509"/>
                </a:lnTo>
                <a:lnTo>
                  <a:pt x="406" y="507"/>
                </a:lnTo>
                <a:lnTo>
                  <a:pt x="405" y="507"/>
                </a:lnTo>
                <a:lnTo>
                  <a:pt x="405" y="506"/>
                </a:lnTo>
                <a:lnTo>
                  <a:pt x="406" y="506"/>
                </a:lnTo>
                <a:lnTo>
                  <a:pt x="406" y="507"/>
                </a:lnTo>
                <a:lnTo>
                  <a:pt x="406" y="506"/>
                </a:lnTo>
                <a:close/>
                <a:moveTo>
                  <a:pt x="409" y="507"/>
                </a:moveTo>
                <a:lnTo>
                  <a:pt x="409" y="509"/>
                </a:lnTo>
                <a:lnTo>
                  <a:pt x="407" y="507"/>
                </a:lnTo>
                <a:lnTo>
                  <a:pt x="407" y="506"/>
                </a:lnTo>
                <a:lnTo>
                  <a:pt x="406" y="506"/>
                </a:lnTo>
                <a:lnTo>
                  <a:pt x="406" y="505"/>
                </a:lnTo>
                <a:lnTo>
                  <a:pt x="407" y="505"/>
                </a:lnTo>
                <a:lnTo>
                  <a:pt x="409" y="505"/>
                </a:lnTo>
                <a:lnTo>
                  <a:pt x="409" y="506"/>
                </a:lnTo>
                <a:lnTo>
                  <a:pt x="409" y="507"/>
                </a:lnTo>
                <a:close/>
                <a:moveTo>
                  <a:pt x="294" y="501"/>
                </a:moveTo>
                <a:lnTo>
                  <a:pt x="292" y="501"/>
                </a:lnTo>
                <a:lnTo>
                  <a:pt x="294" y="501"/>
                </a:lnTo>
                <a:close/>
                <a:moveTo>
                  <a:pt x="410" y="501"/>
                </a:moveTo>
                <a:lnTo>
                  <a:pt x="410" y="500"/>
                </a:lnTo>
                <a:lnTo>
                  <a:pt x="411" y="500"/>
                </a:lnTo>
                <a:lnTo>
                  <a:pt x="411" y="501"/>
                </a:lnTo>
                <a:lnTo>
                  <a:pt x="410" y="501"/>
                </a:lnTo>
                <a:close/>
                <a:moveTo>
                  <a:pt x="210" y="496"/>
                </a:moveTo>
                <a:lnTo>
                  <a:pt x="211" y="496"/>
                </a:lnTo>
                <a:lnTo>
                  <a:pt x="212" y="497"/>
                </a:lnTo>
                <a:lnTo>
                  <a:pt x="214" y="498"/>
                </a:lnTo>
                <a:lnTo>
                  <a:pt x="216" y="500"/>
                </a:lnTo>
                <a:lnTo>
                  <a:pt x="216" y="501"/>
                </a:lnTo>
                <a:lnTo>
                  <a:pt x="218" y="501"/>
                </a:lnTo>
                <a:lnTo>
                  <a:pt x="219" y="501"/>
                </a:lnTo>
                <a:lnTo>
                  <a:pt x="220" y="501"/>
                </a:lnTo>
                <a:lnTo>
                  <a:pt x="222" y="501"/>
                </a:lnTo>
                <a:lnTo>
                  <a:pt x="223" y="501"/>
                </a:lnTo>
                <a:lnTo>
                  <a:pt x="224" y="501"/>
                </a:lnTo>
                <a:lnTo>
                  <a:pt x="225" y="501"/>
                </a:lnTo>
                <a:lnTo>
                  <a:pt x="227" y="503"/>
                </a:lnTo>
                <a:lnTo>
                  <a:pt x="228" y="503"/>
                </a:lnTo>
                <a:lnTo>
                  <a:pt x="229" y="503"/>
                </a:lnTo>
                <a:lnTo>
                  <a:pt x="229" y="505"/>
                </a:lnTo>
                <a:lnTo>
                  <a:pt x="231" y="505"/>
                </a:lnTo>
                <a:lnTo>
                  <a:pt x="231" y="506"/>
                </a:lnTo>
                <a:lnTo>
                  <a:pt x="232" y="506"/>
                </a:lnTo>
                <a:lnTo>
                  <a:pt x="233" y="507"/>
                </a:lnTo>
                <a:lnTo>
                  <a:pt x="235" y="507"/>
                </a:lnTo>
                <a:lnTo>
                  <a:pt x="236" y="507"/>
                </a:lnTo>
                <a:lnTo>
                  <a:pt x="239" y="507"/>
                </a:lnTo>
                <a:lnTo>
                  <a:pt x="239" y="509"/>
                </a:lnTo>
                <a:lnTo>
                  <a:pt x="240" y="509"/>
                </a:lnTo>
                <a:lnTo>
                  <a:pt x="239" y="509"/>
                </a:lnTo>
                <a:lnTo>
                  <a:pt x="237" y="509"/>
                </a:lnTo>
                <a:lnTo>
                  <a:pt x="236" y="509"/>
                </a:lnTo>
                <a:lnTo>
                  <a:pt x="235" y="509"/>
                </a:lnTo>
                <a:lnTo>
                  <a:pt x="232" y="509"/>
                </a:lnTo>
                <a:lnTo>
                  <a:pt x="231" y="509"/>
                </a:lnTo>
                <a:lnTo>
                  <a:pt x="231" y="510"/>
                </a:lnTo>
                <a:lnTo>
                  <a:pt x="232" y="511"/>
                </a:lnTo>
                <a:lnTo>
                  <a:pt x="231" y="511"/>
                </a:lnTo>
                <a:lnTo>
                  <a:pt x="231" y="513"/>
                </a:lnTo>
                <a:lnTo>
                  <a:pt x="232" y="514"/>
                </a:lnTo>
                <a:lnTo>
                  <a:pt x="233" y="514"/>
                </a:lnTo>
                <a:lnTo>
                  <a:pt x="233" y="515"/>
                </a:lnTo>
                <a:lnTo>
                  <a:pt x="233" y="517"/>
                </a:lnTo>
                <a:lnTo>
                  <a:pt x="235" y="518"/>
                </a:lnTo>
                <a:lnTo>
                  <a:pt x="235" y="519"/>
                </a:lnTo>
                <a:lnTo>
                  <a:pt x="235" y="521"/>
                </a:lnTo>
                <a:lnTo>
                  <a:pt x="235" y="522"/>
                </a:lnTo>
                <a:lnTo>
                  <a:pt x="235" y="523"/>
                </a:lnTo>
                <a:lnTo>
                  <a:pt x="233" y="522"/>
                </a:lnTo>
                <a:lnTo>
                  <a:pt x="233" y="523"/>
                </a:lnTo>
                <a:lnTo>
                  <a:pt x="232" y="522"/>
                </a:lnTo>
                <a:lnTo>
                  <a:pt x="232" y="523"/>
                </a:lnTo>
                <a:lnTo>
                  <a:pt x="232" y="524"/>
                </a:lnTo>
                <a:lnTo>
                  <a:pt x="231" y="524"/>
                </a:lnTo>
                <a:lnTo>
                  <a:pt x="229" y="524"/>
                </a:lnTo>
                <a:lnTo>
                  <a:pt x="229" y="526"/>
                </a:lnTo>
                <a:lnTo>
                  <a:pt x="228" y="524"/>
                </a:lnTo>
                <a:lnTo>
                  <a:pt x="228" y="526"/>
                </a:lnTo>
                <a:lnTo>
                  <a:pt x="227" y="526"/>
                </a:lnTo>
                <a:lnTo>
                  <a:pt x="227" y="527"/>
                </a:lnTo>
                <a:lnTo>
                  <a:pt x="228" y="528"/>
                </a:lnTo>
                <a:lnTo>
                  <a:pt x="229" y="530"/>
                </a:lnTo>
                <a:lnTo>
                  <a:pt x="228" y="530"/>
                </a:lnTo>
                <a:lnTo>
                  <a:pt x="228" y="531"/>
                </a:lnTo>
                <a:lnTo>
                  <a:pt x="227" y="532"/>
                </a:lnTo>
                <a:lnTo>
                  <a:pt x="228" y="532"/>
                </a:lnTo>
                <a:lnTo>
                  <a:pt x="228" y="534"/>
                </a:lnTo>
                <a:lnTo>
                  <a:pt x="229" y="532"/>
                </a:lnTo>
                <a:lnTo>
                  <a:pt x="229" y="531"/>
                </a:lnTo>
                <a:lnTo>
                  <a:pt x="228" y="531"/>
                </a:lnTo>
                <a:lnTo>
                  <a:pt x="229" y="531"/>
                </a:lnTo>
                <a:lnTo>
                  <a:pt x="231" y="531"/>
                </a:lnTo>
                <a:lnTo>
                  <a:pt x="232" y="531"/>
                </a:lnTo>
                <a:lnTo>
                  <a:pt x="232" y="532"/>
                </a:lnTo>
                <a:lnTo>
                  <a:pt x="232" y="531"/>
                </a:lnTo>
                <a:lnTo>
                  <a:pt x="232" y="530"/>
                </a:lnTo>
                <a:lnTo>
                  <a:pt x="233" y="530"/>
                </a:lnTo>
                <a:lnTo>
                  <a:pt x="233" y="528"/>
                </a:lnTo>
                <a:lnTo>
                  <a:pt x="233" y="527"/>
                </a:lnTo>
                <a:lnTo>
                  <a:pt x="235" y="527"/>
                </a:lnTo>
                <a:lnTo>
                  <a:pt x="236" y="526"/>
                </a:lnTo>
                <a:lnTo>
                  <a:pt x="236" y="524"/>
                </a:lnTo>
                <a:lnTo>
                  <a:pt x="237" y="526"/>
                </a:lnTo>
                <a:lnTo>
                  <a:pt x="239" y="526"/>
                </a:lnTo>
                <a:lnTo>
                  <a:pt x="240" y="526"/>
                </a:lnTo>
                <a:lnTo>
                  <a:pt x="240" y="524"/>
                </a:lnTo>
                <a:lnTo>
                  <a:pt x="239" y="524"/>
                </a:lnTo>
                <a:lnTo>
                  <a:pt x="239" y="523"/>
                </a:lnTo>
                <a:lnTo>
                  <a:pt x="239" y="522"/>
                </a:lnTo>
                <a:lnTo>
                  <a:pt x="239" y="521"/>
                </a:lnTo>
                <a:lnTo>
                  <a:pt x="237" y="521"/>
                </a:lnTo>
                <a:lnTo>
                  <a:pt x="237" y="519"/>
                </a:lnTo>
                <a:lnTo>
                  <a:pt x="237" y="517"/>
                </a:lnTo>
                <a:lnTo>
                  <a:pt x="239" y="517"/>
                </a:lnTo>
                <a:lnTo>
                  <a:pt x="240" y="517"/>
                </a:lnTo>
                <a:lnTo>
                  <a:pt x="240" y="515"/>
                </a:lnTo>
                <a:lnTo>
                  <a:pt x="241" y="517"/>
                </a:lnTo>
                <a:lnTo>
                  <a:pt x="241" y="515"/>
                </a:lnTo>
                <a:lnTo>
                  <a:pt x="243" y="515"/>
                </a:lnTo>
                <a:lnTo>
                  <a:pt x="244" y="515"/>
                </a:lnTo>
                <a:lnTo>
                  <a:pt x="244" y="514"/>
                </a:lnTo>
                <a:lnTo>
                  <a:pt x="245" y="514"/>
                </a:lnTo>
                <a:lnTo>
                  <a:pt x="245" y="513"/>
                </a:lnTo>
                <a:lnTo>
                  <a:pt x="246" y="513"/>
                </a:lnTo>
                <a:lnTo>
                  <a:pt x="246" y="514"/>
                </a:lnTo>
                <a:lnTo>
                  <a:pt x="248" y="514"/>
                </a:lnTo>
                <a:lnTo>
                  <a:pt x="249" y="513"/>
                </a:lnTo>
                <a:lnTo>
                  <a:pt x="249" y="514"/>
                </a:lnTo>
                <a:lnTo>
                  <a:pt x="250" y="514"/>
                </a:lnTo>
                <a:lnTo>
                  <a:pt x="252" y="514"/>
                </a:lnTo>
                <a:lnTo>
                  <a:pt x="253" y="514"/>
                </a:lnTo>
                <a:lnTo>
                  <a:pt x="254" y="514"/>
                </a:lnTo>
                <a:lnTo>
                  <a:pt x="256" y="514"/>
                </a:lnTo>
                <a:lnTo>
                  <a:pt x="256" y="515"/>
                </a:lnTo>
                <a:lnTo>
                  <a:pt x="257" y="515"/>
                </a:lnTo>
                <a:lnTo>
                  <a:pt x="257" y="517"/>
                </a:lnTo>
                <a:lnTo>
                  <a:pt x="258" y="517"/>
                </a:lnTo>
                <a:lnTo>
                  <a:pt x="260" y="518"/>
                </a:lnTo>
                <a:lnTo>
                  <a:pt x="261" y="519"/>
                </a:lnTo>
                <a:lnTo>
                  <a:pt x="262" y="521"/>
                </a:lnTo>
                <a:lnTo>
                  <a:pt x="263" y="521"/>
                </a:lnTo>
                <a:lnTo>
                  <a:pt x="263" y="522"/>
                </a:lnTo>
                <a:lnTo>
                  <a:pt x="265" y="522"/>
                </a:lnTo>
                <a:lnTo>
                  <a:pt x="267" y="523"/>
                </a:lnTo>
                <a:lnTo>
                  <a:pt x="267" y="524"/>
                </a:lnTo>
                <a:lnTo>
                  <a:pt x="269" y="524"/>
                </a:lnTo>
                <a:lnTo>
                  <a:pt x="270" y="524"/>
                </a:lnTo>
                <a:lnTo>
                  <a:pt x="270" y="526"/>
                </a:lnTo>
                <a:lnTo>
                  <a:pt x="271" y="526"/>
                </a:lnTo>
                <a:lnTo>
                  <a:pt x="271" y="527"/>
                </a:lnTo>
                <a:lnTo>
                  <a:pt x="273" y="528"/>
                </a:lnTo>
                <a:lnTo>
                  <a:pt x="274" y="528"/>
                </a:lnTo>
                <a:lnTo>
                  <a:pt x="275" y="528"/>
                </a:lnTo>
                <a:lnTo>
                  <a:pt x="277" y="528"/>
                </a:lnTo>
                <a:lnTo>
                  <a:pt x="275" y="530"/>
                </a:lnTo>
                <a:lnTo>
                  <a:pt x="277" y="530"/>
                </a:lnTo>
                <a:lnTo>
                  <a:pt x="277" y="528"/>
                </a:lnTo>
                <a:lnTo>
                  <a:pt x="278" y="528"/>
                </a:lnTo>
                <a:lnTo>
                  <a:pt x="278" y="527"/>
                </a:lnTo>
                <a:lnTo>
                  <a:pt x="279" y="527"/>
                </a:lnTo>
                <a:lnTo>
                  <a:pt x="280" y="527"/>
                </a:lnTo>
                <a:lnTo>
                  <a:pt x="280" y="528"/>
                </a:lnTo>
                <a:lnTo>
                  <a:pt x="282" y="528"/>
                </a:lnTo>
                <a:lnTo>
                  <a:pt x="282" y="530"/>
                </a:lnTo>
                <a:lnTo>
                  <a:pt x="282" y="531"/>
                </a:lnTo>
                <a:lnTo>
                  <a:pt x="283" y="531"/>
                </a:lnTo>
                <a:lnTo>
                  <a:pt x="283" y="532"/>
                </a:lnTo>
                <a:lnTo>
                  <a:pt x="283" y="535"/>
                </a:lnTo>
                <a:lnTo>
                  <a:pt x="282" y="535"/>
                </a:lnTo>
                <a:lnTo>
                  <a:pt x="283" y="536"/>
                </a:lnTo>
                <a:lnTo>
                  <a:pt x="284" y="538"/>
                </a:lnTo>
                <a:lnTo>
                  <a:pt x="283" y="538"/>
                </a:lnTo>
                <a:lnTo>
                  <a:pt x="283" y="539"/>
                </a:lnTo>
                <a:lnTo>
                  <a:pt x="284" y="539"/>
                </a:lnTo>
                <a:lnTo>
                  <a:pt x="286" y="539"/>
                </a:lnTo>
                <a:lnTo>
                  <a:pt x="286" y="540"/>
                </a:lnTo>
                <a:lnTo>
                  <a:pt x="287" y="540"/>
                </a:lnTo>
                <a:lnTo>
                  <a:pt x="287" y="541"/>
                </a:lnTo>
                <a:lnTo>
                  <a:pt x="288" y="541"/>
                </a:lnTo>
                <a:lnTo>
                  <a:pt x="288" y="543"/>
                </a:lnTo>
                <a:lnTo>
                  <a:pt x="288" y="544"/>
                </a:lnTo>
                <a:lnTo>
                  <a:pt x="290" y="544"/>
                </a:lnTo>
                <a:lnTo>
                  <a:pt x="291" y="544"/>
                </a:lnTo>
                <a:lnTo>
                  <a:pt x="292" y="544"/>
                </a:lnTo>
                <a:lnTo>
                  <a:pt x="292" y="545"/>
                </a:lnTo>
                <a:lnTo>
                  <a:pt x="292" y="547"/>
                </a:lnTo>
                <a:lnTo>
                  <a:pt x="291" y="547"/>
                </a:lnTo>
                <a:lnTo>
                  <a:pt x="290" y="545"/>
                </a:lnTo>
                <a:lnTo>
                  <a:pt x="290" y="547"/>
                </a:lnTo>
                <a:lnTo>
                  <a:pt x="288" y="547"/>
                </a:lnTo>
                <a:lnTo>
                  <a:pt x="287" y="547"/>
                </a:lnTo>
                <a:lnTo>
                  <a:pt x="287" y="548"/>
                </a:lnTo>
                <a:lnTo>
                  <a:pt x="287" y="551"/>
                </a:lnTo>
                <a:lnTo>
                  <a:pt x="286" y="551"/>
                </a:lnTo>
                <a:lnTo>
                  <a:pt x="286" y="552"/>
                </a:lnTo>
                <a:lnTo>
                  <a:pt x="286" y="553"/>
                </a:lnTo>
                <a:lnTo>
                  <a:pt x="287" y="553"/>
                </a:lnTo>
                <a:lnTo>
                  <a:pt x="288" y="552"/>
                </a:lnTo>
                <a:lnTo>
                  <a:pt x="290" y="552"/>
                </a:lnTo>
                <a:lnTo>
                  <a:pt x="290" y="551"/>
                </a:lnTo>
                <a:lnTo>
                  <a:pt x="291" y="549"/>
                </a:lnTo>
                <a:lnTo>
                  <a:pt x="292" y="549"/>
                </a:lnTo>
                <a:lnTo>
                  <a:pt x="294" y="551"/>
                </a:lnTo>
                <a:lnTo>
                  <a:pt x="294" y="549"/>
                </a:lnTo>
                <a:lnTo>
                  <a:pt x="295" y="549"/>
                </a:lnTo>
                <a:lnTo>
                  <a:pt x="295" y="548"/>
                </a:lnTo>
                <a:lnTo>
                  <a:pt x="294" y="548"/>
                </a:lnTo>
                <a:lnTo>
                  <a:pt x="294" y="547"/>
                </a:lnTo>
                <a:lnTo>
                  <a:pt x="295" y="545"/>
                </a:lnTo>
                <a:lnTo>
                  <a:pt x="296" y="545"/>
                </a:lnTo>
                <a:lnTo>
                  <a:pt x="296" y="547"/>
                </a:lnTo>
                <a:lnTo>
                  <a:pt x="297" y="547"/>
                </a:lnTo>
                <a:lnTo>
                  <a:pt x="299" y="547"/>
                </a:lnTo>
                <a:lnTo>
                  <a:pt x="299" y="548"/>
                </a:lnTo>
                <a:lnTo>
                  <a:pt x="299" y="549"/>
                </a:lnTo>
                <a:lnTo>
                  <a:pt x="297" y="551"/>
                </a:lnTo>
                <a:lnTo>
                  <a:pt x="299" y="551"/>
                </a:lnTo>
                <a:lnTo>
                  <a:pt x="300" y="551"/>
                </a:lnTo>
                <a:lnTo>
                  <a:pt x="299" y="552"/>
                </a:lnTo>
                <a:lnTo>
                  <a:pt x="300" y="553"/>
                </a:lnTo>
                <a:lnTo>
                  <a:pt x="301" y="553"/>
                </a:lnTo>
                <a:lnTo>
                  <a:pt x="301" y="555"/>
                </a:lnTo>
                <a:lnTo>
                  <a:pt x="303" y="555"/>
                </a:lnTo>
                <a:lnTo>
                  <a:pt x="304" y="555"/>
                </a:lnTo>
                <a:lnTo>
                  <a:pt x="305" y="555"/>
                </a:lnTo>
                <a:lnTo>
                  <a:pt x="305" y="553"/>
                </a:lnTo>
                <a:lnTo>
                  <a:pt x="307" y="553"/>
                </a:lnTo>
                <a:lnTo>
                  <a:pt x="308" y="555"/>
                </a:lnTo>
                <a:lnTo>
                  <a:pt x="309" y="555"/>
                </a:lnTo>
                <a:lnTo>
                  <a:pt x="311" y="555"/>
                </a:lnTo>
                <a:lnTo>
                  <a:pt x="311" y="556"/>
                </a:lnTo>
                <a:lnTo>
                  <a:pt x="312" y="556"/>
                </a:lnTo>
                <a:lnTo>
                  <a:pt x="313" y="557"/>
                </a:lnTo>
                <a:lnTo>
                  <a:pt x="313" y="558"/>
                </a:lnTo>
                <a:lnTo>
                  <a:pt x="315" y="560"/>
                </a:lnTo>
                <a:lnTo>
                  <a:pt x="315" y="561"/>
                </a:lnTo>
                <a:lnTo>
                  <a:pt x="316" y="562"/>
                </a:lnTo>
                <a:lnTo>
                  <a:pt x="316" y="564"/>
                </a:lnTo>
                <a:lnTo>
                  <a:pt x="316" y="565"/>
                </a:lnTo>
                <a:lnTo>
                  <a:pt x="317" y="565"/>
                </a:lnTo>
                <a:lnTo>
                  <a:pt x="318" y="566"/>
                </a:lnTo>
                <a:lnTo>
                  <a:pt x="320" y="568"/>
                </a:lnTo>
                <a:lnTo>
                  <a:pt x="320" y="569"/>
                </a:lnTo>
                <a:lnTo>
                  <a:pt x="321" y="569"/>
                </a:lnTo>
                <a:lnTo>
                  <a:pt x="321" y="570"/>
                </a:lnTo>
                <a:lnTo>
                  <a:pt x="322" y="572"/>
                </a:lnTo>
                <a:lnTo>
                  <a:pt x="322" y="573"/>
                </a:lnTo>
                <a:lnTo>
                  <a:pt x="324" y="573"/>
                </a:lnTo>
                <a:lnTo>
                  <a:pt x="324" y="574"/>
                </a:lnTo>
                <a:lnTo>
                  <a:pt x="325" y="575"/>
                </a:lnTo>
                <a:lnTo>
                  <a:pt x="326" y="575"/>
                </a:lnTo>
                <a:lnTo>
                  <a:pt x="326" y="577"/>
                </a:lnTo>
                <a:lnTo>
                  <a:pt x="326" y="578"/>
                </a:lnTo>
                <a:lnTo>
                  <a:pt x="328" y="579"/>
                </a:lnTo>
                <a:lnTo>
                  <a:pt x="328" y="581"/>
                </a:lnTo>
                <a:lnTo>
                  <a:pt x="328" y="582"/>
                </a:lnTo>
                <a:lnTo>
                  <a:pt x="329" y="582"/>
                </a:lnTo>
                <a:lnTo>
                  <a:pt x="329" y="583"/>
                </a:lnTo>
                <a:lnTo>
                  <a:pt x="330" y="585"/>
                </a:lnTo>
                <a:lnTo>
                  <a:pt x="332" y="587"/>
                </a:lnTo>
                <a:lnTo>
                  <a:pt x="333" y="587"/>
                </a:lnTo>
                <a:lnTo>
                  <a:pt x="334" y="587"/>
                </a:lnTo>
                <a:lnTo>
                  <a:pt x="334" y="586"/>
                </a:lnTo>
                <a:lnTo>
                  <a:pt x="333" y="585"/>
                </a:lnTo>
                <a:lnTo>
                  <a:pt x="333" y="583"/>
                </a:lnTo>
                <a:lnTo>
                  <a:pt x="332" y="581"/>
                </a:lnTo>
                <a:lnTo>
                  <a:pt x="332" y="579"/>
                </a:lnTo>
                <a:lnTo>
                  <a:pt x="333" y="578"/>
                </a:lnTo>
                <a:lnTo>
                  <a:pt x="334" y="578"/>
                </a:lnTo>
                <a:lnTo>
                  <a:pt x="335" y="577"/>
                </a:lnTo>
                <a:lnTo>
                  <a:pt x="338" y="577"/>
                </a:lnTo>
                <a:lnTo>
                  <a:pt x="339" y="577"/>
                </a:lnTo>
                <a:lnTo>
                  <a:pt x="341" y="578"/>
                </a:lnTo>
                <a:lnTo>
                  <a:pt x="342" y="579"/>
                </a:lnTo>
                <a:lnTo>
                  <a:pt x="345" y="582"/>
                </a:lnTo>
                <a:lnTo>
                  <a:pt x="346" y="583"/>
                </a:lnTo>
                <a:lnTo>
                  <a:pt x="346" y="585"/>
                </a:lnTo>
                <a:lnTo>
                  <a:pt x="347" y="586"/>
                </a:lnTo>
                <a:lnTo>
                  <a:pt x="349" y="587"/>
                </a:lnTo>
                <a:lnTo>
                  <a:pt x="350" y="587"/>
                </a:lnTo>
                <a:lnTo>
                  <a:pt x="351" y="587"/>
                </a:lnTo>
                <a:lnTo>
                  <a:pt x="351" y="586"/>
                </a:lnTo>
                <a:lnTo>
                  <a:pt x="351" y="585"/>
                </a:lnTo>
                <a:lnTo>
                  <a:pt x="351" y="583"/>
                </a:lnTo>
                <a:lnTo>
                  <a:pt x="352" y="582"/>
                </a:lnTo>
                <a:lnTo>
                  <a:pt x="354" y="582"/>
                </a:lnTo>
                <a:lnTo>
                  <a:pt x="355" y="583"/>
                </a:lnTo>
                <a:lnTo>
                  <a:pt x="356" y="583"/>
                </a:lnTo>
                <a:lnTo>
                  <a:pt x="358" y="583"/>
                </a:lnTo>
                <a:lnTo>
                  <a:pt x="358" y="585"/>
                </a:lnTo>
                <a:lnTo>
                  <a:pt x="359" y="586"/>
                </a:lnTo>
                <a:lnTo>
                  <a:pt x="358" y="587"/>
                </a:lnTo>
                <a:lnTo>
                  <a:pt x="359" y="587"/>
                </a:lnTo>
                <a:lnTo>
                  <a:pt x="359" y="589"/>
                </a:lnTo>
                <a:lnTo>
                  <a:pt x="359" y="590"/>
                </a:lnTo>
                <a:lnTo>
                  <a:pt x="360" y="591"/>
                </a:lnTo>
                <a:lnTo>
                  <a:pt x="362" y="591"/>
                </a:lnTo>
                <a:lnTo>
                  <a:pt x="362" y="593"/>
                </a:lnTo>
                <a:lnTo>
                  <a:pt x="362" y="594"/>
                </a:lnTo>
                <a:lnTo>
                  <a:pt x="362" y="595"/>
                </a:lnTo>
                <a:lnTo>
                  <a:pt x="363" y="595"/>
                </a:lnTo>
                <a:lnTo>
                  <a:pt x="363" y="596"/>
                </a:lnTo>
                <a:lnTo>
                  <a:pt x="363" y="598"/>
                </a:lnTo>
                <a:lnTo>
                  <a:pt x="366" y="600"/>
                </a:lnTo>
                <a:lnTo>
                  <a:pt x="367" y="600"/>
                </a:lnTo>
                <a:lnTo>
                  <a:pt x="367" y="602"/>
                </a:lnTo>
                <a:lnTo>
                  <a:pt x="368" y="603"/>
                </a:lnTo>
                <a:lnTo>
                  <a:pt x="369" y="604"/>
                </a:lnTo>
                <a:lnTo>
                  <a:pt x="369" y="606"/>
                </a:lnTo>
                <a:lnTo>
                  <a:pt x="371" y="606"/>
                </a:lnTo>
                <a:lnTo>
                  <a:pt x="371" y="607"/>
                </a:lnTo>
                <a:lnTo>
                  <a:pt x="371" y="608"/>
                </a:lnTo>
                <a:lnTo>
                  <a:pt x="372" y="608"/>
                </a:lnTo>
                <a:lnTo>
                  <a:pt x="373" y="610"/>
                </a:lnTo>
                <a:lnTo>
                  <a:pt x="373" y="611"/>
                </a:lnTo>
                <a:lnTo>
                  <a:pt x="375" y="611"/>
                </a:lnTo>
                <a:lnTo>
                  <a:pt x="375" y="612"/>
                </a:lnTo>
                <a:lnTo>
                  <a:pt x="376" y="612"/>
                </a:lnTo>
                <a:lnTo>
                  <a:pt x="376" y="613"/>
                </a:lnTo>
                <a:lnTo>
                  <a:pt x="376" y="615"/>
                </a:lnTo>
                <a:lnTo>
                  <a:pt x="377" y="615"/>
                </a:lnTo>
                <a:lnTo>
                  <a:pt x="377" y="616"/>
                </a:lnTo>
                <a:lnTo>
                  <a:pt x="377" y="617"/>
                </a:lnTo>
                <a:lnTo>
                  <a:pt x="379" y="617"/>
                </a:lnTo>
                <a:lnTo>
                  <a:pt x="379" y="619"/>
                </a:lnTo>
                <a:lnTo>
                  <a:pt x="380" y="620"/>
                </a:lnTo>
                <a:lnTo>
                  <a:pt x="380" y="621"/>
                </a:lnTo>
                <a:lnTo>
                  <a:pt x="381" y="621"/>
                </a:lnTo>
                <a:lnTo>
                  <a:pt x="381" y="623"/>
                </a:lnTo>
                <a:lnTo>
                  <a:pt x="383" y="624"/>
                </a:lnTo>
                <a:lnTo>
                  <a:pt x="383" y="625"/>
                </a:lnTo>
                <a:lnTo>
                  <a:pt x="383" y="627"/>
                </a:lnTo>
                <a:lnTo>
                  <a:pt x="384" y="628"/>
                </a:lnTo>
                <a:lnTo>
                  <a:pt x="385" y="628"/>
                </a:lnTo>
                <a:lnTo>
                  <a:pt x="385" y="629"/>
                </a:lnTo>
                <a:lnTo>
                  <a:pt x="387" y="629"/>
                </a:lnTo>
                <a:lnTo>
                  <a:pt x="387" y="630"/>
                </a:lnTo>
                <a:lnTo>
                  <a:pt x="389" y="632"/>
                </a:lnTo>
                <a:lnTo>
                  <a:pt x="389" y="633"/>
                </a:lnTo>
                <a:lnTo>
                  <a:pt x="390" y="634"/>
                </a:lnTo>
                <a:lnTo>
                  <a:pt x="390" y="636"/>
                </a:lnTo>
                <a:lnTo>
                  <a:pt x="392" y="637"/>
                </a:lnTo>
                <a:lnTo>
                  <a:pt x="392" y="638"/>
                </a:lnTo>
                <a:lnTo>
                  <a:pt x="393" y="640"/>
                </a:lnTo>
                <a:lnTo>
                  <a:pt x="394" y="640"/>
                </a:lnTo>
                <a:lnTo>
                  <a:pt x="394" y="641"/>
                </a:lnTo>
                <a:lnTo>
                  <a:pt x="394" y="642"/>
                </a:lnTo>
                <a:lnTo>
                  <a:pt x="394" y="644"/>
                </a:lnTo>
                <a:lnTo>
                  <a:pt x="394" y="645"/>
                </a:lnTo>
                <a:lnTo>
                  <a:pt x="393" y="645"/>
                </a:lnTo>
                <a:lnTo>
                  <a:pt x="392" y="645"/>
                </a:lnTo>
                <a:lnTo>
                  <a:pt x="392" y="644"/>
                </a:lnTo>
                <a:lnTo>
                  <a:pt x="392" y="642"/>
                </a:lnTo>
                <a:lnTo>
                  <a:pt x="392" y="641"/>
                </a:lnTo>
                <a:lnTo>
                  <a:pt x="390" y="640"/>
                </a:lnTo>
                <a:lnTo>
                  <a:pt x="389" y="638"/>
                </a:lnTo>
                <a:lnTo>
                  <a:pt x="388" y="638"/>
                </a:lnTo>
                <a:lnTo>
                  <a:pt x="387" y="637"/>
                </a:lnTo>
                <a:lnTo>
                  <a:pt x="385" y="636"/>
                </a:lnTo>
                <a:lnTo>
                  <a:pt x="385" y="634"/>
                </a:lnTo>
                <a:lnTo>
                  <a:pt x="385" y="633"/>
                </a:lnTo>
                <a:lnTo>
                  <a:pt x="385" y="632"/>
                </a:lnTo>
                <a:lnTo>
                  <a:pt x="385" y="630"/>
                </a:lnTo>
                <a:lnTo>
                  <a:pt x="384" y="630"/>
                </a:lnTo>
                <a:lnTo>
                  <a:pt x="384" y="629"/>
                </a:lnTo>
                <a:lnTo>
                  <a:pt x="383" y="629"/>
                </a:lnTo>
                <a:lnTo>
                  <a:pt x="381" y="629"/>
                </a:lnTo>
                <a:lnTo>
                  <a:pt x="381" y="630"/>
                </a:lnTo>
                <a:lnTo>
                  <a:pt x="383" y="630"/>
                </a:lnTo>
                <a:lnTo>
                  <a:pt x="383" y="633"/>
                </a:lnTo>
                <a:lnTo>
                  <a:pt x="381" y="633"/>
                </a:lnTo>
                <a:lnTo>
                  <a:pt x="381" y="634"/>
                </a:lnTo>
                <a:lnTo>
                  <a:pt x="380" y="634"/>
                </a:lnTo>
                <a:lnTo>
                  <a:pt x="380" y="636"/>
                </a:lnTo>
                <a:lnTo>
                  <a:pt x="381" y="637"/>
                </a:lnTo>
                <a:lnTo>
                  <a:pt x="381" y="638"/>
                </a:lnTo>
                <a:lnTo>
                  <a:pt x="383" y="638"/>
                </a:lnTo>
                <a:lnTo>
                  <a:pt x="383" y="640"/>
                </a:lnTo>
                <a:lnTo>
                  <a:pt x="384" y="640"/>
                </a:lnTo>
                <a:lnTo>
                  <a:pt x="385" y="640"/>
                </a:lnTo>
                <a:lnTo>
                  <a:pt x="385" y="641"/>
                </a:lnTo>
                <a:lnTo>
                  <a:pt x="385" y="642"/>
                </a:lnTo>
                <a:lnTo>
                  <a:pt x="385" y="644"/>
                </a:lnTo>
                <a:lnTo>
                  <a:pt x="387" y="644"/>
                </a:lnTo>
                <a:lnTo>
                  <a:pt x="388" y="644"/>
                </a:lnTo>
                <a:lnTo>
                  <a:pt x="388" y="645"/>
                </a:lnTo>
                <a:lnTo>
                  <a:pt x="388" y="646"/>
                </a:lnTo>
                <a:lnTo>
                  <a:pt x="389" y="646"/>
                </a:lnTo>
                <a:lnTo>
                  <a:pt x="389" y="647"/>
                </a:lnTo>
                <a:lnTo>
                  <a:pt x="389" y="650"/>
                </a:lnTo>
                <a:lnTo>
                  <a:pt x="389" y="651"/>
                </a:lnTo>
                <a:lnTo>
                  <a:pt x="390" y="651"/>
                </a:lnTo>
                <a:lnTo>
                  <a:pt x="390" y="653"/>
                </a:lnTo>
                <a:lnTo>
                  <a:pt x="390" y="654"/>
                </a:lnTo>
                <a:lnTo>
                  <a:pt x="392" y="657"/>
                </a:lnTo>
                <a:lnTo>
                  <a:pt x="393" y="659"/>
                </a:lnTo>
                <a:lnTo>
                  <a:pt x="394" y="659"/>
                </a:lnTo>
                <a:lnTo>
                  <a:pt x="394" y="661"/>
                </a:lnTo>
                <a:lnTo>
                  <a:pt x="394" y="662"/>
                </a:lnTo>
                <a:lnTo>
                  <a:pt x="396" y="662"/>
                </a:lnTo>
                <a:lnTo>
                  <a:pt x="397" y="663"/>
                </a:lnTo>
                <a:lnTo>
                  <a:pt x="397" y="664"/>
                </a:lnTo>
                <a:lnTo>
                  <a:pt x="397" y="666"/>
                </a:lnTo>
                <a:lnTo>
                  <a:pt x="398" y="666"/>
                </a:lnTo>
                <a:lnTo>
                  <a:pt x="398" y="667"/>
                </a:lnTo>
                <a:lnTo>
                  <a:pt x="398" y="668"/>
                </a:lnTo>
                <a:lnTo>
                  <a:pt x="397" y="670"/>
                </a:lnTo>
                <a:lnTo>
                  <a:pt x="397" y="671"/>
                </a:lnTo>
                <a:lnTo>
                  <a:pt x="397" y="672"/>
                </a:lnTo>
                <a:lnTo>
                  <a:pt x="397" y="674"/>
                </a:lnTo>
                <a:lnTo>
                  <a:pt x="396" y="675"/>
                </a:lnTo>
                <a:lnTo>
                  <a:pt x="396" y="676"/>
                </a:lnTo>
                <a:lnTo>
                  <a:pt x="396" y="678"/>
                </a:lnTo>
                <a:lnTo>
                  <a:pt x="394" y="678"/>
                </a:lnTo>
                <a:lnTo>
                  <a:pt x="394" y="679"/>
                </a:lnTo>
                <a:lnTo>
                  <a:pt x="394" y="680"/>
                </a:lnTo>
                <a:lnTo>
                  <a:pt x="394" y="682"/>
                </a:lnTo>
                <a:lnTo>
                  <a:pt x="396" y="682"/>
                </a:lnTo>
                <a:lnTo>
                  <a:pt x="396" y="683"/>
                </a:lnTo>
                <a:lnTo>
                  <a:pt x="396" y="684"/>
                </a:lnTo>
                <a:lnTo>
                  <a:pt x="397" y="687"/>
                </a:lnTo>
                <a:lnTo>
                  <a:pt x="397" y="688"/>
                </a:lnTo>
                <a:lnTo>
                  <a:pt x="398" y="689"/>
                </a:lnTo>
                <a:lnTo>
                  <a:pt x="398" y="691"/>
                </a:lnTo>
                <a:lnTo>
                  <a:pt x="400" y="691"/>
                </a:lnTo>
                <a:lnTo>
                  <a:pt x="400" y="692"/>
                </a:lnTo>
                <a:lnTo>
                  <a:pt x="398" y="693"/>
                </a:lnTo>
                <a:lnTo>
                  <a:pt x="398" y="695"/>
                </a:lnTo>
                <a:lnTo>
                  <a:pt x="398" y="696"/>
                </a:lnTo>
                <a:lnTo>
                  <a:pt x="397" y="697"/>
                </a:lnTo>
                <a:lnTo>
                  <a:pt x="396" y="697"/>
                </a:lnTo>
                <a:lnTo>
                  <a:pt x="396" y="696"/>
                </a:lnTo>
                <a:lnTo>
                  <a:pt x="394" y="696"/>
                </a:lnTo>
                <a:lnTo>
                  <a:pt x="392" y="693"/>
                </a:lnTo>
                <a:lnTo>
                  <a:pt x="389" y="692"/>
                </a:lnTo>
                <a:lnTo>
                  <a:pt x="389" y="691"/>
                </a:lnTo>
                <a:lnTo>
                  <a:pt x="388" y="689"/>
                </a:lnTo>
                <a:lnTo>
                  <a:pt x="388" y="688"/>
                </a:lnTo>
                <a:lnTo>
                  <a:pt x="387" y="685"/>
                </a:lnTo>
                <a:lnTo>
                  <a:pt x="387" y="684"/>
                </a:lnTo>
                <a:lnTo>
                  <a:pt x="385" y="683"/>
                </a:lnTo>
                <a:lnTo>
                  <a:pt x="385" y="682"/>
                </a:lnTo>
                <a:lnTo>
                  <a:pt x="384" y="680"/>
                </a:lnTo>
                <a:lnTo>
                  <a:pt x="383" y="679"/>
                </a:lnTo>
                <a:lnTo>
                  <a:pt x="381" y="678"/>
                </a:lnTo>
                <a:lnTo>
                  <a:pt x="380" y="676"/>
                </a:lnTo>
                <a:lnTo>
                  <a:pt x="379" y="676"/>
                </a:lnTo>
                <a:lnTo>
                  <a:pt x="377" y="675"/>
                </a:lnTo>
                <a:lnTo>
                  <a:pt x="377" y="674"/>
                </a:lnTo>
                <a:lnTo>
                  <a:pt x="376" y="672"/>
                </a:lnTo>
                <a:lnTo>
                  <a:pt x="375" y="672"/>
                </a:lnTo>
                <a:lnTo>
                  <a:pt x="373" y="671"/>
                </a:lnTo>
                <a:lnTo>
                  <a:pt x="372" y="671"/>
                </a:lnTo>
                <a:lnTo>
                  <a:pt x="372" y="670"/>
                </a:lnTo>
                <a:lnTo>
                  <a:pt x="371" y="670"/>
                </a:lnTo>
                <a:lnTo>
                  <a:pt x="369" y="670"/>
                </a:lnTo>
                <a:lnTo>
                  <a:pt x="369" y="668"/>
                </a:lnTo>
                <a:lnTo>
                  <a:pt x="368" y="667"/>
                </a:lnTo>
                <a:lnTo>
                  <a:pt x="367" y="666"/>
                </a:lnTo>
                <a:lnTo>
                  <a:pt x="366" y="664"/>
                </a:lnTo>
                <a:lnTo>
                  <a:pt x="364" y="664"/>
                </a:lnTo>
                <a:lnTo>
                  <a:pt x="364" y="663"/>
                </a:lnTo>
                <a:lnTo>
                  <a:pt x="366" y="662"/>
                </a:lnTo>
                <a:lnTo>
                  <a:pt x="366" y="661"/>
                </a:lnTo>
                <a:lnTo>
                  <a:pt x="367" y="661"/>
                </a:lnTo>
                <a:lnTo>
                  <a:pt x="367" y="659"/>
                </a:lnTo>
                <a:lnTo>
                  <a:pt x="368" y="658"/>
                </a:lnTo>
                <a:lnTo>
                  <a:pt x="367" y="658"/>
                </a:lnTo>
                <a:lnTo>
                  <a:pt x="366" y="659"/>
                </a:lnTo>
                <a:lnTo>
                  <a:pt x="366" y="661"/>
                </a:lnTo>
                <a:lnTo>
                  <a:pt x="364" y="662"/>
                </a:lnTo>
                <a:lnTo>
                  <a:pt x="364" y="663"/>
                </a:lnTo>
                <a:lnTo>
                  <a:pt x="363" y="663"/>
                </a:lnTo>
                <a:lnTo>
                  <a:pt x="362" y="663"/>
                </a:lnTo>
                <a:lnTo>
                  <a:pt x="360" y="664"/>
                </a:lnTo>
                <a:lnTo>
                  <a:pt x="359" y="663"/>
                </a:lnTo>
                <a:lnTo>
                  <a:pt x="358" y="663"/>
                </a:lnTo>
                <a:lnTo>
                  <a:pt x="358" y="662"/>
                </a:lnTo>
                <a:lnTo>
                  <a:pt x="356" y="662"/>
                </a:lnTo>
                <a:lnTo>
                  <a:pt x="356" y="661"/>
                </a:lnTo>
                <a:lnTo>
                  <a:pt x="355" y="659"/>
                </a:lnTo>
                <a:lnTo>
                  <a:pt x="354" y="659"/>
                </a:lnTo>
                <a:lnTo>
                  <a:pt x="354" y="658"/>
                </a:lnTo>
                <a:lnTo>
                  <a:pt x="351" y="657"/>
                </a:lnTo>
                <a:lnTo>
                  <a:pt x="350" y="657"/>
                </a:lnTo>
                <a:lnTo>
                  <a:pt x="350" y="655"/>
                </a:lnTo>
                <a:lnTo>
                  <a:pt x="351" y="655"/>
                </a:lnTo>
                <a:lnTo>
                  <a:pt x="351" y="657"/>
                </a:lnTo>
                <a:lnTo>
                  <a:pt x="351" y="655"/>
                </a:lnTo>
                <a:lnTo>
                  <a:pt x="351" y="654"/>
                </a:lnTo>
                <a:lnTo>
                  <a:pt x="351" y="653"/>
                </a:lnTo>
                <a:lnTo>
                  <a:pt x="351" y="651"/>
                </a:lnTo>
                <a:lnTo>
                  <a:pt x="350" y="651"/>
                </a:lnTo>
                <a:lnTo>
                  <a:pt x="351" y="653"/>
                </a:lnTo>
                <a:lnTo>
                  <a:pt x="351" y="654"/>
                </a:lnTo>
                <a:lnTo>
                  <a:pt x="351" y="655"/>
                </a:lnTo>
                <a:lnTo>
                  <a:pt x="350" y="655"/>
                </a:lnTo>
                <a:lnTo>
                  <a:pt x="349" y="655"/>
                </a:lnTo>
                <a:lnTo>
                  <a:pt x="347" y="654"/>
                </a:lnTo>
                <a:lnTo>
                  <a:pt x="346" y="654"/>
                </a:lnTo>
                <a:lnTo>
                  <a:pt x="345" y="654"/>
                </a:lnTo>
                <a:lnTo>
                  <a:pt x="345" y="653"/>
                </a:lnTo>
                <a:lnTo>
                  <a:pt x="343" y="653"/>
                </a:lnTo>
                <a:lnTo>
                  <a:pt x="342" y="653"/>
                </a:lnTo>
                <a:lnTo>
                  <a:pt x="341" y="653"/>
                </a:lnTo>
                <a:lnTo>
                  <a:pt x="341" y="651"/>
                </a:lnTo>
                <a:lnTo>
                  <a:pt x="339" y="653"/>
                </a:lnTo>
                <a:lnTo>
                  <a:pt x="338" y="651"/>
                </a:lnTo>
                <a:lnTo>
                  <a:pt x="337" y="651"/>
                </a:lnTo>
                <a:lnTo>
                  <a:pt x="335" y="651"/>
                </a:lnTo>
                <a:lnTo>
                  <a:pt x="334" y="651"/>
                </a:lnTo>
                <a:lnTo>
                  <a:pt x="332" y="651"/>
                </a:lnTo>
                <a:lnTo>
                  <a:pt x="330" y="650"/>
                </a:lnTo>
                <a:lnTo>
                  <a:pt x="329" y="650"/>
                </a:lnTo>
                <a:lnTo>
                  <a:pt x="328" y="650"/>
                </a:lnTo>
                <a:lnTo>
                  <a:pt x="326" y="651"/>
                </a:lnTo>
                <a:lnTo>
                  <a:pt x="324" y="651"/>
                </a:lnTo>
                <a:lnTo>
                  <a:pt x="324" y="650"/>
                </a:lnTo>
                <a:lnTo>
                  <a:pt x="322" y="650"/>
                </a:lnTo>
                <a:lnTo>
                  <a:pt x="321" y="649"/>
                </a:lnTo>
                <a:lnTo>
                  <a:pt x="320" y="649"/>
                </a:lnTo>
                <a:lnTo>
                  <a:pt x="318" y="649"/>
                </a:lnTo>
                <a:lnTo>
                  <a:pt x="320" y="647"/>
                </a:lnTo>
                <a:lnTo>
                  <a:pt x="320" y="646"/>
                </a:lnTo>
                <a:lnTo>
                  <a:pt x="320" y="645"/>
                </a:lnTo>
                <a:lnTo>
                  <a:pt x="318" y="645"/>
                </a:lnTo>
                <a:lnTo>
                  <a:pt x="317" y="644"/>
                </a:lnTo>
                <a:lnTo>
                  <a:pt x="316" y="644"/>
                </a:lnTo>
                <a:lnTo>
                  <a:pt x="316" y="642"/>
                </a:lnTo>
                <a:lnTo>
                  <a:pt x="317" y="642"/>
                </a:lnTo>
                <a:lnTo>
                  <a:pt x="317" y="641"/>
                </a:lnTo>
                <a:lnTo>
                  <a:pt x="318" y="641"/>
                </a:lnTo>
                <a:lnTo>
                  <a:pt x="320" y="640"/>
                </a:lnTo>
                <a:lnTo>
                  <a:pt x="320" y="638"/>
                </a:lnTo>
                <a:lnTo>
                  <a:pt x="321" y="637"/>
                </a:lnTo>
                <a:lnTo>
                  <a:pt x="322" y="637"/>
                </a:lnTo>
                <a:lnTo>
                  <a:pt x="324" y="637"/>
                </a:lnTo>
                <a:lnTo>
                  <a:pt x="325" y="637"/>
                </a:lnTo>
                <a:lnTo>
                  <a:pt x="324" y="637"/>
                </a:lnTo>
                <a:lnTo>
                  <a:pt x="322" y="636"/>
                </a:lnTo>
                <a:lnTo>
                  <a:pt x="322" y="634"/>
                </a:lnTo>
                <a:lnTo>
                  <a:pt x="322" y="633"/>
                </a:lnTo>
                <a:lnTo>
                  <a:pt x="321" y="633"/>
                </a:lnTo>
                <a:lnTo>
                  <a:pt x="322" y="634"/>
                </a:lnTo>
                <a:lnTo>
                  <a:pt x="322" y="636"/>
                </a:lnTo>
                <a:lnTo>
                  <a:pt x="321" y="637"/>
                </a:lnTo>
                <a:lnTo>
                  <a:pt x="321" y="636"/>
                </a:lnTo>
                <a:lnTo>
                  <a:pt x="320" y="636"/>
                </a:lnTo>
                <a:lnTo>
                  <a:pt x="318" y="634"/>
                </a:lnTo>
                <a:lnTo>
                  <a:pt x="318" y="633"/>
                </a:lnTo>
                <a:lnTo>
                  <a:pt x="317" y="633"/>
                </a:lnTo>
                <a:lnTo>
                  <a:pt x="317" y="632"/>
                </a:lnTo>
                <a:lnTo>
                  <a:pt x="316" y="632"/>
                </a:lnTo>
                <a:lnTo>
                  <a:pt x="316" y="630"/>
                </a:lnTo>
                <a:lnTo>
                  <a:pt x="315" y="630"/>
                </a:lnTo>
                <a:lnTo>
                  <a:pt x="313" y="629"/>
                </a:lnTo>
                <a:lnTo>
                  <a:pt x="313" y="628"/>
                </a:lnTo>
                <a:lnTo>
                  <a:pt x="312" y="628"/>
                </a:lnTo>
                <a:lnTo>
                  <a:pt x="312" y="627"/>
                </a:lnTo>
                <a:lnTo>
                  <a:pt x="311" y="627"/>
                </a:lnTo>
                <a:lnTo>
                  <a:pt x="309" y="627"/>
                </a:lnTo>
                <a:lnTo>
                  <a:pt x="308" y="625"/>
                </a:lnTo>
                <a:lnTo>
                  <a:pt x="307" y="625"/>
                </a:lnTo>
                <a:lnTo>
                  <a:pt x="305" y="624"/>
                </a:lnTo>
                <a:lnTo>
                  <a:pt x="304" y="624"/>
                </a:lnTo>
                <a:lnTo>
                  <a:pt x="303" y="623"/>
                </a:lnTo>
                <a:lnTo>
                  <a:pt x="301" y="621"/>
                </a:lnTo>
                <a:lnTo>
                  <a:pt x="300" y="620"/>
                </a:lnTo>
                <a:lnTo>
                  <a:pt x="300" y="619"/>
                </a:lnTo>
                <a:lnTo>
                  <a:pt x="300" y="617"/>
                </a:lnTo>
                <a:lnTo>
                  <a:pt x="301" y="616"/>
                </a:lnTo>
                <a:lnTo>
                  <a:pt x="303" y="616"/>
                </a:lnTo>
                <a:lnTo>
                  <a:pt x="304" y="615"/>
                </a:lnTo>
                <a:lnTo>
                  <a:pt x="303" y="615"/>
                </a:lnTo>
                <a:lnTo>
                  <a:pt x="301" y="615"/>
                </a:lnTo>
                <a:lnTo>
                  <a:pt x="300" y="615"/>
                </a:lnTo>
                <a:lnTo>
                  <a:pt x="300" y="616"/>
                </a:lnTo>
                <a:lnTo>
                  <a:pt x="299" y="616"/>
                </a:lnTo>
                <a:lnTo>
                  <a:pt x="295" y="616"/>
                </a:lnTo>
                <a:lnTo>
                  <a:pt x="294" y="616"/>
                </a:lnTo>
                <a:lnTo>
                  <a:pt x="292" y="616"/>
                </a:lnTo>
                <a:lnTo>
                  <a:pt x="291" y="616"/>
                </a:lnTo>
                <a:lnTo>
                  <a:pt x="290" y="615"/>
                </a:lnTo>
                <a:lnTo>
                  <a:pt x="291" y="613"/>
                </a:lnTo>
                <a:lnTo>
                  <a:pt x="294" y="611"/>
                </a:lnTo>
                <a:lnTo>
                  <a:pt x="292" y="610"/>
                </a:lnTo>
                <a:lnTo>
                  <a:pt x="291" y="607"/>
                </a:lnTo>
                <a:lnTo>
                  <a:pt x="290" y="604"/>
                </a:lnTo>
                <a:lnTo>
                  <a:pt x="288" y="603"/>
                </a:lnTo>
                <a:lnTo>
                  <a:pt x="288" y="602"/>
                </a:lnTo>
                <a:lnTo>
                  <a:pt x="288" y="600"/>
                </a:lnTo>
                <a:lnTo>
                  <a:pt x="288" y="599"/>
                </a:lnTo>
                <a:lnTo>
                  <a:pt x="287" y="599"/>
                </a:lnTo>
                <a:lnTo>
                  <a:pt x="287" y="598"/>
                </a:lnTo>
                <a:lnTo>
                  <a:pt x="286" y="598"/>
                </a:lnTo>
                <a:lnTo>
                  <a:pt x="284" y="596"/>
                </a:lnTo>
                <a:lnTo>
                  <a:pt x="284" y="595"/>
                </a:lnTo>
                <a:lnTo>
                  <a:pt x="283" y="595"/>
                </a:lnTo>
                <a:lnTo>
                  <a:pt x="283" y="594"/>
                </a:lnTo>
                <a:lnTo>
                  <a:pt x="282" y="593"/>
                </a:lnTo>
                <a:lnTo>
                  <a:pt x="282" y="591"/>
                </a:lnTo>
                <a:lnTo>
                  <a:pt x="282" y="590"/>
                </a:lnTo>
                <a:lnTo>
                  <a:pt x="280" y="590"/>
                </a:lnTo>
                <a:lnTo>
                  <a:pt x="279" y="589"/>
                </a:lnTo>
                <a:lnTo>
                  <a:pt x="279" y="587"/>
                </a:lnTo>
                <a:lnTo>
                  <a:pt x="278" y="587"/>
                </a:lnTo>
                <a:lnTo>
                  <a:pt x="278" y="586"/>
                </a:lnTo>
                <a:lnTo>
                  <a:pt x="277" y="586"/>
                </a:lnTo>
                <a:lnTo>
                  <a:pt x="277" y="585"/>
                </a:lnTo>
                <a:lnTo>
                  <a:pt x="277" y="583"/>
                </a:lnTo>
                <a:lnTo>
                  <a:pt x="275" y="583"/>
                </a:lnTo>
                <a:lnTo>
                  <a:pt x="274" y="583"/>
                </a:lnTo>
                <a:lnTo>
                  <a:pt x="273" y="583"/>
                </a:lnTo>
                <a:lnTo>
                  <a:pt x="270" y="583"/>
                </a:lnTo>
                <a:lnTo>
                  <a:pt x="269" y="583"/>
                </a:lnTo>
                <a:lnTo>
                  <a:pt x="267" y="583"/>
                </a:lnTo>
                <a:lnTo>
                  <a:pt x="266" y="583"/>
                </a:lnTo>
                <a:lnTo>
                  <a:pt x="265" y="583"/>
                </a:lnTo>
                <a:lnTo>
                  <a:pt x="263" y="585"/>
                </a:lnTo>
                <a:lnTo>
                  <a:pt x="262" y="585"/>
                </a:lnTo>
                <a:lnTo>
                  <a:pt x="260" y="585"/>
                </a:lnTo>
                <a:lnTo>
                  <a:pt x="260" y="583"/>
                </a:lnTo>
                <a:lnTo>
                  <a:pt x="258" y="583"/>
                </a:lnTo>
                <a:lnTo>
                  <a:pt x="256" y="585"/>
                </a:lnTo>
                <a:lnTo>
                  <a:pt x="254" y="585"/>
                </a:lnTo>
                <a:lnTo>
                  <a:pt x="254" y="586"/>
                </a:lnTo>
                <a:lnTo>
                  <a:pt x="253" y="586"/>
                </a:lnTo>
                <a:lnTo>
                  <a:pt x="250" y="586"/>
                </a:lnTo>
                <a:lnTo>
                  <a:pt x="250" y="587"/>
                </a:lnTo>
                <a:lnTo>
                  <a:pt x="250" y="589"/>
                </a:lnTo>
                <a:lnTo>
                  <a:pt x="249" y="590"/>
                </a:lnTo>
                <a:lnTo>
                  <a:pt x="249" y="591"/>
                </a:lnTo>
                <a:lnTo>
                  <a:pt x="248" y="591"/>
                </a:lnTo>
                <a:lnTo>
                  <a:pt x="248" y="593"/>
                </a:lnTo>
                <a:lnTo>
                  <a:pt x="246" y="594"/>
                </a:lnTo>
                <a:lnTo>
                  <a:pt x="245" y="595"/>
                </a:lnTo>
                <a:lnTo>
                  <a:pt x="245" y="596"/>
                </a:lnTo>
                <a:lnTo>
                  <a:pt x="244" y="598"/>
                </a:lnTo>
                <a:lnTo>
                  <a:pt x="243" y="599"/>
                </a:lnTo>
                <a:lnTo>
                  <a:pt x="241" y="600"/>
                </a:lnTo>
                <a:lnTo>
                  <a:pt x="241" y="602"/>
                </a:lnTo>
                <a:lnTo>
                  <a:pt x="240" y="603"/>
                </a:lnTo>
                <a:lnTo>
                  <a:pt x="239" y="604"/>
                </a:lnTo>
                <a:lnTo>
                  <a:pt x="239" y="606"/>
                </a:lnTo>
                <a:lnTo>
                  <a:pt x="239" y="607"/>
                </a:lnTo>
                <a:lnTo>
                  <a:pt x="237" y="607"/>
                </a:lnTo>
                <a:lnTo>
                  <a:pt x="237" y="608"/>
                </a:lnTo>
                <a:lnTo>
                  <a:pt x="236" y="608"/>
                </a:lnTo>
                <a:lnTo>
                  <a:pt x="235" y="610"/>
                </a:lnTo>
                <a:lnTo>
                  <a:pt x="233" y="611"/>
                </a:lnTo>
                <a:lnTo>
                  <a:pt x="232" y="611"/>
                </a:lnTo>
                <a:lnTo>
                  <a:pt x="229" y="611"/>
                </a:lnTo>
                <a:lnTo>
                  <a:pt x="229" y="612"/>
                </a:lnTo>
                <a:lnTo>
                  <a:pt x="229" y="613"/>
                </a:lnTo>
                <a:lnTo>
                  <a:pt x="228" y="615"/>
                </a:lnTo>
                <a:lnTo>
                  <a:pt x="228" y="616"/>
                </a:lnTo>
                <a:lnTo>
                  <a:pt x="227" y="616"/>
                </a:lnTo>
                <a:lnTo>
                  <a:pt x="225" y="616"/>
                </a:lnTo>
                <a:lnTo>
                  <a:pt x="227" y="617"/>
                </a:lnTo>
                <a:lnTo>
                  <a:pt x="225" y="617"/>
                </a:lnTo>
                <a:lnTo>
                  <a:pt x="225" y="619"/>
                </a:lnTo>
                <a:lnTo>
                  <a:pt x="224" y="620"/>
                </a:lnTo>
                <a:lnTo>
                  <a:pt x="224" y="621"/>
                </a:lnTo>
                <a:lnTo>
                  <a:pt x="224" y="623"/>
                </a:lnTo>
                <a:lnTo>
                  <a:pt x="223" y="623"/>
                </a:lnTo>
                <a:lnTo>
                  <a:pt x="223" y="624"/>
                </a:lnTo>
                <a:lnTo>
                  <a:pt x="222" y="624"/>
                </a:lnTo>
                <a:lnTo>
                  <a:pt x="222" y="625"/>
                </a:lnTo>
                <a:lnTo>
                  <a:pt x="223" y="625"/>
                </a:lnTo>
                <a:lnTo>
                  <a:pt x="223" y="627"/>
                </a:lnTo>
                <a:lnTo>
                  <a:pt x="222" y="627"/>
                </a:lnTo>
                <a:lnTo>
                  <a:pt x="220" y="628"/>
                </a:lnTo>
                <a:lnTo>
                  <a:pt x="219" y="628"/>
                </a:lnTo>
                <a:lnTo>
                  <a:pt x="219" y="629"/>
                </a:lnTo>
                <a:lnTo>
                  <a:pt x="216" y="629"/>
                </a:lnTo>
                <a:lnTo>
                  <a:pt x="215" y="629"/>
                </a:lnTo>
                <a:lnTo>
                  <a:pt x="214" y="630"/>
                </a:lnTo>
                <a:lnTo>
                  <a:pt x="214" y="632"/>
                </a:lnTo>
                <a:lnTo>
                  <a:pt x="212" y="632"/>
                </a:lnTo>
                <a:lnTo>
                  <a:pt x="212" y="633"/>
                </a:lnTo>
                <a:lnTo>
                  <a:pt x="214" y="633"/>
                </a:lnTo>
                <a:lnTo>
                  <a:pt x="212" y="634"/>
                </a:lnTo>
                <a:lnTo>
                  <a:pt x="211" y="634"/>
                </a:lnTo>
                <a:lnTo>
                  <a:pt x="211" y="636"/>
                </a:lnTo>
                <a:lnTo>
                  <a:pt x="211" y="637"/>
                </a:lnTo>
                <a:lnTo>
                  <a:pt x="211" y="638"/>
                </a:lnTo>
                <a:lnTo>
                  <a:pt x="210" y="638"/>
                </a:lnTo>
                <a:lnTo>
                  <a:pt x="210" y="640"/>
                </a:lnTo>
                <a:lnTo>
                  <a:pt x="208" y="640"/>
                </a:lnTo>
                <a:lnTo>
                  <a:pt x="210" y="640"/>
                </a:lnTo>
                <a:lnTo>
                  <a:pt x="208" y="641"/>
                </a:lnTo>
                <a:lnTo>
                  <a:pt x="207" y="641"/>
                </a:lnTo>
                <a:lnTo>
                  <a:pt x="207" y="642"/>
                </a:lnTo>
                <a:lnTo>
                  <a:pt x="206" y="642"/>
                </a:lnTo>
                <a:lnTo>
                  <a:pt x="205" y="642"/>
                </a:lnTo>
                <a:lnTo>
                  <a:pt x="205" y="644"/>
                </a:lnTo>
                <a:lnTo>
                  <a:pt x="203" y="644"/>
                </a:lnTo>
                <a:lnTo>
                  <a:pt x="202" y="644"/>
                </a:lnTo>
                <a:lnTo>
                  <a:pt x="201" y="644"/>
                </a:lnTo>
                <a:lnTo>
                  <a:pt x="201" y="642"/>
                </a:lnTo>
                <a:lnTo>
                  <a:pt x="201" y="644"/>
                </a:lnTo>
                <a:lnTo>
                  <a:pt x="201" y="645"/>
                </a:lnTo>
                <a:lnTo>
                  <a:pt x="201" y="646"/>
                </a:lnTo>
                <a:lnTo>
                  <a:pt x="198" y="647"/>
                </a:lnTo>
                <a:lnTo>
                  <a:pt x="198" y="649"/>
                </a:lnTo>
                <a:lnTo>
                  <a:pt x="197" y="649"/>
                </a:lnTo>
                <a:lnTo>
                  <a:pt x="195" y="650"/>
                </a:lnTo>
                <a:lnTo>
                  <a:pt x="195" y="651"/>
                </a:lnTo>
                <a:lnTo>
                  <a:pt x="195" y="653"/>
                </a:lnTo>
                <a:lnTo>
                  <a:pt x="194" y="653"/>
                </a:lnTo>
                <a:lnTo>
                  <a:pt x="193" y="653"/>
                </a:lnTo>
                <a:lnTo>
                  <a:pt x="193" y="654"/>
                </a:lnTo>
                <a:lnTo>
                  <a:pt x="191" y="654"/>
                </a:lnTo>
                <a:lnTo>
                  <a:pt x="191" y="655"/>
                </a:lnTo>
                <a:lnTo>
                  <a:pt x="190" y="655"/>
                </a:lnTo>
                <a:lnTo>
                  <a:pt x="190" y="654"/>
                </a:lnTo>
                <a:lnTo>
                  <a:pt x="189" y="654"/>
                </a:lnTo>
                <a:lnTo>
                  <a:pt x="189" y="653"/>
                </a:lnTo>
                <a:lnTo>
                  <a:pt x="189" y="651"/>
                </a:lnTo>
                <a:lnTo>
                  <a:pt x="188" y="650"/>
                </a:lnTo>
                <a:lnTo>
                  <a:pt x="186" y="650"/>
                </a:lnTo>
                <a:lnTo>
                  <a:pt x="186" y="649"/>
                </a:lnTo>
                <a:lnTo>
                  <a:pt x="186" y="647"/>
                </a:lnTo>
                <a:lnTo>
                  <a:pt x="188" y="646"/>
                </a:lnTo>
                <a:lnTo>
                  <a:pt x="189" y="645"/>
                </a:lnTo>
                <a:lnTo>
                  <a:pt x="189" y="644"/>
                </a:lnTo>
                <a:lnTo>
                  <a:pt x="190" y="642"/>
                </a:lnTo>
                <a:lnTo>
                  <a:pt x="189" y="642"/>
                </a:lnTo>
                <a:lnTo>
                  <a:pt x="189" y="641"/>
                </a:lnTo>
                <a:lnTo>
                  <a:pt x="190" y="640"/>
                </a:lnTo>
                <a:lnTo>
                  <a:pt x="191" y="638"/>
                </a:lnTo>
                <a:lnTo>
                  <a:pt x="191" y="637"/>
                </a:lnTo>
                <a:lnTo>
                  <a:pt x="193" y="637"/>
                </a:lnTo>
                <a:lnTo>
                  <a:pt x="193" y="636"/>
                </a:lnTo>
                <a:lnTo>
                  <a:pt x="194" y="636"/>
                </a:lnTo>
                <a:lnTo>
                  <a:pt x="194" y="634"/>
                </a:lnTo>
                <a:lnTo>
                  <a:pt x="194" y="633"/>
                </a:lnTo>
                <a:lnTo>
                  <a:pt x="195" y="633"/>
                </a:lnTo>
                <a:lnTo>
                  <a:pt x="194" y="633"/>
                </a:lnTo>
                <a:lnTo>
                  <a:pt x="194" y="632"/>
                </a:lnTo>
                <a:lnTo>
                  <a:pt x="195" y="630"/>
                </a:lnTo>
                <a:lnTo>
                  <a:pt x="197" y="629"/>
                </a:lnTo>
                <a:lnTo>
                  <a:pt x="198" y="629"/>
                </a:lnTo>
                <a:lnTo>
                  <a:pt x="198" y="628"/>
                </a:lnTo>
                <a:lnTo>
                  <a:pt x="198" y="627"/>
                </a:lnTo>
                <a:lnTo>
                  <a:pt x="198" y="625"/>
                </a:lnTo>
                <a:lnTo>
                  <a:pt x="197" y="625"/>
                </a:lnTo>
                <a:lnTo>
                  <a:pt x="197" y="624"/>
                </a:lnTo>
                <a:lnTo>
                  <a:pt x="197" y="623"/>
                </a:lnTo>
                <a:lnTo>
                  <a:pt x="198" y="623"/>
                </a:lnTo>
                <a:lnTo>
                  <a:pt x="198" y="621"/>
                </a:lnTo>
                <a:lnTo>
                  <a:pt x="199" y="620"/>
                </a:lnTo>
                <a:lnTo>
                  <a:pt x="199" y="619"/>
                </a:lnTo>
                <a:lnTo>
                  <a:pt x="199" y="616"/>
                </a:lnTo>
                <a:lnTo>
                  <a:pt x="199" y="615"/>
                </a:lnTo>
                <a:lnTo>
                  <a:pt x="199" y="612"/>
                </a:lnTo>
                <a:lnTo>
                  <a:pt x="201" y="611"/>
                </a:lnTo>
                <a:lnTo>
                  <a:pt x="201" y="610"/>
                </a:lnTo>
                <a:lnTo>
                  <a:pt x="201" y="607"/>
                </a:lnTo>
                <a:lnTo>
                  <a:pt x="202" y="607"/>
                </a:lnTo>
                <a:lnTo>
                  <a:pt x="202" y="606"/>
                </a:lnTo>
                <a:lnTo>
                  <a:pt x="202" y="603"/>
                </a:lnTo>
                <a:lnTo>
                  <a:pt x="203" y="603"/>
                </a:lnTo>
                <a:lnTo>
                  <a:pt x="203" y="602"/>
                </a:lnTo>
                <a:lnTo>
                  <a:pt x="205" y="602"/>
                </a:lnTo>
                <a:lnTo>
                  <a:pt x="205" y="603"/>
                </a:lnTo>
                <a:lnTo>
                  <a:pt x="205" y="604"/>
                </a:lnTo>
                <a:lnTo>
                  <a:pt x="206" y="604"/>
                </a:lnTo>
                <a:lnTo>
                  <a:pt x="207" y="604"/>
                </a:lnTo>
                <a:lnTo>
                  <a:pt x="208" y="604"/>
                </a:lnTo>
                <a:lnTo>
                  <a:pt x="210" y="604"/>
                </a:lnTo>
                <a:lnTo>
                  <a:pt x="210" y="603"/>
                </a:lnTo>
                <a:lnTo>
                  <a:pt x="208" y="602"/>
                </a:lnTo>
                <a:lnTo>
                  <a:pt x="207" y="602"/>
                </a:lnTo>
                <a:lnTo>
                  <a:pt x="207" y="600"/>
                </a:lnTo>
                <a:lnTo>
                  <a:pt x="208" y="600"/>
                </a:lnTo>
                <a:lnTo>
                  <a:pt x="208" y="599"/>
                </a:lnTo>
                <a:lnTo>
                  <a:pt x="210" y="599"/>
                </a:lnTo>
                <a:lnTo>
                  <a:pt x="211" y="598"/>
                </a:lnTo>
                <a:lnTo>
                  <a:pt x="212" y="598"/>
                </a:lnTo>
                <a:lnTo>
                  <a:pt x="214" y="596"/>
                </a:lnTo>
                <a:lnTo>
                  <a:pt x="215" y="596"/>
                </a:lnTo>
                <a:lnTo>
                  <a:pt x="215" y="595"/>
                </a:lnTo>
                <a:lnTo>
                  <a:pt x="216" y="596"/>
                </a:lnTo>
                <a:lnTo>
                  <a:pt x="218" y="595"/>
                </a:lnTo>
                <a:lnTo>
                  <a:pt x="218" y="594"/>
                </a:lnTo>
                <a:lnTo>
                  <a:pt x="218" y="593"/>
                </a:lnTo>
                <a:lnTo>
                  <a:pt x="216" y="593"/>
                </a:lnTo>
                <a:lnTo>
                  <a:pt x="216" y="591"/>
                </a:lnTo>
                <a:lnTo>
                  <a:pt x="215" y="591"/>
                </a:lnTo>
                <a:lnTo>
                  <a:pt x="214" y="590"/>
                </a:lnTo>
                <a:lnTo>
                  <a:pt x="214" y="589"/>
                </a:lnTo>
                <a:lnTo>
                  <a:pt x="215" y="587"/>
                </a:lnTo>
                <a:lnTo>
                  <a:pt x="215" y="586"/>
                </a:lnTo>
                <a:lnTo>
                  <a:pt x="216" y="586"/>
                </a:lnTo>
                <a:lnTo>
                  <a:pt x="216" y="585"/>
                </a:lnTo>
                <a:lnTo>
                  <a:pt x="218" y="583"/>
                </a:lnTo>
                <a:lnTo>
                  <a:pt x="218" y="585"/>
                </a:lnTo>
                <a:lnTo>
                  <a:pt x="219" y="586"/>
                </a:lnTo>
                <a:lnTo>
                  <a:pt x="218" y="586"/>
                </a:lnTo>
                <a:lnTo>
                  <a:pt x="219" y="586"/>
                </a:lnTo>
                <a:lnTo>
                  <a:pt x="220" y="586"/>
                </a:lnTo>
                <a:lnTo>
                  <a:pt x="220" y="585"/>
                </a:lnTo>
                <a:lnTo>
                  <a:pt x="220" y="586"/>
                </a:lnTo>
                <a:lnTo>
                  <a:pt x="222" y="585"/>
                </a:lnTo>
                <a:lnTo>
                  <a:pt x="222" y="583"/>
                </a:lnTo>
                <a:lnTo>
                  <a:pt x="222" y="582"/>
                </a:lnTo>
                <a:lnTo>
                  <a:pt x="220" y="581"/>
                </a:lnTo>
                <a:lnTo>
                  <a:pt x="222" y="579"/>
                </a:lnTo>
                <a:lnTo>
                  <a:pt x="220" y="579"/>
                </a:lnTo>
                <a:lnTo>
                  <a:pt x="222" y="579"/>
                </a:lnTo>
                <a:lnTo>
                  <a:pt x="222" y="578"/>
                </a:lnTo>
                <a:lnTo>
                  <a:pt x="220" y="578"/>
                </a:lnTo>
                <a:lnTo>
                  <a:pt x="222" y="578"/>
                </a:lnTo>
                <a:lnTo>
                  <a:pt x="220" y="578"/>
                </a:lnTo>
                <a:lnTo>
                  <a:pt x="220" y="577"/>
                </a:lnTo>
                <a:lnTo>
                  <a:pt x="220" y="578"/>
                </a:lnTo>
                <a:lnTo>
                  <a:pt x="220" y="579"/>
                </a:lnTo>
                <a:lnTo>
                  <a:pt x="220" y="581"/>
                </a:lnTo>
                <a:lnTo>
                  <a:pt x="219" y="581"/>
                </a:lnTo>
                <a:lnTo>
                  <a:pt x="219" y="582"/>
                </a:lnTo>
                <a:lnTo>
                  <a:pt x="219" y="583"/>
                </a:lnTo>
                <a:lnTo>
                  <a:pt x="218" y="583"/>
                </a:lnTo>
                <a:lnTo>
                  <a:pt x="218" y="582"/>
                </a:lnTo>
                <a:lnTo>
                  <a:pt x="218" y="581"/>
                </a:lnTo>
                <a:lnTo>
                  <a:pt x="216" y="579"/>
                </a:lnTo>
                <a:lnTo>
                  <a:pt x="215" y="578"/>
                </a:lnTo>
                <a:lnTo>
                  <a:pt x="214" y="577"/>
                </a:lnTo>
                <a:lnTo>
                  <a:pt x="212" y="577"/>
                </a:lnTo>
                <a:lnTo>
                  <a:pt x="211" y="577"/>
                </a:lnTo>
                <a:lnTo>
                  <a:pt x="210" y="577"/>
                </a:lnTo>
                <a:lnTo>
                  <a:pt x="210" y="578"/>
                </a:lnTo>
                <a:lnTo>
                  <a:pt x="210" y="579"/>
                </a:lnTo>
                <a:lnTo>
                  <a:pt x="208" y="579"/>
                </a:lnTo>
                <a:lnTo>
                  <a:pt x="208" y="582"/>
                </a:lnTo>
                <a:lnTo>
                  <a:pt x="207" y="582"/>
                </a:lnTo>
                <a:lnTo>
                  <a:pt x="206" y="582"/>
                </a:lnTo>
                <a:lnTo>
                  <a:pt x="206" y="583"/>
                </a:lnTo>
                <a:lnTo>
                  <a:pt x="205" y="583"/>
                </a:lnTo>
                <a:lnTo>
                  <a:pt x="205" y="582"/>
                </a:lnTo>
                <a:lnTo>
                  <a:pt x="205" y="581"/>
                </a:lnTo>
                <a:lnTo>
                  <a:pt x="203" y="579"/>
                </a:lnTo>
                <a:lnTo>
                  <a:pt x="202" y="579"/>
                </a:lnTo>
                <a:lnTo>
                  <a:pt x="202" y="578"/>
                </a:lnTo>
                <a:lnTo>
                  <a:pt x="203" y="577"/>
                </a:lnTo>
                <a:lnTo>
                  <a:pt x="203" y="578"/>
                </a:lnTo>
                <a:lnTo>
                  <a:pt x="205" y="578"/>
                </a:lnTo>
                <a:lnTo>
                  <a:pt x="206" y="578"/>
                </a:lnTo>
                <a:lnTo>
                  <a:pt x="206" y="577"/>
                </a:lnTo>
                <a:lnTo>
                  <a:pt x="205" y="577"/>
                </a:lnTo>
                <a:lnTo>
                  <a:pt x="203" y="574"/>
                </a:lnTo>
                <a:lnTo>
                  <a:pt x="203" y="572"/>
                </a:lnTo>
                <a:lnTo>
                  <a:pt x="203" y="570"/>
                </a:lnTo>
                <a:lnTo>
                  <a:pt x="205" y="570"/>
                </a:lnTo>
                <a:lnTo>
                  <a:pt x="205" y="569"/>
                </a:lnTo>
                <a:lnTo>
                  <a:pt x="206" y="569"/>
                </a:lnTo>
                <a:lnTo>
                  <a:pt x="206" y="568"/>
                </a:lnTo>
                <a:lnTo>
                  <a:pt x="207" y="568"/>
                </a:lnTo>
                <a:lnTo>
                  <a:pt x="208" y="566"/>
                </a:lnTo>
                <a:lnTo>
                  <a:pt x="208" y="565"/>
                </a:lnTo>
                <a:lnTo>
                  <a:pt x="208" y="564"/>
                </a:lnTo>
                <a:lnTo>
                  <a:pt x="210" y="562"/>
                </a:lnTo>
                <a:lnTo>
                  <a:pt x="211" y="561"/>
                </a:lnTo>
                <a:lnTo>
                  <a:pt x="211" y="560"/>
                </a:lnTo>
                <a:lnTo>
                  <a:pt x="211" y="558"/>
                </a:lnTo>
                <a:lnTo>
                  <a:pt x="212" y="557"/>
                </a:lnTo>
                <a:lnTo>
                  <a:pt x="214" y="557"/>
                </a:lnTo>
                <a:lnTo>
                  <a:pt x="214" y="556"/>
                </a:lnTo>
                <a:lnTo>
                  <a:pt x="214" y="555"/>
                </a:lnTo>
                <a:lnTo>
                  <a:pt x="214" y="553"/>
                </a:lnTo>
                <a:lnTo>
                  <a:pt x="212" y="553"/>
                </a:lnTo>
                <a:lnTo>
                  <a:pt x="214" y="552"/>
                </a:lnTo>
                <a:lnTo>
                  <a:pt x="214" y="551"/>
                </a:lnTo>
                <a:lnTo>
                  <a:pt x="212" y="551"/>
                </a:lnTo>
                <a:lnTo>
                  <a:pt x="212" y="549"/>
                </a:lnTo>
                <a:lnTo>
                  <a:pt x="214" y="548"/>
                </a:lnTo>
                <a:lnTo>
                  <a:pt x="212" y="547"/>
                </a:lnTo>
                <a:lnTo>
                  <a:pt x="212" y="545"/>
                </a:lnTo>
                <a:lnTo>
                  <a:pt x="214" y="545"/>
                </a:lnTo>
                <a:lnTo>
                  <a:pt x="215" y="545"/>
                </a:lnTo>
                <a:lnTo>
                  <a:pt x="215" y="544"/>
                </a:lnTo>
                <a:lnTo>
                  <a:pt x="215" y="543"/>
                </a:lnTo>
                <a:lnTo>
                  <a:pt x="216" y="543"/>
                </a:lnTo>
                <a:lnTo>
                  <a:pt x="216" y="541"/>
                </a:lnTo>
                <a:lnTo>
                  <a:pt x="216" y="540"/>
                </a:lnTo>
                <a:lnTo>
                  <a:pt x="218" y="539"/>
                </a:lnTo>
                <a:lnTo>
                  <a:pt x="218" y="538"/>
                </a:lnTo>
                <a:lnTo>
                  <a:pt x="218" y="536"/>
                </a:lnTo>
                <a:lnTo>
                  <a:pt x="219" y="536"/>
                </a:lnTo>
                <a:lnTo>
                  <a:pt x="218" y="536"/>
                </a:lnTo>
                <a:lnTo>
                  <a:pt x="216" y="536"/>
                </a:lnTo>
                <a:lnTo>
                  <a:pt x="216" y="535"/>
                </a:lnTo>
                <a:lnTo>
                  <a:pt x="218" y="534"/>
                </a:lnTo>
                <a:lnTo>
                  <a:pt x="218" y="532"/>
                </a:lnTo>
                <a:lnTo>
                  <a:pt x="216" y="531"/>
                </a:lnTo>
                <a:lnTo>
                  <a:pt x="216" y="530"/>
                </a:lnTo>
                <a:lnTo>
                  <a:pt x="215" y="530"/>
                </a:lnTo>
                <a:lnTo>
                  <a:pt x="215" y="528"/>
                </a:lnTo>
                <a:lnTo>
                  <a:pt x="214" y="528"/>
                </a:lnTo>
                <a:lnTo>
                  <a:pt x="212" y="528"/>
                </a:lnTo>
                <a:lnTo>
                  <a:pt x="211" y="528"/>
                </a:lnTo>
                <a:lnTo>
                  <a:pt x="211" y="530"/>
                </a:lnTo>
                <a:lnTo>
                  <a:pt x="211" y="528"/>
                </a:lnTo>
                <a:lnTo>
                  <a:pt x="210" y="528"/>
                </a:lnTo>
                <a:lnTo>
                  <a:pt x="210" y="527"/>
                </a:lnTo>
                <a:lnTo>
                  <a:pt x="210" y="526"/>
                </a:lnTo>
                <a:lnTo>
                  <a:pt x="210" y="523"/>
                </a:lnTo>
                <a:lnTo>
                  <a:pt x="210" y="518"/>
                </a:lnTo>
                <a:lnTo>
                  <a:pt x="210" y="517"/>
                </a:lnTo>
                <a:lnTo>
                  <a:pt x="210" y="515"/>
                </a:lnTo>
                <a:lnTo>
                  <a:pt x="210" y="514"/>
                </a:lnTo>
                <a:lnTo>
                  <a:pt x="210" y="513"/>
                </a:lnTo>
                <a:lnTo>
                  <a:pt x="210" y="511"/>
                </a:lnTo>
                <a:lnTo>
                  <a:pt x="210" y="510"/>
                </a:lnTo>
                <a:lnTo>
                  <a:pt x="208" y="509"/>
                </a:lnTo>
                <a:lnTo>
                  <a:pt x="208" y="507"/>
                </a:lnTo>
                <a:lnTo>
                  <a:pt x="208" y="506"/>
                </a:lnTo>
                <a:lnTo>
                  <a:pt x="207" y="506"/>
                </a:lnTo>
                <a:lnTo>
                  <a:pt x="208" y="506"/>
                </a:lnTo>
                <a:lnTo>
                  <a:pt x="208" y="505"/>
                </a:lnTo>
                <a:lnTo>
                  <a:pt x="207" y="505"/>
                </a:lnTo>
                <a:lnTo>
                  <a:pt x="208" y="503"/>
                </a:lnTo>
                <a:lnTo>
                  <a:pt x="210" y="503"/>
                </a:lnTo>
                <a:lnTo>
                  <a:pt x="208" y="503"/>
                </a:lnTo>
                <a:lnTo>
                  <a:pt x="208" y="501"/>
                </a:lnTo>
                <a:lnTo>
                  <a:pt x="207" y="501"/>
                </a:lnTo>
                <a:lnTo>
                  <a:pt x="206" y="500"/>
                </a:lnTo>
                <a:lnTo>
                  <a:pt x="207" y="500"/>
                </a:lnTo>
                <a:lnTo>
                  <a:pt x="207" y="498"/>
                </a:lnTo>
                <a:lnTo>
                  <a:pt x="206" y="498"/>
                </a:lnTo>
                <a:lnTo>
                  <a:pt x="206" y="497"/>
                </a:lnTo>
                <a:lnTo>
                  <a:pt x="207" y="497"/>
                </a:lnTo>
                <a:lnTo>
                  <a:pt x="207" y="496"/>
                </a:lnTo>
                <a:lnTo>
                  <a:pt x="207" y="494"/>
                </a:lnTo>
                <a:lnTo>
                  <a:pt x="208" y="494"/>
                </a:lnTo>
                <a:lnTo>
                  <a:pt x="208" y="496"/>
                </a:lnTo>
                <a:lnTo>
                  <a:pt x="210" y="496"/>
                </a:lnTo>
                <a:close/>
                <a:moveTo>
                  <a:pt x="367" y="490"/>
                </a:moveTo>
                <a:lnTo>
                  <a:pt x="367" y="492"/>
                </a:lnTo>
                <a:lnTo>
                  <a:pt x="367" y="490"/>
                </a:lnTo>
                <a:close/>
                <a:moveTo>
                  <a:pt x="288" y="485"/>
                </a:moveTo>
                <a:lnTo>
                  <a:pt x="288" y="484"/>
                </a:lnTo>
                <a:lnTo>
                  <a:pt x="288" y="485"/>
                </a:lnTo>
                <a:close/>
                <a:moveTo>
                  <a:pt x="287" y="484"/>
                </a:moveTo>
                <a:lnTo>
                  <a:pt x="286" y="483"/>
                </a:lnTo>
                <a:lnTo>
                  <a:pt x="286" y="481"/>
                </a:lnTo>
                <a:lnTo>
                  <a:pt x="286" y="480"/>
                </a:lnTo>
                <a:lnTo>
                  <a:pt x="287" y="481"/>
                </a:lnTo>
                <a:lnTo>
                  <a:pt x="287" y="483"/>
                </a:lnTo>
                <a:lnTo>
                  <a:pt x="287" y="484"/>
                </a:lnTo>
                <a:close/>
                <a:moveTo>
                  <a:pt x="290" y="477"/>
                </a:moveTo>
                <a:lnTo>
                  <a:pt x="288" y="477"/>
                </a:lnTo>
                <a:lnTo>
                  <a:pt x="288" y="476"/>
                </a:lnTo>
                <a:lnTo>
                  <a:pt x="290" y="475"/>
                </a:lnTo>
                <a:lnTo>
                  <a:pt x="290" y="476"/>
                </a:lnTo>
                <a:lnTo>
                  <a:pt x="290" y="477"/>
                </a:lnTo>
                <a:close/>
                <a:moveTo>
                  <a:pt x="297" y="476"/>
                </a:moveTo>
                <a:lnTo>
                  <a:pt x="297" y="477"/>
                </a:lnTo>
                <a:lnTo>
                  <a:pt x="299" y="477"/>
                </a:lnTo>
                <a:lnTo>
                  <a:pt x="299" y="479"/>
                </a:lnTo>
                <a:lnTo>
                  <a:pt x="300" y="480"/>
                </a:lnTo>
                <a:lnTo>
                  <a:pt x="300" y="481"/>
                </a:lnTo>
                <a:lnTo>
                  <a:pt x="301" y="483"/>
                </a:lnTo>
                <a:lnTo>
                  <a:pt x="303" y="484"/>
                </a:lnTo>
                <a:lnTo>
                  <a:pt x="305" y="485"/>
                </a:lnTo>
                <a:lnTo>
                  <a:pt x="307" y="485"/>
                </a:lnTo>
                <a:lnTo>
                  <a:pt x="308" y="485"/>
                </a:lnTo>
                <a:lnTo>
                  <a:pt x="309" y="485"/>
                </a:lnTo>
                <a:lnTo>
                  <a:pt x="309" y="486"/>
                </a:lnTo>
                <a:lnTo>
                  <a:pt x="308" y="486"/>
                </a:lnTo>
                <a:lnTo>
                  <a:pt x="309" y="486"/>
                </a:lnTo>
                <a:lnTo>
                  <a:pt x="311" y="486"/>
                </a:lnTo>
                <a:lnTo>
                  <a:pt x="312" y="486"/>
                </a:lnTo>
                <a:lnTo>
                  <a:pt x="312" y="488"/>
                </a:lnTo>
                <a:lnTo>
                  <a:pt x="313" y="488"/>
                </a:lnTo>
                <a:lnTo>
                  <a:pt x="315" y="489"/>
                </a:lnTo>
                <a:lnTo>
                  <a:pt x="316" y="490"/>
                </a:lnTo>
                <a:lnTo>
                  <a:pt x="315" y="492"/>
                </a:lnTo>
                <a:lnTo>
                  <a:pt x="315" y="493"/>
                </a:lnTo>
                <a:lnTo>
                  <a:pt x="316" y="493"/>
                </a:lnTo>
                <a:lnTo>
                  <a:pt x="316" y="492"/>
                </a:lnTo>
                <a:lnTo>
                  <a:pt x="317" y="492"/>
                </a:lnTo>
                <a:lnTo>
                  <a:pt x="318" y="492"/>
                </a:lnTo>
                <a:lnTo>
                  <a:pt x="318" y="493"/>
                </a:lnTo>
                <a:lnTo>
                  <a:pt x="320" y="493"/>
                </a:lnTo>
                <a:lnTo>
                  <a:pt x="320" y="494"/>
                </a:lnTo>
                <a:lnTo>
                  <a:pt x="320" y="496"/>
                </a:lnTo>
                <a:lnTo>
                  <a:pt x="320" y="497"/>
                </a:lnTo>
                <a:lnTo>
                  <a:pt x="321" y="497"/>
                </a:lnTo>
                <a:lnTo>
                  <a:pt x="321" y="498"/>
                </a:lnTo>
                <a:lnTo>
                  <a:pt x="321" y="500"/>
                </a:lnTo>
                <a:lnTo>
                  <a:pt x="321" y="501"/>
                </a:lnTo>
                <a:lnTo>
                  <a:pt x="320" y="501"/>
                </a:lnTo>
                <a:lnTo>
                  <a:pt x="318" y="501"/>
                </a:lnTo>
                <a:lnTo>
                  <a:pt x="318" y="500"/>
                </a:lnTo>
                <a:lnTo>
                  <a:pt x="318" y="501"/>
                </a:lnTo>
                <a:lnTo>
                  <a:pt x="317" y="501"/>
                </a:lnTo>
                <a:lnTo>
                  <a:pt x="318" y="501"/>
                </a:lnTo>
                <a:lnTo>
                  <a:pt x="318" y="502"/>
                </a:lnTo>
                <a:lnTo>
                  <a:pt x="321" y="502"/>
                </a:lnTo>
                <a:lnTo>
                  <a:pt x="321" y="503"/>
                </a:lnTo>
                <a:lnTo>
                  <a:pt x="322" y="505"/>
                </a:lnTo>
                <a:lnTo>
                  <a:pt x="322" y="506"/>
                </a:lnTo>
                <a:lnTo>
                  <a:pt x="322" y="507"/>
                </a:lnTo>
                <a:lnTo>
                  <a:pt x="324" y="507"/>
                </a:lnTo>
                <a:lnTo>
                  <a:pt x="324" y="509"/>
                </a:lnTo>
                <a:lnTo>
                  <a:pt x="324" y="510"/>
                </a:lnTo>
                <a:lnTo>
                  <a:pt x="322" y="510"/>
                </a:lnTo>
                <a:lnTo>
                  <a:pt x="322" y="511"/>
                </a:lnTo>
                <a:lnTo>
                  <a:pt x="325" y="511"/>
                </a:lnTo>
                <a:lnTo>
                  <a:pt x="325" y="513"/>
                </a:lnTo>
                <a:lnTo>
                  <a:pt x="325" y="514"/>
                </a:lnTo>
                <a:lnTo>
                  <a:pt x="326" y="514"/>
                </a:lnTo>
                <a:lnTo>
                  <a:pt x="326" y="515"/>
                </a:lnTo>
                <a:lnTo>
                  <a:pt x="328" y="517"/>
                </a:lnTo>
                <a:lnTo>
                  <a:pt x="328" y="518"/>
                </a:lnTo>
                <a:lnTo>
                  <a:pt x="329" y="519"/>
                </a:lnTo>
                <a:lnTo>
                  <a:pt x="329" y="521"/>
                </a:lnTo>
                <a:lnTo>
                  <a:pt x="328" y="522"/>
                </a:lnTo>
                <a:lnTo>
                  <a:pt x="328" y="523"/>
                </a:lnTo>
                <a:lnTo>
                  <a:pt x="329" y="523"/>
                </a:lnTo>
                <a:lnTo>
                  <a:pt x="330" y="524"/>
                </a:lnTo>
                <a:lnTo>
                  <a:pt x="329" y="524"/>
                </a:lnTo>
                <a:lnTo>
                  <a:pt x="329" y="526"/>
                </a:lnTo>
                <a:lnTo>
                  <a:pt x="329" y="527"/>
                </a:lnTo>
                <a:lnTo>
                  <a:pt x="330" y="527"/>
                </a:lnTo>
                <a:lnTo>
                  <a:pt x="329" y="528"/>
                </a:lnTo>
                <a:lnTo>
                  <a:pt x="330" y="530"/>
                </a:lnTo>
                <a:lnTo>
                  <a:pt x="330" y="531"/>
                </a:lnTo>
                <a:lnTo>
                  <a:pt x="330" y="532"/>
                </a:lnTo>
                <a:lnTo>
                  <a:pt x="332" y="535"/>
                </a:lnTo>
                <a:lnTo>
                  <a:pt x="332" y="536"/>
                </a:lnTo>
                <a:lnTo>
                  <a:pt x="330" y="538"/>
                </a:lnTo>
                <a:lnTo>
                  <a:pt x="332" y="538"/>
                </a:lnTo>
                <a:lnTo>
                  <a:pt x="333" y="538"/>
                </a:lnTo>
                <a:lnTo>
                  <a:pt x="333" y="539"/>
                </a:lnTo>
                <a:lnTo>
                  <a:pt x="334" y="539"/>
                </a:lnTo>
                <a:lnTo>
                  <a:pt x="334" y="540"/>
                </a:lnTo>
                <a:lnTo>
                  <a:pt x="334" y="541"/>
                </a:lnTo>
                <a:lnTo>
                  <a:pt x="334" y="543"/>
                </a:lnTo>
                <a:lnTo>
                  <a:pt x="334" y="544"/>
                </a:lnTo>
                <a:lnTo>
                  <a:pt x="333" y="544"/>
                </a:lnTo>
                <a:lnTo>
                  <a:pt x="333" y="545"/>
                </a:lnTo>
                <a:lnTo>
                  <a:pt x="333" y="547"/>
                </a:lnTo>
                <a:lnTo>
                  <a:pt x="333" y="548"/>
                </a:lnTo>
                <a:lnTo>
                  <a:pt x="334" y="547"/>
                </a:lnTo>
                <a:lnTo>
                  <a:pt x="335" y="547"/>
                </a:lnTo>
                <a:lnTo>
                  <a:pt x="335" y="548"/>
                </a:lnTo>
                <a:lnTo>
                  <a:pt x="335" y="549"/>
                </a:lnTo>
                <a:lnTo>
                  <a:pt x="335" y="551"/>
                </a:lnTo>
                <a:lnTo>
                  <a:pt x="335" y="552"/>
                </a:lnTo>
                <a:lnTo>
                  <a:pt x="335" y="553"/>
                </a:lnTo>
                <a:lnTo>
                  <a:pt x="334" y="553"/>
                </a:lnTo>
                <a:lnTo>
                  <a:pt x="334" y="555"/>
                </a:lnTo>
                <a:lnTo>
                  <a:pt x="333" y="556"/>
                </a:lnTo>
                <a:lnTo>
                  <a:pt x="333" y="555"/>
                </a:lnTo>
                <a:lnTo>
                  <a:pt x="332" y="553"/>
                </a:lnTo>
                <a:lnTo>
                  <a:pt x="330" y="552"/>
                </a:lnTo>
                <a:lnTo>
                  <a:pt x="330" y="551"/>
                </a:lnTo>
                <a:lnTo>
                  <a:pt x="329" y="551"/>
                </a:lnTo>
                <a:lnTo>
                  <a:pt x="329" y="549"/>
                </a:lnTo>
                <a:lnTo>
                  <a:pt x="326" y="547"/>
                </a:lnTo>
                <a:lnTo>
                  <a:pt x="324" y="544"/>
                </a:lnTo>
                <a:lnTo>
                  <a:pt x="322" y="543"/>
                </a:lnTo>
                <a:lnTo>
                  <a:pt x="321" y="541"/>
                </a:lnTo>
                <a:lnTo>
                  <a:pt x="320" y="541"/>
                </a:lnTo>
                <a:lnTo>
                  <a:pt x="320" y="540"/>
                </a:lnTo>
                <a:lnTo>
                  <a:pt x="318" y="540"/>
                </a:lnTo>
                <a:lnTo>
                  <a:pt x="318" y="539"/>
                </a:lnTo>
                <a:lnTo>
                  <a:pt x="318" y="538"/>
                </a:lnTo>
                <a:lnTo>
                  <a:pt x="318" y="536"/>
                </a:lnTo>
                <a:lnTo>
                  <a:pt x="317" y="535"/>
                </a:lnTo>
                <a:lnTo>
                  <a:pt x="316" y="535"/>
                </a:lnTo>
                <a:lnTo>
                  <a:pt x="316" y="534"/>
                </a:lnTo>
                <a:lnTo>
                  <a:pt x="315" y="534"/>
                </a:lnTo>
                <a:lnTo>
                  <a:pt x="315" y="532"/>
                </a:lnTo>
                <a:lnTo>
                  <a:pt x="313" y="532"/>
                </a:lnTo>
                <a:lnTo>
                  <a:pt x="313" y="531"/>
                </a:lnTo>
                <a:lnTo>
                  <a:pt x="313" y="530"/>
                </a:lnTo>
                <a:lnTo>
                  <a:pt x="312" y="528"/>
                </a:lnTo>
                <a:lnTo>
                  <a:pt x="311" y="528"/>
                </a:lnTo>
                <a:lnTo>
                  <a:pt x="309" y="527"/>
                </a:lnTo>
                <a:lnTo>
                  <a:pt x="309" y="524"/>
                </a:lnTo>
                <a:lnTo>
                  <a:pt x="309" y="523"/>
                </a:lnTo>
                <a:lnTo>
                  <a:pt x="308" y="522"/>
                </a:lnTo>
                <a:lnTo>
                  <a:pt x="307" y="521"/>
                </a:lnTo>
                <a:lnTo>
                  <a:pt x="305" y="519"/>
                </a:lnTo>
                <a:lnTo>
                  <a:pt x="305" y="518"/>
                </a:lnTo>
                <a:lnTo>
                  <a:pt x="305" y="517"/>
                </a:lnTo>
                <a:lnTo>
                  <a:pt x="304" y="517"/>
                </a:lnTo>
                <a:lnTo>
                  <a:pt x="304" y="515"/>
                </a:lnTo>
                <a:lnTo>
                  <a:pt x="304" y="514"/>
                </a:lnTo>
                <a:lnTo>
                  <a:pt x="303" y="514"/>
                </a:lnTo>
                <a:lnTo>
                  <a:pt x="301" y="513"/>
                </a:lnTo>
                <a:lnTo>
                  <a:pt x="301" y="511"/>
                </a:lnTo>
                <a:lnTo>
                  <a:pt x="300" y="510"/>
                </a:lnTo>
                <a:lnTo>
                  <a:pt x="299" y="510"/>
                </a:lnTo>
                <a:lnTo>
                  <a:pt x="299" y="509"/>
                </a:lnTo>
                <a:lnTo>
                  <a:pt x="297" y="509"/>
                </a:lnTo>
                <a:lnTo>
                  <a:pt x="297" y="507"/>
                </a:lnTo>
                <a:lnTo>
                  <a:pt x="297" y="506"/>
                </a:lnTo>
                <a:lnTo>
                  <a:pt x="296" y="506"/>
                </a:lnTo>
                <a:lnTo>
                  <a:pt x="296" y="505"/>
                </a:lnTo>
                <a:lnTo>
                  <a:pt x="295" y="503"/>
                </a:lnTo>
                <a:lnTo>
                  <a:pt x="295" y="502"/>
                </a:lnTo>
                <a:lnTo>
                  <a:pt x="295" y="501"/>
                </a:lnTo>
                <a:lnTo>
                  <a:pt x="294" y="501"/>
                </a:lnTo>
                <a:lnTo>
                  <a:pt x="294" y="500"/>
                </a:lnTo>
                <a:lnTo>
                  <a:pt x="294" y="498"/>
                </a:lnTo>
                <a:lnTo>
                  <a:pt x="292" y="498"/>
                </a:lnTo>
                <a:lnTo>
                  <a:pt x="294" y="498"/>
                </a:lnTo>
                <a:lnTo>
                  <a:pt x="294" y="497"/>
                </a:lnTo>
                <a:lnTo>
                  <a:pt x="292" y="496"/>
                </a:lnTo>
                <a:lnTo>
                  <a:pt x="292" y="494"/>
                </a:lnTo>
                <a:lnTo>
                  <a:pt x="292" y="493"/>
                </a:lnTo>
                <a:lnTo>
                  <a:pt x="292" y="494"/>
                </a:lnTo>
                <a:lnTo>
                  <a:pt x="291" y="494"/>
                </a:lnTo>
                <a:lnTo>
                  <a:pt x="290" y="494"/>
                </a:lnTo>
                <a:lnTo>
                  <a:pt x="290" y="496"/>
                </a:lnTo>
                <a:lnTo>
                  <a:pt x="288" y="494"/>
                </a:lnTo>
                <a:lnTo>
                  <a:pt x="288" y="492"/>
                </a:lnTo>
                <a:lnTo>
                  <a:pt x="287" y="492"/>
                </a:lnTo>
                <a:lnTo>
                  <a:pt x="287" y="490"/>
                </a:lnTo>
                <a:lnTo>
                  <a:pt x="287" y="489"/>
                </a:lnTo>
                <a:lnTo>
                  <a:pt x="286" y="489"/>
                </a:lnTo>
                <a:lnTo>
                  <a:pt x="286" y="488"/>
                </a:lnTo>
                <a:lnTo>
                  <a:pt x="286" y="485"/>
                </a:lnTo>
                <a:lnTo>
                  <a:pt x="286" y="484"/>
                </a:lnTo>
                <a:lnTo>
                  <a:pt x="287" y="484"/>
                </a:lnTo>
                <a:lnTo>
                  <a:pt x="287" y="485"/>
                </a:lnTo>
                <a:lnTo>
                  <a:pt x="287" y="486"/>
                </a:lnTo>
                <a:lnTo>
                  <a:pt x="288" y="488"/>
                </a:lnTo>
                <a:lnTo>
                  <a:pt x="288" y="486"/>
                </a:lnTo>
                <a:lnTo>
                  <a:pt x="290" y="486"/>
                </a:lnTo>
                <a:lnTo>
                  <a:pt x="290" y="485"/>
                </a:lnTo>
                <a:lnTo>
                  <a:pt x="291" y="485"/>
                </a:lnTo>
                <a:lnTo>
                  <a:pt x="291" y="486"/>
                </a:lnTo>
                <a:lnTo>
                  <a:pt x="292" y="488"/>
                </a:lnTo>
                <a:lnTo>
                  <a:pt x="294" y="488"/>
                </a:lnTo>
                <a:lnTo>
                  <a:pt x="294" y="486"/>
                </a:lnTo>
                <a:lnTo>
                  <a:pt x="292" y="486"/>
                </a:lnTo>
                <a:lnTo>
                  <a:pt x="294" y="485"/>
                </a:lnTo>
                <a:lnTo>
                  <a:pt x="292" y="485"/>
                </a:lnTo>
                <a:lnTo>
                  <a:pt x="292" y="484"/>
                </a:lnTo>
                <a:lnTo>
                  <a:pt x="292" y="483"/>
                </a:lnTo>
                <a:lnTo>
                  <a:pt x="291" y="483"/>
                </a:lnTo>
                <a:lnTo>
                  <a:pt x="291" y="481"/>
                </a:lnTo>
                <a:lnTo>
                  <a:pt x="291" y="480"/>
                </a:lnTo>
                <a:lnTo>
                  <a:pt x="290" y="480"/>
                </a:lnTo>
                <a:lnTo>
                  <a:pt x="290" y="479"/>
                </a:lnTo>
                <a:lnTo>
                  <a:pt x="291" y="479"/>
                </a:lnTo>
                <a:lnTo>
                  <a:pt x="291" y="477"/>
                </a:lnTo>
                <a:lnTo>
                  <a:pt x="290" y="477"/>
                </a:lnTo>
                <a:lnTo>
                  <a:pt x="290" y="476"/>
                </a:lnTo>
                <a:lnTo>
                  <a:pt x="291" y="476"/>
                </a:lnTo>
                <a:lnTo>
                  <a:pt x="292" y="476"/>
                </a:lnTo>
                <a:lnTo>
                  <a:pt x="292" y="475"/>
                </a:lnTo>
                <a:lnTo>
                  <a:pt x="294" y="475"/>
                </a:lnTo>
                <a:lnTo>
                  <a:pt x="295" y="475"/>
                </a:lnTo>
                <a:lnTo>
                  <a:pt x="295" y="473"/>
                </a:lnTo>
                <a:lnTo>
                  <a:pt x="296" y="475"/>
                </a:lnTo>
                <a:lnTo>
                  <a:pt x="297" y="476"/>
                </a:lnTo>
                <a:close/>
                <a:moveTo>
                  <a:pt x="294" y="473"/>
                </a:moveTo>
                <a:lnTo>
                  <a:pt x="294" y="475"/>
                </a:lnTo>
                <a:lnTo>
                  <a:pt x="294" y="473"/>
                </a:lnTo>
                <a:lnTo>
                  <a:pt x="292" y="473"/>
                </a:lnTo>
                <a:lnTo>
                  <a:pt x="291" y="473"/>
                </a:lnTo>
                <a:lnTo>
                  <a:pt x="291" y="472"/>
                </a:lnTo>
                <a:lnTo>
                  <a:pt x="291" y="471"/>
                </a:lnTo>
                <a:lnTo>
                  <a:pt x="291" y="472"/>
                </a:lnTo>
                <a:lnTo>
                  <a:pt x="294" y="473"/>
                </a:lnTo>
                <a:close/>
                <a:moveTo>
                  <a:pt x="290" y="469"/>
                </a:moveTo>
                <a:lnTo>
                  <a:pt x="290" y="471"/>
                </a:lnTo>
                <a:lnTo>
                  <a:pt x="290" y="469"/>
                </a:lnTo>
                <a:lnTo>
                  <a:pt x="288" y="469"/>
                </a:lnTo>
                <a:lnTo>
                  <a:pt x="288" y="468"/>
                </a:lnTo>
                <a:lnTo>
                  <a:pt x="290" y="469"/>
                </a:lnTo>
                <a:close/>
                <a:moveTo>
                  <a:pt x="288" y="468"/>
                </a:moveTo>
                <a:lnTo>
                  <a:pt x="288" y="469"/>
                </a:lnTo>
                <a:lnTo>
                  <a:pt x="287" y="468"/>
                </a:lnTo>
                <a:lnTo>
                  <a:pt x="288" y="468"/>
                </a:lnTo>
                <a:close/>
                <a:moveTo>
                  <a:pt x="447" y="462"/>
                </a:moveTo>
                <a:lnTo>
                  <a:pt x="445" y="462"/>
                </a:lnTo>
                <a:lnTo>
                  <a:pt x="445" y="460"/>
                </a:lnTo>
                <a:lnTo>
                  <a:pt x="447" y="460"/>
                </a:lnTo>
                <a:lnTo>
                  <a:pt x="447" y="462"/>
                </a:lnTo>
                <a:close/>
                <a:moveTo>
                  <a:pt x="214" y="447"/>
                </a:moveTo>
                <a:lnTo>
                  <a:pt x="214" y="446"/>
                </a:lnTo>
                <a:lnTo>
                  <a:pt x="214" y="447"/>
                </a:lnTo>
                <a:close/>
                <a:moveTo>
                  <a:pt x="342" y="442"/>
                </a:moveTo>
                <a:lnTo>
                  <a:pt x="342" y="441"/>
                </a:lnTo>
                <a:lnTo>
                  <a:pt x="342" y="442"/>
                </a:lnTo>
                <a:close/>
                <a:moveTo>
                  <a:pt x="337" y="441"/>
                </a:moveTo>
                <a:lnTo>
                  <a:pt x="338" y="441"/>
                </a:lnTo>
                <a:lnTo>
                  <a:pt x="339" y="441"/>
                </a:lnTo>
                <a:lnTo>
                  <a:pt x="339" y="442"/>
                </a:lnTo>
                <a:lnTo>
                  <a:pt x="341" y="442"/>
                </a:lnTo>
                <a:lnTo>
                  <a:pt x="342" y="442"/>
                </a:lnTo>
                <a:lnTo>
                  <a:pt x="342" y="443"/>
                </a:lnTo>
                <a:lnTo>
                  <a:pt x="342" y="445"/>
                </a:lnTo>
                <a:lnTo>
                  <a:pt x="341" y="446"/>
                </a:lnTo>
                <a:lnTo>
                  <a:pt x="339" y="445"/>
                </a:lnTo>
                <a:lnTo>
                  <a:pt x="338" y="445"/>
                </a:lnTo>
                <a:lnTo>
                  <a:pt x="337" y="443"/>
                </a:lnTo>
                <a:lnTo>
                  <a:pt x="335" y="443"/>
                </a:lnTo>
                <a:lnTo>
                  <a:pt x="335" y="442"/>
                </a:lnTo>
                <a:lnTo>
                  <a:pt x="334" y="442"/>
                </a:lnTo>
                <a:lnTo>
                  <a:pt x="334" y="441"/>
                </a:lnTo>
                <a:lnTo>
                  <a:pt x="335" y="441"/>
                </a:lnTo>
                <a:lnTo>
                  <a:pt x="337" y="441"/>
                </a:lnTo>
                <a:close/>
                <a:moveTo>
                  <a:pt x="329" y="441"/>
                </a:moveTo>
                <a:lnTo>
                  <a:pt x="328" y="441"/>
                </a:lnTo>
                <a:lnTo>
                  <a:pt x="328" y="439"/>
                </a:lnTo>
                <a:lnTo>
                  <a:pt x="329" y="439"/>
                </a:lnTo>
                <a:lnTo>
                  <a:pt x="329" y="441"/>
                </a:lnTo>
                <a:close/>
                <a:moveTo>
                  <a:pt x="364" y="437"/>
                </a:moveTo>
                <a:lnTo>
                  <a:pt x="363" y="437"/>
                </a:lnTo>
                <a:lnTo>
                  <a:pt x="364" y="437"/>
                </a:lnTo>
                <a:close/>
                <a:moveTo>
                  <a:pt x="362" y="435"/>
                </a:moveTo>
                <a:lnTo>
                  <a:pt x="362" y="437"/>
                </a:lnTo>
                <a:lnTo>
                  <a:pt x="360" y="437"/>
                </a:lnTo>
                <a:lnTo>
                  <a:pt x="360" y="435"/>
                </a:lnTo>
                <a:lnTo>
                  <a:pt x="360" y="437"/>
                </a:lnTo>
                <a:lnTo>
                  <a:pt x="359" y="435"/>
                </a:lnTo>
                <a:lnTo>
                  <a:pt x="359" y="434"/>
                </a:lnTo>
                <a:lnTo>
                  <a:pt x="360" y="434"/>
                </a:lnTo>
                <a:lnTo>
                  <a:pt x="360" y="435"/>
                </a:lnTo>
                <a:lnTo>
                  <a:pt x="362" y="435"/>
                </a:lnTo>
                <a:close/>
                <a:moveTo>
                  <a:pt x="339" y="434"/>
                </a:moveTo>
                <a:lnTo>
                  <a:pt x="338" y="434"/>
                </a:lnTo>
                <a:lnTo>
                  <a:pt x="339" y="434"/>
                </a:lnTo>
                <a:close/>
                <a:moveTo>
                  <a:pt x="343" y="434"/>
                </a:moveTo>
                <a:lnTo>
                  <a:pt x="343" y="433"/>
                </a:lnTo>
                <a:lnTo>
                  <a:pt x="343" y="434"/>
                </a:lnTo>
                <a:close/>
                <a:moveTo>
                  <a:pt x="345" y="433"/>
                </a:moveTo>
                <a:lnTo>
                  <a:pt x="343" y="433"/>
                </a:lnTo>
                <a:lnTo>
                  <a:pt x="345" y="433"/>
                </a:lnTo>
                <a:close/>
                <a:moveTo>
                  <a:pt x="345" y="431"/>
                </a:moveTo>
                <a:lnTo>
                  <a:pt x="345" y="430"/>
                </a:lnTo>
                <a:lnTo>
                  <a:pt x="346" y="430"/>
                </a:lnTo>
                <a:lnTo>
                  <a:pt x="346" y="431"/>
                </a:lnTo>
                <a:lnTo>
                  <a:pt x="345" y="431"/>
                </a:lnTo>
                <a:close/>
                <a:moveTo>
                  <a:pt x="345" y="430"/>
                </a:moveTo>
                <a:lnTo>
                  <a:pt x="345" y="431"/>
                </a:lnTo>
                <a:lnTo>
                  <a:pt x="345" y="430"/>
                </a:lnTo>
                <a:lnTo>
                  <a:pt x="346" y="430"/>
                </a:lnTo>
                <a:lnTo>
                  <a:pt x="345" y="430"/>
                </a:lnTo>
                <a:close/>
                <a:moveTo>
                  <a:pt x="317" y="430"/>
                </a:moveTo>
                <a:lnTo>
                  <a:pt x="316" y="430"/>
                </a:lnTo>
                <a:lnTo>
                  <a:pt x="317" y="430"/>
                </a:lnTo>
                <a:close/>
                <a:moveTo>
                  <a:pt x="356" y="431"/>
                </a:moveTo>
                <a:lnTo>
                  <a:pt x="358" y="431"/>
                </a:lnTo>
                <a:lnTo>
                  <a:pt x="359" y="431"/>
                </a:lnTo>
                <a:lnTo>
                  <a:pt x="359" y="433"/>
                </a:lnTo>
                <a:lnTo>
                  <a:pt x="359" y="434"/>
                </a:lnTo>
                <a:lnTo>
                  <a:pt x="358" y="434"/>
                </a:lnTo>
                <a:lnTo>
                  <a:pt x="356" y="433"/>
                </a:lnTo>
                <a:lnTo>
                  <a:pt x="355" y="433"/>
                </a:lnTo>
                <a:lnTo>
                  <a:pt x="355" y="431"/>
                </a:lnTo>
                <a:lnTo>
                  <a:pt x="355" y="430"/>
                </a:lnTo>
                <a:lnTo>
                  <a:pt x="355" y="429"/>
                </a:lnTo>
                <a:lnTo>
                  <a:pt x="356" y="429"/>
                </a:lnTo>
                <a:lnTo>
                  <a:pt x="356" y="430"/>
                </a:lnTo>
                <a:lnTo>
                  <a:pt x="356" y="431"/>
                </a:lnTo>
                <a:close/>
                <a:moveTo>
                  <a:pt x="345" y="429"/>
                </a:moveTo>
                <a:lnTo>
                  <a:pt x="345" y="428"/>
                </a:lnTo>
                <a:lnTo>
                  <a:pt x="345" y="429"/>
                </a:lnTo>
                <a:close/>
                <a:moveTo>
                  <a:pt x="350" y="428"/>
                </a:moveTo>
                <a:lnTo>
                  <a:pt x="349" y="428"/>
                </a:lnTo>
                <a:lnTo>
                  <a:pt x="349" y="426"/>
                </a:lnTo>
                <a:lnTo>
                  <a:pt x="350" y="426"/>
                </a:lnTo>
                <a:lnTo>
                  <a:pt x="350" y="428"/>
                </a:lnTo>
                <a:close/>
                <a:moveTo>
                  <a:pt x="303" y="428"/>
                </a:moveTo>
                <a:lnTo>
                  <a:pt x="303" y="426"/>
                </a:lnTo>
                <a:lnTo>
                  <a:pt x="304" y="426"/>
                </a:lnTo>
                <a:lnTo>
                  <a:pt x="304" y="428"/>
                </a:lnTo>
                <a:lnTo>
                  <a:pt x="303" y="428"/>
                </a:lnTo>
                <a:close/>
                <a:moveTo>
                  <a:pt x="345" y="426"/>
                </a:moveTo>
                <a:lnTo>
                  <a:pt x="346" y="426"/>
                </a:lnTo>
                <a:lnTo>
                  <a:pt x="346" y="428"/>
                </a:lnTo>
                <a:lnTo>
                  <a:pt x="345" y="428"/>
                </a:lnTo>
                <a:lnTo>
                  <a:pt x="345" y="426"/>
                </a:lnTo>
                <a:close/>
                <a:moveTo>
                  <a:pt x="308" y="425"/>
                </a:moveTo>
                <a:lnTo>
                  <a:pt x="307" y="425"/>
                </a:lnTo>
                <a:lnTo>
                  <a:pt x="307" y="424"/>
                </a:lnTo>
                <a:lnTo>
                  <a:pt x="308" y="425"/>
                </a:lnTo>
                <a:close/>
                <a:moveTo>
                  <a:pt x="309" y="424"/>
                </a:moveTo>
                <a:lnTo>
                  <a:pt x="309" y="422"/>
                </a:lnTo>
                <a:lnTo>
                  <a:pt x="309" y="424"/>
                </a:lnTo>
                <a:close/>
                <a:moveTo>
                  <a:pt x="414" y="420"/>
                </a:moveTo>
                <a:lnTo>
                  <a:pt x="413" y="420"/>
                </a:lnTo>
                <a:lnTo>
                  <a:pt x="414" y="420"/>
                </a:lnTo>
                <a:close/>
                <a:moveTo>
                  <a:pt x="376" y="414"/>
                </a:moveTo>
                <a:lnTo>
                  <a:pt x="376" y="413"/>
                </a:lnTo>
                <a:lnTo>
                  <a:pt x="376" y="414"/>
                </a:lnTo>
                <a:close/>
                <a:moveTo>
                  <a:pt x="379" y="414"/>
                </a:moveTo>
                <a:lnTo>
                  <a:pt x="377" y="414"/>
                </a:lnTo>
                <a:lnTo>
                  <a:pt x="377" y="413"/>
                </a:lnTo>
                <a:lnTo>
                  <a:pt x="379" y="413"/>
                </a:lnTo>
                <a:lnTo>
                  <a:pt x="379" y="414"/>
                </a:lnTo>
                <a:close/>
                <a:moveTo>
                  <a:pt x="380" y="413"/>
                </a:moveTo>
                <a:lnTo>
                  <a:pt x="379" y="413"/>
                </a:lnTo>
                <a:lnTo>
                  <a:pt x="380" y="413"/>
                </a:lnTo>
                <a:close/>
                <a:moveTo>
                  <a:pt x="421" y="404"/>
                </a:moveTo>
                <a:lnTo>
                  <a:pt x="419" y="404"/>
                </a:lnTo>
                <a:lnTo>
                  <a:pt x="419" y="403"/>
                </a:lnTo>
                <a:lnTo>
                  <a:pt x="421" y="403"/>
                </a:lnTo>
                <a:lnTo>
                  <a:pt x="421" y="404"/>
                </a:lnTo>
                <a:close/>
                <a:moveTo>
                  <a:pt x="427" y="397"/>
                </a:moveTo>
                <a:lnTo>
                  <a:pt x="427" y="399"/>
                </a:lnTo>
                <a:lnTo>
                  <a:pt x="427" y="400"/>
                </a:lnTo>
                <a:lnTo>
                  <a:pt x="427" y="399"/>
                </a:lnTo>
                <a:lnTo>
                  <a:pt x="426" y="399"/>
                </a:lnTo>
                <a:lnTo>
                  <a:pt x="424" y="397"/>
                </a:lnTo>
                <a:lnTo>
                  <a:pt x="426" y="397"/>
                </a:lnTo>
                <a:lnTo>
                  <a:pt x="426" y="396"/>
                </a:lnTo>
                <a:lnTo>
                  <a:pt x="427" y="396"/>
                </a:lnTo>
                <a:lnTo>
                  <a:pt x="427" y="397"/>
                </a:lnTo>
                <a:close/>
                <a:moveTo>
                  <a:pt x="178" y="395"/>
                </a:moveTo>
                <a:lnTo>
                  <a:pt x="177" y="395"/>
                </a:lnTo>
                <a:lnTo>
                  <a:pt x="178" y="395"/>
                </a:lnTo>
                <a:close/>
                <a:moveTo>
                  <a:pt x="146" y="375"/>
                </a:moveTo>
                <a:lnTo>
                  <a:pt x="146" y="374"/>
                </a:lnTo>
                <a:lnTo>
                  <a:pt x="146" y="375"/>
                </a:lnTo>
                <a:close/>
                <a:moveTo>
                  <a:pt x="165" y="374"/>
                </a:moveTo>
                <a:lnTo>
                  <a:pt x="164" y="374"/>
                </a:lnTo>
                <a:lnTo>
                  <a:pt x="165" y="374"/>
                </a:lnTo>
                <a:close/>
                <a:moveTo>
                  <a:pt x="143" y="375"/>
                </a:moveTo>
                <a:lnTo>
                  <a:pt x="143" y="374"/>
                </a:lnTo>
                <a:lnTo>
                  <a:pt x="144" y="375"/>
                </a:lnTo>
                <a:lnTo>
                  <a:pt x="143" y="375"/>
                </a:lnTo>
                <a:close/>
                <a:moveTo>
                  <a:pt x="129" y="373"/>
                </a:moveTo>
                <a:lnTo>
                  <a:pt x="127" y="373"/>
                </a:lnTo>
                <a:lnTo>
                  <a:pt x="129" y="373"/>
                </a:lnTo>
                <a:close/>
                <a:moveTo>
                  <a:pt x="118" y="371"/>
                </a:moveTo>
                <a:lnTo>
                  <a:pt x="118" y="373"/>
                </a:lnTo>
                <a:lnTo>
                  <a:pt x="118" y="371"/>
                </a:lnTo>
                <a:lnTo>
                  <a:pt x="117" y="371"/>
                </a:lnTo>
                <a:lnTo>
                  <a:pt x="118" y="371"/>
                </a:lnTo>
                <a:close/>
                <a:moveTo>
                  <a:pt x="117" y="371"/>
                </a:moveTo>
                <a:lnTo>
                  <a:pt x="117" y="370"/>
                </a:lnTo>
                <a:lnTo>
                  <a:pt x="117" y="371"/>
                </a:lnTo>
                <a:close/>
                <a:moveTo>
                  <a:pt x="143" y="370"/>
                </a:moveTo>
                <a:lnTo>
                  <a:pt x="142" y="370"/>
                </a:lnTo>
                <a:lnTo>
                  <a:pt x="143" y="370"/>
                </a:lnTo>
                <a:close/>
                <a:moveTo>
                  <a:pt x="108" y="370"/>
                </a:moveTo>
                <a:lnTo>
                  <a:pt x="108" y="369"/>
                </a:lnTo>
                <a:lnTo>
                  <a:pt x="108" y="370"/>
                </a:lnTo>
                <a:close/>
                <a:moveTo>
                  <a:pt x="138" y="369"/>
                </a:moveTo>
                <a:lnTo>
                  <a:pt x="138" y="367"/>
                </a:lnTo>
                <a:lnTo>
                  <a:pt x="138" y="369"/>
                </a:lnTo>
                <a:close/>
                <a:moveTo>
                  <a:pt x="148" y="371"/>
                </a:moveTo>
                <a:lnTo>
                  <a:pt x="147" y="373"/>
                </a:lnTo>
                <a:lnTo>
                  <a:pt x="146" y="374"/>
                </a:lnTo>
                <a:lnTo>
                  <a:pt x="146" y="373"/>
                </a:lnTo>
                <a:lnTo>
                  <a:pt x="144" y="373"/>
                </a:lnTo>
                <a:lnTo>
                  <a:pt x="144" y="374"/>
                </a:lnTo>
                <a:lnTo>
                  <a:pt x="143" y="374"/>
                </a:lnTo>
                <a:lnTo>
                  <a:pt x="142" y="374"/>
                </a:lnTo>
                <a:lnTo>
                  <a:pt x="140" y="373"/>
                </a:lnTo>
                <a:lnTo>
                  <a:pt x="140" y="371"/>
                </a:lnTo>
                <a:lnTo>
                  <a:pt x="142" y="371"/>
                </a:lnTo>
                <a:lnTo>
                  <a:pt x="143" y="370"/>
                </a:lnTo>
                <a:lnTo>
                  <a:pt x="144" y="370"/>
                </a:lnTo>
                <a:lnTo>
                  <a:pt x="146" y="370"/>
                </a:lnTo>
                <a:lnTo>
                  <a:pt x="147" y="369"/>
                </a:lnTo>
                <a:lnTo>
                  <a:pt x="147" y="367"/>
                </a:lnTo>
                <a:lnTo>
                  <a:pt x="148" y="367"/>
                </a:lnTo>
                <a:lnTo>
                  <a:pt x="148" y="369"/>
                </a:lnTo>
                <a:lnTo>
                  <a:pt x="148" y="370"/>
                </a:lnTo>
                <a:lnTo>
                  <a:pt x="148" y="371"/>
                </a:lnTo>
                <a:close/>
                <a:moveTo>
                  <a:pt x="152" y="369"/>
                </a:moveTo>
                <a:lnTo>
                  <a:pt x="153" y="369"/>
                </a:lnTo>
                <a:lnTo>
                  <a:pt x="155" y="370"/>
                </a:lnTo>
                <a:lnTo>
                  <a:pt x="155" y="371"/>
                </a:lnTo>
                <a:lnTo>
                  <a:pt x="156" y="371"/>
                </a:lnTo>
                <a:lnTo>
                  <a:pt x="156" y="373"/>
                </a:lnTo>
                <a:lnTo>
                  <a:pt x="157" y="373"/>
                </a:lnTo>
                <a:lnTo>
                  <a:pt x="159" y="373"/>
                </a:lnTo>
                <a:lnTo>
                  <a:pt x="160" y="371"/>
                </a:lnTo>
                <a:lnTo>
                  <a:pt x="163" y="371"/>
                </a:lnTo>
                <a:lnTo>
                  <a:pt x="163" y="373"/>
                </a:lnTo>
                <a:lnTo>
                  <a:pt x="164" y="374"/>
                </a:lnTo>
                <a:lnTo>
                  <a:pt x="164" y="375"/>
                </a:lnTo>
                <a:lnTo>
                  <a:pt x="164" y="377"/>
                </a:lnTo>
                <a:lnTo>
                  <a:pt x="165" y="377"/>
                </a:lnTo>
                <a:lnTo>
                  <a:pt x="167" y="377"/>
                </a:lnTo>
                <a:lnTo>
                  <a:pt x="167" y="378"/>
                </a:lnTo>
                <a:lnTo>
                  <a:pt x="168" y="379"/>
                </a:lnTo>
                <a:lnTo>
                  <a:pt x="168" y="380"/>
                </a:lnTo>
                <a:lnTo>
                  <a:pt x="168" y="382"/>
                </a:lnTo>
                <a:lnTo>
                  <a:pt x="169" y="382"/>
                </a:lnTo>
                <a:lnTo>
                  <a:pt x="171" y="383"/>
                </a:lnTo>
                <a:lnTo>
                  <a:pt x="171" y="386"/>
                </a:lnTo>
                <a:lnTo>
                  <a:pt x="172" y="386"/>
                </a:lnTo>
                <a:lnTo>
                  <a:pt x="173" y="386"/>
                </a:lnTo>
                <a:lnTo>
                  <a:pt x="173" y="387"/>
                </a:lnTo>
                <a:lnTo>
                  <a:pt x="173" y="388"/>
                </a:lnTo>
                <a:lnTo>
                  <a:pt x="174" y="390"/>
                </a:lnTo>
                <a:lnTo>
                  <a:pt x="176" y="390"/>
                </a:lnTo>
                <a:lnTo>
                  <a:pt x="176" y="391"/>
                </a:lnTo>
                <a:lnTo>
                  <a:pt x="176" y="392"/>
                </a:lnTo>
                <a:lnTo>
                  <a:pt x="176" y="394"/>
                </a:lnTo>
                <a:lnTo>
                  <a:pt x="176" y="395"/>
                </a:lnTo>
                <a:lnTo>
                  <a:pt x="177" y="395"/>
                </a:lnTo>
                <a:lnTo>
                  <a:pt x="176" y="395"/>
                </a:lnTo>
                <a:lnTo>
                  <a:pt x="177" y="396"/>
                </a:lnTo>
                <a:lnTo>
                  <a:pt x="177" y="397"/>
                </a:lnTo>
                <a:lnTo>
                  <a:pt x="178" y="397"/>
                </a:lnTo>
                <a:lnTo>
                  <a:pt x="178" y="396"/>
                </a:lnTo>
                <a:lnTo>
                  <a:pt x="180" y="396"/>
                </a:lnTo>
                <a:lnTo>
                  <a:pt x="180" y="397"/>
                </a:lnTo>
                <a:lnTo>
                  <a:pt x="182" y="399"/>
                </a:lnTo>
                <a:lnTo>
                  <a:pt x="184" y="401"/>
                </a:lnTo>
                <a:lnTo>
                  <a:pt x="184" y="403"/>
                </a:lnTo>
                <a:lnTo>
                  <a:pt x="185" y="403"/>
                </a:lnTo>
                <a:lnTo>
                  <a:pt x="185" y="404"/>
                </a:lnTo>
                <a:lnTo>
                  <a:pt x="185" y="405"/>
                </a:lnTo>
                <a:lnTo>
                  <a:pt x="185" y="407"/>
                </a:lnTo>
                <a:lnTo>
                  <a:pt x="186" y="407"/>
                </a:lnTo>
                <a:lnTo>
                  <a:pt x="186" y="408"/>
                </a:lnTo>
                <a:lnTo>
                  <a:pt x="186" y="409"/>
                </a:lnTo>
                <a:lnTo>
                  <a:pt x="186" y="411"/>
                </a:lnTo>
                <a:lnTo>
                  <a:pt x="188" y="411"/>
                </a:lnTo>
                <a:lnTo>
                  <a:pt x="188" y="412"/>
                </a:lnTo>
                <a:lnTo>
                  <a:pt x="189" y="412"/>
                </a:lnTo>
                <a:lnTo>
                  <a:pt x="189" y="413"/>
                </a:lnTo>
                <a:lnTo>
                  <a:pt x="189" y="416"/>
                </a:lnTo>
                <a:lnTo>
                  <a:pt x="190" y="416"/>
                </a:lnTo>
                <a:lnTo>
                  <a:pt x="190" y="417"/>
                </a:lnTo>
                <a:lnTo>
                  <a:pt x="191" y="418"/>
                </a:lnTo>
                <a:lnTo>
                  <a:pt x="193" y="418"/>
                </a:lnTo>
                <a:lnTo>
                  <a:pt x="193" y="420"/>
                </a:lnTo>
                <a:lnTo>
                  <a:pt x="193" y="421"/>
                </a:lnTo>
                <a:lnTo>
                  <a:pt x="194" y="422"/>
                </a:lnTo>
                <a:lnTo>
                  <a:pt x="194" y="424"/>
                </a:lnTo>
                <a:lnTo>
                  <a:pt x="197" y="424"/>
                </a:lnTo>
                <a:lnTo>
                  <a:pt x="198" y="424"/>
                </a:lnTo>
                <a:lnTo>
                  <a:pt x="198" y="425"/>
                </a:lnTo>
                <a:lnTo>
                  <a:pt x="199" y="425"/>
                </a:lnTo>
                <a:lnTo>
                  <a:pt x="201" y="425"/>
                </a:lnTo>
                <a:lnTo>
                  <a:pt x="202" y="425"/>
                </a:lnTo>
                <a:lnTo>
                  <a:pt x="203" y="425"/>
                </a:lnTo>
                <a:lnTo>
                  <a:pt x="205" y="425"/>
                </a:lnTo>
                <a:lnTo>
                  <a:pt x="206" y="425"/>
                </a:lnTo>
                <a:lnTo>
                  <a:pt x="206" y="424"/>
                </a:lnTo>
                <a:lnTo>
                  <a:pt x="207" y="424"/>
                </a:lnTo>
                <a:lnTo>
                  <a:pt x="207" y="425"/>
                </a:lnTo>
                <a:lnTo>
                  <a:pt x="208" y="425"/>
                </a:lnTo>
                <a:lnTo>
                  <a:pt x="210" y="425"/>
                </a:lnTo>
                <a:lnTo>
                  <a:pt x="210" y="426"/>
                </a:lnTo>
                <a:lnTo>
                  <a:pt x="211" y="426"/>
                </a:lnTo>
                <a:lnTo>
                  <a:pt x="212" y="428"/>
                </a:lnTo>
                <a:lnTo>
                  <a:pt x="214" y="428"/>
                </a:lnTo>
                <a:lnTo>
                  <a:pt x="215" y="428"/>
                </a:lnTo>
                <a:lnTo>
                  <a:pt x="216" y="429"/>
                </a:lnTo>
                <a:lnTo>
                  <a:pt x="216" y="430"/>
                </a:lnTo>
                <a:lnTo>
                  <a:pt x="216" y="431"/>
                </a:lnTo>
                <a:lnTo>
                  <a:pt x="218" y="431"/>
                </a:lnTo>
                <a:lnTo>
                  <a:pt x="218" y="433"/>
                </a:lnTo>
                <a:lnTo>
                  <a:pt x="216" y="433"/>
                </a:lnTo>
                <a:lnTo>
                  <a:pt x="216" y="434"/>
                </a:lnTo>
                <a:lnTo>
                  <a:pt x="216" y="435"/>
                </a:lnTo>
                <a:lnTo>
                  <a:pt x="218" y="437"/>
                </a:lnTo>
                <a:lnTo>
                  <a:pt x="218" y="438"/>
                </a:lnTo>
                <a:lnTo>
                  <a:pt x="216" y="439"/>
                </a:lnTo>
                <a:lnTo>
                  <a:pt x="218" y="441"/>
                </a:lnTo>
                <a:lnTo>
                  <a:pt x="218" y="442"/>
                </a:lnTo>
                <a:lnTo>
                  <a:pt x="219" y="442"/>
                </a:lnTo>
                <a:lnTo>
                  <a:pt x="218" y="442"/>
                </a:lnTo>
                <a:lnTo>
                  <a:pt x="218" y="443"/>
                </a:lnTo>
                <a:lnTo>
                  <a:pt x="219" y="443"/>
                </a:lnTo>
                <a:lnTo>
                  <a:pt x="219" y="445"/>
                </a:lnTo>
                <a:lnTo>
                  <a:pt x="219" y="446"/>
                </a:lnTo>
                <a:lnTo>
                  <a:pt x="220" y="447"/>
                </a:lnTo>
                <a:lnTo>
                  <a:pt x="220" y="449"/>
                </a:lnTo>
                <a:lnTo>
                  <a:pt x="223" y="451"/>
                </a:lnTo>
                <a:lnTo>
                  <a:pt x="223" y="452"/>
                </a:lnTo>
                <a:lnTo>
                  <a:pt x="224" y="454"/>
                </a:lnTo>
                <a:lnTo>
                  <a:pt x="224" y="455"/>
                </a:lnTo>
                <a:lnTo>
                  <a:pt x="225" y="454"/>
                </a:lnTo>
                <a:lnTo>
                  <a:pt x="224" y="454"/>
                </a:lnTo>
                <a:lnTo>
                  <a:pt x="224" y="452"/>
                </a:lnTo>
                <a:lnTo>
                  <a:pt x="224" y="451"/>
                </a:lnTo>
                <a:lnTo>
                  <a:pt x="225" y="451"/>
                </a:lnTo>
                <a:lnTo>
                  <a:pt x="225" y="454"/>
                </a:lnTo>
                <a:lnTo>
                  <a:pt x="227" y="455"/>
                </a:lnTo>
                <a:lnTo>
                  <a:pt x="228" y="456"/>
                </a:lnTo>
                <a:lnTo>
                  <a:pt x="228" y="458"/>
                </a:lnTo>
                <a:lnTo>
                  <a:pt x="229" y="459"/>
                </a:lnTo>
                <a:lnTo>
                  <a:pt x="229" y="460"/>
                </a:lnTo>
                <a:lnTo>
                  <a:pt x="231" y="462"/>
                </a:lnTo>
                <a:lnTo>
                  <a:pt x="232" y="462"/>
                </a:lnTo>
                <a:lnTo>
                  <a:pt x="235" y="464"/>
                </a:lnTo>
                <a:lnTo>
                  <a:pt x="236" y="466"/>
                </a:lnTo>
                <a:lnTo>
                  <a:pt x="237" y="467"/>
                </a:lnTo>
                <a:lnTo>
                  <a:pt x="239" y="468"/>
                </a:lnTo>
                <a:lnTo>
                  <a:pt x="239" y="469"/>
                </a:lnTo>
                <a:lnTo>
                  <a:pt x="240" y="469"/>
                </a:lnTo>
                <a:lnTo>
                  <a:pt x="240" y="471"/>
                </a:lnTo>
                <a:lnTo>
                  <a:pt x="240" y="472"/>
                </a:lnTo>
                <a:lnTo>
                  <a:pt x="241" y="472"/>
                </a:lnTo>
                <a:lnTo>
                  <a:pt x="241" y="473"/>
                </a:lnTo>
                <a:lnTo>
                  <a:pt x="240" y="473"/>
                </a:lnTo>
                <a:lnTo>
                  <a:pt x="239" y="473"/>
                </a:lnTo>
                <a:lnTo>
                  <a:pt x="236" y="473"/>
                </a:lnTo>
                <a:lnTo>
                  <a:pt x="235" y="473"/>
                </a:lnTo>
                <a:lnTo>
                  <a:pt x="233" y="472"/>
                </a:lnTo>
                <a:lnTo>
                  <a:pt x="233" y="471"/>
                </a:lnTo>
                <a:lnTo>
                  <a:pt x="232" y="469"/>
                </a:lnTo>
                <a:lnTo>
                  <a:pt x="231" y="469"/>
                </a:lnTo>
                <a:lnTo>
                  <a:pt x="231" y="468"/>
                </a:lnTo>
                <a:lnTo>
                  <a:pt x="229" y="468"/>
                </a:lnTo>
                <a:lnTo>
                  <a:pt x="229" y="467"/>
                </a:lnTo>
                <a:lnTo>
                  <a:pt x="228" y="466"/>
                </a:lnTo>
                <a:lnTo>
                  <a:pt x="228" y="464"/>
                </a:lnTo>
                <a:lnTo>
                  <a:pt x="227" y="463"/>
                </a:lnTo>
                <a:lnTo>
                  <a:pt x="225" y="462"/>
                </a:lnTo>
                <a:lnTo>
                  <a:pt x="224" y="462"/>
                </a:lnTo>
                <a:lnTo>
                  <a:pt x="224" y="460"/>
                </a:lnTo>
                <a:lnTo>
                  <a:pt x="224" y="458"/>
                </a:lnTo>
                <a:lnTo>
                  <a:pt x="224" y="456"/>
                </a:lnTo>
                <a:lnTo>
                  <a:pt x="223" y="456"/>
                </a:lnTo>
                <a:lnTo>
                  <a:pt x="223" y="455"/>
                </a:lnTo>
                <a:lnTo>
                  <a:pt x="223" y="454"/>
                </a:lnTo>
                <a:lnTo>
                  <a:pt x="222" y="452"/>
                </a:lnTo>
                <a:lnTo>
                  <a:pt x="220" y="452"/>
                </a:lnTo>
                <a:lnTo>
                  <a:pt x="219" y="451"/>
                </a:lnTo>
                <a:lnTo>
                  <a:pt x="219" y="450"/>
                </a:lnTo>
                <a:lnTo>
                  <a:pt x="219" y="449"/>
                </a:lnTo>
                <a:lnTo>
                  <a:pt x="216" y="447"/>
                </a:lnTo>
                <a:lnTo>
                  <a:pt x="215" y="447"/>
                </a:lnTo>
                <a:lnTo>
                  <a:pt x="214" y="446"/>
                </a:lnTo>
                <a:lnTo>
                  <a:pt x="214" y="445"/>
                </a:lnTo>
                <a:lnTo>
                  <a:pt x="214" y="443"/>
                </a:lnTo>
                <a:lnTo>
                  <a:pt x="212" y="442"/>
                </a:lnTo>
                <a:lnTo>
                  <a:pt x="211" y="442"/>
                </a:lnTo>
                <a:lnTo>
                  <a:pt x="210" y="441"/>
                </a:lnTo>
                <a:lnTo>
                  <a:pt x="208" y="441"/>
                </a:lnTo>
                <a:lnTo>
                  <a:pt x="206" y="441"/>
                </a:lnTo>
                <a:lnTo>
                  <a:pt x="205" y="441"/>
                </a:lnTo>
                <a:lnTo>
                  <a:pt x="203" y="442"/>
                </a:lnTo>
                <a:lnTo>
                  <a:pt x="202" y="441"/>
                </a:lnTo>
                <a:lnTo>
                  <a:pt x="202" y="439"/>
                </a:lnTo>
                <a:lnTo>
                  <a:pt x="201" y="439"/>
                </a:lnTo>
                <a:lnTo>
                  <a:pt x="199" y="439"/>
                </a:lnTo>
                <a:lnTo>
                  <a:pt x="199" y="441"/>
                </a:lnTo>
                <a:lnTo>
                  <a:pt x="199" y="439"/>
                </a:lnTo>
                <a:lnTo>
                  <a:pt x="198" y="439"/>
                </a:lnTo>
                <a:lnTo>
                  <a:pt x="197" y="438"/>
                </a:lnTo>
                <a:lnTo>
                  <a:pt x="195" y="435"/>
                </a:lnTo>
                <a:lnTo>
                  <a:pt x="194" y="434"/>
                </a:lnTo>
                <a:lnTo>
                  <a:pt x="194" y="433"/>
                </a:lnTo>
                <a:lnTo>
                  <a:pt x="193" y="431"/>
                </a:lnTo>
                <a:lnTo>
                  <a:pt x="193" y="430"/>
                </a:lnTo>
                <a:lnTo>
                  <a:pt x="191" y="430"/>
                </a:lnTo>
                <a:lnTo>
                  <a:pt x="190" y="429"/>
                </a:lnTo>
                <a:lnTo>
                  <a:pt x="188" y="429"/>
                </a:lnTo>
                <a:lnTo>
                  <a:pt x="186" y="429"/>
                </a:lnTo>
                <a:lnTo>
                  <a:pt x="188" y="429"/>
                </a:lnTo>
                <a:lnTo>
                  <a:pt x="186" y="429"/>
                </a:lnTo>
                <a:lnTo>
                  <a:pt x="185" y="429"/>
                </a:lnTo>
                <a:lnTo>
                  <a:pt x="185" y="428"/>
                </a:lnTo>
                <a:lnTo>
                  <a:pt x="186" y="426"/>
                </a:lnTo>
                <a:lnTo>
                  <a:pt x="186" y="425"/>
                </a:lnTo>
                <a:lnTo>
                  <a:pt x="185" y="425"/>
                </a:lnTo>
                <a:lnTo>
                  <a:pt x="184" y="425"/>
                </a:lnTo>
                <a:lnTo>
                  <a:pt x="182" y="425"/>
                </a:lnTo>
                <a:lnTo>
                  <a:pt x="182" y="424"/>
                </a:lnTo>
                <a:lnTo>
                  <a:pt x="181" y="424"/>
                </a:lnTo>
                <a:lnTo>
                  <a:pt x="180" y="422"/>
                </a:lnTo>
                <a:lnTo>
                  <a:pt x="180" y="421"/>
                </a:lnTo>
                <a:lnTo>
                  <a:pt x="178" y="421"/>
                </a:lnTo>
                <a:lnTo>
                  <a:pt x="177" y="421"/>
                </a:lnTo>
                <a:lnTo>
                  <a:pt x="178" y="420"/>
                </a:lnTo>
                <a:lnTo>
                  <a:pt x="178" y="418"/>
                </a:lnTo>
                <a:lnTo>
                  <a:pt x="177" y="418"/>
                </a:lnTo>
                <a:lnTo>
                  <a:pt x="178" y="417"/>
                </a:lnTo>
                <a:lnTo>
                  <a:pt x="178" y="416"/>
                </a:lnTo>
                <a:lnTo>
                  <a:pt x="177" y="417"/>
                </a:lnTo>
                <a:lnTo>
                  <a:pt x="176" y="417"/>
                </a:lnTo>
                <a:lnTo>
                  <a:pt x="174" y="417"/>
                </a:lnTo>
                <a:lnTo>
                  <a:pt x="173" y="414"/>
                </a:lnTo>
                <a:lnTo>
                  <a:pt x="174" y="414"/>
                </a:lnTo>
                <a:lnTo>
                  <a:pt x="174" y="413"/>
                </a:lnTo>
                <a:lnTo>
                  <a:pt x="173" y="412"/>
                </a:lnTo>
                <a:lnTo>
                  <a:pt x="172" y="413"/>
                </a:lnTo>
                <a:lnTo>
                  <a:pt x="171" y="413"/>
                </a:lnTo>
                <a:lnTo>
                  <a:pt x="171" y="412"/>
                </a:lnTo>
                <a:lnTo>
                  <a:pt x="169" y="412"/>
                </a:lnTo>
                <a:lnTo>
                  <a:pt x="169" y="411"/>
                </a:lnTo>
                <a:lnTo>
                  <a:pt x="168" y="409"/>
                </a:lnTo>
                <a:lnTo>
                  <a:pt x="168" y="408"/>
                </a:lnTo>
                <a:lnTo>
                  <a:pt x="168" y="407"/>
                </a:lnTo>
                <a:lnTo>
                  <a:pt x="169" y="407"/>
                </a:lnTo>
                <a:lnTo>
                  <a:pt x="168" y="405"/>
                </a:lnTo>
                <a:lnTo>
                  <a:pt x="167" y="405"/>
                </a:lnTo>
                <a:lnTo>
                  <a:pt x="167" y="404"/>
                </a:lnTo>
                <a:lnTo>
                  <a:pt x="165" y="404"/>
                </a:lnTo>
                <a:lnTo>
                  <a:pt x="165" y="405"/>
                </a:lnTo>
                <a:lnTo>
                  <a:pt x="164" y="405"/>
                </a:lnTo>
                <a:lnTo>
                  <a:pt x="164" y="404"/>
                </a:lnTo>
                <a:lnTo>
                  <a:pt x="163" y="404"/>
                </a:lnTo>
                <a:lnTo>
                  <a:pt x="163" y="405"/>
                </a:lnTo>
                <a:lnTo>
                  <a:pt x="163" y="404"/>
                </a:lnTo>
                <a:lnTo>
                  <a:pt x="161" y="404"/>
                </a:lnTo>
                <a:lnTo>
                  <a:pt x="161" y="405"/>
                </a:lnTo>
                <a:lnTo>
                  <a:pt x="160" y="404"/>
                </a:lnTo>
                <a:lnTo>
                  <a:pt x="160" y="405"/>
                </a:lnTo>
                <a:lnTo>
                  <a:pt x="159" y="404"/>
                </a:lnTo>
                <a:lnTo>
                  <a:pt x="157" y="403"/>
                </a:lnTo>
                <a:lnTo>
                  <a:pt x="156" y="403"/>
                </a:lnTo>
                <a:lnTo>
                  <a:pt x="155" y="401"/>
                </a:lnTo>
                <a:lnTo>
                  <a:pt x="155" y="403"/>
                </a:lnTo>
                <a:lnTo>
                  <a:pt x="153" y="403"/>
                </a:lnTo>
                <a:lnTo>
                  <a:pt x="152" y="403"/>
                </a:lnTo>
                <a:lnTo>
                  <a:pt x="151" y="403"/>
                </a:lnTo>
                <a:lnTo>
                  <a:pt x="150" y="403"/>
                </a:lnTo>
                <a:lnTo>
                  <a:pt x="148" y="401"/>
                </a:lnTo>
                <a:lnTo>
                  <a:pt x="147" y="400"/>
                </a:lnTo>
                <a:lnTo>
                  <a:pt x="146" y="400"/>
                </a:lnTo>
                <a:lnTo>
                  <a:pt x="146" y="399"/>
                </a:lnTo>
                <a:lnTo>
                  <a:pt x="146" y="397"/>
                </a:lnTo>
                <a:lnTo>
                  <a:pt x="144" y="397"/>
                </a:lnTo>
                <a:lnTo>
                  <a:pt x="144" y="396"/>
                </a:lnTo>
                <a:lnTo>
                  <a:pt x="146" y="396"/>
                </a:lnTo>
                <a:lnTo>
                  <a:pt x="146" y="395"/>
                </a:lnTo>
                <a:lnTo>
                  <a:pt x="144" y="396"/>
                </a:lnTo>
                <a:lnTo>
                  <a:pt x="143" y="396"/>
                </a:lnTo>
                <a:lnTo>
                  <a:pt x="142" y="396"/>
                </a:lnTo>
                <a:lnTo>
                  <a:pt x="142" y="397"/>
                </a:lnTo>
                <a:lnTo>
                  <a:pt x="142" y="399"/>
                </a:lnTo>
                <a:lnTo>
                  <a:pt x="140" y="399"/>
                </a:lnTo>
                <a:lnTo>
                  <a:pt x="140" y="397"/>
                </a:lnTo>
                <a:lnTo>
                  <a:pt x="140" y="396"/>
                </a:lnTo>
                <a:lnTo>
                  <a:pt x="142" y="395"/>
                </a:lnTo>
                <a:lnTo>
                  <a:pt x="142" y="394"/>
                </a:lnTo>
                <a:lnTo>
                  <a:pt x="140" y="392"/>
                </a:lnTo>
                <a:lnTo>
                  <a:pt x="140" y="391"/>
                </a:lnTo>
                <a:lnTo>
                  <a:pt x="140" y="388"/>
                </a:lnTo>
                <a:lnTo>
                  <a:pt x="142" y="387"/>
                </a:lnTo>
                <a:lnTo>
                  <a:pt x="142" y="386"/>
                </a:lnTo>
                <a:lnTo>
                  <a:pt x="142" y="384"/>
                </a:lnTo>
                <a:lnTo>
                  <a:pt x="143" y="384"/>
                </a:lnTo>
                <a:lnTo>
                  <a:pt x="143" y="386"/>
                </a:lnTo>
                <a:lnTo>
                  <a:pt x="144" y="386"/>
                </a:lnTo>
                <a:lnTo>
                  <a:pt x="144" y="384"/>
                </a:lnTo>
                <a:lnTo>
                  <a:pt x="143" y="384"/>
                </a:lnTo>
                <a:lnTo>
                  <a:pt x="143" y="383"/>
                </a:lnTo>
                <a:lnTo>
                  <a:pt x="142" y="382"/>
                </a:lnTo>
                <a:lnTo>
                  <a:pt x="140" y="383"/>
                </a:lnTo>
                <a:lnTo>
                  <a:pt x="140" y="382"/>
                </a:lnTo>
                <a:lnTo>
                  <a:pt x="139" y="382"/>
                </a:lnTo>
                <a:lnTo>
                  <a:pt x="136" y="379"/>
                </a:lnTo>
                <a:lnTo>
                  <a:pt x="136" y="378"/>
                </a:lnTo>
                <a:lnTo>
                  <a:pt x="138" y="378"/>
                </a:lnTo>
                <a:lnTo>
                  <a:pt x="139" y="377"/>
                </a:lnTo>
                <a:lnTo>
                  <a:pt x="142" y="377"/>
                </a:lnTo>
                <a:lnTo>
                  <a:pt x="142" y="375"/>
                </a:lnTo>
                <a:lnTo>
                  <a:pt x="143" y="375"/>
                </a:lnTo>
                <a:lnTo>
                  <a:pt x="144" y="375"/>
                </a:lnTo>
                <a:lnTo>
                  <a:pt x="144" y="377"/>
                </a:lnTo>
                <a:lnTo>
                  <a:pt x="146" y="377"/>
                </a:lnTo>
                <a:lnTo>
                  <a:pt x="146" y="375"/>
                </a:lnTo>
                <a:lnTo>
                  <a:pt x="147" y="374"/>
                </a:lnTo>
                <a:lnTo>
                  <a:pt x="147" y="375"/>
                </a:lnTo>
                <a:lnTo>
                  <a:pt x="147" y="377"/>
                </a:lnTo>
                <a:lnTo>
                  <a:pt x="148" y="377"/>
                </a:lnTo>
                <a:lnTo>
                  <a:pt x="148" y="375"/>
                </a:lnTo>
                <a:lnTo>
                  <a:pt x="147" y="374"/>
                </a:lnTo>
                <a:lnTo>
                  <a:pt x="147" y="373"/>
                </a:lnTo>
                <a:lnTo>
                  <a:pt x="148" y="373"/>
                </a:lnTo>
                <a:lnTo>
                  <a:pt x="148" y="371"/>
                </a:lnTo>
                <a:lnTo>
                  <a:pt x="150" y="373"/>
                </a:lnTo>
                <a:lnTo>
                  <a:pt x="150" y="371"/>
                </a:lnTo>
                <a:lnTo>
                  <a:pt x="150" y="370"/>
                </a:lnTo>
                <a:lnTo>
                  <a:pt x="151" y="370"/>
                </a:lnTo>
                <a:lnTo>
                  <a:pt x="151" y="367"/>
                </a:lnTo>
                <a:lnTo>
                  <a:pt x="152" y="367"/>
                </a:lnTo>
                <a:lnTo>
                  <a:pt x="152" y="369"/>
                </a:lnTo>
                <a:close/>
                <a:moveTo>
                  <a:pt x="430" y="366"/>
                </a:moveTo>
                <a:lnTo>
                  <a:pt x="430" y="365"/>
                </a:lnTo>
                <a:lnTo>
                  <a:pt x="430" y="366"/>
                </a:lnTo>
                <a:close/>
                <a:moveTo>
                  <a:pt x="121" y="365"/>
                </a:moveTo>
                <a:lnTo>
                  <a:pt x="122" y="365"/>
                </a:lnTo>
                <a:lnTo>
                  <a:pt x="123" y="365"/>
                </a:lnTo>
                <a:lnTo>
                  <a:pt x="123" y="366"/>
                </a:lnTo>
                <a:lnTo>
                  <a:pt x="125" y="369"/>
                </a:lnTo>
                <a:lnTo>
                  <a:pt x="126" y="369"/>
                </a:lnTo>
                <a:lnTo>
                  <a:pt x="127" y="369"/>
                </a:lnTo>
                <a:lnTo>
                  <a:pt x="129" y="370"/>
                </a:lnTo>
                <a:lnTo>
                  <a:pt x="130" y="370"/>
                </a:lnTo>
                <a:lnTo>
                  <a:pt x="130" y="371"/>
                </a:lnTo>
                <a:lnTo>
                  <a:pt x="129" y="371"/>
                </a:lnTo>
                <a:lnTo>
                  <a:pt x="127" y="371"/>
                </a:lnTo>
                <a:lnTo>
                  <a:pt x="126" y="371"/>
                </a:lnTo>
                <a:lnTo>
                  <a:pt x="125" y="371"/>
                </a:lnTo>
                <a:lnTo>
                  <a:pt x="123" y="371"/>
                </a:lnTo>
                <a:lnTo>
                  <a:pt x="123" y="370"/>
                </a:lnTo>
                <a:lnTo>
                  <a:pt x="123" y="369"/>
                </a:lnTo>
                <a:lnTo>
                  <a:pt x="122" y="367"/>
                </a:lnTo>
                <a:lnTo>
                  <a:pt x="121" y="366"/>
                </a:lnTo>
                <a:lnTo>
                  <a:pt x="121" y="365"/>
                </a:lnTo>
                <a:lnTo>
                  <a:pt x="121" y="363"/>
                </a:lnTo>
                <a:lnTo>
                  <a:pt x="121" y="365"/>
                </a:lnTo>
                <a:close/>
                <a:moveTo>
                  <a:pt x="139" y="363"/>
                </a:moveTo>
                <a:lnTo>
                  <a:pt x="138" y="363"/>
                </a:lnTo>
                <a:lnTo>
                  <a:pt x="139" y="362"/>
                </a:lnTo>
                <a:lnTo>
                  <a:pt x="139" y="363"/>
                </a:lnTo>
                <a:close/>
                <a:moveTo>
                  <a:pt x="394" y="353"/>
                </a:moveTo>
                <a:lnTo>
                  <a:pt x="393" y="353"/>
                </a:lnTo>
                <a:lnTo>
                  <a:pt x="393" y="352"/>
                </a:lnTo>
                <a:lnTo>
                  <a:pt x="393" y="353"/>
                </a:lnTo>
                <a:lnTo>
                  <a:pt x="394" y="353"/>
                </a:lnTo>
                <a:close/>
                <a:moveTo>
                  <a:pt x="414" y="350"/>
                </a:moveTo>
                <a:lnTo>
                  <a:pt x="415" y="352"/>
                </a:lnTo>
                <a:lnTo>
                  <a:pt x="417" y="350"/>
                </a:lnTo>
                <a:lnTo>
                  <a:pt x="418" y="352"/>
                </a:lnTo>
                <a:lnTo>
                  <a:pt x="419" y="352"/>
                </a:lnTo>
                <a:lnTo>
                  <a:pt x="421" y="353"/>
                </a:lnTo>
                <a:lnTo>
                  <a:pt x="422" y="353"/>
                </a:lnTo>
                <a:lnTo>
                  <a:pt x="423" y="353"/>
                </a:lnTo>
                <a:lnTo>
                  <a:pt x="424" y="354"/>
                </a:lnTo>
                <a:lnTo>
                  <a:pt x="426" y="354"/>
                </a:lnTo>
                <a:lnTo>
                  <a:pt x="427" y="354"/>
                </a:lnTo>
                <a:lnTo>
                  <a:pt x="427" y="356"/>
                </a:lnTo>
                <a:lnTo>
                  <a:pt x="428" y="356"/>
                </a:lnTo>
                <a:lnTo>
                  <a:pt x="430" y="357"/>
                </a:lnTo>
                <a:lnTo>
                  <a:pt x="431" y="358"/>
                </a:lnTo>
                <a:lnTo>
                  <a:pt x="431" y="359"/>
                </a:lnTo>
                <a:lnTo>
                  <a:pt x="431" y="361"/>
                </a:lnTo>
                <a:lnTo>
                  <a:pt x="432" y="362"/>
                </a:lnTo>
                <a:lnTo>
                  <a:pt x="432" y="363"/>
                </a:lnTo>
                <a:lnTo>
                  <a:pt x="431" y="363"/>
                </a:lnTo>
                <a:lnTo>
                  <a:pt x="430" y="365"/>
                </a:lnTo>
                <a:lnTo>
                  <a:pt x="428" y="365"/>
                </a:lnTo>
                <a:lnTo>
                  <a:pt x="427" y="365"/>
                </a:lnTo>
                <a:lnTo>
                  <a:pt x="426" y="365"/>
                </a:lnTo>
                <a:lnTo>
                  <a:pt x="424" y="365"/>
                </a:lnTo>
                <a:lnTo>
                  <a:pt x="423" y="365"/>
                </a:lnTo>
                <a:lnTo>
                  <a:pt x="422" y="365"/>
                </a:lnTo>
                <a:lnTo>
                  <a:pt x="422" y="363"/>
                </a:lnTo>
                <a:lnTo>
                  <a:pt x="421" y="363"/>
                </a:lnTo>
                <a:lnTo>
                  <a:pt x="419" y="362"/>
                </a:lnTo>
                <a:lnTo>
                  <a:pt x="418" y="362"/>
                </a:lnTo>
                <a:lnTo>
                  <a:pt x="417" y="362"/>
                </a:lnTo>
                <a:lnTo>
                  <a:pt x="415" y="362"/>
                </a:lnTo>
                <a:lnTo>
                  <a:pt x="415" y="361"/>
                </a:lnTo>
                <a:lnTo>
                  <a:pt x="414" y="361"/>
                </a:lnTo>
                <a:lnTo>
                  <a:pt x="413" y="361"/>
                </a:lnTo>
                <a:lnTo>
                  <a:pt x="413" y="362"/>
                </a:lnTo>
                <a:lnTo>
                  <a:pt x="411" y="362"/>
                </a:lnTo>
                <a:lnTo>
                  <a:pt x="410" y="362"/>
                </a:lnTo>
                <a:lnTo>
                  <a:pt x="410" y="361"/>
                </a:lnTo>
                <a:lnTo>
                  <a:pt x="409" y="361"/>
                </a:lnTo>
                <a:lnTo>
                  <a:pt x="406" y="361"/>
                </a:lnTo>
                <a:lnTo>
                  <a:pt x="405" y="361"/>
                </a:lnTo>
                <a:lnTo>
                  <a:pt x="404" y="361"/>
                </a:lnTo>
                <a:lnTo>
                  <a:pt x="402" y="359"/>
                </a:lnTo>
                <a:lnTo>
                  <a:pt x="401" y="359"/>
                </a:lnTo>
                <a:lnTo>
                  <a:pt x="401" y="358"/>
                </a:lnTo>
                <a:lnTo>
                  <a:pt x="400" y="358"/>
                </a:lnTo>
                <a:lnTo>
                  <a:pt x="398" y="358"/>
                </a:lnTo>
                <a:lnTo>
                  <a:pt x="398" y="357"/>
                </a:lnTo>
                <a:lnTo>
                  <a:pt x="397" y="357"/>
                </a:lnTo>
                <a:lnTo>
                  <a:pt x="396" y="357"/>
                </a:lnTo>
                <a:lnTo>
                  <a:pt x="396" y="356"/>
                </a:lnTo>
                <a:lnTo>
                  <a:pt x="397" y="356"/>
                </a:lnTo>
                <a:lnTo>
                  <a:pt x="401" y="356"/>
                </a:lnTo>
                <a:lnTo>
                  <a:pt x="401" y="354"/>
                </a:lnTo>
                <a:lnTo>
                  <a:pt x="404" y="354"/>
                </a:lnTo>
                <a:lnTo>
                  <a:pt x="405" y="354"/>
                </a:lnTo>
                <a:lnTo>
                  <a:pt x="406" y="353"/>
                </a:lnTo>
                <a:lnTo>
                  <a:pt x="407" y="353"/>
                </a:lnTo>
                <a:lnTo>
                  <a:pt x="409" y="353"/>
                </a:lnTo>
                <a:lnTo>
                  <a:pt x="409" y="352"/>
                </a:lnTo>
                <a:lnTo>
                  <a:pt x="410" y="352"/>
                </a:lnTo>
                <a:lnTo>
                  <a:pt x="410" y="350"/>
                </a:lnTo>
                <a:lnTo>
                  <a:pt x="411" y="350"/>
                </a:lnTo>
                <a:lnTo>
                  <a:pt x="413" y="350"/>
                </a:lnTo>
                <a:lnTo>
                  <a:pt x="414" y="350"/>
                </a:lnTo>
                <a:close/>
                <a:moveTo>
                  <a:pt x="397" y="350"/>
                </a:moveTo>
                <a:lnTo>
                  <a:pt x="397" y="349"/>
                </a:lnTo>
                <a:lnTo>
                  <a:pt x="397" y="348"/>
                </a:lnTo>
                <a:lnTo>
                  <a:pt x="398" y="348"/>
                </a:lnTo>
                <a:lnTo>
                  <a:pt x="398" y="349"/>
                </a:lnTo>
                <a:lnTo>
                  <a:pt x="397" y="350"/>
                </a:lnTo>
                <a:close/>
                <a:moveTo>
                  <a:pt x="343" y="342"/>
                </a:moveTo>
                <a:lnTo>
                  <a:pt x="342" y="342"/>
                </a:lnTo>
                <a:lnTo>
                  <a:pt x="342" y="341"/>
                </a:lnTo>
                <a:lnTo>
                  <a:pt x="343" y="341"/>
                </a:lnTo>
                <a:lnTo>
                  <a:pt x="345" y="341"/>
                </a:lnTo>
                <a:lnTo>
                  <a:pt x="345" y="342"/>
                </a:lnTo>
                <a:lnTo>
                  <a:pt x="343" y="342"/>
                </a:lnTo>
                <a:close/>
                <a:moveTo>
                  <a:pt x="360" y="340"/>
                </a:moveTo>
                <a:lnTo>
                  <a:pt x="360" y="341"/>
                </a:lnTo>
                <a:lnTo>
                  <a:pt x="360" y="340"/>
                </a:lnTo>
                <a:close/>
                <a:moveTo>
                  <a:pt x="347" y="340"/>
                </a:moveTo>
                <a:lnTo>
                  <a:pt x="346" y="340"/>
                </a:lnTo>
                <a:lnTo>
                  <a:pt x="346" y="339"/>
                </a:lnTo>
                <a:lnTo>
                  <a:pt x="347" y="340"/>
                </a:lnTo>
                <a:close/>
                <a:moveTo>
                  <a:pt x="377" y="340"/>
                </a:moveTo>
                <a:lnTo>
                  <a:pt x="379" y="341"/>
                </a:lnTo>
                <a:lnTo>
                  <a:pt x="377" y="341"/>
                </a:lnTo>
                <a:lnTo>
                  <a:pt x="379" y="342"/>
                </a:lnTo>
                <a:lnTo>
                  <a:pt x="379" y="344"/>
                </a:lnTo>
                <a:lnTo>
                  <a:pt x="380" y="344"/>
                </a:lnTo>
                <a:lnTo>
                  <a:pt x="380" y="342"/>
                </a:lnTo>
                <a:lnTo>
                  <a:pt x="381" y="341"/>
                </a:lnTo>
                <a:lnTo>
                  <a:pt x="381" y="340"/>
                </a:lnTo>
                <a:lnTo>
                  <a:pt x="381" y="339"/>
                </a:lnTo>
                <a:lnTo>
                  <a:pt x="383" y="339"/>
                </a:lnTo>
                <a:lnTo>
                  <a:pt x="384" y="339"/>
                </a:lnTo>
                <a:lnTo>
                  <a:pt x="385" y="339"/>
                </a:lnTo>
                <a:lnTo>
                  <a:pt x="387" y="340"/>
                </a:lnTo>
                <a:lnTo>
                  <a:pt x="387" y="341"/>
                </a:lnTo>
                <a:lnTo>
                  <a:pt x="388" y="341"/>
                </a:lnTo>
                <a:lnTo>
                  <a:pt x="388" y="342"/>
                </a:lnTo>
                <a:lnTo>
                  <a:pt x="388" y="344"/>
                </a:lnTo>
                <a:lnTo>
                  <a:pt x="389" y="344"/>
                </a:lnTo>
                <a:lnTo>
                  <a:pt x="390" y="344"/>
                </a:lnTo>
                <a:lnTo>
                  <a:pt x="390" y="342"/>
                </a:lnTo>
                <a:lnTo>
                  <a:pt x="392" y="342"/>
                </a:lnTo>
                <a:lnTo>
                  <a:pt x="390" y="341"/>
                </a:lnTo>
                <a:lnTo>
                  <a:pt x="390" y="340"/>
                </a:lnTo>
                <a:lnTo>
                  <a:pt x="394" y="340"/>
                </a:lnTo>
                <a:lnTo>
                  <a:pt x="394" y="341"/>
                </a:lnTo>
                <a:lnTo>
                  <a:pt x="396" y="341"/>
                </a:lnTo>
                <a:lnTo>
                  <a:pt x="396" y="342"/>
                </a:lnTo>
                <a:lnTo>
                  <a:pt x="398" y="342"/>
                </a:lnTo>
                <a:lnTo>
                  <a:pt x="398" y="341"/>
                </a:lnTo>
                <a:lnTo>
                  <a:pt x="400" y="341"/>
                </a:lnTo>
                <a:lnTo>
                  <a:pt x="401" y="342"/>
                </a:lnTo>
                <a:lnTo>
                  <a:pt x="402" y="342"/>
                </a:lnTo>
                <a:lnTo>
                  <a:pt x="405" y="345"/>
                </a:lnTo>
                <a:lnTo>
                  <a:pt x="402" y="345"/>
                </a:lnTo>
                <a:lnTo>
                  <a:pt x="401" y="345"/>
                </a:lnTo>
                <a:lnTo>
                  <a:pt x="400" y="345"/>
                </a:lnTo>
                <a:lnTo>
                  <a:pt x="400" y="346"/>
                </a:lnTo>
                <a:lnTo>
                  <a:pt x="398" y="346"/>
                </a:lnTo>
                <a:lnTo>
                  <a:pt x="397" y="346"/>
                </a:lnTo>
                <a:lnTo>
                  <a:pt x="397" y="348"/>
                </a:lnTo>
                <a:lnTo>
                  <a:pt x="397" y="349"/>
                </a:lnTo>
                <a:lnTo>
                  <a:pt x="396" y="350"/>
                </a:lnTo>
                <a:lnTo>
                  <a:pt x="396" y="352"/>
                </a:lnTo>
                <a:lnTo>
                  <a:pt x="396" y="350"/>
                </a:lnTo>
                <a:lnTo>
                  <a:pt x="394" y="352"/>
                </a:lnTo>
                <a:lnTo>
                  <a:pt x="393" y="352"/>
                </a:lnTo>
                <a:lnTo>
                  <a:pt x="392" y="353"/>
                </a:lnTo>
                <a:lnTo>
                  <a:pt x="393" y="353"/>
                </a:lnTo>
                <a:lnTo>
                  <a:pt x="393" y="354"/>
                </a:lnTo>
                <a:lnTo>
                  <a:pt x="392" y="354"/>
                </a:lnTo>
                <a:lnTo>
                  <a:pt x="392" y="353"/>
                </a:lnTo>
                <a:lnTo>
                  <a:pt x="390" y="354"/>
                </a:lnTo>
                <a:lnTo>
                  <a:pt x="389" y="354"/>
                </a:lnTo>
                <a:lnTo>
                  <a:pt x="387" y="354"/>
                </a:lnTo>
                <a:lnTo>
                  <a:pt x="385" y="354"/>
                </a:lnTo>
                <a:lnTo>
                  <a:pt x="384" y="354"/>
                </a:lnTo>
                <a:lnTo>
                  <a:pt x="384" y="353"/>
                </a:lnTo>
                <a:lnTo>
                  <a:pt x="383" y="353"/>
                </a:lnTo>
                <a:lnTo>
                  <a:pt x="381" y="353"/>
                </a:lnTo>
                <a:lnTo>
                  <a:pt x="380" y="352"/>
                </a:lnTo>
                <a:lnTo>
                  <a:pt x="380" y="350"/>
                </a:lnTo>
                <a:lnTo>
                  <a:pt x="380" y="349"/>
                </a:lnTo>
                <a:lnTo>
                  <a:pt x="379" y="350"/>
                </a:lnTo>
                <a:lnTo>
                  <a:pt x="377" y="350"/>
                </a:lnTo>
                <a:lnTo>
                  <a:pt x="376" y="350"/>
                </a:lnTo>
                <a:lnTo>
                  <a:pt x="373" y="350"/>
                </a:lnTo>
                <a:lnTo>
                  <a:pt x="372" y="352"/>
                </a:lnTo>
                <a:lnTo>
                  <a:pt x="372" y="350"/>
                </a:lnTo>
                <a:lnTo>
                  <a:pt x="371" y="350"/>
                </a:lnTo>
                <a:lnTo>
                  <a:pt x="369" y="349"/>
                </a:lnTo>
                <a:lnTo>
                  <a:pt x="369" y="348"/>
                </a:lnTo>
                <a:lnTo>
                  <a:pt x="368" y="348"/>
                </a:lnTo>
                <a:lnTo>
                  <a:pt x="367" y="348"/>
                </a:lnTo>
                <a:lnTo>
                  <a:pt x="367" y="346"/>
                </a:lnTo>
                <a:lnTo>
                  <a:pt x="366" y="346"/>
                </a:lnTo>
                <a:lnTo>
                  <a:pt x="366" y="345"/>
                </a:lnTo>
                <a:lnTo>
                  <a:pt x="364" y="345"/>
                </a:lnTo>
                <a:lnTo>
                  <a:pt x="364" y="344"/>
                </a:lnTo>
                <a:lnTo>
                  <a:pt x="363" y="344"/>
                </a:lnTo>
                <a:lnTo>
                  <a:pt x="363" y="342"/>
                </a:lnTo>
                <a:lnTo>
                  <a:pt x="362" y="342"/>
                </a:lnTo>
                <a:lnTo>
                  <a:pt x="362" y="341"/>
                </a:lnTo>
                <a:lnTo>
                  <a:pt x="363" y="341"/>
                </a:lnTo>
                <a:lnTo>
                  <a:pt x="364" y="340"/>
                </a:lnTo>
                <a:lnTo>
                  <a:pt x="363" y="340"/>
                </a:lnTo>
                <a:lnTo>
                  <a:pt x="362" y="340"/>
                </a:lnTo>
                <a:lnTo>
                  <a:pt x="362" y="339"/>
                </a:lnTo>
                <a:lnTo>
                  <a:pt x="360" y="339"/>
                </a:lnTo>
                <a:lnTo>
                  <a:pt x="362" y="337"/>
                </a:lnTo>
                <a:lnTo>
                  <a:pt x="363" y="339"/>
                </a:lnTo>
                <a:lnTo>
                  <a:pt x="364" y="339"/>
                </a:lnTo>
                <a:lnTo>
                  <a:pt x="366" y="337"/>
                </a:lnTo>
                <a:lnTo>
                  <a:pt x="366" y="339"/>
                </a:lnTo>
                <a:lnTo>
                  <a:pt x="367" y="339"/>
                </a:lnTo>
                <a:lnTo>
                  <a:pt x="368" y="337"/>
                </a:lnTo>
                <a:lnTo>
                  <a:pt x="371" y="337"/>
                </a:lnTo>
                <a:lnTo>
                  <a:pt x="372" y="337"/>
                </a:lnTo>
                <a:lnTo>
                  <a:pt x="373" y="339"/>
                </a:lnTo>
                <a:lnTo>
                  <a:pt x="373" y="340"/>
                </a:lnTo>
                <a:lnTo>
                  <a:pt x="375" y="340"/>
                </a:lnTo>
                <a:lnTo>
                  <a:pt x="376" y="339"/>
                </a:lnTo>
                <a:lnTo>
                  <a:pt x="376" y="337"/>
                </a:lnTo>
                <a:lnTo>
                  <a:pt x="377" y="337"/>
                </a:lnTo>
                <a:lnTo>
                  <a:pt x="377" y="339"/>
                </a:lnTo>
                <a:lnTo>
                  <a:pt x="377" y="340"/>
                </a:lnTo>
                <a:close/>
                <a:moveTo>
                  <a:pt x="362" y="337"/>
                </a:moveTo>
                <a:lnTo>
                  <a:pt x="360" y="337"/>
                </a:lnTo>
                <a:lnTo>
                  <a:pt x="360" y="336"/>
                </a:lnTo>
                <a:lnTo>
                  <a:pt x="362" y="336"/>
                </a:lnTo>
                <a:lnTo>
                  <a:pt x="362" y="337"/>
                </a:lnTo>
                <a:close/>
                <a:moveTo>
                  <a:pt x="373" y="336"/>
                </a:moveTo>
                <a:lnTo>
                  <a:pt x="372" y="337"/>
                </a:lnTo>
                <a:lnTo>
                  <a:pt x="372" y="336"/>
                </a:lnTo>
                <a:lnTo>
                  <a:pt x="372" y="335"/>
                </a:lnTo>
                <a:lnTo>
                  <a:pt x="372" y="333"/>
                </a:lnTo>
                <a:lnTo>
                  <a:pt x="373" y="333"/>
                </a:lnTo>
                <a:lnTo>
                  <a:pt x="375" y="335"/>
                </a:lnTo>
                <a:lnTo>
                  <a:pt x="375" y="336"/>
                </a:lnTo>
                <a:lnTo>
                  <a:pt x="373" y="336"/>
                </a:lnTo>
                <a:close/>
                <a:moveTo>
                  <a:pt x="371" y="333"/>
                </a:moveTo>
                <a:lnTo>
                  <a:pt x="369" y="335"/>
                </a:lnTo>
                <a:lnTo>
                  <a:pt x="368" y="335"/>
                </a:lnTo>
                <a:lnTo>
                  <a:pt x="367" y="335"/>
                </a:lnTo>
                <a:lnTo>
                  <a:pt x="367" y="333"/>
                </a:lnTo>
                <a:lnTo>
                  <a:pt x="367" y="335"/>
                </a:lnTo>
                <a:lnTo>
                  <a:pt x="366" y="335"/>
                </a:lnTo>
                <a:lnTo>
                  <a:pt x="366" y="333"/>
                </a:lnTo>
                <a:lnTo>
                  <a:pt x="366" y="332"/>
                </a:lnTo>
                <a:lnTo>
                  <a:pt x="367" y="332"/>
                </a:lnTo>
                <a:lnTo>
                  <a:pt x="367" y="331"/>
                </a:lnTo>
                <a:lnTo>
                  <a:pt x="367" y="329"/>
                </a:lnTo>
                <a:lnTo>
                  <a:pt x="368" y="329"/>
                </a:lnTo>
                <a:lnTo>
                  <a:pt x="369" y="331"/>
                </a:lnTo>
                <a:lnTo>
                  <a:pt x="369" y="332"/>
                </a:lnTo>
                <a:lnTo>
                  <a:pt x="371" y="333"/>
                </a:lnTo>
                <a:close/>
                <a:moveTo>
                  <a:pt x="363" y="328"/>
                </a:moveTo>
                <a:lnTo>
                  <a:pt x="362" y="328"/>
                </a:lnTo>
                <a:lnTo>
                  <a:pt x="362" y="327"/>
                </a:lnTo>
                <a:lnTo>
                  <a:pt x="363" y="327"/>
                </a:lnTo>
                <a:lnTo>
                  <a:pt x="363" y="328"/>
                </a:lnTo>
                <a:close/>
                <a:moveTo>
                  <a:pt x="352" y="324"/>
                </a:moveTo>
                <a:lnTo>
                  <a:pt x="352" y="323"/>
                </a:lnTo>
                <a:lnTo>
                  <a:pt x="354" y="323"/>
                </a:lnTo>
                <a:lnTo>
                  <a:pt x="354" y="324"/>
                </a:lnTo>
                <a:lnTo>
                  <a:pt x="352" y="324"/>
                </a:lnTo>
                <a:close/>
                <a:moveTo>
                  <a:pt x="350" y="323"/>
                </a:moveTo>
                <a:lnTo>
                  <a:pt x="350" y="324"/>
                </a:lnTo>
                <a:lnTo>
                  <a:pt x="351" y="324"/>
                </a:lnTo>
                <a:lnTo>
                  <a:pt x="352" y="324"/>
                </a:lnTo>
                <a:lnTo>
                  <a:pt x="354" y="324"/>
                </a:lnTo>
                <a:lnTo>
                  <a:pt x="352" y="325"/>
                </a:lnTo>
                <a:lnTo>
                  <a:pt x="354" y="325"/>
                </a:lnTo>
                <a:lnTo>
                  <a:pt x="355" y="324"/>
                </a:lnTo>
                <a:lnTo>
                  <a:pt x="356" y="325"/>
                </a:lnTo>
                <a:lnTo>
                  <a:pt x="358" y="327"/>
                </a:lnTo>
                <a:lnTo>
                  <a:pt x="358" y="325"/>
                </a:lnTo>
                <a:lnTo>
                  <a:pt x="359" y="325"/>
                </a:lnTo>
                <a:lnTo>
                  <a:pt x="360" y="325"/>
                </a:lnTo>
                <a:lnTo>
                  <a:pt x="360" y="327"/>
                </a:lnTo>
                <a:lnTo>
                  <a:pt x="360" y="328"/>
                </a:lnTo>
                <a:lnTo>
                  <a:pt x="362" y="328"/>
                </a:lnTo>
                <a:lnTo>
                  <a:pt x="364" y="328"/>
                </a:lnTo>
                <a:lnTo>
                  <a:pt x="364" y="329"/>
                </a:lnTo>
                <a:lnTo>
                  <a:pt x="366" y="329"/>
                </a:lnTo>
                <a:lnTo>
                  <a:pt x="366" y="328"/>
                </a:lnTo>
                <a:lnTo>
                  <a:pt x="366" y="329"/>
                </a:lnTo>
                <a:lnTo>
                  <a:pt x="366" y="331"/>
                </a:lnTo>
                <a:lnTo>
                  <a:pt x="364" y="332"/>
                </a:lnTo>
                <a:lnTo>
                  <a:pt x="364" y="333"/>
                </a:lnTo>
                <a:lnTo>
                  <a:pt x="363" y="333"/>
                </a:lnTo>
                <a:lnTo>
                  <a:pt x="363" y="335"/>
                </a:lnTo>
                <a:lnTo>
                  <a:pt x="362" y="333"/>
                </a:lnTo>
                <a:lnTo>
                  <a:pt x="360" y="335"/>
                </a:lnTo>
                <a:lnTo>
                  <a:pt x="359" y="336"/>
                </a:lnTo>
                <a:lnTo>
                  <a:pt x="359" y="337"/>
                </a:lnTo>
                <a:lnTo>
                  <a:pt x="358" y="339"/>
                </a:lnTo>
                <a:lnTo>
                  <a:pt x="358" y="340"/>
                </a:lnTo>
                <a:lnTo>
                  <a:pt x="356" y="340"/>
                </a:lnTo>
                <a:lnTo>
                  <a:pt x="355" y="340"/>
                </a:lnTo>
                <a:lnTo>
                  <a:pt x="356" y="341"/>
                </a:lnTo>
                <a:lnTo>
                  <a:pt x="356" y="342"/>
                </a:lnTo>
                <a:lnTo>
                  <a:pt x="358" y="342"/>
                </a:lnTo>
                <a:lnTo>
                  <a:pt x="358" y="344"/>
                </a:lnTo>
                <a:lnTo>
                  <a:pt x="358" y="345"/>
                </a:lnTo>
                <a:lnTo>
                  <a:pt x="359" y="345"/>
                </a:lnTo>
                <a:lnTo>
                  <a:pt x="359" y="346"/>
                </a:lnTo>
                <a:lnTo>
                  <a:pt x="360" y="346"/>
                </a:lnTo>
                <a:lnTo>
                  <a:pt x="360" y="348"/>
                </a:lnTo>
                <a:lnTo>
                  <a:pt x="362" y="349"/>
                </a:lnTo>
                <a:lnTo>
                  <a:pt x="360" y="350"/>
                </a:lnTo>
                <a:lnTo>
                  <a:pt x="360" y="349"/>
                </a:lnTo>
                <a:lnTo>
                  <a:pt x="359" y="349"/>
                </a:lnTo>
                <a:lnTo>
                  <a:pt x="359" y="350"/>
                </a:lnTo>
                <a:lnTo>
                  <a:pt x="358" y="350"/>
                </a:lnTo>
                <a:lnTo>
                  <a:pt x="358" y="352"/>
                </a:lnTo>
                <a:lnTo>
                  <a:pt x="356" y="352"/>
                </a:lnTo>
                <a:lnTo>
                  <a:pt x="355" y="353"/>
                </a:lnTo>
                <a:lnTo>
                  <a:pt x="355" y="352"/>
                </a:lnTo>
                <a:lnTo>
                  <a:pt x="354" y="352"/>
                </a:lnTo>
                <a:lnTo>
                  <a:pt x="354" y="353"/>
                </a:lnTo>
                <a:lnTo>
                  <a:pt x="352" y="353"/>
                </a:lnTo>
                <a:lnTo>
                  <a:pt x="352" y="352"/>
                </a:lnTo>
                <a:lnTo>
                  <a:pt x="352" y="350"/>
                </a:lnTo>
                <a:lnTo>
                  <a:pt x="352" y="349"/>
                </a:lnTo>
                <a:lnTo>
                  <a:pt x="352" y="348"/>
                </a:lnTo>
                <a:lnTo>
                  <a:pt x="351" y="348"/>
                </a:lnTo>
                <a:lnTo>
                  <a:pt x="352" y="346"/>
                </a:lnTo>
                <a:lnTo>
                  <a:pt x="351" y="346"/>
                </a:lnTo>
                <a:lnTo>
                  <a:pt x="350" y="348"/>
                </a:lnTo>
                <a:lnTo>
                  <a:pt x="351" y="348"/>
                </a:lnTo>
                <a:lnTo>
                  <a:pt x="351" y="349"/>
                </a:lnTo>
                <a:lnTo>
                  <a:pt x="350" y="349"/>
                </a:lnTo>
                <a:lnTo>
                  <a:pt x="350" y="348"/>
                </a:lnTo>
                <a:lnTo>
                  <a:pt x="349" y="346"/>
                </a:lnTo>
                <a:lnTo>
                  <a:pt x="349" y="345"/>
                </a:lnTo>
                <a:lnTo>
                  <a:pt x="349" y="344"/>
                </a:lnTo>
                <a:lnTo>
                  <a:pt x="347" y="344"/>
                </a:lnTo>
                <a:lnTo>
                  <a:pt x="347" y="342"/>
                </a:lnTo>
                <a:lnTo>
                  <a:pt x="346" y="342"/>
                </a:lnTo>
                <a:lnTo>
                  <a:pt x="346" y="341"/>
                </a:lnTo>
                <a:lnTo>
                  <a:pt x="345" y="341"/>
                </a:lnTo>
                <a:lnTo>
                  <a:pt x="346" y="341"/>
                </a:lnTo>
                <a:lnTo>
                  <a:pt x="347" y="341"/>
                </a:lnTo>
                <a:lnTo>
                  <a:pt x="347" y="340"/>
                </a:lnTo>
                <a:lnTo>
                  <a:pt x="347" y="339"/>
                </a:lnTo>
                <a:lnTo>
                  <a:pt x="347" y="337"/>
                </a:lnTo>
                <a:lnTo>
                  <a:pt x="347" y="336"/>
                </a:lnTo>
                <a:lnTo>
                  <a:pt x="347" y="335"/>
                </a:lnTo>
                <a:lnTo>
                  <a:pt x="347" y="333"/>
                </a:lnTo>
                <a:lnTo>
                  <a:pt x="349" y="333"/>
                </a:lnTo>
                <a:lnTo>
                  <a:pt x="349" y="332"/>
                </a:lnTo>
                <a:lnTo>
                  <a:pt x="350" y="332"/>
                </a:lnTo>
                <a:lnTo>
                  <a:pt x="349" y="329"/>
                </a:lnTo>
                <a:lnTo>
                  <a:pt x="347" y="329"/>
                </a:lnTo>
                <a:lnTo>
                  <a:pt x="347" y="328"/>
                </a:lnTo>
                <a:lnTo>
                  <a:pt x="346" y="328"/>
                </a:lnTo>
                <a:lnTo>
                  <a:pt x="346" y="327"/>
                </a:lnTo>
                <a:lnTo>
                  <a:pt x="345" y="327"/>
                </a:lnTo>
                <a:lnTo>
                  <a:pt x="346" y="327"/>
                </a:lnTo>
                <a:lnTo>
                  <a:pt x="346" y="325"/>
                </a:lnTo>
                <a:lnTo>
                  <a:pt x="345" y="325"/>
                </a:lnTo>
                <a:lnTo>
                  <a:pt x="346" y="324"/>
                </a:lnTo>
                <a:lnTo>
                  <a:pt x="346" y="323"/>
                </a:lnTo>
                <a:lnTo>
                  <a:pt x="347" y="323"/>
                </a:lnTo>
                <a:lnTo>
                  <a:pt x="349" y="323"/>
                </a:lnTo>
                <a:lnTo>
                  <a:pt x="350" y="323"/>
                </a:lnTo>
                <a:close/>
                <a:moveTo>
                  <a:pt x="330" y="312"/>
                </a:moveTo>
                <a:lnTo>
                  <a:pt x="332" y="312"/>
                </a:lnTo>
                <a:lnTo>
                  <a:pt x="333" y="312"/>
                </a:lnTo>
                <a:lnTo>
                  <a:pt x="334" y="312"/>
                </a:lnTo>
                <a:lnTo>
                  <a:pt x="335" y="314"/>
                </a:lnTo>
                <a:lnTo>
                  <a:pt x="334" y="314"/>
                </a:lnTo>
                <a:lnTo>
                  <a:pt x="335" y="314"/>
                </a:lnTo>
                <a:lnTo>
                  <a:pt x="337" y="314"/>
                </a:lnTo>
                <a:lnTo>
                  <a:pt x="338" y="314"/>
                </a:lnTo>
                <a:lnTo>
                  <a:pt x="338" y="315"/>
                </a:lnTo>
                <a:lnTo>
                  <a:pt x="339" y="315"/>
                </a:lnTo>
                <a:lnTo>
                  <a:pt x="341" y="315"/>
                </a:lnTo>
                <a:lnTo>
                  <a:pt x="341" y="316"/>
                </a:lnTo>
                <a:lnTo>
                  <a:pt x="342" y="318"/>
                </a:lnTo>
                <a:lnTo>
                  <a:pt x="342" y="319"/>
                </a:lnTo>
                <a:lnTo>
                  <a:pt x="342" y="318"/>
                </a:lnTo>
                <a:lnTo>
                  <a:pt x="342" y="319"/>
                </a:lnTo>
                <a:lnTo>
                  <a:pt x="343" y="319"/>
                </a:lnTo>
                <a:lnTo>
                  <a:pt x="345" y="319"/>
                </a:lnTo>
                <a:lnTo>
                  <a:pt x="345" y="320"/>
                </a:lnTo>
                <a:lnTo>
                  <a:pt x="345" y="319"/>
                </a:lnTo>
                <a:lnTo>
                  <a:pt x="346" y="319"/>
                </a:lnTo>
                <a:lnTo>
                  <a:pt x="347" y="319"/>
                </a:lnTo>
                <a:lnTo>
                  <a:pt x="349" y="319"/>
                </a:lnTo>
                <a:lnTo>
                  <a:pt x="347" y="320"/>
                </a:lnTo>
                <a:lnTo>
                  <a:pt x="347" y="322"/>
                </a:lnTo>
                <a:lnTo>
                  <a:pt x="346" y="320"/>
                </a:lnTo>
                <a:lnTo>
                  <a:pt x="346" y="322"/>
                </a:lnTo>
                <a:lnTo>
                  <a:pt x="346" y="323"/>
                </a:lnTo>
                <a:lnTo>
                  <a:pt x="345" y="323"/>
                </a:lnTo>
                <a:lnTo>
                  <a:pt x="346" y="324"/>
                </a:lnTo>
                <a:lnTo>
                  <a:pt x="345" y="324"/>
                </a:lnTo>
                <a:lnTo>
                  <a:pt x="345" y="325"/>
                </a:lnTo>
                <a:lnTo>
                  <a:pt x="343" y="325"/>
                </a:lnTo>
                <a:lnTo>
                  <a:pt x="342" y="324"/>
                </a:lnTo>
                <a:lnTo>
                  <a:pt x="341" y="324"/>
                </a:lnTo>
                <a:lnTo>
                  <a:pt x="339" y="323"/>
                </a:lnTo>
                <a:lnTo>
                  <a:pt x="338" y="323"/>
                </a:lnTo>
                <a:lnTo>
                  <a:pt x="338" y="322"/>
                </a:lnTo>
                <a:lnTo>
                  <a:pt x="337" y="320"/>
                </a:lnTo>
                <a:lnTo>
                  <a:pt x="335" y="320"/>
                </a:lnTo>
                <a:lnTo>
                  <a:pt x="335" y="319"/>
                </a:lnTo>
                <a:lnTo>
                  <a:pt x="334" y="318"/>
                </a:lnTo>
                <a:lnTo>
                  <a:pt x="333" y="318"/>
                </a:lnTo>
                <a:lnTo>
                  <a:pt x="333" y="316"/>
                </a:lnTo>
                <a:lnTo>
                  <a:pt x="332" y="316"/>
                </a:lnTo>
                <a:lnTo>
                  <a:pt x="330" y="316"/>
                </a:lnTo>
                <a:lnTo>
                  <a:pt x="329" y="315"/>
                </a:lnTo>
                <a:lnTo>
                  <a:pt x="329" y="314"/>
                </a:lnTo>
                <a:lnTo>
                  <a:pt x="328" y="312"/>
                </a:lnTo>
                <a:lnTo>
                  <a:pt x="328" y="311"/>
                </a:lnTo>
                <a:lnTo>
                  <a:pt x="329" y="311"/>
                </a:lnTo>
                <a:lnTo>
                  <a:pt x="330" y="312"/>
                </a:lnTo>
                <a:close/>
                <a:moveTo>
                  <a:pt x="431" y="286"/>
                </a:moveTo>
                <a:lnTo>
                  <a:pt x="430" y="286"/>
                </a:lnTo>
                <a:lnTo>
                  <a:pt x="430" y="285"/>
                </a:lnTo>
                <a:lnTo>
                  <a:pt x="431" y="285"/>
                </a:lnTo>
                <a:lnTo>
                  <a:pt x="431" y="286"/>
                </a:lnTo>
                <a:close/>
                <a:moveTo>
                  <a:pt x="460" y="276"/>
                </a:moveTo>
                <a:lnTo>
                  <a:pt x="459" y="276"/>
                </a:lnTo>
                <a:lnTo>
                  <a:pt x="460" y="276"/>
                </a:lnTo>
                <a:close/>
                <a:moveTo>
                  <a:pt x="284" y="270"/>
                </a:moveTo>
                <a:lnTo>
                  <a:pt x="286" y="270"/>
                </a:lnTo>
                <a:lnTo>
                  <a:pt x="286" y="272"/>
                </a:lnTo>
                <a:lnTo>
                  <a:pt x="284" y="272"/>
                </a:lnTo>
                <a:lnTo>
                  <a:pt x="283" y="272"/>
                </a:lnTo>
                <a:lnTo>
                  <a:pt x="283" y="270"/>
                </a:lnTo>
                <a:lnTo>
                  <a:pt x="282" y="270"/>
                </a:lnTo>
                <a:lnTo>
                  <a:pt x="282" y="269"/>
                </a:lnTo>
                <a:lnTo>
                  <a:pt x="283" y="269"/>
                </a:lnTo>
                <a:lnTo>
                  <a:pt x="284" y="269"/>
                </a:lnTo>
                <a:lnTo>
                  <a:pt x="284" y="270"/>
                </a:lnTo>
                <a:close/>
                <a:moveTo>
                  <a:pt x="462" y="263"/>
                </a:moveTo>
                <a:lnTo>
                  <a:pt x="461" y="263"/>
                </a:lnTo>
                <a:lnTo>
                  <a:pt x="462" y="263"/>
                </a:lnTo>
                <a:close/>
                <a:moveTo>
                  <a:pt x="470" y="260"/>
                </a:moveTo>
                <a:lnTo>
                  <a:pt x="469" y="260"/>
                </a:lnTo>
                <a:lnTo>
                  <a:pt x="470" y="260"/>
                </a:lnTo>
                <a:close/>
                <a:moveTo>
                  <a:pt x="470" y="259"/>
                </a:moveTo>
                <a:lnTo>
                  <a:pt x="469" y="259"/>
                </a:lnTo>
                <a:lnTo>
                  <a:pt x="469" y="257"/>
                </a:lnTo>
                <a:lnTo>
                  <a:pt x="470" y="257"/>
                </a:lnTo>
                <a:lnTo>
                  <a:pt x="470" y="259"/>
                </a:lnTo>
                <a:close/>
                <a:moveTo>
                  <a:pt x="106" y="255"/>
                </a:moveTo>
                <a:lnTo>
                  <a:pt x="106" y="253"/>
                </a:lnTo>
                <a:lnTo>
                  <a:pt x="106" y="255"/>
                </a:lnTo>
                <a:close/>
                <a:moveTo>
                  <a:pt x="104" y="253"/>
                </a:moveTo>
                <a:lnTo>
                  <a:pt x="104" y="252"/>
                </a:lnTo>
                <a:lnTo>
                  <a:pt x="104" y="253"/>
                </a:lnTo>
                <a:close/>
                <a:moveTo>
                  <a:pt x="478" y="250"/>
                </a:moveTo>
                <a:lnTo>
                  <a:pt x="477" y="250"/>
                </a:lnTo>
                <a:lnTo>
                  <a:pt x="478" y="250"/>
                </a:lnTo>
                <a:close/>
                <a:moveTo>
                  <a:pt x="383" y="242"/>
                </a:moveTo>
                <a:lnTo>
                  <a:pt x="381" y="242"/>
                </a:lnTo>
                <a:lnTo>
                  <a:pt x="380" y="242"/>
                </a:lnTo>
                <a:lnTo>
                  <a:pt x="381" y="240"/>
                </a:lnTo>
                <a:lnTo>
                  <a:pt x="383" y="240"/>
                </a:lnTo>
                <a:lnTo>
                  <a:pt x="383" y="242"/>
                </a:lnTo>
                <a:close/>
                <a:moveTo>
                  <a:pt x="473" y="240"/>
                </a:moveTo>
                <a:lnTo>
                  <a:pt x="472" y="240"/>
                </a:lnTo>
                <a:lnTo>
                  <a:pt x="472" y="239"/>
                </a:lnTo>
                <a:lnTo>
                  <a:pt x="473" y="239"/>
                </a:lnTo>
                <a:lnTo>
                  <a:pt x="473" y="240"/>
                </a:lnTo>
                <a:close/>
                <a:moveTo>
                  <a:pt x="377" y="238"/>
                </a:moveTo>
                <a:lnTo>
                  <a:pt x="379" y="238"/>
                </a:lnTo>
                <a:lnTo>
                  <a:pt x="377" y="238"/>
                </a:lnTo>
                <a:close/>
                <a:moveTo>
                  <a:pt x="181" y="235"/>
                </a:moveTo>
                <a:lnTo>
                  <a:pt x="181" y="236"/>
                </a:lnTo>
                <a:lnTo>
                  <a:pt x="180" y="235"/>
                </a:lnTo>
                <a:lnTo>
                  <a:pt x="181" y="235"/>
                </a:lnTo>
                <a:close/>
                <a:moveTo>
                  <a:pt x="212" y="234"/>
                </a:moveTo>
                <a:lnTo>
                  <a:pt x="211" y="234"/>
                </a:lnTo>
                <a:lnTo>
                  <a:pt x="211" y="233"/>
                </a:lnTo>
                <a:lnTo>
                  <a:pt x="212" y="233"/>
                </a:lnTo>
                <a:lnTo>
                  <a:pt x="212" y="234"/>
                </a:lnTo>
                <a:close/>
                <a:moveTo>
                  <a:pt x="210" y="234"/>
                </a:moveTo>
                <a:lnTo>
                  <a:pt x="208" y="234"/>
                </a:lnTo>
                <a:lnTo>
                  <a:pt x="208" y="233"/>
                </a:lnTo>
                <a:lnTo>
                  <a:pt x="210" y="233"/>
                </a:lnTo>
                <a:lnTo>
                  <a:pt x="210" y="234"/>
                </a:lnTo>
                <a:close/>
                <a:moveTo>
                  <a:pt x="375" y="231"/>
                </a:moveTo>
                <a:lnTo>
                  <a:pt x="375" y="230"/>
                </a:lnTo>
                <a:lnTo>
                  <a:pt x="375" y="231"/>
                </a:lnTo>
                <a:close/>
                <a:moveTo>
                  <a:pt x="375" y="230"/>
                </a:moveTo>
                <a:lnTo>
                  <a:pt x="373" y="230"/>
                </a:lnTo>
                <a:lnTo>
                  <a:pt x="373" y="229"/>
                </a:lnTo>
                <a:lnTo>
                  <a:pt x="375" y="229"/>
                </a:lnTo>
                <a:lnTo>
                  <a:pt x="375" y="230"/>
                </a:lnTo>
                <a:close/>
                <a:moveTo>
                  <a:pt x="372" y="229"/>
                </a:moveTo>
                <a:lnTo>
                  <a:pt x="373" y="229"/>
                </a:lnTo>
                <a:lnTo>
                  <a:pt x="372" y="229"/>
                </a:lnTo>
                <a:close/>
                <a:moveTo>
                  <a:pt x="215" y="229"/>
                </a:moveTo>
                <a:lnTo>
                  <a:pt x="215" y="227"/>
                </a:lnTo>
                <a:lnTo>
                  <a:pt x="215" y="229"/>
                </a:lnTo>
                <a:close/>
                <a:moveTo>
                  <a:pt x="477" y="229"/>
                </a:moveTo>
                <a:lnTo>
                  <a:pt x="476" y="229"/>
                </a:lnTo>
                <a:lnTo>
                  <a:pt x="474" y="229"/>
                </a:lnTo>
                <a:lnTo>
                  <a:pt x="474" y="227"/>
                </a:lnTo>
                <a:lnTo>
                  <a:pt x="476" y="227"/>
                </a:lnTo>
                <a:lnTo>
                  <a:pt x="477" y="229"/>
                </a:lnTo>
                <a:close/>
                <a:moveTo>
                  <a:pt x="214" y="227"/>
                </a:moveTo>
                <a:lnTo>
                  <a:pt x="214" y="226"/>
                </a:lnTo>
                <a:lnTo>
                  <a:pt x="214" y="227"/>
                </a:lnTo>
                <a:close/>
                <a:moveTo>
                  <a:pt x="380" y="227"/>
                </a:moveTo>
                <a:lnTo>
                  <a:pt x="380" y="226"/>
                </a:lnTo>
                <a:lnTo>
                  <a:pt x="380" y="227"/>
                </a:lnTo>
                <a:close/>
                <a:moveTo>
                  <a:pt x="216" y="227"/>
                </a:moveTo>
                <a:lnTo>
                  <a:pt x="215" y="227"/>
                </a:lnTo>
                <a:lnTo>
                  <a:pt x="215" y="226"/>
                </a:lnTo>
                <a:lnTo>
                  <a:pt x="216" y="226"/>
                </a:lnTo>
                <a:lnTo>
                  <a:pt x="218" y="226"/>
                </a:lnTo>
                <a:lnTo>
                  <a:pt x="216" y="227"/>
                </a:lnTo>
                <a:close/>
                <a:moveTo>
                  <a:pt x="371" y="226"/>
                </a:moveTo>
                <a:lnTo>
                  <a:pt x="372" y="226"/>
                </a:lnTo>
                <a:lnTo>
                  <a:pt x="372" y="227"/>
                </a:lnTo>
                <a:lnTo>
                  <a:pt x="371" y="227"/>
                </a:lnTo>
                <a:lnTo>
                  <a:pt x="369" y="227"/>
                </a:lnTo>
                <a:lnTo>
                  <a:pt x="369" y="226"/>
                </a:lnTo>
                <a:lnTo>
                  <a:pt x="371" y="226"/>
                </a:lnTo>
                <a:close/>
                <a:moveTo>
                  <a:pt x="478" y="226"/>
                </a:moveTo>
                <a:lnTo>
                  <a:pt x="479" y="226"/>
                </a:lnTo>
                <a:lnTo>
                  <a:pt x="478" y="226"/>
                </a:lnTo>
                <a:close/>
                <a:moveTo>
                  <a:pt x="95" y="225"/>
                </a:moveTo>
                <a:lnTo>
                  <a:pt x="95" y="226"/>
                </a:lnTo>
                <a:lnTo>
                  <a:pt x="93" y="226"/>
                </a:lnTo>
                <a:lnTo>
                  <a:pt x="92" y="226"/>
                </a:lnTo>
                <a:lnTo>
                  <a:pt x="91" y="226"/>
                </a:lnTo>
                <a:lnTo>
                  <a:pt x="89" y="226"/>
                </a:lnTo>
                <a:lnTo>
                  <a:pt x="91" y="225"/>
                </a:lnTo>
                <a:lnTo>
                  <a:pt x="92" y="225"/>
                </a:lnTo>
                <a:lnTo>
                  <a:pt x="93" y="225"/>
                </a:lnTo>
                <a:lnTo>
                  <a:pt x="95" y="225"/>
                </a:lnTo>
                <a:close/>
                <a:moveTo>
                  <a:pt x="96" y="225"/>
                </a:moveTo>
                <a:lnTo>
                  <a:pt x="95" y="225"/>
                </a:lnTo>
                <a:lnTo>
                  <a:pt x="96" y="225"/>
                </a:lnTo>
                <a:close/>
                <a:moveTo>
                  <a:pt x="99" y="225"/>
                </a:moveTo>
                <a:lnTo>
                  <a:pt x="97" y="225"/>
                </a:lnTo>
                <a:lnTo>
                  <a:pt x="99" y="225"/>
                </a:lnTo>
                <a:close/>
                <a:moveTo>
                  <a:pt x="100" y="223"/>
                </a:moveTo>
                <a:lnTo>
                  <a:pt x="100" y="225"/>
                </a:lnTo>
                <a:lnTo>
                  <a:pt x="100" y="223"/>
                </a:lnTo>
                <a:close/>
                <a:moveTo>
                  <a:pt x="380" y="225"/>
                </a:moveTo>
                <a:lnTo>
                  <a:pt x="379" y="225"/>
                </a:lnTo>
                <a:lnTo>
                  <a:pt x="379" y="223"/>
                </a:lnTo>
                <a:lnTo>
                  <a:pt x="379" y="222"/>
                </a:lnTo>
                <a:lnTo>
                  <a:pt x="379" y="223"/>
                </a:lnTo>
                <a:lnTo>
                  <a:pt x="380" y="223"/>
                </a:lnTo>
                <a:lnTo>
                  <a:pt x="380" y="225"/>
                </a:lnTo>
                <a:close/>
                <a:moveTo>
                  <a:pt x="358" y="221"/>
                </a:moveTo>
                <a:lnTo>
                  <a:pt x="356" y="221"/>
                </a:lnTo>
                <a:lnTo>
                  <a:pt x="356" y="219"/>
                </a:lnTo>
                <a:lnTo>
                  <a:pt x="358" y="219"/>
                </a:lnTo>
                <a:lnTo>
                  <a:pt x="358" y="221"/>
                </a:lnTo>
                <a:close/>
                <a:moveTo>
                  <a:pt x="479" y="219"/>
                </a:moveTo>
                <a:lnTo>
                  <a:pt x="479" y="221"/>
                </a:lnTo>
                <a:lnTo>
                  <a:pt x="478" y="221"/>
                </a:lnTo>
                <a:lnTo>
                  <a:pt x="478" y="219"/>
                </a:lnTo>
                <a:lnTo>
                  <a:pt x="479" y="219"/>
                </a:lnTo>
                <a:close/>
                <a:moveTo>
                  <a:pt x="360" y="219"/>
                </a:moveTo>
                <a:lnTo>
                  <a:pt x="360" y="221"/>
                </a:lnTo>
                <a:lnTo>
                  <a:pt x="360" y="219"/>
                </a:lnTo>
                <a:close/>
                <a:moveTo>
                  <a:pt x="359" y="219"/>
                </a:moveTo>
                <a:lnTo>
                  <a:pt x="358" y="219"/>
                </a:lnTo>
                <a:lnTo>
                  <a:pt x="358" y="218"/>
                </a:lnTo>
                <a:lnTo>
                  <a:pt x="359" y="218"/>
                </a:lnTo>
                <a:lnTo>
                  <a:pt x="359" y="219"/>
                </a:lnTo>
                <a:close/>
                <a:moveTo>
                  <a:pt x="349" y="212"/>
                </a:moveTo>
                <a:lnTo>
                  <a:pt x="349" y="213"/>
                </a:lnTo>
                <a:lnTo>
                  <a:pt x="349" y="214"/>
                </a:lnTo>
                <a:lnTo>
                  <a:pt x="347" y="216"/>
                </a:lnTo>
                <a:lnTo>
                  <a:pt x="347" y="214"/>
                </a:lnTo>
                <a:lnTo>
                  <a:pt x="346" y="214"/>
                </a:lnTo>
                <a:lnTo>
                  <a:pt x="346" y="213"/>
                </a:lnTo>
                <a:lnTo>
                  <a:pt x="346" y="212"/>
                </a:lnTo>
                <a:lnTo>
                  <a:pt x="347" y="212"/>
                </a:lnTo>
                <a:lnTo>
                  <a:pt x="349" y="212"/>
                </a:lnTo>
                <a:close/>
                <a:moveTo>
                  <a:pt x="337" y="212"/>
                </a:moveTo>
                <a:lnTo>
                  <a:pt x="338" y="210"/>
                </a:lnTo>
                <a:lnTo>
                  <a:pt x="338" y="212"/>
                </a:lnTo>
                <a:lnTo>
                  <a:pt x="337" y="212"/>
                </a:lnTo>
                <a:close/>
                <a:moveTo>
                  <a:pt x="346" y="212"/>
                </a:moveTo>
                <a:lnTo>
                  <a:pt x="345" y="212"/>
                </a:lnTo>
                <a:lnTo>
                  <a:pt x="345" y="210"/>
                </a:lnTo>
                <a:lnTo>
                  <a:pt x="346" y="210"/>
                </a:lnTo>
                <a:lnTo>
                  <a:pt x="346" y="212"/>
                </a:lnTo>
                <a:close/>
                <a:moveTo>
                  <a:pt x="337" y="208"/>
                </a:moveTo>
                <a:lnTo>
                  <a:pt x="335" y="208"/>
                </a:lnTo>
                <a:lnTo>
                  <a:pt x="335" y="206"/>
                </a:lnTo>
                <a:lnTo>
                  <a:pt x="337" y="206"/>
                </a:lnTo>
                <a:lnTo>
                  <a:pt x="337" y="208"/>
                </a:lnTo>
                <a:close/>
                <a:moveTo>
                  <a:pt x="342" y="208"/>
                </a:moveTo>
                <a:lnTo>
                  <a:pt x="341" y="208"/>
                </a:lnTo>
                <a:lnTo>
                  <a:pt x="341" y="206"/>
                </a:lnTo>
                <a:lnTo>
                  <a:pt x="342" y="206"/>
                </a:lnTo>
                <a:lnTo>
                  <a:pt x="342" y="208"/>
                </a:lnTo>
                <a:close/>
                <a:moveTo>
                  <a:pt x="352" y="206"/>
                </a:moveTo>
                <a:lnTo>
                  <a:pt x="351" y="206"/>
                </a:lnTo>
                <a:lnTo>
                  <a:pt x="352" y="206"/>
                </a:lnTo>
                <a:close/>
                <a:moveTo>
                  <a:pt x="330" y="206"/>
                </a:moveTo>
                <a:lnTo>
                  <a:pt x="329" y="206"/>
                </a:lnTo>
                <a:lnTo>
                  <a:pt x="330" y="206"/>
                </a:lnTo>
                <a:close/>
                <a:moveTo>
                  <a:pt x="350" y="206"/>
                </a:moveTo>
                <a:lnTo>
                  <a:pt x="350" y="208"/>
                </a:lnTo>
                <a:lnTo>
                  <a:pt x="349" y="208"/>
                </a:lnTo>
                <a:lnTo>
                  <a:pt x="349" y="206"/>
                </a:lnTo>
                <a:lnTo>
                  <a:pt x="349" y="205"/>
                </a:lnTo>
                <a:lnTo>
                  <a:pt x="350" y="205"/>
                </a:lnTo>
                <a:lnTo>
                  <a:pt x="350" y="206"/>
                </a:lnTo>
                <a:lnTo>
                  <a:pt x="351" y="206"/>
                </a:lnTo>
                <a:lnTo>
                  <a:pt x="350" y="206"/>
                </a:lnTo>
                <a:close/>
                <a:moveTo>
                  <a:pt x="329" y="205"/>
                </a:moveTo>
                <a:lnTo>
                  <a:pt x="328" y="205"/>
                </a:lnTo>
                <a:lnTo>
                  <a:pt x="328" y="206"/>
                </a:lnTo>
                <a:lnTo>
                  <a:pt x="328" y="205"/>
                </a:lnTo>
                <a:lnTo>
                  <a:pt x="328" y="204"/>
                </a:lnTo>
                <a:lnTo>
                  <a:pt x="329" y="204"/>
                </a:lnTo>
                <a:lnTo>
                  <a:pt x="329" y="205"/>
                </a:lnTo>
                <a:close/>
                <a:moveTo>
                  <a:pt x="346" y="205"/>
                </a:moveTo>
                <a:lnTo>
                  <a:pt x="345" y="206"/>
                </a:lnTo>
                <a:lnTo>
                  <a:pt x="345" y="205"/>
                </a:lnTo>
                <a:lnTo>
                  <a:pt x="345" y="204"/>
                </a:lnTo>
                <a:lnTo>
                  <a:pt x="346" y="204"/>
                </a:lnTo>
                <a:lnTo>
                  <a:pt x="346" y="205"/>
                </a:lnTo>
                <a:close/>
                <a:moveTo>
                  <a:pt x="338" y="205"/>
                </a:moveTo>
                <a:lnTo>
                  <a:pt x="337" y="204"/>
                </a:lnTo>
                <a:lnTo>
                  <a:pt x="338" y="204"/>
                </a:lnTo>
                <a:lnTo>
                  <a:pt x="338" y="205"/>
                </a:lnTo>
                <a:close/>
                <a:moveTo>
                  <a:pt x="347" y="206"/>
                </a:moveTo>
                <a:lnTo>
                  <a:pt x="349" y="208"/>
                </a:lnTo>
                <a:lnTo>
                  <a:pt x="347" y="208"/>
                </a:lnTo>
                <a:lnTo>
                  <a:pt x="346" y="208"/>
                </a:lnTo>
                <a:lnTo>
                  <a:pt x="346" y="206"/>
                </a:lnTo>
                <a:lnTo>
                  <a:pt x="346" y="205"/>
                </a:lnTo>
                <a:lnTo>
                  <a:pt x="346" y="204"/>
                </a:lnTo>
                <a:lnTo>
                  <a:pt x="347" y="204"/>
                </a:lnTo>
                <a:lnTo>
                  <a:pt x="347" y="202"/>
                </a:lnTo>
                <a:lnTo>
                  <a:pt x="349" y="202"/>
                </a:lnTo>
                <a:lnTo>
                  <a:pt x="350" y="202"/>
                </a:lnTo>
                <a:lnTo>
                  <a:pt x="349" y="204"/>
                </a:lnTo>
                <a:lnTo>
                  <a:pt x="349" y="205"/>
                </a:lnTo>
                <a:lnTo>
                  <a:pt x="347" y="206"/>
                </a:lnTo>
                <a:close/>
                <a:moveTo>
                  <a:pt x="474" y="201"/>
                </a:moveTo>
                <a:lnTo>
                  <a:pt x="474" y="202"/>
                </a:lnTo>
                <a:lnTo>
                  <a:pt x="474" y="201"/>
                </a:lnTo>
                <a:close/>
                <a:moveTo>
                  <a:pt x="345" y="201"/>
                </a:moveTo>
                <a:lnTo>
                  <a:pt x="346" y="201"/>
                </a:lnTo>
                <a:lnTo>
                  <a:pt x="346" y="202"/>
                </a:lnTo>
                <a:lnTo>
                  <a:pt x="345" y="204"/>
                </a:lnTo>
                <a:lnTo>
                  <a:pt x="345" y="205"/>
                </a:lnTo>
                <a:lnTo>
                  <a:pt x="343" y="205"/>
                </a:lnTo>
                <a:lnTo>
                  <a:pt x="342" y="205"/>
                </a:lnTo>
                <a:lnTo>
                  <a:pt x="342" y="204"/>
                </a:lnTo>
                <a:lnTo>
                  <a:pt x="343" y="202"/>
                </a:lnTo>
                <a:lnTo>
                  <a:pt x="345" y="202"/>
                </a:lnTo>
                <a:lnTo>
                  <a:pt x="345" y="201"/>
                </a:lnTo>
                <a:close/>
                <a:moveTo>
                  <a:pt x="349" y="201"/>
                </a:moveTo>
                <a:lnTo>
                  <a:pt x="347" y="202"/>
                </a:lnTo>
                <a:lnTo>
                  <a:pt x="347" y="201"/>
                </a:lnTo>
                <a:lnTo>
                  <a:pt x="349" y="201"/>
                </a:lnTo>
                <a:close/>
                <a:moveTo>
                  <a:pt x="335" y="202"/>
                </a:moveTo>
                <a:lnTo>
                  <a:pt x="335" y="204"/>
                </a:lnTo>
                <a:lnTo>
                  <a:pt x="335" y="205"/>
                </a:lnTo>
                <a:lnTo>
                  <a:pt x="334" y="205"/>
                </a:lnTo>
                <a:lnTo>
                  <a:pt x="334" y="206"/>
                </a:lnTo>
                <a:lnTo>
                  <a:pt x="333" y="206"/>
                </a:lnTo>
                <a:lnTo>
                  <a:pt x="333" y="205"/>
                </a:lnTo>
                <a:lnTo>
                  <a:pt x="333" y="204"/>
                </a:lnTo>
                <a:lnTo>
                  <a:pt x="333" y="202"/>
                </a:lnTo>
                <a:lnTo>
                  <a:pt x="332" y="202"/>
                </a:lnTo>
                <a:lnTo>
                  <a:pt x="332" y="201"/>
                </a:lnTo>
                <a:lnTo>
                  <a:pt x="333" y="201"/>
                </a:lnTo>
                <a:lnTo>
                  <a:pt x="333" y="200"/>
                </a:lnTo>
                <a:lnTo>
                  <a:pt x="334" y="201"/>
                </a:lnTo>
                <a:lnTo>
                  <a:pt x="333" y="201"/>
                </a:lnTo>
                <a:lnTo>
                  <a:pt x="334" y="201"/>
                </a:lnTo>
                <a:lnTo>
                  <a:pt x="334" y="202"/>
                </a:lnTo>
                <a:lnTo>
                  <a:pt x="335" y="202"/>
                </a:lnTo>
                <a:close/>
                <a:moveTo>
                  <a:pt x="59" y="201"/>
                </a:moveTo>
                <a:lnTo>
                  <a:pt x="59" y="200"/>
                </a:lnTo>
                <a:lnTo>
                  <a:pt x="61" y="200"/>
                </a:lnTo>
                <a:lnTo>
                  <a:pt x="59" y="201"/>
                </a:lnTo>
                <a:close/>
                <a:moveTo>
                  <a:pt x="292" y="200"/>
                </a:moveTo>
                <a:lnTo>
                  <a:pt x="292" y="198"/>
                </a:lnTo>
                <a:lnTo>
                  <a:pt x="294" y="200"/>
                </a:lnTo>
                <a:lnTo>
                  <a:pt x="292" y="200"/>
                </a:lnTo>
                <a:close/>
                <a:moveTo>
                  <a:pt x="297" y="200"/>
                </a:moveTo>
                <a:lnTo>
                  <a:pt x="296" y="200"/>
                </a:lnTo>
                <a:lnTo>
                  <a:pt x="296" y="198"/>
                </a:lnTo>
                <a:lnTo>
                  <a:pt x="297" y="198"/>
                </a:lnTo>
                <a:lnTo>
                  <a:pt x="297" y="200"/>
                </a:lnTo>
                <a:close/>
                <a:moveTo>
                  <a:pt x="472" y="200"/>
                </a:moveTo>
                <a:lnTo>
                  <a:pt x="472" y="198"/>
                </a:lnTo>
                <a:lnTo>
                  <a:pt x="473" y="198"/>
                </a:lnTo>
                <a:lnTo>
                  <a:pt x="472" y="198"/>
                </a:lnTo>
                <a:lnTo>
                  <a:pt x="472" y="200"/>
                </a:lnTo>
                <a:close/>
                <a:moveTo>
                  <a:pt x="297" y="197"/>
                </a:moveTo>
                <a:lnTo>
                  <a:pt x="297" y="198"/>
                </a:lnTo>
                <a:lnTo>
                  <a:pt x="299" y="198"/>
                </a:lnTo>
                <a:lnTo>
                  <a:pt x="297" y="198"/>
                </a:lnTo>
                <a:lnTo>
                  <a:pt x="296" y="198"/>
                </a:lnTo>
                <a:lnTo>
                  <a:pt x="296" y="197"/>
                </a:lnTo>
                <a:lnTo>
                  <a:pt x="297" y="197"/>
                </a:lnTo>
                <a:close/>
                <a:moveTo>
                  <a:pt x="299" y="197"/>
                </a:moveTo>
                <a:lnTo>
                  <a:pt x="299" y="196"/>
                </a:lnTo>
                <a:lnTo>
                  <a:pt x="299" y="197"/>
                </a:lnTo>
                <a:close/>
                <a:moveTo>
                  <a:pt x="218" y="197"/>
                </a:moveTo>
                <a:lnTo>
                  <a:pt x="218" y="196"/>
                </a:lnTo>
                <a:lnTo>
                  <a:pt x="218" y="197"/>
                </a:lnTo>
                <a:close/>
                <a:moveTo>
                  <a:pt x="222" y="195"/>
                </a:moveTo>
                <a:lnTo>
                  <a:pt x="220" y="195"/>
                </a:lnTo>
                <a:lnTo>
                  <a:pt x="220" y="193"/>
                </a:lnTo>
                <a:lnTo>
                  <a:pt x="222" y="193"/>
                </a:lnTo>
                <a:lnTo>
                  <a:pt x="222" y="195"/>
                </a:lnTo>
                <a:close/>
                <a:moveTo>
                  <a:pt x="223" y="193"/>
                </a:moveTo>
                <a:lnTo>
                  <a:pt x="223" y="192"/>
                </a:lnTo>
                <a:lnTo>
                  <a:pt x="223" y="193"/>
                </a:lnTo>
                <a:close/>
                <a:moveTo>
                  <a:pt x="291" y="193"/>
                </a:moveTo>
                <a:lnTo>
                  <a:pt x="290" y="193"/>
                </a:lnTo>
                <a:lnTo>
                  <a:pt x="290" y="195"/>
                </a:lnTo>
                <a:lnTo>
                  <a:pt x="288" y="193"/>
                </a:lnTo>
                <a:lnTo>
                  <a:pt x="287" y="193"/>
                </a:lnTo>
                <a:lnTo>
                  <a:pt x="286" y="192"/>
                </a:lnTo>
                <a:lnTo>
                  <a:pt x="286" y="191"/>
                </a:lnTo>
                <a:lnTo>
                  <a:pt x="287" y="191"/>
                </a:lnTo>
                <a:lnTo>
                  <a:pt x="287" y="192"/>
                </a:lnTo>
                <a:lnTo>
                  <a:pt x="288" y="192"/>
                </a:lnTo>
                <a:lnTo>
                  <a:pt x="291" y="192"/>
                </a:lnTo>
                <a:lnTo>
                  <a:pt x="291" y="193"/>
                </a:lnTo>
                <a:close/>
                <a:moveTo>
                  <a:pt x="457" y="191"/>
                </a:moveTo>
                <a:lnTo>
                  <a:pt x="457" y="189"/>
                </a:lnTo>
                <a:lnTo>
                  <a:pt x="457" y="191"/>
                </a:lnTo>
                <a:close/>
                <a:moveTo>
                  <a:pt x="464" y="189"/>
                </a:moveTo>
                <a:lnTo>
                  <a:pt x="464" y="188"/>
                </a:lnTo>
                <a:lnTo>
                  <a:pt x="465" y="189"/>
                </a:lnTo>
                <a:lnTo>
                  <a:pt x="464" y="189"/>
                </a:lnTo>
                <a:close/>
                <a:moveTo>
                  <a:pt x="227" y="189"/>
                </a:moveTo>
                <a:lnTo>
                  <a:pt x="225" y="189"/>
                </a:lnTo>
                <a:lnTo>
                  <a:pt x="225" y="188"/>
                </a:lnTo>
                <a:lnTo>
                  <a:pt x="227" y="189"/>
                </a:lnTo>
                <a:close/>
                <a:moveTo>
                  <a:pt x="250" y="189"/>
                </a:moveTo>
                <a:lnTo>
                  <a:pt x="249" y="189"/>
                </a:lnTo>
                <a:lnTo>
                  <a:pt x="249" y="188"/>
                </a:lnTo>
                <a:lnTo>
                  <a:pt x="250" y="188"/>
                </a:lnTo>
                <a:lnTo>
                  <a:pt x="250" y="189"/>
                </a:lnTo>
                <a:close/>
                <a:moveTo>
                  <a:pt x="290" y="189"/>
                </a:moveTo>
                <a:lnTo>
                  <a:pt x="288" y="188"/>
                </a:lnTo>
                <a:lnTo>
                  <a:pt x="290" y="188"/>
                </a:lnTo>
                <a:lnTo>
                  <a:pt x="290" y="189"/>
                </a:lnTo>
                <a:close/>
                <a:moveTo>
                  <a:pt x="347" y="188"/>
                </a:moveTo>
                <a:lnTo>
                  <a:pt x="346" y="188"/>
                </a:lnTo>
                <a:lnTo>
                  <a:pt x="346" y="187"/>
                </a:lnTo>
                <a:lnTo>
                  <a:pt x="347" y="187"/>
                </a:lnTo>
                <a:lnTo>
                  <a:pt x="349" y="187"/>
                </a:lnTo>
                <a:lnTo>
                  <a:pt x="347" y="188"/>
                </a:lnTo>
                <a:close/>
                <a:moveTo>
                  <a:pt x="249" y="187"/>
                </a:moveTo>
                <a:lnTo>
                  <a:pt x="249" y="188"/>
                </a:lnTo>
                <a:lnTo>
                  <a:pt x="249" y="187"/>
                </a:lnTo>
                <a:close/>
                <a:moveTo>
                  <a:pt x="229" y="187"/>
                </a:moveTo>
                <a:lnTo>
                  <a:pt x="228" y="187"/>
                </a:lnTo>
                <a:lnTo>
                  <a:pt x="228" y="185"/>
                </a:lnTo>
                <a:lnTo>
                  <a:pt x="229" y="185"/>
                </a:lnTo>
                <a:lnTo>
                  <a:pt x="229" y="187"/>
                </a:lnTo>
                <a:close/>
                <a:moveTo>
                  <a:pt x="271" y="185"/>
                </a:moveTo>
                <a:lnTo>
                  <a:pt x="270" y="187"/>
                </a:lnTo>
                <a:lnTo>
                  <a:pt x="270" y="185"/>
                </a:lnTo>
                <a:lnTo>
                  <a:pt x="271" y="184"/>
                </a:lnTo>
                <a:lnTo>
                  <a:pt x="271" y="185"/>
                </a:lnTo>
                <a:close/>
                <a:moveTo>
                  <a:pt x="277" y="184"/>
                </a:moveTo>
                <a:lnTo>
                  <a:pt x="277" y="185"/>
                </a:lnTo>
                <a:lnTo>
                  <a:pt x="275" y="185"/>
                </a:lnTo>
                <a:lnTo>
                  <a:pt x="277" y="184"/>
                </a:lnTo>
                <a:close/>
                <a:moveTo>
                  <a:pt x="211" y="185"/>
                </a:moveTo>
                <a:lnTo>
                  <a:pt x="210" y="185"/>
                </a:lnTo>
                <a:lnTo>
                  <a:pt x="211" y="184"/>
                </a:lnTo>
                <a:lnTo>
                  <a:pt x="211" y="185"/>
                </a:lnTo>
                <a:close/>
                <a:moveTo>
                  <a:pt x="339" y="185"/>
                </a:moveTo>
                <a:lnTo>
                  <a:pt x="339" y="184"/>
                </a:lnTo>
                <a:lnTo>
                  <a:pt x="339" y="185"/>
                </a:lnTo>
                <a:close/>
                <a:moveTo>
                  <a:pt x="462" y="184"/>
                </a:moveTo>
                <a:lnTo>
                  <a:pt x="461" y="184"/>
                </a:lnTo>
                <a:lnTo>
                  <a:pt x="462" y="184"/>
                </a:lnTo>
                <a:close/>
                <a:moveTo>
                  <a:pt x="258" y="184"/>
                </a:moveTo>
                <a:lnTo>
                  <a:pt x="258" y="183"/>
                </a:lnTo>
                <a:lnTo>
                  <a:pt x="260" y="184"/>
                </a:lnTo>
                <a:lnTo>
                  <a:pt x="258" y="184"/>
                </a:lnTo>
                <a:close/>
                <a:moveTo>
                  <a:pt x="254" y="184"/>
                </a:moveTo>
                <a:lnTo>
                  <a:pt x="254" y="183"/>
                </a:lnTo>
                <a:lnTo>
                  <a:pt x="256" y="183"/>
                </a:lnTo>
                <a:lnTo>
                  <a:pt x="256" y="184"/>
                </a:lnTo>
                <a:lnTo>
                  <a:pt x="254" y="184"/>
                </a:lnTo>
                <a:close/>
                <a:moveTo>
                  <a:pt x="451" y="187"/>
                </a:moveTo>
                <a:lnTo>
                  <a:pt x="449" y="187"/>
                </a:lnTo>
                <a:lnTo>
                  <a:pt x="449" y="185"/>
                </a:lnTo>
                <a:lnTo>
                  <a:pt x="449" y="184"/>
                </a:lnTo>
                <a:lnTo>
                  <a:pt x="451" y="184"/>
                </a:lnTo>
                <a:lnTo>
                  <a:pt x="451" y="183"/>
                </a:lnTo>
                <a:lnTo>
                  <a:pt x="452" y="183"/>
                </a:lnTo>
                <a:lnTo>
                  <a:pt x="452" y="184"/>
                </a:lnTo>
                <a:lnTo>
                  <a:pt x="451" y="185"/>
                </a:lnTo>
                <a:lnTo>
                  <a:pt x="451" y="187"/>
                </a:lnTo>
                <a:close/>
                <a:moveTo>
                  <a:pt x="352" y="185"/>
                </a:moveTo>
                <a:lnTo>
                  <a:pt x="352" y="187"/>
                </a:lnTo>
                <a:lnTo>
                  <a:pt x="351" y="187"/>
                </a:lnTo>
                <a:lnTo>
                  <a:pt x="350" y="187"/>
                </a:lnTo>
                <a:lnTo>
                  <a:pt x="349" y="185"/>
                </a:lnTo>
                <a:lnTo>
                  <a:pt x="349" y="184"/>
                </a:lnTo>
                <a:lnTo>
                  <a:pt x="349" y="183"/>
                </a:lnTo>
                <a:lnTo>
                  <a:pt x="350" y="183"/>
                </a:lnTo>
                <a:lnTo>
                  <a:pt x="351" y="184"/>
                </a:lnTo>
                <a:lnTo>
                  <a:pt x="351" y="185"/>
                </a:lnTo>
                <a:lnTo>
                  <a:pt x="352" y="185"/>
                </a:lnTo>
                <a:close/>
                <a:moveTo>
                  <a:pt x="273" y="184"/>
                </a:moveTo>
                <a:lnTo>
                  <a:pt x="271" y="184"/>
                </a:lnTo>
                <a:lnTo>
                  <a:pt x="271" y="183"/>
                </a:lnTo>
                <a:lnTo>
                  <a:pt x="273" y="183"/>
                </a:lnTo>
                <a:lnTo>
                  <a:pt x="274" y="183"/>
                </a:lnTo>
                <a:lnTo>
                  <a:pt x="273" y="184"/>
                </a:lnTo>
                <a:close/>
                <a:moveTo>
                  <a:pt x="288" y="183"/>
                </a:moveTo>
                <a:lnTo>
                  <a:pt x="287" y="183"/>
                </a:lnTo>
                <a:lnTo>
                  <a:pt x="288" y="183"/>
                </a:lnTo>
                <a:close/>
                <a:moveTo>
                  <a:pt x="286" y="183"/>
                </a:moveTo>
                <a:lnTo>
                  <a:pt x="286" y="184"/>
                </a:lnTo>
                <a:lnTo>
                  <a:pt x="286" y="185"/>
                </a:lnTo>
                <a:lnTo>
                  <a:pt x="286" y="187"/>
                </a:lnTo>
                <a:lnTo>
                  <a:pt x="284" y="187"/>
                </a:lnTo>
                <a:lnTo>
                  <a:pt x="284" y="188"/>
                </a:lnTo>
                <a:lnTo>
                  <a:pt x="284" y="189"/>
                </a:lnTo>
                <a:lnTo>
                  <a:pt x="286" y="191"/>
                </a:lnTo>
                <a:lnTo>
                  <a:pt x="284" y="191"/>
                </a:lnTo>
                <a:lnTo>
                  <a:pt x="283" y="189"/>
                </a:lnTo>
                <a:lnTo>
                  <a:pt x="283" y="188"/>
                </a:lnTo>
                <a:lnTo>
                  <a:pt x="283" y="187"/>
                </a:lnTo>
                <a:lnTo>
                  <a:pt x="282" y="185"/>
                </a:lnTo>
                <a:lnTo>
                  <a:pt x="280" y="185"/>
                </a:lnTo>
                <a:lnTo>
                  <a:pt x="282" y="184"/>
                </a:lnTo>
                <a:lnTo>
                  <a:pt x="283" y="184"/>
                </a:lnTo>
                <a:lnTo>
                  <a:pt x="284" y="183"/>
                </a:lnTo>
                <a:lnTo>
                  <a:pt x="286" y="183"/>
                </a:lnTo>
                <a:close/>
                <a:moveTo>
                  <a:pt x="283" y="183"/>
                </a:moveTo>
                <a:lnTo>
                  <a:pt x="282" y="183"/>
                </a:lnTo>
                <a:lnTo>
                  <a:pt x="283" y="183"/>
                </a:lnTo>
                <a:close/>
                <a:moveTo>
                  <a:pt x="339" y="183"/>
                </a:moveTo>
                <a:lnTo>
                  <a:pt x="338" y="183"/>
                </a:lnTo>
                <a:lnTo>
                  <a:pt x="339" y="183"/>
                </a:lnTo>
                <a:close/>
                <a:moveTo>
                  <a:pt x="286" y="183"/>
                </a:moveTo>
                <a:lnTo>
                  <a:pt x="286" y="181"/>
                </a:lnTo>
                <a:lnTo>
                  <a:pt x="286" y="183"/>
                </a:lnTo>
                <a:close/>
                <a:moveTo>
                  <a:pt x="205" y="181"/>
                </a:moveTo>
                <a:lnTo>
                  <a:pt x="205" y="183"/>
                </a:lnTo>
                <a:lnTo>
                  <a:pt x="206" y="183"/>
                </a:lnTo>
                <a:lnTo>
                  <a:pt x="207" y="183"/>
                </a:lnTo>
                <a:lnTo>
                  <a:pt x="207" y="184"/>
                </a:lnTo>
                <a:lnTo>
                  <a:pt x="206" y="184"/>
                </a:lnTo>
                <a:lnTo>
                  <a:pt x="205" y="183"/>
                </a:lnTo>
                <a:lnTo>
                  <a:pt x="205" y="181"/>
                </a:lnTo>
                <a:close/>
                <a:moveTo>
                  <a:pt x="341" y="180"/>
                </a:moveTo>
                <a:lnTo>
                  <a:pt x="341" y="181"/>
                </a:lnTo>
                <a:lnTo>
                  <a:pt x="342" y="181"/>
                </a:lnTo>
                <a:lnTo>
                  <a:pt x="343" y="181"/>
                </a:lnTo>
                <a:lnTo>
                  <a:pt x="343" y="180"/>
                </a:lnTo>
                <a:lnTo>
                  <a:pt x="343" y="181"/>
                </a:lnTo>
                <a:lnTo>
                  <a:pt x="345" y="181"/>
                </a:lnTo>
                <a:lnTo>
                  <a:pt x="346" y="181"/>
                </a:lnTo>
                <a:lnTo>
                  <a:pt x="345" y="183"/>
                </a:lnTo>
                <a:lnTo>
                  <a:pt x="345" y="185"/>
                </a:lnTo>
                <a:lnTo>
                  <a:pt x="345" y="187"/>
                </a:lnTo>
                <a:lnTo>
                  <a:pt x="345" y="188"/>
                </a:lnTo>
                <a:lnTo>
                  <a:pt x="346" y="188"/>
                </a:lnTo>
                <a:lnTo>
                  <a:pt x="345" y="188"/>
                </a:lnTo>
                <a:lnTo>
                  <a:pt x="345" y="189"/>
                </a:lnTo>
                <a:lnTo>
                  <a:pt x="345" y="191"/>
                </a:lnTo>
                <a:lnTo>
                  <a:pt x="345" y="192"/>
                </a:lnTo>
                <a:lnTo>
                  <a:pt x="345" y="193"/>
                </a:lnTo>
                <a:lnTo>
                  <a:pt x="345" y="195"/>
                </a:lnTo>
                <a:lnTo>
                  <a:pt x="345" y="196"/>
                </a:lnTo>
                <a:lnTo>
                  <a:pt x="346" y="197"/>
                </a:lnTo>
                <a:lnTo>
                  <a:pt x="346" y="198"/>
                </a:lnTo>
                <a:lnTo>
                  <a:pt x="346" y="200"/>
                </a:lnTo>
                <a:lnTo>
                  <a:pt x="345" y="200"/>
                </a:lnTo>
                <a:lnTo>
                  <a:pt x="343" y="200"/>
                </a:lnTo>
                <a:lnTo>
                  <a:pt x="343" y="201"/>
                </a:lnTo>
                <a:lnTo>
                  <a:pt x="343" y="200"/>
                </a:lnTo>
                <a:lnTo>
                  <a:pt x="342" y="200"/>
                </a:lnTo>
                <a:lnTo>
                  <a:pt x="342" y="198"/>
                </a:lnTo>
                <a:lnTo>
                  <a:pt x="342" y="197"/>
                </a:lnTo>
                <a:lnTo>
                  <a:pt x="342" y="196"/>
                </a:lnTo>
                <a:lnTo>
                  <a:pt x="341" y="196"/>
                </a:lnTo>
                <a:lnTo>
                  <a:pt x="339" y="196"/>
                </a:lnTo>
                <a:lnTo>
                  <a:pt x="339" y="195"/>
                </a:lnTo>
                <a:lnTo>
                  <a:pt x="339" y="193"/>
                </a:lnTo>
                <a:lnTo>
                  <a:pt x="338" y="192"/>
                </a:lnTo>
                <a:lnTo>
                  <a:pt x="339" y="191"/>
                </a:lnTo>
                <a:lnTo>
                  <a:pt x="339" y="189"/>
                </a:lnTo>
                <a:lnTo>
                  <a:pt x="338" y="188"/>
                </a:lnTo>
                <a:lnTo>
                  <a:pt x="338" y="187"/>
                </a:lnTo>
                <a:lnTo>
                  <a:pt x="339" y="187"/>
                </a:lnTo>
                <a:lnTo>
                  <a:pt x="341" y="187"/>
                </a:lnTo>
                <a:lnTo>
                  <a:pt x="341" y="185"/>
                </a:lnTo>
                <a:lnTo>
                  <a:pt x="339" y="185"/>
                </a:lnTo>
                <a:lnTo>
                  <a:pt x="339" y="184"/>
                </a:lnTo>
                <a:lnTo>
                  <a:pt x="341" y="183"/>
                </a:lnTo>
                <a:lnTo>
                  <a:pt x="341" y="181"/>
                </a:lnTo>
                <a:lnTo>
                  <a:pt x="339" y="181"/>
                </a:lnTo>
                <a:lnTo>
                  <a:pt x="341" y="180"/>
                </a:lnTo>
                <a:close/>
                <a:moveTo>
                  <a:pt x="279" y="180"/>
                </a:moveTo>
                <a:lnTo>
                  <a:pt x="280" y="181"/>
                </a:lnTo>
                <a:lnTo>
                  <a:pt x="280" y="183"/>
                </a:lnTo>
                <a:lnTo>
                  <a:pt x="280" y="181"/>
                </a:lnTo>
                <a:lnTo>
                  <a:pt x="279" y="181"/>
                </a:lnTo>
                <a:lnTo>
                  <a:pt x="278" y="181"/>
                </a:lnTo>
                <a:lnTo>
                  <a:pt x="277" y="181"/>
                </a:lnTo>
                <a:lnTo>
                  <a:pt x="277" y="180"/>
                </a:lnTo>
                <a:lnTo>
                  <a:pt x="278" y="180"/>
                </a:lnTo>
                <a:lnTo>
                  <a:pt x="279" y="180"/>
                </a:lnTo>
                <a:close/>
                <a:moveTo>
                  <a:pt x="341" y="180"/>
                </a:moveTo>
                <a:lnTo>
                  <a:pt x="339" y="180"/>
                </a:lnTo>
                <a:lnTo>
                  <a:pt x="341" y="180"/>
                </a:lnTo>
                <a:close/>
                <a:moveTo>
                  <a:pt x="300" y="180"/>
                </a:moveTo>
                <a:lnTo>
                  <a:pt x="301" y="180"/>
                </a:lnTo>
                <a:lnTo>
                  <a:pt x="303" y="181"/>
                </a:lnTo>
                <a:lnTo>
                  <a:pt x="304" y="181"/>
                </a:lnTo>
                <a:lnTo>
                  <a:pt x="304" y="183"/>
                </a:lnTo>
                <a:lnTo>
                  <a:pt x="304" y="184"/>
                </a:lnTo>
                <a:lnTo>
                  <a:pt x="305" y="184"/>
                </a:lnTo>
                <a:lnTo>
                  <a:pt x="305" y="183"/>
                </a:lnTo>
                <a:lnTo>
                  <a:pt x="307" y="183"/>
                </a:lnTo>
                <a:lnTo>
                  <a:pt x="307" y="184"/>
                </a:lnTo>
                <a:lnTo>
                  <a:pt x="308" y="185"/>
                </a:lnTo>
                <a:lnTo>
                  <a:pt x="308" y="187"/>
                </a:lnTo>
                <a:lnTo>
                  <a:pt x="309" y="188"/>
                </a:lnTo>
                <a:lnTo>
                  <a:pt x="308" y="188"/>
                </a:lnTo>
                <a:lnTo>
                  <a:pt x="308" y="189"/>
                </a:lnTo>
                <a:lnTo>
                  <a:pt x="307" y="189"/>
                </a:lnTo>
                <a:lnTo>
                  <a:pt x="305" y="191"/>
                </a:lnTo>
                <a:lnTo>
                  <a:pt x="304" y="191"/>
                </a:lnTo>
                <a:lnTo>
                  <a:pt x="303" y="191"/>
                </a:lnTo>
                <a:lnTo>
                  <a:pt x="303" y="192"/>
                </a:lnTo>
                <a:lnTo>
                  <a:pt x="303" y="193"/>
                </a:lnTo>
                <a:lnTo>
                  <a:pt x="301" y="195"/>
                </a:lnTo>
                <a:lnTo>
                  <a:pt x="300" y="195"/>
                </a:lnTo>
                <a:lnTo>
                  <a:pt x="299" y="195"/>
                </a:lnTo>
                <a:lnTo>
                  <a:pt x="299" y="196"/>
                </a:lnTo>
                <a:lnTo>
                  <a:pt x="299" y="195"/>
                </a:lnTo>
                <a:lnTo>
                  <a:pt x="297" y="196"/>
                </a:lnTo>
                <a:lnTo>
                  <a:pt x="296" y="196"/>
                </a:lnTo>
                <a:lnTo>
                  <a:pt x="296" y="197"/>
                </a:lnTo>
                <a:lnTo>
                  <a:pt x="295" y="197"/>
                </a:lnTo>
                <a:lnTo>
                  <a:pt x="295" y="196"/>
                </a:lnTo>
                <a:lnTo>
                  <a:pt x="295" y="195"/>
                </a:lnTo>
                <a:lnTo>
                  <a:pt x="294" y="195"/>
                </a:lnTo>
                <a:lnTo>
                  <a:pt x="292" y="195"/>
                </a:lnTo>
                <a:lnTo>
                  <a:pt x="291" y="195"/>
                </a:lnTo>
                <a:lnTo>
                  <a:pt x="291" y="193"/>
                </a:lnTo>
                <a:lnTo>
                  <a:pt x="291" y="192"/>
                </a:lnTo>
                <a:lnTo>
                  <a:pt x="290" y="191"/>
                </a:lnTo>
                <a:lnTo>
                  <a:pt x="291" y="189"/>
                </a:lnTo>
                <a:lnTo>
                  <a:pt x="290" y="189"/>
                </a:lnTo>
                <a:lnTo>
                  <a:pt x="290" y="188"/>
                </a:lnTo>
                <a:lnTo>
                  <a:pt x="290" y="187"/>
                </a:lnTo>
                <a:lnTo>
                  <a:pt x="290" y="188"/>
                </a:lnTo>
                <a:lnTo>
                  <a:pt x="291" y="187"/>
                </a:lnTo>
                <a:lnTo>
                  <a:pt x="291" y="185"/>
                </a:lnTo>
                <a:lnTo>
                  <a:pt x="291" y="184"/>
                </a:lnTo>
                <a:lnTo>
                  <a:pt x="292" y="184"/>
                </a:lnTo>
                <a:lnTo>
                  <a:pt x="292" y="185"/>
                </a:lnTo>
                <a:lnTo>
                  <a:pt x="292" y="187"/>
                </a:lnTo>
                <a:lnTo>
                  <a:pt x="294" y="187"/>
                </a:lnTo>
                <a:lnTo>
                  <a:pt x="295" y="187"/>
                </a:lnTo>
                <a:lnTo>
                  <a:pt x="295" y="188"/>
                </a:lnTo>
                <a:lnTo>
                  <a:pt x="295" y="189"/>
                </a:lnTo>
                <a:lnTo>
                  <a:pt x="296" y="188"/>
                </a:lnTo>
                <a:lnTo>
                  <a:pt x="296" y="187"/>
                </a:lnTo>
                <a:lnTo>
                  <a:pt x="295" y="185"/>
                </a:lnTo>
                <a:lnTo>
                  <a:pt x="296" y="185"/>
                </a:lnTo>
                <a:lnTo>
                  <a:pt x="296" y="184"/>
                </a:lnTo>
                <a:lnTo>
                  <a:pt x="297" y="184"/>
                </a:lnTo>
                <a:lnTo>
                  <a:pt x="297" y="185"/>
                </a:lnTo>
                <a:lnTo>
                  <a:pt x="299" y="185"/>
                </a:lnTo>
                <a:lnTo>
                  <a:pt x="299" y="187"/>
                </a:lnTo>
                <a:lnTo>
                  <a:pt x="299" y="185"/>
                </a:lnTo>
                <a:lnTo>
                  <a:pt x="299" y="184"/>
                </a:lnTo>
                <a:lnTo>
                  <a:pt x="297" y="184"/>
                </a:lnTo>
                <a:lnTo>
                  <a:pt x="299" y="183"/>
                </a:lnTo>
                <a:lnTo>
                  <a:pt x="299" y="184"/>
                </a:lnTo>
                <a:lnTo>
                  <a:pt x="300" y="184"/>
                </a:lnTo>
                <a:lnTo>
                  <a:pt x="301" y="185"/>
                </a:lnTo>
                <a:lnTo>
                  <a:pt x="303" y="187"/>
                </a:lnTo>
                <a:lnTo>
                  <a:pt x="303" y="188"/>
                </a:lnTo>
                <a:lnTo>
                  <a:pt x="304" y="188"/>
                </a:lnTo>
                <a:lnTo>
                  <a:pt x="304" y="187"/>
                </a:lnTo>
                <a:lnTo>
                  <a:pt x="303" y="185"/>
                </a:lnTo>
                <a:lnTo>
                  <a:pt x="303" y="184"/>
                </a:lnTo>
                <a:lnTo>
                  <a:pt x="301" y="181"/>
                </a:lnTo>
                <a:lnTo>
                  <a:pt x="301" y="183"/>
                </a:lnTo>
                <a:lnTo>
                  <a:pt x="300" y="183"/>
                </a:lnTo>
                <a:lnTo>
                  <a:pt x="299" y="181"/>
                </a:lnTo>
                <a:lnTo>
                  <a:pt x="300" y="181"/>
                </a:lnTo>
                <a:lnTo>
                  <a:pt x="299" y="180"/>
                </a:lnTo>
                <a:lnTo>
                  <a:pt x="300" y="179"/>
                </a:lnTo>
                <a:lnTo>
                  <a:pt x="300" y="180"/>
                </a:lnTo>
                <a:close/>
                <a:moveTo>
                  <a:pt x="452" y="180"/>
                </a:moveTo>
                <a:lnTo>
                  <a:pt x="452" y="179"/>
                </a:lnTo>
                <a:lnTo>
                  <a:pt x="453" y="179"/>
                </a:lnTo>
                <a:lnTo>
                  <a:pt x="453" y="180"/>
                </a:lnTo>
                <a:lnTo>
                  <a:pt x="452" y="180"/>
                </a:lnTo>
                <a:close/>
                <a:moveTo>
                  <a:pt x="301" y="180"/>
                </a:moveTo>
                <a:lnTo>
                  <a:pt x="300" y="180"/>
                </a:lnTo>
                <a:lnTo>
                  <a:pt x="300" y="179"/>
                </a:lnTo>
                <a:lnTo>
                  <a:pt x="301" y="179"/>
                </a:lnTo>
                <a:lnTo>
                  <a:pt x="301" y="180"/>
                </a:lnTo>
                <a:close/>
                <a:moveTo>
                  <a:pt x="459" y="181"/>
                </a:moveTo>
                <a:lnTo>
                  <a:pt x="460" y="183"/>
                </a:lnTo>
                <a:lnTo>
                  <a:pt x="461" y="183"/>
                </a:lnTo>
                <a:lnTo>
                  <a:pt x="461" y="184"/>
                </a:lnTo>
                <a:lnTo>
                  <a:pt x="461" y="185"/>
                </a:lnTo>
                <a:lnTo>
                  <a:pt x="462" y="185"/>
                </a:lnTo>
                <a:lnTo>
                  <a:pt x="462" y="187"/>
                </a:lnTo>
                <a:lnTo>
                  <a:pt x="464" y="188"/>
                </a:lnTo>
                <a:lnTo>
                  <a:pt x="462" y="188"/>
                </a:lnTo>
                <a:lnTo>
                  <a:pt x="461" y="187"/>
                </a:lnTo>
                <a:lnTo>
                  <a:pt x="461" y="188"/>
                </a:lnTo>
                <a:lnTo>
                  <a:pt x="460" y="188"/>
                </a:lnTo>
                <a:lnTo>
                  <a:pt x="460" y="189"/>
                </a:lnTo>
                <a:lnTo>
                  <a:pt x="459" y="189"/>
                </a:lnTo>
                <a:lnTo>
                  <a:pt x="457" y="188"/>
                </a:lnTo>
                <a:lnTo>
                  <a:pt x="457" y="189"/>
                </a:lnTo>
                <a:lnTo>
                  <a:pt x="456" y="189"/>
                </a:lnTo>
                <a:lnTo>
                  <a:pt x="456" y="188"/>
                </a:lnTo>
                <a:lnTo>
                  <a:pt x="456" y="187"/>
                </a:lnTo>
                <a:lnTo>
                  <a:pt x="455" y="185"/>
                </a:lnTo>
                <a:lnTo>
                  <a:pt x="453" y="185"/>
                </a:lnTo>
                <a:lnTo>
                  <a:pt x="452" y="185"/>
                </a:lnTo>
                <a:lnTo>
                  <a:pt x="452" y="184"/>
                </a:lnTo>
                <a:lnTo>
                  <a:pt x="453" y="184"/>
                </a:lnTo>
                <a:lnTo>
                  <a:pt x="453" y="181"/>
                </a:lnTo>
                <a:lnTo>
                  <a:pt x="452" y="181"/>
                </a:lnTo>
                <a:lnTo>
                  <a:pt x="452" y="180"/>
                </a:lnTo>
                <a:lnTo>
                  <a:pt x="453" y="180"/>
                </a:lnTo>
                <a:lnTo>
                  <a:pt x="455" y="180"/>
                </a:lnTo>
                <a:lnTo>
                  <a:pt x="456" y="180"/>
                </a:lnTo>
                <a:lnTo>
                  <a:pt x="456" y="181"/>
                </a:lnTo>
                <a:lnTo>
                  <a:pt x="457" y="181"/>
                </a:lnTo>
                <a:lnTo>
                  <a:pt x="456" y="180"/>
                </a:lnTo>
                <a:lnTo>
                  <a:pt x="456" y="179"/>
                </a:lnTo>
                <a:lnTo>
                  <a:pt x="457" y="179"/>
                </a:lnTo>
                <a:lnTo>
                  <a:pt x="457" y="180"/>
                </a:lnTo>
                <a:lnTo>
                  <a:pt x="459" y="181"/>
                </a:lnTo>
                <a:close/>
                <a:moveTo>
                  <a:pt x="342" y="180"/>
                </a:moveTo>
                <a:lnTo>
                  <a:pt x="342" y="179"/>
                </a:lnTo>
                <a:lnTo>
                  <a:pt x="342" y="180"/>
                </a:lnTo>
                <a:close/>
                <a:moveTo>
                  <a:pt x="273" y="179"/>
                </a:moveTo>
                <a:lnTo>
                  <a:pt x="274" y="179"/>
                </a:lnTo>
                <a:lnTo>
                  <a:pt x="274" y="180"/>
                </a:lnTo>
                <a:lnTo>
                  <a:pt x="273" y="180"/>
                </a:lnTo>
                <a:lnTo>
                  <a:pt x="273" y="181"/>
                </a:lnTo>
                <a:lnTo>
                  <a:pt x="271" y="181"/>
                </a:lnTo>
                <a:lnTo>
                  <a:pt x="270" y="181"/>
                </a:lnTo>
                <a:lnTo>
                  <a:pt x="270" y="180"/>
                </a:lnTo>
                <a:lnTo>
                  <a:pt x="271" y="180"/>
                </a:lnTo>
                <a:lnTo>
                  <a:pt x="271" y="179"/>
                </a:lnTo>
                <a:lnTo>
                  <a:pt x="273" y="178"/>
                </a:lnTo>
                <a:lnTo>
                  <a:pt x="273" y="179"/>
                </a:lnTo>
                <a:close/>
                <a:moveTo>
                  <a:pt x="284" y="179"/>
                </a:moveTo>
                <a:lnTo>
                  <a:pt x="284" y="178"/>
                </a:lnTo>
                <a:lnTo>
                  <a:pt x="284" y="179"/>
                </a:lnTo>
                <a:close/>
                <a:moveTo>
                  <a:pt x="274" y="178"/>
                </a:moveTo>
                <a:lnTo>
                  <a:pt x="275" y="178"/>
                </a:lnTo>
                <a:lnTo>
                  <a:pt x="274" y="178"/>
                </a:lnTo>
                <a:close/>
                <a:moveTo>
                  <a:pt x="299" y="178"/>
                </a:moveTo>
                <a:lnTo>
                  <a:pt x="297" y="178"/>
                </a:lnTo>
                <a:lnTo>
                  <a:pt x="299" y="178"/>
                </a:lnTo>
                <a:close/>
                <a:moveTo>
                  <a:pt x="277" y="178"/>
                </a:moveTo>
                <a:lnTo>
                  <a:pt x="277" y="176"/>
                </a:lnTo>
                <a:lnTo>
                  <a:pt x="277" y="178"/>
                </a:lnTo>
                <a:close/>
                <a:moveTo>
                  <a:pt x="282" y="178"/>
                </a:moveTo>
                <a:lnTo>
                  <a:pt x="283" y="178"/>
                </a:lnTo>
                <a:lnTo>
                  <a:pt x="283" y="179"/>
                </a:lnTo>
                <a:lnTo>
                  <a:pt x="284" y="179"/>
                </a:lnTo>
                <a:lnTo>
                  <a:pt x="284" y="178"/>
                </a:lnTo>
                <a:lnTo>
                  <a:pt x="286" y="178"/>
                </a:lnTo>
                <a:lnTo>
                  <a:pt x="286" y="179"/>
                </a:lnTo>
                <a:lnTo>
                  <a:pt x="286" y="180"/>
                </a:lnTo>
                <a:lnTo>
                  <a:pt x="286" y="181"/>
                </a:lnTo>
                <a:lnTo>
                  <a:pt x="284" y="181"/>
                </a:lnTo>
                <a:lnTo>
                  <a:pt x="283" y="181"/>
                </a:lnTo>
                <a:lnTo>
                  <a:pt x="283" y="180"/>
                </a:lnTo>
                <a:lnTo>
                  <a:pt x="282" y="179"/>
                </a:lnTo>
                <a:lnTo>
                  <a:pt x="279" y="178"/>
                </a:lnTo>
                <a:lnTo>
                  <a:pt x="280" y="178"/>
                </a:lnTo>
                <a:lnTo>
                  <a:pt x="280" y="176"/>
                </a:lnTo>
                <a:lnTo>
                  <a:pt x="282" y="178"/>
                </a:lnTo>
                <a:close/>
                <a:moveTo>
                  <a:pt x="300" y="179"/>
                </a:moveTo>
                <a:lnTo>
                  <a:pt x="299" y="179"/>
                </a:lnTo>
                <a:lnTo>
                  <a:pt x="299" y="178"/>
                </a:lnTo>
                <a:lnTo>
                  <a:pt x="299" y="176"/>
                </a:lnTo>
                <a:lnTo>
                  <a:pt x="300" y="176"/>
                </a:lnTo>
                <a:lnTo>
                  <a:pt x="300" y="178"/>
                </a:lnTo>
                <a:lnTo>
                  <a:pt x="300" y="179"/>
                </a:lnTo>
                <a:close/>
                <a:moveTo>
                  <a:pt x="271" y="175"/>
                </a:moveTo>
                <a:lnTo>
                  <a:pt x="270" y="175"/>
                </a:lnTo>
                <a:lnTo>
                  <a:pt x="271" y="175"/>
                </a:lnTo>
                <a:close/>
                <a:moveTo>
                  <a:pt x="210" y="174"/>
                </a:moveTo>
                <a:lnTo>
                  <a:pt x="210" y="175"/>
                </a:lnTo>
                <a:lnTo>
                  <a:pt x="210" y="174"/>
                </a:lnTo>
                <a:close/>
                <a:moveTo>
                  <a:pt x="333" y="175"/>
                </a:moveTo>
                <a:lnTo>
                  <a:pt x="332" y="174"/>
                </a:lnTo>
                <a:lnTo>
                  <a:pt x="333" y="174"/>
                </a:lnTo>
                <a:lnTo>
                  <a:pt x="333" y="175"/>
                </a:lnTo>
                <a:close/>
                <a:moveTo>
                  <a:pt x="246" y="172"/>
                </a:moveTo>
                <a:lnTo>
                  <a:pt x="246" y="174"/>
                </a:lnTo>
                <a:lnTo>
                  <a:pt x="245" y="174"/>
                </a:lnTo>
                <a:lnTo>
                  <a:pt x="245" y="172"/>
                </a:lnTo>
                <a:lnTo>
                  <a:pt x="246" y="172"/>
                </a:lnTo>
                <a:close/>
                <a:moveTo>
                  <a:pt x="330" y="171"/>
                </a:moveTo>
                <a:lnTo>
                  <a:pt x="332" y="171"/>
                </a:lnTo>
                <a:lnTo>
                  <a:pt x="330" y="171"/>
                </a:lnTo>
                <a:close/>
                <a:moveTo>
                  <a:pt x="443" y="171"/>
                </a:moveTo>
                <a:lnTo>
                  <a:pt x="443" y="170"/>
                </a:lnTo>
                <a:lnTo>
                  <a:pt x="443" y="171"/>
                </a:lnTo>
                <a:close/>
                <a:moveTo>
                  <a:pt x="388" y="171"/>
                </a:moveTo>
                <a:lnTo>
                  <a:pt x="387" y="171"/>
                </a:lnTo>
                <a:lnTo>
                  <a:pt x="387" y="170"/>
                </a:lnTo>
                <a:lnTo>
                  <a:pt x="385" y="170"/>
                </a:lnTo>
                <a:lnTo>
                  <a:pt x="385" y="168"/>
                </a:lnTo>
                <a:lnTo>
                  <a:pt x="387" y="170"/>
                </a:lnTo>
                <a:lnTo>
                  <a:pt x="388" y="170"/>
                </a:lnTo>
                <a:lnTo>
                  <a:pt x="388" y="171"/>
                </a:lnTo>
                <a:close/>
                <a:moveTo>
                  <a:pt x="203" y="170"/>
                </a:moveTo>
                <a:lnTo>
                  <a:pt x="202" y="170"/>
                </a:lnTo>
                <a:lnTo>
                  <a:pt x="201" y="170"/>
                </a:lnTo>
                <a:lnTo>
                  <a:pt x="201" y="168"/>
                </a:lnTo>
                <a:lnTo>
                  <a:pt x="202" y="167"/>
                </a:lnTo>
                <a:lnTo>
                  <a:pt x="203" y="168"/>
                </a:lnTo>
                <a:lnTo>
                  <a:pt x="205" y="168"/>
                </a:lnTo>
                <a:lnTo>
                  <a:pt x="205" y="170"/>
                </a:lnTo>
                <a:lnTo>
                  <a:pt x="203" y="170"/>
                </a:lnTo>
                <a:close/>
                <a:moveTo>
                  <a:pt x="393" y="168"/>
                </a:moveTo>
                <a:lnTo>
                  <a:pt x="392" y="170"/>
                </a:lnTo>
                <a:lnTo>
                  <a:pt x="393" y="170"/>
                </a:lnTo>
                <a:lnTo>
                  <a:pt x="393" y="171"/>
                </a:lnTo>
                <a:lnTo>
                  <a:pt x="392" y="171"/>
                </a:lnTo>
                <a:lnTo>
                  <a:pt x="390" y="171"/>
                </a:lnTo>
                <a:lnTo>
                  <a:pt x="390" y="170"/>
                </a:lnTo>
                <a:lnTo>
                  <a:pt x="389" y="168"/>
                </a:lnTo>
                <a:lnTo>
                  <a:pt x="390" y="167"/>
                </a:lnTo>
                <a:lnTo>
                  <a:pt x="392" y="168"/>
                </a:lnTo>
                <a:lnTo>
                  <a:pt x="392" y="167"/>
                </a:lnTo>
                <a:lnTo>
                  <a:pt x="393" y="167"/>
                </a:lnTo>
                <a:lnTo>
                  <a:pt x="393" y="168"/>
                </a:lnTo>
                <a:close/>
                <a:moveTo>
                  <a:pt x="396" y="170"/>
                </a:moveTo>
                <a:lnTo>
                  <a:pt x="394" y="168"/>
                </a:lnTo>
                <a:lnTo>
                  <a:pt x="394" y="167"/>
                </a:lnTo>
                <a:lnTo>
                  <a:pt x="396" y="168"/>
                </a:lnTo>
                <a:lnTo>
                  <a:pt x="396" y="170"/>
                </a:lnTo>
                <a:lnTo>
                  <a:pt x="397" y="170"/>
                </a:lnTo>
                <a:lnTo>
                  <a:pt x="396" y="170"/>
                </a:lnTo>
                <a:close/>
                <a:moveTo>
                  <a:pt x="243" y="167"/>
                </a:moveTo>
                <a:lnTo>
                  <a:pt x="243" y="166"/>
                </a:lnTo>
                <a:lnTo>
                  <a:pt x="243" y="167"/>
                </a:lnTo>
                <a:close/>
                <a:moveTo>
                  <a:pt x="236" y="168"/>
                </a:moveTo>
                <a:lnTo>
                  <a:pt x="235" y="168"/>
                </a:lnTo>
                <a:lnTo>
                  <a:pt x="233" y="167"/>
                </a:lnTo>
                <a:lnTo>
                  <a:pt x="235" y="167"/>
                </a:lnTo>
                <a:lnTo>
                  <a:pt x="235" y="166"/>
                </a:lnTo>
                <a:lnTo>
                  <a:pt x="236" y="166"/>
                </a:lnTo>
                <a:lnTo>
                  <a:pt x="236" y="167"/>
                </a:lnTo>
                <a:lnTo>
                  <a:pt x="236" y="168"/>
                </a:lnTo>
                <a:close/>
                <a:moveTo>
                  <a:pt x="269" y="166"/>
                </a:moveTo>
                <a:lnTo>
                  <a:pt x="267" y="166"/>
                </a:lnTo>
                <a:lnTo>
                  <a:pt x="267" y="164"/>
                </a:lnTo>
                <a:lnTo>
                  <a:pt x="269" y="164"/>
                </a:lnTo>
                <a:lnTo>
                  <a:pt x="269" y="166"/>
                </a:lnTo>
                <a:close/>
                <a:moveTo>
                  <a:pt x="178" y="166"/>
                </a:moveTo>
                <a:lnTo>
                  <a:pt x="180" y="166"/>
                </a:lnTo>
                <a:lnTo>
                  <a:pt x="180" y="167"/>
                </a:lnTo>
                <a:lnTo>
                  <a:pt x="180" y="168"/>
                </a:lnTo>
                <a:lnTo>
                  <a:pt x="178" y="168"/>
                </a:lnTo>
                <a:lnTo>
                  <a:pt x="177" y="167"/>
                </a:lnTo>
                <a:lnTo>
                  <a:pt x="176" y="167"/>
                </a:lnTo>
                <a:lnTo>
                  <a:pt x="176" y="166"/>
                </a:lnTo>
                <a:lnTo>
                  <a:pt x="174" y="166"/>
                </a:lnTo>
                <a:lnTo>
                  <a:pt x="174" y="164"/>
                </a:lnTo>
                <a:lnTo>
                  <a:pt x="176" y="164"/>
                </a:lnTo>
                <a:lnTo>
                  <a:pt x="177" y="164"/>
                </a:lnTo>
                <a:lnTo>
                  <a:pt x="178" y="164"/>
                </a:lnTo>
                <a:lnTo>
                  <a:pt x="178" y="166"/>
                </a:lnTo>
                <a:close/>
                <a:moveTo>
                  <a:pt x="266" y="164"/>
                </a:moveTo>
                <a:lnTo>
                  <a:pt x="267" y="164"/>
                </a:lnTo>
                <a:lnTo>
                  <a:pt x="266" y="164"/>
                </a:lnTo>
                <a:close/>
                <a:moveTo>
                  <a:pt x="266" y="164"/>
                </a:moveTo>
                <a:lnTo>
                  <a:pt x="266" y="163"/>
                </a:lnTo>
                <a:lnTo>
                  <a:pt x="265" y="163"/>
                </a:lnTo>
                <a:lnTo>
                  <a:pt x="266" y="163"/>
                </a:lnTo>
                <a:lnTo>
                  <a:pt x="266" y="164"/>
                </a:lnTo>
                <a:close/>
                <a:moveTo>
                  <a:pt x="174" y="163"/>
                </a:moveTo>
                <a:lnTo>
                  <a:pt x="173" y="163"/>
                </a:lnTo>
                <a:lnTo>
                  <a:pt x="173" y="162"/>
                </a:lnTo>
                <a:lnTo>
                  <a:pt x="174" y="162"/>
                </a:lnTo>
                <a:lnTo>
                  <a:pt x="174" y="163"/>
                </a:lnTo>
                <a:close/>
                <a:moveTo>
                  <a:pt x="171" y="161"/>
                </a:moveTo>
                <a:lnTo>
                  <a:pt x="169" y="159"/>
                </a:lnTo>
                <a:lnTo>
                  <a:pt x="168" y="159"/>
                </a:lnTo>
                <a:lnTo>
                  <a:pt x="169" y="158"/>
                </a:lnTo>
                <a:lnTo>
                  <a:pt x="171" y="158"/>
                </a:lnTo>
                <a:lnTo>
                  <a:pt x="172" y="159"/>
                </a:lnTo>
                <a:lnTo>
                  <a:pt x="172" y="161"/>
                </a:lnTo>
                <a:lnTo>
                  <a:pt x="171" y="161"/>
                </a:lnTo>
                <a:close/>
                <a:moveTo>
                  <a:pt x="231" y="158"/>
                </a:moveTo>
                <a:lnTo>
                  <a:pt x="229" y="158"/>
                </a:lnTo>
                <a:lnTo>
                  <a:pt x="231" y="158"/>
                </a:lnTo>
                <a:close/>
                <a:moveTo>
                  <a:pt x="178" y="157"/>
                </a:moveTo>
                <a:lnTo>
                  <a:pt x="180" y="157"/>
                </a:lnTo>
                <a:lnTo>
                  <a:pt x="180" y="158"/>
                </a:lnTo>
                <a:lnTo>
                  <a:pt x="181" y="158"/>
                </a:lnTo>
                <a:lnTo>
                  <a:pt x="180" y="158"/>
                </a:lnTo>
                <a:lnTo>
                  <a:pt x="178" y="158"/>
                </a:lnTo>
                <a:lnTo>
                  <a:pt x="177" y="158"/>
                </a:lnTo>
                <a:lnTo>
                  <a:pt x="177" y="157"/>
                </a:lnTo>
                <a:lnTo>
                  <a:pt x="176" y="157"/>
                </a:lnTo>
                <a:lnTo>
                  <a:pt x="176" y="155"/>
                </a:lnTo>
                <a:lnTo>
                  <a:pt x="177" y="154"/>
                </a:lnTo>
                <a:lnTo>
                  <a:pt x="178" y="155"/>
                </a:lnTo>
                <a:lnTo>
                  <a:pt x="178" y="157"/>
                </a:lnTo>
                <a:close/>
                <a:moveTo>
                  <a:pt x="176" y="157"/>
                </a:moveTo>
                <a:lnTo>
                  <a:pt x="174" y="157"/>
                </a:lnTo>
                <a:lnTo>
                  <a:pt x="173" y="155"/>
                </a:lnTo>
                <a:lnTo>
                  <a:pt x="173" y="154"/>
                </a:lnTo>
                <a:lnTo>
                  <a:pt x="174" y="154"/>
                </a:lnTo>
                <a:lnTo>
                  <a:pt x="174" y="155"/>
                </a:lnTo>
                <a:lnTo>
                  <a:pt x="176" y="157"/>
                </a:lnTo>
                <a:close/>
                <a:moveTo>
                  <a:pt x="173" y="155"/>
                </a:moveTo>
                <a:lnTo>
                  <a:pt x="172" y="155"/>
                </a:lnTo>
                <a:lnTo>
                  <a:pt x="172" y="154"/>
                </a:lnTo>
                <a:lnTo>
                  <a:pt x="173" y="154"/>
                </a:lnTo>
                <a:lnTo>
                  <a:pt x="173" y="155"/>
                </a:lnTo>
                <a:close/>
                <a:moveTo>
                  <a:pt x="430" y="153"/>
                </a:moveTo>
                <a:lnTo>
                  <a:pt x="431" y="154"/>
                </a:lnTo>
                <a:lnTo>
                  <a:pt x="431" y="155"/>
                </a:lnTo>
                <a:lnTo>
                  <a:pt x="431" y="157"/>
                </a:lnTo>
                <a:lnTo>
                  <a:pt x="432" y="158"/>
                </a:lnTo>
                <a:lnTo>
                  <a:pt x="434" y="159"/>
                </a:lnTo>
                <a:lnTo>
                  <a:pt x="435" y="159"/>
                </a:lnTo>
                <a:lnTo>
                  <a:pt x="435" y="161"/>
                </a:lnTo>
                <a:lnTo>
                  <a:pt x="436" y="161"/>
                </a:lnTo>
                <a:lnTo>
                  <a:pt x="436" y="162"/>
                </a:lnTo>
                <a:lnTo>
                  <a:pt x="438" y="162"/>
                </a:lnTo>
                <a:lnTo>
                  <a:pt x="438" y="163"/>
                </a:lnTo>
                <a:lnTo>
                  <a:pt x="439" y="163"/>
                </a:lnTo>
                <a:lnTo>
                  <a:pt x="439" y="164"/>
                </a:lnTo>
                <a:lnTo>
                  <a:pt x="439" y="166"/>
                </a:lnTo>
                <a:lnTo>
                  <a:pt x="440" y="167"/>
                </a:lnTo>
                <a:lnTo>
                  <a:pt x="440" y="166"/>
                </a:lnTo>
                <a:lnTo>
                  <a:pt x="440" y="167"/>
                </a:lnTo>
                <a:lnTo>
                  <a:pt x="441" y="167"/>
                </a:lnTo>
                <a:lnTo>
                  <a:pt x="441" y="168"/>
                </a:lnTo>
                <a:lnTo>
                  <a:pt x="443" y="168"/>
                </a:lnTo>
                <a:lnTo>
                  <a:pt x="443" y="170"/>
                </a:lnTo>
                <a:lnTo>
                  <a:pt x="441" y="170"/>
                </a:lnTo>
                <a:lnTo>
                  <a:pt x="441" y="171"/>
                </a:lnTo>
                <a:lnTo>
                  <a:pt x="443" y="172"/>
                </a:lnTo>
                <a:lnTo>
                  <a:pt x="443" y="171"/>
                </a:lnTo>
                <a:lnTo>
                  <a:pt x="444" y="171"/>
                </a:lnTo>
                <a:lnTo>
                  <a:pt x="444" y="172"/>
                </a:lnTo>
                <a:lnTo>
                  <a:pt x="444" y="174"/>
                </a:lnTo>
                <a:lnTo>
                  <a:pt x="445" y="174"/>
                </a:lnTo>
                <a:lnTo>
                  <a:pt x="445" y="175"/>
                </a:lnTo>
                <a:lnTo>
                  <a:pt x="445" y="176"/>
                </a:lnTo>
                <a:lnTo>
                  <a:pt x="447" y="176"/>
                </a:lnTo>
                <a:lnTo>
                  <a:pt x="445" y="176"/>
                </a:lnTo>
                <a:lnTo>
                  <a:pt x="445" y="180"/>
                </a:lnTo>
                <a:lnTo>
                  <a:pt x="447" y="181"/>
                </a:lnTo>
                <a:lnTo>
                  <a:pt x="445" y="181"/>
                </a:lnTo>
                <a:lnTo>
                  <a:pt x="447" y="183"/>
                </a:lnTo>
                <a:lnTo>
                  <a:pt x="447" y="184"/>
                </a:lnTo>
                <a:lnTo>
                  <a:pt x="447" y="185"/>
                </a:lnTo>
                <a:lnTo>
                  <a:pt x="447" y="188"/>
                </a:lnTo>
                <a:lnTo>
                  <a:pt x="448" y="188"/>
                </a:lnTo>
                <a:lnTo>
                  <a:pt x="449" y="188"/>
                </a:lnTo>
                <a:lnTo>
                  <a:pt x="451" y="188"/>
                </a:lnTo>
                <a:lnTo>
                  <a:pt x="452" y="189"/>
                </a:lnTo>
                <a:lnTo>
                  <a:pt x="452" y="191"/>
                </a:lnTo>
                <a:lnTo>
                  <a:pt x="453" y="191"/>
                </a:lnTo>
                <a:lnTo>
                  <a:pt x="453" y="192"/>
                </a:lnTo>
                <a:lnTo>
                  <a:pt x="452" y="192"/>
                </a:lnTo>
                <a:lnTo>
                  <a:pt x="452" y="193"/>
                </a:lnTo>
                <a:lnTo>
                  <a:pt x="452" y="195"/>
                </a:lnTo>
                <a:lnTo>
                  <a:pt x="453" y="195"/>
                </a:lnTo>
                <a:lnTo>
                  <a:pt x="455" y="196"/>
                </a:lnTo>
                <a:lnTo>
                  <a:pt x="456" y="196"/>
                </a:lnTo>
                <a:lnTo>
                  <a:pt x="456" y="195"/>
                </a:lnTo>
                <a:lnTo>
                  <a:pt x="456" y="193"/>
                </a:lnTo>
                <a:lnTo>
                  <a:pt x="456" y="192"/>
                </a:lnTo>
                <a:lnTo>
                  <a:pt x="457" y="192"/>
                </a:lnTo>
                <a:lnTo>
                  <a:pt x="457" y="191"/>
                </a:lnTo>
                <a:lnTo>
                  <a:pt x="459" y="191"/>
                </a:lnTo>
                <a:lnTo>
                  <a:pt x="459" y="189"/>
                </a:lnTo>
                <a:lnTo>
                  <a:pt x="461" y="189"/>
                </a:lnTo>
                <a:lnTo>
                  <a:pt x="462" y="189"/>
                </a:lnTo>
                <a:lnTo>
                  <a:pt x="462" y="191"/>
                </a:lnTo>
                <a:lnTo>
                  <a:pt x="462" y="192"/>
                </a:lnTo>
                <a:lnTo>
                  <a:pt x="464" y="193"/>
                </a:lnTo>
                <a:lnTo>
                  <a:pt x="462" y="193"/>
                </a:lnTo>
                <a:lnTo>
                  <a:pt x="462" y="195"/>
                </a:lnTo>
                <a:lnTo>
                  <a:pt x="464" y="195"/>
                </a:lnTo>
                <a:lnTo>
                  <a:pt x="464" y="196"/>
                </a:lnTo>
                <a:lnTo>
                  <a:pt x="464" y="197"/>
                </a:lnTo>
                <a:lnTo>
                  <a:pt x="465" y="197"/>
                </a:lnTo>
                <a:lnTo>
                  <a:pt x="465" y="198"/>
                </a:lnTo>
                <a:lnTo>
                  <a:pt x="466" y="198"/>
                </a:lnTo>
                <a:lnTo>
                  <a:pt x="468" y="200"/>
                </a:lnTo>
                <a:lnTo>
                  <a:pt x="468" y="201"/>
                </a:lnTo>
                <a:lnTo>
                  <a:pt x="469" y="201"/>
                </a:lnTo>
                <a:lnTo>
                  <a:pt x="469" y="200"/>
                </a:lnTo>
                <a:lnTo>
                  <a:pt x="470" y="200"/>
                </a:lnTo>
                <a:lnTo>
                  <a:pt x="470" y="204"/>
                </a:lnTo>
                <a:lnTo>
                  <a:pt x="470" y="205"/>
                </a:lnTo>
                <a:lnTo>
                  <a:pt x="472" y="204"/>
                </a:lnTo>
                <a:lnTo>
                  <a:pt x="472" y="202"/>
                </a:lnTo>
                <a:lnTo>
                  <a:pt x="472" y="201"/>
                </a:lnTo>
                <a:lnTo>
                  <a:pt x="472" y="200"/>
                </a:lnTo>
                <a:lnTo>
                  <a:pt x="473" y="200"/>
                </a:lnTo>
                <a:lnTo>
                  <a:pt x="473" y="201"/>
                </a:lnTo>
                <a:lnTo>
                  <a:pt x="473" y="202"/>
                </a:lnTo>
                <a:lnTo>
                  <a:pt x="473" y="204"/>
                </a:lnTo>
                <a:lnTo>
                  <a:pt x="474" y="204"/>
                </a:lnTo>
                <a:lnTo>
                  <a:pt x="474" y="202"/>
                </a:lnTo>
                <a:lnTo>
                  <a:pt x="476" y="202"/>
                </a:lnTo>
                <a:lnTo>
                  <a:pt x="476" y="204"/>
                </a:lnTo>
                <a:lnTo>
                  <a:pt x="476" y="205"/>
                </a:lnTo>
                <a:lnTo>
                  <a:pt x="477" y="205"/>
                </a:lnTo>
                <a:lnTo>
                  <a:pt x="477" y="206"/>
                </a:lnTo>
                <a:lnTo>
                  <a:pt x="476" y="206"/>
                </a:lnTo>
                <a:lnTo>
                  <a:pt x="474" y="208"/>
                </a:lnTo>
                <a:lnTo>
                  <a:pt x="474" y="206"/>
                </a:lnTo>
                <a:lnTo>
                  <a:pt x="473" y="208"/>
                </a:lnTo>
                <a:lnTo>
                  <a:pt x="474" y="208"/>
                </a:lnTo>
                <a:lnTo>
                  <a:pt x="476" y="208"/>
                </a:lnTo>
                <a:lnTo>
                  <a:pt x="477" y="208"/>
                </a:lnTo>
                <a:lnTo>
                  <a:pt x="477" y="209"/>
                </a:lnTo>
                <a:lnTo>
                  <a:pt x="478" y="210"/>
                </a:lnTo>
                <a:lnTo>
                  <a:pt x="477" y="210"/>
                </a:lnTo>
                <a:lnTo>
                  <a:pt x="476" y="210"/>
                </a:lnTo>
                <a:lnTo>
                  <a:pt x="474" y="212"/>
                </a:lnTo>
                <a:lnTo>
                  <a:pt x="473" y="213"/>
                </a:lnTo>
                <a:lnTo>
                  <a:pt x="474" y="213"/>
                </a:lnTo>
                <a:lnTo>
                  <a:pt x="476" y="213"/>
                </a:lnTo>
                <a:lnTo>
                  <a:pt x="477" y="213"/>
                </a:lnTo>
                <a:lnTo>
                  <a:pt x="477" y="216"/>
                </a:lnTo>
                <a:lnTo>
                  <a:pt x="476" y="216"/>
                </a:lnTo>
                <a:lnTo>
                  <a:pt x="476" y="217"/>
                </a:lnTo>
                <a:lnTo>
                  <a:pt x="477" y="217"/>
                </a:lnTo>
                <a:lnTo>
                  <a:pt x="476" y="217"/>
                </a:lnTo>
                <a:lnTo>
                  <a:pt x="476" y="218"/>
                </a:lnTo>
                <a:lnTo>
                  <a:pt x="477" y="218"/>
                </a:lnTo>
                <a:lnTo>
                  <a:pt x="477" y="219"/>
                </a:lnTo>
                <a:lnTo>
                  <a:pt x="477" y="222"/>
                </a:lnTo>
                <a:lnTo>
                  <a:pt x="478" y="222"/>
                </a:lnTo>
                <a:lnTo>
                  <a:pt x="478" y="223"/>
                </a:lnTo>
                <a:lnTo>
                  <a:pt x="478" y="225"/>
                </a:lnTo>
                <a:lnTo>
                  <a:pt x="477" y="226"/>
                </a:lnTo>
                <a:lnTo>
                  <a:pt x="476" y="226"/>
                </a:lnTo>
                <a:lnTo>
                  <a:pt x="476" y="225"/>
                </a:lnTo>
                <a:lnTo>
                  <a:pt x="474" y="225"/>
                </a:lnTo>
                <a:lnTo>
                  <a:pt x="474" y="226"/>
                </a:lnTo>
                <a:lnTo>
                  <a:pt x="473" y="226"/>
                </a:lnTo>
                <a:lnTo>
                  <a:pt x="472" y="226"/>
                </a:lnTo>
                <a:lnTo>
                  <a:pt x="472" y="227"/>
                </a:lnTo>
                <a:lnTo>
                  <a:pt x="474" y="229"/>
                </a:lnTo>
                <a:lnTo>
                  <a:pt x="474" y="230"/>
                </a:lnTo>
                <a:lnTo>
                  <a:pt x="474" y="231"/>
                </a:lnTo>
                <a:lnTo>
                  <a:pt x="476" y="233"/>
                </a:lnTo>
                <a:lnTo>
                  <a:pt x="473" y="233"/>
                </a:lnTo>
                <a:lnTo>
                  <a:pt x="472" y="234"/>
                </a:lnTo>
                <a:lnTo>
                  <a:pt x="473" y="234"/>
                </a:lnTo>
                <a:lnTo>
                  <a:pt x="473" y="235"/>
                </a:lnTo>
                <a:lnTo>
                  <a:pt x="470" y="238"/>
                </a:lnTo>
                <a:lnTo>
                  <a:pt x="472" y="238"/>
                </a:lnTo>
                <a:lnTo>
                  <a:pt x="472" y="239"/>
                </a:lnTo>
                <a:lnTo>
                  <a:pt x="470" y="239"/>
                </a:lnTo>
                <a:lnTo>
                  <a:pt x="470" y="240"/>
                </a:lnTo>
                <a:lnTo>
                  <a:pt x="470" y="242"/>
                </a:lnTo>
                <a:lnTo>
                  <a:pt x="472" y="242"/>
                </a:lnTo>
                <a:lnTo>
                  <a:pt x="473" y="242"/>
                </a:lnTo>
                <a:lnTo>
                  <a:pt x="473" y="243"/>
                </a:lnTo>
                <a:lnTo>
                  <a:pt x="472" y="243"/>
                </a:lnTo>
                <a:lnTo>
                  <a:pt x="472" y="244"/>
                </a:lnTo>
                <a:lnTo>
                  <a:pt x="470" y="246"/>
                </a:lnTo>
                <a:lnTo>
                  <a:pt x="472" y="246"/>
                </a:lnTo>
                <a:lnTo>
                  <a:pt x="473" y="246"/>
                </a:lnTo>
                <a:lnTo>
                  <a:pt x="473" y="247"/>
                </a:lnTo>
                <a:lnTo>
                  <a:pt x="474" y="247"/>
                </a:lnTo>
                <a:lnTo>
                  <a:pt x="476" y="247"/>
                </a:lnTo>
                <a:lnTo>
                  <a:pt x="476" y="250"/>
                </a:lnTo>
                <a:lnTo>
                  <a:pt x="474" y="251"/>
                </a:lnTo>
                <a:lnTo>
                  <a:pt x="476" y="251"/>
                </a:lnTo>
                <a:lnTo>
                  <a:pt x="477" y="251"/>
                </a:lnTo>
                <a:lnTo>
                  <a:pt x="477" y="252"/>
                </a:lnTo>
                <a:lnTo>
                  <a:pt x="476" y="252"/>
                </a:lnTo>
                <a:lnTo>
                  <a:pt x="476" y="253"/>
                </a:lnTo>
                <a:lnTo>
                  <a:pt x="474" y="253"/>
                </a:lnTo>
                <a:lnTo>
                  <a:pt x="473" y="253"/>
                </a:lnTo>
                <a:lnTo>
                  <a:pt x="473" y="255"/>
                </a:lnTo>
                <a:lnTo>
                  <a:pt x="472" y="255"/>
                </a:lnTo>
                <a:lnTo>
                  <a:pt x="470" y="255"/>
                </a:lnTo>
                <a:lnTo>
                  <a:pt x="469" y="256"/>
                </a:lnTo>
                <a:lnTo>
                  <a:pt x="468" y="256"/>
                </a:lnTo>
                <a:lnTo>
                  <a:pt x="468" y="255"/>
                </a:lnTo>
                <a:lnTo>
                  <a:pt x="469" y="253"/>
                </a:lnTo>
                <a:lnTo>
                  <a:pt x="468" y="253"/>
                </a:lnTo>
                <a:lnTo>
                  <a:pt x="466" y="253"/>
                </a:lnTo>
                <a:lnTo>
                  <a:pt x="465" y="253"/>
                </a:lnTo>
                <a:lnTo>
                  <a:pt x="464" y="256"/>
                </a:lnTo>
                <a:lnTo>
                  <a:pt x="462" y="256"/>
                </a:lnTo>
                <a:lnTo>
                  <a:pt x="461" y="256"/>
                </a:lnTo>
                <a:lnTo>
                  <a:pt x="461" y="257"/>
                </a:lnTo>
                <a:lnTo>
                  <a:pt x="460" y="257"/>
                </a:lnTo>
                <a:lnTo>
                  <a:pt x="461" y="259"/>
                </a:lnTo>
                <a:lnTo>
                  <a:pt x="461" y="260"/>
                </a:lnTo>
                <a:lnTo>
                  <a:pt x="461" y="261"/>
                </a:lnTo>
                <a:lnTo>
                  <a:pt x="461" y="263"/>
                </a:lnTo>
                <a:lnTo>
                  <a:pt x="461" y="264"/>
                </a:lnTo>
                <a:lnTo>
                  <a:pt x="462" y="265"/>
                </a:lnTo>
                <a:lnTo>
                  <a:pt x="461" y="267"/>
                </a:lnTo>
                <a:lnTo>
                  <a:pt x="461" y="268"/>
                </a:lnTo>
                <a:lnTo>
                  <a:pt x="462" y="268"/>
                </a:lnTo>
                <a:lnTo>
                  <a:pt x="461" y="268"/>
                </a:lnTo>
                <a:lnTo>
                  <a:pt x="461" y="269"/>
                </a:lnTo>
                <a:lnTo>
                  <a:pt x="460" y="269"/>
                </a:lnTo>
                <a:lnTo>
                  <a:pt x="460" y="270"/>
                </a:lnTo>
                <a:lnTo>
                  <a:pt x="461" y="272"/>
                </a:lnTo>
                <a:lnTo>
                  <a:pt x="461" y="273"/>
                </a:lnTo>
                <a:lnTo>
                  <a:pt x="459" y="273"/>
                </a:lnTo>
                <a:lnTo>
                  <a:pt x="459" y="274"/>
                </a:lnTo>
                <a:lnTo>
                  <a:pt x="459" y="276"/>
                </a:lnTo>
                <a:lnTo>
                  <a:pt x="457" y="276"/>
                </a:lnTo>
                <a:lnTo>
                  <a:pt x="457" y="277"/>
                </a:lnTo>
                <a:lnTo>
                  <a:pt x="459" y="277"/>
                </a:lnTo>
                <a:lnTo>
                  <a:pt x="459" y="278"/>
                </a:lnTo>
                <a:lnTo>
                  <a:pt x="460" y="278"/>
                </a:lnTo>
                <a:lnTo>
                  <a:pt x="461" y="278"/>
                </a:lnTo>
                <a:lnTo>
                  <a:pt x="460" y="280"/>
                </a:lnTo>
                <a:lnTo>
                  <a:pt x="459" y="280"/>
                </a:lnTo>
                <a:lnTo>
                  <a:pt x="459" y="278"/>
                </a:lnTo>
                <a:lnTo>
                  <a:pt x="457" y="278"/>
                </a:lnTo>
                <a:lnTo>
                  <a:pt x="456" y="277"/>
                </a:lnTo>
                <a:lnTo>
                  <a:pt x="455" y="277"/>
                </a:lnTo>
                <a:lnTo>
                  <a:pt x="455" y="278"/>
                </a:lnTo>
                <a:lnTo>
                  <a:pt x="455" y="277"/>
                </a:lnTo>
                <a:lnTo>
                  <a:pt x="455" y="276"/>
                </a:lnTo>
                <a:lnTo>
                  <a:pt x="453" y="276"/>
                </a:lnTo>
                <a:lnTo>
                  <a:pt x="455" y="276"/>
                </a:lnTo>
                <a:lnTo>
                  <a:pt x="455" y="274"/>
                </a:lnTo>
                <a:lnTo>
                  <a:pt x="455" y="273"/>
                </a:lnTo>
                <a:lnTo>
                  <a:pt x="453" y="273"/>
                </a:lnTo>
                <a:lnTo>
                  <a:pt x="453" y="272"/>
                </a:lnTo>
                <a:lnTo>
                  <a:pt x="453" y="270"/>
                </a:lnTo>
                <a:lnTo>
                  <a:pt x="452" y="269"/>
                </a:lnTo>
                <a:lnTo>
                  <a:pt x="451" y="269"/>
                </a:lnTo>
                <a:lnTo>
                  <a:pt x="448" y="269"/>
                </a:lnTo>
                <a:lnTo>
                  <a:pt x="448" y="268"/>
                </a:lnTo>
                <a:lnTo>
                  <a:pt x="447" y="268"/>
                </a:lnTo>
                <a:lnTo>
                  <a:pt x="447" y="269"/>
                </a:lnTo>
                <a:lnTo>
                  <a:pt x="445" y="268"/>
                </a:lnTo>
                <a:lnTo>
                  <a:pt x="443" y="268"/>
                </a:lnTo>
                <a:lnTo>
                  <a:pt x="441" y="268"/>
                </a:lnTo>
                <a:lnTo>
                  <a:pt x="440" y="269"/>
                </a:lnTo>
                <a:lnTo>
                  <a:pt x="439" y="269"/>
                </a:lnTo>
                <a:lnTo>
                  <a:pt x="438" y="269"/>
                </a:lnTo>
                <a:lnTo>
                  <a:pt x="436" y="270"/>
                </a:lnTo>
                <a:lnTo>
                  <a:pt x="435" y="270"/>
                </a:lnTo>
                <a:lnTo>
                  <a:pt x="435" y="272"/>
                </a:lnTo>
                <a:lnTo>
                  <a:pt x="434" y="273"/>
                </a:lnTo>
                <a:lnTo>
                  <a:pt x="434" y="274"/>
                </a:lnTo>
                <a:lnTo>
                  <a:pt x="432" y="274"/>
                </a:lnTo>
                <a:lnTo>
                  <a:pt x="431" y="274"/>
                </a:lnTo>
                <a:lnTo>
                  <a:pt x="432" y="274"/>
                </a:lnTo>
                <a:lnTo>
                  <a:pt x="432" y="276"/>
                </a:lnTo>
                <a:lnTo>
                  <a:pt x="431" y="276"/>
                </a:lnTo>
                <a:lnTo>
                  <a:pt x="430" y="277"/>
                </a:lnTo>
                <a:lnTo>
                  <a:pt x="430" y="278"/>
                </a:lnTo>
                <a:lnTo>
                  <a:pt x="430" y="280"/>
                </a:lnTo>
                <a:lnTo>
                  <a:pt x="430" y="281"/>
                </a:lnTo>
                <a:lnTo>
                  <a:pt x="430" y="282"/>
                </a:lnTo>
                <a:lnTo>
                  <a:pt x="431" y="282"/>
                </a:lnTo>
                <a:lnTo>
                  <a:pt x="431" y="284"/>
                </a:lnTo>
                <a:lnTo>
                  <a:pt x="431" y="285"/>
                </a:lnTo>
                <a:lnTo>
                  <a:pt x="430" y="286"/>
                </a:lnTo>
                <a:lnTo>
                  <a:pt x="428" y="286"/>
                </a:lnTo>
                <a:lnTo>
                  <a:pt x="427" y="285"/>
                </a:lnTo>
                <a:lnTo>
                  <a:pt x="426" y="285"/>
                </a:lnTo>
                <a:lnTo>
                  <a:pt x="424" y="285"/>
                </a:lnTo>
                <a:lnTo>
                  <a:pt x="424" y="284"/>
                </a:lnTo>
                <a:lnTo>
                  <a:pt x="423" y="284"/>
                </a:lnTo>
                <a:lnTo>
                  <a:pt x="422" y="284"/>
                </a:lnTo>
                <a:lnTo>
                  <a:pt x="422" y="282"/>
                </a:lnTo>
                <a:lnTo>
                  <a:pt x="421" y="282"/>
                </a:lnTo>
                <a:lnTo>
                  <a:pt x="421" y="281"/>
                </a:lnTo>
                <a:lnTo>
                  <a:pt x="419" y="281"/>
                </a:lnTo>
                <a:lnTo>
                  <a:pt x="418" y="280"/>
                </a:lnTo>
                <a:lnTo>
                  <a:pt x="418" y="278"/>
                </a:lnTo>
                <a:lnTo>
                  <a:pt x="417" y="278"/>
                </a:lnTo>
                <a:lnTo>
                  <a:pt x="417" y="277"/>
                </a:lnTo>
                <a:lnTo>
                  <a:pt x="415" y="277"/>
                </a:lnTo>
                <a:lnTo>
                  <a:pt x="415" y="276"/>
                </a:lnTo>
                <a:lnTo>
                  <a:pt x="415" y="274"/>
                </a:lnTo>
                <a:lnTo>
                  <a:pt x="414" y="274"/>
                </a:lnTo>
                <a:lnTo>
                  <a:pt x="414" y="273"/>
                </a:lnTo>
                <a:lnTo>
                  <a:pt x="411" y="272"/>
                </a:lnTo>
                <a:lnTo>
                  <a:pt x="410" y="272"/>
                </a:lnTo>
                <a:lnTo>
                  <a:pt x="409" y="270"/>
                </a:lnTo>
                <a:lnTo>
                  <a:pt x="407" y="270"/>
                </a:lnTo>
                <a:lnTo>
                  <a:pt x="406" y="269"/>
                </a:lnTo>
                <a:lnTo>
                  <a:pt x="405" y="268"/>
                </a:lnTo>
                <a:lnTo>
                  <a:pt x="404" y="268"/>
                </a:lnTo>
                <a:lnTo>
                  <a:pt x="404" y="267"/>
                </a:lnTo>
                <a:lnTo>
                  <a:pt x="402" y="267"/>
                </a:lnTo>
                <a:lnTo>
                  <a:pt x="401" y="267"/>
                </a:lnTo>
                <a:lnTo>
                  <a:pt x="400" y="267"/>
                </a:lnTo>
                <a:lnTo>
                  <a:pt x="398" y="267"/>
                </a:lnTo>
                <a:lnTo>
                  <a:pt x="397" y="267"/>
                </a:lnTo>
                <a:lnTo>
                  <a:pt x="396" y="267"/>
                </a:lnTo>
                <a:lnTo>
                  <a:pt x="396" y="268"/>
                </a:lnTo>
                <a:lnTo>
                  <a:pt x="394" y="268"/>
                </a:lnTo>
                <a:lnTo>
                  <a:pt x="394" y="267"/>
                </a:lnTo>
                <a:lnTo>
                  <a:pt x="393" y="267"/>
                </a:lnTo>
                <a:lnTo>
                  <a:pt x="392" y="267"/>
                </a:lnTo>
                <a:lnTo>
                  <a:pt x="392" y="265"/>
                </a:lnTo>
                <a:lnTo>
                  <a:pt x="393" y="264"/>
                </a:lnTo>
                <a:lnTo>
                  <a:pt x="394" y="265"/>
                </a:lnTo>
                <a:lnTo>
                  <a:pt x="394" y="264"/>
                </a:lnTo>
                <a:lnTo>
                  <a:pt x="394" y="263"/>
                </a:lnTo>
                <a:lnTo>
                  <a:pt x="393" y="261"/>
                </a:lnTo>
                <a:lnTo>
                  <a:pt x="393" y="260"/>
                </a:lnTo>
                <a:lnTo>
                  <a:pt x="392" y="260"/>
                </a:lnTo>
                <a:lnTo>
                  <a:pt x="392" y="259"/>
                </a:lnTo>
                <a:lnTo>
                  <a:pt x="390" y="259"/>
                </a:lnTo>
                <a:lnTo>
                  <a:pt x="390" y="257"/>
                </a:lnTo>
                <a:lnTo>
                  <a:pt x="389" y="255"/>
                </a:lnTo>
                <a:lnTo>
                  <a:pt x="388" y="253"/>
                </a:lnTo>
                <a:lnTo>
                  <a:pt x="387" y="252"/>
                </a:lnTo>
                <a:lnTo>
                  <a:pt x="388" y="252"/>
                </a:lnTo>
                <a:lnTo>
                  <a:pt x="389" y="251"/>
                </a:lnTo>
                <a:lnTo>
                  <a:pt x="389" y="252"/>
                </a:lnTo>
                <a:lnTo>
                  <a:pt x="390" y="252"/>
                </a:lnTo>
                <a:lnTo>
                  <a:pt x="390" y="251"/>
                </a:lnTo>
                <a:lnTo>
                  <a:pt x="392" y="250"/>
                </a:lnTo>
                <a:lnTo>
                  <a:pt x="393" y="248"/>
                </a:lnTo>
                <a:lnTo>
                  <a:pt x="394" y="248"/>
                </a:lnTo>
                <a:lnTo>
                  <a:pt x="394" y="247"/>
                </a:lnTo>
                <a:lnTo>
                  <a:pt x="396" y="247"/>
                </a:lnTo>
                <a:lnTo>
                  <a:pt x="396" y="246"/>
                </a:lnTo>
                <a:lnTo>
                  <a:pt x="397" y="246"/>
                </a:lnTo>
                <a:lnTo>
                  <a:pt x="397" y="244"/>
                </a:lnTo>
                <a:lnTo>
                  <a:pt x="398" y="244"/>
                </a:lnTo>
                <a:lnTo>
                  <a:pt x="400" y="246"/>
                </a:lnTo>
                <a:lnTo>
                  <a:pt x="400" y="244"/>
                </a:lnTo>
                <a:lnTo>
                  <a:pt x="401" y="244"/>
                </a:lnTo>
                <a:lnTo>
                  <a:pt x="402" y="244"/>
                </a:lnTo>
                <a:lnTo>
                  <a:pt x="402" y="243"/>
                </a:lnTo>
                <a:lnTo>
                  <a:pt x="404" y="243"/>
                </a:lnTo>
                <a:lnTo>
                  <a:pt x="404" y="242"/>
                </a:lnTo>
                <a:lnTo>
                  <a:pt x="405" y="242"/>
                </a:lnTo>
                <a:lnTo>
                  <a:pt x="405" y="240"/>
                </a:lnTo>
                <a:lnTo>
                  <a:pt x="405" y="239"/>
                </a:lnTo>
                <a:lnTo>
                  <a:pt x="405" y="238"/>
                </a:lnTo>
                <a:lnTo>
                  <a:pt x="406" y="238"/>
                </a:lnTo>
                <a:lnTo>
                  <a:pt x="406" y="236"/>
                </a:lnTo>
                <a:lnTo>
                  <a:pt x="405" y="236"/>
                </a:lnTo>
                <a:lnTo>
                  <a:pt x="405" y="235"/>
                </a:lnTo>
                <a:lnTo>
                  <a:pt x="406" y="235"/>
                </a:lnTo>
                <a:lnTo>
                  <a:pt x="407" y="234"/>
                </a:lnTo>
                <a:lnTo>
                  <a:pt x="409" y="233"/>
                </a:lnTo>
                <a:lnTo>
                  <a:pt x="410" y="233"/>
                </a:lnTo>
                <a:lnTo>
                  <a:pt x="410" y="231"/>
                </a:lnTo>
                <a:lnTo>
                  <a:pt x="411" y="229"/>
                </a:lnTo>
                <a:lnTo>
                  <a:pt x="411" y="226"/>
                </a:lnTo>
                <a:lnTo>
                  <a:pt x="411" y="225"/>
                </a:lnTo>
                <a:lnTo>
                  <a:pt x="411" y="223"/>
                </a:lnTo>
                <a:lnTo>
                  <a:pt x="413" y="223"/>
                </a:lnTo>
                <a:lnTo>
                  <a:pt x="413" y="222"/>
                </a:lnTo>
                <a:lnTo>
                  <a:pt x="413" y="221"/>
                </a:lnTo>
                <a:lnTo>
                  <a:pt x="413" y="219"/>
                </a:lnTo>
                <a:lnTo>
                  <a:pt x="413" y="218"/>
                </a:lnTo>
                <a:lnTo>
                  <a:pt x="413" y="213"/>
                </a:lnTo>
                <a:lnTo>
                  <a:pt x="413" y="212"/>
                </a:lnTo>
                <a:lnTo>
                  <a:pt x="413" y="210"/>
                </a:lnTo>
                <a:lnTo>
                  <a:pt x="413" y="209"/>
                </a:lnTo>
                <a:lnTo>
                  <a:pt x="413" y="208"/>
                </a:lnTo>
                <a:lnTo>
                  <a:pt x="413" y="206"/>
                </a:lnTo>
                <a:lnTo>
                  <a:pt x="413" y="205"/>
                </a:lnTo>
                <a:lnTo>
                  <a:pt x="411" y="205"/>
                </a:lnTo>
                <a:lnTo>
                  <a:pt x="411" y="204"/>
                </a:lnTo>
                <a:lnTo>
                  <a:pt x="411" y="202"/>
                </a:lnTo>
                <a:lnTo>
                  <a:pt x="411" y="201"/>
                </a:lnTo>
                <a:lnTo>
                  <a:pt x="413" y="201"/>
                </a:lnTo>
                <a:lnTo>
                  <a:pt x="413" y="200"/>
                </a:lnTo>
                <a:lnTo>
                  <a:pt x="414" y="200"/>
                </a:lnTo>
                <a:lnTo>
                  <a:pt x="414" y="198"/>
                </a:lnTo>
                <a:lnTo>
                  <a:pt x="414" y="197"/>
                </a:lnTo>
                <a:lnTo>
                  <a:pt x="413" y="197"/>
                </a:lnTo>
                <a:lnTo>
                  <a:pt x="413" y="196"/>
                </a:lnTo>
                <a:lnTo>
                  <a:pt x="414" y="196"/>
                </a:lnTo>
                <a:lnTo>
                  <a:pt x="415" y="196"/>
                </a:lnTo>
                <a:lnTo>
                  <a:pt x="414" y="195"/>
                </a:lnTo>
                <a:lnTo>
                  <a:pt x="414" y="193"/>
                </a:lnTo>
                <a:lnTo>
                  <a:pt x="415" y="193"/>
                </a:lnTo>
                <a:lnTo>
                  <a:pt x="415" y="191"/>
                </a:lnTo>
                <a:lnTo>
                  <a:pt x="415" y="189"/>
                </a:lnTo>
                <a:lnTo>
                  <a:pt x="414" y="189"/>
                </a:lnTo>
                <a:lnTo>
                  <a:pt x="414" y="188"/>
                </a:lnTo>
                <a:lnTo>
                  <a:pt x="414" y="187"/>
                </a:lnTo>
                <a:lnTo>
                  <a:pt x="413" y="185"/>
                </a:lnTo>
                <a:lnTo>
                  <a:pt x="413" y="184"/>
                </a:lnTo>
                <a:lnTo>
                  <a:pt x="411" y="183"/>
                </a:lnTo>
                <a:lnTo>
                  <a:pt x="411" y="181"/>
                </a:lnTo>
                <a:lnTo>
                  <a:pt x="411" y="180"/>
                </a:lnTo>
                <a:lnTo>
                  <a:pt x="411" y="179"/>
                </a:lnTo>
                <a:lnTo>
                  <a:pt x="411" y="178"/>
                </a:lnTo>
                <a:lnTo>
                  <a:pt x="411" y="176"/>
                </a:lnTo>
                <a:lnTo>
                  <a:pt x="411" y="175"/>
                </a:lnTo>
                <a:lnTo>
                  <a:pt x="410" y="175"/>
                </a:lnTo>
                <a:lnTo>
                  <a:pt x="413" y="174"/>
                </a:lnTo>
                <a:lnTo>
                  <a:pt x="413" y="172"/>
                </a:lnTo>
                <a:lnTo>
                  <a:pt x="413" y="171"/>
                </a:lnTo>
                <a:lnTo>
                  <a:pt x="413" y="170"/>
                </a:lnTo>
                <a:lnTo>
                  <a:pt x="411" y="170"/>
                </a:lnTo>
                <a:lnTo>
                  <a:pt x="411" y="168"/>
                </a:lnTo>
                <a:lnTo>
                  <a:pt x="411" y="166"/>
                </a:lnTo>
                <a:lnTo>
                  <a:pt x="410" y="164"/>
                </a:lnTo>
                <a:lnTo>
                  <a:pt x="410" y="163"/>
                </a:lnTo>
                <a:lnTo>
                  <a:pt x="411" y="163"/>
                </a:lnTo>
                <a:lnTo>
                  <a:pt x="411" y="164"/>
                </a:lnTo>
                <a:lnTo>
                  <a:pt x="413" y="164"/>
                </a:lnTo>
                <a:lnTo>
                  <a:pt x="413" y="163"/>
                </a:lnTo>
                <a:lnTo>
                  <a:pt x="410" y="162"/>
                </a:lnTo>
                <a:lnTo>
                  <a:pt x="411" y="161"/>
                </a:lnTo>
                <a:lnTo>
                  <a:pt x="413" y="161"/>
                </a:lnTo>
                <a:lnTo>
                  <a:pt x="414" y="161"/>
                </a:lnTo>
                <a:lnTo>
                  <a:pt x="415" y="161"/>
                </a:lnTo>
                <a:lnTo>
                  <a:pt x="415" y="162"/>
                </a:lnTo>
                <a:lnTo>
                  <a:pt x="417" y="162"/>
                </a:lnTo>
                <a:lnTo>
                  <a:pt x="417" y="163"/>
                </a:lnTo>
                <a:lnTo>
                  <a:pt x="418" y="163"/>
                </a:lnTo>
                <a:lnTo>
                  <a:pt x="419" y="163"/>
                </a:lnTo>
                <a:lnTo>
                  <a:pt x="421" y="163"/>
                </a:lnTo>
                <a:lnTo>
                  <a:pt x="422" y="162"/>
                </a:lnTo>
                <a:lnTo>
                  <a:pt x="422" y="161"/>
                </a:lnTo>
                <a:lnTo>
                  <a:pt x="422" y="159"/>
                </a:lnTo>
                <a:lnTo>
                  <a:pt x="423" y="161"/>
                </a:lnTo>
                <a:lnTo>
                  <a:pt x="424" y="159"/>
                </a:lnTo>
                <a:lnTo>
                  <a:pt x="424" y="157"/>
                </a:lnTo>
                <a:lnTo>
                  <a:pt x="426" y="155"/>
                </a:lnTo>
                <a:lnTo>
                  <a:pt x="427" y="155"/>
                </a:lnTo>
                <a:lnTo>
                  <a:pt x="427" y="154"/>
                </a:lnTo>
                <a:lnTo>
                  <a:pt x="427" y="153"/>
                </a:lnTo>
                <a:lnTo>
                  <a:pt x="428" y="153"/>
                </a:lnTo>
                <a:lnTo>
                  <a:pt x="428" y="151"/>
                </a:lnTo>
                <a:lnTo>
                  <a:pt x="430" y="151"/>
                </a:lnTo>
                <a:lnTo>
                  <a:pt x="430" y="153"/>
                </a:lnTo>
                <a:close/>
                <a:moveTo>
                  <a:pt x="163" y="151"/>
                </a:moveTo>
                <a:lnTo>
                  <a:pt x="163" y="150"/>
                </a:lnTo>
                <a:lnTo>
                  <a:pt x="164" y="151"/>
                </a:lnTo>
                <a:lnTo>
                  <a:pt x="163" y="151"/>
                </a:lnTo>
                <a:close/>
                <a:moveTo>
                  <a:pt x="447" y="150"/>
                </a:moveTo>
                <a:lnTo>
                  <a:pt x="445" y="150"/>
                </a:lnTo>
                <a:lnTo>
                  <a:pt x="447" y="150"/>
                </a:lnTo>
                <a:close/>
                <a:moveTo>
                  <a:pt x="159" y="149"/>
                </a:moveTo>
                <a:lnTo>
                  <a:pt x="159" y="150"/>
                </a:lnTo>
                <a:lnTo>
                  <a:pt x="159" y="149"/>
                </a:lnTo>
                <a:close/>
                <a:moveTo>
                  <a:pt x="222" y="146"/>
                </a:moveTo>
                <a:lnTo>
                  <a:pt x="223" y="146"/>
                </a:lnTo>
                <a:lnTo>
                  <a:pt x="225" y="146"/>
                </a:lnTo>
                <a:lnTo>
                  <a:pt x="227" y="149"/>
                </a:lnTo>
                <a:lnTo>
                  <a:pt x="227" y="150"/>
                </a:lnTo>
                <a:lnTo>
                  <a:pt x="228" y="150"/>
                </a:lnTo>
                <a:lnTo>
                  <a:pt x="228" y="151"/>
                </a:lnTo>
                <a:lnTo>
                  <a:pt x="228" y="153"/>
                </a:lnTo>
                <a:lnTo>
                  <a:pt x="227" y="153"/>
                </a:lnTo>
                <a:lnTo>
                  <a:pt x="227" y="154"/>
                </a:lnTo>
                <a:lnTo>
                  <a:pt x="225" y="155"/>
                </a:lnTo>
                <a:lnTo>
                  <a:pt x="225" y="154"/>
                </a:lnTo>
                <a:lnTo>
                  <a:pt x="225" y="153"/>
                </a:lnTo>
                <a:lnTo>
                  <a:pt x="224" y="153"/>
                </a:lnTo>
                <a:lnTo>
                  <a:pt x="224" y="151"/>
                </a:lnTo>
                <a:lnTo>
                  <a:pt x="224" y="150"/>
                </a:lnTo>
                <a:lnTo>
                  <a:pt x="223" y="149"/>
                </a:lnTo>
                <a:lnTo>
                  <a:pt x="222" y="149"/>
                </a:lnTo>
                <a:lnTo>
                  <a:pt x="220" y="149"/>
                </a:lnTo>
                <a:lnTo>
                  <a:pt x="219" y="147"/>
                </a:lnTo>
                <a:lnTo>
                  <a:pt x="220" y="146"/>
                </a:lnTo>
                <a:lnTo>
                  <a:pt x="222" y="146"/>
                </a:lnTo>
                <a:close/>
                <a:moveTo>
                  <a:pt x="168" y="145"/>
                </a:moveTo>
                <a:lnTo>
                  <a:pt x="168" y="146"/>
                </a:lnTo>
                <a:lnTo>
                  <a:pt x="169" y="146"/>
                </a:lnTo>
                <a:lnTo>
                  <a:pt x="169" y="147"/>
                </a:lnTo>
                <a:lnTo>
                  <a:pt x="169" y="149"/>
                </a:lnTo>
                <a:lnTo>
                  <a:pt x="169" y="151"/>
                </a:lnTo>
                <a:lnTo>
                  <a:pt x="169" y="153"/>
                </a:lnTo>
                <a:lnTo>
                  <a:pt x="168" y="151"/>
                </a:lnTo>
                <a:lnTo>
                  <a:pt x="167" y="150"/>
                </a:lnTo>
                <a:lnTo>
                  <a:pt x="167" y="149"/>
                </a:lnTo>
                <a:lnTo>
                  <a:pt x="165" y="147"/>
                </a:lnTo>
                <a:lnTo>
                  <a:pt x="165" y="146"/>
                </a:lnTo>
                <a:lnTo>
                  <a:pt x="165" y="145"/>
                </a:lnTo>
                <a:lnTo>
                  <a:pt x="168" y="145"/>
                </a:lnTo>
                <a:close/>
                <a:moveTo>
                  <a:pt x="7" y="129"/>
                </a:moveTo>
                <a:lnTo>
                  <a:pt x="6" y="129"/>
                </a:lnTo>
                <a:lnTo>
                  <a:pt x="4" y="129"/>
                </a:lnTo>
                <a:lnTo>
                  <a:pt x="4" y="128"/>
                </a:lnTo>
                <a:lnTo>
                  <a:pt x="6" y="128"/>
                </a:lnTo>
                <a:lnTo>
                  <a:pt x="7" y="129"/>
                </a:lnTo>
                <a:close/>
                <a:moveTo>
                  <a:pt x="143" y="129"/>
                </a:moveTo>
                <a:lnTo>
                  <a:pt x="142" y="129"/>
                </a:lnTo>
                <a:lnTo>
                  <a:pt x="142" y="128"/>
                </a:lnTo>
                <a:lnTo>
                  <a:pt x="143" y="128"/>
                </a:lnTo>
                <a:lnTo>
                  <a:pt x="143" y="129"/>
                </a:lnTo>
                <a:close/>
                <a:moveTo>
                  <a:pt x="138" y="129"/>
                </a:moveTo>
                <a:lnTo>
                  <a:pt x="138" y="130"/>
                </a:lnTo>
                <a:lnTo>
                  <a:pt x="139" y="130"/>
                </a:lnTo>
                <a:lnTo>
                  <a:pt x="139" y="132"/>
                </a:lnTo>
                <a:lnTo>
                  <a:pt x="140" y="132"/>
                </a:lnTo>
                <a:lnTo>
                  <a:pt x="139" y="132"/>
                </a:lnTo>
                <a:lnTo>
                  <a:pt x="139" y="130"/>
                </a:lnTo>
                <a:lnTo>
                  <a:pt x="138" y="130"/>
                </a:lnTo>
                <a:lnTo>
                  <a:pt x="136" y="130"/>
                </a:lnTo>
                <a:lnTo>
                  <a:pt x="135" y="130"/>
                </a:lnTo>
                <a:lnTo>
                  <a:pt x="134" y="130"/>
                </a:lnTo>
                <a:lnTo>
                  <a:pt x="134" y="129"/>
                </a:lnTo>
                <a:lnTo>
                  <a:pt x="134" y="126"/>
                </a:lnTo>
                <a:lnTo>
                  <a:pt x="135" y="126"/>
                </a:lnTo>
                <a:lnTo>
                  <a:pt x="135" y="125"/>
                </a:lnTo>
                <a:lnTo>
                  <a:pt x="136" y="125"/>
                </a:lnTo>
                <a:lnTo>
                  <a:pt x="135" y="126"/>
                </a:lnTo>
                <a:lnTo>
                  <a:pt x="135" y="128"/>
                </a:lnTo>
                <a:lnTo>
                  <a:pt x="136" y="129"/>
                </a:lnTo>
                <a:lnTo>
                  <a:pt x="138" y="129"/>
                </a:lnTo>
                <a:close/>
                <a:moveTo>
                  <a:pt x="71" y="108"/>
                </a:moveTo>
                <a:lnTo>
                  <a:pt x="71" y="109"/>
                </a:lnTo>
                <a:lnTo>
                  <a:pt x="71" y="108"/>
                </a:lnTo>
                <a:close/>
                <a:moveTo>
                  <a:pt x="75" y="106"/>
                </a:moveTo>
                <a:lnTo>
                  <a:pt x="74" y="106"/>
                </a:lnTo>
                <a:lnTo>
                  <a:pt x="74" y="104"/>
                </a:lnTo>
                <a:lnTo>
                  <a:pt x="74" y="103"/>
                </a:lnTo>
                <a:lnTo>
                  <a:pt x="75" y="103"/>
                </a:lnTo>
                <a:lnTo>
                  <a:pt x="75" y="104"/>
                </a:lnTo>
                <a:lnTo>
                  <a:pt x="75" y="106"/>
                </a:lnTo>
                <a:close/>
                <a:moveTo>
                  <a:pt x="61" y="99"/>
                </a:moveTo>
                <a:lnTo>
                  <a:pt x="61" y="100"/>
                </a:lnTo>
                <a:lnTo>
                  <a:pt x="59" y="100"/>
                </a:lnTo>
                <a:lnTo>
                  <a:pt x="59" y="102"/>
                </a:lnTo>
                <a:lnTo>
                  <a:pt x="58" y="102"/>
                </a:lnTo>
                <a:lnTo>
                  <a:pt x="58" y="100"/>
                </a:lnTo>
                <a:lnTo>
                  <a:pt x="58" y="99"/>
                </a:lnTo>
                <a:lnTo>
                  <a:pt x="59" y="99"/>
                </a:lnTo>
                <a:lnTo>
                  <a:pt x="61" y="99"/>
                </a:lnTo>
                <a:close/>
                <a:moveTo>
                  <a:pt x="70" y="100"/>
                </a:moveTo>
                <a:lnTo>
                  <a:pt x="68" y="100"/>
                </a:lnTo>
                <a:lnTo>
                  <a:pt x="68" y="99"/>
                </a:lnTo>
                <a:lnTo>
                  <a:pt x="70" y="99"/>
                </a:lnTo>
                <a:lnTo>
                  <a:pt x="70" y="100"/>
                </a:lnTo>
                <a:close/>
                <a:moveTo>
                  <a:pt x="27" y="98"/>
                </a:moveTo>
                <a:lnTo>
                  <a:pt x="27" y="96"/>
                </a:lnTo>
                <a:lnTo>
                  <a:pt x="28" y="96"/>
                </a:lnTo>
                <a:lnTo>
                  <a:pt x="28" y="98"/>
                </a:lnTo>
                <a:lnTo>
                  <a:pt x="27" y="98"/>
                </a:lnTo>
                <a:close/>
                <a:moveTo>
                  <a:pt x="45" y="95"/>
                </a:moveTo>
                <a:lnTo>
                  <a:pt x="45" y="96"/>
                </a:lnTo>
                <a:lnTo>
                  <a:pt x="45" y="98"/>
                </a:lnTo>
                <a:lnTo>
                  <a:pt x="46" y="98"/>
                </a:lnTo>
                <a:lnTo>
                  <a:pt x="47" y="98"/>
                </a:lnTo>
                <a:lnTo>
                  <a:pt x="49" y="99"/>
                </a:lnTo>
                <a:lnTo>
                  <a:pt x="49" y="98"/>
                </a:lnTo>
                <a:lnTo>
                  <a:pt x="49" y="99"/>
                </a:lnTo>
                <a:lnTo>
                  <a:pt x="50" y="99"/>
                </a:lnTo>
                <a:lnTo>
                  <a:pt x="51" y="99"/>
                </a:lnTo>
                <a:lnTo>
                  <a:pt x="51" y="100"/>
                </a:lnTo>
                <a:lnTo>
                  <a:pt x="53" y="99"/>
                </a:lnTo>
                <a:lnTo>
                  <a:pt x="53" y="100"/>
                </a:lnTo>
                <a:lnTo>
                  <a:pt x="55" y="100"/>
                </a:lnTo>
                <a:lnTo>
                  <a:pt x="55" y="102"/>
                </a:lnTo>
                <a:lnTo>
                  <a:pt x="57" y="100"/>
                </a:lnTo>
                <a:lnTo>
                  <a:pt x="57" y="102"/>
                </a:lnTo>
                <a:lnTo>
                  <a:pt x="58" y="102"/>
                </a:lnTo>
                <a:lnTo>
                  <a:pt x="59" y="102"/>
                </a:lnTo>
                <a:lnTo>
                  <a:pt x="61" y="102"/>
                </a:lnTo>
                <a:lnTo>
                  <a:pt x="62" y="103"/>
                </a:lnTo>
                <a:lnTo>
                  <a:pt x="63" y="103"/>
                </a:lnTo>
                <a:lnTo>
                  <a:pt x="64" y="103"/>
                </a:lnTo>
                <a:lnTo>
                  <a:pt x="64" y="104"/>
                </a:lnTo>
                <a:lnTo>
                  <a:pt x="63" y="104"/>
                </a:lnTo>
                <a:lnTo>
                  <a:pt x="62" y="104"/>
                </a:lnTo>
                <a:lnTo>
                  <a:pt x="62" y="106"/>
                </a:lnTo>
                <a:lnTo>
                  <a:pt x="63" y="107"/>
                </a:lnTo>
                <a:lnTo>
                  <a:pt x="63" y="108"/>
                </a:lnTo>
                <a:lnTo>
                  <a:pt x="64" y="108"/>
                </a:lnTo>
                <a:lnTo>
                  <a:pt x="66" y="108"/>
                </a:lnTo>
                <a:lnTo>
                  <a:pt x="67" y="108"/>
                </a:lnTo>
                <a:lnTo>
                  <a:pt x="68" y="108"/>
                </a:lnTo>
                <a:lnTo>
                  <a:pt x="68" y="106"/>
                </a:lnTo>
                <a:lnTo>
                  <a:pt x="68" y="104"/>
                </a:lnTo>
                <a:lnTo>
                  <a:pt x="68" y="103"/>
                </a:lnTo>
                <a:lnTo>
                  <a:pt x="68" y="102"/>
                </a:lnTo>
                <a:lnTo>
                  <a:pt x="70" y="102"/>
                </a:lnTo>
                <a:lnTo>
                  <a:pt x="70" y="103"/>
                </a:lnTo>
                <a:lnTo>
                  <a:pt x="70" y="104"/>
                </a:lnTo>
                <a:lnTo>
                  <a:pt x="70" y="106"/>
                </a:lnTo>
                <a:lnTo>
                  <a:pt x="71" y="106"/>
                </a:lnTo>
                <a:lnTo>
                  <a:pt x="71" y="107"/>
                </a:lnTo>
                <a:lnTo>
                  <a:pt x="70" y="107"/>
                </a:lnTo>
                <a:lnTo>
                  <a:pt x="70" y="108"/>
                </a:lnTo>
                <a:lnTo>
                  <a:pt x="68" y="109"/>
                </a:lnTo>
                <a:lnTo>
                  <a:pt x="70" y="109"/>
                </a:lnTo>
                <a:lnTo>
                  <a:pt x="71" y="109"/>
                </a:lnTo>
                <a:lnTo>
                  <a:pt x="72" y="111"/>
                </a:lnTo>
                <a:lnTo>
                  <a:pt x="74" y="111"/>
                </a:lnTo>
                <a:lnTo>
                  <a:pt x="74" y="109"/>
                </a:lnTo>
                <a:lnTo>
                  <a:pt x="72" y="109"/>
                </a:lnTo>
                <a:lnTo>
                  <a:pt x="72" y="107"/>
                </a:lnTo>
                <a:lnTo>
                  <a:pt x="72" y="106"/>
                </a:lnTo>
                <a:lnTo>
                  <a:pt x="74" y="106"/>
                </a:lnTo>
                <a:lnTo>
                  <a:pt x="75" y="108"/>
                </a:lnTo>
                <a:lnTo>
                  <a:pt x="75" y="109"/>
                </a:lnTo>
                <a:lnTo>
                  <a:pt x="76" y="109"/>
                </a:lnTo>
                <a:lnTo>
                  <a:pt x="76" y="108"/>
                </a:lnTo>
                <a:lnTo>
                  <a:pt x="76" y="107"/>
                </a:lnTo>
                <a:lnTo>
                  <a:pt x="78" y="107"/>
                </a:lnTo>
                <a:lnTo>
                  <a:pt x="79" y="107"/>
                </a:lnTo>
                <a:lnTo>
                  <a:pt x="79" y="108"/>
                </a:lnTo>
                <a:lnTo>
                  <a:pt x="80" y="109"/>
                </a:lnTo>
                <a:lnTo>
                  <a:pt x="81" y="111"/>
                </a:lnTo>
                <a:lnTo>
                  <a:pt x="83" y="111"/>
                </a:lnTo>
                <a:lnTo>
                  <a:pt x="83" y="109"/>
                </a:lnTo>
                <a:lnTo>
                  <a:pt x="83" y="108"/>
                </a:lnTo>
                <a:lnTo>
                  <a:pt x="81" y="107"/>
                </a:lnTo>
                <a:lnTo>
                  <a:pt x="80" y="106"/>
                </a:lnTo>
                <a:lnTo>
                  <a:pt x="79" y="103"/>
                </a:lnTo>
                <a:lnTo>
                  <a:pt x="79" y="102"/>
                </a:lnTo>
                <a:lnTo>
                  <a:pt x="78" y="100"/>
                </a:lnTo>
                <a:lnTo>
                  <a:pt x="78" y="99"/>
                </a:lnTo>
                <a:lnTo>
                  <a:pt x="78" y="98"/>
                </a:lnTo>
                <a:lnTo>
                  <a:pt x="79" y="98"/>
                </a:lnTo>
                <a:lnTo>
                  <a:pt x="80" y="98"/>
                </a:lnTo>
                <a:lnTo>
                  <a:pt x="81" y="96"/>
                </a:lnTo>
                <a:lnTo>
                  <a:pt x="83" y="96"/>
                </a:lnTo>
                <a:lnTo>
                  <a:pt x="83" y="98"/>
                </a:lnTo>
                <a:lnTo>
                  <a:pt x="83" y="99"/>
                </a:lnTo>
                <a:lnTo>
                  <a:pt x="84" y="98"/>
                </a:lnTo>
                <a:lnTo>
                  <a:pt x="87" y="98"/>
                </a:lnTo>
                <a:lnTo>
                  <a:pt x="88" y="98"/>
                </a:lnTo>
                <a:lnTo>
                  <a:pt x="88" y="99"/>
                </a:lnTo>
                <a:lnTo>
                  <a:pt x="88" y="100"/>
                </a:lnTo>
                <a:lnTo>
                  <a:pt x="88" y="102"/>
                </a:lnTo>
                <a:lnTo>
                  <a:pt x="88" y="103"/>
                </a:lnTo>
                <a:lnTo>
                  <a:pt x="89" y="103"/>
                </a:lnTo>
                <a:lnTo>
                  <a:pt x="91" y="104"/>
                </a:lnTo>
                <a:lnTo>
                  <a:pt x="92" y="104"/>
                </a:lnTo>
                <a:lnTo>
                  <a:pt x="93" y="104"/>
                </a:lnTo>
                <a:lnTo>
                  <a:pt x="95" y="103"/>
                </a:lnTo>
                <a:lnTo>
                  <a:pt x="95" y="100"/>
                </a:lnTo>
                <a:lnTo>
                  <a:pt x="96" y="100"/>
                </a:lnTo>
                <a:lnTo>
                  <a:pt x="97" y="100"/>
                </a:lnTo>
                <a:lnTo>
                  <a:pt x="99" y="100"/>
                </a:lnTo>
                <a:lnTo>
                  <a:pt x="100" y="102"/>
                </a:lnTo>
                <a:lnTo>
                  <a:pt x="101" y="102"/>
                </a:lnTo>
                <a:lnTo>
                  <a:pt x="102" y="103"/>
                </a:lnTo>
                <a:lnTo>
                  <a:pt x="104" y="104"/>
                </a:lnTo>
                <a:lnTo>
                  <a:pt x="104" y="106"/>
                </a:lnTo>
                <a:lnTo>
                  <a:pt x="105" y="106"/>
                </a:lnTo>
                <a:lnTo>
                  <a:pt x="105" y="104"/>
                </a:lnTo>
                <a:lnTo>
                  <a:pt x="106" y="104"/>
                </a:lnTo>
                <a:lnTo>
                  <a:pt x="106" y="107"/>
                </a:lnTo>
                <a:lnTo>
                  <a:pt x="105" y="107"/>
                </a:lnTo>
                <a:lnTo>
                  <a:pt x="105" y="108"/>
                </a:lnTo>
                <a:lnTo>
                  <a:pt x="104" y="108"/>
                </a:lnTo>
                <a:lnTo>
                  <a:pt x="104" y="109"/>
                </a:lnTo>
                <a:lnTo>
                  <a:pt x="105" y="109"/>
                </a:lnTo>
                <a:lnTo>
                  <a:pt x="106" y="111"/>
                </a:lnTo>
                <a:lnTo>
                  <a:pt x="108" y="109"/>
                </a:lnTo>
                <a:lnTo>
                  <a:pt x="109" y="109"/>
                </a:lnTo>
                <a:lnTo>
                  <a:pt x="109" y="111"/>
                </a:lnTo>
                <a:lnTo>
                  <a:pt x="109" y="112"/>
                </a:lnTo>
                <a:lnTo>
                  <a:pt x="110" y="112"/>
                </a:lnTo>
                <a:lnTo>
                  <a:pt x="112" y="112"/>
                </a:lnTo>
                <a:lnTo>
                  <a:pt x="113" y="112"/>
                </a:lnTo>
                <a:lnTo>
                  <a:pt x="113" y="111"/>
                </a:lnTo>
                <a:lnTo>
                  <a:pt x="113" y="109"/>
                </a:lnTo>
                <a:lnTo>
                  <a:pt x="116" y="109"/>
                </a:lnTo>
                <a:lnTo>
                  <a:pt x="117" y="109"/>
                </a:lnTo>
                <a:lnTo>
                  <a:pt x="118" y="111"/>
                </a:lnTo>
                <a:lnTo>
                  <a:pt x="119" y="112"/>
                </a:lnTo>
                <a:lnTo>
                  <a:pt x="121" y="113"/>
                </a:lnTo>
                <a:lnTo>
                  <a:pt x="122" y="113"/>
                </a:lnTo>
                <a:lnTo>
                  <a:pt x="123" y="115"/>
                </a:lnTo>
                <a:lnTo>
                  <a:pt x="123" y="116"/>
                </a:lnTo>
                <a:lnTo>
                  <a:pt x="125" y="116"/>
                </a:lnTo>
                <a:lnTo>
                  <a:pt x="125" y="117"/>
                </a:lnTo>
                <a:lnTo>
                  <a:pt x="126" y="119"/>
                </a:lnTo>
                <a:lnTo>
                  <a:pt x="127" y="121"/>
                </a:lnTo>
                <a:lnTo>
                  <a:pt x="129" y="123"/>
                </a:lnTo>
                <a:lnTo>
                  <a:pt x="130" y="123"/>
                </a:lnTo>
                <a:lnTo>
                  <a:pt x="130" y="124"/>
                </a:lnTo>
                <a:lnTo>
                  <a:pt x="131" y="124"/>
                </a:lnTo>
                <a:lnTo>
                  <a:pt x="133" y="124"/>
                </a:lnTo>
                <a:lnTo>
                  <a:pt x="134" y="124"/>
                </a:lnTo>
                <a:lnTo>
                  <a:pt x="134" y="125"/>
                </a:lnTo>
                <a:lnTo>
                  <a:pt x="133" y="125"/>
                </a:lnTo>
                <a:lnTo>
                  <a:pt x="134" y="126"/>
                </a:lnTo>
                <a:lnTo>
                  <a:pt x="134" y="128"/>
                </a:lnTo>
                <a:lnTo>
                  <a:pt x="134" y="129"/>
                </a:lnTo>
                <a:lnTo>
                  <a:pt x="134" y="130"/>
                </a:lnTo>
                <a:lnTo>
                  <a:pt x="134" y="132"/>
                </a:lnTo>
                <a:lnTo>
                  <a:pt x="135" y="132"/>
                </a:lnTo>
                <a:lnTo>
                  <a:pt x="135" y="130"/>
                </a:lnTo>
                <a:lnTo>
                  <a:pt x="136" y="130"/>
                </a:lnTo>
                <a:lnTo>
                  <a:pt x="138" y="132"/>
                </a:lnTo>
                <a:lnTo>
                  <a:pt x="139" y="132"/>
                </a:lnTo>
                <a:lnTo>
                  <a:pt x="139" y="133"/>
                </a:lnTo>
                <a:lnTo>
                  <a:pt x="140" y="133"/>
                </a:lnTo>
                <a:lnTo>
                  <a:pt x="140" y="134"/>
                </a:lnTo>
                <a:lnTo>
                  <a:pt x="142" y="136"/>
                </a:lnTo>
                <a:lnTo>
                  <a:pt x="143" y="137"/>
                </a:lnTo>
                <a:lnTo>
                  <a:pt x="143" y="138"/>
                </a:lnTo>
                <a:lnTo>
                  <a:pt x="144" y="138"/>
                </a:lnTo>
                <a:lnTo>
                  <a:pt x="144" y="140"/>
                </a:lnTo>
                <a:lnTo>
                  <a:pt x="146" y="141"/>
                </a:lnTo>
                <a:lnTo>
                  <a:pt x="147" y="141"/>
                </a:lnTo>
                <a:lnTo>
                  <a:pt x="148" y="141"/>
                </a:lnTo>
                <a:lnTo>
                  <a:pt x="150" y="141"/>
                </a:lnTo>
                <a:lnTo>
                  <a:pt x="150" y="142"/>
                </a:lnTo>
                <a:lnTo>
                  <a:pt x="150" y="144"/>
                </a:lnTo>
                <a:lnTo>
                  <a:pt x="150" y="145"/>
                </a:lnTo>
                <a:lnTo>
                  <a:pt x="152" y="146"/>
                </a:lnTo>
                <a:lnTo>
                  <a:pt x="153" y="147"/>
                </a:lnTo>
                <a:lnTo>
                  <a:pt x="153" y="149"/>
                </a:lnTo>
                <a:lnTo>
                  <a:pt x="156" y="150"/>
                </a:lnTo>
                <a:lnTo>
                  <a:pt x="155" y="150"/>
                </a:lnTo>
                <a:lnTo>
                  <a:pt x="155" y="151"/>
                </a:lnTo>
                <a:lnTo>
                  <a:pt x="156" y="151"/>
                </a:lnTo>
                <a:lnTo>
                  <a:pt x="157" y="150"/>
                </a:lnTo>
                <a:lnTo>
                  <a:pt x="159" y="150"/>
                </a:lnTo>
                <a:lnTo>
                  <a:pt x="160" y="150"/>
                </a:lnTo>
                <a:lnTo>
                  <a:pt x="160" y="151"/>
                </a:lnTo>
                <a:lnTo>
                  <a:pt x="161" y="151"/>
                </a:lnTo>
                <a:lnTo>
                  <a:pt x="163" y="151"/>
                </a:lnTo>
                <a:lnTo>
                  <a:pt x="164" y="153"/>
                </a:lnTo>
                <a:lnTo>
                  <a:pt x="164" y="155"/>
                </a:lnTo>
                <a:lnTo>
                  <a:pt x="164" y="157"/>
                </a:lnTo>
                <a:lnTo>
                  <a:pt x="164" y="158"/>
                </a:lnTo>
                <a:lnTo>
                  <a:pt x="164" y="159"/>
                </a:lnTo>
                <a:lnTo>
                  <a:pt x="165" y="159"/>
                </a:lnTo>
                <a:lnTo>
                  <a:pt x="164" y="159"/>
                </a:lnTo>
                <a:lnTo>
                  <a:pt x="161" y="159"/>
                </a:lnTo>
                <a:lnTo>
                  <a:pt x="160" y="162"/>
                </a:lnTo>
                <a:lnTo>
                  <a:pt x="160" y="163"/>
                </a:lnTo>
                <a:lnTo>
                  <a:pt x="160" y="164"/>
                </a:lnTo>
                <a:lnTo>
                  <a:pt x="160" y="166"/>
                </a:lnTo>
                <a:lnTo>
                  <a:pt x="160" y="167"/>
                </a:lnTo>
                <a:lnTo>
                  <a:pt x="160" y="168"/>
                </a:lnTo>
                <a:lnTo>
                  <a:pt x="161" y="168"/>
                </a:lnTo>
                <a:lnTo>
                  <a:pt x="161" y="170"/>
                </a:lnTo>
                <a:lnTo>
                  <a:pt x="163" y="170"/>
                </a:lnTo>
                <a:lnTo>
                  <a:pt x="163" y="171"/>
                </a:lnTo>
                <a:lnTo>
                  <a:pt x="164" y="172"/>
                </a:lnTo>
                <a:lnTo>
                  <a:pt x="164" y="174"/>
                </a:lnTo>
                <a:lnTo>
                  <a:pt x="165" y="174"/>
                </a:lnTo>
                <a:lnTo>
                  <a:pt x="165" y="175"/>
                </a:lnTo>
                <a:lnTo>
                  <a:pt x="165" y="176"/>
                </a:lnTo>
                <a:lnTo>
                  <a:pt x="167" y="176"/>
                </a:lnTo>
                <a:lnTo>
                  <a:pt x="168" y="178"/>
                </a:lnTo>
                <a:lnTo>
                  <a:pt x="169" y="178"/>
                </a:lnTo>
                <a:lnTo>
                  <a:pt x="171" y="178"/>
                </a:lnTo>
                <a:lnTo>
                  <a:pt x="172" y="179"/>
                </a:lnTo>
                <a:lnTo>
                  <a:pt x="173" y="179"/>
                </a:lnTo>
                <a:lnTo>
                  <a:pt x="173" y="180"/>
                </a:lnTo>
                <a:lnTo>
                  <a:pt x="173" y="181"/>
                </a:lnTo>
                <a:lnTo>
                  <a:pt x="173" y="183"/>
                </a:lnTo>
                <a:lnTo>
                  <a:pt x="173" y="184"/>
                </a:lnTo>
                <a:lnTo>
                  <a:pt x="172" y="185"/>
                </a:lnTo>
                <a:lnTo>
                  <a:pt x="173" y="187"/>
                </a:lnTo>
                <a:lnTo>
                  <a:pt x="173" y="188"/>
                </a:lnTo>
                <a:lnTo>
                  <a:pt x="173" y="189"/>
                </a:lnTo>
                <a:lnTo>
                  <a:pt x="173" y="191"/>
                </a:lnTo>
                <a:lnTo>
                  <a:pt x="173" y="192"/>
                </a:lnTo>
                <a:lnTo>
                  <a:pt x="174" y="193"/>
                </a:lnTo>
                <a:lnTo>
                  <a:pt x="174" y="195"/>
                </a:lnTo>
                <a:lnTo>
                  <a:pt x="174" y="196"/>
                </a:lnTo>
                <a:lnTo>
                  <a:pt x="174" y="197"/>
                </a:lnTo>
                <a:lnTo>
                  <a:pt x="174" y="198"/>
                </a:lnTo>
                <a:lnTo>
                  <a:pt x="176" y="198"/>
                </a:lnTo>
                <a:lnTo>
                  <a:pt x="176" y="201"/>
                </a:lnTo>
                <a:lnTo>
                  <a:pt x="174" y="201"/>
                </a:lnTo>
                <a:lnTo>
                  <a:pt x="174" y="202"/>
                </a:lnTo>
                <a:lnTo>
                  <a:pt x="173" y="202"/>
                </a:lnTo>
                <a:lnTo>
                  <a:pt x="173" y="204"/>
                </a:lnTo>
                <a:lnTo>
                  <a:pt x="172" y="205"/>
                </a:lnTo>
                <a:lnTo>
                  <a:pt x="172" y="204"/>
                </a:lnTo>
                <a:lnTo>
                  <a:pt x="171" y="202"/>
                </a:lnTo>
                <a:lnTo>
                  <a:pt x="171" y="204"/>
                </a:lnTo>
                <a:lnTo>
                  <a:pt x="169" y="204"/>
                </a:lnTo>
                <a:lnTo>
                  <a:pt x="169" y="205"/>
                </a:lnTo>
                <a:lnTo>
                  <a:pt x="169" y="206"/>
                </a:lnTo>
                <a:lnTo>
                  <a:pt x="168" y="206"/>
                </a:lnTo>
                <a:lnTo>
                  <a:pt x="168" y="208"/>
                </a:lnTo>
                <a:lnTo>
                  <a:pt x="167" y="209"/>
                </a:lnTo>
                <a:lnTo>
                  <a:pt x="168" y="209"/>
                </a:lnTo>
                <a:lnTo>
                  <a:pt x="168" y="210"/>
                </a:lnTo>
                <a:lnTo>
                  <a:pt x="168" y="212"/>
                </a:lnTo>
                <a:lnTo>
                  <a:pt x="168" y="213"/>
                </a:lnTo>
                <a:lnTo>
                  <a:pt x="167" y="213"/>
                </a:lnTo>
                <a:lnTo>
                  <a:pt x="167" y="214"/>
                </a:lnTo>
                <a:lnTo>
                  <a:pt x="167" y="216"/>
                </a:lnTo>
                <a:lnTo>
                  <a:pt x="165" y="216"/>
                </a:lnTo>
                <a:lnTo>
                  <a:pt x="165" y="217"/>
                </a:lnTo>
                <a:lnTo>
                  <a:pt x="165" y="218"/>
                </a:lnTo>
                <a:lnTo>
                  <a:pt x="164" y="219"/>
                </a:lnTo>
                <a:lnTo>
                  <a:pt x="165" y="219"/>
                </a:lnTo>
                <a:lnTo>
                  <a:pt x="165" y="221"/>
                </a:lnTo>
                <a:lnTo>
                  <a:pt x="164" y="222"/>
                </a:lnTo>
                <a:lnTo>
                  <a:pt x="164" y="223"/>
                </a:lnTo>
                <a:lnTo>
                  <a:pt x="164" y="226"/>
                </a:lnTo>
                <a:lnTo>
                  <a:pt x="164" y="227"/>
                </a:lnTo>
                <a:lnTo>
                  <a:pt x="165" y="229"/>
                </a:lnTo>
                <a:lnTo>
                  <a:pt x="167" y="229"/>
                </a:lnTo>
                <a:lnTo>
                  <a:pt x="168" y="230"/>
                </a:lnTo>
                <a:lnTo>
                  <a:pt x="169" y="230"/>
                </a:lnTo>
                <a:lnTo>
                  <a:pt x="171" y="231"/>
                </a:lnTo>
                <a:lnTo>
                  <a:pt x="172" y="231"/>
                </a:lnTo>
                <a:lnTo>
                  <a:pt x="174" y="233"/>
                </a:lnTo>
                <a:lnTo>
                  <a:pt x="176" y="234"/>
                </a:lnTo>
                <a:lnTo>
                  <a:pt x="177" y="234"/>
                </a:lnTo>
                <a:lnTo>
                  <a:pt x="178" y="235"/>
                </a:lnTo>
                <a:lnTo>
                  <a:pt x="180" y="235"/>
                </a:lnTo>
                <a:lnTo>
                  <a:pt x="180" y="236"/>
                </a:lnTo>
                <a:lnTo>
                  <a:pt x="180" y="238"/>
                </a:lnTo>
                <a:lnTo>
                  <a:pt x="181" y="239"/>
                </a:lnTo>
                <a:lnTo>
                  <a:pt x="181" y="240"/>
                </a:lnTo>
                <a:lnTo>
                  <a:pt x="182" y="240"/>
                </a:lnTo>
                <a:lnTo>
                  <a:pt x="182" y="242"/>
                </a:lnTo>
                <a:lnTo>
                  <a:pt x="181" y="242"/>
                </a:lnTo>
                <a:lnTo>
                  <a:pt x="181" y="243"/>
                </a:lnTo>
                <a:lnTo>
                  <a:pt x="181" y="244"/>
                </a:lnTo>
                <a:lnTo>
                  <a:pt x="180" y="246"/>
                </a:lnTo>
                <a:lnTo>
                  <a:pt x="178" y="247"/>
                </a:lnTo>
                <a:lnTo>
                  <a:pt x="178" y="248"/>
                </a:lnTo>
                <a:lnTo>
                  <a:pt x="180" y="248"/>
                </a:lnTo>
                <a:lnTo>
                  <a:pt x="180" y="247"/>
                </a:lnTo>
                <a:lnTo>
                  <a:pt x="181" y="247"/>
                </a:lnTo>
                <a:lnTo>
                  <a:pt x="181" y="246"/>
                </a:lnTo>
                <a:lnTo>
                  <a:pt x="182" y="246"/>
                </a:lnTo>
                <a:lnTo>
                  <a:pt x="182" y="244"/>
                </a:lnTo>
                <a:lnTo>
                  <a:pt x="182" y="243"/>
                </a:lnTo>
                <a:lnTo>
                  <a:pt x="182" y="242"/>
                </a:lnTo>
                <a:lnTo>
                  <a:pt x="182" y="240"/>
                </a:lnTo>
                <a:lnTo>
                  <a:pt x="182" y="239"/>
                </a:lnTo>
                <a:lnTo>
                  <a:pt x="181" y="238"/>
                </a:lnTo>
                <a:lnTo>
                  <a:pt x="182" y="238"/>
                </a:lnTo>
                <a:lnTo>
                  <a:pt x="182" y="236"/>
                </a:lnTo>
                <a:lnTo>
                  <a:pt x="185" y="236"/>
                </a:lnTo>
                <a:lnTo>
                  <a:pt x="186" y="236"/>
                </a:lnTo>
                <a:lnTo>
                  <a:pt x="188" y="236"/>
                </a:lnTo>
                <a:lnTo>
                  <a:pt x="191" y="236"/>
                </a:lnTo>
                <a:lnTo>
                  <a:pt x="193" y="236"/>
                </a:lnTo>
                <a:lnTo>
                  <a:pt x="194" y="236"/>
                </a:lnTo>
                <a:lnTo>
                  <a:pt x="195" y="236"/>
                </a:lnTo>
                <a:lnTo>
                  <a:pt x="197" y="236"/>
                </a:lnTo>
                <a:lnTo>
                  <a:pt x="198" y="238"/>
                </a:lnTo>
                <a:lnTo>
                  <a:pt x="202" y="238"/>
                </a:lnTo>
                <a:lnTo>
                  <a:pt x="202" y="236"/>
                </a:lnTo>
                <a:lnTo>
                  <a:pt x="205" y="236"/>
                </a:lnTo>
                <a:lnTo>
                  <a:pt x="206" y="236"/>
                </a:lnTo>
                <a:lnTo>
                  <a:pt x="207" y="236"/>
                </a:lnTo>
                <a:lnTo>
                  <a:pt x="208" y="236"/>
                </a:lnTo>
                <a:lnTo>
                  <a:pt x="208" y="235"/>
                </a:lnTo>
                <a:lnTo>
                  <a:pt x="208" y="234"/>
                </a:lnTo>
                <a:lnTo>
                  <a:pt x="210" y="235"/>
                </a:lnTo>
                <a:lnTo>
                  <a:pt x="211" y="235"/>
                </a:lnTo>
                <a:lnTo>
                  <a:pt x="212" y="234"/>
                </a:lnTo>
                <a:lnTo>
                  <a:pt x="214" y="234"/>
                </a:lnTo>
                <a:lnTo>
                  <a:pt x="215" y="233"/>
                </a:lnTo>
                <a:lnTo>
                  <a:pt x="216" y="233"/>
                </a:lnTo>
                <a:lnTo>
                  <a:pt x="216" y="231"/>
                </a:lnTo>
                <a:lnTo>
                  <a:pt x="218" y="231"/>
                </a:lnTo>
                <a:lnTo>
                  <a:pt x="218" y="230"/>
                </a:lnTo>
                <a:lnTo>
                  <a:pt x="219" y="229"/>
                </a:lnTo>
                <a:lnTo>
                  <a:pt x="219" y="227"/>
                </a:lnTo>
                <a:lnTo>
                  <a:pt x="220" y="227"/>
                </a:lnTo>
                <a:lnTo>
                  <a:pt x="220" y="226"/>
                </a:lnTo>
                <a:lnTo>
                  <a:pt x="222" y="226"/>
                </a:lnTo>
                <a:lnTo>
                  <a:pt x="223" y="226"/>
                </a:lnTo>
                <a:lnTo>
                  <a:pt x="224" y="225"/>
                </a:lnTo>
                <a:lnTo>
                  <a:pt x="225" y="223"/>
                </a:lnTo>
                <a:lnTo>
                  <a:pt x="225" y="222"/>
                </a:lnTo>
                <a:lnTo>
                  <a:pt x="227" y="221"/>
                </a:lnTo>
                <a:lnTo>
                  <a:pt x="227" y="219"/>
                </a:lnTo>
                <a:lnTo>
                  <a:pt x="227" y="218"/>
                </a:lnTo>
                <a:lnTo>
                  <a:pt x="227" y="217"/>
                </a:lnTo>
                <a:lnTo>
                  <a:pt x="227" y="214"/>
                </a:lnTo>
                <a:lnTo>
                  <a:pt x="225" y="214"/>
                </a:lnTo>
                <a:lnTo>
                  <a:pt x="225" y="213"/>
                </a:lnTo>
                <a:lnTo>
                  <a:pt x="225" y="212"/>
                </a:lnTo>
                <a:lnTo>
                  <a:pt x="224" y="210"/>
                </a:lnTo>
                <a:lnTo>
                  <a:pt x="224" y="209"/>
                </a:lnTo>
                <a:lnTo>
                  <a:pt x="224" y="208"/>
                </a:lnTo>
                <a:lnTo>
                  <a:pt x="223" y="208"/>
                </a:lnTo>
                <a:lnTo>
                  <a:pt x="223" y="206"/>
                </a:lnTo>
                <a:lnTo>
                  <a:pt x="222" y="206"/>
                </a:lnTo>
                <a:lnTo>
                  <a:pt x="220" y="205"/>
                </a:lnTo>
                <a:lnTo>
                  <a:pt x="220" y="204"/>
                </a:lnTo>
                <a:lnTo>
                  <a:pt x="220" y="202"/>
                </a:lnTo>
                <a:lnTo>
                  <a:pt x="219" y="200"/>
                </a:lnTo>
                <a:lnTo>
                  <a:pt x="219" y="198"/>
                </a:lnTo>
                <a:lnTo>
                  <a:pt x="219" y="197"/>
                </a:lnTo>
                <a:lnTo>
                  <a:pt x="219" y="196"/>
                </a:lnTo>
                <a:lnTo>
                  <a:pt x="220" y="197"/>
                </a:lnTo>
                <a:lnTo>
                  <a:pt x="222" y="197"/>
                </a:lnTo>
                <a:lnTo>
                  <a:pt x="222" y="196"/>
                </a:lnTo>
                <a:lnTo>
                  <a:pt x="223" y="195"/>
                </a:lnTo>
                <a:lnTo>
                  <a:pt x="224" y="195"/>
                </a:lnTo>
                <a:lnTo>
                  <a:pt x="224" y="193"/>
                </a:lnTo>
                <a:lnTo>
                  <a:pt x="225" y="193"/>
                </a:lnTo>
                <a:lnTo>
                  <a:pt x="225" y="192"/>
                </a:lnTo>
                <a:lnTo>
                  <a:pt x="227" y="191"/>
                </a:lnTo>
                <a:lnTo>
                  <a:pt x="227" y="189"/>
                </a:lnTo>
                <a:lnTo>
                  <a:pt x="228" y="189"/>
                </a:lnTo>
                <a:lnTo>
                  <a:pt x="229" y="189"/>
                </a:lnTo>
                <a:lnTo>
                  <a:pt x="229" y="188"/>
                </a:lnTo>
                <a:lnTo>
                  <a:pt x="229" y="187"/>
                </a:lnTo>
                <a:lnTo>
                  <a:pt x="231" y="185"/>
                </a:lnTo>
                <a:lnTo>
                  <a:pt x="231" y="183"/>
                </a:lnTo>
                <a:lnTo>
                  <a:pt x="231" y="181"/>
                </a:lnTo>
                <a:lnTo>
                  <a:pt x="229" y="181"/>
                </a:lnTo>
                <a:lnTo>
                  <a:pt x="229" y="183"/>
                </a:lnTo>
                <a:lnTo>
                  <a:pt x="228" y="183"/>
                </a:lnTo>
                <a:lnTo>
                  <a:pt x="228" y="184"/>
                </a:lnTo>
                <a:lnTo>
                  <a:pt x="228" y="185"/>
                </a:lnTo>
                <a:lnTo>
                  <a:pt x="228" y="184"/>
                </a:lnTo>
                <a:lnTo>
                  <a:pt x="227" y="184"/>
                </a:lnTo>
                <a:lnTo>
                  <a:pt x="227" y="185"/>
                </a:lnTo>
                <a:lnTo>
                  <a:pt x="227" y="187"/>
                </a:lnTo>
                <a:lnTo>
                  <a:pt x="225" y="188"/>
                </a:lnTo>
                <a:lnTo>
                  <a:pt x="225" y="189"/>
                </a:lnTo>
                <a:lnTo>
                  <a:pt x="224" y="189"/>
                </a:lnTo>
                <a:lnTo>
                  <a:pt x="224" y="191"/>
                </a:lnTo>
                <a:lnTo>
                  <a:pt x="224" y="192"/>
                </a:lnTo>
                <a:lnTo>
                  <a:pt x="223" y="191"/>
                </a:lnTo>
                <a:lnTo>
                  <a:pt x="222" y="192"/>
                </a:lnTo>
                <a:lnTo>
                  <a:pt x="220" y="192"/>
                </a:lnTo>
                <a:lnTo>
                  <a:pt x="219" y="191"/>
                </a:lnTo>
                <a:lnTo>
                  <a:pt x="218" y="191"/>
                </a:lnTo>
                <a:lnTo>
                  <a:pt x="216" y="188"/>
                </a:lnTo>
                <a:lnTo>
                  <a:pt x="215" y="188"/>
                </a:lnTo>
                <a:lnTo>
                  <a:pt x="214" y="188"/>
                </a:lnTo>
                <a:lnTo>
                  <a:pt x="214" y="187"/>
                </a:lnTo>
                <a:lnTo>
                  <a:pt x="212" y="187"/>
                </a:lnTo>
                <a:lnTo>
                  <a:pt x="212" y="185"/>
                </a:lnTo>
                <a:lnTo>
                  <a:pt x="214" y="185"/>
                </a:lnTo>
                <a:lnTo>
                  <a:pt x="214" y="184"/>
                </a:lnTo>
                <a:lnTo>
                  <a:pt x="212" y="184"/>
                </a:lnTo>
                <a:lnTo>
                  <a:pt x="211" y="184"/>
                </a:lnTo>
                <a:lnTo>
                  <a:pt x="210" y="184"/>
                </a:lnTo>
                <a:lnTo>
                  <a:pt x="208" y="183"/>
                </a:lnTo>
                <a:lnTo>
                  <a:pt x="207" y="183"/>
                </a:lnTo>
                <a:lnTo>
                  <a:pt x="206" y="183"/>
                </a:lnTo>
                <a:lnTo>
                  <a:pt x="206" y="181"/>
                </a:lnTo>
                <a:lnTo>
                  <a:pt x="207" y="181"/>
                </a:lnTo>
                <a:lnTo>
                  <a:pt x="207" y="180"/>
                </a:lnTo>
                <a:lnTo>
                  <a:pt x="206" y="180"/>
                </a:lnTo>
                <a:lnTo>
                  <a:pt x="206" y="179"/>
                </a:lnTo>
                <a:lnTo>
                  <a:pt x="206" y="178"/>
                </a:lnTo>
                <a:lnTo>
                  <a:pt x="207" y="178"/>
                </a:lnTo>
                <a:lnTo>
                  <a:pt x="207" y="176"/>
                </a:lnTo>
                <a:lnTo>
                  <a:pt x="206" y="176"/>
                </a:lnTo>
                <a:lnTo>
                  <a:pt x="206" y="175"/>
                </a:lnTo>
                <a:lnTo>
                  <a:pt x="206" y="174"/>
                </a:lnTo>
                <a:lnTo>
                  <a:pt x="207" y="174"/>
                </a:lnTo>
                <a:lnTo>
                  <a:pt x="207" y="175"/>
                </a:lnTo>
                <a:lnTo>
                  <a:pt x="208" y="175"/>
                </a:lnTo>
                <a:lnTo>
                  <a:pt x="210" y="175"/>
                </a:lnTo>
                <a:lnTo>
                  <a:pt x="211" y="175"/>
                </a:lnTo>
                <a:lnTo>
                  <a:pt x="212" y="175"/>
                </a:lnTo>
                <a:lnTo>
                  <a:pt x="212" y="174"/>
                </a:lnTo>
                <a:lnTo>
                  <a:pt x="214" y="172"/>
                </a:lnTo>
                <a:lnTo>
                  <a:pt x="212" y="171"/>
                </a:lnTo>
                <a:lnTo>
                  <a:pt x="211" y="171"/>
                </a:lnTo>
                <a:lnTo>
                  <a:pt x="211" y="170"/>
                </a:lnTo>
                <a:lnTo>
                  <a:pt x="210" y="170"/>
                </a:lnTo>
                <a:lnTo>
                  <a:pt x="206" y="170"/>
                </a:lnTo>
                <a:lnTo>
                  <a:pt x="206" y="168"/>
                </a:lnTo>
                <a:lnTo>
                  <a:pt x="207" y="168"/>
                </a:lnTo>
                <a:lnTo>
                  <a:pt x="208" y="167"/>
                </a:lnTo>
                <a:lnTo>
                  <a:pt x="210" y="168"/>
                </a:lnTo>
                <a:lnTo>
                  <a:pt x="211" y="168"/>
                </a:lnTo>
                <a:lnTo>
                  <a:pt x="212" y="168"/>
                </a:lnTo>
                <a:lnTo>
                  <a:pt x="214" y="168"/>
                </a:lnTo>
                <a:lnTo>
                  <a:pt x="215" y="168"/>
                </a:lnTo>
                <a:lnTo>
                  <a:pt x="215" y="167"/>
                </a:lnTo>
                <a:lnTo>
                  <a:pt x="216" y="167"/>
                </a:lnTo>
                <a:lnTo>
                  <a:pt x="216" y="164"/>
                </a:lnTo>
                <a:lnTo>
                  <a:pt x="216" y="163"/>
                </a:lnTo>
                <a:lnTo>
                  <a:pt x="215" y="162"/>
                </a:lnTo>
                <a:lnTo>
                  <a:pt x="214" y="162"/>
                </a:lnTo>
                <a:lnTo>
                  <a:pt x="214" y="161"/>
                </a:lnTo>
                <a:lnTo>
                  <a:pt x="212" y="159"/>
                </a:lnTo>
                <a:lnTo>
                  <a:pt x="211" y="159"/>
                </a:lnTo>
                <a:lnTo>
                  <a:pt x="211" y="158"/>
                </a:lnTo>
                <a:lnTo>
                  <a:pt x="216" y="158"/>
                </a:lnTo>
                <a:lnTo>
                  <a:pt x="218" y="159"/>
                </a:lnTo>
                <a:lnTo>
                  <a:pt x="219" y="161"/>
                </a:lnTo>
                <a:lnTo>
                  <a:pt x="220" y="161"/>
                </a:lnTo>
                <a:lnTo>
                  <a:pt x="220" y="162"/>
                </a:lnTo>
                <a:lnTo>
                  <a:pt x="222" y="162"/>
                </a:lnTo>
                <a:lnTo>
                  <a:pt x="222" y="163"/>
                </a:lnTo>
                <a:lnTo>
                  <a:pt x="223" y="163"/>
                </a:lnTo>
                <a:lnTo>
                  <a:pt x="223" y="164"/>
                </a:lnTo>
                <a:lnTo>
                  <a:pt x="224" y="164"/>
                </a:lnTo>
                <a:lnTo>
                  <a:pt x="224" y="166"/>
                </a:lnTo>
                <a:lnTo>
                  <a:pt x="225" y="166"/>
                </a:lnTo>
                <a:lnTo>
                  <a:pt x="227" y="166"/>
                </a:lnTo>
                <a:lnTo>
                  <a:pt x="225" y="164"/>
                </a:lnTo>
                <a:lnTo>
                  <a:pt x="225" y="163"/>
                </a:lnTo>
                <a:lnTo>
                  <a:pt x="224" y="162"/>
                </a:lnTo>
                <a:lnTo>
                  <a:pt x="224" y="161"/>
                </a:lnTo>
                <a:lnTo>
                  <a:pt x="224" y="159"/>
                </a:lnTo>
                <a:lnTo>
                  <a:pt x="225" y="158"/>
                </a:lnTo>
                <a:lnTo>
                  <a:pt x="227" y="159"/>
                </a:lnTo>
                <a:lnTo>
                  <a:pt x="228" y="159"/>
                </a:lnTo>
                <a:lnTo>
                  <a:pt x="229" y="159"/>
                </a:lnTo>
                <a:lnTo>
                  <a:pt x="231" y="159"/>
                </a:lnTo>
                <a:lnTo>
                  <a:pt x="231" y="158"/>
                </a:lnTo>
                <a:lnTo>
                  <a:pt x="231" y="157"/>
                </a:lnTo>
                <a:lnTo>
                  <a:pt x="232" y="157"/>
                </a:lnTo>
                <a:lnTo>
                  <a:pt x="231" y="155"/>
                </a:lnTo>
                <a:lnTo>
                  <a:pt x="229" y="155"/>
                </a:lnTo>
                <a:lnTo>
                  <a:pt x="228" y="155"/>
                </a:lnTo>
                <a:lnTo>
                  <a:pt x="228" y="154"/>
                </a:lnTo>
                <a:lnTo>
                  <a:pt x="229" y="154"/>
                </a:lnTo>
                <a:lnTo>
                  <a:pt x="231" y="153"/>
                </a:lnTo>
                <a:lnTo>
                  <a:pt x="231" y="151"/>
                </a:lnTo>
                <a:lnTo>
                  <a:pt x="232" y="153"/>
                </a:lnTo>
                <a:lnTo>
                  <a:pt x="232" y="154"/>
                </a:lnTo>
                <a:lnTo>
                  <a:pt x="233" y="154"/>
                </a:lnTo>
                <a:lnTo>
                  <a:pt x="232" y="155"/>
                </a:lnTo>
                <a:lnTo>
                  <a:pt x="233" y="155"/>
                </a:lnTo>
                <a:lnTo>
                  <a:pt x="235" y="155"/>
                </a:lnTo>
                <a:lnTo>
                  <a:pt x="235" y="157"/>
                </a:lnTo>
                <a:lnTo>
                  <a:pt x="236" y="158"/>
                </a:lnTo>
                <a:lnTo>
                  <a:pt x="236" y="159"/>
                </a:lnTo>
                <a:lnTo>
                  <a:pt x="236" y="161"/>
                </a:lnTo>
                <a:lnTo>
                  <a:pt x="235" y="161"/>
                </a:lnTo>
                <a:lnTo>
                  <a:pt x="235" y="162"/>
                </a:lnTo>
                <a:lnTo>
                  <a:pt x="236" y="163"/>
                </a:lnTo>
                <a:lnTo>
                  <a:pt x="236" y="164"/>
                </a:lnTo>
                <a:lnTo>
                  <a:pt x="237" y="166"/>
                </a:lnTo>
                <a:lnTo>
                  <a:pt x="239" y="166"/>
                </a:lnTo>
                <a:lnTo>
                  <a:pt x="239" y="167"/>
                </a:lnTo>
                <a:lnTo>
                  <a:pt x="237" y="167"/>
                </a:lnTo>
                <a:lnTo>
                  <a:pt x="236" y="166"/>
                </a:lnTo>
                <a:lnTo>
                  <a:pt x="235" y="166"/>
                </a:lnTo>
                <a:lnTo>
                  <a:pt x="233" y="166"/>
                </a:lnTo>
                <a:lnTo>
                  <a:pt x="233" y="167"/>
                </a:lnTo>
                <a:lnTo>
                  <a:pt x="233" y="168"/>
                </a:lnTo>
                <a:lnTo>
                  <a:pt x="232" y="168"/>
                </a:lnTo>
                <a:lnTo>
                  <a:pt x="232" y="170"/>
                </a:lnTo>
                <a:lnTo>
                  <a:pt x="232" y="171"/>
                </a:lnTo>
                <a:lnTo>
                  <a:pt x="233" y="171"/>
                </a:lnTo>
                <a:lnTo>
                  <a:pt x="235" y="171"/>
                </a:lnTo>
                <a:lnTo>
                  <a:pt x="233" y="171"/>
                </a:lnTo>
                <a:lnTo>
                  <a:pt x="233" y="172"/>
                </a:lnTo>
                <a:lnTo>
                  <a:pt x="233" y="174"/>
                </a:lnTo>
                <a:lnTo>
                  <a:pt x="235" y="174"/>
                </a:lnTo>
                <a:lnTo>
                  <a:pt x="235" y="172"/>
                </a:lnTo>
                <a:lnTo>
                  <a:pt x="236" y="172"/>
                </a:lnTo>
                <a:lnTo>
                  <a:pt x="237" y="172"/>
                </a:lnTo>
                <a:lnTo>
                  <a:pt x="236" y="172"/>
                </a:lnTo>
                <a:lnTo>
                  <a:pt x="236" y="171"/>
                </a:lnTo>
                <a:lnTo>
                  <a:pt x="237" y="170"/>
                </a:lnTo>
                <a:lnTo>
                  <a:pt x="239" y="170"/>
                </a:lnTo>
                <a:lnTo>
                  <a:pt x="240" y="170"/>
                </a:lnTo>
                <a:lnTo>
                  <a:pt x="240" y="168"/>
                </a:lnTo>
                <a:lnTo>
                  <a:pt x="241" y="167"/>
                </a:lnTo>
                <a:lnTo>
                  <a:pt x="243" y="167"/>
                </a:lnTo>
                <a:lnTo>
                  <a:pt x="243" y="168"/>
                </a:lnTo>
                <a:lnTo>
                  <a:pt x="243" y="170"/>
                </a:lnTo>
                <a:lnTo>
                  <a:pt x="244" y="171"/>
                </a:lnTo>
                <a:lnTo>
                  <a:pt x="243" y="172"/>
                </a:lnTo>
                <a:lnTo>
                  <a:pt x="241" y="172"/>
                </a:lnTo>
                <a:lnTo>
                  <a:pt x="241" y="174"/>
                </a:lnTo>
                <a:lnTo>
                  <a:pt x="243" y="174"/>
                </a:lnTo>
                <a:lnTo>
                  <a:pt x="243" y="172"/>
                </a:lnTo>
                <a:lnTo>
                  <a:pt x="244" y="172"/>
                </a:lnTo>
                <a:lnTo>
                  <a:pt x="245" y="172"/>
                </a:lnTo>
                <a:lnTo>
                  <a:pt x="245" y="174"/>
                </a:lnTo>
                <a:lnTo>
                  <a:pt x="245" y="175"/>
                </a:lnTo>
                <a:lnTo>
                  <a:pt x="246" y="175"/>
                </a:lnTo>
                <a:lnTo>
                  <a:pt x="246" y="176"/>
                </a:lnTo>
                <a:lnTo>
                  <a:pt x="245" y="176"/>
                </a:lnTo>
                <a:lnTo>
                  <a:pt x="245" y="178"/>
                </a:lnTo>
                <a:lnTo>
                  <a:pt x="244" y="178"/>
                </a:lnTo>
                <a:lnTo>
                  <a:pt x="244" y="179"/>
                </a:lnTo>
                <a:lnTo>
                  <a:pt x="245" y="179"/>
                </a:lnTo>
                <a:lnTo>
                  <a:pt x="245" y="178"/>
                </a:lnTo>
                <a:lnTo>
                  <a:pt x="246" y="178"/>
                </a:lnTo>
                <a:lnTo>
                  <a:pt x="246" y="179"/>
                </a:lnTo>
                <a:lnTo>
                  <a:pt x="248" y="179"/>
                </a:lnTo>
                <a:lnTo>
                  <a:pt x="249" y="179"/>
                </a:lnTo>
                <a:lnTo>
                  <a:pt x="248" y="179"/>
                </a:lnTo>
                <a:lnTo>
                  <a:pt x="248" y="180"/>
                </a:lnTo>
                <a:lnTo>
                  <a:pt x="249" y="181"/>
                </a:lnTo>
                <a:lnTo>
                  <a:pt x="248" y="181"/>
                </a:lnTo>
                <a:lnTo>
                  <a:pt x="248" y="183"/>
                </a:lnTo>
                <a:lnTo>
                  <a:pt x="249" y="183"/>
                </a:lnTo>
                <a:lnTo>
                  <a:pt x="248" y="184"/>
                </a:lnTo>
                <a:lnTo>
                  <a:pt x="248" y="185"/>
                </a:lnTo>
                <a:lnTo>
                  <a:pt x="249" y="185"/>
                </a:lnTo>
                <a:lnTo>
                  <a:pt x="249" y="187"/>
                </a:lnTo>
                <a:lnTo>
                  <a:pt x="248" y="187"/>
                </a:lnTo>
                <a:lnTo>
                  <a:pt x="248" y="188"/>
                </a:lnTo>
                <a:lnTo>
                  <a:pt x="246" y="188"/>
                </a:lnTo>
                <a:lnTo>
                  <a:pt x="248" y="188"/>
                </a:lnTo>
                <a:lnTo>
                  <a:pt x="248" y="189"/>
                </a:lnTo>
                <a:lnTo>
                  <a:pt x="249" y="191"/>
                </a:lnTo>
                <a:lnTo>
                  <a:pt x="249" y="189"/>
                </a:lnTo>
                <a:lnTo>
                  <a:pt x="249" y="191"/>
                </a:lnTo>
                <a:lnTo>
                  <a:pt x="250" y="191"/>
                </a:lnTo>
                <a:lnTo>
                  <a:pt x="250" y="192"/>
                </a:lnTo>
                <a:lnTo>
                  <a:pt x="250" y="193"/>
                </a:lnTo>
                <a:lnTo>
                  <a:pt x="252" y="192"/>
                </a:lnTo>
                <a:lnTo>
                  <a:pt x="253" y="192"/>
                </a:lnTo>
                <a:lnTo>
                  <a:pt x="254" y="192"/>
                </a:lnTo>
                <a:lnTo>
                  <a:pt x="254" y="193"/>
                </a:lnTo>
                <a:lnTo>
                  <a:pt x="256" y="193"/>
                </a:lnTo>
                <a:lnTo>
                  <a:pt x="256" y="192"/>
                </a:lnTo>
                <a:lnTo>
                  <a:pt x="257" y="191"/>
                </a:lnTo>
                <a:lnTo>
                  <a:pt x="256" y="191"/>
                </a:lnTo>
                <a:lnTo>
                  <a:pt x="256" y="189"/>
                </a:lnTo>
                <a:lnTo>
                  <a:pt x="256" y="188"/>
                </a:lnTo>
                <a:lnTo>
                  <a:pt x="256" y="185"/>
                </a:lnTo>
                <a:lnTo>
                  <a:pt x="256" y="184"/>
                </a:lnTo>
                <a:lnTo>
                  <a:pt x="256" y="183"/>
                </a:lnTo>
                <a:lnTo>
                  <a:pt x="257" y="183"/>
                </a:lnTo>
                <a:lnTo>
                  <a:pt x="256" y="183"/>
                </a:lnTo>
                <a:lnTo>
                  <a:pt x="256" y="184"/>
                </a:lnTo>
                <a:lnTo>
                  <a:pt x="257" y="184"/>
                </a:lnTo>
                <a:lnTo>
                  <a:pt x="258" y="184"/>
                </a:lnTo>
                <a:lnTo>
                  <a:pt x="260" y="184"/>
                </a:lnTo>
                <a:lnTo>
                  <a:pt x="261" y="184"/>
                </a:lnTo>
                <a:lnTo>
                  <a:pt x="261" y="185"/>
                </a:lnTo>
                <a:lnTo>
                  <a:pt x="262" y="185"/>
                </a:lnTo>
                <a:lnTo>
                  <a:pt x="265" y="188"/>
                </a:lnTo>
                <a:lnTo>
                  <a:pt x="265" y="189"/>
                </a:lnTo>
                <a:lnTo>
                  <a:pt x="266" y="189"/>
                </a:lnTo>
                <a:lnTo>
                  <a:pt x="266" y="188"/>
                </a:lnTo>
                <a:lnTo>
                  <a:pt x="267" y="188"/>
                </a:lnTo>
                <a:lnTo>
                  <a:pt x="267" y="189"/>
                </a:lnTo>
                <a:lnTo>
                  <a:pt x="269" y="189"/>
                </a:lnTo>
                <a:lnTo>
                  <a:pt x="267" y="189"/>
                </a:lnTo>
                <a:lnTo>
                  <a:pt x="266" y="191"/>
                </a:lnTo>
                <a:lnTo>
                  <a:pt x="266" y="192"/>
                </a:lnTo>
                <a:lnTo>
                  <a:pt x="265" y="192"/>
                </a:lnTo>
                <a:lnTo>
                  <a:pt x="265" y="193"/>
                </a:lnTo>
                <a:lnTo>
                  <a:pt x="266" y="192"/>
                </a:lnTo>
                <a:lnTo>
                  <a:pt x="266" y="193"/>
                </a:lnTo>
                <a:lnTo>
                  <a:pt x="266" y="195"/>
                </a:lnTo>
                <a:lnTo>
                  <a:pt x="267" y="193"/>
                </a:lnTo>
                <a:lnTo>
                  <a:pt x="267" y="192"/>
                </a:lnTo>
                <a:lnTo>
                  <a:pt x="269" y="192"/>
                </a:lnTo>
                <a:lnTo>
                  <a:pt x="270" y="192"/>
                </a:lnTo>
                <a:lnTo>
                  <a:pt x="271" y="191"/>
                </a:lnTo>
                <a:lnTo>
                  <a:pt x="273" y="191"/>
                </a:lnTo>
                <a:lnTo>
                  <a:pt x="273" y="192"/>
                </a:lnTo>
                <a:lnTo>
                  <a:pt x="271" y="193"/>
                </a:lnTo>
                <a:lnTo>
                  <a:pt x="273" y="193"/>
                </a:lnTo>
                <a:lnTo>
                  <a:pt x="273" y="195"/>
                </a:lnTo>
                <a:lnTo>
                  <a:pt x="274" y="195"/>
                </a:lnTo>
                <a:lnTo>
                  <a:pt x="274" y="193"/>
                </a:lnTo>
                <a:lnTo>
                  <a:pt x="275" y="195"/>
                </a:lnTo>
                <a:lnTo>
                  <a:pt x="277" y="195"/>
                </a:lnTo>
                <a:lnTo>
                  <a:pt x="277" y="193"/>
                </a:lnTo>
                <a:lnTo>
                  <a:pt x="278" y="192"/>
                </a:lnTo>
                <a:lnTo>
                  <a:pt x="277" y="192"/>
                </a:lnTo>
                <a:lnTo>
                  <a:pt x="277" y="191"/>
                </a:lnTo>
                <a:lnTo>
                  <a:pt x="278" y="191"/>
                </a:lnTo>
                <a:lnTo>
                  <a:pt x="278" y="192"/>
                </a:lnTo>
                <a:lnTo>
                  <a:pt x="279" y="191"/>
                </a:lnTo>
                <a:lnTo>
                  <a:pt x="279" y="192"/>
                </a:lnTo>
                <a:lnTo>
                  <a:pt x="280" y="192"/>
                </a:lnTo>
                <a:lnTo>
                  <a:pt x="280" y="193"/>
                </a:lnTo>
                <a:lnTo>
                  <a:pt x="282" y="193"/>
                </a:lnTo>
                <a:lnTo>
                  <a:pt x="283" y="195"/>
                </a:lnTo>
                <a:lnTo>
                  <a:pt x="283" y="193"/>
                </a:lnTo>
                <a:lnTo>
                  <a:pt x="284" y="193"/>
                </a:lnTo>
                <a:lnTo>
                  <a:pt x="284" y="195"/>
                </a:lnTo>
                <a:lnTo>
                  <a:pt x="284" y="196"/>
                </a:lnTo>
                <a:lnTo>
                  <a:pt x="286" y="196"/>
                </a:lnTo>
                <a:lnTo>
                  <a:pt x="286" y="195"/>
                </a:lnTo>
                <a:lnTo>
                  <a:pt x="287" y="195"/>
                </a:lnTo>
                <a:lnTo>
                  <a:pt x="288" y="196"/>
                </a:lnTo>
                <a:lnTo>
                  <a:pt x="290" y="196"/>
                </a:lnTo>
                <a:lnTo>
                  <a:pt x="288" y="196"/>
                </a:lnTo>
                <a:lnTo>
                  <a:pt x="290" y="197"/>
                </a:lnTo>
                <a:lnTo>
                  <a:pt x="290" y="198"/>
                </a:lnTo>
                <a:lnTo>
                  <a:pt x="291" y="200"/>
                </a:lnTo>
                <a:lnTo>
                  <a:pt x="292" y="200"/>
                </a:lnTo>
                <a:lnTo>
                  <a:pt x="295" y="200"/>
                </a:lnTo>
                <a:lnTo>
                  <a:pt x="296" y="200"/>
                </a:lnTo>
                <a:lnTo>
                  <a:pt x="296" y="201"/>
                </a:lnTo>
                <a:lnTo>
                  <a:pt x="297" y="200"/>
                </a:lnTo>
                <a:lnTo>
                  <a:pt x="299" y="201"/>
                </a:lnTo>
                <a:lnTo>
                  <a:pt x="300" y="202"/>
                </a:lnTo>
                <a:lnTo>
                  <a:pt x="301" y="202"/>
                </a:lnTo>
                <a:lnTo>
                  <a:pt x="301" y="201"/>
                </a:lnTo>
                <a:lnTo>
                  <a:pt x="301" y="200"/>
                </a:lnTo>
                <a:lnTo>
                  <a:pt x="303" y="200"/>
                </a:lnTo>
                <a:lnTo>
                  <a:pt x="303" y="201"/>
                </a:lnTo>
                <a:lnTo>
                  <a:pt x="304" y="200"/>
                </a:lnTo>
                <a:lnTo>
                  <a:pt x="305" y="200"/>
                </a:lnTo>
                <a:lnTo>
                  <a:pt x="305" y="201"/>
                </a:lnTo>
                <a:lnTo>
                  <a:pt x="307" y="202"/>
                </a:lnTo>
                <a:lnTo>
                  <a:pt x="308" y="202"/>
                </a:lnTo>
                <a:lnTo>
                  <a:pt x="309" y="202"/>
                </a:lnTo>
                <a:lnTo>
                  <a:pt x="312" y="202"/>
                </a:lnTo>
                <a:lnTo>
                  <a:pt x="313" y="202"/>
                </a:lnTo>
                <a:lnTo>
                  <a:pt x="313" y="201"/>
                </a:lnTo>
                <a:lnTo>
                  <a:pt x="315" y="198"/>
                </a:lnTo>
                <a:lnTo>
                  <a:pt x="315" y="197"/>
                </a:lnTo>
                <a:lnTo>
                  <a:pt x="315" y="196"/>
                </a:lnTo>
                <a:lnTo>
                  <a:pt x="313" y="196"/>
                </a:lnTo>
                <a:lnTo>
                  <a:pt x="315" y="195"/>
                </a:lnTo>
                <a:lnTo>
                  <a:pt x="316" y="195"/>
                </a:lnTo>
                <a:lnTo>
                  <a:pt x="316" y="193"/>
                </a:lnTo>
                <a:lnTo>
                  <a:pt x="317" y="193"/>
                </a:lnTo>
                <a:lnTo>
                  <a:pt x="316" y="192"/>
                </a:lnTo>
                <a:lnTo>
                  <a:pt x="316" y="191"/>
                </a:lnTo>
                <a:lnTo>
                  <a:pt x="316" y="189"/>
                </a:lnTo>
                <a:lnTo>
                  <a:pt x="315" y="189"/>
                </a:lnTo>
                <a:lnTo>
                  <a:pt x="315" y="188"/>
                </a:lnTo>
                <a:lnTo>
                  <a:pt x="316" y="188"/>
                </a:lnTo>
                <a:lnTo>
                  <a:pt x="316" y="189"/>
                </a:lnTo>
                <a:lnTo>
                  <a:pt x="317" y="189"/>
                </a:lnTo>
                <a:lnTo>
                  <a:pt x="318" y="191"/>
                </a:lnTo>
                <a:lnTo>
                  <a:pt x="318" y="192"/>
                </a:lnTo>
                <a:lnTo>
                  <a:pt x="320" y="192"/>
                </a:lnTo>
                <a:lnTo>
                  <a:pt x="320" y="193"/>
                </a:lnTo>
                <a:lnTo>
                  <a:pt x="321" y="195"/>
                </a:lnTo>
                <a:lnTo>
                  <a:pt x="321" y="196"/>
                </a:lnTo>
                <a:lnTo>
                  <a:pt x="321" y="197"/>
                </a:lnTo>
                <a:lnTo>
                  <a:pt x="321" y="200"/>
                </a:lnTo>
                <a:lnTo>
                  <a:pt x="322" y="200"/>
                </a:lnTo>
                <a:lnTo>
                  <a:pt x="322" y="201"/>
                </a:lnTo>
                <a:lnTo>
                  <a:pt x="322" y="200"/>
                </a:lnTo>
                <a:lnTo>
                  <a:pt x="324" y="201"/>
                </a:lnTo>
                <a:lnTo>
                  <a:pt x="325" y="202"/>
                </a:lnTo>
                <a:lnTo>
                  <a:pt x="326" y="204"/>
                </a:lnTo>
                <a:lnTo>
                  <a:pt x="326" y="205"/>
                </a:lnTo>
                <a:lnTo>
                  <a:pt x="326" y="206"/>
                </a:lnTo>
                <a:lnTo>
                  <a:pt x="328" y="206"/>
                </a:lnTo>
                <a:lnTo>
                  <a:pt x="329" y="208"/>
                </a:lnTo>
                <a:lnTo>
                  <a:pt x="330" y="206"/>
                </a:lnTo>
                <a:lnTo>
                  <a:pt x="332" y="206"/>
                </a:lnTo>
                <a:lnTo>
                  <a:pt x="332" y="208"/>
                </a:lnTo>
                <a:lnTo>
                  <a:pt x="332" y="209"/>
                </a:lnTo>
                <a:lnTo>
                  <a:pt x="332" y="210"/>
                </a:lnTo>
                <a:lnTo>
                  <a:pt x="333" y="210"/>
                </a:lnTo>
                <a:lnTo>
                  <a:pt x="334" y="210"/>
                </a:lnTo>
                <a:lnTo>
                  <a:pt x="335" y="210"/>
                </a:lnTo>
                <a:lnTo>
                  <a:pt x="337" y="210"/>
                </a:lnTo>
                <a:lnTo>
                  <a:pt x="337" y="212"/>
                </a:lnTo>
                <a:lnTo>
                  <a:pt x="338" y="213"/>
                </a:lnTo>
                <a:lnTo>
                  <a:pt x="339" y="213"/>
                </a:lnTo>
                <a:lnTo>
                  <a:pt x="339" y="214"/>
                </a:lnTo>
                <a:lnTo>
                  <a:pt x="341" y="214"/>
                </a:lnTo>
                <a:lnTo>
                  <a:pt x="342" y="214"/>
                </a:lnTo>
                <a:lnTo>
                  <a:pt x="342" y="216"/>
                </a:lnTo>
                <a:lnTo>
                  <a:pt x="343" y="216"/>
                </a:lnTo>
                <a:lnTo>
                  <a:pt x="345" y="216"/>
                </a:lnTo>
                <a:lnTo>
                  <a:pt x="346" y="217"/>
                </a:lnTo>
                <a:lnTo>
                  <a:pt x="347" y="217"/>
                </a:lnTo>
                <a:lnTo>
                  <a:pt x="349" y="217"/>
                </a:lnTo>
                <a:lnTo>
                  <a:pt x="349" y="216"/>
                </a:lnTo>
                <a:lnTo>
                  <a:pt x="350" y="217"/>
                </a:lnTo>
                <a:lnTo>
                  <a:pt x="351" y="216"/>
                </a:lnTo>
                <a:lnTo>
                  <a:pt x="352" y="217"/>
                </a:lnTo>
                <a:lnTo>
                  <a:pt x="354" y="217"/>
                </a:lnTo>
                <a:lnTo>
                  <a:pt x="354" y="219"/>
                </a:lnTo>
                <a:lnTo>
                  <a:pt x="355" y="219"/>
                </a:lnTo>
                <a:lnTo>
                  <a:pt x="356" y="221"/>
                </a:lnTo>
                <a:lnTo>
                  <a:pt x="358" y="221"/>
                </a:lnTo>
                <a:lnTo>
                  <a:pt x="359" y="221"/>
                </a:lnTo>
                <a:lnTo>
                  <a:pt x="359" y="222"/>
                </a:lnTo>
                <a:lnTo>
                  <a:pt x="360" y="222"/>
                </a:lnTo>
                <a:lnTo>
                  <a:pt x="362" y="222"/>
                </a:lnTo>
                <a:lnTo>
                  <a:pt x="363" y="222"/>
                </a:lnTo>
                <a:lnTo>
                  <a:pt x="363" y="223"/>
                </a:lnTo>
                <a:lnTo>
                  <a:pt x="364" y="223"/>
                </a:lnTo>
                <a:lnTo>
                  <a:pt x="364" y="222"/>
                </a:lnTo>
                <a:lnTo>
                  <a:pt x="366" y="222"/>
                </a:lnTo>
                <a:lnTo>
                  <a:pt x="366" y="223"/>
                </a:lnTo>
                <a:lnTo>
                  <a:pt x="367" y="222"/>
                </a:lnTo>
                <a:lnTo>
                  <a:pt x="368" y="222"/>
                </a:lnTo>
                <a:lnTo>
                  <a:pt x="369" y="223"/>
                </a:lnTo>
                <a:lnTo>
                  <a:pt x="369" y="225"/>
                </a:lnTo>
                <a:lnTo>
                  <a:pt x="371" y="225"/>
                </a:lnTo>
                <a:lnTo>
                  <a:pt x="369" y="225"/>
                </a:lnTo>
                <a:lnTo>
                  <a:pt x="369" y="226"/>
                </a:lnTo>
                <a:lnTo>
                  <a:pt x="368" y="227"/>
                </a:lnTo>
                <a:lnTo>
                  <a:pt x="369" y="227"/>
                </a:lnTo>
                <a:lnTo>
                  <a:pt x="369" y="229"/>
                </a:lnTo>
                <a:lnTo>
                  <a:pt x="371" y="229"/>
                </a:lnTo>
                <a:lnTo>
                  <a:pt x="372" y="229"/>
                </a:lnTo>
                <a:lnTo>
                  <a:pt x="371" y="229"/>
                </a:lnTo>
                <a:lnTo>
                  <a:pt x="371" y="230"/>
                </a:lnTo>
                <a:lnTo>
                  <a:pt x="372" y="230"/>
                </a:lnTo>
                <a:lnTo>
                  <a:pt x="371" y="231"/>
                </a:lnTo>
                <a:lnTo>
                  <a:pt x="372" y="231"/>
                </a:lnTo>
                <a:lnTo>
                  <a:pt x="373" y="231"/>
                </a:lnTo>
                <a:lnTo>
                  <a:pt x="375" y="231"/>
                </a:lnTo>
                <a:lnTo>
                  <a:pt x="375" y="234"/>
                </a:lnTo>
                <a:lnTo>
                  <a:pt x="376" y="235"/>
                </a:lnTo>
                <a:lnTo>
                  <a:pt x="376" y="236"/>
                </a:lnTo>
                <a:lnTo>
                  <a:pt x="375" y="236"/>
                </a:lnTo>
                <a:lnTo>
                  <a:pt x="375" y="238"/>
                </a:lnTo>
                <a:lnTo>
                  <a:pt x="376" y="239"/>
                </a:lnTo>
                <a:lnTo>
                  <a:pt x="377" y="239"/>
                </a:lnTo>
                <a:lnTo>
                  <a:pt x="376" y="239"/>
                </a:lnTo>
                <a:lnTo>
                  <a:pt x="376" y="240"/>
                </a:lnTo>
                <a:lnTo>
                  <a:pt x="375" y="242"/>
                </a:lnTo>
                <a:lnTo>
                  <a:pt x="375" y="240"/>
                </a:lnTo>
                <a:lnTo>
                  <a:pt x="373" y="240"/>
                </a:lnTo>
                <a:lnTo>
                  <a:pt x="373" y="239"/>
                </a:lnTo>
                <a:lnTo>
                  <a:pt x="373" y="238"/>
                </a:lnTo>
                <a:lnTo>
                  <a:pt x="372" y="238"/>
                </a:lnTo>
                <a:lnTo>
                  <a:pt x="371" y="238"/>
                </a:lnTo>
                <a:lnTo>
                  <a:pt x="369" y="238"/>
                </a:lnTo>
                <a:lnTo>
                  <a:pt x="368" y="238"/>
                </a:lnTo>
                <a:lnTo>
                  <a:pt x="368" y="236"/>
                </a:lnTo>
                <a:lnTo>
                  <a:pt x="367" y="236"/>
                </a:lnTo>
                <a:lnTo>
                  <a:pt x="366" y="236"/>
                </a:lnTo>
                <a:lnTo>
                  <a:pt x="366" y="238"/>
                </a:lnTo>
                <a:lnTo>
                  <a:pt x="367" y="238"/>
                </a:lnTo>
                <a:lnTo>
                  <a:pt x="367" y="239"/>
                </a:lnTo>
                <a:lnTo>
                  <a:pt x="366" y="239"/>
                </a:lnTo>
                <a:lnTo>
                  <a:pt x="364" y="238"/>
                </a:lnTo>
                <a:lnTo>
                  <a:pt x="363" y="238"/>
                </a:lnTo>
                <a:lnTo>
                  <a:pt x="362" y="238"/>
                </a:lnTo>
                <a:lnTo>
                  <a:pt x="360" y="238"/>
                </a:lnTo>
                <a:lnTo>
                  <a:pt x="359" y="238"/>
                </a:lnTo>
                <a:lnTo>
                  <a:pt x="358" y="238"/>
                </a:lnTo>
                <a:lnTo>
                  <a:pt x="356" y="238"/>
                </a:lnTo>
                <a:lnTo>
                  <a:pt x="355" y="236"/>
                </a:lnTo>
                <a:lnTo>
                  <a:pt x="354" y="236"/>
                </a:lnTo>
                <a:lnTo>
                  <a:pt x="354" y="235"/>
                </a:lnTo>
                <a:lnTo>
                  <a:pt x="352" y="235"/>
                </a:lnTo>
                <a:lnTo>
                  <a:pt x="352" y="236"/>
                </a:lnTo>
                <a:lnTo>
                  <a:pt x="351" y="236"/>
                </a:lnTo>
                <a:lnTo>
                  <a:pt x="350" y="238"/>
                </a:lnTo>
                <a:lnTo>
                  <a:pt x="350" y="239"/>
                </a:lnTo>
                <a:lnTo>
                  <a:pt x="350" y="240"/>
                </a:lnTo>
                <a:lnTo>
                  <a:pt x="349" y="240"/>
                </a:lnTo>
                <a:lnTo>
                  <a:pt x="347" y="242"/>
                </a:lnTo>
                <a:lnTo>
                  <a:pt x="346" y="243"/>
                </a:lnTo>
                <a:lnTo>
                  <a:pt x="345" y="244"/>
                </a:lnTo>
                <a:lnTo>
                  <a:pt x="343" y="244"/>
                </a:lnTo>
                <a:lnTo>
                  <a:pt x="343" y="246"/>
                </a:lnTo>
                <a:lnTo>
                  <a:pt x="342" y="246"/>
                </a:lnTo>
                <a:lnTo>
                  <a:pt x="341" y="247"/>
                </a:lnTo>
                <a:lnTo>
                  <a:pt x="339" y="247"/>
                </a:lnTo>
                <a:lnTo>
                  <a:pt x="337" y="247"/>
                </a:lnTo>
                <a:lnTo>
                  <a:pt x="335" y="247"/>
                </a:lnTo>
                <a:lnTo>
                  <a:pt x="335" y="246"/>
                </a:lnTo>
                <a:lnTo>
                  <a:pt x="334" y="246"/>
                </a:lnTo>
                <a:lnTo>
                  <a:pt x="333" y="246"/>
                </a:lnTo>
                <a:lnTo>
                  <a:pt x="332" y="246"/>
                </a:lnTo>
                <a:lnTo>
                  <a:pt x="330" y="244"/>
                </a:lnTo>
                <a:lnTo>
                  <a:pt x="329" y="244"/>
                </a:lnTo>
                <a:lnTo>
                  <a:pt x="329" y="243"/>
                </a:lnTo>
                <a:lnTo>
                  <a:pt x="328" y="243"/>
                </a:lnTo>
                <a:lnTo>
                  <a:pt x="326" y="243"/>
                </a:lnTo>
                <a:lnTo>
                  <a:pt x="325" y="243"/>
                </a:lnTo>
                <a:lnTo>
                  <a:pt x="325" y="242"/>
                </a:lnTo>
                <a:lnTo>
                  <a:pt x="324" y="242"/>
                </a:lnTo>
                <a:lnTo>
                  <a:pt x="324" y="243"/>
                </a:lnTo>
                <a:lnTo>
                  <a:pt x="322" y="243"/>
                </a:lnTo>
                <a:lnTo>
                  <a:pt x="321" y="242"/>
                </a:lnTo>
                <a:lnTo>
                  <a:pt x="320" y="242"/>
                </a:lnTo>
                <a:lnTo>
                  <a:pt x="318" y="242"/>
                </a:lnTo>
                <a:lnTo>
                  <a:pt x="317" y="242"/>
                </a:lnTo>
                <a:lnTo>
                  <a:pt x="315" y="242"/>
                </a:lnTo>
                <a:lnTo>
                  <a:pt x="313" y="240"/>
                </a:lnTo>
                <a:lnTo>
                  <a:pt x="312" y="240"/>
                </a:lnTo>
                <a:lnTo>
                  <a:pt x="312" y="239"/>
                </a:lnTo>
                <a:lnTo>
                  <a:pt x="311" y="239"/>
                </a:lnTo>
                <a:lnTo>
                  <a:pt x="309" y="239"/>
                </a:lnTo>
                <a:lnTo>
                  <a:pt x="308" y="239"/>
                </a:lnTo>
                <a:lnTo>
                  <a:pt x="307" y="239"/>
                </a:lnTo>
                <a:lnTo>
                  <a:pt x="307" y="240"/>
                </a:lnTo>
                <a:lnTo>
                  <a:pt x="305" y="240"/>
                </a:lnTo>
                <a:lnTo>
                  <a:pt x="305" y="242"/>
                </a:lnTo>
                <a:lnTo>
                  <a:pt x="304" y="242"/>
                </a:lnTo>
                <a:lnTo>
                  <a:pt x="303" y="242"/>
                </a:lnTo>
                <a:lnTo>
                  <a:pt x="301" y="242"/>
                </a:lnTo>
                <a:lnTo>
                  <a:pt x="301" y="240"/>
                </a:lnTo>
                <a:lnTo>
                  <a:pt x="297" y="239"/>
                </a:lnTo>
                <a:lnTo>
                  <a:pt x="296" y="239"/>
                </a:lnTo>
                <a:lnTo>
                  <a:pt x="295" y="239"/>
                </a:lnTo>
                <a:lnTo>
                  <a:pt x="294" y="239"/>
                </a:lnTo>
                <a:lnTo>
                  <a:pt x="294" y="238"/>
                </a:lnTo>
                <a:lnTo>
                  <a:pt x="292" y="238"/>
                </a:lnTo>
                <a:lnTo>
                  <a:pt x="291" y="238"/>
                </a:lnTo>
                <a:lnTo>
                  <a:pt x="290" y="238"/>
                </a:lnTo>
                <a:lnTo>
                  <a:pt x="288" y="238"/>
                </a:lnTo>
                <a:lnTo>
                  <a:pt x="287" y="238"/>
                </a:lnTo>
                <a:lnTo>
                  <a:pt x="288" y="238"/>
                </a:lnTo>
                <a:lnTo>
                  <a:pt x="287" y="239"/>
                </a:lnTo>
                <a:lnTo>
                  <a:pt x="286" y="239"/>
                </a:lnTo>
                <a:lnTo>
                  <a:pt x="284" y="240"/>
                </a:lnTo>
                <a:lnTo>
                  <a:pt x="284" y="242"/>
                </a:lnTo>
                <a:lnTo>
                  <a:pt x="283" y="242"/>
                </a:lnTo>
                <a:lnTo>
                  <a:pt x="283" y="243"/>
                </a:lnTo>
                <a:lnTo>
                  <a:pt x="282" y="244"/>
                </a:lnTo>
                <a:lnTo>
                  <a:pt x="282" y="246"/>
                </a:lnTo>
                <a:lnTo>
                  <a:pt x="280" y="246"/>
                </a:lnTo>
                <a:lnTo>
                  <a:pt x="280" y="247"/>
                </a:lnTo>
                <a:lnTo>
                  <a:pt x="280" y="248"/>
                </a:lnTo>
                <a:lnTo>
                  <a:pt x="280" y="250"/>
                </a:lnTo>
                <a:lnTo>
                  <a:pt x="279" y="251"/>
                </a:lnTo>
                <a:lnTo>
                  <a:pt x="279" y="252"/>
                </a:lnTo>
                <a:lnTo>
                  <a:pt x="278" y="253"/>
                </a:lnTo>
                <a:lnTo>
                  <a:pt x="277" y="256"/>
                </a:lnTo>
                <a:lnTo>
                  <a:pt x="277" y="257"/>
                </a:lnTo>
                <a:lnTo>
                  <a:pt x="277" y="259"/>
                </a:lnTo>
                <a:lnTo>
                  <a:pt x="277" y="260"/>
                </a:lnTo>
                <a:lnTo>
                  <a:pt x="275" y="263"/>
                </a:lnTo>
                <a:lnTo>
                  <a:pt x="277" y="264"/>
                </a:lnTo>
                <a:lnTo>
                  <a:pt x="278" y="267"/>
                </a:lnTo>
                <a:lnTo>
                  <a:pt x="279" y="267"/>
                </a:lnTo>
                <a:lnTo>
                  <a:pt x="278" y="269"/>
                </a:lnTo>
                <a:lnTo>
                  <a:pt x="277" y="269"/>
                </a:lnTo>
                <a:lnTo>
                  <a:pt x="277" y="270"/>
                </a:lnTo>
                <a:lnTo>
                  <a:pt x="275" y="270"/>
                </a:lnTo>
                <a:lnTo>
                  <a:pt x="275" y="272"/>
                </a:lnTo>
                <a:lnTo>
                  <a:pt x="275" y="274"/>
                </a:lnTo>
                <a:lnTo>
                  <a:pt x="275" y="276"/>
                </a:lnTo>
                <a:lnTo>
                  <a:pt x="278" y="276"/>
                </a:lnTo>
                <a:lnTo>
                  <a:pt x="278" y="277"/>
                </a:lnTo>
                <a:lnTo>
                  <a:pt x="279" y="277"/>
                </a:lnTo>
                <a:lnTo>
                  <a:pt x="280" y="276"/>
                </a:lnTo>
                <a:lnTo>
                  <a:pt x="282" y="276"/>
                </a:lnTo>
                <a:lnTo>
                  <a:pt x="283" y="276"/>
                </a:lnTo>
                <a:lnTo>
                  <a:pt x="284" y="276"/>
                </a:lnTo>
                <a:lnTo>
                  <a:pt x="286" y="277"/>
                </a:lnTo>
                <a:lnTo>
                  <a:pt x="287" y="277"/>
                </a:lnTo>
                <a:lnTo>
                  <a:pt x="286" y="278"/>
                </a:lnTo>
                <a:lnTo>
                  <a:pt x="287" y="280"/>
                </a:lnTo>
                <a:lnTo>
                  <a:pt x="288" y="280"/>
                </a:lnTo>
                <a:lnTo>
                  <a:pt x="290" y="280"/>
                </a:lnTo>
                <a:lnTo>
                  <a:pt x="290" y="281"/>
                </a:lnTo>
                <a:lnTo>
                  <a:pt x="291" y="282"/>
                </a:lnTo>
                <a:lnTo>
                  <a:pt x="291" y="284"/>
                </a:lnTo>
                <a:lnTo>
                  <a:pt x="291" y="285"/>
                </a:lnTo>
                <a:lnTo>
                  <a:pt x="291" y="286"/>
                </a:lnTo>
                <a:lnTo>
                  <a:pt x="292" y="286"/>
                </a:lnTo>
                <a:lnTo>
                  <a:pt x="294" y="289"/>
                </a:lnTo>
                <a:lnTo>
                  <a:pt x="295" y="289"/>
                </a:lnTo>
                <a:lnTo>
                  <a:pt x="295" y="290"/>
                </a:lnTo>
                <a:lnTo>
                  <a:pt x="295" y="291"/>
                </a:lnTo>
                <a:lnTo>
                  <a:pt x="296" y="291"/>
                </a:lnTo>
                <a:lnTo>
                  <a:pt x="297" y="291"/>
                </a:lnTo>
                <a:lnTo>
                  <a:pt x="299" y="291"/>
                </a:lnTo>
                <a:lnTo>
                  <a:pt x="299" y="293"/>
                </a:lnTo>
                <a:lnTo>
                  <a:pt x="300" y="293"/>
                </a:lnTo>
                <a:lnTo>
                  <a:pt x="301" y="293"/>
                </a:lnTo>
                <a:lnTo>
                  <a:pt x="303" y="294"/>
                </a:lnTo>
                <a:lnTo>
                  <a:pt x="305" y="294"/>
                </a:lnTo>
                <a:lnTo>
                  <a:pt x="308" y="294"/>
                </a:lnTo>
                <a:lnTo>
                  <a:pt x="308" y="295"/>
                </a:lnTo>
                <a:lnTo>
                  <a:pt x="309" y="295"/>
                </a:lnTo>
                <a:lnTo>
                  <a:pt x="309" y="297"/>
                </a:lnTo>
                <a:lnTo>
                  <a:pt x="309" y="298"/>
                </a:lnTo>
                <a:lnTo>
                  <a:pt x="311" y="299"/>
                </a:lnTo>
                <a:lnTo>
                  <a:pt x="312" y="301"/>
                </a:lnTo>
                <a:lnTo>
                  <a:pt x="313" y="302"/>
                </a:lnTo>
                <a:lnTo>
                  <a:pt x="313" y="303"/>
                </a:lnTo>
                <a:lnTo>
                  <a:pt x="315" y="305"/>
                </a:lnTo>
                <a:lnTo>
                  <a:pt x="315" y="307"/>
                </a:lnTo>
                <a:lnTo>
                  <a:pt x="316" y="308"/>
                </a:lnTo>
                <a:lnTo>
                  <a:pt x="316" y="310"/>
                </a:lnTo>
                <a:lnTo>
                  <a:pt x="317" y="311"/>
                </a:lnTo>
                <a:lnTo>
                  <a:pt x="317" y="312"/>
                </a:lnTo>
                <a:lnTo>
                  <a:pt x="320" y="314"/>
                </a:lnTo>
                <a:lnTo>
                  <a:pt x="320" y="315"/>
                </a:lnTo>
                <a:lnTo>
                  <a:pt x="320" y="316"/>
                </a:lnTo>
                <a:lnTo>
                  <a:pt x="321" y="316"/>
                </a:lnTo>
                <a:lnTo>
                  <a:pt x="321" y="318"/>
                </a:lnTo>
                <a:lnTo>
                  <a:pt x="322" y="318"/>
                </a:lnTo>
                <a:lnTo>
                  <a:pt x="324" y="319"/>
                </a:lnTo>
                <a:lnTo>
                  <a:pt x="324" y="320"/>
                </a:lnTo>
                <a:lnTo>
                  <a:pt x="322" y="320"/>
                </a:lnTo>
                <a:lnTo>
                  <a:pt x="322" y="319"/>
                </a:lnTo>
                <a:lnTo>
                  <a:pt x="321" y="319"/>
                </a:lnTo>
                <a:lnTo>
                  <a:pt x="320" y="318"/>
                </a:lnTo>
                <a:lnTo>
                  <a:pt x="320" y="316"/>
                </a:lnTo>
                <a:lnTo>
                  <a:pt x="320" y="318"/>
                </a:lnTo>
                <a:lnTo>
                  <a:pt x="320" y="319"/>
                </a:lnTo>
                <a:lnTo>
                  <a:pt x="321" y="320"/>
                </a:lnTo>
                <a:lnTo>
                  <a:pt x="321" y="322"/>
                </a:lnTo>
                <a:lnTo>
                  <a:pt x="322" y="322"/>
                </a:lnTo>
                <a:lnTo>
                  <a:pt x="322" y="323"/>
                </a:lnTo>
                <a:lnTo>
                  <a:pt x="322" y="324"/>
                </a:lnTo>
                <a:lnTo>
                  <a:pt x="322" y="327"/>
                </a:lnTo>
                <a:lnTo>
                  <a:pt x="324" y="328"/>
                </a:lnTo>
                <a:lnTo>
                  <a:pt x="324" y="329"/>
                </a:lnTo>
                <a:lnTo>
                  <a:pt x="324" y="331"/>
                </a:lnTo>
                <a:lnTo>
                  <a:pt x="325" y="331"/>
                </a:lnTo>
                <a:lnTo>
                  <a:pt x="325" y="329"/>
                </a:lnTo>
                <a:lnTo>
                  <a:pt x="326" y="329"/>
                </a:lnTo>
                <a:lnTo>
                  <a:pt x="329" y="331"/>
                </a:lnTo>
                <a:lnTo>
                  <a:pt x="330" y="332"/>
                </a:lnTo>
                <a:lnTo>
                  <a:pt x="332" y="332"/>
                </a:lnTo>
                <a:lnTo>
                  <a:pt x="332" y="333"/>
                </a:lnTo>
                <a:lnTo>
                  <a:pt x="333" y="335"/>
                </a:lnTo>
                <a:lnTo>
                  <a:pt x="333" y="336"/>
                </a:lnTo>
                <a:lnTo>
                  <a:pt x="334" y="336"/>
                </a:lnTo>
                <a:lnTo>
                  <a:pt x="335" y="336"/>
                </a:lnTo>
                <a:lnTo>
                  <a:pt x="337" y="336"/>
                </a:lnTo>
                <a:lnTo>
                  <a:pt x="338" y="337"/>
                </a:lnTo>
                <a:lnTo>
                  <a:pt x="339" y="337"/>
                </a:lnTo>
                <a:lnTo>
                  <a:pt x="341" y="339"/>
                </a:lnTo>
                <a:lnTo>
                  <a:pt x="339" y="339"/>
                </a:lnTo>
                <a:lnTo>
                  <a:pt x="339" y="340"/>
                </a:lnTo>
                <a:lnTo>
                  <a:pt x="341" y="341"/>
                </a:lnTo>
                <a:lnTo>
                  <a:pt x="341" y="342"/>
                </a:lnTo>
                <a:lnTo>
                  <a:pt x="341" y="344"/>
                </a:lnTo>
                <a:lnTo>
                  <a:pt x="341" y="345"/>
                </a:lnTo>
                <a:lnTo>
                  <a:pt x="339" y="345"/>
                </a:lnTo>
                <a:lnTo>
                  <a:pt x="341" y="345"/>
                </a:lnTo>
                <a:lnTo>
                  <a:pt x="341" y="346"/>
                </a:lnTo>
                <a:lnTo>
                  <a:pt x="341" y="348"/>
                </a:lnTo>
                <a:lnTo>
                  <a:pt x="342" y="348"/>
                </a:lnTo>
                <a:lnTo>
                  <a:pt x="343" y="346"/>
                </a:lnTo>
                <a:lnTo>
                  <a:pt x="342" y="346"/>
                </a:lnTo>
                <a:lnTo>
                  <a:pt x="342" y="344"/>
                </a:lnTo>
                <a:lnTo>
                  <a:pt x="342" y="342"/>
                </a:lnTo>
                <a:lnTo>
                  <a:pt x="343" y="342"/>
                </a:lnTo>
                <a:lnTo>
                  <a:pt x="345" y="342"/>
                </a:lnTo>
                <a:lnTo>
                  <a:pt x="346" y="344"/>
                </a:lnTo>
                <a:lnTo>
                  <a:pt x="346" y="342"/>
                </a:lnTo>
                <a:lnTo>
                  <a:pt x="346" y="344"/>
                </a:lnTo>
                <a:lnTo>
                  <a:pt x="347" y="344"/>
                </a:lnTo>
                <a:lnTo>
                  <a:pt x="347" y="345"/>
                </a:lnTo>
                <a:lnTo>
                  <a:pt x="347" y="346"/>
                </a:lnTo>
                <a:lnTo>
                  <a:pt x="347" y="348"/>
                </a:lnTo>
                <a:lnTo>
                  <a:pt x="349" y="348"/>
                </a:lnTo>
                <a:lnTo>
                  <a:pt x="350" y="349"/>
                </a:lnTo>
                <a:lnTo>
                  <a:pt x="351" y="349"/>
                </a:lnTo>
                <a:lnTo>
                  <a:pt x="352" y="349"/>
                </a:lnTo>
                <a:lnTo>
                  <a:pt x="351" y="350"/>
                </a:lnTo>
                <a:lnTo>
                  <a:pt x="351" y="352"/>
                </a:lnTo>
                <a:lnTo>
                  <a:pt x="350" y="353"/>
                </a:lnTo>
                <a:lnTo>
                  <a:pt x="349" y="353"/>
                </a:lnTo>
                <a:lnTo>
                  <a:pt x="347" y="353"/>
                </a:lnTo>
                <a:lnTo>
                  <a:pt x="346" y="353"/>
                </a:lnTo>
                <a:lnTo>
                  <a:pt x="346" y="352"/>
                </a:lnTo>
                <a:lnTo>
                  <a:pt x="345" y="352"/>
                </a:lnTo>
                <a:lnTo>
                  <a:pt x="342" y="352"/>
                </a:lnTo>
                <a:lnTo>
                  <a:pt x="341" y="352"/>
                </a:lnTo>
                <a:lnTo>
                  <a:pt x="339" y="350"/>
                </a:lnTo>
                <a:lnTo>
                  <a:pt x="338" y="350"/>
                </a:lnTo>
                <a:lnTo>
                  <a:pt x="337" y="350"/>
                </a:lnTo>
                <a:lnTo>
                  <a:pt x="335" y="350"/>
                </a:lnTo>
                <a:lnTo>
                  <a:pt x="334" y="350"/>
                </a:lnTo>
                <a:lnTo>
                  <a:pt x="333" y="350"/>
                </a:lnTo>
                <a:lnTo>
                  <a:pt x="332" y="350"/>
                </a:lnTo>
                <a:lnTo>
                  <a:pt x="332" y="352"/>
                </a:lnTo>
                <a:lnTo>
                  <a:pt x="330" y="353"/>
                </a:lnTo>
                <a:lnTo>
                  <a:pt x="329" y="354"/>
                </a:lnTo>
                <a:lnTo>
                  <a:pt x="329" y="356"/>
                </a:lnTo>
                <a:lnTo>
                  <a:pt x="328" y="357"/>
                </a:lnTo>
                <a:lnTo>
                  <a:pt x="328" y="358"/>
                </a:lnTo>
                <a:lnTo>
                  <a:pt x="328" y="359"/>
                </a:lnTo>
                <a:lnTo>
                  <a:pt x="326" y="359"/>
                </a:lnTo>
                <a:lnTo>
                  <a:pt x="326" y="361"/>
                </a:lnTo>
                <a:lnTo>
                  <a:pt x="326" y="362"/>
                </a:lnTo>
                <a:lnTo>
                  <a:pt x="326" y="363"/>
                </a:lnTo>
                <a:lnTo>
                  <a:pt x="326" y="365"/>
                </a:lnTo>
                <a:lnTo>
                  <a:pt x="326" y="366"/>
                </a:lnTo>
                <a:lnTo>
                  <a:pt x="326" y="367"/>
                </a:lnTo>
                <a:lnTo>
                  <a:pt x="326" y="369"/>
                </a:lnTo>
                <a:lnTo>
                  <a:pt x="326" y="370"/>
                </a:lnTo>
                <a:lnTo>
                  <a:pt x="328" y="371"/>
                </a:lnTo>
                <a:lnTo>
                  <a:pt x="328" y="373"/>
                </a:lnTo>
                <a:lnTo>
                  <a:pt x="329" y="373"/>
                </a:lnTo>
                <a:lnTo>
                  <a:pt x="329" y="374"/>
                </a:lnTo>
                <a:lnTo>
                  <a:pt x="330" y="374"/>
                </a:lnTo>
                <a:lnTo>
                  <a:pt x="332" y="374"/>
                </a:lnTo>
                <a:lnTo>
                  <a:pt x="332" y="375"/>
                </a:lnTo>
                <a:lnTo>
                  <a:pt x="332" y="377"/>
                </a:lnTo>
                <a:lnTo>
                  <a:pt x="333" y="377"/>
                </a:lnTo>
                <a:lnTo>
                  <a:pt x="333" y="378"/>
                </a:lnTo>
                <a:lnTo>
                  <a:pt x="333" y="379"/>
                </a:lnTo>
                <a:lnTo>
                  <a:pt x="332" y="379"/>
                </a:lnTo>
                <a:lnTo>
                  <a:pt x="332" y="380"/>
                </a:lnTo>
                <a:lnTo>
                  <a:pt x="332" y="382"/>
                </a:lnTo>
                <a:lnTo>
                  <a:pt x="332" y="383"/>
                </a:lnTo>
                <a:lnTo>
                  <a:pt x="330" y="383"/>
                </a:lnTo>
                <a:lnTo>
                  <a:pt x="330" y="384"/>
                </a:lnTo>
                <a:lnTo>
                  <a:pt x="329" y="384"/>
                </a:lnTo>
                <a:lnTo>
                  <a:pt x="329" y="383"/>
                </a:lnTo>
                <a:lnTo>
                  <a:pt x="326" y="383"/>
                </a:lnTo>
                <a:lnTo>
                  <a:pt x="326" y="384"/>
                </a:lnTo>
                <a:lnTo>
                  <a:pt x="326" y="386"/>
                </a:lnTo>
                <a:lnTo>
                  <a:pt x="328" y="386"/>
                </a:lnTo>
                <a:lnTo>
                  <a:pt x="329" y="387"/>
                </a:lnTo>
                <a:lnTo>
                  <a:pt x="329" y="388"/>
                </a:lnTo>
                <a:lnTo>
                  <a:pt x="328" y="388"/>
                </a:lnTo>
                <a:lnTo>
                  <a:pt x="326" y="390"/>
                </a:lnTo>
                <a:lnTo>
                  <a:pt x="328" y="391"/>
                </a:lnTo>
                <a:lnTo>
                  <a:pt x="329" y="391"/>
                </a:lnTo>
                <a:lnTo>
                  <a:pt x="330" y="391"/>
                </a:lnTo>
                <a:lnTo>
                  <a:pt x="330" y="392"/>
                </a:lnTo>
                <a:lnTo>
                  <a:pt x="332" y="392"/>
                </a:lnTo>
                <a:lnTo>
                  <a:pt x="333" y="392"/>
                </a:lnTo>
                <a:lnTo>
                  <a:pt x="333" y="394"/>
                </a:lnTo>
                <a:lnTo>
                  <a:pt x="337" y="394"/>
                </a:lnTo>
                <a:lnTo>
                  <a:pt x="337" y="392"/>
                </a:lnTo>
                <a:lnTo>
                  <a:pt x="338" y="391"/>
                </a:lnTo>
                <a:lnTo>
                  <a:pt x="339" y="391"/>
                </a:lnTo>
                <a:lnTo>
                  <a:pt x="339" y="390"/>
                </a:lnTo>
                <a:lnTo>
                  <a:pt x="341" y="388"/>
                </a:lnTo>
                <a:lnTo>
                  <a:pt x="341" y="387"/>
                </a:lnTo>
                <a:lnTo>
                  <a:pt x="342" y="387"/>
                </a:lnTo>
                <a:lnTo>
                  <a:pt x="343" y="387"/>
                </a:lnTo>
                <a:lnTo>
                  <a:pt x="345" y="386"/>
                </a:lnTo>
                <a:lnTo>
                  <a:pt x="345" y="383"/>
                </a:lnTo>
                <a:lnTo>
                  <a:pt x="345" y="382"/>
                </a:lnTo>
                <a:lnTo>
                  <a:pt x="345" y="380"/>
                </a:lnTo>
                <a:lnTo>
                  <a:pt x="345" y="379"/>
                </a:lnTo>
                <a:lnTo>
                  <a:pt x="345" y="378"/>
                </a:lnTo>
                <a:lnTo>
                  <a:pt x="346" y="378"/>
                </a:lnTo>
                <a:lnTo>
                  <a:pt x="347" y="379"/>
                </a:lnTo>
                <a:lnTo>
                  <a:pt x="349" y="379"/>
                </a:lnTo>
                <a:lnTo>
                  <a:pt x="350" y="378"/>
                </a:lnTo>
                <a:lnTo>
                  <a:pt x="350" y="377"/>
                </a:lnTo>
                <a:lnTo>
                  <a:pt x="351" y="377"/>
                </a:lnTo>
                <a:lnTo>
                  <a:pt x="351" y="375"/>
                </a:lnTo>
                <a:lnTo>
                  <a:pt x="351" y="374"/>
                </a:lnTo>
                <a:lnTo>
                  <a:pt x="350" y="374"/>
                </a:lnTo>
                <a:lnTo>
                  <a:pt x="350" y="373"/>
                </a:lnTo>
                <a:lnTo>
                  <a:pt x="351" y="373"/>
                </a:lnTo>
                <a:lnTo>
                  <a:pt x="352" y="373"/>
                </a:lnTo>
                <a:lnTo>
                  <a:pt x="352" y="371"/>
                </a:lnTo>
                <a:lnTo>
                  <a:pt x="354" y="371"/>
                </a:lnTo>
                <a:lnTo>
                  <a:pt x="355" y="371"/>
                </a:lnTo>
                <a:lnTo>
                  <a:pt x="356" y="371"/>
                </a:lnTo>
                <a:lnTo>
                  <a:pt x="358" y="371"/>
                </a:lnTo>
                <a:lnTo>
                  <a:pt x="359" y="371"/>
                </a:lnTo>
                <a:lnTo>
                  <a:pt x="360" y="371"/>
                </a:lnTo>
                <a:lnTo>
                  <a:pt x="360" y="373"/>
                </a:lnTo>
                <a:lnTo>
                  <a:pt x="362" y="373"/>
                </a:lnTo>
                <a:lnTo>
                  <a:pt x="360" y="373"/>
                </a:lnTo>
                <a:lnTo>
                  <a:pt x="360" y="374"/>
                </a:lnTo>
                <a:lnTo>
                  <a:pt x="362" y="374"/>
                </a:lnTo>
                <a:lnTo>
                  <a:pt x="362" y="375"/>
                </a:lnTo>
                <a:lnTo>
                  <a:pt x="363" y="377"/>
                </a:lnTo>
                <a:lnTo>
                  <a:pt x="364" y="377"/>
                </a:lnTo>
                <a:lnTo>
                  <a:pt x="366" y="377"/>
                </a:lnTo>
                <a:lnTo>
                  <a:pt x="367" y="377"/>
                </a:lnTo>
                <a:lnTo>
                  <a:pt x="368" y="377"/>
                </a:lnTo>
                <a:lnTo>
                  <a:pt x="368" y="378"/>
                </a:lnTo>
                <a:lnTo>
                  <a:pt x="369" y="378"/>
                </a:lnTo>
                <a:lnTo>
                  <a:pt x="369" y="379"/>
                </a:lnTo>
                <a:lnTo>
                  <a:pt x="371" y="379"/>
                </a:lnTo>
                <a:lnTo>
                  <a:pt x="371" y="380"/>
                </a:lnTo>
                <a:lnTo>
                  <a:pt x="372" y="380"/>
                </a:lnTo>
                <a:lnTo>
                  <a:pt x="373" y="380"/>
                </a:lnTo>
                <a:lnTo>
                  <a:pt x="375" y="379"/>
                </a:lnTo>
                <a:lnTo>
                  <a:pt x="376" y="379"/>
                </a:lnTo>
                <a:lnTo>
                  <a:pt x="377" y="382"/>
                </a:lnTo>
                <a:lnTo>
                  <a:pt x="377" y="383"/>
                </a:lnTo>
                <a:lnTo>
                  <a:pt x="379" y="383"/>
                </a:lnTo>
                <a:lnTo>
                  <a:pt x="379" y="382"/>
                </a:lnTo>
                <a:lnTo>
                  <a:pt x="380" y="382"/>
                </a:lnTo>
                <a:lnTo>
                  <a:pt x="380" y="383"/>
                </a:lnTo>
                <a:lnTo>
                  <a:pt x="381" y="383"/>
                </a:lnTo>
                <a:lnTo>
                  <a:pt x="381" y="384"/>
                </a:lnTo>
                <a:lnTo>
                  <a:pt x="383" y="384"/>
                </a:lnTo>
                <a:lnTo>
                  <a:pt x="383" y="386"/>
                </a:lnTo>
                <a:lnTo>
                  <a:pt x="384" y="386"/>
                </a:lnTo>
                <a:lnTo>
                  <a:pt x="384" y="387"/>
                </a:lnTo>
                <a:lnTo>
                  <a:pt x="385" y="388"/>
                </a:lnTo>
                <a:lnTo>
                  <a:pt x="385" y="390"/>
                </a:lnTo>
                <a:lnTo>
                  <a:pt x="387" y="390"/>
                </a:lnTo>
                <a:lnTo>
                  <a:pt x="387" y="391"/>
                </a:lnTo>
                <a:lnTo>
                  <a:pt x="387" y="392"/>
                </a:lnTo>
                <a:lnTo>
                  <a:pt x="388" y="392"/>
                </a:lnTo>
                <a:lnTo>
                  <a:pt x="389" y="392"/>
                </a:lnTo>
                <a:lnTo>
                  <a:pt x="390" y="394"/>
                </a:lnTo>
                <a:lnTo>
                  <a:pt x="393" y="394"/>
                </a:lnTo>
                <a:lnTo>
                  <a:pt x="393" y="395"/>
                </a:lnTo>
                <a:lnTo>
                  <a:pt x="394" y="395"/>
                </a:lnTo>
                <a:lnTo>
                  <a:pt x="396" y="395"/>
                </a:lnTo>
                <a:lnTo>
                  <a:pt x="396" y="396"/>
                </a:lnTo>
                <a:lnTo>
                  <a:pt x="397" y="397"/>
                </a:lnTo>
                <a:lnTo>
                  <a:pt x="398" y="397"/>
                </a:lnTo>
                <a:lnTo>
                  <a:pt x="398" y="399"/>
                </a:lnTo>
                <a:lnTo>
                  <a:pt x="398" y="400"/>
                </a:lnTo>
                <a:lnTo>
                  <a:pt x="398" y="401"/>
                </a:lnTo>
                <a:lnTo>
                  <a:pt x="400" y="403"/>
                </a:lnTo>
                <a:lnTo>
                  <a:pt x="401" y="403"/>
                </a:lnTo>
                <a:lnTo>
                  <a:pt x="402" y="403"/>
                </a:lnTo>
                <a:lnTo>
                  <a:pt x="404" y="401"/>
                </a:lnTo>
                <a:lnTo>
                  <a:pt x="404" y="400"/>
                </a:lnTo>
                <a:lnTo>
                  <a:pt x="404" y="399"/>
                </a:lnTo>
                <a:lnTo>
                  <a:pt x="405" y="399"/>
                </a:lnTo>
                <a:lnTo>
                  <a:pt x="405" y="397"/>
                </a:lnTo>
                <a:lnTo>
                  <a:pt x="406" y="396"/>
                </a:lnTo>
                <a:lnTo>
                  <a:pt x="406" y="395"/>
                </a:lnTo>
                <a:lnTo>
                  <a:pt x="406" y="392"/>
                </a:lnTo>
                <a:lnTo>
                  <a:pt x="406" y="391"/>
                </a:lnTo>
                <a:lnTo>
                  <a:pt x="406" y="390"/>
                </a:lnTo>
                <a:lnTo>
                  <a:pt x="407" y="390"/>
                </a:lnTo>
                <a:lnTo>
                  <a:pt x="407" y="388"/>
                </a:lnTo>
                <a:lnTo>
                  <a:pt x="409" y="388"/>
                </a:lnTo>
                <a:lnTo>
                  <a:pt x="410" y="388"/>
                </a:lnTo>
                <a:lnTo>
                  <a:pt x="410" y="387"/>
                </a:lnTo>
                <a:lnTo>
                  <a:pt x="411" y="387"/>
                </a:lnTo>
                <a:lnTo>
                  <a:pt x="413" y="387"/>
                </a:lnTo>
                <a:lnTo>
                  <a:pt x="414" y="387"/>
                </a:lnTo>
                <a:lnTo>
                  <a:pt x="415" y="387"/>
                </a:lnTo>
                <a:lnTo>
                  <a:pt x="418" y="387"/>
                </a:lnTo>
                <a:lnTo>
                  <a:pt x="418" y="388"/>
                </a:lnTo>
                <a:lnTo>
                  <a:pt x="419" y="388"/>
                </a:lnTo>
                <a:lnTo>
                  <a:pt x="421" y="388"/>
                </a:lnTo>
                <a:lnTo>
                  <a:pt x="422" y="388"/>
                </a:lnTo>
                <a:lnTo>
                  <a:pt x="423" y="388"/>
                </a:lnTo>
                <a:lnTo>
                  <a:pt x="424" y="388"/>
                </a:lnTo>
                <a:lnTo>
                  <a:pt x="426" y="390"/>
                </a:lnTo>
                <a:lnTo>
                  <a:pt x="426" y="391"/>
                </a:lnTo>
                <a:lnTo>
                  <a:pt x="426" y="392"/>
                </a:lnTo>
                <a:lnTo>
                  <a:pt x="427" y="394"/>
                </a:lnTo>
                <a:lnTo>
                  <a:pt x="427" y="395"/>
                </a:lnTo>
                <a:lnTo>
                  <a:pt x="427" y="396"/>
                </a:lnTo>
                <a:lnTo>
                  <a:pt x="426" y="396"/>
                </a:lnTo>
                <a:lnTo>
                  <a:pt x="424" y="396"/>
                </a:lnTo>
                <a:lnTo>
                  <a:pt x="424" y="397"/>
                </a:lnTo>
                <a:lnTo>
                  <a:pt x="423" y="397"/>
                </a:lnTo>
                <a:lnTo>
                  <a:pt x="424" y="399"/>
                </a:lnTo>
                <a:lnTo>
                  <a:pt x="426" y="399"/>
                </a:lnTo>
                <a:lnTo>
                  <a:pt x="426" y="400"/>
                </a:lnTo>
                <a:lnTo>
                  <a:pt x="426" y="401"/>
                </a:lnTo>
                <a:lnTo>
                  <a:pt x="424" y="401"/>
                </a:lnTo>
                <a:lnTo>
                  <a:pt x="423" y="403"/>
                </a:lnTo>
                <a:lnTo>
                  <a:pt x="422" y="403"/>
                </a:lnTo>
                <a:lnTo>
                  <a:pt x="421" y="403"/>
                </a:lnTo>
                <a:lnTo>
                  <a:pt x="419" y="403"/>
                </a:lnTo>
                <a:lnTo>
                  <a:pt x="418" y="403"/>
                </a:lnTo>
                <a:lnTo>
                  <a:pt x="417" y="404"/>
                </a:lnTo>
                <a:lnTo>
                  <a:pt x="417" y="405"/>
                </a:lnTo>
                <a:lnTo>
                  <a:pt x="415" y="407"/>
                </a:lnTo>
                <a:lnTo>
                  <a:pt x="415" y="408"/>
                </a:lnTo>
                <a:lnTo>
                  <a:pt x="414" y="408"/>
                </a:lnTo>
                <a:lnTo>
                  <a:pt x="414" y="409"/>
                </a:lnTo>
                <a:lnTo>
                  <a:pt x="414" y="411"/>
                </a:lnTo>
                <a:lnTo>
                  <a:pt x="413" y="411"/>
                </a:lnTo>
                <a:lnTo>
                  <a:pt x="414" y="411"/>
                </a:lnTo>
                <a:lnTo>
                  <a:pt x="415" y="411"/>
                </a:lnTo>
                <a:lnTo>
                  <a:pt x="417" y="411"/>
                </a:lnTo>
                <a:lnTo>
                  <a:pt x="417" y="412"/>
                </a:lnTo>
                <a:lnTo>
                  <a:pt x="415" y="412"/>
                </a:lnTo>
                <a:lnTo>
                  <a:pt x="415" y="413"/>
                </a:lnTo>
                <a:lnTo>
                  <a:pt x="415" y="414"/>
                </a:lnTo>
                <a:lnTo>
                  <a:pt x="415" y="416"/>
                </a:lnTo>
                <a:lnTo>
                  <a:pt x="415" y="417"/>
                </a:lnTo>
                <a:lnTo>
                  <a:pt x="414" y="418"/>
                </a:lnTo>
                <a:lnTo>
                  <a:pt x="413" y="420"/>
                </a:lnTo>
                <a:lnTo>
                  <a:pt x="411" y="418"/>
                </a:lnTo>
                <a:lnTo>
                  <a:pt x="413" y="420"/>
                </a:lnTo>
                <a:lnTo>
                  <a:pt x="411" y="420"/>
                </a:lnTo>
                <a:lnTo>
                  <a:pt x="410" y="421"/>
                </a:lnTo>
                <a:lnTo>
                  <a:pt x="410" y="422"/>
                </a:lnTo>
                <a:lnTo>
                  <a:pt x="411" y="422"/>
                </a:lnTo>
                <a:lnTo>
                  <a:pt x="411" y="424"/>
                </a:lnTo>
                <a:lnTo>
                  <a:pt x="410" y="424"/>
                </a:lnTo>
                <a:lnTo>
                  <a:pt x="409" y="424"/>
                </a:lnTo>
                <a:lnTo>
                  <a:pt x="409" y="425"/>
                </a:lnTo>
                <a:lnTo>
                  <a:pt x="409" y="426"/>
                </a:lnTo>
                <a:lnTo>
                  <a:pt x="410" y="428"/>
                </a:lnTo>
                <a:lnTo>
                  <a:pt x="411" y="429"/>
                </a:lnTo>
                <a:lnTo>
                  <a:pt x="413" y="429"/>
                </a:lnTo>
                <a:lnTo>
                  <a:pt x="414" y="429"/>
                </a:lnTo>
                <a:lnTo>
                  <a:pt x="415" y="429"/>
                </a:lnTo>
                <a:lnTo>
                  <a:pt x="415" y="430"/>
                </a:lnTo>
                <a:lnTo>
                  <a:pt x="414" y="431"/>
                </a:lnTo>
                <a:lnTo>
                  <a:pt x="414" y="433"/>
                </a:lnTo>
                <a:lnTo>
                  <a:pt x="415" y="434"/>
                </a:lnTo>
                <a:lnTo>
                  <a:pt x="417" y="435"/>
                </a:lnTo>
                <a:lnTo>
                  <a:pt x="417" y="438"/>
                </a:lnTo>
                <a:lnTo>
                  <a:pt x="415" y="438"/>
                </a:lnTo>
                <a:lnTo>
                  <a:pt x="415" y="439"/>
                </a:lnTo>
                <a:lnTo>
                  <a:pt x="415" y="441"/>
                </a:lnTo>
                <a:lnTo>
                  <a:pt x="417" y="441"/>
                </a:lnTo>
                <a:lnTo>
                  <a:pt x="417" y="442"/>
                </a:lnTo>
                <a:lnTo>
                  <a:pt x="417" y="443"/>
                </a:lnTo>
                <a:lnTo>
                  <a:pt x="417" y="446"/>
                </a:lnTo>
                <a:lnTo>
                  <a:pt x="417" y="447"/>
                </a:lnTo>
                <a:lnTo>
                  <a:pt x="417" y="449"/>
                </a:lnTo>
                <a:lnTo>
                  <a:pt x="417" y="450"/>
                </a:lnTo>
                <a:lnTo>
                  <a:pt x="417" y="451"/>
                </a:lnTo>
                <a:lnTo>
                  <a:pt x="415" y="452"/>
                </a:lnTo>
                <a:lnTo>
                  <a:pt x="417" y="452"/>
                </a:lnTo>
                <a:lnTo>
                  <a:pt x="417" y="455"/>
                </a:lnTo>
                <a:lnTo>
                  <a:pt x="415" y="456"/>
                </a:lnTo>
                <a:lnTo>
                  <a:pt x="414" y="456"/>
                </a:lnTo>
                <a:lnTo>
                  <a:pt x="413" y="458"/>
                </a:lnTo>
                <a:lnTo>
                  <a:pt x="413" y="459"/>
                </a:lnTo>
                <a:lnTo>
                  <a:pt x="414" y="459"/>
                </a:lnTo>
                <a:lnTo>
                  <a:pt x="414" y="460"/>
                </a:lnTo>
                <a:lnTo>
                  <a:pt x="414" y="462"/>
                </a:lnTo>
                <a:lnTo>
                  <a:pt x="413" y="462"/>
                </a:lnTo>
                <a:lnTo>
                  <a:pt x="413" y="463"/>
                </a:lnTo>
                <a:lnTo>
                  <a:pt x="411" y="464"/>
                </a:lnTo>
                <a:lnTo>
                  <a:pt x="411" y="466"/>
                </a:lnTo>
                <a:lnTo>
                  <a:pt x="413" y="466"/>
                </a:lnTo>
                <a:lnTo>
                  <a:pt x="413" y="467"/>
                </a:lnTo>
                <a:lnTo>
                  <a:pt x="414" y="469"/>
                </a:lnTo>
                <a:lnTo>
                  <a:pt x="414" y="471"/>
                </a:lnTo>
                <a:lnTo>
                  <a:pt x="414" y="473"/>
                </a:lnTo>
                <a:lnTo>
                  <a:pt x="413" y="473"/>
                </a:lnTo>
                <a:lnTo>
                  <a:pt x="411" y="475"/>
                </a:lnTo>
                <a:lnTo>
                  <a:pt x="411" y="477"/>
                </a:lnTo>
                <a:lnTo>
                  <a:pt x="413" y="479"/>
                </a:lnTo>
                <a:lnTo>
                  <a:pt x="413" y="480"/>
                </a:lnTo>
                <a:lnTo>
                  <a:pt x="413" y="481"/>
                </a:lnTo>
                <a:lnTo>
                  <a:pt x="411" y="481"/>
                </a:lnTo>
                <a:lnTo>
                  <a:pt x="410" y="483"/>
                </a:lnTo>
                <a:lnTo>
                  <a:pt x="409" y="483"/>
                </a:lnTo>
                <a:lnTo>
                  <a:pt x="409" y="484"/>
                </a:lnTo>
                <a:lnTo>
                  <a:pt x="407" y="484"/>
                </a:lnTo>
                <a:lnTo>
                  <a:pt x="407" y="485"/>
                </a:lnTo>
                <a:lnTo>
                  <a:pt x="406" y="485"/>
                </a:lnTo>
                <a:lnTo>
                  <a:pt x="405" y="486"/>
                </a:lnTo>
                <a:lnTo>
                  <a:pt x="404" y="486"/>
                </a:lnTo>
                <a:lnTo>
                  <a:pt x="404" y="488"/>
                </a:lnTo>
                <a:lnTo>
                  <a:pt x="404" y="489"/>
                </a:lnTo>
                <a:lnTo>
                  <a:pt x="404" y="490"/>
                </a:lnTo>
                <a:lnTo>
                  <a:pt x="405" y="492"/>
                </a:lnTo>
                <a:lnTo>
                  <a:pt x="406" y="493"/>
                </a:lnTo>
                <a:lnTo>
                  <a:pt x="406" y="494"/>
                </a:lnTo>
                <a:lnTo>
                  <a:pt x="406" y="496"/>
                </a:lnTo>
                <a:lnTo>
                  <a:pt x="407" y="497"/>
                </a:lnTo>
                <a:lnTo>
                  <a:pt x="406" y="497"/>
                </a:lnTo>
                <a:lnTo>
                  <a:pt x="405" y="497"/>
                </a:lnTo>
                <a:lnTo>
                  <a:pt x="405" y="498"/>
                </a:lnTo>
                <a:lnTo>
                  <a:pt x="404" y="498"/>
                </a:lnTo>
                <a:lnTo>
                  <a:pt x="402" y="498"/>
                </a:lnTo>
                <a:lnTo>
                  <a:pt x="401" y="498"/>
                </a:lnTo>
                <a:lnTo>
                  <a:pt x="401" y="500"/>
                </a:lnTo>
                <a:lnTo>
                  <a:pt x="402" y="501"/>
                </a:lnTo>
                <a:lnTo>
                  <a:pt x="404" y="501"/>
                </a:lnTo>
                <a:lnTo>
                  <a:pt x="404" y="502"/>
                </a:lnTo>
                <a:lnTo>
                  <a:pt x="405" y="502"/>
                </a:lnTo>
                <a:lnTo>
                  <a:pt x="405" y="503"/>
                </a:lnTo>
                <a:lnTo>
                  <a:pt x="404" y="503"/>
                </a:lnTo>
                <a:lnTo>
                  <a:pt x="404" y="505"/>
                </a:lnTo>
                <a:lnTo>
                  <a:pt x="405" y="505"/>
                </a:lnTo>
                <a:lnTo>
                  <a:pt x="404" y="506"/>
                </a:lnTo>
                <a:lnTo>
                  <a:pt x="402" y="506"/>
                </a:lnTo>
                <a:lnTo>
                  <a:pt x="404" y="506"/>
                </a:lnTo>
                <a:lnTo>
                  <a:pt x="402" y="506"/>
                </a:lnTo>
                <a:lnTo>
                  <a:pt x="401" y="506"/>
                </a:lnTo>
                <a:lnTo>
                  <a:pt x="401" y="507"/>
                </a:lnTo>
                <a:lnTo>
                  <a:pt x="401" y="509"/>
                </a:lnTo>
                <a:lnTo>
                  <a:pt x="400" y="509"/>
                </a:lnTo>
                <a:lnTo>
                  <a:pt x="401" y="509"/>
                </a:lnTo>
                <a:lnTo>
                  <a:pt x="401" y="510"/>
                </a:lnTo>
                <a:lnTo>
                  <a:pt x="400" y="510"/>
                </a:lnTo>
                <a:lnTo>
                  <a:pt x="400" y="509"/>
                </a:lnTo>
                <a:lnTo>
                  <a:pt x="398" y="509"/>
                </a:lnTo>
                <a:lnTo>
                  <a:pt x="398" y="510"/>
                </a:lnTo>
                <a:lnTo>
                  <a:pt x="397" y="510"/>
                </a:lnTo>
                <a:lnTo>
                  <a:pt x="397" y="509"/>
                </a:lnTo>
                <a:lnTo>
                  <a:pt x="397" y="510"/>
                </a:lnTo>
                <a:lnTo>
                  <a:pt x="396" y="510"/>
                </a:lnTo>
                <a:lnTo>
                  <a:pt x="394" y="509"/>
                </a:lnTo>
                <a:lnTo>
                  <a:pt x="393" y="509"/>
                </a:lnTo>
                <a:lnTo>
                  <a:pt x="393" y="510"/>
                </a:lnTo>
                <a:lnTo>
                  <a:pt x="392" y="510"/>
                </a:lnTo>
                <a:lnTo>
                  <a:pt x="390" y="510"/>
                </a:lnTo>
                <a:lnTo>
                  <a:pt x="389" y="509"/>
                </a:lnTo>
                <a:lnTo>
                  <a:pt x="390" y="509"/>
                </a:lnTo>
                <a:lnTo>
                  <a:pt x="390" y="507"/>
                </a:lnTo>
                <a:lnTo>
                  <a:pt x="389" y="509"/>
                </a:lnTo>
                <a:lnTo>
                  <a:pt x="389" y="510"/>
                </a:lnTo>
                <a:lnTo>
                  <a:pt x="388" y="510"/>
                </a:lnTo>
                <a:lnTo>
                  <a:pt x="387" y="509"/>
                </a:lnTo>
                <a:lnTo>
                  <a:pt x="387" y="510"/>
                </a:lnTo>
                <a:lnTo>
                  <a:pt x="385" y="510"/>
                </a:lnTo>
                <a:lnTo>
                  <a:pt x="385" y="509"/>
                </a:lnTo>
                <a:lnTo>
                  <a:pt x="383" y="509"/>
                </a:lnTo>
                <a:lnTo>
                  <a:pt x="381" y="509"/>
                </a:lnTo>
                <a:lnTo>
                  <a:pt x="381" y="507"/>
                </a:lnTo>
                <a:lnTo>
                  <a:pt x="380" y="507"/>
                </a:lnTo>
                <a:lnTo>
                  <a:pt x="379" y="507"/>
                </a:lnTo>
                <a:lnTo>
                  <a:pt x="377" y="506"/>
                </a:lnTo>
                <a:lnTo>
                  <a:pt x="376" y="505"/>
                </a:lnTo>
                <a:lnTo>
                  <a:pt x="376" y="506"/>
                </a:lnTo>
                <a:lnTo>
                  <a:pt x="376" y="505"/>
                </a:lnTo>
                <a:lnTo>
                  <a:pt x="375" y="505"/>
                </a:lnTo>
                <a:lnTo>
                  <a:pt x="375" y="503"/>
                </a:lnTo>
                <a:lnTo>
                  <a:pt x="373" y="502"/>
                </a:lnTo>
                <a:lnTo>
                  <a:pt x="372" y="501"/>
                </a:lnTo>
                <a:lnTo>
                  <a:pt x="371" y="501"/>
                </a:lnTo>
                <a:lnTo>
                  <a:pt x="371" y="500"/>
                </a:lnTo>
                <a:lnTo>
                  <a:pt x="371" y="498"/>
                </a:lnTo>
                <a:lnTo>
                  <a:pt x="369" y="498"/>
                </a:lnTo>
                <a:lnTo>
                  <a:pt x="369" y="497"/>
                </a:lnTo>
                <a:lnTo>
                  <a:pt x="369" y="496"/>
                </a:lnTo>
                <a:lnTo>
                  <a:pt x="368" y="494"/>
                </a:lnTo>
                <a:lnTo>
                  <a:pt x="368" y="496"/>
                </a:lnTo>
                <a:lnTo>
                  <a:pt x="367" y="496"/>
                </a:lnTo>
                <a:lnTo>
                  <a:pt x="367" y="494"/>
                </a:lnTo>
                <a:lnTo>
                  <a:pt x="368" y="494"/>
                </a:lnTo>
                <a:lnTo>
                  <a:pt x="368" y="493"/>
                </a:lnTo>
                <a:lnTo>
                  <a:pt x="367" y="493"/>
                </a:lnTo>
                <a:lnTo>
                  <a:pt x="367" y="492"/>
                </a:lnTo>
                <a:lnTo>
                  <a:pt x="368" y="492"/>
                </a:lnTo>
                <a:lnTo>
                  <a:pt x="368" y="490"/>
                </a:lnTo>
                <a:lnTo>
                  <a:pt x="367" y="489"/>
                </a:lnTo>
                <a:lnTo>
                  <a:pt x="366" y="489"/>
                </a:lnTo>
                <a:lnTo>
                  <a:pt x="366" y="490"/>
                </a:lnTo>
                <a:lnTo>
                  <a:pt x="364" y="492"/>
                </a:lnTo>
                <a:lnTo>
                  <a:pt x="363" y="492"/>
                </a:lnTo>
                <a:lnTo>
                  <a:pt x="362" y="490"/>
                </a:lnTo>
                <a:lnTo>
                  <a:pt x="362" y="489"/>
                </a:lnTo>
                <a:lnTo>
                  <a:pt x="362" y="488"/>
                </a:lnTo>
                <a:lnTo>
                  <a:pt x="362" y="486"/>
                </a:lnTo>
                <a:lnTo>
                  <a:pt x="360" y="486"/>
                </a:lnTo>
                <a:lnTo>
                  <a:pt x="360" y="485"/>
                </a:lnTo>
                <a:lnTo>
                  <a:pt x="359" y="485"/>
                </a:lnTo>
                <a:lnTo>
                  <a:pt x="358" y="485"/>
                </a:lnTo>
                <a:lnTo>
                  <a:pt x="356" y="485"/>
                </a:lnTo>
                <a:lnTo>
                  <a:pt x="355" y="484"/>
                </a:lnTo>
                <a:lnTo>
                  <a:pt x="354" y="484"/>
                </a:lnTo>
                <a:lnTo>
                  <a:pt x="352" y="483"/>
                </a:lnTo>
                <a:lnTo>
                  <a:pt x="354" y="483"/>
                </a:lnTo>
                <a:lnTo>
                  <a:pt x="352" y="481"/>
                </a:lnTo>
                <a:lnTo>
                  <a:pt x="352" y="480"/>
                </a:lnTo>
                <a:lnTo>
                  <a:pt x="352" y="479"/>
                </a:lnTo>
                <a:lnTo>
                  <a:pt x="351" y="477"/>
                </a:lnTo>
                <a:lnTo>
                  <a:pt x="350" y="476"/>
                </a:lnTo>
                <a:lnTo>
                  <a:pt x="350" y="475"/>
                </a:lnTo>
                <a:lnTo>
                  <a:pt x="350" y="473"/>
                </a:lnTo>
                <a:lnTo>
                  <a:pt x="349" y="473"/>
                </a:lnTo>
                <a:lnTo>
                  <a:pt x="349" y="472"/>
                </a:lnTo>
                <a:lnTo>
                  <a:pt x="349" y="471"/>
                </a:lnTo>
                <a:lnTo>
                  <a:pt x="347" y="469"/>
                </a:lnTo>
                <a:lnTo>
                  <a:pt x="347" y="468"/>
                </a:lnTo>
                <a:lnTo>
                  <a:pt x="347" y="467"/>
                </a:lnTo>
                <a:lnTo>
                  <a:pt x="347" y="466"/>
                </a:lnTo>
                <a:lnTo>
                  <a:pt x="347" y="464"/>
                </a:lnTo>
                <a:lnTo>
                  <a:pt x="346" y="464"/>
                </a:lnTo>
                <a:lnTo>
                  <a:pt x="346" y="463"/>
                </a:lnTo>
                <a:lnTo>
                  <a:pt x="346" y="451"/>
                </a:lnTo>
                <a:lnTo>
                  <a:pt x="346" y="450"/>
                </a:lnTo>
                <a:lnTo>
                  <a:pt x="346" y="449"/>
                </a:lnTo>
                <a:lnTo>
                  <a:pt x="346" y="447"/>
                </a:lnTo>
                <a:lnTo>
                  <a:pt x="345" y="447"/>
                </a:lnTo>
                <a:lnTo>
                  <a:pt x="345" y="446"/>
                </a:lnTo>
                <a:lnTo>
                  <a:pt x="345" y="445"/>
                </a:lnTo>
                <a:lnTo>
                  <a:pt x="343" y="443"/>
                </a:lnTo>
                <a:lnTo>
                  <a:pt x="345" y="442"/>
                </a:lnTo>
                <a:lnTo>
                  <a:pt x="345" y="441"/>
                </a:lnTo>
                <a:lnTo>
                  <a:pt x="346" y="441"/>
                </a:lnTo>
                <a:lnTo>
                  <a:pt x="346" y="439"/>
                </a:lnTo>
                <a:lnTo>
                  <a:pt x="347" y="438"/>
                </a:lnTo>
                <a:lnTo>
                  <a:pt x="349" y="439"/>
                </a:lnTo>
                <a:lnTo>
                  <a:pt x="349" y="438"/>
                </a:lnTo>
                <a:lnTo>
                  <a:pt x="347" y="438"/>
                </a:lnTo>
                <a:lnTo>
                  <a:pt x="346" y="437"/>
                </a:lnTo>
                <a:lnTo>
                  <a:pt x="347" y="437"/>
                </a:lnTo>
                <a:lnTo>
                  <a:pt x="349" y="437"/>
                </a:lnTo>
                <a:lnTo>
                  <a:pt x="350" y="437"/>
                </a:lnTo>
                <a:lnTo>
                  <a:pt x="350" y="435"/>
                </a:lnTo>
                <a:lnTo>
                  <a:pt x="350" y="434"/>
                </a:lnTo>
                <a:lnTo>
                  <a:pt x="349" y="433"/>
                </a:lnTo>
                <a:lnTo>
                  <a:pt x="350" y="433"/>
                </a:lnTo>
                <a:lnTo>
                  <a:pt x="351" y="433"/>
                </a:lnTo>
                <a:lnTo>
                  <a:pt x="352" y="433"/>
                </a:lnTo>
                <a:lnTo>
                  <a:pt x="354" y="434"/>
                </a:lnTo>
                <a:lnTo>
                  <a:pt x="354" y="433"/>
                </a:lnTo>
                <a:lnTo>
                  <a:pt x="355" y="434"/>
                </a:lnTo>
                <a:lnTo>
                  <a:pt x="356" y="435"/>
                </a:lnTo>
                <a:lnTo>
                  <a:pt x="358" y="435"/>
                </a:lnTo>
                <a:lnTo>
                  <a:pt x="358" y="437"/>
                </a:lnTo>
                <a:lnTo>
                  <a:pt x="358" y="435"/>
                </a:lnTo>
                <a:lnTo>
                  <a:pt x="359" y="435"/>
                </a:lnTo>
                <a:lnTo>
                  <a:pt x="360" y="438"/>
                </a:lnTo>
                <a:lnTo>
                  <a:pt x="362" y="438"/>
                </a:lnTo>
                <a:lnTo>
                  <a:pt x="362" y="437"/>
                </a:lnTo>
                <a:lnTo>
                  <a:pt x="363" y="438"/>
                </a:lnTo>
                <a:lnTo>
                  <a:pt x="364" y="438"/>
                </a:lnTo>
                <a:lnTo>
                  <a:pt x="364" y="439"/>
                </a:lnTo>
                <a:lnTo>
                  <a:pt x="366" y="438"/>
                </a:lnTo>
                <a:lnTo>
                  <a:pt x="366" y="439"/>
                </a:lnTo>
                <a:lnTo>
                  <a:pt x="367" y="439"/>
                </a:lnTo>
                <a:lnTo>
                  <a:pt x="367" y="438"/>
                </a:lnTo>
                <a:lnTo>
                  <a:pt x="368" y="437"/>
                </a:lnTo>
                <a:lnTo>
                  <a:pt x="368" y="438"/>
                </a:lnTo>
                <a:lnTo>
                  <a:pt x="368" y="435"/>
                </a:lnTo>
                <a:lnTo>
                  <a:pt x="368" y="434"/>
                </a:lnTo>
                <a:lnTo>
                  <a:pt x="369" y="433"/>
                </a:lnTo>
                <a:lnTo>
                  <a:pt x="369" y="431"/>
                </a:lnTo>
                <a:lnTo>
                  <a:pt x="372" y="431"/>
                </a:lnTo>
                <a:lnTo>
                  <a:pt x="373" y="431"/>
                </a:lnTo>
                <a:lnTo>
                  <a:pt x="375" y="431"/>
                </a:lnTo>
                <a:lnTo>
                  <a:pt x="376" y="431"/>
                </a:lnTo>
                <a:lnTo>
                  <a:pt x="377" y="431"/>
                </a:lnTo>
                <a:lnTo>
                  <a:pt x="377" y="433"/>
                </a:lnTo>
                <a:lnTo>
                  <a:pt x="380" y="433"/>
                </a:lnTo>
                <a:lnTo>
                  <a:pt x="380" y="434"/>
                </a:lnTo>
                <a:lnTo>
                  <a:pt x="381" y="434"/>
                </a:lnTo>
                <a:lnTo>
                  <a:pt x="383" y="433"/>
                </a:lnTo>
                <a:lnTo>
                  <a:pt x="385" y="433"/>
                </a:lnTo>
                <a:lnTo>
                  <a:pt x="385" y="431"/>
                </a:lnTo>
                <a:lnTo>
                  <a:pt x="387" y="431"/>
                </a:lnTo>
                <a:lnTo>
                  <a:pt x="387" y="430"/>
                </a:lnTo>
                <a:lnTo>
                  <a:pt x="388" y="429"/>
                </a:lnTo>
                <a:lnTo>
                  <a:pt x="388" y="428"/>
                </a:lnTo>
                <a:lnTo>
                  <a:pt x="388" y="426"/>
                </a:lnTo>
                <a:lnTo>
                  <a:pt x="389" y="426"/>
                </a:lnTo>
                <a:lnTo>
                  <a:pt x="388" y="426"/>
                </a:lnTo>
                <a:lnTo>
                  <a:pt x="388" y="425"/>
                </a:lnTo>
                <a:lnTo>
                  <a:pt x="389" y="424"/>
                </a:lnTo>
                <a:lnTo>
                  <a:pt x="389" y="422"/>
                </a:lnTo>
                <a:lnTo>
                  <a:pt x="390" y="421"/>
                </a:lnTo>
                <a:lnTo>
                  <a:pt x="392" y="421"/>
                </a:lnTo>
                <a:lnTo>
                  <a:pt x="392" y="420"/>
                </a:lnTo>
                <a:lnTo>
                  <a:pt x="390" y="418"/>
                </a:lnTo>
                <a:lnTo>
                  <a:pt x="390" y="417"/>
                </a:lnTo>
                <a:lnTo>
                  <a:pt x="389" y="416"/>
                </a:lnTo>
                <a:lnTo>
                  <a:pt x="389" y="414"/>
                </a:lnTo>
                <a:lnTo>
                  <a:pt x="389" y="413"/>
                </a:lnTo>
                <a:lnTo>
                  <a:pt x="388" y="413"/>
                </a:lnTo>
                <a:lnTo>
                  <a:pt x="389" y="413"/>
                </a:lnTo>
                <a:lnTo>
                  <a:pt x="389" y="412"/>
                </a:lnTo>
                <a:lnTo>
                  <a:pt x="387" y="411"/>
                </a:lnTo>
                <a:lnTo>
                  <a:pt x="385" y="411"/>
                </a:lnTo>
                <a:lnTo>
                  <a:pt x="384" y="411"/>
                </a:lnTo>
                <a:lnTo>
                  <a:pt x="383" y="412"/>
                </a:lnTo>
                <a:lnTo>
                  <a:pt x="381" y="412"/>
                </a:lnTo>
                <a:lnTo>
                  <a:pt x="383" y="412"/>
                </a:lnTo>
                <a:lnTo>
                  <a:pt x="381" y="412"/>
                </a:lnTo>
                <a:lnTo>
                  <a:pt x="380" y="412"/>
                </a:lnTo>
                <a:lnTo>
                  <a:pt x="380" y="413"/>
                </a:lnTo>
                <a:lnTo>
                  <a:pt x="379" y="412"/>
                </a:lnTo>
                <a:lnTo>
                  <a:pt x="377" y="413"/>
                </a:lnTo>
                <a:lnTo>
                  <a:pt x="376" y="413"/>
                </a:lnTo>
                <a:lnTo>
                  <a:pt x="375" y="413"/>
                </a:lnTo>
                <a:lnTo>
                  <a:pt x="375" y="414"/>
                </a:lnTo>
                <a:lnTo>
                  <a:pt x="373" y="413"/>
                </a:lnTo>
                <a:lnTo>
                  <a:pt x="372" y="414"/>
                </a:lnTo>
                <a:lnTo>
                  <a:pt x="372" y="413"/>
                </a:lnTo>
                <a:lnTo>
                  <a:pt x="371" y="414"/>
                </a:lnTo>
                <a:lnTo>
                  <a:pt x="368" y="414"/>
                </a:lnTo>
                <a:lnTo>
                  <a:pt x="367" y="413"/>
                </a:lnTo>
                <a:lnTo>
                  <a:pt x="367" y="412"/>
                </a:lnTo>
                <a:lnTo>
                  <a:pt x="366" y="412"/>
                </a:lnTo>
                <a:lnTo>
                  <a:pt x="366" y="411"/>
                </a:lnTo>
                <a:lnTo>
                  <a:pt x="366" y="409"/>
                </a:lnTo>
                <a:lnTo>
                  <a:pt x="364" y="409"/>
                </a:lnTo>
                <a:lnTo>
                  <a:pt x="363" y="409"/>
                </a:lnTo>
                <a:lnTo>
                  <a:pt x="362" y="409"/>
                </a:lnTo>
                <a:lnTo>
                  <a:pt x="360" y="409"/>
                </a:lnTo>
                <a:lnTo>
                  <a:pt x="359" y="411"/>
                </a:lnTo>
                <a:lnTo>
                  <a:pt x="358" y="411"/>
                </a:lnTo>
                <a:lnTo>
                  <a:pt x="356" y="409"/>
                </a:lnTo>
                <a:lnTo>
                  <a:pt x="355" y="409"/>
                </a:lnTo>
                <a:lnTo>
                  <a:pt x="355" y="411"/>
                </a:lnTo>
                <a:lnTo>
                  <a:pt x="355" y="413"/>
                </a:lnTo>
                <a:lnTo>
                  <a:pt x="355" y="414"/>
                </a:lnTo>
                <a:lnTo>
                  <a:pt x="355" y="416"/>
                </a:lnTo>
                <a:lnTo>
                  <a:pt x="354" y="416"/>
                </a:lnTo>
                <a:lnTo>
                  <a:pt x="354" y="417"/>
                </a:lnTo>
                <a:lnTo>
                  <a:pt x="354" y="416"/>
                </a:lnTo>
                <a:lnTo>
                  <a:pt x="354" y="417"/>
                </a:lnTo>
                <a:lnTo>
                  <a:pt x="355" y="417"/>
                </a:lnTo>
                <a:lnTo>
                  <a:pt x="355" y="418"/>
                </a:lnTo>
                <a:lnTo>
                  <a:pt x="354" y="418"/>
                </a:lnTo>
                <a:lnTo>
                  <a:pt x="352" y="418"/>
                </a:lnTo>
                <a:lnTo>
                  <a:pt x="352" y="420"/>
                </a:lnTo>
                <a:lnTo>
                  <a:pt x="351" y="420"/>
                </a:lnTo>
                <a:lnTo>
                  <a:pt x="351" y="421"/>
                </a:lnTo>
                <a:lnTo>
                  <a:pt x="350" y="421"/>
                </a:lnTo>
                <a:lnTo>
                  <a:pt x="350" y="422"/>
                </a:lnTo>
                <a:lnTo>
                  <a:pt x="350" y="424"/>
                </a:lnTo>
                <a:lnTo>
                  <a:pt x="349" y="424"/>
                </a:lnTo>
                <a:lnTo>
                  <a:pt x="349" y="425"/>
                </a:lnTo>
                <a:lnTo>
                  <a:pt x="350" y="425"/>
                </a:lnTo>
                <a:lnTo>
                  <a:pt x="349" y="425"/>
                </a:lnTo>
                <a:lnTo>
                  <a:pt x="349" y="426"/>
                </a:lnTo>
                <a:lnTo>
                  <a:pt x="349" y="428"/>
                </a:lnTo>
                <a:lnTo>
                  <a:pt x="347" y="426"/>
                </a:lnTo>
                <a:lnTo>
                  <a:pt x="347" y="428"/>
                </a:lnTo>
                <a:lnTo>
                  <a:pt x="346" y="426"/>
                </a:lnTo>
                <a:lnTo>
                  <a:pt x="345" y="426"/>
                </a:lnTo>
                <a:lnTo>
                  <a:pt x="345" y="428"/>
                </a:lnTo>
                <a:lnTo>
                  <a:pt x="343" y="428"/>
                </a:lnTo>
                <a:lnTo>
                  <a:pt x="345" y="429"/>
                </a:lnTo>
                <a:lnTo>
                  <a:pt x="343" y="429"/>
                </a:lnTo>
                <a:lnTo>
                  <a:pt x="343" y="430"/>
                </a:lnTo>
                <a:lnTo>
                  <a:pt x="342" y="431"/>
                </a:lnTo>
                <a:lnTo>
                  <a:pt x="342" y="433"/>
                </a:lnTo>
                <a:lnTo>
                  <a:pt x="341" y="433"/>
                </a:lnTo>
                <a:lnTo>
                  <a:pt x="341" y="431"/>
                </a:lnTo>
                <a:lnTo>
                  <a:pt x="341" y="430"/>
                </a:lnTo>
                <a:lnTo>
                  <a:pt x="341" y="429"/>
                </a:lnTo>
                <a:lnTo>
                  <a:pt x="339" y="429"/>
                </a:lnTo>
                <a:lnTo>
                  <a:pt x="339" y="430"/>
                </a:lnTo>
                <a:lnTo>
                  <a:pt x="339" y="431"/>
                </a:lnTo>
                <a:lnTo>
                  <a:pt x="339" y="433"/>
                </a:lnTo>
                <a:lnTo>
                  <a:pt x="338" y="433"/>
                </a:lnTo>
                <a:lnTo>
                  <a:pt x="338" y="431"/>
                </a:lnTo>
                <a:lnTo>
                  <a:pt x="338" y="433"/>
                </a:lnTo>
                <a:lnTo>
                  <a:pt x="339" y="433"/>
                </a:lnTo>
                <a:lnTo>
                  <a:pt x="339" y="434"/>
                </a:lnTo>
                <a:lnTo>
                  <a:pt x="338" y="434"/>
                </a:lnTo>
                <a:lnTo>
                  <a:pt x="338" y="433"/>
                </a:lnTo>
                <a:lnTo>
                  <a:pt x="337" y="434"/>
                </a:lnTo>
                <a:lnTo>
                  <a:pt x="335" y="434"/>
                </a:lnTo>
                <a:lnTo>
                  <a:pt x="335" y="435"/>
                </a:lnTo>
                <a:lnTo>
                  <a:pt x="334" y="435"/>
                </a:lnTo>
                <a:lnTo>
                  <a:pt x="333" y="434"/>
                </a:lnTo>
                <a:lnTo>
                  <a:pt x="332" y="434"/>
                </a:lnTo>
                <a:lnTo>
                  <a:pt x="330" y="433"/>
                </a:lnTo>
                <a:lnTo>
                  <a:pt x="329" y="433"/>
                </a:lnTo>
                <a:lnTo>
                  <a:pt x="329" y="431"/>
                </a:lnTo>
                <a:lnTo>
                  <a:pt x="328" y="431"/>
                </a:lnTo>
                <a:lnTo>
                  <a:pt x="328" y="433"/>
                </a:lnTo>
                <a:lnTo>
                  <a:pt x="328" y="434"/>
                </a:lnTo>
                <a:lnTo>
                  <a:pt x="326" y="435"/>
                </a:lnTo>
                <a:lnTo>
                  <a:pt x="325" y="437"/>
                </a:lnTo>
                <a:lnTo>
                  <a:pt x="325" y="438"/>
                </a:lnTo>
                <a:lnTo>
                  <a:pt x="324" y="438"/>
                </a:lnTo>
                <a:lnTo>
                  <a:pt x="322" y="439"/>
                </a:lnTo>
                <a:lnTo>
                  <a:pt x="321" y="439"/>
                </a:lnTo>
                <a:lnTo>
                  <a:pt x="320" y="438"/>
                </a:lnTo>
                <a:lnTo>
                  <a:pt x="318" y="435"/>
                </a:lnTo>
                <a:lnTo>
                  <a:pt x="318" y="434"/>
                </a:lnTo>
                <a:lnTo>
                  <a:pt x="320" y="434"/>
                </a:lnTo>
                <a:lnTo>
                  <a:pt x="318" y="433"/>
                </a:lnTo>
                <a:lnTo>
                  <a:pt x="317" y="433"/>
                </a:lnTo>
                <a:lnTo>
                  <a:pt x="316" y="433"/>
                </a:lnTo>
                <a:lnTo>
                  <a:pt x="316" y="431"/>
                </a:lnTo>
                <a:lnTo>
                  <a:pt x="316" y="433"/>
                </a:lnTo>
                <a:lnTo>
                  <a:pt x="316" y="431"/>
                </a:lnTo>
                <a:lnTo>
                  <a:pt x="316" y="430"/>
                </a:lnTo>
                <a:lnTo>
                  <a:pt x="317" y="430"/>
                </a:lnTo>
                <a:lnTo>
                  <a:pt x="316" y="430"/>
                </a:lnTo>
                <a:lnTo>
                  <a:pt x="315" y="430"/>
                </a:lnTo>
                <a:lnTo>
                  <a:pt x="313" y="430"/>
                </a:lnTo>
                <a:lnTo>
                  <a:pt x="313" y="429"/>
                </a:lnTo>
                <a:lnTo>
                  <a:pt x="312" y="429"/>
                </a:lnTo>
                <a:lnTo>
                  <a:pt x="312" y="428"/>
                </a:lnTo>
                <a:lnTo>
                  <a:pt x="311" y="428"/>
                </a:lnTo>
                <a:lnTo>
                  <a:pt x="311" y="429"/>
                </a:lnTo>
                <a:lnTo>
                  <a:pt x="311" y="430"/>
                </a:lnTo>
                <a:lnTo>
                  <a:pt x="312" y="431"/>
                </a:lnTo>
                <a:lnTo>
                  <a:pt x="313" y="431"/>
                </a:lnTo>
                <a:lnTo>
                  <a:pt x="315" y="431"/>
                </a:lnTo>
                <a:lnTo>
                  <a:pt x="315" y="433"/>
                </a:lnTo>
                <a:lnTo>
                  <a:pt x="313" y="433"/>
                </a:lnTo>
                <a:lnTo>
                  <a:pt x="312" y="433"/>
                </a:lnTo>
                <a:lnTo>
                  <a:pt x="312" y="434"/>
                </a:lnTo>
                <a:lnTo>
                  <a:pt x="311" y="434"/>
                </a:lnTo>
                <a:lnTo>
                  <a:pt x="309" y="433"/>
                </a:lnTo>
                <a:lnTo>
                  <a:pt x="309" y="431"/>
                </a:lnTo>
                <a:lnTo>
                  <a:pt x="309" y="430"/>
                </a:lnTo>
                <a:lnTo>
                  <a:pt x="309" y="429"/>
                </a:lnTo>
                <a:lnTo>
                  <a:pt x="308" y="428"/>
                </a:lnTo>
                <a:lnTo>
                  <a:pt x="308" y="426"/>
                </a:lnTo>
                <a:lnTo>
                  <a:pt x="307" y="425"/>
                </a:lnTo>
                <a:lnTo>
                  <a:pt x="308" y="425"/>
                </a:lnTo>
                <a:lnTo>
                  <a:pt x="309" y="425"/>
                </a:lnTo>
                <a:lnTo>
                  <a:pt x="309" y="424"/>
                </a:lnTo>
                <a:lnTo>
                  <a:pt x="311" y="424"/>
                </a:lnTo>
                <a:lnTo>
                  <a:pt x="309" y="424"/>
                </a:lnTo>
                <a:lnTo>
                  <a:pt x="311" y="424"/>
                </a:lnTo>
                <a:lnTo>
                  <a:pt x="311" y="422"/>
                </a:lnTo>
                <a:lnTo>
                  <a:pt x="309" y="422"/>
                </a:lnTo>
                <a:lnTo>
                  <a:pt x="309" y="421"/>
                </a:lnTo>
                <a:lnTo>
                  <a:pt x="309" y="422"/>
                </a:lnTo>
                <a:lnTo>
                  <a:pt x="308" y="422"/>
                </a:lnTo>
                <a:lnTo>
                  <a:pt x="308" y="421"/>
                </a:lnTo>
                <a:lnTo>
                  <a:pt x="307" y="421"/>
                </a:lnTo>
                <a:lnTo>
                  <a:pt x="307" y="422"/>
                </a:lnTo>
                <a:lnTo>
                  <a:pt x="305" y="422"/>
                </a:lnTo>
                <a:lnTo>
                  <a:pt x="304" y="422"/>
                </a:lnTo>
                <a:lnTo>
                  <a:pt x="304" y="424"/>
                </a:lnTo>
                <a:lnTo>
                  <a:pt x="303" y="425"/>
                </a:lnTo>
                <a:lnTo>
                  <a:pt x="303" y="426"/>
                </a:lnTo>
                <a:lnTo>
                  <a:pt x="303" y="428"/>
                </a:lnTo>
                <a:lnTo>
                  <a:pt x="303" y="429"/>
                </a:lnTo>
                <a:lnTo>
                  <a:pt x="304" y="429"/>
                </a:lnTo>
                <a:lnTo>
                  <a:pt x="303" y="430"/>
                </a:lnTo>
                <a:lnTo>
                  <a:pt x="303" y="433"/>
                </a:lnTo>
                <a:lnTo>
                  <a:pt x="301" y="433"/>
                </a:lnTo>
                <a:lnTo>
                  <a:pt x="299" y="430"/>
                </a:lnTo>
                <a:lnTo>
                  <a:pt x="297" y="429"/>
                </a:lnTo>
                <a:lnTo>
                  <a:pt x="296" y="429"/>
                </a:lnTo>
                <a:lnTo>
                  <a:pt x="296" y="428"/>
                </a:lnTo>
                <a:lnTo>
                  <a:pt x="295" y="428"/>
                </a:lnTo>
                <a:lnTo>
                  <a:pt x="294" y="428"/>
                </a:lnTo>
                <a:lnTo>
                  <a:pt x="292" y="428"/>
                </a:lnTo>
                <a:lnTo>
                  <a:pt x="292" y="426"/>
                </a:lnTo>
                <a:lnTo>
                  <a:pt x="291" y="426"/>
                </a:lnTo>
                <a:lnTo>
                  <a:pt x="290" y="426"/>
                </a:lnTo>
                <a:lnTo>
                  <a:pt x="288" y="426"/>
                </a:lnTo>
                <a:lnTo>
                  <a:pt x="288" y="425"/>
                </a:lnTo>
                <a:lnTo>
                  <a:pt x="287" y="425"/>
                </a:lnTo>
                <a:lnTo>
                  <a:pt x="287" y="424"/>
                </a:lnTo>
                <a:lnTo>
                  <a:pt x="286" y="424"/>
                </a:lnTo>
                <a:lnTo>
                  <a:pt x="286" y="422"/>
                </a:lnTo>
                <a:lnTo>
                  <a:pt x="284" y="421"/>
                </a:lnTo>
                <a:lnTo>
                  <a:pt x="284" y="420"/>
                </a:lnTo>
                <a:lnTo>
                  <a:pt x="283" y="420"/>
                </a:lnTo>
                <a:lnTo>
                  <a:pt x="282" y="418"/>
                </a:lnTo>
                <a:lnTo>
                  <a:pt x="280" y="416"/>
                </a:lnTo>
                <a:lnTo>
                  <a:pt x="279" y="416"/>
                </a:lnTo>
                <a:lnTo>
                  <a:pt x="277" y="416"/>
                </a:lnTo>
                <a:lnTo>
                  <a:pt x="275" y="416"/>
                </a:lnTo>
                <a:lnTo>
                  <a:pt x="275" y="418"/>
                </a:lnTo>
                <a:lnTo>
                  <a:pt x="274" y="418"/>
                </a:lnTo>
                <a:lnTo>
                  <a:pt x="273" y="417"/>
                </a:lnTo>
                <a:lnTo>
                  <a:pt x="273" y="416"/>
                </a:lnTo>
                <a:lnTo>
                  <a:pt x="271" y="414"/>
                </a:lnTo>
                <a:lnTo>
                  <a:pt x="270" y="414"/>
                </a:lnTo>
                <a:lnTo>
                  <a:pt x="270" y="413"/>
                </a:lnTo>
                <a:lnTo>
                  <a:pt x="269" y="412"/>
                </a:lnTo>
                <a:lnTo>
                  <a:pt x="266" y="409"/>
                </a:lnTo>
                <a:lnTo>
                  <a:pt x="266" y="408"/>
                </a:lnTo>
                <a:lnTo>
                  <a:pt x="265" y="408"/>
                </a:lnTo>
                <a:lnTo>
                  <a:pt x="263" y="407"/>
                </a:lnTo>
                <a:lnTo>
                  <a:pt x="262" y="407"/>
                </a:lnTo>
                <a:lnTo>
                  <a:pt x="261" y="405"/>
                </a:lnTo>
                <a:lnTo>
                  <a:pt x="261" y="404"/>
                </a:lnTo>
                <a:lnTo>
                  <a:pt x="260" y="404"/>
                </a:lnTo>
                <a:lnTo>
                  <a:pt x="260" y="403"/>
                </a:lnTo>
                <a:lnTo>
                  <a:pt x="258" y="401"/>
                </a:lnTo>
                <a:lnTo>
                  <a:pt x="258" y="400"/>
                </a:lnTo>
                <a:lnTo>
                  <a:pt x="257" y="400"/>
                </a:lnTo>
                <a:lnTo>
                  <a:pt x="257" y="399"/>
                </a:lnTo>
                <a:lnTo>
                  <a:pt x="256" y="397"/>
                </a:lnTo>
                <a:lnTo>
                  <a:pt x="254" y="397"/>
                </a:lnTo>
                <a:lnTo>
                  <a:pt x="253" y="397"/>
                </a:lnTo>
                <a:lnTo>
                  <a:pt x="252" y="396"/>
                </a:lnTo>
                <a:lnTo>
                  <a:pt x="252" y="395"/>
                </a:lnTo>
                <a:lnTo>
                  <a:pt x="250" y="395"/>
                </a:lnTo>
                <a:lnTo>
                  <a:pt x="249" y="395"/>
                </a:lnTo>
                <a:lnTo>
                  <a:pt x="248" y="394"/>
                </a:lnTo>
                <a:lnTo>
                  <a:pt x="246" y="394"/>
                </a:lnTo>
                <a:lnTo>
                  <a:pt x="245" y="394"/>
                </a:lnTo>
                <a:lnTo>
                  <a:pt x="244" y="395"/>
                </a:lnTo>
                <a:lnTo>
                  <a:pt x="244" y="396"/>
                </a:lnTo>
                <a:lnTo>
                  <a:pt x="243" y="396"/>
                </a:lnTo>
                <a:lnTo>
                  <a:pt x="243" y="395"/>
                </a:lnTo>
                <a:lnTo>
                  <a:pt x="241" y="395"/>
                </a:lnTo>
                <a:lnTo>
                  <a:pt x="240" y="395"/>
                </a:lnTo>
                <a:lnTo>
                  <a:pt x="239" y="395"/>
                </a:lnTo>
                <a:lnTo>
                  <a:pt x="239" y="396"/>
                </a:lnTo>
                <a:lnTo>
                  <a:pt x="237" y="397"/>
                </a:lnTo>
                <a:lnTo>
                  <a:pt x="239" y="397"/>
                </a:lnTo>
                <a:lnTo>
                  <a:pt x="237" y="397"/>
                </a:lnTo>
                <a:lnTo>
                  <a:pt x="237" y="399"/>
                </a:lnTo>
                <a:lnTo>
                  <a:pt x="236" y="399"/>
                </a:lnTo>
                <a:lnTo>
                  <a:pt x="235" y="399"/>
                </a:lnTo>
                <a:lnTo>
                  <a:pt x="235" y="400"/>
                </a:lnTo>
                <a:lnTo>
                  <a:pt x="233" y="400"/>
                </a:lnTo>
                <a:lnTo>
                  <a:pt x="232" y="400"/>
                </a:lnTo>
                <a:lnTo>
                  <a:pt x="231" y="401"/>
                </a:lnTo>
                <a:lnTo>
                  <a:pt x="229" y="401"/>
                </a:lnTo>
                <a:lnTo>
                  <a:pt x="228" y="401"/>
                </a:lnTo>
                <a:lnTo>
                  <a:pt x="228" y="403"/>
                </a:lnTo>
                <a:lnTo>
                  <a:pt x="227" y="403"/>
                </a:lnTo>
                <a:lnTo>
                  <a:pt x="225" y="401"/>
                </a:lnTo>
                <a:lnTo>
                  <a:pt x="224" y="399"/>
                </a:lnTo>
                <a:lnTo>
                  <a:pt x="223" y="397"/>
                </a:lnTo>
                <a:lnTo>
                  <a:pt x="223" y="396"/>
                </a:lnTo>
                <a:lnTo>
                  <a:pt x="222" y="395"/>
                </a:lnTo>
                <a:lnTo>
                  <a:pt x="223" y="394"/>
                </a:lnTo>
                <a:lnTo>
                  <a:pt x="222" y="392"/>
                </a:lnTo>
                <a:lnTo>
                  <a:pt x="220" y="391"/>
                </a:lnTo>
                <a:lnTo>
                  <a:pt x="219" y="391"/>
                </a:lnTo>
                <a:lnTo>
                  <a:pt x="219" y="392"/>
                </a:lnTo>
                <a:lnTo>
                  <a:pt x="218" y="392"/>
                </a:lnTo>
                <a:lnTo>
                  <a:pt x="218" y="391"/>
                </a:lnTo>
                <a:lnTo>
                  <a:pt x="218" y="390"/>
                </a:lnTo>
                <a:lnTo>
                  <a:pt x="219" y="390"/>
                </a:lnTo>
                <a:lnTo>
                  <a:pt x="220" y="388"/>
                </a:lnTo>
                <a:lnTo>
                  <a:pt x="220" y="387"/>
                </a:lnTo>
                <a:lnTo>
                  <a:pt x="220" y="386"/>
                </a:lnTo>
                <a:lnTo>
                  <a:pt x="220" y="384"/>
                </a:lnTo>
                <a:lnTo>
                  <a:pt x="220" y="382"/>
                </a:lnTo>
                <a:lnTo>
                  <a:pt x="220" y="380"/>
                </a:lnTo>
                <a:lnTo>
                  <a:pt x="219" y="379"/>
                </a:lnTo>
                <a:lnTo>
                  <a:pt x="219" y="378"/>
                </a:lnTo>
                <a:lnTo>
                  <a:pt x="219" y="377"/>
                </a:lnTo>
                <a:lnTo>
                  <a:pt x="220" y="377"/>
                </a:lnTo>
                <a:lnTo>
                  <a:pt x="220" y="375"/>
                </a:lnTo>
                <a:lnTo>
                  <a:pt x="220" y="374"/>
                </a:lnTo>
                <a:lnTo>
                  <a:pt x="220" y="373"/>
                </a:lnTo>
                <a:lnTo>
                  <a:pt x="219" y="373"/>
                </a:lnTo>
                <a:lnTo>
                  <a:pt x="219" y="371"/>
                </a:lnTo>
                <a:lnTo>
                  <a:pt x="219" y="370"/>
                </a:lnTo>
                <a:lnTo>
                  <a:pt x="220" y="370"/>
                </a:lnTo>
                <a:lnTo>
                  <a:pt x="220" y="369"/>
                </a:lnTo>
                <a:lnTo>
                  <a:pt x="222" y="369"/>
                </a:lnTo>
                <a:lnTo>
                  <a:pt x="222" y="367"/>
                </a:lnTo>
                <a:lnTo>
                  <a:pt x="224" y="366"/>
                </a:lnTo>
                <a:lnTo>
                  <a:pt x="224" y="365"/>
                </a:lnTo>
                <a:lnTo>
                  <a:pt x="223" y="365"/>
                </a:lnTo>
                <a:lnTo>
                  <a:pt x="223" y="363"/>
                </a:lnTo>
                <a:lnTo>
                  <a:pt x="223" y="361"/>
                </a:lnTo>
                <a:lnTo>
                  <a:pt x="224" y="361"/>
                </a:lnTo>
                <a:lnTo>
                  <a:pt x="224" y="359"/>
                </a:lnTo>
                <a:lnTo>
                  <a:pt x="225" y="359"/>
                </a:lnTo>
                <a:lnTo>
                  <a:pt x="227" y="361"/>
                </a:lnTo>
                <a:lnTo>
                  <a:pt x="228" y="359"/>
                </a:lnTo>
                <a:lnTo>
                  <a:pt x="228" y="358"/>
                </a:lnTo>
                <a:lnTo>
                  <a:pt x="227" y="357"/>
                </a:lnTo>
                <a:lnTo>
                  <a:pt x="225" y="356"/>
                </a:lnTo>
                <a:lnTo>
                  <a:pt x="225" y="354"/>
                </a:lnTo>
                <a:lnTo>
                  <a:pt x="225" y="353"/>
                </a:lnTo>
                <a:lnTo>
                  <a:pt x="224" y="352"/>
                </a:lnTo>
                <a:lnTo>
                  <a:pt x="223" y="350"/>
                </a:lnTo>
                <a:lnTo>
                  <a:pt x="223" y="349"/>
                </a:lnTo>
                <a:lnTo>
                  <a:pt x="222" y="348"/>
                </a:lnTo>
                <a:lnTo>
                  <a:pt x="220" y="346"/>
                </a:lnTo>
                <a:lnTo>
                  <a:pt x="219" y="346"/>
                </a:lnTo>
                <a:lnTo>
                  <a:pt x="219" y="345"/>
                </a:lnTo>
                <a:lnTo>
                  <a:pt x="218" y="345"/>
                </a:lnTo>
                <a:lnTo>
                  <a:pt x="216" y="344"/>
                </a:lnTo>
                <a:lnTo>
                  <a:pt x="215" y="344"/>
                </a:lnTo>
                <a:lnTo>
                  <a:pt x="214" y="342"/>
                </a:lnTo>
                <a:lnTo>
                  <a:pt x="212" y="341"/>
                </a:lnTo>
                <a:lnTo>
                  <a:pt x="211" y="341"/>
                </a:lnTo>
                <a:lnTo>
                  <a:pt x="211" y="340"/>
                </a:lnTo>
                <a:lnTo>
                  <a:pt x="210" y="339"/>
                </a:lnTo>
                <a:lnTo>
                  <a:pt x="208" y="337"/>
                </a:lnTo>
                <a:lnTo>
                  <a:pt x="207" y="337"/>
                </a:lnTo>
                <a:lnTo>
                  <a:pt x="207" y="336"/>
                </a:lnTo>
                <a:lnTo>
                  <a:pt x="207" y="335"/>
                </a:lnTo>
                <a:lnTo>
                  <a:pt x="207" y="333"/>
                </a:lnTo>
                <a:lnTo>
                  <a:pt x="206" y="332"/>
                </a:lnTo>
                <a:lnTo>
                  <a:pt x="206" y="331"/>
                </a:lnTo>
                <a:lnTo>
                  <a:pt x="206" y="329"/>
                </a:lnTo>
                <a:lnTo>
                  <a:pt x="205" y="329"/>
                </a:lnTo>
                <a:lnTo>
                  <a:pt x="205" y="328"/>
                </a:lnTo>
                <a:lnTo>
                  <a:pt x="203" y="327"/>
                </a:lnTo>
                <a:lnTo>
                  <a:pt x="202" y="325"/>
                </a:lnTo>
                <a:lnTo>
                  <a:pt x="201" y="324"/>
                </a:lnTo>
                <a:lnTo>
                  <a:pt x="201" y="323"/>
                </a:lnTo>
                <a:lnTo>
                  <a:pt x="201" y="322"/>
                </a:lnTo>
                <a:lnTo>
                  <a:pt x="199" y="322"/>
                </a:lnTo>
                <a:lnTo>
                  <a:pt x="199" y="320"/>
                </a:lnTo>
                <a:lnTo>
                  <a:pt x="201" y="319"/>
                </a:lnTo>
                <a:lnTo>
                  <a:pt x="201" y="318"/>
                </a:lnTo>
                <a:lnTo>
                  <a:pt x="199" y="316"/>
                </a:lnTo>
                <a:lnTo>
                  <a:pt x="199" y="315"/>
                </a:lnTo>
                <a:lnTo>
                  <a:pt x="199" y="314"/>
                </a:lnTo>
                <a:lnTo>
                  <a:pt x="201" y="314"/>
                </a:lnTo>
                <a:lnTo>
                  <a:pt x="201" y="312"/>
                </a:lnTo>
                <a:lnTo>
                  <a:pt x="199" y="312"/>
                </a:lnTo>
                <a:lnTo>
                  <a:pt x="198" y="311"/>
                </a:lnTo>
                <a:lnTo>
                  <a:pt x="199" y="310"/>
                </a:lnTo>
                <a:lnTo>
                  <a:pt x="199" y="308"/>
                </a:lnTo>
                <a:lnTo>
                  <a:pt x="198" y="307"/>
                </a:lnTo>
                <a:lnTo>
                  <a:pt x="195" y="305"/>
                </a:lnTo>
                <a:lnTo>
                  <a:pt x="194" y="303"/>
                </a:lnTo>
                <a:lnTo>
                  <a:pt x="191" y="302"/>
                </a:lnTo>
                <a:lnTo>
                  <a:pt x="190" y="301"/>
                </a:lnTo>
                <a:lnTo>
                  <a:pt x="189" y="299"/>
                </a:lnTo>
                <a:lnTo>
                  <a:pt x="188" y="299"/>
                </a:lnTo>
                <a:lnTo>
                  <a:pt x="186" y="299"/>
                </a:lnTo>
                <a:lnTo>
                  <a:pt x="186" y="301"/>
                </a:lnTo>
                <a:lnTo>
                  <a:pt x="186" y="299"/>
                </a:lnTo>
                <a:lnTo>
                  <a:pt x="185" y="299"/>
                </a:lnTo>
                <a:lnTo>
                  <a:pt x="185" y="298"/>
                </a:lnTo>
                <a:lnTo>
                  <a:pt x="184" y="298"/>
                </a:lnTo>
                <a:lnTo>
                  <a:pt x="182" y="297"/>
                </a:lnTo>
                <a:lnTo>
                  <a:pt x="181" y="295"/>
                </a:lnTo>
                <a:lnTo>
                  <a:pt x="180" y="295"/>
                </a:lnTo>
                <a:lnTo>
                  <a:pt x="178" y="295"/>
                </a:lnTo>
                <a:lnTo>
                  <a:pt x="177" y="295"/>
                </a:lnTo>
                <a:lnTo>
                  <a:pt x="177" y="294"/>
                </a:lnTo>
                <a:lnTo>
                  <a:pt x="176" y="294"/>
                </a:lnTo>
                <a:lnTo>
                  <a:pt x="173" y="293"/>
                </a:lnTo>
                <a:lnTo>
                  <a:pt x="172" y="293"/>
                </a:lnTo>
                <a:lnTo>
                  <a:pt x="171" y="291"/>
                </a:lnTo>
                <a:lnTo>
                  <a:pt x="169" y="291"/>
                </a:lnTo>
                <a:lnTo>
                  <a:pt x="168" y="290"/>
                </a:lnTo>
                <a:lnTo>
                  <a:pt x="167" y="290"/>
                </a:lnTo>
                <a:lnTo>
                  <a:pt x="167" y="289"/>
                </a:lnTo>
                <a:lnTo>
                  <a:pt x="165" y="289"/>
                </a:lnTo>
                <a:lnTo>
                  <a:pt x="164" y="288"/>
                </a:lnTo>
                <a:lnTo>
                  <a:pt x="163" y="288"/>
                </a:lnTo>
                <a:lnTo>
                  <a:pt x="163" y="289"/>
                </a:lnTo>
                <a:lnTo>
                  <a:pt x="161" y="289"/>
                </a:lnTo>
                <a:lnTo>
                  <a:pt x="160" y="289"/>
                </a:lnTo>
                <a:lnTo>
                  <a:pt x="160" y="288"/>
                </a:lnTo>
                <a:lnTo>
                  <a:pt x="159" y="288"/>
                </a:lnTo>
                <a:lnTo>
                  <a:pt x="157" y="288"/>
                </a:lnTo>
                <a:lnTo>
                  <a:pt x="157" y="286"/>
                </a:lnTo>
                <a:lnTo>
                  <a:pt x="156" y="286"/>
                </a:lnTo>
                <a:lnTo>
                  <a:pt x="153" y="285"/>
                </a:lnTo>
                <a:lnTo>
                  <a:pt x="152" y="285"/>
                </a:lnTo>
                <a:lnTo>
                  <a:pt x="148" y="285"/>
                </a:lnTo>
                <a:lnTo>
                  <a:pt x="147" y="285"/>
                </a:lnTo>
                <a:lnTo>
                  <a:pt x="146" y="284"/>
                </a:lnTo>
                <a:lnTo>
                  <a:pt x="146" y="282"/>
                </a:lnTo>
                <a:lnTo>
                  <a:pt x="144" y="282"/>
                </a:lnTo>
                <a:lnTo>
                  <a:pt x="144" y="281"/>
                </a:lnTo>
                <a:lnTo>
                  <a:pt x="143" y="280"/>
                </a:lnTo>
                <a:lnTo>
                  <a:pt x="142" y="278"/>
                </a:lnTo>
                <a:lnTo>
                  <a:pt x="140" y="278"/>
                </a:lnTo>
                <a:lnTo>
                  <a:pt x="139" y="278"/>
                </a:lnTo>
                <a:lnTo>
                  <a:pt x="139" y="277"/>
                </a:lnTo>
                <a:lnTo>
                  <a:pt x="136" y="277"/>
                </a:lnTo>
                <a:lnTo>
                  <a:pt x="135" y="277"/>
                </a:lnTo>
                <a:lnTo>
                  <a:pt x="134" y="276"/>
                </a:lnTo>
                <a:lnTo>
                  <a:pt x="133" y="274"/>
                </a:lnTo>
                <a:lnTo>
                  <a:pt x="133" y="273"/>
                </a:lnTo>
                <a:lnTo>
                  <a:pt x="131" y="273"/>
                </a:lnTo>
                <a:lnTo>
                  <a:pt x="130" y="273"/>
                </a:lnTo>
                <a:lnTo>
                  <a:pt x="129" y="273"/>
                </a:lnTo>
                <a:lnTo>
                  <a:pt x="127" y="272"/>
                </a:lnTo>
                <a:lnTo>
                  <a:pt x="126" y="270"/>
                </a:lnTo>
                <a:lnTo>
                  <a:pt x="127" y="270"/>
                </a:lnTo>
                <a:lnTo>
                  <a:pt x="126" y="269"/>
                </a:lnTo>
                <a:lnTo>
                  <a:pt x="125" y="269"/>
                </a:lnTo>
                <a:lnTo>
                  <a:pt x="123" y="268"/>
                </a:lnTo>
                <a:lnTo>
                  <a:pt x="123" y="267"/>
                </a:lnTo>
                <a:lnTo>
                  <a:pt x="122" y="267"/>
                </a:lnTo>
                <a:lnTo>
                  <a:pt x="122" y="265"/>
                </a:lnTo>
                <a:lnTo>
                  <a:pt x="121" y="265"/>
                </a:lnTo>
                <a:lnTo>
                  <a:pt x="118" y="263"/>
                </a:lnTo>
                <a:lnTo>
                  <a:pt x="117" y="261"/>
                </a:lnTo>
                <a:lnTo>
                  <a:pt x="116" y="261"/>
                </a:lnTo>
                <a:lnTo>
                  <a:pt x="116" y="260"/>
                </a:lnTo>
                <a:lnTo>
                  <a:pt x="116" y="259"/>
                </a:lnTo>
                <a:lnTo>
                  <a:pt x="114" y="257"/>
                </a:lnTo>
                <a:lnTo>
                  <a:pt x="113" y="257"/>
                </a:lnTo>
                <a:lnTo>
                  <a:pt x="112" y="256"/>
                </a:lnTo>
                <a:lnTo>
                  <a:pt x="110" y="256"/>
                </a:lnTo>
                <a:lnTo>
                  <a:pt x="109" y="256"/>
                </a:lnTo>
                <a:lnTo>
                  <a:pt x="108" y="256"/>
                </a:lnTo>
                <a:lnTo>
                  <a:pt x="106" y="255"/>
                </a:lnTo>
                <a:lnTo>
                  <a:pt x="108" y="255"/>
                </a:lnTo>
                <a:lnTo>
                  <a:pt x="109" y="256"/>
                </a:lnTo>
                <a:lnTo>
                  <a:pt x="110" y="256"/>
                </a:lnTo>
                <a:lnTo>
                  <a:pt x="112" y="256"/>
                </a:lnTo>
                <a:lnTo>
                  <a:pt x="112" y="255"/>
                </a:lnTo>
                <a:lnTo>
                  <a:pt x="113" y="255"/>
                </a:lnTo>
                <a:lnTo>
                  <a:pt x="114" y="255"/>
                </a:lnTo>
                <a:lnTo>
                  <a:pt x="114" y="253"/>
                </a:lnTo>
                <a:lnTo>
                  <a:pt x="114" y="252"/>
                </a:lnTo>
                <a:lnTo>
                  <a:pt x="116" y="252"/>
                </a:lnTo>
                <a:lnTo>
                  <a:pt x="116" y="251"/>
                </a:lnTo>
                <a:lnTo>
                  <a:pt x="116" y="250"/>
                </a:lnTo>
                <a:lnTo>
                  <a:pt x="117" y="250"/>
                </a:lnTo>
                <a:lnTo>
                  <a:pt x="117" y="248"/>
                </a:lnTo>
                <a:lnTo>
                  <a:pt x="118" y="248"/>
                </a:lnTo>
                <a:lnTo>
                  <a:pt x="119" y="248"/>
                </a:lnTo>
                <a:lnTo>
                  <a:pt x="121" y="248"/>
                </a:lnTo>
                <a:lnTo>
                  <a:pt x="121" y="247"/>
                </a:lnTo>
                <a:lnTo>
                  <a:pt x="122" y="246"/>
                </a:lnTo>
                <a:lnTo>
                  <a:pt x="121" y="246"/>
                </a:lnTo>
                <a:lnTo>
                  <a:pt x="121" y="244"/>
                </a:lnTo>
                <a:lnTo>
                  <a:pt x="119" y="243"/>
                </a:lnTo>
                <a:lnTo>
                  <a:pt x="119" y="242"/>
                </a:lnTo>
                <a:lnTo>
                  <a:pt x="118" y="242"/>
                </a:lnTo>
                <a:lnTo>
                  <a:pt x="119" y="240"/>
                </a:lnTo>
                <a:lnTo>
                  <a:pt x="118" y="240"/>
                </a:lnTo>
                <a:lnTo>
                  <a:pt x="117" y="240"/>
                </a:lnTo>
                <a:lnTo>
                  <a:pt x="117" y="239"/>
                </a:lnTo>
                <a:lnTo>
                  <a:pt x="117" y="238"/>
                </a:lnTo>
                <a:lnTo>
                  <a:pt x="116" y="236"/>
                </a:lnTo>
                <a:lnTo>
                  <a:pt x="114" y="236"/>
                </a:lnTo>
                <a:lnTo>
                  <a:pt x="113" y="235"/>
                </a:lnTo>
                <a:lnTo>
                  <a:pt x="112" y="234"/>
                </a:lnTo>
                <a:lnTo>
                  <a:pt x="112" y="233"/>
                </a:lnTo>
                <a:lnTo>
                  <a:pt x="110" y="233"/>
                </a:lnTo>
                <a:lnTo>
                  <a:pt x="109" y="233"/>
                </a:lnTo>
                <a:lnTo>
                  <a:pt x="108" y="233"/>
                </a:lnTo>
                <a:lnTo>
                  <a:pt x="106" y="231"/>
                </a:lnTo>
                <a:lnTo>
                  <a:pt x="106" y="230"/>
                </a:lnTo>
                <a:lnTo>
                  <a:pt x="105" y="230"/>
                </a:lnTo>
                <a:lnTo>
                  <a:pt x="104" y="230"/>
                </a:lnTo>
                <a:lnTo>
                  <a:pt x="102" y="229"/>
                </a:lnTo>
                <a:lnTo>
                  <a:pt x="101" y="227"/>
                </a:lnTo>
                <a:lnTo>
                  <a:pt x="101" y="226"/>
                </a:lnTo>
                <a:lnTo>
                  <a:pt x="100" y="226"/>
                </a:lnTo>
                <a:lnTo>
                  <a:pt x="99" y="226"/>
                </a:lnTo>
                <a:lnTo>
                  <a:pt x="97" y="226"/>
                </a:lnTo>
                <a:lnTo>
                  <a:pt x="96" y="226"/>
                </a:lnTo>
                <a:lnTo>
                  <a:pt x="95" y="226"/>
                </a:lnTo>
                <a:lnTo>
                  <a:pt x="95" y="225"/>
                </a:lnTo>
                <a:lnTo>
                  <a:pt x="96" y="225"/>
                </a:lnTo>
                <a:lnTo>
                  <a:pt x="97" y="225"/>
                </a:lnTo>
                <a:lnTo>
                  <a:pt x="99" y="225"/>
                </a:lnTo>
                <a:lnTo>
                  <a:pt x="100" y="225"/>
                </a:lnTo>
                <a:lnTo>
                  <a:pt x="101" y="225"/>
                </a:lnTo>
                <a:lnTo>
                  <a:pt x="102" y="223"/>
                </a:lnTo>
                <a:lnTo>
                  <a:pt x="101" y="223"/>
                </a:lnTo>
                <a:lnTo>
                  <a:pt x="100" y="223"/>
                </a:lnTo>
                <a:lnTo>
                  <a:pt x="99" y="225"/>
                </a:lnTo>
                <a:lnTo>
                  <a:pt x="99" y="223"/>
                </a:lnTo>
                <a:lnTo>
                  <a:pt x="97" y="223"/>
                </a:lnTo>
                <a:lnTo>
                  <a:pt x="96" y="223"/>
                </a:lnTo>
                <a:lnTo>
                  <a:pt x="96" y="222"/>
                </a:lnTo>
                <a:lnTo>
                  <a:pt x="95" y="222"/>
                </a:lnTo>
                <a:lnTo>
                  <a:pt x="95" y="221"/>
                </a:lnTo>
                <a:lnTo>
                  <a:pt x="96" y="221"/>
                </a:lnTo>
                <a:lnTo>
                  <a:pt x="95" y="219"/>
                </a:lnTo>
                <a:lnTo>
                  <a:pt x="93" y="219"/>
                </a:lnTo>
                <a:lnTo>
                  <a:pt x="92" y="218"/>
                </a:lnTo>
                <a:lnTo>
                  <a:pt x="91" y="218"/>
                </a:lnTo>
                <a:lnTo>
                  <a:pt x="91" y="217"/>
                </a:lnTo>
                <a:lnTo>
                  <a:pt x="89" y="217"/>
                </a:lnTo>
                <a:lnTo>
                  <a:pt x="88" y="217"/>
                </a:lnTo>
                <a:lnTo>
                  <a:pt x="87" y="217"/>
                </a:lnTo>
                <a:lnTo>
                  <a:pt x="85" y="217"/>
                </a:lnTo>
                <a:lnTo>
                  <a:pt x="85" y="218"/>
                </a:lnTo>
                <a:lnTo>
                  <a:pt x="84" y="217"/>
                </a:lnTo>
                <a:lnTo>
                  <a:pt x="83" y="217"/>
                </a:lnTo>
                <a:lnTo>
                  <a:pt x="83" y="216"/>
                </a:lnTo>
                <a:lnTo>
                  <a:pt x="81" y="216"/>
                </a:lnTo>
                <a:lnTo>
                  <a:pt x="80" y="214"/>
                </a:lnTo>
                <a:lnTo>
                  <a:pt x="80" y="216"/>
                </a:lnTo>
                <a:lnTo>
                  <a:pt x="80" y="217"/>
                </a:lnTo>
                <a:lnTo>
                  <a:pt x="79" y="217"/>
                </a:lnTo>
                <a:lnTo>
                  <a:pt x="79" y="218"/>
                </a:lnTo>
                <a:lnTo>
                  <a:pt x="80" y="218"/>
                </a:lnTo>
                <a:lnTo>
                  <a:pt x="80" y="219"/>
                </a:lnTo>
                <a:lnTo>
                  <a:pt x="79" y="219"/>
                </a:lnTo>
                <a:lnTo>
                  <a:pt x="78" y="219"/>
                </a:lnTo>
                <a:lnTo>
                  <a:pt x="78" y="218"/>
                </a:lnTo>
                <a:lnTo>
                  <a:pt x="76" y="218"/>
                </a:lnTo>
                <a:lnTo>
                  <a:pt x="76" y="217"/>
                </a:lnTo>
                <a:lnTo>
                  <a:pt x="75" y="217"/>
                </a:lnTo>
                <a:lnTo>
                  <a:pt x="74" y="217"/>
                </a:lnTo>
                <a:lnTo>
                  <a:pt x="74" y="216"/>
                </a:lnTo>
                <a:lnTo>
                  <a:pt x="74" y="214"/>
                </a:lnTo>
                <a:lnTo>
                  <a:pt x="72" y="214"/>
                </a:lnTo>
                <a:lnTo>
                  <a:pt x="72" y="213"/>
                </a:lnTo>
                <a:lnTo>
                  <a:pt x="74" y="213"/>
                </a:lnTo>
                <a:lnTo>
                  <a:pt x="72" y="212"/>
                </a:lnTo>
                <a:lnTo>
                  <a:pt x="71" y="213"/>
                </a:lnTo>
                <a:lnTo>
                  <a:pt x="70" y="212"/>
                </a:lnTo>
                <a:lnTo>
                  <a:pt x="71" y="212"/>
                </a:lnTo>
                <a:lnTo>
                  <a:pt x="72" y="210"/>
                </a:lnTo>
                <a:lnTo>
                  <a:pt x="74" y="209"/>
                </a:lnTo>
                <a:lnTo>
                  <a:pt x="74" y="208"/>
                </a:lnTo>
                <a:lnTo>
                  <a:pt x="72" y="208"/>
                </a:lnTo>
                <a:lnTo>
                  <a:pt x="72" y="206"/>
                </a:lnTo>
                <a:lnTo>
                  <a:pt x="71" y="206"/>
                </a:lnTo>
                <a:lnTo>
                  <a:pt x="71" y="205"/>
                </a:lnTo>
                <a:lnTo>
                  <a:pt x="70" y="205"/>
                </a:lnTo>
                <a:lnTo>
                  <a:pt x="70" y="204"/>
                </a:lnTo>
                <a:lnTo>
                  <a:pt x="70" y="202"/>
                </a:lnTo>
                <a:lnTo>
                  <a:pt x="71" y="202"/>
                </a:lnTo>
                <a:lnTo>
                  <a:pt x="70" y="202"/>
                </a:lnTo>
                <a:lnTo>
                  <a:pt x="68" y="202"/>
                </a:lnTo>
                <a:lnTo>
                  <a:pt x="67" y="201"/>
                </a:lnTo>
                <a:lnTo>
                  <a:pt x="66" y="201"/>
                </a:lnTo>
                <a:lnTo>
                  <a:pt x="66" y="200"/>
                </a:lnTo>
                <a:lnTo>
                  <a:pt x="64" y="198"/>
                </a:lnTo>
                <a:lnTo>
                  <a:pt x="63" y="198"/>
                </a:lnTo>
                <a:lnTo>
                  <a:pt x="62" y="198"/>
                </a:lnTo>
                <a:lnTo>
                  <a:pt x="62" y="200"/>
                </a:lnTo>
                <a:lnTo>
                  <a:pt x="61" y="200"/>
                </a:lnTo>
                <a:lnTo>
                  <a:pt x="61" y="198"/>
                </a:lnTo>
                <a:lnTo>
                  <a:pt x="61" y="197"/>
                </a:lnTo>
                <a:lnTo>
                  <a:pt x="61" y="196"/>
                </a:lnTo>
                <a:lnTo>
                  <a:pt x="59" y="197"/>
                </a:lnTo>
                <a:lnTo>
                  <a:pt x="59" y="196"/>
                </a:lnTo>
                <a:lnTo>
                  <a:pt x="59" y="195"/>
                </a:lnTo>
                <a:lnTo>
                  <a:pt x="59" y="196"/>
                </a:lnTo>
                <a:lnTo>
                  <a:pt x="58" y="196"/>
                </a:lnTo>
                <a:lnTo>
                  <a:pt x="59" y="197"/>
                </a:lnTo>
                <a:lnTo>
                  <a:pt x="61" y="197"/>
                </a:lnTo>
                <a:lnTo>
                  <a:pt x="59" y="197"/>
                </a:lnTo>
                <a:lnTo>
                  <a:pt x="59" y="198"/>
                </a:lnTo>
                <a:lnTo>
                  <a:pt x="58" y="198"/>
                </a:lnTo>
                <a:lnTo>
                  <a:pt x="57" y="198"/>
                </a:lnTo>
                <a:lnTo>
                  <a:pt x="55" y="197"/>
                </a:lnTo>
                <a:lnTo>
                  <a:pt x="54" y="197"/>
                </a:lnTo>
                <a:lnTo>
                  <a:pt x="54" y="196"/>
                </a:lnTo>
                <a:lnTo>
                  <a:pt x="53" y="195"/>
                </a:lnTo>
                <a:lnTo>
                  <a:pt x="53" y="193"/>
                </a:lnTo>
                <a:lnTo>
                  <a:pt x="51" y="193"/>
                </a:lnTo>
                <a:lnTo>
                  <a:pt x="53" y="192"/>
                </a:lnTo>
                <a:lnTo>
                  <a:pt x="54" y="192"/>
                </a:lnTo>
                <a:lnTo>
                  <a:pt x="54" y="191"/>
                </a:lnTo>
                <a:lnTo>
                  <a:pt x="106" y="172"/>
                </a:lnTo>
                <a:lnTo>
                  <a:pt x="29" y="136"/>
                </a:lnTo>
                <a:lnTo>
                  <a:pt x="20" y="144"/>
                </a:lnTo>
                <a:lnTo>
                  <a:pt x="15" y="147"/>
                </a:lnTo>
                <a:lnTo>
                  <a:pt x="13" y="149"/>
                </a:lnTo>
                <a:lnTo>
                  <a:pt x="4" y="145"/>
                </a:lnTo>
                <a:lnTo>
                  <a:pt x="6" y="145"/>
                </a:lnTo>
                <a:lnTo>
                  <a:pt x="4" y="144"/>
                </a:lnTo>
                <a:lnTo>
                  <a:pt x="3" y="142"/>
                </a:lnTo>
                <a:lnTo>
                  <a:pt x="3" y="141"/>
                </a:lnTo>
                <a:lnTo>
                  <a:pt x="2" y="141"/>
                </a:lnTo>
                <a:lnTo>
                  <a:pt x="2" y="140"/>
                </a:lnTo>
                <a:lnTo>
                  <a:pt x="2" y="138"/>
                </a:lnTo>
                <a:lnTo>
                  <a:pt x="2" y="137"/>
                </a:lnTo>
                <a:lnTo>
                  <a:pt x="2" y="136"/>
                </a:lnTo>
                <a:lnTo>
                  <a:pt x="2" y="134"/>
                </a:lnTo>
                <a:lnTo>
                  <a:pt x="2" y="133"/>
                </a:lnTo>
                <a:lnTo>
                  <a:pt x="0" y="133"/>
                </a:lnTo>
                <a:lnTo>
                  <a:pt x="2" y="132"/>
                </a:lnTo>
                <a:lnTo>
                  <a:pt x="0" y="132"/>
                </a:lnTo>
                <a:lnTo>
                  <a:pt x="0" y="129"/>
                </a:lnTo>
                <a:lnTo>
                  <a:pt x="2" y="129"/>
                </a:lnTo>
                <a:lnTo>
                  <a:pt x="3" y="129"/>
                </a:lnTo>
                <a:lnTo>
                  <a:pt x="3" y="128"/>
                </a:lnTo>
                <a:lnTo>
                  <a:pt x="4" y="128"/>
                </a:lnTo>
                <a:lnTo>
                  <a:pt x="4" y="129"/>
                </a:lnTo>
                <a:lnTo>
                  <a:pt x="4" y="130"/>
                </a:lnTo>
                <a:lnTo>
                  <a:pt x="3" y="132"/>
                </a:lnTo>
                <a:lnTo>
                  <a:pt x="4" y="133"/>
                </a:lnTo>
                <a:lnTo>
                  <a:pt x="6" y="133"/>
                </a:lnTo>
                <a:lnTo>
                  <a:pt x="6" y="132"/>
                </a:lnTo>
                <a:lnTo>
                  <a:pt x="6" y="130"/>
                </a:lnTo>
                <a:lnTo>
                  <a:pt x="7" y="130"/>
                </a:lnTo>
                <a:lnTo>
                  <a:pt x="7" y="129"/>
                </a:lnTo>
                <a:lnTo>
                  <a:pt x="6" y="128"/>
                </a:lnTo>
                <a:lnTo>
                  <a:pt x="4" y="128"/>
                </a:lnTo>
                <a:lnTo>
                  <a:pt x="3" y="126"/>
                </a:lnTo>
                <a:lnTo>
                  <a:pt x="3" y="125"/>
                </a:lnTo>
                <a:lnTo>
                  <a:pt x="4" y="125"/>
                </a:lnTo>
                <a:lnTo>
                  <a:pt x="4" y="124"/>
                </a:lnTo>
                <a:lnTo>
                  <a:pt x="6" y="124"/>
                </a:lnTo>
                <a:lnTo>
                  <a:pt x="7" y="125"/>
                </a:lnTo>
                <a:lnTo>
                  <a:pt x="7" y="126"/>
                </a:lnTo>
                <a:lnTo>
                  <a:pt x="8" y="125"/>
                </a:lnTo>
                <a:lnTo>
                  <a:pt x="9" y="126"/>
                </a:lnTo>
                <a:lnTo>
                  <a:pt x="11" y="126"/>
                </a:lnTo>
                <a:lnTo>
                  <a:pt x="12" y="126"/>
                </a:lnTo>
                <a:lnTo>
                  <a:pt x="11" y="125"/>
                </a:lnTo>
                <a:lnTo>
                  <a:pt x="11" y="124"/>
                </a:lnTo>
                <a:lnTo>
                  <a:pt x="9" y="123"/>
                </a:lnTo>
                <a:lnTo>
                  <a:pt x="8" y="123"/>
                </a:lnTo>
                <a:lnTo>
                  <a:pt x="8" y="121"/>
                </a:lnTo>
                <a:lnTo>
                  <a:pt x="7" y="120"/>
                </a:lnTo>
                <a:lnTo>
                  <a:pt x="7" y="119"/>
                </a:lnTo>
                <a:lnTo>
                  <a:pt x="7" y="117"/>
                </a:lnTo>
                <a:lnTo>
                  <a:pt x="8" y="117"/>
                </a:lnTo>
                <a:lnTo>
                  <a:pt x="9" y="117"/>
                </a:lnTo>
                <a:lnTo>
                  <a:pt x="9" y="116"/>
                </a:lnTo>
                <a:lnTo>
                  <a:pt x="11" y="116"/>
                </a:lnTo>
                <a:lnTo>
                  <a:pt x="11" y="115"/>
                </a:lnTo>
                <a:lnTo>
                  <a:pt x="11" y="113"/>
                </a:lnTo>
                <a:lnTo>
                  <a:pt x="11" y="112"/>
                </a:lnTo>
                <a:lnTo>
                  <a:pt x="12" y="112"/>
                </a:lnTo>
                <a:lnTo>
                  <a:pt x="12" y="111"/>
                </a:lnTo>
                <a:lnTo>
                  <a:pt x="12" y="109"/>
                </a:lnTo>
                <a:lnTo>
                  <a:pt x="13" y="109"/>
                </a:lnTo>
                <a:lnTo>
                  <a:pt x="15" y="111"/>
                </a:lnTo>
                <a:lnTo>
                  <a:pt x="16" y="111"/>
                </a:lnTo>
                <a:lnTo>
                  <a:pt x="16" y="109"/>
                </a:lnTo>
                <a:lnTo>
                  <a:pt x="19" y="109"/>
                </a:lnTo>
                <a:lnTo>
                  <a:pt x="20" y="108"/>
                </a:lnTo>
                <a:lnTo>
                  <a:pt x="19" y="108"/>
                </a:lnTo>
                <a:lnTo>
                  <a:pt x="19" y="107"/>
                </a:lnTo>
                <a:lnTo>
                  <a:pt x="19" y="106"/>
                </a:lnTo>
                <a:lnTo>
                  <a:pt x="20" y="106"/>
                </a:lnTo>
                <a:lnTo>
                  <a:pt x="20" y="104"/>
                </a:lnTo>
                <a:lnTo>
                  <a:pt x="20" y="103"/>
                </a:lnTo>
                <a:lnTo>
                  <a:pt x="21" y="103"/>
                </a:lnTo>
                <a:lnTo>
                  <a:pt x="21" y="106"/>
                </a:lnTo>
                <a:lnTo>
                  <a:pt x="23" y="106"/>
                </a:lnTo>
                <a:lnTo>
                  <a:pt x="23" y="107"/>
                </a:lnTo>
                <a:lnTo>
                  <a:pt x="24" y="106"/>
                </a:lnTo>
                <a:lnTo>
                  <a:pt x="24" y="104"/>
                </a:lnTo>
                <a:lnTo>
                  <a:pt x="24" y="103"/>
                </a:lnTo>
                <a:lnTo>
                  <a:pt x="25" y="103"/>
                </a:lnTo>
                <a:lnTo>
                  <a:pt x="25" y="102"/>
                </a:lnTo>
                <a:lnTo>
                  <a:pt x="27" y="102"/>
                </a:lnTo>
                <a:lnTo>
                  <a:pt x="28" y="103"/>
                </a:lnTo>
                <a:lnTo>
                  <a:pt x="29" y="103"/>
                </a:lnTo>
                <a:lnTo>
                  <a:pt x="29" y="102"/>
                </a:lnTo>
                <a:lnTo>
                  <a:pt x="28" y="102"/>
                </a:lnTo>
                <a:lnTo>
                  <a:pt x="28" y="100"/>
                </a:lnTo>
                <a:lnTo>
                  <a:pt x="29" y="100"/>
                </a:lnTo>
                <a:lnTo>
                  <a:pt x="29" y="99"/>
                </a:lnTo>
                <a:lnTo>
                  <a:pt x="30" y="99"/>
                </a:lnTo>
                <a:lnTo>
                  <a:pt x="30" y="100"/>
                </a:lnTo>
                <a:lnTo>
                  <a:pt x="32" y="99"/>
                </a:lnTo>
                <a:lnTo>
                  <a:pt x="32" y="98"/>
                </a:lnTo>
                <a:lnTo>
                  <a:pt x="33" y="98"/>
                </a:lnTo>
                <a:lnTo>
                  <a:pt x="34" y="98"/>
                </a:lnTo>
                <a:lnTo>
                  <a:pt x="34" y="99"/>
                </a:lnTo>
                <a:lnTo>
                  <a:pt x="34" y="100"/>
                </a:lnTo>
                <a:lnTo>
                  <a:pt x="36" y="100"/>
                </a:lnTo>
                <a:lnTo>
                  <a:pt x="37" y="99"/>
                </a:lnTo>
                <a:lnTo>
                  <a:pt x="38" y="98"/>
                </a:lnTo>
                <a:lnTo>
                  <a:pt x="40" y="99"/>
                </a:lnTo>
                <a:lnTo>
                  <a:pt x="41" y="100"/>
                </a:lnTo>
                <a:lnTo>
                  <a:pt x="42" y="102"/>
                </a:lnTo>
                <a:lnTo>
                  <a:pt x="44" y="102"/>
                </a:lnTo>
                <a:lnTo>
                  <a:pt x="42" y="100"/>
                </a:lnTo>
                <a:lnTo>
                  <a:pt x="42" y="99"/>
                </a:lnTo>
                <a:lnTo>
                  <a:pt x="41" y="98"/>
                </a:lnTo>
                <a:lnTo>
                  <a:pt x="41" y="96"/>
                </a:lnTo>
                <a:lnTo>
                  <a:pt x="42" y="96"/>
                </a:lnTo>
                <a:lnTo>
                  <a:pt x="44" y="96"/>
                </a:lnTo>
                <a:lnTo>
                  <a:pt x="44" y="95"/>
                </a:lnTo>
                <a:lnTo>
                  <a:pt x="45" y="95"/>
                </a:lnTo>
                <a:close/>
                <a:moveTo>
                  <a:pt x="63" y="95"/>
                </a:moveTo>
                <a:lnTo>
                  <a:pt x="63" y="98"/>
                </a:lnTo>
                <a:lnTo>
                  <a:pt x="63" y="96"/>
                </a:lnTo>
                <a:lnTo>
                  <a:pt x="63" y="95"/>
                </a:lnTo>
                <a:close/>
                <a:moveTo>
                  <a:pt x="184" y="96"/>
                </a:moveTo>
                <a:lnTo>
                  <a:pt x="184" y="95"/>
                </a:lnTo>
                <a:lnTo>
                  <a:pt x="185" y="95"/>
                </a:lnTo>
                <a:lnTo>
                  <a:pt x="184" y="96"/>
                </a:lnTo>
                <a:close/>
                <a:moveTo>
                  <a:pt x="142" y="89"/>
                </a:moveTo>
                <a:lnTo>
                  <a:pt x="142" y="90"/>
                </a:lnTo>
                <a:lnTo>
                  <a:pt x="143" y="90"/>
                </a:lnTo>
                <a:lnTo>
                  <a:pt x="144" y="90"/>
                </a:lnTo>
                <a:lnTo>
                  <a:pt x="144" y="91"/>
                </a:lnTo>
                <a:lnTo>
                  <a:pt x="143" y="91"/>
                </a:lnTo>
                <a:lnTo>
                  <a:pt x="143" y="90"/>
                </a:lnTo>
                <a:lnTo>
                  <a:pt x="142" y="90"/>
                </a:lnTo>
                <a:lnTo>
                  <a:pt x="142" y="89"/>
                </a:lnTo>
                <a:close/>
                <a:moveTo>
                  <a:pt x="165" y="90"/>
                </a:moveTo>
                <a:lnTo>
                  <a:pt x="165" y="89"/>
                </a:lnTo>
                <a:lnTo>
                  <a:pt x="165" y="90"/>
                </a:lnTo>
                <a:close/>
                <a:moveTo>
                  <a:pt x="163" y="89"/>
                </a:moveTo>
                <a:lnTo>
                  <a:pt x="161" y="89"/>
                </a:lnTo>
                <a:lnTo>
                  <a:pt x="163" y="89"/>
                </a:lnTo>
                <a:close/>
                <a:moveTo>
                  <a:pt x="79" y="81"/>
                </a:moveTo>
                <a:lnTo>
                  <a:pt x="78" y="81"/>
                </a:lnTo>
                <a:lnTo>
                  <a:pt x="79" y="81"/>
                </a:lnTo>
                <a:close/>
                <a:moveTo>
                  <a:pt x="110" y="81"/>
                </a:moveTo>
                <a:lnTo>
                  <a:pt x="110" y="82"/>
                </a:lnTo>
                <a:lnTo>
                  <a:pt x="112" y="82"/>
                </a:lnTo>
                <a:lnTo>
                  <a:pt x="112" y="83"/>
                </a:lnTo>
                <a:lnTo>
                  <a:pt x="113" y="85"/>
                </a:lnTo>
                <a:lnTo>
                  <a:pt x="112" y="86"/>
                </a:lnTo>
                <a:lnTo>
                  <a:pt x="113" y="87"/>
                </a:lnTo>
                <a:lnTo>
                  <a:pt x="112" y="87"/>
                </a:lnTo>
                <a:lnTo>
                  <a:pt x="110" y="86"/>
                </a:lnTo>
                <a:lnTo>
                  <a:pt x="110" y="85"/>
                </a:lnTo>
                <a:lnTo>
                  <a:pt x="109" y="85"/>
                </a:lnTo>
                <a:lnTo>
                  <a:pt x="109" y="83"/>
                </a:lnTo>
                <a:lnTo>
                  <a:pt x="109" y="82"/>
                </a:lnTo>
                <a:lnTo>
                  <a:pt x="109" y="81"/>
                </a:lnTo>
                <a:lnTo>
                  <a:pt x="108" y="81"/>
                </a:lnTo>
                <a:lnTo>
                  <a:pt x="108" y="79"/>
                </a:lnTo>
                <a:lnTo>
                  <a:pt x="109" y="79"/>
                </a:lnTo>
                <a:lnTo>
                  <a:pt x="109" y="81"/>
                </a:lnTo>
                <a:lnTo>
                  <a:pt x="110" y="81"/>
                </a:lnTo>
                <a:close/>
                <a:moveTo>
                  <a:pt x="136" y="81"/>
                </a:moveTo>
                <a:lnTo>
                  <a:pt x="135" y="79"/>
                </a:lnTo>
                <a:lnTo>
                  <a:pt x="136" y="79"/>
                </a:lnTo>
                <a:lnTo>
                  <a:pt x="138" y="79"/>
                </a:lnTo>
                <a:lnTo>
                  <a:pt x="136" y="81"/>
                </a:lnTo>
                <a:close/>
                <a:moveTo>
                  <a:pt x="147" y="79"/>
                </a:moveTo>
                <a:lnTo>
                  <a:pt x="146" y="79"/>
                </a:lnTo>
                <a:lnTo>
                  <a:pt x="147" y="79"/>
                </a:lnTo>
                <a:close/>
                <a:moveTo>
                  <a:pt x="152" y="78"/>
                </a:moveTo>
                <a:lnTo>
                  <a:pt x="152" y="79"/>
                </a:lnTo>
                <a:lnTo>
                  <a:pt x="151" y="79"/>
                </a:lnTo>
                <a:lnTo>
                  <a:pt x="151" y="78"/>
                </a:lnTo>
                <a:lnTo>
                  <a:pt x="152" y="78"/>
                </a:lnTo>
                <a:close/>
                <a:moveTo>
                  <a:pt x="142" y="77"/>
                </a:moveTo>
                <a:lnTo>
                  <a:pt x="140" y="77"/>
                </a:lnTo>
                <a:lnTo>
                  <a:pt x="142" y="77"/>
                </a:lnTo>
                <a:close/>
                <a:moveTo>
                  <a:pt x="153" y="75"/>
                </a:moveTo>
                <a:lnTo>
                  <a:pt x="155" y="77"/>
                </a:lnTo>
                <a:lnTo>
                  <a:pt x="156" y="77"/>
                </a:lnTo>
                <a:lnTo>
                  <a:pt x="157" y="77"/>
                </a:lnTo>
                <a:lnTo>
                  <a:pt x="156" y="77"/>
                </a:lnTo>
                <a:lnTo>
                  <a:pt x="155" y="77"/>
                </a:lnTo>
                <a:lnTo>
                  <a:pt x="153" y="77"/>
                </a:lnTo>
                <a:lnTo>
                  <a:pt x="153" y="78"/>
                </a:lnTo>
                <a:lnTo>
                  <a:pt x="153" y="77"/>
                </a:lnTo>
                <a:lnTo>
                  <a:pt x="152" y="77"/>
                </a:lnTo>
                <a:lnTo>
                  <a:pt x="151" y="77"/>
                </a:lnTo>
                <a:lnTo>
                  <a:pt x="150" y="77"/>
                </a:lnTo>
                <a:lnTo>
                  <a:pt x="150" y="75"/>
                </a:lnTo>
                <a:lnTo>
                  <a:pt x="151" y="75"/>
                </a:lnTo>
                <a:lnTo>
                  <a:pt x="152" y="75"/>
                </a:lnTo>
                <a:lnTo>
                  <a:pt x="153" y="75"/>
                </a:lnTo>
                <a:close/>
                <a:moveTo>
                  <a:pt x="140" y="77"/>
                </a:moveTo>
                <a:lnTo>
                  <a:pt x="142" y="77"/>
                </a:lnTo>
                <a:lnTo>
                  <a:pt x="143" y="78"/>
                </a:lnTo>
                <a:lnTo>
                  <a:pt x="143" y="79"/>
                </a:lnTo>
                <a:lnTo>
                  <a:pt x="144" y="79"/>
                </a:lnTo>
                <a:lnTo>
                  <a:pt x="146" y="79"/>
                </a:lnTo>
                <a:lnTo>
                  <a:pt x="147" y="81"/>
                </a:lnTo>
                <a:lnTo>
                  <a:pt x="148" y="81"/>
                </a:lnTo>
                <a:lnTo>
                  <a:pt x="148" y="82"/>
                </a:lnTo>
                <a:lnTo>
                  <a:pt x="148" y="83"/>
                </a:lnTo>
                <a:lnTo>
                  <a:pt x="148" y="82"/>
                </a:lnTo>
                <a:lnTo>
                  <a:pt x="147" y="82"/>
                </a:lnTo>
                <a:lnTo>
                  <a:pt x="147" y="83"/>
                </a:lnTo>
                <a:lnTo>
                  <a:pt x="146" y="83"/>
                </a:lnTo>
                <a:lnTo>
                  <a:pt x="146" y="82"/>
                </a:lnTo>
                <a:lnTo>
                  <a:pt x="144" y="82"/>
                </a:lnTo>
                <a:lnTo>
                  <a:pt x="143" y="82"/>
                </a:lnTo>
                <a:lnTo>
                  <a:pt x="142" y="81"/>
                </a:lnTo>
                <a:lnTo>
                  <a:pt x="140" y="81"/>
                </a:lnTo>
                <a:lnTo>
                  <a:pt x="140" y="79"/>
                </a:lnTo>
                <a:lnTo>
                  <a:pt x="139" y="79"/>
                </a:lnTo>
                <a:lnTo>
                  <a:pt x="139" y="78"/>
                </a:lnTo>
                <a:lnTo>
                  <a:pt x="139" y="77"/>
                </a:lnTo>
                <a:lnTo>
                  <a:pt x="138" y="78"/>
                </a:lnTo>
                <a:lnTo>
                  <a:pt x="136" y="78"/>
                </a:lnTo>
                <a:lnTo>
                  <a:pt x="136" y="77"/>
                </a:lnTo>
                <a:lnTo>
                  <a:pt x="136" y="75"/>
                </a:lnTo>
                <a:lnTo>
                  <a:pt x="138" y="75"/>
                </a:lnTo>
                <a:lnTo>
                  <a:pt x="139" y="75"/>
                </a:lnTo>
                <a:lnTo>
                  <a:pt x="139" y="74"/>
                </a:lnTo>
                <a:lnTo>
                  <a:pt x="140" y="75"/>
                </a:lnTo>
                <a:lnTo>
                  <a:pt x="140" y="77"/>
                </a:lnTo>
                <a:close/>
                <a:moveTo>
                  <a:pt x="140" y="75"/>
                </a:moveTo>
                <a:lnTo>
                  <a:pt x="140" y="74"/>
                </a:lnTo>
                <a:lnTo>
                  <a:pt x="140" y="75"/>
                </a:lnTo>
                <a:close/>
                <a:moveTo>
                  <a:pt x="139" y="74"/>
                </a:moveTo>
                <a:lnTo>
                  <a:pt x="139" y="73"/>
                </a:lnTo>
                <a:lnTo>
                  <a:pt x="139" y="74"/>
                </a:lnTo>
                <a:close/>
                <a:moveTo>
                  <a:pt x="151" y="73"/>
                </a:moveTo>
                <a:lnTo>
                  <a:pt x="152" y="73"/>
                </a:lnTo>
                <a:lnTo>
                  <a:pt x="151" y="73"/>
                </a:lnTo>
                <a:lnTo>
                  <a:pt x="151" y="74"/>
                </a:lnTo>
                <a:lnTo>
                  <a:pt x="151" y="73"/>
                </a:lnTo>
                <a:lnTo>
                  <a:pt x="150" y="73"/>
                </a:lnTo>
                <a:lnTo>
                  <a:pt x="151" y="73"/>
                </a:lnTo>
                <a:close/>
                <a:moveTo>
                  <a:pt x="147" y="73"/>
                </a:moveTo>
                <a:lnTo>
                  <a:pt x="146" y="73"/>
                </a:lnTo>
                <a:lnTo>
                  <a:pt x="146" y="72"/>
                </a:lnTo>
                <a:lnTo>
                  <a:pt x="147" y="72"/>
                </a:lnTo>
                <a:lnTo>
                  <a:pt x="147" y="73"/>
                </a:lnTo>
                <a:close/>
                <a:moveTo>
                  <a:pt x="150" y="72"/>
                </a:moveTo>
                <a:lnTo>
                  <a:pt x="148" y="72"/>
                </a:lnTo>
                <a:lnTo>
                  <a:pt x="150" y="72"/>
                </a:lnTo>
                <a:close/>
                <a:moveTo>
                  <a:pt x="130" y="72"/>
                </a:moveTo>
                <a:lnTo>
                  <a:pt x="130" y="70"/>
                </a:lnTo>
                <a:lnTo>
                  <a:pt x="131" y="72"/>
                </a:lnTo>
                <a:lnTo>
                  <a:pt x="130" y="72"/>
                </a:lnTo>
                <a:close/>
                <a:moveTo>
                  <a:pt x="131" y="70"/>
                </a:moveTo>
                <a:lnTo>
                  <a:pt x="131" y="69"/>
                </a:lnTo>
                <a:lnTo>
                  <a:pt x="131" y="70"/>
                </a:lnTo>
                <a:close/>
                <a:moveTo>
                  <a:pt x="116" y="68"/>
                </a:moveTo>
                <a:lnTo>
                  <a:pt x="114" y="68"/>
                </a:lnTo>
                <a:lnTo>
                  <a:pt x="114" y="66"/>
                </a:lnTo>
                <a:lnTo>
                  <a:pt x="114" y="65"/>
                </a:lnTo>
                <a:lnTo>
                  <a:pt x="116" y="65"/>
                </a:lnTo>
                <a:lnTo>
                  <a:pt x="116" y="66"/>
                </a:lnTo>
                <a:lnTo>
                  <a:pt x="116" y="68"/>
                </a:lnTo>
                <a:close/>
                <a:moveTo>
                  <a:pt x="139" y="62"/>
                </a:moveTo>
                <a:lnTo>
                  <a:pt x="139" y="64"/>
                </a:lnTo>
                <a:lnTo>
                  <a:pt x="138" y="64"/>
                </a:lnTo>
                <a:lnTo>
                  <a:pt x="139" y="62"/>
                </a:lnTo>
                <a:close/>
                <a:moveTo>
                  <a:pt x="133" y="64"/>
                </a:moveTo>
                <a:lnTo>
                  <a:pt x="131" y="64"/>
                </a:lnTo>
                <a:lnTo>
                  <a:pt x="131" y="62"/>
                </a:lnTo>
                <a:lnTo>
                  <a:pt x="133" y="62"/>
                </a:lnTo>
                <a:lnTo>
                  <a:pt x="133" y="64"/>
                </a:lnTo>
                <a:close/>
                <a:moveTo>
                  <a:pt x="142" y="62"/>
                </a:moveTo>
                <a:lnTo>
                  <a:pt x="143" y="62"/>
                </a:lnTo>
                <a:lnTo>
                  <a:pt x="144" y="62"/>
                </a:lnTo>
                <a:lnTo>
                  <a:pt x="144" y="64"/>
                </a:lnTo>
                <a:lnTo>
                  <a:pt x="143" y="64"/>
                </a:lnTo>
                <a:lnTo>
                  <a:pt x="143" y="65"/>
                </a:lnTo>
                <a:lnTo>
                  <a:pt x="142" y="66"/>
                </a:lnTo>
                <a:lnTo>
                  <a:pt x="142" y="65"/>
                </a:lnTo>
                <a:lnTo>
                  <a:pt x="142" y="66"/>
                </a:lnTo>
                <a:lnTo>
                  <a:pt x="142" y="68"/>
                </a:lnTo>
                <a:lnTo>
                  <a:pt x="143" y="68"/>
                </a:lnTo>
                <a:lnTo>
                  <a:pt x="144" y="68"/>
                </a:lnTo>
                <a:lnTo>
                  <a:pt x="143" y="69"/>
                </a:lnTo>
                <a:lnTo>
                  <a:pt x="142" y="69"/>
                </a:lnTo>
                <a:lnTo>
                  <a:pt x="140" y="69"/>
                </a:lnTo>
                <a:lnTo>
                  <a:pt x="140" y="70"/>
                </a:lnTo>
                <a:lnTo>
                  <a:pt x="140" y="72"/>
                </a:lnTo>
                <a:lnTo>
                  <a:pt x="140" y="73"/>
                </a:lnTo>
                <a:lnTo>
                  <a:pt x="139" y="73"/>
                </a:lnTo>
                <a:lnTo>
                  <a:pt x="138" y="73"/>
                </a:lnTo>
                <a:lnTo>
                  <a:pt x="138" y="72"/>
                </a:lnTo>
                <a:lnTo>
                  <a:pt x="139" y="72"/>
                </a:lnTo>
                <a:lnTo>
                  <a:pt x="138" y="72"/>
                </a:lnTo>
                <a:lnTo>
                  <a:pt x="136" y="72"/>
                </a:lnTo>
                <a:lnTo>
                  <a:pt x="135" y="72"/>
                </a:lnTo>
                <a:lnTo>
                  <a:pt x="135" y="73"/>
                </a:lnTo>
                <a:lnTo>
                  <a:pt x="134" y="73"/>
                </a:lnTo>
                <a:lnTo>
                  <a:pt x="133" y="73"/>
                </a:lnTo>
                <a:lnTo>
                  <a:pt x="133" y="74"/>
                </a:lnTo>
                <a:lnTo>
                  <a:pt x="131" y="73"/>
                </a:lnTo>
                <a:lnTo>
                  <a:pt x="130" y="73"/>
                </a:lnTo>
                <a:lnTo>
                  <a:pt x="130" y="72"/>
                </a:lnTo>
                <a:lnTo>
                  <a:pt x="131" y="70"/>
                </a:lnTo>
                <a:lnTo>
                  <a:pt x="133" y="70"/>
                </a:lnTo>
                <a:lnTo>
                  <a:pt x="133" y="69"/>
                </a:lnTo>
                <a:lnTo>
                  <a:pt x="134" y="69"/>
                </a:lnTo>
                <a:lnTo>
                  <a:pt x="135" y="69"/>
                </a:lnTo>
                <a:lnTo>
                  <a:pt x="135" y="68"/>
                </a:lnTo>
                <a:lnTo>
                  <a:pt x="135" y="66"/>
                </a:lnTo>
                <a:lnTo>
                  <a:pt x="135" y="68"/>
                </a:lnTo>
                <a:lnTo>
                  <a:pt x="136" y="68"/>
                </a:lnTo>
                <a:lnTo>
                  <a:pt x="138" y="68"/>
                </a:lnTo>
                <a:lnTo>
                  <a:pt x="139" y="68"/>
                </a:lnTo>
                <a:lnTo>
                  <a:pt x="139" y="66"/>
                </a:lnTo>
                <a:lnTo>
                  <a:pt x="139" y="65"/>
                </a:lnTo>
                <a:lnTo>
                  <a:pt x="139" y="64"/>
                </a:lnTo>
                <a:lnTo>
                  <a:pt x="140" y="64"/>
                </a:lnTo>
                <a:lnTo>
                  <a:pt x="140" y="62"/>
                </a:lnTo>
                <a:lnTo>
                  <a:pt x="142" y="62"/>
                </a:lnTo>
                <a:close/>
                <a:moveTo>
                  <a:pt x="138" y="62"/>
                </a:moveTo>
                <a:lnTo>
                  <a:pt x="138" y="64"/>
                </a:lnTo>
                <a:lnTo>
                  <a:pt x="136" y="62"/>
                </a:lnTo>
                <a:lnTo>
                  <a:pt x="138" y="62"/>
                </a:lnTo>
                <a:close/>
                <a:moveTo>
                  <a:pt x="131" y="62"/>
                </a:moveTo>
                <a:lnTo>
                  <a:pt x="130" y="62"/>
                </a:lnTo>
                <a:lnTo>
                  <a:pt x="130" y="61"/>
                </a:lnTo>
                <a:lnTo>
                  <a:pt x="131" y="61"/>
                </a:lnTo>
                <a:lnTo>
                  <a:pt x="131" y="62"/>
                </a:lnTo>
                <a:close/>
                <a:moveTo>
                  <a:pt x="143" y="62"/>
                </a:moveTo>
                <a:lnTo>
                  <a:pt x="143" y="61"/>
                </a:lnTo>
                <a:lnTo>
                  <a:pt x="143" y="62"/>
                </a:lnTo>
                <a:close/>
                <a:moveTo>
                  <a:pt x="133" y="62"/>
                </a:moveTo>
                <a:lnTo>
                  <a:pt x="131" y="62"/>
                </a:lnTo>
                <a:lnTo>
                  <a:pt x="131" y="61"/>
                </a:lnTo>
                <a:lnTo>
                  <a:pt x="133" y="61"/>
                </a:lnTo>
                <a:lnTo>
                  <a:pt x="133" y="62"/>
                </a:lnTo>
                <a:close/>
                <a:moveTo>
                  <a:pt x="138" y="61"/>
                </a:moveTo>
                <a:lnTo>
                  <a:pt x="136" y="61"/>
                </a:lnTo>
                <a:lnTo>
                  <a:pt x="136" y="60"/>
                </a:lnTo>
                <a:lnTo>
                  <a:pt x="138" y="60"/>
                </a:lnTo>
                <a:lnTo>
                  <a:pt x="138" y="61"/>
                </a:lnTo>
                <a:close/>
                <a:moveTo>
                  <a:pt x="131" y="13"/>
                </a:moveTo>
                <a:lnTo>
                  <a:pt x="131" y="11"/>
                </a:lnTo>
                <a:lnTo>
                  <a:pt x="131" y="13"/>
                </a:lnTo>
                <a:close/>
                <a:moveTo>
                  <a:pt x="131" y="10"/>
                </a:moveTo>
                <a:lnTo>
                  <a:pt x="130" y="10"/>
                </a:lnTo>
                <a:lnTo>
                  <a:pt x="130" y="9"/>
                </a:lnTo>
                <a:lnTo>
                  <a:pt x="131" y="9"/>
                </a:lnTo>
                <a:lnTo>
                  <a:pt x="131" y="10"/>
                </a:lnTo>
                <a:close/>
                <a:moveTo>
                  <a:pt x="34" y="1"/>
                </a:moveTo>
                <a:lnTo>
                  <a:pt x="34" y="0"/>
                </a:lnTo>
                <a:lnTo>
                  <a:pt x="34" y="1"/>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2608972" y="3679056"/>
            <a:ext cx="1251106" cy="1131705"/>
          </a:xfrm>
          <a:custGeom>
            <a:avLst/>
            <a:gdLst>
              <a:gd name="T0" fmla="*/ 131 w 723"/>
              <a:gd name="T1" fmla="*/ 560 h 654"/>
              <a:gd name="T2" fmla="*/ 372 w 723"/>
              <a:gd name="T3" fmla="*/ 518 h 654"/>
              <a:gd name="T4" fmla="*/ 421 w 723"/>
              <a:gd name="T5" fmla="*/ 403 h 654"/>
              <a:gd name="T6" fmla="*/ 422 w 723"/>
              <a:gd name="T7" fmla="*/ 386 h 654"/>
              <a:gd name="T8" fmla="*/ 402 w 723"/>
              <a:gd name="T9" fmla="*/ 373 h 654"/>
              <a:gd name="T10" fmla="*/ 406 w 723"/>
              <a:gd name="T11" fmla="*/ 353 h 654"/>
              <a:gd name="T12" fmla="*/ 438 w 723"/>
              <a:gd name="T13" fmla="*/ 370 h 654"/>
              <a:gd name="T14" fmla="*/ 402 w 723"/>
              <a:gd name="T15" fmla="*/ 374 h 654"/>
              <a:gd name="T16" fmla="*/ 414 w 723"/>
              <a:gd name="T17" fmla="*/ 335 h 654"/>
              <a:gd name="T18" fmla="*/ 639 w 723"/>
              <a:gd name="T19" fmla="*/ 284 h 654"/>
              <a:gd name="T20" fmla="*/ 608 w 723"/>
              <a:gd name="T21" fmla="*/ 260 h 654"/>
              <a:gd name="T22" fmla="*/ 572 w 723"/>
              <a:gd name="T23" fmla="*/ 252 h 654"/>
              <a:gd name="T24" fmla="*/ 626 w 723"/>
              <a:gd name="T25" fmla="*/ 267 h 654"/>
              <a:gd name="T26" fmla="*/ 646 w 723"/>
              <a:gd name="T27" fmla="*/ 297 h 654"/>
              <a:gd name="T28" fmla="*/ 622 w 723"/>
              <a:gd name="T29" fmla="*/ 357 h 654"/>
              <a:gd name="T30" fmla="*/ 558 w 723"/>
              <a:gd name="T31" fmla="*/ 417 h 654"/>
              <a:gd name="T32" fmla="*/ 410 w 723"/>
              <a:gd name="T33" fmla="*/ 592 h 654"/>
              <a:gd name="T34" fmla="*/ 379 w 723"/>
              <a:gd name="T35" fmla="*/ 548 h 654"/>
              <a:gd name="T36" fmla="*/ 389 w 723"/>
              <a:gd name="T37" fmla="*/ 489 h 654"/>
              <a:gd name="T38" fmla="*/ 463 w 723"/>
              <a:gd name="T39" fmla="*/ 468 h 654"/>
              <a:gd name="T40" fmla="*/ 481 w 723"/>
              <a:gd name="T41" fmla="*/ 433 h 654"/>
              <a:gd name="T42" fmla="*/ 486 w 723"/>
              <a:gd name="T43" fmla="*/ 396 h 654"/>
              <a:gd name="T44" fmla="*/ 478 w 723"/>
              <a:gd name="T45" fmla="*/ 359 h 654"/>
              <a:gd name="T46" fmla="*/ 507 w 723"/>
              <a:gd name="T47" fmla="*/ 292 h 654"/>
              <a:gd name="T48" fmla="*/ 521 w 723"/>
              <a:gd name="T49" fmla="*/ 269 h 654"/>
              <a:gd name="T50" fmla="*/ 565 w 723"/>
              <a:gd name="T51" fmla="*/ 241 h 654"/>
              <a:gd name="T52" fmla="*/ 680 w 723"/>
              <a:gd name="T53" fmla="*/ 221 h 654"/>
              <a:gd name="T54" fmla="*/ 544 w 723"/>
              <a:gd name="T55" fmla="*/ 224 h 654"/>
              <a:gd name="T56" fmla="*/ 702 w 723"/>
              <a:gd name="T57" fmla="*/ 203 h 654"/>
              <a:gd name="T58" fmla="*/ 552 w 723"/>
              <a:gd name="T59" fmla="*/ 192 h 654"/>
              <a:gd name="T60" fmla="*/ 689 w 723"/>
              <a:gd name="T61" fmla="*/ 216 h 654"/>
              <a:gd name="T62" fmla="*/ 557 w 723"/>
              <a:gd name="T63" fmla="*/ 187 h 654"/>
              <a:gd name="T64" fmla="*/ 722 w 723"/>
              <a:gd name="T65" fmla="*/ 179 h 654"/>
              <a:gd name="T66" fmla="*/ 491 w 723"/>
              <a:gd name="T67" fmla="*/ 150 h 654"/>
              <a:gd name="T68" fmla="*/ 575 w 723"/>
              <a:gd name="T69" fmla="*/ 153 h 654"/>
              <a:gd name="T70" fmla="*/ 558 w 723"/>
              <a:gd name="T71" fmla="*/ 139 h 654"/>
              <a:gd name="T72" fmla="*/ 570 w 723"/>
              <a:gd name="T73" fmla="*/ 133 h 654"/>
              <a:gd name="T74" fmla="*/ 486 w 723"/>
              <a:gd name="T75" fmla="*/ 123 h 654"/>
              <a:gd name="T76" fmla="*/ 599 w 723"/>
              <a:gd name="T77" fmla="*/ 114 h 654"/>
              <a:gd name="T78" fmla="*/ 294 w 723"/>
              <a:gd name="T79" fmla="*/ 48 h 654"/>
              <a:gd name="T80" fmla="*/ 367 w 723"/>
              <a:gd name="T81" fmla="*/ 82 h 654"/>
              <a:gd name="T82" fmla="*/ 391 w 723"/>
              <a:gd name="T83" fmla="*/ 118 h 654"/>
              <a:gd name="T84" fmla="*/ 419 w 723"/>
              <a:gd name="T85" fmla="*/ 120 h 654"/>
              <a:gd name="T86" fmla="*/ 435 w 723"/>
              <a:gd name="T87" fmla="*/ 119 h 654"/>
              <a:gd name="T88" fmla="*/ 464 w 723"/>
              <a:gd name="T89" fmla="*/ 111 h 654"/>
              <a:gd name="T90" fmla="*/ 495 w 723"/>
              <a:gd name="T91" fmla="*/ 129 h 654"/>
              <a:gd name="T92" fmla="*/ 487 w 723"/>
              <a:gd name="T93" fmla="*/ 153 h 654"/>
              <a:gd name="T94" fmla="*/ 523 w 723"/>
              <a:gd name="T95" fmla="*/ 135 h 654"/>
              <a:gd name="T96" fmla="*/ 542 w 723"/>
              <a:gd name="T97" fmla="*/ 132 h 654"/>
              <a:gd name="T98" fmla="*/ 554 w 723"/>
              <a:gd name="T99" fmla="*/ 141 h 654"/>
              <a:gd name="T100" fmla="*/ 545 w 723"/>
              <a:gd name="T101" fmla="*/ 203 h 654"/>
              <a:gd name="T102" fmla="*/ 512 w 723"/>
              <a:gd name="T103" fmla="*/ 237 h 654"/>
              <a:gd name="T104" fmla="*/ 480 w 723"/>
              <a:gd name="T105" fmla="*/ 250 h 654"/>
              <a:gd name="T106" fmla="*/ 463 w 723"/>
              <a:gd name="T107" fmla="*/ 280 h 654"/>
              <a:gd name="T108" fmla="*/ 439 w 723"/>
              <a:gd name="T109" fmla="*/ 296 h 654"/>
              <a:gd name="T110" fmla="*/ 394 w 723"/>
              <a:gd name="T111" fmla="*/ 322 h 654"/>
              <a:gd name="T112" fmla="*/ 317 w 723"/>
              <a:gd name="T113" fmla="*/ 345 h 654"/>
              <a:gd name="T114" fmla="*/ 270 w 723"/>
              <a:gd name="T115" fmla="*/ 368 h 654"/>
              <a:gd name="T116" fmla="*/ 282 w 723"/>
              <a:gd name="T117" fmla="*/ 276 h 654"/>
              <a:gd name="T118" fmla="*/ 296 w 723"/>
              <a:gd name="T119" fmla="*/ 179 h 654"/>
              <a:gd name="T120" fmla="*/ 311 w 723"/>
              <a:gd name="T121" fmla="*/ 91 h 654"/>
              <a:gd name="T122" fmla="*/ 264 w 723"/>
              <a:gd name="T123" fmla="*/ 57 h 654"/>
              <a:gd name="T124" fmla="*/ 271 w 723"/>
              <a:gd name="T125" fmla="*/ 2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54">
                <a:moveTo>
                  <a:pt x="2" y="654"/>
                </a:moveTo>
                <a:lnTo>
                  <a:pt x="0" y="654"/>
                </a:lnTo>
                <a:lnTo>
                  <a:pt x="2" y="654"/>
                </a:lnTo>
                <a:close/>
                <a:moveTo>
                  <a:pt x="6" y="653"/>
                </a:moveTo>
                <a:lnTo>
                  <a:pt x="4" y="653"/>
                </a:lnTo>
                <a:lnTo>
                  <a:pt x="4" y="652"/>
                </a:lnTo>
                <a:lnTo>
                  <a:pt x="6" y="652"/>
                </a:lnTo>
                <a:lnTo>
                  <a:pt x="6" y="653"/>
                </a:lnTo>
                <a:close/>
                <a:moveTo>
                  <a:pt x="20" y="643"/>
                </a:moveTo>
                <a:lnTo>
                  <a:pt x="20" y="644"/>
                </a:lnTo>
                <a:lnTo>
                  <a:pt x="19" y="644"/>
                </a:lnTo>
                <a:lnTo>
                  <a:pt x="19" y="643"/>
                </a:lnTo>
                <a:lnTo>
                  <a:pt x="20" y="643"/>
                </a:lnTo>
                <a:lnTo>
                  <a:pt x="21" y="643"/>
                </a:lnTo>
                <a:lnTo>
                  <a:pt x="20" y="643"/>
                </a:lnTo>
                <a:close/>
                <a:moveTo>
                  <a:pt x="402" y="582"/>
                </a:moveTo>
                <a:lnTo>
                  <a:pt x="401" y="581"/>
                </a:lnTo>
                <a:lnTo>
                  <a:pt x="402" y="581"/>
                </a:lnTo>
                <a:lnTo>
                  <a:pt x="404" y="581"/>
                </a:lnTo>
                <a:lnTo>
                  <a:pt x="404" y="582"/>
                </a:lnTo>
                <a:lnTo>
                  <a:pt x="402" y="582"/>
                </a:lnTo>
                <a:close/>
                <a:moveTo>
                  <a:pt x="116" y="572"/>
                </a:moveTo>
                <a:lnTo>
                  <a:pt x="116" y="573"/>
                </a:lnTo>
                <a:lnTo>
                  <a:pt x="114" y="573"/>
                </a:lnTo>
                <a:lnTo>
                  <a:pt x="113" y="573"/>
                </a:lnTo>
                <a:lnTo>
                  <a:pt x="113" y="572"/>
                </a:lnTo>
                <a:lnTo>
                  <a:pt x="114" y="572"/>
                </a:lnTo>
                <a:lnTo>
                  <a:pt x="116" y="572"/>
                </a:lnTo>
                <a:lnTo>
                  <a:pt x="117" y="572"/>
                </a:lnTo>
                <a:lnTo>
                  <a:pt x="116" y="572"/>
                </a:lnTo>
                <a:close/>
                <a:moveTo>
                  <a:pt x="123" y="568"/>
                </a:moveTo>
                <a:lnTo>
                  <a:pt x="122" y="568"/>
                </a:lnTo>
                <a:lnTo>
                  <a:pt x="123" y="568"/>
                </a:lnTo>
                <a:close/>
                <a:moveTo>
                  <a:pt x="66" y="568"/>
                </a:moveTo>
                <a:lnTo>
                  <a:pt x="65" y="568"/>
                </a:lnTo>
                <a:lnTo>
                  <a:pt x="63" y="568"/>
                </a:lnTo>
                <a:lnTo>
                  <a:pt x="63" y="567"/>
                </a:lnTo>
                <a:lnTo>
                  <a:pt x="65" y="567"/>
                </a:lnTo>
                <a:lnTo>
                  <a:pt x="66" y="567"/>
                </a:lnTo>
                <a:lnTo>
                  <a:pt x="67" y="567"/>
                </a:lnTo>
                <a:lnTo>
                  <a:pt x="67" y="568"/>
                </a:lnTo>
                <a:lnTo>
                  <a:pt x="66" y="568"/>
                </a:lnTo>
                <a:close/>
                <a:moveTo>
                  <a:pt x="118" y="567"/>
                </a:moveTo>
                <a:lnTo>
                  <a:pt x="117" y="567"/>
                </a:lnTo>
                <a:lnTo>
                  <a:pt x="117" y="565"/>
                </a:lnTo>
                <a:lnTo>
                  <a:pt x="118" y="565"/>
                </a:lnTo>
                <a:lnTo>
                  <a:pt x="118" y="567"/>
                </a:lnTo>
                <a:close/>
                <a:moveTo>
                  <a:pt x="125" y="568"/>
                </a:moveTo>
                <a:lnTo>
                  <a:pt x="123" y="569"/>
                </a:lnTo>
                <a:lnTo>
                  <a:pt x="122" y="569"/>
                </a:lnTo>
                <a:lnTo>
                  <a:pt x="121" y="571"/>
                </a:lnTo>
                <a:lnTo>
                  <a:pt x="120" y="572"/>
                </a:lnTo>
                <a:lnTo>
                  <a:pt x="118" y="572"/>
                </a:lnTo>
                <a:lnTo>
                  <a:pt x="120" y="571"/>
                </a:lnTo>
                <a:lnTo>
                  <a:pt x="121" y="571"/>
                </a:lnTo>
                <a:lnTo>
                  <a:pt x="121" y="569"/>
                </a:lnTo>
                <a:lnTo>
                  <a:pt x="122" y="569"/>
                </a:lnTo>
                <a:lnTo>
                  <a:pt x="123" y="569"/>
                </a:lnTo>
                <a:lnTo>
                  <a:pt x="123" y="568"/>
                </a:lnTo>
                <a:lnTo>
                  <a:pt x="125" y="567"/>
                </a:lnTo>
                <a:lnTo>
                  <a:pt x="126" y="565"/>
                </a:lnTo>
                <a:lnTo>
                  <a:pt x="127" y="565"/>
                </a:lnTo>
                <a:lnTo>
                  <a:pt x="127" y="564"/>
                </a:lnTo>
                <a:lnTo>
                  <a:pt x="127" y="565"/>
                </a:lnTo>
                <a:lnTo>
                  <a:pt x="126" y="567"/>
                </a:lnTo>
                <a:lnTo>
                  <a:pt x="125" y="567"/>
                </a:lnTo>
                <a:lnTo>
                  <a:pt x="125" y="568"/>
                </a:lnTo>
                <a:close/>
                <a:moveTo>
                  <a:pt x="131" y="561"/>
                </a:moveTo>
                <a:lnTo>
                  <a:pt x="131" y="560"/>
                </a:lnTo>
                <a:lnTo>
                  <a:pt x="133" y="561"/>
                </a:lnTo>
                <a:lnTo>
                  <a:pt x="131" y="561"/>
                </a:lnTo>
                <a:close/>
                <a:moveTo>
                  <a:pt x="140" y="561"/>
                </a:moveTo>
                <a:lnTo>
                  <a:pt x="139" y="561"/>
                </a:lnTo>
                <a:lnTo>
                  <a:pt x="139" y="560"/>
                </a:lnTo>
                <a:lnTo>
                  <a:pt x="140" y="560"/>
                </a:lnTo>
                <a:lnTo>
                  <a:pt x="140" y="561"/>
                </a:lnTo>
                <a:close/>
                <a:moveTo>
                  <a:pt x="114" y="571"/>
                </a:moveTo>
                <a:lnTo>
                  <a:pt x="114" y="572"/>
                </a:lnTo>
                <a:lnTo>
                  <a:pt x="113" y="572"/>
                </a:lnTo>
                <a:lnTo>
                  <a:pt x="112" y="572"/>
                </a:lnTo>
                <a:lnTo>
                  <a:pt x="112" y="573"/>
                </a:lnTo>
                <a:lnTo>
                  <a:pt x="110" y="573"/>
                </a:lnTo>
                <a:lnTo>
                  <a:pt x="109" y="573"/>
                </a:lnTo>
                <a:lnTo>
                  <a:pt x="109" y="574"/>
                </a:lnTo>
                <a:lnTo>
                  <a:pt x="109" y="576"/>
                </a:lnTo>
                <a:lnTo>
                  <a:pt x="108" y="576"/>
                </a:lnTo>
                <a:lnTo>
                  <a:pt x="108" y="577"/>
                </a:lnTo>
                <a:lnTo>
                  <a:pt x="106" y="578"/>
                </a:lnTo>
                <a:lnTo>
                  <a:pt x="106" y="577"/>
                </a:lnTo>
                <a:lnTo>
                  <a:pt x="105" y="577"/>
                </a:lnTo>
                <a:lnTo>
                  <a:pt x="105" y="576"/>
                </a:lnTo>
                <a:lnTo>
                  <a:pt x="106" y="574"/>
                </a:lnTo>
                <a:lnTo>
                  <a:pt x="108" y="573"/>
                </a:lnTo>
                <a:lnTo>
                  <a:pt x="109" y="573"/>
                </a:lnTo>
                <a:lnTo>
                  <a:pt x="109" y="572"/>
                </a:lnTo>
                <a:lnTo>
                  <a:pt x="110" y="571"/>
                </a:lnTo>
                <a:lnTo>
                  <a:pt x="112" y="571"/>
                </a:lnTo>
                <a:lnTo>
                  <a:pt x="113" y="569"/>
                </a:lnTo>
                <a:lnTo>
                  <a:pt x="114" y="569"/>
                </a:lnTo>
                <a:lnTo>
                  <a:pt x="114" y="567"/>
                </a:lnTo>
                <a:lnTo>
                  <a:pt x="114" y="565"/>
                </a:lnTo>
                <a:lnTo>
                  <a:pt x="114" y="564"/>
                </a:lnTo>
                <a:lnTo>
                  <a:pt x="114" y="561"/>
                </a:lnTo>
                <a:lnTo>
                  <a:pt x="114" y="560"/>
                </a:lnTo>
                <a:lnTo>
                  <a:pt x="116" y="560"/>
                </a:lnTo>
                <a:lnTo>
                  <a:pt x="116" y="561"/>
                </a:lnTo>
                <a:lnTo>
                  <a:pt x="116" y="563"/>
                </a:lnTo>
                <a:lnTo>
                  <a:pt x="116" y="564"/>
                </a:lnTo>
                <a:lnTo>
                  <a:pt x="116" y="565"/>
                </a:lnTo>
                <a:lnTo>
                  <a:pt x="116" y="567"/>
                </a:lnTo>
                <a:lnTo>
                  <a:pt x="116" y="568"/>
                </a:lnTo>
                <a:lnTo>
                  <a:pt x="116" y="569"/>
                </a:lnTo>
                <a:lnTo>
                  <a:pt x="116" y="571"/>
                </a:lnTo>
                <a:lnTo>
                  <a:pt x="114" y="571"/>
                </a:lnTo>
                <a:close/>
                <a:moveTo>
                  <a:pt x="117" y="560"/>
                </a:moveTo>
                <a:lnTo>
                  <a:pt x="117" y="559"/>
                </a:lnTo>
                <a:lnTo>
                  <a:pt x="117" y="560"/>
                </a:lnTo>
                <a:close/>
                <a:moveTo>
                  <a:pt x="388" y="560"/>
                </a:moveTo>
                <a:lnTo>
                  <a:pt x="388" y="559"/>
                </a:lnTo>
                <a:lnTo>
                  <a:pt x="388" y="557"/>
                </a:lnTo>
                <a:lnTo>
                  <a:pt x="389" y="557"/>
                </a:lnTo>
                <a:lnTo>
                  <a:pt x="389" y="559"/>
                </a:lnTo>
                <a:lnTo>
                  <a:pt x="389" y="560"/>
                </a:lnTo>
                <a:lnTo>
                  <a:pt x="388" y="560"/>
                </a:lnTo>
                <a:close/>
                <a:moveTo>
                  <a:pt x="117" y="559"/>
                </a:moveTo>
                <a:lnTo>
                  <a:pt x="116" y="559"/>
                </a:lnTo>
                <a:lnTo>
                  <a:pt x="117" y="559"/>
                </a:lnTo>
                <a:lnTo>
                  <a:pt x="117" y="557"/>
                </a:lnTo>
                <a:lnTo>
                  <a:pt x="117" y="556"/>
                </a:lnTo>
                <a:lnTo>
                  <a:pt x="118" y="556"/>
                </a:lnTo>
                <a:lnTo>
                  <a:pt x="118" y="557"/>
                </a:lnTo>
                <a:lnTo>
                  <a:pt x="118" y="559"/>
                </a:lnTo>
                <a:lnTo>
                  <a:pt x="117" y="559"/>
                </a:lnTo>
                <a:close/>
                <a:moveTo>
                  <a:pt x="139" y="538"/>
                </a:moveTo>
                <a:lnTo>
                  <a:pt x="138" y="538"/>
                </a:lnTo>
                <a:lnTo>
                  <a:pt x="139" y="538"/>
                </a:lnTo>
                <a:close/>
                <a:moveTo>
                  <a:pt x="373" y="518"/>
                </a:moveTo>
                <a:lnTo>
                  <a:pt x="372" y="518"/>
                </a:lnTo>
                <a:lnTo>
                  <a:pt x="372" y="517"/>
                </a:lnTo>
                <a:lnTo>
                  <a:pt x="373" y="517"/>
                </a:lnTo>
                <a:lnTo>
                  <a:pt x="373" y="518"/>
                </a:lnTo>
                <a:close/>
                <a:moveTo>
                  <a:pt x="377" y="510"/>
                </a:moveTo>
                <a:lnTo>
                  <a:pt x="376" y="510"/>
                </a:lnTo>
                <a:lnTo>
                  <a:pt x="377" y="510"/>
                </a:lnTo>
                <a:close/>
                <a:moveTo>
                  <a:pt x="376" y="509"/>
                </a:moveTo>
                <a:lnTo>
                  <a:pt x="375" y="509"/>
                </a:lnTo>
                <a:lnTo>
                  <a:pt x="375" y="508"/>
                </a:lnTo>
                <a:lnTo>
                  <a:pt x="375" y="506"/>
                </a:lnTo>
                <a:lnTo>
                  <a:pt x="376" y="506"/>
                </a:lnTo>
                <a:lnTo>
                  <a:pt x="376" y="508"/>
                </a:lnTo>
                <a:lnTo>
                  <a:pt x="376" y="509"/>
                </a:lnTo>
                <a:close/>
                <a:moveTo>
                  <a:pt x="455" y="474"/>
                </a:moveTo>
                <a:lnTo>
                  <a:pt x="456" y="472"/>
                </a:lnTo>
                <a:lnTo>
                  <a:pt x="457" y="472"/>
                </a:lnTo>
                <a:lnTo>
                  <a:pt x="457" y="471"/>
                </a:lnTo>
                <a:lnTo>
                  <a:pt x="459" y="471"/>
                </a:lnTo>
                <a:lnTo>
                  <a:pt x="459" y="472"/>
                </a:lnTo>
                <a:lnTo>
                  <a:pt x="457" y="472"/>
                </a:lnTo>
                <a:lnTo>
                  <a:pt x="456" y="472"/>
                </a:lnTo>
                <a:lnTo>
                  <a:pt x="456" y="474"/>
                </a:lnTo>
                <a:lnTo>
                  <a:pt x="455" y="474"/>
                </a:lnTo>
                <a:close/>
                <a:moveTo>
                  <a:pt x="460" y="470"/>
                </a:moveTo>
                <a:lnTo>
                  <a:pt x="459" y="470"/>
                </a:lnTo>
                <a:lnTo>
                  <a:pt x="459" y="468"/>
                </a:lnTo>
                <a:lnTo>
                  <a:pt x="460" y="468"/>
                </a:lnTo>
                <a:lnTo>
                  <a:pt x="461" y="468"/>
                </a:lnTo>
                <a:lnTo>
                  <a:pt x="460" y="470"/>
                </a:lnTo>
                <a:close/>
                <a:moveTo>
                  <a:pt x="465" y="466"/>
                </a:moveTo>
                <a:lnTo>
                  <a:pt x="465" y="467"/>
                </a:lnTo>
                <a:lnTo>
                  <a:pt x="464" y="467"/>
                </a:lnTo>
                <a:lnTo>
                  <a:pt x="463" y="467"/>
                </a:lnTo>
                <a:lnTo>
                  <a:pt x="464" y="466"/>
                </a:lnTo>
                <a:lnTo>
                  <a:pt x="465" y="466"/>
                </a:lnTo>
                <a:close/>
                <a:moveTo>
                  <a:pt x="473" y="466"/>
                </a:moveTo>
                <a:lnTo>
                  <a:pt x="472" y="466"/>
                </a:lnTo>
                <a:lnTo>
                  <a:pt x="473" y="466"/>
                </a:lnTo>
                <a:lnTo>
                  <a:pt x="474" y="465"/>
                </a:lnTo>
                <a:lnTo>
                  <a:pt x="476" y="465"/>
                </a:lnTo>
                <a:lnTo>
                  <a:pt x="477" y="465"/>
                </a:lnTo>
                <a:lnTo>
                  <a:pt x="476" y="466"/>
                </a:lnTo>
                <a:lnTo>
                  <a:pt x="474" y="466"/>
                </a:lnTo>
                <a:lnTo>
                  <a:pt x="473" y="466"/>
                </a:lnTo>
                <a:close/>
                <a:moveTo>
                  <a:pt x="466" y="466"/>
                </a:moveTo>
                <a:lnTo>
                  <a:pt x="468" y="465"/>
                </a:lnTo>
                <a:lnTo>
                  <a:pt x="469" y="465"/>
                </a:lnTo>
                <a:lnTo>
                  <a:pt x="468" y="466"/>
                </a:lnTo>
                <a:lnTo>
                  <a:pt x="466" y="466"/>
                </a:lnTo>
                <a:close/>
                <a:moveTo>
                  <a:pt x="477" y="465"/>
                </a:moveTo>
                <a:lnTo>
                  <a:pt x="477" y="466"/>
                </a:lnTo>
                <a:lnTo>
                  <a:pt x="477" y="465"/>
                </a:lnTo>
                <a:lnTo>
                  <a:pt x="478" y="465"/>
                </a:lnTo>
                <a:lnTo>
                  <a:pt x="478" y="463"/>
                </a:lnTo>
                <a:lnTo>
                  <a:pt x="478" y="465"/>
                </a:lnTo>
                <a:lnTo>
                  <a:pt x="477" y="465"/>
                </a:lnTo>
                <a:close/>
                <a:moveTo>
                  <a:pt x="486" y="457"/>
                </a:moveTo>
                <a:lnTo>
                  <a:pt x="485" y="457"/>
                </a:lnTo>
                <a:lnTo>
                  <a:pt x="486" y="457"/>
                </a:lnTo>
                <a:close/>
                <a:moveTo>
                  <a:pt x="486" y="455"/>
                </a:moveTo>
                <a:lnTo>
                  <a:pt x="485" y="455"/>
                </a:lnTo>
                <a:lnTo>
                  <a:pt x="486" y="455"/>
                </a:lnTo>
                <a:close/>
                <a:moveTo>
                  <a:pt x="426" y="404"/>
                </a:moveTo>
                <a:lnTo>
                  <a:pt x="425" y="404"/>
                </a:lnTo>
                <a:lnTo>
                  <a:pt x="425" y="403"/>
                </a:lnTo>
                <a:lnTo>
                  <a:pt x="426" y="404"/>
                </a:lnTo>
                <a:close/>
                <a:moveTo>
                  <a:pt x="421" y="403"/>
                </a:moveTo>
                <a:lnTo>
                  <a:pt x="421" y="402"/>
                </a:lnTo>
                <a:lnTo>
                  <a:pt x="421" y="403"/>
                </a:lnTo>
                <a:close/>
                <a:moveTo>
                  <a:pt x="421" y="403"/>
                </a:moveTo>
                <a:lnTo>
                  <a:pt x="419" y="403"/>
                </a:lnTo>
                <a:lnTo>
                  <a:pt x="419" y="402"/>
                </a:lnTo>
                <a:lnTo>
                  <a:pt x="421" y="402"/>
                </a:lnTo>
                <a:lnTo>
                  <a:pt x="421" y="403"/>
                </a:lnTo>
                <a:close/>
                <a:moveTo>
                  <a:pt x="423" y="404"/>
                </a:moveTo>
                <a:lnTo>
                  <a:pt x="422" y="404"/>
                </a:lnTo>
                <a:lnTo>
                  <a:pt x="422" y="402"/>
                </a:lnTo>
                <a:lnTo>
                  <a:pt x="423" y="403"/>
                </a:lnTo>
                <a:lnTo>
                  <a:pt x="423" y="404"/>
                </a:lnTo>
                <a:close/>
                <a:moveTo>
                  <a:pt x="426" y="389"/>
                </a:moveTo>
                <a:lnTo>
                  <a:pt x="428" y="389"/>
                </a:lnTo>
                <a:lnTo>
                  <a:pt x="430" y="389"/>
                </a:lnTo>
                <a:lnTo>
                  <a:pt x="430" y="390"/>
                </a:lnTo>
                <a:lnTo>
                  <a:pt x="431" y="389"/>
                </a:lnTo>
                <a:lnTo>
                  <a:pt x="431" y="390"/>
                </a:lnTo>
                <a:lnTo>
                  <a:pt x="431" y="391"/>
                </a:lnTo>
                <a:lnTo>
                  <a:pt x="428" y="391"/>
                </a:lnTo>
                <a:lnTo>
                  <a:pt x="427" y="391"/>
                </a:lnTo>
                <a:lnTo>
                  <a:pt x="427" y="390"/>
                </a:lnTo>
                <a:lnTo>
                  <a:pt x="426" y="390"/>
                </a:lnTo>
                <a:lnTo>
                  <a:pt x="425" y="390"/>
                </a:lnTo>
                <a:lnTo>
                  <a:pt x="425" y="389"/>
                </a:lnTo>
                <a:lnTo>
                  <a:pt x="423" y="389"/>
                </a:lnTo>
                <a:lnTo>
                  <a:pt x="425" y="389"/>
                </a:lnTo>
                <a:lnTo>
                  <a:pt x="426" y="389"/>
                </a:lnTo>
                <a:close/>
                <a:moveTo>
                  <a:pt x="415" y="387"/>
                </a:moveTo>
                <a:lnTo>
                  <a:pt x="414" y="387"/>
                </a:lnTo>
                <a:lnTo>
                  <a:pt x="414" y="386"/>
                </a:lnTo>
                <a:lnTo>
                  <a:pt x="415" y="386"/>
                </a:lnTo>
                <a:lnTo>
                  <a:pt x="415" y="387"/>
                </a:lnTo>
                <a:close/>
                <a:moveTo>
                  <a:pt x="483" y="387"/>
                </a:moveTo>
                <a:lnTo>
                  <a:pt x="485" y="387"/>
                </a:lnTo>
                <a:lnTo>
                  <a:pt x="485" y="389"/>
                </a:lnTo>
                <a:lnTo>
                  <a:pt x="486" y="389"/>
                </a:lnTo>
                <a:lnTo>
                  <a:pt x="486" y="390"/>
                </a:lnTo>
                <a:lnTo>
                  <a:pt x="487" y="391"/>
                </a:lnTo>
                <a:lnTo>
                  <a:pt x="487" y="393"/>
                </a:lnTo>
                <a:lnTo>
                  <a:pt x="486" y="393"/>
                </a:lnTo>
                <a:lnTo>
                  <a:pt x="485" y="393"/>
                </a:lnTo>
                <a:lnTo>
                  <a:pt x="485" y="391"/>
                </a:lnTo>
                <a:lnTo>
                  <a:pt x="485" y="390"/>
                </a:lnTo>
                <a:lnTo>
                  <a:pt x="485" y="389"/>
                </a:lnTo>
                <a:lnTo>
                  <a:pt x="483" y="387"/>
                </a:lnTo>
                <a:lnTo>
                  <a:pt x="483" y="386"/>
                </a:lnTo>
                <a:lnTo>
                  <a:pt x="483" y="387"/>
                </a:lnTo>
                <a:close/>
                <a:moveTo>
                  <a:pt x="279" y="386"/>
                </a:moveTo>
                <a:lnTo>
                  <a:pt x="279" y="385"/>
                </a:lnTo>
                <a:lnTo>
                  <a:pt x="281" y="386"/>
                </a:lnTo>
                <a:lnTo>
                  <a:pt x="279" y="386"/>
                </a:lnTo>
                <a:close/>
                <a:moveTo>
                  <a:pt x="406" y="387"/>
                </a:moveTo>
                <a:lnTo>
                  <a:pt x="405" y="387"/>
                </a:lnTo>
                <a:lnTo>
                  <a:pt x="404" y="387"/>
                </a:lnTo>
                <a:lnTo>
                  <a:pt x="404" y="386"/>
                </a:lnTo>
                <a:lnTo>
                  <a:pt x="405" y="386"/>
                </a:lnTo>
                <a:lnTo>
                  <a:pt x="405" y="385"/>
                </a:lnTo>
                <a:lnTo>
                  <a:pt x="405" y="386"/>
                </a:lnTo>
                <a:lnTo>
                  <a:pt x="406" y="386"/>
                </a:lnTo>
                <a:lnTo>
                  <a:pt x="405" y="386"/>
                </a:lnTo>
                <a:lnTo>
                  <a:pt x="406" y="387"/>
                </a:lnTo>
                <a:close/>
                <a:moveTo>
                  <a:pt x="422" y="385"/>
                </a:moveTo>
                <a:lnTo>
                  <a:pt x="421" y="386"/>
                </a:lnTo>
                <a:lnTo>
                  <a:pt x="421" y="385"/>
                </a:lnTo>
                <a:lnTo>
                  <a:pt x="422" y="385"/>
                </a:lnTo>
                <a:close/>
                <a:moveTo>
                  <a:pt x="422" y="386"/>
                </a:moveTo>
                <a:lnTo>
                  <a:pt x="422" y="385"/>
                </a:lnTo>
                <a:lnTo>
                  <a:pt x="423" y="385"/>
                </a:lnTo>
                <a:lnTo>
                  <a:pt x="422" y="385"/>
                </a:lnTo>
                <a:lnTo>
                  <a:pt x="422" y="386"/>
                </a:lnTo>
                <a:close/>
                <a:moveTo>
                  <a:pt x="418" y="386"/>
                </a:moveTo>
                <a:lnTo>
                  <a:pt x="421" y="386"/>
                </a:lnTo>
                <a:lnTo>
                  <a:pt x="422" y="386"/>
                </a:lnTo>
                <a:lnTo>
                  <a:pt x="423" y="386"/>
                </a:lnTo>
                <a:lnTo>
                  <a:pt x="425" y="385"/>
                </a:lnTo>
                <a:lnTo>
                  <a:pt x="425" y="386"/>
                </a:lnTo>
                <a:lnTo>
                  <a:pt x="425" y="387"/>
                </a:lnTo>
                <a:lnTo>
                  <a:pt x="423" y="387"/>
                </a:lnTo>
                <a:lnTo>
                  <a:pt x="421" y="387"/>
                </a:lnTo>
                <a:lnTo>
                  <a:pt x="419" y="387"/>
                </a:lnTo>
                <a:lnTo>
                  <a:pt x="418" y="387"/>
                </a:lnTo>
                <a:lnTo>
                  <a:pt x="417" y="387"/>
                </a:lnTo>
                <a:lnTo>
                  <a:pt x="415" y="387"/>
                </a:lnTo>
                <a:lnTo>
                  <a:pt x="417" y="386"/>
                </a:lnTo>
                <a:lnTo>
                  <a:pt x="415" y="386"/>
                </a:lnTo>
                <a:lnTo>
                  <a:pt x="415" y="385"/>
                </a:lnTo>
                <a:lnTo>
                  <a:pt x="417" y="385"/>
                </a:lnTo>
                <a:lnTo>
                  <a:pt x="418" y="385"/>
                </a:lnTo>
                <a:lnTo>
                  <a:pt x="418" y="386"/>
                </a:lnTo>
                <a:close/>
                <a:moveTo>
                  <a:pt x="270" y="385"/>
                </a:moveTo>
                <a:lnTo>
                  <a:pt x="269" y="385"/>
                </a:lnTo>
                <a:lnTo>
                  <a:pt x="269" y="383"/>
                </a:lnTo>
                <a:lnTo>
                  <a:pt x="270" y="383"/>
                </a:lnTo>
                <a:lnTo>
                  <a:pt x="270" y="385"/>
                </a:lnTo>
                <a:close/>
                <a:moveTo>
                  <a:pt x="405" y="382"/>
                </a:moveTo>
                <a:lnTo>
                  <a:pt x="404" y="382"/>
                </a:lnTo>
                <a:lnTo>
                  <a:pt x="405" y="382"/>
                </a:lnTo>
                <a:close/>
                <a:moveTo>
                  <a:pt x="402" y="381"/>
                </a:moveTo>
                <a:lnTo>
                  <a:pt x="402" y="382"/>
                </a:lnTo>
                <a:lnTo>
                  <a:pt x="404" y="382"/>
                </a:lnTo>
                <a:lnTo>
                  <a:pt x="405" y="383"/>
                </a:lnTo>
                <a:lnTo>
                  <a:pt x="404" y="383"/>
                </a:lnTo>
                <a:lnTo>
                  <a:pt x="405" y="383"/>
                </a:lnTo>
                <a:lnTo>
                  <a:pt x="405" y="385"/>
                </a:lnTo>
                <a:lnTo>
                  <a:pt x="404" y="385"/>
                </a:lnTo>
                <a:lnTo>
                  <a:pt x="404" y="386"/>
                </a:lnTo>
                <a:lnTo>
                  <a:pt x="404" y="385"/>
                </a:lnTo>
                <a:lnTo>
                  <a:pt x="402" y="385"/>
                </a:lnTo>
                <a:lnTo>
                  <a:pt x="402" y="383"/>
                </a:lnTo>
                <a:lnTo>
                  <a:pt x="402" y="382"/>
                </a:lnTo>
                <a:lnTo>
                  <a:pt x="401" y="382"/>
                </a:lnTo>
                <a:lnTo>
                  <a:pt x="402" y="381"/>
                </a:lnTo>
                <a:close/>
                <a:moveTo>
                  <a:pt x="442" y="382"/>
                </a:moveTo>
                <a:lnTo>
                  <a:pt x="440" y="382"/>
                </a:lnTo>
                <a:lnTo>
                  <a:pt x="439" y="381"/>
                </a:lnTo>
                <a:lnTo>
                  <a:pt x="439" y="379"/>
                </a:lnTo>
                <a:lnTo>
                  <a:pt x="440" y="379"/>
                </a:lnTo>
                <a:lnTo>
                  <a:pt x="442" y="381"/>
                </a:lnTo>
                <a:lnTo>
                  <a:pt x="442" y="382"/>
                </a:lnTo>
                <a:close/>
                <a:moveTo>
                  <a:pt x="438" y="379"/>
                </a:moveTo>
                <a:lnTo>
                  <a:pt x="436" y="379"/>
                </a:lnTo>
                <a:lnTo>
                  <a:pt x="438" y="379"/>
                </a:lnTo>
                <a:close/>
                <a:moveTo>
                  <a:pt x="436" y="378"/>
                </a:moveTo>
                <a:lnTo>
                  <a:pt x="435" y="378"/>
                </a:lnTo>
                <a:lnTo>
                  <a:pt x="436" y="378"/>
                </a:lnTo>
                <a:close/>
                <a:moveTo>
                  <a:pt x="436" y="377"/>
                </a:moveTo>
                <a:lnTo>
                  <a:pt x="435" y="377"/>
                </a:lnTo>
                <a:lnTo>
                  <a:pt x="435" y="376"/>
                </a:lnTo>
                <a:lnTo>
                  <a:pt x="436" y="376"/>
                </a:lnTo>
                <a:lnTo>
                  <a:pt x="436" y="377"/>
                </a:lnTo>
                <a:close/>
                <a:moveTo>
                  <a:pt x="404" y="376"/>
                </a:moveTo>
                <a:lnTo>
                  <a:pt x="402" y="376"/>
                </a:lnTo>
                <a:lnTo>
                  <a:pt x="404" y="376"/>
                </a:lnTo>
                <a:close/>
                <a:moveTo>
                  <a:pt x="438" y="376"/>
                </a:moveTo>
                <a:lnTo>
                  <a:pt x="436" y="374"/>
                </a:lnTo>
                <a:lnTo>
                  <a:pt x="438" y="374"/>
                </a:lnTo>
                <a:lnTo>
                  <a:pt x="438" y="376"/>
                </a:lnTo>
                <a:close/>
                <a:moveTo>
                  <a:pt x="402" y="374"/>
                </a:moveTo>
                <a:lnTo>
                  <a:pt x="402" y="373"/>
                </a:lnTo>
                <a:lnTo>
                  <a:pt x="402" y="374"/>
                </a:lnTo>
                <a:close/>
                <a:moveTo>
                  <a:pt x="444" y="374"/>
                </a:moveTo>
                <a:lnTo>
                  <a:pt x="443" y="374"/>
                </a:lnTo>
                <a:lnTo>
                  <a:pt x="443" y="373"/>
                </a:lnTo>
                <a:lnTo>
                  <a:pt x="443" y="374"/>
                </a:lnTo>
                <a:lnTo>
                  <a:pt x="444" y="374"/>
                </a:lnTo>
                <a:close/>
                <a:moveTo>
                  <a:pt x="449" y="370"/>
                </a:moveTo>
                <a:lnTo>
                  <a:pt x="451" y="372"/>
                </a:lnTo>
                <a:lnTo>
                  <a:pt x="452" y="373"/>
                </a:lnTo>
                <a:lnTo>
                  <a:pt x="453" y="373"/>
                </a:lnTo>
                <a:lnTo>
                  <a:pt x="453" y="374"/>
                </a:lnTo>
                <a:lnTo>
                  <a:pt x="455" y="376"/>
                </a:lnTo>
                <a:lnTo>
                  <a:pt x="453" y="377"/>
                </a:lnTo>
                <a:lnTo>
                  <a:pt x="452" y="377"/>
                </a:lnTo>
                <a:lnTo>
                  <a:pt x="451" y="377"/>
                </a:lnTo>
                <a:lnTo>
                  <a:pt x="451" y="376"/>
                </a:lnTo>
                <a:lnTo>
                  <a:pt x="451" y="377"/>
                </a:lnTo>
                <a:lnTo>
                  <a:pt x="449" y="377"/>
                </a:lnTo>
                <a:lnTo>
                  <a:pt x="448" y="377"/>
                </a:lnTo>
                <a:lnTo>
                  <a:pt x="447" y="378"/>
                </a:lnTo>
                <a:lnTo>
                  <a:pt x="445" y="378"/>
                </a:lnTo>
                <a:lnTo>
                  <a:pt x="444" y="378"/>
                </a:lnTo>
                <a:lnTo>
                  <a:pt x="444" y="377"/>
                </a:lnTo>
                <a:lnTo>
                  <a:pt x="445" y="377"/>
                </a:lnTo>
                <a:lnTo>
                  <a:pt x="445" y="376"/>
                </a:lnTo>
                <a:lnTo>
                  <a:pt x="445" y="374"/>
                </a:lnTo>
                <a:lnTo>
                  <a:pt x="445" y="373"/>
                </a:lnTo>
                <a:lnTo>
                  <a:pt x="445" y="372"/>
                </a:lnTo>
                <a:lnTo>
                  <a:pt x="448" y="370"/>
                </a:lnTo>
                <a:lnTo>
                  <a:pt x="449" y="370"/>
                </a:lnTo>
                <a:close/>
                <a:moveTo>
                  <a:pt x="453" y="365"/>
                </a:moveTo>
                <a:lnTo>
                  <a:pt x="455" y="365"/>
                </a:lnTo>
                <a:lnTo>
                  <a:pt x="455" y="366"/>
                </a:lnTo>
                <a:lnTo>
                  <a:pt x="453" y="366"/>
                </a:lnTo>
                <a:lnTo>
                  <a:pt x="452" y="366"/>
                </a:lnTo>
                <a:lnTo>
                  <a:pt x="451" y="366"/>
                </a:lnTo>
                <a:lnTo>
                  <a:pt x="452" y="365"/>
                </a:lnTo>
                <a:lnTo>
                  <a:pt x="453" y="365"/>
                </a:lnTo>
                <a:close/>
                <a:moveTo>
                  <a:pt x="457" y="365"/>
                </a:moveTo>
                <a:lnTo>
                  <a:pt x="457" y="364"/>
                </a:lnTo>
                <a:lnTo>
                  <a:pt x="459" y="364"/>
                </a:lnTo>
                <a:lnTo>
                  <a:pt x="459" y="365"/>
                </a:lnTo>
                <a:lnTo>
                  <a:pt x="457" y="365"/>
                </a:lnTo>
                <a:close/>
                <a:moveTo>
                  <a:pt x="405" y="362"/>
                </a:moveTo>
                <a:lnTo>
                  <a:pt x="404" y="362"/>
                </a:lnTo>
                <a:lnTo>
                  <a:pt x="405" y="362"/>
                </a:lnTo>
                <a:close/>
                <a:moveTo>
                  <a:pt x="401" y="361"/>
                </a:moveTo>
                <a:lnTo>
                  <a:pt x="401" y="362"/>
                </a:lnTo>
                <a:lnTo>
                  <a:pt x="401" y="361"/>
                </a:lnTo>
                <a:close/>
                <a:moveTo>
                  <a:pt x="457" y="361"/>
                </a:moveTo>
                <a:lnTo>
                  <a:pt x="457" y="362"/>
                </a:lnTo>
                <a:lnTo>
                  <a:pt x="457" y="364"/>
                </a:lnTo>
                <a:lnTo>
                  <a:pt x="457" y="362"/>
                </a:lnTo>
                <a:lnTo>
                  <a:pt x="456" y="362"/>
                </a:lnTo>
                <a:lnTo>
                  <a:pt x="456" y="361"/>
                </a:lnTo>
                <a:lnTo>
                  <a:pt x="457" y="361"/>
                </a:lnTo>
                <a:close/>
                <a:moveTo>
                  <a:pt x="404" y="361"/>
                </a:moveTo>
                <a:lnTo>
                  <a:pt x="402" y="361"/>
                </a:lnTo>
                <a:lnTo>
                  <a:pt x="404" y="361"/>
                </a:lnTo>
                <a:close/>
                <a:moveTo>
                  <a:pt x="459" y="361"/>
                </a:moveTo>
                <a:lnTo>
                  <a:pt x="457" y="361"/>
                </a:lnTo>
                <a:lnTo>
                  <a:pt x="457" y="360"/>
                </a:lnTo>
                <a:lnTo>
                  <a:pt x="459" y="361"/>
                </a:lnTo>
                <a:close/>
                <a:moveTo>
                  <a:pt x="406" y="355"/>
                </a:moveTo>
                <a:lnTo>
                  <a:pt x="408" y="355"/>
                </a:lnTo>
                <a:lnTo>
                  <a:pt x="406" y="355"/>
                </a:lnTo>
                <a:close/>
                <a:moveTo>
                  <a:pt x="406" y="353"/>
                </a:moveTo>
                <a:lnTo>
                  <a:pt x="406" y="352"/>
                </a:lnTo>
                <a:lnTo>
                  <a:pt x="406" y="353"/>
                </a:lnTo>
                <a:close/>
                <a:moveTo>
                  <a:pt x="440" y="307"/>
                </a:moveTo>
                <a:lnTo>
                  <a:pt x="442" y="307"/>
                </a:lnTo>
                <a:lnTo>
                  <a:pt x="443" y="309"/>
                </a:lnTo>
                <a:lnTo>
                  <a:pt x="444" y="309"/>
                </a:lnTo>
                <a:lnTo>
                  <a:pt x="444" y="310"/>
                </a:lnTo>
                <a:lnTo>
                  <a:pt x="445" y="311"/>
                </a:lnTo>
                <a:lnTo>
                  <a:pt x="445" y="313"/>
                </a:lnTo>
                <a:lnTo>
                  <a:pt x="447" y="313"/>
                </a:lnTo>
                <a:lnTo>
                  <a:pt x="448" y="314"/>
                </a:lnTo>
                <a:lnTo>
                  <a:pt x="449" y="314"/>
                </a:lnTo>
                <a:lnTo>
                  <a:pt x="449" y="315"/>
                </a:lnTo>
                <a:lnTo>
                  <a:pt x="451" y="315"/>
                </a:lnTo>
                <a:lnTo>
                  <a:pt x="452" y="315"/>
                </a:lnTo>
                <a:lnTo>
                  <a:pt x="452" y="318"/>
                </a:lnTo>
                <a:lnTo>
                  <a:pt x="453" y="318"/>
                </a:lnTo>
                <a:lnTo>
                  <a:pt x="453" y="319"/>
                </a:lnTo>
                <a:lnTo>
                  <a:pt x="453" y="321"/>
                </a:lnTo>
                <a:lnTo>
                  <a:pt x="453" y="322"/>
                </a:lnTo>
                <a:lnTo>
                  <a:pt x="453" y="323"/>
                </a:lnTo>
                <a:lnTo>
                  <a:pt x="453" y="324"/>
                </a:lnTo>
                <a:lnTo>
                  <a:pt x="452" y="324"/>
                </a:lnTo>
                <a:lnTo>
                  <a:pt x="452" y="327"/>
                </a:lnTo>
                <a:lnTo>
                  <a:pt x="453" y="328"/>
                </a:lnTo>
                <a:lnTo>
                  <a:pt x="452" y="328"/>
                </a:lnTo>
                <a:lnTo>
                  <a:pt x="452" y="330"/>
                </a:lnTo>
                <a:lnTo>
                  <a:pt x="453" y="330"/>
                </a:lnTo>
                <a:lnTo>
                  <a:pt x="453" y="331"/>
                </a:lnTo>
                <a:lnTo>
                  <a:pt x="455" y="331"/>
                </a:lnTo>
                <a:lnTo>
                  <a:pt x="455" y="332"/>
                </a:lnTo>
                <a:lnTo>
                  <a:pt x="455" y="334"/>
                </a:lnTo>
                <a:lnTo>
                  <a:pt x="453" y="335"/>
                </a:lnTo>
                <a:lnTo>
                  <a:pt x="453" y="336"/>
                </a:lnTo>
                <a:lnTo>
                  <a:pt x="455" y="336"/>
                </a:lnTo>
                <a:lnTo>
                  <a:pt x="455" y="338"/>
                </a:lnTo>
                <a:lnTo>
                  <a:pt x="455" y="339"/>
                </a:lnTo>
                <a:lnTo>
                  <a:pt x="453" y="340"/>
                </a:lnTo>
                <a:lnTo>
                  <a:pt x="452" y="341"/>
                </a:lnTo>
                <a:lnTo>
                  <a:pt x="452" y="343"/>
                </a:lnTo>
                <a:lnTo>
                  <a:pt x="451" y="344"/>
                </a:lnTo>
                <a:lnTo>
                  <a:pt x="451" y="345"/>
                </a:lnTo>
                <a:lnTo>
                  <a:pt x="451" y="347"/>
                </a:lnTo>
                <a:lnTo>
                  <a:pt x="449" y="347"/>
                </a:lnTo>
                <a:lnTo>
                  <a:pt x="449" y="348"/>
                </a:lnTo>
                <a:lnTo>
                  <a:pt x="451" y="349"/>
                </a:lnTo>
                <a:lnTo>
                  <a:pt x="449" y="351"/>
                </a:lnTo>
                <a:lnTo>
                  <a:pt x="448" y="351"/>
                </a:lnTo>
                <a:lnTo>
                  <a:pt x="448" y="352"/>
                </a:lnTo>
                <a:lnTo>
                  <a:pt x="448" y="355"/>
                </a:lnTo>
                <a:lnTo>
                  <a:pt x="447" y="355"/>
                </a:lnTo>
                <a:lnTo>
                  <a:pt x="447" y="356"/>
                </a:lnTo>
                <a:lnTo>
                  <a:pt x="445" y="357"/>
                </a:lnTo>
                <a:lnTo>
                  <a:pt x="445" y="359"/>
                </a:lnTo>
                <a:lnTo>
                  <a:pt x="445" y="361"/>
                </a:lnTo>
                <a:lnTo>
                  <a:pt x="444" y="361"/>
                </a:lnTo>
                <a:lnTo>
                  <a:pt x="444" y="362"/>
                </a:lnTo>
                <a:lnTo>
                  <a:pt x="444" y="364"/>
                </a:lnTo>
                <a:lnTo>
                  <a:pt x="444" y="365"/>
                </a:lnTo>
                <a:lnTo>
                  <a:pt x="443" y="365"/>
                </a:lnTo>
                <a:lnTo>
                  <a:pt x="443" y="366"/>
                </a:lnTo>
                <a:lnTo>
                  <a:pt x="442" y="368"/>
                </a:lnTo>
                <a:lnTo>
                  <a:pt x="442" y="366"/>
                </a:lnTo>
                <a:lnTo>
                  <a:pt x="440" y="366"/>
                </a:lnTo>
                <a:lnTo>
                  <a:pt x="442" y="368"/>
                </a:lnTo>
                <a:lnTo>
                  <a:pt x="440" y="368"/>
                </a:lnTo>
                <a:lnTo>
                  <a:pt x="440" y="369"/>
                </a:lnTo>
                <a:lnTo>
                  <a:pt x="440" y="370"/>
                </a:lnTo>
                <a:lnTo>
                  <a:pt x="440" y="372"/>
                </a:lnTo>
                <a:lnTo>
                  <a:pt x="439" y="372"/>
                </a:lnTo>
                <a:lnTo>
                  <a:pt x="438" y="370"/>
                </a:lnTo>
                <a:lnTo>
                  <a:pt x="438" y="372"/>
                </a:lnTo>
                <a:lnTo>
                  <a:pt x="436" y="372"/>
                </a:lnTo>
                <a:lnTo>
                  <a:pt x="436" y="373"/>
                </a:lnTo>
                <a:lnTo>
                  <a:pt x="436" y="374"/>
                </a:lnTo>
                <a:lnTo>
                  <a:pt x="435" y="374"/>
                </a:lnTo>
                <a:lnTo>
                  <a:pt x="435" y="376"/>
                </a:lnTo>
                <a:lnTo>
                  <a:pt x="435" y="377"/>
                </a:lnTo>
                <a:lnTo>
                  <a:pt x="434" y="378"/>
                </a:lnTo>
                <a:lnTo>
                  <a:pt x="434" y="377"/>
                </a:lnTo>
                <a:lnTo>
                  <a:pt x="432" y="377"/>
                </a:lnTo>
                <a:lnTo>
                  <a:pt x="432" y="378"/>
                </a:lnTo>
                <a:lnTo>
                  <a:pt x="431" y="379"/>
                </a:lnTo>
                <a:lnTo>
                  <a:pt x="431" y="381"/>
                </a:lnTo>
                <a:lnTo>
                  <a:pt x="431" y="379"/>
                </a:lnTo>
                <a:lnTo>
                  <a:pt x="431" y="381"/>
                </a:lnTo>
                <a:lnTo>
                  <a:pt x="430" y="379"/>
                </a:lnTo>
                <a:lnTo>
                  <a:pt x="428" y="379"/>
                </a:lnTo>
                <a:lnTo>
                  <a:pt x="427" y="379"/>
                </a:lnTo>
                <a:lnTo>
                  <a:pt x="426" y="379"/>
                </a:lnTo>
                <a:lnTo>
                  <a:pt x="425" y="381"/>
                </a:lnTo>
                <a:lnTo>
                  <a:pt x="423" y="381"/>
                </a:lnTo>
                <a:lnTo>
                  <a:pt x="422" y="381"/>
                </a:lnTo>
                <a:lnTo>
                  <a:pt x="421" y="382"/>
                </a:lnTo>
                <a:lnTo>
                  <a:pt x="421" y="381"/>
                </a:lnTo>
                <a:lnTo>
                  <a:pt x="421" y="379"/>
                </a:lnTo>
                <a:lnTo>
                  <a:pt x="421" y="378"/>
                </a:lnTo>
                <a:lnTo>
                  <a:pt x="422" y="378"/>
                </a:lnTo>
                <a:lnTo>
                  <a:pt x="423" y="378"/>
                </a:lnTo>
                <a:lnTo>
                  <a:pt x="423" y="379"/>
                </a:lnTo>
                <a:lnTo>
                  <a:pt x="422" y="379"/>
                </a:lnTo>
                <a:lnTo>
                  <a:pt x="423" y="379"/>
                </a:lnTo>
                <a:lnTo>
                  <a:pt x="425" y="378"/>
                </a:lnTo>
                <a:lnTo>
                  <a:pt x="423" y="377"/>
                </a:lnTo>
                <a:lnTo>
                  <a:pt x="422" y="376"/>
                </a:lnTo>
                <a:lnTo>
                  <a:pt x="421" y="377"/>
                </a:lnTo>
                <a:lnTo>
                  <a:pt x="419" y="377"/>
                </a:lnTo>
                <a:lnTo>
                  <a:pt x="418" y="377"/>
                </a:lnTo>
                <a:lnTo>
                  <a:pt x="418" y="378"/>
                </a:lnTo>
                <a:lnTo>
                  <a:pt x="418" y="379"/>
                </a:lnTo>
                <a:lnTo>
                  <a:pt x="417" y="379"/>
                </a:lnTo>
                <a:lnTo>
                  <a:pt x="417" y="381"/>
                </a:lnTo>
                <a:lnTo>
                  <a:pt x="417" y="382"/>
                </a:lnTo>
                <a:lnTo>
                  <a:pt x="415" y="382"/>
                </a:lnTo>
                <a:lnTo>
                  <a:pt x="415" y="383"/>
                </a:lnTo>
                <a:lnTo>
                  <a:pt x="414" y="385"/>
                </a:lnTo>
                <a:lnTo>
                  <a:pt x="413" y="386"/>
                </a:lnTo>
                <a:lnTo>
                  <a:pt x="411" y="386"/>
                </a:lnTo>
                <a:lnTo>
                  <a:pt x="410" y="386"/>
                </a:lnTo>
                <a:lnTo>
                  <a:pt x="409" y="386"/>
                </a:lnTo>
                <a:lnTo>
                  <a:pt x="408" y="386"/>
                </a:lnTo>
                <a:lnTo>
                  <a:pt x="408" y="387"/>
                </a:lnTo>
                <a:lnTo>
                  <a:pt x="408" y="386"/>
                </a:lnTo>
                <a:lnTo>
                  <a:pt x="406" y="386"/>
                </a:lnTo>
                <a:lnTo>
                  <a:pt x="405" y="385"/>
                </a:lnTo>
                <a:lnTo>
                  <a:pt x="406" y="383"/>
                </a:lnTo>
                <a:lnTo>
                  <a:pt x="405" y="383"/>
                </a:lnTo>
                <a:lnTo>
                  <a:pt x="405" y="382"/>
                </a:lnTo>
                <a:lnTo>
                  <a:pt x="405" y="381"/>
                </a:lnTo>
                <a:lnTo>
                  <a:pt x="404" y="381"/>
                </a:lnTo>
                <a:lnTo>
                  <a:pt x="404" y="379"/>
                </a:lnTo>
                <a:lnTo>
                  <a:pt x="404" y="378"/>
                </a:lnTo>
                <a:lnTo>
                  <a:pt x="404" y="377"/>
                </a:lnTo>
                <a:lnTo>
                  <a:pt x="405" y="377"/>
                </a:lnTo>
                <a:lnTo>
                  <a:pt x="404" y="377"/>
                </a:lnTo>
                <a:lnTo>
                  <a:pt x="404" y="376"/>
                </a:lnTo>
                <a:lnTo>
                  <a:pt x="404" y="374"/>
                </a:lnTo>
                <a:lnTo>
                  <a:pt x="404" y="376"/>
                </a:lnTo>
                <a:lnTo>
                  <a:pt x="404" y="374"/>
                </a:lnTo>
                <a:lnTo>
                  <a:pt x="402" y="374"/>
                </a:lnTo>
                <a:lnTo>
                  <a:pt x="402" y="373"/>
                </a:lnTo>
                <a:lnTo>
                  <a:pt x="401" y="373"/>
                </a:lnTo>
                <a:lnTo>
                  <a:pt x="400" y="373"/>
                </a:lnTo>
                <a:lnTo>
                  <a:pt x="400" y="372"/>
                </a:lnTo>
                <a:lnTo>
                  <a:pt x="401" y="372"/>
                </a:lnTo>
                <a:lnTo>
                  <a:pt x="400" y="372"/>
                </a:lnTo>
                <a:lnTo>
                  <a:pt x="398" y="370"/>
                </a:lnTo>
                <a:lnTo>
                  <a:pt x="398" y="372"/>
                </a:lnTo>
                <a:lnTo>
                  <a:pt x="398" y="370"/>
                </a:lnTo>
                <a:lnTo>
                  <a:pt x="397" y="370"/>
                </a:lnTo>
                <a:lnTo>
                  <a:pt x="397" y="369"/>
                </a:lnTo>
                <a:lnTo>
                  <a:pt x="397" y="368"/>
                </a:lnTo>
                <a:lnTo>
                  <a:pt x="397" y="366"/>
                </a:lnTo>
                <a:lnTo>
                  <a:pt x="397" y="365"/>
                </a:lnTo>
                <a:lnTo>
                  <a:pt x="398" y="365"/>
                </a:lnTo>
                <a:lnTo>
                  <a:pt x="398" y="364"/>
                </a:lnTo>
                <a:lnTo>
                  <a:pt x="400" y="364"/>
                </a:lnTo>
                <a:lnTo>
                  <a:pt x="401" y="364"/>
                </a:lnTo>
                <a:lnTo>
                  <a:pt x="402" y="364"/>
                </a:lnTo>
                <a:lnTo>
                  <a:pt x="402" y="362"/>
                </a:lnTo>
                <a:lnTo>
                  <a:pt x="404" y="362"/>
                </a:lnTo>
                <a:lnTo>
                  <a:pt x="405" y="362"/>
                </a:lnTo>
                <a:lnTo>
                  <a:pt x="405" y="364"/>
                </a:lnTo>
                <a:lnTo>
                  <a:pt x="405" y="362"/>
                </a:lnTo>
                <a:lnTo>
                  <a:pt x="406" y="364"/>
                </a:lnTo>
                <a:lnTo>
                  <a:pt x="406" y="362"/>
                </a:lnTo>
                <a:lnTo>
                  <a:pt x="408" y="362"/>
                </a:lnTo>
                <a:lnTo>
                  <a:pt x="408" y="361"/>
                </a:lnTo>
                <a:lnTo>
                  <a:pt x="406" y="360"/>
                </a:lnTo>
                <a:lnTo>
                  <a:pt x="406" y="359"/>
                </a:lnTo>
                <a:lnTo>
                  <a:pt x="405" y="359"/>
                </a:lnTo>
                <a:lnTo>
                  <a:pt x="405" y="357"/>
                </a:lnTo>
                <a:lnTo>
                  <a:pt x="406" y="357"/>
                </a:lnTo>
                <a:lnTo>
                  <a:pt x="408" y="357"/>
                </a:lnTo>
                <a:lnTo>
                  <a:pt x="409" y="357"/>
                </a:lnTo>
                <a:lnTo>
                  <a:pt x="410" y="356"/>
                </a:lnTo>
                <a:lnTo>
                  <a:pt x="410" y="357"/>
                </a:lnTo>
                <a:lnTo>
                  <a:pt x="410" y="356"/>
                </a:lnTo>
                <a:lnTo>
                  <a:pt x="411" y="356"/>
                </a:lnTo>
                <a:lnTo>
                  <a:pt x="410" y="355"/>
                </a:lnTo>
                <a:lnTo>
                  <a:pt x="409" y="355"/>
                </a:lnTo>
                <a:lnTo>
                  <a:pt x="408" y="356"/>
                </a:lnTo>
                <a:lnTo>
                  <a:pt x="408" y="355"/>
                </a:lnTo>
                <a:lnTo>
                  <a:pt x="408" y="353"/>
                </a:lnTo>
                <a:lnTo>
                  <a:pt x="409" y="353"/>
                </a:lnTo>
                <a:lnTo>
                  <a:pt x="409" y="352"/>
                </a:lnTo>
                <a:lnTo>
                  <a:pt x="408" y="353"/>
                </a:lnTo>
                <a:lnTo>
                  <a:pt x="408" y="352"/>
                </a:lnTo>
                <a:lnTo>
                  <a:pt x="408" y="351"/>
                </a:lnTo>
                <a:lnTo>
                  <a:pt x="408" y="352"/>
                </a:lnTo>
                <a:lnTo>
                  <a:pt x="406" y="352"/>
                </a:lnTo>
                <a:lnTo>
                  <a:pt x="406" y="351"/>
                </a:lnTo>
                <a:lnTo>
                  <a:pt x="405" y="349"/>
                </a:lnTo>
                <a:lnTo>
                  <a:pt x="405" y="347"/>
                </a:lnTo>
                <a:lnTo>
                  <a:pt x="405" y="345"/>
                </a:lnTo>
                <a:lnTo>
                  <a:pt x="406" y="345"/>
                </a:lnTo>
                <a:lnTo>
                  <a:pt x="406" y="344"/>
                </a:lnTo>
                <a:lnTo>
                  <a:pt x="406" y="343"/>
                </a:lnTo>
                <a:lnTo>
                  <a:pt x="406" y="341"/>
                </a:lnTo>
                <a:lnTo>
                  <a:pt x="408" y="341"/>
                </a:lnTo>
                <a:lnTo>
                  <a:pt x="408" y="343"/>
                </a:lnTo>
                <a:lnTo>
                  <a:pt x="409" y="341"/>
                </a:lnTo>
                <a:lnTo>
                  <a:pt x="409" y="340"/>
                </a:lnTo>
                <a:lnTo>
                  <a:pt x="409" y="339"/>
                </a:lnTo>
                <a:lnTo>
                  <a:pt x="410" y="338"/>
                </a:lnTo>
                <a:lnTo>
                  <a:pt x="411" y="336"/>
                </a:lnTo>
                <a:lnTo>
                  <a:pt x="413" y="336"/>
                </a:lnTo>
                <a:lnTo>
                  <a:pt x="414" y="336"/>
                </a:lnTo>
                <a:lnTo>
                  <a:pt x="414" y="335"/>
                </a:lnTo>
                <a:lnTo>
                  <a:pt x="415" y="334"/>
                </a:lnTo>
                <a:lnTo>
                  <a:pt x="417" y="332"/>
                </a:lnTo>
                <a:lnTo>
                  <a:pt x="417" y="331"/>
                </a:lnTo>
                <a:lnTo>
                  <a:pt x="417" y="330"/>
                </a:lnTo>
                <a:lnTo>
                  <a:pt x="417" y="328"/>
                </a:lnTo>
                <a:lnTo>
                  <a:pt x="417" y="327"/>
                </a:lnTo>
                <a:lnTo>
                  <a:pt x="418" y="327"/>
                </a:lnTo>
                <a:lnTo>
                  <a:pt x="419" y="327"/>
                </a:lnTo>
                <a:lnTo>
                  <a:pt x="421" y="328"/>
                </a:lnTo>
                <a:lnTo>
                  <a:pt x="422" y="327"/>
                </a:lnTo>
                <a:lnTo>
                  <a:pt x="423" y="327"/>
                </a:lnTo>
                <a:lnTo>
                  <a:pt x="423" y="326"/>
                </a:lnTo>
                <a:lnTo>
                  <a:pt x="423" y="324"/>
                </a:lnTo>
                <a:lnTo>
                  <a:pt x="425" y="324"/>
                </a:lnTo>
                <a:lnTo>
                  <a:pt x="426" y="324"/>
                </a:lnTo>
                <a:lnTo>
                  <a:pt x="427" y="324"/>
                </a:lnTo>
                <a:lnTo>
                  <a:pt x="427" y="323"/>
                </a:lnTo>
                <a:lnTo>
                  <a:pt x="428" y="322"/>
                </a:lnTo>
                <a:lnTo>
                  <a:pt x="428" y="321"/>
                </a:lnTo>
                <a:lnTo>
                  <a:pt x="428" y="319"/>
                </a:lnTo>
                <a:lnTo>
                  <a:pt x="428" y="318"/>
                </a:lnTo>
                <a:lnTo>
                  <a:pt x="427" y="318"/>
                </a:lnTo>
                <a:lnTo>
                  <a:pt x="428" y="317"/>
                </a:lnTo>
                <a:lnTo>
                  <a:pt x="428" y="315"/>
                </a:lnTo>
                <a:lnTo>
                  <a:pt x="430" y="314"/>
                </a:lnTo>
                <a:lnTo>
                  <a:pt x="431" y="313"/>
                </a:lnTo>
                <a:lnTo>
                  <a:pt x="432" y="313"/>
                </a:lnTo>
                <a:lnTo>
                  <a:pt x="434" y="313"/>
                </a:lnTo>
                <a:lnTo>
                  <a:pt x="434" y="311"/>
                </a:lnTo>
                <a:lnTo>
                  <a:pt x="435" y="311"/>
                </a:lnTo>
                <a:lnTo>
                  <a:pt x="436" y="311"/>
                </a:lnTo>
                <a:lnTo>
                  <a:pt x="436" y="310"/>
                </a:lnTo>
                <a:lnTo>
                  <a:pt x="439" y="310"/>
                </a:lnTo>
                <a:lnTo>
                  <a:pt x="439" y="311"/>
                </a:lnTo>
                <a:lnTo>
                  <a:pt x="440" y="311"/>
                </a:lnTo>
                <a:lnTo>
                  <a:pt x="440" y="310"/>
                </a:lnTo>
                <a:lnTo>
                  <a:pt x="442" y="310"/>
                </a:lnTo>
                <a:lnTo>
                  <a:pt x="440" y="310"/>
                </a:lnTo>
                <a:lnTo>
                  <a:pt x="439" y="310"/>
                </a:lnTo>
                <a:lnTo>
                  <a:pt x="439" y="309"/>
                </a:lnTo>
                <a:lnTo>
                  <a:pt x="438" y="309"/>
                </a:lnTo>
                <a:lnTo>
                  <a:pt x="436" y="309"/>
                </a:lnTo>
                <a:lnTo>
                  <a:pt x="436" y="307"/>
                </a:lnTo>
                <a:lnTo>
                  <a:pt x="438" y="307"/>
                </a:lnTo>
                <a:lnTo>
                  <a:pt x="439" y="307"/>
                </a:lnTo>
                <a:lnTo>
                  <a:pt x="440" y="307"/>
                </a:lnTo>
                <a:close/>
                <a:moveTo>
                  <a:pt x="435" y="304"/>
                </a:moveTo>
                <a:lnTo>
                  <a:pt x="435" y="302"/>
                </a:lnTo>
                <a:lnTo>
                  <a:pt x="435" y="304"/>
                </a:lnTo>
                <a:close/>
                <a:moveTo>
                  <a:pt x="436" y="302"/>
                </a:moveTo>
                <a:lnTo>
                  <a:pt x="435" y="302"/>
                </a:lnTo>
                <a:lnTo>
                  <a:pt x="436" y="301"/>
                </a:lnTo>
                <a:lnTo>
                  <a:pt x="436" y="300"/>
                </a:lnTo>
                <a:lnTo>
                  <a:pt x="436" y="302"/>
                </a:lnTo>
                <a:close/>
                <a:moveTo>
                  <a:pt x="452" y="298"/>
                </a:moveTo>
                <a:lnTo>
                  <a:pt x="452" y="297"/>
                </a:lnTo>
                <a:lnTo>
                  <a:pt x="452" y="298"/>
                </a:lnTo>
                <a:close/>
                <a:moveTo>
                  <a:pt x="506" y="289"/>
                </a:moveTo>
                <a:lnTo>
                  <a:pt x="504" y="289"/>
                </a:lnTo>
                <a:lnTo>
                  <a:pt x="506" y="288"/>
                </a:lnTo>
                <a:lnTo>
                  <a:pt x="504" y="287"/>
                </a:lnTo>
                <a:lnTo>
                  <a:pt x="504" y="285"/>
                </a:lnTo>
                <a:lnTo>
                  <a:pt x="506" y="284"/>
                </a:lnTo>
                <a:lnTo>
                  <a:pt x="506" y="285"/>
                </a:lnTo>
                <a:lnTo>
                  <a:pt x="506" y="287"/>
                </a:lnTo>
                <a:lnTo>
                  <a:pt x="506" y="288"/>
                </a:lnTo>
                <a:lnTo>
                  <a:pt x="506" y="289"/>
                </a:lnTo>
                <a:close/>
                <a:moveTo>
                  <a:pt x="641" y="285"/>
                </a:moveTo>
                <a:lnTo>
                  <a:pt x="639" y="284"/>
                </a:lnTo>
                <a:lnTo>
                  <a:pt x="641" y="284"/>
                </a:lnTo>
                <a:lnTo>
                  <a:pt x="641" y="285"/>
                </a:lnTo>
                <a:close/>
                <a:moveTo>
                  <a:pt x="644" y="280"/>
                </a:moveTo>
                <a:lnTo>
                  <a:pt x="646" y="280"/>
                </a:lnTo>
                <a:lnTo>
                  <a:pt x="644" y="280"/>
                </a:lnTo>
                <a:close/>
                <a:moveTo>
                  <a:pt x="466" y="280"/>
                </a:moveTo>
                <a:lnTo>
                  <a:pt x="468" y="280"/>
                </a:lnTo>
                <a:lnTo>
                  <a:pt x="468" y="281"/>
                </a:lnTo>
                <a:lnTo>
                  <a:pt x="468" y="283"/>
                </a:lnTo>
                <a:lnTo>
                  <a:pt x="468" y="284"/>
                </a:lnTo>
                <a:lnTo>
                  <a:pt x="466" y="285"/>
                </a:lnTo>
                <a:lnTo>
                  <a:pt x="466" y="284"/>
                </a:lnTo>
                <a:lnTo>
                  <a:pt x="468" y="284"/>
                </a:lnTo>
                <a:lnTo>
                  <a:pt x="468" y="283"/>
                </a:lnTo>
                <a:lnTo>
                  <a:pt x="468" y="281"/>
                </a:lnTo>
                <a:lnTo>
                  <a:pt x="466" y="281"/>
                </a:lnTo>
                <a:lnTo>
                  <a:pt x="466" y="283"/>
                </a:lnTo>
                <a:lnTo>
                  <a:pt x="466" y="284"/>
                </a:lnTo>
                <a:lnTo>
                  <a:pt x="465" y="284"/>
                </a:lnTo>
                <a:lnTo>
                  <a:pt x="465" y="283"/>
                </a:lnTo>
                <a:lnTo>
                  <a:pt x="466" y="283"/>
                </a:lnTo>
                <a:lnTo>
                  <a:pt x="465" y="281"/>
                </a:lnTo>
                <a:lnTo>
                  <a:pt x="466" y="281"/>
                </a:lnTo>
                <a:lnTo>
                  <a:pt x="466" y="280"/>
                </a:lnTo>
                <a:close/>
                <a:moveTo>
                  <a:pt x="646" y="280"/>
                </a:moveTo>
                <a:lnTo>
                  <a:pt x="646" y="279"/>
                </a:lnTo>
                <a:lnTo>
                  <a:pt x="646" y="280"/>
                </a:lnTo>
                <a:close/>
                <a:moveTo>
                  <a:pt x="638" y="279"/>
                </a:moveTo>
                <a:lnTo>
                  <a:pt x="639" y="279"/>
                </a:lnTo>
                <a:lnTo>
                  <a:pt x="638" y="279"/>
                </a:lnTo>
                <a:close/>
                <a:moveTo>
                  <a:pt x="468" y="279"/>
                </a:moveTo>
                <a:lnTo>
                  <a:pt x="466" y="279"/>
                </a:lnTo>
                <a:lnTo>
                  <a:pt x="468" y="277"/>
                </a:lnTo>
                <a:lnTo>
                  <a:pt x="468" y="276"/>
                </a:lnTo>
                <a:lnTo>
                  <a:pt x="468" y="277"/>
                </a:lnTo>
                <a:lnTo>
                  <a:pt x="468" y="279"/>
                </a:lnTo>
                <a:close/>
                <a:moveTo>
                  <a:pt x="507" y="275"/>
                </a:moveTo>
                <a:lnTo>
                  <a:pt x="507" y="276"/>
                </a:lnTo>
                <a:lnTo>
                  <a:pt x="506" y="275"/>
                </a:lnTo>
                <a:lnTo>
                  <a:pt x="507" y="275"/>
                </a:lnTo>
                <a:lnTo>
                  <a:pt x="508" y="273"/>
                </a:lnTo>
                <a:lnTo>
                  <a:pt x="510" y="273"/>
                </a:lnTo>
                <a:lnTo>
                  <a:pt x="510" y="275"/>
                </a:lnTo>
                <a:lnTo>
                  <a:pt x="507" y="275"/>
                </a:lnTo>
                <a:close/>
                <a:moveTo>
                  <a:pt x="634" y="271"/>
                </a:moveTo>
                <a:lnTo>
                  <a:pt x="633" y="271"/>
                </a:lnTo>
                <a:lnTo>
                  <a:pt x="634" y="271"/>
                </a:lnTo>
                <a:close/>
                <a:moveTo>
                  <a:pt x="469" y="273"/>
                </a:moveTo>
                <a:lnTo>
                  <a:pt x="468" y="273"/>
                </a:lnTo>
                <a:lnTo>
                  <a:pt x="466" y="272"/>
                </a:lnTo>
                <a:lnTo>
                  <a:pt x="466" y="271"/>
                </a:lnTo>
                <a:lnTo>
                  <a:pt x="466" y="269"/>
                </a:lnTo>
                <a:lnTo>
                  <a:pt x="468" y="271"/>
                </a:lnTo>
                <a:lnTo>
                  <a:pt x="468" y="272"/>
                </a:lnTo>
                <a:lnTo>
                  <a:pt x="468" y="273"/>
                </a:lnTo>
                <a:lnTo>
                  <a:pt x="469" y="273"/>
                </a:lnTo>
                <a:close/>
                <a:moveTo>
                  <a:pt x="527" y="268"/>
                </a:moveTo>
                <a:lnTo>
                  <a:pt x="527" y="269"/>
                </a:lnTo>
                <a:lnTo>
                  <a:pt x="525" y="269"/>
                </a:lnTo>
                <a:lnTo>
                  <a:pt x="525" y="268"/>
                </a:lnTo>
                <a:lnTo>
                  <a:pt x="527" y="268"/>
                </a:lnTo>
                <a:close/>
                <a:moveTo>
                  <a:pt x="621" y="263"/>
                </a:moveTo>
                <a:lnTo>
                  <a:pt x="621" y="262"/>
                </a:lnTo>
                <a:lnTo>
                  <a:pt x="620" y="262"/>
                </a:lnTo>
                <a:lnTo>
                  <a:pt x="621" y="260"/>
                </a:lnTo>
                <a:lnTo>
                  <a:pt x="622" y="262"/>
                </a:lnTo>
                <a:lnTo>
                  <a:pt x="621" y="263"/>
                </a:lnTo>
                <a:close/>
                <a:moveTo>
                  <a:pt x="608" y="262"/>
                </a:moveTo>
                <a:lnTo>
                  <a:pt x="608" y="260"/>
                </a:lnTo>
                <a:lnTo>
                  <a:pt x="608" y="262"/>
                </a:lnTo>
                <a:close/>
                <a:moveTo>
                  <a:pt x="464" y="260"/>
                </a:moveTo>
                <a:lnTo>
                  <a:pt x="463" y="262"/>
                </a:lnTo>
                <a:lnTo>
                  <a:pt x="463" y="260"/>
                </a:lnTo>
                <a:lnTo>
                  <a:pt x="463" y="259"/>
                </a:lnTo>
                <a:lnTo>
                  <a:pt x="463" y="260"/>
                </a:lnTo>
                <a:lnTo>
                  <a:pt x="464" y="260"/>
                </a:lnTo>
                <a:close/>
                <a:moveTo>
                  <a:pt x="465" y="260"/>
                </a:moveTo>
                <a:lnTo>
                  <a:pt x="464" y="259"/>
                </a:lnTo>
                <a:lnTo>
                  <a:pt x="465" y="259"/>
                </a:lnTo>
                <a:lnTo>
                  <a:pt x="465" y="258"/>
                </a:lnTo>
                <a:lnTo>
                  <a:pt x="466" y="259"/>
                </a:lnTo>
                <a:lnTo>
                  <a:pt x="465" y="259"/>
                </a:lnTo>
                <a:lnTo>
                  <a:pt x="465" y="260"/>
                </a:lnTo>
                <a:close/>
                <a:moveTo>
                  <a:pt x="642" y="259"/>
                </a:moveTo>
                <a:lnTo>
                  <a:pt x="641" y="259"/>
                </a:lnTo>
                <a:lnTo>
                  <a:pt x="641" y="258"/>
                </a:lnTo>
                <a:lnTo>
                  <a:pt x="642" y="256"/>
                </a:lnTo>
                <a:lnTo>
                  <a:pt x="642" y="258"/>
                </a:lnTo>
                <a:lnTo>
                  <a:pt x="642" y="259"/>
                </a:lnTo>
                <a:close/>
                <a:moveTo>
                  <a:pt x="646" y="256"/>
                </a:moveTo>
                <a:lnTo>
                  <a:pt x="646" y="258"/>
                </a:lnTo>
                <a:lnTo>
                  <a:pt x="647" y="258"/>
                </a:lnTo>
                <a:lnTo>
                  <a:pt x="647" y="259"/>
                </a:lnTo>
                <a:lnTo>
                  <a:pt x="647" y="260"/>
                </a:lnTo>
                <a:lnTo>
                  <a:pt x="648" y="260"/>
                </a:lnTo>
                <a:lnTo>
                  <a:pt x="647" y="260"/>
                </a:lnTo>
                <a:lnTo>
                  <a:pt x="648" y="262"/>
                </a:lnTo>
                <a:lnTo>
                  <a:pt x="647" y="262"/>
                </a:lnTo>
                <a:lnTo>
                  <a:pt x="646" y="260"/>
                </a:lnTo>
                <a:lnTo>
                  <a:pt x="646" y="262"/>
                </a:lnTo>
                <a:lnTo>
                  <a:pt x="644" y="262"/>
                </a:lnTo>
                <a:lnTo>
                  <a:pt x="644" y="260"/>
                </a:lnTo>
                <a:lnTo>
                  <a:pt x="643" y="262"/>
                </a:lnTo>
                <a:lnTo>
                  <a:pt x="643" y="260"/>
                </a:lnTo>
                <a:lnTo>
                  <a:pt x="644" y="260"/>
                </a:lnTo>
                <a:lnTo>
                  <a:pt x="644" y="259"/>
                </a:lnTo>
                <a:lnTo>
                  <a:pt x="643" y="259"/>
                </a:lnTo>
                <a:lnTo>
                  <a:pt x="644" y="258"/>
                </a:lnTo>
                <a:lnTo>
                  <a:pt x="646" y="256"/>
                </a:lnTo>
                <a:close/>
                <a:moveTo>
                  <a:pt x="641" y="256"/>
                </a:moveTo>
                <a:lnTo>
                  <a:pt x="641" y="255"/>
                </a:lnTo>
                <a:lnTo>
                  <a:pt x="641" y="256"/>
                </a:lnTo>
                <a:close/>
                <a:moveTo>
                  <a:pt x="641" y="255"/>
                </a:moveTo>
                <a:lnTo>
                  <a:pt x="642" y="255"/>
                </a:lnTo>
                <a:lnTo>
                  <a:pt x="642" y="256"/>
                </a:lnTo>
                <a:lnTo>
                  <a:pt x="642" y="255"/>
                </a:lnTo>
                <a:lnTo>
                  <a:pt x="641" y="255"/>
                </a:lnTo>
                <a:close/>
                <a:moveTo>
                  <a:pt x="466" y="258"/>
                </a:moveTo>
                <a:lnTo>
                  <a:pt x="465" y="258"/>
                </a:lnTo>
                <a:lnTo>
                  <a:pt x="465" y="256"/>
                </a:lnTo>
                <a:lnTo>
                  <a:pt x="466" y="255"/>
                </a:lnTo>
                <a:lnTo>
                  <a:pt x="466" y="256"/>
                </a:lnTo>
                <a:lnTo>
                  <a:pt x="466" y="258"/>
                </a:lnTo>
                <a:close/>
                <a:moveTo>
                  <a:pt x="624" y="255"/>
                </a:moveTo>
                <a:lnTo>
                  <a:pt x="622" y="255"/>
                </a:lnTo>
                <a:lnTo>
                  <a:pt x="624" y="255"/>
                </a:lnTo>
                <a:close/>
                <a:moveTo>
                  <a:pt x="563" y="250"/>
                </a:moveTo>
                <a:lnTo>
                  <a:pt x="563" y="251"/>
                </a:lnTo>
                <a:lnTo>
                  <a:pt x="565" y="251"/>
                </a:lnTo>
                <a:lnTo>
                  <a:pt x="566" y="251"/>
                </a:lnTo>
                <a:lnTo>
                  <a:pt x="567" y="251"/>
                </a:lnTo>
                <a:lnTo>
                  <a:pt x="569" y="251"/>
                </a:lnTo>
                <a:lnTo>
                  <a:pt x="570" y="251"/>
                </a:lnTo>
                <a:lnTo>
                  <a:pt x="571" y="251"/>
                </a:lnTo>
                <a:lnTo>
                  <a:pt x="572" y="251"/>
                </a:lnTo>
                <a:lnTo>
                  <a:pt x="574" y="251"/>
                </a:lnTo>
                <a:lnTo>
                  <a:pt x="574" y="252"/>
                </a:lnTo>
                <a:lnTo>
                  <a:pt x="572" y="252"/>
                </a:lnTo>
                <a:lnTo>
                  <a:pt x="571" y="252"/>
                </a:lnTo>
                <a:lnTo>
                  <a:pt x="572" y="252"/>
                </a:lnTo>
                <a:lnTo>
                  <a:pt x="574" y="254"/>
                </a:lnTo>
                <a:lnTo>
                  <a:pt x="574" y="252"/>
                </a:lnTo>
                <a:lnTo>
                  <a:pt x="576" y="252"/>
                </a:lnTo>
                <a:lnTo>
                  <a:pt x="576" y="254"/>
                </a:lnTo>
                <a:lnTo>
                  <a:pt x="576" y="255"/>
                </a:lnTo>
                <a:lnTo>
                  <a:pt x="578" y="254"/>
                </a:lnTo>
                <a:lnTo>
                  <a:pt x="576" y="254"/>
                </a:lnTo>
                <a:lnTo>
                  <a:pt x="578" y="254"/>
                </a:lnTo>
                <a:lnTo>
                  <a:pt x="579" y="255"/>
                </a:lnTo>
                <a:lnTo>
                  <a:pt x="580" y="255"/>
                </a:lnTo>
                <a:lnTo>
                  <a:pt x="580" y="256"/>
                </a:lnTo>
                <a:lnTo>
                  <a:pt x="582" y="258"/>
                </a:lnTo>
                <a:lnTo>
                  <a:pt x="583" y="258"/>
                </a:lnTo>
                <a:lnTo>
                  <a:pt x="584" y="258"/>
                </a:lnTo>
                <a:lnTo>
                  <a:pt x="584" y="259"/>
                </a:lnTo>
                <a:lnTo>
                  <a:pt x="586" y="259"/>
                </a:lnTo>
                <a:lnTo>
                  <a:pt x="587" y="259"/>
                </a:lnTo>
                <a:lnTo>
                  <a:pt x="588" y="260"/>
                </a:lnTo>
                <a:lnTo>
                  <a:pt x="589" y="260"/>
                </a:lnTo>
                <a:lnTo>
                  <a:pt x="589" y="262"/>
                </a:lnTo>
                <a:lnTo>
                  <a:pt x="588" y="262"/>
                </a:lnTo>
                <a:lnTo>
                  <a:pt x="589" y="262"/>
                </a:lnTo>
                <a:lnTo>
                  <a:pt x="591" y="262"/>
                </a:lnTo>
                <a:lnTo>
                  <a:pt x="591" y="260"/>
                </a:lnTo>
                <a:lnTo>
                  <a:pt x="592" y="262"/>
                </a:lnTo>
                <a:lnTo>
                  <a:pt x="592" y="260"/>
                </a:lnTo>
                <a:lnTo>
                  <a:pt x="593" y="260"/>
                </a:lnTo>
                <a:lnTo>
                  <a:pt x="593" y="262"/>
                </a:lnTo>
                <a:lnTo>
                  <a:pt x="595" y="262"/>
                </a:lnTo>
                <a:lnTo>
                  <a:pt x="597" y="262"/>
                </a:lnTo>
                <a:lnTo>
                  <a:pt x="599" y="260"/>
                </a:lnTo>
                <a:lnTo>
                  <a:pt x="600" y="260"/>
                </a:lnTo>
                <a:lnTo>
                  <a:pt x="601" y="260"/>
                </a:lnTo>
                <a:lnTo>
                  <a:pt x="601" y="259"/>
                </a:lnTo>
                <a:lnTo>
                  <a:pt x="603" y="259"/>
                </a:lnTo>
                <a:lnTo>
                  <a:pt x="604" y="259"/>
                </a:lnTo>
                <a:lnTo>
                  <a:pt x="604" y="260"/>
                </a:lnTo>
                <a:lnTo>
                  <a:pt x="607" y="260"/>
                </a:lnTo>
                <a:lnTo>
                  <a:pt x="607" y="262"/>
                </a:lnTo>
                <a:lnTo>
                  <a:pt x="608" y="262"/>
                </a:lnTo>
                <a:lnTo>
                  <a:pt x="608" y="263"/>
                </a:lnTo>
                <a:lnTo>
                  <a:pt x="608" y="264"/>
                </a:lnTo>
                <a:lnTo>
                  <a:pt x="608" y="263"/>
                </a:lnTo>
                <a:lnTo>
                  <a:pt x="609" y="263"/>
                </a:lnTo>
                <a:lnTo>
                  <a:pt x="610" y="263"/>
                </a:lnTo>
                <a:lnTo>
                  <a:pt x="609" y="262"/>
                </a:lnTo>
                <a:lnTo>
                  <a:pt x="610" y="260"/>
                </a:lnTo>
                <a:lnTo>
                  <a:pt x="610" y="262"/>
                </a:lnTo>
                <a:lnTo>
                  <a:pt x="612" y="262"/>
                </a:lnTo>
                <a:lnTo>
                  <a:pt x="613" y="263"/>
                </a:lnTo>
                <a:lnTo>
                  <a:pt x="613" y="262"/>
                </a:lnTo>
                <a:lnTo>
                  <a:pt x="612" y="262"/>
                </a:lnTo>
                <a:lnTo>
                  <a:pt x="613" y="262"/>
                </a:lnTo>
                <a:lnTo>
                  <a:pt x="614" y="262"/>
                </a:lnTo>
                <a:lnTo>
                  <a:pt x="614" y="263"/>
                </a:lnTo>
                <a:lnTo>
                  <a:pt x="616" y="263"/>
                </a:lnTo>
                <a:lnTo>
                  <a:pt x="617" y="264"/>
                </a:lnTo>
                <a:lnTo>
                  <a:pt x="618" y="264"/>
                </a:lnTo>
                <a:lnTo>
                  <a:pt x="620" y="266"/>
                </a:lnTo>
                <a:lnTo>
                  <a:pt x="621" y="266"/>
                </a:lnTo>
                <a:lnTo>
                  <a:pt x="622" y="267"/>
                </a:lnTo>
                <a:lnTo>
                  <a:pt x="624" y="267"/>
                </a:lnTo>
                <a:lnTo>
                  <a:pt x="624" y="268"/>
                </a:lnTo>
                <a:lnTo>
                  <a:pt x="624" y="269"/>
                </a:lnTo>
                <a:lnTo>
                  <a:pt x="625" y="268"/>
                </a:lnTo>
                <a:lnTo>
                  <a:pt x="626" y="268"/>
                </a:lnTo>
                <a:lnTo>
                  <a:pt x="626" y="267"/>
                </a:lnTo>
                <a:lnTo>
                  <a:pt x="627" y="267"/>
                </a:lnTo>
                <a:lnTo>
                  <a:pt x="627" y="266"/>
                </a:lnTo>
                <a:lnTo>
                  <a:pt x="629" y="266"/>
                </a:lnTo>
                <a:lnTo>
                  <a:pt x="630" y="266"/>
                </a:lnTo>
                <a:lnTo>
                  <a:pt x="630" y="267"/>
                </a:lnTo>
                <a:lnTo>
                  <a:pt x="631" y="268"/>
                </a:lnTo>
                <a:lnTo>
                  <a:pt x="631" y="267"/>
                </a:lnTo>
                <a:lnTo>
                  <a:pt x="631" y="266"/>
                </a:lnTo>
                <a:lnTo>
                  <a:pt x="630" y="266"/>
                </a:lnTo>
                <a:lnTo>
                  <a:pt x="630" y="264"/>
                </a:lnTo>
                <a:lnTo>
                  <a:pt x="633" y="264"/>
                </a:lnTo>
                <a:lnTo>
                  <a:pt x="634" y="266"/>
                </a:lnTo>
                <a:lnTo>
                  <a:pt x="633" y="267"/>
                </a:lnTo>
                <a:lnTo>
                  <a:pt x="634" y="268"/>
                </a:lnTo>
                <a:lnTo>
                  <a:pt x="634" y="269"/>
                </a:lnTo>
                <a:lnTo>
                  <a:pt x="634" y="271"/>
                </a:lnTo>
                <a:lnTo>
                  <a:pt x="633" y="271"/>
                </a:lnTo>
                <a:lnTo>
                  <a:pt x="631" y="271"/>
                </a:lnTo>
                <a:lnTo>
                  <a:pt x="633" y="272"/>
                </a:lnTo>
                <a:lnTo>
                  <a:pt x="634" y="272"/>
                </a:lnTo>
                <a:lnTo>
                  <a:pt x="635" y="273"/>
                </a:lnTo>
                <a:lnTo>
                  <a:pt x="637" y="273"/>
                </a:lnTo>
                <a:lnTo>
                  <a:pt x="635" y="275"/>
                </a:lnTo>
                <a:lnTo>
                  <a:pt x="635" y="276"/>
                </a:lnTo>
                <a:lnTo>
                  <a:pt x="637" y="276"/>
                </a:lnTo>
                <a:lnTo>
                  <a:pt x="638" y="276"/>
                </a:lnTo>
                <a:lnTo>
                  <a:pt x="637" y="277"/>
                </a:lnTo>
                <a:lnTo>
                  <a:pt x="638" y="277"/>
                </a:lnTo>
                <a:lnTo>
                  <a:pt x="638" y="279"/>
                </a:lnTo>
                <a:lnTo>
                  <a:pt x="639" y="280"/>
                </a:lnTo>
                <a:lnTo>
                  <a:pt x="638" y="280"/>
                </a:lnTo>
                <a:lnTo>
                  <a:pt x="637" y="280"/>
                </a:lnTo>
                <a:lnTo>
                  <a:pt x="637" y="279"/>
                </a:lnTo>
                <a:lnTo>
                  <a:pt x="637" y="280"/>
                </a:lnTo>
                <a:lnTo>
                  <a:pt x="637" y="281"/>
                </a:lnTo>
                <a:lnTo>
                  <a:pt x="637" y="283"/>
                </a:lnTo>
                <a:lnTo>
                  <a:pt x="635" y="283"/>
                </a:lnTo>
                <a:lnTo>
                  <a:pt x="637" y="283"/>
                </a:lnTo>
                <a:lnTo>
                  <a:pt x="638" y="284"/>
                </a:lnTo>
                <a:lnTo>
                  <a:pt x="639" y="285"/>
                </a:lnTo>
                <a:lnTo>
                  <a:pt x="638" y="285"/>
                </a:lnTo>
                <a:lnTo>
                  <a:pt x="639" y="285"/>
                </a:lnTo>
                <a:lnTo>
                  <a:pt x="639" y="287"/>
                </a:lnTo>
                <a:lnTo>
                  <a:pt x="639" y="288"/>
                </a:lnTo>
                <a:lnTo>
                  <a:pt x="641" y="289"/>
                </a:lnTo>
                <a:lnTo>
                  <a:pt x="641" y="288"/>
                </a:lnTo>
                <a:lnTo>
                  <a:pt x="642" y="288"/>
                </a:lnTo>
                <a:lnTo>
                  <a:pt x="643" y="288"/>
                </a:lnTo>
                <a:lnTo>
                  <a:pt x="644" y="288"/>
                </a:lnTo>
                <a:lnTo>
                  <a:pt x="644" y="287"/>
                </a:lnTo>
                <a:lnTo>
                  <a:pt x="646" y="287"/>
                </a:lnTo>
                <a:lnTo>
                  <a:pt x="646" y="289"/>
                </a:lnTo>
                <a:lnTo>
                  <a:pt x="647" y="289"/>
                </a:lnTo>
                <a:lnTo>
                  <a:pt x="647" y="290"/>
                </a:lnTo>
                <a:lnTo>
                  <a:pt x="646" y="290"/>
                </a:lnTo>
                <a:lnTo>
                  <a:pt x="644" y="290"/>
                </a:lnTo>
                <a:lnTo>
                  <a:pt x="644" y="292"/>
                </a:lnTo>
                <a:lnTo>
                  <a:pt x="643" y="293"/>
                </a:lnTo>
                <a:lnTo>
                  <a:pt x="642" y="293"/>
                </a:lnTo>
                <a:lnTo>
                  <a:pt x="642" y="292"/>
                </a:lnTo>
                <a:lnTo>
                  <a:pt x="641" y="292"/>
                </a:lnTo>
                <a:lnTo>
                  <a:pt x="642" y="292"/>
                </a:lnTo>
                <a:lnTo>
                  <a:pt x="642" y="293"/>
                </a:lnTo>
                <a:lnTo>
                  <a:pt x="643" y="293"/>
                </a:lnTo>
                <a:lnTo>
                  <a:pt x="644" y="293"/>
                </a:lnTo>
                <a:lnTo>
                  <a:pt x="644" y="294"/>
                </a:lnTo>
                <a:lnTo>
                  <a:pt x="646" y="294"/>
                </a:lnTo>
                <a:lnTo>
                  <a:pt x="646" y="296"/>
                </a:lnTo>
                <a:lnTo>
                  <a:pt x="646" y="297"/>
                </a:lnTo>
                <a:lnTo>
                  <a:pt x="647" y="297"/>
                </a:lnTo>
                <a:lnTo>
                  <a:pt x="647" y="298"/>
                </a:lnTo>
                <a:lnTo>
                  <a:pt x="646" y="298"/>
                </a:lnTo>
                <a:lnTo>
                  <a:pt x="644" y="300"/>
                </a:lnTo>
                <a:lnTo>
                  <a:pt x="646" y="300"/>
                </a:lnTo>
                <a:lnTo>
                  <a:pt x="646" y="301"/>
                </a:lnTo>
                <a:lnTo>
                  <a:pt x="644" y="301"/>
                </a:lnTo>
                <a:lnTo>
                  <a:pt x="644" y="302"/>
                </a:lnTo>
                <a:lnTo>
                  <a:pt x="643" y="302"/>
                </a:lnTo>
                <a:lnTo>
                  <a:pt x="643" y="304"/>
                </a:lnTo>
                <a:lnTo>
                  <a:pt x="642" y="304"/>
                </a:lnTo>
                <a:lnTo>
                  <a:pt x="642" y="305"/>
                </a:lnTo>
                <a:lnTo>
                  <a:pt x="642" y="306"/>
                </a:lnTo>
                <a:lnTo>
                  <a:pt x="642" y="307"/>
                </a:lnTo>
                <a:lnTo>
                  <a:pt x="641" y="307"/>
                </a:lnTo>
                <a:lnTo>
                  <a:pt x="639" y="306"/>
                </a:lnTo>
                <a:lnTo>
                  <a:pt x="638" y="306"/>
                </a:lnTo>
                <a:lnTo>
                  <a:pt x="638" y="305"/>
                </a:lnTo>
                <a:lnTo>
                  <a:pt x="638" y="306"/>
                </a:lnTo>
                <a:lnTo>
                  <a:pt x="638" y="307"/>
                </a:lnTo>
                <a:lnTo>
                  <a:pt x="639" y="309"/>
                </a:lnTo>
                <a:lnTo>
                  <a:pt x="638" y="309"/>
                </a:lnTo>
                <a:lnTo>
                  <a:pt x="638" y="310"/>
                </a:lnTo>
                <a:lnTo>
                  <a:pt x="638" y="311"/>
                </a:lnTo>
                <a:lnTo>
                  <a:pt x="637" y="313"/>
                </a:lnTo>
                <a:lnTo>
                  <a:pt x="635" y="314"/>
                </a:lnTo>
                <a:lnTo>
                  <a:pt x="635" y="315"/>
                </a:lnTo>
                <a:lnTo>
                  <a:pt x="637" y="315"/>
                </a:lnTo>
                <a:lnTo>
                  <a:pt x="635" y="317"/>
                </a:lnTo>
                <a:lnTo>
                  <a:pt x="634" y="317"/>
                </a:lnTo>
                <a:lnTo>
                  <a:pt x="633" y="318"/>
                </a:lnTo>
                <a:lnTo>
                  <a:pt x="633" y="321"/>
                </a:lnTo>
                <a:lnTo>
                  <a:pt x="633" y="322"/>
                </a:lnTo>
                <a:lnTo>
                  <a:pt x="633" y="323"/>
                </a:lnTo>
                <a:lnTo>
                  <a:pt x="631" y="323"/>
                </a:lnTo>
                <a:lnTo>
                  <a:pt x="631" y="324"/>
                </a:lnTo>
                <a:lnTo>
                  <a:pt x="631" y="326"/>
                </a:lnTo>
                <a:lnTo>
                  <a:pt x="631" y="327"/>
                </a:lnTo>
                <a:lnTo>
                  <a:pt x="631" y="328"/>
                </a:lnTo>
                <a:lnTo>
                  <a:pt x="631" y="330"/>
                </a:lnTo>
                <a:lnTo>
                  <a:pt x="630" y="331"/>
                </a:lnTo>
                <a:lnTo>
                  <a:pt x="630" y="332"/>
                </a:lnTo>
                <a:lnTo>
                  <a:pt x="630" y="334"/>
                </a:lnTo>
                <a:lnTo>
                  <a:pt x="630" y="335"/>
                </a:lnTo>
                <a:lnTo>
                  <a:pt x="630" y="336"/>
                </a:lnTo>
                <a:lnTo>
                  <a:pt x="630" y="338"/>
                </a:lnTo>
                <a:lnTo>
                  <a:pt x="629" y="338"/>
                </a:lnTo>
                <a:lnTo>
                  <a:pt x="629" y="339"/>
                </a:lnTo>
                <a:lnTo>
                  <a:pt x="630" y="339"/>
                </a:lnTo>
                <a:lnTo>
                  <a:pt x="629" y="340"/>
                </a:lnTo>
                <a:lnTo>
                  <a:pt x="627" y="341"/>
                </a:lnTo>
                <a:lnTo>
                  <a:pt x="627" y="343"/>
                </a:lnTo>
                <a:lnTo>
                  <a:pt x="627" y="344"/>
                </a:lnTo>
                <a:lnTo>
                  <a:pt x="626" y="345"/>
                </a:lnTo>
                <a:lnTo>
                  <a:pt x="626" y="347"/>
                </a:lnTo>
                <a:lnTo>
                  <a:pt x="626" y="349"/>
                </a:lnTo>
                <a:lnTo>
                  <a:pt x="625" y="349"/>
                </a:lnTo>
                <a:lnTo>
                  <a:pt x="626" y="349"/>
                </a:lnTo>
                <a:lnTo>
                  <a:pt x="625" y="351"/>
                </a:lnTo>
                <a:lnTo>
                  <a:pt x="625" y="352"/>
                </a:lnTo>
                <a:lnTo>
                  <a:pt x="624" y="352"/>
                </a:lnTo>
                <a:lnTo>
                  <a:pt x="625" y="352"/>
                </a:lnTo>
                <a:lnTo>
                  <a:pt x="625" y="353"/>
                </a:lnTo>
                <a:lnTo>
                  <a:pt x="625" y="355"/>
                </a:lnTo>
                <a:lnTo>
                  <a:pt x="624" y="355"/>
                </a:lnTo>
                <a:lnTo>
                  <a:pt x="622" y="355"/>
                </a:lnTo>
                <a:lnTo>
                  <a:pt x="622" y="356"/>
                </a:lnTo>
                <a:lnTo>
                  <a:pt x="621" y="356"/>
                </a:lnTo>
                <a:lnTo>
                  <a:pt x="622" y="357"/>
                </a:lnTo>
                <a:lnTo>
                  <a:pt x="622" y="359"/>
                </a:lnTo>
                <a:lnTo>
                  <a:pt x="624" y="359"/>
                </a:lnTo>
                <a:lnTo>
                  <a:pt x="624" y="360"/>
                </a:lnTo>
                <a:lnTo>
                  <a:pt x="622" y="360"/>
                </a:lnTo>
                <a:lnTo>
                  <a:pt x="621" y="361"/>
                </a:lnTo>
                <a:lnTo>
                  <a:pt x="620" y="362"/>
                </a:lnTo>
                <a:lnTo>
                  <a:pt x="620" y="364"/>
                </a:lnTo>
                <a:lnTo>
                  <a:pt x="618" y="364"/>
                </a:lnTo>
                <a:lnTo>
                  <a:pt x="617" y="364"/>
                </a:lnTo>
                <a:lnTo>
                  <a:pt x="617" y="365"/>
                </a:lnTo>
                <a:lnTo>
                  <a:pt x="616" y="365"/>
                </a:lnTo>
                <a:lnTo>
                  <a:pt x="616" y="366"/>
                </a:lnTo>
                <a:lnTo>
                  <a:pt x="614" y="366"/>
                </a:lnTo>
                <a:lnTo>
                  <a:pt x="614" y="368"/>
                </a:lnTo>
                <a:lnTo>
                  <a:pt x="613" y="369"/>
                </a:lnTo>
                <a:lnTo>
                  <a:pt x="613" y="370"/>
                </a:lnTo>
                <a:lnTo>
                  <a:pt x="612" y="370"/>
                </a:lnTo>
                <a:lnTo>
                  <a:pt x="610" y="370"/>
                </a:lnTo>
                <a:lnTo>
                  <a:pt x="609" y="372"/>
                </a:lnTo>
                <a:lnTo>
                  <a:pt x="608" y="372"/>
                </a:lnTo>
                <a:lnTo>
                  <a:pt x="607" y="372"/>
                </a:lnTo>
                <a:lnTo>
                  <a:pt x="607" y="373"/>
                </a:lnTo>
                <a:lnTo>
                  <a:pt x="605" y="373"/>
                </a:lnTo>
                <a:lnTo>
                  <a:pt x="605" y="374"/>
                </a:lnTo>
                <a:lnTo>
                  <a:pt x="604" y="374"/>
                </a:lnTo>
                <a:lnTo>
                  <a:pt x="604" y="376"/>
                </a:lnTo>
                <a:lnTo>
                  <a:pt x="603" y="376"/>
                </a:lnTo>
                <a:lnTo>
                  <a:pt x="601" y="376"/>
                </a:lnTo>
                <a:lnTo>
                  <a:pt x="600" y="377"/>
                </a:lnTo>
                <a:lnTo>
                  <a:pt x="600" y="378"/>
                </a:lnTo>
                <a:lnTo>
                  <a:pt x="599" y="378"/>
                </a:lnTo>
                <a:lnTo>
                  <a:pt x="599" y="381"/>
                </a:lnTo>
                <a:lnTo>
                  <a:pt x="599" y="382"/>
                </a:lnTo>
                <a:lnTo>
                  <a:pt x="599" y="383"/>
                </a:lnTo>
                <a:lnTo>
                  <a:pt x="597" y="383"/>
                </a:lnTo>
                <a:lnTo>
                  <a:pt x="597" y="386"/>
                </a:lnTo>
                <a:lnTo>
                  <a:pt x="596" y="386"/>
                </a:lnTo>
                <a:lnTo>
                  <a:pt x="596" y="389"/>
                </a:lnTo>
                <a:lnTo>
                  <a:pt x="595" y="390"/>
                </a:lnTo>
                <a:lnTo>
                  <a:pt x="595" y="391"/>
                </a:lnTo>
                <a:lnTo>
                  <a:pt x="593" y="393"/>
                </a:lnTo>
                <a:lnTo>
                  <a:pt x="592" y="394"/>
                </a:lnTo>
                <a:lnTo>
                  <a:pt x="592" y="395"/>
                </a:lnTo>
                <a:lnTo>
                  <a:pt x="592" y="396"/>
                </a:lnTo>
                <a:lnTo>
                  <a:pt x="584" y="389"/>
                </a:lnTo>
                <a:lnTo>
                  <a:pt x="580" y="387"/>
                </a:lnTo>
                <a:lnTo>
                  <a:pt x="578" y="387"/>
                </a:lnTo>
                <a:lnTo>
                  <a:pt x="575" y="386"/>
                </a:lnTo>
                <a:lnTo>
                  <a:pt x="570" y="385"/>
                </a:lnTo>
                <a:lnTo>
                  <a:pt x="567" y="385"/>
                </a:lnTo>
                <a:lnTo>
                  <a:pt x="565" y="383"/>
                </a:lnTo>
                <a:lnTo>
                  <a:pt x="561" y="383"/>
                </a:lnTo>
                <a:lnTo>
                  <a:pt x="558" y="385"/>
                </a:lnTo>
                <a:lnTo>
                  <a:pt x="555" y="385"/>
                </a:lnTo>
                <a:lnTo>
                  <a:pt x="552" y="386"/>
                </a:lnTo>
                <a:lnTo>
                  <a:pt x="550" y="387"/>
                </a:lnTo>
                <a:lnTo>
                  <a:pt x="550" y="390"/>
                </a:lnTo>
                <a:lnTo>
                  <a:pt x="552" y="391"/>
                </a:lnTo>
                <a:lnTo>
                  <a:pt x="552" y="395"/>
                </a:lnTo>
                <a:lnTo>
                  <a:pt x="550" y="395"/>
                </a:lnTo>
                <a:lnTo>
                  <a:pt x="552" y="400"/>
                </a:lnTo>
                <a:lnTo>
                  <a:pt x="553" y="403"/>
                </a:lnTo>
                <a:lnTo>
                  <a:pt x="554" y="404"/>
                </a:lnTo>
                <a:lnTo>
                  <a:pt x="555" y="407"/>
                </a:lnTo>
                <a:lnTo>
                  <a:pt x="557" y="410"/>
                </a:lnTo>
                <a:lnTo>
                  <a:pt x="558" y="410"/>
                </a:lnTo>
                <a:lnTo>
                  <a:pt x="558" y="413"/>
                </a:lnTo>
                <a:lnTo>
                  <a:pt x="558" y="416"/>
                </a:lnTo>
                <a:lnTo>
                  <a:pt x="558" y="417"/>
                </a:lnTo>
                <a:lnTo>
                  <a:pt x="558" y="420"/>
                </a:lnTo>
                <a:lnTo>
                  <a:pt x="557" y="421"/>
                </a:lnTo>
                <a:lnTo>
                  <a:pt x="555" y="424"/>
                </a:lnTo>
                <a:lnTo>
                  <a:pt x="554" y="427"/>
                </a:lnTo>
                <a:lnTo>
                  <a:pt x="553" y="429"/>
                </a:lnTo>
                <a:lnTo>
                  <a:pt x="552" y="432"/>
                </a:lnTo>
                <a:lnTo>
                  <a:pt x="548" y="437"/>
                </a:lnTo>
                <a:lnTo>
                  <a:pt x="545" y="440"/>
                </a:lnTo>
                <a:lnTo>
                  <a:pt x="545" y="442"/>
                </a:lnTo>
                <a:lnTo>
                  <a:pt x="542" y="446"/>
                </a:lnTo>
                <a:lnTo>
                  <a:pt x="541" y="449"/>
                </a:lnTo>
                <a:lnTo>
                  <a:pt x="540" y="451"/>
                </a:lnTo>
                <a:lnTo>
                  <a:pt x="537" y="454"/>
                </a:lnTo>
                <a:lnTo>
                  <a:pt x="537" y="455"/>
                </a:lnTo>
                <a:lnTo>
                  <a:pt x="536" y="458"/>
                </a:lnTo>
                <a:lnTo>
                  <a:pt x="536" y="461"/>
                </a:lnTo>
                <a:lnTo>
                  <a:pt x="535" y="462"/>
                </a:lnTo>
                <a:lnTo>
                  <a:pt x="533" y="465"/>
                </a:lnTo>
                <a:lnTo>
                  <a:pt x="532" y="466"/>
                </a:lnTo>
                <a:lnTo>
                  <a:pt x="531" y="467"/>
                </a:lnTo>
                <a:lnTo>
                  <a:pt x="529" y="468"/>
                </a:lnTo>
                <a:lnTo>
                  <a:pt x="528" y="471"/>
                </a:lnTo>
                <a:lnTo>
                  <a:pt x="527" y="472"/>
                </a:lnTo>
                <a:lnTo>
                  <a:pt x="527" y="474"/>
                </a:lnTo>
                <a:lnTo>
                  <a:pt x="524" y="476"/>
                </a:lnTo>
                <a:lnTo>
                  <a:pt x="521" y="480"/>
                </a:lnTo>
                <a:lnTo>
                  <a:pt x="519" y="483"/>
                </a:lnTo>
                <a:lnTo>
                  <a:pt x="517" y="488"/>
                </a:lnTo>
                <a:lnTo>
                  <a:pt x="515" y="491"/>
                </a:lnTo>
                <a:lnTo>
                  <a:pt x="512" y="495"/>
                </a:lnTo>
                <a:lnTo>
                  <a:pt x="511" y="500"/>
                </a:lnTo>
                <a:lnTo>
                  <a:pt x="508" y="505"/>
                </a:lnTo>
                <a:lnTo>
                  <a:pt x="504" y="509"/>
                </a:lnTo>
                <a:lnTo>
                  <a:pt x="503" y="512"/>
                </a:lnTo>
                <a:lnTo>
                  <a:pt x="500" y="513"/>
                </a:lnTo>
                <a:lnTo>
                  <a:pt x="499" y="514"/>
                </a:lnTo>
                <a:lnTo>
                  <a:pt x="498" y="518"/>
                </a:lnTo>
                <a:lnTo>
                  <a:pt x="490" y="525"/>
                </a:lnTo>
                <a:lnTo>
                  <a:pt x="483" y="533"/>
                </a:lnTo>
                <a:lnTo>
                  <a:pt x="480" y="540"/>
                </a:lnTo>
                <a:lnTo>
                  <a:pt x="469" y="552"/>
                </a:lnTo>
                <a:lnTo>
                  <a:pt x="466" y="555"/>
                </a:lnTo>
                <a:lnTo>
                  <a:pt x="465" y="559"/>
                </a:lnTo>
                <a:lnTo>
                  <a:pt x="461" y="563"/>
                </a:lnTo>
                <a:lnTo>
                  <a:pt x="457" y="567"/>
                </a:lnTo>
                <a:lnTo>
                  <a:pt x="453" y="572"/>
                </a:lnTo>
                <a:lnTo>
                  <a:pt x="451" y="576"/>
                </a:lnTo>
                <a:lnTo>
                  <a:pt x="448" y="578"/>
                </a:lnTo>
                <a:lnTo>
                  <a:pt x="444" y="585"/>
                </a:lnTo>
                <a:lnTo>
                  <a:pt x="439" y="593"/>
                </a:lnTo>
                <a:lnTo>
                  <a:pt x="439" y="592"/>
                </a:lnTo>
                <a:lnTo>
                  <a:pt x="432" y="601"/>
                </a:lnTo>
                <a:lnTo>
                  <a:pt x="430" y="603"/>
                </a:lnTo>
                <a:lnTo>
                  <a:pt x="425" y="607"/>
                </a:lnTo>
                <a:lnTo>
                  <a:pt x="423" y="606"/>
                </a:lnTo>
                <a:lnTo>
                  <a:pt x="422" y="606"/>
                </a:lnTo>
                <a:lnTo>
                  <a:pt x="419" y="605"/>
                </a:lnTo>
                <a:lnTo>
                  <a:pt x="419" y="603"/>
                </a:lnTo>
                <a:lnTo>
                  <a:pt x="419" y="602"/>
                </a:lnTo>
                <a:lnTo>
                  <a:pt x="418" y="602"/>
                </a:lnTo>
                <a:lnTo>
                  <a:pt x="417" y="599"/>
                </a:lnTo>
                <a:lnTo>
                  <a:pt x="415" y="599"/>
                </a:lnTo>
                <a:lnTo>
                  <a:pt x="414" y="597"/>
                </a:lnTo>
                <a:lnTo>
                  <a:pt x="413" y="597"/>
                </a:lnTo>
                <a:lnTo>
                  <a:pt x="413" y="595"/>
                </a:lnTo>
                <a:lnTo>
                  <a:pt x="411" y="595"/>
                </a:lnTo>
                <a:lnTo>
                  <a:pt x="411" y="594"/>
                </a:lnTo>
                <a:lnTo>
                  <a:pt x="410" y="593"/>
                </a:lnTo>
                <a:lnTo>
                  <a:pt x="410" y="592"/>
                </a:lnTo>
                <a:lnTo>
                  <a:pt x="411" y="592"/>
                </a:lnTo>
                <a:lnTo>
                  <a:pt x="411" y="590"/>
                </a:lnTo>
                <a:lnTo>
                  <a:pt x="410" y="589"/>
                </a:lnTo>
                <a:lnTo>
                  <a:pt x="409" y="589"/>
                </a:lnTo>
                <a:lnTo>
                  <a:pt x="409" y="588"/>
                </a:lnTo>
                <a:lnTo>
                  <a:pt x="409" y="586"/>
                </a:lnTo>
                <a:lnTo>
                  <a:pt x="408" y="585"/>
                </a:lnTo>
                <a:lnTo>
                  <a:pt x="408" y="584"/>
                </a:lnTo>
                <a:lnTo>
                  <a:pt x="406" y="582"/>
                </a:lnTo>
                <a:lnTo>
                  <a:pt x="405" y="582"/>
                </a:lnTo>
                <a:lnTo>
                  <a:pt x="405" y="581"/>
                </a:lnTo>
                <a:lnTo>
                  <a:pt x="404" y="581"/>
                </a:lnTo>
                <a:lnTo>
                  <a:pt x="404" y="580"/>
                </a:lnTo>
                <a:lnTo>
                  <a:pt x="402" y="580"/>
                </a:lnTo>
                <a:lnTo>
                  <a:pt x="400" y="578"/>
                </a:lnTo>
                <a:lnTo>
                  <a:pt x="398" y="578"/>
                </a:lnTo>
                <a:lnTo>
                  <a:pt x="398" y="576"/>
                </a:lnTo>
                <a:lnTo>
                  <a:pt x="398" y="574"/>
                </a:lnTo>
                <a:lnTo>
                  <a:pt x="397" y="574"/>
                </a:lnTo>
                <a:lnTo>
                  <a:pt x="397" y="573"/>
                </a:lnTo>
                <a:lnTo>
                  <a:pt x="396" y="572"/>
                </a:lnTo>
                <a:lnTo>
                  <a:pt x="396" y="571"/>
                </a:lnTo>
                <a:lnTo>
                  <a:pt x="394" y="569"/>
                </a:lnTo>
                <a:lnTo>
                  <a:pt x="394" y="568"/>
                </a:lnTo>
                <a:lnTo>
                  <a:pt x="394" y="567"/>
                </a:lnTo>
                <a:lnTo>
                  <a:pt x="394" y="565"/>
                </a:lnTo>
                <a:lnTo>
                  <a:pt x="394" y="564"/>
                </a:lnTo>
                <a:lnTo>
                  <a:pt x="394" y="565"/>
                </a:lnTo>
                <a:lnTo>
                  <a:pt x="393" y="565"/>
                </a:lnTo>
                <a:lnTo>
                  <a:pt x="392" y="565"/>
                </a:lnTo>
                <a:lnTo>
                  <a:pt x="391" y="565"/>
                </a:lnTo>
                <a:lnTo>
                  <a:pt x="389" y="565"/>
                </a:lnTo>
                <a:lnTo>
                  <a:pt x="389" y="564"/>
                </a:lnTo>
                <a:lnTo>
                  <a:pt x="391" y="564"/>
                </a:lnTo>
                <a:lnTo>
                  <a:pt x="391" y="563"/>
                </a:lnTo>
                <a:lnTo>
                  <a:pt x="392" y="563"/>
                </a:lnTo>
                <a:lnTo>
                  <a:pt x="393" y="561"/>
                </a:lnTo>
                <a:lnTo>
                  <a:pt x="393" y="560"/>
                </a:lnTo>
                <a:lnTo>
                  <a:pt x="393" y="559"/>
                </a:lnTo>
                <a:lnTo>
                  <a:pt x="393" y="557"/>
                </a:lnTo>
                <a:lnTo>
                  <a:pt x="393" y="556"/>
                </a:lnTo>
                <a:lnTo>
                  <a:pt x="392" y="556"/>
                </a:lnTo>
                <a:lnTo>
                  <a:pt x="391" y="556"/>
                </a:lnTo>
                <a:lnTo>
                  <a:pt x="391" y="555"/>
                </a:lnTo>
                <a:lnTo>
                  <a:pt x="391" y="556"/>
                </a:lnTo>
                <a:lnTo>
                  <a:pt x="391" y="557"/>
                </a:lnTo>
                <a:lnTo>
                  <a:pt x="389" y="557"/>
                </a:lnTo>
                <a:lnTo>
                  <a:pt x="389" y="556"/>
                </a:lnTo>
                <a:lnTo>
                  <a:pt x="389" y="555"/>
                </a:lnTo>
                <a:lnTo>
                  <a:pt x="388" y="554"/>
                </a:lnTo>
                <a:lnTo>
                  <a:pt x="387" y="555"/>
                </a:lnTo>
                <a:lnTo>
                  <a:pt x="385" y="556"/>
                </a:lnTo>
                <a:lnTo>
                  <a:pt x="384" y="556"/>
                </a:lnTo>
                <a:lnTo>
                  <a:pt x="383" y="556"/>
                </a:lnTo>
                <a:lnTo>
                  <a:pt x="381" y="556"/>
                </a:lnTo>
                <a:lnTo>
                  <a:pt x="381" y="555"/>
                </a:lnTo>
                <a:lnTo>
                  <a:pt x="381" y="554"/>
                </a:lnTo>
                <a:lnTo>
                  <a:pt x="380" y="552"/>
                </a:lnTo>
                <a:lnTo>
                  <a:pt x="381" y="552"/>
                </a:lnTo>
                <a:lnTo>
                  <a:pt x="383" y="552"/>
                </a:lnTo>
                <a:lnTo>
                  <a:pt x="383" y="551"/>
                </a:lnTo>
                <a:lnTo>
                  <a:pt x="385" y="548"/>
                </a:lnTo>
                <a:lnTo>
                  <a:pt x="385" y="547"/>
                </a:lnTo>
                <a:lnTo>
                  <a:pt x="384" y="546"/>
                </a:lnTo>
                <a:lnTo>
                  <a:pt x="383" y="546"/>
                </a:lnTo>
                <a:lnTo>
                  <a:pt x="383" y="547"/>
                </a:lnTo>
                <a:lnTo>
                  <a:pt x="381" y="548"/>
                </a:lnTo>
                <a:lnTo>
                  <a:pt x="380" y="550"/>
                </a:lnTo>
                <a:lnTo>
                  <a:pt x="379" y="548"/>
                </a:lnTo>
                <a:lnTo>
                  <a:pt x="377" y="547"/>
                </a:lnTo>
                <a:lnTo>
                  <a:pt x="376" y="547"/>
                </a:lnTo>
                <a:lnTo>
                  <a:pt x="376" y="546"/>
                </a:lnTo>
                <a:lnTo>
                  <a:pt x="376" y="544"/>
                </a:lnTo>
                <a:lnTo>
                  <a:pt x="376" y="543"/>
                </a:lnTo>
                <a:lnTo>
                  <a:pt x="377" y="543"/>
                </a:lnTo>
                <a:lnTo>
                  <a:pt x="377" y="542"/>
                </a:lnTo>
                <a:lnTo>
                  <a:pt x="377" y="540"/>
                </a:lnTo>
                <a:lnTo>
                  <a:pt x="379" y="540"/>
                </a:lnTo>
                <a:lnTo>
                  <a:pt x="379" y="539"/>
                </a:lnTo>
                <a:lnTo>
                  <a:pt x="379" y="538"/>
                </a:lnTo>
                <a:lnTo>
                  <a:pt x="380" y="538"/>
                </a:lnTo>
                <a:lnTo>
                  <a:pt x="380" y="537"/>
                </a:lnTo>
                <a:lnTo>
                  <a:pt x="380" y="535"/>
                </a:lnTo>
                <a:lnTo>
                  <a:pt x="380" y="534"/>
                </a:lnTo>
                <a:lnTo>
                  <a:pt x="380" y="533"/>
                </a:lnTo>
                <a:lnTo>
                  <a:pt x="380" y="531"/>
                </a:lnTo>
                <a:lnTo>
                  <a:pt x="379" y="530"/>
                </a:lnTo>
                <a:lnTo>
                  <a:pt x="379" y="529"/>
                </a:lnTo>
                <a:lnTo>
                  <a:pt x="379" y="527"/>
                </a:lnTo>
                <a:lnTo>
                  <a:pt x="377" y="527"/>
                </a:lnTo>
                <a:lnTo>
                  <a:pt x="379" y="527"/>
                </a:lnTo>
                <a:lnTo>
                  <a:pt x="377" y="526"/>
                </a:lnTo>
                <a:lnTo>
                  <a:pt x="379" y="526"/>
                </a:lnTo>
                <a:lnTo>
                  <a:pt x="380" y="525"/>
                </a:lnTo>
                <a:lnTo>
                  <a:pt x="381" y="525"/>
                </a:lnTo>
                <a:lnTo>
                  <a:pt x="380" y="525"/>
                </a:lnTo>
                <a:lnTo>
                  <a:pt x="380" y="523"/>
                </a:lnTo>
                <a:lnTo>
                  <a:pt x="380" y="522"/>
                </a:lnTo>
                <a:lnTo>
                  <a:pt x="380" y="521"/>
                </a:lnTo>
                <a:lnTo>
                  <a:pt x="380" y="520"/>
                </a:lnTo>
                <a:lnTo>
                  <a:pt x="379" y="520"/>
                </a:lnTo>
                <a:lnTo>
                  <a:pt x="377" y="520"/>
                </a:lnTo>
                <a:lnTo>
                  <a:pt x="376" y="520"/>
                </a:lnTo>
                <a:lnTo>
                  <a:pt x="377" y="518"/>
                </a:lnTo>
                <a:lnTo>
                  <a:pt x="377" y="517"/>
                </a:lnTo>
                <a:lnTo>
                  <a:pt x="376" y="517"/>
                </a:lnTo>
                <a:lnTo>
                  <a:pt x="376" y="516"/>
                </a:lnTo>
                <a:lnTo>
                  <a:pt x="375" y="517"/>
                </a:lnTo>
                <a:lnTo>
                  <a:pt x="375" y="516"/>
                </a:lnTo>
                <a:lnTo>
                  <a:pt x="376" y="513"/>
                </a:lnTo>
                <a:lnTo>
                  <a:pt x="377" y="513"/>
                </a:lnTo>
                <a:lnTo>
                  <a:pt x="379" y="513"/>
                </a:lnTo>
                <a:lnTo>
                  <a:pt x="380" y="512"/>
                </a:lnTo>
                <a:lnTo>
                  <a:pt x="380" y="510"/>
                </a:lnTo>
                <a:lnTo>
                  <a:pt x="381" y="509"/>
                </a:lnTo>
                <a:lnTo>
                  <a:pt x="383" y="508"/>
                </a:lnTo>
                <a:lnTo>
                  <a:pt x="383" y="506"/>
                </a:lnTo>
                <a:lnTo>
                  <a:pt x="384" y="505"/>
                </a:lnTo>
                <a:lnTo>
                  <a:pt x="384" y="504"/>
                </a:lnTo>
                <a:lnTo>
                  <a:pt x="384" y="502"/>
                </a:lnTo>
                <a:lnTo>
                  <a:pt x="385" y="502"/>
                </a:lnTo>
                <a:lnTo>
                  <a:pt x="385" y="504"/>
                </a:lnTo>
                <a:lnTo>
                  <a:pt x="385" y="502"/>
                </a:lnTo>
                <a:lnTo>
                  <a:pt x="387" y="502"/>
                </a:lnTo>
                <a:lnTo>
                  <a:pt x="388" y="501"/>
                </a:lnTo>
                <a:lnTo>
                  <a:pt x="388" y="500"/>
                </a:lnTo>
                <a:lnTo>
                  <a:pt x="389" y="500"/>
                </a:lnTo>
                <a:lnTo>
                  <a:pt x="388" y="499"/>
                </a:lnTo>
                <a:lnTo>
                  <a:pt x="389" y="499"/>
                </a:lnTo>
                <a:lnTo>
                  <a:pt x="389" y="497"/>
                </a:lnTo>
                <a:lnTo>
                  <a:pt x="391" y="497"/>
                </a:lnTo>
                <a:lnTo>
                  <a:pt x="391" y="496"/>
                </a:lnTo>
                <a:lnTo>
                  <a:pt x="391" y="495"/>
                </a:lnTo>
                <a:lnTo>
                  <a:pt x="391" y="493"/>
                </a:lnTo>
                <a:lnTo>
                  <a:pt x="391" y="492"/>
                </a:lnTo>
                <a:lnTo>
                  <a:pt x="391" y="491"/>
                </a:lnTo>
                <a:lnTo>
                  <a:pt x="391" y="489"/>
                </a:lnTo>
                <a:lnTo>
                  <a:pt x="389" y="489"/>
                </a:lnTo>
                <a:lnTo>
                  <a:pt x="389" y="488"/>
                </a:lnTo>
                <a:lnTo>
                  <a:pt x="391" y="488"/>
                </a:lnTo>
                <a:lnTo>
                  <a:pt x="392" y="488"/>
                </a:lnTo>
                <a:lnTo>
                  <a:pt x="392" y="487"/>
                </a:lnTo>
                <a:lnTo>
                  <a:pt x="392" y="484"/>
                </a:lnTo>
                <a:lnTo>
                  <a:pt x="393" y="484"/>
                </a:lnTo>
                <a:lnTo>
                  <a:pt x="394" y="483"/>
                </a:lnTo>
                <a:lnTo>
                  <a:pt x="396" y="483"/>
                </a:lnTo>
                <a:lnTo>
                  <a:pt x="397" y="483"/>
                </a:lnTo>
                <a:lnTo>
                  <a:pt x="398" y="483"/>
                </a:lnTo>
                <a:lnTo>
                  <a:pt x="402" y="483"/>
                </a:lnTo>
                <a:lnTo>
                  <a:pt x="402" y="482"/>
                </a:lnTo>
                <a:lnTo>
                  <a:pt x="404" y="483"/>
                </a:lnTo>
                <a:lnTo>
                  <a:pt x="404" y="482"/>
                </a:lnTo>
                <a:lnTo>
                  <a:pt x="405" y="482"/>
                </a:lnTo>
                <a:lnTo>
                  <a:pt x="406" y="482"/>
                </a:lnTo>
                <a:lnTo>
                  <a:pt x="409" y="482"/>
                </a:lnTo>
                <a:lnTo>
                  <a:pt x="410" y="482"/>
                </a:lnTo>
                <a:lnTo>
                  <a:pt x="410" y="483"/>
                </a:lnTo>
                <a:lnTo>
                  <a:pt x="411" y="483"/>
                </a:lnTo>
                <a:lnTo>
                  <a:pt x="413" y="483"/>
                </a:lnTo>
                <a:lnTo>
                  <a:pt x="415" y="483"/>
                </a:lnTo>
                <a:lnTo>
                  <a:pt x="418" y="483"/>
                </a:lnTo>
                <a:lnTo>
                  <a:pt x="421" y="483"/>
                </a:lnTo>
                <a:lnTo>
                  <a:pt x="423" y="483"/>
                </a:lnTo>
                <a:lnTo>
                  <a:pt x="425" y="483"/>
                </a:lnTo>
                <a:lnTo>
                  <a:pt x="425" y="484"/>
                </a:lnTo>
                <a:lnTo>
                  <a:pt x="426" y="484"/>
                </a:lnTo>
                <a:lnTo>
                  <a:pt x="427" y="484"/>
                </a:lnTo>
                <a:lnTo>
                  <a:pt x="428" y="484"/>
                </a:lnTo>
                <a:lnTo>
                  <a:pt x="430" y="484"/>
                </a:lnTo>
                <a:lnTo>
                  <a:pt x="431" y="484"/>
                </a:lnTo>
                <a:lnTo>
                  <a:pt x="435" y="484"/>
                </a:lnTo>
                <a:lnTo>
                  <a:pt x="436" y="484"/>
                </a:lnTo>
                <a:lnTo>
                  <a:pt x="438" y="484"/>
                </a:lnTo>
                <a:lnTo>
                  <a:pt x="439" y="484"/>
                </a:lnTo>
                <a:lnTo>
                  <a:pt x="440" y="484"/>
                </a:lnTo>
                <a:lnTo>
                  <a:pt x="442" y="483"/>
                </a:lnTo>
                <a:lnTo>
                  <a:pt x="443" y="483"/>
                </a:lnTo>
                <a:lnTo>
                  <a:pt x="444" y="482"/>
                </a:lnTo>
                <a:lnTo>
                  <a:pt x="447" y="482"/>
                </a:lnTo>
                <a:lnTo>
                  <a:pt x="447" y="480"/>
                </a:lnTo>
                <a:lnTo>
                  <a:pt x="449" y="479"/>
                </a:lnTo>
                <a:lnTo>
                  <a:pt x="451" y="479"/>
                </a:lnTo>
                <a:lnTo>
                  <a:pt x="451" y="478"/>
                </a:lnTo>
                <a:lnTo>
                  <a:pt x="452" y="478"/>
                </a:lnTo>
                <a:lnTo>
                  <a:pt x="452" y="479"/>
                </a:lnTo>
                <a:lnTo>
                  <a:pt x="453" y="479"/>
                </a:lnTo>
                <a:lnTo>
                  <a:pt x="453" y="480"/>
                </a:lnTo>
                <a:lnTo>
                  <a:pt x="452" y="480"/>
                </a:lnTo>
                <a:lnTo>
                  <a:pt x="453" y="480"/>
                </a:lnTo>
                <a:lnTo>
                  <a:pt x="455" y="480"/>
                </a:lnTo>
                <a:lnTo>
                  <a:pt x="455" y="479"/>
                </a:lnTo>
                <a:lnTo>
                  <a:pt x="453" y="479"/>
                </a:lnTo>
                <a:lnTo>
                  <a:pt x="452" y="479"/>
                </a:lnTo>
                <a:lnTo>
                  <a:pt x="452" y="478"/>
                </a:lnTo>
                <a:lnTo>
                  <a:pt x="452" y="476"/>
                </a:lnTo>
                <a:lnTo>
                  <a:pt x="453" y="475"/>
                </a:lnTo>
                <a:lnTo>
                  <a:pt x="455" y="475"/>
                </a:lnTo>
                <a:lnTo>
                  <a:pt x="456" y="475"/>
                </a:lnTo>
                <a:lnTo>
                  <a:pt x="457" y="474"/>
                </a:lnTo>
                <a:lnTo>
                  <a:pt x="457" y="472"/>
                </a:lnTo>
                <a:lnTo>
                  <a:pt x="459" y="474"/>
                </a:lnTo>
                <a:lnTo>
                  <a:pt x="459" y="472"/>
                </a:lnTo>
                <a:lnTo>
                  <a:pt x="459" y="471"/>
                </a:lnTo>
                <a:lnTo>
                  <a:pt x="460" y="471"/>
                </a:lnTo>
                <a:lnTo>
                  <a:pt x="461" y="470"/>
                </a:lnTo>
                <a:lnTo>
                  <a:pt x="463" y="470"/>
                </a:lnTo>
                <a:lnTo>
                  <a:pt x="463" y="468"/>
                </a:lnTo>
                <a:lnTo>
                  <a:pt x="464" y="468"/>
                </a:lnTo>
                <a:lnTo>
                  <a:pt x="465" y="470"/>
                </a:lnTo>
                <a:lnTo>
                  <a:pt x="466" y="471"/>
                </a:lnTo>
                <a:lnTo>
                  <a:pt x="468" y="471"/>
                </a:lnTo>
                <a:lnTo>
                  <a:pt x="469" y="471"/>
                </a:lnTo>
                <a:lnTo>
                  <a:pt x="470" y="471"/>
                </a:lnTo>
                <a:lnTo>
                  <a:pt x="472" y="471"/>
                </a:lnTo>
                <a:lnTo>
                  <a:pt x="472" y="470"/>
                </a:lnTo>
                <a:lnTo>
                  <a:pt x="473" y="470"/>
                </a:lnTo>
                <a:lnTo>
                  <a:pt x="473" y="468"/>
                </a:lnTo>
                <a:lnTo>
                  <a:pt x="474" y="468"/>
                </a:lnTo>
                <a:lnTo>
                  <a:pt x="476" y="468"/>
                </a:lnTo>
                <a:lnTo>
                  <a:pt x="476" y="467"/>
                </a:lnTo>
                <a:lnTo>
                  <a:pt x="477" y="467"/>
                </a:lnTo>
                <a:lnTo>
                  <a:pt x="477" y="468"/>
                </a:lnTo>
                <a:lnTo>
                  <a:pt x="478" y="468"/>
                </a:lnTo>
                <a:lnTo>
                  <a:pt x="478" y="467"/>
                </a:lnTo>
                <a:lnTo>
                  <a:pt x="477" y="466"/>
                </a:lnTo>
                <a:lnTo>
                  <a:pt x="478" y="465"/>
                </a:lnTo>
                <a:lnTo>
                  <a:pt x="480" y="465"/>
                </a:lnTo>
                <a:lnTo>
                  <a:pt x="480" y="463"/>
                </a:lnTo>
                <a:lnTo>
                  <a:pt x="481" y="463"/>
                </a:lnTo>
                <a:lnTo>
                  <a:pt x="482" y="462"/>
                </a:lnTo>
                <a:lnTo>
                  <a:pt x="483" y="462"/>
                </a:lnTo>
                <a:lnTo>
                  <a:pt x="483" y="461"/>
                </a:lnTo>
                <a:lnTo>
                  <a:pt x="485" y="461"/>
                </a:lnTo>
                <a:lnTo>
                  <a:pt x="485" y="459"/>
                </a:lnTo>
                <a:lnTo>
                  <a:pt x="485" y="461"/>
                </a:lnTo>
                <a:lnTo>
                  <a:pt x="483" y="462"/>
                </a:lnTo>
                <a:lnTo>
                  <a:pt x="482" y="462"/>
                </a:lnTo>
                <a:lnTo>
                  <a:pt x="482" y="461"/>
                </a:lnTo>
                <a:lnTo>
                  <a:pt x="483" y="461"/>
                </a:lnTo>
                <a:lnTo>
                  <a:pt x="483" y="459"/>
                </a:lnTo>
                <a:lnTo>
                  <a:pt x="485" y="459"/>
                </a:lnTo>
                <a:lnTo>
                  <a:pt x="485" y="458"/>
                </a:lnTo>
                <a:lnTo>
                  <a:pt x="486" y="458"/>
                </a:lnTo>
                <a:lnTo>
                  <a:pt x="486" y="457"/>
                </a:lnTo>
                <a:lnTo>
                  <a:pt x="487" y="457"/>
                </a:lnTo>
                <a:lnTo>
                  <a:pt x="487" y="455"/>
                </a:lnTo>
                <a:lnTo>
                  <a:pt x="487" y="454"/>
                </a:lnTo>
                <a:lnTo>
                  <a:pt x="487" y="453"/>
                </a:lnTo>
                <a:lnTo>
                  <a:pt x="487" y="454"/>
                </a:lnTo>
                <a:lnTo>
                  <a:pt x="487" y="457"/>
                </a:lnTo>
                <a:lnTo>
                  <a:pt x="486" y="457"/>
                </a:lnTo>
                <a:lnTo>
                  <a:pt x="486" y="455"/>
                </a:lnTo>
                <a:lnTo>
                  <a:pt x="486" y="454"/>
                </a:lnTo>
                <a:lnTo>
                  <a:pt x="486" y="453"/>
                </a:lnTo>
                <a:lnTo>
                  <a:pt x="486" y="451"/>
                </a:lnTo>
                <a:lnTo>
                  <a:pt x="486" y="448"/>
                </a:lnTo>
                <a:lnTo>
                  <a:pt x="486" y="451"/>
                </a:lnTo>
                <a:lnTo>
                  <a:pt x="486" y="453"/>
                </a:lnTo>
                <a:lnTo>
                  <a:pt x="486" y="451"/>
                </a:lnTo>
                <a:lnTo>
                  <a:pt x="486" y="450"/>
                </a:lnTo>
                <a:lnTo>
                  <a:pt x="485" y="450"/>
                </a:lnTo>
                <a:lnTo>
                  <a:pt x="485" y="449"/>
                </a:lnTo>
                <a:lnTo>
                  <a:pt x="486" y="449"/>
                </a:lnTo>
                <a:lnTo>
                  <a:pt x="485" y="449"/>
                </a:lnTo>
                <a:lnTo>
                  <a:pt x="485" y="445"/>
                </a:lnTo>
                <a:lnTo>
                  <a:pt x="485" y="444"/>
                </a:lnTo>
                <a:lnTo>
                  <a:pt x="485" y="442"/>
                </a:lnTo>
                <a:lnTo>
                  <a:pt x="485" y="441"/>
                </a:lnTo>
                <a:lnTo>
                  <a:pt x="483" y="440"/>
                </a:lnTo>
                <a:lnTo>
                  <a:pt x="483" y="438"/>
                </a:lnTo>
                <a:lnTo>
                  <a:pt x="482" y="438"/>
                </a:lnTo>
                <a:lnTo>
                  <a:pt x="482" y="437"/>
                </a:lnTo>
                <a:lnTo>
                  <a:pt x="482" y="436"/>
                </a:lnTo>
                <a:lnTo>
                  <a:pt x="482" y="434"/>
                </a:lnTo>
                <a:lnTo>
                  <a:pt x="482" y="433"/>
                </a:lnTo>
                <a:lnTo>
                  <a:pt x="481" y="433"/>
                </a:lnTo>
                <a:lnTo>
                  <a:pt x="481" y="432"/>
                </a:lnTo>
                <a:lnTo>
                  <a:pt x="481" y="430"/>
                </a:lnTo>
                <a:lnTo>
                  <a:pt x="481" y="429"/>
                </a:lnTo>
                <a:lnTo>
                  <a:pt x="481" y="427"/>
                </a:lnTo>
                <a:lnTo>
                  <a:pt x="481" y="425"/>
                </a:lnTo>
                <a:lnTo>
                  <a:pt x="481" y="424"/>
                </a:lnTo>
                <a:lnTo>
                  <a:pt x="481" y="423"/>
                </a:lnTo>
                <a:lnTo>
                  <a:pt x="482" y="421"/>
                </a:lnTo>
                <a:lnTo>
                  <a:pt x="482" y="420"/>
                </a:lnTo>
                <a:lnTo>
                  <a:pt x="481" y="420"/>
                </a:lnTo>
                <a:lnTo>
                  <a:pt x="481" y="417"/>
                </a:lnTo>
                <a:lnTo>
                  <a:pt x="482" y="416"/>
                </a:lnTo>
                <a:lnTo>
                  <a:pt x="483" y="416"/>
                </a:lnTo>
                <a:lnTo>
                  <a:pt x="486" y="416"/>
                </a:lnTo>
                <a:lnTo>
                  <a:pt x="487" y="416"/>
                </a:lnTo>
                <a:lnTo>
                  <a:pt x="487" y="415"/>
                </a:lnTo>
                <a:lnTo>
                  <a:pt x="489" y="415"/>
                </a:lnTo>
                <a:lnTo>
                  <a:pt x="489" y="413"/>
                </a:lnTo>
                <a:lnTo>
                  <a:pt x="490" y="413"/>
                </a:lnTo>
                <a:lnTo>
                  <a:pt x="490" y="415"/>
                </a:lnTo>
                <a:lnTo>
                  <a:pt x="489" y="416"/>
                </a:lnTo>
                <a:lnTo>
                  <a:pt x="489" y="415"/>
                </a:lnTo>
                <a:lnTo>
                  <a:pt x="490" y="415"/>
                </a:lnTo>
                <a:lnTo>
                  <a:pt x="490" y="416"/>
                </a:lnTo>
                <a:lnTo>
                  <a:pt x="490" y="417"/>
                </a:lnTo>
                <a:lnTo>
                  <a:pt x="489" y="417"/>
                </a:lnTo>
                <a:lnTo>
                  <a:pt x="490" y="417"/>
                </a:lnTo>
                <a:lnTo>
                  <a:pt x="490" y="419"/>
                </a:lnTo>
                <a:lnTo>
                  <a:pt x="491" y="420"/>
                </a:lnTo>
                <a:lnTo>
                  <a:pt x="490" y="420"/>
                </a:lnTo>
                <a:lnTo>
                  <a:pt x="490" y="421"/>
                </a:lnTo>
                <a:lnTo>
                  <a:pt x="491" y="421"/>
                </a:lnTo>
                <a:lnTo>
                  <a:pt x="491" y="420"/>
                </a:lnTo>
                <a:lnTo>
                  <a:pt x="491" y="419"/>
                </a:lnTo>
                <a:lnTo>
                  <a:pt x="491" y="417"/>
                </a:lnTo>
                <a:lnTo>
                  <a:pt x="491" y="416"/>
                </a:lnTo>
                <a:lnTo>
                  <a:pt x="491" y="415"/>
                </a:lnTo>
                <a:lnTo>
                  <a:pt x="493" y="415"/>
                </a:lnTo>
                <a:lnTo>
                  <a:pt x="493" y="413"/>
                </a:lnTo>
                <a:lnTo>
                  <a:pt x="491" y="413"/>
                </a:lnTo>
                <a:lnTo>
                  <a:pt x="491" y="415"/>
                </a:lnTo>
                <a:lnTo>
                  <a:pt x="490" y="415"/>
                </a:lnTo>
                <a:lnTo>
                  <a:pt x="490" y="413"/>
                </a:lnTo>
                <a:lnTo>
                  <a:pt x="490" y="412"/>
                </a:lnTo>
                <a:lnTo>
                  <a:pt x="490" y="413"/>
                </a:lnTo>
                <a:lnTo>
                  <a:pt x="487" y="413"/>
                </a:lnTo>
                <a:lnTo>
                  <a:pt x="487" y="415"/>
                </a:lnTo>
                <a:lnTo>
                  <a:pt x="486" y="415"/>
                </a:lnTo>
                <a:lnTo>
                  <a:pt x="485" y="415"/>
                </a:lnTo>
                <a:lnTo>
                  <a:pt x="485" y="416"/>
                </a:lnTo>
                <a:lnTo>
                  <a:pt x="483" y="416"/>
                </a:lnTo>
                <a:lnTo>
                  <a:pt x="482" y="416"/>
                </a:lnTo>
                <a:lnTo>
                  <a:pt x="482" y="415"/>
                </a:lnTo>
                <a:lnTo>
                  <a:pt x="481" y="413"/>
                </a:lnTo>
                <a:lnTo>
                  <a:pt x="481" y="412"/>
                </a:lnTo>
                <a:lnTo>
                  <a:pt x="481" y="411"/>
                </a:lnTo>
                <a:lnTo>
                  <a:pt x="482" y="411"/>
                </a:lnTo>
                <a:lnTo>
                  <a:pt x="482" y="410"/>
                </a:lnTo>
                <a:lnTo>
                  <a:pt x="482" y="408"/>
                </a:lnTo>
                <a:lnTo>
                  <a:pt x="482" y="407"/>
                </a:lnTo>
                <a:lnTo>
                  <a:pt x="483" y="407"/>
                </a:lnTo>
                <a:lnTo>
                  <a:pt x="483" y="406"/>
                </a:lnTo>
                <a:lnTo>
                  <a:pt x="485" y="404"/>
                </a:lnTo>
                <a:lnTo>
                  <a:pt x="485" y="403"/>
                </a:lnTo>
                <a:lnTo>
                  <a:pt x="485" y="400"/>
                </a:lnTo>
                <a:lnTo>
                  <a:pt x="485" y="399"/>
                </a:lnTo>
                <a:lnTo>
                  <a:pt x="486" y="399"/>
                </a:lnTo>
                <a:lnTo>
                  <a:pt x="486" y="398"/>
                </a:lnTo>
                <a:lnTo>
                  <a:pt x="486" y="396"/>
                </a:lnTo>
                <a:lnTo>
                  <a:pt x="486" y="395"/>
                </a:lnTo>
                <a:lnTo>
                  <a:pt x="486" y="394"/>
                </a:lnTo>
                <a:lnTo>
                  <a:pt x="487" y="393"/>
                </a:lnTo>
                <a:lnTo>
                  <a:pt x="489" y="394"/>
                </a:lnTo>
                <a:lnTo>
                  <a:pt x="487" y="394"/>
                </a:lnTo>
                <a:lnTo>
                  <a:pt x="489" y="394"/>
                </a:lnTo>
                <a:lnTo>
                  <a:pt x="489" y="395"/>
                </a:lnTo>
                <a:lnTo>
                  <a:pt x="487" y="395"/>
                </a:lnTo>
                <a:lnTo>
                  <a:pt x="489" y="395"/>
                </a:lnTo>
                <a:lnTo>
                  <a:pt x="489" y="394"/>
                </a:lnTo>
                <a:lnTo>
                  <a:pt x="489" y="393"/>
                </a:lnTo>
                <a:lnTo>
                  <a:pt x="490" y="393"/>
                </a:lnTo>
                <a:lnTo>
                  <a:pt x="490" y="391"/>
                </a:lnTo>
                <a:lnTo>
                  <a:pt x="490" y="390"/>
                </a:lnTo>
                <a:lnTo>
                  <a:pt x="489" y="389"/>
                </a:lnTo>
                <a:lnTo>
                  <a:pt x="489" y="387"/>
                </a:lnTo>
                <a:lnTo>
                  <a:pt x="489" y="386"/>
                </a:lnTo>
                <a:lnTo>
                  <a:pt x="489" y="385"/>
                </a:lnTo>
                <a:lnTo>
                  <a:pt x="487" y="385"/>
                </a:lnTo>
                <a:lnTo>
                  <a:pt x="486" y="383"/>
                </a:lnTo>
                <a:lnTo>
                  <a:pt x="485" y="383"/>
                </a:lnTo>
                <a:lnTo>
                  <a:pt x="483" y="383"/>
                </a:lnTo>
                <a:lnTo>
                  <a:pt x="483" y="385"/>
                </a:lnTo>
                <a:lnTo>
                  <a:pt x="485" y="385"/>
                </a:lnTo>
                <a:lnTo>
                  <a:pt x="486" y="385"/>
                </a:lnTo>
                <a:lnTo>
                  <a:pt x="486" y="387"/>
                </a:lnTo>
                <a:lnTo>
                  <a:pt x="485" y="387"/>
                </a:lnTo>
                <a:lnTo>
                  <a:pt x="485" y="386"/>
                </a:lnTo>
                <a:lnTo>
                  <a:pt x="482" y="386"/>
                </a:lnTo>
                <a:lnTo>
                  <a:pt x="482" y="385"/>
                </a:lnTo>
                <a:lnTo>
                  <a:pt x="481" y="383"/>
                </a:lnTo>
                <a:lnTo>
                  <a:pt x="480" y="383"/>
                </a:lnTo>
                <a:lnTo>
                  <a:pt x="480" y="382"/>
                </a:lnTo>
                <a:lnTo>
                  <a:pt x="478" y="381"/>
                </a:lnTo>
                <a:lnTo>
                  <a:pt x="477" y="379"/>
                </a:lnTo>
                <a:lnTo>
                  <a:pt x="477" y="378"/>
                </a:lnTo>
                <a:lnTo>
                  <a:pt x="477" y="377"/>
                </a:lnTo>
                <a:lnTo>
                  <a:pt x="477" y="374"/>
                </a:lnTo>
                <a:lnTo>
                  <a:pt x="477" y="373"/>
                </a:lnTo>
                <a:lnTo>
                  <a:pt x="477" y="372"/>
                </a:lnTo>
                <a:lnTo>
                  <a:pt x="476" y="372"/>
                </a:lnTo>
                <a:lnTo>
                  <a:pt x="476" y="370"/>
                </a:lnTo>
                <a:lnTo>
                  <a:pt x="476" y="369"/>
                </a:lnTo>
                <a:lnTo>
                  <a:pt x="476" y="368"/>
                </a:lnTo>
                <a:lnTo>
                  <a:pt x="474" y="366"/>
                </a:lnTo>
                <a:lnTo>
                  <a:pt x="474" y="365"/>
                </a:lnTo>
                <a:lnTo>
                  <a:pt x="473" y="364"/>
                </a:lnTo>
                <a:lnTo>
                  <a:pt x="473" y="362"/>
                </a:lnTo>
                <a:lnTo>
                  <a:pt x="472" y="361"/>
                </a:lnTo>
                <a:lnTo>
                  <a:pt x="470" y="360"/>
                </a:lnTo>
                <a:lnTo>
                  <a:pt x="472" y="359"/>
                </a:lnTo>
                <a:lnTo>
                  <a:pt x="473" y="357"/>
                </a:lnTo>
                <a:lnTo>
                  <a:pt x="473" y="356"/>
                </a:lnTo>
                <a:lnTo>
                  <a:pt x="474" y="356"/>
                </a:lnTo>
                <a:lnTo>
                  <a:pt x="474" y="355"/>
                </a:lnTo>
                <a:lnTo>
                  <a:pt x="476" y="355"/>
                </a:lnTo>
                <a:lnTo>
                  <a:pt x="476" y="353"/>
                </a:lnTo>
                <a:lnTo>
                  <a:pt x="477" y="353"/>
                </a:lnTo>
                <a:lnTo>
                  <a:pt x="476" y="353"/>
                </a:lnTo>
                <a:lnTo>
                  <a:pt x="477" y="355"/>
                </a:lnTo>
                <a:lnTo>
                  <a:pt x="474" y="356"/>
                </a:lnTo>
                <a:lnTo>
                  <a:pt x="476" y="356"/>
                </a:lnTo>
                <a:lnTo>
                  <a:pt x="476" y="357"/>
                </a:lnTo>
                <a:lnTo>
                  <a:pt x="477" y="357"/>
                </a:lnTo>
                <a:lnTo>
                  <a:pt x="477" y="356"/>
                </a:lnTo>
                <a:lnTo>
                  <a:pt x="477" y="355"/>
                </a:lnTo>
                <a:lnTo>
                  <a:pt x="478" y="355"/>
                </a:lnTo>
                <a:lnTo>
                  <a:pt x="478" y="357"/>
                </a:lnTo>
                <a:lnTo>
                  <a:pt x="478" y="359"/>
                </a:lnTo>
                <a:lnTo>
                  <a:pt x="478" y="357"/>
                </a:lnTo>
                <a:lnTo>
                  <a:pt x="478" y="356"/>
                </a:lnTo>
                <a:lnTo>
                  <a:pt x="478" y="355"/>
                </a:lnTo>
                <a:lnTo>
                  <a:pt x="481" y="355"/>
                </a:lnTo>
                <a:lnTo>
                  <a:pt x="482" y="355"/>
                </a:lnTo>
                <a:lnTo>
                  <a:pt x="483" y="355"/>
                </a:lnTo>
                <a:lnTo>
                  <a:pt x="485" y="355"/>
                </a:lnTo>
                <a:lnTo>
                  <a:pt x="483" y="355"/>
                </a:lnTo>
                <a:lnTo>
                  <a:pt x="482" y="355"/>
                </a:lnTo>
                <a:lnTo>
                  <a:pt x="483" y="355"/>
                </a:lnTo>
                <a:lnTo>
                  <a:pt x="485" y="353"/>
                </a:lnTo>
                <a:lnTo>
                  <a:pt x="486" y="353"/>
                </a:lnTo>
                <a:lnTo>
                  <a:pt x="487" y="352"/>
                </a:lnTo>
                <a:lnTo>
                  <a:pt x="487" y="351"/>
                </a:lnTo>
                <a:lnTo>
                  <a:pt x="489" y="351"/>
                </a:lnTo>
                <a:lnTo>
                  <a:pt x="490" y="351"/>
                </a:lnTo>
                <a:lnTo>
                  <a:pt x="490" y="349"/>
                </a:lnTo>
                <a:lnTo>
                  <a:pt x="490" y="348"/>
                </a:lnTo>
                <a:lnTo>
                  <a:pt x="490" y="347"/>
                </a:lnTo>
                <a:lnTo>
                  <a:pt x="491" y="347"/>
                </a:lnTo>
                <a:lnTo>
                  <a:pt x="493" y="345"/>
                </a:lnTo>
                <a:lnTo>
                  <a:pt x="494" y="344"/>
                </a:lnTo>
                <a:lnTo>
                  <a:pt x="493" y="343"/>
                </a:lnTo>
                <a:lnTo>
                  <a:pt x="495" y="341"/>
                </a:lnTo>
                <a:lnTo>
                  <a:pt x="497" y="341"/>
                </a:lnTo>
                <a:lnTo>
                  <a:pt x="498" y="340"/>
                </a:lnTo>
                <a:lnTo>
                  <a:pt x="498" y="339"/>
                </a:lnTo>
                <a:lnTo>
                  <a:pt x="498" y="338"/>
                </a:lnTo>
                <a:lnTo>
                  <a:pt x="499" y="338"/>
                </a:lnTo>
                <a:lnTo>
                  <a:pt x="499" y="336"/>
                </a:lnTo>
                <a:lnTo>
                  <a:pt x="499" y="335"/>
                </a:lnTo>
                <a:lnTo>
                  <a:pt x="500" y="335"/>
                </a:lnTo>
                <a:lnTo>
                  <a:pt x="500" y="334"/>
                </a:lnTo>
                <a:lnTo>
                  <a:pt x="499" y="334"/>
                </a:lnTo>
                <a:lnTo>
                  <a:pt x="499" y="331"/>
                </a:lnTo>
                <a:lnTo>
                  <a:pt x="500" y="331"/>
                </a:lnTo>
                <a:lnTo>
                  <a:pt x="500" y="330"/>
                </a:lnTo>
                <a:lnTo>
                  <a:pt x="500" y="328"/>
                </a:lnTo>
                <a:lnTo>
                  <a:pt x="502" y="327"/>
                </a:lnTo>
                <a:lnTo>
                  <a:pt x="503" y="327"/>
                </a:lnTo>
                <a:lnTo>
                  <a:pt x="506" y="326"/>
                </a:lnTo>
                <a:lnTo>
                  <a:pt x="506" y="324"/>
                </a:lnTo>
                <a:lnTo>
                  <a:pt x="506" y="323"/>
                </a:lnTo>
                <a:lnTo>
                  <a:pt x="506" y="322"/>
                </a:lnTo>
                <a:lnTo>
                  <a:pt x="506" y="319"/>
                </a:lnTo>
                <a:lnTo>
                  <a:pt x="506" y="318"/>
                </a:lnTo>
                <a:lnTo>
                  <a:pt x="506" y="315"/>
                </a:lnTo>
                <a:lnTo>
                  <a:pt x="506" y="314"/>
                </a:lnTo>
                <a:lnTo>
                  <a:pt x="507" y="314"/>
                </a:lnTo>
                <a:lnTo>
                  <a:pt x="508" y="313"/>
                </a:lnTo>
                <a:lnTo>
                  <a:pt x="508" y="311"/>
                </a:lnTo>
                <a:lnTo>
                  <a:pt x="508" y="310"/>
                </a:lnTo>
                <a:lnTo>
                  <a:pt x="508" y="309"/>
                </a:lnTo>
                <a:lnTo>
                  <a:pt x="508" y="305"/>
                </a:lnTo>
                <a:lnTo>
                  <a:pt x="508" y="304"/>
                </a:lnTo>
                <a:lnTo>
                  <a:pt x="508" y="302"/>
                </a:lnTo>
                <a:lnTo>
                  <a:pt x="508" y="301"/>
                </a:lnTo>
                <a:lnTo>
                  <a:pt x="508" y="300"/>
                </a:lnTo>
                <a:lnTo>
                  <a:pt x="508" y="298"/>
                </a:lnTo>
                <a:lnTo>
                  <a:pt x="510" y="298"/>
                </a:lnTo>
                <a:lnTo>
                  <a:pt x="510" y="297"/>
                </a:lnTo>
                <a:lnTo>
                  <a:pt x="508" y="296"/>
                </a:lnTo>
                <a:lnTo>
                  <a:pt x="510" y="296"/>
                </a:lnTo>
                <a:lnTo>
                  <a:pt x="510" y="294"/>
                </a:lnTo>
                <a:lnTo>
                  <a:pt x="508" y="293"/>
                </a:lnTo>
                <a:lnTo>
                  <a:pt x="507" y="293"/>
                </a:lnTo>
                <a:lnTo>
                  <a:pt x="506" y="292"/>
                </a:lnTo>
                <a:lnTo>
                  <a:pt x="507" y="290"/>
                </a:lnTo>
                <a:lnTo>
                  <a:pt x="507" y="292"/>
                </a:lnTo>
                <a:lnTo>
                  <a:pt x="507" y="290"/>
                </a:lnTo>
                <a:lnTo>
                  <a:pt x="508" y="290"/>
                </a:lnTo>
                <a:lnTo>
                  <a:pt x="508" y="289"/>
                </a:lnTo>
                <a:lnTo>
                  <a:pt x="508" y="288"/>
                </a:lnTo>
                <a:lnTo>
                  <a:pt x="507" y="288"/>
                </a:lnTo>
                <a:lnTo>
                  <a:pt x="507" y="287"/>
                </a:lnTo>
                <a:lnTo>
                  <a:pt x="507" y="285"/>
                </a:lnTo>
                <a:lnTo>
                  <a:pt x="508" y="287"/>
                </a:lnTo>
                <a:lnTo>
                  <a:pt x="510" y="287"/>
                </a:lnTo>
                <a:lnTo>
                  <a:pt x="511" y="288"/>
                </a:lnTo>
                <a:lnTo>
                  <a:pt x="511" y="287"/>
                </a:lnTo>
                <a:lnTo>
                  <a:pt x="511" y="285"/>
                </a:lnTo>
                <a:lnTo>
                  <a:pt x="510" y="284"/>
                </a:lnTo>
                <a:lnTo>
                  <a:pt x="510" y="283"/>
                </a:lnTo>
                <a:lnTo>
                  <a:pt x="511" y="283"/>
                </a:lnTo>
                <a:lnTo>
                  <a:pt x="510" y="283"/>
                </a:lnTo>
                <a:lnTo>
                  <a:pt x="508" y="283"/>
                </a:lnTo>
                <a:lnTo>
                  <a:pt x="508" y="281"/>
                </a:lnTo>
                <a:lnTo>
                  <a:pt x="508" y="280"/>
                </a:lnTo>
                <a:lnTo>
                  <a:pt x="510" y="280"/>
                </a:lnTo>
                <a:lnTo>
                  <a:pt x="508" y="279"/>
                </a:lnTo>
                <a:lnTo>
                  <a:pt x="508" y="280"/>
                </a:lnTo>
                <a:lnTo>
                  <a:pt x="508" y="281"/>
                </a:lnTo>
                <a:lnTo>
                  <a:pt x="507" y="281"/>
                </a:lnTo>
                <a:lnTo>
                  <a:pt x="506" y="283"/>
                </a:lnTo>
                <a:lnTo>
                  <a:pt x="504" y="283"/>
                </a:lnTo>
                <a:lnTo>
                  <a:pt x="504" y="281"/>
                </a:lnTo>
                <a:lnTo>
                  <a:pt x="506" y="281"/>
                </a:lnTo>
                <a:lnTo>
                  <a:pt x="506" y="283"/>
                </a:lnTo>
                <a:lnTo>
                  <a:pt x="506" y="281"/>
                </a:lnTo>
                <a:lnTo>
                  <a:pt x="507" y="281"/>
                </a:lnTo>
                <a:lnTo>
                  <a:pt x="507" y="280"/>
                </a:lnTo>
                <a:lnTo>
                  <a:pt x="507" y="279"/>
                </a:lnTo>
                <a:lnTo>
                  <a:pt x="508" y="279"/>
                </a:lnTo>
                <a:lnTo>
                  <a:pt x="510" y="279"/>
                </a:lnTo>
                <a:lnTo>
                  <a:pt x="510" y="277"/>
                </a:lnTo>
                <a:lnTo>
                  <a:pt x="510" y="276"/>
                </a:lnTo>
                <a:lnTo>
                  <a:pt x="508" y="275"/>
                </a:lnTo>
                <a:lnTo>
                  <a:pt x="510" y="275"/>
                </a:lnTo>
                <a:lnTo>
                  <a:pt x="511" y="275"/>
                </a:lnTo>
                <a:lnTo>
                  <a:pt x="511" y="276"/>
                </a:lnTo>
                <a:lnTo>
                  <a:pt x="512" y="277"/>
                </a:lnTo>
                <a:lnTo>
                  <a:pt x="512" y="276"/>
                </a:lnTo>
                <a:lnTo>
                  <a:pt x="512" y="275"/>
                </a:lnTo>
                <a:lnTo>
                  <a:pt x="511" y="275"/>
                </a:lnTo>
                <a:lnTo>
                  <a:pt x="511" y="273"/>
                </a:lnTo>
                <a:lnTo>
                  <a:pt x="512" y="273"/>
                </a:lnTo>
                <a:lnTo>
                  <a:pt x="514" y="273"/>
                </a:lnTo>
                <a:lnTo>
                  <a:pt x="514" y="276"/>
                </a:lnTo>
                <a:lnTo>
                  <a:pt x="514" y="277"/>
                </a:lnTo>
                <a:lnTo>
                  <a:pt x="515" y="277"/>
                </a:lnTo>
                <a:lnTo>
                  <a:pt x="515" y="276"/>
                </a:lnTo>
                <a:lnTo>
                  <a:pt x="516" y="277"/>
                </a:lnTo>
                <a:lnTo>
                  <a:pt x="517" y="277"/>
                </a:lnTo>
                <a:lnTo>
                  <a:pt x="517" y="276"/>
                </a:lnTo>
                <a:lnTo>
                  <a:pt x="516" y="276"/>
                </a:lnTo>
                <a:lnTo>
                  <a:pt x="516" y="275"/>
                </a:lnTo>
                <a:lnTo>
                  <a:pt x="517" y="276"/>
                </a:lnTo>
                <a:lnTo>
                  <a:pt x="517" y="275"/>
                </a:lnTo>
                <a:lnTo>
                  <a:pt x="517" y="273"/>
                </a:lnTo>
                <a:lnTo>
                  <a:pt x="516" y="273"/>
                </a:lnTo>
                <a:lnTo>
                  <a:pt x="516" y="272"/>
                </a:lnTo>
                <a:lnTo>
                  <a:pt x="517" y="272"/>
                </a:lnTo>
                <a:lnTo>
                  <a:pt x="517" y="271"/>
                </a:lnTo>
                <a:lnTo>
                  <a:pt x="517" y="269"/>
                </a:lnTo>
                <a:lnTo>
                  <a:pt x="519" y="269"/>
                </a:lnTo>
                <a:lnTo>
                  <a:pt x="519" y="271"/>
                </a:lnTo>
                <a:lnTo>
                  <a:pt x="520" y="271"/>
                </a:lnTo>
                <a:lnTo>
                  <a:pt x="521" y="269"/>
                </a:lnTo>
                <a:lnTo>
                  <a:pt x="523" y="269"/>
                </a:lnTo>
                <a:lnTo>
                  <a:pt x="524" y="269"/>
                </a:lnTo>
                <a:lnTo>
                  <a:pt x="524" y="271"/>
                </a:lnTo>
                <a:lnTo>
                  <a:pt x="524" y="272"/>
                </a:lnTo>
                <a:lnTo>
                  <a:pt x="524" y="271"/>
                </a:lnTo>
                <a:lnTo>
                  <a:pt x="525" y="271"/>
                </a:lnTo>
                <a:lnTo>
                  <a:pt x="527" y="271"/>
                </a:lnTo>
                <a:lnTo>
                  <a:pt x="528" y="271"/>
                </a:lnTo>
                <a:lnTo>
                  <a:pt x="529" y="271"/>
                </a:lnTo>
                <a:lnTo>
                  <a:pt x="528" y="271"/>
                </a:lnTo>
                <a:lnTo>
                  <a:pt x="527" y="271"/>
                </a:lnTo>
                <a:lnTo>
                  <a:pt x="527" y="269"/>
                </a:lnTo>
                <a:lnTo>
                  <a:pt x="528" y="269"/>
                </a:lnTo>
                <a:lnTo>
                  <a:pt x="529" y="269"/>
                </a:lnTo>
                <a:lnTo>
                  <a:pt x="531" y="269"/>
                </a:lnTo>
                <a:lnTo>
                  <a:pt x="531" y="271"/>
                </a:lnTo>
                <a:lnTo>
                  <a:pt x="532" y="271"/>
                </a:lnTo>
                <a:lnTo>
                  <a:pt x="533" y="271"/>
                </a:lnTo>
                <a:lnTo>
                  <a:pt x="535" y="269"/>
                </a:lnTo>
                <a:lnTo>
                  <a:pt x="536" y="269"/>
                </a:lnTo>
                <a:lnTo>
                  <a:pt x="536" y="268"/>
                </a:lnTo>
                <a:lnTo>
                  <a:pt x="536" y="267"/>
                </a:lnTo>
                <a:lnTo>
                  <a:pt x="537" y="266"/>
                </a:lnTo>
                <a:lnTo>
                  <a:pt x="537" y="264"/>
                </a:lnTo>
                <a:lnTo>
                  <a:pt x="538" y="264"/>
                </a:lnTo>
                <a:lnTo>
                  <a:pt x="540" y="264"/>
                </a:lnTo>
                <a:lnTo>
                  <a:pt x="540" y="263"/>
                </a:lnTo>
                <a:lnTo>
                  <a:pt x="541" y="263"/>
                </a:lnTo>
                <a:lnTo>
                  <a:pt x="542" y="262"/>
                </a:lnTo>
                <a:lnTo>
                  <a:pt x="542" y="260"/>
                </a:lnTo>
                <a:lnTo>
                  <a:pt x="544" y="260"/>
                </a:lnTo>
                <a:lnTo>
                  <a:pt x="544" y="259"/>
                </a:lnTo>
                <a:lnTo>
                  <a:pt x="545" y="259"/>
                </a:lnTo>
                <a:lnTo>
                  <a:pt x="546" y="259"/>
                </a:lnTo>
                <a:lnTo>
                  <a:pt x="546" y="258"/>
                </a:lnTo>
                <a:lnTo>
                  <a:pt x="548" y="256"/>
                </a:lnTo>
                <a:lnTo>
                  <a:pt x="549" y="256"/>
                </a:lnTo>
                <a:lnTo>
                  <a:pt x="550" y="256"/>
                </a:lnTo>
                <a:lnTo>
                  <a:pt x="552" y="256"/>
                </a:lnTo>
                <a:lnTo>
                  <a:pt x="552" y="255"/>
                </a:lnTo>
                <a:lnTo>
                  <a:pt x="553" y="255"/>
                </a:lnTo>
                <a:lnTo>
                  <a:pt x="553" y="254"/>
                </a:lnTo>
                <a:lnTo>
                  <a:pt x="554" y="254"/>
                </a:lnTo>
                <a:lnTo>
                  <a:pt x="554" y="255"/>
                </a:lnTo>
                <a:lnTo>
                  <a:pt x="553" y="255"/>
                </a:lnTo>
                <a:lnTo>
                  <a:pt x="553" y="256"/>
                </a:lnTo>
                <a:lnTo>
                  <a:pt x="554" y="256"/>
                </a:lnTo>
                <a:lnTo>
                  <a:pt x="554" y="255"/>
                </a:lnTo>
                <a:lnTo>
                  <a:pt x="555" y="255"/>
                </a:lnTo>
                <a:lnTo>
                  <a:pt x="555" y="254"/>
                </a:lnTo>
                <a:lnTo>
                  <a:pt x="557" y="254"/>
                </a:lnTo>
                <a:lnTo>
                  <a:pt x="557" y="252"/>
                </a:lnTo>
                <a:lnTo>
                  <a:pt x="558" y="252"/>
                </a:lnTo>
                <a:lnTo>
                  <a:pt x="558" y="251"/>
                </a:lnTo>
                <a:lnTo>
                  <a:pt x="559" y="251"/>
                </a:lnTo>
                <a:lnTo>
                  <a:pt x="561" y="250"/>
                </a:lnTo>
                <a:lnTo>
                  <a:pt x="562" y="250"/>
                </a:lnTo>
                <a:lnTo>
                  <a:pt x="563" y="250"/>
                </a:lnTo>
                <a:close/>
                <a:moveTo>
                  <a:pt x="656" y="243"/>
                </a:moveTo>
                <a:lnTo>
                  <a:pt x="655" y="243"/>
                </a:lnTo>
                <a:lnTo>
                  <a:pt x="655" y="242"/>
                </a:lnTo>
                <a:lnTo>
                  <a:pt x="656" y="242"/>
                </a:lnTo>
                <a:lnTo>
                  <a:pt x="656" y="243"/>
                </a:lnTo>
                <a:close/>
                <a:moveTo>
                  <a:pt x="565" y="241"/>
                </a:moveTo>
                <a:lnTo>
                  <a:pt x="563" y="241"/>
                </a:lnTo>
                <a:lnTo>
                  <a:pt x="562" y="241"/>
                </a:lnTo>
                <a:lnTo>
                  <a:pt x="563" y="241"/>
                </a:lnTo>
                <a:lnTo>
                  <a:pt x="565" y="239"/>
                </a:lnTo>
                <a:lnTo>
                  <a:pt x="565" y="241"/>
                </a:lnTo>
                <a:close/>
                <a:moveTo>
                  <a:pt x="663" y="237"/>
                </a:moveTo>
                <a:lnTo>
                  <a:pt x="663" y="238"/>
                </a:lnTo>
                <a:lnTo>
                  <a:pt x="663" y="239"/>
                </a:lnTo>
                <a:lnTo>
                  <a:pt x="661" y="239"/>
                </a:lnTo>
                <a:lnTo>
                  <a:pt x="660" y="239"/>
                </a:lnTo>
                <a:lnTo>
                  <a:pt x="660" y="241"/>
                </a:lnTo>
                <a:lnTo>
                  <a:pt x="659" y="239"/>
                </a:lnTo>
                <a:lnTo>
                  <a:pt x="659" y="238"/>
                </a:lnTo>
                <a:lnTo>
                  <a:pt x="660" y="238"/>
                </a:lnTo>
                <a:lnTo>
                  <a:pt x="660" y="237"/>
                </a:lnTo>
                <a:lnTo>
                  <a:pt x="661" y="237"/>
                </a:lnTo>
                <a:lnTo>
                  <a:pt x="663" y="237"/>
                </a:lnTo>
                <a:close/>
                <a:moveTo>
                  <a:pt x="521" y="234"/>
                </a:moveTo>
                <a:lnTo>
                  <a:pt x="520" y="234"/>
                </a:lnTo>
                <a:lnTo>
                  <a:pt x="520" y="233"/>
                </a:lnTo>
                <a:lnTo>
                  <a:pt x="521" y="233"/>
                </a:lnTo>
                <a:lnTo>
                  <a:pt x="521" y="234"/>
                </a:lnTo>
                <a:close/>
                <a:moveTo>
                  <a:pt x="523" y="232"/>
                </a:moveTo>
                <a:lnTo>
                  <a:pt x="523" y="233"/>
                </a:lnTo>
                <a:lnTo>
                  <a:pt x="523" y="234"/>
                </a:lnTo>
                <a:lnTo>
                  <a:pt x="521" y="233"/>
                </a:lnTo>
                <a:lnTo>
                  <a:pt x="521" y="232"/>
                </a:lnTo>
                <a:lnTo>
                  <a:pt x="523" y="232"/>
                </a:lnTo>
                <a:close/>
                <a:moveTo>
                  <a:pt x="668" y="230"/>
                </a:moveTo>
                <a:lnTo>
                  <a:pt x="668" y="232"/>
                </a:lnTo>
                <a:lnTo>
                  <a:pt x="667" y="232"/>
                </a:lnTo>
                <a:lnTo>
                  <a:pt x="667" y="233"/>
                </a:lnTo>
                <a:lnTo>
                  <a:pt x="665" y="234"/>
                </a:lnTo>
                <a:lnTo>
                  <a:pt x="664" y="234"/>
                </a:lnTo>
                <a:lnTo>
                  <a:pt x="664" y="235"/>
                </a:lnTo>
                <a:lnTo>
                  <a:pt x="663" y="235"/>
                </a:lnTo>
                <a:lnTo>
                  <a:pt x="661" y="234"/>
                </a:lnTo>
                <a:lnTo>
                  <a:pt x="661" y="233"/>
                </a:lnTo>
                <a:lnTo>
                  <a:pt x="663" y="233"/>
                </a:lnTo>
                <a:lnTo>
                  <a:pt x="664" y="233"/>
                </a:lnTo>
                <a:lnTo>
                  <a:pt x="663" y="232"/>
                </a:lnTo>
                <a:lnTo>
                  <a:pt x="665" y="232"/>
                </a:lnTo>
                <a:lnTo>
                  <a:pt x="665" y="230"/>
                </a:lnTo>
                <a:lnTo>
                  <a:pt x="665" y="229"/>
                </a:lnTo>
                <a:lnTo>
                  <a:pt x="665" y="230"/>
                </a:lnTo>
                <a:lnTo>
                  <a:pt x="667" y="230"/>
                </a:lnTo>
                <a:lnTo>
                  <a:pt x="668" y="229"/>
                </a:lnTo>
                <a:lnTo>
                  <a:pt x="668" y="230"/>
                </a:lnTo>
                <a:close/>
                <a:moveTo>
                  <a:pt x="553" y="229"/>
                </a:moveTo>
                <a:lnTo>
                  <a:pt x="553" y="228"/>
                </a:lnTo>
                <a:lnTo>
                  <a:pt x="553" y="229"/>
                </a:lnTo>
                <a:close/>
                <a:moveTo>
                  <a:pt x="669" y="229"/>
                </a:moveTo>
                <a:lnTo>
                  <a:pt x="669" y="228"/>
                </a:lnTo>
                <a:lnTo>
                  <a:pt x="669" y="226"/>
                </a:lnTo>
                <a:lnTo>
                  <a:pt x="672" y="226"/>
                </a:lnTo>
                <a:lnTo>
                  <a:pt x="672" y="228"/>
                </a:lnTo>
                <a:lnTo>
                  <a:pt x="671" y="228"/>
                </a:lnTo>
                <a:lnTo>
                  <a:pt x="672" y="228"/>
                </a:lnTo>
                <a:lnTo>
                  <a:pt x="672" y="229"/>
                </a:lnTo>
                <a:lnTo>
                  <a:pt x="671" y="229"/>
                </a:lnTo>
                <a:lnTo>
                  <a:pt x="669" y="229"/>
                </a:lnTo>
                <a:close/>
                <a:moveTo>
                  <a:pt x="524" y="225"/>
                </a:moveTo>
                <a:lnTo>
                  <a:pt x="525" y="225"/>
                </a:lnTo>
                <a:lnTo>
                  <a:pt x="524" y="225"/>
                </a:lnTo>
                <a:close/>
                <a:moveTo>
                  <a:pt x="680" y="224"/>
                </a:moveTo>
                <a:lnTo>
                  <a:pt x="679" y="224"/>
                </a:lnTo>
                <a:lnTo>
                  <a:pt x="677" y="224"/>
                </a:lnTo>
                <a:lnTo>
                  <a:pt x="677" y="222"/>
                </a:lnTo>
                <a:lnTo>
                  <a:pt x="679" y="222"/>
                </a:lnTo>
                <a:lnTo>
                  <a:pt x="679" y="221"/>
                </a:lnTo>
                <a:lnTo>
                  <a:pt x="680" y="222"/>
                </a:lnTo>
                <a:lnTo>
                  <a:pt x="680" y="224"/>
                </a:lnTo>
                <a:close/>
                <a:moveTo>
                  <a:pt x="681" y="221"/>
                </a:moveTo>
                <a:lnTo>
                  <a:pt x="680" y="221"/>
                </a:lnTo>
                <a:lnTo>
                  <a:pt x="681" y="221"/>
                </a:lnTo>
                <a:close/>
                <a:moveTo>
                  <a:pt x="677" y="220"/>
                </a:moveTo>
                <a:lnTo>
                  <a:pt x="677" y="221"/>
                </a:lnTo>
                <a:lnTo>
                  <a:pt x="677" y="222"/>
                </a:lnTo>
                <a:lnTo>
                  <a:pt x="676" y="221"/>
                </a:lnTo>
                <a:lnTo>
                  <a:pt x="676" y="222"/>
                </a:lnTo>
                <a:lnTo>
                  <a:pt x="676" y="221"/>
                </a:lnTo>
                <a:lnTo>
                  <a:pt x="676" y="220"/>
                </a:lnTo>
                <a:lnTo>
                  <a:pt x="676" y="221"/>
                </a:lnTo>
                <a:lnTo>
                  <a:pt x="677" y="221"/>
                </a:lnTo>
                <a:lnTo>
                  <a:pt x="677" y="220"/>
                </a:lnTo>
                <a:lnTo>
                  <a:pt x="676" y="220"/>
                </a:lnTo>
                <a:lnTo>
                  <a:pt x="677" y="220"/>
                </a:lnTo>
                <a:close/>
                <a:moveTo>
                  <a:pt x="681" y="220"/>
                </a:moveTo>
                <a:lnTo>
                  <a:pt x="682" y="220"/>
                </a:lnTo>
                <a:lnTo>
                  <a:pt x="681" y="220"/>
                </a:lnTo>
                <a:close/>
                <a:moveTo>
                  <a:pt x="529" y="220"/>
                </a:moveTo>
                <a:lnTo>
                  <a:pt x="528" y="220"/>
                </a:lnTo>
                <a:lnTo>
                  <a:pt x="529" y="220"/>
                </a:lnTo>
                <a:close/>
                <a:moveTo>
                  <a:pt x="679" y="218"/>
                </a:moveTo>
                <a:lnTo>
                  <a:pt x="677" y="218"/>
                </a:lnTo>
                <a:lnTo>
                  <a:pt x="679" y="218"/>
                </a:lnTo>
                <a:close/>
                <a:moveTo>
                  <a:pt x="677" y="218"/>
                </a:moveTo>
                <a:lnTo>
                  <a:pt x="677" y="217"/>
                </a:lnTo>
                <a:lnTo>
                  <a:pt x="677" y="218"/>
                </a:lnTo>
                <a:close/>
                <a:moveTo>
                  <a:pt x="679" y="217"/>
                </a:moveTo>
                <a:lnTo>
                  <a:pt x="680" y="217"/>
                </a:lnTo>
                <a:lnTo>
                  <a:pt x="679" y="217"/>
                </a:lnTo>
                <a:close/>
                <a:moveTo>
                  <a:pt x="529" y="218"/>
                </a:moveTo>
                <a:lnTo>
                  <a:pt x="528" y="218"/>
                </a:lnTo>
                <a:lnTo>
                  <a:pt x="528" y="217"/>
                </a:lnTo>
                <a:lnTo>
                  <a:pt x="529" y="217"/>
                </a:lnTo>
                <a:lnTo>
                  <a:pt x="529" y="218"/>
                </a:lnTo>
                <a:close/>
                <a:moveTo>
                  <a:pt x="679" y="217"/>
                </a:moveTo>
                <a:lnTo>
                  <a:pt x="677" y="217"/>
                </a:lnTo>
                <a:lnTo>
                  <a:pt x="677" y="216"/>
                </a:lnTo>
                <a:lnTo>
                  <a:pt x="679" y="217"/>
                </a:lnTo>
                <a:close/>
                <a:moveTo>
                  <a:pt x="667" y="218"/>
                </a:moveTo>
                <a:lnTo>
                  <a:pt x="665" y="218"/>
                </a:lnTo>
                <a:lnTo>
                  <a:pt x="664" y="218"/>
                </a:lnTo>
                <a:lnTo>
                  <a:pt x="664" y="217"/>
                </a:lnTo>
                <a:lnTo>
                  <a:pt x="664" y="216"/>
                </a:lnTo>
                <a:lnTo>
                  <a:pt x="665" y="217"/>
                </a:lnTo>
                <a:lnTo>
                  <a:pt x="667" y="218"/>
                </a:lnTo>
                <a:close/>
                <a:moveTo>
                  <a:pt x="680" y="216"/>
                </a:moveTo>
                <a:lnTo>
                  <a:pt x="679" y="216"/>
                </a:lnTo>
                <a:lnTo>
                  <a:pt x="680" y="216"/>
                </a:lnTo>
                <a:close/>
                <a:moveTo>
                  <a:pt x="552" y="215"/>
                </a:moveTo>
                <a:lnTo>
                  <a:pt x="552" y="216"/>
                </a:lnTo>
                <a:lnTo>
                  <a:pt x="553" y="216"/>
                </a:lnTo>
                <a:lnTo>
                  <a:pt x="552" y="217"/>
                </a:lnTo>
                <a:lnTo>
                  <a:pt x="553" y="218"/>
                </a:lnTo>
                <a:lnTo>
                  <a:pt x="552" y="218"/>
                </a:lnTo>
                <a:lnTo>
                  <a:pt x="552" y="217"/>
                </a:lnTo>
                <a:lnTo>
                  <a:pt x="552" y="218"/>
                </a:lnTo>
                <a:lnTo>
                  <a:pt x="550" y="218"/>
                </a:lnTo>
                <a:lnTo>
                  <a:pt x="550" y="220"/>
                </a:lnTo>
                <a:lnTo>
                  <a:pt x="549" y="221"/>
                </a:lnTo>
                <a:lnTo>
                  <a:pt x="549" y="222"/>
                </a:lnTo>
                <a:lnTo>
                  <a:pt x="549" y="224"/>
                </a:lnTo>
                <a:lnTo>
                  <a:pt x="548" y="224"/>
                </a:lnTo>
                <a:lnTo>
                  <a:pt x="546" y="225"/>
                </a:lnTo>
                <a:lnTo>
                  <a:pt x="546" y="226"/>
                </a:lnTo>
                <a:lnTo>
                  <a:pt x="546" y="228"/>
                </a:lnTo>
                <a:lnTo>
                  <a:pt x="545" y="228"/>
                </a:lnTo>
                <a:lnTo>
                  <a:pt x="544" y="228"/>
                </a:lnTo>
                <a:lnTo>
                  <a:pt x="544" y="226"/>
                </a:lnTo>
                <a:lnTo>
                  <a:pt x="544" y="225"/>
                </a:lnTo>
                <a:lnTo>
                  <a:pt x="544" y="224"/>
                </a:lnTo>
                <a:lnTo>
                  <a:pt x="544" y="222"/>
                </a:lnTo>
                <a:lnTo>
                  <a:pt x="542" y="222"/>
                </a:lnTo>
                <a:lnTo>
                  <a:pt x="544" y="222"/>
                </a:lnTo>
                <a:lnTo>
                  <a:pt x="544" y="221"/>
                </a:lnTo>
                <a:lnTo>
                  <a:pt x="542" y="221"/>
                </a:lnTo>
                <a:lnTo>
                  <a:pt x="542" y="220"/>
                </a:lnTo>
                <a:lnTo>
                  <a:pt x="542" y="218"/>
                </a:lnTo>
                <a:lnTo>
                  <a:pt x="544" y="217"/>
                </a:lnTo>
                <a:lnTo>
                  <a:pt x="545" y="217"/>
                </a:lnTo>
                <a:lnTo>
                  <a:pt x="546" y="217"/>
                </a:lnTo>
                <a:lnTo>
                  <a:pt x="548" y="217"/>
                </a:lnTo>
                <a:lnTo>
                  <a:pt x="548" y="216"/>
                </a:lnTo>
                <a:lnTo>
                  <a:pt x="549" y="216"/>
                </a:lnTo>
                <a:lnTo>
                  <a:pt x="550" y="216"/>
                </a:lnTo>
                <a:lnTo>
                  <a:pt x="552" y="215"/>
                </a:lnTo>
                <a:close/>
                <a:moveTo>
                  <a:pt x="682" y="215"/>
                </a:moveTo>
                <a:lnTo>
                  <a:pt x="681" y="215"/>
                </a:lnTo>
                <a:lnTo>
                  <a:pt x="682" y="215"/>
                </a:lnTo>
                <a:close/>
                <a:moveTo>
                  <a:pt x="680" y="213"/>
                </a:moveTo>
                <a:lnTo>
                  <a:pt x="679" y="213"/>
                </a:lnTo>
                <a:lnTo>
                  <a:pt x="680" y="213"/>
                </a:lnTo>
                <a:close/>
                <a:moveTo>
                  <a:pt x="680" y="213"/>
                </a:moveTo>
                <a:lnTo>
                  <a:pt x="680" y="212"/>
                </a:lnTo>
                <a:lnTo>
                  <a:pt x="680" y="213"/>
                </a:lnTo>
                <a:close/>
                <a:moveTo>
                  <a:pt x="537" y="212"/>
                </a:moveTo>
                <a:lnTo>
                  <a:pt x="538" y="213"/>
                </a:lnTo>
                <a:lnTo>
                  <a:pt x="540" y="213"/>
                </a:lnTo>
                <a:lnTo>
                  <a:pt x="540" y="215"/>
                </a:lnTo>
                <a:lnTo>
                  <a:pt x="538" y="216"/>
                </a:lnTo>
                <a:lnTo>
                  <a:pt x="538" y="217"/>
                </a:lnTo>
                <a:lnTo>
                  <a:pt x="537" y="217"/>
                </a:lnTo>
                <a:lnTo>
                  <a:pt x="536" y="217"/>
                </a:lnTo>
                <a:lnTo>
                  <a:pt x="536" y="216"/>
                </a:lnTo>
                <a:lnTo>
                  <a:pt x="535" y="216"/>
                </a:lnTo>
                <a:lnTo>
                  <a:pt x="536" y="216"/>
                </a:lnTo>
                <a:lnTo>
                  <a:pt x="536" y="215"/>
                </a:lnTo>
                <a:lnTo>
                  <a:pt x="535" y="215"/>
                </a:lnTo>
                <a:lnTo>
                  <a:pt x="535" y="213"/>
                </a:lnTo>
                <a:lnTo>
                  <a:pt x="536" y="213"/>
                </a:lnTo>
                <a:lnTo>
                  <a:pt x="536" y="212"/>
                </a:lnTo>
                <a:lnTo>
                  <a:pt x="537" y="212"/>
                </a:lnTo>
                <a:close/>
                <a:moveTo>
                  <a:pt x="533" y="211"/>
                </a:moveTo>
                <a:lnTo>
                  <a:pt x="533" y="212"/>
                </a:lnTo>
                <a:lnTo>
                  <a:pt x="531" y="212"/>
                </a:lnTo>
                <a:lnTo>
                  <a:pt x="531" y="211"/>
                </a:lnTo>
                <a:lnTo>
                  <a:pt x="532" y="211"/>
                </a:lnTo>
                <a:lnTo>
                  <a:pt x="533" y="211"/>
                </a:lnTo>
                <a:close/>
                <a:moveTo>
                  <a:pt x="558" y="208"/>
                </a:moveTo>
                <a:lnTo>
                  <a:pt x="557" y="208"/>
                </a:lnTo>
                <a:lnTo>
                  <a:pt x="558" y="208"/>
                </a:lnTo>
                <a:lnTo>
                  <a:pt x="558" y="207"/>
                </a:lnTo>
                <a:lnTo>
                  <a:pt x="558" y="208"/>
                </a:lnTo>
                <a:close/>
                <a:moveTo>
                  <a:pt x="554" y="209"/>
                </a:moveTo>
                <a:lnTo>
                  <a:pt x="553" y="209"/>
                </a:lnTo>
                <a:lnTo>
                  <a:pt x="554" y="208"/>
                </a:lnTo>
                <a:lnTo>
                  <a:pt x="554" y="207"/>
                </a:lnTo>
                <a:lnTo>
                  <a:pt x="554" y="209"/>
                </a:lnTo>
                <a:close/>
                <a:moveTo>
                  <a:pt x="549" y="204"/>
                </a:moveTo>
                <a:lnTo>
                  <a:pt x="548" y="204"/>
                </a:lnTo>
                <a:lnTo>
                  <a:pt x="549" y="204"/>
                </a:lnTo>
                <a:close/>
                <a:moveTo>
                  <a:pt x="595" y="204"/>
                </a:moveTo>
                <a:lnTo>
                  <a:pt x="595" y="203"/>
                </a:lnTo>
                <a:lnTo>
                  <a:pt x="595" y="204"/>
                </a:lnTo>
                <a:close/>
                <a:moveTo>
                  <a:pt x="705" y="207"/>
                </a:moveTo>
                <a:lnTo>
                  <a:pt x="702" y="207"/>
                </a:lnTo>
                <a:lnTo>
                  <a:pt x="703" y="205"/>
                </a:lnTo>
                <a:lnTo>
                  <a:pt x="703" y="204"/>
                </a:lnTo>
                <a:lnTo>
                  <a:pt x="702" y="204"/>
                </a:lnTo>
                <a:lnTo>
                  <a:pt x="702" y="203"/>
                </a:lnTo>
                <a:lnTo>
                  <a:pt x="703" y="203"/>
                </a:lnTo>
                <a:lnTo>
                  <a:pt x="703" y="201"/>
                </a:lnTo>
                <a:lnTo>
                  <a:pt x="705" y="201"/>
                </a:lnTo>
                <a:lnTo>
                  <a:pt x="706" y="201"/>
                </a:lnTo>
                <a:lnTo>
                  <a:pt x="707" y="201"/>
                </a:lnTo>
                <a:lnTo>
                  <a:pt x="707" y="203"/>
                </a:lnTo>
                <a:lnTo>
                  <a:pt x="707" y="204"/>
                </a:lnTo>
                <a:lnTo>
                  <a:pt x="706" y="205"/>
                </a:lnTo>
                <a:lnTo>
                  <a:pt x="706" y="207"/>
                </a:lnTo>
                <a:lnTo>
                  <a:pt x="705" y="207"/>
                </a:lnTo>
                <a:close/>
                <a:moveTo>
                  <a:pt x="699" y="201"/>
                </a:moveTo>
                <a:lnTo>
                  <a:pt x="698" y="201"/>
                </a:lnTo>
                <a:lnTo>
                  <a:pt x="698" y="200"/>
                </a:lnTo>
                <a:lnTo>
                  <a:pt x="699" y="200"/>
                </a:lnTo>
                <a:lnTo>
                  <a:pt x="699" y="201"/>
                </a:lnTo>
                <a:close/>
                <a:moveTo>
                  <a:pt x="561" y="200"/>
                </a:moveTo>
                <a:lnTo>
                  <a:pt x="561" y="201"/>
                </a:lnTo>
                <a:lnTo>
                  <a:pt x="561" y="203"/>
                </a:lnTo>
                <a:lnTo>
                  <a:pt x="559" y="203"/>
                </a:lnTo>
                <a:lnTo>
                  <a:pt x="559" y="204"/>
                </a:lnTo>
                <a:lnTo>
                  <a:pt x="558" y="204"/>
                </a:lnTo>
                <a:lnTo>
                  <a:pt x="558" y="205"/>
                </a:lnTo>
                <a:lnTo>
                  <a:pt x="557" y="207"/>
                </a:lnTo>
                <a:lnTo>
                  <a:pt x="555" y="207"/>
                </a:lnTo>
                <a:lnTo>
                  <a:pt x="554" y="205"/>
                </a:lnTo>
                <a:lnTo>
                  <a:pt x="554" y="204"/>
                </a:lnTo>
                <a:lnTo>
                  <a:pt x="554" y="203"/>
                </a:lnTo>
                <a:lnTo>
                  <a:pt x="553" y="203"/>
                </a:lnTo>
                <a:lnTo>
                  <a:pt x="554" y="201"/>
                </a:lnTo>
                <a:lnTo>
                  <a:pt x="554" y="200"/>
                </a:lnTo>
                <a:lnTo>
                  <a:pt x="555" y="200"/>
                </a:lnTo>
                <a:lnTo>
                  <a:pt x="557" y="200"/>
                </a:lnTo>
                <a:lnTo>
                  <a:pt x="558" y="200"/>
                </a:lnTo>
                <a:lnTo>
                  <a:pt x="558" y="201"/>
                </a:lnTo>
                <a:lnTo>
                  <a:pt x="559" y="200"/>
                </a:lnTo>
                <a:lnTo>
                  <a:pt x="561" y="200"/>
                </a:lnTo>
                <a:close/>
                <a:moveTo>
                  <a:pt x="675" y="200"/>
                </a:moveTo>
                <a:lnTo>
                  <a:pt x="673" y="200"/>
                </a:lnTo>
                <a:lnTo>
                  <a:pt x="675" y="199"/>
                </a:lnTo>
                <a:lnTo>
                  <a:pt x="675" y="200"/>
                </a:lnTo>
                <a:close/>
                <a:moveTo>
                  <a:pt x="562" y="199"/>
                </a:moveTo>
                <a:lnTo>
                  <a:pt x="562" y="197"/>
                </a:lnTo>
                <a:lnTo>
                  <a:pt x="562" y="199"/>
                </a:lnTo>
                <a:close/>
                <a:moveTo>
                  <a:pt x="554" y="199"/>
                </a:moveTo>
                <a:lnTo>
                  <a:pt x="553" y="197"/>
                </a:lnTo>
                <a:lnTo>
                  <a:pt x="553" y="196"/>
                </a:lnTo>
                <a:lnTo>
                  <a:pt x="554" y="196"/>
                </a:lnTo>
                <a:lnTo>
                  <a:pt x="554" y="197"/>
                </a:lnTo>
                <a:lnTo>
                  <a:pt x="554" y="199"/>
                </a:lnTo>
                <a:close/>
                <a:moveTo>
                  <a:pt x="567" y="194"/>
                </a:moveTo>
                <a:lnTo>
                  <a:pt x="567" y="195"/>
                </a:lnTo>
                <a:lnTo>
                  <a:pt x="567" y="196"/>
                </a:lnTo>
                <a:lnTo>
                  <a:pt x="566" y="196"/>
                </a:lnTo>
                <a:lnTo>
                  <a:pt x="563" y="196"/>
                </a:lnTo>
                <a:lnTo>
                  <a:pt x="563" y="195"/>
                </a:lnTo>
                <a:lnTo>
                  <a:pt x="563" y="194"/>
                </a:lnTo>
                <a:lnTo>
                  <a:pt x="565" y="194"/>
                </a:lnTo>
                <a:lnTo>
                  <a:pt x="566" y="194"/>
                </a:lnTo>
                <a:lnTo>
                  <a:pt x="567" y="194"/>
                </a:lnTo>
                <a:close/>
                <a:moveTo>
                  <a:pt x="558" y="192"/>
                </a:moveTo>
                <a:lnTo>
                  <a:pt x="557" y="191"/>
                </a:lnTo>
                <a:lnTo>
                  <a:pt x="558" y="190"/>
                </a:lnTo>
                <a:lnTo>
                  <a:pt x="559" y="190"/>
                </a:lnTo>
                <a:lnTo>
                  <a:pt x="559" y="191"/>
                </a:lnTo>
                <a:lnTo>
                  <a:pt x="558" y="192"/>
                </a:lnTo>
                <a:close/>
                <a:moveTo>
                  <a:pt x="550" y="190"/>
                </a:moveTo>
                <a:lnTo>
                  <a:pt x="550" y="191"/>
                </a:lnTo>
                <a:lnTo>
                  <a:pt x="552" y="191"/>
                </a:lnTo>
                <a:lnTo>
                  <a:pt x="552" y="192"/>
                </a:lnTo>
                <a:lnTo>
                  <a:pt x="550" y="192"/>
                </a:lnTo>
                <a:lnTo>
                  <a:pt x="550" y="194"/>
                </a:lnTo>
                <a:lnTo>
                  <a:pt x="549" y="194"/>
                </a:lnTo>
                <a:lnTo>
                  <a:pt x="549" y="195"/>
                </a:lnTo>
                <a:lnTo>
                  <a:pt x="549" y="196"/>
                </a:lnTo>
                <a:lnTo>
                  <a:pt x="549" y="197"/>
                </a:lnTo>
                <a:lnTo>
                  <a:pt x="549" y="199"/>
                </a:lnTo>
                <a:lnTo>
                  <a:pt x="548" y="200"/>
                </a:lnTo>
                <a:lnTo>
                  <a:pt x="546" y="200"/>
                </a:lnTo>
                <a:lnTo>
                  <a:pt x="545" y="201"/>
                </a:lnTo>
                <a:lnTo>
                  <a:pt x="545" y="200"/>
                </a:lnTo>
                <a:lnTo>
                  <a:pt x="546" y="199"/>
                </a:lnTo>
                <a:lnTo>
                  <a:pt x="546" y="197"/>
                </a:lnTo>
                <a:lnTo>
                  <a:pt x="546" y="196"/>
                </a:lnTo>
                <a:lnTo>
                  <a:pt x="546" y="195"/>
                </a:lnTo>
                <a:lnTo>
                  <a:pt x="548" y="195"/>
                </a:lnTo>
                <a:lnTo>
                  <a:pt x="548" y="194"/>
                </a:lnTo>
                <a:lnTo>
                  <a:pt x="548" y="192"/>
                </a:lnTo>
                <a:lnTo>
                  <a:pt x="549" y="192"/>
                </a:lnTo>
                <a:lnTo>
                  <a:pt x="549" y="191"/>
                </a:lnTo>
                <a:lnTo>
                  <a:pt x="548" y="191"/>
                </a:lnTo>
                <a:lnTo>
                  <a:pt x="548" y="190"/>
                </a:lnTo>
                <a:lnTo>
                  <a:pt x="550" y="190"/>
                </a:lnTo>
                <a:close/>
                <a:moveTo>
                  <a:pt x="542" y="190"/>
                </a:moveTo>
                <a:lnTo>
                  <a:pt x="541" y="190"/>
                </a:lnTo>
                <a:lnTo>
                  <a:pt x="541" y="188"/>
                </a:lnTo>
                <a:lnTo>
                  <a:pt x="542" y="190"/>
                </a:lnTo>
                <a:close/>
                <a:moveTo>
                  <a:pt x="685" y="182"/>
                </a:moveTo>
                <a:lnTo>
                  <a:pt x="686" y="183"/>
                </a:lnTo>
                <a:lnTo>
                  <a:pt x="689" y="184"/>
                </a:lnTo>
                <a:lnTo>
                  <a:pt x="689" y="186"/>
                </a:lnTo>
                <a:lnTo>
                  <a:pt x="690" y="187"/>
                </a:lnTo>
                <a:lnTo>
                  <a:pt x="690" y="188"/>
                </a:lnTo>
                <a:lnTo>
                  <a:pt x="690" y="190"/>
                </a:lnTo>
                <a:lnTo>
                  <a:pt x="690" y="191"/>
                </a:lnTo>
                <a:lnTo>
                  <a:pt x="690" y="192"/>
                </a:lnTo>
                <a:lnTo>
                  <a:pt x="690" y="194"/>
                </a:lnTo>
                <a:lnTo>
                  <a:pt x="692" y="194"/>
                </a:lnTo>
                <a:lnTo>
                  <a:pt x="692" y="195"/>
                </a:lnTo>
                <a:lnTo>
                  <a:pt x="692" y="196"/>
                </a:lnTo>
                <a:lnTo>
                  <a:pt x="692" y="197"/>
                </a:lnTo>
                <a:lnTo>
                  <a:pt x="693" y="199"/>
                </a:lnTo>
                <a:lnTo>
                  <a:pt x="693" y="200"/>
                </a:lnTo>
                <a:lnTo>
                  <a:pt x="693" y="201"/>
                </a:lnTo>
                <a:lnTo>
                  <a:pt x="693" y="203"/>
                </a:lnTo>
                <a:lnTo>
                  <a:pt x="694" y="204"/>
                </a:lnTo>
                <a:lnTo>
                  <a:pt x="694" y="205"/>
                </a:lnTo>
                <a:lnTo>
                  <a:pt x="696" y="207"/>
                </a:lnTo>
                <a:lnTo>
                  <a:pt x="697" y="208"/>
                </a:lnTo>
                <a:lnTo>
                  <a:pt x="698" y="209"/>
                </a:lnTo>
                <a:lnTo>
                  <a:pt x="699" y="209"/>
                </a:lnTo>
                <a:lnTo>
                  <a:pt x="699" y="211"/>
                </a:lnTo>
                <a:lnTo>
                  <a:pt x="701" y="211"/>
                </a:lnTo>
                <a:lnTo>
                  <a:pt x="701" y="212"/>
                </a:lnTo>
                <a:lnTo>
                  <a:pt x="702" y="212"/>
                </a:lnTo>
                <a:lnTo>
                  <a:pt x="702" y="213"/>
                </a:lnTo>
                <a:lnTo>
                  <a:pt x="702" y="215"/>
                </a:lnTo>
                <a:lnTo>
                  <a:pt x="702" y="216"/>
                </a:lnTo>
                <a:lnTo>
                  <a:pt x="701" y="216"/>
                </a:lnTo>
                <a:lnTo>
                  <a:pt x="699" y="216"/>
                </a:lnTo>
                <a:lnTo>
                  <a:pt x="698" y="217"/>
                </a:lnTo>
                <a:lnTo>
                  <a:pt x="694" y="217"/>
                </a:lnTo>
                <a:lnTo>
                  <a:pt x="696" y="217"/>
                </a:lnTo>
                <a:lnTo>
                  <a:pt x="694" y="216"/>
                </a:lnTo>
                <a:lnTo>
                  <a:pt x="694" y="217"/>
                </a:lnTo>
                <a:lnTo>
                  <a:pt x="694" y="216"/>
                </a:lnTo>
                <a:lnTo>
                  <a:pt x="693" y="216"/>
                </a:lnTo>
                <a:lnTo>
                  <a:pt x="692" y="216"/>
                </a:lnTo>
                <a:lnTo>
                  <a:pt x="689" y="216"/>
                </a:lnTo>
                <a:lnTo>
                  <a:pt x="688" y="216"/>
                </a:lnTo>
                <a:lnTo>
                  <a:pt x="688" y="217"/>
                </a:lnTo>
                <a:lnTo>
                  <a:pt x="688" y="218"/>
                </a:lnTo>
                <a:lnTo>
                  <a:pt x="686" y="218"/>
                </a:lnTo>
                <a:lnTo>
                  <a:pt x="685" y="220"/>
                </a:lnTo>
                <a:lnTo>
                  <a:pt x="684" y="220"/>
                </a:lnTo>
                <a:lnTo>
                  <a:pt x="682" y="220"/>
                </a:lnTo>
                <a:lnTo>
                  <a:pt x="682" y="218"/>
                </a:lnTo>
                <a:lnTo>
                  <a:pt x="682" y="217"/>
                </a:lnTo>
                <a:lnTo>
                  <a:pt x="681" y="217"/>
                </a:lnTo>
                <a:lnTo>
                  <a:pt x="682" y="216"/>
                </a:lnTo>
                <a:lnTo>
                  <a:pt x="684" y="216"/>
                </a:lnTo>
                <a:lnTo>
                  <a:pt x="684" y="215"/>
                </a:lnTo>
                <a:lnTo>
                  <a:pt x="685" y="216"/>
                </a:lnTo>
                <a:lnTo>
                  <a:pt x="685" y="215"/>
                </a:lnTo>
                <a:lnTo>
                  <a:pt x="684" y="215"/>
                </a:lnTo>
                <a:lnTo>
                  <a:pt x="685" y="213"/>
                </a:lnTo>
                <a:lnTo>
                  <a:pt x="684" y="213"/>
                </a:lnTo>
                <a:lnTo>
                  <a:pt x="682" y="213"/>
                </a:lnTo>
                <a:lnTo>
                  <a:pt x="681" y="212"/>
                </a:lnTo>
                <a:lnTo>
                  <a:pt x="681" y="211"/>
                </a:lnTo>
                <a:lnTo>
                  <a:pt x="680" y="208"/>
                </a:lnTo>
                <a:lnTo>
                  <a:pt x="680" y="207"/>
                </a:lnTo>
                <a:lnTo>
                  <a:pt x="679" y="207"/>
                </a:lnTo>
                <a:lnTo>
                  <a:pt x="679" y="205"/>
                </a:lnTo>
                <a:lnTo>
                  <a:pt x="679" y="204"/>
                </a:lnTo>
                <a:lnTo>
                  <a:pt x="677" y="204"/>
                </a:lnTo>
                <a:lnTo>
                  <a:pt x="677" y="201"/>
                </a:lnTo>
                <a:lnTo>
                  <a:pt x="676" y="201"/>
                </a:lnTo>
                <a:lnTo>
                  <a:pt x="675" y="200"/>
                </a:lnTo>
                <a:lnTo>
                  <a:pt x="675" y="199"/>
                </a:lnTo>
                <a:lnTo>
                  <a:pt x="676" y="197"/>
                </a:lnTo>
                <a:lnTo>
                  <a:pt x="676" y="196"/>
                </a:lnTo>
                <a:lnTo>
                  <a:pt x="677" y="196"/>
                </a:lnTo>
                <a:lnTo>
                  <a:pt x="677" y="195"/>
                </a:lnTo>
                <a:lnTo>
                  <a:pt x="677" y="194"/>
                </a:lnTo>
                <a:lnTo>
                  <a:pt x="679" y="194"/>
                </a:lnTo>
                <a:lnTo>
                  <a:pt x="679" y="192"/>
                </a:lnTo>
                <a:lnTo>
                  <a:pt x="680" y="192"/>
                </a:lnTo>
                <a:lnTo>
                  <a:pt x="680" y="191"/>
                </a:lnTo>
                <a:lnTo>
                  <a:pt x="681" y="190"/>
                </a:lnTo>
                <a:lnTo>
                  <a:pt x="681" y="188"/>
                </a:lnTo>
                <a:lnTo>
                  <a:pt x="681" y="187"/>
                </a:lnTo>
                <a:lnTo>
                  <a:pt x="681" y="186"/>
                </a:lnTo>
                <a:lnTo>
                  <a:pt x="682" y="186"/>
                </a:lnTo>
                <a:lnTo>
                  <a:pt x="682" y="184"/>
                </a:lnTo>
                <a:lnTo>
                  <a:pt x="682" y="183"/>
                </a:lnTo>
                <a:lnTo>
                  <a:pt x="684" y="183"/>
                </a:lnTo>
                <a:lnTo>
                  <a:pt x="684" y="182"/>
                </a:lnTo>
                <a:lnTo>
                  <a:pt x="685" y="182"/>
                </a:lnTo>
                <a:close/>
                <a:moveTo>
                  <a:pt x="553" y="180"/>
                </a:moveTo>
                <a:lnTo>
                  <a:pt x="552" y="180"/>
                </a:lnTo>
                <a:lnTo>
                  <a:pt x="552" y="179"/>
                </a:lnTo>
                <a:lnTo>
                  <a:pt x="553" y="179"/>
                </a:lnTo>
                <a:lnTo>
                  <a:pt x="553" y="180"/>
                </a:lnTo>
                <a:close/>
                <a:moveTo>
                  <a:pt x="557" y="180"/>
                </a:moveTo>
                <a:lnTo>
                  <a:pt x="557" y="182"/>
                </a:lnTo>
                <a:lnTo>
                  <a:pt x="558" y="182"/>
                </a:lnTo>
                <a:lnTo>
                  <a:pt x="558" y="180"/>
                </a:lnTo>
                <a:lnTo>
                  <a:pt x="559" y="180"/>
                </a:lnTo>
                <a:lnTo>
                  <a:pt x="559" y="182"/>
                </a:lnTo>
                <a:lnTo>
                  <a:pt x="561" y="183"/>
                </a:lnTo>
                <a:lnTo>
                  <a:pt x="562" y="183"/>
                </a:lnTo>
                <a:lnTo>
                  <a:pt x="562" y="184"/>
                </a:lnTo>
                <a:lnTo>
                  <a:pt x="561" y="184"/>
                </a:lnTo>
                <a:lnTo>
                  <a:pt x="559" y="186"/>
                </a:lnTo>
                <a:lnTo>
                  <a:pt x="559" y="187"/>
                </a:lnTo>
                <a:lnTo>
                  <a:pt x="558" y="187"/>
                </a:lnTo>
                <a:lnTo>
                  <a:pt x="557" y="187"/>
                </a:lnTo>
                <a:lnTo>
                  <a:pt x="557" y="188"/>
                </a:lnTo>
                <a:lnTo>
                  <a:pt x="555" y="190"/>
                </a:lnTo>
                <a:lnTo>
                  <a:pt x="557" y="191"/>
                </a:lnTo>
                <a:lnTo>
                  <a:pt x="557" y="192"/>
                </a:lnTo>
                <a:lnTo>
                  <a:pt x="555" y="192"/>
                </a:lnTo>
                <a:lnTo>
                  <a:pt x="554" y="192"/>
                </a:lnTo>
                <a:lnTo>
                  <a:pt x="554" y="191"/>
                </a:lnTo>
                <a:lnTo>
                  <a:pt x="555" y="191"/>
                </a:lnTo>
                <a:lnTo>
                  <a:pt x="555" y="190"/>
                </a:lnTo>
                <a:lnTo>
                  <a:pt x="555" y="191"/>
                </a:lnTo>
                <a:lnTo>
                  <a:pt x="554" y="191"/>
                </a:lnTo>
                <a:lnTo>
                  <a:pt x="554" y="192"/>
                </a:lnTo>
                <a:lnTo>
                  <a:pt x="553" y="194"/>
                </a:lnTo>
                <a:lnTo>
                  <a:pt x="552" y="194"/>
                </a:lnTo>
                <a:lnTo>
                  <a:pt x="552" y="192"/>
                </a:lnTo>
                <a:lnTo>
                  <a:pt x="552" y="191"/>
                </a:lnTo>
                <a:lnTo>
                  <a:pt x="552" y="190"/>
                </a:lnTo>
                <a:lnTo>
                  <a:pt x="552" y="188"/>
                </a:lnTo>
                <a:lnTo>
                  <a:pt x="553" y="188"/>
                </a:lnTo>
                <a:lnTo>
                  <a:pt x="553" y="187"/>
                </a:lnTo>
                <a:lnTo>
                  <a:pt x="553" y="186"/>
                </a:lnTo>
                <a:lnTo>
                  <a:pt x="553" y="184"/>
                </a:lnTo>
                <a:lnTo>
                  <a:pt x="553" y="183"/>
                </a:lnTo>
                <a:lnTo>
                  <a:pt x="553" y="182"/>
                </a:lnTo>
                <a:lnTo>
                  <a:pt x="553" y="180"/>
                </a:lnTo>
                <a:lnTo>
                  <a:pt x="553" y="179"/>
                </a:lnTo>
                <a:lnTo>
                  <a:pt x="554" y="179"/>
                </a:lnTo>
                <a:lnTo>
                  <a:pt x="555" y="179"/>
                </a:lnTo>
                <a:lnTo>
                  <a:pt x="557" y="179"/>
                </a:lnTo>
                <a:lnTo>
                  <a:pt x="557" y="180"/>
                </a:lnTo>
                <a:close/>
                <a:moveTo>
                  <a:pt x="215" y="179"/>
                </a:moveTo>
                <a:lnTo>
                  <a:pt x="214" y="179"/>
                </a:lnTo>
                <a:lnTo>
                  <a:pt x="214" y="178"/>
                </a:lnTo>
                <a:lnTo>
                  <a:pt x="215" y="178"/>
                </a:lnTo>
                <a:lnTo>
                  <a:pt x="215" y="179"/>
                </a:lnTo>
                <a:close/>
                <a:moveTo>
                  <a:pt x="557" y="179"/>
                </a:moveTo>
                <a:lnTo>
                  <a:pt x="555" y="179"/>
                </a:lnTo>
                <a:lnTo>
                  <a:pt x="555" y="178"/>
                </a:lnTo>
                <a:lnTo>
                  <a:pt x="557" y="178"/>
                </a:lnTo>
                <a:lnTo>
                  <a:pt x="557" y="179"/>
                </a:lnTo>
                <a:close/>
                <a:moveTo>
                  <a:pt x="559" y="178"/>
                </a:moveTo>
                <a:lnTo>
                  <a:pt x="558" y="178"/>
                </a:lnTo>
                <a:lnTo>
                  <a:pt x="557" y="178"/>
                </a:lnTo>
                <a:lnTo>
                  <a:pt x="558" y="177"/>
                </a:lnTo>
                <a:lnTo>
                  <a:pt x="558" y="178"/>
                </a:lnTo>
                <a:lnTo>
                  <a:pt x="558" y="177"/>
                </a:lnTo>
                <a:lnTo>
                  <a:pt x="559" y="178"/>
                </a:lnTo>
                <a:close/>
                <a:moveTo>
                  <a:pt x="719" y="186"/>
                </a:moveTo>
                <a:lnTo>
                  <a:pt x="718" y="186"/>
                </a:lnTo>
                <a:lnTo>
                  <a:pt x="718" y="184"/>
                </a:lnTo>
                <a:lnTo>
                  <a:pt x="718" y="182"/>
                </a:lnTo>
                <a:lnTo>
                  <a:pt x="718" y="180"/>
                </a:lnTo>
                <a:lnTo>
                  <a:pt x="718" y="178"/>
                </a:lnTo>
                <a:lnTo>
                  <a:pt x="719" y="178"/>
                </a:lnTo>
                <a:lnTo>
                  <a:pt x="719" y="177"/>
                </a:lnTo>
                <a:lnTo>
                  <a:pt x="719" y="175"/>
                </a:lnTo>
                <a:lnTo>
                  <a:pt x="719" y="174"/>
                </a:lnTo>
                <a:lnTo>
                  <a:pt x="719" y="173"/>
                </a:lnTo>
                <a:lnTo>
                  <a:pt x="720" y="171"/>
                </a:lnTo>
                <a:lnTo>
                  <a:pt x="720" y="170"/>
                </a:lnTo>
                <a:lnTo>
                  <a:pt x="722" y="170"/>
                </a:lnTo>
                <a:lnTo>
                  <a:pt x="723" y="170"/>
                </a:lnTo>
                <a:lnTo>
                  <a:pt x="723" y="171"/>
                </a:lnTo>
                <a:lnTo>
                  <a:pt x="723" y="173"/>
                </a:lnTo>
                <a:lnTo>
                  <a:pt x="723" y="175"/>
                </a:lnTo>
                <a:lnTo>
                  <a:pt x="723" y="177"/>
                </a:lnTo>
                <a:lnTo>
                  <a:pt x="723" y="178"/>
                </a:lnTo>
                <a:lnTo>
                  <a:pt x="723" y="179"/>
                </a:lnTo>
                <a:lnTo>
                  <a:pt x="722" y="179"/>
                </a:lnTo>
                <a:lnTo>
                  <a:pt x="722" y="183"/>
                </a:lnTo>
                <a:lnTo>
                  <a:pt x="722" y="184"/>
                </a:lnTo>
                <a:lnTo>
                  <a:pt x="720" y="184"/>
                </a:lnTo>
                <a:lnTo>
                  <a:pt x="720" y="186"/>
                </a:lnTo>
                <a:lnTo>
                  <a:pt x="719" y="186"/>
                </a:lnTo>
                <a:close/>
                <a:moveTo>
                  <a:pt x="570" y="170"/>
                </a:moveTo>
                <a:lnTo>
                  <a:pt x="569" y="170"/>
                </a:lnTo>
                <a:lnTo>
                  <a:pt x="569" y="169"/>
                </a:lnTo>
                <a:lnTo>
                  <a:pt x="570" y="169"/>
                </a:lnTo>
                <a:lnTo>
                  <a:pt x="570" y="170"/>
                </a:lnTo>
                <a:close/>
                <a:moveTo>
                  <a:pt x="554" y="161"/>
                </a:moveTo>
                <a:lnTo>
                  <a:pt x="554" y="162"/>
                </a:lnTo>
                <a:lnTo>
                  <a:pt x="555" y="161"/>
                </a:lnTo>
                <a:lnTo>
                  <a:pt x="555" y="162"/>
                </a:lnTo>
                <a:lnTo>
                  <a:pt x="554" y="162"/>
                </a:lnTo>
                <a:lnTo>
                  <a:pt x="553" y="162"/>
                </a:lnTo>
                <a:lnTo>
                  <a:pt x="553" y="161"/>
                </a:lnTo>
                <a:lnTo>
                  <a:pt x="554" y="161"/>
                </a:lnTo>
                <a:close/>
                <a:moveTo>
                  <a:pt x="553" y="161"/>
                </a:moveTo>
                <a:lnTo>
                  <a:pt x="552" y="161"/>
                </a:lnTo>
                <a:lnTo>
                  <a:pt x="552" y="160"/>
                </a:lnTo>
                <a:lnTo>
                  <a:pt x="553" y="161"/>
                </a:lnTo>
                <a:close/>
                <a:moveTo>
                  <a:pt x="292" y="157"/>
                </a:moveTo>
                <a:lnTo>
                  <a:pt x="291" y="157"/>
                </a:lnTo>
                <a:lnTo>
                  <a:pt x="291" y="156"/>
                </a:lnTo>
                <a:lnTo>
                  <a:pt x="292" y="156"/>
                </a:lnTo>
                <a:lnTo>
                  <a:pt x="292" y="157"/>
                </a:lnTo>
                <a:close/>
                <a:moveTo>
                  <a:pt x="550" y="157"/>
                </a:moveTo>
                <a:lnTo>
                  <a:pt x="550" y="156"/>
                </a:lnTo>
                <a:lnTo>
                  <a:pt x="550" y="157"/>
                </a:lnTo>
                <a:close/>
                <a:moveTo>
                  <a:pt x="292" y="157"/>
                </a:moveTo>
                <a:lnTo>
                  <a:pt x="292" y="156"/>
                </a:lnTo>
                <a:lnTo>
                  <a:pt x="294" y="154"/>
                </a:lnTo>
                <a:lnTo>
                  <a:pt x="295" y="154"/>
                </a:lnTo>
                <a:lnTo>
                  <a:pt x="295" y="156"/>
                </a:lnTo>
                <a:lnTo>
                  <a:pt x="294" y="156"/>
                </a:lnTo>
                <a:lnTo>
                  <a:pt x="294" y="157"/>
                </a:lnTo>
                <a:lnTo>
                  <a:pt x="292" y="157"/>
                </a:lnTo>
                <a:close/>
                <a:moveTo>
                  <a:pt x="559" y="153"/>
                </a:moveTo>
                <a:lnTo>
                  <a:pt x="558" y="153"/>
                </a:lnTo>
                <a:lnTo>
                  <a:pt x="559" y="153"/>
                </a:lnTo>
                <a:close/>
                <a:moveTo>
                  <a:pt x="558" y="150"/>
                </a:moveTo>
                <a:lnTo>
                  <a:pt x="557" y="152"/>
                </a:lnTo>
                <a:lnTo>
                  <a:pt x="557" y="150"/>
                </a:lnTo>
                <a:lnTo>
                  <a:pt x="558" y="150"/>
                </a:lnTo>
                <a:close/>
                <a:moveTo>
                  <a:pt x="557" y="150"/>
                </a:moveTo>
                <a:lnTo>
                  <a:pt x="555" y="150"/>
                </a:lnTo>
                <a:lnTo>
                  <a:pt x="557" y="150"/>
                </a:lnTo>
                <a:close/>
                <a:moveTo>
                  <a:pt x="558" y="153"/>
                </a:moveTo>
                <a:lnTo>
                  <a:pt x="558" y="152"/>
                </a:lnTo>
                <a:lnTo>
                  <a:pt x="559" y="150"/>
                </a:lnTo>
                <a:lnTo>
                  <a:pt x="561" y="150"/>
                </a:lnTo>
                <a:lnTo>
                  <a:pt x="561" y="152"/>
                </a:lnTo>
                <a:lnTo>
                  <a:pt x="559" y="152"/>
                </a:lnTo>
                <a:lnTo>
                  <a:pt x="558" y="153"/>
                </a:lnTo>
                <a:close/>
                <a:moveTo>
                  <a:pt x="554" y="150"/>
                </a:moveTo>
                <a:lnTo>
                  <a:pt x="553" y="150"/>
                </a:lnTo>
                <a:lnTo>
                  <a:pt x="553" y="149"/>
                </a:lnTo>
                <a:lnTo>
                  <a:pt x="554" y="149"/>
                </a:lnTo>
                <a:lnTo>
                  <a:pt x="554" y="150"/>
                </a:lnTo>
                <a:close/>
                <a:moveTo>
                  <a:pt x="491" y="152"/>
                </a:moveTo>
                <a:lnTo>
                  <a:pt x="489" y="152"/>
                </a:lnTo>
                <a:lnTo>
                  <a:pt x="489" y="150"/>
                </a:lnTo>
                <a:lnTo>
                  <a:pt x="490" y="150"/>
                </a:lnTo>
                <a:lnTo>
                  <a:pt x="490" y="149"/>
                </a:lnTo>
                <a:lnTo>
                  <a:pt x="491" y="149"/>
                </a:lnTo>
                <a:lnTo>
                  <a:pt x="493" y="149"/>
                </a:lnTo>
                <a:lnTo>
                  <a:pt x="493" y="150"/>
                </a:lnTo>
                <a:lnTo>
                  <a:pt x="491" y="150"/>
                </a:lnTo>
                <a:lnTo>
                  <a:pt x="491" y="152"/>
                </a:lnTo>
                <a:close/>
                <a:moveTo>
                  <a:pt x="498" y="148"/>
                </a:moveTo>
                <a:lnTo>
                  <a:pt x="497" y="148"/>
                </a:lnTo>
                <a:lnTo>
                  <a:pt x="498" y="148"/>
                </a:lnTo>
                <a:lnTo>
                  <a:pt x="498" y="146"/>
                </a:lnTo>
                <a:lnTo>
                  <a:pt x="498" y="148"/>
                </a:lnTo>
                <a:close/>
                <a:moveTo>
                  <a:pt x="583" y="146"/>
                </a:moveTo>
                <a:lnTo>
                  <a:pt x="582" y="146"/>
                </a:lnTo>
                <a:lnTo>
                  <a:pt x="582" y="145"/>
                </a:lnTo>
                <a:lnTo>
                  <a:pt x="583" y="145"/>
                </a:lnTo>
                <a:lnTo>
                  <a:pt x="583" y="146"/>
                </a:lnTo>
                <a:close/>
                <a:moveTo>
                  <a:pt x="486" y="146"/>
                </a:moveTo>
                <a:lnTo>
                  <a:pt x="485" y="148"/>
                </a:lnTo>
                <a:lnTo>
                  <a:pt x="483" y="148"/>
                </a:lnTo>
                <a:lnTo>
                  <a:pt x="485" y="146"/>
                </a:lnTo>
                <a:lnTo>
                  <a:pt x="485" y="145"/>
                </a:lnTo>
                <a:lnTo>
                  <a:pt x="486" y="145"/>
                </a:lnTo>
                <a:lnTo>
                  <a:pt x="487" y="145"/>
                </a:lnTo>
                <a:lnTo>
                  <a:pt x="487" y="146"/>
                </a:lnTo>
                <a:lnTo>
                  <a:pt x="486" y="146"/>
                </a:lnTo>
                <a:close/>
                <a:moveTo>
                  <a:pt x="491" y="145"/>
                </a:moveTo>
                <a:lnTo>
                  <a:pt x="493" y="145"/>
                </a:lnTo>
                <a:lnTo>
                  <a:pt x="493" y="146"/>
                </a:lnTo>
                <a:lnTo>
                  <a:pt x="493" y="145"/>
                </a:lnTo>
                <a:lnTo>
                  <a:pt x="494" y="145"/>
                </a:lnTo>
                <a:lnTo>
                  <a:pt x="495" y="145"/>
                </a:lnTo>
                <a:lnTo>
                  <a:pt x="495" y="146"/>
                </a:lnTo>
                <a:lnTo>
                  <a:pt x="494" y="146"/>
                </a:lnTo>
                <a:lnTo>
                  <a:pt x="493" y="146"/>
                </a:lnTo>
                <a:lnTo>
                  <a:pt x="493" y="148"/>
                </a:lnTo>
                <a:lnTo>
                  <a:pt x="491" y="148"/>
                </a:lnTo>
                <a:lnTo>
                  <a:pt x="490" y="149"/>
                </a:lnTo>
                <a:lnTo>
                  <a:pt x="489" y="149"/>
                </a:lnTo>
                <a:lnTo>
                  <a:pt x="489" y="150"/>
                </a:lnTo>
                <a:lnTo>
                  <a:pt x="487" y="150"/>
                </a:lnTo>
                <a:lnTo>
                  <a:pt x="487" y="149"/>
                </a:lnTo>
                <a:lnTo>
                  <a:pt x="485" y="149"/>
                </a:lnTo>
                <a:lnTo>
                  <a:pt x="485" y="148"/>
                </a:lnTo>
                <a:lnTo>
                  <a:pt x="486" y="148"/>
                </a:lnTo>
                <a:lnTo>
                  <a:pt x="487" y="148"/>
                </a:lnTo>
                <a:lnTo>
                  <a:pt x="489" y="146"/>
                </a:lnTo>
                <a:lnTo>
                  <a:pt x="490" y="146"/>
                </a:lnTo>
                <a:lnTo>
                  <a:pt x="490" y="145"/>
                </a:lnTo>
                <a:lnTo>
                  <a:pt x="491" y="145"/>
                </a:lnTo>
                <a:close/>
                <a:moveTo>
                  <a:pt x="558" y="144"/>
                </a:moveTo>
                <a:lnTo>
                  <a:pt x="558" y="145"/>
                </a:lnTo>
                <a:lnTo>
                  <a:pt x="557" y="146"/>
                </a:lnTo>
                <a:lnTo>
                  <a:pt x="557" y="145"/>
                </a:lnTo>
                <a:lnTo>
                  <a:pt x="555" y="145"/>
                </a:lnTo>
                <a:lnTo>
                  <a:pt x="555" y="144"/>
                </a:lnTo>
                <a:lnTo>
                  <a:pt x="557" y="144"/>
                </a:lnTo>
                <a:lnTo>
                  <a:pt x="558" y="144"/>
                </a:lnTo>
                <a:close/>
                <a:moveTo>
                  <a:pt x="575" y="144"/>
                </a:moveTo>
                <a:lnTo>
                  <a:pt x="576" y="144"/>
                </a:lnTo>
                <a:lnTo>
                  <a:pt x="578" y="145"/>
                </a:lnTo>
                <a:lnTo>
                  <a:pt x="579" y="145"/>
                </a:lnTo>
                <a:lnTo>
                  <a:pt x="579" y="146"/>
                </a:lnTo>
                <a:lnTo>
                  <a:pt x="580" y="145"/>
                </a:lnTo>
                <a:lnTo>
                  <a:pt x="580" y="146"/>
                </a:lnTo>
                <a:lnTo>
                  <a:pt x="580" y="148"/>
                </a:lnTo>
                <a:lnTo>
                  <a:pt x="582" y="148"/>
                </a:lnTo>
                <a:lnTo>
                  <a:pt x="580" y="148"/>
                </a:lnTo>
                <a:lnTo>
                  <a:pt x="580" y="149"/>
                </a:lnTo>
                <a:lnTo>
                  <a:pt x="580" y="150"/>
                </a:lnTo>
                <a:lnTo>
                  <a:pt x="579" y="150"/>
                </a:lnTo>
                <a:lnTo>
                  <a:pt x="579" y="152"/>
                </a:lnTo>
                <a:lnTo>
                  <a:pt x="578" y="153"/>
                </a:lnTo>
                <a:lnTo>
                  <a:pt x="576" y="153"/>
                </a:lnTo>
                <a:lnTo>
                  <a:pt x="575" y="153"/>
                </a:lnTo>
                <a:lnTo>
                  <a:pt x="575" y="152"/>
                </a:lnTo>
                <a:lnTo>
                  <a:pt x="575" y="150"/>
                </a:lnTo>
                <a:lnTo>
                  <a:pt x="574" y="149"/>
                </a:lnTo>
                <a:lnTo>
                  <a:pt x="574" y="148"/>
                </a:lnTo>
                <a:lnTo>
                  <a:pt x="572" y="148"/>
                </a:lnTo>
                <a:lnTo>
                  <a:pt x="572" y="146"/>
                </a:lnTo>
                <a:lnTo>
                  <a:pt x="574" y="145"/>
                </a:lnTo>
                <a:lnTo>
                  <a:pt x="574" y="144"/>
                </a:lnTo>
                <a:lnTo>
                  <a:pt x="575" y="144"/>
                </a:lnTo>
                <a:close/>
                <a:moveTo>
                  <a:pt x="273" y="141"/>
                </a:moveTo>
                <a:lnTo>
                  <a:pt x="273" y="143"/>
                </a:lnTo>
                <a:lnTo>
                  <a:pt x="271" y="144"/>
                </a:lnTo>
                <a:lnTo>
                  <a:pt x="270" y="145"/>
                </a:lnTo>
                <a:lnTo>
                  <a:pt x="269" y="144"/>
                </a:lnTo>
                <a:lnTo>
                  <a:pt x="267" y="145"/>
                </a:lnTo>
                <a:lnTo>
                  <a:pt x="267" y="144"/>
                </a:lnTo>
                <a:lnTo>
                  <a:pt x="266" y="144"/>
                </a:lnTo>
                <a:lnTo>
                  <a:pt x="265" y="144"/>
                </a:lnTo>
                <a:lnTo>
                  <a:pt x="264" y="143"/>
                </a:lnTo>
                <a:lnTo>
                  <a:pt x="266" y="143"/>
                </a:lnTo>
                <a:lnTo>
                  <a:pt x="266" y="141"/>
                </a:lnTo>
                <a:lnTo>
                  <a:pt x="267" y="141"/>
                </a:lnTo>
                <a:lnTo>
                  <a:pt x="269" y="141"/>
                </a:lnTo>
                <a:lnTo>
                  <a:pt x="271" y="141"/>
                </a:lnTo>
                <a:lnTo>
                  <a:pt x="273" y="141"/>
                </a:lnTo>
                <a:close/>
                <a:moveTo>
                  <a:pt x="493" y="140"/>
                </a:moveTo>
                <a:lnTo>
                  <a:pt x="493" y="141"/>
                </a:lnTo>
                <a:lnTo>
                  <a:pt x="491" y="141"/>
                </a:lnTo>
                <a:lnTo>
                  <a:pt x="491" y="143"/>
                </a:lnTo>
                <a:lnTo>
                  <a:pt x="490" y="141"/>
                </a:lnTo>
                <a:lnTo>
                  <a:pt x="491" y="141"/>
                </a:lnTo>
                <a:lnTo>
                  <a:pt x="491" y="140"/>
                </a:lnTo>
                <a:lnTo>
                  <a:pt x="491" y="141"/>
                </a:lnTo>
                <a:lnTo>
                  <a:pt x="493" y="140"/>
                </a:lnTo>
                <a:close/>
                <a:moveTo>
                  <a:pt x="504" y="140"/>
                </a:moveTo>
                <a:lnTo>
                  <a:pt x="506" y="141"/>
                </a:lnTo>
                <a:lnTo>
                  <a:pt x="507" y="141"/>
                </a:lnTo>
                <a:lnTo>
                  <a:pt x="508" y="141"/>
                </a:lnTo>
                <a:lnTo>
                  <a:pt x="507" y="141"/>
                </a:lnTo>
                <a:lnTo>
                  <a:pt x="507" y="143"/>
                </a:lnTo>
                <a:lnTo>
                  <a:pt x="506" y="143"/>
                </a:lnTo>
                <a:lnTo>
                  <a:pt x="504" y="143"/>
                </a:lnTo>
                <a:lnTo>
                  <a:pt x="503" y="141"/>
                </a:lnTo>
                <a:lnTo>
                  <a:pt x="504" y="141"/>
                </a:lnTo>
                <a:lnTo>
                  <a:pt x="504" y="140"/>
                </a:lnTo>
                <a:close/>
                <a:moveTo>
                  <a:pt x="576" y="140"/>
                </a:moveTo>
                <a:lnTo>
                  <a:pt x="575" y="140"/>
                </a:lnTo>
                <a:lnTo>
                  <a:pt x="575" y="139"/>
                </a:lnTo>
                <a:lnTo>
                  <a:pt x="576" y="139"/>
                </a:lnTo>
                <a:lnTo>
                  <a:pt x="576" y="140"/>
                </a:lnTo>
                <a:close/>
                <a:moveTo>
                  <a:pt x="684" y="139"/>
                </a:moveTo>
                <a:lnTo>
                  <a:pt x="682" y="139"/>
                </a:lnTo>
                <a:lnTo>
                  <a:pt x="684" y="139"/>
                </a:lnTo>
                <a:close/>
                <a:moveTo>
                  <a:pt x="549" y="137"/>
                </a:moveTo>
                <a:lnTo>
                  <a:pt x="550" y="137"/>
                </a:lnTo>
                <a:lnTo>
                  <a:pt x="550" y="139"/>
                </a:lnTo>
                <a:lnTo>
                  <a:pt x="549" y="139"/>
                </a:lnTo>
                <a:lnTo>
                  <a:pt x="550" y="139"/>
                </a:lnTo>
                <a:lnTo>
                  <a:pt x="549" y="140"/>
                </a:lnTo>
                <a:lnTo>
                  <a:pt x="548" y="140"/>
                </a:lnTo>
                <a:lnTo>
                  <a:pt x="548" y="139"/>
                </a:lnTo>
                <a:lnTo>
                  <a:pt x="548" y="137"/>
                </a:lnTo>
                <a:lnTo>
                  <a:pt x="549" y="137"/>
                </a:lnTo>
                <a:close/>
                <a:moveTo>
                  <a:pt x="561" y="137"/>
                </a:moveTo>
                <a:lnTo>
                  <a:pt x="559" y="139"/>
                </a:lnTo>
                <a:lnTo>
                  <a:pt x="559" y="137"/>
                </a:lnTo>
                <a:lnTo>
                  <a:pt x="559" y="136"/>
                </a:lnTo>
                <a:lnTo>
                  <a:pt x="561" y="137"/>
                </a:lnTo>
                <a:close/>
                <a:moveTo>
                  <a:pt x="558" y="139"/>
                </a:moveTo>
                <a:lnTo>
                  <a:pt x="557" y="139"/>
                </a:lnTo>
                <a:lnTo>
                  <a:pt x="557" y="137"/>
                </a:lnTo>
                <a:lnTo>
                  <a:pt x="558" y="137"/>
                </a:lnTo>
                <a:lnTo>
                  <a:pt x="558" y="136"/>
                </a:lnTo>
                <a:lnTo>
                  <a:pt x="559" y="137"/>
                </a:lnTo>
                <a:lnTo>
                  <a:pt x="558" y="137"/>
                </a:lnTo>
                <a:lnTo>
                  <a:pt x="558" y="139"/>
                </a:lnTo>
                <a:close/>
                <a:moveTo>
                  <a:pt x="520" y="136"/>
                </a:moveTo>
                <a:lnTo>
                  <a:pt x="519" y="136"/>
                </a:lnTo>
                <a:lnTo>
                  <a:pt x="520" y="136"/>
                </a:lnTo>
                <a:close/>
                <a:moveTo>
                  <a:pt x="559" y="136"/>
                </a:moveTo>
                <a:lnTo>
                  <a:pt x="559" y="135"/>
                </a:lnTo>
                <a:lnTo>
                  <a:pt x="559" y="136"/>
                </a:lnTo>
                <a:close/>
                <a:moveTo>
                  <a:pt x="548" y="137"/>
                </a:moveTo>
                <a:lnTo>
                  <a:pt x="546" y="137"/>
                </a:lnTo>
                <a:lnTo>
                  <a:pt x="544" y="135"/>
                </a:lnTo>
                <a:lnTo>
                  <a:pt x="545" y="135"/>
                </a:lnTo>
                <a:lnTo>
                  <a:pt x="545" y="133"/>
                </a:lnTo>
                <a:lnTo>
                  <a:pt x="548" y="136"/>
                </a:lnTo>
                <a:lnTo>
                  <a:pt x="548" y="137"/>
                </a:lnTo>
                <a:close/>
                <a:moveTo>
                  <a:pt x="548" y="133"/>
                </a:moveTo>
                <a:lnTo>
                  <a:pt x="548" y="132"/>
                </a:lnTo>
                <a:lnTo>
                  <a:pt x="548" y="133"/>
                </a:lnTo>
                <a:close/>
                <a:moveTo>
                  <a:pt x="570" y="132"/>
                </a:moveTo>
                <a:lnTo>
                  <a:pt x="571" y="132"/>
                </a:lnTo>
                <a:lnTo>
                  <a:pt x="571" y="133"/>
                </a:lnTo>
                <a:lnTo>
                  <a:pt x="572" y="133"/>
                </a:lnTo>
                <a:lnTo>
                  <a:pt x="572" y="135"/>
                </a:lnTo>
                <a:lnTo>
                  <a:pt x="571" y="136"/>
                </a:lnTo>
                <a:lnTo>
                  <a:pt x="571" y="137"/>
                </a:lnTo>
                <a:lnTo>
                  <a:pt x="571" y="139"/>
                </a:lnTo>
                <a:lnTo>
                  <a:pt x="571" y="140"/>
                </a:lnTo>
                <a:lnTo>
                  <a:pt x="571" y="141"/>
                </a:lnTo>
                <a:lnTo>
                  <a:pt x="571" y="143"/>
                </a:lnTo>
                <a:lnTo>
                  <a:pt x="571" y="144"/>
                </a:lnTo>
                <a:lnTo>
                  <a:pt x="570" y="145"/>
                </a:lnTo>
                <a:lnTo>
                  <a:pt x="569" y="145"/>
                </a:lnTo>
                <a:lnTo>
                  <a:pt x="567" y="145"/>
                </a:lnTo>
                <a:lnTo>
                  <a:pt x="566" y="145"/>
                </a:lnTo>
                <a:lnTo>
                  <a:pt x="565" y="145"/>
                </a:lnTo>
                <a:lnTo>
                  <a:pt x="563" y="144"/>
                </a:lnTo>
                <a:lnTo>
                  <a:pt x="563" y="143"/>
                </a:lnTo>
                <a:lnTo>
                  <a:pt x="562" y="143"/>
                </a:lnTo>
                <a:lnTo>
                  <a:pt x="562" y="141"/>
                </a:lnTo>
                <a:lnTo>
                  <a:pt x="561" y="143"/>
                </a:lnTo>
                <a:lnTo>
                  <a:pt x="559" y="143"/>
                </a:lnTo>
                <a:lnTo>
                  <a:pt x="559" y="141"/>
                </a:lnTo>
                <a:lnTo>
                  <a:pt x="561" y="141"/>
                </a:lnTo>
                <a:lnTo>
                  <a:pt x="559" y="141"/>
                </a:lnTo>
                <a:lnTo>
                  <a:pt x="559" y="140"/>
                </a:lnTo>
                <a:lnTo>
                  <a:pt x="559" y="139"/>
                </a:lnTo>
                <a:lnTo>
                  <a:pt x="561" y="139"/>
                </a:lnTo>
                <a:lnTo>
                  <a:pt x="561" y="137"/>
                </a:lnTo>
                <a:lnTo>
                  <a:pt x="562" y="137"/>
                </a:lnTo>
                <a:lnTo>
                  <a:pt x="562" y="139"/>
                </a:lnTo>
                <a:lnTo>
                  <a:pt x="563" y="139"/>
                </a:lnTo>
                <a:lnTo>
                  <a:pt x="565" y="137"/>
                </a:lnTo>
                <a:lnTo>
                  <a:pt x="563" y="137"/>
                </a:lnTo>
                <a:lnTo>
                  <a:pt x="563" y="136"/>
                </a:lnTo>
                <a:lnTo>
                  <a:pt x="563" y="135"/>
                </a:lnTo>
                <a:lnTo>
                  <a:pt x="565" y="135"/>
                </a:lnTo>
                <a:lnTo>
                  <a:pt x="566" y="135"/>
                </a:lnTo>
                <a:lnTo>
                  <a:pt x="566" y="133"/>
                </a:lnTo>
                <a:lnTo>
                  <a:pt x="567" y="133"/>
                </a:lnTo>
                <a:lnTo>
                  <a:pt x="569" y="135"/>
                </a:lnTo>
                <a:lnTo>
                  <a:pt x="569" y="136"/>
                </a:lnTo>
                <a:lnTo>
                  <a:pt x="570" y="136"/>
                </a:lnTo>
                <a:lnTo>
                  <a:pt x="569" y="135"/>
                </a:lnTo>
                <a:lnTo>
                  <a:pt x="570" y="133"/>
                </a:lnTo>
                <a:lnTo>
                  <a:pt x="570" y="132"/>
                </a:lnTo>
                <a:close/>
                <a:moveTo>
                  <a:pt x="563" y="132"/>
                </a:moveTo>
                <a:lnTo>
                  <a:pt x="562" y="132"/>
                </a:lnTo>
                <a:lnTo>
                  <a:pt x="563" y="132"/>
                </a:lnTo>
                <a:close/>
                <a:moveTo>
                  <a:pt x="546" y="133"/>
                </a:moveTo>
                <a:lnTo>
                  <a:pt x="548" y="135"/>
                </a:lnTo>
                <a:lnTo>
                  <a:pt x="549" y="135"/>
                </a:lnTo>
                <a:lnTo>
                  <a:pt x="549" y="136"/>
                </a:lnTo>
                <a:lnTo>
                  <a:pt x="548" y="136"/>
                </a:lnTo>
                <a:lnTo>
                  <a:pt x="545" y="133"/>
                </a:lnTo>
                <a:lnTo>
                  <a:pt x="546" y="132"/>
                </a:lnTo>
                <a:lnTo>
                  <a:pt x="548" y="132"/>
                </a:lnTo>
                <a:lnTo>
                  <a:pt x="546" y="133"/>
                </a:lnTo>
                <a:close/>
                <a:moveTo>
                  <a:pt x="561" y="129"/>
                </a:moveTo>
                <a:lnTo>
                  <a:pt x="562" y="131"/>
                </a:lnTo>
                <a:lnTo>
                  <a:pt x="562" y="129"/>
                </a:lnTo>
                <a:lnTo>
                  <a:pt x="562" y="131"/>
                </a:lnTo>
                <a:lnTo>
                  <a:pt x="562" y="133"/>
                </a:lnTo>
                <a:lnTo>
                  <a:pt x="561" y="133"/>
                </a:lnTo>
                <a:lnTo>
                  <a:pt x="559" y="133"/>
                </a:lnTo>
                <a:lnTo>
                  <a:pt x="558" y="133"/>
                </a:lnTo>
                <a:lnTo>
                  <a:pt x="558" y="135"/>
                </a:lnTo>
                <a:lnTo>
                  <a:pt x="557" y="135"/>
                </a:lnTo>
                <a:lnTo>
                  <a:pt x="557" y="136"/>
                </a:lnTo>
                <a:lnTo>
                  <a:pt x="555" y="137"/>
                </a:lnTo>
                <a:lnTo>
                  <a:pt x="554" y="137"/>
                </a:lnTo>
                <a:lnTo>
                  <a:pt x="554" y="139"/>
                </a:lnTo>
                <a:lnTo>
                  <a:pt x="553" y="139"/>
                </a:lnTo>
                <a:lnTo>
                  <a:pt x="553" y="137"/>
                </a:lnTo>
                <a:lnTo>
                  <a:pt x="554" y="136"/>
                </a:lnTo>
                <a:lnTo>
                  <a:pt x="555" y="135"/>
                </a:lnTo>
                <a:lnTo>
                  <a:pt x="555" y="133"/>
                </a:lnTo>
                <a:lnTo>
                  <a:pt x="554" y="133"/>
                </a:lnTo>
                <a:lnTo>
                  <a:pt x="555" y="133"/>
                </a:lnTo>
                <a:lnTo>
                  <a:pt x="555" y="132"/>
                </a:lnTo>
                <a:lnTo>
                  <a:pt x="555" y="131"/>
                </a:lnTo>
                <a:lnTo>
                  <a:pt x="558" y="131"/>
                </a:lnTo>
                <a:lnTo>
                  <a:pt x="559" y="129"/>
                </a:lnTo>
                <a:lnTo>
                  <a:pt x="559" y="128"/>
                </a:lnTo>
                <a:lnTo>
                  <a:pt x="559" y="127"/>
                </a:lnTo>
                <a:lnTo>
                  <a:pt x="561" y="127"/>
                </a:lnTo>
                <a:lnTo>
                  <a:pt x="561" y="128"/>
                </a:lnTo>
                <a:lnTo>
                  <a:pt x="561" y="129"/>
                </a:lnTo>
                <a:close/>
                <a:moveTo>
                  <a:pt x="563" y="128"/>
                </a:moveTo>
                <a:lnTo>
                  <a:pt x="562" y="129"/>
                </a:lnTo>
                <a:lnTo>
                  <a:pt x="561" y="129"/>
                </a:lnTo>
                <a:lnTo>
                  <a:pt x="562" y="128"/>
                </a:lnTo>
                <a:lnTo>
                  <a:pt x="562" y="127"/>
                </a:lnTo>
                <a:lnTo>
                  <a:pt x="563" y="127"/>
                </a:lnTo>
                <a:lnTo>
                  <a:pt x="563" y="128"/>
                </a:lnTo>
                <a:close/>
                <a:moveTo>
                  <a:pt x="597" y="124"/>
                </a:moveTo>
                <a:lnTo>
                  <a:pt x="596" y="124"/>
                </a:lnTo>
                <a:lnTo>
                  <a:pt x="596" y="123"/>
                </a:lnTo>
                <a:lnTo>
                  <a:pt x="597" y="123"/>
                </a:lnTo>
                <a:lnTo>
                  <a:pt x="597" y="124"/>
                </a:lnTo>
                <a:close/>
                <a:moveTo>
                  <a:pt x="571" y="124"/>
                </a:moveTo>
                <a:lnTo>
                  <a:pt x="570" y="125"/>
                </a:lnTo>
                <a:lnTo>
                  <a:pt x="569" y="125"/>
                </a:lnTo>
                <a:lnTo>
                  <a:pt x="570" y="124"/>
                </a:lnTo>
                <a:lnTo>
                  <a:pt x="570" y="123"/>
                </a:lnTo>
                <a:lnTo>
                  <a:pt x="571" y="123"/>
                </a:lnTo>
                <a:lnTo>
                  <a:pt x="572" y="122"/>
                </a:lnTo>
                <a:lnTo>
                  <a:pt x="572" y="123"/>
                </a:lnTo>
                <a:lnTo>
                  <a:pt x="571" y="123"/>
                </a:lnTo>
                <a:lnTo>
                  <a:pt x="571" y="124"/>
                </a:lnTo>
                <a:close/>
                <a:moveTo>
                  <a:pt x="486" y="127"/>
                </a:moveTo>
                <a:lnTo>
                  <a:pt x="486" y="125"/>
                </a:lnTo>
                <a:lnTo>
                  <a:pt x="486" y="124"/>
                </a:lnTo>
                <a:lnTo>
                  <a:pt x="486" y="123"/>
                </a:lnTo>
                <a:lnTo>
                  <a:pt x="485" y="123"/>
                </a:lnTo>
                <a:lnTo>
                  <a:pt x="485" y="122"/>
                </a:lnTo>
                <a:lnTo>
                  <a:pt x="486" y="122"/>
                </a:lnTo>
                <a:lnTo>
                  <a:pt x="486" y="123"/>
                </a:lnTo>
                <a:lnTo>
                  <a:pt x="487" y="123"/>
                </a:lnTo>
                <a:lnTo>
                  <a:pt x="487" y="124"/>
                </a:lnTo>
                <a:lnTo>
                  <a:pt x="486" y="124"/>
                </a:lnTo>
                <a:lnTo>
                  <a:pt x="486" y="127"/>
                </a:lnTo>
                <a:close/>
                <a:moveTo>
                  <a:pt x="597" y="122"/>
                </a:moveTo>
                <a:lnTo>
                  <a:pt x="597" y="120"/>
                </a:lnTo>
                <a:lnTo>
                  <a:pt x="597" y="122"/>
                </a:lnTo>
                <a:close/>
                <a:moveTo>
                  <a:pt x="599" y="120"/>
                </a:moveTo>
                <a:lnTo>
                  <a:pt x="600" y="120"/>
                </a:lnTo>
                <a:lnTo>
                  <a:pt x="599" y="120"/>
                </a:lnTo>
                <a:close/>
                <a:moveTo>
                  <a:pt x="583" y="120"/>
                </a:moveTo>
                <a:lnTo>
                  <a:pt x="582" y="120"/>
                </a:lnTo>
                <a:lnTo>
                  <a:pt x="583" y="119"/>
                </a:lnTo>
                <a:lnTo>
                  <a:pt x="583" y="120"/>
                </a:lnTo>
                <a:close/>
                <a:moveTo>
                  <a:pt x="600" y="119"/>
                </a:moveTo>
                <a:lnTo>
                  <a:pt x="600" y="120"/>
                </a:lnTo>
                <a:lnTo>
                  <a:pt x="600" y="119"/>
                </a:lnTo>
                <a:close/>
                <a:moveTo>
                  <a:pt x="584" y="116"/>
                </a:moveTo>
                <a:lnTo>
                  <a:pt x="583" y="116"/>
                </a:lnTo>
                <a:lnTo>
                  <a:pt x="584" y="116"/>
                </a:lnTo>
                <a:close/>
                <a:moveTo>
                  <a:pt x="582" y="118"/>
                </a:moveTo>
                <a:lnTo>
                  <a:pt x="582" y="119"/>
                </a:lnTo>
                <a:lnTo>
                  <a:pt x="582" y="118"/>
                </a:lnTo>
                <a:lnTo>
                  <a:pt x="582" y="116"/>
                </a:lnTo>
                <a:lnTo>
                  <a:pt x="580" y="116"/>
                </a:lnTo>
                <a:lnTo>
                  <a:pt x="582" y="115"/>
                </a:lnTo>
                <a:lnTo>
                  <a:pt x="582" y="116"/>
                </a:lnTo>
                <a:lnTo>
                  <a:pt x="582" y="118"/>
                </a:lnTo>
                <a:close/>
                <a:moveTo>
                  <a:pt x="566" y="115"/>
                </a:moveTo>
                <a:lnTo>
                  <a:pt x="567" y="115"/>
                </a:lnTo>
                <a:lnTo>
                  <a:pt x="567" y="116"/>
                </a:lnTo>
                <a:lnTo>
                  <a:pt x="566" y="116"/>
                </a:lnTo>
                <a:lnTo>
                  <a:pt x="565" y="118"/>
                </a:lnTo>
                <a:lnTo>
                  <a:pt x="563" y="118"/>
                </a:lnTo>
                <a:lnTo>
                  <a:pt x="563" y="116"/>
                </a:lnTo>
                <a:lnTo>
                  <a:pt x="565" y="115"/>
                </a:lnTo>
                <a:lnTo>
                  <a:pt x="566" y="115"/>
                </a:lnTo>
                <a:close/>
                <a:moveTo>
                  <a:pt x="218" y="115"/>
                </a:moveTo>
                <a:lnTo>
                  <a:pt x="218" y="114"/>
                </a:lnTo>
                <a:lnTo>
                  <a:pt x="218" y="115"/>
                </a:lnTo>
                <a:close/>
                <a:moveTo>
                  <a:pt x="600" y="112"/>
                </a:moveTo>
                <a:lnTo>
                  <a:pt x="600" y="116"/>
                </a:lnTo>
                <a:lnTo>
                  <a:pt x="599" y="116"/>
                </a:lnTo>
                <a:lnTo>
                  <a:pt x="599" y="118"/>
                </a:lnTo>
                <a:lnTo>
                  <a:pt x="599" y="116"/>
                </a:lnTo>
                <a:lnTo>
                  <a:pt x="597" y="116"/>
                </a:lnTo>
                <a:lnTo>
                  <a:pt x="596" y="116"/>
                </a:lnTo>
                <a:lnTo>
                  <a:pt x="596" y="118"/>
                </a:lnTo>
                <a:lnTo>
                  <a:pt x="595" y="119"/>
                </a:lnTo>
                <a:lnTo>
                  <a:pt x="593" y="119"/>
                </a:lnTo>
                <a:lnTo>
                  <a:pt x="593" y="120"/>
                </a:lnTo>
                <a:lnTo>
                  <a:pt x="593" y="119"/>
                </a:lnTo>
                <a:lnTo>
                  <a:pt x="592" y="119"/>
                </a:lnTo>
                <a:lnTo>
                  <a:pt x="593" y="118"/>
                </a:lnTo>
                <a:lnTo>
                  <a:pt x="592" y="116"/>
                </a:lnTo>
                <a:lnTo>
                  <a:pt x="591" y="116"/>
                </a:lnTo>
                <a:lnTo>
                  <a:pt x="591" y="115"/>
                </a:lnTo>
                <a:lnTo>
                  <a:pt x="592" y="115"/>
                </a:lnTo>
                <a:lnTo>
                  <a:pt x="592" y="114"/>
                </a:lnTo>
                <a:lnTo>
                  <a:pt x="593" y="114"/>
                </a:lnTo>
                <a:lnTo>
                  <a:pt x="595" y="114"/>
                </a:lnTo>
                <a:lnTo>
                  <a:pt x="596" y="114"/>
                </a:lnTo>
                <a:lnTo>
                  <a:pt x="597" y="115"/>
                </a:lnTo>
                <a:lnTo>
                  <a:pt x="597" y="114"/>
                </a:lnTo>
                <a:lnTo>
                  <a:pt x="599" y="114"/>
                </a:lnTo>
                <a:lnTo>
                  <a:pt x="599" y="112"/>
                </a:lnTo>
                <a:lnTo>
                  <a:pt x="600" y="112"/>
                </a:lnTo>
                <a:close/>
                <a:moveTo>
                  <a:pt x="557" y="112"/>
                </a:moveTo>
                <a:lnTo>
                  <a:pt x="555" y="112"/>
                </a:lnTo>
                <a:lnTo>
                  <a:pt x="557" y="112"/>
                </a:lnTo>
                <a:close/>
                <a:moveTo>
                  <a:pt x="478" y="111"/>
                </a:moveTo>
                <a:lnTo>
                  <a:pt x="478" y="112"/>
                </a:lnTo>
                <a:lnTo>
                  <a:pt x="478" y="111"/>
                </a:lnTo>
                <a:close/>
                <a:moveTo>
                  <a:pt x="219" y="111"/>
                </a:moveTo>
                <a:lnTo>
                  <a:pt x="219" y="112"/>
                </a:lnTo>
                <a:lnTo>
                  <a:pt x="220" y="112"/>
                </a:lnTo>
                <a:lnTo>
                  <a:pt x="220" y="114"/>
                </a:lnTo>
                <a:lnTo>
                  <a:pt x="220" y="115"/>
                </a:lnTo>
                <a:lnTo>
                  <a:pt x="219" y="115"/>
                </a:lnTo>
                <a:lnTo>
                  <a:pt x="218" y="115"/>
                </a:lnTo>
                <a:lnTo>
                  <a:pt x="219" y="114"/>
                </a:lnTo>
                <a:lnTo>
                  <a:pt x="218" y="112"/>
                </a:lnTo>
                <a:lnTo>
                  <a:pt x="216" y="111"/>
                </a:lnTo>
                <a:lnTo>
                  <a:pt x="218" y="111"/>
                </a:lnTo>
                <a:lnTo>
                  <a:pt x="219" y="111"/>
                </a:lnTo>
                <a:close/>
                <a:moveTo>
                  <a:pt x="597" y="112"/>
                </a:moveTo>
                <a:lnTo>
                  <a:pt x="596" y="111"/>
                </a:lnTo>
                <a:lnTo>
                  <a:pt x="596" y="110"/>
                </a:lnTo>
                <a:lnTo>
                  <a:pt x="596" y="108"/>
                </a:lnTo>
                <a:lnTo>
                  <a:pt x="596" y="106"/>
                </a:lnTo>
                <a:lnTo>
                  <a:pt x="596" y="105"/>
                </a:lnTo>
                <a:lnTo>
                  <a:pt x="597" y="105"/>
                </a:lnTo>
                <a:lnTo>
                  <a:pt x="599" y="105"/>
                </a:lnTo>
                <a:lnTo>
                  <a:pt x="600" y="105"/>
                </a:lnTo>
                <a:lnTo>
                  <a:pt x="600" y="106"/>
                </a:lnTo>
                <a:lnTo>
                  <a:pt x="599" y="108"/>
                </a:lnTo>
                <a:lnTo>
                  <a:pt x="599" y="110"/>
                </a:lnTo>
                <a:lnTo>
                  <a:pt x="599" y="111"/>
                </a:lnTo>
                <a:lnTo>
                  <a:pt x="597" y="112"/>
                </a:lnTo>
                <a:close/>
                <a:moveTo>
                  <a:pt x="480" y="103"/>
                </a:moveTo>
                <a:lnTo>
                  <a:pt x="481" y="103"/>
                </a:lnTo>
                <a:lnTo>
                  <a:pt x="482" y="103"/>
                </a:lnTo>
                <a:lnTo>
                  <a:pt x="482" y="105"/>
                </a:lnTo>
                <a:lnTo>
                  <a:pt x="481" y="105"/>
                </a:lnTo>
                <a:lnTo>
                  <a:pt x="480" y="105"/>
                </a:lnTo>
                <a:lnTo>
                  <a:pt x="480" y="106"/>
                </a:lnTo>
                <a:lnTo>
                  <a:pt x="478" y="106"/>
                </a:lnTo>
                <a:lnTo>
                  <a:pt x="480" y="106"/>
                </a:lnTo>
                <a:lnTo>
                  <a:pt x="480" y="105"/>
                </a:lnTo>
                <a:lnTo>
                  <a:pt x="480" y="103"/>
                </a:lnTo>
                <a:close/>
                <a:moveTo>
                  <a:pt x="372" y="84"/>
                </a:moveTo>
                <a:lnTo>
                  <a:pt x="371" y="82"/>
                </a:lnTo>
                <a:lnTo>
                  <a:pt x="372" y="82"/>
                </a:lnTo>
                <a:lnTo>
                  <a:pt x="372" y="84"/>
                </a:lnTo>
                <a:close/>
                <a:moveTo>
                  <a:pt x="371" y="82"/>
                </a:moveTo>
                <a:lnTo>
                  <a:pt x="371" y="81"/>
                </a:lnTo>
                <a:lnTo>
                  <a:pt x="372" y="81"/>
                </a:lnTo>
                <a:lnTo>
                  <a:pt x="372" y="82"/>
                </a:lnTo>
                <a:lnTo>
                  <a:pt x="371" y="82"/>
                </a:lnTo>
                <a:close/>
                <a:moveTo>
                  <a:pt x="278" y="35"/>
                </a:moveTo>
                <a:lnTo>
                  <a:pt x="279" y="35"/>
                </a:lnTo>
                <a:lnTo>
                  <a:pt x="279" y="36"/>
                </a:lnTo>
                <a:lnTo>
                  <a:pt x="281" y="38"/>
                </a:lnTo>
                <a:lnTo>
                  <a:pt x="282" y="39"/>
                </a:lnTo>
                <a:lnTo>
                  <a:pt x="283" y="40"/>
                </a:lnTo>
                <a:lnTo>
                  <a:pt x="284" y="42"/>
                </a:lnTo>
                <a:lnTo>
                  <a:pt x="286" y="42"/>
                </a:lnTo>
                <a:lnTo>
                  <a:pt x="287" y="42"/>
                </a:lnTo>
                <a:lnTo>
                  <a:pt x="288" y="42"/>
                </a:lnTo>
                <a:lnTo>
                  <a:pt x="288" y="43"/>
                </a:lnTo>
                <a:lnTo>
                  <a:pt x="292" y="46"/>
                </a:lnTo>
                <a:lnTo>
                  <a:pt x="294" y="46"/>
                </a:lnTo>
                <a:lnTo>
                  <a:pt x="294" y="47"/>
                </a:lnTo>
                <a:lnTo>
                  <a:pt x="294" y="48"/>
                </a:lnTo>
                <a:lnTo>
                  <a:pt x="295" y="48"/>
                </a:lnTo>
                <a:lnTo>
                  <a:pt x="295" y="50"/>
                </a:lnTo>
                <a:lnTo>
                  <a:pt x="296" y="51"/>
                </a:lnTo>
                <a:lnTo>
                  <a:pt x="298" y="52"/>
                </a:lnTo>
                <a:lnTo>
                  <a:pt x="299" y="53"/>
                </a:lnTo>
                <a:lnTo>
                  <a:pt x="300" y="55"/>
                </a:lnTo>
                <a:lnTo>
                  <a:pt x="301" y="55"/>
                </a:lnTo>
                <a:lnTo>
                  <a:pt x="301" y="56"/>
                </a:lnTo>
                <a:lnTo>
                  <a:pt x="303" y="56"/>
                </a:lnTo>
                <a:lnTo>
                  <a:pt x="304" y="56"/>
                </a:lnTo>
                <a:lnTo>
                  <a:pt x="305" y="57"/>
                </a:lnTo>
                <a:lnTo>
                  <a:pt x="307" y="59"/>
                </a:lnTo>
                <a:lnTo>
                  <a:pt x="308" y="59"/>
                </a:lnTo>
                <a:lnTo>
                  <a:pt x="309" y="59"/>
                </a:lnTo>
                <a:lnTo>
                  <a:pt x="309" y="60"/>
                </a:lnTo>
                <a:lnTo>
                  <a:pt x="311" y="60"/>
                </a:lnTo>
                <a:lnTo>
                  <a:pt x="312" y="60"/>
                </a:lnTo>
                <a:lnTo>
                  <a:pt x="312" y="61"/>
                </a:lnTo>
                <a:lnTo>
                  <a:pt x="313" y="61"/>
                </a:lnTo>
                <a:lnTo>
                  <a:pt x="315" y="61"/>
                </a:lnTo>
                <a:lnTo>
                  <a:pt x="317" y="61"/>
                </a:lnTo>
                <a:lnTo>
                  <a:pt x="319" y="61"/>
                </a:lnTo>
                <a:lnTo>
                  <a:pt x="320" y="61"/>
                </a:lnTo>
                <a:lnTo>
                  <a:pt x="324" y="61"/>
                </a:lnTo>
                <a:lnTo>
                  <a:pt x="325" y="61"/>
                </a:lnTo>
                <a:lnTo>
                  <a:pt x="326" y="61"/>
                </a:lnTo>
                <a:lnTo>
                  <a:pt x="326" y="63"/>
                </a:lnTo>
                <a:lnTo>
                  <a:pt x="326" y="64"/>
                </a:lnTo>
                <a:lnTo>
                  <a:pt x="325" y="65"/>
                </a:lnTo>
                <a:lnTo>
                  <a:pt x="326" y="65"/>
                </a:lnTo>
                <a:lnTo>
                  <a:pt x="326" y="64"/>
                </a:lnTo>
                <a:lnTo>
                  <a:pt x="328" y="64"/>
                </a:lnTo>
                <a:lnTo>
                  <a:pt x="328" y="61"/>
                </a:lnTo>
                <a:lnTo>
                  <a:pt x="329" y="63"/>
                </a:lnTo>
                <a:lnTo>
                  <a:pt x="330" y="64"/>
                </a:lnTo>
                <a:lnTo>
                  <a:pt x="332" y="64"/>
                </a:lnTo>
                <a:lnTo>
                  <a:pt x="332" y="65"/>
                </a:lnTo>
                <a:lnTo>
                  <a:pt x="333" y="65"/>
                </a:lnTo>
                <a:lnTo>
                  <a:pt x="334" y="65"/>
                </a:lnTo>
                <a:lnTo>
                  <a:pt x="336" y="65"/>
                </a:lnTo>
                <a:lnTo>
                  <a:pt x="337" y="65"/>
                </a:lnTo>
                <a:lnTo>
                  <a:pt x="338" y="64"/>
                </a:lnTo>
                <a:lnTo>
                  <a:pt x="339" y="64"/>
                </a:lnTo>
                <a:lnTo>
                  <a:pt x="339" y="65"/>
                </a:lnTo>
                <a:lnTo>
                  <a:pt x="339" y="67"/>
                </a:lnTo>
                <a:lnTo>
                  <a:pt x="339" y="68"/>
                </a:lnTo>
                <a:lnTo>
                  <a:pt x="341" y="68"/>
                </a:lnTo>
                <a:lnTo>
                  <a:pt x="341" y="69"/>
                </a:lnTo>
                <a:lnTo>
                  <a:pt x="342" y="69"/>
                </a:lnTo>
                <a:lnTo>
                  <a:pt x="342" y="71"/>
                </a:lnTo>
                <a:lnTo>
                  <a:pt x="343" y="71"/>
                </a:lnTo>
                <a:lnTo>
                  <a:pt x="345" y="71"/>
                </a:lnTo>
                <a:lnTo>
                  <a:pt x="346" y="69"/>
                </a:lnTo>
                <a:lnTo>
                  <a:pt x="347" y="69"/>
                </a:lnTo>
                <a:lnTo>
                  <a:pt x="347" y="71"/>
                </a:lnTo>
                <a:lnTo>
                  <a:pt x="349" y="72"/>
                </a:lnTo>
                <a:lnTo>
                  <a:pt x="349" y="73"/>
                </a:lnTo>
                <a:lnTo>
                  <a:pt x="350" y="73"/>
                </a:lnTo>
                <a:lnTo>
                  <a:pt x="351" y="74"/>
                </a:lnTo>
                <a:lnTo>
                  <a:pt x="354" y="77"/>
                </a:lnTo>
                <a:lnTo>
                  <a:pt x="355" y="77"/>
                </a:lnTo>
                <a:lnTo>
                  <a:pt x="356" y="78"/>
                </a:lnTo>
                <a:lnTo>
                  <a:pt x="358" y="80"/>
                </a:lnTo>
                <a:lnTo>
                  <a:pt x="360" y="81"/>
                </a:lnTo>
                <a:lnTo>
                  <a:pt x="363" y="81"/>
                </a:lnTo>
                <a:lnTo>
                  <a:pt x="363" y="82"/>
                </a:lnTo>
                <a:lnTo>
                  <a:pt x="364" y="82"/>
                </a:lnTo>
                <a:lnTo>
                  <a:pt x="366" y="82"/>
                </a:lnTo>
                <a:lnTo>
                  <a:pt x="367" y="82"/>
                </a:lnTo>
                <a:lnTo>
                  <a:pt x="367" y="81"/>
                </a:lnTo>
                <a:lnTo>
                  <a:pt x="370" y="81"/>
                </a:lnTo>
                <a:lnTo>
                  <a:pt x="371" y="81"/>
                </a:lnTo>
                <a:lnTo>
                  <a:pt x="371" y="82"/>
                </a:lnTo>
                <a:lnTo>
                  <a:pt x="371" y="84"/>
                </a:lnTo>
                <a:lnTo>
                  <a:pt x="371" y="85"/>
                </a:lnTo>
                <a:lnTo>
                  <a:pt x="372" y="86"/>
                </a:lnTo>
                <a:lnTo>
                  <a:pt x="372" y="88"/>
                </a:lnTo>
                <a:lnTo>
                  <a:pt x="372" y="86"/>
                </a:lnTo>
                <a:lnTo>
                  <a:pt x="372" y="85"/>
                </a:lnTo>
                <a:lnTo>
                  <a:pt x="372" y="84"/>
                </a:lnTo>
                <a:lnTo>
                  <a:pt x="373" y="84"/>
                </a:lnTo>
                <a:lnTo>
                  <a:pt x="373" y="82"/>
                </a:lnTo>
                <a:lnTo>
                  <a:pt x="372" y="82"/>
                </a:lnTo>
                <a:lnTo>
                  <a:pt x="372" y="81"/>
                </a:lnTo>
                <a:lnTo>
                  <a:pt x="373" y="81"/>
                </a:lnTo>
                <a:lnTo>
                  <a:pt x="375" y="81"/>
                </a:lnTo>
                <a:lnTo>
                  <a:pt x="376" y="81"/>
                </a:lnTo>
                <a:lnTo>
                  <a:pt x="376" y="82"/>
                </a:lnTo>
                <a:lnTo>
                  <a:pt x="375" y="82"/>
                </a:lnTo>
                <a:lnTo>
                  <a:pt x="376" y="82"/>
                </a:lnTo>
                <a:lnTo>
                  <a:pt x="376" y="84"/>
                </a:lnTo>
                <a:lnTo>
                  <a:pt x="376" y="85"/>
                </a:lnTo>
                <a:lnTo>
                  <a:pt x="377" y="86"/>
                </a:lnTo>
                <a:lnTo>
                  <a:pt x="379" y="89"/>
                </a:lnTo>
                <a:lnTo>
                  <a:pt x="379" y="90"/>
                </a:lnTo>
                <a:lnTo>
                  <a:pt x="380" y="91"/>
                </a:lnTo>
                <a:lnTo>
                  <a:pt x="381" y="94"/>
                </a:lnTo>
                <a:lnTo>
                  <a:pt x="383" y="95"/>
                </a:lnTo>
                <a:lnTo>
                  <a:pt x="385" y="98"/>
                </a:lnTo>
                <a:lnTo>
                  <a:pt x="388" y="101"/>
                </a:lnTo>
                <a:lnTo>
                  <a:pt x="388" y="102"/>
                </a:lnTo>
                <a:lnTo>
                  <a:pt x="389" y="102"/>
                </a:lnTo>
                <a:lnTo>
                  <a:pt x="389" y="103"/>
                </a:lnTo>
                <a:lnTo>
                  <a:pt x="391" y="103"/>
                </a:lnTo>
                <a:lnTo>
                  <a:pt x="392" y="105"/>
                </a:lnTo>
                <a:lnTo>
                  <a:pt x="393" y="105"/>
                </a:lnTo>
                <a:lnTo>
                  <a:pt x="393" y="106"/>
                </a:lnTo>
                <a:lnTo>
                  <a:pt x="396" y="107"/>
                </a:lnTo>
                <a:lnTo>
                  <a:pt x="397" y="108"/>
                </a:lnTo>
                <a:lnTo>
                  <a:pt x="398" y="110"/>
                </a:lnTo>
                <a:lnTo>
                  <a:pt x="400" y="110"/>
                </a:lnTo>
                <a:lnTo>
                  <a:pt x="401" y="110"/>
                </a:lnTo>
                <a:lnTo>
                  <a:pt x="401" y="111"/>
                </a:lnTo>
                <a:lnTo>
                  <a:pt x="402" y="111"/>
                </a:lnTo>
                <a:lnTo>
                  <a:pt x="402" y="112"/>
                </a:lnTo>
                <a:lnTo>
                  <a:pt x="401" y="114"/>
                </a:lnTo>
                <a:lnTo>
                  <a:pt x="401" y="115"/>
                </a:lnTo>
                <a:lnTo>
                  <a:pt x="398" y="114"/>
                </a:lnTo>
                <a:lnTo>
                  <a:pt x="397" y="112"/>
                </a:lnTo>
                <a:lnTo>
                  <a:pt x="396" y="114"/>
                </a:lnTo>
                <a:lnTo>
                  <a:pt x="396" y="115"/>
                </a:lnTo>
                <a:lnTo>
                  <a:pt x="397" y="116"/>
                </a:lnTo>
                <a:lnTo>
                  <a:pt x="397" y="118"/>
                </a:lnTo>
                <a:lnTo>
                  <a:pt x="397" y="119"/>
                </a:lnTo>
                <a:lnTo>
                  <a:pt x="397" y="118"/>
                </a:lnTo>
                <a:lnTo>
                  <a:pt x="398" y="118"/>
                </a:lnTo>
                <a:lnTo>
                  <a:pt x="400" y="119"/>
                </a:lnTo>
                <a:lnTo>
                  <a:pt x="400" y="120"/>
                </a:lnTo>
                <a:lnTo>
                  <a:pt x="400" y="122"/>
                </a:lnTo>
                <a:lnTo>
                  <a:pt x="397" y="122"/>
                </a:lnTo>
                <a:lnTo>
                  <a:pt x="397" y="120"/>
                </a:lnTo>
                <a:lnTo>
                  <a:pt x="396" y="120"/>
                </a:lnTo>
                <a:lnTo>
                  <a:pt x="394" y="119"/>
                </a:lnTo>
                <a:lnTo>
                  <a:pt x="394" y="118"/>
                </a:lnTo>
                <a:lnTo>
                  <a:pt x="393" y="118"/>
                </a:lnTo>
                <a:lnTo>
                  <a:pt x="393" y="119"/>
                </a:lnTo>
                <a:lnTo>
                  <a:pt x="392" y="118"/>
                </a:lnTo>
                <a:lnTo>
                  <a:pt x="391" y="118"/>
                </a:lnTo>
                <a:lnTo>
                  <a:pt x="389" y="118"/>
                </a:lnTo>
                <a:lnTo>
                  <a:pt x="391" y="118"/>
                </a:lnTo>
                <a:lnTo>
                  <a:pt x="391" y="119"/>
                </a:lnTo>
                <a:lnTo>
                  <a:pt x="391" y="120"/>
                </a:lnTo>
                <a:lnTo>
                  <a:pt x="391" y="122"/>
                </a:lnTo>
                <a:lnTo>
                  <a:pt x="392" y="123"/>
                </a:lnTo>
                <a:lnTo>
                  <a:pt x="393" y="123"/>
                </a:lnTo>
                <a:lnTo>
                  <a:pt x="393" y="124"/>
                </a:lnTo>
                <a:lnTo>
                  <a:pt x="394" y="124"/>
                </a:lnTo>
                <a:lnTo>
                  <a:pt x="394" y="123"/>
                </a:lnTo>
                <a:lnTo>
                  <a:pt x="394" y="124"/>
                </a:lnTo>
                <a:lnTo>
                  <a:pt x="396" y="124"/>
                </a:lnTo>
                <a:lnTo>
                  <a:pt x="394" y="124"/>
                </a:lnTo>
                <a:lnTo>
                  <a:pt x="393" y="125"/>
                </a:lnTo>
                <a:lnTo>
                  <a:pt x="394" y="125"/>
                </a:lnTo>
                <a:lnTo>
                  <a:pt x="394" y="124"/>
                </a:lnTo>
                <a:lnTo>
                  <a:pt x="396" y="125"/>
                </a:lnTo>
                <a:lnTo>
                  <a:pt x="394" y="125"/>
                </a:lnTo>
                <a:lnTo>
                  <a:pt x="396" y="125"/>
                </a:lnTo>
                <a:lnTo>
                  <a:pt x="396" y="124"/>
                </a:lnTo>
                <a:lnTo>
                  <a:pt x="397" y="124"/>
                </a:lnTo>
                <a:lnTo>
                  <a:pt x="397" y="123"/>
                </a:lnTo>
                <a:lnTo>
                  <a:pt x="398" y="123"/>
                </a:lnTo>
                <a:lnTo>
                  <a:pt x="398" y="124"/>
                </a:lnTo>
                <a:lnTo>
                  <a:pt x="398" y="123"/>
                </a:lnTo>
                <a:lnTo>
                  <a:pt x="400" y="123"/>
                </a:lnTo>
                <a:lnTo>
                  <a:pt x="401" y="122"/>
                </a:lnTo>
                <a:lnTo>
                  <a:pt x="400" y="122"/>
                </a:lnTo>
                <a:lnTo>
                  <a:pt x="401" y="120"/>
                </a:lnTo>
                <a:lnTo>
                  <a:pt x="401" y="119"/>
                </a:lnTo>
                <a:lnTo>
                  <a:pt x="402" y="119"/>
                </a:lnTo>
                <a:lnTo>
                  <a:pt x="402" y="118"/>
                </a:lnTo>
                <a:lnTo>
                  <a:pt x="401" y="118"/>
                </a:lnTo>
                <a:lnTo>
                  <a:pt x="401" y="116"/>
                </a:lnTo>
                <a:lnTo>
                  <a:pt x="402" y="116"/>
                </a:lnTo>
                <a:lnTo>
                  <a:pt x="402" y="115"/>
                </a:lnTo>
                <a:lnTo>
                  <a:pt x="402" y="116"/>
                </a:lnTo>
                <a:lnTo>
                  <a:pt x="404" y="116"/>
                </a:lnTo>
                <a:lnTo>
                  <a:pt x="404" y="115"/>
                </a:lnTo>
                <a:lnTo>
                  <a:pt x="405" y="116"/>
                </a:lnTo>
                <a:lnTo>
                  <a:pt x="406" y="116"/>
                </a:lnTo>
                <a:lnTo>
                  <a:pt x="405" y="116"/>
                </a:lnTo>
                <a:lnTo>
                  <a:pt x="404" y="115"/>
                </a:lnTo>
                <a:lnTo>
                  <a:pt x="402" y="115"/>
                </a:lnTo>
                <a:lnTo>
                  <a:pt x="402" y="114"/>
                </a:lnTo>
                <a:lnTo>
                  <a:pt x="404" y="114"/>
                </a:lnTo>
                <a:lnTo>
                  <a:pt x="405" y="115"/>
                </a:lnTo>
                <a:lnTo>
                  <a:pt x="406" y="115"/>
                </a:lnTo>
                <a:lnTo>
                  <a:pt x="408" y="115"/>
                </a:lnTo>
                <a:lnTo>
                  <a:pt x="408" y="116"/>
                </a:lnTo>
                <a:lnTo>
                  <a:pt x="409" y="116"/>
                </a:lnTo>
                <a:lnTo>
                  <a:pt x="410" y="116"/>
                </a:lnTo>
                <a:lnTo>
                  <a:pt x="410" y="118"/>
                </a:lnTo>
                <a:lnTo>
                  <a:pt x="411" y="118"/>
                </a:lnTo>
                <a:lnTo>
                  <a:pt x="411" y="119"/>
                </a:lnTo>
                <a:lnTo>
                  <a:pt x="410" y="119"/>
                </a:lnTo>
                <a:lnTo>
                  <a:pt x="410" y="120"/>
                </a:lnTo>
                <a:lnTo>
                  <a:pt x="409" y="120"/>
                </a:lnTo>
                <a:lnTo>
                  <a:pt x="410" y="122"/>
                </a:lnTo>
                <a:lnTo>
                  <a:pt x="410" y="120"/>
                </a:lnTo>
                <a:lnTo>
                  <a:pt x="411" y="120"/>
                </a:lnTo>
                <a:lnTo>
                  <a:pt x="411" y="118"/>
                </a:lnTo>
                <a:lnTo>
                  <a:pt x="414" y="118"/>
                </a:lnTo>
                <a:lnTo>
                  <a:pt x="414" y="119"/>
                </a:lnTo>
                <a:lnTo>
                  <a:pt x="415" y="119"/>
                </a:lnTo>
                <a:lnTo>
                  <a:pt x="417" y="119"/>
                </a:lnTo>
                <a:lnTo>
                  <a:pt x="417" y="120"/>
                </a:lnTo>
                <a:lnTo>
                  <a:pt x="418" y="120"/>
                </a:lnTo>
                <a:lnTo>
                  <a:pt x="419" y="120"/>
                </a:lnTo>
                <a:lnTo>
                  <a:pt x="419" y="122"/>
                </a:lnTo>
                <a:lnTo>
                  <a:pt x="421" y="122"/>
                </a:lnTo>
                <a:lnTo>
                  <a:pt x="421" y="123"/>
                </a:lnTo>
                <a:lnTo>
                  <a:pt x="421" y="124"/>
                </a:lnTo>
                <a:lnTo>
                  <a:pt x="419" y="123"/>
                </a:lnTo>
                <a:lnTo>
                  <a:pt x="418" y="123"/>
                </a:lnTo>
                <a:lnTo>
                  <a:pt x="417" y="123"/>
                </a:lnTo>
                <a:lnTo>
                  <a:pt x="419" y="124"/>
                </a:lnTo>
                <a:lnTo>
                  <a:pt x="421" y="124"/>
                </a:lnTo>
                <a:lnTo>
                  <a:pt x="421" y="125"/>
                </a:lnTo>
                <a:lnTo>
                  <a:pt x="421" y="124"/>
                </a:lnTo>
                <a:lnTo>
                  <a:pt x="422" y="123"/>
                </a:lnTo>
                <a:lnTo>
                  <a:pt x="423" y="125"/>
                </a:lnTo>
                <a:lnTo>
                  <a:pt x="423" y="127"/>
                </a:lnTo>
                <a:lnTo>
                  <a:pt x="423" y="128"/>
                </a:lnTo>
                <a:lnTo>
                  <a:pt x="422" y="129"/>
                </a:lnTo>
                <a:lnTo>
                  <a:pt x="423" y="129"/>
                </a:lnTo>
                <a:lnTo>
                  <a:pt x="423" y="131"/>
                </a:lnTo>
                <a:lnTo>
                  <a:pt x="422" y="131"/>
                </a:lnTo>
                <a:lnTo>
                  <a:pt x="422" y="132"/>
                </a:lnTo>
                <a:lnTo>
                  <a:pt x="422" y="133"/>
                </a:lnTo>
                <a:lnTo>
                  <a:pt x="421" y="133"/>
                </a:lnTo>
                <a:lnTo>
                  <a:pt x="421" y="132"/>
                </a:lnTo>
                <a:lnTo>
                  <a:pt x="419" y="131"/>
                </a:lnTo>
                <a:lnTo>
                  <a:pt x="419" y="129"/>
                </a:lnTo>
                <a:lnTo>
                  <a:pt x="419" y="131"/>
                </a:lnTo>
                <a:lnTo>
                  <a:pt x="419" y="132"/>
                </a:lnTo>
                <a:lnTo>
                  <a:pt x="421" y="132"/>
                </a:lnTo>
                <a:lnTo>
                  <a:pt x="421" y="133"/>
                </a:lnTo>
                <a:lnTo>
                  <a:pt x="419" y="133"/>
                </a:lnTo>
                <a:lnTo>
                  <a:pt x="419" y="135"/>
                </a:lnTo>
                <a:lnTo>
                  <a:pt x="421" y="135"/>
                </a:lnTo>
                <a:lnTo>
                  <a:pt x="421" y="136"/>
                </a:lnTo>
                <a:lnTo>
                  <a:pt x="421" y="135"/>
                </a:lnTo>
                <a:lnTo>
                  <a:pt x="422" y="135"/>
                </a:lnTo>
                <a:lnTo>
                  <a:pt x="421" y="135"/>
                </a:lnTo>
                <a:lnTo>
                  <a:pt x="421" y="133"/>
                </a:lnTo>
                <a:lnTo>
                  <a:pt x="422" y="133"/>
                </a:lnTo>
                <a:lnTo>
                  <a:pt x="423" y="133"/>
                </a:lnTo>
                <a:lnTo>
                  <a:pt x="423" y="132"/>
                </a:lnTo>
                <a:lnTo>
                  <a:pt x="425" y="133"/>
                </a:lnTo>
                <a:lnTo>
                  <a:pt x="426" y="133"/>
                </a:lnTo>
                <a:lnTo>
                  <a:pt x="427" y="133"/>
                </a:lnTo>
                <a:lnTo>
                  <a:pt x="428" y="133"/>
                </a:lnTo>
                <a:lnTo>
                  <a:pt x="430" y="133"/>
                </a:lnTo>
                <a:lnTo>
                  <a:pt x="431" y="132"/>
                </a:lnTo>
                <a:lnTo>
                  <a:pt x="432" y="132"/>
                </a:lnTo>
                <a:lnTo>
                  <a:pt x="434" y="132"/>
                </a:lnTo>
                <a:lnTo>
                  <a:pt x="435" y="131"/>
                </a:lnTo>
                <a:lnTo>
                  <a:pt x="434" y="129"/>
                </a:lnTo>
                <a:lnTo>
                  <a:pt x="435" y="129"/>
                </a:lnTo>
                <a:lnTo>
                  <a:pt x="434" y="128"/>
                </a:lnTo>
                <a:lnTo>
                  <a:pt x="435" y="128"/>
                </a:lnTo>
                <a:lnTo>
                  <a:pt x="436" y="128"/>
                </a:lnTo>
                <a:lnTo>
                  <a:pt x="436" y="127"/>
                </a:lnTo>
                <a:lnTo>
                  <a:pt x="436" y="125"/>
                </a:lnTo>
                <a:lnTo>
                  <a:pt x="435" y="125"/>
                </a:lnTo>
                <a:lnTo>
                  <a:pt x="434" y="125"/>
                </a:lnTo>
                <a:lnTo>
                  <a:pt x="432" y="125"/>
                </a:lnTo>
                <a:lnTo>
                  <a:pt x="434" y="124"/>
                </a:lnTo>
                <a:lnTo>
                  <a:pt x="435" y="124"/>
                </a:lnTo>
                <a:lnTo>
                  <a:pt x="434" y="124"/>
                </a:lnTo>
                <a:lnTo>
                  <a:pt x="434" y="123"/>
                </a:lnTo>
                <a:lnTo>
                  <a:pt x="434" y="122"/>
                </a:lnTo>
                <a:lnTo>
                  <a:pt x="435" y="122"/>
                </a:lnTo>
                <a:lnTo>
                  <a:pt x="435" y="120"/>
                </a:lnTo>
                <a:lnTo>
                  <a:pt x="436" y="120"/>
                </a:lnTo>
                <a:lnTo>
                  <a:pt x="435" y="120"/>
                </a:lnTo>
                <a:lnTo>
                  <a:pt x="435" y="119"/>
                </a:lnTo>
                <a:lnTo>
                  <a:pt x="436" y="119"/>
                </a:lnTo>
                <a:lnTo>
                  <a:pt x="438" y="119"/>
                </a:lnTo>
                <a:lnTo>
                  <a:pt x="436" y="119"/>
                </a:lnTo>
                <a:lnTo>
                  <a:pt x="438" y="120"/>
                </a:lnTo>
                <a:lnTo>
                  <a:pt x="438" y="122"/>
                </a:lnTo>
                <a:lnTo>
                  <a:pt x="438" y="123"/>
                </a:lnTo>
                <a:lnTo>
                  <a:pt x="439" y="123"/>
                </a:lnTo>
                <a:lnTo>
                  <a:pt x="440" y="123"/>
                </a:lnTo>
                <a:lnTo>
                  <a:pt x="440" y="124"/>
                </a:lnTo>
                <a:lnTo>
                  <a:pt x="440" y="125"/>
                </a:lnTo>
                <a:lnTo>
                  <a:pt x="442" y="125"/>
                </a:lnTo>
                <a:lnTo>
                  <a:pt x="442" y="124"/>
                </a:lnTo>
                <a:lnTo>
                  <a:pt x="443" y="125"/>
                </a:lnTo>
                <a:lnTo>
                  <a:pt x="444" y="125"/>
                </a:lnTo>
                <a:lnTo>
                  <a:pt x="444" y="127"/>
                </a:lnTo>
                <a:lnTo>
                  <a:pt x="443" y="127"/>
                </a:lnTo>
                <a:lnTo>
                  <a:pt x="444" y="127"/>
                </a:lnTo>
                <a:lnTo>
                  <a:pt x="444" y="128"/>
                </a:lnTo>
                <a:lnTo>
                  <a:pt x="445" y="128"/>
                </a:lnTo>
                <a:lnTo>
                  <a:pt x="445" y="127"/>
                </a:lnTo>
                <a:lnTo>
                  <a:pt x="444" y="127"/>
                </a:lnTo>
                <a:lnTo>
                  <a:pt x="444" y="125"/>
                </a:lnTo>
                <a:lnTo>
                  <a:pt x="445" y="125"/>
                </a:lnTo>
                <a:lnTo>
                  <a:pt x="447" y="127"/>
                </a:lnTo>
                <a:lnTo>
                  <a:pt x="447" y="125"/>
                </a:lnTo>
                <a:lnTo>
                  <a:pt x="445" y="125"/>
                </a:lnTo>
                <a:lnTo>
                  <a:pt x="444" y="125"/>
                </a:lnTo>
                <a:lnTo>
                  <a:pt x="445" y="124"/>
                </a:lnTo>
                <a:lnTo>
                  <a:pt x="444" y="124"/>
                </a:lnTo>
                <a:lnTo>
                  <a:pt x="444" y="123"/>
                </a:lnTo>
                <a:lnTo>
                  <a:pt x="444" y="122"/>
                </a:lnTo>
                <a:lnTo>
                  <a:pt x="444" y="120"/>
                </a:lnTo>
                <a:lnTo>
                  <a:pt x="445" y="120"/>
                </a:lnTo>
                <a:lnTo>
                  <a:pt x="447" y="120"/>
                </a:lnTo>
                <a:lnTo>
                  <a:pt x="447" y="119"/>
                </a:lnTo>
                <a:lnTo>
                  <a:pt x="448" y="119"/>
                </a:lnTo>
                <a:lnTo>
                  <a:pt x="449" y="119"/>
                </a:lnTo>
                <a:lnTo>
                  <a:pt x="451" y="119"/>
                </a:lnTo>
                <a:lnTo>
                  <a:pt x="451" y="120"/>
                </a:lnTo>
                <a:lnTo>
                  <a:pt x="451" y="122"/>
                </a:lnTo>
                <a:lnTo>
                  <a:pt x="451" y="120"/>
                </a:lnTo>
                <a:lnTo>
                  <a:pt x="451" y="119"/>
                </a:lnTo>
                <a:lnTo>
                  <a:pt x="452" y="118"/>
                </a:lnTo>
                <a:lnTo>
                  <a:pt x="452" y="116"/>
                </a:lnTo>
                <a:lnTo>
                  <a:pt x="453" y="116"/>
                </a:lnTo>
                <a:lnTo>
                  <a:pt x="453" y="118"/>
                </a:lnTo>
                <a:lnTo>
                  <a:pt x="455" y="118"/>
                </a:lnTo>
                <a:lnTo>
                  <a:pt x="456" y="118"/>
                </a:lnTo>
                <a:lnTo>
                  <a:pt x="455" y="118"/>
                </a:lnTo>
                <a:lnTo>
                  <a:pt x="453" y="116"/>
                </a:lnTo>
                <a:lnTo>
                  <a:pt x="452" y="116"/>
                </a:lnTo>
                <a:lnTo>
                  <a:pt x="452" y="115"/>
                </a:lnTo>
                <a:lnTo>
                  <a:pt x="452" y="114"/>
                </a:lnTo>
                <a:lnTo>
                  <a:pt x="453" y="114"/>
                </a:lnTo>
                <a:lnTo>
                  <a:pt x="455" y="114"/>
                </a:lnTo>
                <a:lnTo>
                  <a:pt x="455" y="112"/>
                </a:lnTo>
                <a:lnTo>
                  <a:pt x="456" y="112"/>
                </a:lnTo>
                <a:lnTo>
                  <a:pt x="455" y="112"/>
                </a:lnTo>
                <a:lnTo>
                  <a:pt x="453" y="112"/>
                </a:lnTo>
                <a:lnTo>
                  <a:pt x="452" y="112"/>
                </a:lnTo>
                <a:lnTo>
                  <a:pt x="451" y="111"/>
                </a:lnTo>
                <a:lnTo>
                  <a:pt x="452" y="111"/>
                </a:lnTo>
                <a:lnTo>
                  <a:pt x="452" y="110"/>
                </a:lnTo>
                <a:lnTo>
                  <a:pt x="453" y="110"/>
                </a:lnTo>
                <a:lnTo>
                  <a:pt x="453" y="111"/>
                </a:lnTo>
                <a:lnTo>
                  <a:pt x="455" y="111"/>
                </a:lnTo>
                <a:lnTo>
                  <a:pt x="456" y="111"/>
                </a:lnTo>
                <a:lnTo>
                  <a:pt x="460" y="111"/>
                </a:lnTo>
                <a:lnTo>
                  <a:pt x="464" y="111"/>
                </a:lnTo>
                <a:lnTo>
                  <a:pt x="465" y="111"/>
                </a:lnTo>
                <a:lnTo>
                  <a:pt x="466" y="111"/>
                </a:lnTo>
                <a:lnTo>
                  <a:pt x="470" y="111"/>
                </a:lnTo>
                <a:lnTo>
                  <a:pt x="470" y="112"/>
                </a:lnTo>
                <a:lnTo>
                  <a:pt x="469" y="112"/>
                </a:lnTo>
                <a:lnTo>
                  <a:pt x="470" y="112"/>
                </a:lnTo>
                <a:lnTo>
                  <a:pt x="470" y="114"/>
                </a:lnTo>
                <a:lnTo>
                  <a:pt x="470" y="115"/>
                </a:lnTo>
                <a:lnTo>
                  <a:pt x="470" y="114"/>
                </a:lnTo>
                <a:lnTo>
                  <a:pt x="470" y="112"/>
                </a:lnTo>
                <a:lnTo>
                  <a:pt x="470" y="111"/>
                </a:lnTo>
                <a:lnTo>
                  <a:pt x="472" y="111"/>
                </a:lnTo>
                <a:lnTo>
                  <a:pt x="473" y="111"/>
                </a:lnTo>
                <a:lnTo>
                  <a:pt x="474" y="111"/>
                </a:lnTo>
                <a:lnTo>
                  <a:pt x="477" y="111"/>
                </a:lnTo>
                <a:lnTo>
                  <a:pt x="478" y="111"/>
                </a:lnTo>
                <a:lnTo>
                  <a:pt x="477" y="111"/>
                </a:lnTo>
                <a:lnTo>
                  <a:pt x="477" y="112"/>
                </a:lnTo>
                <a:lnTo>
                  <a:pt x="478" y="112"/>
                </a:lnTo>
                <a:lnTo>
                  <a:pt x="478" y="114"/>
                </a:lnTo>
                <a:lnTo>
                  <a:pt x="477" y="115"/>
                </a:lnTo>
                <a:lnTo>
                  <a:pt x="478" y="115"/>
                </a:lnTo>
                <a:lnTo>
                  <a:pt x="478" y="116"/>
                </a:lnTo>
                <a:lnTo>
                  <a:pt x="478" y="118"/>
                </a:lnTo>
                <a:lnTo>
                  <a:pt x="478" y="116"/>
                </a:lnTo>
                <a:lnTo>
                  <a:pt x="478" y="115"/>
                </a:lnTo>
                <a:lnTo>
                  <a:pt x="478" y="114"/>
                </a:lnTo>
                <a:lnTo>
                  <a:pt x="480" y="115"/>
                </a:lnTo>
                <a:lnTo>
                  <a:pt x="481" y="118"/>
                </a:lnTo>
                <a:lnTo>
                  <a:pt x="482" y="118"/>
                </a:lnTo>
                <a:lnTo>
                  <a:pt x="483" y="119"/>
                </a:lnTo>
                <a:lnTo>
                  <a:pt x="485" y="120"/>
                </a:lnTo>
                <a:lnTo>
                  <a:pt x="485" y="122"/>
                </a:lnTo>
                <a:lnTo>
                  <a:pt x="483" y="122"/>
                </a:lnTo>
                <a:lnTo>
                  <a:pt x="482" y="122"/>
                </a:lnTo>
                <a:lnTo>
                  <a:pt x="482" y="123"/>
                </a:lnTo>
                <a:lnTo>
                  <a:pt x="482" y="122"/>
                </a:lnTo>
                <a:lnTo>
                  <a:pt x="483" y="122"/>
                </a:lnTo>
                <a:lnTo>
                  <a:pt x="483" y="123"/>
                </a:lnTo>
                <a:lnTo>
                  <a:pt x="485" y="123"/>
                </a:lnTo>
                <a:lnTo>
                  <a:pt x="486" y="124"/>
                </a:lnTo>
                <a:lnTo>
                  <a:pt x="486" y="125"/>
                </a:lnTo>
                <a:lnTo>
                  <a:pt x="486" y="127"/>
                </a:lnTo>
                <a:lnTo>
                  <a:pt x="486" y="128"/>
                </a:lnTo>
                <a:lnTo>
                  <a:pt x="485" y="128"/>
                </a:lnTo>
                <a:lnTo>
                  <a:pt x="486" y="128"/>
                </a:lnTo>
                <a:lnTo>
                  <a:pt x="487" y="129"/>
                </a:lnTo>
                <a:lnTo>
                  <a:pt x="489" y="129"/>
                </a:lnTo>
                <a:lnTo>
                  <a:pt x="490" y="129"/>
                </a:lnTo>
                <a:lnTo>
                  <a:pt x="490" y="131"/>
                </a:lnTo>
                <a:lnTo>
                  <a:pt x="489" y="132"/>
                </a:lnTo>
                <a:lnTo>
                  <a:pt x="489" y="133"/>
                </a:lnTo>
                <a:lnTo>
                  <a:pt x="489" y="132"/>
                </a:lnTo>
                <a:lnTo>
                  <a:pt x="490" y="132"/>
                </a:lnTo>
                <a:lnTo>
                  <a:pt x="491" y="131"/>
                </a:lnTo>
                <a:lnTo>
                  <a:pt x="491" y="129"/>
                </a:lnTo>
                <a:lnTo>
                  <a:pt x="490" y="129"/>
                </a:lnTo>
                <a:lnTo>
                  <a:pt x="487" y="128"/>
                </a:lnTo>
                <a:lnTo>
                  <a:pt x="487" y="127"/>
                </a:lnTo>
                <a:lnTo>
                  <a:pt x="489" y="125"/>
                </a:lnTo>
                <a:lnTo>
                  <a:pt x="490" y="125"/>
                </a:lnTo>
                <a:lnTo>
                  <a:pt x="491" y="127"/>
                </a:lnTo>
                <a:lnTo>
                  <a:pt x="494" y="128"/>
                </a:lnTo>
                <a:lnTo>
                  <a:pt x="494" y="129"/>
                </a:lnTo>
                <a:lnTo>
                  <a:pt x="494" y="131"/>
                </a:lnTo>
                <a:lnTo>
                  <a:pt x="494" y="132"/>
                </a:lnTo>
                <a:lnTo>
                  <a:pt x="495" y="132"/>
                </a:lnTo>
                <a:lnTo>
                  <a:pt x="494" y="131"/>
                </a:lnTo>
                <a:lnTo>
                  <a:pt x="495" y="129"/>
                </a:lnTo>
                <a:lnTo>
                  <a:pt x="497" y="131"/>
                </a:lnTo>
                <a:lnTo>
                  <a:pt x="498" y="131"/>
                </a:lnTo>
                <a:lnTo>
                  <a:pt x="499" y="131"/>
                </a:lnTo>
                <a:lnTo>
                  <a:pt x="499" y="132"/>
                </a:lnTo>
                <a:lnTo>
                  <a:pt x="500" y="132"/>
                </a:lnTo>
                <a:lnTo>
                  <a:pt x="502" y="132"/>
                </a:lnTo>
                <a:lnTo>
                  <a:pt x="502" y="133"/>
                </a:lnTo>
                <a:lnTo>
                  <a:pt x="500" y="133"/>
                </a:lnTo>
                <a:lnTo>
                  <a:pt x="500" y="135"/>
                </a:lnTo>
                <a:lnTo>
                  <a:pt x="499" y="135"/>
                </a:lnTo>
                <a:lnTo>
                  <a:pt x="498" y="135"/>
                </a:lnTo>
                <a:lnTo>
                  <a:pt x="497" y="135"/>
                </a:lnTo>
                <a:lnTo>
                  <a:pt x="497" y="133"/>
                </a:lnTo>
                <a:lnTo>
                  <a:pt x="498" y="135"/>
                </a:lnTo>
                <a:lnTo>
                  <a:pt x="497" y="136"/>
                </a:lnTo>
                <a:lnTo>
                  <a:pt x="497" y="137"/>
                </a:lnTo>
                <a:lnTo>
                  <a:pt x="495" y="137"/>
                </a:lnTo>
                <a:lnTo>
                  <a:pt x="494" y="137"/>
                </a:lnTo>
                <a:lnTo>
                  <a:pt x="494" y="139"/>
                </a:lnTo>
                <a:lnTo>
                  <a:pt x="493" y="139"/>
                </a:lnTo>
                <a:lnTo>
                  <a:pt x="493" y="137"/>
                </a:lnTo>
                <a:lnTo>
                  <a:pt x="493" y="139"/>
                </a:lnTo>
                <a:lnTo>
                  <a:pt x="493" y="140"/>
                </a:lnTo>
                <a:lnTo>
                  <a:pt x="491" y="140"/>
                </a:lnTo>
                <a:lnTo>
                  <a:pt x="490" y="140"/>
                </a:lnTo>
                <a:lnTo>
                  <a:pt x="490" y="139"/>
                </a:lnTo>
                <a:lnTo>
                  <a:pt x="489" y="139"/>
                </a:lnTo>
                <a:lnTo>
                  <a:pt x="489" y="140"/>
                </a:lnTo>
                <a:lnTo>
                  <a:pt x="490" y="140"/>
                </a:lnTo>
                <a:lnTo>
                  <a:pt x="490" y="141"/>
                </a:lnTo>
                <a:lnTo>
                  <a:pt x="489" y="141"/>
                </a:lnTo>
                <a:lnTo>
                  <a:pt x="487" y="141"/>
                </a:lnTo>
                <a:lnTo>
                  <a:pt x="486" y="141"/>
                </a:lnTo>
                <a:lnTo>
                  <a:pt x="487" y="143"/>
                </a:lnTo>
                <a:lnTo>
                  <a:pt x="487" y="141"/>
                </a:lnTo>
                <a:lnTo>
                  <a:pt x="489" y="141"/>
                </a:lnTo>
                <a:lnTo>
                  <a:pt x="490" y="141"/>
                </a:lnTo>
                <a:lnTo>
                  <a:pt x="491" y="143"/>
                </a:lnTo>
                <a:lnTo>
                  <a:pt x="490" y="143"/>
                </a:lnTo>
                <a:lnTo>
                  <a:pt x="489" y="143"/>
                </a:lnTo>
                <a:lnTo>
                  <a:pt x="487" y="144"/>
                </a:lnTo>
                <a:lnTo>
                  <a:pt x="487" y="145"/>
                </a:lnTo>
                <a:lnTo>
                  <a:pt x="487" y="144"/>
                </a:lnTo>
                <a:lnTo>
                  <a:pt x="487" y="145"/>
                </a:lnTo>
                <a:lnTo>
                  <a:pt x="486" y="145"/>
                </a:lnTo>
                <a:lnTo>
                  <a:pt x="485" y="145"/>
                </a:lnTo>
                <a:lnTo>
                  <a:pt x="483" y="145"/>
                </a:lnTo>
                <a:lnTo>
                  <a:pt x="482" y="145"/>
                </a:lnTo>
                <a:lnTo>
                  <a:pt x="483" y="145"/>
                </a:lnTo>
                <a:lnTo>
                  <a:pt x="483" y="144"/>
                </a:lnTo>
                <a:lnTo>
                  <a:pt x="482" y="145"/>
                </a:lnTo>
                <a:lnTo>
                  <a:pt x="482" y="146"/>
                </a:lnTo>
                <a:lnTo>
                  <a:pt x="483" y="146"/>
                </a:lnTo>
                <a:lnTo>
                  <a:pt x="483" y="148"/>
                </a:lnTo>
                <a:lnTo>
                  <a:pt x="482" y="148"/>
                </a:lnTo>
                <a:lnTo>
                  <a:pt x="481" y="148"/>
                </a:lnTo>
                <a:lnTo>
                  <a:pt x="482" y="149"/>
                </a:lnTo>
                <a:lnTo>
                  <a:pt x="482" y="148"/>
                </a:lnTo>
                <a:lnTo>
                  <a:pt x="483" y="149"/>
                </a:lnTo>
                <a:lnTo>
                  <a:pt x="486" y="150"/>
                </a:lnTo>
                <a:lnTo>
                  <a:pt x="485" y="150"/>
                </a:lnTo>
                <a:lnTo>
                  <a:pt x="486" y="152"/>
                </a:lnTo>
                <a:lnTo>
                  <a:pt x="486" y="150"/>
                </a:lnTo>
                <a:lnTo>
                  <a:pt x="487" y="150"/>
                </a:lnTo>
                <a:lnTo>
                  <a:pt x="489" y="152"/>
                </a:lnTo>
                <a:lnTo>
                  <a:pt x="487" y="152"/>
                </a:lnTo>
                <a:lnTo>
                  <a:pt x="487" y="153"/>
                </a:lnTo>
                <a:lnTo>
                  <a:pt x="486" y="153"/>
                </a:lnTo>
                <a:lnTo>
                  <a:pt x="487" y="153"/>
                </a:lnTo>
                <a:lnTo>
                  <a:pt x="487" y="152"/>
                </a:lnTo>
                <a:lnTo>
                  <a:pt x="489" y="152"/>
                </a:lnTo>
                <a:lnTo>
                  <a:pt x="489" y="153"/>
                </a:lnTo>
                <a:lnTo>
                  <a:pt x="487" y="154"/>
                </a:lnTo>
                <a:lnTo>
                  <a:pt x="489" y="154"/>
                </a:lnTo>
                <a:lnTo>
                  <a:pt x="489" y="153"/>
                </a:lnTo>
                <a:lnTo>
                  <a:pt x="489" y="152"/>
                </a:lnTo>
                <a:lnTo>
                  <a:pt x="490" y="152"/>
                </a:lnTo>
                <a:lnTo>
                  <a:pt x="491" y="153"/>
                </a:lnTo>
                <a:lnTo>
                  <a:pt x="490" y="152"/>
                </a:lnTo>
                <a:lnTo>
                  <a:pt x="491" y="152"/>
                </a:lnTo>
                <a:lnTo>
                  <a:pt x="493" y="152"/>
                </a:lnTo>
                <a:lnTo>
                  <a:pt x="493" y="150"/>
                </a:lnTo>
                <a:lnTo>
                  <a:pt x="493" y="152"/>
                </a:lnTo>
                <a:lnTo>
                  <a:pt x="494" y="152"/>
                </a:lnTo>
                <a:lnTo>
                  <a:pt x="495" y="152"/>
                </a:lnTo>
                <a:lnTo>
                  <a:pt x="497" y="152"/>
                </a:lnTo>
                <a:lnTo>
                  <a:pt x="497" y="150"/>
                </a:lnTo>
                <a:lnTo>
                  <a:pt x="495" y="150"/>
                </a:lnTo>
                <a:lnTo>
                  <a:pt x="497" y="149"/>
                </a:lnTo>
                <a:lnTo>
                  <a:pt x="498" y="149"/>
                </a:lnTo>
                <a:lnTo>
                  <a:pt x="498" y="148"/>
                </a:lnTo>
                <a:lnTo>
                  <a:pt x="499" y="146"/>
                </a:lnTo>
                <a:lnTo>
                  <a:pt x="498" y="146"/>
                </a:lnTo>
                <a:lnTo>
                  <a:pt x="498" y="145"/>
                </a:lnTo>
                <a:lnTo>
                  <a:pt x="498" y="144"/>
                </a:lnTo>
                <a:lnTo>
                  <a:pt x="499" y="144"/>
                </a:lnTo>
                <a:lnTo>
                  <a:pt x="498" y="143"/>
                </a:lnTo>
                <a:lnTo>
                  <a:pt x="498" y="141"/>
                </a:lnTo>
                <a:lnTo>
                  <a:pt x="498" y="140"/>
                </a:lnTo>
                <a:lnTo>
                  <a:pt x="499" y="140"/>
                </a:lnTo>
                <a:lnTo>
                  <a:pt x="502" y="141"/>
                </a:lnTo>
                <a:lnTo>
                  <a:pt x="503" y="141"/>
                </a:lnTo>
                <a:lnTo>
                  <a:pt x="502" y="141"/>
                </a:lnTo>
                <a:lnTo>
                  <a:pt x="500" y="143"/>
                </a:lnTo>
                <a:lnTo>
                  <a:pt x="500" y="144"/>
                </a:lnTo>
                <a:lnTo>
                  <a:pt x="500" y="145"/>
                </a:lnTo>
                <a:lnTo>
                  <a:pt x="502" y="145"/>
                </a:lnTo>
                <a:lnTo>
                  <a:pt x="500" y="145"/>
                </a:lnTo>
                <a:lnTo>
                  <a:pt x="500" y="144"/>
                </a:lnTo>
                <a:lnTo>
                  <a:pt x="500" y="143"/>
                </a:lnTo>
                <a:lnTo>
                  <a:pt x="502" y="143"/>
                </a:lnTo>
                <a:lnTo>
                  <a:pt x="503" y="143"/>
                </a:lnTo>
                <a:lnTo>
                  <a:pt x="503" y="144"/>
                </a:lnTo>
                <a:lnTo>
                  <a:pt x="503" y="145"/>
                </a:lnTo>
                <a:lnTo>
                  <a:pt x="503" y="144"/>
                </a:lnTo>
                <a:lnTo>
                  <a:pt x="504" y="144"/>
                </a:lnTo>
                <a:lnTo>
                  <a:pt x="504" y="143"/>
                </a:lnTo>
                <a:lnTo>
                  <a:pt x="506" y="143"/>
                </a:lnTo>
                <a:lnTo>
                  <a:pt x="507" y="143"/>
                </a:lnTo>
                <a:lnTo>
                  <a:pt x="507" y="141"/>
                </a:lnTo>
                <a:lnTo>
                  <a:pt x="508" y="141"/>
                </a:lnTo>
                <a:lnTo>
                  <a:pt x="510" y="140"/>
                </a:lnTo>
                <a:lnTo>
                  <a:pt x="508" y="140"/>
                </a:lnTo>
                <a:lnTo>
                  <a:pt x="508" y="141"/>
                </a:lnTo>
                <a:lnTo>
                  <a:pt x="508" y="140"/>
                </a:lnTo>
                <a:lnTo>
                  <a:pt x="511" y="140"/>
                </a:lnTo>
                <a:lnTo>
                  <a:pt x="512" y="140"/>
                </a:lnTo>
                <a:lnTo>
                  <a:pt x="514" y="140"/>
                </a:lnTo>
                <a:lnTo>
                  <a:pt x="515" y="140"/>
                </a:lnTo>
                <a:lnTo>
                  <a:pt x="515" y="139"/>
                </a:lnTo>
                <a:lnTo>
                  <a:pt x="516" y="139"/>
                </a:lnTo>
                <a:lnTo>
                  <a:pt x="517" y="139"/>
                </a:lnTo>
                <a:lnTo>
                  <a:pt x="519" y="139"/>
                </a:lnTo>
                <a:lnTo>
                  <a:pt x="520" y="137"/>
                </a:lnTo>
                <a:lnTo>
                  <a:pt x="520" y="136"/>
                </a:lnTo>
                <a:lnTo>
                  <a:pt x="521" y="136"/>
                </a:lnTo>
                <a:lnTo>
                  <a:pt x="523" y="136"/>
                </a:lnTo>
                <a:lnTo>
                  <a:pt x="523" y="135"/>
                </a:lnTo>
                <a:lnTo>
                  <a:pt x="524" y="135"/>
                </a:lnTo>
                <a:lnTo>
                  <a:pt x="524" y="133"/>
                </a:lnTo>
                <a:lnTo>
                  <a:pt x="525" y="133"/>
                </a:lnTo>
                <a:lnTo>
                  <a:pt x="527" y="132"/>
                </a:lnTo>
                <a:lnTo>
                  <a:pt x="528" y="132"/>
                </a:lnTo>
                <a:lnTo>
                  <a:pt x="529" y="132"/>
                </a:lnTo>
                <a:lnTo>
                  <a:pt x="531" y="132"/>
                </a:lnTo>
                <a:lnTo>
                  <a:pt x="531" y="131"/>
                </a:lnTo>
                <a:lnTo>
                  <a:pt x="532" y="131"/>
                </a:lnTo>
                <a:lnTo>
                  <a:pt x="533" y="129"/>
                </a:lnTo>
                <a:lnTo>
                  <a:pt x="535" y="129"/>
                </a:lnTo>
                <a:lnTo>
                  <a:pt x="536" y="128"/>
                </a:lnTo>
                <a:lnTo>
                  <a:pt x="536" y="127"/>
                </a:lnTo>
                <a:lnTo>
                  <a:pt x="537" y="127"/>
                </a:lnTo>
                <a:lnTo>
                  <a:pt x="537" y="125"/>
                </a:lnTo>
                <a:lnTo>
                  <a:pt x="540" y="125"/>
                </a:lnTo>
                <a:lnTo>
                  <a:pt x="541" y="125"/>
                </a:lnTo>
                <a:lnTo>
                  <a:pt x="542" y="124"/>
                </a:lnTo>
                <a:lnTo>
                  <a:pt x="542" y="123"/>
                </a:lnTo>
                <a:lnTo>
                  <a:pt x="544" y="123"/>
                </a:lnTo>
                <a:lnTo>
                  <a:pt x="544" y="122"/>
                </a:lnTo>
                <a:lnTo>
                  <a:pt x="545" y="122"/>
                </a:lnTo>
                <a:lnTo>
                  <a:pt x="546" y="120"/>
                </a:lnTo>
                <a:lnTo>
                  <a:pt x="548" y="119"/>
                </a:lnTo>
                <a:lnTo>
                  <a:pt x="548" y="118"/>
                </a:lnTo>
                <a:lnTo>
                  <a:pt x="549" y="115"/>
                </a:lnTo>
                <a:lnTo>
                  <a:pt x="550" y="114"/>
                </a:lnTo>
                <a:lnTo>
                  <a:pt x="552" y="114"/>
                </a:lnTo>
                <a:lnTo>
                  <a:pt x="553" y="114"/>
                </a:lnTo>
                <a:lnTo>
                  <a:pt x="552" y="114"/>
                </a:lnTo>
                <a:lnTo>
                  <a:pt x="552" y="115"/>
                </a:lnTo>
                <a:lnTo>
                  <a:pt x="552" y="116"/>
                </a:lnTo>
                <a:lnTo>
                  <a:pt x="552" y="118"/>
                </a:lnTo>
                <a:lnTo>
                  <a:pt x="553" y="118"/>
                </a:lnTo>
                <a:lnTo>
                  <a:pt x="554" y="119"/>
                </a:lnTo>
                <a:lnTo>
                  <a:pt x="554" y="120"/>
                </a:lnTo>
                <a:lnTo>
                  <a:pt x="555" y="120"/>
                </a:lnTo>
                <a:lnTo>
                  <a:pt x="554" y="123"/>
                </a:lnTo>
                <a:lnTo>
                  <a:pt x="553" y="124"/>
                </a:lnTo>
                <a:lnTo>
                  <a:pt x="552" y="125"/>
                </a:lnTo>
                <a:lnTo>
                  <a:pt x="552" y="127"/>
                </a:lnTo>
                <a:lnTo>
                  <a:pt x="552" y="128"/>
                </a:lnTo>
                <a:lnTo>
                  <a:pt x="549" y="132"/>
                </a:lnTo>
                <a:lnTo>
                  <a:pt x="549" y="133"/>
                </a:lnTo>
                <a:lnTo>
                  <a:pt x="549" y="135"/>
                </a:lnTo>
                <a:lnTo>
                  <a:pt x="548" y="135"/>
                </a:lnTo>
                <a:lnTo>
                  <a:pt x="548" y="133"/>
                </a:lnTo>
                <a:lnTo>
                  <a:pt x="548" y="132"/>
                </a:lnTo>
                <a:lnTo>
                  <a:pt x="548" y="131"/>
                </a:lnTo>
                <a:lnTo>
                  <a:pt x="546" y="131"/>
                </a:lnTo>
                <a:lnTo>
                  <a:pt x="545" y="131"/>
                </a:lnTo>
                <a:lnTo>
                  <a:pt x="545" y="129"/>
                </a:lnTo>
                <a:lnTo>
                  <a:pt x="544" y="129"/>
                </a:lnTo>
                <a:lnTo>
                  <a:pt x="544" y="128"/>
                </a:lnTo>
                <a:lnTo>
                  <a:pt x="542" y="128"/>
                </a:lnTo>
                <a:lnTo>
                  <a:pt x="542" y="129"/>
                </a:lnTo>
                <a:lnTo>
                  <a:pt x="544" y="129"/>
                </a:lnTo>
                <a:lnTo>
                  <a:pt x="544" y="131"/>
                </a:lnTo>
                <a:lnTo>
                  <a:pt x="545" y="131"/>
                </a:lnTo>
                <a:lnTo>
                  <a:pt x="545" y="132"/>
                </a:lnTo>
                <a:lnTo>
                  <a:pt x="544" y="132"/>
                </a:lnTo>
                <a:lnTo>
                  <a:pt x="542" y="131"/>
                </a:lnTo>
                <a:lnTo>
                  <a:pt x="542" y="132"/>
                </a:lnTo>
                <a:lnTo>
                  <a:pt x="541" y="131"/>
                </a:lnTo>
                <a:lnTo>
                  <a:pt x="540" y="131"/>
                </a:lnTo>
                <a:lnTo>
                  <a:pt x="540" y="132"/>
                </a:lnTo>
                <a:lnTo>
                  <a:pt x="541" y="132"/>
                </a:lnTo>
                <a:lnTo>
                  <a:pt x="541" y="133"/>
                </a:lnTo>
                <a:lnTo>
                  <a:pt x="542" y="132"/>
                </a:lnTo>
                <a:lnTo>
                  <a:pt x="542" y="133"/>
                </a:lnTo>
                <a:lnTo>
                  <a:pt x="544" y="133"/>
                </a:lnTo>
                <a:lnTo>
                  <a:pt x="542" y="135"/>
                </a:lnTo>
                <a:lnTo>
                  <a:pt x="544" y="135"/>
                </a:lnTo>
                <a:lnTo>
                  <a:pt x="544" y="133"/>
                </a:lnTo>
                <a:lnTo>
                  <a:pt x="545" y="133"/>
                </a:lnTo>
                <a:lnTo>
                  <a:pt x="544" y="135"/>
                </a:lnTo>
                <a:lnTo>
                  <a:pt x="544" y="136"/>
                </a:lnTo>
                <a:lnTo>
                  <a:pt x="545" y="136"/>
                </a:lnTo>
                <a:lnTo>
                  <a:pt x="544" y="137"/>
                </a:lnTo>
                <a:lnTo>
                  <a:pt x="544" y="136"/>
                </a:lnTo>
                <a:lnTo>
                  <a:pt x="542" y="136"/>
                </a:lnTo>
                <a:lnTo>
                  <a:pt x="542" y="135"/>
                </a:lnTo>
                <a:lnTo>
                  <a:pt x="541" y="135"/>
                </a:lnTo>
                <a:lnTo>
                  <a:pt x="541" y="136"/>
                </a:lnTo>
                <a:lnTo>
                  <a:pt x="540" y="136"/>
                </a:lnTo>
                <a:lnTo>
                  <a:pt x="538" y="136"/>
                </a:lnTo>
                <a:lnTo>
                  <a:pt x="540" y="136"/>
                </a:lnTo>
                <a:lnTo>
                  <a:pt x="540" y="137"/>
                </a:lnTo>
                <a:lnTo>
                  <a:pt x="538" y="137"/>
                </a:lnTo>
                <a:lnTo>
                  <a:pt x="540" y="137"/>
                </a:lnTo>
                <a:lnTo>
                  <a:pt x="541" y="137"/>
                </a:lnTo>
                <a:lnTo>
                  <a:pt x="541" y="139"/>
                </a:lnTo>
                <a:lnTo>
                  <a:pt x="542" y="137"/>
                </a:lnTo>
                <a:lnTo>
                  <a:pt x="542" y="139"/>
                </a:lnTo>
                <a:lnTo>
                  <a:pt x="541" y="139"/>
                </a:lnTo>
                <a:lnTo>
                  <a:pt x="541" y="140"/>
                </a:lnTo>
                <a:lnTo>
                  <a:pt x="542" y="139"/>
                </a:lnTo>
                <a:lnTo>
                  <a:pt x="542" y="137"/>
                </a:lnTo>
                <a:lnTo>
                  <a:pt x="544" y="137"/>
                </a:lnTo>
                <a:lnTo>
                  <a:pt x="544" y="139"/>
                </a:lnTo>
                <a:lnTo>
                  <a:pt x="544" y="140"/>
                </a:lnTo>
                <a:lnTo>
                  <a:pt x="542" y="140"/>
                </a:lnTo>
                <a:lnTo>
                  <a:pt x="544" y="141"/>
                </a:lnTo>
                <a:lnTo>
                  <a:pt x="544" y="140"/>
                </a:lnTo>
                <a:lnTo>
                  <a:pt x="544" y="139"/>
                </a:lnTo>
                <a:lnTo>
                  <a:pt x="545" y="139"/>
                </a:lnTo>
                <a:lnTo>
                  <a:pt x="544" y="139"/>
                </a:lnTo>
                <a:lnTo>
                  <a:pt x="545" y="137"/>
                </a:lnTo>
                <a:lnTo>
                  <a:pt x="546" y="137"/>
                </a:lnTo>
                <a:lnTo>
                  <a:pt x="545" y="137"/>
                </a:lnTo>
                <a:lnTo>
                  <a:pt x="545" y="139"/>
                </a:lnTo>
                <a:lnTo>
                  <a:pt x="546" y="139"/>
                </a:lnTo>
                <a:lnTo>
                  <a:pt x="546" y="137"/>
                </a:lnTo>
                <a:lnTo>
                  <a:pt x="548" y="137"/>
                </a:lnTo>
                <a:lnTo>
                  <a:pt x="548" y="139"/>
                </a:lnTo>
                <a:lnTo>
                  <a:pt x="548" y="140"/>
                </a:lnTo>
                <a:lnTo>
                  <a:pt x="548" y="141"/>
                </a:lnTo>
                <a:lnTo>
                  <a:pt x="546" y="141"/>
                </a:lnTo>
                <a:lnTo>
                  <a:pt x="546" y="140"/>
                </a:lnTo>
                <a:lnTo>
                  <a:pt x="546" y="141"/>
                </a:lnTo>
                <a:lnTo>
                  <a:pt x="546" y="143"/>
                </a:lnTo>
                <a:lnTo>
                  <a:pt x="545" y="143"/>
                </a:lnTo>
                <a:lnTo>
                  <a:pt x="546" y="143"/>
                </a:lnTo>
                <a:lnTo>
                  <a:pt x="546" y="144"/>
                </a:lnTo>
                <a:lnTo>
                  <a:pt x="546" y="143"/>
                </a:lnTo>
                <a:lnTo>
                  <a:pt x="548" y="141"/>
                </a:lnTo>
                <a:lnTo>
                  <a:pt x="548" y="143"/>
                </a:lnTo>
                <a:lnTo>
                  <a:pt x="548" y="144"/>
                </a:lnTo>
                <a:lnTo>
                  <a:pt x="548" y="143"/>
                </a:lnTo>
                <a:lnTo>
                  <a:pt x="549" y="143"/>
                </a:lnTo>
                <a:lnTo>
                  <a:pt x="549" y="141"/>
                </a:lnTo>
                <a:lnTo>
                  <a:pt x="549" y="140"/>
                </a:lnTo>
                <a:lnTo>
                  <a:pt x="550" y="140"/>
                </a:lnTo>
                <a:lnTo>
                  <a:pt x="552" y="140"/>
                </a:lnTo>
                <a:lnTo>
                  <a:pt x="552" y="139"/>
                </a:lnTo>
                <a:lnTo>
                  <a:pt x="553" y="139"/>
                </a:lnTo>
                <a:lnTo>
                  <a:pt x="553" y="140"/>
                </a:lnTo>
                <a:lnTo>
                  <a:pt x="554" y="141"/>
                </a:lnTo>
                <a:lnTo>
                  <a:pt x="555" y="141"/>
                </a:lnTo>
                <a:lnTo>
                  <a:pt x="555" y="143"/>
                </a:lnTo>
                <a:lnTo>
                  <a:pt x="555" y="144"/>
                </a:lnTo>
                <a:lnTo>
                  <a:pt x="555" y="143"/>
                </a:lnTo>
                <a:lnTo>
                  <a:pt x="554" y="143"/>
                </a:lnTo>
                <a:lnTo>
                  <a:pt x="554" y="144"/>
                </a:lnTo>
                <a:lnTo>
                  <a:pt x="554" y="145"/>
                </a:lnTo>
                <a:lnTo>
                  <a:pt x="553" y="146"/>
                </a:lnTo>
                <a:lnTo>
                  <a:pt x="553" y="148"/>
                </a:lnTo>
                <a:lnTo>
                  <a:pt x="553" y="149"/>
                </a:lnTo>
                <a:lnTo>
                  <a:pt x="552" y="149"/>
                </a:lnTo>
                <a:lnTo>
                  <a:pt x="550" y="149"/>
                </a:lnTo>
                <a:lnTo>
                  <a:pt x="550" y="150"/>
                </a:lnTo>
                <a:lnTo>
                  <a:pt x="549" y="150"/>
                </a:lnTo>
                <a:lnTo>
                  <a:pt x="549" y="152"/>
                </a:lnTo>
                <a:lnTo>
                  <a:pt x="549" y="153"/>
                </a:lnTo>
                <a:lnTo>
                  <a:pt x="548" y="156"/>
                </a:lnTo>
                <a:lnTo>
                  <a:pt x="549" y="156"/>
                </a:lnTo>
                <a:lnTo>
                  <a:pt x="549" y="157"/>
                </a:lnTo>
                <a:lnTo>
                  <a:pt x="550" y="157"/>
                </a:lnTo>
                <a:lnTo>
                  <a:pt x="552" y="158"/>
                </a:lnTo>
                <a:lnTo>
                  <a:pt x="550" y="160"/>
                </a:lnTo>
                <a:lnTo>
                  <a:pt x="552" y="161"/>
                </a:lnTo>
                <a:lnTo>
                  <a:pt x="552" y="162"/>
                </a:lnTo>
                <a:lnTo>
                  <a:pt x="553" y="162"/>
                </a:lnTo>
                <a:lnTo>
                  <a:pt x="553" y="163"/>
                </a:lnTo>
                <a:lnTo>
                  <a:pt x="552" y="163"/>
                </a:lnTo>
                <a:lnTo>
                  <a:pt x="552" y="165"/>
                </a:lnTo>
                <a:lnTo>
                  <a:pt x="550" y="166"/>
                </a:lnTo>
                <a:lnTo>
                  <a:pt x="549" y="167"/>
                </a:lnTo>
                <a:lnTo>
                  <a:pt x="548" y="167"/>
                </a:lnTo>
                <a:lnTo>
                  <a:pt x="546" y="167"/>
                </a:lnTo>
                <a:lnTo>
                  <a:pt x="546" y="169"/>
                </a:lnTo>
                <a:lnTo>
                  <a:pt x="548" y="169"/>
                </a:lnTo>
                <a:lnTo>
                  <a:pt x="548" y="170"/>
                </a:lnTo>
                <a:lnTo>
                  <a:pt x="549" y="171"/>
                </a:lnTo>
                <a:lnTo>
                  <a:pt x="548" y="173"/>
                </a:lnTo>
                <a:lnTo>
                  <a:pt x="546" y="173"/>
                </a:lnTo>
                <a:lnTo>
                  <a:pt x="545" y="173"/>
                </a:lnTo>
                <a:lnTo>
                  <a:pt x="544" y="173"/>
                </a:lnTo>
                <a:lnTo>
                  <a:pt x="542" y="173"/>
                </a:lnTo>
                <a:lnTo>
                  <a:pt x="541" y="173"/>
                </a:lnTo>
                <a:lnTo>
                  <a:pt x="541" y="174"/>
                </a:lnTo>
                <a:lnTo>
                  <a:pt x="540" y="174"/>
                </a:lnTo>
                <a:lnTo>
                  <a:pt x="540" y="175"/>
                </a:lnTo>
                <a:lnTo>
                  <a:pt x="541" y="175"/>
                </a:lnTo>
                <a:lnTo>
                  <a:pt x="541" y="177"/>
                </a:lnTo>
                <a:lnTo>
                  <a:pt x="542" y="178"/>
                </a:lnTo>
                <a:lnTo>
                  <a:pt x="542" y="182"/>
                </a:lnTo>
                <a:lnTo>
                  <a:pt x="542" y="183"/>
                </a:lnTo>
                <a:lnTo>
                  <a:pt x="541" y="186"/>
                </a:lnTo>
                <a:lnTo>
                  <a:pt x="540" y="186"/>
                </a:lnTo>
                <a:lnTo>
                  <a:pt x="540" y="187"/>
                </a:lnTo>
                <a:lnTo>
                  <a:pt x="540" y="188"/>
                </a:lnTo>
                <a:lnTo>
                  <a:pt x="541" y="188"/>
                </a:lnTo>
                <a:lnTo>
                  <a:pt x="541" y="190"/>
                </a:lnTo>
                <a:lnTo>
                  <a:pt x="540" y="190"/>
                </a:lnTo>
                <a:lnTo>
                  <a:pt x="540" y="191"/>
                </a:lnTo>
                <a:lnTo>
                  <a:pt x="540" y="192"/>
                </a:lnTo>
                <a:lnTo>
                  <a:pt x="540" y="194"/>
                </a:lnTo>
                <a:lnTo>
                  <a:pt x="540" y="195"/>
                </a:lnTo>
                <a:lnTo>
                  <a:pt x="540" y="197"/>
                </a:lnTo>
                <a:lnTo>
                  <a:pt x="538" y="197"/>
                </a:lnTo>
                <a:lnTo>
                  <a:pt x="538" y="199"/>
                </a:lnTo>
                <a:lnTo>
                  <a:pt x="541" y="200"/>
                </a:lnTo>
                <a:lnTo>
                  <a:pt x="542" y="200"/>
                </a:lnTo>
                <a:lnTo>
                  <a:pt x="544" y="201"/>
                </a:lnTo>
                <a:lnTo>
                  <a:pt x="545" y="201"/>
                </a:lnTo>
                <a:lnTo>
                  <a:pt x="545" y="203"/>
                </a:lnTo>
                <a:lnTo>
                  <a:pt x="545" y="204"/>
                </a:lnTo>
                <a:lnTo>
                  <a:pt x="546" y="205"/>
                </a:lnTo>
                <a:lnTo>
                  <a:pt x="546" y="207"/>
                </a:lnTo>
                <a:lnTo>
                  <a:pt x="546" y="208"/>
                </a:lnTo>
                <a:lnTo>
                  <a:pt x="546" y="209"/>
                </a:lnTo>
                <a:lnTo>
                  <a:pt x="546" y="212"/>
                </a:lnTo>
                <a:lnTo>
                  <a:pt x="545" y="213"/>
                </a:lnTo>
                <a:lnTo>
                  <a:pt x="544" y="213"/>
                </a:lnTo>
                <a:lnTo>
                  <a:pt x="542" y="213"/>
                </a:lnTo>
                <a:lnTo>
                  <a:pt x="542" y="215"/>
                </a:lnTo>
                <a:lnTo>
                  <a:pt x="541" y="215"/>
                </a:lnTo>
                <a:lnTo>
                  <a:pt x="541" y="213"/>
                </a:lnTo>
                <a:lnTo>
                  <a:pt x="540" y="213"/>
                </a:lnTo>
                <a:lnTo>
                  <a:pt x="540" y="212"/>
                </a:lnTo>
                <a:lnTo>
                  <a:pt x="538" y="212"/>
                </a:lnTo>
                <a:lnTo>
                  <a:pt x="537" y="211"/>
                </a:lnTo>
                <a:lnTo>
                  <a:pt x="536" y="209"/>
                </a:lnTo>
                <a:lnTo>
                  <a:pt x="535" y="209"/>
                </a:lnTo>
                <a:lnTo>
                  <a:pt x="533" y="209"/>
                </a:lnTo>
                <a:lnTo>
                  <a:pt x="532" y="209"/>
                </a:lnTo>
                <a:lnTo>
                  <a:pt x="532" y="208"/>
                </a:lnTo>
                <a:lnTo>
                  <a:pt x="532" y="207"/>
                </a:lnTo>
                <a:lnTo>
                  <a:pt x="531" y="208"/>
                </a:lnTo>
                <a:lnTo>
                  <a:pt x="531" y="209"/>
                </a:lnTo>
                <a:lnTo>
                  <a:pt x="529" y="209"/>
                </a:lnTo>
                <a:lnTo>
                  <a:pt x="529" y="208"/>
                </a:lnTo>
                <a:lnTo>
                  <a:pt x="528" y="209"/>
                </a:lnTo>
                <a:lnTo>
                  <a:pt x="528" y="208"/>
                </a:lnTo>
                <a:lnTo>
                  <a:pt x="528" y="209"/>
                </a:lnTo>
                <a:lnTo>
                  <a:pt x="529" y="209"/>
                </a:lnTo>
                <a:lnTo>
                  <a:pt x="528" y="209"/>
                </a:lnTo>
                <a:lnTo>
                  <a:pt x="527" y="209"/>
                </a:lnTo>
                <a:lnTo>
                  <a:pt x="525" y="209"/>
                </a:lnTo>
                <a:lnTo>
                  <a:pt x="524" y="209"/>
                </a:lnTo>
                <a:lnTo>
                  <a:pt x="525" y="209"/>
                </a:lnTo>
                <a:lnTo>
                  <a:pt x="524" y="211"/>
                </a:lnTo>
                <a:lnTo>
                  <a:pt x="524" y="209"/>
                </a:lnTo>
                <a:lnTo>
                  <a:pt x="524" y="211"/>
                </a:lnTo>
                <a:lnTo>
                  <a:pt x="523" y="211"/>
                </a:lnTo>
                <a:lnTo>
                  <a:pt x="523" y="212"/>
                </a:lnTo>
                <a:lnTo>
                  <a:pt x="524" y="212"/>
                </a:lnTo>
                <a:lnTo>
                  <a:pt x="524" y="213"/>
                </a:lnTo>
                <a:lnTo>
                  <a:pt x="524" y="215"/>
                </a:lnTo>
                <a:lnTo>
                  <a:pt x="523" y="215"/>
                </a:lnTo>
                <a:lnTo>
                  <a:pt x="524" y="215"/>
                </a:lnTo>
                <a:lnTo>
                  <a:pt x="524" y="216"/>
                </a:lnTo>
                <a:lnTo>
                  <a:pt x="523" y="216"/>
                </a:lnTo>
                <a:lnTo>
                  <a:pt x="521" y="217"/>
                </a:lnTo>
                <a:lnTo>
                  <a:pt x="521" y="218"/>
                </a:lnTo>
                <a:lnTo>
                  <a:pt x="521" y="220"/>
                </a:lnTo>
                <a:lnTo>
                  <a:pt x="521" y="221"/>
                </a:lnTo>
                <a:lnTo>
                  <a:pt x="521" y="222"/>
                </a:lnTo>
                <a:lnTo>
                  <a:pt x="521" y="224"/>
                </a:lnTo>
                <a:lnTo>
                  <a:pt x="520" y="224"/>
                </a:lnTo>
                <a:lnTo>
                  <a:pt x="521" y="225"/>
                </a:lnTo>
                <a:lnTo>
                  <a:pt x="520" y="225"/>
                </a:lnTo>
                <a:lnTo>
                  <a:pt x="520" y="226"/>
                </a:lnTo>
                <a:lnTo>
                  <a:pt x="520" y="228"/>
                </a:lnTo>
                <a:lnTo>
                  <a:pt x="520" y="229"/>
                </a:lnTo>
                <a:lnTo>
                  <a:pt x="519" y="230"/>
                </a:lnTo>
                <a:lnTo>
                  <a:pt x="517" y="232"/>
                </a:lnTo>
                <a:lnTo>
                  <a:pt x="516" y="232"/>
                </a:lnTo>
                <a:lnTo>
                  <a:pt x="516" y="233"/>
                </a:lnTo>
                <a:lnTo>
                  <a:pt x="515" y="233"/>
                </a:lnTo>
                <a:lnTo>
                  <a:pt x="514" y="233"/>
                </a:lnTo>
                <a:lnTo>
                  <a:pt x="514" y="234"/>
                </a:lnTo>
                <a:lnTo>
                  <a:pt x="515" y="234"/>
                </a:lnTo>
                <a:lnTo>
                  <a:pt x="514" y="235"/>
                </a:lnTo>
                <a:lnTo>
                  <a:pt x="512" y="237"/>
                </a:lnTo>
                <a:lnTo>
                  <a:pt x="512" y="235"/>
                </a:lnTo>
                <a:lnTo>
                  <a:pt x="512" y="234"/>
                </a:lnTo>
                <a:lnTo>
                  <a:pt x="511" y="234"/>
                </a:lnTo>
                <a:lnTo>
                  <a:pt x="510" y="234"/>
                </a:lnTo>
                <a:lnTo>
                  <a:pt x="508" y="234"/>
                </a:lnTo>
                <a:lnTo>
                  <a:pt x="507" y="235"/>
                </a:lnTo>
                <a:lnTo>
                  <a:pt x="506" y="235"/>
                </a:lnTo>
                <a:lnTo>
                  <a:pt x="506" y="237"/>
                </a:lnTo>
                <a:lnTo>
                  <a:pt x="507" y="238"/>
                </a:lnTo>
                <a:lnTo>
                  <a:pt x="508" y="238"/>
                </a:lnTo>
                <a:lnTo>
                  <a:pt x="510" y="239"/>
                </a:lnTo>
                <a:lnTo>
                  <a:pt x="508" y="241"/>
                </a:lnTo>
                <a:lnTo>
                  <a:pt x="507" y="242"/>
                </a:lnTo>
                <a:lnTo>
                  <a:pt x="507" y="243"/>
                </a:lnTo>
                <a:lnTo>
                  <a:pt x="506" y="243"/>
                </a:lnTo>
                <a:lnTo>
                  <a:pt x="504" y="243"/>
                </a:lnTo>
                <a:lnTo>
                  <a:pt x="503" y="243"/>
                </a:lnTo>
                <a:lnTo>
                  <a:pt x="502" y="243"/>
                </a:lnTo>
                <a:lnTo>
                  <a:pt x="502" y="242"/>
                </a:lnTo>
                <a:lnTo>
                  <a:pt x="502" y="241"/>
                </a:lnTo>
                <a:lnTo>
                  <a:pt x="502" y="239"/>
                </a:lnTo>
                <a:lnTo>
                  <a:pt x="503" y="239"/>
                </a:lnTo>
                <a:lnTo>
                  <a:pt x="503" y="238"/>
                </a:lnTo>
                <a:lnTo>
                  <a:pt x="504" y="238"/>
                </a:lnTo>
                <a:lnTo>
                  <a:pt x="504" y="237"/>
                </a:lnTo>
                <a:lnTo>
                  <a:pt x="503" y="235"/>
                </a:lnTo>
                <a:lnTo>
                  <a:pt x="502" y="235"/>
                </a:lnTo>
                <a:lnTo>
                  <a:pt x="500" y="235"/>
                </a:lnTo>
                <a:lnTo>
                  <a:pt x="499" y="235"/>
                </a:lnTo>
                <a:lnTo>
                  <a:pt x="499" y="237"/>
                </a:lnTo>
                <a:lnTo>
                  <a:pt x="499" y="238"/>
                </a:lnTo>
                <a:lnTo>
                  <a:pt x="498" y="238"/>
                </a:lnTo>
                <a:lnTo>
                  <a:pt x="498" y="239"/>
                </a:lnTo>
                <a:lnTo>
                  <a:pt x="498" y="241"/>
                </a:lnTo>
                <a:lnTo>
                  <a:pt x="498" y="242"/>
                </a:lnTo>
                <a:lnTo>
                  <a:pt x="498" y="243"/>
                </a:lnTo>
                <a:lnTo>
                  <a:pt x="497" y="245"/>
                </a:lnTo>
                <a:lnTo>
                  <a:pt x="495" y="246"/>
                </a:lnTo>
                <a:lnTo>
                  <a:pt x="494" y="246"/>
                </a:lnTo>
                <a:lnTo>
                  <a:pt x="493" y="246"/>
                </a:lnTo>
                <a:lnTo>
                  <a:pt x="493" y="245"/>
                </a:lnTo>
                <a:lnTo>
                  <a:pt x="493" y="243"/>
                </a:lnTo>
                <a:lnTo>
                  <a:pt x="491" y="243"/>
                </a:lnTo>
                <a:lnTo>
                  <a:pt x="490" y="243"/>
                </a:lnTo>
                <a:lnTo>
                  <a:pt x="489" y="243"/>
                </a:lnTo>
                <a:lnTo>
                  <a:pt x="487" y="243"/>
                </a:lnTo>
                <a:lnTo>
                  <a:pt x="487" y="245"/>
                </a:lnTo>
                <a:lnTo>
                  <a:pt x="486" y="245"/>
                </a:lnTo>
                <a:lnTo>
                  <a:pt x="485" y="245"/>
                </a:lnTo>
                <a:lnTo>
                  <a:pt x="485" y="246"/>
                </a:lnTo>
                <a:lnTo>
                  <a:pt x="483" y="246"/>
                </a:lnTo>
                <a:lnTo>
                  <a:pt x="483" y="247"/>
                </a:lnTo>
                <a:lnTo>
                  <a:pt x="483" y="249"/>
                </a:lnTo>
                <a:lnTo>
                  <a:pt x="482" y="249"/>
                </a:lnTo>
                <a:lnTo>
                  <a:pt x="483" y="249"/>
                </a:lnTo>
                <a:lnTo>
                  <a:pt x="482" y="250"/>
                </a:lnTo>
                <a:lnTo>
                  <a:pt x="483" y="250"/>
                </a:lnTo>
                <a:lnTo>
                  <a:pt x="483" y="251"/>
                </a:lnTo>
                <a:lnTo>
                  <a:pt x="483" y="252"/>
                </a:lnTo>
                <a:lnTo>
                  <a:pt x="482" y="252"/>
                </a:lnTo>
                <a:lnTo>
                  <a:pt x="481" y="251"/>
                </a:lnTo>
                <a:lnTo>
                  <a:pt x="480" y="251"/>
                </a:lnTo>
                <a:lnTo>
                  <a:pt x="478" y="251"/>
                </a:lnTo>
                <a:lnTo>
                  <a:pt x="480" y="251"/>
                </a:lnTo>
                <a:lnTo>
                  <a:pt x="480" y="250"/>
                </a:lnTo>
                <a:lnTo>
                  <a:pt x="481" y="250"/>
                </a:lnTo>
                <a:lnTo>
                  <a:pt x="481" y="249"/>
                </a:lnTo>
                <a:lnTo>
                  <a:pt x="480" y="249"/>
                </a:lnTo>
                <a:lnTo>
                  <a:pt x="480" y="250"/>
                </a:lnTo>
                <a:lnTo>
                  <a:pt x="478" y="250"/>
                </a:lnTo>
                <a:lnTo>
                  <a:pt x="477" y="250"/>
                </a:lnTo>
                <a:lnTo>
                  <a:pt x="476" y="250"/>
                </a:lnTo>
                <a:lnTo>
                  <a:pt x="474" y="250"/>
                </a:lnTo>
                <a:lnTo>
                  <a:pt x="474" y="251"/>
                </a:lnTo>
                <a:lnTo>
                  <a:pt x="473" y="251"/>
                </a:lnTo>
                <a:lnTo>
                  <a:pt x="472" y="251"/>
                </a:lnTo>
                <a:lnTo>
                  <a:pt x="472" y="252"/>
                </a:lnTo>
                <a:lnTo>
                  <a:pt x="470" y="252"/>
                </a:lnTo>
                <a:lnTo>
                  <a:pt x="469" y="252"/>
                </a:lnTo>
                <a:lnTo>
                  <a:pt x="468" y="251"/>
                </a:lnTo>
                <a:lnTo>
                  <a:pt x="468" y="252"/>
                </a:lnTo>
                <a:lnTo>
                  <a:pt x="466" y="254"/>
                </a:lnTo>
                <a:lnTo>
                  <a:pt x="465" y="255"/>
                </a:lnTo>
                <a:lnTo>
                  <a:pt x="465" y="256"/>
                </a:lnTo>
                <a:lnTo>
                  <a:pt x="464" y="258"/>
                </a:lnTo>
                <a:lnTo>
                  <a:pt x="464" y="259"/>
                </a:lnTo>
                <a:lnTo>
                  <a:pt x="464" y="258"/>
                </a:lnTo>
                <a:lnTo>
                  <a:pt x="463" y="258"/>
                </a:lnTo>
                <a:lnTo>
                  <a:pt x="461" y="258"/>
                </a:lnTo>
                <a:lnTo>
                  <a:pt x="460" y="258"/>
                </a:lnTo>
                <a:lnTo>
                  <a:pt x="460" y="259"/>
                </a:lnTo>
                <a:lnTo>
                  <a:pt x="459" y="259"/>
                </a:lnTo>
                <a:lnTo>
                  <a:pt x="457" y="260"/>
                </a:lnTo>
                <a:lnTo>
                  <a:pt x="459" y="260"/>
                </a:lnTo>
                <a:lnTo>
                  <a:pt x="457" y="260"/>
                </a:lnTo>
                <a:lnTo>
                  <a:pt x="456" y="260"/>
                </a:lnTo>
                <a:lnTo>
                  <a:pt x="455" y="260"/>
                </a:lnTo>
                <a:lnTo>
                  <a:pt x="455" y="262"/>
                </a:lnTo>
                <a:lnTo>
                  <a:pt x="453" y="262"/>
                </a:lnTo>
                <a:lnTo>
                  <a:pt x="453" y="263"/>
                </a:lnTo>
                <a:lnTo>
                  <a:pt x="453" y="264"/>
                </a:lnTo>
                <a:lnTo>
                  <a:pt x="455" y="264"/>
                </a:lnTo>
                <a:lnTo>
                  <a:pt x="455" y="266"/>
                </a:lnTo>
                <a:lnTo>
                  <a:pt x="456" y="264"/>
                </a:lnTo>
                <a:lnTo>
                  <a:pt x="457" y="264"/>
                </a:lnTo>
                <a:lnTo>
                  <a:pt x="457" y="266"/>
                </a:lnTo>
                <a:lnTo>
                  <a:pt x="459" y="266"/>
                </a:lnTo>
                <a:lnTo>
                  <a:pt x="460" y="266"/>
                </a:lnTo>
                <a:lnTo>
                  <a:pt x="460" y="267"/>
                </a:lnTo>
                <a:lnTo>
                  <a:pt x="460" y="268"/>
                </a:lnTo>
                <a:lnTo>
                  <a:pt x="461" y="268"/>
                </a:lnTo>
                <a:lnTo>
                  <a:pt x="461" y="269"/>
                </a:lnTo>
                <a:lnTo>
                  <a:pt x="463" y="269"/>
                </a:lnTo>
                <a:lnTo>
                  <a:pt x="463" y="271"/>
                </a:lnTo>
                <a:lnTo>
                  <a:pt x="464" y="271"/>
                </a:lnTo>
                <a:lnTo>
                  <a:pt x="464" y="269"/>
                </a:lnTo>
                <a:lnTo>
                  <a:pt x="465" y="269"/>
                </a:lnTo>
                <a:lnTo>
                  <a:pt x="466" y="269"/>
                </a:lnTo>
                <a:lnTo>
                  <a:pt x="466" y="271"/>
                </a:lnTo>
                <a:lnTo>
                  <a:pt x="466" y="272"/>
                </a:lnTo>
                <a:lnTo>
                  <a:pt x="466" y="273"/>
                </a:lnTo>
                <a:lnTo>
                  <a:pt x="465" y="273"/>
                </a:lnTo>
                <a:lnTo>
                  <a:pt x="464" y="273"/>
                </a:lnTo>
                <a:lnTo>
                  <a:pt x="463" y="273"/>
                </a:lnTo>
                <a:lnTo>
                  <a:pt x="463" y="275"/>
                </a:lnTo>
                <a:lnTo>
                  <a:pt x="461" y="276"/>
                </a:lnTo>
                <a:lnTo>
                  <a:pt x="461" y="277"/>
                </a:lnTo>
                <a:lnTo>
                  <a:pt x="463" y="279"/>
                </a:lnTo>
                <a:lnTo>
                  <a:pt x="463" y="277"/>
                </a:lnTo>
                <a:lnTo>
                  <a:pt x="464" y="279"/>
                </a:lnTo>
                <a:lnTo>
                  <a:pt x="464" y="280"/>
                </a:lnTo>
                <a:lnTo>
                  <a:pt x="464" y="281"/>
                </a:lnTo>
                <a:lnTo>
                  <a:pt x="465" y="281"/>
                </a:lnTo>
                <a:lnTo>
                  <a:pt x="465" y="283"/>
                </a:lnTo>
                <a:lnTo>
                  <a:pt x="464" y="283"/>
                </a:lnTo>
                <a:lnTo>
                  <a:pt x="463" y="283"/>
                </a:lnTo>
                <a:lnTo>
                  <a:pt x="463" y="281"/>
                </a:lnTo>
                <a:lnTo>
                  <a:pt x="463" y="280"/>
                </a:lnTo>
                <a:lnTo>
                  <a:pt x="463" y="281"/>
                </a:lnTo>
                <a:lnTo>
                  <a:pt x="461" y="280"/>
                </a:lnTo>
                <a:lnTo>
                  <a:pt x="461" y="281"/>
                </a:lnTo>
                <a:lnTo>
                  <a:pt x="460" y="281"/>
                </a:lnTo>
                <a:lnTo>
                  <a:pt x="460" y="283"/>
                </a:lnTo>
                <a:lnTo>
                  <a:pt x="460" y="284"/>
                </a:lnTo>
                <a:lnTo>
                  <a:pt x="459" y="284"/>
                </a:lnTo>
                <a:lnTo>
                  <a:pt x="459" y="285"/>
                </a:lnTo>
                <a:lnTo>
                  <a:pt x="457" y="285"/>
                </a:lnTo>
                <a:lnTo>
                  <a:pt x="457" y="287"/>
                </a:lnTo>
                <a:lnTo>
                  <a:pt x="457" y="285"/>
                </a:lnTo>
                <a:lnTo>
                  <a:pt x="459" y="285"/>
                </a:lnTo>
                <a:lnTo>
                  <a:pt x="459" y="287"/>
                </a:lnTo>
                <a:lnTo>
                  <a:pt x="459" y="288"/>
                </a:lnTo>
                <a:lnTo>
                  <a:pt x="459" y="289"/>
                </a:lnTo>
                <a:lnTo>
                  <a:pt x="457" y="289"/>
                </a:lnTo>
                <a:lnTo>
                  <a:pt x="457" y="290"/>
                </a:lnTo>
                <a:lnTo>
                  <a:pt x="456" y="290"/>
                </a:lnTo>
                <a:lnTo>
                  <a:pt x="455" y="290"/>
                </a:lnTo>
                <a:lnTo>
                  <a:pt x="455" y="289"/>
                </a:lnTo>
                <a:lnTo>
                  <a:pt x="453" y="289"/>
                </a:lnTo>
                <a:lnTo>
                  <a:pt x="453" y="290"/>
                </a:lnTo>
                <a:lnTo>
                  <a:pt x="453" y="292"/>
                </a:lnTo>
                <a:lnTo>
                  <a:pt x="452" y="292"/>
                </a:lnTo>
                <a:lnTo>
                  <a:pt x="453" y="292"/>
                </a:lnTo>
                <a:lnTo>
                  <a:pt x="455" y="292"/>
                </a:lnTo>
                <a:lnTo>
                  <a:pt x="456" y="293"/>
                </a:lnTo>
                <a:lnTo>
                  <a:pt x="457" y="292"/>
                </a:lnTo>
                <a:lnTo>
                  <a:pt x="459" y="292"/>
                </a:lnTo>
                <a:lnTo>
                  <a:pt x="460" y="292"/>
                </a:lnTo>
                <a:lnTo>
                  <a:pt x="459" y="293"/>
                </a:lnTo>
                <a:lnTo>
                  <a:pt x="457" y="293"/>
                </a:lnTo>
                <a:lnTo>
                  <a:pt x="457" y="294"/>
                </a:lnTo>
                <a:lnTo>
                  <a:pt x="457" y="296"/>
                </a:lnTo>
                <a:lnTo>
                  <a:pt x="456" y="296"/>
                </a:lnTo>
                <a:lnTo>
                  <a:pt x="457" y="297"/>
                </a:lnTo>
                <a:lnTo>
                  <a:pt x="456" y="298"/>
                </a:lnTo>
                <a:lnTo>
                  <a:pt x="456" y="297"/>
                </a:lnTo>
                <a:lnTo>
                  <a:pt x="455" y="297"/>
                </a:lnTo>
                <a:lnTo>
                  <a:pt x="453" y="297"/>
                </a:lnTo>
                <a:lnTo>
                  <a:pt x="452" y="297"/>
                </a:lnTo>
                <a:lnTo>
                  <a:pt x="452" y="296"/>
                </a:lnTo>
                <a:lnTo>
                  <a:pt x="453" y="294"/>
                </a:lnTo>
                <a:lnTo>
                  <a:pt x="452" y="296"/>
                </a:lnTo>
                <a:lnTo>
                  <a:pt x="452" y="297"/>
                </a:lnTo>
                <a:lnTo>
                  <a:pt x="451" y="297"/>
                </a:lnTo>
                <a:lnTo>
                  <a:pt x="451" y="298"/>
                </a:lnTo>
                <a:lnTo>
                  <a:pt x="449" y="298"/>
                </a:lnTo>
                <a:lnTo>
                  <a:pt x="449" y="297"/>
                </a:lnTo>
                <a:lnTo>
                  <a:pt x="451" y="297"/>
                </a:lnTo>
                <a:lnTo>
                  <a:pt x="452" y="296"/>
                </a:lnTo>
                <a:lnTo>
                  <a:pt x="451" y="296"/>
                </a:lnTo>
                <a:lnTo>
                  <a:pt x="449" y="296"/>
                </a:lnTo>
                <a:lnTo>
                  <a:pt x="448" y="297"/>
                </a:lnTo>
                <a:lnTo>
                  <a:pt x="448" y="296"/>
                </a:lnTo>
                <a:lnTo>
                  <a:pt x="447" y="296"/>
                </a:lnTo>
                <a:lnTo>
                  <a:pt x="445" y="297"/>
                </a:lnTo>
                <a:lnTo>
                  <a:pt x="445" y="298"/>
                </a:lnTo>
                <a:lnTo>
                  <a:pt x="444" y="298"/>
                </a:lnTo>
                <a:lnTo>
                  <a:pt x="444" y="296"/>
                </a:lnTo>
                <a:lnTo>
                  <a:pt x="444" y="294"/>
                </a:lnTo>
                <a:lnTo>
                  <a:pt x="443" y="294"/>
                </a:lnTo>
                <a:lnTo>
                  <a:pt x="443" y="293"/>
                </a:lnTo>
                <a:lnTo>
                  <a:pt x="443" y="294"/>
                </a:lnTo>
                <a:lnTo>
                  <a:pt x="442" y="296"/>
                </a:lnTo>
                <a:lnTo>
                  <a:pt x="440" y="296"/>
                </a:lnTo>
                <a:lnTo>
                  <a:pt x="442" y="294"/>
                </a:lnTo>
                <a:lnTo>
                  <a:pt x="440" y="294"/>
                </a:lnTo>
                <a:lnTo>
                  <a:pt x="439" y="296"/>
                </a:lnTo>
                <a:lnTo>
                  <a:pt x="439" y="297"/>
                </a:lnTo>
                <a:lnTo>
                  <a:pt x="438" y="297"/>
                </a:lnTo>
                <a:lnTo>
                  <a:pt x="436" y="297"/>
                </a:lnTo>
                <a:lnTo>
                  <a:pt x="435" y="298"/>
                </a:lnTo>
                <a:lnTo>
                  <a:pt x="434" y="298"/>
                </a:lnTo>
                <a:lnTo>
                  <a:pt x="432" y="298"/>
                </a:lnTo>
                <a:lnTo>
                  <a:pt x="430" y="298"/>
                </a:lnTo>
                <a:lnTo>
                  <a:pt x="428" y="298"/>
                </a:lnTo>
                <a:lnTo>
                  <a:pt x="430" y="298"/>
                </a:lnTo>
                <a:lnTo>
                  <a:pt x="430" y="300"/>
                </a:lnTo>
                <a:lnTo>
                  <a:pt x="431" y="300"/>
                </a:lnTo>
                <a:lnTo>
                  <a:pt x="432" y="300"/>
                </a:lnTo>
                <a:lnTo>
                  <a:pt x="432" y="301"/>
                </a:lnTo>
                <a:lnTo>
                  <a:pt x="431" y="301"/>
                </a:lnTo>
                <a:lnTo>
                  <a:pt x="430" y="301"/>
                </a:lnTo>
                <a:lnTo>
                  <a:pt x="430" y="302"/>
                </a:lnTo>
                <a:lnTo>
                  <a:pt x="428" y="302"/>
                </a:lnTo>
                <a:lnTo>
                  <a:pt x="427" y="302"/>
                </a:lnTo>
                <a:lnTo>
                  <a:pt x="426" y="304"/>
                </a:lnTo>
                <a:lnTo>
                  <a:pt x="427" y="304"/>
                </a:lnTo>
                <a:lnTo>
                  <a:pt x="426" y="305"/>
                </a:lnTo>
                <a:lnTo>
                  <a:pt x="423" y="307"/>
                </a:lnTo>
                <a:lnTo>
                  <a:pt x="423" y="309"/>
                </a:lnTo>
                <a:lnTo>
                  <a:pt x="422" y="309"/>
                </a:lnTo>
                <a:lnTo>
                  <a:pt x="422" y="310"/>
                </a:lnTo>
                <a:lnTo>
                  <a:pt x="422" y="311"/>
                </a:lnTo>
                <a:lnTo>
                  <a:pt x="422" y="313"/>
                </a:lnTo>
                <a:lnTo>
                  <a:pt x="423" y="313"/>
                </a:lnTo>
                <a:lnTo>
                  <a:pt x="425" y="313"/>
                </a:lnTo>
                <a:lnTo>
                  <a:pt x="423" y="313"/>
                </a:lnTo>
                <a:lnTo>
                  <a:pt x="423" y="314"/>
                </a:lnTo>
                <a:lnTo>
                  <a:pt x="425" y="314"/>
                </a:lnTo>
                <a:lnTo>
                  <a:pt x="423" y="315"/>
                </a:lnTo>
                <a:lnTo>
                  <a:pt x="425" y="315"/>
                </a:lnTo>
                <a:lnTo>
                  <a:pt x="423" y="317"/>
                </a:lnTo>
                <a:lnTo>
                  <a:pt x="422" y="317"/>
                </a:lnTo>
                <a:lnTo>
                  <a:pt x="421" y="318"/>
                </a:lnTo>
                <a:lnTo>
                  <a:pt x="419" y="318"/>
                </a:lnTo>
                <a:lnTo>
                  <a:pt x="421" y="318"/>
                </a:lnTo>
                <a:lnTo>
                  <a:pt x="421" y="319"/>
                </a:lnTo>
                <a:lnTo>
                  <a:pt x="422" y="319"/>
                </a:lnTo>
                <a:lnTo>
                  <a:pt x="422" y="318"/>
                </a:lnTo>
                <a:lnTo>
                  <a:pt x="423" y="318"/>
                </a:lnTo>
                <a:lnTo>
                  <a:pt x="423" y="319"/>
                </a:lnTo>
                <a:lnTo>
                  <a:pt x="423" y="321"/>
                </a:lnTo>
                <a:lnTo>
                  <a:pt x="422" y="321"/>
                </a:lnTo>
                <a:lnTo>
                  <a:pt x="421" y="321"/>
                </a:lnTo>
                <a:lnTo>
                  <a:pt x="422" y="321"/>
                </a:lnTo>
                <a:lnTo>
                  <a:pt x="422" y="322"/>
                </a:lnTo>
                <a:lnTo>
                  <a:pt x="421" y="322"/>
                </a:lnTo>
                <a:lnTo>
                  <a:pt x="419" y="322"/>
                </a:lnTo>
                <a:lnTo>
                  <a:pt x="418" y="322"/>
                </a:lnTo>
                <a:lnTo>
                  <a:pt x="417" y="322"/>
                </a:lnTo>
                <a:lnTo>
                  <a:pt x="417" y="321"/>
                </a:lnTo>
                <a:lnTo>
                  <a:pt x="415" y="321"/>
                </a:lnTo>
                <a:lnTo>
                  <a:pt x="414" y="322"/>
                </a:lnTo>
                <a:lnTo>
                  <a:pt x="411" y="323"/>
                </a:lnTo>
                <a:lnTo>
                  <a:pt x="411" y="324"/>
                </a:lnTo>
                <a:lnTo>
                  <a:pt x="410" y="324"/>
                </a:lnTo>
                <a:lnTo>
                  <a:pt x="408" y="324"/>
                </a:lnTo>
                <a:lnTo>
                  <a:pt x="406" y="324"/>
                </a:lnTo>
                <a:lnTo>
                  <a:pt x="404" y="324"/>
                </a:lnTo>
                <a:lnTo>
                  <a:pt x="402" y="324"/>
                </a:lnTo>
                <a:lnTo>
                  <a:pt x="402" y="323"/>
                </a:lnTo>
                <a:lnTo>
                  <a:pt x="401" y="323"/>
                </a:lnTo>
                <a:lnTo>
                  <a:pt x="400" y="323"/>
                </a:lnTo>
                <a:lnTo>
                  <a:pt x="398" y="322"/>
                </a:lnTo>
                <a:lnTo>
                  <a:pt x="397" y="322"/>
                </a:lnTo>
                <a:lnTo>
                  <a:pt x="394" y="322"/>
                </a:lnTo>
                <a:lnTo>
                  <a:pt x="393" y="322"/>
                </a:lnTo>
                <a:lnTo>
                  <a:pt x="392" y="322"/>
                </a:lnTo>
                <a:lnTo>
                  <a:pt x="391" y="322"/>
                </a:lnTo>
                <a:lnTo>
                  <a:pt x="391" y="323"/>
                </a:lnTo>
                <a:lnTo>
                  <a:pt x="389" y="323"/>
                </a:lnTo>
                <a:lnTo>
                  <a:pt x="388" y="323"/>
                </a:lnTo>
                <a:lnTo>
                  <a:pt x="387" y="323"/>
                </a:lnTo>
                <a:lnTo>
                  <a:pt x="385" y="323"/>
                </a:lnTo>
                <a:lnTo>
                  <a:pt x="385" y="324"/>
                </a:lnTo>
                <a:lnTo>
                  <a:pt x="384" y="324"/>
                </a:lnTo>
                <a:lnTo>
                  <a:pt x="383" y="324"/>
                </a:lnTo>
                <a:lnTo>
                  <a:pt x="381" y="324"/>
                </a:lnTo>
                <a:lnTo>
                  <a:pt x="380" y="324"/>
                </a:lnTo>
                <a:lnTo>
                  <a:pt x="380" y="326"/>
                </a:lnTo>
                <a:lnTo>
                  <a:pt x="377" y="326"/>
                </a:lnTo>
                <a:lnTo>
                  <a:pt x="376" y="326"/>
                </a:lnTo>
                <a:lnTo>
                  <a:pt x="375" y="326"/>
                </a:lnTo>
                <a:lnTo>
                  <a:pt x="375" y="327"/>
                </a:lnTo>
                <a:lnTo>
                  <a:pt x="373" y="326"/>
                </a:lnTo>
                <a:lnTo>
                  <a:pt x="372" y="326"/>
                </a:lnTo>
                <a:lnTo>
                  <a:pt x="371" y="326"/>
                </a:lnTo>
                <a:lnTo>
                  <a:pt x="370" y="326"/>
                </a:lnTo>
                <a:lnTo>
                  <a:pt x="370" y="327"/>
                </a:lnTo>
                <a:lnTo>
                  <a:pt x="368" y="327"/>
                </a:lnTo>
                <a:lnTo>
                  <a:pt x="368" y="326"/>
                </a:lnTo>
                <a:lnTo>
                  <a:pt x="366" y="326"/>
                </a:lnTo>
                <a:lnTo>
                  <a:pt x="364" y="327"/>
                </a:lnTo>
                <a:lnTo>
                  <a:pt x="363" y="328"/>
                </a:lnTo>
                <a:lnTo>
                  <a:pt x="362" y="330"/>
                </a:lnTo>
                <a:lnTo>
                  <a:pt x="360" y="328"/>
                </a:lnTo>
                <a:lnTo>
                  <a:pt x="360" y="330"/>
                </a:lnTo>
                <a:lnTo>
                  <a:pt x="358" y="330"/>
                </a:lnTo>
                <a:lnTo>
                  <a:pt x="356" y="330"/>
                </a:lnTo>
                <a:lnTo>
                  <a:pt x="355" y="330"/>
                </a:lnTo>
                <a:lnTo>
                  <a:pt x="355" y="328"/>
                </a:lnTo>
                <a:lnTo>
                  <a:pt x="354" y="328"/>
                </a:lnTo>
                <a:lnTo>
                  <a:pt x="353" y="328"/>
                </a:lnTo>
                <a:lnTo>
                  <a:pt x="351" y="328"/>
                </a:lnTo>
                <a:lnTo>
                  <a:pt x="350" y="330"/>
                </a:lnTo>
                <a:lnTo>
                  <a:pt x="349" y="330"/>
                </a:lnTo>
                <a:lnTo>
                  <a:pt x="347" y="330"/>
                </a:lnTo>
                <a:lnTo>
                  <a:pt x="347" y="331"/>
                </a:lnTo>
                <a:lnTo>
                  <a:pt x="346" y="332"/>
                </a:lnTo>
                <a:lnTo>
                  <a:pt x="345" y="334"/>
                </a:lnTo>
                <a:lnTo>
                  <a:pt x="345" y="335"/>
                </a:lnTo>
                <a:lnTo>
                  <a:pt x="343" y="335"/>
                </a:lnTo>
                <a:lnTo>
                  <a:pt x="342" y="334"/>
                </a:lnTo>
                <a:lnTo>
                  <a:pt x="341" y="334"/>
                </a:lnTo>
                <a:lnTo>
                  <a:pt x="339" y="334"/>
                </a:lnTo>
                <a:lnTo>
                  <a:pt x="338" y="334"/>
                </a:lnTo>
                <a:lnTo>
                  <a:pt x="336" y="334"/>
                </a:lnTo>
                <a:lnTo>
                  <a:pt x="334" y="335"/>
                </a:lnTo>
                <a:lnTo>
                  <a:pt x="333" y="335"/>
                </a:lnTo>
                <a:lnTo>
                  <a:pt x="332" y="336"/>
                </a:lnTo>
                <a:lnTo>
                  <a:pt x="332" y="338"/>
                </a:lnTo>
                <a:lnTo>
                  <a:pt x="330" y="338"/>
                </a:lnTo>
                <a:lnTo>
                  <a:pt x="329" y="338"/>
                </a:lnTo>
                <a:lnTo>
                  <a:pt x="329" y="339"/>
                </a:lnTo>
                <a:lnTo>
                  <a:pt x="328" y="340"/>
                </a:lnTo>
                <a:lnTo>
                  <a:pt x="326" y="340"/>
                </a:lnTo>
                <a:lnTo>
                  <a:pt x="326" y="341"/>
                </a:lnTo>
                <a:lnTo>
                  <a:pt x="325" y="343"/>
                </a:lnTo>
                <a:lnTo>
                  <a:pt x="324" y="343"/>
                </a:lnTo>
                <a:lnTo>
                  <a:pt x="322" y="344"/>
                </a:lnTo>
                <a:lnTo>
                  <a:pt x="321" y="344"/>
                </a:lnTo>
                <a:lnTo>
                  <a:pt x="321" y="345"/>
                </a:lnTo>
                <a:lnTo>
                  <a:pt x="320" y="345"/>
                </a:lnTo>
                <a:lnTo>
                  <a:pt x="319" y="345"/>
                </a:lnTo>
                <a:lnTo>
                  <a:pt x="317" y="345"/>
                </a:lnTo>
                <a:lnTo>
                  <a:pt x="316" y="345"/>
                </a:lnTo>
                <a:lnTo>
                  <a:pt x="316" y="347"/>
                </a:lnTo>
                <a:lnTo>
                  <a:pt x="312" y="347"/>
                </a:lnTo>
                <a:lnTo>
                  <a:pt x="311" y="347"/>
                </a:lnTo>
                <a:lnTo>
                  <a:pt x="311" y="348"/>
                </a:lnTo>
                <a:lnTo>
                  <a:pt x="309" y="348"/>
                </a:lnTo>
                <a:lnTo>
                  <a:pt x="309" y="349"/>
                </a:lnTo>
                <a:lnTo>
                  <a:pt x="309" y="351"/>
                </a:lnTo>
                <a:lnTo>
                  <a:pt x="308" y="352"/>
                </a:lnTo>
                <a:lnTo>
                  <a:pt x="307" y="353"/>
                </a:lnTo>
                <a:lnTo>
                  <a:pt x="307" y="355"/>
                </a:lnTo>
                <a:lnTo>
                  <a:pt x="305" y="356"/>
                </a:lnTo>
                <a:lnTo>
                  <a:pt x="305" y="357"/>
                </a:lnTo>
                <a:lnTo>
                  <a:pt x="305" y="359"/>
                </a:lnTo>
                <a:lnTo>
                  <a:pt x="305" y="360"/>
                </a:lnTo>
                <a:lnTo>
                  <a:pt x="304" y="360"/>
                </a:lnTo>
                <a:lnTo>
                  <a:pt x="303" y="361"/>
                </a:lnTo>
                <a:lnTo>
                  <a:pt x="303" y="362"/>
                </a:lnTo>
                <a:lnTo>
                  <a:pt x="303" y="364"/>
                </a:lnTo>
                <a:lnTo>
                  <a:pt x="301" y="365"/>
                </a:lnTo>
                <a:lnTo>
                  <a:pt x="300" y="366"/>
                </a:lnTo>
                <a:lnTo>
                  <a:pt x="300" y="368"/>
                </a:lnTo>
                <a:lnTo>
                  <a:pt x="299" y="368"/>
                </a:lnTo>
                <a:lnTo>
                  <a:pt x="299" y="369"/>
                </a:lnTo>
                <a:lnTo>
                  <a:pt x="298" y="369"/>
                </a:lnTo>
                <a:lnTo>
                  <a:pt x="296" y="369"/>
                </a:lnTo>
                <a:lnTo>
                  <a:pt x="296" y="370"/>
                </a:lnTo>
                <a:lnTo>
                  <a:pt x="295" y="370"/>
                </a:lnTo>
                <a:lnTo>
                  <a:pt x="295" y="372"/>
                </a:lnTo>
                <a:lnTo>
                  <a:pt x="295" y="373"/>
                </a:lnTo>
                <a:lnTo>
                  <a:pt x="295" y="374"/>
                </a:lnTo>
                <a:lnTo>
                  <a:pt x="292" y="376"/>
                </a:lnTo>
                <a:lnTo>
                  <a:pt x="292" y="377"/>
                </a:lnTo>
                <a:lnTo>
                  <a:pt x="291" y="378"/>
                </a:lnTo>
                <a:lnTo>
                  <a:pt x="290" y="378"/>
                </a:lnTo>
                <a:lnTo>
                  <a:pt x="288" y="378"/>
                </a:lnTo>
                <a:lnTo>
                  <a:pt x="287" y="379"/>
                </a:lnTo>
                <a:lnTo>
                  <a:pt x="286" y="381"/>
                </a:lnTo>
                <a:lnTo>
                  <a:pt x="284" y="381"/>
                </a:lnTo>
                <a:lnTo>
                  <a:pt x="284" y="382"/>
                </a:lnTo>
                <a:lnTo>
                  <a:pt x="283" y="382"/>
                </a:lnTo>
                <a:lnTo>
                  <a:pt x="283" y="383"/>
                </a:lnTo>
                <a:lnTo>
                  <a:pt x="282" y="383"/>
                </a:lnTo>
                <a:lnTo>
                  <a:pt x="281" y="383"/>
                </a:lnTo>
                <a:lnTo>
                  <a:pt x="281" y="385"/>
                </a:lnTo>
                <a:lnTo>
                  <a:pt x="279" y="385"/>
                </a:lnTo>
                <a:lnTo>
                  <a:pt x="278" y="385"/>
                </a:lnTo>
                <a:lnTo>
                  <a:pt x="277" y="383"/>
                </a:lnTo>
                <a:lnTo>
                  <a:pt x="275" y="383"/>
                </a:lnTo>
                <a:lnTo>
                  <a:pt x="274" y="383"/>
                </a:lnTo>
                <a:lnTo>
                  <a:pt x="273" y="382"/>
                </a:lnTo>
                <a:lnTo>
                  <a:pt x="271" y="381"/>
                </a:lnTo>
                <a:lnTo>
                  <a:pt x="270" y="379"/>
                </a:lnTo>
                <a:lnTo>
                  <a:pt x="270" y="378"/>
                </a:lnTo>
                <a:lnTo>
                  <a:pt x="269" y="378"/>
                </a:lnTo>
                <a:lnTo>
                  <a:pt x="269" y="377"/>
                </a:lnTo>
                <a:lnTo>
                  <a:pt x="267" y="377"/>
                </a:lnTo>
                <a:lnTo>
                  <a:pt x="267" y="376"/>
                </a:lnTo>
                <a:lnTo>
                  <a:pt x="269" y="376"/>
                </a:lnTo>
                <a:lnTo>
                  <a:pt x="269" y="374"/>
                </a:lnTo>
                <a:lnTo>
                  <a:pt x="270" y="374"/>
                </a:lnTo>
                <a:lnTo>
                  <a:pt x="269" y="374"/>
                </a:lnTo>
                <a:lnTo>
                  <a:pt x="269" y="373"/>
                </a:lnTo>
                <a:lnTo>
                  <a:pt x="269" y="372"/>
                </a:lnTo>
                <a:lnTo>
                  <a:pt x="270" y="372"/>
                </a:lnTo>
                <a:lnTo>
                  <a:pt x="269" y="372"/>
                </a:lnTo>
                <a:lnTo>
                  <a:pt x="269" y="370"/>
                </a:lnTo>
                <a:lnTo>
                  <a:pt x="270" y="369"/>
                </a:lnTo>
                <a:lnTo>
                  <a:pt x="270" y="368"/>
                </a:lnTo>
                <a:lnTo>
                  <a:pt x="269" y="366"/>
                </a:lnTo>
                <a:lnTo>
                  <a:pt x="269" y="365"/>
                </a:lnTo>
                <a:lnTo>
                  <a:pt x="269" y="364"/>
                </a:lnTo>
                <a:lnTo>
                  <a:pt x="270" y="364"/>
                </a:lnTo>
                <a:lnTo>
                  <a:pt x="271" y="362"/>
                </a:lnTo>
                <a:lnTo>
                  <a:pt x="273" y="361"/>
                </a:lnTo>
                <a:lnTo>
                  <a:pt x="274" y="361"/>
                </a:lnTo>
                <a:lnTo>
                  <a:pt x="274" y="360"/>
                </a:lnTo>
                <a:lnTo>
                  <a:pt x="275" y="359"/>
                </a:lnTo>
                <a:lnTo>
                  <a:pt x="275" y="357"/>
                </a:lnTo>
                <a:lnTo>
                  <a:pt x="277" y="357"/>
                </a:lnTo>
                <a:lnTo>
                  <a:pt x="277" y="356"/>
                </a:lnTo>
                <a:lnTo>
                  <a:pt x="278" y="353"/>
                </a:lnTo>
                <a:lnTo>
                  <a:pt x="279" y="352"/>
                </a:lnTo>
                <a:lnTo>
                  <a:pt x="279" y="351"/>
                </a:lnTo>
                <a:lnTo>
                  <a:pt x="279" y="348"/>
                </a:lnTo>
                <a:lnTo>
                  <a:pt x="281" y="348"/>
                </a:lnTo>
                <a:lnTo>
                  <a:pt x="281" y="347"/>
                </a:lnTo>
                <a:lnTo>
                  <a:pt x="281" y="345"/>
                </a:lnTo>
                <a:lnTo>
                  <a:pt x="281" y="344"/>
                </a:lnTo>
                <a:lnTo>
                  <a:pt x="281" y="343"/>
                </a:lnTo>
                <a:lnTo>
                  <a:pt x="281" y="340"/>
                </a:lnTo>
                <a:lnTo>
                  <a:pt x="282" y="339"/>
                </a:lnTo>
                <a:lnTo>
                  <a:pt x="282" y="336"/>
                </a:lnTo>
                <a:lnTo>
                  <a:pt x="282" y="335"/>
                </a:lnTo>
                <a:lnTo>
                  <a:pt x="282" y="334"/>
                </a:lnTo>
                <a:lnTo>
                  <a:pt x="283" y="334"/>
                </a:lnTo>
                <a:lnTo>
                  <a:pt x="283" y="332"/>
                </a:lnTo>
                <a:lnTo>
                  <a:pt x="283" y="331"/>
                </a:lnTo>
                <a:lnTo>
                  <a:pt x="283" y="328"/>
                </a:lnTo>
                <a:lnTo>
                  <a:pt x="283" y="326"/>
                </a:lnTo>
                <a:lnTo>
                  <a:pt x="283" y="323"/>
                </a:lnTo>
                <a:lnTo>
                  <a:pt x="283" y="322"/>
                </a:lnTo>
                <a:lnTo>
                  <a:pt x="282" y="322"/>
                </a:lnTo>
                <a:lnTo>
                  <a:pt x="282" y="319"/>
                </a:lnTo>
                <a:lnTo>
                  <a:pt x="281" y="317"/>
                </a:lnTo>
                <a:lnTo>
                  <a:pt x="279" y="314"/>
                </a:lnTo>
                <a:lnTo>
                  <a:pt x="278" y="313"/>
                </a:lnTo>
                <a:lnTo>
                  <a:pt x="275" y="310"/>
                </a:lnTo>
                <a:lnTo>
                  <a:pt x="274" y="310"/>
                </a:lnTo>
                <a:lnTo>
                  <a:pt x="273" y="310"/>
                </a:lnTo>
                <a:lnTo>
                  <a:pt x="273" y="309"/>
                </a:lnTo>
                <a:lnTo>
                  <a:pt x="273" y="307"/>
                </a:lnTo>
                <a:lnTo>
                  <a:pt x="271" y="307"/>
                </a:lnTo>
                <a:lnTo>
                  <a:pt x="271" y="306"/>
                </a:lnTo>
                <a:lnTo>
                  <a:pt x="270" y="305"/>
                </a:lnTo>
                <a:lnTo>
                  <a:pt x="271" y="304"/>
                </a:lnTo>
                <a:lnTo>
                  <a:pt x="273" y="302"/>
                </a:lnTo>
                <a:lnTo>
                  <a:pt x="273" y="300"/>
                </a:lnTo>
                <a:lnTo>
                  <a:pt x="274" y="298"/>
                </a:lnTo>
                <a:lnTo>
                  <a:pt x="275" y="297"/>
                </a:lnTo>
                <a:lnTo>
                  <a:pt x="275" y="296"/>
                </a:lnTo>
                <a:lnTo>
                  <a:pt x="275" y="294"/>
                </a:lnTo>
                <a:lnTo>
                  <a:pt x="277" y="293"/>
                </a:lnTo>
                <a:lnTo>
                  <a:pt x="275" y="293"/>
                </a:lnTo>
                <a:lnTo>
                  <a:pt x="277" y="293"/>
                </a:lnTo>
                <a:lnTo>
                  <a:pt x="277" y="292"/>
                </a:lnTo>
                <a:lnTo>
                  <a:pt x="277" y="290"/>
                </a:lnTo>
                <a:lnTo>
                  <a:pt x="277" y="289"/>
                </a:lnTo>
                <a:lnTo>
                  <a:pt x="277" y="288"/>
                </a:lnTo>
                <a:lnTo>
                  <a:pt x="278" y="288"/>
                </a:lnTo>
                <a:lnTo>
                  <a:pt x="278" y="287"/>
                </a:lnTo>
                <a:lnTo>
                  <a:pt x="278" y="285"/>
                </a:lnTo>
                <a:lnTo>
                  <a:pt x="279" y="284"/>
                </a:lnTo>
                <a:lnTo>
                  <a:pt x="279" y="281"/>
                </a:lnTo>
                <a:lnTo>
                  <a:pt x="281" y="281"/>
                </a:lnTo>
                <a:lnTo>
                  <a:pt x="281" y="279"/>
                </a:lnTo>
                <a:lnTo>
                  <a:pt x="281" y="277"/>
                </a:lnTo>
                <a:lnTo>
                  <a:pt x="282" y="276"/>
                </a:lnTo>
                <a:lnTo>
                  <a:pt x="282" y="275"/>
                </a:lnTo>
                <a:lnTo>
                  <a:pt x="283" y="275"/>
                </a:lnTo>
                <a:lnTo>
                  <a:pt x="283" y="273"/>
                </a:lnTo>
                <a:lnTo>
                  <a:pt x="283" y="272"/>
                </a:lnTo>
                <a:lnTo>
                  <a:pt x="283" y="271"/>
                </a:lnTo>
                <a:lnTo>
                  <a:pt x="284" y="271"/>
                </a:lnTo>
                <a:lnTo>
                  <a:pt x="284" y="269"/>
                </a:lnTo>
                <a:lnTo>
                  <a:pt x="284" y="267"/>
                </a:lnTo>
                <a:lnTo>
                  <a:pt x="286" y="266"/>
                </a:lnTo>
                <a:lnTo>
                  <a:pt x="286" y="264"/>
                </a:lnTo>
                <a:lnTo>
                  <a:pt x="287" y="263"/>
                </a:lnTo>
                <a:lnTo>
                  <a:pt x="287" y="262"/>
                </a:lnTo>
                <a:lnTo>
                  <a:pt x="288" y="260"/>
                </a:lnTo>
                <a:lnTo>
                  <a:pt x="292" y="256"/>
                </a:lnTo>
                <a:lnTo>
                  <a:pt x="294" y="255"/>
                </a:lnTo>
                <a:lnTo>
                  <a:pt x="295" y="254"/>
                </a:lnTo>
                <a:lnTo>
                  <a:pt x="296" y="252"/>
                </a:lnTo>
                <a:lnTo>
                  <a:pt x="296" y="251"/>
                </a:lnTo>
                <a:lnTo>
                  <a:pt x="298" y="251"/>
                </a:lnTo>
                <a:lnTo>
                  <a:pt x="298" y="250"/>
                </a:lnTo>
                <a:lnTo>
                  <a:pt x="298" y="249"/>
                </a:lnTo>
                <a:lnTo>
                  <a:pt x="298" y="247"/>
                </a:lnTo>
                <a:lnTo>
                  <a:pt x="298" y="246"/>
                </a:lnTo>
                <a:lnTo>
                  <a:pt x="300" y="245"/>
                </a:lnTo>
                <a:lnTo>
                  <a:pt x="300" y="243"/>
                </a:lnTo>
                <a:lnTo>
                  <a:pt x="300" y="242"/>
                </a:lnTo>
                <a:lnTo>
                  <a:pt x="300" y="241"/>
                </a:lnTo>
                <a:lnTo>
                  <a:pt x="300" y="239"/>
                </a:lnTo>
                <a:lnTo>
                  <a:pt x="300" y="238"/>
                </a:lnTo>
                <a:lnTo>
                  <a:pt x="299" y="238"/>
                </a:lnTo>
                <a:lnTo>
                  <a:pt x="299" y="237"/>
                </a:lnTo>
                <a:lnTo>
                  <a:pt x="299" y="235"/>
                </a:lnTo>
                <a:lnTo>
                  <a:pt x="299" y="234"/>
                </a:lnTo>
                <a:lnTo>
                  <a:pt x="298" y="234"/>
                </a:lnTo>
                <a:lnTo>
                  <a:pt x="298" y="233"/>
                </a:lnTo>
                <a:lnTo>
                  <a:pt x="299" y="233"/>
                </a:lnTo>
                <a:lnTo>
                  <a:pt x="299" y="230"/>
                </a:lnTo>
                <a:lnTo>
                  <a:pt x="299" y="228"/>
                </a:lnTo>
                <a:lnTo>
                  <a:pt x="298" y="225"/>
                </a:lnTo>
                <a:lnTo>
                  <a:pt x="298" y="222"/>
                </a:lnTo>
                <a:lnTo>
                  <a:pt x="298" y="215"/>
                </a:lnTo>
                <a:lnTo>
                  <a:pt x="298" y="213"/>
                </a:lnTo>
                <a:lnTo>
                  <a:pt x="296" y="213"/>
                </a:lnTo>
                <a:lnTo>
                  <a:pt x="296" y="212"/>
                </a:lnTo>
                <a:lnTo>
                  <a:pt x="296" y="211"/>
                </a:lnTo>
                <a:lnTo>
                  <a:pt x="296" y="208"/>
                </a:lnTo>
                <a:lnTo>
                  <a:pt x="296" y="207"/>
                </a:lnTo>
                <a:lnTo>
                  <a:pt x="296" y="205"/>
                </a:lnTo>
                <a:lnTo>
                  <a:pt x="296" y="204"/>
                </a:lnTo>
                <a:lnTo>
                  <a:pt x="298" y="203"/>
                </a:lnTo>
                <a:lnTo>
                  <a:pt x="299" y="201"/>
                </a:lnTo>
                <a:lnTo>
                  <a:pt x="300" y="200"/>
                </a:lnTo>
                <a:lnTo>
                  <a:pt x="300" y="199"/>
                </a:lnTo>
                <a:lnTo>
                  <a:pt x="300" y="197"/>
                </a:lnTo>
                <a:lnTo>
                  <a:pt x="300" y="196"/>
                </a:lnTo>
                <a:lnTo>
                  <a:pt x="300" y="195"/>
                </a:lnTo>
                <a:lnTo>
                  <a:pt x="299" y="195"/>
                </a:lnTo>
                <a:lnTo>
                  <a:pt x="300" y="192"/>
                </a:lnTo>
                <a:lnTo>
                  <a:pt x="300" y="191"/>
                </a:lnTo>
                <a:lnTo>
                  <a:pt x="300" y="190"/>
                </a:lnTo>
                <a:lnTo>
                  <a:pt x="299" y="190"/>
                </a:lnTo>
                <a:lnTo>
                  <a:pt x="299" y="188"/>
                </a:lnTo>
                <a:lnTo>
                  <a:pt x="298" y="187"/>
                </a:lnTo>
                <a:lnTo>
                  <a:pt x="296" y="186"/>
                </a:lnTo>
                <a:lnTo>
                  <a:pt x="296" y="184"/>
                </a:lnTo>
                <a:lnTo>
                  <a:pt x="295" y="183"/>
                </a:lnTo>
                <a:lnTo>
                  <a:pt x="295" y="182"/>
                </a:lnTo>
                <a:lnTo>
                  <a:pt x="295" y="180"/>
                </a:lnTo>
                <a:lnTo>
                  <a:pt x="296" y="179"/>
                </a:lnTo>
                <a:lnTo>
                  <a:pt x="296" y="178"/>
                </a:lnTo>
                <a:lnTo>
                  <a:pt x="296" y="177"/>
                </a:lnTo>
                <a:lnTo>
                  <a:pt x="298" y="175"/>
                </a:lnTo>
                <a:lnTo>
                  <a:pt x="299" y="175"/>
                </a:lnTo>
                <a:lnTo>
                  <a:pt x="300" y="174"/>
                </a:lnTo>
                <a:lnTo>
                  <a:pt x="301" y="171"/>
                </a:lnTo>
                <a:lnTo>
                  <a:pt x="301" y="170"/>
                </a:lnTo>
                <a:lnTo>
                  <a:pt x="303" y="169"/>
                </a:lnTo>
                <a:lnTo>
                  <a:pt x="303" y="167"/>
                </a:lnTo>
                <a:lnTo>
                  <a:pt x="303" y="166"/>
                </a:lnTo>
                <a:lnTo>
                  <a:pt x="303" y="165"/>
                </a:lnTo>
                <a:lnTo>
                  <a:pt x="303" y="163"/>
                </a:lnTo>
                <a:lnTo>
                  <a:pt x="303" y="162"/>
                </a:lnTo>
                <a:lnTo>
                  <a:pt x="301" y="162"/>
                </a:lnTo>
                <a:lnTo>
                  <a:pt x="301" y="161"/>
                </a:lnTo>
                <a:lnTo>
                  <a:pt x="301" y="160"/>
                </a:lnTo>
                <a:lnTo>
                  <a:pt x="300" y="158"/>
                </a:lnTo>
                <a:lnTo>
                  <a:pt x="300" y="157"/>
                </a:lnTo>
                <a:lnTo>
                  <a:pt x="300" y="156"/>
                </a:lnTo>
                <a:lnTo>
                  <a:pt x="300" y="154"/>
                </a:lnTo>
                <a:lnTo>
                  <a:pt x="300" y="153"/>
                </a:lnTo>
                <a:lnTo>
                  <a:pt x="301" y="152"/>
                </a:lnTo>
                <a:lnTo>
                  <a:pt x="301" y="150"/>
                </a:lnTo>
                <a:lnTo>
                  <a:pt x="303" y="150"/>
                </a:lnTo>
                <a:lnTo>
                  <a:pt x="303" y="149"/>
                </a:lnTo>
                <a:lnTo>
                  <a:pt x="303" y="148"/>
                </a:lnTo>
                <a:lnTo>
                  <a:pt x="301" y="145"/>
                </a:lnTo>
                <a:lnTo>
                  <a:pt x="300" y="144"/>
                </a:lnTo>
                <a:lnTo>
                  <a:pt x="300" y="143"/>
                </a:lnTo>
                <a:lnTo>
                  <a:pt x="301" y="143"/>
                </a:lnTo>
                <a:lnTo>
                  <a:pt x="303" y="143"/>
                </a:lnTo>
                <a:lnTo>
                  <a:pt x="304" y="143"/>
                </a:lnTo>
                <a:lnTo>
                  <a:pt x="304" y="141"/>
                </a:lnTo>
                <a:lnTo>
                  <a:pt x="305" y="141"/>
                </a:lnTo>
                <a:lnTo>
                  <a:pt x="305" y="140"/>
                </a:lnTo>
                <a:lnTo>
                  <a:pt x="307" y="140"/>
                </a:lnTo>
                <a:lnTo>
                  <a:pt x="307" y="139"/>
                </a:lnTo>
                <a:lnTo>
                  <a:pt x="307" y="137"/>
                </a:lnTo>
                <a:lnTo>
                  <a:pt x="308" y="137"/>
                </a:lnTo>
                <a:lnTo>
                  <a:pt x="308" y="136"/>
                </a:lnTo>
                <a:lnTo>
                  <a:pt x="308" y="133"/>
                </a:lnTo>
                <a:lnTo>
                  <a:pt x="308" y="132"/>
                </a:lnTo>
                <a:lnTo>
                  <a:pt x="308" y="131"/>
                </a:lnTo>
                <a:lnTo>
                  <a:pt x="307" y="129"/>
                </a:lnTo>
                <a:lnTo>
                  <a:pt x="307" y="128"/>
                </a:lnTo>
                <a:lnTo>
                  <a:pt x="307" y="127"/>
                </a:lnTo>
                <a:lnTo>
                  <a:pt x="307" y="125"/>
                </a:lnTo>
                <a:lnTo>
                  <a:pt x="308" y="124"/>
                </a:lnTo>
                <a:lnTo>
                  <a:pt x="308" y="123"/>
                </a:lnTo>
                <a:lnTo>
                  <a:pt x="308" y="122"/>
                </a:lnTo>
                <a:lnTo>
                  <a:pt x="308" y="119"/>
                </a:lnTo>
                <a:lnTo>
                  <a:pt x="309" y="116"/>
                </a:lnTo>
                <a:lnTo>
                  <a:pt x="309" y="114"/>
                </a:lnTo>
                <a:lnTo>
                  <a:pt x="309" y="112"/>
                </a:lnTo>
                <a:lnTo>
                  <a:pt x="311" y="112"/>
                </a:lnTo>
                <a:lnTo>
                  <a:pt x="311" y="111"/>
                </a:lnTo>
                <a:lnTo>
                  <a:pt x="311" y="110"/>
                </a:lnTo>
                <a:lnTo>
                  <a:pt x="311" y="108"/>
                </a:lnTo>
                <a:lnTo>
                  <a:pt x="311" y="106"/>
                </a:lnTo>
                <a:lnTo>
                  <a:pt x="311" y="105"/>
                </a:lnTo>
                <a:lnTo>
                  <a:pt x="312" y="102"/>
                </a:lnTo>
                <a:lnTo>
                  <a:pt x="312" y="101"/>
                </a:lnTo>
                <a:lnTo>
                  <a:pt x="311" y="99"/>
                </a:lnTo>
                <a:lnTo>
                  <a:pt x="311" y="98"/>
                </a:lnTo>
                <a:lnTo>
                  <a:pt x="311" y="97"/>
                </a:lnTo>
                <a:lnTo>
                  <a:pt x="311" y="95"/>
                </a:lnTo>
                <a:lnTo>
                  <a:pt x="312" y="94"/>
                </a:lnTo>
                <a:lnTo>
                  <a:pt x="312" y="93"/>
                </a:lnTo>
                <a:lnTo>
                  <a:pt x="311" y="91"/>
                </a:lnTo>
                <a:lnTo>
                  <a:pt x="312" y="91"/>
                </a:lnTo>
                <a:lnTo>
                  <a:pt x="312" y="90"/>
                </a:lnTo>
                <a:lnTo>
                  <a:pt x="311" y="89"/>
                </a:lnTo>
                <a:lnTo>
                  <a:pt x="311" y="88"/>
                </a:lnTo>
                <a:lnTo>
                  <a:pt x="309" y="86"/>
                </a:lnTo>
                <a:lnTo>
                  <a:pt x="308" y="85"/>
                </a:lnTo>
                <a:lnTo>
                  <a:pt x="308" y="84"/>
                </a:lnTo>
                <a:lnTo>
                  <a:pt x="307" y="84"/>
                </a:lnTo>
                <a:lnTo>
                  <a:pt x="305" y="82"/>
                </a:lnTo>
                <a:lnTo>
                  <a:pt x="304" y="81"/>
                </a:lnTo>
                <a:lnTo>
                  <a:pt x="303" y="81"/>
                </a:lnTo>
                <a:lnTo>
                  <a:pt x="301" y="82"/>
                </a:lnTo>
                <a:lnTo>
                  <a:pt x="300" y="82"/>
                </a:lnTo>
                <a:lnTo>
                  <a:pt x="300" y="84"/>
                </a:lnTo>
                <a:lnTo>
                  <a:pt x="299" y="84"/>
                </a:lnTo>
                <a:lnTo>
                  <a:pt x="299" y="82"/>
                </a:lnTo>
                <a:lnTo>
                  <a:pt x="298" y="82"/>
                </a:lnTo>
                <a:lnTo>
                  <a:pt x="296" y="81"/>
                </a:lnTo>
                <a:lnTo>
                  <a:pt x="295" y="81"/>
                </a:lnTo>
                <a:lnTo>
                  <a:pt x="294" y="81"/>
                </a:lnTo>
                <a:lnTo>
                  <a:pt x="292" y="82"/>
                </a:lnTo>
                <a:lnTo>
                  <a:pt x="291" y="82"/>
                </a:lnTo>
                <a:lnTo>
                  <a:pt x="290" y="80"/>
                </a:lnTo>
                <a:lnTo>
                  <a:pt x="288" y="80"/>
                </a:lnTo>
                <a:lnTo>
                  <a:pt x="287" y="80"/>
                </a:lnTo>
                <a:lnTo>
                  <a:pt x="286" y="78"/>
                </a:lnTo>
                <a:lnTo>
                  <a:pt x="284" y="78"/>
                </a:lnTo>
                <a:lnTo>
                  <a:pt x="283" y="78"/>
                </a:lnTo>
                <a:lnTo>
                  <a:pt x="282" y="78"/>
                </a:lnTo>
                <a:lnTo>
                  <a:pt x="281" y="77"/>
                </a:lnTo>
                <a:lnTo>
                  <a:pt x="279" y="77"/>
                </a:lnTo>
                <a:lnTo>
                  <a:pt x="278" y="77"/>
                </a:lnTo>
                <a:lnTo>
                  <a:pt x="277" y="77"/>
                </a:lnTo>
                <a:lnTo>
                  <a:pt x="275" y="76"/>
                </a:lnTo>
                <a:lnTo>
                  <a:pt x="274" y="76"/>
                </a:lnTo>
                <a:lnTo>
                  <a:pt x="273" y="76"/>
                </a:lnTo>
                <a:lnTo>
                  <a:pt x="271" y="76"/>
                </a:lnTo>
                <a:lnTo>
                  <a:pt x="270" y="74"/>
                </a:lnTo>
                <a:lnTo>
                  <a:pt x="269" y="76"/>
                </a:lnTo>
                <a:lnTo>
                  <a:pt x="267" y="76"/>
                </a:lnTo>
                <a:lnTo>
                  <a:pt x="267" y="77"/>
                </a:lnTo>
                <a:lnTo>
                  <a:pt x="266" y="77"/>
                </a:lnTo>
                <a:lnTo>
                  <a:pt x="265" y="77"/>
                </a:lnTo>
                <a:lnTo>
                  <a:pt x="262" y="77"/>
                </a:lnTo>
                <a:lnTo>
                  <a:pt x="260" y="77"/>
                </a:lnTo>
                <a:lnTo>
                  <a:pt x="258" y="77"/>
                </a:lnTo>
                <a:lnTo>
                  <a:pt x="257" y="77"/>
                </a:lnTo>
                <a:lnTo>
                  <a:pt x="256" y="77"/>
                </a:lnTo>
                <a:lnTo>
                  <a:pt x="254" y="77"/>
                </a:lnTo>
                <a:lnTo>
                  <a:pt x="253" y="76"/>
                </a:lnTo>
                <a:lnTo>
                  <a:pt x="254" y="74"/>
                </a:lnTo>
                <a:lnTo>
                  <a:pt x="254" y="73"/>
                </a:lnTo>
                <a:lnTo>
                  <a:pt x="256" y="73"/>
                </a:lnTo>
                <a:lnTo>
                  <a:pt x="257" y="72"/>
                </a:lnTo>
                <a:lnTo>
                  <a:pt x="257" y="71"/>
                </a:lnTo>
                <a:lnTo>
                  <a:pt x="258" y="71"/>
                </a:lnTo>
                <a:lnTo>
                  <a:pt x="257" y="71"/>
                </a:lnTo>
                <a:lnTo>
                  <a:pt x="258" y="69"/>
                </a:lnTo>
                <a:lnTo>
                  <a:pt x="258" y="68"/>
                </a:lnTo>
                <a:lnTo>
                  <a:pt x="260" y="68"/>
                </a:lnTo>
                <a:lnTo>
                  <a:pt x="260" y="67"/>
                </a:lnTo>
                <a:lnTo>
                  <a:pt x="261" y="65"/>
                </a:lnTo>
                <a:lnTo>
                  <a:pt x="261" y="64"/>
                </a:lnTo>
                <a:lnTo>
                  <a:pt x="261" y="63"/>
                </a:lnTo>
                <a:lnTo>
                  <a:pt x="262" y="61"/>
                </a:lnTo>
                <a:lnTo>
                  <a:pt x="261" y="60"/>
                </a:lnTo>
                <a:lnTo>
                  <a:pt x="262" y="59"/>
                </a:lnTo>
                <a:lnTo>
                  <a:pt x="262" y="57"/>
                </a:lnTo>
                <a:lnTo>
                  <a:pt x="264" y="57"/>
                </a:lnTo>
                <a:lnTo>
                  <a:pt x="264" y="56"/>
                </a:lnTo>
                <a:lnTo>
                  <a:pt x="262" y="56"/>
                </a:lnTo>
                <a:lnTo>
                  <a:pt x="262" y="55"/>
                </a:lnTo>
                <a:lnTo>
                  <a:pt x="262" y="53"/>
                </a:lnTo>
                <a:lnTo>
                  <a:pt x="262" y="52"/>
                </a:lnTo>
                <a:lnTo>
                  <a:pt x="261" y="52"/>
                </a:lnTo>
                <a:lnTo>
                  <a:pt x="261" y="51"/>
                </a:lnTo>
                <a:lnTo>
                  <a:pt x="262" y="51"/>
                </a:lnTo>
                <a:lnTo>
                  <a:pt x="262" y="50"/>
                </a:lnTo>
                <a:lnTo>
                  <a:pt x="262" y="48"/>
                </a:lnTo>
                <a:lnTo>
                  <a:pt x="261" y="48"/>
                </a:lnTo>
                <a:lnTo>
                  <a:pt x="262" y="47"/>
                </a:lnTo>
                <a:lnTo>
                  <a:pt x="262" y="44"/>
                </a:lnTo>
                <a:lnTo>
                  <a:pt x="264" y="44"/>
                </a:lnTo>
                <a:lnTo>
                  <a:pt x="265" y="44"/>
                </a:lnTo>
                <a:lnTo>
                  <a:pt x="266" y="44"/>
                </a:lnTo>
                <a:lnTo>
                  <a:pt x="270" y="44"/>
                </a:lnTo>
                <a:lnTo>
                  <a:pt x="270" y="43"/>
                </a:lnTo>
                <a:lnTo>
                  <a:pt x="273" y="42"/>
                </a:lnTo>
                <a:lnTo>
                  <a:pt x="274" y="42"/>
                </a:lnTo>
                <a:lnTo>
                  <a:pt x="275" y="42"/>
                </a:lnTo>
                <a:lnTo>
                  <a:pt x="275" y="40"/>
                </a:lnTo>
                <a:lnTo>
                  <a:pt x="277" y="40"/>
                </a:lnTo>
                <a:lnTo>
                  <a:pt x="277" y="39"/>
                </a:lnTo>
                <a:lnTo>
                  <a:pt x="277" y="38"/>
                </a:lnTo>
                <a:lnTo>
                  <a:pt x="277" y="35"/>
                </a:lnTo>
                <a:lnTo>
                  <a:pt x="278" y="35"/>
                </a:lnTo>
                <a:close/>
                <a:moveTo>
                  <a:pt x="279" y="35"/>
                </a:moveTo>
                <a:lnTo>
                  <a:pt x="279" y="34"/>
                </a:lnTo>
                <a:lnTo>
                  <a:pt x="279" y="35"/>
                </a:lnTo>
                <a:close/>
                <a:moveTo>
                  <a:pt x="278" y="34"/>
                </a:moveTo>
                <a:lnTo>
                  <a:pt x="277" y="34"/>
                </a:lnTo>
                <a:lnTo>
                  <a:pt x="277" y="33"/>
                </a:lnTo>
                <a:lnTo>
                  <a:pt x="278" y="33"/>
                </a:lnTo>
                <a:lnTo>
                  <a:pt x="278" y="34"/>
                </a:lnTo>
                <a:close/>
                <a:moveTo>
                  <a:pt x="274" y="31"/>
                </a:moveTo>
                <a:lnTo>
                  <a:pt x="273" y="30"/>
                </a:lnTo>
                <a:lnTo>
                  <a:pt x="274" y="30"/>
                </a:lnTo>
                <a:lnTo>
                  <a:pt x="274" y="31"/>
                </a:lnTo>
                <a:close/>
                <a:moveTo>
                  <a:pt x="271" y="26"/>
                </a:moveTo>
                <a:lnTo>
                  <a:pt x="273" y="26"/>
                </a:lnTo>
                <a:lnTo>
                  <a:pt x="273" y="27"/>
                </a:lnTo>
                <a:lnTo>
                  <a:pt x="273" y="29"/>
                </a:lnTo>
                <a:lnTo>
                  <a:pt x="273" y="30"/>
                </a:lnTo>
                <a:lnTo>
                  <a:pt x="273" y="31"/>
                </a:lnTo>
                <a:lnTo>
                  <a:pt x="274" y="31"/>
                </a:lnTo>
                <a:lnTo>
                  <a:pt x="274" y="33"/>
                </a:lnTo>
                <a:lnTo>
                  <a:pt x="275" y="31"/>
                </a:lnTo>
                <a:lnTo>
                  <a:pt x="277" y="31"/>
                </a:lnTo>
                <a:lnTo>
                  <a:pt x="275" y="33"/>
                </a:lnTo>
                <a:lnTo>
                  <a:pt x="277" y="33"/>
                </a:lnTo>
                <a:lnTo>
                  <a:pt x="277" y="34"/>
                </a:lnTo>
                <a:lnTo>
                  <a:pt x="275" y="35"/>
                </a:lnTo>
                <a:lnTo>
                  <a:pt x="274" y="35"/>
                </a:lnTo>
                <a:lnTo>
                  <a:pt x="273" y="35"/>
                </a:lnTo>
                <a:lnTo>
                  <a:pt x="273" y="34"/>
                </a:lnTo>
                <a:lnTo>
                  <a:pt x="273" y="33"/>
                </a:lnTo>
                <a:lnTo>
                  <a:pt x="271" y="31"/>
                </a:lnTo>
                <a:lnTo>
                  <a:pt x="271" y="30"/>
                </a:lnTo>
                <a:lnTo>
                  <a:pt x="269" y="27"/>
                </a:lnTo>
                <a:lnTo>
                  <a:pt x="267" y="26"/>
                </a:lnTo>
                <a:lnTo>
                  <a:pt x="267" y="25"/>
                </a:lnTo>
                <a:lnTo>
                  <a:pt x="267" y="23"/>
                </a:lnTo>
                <a:lnTo>
                  <a:pt x="269" y="22"/>
                </a:lnTo>
                <a:lnTo>
                  <a:pt x="270" y="22"/>
                </a:lnTo>
                <a:lnTo>
                  <a:pt x="273" y="22"/>
                </a:lnTo>
                <a:lnTo>
                  <a:pt x="271" y="23"/>
                </a:lnTo>
                <a:lnTo>
                  <a:pt x="271" y="25"/>
                </a:lnTo>
                <a:lnTo>
                  <a:pt x="271" y="26"/>
                </a:lnTo>
                <a:close/>
                <a:moveTo>
                  <a:pt x="279" y="13"/>
                </a:moveTo>
                <a:lnTo>
                  <a:pt x="279" y="14"/>
                </a:lnTo>
                <a:lnTo>
                  <a:pt x="278" y="14"/>
                </a:lnTo>
                <a:lnTo>
                  <a:pt x="277" y="14"/>
                </a:lnTo>
                <a:lnTo>
                  <a:pt x="275" y="14"/>
                </a:lnTo>
                <a:lnTo>
                  <a:pt x="274" y="13"/>
                </a:lnTo>
                <a:lnTo>
                  <a:pt x="273" y="13"/>
                </a:lnTo>
                <a:lnTo>
                  <a:pt x="271" y="12"/>
                </a:lnTo>
                <a:lnTo>
                  <a:pt x="269" y="10"/>
                </a:lnTo>
                <a:lnTo>
                  <a:pt x="269" y="9"/>
                </a:lnTo>
                <a:lnTo>
                  <a:pt x="267" y="8"/>
                </a:lnTo>
                <a:lnTo>
                  <a:pt x="267" y="6"/>
                </a:lnTo>
                <a:lnTo>
                  <a:pt x="267" y="5"/>
                </a:lnTo>
                <a:lnTo>
                  <a:pt x="269" y="4"/>
                </a:lnTo>
                <a:lnTo>
                  <a:pt x="269" y="2"/>
                </a:lnTo>
                <a:lnTo>
                  <a:pt x="270" y="2"/>
                </a:lnTo>
                <a:lnTo>
                  <a:pt x="271" y="1"/>
                </a:lnTo>
                <a:lnTo>
                  <a:pt x="274" y="0"/>
                </a:lnTo>
                <a:lnTo>
                  <a:pt x="277" y="0"/>
                </a:lnTo>
                <a:lnTo>
                  <a:pt x="278" y="0"/>
                </a:lnTo>
                <a:lnTo>
                  <a:pt x="278" y="1"/>
                </a:lnTo>
                <a:lnTo>
                  <a:pt x="278" y="2"/>
                </a:lnTo>
                <a:lnTo>
                  <a:pt x="278" y="4"/>
                </a:lnTo>
                <a:lnTo>
                  <a:pt x="278" y="5"/>
                </a:lnTo>
                <a:lnTo>
                  <a:pt x="279" y="6"/>
                </a:lnTo>
                <a:lnTo>
                  <a:pt x="279" y="8"/>
                </a:lnTo>
                <a:lnTo>
                  <a:pt x="279" y="9"/>
                </a:lnTo>
                <a:lnTo>
                  <a:pt x="279" y="10"/>
                </a:lnTo>
                <a:lnTo>
                  <a:pt x="279" y="12"/>
                </a:lnTo>
                <a:lnTo>
                  <a:pt x="279" y="13"/>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3344408" y="3879787"/>
            <a:ext cx="801192" cy="1008844"/>
          </a:xfrm>
          <a:custGeom>
            <a:avLst/>
            <a:gdLst>
              <a:gd name="T0" fmla="*/ 251 w 463"/>
              <a:gd name="T1" fmla="*/ 561 h 583"/>
              <a:gd name="T2" fmla="*/ 200 w 463"/>
              <a:gd name="T3" fmla="*/ 551 h 583"/>
              <a:gd name="T4" fmla="*/ 182 w 463"/>
              <a:gd name="T5" fmla="*/ 493 h 583"/>
              <a:gd name="T6" fmla="*/ 271 w 463"/>
              <a:gd name="T7" fmla="*/ 466 h 583"/>
              <a:gd name="T8" fmla="*/ 127 w 463"/>
              <a:gd name="T9" fmla="*/ 444 h 583"/>
              <a:gd name="T10" fmla="*/ 269 w 463"/>
              <a:gd name="T11" fmla="*/ 394 h 583"/>
              <a:gd name="T12" fmla="*/ 290 w 463"/>
              <a:gd name="T13" fmla="*/ 379 h 583"/>
              <a:gd name="T14" fmla="*/ 318 w 463"/>
              <a:gd name="T15" fmla="*/ 369 h 583"/>
              <a:gd name="T16" fmla="*/ 310 w 463"/>
              <a:gd name="T17" fmla="*/ 360 h 583"/>
              <a:gd name="T18" fmla="*/ 399 w 463"/>
              <a:gd name="T19" fmla="*/ 338 h 583"/>
              <a:gd name="T20" fmla="*/ 447 w 463"/>
              <a:gd name="T21" fmla="*/ 351 h 583"/>
              <a:gd name="T22" fmla="*/ 409 w 463"/>
              <a:gd name="T23" fmla="*/ 326 h 583"/>
              <a:gd name="T24" fmla="*/ 404 w 463"/>
              <a:gd name="T25" fmla="*/ 330 h 583"/>
              <a:gd name="T26" fmla="*/ 437 w 463"/>
              <a:gd name="T27" fmla="*/ 346 h 583"/>
              <a:gd name="T28" fmla="*/ 447 w 463"/>
              <a:gd name="T29" fmla="*/ 379 h 583"/>
              <a:gd name="T30" fmla="*/ 451 w 463"/>
              <a:gd name="T31" fmla="*/ 406 h 583"/>
              <a:gd name="T32" fmla="*/ 415 w 463"/>
              <a:gd name="T33" fmla="*/ 428 h 583"/>
              <a:gd name="T34" fmla="*/ 367 w 463"/>
              <a:gd name="T35" fmla="*/ 452 h 583"/>
              <a:gd name="T36" fmla="*/ 306 w 463"/>
              <a:gd name="T37" fmla="*/ 451 h 583"/>
              <a:gd name="T38" fmla="*/ 277 w 463"/>
              <a:gd name="T39" fmla="*/ 423 h 583"/>
              <a:gd name="T40" fmla="*/ 293 w 463"/>
              <a:gd name="T41" fmla="*/ 381 h 583"/>
              <a:gd name="T42" fmla="*/ 335 w 463"/>
              <a:gd name="T43" fmla="*/ 349 h 583"/>
              <a:gd name="T44" fmla="*/ 367 w 463"/>
              <a:gd name="T45" fmla="*/ 326 h 583"/>
              <a:gd name="T46" fmla="*/ 352 w 463"/>
              <a:gd name="T47" fmla="*/ 322 h 583"/>
              <a:gd name="T48" fmla="*/ 384 w 463"/>
              <a:gd name="T49" fmla="*/ 320 h 583"/>
              <a:gd name="T50" fmla="*/ 377 w 463"/>
              <a:gd name="T51" fmla="*/ 321 h 583"/>
              <a:gd name="T52" fmla="*/ 354 w 463"/>
              <a:gd name="T53" fmla="*/ 318 h 583"/>
              <a:gd name="T54" fmla="*/ 430 w 463"/>
              <a:gd name="T55" fmla="*/ 308 h 583"/>
              <a:gd name="T56" fmla="*/ 421 w 463"/>
              <a:gd name="T57" fmla="*/ 305 h 583"/>
              <a:gd name="T58" fmla="*/ 327 w 463"/>
              <a:gd name="T59" fmla="*/ 308 h 583"/>
              <a:gd name="T60" fmla="*/ 311 w 463"/>
              <a:gd name="T61" fmla="*/ 301 h 583"/>
              <a:gd name="T62" fmla="*/ 329 w 463"/>
              <a:gd name="T63" fmla="*/ 287 h 583"/>
              <a:gd name="T64" fmla="*/ 119 w 463"/>
              <a:gd name="T65" fmla="*/ 443 h 583"/>
              <a:gd name="T66" fmla="*/ 121 w 463"/>
              <a:gd name="T67" fmla="*/ 466 h 583"/>
              <a:gd name="T68" fmla="*/ 161 w 463"/>
              <a:gd name="T69" fmla="*/ 511 h 583"/>
              <a:gd name="T70" fmla="*/ 136 w 463"/>
              <a:gd name="T71" fmla="*/ 570 h 583"/>
              <a:gd name="T72" fmla="*/ 96 w 463"/>
              <a:gd name="T73" fmla="*/ 583 h 583"/>
              <a:gd name="T74" fmla="*/ 64 w 463"/>
              <a:gd name="T75" fmla="*/ 524 h 583"/>
              <a:gd name="T76" fmla="*/ 11 w 463"/>
              <a:gd name="T77" fmla="*/ 499 h 583"/>
              <a:gd name="T78" fmla="*/ 112 w 463"/>
              <a:gd name="T79" fmla="*/ 339 h 583"/>
              <a:gd name="T80" fmla="*/ 167 w 463"/>
              <a:gd name="T81" fmla="*/ 295 h 583"/>
              <a:gd name="T82" fmla="*/ 146 w 463"/>
              <a:gd name="T83" fmla="*/ 356 h 583"/>
              <a:gd name="T84" fmla="*/ 191 w 463"/>
              <a:gd name="T85" fmla="*/ 257 h 583"/>
              <a:gd name="T86" fmla="*/ 336 w 463"/>
              <a:gd name="T87" fmla="*/ 71 h 583"/>
              <a:gd name="T88" fmla="*/ 318 w 463"/>
              <a:gd name="T89" fmla="*/ 117 h 583"/>
              <a:gd name="T90" fmla="*/ 328 w 463"/>
              <a:gd name="T91" fmla="*/ 152 h 583"/>
              <a:gd name="T92" fmla="*/ 327 w 463"/>
              <a:gd name="T93" fmla="*/ 218 h 583"/>
              <a:gd name="T94" fmla="*/ 322 w 463"/>
              <a:gd name="T95" fmla="*/ 267 h 583"/>
              <a:gd name="T96" fmla="*/ 301 w 463"/>
              <a:gd name="T97" fmla="*/ 292 h 583"/>
              <a:gd name="T98" fmla="*/ 256 w 463"/>
              <a:gd name="T99" fmla="*/ 325 h 583"/>
              <a:gd name="T100" fmla="*/ 235 w 463"/>
              <a:gd name="T101" fmla="*/ 367 h 583"/>
              <a:gd name="T102" fmla="*/ 212 w 463"/>
              <a:gd name="T103" fmla="*/ 419 h 583"/>
              <a:gd name="T104" fmla="*/ 182 w 463"/>
              <a:gd name="T105" fmla="*/ 482 h 583"/>
              <a:gd name="T106" fmla="*/ 166 w 463"/>
              <a:gd name="T107" fmla="*/ 449 h 583"/>
              <a:gd name="T108" fmla="*/ 184 w 463"/>
              <a:gd name="T109" fmla="*/ 388 h 583"/>
              <a:gd name="T110" fmla="*/ 192 w 463"/>
              <a:gd name="T111" fmla="*/ 349 h 583"/>
              <a:gd name="T112" fmla="*/ 225 w 463"/>
              <a:gd name="T113" fmla="*/ 296 h 583"/>
              <a:gd name="T114" fmla="*/ 254 w 463"/>
              <a:gd name="T115" fmla="*/ 250 h 583"/>
              <a:gd name="T116" fmla="*/ 281 w 463"/>
              <a:gd name="T117" fmla="*/ 197 h 583"/>
              <a:gd name="T118" fmla="*/ 302 w 463"/>
              <a:gd name="T119" fmla="*/ 146 h 583"/>
              <a:gd name="T120" fmla="*/ 311 w 463"/>
              <a:gd name="T121" fmla="*/ 109 h 583"/>
              <a:gd name="T122" fmla="*/ 336 w 463"/>
              <a:gd name="T123" fmla="*/ 6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583">
                <a:moveTo>
                  <a:pt x="154" y="575"/>
                </a:moveTo>
                <a:lnTo>
                  <a:pt x="154" y="574"/>
                </a:lnTo>
                <a:lnTo>
                  <a:pt x="154" y="572"/>
                </a:lnTo>
                <a:lnTo>
                  <a:pt x="155" y="572"/>
                </a:lnTo>
                <a:lnTo>
                  <a:pt x="155" y="574"/>
                </a:lnTo>
                <a:lnTo>
                  <a:pt x="155" y="575"/>
                </a:lnTo>
                <a:lnTo>
                  <a:pt x="154" y="575"/>
                </a:lnTo>
                <a:close/>
                <a:moveTo>
                  <a:pt x="230" y="523"/>
                </a:moveTo>
                <a:lnTo>
                  <a:pt x="231" y="523"/>
                </a:lnTo>
                <a:lnTo>
                  <a:pt x="234" y="523"/>
                </a:lnTo>
                <a:lnTo>
                  <a:pt x="235" y="523"/>
                </a:lnTo>
                <a:lnTo>
                  <a:pt x="236" y="524"/>
                </a:lnTo>
                <a:lnTo>
                  <a:pt x="238" y="524"/>
                </a:lnTo>
                <a:lnTo>
                  <a:pt x="239" y="525"/>
                </a:lnTo>
                <a:lnTo>
                  <a:pt x="242" y="528"/>
                </a:lnTo>
                <a:lnTo>
                  <a:pt x="240" y="528"/>
                </a:lnTo>
                <a:lnTo>
                  <a:pt x="242" y="529"/>
                </a:lnTo>
                <a:lnTo>
                  <a:pt x="242" y="530"/>
                </a:lnTo>
                <a:lnTo>
                  <a:pt x="242" y="532"/>
                </a:lnTo>
                <a:lnTo>
                  <a:pt x="242" y="533"/>
                </a:lnTo>
                <a:lnTo>
                  <a:pt x="242" y="534"/>
                </a:lnTo>
                <a:lnTo>
                  <a:pt x="243" y="534"/>
                </a:lnTo>
                <a:lnTo>
                  <a:pt x="243" y="536"/>
                </a:lnTo>
                <a:lnTo>
                  <a:pt x="243" y="537"/>
                </a:lnTo>
                <a:lnTo>
                  <a:pt x="244" y="537"/>
                </a:lnTo>
                <a:lnTo>
                  <a:pt x="244" y="538"/>
                </a:lnTo>
                <a:lnTo>
                  <a:pt x="247" y="540"/>
                </a:lnTo>
                <a:lnTo>
                  <a:pt x="248" y="540"/>
                </a:lnTo>
                <a:lnTo>
                  <a:pt x="250" y="540"/>
                </a:lnTo>
                <a:lnTo>
                  <a:pt x="250" y="541"/>
                </a:lnTo>
                <a:lnTo>
                  <a:pt x="250" y="542"/>
                </a:lnTo>
                <a:lnTo>
                  <a:pt x="248" y="542"/>
                </a:lnTo>
                <a:lnTo>
                  <a:pt x="246" y="542"/>
                </a:lnTo>
                <a:lnTo>
                  <a:pt x="243" y="545"/>
                </a:lnTo>
                <a:lnTo>
                  <a:pt x="243" y="546"/>
                </a:lnTo>
                <a:lnTo>
                  <a:pt x="243" y="548"/>
                </a:lnTo>
                <a:lnTo>
                  <a:pt x="243" y="549"/>
                </a:lnTo>
                <a:lnTo>
                  <a:pt x="243" y="550"/>
                </a:lnTo>
                <a:lnTo>
                  <a:pt x="244" y="551"/>
                </a:lnTo>
                <a:lnTo>
                  <a:pt x="246" y="553"/>
                </a:lnTo>
                <a:lnTo>
                  <a:pt x="247" y="554"/>
                </a:lnTo>
                <a:lnTo>
                  <a:pt x="250" y="554"/>
                </a:lnTo>
                <a:lnTo>
                  <a:pt x="251" y="554"/>
                </a:lnTo>
                <a:lnTo>
                  <a:pt x="252" y="554"/>
                </a:lnTo>
                <a:lnTo>
                  <a:pt x="252" y="555"/>
                </a:lnTo>
                <a:lnTo>
                  <a:pt x="252" y="557"/>
                </a:lnTo>
                <a:lnTo>
                  <a:pt x="254" y="558"/>
                </a:lnTo>
                <a:lnTo>
                  <a:pt x="252" y="558"/>
                </a:lnTo>
                <a:lnTo>
                  <a:pt x="252" y="559"/>
                </a:lnTo>
                <a:lnTo>
                  <a:pt x="252" y="561"/>
                </a:lnTo>
                <a:lnTo>
                  <a:pt x="251" y="561"/>
                </a:lnTo>
                <a:lnTo>
                  <a:pt x="251" y="562"/>
                </a:lnTo>
                <a:lnTo>
                  <a:pt x="250" y="562"/>
                </a:lnTo>
                <a:lnTo>
                  <a:pt x="250" y="563"/>
                </a:lnTo>
                <a:lnTo>
                  <a:pt x="248" y="563"/>
                </a:lnTo>
                <a:lnTo>
                  <a:pt x="247" y="563"/>
                </a:lnTo>
                <a:lnTo>
                  <a:pt x="246" y="563"/>
                </a:lnTo>
                <a:lnTo>
                  <a:pt x="246" y="565"/>
                </a:lnTo>
                <a:lnTo>
                  <a:pt x="244" y="565"/>
                </a:lnTo>
                <a:lnTo>
                  <a:pt x="243" y="565"/>
                </a:lnTo>
                <a:lnTo>
                  <a:pt x="242" y="565"/>
                </a:lnTo>
                <a:lnTo>
                  <a:pt x="242" y="563"/>
                </a:lnTo>
                <a:lnTo>
                  <a:pt x="240" y="563"/>
                </a:lnTo>
                <a:lnTo>
                  <a:pt x="240" y="562"/>
                </a:lnTo>
                <a:lnTo>
                  <a:pt x="239" y="562"/>
                </a:lnTo>
                <a:lnTo>
                  <a:pt x="239" y="563"/>
                </a:lnTo>
                <a:lnTo>
                  <a:pt x="238" y="563"/>
                </a:lnTo>
                <a:lnTo>
                  <a:pt x="236" y="563"/>
                </a:lnTo>
                <a:lnTo>
                  <a:pt x="236" y="565"/>
                </a:lnTo>
                <a:lnTo>
                  <a:pt x="235" y="565"/>
                </a:lnTo>
                <a:lnTo>
                  <a:pt x="235" y="566"/>
                </a:lnTo>
                <a:lnTo>
                  <a:pt x="235" y="567"/>
                </a:lnTo>
                <a:lnTo>
                  <a:pt x="233" y="567"/>
                </a:lnTo>
                <a:lnTo>
                  <a:pt x="233" y="568"/>
                </a:lnTo>
                <a:lnTo>
                  <a:pt x="231" y="568"/>
                </a:lnTo>
                <a:lnTo>
                  <a:pt x="230" y="568"/>
                </a:lnTo>
                <a:lnTo>
                  <a:pt x="229" y="568"/>
                </a:lnTo>
                <a:lnTo>
                  <a:pt x="227" y="568"/>
                </a:lnTo>
                <a:lnTo>
                  <a:pt x="227" y="570"/>
                </a:lnTo>
                <a:lnTo>
                  <a:pt x="226" y="568"/>
                </a:lnTo>
                <a:lnTo>
                  <a:pt x="225" y="568"/>
                </a:lnTo>
                <a:lnTo>
                  <a:pt x="223" y="568"/>
                </a:lnTo>
                <a:lnTo>
                  <a:pt x="222" y="568"/>
                </a:lnTo>
                <a:lnTo>
                  <a:pt x="221" y="567"/>
                </a:lnTo>
                <a:lnTo>
                  <a:pt x="221" y="568"/>
                </a:lnTo>
                <a:lnTo>
                  <a:pt x="219" y="567"/>
                </a:lnTo>
                <a:lnTo>
                  <a:pt x="219" y="566"/>
                </a:lnTo>
                <a:lnTo>
                  <a:pt x="218" y="565"/>
                </a:lnTo>
                <a:lnTo>
                  <a:pt x="217" y="565"/>
                </a:lnTo>
                <a:lnTo>
                  <a:pt x="216" y="563"/>
                </a:lnTo>
                <a:lnTo>
                  <a:pt x="214" y="563"/>
                </a:lnTo>
                <a:lnTo>
                  <a:pt x="214" y="562"/>
                </a:lnTo>
                <a:lnTo>
                  <a:pt x="212" y="561"/>
                </a:lnTo>
                <a:lnTo>
                  <a:pt x="210" y="561"/>
                </a:lnTo>
                <a:lnTo>
                  <a:pt x="209" y="559"/>
                </a:lnTo>
                <a:lnTo>
                  <a:pt x="208" y="558"/>
                </a:lnTo>
                <a:lnTo>
                  <a:pt x="206" y="558"/>
                </a:lnTo>
                <a:lnTo>
                  <a:pt x="206" y="557"/>
                </a:lnTo>
                <a:lnTo>
                  <a:pt x="205" y="557"/>
                </a:lnTo>
                <a:lnTo>
                  <a:pt x="202" y="554"/>
                </a:lnTo>
                <a:lnTo>
                  <a:pt x="201" y="553"/>
                </a:lnTo>
                <a:lnTo>
                  <a:pt x="200" y="551"/>
                </a:lnTo>
                <a:lnTo>
                  <a:pt x="199" y="551"/>
                </a:lnTo>
                <a:lnTo>
                  <a:pt x="196" y="550"/>
                </a:lnTo>
                <a:lnTo>
                  <a:pt x="196" y="549"/>
                </a:lnTo>
                <a:lnTo>
                  <a:pt x="196" y="548"/>
                </a:lnTo>
                <a:lnTo>
                  <a:pt x="196" y="546"/>
                </a:lnTo>
                <a:lnTo>
                  <a:pt x="197" y="546"/>
                </a:lnTo>
                <a:lnTo>
                  <a:pt x="197" y="545"/>
                </a:lnTo>
                <a:lnTo>
                  <a:pt x="197" y="544"/>
                </a:lnTo>
                <a:lnTo>
                  <a:pt x="199" y="544"/>
                </a:lnTo>
                <a:lnTo>
                  <a:pt x="199" y="542"/>
                </a:lnTo>
                <a:lnTo>
                  <a:pt x="199" y="541"/>
                </a:lnTo>
                <a:lnTo>
                  <a:pt x="200" y="541"/>
                </a:lnTo>
                <a:lnTo>
                  <a:pt x="200" y="540"/>
                </a:lnTo>
                <a:lnTo>
                  <a:pt x="201" y="541"/>
                </a:lnTo>
                <a:lnTo>
                  <a:pt x="202" y="541"/>
                </a:lnTo>
                <a:lnTo>
                  <a:pt x="202" y="542"/>
                </a:lnTo>
                <a:lnTo>
                  <a:pt x="202" y="541"/>
                </a:lnTo>
                <a:lnTo>
                  <a:pt x="204" y="542"/>
                </a:lnTo>
                <a:lnTo>
                  <a:pt x="204" y="541"/>
                </a:lnTo>
                <a:lnTo>
                  <a:pt x="204" y="542"/>
                </a:lnTo>
                <a:lnTo>
                  <a:pt x="205" y="542"/>
                </a:lnTo>
                <a:lnTo>
                  <a:pt x="206" y="542"/>
                </a:lnTo>
                <a:lnTo>
                  <a:pt x="209" y="542"/>
                </a:lnTo>
                <a:lnTo>
                  <a:pt x="210" y="541"/>
                </a:lnTo>
                <a:lnTo>
                  <a:pt x="212" y="541"/>
                </a:lnTo>
                <a:lnTo>
                  <a:pt x="212" y="540"/>
                </a:lnTo>
                <a:lnTo>
                  <a:pt x="214" y="540"/>
                </a:lnTo>
                <a:lnTo>
                  <a:pt x="216" y="540"/>
                </a:lnTo>
                <a:lnTo>
                  <a:pt x="218" y="540"/>
                </a:lnTo>
                <a:lnTo>
                  <a:pt x="219" y="540"/>
                </a:lnTo>
                <a:lnTo>
                  <a:pt x="221" y="538"/>
                </a:lnTo>
                <a:lnTo>
                  <a:pt x="222" y="537"/>
                </a:lnTo>
                <a:lnTo>
                  <a:pt x="222" y="536"/>
                </a:lnTo>
                <a:lnTo>
                  <a:pt x="223" y="536"/>
                </a:lnTo>
                <a:lnTo>
                  <a:pt x="223" y="534"/>
                </a:lnTo>
                <a:lnTo>
                  <a:pt x="225" y="534"/>
                </a:lnTo>
                <a:lnTo>
                  <a:pt x="226" y="534"/>
                </a:lnTo>
                <a:lnTo>
                  <a:pt x="227" y="533"/>
                </a:lnTo>
                <a:lnTo>
                  <a:pt x="229" y="533"/>
                </a:lnTo>
                <a:lnTo>
                  <a:pt x="227" y="533"/>
                </a:lnTo>
                <a:lnTo>
                  <a:pt x="229" y="532"/>
                </a:lnTo>
                <a:lnTo>
                  <a:pt x="229" y="529"/>
                </a:lnTo>
                <a:lnTo>
                  <a:pt x="229" y="528"/>
                </a:lnTo>
                <a:lnTo>
                  <a:pt x="229" y="527"/>
                </a:lnTo>
                <a:lnTo>
                  <a:pt x="229" y="525"/>
                </a:lnTo>
                <a:lnTo>
                  <a:pt x="229" y="524"/>
                </a:lnTo>
                <a:lnTo>
                  <a:pt x="230" y="523"/>
                </a:lnTo>
                <a:close/>
                <a:moveTo>
                  <a:pt x="182" y="494"/>
                </a:moveTo>
                <a:lnTo>
                  <a:pt x="182" y="493"/>
                </a:lnTo>
                <a:lnTo>
                  <a:pt x="180" y="493"/>
                </a:lnTo>
                <a:lnTo>
                  <a:pt x="182" y="493"/>
                </a:lnTo>
                <a:lnTo>
                  <a:pt x="183" y="494"/>
                </a:lnTo>
                <a:lnTo>
                  <a:pt x="182" y="494"/>
                </a:lnTo>
                <a:close/>
                <a:moveTo>
                  <a:pt x="303" y="481"/>
                </a:moveTo>
                <a:lnTo>
                  <a:pt x="302" y="479"/>
                </a:lnTo>
                <a:lnTo>
                  <a:pt x="302" y="478"/>
                </a:lnTo>
                <a:lnTo>
                  <a:pt x="303" y="477"/>
                </a:lnTo>
                <a:lnTo>
                  <a:pt x="305" y="478"/>
                </a:lnTo>
                <a:lnTo>
                  <a:pt x="305" y="479"/>
                </a:lnTo>
                <a:lnTo>
                  <a:pt x="303" y="481"/>
                </a:lnTo>
                <a:close/>
                <a:moveTo>
                  <a:pt x="250" y="474"/>
                </a:moveTo>
                <a:lnTo>
                  <a:pt x="248" y="474"/>
                </a:lnTo>
                <a:lnTo>
                  <a:pt x="248" y="473"/>
                </a:lnTo>
                <a:lnTo>
                  <a:pt x="250" y="473"/>
                </a:lnTo>
                <a:lnTo>
                  <a:pt x="250" y="474"/>
                </a:lnTo>
                <a:close/>
                <a:moveTo>
                  <a:pt x="257" y="464"/>
                </a:moveTo>
                <a:lnTo>
                  <a:pt x="256" y="464"/>
                </a:lnTo>
                <a:lnTo>
                  <a:pt x="257" y="464"/>
                </a:lnTo>
                <a:close/>
                <a:moveTo>
                  <a:pt x="322" y="456"/>
                </a:moveTo>
                <a:lnTo>
                  <a:pt x="322" y="455"/>
                </a:lnTo>
                <a:lnTo>
                  <a:pt x="322" y="456"/>
                </a:lnTo>
                <a:close/>
                <a:moveTo>
                  <a:pt x="127" y="451"/>
                </a:moveTo>
                <a:lnTo>
                  <a:pt x="127" y="452"/>
                </a:lnTo>
                <a:lnTo>
                  <a:pt x="125" y="451"/>
                </a:lnTo>
                <a:lnTo>
                  <a:pt x="125" y="449"/>
                </a:lnTo>
                <a:lnTo>
                  <a:pt x="127" y="449"/>
                </a:lnTo>
                <a:lnTo>
                  <a:pt x="127" y="451"/>
                </a:lnTo>
                <a:close/>
                <a:moveTo>
                  <a:pt x="286" y="445"/>
                </a:moveTo>
                <a:lnTo>
                  <a:pt x="290" y="448"/>
                </a:lnTo>
                <a:lnTo>
                  <a:pt x="291" y="448"/>
                </a:lnTo>
                <a:lnTo>
                  <a:pt x="291" y="449"/>
                </a:lnTo>
                <a:lnTo>
                  <a:pt x="291" y="451"/>
                </a:lnTo>
                <a:lnTo>
                  <a:pt x="291" y="452"/>
                </a:lnTo>
                <a:lnTo>
                  <a:pt x="291" y="453"/>
                </a:lnTo>
                <a:lnTo>
                  <a:pt x="290" y="455"/>
                </a:lnTo>
                <a:lnTo>
                  <a:pt x="289" y="456"/>
                </a:lnTo>
                <a:lnTo>
                  <a:pt x="288" y="457"/>
                </a:lnTo>
                <a:lnTo>
                  <a:pt x="286" y="457"/>
                </a:lnTo>
                <a:lnTo>
                  <a:pt x="285" y="457"/>
                </a:lnTo>
                <a:lnTo>
                  <a:pt x="284" y="457"/>
                </a:lnTo>
                <a:lnTo>
                  <a:pt x="284" y="458"/>
                </a:lnTo>
                <a:lnTo>
                  <a:pt x="282" y="458"/>
                </a:lnTo>
                <a:lnTo>
                  <a:pt x="282" y="460"/>
                </a:lnTo>
                <a:lnTo>
                  <a:pt x="281" y="460"/>
                </a:lnTo>
                <a:lnTo>
                  <a:pt x="280" y="461"/>
                </a:lnTo>
                <a:lnTo>
                  <a:pt x="278" y="461"/>
                </a:lnTo>
                <a:lnTo>
                  <a:pt x="278" y="462"/>
                </a:lnTo>
                <a:lnTo>
                  <a:pt x="277" y="464"/>
                </a:lnTo>
                <a:lnTo>
                  <a:pt x="276" y="465"/>
                </a:lnTo>
                <a:lnTo>
                  <a:pt x="274" y="465"/>
                </a:lnTo>
                <a:lnTo>
                  <a:pt x="272" y="465"/>
                </a:lnTo>
                <a:lnTo>
                  <a:pt x="271" y="466"/>
                </a:lnTo>
                <a:lnTo>
                  <a:pt x="269" y="466"/>
                </a:lnTo>
                <a:lnTo>
                  <a:pt x="268" y="466"/>
                </a:lnTo>
                <a:lnTo>
                  <a:pt x="267" y="466"/>
                </a:lnTo>
                <a:lnTo>
                  <a:pt x="265" y="466"/>
                </a:lnTo>
                <a:lnTo>
                  <a:pt x="264" y="466"/>
                </a:lnTo>
                <a:lnTo>
                  <a:pt x="263" y="465"/>
                </a:lnTo>
                <a:lnTo>
                  <a:pt x="264" y="464"/>
                </a:lnTo>
                <a:lnTo>
                  <a:pt x="264" y="461"/>
                </a:lnTo>
                <a:lnTo>
                  <a:pt x="261" y="458"/>
                </a:lnTo>
                <a:lnTo>
                  <a:pt x="260" y="458"/>
                </a:lnTo>
                <a:lnTo>
                  <a:pt x="260" y="457"/>
                </a:lnTo>
                <a:lnTo>
                  <a:pt x="259" y="457"/>
                </a:lnTo>
                <a:lnTo>
                  <a:pt x="257" y="457"/>
                </a:lnTo>
                <a:lnTo>
                  <a:pt x="256" y="457"/>
                </a:lnTo>
                <a:lnTo>
                  <a:pt x="256" y="456"/>
                </a:lnTo>
                <a:lnTo>
                  <a:pt x="259" y="456"/>
                </a:lnTo>
                <a:lnTo>
                  <a:pt x="260" y="456"/>
                </a:lnTo>
                <a:lnTo>
                  <a:pt x="261" y="456"/>
                </a:lnTo>
                <a:lnTo>
                  <a:pt x="263" y="456"/>
                </a:lnTo>
                <a:lnTo>
                  <a:pt x="264" y="456"/>
                </a:lnTo>
                <a:lnTo>
                  <a:pt x="264" y="455"/>
                </a:lnTo>
                <a:lnTo>
                  <a:pt x="263" y="456"/>
                </a:lnTo>
                <a:lnTo>
                  <a:pt x="263" y="455"/>
                </a:lnTo>
                <a:lnTo>
                  <a:pt x="264" y="455"/>
                </a:lnTo>
                <a:lnTo>
                  <a:pt x="264" y="453"/>
                </a:lnTo>
                <a:lnTo>
                  <a:pt x="265" y="453"/>
                </a:lnTo>
                <a:lnTo>
                  <a:pt x="267" y="452"/>
                </a:lnTo>
                <a:lnTo>
                  <a:pt x="269" y="451"/>
                </a:lnTo>
                <a:lnTo>
                  <a:pt x="269" y="449"/>
                </a:lnTo>
                <a:lnTo>
                  <a:pt x="271" y="449"/>
                </a:lnTo>
                <a:lnTo>
                  <a:pt x="272" y="448"/>
                </a:lnTo>
                <a:lnTo>
                  <a:pt x="273" y="448"/>
                </a:lnTo>
                <a:lnTo>
                  <a:pt x="274" y="448"/>
                </a:lnTo>
                <a:lnTo>
                  <a:pt x="276" y="448"/>
                </a:lnTo>
                <a:lnTo>
                  <a:pt x="277" y="448"/>
                </a:lnTo>
                <a:lnTo>
                  <a:pt x="278" y="447"/>
                </a:lnTo>
                <a:lnTo>
                  <a:pt x="278" y="445"/>
                </a:lnTo>
                <a:lnTo>
                  <a:pt x="280" y="445"/>
                </a:lnTo>
                <a:lnTo>
                  <a:pt x="281" y="445"/>
                </a:lnTo>
                <a:lnTo>
                  <a:pt x="282" y="444"/>
                </a:lnTo>
                <a:lnTo>
                  <a:pt x="284" y="444"/>
                </a:lnTo>
                <a:lnTo>
                  <a:pt x="285" y="444"/>
                </a:lnTo>
                <a:lnTo>
                  <a:pt x="286" y="444"/>
                </a:lnTo>
                <a:lnTo>
                  <a:pt x="286" y="445"/>
                </a:lnTo>
                <a:close/>
                <a:moveTo>
                  <a:pt x="128" y="444"/>
                </a:moveTo>
                <a:lnTo>
                  <a:pt x="129" y="444"/>
                </a:lnTo>
                <a:lnTo>
                  <a:pt x="129" y="445"/>
                </a:lnTo>
                <a:lnTo>
                  <a:pt x="128" y="445"/>
                </a:lnTo>
                <a:lnTo>
                  <a:pt x="128" y="447"/>
                </a:lnTo>
                <a:lnTo>
                  <a:pt x="127" y="445"/>
                </a:lnTo>
                <a:lnTo>
                  <a:pt x="127" y="444"/>
                </a:lnTo>
                <a:lnTo>
                  <a:pt x="127" y="443"/>
                </a:lnTo>
                <a:lnTo>
                  <a:pt x="128" y="443"/>
                </a:lnTo>
                <a:lnTo>
                  <a:pt x="128" y="444"/>
                </a:lnTo>
                <a:close/>
                <a:moveTo>
                  <a:pt x="450" y="401"/>
                </a:moveTo>
                <a:lnTo>
                  <a:pt x="450" y="402"/>
                </a:lnTo>
                <a:lnTo>
                  <a:pt x="449" y="402"/>
                </a:lnTo>
                <a:lnTo>
                  <a:pt x="449" y="401"/>
                </a:lnTo>
                <a:lnTo>
                  <a:pt x="450" y="401"/>
                </a:lnTo>
                <a:close/>
                <a:moveTo>
                  <a:pt x="450" y="401"/>
                </a:moveTo>
                <a:lnTo>
                  <a:pt x="449" y="401"/>
                </a:lnTo>
                <a:lnTo>
                  <a:pt x="449" y="400"/>
                </a:lnTo>
                <a:lnTo>
                  <a:pt x="450" y="400"/>
                </a:lnTo>
                <a:lnTo>
                  <a:pt x="450" y="401"/>
                </a:lnTo>
                <a:close/>
                <a:moveTo>
                  <a:pt x="447" y="401"/>
                </a:moveTo>
                <a:lnTo>
                  <a:pt x="447" y="400"/>
                </a:lnTo>
                <a:lnTo>
                  <a:pt x="449" y="400"/>
                </a:lnTo>
                <a:lnTo>
                  <a:pt x="447" y="401"/>
                </a:lnTo>
                <a:close/>
                <a:moveTo>
                  <a:pt x="276" y="400"/>
                </a:moveTo>
                <a:lnTo>
                  <a:pt x="277" y="400"/>
                </a:lnTo>
                <a:lnTo>
                  <a:pt x="276" y="400"/>
                </a:lnTo>
                <a:close/>
                <a:moveTo>
                  <a:pt x="273" y="394"/>
                </a:moveTo>
                <a:lnTo>
                  <a:pt x="274" y="394"/>
                </a:lnTo>
                <a:lnTo>
                  <a:pt x="276" y="394"/>
                </a:lnTo>
                <a:lnTo>
                  <a:pt x="277" y="396"/>
                </a:lnTo>
                <a:lnTo>
                  <a:pt x="278" y="396"/>
                </a:lnTo>
                <a:lnTo>
                  <a:pt x="278" y="397"/>
                </a:lnTo>
                <a:lnTo>
                  <a:pt x="278" y="398"/>
                </a:lnTo>
                <a:lnTo>
                  <a:pt x="277" y="398"/>
                </a:lnTo>
                <a:lnTo>
                  <a:pt x="276" y="398"/>
                </a:lnTo>
                <a:lnTo>
                  <a:pt x="274" y="400"/>
                </a:lnTo>
                <a:lnTo>
                  <a:pt x="273" y="400"/>
                </a:lnTo>
                <a:lnTo>
                  <a:pt x="272" y="398"/>
                </a:lnTo>
                <a:lnTo>
                  <a:pt x="272" y="397"/>
                </a:lnTo>
                <a:lnTo>
                  <a:pt x="272" y="396"/>
                </a:lnTo>
                <a:lnTo>
                  <a:pt x="273" y="394"/>
                </a:lnTo>
                <a:close/>
                <a:moveTo>
                  <a:pt x="450" y="396"/>
                </a:moveTo>
                <a:lnTo>
                  <a:pt x="450" y="397"/>
                </a:lnTo>
                <a:lnTo>
                  <a:pt x="449" y="396"/>
                </a:lnTo>
                <a:lnTo>
                  <a:pt x="449" y="394"/>
                </a:lnTo>
                <a:lnTo>
                  <a:pt x="450" y="393"/>
                </a:lnTo>
                <a:lnTo>
                  <a:pt x="451" y="393"/>
                </a:lnTo>
                <a:lnTo>
                  <a:pt x="451" y="394"/>
                </a:lnTo>
                <a:lnTo>
                  <a:pt x="450" y="396"/>
                </a:lnTo>
                <a:close/>
                <a:moveTo>
                  <a:pt x="272" y="388"/>
                </a:moveTo>
                <a:lnTo>
                  <a:pt x="273" y="388"/>
                </a:lnTo>
                <a:lnTo>
                  <a:pt x="273" y="389"/>
                </a:lnTo>
                <a:lnTo>
                  <a:pt x="273" y="390"/>
                </a:lnTo>
                <a:lnTo>
                  <a:pt x="272" y="390"/>
                </a:lnTo>
                <a:lnTo>
                  <a:pt x="271" y="392"/>
                </a:lnTo>
                <a:lnTo>
                  <a:pt x="271" y="393"/>
                </a:lnTo>
                <a:lnTo>
                  <a:pt x="269" y="394"/>
                </a:lnTo>
                <a:lnTo>
                  <a:pt x="268" y="394"/>
                </a:lnTo>
                <a:lnTo>
                  <a:pt x="268" y="396"/>
                </a:lnTo>
                <a:lnTo>
                  <a:pt x="268" y="394"/>
                </a:lnTo>
                <a:lnTo>
                  <a:pt x="267" y="394"/>
                </a:lnTo>
                <a:lnTo>
                  <a:pt x="267" y="393"/>
                </a:lnTo>
                <a:lnTo>
                  <a:pt x="267" y="390"/>
                </a:lnTo>
                <a:lnTo>
                  <a:pt x="267" y="388"/>
                </a:lnTo>
                <a:lnTo>
                  <a:pt x="268" y="388"/>
                </a:lnTo>
                <a:lnTo>
                  <a:pt x="269" y="388"/>
                </a:lnTo>
                <a:lnTo>
                  <a:pt x="271" y="388"/>
                </a:lnTo>
                <a:lnTo>
                  <a:pt x="272" y="388"/>
                </a:lnTo>
                <a:close/>
                <a:moveTo>
                  <a:pt x="180" y="390"/>
                </a:moveTo>
                <a:lnTo>
                  <a:pt x="180" y="392"/>
                </a:lnTo>
                <a:lnTo>
                  <a:pt x="179" y="392"/>
                </a:lnTo>
                <a:lnTo>
                  <a:pt x="178" y="390"/>
                </a:lnTo>
                <a:lnTo>
                  <a:pt x="178" y="389"/>
                </a:lnTo>
                <a:lnTo>
                  <a:pt x="179" y="388"/>
                </a:lnTo>
                <a:lnTo>
                  <a:pt x="179" y="386"/>
                </a:lnTo>
                <a:lnTo>
                  <a:pt x="180" y="388"/>
                </a:lnTo>
                <a:lnTo>
                  <a:pt x="180" y="389"/>
                </a:lnTo>
                <a:lnTo>
                  <a:pt x="180" y="390"/>
                </a:lnTo>
                <a:close/>
                <a:moveTo>
                  <a:pt x="278" y="384"/>
                </a:moveTo>
                <a:lnTo>
                  <a:pt x="280" y="384"/>
                </a:lnTo>
                <a:lnTo>
                  <a:pt x="281" y="384"/>
                </a:lnTo>
                <a:lnTo>
                  <a:pt x="282" y="385"/>
                </a:lnTo>
                <a:lnTo>
                  <a:pt x="284" y="385"/>
                </a:lnTo>
                <a:lnTo>
                  <a:pt x="285" y="385"/>
                </a:lnTo>
                <a:lnTo>
                  <a:pt x="286" y="385"/>
                </a:lnTo>
                <a:lnTo>
                  <a:pt x="288" y="384"/>
                </a:lnTo>
                <a:lnTo>
                  <a:pt x="289" y="384"/>
                </a:lnTo>
                <a:lnTo>
                  <a:pt x="289" y="385"/>
                </a:lnTo>
                <a:lnTo>
                  <a:pt x="286" y="386"/>
                </a:lnTo>
                <a:lnTo>
                  <a:pt x="285" y="386"/>
                </a:lnTo>
                <a:lnTo>
                  <a:pt x="285" y="388"/>
                </a:lnTo>
                <a:lnTo>
                  <a:pt x="284" y="388"/>
                </a:lnTo>
                <a:lnTo>
                  <a:pt x="284" y="389"/>
                </a:lnTo>
                <a:lnTo>
                  <a:pt x="282" y="389"/>
                </a:lnTo>
                <a:lnTo>
                  <a:pt x="281" y="389"/>
                </a:lnTo>
                <a:lnTo>
                  <a:pt x="280" y="389"/>
                </a:lnTo>
                <a:lnTo>
                  <a:pt x="280" y="388"/>
                </a:lnTo>
                <a:lnTo>
                  <a:pt x="280" y="386"/>
                </a:lnTo>
                <a:lnTo>
                  <a:pt x="277" y="385"/>
                </a:lnTo>
                <a:lnTo>
                  <a:pt x="277" y="384"/>
                </a:lnTo>
                <a:lnTo>
                  <a:pt x="278" y="384"/>
                </a:lnTo>
                <a:close/>
                <a:moveTo>
                  <a:pt x="449" y="379"/>
                </a:moveTo>
                <a:lnTo>
                  <a:pt x="447" y="379"/>
                </a:lnTo>
                <a:lnTo>
                  <a:pt x="449" y="379"/>
                </a:lnTo>
                <a:close/>
                <a:moveTo>
                  <a:pt x="290" y="381"/>
                </a:moveTo>
                <a:lnTo>
                  <a:pt x="290" y="383"/>
                </a:lnTo>
                <a:lnTo>
                  <a:pt x="290" y="381"/>
                </a:lnTo>
                <a:lnTo>
                  <a:pt x="290" y="379"/>
                </a:lnTo>
                <a:lnTo>
                  <a:pt x="291" y="379"/>
                </a:lnTo>
                <a:lnTo>
                  <a:pt x="291" y="380"/>
                </a:lnTo>
                <a:lnTo>
                  <a:pt x="291" y="381"/>
                </a:lnTo>
                <a:lnTo>
                  <a:pt x="290" y="381"/>
                </a:lnTo>
                <a:close/>
                <a:moveTo>
                  <a:pt x="297" y="380"/>
                </a:moveTo>
                <a:lnTo>
                  <a:pt x="295" y="381"/>
                </a:lnTo>
                <a:lnTo>
                  <a:pt x="294" y="381"/>
                </a:lnTo>
                <a:lnTo>
                  <a:pt x="294" y="380"/>
                </a:lnTo>
                <a:lnTo>
                  <a:pt x="293" y="380"/>
                </a:lnTo>
                <a:lnTo>
                  <a:pt x="293" y="379"/>
                </a:lnTo>
                <a:lnTo>
                  <a:pt x="294" y="379"/>
                </a:lnTo>
                <a:lnTo>
                  <a:pt x="295" y="379"/>
                </a:lnTo>
                <a:lnTo>
                  <a:pt x="297" y="379"/>
                </a:lnTo>
                <a:lnTo>
                  <a:pt x="297" y="380"/>
                </a:lnTo>
                <a:close/>
                <a:moveTo>
                  <a:pt x="301" y="375"/>
                </a:moveTo>
                <a:lnTo>
                  <a:pt x="301" y="376"/>
                </a:lnTo>
                <a:lnTo>
                  <a:pt x="301" y="375"/>
                </a:lnTo>
                <a:lnTo>
                  <a:pt x="299" y="375"/>
                </a:lnTo>
                <a:lnTo>
                  <a:pt x="301" y="375"/>
                </a:lnTo>
                <a:close/>
                <a:moveTo>
                  <a:pt x="289" y="377"/>
                </a:moveTo>
                <a:lnTo>
                  <a:pt x="286" y="376"/>
                </a:lnTo>
                <a:lnTo>
                  <a:pt x="286" y="375"/>
                </a:lnTo>
                <a:lnTo>
                  <a:pt x="286" y="373"/>
                </a:lnTo>
                <a:lnTo>
                  <a:pt x="286" y="375"/>
                </a:lnTo>
                <a:lnTo>
                  <a:pt x="288" y="375"/>
                </a:lnTo>
                <a:lnTo>
                  <a:pt x="289" y="376"/>
                </a:lnTo>
                <a:lnTo>
                  <a:pt x="289" y="377"/>
                </a:lnTo>
                <a:close/>
                <a:moveTo>
                  <a:pt x="291" y="375"/>
                </a:moveTo>
                <a:lnTo>
                  <a:pt x="290" y="375"/>
                </a:lnTo>
                <a:lnTo>
                  <a:pt x="290" y="373"/>
                </a:lnTo>
                <a:lnTo>
                  <a:pt x="291" y="373"/>
                </a:lnTo>
                <a:lnTo>
                  <a:pt x="291" y="375"/>
                </a:lnTo>
                <a:close/>
                <a:moveTo>
                  <a:pt x="303" y="373"/>
                </a:moveTo>
                <a:lnTo>
                  <a:pt x="302" y="373"/>
                </a:lnTo>
                <a:lnTo>
                  <a:pt x="302" y="372"/>
                </a:lnTo>
                <a:lnTo>
                  <a:pt x="303" y="373"/>
                </a:lnTo>
                <a:close/>
                <a:moveTo>
                  <a:pt x="298" y="372"/>
                </a:moveTo>
                <a:lnTo>
                  <a:pt x="297" y="372"/>
                </a:lnTo>
                <a:lnTo>
                  <a:pt x="295" y="372"/>
                </a:lnTo>
                <a:lnTo>
                  <a:pt x="298" y="372"/>
                </a:lnTo>
                <a:close/>
                <a:moveTo>
                  <a:pt x="451" y="372"/>
                </a:moveTo>
                <a:lnTo>
                  <a:pt x="451" y="371"/>
                </a:lnTo>
                <a:lnTo>
                  <a:pt x="452" y="371"/>
                </a:lnTo>
                <a:lnTo>
                  <a:pt x="452" y="372"/>
                </a:lnTo>
                <a:lnTo>
                  <a:pt x="451" y="372"/>
                </a:lnTo>
                <a:close/>
                <a:moveTo>
                  <a:pt x="302" y="369"/>
                </a:moveTo>
                <a:lnTo>
                  <a:pt x="302" y="368"/>
                </a:lnTo>
                <a:lnTo>
                  <a:pt x="302" y="369"/>
                </a:lnTo>
                <a:close/>
                <a:moveTo>
                  <a:pt x="320" y="369"/>
                </a:moveTo>
                <a:lnTo>
                  <a:pt x="319" y="369"/>
                </a:lnTo>
                <a:lnTo>
                  <a:pt x="318" y="369"/>
                </a:lnTo>
                <a:lnTo>
                  <a:pt x="318" y="368"/>
                </a:lnTo>
                <a:lnTo>
                  <a:pt x="319" y="367"/>
                </a:lnTo>
                <a:lnTo>
                  <a:pt x="320" y="368"/>
                </a:lnTo>
                <a:lnTo>
                  <a:pt x="320" y="369"/>
                </a:lnTo>
                <a:close/>
                <a:moveTo>
                  <a:pt x="447" y="368"/>
                </a:moveTo>
                <a:lnTo>
                  <a:pt x="446" y="367"/>
                </a:lnTo>
                <a:lnTo>
                  <a:pt x="447" y="367"/>
                </a:lnTo>
                <a:lnTo>
                  <a:pt x="447" y="368"/>
                </a:lnTo>
                <a:close/>
                <a:moveTo>
                  <a:pt x="320" y="367"/>
                </a:moveTo>
                <a:lnTo>
                  <a:pt x="319" y="367"/>
                </a:lnTo>
                <a:lnTo>
                  <a:pt x="319" y="366"/>
                </a:lnTo>
                <a:lnTo>
                  <a:pt x="320" y="366"/>
                </a:lnTo>
                <a:lnTo>
                  <a:pt x="320" y="367"/>
                </a:lnTo>
                <a:close/>
                <a:moveTo>
                  <a:pt x="322" y="364"/>
                </a:moveTo>
                <a:lnTo>
                  <a:pt x="322" y="366"/>
                </a:lnTo>
                <a:lnTo>
                  <a:pt x="322" y="364"/>
                </a:lnTo>
                <a:lnTo>
                  <a:pt x="320" y="364"/>
                </a:lnTo>
                <a:lnTo>
                  <a:pt x="322" y="364"/>
                </a:lnTo>
                <a:close/>
                <a:moveTo>
                  <a:pt x="308" y="364"/>
                </a:moveTo>
                <a:lnTo>
                  <a:pt x="307" y="364"/>
                </a:lnTo>
                <a:lnTo>
                  <a:pt x="307" y="363"/>
                </a:lnTo>
                <a:lnTo>
                  <a:pt x="308" y="363"/>
                </a:lnTo>
                <a:lnTo>
                  <a:pt x="308" y="364"/>
                </a:lnTo>
                <a:close/>
                <a:moveTo>
                  <a:pt x="323" y="364"/>
                </a:moveTo>
                <a:lnTo>
                  <a:pt x="322" y="364"/>
                </a:lnTo>
                <a:lnTo>
                  <a:pt x="322" y="363"/>
                </a:lnTo>
                <a:lnTo>
                  <a:pt x="323" y="364"/>
                </a:lnTo>
                <a:close/>
                <a:moveTo>
                  <a:pt x="324" y="363"/>
                </a:moveTo>
                <a:lnTo>
                  <a:pt x="323" y="363"/>
                </a:lnTo>
                <a:lnTo>
                  <a:pt x="324" y="363"/>
                </a:lnTo>
                <a:lnTo>
                  <a:pt x="324" y="362"/>
                </a:lnTo>
                <a:lnTo>
                  <a:pt x="324" y="363"/>
                </a:lnTo>
                <a:close/>
                <a:moveTo>
                  <a:pt x="305" y="362"/>
                </a:moveTo>
                <a:lnTo>
                  <a:pt x="303" y="362"/>
                </a:lnTo>
                <a:lnTo>
                  <a:pt x="303" y="360"/>
                </a:lnTo>
                <a:lnTo>
                  <a:pt x="305" y="360"/>
                </a:lnTo>
                <a:lnTo>
                  <a:pt x="305" y="362"/>
                </a:lnTo>
                <a:close/>
                <a:moveTo>
                  <a:pt x="319" y="360"/>
                </a:moveTo>
                <a:lnTo>
                  <a:pt x="319" y="362"/>
                </a:lnTo>
                <a:lnTo>
                  <a:pt x="318" y="360"/>
                </a:lnTo>
                <a:lnTo>
                  <a:pt x="316" y="359"/>
                </a:lnTo>
                <a:lnTo>
                  <a:pt x="318" y="359"/>
                </a:lnTo>
                <a:lnTo>
                  <a:pt x="319" y="360"/>
                </a:lnTo>
                <a:close/>
                <a:moveTo>
                  <a:pt x="305" y="359"/>
                </a:moveTo>
                <a:lnTo>
                  <a:pt x="303" y="359"/>
                </a:lnTo>
                <a:lnTo>
                  <a:pt x="303" y="358"/>
                </a:lnTo>
                <a:lnTo>
                  <a:pt x="305" y="359"/>
                </a:lnTo>
                <a:close/>
                <a:moveTo>
                  <a:pt x="314" y="358"/>
                </a:moveTo>
                <a:lnTo>
                  <a:pt x="312" y="358"/>
                </a:lnTo>
                <a:lnTo>
                  <a:pt x="311" y="359"/>
                </a:lnTo>
                <a:lnTo>
                  <a:pt x="310" y="360"/>
                </a:lnTo>
                <a:lnTo>
                  <a:pt x="310" y="359"/>
                </a:lnTo>
                <a:lnTo>
                  <a:pt x="311" y="359"/>
                </a:lnTo>
                <a:lnTo>
                  <a:pt x="311" y="358"/>
                </a:lnTo>
                <a:lnTo>
                  <a:pt x="312" y="358"/>
                </a:lnTo>
                <a:lnTo>
                  <a:pt x="314" y="358"/>
                </a:lnTo>
                <a:close/>
                <a:moveTo>
                  <a:pt x="326" y="354"/>
                </a:moveTo>
                <a:lnTo>
                  <a:pt x="324" y="354"/>
                </a:lnTo>
                <a:lnTo>
                  <a:pt x="324" y="352"/>
                </a:lnTo>
                <a:lnTo>
                  <a:pt x="326" y="352"/>
                </a:lnTo>
                <a:lnTo>
                  <a:pt x="326" y="354"/>
                </a:lnTo>
                <a:close/>
                <a:moveTo>
                  <a:pt x="298" y="350"/>
                </a:moveTo>
                <a:lnTo>
                  <a:pt x="298" y="351"/>
                </a:lnTo>
                <a:lnTo>
                  <a:pt x="297" y="350"/>
                </a:lnTo>
                <a:lnTo>
                  <a:pt x="298" y="350"/>
                </a:lnTo>
                <a:close/>
                <a:moveTo>
                  <a:pt x="305" y="347"/>
                </a:moveTo>
                <a:lnTo>
                  <a:pt x="303" y="347"/>
                </a:lnTo>
                <a:lnTo>
                  <a:pt x="303" y="346"/>
                </a:lnTo>
                <a:lnTo>
                  <a:pt x="305" y="346"/>
                </a:lnTo>
                <a:lnTo>
                  <a:pt x="305" y="347"/>
                </a:lnTo>
                <a:close/>
                <a:moveTo>
                  <a:pt x="326" y="346"/>
                </a:moveTo>
                <a:lnTo>
                  <a:pt x="327" y="347"/>
                </a:lnTo>
                <a:lnTo>
                  <a:pt x="326" y="347"/>
                </a:lnTo>
                <a:lnTo>
                  <a:pt x="326" y="346"/>
                </a:lnTo>
                <a:close/>
                <a:moveTo>
                  <a:pt x="335" y="345"/>
                </a:moveTo>
                <a:lnTo>
                  <a:pt x="333" y="345"/>
                </a:lnTo>
                <a:lnTo>
                  <a:pt x="333" y="343"/>
                </a:lnTo>
                <a:lnTo>
                  <a:pt x="335" y="345"/>
                </a:lnTo>
                <a:close/>
                <a:moveTo>
                  <a:pt x="438" y="345"/>
                </a:moveTo>
                <a:lnTo>
                  <a:pt x="437" y="345"/>
                </a:lnTo>
                <a:lnTo>
                  <a:pt x="437" y="343"/>
                </a:lnTo>
                <a:lnTo>
                  <a:pt x="435" y="343"/>
                </a:lnTo>
                <a:lnTo>
                  <a:pt x="435" y="342"/>
                </a:lnTo>
                <a:lnTo>
                  <a:pt x="437" y="342"/>
                </a:lnTo>
                <a:lnTo>
                  <a:pt x="438" y="342"/>
                </a:lnTo>
                <a:lnTo>
                  <a:pt x="438" y="343"/>
                </a:lnTo>
                <a:lnTo>
                  <a:pt x="438" y="345"/>
                </a:lnTo>
                <a:close/>
                <a:moveTo>
                  <a:pt x="316" y="338"/>
                </a:moveTo>
                <a:lnTo>
                  <a:pt x="316" y="337"/>
                </a:lnTo>
                <a:lnTo>
                  <a:pt x="316" y="338"/>
                </a:lnTo>
                <a:close/>
                <a:moveTo>
                  <a:pt x="319" y="338"/>
                </a:moveTo>
                <a:lnTo>
                  <a:pt x="318" y="338"/>
                </a:lnTo>
                <a:lnTo>
                  <a:pt x="316" y="338"/>
                </a:lnTo>
                <a:lnTo>
                  <a:pt x="316" y="337"/>
                </a:lnTo>
                <a:lnTo>
                  <a:pt x="319" y="337"/>
                </a:lnTo>
                <a:lnTo>
                  <a:pt x="319" y="338"/>
                </a:lnTo>
                <a:close/>
                <a:moveTo>
                  <a:pt x="400" y="341"/>
                </a:moveTo>
                <a:lnTo>
                  <a:pt x="399" y="341"/>
                </a:lnTo>
                <a:lnTo>
                  <a:pt x="399" y="339"/>
                </a:lnTo>
                <a:lnTo>
                  <a:pt x="399" y="338"/>
                </a:lnTo>
                <a:lnTo>
                  <a:pt x="399" y="337"/>
                </a:lnTo>
                <a:lnTo>
                  <a:pt x="399" y="338"/>
                </a:lnTo>
                <a:lnTo>
                  <a:pt x="399" y="339"/>
                </a:lnTo>
                <a:lnTo>
                  <a:pt x="399" y="341"/>
                </a:lnTo>
                <a:lnTo>
                  <a:pt x="400" y="341"/>
                </a:lnTo>
                <a:close/>
                <a:moveTo>
                  <a:pt x="445" y="335"/>
                </a:moveTo>
                <a:lnTo>
                  <a:pt x="443" y="334"/>
                </a:lnTo>
                <a:lnTo>
                  <a:pt x="443" y="333"/>
                </a:lnTo>
                <a:lnTo>
                  <a:pt x="445" y="333"/>
                </a:lnTo>
                <a:lnTo>
                  <a:pt x="446" y="333"/>
                </a:lnTo>
                <a:lnTo>
                  <a:pt x="446" y="334"/>
                </a:lnTo>
                <a:lnTo>
                  <a:pt x="445" y="335"/>
                </a:lnTo>
                <a:close/>
                <a:moveTo>
                  <a:pt x="454" y="330"/>
                </a:moveTo>
                <a:lnTo>
                  <a:pt x="454" y="332"/>
                </a:lnTo>
                <a:lnTo>
                  <a:pt x="452" y="330"/>
                </a:lnTo>
                <a:lnTo>
                  <a:pt x="454" y="330"/>
                </a:lnTo>
                <a:close/>
                <a:moveTo>
                  <a:pt x="462" y="328"/>
                </a:moveTo>
                <a:lnTo>
                  <a:pt x="462" y="329"/>
                </a:lnTo>
                <a:lnTo>
                  <a:pt x="463" y="329"/>
                </a:lnTo>
                <a:lnTo>
                  <a:pt x="462" y="330"/>
                </a:lnTo>
                <a:lnTo>
                  <a:pt x="460" y="332"/>
                </a:lnTo>
                <a:lnTo>
                  <a:pt x="459" y="332"/>
                </a:lnTo>
                <a:lnTo>
                  <a:pt x="458" y="333"/>
                </a:lnTo>
                <a:lnTo>
                  <a:pt x="458" y="334"/>
                </a:lnTo>
                <a:lnTo>
                  <a:pt x="458" y="335"/>
                </a:lnTo>
                <a:lnTo>
                  <a:pt x="456" y="335"/>
                </a:lnTo>
                <a:lnTo>
                  <a:pt x="456" y="337"/>
                </a:lnTo>
                <a:lnTo>
                  <a:pt x="456" y="338"/>
                </a:lnTo>
                <a:lnTo>
                  <a:pt x="458" y="337"/>
                </a:lnTo>
                <a:lnTo>
                  <a:pt x="459" y="338"/>
                </a:lnTo>
                <a:lnTo>
                  <a:pt x="459" y="339"/>
                </a:lnTo>
                <a:lnTo>
                  <a:pt x="459" y="341"/>
                </a:lnTo>
                <a:lnTo>
                  <a:pt x="459" y="342"/>
                </a:lnTo>
                <a:lnTo>
                  <a:pt x="459" y="343"/>
                </a:lnTo>
                <a:lnTo>
                  <a:pt x="458" y="343"/>
                </a:lnTo>
                <a:lnTo>
                  <a:pt x="456" y="345"/>
                </a:lnTo>
                <a:lnTo>
                  <a:pt x="455" y="345"/>
                </a:lnTo>
                <a:lnTo>
                  <a:pt x="455" y="343"/>
                </a:lnTo>
                <a:lnTo>
                  <a:pt x="454" y="343"/>
                </a:lnTo>
                <a:lnTo>
                  <a:pt x="454" y="342"/>
                </a:lnTo>
                <a:lnTo>
                  <a:pt x="452" y="342"/>
                </a:lnTo>
                <a:lnTo>
                  <a:pt x="451" y="342"/>
                </a:lnTo>
                <a:lnTo>
                  <a:pt x="449" y="342"/>
                </a:lnTo>
                <a:lnTo>
                  <a:pt x="447" y="343"/>
                </a:lnTo>
                <a:lnTo>
                  <a:pt x="447" y="345"/>
                </a:lnTo>
                <a:lnTo>
                  <a:pt x="449" y="346"/>
                </a:lnTo>
                <a:lnTo>
                  <a:pt x="449" y="347"/>
                </a:lnTo>
                <a:lnTo>
                  <a:pt x="447" y="347"/>
                </a:lnTo>
                <a:lnTo>
                  <a:pt x="446" y="347"/>
                </a:lnTo>
                <a:lnTo>
                  <a:pt x="446" y="349"/>
                </a:lnTo>
                <a:lnTo>
                  <a:pt x="447" y="349"/>
                </a:lnTo>
                <a:lnTo>
                  <a:pt x="447" y="350"/>
                </a:lnTo>
                <a:lnTo>
                  <a:pt x="447" y="351"/>
                </a:lnTo>
                <a:lnTo>
                  <a:pt x="446" y="351"/>
                </a:lnTo>
                <a:lnTo>
                  <a:pt x="445" y="351"/>
                </a:lnTo>
                <a:lnTo>
                  <a:pt x="443" y="351"/>
                </a:lnTo>
                <a:lnTo>
                  <a:pt x="442" y="350"/>
                </a:lnTo>
                <a:lnTo>
                  <a:pt x="442" y="349"/>
                </a:lnTo>
                <a:lnTo>
                  <a:pt x="441" y="347"/>
                </a:lnTo>
                <a:lnTo>
                  <a:pt x="441" y="346"/>
                </a:lnTo>
                <a:lnTo>
                  <a:pt x="441" y="345"/>
                </a:lnTo>
                <a:lnTo>
                  <a:pt x="442" y="343"/>
                </a:lnTo>
                <a:lnTo>
                  <a:pt x="442" y="342"/>
                </a:lnTo>
                <a:lnTo>
                  <a:pt x="442" y="343"/>
                </a:lnTo>
                <a:lnTo>
                  <a:pt x="441" y="343"/>
                </a:lnTo>
                <a:lnTo>
                  <a:pt x="441" y="341"/>
                </a:lnTo>
                <a:lnTo>
                  <a:pt x="439" y="339"/>
                </a:lnTo>
                <a:lnTo>
                  <a:pt x="439" y="338"/>
                </a:lnTo>
                <a:lnTo>
                  <a:pt x="441" y="337"/>
                </a:lnTo>
                <a:lnTo>
                  <a:pt x="441" y="335"/>
                </a:lnTo>
                <a:lnTo>
                  <a:pt x="442" y="335"/>
                </a:lnTo>
                <a:lnTo>
                  <a:pt x="443" y="337"/>
                </a:lnTo>
                <a:lnTo>
                  <a:pt x="443" y="338"/>
                </a:lnTo>
                <a:lnTo>
                  <a:pt x="445" y="338"/>
                </a:lnTo>
                <a:lnTo>
                  <a:pt x="445" y="337"/>
                </a:lnTo>
                <a:lnTo>
                  <a:pt x="446" y="337"/>
                </a:lnTo>
                <a:lnTo>
                  <a:pt x="446" y="335"/>
                </a:lnTo>
                <a:lnTo>
                  <a:pt x="447" y="335"/>
                </a:lnTo>
                <a:lnTo>
                  <a:pt x="447" y="334"/>
                </a:lnTo>
                <a:lnTo>
                  <a:pt x="447" y="333"/>
                </a:lnTo>
                <a:lnTo>
                  <a:pt x="449" y="333"/>
                </a:lnTo>
                <a:lnTo>
                  <a:pt x="449" y="334"/>
                </a:lnTo>
                <a:lnTo>
                  <a:pt x="450" y="335"/>
                </a:lnTo>
                <a:lnTo>
                  <a:pt x="451" y="335"/>
                </a:lnTo>
                <a:lnTo>
                  <a:pt x="451" y="334"/>
                </a:lnTo>
                <a:lnTo>
                  <a:pt x="452" y="334"/>
                </a:lnTo>
                <a:lnTo>
                  <a:pt x="452" y="333"/>
                </a:lnTo>
                <a:lnTo>
                  <a:pt x="452" y="332"/>
                </a:lnTo>
                <a:lnTo>
                  <a:pt x="454" y="332"/>
                </a:lnTo>
                <a:lnTo>
                  <a:pt x="455" y="332"/>
                </a:lnTo>
                <a:lnTo>
                  <a:pt x="456" y="330"/>
                </a:lnTo>
                <a:lnTo>
                  <a:pt x="456" y="329"/>
                </a:lnTo>
                <a:lnTo>
                  <a:pt x="458" y="329"/>
                </a:lnTo>
                <a:lnTo>
                  <a:pt x="459" y="329"/>
                </a:lnTo>
                <a:lnTo>
                  <a:pt x="460" y="329"/>
                </a:lnTo>
                <a:lnTo>
                  <a:pt x="462" y="329"/>
                </a:lnTo>
                <a:lnTo>
                  <a:pt x="462" y="328"/>
                </a:lnTo>
                <a:close/>
                <a:moveTo>
                  <a:pt x="435" y="328"/>
                </a:moveTo>
                <a:lnTo>
                  <a:pt x="435" y="326"/>
                </a:lnTo>
                <a:lnTo>
                  <a:pt x="435" y="328"/>
                </a:lnTo>
                <a:close/>
                <a:moveTo>
                  <a:pt x="422" y="326"/>
                </a:moveTo>
                <a:lnTo>
                  <a:pt x="421" y="326"/>
                </a:lnTo>
                <a:lnTo>
                  <a:pt x="422" y="326"/>
                </a:lnTo>
                <a:close/>
                <a:moveTo>
                  <a:pt x="409" y="326"/>
                </a:moveTo>
                <a:lnTo>
                  <a:pt x="408" y="326"/>
                </a:lnTo>
                <a:lnTo>
                  <a:pt x="408" y="325"/>
                </a:lnTo>
                <a:lnTo>
                  <a:pt x="409" y="325"/>
                </a:lnTo>
                <a:lnTo>
                  <a:pt x="409" y="326"/>
                </a:lnTo>
                <a:close/>
                <a:moveTo>
                  <a:pt x="332" y="328"/>
                </a:moveTo>
                <a:lnTo>
                  <a:pt x="331" y="328"/>
                </a:lnTo>
                <a:lnTo>
                  <a:pt x="329" y="326"/>
                </a:lnTo>
                <a:lnTo>
                  <a:pt x="329" y="325"/>
                </a:lnTo>
                <a:lnTo>
                  <a:pt x="332" y="328"/>
                </a:lnTo>
                <a:close/>
                <a:moveTo>
                  <a:pt x="346" y="325"/>
                </a:moveTo>
                <a:lnTo>
                  <a:pt x="345" y="325"/>
                </a:lnTo>
                <a:lnTo>
                  <a:pt x="346" y="325"/>
                </a:lnTo>
                <a:close/>
                <a:moveTo>
                  <a:pt x="346" y="325"/>
                </a:moveTo>
                <a:lnTo>
                  <a:pt x="345" y="325"/>
                </a:lnTo>
                <a:lnTo>
                  <a:pt x="345" y="324"/>
                </a:lnTo>
                <a:lnTo>
                  <a:pt x="346" y="325"/>
                </a:lnTo>
                <a:close/>
                <a:moveTo>
                  <a:pt x="366" y="325"/>
                </a:moveTo>
                <a:lnTo>
                  <a:pt x="365" y="324"/>
                </a:lnTo>
                <a:lnTo>
                  <a:pt x="366" y="324"/>
                </a:lnTo>
                <a:lnTo>
                  <a:pt x="366" y="325"/>
                </a:lnTo>
                <a:close/>
                <a:moveTo>
                  <a:pt x="387" y="324"/>
                </a:moveTo>
                <a:lnTo>
                  <a:pt x="388" y="324"/>
                </a:lnTo>
                <a:lnTo>
                  <a:pt x="388" y="325"/>
                </a:lnTo>
                <a:lnTo>
                  <a:pt x="391" y="325"/>
                </a:lnTo>
                <a:lnTo>
                  <a:pt x="392" y="325"/>
                </a:lnTo>
                <a:lnTo>
                  <a:pt x="394" y="326"/>
                </a:lnTo>
                <a:lnTo>
                  <a:pt x="395" y="328"/>
                </a:lnTo>
                <a:lnTo>
                  <a:pt x="396" y="328"/>
                </a:lnTo>
                <a:lnTo>
                  <a:pt x="396" y="329"/>
                </a:lnTo>
                <a:lnTo>
                  <a:pt x="396" y="330"/>
                </a:lnTo>
                <a:lnTo>
                  <a:pt x="398" y="330"/>
                </a:lnTo>
                <a:lnTo>
                  <a:pt x="399" y="332"/>
                </a:lnTo>
                <a:lnTo>
                  <a:pt x="399" y="333"/>
                </a:lnTo>
                <a:lnTo>
                  <a:pt x="399" y="334"/>
                </a:lnTo>
                <a:lnTo>
                  <a:pt x="399" y="335"/>
                </a:lnTo>
                <a:lnTo>
                  <a:pt x="399" y="337"/>
                </a:lnTo>
                <a:lnTo>
                  <a:pt x="399" y="339"/>
                </a:lnTo>
                <a:lnTo>
                  <a:pt x="399" y="341"/>
                </a:lnTo>
                <a:lnTo>
                  <a:pt x="400" y="342"/>
                </a:lnTo>
                <a:lnTo>
                  <a:pt x="400" y="341"/>
                </a:lnTo>
                <a:lnTo>
                  <a:pt x="400" y="339"/>
                </a:lnTo>
                <a:lnTo>
                  <a:pt x="400" y="338"/>
                </a:lnTo>
                <a:lnTo>
                  <a:pt x="399" y="338"/>
                </a:lnTo>
                <a:lnTo>
                  <a:pt x="399" y="337"/>
                </a:lnTo>
                <a:lnTo>
                  <a:pt x="400" y="335"/>
                </a:lnTo>
                <a:lnTo>
                  <a:pt x="400" y="334"/>
                </a:lnTo>
                <a:lnTo>
                  <a:pt x="401" y="334"/>
                </a:lnTo>
                <a:lnTo>
                  <a:pt x="401" y="333"/>
                </a:lnTo>
                <a:lnTo>
                  <a:pt x="403" y="333"/>
                </a:lnTo>
                <a:lnTo>
                  <a:pt x="404" y="332"/>
                </a:lnTo>
                <a:lnTo>
                  <a:pt x="404" y="330"/>
                </a:lnTo>
                <a:lnTo>
                  <a:pt x="404" y="329"/>
                </a:lnTo>
                <a:lnTo>
                  <a:pt x="405" y="328"/>
                </a:lnTo>
                <a:lnTo>
                  <a:pt x="407" y="329"/>
                </a:lnTo>
                <a:lnTo>
                  <a:pt x="407" y="330"/>
                </a:lnTo>
                <a:lnTo>
                  <a:pt x="408" y="332"/>
                </a:lnTo>
                <a:lnTo>
                  <a:pt x="411" y="333"/>
                </a:lnTo>
                <a:lnTo>
                  <a:pt x="411" y="334"/>
                </a:lnTo>
                <a:lnTo>
                  <a:pt x="411" y="335"/>
                </a:lnTo>
                <a:lnTo>
                  <a:pt x="411" y="337"/>
                </a:lnTo>
                <a:lnTo>
                  <a:pt x="411" y="338"/>
                </a:lnTo>
                <a:lnTo>
                  <a:pt x="411" y="339"/>
                </a:lnTo>
                <a:lnTo>
                  <a:pt x="409" y="339"/>
                </a:lnTo>
                <a:lnTo>
                  <a:pt x="411" y="341"/>
                </a:lnTo>
                <a:lnTo>
                  <a:pt x="409" y="341"/>
                </a:lnTo>
                <a:lnTo>
                  <a:pt x="411" y="341"/>
                </a:lnTo>
                <a:lnTo>
                  <a:pt x="412" y="342"/>
                </a:lnTo>
                <a:lnTo>
                  <a:pt x="412" y="343"/>
                </a:lnTo>
                <a:lnTo>
                  <a:pt x="413" y="343"/>
                </a:lnTo>
                <a:lnTo>
                  <a:pt x="413" y="345"/>
                </a:lnTo>
                <a:lnTo>
                  <a:pt x="413" y="343"/>
                </a:lnTo>
                <a:lnTo>
                  <a:pt x="412" y="343"/>
                </a:lnTo>
                <a:lnTo>
                  <a:pt x="412" y="342"/>
                </a:lnTo>
                <a:lnTo>
                  <a:pt x="411" y="339"/>
                </a:lnTo>
                <a:lnTo>
                  <a:pt x="412" y="339"/>
                </a:lnTo>
                <a:lnTo>
                  <a:pt x="412" y="338"/>
                </a:lnTo>
                <a:lnTo>
                  <a:pt x="413" y="339"/>
                </a:lnTo>
                <a:lnTo>
                  <a:pt x="415" y="339"/>
                </a:lnTo>
                <a:lnTo>
                  <a:pt x="416" y="339"/>
                </a:lnTo>
                <a:lnTo>
                  <a:pt x="417" y="341"/>
                </a:lnTo>
                <a:lnTo>
                  <a:pt x="417" y="342"/>
                </a:lnTo>
                <a:lnTo>
                  <a:pt x="418" y="343"/>
                </a:lnTo>
                <a:lnTo>
                  <a:pt x="420" y="343"/>
                </a:lnTo>
                <a:lnTo>
                  <a:pt x="421" y="343"/>
                </a:lnTo>
                <a:lnTo>
                  <a:pt x="421" y="345"/>
                </a:lnTo>
                <a:lnTo>
                  <a:pt x="421" y="343"/>
                </a:lnTo>
                <a:lnTo>
                  <a:pt x="422" y="343"/>
                </a:lnTo>
                <a:lnTo>
                  <a:pt x="422" y="345"/>
                </a:lnTo>
                <a:lnTo>
                  <a:pt x="424" y="345"/>
                </a:lnTo>
                <a:lnTo>
                  <a:pt x="424" y="346"/>
                </a:lnTo>
                <a:lnTo>
                  <a:pt x="426" y="347"/>
                </a:lnTo>
                <a:lnTo>
                  <a:pt x="426" y="349"/>
                </a:lnTo>
                <a:lnTo>
                  <a:pt x="428" y="349"/>
                </a:lnTo>
                <a:lnTo>
                  <a:pt x="430" y="350"/>
                </a:lnTo>
                <a:lnTo>
                  <a:pt x="432" y="350"/>
                </a:lnTo>
                <a:lnTo>
                  <a:pt x="433" y="350"/>
                </a:lnTo>
                <a:lnTo>
                  <a:pt x="434" y="350"/>
                </a:lnTo>
                <a:lnTo>
                  <a:pt x="434" y="349"/>
                </a:lnTo>
                <a:lnTo>
                  <a:pt x="435" y="349"/>
                </a:lnTo>
                <a:lnTo>
                  <a:pt x="435" y="347"/>
                </a:lnTo>
                <a:lnTo>
                  <a:pt x="435" y="346"/>
                </a:lnTo>
                <a:lnTo>
                  <a:pt x="437" y="346"/>
                </a:lnTo>
                <a:lnTo>
                  <a:pt x="437" y="347"/>
                </a:lnTo>
                <a:lnTo>
                  <a:pt x="438" y="347"/>
                </a:lnTo>
                <a:lnTo>
                  <a:pt x="439" y="347"/>
                </a:lnTo>
                <a:lnTo>
                  <a:pt x="439" y="349"/>
                </a:lnTo>
                <a:lnTo>
                  <a:pt x="441" y="350"/>
                </a:lnTo>
                <a:lnTo>
                  <a:pt x="441" y="351"/>
                </a:lnTo>
                <a:lnTo>
                  <a:pt x="442" y="351"/>
                </a:lnTo>
                <a:lnTo>
                  <a:pt x="442" y="352"/>
                </a:lnTo>
                <a:lnTo>
                  <a:pt x="442" y="354"/>
                </a:lnTo>
                <a:lnTo>
                  <a:pt x="445" y="354"/>
                </a:lnTo>
                <a:lnTo>
                  <a:pt x="446" y="354"/>
                </a:lnTo>
                <a:lnTo>
                  <a:pt x="446" y="355"/>
                </a:lnTo>
                <a:lnTo>
                  <a:pt x="446" y="356"/>
                </a:lnTo>
                <a:lnTo>
                  <a:pt x="447" y="356"/>
                </a:lnTo>
                <a:lnTo>
                  <a:pt x="449" y="358"/>
                </a:lnTo>
                <a:lnTo>
                  <a:pt x="449" y="359"/>
                </a:lnTo>
                <a:lnTo>
                  <a:pt x="447" y="359"/>
                </a:lnTo>
                <a:lnTo>
                  <a:pt x="447" y="360"/>
                </a:lnTo>
                <a:lnTo>
                  <a:pt x="449" y="360"/>
                </a:lnTo>
                <a:lnTo>
                  <a:pt x="449" y="362"/>
                </a:lnTo>
                <a:lnTo>
                  <a:pt x="449" y="363"/>
                </a:lnTo>
                <a:lnTo>
                  <a:pt x="450" y="363"/>
                </a:lnTo>
                <a:lnTo>
                  <a:pt x="451" y="363"/>
                </a:lnTo>
                <a:lnTo>
                  <a:pt x="451" y="364"/>
                </a:lnTo>
                <a:lnTo>
                  <a:pt x="451" y="366"/>
                </a:lnTo>
                <a:lnTo>
                  <a:pt x="451" y="368"/>
                </a:lnTo>
                <a:lnTo>
                  <a:pt x="450" y="369"/>
                </a:lnTo>
                <a:lnTo>
                  <a:pt x="449" y="369"/>
                </a:lnTo>
                <a:lnTo>
                  <a:pt x="449" y="368"/>
                </a:lnTo>
                <a:lnTo>
                  <a:pt x="449" y="367"/>
                </a:lnTo>
                <a:lnTo>
                  <a:pt x="449" y="366"/>
                </a:lnTo>
                <a:lnTo>
                  <a:pt x="447" y="366"/>
                </a:lnTo>
                <a:lnTo>
                  <a:pt x="446" y="366"/>
                </a:lnTo>
                <a:lnTo>
                  <a:pt x="446" y="367"/>
                </a:lnTo>
                <a:lnTo>
                  <a:pt x="446" y="368"/>
                </a:lnTo>
                <a:lnTo>
                  <a:pt x="445" y="368"/>
                </a:lnTo>
                <a:lnTo>
                  <a:pt x="446" y="369"/>
                </a:lnTo>
                <a:lnTo>
                  <a:pt x="447" y="369"/>
                </a:lnTo>
                <a:lnTo>
                  <a:pt x="447" y="371"/>
                </a:lnTo>
                <a:lnTo>
                  <a:pt x="446" y="371"/>
                </a:lnTo>
                <a:lnTo>
                  <a:pt x="447" y="372"/>
                </a:lnTo>
                <a:lnTo>
                  <a:pt x="447" y="373"/>
                </a:lnTo>
                <a:lnTo>
                  <a:pt x="446" y="373"/>
                </a:lnTo>
                <a:lnTo>
                  <a:pt x="446" y="375"/>
                </a:lnTo>
                <a:lnTo>
                  <a:pt x="445" y="375"/>
                </a:lnTo>
                <a:lnTo>
                  <a:pt x="446" y="375"/>
                </a:lnTo>
                <a:lnTo>
                  <a:pt x="446" y="376"/>
                </a:lnTo>
                <a:lnTo>
                  <a:pt x="447" y="376"/>
                </a:lnTo>
                <a:lnTo>
                  <a:pt x="447" y="377"/>
                </a:lnTo>
                <a:lnTo>
                  <a:pt x="446" y="379"/>
                </a:lnTo>
                <a:lnTo>
                  <a:pt x="447" y="379"/>
                </a:lnTo>
                <a:lnTo>
                  <a:pt x="446" y="379"/>
                </a:lnTo>
                <a:lnTo>
                  <a:pt x="445" y="379"/>
                </a:lnTo>
                <a:lnTo>
                  <a:pt x="445" y="380"/>
                </a:lnTo>
                <a:lnTo>
                  <a:pt x="443" y="380"/>
                </a:lnTo>
                <a:lnTo>
                  <a:pt x="445" y="381"/>
                </a:lnTo>
                <a:lnTo>
                  <a:pt x="447" y="381"/>
                </a:lnTo>
                <a:lnTo>
                  <a:pt x="450" y="381"/>
                </a:lnTo>
                <a:lnTo>
                  <a:pt x="451" y="381"/>
                </a:lnTo>
                <a:lnTo>
                  <a:pt x="451" y="383"/>
                </a:lnTo>
                <a:lnTo>
                  <a:pt x="452" y="383"/>
                </a:lnTo>
                <a:lnTo>
                  <a:pt x="451" y="384"/>
                </a:lnTo>
                <a:lnTo>
                  <a:pt x="451" y="388"/>
                </a:lnTo>
                <a:lnTo>
                  <a:pt x="450" y="390"/>
                </a:lnTo>
                <a:lnTo>
                  <a:pt x="450" y="392"/>
                </a:lnTo>
                <a:lnTo>
                  <a:pt x="449" y="392"/>
                </a:lnTo>
                <a:lnTo>
                  <a:pt x="447" y="392"/>
                </a:lnTo>
                <a:lnTo>
                  <a:pt x="447" y="393"/>
                </a:lnTo>
                <a:lnTo>
                  <a:pt x="447" y="392"/>
                </a:lnTo>
                <a:lnTo>
                  <a:pt x="446" y="392"/>
                </a:lnTo>
                <a:lnTo>
                  <a:pt x="446" y="393"/>
                </a:lnTo>
                <a:lnTo>
                  <a:pt x="445" y="393"/>
                </a:lnTo>
                <a:lnTo>
                  <a:pt x="443" y="393"/>
                </a:lnTo>
                <a:lnTo>
                  <a:pt x="443" y="394"/>
                </a:lnTo>
                <a:lnTo>
                  <a:pt x="442" y="393"/>
                </a:lnTo>
                <a:lnTo>
                  <a:pt x="442" y="394"/>
                </a:lnTo>
                <a:lnTo>
                  <a:pt x="442" y="396"/>
                </a:lnTo>
                <a:lnTo>
                  <a:pt x="441" y="396"/>
                </a:lnTo>
                <a:lnTo>
                  <a:pt x="439" y="396"/>
                </a:lnTo>
                <a:lnTo>
                  <a:pt x="439" y="397"/>
                </a:lnTo>
                <a:lnTo>
                  <a:pt x="438" y="397"/>
                </a:lnTo>
                <a:lnTo>
                  <a:pt x="439" y="397"/>
                </a:lnTo>
                <a:lnTo>
                  <a:pt x="441" y="398"/>
                </a:lnTo>
                <a:lnTo>
                  <a:pt x="439" y="400"/>
                </a:lnTo>
                <a:lnTo>
                  <a:pt x="439" y="398"/>
                </a:lnTo>
                <a:lnTo>
                  <a:pt x="439" y="400"/>
                </a:lnTo>
                <a:lnTo>
                  <a:pt x="439" y="401"/>
                </a:lnTo>
                <a:lnTo>
                  <a:pt x="441" y="400"/>
                </a:lnTo>
                <a:lnTo>
                  <a:pt x="442" y="400"/>
                </a:lnTo>
                <a:lnTo>
                  <a:pt x="443" y="400"/>
                </a:lnTo>
                <a:lnTo>
                  <a:pt x="445" y="400"/>
                </a:lnTo>
                <a:lnTo>
                  <a:pt x="446" y="400"/>
                </a:lnTo>
                <a:lnTo>
                  <a:pt x="446" y="401"/>
                </a:lnTo>
                <a:lnTo>
                  <a:pt x="447" y="401"/>
                </a:lnTo>
                <a:lnTo>
                  <a:pt x="449" y="402"/>
                </a:lnTo>
                <a:lnTo>
                  <a:pt x="447" y="402"/>
                </a:lnTo>
                <a:lnTo>
                  <a:pt x="447" y="404"/>
                </a:lnTo>
                <a:lnTo>
                  <a:pt x="449" y="404"/>
                </a:lnTo>
                <a:lnTo>
                  <a:pt x="449" y="405"/>
                </a:lnTo>
                <a:lnTo>
                  <a:pt x="450" y="405"/>
                </a:lnTo>
                <a:lnTo>
                  <a:pt x="451" y="405"/>
                </a:lnTo>
                <a:lnTo>
                  <a:pt x="451" y="406"/>
                </a:lnTo>
                <a:lnTo>
                  <a:pt x="452" y="406"/>
                </a:lnTo>
                <a:lnTo>
                  <a:pt x="454" y="406"/>
                </a:lnTo>
                <a:lnTo>
                  <a:pt x="455" y="406"/>
                </a:lnTo>
                <a:lnTo>
                  <a:pt x="456" y="406"/>
                </a:lnTo>
                <a:lnTo>
                  <a:pt x="458" y="407"/>
                </a:lnTo>
                <a:lnTo>
                  <a:pt x="456" y="407"/>
                </a:lnTo>
                <a:lnTo>
                  <a:pt x="456" y="409"/>
                </a:lnTo>
                <a:lnTo>
                  <a:pt x="456" y="410"/>
                </a:lnTo>
                <a:lnTo>
                  <a:pt x="456" y="411"/>
                </a:lnTo>
                <a:lnTo>
                  <a:pt x="456" y="413"/>
                </a:lnTo>
                <a:lnTo>
                  <a:pt x="456" y="414"/>
                </a:lnTo>
                <a:lnTo>
                  <a:pt x="456" y="417"/>
                </a:lnTo>
                <a:lnTo>
                  <a:pt x="456" y="418"/>
                </a:lnTo>
                <a:lnTo>
                  <a:pt x="455" y="421"/>
                </a:lnTo>
                <a:lnTo>
                  <a:pt x="455" y="419"/>
                </a:lnTo>
                <a:lnTo>
                  <a:pt x="454" y="419"/>
                </a:lnTo>
                <a:lnTo>
                  <a:pt x="452" y="421"/>
                </a:lnTo>
                <a:lnTo>
                  <a:pt x="452" y="422"/>
                </a:lnTo>
                <a:lnTo>
                  <a:pt x="452" y="423"/>
                </a:lnTo>
                <a:lnTo>
                  <a:pt x="451" y="424"/>
                </a:lnTo>
                <a:lnTo>
                  <a:pt x="450" y="424"/>
                </a:lnTo>
                <a:lnTo>
                  <a:pt x="447" y="424"/>
                </a:lnTo>
                <a:lnTo>
                  <a:pt x="446" y="424"/>
                </a:lnTo>
                <a:lnTo>
                  <a:pt x="445" y="424"/>
                </a:lnTo>
                <a:lnTo>
                  <a:pt x="445" y="426"/>
                </a:lnTo>
                <a:lnTo>
                  <a:pt x="442" y="426"/>
                </a:lnTo>
                <a:lnTo>
                  <a:pt x="441" y="426"/>
                </a:lnTo>
                <a:lnTo>
                  <a:pt x="439" y="426"/>
                </a:lnTo>
                <a:lnTo>
                  <a:pt x="438" y="426"/>
                </a:lnTo>
                <a:lnTo>
                  <a:pt x="437" y="424"/>
                </a:lnTo>
                <a:lnTo>
                  <a:pt x="435" y="423"/>
                </a:lnTo>
                <a:lnTo>
                  <a:pt x="435" y="422"/>
                </a:lnTo>
                <a:lnTo>
                  <a:pt x="435" y="419"/>
                </a:lnTo>
                <a:lnTo>
                  <a:pt x="434" y="417"/>
                </a:lnTo>
                <a:lnTo>
                  <a:pt x="433" y="417"/>
                </a:lnTo>
                <a:lnTo>
                  <a:pt x="432" y="418"/>
                </a:lnTo>
                <a:lnTo>
                  <a:pt x="430" y="418"/>
                </a:lnTo>
                <a:lnTo>
                  <a:pt x="430" y="419"/>
                </a:lnTo>
                <a:lnTo>
                  <a:pt x="429" y="421"/>
                </a:lnTo>
                <a:lnTo>
                  <a:pt x="428" y="422"/>
                </a:lnTo>
                <a:lnTo>
                  <a:pt x="426" y="423"/>
                </a:lnTo>
                <a:lnTo>
                  <a:pt x="426" y="424"/>
                </a:lnTo>
                <a:lnTo>
                  <a:pt x="425" y="424"/>
                </a:lnTo>
                <a:lnTo>
                  <a:pt x="425" y="426"/>
                </a:lnTo>
                <a:lnTo>
                  <a:pt x="424" y="426"/>
                </a:lnTo>
                <a:lnTo>
                  <a:pt x="422" y="427"/>
                </a:lnTo>
                <a:lnTo>
                  <a:pt x="420" y="427"/>
                </a:lnTo>
                <a:lnTo>
                  <a:pt x="418" y="427"/>
                </a:lnTo>
                <a:lnTo>
                  <a:pt x="417" y="427"/>
                </a:lnTo>
                <a:lnTo>
                  <a:pt x="416" y="428"/>
                </a:lnTo>
                <a:lnTo>
                  <a:pt x="415" y="428"/>
                </a:lnTo>
                <a:lnTo>
                  <a:pt x="415" y="430"/>
                </a:lnTo>
                <a:lnTo>
                  <a:pt x="413" y="431"/>
                </a:lnTo>
                <a:lnTo>
                  <a:pt x="413" y="432"/>
                </a:lnTo>
                <a:lnTo>
                  <a:pt x="413" y="435"/>
                </a:lnTo>
                <a:lnTo>
                  <a:pt x="413" y="436"/>
                </a:lnTo>
                <a:lnTo>
                  <a:pt x="412" y="436"/>
                </a:lnTo>
                <a:lnTo>
                  <a:pt x="412" y="438"/>
                </a:lnTo>
                <a:lnTo>
                  <a:pt x="412" y="439"/>
                </a:lnTo>
                <a:lnTo>
                  <a:pt x="413" y="439"/>
                </a:lnTo>
                <a:lnTo>
                  <a:pt x="413" y="441"/>
                </a:lnTo>
                <a:lnTo>
                  <a:pt x="412" y="441"/>
                </a:lnTo>
                <a:lnTo>
                  <a:pt x="412" y="443"/>
                </a:lnTo>
                <a:lnTo>
                  <a:pt x="411" y="443"/>
                </a:lnTo>
                <a:lnTo>
                  <a:pt x="408" y="443"/>
                </a:lnTo>
                <a:lnTo>
                  <a:pt x="407" y="443"/>
                </a:lnTo>
                <a:lnTo>
                  <a:pt x="405" y="443"/>
                </a:lnTo>
                <a:lnTo>
                  <a:pt x="404" y="443"/>
                </a:lnTo>
                <a:lnTo>
                  <a:pt x="404" y="444"/>
                </a:lnTo>
                <a:lnTo>
                  <a:pt x="405" y="444"/>
                </a:lnTo>
                <a:lnTo>
                  <a:pt x="405" y="445"/>
                </a:lnTo>
                <a:lnTo>
                  <a:pt x="404" y="445"/>
                </a:lnTo>
                <a:lnTo>
                  <a:pt x="404" y="447"/>
                </a:lnTo>
                <a:lnTo>
                  <a:pt x="403" y="447"/>
                </a:lnTo>
                <a:lnTo>
                  <a:pt x="403" y="448"/>
                </a:lnTo>
                <a:lnTo>
                  <a:pt x="401" y="448"/>
                </a:lnTo>
                <a:lnTo>
                  <a:pt x="400" y="448"/>
                </a:lnTo>
                <a:lnTo>
                  <a:pt x="399" y="448"/>
                </a:lnTo>
                <a:lnTo>
                  <a:pt x="398" y="448"/>
                </a:lnTo>
                <a:lnTo>
                  <a:pt x="398" y="449"/>
                </a:lnTo>
                <a:lnTo>
                  <a:pt x="396" y="449"/>
                </a:lnTo>
                <a:lnTo>
                  <a:pt x="395" y="449"/>
                </a:lnTo>
                <a:lnTo>
                  <a:pt x="394" y="449"/>
                </a:lnTo>
                <a:lnTo>
                  <a:pt x="392" y="449"/>
                </a:lnTo>
                <a:lnTo>
                  <a:pt x="391" y="451"/>
                </a:lnTo>
                <a:lnTo>
                  <a:pt x="390" y="452"/>
                </a:lnTo>
                <a:lnTo>
                  <a:pt x="388" y="452"/>
                </a:lnTo>
                <a:lnTo>
                  <a:pt x="387" y="452"/>
                </a:lnTo>
                <a:lnTo>
                  <a:pt x="387" y="453"/>
                </a:lnTo>
                <a:lnTo>
                  <a:pt x="386" y="453"/>
                </a:lnTo>
                <a:lnTo>
                  <a:pt x="383" y="453"/>
                </a:lnTo>
                <a:lnTo>
                  <a:pt x="382" y="453"/>
                </a:lnTo>
                <a:lnTo>
                  <a:pt x="382" y="455"/>
                </a:lnTo>
                <a:lnTo>
                  <a:pt x="380" y="455"/>
                </a:lnTo>
                <a:lnTo>
                  <a:pt x="379" y="455"/>
                </a:lnTo>
                <a:lnTo>
                  <a:pt x="375" y="455"/>
                </a:lnTo>
                <a:lnTo>
                  <a:pt x="374" y="455"/>
                </a:lnTo>
                <a:lnTo>
                  <a:pt x="373" y="453"/>
                </a:lnTo>
                <a:lnTo>
                  <a:pt x="371" y="453"/>
                </a:lnTo>
                <a:lnTo>
                  <a:pt x="370" y="453"/>
                </a:lnTo>
                <a:lnTo>
                  <a:pt x="369" y="453"/>
                </a:lnTo>
                <a:lnTo>
                  <a:pt x="367" y="452"/>
                </a:lnTo>
                <a:lnTo>
                  <a:pt x="367" y="453"/>
                </a:lnTo>
                <a:lnTo>
                  <a:pt x="366" y="453"/>
                </a:lnTo>
                <a:lnTo>
                  <a:pt x="365" y="452"/>
                </a:lnTo>
                <a:lnTo>
                  <a:pt x="363" y="452"/>
                </a:lnTo>
                <a:lnTo>
                  <a:pt x="362" y="452"/>
                </a:lnTo>
                <a:lnTo>
                  <a:pt x="360" y="453"/>
                </a:lnTo>
                <a:lnTo>
                  <a:pt x="357" y="453"/>
                </a:lnTo>
                <a:lnTo>
                  <a:pt x="356" y="453"/>
                </a:lnTo>
                <a:lnTo>
                  <a:pt x="356" y="455"/>
                </a:lnTo>
                <a:lnTo>
                  <a:pt x="354" y="455"/>
                </a:lnTo>
                <a:lnTo>
                  <a:pt x="353" y="455"/>
                </a:lnTo>
                <a:lnTo>
                  <a:pt x="350" y="455"/>
                </a:lnTo>
                <a:lnTo>
                  <a:pt x="349" y="455"/>
                </a:lnTo>
                <a:lnTo>
                  <a:pt x="348" y="456"/>
                </a:lnTo>
                <a:lnTo>
                  <a:pt x="346" y="456"/>
                </a:lnTo>
                <a:lnTo>
                  <a:pt x="345" y="456"/>
                </a:lnTo>
                <a:lnTo>
                  <a:pt x="345" y="457"/>
                </a:lnTo>
                <a:lnTo>
                  <a:pt x="343" y="457"/>
                </a:lnTo>
                <a:lnTo>
                  <a:pt x="341" y="457"/>
                </a:lnTo>
                <a:lnTo>
                  <a:pt x="340" y="457"/>
                </a:lnTo>
                <a:lnTo>
                  <a:pt x="339" y="457"/>
                </a:lnTo>
                <a:lnTo>
                  <a:pt x="337" y="457"/>
                </a:lnTo>
                <a:lnTo>
                  <a:pt x="333" y="457"/>
                </a:lnTo>
                <a:lnTo>
                  <a:pt x="332" y="456"/>
                </a:lnTo>
                <a:lnTo>
                  <a:pt x="331" y="456"/>
                </a:lnTo>
                <a:lnTo>
                  <a:pt x="329" y="456"/>
                </a:lnTo>
                <a:lnTo>
                  <a:pt x="329" y="455"/>
                </a:lnTo>
                <a:lnTo>
                  <a:pt x="328" y="455"/>
                </a:lnTo>
                <a:lnTo>
                  <a:pt x="328" y="456"/>
                </a:lnTo>
                <a:lnTo>
                  <a:pt x="327" y="456"/>
                </a:lnTo>
                <a:lnTo>
                  <a:pt x="326" y="456"/>
                </a:lnTo>
                <a:lnTo>
                  <a:pt x="326" y="455"/>
                </a:lnTo>
                <a:lnTo>
                  <a:pt x="324" y="455"/>
                </a:lnTo>
                <a:lnTo>
                  <a:pt x="323" y="455"/>
                </a:lnTo>
                <a:lnTo>
                  <a:pt x="322" y="455"/>
                </a:lnTo>
                <a:lnTo>
                  <a:pt x="322" y="453"/>
                </a:lnTo>
                <a:lnTo>
                  <a:pt x="320" y="453"/>
                </a:lnTo>
                <a:lnTo>
                  <a:pt x="319" y="453"/>
                </a:lnTo>
                <a:lnTo>
                  <a:pt x="319" y="455"/>
                </a:lnTo>
                <a:lnTo>
                  <a:pt x="318" y="455"/>
                </a:lnTo>
                <a:lnTo>
                  <a:pt x="316" y="455"/>
                </a:lnTo>
                <a:lnTo>
                  <a:pt x="316" y="453"/>
                </a:lnTo>
                <a:lnTo>
                  <a:pt x="315" y="453"/>
                </a:lnTo>
                <a:lnTo>
                  <a:pt x="314" y="453"/>
                </a:lnTo>
                <a:lnTo>
                  <a:pt x="312" y="453"/>
                </a:lnTo>
                <a:lnTo>
                  <a:pt x="311" y="453"/>
                </a:lnTo>
                <a:lnTo>
                  <a:pt x="311" y="452"/>
                </a:lnTo>
                <a:lnTo>
                  <a:pt x="310" y="452"/>
                </a:lnTo>
                <a:lnTo>
                  <a:pt x="308" y="452"/>
                </a:lnTo>
                <a:lnTo>
                  <a:pt x="307" y="452"/>
                </a:lnTo>
                <a:lnTo>
                  <a:pt x="306" y="451"/>
                </a:lnTo>
                <a:lnTo>
                  <a:pt x="305" y="451"/>
                </a:lnTo>
                <a:lnTo>
                  <a:pt x="303" y="451"/>
                </a:lnTo>
                <a:lnTo>
                  <a:pt x="303" y="449"/>
                </a:lnTo>
                <a:lnTo>
                  <a:pt x="302" y="449"/>
                </a:lnTo>
                <a:lnTo>
                  <a:pt x="301" y="449"/>
                </a:lnTo>
                <a:lnTo>
                  <a:pt x="299" y="449"/>
                </a:lnTo>
                <a:lnTo>
                  <a:pt x="298" y="449"/>
                </a:lnTo>
                <a:lnTo>
                  <a:pt x="298" y="448"/>
                </a:lnTo>
                <a:lnTo>
                  <a:pt x="295" y="448"/>
                </a:lnTo>
                <a:lnTo>
                  <a:pt x="294" y="448"/>
                </a:lnTo>
                <a:lnTo>
                  <a:pt x="293" y="448"/>
                </a:lnTo>
                <a:lnTo>
                  <a:pt x="291" y="448"/>
                </a:lnTo>
                <a:lnTo>
                  <a:pt x="291" y="447"/>
                </a:lnTo>
                <a:lnTo>
                  <a:pt x="290" y="447"/>
                </a:lnTo>
                <a:lnTo>
                  <a:pt x="289" y="447"/>
                </a:lnTo>
                <a:lnTo>
                  <a:pt x="289" y="445"/>
                </a:lnTo>
                <a:lnTo>
                  <a:pt x="288" y="445"/>
                </a:lnTo>
                <a:lnTo>
                  <a:pt x="288" y="444"/>
                </a:lnTo>
                <a:lnTo>
                  <a:pt x="286" y="443"/>
                </a:lnTo>
                <a:lnTo>
                  <a:pt x="286" y="441"/>
                </a:lnTo>
                <a:lnTo>
                  <a:pt x="285" y="440"/>
                </a:lnTo>
                <a:lnTo>
                  <a:pt x="285" y="439"/>
                </a:lnTo>
                <a:lnTo>
                  <a:pt x="286" y="438"/>
                </a:lnTo>
                <a:lnTo>
                  <a:pt x="286" y="436"/>
                </a:lnTo>
                <a:lnTo>
                  <a:pt x="288" y="436"/>
                </a:lnTo>
                <a:lnTo>
                  <a:pt x="288" y="435"/>
                </a:lnTo>
                <a:lnTo>
                  <a:pt x="288" y="434"/>
                </a:lnTo>
                <a:lnTo>
                  <a:pt x="288" y="432"/>
                </a:lnTo>
                <a:lnTo>
                  <a:pt x="289" y="431"/>
                </a:lnTo>
                <a:lnTo>
                  <a:pt x="290" y="431"/>
                </a:lnTo>
                <a:lnTo>
                  <a:pt x="289" y="430"/>
                </a:lnTo>
                <a:lnTo>
                  <a:pt x="289" y="428"/>
                </a:lnTo>
                <a:lnTo>
                  <a:pt x="290" y="428"/>
                </a:lnTo>
                <a:lnTo>
                  <a:pt x="290" y="427"/>
                </a:lnTo>
                <a:lnTo>
                  <a:pt x="290" y="428"/>
                </a:lnTo>
                <a:lnTo>
                  <a:pt x="289" y="428"/>
                </a:lnTo>
                <a:lnTo>
                  <a:pt x="289" y="427"/>
                </a:lnTo>
                <a:lnTo>
                  <a:pt x="288" y="427"/>
                </a:lnTo>
                <a:lnTo>
                  <a:pt x="286" y="427"/>
                </a:lnTo>
                <a:lnTo>
                  <a:pt x="286" y="426"/>
                </a:lnTo>
                <a:lnTo>
                  <a:pt x="288" y="426"/>
                </a:lnTo>
                <a:lnTo>
                  <a:pt x="286" y="426"/>
                </a:lnTo>
                <a:lnTo>
                  <a:pt x="286" y="424"/>
                </a:lnTo>
                <a:lnTo>
                  <a:pt x="285" y="423"/>
                </a:lnTo>
                <a:lnTo>
                  <a:pt x="285" y="422"/>
                </a:lnTo>
                <a:lnTo>
                  <a:pt x="284" y="422"/>
                </a:lnTo>
                <a:lnTo>
                  <a:pt x="282" y="422"/>
                </a:lnTo>
                <a:lnTo>
                  <a:pt x="281" y="423"/>
                </a:lnTo>
                <a:lnTo>
                  <a:pt x="280" y="423"/>
                </a:lnTo>
                <a:lnTo>
                  <a:pt x="278" y="423"/>
                </a:lnTo>
                <a:lnTo>
                  <a:pt x="277" y="423"/>
                </a:lnTo>
                <a:lnTo>
                  <a:pt x="277" y="424"/>
                </a:lnTo>
                <a:lnTo>
                  <a:pt x="276" y="424"/>
                </a:lnTo>
                <a:lnTo>
                  <a:pt x="274" y="424"/>
                </a:lnTo>
                <a:lnTo>
                  <a:pt x="274" y="423"/>
                </a:lnTo>
                <a:lnTo>
                  <a:pt x="273" y="423"/>
                </a:lnTo>
                <a:lnTo>
                  <a:pt x="272" y="422"/>
                </a:lnTo>
                <a:lnTo>
                  <a:pt x="272" y="421"/>
                </a:lnTo>
                <a:lnTo>
                  <a:pt x="272" y="419"/>
                </a:lnTo>
                <a:lnTo>
                  <a:pt x="272" y="417"/>
                </a:lnTo>
                <a:lnTo>
                  <a:pt x="272" y="415"/>
                </a:lnTo>
                <a:lnTo>
                  <a:pt x="272" y="414"/>
                </a:lnTo>
                <a:lnTo>
                  <a:pt x="272" y="411"/>
                </a:lnTo>
                <a:lnTo>
                  <a:pt x="272" y="410"/>
                </a:lnTo>
                <a:lnTo>
                  <a:pt x="273" y="409"/>
                </a:lnTo>
                <a:lnTo>
                  <a:pt x="273" y="407"/>
                </a:lnTo>
                <a:lnTo>
                  <a:pt x="273" y="406"/>
                </a:lnTo>
                <a:lnTo>
                  <a:pt x="274" y="406"/>
                </a:lnTo>
                <a:lnTo>
                  <a:pt x="274" y="405"/>
                </a:lnTo>
                <a:lnTo>
                  <a:pt x="274" y="404"/>
                </a:lnTo>
                <a:lnTo>
                  <a:pt x="274" y="402"/>
                </a:lnTo>
                <a:lnTo>
                  <a:pt x="276" y="402"/>
                </a:lnTo>
                <a:lnTo>
                  <a:pt x="276" y="401"/>
                </a:lnTo>
                <a:lnTo>
                  <a:pt x="276" y="400"/>
                </a:lnTo>
                <a:lnTo>
                  <a:pt x="277" y="400"/>
                </a:lnTo>
                <a:lnTo>
                  <a:pt x="278" y="398"/>
                </a:lnTo>
                <a:lnTo>
                  <a:pt x="280" y="398"/>
                </a:lnTo>
                <a:lnTo>
                  <a:pt x="280" y="397"/>
                </a:lnTo>
                <a:lnTo>
                  <a:pt x="281" y="396"/>
                </a:lnTo>
                <a:lnTo>
                  <a:pt x="282" y="394"/>
                </a:lnTo>
                <a:lnTo>
                  <a:pt x="282" y="393"/>
                </a:lnTo>
                <a:lnTo>
                  <a:pt x="282" y="394"/>
                </a:lnTo>
                <a:lnTo>
                  <a:pt x="284" y="394"/>
                </a:lnTo>
                <a:lnTo>
                  <a:pt x="282" y="393"/>
                </a:lnTo>
                <a:lnTo>
                  <a:pt x="284" y="392"/>
                </a:lnTo>
                <a:lnTo>
                  <a:pt x="284" y="390"/>
                </a:lnTo>
                <a:lnTo>
                  <a:pt x="284" y="389"/>
                </a:lnTo>
                <a:lnTo>
                  <a:pt x="285" y="389"/>
                </a:lnTo>
                <a:lnTo>
                  <a:pt x="285" y="390"/>
                </a:lnTo>
                <a:lnTo>
                  <a:pt x="286" y="390"/>
                </a:lnTo>
                <a:lnTo>
                  <a:pt x="286" y="389"/>
                </a:lnTo>
                <a:lnTo>
                  <a:pt x="288" y="389"/>
                </a:lnTo>
                <a:lnTo>
                  <a:pt x="288" y="388"/>
                </a:lnTo>
                <a:lnTo>
                  <a:pt x="289" y="388"/>
                </a:lnTo>
                <a:lnTo>
                  <a:pt x="290" y="388"/>
                </a:lnTo>
                <a:lnTo>
                  <a:pt x="291" y="388"/>
                </a:lnTo>
                <a:lnTo>
                  <a:pt x="291" y="386"/>
                </a:lnTo>
                <a:lnTo>
                  <a:pt x="290" y="385"/>
                </a:lnTo>
                <a:lnTo>
                  <a:pt x="290" y="384"/>
                </a:lnTo>
                <a:lnTo>
                  <a:pt x="290" y="383"/>
                </a:lnTo>
                <a:lnTo>
                  <a:pt x="291" y="381"/>
                </a:lnTo>
                <a:lnTo>
                  <a:pt x="293" y="381"/>
                </a:lnTo>
                <a:lnTo>
                  <a:pt x="294" y="381"/>
                </a:lnTo>
                <a:lnTo>
                  <a:pt x="295" y="381"/>
                </a:lnTo>
                <a:lnTo>
                  <a:pt x="295" y="383"/>
                </a:lnTo>
                <a:lnTo>
                  <a:pt x="297" y="383"/>
                </a:lnTo>
                <a:lnTo>
                  <a:pt x="298" y="383"/>
                </a:lnTo>
                <a:lnTo>
                  <a:pt x="298" y="381"/>
                </a:lnTo>
                <a:lnTo>
                  <a:pt x="298" y="380"/>
                </a:lnTo>
                <a:lnTo>
                  <a:pt x="299" y="379"/>
                </a:lnTo>
                <a:lnTo>
                  <a:pt x="299" y="380"/>
                </a:lnTo>
                <a:lnTo>
                  <a:pt x="299" y="379"/>
                </a:lnTo>
                <a:lnTo>
                  <a:pt x="301" y="377"/>
                </a:lnTo>
                <a:lnTo>
                  <a:pt x="301" y="379"/>
                </a:lnTo>
                <a:lnTo>
                  <a:pt x="302" y="379"/>
                </a:lnTo>
                <a:lnTo>
                  <a:pt x="303" y="379"/>
                </a:lnTo>
                <a:lnTo>
                  <a:pt x="303" y="377"/>
                </a:lnTo>
                <a:lnTo>
                  <a:pt x="305" y="377"/>
                </a:lnTo>
                <a:lnTo>
                  <a:pt x="306" y="377"/>
                </a:lnTo>
                <a:lnTo>
                  <a:pt x="307" y="377"/>
                </a:lnTo>
                <a:lnTo>
                  <a:pt x="307" y="376"/>
                </a:lnTo>
                <a:lnTo>
                  <a:pt x="308" y="376"/>
                </a:lnTo>
                <a:lnTo>
                  <a:pt x="310" y="376"/>
                </a:lnTo>
                <a:lnTo>
                  <a:pt x="311" y="375"/>
                </a:lnTo>
                <a:lnTo>
                  <a:pt x="311" y="373"/>
                </a:lnTo>
                <a:lnTo>
                  <a:pt x="312" y="373"/>
                </a:lnTo>
                <a:lnTo>
                  <a:pt x="312" y="372"/>
                </a:lnTo>
                <a:lnTo>
                  <a:pt x="314" y="372"/>
                </a:lnTo>
                <a:lnTo>
                  <a:pt x="315" y="372"/>
                </a:lnTo>
                <a:lnTo>
                  <a:pt x="316" y="371"/>
                </a:lnTo>
                <a:lnTo>
                  <a:pt x="318" y="371"/>
                </a:lnTo>
                <a:lnTo>
                  <a:pt x="320" y="371"/>
                </a:lnTo>
                <a:lnTo>
                  <a:pt x="322" y="371"/>
                </a:lnTo>
                <a:lnTo>
                  <a:pt x="323" y="371"/>
                </a:lnTo>
                <a:lnTo>
                  <a:pt x="326" y="371"/>
                </a:lnTo>
                <a:lnTo>
                  <a:pt x="327" y="369"/>
                </a:lnTo>
                <a:lnTo>
                  <a:pt x="328" y="369"/>
                </a:lnTo>
                <a:lnTo>
                  <a:pt x="328" y="368"/>
                </a:lnTo>
                <a:lnTo>
                  <a:pt x="329" y="367"/>
                </a:lnTo>
                <a:lnTo>
                  <a:pt x="329" y="366"/>
                </a:lnTo>
                <a:lnTo>
                  <a:pt x="331" y="366"/>
                </a:lnTo>
                <a:lnTo>
                  <a:pt x="331" y="364"/>
                </a:lnTo>
                <a:lnTo>
                  <a:pt x="331" y="363"/>
                </a:lnTo>
                <a:lnTo>
                  <a:pt x="331" y="362"/>
                </a:lnTo>
                <a:lnTo>
                  <a:pt x="332" y="362"/>
                </a:lnTo>
                <a:lnTo>
                  <a:pt x="332" y="360"/>
                </a:lnTo>
                <a:lnTo>
                  <a:pt x="332" y="359"/>
                </a:lnTo>
                <a:lnTo>
                  <a:pt x="333" y="358"/>
                </a:lnTo>
                <a:lnTo>
                  <a:pt x="333" y="356"/>
                </a:lnTo>
                <a:lnTo>
                  <a:pt x="333" y="355"/>
                </a:lnTo>
                <a:lnTo>
                  <a:pt x="333" y="351"/>
                </a:lnTo>
                <a:lnTo>
                  <a:pt x="335" y="350"/>
                </a:lnTo>
                <a:lnTo>
                  <a:pt x="335" y="349"/>
                </a:lnTo>
                <a:lnTo>
                  <a:pt x="335" y="347"/>
                </a:lnTo>
                <a:lnTo>
                  <a:pt x="336" y="347"/>
                </a:lnTo>
                <a:lnTo>
                  <a:pt x="337" y="346"/>
                </a:lnTo>
                <a:lnTo>
                  <a:pt x="339" y="346"/>
                </a:lnTo>
                <a:lnTo>
                  <a:pt x="337" y="347"/>
                </a:lnTo>
                <a:lnTo>
                  <a:pt x="337" y="349"/>
                </a:lnTo>
                <a:lnTo>
                  <a:pt x="339" y="347"/>
                </a:lnTo>
                <a:lnTo>
                  <a:pt x="339" y="346"/>
                </a:lnTo>
                <a:lnTo>
                  <a:pt x="340" y="347"/>
                </a:lnTo>
                <a:lnTo>
                  <a:pt x="340" y="349"/>
                </a:lnTo>
                <a:lnTo>
                  <a:pt x="340" y="350"/>
                </a:lnTo>
                <a:lnTo>
                  <a:pt x="340" y="349"/>
                </a:lnTo>
                <a:lnTo>
                  <a:pt x="341" y="349"/>
                </a:lnTo>
                <a:lnTo>
                  <a:pt x="343" y="349"/>
                </a:lnTo>
                <a:lnTo>
                  <a:pt x="344" y="347"/>
                </a:lnTo>
                <a:lnTo>
                  <a:pt x="343" y="347"/>
                </a:lnTo>
                <a:lnTo>
                  <a:pt x="343" y="346"/>
                </a:lnTo>
                <a:lnTo>
                  <a:pt x="344" y="345"/>
                </a:lnTo>
                <a:lnTo>
                  <a:pt x="345" y="343"/>
                </a:lnTo>
                <a:lnTo>
                  <a:pt x="346" y="343"/>
                </a:lnTo>
                <a:lnTo>
                  <a:pt x="348" y="343"/>
                </a:lnTo>
                <a:lnTo>
                  <a:pt x="348" y="342"/>
                </a:lnTo>
                <a:lnTo>
                  <a:pt x="348" y="341"/>
                </a:lnTo>
                <a:lnTo>
                  <a:pt x="349" y="341"/>
                </a:lnTo>
                <a:lnTo>
                  <a:pt x="349" y="339"/>
                </a:lnTo>
                <a:lnTo>
                  <a:pt x="350" y="339"/>
                </a:lnTo>
                <a:lnTo>
                  <a:pt x="350" y="338"/>
                </a:lnTo>
                <a:lnTo>
                  <a:pt x="352" y="338"/>
                </a:lnTo>
                <a:lnTo>
                  <a:pt x="352" y="337"/>
                </a:lnTo>
                <a:lnTo>
                  <a:pt x="352" y="334"/>
                </a:lnTo>
                <a:lnTo>
                  <a:pt x="352" y="333"/>
                </a:lnTo>
                <a:lnTo>
                  <a:pt x="353" y="333"/>
                </a:lnTo>
                <a:lnTo>
                  <a:pt x="354" y="332"/>
                </a:lnTo>
                <a:lnTo>
                  <a:pt x="353" y="332"/>
                </a:lnTo>
                <a:lnTo>
                  <a:pt x="353" y="330"/>
                </a:lnTo>
                <a:lnTo>
                  <a:pt x="354" y="329"/>
                </a:lnTo>
                <a:lnTo>
                  <a:pt x="356" y="328"/>
                </a:lnTo>
                <a:lnTo>
                  <a:pt x="357" y="328"/>
                </a:lnTo>
                <a:lnTo>
                  <a:pt x="358" y="328"/>
                </a:lnTo>
                <a:lnTo>
                  <a:pt x="358" y="329"/>
                </a:lnTo>
                <a:lnTo>
                  <a:pt x="360" y="329"/>
                </a:lnTo>
                <a:lnTo>
                  <a:pt x="361" y="329"/>
                </a:lnTo>
                <a:lnTo>
                  <a:pt x="361" y="330"/>
                </a:lnTo>
                <a:lnTo>
                  <a:pt x="362" y="330"/>
                </a:lnTo>
                <a:lnTo>
                  <a:pt x="362" y="329"/>
                </a:lnTo>
                <a:lnTo>
                  <a:pt x="363" y="329"/>
                </a:lnTo>
                <a:lnTo>
                  <a:pt x="365" y="329"/>
                </a:lnTo>
                <a:lnTo>
                  <a:pt x="366" y="329"/>
                </a:lnTo>
                <a:lnTo>
                  <a:pt x="366" y="328"/>
                </a:lnTo>
                <a:lnTo>
                  <a:pt x="367" y="328"/>
                </a:lnTo>
                <a:lnTo>
                  <a:pt x="367" y="326"/>
                </a:lnTo>
                <a:lnTo>
                  <a:pt x="369" y="326"/>
                </a:lnTo>
                <a:lnTo>
                  <a:pt x="370" y="326"/>
                </a:lnTo>
                <a:lnTo>
                  <a:pt x="371" y="326"/>
                </a:lnTo>
                <a:lnTo>
                  <a:pt x="373" y="326"/>
                </a:lnTo>
                <a:lnTo>
                  <a:pt x="374" y="326"/>
                </a:lnTo>
                <a:lnTo>
                  <a:pt x="375" y="326"/>
                </a:lnTo>
                <a:lnTo>
                  <a:pt x="377" y="326"/>
                </a:lnTo>
                <a:lnTo>
                  <a:pt x="378" y="326"/>
                </a:lnTo>
                <a:lnTo>
                  <a:pt x="379" y="328"/>
                </a:lnTo>
                <a:lnTo>
                  <a:pt x="380" y="328"/>
                </a:lnTo>
                <a:lnTo>
                  <a:pt x="382" y="328"/>
                </a:lnTo>
                <a:lnTo>
                  <a:pt x="384" y="328"/>
                </a:lnTo>
                <a:lnTo>
                  <a:pt x="386" y="328"/>
                </a:lnTo>
                <a:lnTo>
                  <a:pt x="384" y="328"/>
                </a:lnTo>
                <a:lnTo>
                  <a:pt x="384" y="326"/>
                </a:lnTo>
                <a:lnTo>
                  <a:pt x="386" y="326"/>
                </a:lnTo>
                <a:lnTo>
                  <a:pt x="387" y="325"/>
                </a:lnTo>
                <a:lnTo>
                  <a:pt x="386" y="324"/>
                </a:lnTo>
                <a:lnTo>
                  <a:pt x="387" y="324"/>
                </a:lnTo>
                <a:close/>
                <a:moveTo>
                  <a:pt x="363" y="322"/>
                </a:moveTo>
                <a:lnTo>
                  <a:pt x="365" y="324"/>
                </a:lnTo>
                <a:lnTo>
                  <a:pt x="365" y="325"/>
                </a:lnTo>
                <a:lnTo>
                  <a:pt x="363" y="325"/>
                </a:lnTo>
                <a:lnTo>
                  <a:pt x="362" y="326"/>
                </a:lnTo>
                <a:lnTo>
                  <a:pt x="362" y="328"/>
                </a:lnTo>
                <a:lnTo>
                  <a:pt x="361" y="329"/>
                </a:lnTo>
                <a:lnTo>
                  <a:pt x="361" y="328"/>
                </a:lnTo>
                <a:lnTo>
                  <a:pt x="360" y="328"/>
                </a:lnTo>
                <a:lnTo>
                  <a:pt x="358" y="326"/>
                </a:lnTo>
                <a:lnTo>
                  <a:pt x="357" y="326"/>
                </a:lnTo>
                <a:lnTo>
                  <a:pt x="356" y="326"/>
                </a:lnTo>
                <a:lnTo>
                  <a:pt x="356" y="325"/>
                </a:lnTo>
                <a:lnTo>
                  <a:pt x="357" y="325"/>
                </a:lnTo>
                <a:lnTo>
                  <a:pt x="358" y="325"/>
                </a:lnTo>
                <a:lnTo>
                  <a:pt x="360" y="324"/>
                </a:lnTo>
                <a:lnTo>
                  <a:pt x="361" y="324"/>
                </a:lnTo>
                <a:lnTo>
                  <a:pt x="362" y="324"/>
                </a:lnTo>
                <a:lnTo>
                  <a:pt x="362" y="322"/>
                </a:lnTo>
                <a:lnTo>
                  <a:pt x="363" y="322"/>
                </a:lnTo>
                <a:close/>
                <a:moveTo>
                  <a:pt x="426" y="324"/>
                </a:moveTo>
                <a:lnTo>
                  <a:pt x="425" y="324"/>
                </a:lnTo>
                <a:lnTo>
                  <a:pt x="425" y="322"/>
                </a:lnTo>
                <a:lnTo>
                  <a:pt x="426" y="322"/>
                </a:lnTo>
                <a:lnTo>
                  <a:pt x="426" y="324"/>
                </a:lnTo>
                <a:close/>
                <a:moveTo>
                  <a:pt x="349" y="322"/>
                </a:moveTo>
                <a:lnTo>
                  <a:pt x="348" y="322"/>
                </a:lnTo>
                <a:lnTo>
                  <a:pt x="349" y="322"/>
                </a:lnTo>
                <a:close/>
                <a:moveTo>
                  <a:pt x="352" y="322"/>
                </a:moveTo>
                <a:lnTo>
                  <a:pt x="350" y="322"/>
                </a:lnTo>
                <a:lnTo>
                  <a:pt x="352" y="321"/>
                </a:lnTo>
                <a:lnTo>
                  <a:pt x="352" y="322"/>
                </a:lnTo>
                <a:close/>
                <a:moveTo>
                  <a:pt x="350" y="322"/>
                </a:moveTo>
                <a:lnTo>
                  <a:pt x="349" y="322"/>
                </a:lnTo>
                <a:lnTo>
                  <a:pt x="349" y="321"/>
                </a:lnTo>
                <a:lnTo>
                  <a:pt x="350" y="321"/>
                </a:lnTo>
                <a:lnTo>
                  <a:pt x="350" y="322"/>
                </a:lnTo>
                <a:close/>
                <a:moveTo>
                  <a:pt x="409" y="321"/>
                </a:moveTo>
                <a:lnTo>
                  <a:pt x="411" y="322"/>
                </a:lnTo>
                <a:lnTo>
                  <a:pt x="411" y="324"/>
                </a:lnTo>
                <a:lnTo>
                  <a:pt x="409" y="324"/>
                </a:lnTo>
                <a:lnTo>
                  <a:pt x="408" y="324"/>
                </a:lnTo>
                <a:lnTo>
                  <a:pt x="408" y="325"/>
                </a:lnTo>
                <a:lnTo>
                  <a:pt x="407" y="325"/>
                </a:lnTo>
                <a:lnTo>
                  <a:pt x="405" y="326"/>
                </a:lnTo>
                <a:lnTo>
                  <a:pt x="405" y="325"/>
                </a:lnTo>
                <a:lnTo>
                  <a:pt x="404" y="325"/>
                </a:lnTo>
                <a:lnTo>
                  <a:pt x="403" y="325"/>
                </a:lnTo>
                <a:lnTo>
                  <a:pt x="401" y="325"/>
                </a:lnTo>
                <a:lnTo>
                  <a:pt x="400" y="324"/>
                </a:lnTo>
                <a:lnTo>
                  <a:pt x="401" y="324"/>
                </a:lnTo>
                <a:lnTo>
                  <a:pt x="404" y="324"/>
                </a:lnTo>
                <a:lnTo>
                  <a:pt x="404" y="322"/>
                </a:lnTo>
                <a:lnTo>
                  <a:pt x="405" y="322"/>
                </a:lnTo>
                <a:lnTo>
                  <a:pt x="407" y="321"/>
                </a:lnTo>
                <a:lnTo>
                  <a:pt x="408" y="321"/>
                </a:lnTo>
                <a:lnTo>
                  <a:pt x="409" y="321"/>
                </a:lnTo>
                <a:close/>
                <a:moveTo>
                  <a:pt x="339" y="322"/>
                </a:moveTo>
                <a:lnTo>
                  <a:pt x="337" y="322"/>
                </a:lnTo>
                <a:lnTo>
                  <a:pt x="339" y="322"/>
                </a:lnTo>
                <a:lnTo>
                  <a:pt x="340" y="322"/>
                </a:lnTo>
                <a:lnTo>
                  <a:pt x="341" y="322"/>
                </a:lnTo>
                <a:lnTo>
                  <a:pt x="341" y="321"/>
                </a:lnTo>
                <a:lnTo>
                  <a:pt x="341" y="322"/>
                </a:lnTo>
                <a:lnTo>
                  <a:pt x="340" y="322"/>
                </a:lnTo>
                <a:lnTo>
                  <a:pt x="339" y="322"/>
                </a:lnTo>
                <a:close/>
                <a:moveTo>
                  <a:pt x="390" y="322"/>
                </a:moveTo>
                <a:lnTo>
                  <a:pt x="388" y="322"/>
                </a:lnTo>
                <a:lnTo>
                  <a:pt x="388" y="321"/>
                </a:lnTo>
                <a:lnTo>
                  <a:pt x="390" y="321"/>
                </a:lnTo>
                <a:lnTo>
                  <a:pt x="390" y="322"/>
                </a:lnTo>
                <a:close/>
                <a:moveTo>
                  <a:pt x="416" y="321"/>
                </a:moveTo>
                <a:lnTo>
                  <a:pt x="415" y="321"/>
                </a:lnTo>
                <a:lnTo>
                  <a:pt x="415" y="320"/>
                </a:lnTo>
                <a:lnTo>
                  <a:pt x="416" y="320"/>
                </a:lnTo>
                <a:lnTo>
                  <a:pt x="416" y="321"/>
                </a:lnTo>
                <a:close/>
                <a:moveTo>
                  <a:pt x="387" y="320"/>
                </a:moveTo>
                <a:lnTo>
                  <a:pt x="387" y="321"/>
                </a:lnTo>
                <a:lnTo>
                  <a:pt x="386" y="321"/>
                </a:lnTo>
                <a:lnTo>
                  <a:pt x="386" y="320"/>
                </a:lnTo>
                <a:lnTo>
                  <a:pt x="387" y="320"/>
                </a:lnTo>
                <a:close/>
                <a:moveTo>
                  <a:pt x="386" y="320"/>
                </a:moveTo>
                <a:lnTo>
                  <a:pt x="384" y="320"/>
                </a:lnTo>
                <a:lnTo>
                  <a:pt x="386" y="320"/>
                </a:lnTo>
                <a:close/>
                <a:moveTo>
                  <a:pt x="450" y="318"/>
                </a:moveTo>
                <a:lnTo>
                  <a:pt x="450" y="320"/>
                </a:lnTo>
                <a:lnTo>
                  <a:pt x="449" y="321"/>
                </a:lnTo>
                <a:lnTo>
                  <a:pt x="449" y="320"/>
                </a:lnTo>
                <a:lnTo>
                  <a:pt x="450" y="318"/>
                </a:lnTo>
                <a:close/>
                <a:moveTo>
                  <a:pt x="384" y="318"/>
                </a:moveTo>
                <a:lnTo>
                  <a:pt x="386" y="318"/>
                </a:lnTo>
                <a:lnTo>
                  <a:pt x="387" y="318"/>
                </a:lnTo>
                <a:lnTo>
                  <a:pt x="387" y="320"/>
                </a:lnTo>
                <a:lnTo>
                  <a:pt x="386" y="320"/>
                </a:lnTo>
                <a:lnTo>
                  <a:pt x="384" y="320"/>
                </a:lnTo>
                <a:lnTo>
                  <a:pt x="383" y="320"/>
                </a:lnTo>
                <a:lnTo>
                  <a:pt x="382" y="320"/>
                </a:lnTo>
                <a:lnTo>
                  <a:pt x="382" y="318"/>
                </a:lnTo>
                <a:lnTo>
                  <a:pt x="383" y="318"/>
                </a:lnTo>
                <a:lnTo>
                  <a:pt x="384" y="318"/>
                </a:lnTo>
                <a:close/>
                <a:moveTo>
                  <a:pt x="344" y="318"/>
                </a:moveTo>
                <a:lnTo>
                  <a:pt x="343" y="318"/>
                </a:lnTo>
                <a:lnTo>
                  <a:pt x="343" y="317"/>
                </a:lnTo>
                <a:lnTo>
                  <a:pt x="344" y="317"/>
                </a:lnTo>
                <a:lnTo>
                  <a:pt x="344" y="318"/>
                </a:lnTo>
                <a:close/>
                <a:moveTo>
                  <a:pt x="362" y="317"/>
                </a:moveTo>
                <a:lnTo>
                  <a:pt x="363" y="318"/>
                </a:lnTo>
                <a:lnTo>
                  <a:pt x="362" y="318"/>
                </a:lnTo>
                <a:lnTo>
                  <a:pt x="361" y="318"/>
                </a:lnTo>
                <a:lnTo>
                  <a:pt x="361" y="317"/>
                </a:lnTo>
                <a:lnTo>
                  <a:pt x="362" y="317"/>
                </a:lnTo>
                <a:close/>
                <a:moveTo>
                  <a:pt x="326" y="316"/>
                </a:moveTo>
                <a:lnTo>
                  <a:pt x="326" y="317"/>
                </a:lnTo>
                <a:lnTo>
                  <a:pt x="324" y="317"/>
                </a:lnTo>
                <a:lnTo>
                  <a:pt x="324" y="316"/>
                </a:lnTo>
                <a:lnTo>
                  <a:pt x="326" y="316"/>
                </a:lnTo>
                <a:close/>
                <a:moveTo>
                  <a:pt x="343" y="317"/>
                </a:moveTo>
                <a:lnTo>
                  <a:pt x="343" y="316"/>
                </a:lnTo>
                <a:lnTo>
                  <a:pt x="344" y="316"/>
                </a:lnTo>
                <a:lnTo>
                  <a:pt x="344" y="317"/>
                </a:lnTo>
                <a:lnTo>
                  <a:pt x="343" y="317"/>
                </a:lnTo>
                <a:close/>
                <a:moveTo>
                  <a:pt x="416" y="317"/>
                </a:moveTo>
                <a:lnTo>
                  <a:pt x="415" y="317"/>
                </a:lnTo>
                <a:lnTo>
                  <a:pt x="415" y="316"/>
                </a:lnTo>
                <a:lnTo>
                  <a:pt x="416" y="316"/>
                </a:lnTo>
                <a:lnTo>
                  <a:pt x="417" y="317"/>
                </a:lnTo>
                <a:lnTo>
                  <a:pt x="416" y="317"/>
                </a:lnTo>
                <a:close/>
                <a:moveTo>
                  <a:pt x="382" y="316"/>
                </a:moveTo>
                <a:lnTo>
                  <a:pt x="382" y="317"/>
                </a:lnTo>
                <a:lnTo>
                  <a:pt x="379" y="318"/>
                </a:lnTo>
                <a:lnTo>
                  <a:pt x="379" y="320"/>
                </a:lnTo>
                <a:lnTo>
                  <a:pt x="378" y="320"/>
                </a:lnTo>
                <a:lnTo>
                  <a:pt x="377" y="320"/>
                </a:lnTo>
                <a:lnTo>
                  <a:pt x="377" y="321"/>
                </a:lnTo>
                <a:lnTo>
                  <a:pt x="375" y="321"/>
                </a:lnTo>
                <a:lnTo>
                  <a:pt x="375" y="322"/>
                </a:lnTo>
                <a:lnTo>
                  <a:pt x="374" y="322"/>
                </a:lnTo>
                <a:lnTo>
                  <a:pt x="373" y="322"/>
                </a:lnTo>
                <a:lnTo>
                  <a:pt x="373" y="324"/>
                </a:lnTo>
                <a:lnTo>
                  <a:pt x="371" y="324"/>
                </a:lnTo>
                <a:lnTo>
                  <a:pt x="370" y="324"/>
                </a:lnTo>
                <a:lnTo>
                  <a:pt x="369" y="324"/>
                </a:lnTo>
                <a:lnTo>
                  <a:pt x="369" y="322"/>
                </a:lnTo>
                <a:lnTo>
                  <a:pt x="367" y="322"/>
                </a:lnTo>
                <a:lnTo>
                  <a:pt x="369" y="322"/>
                </a:lnTo>
                <a:lnTo>
                  <a:pt x="370" y="321"/>
                </a:lnTo>
                <a:lnTo>
                  <a:pt x="371" y="321"/>
                </a:lnTo>
                <a:lnTo>
                  <a:pt x="370" y="321"/>
                </a:lnTo>
                <a:lnTo>
                  <a:pt x="369" y="321"/>
                </a:lnTo>
                <a:lnTo>
                  <a:pt x="367" y="321"/>
                </a:lnTo>
                <a:lnTo>
                  <a:pt x="367" y="322"/>
                </a:lnTo>
                <a:lnTo>
                  <a:pt x="366" y="321"/>
                </a:lnTo>
                <a:lnTo>
                  <a:pt x="366" y="320"/>
                </a:lnTo>
                <a:lnTo>
                  <a:pt x="366" y="318"/>
                </a:lnTo>
                <a:lnTo>
                  <a:pt x="367" y="318"/>
                </a:lnTo>
                <a:lnTo>
                  <a:pt x="369" y="317"/>
                </a:lnTo>
                <a:lnTo>
                  <a:pt x="370" y="317"/>
                </a:lnTo>
                <a:lnTo>
                  <a:pt x="370" y="318"/>
                </a:lnTo>
                <a:lnTo>
                  <a:pt x="371" y="317"/>
                </a:lnTo>
                <a:lnTo>
                  <a:pt x="371" y="318"/>
                </a:lnTo>
                <a:lnTo>
                  <a:pt x="373" y="318"/>
                </a:lnTo>
                <a:lnTo>
                  <a:pt x="373" y="317"/>
                </a:lnTo>
                <a:lnTo>
                  <a:pt x="371" y="317"/>
                </a:lnTo>
                <a:lnTo>
                  <a:pt x="373" y="317"/>
                </a:lnTo>
                <a:lnTo>
                  <a:pt x="374" y="317"/>
                </a:lnTo>
                <a:lnTo>
                  <a:pt x="374" y="316"/>
                </a:lnTo>
                <a:lnTo>
                  <a:pt x="375" y="316"/>
                </a:lnTo>
                <a:lnTo>
                  <a:pt x="377" y="316"/>
                </a:lnTo>
                <a:lnTo>
                  <a:pt x="379" y="316"/>
                </a:lnTo>
                <a:lnTo>
                  <a:pt x="380" y="316"/>
                </a:lnTo>
                <a:lnTo>
                  <a:pt x="382" y="316"/>
                </a:lnTo>
                <a:close/>
                <a:moveTo>
                  <a:pt x="319" y="316"/>
                </a:moveTo>
                <a:lnTo>
                  <a:pt x="318" y="316"/>
                </a:lnTo>
                <a:lnTo>
                  <a:pt x="318" y="314"/>
                </a:lnTo>
                <a:lnTo>
                  <a:pt x="318" y="316"/>
                </a:lnTo>
                <a:lnTo>
                  <a:pt x="319" y="316"/>
                </a:lnTo>
                <a:close/>
                <a:moveTo>
                  <a:pt x="361" y="316"/>
                </a:moveTo>
                <a:lnTo>
                  <a:pt x="361" y="317"/>
                </a:lnTo>
                <a:lnTo>
                  <a:pt x="361" y="318"/>
                </a:lnTo>
                <a:lnTo>
                  <a:pt x="360" y="318"/>
                </a:lnTo>
                <a:lnTo>
                  <a:pt x="358" y="320"/>
                </a:lnTo>
                <a:lnTo>
                  <a:pt x="357" y="320"/>
                </a:lnTo>
                <a:lnTo>
                  <a:pt x="356" y="320"/>
                </a:lnTo>
                <a:lnTo>
                  <a:pt x="354" y="320"/>
                </a:lnTo>
                <a:lnTo>
                  <a:pt x="354" y="318"/>
                </a:lnTo>
                <a:lnTo>
                  <a:pt x="356" y="318"/>
                </a:lnTo>
                <a:lnTo>
                  <a:pt x="356" y="317"/>
                </a:lnTo>
                <a:lnTo>
                  <a:pt x="357" y="317"/>
                </a:lnTo>
                <a:lnTo>
                  <a:pt x="358" y="316"/>
                </a:lnTo>
                <a:lnTo>
                  <a:pt x="360" y="316"/>
                </a:lnTo>
                <a:lnTo>
                  <a:pt x="360" y="314"/>
                </a:lnTo>
                <a:lnTo>
                  <a:pt x="361" y="316"/>
                </a:lnTo>
                <a:close/>
                <a:moveTo>
                  <a:pt x="401" y="313"/>
                </a:moveTo>
                <a:lnTo>
                  <a:pt x="403" y="314"/>
                </a:lnTo>
                <a:lnTo>
                  <a:pt x="401" y="316"/>
                </a:lnTo>
                <a:lnTo>
                  <a:pt x="400" y="314"/>
                </a:lnTo>
                <a:lnTo>
                  <a:pt x="401" y="314"/>
                </a:lnTo>
                <a:lnTo>
                  <a:pt x="401" y="313"/>
                </a:lnTo>
                <a:close/>
                <a:moveTo>
                  <a:pt x="396" y="312"/>
                </a:moveTo>
                <a:lnTo>
                  <a:pt x="396" y="313"/>
                </a:lnTo>
                <a:lnTo>
                  <a:pt x="395" y="314"/>
                </a:lnTo>
                <a:lnTo>
                  <a:pt x="394" y="314"/>
                </a:lnTo>
                <a:lnTo>
                  <a:pt x="392" y="313"/>
                </a:lnTo>
                <a:lnTo>
                  <a:pt x="391" y="313"/>
                </a:lnTo>
                <a:lnTo>
                  <a:pt x="392" y="312"/>
                </a:lnTo>
                <a:lnTo>
                  <a:pt x="394" y="312"/>
                </a:lnTo>
                <a:lnTo>
                  <a:pt x="395" y="312"/>
                </a:lnTo>
                <a:lnTo>
                  <a:pt x="396" y="312"/>
                </a:lnTo>
                <a:close/>
                <a:moveTo>
                  <a:pt x="329" y="313"/>
                </a:moveTo>
                <a:lnTo>
                  <a:pt x="328" y="314"/>
                </a:lnTo>
                <a:lnTo>
                  <a:pt x="328" y="313"/>
                </a:lnTo>
                <a:lnTo>
                  <a:pt x="329" y="312"/>
                </a:lnTo>
                <a:lnTo>
                  <a:pt x="331" y="313"/>
                </a:lnTo>
                <a:lnTo>
                  <a:pt x="329" y="313"/>
                </a:lnTo>
                <a:close/>
                <a:moveTo>
                  <a:pt x="386" y="312"/>
                </a:moveTo>
                <a:lnTo>
                  <a:pt x="384" y="312"/>
                </a:lnTo>
                <a:lnTo>
                  <a:pt x="384" y="311"/>
                </a:lnTo>
                <a:lnTo>
                  <a:pt x="386" y="311"/>
                </a:lnTo>
                <a:lnTo>
                  <a:pt x="386" y="312"/>
                </a:lnTo>
                <a:close/>
                <a:moveTo>
                  <a:pt x="409" y="311"/>
                </a:moveTo>
                <a:lnTo>
                  <a:pt x="408" y="312"/>
                </a:lnTo>
                <a:lnTo>
                  <a:pt x="408" y="311"/>
                </a:lnTo>
                <a:lnTo>
                  <a:pt x="408" y="309"/>
                </a:lnTo>
                <a:lnTo>
                  <a:pt x="409" y="311"/>
                </a:lnTo>
                <a:close/>
                <a:moveTo>
                  <a:pt x="331" y="309"/>
                </a:moveTo>
                <a:lnTo>
                  <a:pt x="332" y="309"/>
                </a:lnTo>
                <a:lnTo>
                  <a:pt x="332" y="311"/>
                </a:lnTo>
                <a:lnTo>
                  <a:pt x="331" y="311"/>
                </a:lnTo>
                <a:lnTo>
                  <a:pt x="331" y="309"/>
                </a:lnTo>
                <a:close/>
                <a:moveTo>
                  <a:pt x="394" y="308"/>
                </a:moveTo>
                <a:lnTo>
                  <a:pt x="392" y="308"/>
                </a:lnTo>
                <a:lnTo>
                  <a:pt x="394" y="308"/>
                </a:lnTo>
                <a:close/>
                <a:moveTo>
                  <a:pt x="433" y="308"/>
                </a:moveTo>
                <a:lnTo>
                  <a:pt x="433" y="309"/>
                </a:lnTo>
                <a:lnTo>
                  <a:pt x="432" y="309"/>
                </a:lnTo>
                <a:lnTo>
                  <a:pt x="430" y="308"/>
                </a:lnTo>
                <a:lnTo>
                  <a:pt x="432" y="308"/>
                </a:lnTo>
                <a:lnTo>
                  <a:pt x="433" y="308"/>
                </a:lnTo>
                <a:close/>
                <a:moveTo>
                  <a:pt x="329" y="308"/>
                </a:moveTo>
                <a:lnTo>
                  <a:pt x="331" y="308"/>
                </a:lnTo>
                <a:lnTo>
                  <a:pt x="329" y="308"/>
                </a:lnTo>
                <a:close/>
                <a:moveTo>
                  <a:pt x="394" y="309"/>
                </a:moveTo>
                <a:lnTo>
                  <a:pt x="392" y="311"/>
                </a:lnTo>
                <a:lnTo>
                  <a:pt x="392" y="309"/>
                </a:lnTo>
                <a:lnTo>
                  <a:pt x="394" y="308"/>
                </a:lnTo>
                <a:lnTo>
                  <a:pt x="395" y="308"/>
                </a:lnTo>
                <a:lnTo>
                  <a:pt x="394" y="308"/>
                </a:lnTo>
                <a:lnTo>
                  <a:pt x="394" y="309"/>
                </a:lnTo>
                <a:close/>
                <a:moveTo>
                  <a:pt x="388" y="308"/>
                </a:moveTo>
                <a:lnTo>
                  <a:pt x="387" y="309"/>
                </a:lnTo>
                <a:lnTo>
                  <a:pt x="387" y="308"/>
                </a:lnTo>
                <a:lnTo>
                  <a:pt x="387" y="307"/>
                </a:lnTo>
                <a:lnTo>
                  <a:pt x="388" y="307"/>
                </a:lnTo>
                <a:lnTo>
                  <a:pt x="388" y="308"/>
                </a:lnTo>
                <a:close/>
                <a:moveTo>
                  <a:pt x="346" y="308"/>
                </a:moveTo>
                <a:lnTo>
                  <a:pt x="346" y="307"/>
                </a:lnTo>
                <a:lnTo>
                  <a:pt x="346" y="308"/>
                </a:lnTo>
                <a:close/>
                <a:moveTo>
                  <a:pt x="329" y="307"/>
                </a:moveTo>
                <a:lnTo>
                  <a:pt x="328" y="307"/>
                </a:lnTo>
                <a:lnTo>
                  <a:pt x="329" y="307"/>
                </a:lnTo>
                <a:close/>
                <a:moveTo>
                  <a:pt x="396" y="308"/>
                </a:moveTo>
                <a:lnTo>
                  <a:pt x="395" y="307"/>
                </a:lnTo>
                <a:lnTo>
                  <a:pt x="396" y="307"/>
                </a:lnTo>
                <a:lnTo>
                  <a:pt x="396" y="308"/>
                </a:lnTo>
                <a:close/>
                <a:moveTo>
                  <a:pt x="399" y="307"/>
                </a:moveTo>
                <a:lnTo>
                  <a:pt x="398" y="307"/>
                </a:lnTo>
                <a:lnTo>
                  <a:pt x="396" y="307"/>
                </a:lnTo>
                <a:lnTo>
                  <a:pt x="398" y="307"/>
                </a:lnTo>
                <a:lnTo>
                  <a:pt x="399" y="307"/>
                </a:lnTo>
                <a:close/>
                <a:moveTo>
                  <a:pt x="331" y="307"/>
                </a:moveTo>
                <a:lnTo>
                  <a:pt x="329" y="307"/>
                </a:lnTo>
                <a:lnTo>
                  <a:pt x="331" y="305"/>
                </a:lnTo>
                <a:lnTo>
                  <a:pt x="331" y="307"/>
                </a:lnTo>
                <a:close/>
                <a:moveTo>
                  <a:pt x="422" y="304"/>
                </a:moveTo>
                <a:lnTo>
                  <a:pt x="422" y="305"/>
                </a:lnTo>
                <a:lnTo>
                  <a:pt x="424" y="305"/>
                </a:lnTo>
                <a:lnTo>
                  <a:pt x="424" y="307"/>
                </a:lnTo>
                <a:lnTo>
                  <a:pt x="425" y="307"/>
                </a:lnTo>
                <a:lnTo>
                  <a:pt x="428" y="307"/>
                </a:lnTo>
                <a:lnTo>
                  <a:pt x="428" y="308"/>
                </a:lnTo>
                <a:lnTo>
                  <a:pt x="429" y="308"/>
                </a:lnTo>
                <a:lnTo>
                  <a:pt x="428" y="308"/>
                </a:lnTo>
                <a:lnTo>
                  <a:pt x="426" y="308"/>
                </a:lnTo>
                <a:lnTo>
                  <a:pt x="425" y="308"/>
                </a:lnTo>
                <a:lnTo>
                  <a:pt x="425" y="307"/>
                </a:lnTo>
                <a:lnTo>
                  <a:pt x="422" y="305"/>
                </a:lnTo>
                <a:lnTo>
                  <a:pt x="421" y="305"/>
                </a:lnTo>
                <a:lnTo>
                  <a:pt x="421" y="304"/>
                </a:lnTo>
                <a:lnTo>
                  <a:pt x="422" y="304"/>
                </a:lnTo>
                <a:close/>
                <a:moveTo>
                  <a:pt x="301" y="308"/>
                </a:moveTo>
                <a:lnTo>
                  <a:pt x="301" y="307"/>
                </a:lnTo>
                <a:lnTo>
                  <a:pt x="301" y="305"/>
                </a:lnTo>
                <a:lnTo>
                  <a:pt x="301" y="304"/>
                </a:lnTo>
                <a:lnTo>
                  <a:pt x="302" y="304"/>
                </a:lnTo>
                <a:lnTo>
                  <a:pt x="302" y="307"/>
                </a:lnTo>
                <a:lnTo>
                  <a:pt x="301" y="307"/>
                </a:lnTo>
                <a:lnTo>
                  <a:pt x="301" y="308"/>
                </a:lnTo>
                <a:close/>
                <a:moveTo>
                  <a:pt x="294" y="301"/>
                </a:moveTo>
                <a:lnTo>
                  <a:pt x="293" y="301"/>
                </a:lnTo>
                <a:lnTo>
                  <a:pt x="294" y="301"/>
                </a:lnTo>
                <a:close/>
                <a:moveTo>
                  <a:pt x="299" y="301"/>
                </a:moveTo>
                <a:lnTo>
                  <a:pt x="298" y="301"/>
                </a:lnTo>
                <a:lnTo>
                  <a:pt x="298" y="300"/>
                </a:lnTo>
                <a:lnTo>
                  <a:pt x="299" y="300"/>
                </a:lnTo>
                <a:lnTo>
                  <a:pt x="299" y="301"/>
                </a:lnTo>
                <a:close/>
                <a:moveTo>
                  <a:pt x="360" y="300"/>
                </a:moveTo>
                <a:lnTo>
                  <a:pt x="358" y="300"/>
                </a:lnTo>
                <a:lnTo>
                  <a:pt x="360" y="300"/>
                </a:lnTo>
                <a:close/>
                <a:moveTo>
                  <a:pt x="299" y="300"/>
                </a:moveTo>
                <a:lnTo>
                  <a:pt x="298" y="300"/>
                </a:lnTo>
                <a:lnTo>
                  <a:pt x="299" y="299"/>
                </a:lnTo>
                <a:lnTo>
                  <a:pt x="299" y="300"/>
                </a:lnTo>
                <a:close/>
                <a:moveTo>
                  <a:pt x="298" y="297"/>
                </a:moveTo>
                <a:lnTo>
                  <a:pt x="299" y="297"/>
                </a:lnTo>
                <a:lnTo>
                  <a:pt x="299" y="299"/>
                </a:lnTo>
                <a:lnTo>
                  <a:pt x="298" y="299"/>
                </a:lnTo>
                <a:lnTo>
                  <a:pt x="298" y="297"/>
                </a:lnTo>
                <a:close/>
                <a:moveTo>
                  <a:pt x="361" y="299"/>
                </a:moveTo>
                <a:lnTo>
                  <a:pt x="360" y="297"/>
                </a:lnTo>
                <a:lnTo>
                  <a:pt x="361" y="297"/>
                </a:lnTo>
                <a:lnTo>
                  <a:pt x="361" y="299"/>
                </a:lnTo>
                <a:close/>
                <a:moveTo>
                  <a:pt x="337" y="297"/>
                </a:moveTo>
                <a:lnTo>
                  <a:pt x="337" y="299"/>
                </a:lnTo>
                <a:lnTo>
                  <a:pt x="337" y="300"/>
                </a:lnTo>
                <a:lnTo>
                  <a:pt x="337" y="301"/>
                </a:lnTo>
                <a:lnTo>
                  <a:pt x="336" y="303"/>
                </a:lnTo>
                <a:lnTo>
                  <a:pt x="335" y="304"/>
                </a:lnTo>
                <a:lnTo>
                  <a:pt x="335" y="305"/>
                </a:lnTo>
                <a:lnTo>
                  <a:pt x="335" y="307"/>
                </a:lnTo>
                <a:lnTo>
                  <a:pt x="333" y="308"/>
                </a:lnTo>
                <a:lnTo>
                  <a:pt x="332" y="309"/>
                </a:lnTo>
                <a:lnTo>
                  <a:pt x="332" y="308"/>
                </a:lnTo>
                <a:lnTo>
                  <a:pt x="332" y="307"/>
                </a:lnTo>
                <a:lnTo>
                  <a:pt x="332" y="305"/>
                </a:lnTo>
                <a:lnTo>
                  <a:pt x="329" y="305"/>
                </a:lnTo>
                <a:lnTo>
                  <a:pt x="328" y="305"/>
                </a:lnTo>
                <a:lnTo>
                  <a:pt x="327" y="307"/>
                </a:lnTo>
                <a:lnTo>
                  <a:pt x="327" y="308"/>
                </a:lnTo>
                <a:lnTo>
                  <a:pt x="326" y="308"/>
                </a:lnTo>
                <a:lnTo>
                  <a:pt x="326" y="307"/>
                </a:lnTo>
                <a:lnTo>
                  <a:pt x="327" y="307"/>
                </a:lnTo>
                <a:lnTo>
                  <a:pt x="327" y="305"/>
                </a:lnTo>
                <a:lnTo>
                  <a:pt x="327" y="304"/>
                </a:lnTo>
                <a:lnTo>
                  <a:pt x="328" y="304"/>
                </a:lnTo>
                <a:lnTo>
                  <a:pt x="329" y="304"/>
                </a:lnTo>
                <a:lnTo>
                  <a:pt x="331" y="304"/>
                </a:lnTo>
                <a:lnTo>
                  <a:pt x="329" y="303"/>
                </a:lnTo>
                <a:lnTo>
                  <a:pt x="332" y="301"/>
                </a:lnTo>
                <a:lnTo>
                  <a:pt x="333" y="301"/>
                </a:lnTo>
                <a:lnTo>
                  <a:pt x="332" y="300"/>
                </a:lnTo>
                <a:lnTo>
                  <a:pt x="331" y="300"/>
                </a:lnTo>
                <a:lnTo>
                  <a:pt x="332" y="300"/>
                </a:lnTo>
                <a:lnTo>
                  <a:pt x="332" y="299"/>
                </a:lnTo>
                <a:lnTo>
                  <a:pt x="333" y="299"/>
                </a:lnTo>
                <a:lnTo>
                  <a:pt x="333" y="297"/>
                </a:lnTo>
                <a:lnTo>
                  <a:pt x="335" y="297"/>
                </a:lnTo>
                <a:lnTo>
                  <a:pt x="335" y="299"/>
                </a:lnTo>
                <a:lnTo>
                  <a:pt x="335" y="297"/>
                </a:lnTo>
                <a:lnTo>
                  <a:pt x="336" y="297"/>
                </a:lnTo>
                <a:lnTo>
                  <a:pt x="337" y="297"/>
                </a:lnTo>
                <a:close/>
                <a:moveTo>
                  <a:pt x="426" y="292"/>
                </a:moveTo>
                <a:lnTo>
                  <a:pt x="425" y="292"/>
                </a:lnTo>
                <a:lnTo>
                  <a:pt x="426" y="292"/>
                </a:lnTo>
                <a:close/>
                <a:moveTo>
                  <a:pt x="327" y="291"/>
                </a:moveTo>
                <a:lnTo>
                  <a:pt x="327" y="292"/>
                </a:lnTo>
                <a:lnTo>
                  <a:pt x="326" y="292"/>
                </a:lnTo>
                <a:lnTo>
                  <a:pt x="326" y="294"/>
                </a:lnTo>
                <a:lnTo>
                  <a:pt x="326" y="295"/>
                </a:lnTo>
                <a:lnTo>
                  <a:pt x="324" y="295"/>
                </a:lnTo>
                <a:lnTo>
                  <a:pt x="324" y="296"/>
                </a:lnTo>
                <a:lnTo>
                  <a:pt x="323" y="297"/>
                </a:lnTo>
                <a:lnTo>
                  <a:pt x="322" y="297"/>
                </a:lnTo>
                <a:lnTo>
                  <a:pt x="320" y="297"/>
                </a:lnTo>
                <a:lnTo>
                  <a:pt x="320" y="299"/>
                </a:lnTo>
                <a:lnTo>
                  <a:pt x="319" y="300"/>
                </a:lnTo>
                <a:lnTo>
                  <a:pt x="318" y="300"/>
                </a:lnTo>
                <a:lnTo>
                  <a:pt x="318" y="301"/>
                </a:lnTo>
                <a:lnTo>
                  <a:pt x="319" y="300"/>
                </a:lnTo>
                <a:lnTo>
                  <a:pt x="319" y="301"/>
                </a:lnTo>
                <a:lnTo>
                  <a:pt x="318" y="303"/>
                </a:lnTo>
                <a:lnTo>
                  <a:pt x="318" y="304"/>
                </a:lnTo>
                <a:lnTo>
                  <a:pt x="316" y="304"/>
                </a:lnTo>
                <a:lnTo>
                  <a:pt x="316" y="305"/>
                </a:lnTo>
                <a:lnTo>
                  <a:pt x="315" y="305"/>
                </a:lnTo>
                <a:lnTo>
                  <a:pt x="314" y="305"/>
                </a:lnTo>
                <a:lnTo>
                  <a:pt x="314" y="304"/>
                </a:lnTo>
                <a:lnTo>
                  <a:pt x="314" y="303"/>
                </a:lnTo>
                <a:lnTo>
                  <a:pt x="312" y="301"/>
                </a:lnTo>
                <a:lnTo>
                  <a:pt x="311" y="301"/>
                </a:lnTo>
                <a:lnTo>
                  <a:pt x="312" y="301"/>
                </a:lnTo>
                <a:lnTo>
                  <a:pt x="314" y="303"/>
                </a:lnTo>
                <a:lnTo>
                  <a:pt x="314" y="304"/>
                </a:lnTo>
                <a:lnTo>
                  <a:pt x="312" y="305"/>
                </a:lnTo>
                <a:lnTo>
                  <a:pt x="311" y="305"/>
                </a:lnTo>
                <a:lnTo>
                  <a:pt x="310" y="307"/>
                </a:lnTo>
                <a:lnTo>
                  <a:pt x="308" y="308"/>
                </a:lnTo>
                <a:lnTo>
                  <a:pt x="307" y="307"/>
                </a:lnTo>
                <a:lnTo>
                  <a:pt x="306" y="307"/>
                </a:lnTo>
                <a:lnTo>
                  <a:pt x="305" y="305"/>
                </a:lnTo>
                <a:lnTo>
                  <a:pt x="306" y="305"/>
                </a:lnTo>
                <a:lnTo>
                  <a:pt x="306" y="304"/>
                </a:lnTo>
                <a:lnTo>
                  <a:pt x="307" y="303"/>
                </a:lnTo>
                <a:lnTo>
                  <a:pt x="306" y="303"/>
                </a:lnTo>
                <a:lnTo>
                  <a:pt x="306" y="301"/>
                </a:lnTo>
                <a:lnTo>
                  <a:pt x="306" y="303"/>
                </a:lnTo>
                <a:lnTo>
                  <a:pt x="305" y="303"/>
                </a:lnTo>
                <a:lnTo>
                  <a:pt x="303" y="303"/>
                </a:lnTo>
                <a:lnTo>
                  <a:pt x="303" y="301"/>
                </a:lnTo>
                <a:lnTo>
                  <a:pt x="303" y="300"/>
                </a:lnTo>
                <a:lnTo>
                  <a:pt x="303" y="299"/>
                </a:lnTo>
                <a:lnTo>
                  <a:pt x="305" y="299"/>
                </a:lnTo>
                <a:lnTo>
                  <a:pt x="305" y="297"/>
                </a:lnTo>
                <a:lnTo>
                  <a:pt x="305" y="296"/>
                </a:lnTo>
                <a:lnTo>
                  <a:pt x="306" y="296"/>
                </a:lnTo>
                <a:lnTo>
                  <a:pt x="306" y="295"/>
                </a:lnTo>
                <a:lnTo>
                  <a:pt x="306" y="294"/>
                </a:lnTo>
                <a:lnTo>
                  <a:pt x="307" y="292"/>
                </a:lnTo>
                <a:lnTo>
                  <a:pt x="308" y="292"/>
                </a:lnTo>
                <a:lnTo>
                  <a:pt x="310" y="291"/>
                </a:lnTo>
                <a:lnTo>
                  <a:pt x="311" y="291"/>
                </a:lnTo>
                <a:lnTo>
                  <a:pt x="311" y="290"/>
                </a:lnTo>
                <a:lnTo>
                  <a:pt x="312" y="290"/>
                </a:lnTo>
                <a:lnTo>
                  <a:pt x="314" y="288"/>
                </a:lnTo>
                <a:lnTo>
                  <a:pt x="315" y="288"/>
                </a:lnTo>
                <a:lnTo>
                  <a:pt x="316" y="288"/>
                </a:lnTo>
                <a:lnTo>
                  <a:pt x="316" y="287"/>
                </a:lnTo>
                <a:lnTo>
                  <a:pt x="318" y="287"/>
                </a:lnTo>
                <a:lnTo>
                  <a:pt x="319" y="287"/>
                </a:lnTo>
                <a:lnTo>
                  <a:pt x="319" y="288"/>
                </a:lnTo>
                <a:lnTo>
                  <a:pt x="319" y="290"/>
                </a:lnTo>
                <a:lnTo>
                  <a:pt x="320" y="291"/>
                </a:lnTo>
                <a:lnTo>
                  <a:pt x="322" y="291"/>
                </a:lnTo>
                <a:lnTo>
                  <a:pt x="323" y="291"/>
                </a:lnTo>
                <a:lnTo>
                  <a:pt x="324" y="292"/>
                </a:lnTo>
                <a:lnTo>
                  <a:pt x="326" y="291"/>
                </a:lnTo>
                <a:lnTo>
                  <a:pt x="327" y="290"/>
                </a:lnTo>
                <a:lnTo>
                  <a:pt x="328" y="290"/>
                </a:lnTo>
                <a:lnTo>
                  <a:pt x="328" y="288"/>
                </a:lnTo>
                <a:lnTo>
                  <a:pt x="329" y="288"/>
                </a:lnTo>
                <a:lnTo>
                  <a:pt x="329" y="287"/>
                </a:lnTo>
                <a:lnTo>
                  <a:pt x="331" y="287"/>
                </a:lnTo>
                <a:lnTo>
                  <a:pt x="331" y="288"/>
                </a:lnTo>
                <a:lnTo>
                  <a:pt x="329" y="290"/>
                </a:lnTo>
                <a:lnTo>
                  <a:pt x="328" y="291"/>
                </a:lnTo>
                <a:lnTo>
                  <a:pt x="327" y="291"/>
                </a:lnTo>
                <a:close/>
                <a:moveTo>
                  <a:pt x="124" y="400"/>
                </a:moveTo>
                <a:lnTo>
                  <a:pt x="123" y="400"/>
                </a:lnTo>
                <a:lnTo>
                  <a:pt x="124" y="400"/>
                </a:lnTo>
                <a:lnTo>
                  <a:pt x="124" y="401"/>
                </a:lnTo>
                <a:lnTo>
                  <a:pt x="124" y="402"/>
                </a:lnTo>
                <a:lnTo>
                  <a:pt x="125" y="402"/>
                </a:lnTo>
                <a:lnTo>
                  <a:pt x="125" y="404"/>
                </a:lnTo>
                <a:lnTo>
                  <a:pt x="125" y="405"/>
                </a:lnTo>
                <a:lnTo>
                  <a:pt x="125" y="406"/>
                </a:lnTo>
                <a:lnTo>
                  <a:pt x="125" y="407"/>
                </a:lnTo>
                <a:lnTo>
                  <a:pt x="124" y="407"/>
                </a:lnTo>
                <a:lnTo>
                  <a:pt x="124" y="409"/>
                </a:lnTo>
                <a:lnTo>
                  <a:pt x="125" y="409"/>
                </a:lnTo>
                <a:lnTo>
                  <a:pt x="127" y="409"/>
                </a:lnTo>
                <a:lnTo>
                  <a:pt x="127" y="410"/>
                </a:lnTo>
                <a:lnTo>
                  <a:pt x="127" y="411"/>
                </a:lnTo>
                <a:lnTo>
                  <a:pt x="127" y="413"/>
                </a:lnTo>
                <a:lnTo>
                  <a:pt x="127" y="414"/>
                </a:lnTo>
                <a:lnTo>
                  <a:pt x="125" y="415"/>
                </a:lnTo>
                <a:lnTo>
                  <a:pt x="125" y="417"/>
                </a:lnTo>
                <a:lnTo>
                  <a:pt x="127" y="417"/>
                </a:lnTo>
                <a:lnTo>
                  <a:pt x="127" y="418"/>
                </a:lnTo>
                <a:lnTo>
                  <a:pt x="128" y="419"/>
                </a:lnTo>
                <a:lnTo>
                  <a:pt x="128" y="421"/>
                </a:lnTo>
                <a:lnTo>
                  <a:pt x="128" y="424"/>
                </a:lnTo>
                <a:lnTo>
                  <a:pt x="128" y="426"/>
                </a:lnTo>
                <a:lnTo>
                  <a:pt x="128" y="427"/>
                </a:lnTo>
                <a:lnTo>
                  <a:pt x="129" y="427"/>
                </a:lnTo>
                <a:lnTo>
                  <a:pt x="129" y="428"/>
                </a:lnTo>
                <a:lnTo>
                  <a:pt x="129" y="430"/>
                </a:lnTo>
                <a:lnTo>
                  <a:pt x="129" y="431"/>
                </a:lnTo>
                <a:lnTo>
                  <a:pt x="128" y="432"/>
                </a:lnTo>
                <a:lnTo>
                  <a:pt x="128" y="434"/>
                </a:lnTo>
                <a:lnTo>
                  <a:pt x="128" y="435"/>
                </a:lnTo>
                <a:lnTo>
                  <a:pt x="128" y="436"/>
                </a:lnTo>
                <a:lnTo>
                  <a:pt x="127" y="436"/>
                </a:lnTo>
                <a:lnTo>
                  <a:pt x="127" y="439"/>
                </a:lnTo>
                <a:lnTo>
                  <a:pt x="127" y="443"/>
                </a:lnTo>
                <a:lnTo>
                  <a:pt x="125" y="443"/>
                </a:lnTo>
                <a:lnTo>
                  <a:pt x="124" y="443"/>
                </a:lnTo>
                <a:lnTo>
                  <a:pt x="123" y="443"/>
                </a:lnTo>
                <a:lnTo>
                  <a:pt x="123" y="441"/>
                </a:lnTo>
                <a:lnTo>
                  <a:pt x="121" y="441"/>
                </a:lnTo>
                <a:lnTo>
                  <a:pt x="120" y="441"/>
                </a:lnTo>
                <a:lnTo>
                  <a:pt x="120" y="443"/>
                </a:lnTo>
                <a:lnTo>
                  <a:pt x="119" y="443"/>
                </a:lnTo>
                <a:lnTo>
                  <a:pt x="119" y="444"/>
                </a:lnTo>
                <a:lnTo>
                  <a:pt x="119" y="445"/>
                </a:lnTo>
                <a:lnTo>
                  <a:pt x="117" y="447"/>
                </a:lnTo>
                <a:lnTo>
                  <a:pt x="116" y="447"/>
                </a:lnTo>
                <a:lnTo>
                  <a:pt x="116" y="448"/>
                </a:lnTo>
                <a:lnTo>
                  <a:pt x="117" y="448"/>
                </a:lnTo>
                <a:lnTo>
                  <a:pt x="116" y="448"/>
                </a:lnTo>
                <a:lnTo>
                  <a:pt x="117" y="449"/>
                </a:lnTo>
                <a:lnTo>
                  <a:pt x="119" y="449"/>
                </a:lnTo>
                <a:lnTo>
                  <a:pt x="119" y="451"/>
                </a:lnTo>
                <a:lnTo>
                  <a:pt x="120" y="452"/>
                </a:lnTo>
                <a:lnTo>
                  <a:pt x="120" y="453"/>
                </a:lnTo>
                <a:lnTo>
                  <a:pt x="120" y="455"/>
                </a:lnTo>
                <a:lnTo>
                  <a:pt x="121" y="455"/>
                </a:lnTo>
                <a:lnTo>
                  <a:pt x="123" y="455"/>
                </a:lnTo>
                <a:lnTo>
                  <a:pt x="123" y="456"/>
                </a:lnTo>
                <a:lnTo>
                  <a:pt x="124" y="456"/>
                </a:lnTo>
                <a:lnTo>
                  <a:pt x="125" y="455"/>
                </a:lnTo>
                <a:lnTo>
                  <a:pt x="127" y="455"/>
                </a:lnTo>
                <a:lnTo>
                  <a:pt x="128" y="455"/>
                </a:lnTo>
                <a:lnTo>
                  <a:pt x="128" y="456"/>
                </a:lnTo>
                <a:lnTo>
                  <a:pt x="128" y="457"/>
                </a:lnTo>
                <a:lnTo>
                  <a:pt x="129" y="458"/>
                </a:lnTo>
                <a:lnTo>
                  <a:pt x="129" y="460"/>
                </a:lnTo>
                <a:lnTo>
                  <a:pt x="130" y="460"/>
                </a:lnTo>
                <a:lnTo>
                  <a:pt x="129" y="461"/>
                </a:lnTo>
                <a:lnTo>
                  <a:pt x="129" y="462"/>
                </a:lnTo>
                <a:lnTo>
                  <a:pt x="128" y="464"/>
                </a:lnTo>
                <a:lnTo>
                  <a:pt x="128" y="462"/>
                </a:lnTo>
                <a:lnTo>
                  <a:pt x="127" y="462"/>
                </a:lnTo>
                <a:lnTo>
                  <a:pt x="127" y="464"/>
                </a:lnTo>
                <a:lnTo>
                  <a:pt x="127" y="462"/>
                </a:lnTo>
                <a:lnTo>
                  <a:pt x="127" y="461"/>
                </a:lnTo>
                <a:lnTo>
                  <a:pt x="127" y="460"/>
                </a:lnTo>
                <a:lnTo>
                  <a:pt x="128" y="460"/>
                </a:lnTo>
                <a:lnTo>
                  <a:pt x="127" y="460"/>
                </a:lnTo>
                <a:lnTo>
                  <a:pt x="125" y="457"/>
                </a:lnTo>
                <a:lnTo>
                  <a:pt x="124" y="457"/>
                </a:lnTo>
                <a:lnTo>
                  <a:pt x="124" y="458"/>
                </a:lnTo>
                <a:lnTo>
                  <a:pt x="123" y="458"/>
                </a:lnTo>
                <a:lnTo>
                  <a:pt x="123" y="460"/>
                </a:lnTo>
                <a:lnTo>
                  <a:pt x="121" y="460"/>
                </a:lnTo>
                <a:lnTo>
                  <a:pt x="121" y="462"/>
                </a:lnTo>
                <a:lnTo>
                  <a:pt x="121" y="464"/>
                </a:lnTo>
                <a:lnTo>
                  <a:pt x="120" y="465"/>
                </a:lnTo>
                <a:lnTo>
                  <a:pt x="120" y="466"/>
                </a:lnTo>
                <a:lnTo>
                  <a:pt x="119" y="466"/>
                </a:lnTo>
                <a:lnTo>
                  <a:pt x="120" y="466"/>
                </a:lnTo>
                <a:lnTo>
                  <a:pt x="120" y="465"/>
                </a:lnTo>
                <a:lnTo>
                  <a:pt x="121" y="465"/>
                </a:lnTo>
                <a:lnTo>
                  <a:pt x="121" y="466"/>
                </a:lnTo>
                <a:lnTo>
                  <a:pt x="123" y="466"/>
                </a:lnTo>
                <a:lnTo>
                  <a:pt x="124" y="466"/>
                </a:lnTo>
                <a:lnTo>
                  <a:pt x="125" y="466"/>
                </a:lnTo>
                <a:lnTo>
                  <a:pt x="127" y="466"/>
                </a:lnTo>
                <a:lnTo>
                  <a:pt x="128" y="466"/>
                </a:lnTo>
                <a:lnTo>
                  <a:pt x="128" y="468"/>
                </a:lnTo>
                <a:lnTo>
                  <a:pt x="129" y="469"/>
                </a:lnTo>
                <a:lnTo>
                  <a:pt x="129" y="470"/>
                </a:lnTo>
                <a:lnTo>
                  <a:pt x="130" y="470"/>
                </a:lnTo>
                <a:lnTo>
                  <a:pt x="132" y="472"/>
                </a:lnTo>
                <a:lnTo>
                  <a:pt x="133" y="473"/>
                </a:lnTo>
                <a:lnTo>
                  <a:pt x="133" y="474"/>
                </a:lnTo>
                <a:lnTo>
                  <a:pt x="133" y="476"/>
                </a:lnTo>
                <a:lnTo>
                  <a:pt x="133" y="477"/>
                </a:lnTo>
                <a:lnTo>
                  <a:pt x="134" y="477"/>
                </a:lnTo>
                <a:lnTo>
                  <a:pt x="134" y="478"/>
                </a:lnTo>
                <a:lnTo>
                  <a:pt x="134" y="481"/>
                </a:lnTo>
                <a:lnTo>
                  <a:pt x="136" y="482"/>
                </a:lnTo>
                <a:lnTo>
                  <a:pt x="137" y="483"/>
                </a:lnTo>
                <a:lnTo>
                  <a:pt x="138" y="483"/>
                </a:lnTo>
                <a:lnTo>
                  <a:pt x="140" y="483"/>
                </a:lnTo>
                <a:lnTo>
                  <a:pt x="141" y="485"/>
                </a:lnTo>
                <a:lnTo>
                  <a:pt x="142" y="485"/>
                </a:lnTo>
                <a:lnTo>
                  <a:pt x="144" y="485"/>
                </a:lnTo>
                <a:lnTo>
                  <a:pt x="145" y="485"/>
                </a:lnTo>
                <a:lnTo>
                  <a:pt x="145" y="486"/>
                </a:lnTo>
                <a:lnTo>
                  <a:pt x="146" y="487"/>
                </a:lnTo>
                <a:lnTo>
                  <a:pt x="147" y="489"/>
                </a:lnTo>
                <a:lnTo>
                  <a:pt x="147" y="490"/>
                </a:lnTo>
                <a:lnTo>
                  <a:pt x="146" y="490"/>
                </a:lnTo>
                <a:lnTo>
                  <a:pt x="146" y="491"/>
                </a:lnTo>
                <a:lnTo>
                  <a:pt x="146" y="493"/>
                </a:lnTo>
                <a:lnTo>
                  <a:pt x="146" y="494"/>
                </a:lnTo>
                <a:lnTo>
                  <a:pt x="147" y="495"/>
                </a:lnTo>
                <a:lnTo>
                  <a:pt x="147" y="496"/>
                </a:lnTo>
                <a:lnTo>
                  <a:pt x="149" y="498"/>
                </a:lnTo>
                <a:lnTo>
                  <a:pt x="149" y="499"/>
                </a:lnTo>
                <a:lnTo>
                  <a:pt x="150" y="500"/>
                </a:lnTo>
                <a:lnTo>
                  <a:pt x="151" y="500"/>
                </a:lnTo>
                <a:lnTo>
                  <a:pt x="151" y="502"/>
                </a:lnTo>
                <a:lnTo>
                  <a:pt x="151" y="503"/>
                </a:lnTo>
                <a:lnTo>
                  <a:pt x="151" y="504"/>
                </a:lnTo>
                <a:lnTo>
                  <a:pt x="153" y="504"/>
                </a:lnTo>
                <a:lnTo>
                  <a:pt x="153" y="506"/>
                </a:lnTo>
                <a:lnTo>
                  <a:pt x="154" y="507"/>
                </a:lnTo>
                <a:lnTo>
                  <a:pt x="155" y="507"/>
                </a:lnTo>
                <a:lnTo>
                  <a:pt x="157" y="508"/>
                </a:lnTo>
                <a:lnTo>
                  <a:pt x="158" y="508"/>
                </a:lnTo>
                <a:lnTo>
                  <a:pt x="159" y="510"/>
                </a:lnTo>
                <a:lnTo>
                  <a:pt x="161" y="510"/>
                </a:lnTo>
                <a:lnTo>
                  <a:pt x="161" y="511"/>
                </a:lnTo>
                <a:lnTo>
                  <a:pt x="162" y="511"/>
                </a:lnTo>
                <a:lnTo>
                  <a:pt x="162" y="512"/>
                </a:lnTo>
                <a:lnTo>
                  <a:pt x="163" y="513"/>
                </a:lnTo>
                <a:lnTo>
                  <a:pt x="163" y="515"/>
                </a:lnTo>
                <a:lnTo>
                  <a:pt x="163" y="516"/>
                </a:lnTo>
                <a:lnTo>
                  <a:pt x="163" y="517"/>
                </a:lnTo>
                <a:lnTo>
                  <a:pt x="164" y="519"/>
                </a:lnTo>
                <a:lnTo>
                  <a:pt x="163" y="520"/>
                </a:lnTo>
                <a:lnTo>
                  <a:pt x="163" y="521"/>
                </a:lnTo>
                <a:lnTo>
                  <a:pt x="163" y="523"/>
                </a:lnTo>
                <a:lnTo>
                  <a:pt x="163" y="524"/>
                </a:lnTo>
                <a:lnTo>
                  <a:pt x="163" y="525"/>
                </a:lnTo>
                <a:lnTo>
                  <a:pt x="163" y="527"/>
                </a:lnTo>
                <a:lnTo>
                  <a:pt x="162" y="527"/>
                </a:lnTo>
                <a:lnTo>
                  <a:pt x="162" y="528"/>
                </a:lnTo>
                <a:lnTo>
                  <a:pt x="162" y="529"/>
                </a:lnTo>
                <a:lnTo>
                  <a:pt x="161" y="529"/>
                </a:lnTo>
                <a:lnTo>
                  <a:pt x="161" y="532"/>
                </a:lnTo>
                <a:lnTo>
                  <a:pt x="161" y="536"/>
                </a:lnTo>
                <a:lnTo>
                  <a:pt x="159" y="537"/>
                </a:lnTo>
                <a:lnTo>
                  <a:pt x="159" y="538"/>
                </a:lnTo>
                <a:lnTo>
                  <a:pt x="158" y="540"/>
                </a:lnTo>
                <a:lnTo>
                  <a:pt x="158" y="541"/>
                </a:lnTo>
                <a:lnTo>
                  <a:pt x="158" y="542"/>
                </a:lnTo>
                <a:lnTo>
                  <a:pt x="158" y="544"/>
                </a:lnTo>
                <a:lnTo>
                  <a:pt x="158" y="545"/>
                </a:lnTo>
                <a:lnTo>
                  <a:pt x="157" y="545"/>
                </a:lnTo>
                <a:lnTo>
                  <a:pt x="155" y="548"/>
                </a:lnTo>
                <a:lnTo>
                  <a:pt x="154" y="549"/>
                </a:lnTo>
                <a:lnTo>
                  <a:pt x="153" y="549"/>
                </a:lnTo>
                <a:lnTo>
                  <a:pt x="150" y="551"/>
                </a:lnTo>
                <a:lnTo>
                  <a:pt x="150" y="553"/>
                </a:lnTo>
                <a:lnTo>
                  <a:pt x="149" y="553"/>
                </a:lnTo>
                <a:lnTo>
                  <a:pt x="149" y="554"/>
                </a:lnTo>
                <a:lnTo>
                  <a:pt x="147" y="555"/>
                </a:lnTo>
                <a:lnTo>
                  <a:pt x="147" y="557"/>
                </a:lnTo>
                <a:lnTo>
                  <a:pt x="147" y="558"/>
                </a:lnTo>
                <a:lnTo>
                  <a:pt x="146" y="559"/>
                </a:lnTo>
                <a:lnTo>
                  <a:pt x="145" y="559"/>
                </a:lnTo>
                <a:lnTo>
                  <a:pt x="145" y="561"/>
                </a:lnTo>
                <a:lnTo>
                  <a:pt x="144" y="562"/>
                </a:lnTo>
                <a:lnTo>
                  <a:pt x="142" y="563"/>
                </a:lnTo>
                <a:lnTo>
                  <a:pt x="141" y="563"/>
                </a:lnTo>
                <a:lnTo>
                  <a:pt x="141" y="565"/>
                </a:lnTo>
                <a:lnTo>
                  <a:pt x="141" y="566"/>
                </a:lnTo>
                <a:lnTo>
                  <a:pt x="141" y="567"/>
                </a:lnTo>
                <a:lnTo>
                  <a:pt x="140" y="568"/>
                </a:lnTo>
                <a:lnTo>
                  <a:pt x="140" y="570"/>
                </a:lnTo>
                <a:lnTo>
                  <a:pt x="138" y="570"/>
                </a:lnTo>
                <a:lnTo>
                  <a:pt x="137" y="570"/>
                </a:lnTo>
                <a:lnTo>
                  <a:pt x="136" y="570"/>
                </a:lnTo>
                <a:lnTo>
                  <a:pt x="134" y="570"/>
                </a:lnTo>
                <a:lnTo>
                  <a:pt x="133" y="570"/>
                </a:lnTo>
                <a:lnTo>
                  <a:pt x="133" y="571"/>
                </a:lnTo>
                <a:lnTo>
                  <a:pt x="133" y="572"/>
                </a:lnTo>
                <a:lnTo>
                  <a:pt x="132" y="572"/>
                </a:lnTo>
                <a:lnTo>
                  <a:pt x="130" y="574"/>
                </a:lnTo>
                <a:lnTo>
                  <a:pt x="129" y="574"/>
                </a:lnTo>
                <a:lnTo>
                  <a:pt x="129" y="575"/>
                </a:lnTo>
                <a:lnTo>
                  <a:pt x="128" y="575"/>
                </a:lnTo>
                <a:lnTo>
                  <a:pt x="128" y="576"/>
                </a:lnTo>
                <a:lnTo>
                  <a:pt x="127" y="576"/>
                </a:lnTo>
                <a:lnTo>
                  <a:pt x="128" y="575"/>
                </a:lnTo>
                <a:lnTo>
                  <a:pt x="127" y="575"/>
                </a:lnTo>
                <a:lnTo>
                  <a:pt x="125" y="575"/>
                </a:lnTo>
                <a:lnTo>
                  <a:pt x="125" y="576"/>
                </a:lnTo>
                <a:lnTo>
                  <a:pt x="125" y="578"/>
                </a:lnTo>
                <a:lnTo>
                  <a:pt x="124" y="578"/>
                </a:lnTo>
                <a:lnTo>
                  <a:pt x="123" y="579"/>
                </a:lnTo>
                <a:lnTo>
                  <a:pt x="123" y="580"/>
                </a:lnTo>
                <a:lnTo>
                  <a:pt x="121" y="580"/>
                </a:lnTo>
                <a:lnTo>
                  <a:pt x="121" y="582"/>
                </a:lnTo>
                <a:lnTo>
                  <a:pt x="121" y="580"/>
                </a:lnTo>
                <a:lnTo>
                  <a:pt x="120" y="582"/>
                </a:lnTo>
                <a:lnTo>
                  <a:pt x="120" y="580"/>
                </a:lnTo>
                <a:lnTo>
                  <a:pt x="119" y="579"/>
                </a:lnTo>
                <a:lnTo>
                  <a:pt x="120" y="579"/>
                </a:lnTo>
                <a:lnTo>
                  <a:pt x="121" y="579"/>
                </a:lnTo>
                <a:lnTo>
                  <a:pt x="121" y="578"/>
                </a:lnTo>
                <a:lnTo>
                  <a:pt x="123" y="578"/>
                </a:lnTo>
                <a:lnTo>
                  <a:pt x="121" y="578"/>
                </a:lnTo>
                <a:lnTo>
                  <a:pt x="120" y="578"/>
                </a:lnTo>
                <a:lnTo>
                  <a:pt x="121" y="579"/>
                </a:lnTo>
                <a:lnTo>
                  <a:pt x="120" y="579"/>
                </a:lnTo>
                <a:lnTo>
                  <a:pt x="119" y="579"/>
                </a:lnTo>
                <a:lnTo>
                  <a:pt x="117" y="579"/>
                </a:lnTo>
                <a:lnTo>
                  <a:pt x="116" y="578"/>
                </a:lnTo>
                <a:lnTo>
                  <a:pt x="115" y="578"/>
                </a:lnTo>
                <a:lnTo>
                  <a:pt x="113" y="578"/>
                </a:lnTo>
                <a:lnTo>
                  <a:pt x="113" y="576"/>
                </a:lnTo>
                <a:lnTo>
                  <a:pt x="112" y="576"/>
                </a:lnTo>
                <a:lnTo>
                  <a:pt x="111" y="576"/>
                </a:lnTo>
                <a:lnTo>
                  <a:pt x="110" y="576"/>
                </a:lnTo>
                <a:lnTo>
                  <a:pt x="108" y="576"/>
                </a:lnTo>
                <a:lnTo>
                  <a:pt x="107" y="579"/>
                </a:lnTo>
                <a:lnTo>
                  <a:pt x="106" y="580"/>
                </a:lnTo>
                <a:lnTo>
                  <a:pt x="104" y="580"/>
                </a:lnTo>
                <a:lnTo>
                  <a:pt x="102" y="580"/>
                </a:lnTo>
                <a:lnTo>
                  <a:pt x="99" y="580"/>
                </a:lnTo>
                <a:lnTo>
                  <a:pt x="99" y="582"/>
                </a:lnTo>
                <a:lnTo>
                  <a:pt x="98" y="582"/>
                </a:lnTo>
                <a:lnTo>
                  <a:pt x="96" y="583"/>
                </a:lnTo>
                <a:lnTo>
                  <a:pt x="95" y="583"/>
                </a:lnTo>
                <a:lnTo>
                  <a:pt x="94" y="582"/>
                </a:lnTo>
                <a:lnTo>
                  <a:pt x="92" y="582"/>
                </a:lnTo>
                <a:lnTo>
                  <a:pt x="91" y="580"/>
                </a:lnTo>
                <a:lnTo>
                  <a:pt x="90" y="579"/>
                </a:lnTo>
                <a:lnTo>
                  <a:pt x="89" y="579"/>
                </a:lnTo>
                <a:lnTo>
                  <a:pt x="87" y="578"/>
                </a:lnTo>
                <a:lnTo>
                  <a:pt x="86" y="576"/>
                </a:lnTo>
                <a:lnTo>
                  <a:pt x="85" y="576"/>
                </a:lnTo>
                <a:lnTo>
                  <a:pt x="82" y="575"/>
                </a:lnTo>
                <a:lnTo>
                  <a:pt x="81" y="574"/>
                </a:lnTo>
                <a:lnTo>
                  <a:pt x="79" y="574"/>
                </a:lnTo>
                <a:lnTo>
                  <a:pt x="78" y="574"/>
                </a:lnTo>
                <a:lnTo>
                  <a:pt x="78" y="572"/>
                </a:lnTo>
                <a:lnTo>
                  <a:pt x="77" y="572"/>
                </a:lnTo>
                <a:lnTo>
                  <a:pt x="77" y="571"/>
                </a:lnTo>
                <a:lnTo>
                  <a:pt x="77" y="570"/>
                </a:lnTo>
                <a:lnTo>
                  <a:pt x="77" y="568"/>
                </a:lnTo>
                <a:lnTo>
                  <a:pt x="77" y="567"/>
                </a:lnTo>
                <a:lnTo>
                  <a:pt x="75" y="566"/>
                </a:lnTo>
                <a:lnTo>
                  <a:pt x="75" y="565"/>
                </a:lnTo>
                <a:lnTo>
                  <a:pt x="74" y="565"/>
                </a:lnTo>
                <a:lnTo>
                  <a:pt x="74" y="563"/>
                </a:lnTo>
                <a:lnTo>
                  <a:pt x="74" y="562"/>
                </a:lnTo>
                <a:lnTo>
                  <a:pt x="73" y="562"/>
                </a:lnTo>
                <a:lnTo>
                  <a:pt x="73" y="561"/>
                </a:lnTo>
                <a:lnTo>
                  <a:pt x="72" y="561"/>
                </a:lnTo>
                <a:lnTo>
                  <a:pt x="72" y="559"/>
                </a:lnTo>
                <a:lnTo>
                  <a:pt x="72" y="558"/>
                </a:lnTo>
                <a:lnTo>
                  <a:pt x="72" y="557"/>
                </a:lnTo>
                <a:lnTo>
                  <a:pt x="70" y="555"/>
                </a:lnTo>
                <a:lnTo>
                  <a:pt x="69" y="554"/>
                </a:lnTo>
                <a:lnTo>
                  <a:pt x="69" y="553"/>
                </a:lnTo>
                <a:lnTo>
                  <a:pt x="69" y="551"/>
                </a:lnTo>
                <a:lnTo>
                  <a:pt x="68" y="549"/>
                </a:lnTo>
                <a:lnTo>
                  <a:pt x="68" y="548"/>
                </a:lnTo>
                <a:lnTo>
                  <a:pt x="66" y="546"/>
                </a:lnTo>
                <a:lnTo>
                  <a:pt x="66" y="544"/>
                </a:lnTo>
                <a:lnTo>
                  <a:pt x="66" y="542"/>
                </a:lnTo>
                <a:lnTo>
                  <a:pt x="65" y="541"/>
                </a:lnTo>
                <a:lnTo>
                  <a:pt x="65" y="540"/>
                </a:lnTo>
                <a:lnTo>
                  <a:pt x="65" y="538"/>
                </a:lnTo>
                <a:lnTo>
                  <a:pt x="64" y="537"/>
                </a:lnTo>
                <a:lnTo>
                  <a:pt x="62" y="534"/>
                </a:lnTo>
                <a:lnTo>
                  <a:pt x="62" y="533"/>
                </a:lnTo>
                <a:lnTo>
                  <a:pt x="64" y="532"/>
                </a:lnTo>
                <a:lnTo>
                  <a:pt x="64" y="530"/>
                </a:lnTo>
                <a:lnTo>
                  <a:pt x="64" y="528"/>
                </a:lnTo>
                <a:lnTo>
                  <a:pt x="64" y="527"/>
                </a:lnTo>
                <a:lnTo>
                  <a:pt x="64" y="525"/>
                </a:lnTo>
                <a:lnTo>
                  <a:pt x="64" y="524"/>
                </a:lnTo>
                <a:lnTo>
                  <a:pt x="64" y="523"/>
                </a:lnTo>
                <a:lnTo>
                  <a:pt x="64" y="521"/>
                </a:lnTo>
                <a:lnTo>
                  <a:pt x="64" y="520"/>
                </a:lnTo>
                <a:lnTo>
                  <a:pt x="64" y="519"/>
                </a:lnTo>
                <a:lnTo>
                  <a:pt x="62" y="517"/>
                </a:lnTo>
                <a:lnTo>
                  <a:pt x="61" y="516"/>
                </a:lnTo>
                <a:lnTo>
                  <a:pt x="60" y="516"/>
                </a:lnTo>
                <a:lnTo>
                  <a:pt x="58" y="516"/>
                </a:lnTo>
                <a:lnTo>
                  <a:pt x="58" y="515"/>
                </a:lnTo>
                <a:lnTo>
                  <a:pt x="56" y="515"/>
                </a:lnTo>
                <a:lnTo>
                  <a:pt x="57" y="513"/>
                </a:lnTo>
                <a:lnTo>
                  <a:pt x="58" y="513"/>
                </a:lnTo>
                <a:lnTo>
                  <a:pt x="58" y="512"/>
                </a:lnTo>
                <a:lnTo>
                  <a:pt x="57" y="513"/>
                </a:lnTo>
                <a:lnTo>
                  <a:pt x="56" y="515"/>
                </a:lnTo>
                <a:lnTo>
                  <a:pt x="55" y="513"/>
                </a:lnTo>
                <a:lnTo>
                  <a:pt x="53" y="513"/>
                </a:lnTo>
                <a:lnTo>
                  <a:pt x="52" y="512"/>
                </a:lnTo>
                <a:lnTo>
                  <a:pt x="51" y="511"/>
                </a:lnTo>
                <a:lnTo>
                  <a:pt x="49" y="510"/>
                </a:lnTo>
                <a:lnTo>
                  <a:pt x="47" y="510"/>
                </a:lnTo>
                <a:lnTo>
                  <a:pt x="45" y="508"/>
                </a:lnTo>
                <a:lnTo>
                  <a:pt x="44" y="508"/>
                </a:lnTo>
                <a:lnTo>
                  <a:pt x="43" y="508"/>
                </a:lnTo>
                <a:lnTo>
                  <a:pt x="41" y="508"/>
                </a:lnTo>
                <a:lnTo>
                  <a:pt x="41" y="507"/>
                </a:lnTo>
                <a:lnTo>
                  <a:pt x="40" y="507"/>
                </a:lnTo>
                <a:lnTo>
                  <a:pt x="39" y="508"/>
                </a:lnTo>
                <a:lnTo>
                  <a:pt x="38" y="508"/>
                </a:lnTo>
                <a:lnTo>
                  <a:pt x="38" y="507"/>
                </a:lnTo>
                <a:lnTo>
                  <a:pt x="36" y="507"/>
                </a:lnTo>
                <a:lnTo>
                  <a:pt x="35" y="507"/>
                </a:lnTo>
                <a:lnTo>
                  <a:pt x="34" y="507"/>
                </a:lnTo>
                <a:lnTo>
                  <a:pt x="32" y="507"/>
                </a:lnTo>
                <a:lnTo>
                  <a:pt x="31" y="506"/>
                </a:lnTo>
                <a:lnTo>
                  <a:pt x="30" y="506"/>
                </a:lnTo>
                <a:lnTo>
                  <a:pt x="28" y="506"/>
                </a:lnTo>
                <a:lnTo>
                  <a:pt x="28" y="504"/>
                </a:lnTo>
                <a:lnTo>
                  <a:pt x="27" y="504"/>
                </a:lnTo>
                <a:lnTo>
                  <a:pt x="26" y="506"/>
                </a:lnTo>
                <a:lnTo>
                  <a:pt x="24" y="506"/>
                </a:lnTo>
                <a:lnTo>
                  <a:pt x="23" y="506"/>
                </a:lnTo>
                <a:lnTo>
                  <a:pt x="22" y="504"/>
                </a:lnTo>
                <a:lnTo>
                  <a:pt x="19" y="504"/>
                </a:lnTo>
                <a:lnTo>
                  <a:pt x="18" y="504"/>
                </a:lnTo>
                <a:lnTo>
                  <a:pt x="17" y="503"/>
                </a:lnTo>
                <a:lnTo>
                  <a:pt x="15" y="502"/>
                </a:lnTo>
                <a:lnTo>
                  <a:pt x="14" y="500"/>
                </a:lnTo>
                <a:lnTo>
                  <a:pt x="13" y="500"/>
                </a:lnTo>
                <a:lnTo>
                  <a:pt x="13" y="499"/>
                </a:lnTo>
                <a:lnTo>
                  <a:pt x="11" y="499"/>
                </a:lnTo>
                <a:lnTo>
                  <a:pt x="10" y="499"/>
                </a:lnTo>
                <a:lnTo>
                  <a:pt x="10" y="498"/>
                </a:lnTo>
                <a:lnTo>
                  <a:pt x="9" y="498"/>
                </a:lnTo>
                <a:lnTo>
                  <a:pt x="7" y="496"/>
                </a:lnTo>
                <a:lnTo>
                  <a:pt x="7" y="495"/>
                </a:lnTo>
                <a:lnTo>
                  <a:pt x="6" y="495"/>
                </a:lnTo>
                <a:lnTo>
                  <a:pt x="5" y="495"/>
                </a:lnTo>
                <a:lnTo>
                  <a:pt x="3" y="495"/>
                </a:lnTo>
                <a:lnTo>
                  <a:pt x="2" y="494"/>
                </a:lnTo>
                <a:lnTo>
                  <a:pt x="1" y="493"/>
                </a:lnTo>
                <a:lnTo>
                  <a:pt x="0" y="491"/>
                </a:lnTo>
                <a:lnTo>
                  <a:pt x="5" y="487"/>
                </a:lnTo>
                <a:lnTo>
                  <a:pt x="7" y="485"/>
                </a:lnTo>
                <a:lnTo>
                  <a:pt x="14" y="476"/>
                </a:lnTo>
                <a:lnTo>
                  <a:pt x="14" y="477"/>
                </a:lnTo>
                <a:lnTo>
                  <a:pt x="19" y="469"/>
                </a:lnTo>
                <a:lnTo>
                  <a:pt x="23" y="462"/>
                </a:lnTo>
                <a:lnTo>
                  <a:pt x="26" y="460"/>
                </a:lnTo>
                <a:lnTo>
                  <a:pt x="28" y="456"/>
                </a:lnTo>
                <a:lnTo>
                  <a:pt x="32" y="451"/>
                </a:lnTo>
                <a:lnTo>
                  <a:pt x="36" y="447"/>
                </a:lnTo>
                <a:lnTo>
                  <a:pt x="40" y="443"/>
                </a:lnTo>
                <a:lnTo>
                  <a:pt x="41" y="439"/>
                </a:lnTo>
                <a:lnTo>
                  <a:pt x="44" y="436"/>
                </a:lnTo>
                <a:lnTo>
                  <a:pt x="55" y="424"/>
                </a:lnTo>
                <a:lnTo>
                  <a:pt x="58" y="417"/>
                </a:lnTo>
                <a:lnTo>
                  <a:pt x="65" y="409"/>
                </a:lnTo>
                <a:lnTo>
                  <a:pt x="73" y="402"/>
                </a:lnTo>
                <a:lnTo>
                  <a:pt x="74" y="398"/>
                </a:lnTo>
                <a:lnTo>
                  <a:pt x="75" y="397"/>
                </a:lnTo>
                <a:lnTo>
                  <a:pt x="78" y="396"/>
                </a:lnTo>
                <a:lnTo>
                  <a:pt x="79" y="393"/>
                </a:lnTo>
                <a:lnTo>
                  <a:pt x="83" y="389"/>
                </a:lnTo>
                <a:lnTo>
                  <a:pt x="86" y="384"/>
                </a:lnTo>
                <a:lnTo>
                  <a:pt x="87" y="379"/>
                </a:lnTo>
                <a:lnTo>
                  <a:pt x="90" y="375"/>
                </a:lnTo>
                <a:lnTo>
                  <a:pt x="92" y="372"/>
                </a:lnTo>
                <a:lnTo>
                  <a:pt x="94" y="367"/>
                </a:lnTo>
                <a:lnTo>
                  <a:pt x="96" y="364"/>
                </a:lnTo>
                <a:lnTo>
                  <a:pt x="99" y="360"/>
                </a:lnTo>
                <a:lnTo>
                  <a:pt x="102" y="358"/>
                </a:lnTo>
                <a:lnTo>
                  <a:pt x="102" y="356"/>
                </a:lnTo>
                <a:lnTo>
                  <a:pt x="103" y="355"/>
                </a:lnTo>
                <a:lnTo>
                  <a:pt x="104" y="352"/>
                </a:lnTo>
                <a:lnTo>
                  <a:pt x="106" y="351"/>
                </a:lnTo>
                <a:lnTo>
                  <a:pt x="107" y="350"/>
                </a:lnTo>
                <a:lnTo>
                  <a:pt x="108" y="349"/>
                </a:lnTo>
                <a:lnTo>
                  <a:pt x="110" y="346"/>
                </a:lnTo>
                <a:lnTo>
                  <a:pt x="111" y="345"/>
                </a:lnTo>
                <a:lnTo>
                  <a:pt x="111" y="342"/>
                </a:lnTo>
                <a:lnTo>
                  <a:pt x="112" y="339"/>
                </a:lnTo>
                <a:lnTo>
                  <a:pt x="112" y="338"/>
                </a:lnTo>
                <a:lnTo>
                  <a:pt x="115" y="335"/>
                </a:lnTo>
                <a:lnTo>
                  <a:pt x="116" y="333"/>
                </a:lnTo>
                <a:lnTo>
                  <a:pt x="117" y="330"/>
                </a:lnTo>
                <a:lnTo>
                  <a:pt x="120" y="326"/>
                </a:lnTo>
                <a:lnTo>
                  <a:pt x="120" y="324"/>
                </a:lnTo>
                <a:lnTo>
                  <a:pt x="123" y="321"/>
                </a:lnTo>
                <a:lnTo>
                  <a:pt x="127" y="316"/>
                </a:lnTo>
                <a:lnTo>
                  <a:pt x="128" y="313"/>
                </a:lnTo>
                <a:lnTo>
                  <a:pt x="129" y="311"/>
                </a:lnTo>
                <a:lnTo>
                  <a:pt x="130" y="308"/>
                </a:lnTo>
                <a:lnTo>
                  <a:pt x="132" y="305"/>
                </a:lnTo>
                <a:lnTo>
                  <a:pt x="133" y="304"/>
                </a:lnTo>
                <a:lnTo>
                  <a:pt x="133" y="301"/>
                </a:lnTo>
                <a:lnTo>
                  <a:pt x="133" y="300"/>
                </a:lnTo>
                <a:lnTo>
                  <a:pt x="133" y="297"/>
                </a:lnTo>
                <a:lnTo>
                  <a:pt x="133" y="294"/>
                </a:lnTo>
                <a:lnTo>
                  <a:pt x="132" y="294"/>
                </a:lnTo>
                <a:lnTo>
                  <a:pt x="130" y="291"/>
                </a:lnTo>
                <a:lnTo>
                  <a:pt x="129" y="288"/>
                </a:lnTo>
                <a:lnTo>
                  <a:pt x="128" y="287"/>
                </a:lnTo>
                <a:lnTo>
                  <a:pt x="127" y="284"/>
                </a:lnTo>
                <a:lnTo>
                  <a:pt x="125" y="279"/>
                </a:lnTo>
                <a:lnTo>
                  <a:pt x="127" y="279"/>
                </a:lnTo>
                <a:lnTo>
                  <a:pt x="127" y="275"/>
                </a:lnTo>
                <a:lnTo>
                  <a:pt x="125" y="274"/>
                </a:lnTo>
                <a:lnTo>
                  <a:pt x="125" y="271"/>
                </a:lnTo>
                <a:lnTo>
                  <a:pt x="127" y="270"/>
                </a:lnTo>
                <a:lnTo>
                  <a:pt x="130" y="269"/>
                </a:lnTo>
                <a:lnTo>
                  <a:pt x="133" y="269"/>
                </a:lnTo>
                <a:lnTo>
                  <a:pt x="136" y="267"/>
                </a:lnTo>
                <a:lnTo>
                  <a:pt x="140" y="267"/>
                </a:lnTo>
                <a:lnTo>
                  <a:pt x="142" y="269"/>
                </a:lnTo>
                <a:lnTo>
                  <a:pt x="145" y="269"/>
                </a:lnTo>
                <a:lnTo>
                  <a:pt x="150" y="270"/>
                </a:lnTo>
                <a:lnTo>
                  <a:pt x="153" y="271"/>
                </a:lnTo>
                <a:lnTo>
                  <a:pt x="155" y="271"/>
                </a:lnTo>
                <a:lnTo>
                  <a:pt x="159" y="273"/>
                </a:lnTo>
                <a:lnTo>
                  <a:pt x="167" y="280"/>
                </a:lnTo>
                <a:lnTo>
                  <a:pt x="167" y="282"/>
                </a:lnTo>
                <a:lnTo>
                  <a:pt x="167" y="283"/>
                </a:lnTo>
                <a:lnTo>
                  <a:pt x="166" y="283"/>
                </a:lnTo>
                <a:lnTo>
                  <a:pt x="166" y="286"/>
                </a:lnTo>
                <a:lnTo>
                  <a:pt x="167" y="286"/>
                </a:lnTo>
                <a:lnTo>
                  <a:pt x="167" y="287"/>
                </a:lnTo>
                <a:lnTo>
                  <a:pt x="167" y="288"/>
                </a:lnTo>
                <a:lnTo>
                  <a:pt x="167" y="290"/>
                </a:lnTo>
                <a:lnTo>
                  <a:pt x="167" y="291"/>
                </a:lnTo>
                <a:lnTo>
                  <a:pt x="167" y="292"/>
                </a:lnTo>
                <a:lnTo>
                  <a:pt x="167" y="294"/>
                </a:lnTo>
                <a:lnTo>
                  <a:pt x="167" y="295"/>
                </a:lnTo>
                <a:lnTo>
                  <a:pt x="167" y="296"/>
                </a:lnTo>
                <a:lnTo>
                  <a:pt x="167" y="297"/>
                </a:lnTo>
                <a:lnTo>
                  <a:pt x="167" y="299"/>
                </a:lnTo>
                <a:lnTo>
                  <a:pt x="167" y="300"/>
                </a:lnTo>
                <a:lnTo>
                  <a:pt x="167" y="301"/>
                </a:lnTo>
                <a:lnTo>
                  <a:pt x="166" y="303"/>
                </a:lnTo>
                <a:lnTo>
                  <a:pt x="167" y="303"/>
                </a:lnTo>
                <a:lnTo>
                  <a:pt x="166" y="304"/>
                </a:lnTo>
                <a:lnTo>
                  <a:pt x="166" y="305"/>
                </a:lnTo>
                <a:lnTo>
                  <a:pt x="166" y="307"/>
                </a:lnTo>
                <a:lnTo>
                  <a:pt x="164" y="307"/>
                </a:lnTo>
                <a:lnTo>
                  <a:pt x="164" y="309"/>
                </a:lnTo>
                <a:lnTo>
                  <a:pt x="164" y="311"/>
                </a:lnTo>
                <a:lnTo>
                  <a:pt x="163" y="311"/>
                </a:lnTo>
                <a:lnTo>
                  <a:pt x="162" y="312"/>
                </a:lnTo>
                <a:lnTo>
                  <a:pt x="162" y="314"/>
                </a:lnTo>
                <a:lnTo>
                  <a:pt x="161" y="316"/>
                </a:lnTo>
                <a:lnTo>
                  <a:pt x="161" y="317"/>
                </a:lnTo>
                <a:lnTo>
                  <a:pt x="161" y="318"/>
                </a:lnTo>
                <a:lnTo>
                  <a:pt x="159" y="320"/>
                </a:lnTo>
                <a:lnTo>
                  <a:pt x="158" y="320"/>
                </a:lnTo>
                <a:lnTo>
                  <a:pt x="157" y="321"/>
                </a:lnTo>
                <a:lnTo>
                  <a:pt x="157" y="322"/>
                </a:lnTo>
                <a:lnTo>
                  <a:pt x="157" y="324"/>
                </a:lnTo>
                <a:lnTo>
                  <a:pt x="157" y="325"/>
                </a:lnTo>
                <a:lnTo>
                  <a:pt x="157" y="326"/>
                </a:lnTo>
                <a:lnTo>
                  <a:pt x="157" y="328"/>
                </a:lnTo>
                <a:lnTo>
                  <a:pt x="155" y="328"/>
                </a:lnTo>
                <a:lnTo>
                  <a:pt x="155" y="329"/>
                </a:lnTo>
                <a:lnTo>
                  <a:pt x="157" y="329"/>
                </a:lnTo>
                <a:lnTo>
                  <a:pt x="155" y="332"/>
                </a:lnTo>
                <a:lnTo>
                  <a:pt x="157" y="332"/>
                </a:lnTo>
                <a:lnTo>
                  <a:pt x="157" y="333"/>
                </a:lnTo>
                <a:lnTo>
                  <a:pt x="155" y="334"/>
                </a:lnTo>
                <a:lnTo>
                  <a:pt x="155" y="335"/>
                </a:lnTo>
                <a:lnTo>
                  <a:pt x="154" y="337"/>
                </a:lnTo>
                <a:lnTo>
                  <a:pt x="154" y="338"/>
                </a:lnTo>
                <a:lnTo>
                  <a:pt x="153" y="341"/>
                </a:lnTo>
                <a:lnTo>
                  <a:pt x="153" y="343"/>
                </a:lnTo>
                <a:lnTo>
                  <a:pt x="151" y="343"/>
                </a:lnTo>
                <a:lnTo>
                  <a:pt x="151" y="345"/>
                </a:lnTo>
                <a:lnTo>
                  <a:pt x="150" y="346"/>
                </a:lnTo>
                <a:lnTo>
                  <a:pt x="149" y="347"/>
                </a:lnTo>
                <a:lnTo>
                  <a:pt x="149" y="349"/>
                </a:lnTo>
                <a:lnTo>
                  <a:pt x="149" y="350"/>
                </a:lnTo>
                <a:lnTo>
                  <a:pt x="147" y="351"/>
                </a:lnTo>
                <a:lnTo>
                  <a:pt x="147" y="352"/>
                </a:lnTo>
                <a:lnTo>
                  <a:pt x="146" y="352"/>
                </a:lnTo>
                <a:lnTo>
                  <a:pt x="146" y="354"/>
                </a:lnTo>
                <a:lnTo>
                  <a:pt x="146" y="355"/>
                </a:lnTo>
                <a:lnTo>
                  <a:pt x="146" y="356"/>
                </a:lnTo>
                <a:lnTo>
                  <a:pt x="145" y="356"/>
                </a:lnTo>
                <a:lnTo>
                  <a:pt x="146" y="358"/>
                </a:lnTo>
                <a:lnTo>
                  <a:pt x="145" y="358"/>
                </a:lnTo>
                <a:lnTo>
                  <a:pt x="144" y="359"/>
                </a:lnTo>
                <a:lnTo>
                  <a:pt x="144" y="360"/>
                </a:lnTo>
                <a:lnTo>
                  <a:pt x="144" y="362"/>
                </a:lnTo>
                <a:lnTo>
                  <a:pt x="144" y="363"/>
                </a:lnTo>
                <a:lnTo>
                  <a:pt x="142" y="363"/>
                </a:lnTo>
                <a:lnTo>
                  <a:pt x="141" y="364"/>
                </a:lnTo>
                <a:lnTo>
                  <a:pt x="140" y="366"/>
                </a:lnTo>
                <a:lnTo>
                  <a:pt x="140" y="367"/>
                </a:lnTo>
                <a:lnTo>
                  <a:pt x="138" y="368"/>
                </a:lnTo>
                <a:lnTo>
                  <a:pt x="137" y="369"/>
                </a:lnTo>
                <a:lnTo>
                  <a:pt x="136" y="371"/>
                </a:lnTo>
                <a:lnTo>
                  <a:pt x="136" y="372"/>
                </a:lnTo>
                <a:lnTo>
                  <a:pt x="134" y="373"/>
                </a:lnTo>
                <a:lnTo>
                  <a:pt x="134" y="375"/>
                </a:lnTo>
                <a:lnTo>
                  <a:pt x="134" y="376"/>
                </a:lnTo>
                <a:lnTo>
                  <a:pt x="133" y="376"/>
                </a:lnTo>
                <a:lnTo>
                  <a:pt x="133" y="377"/>
                </a:lnTo>
                <a:lnTo>
                  <a:pt x="133" y="379"/>
                </a:lnTo>
                <a:lnTo>
                  <a:pt x="133" y="380"/>
                </a:lnTo>
                <a:lnTo>
                  <a:pt x="133" y="381"/>
                </a:lnTo>
                <a:lnTo>
                  <a:pt x="132" y="381"/>
                </a:lnTo>
                <a:lnTo>
                  <a:pt x="130" y="381"/>
                </a:lnTo>
                <a:lnTo>
                  <a:pt x="129" y="381"/>
                </a:lnTo>
                <a:lnTo>
                  <a:pt x="128" y="384"/>
                </a:lnTo>
                <a:lnTo>
                  <a:pt x="127" y="384"/>
                </a:lnTo>
                <a:lnTo>
                  <a:pt x="127" y="385"/>
                </a:lnTo>
                <a:lnTo>
                  <a:pt x="127" y="386"/>
                </a:lnTo>
                <a:lnTo>
                  <a:pt x="127" y="389"/>
                </a:lnTo>
                <a:lnTo>
                  <a:pt x="127" y="390"/>
                </a:lnTo>
                <a:lnTo>
                  <a:pt x="127" y="392"/>
                </a:lnTo>
                <a:lnTo>
                  <a:pt x="127" y="393"/>
                </a:lnTo>
                <a:lnTo>
                  <a:pt x="127" y="394"/>
                </a:lnTo>
                <a:lnTo>
                  <a:pt x="127" y="396"/>
                </a:lnTo>
                <a:lnTo>
                  <a:pt x="124" y="397"/>
                </a:lnTo>
                <a:lnTo>
                  <a:pt x="124" y="398"/>
                </a:lnTo>
                <a:lnTo>
                  <a:pt x="124" y="400"/>
                </a:lnTo>
                <a:close/>
                <a:moveTo>
                  <a:pt x="191" y="261"/>
                </a:moveTo>
                <a:lnTo>
                  <a:pt x="189" y="262"/>
                </a:lnTo>
                <a:lnTo>
                  <a:pt x="189" y="263"/>
                </a:lnTo>
                <a:lnTo>
                  <a:pt x="188" y="263"/>
                </a:lnTo>
                <a:lnTo>
                  <a:pt x="187" y="262"/>
                </a:lnTo>
                <a:lnTo>
                  <a:pt x="187" y="261"/>
                </a:lnTo>
                <a:lnTo>
                  <a:pt x="188" y="261"/>
                </a:lnTo>
                <a:lnTo>
                  <a:pt x="188" y="262"/>
                </a:lnTo>
                <a:lnTo>
                  <a:pt x="188" y="261"/>
                </a:lnTo>
                <a:lnTo>
                  <a:pt x="189" y="260"/>
                </a:lnTo>
                <a:lnTo>
                  <a:pt x="189" y="258"/>
                </a:lnTo>
                <a:lnTo>
                  <a:pt x="191" y="257"/>
                </a:lnTo>
                <a:lnTo>
                  <a:pt x="192" y="256"/>
                </a:lnTo>
                <a:lnTo>
                  <a:pt x="193" y="254"/>
                </a:lnTo>
                <a:lnTo>
                  <a:pt x="193" y="253"/>
                </a:lnTo>
                <a:lnTo>
                  <a:pt x="195" y="254"/>
                </a:lnTo>
                <a:lnTo>
                  <a:pt x="195" y="256"/>
                </a:lnTo>
                <a:lnTo>
                  <a:pt x="195" y="257"/>
                </a:lnTo>
                <a:lnTo>
                  <a:pt x="193" y="257"/>
                </a:lnTo>
                <a:lnTo>
                  <a:pt x="192" y="258"/>
                </a:lnTo>
                <a:lnTo>
                  <a:pt x="192" y="260"/>
                </a:lnTo>
                <a:lnTo>
                  <a:pt x="191" y="260"/>
                </a:lnTo>
                <a:lnTo>
                  <a:pt x="191" y="261"/>
                </a:lnTo>
                <a:close/>
                <a:moveTo>
                  <a:pt x="200" y="241"/>
                </a:moveTo>
                <a:lnTo>
                  <a:pt x="199" y="240"/>
                </a:lnTo>
                <a:lnTo>
                  <a:pt x="200" y="240"/>
                </a:lnTo>
                <a:lnTo>
                  <a:pt x="200" y="241"/>
                </a:lnTo>
                <a:close/>
                <a:moveTo>
                  <a:pt x="200" y="241"/>
                </a:moveTo>
                <a:lnTo>
                  <a:pt x="200" y="240"/>
                </a:lnTo>
                <a:lnTo>
                  <a:pt x="201" y="240"/>
                </a:lnTo>
                <a:lnTo>
                  <a:pt x="201" y="241"/>
                </a:lnTo>
                <a:lnTo>
                  <a:pt x="200" y="241"/>
                </a:lnTo>
                <a:close/>
                <a:moveTo>
                  <a:pt x="344" y="136"/>
                </a:moveTo>
                <a:lnTo>
                  <a:pt x="345" y="136"/>
                </a:lnTo>
                <a:lnTo>
                  <a:pt x="345" y="138"/>
                </a:lnTo>
                <a:lnTo>
                  <a:pt x="344" y="138"/>
                </a:lnTo>
                <a:lnTo>
                  <a:pt x="344" y="136"/>
                </a:lnTo>
                <a:close/>
                <a:moveTo>
                  <a:pt x="328" y="121"/>
                </a:moveTo>
                <a:lnTo>
                  <a:pt x="327" y="121"/>
                </a:lnTo>
                <a:lnTo>
                  <a:pt x="328" y="119"/>
                </a:lnTo>
                <a:lnTo>
                  <a:pt x="328" y="121"/>
                </a:lnTo>
                <a:close/>
                <a:moveTo>
                  <a:pt x="379" y="108"/>
                </a:moveTo>
                <a:lnTo>
                  <a:pt x="378" y="108"/>
                </a:lnTo>
                <a:lnTo>
                  <a:pt x="378" y="109"/>
                </a:lnTo>
                <a:lnTo>
                  <a:pt x="377" y="109"/>
                </a:lnTo>
                <a:lnTo>
                  <a:pt x="377" y="108"/>
                </a:lnTo>
                <a:lnTo>
                  <a:pt x="378" y="108"/>
                </a:lnTo>
                <a:lnTo>
                  <a:pt x="379" y="108"/>
                </a:lnTo>
                <a:close/>
                <a:moveTo>
                  <a:pt x="305" y="95"/>
                </a:moveTo>
                <a:lnTo>
                  <a:pt x="303" y="96"/>
                </a:lnTo>
                <a:lnTo>
                  <a:pt x="302" y="95"/>
                </a:lnTo>
                <a:lnTo>
                  <a:pt x="302" y="93"/>
                </a:lnTo>
                <a:lnTo>
                  <a:pt x="302" y="92"/>
                </a:lnTo>
                <a:lnTo>
                  <a:pt x="301" y="91"/>
                </a:lnTo>
                <a:lnTo>
                  <a:pt x="302" y="89"/>
                </a:lnTo>
                <a:lnTo>
                  <a:pt x="303" y="89"/>
                </a:lnTo>
                <a:lnTo>
                  <a:pt x="305" y="91"/>
                </a:lnTo>
                <a:lnTo>
                  <a:pt x="303" y="91"/>
                </a:lnTo>
                <a:lnTo>
                  <a:pt x="303" y="93"/>
                </a:lnTo>
                <a:lnTo>
                  <a:pt x="305" y="93"/>
                </a:lnTo>
                <a:lnTo>
                  <a:pt x="303" y="95"/>
                </a:lnTo>
                <a:lnTo>
                  <a:pt x="305" y="95"/>
                </a:lnTo>
                <a:close/>
                <a:moveTo>
                  <a:pt x="336" y="71"/>
                </a:moveTo>
                <a:lnTo>
                  <a:pt x="335" y="71"/>
                </a:lnTo>
                <a:lnTo>
                  <a:pt x="336" y="72"/>
                </a:lnTo>
                <a:lnTo>
                  <a:pt x="335" y="72"/>
                </a:lnTo>
                <a:lnTo>
                  <a:pt x="333" y="74"/>
                </a:lnTo>
                <a:lnTo>
                  <a:pt x="333" y="75"/>
                </a:lnTo>
                <a:lnTo>
                  <a:pt x="335" y="75"/>
                </a:lnTo>
                <a:lnTo>
                  <a:pt x="335" y="76"/>
                </a:lnTo>
                <a:lnTo>
                  <a:pt x="337" y="76"/>
                </a:lnTo>
                <a:lnTo>
                  <a:pt x="336" y="78"/>
                </a:lnTo>
                <a:lnTo>
                  <a:pt x="336" y="79"/>
                </a:lnTo>
                <a:lnTo>
                  <a:pt x="335" y="79"/>
                </a:lnTo>
                <a:lnTo>
                  <a:pt x="335" y="80"/>
                </a:lnTo>
                <a:lnTo>
                  <a:pt x="333" y="81"/>
                </a:lnTo>
                <a:lnTo>
                  <a:pt x="332" y="81"/>
                </a:lnTo>
                <a:lnTo>
                  <a:pt x="332" y="83"/>
                </a:lnTo>
                <a:lnTo>
                  <a:pt x="331" y="83"/>
                </a:lnTo>
                <a:lnTo>
                  <a:pt x="331" y="84"/>
                </a:lnTo>
                <a:lnTo>
                  <a:pt x="331" y="85"/>
                </a:lnTo>
                <a:lnTo>
                  <a:pt x="331" y="87"/>
                </a:lnTo>
                <a:lnTo>
                  <a:pt x="329" y="87"/>
                </a:lnTo>
                <a:lnTo>
                  <a:pt x="329" y="88"/>
                </a:lnTo>
                <a:lnTo>
                  <a:pt x="329" y="89"/>
                </a:lnTo>
                <a:lnTo>
                  <a:pt x="329" y="91"/>
                </a:lnTo>
                <a:lnTo>
                  <a:pt x="329" y="93"/>
                </a:lnTo>
                <a:lnTo>
                  <a:pt x="329" y="95"/>
                </a:lnTo>
                <a:lnTo>
                  <a:pt x="329" y="96"/>
                </a:lnTo>
                <a:lnTo>
                  <a:pt x="329" y="97"/>
                </a:lnTo>
                <a:lnTo>
                  <a:pt x="329" y="99"/>
                </a:lnTo>
                <a:lnTo>
                  <a:pt x="329" y="100"/>
                </a:lnTo>
                <a:lnTo>
                  <a:pt x="329" y="101"/>
                </a:lnTo>
                <a:lnTo>
                  <a:pt x="328" y="101"/>
                </a:lnTo>
                <a:lnTo>
                  <a:pt x="328" y="102"/>
                </a:lnTo>
                <a:lnTo>
                  <a:pt x="328" y="101"/>
                </a:lnTo>
                <a:lnTo>
                  <a:pt x="327" y="102"/>
                </a:lnTo>
                <a:lnTo>
                  <a:pt x="327" y="104"/>
                </a:lnTo>
                <a:lnTo>
                  <a:pt x="327" y="105"/>
                </a:lnTo>
                <a:lnTo>
                  <a:pt x="326" y="106"/>
                </a:lnTo>
                <a:lnTo>
                  <a:pt x="324" y="106"/>
                </a:lnTo>
                <a:lnTo>
                  <a:pt x="324" y="108"/>
                </a:lnTo>
                <a:lnTo>
                  <a:pt x="323" y="108"/>
                </a:lnTo>
                <a:lnTo>
                  <a:pt x="323" y="109"/>
                </a:lnTo>
                <a:lnTo>
                  <a:pt x="323" y="110"/>
                </a:lnTo>
                <a:lnTo>
                  <a:pt x="322" y="112"/>
                </a:lnTo>
                <a:lnTo>
                  <a:pt x="320" y="112"/>
                </a:lnTo>
                <a:lnTo>
                  <a:pt x="322" y="112"/>
                </a:lnTo>
                <a:lnTo>
                  <a:pt x="320" y="113"/>
                </a:lnTo>
                <a:lnTo>
                  <a:pt x="319" y="113"/>
                </a:lnTo>
                <a:lnTo>
                  <a:pt x="319" y="114"/>
                </a:lnTo>
                <a:lnTo>
                  <a:pt x="319" y="116"/>
                </a:lnTo>
                <a:lnTo>
                  <a:pt x="319" y="117"/>
                </a:lnTo>
                <a:lnTo>
                  <a:pt x="318" y="117"/>
                </a:lnTo>
                <a:lnTo>
                  <a:pt x="318" y="116"/>
                </a:lnTo>
                <a:lnTo>
                  <a:pt x="318" y="117"/>
                </a:lnTo>
                <a:lnTo>
                  <a:pt x="316" y="117"/>
                </a:lnTo>
                <a:lnTo>
                  <a:pt x="315" y="117"/>
                </a:lnTo>
                <a:lnTo>
                  <a:pt x="315" y="118"/>
                </a:lnTo>
                <a:lnTo>
                  <a:pt x="315" y="119"/>
                </a:lnTo>
                <a:lnTo>
                  <a:pt x="316" y="119"/>
                </a:lnTo>
                <a:lnTo>
                  <a:pt x="316" y="118"/>
                </a:lnTo>
                <a:lnTo>
                  <a:pt x="318" y="118"/>
                </a:lnTo>
                <a:lnTo>
                  <a:pt x="318" y="117"/>
                </a:lnTo>
                <a:lnTo>
                  <a:pt x="319" y="117"/>
                </a:lnTo>
                <a:lnTo>
                  <a:pt x="319" y="118"/>
                </a:lnTo>
                <a:lnTo>
                  <a:pt x="320" y="118"/>
                </a:lnTo>
                <a:lnTo>
                  <a:pt x="320" y="119"/>
                </a:lnTo>
                <a:lnTo>
                  <a:pt x="319" y="121"/>
                </a:lnTo>
                <a:lnTo>
                  <a:pt x="320" y="122"/>
                </a:lnTo>
                <a:lnTo>
                  <a:pt x="322" y="122"/>
                </a:lnTo>
                <a:lnTo>
                  <a:pt x="323" y="122"/>
                </a:lnTo>
                <a:lnTo>
                  <a:pt x="323" y="121"/>
                </a:lnTo>
                <a:lnTo>
                  <a:pt x="324" y="121"/>
                </a:lnTo>
                <a:lnTo>
                  <a:pt x="326" y="121"/>
                </a:lnTo>
                <a:lnTo>
                  <a:pt x="327" y="121"/>
                </a:lnTo>
                <a:lnTo>
                  <a:pt x="328" y="121"/>
                </a:lnTo>
                <a:lnTo>
                  <a:pt x="329" y="122"/>
                </a:lnTo>
                <a:lnTo>
                  <a:pt x="329" y="121"/>
                </a:lnTo>
                <a:lnTo>
                  <a:pt x="331" y="121"/>
                </a:lnTo>
                <a:lnTo>
                  <a:pt x="331" y="122"/>
                </a:lnTo>
                <a:lnTo>
                  <a:pt x="329" y="123"/>
                </a:lnTo>
                <a:lnTo>
                  <a:pt x="329" y="125"/>
                </a:lnTo>
                <a:lnTo>
                  <a:pt x="329" y="126"/>
                </a:lnTo>
                <a:lnTo>
                  <a:pt x="329" y="129"/>
                </a:lnTo>
                <a:lnTo>
                  <a:pt x="329" y="130"/>
                </a:lnTo>
                <a:lnTo>
                  <a:pt x="329" y="131"/>
                </a:lnTo>
                <a:lnTo>
                  <a:pt x="331" y="131"/>
                </a:lnTo>
                <a:lnTo>
                  <a:pt x="331" y="133"/>
                </a:lnTo>
                <a:lnTo>
                  <a:pt x="331" y="134"/>
                </a:lnTo>
                <a:lnTo>
                  <a:pt x="331" y="135"/>
                </a:lnTo>
                <a:lnTo>
                  <a:pt x="331" y="136"/>
                </a:lnTo>
                <a:lnTo>
                  <a:pt x="331" y="138"/>
                </a:lnTo>
                <a:lnTo>
                  <a:pt x="331" y="139"/>
                </a:lnTo>
                <a:lnTo>
                  <a:pt x="331" y="140"/>
                </a:lnTo>
                <a:lnTo>
                  <a:pt x="331" y="144"/>
                </a:lnTo>
                <a:lnTo>
                  <a:pt x="329" y="144"/>
                </a:lnTo>
                <a:lnTo>
                  <a:pt x="329" y="146"/>
                </a:lnTo>
                <a:lnTo>
                  <a:pt x="328" y="146"/>
                </a:lnTo>
                <a:lnTo>
                  <a:pt x="329" y="146"/>
                </a:lnTo>
                <a:lnTo>
                  <a:pt x="328" y="147"/>
                </a:lnTo>
                <a:lnTo>
                  <a:pt x="328" y="148"/>
                </a:lnTo>
                <a:lnTo>
                  <a:pt x="328" y="150"/>
                </a:lnTo>
                <a:lnTo>
                  <a:pt x="328" y="151"/>
                </a:lnTo>
                <a:lnTo>
                  <a:pt x="328" y="152"/>
                </a:lnTo>
                <a:lnTo>
                  <a:pt x="329" y="153"/>
                </a:lnTo>
                <a:lnTo>
                  <a:pt x="329" y="155"/>
                </a:lnTo>
                <a:lnTo>
                  <a:pt x="331" y="155"/>
                </a:lnTo>
                <a:lnTo>
                  <a:pt x="331" y="156"/>
                </a:lnTo>
                <a:lnTo>
                  <a:pt x="332" y="156"/>
                </a:lnTo>
                <a:lnTo>
                  <a:pt x="332" y="157"/>
                </a:lnTo>
                <a:lnTo>
                  <a:pt x="333" y="159"/>
                </a:lnTo>
                <a:lnTo>
                  <a:pt x="333" y="160"/>
                </a:lnTo>
                <a:lnTo>
                  <a:pt x="333" y="163"/>
                </a:lnTo>
                <a:lnTo>
                  <a:pt x="332" y="163"/>
                </a:lnTo>
                <a:lnTo>
                  <a:pt x="332" y="164"/>
                </a:lnTo>
                <a:lnTo>
                  <a:pt x="332" y="165"/>
                </a:lnTo>
                <a:lnTo>
                  <a:pt x="331" y="167"/>
                </a:lnTo>
                <a:lnTo>
                  <a:pt x="329" y="168"/>
                </a:lnTo>
                <a:lnTo>
                  <a:pt x="331" y="168"/>
                </a:lnTo>
                <a:lnTo>
                  <a:pt x="331" y="169"/>
                </a:lnTo>
                <a:lnTo>
                  <a:pt x="329" y="169"/>
                </a:lnTo>
                <a:lnTo>
                  <a:pt x="329" y="171"/>
                </a:lnTo>
                <a:lnTo>
                  <a:pt x="329" y="172"/>
                </a:lnTo>
                <a:lnTo>
                  <a:pt x="328" y="172"/>
                </a:lnTo>
                <a:lnTo>
                  <a:pt x="328" y="173"/>
                </a:lnTo>
                <a:lnTo>
                  <a:pt x="328" y="174"/>
                </a:lnTo>
                <a:lnTo>
                  <a:pt x="328" y="176"/>
                </a:lnTo>
                <a:lnTo>
                  <a:pt x="328" y="177"/>
                </a:lnTo>
                <a:lnTo>
                  <a:pt x="328" y="181"/>
                </a:lnTo>
                <a:lnTo>
                  <a:pt x="328" y="182"/>
                </a:lnTo>
                <a:lnTo>
                  <a:pt x="328" y="184"/>
                </a:lnTo>
                <a:lnTo>
                  <a:pt x="327" y="185"/>
                </a:lnTo>
                <a:lnTo>
                  <a:pt x="327" y="186"/>
                </a:lnTo>
                <a:lnTo>
                  <a:pt x="326" y="186"/>
                </a:lnTo>
                <a:lnTo>
                  <a:pt x="324" y="186"/>
                </a:lnTo>
                <a:lnTo>
                  <a:pt x="324" y="188"/>
                </a:lnTo>
                <a:lnTo>
                  <a:pt x="323" y="188"/>
                </a:lnTo>
                <a:lnTo>
                  <a:pt x="323" y="189"/>
                </a:lnTo>
                <a:lnTo>
                  <a:pt x="322" y="190"/>
                </a:lnTo>
                <a:lnTo>
                  <a:pt x="322" y="193"/>
                </a:lnTo>
                <a:lnTo>
                  <a:pt x="323" y="193"/>
                </a:lnTo>
                <a:lnTo>
                  <a:pt x="323" y="194"/>
                </a:lnTo>
                <a:lnTo>
                  <a:pt x="323" y="195"/>
                </a:lnTo>
                <a:lnTo>
                  <a:pt x="324" y="195"/>
                </a:lnTo>
                <a:lnTo>
                  <a:pt x="324" y="201"/>
                </a:lnTo>
                <a:lnTo>
                  <a:pt x="324" y="202"/>
                </a:lnTo>
                <a:lnTo>
                  <a:pt x="324" y="205"/>
                </a:lnTo>
                <a:lnTo>
                  <a:pt x="324" y="206"/>
                </a:lnTo>
                <a:lnTo>
                  <a:pt x="324" y="207"/>
                </a:lnTo>
                <a:lnTo>
                  <a:pt x="326" y="210"/>
                </a:lnTo>
                <a:lnTo>
                  <a:pt x="326" y="211"/>
                </a:lnTo>
                <a:lnTo>
                  <a:pt x="326" y="212"/>
                </a:lnTo>
                <a:lnTo>
                  <a:pt x="326" y="214"/>
                </a:lnTo>
                <a:lnTo>
                  <a:pt x="327" y="215"/>
                </a:lnTo>
                <a:lnTo>
                  <a:pt x="327" y="218"/>
                </a:lnTo>
                <a:lnTo>
                  <a:pt x="328" y="219"/>
                </a:lnTo>
                <a:lnTo>
                  <a:pt x="328" y="220"/>
                </a:lnTo>
                <a:lnTo>
                  <a:pt x="327" y="220"/>
                </a:lnTo>
                <a:lnTo>
                  <a:pt x="327" y="224"/>
                </a:lnTo>
                <a:lnTo>
                  <a:pt x="327" y="225"/>
                </a:lnTo>
                <a:lnTo>
                  <a:pt x="328" y="227"/>
                </a:lnTo>
                <a:lnTo>
                  <a:pt x="328" y="229"/>
                </a:lnTo>
                <a:lnTo>
                  <a:pt x="328" y="231"/>
                </a:lnTo>
                <a:lnTo>
                  <a:pt x="328" y="229"/>
                </a:lnTo>
                <a:lnTo>
                  <a:pt x="328" y="228"/>
                </a:lnTo>
                <a:lnTo>
                  <a:pt x="327" y="228"/>
                </a:lnTo>
                <a:lnTo>
                  <a:pt x="326" y="228"/>
                </a:lnTo>
                <a:lnTo>
                  <a:pt x="326" y="229"/>
                </a:lnTo>
                <a:lnTo>
                  <a:pt x="327" y="229"/>
                </a:lnTo>
                <a:lnTo>
                  <a:pt x="327" y="232"/>
                </a:lnTo>
                <a:lnTo>
                  <a:pt x="326" y="232"/>
                </a:lnTo>
                <a:lnTo>
                  <a:pt x="326" y="235"/>
                </a:lnTo>
                <a:lnTo>
                  <a:pt x="327" y="235"/>
                </a:lnTo>
                <a:lnTo>
                  <a:pt x="327" y="236"/>
                </a:lnTo>
                <a:lnTo>
                  <a:pt x="327" y="237"/>
                </a:lnTo>
                <a:lnTo>
                  <a:pt x="328" y="236"/>
                </a:lnTo>
                <a:lnTo>
                  <a:pt x="328" y="235"/>
                </a:lnTo>
                <a:lnTo>
                  <a:pt x="329" y="235"/>
                </a:lnTo>
                <a:lnTo>
                  <a:pt x="329" y="236"/>
                </a:lnTo>
                <a:lnTo>
                  <a:pt x="329" y="237"/>
                </a:lnTo>
                <a:lnTo>
                  <a:pt x="329" y="239"/>
                </a:lnTo>
                <a:lnTo>
                  <a:pt x="328" y="240"/>
                </a:lnTo>
                <a:lnTo>
                  <a:pt x="328" y="241"/>
                </a:lnTo>
                <a:lnTo>
                  <a:pt x="328" y="243"/>
                </a:lnTo>
                <a:lnTo>
                  <a:pt x="328" y="244"/>
                </a:lnTo>
                <a:lnTo>
                  <a:pt x="328" y="245"/>
                </a:lnTo>
                <a:lnTo>
                  <a:pt x="328" y="246"/>
                </a:lnTo>
                <a:lnTo>
                  <a:pt x="327" y="246"/>
                </a:lnTo>
                <a:lnTo>
                  <a:pt x="328" y="246"/>
                </a:lnTo>
                <a:lnTo>
                  <a:pt x="328" y="248"/>
                </a:lnTo>
                <a:lnTo>
                  <a:pt x="328" y="249"/>
                </a:lnTo>
                <a:lnTo>
                  <a:pt x="328" y="250"/>
                </a:lnTo>
                <a:lnTo>
                  <a:pt x="327" y="252"/>
                </a:lnTo>
                <a:lnTo>
                  <a:pt x="327" y="253"/>
                </a:lnTo>
                <a:lnTo>
                  <a:pt x="326" y="253"/>
                </a:lnTo>
                <a:lnTo>
                  <a:pt x="326" y="254"/>
                </a:lnTo>
                <a:lnTo>
                  <a:pt x="326" y="256"/>
                </a:lnTo>
                <a:lnTo>
                  <a:pt x="324" y="257"/>
                </a:lnTo>
                <a:lnTo>
                  <a:pt x="324" y="260"/>
                </a:lnTo>
                <a:lnTo>
                  <a:pt x="324" y="261"/>
                </a:lnTo>
                <a:lnTo>
                  <a:pt x="323" y="261"/>
                </a:lnTo>
                <a:lnTo>
                  <a:pt x="323" y="263"/>
                </a:lnTo>
                <a:lnTo>
                  <a:pt x="323" y="265"/>
                </a:lnTo>
                <a:lnTo>
                  <a:pt x="323" y="266"/>
                </a:lnTo>
                <a:lnTo>
                  <a:pt x="323" y="267"/>
                </a:lnTo>
                <a:lnTo>
                  <a:pt x="322" y="267"/>
                </a:lnTo>
                <a:lnTo>
                  <a:pt x="320" y="267"/>
                </a:lnTo>
                <a:lnTo>
                  <a:pt x="320" y="269"/>
                </a:lnTo>
                <a:lnTo>
                  <a:pt x="320" y="270"/>
                </a:lnTo>
                <a:lnTo>
                  <a:pt x="320" y="271"/>
                </a:lnTo>
                <a:lnTo>
                  <a:pt x="322" y="273"/>
                </a:lnTo>
                <a:lnTo>
                  <a:pt x="323" y="273"/>
                </a:lnTo>
                <a:lnTo>
                  <a:pt x="323" y="274"/>
                </a:lnTo>
                <a:lnTo>
                  <a:pt x="324" y="275"/>
                </a:lnTo>
                <a:lnTo>
                  <a:pt x="326" y="275"/>
                </a:lnTo>
                <a:lnTo>
                  <a:pt x="326" y="277"/>
                </a:lnTo>
                <a:lnTo>
                  <a:pt x="324" y="277"/>
                </a:lnTo>
                <a:lnTo>
                  <a:pt x="323" y="278"/>
                </a:lnTo>
                <a:lnTo>
                  <a:pt x="323" y="279"/>
                </a:lnTo>
                <a:lnTo>
                  <a:pt x="322" y="279"/>
                </a:lnTo>
                <a:lnTo>
                  <a:pt x="322" y="280"/>
                </a:lnTo>
                <a:lnTo>
                  <a:pt x="322" y="282"/>
                </a:lnTo>
                <a:lnTo>
                  <a:pt x="320" y="282"/>
                </a:lnTo>
                <a:lnTo>
                  <a:pt x="319" y="282"/>
                </a:lnTo>
                <a:lnTo>
                  <a:pt x="319" y="283"/>
                </a:lnTo>
                <a:lnTo>
                  <a:pt x="318" y="283"/>
                </a:lnTo>
                <a:lnTo>
                  <a:pt x="319" y="282"/>
                </a:lnTo>
                <a:lnTo>
                  <a:pt x="318" y="282"/>
                </a:lnTo>
                <a:lnTo>
                  <a:pt x="318" y="283"/>
                </a:lnTo>
                <a:lnTo>
                  <a:pt x="316" y="283"/>
                </a:lnTo>
                <a:lnTo>
                  <a:pt x="315" y="283"/>
                </a:lnTo>
                <a:lnTo>
                  <a:pt x="314" y="283"/>
                </a:lnTo>
                <a:lnTo>
                  <a:pt x="314" y="282"/>
                </a:lnTo>
                <a:lnTo>
                  <a:pt x="315" y="280"/>
                </a:lnTo>
                <a:lnTo>
                  <a:pt x="315" y="279"/>
                </a:lnTo>
                <a:lnTo>
                  <a:pt x="316" y="279"/>
                </a:lnTo>
                <a:lnTo>
                  <a:pt x="316" y="278"/>
                </a:lnTo>
                <a:lnTo>
                  <a:pt x="315" y="279"/>
                </a:lnTo>
                <a:lnTo>
                  <a:pt x="314" y="280"/>
                </a:lnTo>
                <a:lnTo>
                  <a:pt x="314" y="282"/>
                </a:lnTo>
                <a:lnTo>
                  <a:pt x="311" y="282"/>
                </a:lnTo>
                <a:lnTo>
                  <a:pt x="312" y="282"/>
                </a:lnTo>
                <a:lnTo>
                  <a:pt x="311" y="282"/>
                </a:lnTo>
                <a:lnTo>
                  <a:pt x="311" y="283"/>
                </a:lnTo>
                <a:lnTo>
                  <a:pt x="312" y="284"/>
                </a:lnTo>
                <a:lnTo>
                  <a:pt x="312" y="286"/>
                </a:lnTo>
                <a:lnTo>
                  <a:pt x="312" y="287"/>
                </a:lnTo>
                <a:lnTo>
                  <a:pt x="312" y="288"/>
                </a:lnTo>
                <a:lnTo>
                  <a:pt x="311" y="290"/>
                </a:lnTo>
                <a:lnTo>
                  <a:pt x="310" y="290"/>
                </a:lnTo>
                <a:lnTo>
                  <a:pt x="308" y="290"/>
                </a:lnTo>
                <a:lnTo>
                  <a:pt x="307" y="290"/>
                </a:lnTo>
                <a:lnTo>
                  <a:pt x="306" y="288"/>
                </a:lnTo>
                <a:lnTo>
                  <a:pt x="305" y="290"/>
                </a:lnTo>
                <a:lnTo>
                  <a:pt x="303" y="291"/>
                </a:lnTo>
                <a:lnTo>
                  <a:pt x="303" y="292"/>
                </a:lnTo>
                <a:lnTo>
                  <a:pt x="301" y="292"/>
                </a:lnTo>
                <a:lnTo>
                  <a:pt x="301" y="294"/>
                </a:lnTo>
                <a:lnTo>
                  <a:pt x="299" y="294"/>
                </a:lnTo>
                <a:lnTo>
                  <a:pt x="299" y="295"/>
                </a:lnTo>
                <a:lnTo>
                  <a:pt x="301" y="295"/>
                </a:lnTo>
                <a:lnTo>
                  <a:pt x="301" y="296"/>
                </a:lnTo>
                <a:lnTo>
                  <a:pt x="299" y="296"/>
                </a:lnTo>
                <a:lnTo>
                  <a:pt x="297" y="297"/>
                </a:lnTo>
                <a:lnTo>
                  <a:pt x="297" y="296"/>
                </a:lnTo>
                <a:lnTo>
                  <a:pt x="295" y="296"/>
                </a:lnTo>
                <a:lnTo>
                  <a:pt x="295" y="297"/>
                </a:lnTo>
                <a:lnTo>
                  <a:pt x="294" y="296"/>
                </a:lnTo>
                <a:lnTo>
                  <a:pt x="294" y="297"/>
                </a:lnTo>
                <a:lnTo>
                  <a:pt x="293" y="297"/>
                </a:lnTo>
                <a:lnTo>
                  <a:pt x="293" y="299"/>
                </a:lnTo>
                <a:lnTo>
                  <a:pt x="291" y="299"/>
                </a:lnTo>
                <a:lnTo>
                  <a:pt x="291" y="300"/>
                </a:lnTo>
                <a:lnTo>
                  <a:pt x="290" y="300"/>
                </a:lnTo>
                <a:lnTo>
                  <a:pt x="290" y="301"/>
                </a:lnTo>
                <a:lnTo>
                  <a:pt x="290" y="303"/>
                </a:lnTo>
                <a:lnTo>
                  <a:pt x="290" y="304"/>
                </a:lnTo>
                <a:lnTo>
                  <a:pt x="290" y="305"/>
                </a:lnTo>
                <a:lnTo>
                  <a:pt x="289" y="307"/>
                </a:lnTo>
                <a:lnTo>
                  <a:pt x="288" y="307"/>
                </a:lnTo>
                <a:lnTo>
                  <a:pt x="288" y="308"/>
                </a:lnTo>
                <a:lnTo>
                  <a:pt x="286" y="308"/>
                </a:lnTo>
                <a:lnTo>
                  <a:pt x="285" y="309"/>
                </a:lnTo>
                <a:lnTo>
                  <a:pt x="284" y="309"/>
                </a:lnTo>
                <a:lnTo>
                  <a:pt x="282" y="309"/>
                </a:lnTo>
                <a:lnTo>
                  <a:pt x="281" y="309"/>
                </a:lnTo>
                <a:lnTo>
                  <a:pt x="278" y="309"/>
                </a:lnTo>
                <a:lnTo>
                  <a:pt x="277" y="309"/>
                </a:lnTo>
                <a:lnTo>
                  <a:pt x="276" y="309"/>
                </a:lnTo>
                <a:lnTo>
                  <a:pt x="274" y="309"/>
                </a:lnTo>
                <a:lnTo>
                  <a:pt x="273" y="309"/>
                </a:lnTo>
                <a:lnTo>
                  <a:pt x="272" y="311"/>
                </a:lnTo>
                <a:lnTo>
                  <a:pt x="271" y="311"/>
                </a:lnTo>
                <a:lnTo>
                  <a:pt x="269" y="312"/>
                </a:lnTo>
                <a:lnTo>
                  <a:pt x="267" y="312"/>
                </a:lnTo>
                <a:lnTo>
                  <a:pt x="267" y="313"/>
                </a:lnTo>
                <a:lnTo>
                  <a:pt x="265" y="316"/>
                </a:lnTo>
                <a:lnTo>
                  <a:pt x="265" y="318"/>
                </a:lnTo>
                <a:lnTo>
                  <a:pt x="264" y="318"/>
                </a:lnTo>
                <a:lnTo>
                  <a:pt x="263" y="318"/>
                </a:lnTo>
                <a:lnTo>
                  <a:pt x="263" y="320"/>
                </a:lnTo>
                <a:lnTo>
                  <a:pt x="261" y="321"/>
                </a:lnTo>
                <a:lnTo>
                  <a:pt x="260" y="321"/>
                </a:lnTo>
                <a:lnTo>
                  <a:pt x="260" y="322"/>
                </a:lnTo>
                <a:lnTo>
                  <a:pt x="259" y="322"/>
                </a:lnTo>
                <a:lnTo>
                  <a:pt x="257" y="322"/>
                </a:lnTo>
                <a:lnTo>
                  <a:pt x="257" y="324"/>
                </a:lnTo>
                <a:lnTo>
                  <a:pt x="256" y="325"/>
                </a:lnTo>
                <a:lnTo>
                  <a:pt x="255" y="325"/>
                </a:lnTo>
                <a:lnTo>
                  <a:pt x="255" y="326"/>
                </a:lnTo>
                <a:lnTo>
                  <a:pt x="254" y="328"/>
                </a:lnTo>
                <a:lnTo>
                  <a:pt x="252" y="329"/>
                </a:lnTo>
                <a:lnTo>
                  <a:pt x="252" y="330"/>
                </a:lnTo>
                <a:lnTo>
                  <a:pt x="251" y="330"/>
                </a:lnTo>
                <a:lnTo>
                  <a:pt x="251" y="332"/>
                </a:lnTo>
                <a:lnTo>
                  <a:pt x="250" y="333"/>
                </a:lnTo>
                <a:lnTo>
                  <a:pt x="250" y="334"/>
                </a:lnTo>
                <a:lnTo>
                  <a:pt x="248" y="334"/>
                </a:lnTo>
                <a:lnTo>
                  <a:pt x="250" y="334"/>
                </a:lnTo>
                <a:lnTo>
                  <a:pt x="250" y="335"/>
                </a:lnTo>
                <a:lnTo>
                  <a:pt x="250" y="337"/>
                </a:lnTo>
                <a:lnTo>
                  <a:pt x="248" y="337"/>
                </a:lnTo>
                <a:lnTo>
                  <a:pt x="248" y="338"/>
                </a:lnTo>
                <a:lnTo>
                  <a:pt x="248" y="339"/>
                </a:lnTo>
                <a:lnTo>
                  <a:pt x="248" y="343"/>
                </a:lnTo>
                <a:lnTo>
                  <a:pt x="247" y="345"/>
                </a:lnTo>
                <a:lnTo>
                  <a:pt x="246" y="345"/>
                </a:lnTo>
                <a:lnTo>
                  <a:pt x="244" y="345"/>
                </a:lnTo>
                <a:lnTo>
                  <a:pt x="243" y="345"/>
                </a:lnTo>
                <a:lnTo>
                  <a:pt x="243" y="343"/>
                </a:lnTo>
                <a:lnTo>
                  <a:pt x="243" y="342"/>
                </a:lnTo>
                <a:lnTo>
                  <a:pt x="243" y="343"/>
                </a:lnTo>
                <a:lnTo>
                  <a:pt x="242" y="343"/>
                </a:lnTo>
                <a:lnTo>
                  <a:pt x="242" y="342"/>
                </a:lnTo>
                <a:lnTo>
                  <a:pt x="240" y="342"/>
                </a:lnTo>
                <a:lnTo>
                  <a:pt x="240" y="343"/>
                </a:lnTo>
                <a:lnTo>
                  <a:pt x="239" y="343"/>
                </a:lnTo>
                <a:lnTo>
                  <a:pt x="239" y="345"/>
                </a:lnTo>
                <a:lnTo>
                  <a:pt x="238" y="345"/>
                </a:lnTo>
                <a:lnTo>
                  <a:pt x="239" y="345"/>
                </a:lnTo>
                <a:lnTo>
                  <a:pt x="239" y="346"/>
                </a:lnTo>
                <a:lnTo>
                  <a:pt x="238" y="346"/>
                </a:lnTo>
                <a:lnTo>
                  <a:pt x="238" y="347"/>
                </a:lnTo>
                <a:lnTo>
                  <a:pt x="238" y="349"/>
                </a:lnTo>
                <a:lnTo>
                  <a:pt x="238" y="350"/>
                </a:lnTo>
                <a:lnTo>
                  <a:pt x="236" y="350"/>
                </a:lnTo>
                <a:lnTo>
                  <a:pt x="235" y="352"/>
                </a:lnTo>
                <a:lnTo>
                  <a:pt x="235" y="354"/>
                </a:lnTo>
                <a:lnTo>
                  <a:pt x="235" y="355"/>
                </a:lnTo>
                <a:lnTo>
                  <a:pt x="234" y="356"/>
                </a:lnTo>
                <a:lnTo>
                  <a:pt x="234" y="358"/>
                </a:lnTo>
                <a:lnTo>
                  <a:pt x="234" y="359"/>
                </a:lnTo>
                <a:lnTo>
                  <a:pt x="234" y="360"/>
                </a:lnTo>
                <a:lnTo>
                  <a:pt x="234" y="362"/>
                </a:lnTo>
                <a:lnTo>
                  <a:pt x="233" y="363"/>
                </a:lnTo>
                <a:lnTo>
                  <a:pt x="234" y="363"/>
                </a:lnTo>
                <a:lnTo>
                  <a:pt x="234" y="364"/>
                </a:lnTo>
                <a:lnTo>
                  <a:pt x="234" y="366"/>
                </a:lnTo>
                <a:lnTo>
                  <a:pt x="235" y="367"/>
                </a:lnTo>
                <a:lnTo>
                  <a:pt x="235" y="368"/>
                </a:lnTo>
                <a:lnTo>
                  <a:pt x="235" y="369"/>
                </a:lnTo>
                <a:lnTo>
                  <a:pt x="235" y="371"/>
                </a:lnTo>
                <a:lnTo>
                  <a:pt x="234" y="372"/>
                </a:lnTo>
                <a:lnTo>
                  <a:pt x="235" y="373"/>
                </a:lnTo>
                <a:lnTo>
                  <a:pt x="235" y="375"/>
                </a:lnTo>
                <a:lnTo>
                  <a:pt x="235" y="376"/>
                </a:lnTo>
                <a:lnTo>
                  <a:pt x="235" y="377"/>
                </a:lnTo>
                <a:lnTo>
                  <a:pt x="234" y="377"/>
                </a:lnTo>
                <a:lnTo>
                  <a:pt x="235" y="379"/>
                </a:lnTo>
                <a:lnTo>
                  <a:pt x="234" y="380"/>
                </a:lnTo>
                <a:lnTo>
                  <a:pt x="233" y="383"/>
                </a:lnTo>
                <a:lnTo>
                  <a:pt x="233" y="385"/>
                </a:lnTo>
                <a:lnTo>
                  <a:pt x="231" y="386"/>
                </a:lnTo>
                <a:lnTo>
                  <a:pt x="231" y="388"/>
                </a:lnTo>
                <a:lnTo>
                  <a:pt x="233" y="388"/>
                </a:lnTo>
                <a:lnTo>
                  <a:pt x="233" y="390"/>
                </a:lnTo>
                <a:lnTo>
                  <a:pt x="231" y="390"/>
                </a:lnTo>
                <a:lnTo>
                  <a:pt x="231" y="392"/>
                </a:lnTo>
                <a:lnTo>
                  <a:pt x="230" y="392"/>
                </a:lnTo>
                <a:lnTo>
                  <a:pt x="229" y="393"/>
                </a:lnTo>
                <a:lnTo>
                  <a:pt x="227" y="393"/>
                </a:lnTo>
                <a:lnTo>
                  <a:pt x="226" y="393"/>
                </a:lnTo>
                <a:lnTo>
                  <a:pt x="226" y="394"/>
                </a:lnTo>
                <a:lnTo>
                  <a:pt x="225" y="394"/>
                </a:lnTo>
                <a:lnTo>
                  <a:pt x="225" y="396"/>
                </a:lnTo>
                <a:lnTo>
                  <a:pt x="223" y="396"/>
                </a:lnTo>
                <a:lnTo>
                  <a:pt x="222" y="397"/>
                </a:lnTo>
                <a:lnTo>
                  <a:pt x="222" y="398"/>
                </a:lnTo>
                <a:lnTo>
                  <a:pt x="222" y="400"/>
                </a:lnTo>
                <a:lnTo>
                  <a:pt x="221" y="401"/>
                </a:lnTo>
                <a:lnTo>
                  <a:pt x="221" y="404"/>
                </a:lnTo>
                <a:lnTo>
                  <a:pt x="221" y="405"/>
                </a:lnTo>
                <a:lnTo>
                  <a:pt x="219" y="406"/>
                </a:lnTo>
                <a:lnTo>
                  <a:pt x="218" y="406"/>
                </a:lnTo>
                <a:lnTo>
                  <a:pt x="217" y="406"/>
                </a:lnTo>
                <a:lnTo>
                  <a:pt x="216" y="407"/>
                </a:lnTo>
                <a:lnTo>
                  <a:pt x="214" y="409"/>
                </a:lnTo>
                <a:lnTo>
                  <a:pt x="216" y="409"/>
                </a:lnTo>
                <a:lnTo>
                  <a:pt x="216" y="410"/>
                </a:lnTo>
                <a:lnTo>
                  <a:pt x="216" y="411"/>
                </a:lnTo>
                <a:lnTo>
                  <a:pt x="216" y="413"/>
                </a:lnTo>
                <a:lnTo>
                  <a:pt x="214" y="413"/>
                </a:lnTo>
                <a:lnTo>
                  <a:pt x="214" y="414"/>
                </a:lnTo>
                <a:lnTo>
                  <a:pt x="214" y="415"/>
                </a:lnTo>
                <a:lnTo>
                  <a:pt x="214" y="417"/>
                </a:lnTo>
                <a:lnTo>
                  <a:pt x="216" y="418"/>
                </a:lnTo>
                <a:lnTo>
                  <a:pt x="214" y="418"/>
                </a:lnTo>
                <a:lnTo>
                  <a:pt x="214" y="419"/>
                </a:lnTo>
                <a:lnTo>
                  <a:pt x="213" y="419"/>
                </a:lnTo>
                <a:lnTo>
                  <a:pt x="212" y="419"/>
                </a:lnTo>
                <a:lnTo>
                  <a:pt x="210" y="422"/>
                </a:lnTo>
                <a:lnTo>
                  <a:pt x="209" y="423"/>
                </a:lnTo>
                <a:lnTo>
                  <a:pt x="209" y="424"/>
                </a:lnTo>
                <a:lnTo>
                  <a:pt x="209" y="427"/>
                </a:lnTo>
                <a:lnTo>
                  <a:pt x="209" y="428"/>
                </a:lnTo>
                <a:lnTo>
                  <a:pt x="209" y="430"/>
                </a:lnTo>
                <a:lnTo>
                  <a:pt x="209" y="432"/>
                </a:lnTo>
                <a:lnTo>
                  <a:pt x="208" y="435"/>
                </a:lnTo>
                <a:lnTo>
                  <a:pt x="208" y="436"/>
                </a:lnTo>
                <a:lnTo>
                  <a:pt x="208" y="439"/>
                </a:lnTo>
                <a:lnTo>
                  <a:pt x="205" y="440"/>
                </a:lnTo>
                <a:lnTo>
                  <a:pt x="205" y="441"/>
                </a:lnTo>
                <a:lnTo>
                  <a:pt x="205" y="443"/>
                </a:lnTo>
                <a:lnTo>
                  <a:pt x="204" y="445"/>
                </a:lnTo>
                <a:lnTo>
                  <a:pt x="204" y="447"/>
                </a:lnTo>
                <a:lnTo>
                  <a:pt x="202" y="447"/>
                </a:lnTo>
                <a:lnTo>
                  <a:pt x="202" y="448"/>
                </a:lnTo>
                <a:lnTo>
                  <a:pt x="202" y="449"/>
                </a:lnTo>
                <a:lnTo>
                  <a:pt x="202" y="451"/>
                </a:lnTo>
                <a:lnTo>
                  <a:pt x="201" y="452"/>
                </a:lnTo>
                <a:lnTo>
                  <a:pt x="201" y="453"/>
                </a:lnTo>
                <a:lnTo>
                  <a:pt x="201" y="455"/>
                </a:lnTo>
                <a:lnTo>
                  <a:pt x="201" y="456"/>
                </a:lnTo>
                <a:lnTo>
                  <a:pt x="201" y="457"/>
                </a:lnTo>
                <a:lnTo>
                  <a:pt x="200" y="457"/>
                </a:lnTo>
                <a:lnTo>
                  <a:pt x="200" y="458"/>
                </a:lnTo>
                <a:lnTo>
                  <a:pt x="200" y="460"/>
                </a:lnTo>
                <a:lnTo>
                  <a:pt x="199" y="461"/>
                </a:lnTo>
                <a:lnTo>
                  <a:pt x="197" y="464"/>
                </a:lnTo>
                <a:lnTo>
                  <a:pt x="196" y="464"/>
                </a:lnTo>
                <a:lnTo>
                  <a:pt x="196" y="465"/>
                </a:lnTo>
                <a:lnTo>
                  <a:pt x="196" y="466"/>
                </a:lnTo>
                <a:lnTo>
                  <a:pt x="195" y="468"/>
                </a:lnTo>
                <a:lnTo>
                  <a:pt x="195" y="469"/>
                </a:lnTo>
                <a:lnTo>
                  <a:pt x="193" y="469"/>
                </a:lnTo>
                <a:lnTo>
                  <a:pt x="193" y="470"/>
                </a:lnTo>
                <a:lnTo>
                  <a:pt x="192" y="472"/>
                </a:lnTo>
                <a:lnTo>
                  <a:pt x="192" y="473"/>
                </a:lnTo>
                <a:lnTo>
                  <a:pt x="191" y="473"/>
                </a:lnTo>
                <a:lnTo>
                  <a:pt x="191" y="474"/>
                </a:lnTo>
                <a:lnTo>
                  <a:pt x="189" y="474"/>
                </a:lnTo>
                <a:lnTo>
                  <a:pt x="189" y="476"/>
                </a:lnTo>
                <a:lnTo>
                  <a:pt x="188" y="476"/>
                </a:lnTo>
                <a:lnTo>
                  <a:pt x="187" y="477"/>
                </a:lnTo>
                <a:lnTo>
                  <a:pt x="185" y="477"/>
                </a:lnTo>
                <a:lnTo>
                  <a:pt x="185" y="478"/>
                </a:lnTo>
                <a:lnTo>
                  <a:pt x="184" y="478"/>
                </a:lnTo>
                <a:lnTo>
                  <a:pt x="184" y="479"/>
                </a:lnTo>
                <a:lnTo>
                  <a:pt x="183" y="479"/>
                </a:lnTo>
                <a:lnTo>
                  <a:pt x="183" y="481"/>
                </a:lnTo>
                <a:lnTo>
                  <a:pt x="182" y="482"/>
                </a:lnTo>
                <a:lnTo>
                  <a:pt x="180" y="483"/>
                </a:lnTo>
                <a:lnTo>
                  <a:pt x="180" y="485"/>
                </a:lnTo>
                <a:lnTo>
                  <a:pt x="179" y="486"/>
                </a:lnTo>
                <a:lnTo>
                  <a:pt x="179" y="487"/>
                </a:lnTo>
                <a:lnTo>
                  <a:pt x="179" y="489"/>
                </a:lnTo>
                <a:lnTo>
                  <a:pt x="178" y="489"/>
                </a:lnTo>
                <a:lnTo>
                  <a:pt x="178" y="490"/>
                </a:lnTo>
                <a:lnTo>
                  <a:pt x="176" y="491"/>
                </a:lnTo>
                <a:lnTo>
                  <a:pt x="175" y="493"/>
                </a:lnTo>
                <a:lnTo>
                  <a:pt x="174" y="494"/>
                </a:lnTo>
                <a:lnTo>
                  <a:pt x="174" y="495"/>
                </a:lnTo>
                <a:lnTo>
                  <a:pt x="171" y="496"/>
                </a:lnTo>
                <a:lnTo>
                  <a:pt x="170" y="496"/>
                </a:lnTo>
                <a:lnTo>
                  <a:pt x="168" y="496"/>
                </a:lnTo>
                <a:lnTo>
                  <a:pt x="167" y="496"/>
                </a:lnTo>
                <a:lnTo>
                  <a:pt x="166" y="496"/>
                </a:lnTo>
                <a:lnTo>
                  <a:pt x="164" y="496"/>
                </a:lnTo>
                <a:lnTo>
                  <a:pt x="163" y="496"/>
                </a:lnTo>
                <a:lnTo>
                  <a:pt x="162" y="496"/>
                </a:lnTo>
                <a:lnTo>
                  <a:pt x="161" y="496"/>
                </a:lnTo>
                <a:lnTo>
                  <a:pt x="161" y="494"/>
                </a:lnTo>
                <a:lnTo>
                  <a:pt x="161" y="493"/>
                </a:lnTo>
                <a:lnTo>
                  <a:pt x="161" y="491"/>
                </a:lnTo>
                <a:lnTo>
                  <a:pt x="162" y="491"/>
                </a:lnTo>
                <a:lnTo>
                  <a:pt x="162" y="487"/>
                </a:lnTo>
                <a:lnTo>
                  <a:pt x="161" y="486"/>
                </a:lnTo>
                <a:lnTo>
                  <a:pt x="161" y="485"/>
                </a:lnTo>
                <a:lnTo>
                  <a:pt x="161" y="483"/>
                </a:lnTo>
                <a:lnTo>
                  <a:pt x="161" y="481"/>
                </a:lnTo>
                <a:lnTo>
                  <a:pt x="161" y="478"/>
                </a:lnTo>
                <a:lnTo>
                  <a:pt x="161" y="477"/>
                </a:lnTo>
                <a:lnTo>
                  <a:pt x="161" y="476"/>
                </a:lnTo>
                <a:lnTo>
                  <a:pt x="161" y="474"/>
                </a:lnTo>
                <a:lnTo>
                  <a:pt x="161" y="473"/>
                </a:lnTo>
                <a:lnTo>
                  <a:pt x="162" y="473"/>
                </a:lnTo>
                <a:lnTo>
                  <a:pt x="162" y="472"/>
                </a:lnTo>
                <a:lnTo>
                  <a:pt x="162" y="470"/>
                </a:lnTo>
                <a:lnTo>
                  <a:pt x="162" y="468"/>
                </a:lnTo>
                <a:lnTo>
                  <a:pt x="162" y="466"/>
                </a:lnTo>
                <a:lnTo>
                  <a:pt x="163" y="465"/>
                </a:lnTo>
                <a:lnTo>
                  <a:pt x="163" y="464"/>
                </a:lnTo>
                <a:lnTo>
                  <a:pt x="163" y="462"/>
                </a:lnTo>
                <a:lnTo>
                  <a:pt x="163" y="461"/>
                </a:lnTo>
                <a:lnTo>
                  <a:pt x="164" y="460"/>
                </a:lnTo>
                <a:lnTo>
                  <a:pt x="164" y="458"/>
                </a:lnTo>
                <a:lnTo>
                  <a:pt x="164" y="457"/>
                </a:lnTo>
                <a:lnTo>
                  <a:pt x="164" y="456"/>
                </a:lnTo>
                <a:lnTo>
                  <a:pt x="164" y="455"/>
                </a:lnTo>
                <a:lnTo>
                  <a:pt x="166" y="452"/>
                </a:lnTo>
                <a:lnTo>
                  <a:pt x="166" y="451"/>
                </a:lnTo>
                <a:lnTo>
                  <a:pt x="166" y="449"/>
                </a:lnTo>
                <a:lnTo>
                  <a:pt x="166" y="448"/>
                </a:lnTo>
                <a:lnTo>
                  <a:pt x="166" y="447"/>
                </a:lnTo>
                <a:lnTo>
                  <a:pt x="167" y="445"/>
                </a:lnTo>
                <a:lnTo>
                  <a:pt x="166" y="443"/>
                </a:lnTo>
                <a:lnTo>
                  <a:pt x="166" y="438"/>
                </a:lnTo>
                <a:lnTo>
                  <a:pt x="167" y="438"/>
                </a:lnTo>
                <a:lnTo>
                  <a:pt x="167" y="436"/>
                </a:lnTo>
                <a:lnTo>
                  <a:pt x="167" y="435"/>
                </a:lnTo>
                <a:lnTo>
                  <a:pt x="167" y="434"/>
                </a:lnTo>
                <a:lnTo>
                  <a:pt x="168" y="432"/>
                </a:lnTo>
                <a:lnTo>
                  <a:pt x="168" y="431"/>
                </a:lnTo>
                <a:lnTo>
                  <a:pt x="168" y="430"/>
                </a:lnTo>
                <a:lnTo>
                  <a:pt x="170" y="428"/>
                </a:lnTo>
                <a:lnTo>
                  <a:pt x="170" y="426"/>
                </a:lnTo>
                <a:lnTo>
                  <a:pt x="170" y="423"/>
                </a:lnTo>
                <a:lnTo>
                  <a:pt x="170" y="421"/>
                </a:lnTo>
                <a:lnTo>
                  <a:pt x="171" y="421"/>
                </a:lnTo>
                <a:lnTo>
                  <a:pt x="170" y="421"/>
                </a:lnTo>
                <a:lnTo>
                  <a:pt x="170" y="419"/>
                </a:lnTo>
                <a:lnTo>
                  <a:pt x="171" y="419"/>
                </a:lnTo>
                <a:lnTo>
                  <a:pt x="171" y="418"/>
                </a:lnTo>
                <a:lnTo>
                  <a:pt x="171" y="417"/>
                </a:lnTo>
                <a:lnTo>
                  <a:pt x="171" y="415"/>
                </a:lnTo>
                <a:lnTo>
                  <a:pt x="171" y="414"/>
                </a:lnTo>
                <a:lnTo>
                  <a:pt x="171" y="411"/>
                </a:lnTo>
                <a:lnTo>
                  <a:pt x="171" y="410"/>
                </a:lnTo>
                <a:lnTo>
                  <a:pt x="172" y="410"/>
                </a:lnTo>
                <a:lnTo>
                  <a:pt x="172" y="409"/>
                </a:lnTo>
                <a:lnTo>
                  <a:pt x="174" y="409"/>
                </a:lnTo>
                <a:lnTo>
                  <a:pt x="176" y="406"/>
                </a:lnTo>
                <a:lnTo>
                  <a:pt x="178" y="405"/>
                </a:lnTo>
                <a:lnTo>
                  <a:pt x="178" y="404"/>
                </a:lnTo>
                <a:lnTo>
                  <a:pt x="178" y="401"/>
                </a:lnTo>
                <a:lnTo>
                  <a:pt x="178" y="398"/>
                </a:lnTo>
                <a:lnTo>
                  <a:pt x="176" y="397"/>
                </a:lnTo>
                <a:lnTo>
                  <a:pt x="176" y="396"/>
                </a:lnTo>
                <a:lnTo>
                  <a:pt x="176" y="394"/>
                </a:lnTo>
                <a:lnTo>
                  <a:pt x="176" y="393"/>
                </a:lnTo>
                <a:lnTo>
                  <a:pt x="178" y="393"/>
                </a:lnTo>
                <a:lnTo>
                  <a:pt x="178" y="392"/>
                </a:lnTo>
                <a:lnTo>
                  <a:pt x="178" y="393"/>
                </a:lnTo>
                <a:lnTo>
                  <a:pt x="179" y="393"/>
                </a:lnTo>
                <a:lnTo>
                  <a:pt x="180" y="393"/>
                </a:lnTo>
                <a:lnTo>
                  <a:pt x="182" y="393"/>
                </a:lnTo>
                <a:lnTo>
                  <a:pt x="182" y="392"/>
                </a:lnTo>
                <a:lnTo>
                  <a:pt x="183" y="392"/>
                </a:lnTo>
                <a:lnTo>
                  <a:pt x="183" y="390"/>
                </a:lnTo>
                <a:lnTo>
                  <a:pt x="184" y="390"/>
                </a:lnTo>
                <a:lnTo>
                  <a:pt x="184" y="389"/>
                </a:lnTo>
                <a:lnTo>
                  <a:pt x="183" y="389"/>
                </a:lnTo>
                <a:lnTo>
                  <a:pt x="184" y="388"/>
                </a:lnTo>
                <a:lnTo>
                  <a:pt x="184" y="386"/>
                </a:lnTo>
                <a:lnTo>
                  <a:pt x="184" y="385"/>
                </a:lnTo>
                <a:lnTo>
                  <a:pt x="184" y="384"/>
                </a:lnTo>
                <a:lnTo>
                  <a:pt x="184" y="383"/>
                </a:lnTo>
                <a:lnTo>
                  <a:pt x="183" y="380"/>
                </a:lnTo>
                <a:lnTo>
                  <a:pt x="183" y="379"/>
                </a:lnTo>
                <a:lnTo>
                  <a:pt x="182" y="377"/>
                </a:lnTo>
                <a:lnTo>
                  <a:pt x="180" y="377"/>
                </a:lnTo>
                <a:lnTo>
                  <a:pt x="179" y="377"/>
                </a:lnTo>
                <a:lnTo>
                  <a:pt x="178" y="377"/>
                </a:lnTo>
                <a:lnTo>
                  <a:pt x="176" y="375"/>
                </a:lnTo>
                <a:lnTo>
                  <a:pt x="176" y="373"/>
                </a:lnTo>
                <a:lnTo>
                  <a:pt x="176" y="372"/>
                </a:lnTo>
                <a:lnTo>
                  <a:pt x="176" y="371"/>
                </a:lnTo>
                <a:lnTo>
                  <a:pt x="178" y="369"/>
                </a:lnTo>
                <a:lnTo>
                  <a:pt x="178" y="368"/>
                </a:lnTo>
                <a:lnTo>
                  <a:pt x="178" y="367"/>
                </a:lnTo>
                <a:lnTo>
                  <a:pt x="176" y="367"/>
                </a:lnTo>
                <a:lnTo>
                  <a:pt x="176" y="366"/>
                </a:lnTo>
                <a:lnTo>
                  <a:pt x="178" y="366"/>
                </a:lnTo>
                <a:lnTo>
                  <a:pt x="178" y="364"/>
                </a:lnTo>
                <a:lnTo>
                  <a:pt x="179" y="363"/>
                </a:lnTo>
                <a:lnTo>
                  <a:pt x="180" y="363"/>
                </a:lnTo>
                <a:lnTo>
                  <a:pt x="180" y="364"/>
                </a:lnTo>
                <a:lnTo>
                  <a:pt x="180" y="366"/>
                </a:lnTo>
                <a:lnTo>
                  <a:pt x="182" y="367"/>
                </a:lnTo>
                <a:lnTo>
                  <a:pt x="182" y="368"/>
                </a:lnTo>
                <a:lnTo>
                  <a:pt x="182" y="369"/>
                </a:lnTo>
                <a:lnTo>
                  <a:pt x="182" y="371"/>
                </a:lnTo>
                <a:lnTo>
                  <a:pt x="183" y="369"/>
                </a:lnTo>
                <a:lnTo>
                  <a:pt x="184" y="369"/>
                </a:lnTo>
                <a:lnTo>
                  <a:pt x="184" y="368"/>
                </a:lnTo>
                <a:lnTo>
                  <a:pt x="184" y="367"/>
                </a:lnTo>
                <a:lnTo>
                  <a:pt x="184" y="366"/>
                </a:lnTo>
                <a:lnTo>
                  <a:pt x="185" y="363"/>
                </a:lnTo>
                <a:lnTo>
                  <a:pt x="184" y="363"/>
                </a:lnTo>
                <a:lnTo>
                  <a:pt x="185" y="362"/>
                </a:lnTo>
                <a:lnTo>
                  <a:pt x="185" y="360"/>
                </a:lnTo>
                <a:lnTo>
                  <a:pt x="185" y="359"/>
                </a:lnTo>
                <a:lnTo>
                  <a:pt x="184" y="359"/>
                </a:lnTo>
                <a:lnTo>
                  <a:pt x="184" y="358"/>
                </a:lnTo>
                <a:lnTo>
                  <a:pt x="184" y="356"/>
                </a:lnTo>
                <a:lnTo>
                  <a:pt x="185" y="355"/>
                </a:lnTo>
                <a:lnTo>
                  <a:pt x="185" y="354"/>
                </a:lnTo>
                <a:lnTo>
                  <a:pt x="185" y="352"/>
                </a:lnTo>
                <a:lnTo>
                  <a:pt x="187" y="351"/>
                </a:lnTo>
                <a:lnTo>
                  <a:pt x="188" y="350"/>
                </a:lnTo>
                <a:lnTo>
                  <a:pt x="189" y="350"/>
                </a:lnTo>
                <a:lnTo>
                  <a:pt x="191" y="350"/>
                </a:lnTo>
                <a:lnTo>
                  <a:pt x="192" y="350"/>
                </a:lnTo>
                <a:lnTo>
                  <a:pt x="192" y="349"/>
                </a:lnTo>
                <a:lnTo>
                  <a:pt x="193" y="347"/>
                </a:lnTo>
                <a:lnTo>
                  <a:pt x="193" y="346"/>
                </a:lnTo>
                <a:lnTo>
                  <a:pt x="193" y="345"/>
                </a:lnTo>
                <a:lnTo>
                  <a:pt x="196" y="343"/>
                </a:lnTo>
                <a:lnTo>
                  <a:pt x="199" y="341"/>
                </a:lnTo>
                <a:lnTo>
                  <a:pt x="200" y="339"/>
                </a:lnTo>
                <a:lnTo>
                  <a:pt x="201" y="338"/>
                </a:lnTo>
                <a:lnTo>
                  <a:pt x="201" y="337"/>
                </a:lnTo>
                <a:lnTo>
                  <a:pt x="202" y="335"/>
                </a:lnTo>
                <a:lnTo>
                  <a:pt x="202" y="337"/>
                </a:lnTo>
                <a:lnTo>
                  <a:pt x="204" y="337"/>
                </a:lnTo>
                <a:lnTo>
                  <a:pt x="205" y="337"/>
                </a:lnTo>
                <a:lnTo>
                  <a:pt x="205" y="335"/>
                </a:lnTo>
                <a:lnTo>
                  <a:pt x="204" y="335"/>
                </a:lnTo>
                <a:lnTo>
                  <a:pt x="204" y="334"/>
                </a:lnTo>
                <a:lnTo>
                  <a:pt x="205" y="333"/>
                </a:lnTo>
                <a:lnTo>
                  <a:pt x="208" y="332"/>
                </a:lnTo>
                <a:lnTo>
                  <a:pt x="208" y="330"/>
                </a:lnTo>
                <a:lnTo>
                  <a:pt x="209" y="330"/>
                </a:lnTo>
                <a:lnTo>
                  <a:pt x="209" y="329"/>
                </a:lnTo>
                <a:lnTo>
                  <a:pt x="210" y="328"/>
                </a:lnTo>
                <a:lnTo>
                  <a:pt x="209" y="328"/>
                </a:lnTo>
                <a:lnTo>
                  <a:pt x="209" y="326"/>
                </a:lnTo>
                <a:lnTo>
                  <a:pt x="209" y="325"/>
                </a:lnTo>
                <a:lnTo>
                  <a:pt x="210" y="325"/>
                </a:lnTo>
                <a:lnTo>
                  <a:pt x="210" y="324"/>
                </a:lnTo>
                <a:lnTo>
                  <a:pt x="210" y="322"/>
                </a:lnTo>
                <a:lnTo>
                  <a:pt x="210" y="321"/>
                </a:lnTo>
                <a:lnTo>
                  <a:pt x="212" y="321"/>
                </a:lnTo>
                <a:lnTo>
                  <a:pt x="212" y="320"/>
                </a:lnTo>
                <a:lnTo>
                  <a:pt x="213" y="318"/>
                </a:lnTo>
                <a:lnTo>
                  <a:pt x="214" y="316"/>
                </a:lnTo>
                <a:lnTo>
                  <a:pt x="216" y="314"/>
                </a:lnTo>
                <a:lnTo>
                  <a:pt x="217" y="313"/>
                </a:lnTo>
                <a:lnTo>
                  <a:pt x="217" y="312"/>
                </a:lnTo>
                <a:lnTo>
                  <a:pt x="217" y="311"/>
                </a:lnTo>
                <a:lnTo>
                  <a:pt x="218" y="309"/>
                </a:lnTo>
                <a:lnTo>
                  <a:pt x="219" y="309"/>
                </a:lnTo>
                <a:lnTo>
                  <a:pt x="219" y="308"/>
                </a:lnTo>
                <a:lnTo>
                  <a:pt x="221" y="308"/>
                </a:lnTo>
                <a:lnTo>
                  <a:pt x="222" y="307"/>
                </a:lnTo>
                <a:lnTo>
                  <a:pt x="223" y="307"/>
                </a:lnTo>
                <a:lnTo>
                  <a:pt x="223" y="305"/>
                </a:lnTo>
                <a:lnTo>
                  <a:pt x="223" y="304"/>
                </a:lnTo>
                <a:lnTo>
                  <a:pt x="223" y="303"/>
                </a:lnTo>
                <a:lnTo>
                  <a:pt x="225" y="303"/>
                </a:lnTo>
                <a:lnTo>
                  <a:pt x="225" y="301"/>
                </a:lnTo>
                <a:lnTo>
                  <a:pt x="225" y="300"/>
                </a:lnTo>
                <a:lnTo>
                  <a:pt x="225" y="299"/>
                </a:lnTo>
                <a:lnTo>
                  <a:pt x="225" y="297"/>
                </a:lnTo>
                <a:lnTo>
                  <a:pt x="225" y="296"/>
                </a:lnTo>
                <a:lnTo>
                  <a:pt x="225" y="295"/>
                </a:lnTo>
                <a:lnTo>
                  <a:pt x="225" y="294"/>
                </a:lnTo>
                <a:lnTo>
                  <a:pt x="226" y="294"/>
                </a:lnTo>
                <a:lnTo>
                  <a:pt x="226" y="292"/>
                </a:lnTo>
                <a:lnTo>
                  <a:pt x="225" y="292"/>
                </a:lnTo>
                <a:lnTo>
                  <a:pt x="225" y="291"/>
                </a:lnTo>
                <a:lnTo>
                  <a:pt x="225" y="290"/>
                </a:lnTo>
                <a:lnTo>
                  <a:pt x="225" y="288"/>
                </a:lnTo>
                <a:lnTo>
                  <a:pt x="225" y="287"/>
                </a:lnTo>
                <a:lnTo>
                  <a:pt x="226" y="287"/>
                </a:lnTo>
                <a:lnTo>
                  <a:pt x="226" y="286"/>
                </a:lnTo>
                <a:lnTo>
                  <a:pt x="226" y="284"/>
                </a:lnTo>
                <a:lnTo>
                  <a:pt x="227" y="284"/>
                </a:lnTo>
                <a:lnTo>
                  <a:pt x="227" y="283"/>
                </a:lnTo>
                <a:lnTo>
                  <a:pt x="229" y="283"/>
                </a:lnTo>
                <a:lnTo>
                  <a:pt x="230" y="282"/>
                </a:lnTo>
                <a:lnTo>
                  <a:pt x="231" y="282"/>
                </a:lnTo>
                <a:lnTo>
                  <a:pt x="233" y="279"/>
                </a:lnTo>
                <a:lnTo>
                  <a:pt x="234" y="279"/>
                </a:lnTo>
                <a:lnTo>
                  <a:pt x="235" y="278"/>
                </a:lnTo>
                <a:lnTo>
                  <a:pt x="236" y="278"/>
                </a:lnTo>
                <a:lnTo>
                  <a:pt x="236" y="277"/>
                </a:lnTo>
                <a:lnTo>
                  <a:pt x="238" y="277"/>
                </a:lnTo>
                <a:lnTo>
                  <a:pt x="238" y="275"/>
                </a:lnTo>
                <a:lnTo>
                  <a:pt x="238" y="274"/>
                </a:lnTo>
                <a:lnTo>
                  <a:pt x="239" y="273"/>
                </a:lnTo>
                <a:lnTo>
                  <a:pt x="239" y="271"/>
                </a:lnTo>
                <a:lnTo>
                  <a:pt x="239" y="273"/>
                </a:lnTo>
                <a:lnTo>
                  <a:pt x="239" y="271"/>
                </a:lnTo>
                <a:lnTo>
                  <a:pt x="239" y="270"/>
                </a:lnTo>
                <a:lnTo>
                  <a:pt x="240" y="270"/>
                </a:lnTo>
                <a:lnTo>
                  <a:pt x="242" y="270"/>
                </a:lnTo>
                <a:lnTo>
                  <a:pt x="243" y="269"/>
                </a:lnTo>
                <a:lnTo>
                  <a:pt x="244" y="269"/>
                </a:lnTo>
                <a:lnTo>
                  <a:pt x="244" y="267"/>
                </a:lnTo>
                <a:lnTo>
                  <a:pt x="244" y="266"/>
                </a:lnTo>
                <a:lnTo>
                  <a:pt x="244" y="265"/>
                </a:lnTo>
                <a:lnTo>
                  <a:pt x="244" y="263"/>
                </a:lnTo>
                <a:lnTo>
                  <a:pt x="246" y="263"/>
                </a:lnTo>
                <a:lnTo>
                  <a:pt x="247" y="262"/>
                </a:lnTo>
                <a:lnTo>
                  <a:pt x="247" y="261"/>
                </a:lnTo>
                <a:lnTo>
                  <a:pt x="246" y="261"/>
                </a:lnTo>
                <a:lnTo>
                  <a:pt x="246" y="260"/>
                </a:lnTo>
                <a:lnTo>
                  <a:pt x="247" y="260"/>
                </a:lnTo>
                <a:lnTo>
                  <a:pt x="247" y="258"/>
                </a:lnTo>
                <a:lnTo>
                  <a:pt x="248" y="258"/>
                </a:lnTo>
                <a:lnTo>
                  <a:pt x="250" y="257"/>
                </a:lnTo>
                <a:lnTo>
                  <a:pt x="250" y="254"/>
                </a:lnTo>
                <a:lnTo>
                  <a:pt x="251" y="253"/>
                </a:lnTo>
                <a:lnTo>
                  <a:pt x="252" y="252"/>
                </a:lnTo>
                <a:lnTo>
                  <a:pt x="254" y="250"/>
                </a:lnTo>
                <a:lnTo>
                  <a:pt x="255" y="249"/>
                </a:lnTo>
                <a:lnTo>
                  <a:pt x="255" y="248"/>
                </a:lnTo>
                <a:lnTo>
                  <a:pt x="254" y="246"/>
                </a:lnTo>
                <a:lnTo>
                  <a:pt x="254" y="245"/>
                </a:lnTo>
                <a:lnTo>
                  <a:pt x="254" y="244"/>
                </a:lnTo>
                <a:lnTo>
                  <a:pt x="254" y="241"/>
                </a:lnTo>
                <a:lnTo>
                  <a:pt x="254" y="240"/>
                </a:lnTo>
                <a:lnTo>
                  <a:pt x="252" y="240"/>
                </a:lnTo>
                <a:lnTo>
                  <a:pt x="252" y="239"/>
                </a:lnTo>
                <a:lnTo>
                  <a:pt x="255" y="237"/>
                </a:lnTo>
                <a:lnTo>
                  <a:pt x="255" y="236"/>
                </a:lnTo>
                <a:lnTo>
                  <a:pt x="255" y="235"/>
                </a:lnTo>
                <a:lnTo>
                  <a:pt x="255" y="233"/>
                </a:lnTo>
                <a:lnTo>
                  <a:pt x="255" y="232"/>
                </a:lnTo>
                <a:lnTo>
                  <a:pt x="256" y="232"/>
                </a:lnTo>
                <a:lnTo>
                  <a:pt x="257" y="232"/>
                </a:lnTo>
                <a:lnTo>
                  <a:pt x="259" y="232"/>
                </a:lnTo>
                <a:lnTo>
                  <a:pt x="259" y="231"/>
                </a:lnTo>
                <a:lnTo>
                  <a:pt x="259" y="229"/>
                </a:lnTo>
                <a:lnTo>
                  <a:pt x="259" y="228"/>
                </a:lnTo>
                <a:lnTo>
                  <a:pt x="260" y="227"/>
                </a:lnTo>
                <a:lnTo>
                  <a:pt x="261" y="224"/>
                </a:lnTo>
                <a:lnTo>
                  <a:pt x="263" y="223"/>
                </a:lnTo>
                <a:lnTo>
                  <a:pt x="263" y="222"/>
                </a:lnTo>
                <a:lnTo>
                  <a:pt x="261" y="220"/>
                </a:lnTo>
                <a:lnTo>
                  <a:pt x="261" y="219"/>
                </a:lnTo>
                <a:lnTo>
                  <a:pt x="261" y="218"/>
                </a:lnTo>
                <a:lnTo>
                  <a:pt x="263" y="216"/>
                </a:lnTo>
                <a:lnTo>
                  <a:pt x="264" y="216"/>
                </a:lnTo>
                <a:lnTo>
                  <a:pt x="264" y="215"/>
                </a:lnTo>
                <a:lnTo>
                  <a:pt x="265" y="214"/>
                </a:lnTo>
                <a:lnTo>
                  <a:pt x="267" y="212"/>
                </a:lnTo>
                <a:lnTo>
                  <a:pt x="268" y="211"/>
                </a:lnTo>
                <a:lnTo>
                  <a:pt x="268" y="210"/>
                </a:lnTo>
                <a:lnTo>
                  <a:pt x="269" y="210"/>
                </a:lnTo>
                <a:lnTo>
                  <a:pt x="271" y="208"/>
                </a:lnTo>
                <a:lnTo>
                  <a:pt x="271" y="207"/>
                </a:lnTo>
                <a:lnTo>
                  <a:pt x="272" y="206"/>
                </a:lnTo>
                <a:lnTo>
                  <a:pt x="272" y="205"/>
                </a:lnTo>
                <a:lnTo>
                  <a:pt x="273" y="205"/>
                </a:lnTo>
                <a:lnTo>
                  <a:pt x="273" y="203"/>
                </a:lnTo>
                <a:lnTo>
                  <a:pt x="273" y="202"/>
                </a:lnTo>
                <a:lnTo>
                  <a:pt x="273" y="201"/>
                </a:lnTo>
                <a:lnTo>
                  <a:pt x="274" y="201"/>
                </a:lnTo>
                <a:lnTo>
                  <a:pt x="274" y="199"/>
                </a:lnTo>
                <a:lnTo>
                  <a:pt x="276" y="198"/>
                </a:lnTo>
                <a:lnTo>
                  <a:pt x="276" y="197"/>
                </a:lnTo>
                <a:lnTo>
                  <a:pt x="277" y="197"/>
                </a:lnTo>
                <a:lnTo>
                  <a:pt x="278" y="197"/>
                </a:lnTo>
                <a:lnTo>
                  <a:pt x="280" y="197"/>
                </a:lnTo>
                <a:lnTo>
                  <a:pt x="281" y="197"/>
                </a:lnTo>
                <a:lnTo>
                  <a:pt x="282" y="195"/>
                </a:lnTo>
                <a:lnTo>
                  <a:pt x="282" y="194"/>
                </a:lnTo>
                <a:lnTo>
                  <a:pt x="282" y="193"/>
                </a:lnTo>
                <a:lnTo>
                  <a:pt x="282" y="190"/>
                </a:lnTo>
                <a:lnTo>
                  <a:pt x="282" y="189"/>
                </a:lnTo>
                <a:lnTo>
                  <a:pt x="284" y="188"/>
                </a:lnTo>
                <a:lnTo>
                  <a:pt x="284" y="186"/>
                </a:lnTo>
                <a:lnTo>
                  <a:pt x="284" y="185"/>
                </a:lnTo>
                <a:lnTo>
                  <a:pt x="285" y="185"/>
                </a:lnTo>
                <a:lnTo>
                  <a:pt x="285" y="184"/>
                </a:lnTo>
                <a:lnTo>
                  <a:pt x="286" y="182"/>
                </a:lnTo>
                <a:lnTo>
                  <a:pt x="286" y="181"/>
                </a:lnTo>
                <a:lnTo>
                  <a:pt x="288" y="180"/>
                </a:lnTo>
                <a:lnTo>
                  <a:pt x="289" y="180"/>
                </a:lnTo>
                <a:lnTo>
                  <a:pt x="289" y="178"/>
                </a:lnTo>
                <a:lnTo>
                  <a:pt x="290" y="177"/>
                </a:lnTo>
                <a:lnTo>
                  <a:pt x="290" y="176"/>
                </a:lnTo>
                <a:lnTo>
                  <a:pt x="290" y="173"/>
                </a:lnTo>
                <a:lnTo>
                  <a:pt x="291" y="173"/>
                </a:lnTo>
                <a:lnTo>
                  <a:pt x="291" y="172"/>
                </a:lnTo>
                <a:lnTo>
                  <a:pt x="290" y="172"/>
                </a:lnTo>
                <a:lnTo>
                  <a:pt x="290" y="171"/>
                </a:lnTo>
                <a:lnTo>
                  <a:pt x="291" y="169"/>
                </a:lnTo>
                <a:lnTo>
                  <a:pt x="291" y="168"/>
                </a:lnTo>
                <a:lnTo>
                  <a:pt x="291" y="167"/>
                </a:lnTo>
                <a:lnTo>
                  <a:pt x="293" y="167"/>
                </a:lnTo>
                <a:lnTo>
                  <a:pt x="293" y="165"/>
                </a:lnTo>
                <a:lnTo>
                  <a:pt x="294" y="165"/>
                </a:lnTo>
                <a:lnTo>
                  <a:pt x="293" y="165"/>
                </a:lnTo>
                <a:lnTo>
                  <a:pt x="293" y="164"/>
                </a:lnTo>
                <a:lnTo>
                  <a:pt x="293" y="163"/>
                </a:lnTo>
                <a:lnTo>
                  <a:pt x="294" y="163"/>
                </a:lnTo>
                <a:lnTo>
                  <a:pt x="294" y="161"/>
                </a:lnTo>
                <a:lnTo>
                  <a:pt x="294" y="160"/>
                </a:lnTo>
                <a:lnTo>
                  <a:pt x="295" y="160"/>
                </a:lnTo>
                <a:lnTo>
                  <a:pt x="295" y="159"/>
                </a:lnTo>
                <a:lnTo>
                  <a:pt x="295" y="157"/>
                </a:lnTo>
                <a:lnTo>
                  <a:pt x="295" y="156"/>
                </a:lnTo>
                <a:lnTo>
                  <a:pt x="297" y="155"/>
                </a:lnTo>
                <a:lnTo>
                  <a:pt x="297" y="153"/>
                </a:lnTo>
                <a:lnTo>
                  <a:pt x="298" y="153"/>
                </a:lnTo>
                <a:lnTo>
                  <a:pt x="297" y="152"/>
                </a:lnTo>
                <a:lnTo>
                  <a:pt x="298" y="151"/>
                </a:lnTo>
                <a:lnTo>
                  <a:pt x="298" y="150"/>
                </a:lnTo>
                <a:lnTo>
                  <a:pt x="299" y="148"/>
                </a:lnTo>
                <a:lnTo>
                  <a:pt x="299" y="150"/>
                </a:lnTo>
                <a:lnTo>
                  <a:pt x="301" y="150"/>
                </a:lnTo>
                <a:lnTo>
                  <a:pt x="301" y="148"/>
                </a:lnTo>
                <a:lnTo>
                  <a:pt x="301" y="147"/>
                </a:lnTo>
                <a:lnTo>
                  <a:pt x="302" y="147"/>
                </a:lnTo>
                <a:lnTo>
                  <a:pt x="302" y="146"/>
                </a:lnTo>
                <a:lnTo>
                  <a:pt x="303" y="146"/>
                </a:lnTo>
                <a:lnTo>
                  <a:pt x="302" y="146"/>
                </a:lnTo>
                <a:lnTo>
                  <a:pt x="302" y="143"/>
                </a:lnTo>
                <a:lnTo>
                  <a:pt x="303" y="142"/>
                </a:lnTo>
                <a:lnTo>
                  <a:pt x="303" y="140"/>
                </a:lnTo>
                <a:lnTo>
                  <a:pt x="305" y="140"/>
                </a:lnTo>
                <a:lnTo>
                  <a:pt x="305" y="139"/>
                </a:lnTo>
                <a:lnTo>
                  <a:pt x="305" y="138"/>
                </a:lnTo>
                <a:lnTo>
                  <a:pt x="305" y="136"/>
                </a:lnTo>
                <a:lnTo>
                  <a:pt x="306" y="136"/>
                </a:lnTo>
                <a:lnTo>
                  <a:pt x="305" y="135"/>
                </a:lnTo>
                <a:lnTo>
                  <a:pt x="305" y="133"/>
                </a:lnTo>
                <a:lnTo>
                  <a:pt x="306" y="133"/>
                </a:lnTo>
                <a:lnTo>
                  <a:pt x="306" y="131"/>
                </a:lnTo>
                <a:lnTo>
                  <a:pt x="305" y="133"/>
                </a:lnTo>
                <a:lnTo>
                  <a:pt x="303" y="134"/>
                </a:lnTo>
                <a:lnTo>
                  <a:pt x="302" y="133"/>
                </a:lnTo>
                <a:lnTo>
                  <a:pt x="301" y="133"/>
                </a:lnTo>
                <a:lnTo>
                  <a:pt x="301" y="131"/>
                </a:lnTo>
                <a:lnTo>
                  <a:pt x="299" y="130"/>
                </a:lnTo>
                <a:lnTo>
                  <a:pt x="299" y="129"/>
                </a:lnTo>
                <a:lnTo>
                  <a:pt x="298" y="129"/>
                </a:lnTo>
                <a:lnTo>
                  <a:pt x="298" y="127"/>
                </a:lnTo>
                <a:lnTo>
                  <a:pt x="298" y="126"/>
                </a:lnTo>
                <a:lnTo>
                  <a:pt x="299" y="125"/>
                </a:lnTo>
                <a:lnTo>
                  <a:pt x="301" y="125"/>
                </a:lnTo>
                <a:lnTo>
                  <a:pt x="301" y="123"/>
                </a:lnTo>
                <a:lnTo>
                  <a:pt x="302" y="123"/>
                </a:lnTo>
                <a:lnTo>
                  <a:pt x="303" y="122"/>
                </a:lnTo>
                <a:lnTo>
                  <a:pt x="303" y="121"/>
                </a:lnTo>
                <a:lnTo>
                  <a:pt x="306" y="119"/>
                </a:lnTo>
                <a:lnTo>
                  <a:pt x="306" y="118"/>
                </a:lnTo>
                <a:lnTo>
                  <a:pt x="306" y="117"/>
                </a:lnTo>
                <a:lnTo>
                  <a:pt x="306" y="116"/>
                </a:lnTo>
                <a:lnTo>
                  <a:pt x="306" y="114"/>
                </a:lnTo>
                <a:lnTo>
                  <a:pt x="306" y="112"/>
                </a:lnTo>
                <a:lnTo>
                  <a:pt x="306" y="110"/>
                </a:lnTo>
                <a:lnTo>
                  <a:pt x="307" y="110"/>
                </a:lnTo>
                <a:lnTo>
                  <a:pt x="307" y="112"/>
                </a:lnTo>
                <a:lnTo>
                  <a:pt x="308" y="113"/>
                </a:lnTo>
                <a:lnTo>
                  <a:pt x="310" y="114"/>
                </a:lnTo>
                <a:lnTo>
                  <a:pt x="311" y="114"/>
                </a:lnTo>
                <a:lnTo>
                  <a:pt x="314" y="116"/>
                </a:lnTo>
                <a:lnTo>
                  <a:pt x="312" y="114"/>
                </a:lnTo>
                <a:lnTo>
                  <a:pt x="311" y="114"/>
                </a:lnTo>
                <a:lnTo>
                  <a:pt x="311" y="113"/>
                </a:lnTo>
                <a:lnTo>
                  <a:pt x="311" y="112"/>
                </a:lnTo>
                <a:lnTo>
                  <a:pt x="311" y="110"/>
                </a:lnTo>
                <a:lnTo>
                  <a:pt x="312" y="110"/>
                </a:lnTo>
                <a:lnTo>
                  <a:pt x="312" y="109"/>
                </a:lnTo>
                <a:lnTo>
                  <a:pt x="311" y="109"/>
                </a:lnTo>
                <a:lnTo>
                  <a:pt x="311" y="108"/>
                </a:lnTo>
                <a:lnTo>
                  <a:pt x="312" y="108"/>
                </a:lnTo>
                <a:lnTo>
                  <a:pt x="312" y="106"/>
                </a:lnTo>
                <a:lnTo>
                  <a:pt x="314" y="106"/>
                </a:lnTo>
                <a:lnTo>
                  <a:pt x="312" y="106"/>
                </a:lnTo>
                <a:lnTo>
                  <a:pt x="312" y="105"/>
                </a:lnTo>
                <a:lnTo>
                  <a:pt x="311" y="105"/>
                </a:lnTo>
                <a:lnTo>
                  <a:pt x="310" y="104"/>
                </a:lnTo>
                <a:lnTo>
                  <a:pt x="310" y="102"/>
                </a:lnTo>
                <a:lnTo>
                  <a:pt x="308" y="101"/>
                </a:lnTo>
                <a:lnTo>
                  <a:pt x="308" y="99"/>
                </a:lnTo>
                <a:lnTo>
                  <a:pt x="307" y="99"/>
                </a:lnTo>
                <a:lnTo>
                  <a:pt x="308" y="96"/>
                </a:lnTo>
                <a:lnTo>
                  <a:pt x="307" y="96"/>
                </a:lnTo>
                <a:lnTo>
                  <a:pt x="308" y="96"/>
                </a:lnTo>
                <a:lnTo>
                  <a:pt x="308" y="92"/>
                </a:lnTo>
                <a:lnTo>
                  <a:pt x="308" y="91"/>
                </a:lnTo>
                <a:lnTo>
                  <a:pt x="310" y="91"/>
                </a:lnTo>
                <a:lnTo>
                  <a:pt x="310" y="89"/>
                </a:lnTo>
                <a:lnTo>
                  <a:pt x="311" y="88"/>
                </a:lnTo>
                <a:lnTo>
                  <a:pt x="311" y="87"/>
                </a:lnTo>
                <a:lnTo>
                  <a:pt x="312" y="87"/>
                </a:lnTo>
                <a:lnTo>
                  <a:pt x="314" y="85"/>
                </a:lnTo>
                <a:lnTo>
                  <a:pt x="315" y="85"/>
                </a:lnTo>
                <a:lnTo>
                  <a:pt x="315" y="84"/>
                </a:lnTo>
                <a:lnTo>
                  <a:pt x="316" y="84"/>
                </a:lnTo>
                <a:lnTo>
                  <a:pt x="319" y="83"/>
                </a:lnTo>
                <a:lnTo>
                  <a:pt x="319" y="81"/>
                </a:lnTo>
                <a:lnTo>
                  <a:pt x="319" y="80"/>
                </a:lnTo>
                <a:lnTo>
                  <a:pt x="320" y="79"/>
                </a:lnTo>
                <a:lnTo>
                  <a:pt x="320" y="78"/>
                </a:lnTo>
                <a:lnTo>
                  <a:pt x="320" y="76"/>
                </a:lnTo>
                <a:lnTo>
                  <a:pt x="320" y="75"/>
                </a:lnTo>
                <a:lnTo>
                  <a:pt x="319" y="75"/>
                </a:lnTo>
                <a:lnTo>
                  <a:pt x="319" y="74"/>
                </a:lnTo>
                <a:lnTo>
                  <a:pt x="320" y="72"/>
                </a:lnTo>
                <a:lnTo>
                  <a:pt x="322" y="72"/>
                </a:lnTo>
                <a:lnTo>
                  <a:pt x="324" y="72"/>
                </a:lnTo>
                <a:lnTo>
                  <a:pt x="326" y="72"/>
                </a:lnTo>
                <a:lnTo>
                  <a:pt x="326" y="71"/>
                </a:lnTo>
                <a:lnTo>
                  <a:pt x="327" y="71"/>
                </a:lnTo>
                <a:lnTo>
                  <a:pt x="328" y="71"/>
                </a:lnTo>
                <a:lnTo>
                  <a:pt x="331" y="71"/>
                </a:lnTo>
                <a:lnTo>
                  <a:pt x="332" y="71"/>
                </a:lnTo>
                <a:lnTo>
                  <a:pt x="332" y="70"/>
                </a:lnTo>
                <a:lnTo>
                  <a:pt x="333" y="70"/>
                </a:lnTo>
                <a:lnTo>
                  <a:pt x="335" y="70"/>
                </a:lnTo>
                <a:lnTo>
                  <a:pt x="336" y="68"/>
                </a:lnTo>
                <a:lnTo>
                  <a:pt x="336" y="70"/>
                </a:lnTo>
                <a:lnTo>
                  <a:pt x="336" y="71"/>
                </a:lnTo>
                <a:close/>
                <a:moveTo>
                  <a:pt x="336" y="64"/>
                </a:moveTo>
                <a:lnTo>
                  <a:pt x="335" y="64"/>
                </a:lnTo>
                <a:lnTo>
                  <a:pt x="336" y="64"/>
                </a:lnTo>
                <a:close/>
                <a:moveTo>
                  <a:pt x="346" y="61"/>
                </a:moveTo>
                <a:lnTo>
                  <a:pt x="345" y="61"/>
                </a:lnTo>
                <a:lnTo>
                  <a:pt x="346" y="61"/>
                </a:lnTo>
                <a:close/>
                <a:moveTo>
                  <a:pt x="348" y="55"/>
                </a:moveTo>
                <a:lnTo>
                  <a:pt x="348" y="57"/>
                </a:lnTo>
                <a:lnTo>
                  <a:pt x="348" y="58"/>
                </a:lnTo>
                <a:lnTo>
                  <a:pt x="349" y="59"/>
                </a:lnTo>
                <a:lnTo>
                  <a:pt x="349" y="61"/>
                </a:lnTo>
                <a:lnTo>
                  <a:pt x="348" y="61"/>
                </a:lnTo>
                <a:lnTo>
                  <a:pt x="346" y="59"/>
                </a:lnTo>
                <a:lnTo>
                  <a:pt x="346" y="58"/>
                </a:lnTo>
                <a:lnTo>
                  <a:pt x="346" y="57"/>
                </a:lnTo>
                <a:lnTo>
                  <a:pt x="345" y="57"/>
                </a:lnTo>
                <a:lnTo>
                  <a:pt x="345" y="55"/>
                </a:lnTo>
                <a:lnTo>
                  <a:pt x="346" y="55"/>
                </a:lnTo>
                <a:lnTo>
                  <a:pt x="348" y="55"/>
                </a:lnTo>
                <a:close/>
                <a:moveTo>
                  <a:pt x="345" y="55"/>
                </a:moveTo>
                <a:lnTo>
                  <a:pt x="344" y="55"/>
                </a:lnTo>
                <a:lnTo>
                  <a:pt x="345" y="54"/>
                </a:lnTo>
                <a:lnTo>
                  <a:pt x="345" y="55"/>
                </a:lnTo>
                <a:close/>
                <a:moveTo>
                  <a:pt x="346" y="23"/>
                </a:moveTo>
                <a:lnTo>
                  <a:pt x="346" y="21"/>
                </a:lnTo>
                <a:lnTo>
                  <a:pt x="346" y="23"/>
                </a:lnTo>
                <a:close/>
                <a:moveTo>
                  <a:pt x="345" y="19"/>
                </a:moveTo>
                <a:lnTo>
                  <a:pt x="344" y="19"/>
                </a:lnTo>
                <a:lnTo>
                  <a:pt x="343" y="17"/>
                </a:lnTo>
                <a:lnTo>
                  <a:pt x="341" y="17"/>
                </a:lnTo>
                <a:lnTo>
                  <a:pt x="341" y="16"/>
                </a:lnTo>
                <a:lnTo>
                  <a:pt x="341" y="15"/>
                </a:lnTo>
                <a:lnTo>
                  <a:pt x="343" y="15"/>
                </a:lnTo>
                <a:lnTo>
                  <a:pt x="344" y="15"/>
                </a:lnTo>
                <a:lnTo>
                  <a:pt x="345" y="16"/>
                </a:lnTo>
                <a:lnTo>
                  <a:pt x="345" y="17"/>
                </a:lnTo>
                <a:lnTo>
                  <a:pt x="345" y="19"/>
                </a:lnTo>
                <a:close/>
                <a:moveTo>
                  <a:pt x="332" y="2"/>
                </a:moveTo>
                <a:lnTo>
                  <a:pt x="331" y="2"/>
                </a:lnTo>
                <a:lnTo>
                  <a:pt x="332" y="2"/>
                </a:lnTo>
                <a:close/>
                <a:moveTo>
                  <a:pt x="332" y="2"/>
                </a:moveTo>
                <a:lnTo>
                  <a:pt x="331" y="2"/>
                </a:lnTo>
                <a:lnTo>
                  <a:pt x="332" y="2"/>
                </a:lnTo>
                <a:close/>
                <a:moveTo>
                  <a:pt x="332" y="2"/>
                </a:moveTo>
                <a:lnTo>
                  <a:pt x="331" y="2"/>
                </a:lnTo>
                <a:lnTo>
                  <a:pt x="331" y="0"/>
                </a:lnTo>
                <a:lnTo>
                  <a:pt x="332" y="0"/>
                </a:lnTo>
                <a:lnTo>
                  <a:pt x="332" y="2"/>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3996782" y="3440256"/>
            <a:ext cx="681792" cy="1107479"/>
          </a:xfrm>
          <a:custGeom>
            <a:avLst/>
            <a:gdLst>
              <a:gd name="T0" fmla="*/ 227 w 394"/>
              <a:gd name="T1" fmla="*/ 626 h 640"/>
              <a:gd name="T2" fmla="*/ 91 w 394"/>
              <a:gd name="T3" fmla="*/ 495 h 640"/>
              <a:gd name="T4" fmla="*/ 60 w 394"/>
              <a:gd name="T5" fmla="*/ 469 h 640"/>
              <a:gd name="T6" fmla="*/ 70 w 394"/>
              <a:gd name="T7" fmla="*/ 443 h 640"/>
              <a:gd name="T8" fmla="*/ 326 w 394"/>
              <a:gd name="T9" fmla="*/ 447 h 640"/>
              <a:gd name="T10" fmla="*/ 356 w 394"/>
              <a:gd name="T11" fmla="*/ 388 h 640"/>
              <a:gd name="T12" fmla="*/ 263 w 394"/>
              <a:gd name="T13" fmla="*/ 366 h 640"/>
              <a:gd name="T14" fmla="*/ 301 w 394"/>
              <a:gd name="T15" fmla="*/ 358 h 640"/>
              <a:gd name="T16" fmla="*/ 311 w 394"/>
              <a:gd name="T17" fmla="*/ 342 h 640"/>
              <a:gd name="T18" fmla="*/ 168 w 394"/>
              <a:gd name="T19" fmla="*/ 305 h 640"/>
              <a:gd name="T20" fmla="*/ 301 w 394"/>
              <a:gd name="T21" fmla="*/ 290 h 640"/>
              <a:gd name="T22" fmla="*/ 48 w 394"/>
              <a:gd name="T23" fmla="*/ 295 h 640"/>
              <a:gd name="T24" fmla="*/ 107 w 394"/>
              <a:gd name="T25" fmla="*/ 317 h 640"/>
              <a:gd name="T26" fmla="*/ 155 w 394"/>
              <a:gd name="T27" fmla="*/ 294 h 640"/>
              <a:gd name="T28" fmla="*/ 178 w 394"/>
              <a:gd name="T29" fmla="*/ 360 h 640"/>
              <a:gd name="T30" fmla="*/ 182 w 394"/>
              <a:gd name="T31" fmla="*/ 453 h 640"/>
              <a:gd name="T32" fmla="*/ 233 w 394"/>
              <a:gd name="T33" fmla="*/ 553 h 640"/>
              <a:gd name="T34" fmla="*/ 167 w 394"/>
              <a:gd name="T35" fmla="*/ 538 h 640"/>
              <a:gd name="T36" fmla="*/ 142 w 394"/>
              <a:gd name="T37" fmla="*/ 588 h 640"/>
              <a:gd name="T38" fmla="*/ 117 w 394"/>
              <a:gd name="T39" fmla="*/ 498 h 640"/>
              <a:gd name="T40" fmla="*/ 82 w 394"/>
              <a:gd name="T41" fmla="*/ 388 h 640"/>
              <a:gd name="T42" fmla="*/ 30 w 394"/>
              <a:gd name="T43" fmla="*/ 406 h 640"/>
              <a:gd name="T44" fmla="*/ 32 w 394"/>
              <a:gd name="T45" fmla="*/ 325 h 640"/>
              <a:gd name="T46" fmla="*/ 137 w 394"/>
              <a:gd name="T47" fmla="*/ 258 h 640"/>
              <a:gd name="T48" fmla="*/ 23 w 394"/>
              <a:gd name="T49" fmla="*/ 244 h 640"/>
              <a:gd name="T50" fmla="*/ 141 w 394"/>
              <a:gd name="T51" fmla="*/ 231 h 640"/>
              <a:gd name="T52" fmla="*/ 73 w 394"/>
              <a:gd name="T53" fmla="*/ 252 h 640"/>
              <a:gd name="T54" fmla="*/ 30 w 394"/>
              <a:gd name="T55" fmla="*/ 245 h 640"/>
              <a:gd name="T56" fmla="*/ 121 w 394"/>
              <a:gd name="T57" fmla="*/ 235 h 640"/>
              <a:gd name="T58" fmla="*/ 117 w 394"/>
              <a:gd name="T59" fmla="*/ 250 h 640"/>
              <a:gd name="T60" fmla="*/ 115 w 394"/>
              <a:gd name="T61" fmla="*/ 228 h 640"/>
              <a:gd name="T62" fmla="*/ 132 w 394"/>
              <a:gd name="T63" fmla="*/ 202 h 640"/>
              <a:gd name="T64" fmla="*/ 103 w 394"/>
              <a:gd name="T65" fmla="*/ 197 h 640"/>
              <a:gd name="T66" fmla="*/ 95 w 394"/>
              <a:gd name="T67" fmla="*/ 181 h 640"/>
              <a:gd name="T68" fmla="*/ 21 w 394"/>
              <a:gd name="T69" fmla="*/ 172 h 640"/>
              <a:gd name="T70" fmla="*/ 40 w 394"/>
              <a:gd name="T71" fmla="*/ 161 h 640"/>
              <a:gd name="T72" fmla="*/ 47 w 394"/>
              <a:gd name="T73" fmla="*/ 130 h 640"/>
              <a:gd name="T74" fmla="*/ 53 w 394"/>
              <a:gd name="T75" fmla="*/ 37 h 640"/>
              <a:gd name="T76" fmla="*/ 165 w 394"/>
              <a:gd name="T77" fmla="*/ 32 h 640"/>
              <a:gd name="T78" fmla="*/ 239 w 394"/>
              <a:gd name="T79" fmla="*/ 53 h 640"/>
              <a:gd name="T80" fmla="*/ 254 w 394"/>
              <a:gd name="T81" fmla="*/ 93 h 640"/>
              <a:gd name="T82" fmla="*/ 280 w 394"/>
              <a:gd name="T83" fmla="*/ 123 h 640"/>
              <a:gd name="T84" fmla="*/ 274 w 394"/>
              <a:gd name="T85" fmla="*/ 164 h 640"/>
              <a:gd name="T86" fmla="*/ 269 w 394"/>
              <a:gd name="T87" fmla="*/ 214 h 640"/>
              <a:gd name="T88" fmla="*/ 273 w 394"/>
              <a:gd name="T89" fmla="*/ 250 h 640"/>
              <a:gd name="T90" fmla="*/ 306 w 394"/>
              <a:gd name="T91" fmla="*/ 299 h 640"/>
              <a:gd name="T92" fmla="*/ 307 w 394"/>
              <a:gd name="T93" fmla="*/ 347 h 640"/>
              <a:gd name="T94" fmla="*/ 333 w 394"/>
              <a:gd name="T95" fmla="*/ 375 h 640"/>
              <a:gd name="T96" fmla="*/ 286 w 394"/>
              <a:gd name="T97" fmla="*/ 367 h 640"/>
              <a:gd name="T98" fmla="*/ 229 w 394"/>
              <a:gd name="T99" fmla="*/ 362 h 640"/>
              <a:gd name="T100" fmla="*/ 179 w 394"/>
              <a:gd name="T101" fmla="*/ 326 h 640"/>
              <a:gd name="T102" fmla="*/ 141 w 394"/>
              <a:gd name="T103" fmla="*/ 282 h 640"/>
              <a:gd name="T104" fmla="*/ 170 w 394"/>
              <a:gd name="T105" fmla="*/ 241 h 640"/>
              <a:gd name="T106" fmla="*/ 141 w 394"/>
              <a:gd name="T107" fmla="*/ 206 h 640"/>
              <a:gd name="T108" fmla="*/ 121 w 394"/>
              <a:gd name="T109" fmla="*/ 182 h 640"/>
              <a:gd name="T110" fmla="*/ 82 w 394"/>
              <a:gd name="T111" fmla="*/ 146 h 640"/>
              <a:gd name="T112" fmla="*/ 21 w 394"/>
              <a:gd name="T113" fmla="*/ 72 h 640"/>
              <a:gd name="T114" fmla="*/ 43 w 394"/>
              <a:gd name="T115" fmla="*/ 38 h 640"/>
              <a:gd name="T116" fmla="*/ 130 w 394"/>
              <a:gd name="T117" fmla="*/ 38 h 640"/>
              <a:gd name="T118" fmla="*/ 206 w 394"/>
              <a:gd name="T119" fmla="*/ 25 h 640"/>
              <a:gd name="T120" fmla="*/ 43 w 394"/>
              <a:gd name="T121" fmla="*/ 16 h 640"/>
              <a:gd name="T122" fmla="*/ 27 w 394"/>
              <a:gd name="T123" fmla="*/ 11 h 640"/>
              <a:gd name="T124" fmla="*/ 180 w 394"/>
              <a:gd name="T125" fmla="*/ 3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640">
                <a:moveTo>
                  <a:pt x="189" y="640"/>
                </a:moveTo>
                <a:lnTo>
                  <a:pt x="188" y="640"/>
                </a:lnTo>
                <a:lnTo>
                  <a:pt x="188" y="639"/>
                </a:lnTo>
                <a:lnTo>
                  <a:pt x="188" y="638"/>
                </a:lnTo>
                <a:lnTo>
                  <a:pt x="187" y="638"/>
                </a:lnTo>
                <a:lnTo>
                  <a:pt x="188" y="637"/>
                </a:lnTo>
                <a:lnTo>
                  <a:pt x="188" y="635"/>
                </a:lnTo>
                <a:lnTo>
                  <a:pt x="188" y="634"/>
                </a:lnTo>
                <a:lnTo>
                  <a:pt x="188" y="633"/>
                </a:lnTo>
                <a:lnTo>
                  <a:pt x="188" y="631"/>
                </a:lnTo>
                <a:lnTo>
                  <a:pt x="187" y="630"/>
                </a:lnTo>
                <a:lnTo>
                  <a:pt x="187" y="629"/>
                </a:lnTo>
                <a:lnTo>
                  <a:pt x="185" y="627"/>
                </a:lnTo>
                <a:lnTo>
                  <a:pt x="185" y="626"/>
                </a:lnTo>
                <a:lnTo>
                  <a:pt x="185" y="625"/>
                </a:lnTo>
                <a:lnTo>
                  <a:pt x="187" y="625"/>
                </a:lnTo>
                <a:lnTo>
                  <a:pt x="188" y="626"/>
                </a:lnTo>
                <a:lnTo>
                  <a:pt x="188" y="627"/>
                </a:lnTo>
                <a:lnTo>
                  <a:pt x="189" y="629"/>
                </a:lnTo>
                <a:lnTo>
                  <a:pt x="189" y="630"/>
                </a:lnTo>
                <a:lnTo>
                  <a:pt x="191" y="631"/>
                </a:lnTo>
                <a:lnTo>
                  <a:pt x="191" y="635"/>
                </a:lnTo>
                <a:lnTo>
                  <a:pt x="191" y="637"/>
                </a:lnTo>
                <a:lnTo>
                  <a:pt x="191" y="639"/>
                </a:lnTo>
                <a:lnTo>
                  <a:pt x="189" y="640"/>
                </a:lnTo>
                <a:close/>
                <a:moveTo>
                  <a:pt x="204" y="580"/>
                </a:moveTo>
                <a:lnTo>
                  <a:pt x="204" y="582"/>
                </a:lnTo>
                <a:lnTo>
                  <a:pt x="205" y="582"/>
                </a:lnTo>
                <a:lnTo>
                  <a:pt x="206" y="583"/>
                </a:lnTo>
                <a:lnTo>
                  <a:pt x="208" y="584"/>
                </a:lnTo>
                <a:lnTo>
                  <a:pt x="208" y="586"/>
                </a:lnTo>
                <a:lnTo>
                  <a:pt x="209" y="586"/>
                </a:lnTo>
                <a:lnTo>
                  <a:pt x="210" y="587"/>
                </a:lnTo>
                <a:lnTo>
                  <a:pt x="212" y="587"/>
                </a:lnTo>
                <a:lnTo>
                  <a:pt x="213" y="587"/>
                </a:lnTo>
                <a:lnTo>
                  <a:pt x="214" y="587"/>
                </a:lnTo>
                <a:lnTo>
                  <a:pt x="216" y="587"/>
                </a:lnTo>
                <a:lnTo>
                  <a:pt x="217" y="587"/>
                </a:lnTo>
                <a:lnTo>
                  <a:pt x="218" y="587"/>
                </a:lnTo>
                <a:lnTo>
                  <a:pt x="218" y="588"/>
                </a:lnTo>
                <a:lnTo>
                  <a:pt x="219" y="588"/>
                </a:lnTo>
                <a:lnTo>
                  <a:pt x="221" y="588"/>
                </a:lnTo>
                <a:lnTo>
                  <a:pt x="222" y="588"/>
                </a:lnTo>
                <a:lnTo>
                  <a:pt x="222" y="589"/>
                </a:lnTo>
                <a:lnTo>
                  <a:pt x="222" y="591"/>
                </a:lnTo>
                <a:lnTo>
                  <a:pt x="222" y="593"/>
                </a:lnTo>
                <a:lnTo>
                  <a:pt x="223" y="595"/>
                </a:lnTo>
                <a:lnTo>
                  <a:pt x="223" y="596"/>
                </a:lnTo>
                <a:lnTo>
                  <a:pt x="225" y="597"/>
                </a:lnTo>
                <a:lnTo>
                  <a:pt x="226" y="599"/>
                </a:lnTo>
                <a:lnTo>
                  <a:pt x="226" y="600"/>
                </a:lnTo>
                <a:lnTo>
                  <a:pt x="227" y="601"/>
                </a:lnTo>
                <a:lnTo>
                  <a:pt x="227" y="604"/>
                </a:lnTo>
                <a:lnTo>
                  <a:pt x="227" y="605"/>
                </a:lnTo>
                <a:lnTo>
                  <a:pt x="229" y="605"/>
                </a:lnTo>
                <a:lnTo>
                  <a:pt x="229" y="608"/>
                </a:lnTo>
                <a:lnTo>
                  <a:pt x="230" y="609"/>
                </a:lnTo>
                <a:lnTo>
                  <a:pt x="230" y="610"/>
                </a:lnTo>
                <a:lnTo>
                  <a:pt x="231" y="612"/>
                </a:lnTo>
                <a:lnTo>
                  <a:pt x="233" y="613"/>
                </a:lnTo>
                <a:lnTo>
                  <a:pt x="233" y="614"/>
                </a:lnTo>
                <a:lnTo>
                  <a:pt x="234" y="617"/>
                </a:lnTo>
                <a:lnTo>
                  <a:pt x="235" y="617"/>
                </a:lnTo>
                <a:lnTo>
                  <a:pt x="237" y="617"/>
                </a:lnTo>
                <a:lnTo>
                  <a:pt x="237" y="618"/>
                </a:lnTo>
                <a:lnTo>
                  <a:pt x="237" y="620"/>
                </a:lnTo>
                <a:lnTo>
                  <a:pt x="235" y="620"/>
                </a:lnTo>
                <a:lnTo>
                  <a:pt x="235" y="621"/>
                </a:lnTo>
                <a:lnTo>
                  <a:pt x="235" y="622"/>
                </a:lnTo>
                <a:lnTo>
                  <a:pt x="235" y="623"/>
                </a:lnTo>
                <a:lnTo>
                  <a:pt x="234" y="623"/>
                </a:lnTo>
                <a:lnTo>
                  <a:pt x="235" y="623"/>
                </a:lnTo>
                <a:lnTo>
                  <a:pt x="235" y="626"/>
                </a:lnTo>
                <a:lnTo>
                  <a:pt x="237" y="626"/>
                </a:lnTo>
                <a:lnTo>
                  <a:pt x="238" y="627"/>
                </a:lnTo>
                <a:lnTo>
                  <a:pt x="239" y="629"/>
                </a:lnTo>
                <a:lnTo>
                  <a:pt x="239" y="630"/>
                </a:lnTo>
                <a:lnTo>
                  <a:pt x="240" y="631"/>
                </a:lnTo>
                <a:lnTo>
                  <a:pt x="240" y="633"/>
                </a:lnTo>
                <a:lnTo>
                  <a:pt x="240" y="634"/>
                </a:lnTo>
                <a:lnTo>
                  <a:pt x="239" y="635"/>
                </a:lnTo>
                <a:lnTo>
                  <a:pt x="239" y="637"/>
                </a:lnTo>
                <a:lnTo>
                  <a:pt x="238" y="637"/>
                </a:lnTo>
                <a:lnTo>
                  <a:pt x="235" y="638"/>
                </a:lnTo>
                <a:lnTo>
                  <a:pt x="235" y="637"/>
                </a:lnTo>
                <a:lnTo>
                  <a:pt x="234" y="637"/>
                </a:lnTo>
                <a:lnTo>
                  <a:pt x="234" y="638"/>
                </a:lnTo>
                <a:lnTo>
                  <a:pt x="233" y="638"/>
                </a:lnTo>
                <a:lnTo>
                  <a:pt x="231" y="638"/>
                </a:lnTo>
                <a:lnTo>
                  <a:pt x="230" y="637"/>
                </a:lnTo>
                <a:lnTo>
                  <a:pt x="230" y="635"/>
                </a:lnTo>
                <a:lnTo>
                  <a:pt x="229" y="633"/>
                </a:lnTo>
                <a:lnTo>
                  <a:pt x="229" y="631"/>
                </a:lnTo>
                <a:lnTo>
                  <a:pt x="229" y="630"/>
                </a:lnTo>
                <a:lnTo>
                  <a:pt x="229" y="629"/>
                </a:lnTo>
                <a:lnTo>
                  <a:pt x="229" y="627"/>
                </a:lnTo>
                <a:lnTo>
                  <a:pt x="227" y="626"/>
                </a:lnTo>
                <a:lnTo>
                  <a:pt x="226" y="625"/>
                </a:lnTo>
                <a:lnTo>
                  <a:pt x="225" y="625"/>
                </a:lnTo>
                <a:lnTo>
                  <a:pt x="223" y="625"/>
                </a:lnTo>
                <a:lnTo>
                  <a:pt x="222" y="623"/>
                </a:lnTo>
                <a:lnTo>
                  <a:pt x="222" y="622"/>
                </a:lnTo>
                <a:lnTo>
                  <a:pt x="221" y="621"/>
                </a:lnTo>
                <a:lnTo>
                  <a:pt x="219" y="617"/>
                </a:lnTo>
                <a:lnTo>
                  <a:pt x="219" y="616"/>
                </a:lnTo>
                <a:lnTo>
                  <a:pt x="218" y="616"/>
                </a:lnTo>
                <a:lnTo>
                  <a:pt x="218" y="614"/>
                </a:lnTo>
                <a:lnTo>
                  <a:pt x="217" y="613"/>
                </a:lnTo>
                <a:lnTo>
                  <a:pt x="216" y="612"/>
                </a:lnTo>
                <a:lnTo>
                  <a:pt x="216" y="610"/>
                </a:lnTo>
                <a:lnTo>
                  <a:pt x="214" y="609"/>
                </a:lnTo>
                <a:lnTo>
                  <a:pt x="214" y="608"/>
                </a:lnTo>
                <a:lnTo>
                  <a:pt x="213" y="608"/>
                </a:lnTo>
                <a:lnTo>
                  <a:pt x="212" y="606"/>
                </a:lnTo>
                <a:lnTo>
                  <a:pt x="210" y="606"/>
                </a:lnTo>
                <a:lnTo>
                  <a:pt x="210" y="605"/>
                </a:lnTo>
                <a:lnTo>
                  <a:pt x="209" y="605"/>
                </a:lnTo>
                <a:lnTo>
                  <a:pt x="208" y="605"/>
                </a:lnTo>
                <a:lnTo>
                  <a:pt x="208" y="604"/>
                </a:lnTo>
                <a:lnTo>
                  <a:pt x="206" y="604"/>
                </a:lnTo>
                <a:lnTo>
                  <a:pt x="205" y="604"/>
                </a:lnTo>
                <a:lnTo>
                  <a:pt x="204" y="603"/>
                </a:lnTo>
                <a:lnTo>
                  <a:pt x="204" y="601"/>
                </a:lnTo>
                <a:lnTo>
                  <a:pt x="202" y="601"/>
                </a:lnTo>
                <a:lnTo>
                  <a:pt x="202" y="600"/>
                </a:lnTo>
                <a:lnTo>
                  <a:pt x="201" y="600"/>
                </a:lnTo>
                <a:lnTo>
                  <a:pt x="201" y="599"/>
                </a:lnTo>
                <a:lnTo>
                  <a:pt x="201" y="597"/>
                </a:lnTo>
                <a:lnTo>
                  <a:pt x="200" y="597"/>
                </a:lnTo>
                <a:lnTo>
                  <a:pt x="200" y="596"/>
                </a:lnTo>
                <a:lnTo>
                  <a:pt x="200" y="595"/>
                </a:lnTo>
                <a:lnTo>
                  <a:pt x="200" y="593"/>
                </a:lnTo>
                <a:lnTo>
                  <a:pt x="200" y="592"/>
                </a:lnTo>
                <a:lnTo>
                  <a:pt x="199" y="592"/>
                </a:lnTo>
                <a:lnTo>
                  <a:pt x="199" y="591"/>
                </a:lnTo>
                <a:lnTo>
                  <a:pt x="199" y="589"/>
                </a:lnTo>
                <a:lnTo>
                  <a:pt x="199" y="588"/>
                </a:lnTo>
                <a:lnTo>
                  <a:pt x="200" y="588"/>
                </a:lnTo>
                <a:lnTo>
                  <a:pt x="200" y="587"/>
                </a:lnTo>
                <a:lnTo>
                  <a:pt x="200" y="586"/>
                </a:lnTo>
                <a:lnTo>
                  <a:pt x="199" y="584"/>
                </a:lnTo>
                <a:lnTo>
                  <a:pt x="199" y="583"/>
                </a:lnTo>
                <a:lnTo>
                  <a:pt x="199" y="582"/>
                </a:lnTo>
                <a:lnTo>
                  <a:pt x="199" y="580"/>
                </a:lnTo>
                <a:lnTo>
                  <a:pt x="200" y="580"/>
                </a:lnTo>
                <a:lnTo>
                  <a:pt x="200" y="582"/>
                </a:lnTo>
                <a:lnTo>
                  <a:pt x="201" y="580"/>
                </a:lnTo>
                <a:lnTo>
                  <a:pt x="202" y="580"/>
                </a:lnTo>
                <a:lnTo>
                  <a:pt x="204" y="580"/>
                </a:lnTo>
                <a:close/>
                <a:moveTo>
                  <a:pt x="116" y="561"/>
                </a:moveTo>
                <a:lnTo>
                  <a:pt x="115" y="561"/>
                </a:lnTo>
                <a:lnTo>
                  <a:pt x="115" y="559"/>
                </a:lnTo>
                <a:lnTo>
                  <a:pt x="116" y="559"/>
                </a:lnTo>
                <a:lnTo>
                  <a:pt x="116" y="561"/>
                </a:lnTo>
                <a:close/>
                <a:moveTo>
                  <a:pt x="223" y="520"/>
                </a:moveTo>
                <a:lnTo>
                  <a:pt x="222" y="520"/>
                </a:lnTo>
                <a:lnTo>
                  <a:pt x="222" y="519"/>
                </a:lnTo>
                <a:lnTo>
                  <a:pt x="222" y="517"/>
                </a:lnTo>
                <a:lnTo>
                  <a:pt x="223" y="517"/>
                </a:lnTo>
                <a:lnTo>
                  <a:pt x="225" y="519"/>
                </a:lnTo>
                <a:lnTo>
                  <a:pt x="225" y="520"/>
                </a:lnTo>
                <a:lnTo>
                  <a:pt x="223" y="520"/>
                </a:lnTo>
                <a:close/>
                <a:moveTo>
                  <a:pt x="226" y="515"/>
                </a:moveTo>
                <a:lnTo>
                  <a:pt x="226" y="516"/>
                </a:lnTo>
                <a:lnTo>
                  <a:pt x="223" y="514"/>
                </a:lnTo>
                <a:lnTo>
                  <a:pt x="223" y="512"/>
                </a:lnTo>
                <a:lnTo>
                  <a:pt x="223" y="511"/>
                </a:lnTo>
                <a:lnTo>
                  <a:pt x="223" y="510"/>
                </a:lnTo>
                <a:lnTo>
                  <a:pt x="223" y="508"/>
                </a:lnTo>
                <a:lnTo>
                  <a:pt x="225" y="510"/>
                </a:lnTo>
                <a:lnTo>
                  <a:pt x="225" y="511"/>
                </a:lnTo>
                <a:lnTo>
                  <a:pt x="223" y="511"/>
                </a:lnTo>
                <a:lnTo>
                  <a:pt x="223" y="512"/>
                </a:lnTo>
                <a:lnTo>
                  <a:pt x="225" y="515"/>
                </a:lnTo>
                <a:lnTo>
                  <a:pt x="226" y="515"/>
                </a:lnTo>
                <a:close/>
                <a:moveTo>
                  <a:pt x="99" y="504"/>
                </a:moveTo>
                <a:lnTo>
                  <a:pt x="99" y="506"/>
                </a:lnTo>
                <a:lnTo>
                  <a:pt x="98" y="506"/>
                </a:lnTo>
                <a:lnTo>
                  <a:pt x="98" y="507"/>
                </a:lnTo>
                <a:lnTo>
                  <a:pt x="96" y="507"/>
                </a:lnTo>
                <a:lnTo>
                  <a:pt x="96" y="506"/>
                </a:lnTo>
                <a:lnTo>
                  <a:pt x="98" y="504"/>
                </a:lnTo>
                <a:lnTo>
                  <a:pt x="99" y="504"/>
                </a:lnTo>
                <a:close/>
                <a:moveTo>
                  <a:pt x="98" y="498"/>
                </a:moveTo>
                <a:lnTo>
                  <a:pt x="98" y="499"/>
                </a:lnTo>
                <a:lnTo>
                  <a:pt x="96" y="499"/>
                </a:lnTo>
                <a:lnTo>
                  <a:pt x="96" y="498"/>
                </a:lnTo>
                <a:lnTo>
                  <a:pt x="98" y="498"/>
                </a:lnTo>
                <a:close/>
                <a:moveTo>
                  <a:pt x="91" y="495"/>
                </a:moveTo>
                <a:lnTo>
                  <a:pt x="90" y="495"/>
                </a:lnTo>
                <a:lnTo>
                  <a:pt x="89" y="494"/>
                </a:lnTo>
                <a:lnTo>
                  <a:pt x="90" y="494"/>
                </a:lnTo>
                <a:lnTo>
                  <a:pt x="91" y="494"/>
                </a:lnTo>
                <a:lnTo>
                  <a:pt x="91" y="495"/>
                </a:lnTo>
                <a:close/>
                <a:moveTo>
                  <a:pt x="95" y="493"/>
                </a:moveTo>
                <a:lnTo>
                  <a:pt x="95" y="494"/>
                </a:lnTo>
                <a:lnTo>
                  <a:pt x="95" y="493"/>
                </a:lnTo>
                <a:lnTo>
                  <a:pt x="94" y="493"/>
                </a:lnTo>
                <a:lnTo>
                  <a:pt x="95" y="493"/>
                </a:lnTo>
                <a:close/>
                <a:moveTo>
                  <a:pt x="32" y="470"/>
                </a:moveTo>
                <a:lnTo>
                  <a:pt x="32" y="472"/>
                </a:lnTo>
                <a:lnTo>
                  <a:pt x="32" y="470"/>
                </a:lnTo>
                <a:close/>
                <a:moveTo>
                  <a:pt x="19" y="455"/>
                </a:moveTo>
                <a:lnTo>
                  <a:pt x="19" y="456"/>
                </a:lnTo>
                <a:lnTo>
                  <a:pt x="21" y="456"/>
                </a:lnTo>
                <a:lnTo>
                  <a:pt x="22" y="456"/>
                </a:lnTo>
                <a:lnTo>
                  <a:pt x="22" y="455"/>
                </a:lnTo>
                <a:lnTo>
                  <a:pt x="23" y="455"/>
                </a:lnTo>
                <a:lnTo>
                  <a:pt x="24" y="456"/>
                </a:lnTo>
                <a:lnTo>
                  <a:pt x="26" y="457"/>
                </a:lnTo>
                <a:lnTo>
                  <a:pt x="27" y="457"/>
                </a:lnTo>
                <a:lnTo>
                  <a:pt x="27" y="459"/>
                </a:lnTo>
                <a:lnTo>
                  <a:pt x="28" y="459"/>
                </a:lnTo>
                <a:lnTo>
                  <a:pt x="30" y="460"/>
                </a:lnTo>
                <a:lnTo>
                  <a:pt x="30" y="461"/>
                </a:lnTo>
                <a:lnTo>
                  <a:pt x="30" y="462"/>
                </a:lnTo>
                <a:lnTo>
                  <a:pt x="30" y="464"/>
                </a:lnTo>
                <a:lnTo>
                  <a:pt x="30" y="465"/>
                </a:lnTo>
                <a:lnTo>
                  <a:pt x="31" y="465"/>
                </a:lnTo>
                <a:lnTo>
                  <a:pt x="31" y="468"/>
                </a:lnTo>
                <a:lnTo>
                  <a:pt x="31" y="469"/>
                </a:lnTo>
                <a:lnTo>
                  <a:pt x="31" y="470"/>
                </a:lnTo>
                <a:lnTo>
                  <a:pt x="32" y="472"/>
                </a:lnTo>
                <a:lnTo>
                  <a:pt x="31" y="472"/>
                </a:lnTo>
                <a:lnTo>
                  <a:pt x="31" y="473"/>
                </a:lnTo>
                <a:lnTo>
                  <a:pt x="31" y="474"/>
                </a:lnTo>
                <a:lnTo>
                  <a:pt x="30" y="474"/>
                </a:lnTo>
                <a:lnTo>
                  <a:pt x="30" y="476"/>
                </a:lnTo>
                <a:lnTo>
                  <a:pt x="28" y="476"/>
                </a:lnTo>
                <a:lnTo>
                  <a:pt x="27" y="477"/>
                </a:lnTo>
                <a:lnTo>
                  <a:pt x="26" y="476"/>
                </a:lnTo>
                <a:lnTo>
                  <a:pt x="24" y="477"/>
                </a:lnTo>
                <a:lnTo>
                  <a:pt x="23" y="478"/>
                </a:lnTo>
                <a:lnTo>
                  <a:pt x="22" y="478"/>
                </a:lnTo>
                <a:lnTo>
                  <a:pt x="21" y="478"/>
                </a:lnTo>
                <a:lnTo>
                  <a:pt x="19" y="479"/>
                </a:lnTo>
                <a:lnTo>
                  <a:pt x="18" y="479"/>
                </a:lnTo>
                <a:lnTo>
                  <a:pt x="17" y="482"/>
                </a:lnTo>
                <a:lnTo>
                  <a:pt x="15" y="483"/>
                </a:lnTo>
                <a:lnTo>
                  <a:pt x="14" y="483"/>
                </a:lnTo>
                <a:lnTo>
                  <a:pt x="14" y="482"/>
                </a:lnTo>
                <a:lnTo>
                  <a:pt x="13" y="482"/>
                </a:lnTo>
                <a:lnTo>
                  <a:pt x="13" y="483"/>
                </a:lnTo>
                <a:lnTo>
                  <a:pt x="11" y="483"/>
                </a:lnTo>
                <a:lnTo>
                  <a:pt x="10" y="483"/>
                </a:lnTo>
                <a:lnTo>
                  <a:pt x="7" y="483"/>
                </a:lnTo>
                <a:lnTo>
                  <a:pt x="7" y="482"/>
                </a:lnTo>
                <a:lnTo>
                  <a:pt x="6" y="482"/>
                </a:lnTo>
                <a:lnTo>
                  <a:pt x="6" y="481"/>
                </a:lnTo>
                <a:lnTo>
                  <a:pt x="6" y="479"/>
                </a:lnTo>
                <a:lnTo>
                  <a:pt x="7" y="479"/>
                </a:lnTo>
                <a:lnTo>
                  <a:pt x="7" y="478"/>
                </a:lnTo>
                <a:lnTo>
                  <a:pt x="9" y="476"/>
                </a:lnTo>
                <a:lnTo>
                  <a:pt x="10" y="474"/>
                </a:lnTo>
                <a:lnTo>
                  <a:pt x="10" y="473"/>
                </a:lnTo>
                <a:lnTo>
                  <a:pt x="11" y="473"/>
                </a:lnTo>
                <a:lnTo>
                  <a:pt x="11" y="472"/>
                </a:lnTo>
                <a:lnTo>
                  <a:pt x="13" y="472"/>
                </a:lnTo>
                <a:lnTo>
                  <a:pt x="13" y="470"/>
                </a:lnTo>
                <a:lnTo>
                  <a:pt x="13" y="468"/>
                </a:lnTo>
                <a:lnTo>
                  <a:pt x="14" y="468"/>
                </a:lnTo>
                <a:lnTo>
                  <a:pt x="14" y="466"/>
                </a:lnTo>
                <a:lnTo>
                  <a:pt x="14" y="464"/>
                </a:lnTo>
                <a:lnTo>
                  <a:pt x="14" y="462"/>
                </a:lnTo>
                <a:lnTo>
                  <a:pt x="14" y="461"/>
                </a:lnTo>
                <a:lnTo>
                  <a:pt x="14" y="459"/>
                </a:lnTo>
                <a:lnTo>
                  <a:pt x="15" y="459"/>
                </a:lnTo>
                <a:lnTo>
                  <a:pt x="15" y="457"/>
                </a:lnTo>
                <a:lnTo>
                  <a:pt x="15" y="456"/>
                </a:lnTo>
                <a:lnTo>
                  <a:pt x="15" y="455"/>
                </a:lnTo>
                <a:lnTo>
                  <a:pt x="18" y="455"/>
                </a:lnTo>
                <a:lnTo>
                  <a:pt x="19" y="455"/>
                </a:lnTo>
                <a:close/>
                <a:moveTo>
                  <a:pt x="45" y="453"/>
                </a:moveTo>
                <a:lnTo>
                  <a:pt x="47" y="453"/>
                </a:lnTo>
                <a:lnTo>
                  <a:pt x="48" y="455"/>
                </a:lnTo>
                <a:lnTo>
                  <a:pt x="49" y="455"/>
                </a:lnTo>
                <a:lnTo>
                  <a:pt x="51" y="456"/>
                </a:lnTo>
                <a:lnTo>
                  <a:pt x="52" y="456"/>
                </a:lnTo>
                <a:lnTo>
                  <a:pt x="53" y="457"/>
                </a:lnTo>
                <a:lnTo>
                  <a:pt x="55" y="457"/>
                </a:lnTo>
                <a:lnTo>
                  <a:pt x="56" y="459"/>
                </a:lnTo>
                <a:lnTo>
                  <a:pt x="57" y="460"/>
                </a:lnTo>
                <a:lnTo>
                  <a:pt x="58" y="461"/>
                </a:lnTo>
                <a:lnTo>
                  <a:pt x="60" y="461"/>
                </a:lnTo>
                <a:lnTo>
                  <a:pt x="61" y="462"/>
                </a:lnTo>
                <a:lnTo>
                  <a:pt x="61" y="464"/>
                </a:lnTo>
                <a:lnTo>
                  <a:pt x="62" y="464"/>
                </a:lnTo>
                <a:lnTo>
                  <a:pt x="62" y="465"/>
                </a:lnTo>
                <a:lnTo>
                  <a:pt x="62" y="466"/>
                </a:lnTo>
                <a:lnTo>
                  <a:pt x="61" y="468"/>
                </a:lnTo>
                <a:lnTo>
                  <a:pt x="60" y="469"/>
                </a:lnTo>
                <a:lnTo>
                  <a:pt x="58" y="469"/>
                </a:lnTo>
                <a:lnTo>
                  <a:pt x="57" y="470"/>
                </a:lnTo>
                <a:lnTo>
                  <a:pt x="56" y="472"/>
                </a:lnTo>
                <a:lnTo>
                  <a:pt x="55" y="472"/>
                </a:lnTo>
                <a:lnTo>
                  <a:pt x="53" y="472"/>
                </a:lnTo>
                <a:lnTo>
                  <a:pt x="52" y="473"/>
                </a:lnTo>
                <a:lnTo>
                  <a:pt x="52" y="472"/>
                </a:lnTo>
                <a:lnTo>
                  <a:pt x="51" y="472"/>
                </a:lnTo>
                <a:lnTo>
                  <a:pt x="49" y="472"/>
                </a:lnTo>
                <a:lnTo>
                  <a:pt x="48" y="473"/>
                </a:lnTo>
                <a:lnTo>
                  <a:pt x="47" y="473"/>
                </a:lnTo>
                <a:lnTo>
                  <a:pt x="45" y="474"/>
                </a:lnTo>
                <a:lnTo>
                  <a:pt x="44" y="474"/>
                </a:lnTo>
                <a:lnTo>
                  <a:pt x="43" y="474"/>
                </a:lnTo>
                <a:lnTo>
                  <a:pt x="40" y="474"/>
                </a:lnTo>
                <a:lnTo>
                  <a:pt x="39" y="474"/>
                </a:lnTo>
                <a:lnTo>
                  <a:pt x="39" y="473"/>
                </a:lnTo>
                <a:lnTo>
                  <a:pt x="38" y="473"/>
                </a:lnTo>
                <a:lnTo>
                  <a:pt x="38" y="474"/>
                </a:lnTo>
                <a:lnTo>
                  <a:pt x="35" y="474"/>
                </a:lnTo>
                <a:lnTo>
                  <a:pt x="35" y="473"/>
                </a:lnTo>
                <a:lnTo>
                  <a:pt x="34" y="472"/>
                </a:lnTo>
                <a:lnTo>
                  <a:pt x="32" y="472"/>
                </a:lnTo>
                <a:lnTo>
                  <a:pt x="32" y="470"/>
                </a:lnTo>
                <a:lnTo>
                  <a:pt x="31" y="469"/>
                </a:lnTo>
                <a:lnTo>
                  <a:pt x="32" y="469"/>
                </a:lnTo>
                <a:lnTo>
                  <a:pt x="32" y="468"/>
                </a:lnTo>
                <a:lnTo>
                  <a:pt x="34" y="468"/>
                </a:lnTo>
                <a:lnTo>
                  <a:pt x="34" y="466"/>
                </a:lnTo>
                <a:lnTo>
                  <a:pt x="34" y="465"/>
                </a:lnTo>
                <a:lnTo>
                  <a:pt x="34" y="464"/>
                </a:lnTo>
                <a:lnTo>
                  <a:pt x="34" y="462"/>
                </a:lnTo>
                <a:lnTo>
                  <a:pt x="35" y="461"/>
                </a:lnTo>
                <a:lnTo>
                  <a:pt x="35" y="460"/>
                </a:lnTo>
                <a:lnTo>
                  <a:pt x="36" y="460"/>
                </a:lnTo>
                <a:lnTo>
                  <a:pt x="36" y="459"/>
                </a:lnTo>
                <a:lnTo>
                  <a:pt x="38" y="457"/>
                </a:lnTo>
                <a:lnTo>
                  <a:pt x="38" y="456"/>
                </a:lnTo>
                <a:lnTo>
                  <a:pt x="39" y="455"/>
                </a:lnTo>
                <a:lnTo>
                  <a:pt x="40" y="455"/>
                </a:lnTo>
                <a:lnTo>
                  <a:pt x="40" y="453"/>
                </a:lnTo>
                <a:lnTo>
                  <a:pt x="41" y="453"/>
                </a:lnTo>
                <a:lnTo>
                  <a:pt x="43" y="453"/>
                </a:lnTo>
                <a:lnTo>
                  <a:pt x="44" y="453"/>
                </a:lnTo>
                <a:lnTo>
                  <a:pt x="45" y="453"/>
                </a:lnTo>
                <a:close/>
                <a:moveTo>
                  <a:pt x="18" y="455"/>
                </a:moveTo>
                <a:lnTo>
                  <a:pt x="18" y="453"/>
                </a:lnTo>
                <a:lnTo>
                  <a:pt x="17" y="453"/>
                </a:lnTo>
                <a:lnTo>
                  <a:pt x="15" y="452"/>
                </a:lnTo>
                <a:lnTo>
                  <a:pt x="15" y="451"/>
                </a:lnTo>
                <a:lnTo>
                  <a:pt x="17" y="451"/>
                </a:lnTo>
                <a:lnTo>
                  <a:pt x="17" y="452"/>
                </a:lnTo>
                <a:lnTo>
                  <a:pt x="18" y="452"/>
                </a:lnTo>
                <a:lnTo>
                  <a:pt x="18" y="453"/>
                </a:lnTo>
                <a:lnTo>
                  <a:pt x="19" y="453"/>
                </a:lnTo>
                <a:lnTo>
                  <a:pt x="18" y="455"/>
                </a:lnTo>
                <a:close/>
                <a:moveTo>
                  <a:pt x="387" y="442"/>
                </a:moveTo>
                <a:lnTo>
                  <a:pt x="386" y="442"/>
                </a:lnTo>
                <a:lnTo>
                  <a:pt x="386" y="440"/>
                </a:lnTo>
                <a:lnTo>
                  <a:pt x="387" y="440"/>
                </a:lnTo>
                <a:lnTo>
                  <a:pt x="387" y="442"/>
                </a:lnTo>
                <a:close/>
                <a:moveTo>
                  <a:pt x="392" y="442"/>
                </a:moveTo>
                <a:lnTo>
                  <a:pt x="392" y="443"/>
                </a:lnTo>
                <a:lnTo>
                  <a:pt x="394" y="443"/>
                </a:lnTo>
                <a:lnTo>
                  <a:pt x="394" y="444"/>
                </a:lnTo>
                <a:lnTo>
                  <a:pt x="394" y="445"/>
                </a:lnTo>
                <a:lnTo>
                  <a:pt x="394" y="447"/>
                </a:lnTo>
                <a:lnTo>
                  <a:pt x="392" y="447"/>
                </a:lnTo>
                <a:lnTo>
                  <a:pt x="392" y="445"/>
                </a:lnTo>
                <a:lnTo>
                  <a:pt x="391" y="445"/>
                </a:lnTo>
                <a:lnTo>
                  <a:pt x="390" y="445"/>
                </a:lnTo>
                <a:lnTo>
                  <a:pt x="390" y="444"/>
                </a:lnTo>
                <a:lnTo>
                  <a:pt x="390" y="443"/>
                </a:lnTo>
                <a:lnTo>
                  <a:pt x="388" y="443"/>
                </a:lnTo>
                <a:lnTo>
                  <a:pt x="388" y="442"/>
                </a:lnTo>
                <a:lnTo>
                  <a:pt x="387" y="442"/>
                </a:lnTo>
                <a:lnTo>
                  <a:pt x="388" y="442"/>
                </a:lnTo>
                <a:lnTo>
                  <a:pt x="390" y="440"/>
                </a:lnTo>
                <a:lnTo>
                  <a:pt x="391" y="440"/>
                </a:lnTo>
                <a:lnTo>
                  <a:pt x="392" y="440"/>
                </a:lnTo>
                <a:lnTo>
                  <a:pt x="392" y="442"/>
                </a:lnTo>
                <a:close/>
                <a:moveTo>
                  <a:pt x="320" y="440"/>
                </a:moveTo>
                <a:lnTo>
                  <a:pt x="319" y="439"/>
                </a:lnTo>
                <a:lnTo>
                  <a:pt x="320" y="439"/>
                </a:lnTo>
                <a:lnTo>
                  <a:pt x="320" y="438"/>
                </a:lnTo>
                <a:lnTo>
                  <a:pt x="322" y="438"/>
                </a:lnTo>
                <a:lnTo>
                  <a:pt x="320" y="439"/>
                </a:lnTo>
                <a:lnTo>
                  <a:pt x="320" y="440"/>
                </a:lnTo>
                <a:close/>
                <a:moveTo>
                  <a:pt x="74" y="431"/>
                </a:moveTo>
                <a:lnTo>
                  <a:pt x="74" y="434"/>
                </a:lnTo>
                <a:lnTo>
                  <a:pt x="73" y="436"/>
                </a:lnTo>
                <a:lnTo>
                  <a:pt x="72" y="435"/>
                </a:lnTo>
                <a:lnTo>
                  <a:pt x="72" y="436"/>
                </a:lnTo>
                <a:lnTo>
                  <a:pt x="70" y="439"/>
                </a:lnTo>
                <a:lnTo>
                  <a:pt x="72" y="440"/>
                </a:lnTo>
                <a:lnTo>
                  <a:pt x="70" y="442"/>
                </a:lnTo>
                <a:lnTo>
                  <a:pt x="70" y="443"/>
                </a:lnTo>
                <a:lnTo>
                  <a:pt x="69" y="443"/>
                </a:lnTo>
                <a:lnTo>
                  <a:pt x="69" y="444"/>
                </a:lnTo>
                <a:lnTo>
                  <a:pt x="68" y="444"/>
                </a:lnTo>
                <a:lnTo>
                  <a:pt x="68" y="445"/>
                </a:lnTo>
                <a:lnTo>
                  <a:pt x="66" y="447"/>
                </a:lnTo>
                <a:lnTo>
                  <a:pt x="65" y="447"/>
                </a:lnTo>
                <a:lnTo>
                  <a:pt x="65" y="448"/>
                </a:lnTo>
                <a:lnTo>
                  <a:pt x="64" y="448"/>
                </a:lnTo>
                <a:lnTo>
                  <a:pt x="62" y="449"/>
                </a:lnTo>
                <a:lnTo>
                  <a:pt x="61" y="449"/>
                </a:lnTo>
                <a:lnTo>
                  <a:pt x="60" y="449"/>
                </a:lnTo>
                <a:lnTo>
                  <a:pt x="60" y="451"/>
                </a:lnTo>
                <a:lnTo>
                  <a:pt x="58" y="451"/>
                </a:lnTo>
                <a:lnTo>
                  <a:pt x="58" y="449"/>
                </a:lnTo>
                <a:lnTo>
                  <a:pt x="57" y="449"/>
                </a:lnTo>
                <a:lnTo>
                  <a:pt x="57" y="447"/>
                </a:lnTo>
                <a:lnTo>
                  <a:pt x="57" y="445"/>
                </a:lnTo>
                <a:lnTo>
                  <a:pt x="57" y="444"/>
                </a:lnTo>
                <a:lnTo>
                  <a:pt x="58" y="443"/>
                </a:lnTo>
                <a:lnTo>
                  <a:pt x="60" y="442"/>
                </a:lnTo>
                <a:lnTo>
                  <a:pt x="61" y="440"/>
                </a:lnTo>
                <a:lnTo>
                  <a:pt x="61" y="439"/>
                </a:lnTo>
                <a:lnTo>
                  <a:pt x="62" y="438"/>
                </a:lnTo>
                <a:lnTo>
                  <a:pt x="64" y="438"/>
                </a:lnTo>
                <a:lnTo>
                  <a:pt x="64" y="436"/>
                </a:lnTo>
                <a:lnTo>
                  <a:pt x="64" y="435"/>
                </a:lnTo>
                <a:lnTo>
                  <a:pt x="65" y="435"/>
                </a:lnTo>
                <a:lnTo>
                  <a:pt x="66" y="434"/>
                </a:lnTo>
                <a:lnTo>
                  <a:pt x="68" y="432"/>
                </a:lnTo>
                <a:lnTo>
                  <a:pt x="69" y="432"/>
                </a:lnTo>
                <a:lnTo>
                  <a:pt x="70" y="432"/>
                </a:lnTo>
                <a:lnTo>
                  <a:pt x="72" y="431"/>
                </a:lnTo>
                <a:lnTo>
                  <a:pt x="73" y="431"/>
                </a:lnTo>
                <a:lnTo>
                  <a:pt x="74" y="431"/>
                </a:lnTo>
                <a:close/>
                <a:moveTo>
                  <a:pt x="333" y="430"/>
                </a:moveTo>
                <a:lnTo>
                  <a:pt x="337" y="432"/>
                </a:lnTo>
                <a:lnTo>
                  <a:pt x="339" y="434"/>
                </a:lnTo>
                <a:lnTo>
                  <a:pt x="339" y="435"/>
                </a:lnTo>
                <a:lnTo>
                  <a:pt x="339" y="436"/>
                </a:lnTo>
                <a:lnTo>
                  <a:pt x="339" y="438"/>
                </a:lnTo>
                <a:lnTo>
                  <a:pt x="337" y="438"/>
                </a:lnTo>
                <a:lnTo>
                  <a:pt x="337" y="439"/>
                </a:lnTo>
                <a:lnTo>
                  <a:pt x="336" y="439"/>
                </a:lnTo>
                <a:lnTo>
                  <a:pt x="336" y="440"/>
                </a:lnTo>
                <a:lnTo>
                  <a:pt x="336" y="442"/>
                </a:lnTo>
                <a:lnTo>
                  <a:pt x="335" y="443"/>
                </a:lnTo>
                <a:lnTo>
                  <a:pt x="337" y="445"/>
                </a:lnTo>
                <a:lnTo>
                  <a:pt x="337" y="447"/>
                </a:lnTo>
                <a:lnTo>
                  <a:pt x="339" y="447"/>
                </a:lnTo>
                <a:lnTo>
                  <a:pt x="340" y="448"/>
                </a:lnTo>
                <a:lnTo>
                  <a:pt x="341" y="448"/>
                </a:lnTo>
                <a:lnTo>
                  <a:pt x="343" y="448"/>
                </a:lnTo>
                <a:lnTo>
                  <a:pt x="344" y="448"/>
                </a:lnTo>
                <a:lnTo>
                  <a:pt x="345" y="448"/>
                </a:lnTo>
                <a:lnTo>
                  <a:pt x="346" y="448"/>
                </a:lnTo>
                <a:lnTo>
                  <a:pt x="349" y="448"/>
                </a:lnTo>
                <a:lnTo>
                  <a:pt x="352" y="448"/>
                </a:lnTo>
                <a:lnTo>
                  <a:pt x="353" y="448"/>
                </a:lnTo>
                <a:lnTo>
                  <a:pt x="353" y="449"/>
                </a:lnTo>
                <a:lnTo>
                  <a:pt x="354" y="449"/>
                </a:lnTo>
                <a:lnTo>
                  <a:pt x="356" y="449"/>
                </a:lnTo>
                <a:lnTo>
                  <a:pt x="357" y="449"/>
                </a:lnTo>
                <a:lnTo>
                  <a:pt x="357" y="451"/>
                </a:lnTo>
                <a:lnTo>
                  <a:pt x="358" y="451"/>
                </a:lnTo>
                <a:lnTo>
                  <a:pt x="360" y="452"/>
                </a:lnTo>
                <a:lnTo>
                  <a:pt x="360" y="453"/>
                </a:lnTo>
                <a:lnTo>
                  <a:pt x="360" y="455"/>
                </a:lnTo>
                <a:lnTo>
                  <a:pt x="358" y="456"/>
                </a:lnTo>
                <a:lnTo>
                  <a:pt x="358" y="459"/>
                </a:lnTo>
                <a:lnTo>
                  <a:pt x="357" y="459"/>
                </a:lnTo>
                <a:lnTo>
                  <a:pt x="354" y="460"/>
                </a:lnTo>
                <a:lnTo>
                  <a:pt x="353" y="460"/>
                </a:lnTo>
                <a:lnTo>
                  <a:pt x="353" y="459"/>
                </a:lnTo>
                <a:lnTo>
                  <a:pt x="349" y="459"/>
                </a:lnTo>
                <a:lnTo>
                  <a:pt x="348" y="460"/>
                </a:lnTo>
                <a:lnTo>
                  <a:pt x="346" y="460"/>
                </a:lnTo>
                <a:lnTo>
                  <a:pt x="345" y="460"/>
                </a:lnTo>
                <a:lnTo>
                  <a:pt x="344" y="460"/>
                </a:lnTo>
                <a:lnTo>
                  <a:pt x="343" y="459"/>
                </a:lnTo>
                <a:lnTo>
                  <a:pt x="341" y="459"/>
                </a:lnTo>
                <a:lnTo>
                  <a:pt x="341" y="457"/>
                </a:lnTo>
                <a:lnTo>
                  <a:pt x="341" y="456"/>
                </a:lnTo>
                <a:lnTo>
                  <a:pt x="340" y="456"/>
                </a:lnTo>
                <a:lnTo>
                  <a:pt x="339" y="455"/>
                </a:lnTo>
                <a:lnTo>
                  <a:pt x="339" y="453"/>
                </a:lnTo>
                <a:lnTo>
                  <a:pt x="336" y="453"/>
                </a:lnTo>
                <a:lnTo>
                  <a:pt x="335" y="452"/>
                </a:lnTo>
                <a:lnTo>
                  <a:pt x="332" y="452"/>
                </a:lnTo>
                <a:lnTo>
                  <a:pt x="332" y="451"/>
                </a:lnTo>
                <a:lnTo>
                  <a:pt x="332" y="449"/>
                </a:lnTo>
                <a:lnTo>
                  <a:pt x="333" y="449"/>
                </a:lnTo>
                <a:lnTo>
                  <a:pt x="332" y="449"/>
                </a:lnTo>
                <a:lnTo>
                  <a:pt x="329" y="449"/>
                </a:lnTo>
                <a:lnTo>
                  <a:pt x="329" y="448"/>
                </a:lnTo>
                <a:lnTo>
                  <a:pt x="328" y="448"/>
                </a:lnTo>
                <a:lnTo>
                  <a:pt x="327" y="447"/>
                </a:lnTo>
                <a:lnTo>
                  <a:pt x="326" y="447"/>
                </a:lnTo>
                <a:lnTo>
                  <a:pt x="324" y="445"/>
                </a:lnTo>
                <a:lnTo>
                  <a:pt x="324" y="444"/>
                </a:lnTo>
                <a:lnTo>
                  <a:pt x="323" y="443"/>
                </a:lnTo>
                <a:lnTo>
                  <a:pt x="323" y="442"/>
                </a:lnTo>
                <a:lnTo>
                  <a:pt x="324" y="442"/>
                </a:lnTo>
                <a:lnTo>
                  <a:pt x="324" y="440"/>
                </a:lnTo>
                <a:lnTo>
                  <a:pt x="323" y="439"/>
                </a:lnTo>
                <a:lnTo>
                  <a:pt x="323" y="438"/>
                </a:lnTo>
                <a:lnTo>
                  <a:pt x="324" y="436"/>
                </a:lnTo>
                <a:lnTo>
                  <a:pt x="326" y="435"/>
                </a:lnTo>
                <a:lnTo>
                  <a:pt x="326" y="434"/>
                </a:lnTo>
                <a:lnTo>
                  <a:pt x="327" y="432"/>
                </a:lnTo>
                <a:lnTo>
                  <a:pt x="328" y="431"/>
                </a:lnTo>
                <a:lnTo>
                  <a:pt x="331" y="428"/>
                </a:lnTo>
                <a:lnTo>
                  <a:pt x="332" y="428"/>
                </a:lnTo>
                <a:lnTo>
                  <a:pt x="333" y="430"/>
                </a:lnTo>
                <a:close/>
                <a:moveTo>
                  <a:pt x="363" y="405"/>
                </a:moveTo>
                <a:lnTo>
                  <a:pt x="365" y="406"/>
                </a:lnTo>
                <a:lnTo>
                  <a:pt x="365" y="409"/>
                </a:lnTo>
                <a:lnTo>
                  <a:pt x="363" y="409"/>
                </a:lnTo>
                <a:lnTo>
                  <a:pt x="363" y="407"/>
                </a:lnTo>
                <a:lnTo>
                  <a:pt x="363" y="406"/>
                </a:lnTo>
                <a:lnTo>
                  <a:pt x="362" y="406"/>
                </a:lnTo>
                <a:lnTo>
                  <a:pt x="362" y="405"/>
                </a:lnTo>
                <a:lnTo>
                  <a:pt x="363" y="405"/>
                </a:lnTo>
                <a:close/>
                <a:moveTo>
                  <a:pt x="31" y="404"/>
                </a:moveTo>
                <a:lnTo>
                  <a:pt x="30" y="404"/>
                </a:lnTo>
                <a:lnTo>
                  <a:pt x="31" y="404"/>
                </a:lnTo>
                <a:close/>
                <a:moveTo>
                  <a:pt x="30" y="404"/>
                </a:moveTo>
                <a:lnTo>
                  <a:pt x="31" y="404"/>
                </a:lnTo>
                <a:lnTo>
                  <a:pt x="30" y="404"/>
                </a:lnTo>
                <a:close/>
                <a:moveTo>
                  <a:pt x="363" y="404"/>
                </a:moveTo>
                <a:lnTo>
                  <a:pt x="361" y="404"/>
                </a:lnTo>
                <a:lnTo>
                  <a:pt x="361" y="402"/>
                </a:lnTo>
                <a:lnTo>
                  <a:pt x="362" y="402"/>
                </a:lnTo>
                <a:lnTo>
                  <a:pt x="363" y="404"/>
                </a:lnTo>
                <a:close/>
                <a:moveTo>
                  <a:pt x="27" y="398"/>
                </a:moveTo>
                <a:lnTo>
                  <a:pt x="26" y="398"/>
                </a:lnTo>
                <a:lnTo>
                  <a:pt x="27" y="397"/>
                </a:lnTo>
                <a:lnTo>
                  <a:pt x="27" y="398"/>
                </a:lnTo>
                <a:close/>
                <a:moveTo>
                  <a:pt x="34" y="392"/>
                </a:moveTo>
                <a:lnTo>
                  <a:pt x="32" y="393"/>
                </a:lnTo>
                <a:lnTo>
                  <a:pt x="31" y="392"/>
                </a:lnTo>
                <a:lnTo>
                  <a:pt x="32" y="390"/>
                </a:lnTo>
                <a:lnTo>
                  <a:pt x="32" y="392"/>
                </a:lnTo>
                <a:lnTo>
                  <a:pt x="34" y="392"/>
                </a:lnTo>
                <a:close/>
                <a:moveTo>
                  <a:pt x="30" y="389"/>
                </a:moveTo>
                <a:lnTo>
                  <a:pt x="31" y="389"/>
                </a:lnTo>
                <a:lnTo>
                  <a:pt x="30" y="389"/>
                </a:lnTo>
                <a:close/>
                <a:moveTo>
                  <a:pt x="320" y="387"/>
                </a:moveTo>
                <a:lnTo>
                  <a:pt x="322" y="387"/>
                </a:lnTo>
                <a:lnTo>
                  <a:pt x="322" y="388"/>
                </a:lnTo>
                <a:lnTo>
                  <a:pt x="323" y="388"/>
                </a:lnTo>
                <a:lnTo>
                  <a:pt x="323" y="389"/>
                </a:lnTo>
                <a:lnTo>
                  <a:pt x="323" y="392"/>
                </a:lnTo>
                <a:lnTo>
                  <a:pt x="322" y="392"/>
                </a:lnTo>
                <a:lnTo>
                  <a:pt x="322" y="393"/>
                </a:lnTo>
                <a:lnTo>
                  <a:pt x="320" y="394"/>
                </a:lnTo>
                <a:lnTo>
                  <a:pt x="319" y="394"/>
                </a:lnTo>
                <a:lnTo>
                  <a:pt x="318" y="394"/>
                </a:lnTo>
                <a:lnTo>
                  <a:pt x="316" y="393"/>
                </a:lnTo>
                <a:lnTo>
                  <a:pt x="315" y="393"/>
                </a:lnTo>
                <a:lnTo>
                  <a:pt x="314" y="392"/>
                </a:lnTo>
                <a:lnTo>
                  <a:pt x="314" y="390"/>
                </a:lnTo>
                <a:lnTo>
                  <a:pt x="314" y="389"/>
                </a:lnTo>
                <a:lnTo>
                  <a:pt x="312" y="389"/>
                </a:lnTo>
                <a:lnTo>
                  <a:pt x="312" y="388"/>
                </a:lnTo>
                <a:lnTo>
                  <a:pt x="314" y="387"/>
                </a:lnTo>
                <a:lnTo>
                  <a:pt x="315" y="387"/>
                </a:lnTo>
                <a:lnTo>
                  <a:pt x="316" y="387"/>
                </a:lnTo>
                <a:lnTo>
                  <a:pt x="318" y="387"/>
                </a:lnTo>
                <a:lnTo>
                  <a:pt x="319" y="387"/>
                </a:lnTo>
                <a:lnTo>
                  <a:pt x="320" y="387"/>
                </a:lnTo>
                <a:close/>
                <a:moveTo>
                  <a:pt x="34" y="388"/>
                </a:moveTo>
                <a:lnTo>
                  <a:pt x="32" y="388"/>
                </a:lnTo>
                <a:lnTo>
                  <a:pt x="32" y="389"/>
                </a:lnTo>
                <a:lnTo>
                  <a:pt x="32" y="390"/>
                </a:lnTo>
                <a:lnTo>
                  <a:pt x="31" y="389"/>
                </a:lnTo>
                <a:lnTo>
                  <a:pt x="31" y="387"/>
                </a:lnTo>
                <a:lnTo>
                  <a:pt x="31" y="385"/>
                </a:lnTo>
                <a:lnTo>
                  <a:pt x="31" y="384"/>
                </a:lnTo>
                <a:lnTo>
                  <a:pt x="31" y="383"/>
                </a:lnTo>
                <a:lnTo>
                  <a:pt x="32" y="384"/>
                </a:lnTo>
                <a:lnTo>
                  <a:pt x="32" y="385"/>
                </a:lnTo>
                <a:lnTo>
                  <a:pt x="32" y="387"/>
                </a:lnTo>
                <a:lnTo>
                  <a:pt x="34" y="387"/>
                </a:lnTo>
                <a:lnTo>
                  <a:pt x="34" y="388"/>
                </a:lnTo>
                <a:close/>
                <a:moveTo>
                  <a:pt x="332" y="383"/>
                </a:moveTo>
                <a:lnTo>
                  <a:pt x="331" y="383"/>
                </a:lnTo>
                <a:lnTo>
                  <a:pt x="329" y="383"/>
                </a:lnTo>
                <a:lnTo>
                  <a:pt x="331" y="381"/>
                </a:lnTo>
                <a:lnTo>
                  <a:pt x="332" y="381"/>
                </a:lnTo>
                <a:lnTo>
                  <a:pt x="332" y="383"/>
                </a:lnTo>
                <a:close/>
                <a:moveTo>
                  <a:pt x="353" y="385"/>
                </a:moveTo>
                <a:lnTo>
                  <a:pt x="353" y="387"/>
                </a:lnTo>
                <a:lnTo>
                  <a:pt x="354" y="387"/>
                </a:lnTo>
                <a:lnTo>
                  <a:pt x="356" y="388"/>
                </a:lnTo>
                <a:lnTo>
                  <a:pt x="356" y="389"/>
                </a:lnTo>
                <a:lnTo>
                  <a:pt x="356" y="390"/>
                </a:lnTo>
                <a:lnTo>
                  <a:pt x="357" y="392"/>
                </a:lnTo>
                <a:lnTo>
                  <a:pt x="358" y="394"/>
                </a:lnTo>
                <a:lnTo>
                  <a:pt x="360" y="394"/>
                </a:lnTo>
                <a:lnTo>
                  <a:pt x="361" y="396"/>
                </a:lnTo>
                <a:lnTo>
                  <a:pt x="362" y="397"/>
                </a:lnTo>
                <a:lnTo>
                  <a:pt x="362" y="398"/>
                </a:lnTo>
                <a:lnTo>
                  <a:pt x="363" y="400"/>
                </a:lnTo>
                <a:lnTo>
                  <a:pt x="363" y="401"/>
                </a:lnTo>
                <a:lnTo>
                  <a:pt x="363" y="402"/>
                </a:lnTo>
                <a:lnTo>
                  <a:pt x="362" y="402"/>
                </a:lnTo>
                <a:lnTo>
                  <a:pt x="361" y="402"/>
                </a:lnTo>
                <a:lnTo>
                  <a:pt x="360" y="402"/>
                </a:lnTo>
                <a:lnTo>
                  <a:pt x="360" y="401"/>
                </a:lnTo>
                <a:lnTo>
                  <a:pt x="360" y="400"/>
                </a:lnTo>
                <a:lnTo>
                  <a:pt x="360" y="398"/>
                </a:lnTo>
                <a:lnTo>
                  <a:pt x="358" y="398"/>
                </a:lnTo>
                <a:lnTo>
                  <a:pt x="358" y="397"/>
                </a:lnTo>
                <a:lnTo>
                  <a:pt x="357" y="396"/>
                </a:lnTo>
                <a:lnTo>
                  <a:pt x="356" y="394"/>
                </a:lnTo>
                <a:lnTo>
                  <a:pt x="356" y="393"/>
                </a:lnTo>
                <a:lnTo>
                  <a:pt x="353" y="390"/>
                </a:lnTo>
                <a:lnTo>
                  <a:pt x="352" y="389"/>
                </a:lnTo>
                <a:lnTo>
                  <a:pt x="350" y="389"/>
                </a:lnTo>
                <a:lnTo>
                  <a:pt x="350" y="388"/>
                </a:lnTo>
                <a:lnTo>
                  <a:pt x="349" y="388"/>
                </a:lnTo>
                <a:lnTo>
                  <a:pt x="349" y="387"/>
                </a:lnTo>
                <a:lnTo>
                  <a:pt x="348" y="387"/>
                </a:lnTo>
                <a:lnTo>
                  <a:pt x="346" y="385"/>
                </a:lnTo>
                <a:lnTo>
                  <a:pt x="346" y="384"/>
                </a:lnTo>
                <a:lnTo>
                  <a:pt x="346" y="381"/>
                </a:lnTo>
                <a:lnTo>
                  <a:pt x="348" y="381"/>
                </a:lnTo>
                <a:lnTo>
                  <a:pt x="349" y="381"/>
                </a:lnTo>
                <a:lnTo>
                  <a:pt x="350" y="383"/>
                </a:lnTo>
                <a:lnTo>
                  <a:pt x="352" y="384"/>
                </a:lnTo>
                <a:lnTo>
                  <a:pt x="353" y="384"/>
                </a:lnTo>
                <a:lnTo>
                  <a:pt x="353" y="385"/>
                </a:lnTo>
                <a:close/>
                <a:moveTo>
                  <a:pt x="34" y="379"/>
                </a:moveTo>
                <a:lnTo>
                  <a:pt x="34" y="380"/>
                </a:lnTo>
                <a:lnTo>
                  <a:pt x="34" y="381"/>
                </a:lnTo>
                <a:lnTo>
                  <a:pt x="32" y="380"/>
                </a:lnTo>
                <a:lnTo>
                  <a:pt x="34" y="379"/>
                </a:lnTo>
                <a:lnTo>
                  <a:pt x="34" y="380"/>
                </a:lnTo>
                <a:lnTo>
                  <a:pt x="34" y="379"/>
                </a:lnTo>
                <a:close/>
                <a:moveTo>
                  <a:pt x="30" y="380"/>
                </a:moveTo>
                <a:lnTo>
                  <a:pt x="30" y="379"/>
                </a:lnTo>
                <a:lnTo>
                  <a:pt x="30" y="377"/>
                </a:lnTo>
                <a:lnTo>
                  <a:pt x="31" y="377"/>
                </a:lnTo>
                <a:lnTo>
                  <a:pt x="31" y="379"/>
                </a:lnTo>
                <a:lnTo>
                  <a:pt x="30" y="379"/>
                </a:lnTo>
                <a:lnTo>
                  <a:pt x="31" y="380"/>
                </a:lnTo>
                <a:lnTo>
                  <a:pt x="30" y="380"/>
                </a:lnTo>
                <a:close/>
                <a:moveTo>
                  <a:pt x="333" y="376"/>
                </a:moveTo>
                <a:lnTo>
                  <a:pt x="332" y="375"/>
                </a:lnTo>
                <a:lnTo>
                  <a:pt x="333" y="375"/>
                </a:lnTo>
                <a:lnTo>
                  <a:pt x="333" y="376"/>
                </a:lnTo>
                <a:close/>
                <a:moveTo>
                  <a:pt x="328" y="375"/>
                </a:moveTo>
                <a:lnTo>
                  <a:pt x="329" y="375"/>
                </a:lnTo>
                <a:lnTo>
                  <a:pt x="331" y="375"/>
                </a:lnTo>
                <a:lnTo>
                  <a:pt x="331" y="376"/>
                </a:lnTo>
                <a:lnTo>
                  <a:pt x="332" y="376"/>
                </a:lnTo>
                <a:lnTo>
                  <a:pt x="333" y="377"/>
                </a:lnTo>
                <a:lnTo>
                  <a:pt x="335" y="377"/>
                </a:lnTo>
                <a:lnTo>
                  <a:pt x="335" y="379"/>
                </a:lnTo>
                <a:lnTo>
                  <a:pt x="333" y="379"/>
                </a:lnTo>
                <a:lnTo>
                  <a:pt x="333" y="380"/>
                </a:lnTo>
                <a:lnTo>
                  <a:pt x="332" y="380"/>
                </a:lnTo>
                <a:lnTo>
                  <a:pt x="332" y="381"/>
                </a:lnTo>
                <a:lnTo>
                  <a:pt x="331" y="381"/>
                </a:lnTo>
                <a:lnTo>
                  <a:pt x="329" y="381"/>
                </a:lnTo>
                <a:lnTo>
                  <a:pt x="329" y="380"/>
                </a:lnTo>
                <a:lnTo>
                  <a:pt x="329" y="379"/>
                </a:lnTo>
                <a:lnTo>
                  <a:pt x="328" y="377"/>
                </a:lnTo>
                <a:lnTo>
                  <a:pt x="327" y="376"/>
                </a:lnTo>
                <a:lnTo>
                  <a:pt x="327" y="375"/>
                </a:lnTo>
                <a:lnTo>
                  <a:pt x="328" y="375"/>
                </a:lnTo>
                <a:close/>
                <a:moveTo>
                  <a:pt x="329" y="375"/>
                </a:moveTo>
                <a:lnTo>
                  <a:pt x="329" y="373"/>
                </a:lnTo>
                <a:lnTo>
                  <a:pt x="329" y="375"/>
                </a:lnTo>
                <a:close/>
                <a:moveTo>
                  <a:pt x="332" y="375"/>
                </a:moveTo>
                <a:lnTo>
                  <a:pt x="331" y="375"/>
                </a:lnTo>
                <a:lnTo>
                  <a:pt x="332" y="375"/>
                </a:lnTo>
                <a:lnTo>
                  <a:pt x="332" y="373"/>
                </a:lnTo>
                <a:lnTo>
                  <a:pt x="332" y="375"/>
                </a:lnTo>
                <a:close/>
                <a:moveTo>
                  <a:pt x="323" y="372"/>
                </a:moveTo>
                <a:lnTo>
                  <a:pt x="322" y="372"/>
                </a:lnTo>
                <a:lnTo>
                  <a:pt x="323" y="372"/>
                </a:lnTo>
                <a:close/>
                <a:moveTo>
                  <a:pt x="329" y="372"/>
                </a:moveTo>
                <a:lnTo>
                  <a:pt x="328" y="372"/>
                </a:lnTo>
                <a:lnTo>
                  <a:pt x="329" y="372"/>
                </a:lnTo>
                <a:close/>
                <a:moveTo>
                  <a:pt x="208" y="372"/>
                </a:moveTo>
                <a:lnTo>
                  <a:pt x="208" y="371"/>
                </a:lnTo>
                <a:lnTo>
                  <a:pt x="208" y="372"/>
                </a:lnTo>
                <a:close/>
                <a:moveTo>
                  <a:pt x="264" y="367"/>
                </a:moveTo>
                <a:lnTo>
                  <a:pt x="263" y="367"/>
                </a:lnTo>
                <a:lnTo>
                  <a:pt x="263" y="366"/>
                </a:lnTo>
                <a:lnTo>
                  <a:pt x="264" y="366"/>
                </a:lnTo>
                <a:lnTo>
                  <a:pt x="264" y="367"/>
                </a:lnTo>
                <a:close/>
                <a:moveTo>
                  <a:pt x="331" y="366"/>
                </a:moveTo>
                <a:lnTo>
                  <a:pt x="331" y="367"/>
                </a:lnTo>
                <a:lnTo>
                  <a:pt x="329" y="367"/>
                </a:lnTo>
                <a:lnTo>
                  <a:pt x="329" y="366"/>
                </a:lnTo>
                <a:lnTo>
                  <a:pt x="331" y="366"/>
                </a:lnTo>
                <a:close/>
                <a:moveTo>
                  <a:pt x="265" y="366"/>
                </a:moveTo>
                <a:lnTo>
                  <a:pt x="264" y="366"/>
                </a:lnTo>
                <a:lnTo>
                  <a:pt x="265" y="366"/>
                </a:lnTo>
                <a:close/>
                <a:moveTo>
                  <a:pt x="305" y="364"/>
                </a:moveTo>
                <a:lnTo>
                  <a:pt x="306" y="364"/>
                </a:lnTo>
                <a:lnTo>
                  <a:pt x="306" y="366"/>
                </a:lnTo>
                <a:lnTo>
                  <a:pt x="306" y="367"/>
                </a:lnTo>
                <a:lnTo>
                  <a:pt x="305" y="367"/>
                </a:lnTo>
                <a:lnTo>
                  <a:pt x="303" y="367"/>
                </a:lnTo>
                <a:lnTo>
                  <a:pt x="303" y="366"/>
                </a:lnTo>
                <a:lnTo>
                  <a:pt x="302" y="366"/>
                </a:lnTo>
                <a:lnTo>
                  <a:pt x="303" y="364"/>
                </a:lnTo>
                <a:lnTo>
                  <a:pt x="305" y="364"/>
                </a:lnTo>
                <a:close/>
                <a:moveTo>
                  <a:pt x="324" y="363"/>
                </a:moveTo>
                <a:lnTo>
                  <a:pt x="323" y="364"/>
                </a:lnTo>
                <a:lnTo>
                  <a:pt x="322" y="364"/>
                </a:lnTo>
                <a:lnTo>
                  <a:pt x="322" y="363"/>
                </a:lnTo>
                <a:lnTo>
                  <a:pt x="323" y="363"/>
                </a:lnTo>
                <a:lnTo>
                  <a:pt x="324" y="363"/>
                </a:lnTo>
                <a:close/>
                <a:moveTo>
                  <a:pt x="326" y="363"/>
                </a:moveTo>
                <a:lnTo>
                  <a:pt x="327" y="363"/>
                </a:lnTo>
                <a:lnTo>
                  <a:pt x="328" y="363"/>
                </a:lnTo>
                <a:lnTo>
                  <a:pt x="329" y="363"/>
                </a:lnTo>
                <a:lnTo>
                  <a:pt x="328" y="364"/>
                </a:lnTo>
                <a:lnTo>
                  <a:pt x="329" y="364"/>
                </a:lnTo>
                <a:lnTo>
                  <a:pt x="329" y="366"/>
                </a:lnTo>
                <a:lnTo>
                  <a:pt x="328" y="366"/>
                </a:lnTo>
                <a:lnTo>
                  <a:pt x="327" y="364"/>
                </a:lnTo>
                <a:lnTo>
                  <a:pt x="327" y="366"/>
                </a:lnTo>
                <a:lnTo>
                  <a:pt x="327" y="367"/>
                </a:lnTo>
                <a:lnTo>
                  <a:pt x="326" y="367"/>
                </a:lnTo>
                <a:lnTo>
                  <a:pt x="324" y="367"/>
                </a:lnTo>
                <a:lnTo>
                  <a:pt x="324" y="366"/>
                </a:lnTo>
                <a:lnTo>
                  <a:pt x="326" y="366"/>
                </a:lnTo>
                <a:lnTo>
                  <a:pt x="324" y="366"/>
                </a:lnTo>
                <a:lnTo>
                  <a:pt x="324" y="364"/>
                </a:lnTo>
                <a:lnTo>
                  <a:pt x="326" y="364"/>
                </a:lnTo>
                <a:lnTo>
                  <a:pt x="324" y="364"/>
                </a:lnTo>
                <a:lnTo>
                  <a:pt x="326" y="363"/>
                </a:lnTo>
                <a:lnTo>
                  <a:pt x="324" y="363"/>
                </a:lnTo>
                <a:lnTo>
                  <a:pt x="326" y="363"/>
                </a:lnTo>
                <a:close/>
                <a:moveTo>
                  <a:pt x="280" y="363"/>
                </a:moveTo>
                <a:lnTo>
                  <a:pt x="280" y="362"/>
                </a:lnTo>
                <a:lnTo>
                  <a:pt x="280" y="363"/>
                </a:lnTo>
                <a:close/>
                <a:moveTo>
                  <a:pt x="291" y="363"/>
                </a:moveTo>
                <a:lnTo>
                  <a:pt x="291" y="362"/>
                </a:lnTo>
                <a:lnTo>
                  <a:pt x="293" y="362"/>
                </a:lnTo>
                <a:lnTo>
                  <a:pt x="291" y="363"/>
                </a:lnTo>
                <a:close/>
                <a:moveTo>
                  <a:pt x="323" y="360"/>
                </a:moveTo>
                <a:lnTo>
                  <a:pt x="324" y="360"/>
                </a:lnTo>
                <a:lnTo>
                  <a:pt x="323" y="360"/>
                </a:lnTo>
                <a:close/>
                <a:moveTo>
                  <a:pt x="298" y="360"/>
                </a:moveTo>
                <a:lnTo>
                  <a:pt x="297" y="360"/>
                </a:lnTo>
                <a:lnTo>
                  <a:pt x="298" y="360"/>
                </a:lnTo>
                <a:close/>
                <a:moveTo>
                  <a:pt x="294" y="359"/>
                </a:moveTo>
                <a:lnTo>
                  <a:pt x="294" y="360"/>
                </a:lnTo>
                <a:lnTo>
                  <a:pt x="293" y="360"/>
                </a:lnTo>
                <a:lnTo>
                  <a:pt x="293" y="359"/>
                </a:lnTo>
                <a:lnTo>
                  <a:pt x="294" y="359"/>
                </a:lnTo>
                <a:close/>
                <a:moveTo>
                  <a:pt x="322" y="359"/>
                </a:moveTo>
                <a:lnTo>
                  <a:pt x="320" y="360"/>
                </a:lnTo>
                <a:lnTo>
                  <a:pt x="320" y="359"/>
                </a:lnTo>
                <a:lnTo>
                  <a:pt x="322" y="359"/>
                </a:lnTo>
                <a:close/>
                <a:moveTo>
                  <a:pt x="299" y="360"/>
                </a:moveTo>
                <a:lnTo>
                  <a:pt x="299" y="359"/>
                </a:lnTo>
                <a:lnTo>
                  <a:pt x="299" y="360"/>
                </a:lnTo>
                <a:close/>
                <a:moveTo>
                  <a:pt x="323" y="359"/>
                </a:moveTo>
                <a:lnTo>
                  <a:pt x="323" y="360"/>
                </a:lnTo>
                <a:lnTo>
                  <a:pt x="322" y="360"/>
                </a:lnTo>
                <a:lnTo>
                  <a:pt x="322" y="359"/>
                </a:lnTo>
                <a:lnTo>
                  <a:pt x="323" y="359"/>
                </a:lnTo>
                <a:close/>
                <a:moveTo>
                  <a:pt x="293" y="359"/>
                </a:moveTo>
                <a:lnTo>
                  <a:pt x="291" y="359"/>
                </a:lnTo>
                <a:lnTo>
                  <a:pt x="293" y="359"/>
                </a:lnTo>
                <a:lnTo>
                  <a:pt x="293" y="358"/>
                </a:lnTo>
                <a:lnTo>
                  <a:pt x="293" y="359"/>
                </a:lnTo>
                <a:close/>
                <a:moveTo>
                  <a:pt x="323" y="359"/>
                </a:moveTo>
                <a:lnTo>
                  <a:pt x="323" y="358"/>
                </a:lnTo>
                <a:lnTo>
                  <a:pt x="323" y="359"/>
                </a:lnTo>
                <a:close/>
                <a:moveTo>
                  <a:pt x="298" y="359"/>
                </a:moveTo>
                <a:lnTo>
                  <a:pt x="298" y="358"/>
                </a:lnTo>
                <a:lnTo>
                  <a:pt x="298" y="359"/>
                </a:lnTo>
                <a:close/>
                <a:moveTo>
                  <a:pt x="302" y="359"/>
                </a:moveTo>
                <a:lnTo>
                  <a:pt x="302" y="360"/>
                </a:lnTo>
                <a:lnTo>
                  <a:pt x="301" y="359"/>
                </a:lnTo>
                <a:lnTo>
                  <a:pt x="301" y="360"/>
                </a:lnTo>
                <a:lnTo>
                  <a:pt x="301" y="359"/>
                </a:lnTo>
                <a:lnTo>
                  <a:pt x="302" y="359"/>
                </a:lnTo>
                <a:lnTo>
                  <a:pt x="301" y="359"/>
                </a:lnTo>
                <a:lnTo>
                  <a:pt x="301" y="358"/>
                </a:lnTo>
                <a:lnTo>
                  <a:pt x="302" y="358"/>
                </a:lnTo>
                <a:lnTo>
                  <a:pt x="302" y="359"/>
                </a:lnTo>
                <a:close/>
                <a:moveTo>
                  <a:pt x="322" y="359"/>
                </a:moveTo>
                <a:lnTo>
                  <a:pt x="320" y="359"/>
                </a:lnTo>
                <a:lnTo>
                  <a:pt x="322" y="358"/>
                </a:lnTo>
                <a:lnTo>
                  <a:pt x="323" y="358"/>
                </a:lnTo>
                <a:lnTo>
                  <a:pt x="322" y="359"/>
                </a:lnTo>
                <a:close/>
                <a:moveTo>
                  <a:pt x="294" y="358"/>
                </a:moveTo>
                <a:lnTo>
                  <a:pt x="295" y="358"/>
                </a:lnTo>
                <a:lnTo>
                  <a:pt x="294" y="358"/>
                </a:lnTo>
                <a:close/>
                <a:moveTo>
                  <a:pt x="238" y="359"/>
                </a:moveTo>
                <a:lnTo>
                  <a:pt x="238" y="358"/>
                </a:lnTo>
                <a:lnTo>
                  <a:pt x="238" y="359"/>
                </a:lnTo>
                <a:close/>
                <a:moveTo>
                  <a:pt x="295" y="358"/>
                </a:moveTo>
                <a:lnTo>
                  <a:pt x="294" y="358"/>
                </a:lnTo>
                <a:lnTo>
                  <a:pt x="295" y="358"/>
                </a:lnTo>
                <a:close/>
                <a:moveTo>
                  <a:pt x="291" y="358"/>
                </a:moveTo>
                <a:lnTo>
                  <a:pt x="293" y="358"/>
                </a:lnTo>
                <a:lnTo>
                  <a:pt x="291" y="358"/>
                </a:lnTo>
                <a:close/>
                <a:moveTo>
                  <a:pt x="295" y="358"/>
                </a:moveTo>
                <a:lnTo>
                  <a:pt x="295" y="356"/>
                </a:lnTo>
                <a:lnTo>
                  <a:pt x="295" y="358"/>
                </a:lnTo>
                <a:close/>
                <a:moveTo>
                  <a:pt x="322" y="358"/>
                </a:moveTo>
                <a:lnTo>
                  <a:pt x="322" y="356"/>
                </a:lnTo>
                <a:lnTo>
                  <a:pt x="323" y="358"/>
                </a:lnTo>
                <a:lnTo>
                  <a:pt x="322" y="358"/>
                </a:lnTo>
                <a:close/>
                <a:moveTo>
                  <a:pt x="323" y="356"/>
                </a:moveTo>
                <a:lnTo>
                  <a:pt x="323" y="358"/>
                </a:lnTo>
                <a:lnTo>
                  <a:pt x="323" y="356"/>
                </a:lnTo>
                <a:close/>
                <a:moveTo>
                  <a:pt x="295" y="358"/>
                </a:moveTo>
                <a:lnTo>
                  <a:pt x="295" y="356"/>
                </a:lnTo>
                <a:lnTo>
                  <a:pt x="295" y="358"/>
                </a:lnTo>
                <a:close/>
                <a:moveTo>
                  <a:pt x="322" y="356"/>
                </a:moveTo>
                <a:lnTo>
                  <a:pt x="323" y="356"/>
                </a:lnTo>
                <a:lnTo>
                  <a:pt x="322" y="356"/>
                </a:lnTo>
                <a:close/>
                <a:moveTo>
                  <a:pt x="298" y="356"/>
                </a:moveTo>
                <a:lnTo>
                  <a:pt x="297" y="356"/>
                </a:lnTo>
                <a:lnTo>
                  <a:pt x="298" y="355"/>
                </a:lnTo>
                <a:lnTo>
                  <a:pt x="298" y="356"/>
                </a:lnTo>
                <a:close/>
                <a:moveTo>
                  <a:pt x="175" y="356"/>
                </a:moveTo>
                <a:lnTo>
                  <a:pt x="174" y="356"/>
                </a:lnTo>
                <a:lnTo>
                  <a:pt x="174" y="355"/>
                </a:lnTo>
                <a:lnTo>
                  <a:pt x="175" y="355"/>
                </a:lnTo>
                <a:lnTo>
                  <a:pt x="175" y="356"/>
                </a:lnTo>
                <a:close/>
                <a:moveTo>
                  <a:pt x="175" y="356"/>
                </a:moveTo>
                <a:lnTo>
                  <a:pt x="175" y="355"/>
                </a:lnTo>
                <a:lnTo>
                  <a:pt x="175" y="356"/>
                </a:lnTo>
                <a:close/>
                <a:moveTo>
                  <a:pt x="297" y="356"/>
                </a:moveTo>
                <a:lnTo>
                  <a:pt x="297" y="355"/>
                </a:lnTo>
                <a:lnTo>
                  <a:pt x="297" y="356"/>
                </a:lnTo>
                <a:close/>
                <a:moveTo>
                  <a:pt x="298" y="356"/>
                </a:moveTo>
                <a:lnTo>
                  <a:pt x="298" y="355"/>
                </a:lnTo>
                <a:lnTo>
                  <a:pt x="298" y="356"/>
                </a:lnTo>
                <a:close/>
                <a:moveTo>
                  <a:pt x="299" y="355"/>
                </a:moveTo>
                <a:lnTo>
                  <a:pt x="298" y="355"/>
                </a:lnTo>
                <a:lnTo>
                  <a:pt x="299" y="355"/>
                </a:lnTo>
                <a:close/>
                <a:moveTo>
                  <a:pt x="174" y="355"/>
                </a:moveTo>
                <a:lnTo>
                  <a:pt x="175" y="354"/>
                </a:lnTo>
                <a:lnTo>
                  <a:pt x="175" y="355"/>
                </a:lnTo>
                <a:lnTo>
                  <a:pt x="174" y="355"/>
                </a:lnTo>
                <a:close/>
                <a:moveTo>
                  <a:pt x="307" y="347"/>
                </a:moveTo>
                <a:lnTo>
                  <a:pt x="306" y="347"/>
                </a:lnTo>
                <a:lnTo>
                  <a:pt x="307" y="347"/>
                </a:lnTo>
                <a:close/>
                <a:moveTo>
                  <a:pt x="306" y="346"/>
                </a:moveTo>
                <a:lnTo>
                  <a:pt x="305" y="346"/>
                </a:lnTo>
                <a:lnTo>
                  <a:pt x="306" y="346"/>
                </a:lnTo>
                <a:close/>
                <a:moveTo>
                  <a:pt x="213" y="346"/>
                </a:moveTo>
                <a:lnTo>
                  <a:pt x="213" y="345"/>
                </a:lnTo>
                <a:lnTo>
                  <a:pt x="213" y="346"/>
                </a:lnTo>
                <a:close/>
                <a:moveTo>
                  <a:pt x="214" y="345"/>
                </a:moveTo>
                <a:lnTo>
                  <a:pt x="213" y="345"/>
                </a:lnTo>
                <a:lnTo>
                  <a:pt x="214" y="345"/>
                </a:lnTo>
                <a:close/>
                <a:moveTo>
                  <a:pt x="306" y="345"/>
                </a:moveTo>
                <a:lnTo>
                  <a:pt x="306" y="346"/>
                </a:lnTo>
                <a:lnTo>
                  <a:pt x="306" y="345"/>
                </a:lnTo>
                <a:close/>
                <a:moveTo>
                  <a:pt x="301" y="345"/>
                </a:moveTo>
                <a:lnTo>
                  <a:pt x="299" y="345"/>
                </a:lnTo>
                <a:lnTo>
                  <a:pt x="299" y="343"/>
                </a:lnTo>
                <a:lnTo>
                  <a:pt x="301" y="343"/>
                </a:lnTo>
                <a:lnTo>
                  <a:pt x="301" y="345"/>
                </a:lnTo>
                <a:close/>
                <a:moveTo>
                  <a:pt x="314" y="343"/>
                </a:moveTo>
                <a:lnTo>
                  <a:pt x="312" y="343"/>
                </a:lnTo>
                <a:lnTo>
                  <a:pt x="314" y="343"/>
                </a:lnTo>
                <a:close/>
                <a:moveTo>
                  <a:pt x="314" y="343"/>
                </a:moveTo>
                <a:lnTo>
                  <a:pt x="315" y="343"/>
                </a:lnTo>
                <a:lnTo>
                  <a:pt x="314" y="343"/>
                </a:lnTo>
                <a:close/>
                <a:moveTo>
                  <a:pt x="314" y="343"/>
                </a:moveTo>
                <a:lnTo>
                  <a:pt x="312" y="343"/>
                </a:lnTo>
                <a:lnTo>
                  <a:pt x="314" y="343"/>
                </a:lnTo>
                <a:close/>
                <a:moveTo>
                  <a:pt x="314" y="343"/>
                </a:moveTo>
                <a:lnTo>
                  <a:pt x="314" y="342"/>
                </a:lnTo>
                <a:lnTo>
                  <a:pt x="314" y="343"/>
                </a:lnTo>
                <a:close/>
                <a:moveTo>
                  <a:pt x="312" y="341"/>
                </a:moveTo>
                <a:lnTo>
                  <a:pt x="314" y="341"/>
                </a:lnTo>
                <a:lnTo>
                  <a:pt x="314" y="342"/>
                </a:lnTo>
                <a:lnTo>
                  <a:pt x="312" y="342"/>
                </a:lnTo>
                <a:lnTo>
                  <a:pt x="311" y="342"/>
                </a:lnTo>
                <a:lnTo>
                  <a:pt x="311" y="341"/>
                </a:lnTo>
                <a:lnTo>
                  <a:pt x="310" y="341"/>
                </a:lnTo>
                <a:lnTo>
                  <a:pt x="310" y="339"/>
                </a:lnTo>
                <a:lnTo>
                  <a:pt x="311" y="339"/>
                </a:lnTo>
                <a:lnTo>
                  <a:pt x="311" y="341"/>
                </a:lnTo>
                <a:lnTo>
                  <a:pt x="312" y="341"/>
                </a:lnTo>
                <a:close/>
                <a:moveTo>
                  <a:pt x="298" y="338"/>
                </a:moveTo>
                <a:lnTo>
                  <a:pt x="298" y="337"/>
                </a:lnTo>
                <a:lnTo>
                  <a:pt x="298" y="338"/>
                </a:lnTo>
                <a:close/>
                <a:moveTo>
                  <a:pt x="302" y="337"/>
                </a:moveTo>
                <a:lnTo>
                  <a:pt x="301" y="337"/>
                </a:lnTo>
                <a:lnTo>
                  <a:pt x="301" y="335"/>
                </a:lnTo>
                <a:lnTo>
                  <a:pt x="302" y="335"/>
                </a:lnTo>
                <a:lnTo>
                  <a:pt x="302" y="337"/>
                </a:lnTo>
                <a:close/>
                <a:moveTo>
                  <a:pt x="299" y="330"/>
                </a:moveTo>
                <a:lnTo>
                  <a:pt x="301" y="330"/>
                </a:lnTo>
                <a:lnTo>
                  <a:pt x="301" y="332"/>
                </a:lnTo>
                <a:lnTo>
                  <a:pt x="299" y="333"/>
                </a:lnTo>
                <a:lnTo>
                  <a:pt x="298" y="332"/>
                </a:lnTo>
                <a:lnTo>
                  <a:pt x="298" y="330"/>
                </a:lnTo>
                <a:lnTo>
                  <a:pt x="299" y="330"/>
                </a:lnTo>
                <a:lnTo>
                  <a:pt x="299" y="329"/>
                </a:lnTo>
                <a:lnTo>
                  <a:pt x="301" y="329"/>
                </a:lnTo>
                <a:lnTo>
                  <a:pt x="301" y="330"/>
                </a:lnTo>
                <a:lnTo>
                  <a:pt x="299" y="330"/>
                </a:lnTo>
                <a:close/>
                <a:moveTo>
                  <a:pt x="168" y="328"/>
                </a:moveTo>
                <a:lnTo>
                  <a:pt x="168" y="329"/>
                </a:lnTo>
                <a:lnTo>
                  <a:pt x="167" y="328"/>
                </a:lnTo>
                <a:lnTo>
                  <a:pt x="168" y="328"/>
                </a:lnTo>
                <a:close/>
                <a:moveTo>
                  <a:pt x="28" y="328"/>
                </a:moveTo>
                <a:lnTo>
                  <a:pt x="27" y="328"/>
                </a:lnTo>
                <a:lnTo>
                  <a:pt x="28" y="328"/>
                </a:lnTo>
                <a:close/>
                <a:moveTo>
                  <a:pt x="302" y="329"/>
                </a:moveTo>
                <a:lnTo>
                  <a:pt x="301" y="329"/>
                </a:lnTo>
                <a:lnTo>
                  <a:pt x="301" y="328"/>
                </a:lnTo>
                <a:lnTo>
                  <a:pt x="302" y="328"/>
                </a:lnTo>
                <a:lnTo>
                  <a:pt x="302" y="326"/>
                </a:lnTo>
                <a:lnTo>
                  <a:pt x="303" y="326"/>
                </a:lnTo>
                <a:lnTo>
                  <a:pt x="303" y="328"/>
                </a:lnTo>
                <a:lnTo>
                  <a:pt x="302" y="328"/>
                </a:lnTo>
                <a:lnTo>
                  <a:pt x="302" y="329"/>
                </a:lnTo>
                <a:close/>
                <a:moveTo>
                  <a:pt x="192" y="330"/>
                </a:moveTo>
                <a:lnTo>
                  <a:pt x="189" y="329"/>
                </a:lnTo>
                <a:lnTo>
                  <a:pt x="189" y="328"/>
                </a:lnTo>
                <a:lnTo>
                  <a:pt x="189" y="326"/>
                </a:lnTo>
                <a:lnTo>
                  <a:pt x="191" y="328"/>
                </a:lnTo>
                <a:lnTo>
                  <a:pt x="192" y="329"/>
                </a:lnTo>
                <a:lnTo>
                  <a:pt x="192" y="330"/>
                </a:lnTo>
                <a:close/>
                <a:moveTo>
                  <a:pt x="167" y="326"/>
                </a:moveTo>
                <a:lnTo>
                  <a:pt x="167" y="325"/>
                </a:lnTo>
                <a:lnTo>
                  <a:pt x="167" y="326"/>
                </a:lnTo>
                <a:close/>
                <a:moveTo>
                  <a:pt x="187" y="326"/>
                </a:moveTo>
                <a:lnTo>
                  <a:pt x="185" y="326"/>
                </a:lnTo>
                <a:lnTo>
                  <a:pt x="185" y="325"/>
                </a:lnTo>
                <a:lnTo>
                  <a:pt x="187" y="325"/>
                </a:lnTo>
                <a:lnTo>
                  <a:pt x="187" y="326"/>
                </a:lnTo>
                <a:close/>
                <a:moveTo>
                  <a:pt x="305" y="325"/>
                </a:moveTo>
                <a:lnTo>
                  <a:pt x="303" y="326"/>
                </a:lnTo>
                <a:lnTo>
                  <a:pt x="303" y="325"/>
                </a:lnTo>
                <a:lnTo>
                  <a:pt x="305" y="325"/>
                </a:lnTo>
                <a:close/>
                <a:moveTo>
                  <a:pt x="303" y="325"/>
                </a:moveTo>
                <a:lnTo>
                  <a:pt x="303" y="324"/>
                </a:lnTo>
                <a:lnTo>
                  <a:pt x="303" y="325"/>
                </a:lnTo>
                <a:close/>
                <a:moveTo>
                  <a:pt x="305" y="324"/>
                </a:moveTo>
                <a:lnTo>
                  <a:pt x="303" y="325"/>
                </a:lnTo>
                <a:lnTo>
                  <a:pt x="303" y="324"/>
                </a:lnTo>
                <a:lnTo>
                  <a:pt x="305" y="322"/>
                </a:lnTo>
                <a:lnTo>
                  <a:pt x="306" y="324"/>
                </a:lnTo>
                <a:lnTo>
                  <a:pt x="305" y="324"/>
                </a:lnTo>
                <a:close/>
                <a:moveTo>
                  <a:pt x="167" y="321"/>
                </a:moveTo>
                <a:lnTo>
                  <a:pt x="166" y="321"/>
                </a:lnTo>
                <a:lnTo>
                  <a:pt x="167" y="321"/>
                </a:lnTo>
                <a:close/>
                <a:moveTo>
                  <a:pt x="167" y="320"/>
                </a:moveTo>
                <a:lnTo>
                  <a:pt x="166" y="320"/>
                </a:lnTo>
                <a:lnTo>
                  <a:pt x="166" y="318"/>
                </a:lnTo>
                <a:lnTo>
                  <a:pt x="167" y="320"/>
                </a:lnTo>
                <a:close/>
                <a:moveTo>
                  <a:pt x="166" y="316"/>
                </a:moveTo>
                <a:lnTo>
                  <a:pt x="166" y="315"/>
                </a:lnTo>
                <a:lnTo>
                  <a:pt x="166" y="316"/>
                </a:lnTo>
                <a:close/>
                <a:moveTo>
                  <a:pt x="167" y="312"/>
                </a:moveTo>
                <a:lnTo>
                  <a:pt x="166" y="311"/>
                </a:lnTo>
                <a:lnTo>
                  <a:pt x="167" y="311"/>
                </a:lnTo>
                <a:lnTo>
                  <a:pt x="167" y="312"/>
                </a:lnTo>
                <a:close/>
                <a:moveTo>
                  <a:pt x="170" y="309"/>
                </a:moveTo>
                <a:lnTo>
                  <a:pt x="168" y="309"/>
                </a:lnTo>
                <a:lnTo>
                  <a:pt x="170" y="309"/>
                </a:lnTo>
                <a:close/>
                <a:moveTo>
                  <a:pt x="171" y="307"/>
                </a:moveTo>
                <a:lnTo>
                  <a:pt x="170" y="307"/>
                </a:lnTo>
                <a:lnTo>
                  <a:pt x="170" y="305"/>
                </a:lnTo>
                <a:lnTo>
                  <a:pt x="171" y="305"/>
                </a:lnTo>
                <a:lnTo>
                  <a:pt x="171" y="307"/>
                </a:lnTo>
                <a:close/>
                <a:moveTo>
                  <a:pt x="168" y="305"/>
                </a:moveTo>
                <a:lnTo>
                  <a:pt x="167" y="307"/>
                </a:lnTo>
                <a:lnTo>
                  <a:pt x="167" y="305"/>
                </a:lnTo>
                <a:lnTo>
                  <a:pt x="168" y="305"/>
                </a:lnTo>
                <a:close/>
                <a:moveTo>
                  <a:pt x="170" y="305"/>
                </a:moveTo>
                <a:lnTo>
                  <a:pt x="168" y="305"/>
                </a:lnTo>
                <a:lnTo>
                  <a:pt x="170" y="305"/>
                </a:lnTo>
                <a:close/>
                <a:moveTo>
                  <a:pt x="168" y="305"/>
                </a:moveTo>
                <a:lnTo>
                  <a:pt x="167" y="305"/>
                </a:lnTo>
                <a:lnTo>
                  <a:pt x="168" y="305"/>
                </a:lnTo>
                <a:close/>
                <a:moveTo>
                  <a:pt x="167" y="305"/>
                </a:moveTo>
                <a:lnTo>
                  <a:pt x="167" y="304"/>
                </a:lnTo>
                <a:lnTo>
                  <a:pt x="168" y="305"/>
                </a:lnTo>
                <a:lnTo>
                  <a:pt x="167" y="305"/>
                </a:lnTo>
                <a:close/>
                <a:moveTo>
                  <a:pt x="167" y="305"/>
                </a:moveTo>
                <a:lnTo>
                  <a:pt x="166" y="305"/>
                </a:lnTo>
                <a:lnTo>
                  <a:pt x="166" y="304"/>
                </a:lnTo>
                <a:lnTo>
                  <a:pt x="167" y="304"/>
                </a:lnTo>
                <a:lnTo>
                  <a:pt x="167" y="305"/>
                </a:lnTo>
                <a:close/>
                <a:moveTo>
                  <a:pt x="170" y="305"/>
                </a:moveTo>
                <a:lnTo>
                  <a:pt x="170" y="304"/>
                </a:lnTo>
                <a:lnTo>
                  <a:pt x="170" y="305"/>
                </a:lnTo>
                <a:close/>
                <a:moveTo>
                  <a:pt x="171" y="305"/>
                </a:moveTo>
                <a:lnTo>
                  <a:pt x="170" y="305"/>
                </a:lnTo>
                <a:lnTo>
                  <a:pt x="170" y="304"/>
                </a:lnTo>
                <a:lnTo>
                  <a:pt x="171" y="304"/>
                </a:lnTo>
                <a:lnTo>
                  <a:pt x="171" y="305"/>
                </a:lnTo>
                <a:close/>
                <a:moveTo>
                  <a:pt x="170" y="300"/>
                </a:moveTo>
                <a:lnTo>
                  <a:pt x="168" y="300"/>
                </a:lnTo>
                <a:lnTo>
                  <a:pt x="168" y="299"/>
                </a:lnTo>
                <a:lnTo>
                  <a:pt x="170" y="300"/>
                </a:lnTo>
                <a:close/>
                <a:moveTo>
                  <a:pt x="149" y="298"/>
                </a:moveTo>
                <a:lnTo>
                  <a:pt x="149" y="296"/>
                </a:lnTo>
                <a:lnTo>
                  <a:pt x="149" y="298"/>
                </a:lnTo>
                <a:close/>
                <a:moveTo>
                  <a:pt x="305" y="296"/>
                </a:moveTo>
                <a:lnTo>
                  <a:pt x="305" y="295"/>
                </a:lnTo>
                <a:lnTo>
                  <a:pt x="305" y="296"/>
                </a:lnTo>
                <a:close/>
                <a:moveTo>
                  <a:pt x="168" y="295"/>
                </a:moveTo>
                <a:lnTo>
                  <a:pt x="170" y="295"/>
                </a:lnTo>
                <a:lnTo>
                  <a:pt x="168" y="295"/>
                </a:lnTo>
                <a:close/>
                <a:moveTo>
                  <a:pt x="165" y="294"/>
                </a:moveTo>
                <a:lnTo>
                  <a:pt x="166" y="294"/>
                </a:lnTo>
                <a:lnTo>
                  <a:pt x="167" y="295"/>
                </a:lnTo>
                <a:lnTo>
                  <a:pt x="167" y="296"/>
                </a:lnTo>
                <a:lnTo>
                  <a:pt x="167" y="298"/>
                </a:lnTo>
                <a:lnTo>
                  <a:pt x="166" y="299"/>
                </a:lnTo>
                <a:lnTo>
                  <a:pt x="165" y="299"/>
                </a:lnTo>
                <a:lnTo>
                  <a:pt x="163" y="299"/>
                </a:lnTo>
                <a:lnTo>
                  <a:pt x="163" y="298"/>
                </a:lnTo>
                <a:lnTo>
                  <a:pt x="162" y="298"/>
                </a:lnTo>
                <a:lnTo>
                  <a:pt x="162" y="296"/>
                </a:lnTo>
                <a:lnTo>
                  <a:pt x="162" y="295"/>
                </a:lnTo>
                <a:lnTo>
                  <a:pt x="162" y="294"/>
                </a:lnTo>
                <a:lnTo>
                  <a:pt x="162" y="292"/>
                </a:lnTo>
                <a:lnTo>
                  <a:pt x="163" y="292"/>
                </a:lnTo>
                <a:lnTo>
                  <a:pt x="165" y="294"/>
                </a:lnTo>
                <a:close/>
                <a:moveTo>
                  <a:pt x="51" y="292"/>
                </a:moveTo>
                <a:lnTo>
                  <a:pt x="49" y="292"/>
                </a:lnTo>
                <a:lnTo>
                  <a:pt x="51" y="292"/>
                </a:lnTo>
                <a:close/>
                <a:moveTo>
                  <a:pt x="166" y="292"/>
                </a:moveTo>
                <a:lnTo>
                  <a:pt x="167" y="292"/>
                </a:lnTo>
                <a:lnTo>
                  <a:pt x="166" y="294"/>
                </a:lnTo>
                <a:lnTo>
                  <a:pt x="166" y="292"/>
                </a:lnTo>
                <a:lnTo>
                  <a:pt x="165" y="292"/>
                </a:lnTo>
                <a:lnTo>
                  <a:pt x="166" y="292"/>
                </a:lnTo>
                <a:close/>
                <a:moveTo>
                  <a:pt x="166" y="292"/>
                </a:moveTo>
                <a:lnTo>
                  <a:pt x="165" y="292"/>
                </a:lnTo>
                <a:lnTo>
                  <a:pt x="165" y="291"/>
                </a:lnTo>
                <a:lnTo>
                  <a:pt x="166" y="292"/>
                </a:lnTo>
                <a:close/>
                <a:moveTo>
                  <a:pt x="72" y="291"/>
                </a:moveTo>
                <a:lnTo>
                  <a:pt x="70" y="291"/>
                </a:lnTo>
                <a:lnTo>
                  <a:pt x="70" y="290"/>
                </a:lnTo>
                <a:lnTo>
                  <a:pt x="72" y="291"/>
                </a:lnTo>
                <a:close/>
                <a:moveTo>
                  <a:pt x="165" y="291"/>
                </a:moveTo>
                <a:lnTo>
                  <a:pt x="163" y="291"/>
                </a:lnTo>
                <a:lnTo>
                  <a:pt x="163" y="290"/>
                </a:lnTo>
                <a:lnTo>
                  <a:pt x="165" y="290"/>
                </a:lnTo>
                <a:lnTo>
                  <a:pt x="165" y="291"/>
                </a:lnTo>
                <a:close/>
                <a:moveTo>
                  <a:pt x="132" y="290"/>
                </a:moveTo>
                <a:lnTo>
                  <a:pt x="130" y="290"/>
                </a:lnTo>
                <a:lnTo>
                  <a:pt x="132" y="290"/>
                </a:lnTo>
                <a:close/>
                <a:moveTo>
                  <a:pt x="144" y="290"/>
                </a:moveTo>
                <a:lnTo>
                  <a:pt x="142" y="290"/>
                </a:lnTo>
                <a:lnTo>
                  <a:pt x="144" y="290"/>
                </a:lnTo>
                <a:close/>
                <a:moveTo>
                  <a:pt x="153" y="291"/>
                </a:moveTo>
                <a:lnTo>
                  <a:pt x="151" y="291"/>
                </a:lnTo>
                <a:lnTo>
                  <a:pt x="151" y="290"/>
                </a:lnTo>
                <a:lnTo>
                  <a:pt x="151" y="288"/>
                </a:lnTo>
                <a:lnTo>
                  <a:pt x="153" y="290"/>
                </a:lnTo>
                <a:lnTo>
                  <a:pt x="153" y="291"/>
                </a:lnTo>
                <a:close/>
                <a:moveTo>
                  <a:pt x="140" y="288"/>
                </a:moveTo>
                <a:lnTo>
                  <a:pt x="140" y="290"/>
                </a:lnTo>
                <a:lnTo>
                  <a:pt x="137" y="290"/>
                </a:lnTo>
                <a:lnTo>
                  <a:pt x="138" y="288"/>
                </a:lnTo>
                <a:lnTo>
                  <a:pt x="140" y="288"/>
                </a:lnTo>
                <a:close/>
                <a:moveTo>
                  <a:pt x="149" y="290"/>
                </a:moveTo>
                <a:lnTo>
                  <a:pt x="147" y="291"/>
                </a:lnTo>
                <a:lnTo>
                  <a:pt x="147" y="290"/>
                </a:lnTo>
                <a:lnTo>
                  <a:pt x="146" y="288"/>
                </a:lnTo>
                <a:lnTo>
                  <a:pt x="147" y="288"/>
                </a:lnTo>
                <a:lnTo>
                  <a:pt x="147" y="290"/>
                </a:lnTo>
                <a:lnTo>
                  <a:pt x="149" y="290"/>
                </a:lnTo>
                <a:close/>
                <a:moveTo>
                  <a:pt x="301" y="290"/>
                </a:moveTo>
                <a:lnTo>
                  <a:pt x="299" y="290"/>
                </a:lnTo>
                <a:lnTo>
                  <a:pt x="298" y="290"/>
                </a:lnTo>
                <a:lnTo>
                  <a:pt x="298" y="288"/>
                </a:lnTo>
                <a:lnTo>
                  <a:pt x="299" y="288"/>
                </a:lnTo>
                <a:lnTo>
                  <a:pt x="301" y="290"/>
                </a:lnTo>
                <a:close/>
                <a:moveTo>
                  <a:pt x="294" y="287"/>
                </a:moveTo>
                <a:lnTo>
                  <a:pt x="294" y="286"/>
                </a:lnTo>
                <a:lnTo>
                  <a:pt x="294" y="287"/>
                </a:lnTo>
                <a:close/>
                <a:moveTo>
                  <a:pt x="55" y="284"/>
                </a:moveTo>
                <a:lnTo>
                  <a:pt x="53" y="284"/>
                </a:lnTo>
                <a:lnTo>
                  <a:pt x="53" y="283"/>
                </a:lnTo>
                <a:lnTo>
                  <a:pt x="55" y="283"/>
                </a:lnTo>
                <a:lnTo>
                  <a:pt x="55" y="284"/>
                </a:lnTo>
                <a:close/>
                <a:moveTo>
                  <a:pt x="149" y="283"/>
                </a:moveTo>
                <a:lnTo>
                  <a:pt x="147" y="283"/>
                </a:lnTo>
                <a:lnTo>
                  <a:pt x="149" y="283"/>
                </a:lnTo>
                <a:close/>
                <a:moveTo>
                  <a:pt x="293" y="279"/>
                </a:moveTo>
                <a:lnTo>
                  <a:pt x="293" y="281"/>
                </a:lnTo>
                <a:lnTo>
                  <a:pt x="291" y="281"/>
                </a:lnTo>
                <a:lnTo>
                  <a:pt x="291" y="279"/>
                </a:lnTo>
                <a:lnTo>
                  <a:pt x="293" y="279"/>
                </a:lnTo>
                <a:close/>
                <a:moveTo>
                  <a:pt x="149" y="277"/>
                </a:moveTo>
                <a:lnTo>
                  <a:pt x="147" y="277"/>
                </a:lnTo>
                <a:lnTo>
                  <a:pt x="147" y="275"/>
                </a:lnTo>
                <a:lnTo>
                  <a:pt x="149" y="277"/>
                </a:lnTo>
                <a:close/>
                <a:moveTo>
                  <a:pt x="127" y="269"/>
                </a:moveTo>
                <a:lnTo>
                  <a:pt x="125" y="269"/>
                </a:lnTo>
                <a:lnTo>
                  <a:pt x="127" y="269"/>
                </a:lnTo>
                <a:close/>
                <a:moveTo>
                  <a:pt x="130" y="269"/>
                </a:moveTo>
                <a:lnTo>
                  <a:pt x="129" y="269"/>
                </a:lnTo>
                <a:lnTo>
                  <a:pt x="129" y="270"/>
                </a:lnTo>
                <a:lnTo>
                  <a:pt x="128" y="270"/>
                </a:lnTo>
                <a:lnTo>
                  <a:pt x="127" y="270"/>
                </a:lnTo>
                <a:lnTo>
                  <a:pt x="127" y="269"/>
                </a:lnTo>
                <a:lnTo>
                  <a:pt x="128" y="269"/>
                </a:lnTo>
                <a:lnTo>
                  <a:pt x="129" y="267"/>
                </a:lnTo>
                <a:lnTo>
                  <a:pt x="130" y="267"/>
                </a:lnTo>
                <a:lnTo>
                  <a:pt x="130" y="269"/>
                </a:lnTo>
                <a:close/>
                <a:moveTo>
                  <a:pt x="144" y="265"/>
                </a:moveTo>
                <a:lnTo>
                  <a:pt x="144" y="263"/>
                </a:lnTo>
                <a:lnTo>
                  <a:pt x="144" y="265"/>
                </a:lnTo>
                <a:close/>
                <a:moveTo>
                  <a:pt x="125" y="262"/>
                </a:moveTo>
                <a:lnTo>
                  <a:pt x="124" y="263"/>
                </a:lnTo>
                <a:lnTo>
                  <a:pt x="123" y="263"/>
                </a:lnTo>
                <a:lnTo>
                  <a:pt x="123" y="262"/>
                </a:lnTo>
                <a:lnTo>
                  <a:pt x="124" y="262"/>
                </a:lnTo>
                <a:lnTo>
                  <a:pt x="125" y="262"/>
                </a:lnTo>
                <a:close/>
                <a:moveTo>
                  <a:pt x="140" y="262"/>
                </a:moveTo>
                <a:lnTo>
                  <a:pt x="138" y="262"/>
                </a:lnTo>
                <a:lnTo>
                  <a:pt x="140" y="262"/>
                </a:lnTo>
                <a:close/>
                <a:moveTo>
                  <a:pt x="141" y="263"/>
                </a:moveTo>
                <a:lnTo>
                  <a:pt x="140" y="263"/>
                </a:lnTo>
                <a:lnTo>
                  <a:pt x="140" y="262"/>
                </a:lnTo>
                <a:lnTo>
                  <a:pt x="140" y="261"/>
                </a:lnTo>
                <a:lnTo>
                  <a:pt x="141" y="261"/>
                </a:lnTo>
                <a:lnTo>
                  <a:pt x="141" y="263"/>
                </a:lnTo>
                <a:close/>
                <a:moveTo>
                  <a:pt x="21" y="262"/>
                </a:moveTo>
                <a:lnTo>
                  <a:pt x="21" y="263"/>
                </a:lnTo>
                <a:lnTo>
                  <a:pt x="22" y="263"/>
                </a:lnTo>
                <a:lnTo>
                  <a:pt x="22" y="265"/>
                </a:lnTo>
                <a:lnTo>
                  <a:pt x="23" y="265"/>
                </a:lnTo>
                <a:lnTo>
                  <a:pt x="23" y="266"/>
                </a:lnTo>
                <a:lnTo>
                  <a:pt x="24" y="266"/>
                </a:lnTo>
                <a:lnTo>
                  <a:pt x="26" y="266"/>
                </a:lnTo>
                <a:lnTo>
                  <a:pt x="26" y="267"/>
                </a:lnTo>
                <a:lnTo>
                  <a:pt x="26" y="269"/>
                </a:lnTo>
                <a:lnTo>
                  <a:pt x="27" y="269"/>
                </a:lnTo>
                <a:lnTo>
                  <a:pt x="28" y="269"/>
                </a:lnTo>
                <a:lnTo>
                  <a:pt x="28" y="270"/>
                </a:lnTo>
                <a:lnTo>
                  <a:pt x="28" y="271"/>
                </a:lnTo>
                <a:lnTo>
                  <a:pt x="30" y="271"/>
                </a:lnTo>
                <a:lnTo>
                  <a:pt x="30" y="273"/>
                </a:lnTo>
                <a:lnTo>
                  <a:pt x="32" y="273"/>
                </a:lnTo>
                <a:lnTo>
                  <a:pt x="32" y="274"/>
                </a:lnTo>
                <a:lnTo>
                  <a:pt x="32" y="275"/>
                </a:lnTo>
                <a:lnTo>
                  <a:pt x="34" y="275"/>
                </a:lnTo>
                <a:lnTo>
                  <a:pt x="34" y="277"/>
                </a:lnTo>
                <a:lnTo>
                  <a:pt x="35" y="278"/>
                </a:lnTo>
                <a:lnTo>
                  <a:pt x="35" y="277"/>
                </a:lnTo>
                <a:lnTo>
                  <a:pt x="35" y="278"/>
                </a:lnTo>
                <a:lnTo>
                  <a:pt x="36" y="278"/>
                </a:lnTo>
                <a:lnTo>
                  <a:pt x="36" y="279"/>
                </a:lnTo>
                <a:lnTo>
                  <a:pt x="38" y="279"/>
                </a:lnTo>
                <a:lnTo>
                  <a:pt x="38" y="281"/>
                </a:lnTo>
                <a:lnTo>
                  <a:pt x="38" y="282"/>
                </a:lnTo>
                <a:lnTo>
                  <a:pt x="39" y="282"/>
                </a:lnTo>
                <a:lnTo>
                  <a:pt x="39" y="283"/>
                </a:lnTo>
                <a:lnTo>
                  <a:pt x="40" y="284"/>
                </a:lnTo>
                <a:lnTo>
                  <a:pt x="43" y="286"/>
                </a:lnTo>
                <a:lnTo>
                  <a:pt x="43" y="287"/>
                </a:lnTo>
                <a:lnTo>
                  <a:pt x="44" y="288"/>
                </a:lnTo>
                <a:lnTo>
                  <a:pt x="44" y="290"/>
                </a:lnTo>
                <a:lnTo>
                  <a:pt x="45" y="291"/>
                </a:lnTo>
                <a:lnTo>
                  <a:pt x="47" y="292"/>
                </a:lnTo>
                <a:lnTo>
                  <a:pt x="48" y="292"/>
                </a:lnTo>
                <a:lnTo>
                  <a:pt x="48" y="294"/>
                </a:lnTo>
                <a:lnTo>
                  <a:pt x="48" y="295"/>
                </a:lnTo>
                <a:lnTo>
                  <a:pt x="49" y="296"/>
                </a:lnTo>
                <a:lnTo>
                  <a:pt x="49" y="298"/>
                </a:lnTo>
                <a:lnTo>
                  <a:pt x="49" y="299"/>
                </a:lnTo>
                <a:lnTo>
                  <a:pt x="51" y="299"/>
                </a:lnTo>
                <a:lnTo>
                  <a:pt x="51" y="300"/>
                </a:lnTo>
                <a:lnTo>
                  <a:pt x="52" y="301"/>
                </a:lnTo>
                <a:lnTo>
                  <a:pt x="52" y="304"/>
                </a:lnTo>
                <a:lnTo>
                  <a:pt x="52" y="305"/>
                </a:lnTo>
                <a:lnTo>
                  <a:pt x="52" y="307"/>
                </a:lnTo>
                <a:lnTo>
                  <a:pt x="52" y="308"/>
                </a:lnTo>
                <a:lnTo>
                  <a:pt x="53" y="308"/>
                </a:lnTo>
                <a:lnTo>
                  <a:pt x="52" y="307"/>
                </a:lnTo>
                <a:lnTo>
                  <a:pt x="52" y="305"/>
                </a:lnTo>
                <a:lnTo>
                  <a:pt x="53" y="304"/>
                </a:lnTo>
                <a:lnTo>
                  <a:pt x="53" y="303"/>
                </a:lnTo>
                <a:lnTo>
                  <a:pt x="53" y="301"/>
                </a:lnTo>
                <a:lnTo>
                  <a:pt x="53" y="300"/>
                </a:lnTo>
                <a:lnTo>
                  <a:pt x="55" y="300"/>
                </a:lnTo>
                <a:lnTo>
                  <a:pt x="53" y="299"/>
                </a:lnTo>
                <a:lnTo>
                  <a:pt x="55" y="299"/>
                </a:lnTo>
                <a:lnTo>
                  <a:pt x="55" y="298"/>
                </a:lnTo>
                <a:lnTo>
                  <a:pt x="53" y="298"/>
                </a:lnTo>
                <a:lnTo>
                  <a:pt x="53" y="296"/>
                </a:lnTo>
                <a:lnTo>
                  <a:pt x="53" y="295"/>
                </a:lnTo>
                <a:lnTo>
                  <a:pt x="53" y="294"/>
                </a:lnTo>
                <a:lnTo>
                  <a:pt x="52" y="292"/>
                </a:lnTo>
                <a:lnTo>
                  <a:pt x="51" y="292"/>
                </a:lnTo>
                <a:lnTo>
                  <a:pt x="51" y="291"/>
                </a:lnTo>
                <a:lnTo>
                  <a:pt x="51" y="290"/>
                </a:lnTo>
                <a:lnTo>
                  <a:pt x="51" y="288"/>
                </a:lnTo>
                <a:lnTo>
                  <a:pt x="49" y="288"/>
                </a:lnTo>
                <a:lnTo>
                  <a:pt x="51" y="288"/>
                </a:lnTo>
                <a:lnTo>
                  <a:pt x="51" y="287"/>
                </a:lnTo>
                <a:lnTo>
                  <a:pt x="49" y="287"/>
                </a:lnTo>
                <a:lnTo>
                  <a:pt x="51" y="286"/>
                </a:lnTo>
                <a:lnTo>
                  <a:pt x="51" y="287"/>
                </a:lnTo>
                <a:lnTo>
                  <a:pt x="52" y="287"/>
                </a:lnTo>
                <a:lnTo>
                  <a:pt x="52" y="286"/>
                </a:lnTo>
                <a:lnTo>
                  <a:pt x="53" y="286"/>
                </a:lnTo>
                <a:lnTo>
                  <a:pt x="53" y="284"/>
                </a:lnTo>
                <a:lnTo>
                  <a:pt x="55" y="286"/>
                </a:lnTo>
                <a:lnTo>
                  <a:pt x="56" y="286"/>
                </a:lnTo>
                <a:lnTo>
                  <a:pt x="57" y="286"/>
                </a:lnTo>
                <a:lnTo>
                  <a:pt x="58" y="287"/>
                </a:lnTo>
                <a:lnTo>
                  <a:pt x="60" y="288"/>
                </a:lnTo>
                <a:lnTo>
                  <a:pt x="62" y="288"/>
                </a:lnTo>
                <a:lnTo>
                  <a:pt x="64" y="288"/>
                </a:lnTo>
                <a:lnTo>
                  <a:pt x="64" y="290"/>
                </a:lnTo>
                <a:lnTo>
                  <a:pt x="65" y="290"/>
                </a:lnTo>
                <a:lnTo>
                  <a:pt x="66" y="291"/>
                </a:lnTo>
                <a:lnTo>
                  <a:pt x="66" y="295"/>
                </a:lnTo>
                <a:lnTo>
                  <a:pt x="66" y="296"/>
                </a:lnTo>
                <a:lnTo>
                  <a:pt x="66" y="298"/>
                </a:lnTo>
                <a:lnTo>
                  <a:pt x="68" y="299"/>
                </a:lnTo>
                <a:lnTo>
                  <a:pt x="68" y="300"/>
                </a:lnTo>
                <a:lnTo>
                  <a:pt x="68" y="301"/>
                </a:lnTo>
                <a:lnTo>
                  <a:pt x="69" y="303"/>
                </a:lnTo>
                <a:lnTo>
                  <a:pt x="69" y="304"/>
                </a:lnTo>
                <a:lnTo>
                  <a:pt x="69" y="305"/>
                </a:lnTo>
                <a:lnTo>
                  <a:pt x="69" y="307"/>
                </a:lnTo>
                <a:lnTo>
                  <a:pt x="70" y="307"/>
                </a:lnTo>
                <a:lnTo>
                  <a:pt x="69" y="308"/>
                </a:lnTo>
                <a:lnTo>
                  <a:pt x="70" y="308"/>
                </a:lnTo>
                <a:lnTo>
                  <a:pt x="70" y="311"/>
                </a:lnTo>
                <a:lnTo>
                  <a:pt x="70" y="312"/>
                </a:lnTo>
                <a:lnTo>
                  <a:pt x="72" y="312"/>
                </a:lnTo>
                <a:lnTo>
                  <a:pt x="73" y="313"/>
                </a:lnTo>
                <a:lnTo>
                  <a:pt x="73" y="315"/>
                </a:lnTo>
                <a:lnTo>
                  <a:pt x="74" y="315"/>
                </a:lnTo>
                <a:lnTo>
                  <a:pt x="74" y="316"/>
                </a:lnTo>
                <a:lnTo>
                  <a:pt x="75" y="316"/>
                </a:lnTo>
                <a:lnTo>
                  <a:pt x="75" y="317"/>
                </a:lnTo>
                <a:lnTo>
                  <a:pt x="77" y="317"/>
                </a:lnTo>
                <a:lnTo>
                  <a:pt x="77" y="318"/>
                </a:lnTo>
                <a:lnTo>
                  <a:pt x="78" y="318"/>
                </a:lnTo>
                <a:lnTo>
                  <a:pt x="79" y="318"/>
                </a:lnTo>
                <a:lnTo>
                  <a:pt x="81" y="318"/>
                </a:lnTo>
                <a:lnTo>
                  <a:pt x="82" y="317"/>
                </a:lnTo>
                <a:lnTo>
                  <a:pt x="83" y="317"/>
                </a:lnTo>
                <a:lnTo>
                  <a:pt x="85" y="318"/>
                </a:lnTo>
                <a:lnTo>
                  <a:pt x="86" y="318"/>
                </a:lnTo>
                <a:lnTo>
                  <a:pt x="87" y="320"/>
                </a:lnTo>
                <a:lnTo>
                  <a:pt x="89" y="320"/>
                </a:lnTo>
                <a:lnTo>
                  <a:pt x="89" y="321"/>
                </a:lnTo>
                <a:lnTo>
                  <a:pt x="90" y="321"/>
                </a:lnTo>
                <a:lnTo>
                  <a:pt x="93" y="321"/>
                </a:lnTo>
                <a:lnTo>
                  <a:pt x="94" y="321"/>
                </a:lnTo>
                <a:lnTo>
                  <a:pt x="95" y="321"/>
                </a:lnTo>
                <a:lnTo>
                  <a:pt x="96" y="321"/>
                </a:lnTo>
                <a:lnTo>
                  <a:pt x="96" y="320"/>
                </a:lnTo>
                <a:lnTo>
                  <a:pt x="98" y="320"/>
                </a:lnTo>
                <a:lnTo>
                  <a:pt x="100" y="320"/>
                </a:lnTo>
                <a:lnTo>
                  <a:pt x="102" y="320"/>
                </a:lnTo>
                <a:lnTo>
                  <a:pt x="103" y="320"/>
                </a:lnTo>
                <a:lnTo>
                  <a:pt x="104" y="318"/>
                </a:lnTo>
                <a:lnTo>
                  <a:pt x="106" y="317"/>
                </a:lnTo>
                <a:lnTo>
                  <a:pt x="107" y="317"/>
                </a:lnTo>
                <a:lnTo>
                  <a:pt x="107" y="318"/>
                </a:lnTo>
                <a:lnTo>
                  <a:pt x="107" y="317"/>
                </a:lnTo>
                <a:lnTo>
                  <a:pt x="108" y="316"/>
                </a:lnTo>
                <a:lnTo>
                  <a:pt x="108" y="315"/>
                </a:lnTo>
                <a:lnTo>
                  <a:pt x="110" y="315"/>
                </a:lnTo>
                <a:lnTo>
                  <a:pt x="111" y="315"/>
                </a:lnTo>
                <a:lnTo>
                  <a:pt x="112" y="313"/>
                </a:lnTo>
                <a:lnTo>
                  <a:pt x="113" y="313"/>
                </a:lnTo>
                <a:lnTo>
                  <a:pt x="115" y="312"/>
                </a:lnTo>
                <a:lnTo>
                  <a:pt x="116" y="312"/>
                </a:lnTo>
                <a:lnTo>
                  <a:pt x="117" y="311"/>
                </a:lnTo>
                <a:lnTo>
                  <a:pt x="119" y="311"/>
                </a:lnTo>
                <a:lnTo>
                  <a:pt x="119" y="309"/>
                </a:lnTo>
                <a:lnTo>
                  <a:pt x="119" y="308"/>
                </a:lnTo>
                <a:lnTo>
                  <a:pt x="120" y="308"/>
                </a:lnTo>
                <a:lnTo>
                  <a:pt x="120" y="307"/>
                </a:lnTo>
                <a:lnTo>
                  <a:pt x="121" y="307"/>
                </a:lnTo>
                <a:lnTo>
                  <a:pt x="123" y="305"/>
                </a:lnTo>
                <a:lnTo>
                  <a:pt x="123" y="304"/>
                </a:lnTo>
                <a:lnTo>
                  <a:pt x="124" y="304"/>
                </a:lnTo>
                <a:lnTo>
                  <a:pt x="124" y="303"/>
                </a:lnTo>
                <a:lnTo>
                  <a:pt x="125" y="303"/>
                </a:lnTo>
                <a:lnTo>
                  <a:pt x="127" y="303"/>
                </a:lnTo>
                <a:lnTo>
                  <a:pt x="128" y="304"/>
                </a:lnTo>
                <a:lnTo>
                  <a:pt x="127" y="304"/>
                </a:lnTo>
                <a:lnTo>
                  <a:pt x="128" y="304"/>
                </a:lnTo>
                <a:lnTo>
                  <a:pt x="128" y="303"/>
                </a:lnTo>
                <a:lnTo>
                  <a:pt x="127" y="303"/>
                </a:lnTo>
                <a:lnTo>
                  <a:pt x="127" y="301"/>
                </a:lnTo>
                <a:lnTo>
                  <a:pt x="128" y="300"/>
                </a:lnTo>
                <a:lnTo>
                  <a:pt x="128" y="301"/>
                </a:lnTo>
                <a:lnTo>
                  <a:pt x="128" y="300"/>
                </a:lnTo>
                <a:lnTo>
                  <a:pt x="128" y="299"/>
                </a:lnTo>
                <a:lnTo>
                  <a:pt x="128" y="298"/>
                </a:lnTo>
                <a:lnTo>
                  <a:pt x="129" y="296"/>
                </a:lnTo>
                <a:lnTo>
                  <a:pt x="129" y="295"/>
                </a:lnTo>
                <a:lnTo>
                  <a:pt x="129" y="294"/>
                </a:lnTo>
                <a:lnTo>
                  <a:pt x="130" y="294"/>
                </a:lnTo>
                <a:lnTo>
                  <a:pt x="129" y="292"/>
                </a:lnTo>
                <a:lnTo>
                  <a:pt x="129" y="291"/>
                </a:lnTo>
                <a:lnTo>
                  <a:pt x="130" y="291"/>
                </a:lnTo>
                <a:lnTo>
                  <a:pt x="132" y="291"/>
                </a:lnTo>
                <a:lnTo>
                  <a:pt x="133" y="291"/>
                </a:lnTo>
                <a:lnTo>
                  <a:pt x="134" y="291"/>
                </a:lnTo>
                <a:lnTo>
                  <a:pt x="136" y="291"/>
                </a:lnTo>
                <a:lnTo>
                  <a:pt x="137" y="291"/>
                </a:lnTo>
                <a:lnTo>
                  <a:pt x="136" y="291"/>
                </a:lnTo>
                <a:lnTo>
                  <a:pt x="136" y="290"/>
                </a:lnTo>
                <a:lnTo>
                  <a:pt x="137" y="291"/>
                </a:lnTo>
                <a:lnTo>
                  <a:pt x="138" y="292"/>
                </a:lnTo>
                <a:lnTo>
                  <a:pt x="138" y="291"/>
                </a:lnTo>
                <a:lnTo>
                  <a:pt x="140" y="291"/>
                </a:lnTo>
                <a:lnTo>
                  <a:pt x="141" y="291"/>
                </a:lnTo>
                <a:lnTo>
                  <a:pt x="142" y="292"/>
                </a:lnTo>
                <a:lnTo>
                  <a:pt x="142" y="294"/>
                </a:lnTo>
                <a:lnTo>
                  <a:pt x="141" y="294"/>
                </a:lnTo>
                <a:lnTo>
                  <a:pt x="141" y="295"/>
                </a:lnTo>
                <a:lnTo>
                  <a:pt x="141" y="294"/>
                </a:lnTo>
                <a:lnTo>
                  <a:pt x="142" y="294"/>
                </a:lnTo>
                <a:lnTo>
                  <a:pt x="144" y="294"/>
                </a:lnTo>
                <a:lnTo>
                  <a:pt x="144" y="295"/>
                </a:lnTo>
                <a:lnTo>
                  <a:pt x="144" y="294"/>
                </a:lnTo>
                <a:lnTo>
                  <a:pt x="145" y="295"/>
                </a:lnTo>
                <a:lnTo>
                  <a:pt x="145" y="294"/>
                </a:lnTo>
                <a:lnTo>
                  <a:pt x="144" y="294"/>
                </a:lnTo>
                <a:lnTo>
                  <a:pt x="144" y="292"/>
                </a:lnTo>
                <a:lnTo>
                  <a:pt x="144" y="291"/>
                </a:lnTo>
                <a:lnTo>
                  <a:pt x="144" y="290"/>
                </a:lnTo>
                <a:lnTo>
                  <a:pt x="144" y="288"/>
                </a:lnTo>
                <a:lnTo>
                  <a:pt x="145" y="288"/>
                </a:lnTo>
                <a:lnTo>
                  <a:pt x="145" y="287"/>
                </a:lnTo>
                <a:lnTo>
                  <a:pt x="145" y="288"/>
                </a:lnTo>
                <a:lnTo>
                  <a:pt x="146" y="288"/>
                </a:lnTo>
                <a:lnTo>
                  <a:pt x="147" y="290"/>
                </a:lnTo>
                <a:lnTo>
                  <a:pt x="147" y="291"/>
                </a:lnTo>
                <a:lnTo>
                  <a:pt x="147" y="292"/>
                </a:lnTo>
                <a:lnTo>
                  <a:pt x="149" y="294"/>
                </a:lnTo>
                <a:lnTo>
                  <a:pt x="149" y="295"/>
                </a:lnTo>
                <a:lnTo>
                  <a:pt x="149" y="296"/>
                </a:lnTo>
                <a:lnTo>
                  <a:pt x="147" y="296"/>
                </a:lnTo>
                <a:lnTo>
                  <a:pt x="149" y="296"/>
                </a:lnTo>
                <a:lnTo>
                  <a:pt x="149" y="298"/>
                </a:lnTo>
                <a:lnTo>
                  <a:pt x="150" y="298"/>
                </a:lnTo>
                <a:lnTo>
                  <a:pt x="150" y="299"/>
                </a:lnTo>
                <a:lnTo>
                  <a:pt x="150" y="298"/>
                </a:lnTo>
                <a:lnTo>
                  <a:pt x="149" y="298"/>
                </a:lnTo>
                <a:lnTo>
                  <a:pt x="149" y="296"/>
                </a:lnTo>
                <a:lnTo>
                  <a:pt x="149" y="295"/>
                </a:lnTo>
                <a:lnTo>
                  <a:pt x="149" y="294"/>
                </a:lnTo>
                <a:lnTo>
                  <a:pt x="150" y="294"/>
                </a:lnTo>
                <a:lnTo>
                  <a:pt x="150" y="292"/>
                </a:lnTo>
                <a:lnTo>
                  <a:pt x="151" y="292"/>
                </a:lnTo>
                <a:lnTo>
                  <a:pt x="153" y="294"/>
                </a:lnTo>
                <a:lnTo>
                  <a:pt x="153" y="295"/>
                </a:lnTo>
                <a:lnTo>
                  <a:pt x="154" y="295"/>
                </a:lnTo>
                <a:lnTo>
                  <a:pt x="154" y="294"/>
                </a:lnTo>
                <a:lnTo>
                  <a:pt x="155" y="294"/>
                </a:lnTo>
                <a:lnTo>
                  <a:pt x="157" y="294"/>
                </a:lnTo>
                <a:lnTo>
                  <a:pt x="157" y="292"/>
                </a:lnTo>
                <a:lnTo>
                  <a:pt x="155" y="292"/>
                </a:lnTo>
                <a:lnTo>
                  <a:pt x="157" y="291"/>
                </a:lnTo>
                <a:lnTo>
                  <a:pt x="157" y="292"/>
                </a:lnTo>
                <a:lnTo>
                  <a:pt x="158" y="291"/>
                </a:lnTo>
                <a:lnTo>
                  <a:pt x="159" y="291"/>
                </a:lnTo>
                <a:lnTo>
                  <a:pt x="161" y="291"/>
                </a:lnTo>
                <a:lnTo>
                  <a:pt x="161" y="292"/>
                </a:lnTo>
                <a:lnTo>
                  <a:pt x="161" y="294"/>
                </a:lnTo>
                <a:lnTo>
                  <a:pt x="162" y="294"/>
                </a:lnTo>
                <a:lnTo>
                  <a:pt x="162" y="295"/>
                </a:lnTo>
                <a:lnTo>
                  <a:pt x="162" y="296"/>
                </a:lnTo>
                <a:lnTo>
                  <a:pt x="162" y="298"/>
                </a:lnTo>
                <a:lnTo>
                  <a:pt x="163" y="299"/>
                </a:lnTo>
                <a:lnTo>
                  <a:pt x="165" y="299"/>
                </a:lnTo>
                <a:lnTo>
                  <a:pt x="166" y="299"/>
                </a:lnTo>
                <a:lnTo>
                  <a:pt x="167" y="299"/>
                </a:lnTo>
                <a:lnTo>
                  <a:pt x="167" y="298"/>
                </a:lnTo>
                <a:lnTo>
                  <a:pt x="168" y="298"/>
                </a:lnTo>
                <a:lnTo>
                  <a:pt x="167" y="299"/>
                </a:lnTo>
                <a:lnTo>
                  <a:pt x="167" y="300"/>
                </a:lnTo>
                <a:lnTo>
                  <a:pt x="167" y="301"/>
                </a:lnTo>
                <a:lnTo>
                  <a:pt x="167" y="303"/>
                </a:lnTo>
                <a:lnTo>
                  <a:pt x="168" y="303"/>
                </a:lnTo>
                <a:lnTo>
                  <a:pt x="167" y="304"/>
                </a:lnTo>
                <a:lnTo>
                  <a:pt x="166" y="304"/>
                </a:lnTo>
                <a:lnTo>
                  <a:pt x="166" y="305"/>
                </a:lnTo>
                <a:lnTo>
                  <a:pt x="166" y="307"/>
                </a:lnTo>
                <a:lnTo>
                  <a:pt x="165" y="308"/>
                </a:lnTo>
                <a:lnTo>
                  <a:pt x="165" y="309"/>
                </a:lnTo>
                <a:lnTo>
                  <a:pt x="166" y="309"/>
                </a:lnTo>
                <a:lnTo>
                  <a:pt x="166" y="311"/>
                </a:lnTo>
                <a:lnTo>
                  <a:pt x="166" y="312"/>
                </a:lnTo>
                <a:lnTo>
                  <a:pt x="165" y="312"/>
                </a:lnTo>
                <a:lnTo>
                  <a:pt x="165" y="313"/>
                </a:lnTo>
                <a:lnTo>
                  <a:pt x="165" y="315"/>
                </a:lnTo>
                <a:lnTo>
                  <a:pt x="165" y="316"/>
                </a:lnTo>
                <a:lnTo>
                  <a:pt x="165" y="317"/>
                </a:lnTo>
                <a:lnTo>
                  <a:pt x="165" y="318"/>
                </a:lnTo>
                <a:lnTo>
                  <a:pt x="165" y="320"/>
                </a:lnTo>
                <a:lnTo>
                  <a:pt x="165" y="321"/>
                </a:lnTo>
                <a:lnTo>
                  <a:pt x="165" y="322"/>
                </a:lnTo>
                <a:lnTo>
                  <a:pt x="165" y="324"/>
                </a:lnTo>
                <a:lnTo>
                  <a:pt x="165" y="325"/>
                </a:lnTo>
                <a:lnTo>
                  <a:pt x="165" y="326"/>
                </a:lnTo>
                <a:lnTo>
                  <a:pt x="166" y="326"/>
                </a:lnTo>
                <a:lnTo>
                  <a:pt x="166" y="328"/>
                </a:lnTo>
                <a:lnTo>
                  <a:pt x="167" y="329"/>
                </a:lnTo>
                <a:lnTo>
                  <a:pt x="167" y="330"/>
                </a:lnTo>
                <a:lnTo>
                  <a:pt x="168" y="330"/>
                </a:lnTo>
                <a:lnTo>
                  <a:pt x="170" y="330"/>
                </a:lnTo>
                <a:lnTo>
                  <a:pt x="170" y="329"/>
                </a:lnTo>
                <a:lnTo>
                  <a:pt x="171" y="330"/>
                </a:lnTo>
                <a:lnTo>
                  <a:pt x="171" y="332"/>
                </a:lnTo>
                <a:lnTo>
                  <a:pt x="172" y="332"/>
                </a:lnTo>
                <a:lnTo>
                  <a:pt x="174" y="330"/>
                </a:lnTo>
                <a:lnTo>
                  <a:pt x="175" y="330"/>
                </a:lnTo>
                <a:lnTo>
                  <a:pt x="175" y="332"/>
                </a:lnTo>
                <a:lnTo>
                  <a:pt x="175" y="333"/>
                </a:lnTo>
                <a:lnTo>
                  <a:pt x="174" y="334"/>
                </a:lnTo>
                <a:lnTo>
                  <a:pt x="174" y="335"/>
                </a:lnTo>
                <a:lnTo>
                  <a:pt x="174" y="337"/>
                </a:lnTo>
                <a:lnTo>
                  <a:pt x="174" y="338"/>
                </a:lnTo>
                <a:lnTo>
                  <a:pt x="175" y="339"/>
                </a:lnTo>
                <a:lnTo>
                  <a:pt x="176" y="339"/>
                </a:lnTo>
                <a:lnTo>
                  <a:pt x="178" y="341"/>
                </a:lnTo>
                <a:lnTo>
                  <a:pt x="178" y="339"/>
                </a:lnTo>
                <a:lnTo>
                  <a:pt x="176" y="338"/>
                </a:lnTo>
                <a:lnTo>
                  <a:pt x="178" y="337"/>
                </a:lnTo>
                <a:lnTo>
                  <a:pt x="178" y="335"/>
                </a:lnTo>
                <a:lnTo>
                  <a:pt x="178" y="334"/>
                </a:lnTo>
                <a:lnTo>
                  <a:pt x="179" y="334"/>
                </a:lnTo>
                <a:lnTo>
                  <a:pt x="178" y="334"/>
                </a:lnTo>
                <a:lnTo>
                  <a:pt x="179" y="334"/>
                </a:lnTo>
                <a:lnTo>
                  <a:pt x="179" y="335"/>
                </a:lnTo>
                <a:lnTo>
                  <a:pt x="179" y="337"/>
                </a:lnTo>
                <a:lnTo>
                  <a:pt x="179" y="338"/>
                </a:lnTo>
                <a:lnTo>
                  <a:pt x="179" y="342"/>
                </a:lnTo>
                <a:lnTo>
                  <a:pt x="179" y="343"/>
                </a:lnTo>
                <a:lnTo>
                  <a:pt x="178" y="345"/>
                </a:lnTo>
                <a:lnTo>
                  <a:pt x="176" y="347"/>
                </a:lnTo>
                <a:lnTo>
                  <a:pt x="176" y="349"/>
                </a:lnTo>
                <a:lnTo>
                  <a:pt x="175" y="349"/>
                </a:lnTo>
                <a:lnTo>
                  <a:pt x="175" y="350"/>
                </a:lnTo>
                <a:lnTo>
                  <a:pt x="175" y="351"/>
                </a:lnTo>
                <a:lnTo>
                  <a:pt x="174" y="353"/>
                </a:lnTo>
                <a:lnTo>
                  <a:pt x="174" y="354"/>
                </a:lnTo>
                <a:lnTo>
                  <a:pt x="174" y="355"/>
                </a:lnTo>
                <a:lnTo>
                  <a:pt x="174" y="356"/>
                </a:lnTo>
                <a:lnTo>
                  <a:pt x="175" y="356"/>
                </a:lnTo>
                <a:lnTo>
                  <a:pt x="176" y="358"/>
                </a:lnTo>
                <a:lnTo>
                  <a:pt x="176" y="359"/>
                </a:lnTo>
                <a:lnTo>
                  <a:pt x="178" y="359"/>
                </a:lnTo>
                <a:lnTo>
                  <a:pt x="178" y="360"/>
                </a:lnTo>
                <a:lnTo>
                  <a:pt x="176" y="360"/>
                </a:lnTo>
                <a:lnTo>
                  <a:pt x="178" y="360"/>
                </a:lnTo>
                <a:lnTo>
                  <a:pt x="179" y="360"/>
                </a:lnTo>
                <a:lnTo>
                  <a:pt x="179" y="359"/>
                </a:lnTo>
                <a:lnTo>
                  <a:pt x="178" y="358"/>
                </a:lnTo>
                <a:lnTo>
                  <a:pt x="176" y="358"/>
                </a:lnTo>
                <a:lnTo>
                  <a:pt x="176" y="356"/>
                </a:lnTo>
                <a:lnTo>
                  <a:pt x="175" y="356"/>
                </a:lnTo>
                <a:lnTo>
                  <a:pt x="175" y="355"/>
                </a:lnTo>
                <a:lnTo>
                  <a:pt x="175" y="354"/>
                </a:lnTo>
                <a:lnTo>
                  <a:pt x="175" y="355"/>
                </a:lnTo>
                <a:lnTo>
                  <a:pt x="176" y="355"/>
                </a:lnTo>
                <a:lnTo>
                  <a:pt x="178" y="358"/>
                </a:lnTo>
                <a:lnTo>
                  <a:pt x="178" y="359"/>
                </a:lnTo>
                <a:lnTo>
                  <a:pt x="179" y="359"/>
                </a:lnTo>
                <a:lnTo>
                  <a:pt x="179" y="360"/>
                </a:lnTo>
                <a:lnTo>
                  <a:pt x="179" y="362"/>
                </a:lnTo>
                <a:lnTo>
                  <a:pt x="179" y="363"/>
                </a:lnTo>
                <a:lnTo>
                  <a:pt x="178" y="363"/>
                </a:lnTo>
                <a:lnTo>
                  <a:pt x="178" y="364"/>
                </a:lnTo>
                <a:lnTo>
                  <a:pt x="178" y="366"/>
                </a:lnTo>
                <a:lnTo>
                  <a:pt x="178" y="367"/>
                </a:lnTo>
                <a:lnTo>
                  <a:pt x="179" y="368"/>
                </a:lnTo>
                <a:lnTo>
                  <a:pt x="179" y="370"/>
                </a:lnTo>
                <a:lnTo>
                  <a:pt x="180" y="370"/>
                </a:lnTo>
                <a:lnTo>
                  <a:pt x="180" y="371"/>
                </a:lnTo>
                <a:lnTo>
                  <a:pt x="182" y="372"/>
                </a:lnTo>
                <a:lnTo>
                  <a:pt x="182" y="373"/>
                </a:lnTo>
                <a:lnTo>
                  <a:pt x="182" y="375"/>
                </a:lnTo>
                <a:lnTo>
                  <a:pt x="182" y="376"/>
                </a:lnTo>
                <a:lnTo>
                  <a:pt x="182" y="377"/>
                </a:lnTo>
                <a:lnTo>
                  <a:pt x="182" y="379"/>
                </a:lnTo>
                <a:lnTo>
                  <a:pt x="182" y="380"/>
                </a:lnTo>
                <a:lnTo>
                  <a:pt x="182" y="381"/>
                </a:lnTo>
                <a:lnTo>
                  <a:pt x="182" y="383"/>
                </a:lnTo>
                <a:lnTo>
                  <a:pt x="182" y="384"/>
                </a:lnTo>
                <a:lnTo>
                  <a:pt x="182" y="385"/>
                </a:lnTo>
                <a:lnTo>
                  <a:pt x="182" y="389"/>
                </a:lnTo>
                <a:lnTo>
                  <a:pt x="182" y="390"/>
                </a:lnTo>
                <a:lnTo>
                  <a:pt x="182" y="393"/>
                </a:lnTo>
                <a:lnTo>
                  <a:pt x="182" y="394"/>
                </a:lnTo>
                <a:lnTo>
                  <a:pt x="182" y="396"/>
                </a:lnTo>
                <a:lnTo>
                  <a:pt x="182" y="397"/>
                </a:lnTo>
                <a:lnTo>
                  <a:pt x="182" y="398"/>
                </a:lnTo>
                <a:lnTo>
                  <a:pt x="182" y="401"/>
                </a:lnTo>
                <a:lnTo>
                  <a:pt x="180" y="401"/>
                </a:lnTo>
                <a:lnTo>
                  <a:pt x="180" y="404"/>
                </a:lnTo>
                <a:lnTo>
                  <a:pt x="179" y="404"/>
                </a:lnTo>
                <a:lnTo>
                  <a:pt x="180" y="405"/>
                </a:lnTo>
                <a:lnTo>
                  <a:pt x="180" y="404"/>
                </a:lnTo>
                <a:lnTo>
                  <a:pt x="180" y="405"/>
                </a:lnTo>
                <a:lnTo>
                  <a:pt x="179" y="406"/>
                </a:lnTo>
                <a:lnTo>
                  <a:pt x="178" y="409"/>
                </a:lnTo>
                <a:lnTo>
                  <a:pt x="178" y="410"/>
                </a:lnTo>
                <a:lnTo>
                  <a:pt x="176" y="410"/>
                </a:lnTo>
                <a:lnTo>
                  <a:pt x="176" y="411"/>
                </a:lnTo>
                <a:lnTo>
                  <a:pt x="176" y="413"/>
                </a:lnTo>
                <a:lnTo>
                  <a:pt x="176" y="414"/>
                </a:lnTo>
                <a:lnTo>
                  <a:pt x="175" y="414"/>
                </a:lnTo>
                <a:lnTo>
                  <a:pt x="175" y="415"/>
                </a:lnTo>
                <a:lnTo>
                  <a:pt x="175" y="417"/>
                </a:lnTo>
                <a:lnTo>
                  <a:pt x="174" y="418"/>
                </a:lnTo>
                <a:lnTo>
                  <a:pt x="174" y="419"/>
                </a:lnTo>
                <a:lnTo>
                  <a:pt x="174" y="423"/>
                </a:lnTo>
                <a:lnTo>
                  <a:pt x="174" y="425"/>
                </a:lnTo>
                <a:lnTo>
                  <a:pt x="174" y="426"/>
                </a:lnTo>
                <a:lnTo>
                  <a:pt x="174" y="435"/>
                </a:lnTo>
                <a:lnTo>
                  <a:pt x="174" y="436"/>
                </a:lnTo>
                <a:lnTo>
                  <a:pt x="174" y="438"/>
                </a:lnTo>
                <a:lnTo>
                  <a:pt x="174" y="439"/>
                </a:lnTo>
                <a:lnTo>
                  <a:pt x="174" y="440"/>
                </a:lnTo>
                <a:lnTo>
                  <a:pt x="174" y="442"/>
                </a:lnTo>
                <a:lnTo>
                  <a:pt x="175" y="442"/>
                </a:lnTo>
                <a:lnTo>
                  <a:pt x="175" y="443"/>
                </a:lnTo>
                <a:lnTo>
                  <a:pt x="175" y="444"/>
                </a:lnTo>
                <a:lnTo>
                  <a:pt x="175" y="445"/>
                </a:lnTo>
                <a:lnTo>
                  <a:pt x="176" y="447"/>
                </a:lnTo>
                <a:lnTo>
                  <a:pt x="176" y="448"/>
                </a:lnTo>
                <a:lnTo>
                  <a:pt x="178" y="448"/>
                </a:lnTo>
                <a:lnTo>
                  <a:pt x="176" y="448"/>
                </a:lnTo>
                <a:lnTo>
                  <a:pt x="176" y="449"/>
                </a:lnTo>
                <a:lnTo>
                  <a:pt x="175" y="449"/>
                </a:lnTo>
                <a:lnTo>
                  <a:pt x="174" y="449"/>
                </a:lnTo>
                <a:lnTo>
                  <a:pt x="174" y="451"/>
                </a:lnTo>
                <a:lnTo>
                  <a:pt x="172" y="452"/>
                </a:lnTo>
                <a:lnTo>
                  <a:pt x="174" y="452"/>
                </a:lnTo>
                <a:lnTo>
                  <a:pt x="174" y="453"/>
                </a:lnTo>
                <a:lnTo>
                  <a:pt x="174" y="452"/>
                </a:lnTo>
                <a:lnTo>
                  <a:pt x="174" y="451"/>
                </a:lnTo>
                <a:lnTo>
                  <a:pt x="174" y="449"/>
                </a:lnTo>
                <a:lnTo>
                  <a:pt x="175" y="449"/>
                </a:lnTo>
                <a:lnTo>
                  <a:pt x="176" y="449"/>
                </a:lnTo>
                <a:lnTo>
                  <a:pt x="178" y="449"/>
                </a:lnTo>
                <a:lnTo>
                  <a:pt x="178" y="451"/>
                </a:lnTo>
                <a:lnTo>
                  <a:pt x="179" y="451"/>
                </a:lnTo>
                <a:lnTo>
                  <a:pt x="180" y="451"/>
                </a:lnTo>
                <a:lnTo>
                  <a:pt x="182" y="451"/>
                </a:lnTo>
                <a:lnTo>
                  <a:pt x="182" y="452"/>
                </a:lnTo>
                <a:lnTo>
                  <a:pt x="182" y="453"/>
                </a:lnTo>
                <a:lnTo>
                  <a:pt x="183" y="453"/>
                </a:lnTo>
                <a:lnTo>
                  <a:pt x="184" y="453"/>
                </a:lnTo>
                <a:lnTo>
                  <a:pt x="185" y="453"/>
                </a:lnTo>
                <a:lnTo>
                  <a:pt x="185" y="455"/>
                </a:lnTo>
                <a:lnTo>
                  <a:pt x="187" y="455"/>
                </a:lnTo>
                <a:lnTo>
                  <a:pt x="188" y="455"/>
                </a:lnTo>
                <a:lnTo>
                  <a:pt x="188" y="453"/>
                </a:lnTo>
                <a:lnTo>
                  <a:pt x="189" y="453"/>
                </a:lnTo>
                <a:lnTo>
                  <a:pt x="191" y="455"/>
                </a:lnTo>
                <a:lnTo>
                  <a:pt x="192" y="455"/>
                </a:lnTo>
                <a:lnTo>
                  <a:pt x="193" y="455"/>
                </a:lnTo>
                <a:lnTo>
                  <a:pt x="193" y="456"/>
                </a:lnTo>
                <a:lnTo>
                  <a:pt x="196" y="456"/>
                </a:lnTo>
                <a:lnTo>
                  <a:pt x="196" y="457"/>
                </a:lnTo>
                <a:lnTo>
                  <a:pt x="197" y="457"/>
                </a:lnTo>
                <a:lnTo>
                  <a:pt x="197" y="459"/>
                </a:lnTo>
                <a:lnTo>
                  <a:pt x="199" y="459"/>
                </a:lnTo>
                <a:lnTo>
                  <a:pt x="199" y="460"/>
                </a:lnTo>
                <a:lnTo>
                  <a:pt x="197" y="461"/>
                </a:lnTo>
                <a:lnTo>
                  <a:pt x="197" y="462"/>
                </a:lnTo>
                <a:lnTo>
                  <a:pt x="197" y="464"/>
                </a:lnTo>
                <a:lnTo>
                  <a:pt x="199" y="466"/>
                </a:lnTo>
                <a:lnTo>
                  <a:pt x="201" y="469"/>
                </a:lnTo>
                <a:lnTo>
                  <a:pt x="202" y="469"/>
                </a:lnTo>
                <a:lnTo>
                  <a:pt x="204" y="470"/>
                </a:lnTo>
                <a:lnTo>
                  <a:pt x="205" y="472"/>
                </a:lnTo>
                <a:lnTo>
                  <a:pt x="206" y="473"/>
                </a:lnTo>
                <a:lnTo>
                  <a:pt x="206" y="474"/>
                </a:lnTo>
                <a:lnTo>
                  <a:pt x="209" y="477"/>
                </a:lnTo>
                <a:lnTo>
                  <a:pt x="210" y="479"/>
                </a:lnTo>
                <a:lnTo>
                  <a:pt x="212" y="479"/>
                </a:lnTo>
                <a:lnTo>
                  <a:pt x="213" y="479"/>
                </a:lnTo>
                <a:lnTo>
                  <a:pt x="213" y="481"/>
                </a:lnTo>
                <a:lnTo>
                  <a:pt x="216" y="482"/>
                </a:lnTo>
                <a:lnTo>
                  <a:pt x="216" y="483"/>
                </a:lnTo>
                <a:lnTo>
                  <a:pt x="217" y="485"/>
                </a:lnTo>
                <a:lnTo>
                  <a:pt x="217" y="486"/>
                </a:lnTo>
                <a:lnTo>
                  <a:pt x="216" y="486"/>
                </a:lnTo>
                <a:lnTo>
                  <a:pt x="216" y="487"/>
                </a:lnTo>
                <a:lnTo>
                  <a:pt x="216" y="489"/>
                </a:lnTo>
                <a:lnTo>
                  <a:pt x="216" y="490"/>
                </a:lnTo>
                <a:lnTo>
                  <a:pt x="214" y="490"/>
                </a:lnTo>
                <a:lnTo>
                  <a:pt x="213" y="490"/>
                </a:lnTo>
                <a:lnTo>
                  <a:pt x="213" y="491"/>
                </a:lnTo>
                <a:lnTo>
                  <a:pt x="212" y="493"/>
                </a:lnTo>
                <a:lnTo>
                  <a:pt x="212" y="494"/>
                </a:lnTo>
                <a:lnTo>
                  <a:pt x="210" y="495"/>
                </a:lnTo>
                <a:lnTo>
                  <a:pt x="210" y="498"/>
                </a:lnTo>
                <a:lnTo>
                  <a:pt x="212" y="499"/>
                </a:lnTo>
                <a:lnTo>
                  <a:pt x="212" y="500"/>
                </a:lnTo>
                <a:lnTo>
                  <a:pt x="213" y="500"/>
                </a:lnTo>
                <a:lnTo>
                  <a:pt x="213" y="502"/>
                </a:lnTo>
                <a:lnTo>
                  <a:pt x="214" y="503"/>
                </a:lnTo>
                <a:lnTo>
                  <a:pt x="214" y="504"/>
                </a:lnTo>
                <a:lnTo>
                  <a:pt x="216" y="506"/>
                </a:lnTo>
                <a:lnTo>
                  <a:pt x="216" y="507"/>
                </a:lnTo>
                <a:lnTo>
                  <a:pt x="216" y="508"/>
                </a:lnTo>
                <a:lnTo>
                  <a:pt x="216" y="510"/>
                </a:lnTo>
                <a:lnTo>
                  <a:pt x="216" y="511"/>
                </a:lnTo>
                <a:lnTo>
                  <a:pt x="216" y="512"/>
                </a:lnTo>
                <a:lnTo>
                  <a:pt x="216" y="514"/>
                </a:lnTo>
                <a:lnTo>
                  <a:pt x="216" y="516"/>
                </a:lnTo>
                <a:lnTo>
                  <a:pt x="214" y="517"/>
                </a:lnTo>
                <a:lnTo>
                  <a:pt x="214" y="519"/>
                </a:lnTo>
                <a:lnTo>
                  <a:pt x="214" y="520"/>
                </a:lnTo>
                <a:lnTo>
                  <a:pt x="214" y="521"/>
                </a:lnTo>
                <a:lnTo>
                  <a:pt x="216" y="521"/>
                </a:lnTo>
                <a:lnTo>
                  <a:pt x="217" y="523"/>
                </a:lnTo>
                <a:lnTo>
                  <a:pt x="218" y="524"/>
                </a:lnTo>
                <a:lnTo>
                  <a:pt x="218" y="525"/>
                </a:lnTo>
                <a:lnTo>
                  <a:pt x="218" y="527"/>
                </a:lnTo>
                <a:lnTo>
                  <a:pt x="219" y="527"/>
                </a:lnTo>
                <a:lnTo>
                  <a:pt x="221" y="528"/>
                </a:lnTo>
                <a:lnTo>
                  <a:pt x="221" y="529"/>
                </a:lnTo>
                <a:lnTo>
                  <a:pt x="222" y="529"/>
                </a:lnTo>
                <a:lnTo>
                  <a:pt x="223" y="529"/>
                </a:lnTo>
                <a:lnTo>
                  <a:pt x="225" y="528"/>
                </a:lnTo>
                <a:lnTo>
                  <a:pt x="226" y="527"/>
                </a:lnTo>
                <a:lnTo>
                  <a:pt x="227" y="527"/>
                </a:lnTo>
                <a:lnTo>
                  <a:pt x="227" y="528"/>
                </a:lnTo>
                <a:lnTo>
                  <a:pt x="229" y="528"/>
                </a:lnTo>
                <a:lnTo>
                  <a:pt x="229" y="529"/>
                </a:lnTo>
                <a:lnTo>
                  <a:pt x="230" y="531"/>
                </a:lnTo>
                <a:lnTo>
                  <a:pt x="231" y="532"/>
                </a:lnTo>
                <a:lnTo>
                  <a:pt x="233" y="533"/>
                </a:lnTo>
                <a:lnTo>
                  <a:pt x="233" y="534"/>
                </a:lnTo>
                <a:lnTo>
                  <a:pt x="231" y="536"/>
                </a:lnTo>
                <a:lnTo>
                  <a:pt x="231" y="537"/>
                </a:lnTo>
                <a:lnTo>
                  <a:pt x="233" y="538"/>
                </a:lnTo>
                <a:lnTo>
                  <a:pt x="233" y="540"/>
                </a:lnTo>
                <a:lnTo>
                  <a:pt x="233" y="541"/>
                </a:lnTo>
                <a:lnTo>
                  <a:pt x="234" y="542"/>
                </a:lnTo>
                <a:lnTo>
                  <a:pt x="234" y="544"/>
                </a:lnTo>
                <a:lnTo>
                  <a:pt x="234" y="545"/>
                </a:lnTo>
                <a:lnTo>
                  <a:pt x="234" y="550"/>
                </a:lnTo>
                <a:lnTo>
                  <a:pt x="233" y="551"/>
                </a:lnTo>
                <a:lnTo>
                  <a:pt x="233" y="553"/>
                </a:lnTo>
                <a:lnTo>
                  <a:pt x="233" y="554"/>
                </a:lnTo>
                <a:lnTo>
                  <a:pt x="233" y="555"/>
                </a:lnTo>
                <a:lnTo>
                  <a:pt x="231" y="555"/>
                </a:lnTo>
                <a:lnTo>
                  <a:pt x="231" y="557"/>
                </a:lnTo>
                <a:lnTo>
                  <a:pt x="231" y="558"/>
                </a:lnTo>
                <a:lnTo>
                  <a:pt x="230" y="559"/>
                </a:lnTo>
                <a:lnTo>
                  <a:pt x="229" y="559"/>
                </a:lnTo>
                <a:lnTo>
                  <a:pt x="227" y="559"/>
                </a:lnTo>
                <a:lnTo>
                  <a:pt x="226" y="559"/>
                </a:lnTo>
                <a:lnTo>
                  <a:pt x="226" y="561"/>
                </a:lnTo>
                <a:lnTo>
                  <a:pt x="225" y="561"/>
                </a:lnTo>
                <a:lnTo>
                  <a:pt x="223" y="561"/>
                </a:lnTo>
                <a:lnTo>
                  <a:pt x="219" y="561"/>
                </a:lnTo>
                <a:lnTo>
                  <a:pt x="218" y="561"/>
                </a:lnTo>
                <a:lnTo>
                  <a:pt x="217" y="559"/>
                </a:lnTo>
                <a:lnTo>
                  <a:pt x="216" y="559"/>
                </a:lnTo>
                <a:lnTo>
                  <a:pt x="214" y="558"/>
                </a:lnTo>
                <a:lnTo>
                  <a:pt x="213" y="558"/>
                </a:lnTo>
                <a:lnTo>
                  <a:pt x="212" y="558"/>
                </a:lnTo>
                <a:lnTo>
                  <a:pt x="212" y="557"/>
                </a:lnTo>
                <a:lnTo>
                  <a:pt x="210" y="557"/>
                </a:lnTo>
                <a:lnTo>
                  <a:pt x="209" y="557"/>
                </a:lnTo>
                <a:lnTo>
                  <a:pt x="206" y="555"/>
                </a:lnTo>
                <a:lnTo>
                  <a:pt x="205" y="554"/>
                </a:lnTo>
                <a:lnTo>
                  <a:pt x="204" y="554"/>
                </a:lnTo>
                <a:lnTo>
                  <a:pt x="202" y="554"/>
                </a:lnTo>
                <a:lnTo>
                  <a:pt x="202" y="555"/>
                </a:lnTo>
                <a:lnTo>
                  <a:pt x="202" y="557"/>
                </a:lnTo>
                <a:lnTo>
                  <a:pt x="201" y="557"/>
                </a:lnTo>
                <a:lnTo>
                  <a:pt x="201" y="558"/>
                </a:lnTo>
                <a:lnTo>
                  <a:pt x="201" y="559"/>
                </a:lnTo>
                <a:lnTo>
                  <a:pt x="201" y="561"/>
                </a:lnTo>
                <a:lnTo>
                  <a:pt x="201" y="562"/>
                </a:lnTo>
                <a:lnTo>
                  <a:pt x="201" y="566"/>
                </a:lnTo>
                <a:lnTo>
                  <a:pt x="202" y="566"/>
                </a:lnTo>
                <a:lnTo>
                  <a:pt x="202" y="567"/>
                </a:lnTo>
                <a:lnTo>
                  <a:pt x="202" y="570"/>
                </a:lnTo>
                <a:lnTo>
                  <a:pt x="204" y="571"/>
                </a:lnTo>
                <a:lnTo>
                  <a:pt x="204" y="574"/>
                </a:lnTo>
                <a:lnTo>
                  <a:pt x="204" y="575"/>
                </a:lnTo>
                <a:lnTo>
                  <a:pt x="204" y="576"/>
                </a:lnTo>
                <a:lnTo>
                  <a:pt x="204" y="578"/>
                </a:lnTo>
                <a:lnTo>
                  <a:pt x="204" y="579"/>
                </a:lnTo>
                <a:lnTo>
                  <a:pt x="202" y="580"/>
                </a:lnTo>
                <a:lnTo>
                  <a:pt x="201" y="580"/>
                </a:lnTo>
                <a:lnTo>
                  <a:pt x="201" y="579"/>
                </a:lnTo>
                <a:lnTo>
                  <a:pt x="200" y="578"/>
                </a:lnTo>
                <a:lnTo>
                  <a:pt x="200" y="576"/>
                </a:lnTo>
                <a:lnTo>
                  <a:pt x="199" y="575"/>
                </a:lnTo>
                <a:lnTo>
                  <a:pt x="197" y="574"/>
                </a:lnTo>
                <a:lnTo>
                  <a:pt x="196" y="574"/>
                </a:lnTo>
                <a:lnTo>
                  <a:pt x="195" y="571"/>
                </a:lnTo>
                <a:lnTo>
                  <a:pt x="193" y="571"/>
                </a:lnTo>
                <a:lnTo>
                  <a:pt x="193" y="570"/>
                </a:lnTo>
                <a:lnTo>
                  <a:pt x="192" y="570"/>
                </a:lnTo>
                <a:lnTo>
                  <a:pt x="192" y="568"/>
                </a:lnTo>
                <a:lnTo>
                  <a:pt x="191" y="566"/>
                </a:lnTo>
                <a:lnTo>
                  <a:pt x="189" y="563"/>
                </a:lnTo>
                <a:lnTo>
                  <a:pt x="189" y="562"/>
                </a:lnTo>
                <a:lnTo>
                  <a:pt x="189" y="561"/>
                </a:lnTo>
                <a:lnTo>
                  <a:pt x="188" y="559"/>
                </a:lnTo>
                <a:lnTo>
                  <a:pt x="187" y="557"/>
                </a:lnTo>
                <a:lnTo>
                  <a:pt x="187" y="555"/>
                </a:lnTo>
                <a:lnTo>
                  <a:pt x="187" y="554"/>
                </a:lnTo>
                <a:lnTo>
                  <a:pt x="185" y="554"/>
                </a:lnTo>
                <a:lnTo>
                  <a:pt x="185" y="551"/>
                </a:lnTo>
                <a:lnTo>
                  <a:pt x="185" y="550"/>
                </a:lnTo>
                <a:lnTo>
                  <a:pt x="184" y="550"/>
                </a:lnTo>
                <a:lnTo>
                  <a:pt x="184" y="549"/>
                </a:lnTo>
                <a:lnTo>
                  <a:pt x="183" y="549"/>
                </a:lnTo>
                <a:lnTo>
                  <a:pt x="182" y="548"/>
                </a:lnTo>
                <a:lnTo>
                  <a:pt x="182" y="546"/>
                </a:lnTo>
                <a:lnTo>
                  <a:pt x="182" y="545"/>
                </a:lnTo>
                <a:lnTo>
                  <a:pt x="182" y="544"/>
                </a:lnTo>
                <a:lnTo>
                  <a:pt x="180" y="544"/>
                </a:lnTo>
                <a:lnTo>
                  <a:pt x="180" y="541"/>
                </a:lnTo>
                <a:lnTo>
                  <a:pt x="180" y="540"/>
                </a:lnTo>
                <a:lnTo>
                  <a:pt x="180" y="538"/>
                </a:lnTo>
                <a:lnTo>
                  <a:pt x="179" y="537"/>
                </a:lnTo>
                <a:lnTo>
                  <a:pt x="179" y="536"/>
                </a:lnTo>
                <a:lnTo>
                  <a:pt x="178" y="536"/>
                </a:lnTo>
                <a:lnTo>
                  <a:pt x="178" y="534"/>
                </a:lnTo>
                <a:lnTo>
                  <a:pt x="178" y="533"/>
                </a:lnTo>
                <a:lnTo>
                  <a:pt x="176" y="532"/>
                </a:lnTo>
                <a:lnTo>
                  <a:pt x="174" y="531"/>
                </a:lnTo>
                <a:lnTo>
                  <a:pt x="172" y="531"/>
                </a:lnTo>
                <a:lnTo>
                  <a:pt x="170" y="531"/>
                </a:lnTo>
                <a:lnTo>
                  <a:pt x="168" y="531"/>
                </a:lnTo>
                <a:lnTo>
                  <a:pt x="168" y="529"/>
                </a:lnTo>
                <a:lnTo>
                  <a:pt x="167" y="531"/>
                </a:lnTo>
                <a:lnTo>
                  <a:pt x="166" y="531"/>
                </a:lnTo>
                <a:lnTo>
                  <a:pt x="166" y="532"/>
                </a:lnTo>
                <a:lnTo>
                  <a:pt x="166" y="533"/>
                </a:lnTo>
                <a:lnTo>
                  <a:pt x="166" y="536"/>
                </a:lnTo>
                <a:lnTo>
                  <a:pt x="166" y="537"/>
                </a:lnTo>
                <a:lnTo>
                  <a:pt x="166" y="538"/>
                </a:lnTo>
                <a:lnTo>
                  <a:pt x="167" y="538"/>
                </a:lnTo>
                <a:lnTo>
                  <a:pt x="167" y="540"/>
                </a:lnTo>
                <a:lnTo>
                  <a:pt x="166" y="540"/>
                </a:lnTo>
                <a:lnTo>
                  <a:pt x="166" y="541"/>
                </a:lnTo>
                <a:lnTo>
                  <a:pt x="166" y="542"/>
                </a:lnTo>
                <a:lnTo>
                  <a:pt x="167" y="544"/>
                </a:lnTo>
                <a:lnTo>
                  <a:pt x="167" y="545"/>
                </a:lnTo>
                <a:lnTo>
                  <a:pt x="167" y="546"/>
                </a:lnTo>
                <a:lnTo>
                  <a:pt x="168" y="548"/>
                </a:lnTo>
                <a:lnTo>
                  <a:pt x="168" y="549"/>
                </a:lnTo>
                <a:lnTo>
                  <a:pt x="168" y="551"/>
                </a:lnTo>
                <a:lnTo>
                  <a:pt x="168" y="553"/>
                </a:lnTo>
                <a:lnTo>
                  <a:pt x="168" y="554"/>
                </a:lnTo>
                <a:lnTo>
                  <a:pt x="168" y="555"/>
                </a:lnTo>
                <a:lnTo>
                  <a:pt x="168" y="558"/>
                </a:lnTo>
                <a:lnTo>
                  <a:pt x="170" y="559"/>
                </a:lnTo>
                <a:lnTo>
                  <a:pt x="170" y="561"/>
                </a:lnTo>
                <a:lnTo>
                  <a:pt x="168" y="562"/>
                </a:lnTo>
                <a:lnTo>
                  <a:pt x="168" y="563"/>
                </a:lnTo>
                <a:lnTo>
                  <a:pt x="168" y="565"/>
                </a:lnTo>
                <a:lnTo>
                  <a:pt x="167" y="565"/>
                </a:lnTo>
                <a:lnTo>
                  <a:pt x="168" y="566"/>
                </a:lnTo>
                <a:lnTo>
                  <a:pt x="168" y="567"/>
                </a:lnTo>
                <a:lnTo>
                  <a:pt x="167" y="568"/>
                </a:lnTo>
                <a:lnTo>
                  <a:pt x="167" y="570"/>
                </a:lnTo>
                <a:lnTo>
                  <a:pt x="168" y="570"/>
                </a:lnTo>
                <a:lnTo>
                  <a:pt x="168" y="571"/>
                </a:lnTo>
                <a:lnTo>
                  <a:pt x="168" y="572"/>
                </a:lnTo>
                <a:lnTo>
                  <a:pt x="170" y="575"/>
                </a:lnTo>
                <a:lnTo>
                  <a:pt x="171" y="576"/>
                </a:lnTo>
                <a:lnTo>
                  <a:pt x="171" y="578"/>
                </a:lnTo>
                <a:lnTo>
                  <a:pt x="172" y="579"/>
                </a:lnTo>
                <a:lnTo>
                  <a:pt x="172" y="580"/>
                </a:lnTo>
                <a:lnTo>
                  <a:pt x="174" y="582"/>
                </a:lnTo>
                <a:lnTo>
                  <a:pt x="172" y="583"/>
                </a:lnTo>
                <a:lnTo>
                  <a:pt x="172" y="584"/>
                </a:lnTo>
                <a:lnTo>
                  <a:pt x="174" y="586"/>
                </a:lnTo>
                <a:lnTo>
                  <a:pt x="174" y="587"/>
                </a:lnTo>
                <a:lnTo>
                  <a:pt x="175" y="587"/>
                </a:lnTo>
                <a:lnTo>
                  <a:pt x="175" y="589"/>
                </a:lnTo>
                <a:lnTo>
                  <a:pt x="175" y="592"/>
                </a:lnTo>
                <a:lnTo>
                  <a:pt x="175" y="593"/>
                </a:lnTo>
                <a:lnTo>
                  <a:pt x="176" y="595"/>
                </a:lnTo>
                <a:lnTo>
                  <a:pt x="178" y="595"/>
                </a:lnTo>
                <a:lnTo>
                  <a:pt x="178" y="596"/>
                </a:lnTo>
                <a:lnTo>
                  <a:pt x="178" y="597"/>
                </a:lnTo>
                <a:lnTo>
                  <a:pt x="178" y="599"/>
                </a:lnTo>
                <a:lnTo>
                  <a:pt x="178" y="601"/>
                </a:lnTo>
                <a:lnTo>
                  <a:pt x="178" y="603"/>
                </a:lnTo>
                <a:lnTo>
                  <a:pt x="178" y="604"/>
                </a:lnTo>
                <a:lnTo>
                  <a:pt x="178" y="605"/>
                </a:lnTo>
                <a:lnTo>
                  <a:pt x="179" y="605"/>
                </a:lnTo>
                <a:lnTo>
                  <a:pt x="179" y="608"/>
                </a:lnTo>
                <a:lnTo>
                  <a:pt x="178" y="609"/>
                </a:lnTo>
                <a:lnTo>
                  <a:pt x="176" y="610"/>
                </a:lnTo>
                <a:lnTo>
                  <a:pt x="178" y="610"/>
                </a:lnTo>
                <a:lnTo>
                  <a:pt x="178" y="612"/>
                </a:lnTo>
                <a:lnTo>
                  <a:pt x="178" y="613"/>
                </a:lnTo>
                <a:lnTo>
                  <a:pt x="179" y="613"/>
                </a:lnTo>
                <a:lnTo>
                  <a:pt x="179" y="614"/>
                </a:lnTo>
                <a:lnTo>
                  <a:pt x="179" y="616"/>
                </a:lnTo>
                <a:lnTo>
                  <a:pt x="176" y="616"/>
                </a:lnTo>
                <a:lnTo>
                  <a:pt x="176" y="614"/>
                </a:lnTo>
                <a:lnTo>
                  <a:pt x="176" y="613"/>
                </a:lnTo>
                <a:lnTo>
                  <a:pt x="175" y="613"/>
                </a:lnTo>
                <a:lnTo>
                  <a:pt x="175" y="610"/>
                </a:lnTo>
                <a:lnTo>
                  <a:pt x="174" y="610"/>
                </a:lnTo>
                <a:lnTo>
                  <a:pt x="172" y="610"/>
                </a:lnTo>
                <a:lnTo>
                  <a:pt x="172" y="609"/>
                </a:lnTo>
                <a:lnTo>
                  <a:pt x="171" y="609"/>
                </a:lnTo>
                <a:lnTo>
                  <a:pt x="170" y="609"/>
                </a:lnTo>
                <a:lnTo>
                  <a:pt x="168" y="609"/>
                </a:lnTo>
                <a:lnTo>
                  <a:pt x="167" y="609"/>
                </a:lnTo>
                <a:lnTo>
                  <a:pt x="167" y="608"/>
                </a:lnTo>
                <a:lnTo>
                  <a:pt x="166" y="606"/>
                </a:lnTo>
                <a:lnTo>
                  <a:pt x="165" y="606"/>
                </a:lnTo>
                <a:lnTo>
                  <a:pt x="163" y="605"/>
                </a:lnTo>
                <a:lnTo>
                  <a:pt x="162" y="604"/>
                </a:lnTo>
                <a:lnTo>
                  <a:pt x="159" y="601"/>
                </a:lnTo>
                <a:lnTo>
                  <a:pt x="159" y="600"/>
                </a:lnTo>
                <a:lnTo>
                  <a:pt x="158" y="600"/>
                </a:lnTo>
                <a:lnTo>
                  <a:pt x="158" y="599"/>
                </a:lnTo>
                <a:lnTo>
                  <a:pt x="157" y="599"/>
                </a:lnTo>
                <a:lnTo>
                  <a:pt x="157" y="597"/>
                </a:lnTo>
                <a:lnTo>
                  <a:pt x="155" y="597"/>
                </a:lnTo>
                <a:lnTo>
                  <a:pt x="154" y="597"/>
                </a:lnTo>
                <a:lnTo>
                  <a:pt x="153" y="597"/>
                </a:lnTo>
                <a:lnTo>
                  <a:pt x="151" y="597"/>
                </a:lnTo>
                <a:lnTo>
                  <a:pt x="150" y="597"/>
                </a:lnTo>
                <a:lnTo>
                  <a:pt x="150" y="596"/>
                </a:lnTo>
                <a:lnTo>
                  <a:pt x="149" y="595"/>
                </a:lnTo>
                <a:lnTo>
                  <a:pt x="149" y="593"/>
                </a:lnTo>
                <a:lnTo>
                  <a:pt x="149" y="592"/>
                </a:lnTo>
                <a:lnTo>
                  <a:pt x="147" y="591"/>
                </a:lnTo>
                <a:lnTo>
                  <a:pt x="146" y="589"/>
                </a:lnTo>
                <a:lnTo>
                  <a:pt x="145" y="589"/>
                </a:lnTo>
                <a:lnTo>
                  <a:pt x="144" y="588"/>
                </a:lnTo>
                <a:lnTo>
                  <a:pt x="142" y="588"/>
                </a:lnTo>
                <a:lnTo>
                  <a:pt x="140" y="588"/>
                </a:lnTo>
                <a:lnTo>
                  <a:pt x="138" y="588"/>
                </a:lnTo>
                <a:lnTo>
                  <a:pt x="137" y="587"/>
                </a:lnTo>
                <a:lnTo>
                  <a:pt x="136" y="587"/>
                </a:lnTo>
                <a:lnTo>
                  <a:pt x="134" y="587"/>
                </a:lnTo>
                <a:lnTo>
                  <a:pt x="133" y="587"/>
                </a:lnTo>
                <a:lnTo>
                  <a:pt x="133" y="588"/>
                </a:lnTo>
                <a:lnTo>
                  <a:pt x="130" y="588"/>
                </a:lnTo>
                <a:lnTo>
                  <a:pt x="130" y="587"/>
                </a:lnTo>
                <a:lnTo>
                  <a:pt x="129" y="588"/>
                </a:lnTo>
                <a:lnTo>
                  <a:pt x="128" y="588"/>
                </a:lnTo>
                <a:lnTo>
                  <a:pt x="128" y="587"/>
                </a:lnTo>
                <a:lnTo>
                  <a:pt x="127" y="587"/>
                </a:lnTo>
                <a:lnTo>
                  <a:pt x="125" y="587"/>
                </a:lnTo>
                <a:lnTo>
                  <a:pt x="123" y="586"/>
                </a:lnTo>
                <a:lnTo>
                  <a:pt x="123" y="587"/>
                </a:lnTo>
                <a:lnTo>
                  <a:pt x="121" y="587"/>
                </a:lnTo>
                <a:lnTo>
                  <a:pt x="121" y="586"/>
                </a:lnTo>
                <a:lnTo>
                  <a:pt x="120" y="586"/>
                </a:lnTo>
                <a:lnTo>
                  <a:pt x="120" y="584"/>
                </a:lnTo>
                <a:lnTo>
                  <a:pt x="119" y="583"/>
                </a:lnTo>
                <a:lnTo>
                  <a:pt x="117" y="582"/>
                </a:lnTo>
                <a:lnTo>
                  <a:pt x="117" y="580"/>
                </a:lnTo>
                <a:lnTo>
                  <a:pt x="116" y="579"/>
                </a:lnTo>
                <a:lnTo>
                  <a:pt x="116" y="578"/>
                </a:lnTo>
                <a:lnTo>
                  <a:pt x="116" y="575"/>
                </a:lnTo>
                <a:lnTo>
                  <a:pt x="116" y="574"/>
                </a:lnTo>
                <a:lnTo>
                  <a:pt x="117" y="574"/>
                </a:lnTo>
                <a:lnTo>
                  <a:pt x="117" y="572"/>
                </a:lnTo>
                <a:lnTo>
                  <a:pt x="119" y="571"/>
                </a:lnTo>
                <a:lnTo>
                  <a:pt x="119" y="570"/>
                </a:lnTo>
                <a:lnTo>
                  <a:pt x="119" y="568"/>
                </a:lnTo>
                <a:lnTo>
                  <a:pt x="119" y="566"/>
                </a:lnTo>
                <a:lnTo>
                  <a:pt x="119" y="565"/>
                </a:lnTo>
                <a:lnTo>
                  <a:pt x="120" y="565"/>
                </a:lnTo>
                <a:lnTo>
                  <a:pt x="120" y="563"/>
                </a:lnTo>
                <a:lnTo>
                  <a:pt x="119" y="563"/>
                </a:lnTo>
                <a:lnTo>
                  <a:pt x="119" y="562"/>
                </a:lnTo>
                <a:lnTo>
                  <a:pt x="120" y="561"/>
                </a:lnTo>
                <a:lnTo>
                  <a:pt x="120" y="559"/>
                </a:lnTo>
                <a:lnTo>
                  <a:pt x="121" y="558"/>
                </a:lnTo>
                <a:lnTo>
                  <a:pt x="121" y="557"/>
                </a:lnTo>
                <a:lnTo>
                  <a:pt x="121" y="555"/>
                </a:lnTo>
                <a:lnTo>
                  <a:pt x="123" y="555"/>
                </a:lnTo>
                <a:lnTo>
                  <a:pt x="123" y="554"/>
                </a:lnTo>
                <a:lnTo>
                  <a:pt x="123" y="553"/>
                </a:lnTo>
                <a:lnTo>
                  <a:pt x="124" y="551"/>
                </a:lnTo>
                <a:lnTo>
                  <a:pt x="124" y="550"/>
                </a:lnTo>
                <a:lnTo>
                  <a:pt x="124" y="549"/>
                </a:lnTo>
                <a:lnTo>
                  <a:pt x="124" y="548"/>
                </a:lnTo>
                <a:lnTo>
                  <a:pt x="124" y="545"/>
                </a:lnTo>
                <a:lnTo>
                  <a:pt x="124" y="544"/>
                </a:lnTo>
                <a:lnTo>
                  <a:pt x="124" y="542"/>
                </a:lnTo>
                <a:lnTo>
                  <a:pt x="124" y="541"/>
                </a:lnTo>
                <a:lnTo>
                  <a:pt x="123" y="541"/>
                </a:lnTo>
                <a:lnTo>
                  <a:pt x="121" y="540"/>
                </a:lnTo>
                <a:lnTo>
                  <a:pt x="119" y="537"/>
                </a:lnTo>
                <a:lnTo>
                  <a:pt x="119" y="536"/>
                </a:lnTo>
                <a:lnTo>
                  <a:pt x="117" y="534"/>
                </a:lnTo>
                <a:lnTo>
                  <a:pt x="116" y="533"/>
                </a:lnTo>
                <a:lnTo>
                  <a:pt x="115" y="533"/>
                </a:lnTo>
                <a:lnTo>
                  <a:pt x="113" y="533"/>
                </a:lnTo>
                <a:lnTo>
                  <a:pt x="113" y="532"/>
                </a:lnTo>
                <a:lnTo>
                  <a:pt x="112" y="532"/>
                </a:lnTo>
                <a:lnTo>
                  <a:pt x="112" y="531"/>
                </a:lnTo>
                <a:lnTo>
                  <a:pt x="111" y="529"/>
                </a:lnTo>
                <a:lnTo>
                  <a:pt x="111" y="528"/>
                </a:lnTo>
                <a:lnTo>
                  <a:pt x="110" y="528"/>
                </a:lnTo>
                <a:lnTo>
                  <a:pt x="110" y="527"/>
                </a:lnTo>
                <a:lnTo>
                  <a:pt x="110" y="524"/>
                </a:lnTo>
                <a:lnTo>
                  <a:pt x="110" y="521"/>
                </a:lnTo>
                <a:lnTo>
                  <a:pt x="110" y="520"/>
                </a:lnTo>
                <a:lnTo>
                  <a:pt x="110" y="519"/>
                </a:lnTo>
                <a:lnTo>
                  <a:pt x="110" y="517"/>
                </a:lnTo>
                <a:lnTo>
                  <a:pt x="110" y="516"/>
                </a:lnTo>
                <a:lnTo>
                  <a:pt x="111" y="516"/>
                </a:lnTo>
                <a:lnTo>
                  <a:pt x="111" y="515"/>
                </a:lnTo>
                <a:lnTo>
                  <a:pt x="111" y="514"/>
                </a:lnTo>
                <a:lnTo>
                  <a:pt x="111" y="512"/>
                </a:lnTo>
                <a:lnTo>
                  <a:pt x="111" y="511"/>
                </a:lnTo>
                <a:lnTo>
                  <a:pt x="110" y="510"/>
                </a:lnTo>
                <a:lnTo>
                  <a:pt x="111" y="508"/>
                </a:lnTo>
                <a:lnTo>
                  <a:pt x="110" y="508"/>
                </a:lnTo>
                <a:lnTo>
                  <a:pt x="110" y="507"/>
                </a:lnTo>
                <a:lnTo>
                  <a:pt x="108" y="507"/>
                </a:lnTo>
                <a:lnTo>
                  <a:pt x="108" y="506"/>
                </a:lnTo>
                <a:lnTo>
                  <a:pt x="110" y="506"/>
                </a:lnTo>
                <a:lnTo>
                  <a:pt x="110" y="504"/>
                </a:lnTo>
                <a:lnTo>
                  <a:pt x="111" y="503"/>
                </a:lnTo>
                <a:lnTo>
                  <a:pt x="111" y="504"/>
                </a:lnTo>
                <a:lnTo>
                  <a:pt x="112" y="503"/>
                </a:lnTo>
                <a:lnTo>
                  <a:pt x="113" y="503"/>
                </a:lnTo>
                <a:lnTo>
                  <a:pt x="115" y="502"/>
                </a:lnTo>
                <a:lnTo>
                  <a:pt x="115" y="500"/>
                </a:lnTo>
                <a:lnTo>
                  <a:pt x="116" y="500"/>
                </a:lnTo>
                <a:lnTo>
                  <a:pt x="116" y="498"/>
                </a:lnTo>
                <a:lnTo>
                  <a:pt x="117" y="498"/>
                </a:lnTo>
                <a:lnTo>
                  <a:pt x="117" y="497"/>
                </a:lnTo>
                <a:lnTo>
                  <a:pt x="119" y="495"/>
                </a:lnTo>
                <a:lnTo>
                  <a:pt x="119" y="494"/>
                </a:lnTo>
                <a:lnTo>
                  <a:pt x="119" y="493"/>
                </a:lnTo>
                <a:lnTo>
                  <a:pt x="119" y="491"/>
                </a:lnTo>
                <a:lnTo>
                  <a:pt x="119" y="489"/>
                </a:lnTo>
                <a:lnTo>
                  <a:pt x="119" y="486"/>
                </a:lnTo>
                <a:lnTo>
                  <a:pt x="119" y="483"/>
                </a:lnTo>
                <a:lnTo>
                  <a:pt x="119" y="482"/>
                </a:lnTo>
                <a:lnTo>
                  <a:pt x="119" y="481"/>
                </a:lnTo>
                <a:lnTo>
                  <a:pt x="119" y="479"/>
                </a:lnTo>
                <a:lnTo>
                  <a:pt x="119" y="478"/>
                </a:lnTo>
                <a:lnTo>
                  <a:pt x="119" y="477"/>
                </a:lnTo>
                <a:lnTo>
                  <a:pt x="120" y="477"/>
                </a:lnTo>
                <a:lnTo>
                  <a:pt x="120" y="476"/>
                </a:lnTo>
                <a:lnTo>
                  <a:pt x="120" y="474"/>
                </a:lnTo>
                <a:lnTo>
                  <a:pt x="121" y="474"/>
                </a:lnTo>
                <a:lnTo>
                  <a:pt x="121" y="473"/>
                </a:lnTo>
                <a:lnTo>
                  <a:pt x="121" y="472"/>
                </a:lnTo>
                <a:lnTo>
                  <a:pt x="123" y="472"/>
                </a:lnTo>
                <a:lnTo>
                  <a:pt x="124" y="472"/>
                </a:lnTo>
                <a:lnTo>
                  <a:pt x="125" y="472"/>
                </a:lnTo>
                <a:lnTo>
                  <a:pt x="125" y="470"/>
                </a:lnTo>
                <a:lnTo>
                  <a:pt x="125" y="469"/>
                </a:lnTo>
                <a:lnTo>
                  <a:pt x="127" y="469"/>
                </a:lnTo>
                <a:lnTo>
                  <a:pt x="127" y="468"/>
                </a:lnTo>
                <a:lnTo>
                  <a:pt x="128" y="466"/>
                </a:lnTo>
                <a:lnTo>
                  <a:pt x="128" y="465"/>
                </a:lnTo>
                <a:lnTo>
                  <a:pt x="127" y="464"/>
                </a:lnTo>
                <a:lnTo>
                  <a:pt x="125" y="462"/>
                </a:lnTo>
                <a:lnTo>
                  <a:pt x="125" y="461"/>
                </a:lnTo>
                <a:lnTo>
                  <a:pt x="127" y="461"/>
                </a:lnTo>
                <a:lnTo>
                  <a:pt x="127" y="460"/>
                </a:lnTo>
                <a:lnTo>
                  <a:pt x="125" y="460"/>
                </a:lnTo>
                <a:lnTo>
                  <a:pt x="125" y="459"/>
                </a:lnTo>
                <a:lnTo>
                  <a:pt x="125" y="457"/>
                </a:lnTo>
                <a:lnTo>
                  <a:pt x="125" y="456"/>
                </a:lnTo>
                <a:lnTo>
                  <a:pt x="125" y="455"/>
                </a:lnTo>
                <a:lnTo>
                  <a:pt x="125" y="452"/>
                </a:lnTo>
                <a:lnTo>
                  <a:pt x="125" y="451"/>
                </a:lnTo>
                <a:lnTo>
                  <a:pt x="125" y="449"/>
                </a:lnTo>
                <a:lnTo>
                  <a:pt x="124" y="449"/>
                </a:lnTo>
                <a:lnTo>
                  <a:pt x="124" y="448"/>
                </a:lnTo>
                <a:lnTo>
                  <a:pt x="123" y="447"/>
                </a:lnTo>
                <a:lnTo>
                  <a:pt x="123" y="445"/>
                </a:lnTo>
                <a:lnTo>
                  <a:pt x="123" y="444"/>
                </a:lnTo>
                <a:lnTo>
                  <a:pt x="124" y="444"/>
                </a:lnTo>
                <a:lnTo>
                  <a:pt x="123" y="443"/>
                </a:lnTo>
                <a:lnTo>
                  <a:pt x="123" y="442"/>
                </a:lnTo>
                <a:lnTo>
                  <a:pt x="123" y="440"/>
                </a:lnTo>
                <a:lnTo>
                  <a:pt x="121" y="439"/>
                </a:lnTo>
                <a:lnTo>
                  <a:pt x="121" y="438"/>
                </a:lnTo>
                <a:lnTo>
                  <a:pt x="120" y="436"/>
                </a:lnTo>
                <a:lnTo>
                  <a:pt x="120" y="434"/>
                </a:lnTo>
                <a:lnTo>
                  <a:pt x="119" y="434"/>
                </a:lnTo>
                <a:lnTo>
                  <a:pt x="119" y="431"/>
                </a:lnTo>
                <a:lnTo>
                  <a:pt x="117" y="430"/>
                </a:lnTo>
                <a:lnTo>
                  <a:pt x="116" y="430"/>
                </a:lnTo>
                <a:lnTo>
                  <a:pt x="116" y="428"/>
                </a:lnTo>
                <a:lnTo>
                  <a:pt x="115" y="427"/>
                </a:lnTo>
                <a:lnTo>
                  <a:pt x="115" y="426"/>
                </a:lnTo>
                <a:lnTo>
                  <a:pt x="113" y="425"/>
                </a:lnTo>
                <a:lnTo>
                  <a:pt x="112" y="425"/>
                </a:lnTo>
                <a:lnTo>
                  <a:pt x="111" y="422"/>
                </a:lnTo>
                <a:lnTo>
                  <a:pt x="108" y="421"/>
                </a:lnTo>
                <a:lnTo>
                  <a:pt x="108" y="419"/>
                </a:lnTo>
                <a:lnTo>
                  <a:pt x="106" y="417"/>
                </a:lnTo>
                <a:lnTo>
                  <a:pt x="106" y="415"/>
                </a:lnTo>
                <a:lnTo>
                  <a:pt x="106" y="414"/>
                </a:lnTo>
                <a:lnTo>
                  <a:pt x="106" y="413"/>
                </a:lnTo>
                <a:lnTo>
                  <a:pt x="104" y="411"/>
                </a:lnTo>
                <a:lnTo>
                  <a:pt x="104" y="410"/>
                </a:lnTo>
                <a:lnTo>
                  <a:pt x="103" y="409"/>
                </a:lnTo>
                <a:lnTo>
                  <a:pt x="102" y="407"/>
                </a:lnTo>
                <a:lnTo>
                  <a:pt x="102" y="406"/>
                </a:lnTo>
                <a:lnTo>
                  <a:pt x="102" y="405"/>
                </a:lnTo>
                <a:lnTo>
                  <a:pt x="100" y="404"/>
                </a:lnTo>
                <a:lnTo>
                  <a:pt x="99" y="402"/>
                </a:lnTo>
                <a:lnTo>
                  <a:pt x="98" y="401"/>
                </a:lnTo>
                <a:lnTo>
                  <a:pt x="96" y="401"/>
                </a:lnTo>
                <a:lnTo>
                  <a:pt x="95" y="401"/>
                </a:lnTo>
                <a:lnTo>
                  <a:pt x="94" y="400"/>
                </a:lnTo>
                <a:lnTo>
                  <a:pt x="93" y="398"/>
                </a:lnTo>
                <a:lnTo>
                  <a:pt x="91" y="398"/>
                </a:lnTo>
                <a:lnTo>
                  <a:pt x="91" y="397"/>
                </a:lnTo>
                <a:lnTo>
                  <a:pt x="90" y="397"/>
                </a:lnTo>
                <a:lnTo>
                  <a:pt x="90" y="396"/>
                </a:lnTo>
                <a:lnTo>
                  <a:pt x="89" y="396"/>
                </a:lnTo>
                <a:lnTo>
                  <a:pt x="89" y="394"/>
                </a:lnTo>
                <a:lnTo>
                  <a:pt x="87" y="394"/>
                </a:lnTo>
                <a:lnTo>
                  <a:pt x="86" y="393"/>
                </a:lnTo>
                <a:lnTo>
                  <a:pt x="86" y="392"/>
                </a:lnTo>
                <a:lnTo>
                  <a:pt x="86" y="390"/>
                </a:lnTo>
                <a:lnTo>
                  <a:pt x="85" y="390"/>
                </a:lnTo>
                <a:lnTo>
                  <a:pt x="85" y="389"/>
                </a:lnTo>
                <a:lnTo>
                  <a:pt x="83" y="388"/>
                </a:lnTo>
                <a:lnTo>
                  <a:pt x="82" y="388"/>
                </a:lnTo>
                <a:lnTo>
                  <a:pt x="81" y="387"/>
                </a:lnTo>
                <a:lnTo>
                  <a:pt x="79" y="385"/>
                </a:lnTo>
                <a:lnTo>
                  <a:pt x="78" y="385"/>
                </a:lnTo>
                <a:lnTo>
                  <a:pt x="77" y="385"/>
                </a:lnTo>
                <a:lnTo>
                  <a:pt x="75" y="387"/>
                </a:lnTo>
                <a:lnTo>
                  <a:pt x="74" y="387"/>
                </a:lnTo>
                <a:lnTo>
                  <a:pt x="74" y="388"/>
                </a:lnTo>
                <a:lnTo>
                  <a:pt x="73" y="388"/>
                </a:lnTo>
                <a:lnTo>
                  <a:pt x="73" y="387"/>
                </a:lnTo>
                <a:lnTo>
                  <a:pt x="73" y="385"/>
                </a:lnTo>
                <a:lnTo>
                  <a:pt x="73" y="388"/>
                </a:lnTo>
                <a:lnTo>
                  <a:pt x="72" y="388"/>
                </a:lnTo>
                <a:lnTo>
                  <a:pt x="70" y="388"/>
                </a:lnTo>
                <a:lnTo>
                  <a:pt x="72" y="388"/>
                </a:lnTo>
                <a:lnTo>
                  <a:pt x="73" y="388"/>
                </a:lnTo>
                <a:lnTo>
                  <a:pt x="73" y="389"/>
                </a:lnTo>
                <a:lnTo>
                  <a:pt x="72" y="389"/>
                </a:lnTo>
                <a:lnTo>
                  <a:pt x="72" y="390"/>
                </a:lnTo>
                <a:lnTo>
                  <a:pt x="70" y="392"/>
                </a:lnTo>
                <a:lnTo>
                  <a:pt x="69" y="392"/>
                </a:lnTo>
                <a:lnTo>
                  <a:pt x="68" y="392"/>
                </a:lnTo>
                <a:lnTo>
                  <a:pt x="68" y="393"/>
                </a:lnTo>
                <a:lnTo>
                  <a:pt x="66" y="394"/>
                </a:lnTo>
                <a:lnTo>
                  <a:pt x="68" y="396"/>
                </a:lnTo>
                <a:lnTo>
                  <a:pt x="69" y="396"/>
                </a:lnTo>
                <a:lnTo>
                  <a:pt x="69" y="397"/>
                </a:lnTo>
                <a:lnTo>
                  <a:pt x="70" y="397"/>
                </a:lnTo>
                <a:lnTo>
                  <a:pt x="70" y="398"/>
                </a:lnTo>
                <a:lnTo>
                  <a:pt x="70" y="400"/>
                </a:lnTo>
                <a:lnTo>
                  <a:pt x="69" y="401"/>
                </a:lnTo>
                <a:lnTo>
                  <a:pt x="69" y="402"/>
                </a:lnTo>
                <a:lnTo>
                  <a:pt x="70" y="404"/>
                </a:lnTo>
                <a:lnTo>
                  <a:pt x="70" y="405"/>
                </a:lnTo>
                <a:lnTo>
                  <a:pt x="69" y="406"/>
                </a:lnTo>
                <a:lnTo>
                  <a:pt x="69" y="407"/>
                </a:lnTo>
                <a:lnTo>
                  <a:pt x="68" y="409"/>
                </a:lnTo>
                <a:lnTo>
                  <a:pt x="66" y="410"/>
                </a:lnTo>
                <a:lnTo>
                  <a:pt x="66" y="411"/>
                </a:lnTo>
                <a:lnTo>
                  <a:pt x="66" y="413"/>
                </a:lnTo>
                <a:lnTo>
                  <a:pt x="65" y="413"/>
                </a:lnTo>
                <a:lnTo>
                  <a:pt x="65" y="414"/>
                </a:lnTo>
                <a:lnTo>
                  <a:pt x="64" y="415"/>
                </a:lnTo>
                <a:lnTo>
                  <a:pt x="64" y="417"/>
                </a:lnTo>
                <a:lnTo>
                  <a:pt x="62" y="418"/>
                </a:lnTo>
                <a:lnTo>
                  <a:pt x="62" y="419"/>
                </a:lnTo>
                <a:lnTo>
                  <a:pt x="61" y="419"/>
                </a:lnTo>
                <a:lnTo>
                  <a:pt x="61" y="418"/>
                </a:lnTo>
                <a:lnTo>
                  <a:pt x="60" y="419"/>
                </a:lnTo>
                <a:lnTo>
                  <a:pt x="58" y="419"/>
                </a:lnTo>
                <a:lnTo>
                  <a:pt x="57" y="421"/>
                </a:lnTo>
                <a:lnTo>
                  <a:pt x="56" y="421"/>
                </a:lnTo>
                <a:lnTo>
                  <a:pt x="56" y="419"/>
                </a:lnTo>
                <a:lnTo>
                  <a:pt x="55" y="419"/>
                </a:lnTo>
                <a:lnTo>
                  <a:pt x="53" y="419"/>
                </a:lnTo>
                <a:lnTo>
                  <a:pt x="52" y="419"/>
                </a:lnTo>
                <a:lnTo>
                  <a:pt x="52" y="418"/>
                </a:lnTo>
                <a:lnTo>
                  <a:pt x="52" y="417"/>
                </a:lnTo>
                <a:lnTo>
                  <a:pt x="51" y="415"/>
                </a:lnTo>
                <a:lnTo>
                  <a:pt x="49" y="415"/>
                </a:lnTo>
                <a:lnTo>
                  <a:pt x="49" y="414"/>
                </a:lnTo>
                <a:lnTo>
                  <a:pt x="48" y="414"/>
                </a:lnTo>
                <a:lnTo>
                  <a:pt x="47" y="414"/>
                </a:lnTo>
                <a:lnTo>
                  <a:pt x="47" y="413"/>
                </a:lnTo>
                <a:lnTo>
                  <a:pt x="47" y="411"/>
                </a:lnTo>
                <a:lnTo>
                  <a:pt x="45" y="411"/>
                </a:lnTo>
                <a:lnTo>
                  <a:pt x="45" y="413"/>
                </a:lnTo>
                <a:lnTo>
                  <a:pt x="45" y="414"/>
                </a:lnTo>
                <a:lnTo>
                  <a:pt x="44" y="414"/>
                </a:lnTo>
                <a:lnTo>
                  <a:pt x="41" y="413"/>
                </a:lnTo>
                <a:lnTo>
                  <a:pt x="43" y="413"/>
                </a:lnTo>
                <a:lnTo>
                  <a:pt x="43" y="410"/>
                </a:lnTo>
                <a:lnTo>
                  <a:pt x="43" y="409"/>
                </a:lnTo>
                <a:lnTo>
                  <a:pt x="44" y="409"/>
                </a:lnTo>
                <a:lnTo>
                  <a:pt x="44" y="407"/>
                </a:lnTo>
                <a:lnTo>
                  <a:pt x="44" y="406"/>
                </a:lnTo>
                <a:lnTo>
                  <a:pt x="43" y="406"/>
                </a:lnTo>
                <a:lnTo>
                  <a:pt x="41" y="406"/>
                </a:lnTo>
                <a:lnTo>
                  <a:pt x="41" y="405"/>
                </a:lnTo>
                <a:lnTo>
                  <a:pt x="41" y="404"/>
                </a:lnTo>
                <a:lnTo>
                  <a:pt x="41" y="402"/>
                </a:lnTo>
                <a:lnTo>
                  <a:pt x="40" y="402"/>
                </a:lnTo>
                <a:lnTo>
                  <a:pt x="40" y="401"/>
                </a:lnTo>
                <a:lnTo>
                  <a:pt x="39" y="401"/>
                </a:lnTo>
                <a:lnTo>
                  <a:pt x="39" y="402"/>
                </a:lnTo>
                <a:lnTo>
                  <a:pt x="39" y="404"/>
                </a:lnTo>
                <a:lnTo>
                  <a:pt x="39" y="405"/>
                </a:lnTo>
                <a:lnTo>
                  <a:pt x="39" y="406"/>
                </a:lnTo>
                <a:lnTo>
                  <a:pt x="39" y="409"/>
                </a:lnTo>
                <a:lnTo>
                  <a:pt x="38" y="407"/>
                </a:lnTo>
                <a:lnTo>
                  <a:pt x="35" y="407"/>
                </a:lnTo>
                <a:lnTo>
                  <a:pt x="34" y="407"/>
                </a:lnTo>
                <a:lnTo>
                  <a:pt x="34" y="409"/>
                </a:lnTo>
                <a:lnTo>
                  <a:pt x="32" y="409"/>
                </a:lnTo>
                <a:lnTo>
                  <a:pt x="32" y="407"/>
                </a:lnTo>
                <a:lnTo>
                  <a:pt x="31" y="407"/>
                </a:lnTo>
                <a:lnTo>
                  <a:pt x="31" y="406"/>
                </a:lnTo>
                <a:lnTo>
                  <a:pt x="30" y="406"/>
                </a:lnTo>
                <a:lnTo>
                  <a:pt x="30" y="405"/>
                </a:lnTo>
                <a:lnTo>
                  <a:pt x="31" y="405"/>
                </a:lnTo>
                <a:lnTo>
                  <a:pt x="31" y="404"/>
                </a:lnTo>
                <a:lnTo>
                  <a:pt x="31" y="402"/>
                </a:lnTo>
                <a:lnTo>
                  <a:pt x="31" y="401"/>
                </a:lnTo>
                <a:lnTo>
                  <a:pt x="32" y="400"/>
                </a:lnTo>
                <a:lnTo>
                  <a:pt x="32" y="398"/>
                </a:lnTo>
                <a:lnTo>
                  <a:pt x="32" y="397"/>
                </a:lnTo>
                <a:lnTo>
                  <a:pt x="34" y="397"/>
                </a:lnTo>
                <a:lnTo>
                  <a:pt x="35" y="396"/>
                </a:lnTo>
                <a:lnTo>
                  <a:pt x="35" y="394"/>
                </a:lnTo>
                <a:lnTo>
                  <a:pt x="36" y="394"/>
                </a:lnTo>
                <a:lnTo>
                  <a:pt x="36" y="393"/>
                </a:lnTo>
                <a:lnTo>
                  <a:pt x="38" y="393"/>
                </a:lnTo>
                <a:lnTo>
                  <a:pt x="38" y="392"/>
                </a:lnTo>
                <a:lnTo>
                  <a:pt x="36" y="390"/>
                </a:lnTo>
                <a:lnTo>
                  <a:pt x="36" y="389"/>
                </a:lnTo>
                <a:lnTo>
                  <a:pt x="35" y="389"/>
                </a:lnTo>
                <a:lnTo>
                  <a:pt x="35" y="388"/>
                </a:lnTo>
                <a:lnTo>
                  <a:pt x="36" y="387"/>
                </a:lnTo>
                <a:lnTo>
                  <a:pt x="36" y="385"/>
                </a:lnTo>
                <a:lnTo>
                  <a:pt x="35" y="385"/>
                </a:lnTo>
                <a:lnTo>
                  <a:pt x="36" y="384"/>
                </a:lnTo>
                <a:lnTo>
                  <a:pt x="36" y="383"/>
                </a:lnTo>
                <a:lnTo>
                  <a:pt x="35" y="383"/>
                </a:lnTo>
                <a:lnTo>
                  <a:pt x="35" y="381"/>
                </a:lnTo>
                <a:lnTo>
                  <a:pt x="36" y="381"/>
                </a:lnTo>
                <a:lnTo>
                  <a:pt x="38" y="381"/>
                </a:lnTo>
                <a:lnTo>
                  <a:pt x="36" y="380"/>
                </a:lnTo>
                <a:lnTo>
                  <a:pt x="36" y="381"/>
                </a:lnTo>
                <a:lnTo>
                  <a:pt x="35" y="381"/>
                </a:lnTo>
                <a:lnTo>
                  <a:pt x="34" y="381"/>
                </a:lnTo>
                <a:lnTo>
                  <a:pt x="34" y="380"/>
                </a:lnTo>
                <a:lnTo>
                  <a:pt x="34" y="379"/>
                </a:lnTo>
                <a:lnTo>
                  <a:pt x="32" y="379"/>
                </a:lnTo>
                <a:lnTo>
                  <a:pt x="31" y="377"/>
                </a:lnTo>
                <a:lnTo>
                  <a:pt x="31" y="376"/>
                </a:lnTo>
                <a:lnTo>
                  <a:pt x="31" y="375"/>
                </a:lnTo>
                <a:lnTo>
                  <a:pt x="30" y="375"/>
                </a:lnTo>
                <a:lnTo>
                  <a:pt x="28" y="375"/>
                </a:lnTo>
                <a:lnTo>
                  <a:pt x="28" y="373"/>
                </a:lnTo>
                <a:lnTo>
                  <a:pt x="30" y="373"/>
                </a:lnTo>
                <a:lnTo>
                  <a:pt x="30" y="372"/>
                </a:lnTo>
                <a:lnTo>
                  <a:pt x="31" y="372"/>
                </a:lnTo>
                <a:lnTo>
                  <a:pt x="31" y="371"/>
                </a:lnTo>
                <a:lnTo>
                  <a:pt x="32" y="370"/>
                </a:lnTo>
                <a:lnTo>
                  <a:pt x="32" y="368"/>
                </a:lnTo>
                <a:lnTo>
                  <a:pt x="31" y="368"/>
                </a:lnTo>
                <a:lnTo>
                  <a:pt x="31" y="367"/>
                </a:lnTo>
                <a:lnTo>
                  <a:pt x="32" y="367"/>
                </a:lnTo>
                <a:lnTo>
                  <a:pt x="32" y="366"/>
                </a:lnTo>
                <a:lnTo>
                  <a:pt x="32" y="364"/>
                </a:lnTo>
                <a:lnTo>
                  <a:pt x="34" y="364"/>
                </a:lnTo>
                <a:lnTo>
                  <a:pt x="35" y="364"/>
                </a:lnTo>
                <a:lnTo>
                  <a:pt x="35" y="363"/>
                </a:lnTo>
                <a:lnTo>
                  <a:pt x="35" y="362"/>
                </a:lnTo>
                <a:lnTo>
                  <a:pt x="35" y="360"/>
                </a:lnTo>
                <a:lnTo>
                  <a:pt x="35" y="359"/>
                </a:lnTo>
                <a:lnTo>
                  <a:pt x="35" y="358"/>
                </a:lnTo>
                <a:lnTo>
                  <a:pt x="35" y="356"/>
                </a:lnTo>
                <a:lnTo>
                  <a:pt x="34" y="356"/>
                </a:lnTo>
                <a:lnTo>
                  <a:pt x="34" y="355"/>
                </a:lnTo>
                <a:lnTo>
                  <a:pt x="34" y="354"/>
                </a:lnTo>
                <a:lnTo>
                  <a:pt x="34" y="353"/>
                </a:lnTo>
                <a:lnTo>
                  <a:pt x="32" y="351"/>
                </a:lnTo>
                <a:lnTo>
                  <a:pt x="32" y="350"/>
                </a:lnTo>
                <a:lnTo>
                  <a:pt x="32" y="349"/>
                </a:lnTo>
                <a:lnTo>
                  <a:pt x="32" y="347"/>
                </a:lnTo>
                <a:lnTo>
                  <a:pt x="31" y="347"/>
                </a:lnTo>
                <a:lnTo>
                  <a:pt x="31" y="343"/>
                </a:lnTo>
                <a:lnTo>
                  <a:pt x="31" y="342"/>
                </a:lnTo>
                <a:lnTo>
                  <a:pt x="31" y="341"/>
                </a:lnTo>
                <a:lnTo>
                  <a:pt x="32" y="341"/>
                </a:lnTo>
                <a:lnTo>
                  <a:pt x="32" y="339"/>
                </a:lnTo>
                <a:lnTo>
                  <a:pt x="32" y="338"/>
                </a:lnTo>
                <a:lnTo>
                  <a:pt x="32" y="337"/>
                </a:lnTo>
                <a:lnTo>
                  <a:pt x="34" y="337"/>
                </a:lnTo>
                <a:lnTo>
                  <a:pt x="35" y="337"/>
                </a:lnTo>
                <a:lnTo>
                  <a:pt x="34" y="335"/>
                </a:lnTo>
                <a:lnTo>
                  <a:pt x="35" y="335"/>
                </a:lnTo>
                <a:lnTo>
                  <a:pt x="35" y="334"/>
                </a:lnTo>
                <a:lnTo>
                  <a:pt x="36" y="334"/>
                </a:lnTo>
                <a:lnTo>
                  <a:pt x="35" y="333"/>
                </a:lnTo>
                <a:lnTo>
                  <a:pt x="34" y="333"/>
                </a:lnTo>
                <a:lnTo>
                  <a:pt x="32" y="333"/>
                </a:lnTo>
                <a:lnTo>
                  <a:pt x="32" y="332"/>
                </a:lnTo>
                <a:lnTo>
                  <a:pt x="32" y="330"/>
                </a:lnTo>
                <a:lnTo>
                  <a:pt x="32" y="329"/>
                </a:lnTo>
                <a:lnTo>
                  <a:pt x="31" y="329"/>
                </a:lnTo>
                <a:lnTo>
                  <a:pt x="31" y="330"/>
                </a:lnTo>
                <a:lnTo>
                  <a:pt x="31" y="329"/>
                </a:lnTo>
                <a:lnTo>
                  <a:pt x="31" y="328"/>
                </a:lnTo>
                <a:lnTo>
                  <a:pt x="31" y="326"/>
                </a:lnTo>
                <a:lnTo>
                  <a:pt x="30" y="326"/>
                </a:lnTo>
                <a:lnTo>
                  <a:pt x="30" y="325"/>
                </a:lnTo>
                <a:lnTo>
                  <a:pt x="31" y="325"/>
                </a:lnTo>
                <a:lnTo>
                  <a:pt x="32" y="325"/>
                </a:lnTo>
                <a:lnTo>
                  <a:pt x="32" y="324"/>
                </a:lnTo>
                <a:lnTo>
                  <a:pt x="31" y="324"/>
                </a:lnTo>
                <a:lnTo>
                  <a:pt x="31" y="322"/>
                </a:lnTo>
                <a:lnTo>
                  <a:pt x="32" y="322"/>
                </a:lnTo>
                <a:lnTo>
                  <a:pt x="34" y="321"/>
                </a:lnTo>
                <a:lnTo>
                  <a:pt x="34" y="320"/>
                </a:lnTo>
                <a:lnTo>
                  <a:pt x="32" y="320"/>
                </a:lnTo>
                <a:lnTo>
                  <a:pt x="30" y="321"/>
                </a:lnTo>
                <a:lnTo>
                  <a:pt x="30" y="322"/>
                </a:lnTo>
                <a:lnTo>
                  <a:pt x="28" y="322"/>
                </a:lnTo>
                <a:lnTo>
                  <a:pt x="27" y="322"/>
                </a:lnTo>
                <a:lnTo>
                  <a:pt x="27" y="321"/>
                </a:lnTo>
                <a:lnTo>
                  <a:pt x="28" y="321"/>
                </a:lnTo>
                <a:lnTo>
                  <a:pt x="28" y="320"/>
                </a:lnTo>
                <a:lnTo>
                  <a:pt x="28" y="318"/>
                </a:lnTo>
                <a:lnTo>
                  <a:pt x="27" y="318"/>
                </a:lnTo>
                <a:lnTo>
                  <a:pt x="27" y="320"/>
                </a:lnTo>
                <a:lnTo>
                  <a:pt x="26" y="320"/>
                </a:lnTo>
                <a:lnTo>
                  <a:pt x="24" y="318"/>
                </a:lnTo>
                <a:lnTo>
                  <a:pt x="23" y="317"/>
                </a:lnTo>
                <a:lnTo>
                  <a:pt x="22" y="316"/>
                </a:lnTo>
                <a:lnTo>
                  <a:pt x="22" y="315"/>
                </a:lnTo>
                <a:lnTo>
                  <a:pt x="22" y="313"/>
                </a:lnTo>
                <a:lnTo>
                  <a:pt x="23" y="312"/>
                </a:lnTo>
                <a:lnTo>
                  <a:pt x="22" y="312"/>
                </a:lnTo>
                <a:lnTo>
                  <a:pt x="21" y="309"/>
                </a:lnTo>
                <a:lnTo>
                  <a:pt x="22" y="307"/>
                </a:lnTo>
                <a:lnTo>
                  <a:pt x="22" y="305"/>
                </a:lnTo>
                <a:lnTo>
                  <a:pt x="23" y="305"/>
                </a:lnTo>
                <a:lnTo>
                  <a:pt x="24" y="305"/>
                </a:lnTo>
                <a:lnTo>
                  <a:pt x="26" y="305"/>
                </a:lnTo>
                <a:lnTo>
                  <a:pt x="27" y="305"/>
                </a:lnTo>
                <a:lnTo>
                  <a:pt x="27" y="304"/>
                </a:lnTo>
                <a:lnTo>
                  <a:pt x="26" y="303"/>
                </a:lnTo>
                <a:lnTo>
                  <a:pt x="24" y="304"/>
                </a:lnTo>
                <a:lnTo>
                  <a:pt x="24" y="303"/>
                </a:lnTo>
                <a:lnTo>
                  <a:pt x="23" y="303"/>
                </a:lnTo>
                <a:lnTo>
                  <a:pt x="21" y="303"/>
                </a:lnTo>
                <a:lnTo>
                  <a:pt x="19" y="303"/>
                </a:lnTo>
                <a:lnTo>
                  <a:pt x="19" y="301"/>
                </a:lnTo>
                <a:lnTo>
                  <a:pt x="19" y="300"/>
                </a:lnTo>
                <a:lnTo>
                  <a:pt x="18" y="299"/>
                </a:lnTo>
                <a:lnTo>
                  <a:pt x="19" y="298"/>
                </a:lnTo>
                <a:lnTo>
                  <a:pt x="21" y="299"/>
                </a:lnTo>
                <a:lnTo>
                  <a:pt x="21" y="298"/>
                </a:lnTo>
                <a:lnTo>
                  <a:pt x="22" y="298"/>
                </a:lnTo>
                <a:lnTo>
                  <a:pt x="23" y="296"/>
                </a:lnTo>
                <a:lnTo>
                  <a:pt x="23" y="295"/>
                </a:lnTo>
                <a:lnTo>
                  <a:pt x="22" y="295"/>
                </a:lnTo>
                <a:lnTo>
                  <a:pt x="21" y="295"/>
                </a:lnTo>
                <a:lnTo>
                  <a:pt x="19" y="295"/>
                </a:lnTo>
                <a:lnTo>
                  <a:pt x="18" y="295"/>
                </a:lnTo>
                <a:lnTo>
                  <a:pt x="17" y="294"/>
                </a:lnTo>
                <a:lnTo>
                  <a:pt x="17" y="292"/>
                </a:lnTo>
                <a:lnTo>
                  <a:pt x="15" y="291"/>
                </a:lnTo>
                <a:lnTo>
                  <a:pt x="15" y="290"/>
                </a:lnTo>
                <a:lnTo>
                  <a:pt x="14" y="288"/>
                </a:lnTo>
                <a:lnTo>
                  <a:pt x="14" y="287"/>
                </a:lnTo>
                <a:lnTo>
                  <a:pt x="15" y="287"/>
                </a:lnTo>
                <a:lnTo>
                  <a:pt x="15" y="286"/>
                </a:lnTo>
                <a:lnTo>
                  <a:pt x="14" y="286"/>
                </a:lnTo>
                <a:lnTo>
                  <a:pt x="14" y="284"/>
                </a:lnTo>
                <a:lnTo>
                  <a:pt x="13" y="284"/>
                </a:lnTo>
                <a:lnTo>
                  <a:pt x="13" y="283"/>
                </a:lnTo>
                <a:lnTo>
                  <a:pt x="13" y="282"/>
                </a:lnTo>
                <a:lnTo>
                  <a:pt x="11" y="281"/>
                </a:lnTo>
                <a:lnTo>
                  <a:pt x="11" y="279"/>
                </a:lnTo>
                <a:lnTo>
                  <a:pt x="11" y="278"/>
                </a:lnTo>
                <a:lnTo>
                  <a:pt x="13" y="277"/>
                </a:lnTo>
                <a:lnTo>
                  <a:pt x="11" y="277"/>
                </a:lnTo>
                <a:lnTo>
                  <a:pt x="10" y="275"/>
                </a:lnTo>
                <a:lnTo>
                  <a:pt x="10" y="274"/>
                </a:lnTo>
                <a:lnTo>
                  <a:pt x="10" y="271"/>
                </a:lnTo>
                <a:lnTo>
                  <a:pt x="10" y="270"/>
                </a:lnTo>
                <a:lnTo>
                  <a:pt x="10" y="269"/>
                </a:lnTo>
                <a:lnTo>
                  <a:pt x="10" y="266"/>
                </a:lnTo>
                <a:lnTo>
                  <a:pt x="10" y="265"/>
                </a:lnTo>
                <a:lnTo>
                  <a:pt x="11" y="265"/>
                </a:lnTo>
                <a:lnTo>
                  <a:pt x="13" y="265"/>
                </a:lnTo>
                <a:lnTo>
                  <a:pt x="14" y="262"/>
                </a:lnTo>
                <a:lnTo>
                  <a:pt x="14" y="261"/>
                </a:lnTo>
                <a:lnTo>
                  <a:pt x="15" y="260"/>
                </a:lnTo>
                <a:lnTo>
                  <a:pt x="17" y="260"/>
                </a:lnTo>
                <a:lnTo>
                  <a:pt x="18" y="261"/>
                </a:lnTo>
                <a:lnTo>
                  <a:pt x="19" y="261"/>
                </a:lnTo>
                <a:lnTo>
                  <a:pt x="19" y="262"/>
                </a:lnTo>
                <a:lnTo>
                  <a:pt x="21" y="262"/>
                </a:lnTo>
                <a:close/>
                <a:moveTo>
                  <a:pt x="136" y="260"/>
                </a:moveTo>
                <a:lnTo>
                  <a:pt x="134" y="260"/>
                </a:lnTo>
                <a:lnTo>
                  <a:pt x="136" y="260"/>
                </a:lnTo>
                <a:close/>
                <a:moveTo>
                  <a:pt x="138" y="261"/>
                </a:moveTo>
                <a:lnTo>
                  <a:pt x="138" y="260"/>
                </a:lnTo>
                <a:lnTo>
                  <a:pt x="140" y="260"/>
                </a:lnTo>
                <a:lnTo>
                  <a:pt x="138" y="261"/>
                </a:lnTo>
                <a:close/>
                <a:moveTo>
                  <a:pt x="137" y="260"/>
                </a:moveTo>
                <a:lnTo>
                  <a:pt x="136" y="258"/>
                </a:lnTo>
                <a:lnTo>
                  <a:pt x="137" y="258"/>
                </a:lnTo>
                <a:lnTo>
                  <a:pt x="137" y="260"/>
                </a:lnTo>
                <a:close/>
                <a:moveTo>
                  <a:pt x="158" y="257"/>
                </a:moveTo>
                <a:lnTo>
                  <a:pt x="157" y="257"/>
                </a:lnTo>
                <a:lnTo>
                  <a:pt x="158" y="256"/>
                </a:lnTo>
                <a:lnTo>
                  <a:pt x="158" y="257"/>
                </a:lnTo>
                <a:close/>
                <a:moveTo>
                  <a:pt x="154" y="256"/>
                </a:moveTo>
                <a:lnTo>
                  <a:pt x="153" y="256"/>
                </a:lnTo>
                <a:lnTo>
                  <a:pt x="153" y="254"/>
                </a:lnTo>
                <a:lnTo>
                  <a:pt x="154" y="256"/>
                </a:lnTo>
                <a:close/>
                <a:moveTo>
                  <a:pt x="6" y="261"/>
                </a:moveTo>
                <a:lnTo>
                  <a:pt x="5" y="262"/>
                </a:lnTo>
                <a:lnTo>
                  <a:pt x="3" y="261"/>
                </a:lnTo>
                <a:lnTo>
                  <a:pt x="3" y="260"/>
                </a:lnTo>
                <a:lnTo>
                  <a:pt x="2" y="258"/>
                </a:lnTo>
                <a:lnTo>
                  <a:pt x="2" y="257"/>
                </a:lnTo>
                <a:lnTo>
                  <a:pt x="2" y="256"/>
                </a:lnTo>
                <a:lnTo>
                  <a:pt x="3" y="254"/>
                </a:lnTo>
                <a:lnTo>
                  <a:pt x="5" y="254"/>
                </a:lnTo>
                <a:lnTo>
                  <a:pt x="5" y="256"/>
                </a:lnTo>
                <a:lnTo>
                  <a:pt x="6" y="257"/>
                </a:lnTo>
                <a:lnTo>
                  <a:pt x="6" y="258"/>
                </a:lnTo>
                <a:lnTo>
                  <a:pt x="7" y="260"/>
                </a:lnTo>
                <a:lnTo>
                  <a:pt x="6" y="260"/>
                </a:lnTo>
                <a:lnTo>
                  <a:pt x="6" y="261"/>
                </a:lnTo>
                <a:close/>
                <a:moveTo>
                  <a:pt x="153" y="252"/>
                </a:moveTo>
                <a:lnTo>
                  <a:pt x="154" y="252"/>
                </a:lnTo>
                <a:lnTo>
                  <a:pt x="154" y="253"/>
                </a:lnTo>
                <a:lnTo>
                  <a:pt x="153" y="253"/>
                </a:lnTo>
                <a:lnTo>
                  <a:pt x="151" y="253"/>
                </a:lnTo>
                <a:lnTo>
                  <a:pt x="151" y="252"/>
                </a:lnTo>
                <a:lnTo>
                  <a:pt x="150" y="252"/>
                </a:lnTo>
                <a:lnTo>
                  <a:pt x="151" y="252"/>
                </a:lnTo>
                <a:lnTo>
                  <a:pt x="153" y="252"/>
                </a:lnTo>
                <a:close/>
                <a:moveTo>
                  <a:pt x="288" y="250"/>
                </a:moveTo>
                <a:lnTo>
                  <a:pt x="288" y="252"/>
                </a:lnTo>
                <a:lnTo>
                  <a:pt x="288" y="253"/>
                </a:lnTo>
                <a:lnTo>
                  <a:pt x="286" y="253"/>
                </a:lnTo>
                <a:lnTo>
                  <a:pt x="286" y="252"/>
                </a:lnTo>
                <a:lnTo>
                  <a:pt x="286" y="250"/>
                </a:lnTo>
                <a:lnTo>
                  <a:pt x="286" y="252"/>
                </a:lnTo>
                <a:lnTo>
                  <a:pt x="286" y="250"/>
                </a:lnTo>
                <a:lnTo>
                  <a:pt x="288" y="250"/>
                </a:lnTo>
                <a:close/>
                <a:moveTo>
                  <a:pt x="155" y="249"/>
                </a:moveTo>
                <a:lnTo>
                  <a:pt x="155" y="250"/>
                </a:lnTo>
                <a:lnTo>
                  <a:pt x="154" y="249"/>
                </a:lnTo>
                <a:lnTo>
                  <a:pt x="155" y="249"/>
                </a:lnTo>
                <a:close/>
                <a:moveTo>
                  <a:pt x="117" y="250"/>
                </a:moveTo>
                <a:lnTo>
                  <a:pt x="116" y="249"/>
                </a:lnTo>
                <a:lnTo>
                  <a:pt x="117" y="249"/>
                </a:lnTo>
                <a:lnTo>
                  <a:pt x="117" y="250"/>
                </a:lnTo>
                <a:close/>
                <a:moveTo>
                  <a:pt x="149" y="249"/>
                </a:moveTo>
                <a:lnTo>
                  <a:pt x="147" y="249"/>
                </a:lnTo>
                <a:lnTo>
                  <a:pt x="149" y="249"/>
                </a:lnTo>
                <a:lnTo>
                  <a:pt x="149" y="250"/>
                </a:lnTo>
                <a:lnTo>
                  <a:pt x="147" y="250"/>
                </a:lnTo>
                <a:lnTo>
                  <a:pt x="149" y="250"/>
                </a:lnTo>
                <a:lnTo>
                  <a:pt x="150" y="252"/>
                </a:lnTo>
                <a:lnTo>
                  <a:pt x="149" y="252"/>
                </a:lnTo>
                <a:lnTo>
                  <a:pt x="149" y="253"/>
                </a:lnTo>
                <a:lnTo>
                  <a:pt x="147" y="253"/>
                </a:lnTo>
                <a:lnTo>
                  <a:pt x="149" y="253"/>
                </a:lnTo>
                <a:lnTo>
                  <a:pt x="150" y="253"/>
                </a:lnTo>
                <a:lnTo>
                  <a:pt x="151" y="253"/>
                </a:lnTo>
                <a:lnTo>
                  <a:pt x="151" y="254"/>
                </a:lnTo>
                <a:lnTo>
                  <a:pt x="150" y="254"/>
                </a:lnTo>
                <a:lnTo>
                  <a:pt x="149" y="254"/>
                </a:lnTo>
                <a:lnTo>
                  <a:pt x="147" y="254"/>
                </a:lnTo>
                <a:lnTo>
                  <a:pt x="147" y="256"/>
                </a:lnTo>
                <a:lnTo>
                  <a:pt x="146" y="256"/>
                </a:lnTo>
                <a:lnTo>
                  <a:pt x="146" y="254"/>
                </a:lnTo>
                <a:lnTo>
                  <a:pt x="145" y="254"/>
                </a:lnTo>
                <a:lnTo>
                  <a:pt x="145" y="253"/>
                </a:lnTo>
                <a:lnTo>
                  <a:pt x="144" y="253"/>
                </a:lnTo>
                <a:lnTo>
                  <a:pt x="145" y="253"/>
                </a:lnTo>
                <a:lnTo>
                  <a:pt x="145" y="252"/>
                </a:lnTo>
                <a:lnTo>
                  <a:pt x="146" y="252"/>
                </a:lnTo>
                <a:lnTo>
                  <a:pt x="146" y="250"/>
                </a:lnTo>
                <a:lnTo>
                  <a:pt x="146" y="249"/>
                </a:lnTo>
                <a:lnTo>
                  <a:pt x="147" y="249"/>
                </a:lnTo>
                <a:lnTo>
                  <a:pt x="149" y="248"/>
                </a:lnTo>
                <a:lnTo>
                  <a:pt x="149" y="249"/>
                </a:lnTo>
                <a:close/>
                <a:moveTo>
                  <a:pt x="24" y="248"/>
                </a:moveTo>
                <a:lnTo>
                  <a:pt x="24" y="246"/>
                </a:lnTo>
                <a:lnTo>
                  <a:pt x="24" y="248"/>
                </a:lnTo>
                <a:close/>
                <a:moveTo>
                  <a:pt x="28" y="246"/>
                </a:moveTo>
                <a:lnTo>
                  <a:pt x="27" y="246"/>
                </a:lnTo>
                <a:lnTo>
                  <a:pt x="28" y="246"/>
                </a:lnTo>
                <a:close/>
                <a:moveTo>
                  <a:pt x="145" y="246"/>
                </a:moveTo>
                <a:lnTo>
                  <a:pt x="144" y="248"/>
                </a:lnTo>
                <a:lnTo>
                  <a:pt x="144" y="246"/>
                </a:lnTo>
                <a:lnTo>
                  <a:pt x="145" y="246"/>
                </a:lnTo>
                <a:close/>
                <a:moveTo>
                  <a:pt x="276" y="246"/>
                </a:moveTo>
                <a:lnTo>
                  <a:pt x="276" y="245"/>
                </a:lnTo>
                <a:lnTo>
                  <a:pt x="276" y="246"/>
                </a:lnTo>
                <a:close/>
                <a:moveTo>
                  <a:pt x="23" y="245"/>
                </a:moveTo>
                <a:lnTo>
                  <a:pt x="22" y="244"/>
                </a:lnTo>
                <a:lnTo>
                  <a:pt x="23" y="244"/>
                </a:lnTo>
                <a:lnTo>
                  <a:pt x="23" y="245"/>
                </a:lnTo>
                <a:close/>
                <a:moveTo>
                  <a:pt x="146" y="240"/>
                </a:moveTo>
                <a:lnTo>
                  <a:pt x="146" y="241"/>
                </a:lnTo>
                <a:lnTo>
                  <a:pt x="146" y="243"/>
                </a:lnTo>
                <a:lnTo>
                  <a:pt x="146" y="241"/>
                </a:lnTo>
                <a:lnTo>
                  <a:pt x="146" y="243"/>
                </a:lnTo>
                <a:lnTo>
                  <a:pt x="145" y="241"/>
                </a:lnTo>
                <a:lnTo>
                  <a:pt x="146" y="241"/>
                </a:lnTo>
                <a:lnTo>
                  <a:pt x="146" y="240"/>
                </a:lnTo>
                <a:close/>
                <a:moveTo>
                  <a:pt x="284" y="240"/>
                </a:moveTo>
                <a:lnTo>
                  <a:pt x="285" y="241"/>
                </a:lnTo>
                <a:lnTo>
                  <a:pt x="284" y="241"/>
                </a:lnTo>
                <a:lnTo>
                  <a:pt x="284" y="243"/>
                </a:lnTo>
                <a:lnTo>
                  <a:pt x="285" y="243"/>
                </a:lnTo>
                <a:lnTo>
                  <a:pt x="285" y="244"/>
                </a:lnTo>
                <a:lnTo>
                  <a:pt x="284" y="244"/>
                </a:lnTo>
                <a:lnTo>
                  <a:pt x="284" y="243"/>
                </a:lnTo>
                <a:lnTo>
                  <a:pt x="282" y="243"/>
                </a:lnTo>
                <a:lnTo>
                  <a:pt x="281" y="241"/>
                </a:lnTo>
                <a:lnTo>
                  <a:pt x="282" y="241"/>
                </a:lnTo>
                <a:lnTo>
                  <a:pt x="282" y="240"/>
                </a:lnTo>
                <a:lnTo>
                  <a:pt x="284" y="241"/>
                </a:lnTo>
                <a:lnTo>
                  <a:pt x="284" y="240"/>
                </a:lnTo>
                <a:close/>
                <a:moveTo>
                  <a:pt x="278" y="239"/>
                </a:moveTo>
                <a:lnTo>
                  <a:pt x="277" y="239"/>
                </a:lnTo>
                <a:lnTo>
                  <a:pt x="278" y="239"/>
                </a:lnTo>
                <a:close/>
                <a:moveTo>
                  <a:pt x="276" y="239"/>
                </a:moveTo>
                <a:lnTo>
                  <a:pt x="276" y="237"/>
                </a:lnTo>
                <a:lnTo>
                  <a:pt x="276" y="239"/>
                </a:lnTo>
                <a:close/>
                <a:moveTo>
                  <a:pt x="147" y="237"/>
                </a:moveTo>
                <a:lnTo>
                  <a:pt x="147" y="239"/>
                </a:lnTo>
                <a:lnTo>
                  <a:pt x="147" y="237"/>
                </a:lnTo>
                <a:close/>
                <a:moveTo>
                  <a:pt x="167" y="237"/>
                </a:moveTo>
                <a:lnTo>
                  <a:pt x="166" y="237"/>
                </a:lnTo>
                <a:lnTo>
                  <a:pt x="166" y="236"/>
                </a:lnTo>
                <a:lnTo>
                  <a:pt x="167" y="236"/>
                </a:lnTo>
                <a:lnTo>
                  <a:pt x="167" y="237"/>
                </a:lnTo>
                <a:close/>
                <a:moveTo>
                  <a:pt x="282" y="237"/>
                </a:moveTo>
                <a:lnTo>
                  <a:pt x="282" y="236"/>
                </a:lnTo>
                <a:lnTo>
                  <a:pt x="282" y="237"/>
                </a:lnTo>
                <a:close/>
                <a:moveTo>
                  <a:pt x="278" y="237"/>
                </a:moveTo>
                <a:lnTo>
                  <a:pt x="277" y="237"/>
                </a:lnTo>
                <a:lnTo>
                  <a:pt x="277" y="236"/>
                </a:lnTo>
                <a:lnTo>
                  <a:pt x="278" y="236"/>
                </a:lnTo>
                <a:lnTo>
                  <a:pt x="278" y="237"/>
                </a:lnTo>
                <a:close/>
                <a:moveTo>
                  <a:pt x="280" y="236"/>
                </a:moveTo>
                <a:lnTo>
                  <a:pt x="278" y="236"/>
                </a:lnTo>
                <a:lnTo>
                  <a:pt x="278" y="235"/>
                </a:lnTo>
                <a:lnTo>
                  <a:pt x="280" y="235"/>
                </a:lnTo>
                <a:lnTo>
                  <a:pt x="280" y="236"/>
                </a:lnTo>
                <a:close/>
                <a:moveTo>
                  <a:pt x="19" y="233"/>
                </a:moveTo>
                <a:lnTo>
                  <a:pt x="19" y="235"/>
                </a:lnTo>
                <a:lnTo>
                  <a:pt x="21" y="235"/>
                </a:lnTo>
                <a:lnTo>
                  <a:pt x="19" y="235"/>
                </a:lnTo>
                <a:lnTo>
                  <a:pt x="18" y="235"/>
                </a:lnTo>
                <a:lnTo>
                  <a:pt x="18" y="233"/>
                </a:lnTo>
                <a:lnTo>
                  <a:pt x="19" y="233"/>
                </a:lnTo>
                <a:close/>
                <a:moveTo>
                  <a:pt x="22" y="232"/>
                </a:moveTo>
                <a:lnTo>
                  <a:pt x="21" y="232"/>
                </a:lnTo>
                <a:lnTo>
                  <a:pt x="22" y="232"/>
                </a:lnTo>
                <a:close/>
                <a:moveTo>
                  <a:pt x="27" y="231"/>
                </a:moveTo>
                <a:lnTo>
                  <a:pt x="26" y="229"/>
                </a:lnTo>
                <a:lnTo>
                  <a:pt x="27" y="229"/>
                </a:lnTo>
                <a:lnTo>
                  <a:pt x="27" y="231"/>
                </a:lnTo>
                <a:close/>
                <a:moveTo>
                  <a:pt x="284" y="229"/>
                </a:moveTo>
                <a:lnTo>
                  <a:pt x="282" y="229"/>
                </a:lnTo>
                <a:lnTo>
                  <a:pt x="284" y="229"/>
                </a:lnTo>
                <a:close/>
                <a:moveTo>
                  <a:pt x="151" y="229"/>
                </a:moveTo>
                <a:lnTo>
                  <a:pt x="151" y="231"/>
                </a:lnTo>
                <a:lnTo>
                  <a:pt x="150" y="231"/>
                </a:lnTo>
                <a:lnTo>
                  <a:pt x="150" y="232"/>
                </a:lnTo>
                <a:lnTo>
                  <a:pt x="149" y="232"/>
                </a:lnTo>
                <a:lnTo>
                  <a:pt x="149" y="231"/>
                </a:lnTo>
                <a:lnTo>
                  <a:pt x="150" y="231"/>
                </a:lnTo>
                <a:lnTo>
                  <a:pt x="150" y="229"/>
                </a:lnTo>
                <a:lnTo>
                  <a:pt x="151" y="229"/>
                </a:lnTo>
                <a:lnTo>
                  <a:pt x="151" y="228"/>
                </a:lnTo>
                <a:lnTo>
                  <a:pt x="151" y="229"/>
                </a:lnTo>
                <a:close/>
                <a:moveTo>
                  <a:pt x="23" y="229"/>
                </a:moveTo>
                <a:lnTo>
                  <a:pt x="22" y="228"/>
                </a:lnTo>
                <a:lnTo>
                  <a:pt x="23" y="228"/>
                </a:lnTo>
                <a:lnTo>
                  <a:pt x="23" y="229"/>
                </a:lnTo>
                <a:close/>
                <a:moveTo>
                  <a:pt x="284" y="228"/>
                </a:moveTo>
                <a:lnTo>
                  <a:pt x="282" y="228"/>
                </a:lnTo>
                <a:lnTo>
                  <a:pt x="284" y="228"/>
                </a:lnTo>
                <a:close/>
                <a:moveTo>
                  <a:pt x="133" y="227"/>
                </a:moveTo>
                <a:lnTo>
                  <a:pt x="134" y="228"/>
                </a:lnTo>
                <a:lnTo>
                  <a:pt x="133" y="228"/>
                </a:lnTo>
                <a:lnTo>
                  <a:pt x="134" y="229"/>
                </a:lnTo>
                <a:lnTo>
                  <a:pt x="134" y="231"/>
                </a:lnTo>
                <a:lnTo>
                  <a:pt x="136" y="231"/>
                </a:lnTo>
                <a:lnTo>
                  <a:pt x="137" y="231"/>
                </a:lnTo>
                <a:lnTo>
                  <a:pt x="138" y="232"/>
                </a:lnTo>
                <a:lnTo>
                  <a:pt x="140" y="231"/>
                </a:lnTo>
                <a:lnTo>
                  <a:pt x="140" y="229"/>
                </a:lnTo>
                <a:lnTo>
                  <a:pt x="140" y="231"/>
                </a:lnTo>
                <a:lnTo>
                  <a:pt x="141" y="231"/>
                </a:lnTo>
                <a:lnTo>
                  <a:pt x="142" y="231"/>
                </a:lnTo>
                <a:lnTo>
                  <a:pt x="142" y="232"/>
                </a:lnTo>
                <a:lnTo>
                  <a:pt x="141" y="232"/>
                </a:lnTo>
                <a:lnTo>
                  <a:pt x="141" y="233"/>
                </a:lnTo>
                <a:lnTo>
                  <a:pt x="142" y="233"/>
                </a:lnTo>
                <a:lnTo>
                  <a:pt x="142" y="235"/>
                </a:lnTo>
                <a:lnTo>
                  <a:pt x="144" y="235"/>
                </a:lnTo>
                <a:lnTo>
                  <a:pt x="144" y="233"/>
                </a:lnTo>
                <a:lnTo>
                  <a:pt x="145" y="233"/>
                </a:lnTo>
                <a:lnTo>
                  <a:pt x="146" y="232"/>
                </a:lnTo>
                <a:lnTo>
                  <a:pt x="147" y="232"/>
                </a:lnTo>
                <a:lnTo>
                  <a:pt x="147" y="233"/>
                </a:lnTo>
                <a:lnTo>
                  <a:pt x="147" y="235"/>
                </a:lnTo>
                <a:lnTo>
                  <a:pt x="149" y="235"/>
                </a:lnTo>
                <a:lnTo>
                  <a:pt x="149" y="236"/>
                </a:lnTo>
                <a:lnTo>
                  <a:pt x="147" y="236"/>
                </a:lnTo>
                <a:lnTo>
                  <a:pt x="147" y="237"/>
                </a:lnTo>
                <a:lnTo>
                  <a:pt x="146" y="237"/>
                </a:lnTo>
                <a:lnTo>
                  <a:pt x="146" y="239"/>
                </a:lnTo>
                <a:lnTo>
                  <a:pt x="145" y="239"/>
                </a:lnTo>
                <a:lnTo>
                  <a:pt x="144" y="239"/>
                </a:lnTo>
                <a:lnTo>
                  <a:pt x="144" y="240"/>
                </a:lnTo>
                <a:lnTo>
                  <a:pt x="144" y="241"/>
                </a:lnTo>
                <a:lnTo>
                  <a:pt x="145" y="241"/>
                </a:lnTo>
                <a:lnTo>
                  <a:pt x="145" y="243"/>
                </a:lnTo>
                <a:lnTo>
                  <a:pt x="145" y="244"/>
                </a:lnTo>
                <a:lnTo>
                  <a:pt x="146" y="245"/>
                </a:lnTo>
                <a:lnTo>
                  <a:pt x="145" y="245"/>
                </a:lnTo>
                <a:lnTo>
                  <a:pt x="144" y="245"/>
                </a:lnTo>
                <a:lnTo>
                  <a:pt x="144" y="246"/>
                </a:lnTo>
                <a:lnTo>
                  <a:pt x="142" y="246"/>
                </a:lnTo>
                <a:lnTo>
                  <a:pt x="141" y="246"/>
                </a:lnTo>
                <a:lnTo>
                  <a:pt x="140" y="246"/>
                </a:lnTo>
                <a:lnTo>
                  <a:pt x="141" y="246"/>
                </a:lnTo>
                <a:lnTo>
                  <a:pt x="140" y="246"/>
                </a:lnTo>
                <a:lnTo>
                  <a:pt x="140" y="245"/>
                </a:lnTo>
                <a:lnTo>
                  <a:pt x="138" y="245"/>
                </a:lnTo>
                <a:lnTo>
                  <a:pt x="137" y="244"/>
                </a:lnTo>
                <a:lnTo>
                  <a:pt x="138" y="244"/>
                </a:lnTo>
                <a:lnTo>
                  <a:pt x="137" y="244"/>
                </a:lnTo>
                <a:lnTo>
                  <a:pt x="136" y="245"/>
                </a:lnTo>
                <a:lnTo>
                  <a:pt x="136" y="244"/>
                </a:lnTo>
                <a:lnTo>
                  <a:pt x="134" y="244"/>
                </a:lnTo>
                <a:lnTo>
                  <a:pt x="136" y="243"/>
                </a:lnTo>
                <a:lnTo>
                  <a:pt x="136" y="241"/>
                </a:lnTo>
                <a:lnTo>
                  <a:pt x="134" y="240"/>
                </a:lnTo>
                <a:lnTo>
                  <a:pt x="134" y="239"/>
                </a:lnTo>
                <a:lnTo>
                  <a:pt x="134" y="236"/>
                </a:lnTo>
                <a:lnTo>
                  <a:pt x="136" y="236"/>
                </a:lnTo>
                <a:lnTo>
                  <a:pt x="134" y="235"/>
                </a:lnTo>
                <a:lnTo>
                  <a:pt x="133" y="235"/>
                </a:lnTo>
                <a:lnTo>
                  <a:pt x="133" y="233"/>
                </a:lnTo>
                <a:lnTo>
                  <a:pt x="133" y="232"/>
                </a:lnTo>
                <a:lnTo>
                  <a:pt x="132" y="232"/>
                </a:lnTo>
                <a:lnTo>
                  <a:pt x="132" y="231"/>
                </a:lnTo>
                <a:lnTo>
                  <a:pt x="133" y="231"/>
                </a:lnTo>
                <a:lnTo>
                  <a:pt x="133" y="229"/>
                </a:lnTo>
                <a:lnTo>
                  <a:pt x="132" y="229"/>
                </a:lnTo>
                <a:lnTo>
                  <a:pt x="133" y="229"/>
                </a:lnTo>
                <a:lnTo>
                  <a:pt x="133" y="228"/>
                </a:lnTo>
                <a:lnTo>
                  <a:pt x="132" y="228"/>
                </a:lnTo>
                <a:lnTo>
                  <a:pt x="132" y="227"/>
                </a:lnTo>
                <a:lnTo>
                  <a:pt x="132" y="226"/>
                </a:lnTo>
                <a:lnTo>
                  <a:pt x="133" y="227"/>
                </a:lnTo>
                <a:close/>
                <a:moveTo>
                  <a:pt x="43" y="227"/>
                </a:moveTo>
                <a:lnTo>
                  <a:pt x="44" y="227"/>
                </a:lnTo>
                <a:lnTo>
                  <a:pt x="45" y="227"/>
                </a:lnTo>
                <a:lnTo>
                  <a:pt x="47" y="227"/>
                </a:lnTo>
                <a:lnTo>
                  <a:pt x="48" y="227"/>
                </a:lnTo>
                <a:lnTo>
                  <a:pt x="49" y="227"/>
                </a:lnTo>
                <a:lnTo>
                  <a:pt x="51" y="227"/>
                </a:lnTo>
                <a:lnTo>
                  <a:pt x="53" y="228"/>
                </a:lnTo>
                <a:lnTo>
                  <a:pt x="55" y="229"/>
                </a:lnTo>
                <a:lnTo>
                  <a:pt x="56" y="229"/>
                </a:lnTo>
                <a:lnTo>
                  <a:pt x="57" y="229"/>
                </a:lnTo>
                <a:lnTo>
                  <a:pt x="58" y="229"/>
                </a:lnTo>
                <a:lnTo>
                  <a:pt x="58" y="231"/>
                </a:lnTo>
                <a:lnTo>
                  <a:pt x="61" y="232"/>
                </a:lnTo>
                <a:lnTo>
                  <a:pt x="62" y="232"/>
                </a:lnTo>
                <a:lnTo>
                  <a:pt x="64" y="232"/>
                </a:lnTo>
                <a:lnTo>
                  <a:pt x="64" y="233"/>
                </a:lnTo>
                <a:lnTo>
                  <a:pt x="65" y="233"/>
                </a:lnTo>
                <a:lnTo>
                  <a:pt x="66" y="235"/>
                </a:lnTo>
                <a:lnTo>
                  <a:pt x="66" y="236"/>
                </a:lnTo>
                <a:lnTo>
                  <a:pt x="68" y="237"/>
                </a:lnTo>
                <a:lnTo>
                  <a:pt x="68" y="239"/>
                </a:lnTo>
                <a:lnTo>
                  <a:pt x="69" y="240"/>
                </a:lnTo>
                <a:lnTo>
                  <a:pt x="70" y="241"/>
                </a:lnTo>
                <a:lnTo>
                  <a:pt x="72" y="243"/>
                </a:lnTo>
                <a:lnTo>
                  <a:pt x="72" y="244"/>
                </a:lnTo>
                <a:lnTo>
                  <a:pt x="72" y="245"/>
                </a:lnTo>
                <a:lnTo>
                  <a:pt x="73" y="245"/>
                </a:lnTo>
                <a:lnTo>
                  <a:pt x="73" y="246"/>
                </a:lnTo>
                <a:lnTo>
                  <a:pt x="73" y="248"/>
                </a:lnTo>
                <a:lnTo>
                  <a:pt x="73" y="249"/>
                </a:lnTo>
                <a:lnTo>
                  <a:pt x="73" y="250"/>
                </a:lnTo>
                <a:lnTo>
                  <a:pt x="73" y="252"/>
                </a:lnTo>
                <a:lnTo>
                  <a:pt x="74" y="252"/>
                </a:lnTo>
                <a:lnTo>
                  <a:pt x="74" y="253"/>
                </a:lnTo>
                <a:lnTo>
                  <a:pt x="75" y="253"/>
                </a:lnTo>
                <a:lnTo>
                  <a:pt x="75" y="254"/>
                </a:lnTo>
                <a:lnTo>
                  <a:pt x="75" y="256"/>
                </a:lnTo>
                <a:lnTo>
                  <a:pt x="77" y="257"/>
                </a:lnTo>
                <a:lnTo>
                  <a:pt x="77" y="258"/>
                </a:lnTo>
                <a:lnTo>
                  <a:pt x="78" y="260"/>
                </a:lnTo>
                <a:lnTo>
                  <a:pt x="79" y="261"/>
                </a:lnTo>
                <a:lnTo>
                  <a:pt x="82" y="262"/>
                </a:lnTo>
                <a:lnTo>
                  <a:pt x="83" y="262"/>
                </a:lnTo>
                <a:lnTo>
                  <a:pt x="85" y="263"/>
                </a:lnTo>
                <a:lnTo>
                  <a:pt x="85" y="265"/>
                </a:lnTo>
                <a:lnTo>
                  <a:pt x="85" y="266"/>
                </a:lnTo>
                <a:lnTo>
                  <a:pt x="86" y="266"/>
                </a:lnTo>
                <a:lnTo>
                  <a:pt x="86" y="267"/>
                </a:lnTo>
                <a:lnTo>
                  <a:pt x="85" y="267"/>
                </a:lnTo>
                <a:lnTo>
                  <a:pt x="85" y="270"/>
                </a:lnTo>
                <a:lnTo>
                  <a:pt x="85" y="271"/>
                </a:lnTo>
                <a:lnTo>
                  <a:pt x="85" y="273"/>
                </a:lnTo>
                <a:lnTo>
                  <a:pt x="83" y="274"/>
                </a:lnTo>
                <a:lnTo>
                  <a:pt x="82" y="275"/>
                </a:lnTo>
                <a:lnTo>
                  <a:pt x="82" y="277"/>
                </a:lnTo>
                <a:lnTo>
                  <a:pt x="81" y="277"/>
                </a:lnTo>
                <a:lnTo>
                  <a:pt x="81" y="278"/>
                </a:lnTo>
                <a:lnTo>
                  <a:pt x="79" y="279"/>
                </a:lnTo>
                <a:lnTo>
                  <a:pt x="78" y="279"/>
                </a:lnTo>
                <a:lnTo>
                  <a:pt x="77" y="281"/>
                </a:lnTo>
                <a:lnTo>
                  <a:pt x="74" y="281"/>
                </a:lnTo>
                <a:lnTo>
                  <a:pt x="73" y="281"/>
                </a:lnTo>
                <a:lnTo>
                  <a:pt x="72" y="281"/>
                </a:lnTo>
                <a:lnTo>
                  <a:pt x="70" y="281"/>
                </a:lnTo>
                <a:lnTo>
                  <a:pt x="70" y="279"/>
                </a:lnTo>
                <a:lnTo>
                  <a:pt x="70" y="281"/>
                </a:lnTo>
                <a:lnTo>
                  <a:pt x="69" y="281"/>
                </a:lnTo>
                <a:lnTo>
                  <a:pt x="69" y="279"/>
                </a:lnTo>
                <a:lnTo>
                  <a:pt x="69" y="281"/>
                </a:lnTo>
                <a:lnTo>
                  <a:pt x="68" y="281"/>
                </a:lnTo>
                <a:lnTo>
                  <a:pt x="66" y="281"/>
                </a:lnTo>
                <a:lnTo>
                  <a:pt x="65" y="281"/>
                </a:lnTo>
                <a:lnTo>
                  <a:pt x="65" y="279"/>
                </a:lnTo>
                <a:lnTo>
                  <a:pt x="64" y="279"/>
                </a:lnTo>
                <a:lnTo>
                  <a:pt x="64" y="281"/>
                </a:lnTo>
                <a:lnTo>
                  <a:pt x="62" y="281"/>
                </a:lnTo>
                <a:lnTo>
                  <a:pt x="61" y="281"/>
                </a:lnTo>
                <a:lnTo>
                  <a:pt x="61" y="282"/>
                </a:lnTo>
                <a:lnTo>
                  <a:pt x="60" y="279"/>
                </a:lnTo>
                <a:lnTo>
                  <a:pt x="58" y="279"/>
                </a:lnTo>
                <a:lnTo>
                  <a:pt x="58" y="281"/>
                </a:lnTo>
                <a:lnTo>
                  <a:pt x="57" y="281"/>
                </a:lnTo>
                <a:lnTo>
                  <a:pt x="57" y="282"/>
                </a:lnTo>
                <a:lnTo>
                  <a:pt x="56" y="282"/>
                </a:lnTo>
                <a:lnTo>
                  <a:pt x="56" y="283"/>
                </a:lnTo>
                <a:lnTo>
                  <a:pt x="53" y="283"/>
                </a:lnTo>
                <a:lnTo>
                  <a:pt x="53" y="282"/>
                </a:lnTo>
                <a:lnTo>
                  <a:pt x="52" y="282"/>
                </a:lnTo>
                <a:lnTo>
                  <a:pt x="51" y="282"/>
                </a:lnTo>
                <a:lnTo>
                  <a:pt x="49" y="282"/>
                </a:lnTo>
                <a:lnTo>
                  <a:pt x="49" y="281"/>
                </a:lnTo>
                <a:lnTo>
                  <a:pt x="48" y="281"/>
                </a:lnTo>
                <a:lnTo>
                  <a:pt x="48" y="279"/>
                </a:lnTo>
                <a:lnTo>
                  <a:pt x="45" y="278"/>
                </a:lnTo>
                <a:lnTo>
                  <a:pt x="44" y="277"/>
                </a:lnTo>
                <a:lnTo>
                  <a:pt x="45" y="275"/>
                </a:lnTo>
                <a:lnTo>
                  <a:pt x="44" y="275"/>
                </a:lnTo>
                <a:lnTo>
                  <a:pt x="44" y="274"/>
                </a:lnTo>
                <a:lnTo>
                  <a:pt x="43" y="273"/>
                </a:lnTo>
                <a:lnTo>
                  <a:pt x="41" y="273"/>
                </a:lnTo>
                <a:lnTo>
                  <a:pt x="41" y="271"/>
                </a:lnTo>
                <a:lnTo>
                  <a:pt x="41" y="270"/>
                </a:lnTo>
                <a:lnTo>
                  <a:pt x="40" y="270"/>
                </a:lnTo>
                <a:lnTo>
                  <a:pt x="40" y="269"/>
                </a:lnTo>
                <a:lnTo>
                  <a:pt x="40" y="267"/>
                </a:lnTo>
                <a:lnTo>
                  <a:pt x="40" y="266"/>
                </a:lnTo>
                <a:lnTo>
                  <a:pt x="39" y="266"/>
                </a:lnTo>
                <a:lnTo>
                  <a:pt x="38" y="266"/>
                </a:lnTo>
                <a:lnTo>
                  <a:pt x="36" y="265"/>
                </a:lnTo>
                <a:lnTo>
                  <a:pt x="36" y="263"/>
                </a:lnTo>
                <a:lnTo>
                  <a:pt x="35" y="263"/>
                </a:lnTo>
                <a:lnTo>
                  <a:pt x="35" y="262"/>
                </a:lnTo>
                <a:lnTo>
                  <a:pt x="35" y="261"/>
                </a:lnTo>
                <a:lnTo>
                  <a:pt x="34" y="261"/>
                </a:lnTo>
                <a:lnTo>
                  <a:pt x="34" y="260"/>
                </a:lnTo>
                <a:lnTo>
                  <a:pt x="34" y="258"/>
                </a:lnTo>
                <a:lnTo>
                  <a:pt x="34" y="257"/>
                </a:lnTo>
                <a:lnTo>
                  <a:pt x="34" y="256"/>
                </a:lnTo>
                <a:lnTo>
                  <a:pt x="34" y="254"/>
                </a:lnTo>
                <a:lnTo>
                  <a:pt x="34" y="253"/>
                </a:lnTo>
                <a:lnTo>
                  <a:pt x="34" y="252"/>
                </a:lnTo>
                <a:lnTo>
                  <a:pt x="32" y="250"/>
                </a:lnTo>
                <a:lnTo>
                  <a:pt x="31" y="250"/>
                </a:lnTo>
                <a:lnTo>
                  <a:pt x="31" y="249"/>
                </a:lnTo>
                <a:lnTo>
                  <a:pt x="31" y="248"/>
                </a:lnTo>
                <a:lnTo>
                  <a:pt x="30" y="248"/>
                </a:lnTo>
                <a:lnTo>
                  <a:pt x="31" y="246"/>
                </a:lnTo>
                <a:lnTo>
                  <a:pt x="31" y="245"/>
                </a:lnTo>
                <a:lnTo>
                  <a:pt x="30" y="245"/>
                </a:lnTo>
                <a:lnTo>
                  <a:pt x="30" y="244"/>
                </a:lnTo>
                <a:lnTo>
                  <a:pt x="28" y="244"/>
                </a:lnTo>
                <a:lnTo>
                  <a:pt x="28" y="243"/>
                </a:lnTo>
                <a:lnTo>
                  <a:pt x="27" y="243"/>
                </a:lnTo>
                <a:lnTo>
                  <a:pt x="26" y="241"/>
                </a:lnTo>
                <a:lnTo>
                  <a:pt x="26" y="240"/>
                </a:lnTo>
                <a:lnTo>
                  <a:pt x="26" y="239"/>
                </a:lnTo>
                <a:lnTo>
                  <a:pt x="27" y="239"/>
                </a:lnTo>
                <a:lnTo>
                  <a:pt x="26" y="239"/>
                </a:lnTo>
                <a:lnTo>
                  <a:pt x="26" y="237"/>
                </a:lnTo>
                <a:lnTo>
                  <a:pt x="26" y="236"/>
                </a:lnTo>
                <a:lnTo>
                  <a:pt x="24" y="236"/>
                </a:lnTo>
                <a:lnTo>
                  <a:pt x="23" y="236"/>
                </a:lnTo>
                <a:lnTo>
                  <a:pt x="22" y="236"/>
                </a:lnTo>
                <a:lnTo>
                  <a:pt x="21" y="235"/>
                </a:lnTo>
                <a:lnTo>
                  <a:pt x="21" y="233"/>
                </a:lnTo>
                <a:lnTo>
                  <a:pt x="22" y="233"/>
                </a:lnTo>
                <a:lnTo>
                  <a:pt x="22" y="232"/>
                </a:lnTo>
                <a:lnTo>
                  <a:pt x="23" y="232"/>
                </a:lnTo>
                <a:lnTo>
                  <a:pt x="23" y="233"/>
                </a:lnTo>
                <a:lnTo>
                  <a:pt x="24" y="232"/>
                </a:lnTo>
                <a:lnTo>
                  <a:pt x="26" y="232"/>
                </a:lnTo>
                <a:lnTo>
                  <a:pt x="27" y="232"/>
                </a:lnTo>
                <a:lnTo>
                  <a:pt x="27" y="231"/>
                </a:lnTo>
                <a:lnTo>
                  <a:pt x="28" y="229"/>
                </a:lnTo>
                <a:lnTo>
                  <a:pt x="30" y="229"/>
                </a:lnTo>
                <a:lnTo>
                  <a:pt x="31" y="229"/>
                </a:lnTo>
                <a:lnTo>
                  <a:pt x="31" y="228"/>
                </a:lnTo>
                <a:lnTo>
                  <a:pt x="34" y="228"/>
                </a:lnTo>
                <a:lnTo>
                  <a:pt x="36" y="228"/>
                </a:lnTo>
                <a:lnTo>
                  <a:pt x="38" y="227"/>
                </a:lnTo>
                <a:lnTo>
                  <a:pt x="39" y="227"/>
                </a:lnTo>
                <a:lnTo>
                  <a:pt x="40" y="226"/>
                </a:lnTo>
                <a:lnTo>
                  <a:pt x="41" y="226"/>
                </a:lnTo>
                <a:lnTo>
                  <a:pt x="43" y="226"/>
                </a:lnTo>
                <a:lnTo>
                  <a:pt x="43" y="227"/>
                </a:lnTo>
                <a:close/>
                <a:moveTo>
                  <a:pt x="22" y="227"/>
                </a:moveTo>
                <a:lnTo>
                  <a:pt x="21" y="227"/>
                </a:lnTo>
                <a:lnTo>
                  <a:pt x="21" y="226"/>
                </a:lnTo>
                <a:lnTo>
                  <a:pt x="22" y="227"/>
                </a:lnTo>
                <a:close/>
                <a:moveTo>
                  <a:pt x="144" y="224"/>
                </a:moveTo>
                <a:lnTo>
                  <a:pt x="144" y="226"/>
                </a:lnTo>
                <a:lnTo>
                  <a:pt x="145" y="226"/>
                </a:lnTo>
                <a:lnTo>
                  <a:pt x="145" y="227"/>
                </a:lnTo>
                <a:lnTo>
                  <a:pt x="146" y="227"/>
                </a:lnTo>
                <a:lnTo>
                  <a:pt x="146" y="228"/>
                </a:lnTo>
                <a:lnTo>
                  <a:pt x="147" y="229"/>
                </a:lnTo>
                <a:lnTo>
                  <a:pt x="146" y="229"/>
                </a:lnTo>
                <a:lnTo>
                  <a:pt x="146" y="228"/>
                </a:lnTo>
                <a:lnTo>
                  <a:pt x="145" y="227"/>
                </a:lnTo>
                <a:lnTo>
                  <a:pt x="145" y="228"/>
                </a:lnTo>
                <a:lnTo>
                  <a:pt x="144" y="228"/>
                </a:lnTo>
                <a:lnTo>
                  <a:pt x="142" y="226"/>
                </a:lnTo>
                <a:lnTo>
                  <a:pt x="144" y="224"/>
                </a:lnTo>
                <a:close/>
                <a:moveTo>
                  <a:pt x="123" y="223"/>
                </a:moveTo>
                <a:lnTo>
                  <a:pt x="123" y="222"/>
                </a:lnTo>
                <a:lnTo>
                  <a:pt x="123" y="223"/>
                </a:lnTo>
                <a:close/>
                <a:moveTo>
                  <a:pt x="111" y="223"/>
                </a:moveTo>
                <a:lnTo>
                  <a:pt x="111" y="224"/>
                </a:lnTo>
                <a:lnTo>
                  <a:pt x="112" y="226"/>
                </a:lnTo>
                <a:lnTo>
                  <a:pt x="113" y="224"/>
                </a:lnTo>
                <a:lnTo>
                  <a:pt x="113" y="226"/>
                </a:lnTo>
                <a:lnTo>
                  <a:pt x="113" y="227"/>
                </a:lnTo>
                <a:lnTo>
                  <a:pt x="112" y="227"/>
                </a:lnTo>
                <a:lnTo>
                  <a:pt x="113" y="227"/>
                </a:lnTo>
                <a:lnTo>
                  <a:pt x="113" y="228"/>
                </a:lnTo>
                <a:lnTo>
                  <a:pt x="112" y="228"/>
                </a:lnTo>
                <a:lnTo>
                  <a:pt x="113" y="228"/>
                </a:lnTo>
                <a:lnTo>
                  <a:pt x="115" y="228"/>
                </a:lnTo>
                <a:lnTo>
                  <a:pt x="115" y="229"/>
                </a:lnTo>
                <a:lnTo>
                  <a:pt x="115" y="231"/>
                </a:lnTo>
                <a:lnTo>
                  <a:pt x="115" y="229"/>
                </a:lnTo>
                <a:lnTo>
                  <a:pt x="116" y="228"/>
                </a:lnTo>
                <a:lnTo>
                  <a:pt x="117" y="229"/>
                </a:lnTo>
                <a:lnTo>
                  <a:pt x="117" y="231"/>
                </a:lnTo>
                <a:lnTo>
                  <a:pt x="116" y="231"/>
                </a:lnTo>
                <a:lnTo>
                  <a:pt x="116" y="232"/>
                </a:lnTo>
                <a:lnTo>
                  <a:pt x="117" y="232"/>
                </a:lnTo>
                <a:lnTo>
                  <a:pt x="117" y="233"/>
                </a:lnTo>
                <a:lnTo>
                  <a:pt x="116" y="233"/>
                </a:lnTo>
                <a:lnTo>
                  <a:pt x="117" y="233"/>
                </a:lnTo>
                <a:lnTo>
                  <a:pt x="119" y="233"/>
                </a:lnTo>
                <a:lnTo>
                  <a:pt x="119" y="232"/>
                </a:lnTo>
                <a:lnTo>
                  <a:pt x="119" y="231"/>
                </a:lnTo>
                <a:lnTo>
                  <a:pt x="120" y="231"/>
                </a:lnTo>
                <a:lnTo>
                  <a:pt x="120" y="232"/>
                </a:lnTo>
                <a:lnTo>
                  <a:pt x="120" y="231"/>
                </a:lnTo>
                <a:lnTo>
                  <a:pt x="121" y="231"/>
                </a:lnTo>
                <a:lnTo>
                  <a:pt x="123" y="231"/>
                </a:lnTo>
                <a:lnTo>
                  <a:pt x="123" y="232"/>
                </a:lnTo>
                <a:lnTo>
                  <a:pt x="123" y="233"/>
                </a:lnTo>
                <a:lnTo>
                  <a:pt x="121" y="233"/>
                </a:lnTo>
                <a:lnTo>
                  <a:pt x="120" y="233"/>
                </a:lnTo>
                <a:lnTo>
                  <a:pt x="120" y="235"/>
                </a:lnTo>
                <a:lnTo>
                  <a:pt x="120" y="236"/>
                </a:lnTo>
                <a:lnTo>
                  <a:pt x="121" y="236"/>
                </a:lnTo>
                <a:lnTo>
                  <a:pt x="121" y="235"/>
                </a:lnTo>
                <a:lnTo>
                  <a:pt x="123" y="236"/>
                </a:lnTo>
                <a:lnTo>
                  <a:pt x="124" y="237"/>
                </a:lnTo>
                <a:lnTo>
                  <a:pt x="123" y="239"/>
                </a:lnTo>
                <a:lnTo>
                  <a:pt x="124" y="239"/>
                </a:lnTo>
                <a:lnTo>
                  <a:pt x="125" y="239"/>
                </a:lnTo>
                <a:lnTo>
                  <a:pt x="125" y="240"/>
                </a:lnTo>
                <a:lnTo>
                  <a:pt x="127" y="240"/>
                </a:lnTo>
                <a:lnTo>
                  <a:pt x="128" y="241"/>
                </a:lnTo>
                <a:lnTo>
                  <a:pt x="127" y="243"/>
                </a:lnTo>
                <a:lnTo>
                  <a:pt x="127" y="244"/>
                </a:lnTo>
                <a:lnTo>
                  <a:pt x="125" y="244"/>
                </a:lnTo>
                <a:lnTo>
                  <a:pt x="125" y="245"/>
                </a:lnTo>
                <a:lnTo>
                  <a:pt x="125" y="246"/>
                </a:lnTo>
                <a:lnTo>
                  <a:pt x="124" y="246"/>
                </a:lnTo>
                <a:lnTo>
                  <a:pt x="124" y="248"/>
                </a:lnTo>
                <a:lnTo>
                  <a:pt x="125" y="248"/>
                </a:lnTo>
                <a:lnTo>
                  <a:pt x="125" y="249"/>
                </a:lnTo>
                <a:lnTo>
                  <a:pt x="125" y="250"/>
                </a:lnTo>
                <a:lnTo>
                  <a:pt x="127" y="252"/>
                </a:lnTo>
                <a:lnTo>
                  <a:pt x="128" y="252"/>
                </a:lnTo>
                <a:lnTo>
                  <a:pt x="128" y="250"/>
                </a:lnTo>
                <a:lnTo>
                  <a:pt x="127" y="250"/>
                </a:lnTo>
                <a:lnTo>
                  <a:pt x="127" y="249"/>
                </a:lnTo>
                <a:lnTo>
                  <a:pt x="128" y="249"/>
                </a:lnTo>
                <a:lnTo>
                  <a:pt x="129" y="249"/>
                </a:lnTo>
                <a:lnTo>
                  <a:pt x="129" y="250"/>
                </a:lnTo>
                <a:lnTo>
                  <a:pt x="130" y="250"/>
                </a:lnTo>
                <a:lnTo>
                  <a:pt x="132" y="250"/>
                </a:lnTo>
                <a:lnTo>
                  <a:pt x="132" y="249"/>
                </a:lnTo>
                <a:lnTo>
                  <a:pt x="133" y="250"/>
                </a:lnTo>
                <a:lnTo>
                  <a:pt x="133" y="252"/>
                </a:lnTo>
                <a:lnTo>
                  <a:pt x="134" y="252"/>
                </a:lnTo>
                <a:lnTo>
                  <a:pt x="134" y="250"/>
                </a:lnTo>
                <a:lnTo>
                  <a:pt x="136" y="250"/>
                </a:lnTo>
                <a:lnTo>
                  <a:pt x="137" y="250"/>
                </a:lnTo>
                <a:lnTo>
                  <a:pt x="138" y="250"/>
                </a:lnTo>
                <a:lnTo>
                  <a:pt x="138" y="252"/>
                </a:lnTo>
                <a:lnTo>
                  <a:pt x="137" y="252"/>
                </a:lnTo>
                <a:lnTo>
                  <a:pt x="137" y="253"/>
                </a:lnTo>
                <a:lnTo>
                  <a:pt x="136" y="253"/>
                </a:lnTo>
                <a:lnTo>
                  <a:pt x="136" y="254"/>
                </a:lnTo>
                <a:lnTo>
                  <a:pt x="134" y="254"/>
                </a:lnTo>
                <a:lnTo>
                  <a:pt x="136" y="254"/>
                </a:lnTo>
                <a:lnTo>
                  <a:pt x="134" y="256"/>
                </a:lnTo>
                <a:lnTo>
                  <a:pt x="133" y="256"/>
                </a:lnTo>
                <a:lnTo>
                  <a:pt x="133" y="257"/>
                </a:lnTo>
                <a:lnTo>
                  <a:pt x="134" y="257"/>
                </a:lnTo>
                <a:lnTo>
                  <a:pt x="133" y="257"/>
                </a:lnTo>
                <a:lnTo>
                  <a:pt x="134" y="257"/>
                </a:lnTo>
                <a:lnTo>
                  <a:pt x="136" y="257"/>
                </a:lnTo>
                <a:lnTo>
                  <a:pt x="136" y="258"/>
                </a:lnTo>
                <a:lnTo>
                  <a:pt x="134" y="258"/>
                </a:lnTo>
                <a:lnTo>
                  <a:pt x="136" y="258"/>
                </a:lnTo>
                <a:lnTo>
                  <a:pt x="136" y="260"/>
                </a:lnTo>
                <a:lnTo>
                  <a:pt x="134" y="260"/>
                </a:lnTo>
                <a:lnTo>
                  <a:pt x="134" y="261"/>
                </a:lnTo>
                <a:lnTo>
                  <a:pt x="136" y="261"/>
                </a:lnTo>
                <a:lnTo>
                  <a:pt x="134" y="262"/>
                </a:lnTo>
                <a:lnTo>
                  <a:pt x="136" y="262"/>
                </a:lnTo>
                <a:lnTo>
                  <a:pt x="136" y="263"/>
                </a:lnTo>
                <a:lnTo>
                  <a:pt x="136" y="265"/>
                </a:lnTo>
                <a:lnTo>
                  <a:pt x="134" y="265"/>
                </a:lnTo>
                <a:lnTo>
                  <a:pt x="134" y="266"/>
                </a:lnTo>
                <a:lnTo>
                  <a:pt x="133" y="266"/>
                </a:lnTo>
                <a:lnTo>
                  <a:pt x="132" y="267"/>
                </a:lnTo>
                <a:lnTo>
                  <a:pt x="130" y="267"/>
                </a:lnTo>
                <a:lnTo>
                  <a:pt x="130" y="266"/>
                </a:lnTo>
                <a:lnTo>
                  <a:pt x="129" y="266"/>
                </a:lnTo>
                <a:lnTo>
                  <a:pt x="129" y="265"/>
                </a:lnTo>
                <a:lnTo>
                  <a:pt x="128" y="265"/>
                </a:lnTo>
                <a:lnTo>
                  <a:pt x="127" y="265"/>
                </a:lnTo>
                <a:lnTo>
                  <a:pt x="125" y="265"/>
                </a:lnTo>
                <a:lnTo>
                  <a:pt x="125" y="263"/>
                </a:lnTo>
                <a:lnTo>
                  <a:pt x="125" y="262"/>
                </a:lnTo>
                <a:lnTo>
                  <a:pt x="124" y="262"/>
                </a:lnTo>
                <a:lnTo>
                  <a:pt x="124" y="261"/>
                </a:lnTo>
                <a:lnTo>
                  <a:pt x="125" y="261"/>
                </a:lnTo>
                <a:lnTo>
                  <a:pt x="127" y="261"/>
                </a:lnTo>
                <a:lnTo>
                  <a:pt x="128" y="261"/>
                </a:lnTo>
                <a:lnTo>
                  <a:pt x="128" y="260"/>
                </a:lnTo>
                <a:lnTo>
                  <a:pt x="127" y="260"/>
                </a:lnTo>
                <a:lnTo>
                  <a:pt x="125" y="258"/>
                </a:lnTo>
                <a:lnTo>
                  <a:pt x="124" y="260"/>
                </a:lnTo>
                <a:lnTo>
                  <a:pt x="123" y="260"/>
                </a:lnTo>
                <a:lnTo>
                  <a:pt x="123" y="258"/>
                </a:lnTo>
                <a:lnTo>
                  <a:pt x="121" y="258"/>
                </a:lnTo>
                <a:lnTo>
                  <a:pt x="120" y="257"/>
                </a:lnTo>
                <a:lnTo>
                  <a:pt x="120" y="258"/>
                </a:lnTo>
                <a:lnTo>
                  <a:pt x="119" y="257"/>
                </a:lnTo>
                <a:lnTo>
                  <a:pt x="119" y="256"/>
                </a:lnTo>
                <a:lnTo>
                  <a:pt x="119" y="254"/>
                </a:lnTo>
                <a:lnTo>
                  <a:pt x="119" y="253"/>
                </a:lnTo>
                <a:lnTo>
                  <a:pt x="117" y="253"/>
                </a:lnTo>
                <a:lnTo>
                  <a:pt x="117" y="252"/>
                </a:lnTo>
                <a:lnTo>
                  <a:pt x="119" y="252"/>
                </a:lnTo>
                <a:lnTo>
                  <a:pt x="119" y="250"/>
                </a:lnTo>
                <a:lnTo>
                  <a:pt x="117" y="250"/>
                </a:lnTo>
                <a:lnTo>
                  <a:pt x="117" y="249"/>
                </a:lnTo>
                <a:lnTo>
                  <a:pt x="119" y="249"/>
                </a:lnTo>
                <a:lnTo>
                  <a:pt x="119" y="250"/>
                </a:lnTo>
                <a:lnTo>
                  <a:pt x="120" y="250"/>
                </a:lnTo>
                <a:lnTo>
                  <a:pt x="120" y="252"/>
                </a:lnTo>
                <a:lnTo>
                  <a:pt x="121" y="252"/>
                </a:lnTo>
                <a:lnTo>
                  <a:pt x="123" y="253"/>
                </a:lnTo>
                <a:lnTo>
                  <a:pt x="124" y="252"/>
                </a:lnTo>
                <a:lnTo>
                  <a:pt x="123" y="252"/>
                </a:lnTo>
                <a:lnTo>
                  <a:pt x="124" y="252"/>
                </a:lnTo>
                <a:lnTo>
                  <a:pt x="125" y="250"/>
                </a:lnTo>
                <a:lnTo>
                  <a:pt x="124" y="250"/>
                </a:lnTo>
                <a:lnTo>
                  <a:pt x="124" y="249"/>
                </a:lnTo>
                <a:lnTo>
                  <a:pt x="123" y="249"/>
                </a:lnTo>
                <a:lnTo>
                  <a:pt x="121" y="248"/>
                </a:lnTo>
                <a:lnTo>
                  <a:pt x="121" y="246"/>
                </a:lnTo>
                <a:lnTo>
                  <a:pt x="120" y="246"/>
                </a:lnTo>
                <a:lnTo>
                  <a:pt x="119" y="246"/>
                </a:lnTo>
                <a:lnTo>
                  <a:pt x="119" y="245"/>
                </a:lnTo>
                <a:lnTo>
                  <a:pt x="120" y="245"/>
                </a:lnTo>
                <a:lnTo>
                  <a:pt x="119" y="245"/>
                </a:lnTo>
                <a:lnTo>
                  <a:pt x="117" y="245"/>
                </a:lnTo>
                <a:lnTo>
                  <a:pt x="117" y="244"/>
                </a:lnTo>
                <a:lnTo>
                  <a:pt x="116" y="243"/>
                </a:lnTo>
                <a:lnTo>
                  <a:pt x="115" y="241"/>
                </a:lnTo>
                <a:lnTo>
                  <a:pt x="115" y="240"/>
                </a:lnTo>
                <a:lnTo>
                  <a:pt x="113" y="240"/>
                </a:lnTo>
                <a:lnTo>
                  <a:pt x="113" y="241"/>
                </a:lnTo>
                <a:lnTo>
                  <a:pt x="112" y="243"/>
                </a:lnTo>
                <a:lnTo>
                  <a:pt x="112" y="241"/>
                </a:lnTo>
                <a:lnTo>
                  <a:pt x="112" y="240"/>
                </a:lnTo>
                <a:lnTo>
                  <a:pt x="112" y="239"/>
                </a:lnTo>
                <a:lnTo>
                  <a:pt x="112" y="237"/>
                </a:lnTo>
                <a:lnTo>
                  <a:pt x="111" y="237"/>
                </a:lnTo>
                <a:lnTo>
                  <a:pt x="111" y="236"/>
                </a:lnTo>
                <a:lnTo>
                  <a:pt x="111" y="235"/>
                </a:lnTo>
                <a:lnTo>
                  <a:pt x="110" y="236"/>
                </a:lnTo>
                <a:lnTo>
                  <a:pt x="110" y="237"/>
                </a:lnTo>
                <a:lnTo>
                  <a:pt x="108" y="236"/>
                </a:lnTo>
                <a:lnTo>
                  <a:pt x="108" y="235"/>
                </a:lnTo>
                <a:lnTo>
                  <a:pt x="107" y="235"/>
                </a:lnTo>
                <a:lnTo>
                  <a:pt x="108" y="235"/>
                </a:lnTo>
                <a:lnTo>
                  <a:pt x="108" y="233"/>
                </a:lnTo>
                <a:lnTo>
                  <a:pt x="110" y="233"/>
                </a:lnTo>
                <a:lnTo>
                  <a:pt x="108" y="232"/>
                </a:lnTo>
                <a:lnTo>
                  <a:pt x="110" y="231"/>
                </a:lnTo>
                <a:lnTo>
                  <a:pt x="110" y="229"/>
                </a:lnTo>
                <a:lnTo>
                  <a:pt x="108" y="229"/>
                </a:lnTo>
                <a:lnTo>
                  <a:pt x="108" y="228"/>
                </a:lnTo>
                <a:lnTo>
                  <a:pt x="107" y="228"/>
                </a:lnTo>
                <a:lnTo>
                  <a:pt x="107" y="229"/>
                </a:lnTo>
                <a:lnTo>
                  <a:pt x="106" y="229"/>
                </a:lnTo>
                <a:lnTo>
                  <a:pt x="106" y="228"/>
                </a:lnTo>
                <a:lnTo>
                  <a:pt x="106" y="226"/>
                </a:lnTo>
                <a:lnTo>
                  <a:pt x="107" y="227"/>
                </a:lnTo>
                <a:lnTo>
                  <a:pt x="108" y="227"/>
                </a:lnTo>
                <a:lnTo>
                  <a:pt x="108" y="228"/>
                </a:lnTo>
                <a:lnTo>
                  <a:pt x="108" y="227"/>
                </a:lnTo>
                <a:lnTo>
                  <a:pt x="110" y="227"/>
                </a:lnTo>
                <a:lnTo>
                  <a:pt x="111" y="227"/>
                </a:lnTo>
                <a:lnTo>
                  <a:pt x="111" y="226"/>
                </a:lnTo>
                <a:lnTo>
                  <a:pt x="110" y="226"/>
                </a:lnTo>
                <a:lnTo>
                  <a:pt x="110" y="224"/>
                </a:lnTo>
                <a:lnTo>
                  <a:pt x="110" y="226"/>
                </a:lnTo>
                <a:lnTo>
                  <a:pt x="110" y="224"/>
                </a:lnTo>
                <a:lnTo>
                  <a:pt x="108" y="223"/>
                </a:lnTo>
                <a:lnTo>
                  <a:pt x="107" y="223"/>
                </a:lnTo>
                <a:lnTo>
                  <a:pt x="108" y="223"/>
                </a:lnTo>
                <a:lnTo>
                  <a:pt x="108" y="222"/>
                </a:lnTo>
                <a:lnTo>
                  <a:pt x="110" y="223"/>
                </a:lnTo>
                <a:lnTo>
                  <a:pt x="110" y="222"/>
                </a:lnTo>
                <a:lnTo>
                  <a:pt x="111" y="222"/>
                </a:lnTo>
                <a:lnTo>
                  <a:pt x="111" y="223"/>
                </a:lnTo>
                <a:close/>
                <a:moveTo>
                  <a:pt x="108" y="222"/>
                </a:moveTo>
                <a:lnTo>
                  <a:pt x="107" y="222"/>
                </a:lnTo>
                <a:lnTo>
                  <a:pt x="107" y="220"/>
                </a:lnTo>
                <a:lnTo>
                  <a:pt x="108" y="222"/>
                </a:lnTo>
                <a:close/>
                <a:moveTo>
                  <a:pt x="116" y="219"/>
                </a:moveTo>
                <a:lnTo>
                  <a:pt x="116" y="220"/>
                </a:lnTo>
                <a:lnTo>
                  <a:pt x="117" y="220"/>
                </a:lnTo>
                <a:lnTo>
                  <a:pt x="117" y="222"/>
                </a:lnTo>
                <a:lnTo>
                  <a:pt x="119" y="222"/>
                </a:lnTo>
                <a:lnTo>
                  <a:pt x="120" y="222"/>
                </a:lnTo>
                <a:lnTo>
                  <a:pt x="121" y="222"/>
                </a:lnTo>
                <a:lnTo>
                  <a:pt x="123" y="222"/>
                </a:lnTo>
                <a:lnTo>
                  <a:pt x="123" y="223"/>
                </a:lnTo>
                <a:lnTo>
                  <a:pt x="120" y="224"/>
                </a:lnTo>
                <a:lnTo>
                  <a:pt x="120" y="226"/>
                </a:lnTo>
                <a:lnTo>
                  <a:pt x="121" y="226"/>
                </a:lnTo>
                <a:lnTo>
                  <a:pt x="121" y="227"/>
                </a:lnTo>
                <a:lnTo>
                  <a:pt x="121" y="228"/>
                </a:lnTo>
                <a:lnTo>
                  <a:pt x="120" y="228"/>
                </a:lnTo>
                <a:lnTo>
                  <a:pt x="119" y="228"/>
                </a:lnTo>
                <a:lnTo>
                  <a:pt x="119" y="229"/>
                </a:lnTo>
                <a:lnTo>
                  <a:pt x="117" y="228"/>
                </a:lnTo>
                <a:lnTo>
                  <a:pt x="116" y="228"/>
                </a:lnTo>
                <a:lnTo>
                  <a:pt x="115" y="228"/>
                </a:lnTo>
                <a:lnTo>
                  <a:pt x="115" y="227"/>
                </a:lnTo>
                <a:lnTo>
                  <a:pt x="115" y="226"/>
                </a:lnTo>
                <a:lnTo>
                  <a:pt x="116" y="226"/>
                </a:lnTo>
                <a:lnTo>
                  <a:pt x="115" y="226"/>
                </a:lnTo>
                <a:lnTo>
                  <a:pt x="115" y="224"/>
                </a:lnTo>
                <a:lnTo>
                  <a:pt x="115" y="223"/>
                </a:lnTo>
                <a:lnTo>
                  <a:pt x="116" y="223"/>
                </a:lnTo>
                <a:lnTo>
                  <a:pt x="116" y="222"/>
                </a:lnTo>
                <a:lnTo>
                  <a:pt x="115" y="222"/>
                </a:lnTo>
                <a:lnTo>
                  <a:pt x="113" y="220"/>
                </a:lnTo>
                <a:lnTo>
                  <a:pt x="115" y="220"/>
                </a:lnTo>
                <a:lnTo>
                  <a:pt x="116" y="219"/>
                </a:lnTo>
                <a:close/>
                <a:moveTo>
                  <a:pt x="273" y="219"/>
                </a:moveTo>
                <a:lnTo>
                  <a:pt x="273" y="218"/>
                </a:lnTo>
                <a:lnTo>
                  <a:pt x="273" y="219"/>
                </a:lnTo>
                <a:close/>
                <a:moveTo>
                  <a:pt x="145" y="220"/>
                </a:moveTo>
                <a:lnTo>
                  <a:pt x="144" y="219"/>
                </a:lnTo>
                <a:lnTo>
                  <a:pt x="144" y="218"/>
                </a:lnTo>
                <a:lnTo>
                  <a:pt x="145" y="218"/>
                </a:lnTo>
                <a:lnTo>
                  <a:pt x="145" y="219"/>
                </a:lnTo>
                <a:lnTo>
                  <a:pt x="145" y="220"/>
                </a:lnTo>
                <a:close/>
                <a:moveTo>
                  <a:pt x="149" y="219"/>
                </a:moveTo>
                <a:lnTo>
                  <a:pt x="149" y="218"/>
                </a:lnTo>
                <a:lnTo>
                  <a:pt x="149" y="219"/>
                </a:lnTo>
                <a:close/>
                <a:moveTo>
                  <a:pt x="144" y="218"/>
                </a:moveTo>
                <a:lnTo>
                  <a:pt x="142" y="218"/>
                </a:lnTo>
                <a:lnTo>
                  <a:pt x="142" y="216"/>
                </a:lnTo>
                <a:lnTo>
                  <a:pt x="144" y="216"/>
                </a:lnTo>
                <a:lnTo>
                  <a:pt x="144" y="218"/>
                </a:lnTo>
                <a:close/>
                <a:moveTo>
                  <a:pt x="5" y="215"/>
                </a:moveTo>
                <a:lnTo>
                  <a:pt x="5" y="214"/>
                </a:lnTo>
                <a:lnTo>
                  <a:pt x="5" y="215"/>
                </a:lnTo>
                <a:close/>
                <a:moveTo>
                  <a:pt x="5" y="214"/>
                </a:moveTo>
                <a:lnTo>
                  <a:pt x="3" y="214"/>
                </a:lnTo>
                <a:lnTo>
                  <a:pt x="3" y="212"/>
                </a:lnTo>
                <a:lnTo>
                  <a:pt x="5" y="212"/>
                </a:lnTo>
                <a:lnTo>
                  <a:pt x="5" y="214"/>
                </a:lnTo>
                <a:close/>
                <a:moveTo>
                  <a:pt x="6" y="212"/>
                </a:moveTo>
                <a:lnTo>
                  <a:pt x="5" y="212"/>
                </a:lnTo>
                <a:lnTo>
                  <a:pt x="6" y="212"/>
                </a:lnTo>
                <a:close/>
                <a:moveTo>
                  <a:pt x="6" y="209"/>
                </a:moveTo>
                <a:lnTo>
                  <a:pt x="7" y="209"/>
                </a:lnTo>
                <a:lnTo>
                  <a:pt x="6" y="209"/>
                </a:lnTo>
                <a:close/>
                <a:moveTo>
                  <a:pt x="112" y="209"/>
                </a:moveTo>
                <a:lnTo>
                  <a:pt x="111" y="209"/>
                </a:lnTo>
                <a:lnTo>
                  <a:pt x="111" y="207"/>
                </a:lnTo>
                <a:lnTo>
                  <a:pt x="112" y="207"/>
                </a:lnTo>
                <a:lnTo>
                  <a:pt x="112" y="209"/>
                </a:lnTo>
                <a:close/>
                <a:moveTo>
                  <a:pt x="110" y="209"/>
                </a:moveTo>
                <a:lnTo>
                  <a:pt x="108" y="209"/>
                </a:lnTo>
                <a:lnTo>
                  <a:pt x="110" y="209"/>
                </a:lnTo>
                <a:lnTo>
                  <a:pt x="110" y="207"/>
                </a:lnTo>
                <a:lnTo>
                  <a:pt x="110" y="209"/>
                </a:lnTo>
                <a:close/>
                <a:moveTo>
                  <a:pt x="128" y="206"/>
                </a:moveTo>
                <a:lnTo>
                  <a:pt x="128" y="207"/>
                </a:lnTo>
                <a:lnTo>
                  <a:pt x="127" y="206"/>
                </a:lnTo>
                <a:lnTo>
                  <a:pt x="128" y="206"/>
                </a:lnTo>
                <a:close/>
                <a:moveTo>
                  <a:pt x="108" y="207"/>
                </a:moveTo>
                <a:lnTo>
                  <a:pt x="107" y="207"/>
                </a:lnTo>
                <a:lnTo>
                  <a:pt x="107" y="206"/>
                </a:lnTo>
                <a:lnTo>
                  <a:pt x="108" y="207"/>
                </a:lnTo>
                <a:close/>
                <a:moveTo>
                  <a:pt x="104" y="203"/>
                </a:moveTo>
                <a:lnTo>
                  <a:pt x="104" y="205"/>
                </a:lnTo>
                <a:lnTo>
                  <a:pt x="106" y="205"/>
                </a:lnTo>
                <a:lnTo>
                  <a:pt x="106" y="206"/>
                </a:lnTo>
                <a:lnTo>
                  <a:pt x="106" y="207"/>
                </a:lnTo>
                <a:lnTo>
                  <a:pt x="104" y="206"/>
                </a:lnTo>
                <a:lnTo>
                  <a:pt x="103" y="205"/>
                </a:lnTo>
                <a:lnTo>
                  <a:pt x="104" y="205"/>
                </a:lnTo>
                <a:lnTo>
                  <a:pt x="103" y="205"/>
                </a:lnTo>
                <a:lnTo>
                  <a:pt x="103" y="203"/>
                </a:lnTo>
                <a:lnTo>
                  <a:pt x="104" y="203"/>
                </a:lnTo>
                <a:close/>
                <a:moveTo>
                  <a:pt x="132" y="202"/>
                </a:moveTo>
                <a:lnTo>
                  <a:pt x="134" y="203"/>
                </a:lnTo>
                <a:lnTo>
                  <a:pt x="134" y="202"/>
                </a:lnTo>
                <a:lnTo>
                  <a:pt x="136" y="202"/>
                </a:lnTo>
                <a:lnTo>
                  <a:pt x="136" y="203"/>
                </a:lnTo>
                <a:lnTo>
                  <a:pt x="136" y="205"/>
                </a:lnTo>
                <a:lnTo>
                  <a:pt x="136" y="206"/>
                </a:lnTo>
                <a:lnTo>
                  <a:pt x="134" y="206"/>
                </a:lnTo>
                <a:lnTo>
                  <a:pt x="134" y="207"/>
                </a:lnTo>
                <a:lnTo>
                  <a:pt x="133" y="207"/>
                </a:lnTo>
                <a:lnTo>
                  <a:pt x="133" y="206"/>
                </a:lnTo>
                <a:lnTo>
                  <a:pt x="134" y="206"/>
                </a:lnTo>
                <a:lnTo>
                  <a:pt x="133" y="206"/>
                </a:lnTo>
                <a:lnTo>
                  <a:pt x="133" y="205"/>
                </a:lnTo>
                <a:lnTo>
                  <a:pt x="134" y="205"/>
                </a:lnTo>
                <a:lnTo>
                  <a:pt x="133" y="205"/>
                </a:lnTo>
                <a:lnTo>
                  <a:pt x="133" y="206"/>
                </a:lnTo>
                <a:lnTo>
                  <a:pt x="133" y="205"/>
                </a:lnTo>
                <a:lnTo>
                  <a:pt x="133" y="203"/>
                </a:lnTo>
                <a:lnTo>
                  <a:pt x="132" y="203"/>
                </a:lnTo>
                <a:lnTo>
                  <a:pt x="132" y="202"/>
                </a:lnTo>
                <a:close/>
                <a:moveTo>
                  <a:pt x="102" y="202"/>
                </a:moveTo>
                <a:lnTo>
                  <a:pt x="100" y="202"/>
                </a:lnTo>
                <a:lnTo>
                  <a:pt x="102" y="202"/>
                </a:lnTo>
                <a:close/>
                <a:moveTo>
                  <a:pt x="132" y="202"/>
                </a:moveTo>
                <a:lnTo>
                  <a:pt x="130" y="202"/>
                </a:lnTo>
                <a:lnTo>
                  <a:pt x="132" y="202"/>
                </a:lnTo>
                <a:close/>
                <a:moveTo>
                  <a:pt x="19" y="201"/>
                </a:moveTo>
                <a:lnTo>
                  <a:pt x="19" y="202"/>
                </a:lnTo>
                <a:lnTo>
                  <a:pt x="21" y="202"/>
                </a:lnTo>
                <a:lnTo>
                  <a:pt x="22" y="202"/>
                </a:lnTo>
                <a:lnTo>
                  <a:pt x="23" y="202"/>
                </a:lnTo>
                <a:lnTo>
                  <a:pt x="23" y="203"/>
                </a:lnTo>
                <a:lnTo>
                  <a:pt x="24" y="205"/>
                </a:lnTo>
                <a:lnTo>
                  <a:pt x="24" y="207"/>
                </a:lnTo>
                <a:lnTo>
                  <a:pt x="24" y="209"/>
                </a:lnTo>
                <a:lnTo>
                  <a:pt x="24" y="210"/>
                </a:lnTo>
                <a:lnTo>
                  <a:pt x="24" y="211"/>
                </a:lnTo>
                <a:lnTo>
                  <a:pt x="23" y="211"/>
                </a:lnTo>
                <a:lnTo>
                  <a:pt x="23" y="212"/>
                </a:lnTo>
                <a:lnTo>
                  <a:pt x="22" y="212"/>
                </a:lnTo>
                <a:lnTo>
                  <a:pt x="22" y="214"/>
                </a:lnTo>
                <a:lnTo>
                  <a:pt x="21" y="214"/>
                </a:lnTo>
                <a:lnTo>
                  <a:pt x="19" y="214"/>
                </a:lnTo>
                <a:lnTo>
                  <a:pt x="19" y="215"/>
                </a:lnTo>
                <a:lnTo>
                  <a:pt x="18" y="215"/>
                </a:lnTo>
                <a:lnTo>
                  <a:pt x="17" y="214"/>
                </a:lnTo>
                <a:lnTo>
                  <a:pt x="15" y="214"/>
                </a:lnTo>
                <a:lnTo>
                  <a:pt x="14" y="212"/>
                </a:lnTo>
                <a:lnTo>
                  <a:pt x="13" y="211"/>
                </a:lnTo>
                <a:lnTo>
                  <a:pt x="11" y="210"/>
                </a:lnTo>
                <a:lnTo>
                  <a:pt x="11" y="209"/>
                </a:lnTo>
                <a:lnTo>
                  <a:pt x="10" y="209"/>
                </a:lnTo>
                <a:lnTo>
                  <a:pt x="10" y="207"/>
                </a:lnTo>
                <a:lnTo>
                  <a:pt x="11" y="207"/>
                </a:lnTo>
                <a:lnTo>
                  <a:pt x="11" y="206"/>
                </a:lnTo>
                <a:lnTo>
                  <a:pt x="11" y="205"/>
                </a:lnTo>
                <a:lnTo>
                  <a:pt x="13" y="205"/>
                </a:lnTo>
                <a:lnTo>
                  <a:pt x="13" y="203"/>
                </a:lnTo>
                <a:lnTo>
                  <a:pt x="14" y="203"/>
                </a:lnTo>
                <a:lnTo>
                  <a:pt x="15" y="202"/>
                </a:lnTo>
                <a:lnTo>
                  <a:pt x="17" y="202"/>
                </a:lnTo>
                <a:lnTo>
                  <a:pt x="18" y="202"/>
                </a:lnTo>
                <a:lnTo>
                  <a:pt x="19" y="202"/>
                </a:lnTo>
                <a:lnTo>
                  <a:pt x="19" y="201"/>
                </a:lnTo>
                <a:close/>
                <a:moveTo>
                  <a:pt x="113" y="203"/>
                </a:moveTo>
                <a:lnTo>
                  <a:pt x="112" y="203"/>
                </a:lnTo>
                <a:lnTo>
                  <a:pt x="112" y="202"/>
                </a:lnTo>
                <a:lnTo>
                  <a:pt x="112" y="201"/>
                </a:lnTo>
                <a:lnTo>
                  <a:pt x="113" y="202"/>
                </a:lnTo>
                <a:lnTo>
                  <a:pt x="113" y="203"/>
                </a:lnTo>
                <a:close/>
                <a:moveTo>
                  <a:pt x="281" y="199"/>
                </a:moveTo>
                <a:lnTo>
                  <a:pt x="281" y="201"/>
                </a:lnTo>
                <a:lnTo>
                  <a:pt x="280" y="201"/>
                </a:lnTo>
                <a:lnTo>
                  <a:pt x="280" y="199"/>
                </a:lnTo>
                <a:lnTo>
                  <a:pt x="281" y="199"/>
                </a:lnTo>
                <a:close/>
                <a:moveTo>
                  <a:pt x="111" y="201"/>
                </a:moveTo>
                <a:lnTo>
                  <a:pt x="110" y="202"/>
                </a:lnTo>
                <a:lnTo>
                  <a:pt x="110" y="201"/>
                </a:lnTo>
                <a:lnTo>
                  <a:pt x="110" y="199"/>
                </a:lnTo>
                <a:lnTo>
                  <a:pt x="111" y="199"/>
                </a:lnTo>
                <a:lnTo>
                  <a:pt x="111" y="201"/>
                </a:lnTo>
                <a:close/>
                <a:moveTo>
                  <a:pt x="100" y="199"/>
                </a:moveTo>
                <a:lnTo>
                  <a:pt x="102" y="199"/>
                </a:lnTo>
                <a:lnTo>
                  <a:pt x="102" y="201"/>
                </a:lnTo>
                <a:lnTo>
                  <a:pt x="100" y="201"/>
                </a:lnTo>
                <a:lnTo>
                  <a:pt x="100" y="202"/>
                </a:lnTo>
                <a:lnTo>
                  <a:pt x="102" y="202"/>
                </a:lnTo>
                <a:lnTo>
                  <a:pt x="100" y="203"/>
                </a:lnTo>
                <a:lnTo>
                  <a:pt x="102" y="203"/>
                </a:lnTo>
                <a:lnTo>
                  <a:pt x="102" y="205"/>
                </a:lnTo>
                <a:lnTo>
                  <a:pt x="103" y="205"/>
                </a:lnTo>
                <a:lnTo>
                  <a:pt x="103" y="206"/>
                </a:lnTo>
                <a:lnTo>
                  <a:pt x="103" y="207"/>
                </a:lnTo>
                <a:lnTo>
                  <a:pt x="100" y="205"/>
                </a:lnTo>
                <a:lnTo>
                  <a:pt x="100" y="202"/>
                </a:lnTo>
                <a:lnTo>
                  <a:pt x="99" y="202"/>
                </a:lnTo>
                <a:lnTo>
                  <a:pt x="98" y="201"/>
                </a:lnTo>
                <a:lnTo>
                  <a:pt x="99" y="201"/>
                </a:lnTo>
                <a:lnTo>
                  <a:pt x="100" y="199"/>
                </a:lnTo>
                <a:close/>
                <a:moveTo>
                  <a:pt x="282" y="199"/>
                </a:moveTo>
                <a:lnTo>
                  <a:pt x="281" y="199"/>
                </a:lnTo>
                <a:lnTo>
                  <a:pt x="281" y="198"/>
                </a:lnTo>
                <a:lnTo>
                  <a:pt x="282" y="199"/>
                </a:lnTo>
                <a:close/>
                <a:moveTo>
                  <a:pt x="103" y="198"/>
                </a:moveTo>
                <a:lnTo>
                  <a:pt x="104" y="198"/>
                </a:lnTo>
                <a:lnTo>
                  <a:pt x="106" y="198"/>
                </a:lnTo>
                <a:lnTo>
                  <a:pt x="106" y="201"/>
                </a:lnTo>
                <a:lnTo>
                  <a:pt x="104" y="199"/>
                </a:lnTo>
                <a:lnTo>
                  <a:pt x="104" y="201"/>
                </a:lnTo>
                <a:lnTo>
                  <a:pt x="103" y="201"/>
                </a:lnTo>
                <a:lnTo>
                  <a:pt x="104" y="201"/>
                </a:lnTo>
                <a:lnTo>
                  <a:pt x="103" y="201"/>
                </a:lnTo>
                <a:lnTo>
                  <a:pt x="103" y="202"/>
                </a:lnTo>
                <a:lnTo>
                  <a:pt x="102" y="202"/>
                </a:lnTo>
                <a:lnTo>
                  <a:pt x="102" y="201"/>
                </a:lnTo>
                <a:lnTo>
                  <a:pt x="102" y="199"/>
                </a:lnTo>
                <a:lnTo>
                  <a:pt x="102" y="198"/>
                </a:lnTo>
                <a:lnTo>
                  <a:pt x="102" y="197"/>
                </a:lnTo>
                <a:lnTo>
                  <a:pt x="102" y="198"/>
                </a:lnTo>
                <a:lnTo>
                  <a:pt x="103" y="198"/>
                </a:lnTo>
                <a:lnTo>
                  <a:pt x="103" y="197"/>
                </a:lnTo>
                <a:lnTo>
                  <a:pt x="103" y="198"/>
                </a:lnTo>
                <a:close/>
                <a:moveTo>
                  <a:pt x="108" y="197"/>
                </a:moveTo>
                <a:lnTo>
                  <a:pt x="108" y="195"/>
                </a:lnTo>
                <a:lnTo>
                  <a:pt x="107" y="195"/>
                </a:lnTo>
                <a:lnTo>
                  <a:pt x="108" y="195"/>
                </a:lnTo>
                <a:lnTo>
                  <a:pt x="108" y="197"/>
                </a:lnTo>
                <a:close/>
                <a:moveTo>
                  <a:pt x="276" y="197"/>
                </a:moveTo>
                <a:lnTo>
                  <a:pt x="274" y="197"/>
                </a:lnTo>
                <a:lnTo>
                  <a:pt x="274" y="195"/>
                </a:lnTo>
                <a:lnTo>
                  <a:pt x="276" y="195"/>
                </a:lnTo>
                <a:lnTo>
                  <a:pt x="276" y="197"/>
                </a:lnTo>
                <a:close/>
                <a:moveTo>
                  <a:pt x="282" y="191"/>
                </a:moveTo>
                <a:lnTo>
                  <a:pt x="282" y="193"/>
                </a:lnTo>
                <a:lnTo>
                  <a:pt x="282" y="194"/>
                </a:lnTo>
                <a:lnTo>
                  <a:pt x="281" y="194"/>
                </a:lnTo>
                <a:lnTo>
                  <a:pt x="280" y="193"/>
                </a:lnTo>
                <a:lnTo>
                  <a:pt x="278" y="193"/>
                </a:lnTo>
                <a:lnTo>
                  <a:pt x="277" y="194"/>
                </a:lnTo>
                <a:lnTo>
                  <a:pt x="276" y="194"/>
                </a:lnTo>
                <a:lnTo>
                  <a:pt x="276" y="193"/>
                </a:lnTo>
                <a:lnTo>
                  <a:pt x="276" y="191"/>
                </a:lnTo>
                <a:lnTo>
                  <a:pt x="277" y="191"/>
                </a:lnTo>
                <a:lnTo>
                  <a:pt x="277" y="193"/>
                </a:lnTo>
                <a:lnTo>
                  <a:pt x="278" y="193"/>
                </a:lnTo>
                <a:lnTo>
                  <a:pt x="278" y="191"/>
                </a:lnTo>
                <a:lnTo>
                  <a:pt x="280" y="191"/>
                </a:lnTo>
                <a:lnTo>
                  <a:pt x="281" y="191"/>
                </a:lnTo>
                <a:lnTo>
                  <a:pt x="282" y="191"/>
                </a:lnTo>
                <a:close/>
                <a:moveTo>
                  <a:pt x="120" y="190"/>
                </a:moveTo>
                <a:lnTo>
                  <a:pt x="119" y="190"/>
                </a:lnTo>
                <a:lnTo>
                  <a:pt x="120" y="190"/>
                </a:lnTo>
                <a:close/>
                <a:moveTo>
                  <a:pt x="277" y="191"/>
                </a:moveTo>
                <a:lnTo>
                  <a:pt x="277" y="190"/>
                </a:lnTo>
                <a:lnTo>
                  <a:pt x="276" y="190"/>
                </a:lnTo>
                <a:lnTo>
                  <a:pt x="277" y="189"/>
                </a:lnTo>
                <a:lnTo>
                  <a:pt x="277" y="190"/>
                </a:lnTo>
                <a:lnTo>
                  <a:pt x="277" y="191"/>
                </a:lnTo>
                <a:close/>
                <a:moveTo>
                  <a:pt x="120" y="188"/>
                </a:moveTo>
                <a:lnTo>
                  <a:pt x="120" y="189"/>
                </a:lnTo>
                <a:lnTo>
                  <a:pt x="119" y="189"/>
                </a:lnTo>
                <a:lnTo>
                  <a:pt x="119" y="188"/>
                </a:lnTo>
                <a:lnTo>
                  <a:pt x="120" y="188"/>
                </a:lnTo>
                <a:close/>
                <a:moveTo>
                  <a:pt x="98" y="188"/>
                </a:moveTo>
                <a:lnTo>
                  <a:pt x="98" y="189"/>
                </a:lnTo>
                <a:lnTo>
                  <a:pt x="96" y="189"/>
                </a:lnTo>
                <a:lnTo>
                  <a:pt x="96" y="188"/>
                </a:lnTo>
                <a:lnTo>
                  <a:pt x="98" y="188"/>
                </a:lnTo>
                <a:close/>
                <a:moveTo>
                  <a:pt x="280" y="186"/>
                </a:moveTo>
                <a:lnTo>
                  <a:pt x="280" y="188"/>
                </a:lnTo>
                <a:lnTo>
                  <a:pt x="278" y="188"/>
                </a:lnTo>
                <a:lnTo>
                  <a:pt x="280" y="186"/>
                </a:lnTo>
                <a:close/>
                <a:moveTo>
                  <a:pt x="90" y="186"/>
                </a:moveTo>
                <a:lnTo>
                  <a:pt x="90" y="185"/>
                </a:lnTo>
                <a:lnTo>
                  <a:pt x="91" y="186"/>
                </a:lnTo>
                <a:lnTo>
                  <a:pt x="90" y="186"/>
                </a:lnTo>
                <a:close/>
                <a:moveTo>
                  <a:pt x="90" y="185"/>
                </a:moveTo>
                <a:lnTo>
                  <a:pt x="90" y="186"/>
                </a:lnTo>
                <a:lnTo>
                  <a:pt x="89" y="185"/>
                </a:lnTo>
                <a:lnTo>
                  <a:pt x="90" y="185"/>
                </a:lnTo>
                <a:close/>
                <a:moveTo>
                  <a:pt x="9" y="185"/>
                </a:moveTo>
                <a:lnTo>
                  <a:pt x="7" y="185"/>
                </a:lnTo>
                <a:lnTo>
                  <a:pt x="9" y="185"/>
                </a:lnTo>
                <a:close/>
                <a:moveTo>
                  <a:pt x="123" y="185"/>
                </a:moveTo>
                <a:lnTo>
                  <a:pt x="121" y="185"/>
                </a:lnTo>
                <a:lnTo>
                  <a:pt x="123" y="185"/>
                </a:lnTo>
                <a:close/>
                <a:moveTo>
                  <a:pt x="90" y="185"/>
                </a:moveTo>
                <a:lnTo>
                  <a:pt x="90" y="184"/>
                </a:lnTo>
                <a:lnTo>
                  <a:pt x="90" y="185"/>
                </a:lnTo>
                <a:close/>
                <a:moveTo>
                  <a:pt x="124" y="185"/>
                </a:moveTo>
                <a:lnTo>
                  <a:pt x="123" y="185"/>
                </a:lnTo>
                <a:lnTo>
                  <a:pt x="123" y="184"/>
                </a:lnTo>
                <a:lnTo>
                  <a:pt x="124" y="184"/>
                </a:lnTo>
                <a:lnTo>
                  <a:pt x="124" y="185"/>
                </a:lnTo>
                <a:close/>
                <a:moveTo>
                  <a:pt x="110" y="184"/>
                </a:moveTo>
                <a:lnTo>
                  <a:pt x="108" y="185"/>
                </a:lnTo>
                <a:lnTo>
                  <a:pt x="108" y="184"/>
                </a:lnTo>
                <a:lnTo>
                  <a:pt x="110" y="184"/>
                </a:lnTo>
                <a:close/>
                <a:moveTo>
                  <a:pt x="107" y="182"/>
                </a:moveTo>
                <a:lnTo>
                  <a:pt x="106" y="181"/>
                </a:lnTo>
                <a:lnTo>
                  <a:pt x="107" y="181"/>
                </a:lnTo>
                <a:lnTo>
                  <a:pt x="108" y="181"/>
                </a:lnTo>
                <a:lnTo>
                  <a:pt x="108" y="182"/>
                </a:lnTo>
                <a:lnTo>
                  <a:pt x="107" y="182"/>
                </a:lnTo>
                <a:close/>
                <a:moveTo>
                  <a:pt x="89" y="180"/>
                </a:moveTo>
                <a:lnTo>
                  <a:pt x="87" y="181"/>
                </a:lnTo>
                <a:lnTo>
                  <a:pt x="86" y="180"/>
                </a:lnTo>
                <a:lnTo>
                  <a:pt x="87" y="180"/>
                </a:lnTo>
                <a:lnTo>
                  <a:pt x="89" y="180"/>
                </a:lnTo>
                <a:close/>
                <a:moveTo>
                  <a:pt x="91" y="178"/>
                </a:moveTo>
                <a:lnTo>
                  <a:pt x="90" y="180"/>
                </a:lnTo>
                <a:lnTo>
                  <a:pt x="91" y="180"/>
                </a:lnTo>
                <a:lnTo>
                  <a:pt x="91" y="181"/>
                </a:lnTo>
                <a:lnTo>
                  <a:pt x="93" y="181"/>
                </a:lnTo>
                <a:lnTo>
                  <a:pt x="94" y="181"/>
                </a:lnTo>
                <a:lnTo>
                  <a:pt x="94" y="180"/>
                </a:lnTo>
                <a:lnTo>
                  <a:pt x="95" y="180"/>
                </a:lnTo>
                <a:lnTo>
                  <a:pt x="95" y="181"/>
                </a:lnTo>
                <a:lnTo>
                  <a:pt x="95" y="182"/>
                </a:lnTo>
                <a:lnTo>
                  <a:pt x="95" y="184"/>
                </a:lnTo>
                <a:lnTo>
                  <a:pt x="94" y="184"/>
                </a:lnTo>
                <a:lnTo>
                  <a:pt x="94" y="185"/>
                </a:lnTo>
                <a:lnTo>
                  <a:pt x="93" y="185"/>
                </a:lnTo>
                <a:lnTo>
                  <a:pt x="93" y="184"/>
                </a:lnTo>
                <a:lnTo>
                  <a:pt x="91" y="184"/>
                </a:lnTo>
                <a:lnTo>
                  <a:pt x="90" y="184"/>
                </a:lnTo>
                <a:lnTo>
                  <a:pt x="90" y="182"/>
                </a:lnTo>
                <a:lnTo>
                  <a:pt x="90" y="181"/>
                </a:lnTo>
                <a:lnTo>
                  <a:pt x="89" y="181"/>
                </a:lnTo>
                <a:lnTo>
                  <a:pt x="89" y="180"/>
                </a:lnTo>
                <a:lnTo>
                  <a:pt x="89" y="178"/>
                </a:lnTo>
                <a:lnTo>
                  <a:pt x="90" y="178"/>
                </a:lnTo>
                <a:lnTo>
                  <a:pt x="91" y="178"/>
                </a:lnTo>
                <a:close/>
                <a:moveTo>
                  <a:pt x="85" y="178"/>
                </a:moveTo>
                <a:lnTo>
                  <a:pt x="85" y="177"/>
                </a:lnTo>
                <a:lnTo>
                  <a:pt x="86" y="177"/>
                </a:lnTo>
                <a:lnTo>
                  <a:pt x="85" y="178"/>
                </a:lnTo>
                <a:close/>
                <a:moveTo>
                  <a:pt x="38" y="177"/>
                </a:moveTo>
                <a:lnTo>
                  <a:pt x="36" y="177"/>
                </a:lnTo>
                <a:lnTo>
                  <a:pt x="36" y="176"/>
                </a:lnTo>
                <a:lnTo>
                  <a:pt x="38" y="176"/>
                </a:lnTo>
                <a:lnTo>
                  <a:pt x="38" y="177"/>
                </a:lnTo>
                <a:close/>
                <a:moveTo>
                  <a:pt x="47" y="176"/>
                </a:moveTo>
                <a:lnTo>
                  <a:pt x="47" y="177"/>
                </a:lnTo>
                <a:lnTo>
                  <a:pt x="48" y="176"/>
                </a:lnTo>
                <a:lnTo>
                  <a:pt x="47" y="176"/>
                </a:lnTo>
                <a:lnTo>
                  <a:pt x="48" y="176"/>
                </a:lnTo>
                <a:lnTo>
                  <a:pt x="48" y="177"/>
                </a:lnTo>
                <a:lnTo>
                  <a:pt x="49" y="178"/>
                </a:lnTo>
                <a:lnTo>
                  <a:pt x="51" y="180"/>
                </a:lnTo>
                <a:lnTo>
                  <a:pt x="51" y="181"/>
                </a:lnTo>
                <a:lnTo>
                  <a:pt x="51" y="182"/>
                </a:lnTo>
                <a:lnTo>
                  <a:pt x="49" y="182"/>
                </a:lnTo>
                <a:lnTo>
                  <a:pt x="49" y="184"/>
                </a:lnTo>
                <a:lnTo>
                  <a:pt x="51" y="184"/>
                </a:lnTo>
                <a:lnTo>
                  <a:pt x="51" y="185"/>
                </a:lnTo>
                <a:lnTo>
                  <a:pt x="49" y="185"/>
                </a:lnTo>
                <a:lnTo>
                  <a:pt x="48" y="186"/>
                </a:lnTo>
                <a:lnTo>
                  <a:pt x="47" y="188"/>
                </a:lnTo>
                <a:lnTo>
                  <a:pt x="45" y="186"/>
                </a:lnTo>
                <a:lnTo>
                  <a:pt x="43" y="186"/>
                </a:lnTo>
                <a:lnTo>
                  <a:pt x="41" y="185"/>
                </a:lnTo>
                <a:lnTo>
                  <a:pt x="40" y="185"/>
                </a:lnTo>
                <a:lnTo>
                  <a:pt x="39" y="185"/>
                </a:lnTo>
                <a:lnTo>
                  <a:pt x="39" y="184"/>
                </a:lnTo>
                <a:lnTo>
                  <a:pt x="38" y="184"/>
                </a:lnTo>
                <a:lnTo>
                  <a:pt x="38" y="182"/>
                </a:lnTo>
                <a:lnTo>
                  <a:pt x="39" y="182"/>
                </a:lnTo>
                <a:lnTo>
                  <a:pt x="39" y="181"/>
                </a:lnTo>
                <a:lnTo>
                  <a:pt x="40" y="181"/>
                </a:lnTo>
                <a:lnTo>
                  <a:pt x="40" y="178"/>
                </a:lnTo>
                <a:lnTo>
                  <a:pt x="40" y="177"/>
                </a:lnTo>
                <a:lnTo>
                  <a:pt x="43" y="177"/>
                </a:lnTo>
                <a:lnTo>
                  <a:pt x="44" y="176"/>
                </a:lnTo>
                <a:lnTo>
                  <a:pt x="45" y="174"/>
                </a:lnTo>
                <a:lnTo>
                  <a:pt x="47" y="176"/>
                </a:lnTo>
                <a:close/>
                <a:moveTo>
                  <a:pt x="273" y="174"/>
                </a:moveTo>
                <a:lnTo>
                  <a:pt x="272" y="174"/>
                </a:lnTo>
                <a:lnTo>
                  <a:pt x="273" y="174"/>
                </a:lnTo>
                <a:close/>
                <a:moveTo>
                  <a:pt x="26" y="173"/>
                </a:moveTo>
                <a:lnTo>
                  <a:pt x="24" y="173"/>
                </a:lnTo>
                <a:lnTo>
                  <a:pt x="26" y="173"/>
                </a:lnTo>
                <a:close/>
                <a:moveTo>
                  <a:pt x="23" y="171"/>
                </a:moveTo>
                <a:lnTo>
                  <a:pt x="24" y="171"/>
                </a:lnTo>
                <a:lnTo>
                  <a:pt x="23" y="171"/>
                </a:lnTo>
                <a:close/>
                <a:moveTo>
                  <a:pt x="28" y="169"/>
                </a:moveTo>
                <a:lnTo>
                  <a:pt x="28" y="171"/>
                </a:lnTo>
                <a:lnTo>
                  <a:pt x="30" y="171"/>
                </a:lnTo>
                <a:lnTo>
                  <a:pt x="30" y="172"/>
                </a:lnTo>
                <a:lnTo>
                  <a:pt x="30" y="173"/>
                </a:lnTo>
                <a:lnTo>
                  <a:pt x="28" y="174"/>
                </a:lnTo>
                <a:lnTo>
                  <a:pt x="27" y="174"/>
                </a:lnTo>
                <a:lnTo>
                  <a:pt x="27" y="173"/>
                </a:lnTo>
                <a:lnTo>
                  <a:pt x="27" y="172"/>
                </a:lnTo>
                <a:lnTo>
                  <a:pt x="28" y="172"/>
                </a:lnTo>
                <a:lnTo>
                  <a:pt x="27" y="172"/>
                </a:lnTo>
                <a:lnTo>
                  <a:pt x="27" y="171"/>
                </a:lnTo>
                <a:lnTo>
                  <a:pt x="28" y="169"/>
                </a:lnTo>
                <a:close/>
                <a:moveTo>
                  <a:pt x="104" y="169"/>
                </a:moveTo>
                <a:lnTo>
                  <a:pt x="104" y="171"/>
                </a:lnTo>
                <a:lnTo>
                  <a:pt x="103" y="171"/>
                </a:lnTo>
                <a:lnTo>
                  <a:pt x="103" y="169"/>
                </a:lnTo>
                <a:lnTo>
                  <a:pt x="104" y="169"/>
                </a:lnTo>
                <a:close/>
                <a:moveTo>
                  <a:pt x="107" y="173"/>
                </a:moveTo>
                <a:lnTo>
                  <a:pt x="106" y="173"/>
                </a:lnTo>
                <a:lnTo>
                  <a:pt x="104" y="172"/>
                </a:lnTo>
                <a:lnTo>
                  <a:pt x="104" y="171"/>
                </a:lnTo>
                <a:lnTo>
                  <a:pt x="106" y="171"/>
                </a:lnTo>
                <a:lnTo>
                  <a:pt x="107" y="169"/>
                </a:lnTo>
                <a:lnTo>
                  <a:pt x="107" y="171"/>
                </a:lnTo>
                <a:lnTo>
                  <a:pt x="107" y="172"/>
                </a:lnTo>
                <a:lnTo>
                  <a:pt x="107" y="173"/>
                </a:lnTo>
                <a:close/>
                <a:moveTo>
                  <a:pt x="21" y="169"/>
                </a:moveTo>
                <a:lnTo>
                  <a:pt x="21" y="171"/>
                </a:lnTo>
                <a:lnTo>
                  <a:pt x="21" y="172"/>
                </a:lnTo>
                <a:lnTo>
                  <a:pt x="22" y="172"/>
                </a:lnTo>
                <a:lnTo>
                  <a:pt x="22" y="173"/>
                </a:lnTo>
                <a:lnTo>
                  <a:pt x="21" y="173"/>
                </a:lnTo>
                <a:lnTo>
                  <a:pt x="19" y="174"/>
                </a:lnTo>
                <a:lnTo>
                  <a:pt x="18" y="176"/>
                </a:lnTo>
                <a:lnTo>
                  <a:pt x="18" y="177"/>
                </a:lnTo>
                <a:lnTo>
                  <a:pt x="17" y="177"/>
                </a:lnTo>
                <a:lnTo>
                  <a:pt x="17" y="178"/>
                </a:lnTo>
                <a:lnTo>
                  <a:pt x="17" y="180"/>
                </a:lnTo>
                <a:lnTo>
                  <a:pt x="15" y="180"/>
                </a:lnTo>
                <a:lnTo>
                  <a:pt x="15" y="181"/>
                </a:lnTo>
                <a:lnTo>
                  <a:pt x="15" y="182"/>
                </a:lnTo>
                <a:lnTo>
                  <a:pt x="14" y="182"/>
                </a:lnTo>
                <a:lnTo>
                  <a:pt x="13" y="184"/>
                </a:lnTo>
                <a:lnTo>
                  <a:pt x="11" y="184"/>
                </a:lnTo>
                <a:lnTo>
                  <a:pt x="11" y="182"/>
                </a:lnTo>
                <a:lnTo>
                  <a:pt x="10" y="182"/>
                </a:lnTo>
                <a:lnTo>
                  <a:pt x="10" y="184"/>
                </a:lnTo>
                <a:lnTo>
                  <a:pt x="9" y="184"/>
                </a:lnTo>
                <a:lnTo>
                  <a:pt x="7" y="182"/>
                </a:lnTo>
                <a:lnTo>
                  <a:pt x="9" y="182"/>
                </a:lnTo>
                <a:lnTo>
                  <a:pt x="9" y="181"/>
                </a:lnTo>
                <a:lnTo>
                  <a:pt x="10" y="181"/>
                </a:lnTo>
                <a:lnTo>
                  <a:pt x="9" y="180"/>
                </a:lnTo>
                <a:lnTo>
                  <a:pt x="9" y="181"/>
                </a:lnTo>
                <a:lnTo>
                  <a:pt x="7" y="181"/>
                </a:lnTo>
                <a:lnTo>
                  <a:pt x="7" y="180"/>
                </a:lnTo>
                <a:lnTo>
                  <a:pt x="6" y="180"/>
                </a:lnTo>
                <a:lnTo>
                  <a:pt x="7" y="180"/>
                </a:lnTo>
                <a:lnTo>
                  <a:pt x="7" y="178"/>
                </a:lnTo>
                <a:lnTo>
                  <a:pt x="7" y="177"/>
                </a:lnTo>
                <a:lnTo>
                  <a:pt x="9" y="177"/>
                </a:lnTo>
                <a:lnTo>
                  <a:pt x="9" y="176"/>
                </a:lnTo>
                <a:lnTo>
                  <a:pt x="10" y="176"/>
                </a:lnTo>
                <a:lnTo>
                  <a:pt x="11" y="174"/>
                </a:lnTo>
                <a:lnTo>
                  <a:pt x="13" y="174"/>
                </a:lnTo>
                <a:lnTo>
                  <a:pt x="13" y="173"/>
                </a:lnTo>
                <a:lnTo>
                  <a:pt x="13" y="172"/>
                </a:lnTo>
                <a:lnTo>
                  <a:pt x="13" y="173"/>
                </a:lnTo>
                <a:lnTo>
                  <a:pt x="14" y="172"/>
                </a:lnTo>
                <a:lnTo>
                  <a:pt x="14" y="171"/>
                </a:lnTo>
                <a:lnTo>
                  <a:pt x="15" y="171"/>
                </a:lnTo>
                <a:lnTo>
                  <a:pt x="17" y="171"/>
                </a:lnTo>
                <a:lnTo>
                  <a:pt x="17" y="169"/>
                </a:lnTo>
                <a:lnTo>
                  <a:pt x="18" y="169"/>
                </a:lnTo>
                <a:lnTo>
                  <a:pt x="19" y="169"/>
                </a:lnTo>
                <a:lnTo>
                  <a:pt x="21" y="169"/>
                </a:lnTo>
                <a:close/>
                <a:moveTo>
                  <a:pt x="295" y="168"/>
                </a:moveTo>
                <a:lnTo>
                  <a:pt x="294" y="169"/>
                </a:lnTo>
                <a:lnTo>
                  <a:pt x="294" y="168"/>
                </a:lnTo>
                <a:lnTo>
                  <a:pt x="295" y="168"/>
                </a:lnTo>
                <a:close/>
                <a:moveTo>
                  <a:pt x="104" y="165"/>
                </a:moveTo>
                <a:lnTo>
                  <a:pt x="104" y="167"/>
                </a:lnTo>
                <a:lnTo>
                  <a:pt x="104" y="165"/>
                </a:lnTo>
                <a:lnTo>
                  <a:pt x="106" y="165"/>
                </a:lnTo>
                <a:lnTo>
                  <a:pt x="104" y="167"/>
                </a:lnTo>
                <a:lnTo>
                  <a:pt x="106" y="167"/>
                </a:lnTo>
                <a:lnTo>
                  <a:pt x="107" y="167"/>
                </a:lnTo>
                <a:lnTo>
                  <a:pt x="108" y="167"/>
                </a:lnTo>
                <a:lnTo>
                  <a:pt x="108" y="168"/>
                </a:lnTo>
                <a:lnTo>
                  <a:pt x="107" y="169"/>
                </a:lnTo>
                <a:lnTo>
                  <a:pt x="106" y="169"/>
                </a:lnTo>
                <a:lnTo>
                  <a:pt x="104" y="169"/>
                </a:lnTo>
                <a:lnTo>
                  <a:pt x="102" y="169"/>
                </a:lnTo>
                <a:lnTo>
                  <a:pt x="102" y="168"/>
                </a:lnTo>
                <a:lnTo>
                  <a:pt x="102" y="167"/>
                </a:lnTo>
                <a:lnTo>
                  <a:pt x="100" y="165"/>
                </a:lnTo>
                <a:lnTo>
                  <a:pt x="102" y="165"/>
                </a:lnTo>
                <a:lnTo>
                  <a:pt x="102" y="164"/>
                </a:lnTo>
                <a:lnTo>
                  <a:pt x="103" y="164"/>
                </a:lnTo>
                <a:lnTo>
                  <a:pt x="104" y="165"/>
                </a:lnTo>
                <a:close/>
                <a:moveTo>
                  <a:pt x="98" y="164"/>
                </a:moveTo>
                <a:lnTo>
                  <a:pt x="96" y="164"/>
                </a:lnTo>
                <a:lnTo>
                  <a:pt x="96" y="163"/>
                </a:lnTo>
                <a:lnTo>
                  <a:pt x="98" y="163"/>
                </a:lnTo>
                <a:lnTo>
                  <a:pt x="98" y="164"/>
                </a:lnTo>
                <a:close/>
                <a:moveTo>
                  <a:pt x="40" y="161"/>
                </a:moveTo>
                <a:lnTo>
                  <a:pt x="41" y="163"/>
                </a:lnTo>
                <a:lnTo>
                  <a:pt x="43" y="163"/>
                </a:lnTo>
                <a:lnTo>
                  <a:pt x="43" y="164"/>
                </a:lnTo>
                <a:lnTo>
                  <a:pt x="44" y="164"/>
                </a:lnTo>
                <a:lnTo>
                  <a:pt x="44" y="167"/>
                </a:lnTo>
                <a:lnTo>
                  <a:pt x="43" y="168"/>
                </a:lnTo>
                <a:lnTo>
                  <a:pt x="43" y="169"/>
                </a:lnTo>
                <a:lnTo>
                  <a:pt x="41" y="169"/>
                </a:lnTo>
                <a:lnTo>
                  <a:pt x="40" y="169"/>
                </a:lnTo>
                <a:lnTo>
                  <a:pt x="39" y="169"/>
                </a:lnTo>
                <a:lnTo>
                  <a:pt x="38" y="169"/>
                </a:lnTo>
                <a:lnTo>
                  <a:pt x="38" y="168"/>
                </a:lnTo>
                <a:lnTo>
                  <a:pt x="36" y="168"/>
                </a:lnTo>
                <a:lnTo>
                  <a:pt x="36" y="167"/>
                </a:lnTo>
                <a:lnTo>
                  <a:pt x="36" y="165"/>
                </a:lnTo>
                <a:lnTo>
                  <a:pt x="38" y="164"/>
                </a:lnTo>
                <a:lnTo>
                  <a:pt x="36" y="163"/>
                </a:lnTo>
                <a:lnTo>
                  <a:pt x="38" y="163"/>
                </a:lnTo>
                <a:lnTo>
                  <a:pt x="39" y="161"/>
                </a:lnTo>
                <a:lnTo>
                  <a:pt x="40" y="161"/>
                </a:lnTo>
                <a:close/>
                <a:moveTo>
                  <a:pt x="302" y="159"/>
                </a:moveTo>
                <a:lnTo>
                  <a:pt x="302" y="160"/>
                </a:lnTo>
                <a:lnTo>
                  <a:pt x="301" y="160"/>
                </a:lnTo>
                <a:lnTo>
                  <a:pt x="301" y="159"/>
                </a:lnTo>
                <a:lnTo>
                  <a:pt x="302" y="159"/>
                </a:lnTo>
                <a:close/>
                <a:moveTo>
                  <a:pt x="301" y="157"/>
                </a:moveTo>
                <a:lnTo>
                  <a:pt x="299" y="157"/>
                </a:lnTo>
                <a:lnTo>
                  <a:pt x="299" y="156"/>
                </a:lnTo>
                <a:lnTo>
                  <a:pt x="301" y="157"/>
                </a:lnTo>
                <a:close/>
                <a:moveTo>
                  <a:pt x="301" y="156"/>
                </a:moveTo>
                <a:lnTo>
                  <a:pt x="299" y="155"/>
                </a:lnTo>
                <a:lnTo>
                  <a:pt x="301" y="155"/>
                </a:lnTo>
                <a:lnTo>
                  <a:pt x="301" y="156"/>
                </a:lnTo>
                <a:close/>
                <a:moveTo>
                  <a:pt x="301" y="155"/>
                </a:moveTo>
                <a:lnTo>
                  <a:pt x="299" y="155"/>
                </a:lnTo>
                <a:lnTo>
                  <a:pt x="299" y="154"/>
                </a:lnTo>
                <a:lnTo>
                  <a:pt x="301" y="154"/>
                </a:lnTo>
                <a:lnTo>
                  <a:pt x="301" y="155"/>
                </a:lnTo>
                <a:close/>
                <a:moveTo>
                  <a:pt x="280" y="155"/>
                </a:moveTo>
                <a:lnTo>
                  <a:pt x="278" y="155"/>
                </a:lnTo>
                <a:lnTo>
                  <a:pt x="278" y="154"/>
                </a:lnTo>
                <a:lnTo>
                  <a:pt x="280" y="152"/>
                </a:lnTo>
                <a:lnTo>
                  <a:pt x="281" y="152"/>
                </a:lnTo>
                <a:lnTo>
                  <a:pt x="281" y="154"/>
                </a:lnTo>
                <a:lnTo>
                  <a:pt x="280" y="155"/>
                </a:lnTo>
                <a:close/>
                <a:moveTo>
                  <a:pt x="282" y="152"/>
                </a:moveTo>
                <a:lnTo>
                  <a:pt x="281" y="154"/>
                </a:lnTo>
                <a:lnTo>
                  <a:pt x="281" y="152"/>
                </a:lnTo>
                <a:lnTo>
                  <a:pt x="282" y="152"/>
                </a:lnTo>
                <a:close/>
                <a:moveTo>
                  <a:pt x="303" y="148"/>
                </a:moveTo>
                <a:lnTo>
                  <a:pt x="302" y="150"/>
                </a:lnTo>
                <a:lnTo>
                  <a:pt x="302" y="148"/>
                </a:lnTo>
                <a:lnTo>
                  <a:pt x="303" y="148"/>
                </a:lnTo>
                <a:close/>
                <a:moveTo>
                  <a:pt x="301" y="148"/>
                </a:moveTo>
                <a:lnTo>
                  <a:pt x="301" y="147"/>
                </a:lnTo>
                <a:lnTo>
                  <a:pt x="301" y="148"/>
                </a:lnTo>
                <a:close/>
                <a:moveTo>
                  <a:pt x="301" y="152"/>
                </a:moveTo>
                <a:lnTo>
                  <a:pt x="299" y="151"/>
                </a:lnTo>
                <a:lnTo>
                  <a:pt x="299" y="150"/>
                </a:lnTo>
                <a:lnTo>
                  <a:pt x="301" y="150"/>
                </a:lnTo>
                <a:lnTo>
                  <a:pt x="301" y="148"/>
                </a:lnTo>
                <a:lnTo>
                  <a:pt x="301" y="147"/>
                </a:lnTo>
                <a:lnTo>
                  <a:pt x="301" y="146"/>
                </a:lnTo>
                <a:lnTo>
                  <a:pt x="301" y="144"/>
                </a:lnTo>
                <a:lnTo>
                  <a:pt x="301" y="143"/>
                </a:lnTo>
                <a:lnTo>
                  <a:pt x="302" y="144"/>
                </a:lnTo>
                <a:lnTo>
                  <a:pt x="302" y="146"/>
                </a:lnTo>
                <a:lnTo>
                  <a:pt x="302" y="147"/>
                </a:lnTo>
                <a:lnTo>
                  <a:pt x="303" y="147"/>
                </a:lnTo>
                <a:lnTo>
                  <a:pt x="303" y="148"/>
                </a:lnTo>
                <a:lnTo>
                  <a:pt x="302" y="148"/>
                </a:lnTo>
                <a:lnTo>
                  <a:pt x="301" y="150"/>
                </a:lnTo>
                <a:lnTo>
                  <a:pt x="301" y="151"/>
                </a:lnTo>
                <a:lnTo>
                  <a:pt x="301" y="152"/>
                </a:lnTo>
                <a:close/>
                <a:moveTo>
                  <a:pt x="303" y="146"/>
                </a:moveTo>
                <a:lnTo>
                  <a:pt x="302" y="146"/>
                </a:lnTo>
                <a:lnTo>
                  <a:pt x="302" y="144"/>
                </a:lnTo>
                <a:lnTo>
                  <a:pt x="302" y="143"/>
                </a:lnTo>
                <a:lnTo>
                  <a:pt x="303" y="144"/>
                </a:lnTo>
                <a:lnTo>
                  <a:pt x="303" y="146"/>
                </a:lnTo>
                <a:close/>
                <a:moveTo>
                  <a:pt x="286" y="143"/>
                </a:moveTo>
                <a:lnTo>
                  <a:pt x="286" y="142"/>
                </a:lnTo>
                <a:lnTo>
                  <a:pt x="286" y="143"/>
                </a:lnTo>
                <a:close/>
                <a:moveTo>
                  <a:pt x="288" y="143"/>
                </a:moveTo>
                <a:lnTo>
                  <a:pt x="286" y="143"/>
                </a:lnTo>
                <a:lnTo>
                  <a:pt x="288" y="142"/>
                </a:lnTo>
                <a:lnTo>
                  <a:pt x="288" y="143"/>
                </a:lnTo>
                <a:close/>
                <a:moveTo>
                  <a:pt x="285" y="140"/>
                </a:moveTo>
                <a:lnTo>
                  <a:pt x="285" y="139"/>
                </a:lnTo>
                <a:lnTo>
                  <a:pt x="285" y="140"/>
                </a:lnTo>
                <a:close/>
                <a:moveTo>
                  <a:pt x="302" y="138"/>
                </a:moveTo>
                <a:lnTo>
                  <a:pt x="301" y="139"/>
                </a:lnTo>
                <a:lnTo>
                  <a:pt x="301" y="138"/>
                </a:lnTo>
                <a:lnTo>
                  <a:pt x="302" y="138"/>
                </a:lnTo>
                <a:close/>
                <a:moveTo>
                  <a:pt x="285" y="135"/>
                </a:moveTo>
                <a:lnTo>
                  <a:pt x="284" y="135"/>
                </a:lnTo>
                <a:lnTo>
                  <a:pt x="285" y="135"/>
                </a:lnTo>
                <a:close/>
                <a:moveTo>
                  <a:pt x="298" y="131"/>
                </a:moveTo>
                <a:lnTo>
                  <a:pt x="298" y="133"/>
                </a:lnTo>
                <a:lnTo>
                  <a:pt x="299" y="133"/>
                </a:lnTo>
                <a:lnTo>
                  <a:pt x="301" y="134"/>
                </a:lnTo>
                <a:lnTo>
                  <a:pt x="302" y="134"/>
                </a:lnTo>
                <a:lnTo>
                  <a:pt x="302" y="135"/>
                </a:lnTo>
                <a:lnTo>
                  <a:pt x="303" y="137"/>
                </a:lnTo>
                <a:lnTo>
                  <a:pt x="302" y="137"/>
                </a:lnTo>
                <a:lnTo>
                  <a:pt x="301" y="137"/>
                </a:lnTo>
                <a:lnTo>
                  <a:pt x="301" y="135"/>
                </a:lnTo>
                <a:lnTo>
                  <a:pt x="299" y="134"/>
                </a:lnTo>
                <a:lnTo>
                  <a:pt x="298" y="133"/>
                </a:lnTo>
                <a:lnTo>
                  <a:pt x="297" y="133"/>
                </a:lnTo>
                <a:lnTo>
                  <a:pt x="297" y="131"/>
                </a:lnTo>
                <a:lnTo>
                  <a:pt x="298" y="131"/>
                </a:lnTo>
                <a:close/>
                <a:moveTo>
                  <a:pt x="47" y="130"/>
                </a:moveTo>
                <a:lnTo>
                  <a:pt x="45" y="130"/>
                </a:lnTo>
                <a:lnTo>
                  <a:pt x="45" y="129"/>
                </a:lnTo>
                <a:lnTo>
                  <a:pt x="47" y="129"/>
                </a:lnTo>
                <a:lnTo>
                  <a:pt x="47" y="130"/>
                </a:lnTo>
                <a:close/>
                <a:moveTo>
                  <a:pt x="291" y="121"/>
                </a:moveTo>
                <a:lnTo>
                  <a:pt x="291" y="122"/>
                </a:lnTo>
                <a:lnTo>
                  <a:pt x="293" y="122"/>
                </a:lnTo>
                <a:lnTo>
                  <a:pt x="291" y="122"/>
                </a:lnTo>
                <a:lnTo>
                  <a:pt x="291" y="121"/>
                </a:lnTo>
                <a:close/>
                <a:moveTo>
                  <a:pt x="285" y="110"/>
                </a:moveTo>
                <a:lnTo>
                  <a:pt x="284" y="110"/>
                </a:lnTo>
                <a:lnTo>
                  <a:pt x="284" y="109"/>
                </a:lnTo>
                <a:lnTo>
                  <a:pt x="285" y="109"/>
                </a:lnTo>
                <a:lnTo>
                  <a:pt x="285" y="110"/>
                </a:lnTo>
                <a:close/>
                <a:moveTo>
                  <a:pt x="265" y="93"/>
                </a:moveTo>
                <a:lnTo>
                  <a:pt x="264" y="93"/>
                </a:lnTo>
                <a:lnTo>
                  <a:pt x="263" y="93"/>
                </a:lnTo>
                <a:lnTo>
                  <a:pt x="264" y="93"/>
                </a:lnTo>
                <a:lnTo>
                  <a:pt x="264" y="92"/>
                </a:lnTo>
                <a:lnTo>
                  <a:pt x="265" y="92"/>
                </a:lnTo>
                <a:lnTo>
                  <a:pt x="265" y="93"/>
                </a:lnTo>
                <a:close/>
                <a:moveTo>
                  <a:pt x="255" y="87"/>
                </a:moveTo>
                <a:lnTo>
                  <a:pt x="254" y="87"/>
                </a:lnTo>
                <a:lnTo>
                  <a:pt x="255" y="87"/>
                </a:lnTo>
                <a:close/>
                <a:moveTo>
                  <a:pt x="246" y="84"/>
                </a:moveTo>
                <a:lnTo>
                  <a:pt x="244" y="84"/>
                </a:lnTo>
                <a:lnTo>
                  <a:pt x="244" y="85"/>
                </a:lnTo>
                <a:lnTo>
                  <a:pt x="244" y="84"/>
                </a:lnTo>
                <a:lnTo>
                  <a:pt x="246" y="84"/>
                </a:lnTo>
                <a:close/>
                <a:moveTo>
                  <a:pt x="259" y="76"/>
                </a:moveTo>
                <a:lnTo>
                  <a:pt x="259" y="78"/>
                </a:lnTo>
                <a:lnTo>
                  <a:pt x="257" y="78"/>
                </a:lnTo>
                <a:lnTo>
                  <a:pt x="257" y="76"/>
                </a:lnTo>
                <a:lnTo>
                  <a:pt x="259" y="76"/>
                </a:lnTo>
                <a:close/>
                <a:moveTo>
                  <a:pt x="19" y="76"/>
                </a:moveTo>
                <a:lnTo>
                  <a:pt x="19" y="78"/>
                </a:lnTo>
                <a:lnTo>
                  <a:pt x="18" y="76"/>
                </a:lnTo>
                <a:lnTo>
                  <a:pt x="19" y="76"/>
                </a:lnTo>
                <a:close/>
                <a:moveTo>
                  <a:pt x="257" y="71"/>
                </a:moveTo>
                <a:lnTo>
                  <a:pt x="256" y="71"/>
                </a:lnTo>
                <a:lnTo>
                  <a:pt x="256" y="70"/>
                </a:lnTo>
                <a:lnTo>
                  <a:pt x="257" y="70"/>
                </a:lnTo>
                <a:lnTo>
                  <a:pt x="257" y="71"/>
                </a:lnTo>
                <a:close/>
                <a:moveTo>
                  <a:pt x="1" y="54"/>
                </a:moveTo>
                <a:lnTo>
                  <a:pt x="1" y="55"/>
                </a:lnTo>
                <a:lnTo>
                  <a:pt x="2" y="54"/>
                </a:lnTo>
                <a:lnTo>
                  <a:pt x="2" y="55"/>
                </a:lnTo>
                <a:lnTo>
                  <a:pt x="3" y="57"/>
                </a:lnTo>
                <a:lnTo>
                  <a:pt x="3" y="58"/>
                </a:lnTo>
                <a:lnTo>
                  <a:pt x="5" y="59"/>
                </a:lnTo>
                <a:lnTo>
                  <a:pt x="5" y="61"/>
                </a:lnTo>
                <a:lnTo>
                  <a:pt x="6" y="61"/>
                </a:lnTo>
                <a:lnTo>
                  <a:pt x="6" y="62"/>
                </a:lnTo>
                <a:lnTo>
                  <a:pt x="7" y="62"/>
                </a:lnTo>
                <a:lnTo>
                  <a:pt x="7" y="63"/>
                </a:lnTo>
                <a:lnTo>
                  <a:pt x="7" y="65"/>
                </a:lnTo>
                <a:lnTo>
                  <a:pt x="7" y="66"/>
                </a:lnTo>
                <a:lnTo>
                  <a:pt x="7" y="67"/>
                </a:lnTo>
                <a:lnTo>
                  <a:pt x="9" y="70"/>
                </a:lnTo>
                <a:lnTo>
                  <a:pt x="9" y="72"/>
                </a:lnTo>
                <a:lnTo>
                  <a:pt x="9" y="74"/>
                </a:lnTo>
                <a:lnTo>
                  <a:pt x="7" y="75"/>
                </a:lnTo>
                <a:lnTo>
                  <a:pt x="7" y="76"/>
                </a:lnTo>
                <a:lnTo>
                  <a:pt x="6" y="76"/>
                </a:lnTo>
                <a:lnTo>
                  <a:pt x="5" y="76"/>
                </a:lnTo>
                <a:lnTo>
                  <a:pt x="3" y="75"/>
                </a:lnTo>
                <a:lnTo>
                  <a:pt x="3" y="74"/>
                </a:lnTo>
                <a:lnTo>
                  <a:pt x="3" y="72"/>
                </a:lnTo>
                <a:lnTo>
                  <a:pt x="2" y="72"/>
                </a:lnTo>
                <a:lnTo>
                  <a:pt x="2" y="71"/>
                </a:lnTo>
                <a:lnTo>
                  <a:pt x="2" y="70"/>
                </a:lnTo>
                <a:lnTo>
                  <a:pt x="1" y="68"/>
                </a:lnTo>
                <a:lnTo>
                  <a:pt x="1" y="67"/>
                </a:lnTo>
                <a:lnTo>
                  <a:pt x="1" y="66"/>
                </a:lnTo>
                <a:lnTo>
                  <a:pt x="1" y="65"/>
                </a:lnTo>
                <a:lnTo>
                  <a:pt x="0" y="63"/>
                </a:lnTo>
                <a:lnTo>
                  <a:pt x="0" y="62"/>
                </a:lnTo>
                <a:lnTo>
                  <a:pt x="0" y="61"/>
                </a:lnTo>
                <a:lnTo>
                  <a:pt x="0" y="59"/>
                </a:lnTo>
                <a:lnTo>
                  <a:pt x="0" y="58"/>
                </a:lnTo>
                <a:lnTo>
                  <a:pt x="0" y="55"/>
                </a:lnTo>
                <a:lnTo>
                  <a:pt x="0" y="54"/>
                </a:lnTo>
                <a:lnTo>
                  <a:pt x="1" y="54"/>
                </a:lnTo>
                <a:close/>
                <a:moveTo>
                  <a:pt x="237" y="50"/>
                </a:moveTo>
                <a:lnTo>
                  <a:pt x="235" y="50"/>
                </a:lnTo>
                <a:lnTo>
                  <a:pt x="237" y="50"/>
                </a:lnTo>
                <a:close/>
                <a:moveTo>
                  <a:pt x="61" y="38"/>
                </a:moveTo>
                <a:lnTo>
                  <a:pt x="60" y="38"/>
                </a:lnTo>
                <a:lnTo>
                  <a:pt x="58" y="38"/>
                </a:lnTo>
                <a:lnTo>
                  <a:pt x="60" y="38"/>
                </a:lnTo>
                <a:lnTo>
                  <a:pt x="61" y="38"/>
                </a:lnTo>
                <a:close/>
                <a:moveTo>
                  <a:pt x="104" y="37"/>
                </a:moveTo>
                <a:lnTo>
                  <a:pt x="104" y="38"/>
                </a:lnTo>
                <a:lnTo>
                  <a:pt x="103" y="38"/>
                </a:lnTo>
                <a:lnTo>
                  <a:pt x="103" y="37"/>
                </a:lnTo>
                <a:lnTo>
                  <a:pt x="104" y="37"/>
                </a:lnTo>
                <a:close/>
                <a:moveTo>
                  <a:pt x="53" y="37"/>
                </a:moveTo>
                <a:lnTo>
                  <a:pt x="52" y="37"/>
                </a:lnTo>
                <a:lnTo>
                  <a:pt x="52" y="36"/>
                </a:lnTo>
                <a:lnTo>
                  <a:pt x="53" y="36"/>
                </a:lnTo>
                <a:lnTo>
                  <a:pt x="53" y="37"/>
                </a:lnTo>
                <a:close/>
                <a:moveTo>
                  <a:pt x="55" y="36"/>
                </a:moveTo>
                <a:lnTo>
                  <a:pt x="53" y="36"/>
                </a:lnTo>
                <a:lnTo>
                  <a:pt x="55" y="36"/>
                </a:lnTo>
                <a:close/>
                <a:moveTo>
                  <a:pt x="43" y="37"/>
                </a:moveTo>
                <a:lnTo>
                  <a:pt x="41" y="38"/>
                </a:lnTo>
                <a:lnTo>
                  <a:pt x="41" y="37"/>
                </a:lnTo>
                <a:lnTo>
                  <a:pt x="40" y="36"/>
                </a:lnTo>
                <a:lnTo>
                  <a:pt x="41" y="36"/>
                </a:lnTo>
                <a:lnTo>
                  <a:pt x="43" y="36"/>
                </a:lnTo>
                <a:lnTo>
                  <a:pt x="43" y="37"/>
                </a:lnTo>
                <a:close/>
                <a:moveTo>
                  <a:pt x="100" y="36"/>
                </a:moveTo>
                <a:lnTo>
                  <a:pt x="100" y="34"/>
                </a:lnTo>
                <a:lnTo>
                  <a:pt x="100" y="33"/>
                </a:lnTo>
                <a:lnTo>
                  <a:pt x="102" y="34"/>
                </a:lnTo>
                <a:lnTo>
                  <a:pt x="100" y="36"/>
                </a:lnTo>
                <a:close/>
                <a:moveTo>
                  <a:pt x="184" y="34"/>
                </a:moveTo>
                <a:lnTo>
                  <a:pt x="184" y="33"/>
                </a:lnTo>
                <a:lnTo>
                  <a:pt x="184" y="34"/>
                </a:lnTo>
                <a:close/>
                <a:moveTo>
                  <a:pt x="57" y="36"/>
                </a:moveTo>
                <a:lnTo>
                  <a:pt x="56" y="36"/>
                </a:lnTo>
                <a:lnTo>
                  <a:pt x="55" y="34"/>
                </a:lnTo>
                <a:lnTo>
                  <a:pt x="55" y="33"/>
                </a:lnTo>
                <a:lnTo>
                  <a:pt x="56" y="33"/>
                </a:lnTo>
                <a:lnTo>
                  <a:pt x="57" y="34"/>
                </a:lnTo>
                <a:lnTo>
                  <a:pt x="56" y="34"/>
                </a:lnTo>
                <a:lnTo>
                  <a:pt x="57" y="34"/>
                </a:lnTo>
                <a:lnTo>
                  <a:pt x="57" y="36"/>
                </a:lnTo>
                <a:close/>
                <a:moveTo>
                  <a:pt x="51" y="33"/>
                </a:moveTo>
                <a:lnTo>
                  <a:pt x="51" y="32"/>
                </a:lnTo>
                <a:lnTo>
                  <a:pt x="51" y="33"/>
                </a:lnTo>
                <a:close/>
                <a:moveTo>
                  <a:pt x="178" y="32"/>
                </a:moveTo>
                <a:lnTo>
                  <a:pt x="179" y="32"/>
                </a:lnTo>
                <a:lnTo>
                  <a:pt x="179" y="33"/>
                </a:lnTo>
                <a:lnTo>
                  <a:pt x="179" y="34"/>
                </a:lnTo>
                <a:lnTo>
                  <a:pt x="180" y="34"/>
                </a:lnTo>
                <a:lnTo>
                  <a:pt x="183" y="34"/>
                </a:lnTo>
                <a:lnTo>
                  <a:pt x="184" y="34"/>
                </a:lnTo>
                <a:lnTo>
                  <a:pt x="183" y="36"/>
                </a:lnTo>
                <a:lnTo>
                  <a:pt x="182" y="37"/>
                </a:lnTo>
                <a:lnTo>
                  <a:pt x="180" y="37"/>
                </a:lnTo>
                <a:lnTo>
                  <a:pt x="179" y="38"/>
                </a:lnTo>
                <a:lnTo>
                  <a:pt x="179" y="37"/>
                </a:lnTo>
                <a:lnTo>
                  <a:pt x="178" y="36"/>
                </a:lnTo>
                <a:lnTo>
                  <a:pt x="178" y="34"/>
                </a:lnTo>
                <a:lnTo>
                  <a:pt x="178" y="33"/>
                </a:lnTo>
                <a:lnTo>
                  <a:pt x="176" y="33"/>
                </a:lnTo>
                <a:lnTo>
                  <a:pt x="176" y="32"/>
                </a:lnTo>
                <a:lnTo>
                  <a:pt x="178" y="32"/>
                </a:lnTo>
                <a:close/>
                <a:moveTo>
                  <a:pt x="187" y="33"/>
                </a:moveTo>
                <a:lnTo>
                  <a:pt x="187" y="34"/>
                </a:lnTo>
                <a:lnTo>
                  <a:pt x="185" y="34"/>
                </a:lnTo>
                <a:lnTo>
                  <a:pt x="185" y="33"/>
                </a:lnTo>
                <a:lnTo>
                  <a:pt x="187" y="32"/>
                </a:lnTo>
                <a:lnTo>
                  <a:pt x="187" y="30"/>
                </a:lnTo>
                <a:lnTo>
                  <a:pt x="188" y="30"/>
                </a:lnTo>
                <a:lnTo>
                  <a:pt x="188" y="32"/>
                </a:lnTo>
                <a:lnTo>
                  <a:pt x="187" y="32"/>
                </a:lnTo>
                <a:lnTo>
                  <a:pt x="187" y="33"/>
                </a:lnTo>
                <a:close/>
                <a:moveTo>
                  <a:pt x="18" y="30"/>
                </a:moveTo>
                <a:lnTo>
                  <a:pt x="18" y="32"/>
                </a:lnTo>
                <a:lnTo>
                  <a:pt x="17" y="30"/>
                </a:lnTo>
                <a:lnTo>
                  <a:pt x="17" y="29"/>
                </a:lnTo>
                <a:lnTo>
                  <a:pt x="18" y="29"/>
                </a:lnTo>
                <a:lnTo>
                  <a:pt x="18" y="30"/>
                </a:lnTo>
                <a:close/>
                <a:moveTo>
                  <a:pt x="201" y="28"/>
                </a:moveTo>
                <a:lnTo>
                  <a:pt x="201" y="27"/>
                </a:lnTo>
                <a:lnTo>
                  <a:pt x="202" y="28"/>
                </a:lnTo>
                <a:lnTo>
                  <a:pt x="201" y="28"/>
                </a:lnTo>
                <a:close/>
                <a:moveTo>
                  <a:pt x="44" y="32"/>
                </a:moveTo>
                <a:lnTo>
                  <a:pt x="45" y="32"/>
                </a:lnTo>
                <a:lnTo>
                  <a:pt x="47" y="32"/>
                </a:lnTo>
                <a:lnTo>
                  <a:pt x="48" y="32"/>
                </a:lnTo>
                <a:lnTo>
                  <a:pt x="48" y="33"/>
                </a:lnTo>
                <a:lnTo>
                  <a:pt x="48" y="34"/>
                </a:lnTo>
                <a:lnTo>
                  <a:pt x="48" y="36"/>
                </a:lnTo>
                <a:lnTo>
                  <a:pt x="47" y="37"/>
                </a:lnTo>
                <a:lnTo>
                  <a:pt x="45" y="37"/>
                </a:lnTo>
                <a:lnTo>
                  <a:pt x="44" y="37"/>
                </a:lnTo>
                <a:lnTo>
                  <a:pt x="41" y="36"/>
                </a:lnTo>
                <a:lnTo>
                  <a:pt x="40" y="34"/>
                </a:lnTo>
                <a:lnTo>
                  <a:pt x="39" y="33"/>
                </a:lnTo>
                <a:lnTo>
                  <a:pt x="38" y="33"/>
                </a:lnTo>
                <a:lnTo>
                  <a:pt x="38" y="32"/>
                </a:lnTo>
                <a:lnTo>
                  <a:pt x="39" y="30"/>
                </a:lnTo>
                <a:lnTo>
                  <a:pt x="40" y="30"/>
                </a:lnTo>
                <a:lnTo>
                  <a:pt x="40" y="29"/>
                </a:lnTo>
                <a:lnTo>
                  <a:pt x="40" y="28"/>
                </a:lnTo>
                <a:lnTo>
                  <a:pt x="40" y="27"/>
                </a:lnTo>
                <a:lnTo>
                  <a:pt x="41" y="28"/>
                </a:lnTo>
                <a:lnTo>
                  <a:pt x="43" y="29"/>
                </a:lnTo>
                <a:lnTo>
                  <a:pt x="44" y="30"/>
                </a:lnTo>
                <a:lnTo>
                  <a:pt x="43" y="30"/>
                </a:lnTo>
                <a:lnTo>
                  <a:pt x="44" y="32"/>
                </a:lnTo>
                <a:close/>
                <a:moveTo>
                  <a:pt x="163" y="28"/>
                </a:moveTo>
                <a:lnTo>
                  <a:pt x="163" y="29"/>
                </a:lnTo>
                <a:lnTo>
                  <a:pt x="165" y="30"/>
                </a:lnTo>
                <a:lnTo>
                  <a:pt x="165" y="32"/>
                </a:lnTo>
                <a:lnTo>
                  <a:pt x="165" y="33"/>
                </a:lnTo>
                <a:lnTo>
                  <a:pt x="166" y="33"/>
                </a:lnTo>
                <a:lnTo>
                  <a:pt x="167" y="33"/>
                </a:lnTo>
                <a:lnTo>
                  <a:pt x="167" y="34"/>
                </a:lnTo>
                <a:lnTo>
                  <a:pt x="167" y="33"/>
                </a:lnTo>
                <a:lnTo>
                  <a:pt x="170" y="33"/>
                </a:lnTo>
                <a:lnTo>
                  <a:pt x="171" y="33"/>
                </a:lnTo>
                <a:lnTo>
                  <a:pt x="172" y="32"/>
                </a:lnTo>
                <a:lnTo>
                  <a:pt x="174" y="32"/>
                </a:lnTo>
                <a:lnTo>
                  <a:pt x="174" y="30"/>
                </a:lnTo>
                <a:lnTo>
                  <a:pt x="175" y="30"/>
                </a:lnTo>
                <a:lnTo>
                  <a:pt x="176" y="30"/>
                </a:lnTo>
                <a:lnTo>
                  <a:pt x="176" y="32"/>
                </a:lnTo>
                <a:lnTo>
                  <a:pt x="176" y="33"/>
                </a:lnTo>
                <a:lnTo>
                  <a:pt x="178" y="34"/>
                </a:lnTo>
                <a:lnTo>
                  <a:pt x="178" y="36"/>
                </a:lnTo>
                <a:lnTo>
                  <a:pt x="178" y="37"/>
                </a:lnTo>
                <a:lnTo>
                  <a:pt x="179" y="38"/>
                </a:lnTo>
                <a:lnTo>
                  <a:pt x="180" y="37"/>
                </a:lnTo>
                <a:lnTo>
                  <a:pt x="182" y="37"/>
                </a:lnTo>
                <a:lnTo>
                  <a:pt x="182" y="38"/>
                </a:lnTo>
                <a:lnTo>
                  <a:pt x="182" y="37"/>
                </a:lnTo>
                <a:lnTo>
                  <a:pt x="183" y="37"/>
                </a:lnTo>
                <a:lnTo>
                  <a:pt x="183" y="36"/>
                </a:lnTo>
                <a:lnTo>
                  <a:pt x="184" y="36"/>
                </a:lnTo>
                <a:lnTo>
                  <a:pt x="185" y="36"/>
                </a:lnTo>
                <a:lnTo>
                  <a:pt x="188" y="37"/>
                </a:lnTo>
                <a:lnTo>
                  <a:pt x="188" y="36"/>
                </a:lnTo>
                <a:lnTo>
                  <a:pt x="188" y="37"/>
                </a:lnTo>
                <a:lnTo>
                  <a:pt x="189" y="37"/>
                </a:lnTo>
                <a:lnTo>
                  <a:pt x="191" y="36"/>
                </a:lnTo>
                <a:lnTo>
                  <a:pt x="191" y="34"/>
                </a:lnTo>
                <a:lnTo>
                  <a:pt x="191" y="33"/>
                </a:lnTo>
                <a:lnTo>
                  <a:pt x="191" y="32"/>
                </a:lnTo>
                <a:lnTo>
                  <a:pt x="189" y="30"/>
                </a:lnTo>
                <a:lnTo>
                  <a:pt x="189" y="29"/>
                </a:lnTo>
                <a:lnTo>
                  <a:pt x="189" y="28"/>
                </a:lnTo>
                <a:lnTo>
                  <a:pt x="191" y="28"/>
                </a:lnTo>
                <a:lnTo>
                  <a:pt x="192" y="27"/>
                </a:lnTo>
                <a:lnTo>
                  <a:pt x="195" y="27"/>
                </a:lnTo>
                <a:lnTo>
                  <a:pt x="196" y="27"/>
                </a:lnTo>
                <a:lnTo>
                  <a:pt x="195" y="27"/>
                </a:lnTo>
                <a:lnTo>
                  <a:pt x="195" y="28"/>
                </a:lnTo>
                <a:lnTo>
                  <a:pt x="196" y="29"/>
                </a:lnTo>
                <a:lnTo>
                  <a:pt x="197" y="29"/>
                </a:lnTo>
                <a:lnTo>
                  <a:pt x="197" y="30"/>
                </a:lnTo>
                <a:lnTo>
                  <a:pt x="199" y="30"/>
                </a:lnTo>
                <a:lnTo>
                  <a:pt x="200" y="29"/>
                </a:lnTo>
                <a:lnTo>
                  <a:pt x="201" y="29"/>
                </a:lnTo>
                <a:lnTo>
                  <a:pt x="202" y="29"/>
                </a:lnTo>
                <a:lnTo>
                  <a:pt x="204" y="29"/>
                </a:lnTo>
                <a:lnTo>
                  <a:pt x="204" y="28"/>
                </a:lnTo>
                <a:lnTo>
                  <a:pt x="205" y="28"/>
                </a:lnTo>
                <a:lnTo>
                  <a:pt x="205" y="27"/>
                </a:lnTo>
                <a:lnTo>
                  <a:pt x="206" y="27"/>
                </a:lnTo>
                <a:lnTo>
                  <a:pt x="208" y="28"/>
                </a:lnTo>
                <a:lnTo>
                  <a:pt x="209" y="29"/>
                </a:lnTo>
                <a:lnTo>
                  <a:pt x="210" y="30"/>
                </a:lnTo>
                <a:lnTo>
                  <a:pt x="212" y="30"/>
                </a:lnTo>
                <a:lnTo>
                  <a:pt x="213" y="32"/>
                </a:lnTo>
                <a:lnTo>
                  <a:pt x="214" y="32"/>
                </a:lnTo>
                <a:lnTo>
                  <a:pt x="214" y="33"/>
                </a:lnTo>
                <a:lnTo>
                  <a:pt x="216" y="34"/>
                </a:lnTo>
                <a:lnTo>
                  <a:pt x="217" y="36"/>
                </a:lnTo>
                <a:lnTo>
                  <a:pt x="218" y="36"/>
                </a:lnTo>
                <a:lnTo>
                  <a:pt x="218" y="37"/>
                </a:lnTo>
                <a:lnTo>
                  <a:pt x="219" y="37"/>
                </a:lnTo>
                <a:lnTo>
                  <a:pt x="221" y="37"/>
                </a:lnTo>
                <a:lnTo>
                  <a:pt x="221" y="38"/>
                </a:lnTo>
                <a:lnTo>
                  <a:pt x="221" y="40"/>
                </a:lnTo>
                <a:lnTo>
                  <a:pt x="222" y="40"/>
                </a:lnTo>
                <a:lnTo>
                  <a:pt x="222" y="38"/>
                </a:lnTo>
                <a:lnTo>
                  <a:pt x="223" y="38"/>
                </a:lnTo>
                <a:lnTo>
                  <a:pt x="223" y="40"/>
                </a:lnTo>
                <a:lnTo>
                  <a:pt x="225" y="41"/>
                </a:lnTo>
                <a:lnTo>
                  <a:pt x="226" y="41"/>
                </a:lnTo>
                <a:lnTo>
                  <a:pt x="226" y="42"/>
                </a:lnTo>
                <a:lnTo>
                  <a:pt x="227" y="42"/>
                </a:lnTo>
                <a:lnTo>
                  <a:pt x="227" y="44"/>
                </a:lnTo>
                <a:lnTo>
                  <a:pt x="229" y="44"/>
                </a:lnTo>
                <a:lnTo>
                  <a:pt x="230" y="45"/>
                </a:lnTo>
                <a:lnTo>
                  <a:pt x="231" y="46"/>
                </a:lnTo>
                <a:lnTo>
                  <a:pt x="233" y="48"/>
                </a:lnTo>
                <a:lnTo>
                  <a:pt x="234" y="48"/>
                </a:lnTo>
                <a:lnTo>
                  <a:pt x="234" y="49"/>
                </a:lnTo>
                <a:lnTo>
                  <a:pt x="233" y="49"/>
                </a:lnTo>
                <a:lnTo>
                  <a:pt x="231" y="49"/>
                </a:lnTo>
                <a:lnTo>
                  <a:pt x="231" y="50"/>
                </a:lnTo>
                <a:lnTo>
                  <a:pt x="233" y="51"/>
                </a:lnTo>
                <a:lnTo>
                  <a:pt x="234" y="50"/>
                </a:lnTo>
                <a:lnTo>
                  <a:pt x="235" y="50"/>
                </a:lnTo>
                <a:lnTo>
                  <a:pt x="237" y="51"/>
                </a:lnTo>
                <a:lnTo>
                  <a:pt x="238" y="51"/>
                </a:lnTo>
                <a:lnTo>
                  <a:pt x="238" y="53"/>
                </a:lnTo>
                <a:lnTo>
                  <a:pt x="238" y="51"/>
                </a:lnTo>
                <a:lnTo>
                  <a:pt x="239" y="51"/>
                </a:lnTo>
                <a:lnTo>
                  <a:pt x="239" y="53"/>
                </a:lnTo>
                <a:lnTo>
                  <a:pt x="239" y="55"/>
                </a:lnTo>
                <a:lnTo>
                  <a:pt x="239" y="57"/>
                </a:lnTo>
                <a:lnTo>
                  <a:pt x="239" y="58"/>
                </a:lnTo>
                <a:lnTo>
                  <a:pt x="239" y="59"/>
                </a:lnTo>
                <a:lnTo>
                  <a:pt x="240" y="61"/>
                </a:lnTo>
                <a:lnTo>
                  <a:pt x="240" y="62"/>
                </a:lnTo>
                <a:lnTo>
                  <a:pt x="242" y="63"/>
                </a:lnTo>
                <a:lnTo>
                  <a:pt x="242" y="65"/>
                </a:lnTo>
                <a:lnTo>
                  <a:pt x="243" y="66"/>
                </a:lnTo>
                <a:lnTo>
                  <a:pt x="244" y="66"/>
                </a:lnTo>
                <a:lnTo>
                  <a:pt x="244" y="65"/>
                </a:lnTo>
                <a:lnTo>
                  <a:pt x="246" y="65"/>
                </a:lnTo>
                <a:lnTo>
                  <a:pt x="247" y="66"/>
                </a:lnTo>
                <a:lnTo>
                  <a:pt x="248" y="66"/>
                </a:lnTo>
                <a:lnTo>
                  <a:pt x="250" y="66"/>
                </a:lnTo>
                <a:lnTo>
                  <a:pt x="250" y="67"/>
                </a:lnTo>
                <a:lnTo>
                  <a:pt x="248" y="67"/>
                </a:lnTo>
                <a:lnTo>
                  <a:pt x="248" y="68"/>
                </a:lnTo>
                <a:lnTo>
                  <a:pt x="247" y="68"/>
                </a:lnTo>
                <a:lnTo>
                  <a:pt x="246" y="68"/>
                </a:lnTo>
                <a:lnTo>
                  <a:pt x="244" y="68"/>
                </a:lnTo>
                <a:lnTo>
                  <a:pt x="243" y="68"/>
                </a:lnTo>
                <a:lnTo>
                  <a:pt x="242" y="68"/>
                </a:lnTo>
                <a:lnTo>
                  <a:pt x="242" y="70"/>
                </a:lnTo>
                <a:lnTo>
                  <a:pt x="243" y="71"/>
                </a:lnTo>
                <a:lnTo>
                  <a:pt x="243" y="70"/>
                </a:lnTo>
                <a:lnTo>
                  <a:pt x="244" y="70"/>
                </a:lnTo>
                <a:lnTo>
                  <a:pt x="244" y="71"/>
                </a:lnTo>
                <a:lnTo>
                  <a:pt x="243" y="71"/>
                </a:lnTo>
                <a:lnTo>
                  <a:pt x="242" y="71"/>
                </a:lnTo>
                <a:lnTo>
                  <a:pt x="242" y="72"/>
                </a:lnTo>
                <a:lnTo>
                  <a:pt x="243" y="72"/>
                </a:lnTo>
                <a:lnTo>
                  <a:pt x="240" y="74"/>
                </a:lnTo>
                <a:lnTo>
                  <a:pt x="240" y="75"/>
                </a:lnTo>
                <a:lnTo>
                  <a:pt x="240" y="76"/>
                </a:lnTo>
                <a:lnTo>
                  <a:pt x="242" y="76"/>
                </a:lnTo>
                <a:lnTo>
                  <a:pt x="242" y="78"/>
                </a:lnTo>
                <a:lnTo>
                  <a:pt x="240" y="78"/>
                </a:lnTo>
                <a:lnTo>
                  <a:pt x="239" y="78"/>
                </a:lnTo>
                <a:lnTo>
                  <a:pt x="238" y="78"/>
                </a:lnTo>
                <a:lnTo>
                  <a:pt x="238" y="79"/>
                </a:lnTo>
                <a:lnTo>
                  <a:pt x="238" y="80"/>
                </a:lnTo>
                <a:lnTo>
                  <a:pt x="239" y="80"/>
                </a:lnTo>
                <a:lnTo>
                  <a:pt x="239" y="82"/>
                </a:lnTo>
                <a:lnTo>
                  <a:pt x="238" y="82"/>
                </a:lnTo>
                <a:lnTo>
                  <a:pt x="238" y="83"/>
                </a:lnTo>
                <a:lnTo>
                  <a:pt x="239" y="84"/>
                </a:lnTo>
                <a:lnTo>
                  <a:pt x="240" y="84"/>
                </a:lnTo>
                <a:lnTo>
                  <a:pt x="242" y="83"/>
                </a:lnTo>
                <a:lnTo>
                  <a:pt x="243" y="83"/>
                </a:lnTo>
                <a:lnTo>
                  <a:pt x="243" y="84"/>
                </a:lnTo>
                <a:lnTo>
                  <a:pt x="244" y="85"/>
                </a:lnTo>
                <a:lnTo>
                  <a:pt x="243" y="87"/>
                </a:lnTo>
                <a:lnTo>
                  <a:pt x="242" y="87"/>
                </a:lnTo>
                <a:lnTo>
                  <a:pt x="242" y="88"/>
                </a:lnTo>
                <a:lnTo>
                  <a:pt x="242" y="89"/>
                </a:lnTo>
                <a:lnTo>
                  <a:pt x="240" y="89"/>
                </a:lnTo>
                <a:lnTo>
                  <a:pt x="240" y="91"/>
                </a:lnTo>
                <a:lnTo>
                  <a:pt x="239" y="89"/>
                </a:lnTo>
                <a:lnTo>
                  <a:pt x="238" y="89"/>
                </a:lnTo>
                <a:lnTo>
                  <a:pt x="239" y="89"/>
                </a:lnTo>
                <a:lnTo>
                  <a:pt x="239" y="91"/>
                </a:lnTo>
                <a:lnTo>
                  <a:pt x="238" y="91"/>
                </a:lnTo>
                <a:lnTo>
                  <a:pt x="238" y="92"/>
                </a:lnTo>
                <a:lnTo>
                  <a:pt x="239" y="92"/>
                </a:lnTo>
                <a:lnTo>
                  <a:pt x="239" y="93"/>
                </a:lnTo>
                <a:lnTo>
                  <a:pt x="240" y="93"/>
                </a:lnTo>
                <a:lnTo>
                  <a:pt x="242" y="92"/>
                </a:lnTo>
                <a:lnTo>
                  <a:pt x="243" y="92"/>
                </a:lnTo>
                <a:lnTo>
                  <a:pt x="243" y="91"/>
                </a:lnTo>
                <a:lnTo>
                  <a:pt x="244" y="91"/>
                </a:lnTo>
                <a:lnTo>
                  <a:pt x="246" y="91"/>
                </a:lnTo>
                <a:lnTo>
                  <a:pt x="247" y="89"/>
                </a:lnTo>
                <a:lnTo>
                  <a:pt x="247" y="88"/>
                </a:lnTo>
                <a:lnTo>
                  <a:pt x="248" y="88"/>
                </a:lnTo>
                <a:lnTo>
                  <a:pt x="248" y="87"/>
                </a:lnTo>
                <a:lnTo>
                  <a:pt x="250" y="87"/>
                </a:lnTo>
                <a:lnTo>
                  <a:pt x="250" y="88"/>
                </a:lnTo>
                <a:lnTo>
                  <a:pt x="250" y="89"/>
                </a:lnTo>
                <a:lnTo>
                  <a:pt x="248" y="89"/>
                </a:lnTo>
                <a:lnTo>
                  <a:pt x="248" y="91"/>
                </a:lnTo>
                <a:lnTo>
                  <a:pt x="248" y="92"/>
                </a:lnTo>
                <a:lnTo>
                  <a:pt x="250" y="92"/>
                </a:lnTo>
                <a:lnTo>
                  <a:pt x="251" y="93"/>
                </a:lnTo>
                <a:lnTo>
                  <a:pt x="251" y="95"/>
                </a:lnTo>
                <a:lnTo>
                  <a:pt x="250" y="96"/>
                </a:lnTo>
                <a:lnTo>
                  <a:pt x="250" y="97"/>
                </a:lnTo>
                <a:lnTo>
                  <a:pt x="248" y="96"/>
                </a:lnTo>
                <a:lnTo>
                  <a:pt x="247" y="95"/>
                </a:lnTo>
                <a:lnTo>
                  <a:pt x="246" y="97"/>
                </a:lnTo>
                <a:lnTo>
                  <a:pt x="247" y="97"/>
                </a:lnTo>
                <a:lnTo>
                  <a:pt x="248" y="97"/>
                </a:lnTo>
                <a:lnTo>
                  <a:pt x="250" y="99"/>
                </a:lnTo>
                <a:lnTo>
                  <a:pt x="250" y="97"/>
                </a:lnTo>
                <a:lnTo>
                  <a:pt x="252" y="96"/>
                </a:lnTo>
                <a:lnTo>
                  <a:pt x="252" y="95"/>
                </a:lnTo>
                <a:lnTo>
                  <a:pt x="254" y="93"/>
                </a:lnTo>
                <a:lnTo>
                  <a:pt x="255" y="93"/>
                </a:lnTo>
                <a:lnTo>
                  <a:pt x="254" y="92"/>
                </a:lnTo>
                <a:lnTo>
                  <a:pt x="254" y="91"/>
                </a:lnTo>
                <a:lnTo>
                  <a:pt x="254" y="89"/>
                </a:lnTo>
                <a:lnTo>
                  <a:pt x="255" y="89"/>
                </a:lnTo>
                <a:lnTo>
                  <a:pt x="256" y="91"/>
                </a:lnTo>
                <a:lnTo>
                  <a:pt x="256" y="89"/>
                </a:lnTo>
                <a:lnTo>
                  <a:pt x="257" y="89"/>
                </a:lnTo>
                <a:lnTo>
                  <a:pt x="257" y="91"/>
                </a:lnTo>
                <a:lnTo>
                  <a:pt x="260" y="91"/>
                </a:lnTo>
                <a:lnTo>
                  <a:pt x="260" y="92"/>
                </a:lnTo>
                <a:lnTo>
                  <a:pt x="260" y="93"/>
                </a:lnTo>
                <a:lnTo>
                  <a:pt x="259" y="93"/>
                </a:lnTo>
                <a:lnTo>
                  <a:pt x="257" y="93"/>
                </a:lnTo>
                <a:lnTo>
                  <a:pt x="256" y="93"/>
                </a:lnTo>
                <a:lnTo>
                  <a:pt x="256" y="95"/>
                </a:lnTo>
                <a:lnTo>
                  <a:pt x="256" y="96"/>
                </a:lnTo>
                <a:lnTo>
                  <a:pt x="255" y="96"/>
                </a:lnTo>
                <a:lnTo>
                  <a:pt x="256" y="96"/>
                </a:lnTo>
                <a:lnTo>
                  <a:pt x="256" y="97"/>
                </a:lnTo>
                <a:lnTo>
                  <a:pt x="257" y="97"/>
                </a:lnTo>
                <a:lnTo>
                  <a:pt x="259" y="97"/>
                </a:lnTo>
                <a:lnTo>
                  <a:pt x="257" y="99"/>
                </a:lnTo>
                <a:lnTo>
                  <a:pt x="259" y="99"/>
                </a:lnTo>
                <a:lnTo>
                  <a:pt x="260" y="99"/>
                </a:lnTo>
                <a:lnTo>
                  <a:pt x="261" y="99"/>
                </a:lnTo>
                <a:lnTo>
                  <a:pt x="261" y="97"/>
                </a:lnTo>
                <a:lnTo>
                  <a:pt x="261" y="96"/>
                </a:lnTo>
                <a:lnTo>
                  <a:pt x="264" y="96"/>
                </a:lnTo>
                <a:lnTo>
                  <a:pt x="265" y="96"/>
                </a:lnTo>
                <a:lnTo>
                  <a:pt x="265" y="97"/>
                </a:lnTo>
                <a:lnTo>
                  <a:pt x="265" y="99"/>
                </a:lnTo>
                <a:lnTo>
                  <a:pt x="265" y="97"/>
                </a:lnTo>
                <a:lnTo>
                  <a:pt x="267" y="97"/>
                </a:lnTo>
                <a:lnTo>
                  <a:pt x="267" y="96"/>
                </a:lnTo>
                <a:lnTo>
                  <a:pt x="267" y="95"/>
                </a:lnTo>
                <a:lnTo>
                  <a:pt x="268" y="95"/>
                </a:lnTo>
                <a:lnTo>
                  <a:pt x="268" y="96"/>
                </a:lnTo>
                <a:lnTo>
                  <a:pt x="269" y="96"/>
                </a:lnTo>
                <a:lnTo>
                  <a:pt x="272" y="97"/>
                </a:lnTo>
                <a:lnTo>
                  <a:pt x="272" y="99"/>
                </a:lnTo>
                <a:lnTo>
                  <a:pt x="272" y="97"/>
                </a:lnTo>
                <a:lnTo>
                  <a:pt x="273" y="97"/>
                </a:lnTo>
                <a:lnTo>
                  <a:pt x="273" y="99"/>
                </a:lnTo>
                <a:lnTo>
                  <a:pt x="274" y="99"/>
                </a:lnTo>
                <a:lnTo>
                  <a:pt x="274" y="100"/>
                </a:lnTo>
                <a:lnTo>
                  <a:pt x="276" y="101"/>
                </a:lnTo>
                <a:lnTo>
                  <a:pt x="277" y="101"/>
                </a:lnTo>
                <a:lnTo>
                  <a:pt x="277" y="102"/>
                </a:lnTo>
                <a:lnTo>
                  <a:pt x="278" y="102"/>
                </a:lnTo>
                <a:lnTo>
                  <a:pt x="278" y="104"/>
                </a:lnTo>
                <a:lnTo>
                  <a:pt x="278" y="105"/>
                </a:lnTo>
                <a:lnTo>
                  <a:pt x="277" y="105"/>
                </a:lnTo>
                <a:lnTo>
                  <a:pt x="277" y="106"/>
                </a:lnTo>
                <a:lnTo>
                  <a:pt x="277" y="108"/>
                </a:lnTo>
                <a:lnTo>
                  <a:pt x="278" y="106"/>
                </a:lnTo>
                <a:lnTo>
                  <a:pt x="280" y="106"/>
                </a:lnTo>
                <a:lnTo>
                  <a:pt x="281" y="106"/>
                </a:lnTo>
                <a:lnTo>
                  <a:pt x="282" y="106"/>
                </a:lnTo>
                <a:lnTo>
                  <a:pt x="282" y="108"/>
                </a:lnTo>
                <a:lnTo>
                  <a:pt x="284" y="108"/>
                </a:lnTo>
                <a:lnTo>
                  <a:pt x="284" y="109"/>
                </a:lnTo>
                <a:lnTo>
                  <a:pt x="282" y="110"/>
                </a:lnTo>
                <a:lnTo>
                  <a:pt x="282" y="112"/>
                </a:lnTo>
                <a:lnTo>
                  <a:pt x="284" y="110"/>
                </a:lnTo>
                <a:lnTo>
                  <a:pt x="284" y="112"/>
                </a:lnTo>
                <a:lnTo>
                  <a:pt x="285" y="112"/>
                </a:lnTo>
                <a:lnTo>
                  <a:pt x="286" y="112"/>
                </a:lnTo>
                <a:lnTo>
                  <a:pt x="286" y="113"/>
                </a:lnTo>
                <a:lnTo>
                  <a:pt x="288" y="113"/>
                </a:lnTo>
                <a:lnTo>
                  <a:pt x="288" y="114"/>
                </a:lnTo>
                <a:lnTo>
                  <a:pt x="289" y="114"/>
                </a:lnTo>
                <a:lnTo>
                  <a:pt x="290" y="116"/>
                </a:lnTo>
                <a:lnTo>
                  <a:pt x="290" y="118"/>
                </a:lnTo>
                <a:lnTo>
                  <a:pt x="290" y="120"/>
                </a:lnTo>
                <a:lnTo>
                  <a:pt x="289" y="120"/>
                </a:lnTo>
                <a:lnTo>
                  <a:pt x="289" y="121"/>
                </a:lnTo>
                <a:lnTo>
                  <a:pt x="289" y="120"/>
                </a:lnTo>
                <a:lnTo>
                  <a:pt x="288" y="120"/>
                </a:lnTo>
                <a:lnTo>
                  <a:pt x="288" y="118"/>
                </a:lnTo>
                <a:lnTo>
                  <a:pt x="286" y="118"/>
                </a:lnTo>
                <a:lnTo>
                  <a:pt x="285" y="118"/>
                </a:lnTo>
                <a:lnTo>
                  <a:pt x="286" y="118"/>
                </a:lnTo>
                <a:lnTo>
                  <a:pt x="286" y="120"/>
                </a:lnTo>
                <a:lnTo>
                  <a:pt x="286" y="121"/>
                </a:lnTo>
                <a:lnTo>
                  <a:pt x="285" y="121"/>
                </a:lnTo>
                <a:lnTo>
                  <a:pt x="284" y="121"/>
                </a:lnTo>
                <a:lnTo>
                  <a:pt x="282" y="120"/>
                </a:lnTo>
                <a:lnTo>
                  <a:pt x="282" y="121"/>
                </a:lnTo>
                <a:lnTo>
                  <a:pt x="281" y="122"/>
                </a:lnTo>
                <a:lnTo>
                  <a:pt x="280" y="122"/>
                </a:lnTo>
                <a:lnTo>
                  <a:pt x="278" y="122"/>
                </a:lnTo>
                <a:lnTo>
                  <a:pt x="277" y="122"/>
                </a:lnTo>
                <a:lnTo>
                  <a:pt x="276" y="122"/>
                </a:lnTo>
                <a:lnTo>
                  <a:pt x="277" y="125"/>
                </a:lnTo>
                <a:lnTo>
                  <a:pt x="278" y="125"/>
                </a:lnTo>
                <a:lnTo>
                  <a:pt x="280" y="123"/>
                </a:lnTo>
                <a:lnTo>
                  <a:pt x="280" y="125"/>
                </a:lnTo>
                <a:lnTo>
                  <a:pt x="281" y="125"/>
                </a:lnTo>
                <a:lnTo>
                  <a:pt x="281" y="126"/>
                </a:lnTo>
                <a:lnTo>
                  <a:pt x="280" y="127"/>
                </a:lnTo>
                <a:lnTo>
                  <a:pt x="278" y="127"/>
                </a:lnTo>
                <a:lnTo>
                  <a:pt x="277" y="127"/>
                </a:lnTo>
                <a:lnTo>
                  <a:pt x="276" y="127"/>
                </a:lnTo>
                <a:lnTo>
                  <a:pt x="276" y="129"/>
                </a:lnTo>
                <a:lnTo>
                  <a:pt x="274" y="129"/>
                </a:lnTo>
                <a:lnTo>
                  <a:pt x="273" y="129"/>
                </a:lnTo>
                <a:lnTo>
                  <a:pt x="273" y="130"/>
                </a:lnTo>
                <a:lnTo>
                  <a:pt x="272" y="130"/>
                </a:lnTo>
                <a:lnTo>
                  <a:pt x="272" y="131"/>
                </a:lnTo>
                <a:lnTo>
                  <a:pt x="273" y="131"/>
                </a:lnTo>
                <a:lnTo>
                  <a:pt x="273" y="134"/>
                </a:lnTo>
                <a:lnTo>
                  <a:pt x="274" y="135"/>
                </a:lnTo>
                <a:lnTo>
                  <a:pt x="274" y="137"/>
                </a:lnTo>
                <a:lnTo>
                  <a:pt x="276" y="137"/>
                </a:lnTo>
                <a:lnTo>
                  <a:pt x="277" y="137"/>
                </a:lnTo>
                <a:lnTo>
                  <a:pt x="278" y="137"/>
                </a:lnTo>
                <a:lnTo>
                  <a:pt x="280" y="137"/>
                </a:lnTo>
                <a:lnTo>
                  <a:pt x="281" y="135"/>
                </a:lnTo>
                <a:lnTo>
                  <a:pt x="281" y="134"/>
                </a:lnTo>
                <a:lnTo>
                  <a:pt x="281" y="135"/>
                </a:lnTo>
                <a:lnTo>
                  <a:pt x="282" y="135"/>
                </a:lnTo>
                <a:lnTo>
                  <a:pt x="284" y="135"/>
                </a:lnTo>
                <a:lnTo>
                  <a:pt x="284" y="137"/>
                </a:lnTo>
                <a:lnTo>
                  <a:pt x="285" y="138"/>
                </a:lnTo>
                <a:lnTo>
                  <a:pt x="284" y="138"/>
                </a:lnTo>
                <a:lnTo>
                  <a:pt x="282" y="138"/>
                </a:lnTo>
                <a:lnTo>
                  <a:pt x="281" y="138"/>
                </a:lnTo>
                <a:lnTo>
                  <a:pt x="280" y="139"/>
                </a:lnTo>
                <a:lnTo>
                  <a:pt x="281" y="139"/>
                </a:lnTo>
                <a:lnTo>
                  <a:pt x="282" y="139"/>
                </a:lnTo>
                <a:lnTo>
                  <a:pt x="282" y="140"/>
                </a:lnTo>
                <a:lnTo>
                  <a:pt x="282" y="142"/>
                </a:lnTo>
                <a:lnTo>
                  <a:pt x="284" y="142"/>
                </a:lnTo>
                <a:lnTo>
                  <a:pt x="285" y="142"/>
                </a:lnTo>
                <a:lnTo>
                  <a:pt x="286" y="143"/>
                </a:lnTo>
                <a:lnTo>
                  <a:pt x="286" y="144"/>
                </a:lnTo>
                <a:lnTo>
                  <a:pt x="285" y="144"/>
                </a:lnTo>
                <a:lnTo>
                  <a:pt x="286" y="146"/>
                </a:lnTo>
                <a:lnTo>
                  <a:pt x="288" y="146"/>
                </a:lnTo>
                <a:lnTo>
                  <a:pt x="288" y="144"/>
                </a:lnTo>
                <a:lnTo>
                  <a:pt x="289" y="144"/>
                </a:lnTo>
                <a:lnTo>
                  <a:pt x="290" y="144"/>
                </a:lnTo>
                <a:lnTo>
                  <a:pt x="290" y="146"/>
                </a:lnTo>
                <a:lnTo>
                  <a:pt x="290" y="147"/>
                </a:lnTo>
                <a:lnTo>
                  <a:pt x="289" y="147"/>
                </a:lnTo>
                <a:lnTo>
                  <a:pt x="288" y="148"/>
                </a:lnTo>
                <a:lnTo>
                  <a:pt x="285" y="150"/>
                </a:lnTo>
                <a:lnTo>
                  <a:pt x="285" y="151"/>
                </a:lnTo>
                <a:lnTo>
                  <a:pt x="285" y="152"/>
                </a:lnTo>
                <a:lnTo>
                  <a:pt x="284" y="151"/>
                </a:lnTo>
                <a:lnTo>
                  <a:pt x="282" y="151"/>
                </a:lnTo>
                <a:lnTo>
                  <a:pt x="281" y="152"/>
                </a:lnTo>
                <a:lnTo>
                  <a:pt x="280" y="152"/>
                </a:lnTo>
                <a:lnTo>
                  <a:pt x="278" y="154"/>
                </a:lnTo>
                <a:lnTo>
                  <a:pt x="277" y="154"/>
                </a:lnTo>
                <a:lnTo>
                  <a:pt x="277" y="155"/>
                </a:lnTo>
                <a:lnTo>
                  <a:pt x="278" y="155"/>
                </a:lnTo>
                <a:lnTo>
                  <a:pt x="280" y="155"/>
                </a:lnTo>
                <a:lnTo>
                  <a:pt x="280" y="154"/>
                </a:lnTo>
                <a:lnTo>
                  <a:pt x="281" y="154"/>
                </a:lnTo>
                <a:lnTo>
                  <a:pt x="282" y="154"/>
                </a:lnTo>
                <a:lnTo>
                  <a:pt x="282" y="152"/>
                </a:lnTo>
                <a:lnTo>
                  <a:pt x="284" y="152"/>
                </a:lnTo>
                <a:lnTo>
                  <a:pt x="282" y="155"/>
                </a:lnTo>
                <a:lnTo>
                  <a:pt x="281" y="156"/>
                </a:lnTo>
                <a:lnTo>
                  <a:pt x="280" y="156"/>
                </a:lnTo>
                <a:lnTo>
                  <a:pt x="280" y="157"/>
                </a:lnTo>
                <a:lnTo>
                  <a:pt x="278" y="157"/>
                </a:lnTo>
                <a:lnTo>
                  <a:pt x="278" y="159"/>
                </a:lnTo>
                <a:lnTo>
                  <a:pt x="278" y="160"/>
                </a:lnTo>
                <a:lnTo>
                  <a:pt x="277" y="160"/>
                </a:lnTo>
                <a:lnTo>
                  <a:pt x="276" y="160"/>
                </a:lnTo>
                <a:lnTo>
                  <a:pt x="276" y="161"/>
                </a:lnTo>
                <a:lnTo>
                  <a:pt x="274" y="161"/>
                </a:lnTo>
                <a:lnTo>
                  <a:pt x="273" y="163"/>
                </a:lnTo>
                <a:lnTo>
                  <a:pt x="273" y="164"/>
                </a:lnTo>
                <a:lnTo>
                  <a:pt x="272" y="164"/>
                </a:lnTo>
                <a:lnTo>
                  <a:pt x="272" y="163"/>
                </a:lnTo>
                <a:lnTo>
                  <a:pt x="271" y="163"/>
                </a:lnTo>
                <a:lnTo>
                  <a:pt x="271" y="161"/>
                </a:lnTo>
                <a:lnTo>
                  <a:pt x="271" y="160"/>
                </a:lnTo>
                <a:lnTo>
                  <a:pt x="269" y="160"/>
                </a:lnTo>
                <a:lnTo>
                  <a:pt x="271" y="161"/>
                </a:lnTo>
                <a:lnTo>
                  <a:pt x="271" y="163"/>
                </a:lnTo>
                <a:lnTo>
                  <a:pt x="272" y="164"/>
                </a:lnTo>
                <a:lnTo>
                  <a:pt x="273" y="164"/>
                </a:lnTo>
                <a:lnTo>
                  <a:pt x="274" y="164"/>
                </a:lnTo>
                <a:lnTo>
                  <a:pt x="274" y="163"/>
                </a:lnTo>
                <a:lnTo>
                  <a:pt x="276" y="163"/>
                </a:lnTo>
                <a:lnTo>
                  <a:pt x="276" y="161"/>
                </a:lnTo>
                <a:lnTo>
                  <a:pt x="277" y="161"/>
                </a:lnTo>
                <a:lnTo>
                  <a:pt x="276" y="163"/>
                </a:lnTo>
                <a:lnTo>
                  <a:pt x="274" y="164"/>
                </a:lnTo>
                <a:lnTo>
                  <a:pt x="274" y="165"/>
                </a:lnTo>
                <a:lnTo>
                  <a:pt x="274" y="167"/>
                </a:lnTo>
                <a:lnTo>
                  <a:pt x="274" y="168"/>
                </a:lnTo>
                <a:lnTo>
                  <a:pt x="273" y="168"/>
                </a:lnTo>
                <a:lnTo>
                  <a:pt x="272" y="168"/>
                </a:lnTo>
                <a:lnTo>
                  <a:pt x="272" y="169"/>
                </a:lnTo>
                <a:lnTo>
                  <a:pt x="271" y="169"/>
                </a:lnTo>
                <a:lnTo>
                  <a:pt x="271" y="171"/>
                </a:lnTo>
                <a:lnTo>
                  <a:pt x="272" y="172"/>
                </a:lnTo>
                <a:lnTo>
                  <a:pt x="271" y="172"/>
                </a:lnTo>
                <a:lnTo>
                  <a:pt x="271" y="173"/>
                </a:lnTo>
                <a:lnTo>
                  <a:pt x="272" y="173"/>
                </a:lnTo>
                <a:lnTo>
                  <a:pt x="272" y="174"/>
                </a:lnTo>
                <a:lnTo>
                  <a:pt x="271" y="174"/>
                </a:lnTo>
                <a:lnTo>
                  <a:pt x="269" y="174"/>
                </a:lnTo>
                <a:lnTo>
                  <a:pt x="269" y="176"/>
                </a:lnTo>
                <a:lnTo>
                  <a:pt x="269" y="177"/>
                </a:lnTo>
                <a:lnTo>
                  <a:pt x="271" y="177"/>
                </a:lnTo>
                <a:lnTo>
                  <a:pt x="271" y="178"/>
                </a:lnTo>
                <a:lnTo>
                  <a:pt x="269" y="178"/>
                </a:lnTo>
                <a:lnTo>
                  <a:pt x="269" y="180"/>
                </a:lnTo>
                <a:lnTo>
                  <a:pt x="269" y="181"/>
                </a:lnTo>
                <a:lnTo>
                  <a:pt x="271" y="181"/>
                </a:lnTo>
                <a:lnTo>
                  <a:pt x="269" y="181"/>
                </a:lnTo>
                <a:lnTo>
                  <a:pt x="268" y="180"/>
                </a:lnTo>
                <a:lnTo>
                  <a:pt x="267" y="180"/>
                </a:lnTo>
                <a:lnTo>
                  <a:pt x="265" y="180"/>
                </a:lnTo>
                <a:lnTo>
                  <a:pt x="265" y="178"/>
                </a:lnTo>
                <a:lnTo>
                  <a:pt x="264" y="178"/>
                </a:lnTo>
                <a:lnTo>
                  <a:pt x="265" y="180"/>
                </a:lnTo>
                <a:lnTo>
                  <a:pt x="264" y="180"/>
                </a:lnTo>
                <a:lnTo>
                  <a:pt x="267" y="180"/>
                </a:lnTo>
                <a:lnTo>
                  <a:pt x="268" y="180"/>
                </a:lnTo>
                <a:lnTo>
                  <a:pt x="268" y="181"/>
                </a:lnTo>
                <a:lnTo>
                  <a:pt x="269" y="182"/>
                </a:lnTo>
                <a:lnTo>
                  <a:pt x="269" y="184"/>
                </a:lnTo>
                <a:lnTo>
                  <a:pt x="269" y="185"/>
                </a:lnTo>
                <a:lnTo>
                  <a:pt x="271" y="185"/>
                </a:lnTo>
                <a:lnTo>
                  <a:pt x="271" y="186"/>
                </a:lnTo>
                <a:lnTo>
                  <a:pt x="271" y="189"/>
                </a:lnTo>
                <a:lnTo>
                  <a:pt x="272" y="189"/>
                </a:lnTo>
                <a:lnTo>
                  <a:pt x="272" y="190"/>
                </a:lnTo>
                <a:lnTo>
                  <a:pt x="273" y="190"/>
                </a:lnTo>
                <a:lnTo>
                  <a:pt x="273" y="189"/>
                </a:lnTo>
                <a:lnTo>
                  <a:pt x="274" y="189"/>
                </a:lnTo>
                <a:lnTo>
                  <a:pt x="274" y="190"/>
                </a:lnTo>
                <a:lnTo>
                  <a:pt x="273" y="191"/>
                </a:lnTo>
                <a:lnTo>
                  <a:pt x="272" y="191"/>
                </a:lnTo>
                <a:lnTo>
                  <a:pt x="272" y="193"/>
                </a:lnTo>
                <a:lnTo>
                  <a:pt x="272" y="194"/>
                </a:lnTo>
                <a:lnTo>
                  <a:pt x="271" y="194"/>
                </a:lnTo>
                <a:lnTo>
                  <a:pt x="269" y="194"/>
                </a:lnTo>
                <a:lnTo>
                  <a:pt x="271" y="195"/>
                </a:lnTo>
                <a:lnTo>
                  <a:pt x="272" y="194"/>
                </a:lnTo>
                <a:lnTo>
                  <a:pt x="273" y="195"/>
                </a:lnTo>
                <a:lnTo>
                  <a:pt x="273" y="197"/>
                </a:lnTo>
                <a:lnTo>
                  <a:pt x="273" y="198"/>
                </a:lnTo>
                <a:lnTo>
                  <a:pt x="272" y="198"/>
                </a:lnTo>
                <a:lnTo>
                  <a:pt x="272" y="199"/>
                </a:lnTo>
                <a:lnTo>
                  <a:pt x="273" y="199"/>
                </a:lnTo>
                <a:lnTo>
                  <a:pt x="273" y="201"/>
                </a:lnTo>
                <a:lnTo>
                  <a:pt x="276" y="202"/>
                </a:lnTo>
                <a:lnTo>
                  <a:pt x="274" y="203"/>
                </a:lnTo>
                <a:lnTo>
                  <a:pt x="273" y="202"/>
                </a:lnTo>
                <a:lnTo>
                  <a:pt x="272" y="202"/>
                </a:lnTo>
                <a:lnTo>
                  <a:pt x="272" y="203"/>
                </a:lnTo>
                <a:lnTo>
                  <a:pt x="273" y="203"/>
                </a:lnTo>
                <a:lnTo>
                  <a:pt x="274" y="203"/>
                </a:lnTo>
                <a:lnTo>
                  <a:pt x="276" y="203"/>
                </a:lnTo>
                <a:lnTo>
                  <a:pt x="276" y="202"/>
                </a:lnTo>
                <a:lnTo>
                  <a:pt x="277" y="201"/>
                </a:lnTo>
                <a:lnTo>
                  <a:pt x="278" y="201"/>
                </a:lnTo>
                <a:lnTo>
                  <a:pt x="278" y="202"/>
                </a:lnTo>
                <a:lnTo>
                  <a:pt x="280" y="203"/>
                </a:lnTo>
                <a:lnTo>
                  <a:pt x="278" y="203"/>
                </a:lnTo>
                <a:lnTo>
                  <a:pt x="278" y="205"/>
                </a:lnTo>
                <a:lnTo>
                  <a:pt x="281" y="206"/>
                </a:lnTo>
                <a:lnTo>
                  <a:pt x="281" y="207"/>
                </a:lnTo>
                <a:lnTo>
                  <a:pt x="281" y="209"/>
                </a:lnTo>
                <a:lnTo>
                  <a:pt x="281" y="210"/>
                </a:lnTo>
                <a:lnTo>
                  <a:pt x="278" y="211"/>
                </a:lnTo>
                <a:lnTo>
                  <a:pt x="278" y="212"/>
                </a:lnTo>
                <a:lnTo>
                  <a:pt x="277" y="212"/>
                </a:lnTo>
                <a:lnTo>
                  <a:pt x="277" y="211"/>
                </a:lnTo>
                <a:lnTo>
                  <a:pt x="276" y="212"/>
                </a:lnTo>
                <a:lnTo>
                  <a:pt x="274" y="212"/>
                </a:lnTo>
                <a:lnTo>
                  <a:pt x="274" y="211"/>
                </a:lnTo>
                <a:lnTo>
                  <a:pt x="274" y="210"/>
                </a:lnTo>
                <a:lnTo>
                  <a:pt x="273" y="210"/>
                </a:lnTo>
                <a:lnTo>
                  <a:pt x="273" y="211"/>
                </a:lnTo>
                <a:lnTo>
                  <a:pt x="273" y="212"/>
                </a:lnTo>
                <a:lnTo>
                  <a:pt x="272" y="212"/>
                </a:lnTo>
                <a:lnTo>
                  <a:pt x="271" y="211"/>
                </a:lnTo>
                <a:lnTo>
                  <a:pt x="271" y="210"/>
                </a:lnTo>
                <a:lnTo>
                  <a:pt x="271" y="212"/>
                </a:lnTo>
                <a:lnTo>
                  <a:pt x="271" y="214"/>
                </a:lnTo>
                <a:lnTo>
                  <a:pt x="269" y="214"/>
                </a:lnTo>
                <a:lnTo>
                  <a:pt x="268" y="214"/>
                </a:lnTo>
                <a:lnTo>
                  <a:pt x="268" y="215"/>
                </a:lnTo>
                <a:lnTo>
                  <a:pt x="267" y="215"/>
                </a:lnTo>
                <a:lnTo>
                  <a:pt x="268" y="216"/>
                </a:lnTo>
                <a:lnTo>
                  <a:pt x="269" y="215"/>
                </a:lnTo>
                <a:lnTo>
                  <a:pt x="271" y="215"/>
                </a:lnTo>
                <a:lnTo>
                  <a:pt x="272" y="215"/>
                </a:lnTo>
                <a:lnTo>
                  <a:pt x="272" y="216"/>
                </a:lnTo>
                <a:lnTo>
                  <a:pt x="271" y="216"/>
                </a:lnTo>
                <a:lnTo>
                  <a:pt x="271" y="218"/>
                </a:lnTo>
                <a:lnTo>
                  <a:pt x="272" y="218"/>
                </a:lnTo>
                <a:lnTo>
                  <a:pt x="273" y="218"/>
                </a:lnTo>
                <a:lnTo>
                  <a:pt x="273" y="219"/>
                </a:lnTo>
                <a:lnTo>
                  <a:pt x="274" y="218"/>
                </a:lnTo>
                <a:lnTo>
                  <a:pt x="274" y="216"/>
                </a:lnTo>
                <a:lnTo>
                  <a:pt x="276" y="216"/>
                </a:lnTo>
                <a:lnTo>
                  <a:pt x="276" y="215"/>
                </a:lnTo>
                <a:lnTo>
                  <a:pt x="277" y="215"/>
                </a:lnTo>
                <a:lnTo>
                  <a:pt x="278" y="215"/>
                </a:lnTo>
                <a:lnTo>
                  <a:pt x="278" y="216"/>
                </a:lnTo>
                <a:lnTo>
                  <a:pt x="278" y="218"/>
                </a:lnTo>
                <a:lnTo>
                  <a:pt x="280" y="219"/>
                </a:lnTo>
                <a:lnTo>
                  <a:pt x="281" y="220"/>
                </a:lnTo>
                <a:lnTo>
                  <a:pt x="280" y="220"/>
                </a:lnTo>
                <a:lnTo>
                  <a:pt x="278" y="220"/>
                </a:lnTo>
                <a:lnTo>
                  <a:pt x="280" y="222"/>
                </a:lnTo>
                <a:lnTo>
                  <a:pt x="280" y="223"/>
                </a:lnTo>
                <a:lnTo>
                  <a:pt x="281" y="224"/>
                </a:lnTo>
                <a:lnTo>
                  <a:pt x="281" y="226"/>
                </a:lnTo>
                <a:lnTo>
                  <a:pt x="282" y="226"/>
                </a:lnTo>
                <a:lnTo>
                  <a:pt x="281" y="226"/>
                </a:lnTo>
                <a:lnTo>
                  <a:pt x="281" y="227"/>
                </a:lnTo>
                <a:lnTo>
                  <a:pt x="280" y="227"/>
                </a:lnTo>
                <a:lnTo>
                  <a:pt x="281" y="228"/>
                </a:lnTo>
                <a:lnTo>
                  <a:pt x="281" y="229"/>
                </a:lnTo>
                <a:lnTo>
                  <a:pt x="280" y="229"/>
                </a:lnTo>
                <a:lnTo>
                  <a:pt x="281" y="229"/>
                </a:lnTo>
                <a:lnTo>
                  <a:pt x="281" y="228"/>
                </a:lnTo>
                <a:lnTo>
                  <a:pt x="282" y="228"/>
                </a:lnTo>
                <a:lnTo>
                  <a:pt x="282" y="229"/>
                </a:lnTo>
                <a:lnTo>
                  <a:pt x="282" y="231"/>
                </a:lnTo>
                <a:lnTo>
                  <a:pt x="281" y="231"/>
                </a:lnTo>
                <a:lnTo>
                  <a:pt x="281" y="232"/>
                </a:lnTo>
                <a:lnTo>
                  <a:pt x="280" y="232"/>
                </a:lnTo>
                <a:lnTo>
                  <a:pt x="281" y="232"/>
                </a:lnTo>
                <a:lnTo>
                  <a:pt x="281" y="233"/>
                </a:lnTo>
                <a:lnTo>
                  <a:pt x="281" y="232"/>
                </a:lnTo>
                <a:lnTo>
                  <a:pt x="282" y="233"/>
                </a:lnTo>
                <a:lnTo>
                  <a:pt x="284" y="232"/>
                </a:lnTo>
                <a:lnTo>
                  <a:pt x="284" y="233"/>
                </a:lnTo>
                <a:lnTo>
                  <a:pt x="285" y="235"/>
                </a:lnTo>
                <a:lnTo>
                  <a:pt x="284" y="235"/>
                </a:lnTo>
                <a:lnTo>
                  <a:pt x="282" y="236"/>
                </a:lnTo>
                <a:lnTo>
                  <a:pt x="280" y="235"/>
                </a:lnTo>
                <a:lnTo>
                  <a:pt x="278" y="235"/>
                </a:lnTo>
                <a:lnTo>
                  <a:pt x="278" y="236"/>
                </a:lnTo>
                <a:lnTo>
                  <a:pt x="277" y="236"/>
                </a:lnTo>
                <a:lnTo>
                  <a:pt x="277" y="235"/>
                </a:lnTo>
                <a:lnTo>
                  <a:pt x="277" y="236"/>
                </a:lnTo>
                <a:lnTo>
                  <a:pt x="276" y="235"/>
                </a:lnTo>
                <a:lnTo>
                  <a:pt x="276" y="236"/>
                </a:lnTo>
                <a:lnTo>
                  <a:pt x="277" y="236"/>
                </a:lnTo>
                <a:lnTo>
                  <a:pt x="277" y="237"/>
                </a:lnTo>
                <a:lnTo>
                  <a:pt x="276" y="237"/>
                </a:lnTo>
                <a:lnTo>
                  <a:pt x="274" y="237"/>
                </a:lnTo>
                <a:lnTo>
                  <a:pt x="274" y="239"/>
                </a:lnTo>
                <a:lnTo>
                  <a:pt x="273" y="239"/>
                </a:lnTo>
                <a:lnTo>
                  <a:pt x="274" y="239"/>
                </a:lnTo>
                <a:lnTo>
                  <a:pt x="276" y="239"/>
                </a:lnTo>
                <a:lnTo>
                  <a:pt x="277" y="239"/>
                </a:lnTo>
                <a:lnTo>
                  <a:pt x="276" y="240"/>
                </a:lnTo>
                <a:lnTo>
                  <a:pt x="277" y="240"/>
                </a:lnTo>
                <a:lnTo>
                  <a:pt x="278" y="240"/>
                </a:lnTo>
                <a:lnTo>
                  <a:pt x="278" y="241"/>
                </a:lnTo>
                <a:lnTo>
                  <a:pt x="278" y="243"/>
                </a:lnTo>
                <a:lnTo>
                  <a:pt x="277" y="243"/>
                </a:lnTo>
                <a:lnTo>
                  <a:pt x="277" y="244"/>
                </a:lnTo>
                <a:lnTo>
                  <a:pt x="277" y="245"/>
                </a:lnTo>
                <a:lnTo>
                  <a:pt x="276" y="245"/>
                </a:lnTo>
                <a:lnTo>
                  <a:pt x="276" y="244"/>
                </a:lnTo>
                <a:lnTo>
                  <a:pt x="276" y="245"/>
                </a:lnTo>
                <a:lnTo>
                  <a:pt x="274" y="246"/>
                </a:lnTo>
                <a:lnTo>
                  <a:pt x="273" y="245"/>
                </a:lnTo>
                <a:lnTo>
                  <a:pt x="272" y="245"/>
                </a:lnTo>
                <a:lnTo>
                  <a:pt x="272" y="244"/>
                </a:lnTo>
                <a:lnTo>
                  <a:pt x="271" y="244"/>
                </a:lnTo>
                <a:lnTo>
                  <a:pt x="272" y="245"/>
                </a:lnTo>
                <a:lnTo>
                  <a:pt x="273" y="245"/>
                </a:lnTo>
                <a:lnTo>
                  <a:pt x="274" y="246"/>
                </a:lnTo>
                <a:lnTo>
                  <a:pt x="273" y="248"/>
                </a:lnTo>
                <a:lnTo>
                  <a:pt x="273" y="249"/>
                </a:lnTo>
                <a:lnTo>
                  <a:pt x="272" y="250"/>
                </a:lnTo>
                <a:lnTo>
                  <a:pt x="273" y="250"/>
                </a:lnTo>
                <a:lnTo>
                  <a:pt x="273" y="249"/>
                </a:lnTo>
                <a:lnTo>
                  <a:pt x="274" y="249"/>
                </a:lnTo>
                <a:lnTo>
                  <a:pt x="274" y="250"/>
                </a:lnTo>
                <a:lnTo>
                  <a:pt x="273" y="250"/>
                </a:lnTo>
                <a:lnTo>
                  <a:pt x="273" y="252"/>
                </a:lnTo>
                <a:lnTo>
                  <a:pt x="274" y="253"/>
                </a:lnTo>
                <a:lnTo>
                  <a:pt x="274" y="254"/>
                </a:lnTo>
                <a:lnTo>
                  <a:pt x="274" y="253"/>
                </a:lnTo>
                <a:lnTo>
                  <a:pt x="274" y="254"/>
                </a:lnTo>
                <a:lnTo>
                  <a:pt x="276" y="254"/>
                </a:lnTo>
                <a:lnTo>
                  <a:pt x="277" y="254"/>
                </a:lnTo>
                <a:lnTo>
                  <a:pt x="277" y="253"/>
                </a:lnTo>
                <a:lnTo>
                  <a:pt x="281" y="253"/>
                </a:lnTo>
                <a:lnTo>
                  <a:pt x="281" y="254"/>
                </a:lnTo>
                <a:lnTo>
                  <a:pt x="280" y="256"/>
                </a:lnTo>
                <a:lnTo>
                  <a:pt x="280" y="258"/>
                </a:lnTo>
                <a:lnTo>
                  <a:pt x="280" y="261"/>
                </a:lnTo>
                <a:lnTo>
                  <a:pt x="281" y="262"/>
                </a:lnTo>
                <a:lnTo>
                  <a:pt x="281" y="263"/>
                </a:lnTo>
                <a:lnTo>
                  <a:pt x="280" y="263"/>
                </a:lnTo>
                <a:lnTo>
                  <a:pt x="278" y="265"/>
                </a:lnTo>
                <a:lnTo>
                  <a:pt x="277" y="265"/>
                </a:lnTo>
                <a:lnTo>
                  <a:pt x="276" y="266"/>
                </a:lnTo>
                <a:lnTo>
                  <a:pt x="276" y="269"/>
                </a:lnTo>
                <a:lnTo>
                  <a:pt x="276" y="267"/>
                </a:lnTo>
                <a:lnTo>
                  <a:pt x="276" y="266"/>
                </a:lnTo>
                <a:lnTo>
                  <a:pt x="277" y="265"/>
                </a:lnTo>
                <a:lnTo>
                  <a:pt x="278" y="265"/>
                </a:lnTo>
                <a:lnTo>
                  <a:pt x="280" y="265"/>
                </a:lnTo>
                <a:lnTo>
                  <a:pt x="280" y="263"/>
                </a:lnTo>
                <a:lnTo>
                  <a:pt x="281" y="263"/>
                </a:lnTo>
                <a:lnTo>
                  <a:pt x="281" y="265"/>
                </a:lnTo>
                <a:lnTo>
                  <a:pt x="281" y="266"/>
                </a:lnTo>
                <a:lnTo>
                  <a:pt x="282" y="267"/>
                </a:lnTo>
                <a:lnTo>
                  <a:pt x="284" y="269"/>
                </a:lnTo>
                <a:lnTo>
                  <a:pt x="285" y="269"/>
                </a:lnTo>
                <a:lnTo>
                  <a:pt x="285" y="270"/>
                </a:lnTo>
                <a:lnTo>
                  <a:pt x="286" y="270"/>
                </a:lnTo>
                <a:lnTo>
                  <a:pt x="286" y="271"/>
                </a:lnTo>
                <a:lnTo>
                  <a:pt x="286" y="273"/>
                </a:lnTo>
                <a:lnTo>
                  <a:pt x="288" y="273"/>
                </a:lnTo>
                <a:lnTo>
                  <a:pt x="288" y="274"/>
                </a:lnTo>
                <a:lnTo>
                  <a:pt x="289" y="273"/>
                </a:lnTo>
                <a:lnTo>
                  <a:pt x="289" y="274"/>
                </a:lnTo>
                <a:lnTo>
                  <a:pt x="290" y="274"/>
                </a:lnTo>
                <a:lnTo>
                  <a:pt x="290" y="275"/>
                </a:lnTo>
                <a:lnTo>
                  <a:pt x="290" y="277"/>
                </a:lnTo>
                <a:lnTo>
                  <a:pt x="290" y="278"/>
                </a:lnTo>
                <a:lnTo>
                  <a:pt x="290" y="279"/>
                </a:lnTo>
                <a:lnTo>
                  <a:pt x="290" y="281"/>
                </a:lnTo>
                <a:lnTo>
                  <a:pt x="289" y="282"/>
                </a:lnTo>
                <a:lnTo>
                  <a:pt x="289" y="283"/>
                </a:lnTo>
                <a:lnTo>
                  <a:pt x="288" y="283"/>
                </a:lnTo>
                <a:lnTo>
                  <a:pt x="286" y="284"/>
                </a:lnTo>
                <a:lnTo>
                  <a:pt x="286" y="286"/>
                </a:lnTo>
                <a:lnTo>
                  <a:pt x="285" y="286"/>
                </a:lnTo>
                <a:lnTo>
                  <a:pt x="286" y="286"/>
                </a:lnTo>
                <a:lnTo>
                  <a:pt x="288" y="284"/>
                </a:lnTo>
                <a:lnTo>
                  <a:pt x="289" y="284"/>
                </a:lnTo>
                <a:lnTo>
                  <a:pt x="290" y="284"/>
                </a:lnTo>
                <a:lnTo>
                  <a:pt x="293" y="284"/>
                </a:lnTo>
                <a:lnTo>
                  <a:pt x="293" y="286"/>
                </a:lnTo>
                <a:lnTo>
                  <a:pt x="294" y="286"/>
                </a:lnTo>
                <a:lnTo>
                  <a:pt x="293" y="287"/>
                </a:lnTo>
                <a:lnTo>
                  <a:pt x="294" y="287"/>
                </a:lnTo>
                <a:lnTo>
                  <a:pt x="295" y="288"/>
                </a:lnTo>
                <a:lnTo>
                  <a:pt x="297" y="288"/>
                </a:lnTo>
                <a:lnTo>
                  <a:pt x="297" y="290"/>
                </a:lnTo>
                <a:lnTo>
                  <a:pt x="295" y="290"/>
                </a:lnTo>
                <a:lnTo>
                  <a:pt x="297" y="290"/>
                </a:lnTo>
                <a:lnTo>
                  <a:pt x="297" y="291"/>
                </a:lnTo>
                <a:lnTo>
                  <a:pt x="298" y="292"/>
                </a:lnTo>
                <a:lnTo>
                  <a:pt x="297" y="294"/>
                </a:lnTo>
                <a:lnTo>
                  <a:pt x="295" y="295"/>
                </a:lnTo>
                <a:lnTo>
                  <a:pt x="297" y="294"/>
                </a:lnTo>
                <a:lnTo>
                  <a:pt x="298" y="294"/>
                </a:lnTo>
                <a:lnTo>
                  <a:pt x="298" y="295"/>
                </a:lnTo>
                <a:lnTo>
                  <a:pt x="299" y="296"/>
                </a:lnTo>
                <a:lnTo>
                  <a:pt x="298" y="296"/>
                </a:lnTo>
                <a:lnTo>
                  <a:pt x="297" y="298"/>
                </a:lnTo>
                <a:lnTo>
                  <a:pt x="298" y="298"/>
                </a:lnTo>
                <a:lnTo>
                  <a:pt x="298" y="296"/>
                </a:lnTo>
                <a:lnTo>
                  <a:pt x="299" y="296"/>
                </a:lnTo>
                <a:lnTo>
                  <a:pt x="299" y="298"/>
                </a:lnTo>
                <a:lnTo>
                  <a:pt x="298" y="298"/>
                </a:lnTo>
                <a:lnTo>
                  <a:pt x="299" y="298"/>
                </a:lnTo>
                <a:lnTo>
                  <a:pt x="299" y="296"/>
                </a:lnTo>
                <a:lnTo>
                  <a:pt x="301" y="296"/>
                </a:lnTo>
                <a:lnTo>
                  <a:pt x="301" y="295"/>
                </a:lnTo>
                <a:lnTo>
                  <a:pt x="302" y="295"/>
                </a:lnTo>
                <a:lnTo>
                  <a:pt x="302" y="296"/>
                </a:lnTo>
                <a:lnTo>
                  <a:pt x="301" y="298"/>
                </a:lnTo>
                <a:lnTo>
                  <a:pt x="302" y="298"/>
                </a:lnTo>
                <a:lnTo>
                  <a:pt x="302" y="299"/>
                </a:lnTo>
                <a:lnTo>
                  <a:pt x="303" y="299"/>
                </a:lnTo>
                <a:lnTo>
                  <a:pt x="303" y="298"/>
                </a:lnTo>
                <a:lnTo>
                  <a:pt x="305" y="298"/>
                </a:lnTo>
                <a:lnTo>
                  <a:pt x="306" y="298"/>
                </a:lnTo>
                <a:lnTo>
                  <a:pt x="306" y="296"/>
                </a:lnTo>
                <a:lnTo>
                  <a:pt x="307" y="299"/>
                </a:lnTo>
                <a:lnTo>
                  <a:pt x="306" y="299"/>
                </a:lnTo>
                <a:lnTo>
                  <a:pt x="307" y="300"/>
                </a:lnTo>
                <a:lnTo>
                  <a:pt x="307" y="299"/>
                </a:lnTo>
                <a:lnTo>
                  <a:pt x="309" y="300"/>
                </a:lnTo>
                <a:lnTo>
                  <a:pt x="310" y="301"/>
                </a:lnTo>
                <a:lnTo>
                  <a:pt x="310" y="303"/>
                </a:lnTo>
                <a:lnTo>
                  <a:pt x="309" y="303"/>
                </a:lnTo>
                <a:lnTo>
                  <a:pt x="310" y="303"/>
                </a:lnTo>
                <a:lnTo>
                  <a:pt x="311" y="304"/>
                </a:lnTo>
                <a:lnTo>
                  <a:pt x="310" y="304"/>
                </a:lnTo>
                <a:lnTo>
                  <a:pt x="311" y="304"/>
                </a:lnTo>
                <a:lnTo>
                  <a:pt x="312" y="304"/>
                </a:lnTo>
                <a:lnTo>
                  <a:pt x="314" y="304"/>
                </a:lnTo>
                <a:lnTo>
                  <a:pt x="315" y="304"/>
                </a:lnTo>
                <a:lnTo>
                  <a:pt x="316" y="305"/>
                </a:lnTo>
                <a:lnTo>
                  <a:pt x="318" y="307"/>
                </a:lnTo>
                <a:lnTo>
                  <a:pt x="316" y="307"/>
                </a:lnTo>
                <a:lnTo>
                  <a:pt x="316" y="308"/>
                </a:lnTo>
                <a:lnTo>
                  <a:pt x="318" y="308"/>
                </a:lnTo>
                <a:lnTo>
                  <a:pt x="318" y="309"/>
                </a:lnTo>
                <a:lnTo>
                  <a:pt x="318" y="312"/>
                </a:lnTo>
                <a:lnTo>
                  <a:pt x="316" y="312"/>
                </a:lnTo>
                <a:lnTo>
                  <a:pt x="316" y="311"/>
                </a:lnTo>
                <a:lnTo>
                  <a:pt x="315" y="312"/>
                </a:lnTo>
                <a:lnTo>
                  <a:pt x="315" y="313"/>
                </a:lnTo>
                <a:lnTo>
                  <a:pt x="316" y="313"/>
                </a:lnTo>
                <a:lnTo>
                  <a:pt x="316" y="315"/>
                </a:lnTo>
                <a:lnTo>
                  <a:pt x="315" y="315"/>
                </a:lnTo>
                <a:lnTo>
                  <a:pt x="314" y="316"/>
                </a:lnTo>
                <a:lnTo>
                  <a:pt x="312" y="316"/>
                </a:lnTo>
                <a:lnTo>
                  <a:pt x="312" y="317"/>
                </a:lnTo>
                <a:lnTo>
                  <a:pt x="312" y="318"/>
                </a:lnTo>
                <a:lnTo>
                  <a:pt x="312" y="320"/>
                </a:lnTo>
                <a:lnTo>
                  <a:pt x="311" y="320"/>
                </a:lnTo>
                <a:lnTo>
                  <a:pt x="310" y="320"/>
                </a:lnTo>
                <a:lnTo>
                  <a:pt x="309" y="321"/>
                </a:lnTo>
                <a:lnTo>
                  <a:pt x="307" y="321"/>
                </a:lnTo>
                <a:lnTo>
                  <a:pt x="307" y="322"/>
                </a:lnTo>
                <a:lnTo>
                  <a:pt x="306" y="322"/>
                </a:lnTo>
                <a:lnTo>
                  <a:pt x="305" y="322"/>
                </a:lnTo>
                <a:lnTo>
                  <a:pt x="303" y="322"/>
                </a:lnTo>
                <a:lnTo>
                  <a:pt x="303" y="324"/>
                </a:lnTo>
                <a:lnTo>
                  <a:pt x="303" y="325"/>
                </a:lnTo>
                <a:lnTo>
                  <a:pt x="302" y="326"/>
                </a:lnTo>
                <a:lnTo>
                  <a:pt x="301" y="326"/>
                </a:lnTo>
                <a:lnTo>
                  <a:pt x="299" y="326"/>
                </a:lnTo>
                <a:lnTo>
                  <a:pt x="299" y="325"/>
                </a:lnTo>
                <a:lnTo>
                  <a:pt x="299" y="326"/>
                </a:lnTo>
                <a:lnTo>
                  <a:pt x="299" y="328"/>
                </a:lnTo>
                <a:lnTo>
                  <a:pt x="298" y="328"/>
                </a:lnTo>
                <a:lnTo>
                  <a:pt x="297" y="326"/>
                </a:lnTo>
                <a:lnTo>
                  <a:pt x="297" y="328"/>
                </a:lnTo>
                <a:lnTo>
                  <a:pt x="298" y="328"/>
                </a:lnTo>
                <a:lnTo>
                  <a:pt x="299" y="328"/>
                </a:lnTo>
                <a:lnTo>
                  <a:pt x="298" y="329"/>
                </a:lnTo>
                <a:lnTo>
                  <a:pt x="297" y="329"/>
                </a:lnTo>
                <a:lnTo>
                  <a:pt x="295" y="329"/>
                </a:lnTo>
                <a:lnTo>
                  <a:pt x="297" y="329"/>
                </a:lnTo>
                <a:lnTo>
                  <a:pt x="297" y="330"/>
                </a:lnTo>
                <a:lnTo>
                  <a:pt x="297" y="332"/>
                </a:lnTo>
                <a:lnTo>
                  <a:pt x="295" y="333"/>
                </a:lnTo>
                <a:lnTo>
                  <a:pt x="297" y="333"/>
                </a:lnTo>
                <a:lnTo>
                  <a:pt x="297" y="334"/>
                </a:lnTo>
                <a:lnTo>
                  <a:pt x="295" y="334"/>
                </a:lnTo>
                <a:lnTo>
                  <a:pt x="295" y="335"/>
                </a:lnTo>
                <a:lnTo>
                  <a:pt x="294" y="335"/>
                </a:lnTo>
                <a:lnTo>
                  <a:pt x="295" y="337"/>
                </a:lnTo>
                <a:lnTo>
                  <a:pt x="295" y="338"/>
                </a:lnTo>
                <a:lnTo>
                  <a:pt x="294" y="338"/>
                </a:lnTo>
                <a:lnTo>
                  <a:pt x="294" y="339"/>
                </a:lnTo>
                <a:lnTo>
                  <a:pt x="295" y="338"/>
                </a:lnTo>
                <a:lnTo>
                  <a:pt x="295" y="339"/>
                </a:lnTo>
                <a:lnTo>
                  <a:pt x="295" y="341"/>
                </a:lnTo>
                <a:lnTo>
                  <a:pt x="295" y="342"/>
                </a:lnTo>
                <a:lnTo>
                  <a:pt x="294" y="342"/>
                </a:lnTo>
                <a:lnTo>
                  <a:pt x="295" y="343"/>
                </a:lnTo>
                <a:lnTo>
                  <a:pt x="294" y="343"/>
                </a:lnTo>
                <a:lnTo>
                  <a:pt x="295" y="343"/>
                </a:lnTo>
                <a:lnTo>
                  <a:pt x="297" y="343"/>
                </a:lnTo>
                <a:lnTo>
                  <a:pt x="297" y="345"/>
                </a:lnTo>
                <a:lnTo>
                  <a:pt x="295" y="345"/>
                </a:lnTo>
                <a:lnTo>
                  <a:pt x="297" y="345"/>
                </a:lnTo>
                <a:lnTo>
                  <a:pt x="298" y="343"/>
                </a:lnTo>
                <a:lnTo>
                  <a:pt x="298" y="345"/>
                </a:lnTo>
                <a:lnTo>
                  <a:pt x="299" y="346"/>
                </a:lnTo>
                <a:lnTo>
                  <a:pt x="301" y="347"/>
                </a:lnTo>
                <a:lnTo>
                  <a:pt x="301" y="346"/>
                </a:lnTo>
                <a:lnTo>
                  <a:pt x="301" y="345"/>
                </a:lnTo>
                <a:lnTo>
                  <a:pt x="301" y="346"/>
                </a:lnTo>
                <a:lnTo>
                  <a:pt x="302" y="346"/>
                </a:lnTo>
                <a:lnTo>
                  <a:pt x="302" y="347"/>
                </a:lnTo>
                <a:lnTo>
                  <a:pt x="303" y="347"/>
                </a:lnTo>
                <a:lnTo>
                  <a:pt x="303" y="346"/>
                </a:lnTo>
                <a:lnTo>
                  <a:pt x="305" y="346"/>
                </a:lnTo>
                <a:lnTo>
                  <a:pt x="305" y="347"/>
                </a:lnTo>
                <a:lnTo>
                  <a:pt x="306" y="346"/>
                </a:lnTo>
                <a:lnTo>
                  <a:pt x="306" y="347"/>
                </a:lnTo>
                <a:lnTo>
                  <a:pt x="307" y="347"/>
                </a:lnTo>
                <a:lnTo>
                  <a:pt x="309" y="347"/>
                </a:lnTo>
                <a:lnTo>
                  <a:pt x="310" y="347"/>
                </a:lnTo>
                <a:lnTo>
                  <a:pt x="310" y="346"/>
                </a:lnTo>
                <a:lnTo>
                  <a:pt x="309" y="347"/>
                </a:lnTo>
                <a:lnTo>
                  <a:pt x="307" y="346"/>
                </a:lnTo>
                <a:lnTo>
                  <a:pt x="307" y="345"/>
                </a:lnTo>
                <a:lnTo>
                  <a:pt x="309" y="345"/>
                </a:lnTo>
                <a:lnTo>
                  <a:pt x="309" y="346"/>
                </a:lnTo>
                <a:lnTo>
                  <a:pt x="309" y="345"/>
                </a:lnTo>
                <a:lnTo>
                  <a:pt x="310" y="345"/>
                </a:lnTo>
                <a:lnTo>
                  <a:pt x="311" y="343"/>
                </a:lnTo>
                <a:lnTo>
                  <a:pt x="311" y="345"/>
                </a:lnTo>
                <a:lnTo>
                  <a:pt x="311" y="346"/>
                </a:lnTo>
                <a:lnTo>
                  <a:pt x="311" y="345"/>
                </a:lnTo>
                <a:lnTo>
                  <a:pt x="312" y="345"/>
                </a:lnTo>
                <a:lnTo>
                  <a:pt x="312" y="346"/>
                </a:lnTo>
                <a:lnTo>
                  <a:pt x="314" y="345"/>
                </a:lnTo>
                <a:lnTo>
                  <a:pt x="312" y="345"/>
                </a:lnTo>
                <a:lnTo>
                  <a:pt x="314" y="343"/>
                </a:lnTo>
                <a:lnTo>
                  <a:pt x="315" y="343"/>
                </a:lnTo>
                <a:lnTo>
                  <a:pt x="316" y="343"/>
                </a:lnTo>
                <a:lnTo>
                  <a:pt x="316" y="345"/>
                </a:lnTo>
                <a:lnTo>
                  <a:pt x="316" y="343"/>
                </a:lnTo>
                <a:lnTo>
                  <a:pt x="315" y="343"/>
                </a:lnTo>
                <a:lnTo>
                  <a:pt x="315" y="342"/>
                </a:lnTo>
                <a:lnTo>
                  <a:pt x="314" y="341"/>
                </a:lnTo>
                <a:lnTo>
                  <a:pt x="312" y="341"/>
                </a:lnTo>
                <a:lnTo>
                  <a:pt x="311" y="341"/>
                </a:lnTo>
                <a:lnTo>
                  <a:pt x="311" y="339"/>
                </a:lnTo>
                <a:lnTo>
                  <a:pt x="310" y="339"/>
                </a:lnTo>
                <a:lnTo>
                  <a:pt x="309" y="338"/>
                </a:lnTo>
                <a:lnTo>
                  <a:pt x="309" y="337"/>
                </a:lnTo>
                <a:lnTo>
                  <a:pt x="307" y="337"/>
                </a:lnTo>
                <a:lnTo>
                  <a:pt x="307" y="335"/>
                </a:lnTo>
                <a:lnTo>
                  <a:pt x="309" y="335"/>
                </a:lnTo>
                <a:lnTo>
                  <a:pt x="310" y="335"/>
                </a:lnTo>
                <a:lnTo>
                  <a:pt x="311" y="335"/>
                </a:lnTo>
                <a:lnTo>
                  <a:pt x="312" y="335"/>
                </a:lnTo>
                <a:lnTo>
                  <a:pt x="312" y="337"/>
                </a:lnTo>
                <a:lnTo>
                  <a:pt x="314" y="337"/>
                </a:lnTo>
                <a:lnTo>
                  <a:pt x="315" y="338"/>
                </a:lnTo>
                <a:lnTo>
                  <a:pt x="316" y="338"/>
                </a:lnTo>
                <a:lnTo>
                  <a:pt x="316" y="339"/>
                </a:lnTo>
                <a:lnTo>
                  <a:pt x="318" y="339"/>
                </a:lnTo>
                <a:lnTo>
                  <a:pt x="319" y="339"/>
                </a:lnTo>
                <a:lnTo>
                  <a:pt x="319" y="341"/>
                </a:lnTo>
                <a:lnTo>
                  <a:pt x="320" y="341"/>
                </a:lnTo>
                <a:lnTo>
                  <a:pt x="322" y="341"/>
                </a:lnTo>
                <a:lnTo>
                  <a:pt x="323" y="341"/>
                </a:lnTo>
                <a:lnTo>
                  <a:pt x="323" y="342"/>
                </a:lnTo>
                <a:lnTo>
                  <a:pt x="324" y="342"/>
                </a:lnTo>
                <a:lnTo>
                  <a:pt x="326" y="343"/>
                </a:lnTo>
                <a:lnTo>
                  <a:pt x="327" y="345"/>
                </a:lnTo>
                <a:lnTo>
                  <a:pt x="327" y="349"/>
                </a:lnTo>
                <a:lnTo>
                  <a:pt x="329" y="350"/>
                </a:lnTo>
                <a:lnTo>
                  <a:pt x="329" y="353"/>
                </a:lnTo>
                <a:lnTo>
                  <a:pt x="329" y="354"/>
                </a:lnTo>
                <a:lnTo>
                  <a:pt x="331" y="355"/>
                </a:lnTo>
                <a:lnTo>
                  <a:pt x="329" y="356"/>
                </a:lnTo>
                <a:lnTo>
                  <a:pt x="331" y="356"/>
                </a:lnTo>
                <a:lnTo>
                  <a:pt x="331" y="358"/>
                </a:lnTo>
                <a:lnTo>
                  <a:pt x="332" y="359"/>
                </a:lnTo>
                <a:lnTo>
                  <a:pt x="333" y="359"/>
                </a:lnTo>
                <a:lnTo>
                  <a:pt x="333" y="360"/>
                </a:lnTo>
                <a:lnTo>
                  <a:pt x="335" y="362"/>
                </a:lnTo>
                <a:lnTo>
                  <a:pt x="336" y="363"/>
                </a:lnTo>
                <a:lnTo>
                  <a:pt x="337" y="363"/>
                </a:lnTo>
                <a:lnTo>
                  <a:pt x="337" y="364"/>
                </a:lnTo>
                <a:lnTo>
                  <a:pt x="337" y="366"/>
                </a:lnTo>
                <a:lnTo>
                  <a:pt x="340" y="367"/>
                </a:lnTo>
                <a:lnTo>
                  <a:pt x="340" y="368"/>
                </a:lnTo>
                <a:lnTo>
                  <a:pt x="341" y="370"/>
                </a:lnTo>
                <a:lnTo>
                  <a:pt x="343" y="371"/>
                </a:lnTo>
                <a:lnTo>
                  <a:pt x="344" y="373"/>
                </a:lnTo>
                <a:lnTo>
                  <a:pt x="344" y="375"/>
                </a:lnTo>
                <a:lnTo>
                  <a:pt x="345" y="376"/>
                </a:lnTo>
                <a:lnTo>
                  <a:pt x="346" y="377"/>
                </a:lnTo>
                <a:lnTo>
                  <a:pt x="346" y="379"/>
                </a:lnTo>
                <a:lnTo>
                  <a:pt x="346" y="384"/>
                </a:lnTo>
                <a:lnTo>
                  <a:pt x="345" y="385"/>
                </a:lnTo>
                <a:lnTo>
                  <a:pt x="344" y="385"/>
                </a:lnTo>
                <a:lnTo>
                  <a:pt x="343" y="384"/>
                </a:lnTo>
                <a:lnTo>
                  <a:pt x="343" y="385"/>
                </a:lnTo>
                <a:lnTo>
                  <a:pt x="341" y="384"/>
                </a:lnTo>
                <a:lnTo>
                  <a:pt x="340" y="384"/>
                </a:lnTo>
                <a:lnTo>
                  <a:pt x="339" y="383"/>
                </a:lnTo>
                <a:lnTo>
                  <a:pt x="339" y="381"/>
                </a:lnTo>
                <a:lnTo>
                  <a:pt x="337" y="381"/>
                </a:lnTo>
                <a:lnTo>
                  <a:pt x="336" y="380"/>
                </a:lnTo>
                <a:lnTo>
                  <a:pt x="335" y="380"/>
                </a:lnTo>
                <a:lnTo>
                  <a:pt x="336" y="380"/>
                </a:lnTo>
                <a:lnTo>
                  <a:pt x="335" y="379"/>
                </a:lnTo>
                <a:lnTo>
                  <a:pt x="336" y="379"/>
                </a:lnTo>
                <a:lnTo>
                  <a:pt x="336" y="377"/>
                </a:lnTo>
                <a:lnTo>
                  <a:pt x="335" y="377"/>
                </a:lnTo>
                <a:lnTo>
                  <a:pt x="335" y="376"/>
                </a:lnTo>
                <a:lnTo>
                  <a:pt x="333" y="375"/>
                </a:lnTo>
                <a:lnTo>
                  <a:pt x="333" y="376"/>
                </a:lnTo>
                <a:lnTo>
                  <a:pt x="333" y="375"/>
                </a:lnTo>
                <a:lnTo>
                  <a:pt x="333" y="373"/>
                </a:lnTo>
                <a:lnTo>
                  <a:pt x="332" y="372"/>
                </a:lnTo>
                <a:lnTo>
                  <a:pt x="331" y="372"/>
                </a:lnTo>
                <a:lnTo>
                  <a:pt x="331" y="373"/>
                </a:lnTo>
                <a:lnTo>
                  <a:pt x="331" y="372"/>
                </a:lnTo>
                <a:lnTo>
                  <a:pt x="329" y="372"/>
                </a:lnTo>
                <a:lnTo>
                  <a:pt x="329" y="371"/>
                </a:lnTo>
                <a:lnTo>
                  <a:pt x="329" y="370"/>
                </a:lnTo>
                <a:lnTo>
                  <a:pt x="328" y="371"/>
                </a:lnTo>
                <a:lnTo>
                  <a:pt x="327" y="371"/>
                </a:lnTo>
                <a:lnTo>
                  <a:pt x="327" y="370"/>
                </a:lnTo>
                <a:lnTo>
                  <a:pt x="326" y="370"/>
                </a:lnTo>
                <a:lnTo>
                  <a:pt x="327" y="368"/>
                </a:lnTo>
                <a:lnTo>
                  <a:pt x="328" y="367"/>
                </a:lnTo>
                <a:lnTo>
                  <a:pt x="329" y="367"/>
                </a:lnTo>
                <a:lnTo>
                  <a:pt x="331" y="367"/>
                </a:lnTo>
                <a:lnTo>
                  <a:pt x="331" y="366"/>
                </a:lnTo>
                <a:lnTo>
                  <a:pt x="332" y="364"/>
                </a:lnTo>
                <a:lnTo>
                  <a:pt x="333" y="363"/>
                </a:lnTo>
                <a:lnTo>
                  <a:pt x="333" y="362"/>
                </a:lnTo>
                <a:lnTo>
                  <a:pt x="332" y="363"/>
                </a:lnTo>
                <a:lnTo>
                  <a:pt x="331" y="364"/>
                </a:lnTo>
                <a:lnTo>
                  <a:pt x="331" y="363"/>
                </a:lnTo>
                <a:lnTo>
                  <a:pt x="329" y="363"/>
                </a:lnTo>
                <a:lnTo>
                  <a:pt x="328" y="363"/>
                </a:lnTo>
                <a:lnTo>
                  <a:pt x="327" y="362"/>
                </a:lnTo>
                <a:lnTo>
                  <a:pt x="324" y="362"/>
                </a:lnTo>
                <a:lnTo>
                  <a:pt x="324" y="360"/>
                </a:lnTo>
                <a:lnTo>
                  <a:pt x="324" y="359"/>
                </a:lnTo>
                <a:lnTo>
                  <a:pt x="324" y="358"/>
                </a:lnTo>
                <a:lnTo>
                  <a:pt x="324" y="356"/>
                </a:lnTo>
                <a:lnTo>
                  <a:pt x="323" y="355"/>
                </a:lnTo>
                <a:lnTo>
                  <a:pt x="322" y="356"/>
                </a:lnTo>
                <a:lnTo>
                  <a:pt x="322" y="358"/>
                </a:lnTo>
                <a:lnTo>
                  <a:pt x="320" y="356"/>
                </a:lnTo>
                <a:lnTo>
                  <a:pt x="319" y="356"/>
                </a:lnTo>
                <a:lnTo>
                  <a:pt x="316" y="359"/>
                </a:lnTo>
                <a:lnTo>
                  <a:pt x="315" y="359"/>
                </a:lnTo>
                <a:lnTo>
                  <a:pt x="314" y="359"/>
                </a:lnTo>
                <a:lnTo>
                  <a:pt x="314" y="360"/>
                </a:lnTo>
                <a:lnTo>
                  <a:pt x="312" y="360"/>
                </a:lnTo>
                <a:lnTo>
                  <a:pt x="311" y="360"/>
                </a:lnTo>
                <a:lnTo>
                  <a:pt x="310" y="362"/>
                </a:lnTo>
                <a:lnTo>
                  <a:pt x="309" y="362"/>
                </a:lnTo>
                <a:lnTo>
                  <a:pt x="307" y="362"/>
                </a:lnTo>
                <a:lnTo>
                  <a:pt x="307" y="363"/>
                </a:lnTo>
                <a:lnTo>
                  <a:pt x="306" y="363"/>
                </a:lnTo>
                <a:lnTo>
                  <a:pt x="305" y="363"/>
                </a:lnTo>
                <a:lnTo>
                  <a:pt x="303" y="363"/>
                </a:lnTo>
                <a:lnTo>
                  <a:pt x="303" y="362"/>
                </a:lnTo>
                <a:lnTo>
                  <a:pt x="303" y="360"/>
                </a:lnTo>
                <a:lnTo>
                  <a:pt x="302" y="360"/>
                </a:lnTo>
                <a:lnTo>
                  <a:pt x="303" y="359"/>
                </a:lnTo>
                <a:lnTo>
                  <a:pt x="302" y="359"/>
                </a:lnTo>
                <a:lnTo>
                  <a:pt x="302" y="358"/>
                </a:lnTo>
                <a:lnTo>
                  <a:pt x="302" y="356"/>
                </a:lnTo>
                <a:lnTo>
                  <a:pt x="303" y="355"/>
                </a:lnTo>
                <a:lnTo>
                  <a:pt x="303" y="354"/>
                </a:lnTo>
                <a:lnTo>
                  <a:pt x="302" y="354"/>
                </a:lnTo>
                <a:lnTo>
                  <a:pt x="301" y="354"/>
                </a:lnTo>
                <a:lnTo>
                  <a:pt x="299" y="355"/>
                </a:lnTo>
                <a:lnTo>
                  <a:pt x="301" y="355"/>
                </a:lnTo>
                <a:lnTo>
                  <a:pt x="299" y="355"/>
                </a:lnTo>
                <a:lnTo>
                  <a:pt x="298" y="354"/>
                </a:lnTo>
                <a:lnTo>
                  <a:pt x="297" y="354"/>
                </a:lnTo>
                <a:lnTo>
                  <a:pt x="295" y="354"/>
                </a:lnTo>
                <a:lnTo>
                  <a:pt x="294" y="354"/>
                </a:lnTo>
                <a:lnTo>
                  <a:pt x="294" y="355"/>
                </a:lnTo>
                <a:lnTo>
                  <a:pt x="294" y="356"/>
                </a:lnTo>
                <a:lnTo>
                  <a:pt x="294" y="358"/>
                </a:lnTo>
                <a:lnTo>
                  <a:pt x="293" y="358"/>
                </a:lnTo>
                <a:lnTo>
                  <a:pt x="293" y="356"/>
                </a:lnTo>
                <a:lnTo>
                  <a:pt x="291" y="356"/>
                </a:lnTo>
                <a:lnTo>
                  <a:pt x="291" y="358"/>
                </a:lnTo>
                <a:lnTo>
                  <a:pt x="291" y="359"/>
                </a:lnTo>
                <a:lnTo>
                  <a:pt x="291" y="360"/>
                </a:lnTo>
                <a:lnTo>
                  <a:pt x="290" y="360"/>
                </a:lnTo>
                <a:lnTo>
                  <a:pt x="291" y="360"/>
                </a:lnTo>
                <a:lnTo>
                  <a:pt x="291" y="362"/>
                </a:lnTo>
                <a:lnTo>
                  <a:pt x="290" y="362"/>
                </a:lnTo>
                <a:lnTo>
                  <a:pt x="291" y="362"/>
                </a:lnTo>
                <a:lnTo>
                  <a:pt x="291" y="363"/>
                </a:lnTo>
                <a:lnTo>
                  <a:pt x="291" y="364"/>
                </a:lnTo>
                <a:lnTo>
                  <a:pt x="290" y="364"/>
                </a:lnTo>
                <a:lnTo>
                  <a:pt x="290" y="366"/>
                </a:lnTo>
                <a:lnTo>
                  <a:pt x="290" y="367"/>
                </a:lnTo>
                <a:lnTo>
                  <a:pt x="291" y="367"/>
                </a:lnTo>
                <a:lnTo>
                  <a:pt x="291" y="368"/>
                </a:lnTo>
                <a:lnTo>
                  <a:pt x="290" y="368"/>
                </a:lnTo>
                <a:lnTo>
                  <a:pt x="290" y="370"/>
                </a:lnTo>
                <a:lnTo>
                  <a:pt x="289" y="370"/>
                </a:lnTo>
                <a:lnTo>
                  <a:pt x="288" y="370"/>
                </a:lnTo>
                <a:lnTo>
                  <a:pt x="288" y="368"/>
                </a:lnTo>
                <a:lnTo>
                  <a:pt x="288" y="367"/>
                </a:lnTo>
                <a:lnTo>
                  <a:pt x="286" y="367"/>
                </a:lnTo>
                <a:lnTo>
                  <a:pt x="286" y="366"/>
                </a:lnTo>
                <a:lnTo>
                  <a:pt x="285" y="366"/>
                </a:lnTo>
                <a:lnTo>
                  <a:pt x="284" y="366"/>
                </a:lnTo>
                <a:lnTo>
                  <a:pt x="284" y="367"/>
                </a:lnTo>
                <a:lnTo>
                  <a:pt x="282" y="367"/>
                </a:lnTo>
                <a:lnTo>
                  <a:pt x="282" y="366"/>
                </a:lnTo>
                <a:lnTo>
                  <a:pt x="282" y="364"/>
                </a:lnTo>
                <a:lnTo>
                  <a:pt x="284" y="364"/>
                </a:lnTo>
                <a:lnTo>
                  <a:pt x="285" y="363"/>
                </a:lnTo>
                <a:lnTo>
                  <a:pt x="284" y="363"/>
                </a:lnTo>
                <a:lnTo>
                  <a:pt x="284" y="364"/>
                </a:lnTo>
                <a:lnTo>
                  <a:pt x="282" y="364"/>
                </a:lnTo>
                <a:lnTo>
                  <a:pt x="281" y="363"/>
                </a:lnTo>
                <a:lnTo>
                  <a:pt x="282" y="363"/>
                </a:lnTo>
                <a:lnTo>
                  <a:pt x="281" y="362"/>
                </a:lnTo>
                <a:lnTo>
                  <a:pt x="281" y="363"/>
                </a:lnTo>
                <a:lnTo>
                  <a:pt x="281" y="362"/>
                </a:lnTo>
                <a:lnTo>
                  <a:pt x="280" y="362"/>
                </a:lnTo>
                <a:lnTo>
                  <a:pt x="280" y="360"/>
                </a:lnTo>
                <a:lnTo>
                  <a:pt x="278" y="360"/>
                </a:lnTo>
                <a:lnTo>
                  <a:pt x="277" y="362"/>
                </a:lnTo>
                <a:lnTo>
                  <a:pt x="276" y="360"/>
                </a:lnTo>
                <a:lnTo>
                  <a:pt x="276" y="362"/>
                </a:lnTo>
                <a:lnTo>
                  <a:pt x="276" y="363"/>
                </a:lnTo>
                <a:lnTo>
                  <a:pt x="277" y="364"/>
                </a:lnTo>
                <a:lnTo>
                  <a:pt x="277" y="366"/>
                </a:lnTo>
                <a:lnTo>
                  <a:pt x="276" y="366"/>
                </a:lnTo>
                <a:lnTo>
                  <a:pt x="274" y="366"/>
                </a:lnTo>
                <a:lnTo>
                  <a:pt x="273" y="364"/>
                </a:lnTo>
                <a:lnTo>
                  <a:pt x="273" y="363"/>
                </a:lnTo>
                <a:lnTo>
                  <a:pt x="272" y="363"/>
                </a:lnTo>
                <a:lnTo>
                  <a:pt x="272" y="364"/>
                </a:lnTo>
                <a:lnTo>
                  <a:pt x="272" y="366"/>
                </a:lnTo>
                <a:lnTo>
                  <a:pt x="272" y="367"/>
                </a:lnTo>
                <a:lnTo>
                  <a:pt x="271" y="368"/>
                </a:lnTo>
                <a:lnTo>
                  <a:pt x="269" y="368"/>
                </a:lnTo>
                <a:lnTo>
                  <a:pt x="268" y="368"/>
                </a:lnTo>
                <a:lnTo>
                  <a:pt x="267" y="368"/>
                </a:lnTo>
                <a:lnTo>
                  <a:pt x="267" y="370"/>
                </a:lnTo>
                <a:lnTo>
                  <a:pt x="265" y="370"/>
                </a:lnTo>
                <a:lnTo>
                  <a:pt x="265" y="368"/>
                </a:lnTo>
                <a:lnTo>
                  <a:pt x="264" y="367"/>
                </a:lnTo>
                <a:lnTo>
                  <a:pt x="265" y="367"/>
                </a:lnTo>
                <a:lnTo>
                  <a:pt x="265" y="366"/>
                </a:lnTo>
                <a:lnTo>
                  <a:pt x="264" y="366"/>
                </a:lnTo>
                <a:lnTo>
                  <a:pt x="263" y="364"/>
                </a:lnTo>
                <a:lnTo>
                  <a:pt x="261" y="364"/>
                </a:lnTo>
                <a:lnTo>
                  <a:pt x="260" y="364"/>
                </a:lnTo>
                <a:lnTo>
                  <a:pt x="260" y="363"/>
                </a:lnTo>
                <a:lnTo>
                  <a:pt x="261" y="363"/>
                </a:lnTo>
                <a:lnTo>
                  <a:pt x="261" y="362"/>
                </a:lnTo>
                <a:lnTo>
                  <a:pt x="260" y="360"/>
                </a:lnTo>
                <a:lnTo>
                  <a:pt x="260" y="362"/>
                </a:lnTo>
                <a:lnTo>
                  <a:pt x="260" y="363"/>
                </a:lnTo>
                <a:lnTo>
                  <a:pt x="260" y="364"/>
                </a:lnTo>
                <a:lnTo>
                  <a:pt x="259" y="366"/>
                </a:lnTo>
                <a:lnTo>
                  <a:pt x="257" y="366"/>
                </a:lnTo>
                <a:lnTo>
                  <a:pt x="257" y="364"/>
                </a:lnTo>
                <a:lnTo>
                  <a:pt x="256" y="364"/>
                </a:lnTo>
                <a:lnTo>
                  <a:pt x="256" y="363"/>
                </a:lnTo>
                <a:lnTo>
                  <a:pt x="256" y="362"/>
                </a:lnTo>
                <a:lnTo>
                  <a:pt x="255" y="362"/>
                </a:lnTo>
                <a:lnTo>
                  <a:pt x="255" y="360"/>
                </a:lnTo>
                <a:lnTo>
                  <a:pt x="254" y="362"/>
                </a:lnTo>
                <a:lnTo>
                  <a:pt x="252" y="360"/>
                </a:lnTo>
                <a:lnTo>
                  <a:pt x="251" y="360"/>
                </a:lnTo>
                <a:lnTo>
                  <a:pt x="250" y="360"/>
                </a:lnTo>
                <a:lnTo>
                  <a:pt x="248" y="360"/>
                </a:lnTo>
                <a:lnTo>
                  <a:pt x="250" y="360"/>
                </a:lnTo>
                <a:lnTo>
                  <a:pt x="250" y="362"/>
                </a:lnTo>
                <a:lnTo>
                  <a:pt x="248" y="362"/>
                </a:lnTo>
                <a:lnTo>
                  <a:pt x="247" y="362"/>
                </a:lnTo>
                <a:lnTo>
                  <a:pt x="246" y="362"/>
                </a:lnTo>
                <a:lnTo>
                  <a:pt x="244" y="362"/>
                </a:lnTo>
                <a:lnTo>
                  <a:pt x="244" y="360"/>
                </a:lnTo>
                <a:lnTo>
                  <a:pt x="246" y="360"/>
                </a:lnTo>
                <a:lnTo>
                  <a:pt x="246" y="359"/>
                </a:lnTo>
                <a:lnTo>
                  <a:pt x="244" y="359"/>
                </a:lnTo>
                <a:lnTo>
                  <a:pt x="244" y="360"/>
                </a:lnTo>
                <a:lnTo>
                  <a:pt x="243" y="360"/>
                </a:lnTo>
                <a:lnTo>
                  <a:pt x="243" y="359"/>
                </a:lnTo>
                <a:lnTo>
                  <a:pt x="242" y="358"/>
                </a:lnTo>
                <a:lnTo>
                  <a:pt x="240" y="356"/>
                </a:lnTo>
                <a:lnTo>
                  <a:pt x="239" y="356"/>
                </a:lnTo>
                <a:lnTo>
                  <a:pt x="238" y="356"/>
                </a:lnTo>
                <a:lnTo>
                  <a:pt x="237" y="356"/>
                </a:lnTo>
                <a:lnTo>
                  <a:pt x="235" y="358"/>
                </a:lnTo>
                <a:lnTo>
                  <a:pt x="235" y="356"/>
                </a:lnTo>
                <a:lnTo>
                  <a:pt x="235" y="358"/>
                </a:lnTo>
                <a:lnTo>
                  <a:pt x="234" y="358"/>
                </a:lnTo>
                <a:lnTo>
                  <a:pt x="233" y="358"/>
                </a:lnTo>
                <a:lnTo>
                  <a:pt x="233" y="359"/>
                </a:lnTo>
                <a:lnTo>
                  <a:pt x="231" y="360"/>
                </a:lnTo>
                <a:lnTo>
                  <a:pt x="231" y="362"/>
                </a:lnTo>
                <a:lnTo>
                  <a:pt x="230" y="362"/>
                </a:lnTo>
                <a:lnTo>
                  <a:pt x="229" y="360"/>
                </a:lnTo>
                <a:lnTo>
                  <a:pt x="229" y="362"/>
                </a:lnTo>
                <a:lnTo>
                  <a:pt x="229" y="363"/>
                </a:lnTo>
                <a:lnTo>
                  <a:pt x="229" y="364"/>
                </a:lnTo>
                <a:lnTo>
                  <a:pt x="229" y="367"/>
                </a:lnTo>
                <a:lnTo>
                  <a:pt x="227" y="367"/>
                </a:lnTo>
                <a:lnTo>
                  <a:pt x="226" y="368"/>
                </a:lnTo>
                <a:lnTo>
                  <a:pt x="225" y="368"/>
                </a:lnTo>
                <a:lnTo>
                  <a:pt x="223" y="368"/>
                </a:lnTo>
                <a:lnTo>
                  <a:pt x="223" y="367"/>
                </a:lnTo>
                <a:lnTo>
                  <a:pt x="222" y="367"/>
                </a:lnTo>
                <a:lnTo>
                  <a:pt x="221" y="367"/>
                </a:lnTo>
                <a:lnTo>
                  <a:pt x="219" y="366"/>
                </a:lnTo>
                <a:lnTo>
                  <a:pt x="219" y="364"/>
                </a:lnTo>
                <a:lnTo>
                  <a:pt x="219" y="363"/>
                </a:lnTo>
                <a:lnTo>
                  <a:pt x="221" y="363"/>
                </a:lnTo>
                <a:lnTo>
                  <a:pt x="221" y="364"/>
                </a:lnTo>
                <a:lnTo>
                  <a:pt x="221" y="363"/>
                </a:lnTo>
                <a:lnTo>
                  <a:pt x="219" y="362"/>
                </a:lnTo>
                <a:lnTo>
                  <a:pt x="221" y="362"/>
                </a:lnTo>
                <a:lnTo>
                  <a:pt x="219" y="360"/>
                </a:lnTo>
                <a:lnTo>
                  <a:pt x="218" y="360"/>
                </a:lnTo>
                <a:lnTo>
                  <a:pt x="219" y="360"/>
                </a:lnTo>
                <a:lnTo>
                  <a:pt x="219" y="359"/>
                </a:lnTo>
                <a:lnTo>
                  <a:pt x="219" y="358"/>
                </a:lnTo>
                <a:lnTo>
                  <a:pt x="218" y="358"/>
                </a:lnTo>
                <a:lnTo>
                  <a:pt x="218" y="356"/>
                </a:lnTo>
                <a:lnTo>
                  <a:pt x="219" y="356"/>
                </a:lnTo>
                <a:lnTo>
                  <a:pt x="219" y="355"/>
                </a:lnTo>
                <a:lnTo>
                  <a:pt x="218" y="355"/>
                </a:lnTo>
                <a:lnTo>
                  <a:pt x="218" y="354"/>
                </a:lnTo>
                <a:lnTo>
                  <a:pt x="218" y="353"/>
                </a:lnTo>
                <a:lnTo>
                  <a:pt x="217" y="351"/>
                </a:lnTo>
                <a:lnTo>
                  <a:pt x="217" y="350"/>
                </a:lnTo>
                <a:lnTo>
                  <a:pt x="217" y="349"/>
                </a:lnTo>
                <a:lnTo>
                  <a:pt x="217" y="347"/>
                </a:lnTo>
                <a:lnTo>
                  <a:pt x="216" y="346"/>
                </a:lnTo>
                <a:lnTo>
                  <a:pt x="216" y="345"/>
                </a:lnTo>
                <a:lnTo>
                  <a:pt x="214" y="345"/>
                </a:lnTo>
                <a:lnTo>
                  <a:pt x="214" y="343"/>
                </a:lnTo>
                <a:lnTo>
                  <a:pt x="213" y="343"/>
                </a:lnTo>
                <a:lnTo>
                  <a:pt x="213" y="342"/>
                </a:lnTo>
                <a:lnTo>
                  <a:pt x="214" y="342"/>
                </a:lnTo>
                <a:lnTo>
                  <a:pt x="214" y="341"/>
                </a:lnTo>
                <a:lnTo>
                  <a:pt x="214" y="339"/>
                </a:lnTo>
                <a:lnTo>
                  <a:pt x="213" y="339"/>
                </a:lnTo>
                <a:lnTo>
                  <a:pt x="213" y="338"/>
                </a:lnTo>
                <a:lnTo>
                  <a:pt x="212" y="338"/>
                </a:lnTo>
                <a:lnTo>
                  <a:pt x="213" y="338"/>
                </a:lnTo>
                <a:lnTo>
                  <a:pt x="213" y="337"/>
                </a:lnTo>
                <a:lnTo>
                  <a:pt x="213" y="335"/>
                </a:lnTo>
                <a:lnTo>
                  <a:pt x="213" y="334"/>
                </a:lnTo>
                <a:lnTo>
                  <a:pt x="213" y="335"/>
                </a:lnTo>
                <a:lnTo>
                  <a:pt x="213" y="334"/>
                </a:lnTo>
                <a:lnTo>
                  <a:pt x="212" y="334"/>
                </a:lnTo>
                <a:lnTo>
                  <a:pt x="212" y="333"/>
                </a:lnTo>
                <a:lnTo>
                  <a:pt x="212" y="332"/>
                </a:lnTo>
                <a:lnTo>
                  <a:pt x="210" y="332"/>
                </a:lnTo>
                <a:lnTo>
                  <a:pt x="210" y="330"/>
                </a:lnTo>
                <a:lnTo>
                  <a:pt x="212" y="330"/>
                </a:lnTo>
                <a:lnTo>
                  <a:pt x="210" y="330"/>
                </a:lnTo>
                <a:lnTo>
                  <a:pt x="209" y="329"/>
                </a:lnTo>
                <a:lnTo>
                  <a:pt x="208" y="328"/>
                </a:lnTo>
                <a:lnTo>
                  <a:pt x="206" y="326"/>
                </a:lnTo>
                <a:lnTo>
                  <a:pt x="206" y="325"/>
                </a:lnTo>
                <a:lnTo>
                  <a:pt x="205" y="325"/>
                </a:lnTo>
                <a:lnTo>
                  <a:pt x="204" y="324"/>
                </a:lnTo>
                <a:lnTo>
                  <a:pt x="202" y="324"/>
                </a:lnTo>
                <a:lnTo>
                  <a:pt x="200" y="324"/>
                </a:lnTo>
                <a:lnTo>
                  <a:pt x="199" y="324"/>
                </a:lnTo>
                <a:lnTo>
                  <a:pt x="197" y="325"/>
                </a:lnTo>
                <a:lnTo>
                  <a:pt x="196" y="325"/>
                </a:lnTo>
                <a:lnTo>
                  <a:pt x="196" y="324"/>
                </a:lnTo>
                <a:lnTo>
                  <a:pt x="197" y="322"/>
                </a:lnTo>
                <a:lnTo>
                  <a:pt x="197" y="321"/>
                </a:lnTo>
                <a:lnTo>
                  <a:pt x="199" y="321"/>
                </a:lnTo>
                <a:lnTo>
                  <a:pt x="200" y="321"/>
                </a:lnTo>
                <a:lnTo>
                  <a:pt x="201" y="322"/>
                </a:lnTo>
                <a:lnTo>
                  <a:pt x="202" y="321"/>
                </a:lnTo>
                <a:lnTo>
                  <a:pt x="201" y="321"/>
                </a:lnTo>
                <a:lnTo>
                  <a:pt x="200" y="321"/>
                </a:lnTo>
                <a:lnTo>
                  <a:pt x="197" y="321"/>
                </a:lnTo>
                <a:lnTo>
                  <a:pt x="196" y="322"/>
                </a:lnTo>
                <a:lnTo>
                  <a:pt x="195" y="324"/>
                </a:lnTo>
                <a:lnTo>
                  <a:pt x="195" y="325"/>
                </a:lnTo>
                <a:lnTo>
                  <a:pt x="193" y="325"/>
                </a:lnTo>
                <a:lnTo>
                  <a:pt x="192" y="325"/>
                </a:lnTo>
                <a:lnTo>
                  <a:pt x="189" y="324"/>
                </a:lnTo>
                <a:lnTo>
                  <a:pt x="189" y="322"/>
                </a:lnTo>
                <a:lnTo>
                  <a:pt x="189" y="324"/>
                </a:lnTo>
                <a:lnTo>
                  <a:pt x="189" y="325"/>
                </a:lnTo>
                <a:lnTo>
                  <a:pt x="188" y="325"/>
                </a:lnTo>
                <a:lnTo>
                  <a:pt x="187" y="325"/>
                </a:lnTo>
                <a:lnTo>
                  <a:pt x="185" y="325"/>
                </a:lnTo>
                <a:lnTo>
                  <a:pt x="184" y="324"/>
                </a:lnTo>
                <a:lnTo>
                  <a:pt x="183" y="324"/>
                </a:lnTo>
                <a:lnTo>
                  <a:pt x="182" y="324"/>
                </a:lnTo>
                <a:lnTo>
                  <a:pt x="180" y="325"/>
                </a:lnTo>
                <a:lnTo>
                  <a:pt x="179" y="326"/>
                </a:lnTo>
                <a:lnTo>
                  <a:pt x="178" y="325"/>
                </a:lnTo>
                <a:lnTo>
                  <a:pt x="176" y="325"/>
                </a:lnTo>
                <a:lnTo>
                  <a:pt x="175" y="325"/>
                </a:lnTo>
                <a:lnTo>
                  <a:pt x="175" y="326"/>
                </a:lnTo>
                <a:lnTo>
                  <a:pt x="174" y="326"/>
                </a:lnTo>
                <a:lnTo>
                  <a:pt x="175" y="328"/>
                </a:lnTo>
                <a:lnTo>
                  <a:pt x="174" y="328"/>
                </a:lnTo>
                <a:lnTo>
                  <a:pt x="172" y="328"/>
                </a:lnTo>
                <a:lnTo>
                  <a:pt x="172" y="326"/>
                </a:lnTo>
                <a:lnTo>
                  <a:pt x="172" y="325"/>
                </a:lnTo>
                <a:lnTo>
                  <a:pt x="170" y="324"/>
                </a:lnTo>
                <a:lnTo>
                  <a:pt x="168" y="324"/>
                </a:lnTo>
                <a:lnTo>
                  <a:pt x="167" y="324"/>
                </a:lnTo>
                <a:lnTo>
                  <a:pt x="167" y="322"/>
                </a:lnTo>
                <a:lnTo>
                  <a:pt x="167" y="321"/>
                </a:lnTo>
                <a:lnTo>
                  <a:pt x="167" y="320"/>
                </a:lnTo>
                <a:lnTo>
                  <a:pt x="167" y="318"/>
                </a:lnTo>
                <a:lnTo>
                  <a:pt x="166" y="317"/>
                </a:lnTo>
                <a:lnTo>
                  <a:pt x="166" y="316"/>
                </a:lnTo>
                <a:lnTo>
                  <a:pt x="167" y="316"/>
                </a:lnTo>
                <a:lnTo>
                  <a:pt x="166" y="315"/>
                </a:lnTo>
                <a:lnTo>
                  <a:pt x="167" y="315"/>
                </a:lnTo>
                <a:lnTo>
                  <a:pt x="167" y="313"/>
                </a:lnTo>
                <a:lnTo>
                  <a:pt x="168" y="312"/>
                </a:lnTo>
                <a:lnTo>
                  <a:pt x="168" y="311"/>
                </a:lnTo>
                <a:lnTo>
                  <a:pt x="170" y="309"/>
                </a:lnTo>
                <a:lnTo>
                  <a:pt x="171" y="308"/>
                </a:lnTo>
                <a:lnTo>
                  <a:pt x="171" y="307"/>
                </a:lnTo>
                <a:lnTo>
                  <a:pt x="171" y="305"/>
                </a:lnTo>
                <a:lnTo>
                  <a:pt x="171" y="304"/>
                </a:lnTo>
                <a:lnTo>
                  <a:pt x="170" y="303"/>
                </a:lnTo>
                <a:lnTo>
                  <a:pt x="170" y="301"/>
                </a:lnTo>
                <a:lnTo>
                  <a:pt x="170" y="300"/>
                </a:lnTo>
                <a:lnTo>
                  <a:pt x="170" y="299"/>
                </a:lnTo>
                <a:lnTo>
                  <a:pt x="170" y="298"/>
                </a:lnTo>
                <a:lnTo>
                  <a:pt x="170" y="294"/>
                </a:lnTo>
                <a:lnTo>
                  <a:pt x="168" y="292"/>
                </a:lnTo>
                <a:lnTo>
                  <a:pt x="170" y="292"/>
                </a:lnTo>
                <a:lnTo>
                  <a:pt x="171" y="291"/>
                </a:lnTo>
                <a:lnTo>
                  <a:pt x="172" y="291"/>
                </a:lnTo>
                <a:lnTo>
                  <a:pt x="171" y="290"/>
                </a:lnTo>
                <a:lnTo>
                  <a:pt x="172" y="290"/>
                </a:lnTo>
                <a:lnTo>
                  <a:pt x="171" y="290"/>
                </a:lnTo>
                <a:lnTo>
                  <a:pt x="171" y="291"/>
                </a:lnTo>
                <a:lnTo>
                  <a:pt x="170" y="291"/>
                </a:lnTo>
                <a:lnTo>
                  <a:pt x="168" y="291"/>
                </a:lnTo>
                <a:lnTo>
                  <a:pt x="167" y="290"/>
                </a:lnTo>
                <a:lnTo>
                  <a:pt x="167" y="291"/>
                </a:lnTo>
                <a:lnTo>
                  <a:pt x="166" y="291"/>
                </a:lnTo>
                <a:lnTo>
                  <a:pt x="166" y="290"/>
                </a:lnTo>
                <a:lnTo>
                  <a:pt x="165" y="290"/>
                </a:lnTo>
                <a:lnTo>
                  <a:pt x="165" y="288"/>
                </a:lnTo>
                <a:lnTo>
                  <a:pt x="165" y="287"/>
                </a:lnTo>
                <a:lnTo>
                  <a:pt x="165" y="286"/>
                </a:lnTo>
                <a:lnTo>
                  <a:pt x="163" y="286"/>
                </a:lnTo>
                <a:lnTo>
                  <a:pt x="163" y="284"/>
                </a:lnTo>
                <a:lnTo>
                  <a:pt x="161" y="284"/>
                </a:lnTo>
                <a:lnTo>
                  <a:pt x="161" y="286"/>
                </a:lnTo>
                <a:lnTo>
                  <a:pt x="159" y="286"/>
                </a:lnTo>
                <a:lnTo>
                  <a:pt x="158" y="284"/>
                </a:lnTo>
                <a:lnTo>
                  <a:pt x="157" y="284"/>
                </a:lnTo>
                <a:lnTo>
                  <a:pt x="155" y="284"/>
                </a:lnTo>
                <a:lnTo>
                  <a:pt x="154" y="284"/>
                </a:lnTo>
                <a:lnTo>
                  <a:pt x="154" y="283"/>
                </a:lnTo>
                <a:lnTo>
                  <a:pt x="153" y="283"/>
                </a:lnTo>
                <a:lnTo>
                  <a:pt x="153" y="282"/>
                </a:lnTo>
                <a:lnTo>
                  <a:pt x="151" y="282"/>
                </a:lnTo>
                <a:lnTo>
                  <a:pt x="150" y="282"/>
                </a:lnTo>
                <a:lnTo>
                  <a:pt x="150" y="281"/>
                </a:lnTo>
                <a:lnTo>
                  <a:pt x="150" y="278"/>
                </a:lnTo>
                <a:lnTo>
                  <a:pt x="149" y="277"/>
                </a:lnTo>
                <a:lnTo>
                  <a:pt x="149" y="275"/>
                </a:lnTo>
                <a:lnTo>
                  <a:pt x="149" y="274"/>
                </a:lnTo>
                <a:lnTo>
                  <a:pt x="150" y="274"/>
                </a:lnTo>
                <a:lnTo>
                  <a:pt x="150" y="275"/>
                </a:lnTo>
                <a:lnTo>
                  <a:pt x="150" y="274"/>
                </a:lnTo>
                <a:lnTo>
                  <a:pt x="149" y="274"/>
                </a:lnTo>
                <a:lnTo>
                  <a:pt x="149" y="273"/>
                </a:lnTo>
                <a:lnTo>
                  <a:pt x="149" y="274"/>
                </a:lnTo>
                <a:lnTo>
                  <a:pt x="147" y="274"/>
                </a:lnTo>
                <a:lnTo>
                  <a:pt x="147" y="275"/>
                </a:lnTo>
                <a:lnTo>
                  <a:pt x="147" y="277"/>
                </a:lnTo>
                <a:lnTo>
                  <a:pt x="146" y="277"/>
                </a:lnTo>
                <a:lnTo>
                  <a:pt x="146" y="278"/>
                </a:lnTo>
                <a:lnTo>
                  <a:pt x="146" y="279"/>
                </a:lnTo>
                <a:lnTo>
                  <a:pt x="147" y="279"/>
                </a:lnTo>
                <a:lnTo>
                  <a:pt x="147" y="281"/>
                </a:lnTo>
                <a:lnTo>
                  <a:pt x="146" y="281"/>
                </a:lnTo>
                <a:lnTo>
                  <a:pt x="147" y="282"/>
                </a:lnTo>
                <a:lnTo>
                  <a:pt x="147" y="283"/>
                </a:lnTo>
                <a:lnTo>
                  <a:pt x="146" y="283"/>
                </a:lnTo>
                <a:lnTo>
                  <a:pt x="146" y="282"/>
                </a:lnTo>
                <a:lnTo>
                  <a:pt x="145" y="282"/>
                </a:lnTo>
                <a:lnTo>
                  <a:pt x="145" y="281"/>
                </a:lnTo>
                <a:lnTo>
                  <a:pt x="144" y="281"/>
                </a:lnTo>
                <a:lnTo>
                  <a:pt x="142" y="282"/>
                </a:lnTo>
                <a:lnTo>
                  <a:pt x="141" y="282"/>
                </a:lnTo>
                <a:lnTo>
                  <a:pt x="141" y="283"/>
                </a:lnTo>
                <a:lnTo>
                  <a:pt x="140" y="283"/>
                </a:lnTo>
                <a:lnTo>
                  <a:pt x="138" y="283"/>
                </a:lnTo>
                <a:lnTo>
                  <a:pt x="137" y="282"/>
                </a:lnTo>
                <a:lnTo>
                  <a:pt x="136" y="282"/>
                </a:lnTo>
                <a:lnTo>
                  <a:pt x="136" y="281"/>
                </a:lnTo>
                <a:lnTo>
                  <a:pt x="134" y="281"/>
                </a:lnTo>
                <a:lnTo>
                  <a:pt x="133" y="281"/>
                </a:lnTo>
                <a:lnTo>
                  <a:pt x="133" y="279"/>
                </a:lnTo>
                <a:lnTo>
                  <a:pt x="133" y="278"/>
                </a:lnTo>
                <a:lnTo>
                  <a:pt x="134" y="278"/>
                </a:lnTo>
                <a:lnTo>
                  <a:pt x="133" y="278"/>
                </a:lnTo>
                <a:lnTo>
                  <a:pt x="133" y="277"/>
                </a:lnTo>
                <a:lnTo>
                  <a:pt x="133" y="275"/>
                </a:lnTo>
                <a:lnTo>
                  <a:pt x="132" y="277"/>
                </a:lnTo>
                <a:lnTo>
                  <a:pt x="130" y="277"/>
                </a:lnTo>
                <a:lnTo>
                  <a:pt x="132" y="275"/>
                </a:lnTo>
                <a:lnTo>
                  <a:pt x="133" y="275"/>
                </a:lnTo>
                <a:lnTo>
                  <a:pt x="133" y="274"/>
                </a:lnTo>
                <a:lnTo>
                  <a:pt x="132" y="273"/>
                </a:lnTo>
                <a:lnTo>
                  <a:pt x="132" y="271"/>
                </a:lnTo>
                <a:lnTo>
                  <a:pt x="130" y="270"/>
                </a:lnTo>
                <a:lnTo>
                  <a:pt x="132" y="270"/>
                </a:lnTo>
                <a:lnTo>
                  <a:pt x="132" y="271"/>
                </a:lnTo>
                <a:lnTo>
                  <a:pt x="133" y="271"/>
                </a:lnTo>
                <a:lnTo>
                  <a:pt x="134" y="271"/>
                </a:lnTo>
                <a:lnTo>
                  <a:pt x="134" y="270"/>
                </a:lnTo>
                <a:lnTo>
                  <a:pt x="134" y="269"/>
                </a:lnTo>
                <a:lnTo>
                  <a:pt x="133" y="269"/>
                </a:lnTo>
                <a:lnTo>
                  <a:pt x="134" y="269"/>
                </a:lnTo>
                <a:lnTo>
                  <a:pt x="134" y="267"/>
                </a:lnTo>
                <a:lnTo>
                  <a:pt x="136" y="267"/>
                </a:lnTo>
                <a:lnTo>
                  <a:pt x="136" y="266"/>
                </a:lnTo>
                <a:lnTo>
                  <a:pt x="136" y="265"/>
                </a:lnTo>
                <a:lnTo>
                  <a:pt x="136" y="266"/>
                </a:lnTo>
                <a:lnTo>
                  <a:pt x="137" y="266"/>
                </a:lnTo>
                <a:lnTo>
                  <a:pt x="137" y="265"/>
                </a:lnTo>
                <a:lnTo>
                  <a:pt x="138" y="265"/>
                </a:lnTo>
                <a:lnTo>
                  <a:pt x="138" y="263"/>
                </a:lnTo>
                <a:lnTo>
                  <a:pt x="140" y="265"/>
                </a:lnTo>
                <a:lnTo>
                  <a:pt x="141" y="263"/>
                </a:lnTo>
                <a:lnTo>
                  <a:pt x="142" y="263"/>
                </a:lnTo>
                <a:lnTo>
                  <a:pt x="142" y="265"/>
                </a:lnTo>
                <a:lnTo>
                  <a:pt x="144" y="266"/>
                </a:lnTo>
                <a:lnTo>
                  <a:pt x="145" y="266"/>
                </a:lnTo>
                <a:lnTo>
                  <a:pt x="146" y="266"/>
                </a:lnTo>
                <a:lnTo>
                  <a:pt x="149" y="265"/>
                </a:lnTo>
                <a:lnTo>
                  <a:pt x="149" y="263"/>
                </a:lnTo>
                <a:lnTo>
                  <a:pt x="149" y="262"/>
                </a:lnTo>
                <a:lnTo>
                  <a:pt x="147" y="262"/>
                </a:lnTo>
                <a:lnTo>
                  <a:pt x="146" y="262"/>
                </a:lnTo>
                <a:lnTo>
                  <a:pt x="146" y="263"/>
                </a:lnTo>
                <a:lnTo>
                  <a:pt x="146" y="262"/>
                </a:lnTo>
                <a:lnTo>
                  <a:pt x="145" y="261"/>
                </a:lnTo>
                <a:lnTo>
                  <a:pt x="145" y="258"/>
                </a:lnTo>
                <a:lnTo>
                  <a:pt x="145" y="257"/>
                </a:lnTo>
                <a:lnTo>
                  <a:pt x="146" y="257"/>
                </a:lnTo>
                <a:lnTo>
                  <a:pt x="147" y="256"/>
                </a:lnTo>
                <a:lnTo>
                  <a:pt x="149" y="257"/>
                </a:lnTo>
                <a:lnTo>
                  <a:pt x="150" y="257"/>
                </a:lnTo>
                <a:lnTo>
                  <a:pt x="150" y="256"/>
                </a:lnTo>
                <a:lnTo>
                  <a:pt x="151" y="256"/>
                </a:lnTo>
                <a:lnTo>
                  <a:pt x="153" y="257"/>
                </a:lnTo>
                <a:lnTo>
                  <a:pt x="154" y="258"/>
                </a:lnTo>
                <a:lnTo>
                  <a:pt x="155" y="258"/>
                </a:lnTo>
                <a:lnTo>
                  <a:pt x="157" y="258"/>
                </a:lnTo>
                <a:lnTo>
                  <a:pt x="158" y="257"/>
                </a:lnTo>
                <a:lnTo>
                  <a:pt x="159" y="257"/>
                </a:lnTo>
                <a:lnTo>
                  <a:pt x="159" y="258"/>
                </a:lnTo>
                <a:lnTo>
                  <a:pt x="161" y="258"/>
                </a:lnTo>
                <a:lnTo>
                  <a:pt x="161" y="257"/>
                </a:lnTo>
                <a:lnTo>
                  <a:pt x="162" y="257"/>
                </a:lnTo>
                <a:lnTo>
                  <a:pt x="162" y="256"/>
                </a:lnTo>
                <a:lnTo>
                  <a:pt x="163" y="256"/>
                </a:lnTo>
                <a:lnTo>
                  <a:pt x="165" y="256"/>
                </a:lnTo>
                <a:lnTo>
                  <a:pt x="163" y="254"/>
                </a:lnTo>
                <a:lnTo>
                  <a:pt x="163" y="253"/>
                </a:lnTo>
                <a:lnTo>
                  <a:pt x="162" y="253"/>
                </a:lnTo>
                <a:lnTo>
                  <a:pt x="163" y="252"/>
                </a:lnTo>
                <a:lnTo>
                  <a:pt x="165" y="252"/>
                </a:lnTo>
                <a:lnTo>
                  <a:pt x="166" y="250"/>
                </a:lnTo>
                <a:lnTo>
                  <a:pt x="166" y="249"/>
                </a:lnTo>
                <a:lnTo>
                  <a:pt x="167" y="249"/>
                </a:lnTo>
                <a:lnTo>
                  <a:pt x="168" y="248"/>
                </a:lnTo>
                <a:lnTo>
                  <a:pt x="170" y="246"/>
                </a:lnTo>
                <a:lnTo>
                  <a:pt x="170" y="248"/>
                </a:lnTo>
                <a:lnTo>
                  <a:pt x="170" y="249"/>
                </a:lnTo>
                <a:lnTo>
                  <a:pt x="171" y="249"/>
                </a:lnTo>
                <a:lnTo>
                  <a:pt x="172" y="249"/>
                </a:lnTo>
                <a:lnTo>
                  <a:pt x="171" y="249"/>
                </a:lnTo>
                <a:lnTo>
                  <a:pt x="171" y="248"/>
                </a:lnTo>
                <a:lnTo>
                  <a:pt x="171" y="246"/>
                </a:lnTo>
                <a:lnTo>
                  <a:pt x="170" y="245"/>
                </a:lnTo>
                <a:lnTo>
                  <a:pt x="170" y="244"/>
                </a:lnTo>
                <a:lnTo>
                  <a:pt x="170" y="241"/>
                </a:lnTo>
                <a:lnTo>
                  <a:pt x="171" y="241"/>
                </a:lnTo>
                <a:lnTo>
                  <a:pt x="170" y="241"/>
                </a:lnTo>
                <a:lnTo>
                  <a:pt x="168" y="240"/>
                </a:lnTo>
                <a:lnTo>
                  <a:pt x="167" y="239"/>
                </a:lnTo>
                <a:lnTo>
                  <a:pt x="167" y="237"/>
                </a:lnTo>
                <a:lnTo>
                  <a:pt x="168" y="237"/>
                </a:lnTo>
                <a:lnTo>
                  <a:pt x="170" y="237"/>
                </a:lnTo>
                <a:lnTo>
                  <a:pt x="168" y="237"/>
                </a:lnTo>
                <a:lnTo>
                  <a:pt x="167" y="237"/>
                </a:lnTo>
                <a:lnTo>
                  <a:pt x="167" y="236"/>
                </a:lnTo>
                <a:lnTo>
                  <a:pt x="167" y="235"/>
                </a:lnTo>
                <a:lnTo>
                  <a:pt x="167" y="233"/>
                </a:lnTo>
                <a:lnTo>
                  <a:pt x="168" y="233"/>
                </a:lnTo>
                <a:lnTo>
                  <a:pt x="170" y="232"/>
                </a:lnTo>
                <a:lnTo>
                  <a:pt x="171" y="231"/>
                </a:lnTo>
                <a:lnTo>
                  <a:pt x="172" y="231"/>
                </a:lnTo>
                <a:lnTo>
                  <a:pt x="172" y="229"/>
                </a:lnTo>
                <a:lnTo>
                  <a:pt x="174" y="229"/>
                </a:lnTo>
                <a:lnTo>
                  <a:pt x="174" y="231"/>
                </a:lnTo>
                <a:lnTo>
                  <a:pt x="174" y="229"/>
                </a:lnTo>
                <a:lnTo>
                  <a:pt x="175" y="228"/>
                </a:lnTo>
                <a:lnTo>
                  <a:pt x="175" y="227"/>
                </a:lnTo>
                <a:lnTo>
                  <a:pt x="175" y="226"/>
                </a:lnTo>
                <a:lnTo>
                  <a:pt x="176" y="226"/>
                </a:lnTo>
                <a:lnTo>
                  <a:pt x="178" y="226"/>
                </a:lnTo>
                <a:lnTo>
                  <a:pt x="179" y="224"/>
                </a:lnTo>
                <a:lnTo>
                  <a:pt x="179" y="226"/>
                </a:lnTo>
                <a:lnTo>
                  <a:pt x="179" y="224"/>
                </a:lnTo>
                <a:lnTo>
                  <a:pt x="178" y="226"/>
                </a:lnTo>
                <a:lnTo>
                  <a:pt x="176" y="224"/>
                </a:lnTo>
                <a:lnTo>
                  <a:pt x="178" y="223"/>
                </a:lnTo>
                <a:lnTo>
                  <a:pt x="178" y="222"/>
                </a:lnTo>
                <a:lnTo>
                  <a:pt x="179" y="220"/>
                </a:lnTo>
                <a:lnTo>
                  <a:pt x="180" y="220"/>
                </a:lnTo>
                <a:lnTo>
                  <a:pt x="182" y="222"/>
                </a:lnTo>
                <a:lnTo>
                  <a:pt x="182" y="224"/>
                </a:lnTo>
                <a:lnTo>
                  <a:pt x="184" y="224"/>
                </a:lnTo>
                <a:lnTo>
                  <a:pt x="182" y="224"/>
                </a:lnTo>
                <a:lnTo>
                  <a:pt x="182" y="219"/>
                </a:lnTo>
                <a:lnTo>
                  <a:pt x="182" y="218"/>
                </a:lnTo>
                <a:lnTo>
                  <a:pt x="183" y="219"/>
                </a:lnTo>
                <a:lnTo>
                  <a:pt x="183" y="218"/>
                </a:lnTo>
                <a:lnTo>
                  <a:pt x="182" y="218"/>
                </a:lnTo>
                <a:lnTo>
                  <a:pt x="183" y="216"/>
                </a:lnTo>
                <a:lnTo>
                  <a:pt x="182" y="216"/>
                </a:lnTo>
                <a:lnTo>
                  <a:pt x="180" y="215"/>
                </a:lnTo>
                <a:lnTo>
                  <a:pt x="180" y="214"/>
                </a:lnTo>
                <a:lnTo>
                  <a:pt x="179" y="214"/>
                </a:lnTo>
                <a:lnTo>
                  <a:pt x="178" y="214"/>
                </a:lnTo>
                <a:lnTo>
                  <a:pt x="178" y="212"/>
                </a:lnTo>
                <a:lnTo>
                  <a:pt x="176" y="212"/>
                </a:lnTo>
                <a:lnTo>
                  <a:pt x="176" y="211"/>
                </a:lnTo>
                <a:lnTo>
                  <a:pt x="175" y="211"/>
                </a:lnTo>
                <a:lnTo>
                  <a:pt x="175" y="210"/>
                </a:lnTo>
                <a:lnTo>
                  <a:pt x="175" y="211"/>
                </a:lnTo>
                <a:lnTo>
                  <a:pt x="174" y="211"/>
                </a:lnTo>
                <a:lnTo>
                  <a:pt x="172" y="211"/>
                </a:lnTo>
                <a:lnTo>
                  <a:pt x="171" y="210"/>
                </a:lnTo>
                <a:lnTo>
                  <a:pt x="171" y="211"/>
                </a:lnTo>
                <a:lnTo>
                  <a:pt x="170" y="211"/>
                </a:lnTo>
                <a:lnTo>
                  <a:pt x="168" y="211"/>
                </a:lnTo>
                <a:lnTo>
                  <a:pt x="167" y="211"/>
                </a:lnTo>
                <a:lnTo>
                  <a:pt x="167" y="212"/>
                </a:lnTo>
                <a:lnTo>
                  <a:pt x="167" y="211"/>
                </a:lnTo>
                <a:lnTo>
                  <a:pt x="166" y="212"/>
                </a:lnTo>
                <a:lnTo>
                  <a:pt x="165" y="212"/>
                </a:lnTo>
                <a:lnTo>
                  <a:pt x="165" y="214"/>
                </a:lnTo>
                <a:lnTo>
                  <a:pt x="163" y="212"/>
                </a:lnTo>
                <a:lnTo>
                  <a:pt x="163" y="214"/>
                </a:lnTo>
                <a:lnTo>
                  <a:pt x="162" y="215"/>
                </a:lnTo>
                <a:lnTo>
                  <a:pt x="161" y="215"/>
                </a:lnTo>
                <a:lnTo>
                  <a:pt x="161" y="214"/>
                </a:lnTo>
                <a:lnTo>
                  <a:pt x="161" y="215"/>
                </a:lnTo>
                <a:lnTo>
                  <a:pt x="159" y="215"/>
                </a:lnTo>
                <a:lnTo>
                  <a:pt x="158" y="216"/>
                </a:lnTo>
                <a:lnTo>
                  <a:pt x="157" y="218"/>
                </a:lnTo>
                <a:lnTo>
                  <a:pt x="155" y="218"/>
                </a:lnTo>
                <a:lnTo>
                  <a:pt x="154" y="218"/>
                </a:lnTo>
                <a:lnTo>
                  <a:pt x="154" y="219"/>
                </a:lnTo>
                <a:lnTo>
                  <a:pt x="153" y="219"/>
                </a:lnTo>
                <a:lnTo>
                  <a:pt x="151" y="219"/>
                </a:lnTo>
                <a:lnTo>
                  <a:pt x="150" y="218"/>
                </a:lnTo>
                <a:lnTo>
                  <a:pt x="150" y="216"/>
                </a:lnTo>
                <a:lnTo>
                  <a:pt x="149" y="216"/>
                </a:lnTo>
                <a:lnTo>
                  <a:pt x="147" y="216"/>
                </a:lnTo>
                <a:lnTo>
                  <a:pt x="146" y="216"/>
                </a:lnTo>
                <a:lnTo>
                  <a:pt x="146" y="215"/>
                </a:lnTo>
                <a:lnTo>
                  <a:pt x="146" y="214"/>
                </a:lnTo>
                <a:lnTo>
                  <a:pt x="145" y="212"/>
                </a:lnTo>
                <a:lnTo>
                  <a:pt x="145" y="211"/>
                </a:lnTo>
                <a:lnTo>
                  <a:pt x="145" y="210"/>
                </a:lnTo>
                <a:lnTo>
                  <a:pt x="144" y="210"/>
                </a:lnTo>
                <a:lnTo>
                  <a:pt x="142" y="210"/>
                </a:lnTo>
                <a:lnTo>
                  <a:pt x="141" y="209"/>
                </a:lnTo>
                <a:lnTo>
                  <a:pt x="140" y="209"/>
                </a:lnTo>
                <a:lnTo>
                  <a:pt x="140" y="207"/>
                </a:lnTo>
                <a:lnTo>
                  <a:pt x="141" y="207"/>
                </a:lnTo>
                <a:lnTo>
                  <a:pt x="142" y="207"/>
                </a:lnTo>
                <a:lnTo>
                  <a:pt x="141" y="206"/>
                </a:lnTo>
                <a:lnTo>
                  <a:pt x="141" y="205"/>
                </a:lnTo>
                <a:lnTo>
                  <a:pt x="140" y="205"/>
                </a:lnTo>
                <a:lnTo>
                  <a:pt x="140" y="203"/>
                </a:lnTo>
                <a:lnTo>
                  <a:pt x="140" y="205"/>
                </a:lnTo>
                <a:lnTo>
                  <a:pt x="140" y="203"/>
                </a:lnTo>
                <a:lnTo>
                  <a:pt x="140" y="202"/>
                </a:lnTo>
                <a:lnTo>
                  <a:pt x="138" y="202"/>
                </a:lnTo>
                <a:lnTo>
                  <a:pt x="138" y="203"/>
                </a:lnTo>
                <a:lnTo>
                  <a:pt x="137" y="202"/>
                </a:lnTo>
                <a:lnTo>
                  <a:pt x="136" y="202"/>
                </a:lnTo>
                <a:lnTo>
                  <a:pt x="136" y="201"/>
                </a:lnTo>
                <a:lnTo>
                  <a:pt x="134" y="201"/>
                </a:lnTo>
                <a:lnTo>
                  <a:pt x="134" y="199"/>
                </a:lnTo>
                <a:lnTo>
                  <a:pt x="134" y="198"/>
                </a:lnTo>
                <a:lnTo>
                  <a:pt x="133" y="198"/>
                </a:lnTo>
                <a:lnTo>
                  <a:pt x="132" y="197"/>
                </a:lnTo>
                <a:lnTo>
                  <a:pt x="132" y="195"/>
                </a:lnTo>
                <a:lnTo>
                  <a:pt x="130" y="195"/>
                </a:lnTo>
                <a:lnTo>
                  <a:pt x="130" y="197"/>
                </a:lnTo>
                <a:lnTo>
                  <a:pt x="129" y="197"/>
                </a:lnTo>
                <a:lnTo>
                  <a:pt x="129" y="195"/>
                </a:lnTo>
                <a:lnTo>
                  <a:pt x="128" y="195"/>
                </a:lnTo>
                <a:lnTo>
                  <a:pt x="127" y="195"/>
                </a:lnTo>
                <a:lnTo>
                  <a:pt x="125" y="194"/>
                </a:lnTo>
                <a:lnTo>
                  <a:pt x="127" y="194"/>
                </a:lnTo>
                <a:lnTo>
                  <a:pt x="128" y="194"/>
                </a:lnTo>
                <a:lnTo>
                  <a:pt x="127" y="194"/>
                </a:lnTo>
                <a:lnTo>
                  <a:pt x="127" y="193"/>
                </a:lnTo>
                <a:lnTo>
                  <a:pt x="125" y="193"/>
                </a:lnTo>
                <a:lnTo>
                  <a:pt x="125" y="191"/>
                </a:lnTo>
                <a:lnTo>
                  <a:pt x="124" y="191"/>
                </a:lnTo>
                <a:lnTo>
                  <a:pt x="123" y="191"/>
                </a:lnTo>
                <a:lnTo>
                  <a:pt x="121" y="191"/>
                </a:lnTo>
                <a:lnTo>
                  <a:pt x="121" y="190"/>
                </a:lnTo>
                <a:lnTo>
                  <a:pt x="121" y="191"/>
                </a:lnTo>
                <a:lnTo>
                  <a:pt x="123" y="191"/>
                </a:lnTo>
                <a:lnTo>
                  <a:pt x="124" y="191"/>
                </a:lnTo>
                <a:lnTo>
                  <a:pt x="124" y="190"/>
                </a:lnTo>
                <a:lnTo>
                  <a:pt x="124" y="189"/>
                </a:lnTo>
                <a:lnTo>
                  <a:pt x="124" y="190"/>
                </a:lnTo>
                <a:lnTo>
                  <a:pt x="125" y="190"/>
                </a:lnTo>
                <a:lnTo>
                  <a:pt x="124" y="190"/>
                </a:lnTo>
                <a:lnTo>
                  <a:pt x="125" y="189"/>
                </a:lnTo>
                <a:lnTo>
                  <a:pt x="127" y="189"/>
                </a:lnTo>
                <a:lnTo>
                  <a:pt x="127" y="190"/>
                </a:lnTo>
                <a:lnTo>
                  <a:pt x="127" y="189"/>
                </a:lnTo>
                <a:lnTo>
                  <a:pt x="125" y="189"/>
                </a:lnTo>
                <a:lnTo>
                  <a:pt x="124" y="189"/>
                </a:lnTo>
                <a:lnTo>
                  <a:pt x="124" y="188"/>
                </a:lnTo>
                <a:lnTo>
                  <a:pt x="124" y="189"/>
                </a:lnTo>
                <a:lnTo>
                  <a:pt x="123" y="188"/>
                </a:lnTo>
                <a:lnTo>
                  <a:pt x="121" y="188"/>
                </a:lnTo>
                <a:lnTo>
                  <a:pt x="123" y="186"/>
                </a:lnTo>
                <a:lnTo>
                  <a:pt x="123" y="185"/>
                </a:lnTo>
                <a:lnTo>
                  <a:pt x="124" y="185"/>
                </a:lnTo>
                <a:lnTo>
                  <a:pt x="124" y="186"/>
                </a:lnTo>
                <a:lnTo>
                  <a:pt x="125" y="186"/>
                </a:lnTo>
                <a:lnTo>
                  <a:pt x="127" y="186"/>
                </a:lnTo>
                <a:lnTo>
                  <a:pt x="125" y="185"/>
                </a:lnTo>
                <a:lnTo>
                  <a:pt x="125" y="184"/>
                </a:lnTo>
                <a:lnTo>
                  <a:pt x="124" y="184"/>
                </a:lnTo>
                <a:lnTo>
                  <a:pt x="125" y="184"/>
                </a:lnTo>
                <a:lnTo>
                  <a:pt x="124" y="184"/>
                </a:lnTo>
                <a:lnTo>
                  <a:pt x="124" y="182"/>
                </a:lnTo>
                <a:lnTo>
                  <a:pt x="127" y="182"/>
                </a:lnTo>
                <a:lnTo>
                  <a:pt x="128" y="182"/>
                </a:lnTo>
                <a:lnTo>
                  <a:pt x="128" y="184"/>
                </a:lnTo>
                <a:lnTo>
                  <a:pt x="128" y="185"/>
                </a:lnTo>
                <a:lnTo>
                  <a:pt x="129" y="185"/>
                </a:lnTo>
                <a:lnTo>
                  <a:pt x="130" y="185"/>
                </a:lnTo>
                <a:lnTo>
                  <a:pt x="130" y="186"/>
                </a:lnTo>
                <a:lnTo>
                  <a:pt x="130" y="185"/>
                </a:lnTo>
                <a:lnTo>
                  <a:pt x="132" y="185"/>
                </a:lnTo>
                <a:lnTo>
                  <a:pt x="132" y="186"/>
                </a:lnTo>
                <a:lnTo>
                  <a:pt x="132" y="185"/>
                </a:lnTo>
                <a:lnTo>
                  <a:pt x="130" y="185"/>
                </a:lnTo>
                <a:lnTo>
                  <a:pt x="129" y="185"/>
                </a:lnTo>
                <a:lnTo>
                  <a:pt x="129" y="184"/>
                </a:lnTo>
                <a:lnTo>
                  <a:pt x="128" y="182"/>
                </a:lnTo>
                <a:lnTo>
                  <a:pt x="129" y="182"/>
                </a:lnTo>
                <a:lnTo>
                  <a:pt x="129" y="181"/>
                </a:lnTo>
                <a:lnTo>
                  <a:pt x="128" y="181"/>
                </a:lnTo>
                <a:lnTo>
                  <a:pt x="127" y="181"/>
                </a:lnTo>
                <a:lnTo>
                  <a:pt x="127" y="180"/>
                </a:lnTo>
                <a:lnTo>
                  <a:pt x="127" y="181"/>
                </a:lnTo>
                <a:lnTo>
                  <a:pt x="125" y="181"/>
                </a:lnTo>
                <a:lnTo>
                  <a:pt x="125" y="180"/>
                </a:lnTo>
                <a:lnTo>
                  <a:pt x="124" y="180"/>
                </a:lnTo>
                <a:lnTo>
                  <a:pt x="124" y="181"/>
                </a:lnTo>
                <a:lnTo>
                  <a:pt x="124" y="180"/>
                </a:lnTo>
                <a:lnTo>
                  <a:pt x="123" y="181"/>
                </a:lnTo>
                <a:lnTo>
                  <a:pt x="121" y="181"/>
                </a:lnTo>
                <a:lnTo>
                  <a:pt x="123" y="182"/>
                </a:lnTo>
                <a:lnTo>
                  <a:pt x="121" y="182"/>
                </a:lnTo>
                <a:lnTo>
                  <a:pt x="120" y="181"/>
                </a:lnTo>
                <a:lnTo>
                  <a:pt x="120" y="182"/>
                </a:lnTo>
                <a:lnTo>
                  <a:pt x="121" y="182"/>
                </a:lnTo>
                <a:lnTo>
                  <a:pt x="121" y="184"/>
                </a:lnTo>
                <a:lnTo>
                  <a:pt x="121" y="182"/>
                </a:lnTo>
                <a:lnTo>
                  <a:pt x="120" y="182"/>
                </a:lnTo>
                <a:lnTo>
                  <a:pt x="119" y="181"/>
                </a:lnTo>
                <a:lnTo>
                  <a:pt x="119" y="182"/>
                </a:lnTo>
                <a:lnTo>
                  <a:pt x="120" y="184"/>
                </a:lnTo>
                <a:lnTo>
                  <a:pt x="119" y="184"/>
                </a:lnTo>
                <a:lnTo>
                  <a:pt x="117" y="184"/>
                </a:lnTo>
                <a:lnTo>
                  <a:pt x="117" y="182"/>
                </a:lnTo>
                <a:lnTo>
                  <a:pt x="117" y="184"/>
                </a:lnTo>
                <a:lnTo>
                  <a:pt x="116" y="184"/>
                </a:lnTo>
                <a:lnTo>
                  <a:pt x="116" y="182"/>
                </a:lnTo>
                <a:lnTo>
                  <a:pt x="115" y="182"/>
                </a:lnTo>
                <a:lnTo>
                  <a:pt x="116" y="182"/>
                </a:lnTo>
                <a:lnTo>
                  <a:pt x="116" y="184"/>
                </a:lnTo>
                <a:lnTo>
                  <a:pt x="115" y="184"/>
                </a:lnTo>
                <a:lnTo>
                  <a:pt x="115" y="185"/>
                </a:lnTo>
                <a:lnTo>
                  <a:pt x="113" y="185"/>
                </a:lnTo>
                <a:lnTo>
                  <a:pt x="113" y="184"/>
                </a:lnTo>
                <a:lnTo>
                  <a:pt x="112" y="184"/>
                </a:lnTo>
                <a:lnTo>
                  <a:pt x="112" y="182"/>
                </a:lnTo>
                <a:lnTo>
                  <a:pt x="113" y="182"/>
                </a:lnTo>
                <a:lnTo>
                  <a:pt x="115" y="182"/>
                </a:lnTo>
                <a:lnTo>
                  <a:pt x="113" y="181"/>
                </a:lnTo>
                <a:lnTo>
                  <a:pt x="113" y="180"/>
                </a:lnTo>
                <a:lnTo>
                  <a:pt x="115" y="180"/>
                </a:lnTo>
                <a:lnTo>
                  <a:pt x="115" y="178"/>
                </a:lnTo>
                <a:lnTo>
                  <a:pt x="113" y="177"/>
                </a:lnTo>
                <a:lnTo>
                  <a:pt x="115" y="177"/>
                </a:lnTo>
                <a:lnTo>
                  <a:pt x="116" y="177"/>
                </a:lnTo>
                <a:lnTo>
                  <a:pt x="116" y="176"/>
                </a:lnTo>
                <a:lnTo>
                  <a:pt x="116" y="174"/>
                </a:lnTo>
                <a:lnTo>
                  <a:pt x="117" y="174"/>
                </a:lnTo>
                <a:lnTo>
                  <a:pt x="116" y="174"/>
                </a:lnTo>
                <a:lnTo>
                  <a:pt x="115" y="176"/>
                </a:lnTo>
                <a:lnTo>
                  <a:pt x="115" y="174"/>
                </a:lnTo>
                <a:lnTo>
                  <a:pt x="113" y="174"/>
                </a:lnTo>
                <a:lnTo>
                  <a:pt x="115" y="176"/>
                </a:lnTo>
                <a:lnTo>
                  <a:pt x="113" y="176"/>
                </a:lnTo>
                <a:lnTo>
                  <a:pt x="112" y="176"/>
                </a:lnTo>
                <a:lnTo>
                  <a:pt x="112" y="177"/>
                </a:lnTo>
                <a:lnTo>
                  <a:pt x="111" y="177"/>
                </a:lnTo>
                <a:lnTo>
                  <a:pt x="111" y="176"/>
                </a:lnTo>
                <a:lnTo>
                  <a:pt x="110" y="176"/>
                </a:lnTo>
                <a:lnTo>
                  <a:pt x="110" y="174"/>
                </a:lnTo>
                <a:lnTo>
                  <a:pt x="110" y="173"/>
                </a:lnTo>
                <a:lnTo>
                  <a:pt x="111" y="172"/>
                </a:lnTo>
                <a:lnTo>
                  <a:pt x="111" y="173"/>
                </a:lnTo>
                <a:lnTo>
                  <a:pt x="112" y="173"/>
                </a:lnTo>
                <a:lnTo>
                  <a:pt x="112" y="172"/>
                </a:lnTo>
                <a:lnTo>
                  <a:pt x="111" y="172"/>
                </a:lnTo>
                <a:lnTo>
                  <a:pt x="110" y="172"/>
                </a:lnTo>
                <a:lnTo>
                  <a:pt x="108" y="173"/>
                </a:lnTo>
                <a:lnTo>
                  <a:pt x="107" y="173"/>
                </a:lnTo>
                <a:lnTo>
                  <a:pt x="107" y="172"/>
                </a:lnTo>
                <a:lnTo>
                  <a:pt x="107" y="171"/>
                </a:lnTo>
                <a:lnTo>
                  <a:pt x="107" y="169"/>
                </a:lnTo>
                <a:lnTo>
                  <a:pt x="108" y="169"/>
                </a:lnTo>
                <a:lnTo>
                  <a:pt x="108" y="168"/>
                </a:lnTo>
                <a:lnTo>
                  <a:pt x="108" y="167"/>
                </a:lnTo>
                <a:lnTo>
                  <a:pt x="107" y="167"/>
                </a:lnTo>
                <a:lnTo>
                  <a:pt x="106" y="167"/>
                </a:lnTo>
                <a:lnTo>
                  <a:pt x="106" y="165"/>
                </a:lnTo>
                <a:lnTo>
                  <a:pt x="106" y="164"/>
                </a:lnTo>
                <a:lnTo>
                  <a:pt x="104" y="165"/>
                </a:lnTo>
                <a:lnTo>
                  <a:pt x="104" y="164"/>
                </a:lnTo>
                <a:lnTo>
                  <a:pt x="103" y="164"/>
                </a:lnTo>
                <a:lnTo>
                  <a:pt x="102" y="163"/>
                </a:lnTo>
                <a:lnTo>
                  <a:pt x="102" y="161"/>
                </a:lnTo>
                <a:lnTo>
                  <a:pt x="102" y="160"/>
                </a:lnTo>
                <a:lnTo>
                  <a:pt x="102" y="159"/>
                </a:lnTo>
                <a:lnTo>
                  <a:pt x="102" y="157"/>
                </a:lnTo>
                <a:lnTo>
                  <a:pt x="103" y="157"/>
                </a:lnTo>
                <a:lnTo>
                  <a:pt x="104" y="157"/>
                </a:lnTo>
                <a:lnTo>
                  <a:pt x="106" y="157"/>
                </a:lnTo>
                <a:lnTo>
                  <a:pt x="104" y="157"/>
                </a:lnTo>
                <a:lnTo>
                  <a:pt x="104" y="156"/>
                </a:lnTo>
                <a:lnTo>
                  <a:pt x="103" y="156"/>
                </a:lnTo>
                <a:lnTo>
                  <a:pt x="102" y="157"/>
                </a:lnTo>
                <a:lnTo>
                  <a:pt x="100" y="157"/>
                </a:lnTo>
                <a:lnTo>
                  <a:pt x="99" y="155"/>
                </a:lnTo>
                <a:lnTo>
                  <a:pt x="98" y="155"/>
                </a:lnTo>
                <a:lnTo>
                  <a:pt x="96" y="154"/>
                </a:lnTo>
                <a:lnTo>
                  <a:pt x="95" y="152"/>
                </a:lnTo>
                <a:lnTo>
                  <a:pt x="94" y="152"/>
                </a:lnTo>
                <a:lnTo>
                  <a:pt x="94" y="151"/>
                </a:lnTo>
                <a:lnTo>
                  <a:pt x="93" y="150"/>
                </a:lnTo>
                <a:lnTo>
                  <a:pt x="91" y="150"/>
                </a:lnTo>
                <a:lnTo>
                  <a:pt x="90" y="148"/>
                </a:lnTo>
                <a:lnTo>
                  <a:pt x="89" y="148"/>
                </a:lnTo>
                <a:lnTo>
                  <a:pt x="87" y="148"/>
                </a:lnTo>
                <a:lnTo>
                  <a:pt x="87" y="147"/>
                </a:lnTo>
                <a:lnTo>
                  <a:pt x="86" y="147"/>
                </a:lnTo>
                <a:lnTo>
                  <a:pt x="85" y="147"/>
                </a:lnTo>
                <a:lnTo>
                  <a:pt x="83" y="147"/>
                </a:lnTo>
                <a:lnTo>
                  <a:pt x="83" y="146"/>
                </a:lnTo>
                <a:lnTo>
                  <a:pt x="82" y="146"/>
                </a:lnTo>
                <a:lnTo>
                  <a:pt x="81" y="146"/>
                </a:lnTo>
                <a:lnTo>
                  <a:pt x="81" y="144"/>
                </a:lnTo>
                <a:lnTo>
                  <a:pt x="79" y="144"/>
                </a:lnTo>
                <a:lnTo>
                  <a:pt x="75" y="144"/>
                </a:lnTo>
                <a:lnTo>
                  <a:pt x="73" y="144"/>
                </a:lnTo>
                <a:lnTo>
                  <a:pt x="72" y="146"/>
                </a:lnTo>
                <a:lnTo>
                  <a:pt x="70" y="146"/>
                </a:lnTo>
                <a:lnTo>
                  <a:pt x="69" y="146"/>
                </a:lnTo>
                <a:lnTo>
                  <a:pt x="68" y="146"/>
                </a:lnTo>
                <a:lnTo>
                  <a:pt x="66" y="146"/>
                </a:lnTo>
                <a:lnTo>
                  <a:pt x="66" y="144"/>
                </a:lnTo>
                <a:lnTo>
                  <a:pt x="66" y="146"/>
                </a:lnTo>
                <a:lnTo>
                  <a:pt x="65" y="146"/>
                </a:lnTo>
                <a:lnTo>
                  <a:pt x="64" y="144"/>
                </a:lnTo>
                <a:lnTo>
                  <a:pt x="64" y="143"/>
                </a:lnTo>
                <a:lnTo>
                  <a:pt x="64" y="142"/>
                </a:lnTo>
                <a:lnTo>
                  <a:pt x="62" y="142"/>
                </a:lnTo>
                <a:lnTo>
                  <a:pt x="61" y="142"/>
                </a:lnTo>
                <a:lnTo>
                  <a:pt x="60" y="140"/>
                </a:lnTo>
                <a:lnTo>
                  <a:pt x="58" y="140"/>
                </a:lnTo>
                <a:lnTo>
                  <a:pt x="58" y="139"/>
                </a:lnTo>
                <a:lnTo>
                  <a:pt x="58" y="138"/>
                </a:lnTo>
                <a:lnTo>
                  <a:pt x="57" y="138"/>
                </a:lnTo>
                <a:lnTo>
                  <a:pt x="56" y="138"/>
                </a:lnTo>
                <a:lnTo>
                  <a:pt x="56" y="137"/>
                </a:lnTo>
                <a:lnTo>
                  <a:pt x="55" y="137"/>
                </a:lnTo>
                <a:lnTo>
                  <a:pt x="53" y="137"/>
                </a:lnTo>
                <a:lnTo>
                  <a:pt x="53" y="135"/>
                </a:lnTo>
                <a:lnTo>
                  <a:pt x="52" y="134"/>
                </a:lnTo>
                <a:lnTo>
                  <a:pt x="52" y="133"/>
                </a:lnTo>
                <a:lnTo>
                  <a:pt x="52" y="131"/>
                </a:lnTo>
                <a:lnTo>
                  <a:pt x="51" y="131"/>
                </a:lnTo>
                <a:lnTo>
                  <a:pt x="51" y="130"/>
                </a:lnTo>
                <a:lnTo>
                  <a:pt x="49" y="129"/>
                </a:lnTo>
                <a:lnTo>
                  <a:pt x="48" y="129"/>
                </a:lnTo>
                <a:lnTo>
                  <a:pt x="47" y="129"/>
                </a:lnTo>
                <a:lnTo>
                  <a:pt x="47" y="127"/>
                </a:lnTo>
                <a:lnTo>
                  <a:pt x="48" y="127"/>
                </a:lnTo>
                <a:lnTo>
                  <a:pt x="48" y="126"/>
                </a:lnTo>
                <a:lnTo>
                  <a:pt x="47" y="126"/>
                </a:lnTo>
                <a:lnTo>
                  <a:pt x="45" y="125"/>
                </a:lnTo>
                <a:lnTo>
                  <a:pt x="44" y="123"/>
                </a:lnTo>
                <a:lnTo>
                  <a:pt x="44" y="122"/>
                </a:lnTo>
                <a:lnTo>
                  <a:pt x="43" y="122"/>
                </a:lnTo>
                <a:lnTo>
                  <a:pt x="41" y="121"/>
                </a:lnTo>
                <a:lnTo>
                  <a:pt x="40" y="121"/>
                </a:lnTo>
                <a:lnTo>
                  <a:pt x="40" y="122"/>
                </a:lnTo>
                <a:lnTo>
                  <a:pt x="40" y="121"/>
                </a:lnTo>
                <a:lnTo>
                  <a:pt x="39" y="121"/>
                </a:lnTo>
                <a:lnTo>
                  <a:pt x="39" y="120"/>
                </a:lnTo>
                <a:lnTo>
                  <a:pt x="39" y="118"/>
                </a:lnTo>
                <a:lnTo>
                  <a:pt x="38" y="118"/>
                </a:lnTo>
                <a:lnTo>
                  <a:pt x="38" y="117"/>
                </a:lnTo>
                <a:lnTo>
                  <a:pt x="36" y="117"/>
                </a:lnTo>
                <a:lnTo>
                  <a:pt x="35" y="117"/>
                </a:lnTo>
                <a:lnTo>
                  <a:pt x="35" y="116"/>
                </a:lnTo>
                <a:lnTo>
                  <a:pt x="34" y="116"/>
                </a:lnTo>
                <a:lnTo>
                  <a:pt x="32" y="114"/>
                </a:lnTo>
                <a:lnTo>
                  <a:pt x="32" y="113"/>
                </a:lnTo>
                <a:lnTo>
                  <a:pt x="31" y="112"/>
                </a:lnTo>
                <a:lnTo>
                  <a:pt x="31" y="110"/>
                </a:lnTo>
                <a:lnTo>
                  <a:pt x="31" y="109"/>
                </a:lnTo>
                <a:lnTo>
                  <a:pt x="30" y="108"/>
                </a:lnTo>
                <a:lnTo>
                  <a:pt x="30" y="105"/>
                </a:lnTo>
                <a:lnTo>
                  <a:pt x="27" y="102"/>
                </a:lnTo>
                <a:lnTo>
                  <a:pt x="27" y="101"/>
                </a:lnTo>
                <a:lnTo>
                  <a:pt x="27" y="100"/>
                </a:lnTo>
                <a:lnTo>
                  <a:pt x="26" y="100"/>
                </a:lnTo>
                <a:lnTo>
                  <a:pt x="26" y="99"/>
                </a:lnTo>
                <a:lnTo>
                  <a:pt x="26" y="97"/>
                </a:lnTo>
                <a:lnTo>
                  <a:pt x="26" y="96"/>
                </a:lnTo>
                <a:lnTo>
                  <a:pt x="24" y="96"/>
                </a:lnTo>
                <a:lnTo>
                  <a:pt x="24" y="95"/>
                </a:lnTo>
                <a:lnTo>
                  <a:pt x="24" y="93"/>
                </a:lnTo>
                <a:lnTo>
                  <a:pt x="23" y="93"/>
                </a:lnTo>
                <a:lnTo>
                  <a:pt x="22" y="93"/>
                </a:lnTo>
                <a:lnTo>
                  <a:pt x="23" y="92"/>
                </a:lnTo>
                <a:lnTo>
                  <a:pt x="22" y="91"/>
                </a:lnTo>
                <a:lnTo>
                  <a:pt x="22" y="89"/>
                </a:lnTo>
                <a:lnTo>
                  <a:pt x="22" y="88"/>
                </a:lnTo>
                <a:lnTo>
                  <a:pt x="21" y="88"/>
                </a:lnTo>
                <a:lnTo>
                  <a:pt x="21" y="87"/>
                </a:lnTo>
                <a:lnTo>
                  <a:pt x="22" y="87"/>
                </a:lnTo>
                <a:lnTo>
                  <a:pt x="22" y="85"/>
                </a:lnTo>
                <a:lnTo>
                  <a:pt x="21" y="85"/>
                </a:lnTo>
                <a:lnTo>
                  <a:pt x="21" y="84"/>
                </a:lnTo>
                <a:lnTo>
                  <a:pt x="21" y="83"/>
                </a:lnTo>
                <a:lnTo>
                  <a:pt x="21" y="82"/>
                </a:lnTo>
                <a:lnTo>
                  <a:pt x="19" y="82"/>
                </a:lnTo>
                <a:lnTo>
                  <a:pt x="19" y="80"/>
                </a:lnTo>
                <a:lnTo>
                  <a:pt x="21" y="79"/>
                </a:lnTo>
                <a:lnTo>
                  <a:pt x="21" y="78"/>
                </a:lnTo>
                <a:lnTo>
                  <a:pt x="21" y="76"/>
                </a:lnTo>
                <a:lnTo>
                  <a:pt x="22" y="75"/>
                </a:lnTo>
                <a:lnTo>
                  <a:pt x="21" y="72"/>
                </a:lnTo>
                <a:lnTo>
                  <a:pt x="21" y="71"/>
                </a:lnTo>
                <a:lnTo>
                  <a:pt x="21" y="72"/>
                </a:lnTo>
                <a:lnTo>
                  <a:pt x="21" y="74"/>
                </a:lnTo>
                <a:lnTo>
                  <a:pt x="19" y="74"/>
                </a:lnTo>
                <a:lnTo>
                  <a:pt x="19" y="72"/>
                </a:lnTo>
                <a:lnTo>
                  <a:pt x="18" y="72"/>
                </a:lnTo>
                <a:lnTo>
                  <a:pt x="18" y="71"/>
                </a:lnTo>
                <a:lnTo>
                  <a:pt x="18" y="70"/>
                </a:lnTo>
                <a:lnTo>
                  <a:pt x="18" y="68"/>
                </a:lnTo>
                <a:lnTo>
                  <a:pt x="18" y="67"/>
                </a:lnTo>
                <a:lnTo>
                  <a:pt x="18" y="66"/>
                </a:lnTo>
                <a:lnTo>
                  <a:pt x="17" y="63"/>
                </a:lnTo>
                <a:lnTo>
                  <a:pt x="18" y="63"/>
                </a:lnTo>
                <a:lnTo>
                  <a:pt x="18" y="62"/>
                </a:lnTo>
                <a:lnTo>
                  <a:pt x="17" y="62"/>
                </a:lnTo>
                <a:lnTo>
                  <a:pt x="15" y="62"/>
                </a:lnTo>
                <a:lnTo>
                  <a:pt x="15" y="61"/>
                </a:lnTo>
                <a:lnTo>
                  <a:pt x="14" y="59"/>
                </a:lnTo>
                <a:lnTo>
                  <a:pt x="15" y="58"/>
                </a:lnTo>
                <a:lnTo>
                  <a:pt x="14" y="58"/>
                </a:lnTo>
                <a:lnTo>
                  <a:pt x="13" y="57"/>
                </a:lnTo>
                <a:lnTo>
                  <a:pt x="13" y="55"/>
                </a:lnTo>
                <a:lnTo>
                  <a:pt x="11" y="55"/>
                </a:lnTo>
                <a:lnTo>
                  <a:pt x="10" y="54"/>
                </a:lnTo>
                <a:lnTo>
                  <a:pt x="9" y="53"/>
                </a:lnTo>
                <a:lnTo>
                  <a:pt x="9" y="51"/>
                </a:lnTo>
                <a:lnTo>
                  <a:pt x="9" y="50"/>
                </a:lnTo>
                <a:lnTo>
                  <a:pt x="9" y="49"/>
                </a:lnTo>
                <a:lnTo>
                  <a:pt x="9" y="48"/>
                </a:lnTo>
                <a:lnTo>
                  <a:pt x="7" y="46"/>
                </a:lnTo>
                <a:lnTo>
                  <a:pt x="9" y="45"/>
                </a:lnTo>
                <a:lnTo>
                  <a:pt x="9" y="44"/>
                </a:lnTo>
                <a:lnTo>
                  <a:pt x="9" y="41"/>
                </a:lnTo>
                <a:lnTo>
                  <a:pt x="7" y="40"/>
                </a:lnTo>
                <a:lnTo>
                  <a:pt x="6" y="40"/>
                </a:lnTo>
                <a:lnTo>
                  <a:pt x="6" y="38"/>
                </a:lnTo>
                <a:lnTo>
                  <a:pt x="5" y="38"/>
                </a:lnTo>
                <a:lnTo>
                  <a:pt x="5" y="37"/>
                </a:lnTo>
                <a:lnTo>
                  <a:pt x="5" y="36"/>
                </a:lnTo>
                <a:lnTo>
                  <a:pt x="3" y="36"/>
                </a:lnTo>
                <a:lnTo>
                  <a:pt x="3" y="34"/>
                </a:lnTo>
                <a:lnTo>
                  <a:pt x="3" y="33"/>
                </a:lnTo>
                <a:lnTo>
                  <a:pt x="5" y="32"/>
                </a:lnTo>
                <a:lnTo>
                  <a:pt x="5" y="30"/>
                </a:lnTo>
                <a:lnTo>
                  <a:pt x="6" y="30"/>
                </a:lnTo>
                <a:lnTo>
                  <a:pt x="6" y="29"/>
                </a:lnTo>
                <a:lnTo>
                  <a:pt x="7" y="28"/>
                </a:lnTo>
                <a:lnTo>
                  <a:pt x="7" y="27"/>
                </a:lnTo>
                <a:lnTo>
                  <a:pt x="9" y="27"/>
                </a:lnTo>
                <a:lnTo>
                  <a:pt x="10" y="27"/>
                </a:lnTo>
                <a:lnTo>
                  <a:pt x="10" y="28"/>
                </a:lnTo>
                <a:lnTo>
                  <a:pt x="11" y="28"/>
                </a:lnTo>
                <a:lnTo>
                  <a:pt x="11" y="29"/>
                </a:lnTo>
                <a:lnTo>
                  <a:pt x="11" y="30"/>
                </a:lnTo>
                <a:lnTo>
                  <a:pt x="13" y="30"/>
                </a:lnTo>
                <a:lnTo>
                  <a:pt x="14" y="30"/>
                </a:lnTo>
                <a:lnTo>
                  <a:pt x="15" y="32"/>
                </a:lnTo>
                <a:lnTo>
                  <a:pt x="17" y="32"/>
                </a:lnTo>
                <a:lnTo>
                  <a:pt x="17" y="33"/>
                </a:lnTo>
                <a:lnTo>
                  <a:pt x="18" y="33"/>
                </a:lnTo>
                <a:lnTo>
                  <a:pt x="18" y="34"/>
                </a:lnTo>
                <a:lnTo>
                  <a:pt x="18" y="36"/>
                </a:lnTo>
                <a:lnTo>
                  <a:pt x="19" y="37"/>
                </a:lnTo>
                <a:lnTo>
                  <a:pt x="21" y="37"/>
                </a:lnTo>
                <a:lnTo>
                  <a:pt x="21" y="36"/>
                </a:lnTo>
                <a:lnTo>
                  <a:pt x="22" y="34"/>
                </a:lnTo>
                <a:lnTo>
                  <a:pt x="23" y="34"/>
                </a:lnTo>
                <a:lnTo>
                  <a:pt x="23" y="36"/>
                </a:lnTo>
                <a:lnTo>
                  <a:pt x="24" y="37"/>
                </a:lnTo>
                <a:lnTo>
                  <a:pt x="24" y="36"/>
                </a:lnTo>
                <a:lnTo>
                  <a:pt x="24" y="34"/>
                </a:lnTo>
                <a:lnTo>
                  <a:pt x="24" y="33"/>
                </a:lnTo>
                <a:lnTo>
                  <a:pt x="26" y="32"/>
                </a:lnTo>
                <a:lnTo>
                  <a:pt x="26" y="33"/>
                </a:lnTo>
                <a:lnTo>
                  <a:pt x="27" y="33"/>
                </a:lnTo>
                <a:lnTo>
                  <a:pt x="28" y="33"/>
                </a:lnTo>
                <a:lnTo>
                  <a:pt x="30" y="33"/>
                </a:lnTo>
                <a:lnTo>
                  <a:pt x="31" y="33"/>
                </a:lnTo>
                <a:lnTo>
                  <a:pt x="30" y="33"/>
                </a:lnTo>
                <a:lnTo>
                  <a:pt x="31" y="34"/>
                </a:lnTo>
                <a:lnTo>
                  <a:pt x="32" y="34"/>
                </a:lnTo>
                <a:lnTo>
                  <a:pt x="32" y="33"/>
                </a:lnTo>
                <a:lnTo>
                  <a:pt x="32" y="32"/>
                </a:lnTo>
                <a:lnTo>
                  <a:pt x="32" y="30"/>
                </a:lnTo>
                <a:lnTo>
                  <a:pt x="34" y="30"/>
                </a:lnTo>
                <a:lnTo>
                  <a:pt x="35" y="30"/>
                </a:lnTo>
                <a:lnTo>
                  <a:pt x="35" y="32"/>
                </a:lnTo>
                <a:lnTo>
                  <a:pt x="35" y="30"/>
                </a:lnTo>
                <a:lnTo>
                  <a:pt x="36" y="32"/>
                </a:lnTo>
                <a:lnTo>
                  <a:pt x="36" y="33"/>
                </a:lnTo>
                <a:lnTo>
                  <a:pt x="35" y="33"/>
                </a:lnTo>
                <a:lnTo>
                  <a:pt x="35" y="34"/>
                </a:lnTo>
                <a:lnTo>
                  <a:pt x="36" y="34"/>
                </a:lnTo>
                <a:lnTo>
                  <a:pt x="38" y="34"/>
                </a:lnTo>
                <a:lnTo>
                  <a:pt x="39" y="34"/>
                </a:lnTo>
                <a:lnTo>
                  <a:pt x="40" y="36"/>
                </a:lnTo>
                <a:lnTo>
                  <a:pt x="40" y="37"/>
                </a:lnTo>
                <a:lnTo>
                  <a:pt x="41" y="38"/>
                </a:lnTo>
                <a:lnTo>
                  <a:pt x="43" y="38"/>
                </a:lnTo>
                <a:lnTo>
                  <a:pt x="44" y="37"/>
                </a:lnTo>
                <a:lnTo>
                  <a:pt x="45" y="37"/>
                </a:lnTo>
                <a:lnTo>
                  <a:pt x="47" y="37"/>
                </a:lnTo>
                <a:lnTo>
                  <a:pt x="47" y="38"/>
                </a:lnTo>
                <a:lnTo>
                  <a:pt x="47" y="37"/>
                </a:lnTo>
                <a:lnTo>
                  <a:pt x="48" y="37"/>
                </a:lnTo>
                <a:lnTo>
                  <a:pt x="48" y="36"/>
                </a:lnTo>
                <a:lnTo>
                  <a:pt x="49" y="36"/>
                </a:lnTo>
                <a:lnTo>
                  <a:pt x="49" y="34"/>
                </a:lnTo>
                <a:lnTo>
                  <a:pt x="51" y="34"/>
                </a:lnTo>
                <a:lnTo>
                  <a:pt x="51" y="36"/>
                </a:lnTo>
                <a:lnTo>
                  <a:pt x="51" y="37"/>
                </a:lnTo>
                <a:lnTo>
                  <a:pt x="51" y="38"/>
                </a:lnTo>
                <a:lnTo>
                  <a:pt x="49" y="38"/>
                </a:lnTo>
                <a:lnTo>
                  <a:pt x="49" y="40"/>
                </a:lnTo>
                <a:lnTo>
                  <a:pt x="49" y="41"/>
                </a:lnTo>
                <a:lnTo>
                  <a:pt x="51" y="40"/>
                </a:lnTo>
                <a:lnTo>
                  <a:pt x="52" y="38"/>
                </a:lnTo>
                <a:lnTo>
                  <a:pt x="52" y="37"/>
                </a:lnTo>
                <a:lnTo>
                  <a:pt x="53" y="37"/>
                </a:lnTo>
                <a:lnTo>
                  <a:pt x="53" y="38"/>
                </a:lnTo>
                <a:lnTo>
                  <a:pt x="55" y="37"/>
                </a:lnTo>
                <a:lnTo>
                  <a:pt x="57" y="37"/>
                </a:lnTo>
                <a:lnTo>
                  <a:pt x="58" y="38"/>
                </a:lnTo>
                <a:lnTo>
                  <a:pt x="58" y="40"/>
                </a:lnTo>
                <a:lnTo>
                  <a:pt x="60" y="40"/>
                </a:lnTo>
                <a:lnTo>
                  <a:pt x="60" y="41"/>
                </a:lnTo>
                <a:lnTo>
                  <a:pt x="61" y="41"/>
                </a:lnTo>
                <a:lnTo>
                  <a:pt x="61" y="40"/>
                </a:lnTo>
                <a:lnTo>
                  <a:pt x="62" y="40"/>
                </a:lnTo>
                <a:lnTo>
                  <a:pt x="64" y="40"/>
                </a:lnTo>
                <a:lnTo>
                  <a:pt x="65" y="41"/>
                </a:lnTo>
                <a:lnTo>
                  <a:pt x="65" y="40"/>
                </a:lnTo>
                <a:lnTo>
                  <a:pt x="66" y="40"/>
                </a:lnTo>
                <a:lnTo>
                  <a:pt x="68" y="40"/>
                </a:lnTo>
                <a:lnTo>
                  <a:pt x="69" y="40"/>
                </a:lnTo>
                <a:lnTo>
                  <a:pt x="70" y="40"/>
                </a:lnTo>
                <a:lnTo>
                  <a:pt x="72" y="40"/>
                </a:lnTo>
                <a:lnTo>
                  <a:pt x="72" y="41"/>
                </a:lnTo>
                <a:lnTo>
                  <a:pt x="72" y="40"/>
                </a:lnTo>
                <a:lnTo>
                  <a:pt x="72" y="38"/>
                </a:lnTo>
                <a:lnTo>
                  <a:pt x="73" y="38"/>
                </a:lnTo>
                <a:lnTo>
                  <a:pt x="74" y="38"/>
                </a:lnTo>
                <a:lnTo>
                  <a:pt x="74" y="40"/>
                </a:lnTo>
                <a:lnTo>
                  <a:pt x="75" y="40"/>
                </a:lnTo>
                <a:lnTo>
                  <a:pt x="77" y="40"/>
                </a:lnTo>
                <a:lnTo>
                  <a:pt x="78" y="41"/>
                </a:lnTo>
                <a:lnTo>
                  <a:pt x="79" y="41"/>
                </a:lnTo>
                <a:lnTo>
                  <a:pt x="81" y="41"/>
                </a:lnTo>
                <a:lnTo>
                  <a:pt x="82" y="41"/>
                </a:lnTo>
                <a:lnTo>
                  <a:pt x="83" y="42"/>
                </a:lnTo>
                <a:lnTo>
                  <a:pt x="85" y="42"/>
                </a:lnTo>
                <a:lnTo>
                  <a:pt x="86" y="42"/>
                </a:lnTo>
                <a:lnTo>
                  <a:pt x="87" y="42"/>
                </a:lnTo>
                <a:lnTo>
                  <a:pt x="87" y="44"/>
                </a:lnTo>
                <a:lnTo>
                  <a:pt x="89" y="44"/>
                </a:lnTo>
                <a:lnTo>
                  <a:pt x="90" y="44"/>
                </a:lnTo>
                <a:lnTo>
                  <a:pt x="91" y="44"/>
                </a:lnTo>
                <a:lnTo>
                  <a:pt x="93" y="44"/>
                </a:lnTo>
                <a:lnTo>
                  <a:pt x="91" y="44"/>
                </a:lnTo>
                <a:lnTo>
                  <a:pt x="91" y="45"/>
                </a:lnTo>
                <a:lnTo>
                  <a:pt x="93" y="44"/>
                </a:lnTo>
                <a:lnTo>
                  <a:pt x="94" y="42"/>
                </a:lnTo>
                <a:lnTo>
                  <a:pt x="95" y="41"/>
                </a:lnTo>
                <a:lnTo>
                  <a:pt x="95" y="42"/>
                </a:lnTo>
                <a:lnTo>
                  <a:pt x="96" y="42"/>
                </a:lnTo>
                <a:lnTo>
                  <a:pt x="98" y="42"/>
                </a:lnTo>
                <a:lnTo>
                  <a:pt x="98" y="44"/>
                </a:lnTo>
                <a:lnTo>
                  <a:pt x="99" y="44"/>
                </a:lnTo>
                <a:lnTo>
                  <a:pt x="102" y="42"/>
                </a:lnTo>
                <a:lnTo>
                  <a:pt x="103" y="42"/>
                </a:lnTo>
                <a:lnTo>
                  <a:pt x="104" y="42"/>
                </a:lnTo>
                <a:lnTo>
                  <a:pt x="106" y="42"/>
                </a:lnTo>
                <a:lnTo>
                  <a:pt x="106" y="41"/>
                </a:lnTo>
                <a:lnTo>
                  <a:pt x="107" y="41"/>
                </a:lnTo>
                <a:lnTo>
                  <a:pt x="107" y="42"/>
                </a:lnTo>
                <a:lnTo>
                  <a:pt x="108" y="42"/>
                </a:lnTo>
                <a:lnTo>
                  <a:pt x="110" y="42"/>
                </a:lnTo>
                <a:lnTo>
                  <a:pt x="112" y="42"/>
                </a:lnTo>
                <a:lnTo>
                  <a:pt x="112" y="41"/>
                </a:lnTo>
                <a:lnTo>
                  <a:pt x="113" y="41"/>
                </a:lnTo>
                <a:lnTo>
                  <a:pt x="116" y="41"/>
                </a:lnTo>
                <a:lnTo>
                  <a:pt x="117" y="40"/>
                </a:lnTo>
                <a:lnTo>
                  <a:pt x="119" y="40"/>
                </a:lnTo>
                <a:lnTo>
                  <a:pt x="119" y="38"/>
                </a:lnTo>
                <a:lnTo>
                  <a:pt x="120" y="38"/>
                </a:lnTo>
                <a:lnTo>
                  <a:pt x="121" y="38"/>
                </a:lnTo>
                <a:lnTo>
                  <a:pt x="123" y="37"/>
                </a:lnTo>
                <a:lnTo>
                  <a:pt x="124" y="37"/>
                </a:lnTo>
                <a:lnTo>
                  <a:pt x="125" y="37"/>
                </a:lnTo>
                <a:lnTo>
                  <a:pt x="125" y="36"/>
                </a:lnTo>
                <a:lnTo>
                  <a:pt x="127" y="36"/>
                </a:lnTo>
                <a:lnTo>
                  <a:pt x="127" y="37"/>
                </a:lnTo>
                <a:lnTo>
                  <a:pt x="127" y="36"/>
                </a:lnTo>
                <a:lnTo>
                  <a:pt x="128" y="37"/>
                </a:lnTo>
                <a:lnTo>
                  <a:pt x="129" y="38"/>
                </a:lnTo>
                <a:lnTo>
                  <a:pt x="130" y="38"/>
                </a:lnTo>
                <a:lnTo>
                  <a:pt x="132" y="38"/>
                </a:lnTo>
                <a:lnTo>
                  <a:pt x="133" y="38"/>
                </a:lnTo>
                <a:lnTo>
                  <a:pt x="137" y="38"/>
                </a:lnTo>
                <a:lnTo>
                  <a:pt x="138" y="38"/>
                </a:lnTo>
                <a:lnTo>
                  <a:pt x="140" y="38"/>
                </a:lnTo>
                <a:lnTo>
                  <a:pt x="140" y="37"/>
                </a:lnTo>
                <a:lnTo>
                  <a:pt x="141" y="37"/>
                </a:lnTo>
                <a:lnTo>
                  <a:pt x="142" y="37"/>
                </a:lnTo>
                <a:lnTo>
                  <a:pt x="144" y="34"/>
                </a:lnTo>
                <a:lnTo>
                  <a:pt x="145" y="33"/>
                </a:lnTo>
                <a:lnTo>
                  <a:pt x="145" y="32"/>
                </a:lnTo>
                <a:lnTo>
                  <a:pt x="145" y="30"/>
                </a:lnTo>
                <a:lnTo>
                  <a:pt x="145" y="29"/>
                </a:lnTo>
                <a:lnTo>
                  <a:pt x="144" y="29"/>
                </a:lnTo>
                <a:lnTo>
                  <a:pt x="144" y="28"/>
                </a:lnTo>
                <a:lnTo>
                  <a:pt x="142" y="28"/>
                </a:lnTo>
                <a:lnTo>
                  <a:pt x="141" y="28"/>
                </a:lnTo>
                <a:lnTo>
                  <a:pt x="140" y="27"/>
                </a:lnTo>
                <a:lnTo>
                  <a:pt x="141" y="27"/>
                </a:lnTo>
                <a:lnTo>
                  <a:pt x="142" y="27"/>
                </a:lnTo>
                <a:lnTo>
                  <a:pt x="144" y="28"/>
                </a:lnTo>
                <a:lnTo>
                  <a:pt x="145" y="28"/>
                </a:lnTo>
                <a:lnTo>
                  <a:pt x="146" y="28"/>
                </a:lnTo>
                <a:lnTo>
                  <a:pt x="147" y="28"/>
                </a:lnTo>
                <a:lnTo>
                  <a:pt x="147" y="29"/>
                </a:lnTo>
                <a:lnTo>
                  <a:pt x="149" y="29"/>
                </a:lnTo>
                <a:lnTo>
                  <a:pt x="149" y="30"/>
                </a:lnTo>
                <a:lnTo>
                  <a:pt x="150" y="30"/>
                </a:lnTo>
                <a:lnTo>
                  <a:pt x="153" y="30"/>
                </a:lnTo>
                <a:lnTo>
                  <a:pt x="154" y="30"/>
                </a:lnTo>
                <a:lnTo>
                  <a:pt x="155" y="30"/>
                </a:lnTo>
                <a:lnTo>
                  <a:pt x="157" y="30"/>
                </a:lnTo>
                <a:lnTo>
                  <a:pt x="158" y="30"/>
                </a:lnTo>
                <a:lnTo>
                  <a:pt x="158" y="29"/>
                </a:lnTo>
                <a:lnTo>
                  <a:pt x="159" y="29"/>
                </a:lnTo>
                <a:lnTo>
                  <a:pt x="159" y="28"/>
                </a:lnTo>
                <a:lnTo>
                  <a:pt x="161" y="28"/>
                </a:lnTo>
                <a:lnTo>
                  <a:pt x="162" y="27"/>
                </a:lnTo>
                <a:lnTo>
                  <a:pt x="163" y="27"/>
                </a:lnTo>
                <a:lnTo>
                  <a:pt x="163" y="28"/>
                </a:lnTo>
                <a:close/>
                <a:moveTo>
                  <a:pt x="56" y="27"/>
                </a:moveTo>
                <a:lnTo>
                  <a:pt x="57" y="28"/>
                </a:lnTo>
                <a:lnTo>
                  <a:pt x="58" y="29"/>
                </a:lnTo>
                <a:lnTo>
                  <a:pt x="58" y="30"/>
                </a:lnTo>
                <a:lnTo>
                  <a:pt x="60" y="30"/>
                </a:lnTo>
                <a:lnTo>
                  <a:pt x="60" y="32"/>
                </a:lnTo>
                <a:lnTo>
                  <a:pt x="61" y="33"/>
                </a:lnTo>
                <a:lnTo>
                  <a:pt x="62" y="33"/>
                </a:lnTo>
                <a:lnTo>
                  <a:pt x="62" y="34"/>
                </a:lnTo>
                <a:lnTo>
                  <a:pt x="62" y="36"/>
                </a:lnTo>
                <a:lnTo>
                  <a:pt x="61" y="36"/>
                </a:lnTo>
                <a:lnTo>
                  <a:pt x="60" y="36"/>
                </a:lnTo>
                <a:lnTo>
                  <a:pt x="58" y="36"/>
                </a:lnTo>
                <a:lnTo>
                  <a:pt x="57" y="34"/>
                </a:lnTo>
                <a:lnTo>
                  <a:pt x="57" y="33"/>
                </a:lnTo>
                <a:lnTo>
                  <a:pt x="56" y="33"/>
                </a:lnTo>
                <a:lnTo>
                  <a:pt x="56" y="32"/>
                </a:lnTo>
                <a:lnTo>
                  <a:pt x="56" y="30"/>
                </a:lnTo>
                <a:lnTo>
                  <a:pt x="55" y="30"/>
                </a:lnTo>
                <a:lnTo>
                  <a:pt x="55" y="29"/>
                </a:lnTo>
                <a:lnTo>
                  <a:pt x="53" y="28"/>
                </a:lnTo>
                <a:lnTo>
                  <a:pt x="52" y="28"/>
                </a:lnTo>
                <a:lnTo>
                  <a:pt x="52" y="27"/>
                </a:lnTo>
                <a:lnTo>
                  <a:pt x="53" y="27"/>
                </a:lnTo>
                <a:lnTo>
                  <a:pt x="55" y="25"/>
                </a:lnTo>
                <a:lnTo>
                  <a:pt x="56" y="27"/>
                </a:lnTo>
                <a:close/>
                <a:moveTo>
                  <a:pt x="28" y="25"/>
                </a:moveTo>
                <a:lnTo>
                  <a:pt x="28" y="27"/>
                </a:lnTo>
                <a:lnTo>
                  <a:pt x="30" y="27"/>
                </a:lnTo>
                <a:lnTo>
                  <a:pt x="31" y="27"/>
                </a:lnTo>
                <a:lnTo>
                  <a:pt x="31" y="25"/>
                </a:lnTo>
                <a:lnTo>
                  <a:pt x="32" y="27"/>
                </a:lnTo>
                <a:lnTo>
                  <a:pt x="32" y="28"/>
                </a:lnTo>
                <a:lnTo>
                  <a:pt x="32" y="29"/>
                </a:lnTo>
                <a:lnTo>
                  <a:pt x="31" y="29"/>
                </a:lnTo>
                <a:lnTo>
                  <a:pt x="31" y="30"/>
                </a:lnTo>
                <a:lnTo>
                  <a:pt x="30" y="30"/>
                </a:lnTo>
                <a:lnTo>
                  <a:pt x="28" y="30"/>
                </a:lnTo>
                <a:lnTo>
                  <a:pt x="27" y="30"/>
                </a:lnTo>
                <a:lnTo>
                  <a:pt x="26" y="30"/>
                </a:lnTo>
                <a:lnTo>
                  <a:pt x="26" y="29"/>
                </a:lnTo>
                <a:lnTo>
                  <a:pt x="26" y="28"/>
                </a:lnTo>
                <a:lnTo>
                  <a:pt x="24" y="28"/>
                </a:lnTo>
                <a:lnTo>
                  <a:pt x="24" y="27"/>
                </a:lnTo>
                <a:lnTo>
                  <a:pt x="26" y="25"/>
                </a:lnTo>
                <a:lnTo>
                  <a:pt x="27" y="25"/>
                </a:lnTo>
                <a:lnTo>
                  <a:pt x="28" y="25"/>
                </a:lnTo>
                <a:close/>
                <a:moveTo>
                  <a:pt x="26" y="25"/>
                </a:moveTo>
                <a:lnTo>
                  <a:pt x="27" y="25"/>
                </a:lnTo>
                <a:lnTo>
                  <a:pt x="26" y="25"/>
                </a:lnTo>
                <a:close/>
                <a:moveTo>
                  <a:pt x="205" y="25"/>
                </a:moveTo>
                <a:lnTo>
                  <a:pt x="204" y="25"/>
                </a:lnTo>
                <a:lnTo>
                  <a:pt x="204" y="24"/>
                </a:lnTo>
                <a:lnTo>
                  <a:pt x="204" y="23"/>
                </a:lnTo>
                <a:lnTo>
                  <a:pt x="205" y="23"/>
                </a:lnTo>
                <a:lnTo>
                  <a:pt x="206" y="24"/>
                </a:lnTo>
                <a:lnTo>
                  <a:pt x="206" y="25"/>
                </a:lnTo>
                <a:lnTo>
                  <a:pt x="205" y="25"/>
                </a:lnTo>
                <a:close/>
                <a:moveTo>
                  <a:pt x="178" y="21"/>
                </a:moveTo>
                <a:lnTo>
                  <a:pt x="178" y="20"/>
                </a:lnTo>
                <a:lnTo>
                  <a:pt x="178" y="21"/>
                </a:lnTo>
                <a:close/>
                <a:moveTo>
                  <a:pt x="28" y="19"/>
                </a:moveTo>
                <a:lnTo>
                  <a:pt x="30" y="19"/>
                </a:lnTo>
                <a:lnTo>
                  <a:pt x="31" y="20"/>
                </a:lnTo>
                <a:lnTo>
                  <a:pt x="32" y="20"/>
                </a:lnTo>
                <a:lnTo>
                  <a:pt x="32" y="21"/>
                </a:lnTo>
                <a:lnTo>
                  <a:pt x="34" y="21"/>
                </a:lnTo>
                <a:lnTo>
                  <a:pt x="34" y="23"/>
                </a:lnTo>
                <a:lnTo>
                  <a:pt x="35" y="24"/>
                </a:lnTo>
                <a:lnTo>
                  <a:pt x="35" y="25"/>
                </a:lnTo>
                <a:lnTo>
                  <a:pt x="34" y="28"/>
                </a:lnTo>
                <a:lnTo>
                  <a:pt x="32" y="28"/>
                </a:lnTo>
                <a:lnTo>
                  <a:pt x="32" y="27"/>
                </a:lnTo>
                <a:lnTo>
                  <a:pt x="32" y="25"/>
                </a:lnTo>
                <a:lnTo>
                  <a:pt x="31" y="24"/>
                </a:lnTo>
                <a:lnTo>
                  <a:pt x="30" y="24"/>
                </a:lnTo>
                <a:lnTo>
                  <a:pt x="30" y="25"/>
                </a:lnTo>
                <a:lnTo>
                  <a:pt x="28" y="25"/>
                </a:lnTo>
                <a:lnTo>
                  <a:pt x="27" y="24"/>
                </a:lnTo>
                <a:lnTo>
                  <a:pt x="27" y="23"/>
                </a:lnTo>
                <a:lnTo>
                  <a:pt x="27" y="21"/>
                </a:lnTo>
                <a:lnTo>
                  <a:pt x="28" y="21"/>
                </a:lnTo>
                <a:lnTo>
                  <a:pt x="28" y="20"/>
                </a:lnTo>
                <a:lnTo>
                  <a:pt x="27" y="20"/>
                </a:lnTo>
                <a:lnTo>
                  <a:pt x="27" y="19"/>
                </a:lnTo>
                <a:lnTo>
                  <a:pt x="28" y="19"/>
                </a:lnTo>
                <a:close/>
                <a:moveTo>
                  <a:pt x="132" y="19"/>
                </a:moveTo>
                <a:lnTo>
                  <a:pt x="130" y="19"/>
                </a:lnTo>
                <a:lnTo>
                  <a:pt x="129" y="19"/>
                </a:lnTo>
                <a:lnTo>
                  <a:pt x="129" y="17"/>
                </a:lnTo>
                <a:lnTo>
                  <a:pt x="130" y="17"/>
                </a:lnTo>
                <a:lnTo>
                  <a:pt x="130" y="19"/>
                </a:lnTo>
                <a:lnTo>
                  <a:pt x="132" y="19"/>
                </a:lnTo>
                <a:close/>
                <a:moveTo>
                  <a:pt x="27" y="19"/>
                </a:moveTo>
                <a:lnTo>
                  <a:pt x="27" y="17"/>
                </a:lnTo>
                <a:lnTo>
                  <a:pt x="28" y="17"/>
                </a:lnTo>
                <a:lnTo>
                  <a:pt x="28" y="19"/>
                </a:lnTo>
                <a:lnTo>
                  <a:pt x="27" y="19"/>
                </a:lnTo>
                <a:close/>
                <a:moveTo>
                  <a:pt x="26" y="24"/>
                </a:moveTo>
                <a:lnTo>
                  <a:pt x="26" y="23"/>
                </a:lnTo>
                <a:lnTo>
                  <a:pt x="24" y="23"/>
                </a:lnTo>
                <a:lnTo>
                  <a:pt x="26" y="21"/>
                </a:lnTo>
                <a:lnTo>
                  <a:pt x="24" y="21"/>
                </a:lnTo>
                <a:lnTo>
                  <a:pt x="26" y="21"/>
                </a:lnTo>
                <a:lnTo>
                  <a:pt x="26" y="20"/>
                </a:lnTo>
                <a:lnTo>
                  <a:pt x="24" y="19"/>
                </a:lnTo>
                <a:lnTo>
                  <a:pt x="24" y="17"/>
                </a:lnTo>
                <a:lnTo>
                  <a:pt x="24" y="16"/>
                </a:lnTo>
                <a:lnTo>
                  <a:pt x="26" y="16"/>
                </a:lnTo>
                <a:lnTo>
                  <a:pt x="26" y="17"/>
                </a:lnTo>
                <a:lnTo>
                  <a:pt x="26" y="19"/>
                </a:lnTo>
                <a:lnTo>
                  <a:pt x="26" y="20"/>
                </a:lnTo>
                <a:lnTo>
                  <a:pt x="27" y="21"/>
                </a:lnTo>
                <a:lnTo>
                  <a:pt x="27" y="23"/>
                </a:lnTo>
                <a:lnTo>
                  <a:pt x="26" y="23"/>
                </a:lnTo>
                <a:lnTo>
                  <a:pt x="27" y="23"/>
                </a:lnTo>
                <a:lnTo>
                  <a:pt x="26" y="24"/>
                </a:lnTo>
                <a:close/>
                <a:moveTo>
                  <a:pt x="43" y="17"/>
                </a:moveTo>
                <a:lnTo>
                  <a:pt x="41" y="17"/>
                </a:lnTo>
                <a:lnTo>
                  <a:pt x="43" y="16"/>
                </a:lnTo>
                <a:lnTo>
                  <a:pt x="43" y="17"/>
                </a:lnTo>
                <a:close/>
                <a:moveTo>
                  <a:pt x="45" y="16"/>
                </a:moveTo>
                <a:lnTo>
                  <a:pt x="45" y="17"/>
                </a:lnTo>
                <a:lnTo>
                  <a:pt x="44" y="17"/>
                </a:lnTo>
                <a:lnTo>
                  <a:pt x="45" y="19"/>
                </a:lnTo>
                <a:lnTo>
                  <a:pt x="45" y="20"/>
                </a:lnTo>
                <a:lnTo>
                  <a:pt x="44" y="20"/>
                </a:lnTo>
                <a:lnTo>
                  <a:pt x="43" y="20"/>
                </a:lnTo>
                <a:lnTo>
                  <a:pt x="43" y="19"/>
                </a:lnTo>
                <a:lnTo>
                  <a:pt x="41" y="19"/>
                </a:lnTo>
                <a:lnTo>
                  <a:pt x="41" y="17"/>
                </a:lnTo>
                <a:lnTo>
                  <a:pt x="43" y="17"/>
                </a:lnTo>
                <a:lnTo>
                  <a:pt x="44" y="17"/>
                </a:lnTo>
                <a:lnTo>
                  <a:pt x="44" y="16"/>
                </a:lnTo>
                <a:lnTo>
                  <a:pt x="45" y="16"/>
                </a:lnTo>
                <a:close/>
                <a:moveTo>
                  <a:pt x="27" y="17"/>
                </a:moveTo>
                <a:lnTo>
                  <a:pt x="27" y="19"/>
                </a:lnTo>
                <a:lnTo>
                  <a:pt x="26" y="17"/>
                </a:lnTo>
                <a:lnTo>
                  <a:pt x="26" y="16"/>
                </a:lnTo>
                <a:lnTo>
                  <a:pt x="27" y="16"/>
                </a:lnTo>
                <a:lnTo>
                  <a:pt x="27" y="17"/>
                </a:lnTo>
                <a:close/>
                <a:moveTo>
                  <a:pt x="193" y="17"/>
                </a:moveTo>
                <a:lnTo>
                  <a:pt x="192" y="17"/>
                </a:lnTo>
                <a:lnTo>
                  <a:pt x="191" y="17"/>
                </a:lnTo>
                <a:lnTo>
                  <a:pt x="191" y="16"/>
                </a:lnTo>
                <a:lnTo>
                  <a:pt x="192" y="16"/>
                </a:lnTo>
                <a:lnTo>
                  <a:pt x="192" y="17"/>
                </a:lnTo>
                <a:lnTo>
                  <a:pt x="193" y="17"/>
                </a:lnTo>
                <a:close/>
                <a:moveTo>
                  <a:pt x="41" y="13"/>
                </a:moveTo>
                <a:lnTo>
                  <a:pt x="41" y="15"/>
                </a:lnTo>
                <a:lnTo>
                  <a:pt x="41" y="13"/>
                </a:lnTo>
                <a:lnTo>
                  <a:pt x="41" y="15"/>
                </a:lnTo>
                <a:lnTo>
                  <a:pt x="43" y="15"/>
                </a:lnTo>
                <a:lnTo>
                  <a:pt x="43" y="16"/>
                </a:lnTo>
                <a:lnTo>
                  <a:pt x="41" y="16"/>
                </a:lnTo>
                <a:lnTo>
                  <a:pt x="40" y="16"/>
                </a:lnTo>
                <a:lnTo>
                  <a:pt x="39" y="16"/>
                </a:lnTo>
                <a:lnTo>
                  <a:pt x="38" y="16"/>
                </a:lnTo>
                <a:lnTo>
                  <a:pt x="39" y="15"/>
                </a:lnTo>
                <a:lnTo>
                  <a:pt x="40" y="13"/>
                </a:lnTo>
                <a:lnTo>
                  <a:pt x="41" y="13"/>
                </a:lnTo>
                <a:close/>
                <a:moveTo>
                  <a:pt x="44" y="13"/>
                </a:moveTo>
                <a:lnTo>
                  <a:pt x="44" y="15"/>
                </a:lnTo>
                <a:lnTo>
                  <a:pt x="43" y="13"/>
                </a:lnTo>
                <a:lnTo>
                  <a:pt x="44" y="13"/>
                </a:lnTo>
                <a:close/>
                <a:moveTo>
                  <a:pt x="174" y="15"/>
                </a:moveTo>
                <a:lnTo>
                  <a:pt x="174" y="16"/>
                </a:lnTo>
                <a:lnTo>
                  <a:pt x="175" y="16"/>
                </a:lnTo>
                <a:lnTo>
                  <a:pt x="175" y="17"/>
                </a:lnTo>
                <a:lnTo>
                  <a:pt x="175" y="19"/>
                </a:lnTo>
                <a:lnTo>
                  <a:pt x="176" y="19"/>
                </a:lnTo>
                <a:lnTo>
                  <a:pt x="176" y="20"/>
                </a:lnTo>
                <a:lnTo>
                  <a:pt x="175" y="20"/>
                </a:lnTo>
                <a:lnTo>
                  <a:pt x="175" y="21"/>
                </a:lnTo>
                <a:lnTo>
                  <a:pt x="176" y="23"/>
                </a:lnTo>
                <a:lnTo>
                  <a:pt x="178" y="24"/>
                </a:lnTo>
                <a:lnTo>
                  <a:pt x="179" y="25"/>
                </a:lnTo>
                <a:lnTo>
                  <a:pt x="179" y="24"/>
                </a:lnTo>
                <a:lnTo>
                  <a:pt x="180" y="25"/>
                </a:lnTo>
                <a:lnTo>
                  <a:pt x="182" y="25"/>
                </a:lnTo>
                <a:lnTo>
                  <a:pt x="182" y="27"/>
                </a:lnTo>
                <a:lnTo>
                  <a:pt x="183" y="25"/>
                </a:lnTo>
                <a:lnTo>
                  <a:pt x="184" y="25"/>
                </a:lnTo>
                <a:lnTo>
                  <a:pt x="185" y="25"/>
                </a:lnTo>
                <a:lnTo>
                  <a:pt x="187" y="27"/>
                </a:lnTo>
                <a:lnTo>
                  <a:pt x="187" y="28"/>
                </a:lnTo>
                <a:lnTo>
                  <a:pt x="188" y="28"/>
                </a:lnTo>
                <a:lnTo>
                  <a:pt x="188" y="29"/>
                </a:lnTo>
                <a:lnTo>
                  <a:pt x="188" y="30"/>
                </a:lnTo>
                <a:lnTo>
                  <a:pt x="187" y="30"/>
                </a:lnTo>
                <a:lnTo>
                  <a:pt x="185" y="32"/>
                </a:lnTo>
                <a:lnTo>
                  <a:pt x="185" y="33"/>
                </a:lnTo>
                <a:lnTo>
                  <a:pt x="184" y="33"/>
                </a:lnTo>
                <a:lnTo>
                  <a:pt x="183" y="33"/>
                </a:lnTo>
                <a:lnTo>
                  <a:pt x="182" y="33"/>
                </a:lnTo>
                <a:lnTo>
                  <a:pt x="179" y="33"/>
                </a:lnTo>
                <a:lnTo>
                  <a:pt x="179" y="32"/>
                </a:lnTo>
                <a:lnTo>
                  <a:pt x="178" y="30"/>
                </a:lnTo>
                <a:lnTo>
                  <a:pt x="176" y="30"/>
                </a:lnTo>
                <a:lnTo>
                  <a:pt x="175" y="29"/>
                </a:lnTo>
                <a:lnTo>
                  <a:pt x="174" y="29"/>
                </a:lnTo>
                <a:lnTo>
                  <a:pt x="174" y="28"/>
                </a:lnTo>
                <a:lnTo>
                  <a:pt x="174" y="27"/>
                </a:lnTo>
                <a:lnTo>
                  <a:pt x="174" y="25"/>
                </a:lnTo>
                <a:lnTo>
                  <a:pt x="172" y="25"/>
                </a:lnTo>
                <a:lnTo>
                  <a:pt x="172" y="23"/>
                </a:lnTo>
                <a:lnTo>
                  <a:pt x="172" y="21"/>
                </a:lnTo>
                <a:lnTo>
                  <a:pt x="171" y="20"/>
                </a:lnTo>
                <a:lnTo>
                  <a:pt x="170" y="20"/>
                </a:lnTo>
                <a:lnTo>
                  <a:pt x="170" y="19"/>
                </a:lnTo>
                <a:lnTo>
                  <a:pt x="170" y="17"/>
                </a:lnTo>
                <a:lnTo>
                  <a:pt x="171" y="17"/>
                </a:lnTo>
                <a:lnTo>
                  <a:pt x="171" y="16"/>
                </a:lnTo>
                <a:lnTo>
                  <a:pt x="170" y="16"/>
                </a:lnTo>
                <a:lnTo>
                  <a:pt x="170" y="13"/>
                </a:lnTo>
                <a:lnTo>
                  <a:pt x="170" y="12"/>
                </a:lnTo>
                <a:lnTo>
                  <a:pt x="171" y="12"/>
                </a:lnTo>
                <a:lnTo>
                  <a:pt x="172" y="13"/>
                </a:lnTo>
                <a:lnTo>
                  <a:pt x="174" y="13"/>
                </a:lnTo>
                <a:lnTo>
                  <a:pt x="174" y="15"/>
                </a:lnTo>
                <a:close/>
                <a:moveTo>
                  <a:pt x="40" y="13"/>
                </a:moveTo>
                <a:lnTo>
                  <a:pt x="40" y="12"/>
                </a:lnTo>
                <a:lnTo>
                  <a:pt x="40" y="13"/>
                </a:lnTo>
                <a:close/>
                <a:moveTo>
                  <a:pt x="43" y="13"/>
                </a:moveTo>
                <a:lnTo>
                  <a:pt x="41" y="13"/>
                </a:lnTo>
                <a:lnTo>
                  <a:pt x="41" y="12"/>
                </a:lnTo>
                <a:lnTo>
                  <a:pt x="41" y="13"/>
                </a:lnTo>
                <a:lnTo>
                  <a:pt x="43" y="13"/>
                </a:lnTo>
                <a:close/>
                <a:moveTo>
                  <a:pt x="41" y="11"/>
                </a:moveTo>
                <a:lnTo>
                  <a:pt x="40" y="11"/>
                </a:lnTo>
                <a:lnTo>
                  <a:pt x="41" y="11"/>
                </a:lnTo>
                <a:close/>
                <a:moveTo>
                  <a:pt x="28" y="11"/>
                </a:moveTo>
                <a:lnTo>
                  <a:pt x="30" y="11"/>
                </a:lnTo>
                <a:lnTo>
                  <a:pt x="30" y="12"/>
                </a:lnTo>
                <a:lnTo>
                  <a:pt x="31" y="13"/>
                </a:lnTo>
                <a:lnTo>
                  <a:pt x="31" y="15"/>
                </a:lnTo>
                <a:lnTo>
                  <a:pt x="30" y="16"/>
                </a:lnTo>
                <a:lnTo>
                  <a:pt x="30" y="15"/>
                </a:lnTo>
                <a:lnTo>
                  <a:pt x="28" y="15"/>
                </a:lnTo>
                <a:lnTo>
                  <a:pt x="28" y="13"/>
                </a:lnTo>
                <a:lnTo>
                  <a:pt x="28" y="12"/>
                </a:lnTo>
                <a:lnTo>
                  <a:pt x="28" y="11"/>
                </a:lnTo>
                <a:close/>
                <a:moveTo>
                  <a:pt x="27" y="12"/>
                </a:moveTo>
                <a:lnTo>
                  <a:pt x="26" y="12"/>
                </a:lnTo>
                <a:lnTo>
                  <a:pt x="26" y="11"/>
                </a:lnTo>
                <a:lnTo>
                  <a:pt x="26" y="10"/>
                </a:lnTo>
                <a:lnTo>
                  <a:pt x="24" y="10"/>
                </a:lnTo>
                <a:lnTo>
                  <a:pt x="26" y="8"/>
                </a:lnTo>
                <a:lnTo>
                  <a:pt x="27" y="8"/>
                </a:lnTo>
                <a:lnTo>
                  <a:pt x="27" y="10"/>
                </a:lnTo>
                <a:lnTo>
                  <a:pt x="27" y="11"/>
                </a:lnTo>
                <a:lnTo>
                  <a:pt x="27" y="12"/>
                </a:lnTo>
                <a:close/>
                <a:moveTo>
                  <a:pt x="174" y="8"/>
                </a:moveTo>
                <a:lnTo>
                  <a:pt x="174" y="10"/>
                </a:lnTo>
                <a:lnTo>
                  <a:pt x="175" y="10"/>
                </a:lnTo>
                <a:lnTo>
                  <a:pt x="175" y="11"/>
                </a:lnTo>
                <a:lnTo>
                  <a:pt x="175" y="12"/>
                </a:lnTo>
                <a:lnTo>
                  <a:pt x="175" y="13"/>
                </a:lnTo>
                <a:lnTo>
                  <a:pt x="172" y="12"/>
                </a:lnTo>
                <a:lnTo>
                  <a:pt x="171" y="12"/>
                </a:lnTo>
                <a:lnTo>
                  <a:pt x="170" y="12"/>
                </a:lnTo>
                <a:lnTo>
                  <a:pt x="170" y="11"/>
                </a:lnTo>
                <a:lnTo>
                  <a:pt x="170" y="10"/>
                </a:lnTo>
                <a:lnTo>
                  <a:pt x="171" y="10"/>
                </a:lnTo>
                <a:lnTo>
                  <a:pt x="172" y="8"/>
                </a:lnTo>
                <a:lnTo>
                  <a:pt x="174" y="8"/>
                </a:lnTo>
                <a:close/>
                <a:moveTo>
                  <a:pt x="41" y="8"/>
                </a:moveTo>
                <a:lnTo>
                  <a:pt x="41" y="11"/>
                </a:lnTo>
                <a:lnTo>
                  <a:pt x="40" y="11"/>
                </a:lnTo>
                <a:lnTo>
                  <a:pt x="40" y="10"/>
                </a:lnTo>
                <a:lnTo>
                  <a:pt x="40" y="8"/>
                </a:lnTo>
                <a:lnTo>
                  <a:pt x="39" y="8"/>
                </a:lnTo>
                <a:lnTo>
                  <a:pt x="39" y="7"/>
                </a:lnTo>
                <a:lnTo>
                  <a:pt x="40" y="7"/>
                </a:lnTo>
                <a:lnTo>
                  <a:pt x="40" y="8"/>
                </a:lnTo>
                <a:lnTo>
                  <a:pt x="41" y="8"/>
                </a:lnTo>
                <a:close/>
                <a:moveTo>
                  <a:pt x="35" y="4"/>
                </a:moveTo>
                <a:lnTo>
                  <a:pt x="36" y="4"/>
                </a:lnTo>
                <a:lnTo>
                  <a:pt x="36" y="6"/>
                </a:lnTo>
                <a:lnTo>
                  <a:pt x="38" y="6"/>
                </a:lnTo>
                <a:lnTo>
                  <a:pt x="38" y="7"/>
                </a:lnTo>
                <a:lnTo>
                  <a:pt x="39" y="8"/>
                </a:lnTo>
                <a:lnTo>
                  <a:pt x="39" y="10"/>
                </a:lnTo>
                <a:lnTo>
                  <a:pt x="39" y="11"/>
                </a:lnTo>
                <a:lnTo>
                  <a:pt x="39" y="10"/>
                </a:lnTo>
                <a:lnTo>
                  <a:pt x="38" y="10"/>
                </a:lnTo>
                <a:lnTo>
                  <a:pt x="38" y="8"/>
                </a:lnTo>
                <a:lnTo>
                  <a:pt x="36" y="8"/>
                </a:lnTo>
                <a:lnTo>
                  <a:pt x="35" y="7"/>
                </a:lnTo>
                <a:lnTo>
                  <a:pt x="34" y="6"/>
                </a:lnTo>
                <a:lnTo>
                  <a:pt x="34" y="4"/>
                </a:lnTo>
                <a:lnTo>
                  <a:pt x="35" y="4"/>
                </a:lnTo>
                <a:close/>
                <a:moveTo>
                  <a:pt x="34" y="4"/>
                </a:moveTo>
                <a:lnTo>
                  <a:pt x="34" y="3"/>
                </a:lnTo>
                <a:lnTo>
                  <a:pt x="34" y="4"/>
                </a:lnTo>
                <a:close/>
                <a:moveTo>
                  <a:pt x="187" y="3"/>
                </a:moveTo>
                <a:lnTo>
                  <a:pt x="188" y="4"/>
                </a:lnTo>
                <a:lnTo>
                  <a:pt x="188" y="6"/>
                </a:lnTo>
                <a:lnTo>
                  <a:pt x="189" y="7"/>
                </a:lnTo>
                <a:lnTo>
                  <a:pt x="189" y="8"/>
                </a:lnTo>
                <a:lnTo>
                  <a:pt x="189" y="10"/>
                </a:lnTo>
                <a:lnTo>
                  <a:pt x="189" y="11"/>
                </a:lnTo>
                <a:lnTo>
                  <a:pt x="188" y="11"/>
                </a:lnTo>
                <a:lnTo>
                  <a:pt x="189" y="12"/>
                </a:lnTo>
                <a:lnTo>
                  <a:pt x="189" y="15"/>
                </a:lnTo>
                <a:lnTo>
                  <a:pt x="189" y="16"/>
                </a:lnTo>
                <a:lnTo>
                  <a:pt x="189" y="17"/>
                </a:lnTo>
                <a:lnTo>
                  <a:pt x="191" y="17"/>
                </a:lnTo>
                <a:lnTo>
                  <a:pt x="192" y="19"/>
                </a:lnTo>
                <a:lnTo>
                  <a:pt x="192" y="17"/>
                </a:lnTo>
                <a:lnTo>
                  <a:pt x="193" y="17"/>
                </a:lnTo>
                <a:lnTo>
                  <a:pt x="193" y="19"/>
                </a:lnTo>
                <a:lnTo>
                  <a:pt x="192" y="20"/>
                </a:lnTo>
                <a:lnTo>
                  <a:pt x="193" y="21"/>
                </a:lnTo>
                <a:lnTo>
                  <a:pt x="192" y="21"/>
                </a:lnTo>
                <a:lnTo>
                  <a:pt x="192" y="23"/>
                </a:lnTo>
                <a:lnTo>
                  <a:pt x="191" y="21"/>
                </a:lnTo>
                <a:lnTo>
                  <a:pt x="189" y="21"/>
                </a:lnTo>
                <a:lnTo>
                  <a:pt x="188" y="21"/>
                </a:lnTo>
                <a:lnTo>
                  <a:pt x="187" y="21"/>
                </a:lnTo>
                <a:lnTo>
                  <a:pt x="185" y="21"/>
                </a:lnTo>
                <a:lnTo>
                  <a:pt x="184" y="21"/>
                </a:lnTo>
                <a:lnTo>
                  <a:pt x="184" y="20"/>
                </a:lnTo>
                <a:lnTo>
                  <a:pt x="183" y="20"/>
                </a:lnTo>
                <a:lnTo>
                  <a:pt x="182" y="19"/>
                </a:lnTo>
                <a:lnTo>
                  <a:pt x="180" y="17"/>
                </a:lnTo>
                <a:lnTo>
                  <a:pt x="182" y="17"/>
                </a:lnTo>
                <a:lnTo>
                  <a:pt x="182" y="16"/>
                </a:lnTo>
                <a:lnTo>
                  <a:pt x="182" y="17"/>
                </a:lnTo>
                <a:lnTo>
                  <a:pt x="183" y="17"/>
                </a:lnTo>
                <a:lnTo>
                  <a:pt x="184" y="16"/>
                </a:lnTo>
                <a:lnTo>
                  <a:pt x="183" y="16"/>
                </a:lnTo>
                <a:lnTo>
                  <a:pt x="185" y="16"/>
                </a:lnTo>
                <a:lnTo>
                  <a:pt x="185" y="15"/>
                </a:lnTo>
                <a:lnTo>
                  <a:pt x="185" y="13"/>
                </a:lnTo>
                <a:lnTo>
                  <a:pt x="184" y="13"/>
                </a:lnTo>
                <a:lnTo>
                  <a:pt x="183" y="12"/>
                </a:lnTo>
                <a:lnTo>
                  <a:pt x="182" y="11"/>
                </a:lnTo>
                <a:lnTo>
                  <a:pt x="180" y="11"/>
                </a:lnTo>
                <a:lnTo>
                  <a:pt x="179" y="11"/>
                </a:lnTo>
                <a:lnTo>
                  <a:pt x="179" y="10"/>
                </a:lnTo>
                <a:lnTo>
                  <a:pt x="179" y="8"/>
                </a:lnTo>
                <a:lnTo>
                  <a:pt x="180" y="8"/>
                </a:lnTo>
                <a:lnTo>
                  <a:pt x="180" y="7"/>
                </a:lnTo>
                <a:lnTo>
                  <a:pt x="179" y="7"/>
                </a:lnTo>
                <a:lnTo>
                  <a:pt x="179" y="6"/>
                </a:lnTo>
                <a:lnTo>
                  <a:pt x="180" y="4"/>
                </a:lnTo>
                <a:lnTo>
                  <a:pt x="180" y="3"/>
                </a:lnTo>
                <a:lnTo>
                  <a:pt x="182" y="3"/>
                </a:lnTo>
                <a:lnTo>
                  <a:pt x="183" y="3"/>
                </a:lnTo>
                <a:lnTo>
                  <a:pt x="184" y="3"/>
                </a:lnTo>
                <a:lnTo>
                  <a:pt x="185" y="3"/>
                </a:lnTo>
                <a:lnTo>
                  <a:pt x="187" y="3"/>
                </a:lnTo>
                <a:close/>
                <a:moveTo>
                  <a:pt x="31" y="3"/>
                </a:moveTo>
                <a:lnTo>
                  <a:pt x="31" y="2"/>
                </a:lnTo>
                <a:lnTo>
                  <a:pt x="31" y="3"/>
                </a:lnTo>
                <a:close/>
                <a:moveTo>
                  <a:pt x="26" y="0"/>
                </a:moveTo>
                <a:lnTo>
                  <a:pt x="27" y="0"/>
                </a:lnTo>
                <a:lnTo>
                  <a:pt x="28" y="2"/>
                </a:lnTo>
                <a:lnTo>
                  <a:pt x="28" y="3"/>
                </a:lnTo>
                <a:lnTo>
                  <a:pt x="30" y="3"/>
                </a:lnTo>
                <a:lnTo>
                  <a:pt x="31" y="3"/>
                </a:lnTo>
                <a:lnTo>
                  <a:pt x="32" y="3"/>
                </a:lnTo>
                <a:lnTo>
                  <a:pt x="31" y="4"/>
                </a:lnTo>
                <a:lnTo>
                  <a:pt x="32" y="4"/>
                </a:lnTo>
                <a:lnTo>
                  <a:pt x="34" y="6"/>
                </a:lnTo>
                <a:lnTo>
                  <a:pt x="34" y="7"/>
                </a:lnTo>
                <a:lnTo>
                  <a:pt x="32" y="8"/>
                </a:lnTo>
                <a:lnTo>
                  <a:pt x="34" y="8"/>
                </a:lnTo>
                <a:lnTo>
                  <a:pt x="34" y="10"/>
                </a:lnTo>
                <a:lnTo>
                  <a:pt x="34" y="11"/>
                </a:lnTo>
                <a:lnTo>
                  <a:pt x="34" y="12"/>
                </a:lnTo>
                <a:lnTo>
                  <a:pt x="34" y="13"/>
                </a:lnTo>
                <a:lnTo>
                  <a:pt x="34" y="12"/>
                </a:lnTo>
                <a:lnTo>
                  <a:pt x="32" y="13"/>
                </a:lnTo>
                <a:lnTo>
                  <a:pt x="31" y="13"/>
                </a:lnTo>
                <a:lnTo>
                  <a:pt x="31" y="12"/>
                </a:lnTo>
                <a:lnTo>
                  <a:pt x="30" y="11"/>
                </a:lnTo>
                <a:lnTo>
                  <a:pt x="28" y="10"/>
                </a:lnTo>
                <a:lnTo>
                  <a:pt x="27" y="10"/>
                </a:lnTo>
                <a:lnTo>
                  <a:pt x="27" y="8"/>
                </a:lnTo>
                <a:lnTo>
                  <a:pt x="27" y="7"/>
                </a:lnTo>
                <a:lnTo>
                  <a:pt x="27" y="6"/>
                </a:lnTo>
                <a:lnTo>
                  <a:pt x="26" y="4"/>
                </a:lnTo>
                <a:lnTo>
                  <a:pt x="26" y="3"/>
                </a:lnTo>
                <a:lnTo>
                  <a:pt x="26" y="2"/>
                </a:lnTo>
                <a:lnTo>
                  <a:pt x="24" y="2"/>
                </a:lnTo>
                <a:lnTo>
                  <a:pt x="24" y="0"/>
                </a:lnTo>
                <a:lnTo>
                  <a:pt x="26" y="0"/>
                </a:lnTo>
                <a:close/>
                <a:moveTo>
                  <a:pt x="28" y="2"/>
                </a:moveTo>
                <a:lnTo>
                  <a:pt x="28" y="0"/>
                </a:lnTo>
                <a:lnTo>
                  <a:pt x="28" y="2"/>
                </a:lnTo>
                <a:close/>
                <a:moveTo>
                  <a:pt x="28" y="0"/>
                </a:moveTo>
                <a:lnTo>
                  <a:pt x="27" y="0"/>
                </a:lnTo>
                <a:lnTo>
                  <a:pt x="28" y="0"/>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3067538" y="4957848"/>
            <a:ext cx="699096" cy="905018"/>
          </a:xfrm>
          <a:custGeom>
            <a:avLst/>
            <a:gdLst>
              <a:gd name="T0" fmla="*/ 19 w 404"/>
              <a:gd name="T1" fmla="*/ 523 h 523"/>
              <a:gd name="T2" fmla="*/ 21 w 404"/>
              <a:gd name="T3" fmla="*/ 485 h 523"/>
              <a:gd name="T4" fmla="*/ 36 w 404"/>
              <a:gd name="T5" fmla="*/ 453 h 523"/>
              <a:gd name="T6" fmla="*/ 67 w 404"/>
              <a:gd name="T7" fmla="*/ 440 h 523"/>
              <a:gd name="T8" fmla="*/ 78 w 404"/>
              <a:gd name="T9" fmla="*/ 434 h 523"/>
              <a:gd name="T10" fmla="*/ 86 w 404"/>
              <a:gd name="T11" fmla="*/ 426 h 523"/>
              <a:gd name="T12" fmla="*/ 90 w 404"/>
              <a:gd name="T13" fmla="*/ 385 h 523"/>
              <a:gd name="T14" fmla="*/ 122 w 404"/>
              <a:gd name="T15" fmla="*/ 336 h 523"/>
              <a:gd name="T16" fmla="*/ 239 w 404"/>
              <a:gd name="T17" fmla="*/ 330 h 523"/>
              <a:gd name="T18" fmla="*/ 232 w 404"/>
              <a:gd name="T19" fmla="*/ 349 h 523"/>
              <a:gd name="T20" fmla="*/ 204 w 404"/>
              <a:gd name="T21" fmla="*/ 343 h 523"/>
              <a:gd name="T22" fmla="*/ 228 w 404"/>
              <a:gd name="T23" fmla="*/ 339 h 523"/>
              <a:gd name="T24" fmla="*/ 304 w 404"/>
              <a:gd name="T25" fmla="*/ 308 h 523"/>
              <a:gd name="T26" fmla="*/ 128 w 404"/>
              <a:gd name="T27" fmla="*/ 288 h 523"/>
              <a:gd name="T28" fmla="*/ 360 w 404"/>
              <a:gd name="T29" fmla="*/ 284 h 523"/>
              <a:gd name="T30" fmla="*/ 198 w 404"/>
              <a:gd name="T31" fmla="*/ 253 h 523"/>
              <a:gd name="T32" fmla="*/ 344 w 404"/>
              <a:gd name="T33" fmla="*/ 38 h 523"/>
              <a:gd name="T34" fmla="*/ 365 w 404"/>
              <a:gd name="T35" fmla="*/ 50 h 523"/>
              <a:gd name="T36" fmla="*/ 394 w 404"/>
              <a:gd name="T37" fmla="*/ 189 h 523"/>
              <a:gd name="T38" fmla="*/ 385 w 404"/>
              <a:gd name="T39" fmla="*/ 232 h 523"/>
              <a:gd name="T40" fmla="*/ 349 w 404"/>
              <a:gd name="T41" fmla="*/ 249 h 523"/>
              <a:gd name="T42" fmla="*/ 357 w 404"/>
              <a:gd name="T43" fmla="*/ 283 h 523"/>
              <a:gd name="T44" fmla="*/ 336 w 404"/>
              <a:gd name="T45" fmla="*/ 290 h 523"/>
              <a:gd name="T46" fmla="*/ 340 w 404"/>
              <a:gd name="T47" fmla="*/ 308 h 523"/>
              <a:gd name="T48" fmla="*/ 349 w 404"/>
              <a:gd name="T49" fmla="*/ 342 h 523"/>
              <a:gd name="T50" fmla="*/ 321 w 404"/>
              <a:gd name="T51" fmla="*/ 313 h 523"/>
              <a:gd name="T52" fmla="*/ 293 w 404"/>
              <a:gd name="T53" fmla="*/ 320 h 523"/>
              <a:gd name="T54" fmla="*/ 288 w 404"/>
              <a:gd name="T55" fmla="*/ 294 h 523"/>
              <a:gd name="T56" fmla="*/ 283 w 404"/>
              <a:gd name="T57" fmla="*/ 275 h 523"/>
              <a:gd name="T58" fmla="*/ 277 w 404"/>
              <a:gd name="T59" fmla="*/ 264 h 523"/>
              <a:gd name="T60" fmla="*/ 259 w 404"/>
              <a:gd name="T61" fmla="*/ 283 h 523"/>
              <a:gd name="T62" fmla="*/ 249 w 404"/>
              <a:gd name="T63" fmla="*/ 320 h 523"/>
              <a:gd name="T64" fmla="*/ 225 w 404"/>
              <a:gd name="T65" fmla="*/ 319 h 523"/>
              <a:gd name="T66" fmla="*/ 203 w 404"/>
              <a:gd name="T67" fmla="*/ 312 h 523"/>
              <a:gd name="T68" fmla="*/ 205 w 404"/>
              <a:gd name="T69" fmla="*/ 287 h 523"/>
              <a:gd name="T70" fmla="*/ 212 w 404"/>
              <a:gd name="T71" fmla="*/ 266 h 523"/>
              <a:gd name="T72" fmla="*/ 208 w 404"/>
              <a:gd name="T73" fmla="*/ 254 h 523"/>
              <a:gd name="T74" fmla="*/ 179 w 404"/>
              <a:gd name="T75" fmla="*/ 248 h 523"/>
              <a:gd name="T76" fmla="*/ 146 w 404"/>
              <a:gd name="T77" fmla="*/ 264 h 523"/>
              <a:gd name="T78" fmla="*/ 126 w 404"/>
              <a:gd name="T79" fmla="*/ 295 h 523"/>
              <a:gd name="T80" fmla="*/ 128 w 404"/>
              <a:gd name="T81" fmla="*/ 311 h 523"/>
              <a:gd name="T82" fmla="*/ 120 w 404"/>
              <a:gd name="T83" fmla="*/ 311 h 523"/>
              <a:gd name="T84" fmla="*/ 102 w 404"/>
              <a:gd name="T85" fmla="*/ 333 h 523"/>
              <a:gd name="T86" fmla="*/ 98 w 404"/>
              <a:gd name="T87" fmla="*/ 351 h 523"/>
              <a:gd name="T88" fmla="*/ 88 w 404"/>
              <a:gd name="T89" fmla="*/ 368 h 523"/>
              <a:gd name="T90" fmla="*/ 81 w 404"/>
              <a:gd name="T91" fmla="*/ 402 h 523"/>
              <a:gd name="T92" fmla="*/ 67 w 404"/>
              <a:gd name="T93" fmla="*/ 430 h 523"/>
              <a:gd name="T94" fmla="*/ 43 w 404"/>
              <a:gd name="T95" fmla="*/ 448 h 523"/>
              <a:gd name="T96" fmla="*/ 4 w 404"/>
              <a:gd name="T97" fmla="*/ 418 h 523"/>
              <a:gd name="T98" fmla="*/ 21 w 404"/>
              <a:gd name="T99" fmla="*/ 367 h 523"/>
              <a:gd name="T100" fmla="*/ 36 w 404"/>
              <a:gd name="T101" fmla="*/ 333 h 523"/>
              <a:gd name="T102" fmla="*/ 50 w 404"/>
              <a:gd name="T103" fmla="*/ 301 h 523"/>
              <a:gd name="T104" fmla="*/ 51 w 404"/>
              <a:gd name="T105" fmla="*/ 264 h 523"/>
              <a:gd name="T106" fmla="*/ 54 w 404"/>
              <a:gd name="T107" fmla="*/ 243 h 523"/>
              <a:gd name="T108" fmla="*/ 77 w 404"/>
              <a:gd name="T109" fmla="*/ 203 h 523"/>
              <a:gd name="T110" fmla="*/ 133 w 404"/>
              <a:gd name="T111" fmla="*/ 181 h 523"/>
              <a:gd name="T112" fmla="*/ 177 w 404"/>
              <a:gd name="T113" fmla="*/ 160 h 523"/>
              <a:gd name="T114" fmla="*/ 238 w 404"/>
              <a:gd name="T115" fmla="*/ 160 h 523"/>
              <a:gd name="T116" fmla="*/ 249 w 404"/>
              <a:gd name="T117" fmla="*/ 121 h 523"/>
              <a:gd name="T118" fmla="*/ 280 w 404"/>
              <a:gd name="T119" fmla="*/ 78 h 523"/>
              <a:gd name="T120" fmla="*/ 330 w 404"/>
              <a:gd name="T121" fmla="*/ 61 h 523"/>
              <a:gd name="T122" fmla="*/ 344 w 404"/>
              <a:gd name="T123" fmla="*/ 37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523">
                <a:moveTo>
                  <a:pt x="14" y="493"/>
                </a:moveTo>
                <a:lnTo>
                  <a:pt x="13" y="493"/>
                </a:lnTo>
                <a:lnTo>
                  <a:pt x="14" y="493"/>
                </a:lnTo>
                <a:close/>
                <a:moveTo>
                  <a:pt x="21" y="487"/>
                </a:moveTo>
                <a:lnTo>
                  <a:pt x="19" y="487"/>
                </a:lnTo>
                <a:lnTo>
                  <a:pt x="19" y="486"/>
                </a:lnTo>
                <a:lnTo>
                  <a:pt x="21" y="486"/>
                </a:lnTo>
                <a:lnTo>
                  <a:pt x="21" y="487"/>
                </a:lnTo>
                <a:close/>
                <a:moveTo>
                  <a:pt x="30" y="485"/>
                </a:moveTo>
                <a:lnTo>
                  <a:pt x="31" y="485"/>
                </a:lnTo>
                <a:lnTo>
                  <a:pt x="33" y="485"/>
                </a:lnTo>
                <a:lnTo>
                  <a:pt x="33" y="483"/>
                </a:lnTo>
                <a:lnTo>
                  <a:pt x="34" y="485"/>
                </a:lnTo>
                <a:lnTo>
                  <a:pt x="34" y="486"/>
                </a:lnTo>
                <a:lnTo>
                  <a:pt x="33" y="486"/>
                </a:lnTo>
                <a:lnTo>
                  <a:pt x="31" y="486"/>
                </a:lnTo>
                <a:lnTo>
                  <a:pt x="31" y="487"/>
                </a:lnTo>
                <a:lnTo>
                  <a:pt x="33" y="487"/>
                </a:lnTo>
                <a:lnTo>
                  <a:pt x="33" y="489"/>
                </a:lnTo>
                <a:lnTo>
                  <a:pt x="31" y="489"/>
                </a:lnTo>
                <a:lnTo>
                  <a:pt x="31" y="490"/>
                </a:lnTo>
                <a:lnTo>
                  <a:pt x="31" y="491"/>
                </a:lnTo>
                <a:lnTo>
                  <a:pt x="33" y="491"/>
                </a:lnTo>
                <a:lnTo>
                  <a:pt x="31" y="493"/>
                </a:lnTo>
                <a:lnTo>
                  <a:pt x="31" y="494"/>
                </a:lnTo>
                <a:lnTo>
                  <a:pt x="33" y="494"/>
                </a:lnTo>
                <a:lnTo>
                  <a:pt x="31" y="494"/>
                </a:lnTo>
                <a:lnTo>
                  <a:pt x="31" y="495"/>
                </a:lnTo>
                <a:lnTo>
                  <a:pt x="31" y="497"/>
                </a:lnTo>
                <a:lnTo>
                  <a:pt x="31" y="498"/>
                </a:lnTo>
                <a:lnTo>
                  <a:pt x="33" y="500"/>
                </a:lnTo>
                <a:lnTo>
                  <a:pt x="35" y="507"/>
                </a:lnTo>
                <a:lnTo>
                  <a:pt x="35" y="508"/>
                </a:lnTo>
                <a:lnTo>
                  <a:pt x="36" y="515"/>
                </a:lnTo>
                <a:lnTo>
                  <a:pt x="38" y="519"/>
                </a:lnTo>
                <a:lnTo>
                  <a:pt x="39" y="523"/>
                </a:lnTo>
                <a:lnTo>
                  <a:pt x="33" y="523"/>
                </a:lnTo>
                <a:lnTo>
                  <a:pt x="30" y="523"/>
                </a:lnTo>
                <a:lnTo>
                  <a:pt x="29" y="523"/>
                </a:lnTo>
                <a:lnTo>
                  <a:pt x="26" y="523"/>
                </a:lnTo>
                <a:lnTo>
                  <a:pt x="25" y="523"/>
                </a:lnTo>
                <a:lnTo>
                  <a:pt x="22" y="523"/>
                </a:lnTo>
                <a:lnTo>
                  <a:pt x="21" y="523"/>
                </a:lnTo>
                <a:lnTo>
                  <a:pt x="19" y="523"/>
                </a:lnTo>
                <a:lnTo>
                  <a:pt x="17" y="523"/>
                </a:lnTo>
                <a:lnTo>
                  <a:pt x="9" y="523"/>
                </a:lnTo>
                <a:lnTo>
                  <a:pt x="8" y="521"/>
                </a:lnTo>
                <a:lnTo>
                  <a:pt x="8" y="515"/>
                </a:lnTo>
                <a:lnTo>
                  <a:pt x="8" y="514"/>
                </a:lnTo>
                <a:lnTo>
                  <a:pt x="8" y="512"/>
                </a:lnTo>
                <a:lnTo>
                  <a:pt x="9" y="511"/>
                </a:lnTo>
                <a:lnTo>
                  <a:pt x="8" y="511"/>
                </a:lnTo>
                <a:lnTo>
                  <a:pt x="8" y="510"/>
                </a:lnTo>
                <a:lnTo>
                  <a:pt x="9" y="510"/>
                </a:lnTo>
                <a:lnTo>
                  <a:pt x="8" y="510"/>
                </a:lnTo>
                <a:lnTo>
                  <a:pt x="8" y="508"/>
                </a:lnTo>
                <a:lnTo>
                  <a:pt x="6" y="508"/>
                </a:lnTo>
                <a:lnTo>
                  <a:pt x="6" y="506"/>
                </a:lnTo>
                <a:lnTo>
                  <a:pt x="6" y="504"/>
                </a:lnTo>
                <a:lnTo>
                  <a:pt x="5" y="503"/>
                </a:lnTo>
                <a:lnTo>
                  <a:pt x="5" y="500"/>
                </a:lnTo>
                <a:lnTo>
                  <a:pt x="6" y="500"/>
                </a:lnTo>
                <a:lnTo>
                  <a:pt x="8" y="500"/>
                </a:lnTo>
                <a:lnTo>
                  <a:pt x="10" y="499"/>
                </a:lnTo>
                <a:lnTo>
                  <a:pt x="10" y="498"/>
                </a:lnTo>
                <a:lnTo>
                  <a:pt x="10" y="497"/>
                </a:lnTo>
                <a:lnTo>
                  <a:pt x="12" y="495"/>
                </a:lnTo>
                <a:lnTo>
                  <a:pt x="13" y="495"/>
                </a:lnTo>
                <a:lnTo>
                  <a:pt x="13" y="494"/>
                </a:lnTo>
                <a:lnTo>
                  <a:pt x="14" y="494"/>
                </a:lnTo>
                <a:lnTo>
                  <a:pt x="16" y="494"/>
                </a:lnTo>
                <a:lnTo>
                  <a:pt x="16" y="493"/>
                </a:lnTo>
                <a:lnTo>
                  <a:pt x="17" y="493"/>
                </a:lnTo>
                <a:lnTo>
                  <a:pt x="17" y="491"/>
                </a:lnTo>
                <a:lnTo>
                  <a:pt x="18" y="491"/>
                </a:lnTo>
                <a:lnTo>
                  <a:pt x="19" y="490"/>
                </a:lnTo>
                <a:lnTo>
                  <a:pt x="19" y="489"/>
                </a:lnTo>
                <a:lnTo>
                  <a:pt x="21" y="487"/>
                </a:lnTo>
                <a:lnTo>
                  <a:pt x="21" y="486"/>
                </a:lnTo>
                <a:lnTo>
                  <a:pt x="22" y="486"/>
                </a:lnTo>
                <a:lnTo>
                  <a:pt x="23" y="486"/>
                </a:lnTo>
                <a:lnTo>
                  <a:pt x="23" y="485"/>
                </a:lnTo>
                <a:lnTo>
                  <a:pt x="25" y="485"/>
                </a:lnTo>
                <a:lnTo>
                  <a:pt x="27" y="483"/>
                </a:lnTo>
                <a:lnTo>
                  <a:pt x="30" y="483"/>
                </a:lnTo>
                <a:lnTo>
                  <a:pt x="30" y="485"/>
                </a:lnTo>
                <a:close/>
                <a:moveTo>
                  <a:pt x="22" y="483"/>
                </a:moveTo>
                <a:lnTo>
                  <a:pt x="21" y="485"/>
                </a:lnTo>
                <a:lnTo>
                  <a:pt x="19" y="485"/>
                </a:lnTo>
                <a:lnTo>
                  <a:pt x="18" y="486"/>
                </a:lnTo>
                <a:lnTo>
                  <a:pt x="19" y="487"/>
                </a:lnTo>
                <a:lnTo>
                  <a:pt x="19" y="489"/>
                </a:lnTo>
                <a:lnTo>
                  <a:pt x="18" y="490"/>
                </a:lnTo>
                <a:lnTo>
                  <a:pt x="17" y="491"/>
                </a:lnTo>
                <a:lnTo>
                  <a:pt x="16" y="493"/>
                </a:lnTo>
                <a:lnTo>
                  <a:pt x="14" y="491"/>
                </a:lnTo>
                <a:lnTo>
                  <a:pt x="13" y="491"/>
                </a:lnTo>
                <a:lnTo>
                  <a:pt x="12" y="491"/>
                </a:lnTo>
                <a:lnTo>
                  <a:pt x="10" y="491"/>
                </a:lnTo>
                <a:lnTo>
                  <a:pt x="10" y="490"/>
                </a:lnTo>
                <a:lnTo>
                  <a:pt x="10" y="489"/>
                </a:lnTo>
                <a:lnTo>
                  <a:pt x="10" y="487"/>
                </a:lnTo>
                <a:lnTo>
                  <a:pt x="10" y="486"/>
                </a:lnTo>
                <a:lnTo>
                  <a:pt x="12" y="486"/>
                </a:lnTo>
                <a:lnTo>
                  <a:pt x="12" y="485"/>
                </a:lnTo>
                <a:lnTo>
                  <a:pt x="13" y="483"/>
                </a:lnTo>
                <a:lnTo>
                  <a:pt x="14" y="483"/>
                </a:lnTo>
                <a:lnTo>
                  <a:pt x="16" y="483"/>
                </a:lnTo>
                <a:lnTo>
                  <a:pt x="17" y="482"/>
                </a:lnTo>
                <a:lnTo>
                  <a:pt x="18" y="482"/>
                </a:lnTo>
                <a:lnTo>
                  <a:pt x="18" y="481"/>
                </a:lnTo>
                <a:lnTo>
                  <a:pt x="19" y="481"/>
                </a:lnTo>
                <a:lnTo>
                  <a:pt x="22" y="482"/>
                </a:lnTo>
                <a:lnTo>
                  <a:pt x="22" y="483"/>
                </a:lnTo>
                <a:close/>
                <a:moveTo>
                  <a:pt x="38" y="455"/>
                </a:moveTo>
                <a:lnTo>
                  <a:pt x="39" y="455"/>
                </a:lnTo>
                <a:lnTo>
                  <a:pt x="39" y="456"/>
                </a:lnTo>
                <a:lnTo>
                  <a:pt x="40" y="456"/>
                </a:lnTo>
                <a:lnTo>
                  <a:pt x="40" y="457"/>
                </a:lnTo>
                <a:lnTo>
                  <a:pt x="39" y="459"/>
                </a:lnTo>
                <a:lnTo>
                  <a:pt x="38" y="459"/>
                </a:lnTo>
                <a:lnTo>
                  <a:pt x="36" y="457"/>
                </a:lnTo>
                <a:lnTo>
                  <a:pt x="35" y="456"/>
                </a:lnTo>
                <a:lnTo>
                  <a:pt x="36" y="455"/>
                </a:lnTo>
                <a:lnTo>
                  <a:pt x="38" y="455"/>
                </a:lnTo>
                <a:close/>
                <a:moveTo>
                  <a:pt x="91" y="455"/>
                </a:moveTo>
                <a:lnTo>
                  <a:pt x="93" y="455"/>
                </a:lnTo>
                <a:lnTo>
                  <a:pt x="91" y="455"/>
                </a:lnTo>
                <a:close/>
                <a:moveTo>
                  <a:pt x="34" y="452"/>
                </a:moveTo>
                <a:lnTo>
                  <a:pt x="35" y="452"/>
                </a:lnTo>
                <a:lnTo>
                  <a:pt x="36" y="452"/>
                </a:lnTo>
                <a:lnTo>
                  <a:pt x="36" y="453"/>
                </a:lnTo>
                <a:lnTo>
                  <a:pt x="35" y="452"/>
                </a:lnTo>
                <a:lnTo>
                  <a:pt x="33" y="452"/>
                </a:lnTo>
                <a:lnTo>
                  <a:pt x="34" y="452"/>
                </a:lnTo>
                <a:close/>
                <a:moveTo>
                  <a:pt x="63" y="451"/>
                </a:moveTo>
                <a:lnTo>
                  <a:pt x="61" y="452"/>
                </a:lnTo>
                <a:lnTo>
                  <a:pt x="60" y="452"/>
                </a:lnTo>
                <a:lnTo>
                  <a:pt x="60" y="453"/>
                </a:lnTo>
                <a:lnTo>
                  <a:pt x="57" y="453"/>
                </a:lnTo>
                <a:lnTo>
                  <a:pt x="56" y="453"/>
                </a:lnTo>
                <a:lnTo>
                  <a:pt x="55" y="453"/>
                </a:lnTo>
                <a:lnTo>
                  <a:pt x="55" y="452"/>
                </a:lnTo>
                <a:lnTo>
                  <a:pt x="56" y="451"/>
                </a:lnTo>
                <a:lnTo>
                  <a:pt x="57" y="451"/>
                </a:lnTo>
                <a:lnTo>
                  <a:pt x="59" y="449"/>
                </a:lnTo>
                <a:lnTo>
                  <a:pt x="60" y="449"/>
                </a:lnTo>
                <a:lnTo>
                  <a:pt x="61" y="449"/>
                </a:lnTo>
                <a:lnTo>
                  <a:pt x="63" y="451"/>
                </a:lnTo>
                <a:close/>
                <a:moveTo>
                  <a:pt x="90" y="455"/>
                </a:moveTo>
                <a:lnTo>
                  <a:pt x="89" y="455"/>
                </a:lnTo>
                <a:lnTo>
                  <a:pt x="88" y="453"/>
                </a:lnTo>
                <a:lnTo>
                  <a:pt x="86" y="452"/>
                </a:lnTo>
                <a:lnTo>
                  <a:pt x="86" y="451"/>
                </a:lnTo>
                <a:lnTo>
                  <a:pt x="86" y="449"/>
                </a:lnTo>
                <a:lnTo>
                  <a:pt x="88" y="449"/>
                </a:lnTo>
                <a:lnTo>
                  <a:pt x="89" y="449"/>
                </a:lnTo>
                <a:lnTo>
                  <a:pt x="90" y="451"/>
                </a:lnTo>
                <a:lnTo>
                  <a:pt x="90" y="452"/>
                </a:lnTo>
                <a:lnTo>
                  <a:pt x="90" y="453"/>
                </a:lnTo>
                <a:lnTo>
                  <a:pt x="90" y="455"/>
                </a:lnTo>
                <a:close/>
                <a:moveTo>
                  <a:pt x="60" y="445"/>
                </a:moveTo>
                <a:lnTo>
                  <a:pt x="60" y="447"/>
                </a:lnTo>
                <a:lnTo>
                  <a:pt x="59" y="447"/>
                </a:lnTo>
                <a:lnTo>
                  <a:pt x="59" y="445"/>
                </a:lnTo>
                <a:lnTo>
                  <a:pt x="60" y="445"/>
                </a:lnTo>
                <a:close/>
                <a:moveTo>
                  <a:pt x="65" y="445"/>
                </a:moveTo>
                <a:lnTo>
                  <a:pt x="64" y="445"/>
                </a:lnTo>
                <a:lnTo>
                  <a:pt x="65" y="444"/>
                </a:lnTo>
                <a:lnTo>
                  <a:pt x="65" y="445"/>
                </a:lnTo>
                <a:close/>
                <a:moveTo>
                  <a:pt x="68" y="443"/>
                </a:moveTo>
                <a:lnTo>
                  <a:pt x="67" y="444"/>
                </a:lnTo>
                <a:lnTo>
                  <a:pt x="65" y="444"/>
                </a:lnTo>
                <a:lnTo>
                  <a:pt x="65" y="443"/>
                </a:lnTo>
                <a:lnTo>
                  <a:pt x="65" y="442"/>
                </a:lnTo>
                <a:lnTo>
                  <a:pt x="67" y="440"/>
                </a:lnTo>
                <a:lnTo>
                  <a:pt x="67" y="442"/>
                </a:lnTo>
                <a:lnTo>
                  <a:pt x="68" y="442"/>
                </a:lnTo>
                <a:lnTo>
                  <a:pt x="68" y="443"/>
                </a:lnTo>
                <a:close/>
                <a:moveTo>
                  <a:pt x="67" y="440"/>
                </a:moveTo>
                <a:lnTo>
                  <a:pt x="68" y="439"/>
                </a:lnTo>
                <a:lnTo>
                  <a:pt x="68" y="438"/>
                </a:lnTo>
                <a:lnTo>
                  <a:pt x="69" y="438"/>
                </a:lnTo>
                <a:lnTo>
                  <a:pt x="69" y="439"/>
                </a:lnTo>
                <a:lnTo>
                  <a:pt x="69" y="440"/>
                </a:lnTo>
                <a:lnTo>
                  <a:pt x="68" y="440"/>
                </a:lnTo>
                <a:lnTo>
                  <a:pt x="67" y="440"/>
                </a:lnTo>
                <a:close/>
                <a:moveTo>
                  <a:pt x="98" y="436"/>
                </a:moveTo>
                <a:lnTo>
                  <a:pt x="99" y="436"/>
                </a:lnTo>
                <a:lnTo>
                  <a:pt x="98" y="436"/>
                </a:lnTo>
                <a:close/>
                <a:moveTo>
                  <a:pt x="105" y="431"/>
                </a:moveTo>
                <a:lnTo>
                  <a:pt x="103" y="431"/>
                </a:lnTo>
                <a:lnTo>
                  <a:pt x="103" y="430"/>
                </a:lnTo>
                <a:lnTo>
                  <a:pt x="105" y="430"/>
                </a:lnTo>
                <a:lnTo>
                  <a:pt x="105" y="428"/>
                </a:lnTo>
                <a:lnTo>
                  <a:pt x="106" y="428"/>
                </a:lnTo>
                <a:lnTo>
                  <a:pt x="105" y="430"/>
                </a:lnTo>
                <a:lnTo>
                  <a:pt x="105" y="431"/>
                </a:lnTo>
                <a:close/>
                <a:moveTo>
                  <a:pt x="68" y="427"/>
                </a:moveTo>
                <a:lnTo>
                  <a:pt x="68" y="426"/>
                </a:lnTo>
                <a:lnTo>
                  <a:pt x="68" y="427"/>
                </a:lnTo>
                <a:close/>
                <a:moveTo>
                  <a:pt x="86" y="426"/>
                </a:moveTo>
                <a:lnTo>
                  <a:pt x="86" y="427"/>
                </a:lnTo>
                <a:lnTo>
                  <a:pt x="88" y="428"/>
                </a:lnTo>
                <a:lnTo>
                  <a:pt x="88" y="430"/>
                </a:lnTo>
                <a:lnTo>
                  <a:pt x="89" y="430"/>
                </a:lnTo>
                <a:lnTo>
                  <a:pt x="89" y="431"/>
                </a:lnTo>
                <a:lnTo>
                  <a:pt x="88" y="432"/>
                </a:lnTo>
                <a:lnTo>
                  <a:pt x="88" y="434"/>
                </a:lnTo>
                <a:lnTo>
                  <a:pt x="86" y="435"/>
                </a:lnTo>
                <a:lnTo>
                  <a:pt x="86" y="436"/>
                </a:lnTo>
                <a:lnTo>
                  <a:pt x="85" y="436"/>
                </a:lnTo>
                <a:lnTo>
                  <a:pt x="84" y="436"/>
                </a:lnTo>
                <a:lnTo>
                  <a:pt x="82" y="436"/>
                </a:lnTo>
                <a:lnTo>
                  <a:pt x="81" y="436"/>
                </a:lnTo>
                <a:lnTo>
                  <a:pt x="81" y="435"/>
                </a:lnTo>
                <a:lnTo>
                  <a:pt x="80" y="435"/>
                </a:lnTo>
                <a:lnTo>
                  <a:pt x="80" y="434"/>
                </a:lnTo>
                <a:lnTo>
                  <a:pt x="78" y="435"/>
                </a:lnTo>
                <a:lnTo>
                  <a:pt x="78" y="434"/>
                </a:lnTo>
                <a:lnTo>
                  <a:pt x="77" y="434"/>
                </a:lnTo>
                <a:lnTo>
                  <a:pt x="77" y="435"/>
                </a:lnTo>
                <a:lnTo>
                  <a:pt x="78" y="435"/>
                </a:lnTo>
                <a:lnTo>
                  <a:pt x="80" y="436"/>
                </a:lnTo>
                <a:lnTo>
                  <a:pt x="78" y="436"/>
                </a:lnTo>
                <a:lnTo>
                  <a:pt x="77" y="438"/>
                </a:lnTo>
                <a:lnTo>
                  <a:pt x="76" y="438"/>
                </a:lnTo>
                <a:lnTo>
                  <a:pt x="74" y="439"/>
                </a:lnTo>
                <a:lnTo>
                  <a:pt x="74" y="440"/>
                </a:lnTo>
                <a:lnTo>
                  <a:pt x="73" y="440"/>
                </a:lnTo>
                <a:lnTo>
                  <a:pt x="72" y="440"/>
                </a:lnTo>
                <a:lnTo>
                  <a:pt x="72" y="442"/>
                </a:lnTo>
                <a:lnTo>
                  <a:pt x="71" y="442"/>
                </a:lnTo>
                <a:lnTo>
                  <a:pt x="71" y="443"/>
                </a:lnTo>
                <a:lnTo>
                  <a:pt x="69" y="444"/>
                </a:lnTo>
                <a:lnTo>
                  <a:pt x="69" y="443"/>
                </a:lnTo>
                <a:lnTo>
                  <a:pt x="68" y="443"/>
                </a:lnTo>
                <a:lnTo>
                  <a:pt x="68" y="442"/>
                </a:lnTo>
                <a:lnTo>
                  <a:pt x="69" y="440"/>
                </a:lnTo>
                <a:lnTo>
                  <a:pt x="69" y="439"/>
                </a:lnTo>
                <a:lnTo>
                  <a:pt x="69" y="438"/>
                </a:lnTo>
                <a:lnTo>
                  <a:pt x="69" y="436"/>
                </a:lnTo>
                <a:lnTo>
                  <a:pt x="69" y="435"/>
                </a:lnTo>
                <a:lnTo>
                  <a:pt x="71" y="434"/>
                </a:lnTo>
                <a:lnTo>
                  <a:pt x="71" y="432"/>
                </a:lnTo>
                <a:lnTo>
                  <a:pt x="72" y="432"/>
                </a:lnTo>
                <a:lnTo>
                  <a:pt x="72" y="431"/>
                </a:lnTo>
                <a:lnTo>
                  <a:pt x="73" y="430"/>
                </a:lnTo>
                <a:lnTo>
                  <a:pt x="74" y="430"/>
                </a:lnTo>
                <a:lnTo>
                  <a:pt x="73" y="430"/>
                </a:lnTo>
                <a:lnTo>
                  <a:pt x="73" y="428"/>
                </a:lnTo>
                <a:lnTo>
                  <a:pt x="74" y="428"/>
                </a:lnTo>
                <a:lnTo>
                  <a:pt x="76" y="428"/>
                </a:lnTo>
                <a:lnTo>
                  <a:pt x="76" y="427"/>
                </a:lnTo>
                <a:lnTo>
                  <a:pt x="77" y="427"/>
                </a:lnTo>
                <a:lnTo>
                  <a:pt x="78" y="427"/>
                </a:lnTo>
                <a:lnTo>
                  <a:pt x="78" y="428"/>
                </a:lnTo>
                <a:lnTo>
                  <a:pt x="80" y="428"/>
                </a:lnTo>
                <a:lnTo>
                  <a:pt x="80" y="427"/>
                </a:lnTo>
                <a:lnTo>
                  <a:pt x="81" y="427"/>
                </a:lnTo>
                <a:lnTo>
                  <a:pt x="81" y="426"/>
                </a:lnTo>
                <a:lnTo>
                  <a:pt x="82" y="426"/>
                </a:lnTo>
                <a:lnTo>
                  <a:pt x="85" y="426"/>
                </a:lnTo>
                <a:lnTo>
                  <a:pt x="86" y="426"/>
                </a:lnTo>
                <a:close/>
                <a:moveTo>
                  <a:pt x="82" y="404"/>
                </a:moveTo>
                <a:lnTo>
                  <a:pt x="81" y="404"/>
                </a:lnTo>
                <a:lnTo>
                  <a:pt x="81" y="402"/>
                </a:lnTo>
                <a:lnTo>
                  <a:pt x="82" y="402"/>
                </a:lnTo>
                <a:lnTo>
                  <a:pt x="82" y="404"/>
                </a:lnTo>
                <a:close/>
                <a:moveTo>
                  <a:pt x="86" y="398"/>
                </a:moveTo>
                <a:lnTo>
                  <a:pt x="85" y="398"/>
                </a:lnTo>
                <a:lnTo>
                  <a:pt x="86" y="398"/>
                </a:lnTo>
                <a:close/>
                <a:moveTo>
                  <a:pt x="85" y="397"/>
                </a:moveTo>
                <a:lnTo>
                  <a:pt x="85" y="396"/>
                </a:lnTo>
                <a:lnTo>
                  <a:pt x="85" y="394"/>
                </a:lnTo>
                <a:lnTo>
                  <a:pt x="86" y="396"/>
                </a:lnTo>
                <a:lnTo>
                  <a:pt x="85" y="397"/>
                </a:lnTo>
                <a:close/>
                <a:moveTo>
                  <a:pt x="82" y="396"/>
                </a:moveTo>
                <a:lnTo>
                  <a:pt x="82" y="394"/>
                </a:lnTo>
                <a:lnTo>
                  <a:pt x="82" y="396"/>
                </a:lnTo>
                <a:close/>
                <a:moveTo>
                  <a:pt x="82" y="394"/>
                </a:moveTo>
                <a:lnTo>
                  <a:pt x="81" y="394"/>
                </a:lnTo>
                <a:lnTo>
                  <a:pt x="82" y="393"/>
                </a:lnTo>
                <a:lnTo>
                  <a:pt x="82" y="394"/>
                </a:lnTo>
                <a:close/>
                <a:moveTo>
                  <a:pt x="84" y="393"/>
                </a:moveTo>
                <a:lnTo>
                  <a:pt x="84" y="392"/>
                </a:lnTo>
                <a:lnTo>
                  <a:pt x="84" y="391"/>
                </a:lnTo>
                <a:lnTo>
                  <a:pt x="85" y="391"/>
                </a:lnTo>
                <a:lnTo>
                  <a:pt x="85" y="392"/>
                </a:lnTo>
                <a:lnTo>
                  <a:pt x="84" y="392"/>
                </a:lnTo>
                <a:lnTo>
                  <a:pt x="84" y="393"/>
                </a:lnTo>
                <a:close/>
                <a:moveTo>
                  <a:pt x="86" y="392"/>
                </a:moveTo>
                <a:lnTo>
                  <a:pt x="85" y="391"/>
                </a:lnTo>
                <a:lnTo>
                  <a:pt x="86" y="391"/>
                </a:lnTo>
                <a:lnTo>
                  <a:pt x="86" y="392"/>
                </a:lnTo>
                <a:close/>
                <a:moveTo>
                  <a:pt x="88" y="388"/>
                </a:moveTo>
                <a:lnTo>
                  <a:pt x="86" y="389"/>
                </a:lnTo>
                <a:lnTo>
                  <a:pt x="86" y="388"/>
                </a:lnTo>
                <a:lnTo>
                  <a:pt x="85" y="388"/>
                </a:lnTo>
                <a:lnTo>
                  <a:pt x="85" y="387"/>
                </a:lnTo>
                <a:lnTo>
                  <a:pt x="86" y="387"/>
                </a:lnTo>
                <a:lnTo>
                  <a:pt x="88" y="387"/>
                </a:lnTo>
                <a:lnTo>
                  <a:pt x="88" y="388"/>
                </a:lnTo>
                <a:close/>
                <a:moveTo>
                  <a:pt x="90" y="387"/>
                </a:moveTo>
                <a:lnTo>
                  <a:pt x="89" y="387"/>
                </a:lnTo>
                <a:lnTo>
                  <a:pt x="88" y="385"/>
                </a:lnTo>
                <a:lnTo>
                  <a:pt x="89" y="385"/>
                </a:lnTo>
                <a:lnTo>
                  <a:pt x="90" y="385"/>
                </a:lnTo>
                <a:lnTo>
                  <a:pt x="90" y="387"/>
                </a:lnTo>
                <a:close/>
                <a:moveTo>
                  <a:pt x="85" y="385"/>
                </a:moveTo>
                <a:lnTo>
                  <a:pt x="85" y="384"/>
                </a:lnTo>
                <a:lnTo>
                  <a:pt x="86" y="384"/>
                </a:lnTo>
                <a:lnTo>
                  <a:pt x="86" y="385"/>
                </a:lnTo>
                <a:lnTo>
                  <a:pt x="85" y="385"/>
                </a:lnTo>
                <a:close/>
                <a:moveTo>
                  <a:pt x="220" y="362"/>
                </a:moveTo>
                <a:lnTo>
                  <a:pt x="221" y="362"/>
                </a:lnTo>
                <a:lnTo>
                  <a:pt x="221" y="363"/>
                </a:lnTo>
                <a:lnTo>
                  <a:pt x="220" y="364"/>
                </a:lnTo>
                <a:lnTo>
                  <a:pt x="218" y="364"/>
                </a:lnTo>
                <a:lnTo>
                  <a:pt x="217" y="363"/>
                </a:lnTo>
                <a:lnTo>
                  <a:pt x="216" y="363"/>
                </a:lnTo>
                <a:lnTo>
                  <a:pt x="216" y="362"/>
                </a:lnTo>
                <a:lnTo>
                  <a:pt x="217" y="362"/>
                </a:lnTo>
                <a:lnTo>
                  <a:pt x="218" y="362"/>
                </a:lnTo>
                <a:lnTo>
                  <a:pt x="220" y="360"/>
                </a:lnTo>
                <a:lnTo>
                  <a:pt x="220" y="362"/>
                </a:lnTo>
                <a:close/>
                <a:moveTo>
                  <a:pt x="220" y="360"/>
                </a:moveTo>
                <a:lnTo>
                  <a:pt x="220" y="359"/>
                </a:lnTo>
                <a:lnTo>
                  <a:pt x="220" y="360"/>
                </a:lnTo>
                <a:close/>
                <a:moveTo>
                  <a:pt x="95" y="355"/>
                </a:moveTo>
                <a:lnTo>
                  <a:pt x="94" y="355"/>
                </a:lnTo>
                <a:lnTo>
                  <a:pt x="94" y="354"/>
                </a:lnTo>
                <a:lnTo>
                  <a:pt x="95" y="354"/>
                </a:lnTo>
                <a:lnTo>
                  <a:pt x="97" y="354"/>
                </a:lnTo>
                <a:lnTo>
                  <a:pt x="97" y="355"/>
                </a:lnTo>
                <a:lnTo>
                  <a:pt x="95" y="355"/>
                </a:lnTo>
                <a:close/>
                <a:moveTo>
                  <a:pt x="124" y="346"/>
                </a:moveTo>
                <a:lnTo>
                  <a:pt x="123" y="346"/>
                </a:lnTo>
                <a:lnTo>
                  <a:pt x="124" y="346"/>
                </a:lnTo>
                <a:close/>
                <a:moveTo>
                  <a:pt x="118" y="345"/>
                </a:moveTo>
                <a:lnTo>
                  <a:pt x="116" y="343"/>
                </a:lnTo>
                <a:lnTo>
                  <a:pt x="118" y="343"/>
                </a:lnTo>
                <a:lnTo>
                  <a:pt x="118" y="345"/>
                </a:lnTo>
                <a:close/>
                <a:moveTo>
                  <a:pt x="116" y="343"/>
                </a:moveTo>
                <a:lnTo>
                  <a:pt x="116" y="342"/>
                </a:lnTo>
                <a:lnTo>
                  <a:pt x="116" y="343"/>
                </a:lnTo>
                <a:close/>
                <a:moveTo>
                  <a:pt x="328" y="342"/>
                </a:moveTo>
                <a:lnTo>
                  <a:pt x="327" y="341"/>
                </a:lnTo>
                <a:lnTo>
                  <a:pt x="328" y="341"/>
                </a:lnTo>
                <a:lnTo>
                  <a:pt x="328" y="342"/>
                </a:lnTo>
                <a:close/>
                <a:moveTo>
                  <a:pt x="122" y="337"/>
                </a:moveTo>
                <a:lnTo>
                  <a:pt x="122" y="336"/>
                </a:lnTo>
                <a:lnTo>
                  <a:pt x="123" y="337"/>
                </a:lnTo>
                <a:lnTo>
                  <a:pt x="122" y="337"/>
                </a:lnTo>
                <a:close/>
                <a:moveTo>
                  <a:pt x="204" y="338"/>
                </a:moveTo>
                <a:lnTo>
                  <a:pt x="204" y="337"/>
                </a:lnTo>
                <a:lnTo>
                  <a:pt x="204" y="336"/>
                </a:lnTo>
                <a:lnTo>
                  <a:pt x="205" y="337"/>
                </a:lnTo>
                <a:lnTo>
                  <a:pt x="204" y="338"/>
                </a:lnTo>
                <a:close/>
                <a:moveTo>
                  <a:pt x="116" y="336"/>
                </a:moveTo>
                <a:lnTo>
                  <a:pt x="115" y="336"/>
                </a:lnTo>
                <a:lnTo>
                  <a:pt x="115" y="334"/>
                </a:lnTo>
                <a:lnTo>
                  <a:pt x="116" y="334"/>
                </a:lnTo>
                <a:lnTo>
                  <a:pt x="116" y="336"/>
                </a:lnTo>
                <a:close/>
                <a:moveTo>
                  <a:pt x="108" y="333"/>
                </a:moveTo>
                <a:lnTo>
                  <a:pt x="107" y="333"/>
                </a:lnTo>
                <a:lnTo>
                  <a:pt x="108" y="333"/>
                </a:lnTo>
                <a:close/>
                <a:moveTo>
                  <a:pt x="108" y="332"/>
                </a:moveTo>
                <a:lnTo>
                  <a:pt x="107" y="332"/>
                </a:lnTo>
                <a:lnTo>
                  <a:pt x="107" y="330"/>
                </a:lnTo>
                <a:lnTo>
                  <a:pt x="108" y="330"/>
                </a:lnTo>
                <a:lnTo>
                  <a:pt x="108" y="332"/>
                </a:lnTo>
                <a:close/>
                <a:moveTo>
                  <a:pt x="237" y="328"/>
                </a:moveTo>
                <a:lnTo>
                  <a:pt x="235" y="326"/>
                </a:lnTo>
                <a:lnTo>
                  <a:pt x="237" y="326"/>
                </a:lnTo>
                <a:lnTo>
                  <a:pt x="237" y="328"/>
                </a:lnTo>
                <a:close/>
                <a:moveTo>
                  <a:pt x="220" y="328"/>
                </a:moveTo>
                <a:lnTo>
                  <a:pt x="218" y="328"/>
                </a:lnTo>
                <a:lnTo>
                  <a:pt x="218" y="326"/>
                </a:lnTo>
                <a:lnTo>
                  <a:pt x="220" y="326"/>
                </a:lnTo>
                <a:lnTo>
                  <a:pt x="221" y="326"/>
                </a:lnTo>
                <a:lnTo>
                  <a:pt x="220" y="326"/>
                </a:lnTo>
                <a:lnTo>
                  <a:pt x="220" y="328"/>
                </a:lnTo>
                <a:close/>
                <a:moveTo>
                  <a:pt x="218" y="326"/>
                </a:moveTo>
                <a:lnTo>
                  <a:pt x="217" y="326"/>
                </a:lnTo>
                <a:lnTo>
                  <a:pt x="217" y="325"/>
                </a:lnTo>
                <a:lnTo>
                  <a:pt x="218" y="325"/>
                </a:lnTo>
                <a:lnTo>
                  <a:pt x="218" y="326"/>
                </a:lnTo>
                <a:close/>
                <a:moveTo>
                  <a:pt x="232" y="326"/>
                </a:moveTo>
                <a:lnTo>
                  <a:pt x="233" y="328"/>
                </a:lnTo>
                <a:lnTo>
                  <a:pt x="234" y="328"/>
                </a:lnTo>
                <a:lnTo>
                  <a:pt x="235" y="328"/>
                </a:lnTo>
                <a:lnTo>
                  <a:pt x="237" y="328"/>
                </a:lnTo>
                <a:lnTo>
                  <a:pt x="237" y="329"/>
                </a:lnTo>
                <a:lnTo>
                  <a:pt x="238" y="330"/>
                </a:lnTo>
                <a:lnTo>
                  <a:pt x="239" y="330"/>
                </a:lnTo>
                <a:lnTo>
                  <a:pt x="241" y="332"/>
                </a:lnTo>
                <a:lnTo>
                  <a:pt x="241" y="333"/>
                </a:lnTo>
                <a:lnTo>
                  <a:pt x="239" y="333"/>
                </a:lnTo>
                <a:lnTo>
                  <a:pt x="238" y="333"/>
                </a:lnTo>
                <a:lnTo>
                  <a:pt x="238" y="334"/>
                </a:lnTo>
                <a:lnTo>
                  <a:pt x="239" y="334"/>
                </a:lnTo>
                <a:lnTo>
                  <a:pt x="241" y="336"/>
                </a:lnTo>
                <a:lnTo>
                  <a:pt x="242" y="336"/>
                </a:lnTo>
                <a:lnTo>
                  <a:pt x="243" y="337"/>
                </a:lnTo>
                <a:lnTo>
                  <a:pt x="243" y="338"/>
                </a:lnTo>
                <a:lnTo>
                  <a:pt x="245" y="338"/>
                </a:lnTo>
                <a:lnTo>
                  <a:pt x="246" y="339"/>
                </a:lnTo>
                <a:lnTo>
                  <a:pt x="246" y="341"/>
                </a:lnTo>
                <a:lnTo>
                  <a:pt x="247" y="341"/>
                </a:lnTo>
                <a:lnTo>
                  <a:pt x="247" y="342"/>
                </a:lnTo>
                <a:lnTo>
                  <a:pt x="247" y="343"/>
                </a:lnTo>
                <a:lnTo>
                  <a:pt x="245" y="342"/>
                </a:lnTo>
                <a:lnTo>
                  <a:pt x="245" y="343"/>
                </a:lnTo>
                <a:lnTo>
                  <a:pt x="243" y="342"/>
                </a:lnTo>
                <a:lnTo>
                  <a:pt x="241" y="341"/>
                </a:lnTo>
                <a:lnTo>
                  <a:pt x="239" y="339"/>
                </a:lnTo>
                <a:lnTo>
                  <a:pt x="238" y="339"/>
                </a:lnTo>
                <a:lnTo>
                  <a:pt x="238" y="341"/>
                </a:lnTo>
                <a:lnTo>
                  <a:pt x="235" y="341"/>
                </a:lnTo>
                <a:lnTo>
                  <a:pt x="235" y="342"/>
                </a:lnTo>
                <a:lnTo>
                  <a:pt x="235" y="343"/>
                </a:lnTo>
                <a:lnTo>
                  <a:pt x="237" y="343"/>
                </a:lnTo>
                <a:lnTo>
                  <a:pt x="238" y="345"/>
                </a:lnTo>
                <a:lnTo>
                  <a:pt x="239" y="345"/>
                </a:lnTo>
                <a:lnTo>
                  <a:pt x="241" y="345"/>
                </a:lnTo>
                <a:lnTo>
                  <a:pt x="241" y="346"/>
                </a:lnTo>
                <a:lnTo>
                  <a:pt x="242" y="345"/>
                </a:lnTo>
                <a:lnTo>
                  <a:pt x="242" y="346"/>
                </a:lnTo>
                <a:lnTo>
                  <a:pt x="242" y="347"/>
                </a:lnTo>
                <a:lnTo>
                  <a:pt x="241" y="349"/>
                </a:lnTo>
                <a:lnTo>
                  <a:pt x="239" y="349"/>
                </a:lnTo>
                <a:lnTo>
                  <a:pt x="238" y="349"/>
                </a:lnTo>
                <a:lnTo>
                  <a:pt x="237" y="347"/>
                </a:lnTo>
                <a:lnTo>
                  <a:pt x="235" y="346"/>
                </a:lnTo>
                <a:lnTo>
                  <a:pt x="234" y="346"/>
                </a:lnTo>
                <a:lnTo>
                  <a:pt x="234" y="347"/>
                </a:lnTo>
                <a:lnTo>
                  <a:pt x="233" y="347"/>
                </a:lnTo>
                <a:lnTo>
                  <a:pt x="232" y="347"/>
                </a:lnTo>
                <a:lnTo>
                  <a:pt x="232" y="349"/>
                </a:lnTo>
                <a:lnTo>
                  <a:pt x="230" y="351"/>
                </a:lnTo>
                <a:lnTo>
                  <a:pt x="230" y="353"/>
                </a:lnTo>
                <a:lnTo>
                  <a:pt x="229" y="353"/>
                </a:lnTo>
                <a:lnTo>
                  <a:pt x="228" y="354"/>
                </a:lnTo>
                <a:lnTo>
                  <a:pt x="226" y="354"/>
                </a:lnTo>
                <a:lnTo>
                  <a:pt x="224" y="354"/>
                </a:lnTo>
                <a:lnTo>
                  <a:pt x="222" y="354"/>
                </a:lnTo>
                <a:lnTo>
                  <a:pt x="221" y="354"/>
                </a:lnTo>
                <a:lnTo>
                  <a:pt x="221" y="355"/>
                </a:lnTo>
                <a:lnTo>
                  <a:pt x="220" y="355"/>
                </a:lnTo>
                <a:lnTo>
                  <a:pt x="218" y="355"/>
                </a:lnTo>
                <a:lnTo>
                  <a:pt x="217" y="356"/>
                </a:lnTo>
                <a:lnTo>
                  <a:pt x="216" y="356"/>
                </a:lnTo>
                <a:lnTo>
                  <a:pt x="216" y="358"/>
                </a:lnTo>
                <a:lnTo>
                  <a:pt x="216" y="359"/>
                </a:lnTo>
                <a:lnTo>
                  <a:pt x="215" y="359"/>
                </a:lnTo>
                <a:lnTo>
                  <a:pt x="216" y="360"/>
                </a:lnTo>
                <a:lnTo>
                  <a:pt x="216" y="362"/>
                </a:lnTo>
                <a:lnTo>
                  <a:pt x="215" y="362"/>
                </a:lnTo>
                <a:lnTo>
                  <a:pt x="213" y="362"/>
                </a:lnTo>
                <a:lnTo>
                  <a:pt x="212" y="362"/>
                </a:lnTo>
                <a:lnTo>
                  <a:pt x="212" y="360"/>
                </a:lnTo>
                <a:lnTo>
                  <a:pt x="211" y="360"/>
                </a:lnTo>
                <a:lnTo>
                  <a:pt x="209" y="359"/>
                </a:lnTo>
                <a:lnTo>
                  <a:pt x="208" y="358"/>
                </a:lnTo>
                <a:lnTo>
                  <a:pt x="208" y="356"/>
                </a:lnTo>
                <a:lnTo>
                  <a:pt x="208" y="355"/>
                </a:lnTo>
                <a:lnTo>
                  <a:pt x="208" y="354"/>
                </a:lnTo>
                <a:lnTo>
                  <a:pt x="207" y="354"/>
                </a:lnTo>
                <a:lnTo>
                  <a:pt x="207" y="353"/>
                </a:lnTo>
                <a:lnTo>
                  <a:pt x="208" y="353"/>
                </a:lnTo>
                <a:lnTo>
                  <a:pt x="208" y="351"/>
                </a:lnTo>
                <a:lnTo>
                  <a:pt x="207" y="351"/>
                </a:lnTo>
                <a:lnTo>
                  <a:pt x="207" y="350"/>
                </a:lnTo>
                <a:lnTo>
                  <a:pt x="208" y="350"/>
                </a:lnTo>
                <a:lnTo>
                  <a:pt x="208" y="349"/>
                </a:lnTo>
                <a:lnTo>
                  <a:pt x="209" y="349"/>
                </a:lnTo>
                <a:lnTo>
                  <a:pt x="208" y="349"/>
                </a:lnTo>
                <a:lnTo>
                  <a:pt x="207" y="349"/>
                </a:lnTo>
                <a:lnTo>
                  <a:pt x="205" y="349"/>
                </a:lnTo>
                <a:lnTo>
                  <a:pt x="204" y="347"/>
                </a:lnTo>
                <a:lnTo>
                  <a:pt x="204" y="346"/>
                </a:lnTo>
                <a:lnTo>
                  <a:pt x="204" y="345"/>
                </a:lnTo>
                <a:lnTo>
                  <a:pt x="204" y="343"/>
                </a:lnTo>
                <a:lnTo>
                  <a:pt x="204" y="342"/>
                </a:lnTo>
                <a:lnTo>
                  <a:pt x="204" y="341"/>
                </a:lnTo>
                <a:lnTo>
                  <a:pt x="205" y="341"/>
                </a:lnTo>
                <a:lnTo>
                  <a:pt x="205" y="339"/>
                </a:lnTo>
                <a:lnTo>
                  <a:pt x="207" y="338"/>
                </a:lnTo>
                <a:lnTo>
                  <a:pt x="207" y="337"/>
                </a:lnTo>
                <a:lnTo>
                  <a:pt x="205" y="337"/>
                </a:lnTo>
                <a:lnTo>
                  <a:pt x="205" y="336"/>
                </a:lnTo>
                <a:lnTo>
                  <a:pt x="205" y="334"/>
                </a:lnTo>
                <a:lnTo>
                  <a:pt x="207" y="334"/>
                </a:lnTo>
                <a:lnTo>
                  <a:pt x="207" y="333"/>
                </a:lnTo>
                <a:lnTo>
                  <a:pt x="207" y="332"/>
                </a:lnTo>
                <a:lnTo>
                  <a:pt x="208" y="330"/>
                </a:lnTo>
                <a:lnTo>
                  <a:pt x="208" y="329"/>
                </a:lnTo>
                <a:lnTo>
                  <a:pt x="208" y="328"/>
                </a:lnTo>
                <a:lnTo>
                  <a:pt x="209" y="328"/>
                </a:lnTo>
                <a:lnTo>
                  <a:pt x="211" y="326"/>
                </a:lnTo>
                <a:lnTo>
                  <a:pt x="212" y="326"/>
                </a:lnTo>
                <a:lnTo>
                  <a:pt x="212" y="325"/>
                </a:lnTo>
                <a:lnTo>
                  <a:pt x="213" y="325"/>
                </a:lnTo>
                <a:lnTo>
                  <a:pt x="215" y="325"/>
                </a:lnTo>
                <a:lnTo>
                  <a:pt x="215" y="326"/>
                </a:lnTo>
                <a:lnTo>
                  <a:pt x="216" y="326"/>
                </a:lnTo>
                <a:lnTo>
                  <a:pt x="216" y="328"/>
                </a:lnTo>
                <a:lnTo>
                  <a:pt x="217" y="328"/>
                </a:lnTo>
                <a:lnTo>
                  <a:pt x="218" y="328"/>
                </a:lnTo>
                <a:lnTo>
                  <a:pt x="218" y="329"/>
                </a:lnTo>
                <a:lnTo>
                  <a:pt x="220" y="330"/>
                </a:lnTo>
                <a:lnTo>
                  <a:pt x="221" y="332"/>
                </a:lnTo>
                <a:lnTo>
                  <a:pt x="221" y="333"/>
                </a:lnTo>
                <a:lnTo>
                  <a:pt x="221" y="334"/>
                </a:lnTo>
                <a:lnTo>
                  <a:pt x="221" y="336"/>
                </a:lnTo>
                <a:lnTo>
                  <a:pt x="221" y="337"/>
                </a:lnTo>
                <a:lnTo>
                  <a:pt x="222" y="338"/>
                </a:lnTo>
                <a:lnTo>
                  <a:pt x="224" y="339"/>
                </a:lnTo>
                <a:lnTo>
                  <a:pt x="224" y="341"/>
                </a:lnTo>
                <a:lnTo>
                  <a:pt x="225" y="339"/>
                </a:lnTo>
                <a:lnTo>
                  <a:pt x="225" y="341"/>
                </a:lnTo>
                <a:lnTo>
                  <a:pt x="225" y="342"/>
                </a:lnTo>
                <a:lnTo>
                  <a:pt x="225" y="341"/>
                </a:lnTo>
                <a:lnTo>
                  <a:pt x="226" y="339"/>
                </a:lnTo>
                <a:lnTo>
                  <a:pt x="228" y="339"/>
                </a:lnTo>
                <a:lnTo>
                  <a:pt x="228" y="338"/>
                </a:lnTo>
                <a:lnTo>
                  <a:pt x="228" y="339"/>
                </a:lnTo>
                <a:lnTo>
                  <a:pt x="226" y="339"/>
                </a:lnTo>
                <a:lnTo>
                  <a:pt x="226" y="338"/>
                </a:lnTo>
                <a:lnTo>
                  <a:pt x="226" y="337"/>
                </a:lnTo>
                <a:lnTo>
                  <a:pt x="226" y="334"/>
                </a:lnTo>
                <a:lnTo>
                  <a:pt x="226" y="333"/>
                </a:lnTo>
                <a:lnTo>
                  <a:pt x="228" y="333"/>
                </a:lnTo>
                <a:lnTo>
                  <a:pt x="226" y="333"/>
                </a:lnTo>
                <a:lnTo>
                  <a:pt x="226" y="332"/>
                </a:lnTo>
                <a:lnTo>
                  <a:pt x="226" y="330"/>
                </a:lnTo>
                <a:lnTo>
                  <a:pt x="226" y="328"/>
                </a:lnTo>
                <a:lnTo>
                  <a:pt x="228" y="328"/>
                </a:lnTo>
                <a:lnTo>
                  <a:pt x="228" y="326"/>
                </a:lnTo>
                <a:lnTo>
                  <a:pt x="229" y="325"/>
                </a:lnTo>
                <a:lnTo>
                  <a:pt x="229" y="324"/>
                </a:lnTo>
                <a:lnTo>
                  <a:pt x="230" y="325"/>
                </a:lnTo>
                <a:lnTo>
                  <a:pt x="232" y="325"/>
                </a:lnTo>
                <a:lnTo>
                  <a:pt x="232" y="326"/>
                </a:lnTo>
                <a:close/>
                <a:moveTo>
                  <a:pt x="245" y="320"/>
                </a:moveTo>
                <a:lnTo>
                  <a:pt x="246" y="320"/>
                </a:lnTo>
                <a:lnTo>
                  <a:pt x="246" y="321"/>
                </a:lnTo>
                <a:lnTo>
                  <a:pt x="246" y="322"/>
                </a:lnTo>
                <a:lnTo>
                  <a:pt x="243" y="321"/>
                </a:lnTo>
                <a:lnTo>
                  <a:pt x="243" y="320"/>
                </a:lnTo>
                <a:lnTo>
                  <a:pt x="245" y="320"/>
                </a:lnTo>
                <a:close/>
                <a:moveTo>
                  <a:pt x="228" y="319"/>
                </a:moveTo>
                <a:lnTo>
                  <a:pt x="228" y="317"/>
                </a:lnTo>
                <a:lnTo>
                  <a:pt x="228" y="319"/>
                </a:lnTo>
                <a:close/>
                <a:moveTo>
                  <a:pt x="284" y="316"/>
                </a:moveTo>
                <a:lnTo>
                  <a:pt x="284" y="315"/>
                </a:lnTo>
                <a:lnTo>
                  <a:pt x="284" y="316"/>
                </a:lnTo>
                <a:close/>
                <a:moveTo>
                  <a:pt x="120" y="312"/>
                </a:moveTo>
                <a:lnTo>
                  <a:pt x="119" y="313"/>
                </a:lnTo>
                <a:lnTo>
                  <a:pt x="119" y="312"/>
                </a:lnTo>
                <a:lnTo>
                  <a:pt x="120" y="312"/>
                </a:lnTo>
                <a:close/>
                <a:moveTo>
                  <a:pt x="199" y="311"/>
                </a:moveTo>
                <a:lnTo>
                  <a:pt x="198" y="311"/>
                </a:lnTo>
                <a:lnTo>
                  <a:pt x="199" y="311"/>
                </a:lnTo>
                <a:close/>
                <a:moveTo>
                  <a:pt x="200" y="311"/>
                </a:moveTo>
                <a:lnTo>
                  <a:pt x="199" y="311"/>
                </a:lnTo>
                <a:lnTo>
                  <a:pt x="200" y="311"/>
                </a:lnTo>
                <a:close/>
                <a:moveTo>
                  <a:pt x="322" y="308"/>
                </a:moveTo>
                <a:lnTo>
                  <a:pt x="322" y="307"/>
                </a:lnTo>
                <a:lnTo>
                  <a:pt x="322" y="308"/>
                </a:lnTo>
                <a:close/>
                <a:moveTo>
                  <a:pt x="304" y="308"/>
                </a:moveTo>
                <a:lnTo>
                  <a:pt x="302" y="307"/>
                </a:lnTo>
                <a:lnTo>
                  <a:pt x="304" y="307"/>
                </a:lnTo>
                <a:lnTo>
                  <a:pt x="304" y="308"/>
                </a:lnTo>
                <a:close/>
                <a:moveTo>
                  <a:pt x="311" y="305"/>
                </a:moveTo>
                <a:lnTo>
                  <a:pt x="310" y="305"/>
                </a:lnTo>
                <a:lnTo>
                  <a:pt x="311" y="305"/>
                </a:lnTo>
                <a:close/>
                <a:moveTo>
                  <a:pt x="212" y="307"/>
                </a:moveTo>
                <a:lnTo>
                  <a:pt x="211" y="307"/>
                </a:lnTo>
                <a:lnTo>
                  <a:pt x="211" y="305"/>
                </a:lnTo>
                <a:lnTo>
                  <a:pt x="211" y="304"/>
                </a:lnTo>
                <a:lnTo>
                  <a:pt x="212" y="304"/>
                </a:lnTo>
                <a:lnTo>
                  <a:pt x="212" y="305"/>
                </a:lnTo>
                <a:lnTo>
                  <a:pt x="212" y="307"/>
                </a:lnTo>
                <a:close/>
                <a:moveTo>
                  <a:pt x="44" y="305"/>
                </a:moveTo>
                <a:lnTo>
                  <a:pt x="44" y="304"/>
                </a:lnTo>
                <a:lnTo>
                  <a:pt x="46" y="304"/>
                </a:lnTo>
                <a:lnTo>
                  <a:pt x="44" y="305"/>
                </a:lnTo>
                <a:close/>
                <a:moveTo>
                  <a:pt x="204" y="298"/>
                </a:moveTo>
                <a:lnTo>
                  <a:pt x="205" y="299"/>
                </a:lnTo>
                <a:lnTo>
                  <a:pt x="207" y="299"/>
                </a:lnTo>
                <a:lnTo>
                  <a:pt x="205" y="299"/>
                </a:lnTo>
                <a:lnTo>
                  <a:pt x="204" y="299"/>
                </a:lnTo>
                <a:lnTo>
                  <a:pt x="204" y="298"/>
                </a:lnTo>
                <a:close/>
                <a:moveTo>
                  <a:pt x="264" y="295"/>
                </a:moveTo>
                <a:lnTo>
                  <a:pt x="263" y="295"/>
                </a:lnTo>
                <a:lnTo>
                  <a:pt x="263" y="294"/>
                </a:lnTo>
                <a:lnTo>
                  <a:pt x="264" y="294"/>
                </a:lnTo>
                <a:lnTo>
                  <a:pt x="264" y="295"/>
                </a:lnTo>
                <a:close/>
                <a:moveTo>
                  <a:pt x="128" y="295"/>
                </a:moveTo>
                <a:lnTo>
                  <a:pt x="128" y="294"/>
                </a:lnTo>
                <a:lnTo>
                  <a:pt x="128" y="295"/>
                </a:lnTo>
                <a:close/>
                <a:moveTo>
                  <a:pt x="338" y="294"/>
                </a:moveTo>
                <a:lnTo>
                  <a:pt x="336" y="294"/>
                </a:lnTo>
                <a:lnTo>
                  <a:pt x="338" y="294"/>
                </a:lnTo>
                <a:close/>
                <a:moveTo>
                  <a:pt x="264" y="294"/>
                </a:moveTo>
                <a:lnTo>
                  <a:pt x="263" y="294"/>
                </a:lnTo>
                <a:lnTo>
                  <a:pt x="263" y="292"/>
                </a:lnTo>
                <a:lnTo>
                  <a:pt x="264" y="292"/>
                </a:lnTo>
                <a:lnTo>
                  <a:pt x="264" y="294"/>
                </a:lnTo>
                <a:close/>
                <a:moveTo>
                  <a:pt x="127" y="291"/>
                </a:moveTo>
                <a:lnTo>
                  <a:pt x="126" y="292"/>
                </a:lnTo>
                <a:lnTo>
                  <a:pt x="126" y="291"/>
                </a:lnTo>
                <a:lnTo>
                  <a:pt x="127" y="291"/>
                </a:lnTo>
                <a:close/>
                <a:moveTo>
                  <a:pt x="128" y="288"/>
                </a:moveTo>
                <a:lnTo>
                  <a:pt x="127" y="288"/>
                </a:lnTo>
                <a:lnTo>
                  <a:pt x="128" y="288"/>
                </a:lnTo>
                <a:close/>
                <a:moveTo>
                  <a:pt x="277" y="287"/>
                </a:moveTo>
                <a:lnTo>
                  <a:pt x="279" y="288"/>
                </a:lnTo>
                <a:lnTo>
                  <a:pt x="280" y="287"/>
                </a:lnTo>
                <a:lnTo>
                  <a:pt x="280" y="288"/>
                </a:lnTo>
                <a:lnTo>
                  <a:pt x="281" y="288"/>
                </a:lnTo>
                <a:lnTo>
                  <a:pt x="283" y="290"/>
                </a:lnTo>
                <a:lnTo>
                  <a:pt x="284" y="291"/>
                </a:lnTo>
                <a:lnTo>
                  <a:pt x="283" y="292"/>
                </a:lnTo>
                <a:lnTo>
                  <a:pt x="283" y="294"/>
                </a:lnTo>
                <a:lnTo>
                  <a:pt x="281" y="292"/>
                </a:lnTo>
                <a:lnTo>
                  <a:pt x="280" y="291"/>
                </a:lnTo>
                <a:lnTo>
                  <a:pt x="279" y="290"/>
                </a:lnTo>
                <a:lnTo>
                  <a:pt x="277" y="290"/>
                </a:lnTo>
                <a:lnTo>
                  <a:pt x="276" y="290"/>
                </a:lnTo>
                <a:lnTo>
                  <a:pt x="275" y="288"/>
                </a:lnTo>
                <a:lnTo>
                  <a:pt x="276" y="288"/>
                </a:lnTo>
                <a:lnTo>
                  <a:pt x="276" y="287"/>
                </a:lnTo>
                <a:lnTo>
                  <a:pt x="276" y="288"/>
                </a:lnTo>
                <a:lnTo>
                  <a:pt x="276" y="287"/>
                </a:lnTo>
                <a:lnTo>
                  <a:pt x="277" y="287"/>
                </a:lnTo>
                <a:close/>
                <a:moveTo>
                  <a:pt x="271" y="287"/>
                </a:moveTo>
                <a:lnTo>
                  <a:pt x="271" y="286"/>
                </a:lnTo>
                <a:lnTo>
                  <a:pt x="271" y="287"/>
                </a:lnTo>
                <a:close/>
                <a:moveTo>
                  <a:pt x="359" y="288"/>
                </a:moveTo>
                <a:lnTo>
                  <a:pt x="357" y="288"/>
                </a:lnTo>
                <a:lnTo>
                  <a:pt x="356" y="287"/>
                </a:lnTo>
                <a:lnTo>
                  <a:pt x="357" y="286"/>
                </a:lnTo>
                <a:lnTo>
                  <a:pt x="359" y="286"/>
                </a:lnTo>
                <a:lnTo>
                  <a:pt x="359" y="287"/>
                </a:lnTo>
                <a:lnTo>
                  <a:pt x="359" y="288"/>
                </a:lnTo>
                <a:close/>
                <a:moveTo>
                  <a:pt x="271" y="287"/>
                </a:moveTo>
                <a:lnTo>
                  <a:pt x="270" y="287"/>
                </a:lnTo>
                <a:lnTo>
                  <a:pt x="270" y="286"/>
                </a:lnTo>
                <a:lnTo>
                  <a:pt x="271" y="286"/>
                </a:lnTo>
                <a:lnTo>
                  <a:pt x="271" y="287"/>
                </a:lnTo>
                <a:close/>
                <a:moveTo>
                  <a:pt x="359" y="284"/>
                </a:moveTo>
                <a:lnTo>
                  <a:pt x="357" y="284"/>
                </a:lnTo>
                <a:lnTo>
                  <a:pt x="359" y="284"/>
                </a:lnTo>
                <a:close/>
                <a:moveTo>
                  <a:pt x="360" y="284"/>
                </a:moveTo>
                <a:lnTo>
                  <a:pt x="360" y="286"/>
                </a:lnTo>
                <a:lnTo>
                  <a:pt x="359" y="284"/>
                </a:lnTo>
                <a:lnTo>
                  <a:pt x="360" y="284"/>
                </a:lnTo>
                <a:close/>
                <a:moveTo>
                  <a:pt x="263" y="278"/>
                </a:moveTo>
                <a:lnTo>
                  <a:pt x="263" y="277"/>
                </a:lnTo>
                <a:lnTo>
                  <a:pt x="263" y="278"/>
                </a:lnTo>
                <a:close/>
                <a:moveTo>
                  <a:pt x="270" y="277"/>
                </a:moveTo>
                <a:lnTo>
                  <a:pt x="268" y="277"/>
                </a:lnTo>
                <a:lnTo>
                  <a:pt x="268" y="275"/>
                </a:lnTo>
                <a:lnTo>
                  <a:pt x="270" y="275"/>
                </a:lnTo>
                <a:lnTo>
                  <a:pt x="270" y="277"/>
                </a:lnTo>
                <a:close/>
                <a:moveTo>
                  <a:pt x="281" y="274"/>
                </a:moveTo>
                <a:lnTo>
                  <a:pt x="280" y="273"/>
                </a:lnTo>
                <a:lnTo>
                  <a:pt x="281" y="273"/>
                </a:lnTo>
                <a:lnTo>
                  <a:pt x="281" y="274"/>
                </a:lnTo>
                <a:close/>
                <a:moveTo>
                  <a:pt x="277" y="271"/>
                </a:moveTo>
                <a:lnTo>
                  <a:pt x="277" y="273"/>
                </a:lnTo>
                <a:lnTo>
                  <a:pt x="277" y="271"/>
                </a:lnTo>
                <a:close/>
                <a:moveTo>
                  <a:pt x="277" y="271"/>
                </a:moveTo>
                <a:lnTo>
                  <a:pt x="276" y="271"/>
                </a:lnTo>
                <a:lnTo>
                  <a:pt x="277" y="270"/>
                </a:lnTo>
                <a:lnTo>
                  <a:pt x="277" y="271"/>
                </a:lnTo>
                <a:close/>
                <a:moveTo>
                  <a:pt x="148" y="267"/>
                </a:moveTo>
                <a:lnTo>
                  <a:pt x="148" y="269"/>
                </a:lnTo>
                <a:lnTo>
                  <a:pt x="149" y="269"/>
                </a:lnTo>
                <a:lnTo>
                  <a:pt x="149" y="270"/>
                </a:lnTo>
                <a:lnTo>
                  <a:pt x="148" y="270"/>
                </a:lnTo>
                <a:lnTo>
                  <a:pt x="148" y="269"/>
                </a:lnTo>
                <a:lnTo>
                  <a:pt x="148" y="267"/>
                </a:lnTo>
                <a:close/>
                <a:moveTo>
                  <a:pt x="284" y="264"/>
                </a:moveTo>
                <a:lnTo>
                  <a:pt x="284" y="265"/>
                </a:lnTo>
                <a:lnTo>
                  <a:pt x="284" y="264"/>
                </a:lnTo>
                <a:close/>
                <a:moveTo>
                  <a:pt x="209" y="260"/>
                </a:moveTo>
                <a:lnTo>
                  <a:pt x="208" y="260"/>
                </a:lnTo>
                <a:lnTo>
                  <a:pt x="207" y="260"/>
                </a:lnTo>
                <a:lnTo>
                  <a:pt x="207" y="258"/>
                </a:lnTo>
                <a:lnTo>
                  <a:pt x="208" y="257"/>
                </a:lnTo>
                <a:lnTo>
                  <a:pt x="209" y="258"/>
                </a:lnTo>
                <a:lnTo>
                  <a:pt x="209" y="260"/>
                </a:lnTo>
                <a:close/>
                <a:moveTo>
                  <a:pt x="201" y="250"/>
                </a:moveTo>
                <a:lnTo>
                  <a:pt x="203" y="250"/>
                </a:lnTo>
                <a:lnTo>
                  <a:pt x="204" y="250"/>
                </a:lnTo>
                <a:lnTo>
                  <a:pt x="204" y="252"/>
                </a:lnTo>
                <a:lnTo>
                  <a:pt x="203" y="253"/>
                </a:lnTo>
                <a:lnTo>
                  <a:pt x="200" y="253"/>
                </a:lnTo>
                <a:lnTo>
                  <a:pt x="199" y="253"/>
                </a:lnTo>
                <a:lnTo>
                  <a:pt x="198" y="253"/>
                </a:lnTo>
                <a:lnTo>
                  <a:pt x="198" y="252"/>
                </a:lnTo>
                <a:lnTo>
                  <a:pt x="200" y="252"/>
                </a:lnTo>
                <a:lnTo>
                  <a:pt x="200" y="250"/>
                </a:lnTo>
                <a:lnTo>
                  <a:pt x="201" y="250"/>
                </a:lnTo>
                <a:close/>
                <a:moveTo>
                  <a:pt x="366" y="249"/>
                </a:moveTo>
                <a:lnTo>
                  <a:pt x="365" y="249"/>
                </a:lnTo>
                <a:lnTo>
                  <a:pt x="366" y="249"/>
                </a:lnTo>
                <a:close/>
                <a:moveTo>
                  <a:pt x="362" y="245"/>
                </a:moveTo>
                <a:lnTo>
                  <a:pt x="362" y="247"/>
                </a:lnTo>
                <a:lnTo>
                  <a:pt x="362" y="245"/>
                </a:lnTo>
                <a:close/>
                <a:moveTo>
                  <a:pt x="352" y="245"/>
                </a:moveTo>
                <a:lnTo>
                  <a:pt x="352" y="244"/>
                </a:lnTo>
                <a:lnTo>
                  <a:pt x="353" y="244"/>
                </a:lnTo>
                <a:lnTo>
                  <a:pt x="353" y="245"/>
                </a:lnTo>
                <a:lnTo>
                  <a:pt x="352" y="245"/>
                </a:lnTo>
                <a:close/>
                <a:moveTo>
                  <a:pt x="54" y="240"/>
                </a:moveTo>
                <a:lnTo>
                  <a:pt x="52" y="240"/>
                </a:lnTo>
                <a:lnTo>
                  <a:pt x="52" y="239"/>
                </a:lnTo>
                <a:lnTo>
                  <a:pt x="54" y="239"/>
                </a:lnTo>
                <a:lnTo>
                  <a:pt x="54" y="240"/>
                </a:lnTo>
                <a:close/>
                <a:moveTo>
                  <a:pt x="133" y="181"/>
                </a:moveTo>
                <a:lnTo>
                  <a:pt x="133" y="180"/>
                </a:lnTo>
                <a:lnTo>
                  <a:pt x="133" y="181"/>
                </a:lnTo>
                <a:close/>
                <a:moveTo>
                  <a:pt x="133" y="180"/>
                </a:moveTo>
                <a:lnTo>
                  <a:pt x="133" y="181"/>
                </a:lnTo>
                <a:lnTo>
                  <a:pt x="133" y="180"/>
                </a:lnTo>
                <a:close/>
                <a:moveTo>
                  <a:pt x="133" y="180"/>
                </a:moveTo>
                <a:lnTo>
                  <a:pt x="132" y="180"/>
                </a:lnTo>
                <a:lnTo>
                  <a:pt x="133" y="180"/>
                </a:lnTo>
                <a:close/>
                <a:moveTo>
                  <a:pt x="127" y="171"/>
                </a:moveTo>
                <a:lnTo>
                  <a:pt x="126" y="171"/>
                </a:lnTo>
                <a:lnTo>
                  <a:pt x="126" y="169"/>
                </a:lnTo>
                <a:lnTo>
                  <a:pt x="127" y="171"/>
                </a:lnTo>
                <a:close/>
                <a:moveTo>
                  <a:pt x="344" y="53"/>
                </a:moveTo>
                <a:lnTo>
                  <a:pt x="344" y="51"/>
                </a:lnTo>
                <a:lnTo>
                  <a:pt x="345" y="51"/>
                </a:lnTo>
                <a:lnTo>
                  <a:pt x="344" y="53"/>
                </a:lnTo>
                <a:close/>
                <a:moveTo>
                  <a:pt x="366" y="48"/>
                </a:moveTo>
                <a:lnTo>
                  <a:pt x="366" y="49"/>
                </a:lnTo>
                <a:lnTo>
                  <a:pt x="365" y="49"/>
                </a:lnTo>
                <a:lnTo>
                  <a:pt x="365" y="48"/>
                </a:lnTo>
                <a:lnTo>
                  <a:pt x="366" y="46"/>
                </a:lnTo>
                <a:lnTo>
                  <a:pt x="366" y="48"/>
                </a:lnTo>
                <a:close/>
                <a:moveTo>
                  <a:pt x="344" y="38"/>
                </a:moveTo>
                <a:lnTo>
                  <a:pt x="343" y="40"/>
                </a:lnTo>
                <a:lnTo>
                  <a:pt x="343" y="38"/>
                </a:lnTo>
                <a:lnTo>
                  <a:pt x="344" y="38"/>
                </a:lnTo>
                <a:close/>
                <a:moveTo>
                  <a:pt x="343" y="31"/>
                </a:moveTo>
                <a:lnTo>
                  <a:pt x="345" y="31"/>
                </a:lnTo>
                <a:lnTo>
                  <a:pt x="345" y="32"/>
                </a:lnTo>
                <a:lnTo>
                  <a:pt x="347" y="32"/>
                </a:lnTo>
                <a:lnTo>
                  <a:pt x="348" y="32"/>
                </a:lnTo>
                <a:lnTo>
                  <a:pt x="349" y="32"/>
                </a:lnTo>
                <a:lnTo>
                  <a:pt x="351" y="32"/>
                </a:lnTo>
                <a:lnTo>
                  <a:pt x="352" y="33"/>
                </a:lnTo>
                <a:lnTo>
                  <a:pt x="353" y="34"/>
                </a:lnTo>
                <a:lnTo>
                  <a:pt x="355" y="36"/>
                </a:lnTo>
                <a:lnTo>
                  <a:pt x="356" y="37"/>
                </a:lnTo>
                <a:lnTo>
                  <a:pt x="356" y="38"/>
                </a:lnTo>
                <a:lnTo>
                  <a:pt x="356" y="40"/>
                </a:lnTo>
                <a:lnTo>
                  <a:pt x="356" y="41"/>
                </a:lnTo>
                <a:lnTo>
                  <a:pt x="356" y="40"/>
                </a:lnTo>
                <a:lnTo>
                  <a:pt x="357" y="38"/>
                </a:lnTo>
                <a:lnTo>
                  <a:pt x="357" y="40"/>
                </a:lnTo>
                <a:lnTo>
                  <a:pt x="359" y="40"/>
                </a:lnTo>
                <a:lnTo>
                  <a:pt x="360" y="40"/>
                </a:lnTo>
                <a:lnTo>
                  <a:pt x="361" y="41"/>
                </a:lnTo>
                <a:lnTo>
                  <a:pt x="362" y="40"/>
                </a:lnTo>
                <a:lnTo>
                  <a:pt x="364" y="40"/>
                </a:lnTo>
                <a:lnTo>
                  <a:pt x="364" y="38"/>
                </a:lnTo>
                <a:lnTo>
                  <a:pt x="365" y="38"/>
                </a:lnTo>
                <a:lnTo>
                  <a:pt x="365" y="37"/>
                </a:lnTo>
                <a:lnTo>
                  <a:pt x="366" y="37"/>
                </a:lnTo>
                <a:lnTo>
                  <a:pt x="366" y="36"/>
                </a:lnTo>
                <a:lnTo>
                  <a:pt x="366" y="37"/>
                </a:lnTo>
                <a:lnTo>
                  <a:pt x="368" y="37"/>
                </a:lnTo>
                <a:lnTo>
                  <a:pt x="368" y="38"/>
                </a:lnTo>
                <a:lnTo>
                  <a:pt x="368" y="40"/>
                </a:lnTo>
                <a:lnTo>
                  <a:pt x="369" y="40"/>
                </a:lnTo>
                <a:lnTo>
                  <a:pt x="369" y="41"/>
                </a:lnTo>
                <a:lnTo>
                  <a:pt x="368" y="42"/>
                </a:lnTo>
                <a:lnTo>
                  <a:pt x="366" y="42"/>
                </a:lnTo>
                <a:lnTo>
                  <a:pt x="365" y="45"/>
                </a:lnTo>
                <a:lnTo>
                  <a:pt x="365" y="46"/>
                </a:lnTo>
                <a:lnTo>
                  <a:pt x="364" y="46"/>
                </a:lnTo>
                <a:lnTo>
                  <a:pt x="364" y="48"/>
                </a:lnTo>
                <a:lnTo>
                  <a:pt x="364" y="50"/>
                </a:lnTo>
                <a:lnTo>
                  <a:pt x="365" y="50"/>
                </a:lnTo>
                <a:lnTo>
                  <a:pt x="365" y="51"/>
                </a:lnTo>
                <a:lnTo>
                  <a:pt x="366" y="51"/>
                </a:lnTo>
                <a:lnTo>
                  <a:pt x="368" y="53"/>
                </a:lnTo>
                <a:lnTo>
                  <a:pt x="368" y="54"/>
                </a:lnTo>
                <a:lnTo>
                  <a:pt x="369" y="53"/>
                </a:lnTo>
                <a:lnTo>
                  <a:pt x="369" y="54"/>
                </a:lnTo>
                <a:lnTo>
                  <a:pt x="370" y="54"/>
                </a:lnTo>
                <a:lnTo>
                  <a:pt x="370" y="55"/>
                </a:lnTo>
                <a:lnTo>
                  <a:pt x="370" y="54"/>
                </a:lnTo>
                <a:lnTo>
                  <a:pt x="370" y="53"/>
                </a:lnTo>
                <a:lnTo>
                  <a:pt x="372" y="53"/>
                </a:lnTo>
                <a:lnTo>
                  <a:pt x="372" y="54"/>
                </a:lnTo>
                <a:lnTo>
                  <a:pt x="373" y="53"/>
                </a:lnTo>
                <a:lnTo>
                  <a:pt x="374" y="53"/>
                </a:lnTo>
                <a:lnTo>
                  <a:pt x="376" y="53"/>
                </a:lnTo>
                <a:lnTo>
                  <a:pt x="376" y="54"/>
                </a:lnTo>
                <a:lnTo>
                  <a:pt x="374" y="55"/>
                </a:lnTo>
                <a:lnTo>
                  <a:pt x="376" y="55"/>
                </a:lnTo>
                <a:lnTo>
                  <a:pt x="376" y="54"/>
                </a:lnTo>
                <a:lnTo>
                  <a:pt x="377" y="54"/>
                </a:lnTo>
                <a:lnTo>
                  <a:pt x="378" y="84"/>
                </a:lnTo>
                <a:lnTo>
                  <a:pt x="378" y="93"/>
                </a:lnTo>
                <a:lnTo>
                  <a:pt x="378" y="101"/>
                </a:lnTo>
                <a:lnTo>
                  <a:pt x="378" y="109"/>
                </a:lnTo>
                <a:lnTo>
                  <a:pt x="378" y="116"/>
                </a:lnTo>
                <a:lnTo>
                  <a:pt x="378" y="118"/>
                </a:lnTo>
                <a:lnTo>
                  <a:pt x="378" y="122"/>
                </a:lnTo>
                <a:lnTo>
                  <a:pt x="378" y="127"/>
                </a:lnTo>
                <a:lnTo>
                  <a:pt x="379" y="133"/>
                </a:lnTo>
                <a:lnTo>
                  <a:pt x="379" y="139"/>
                </a:lnTo>
                <a:lnTo>
                  <a:pt x="379" y="144"/>
                </a:lnTo>
                <a:lnTo>
                  <a:pt x="379" y="152"/>
                </a:lnTo>
                <a:lnTo>
                  <a:pt x="379" y="158"/>
                </a:lnTo>
                <a:lnTo>
                  <a:pt x="379" y="161"/>
                </a:lnTo>
                <a:lnTo>
                  <a:pt x="379" y="178"/>
                </a:lnTo>
                <a:lnTo>
                  <a:pt x="379" y="181"/>
                </a:lnTo>
                <a:lnTo>
                  <a:pt x="381" y="184"/>
                </a:lnTo>
                <a:lnTo>
                  <a:pt x="382" y="185"/>
                </a:lnTo>
                <a:lnTo>
                  <a:pt x="385" y="185"/>
                </a:lnTo>
                <a:lnTo>
                  <a:pt x="386" y="185"/>
                </a:lnTo>
                <a:lnTo>
                  <a:pt x="389" y="186"/>
                </a:lnTo>
                <a:lnTo>
                  <a:pt x="390" y="188"/>
                </a:lnTo>
                <a:lnTo>
                  <a:pt x="391" y="188"/>
                </a:lnTo>
                <a:lnTo>
                  <a:pt x="394" y="189"/>
                </a:lnTo>
                <a:lnTo>
                  <a:pt x="400" y="193"/>
                </a:lnTo>
                <a:lnTo>
                  <a:pt x="399" y="194"/>
                </a:lnTo>
                <a:lnTo>
                  <a:pt x="399" y="193"/>
                </a:lnTo>
                <a:lnTo>
                  <a:pt x="398" y="193"/>
                </a:lnTo>
                <a:lnTo>
                  <a:pt x="399" y="194"/>
                </a:lnTo>
                <a:lnTo>
                  <a:pt x="400" y="194"/>
                </a:lnTo>
                <a:lnTo>
                  <a:pt x="400" y="193"/>
                </a:lnTo>
                <a:lnTo>
                  <a:pt x="402" y="193"/>
                </a:lnTo>
                <a:lnTo>
                  <a:pt x="402" y="194"/>
                </a:lnTo>
                <a:lnTo>
                  <a:pt x="403" y="194"/>
                </a:lnTo>
                <a:lnTo>
                  <a:pt x="403" y="195"/>
                </a:lnTo>
                <a:lnTo>
                  <a:pt x="404" y="195"/>
                </a:lnTo>
                <a:lnTo>
                  <a:pt x="404" y="197"/>
                </a:lnTo>
                <a:lnTo>
                  <a:pt x="404" y="198"/>
                </a:lnTo>
                <a:lnTo>
                  <a:pt x="404" y="199"/>
                </a:lnTo>
                <a:lnTo>
                  <a:pt x="403" y="201"/>
                </a:lnTo>
                <a:lnTo>
                  <a:pt x="402" y="202"/>
                </a:lnTo>
                <a:lnTo>
                  <a:pt x="402" y="203"/>
                </a:lnTo>
                <a:lnTo>
                  <a:pt x="400" y="203"/>
                </a:lnTo>
                <a:lnTo>
                  <a:pt x="399" y="203"/>
                </a:lnTo>
                <a:lnTo>
                  <a:pt x="398" y="202"/>
                </a:lnTo>
                <a:lnTo>
                  <a:pt x="398" y="203"/>
                </a:lnTo>
                <a:lnTo>
                  <a:pt x="399" y="203"/>
                </a:lnTo>
                <a:lnTo>
                  <a:pt x="400" y="203"/>
                </a:lnTo>
                <a:lnTo>
                  <a:pt x="402" y="203"/>
                </a:lnTo>
                <a:lnTo>
                  <a:pt x="402" y="205"/>
                </a:lnTo>
                <a:lnTo>
                  <a:pt x="400" y="205"/>
                </a:lnTo>
                <a:lnTo>
                  <a:pt x="402" y="205"/>
                </a:lnTo>
                <a:lnTo>
                  <a:pt x="402" y="206"/>
                </a:lnTo>
                <a:lnTo>
                  <a:pt x="403" y="207"/>
                </a:lnTo>
                <a:lnTo>
                  <a:pt x="402" y="212"/>
                </a:lnTo>
                <a:lnTo>
                  <a:pt x="402" y="215"/>
                </a:lnTo>
                <a:lnTo>
                  <a:pt x="400" y="218"/>
                </a:lnTo>
                <a:lnTo>
                  <a:pt x="402" y="219"/>
                </a:lnTo>
                <a:lnTo>
                  <a:pt x="396" y="223"/>
                </a:lnTo>
                <a:lnTo>
                  <a:pt x="393" y="235"/>
                </a:lnTo>
                <a:lnTo>
                  <a:pt x="393" y="236"/>
                </a:lnTo>
                <a:lnTo>
                  <a:pt x="391" y="235"/>
                </a:lnTo>
                <a:lnTo>
                  <a:pt x="390" y="235"/>
                </a:lnTo>
                <a:lnTo>
                  <a:pt x="390" y="236"/>
                </a:lnTo>
                <a:lnTo>
                  <a:pt x="389" y="236"/>
                </a:lnTo>
                <a:lnTo>
                  <a:pt x="389" y="235"/>
                </a:lnTo>
                <a:lnTo>
                  <a:pt x="387" y="235"/>
                </a:lnTo>
                <a:lnTo>
                  <a:pt x="385" y="232"/>
                </a:lnTo>
                <a:lnTo>
                  <a:pt x="383" y="231"/>
                </a:lnTo>
                <a:lnTo>
                  <a:pt x="382" y="231"/>
                </a:lnTo>
                <a:lnTo>
                  <a:pt x="381" y="232"/>
                </a:lnTo>
                <a:lnTo>
                  <a:pt x="379" y="232"/>
                </a:lnTo>
                <a:lnTo>
                  <a:pt x="378" y="232"/>
                </a:lnTo>
                <a:lnTo>
                  <a:pt x="377" y="232"/>
                </a:lnTo>
                <a:lnTo>
                  <a:pt x="377" y="231"/>
                </a:lnTo>
                <a:lnTo>
                  <a:pt x="376" y="231"/>
                </a:lnTo>
                <a:lnTo>
                  <a:pt x="376" y="232"/>
                </a:lnTo>
                <a:lnTo>
                  <a:pt x="374" y="232"/>
                </a:lnTo>
                <a:lnTo>
                  <a:pt x="373" y="235"/>
                </a:lnTo>
                <a:lnTo>
                  <a:pt x="372" y="235"/>
                </a:lnTo>
                <a:lnTo>
                  <a:pt x="370" y="235"/>
                </a:lnTo>
                <a:lnTo>
                  <a:pt x="370" y="236"/>
                </a:lnTo>
                <a:lnTo>
                  <a:pt x="369" y="235"/>
                </a:lnTo>
                <a:lnTo>
                  <a:pt x="369" y="236"/>
                </a:lnTo>
                <a:lnTo>
                  <a:pt x="368" y="236"/>
                </a:lnTo>
                <a:lnTo>
                  <a:pt x="366" y="237"/>
                </a:lnTo>
                <a:lnTo>
                  <a:pt x="364" y="239"/>
                </a:lnTo>
                <a:lnTo>
                  <a:pt x="362" y="239"/>
                </a:lnTo>
                <a:lnTo>
                  <a:pt x="361" y="240"/>
                </a:lnTo>
                <a:lnTo>
                  <a:pt x="361" y="239"/>
                </a:lnTo>
                <a:lnTo>
                  <a:pt x="360" y="239"/>
                </a:lnTo>
                <a:lnTo>
                  <a:pt x="360" y="240"/>
                </a:lnTo>
                <a:lnTo>
                  <a:pt x="359" y="241"/>
                </a:lnTo>
                <a:lnTo>
                  <a:pt x="357" y="241"/>
                </a:lnTo>
                <a:lnTo>
                  <a:pt x="357" y="240"/>
                </a:lnTo>
                <a:lnTo>
                  <a:pt x="355" y="240"/>
                </a:lnTo>
                <a:lnTo>
                  <a:pt x="355" y="239"/>
                </a:lnTo>
                <a:lnTo>
                  <a:pt x="353" y="239"/>
                </a:lnTo>
                <a:lnTo>
                  <a:pt x="352" y="239"/>
                </a:lnTo>
                <a:lnTo>
                  <a:pt x="352" y="240"/>
                </a:lnTo>
                <a:lnTo>
                  <a:pt x="351" y="240"/>
                </a:lnTo>
                <a:lnTo>
                  <a:pt x="349" y="240"/>
                </a:lnTo>
                <a:lnTo>
                  <a:pt x="349" y="241"/>
                </a:lnTo>
                <a:lnTo>
                  <a:pt x="351" y="241"/>
                </a:lnTo>
                <a:lnTo>
                  <a:pt x="351" y="243"/>
                </a:lnTo>
                <a:lnTo>
                  <a:pt x="351" y="244"/>
                </a:lnTo>
                <a:lnTo>
                  <a:pt x="351" y="245"/>
                </a:lnTo>
                <a:lnTo>
                  <a:pt x="351" y="247"/>
                </a:lnTo>
                <a:lnTo>
                  <a:pt x="352" y="248"/>
                </a:lnTo>
                <a:lnTo>
                  <a:pt x="351" y="248"/>
                </a:lnTo>
                <a:lnTo>
                  <a:pt x="349" y="248"/>
                </a:lnTo>
                <a:lnTo>
                  <a:pt x="349" y="249"/>
                </a:lnTo>
                <a:lnTo>
                  <a:pt x="349" y="250"/>
                </a:lnTo>
                <a:lnTo>
                  <a:pt x="351" y="252"/>
                </a:lnTo>
                <a:lnTo>
                  <a:pt x="352" y="252"/>
                </a:lnTo>
                <a:lnTo>
                  <a:pt x="353" y="250"/>
                </a:lnTo>
                <a:lnTo>
                  <a:pt x="353" y="252"/>
                </a:lnTo>
                <a:lnTo>
                  <a:pt x="355" y="252"/>
                </a:lnTo>
                <a:lnTo>
                  <a:pt x="355" y="253"/>
                </a:lnTo>
                <a:lnTo>
                  <a:pt x="353" y="254"/>
                </a:lnTo>
                <a:lnTo>
                  <a:pt x="355" y="254"/>
                </a:lnTo>
                <a:lnTo>
                  <a:pt x="355" y="256"/>
                </a:lnTo>
                <a:lnTo>
                  <a:pt x="356" y="256"/>
                </a:lnTo>
                <a:lnTo>
                  <a:pt x="357" y="256"/>
                </a:lnTo>
                <a:lnTo>
                  <a:pt x="359" y="256"/>
                </a:lnTo>
                <a:lnTo>
                  <a:pt x="360" y="256"/>
                </a:lnTo>
                <a:lnTo>
                  <a:pt x="361" y="257"/>
                </a:lnTo>
                <a:lnTo>
                  <a:pt x="362" y="258"/>
                </a:lnTo>
                <a:lnTo>
                  <a:pt x="362" y="260"/>
                </a:lnTo>
                <a:lnTo>
                  <a:pt x="364" y="260"/>
                </a:lnTo>
                <a:lnTo>
                  <a:pt x="364" y="261"/>
                </a:lnTo>
                <a:lnTo>
                  <a:pt x="362" y="261"/>
                </a:lnTo>
                <a:lnTo>
                  <a:pt x="362" y="262"/>
                </a:lnTo>
                <a:lnTo>
                  <a:pt x="364" y="264"/>
                </a:lnTo>
                <a:lnTo>
                  <a:pt x="362" y="264"/>
                </a:lnTo>
                <a:lnTo>
                  <a:pt x="362" y="265"/>
                </a:lnTo>
                <a:lnTo>
                  <a:pt x="362" y="266"/>
                </a:lnTo>
                <a:lnTo>
                  <a:pt x="362" y="267"/>
                </a:lnTo>
                <a:lnTo>
                  <a:pt x="364" y="267"/>
                </a:lnTo>
                <a:lnTo>
                  <a:pt x="364" y="269"/>
                </a:lnTo>
                <a:lnTo>
                  <a:pt x="362" y="269"/>
                </a:lnTo>
                <a:lnTo>
                  <a:pt x="362" y="270"/>
                </a:lnTo>
                <a:lnTo>
                  <a:pt x="364" y="270"/>
                </a:lnTo>
                <a:lnTo>
                  <a:pt x="361" y="271"/>
                </a:lnTo>
                <a:lnTo>
                  <a:pt x="362" y="273"/>
                </a:lnTo>
                <a:lnTo>
                  <a:pt x="362" y="274"/>
                </a:lnTo>
                <a:lnTo>
                  <a:pt x="361" y="274"/>
                </a:lnTo>
                <a:lnTo>
                  <a:pt x="361" y="275"/>
                </a:lnTo>
                <a:lnTo>
                  <a:pt x="361" y="277"/>
                </a:lnTo>
                <a:lnTo>
                  <a:pt x="361" y="278"/>
                </a:lnTo>
                <a:lnTo>
                  <a:pt x="360" y="278"/>
                </a:lnTo>
                <a:lnTo>
                  <a:pt x="359" y="279"/>
                </a:lnTo>
                <a:lnTo>
                  <a:pt x="360" y="279"/>
                </a:lnTo>
                <a:lnTo>
                  <a:pt x="360" y="281"/>
                </a:lnTo>
                <a:lnTo>
                  <a:pt x="359" y="282"/>
                </a:lnTo>
                <a:lnTo>
                  <a:pt x="357" y="283"/>
                </a:lnTo>
                <a:lnTo>
                  <a:pt x="357" y="282"/>
                </a:lnTo>
                <a:lnTo>
                  <a:pt x="356" y="283"/>
                </a:lnTo>
                <a:lnTo>
                  <a:pt x="355" y="283"/>
                </a:lnTo>
                <a:lnTo>
                  <a:pt x="355" y="284"/>
                </a:lnTo>
                <a:lnTo>
                  <a:pt x="353" y="284"/>
                </a:lnTo>
                <a:lnTo>
                  <a:pt x="353" y="283"/>
                </a:lnTo>
                <a:lnTo>
                  <a:pt x="353" y="284"/>
                </a:lnTo>
                <a:lnTo>
                  <a:pt x="352" y="284"/>
                </a:lnTo>
                <a:lnTo>
                  <a:pt x="351" y="284"/>
                </a:lnTo>
                <a:lnTo>
                  <a:pt x="351" y="286"/>
                </a:lnTo>
                <a:lnTo>
                  <a:pt x="349" y="286"/>
                </a:lnTo>
                <a:lnTo>
                  <a:pt x="348" y="286"/>
                </a:lnTo>
                <a:lnTo>
                  <a:pt x="347" y="286"/>
                </a:lnTo>
                <a:lnTo>
                  <a:pt x="345" y="286"/>
                </a:lnTo>
                <a:lnTo>
                  <a:pt x="344" y="287"/>
                </a:lnTo>
                <a:lnTo>
                  <a:pt x="343" y="287"/>
                </a:lnTo>
                <a:lnTo>
                  <a:pt x="342" y="286"/>
                </a:lnTo>
                <a:lnTo>
                  <a:pt x="340" y="286"/>
                </a:lnTo>
                <a:lnTo>
                  <a:pt x="340" y="284"/>
                </a:lnTo>
                <a:lnTo>
                  <a:pt x="339" y="284"/>
                </a:lnTo>
                <a:lnTo>
                  <a:pt x="340" y="284"/>
                </a:lnTo>
                <a:lnTo>
                  <a:pt x="340" y="286"/>
                </a:lnTo>
                <a:lnTo>
                  <a:pt x="342" y="286"/>
                </a:lnTo>
                <a:lnTo>
                  <a:pt x="342" y="287"/>
                </a:lnTo>
                <a:lnTo>
                  <a:pt x="340" y="288"/>
                </a:lnTo>
                <a:lnTo>
                  <a:pt x="340" y="290"/>
                </a:lnTo>
                <a:lnTo>
                  <a:pt x="340" y="291"/>
                </a:lnTo>
                <a:lnTo>
                  <a:pt x="339" y="291"/>
                </a:lnTo>
                <a:lnTo>
                  <a:pt x="338" y="290"/>
                </a:lnTo>
                <a:lnTo>
                  <a:pt x="336" y="290"/>
                </a:lnTo>
                <a:lnTo>
                  <a:pt x="338" y="288"/>
                </a:lnTo>
                <a:lnTo>
                  <a:pt x="336" y="288"/>
                </a:lnTo>
                <a:lnTo>
                  <a:pt x="336" y="290"/>
                </a:lnTo>
                <a:lnTo>
                  <a:pt x="335" y="290"/>
                </a:lnTo>
                <a:lnTo>
                  <a:pt x="334" y="290"/>
                </a:lnTo>
                <a:lnTo>
                  <a:pt x="332" y="291"/>
                </a:lnTo>
                <a:lnTo>
                  <a:pt x="332" y="290"/>
                </a:lnTo>
                <a:lnTo>
                  <a:pt x="332" y="291"/>
                </a:lnTo>
                <a:lnTo>
                  <a:pt x="334" y="291"/>
                </a:lnTo>
                <a:lnTo>
                  <a:pt x="335" y="291"/>
                </a:lnTo>
                <a:lnTo>
                  <a:pt x="336" y="291"/>
                </a:lnTo>
                <a:lnTo>
                  <a:pt x="336" y="290"/>
                </a:lnTo>
                <a:lnTo>
                  <a:pt x="336" y="288"/>
                </a:lnTo>
                <a:lnTo>
                  <a:pt x="336" y="290"/>
                </a:lnTo>
                <a:lnTo>
                  <a:pt x="338" y="290"/>
                </a:lnTo>
                <a:lnTo>
                  <a:pt x="339" y="291"/>
                </a:lnTo>
                <a:lnTo>
                  <a:pt x="339" y="292"/>
                </a:lnTo>
                <a:lnTo>
                  <a:pt x="340" y="292"/>
                </a:lnTo>
                <a:lnTo>
                  <a:pt x="342" y="292"/>
                </a:lnTo>
                <a:lnTo>
                  <a:pt x="343" y="292"/>
                </a:lnTo>
                <a:lnTo>
                  <a:pt x="343" y="294"/>
                </a:lnTo>
                <a:lnTo>
                  <a:pt x="342" y="294"/>
                </a:lnTo>
                <a:lnTo>
                  <a:pt x="342" y="295"/>
                </a:lnTo>
                <a:lnTo>
                  <a:pt x="343" y="295"/>
                </a:lnTo>
                <a:lnTo>
                  <a:pt x="343" y="298"/>
                </a:lnTo>
                <a:lnTo>
                  <a:pt x="342" y="299"/>
                </a:lnTo>
                <a:lnTo>
                  <a:pt x="340" y="298"/>
                </a:lnTo>
                <a:lnTo>
                  <a:pt x="339" y="296"/>
                </a:lnTo>
                <a:lnTo>
                  <a:pt x="338" y="295"/>
                </a:lnTo>
                <a:lnTo>
                  <a:pt x="338" y="294"/>
                </a:lnTo>
                <a:lnTo>
                  <a:pt x="338" y="292"/>
                </a:lnTo>
                <a:lnTo>
                  <a:pt x="336" y="292"/>
                </a:lnTo>
                <a:lnTo>
                  <a:pt x="336" y="294"/>
                </a:lnTo>
                <a:lnTo>
                  <a:pt x="335" y="294"/>
                </a:lnTo>
                <a:lnTo>
                  <a:pt x="334" y="294"/>
                </a:lnTo>
                <a:lnTo>
                  <a:pt x="334" y="295"/>
                </a:lnTo>
                <a:lnTo>
                  <a:pt x="332" y="295"/>
                </a:lnTo>
                <a:lnTo>
                  <a:pt x="331" y="295"/>
                </a:lnTo>
                <a:lnTo>
                  <a:pt x="331" y="296"/>
                </a:lnTo>
                <a:lnTo>
                  <a:pt x="331" y="298"/>
                </a:lnTo>
                <a:lnTo>
                  <a:pt x="331" y="299"/>
                </a:lnTo>
                <a:lnTo>
                  <a:pt x="330" y="299"/>
                </a:lnTo>
                <a:lnTo>
                  <a:pt x="330" y="300"/>
                </a:lnTo>
                <a:lnTo>
                  <a:pt x="331" y="301"/>
                </a:lnTo>
                <a:lnTo>
                  <a:pt x="331" y="300"/>
                </a:lnTo>
                <a:lnTo>
                  <a:pt x="332" y="300"/>
                </a:lnTo>
                <a:lnTo>
                  <a:pt x="332" y="301"/>
                </a:lnTo>
                <a:lnTo>
                  <a:pt x="334" y="301"/>
                </a:lnTo>
                <a:lnTo>
                  <a:pt x="334" y="303"/>
                </a:lnTo>
                <a:lnTo>
                  <a:pt x="335" y="303"/>
                </a:lnTo>
                <a:lnTo>
                  <a:pt x="336" y="303"/>
                </a:lnTo>
                <a:lnTo>
                  <a:pt x="338" y="303"/>
                </a:lnTo>
                <a:lnTo>
                  <a:pt x="338" y="304"/>
                </a:lnTo>
                <a:lnTo>
                  <a:pt x="339" y="304"/>
                </a:lnTo>
                <a:lnTo>
                  <a:pt x="340" y="304"/>
                </a:lnTo>
                <a:lnTo>
                  <a:pt x="340" y="305"/>
                </a:lnTo>
                <a:lnTo>
                  <a:pt x="340" y="307"/>
                </a:lnTo>
                <a:lnTo>
                  <a:pt x="340" y="308"/>
                </a:lnTo>
                <a:lnTo>
                  <a:pt x="340" y="309"/>
                </a:lnTo>
                <a:lnTo>
                  <a:pt x="340" y="312"/>
                </a:lnTo>
                <a:lnTo>
                  <a:pt x="339" y="312"/>
                </a:lnTo>
                <a:lnTo>
                  <a:pt x="340" y="313"/>
                </a:lnTo>
                <a:lnTo>
                  <a:pt x="340" y="315"/>
                </a:lnTo>
                <a:lnTo>
                  <a:pt x="340" y="316"/>
                </a:lnTo>
                <a:lnTo>
                  <a:pt x="343" y="317"/>
                </a:lnTo>
                <a:lnTo>
                  <a:pt x="343" y="319"/>
                </a:lnTo>
                <a:lnTo>
                  <a:pt x="343" y="320"/>
                </a:lnTo>
                <a:lnTo>
                  <a:pt x="343" y="321"/>
                </a:lnTo>
                <a:lnTo>
                  <a:pt x="344" y="321"/>
                </a:lnTo>
                <a:lnTo>
                  <a:pt x="345" y="320"/>
                </a:lnTo>
                <a:lnTo>
                  <a:pt x="347" y="320"/>
                </a:lnTo>
                <a:lnTo>
                  <a:pt x="347" y="319"/>
                </a:lnTo>
                <a:lnTo>
                  <a:pt x="348" y="320"/>
                </a:lnTo>
                <a:lnTo>
                  <a:pt x="348" y="321"/>
                </a:lnTo>
                <a:lnTo>
                  <a:pt x="349" y="321"/>
                </a:lnTo>
                <a:lnTo>
                  <a:pt x="351" y="321"/>
                </a:lnTo>
                <a:lnTo>
                  <a:pt x="352" y="322"/>
                </a:lnTo>
                <a:lnTo>
                  <a:pt x="353" y="322"/>
                </a:lnTo>
                <a:lnTo>
                  <a:pt x="353" y="324"/>
                </a:lnTo>
                <a:lnTo>
                  <a:pt x="355" y="325"/>
                </a:lnTo>
                <a:lnTo>
                  <a:pt x="355" y="326"/>
                </a:lnTo>
                <a:lnTo>
                  <a:pt x="356" y="326"/>
                </a:lnTo>
                <a:lnTo>
                  <a:pt x="356" y="328"/>
                </a:lnTo>
                <a:lnTo>
                  <a:pt x="355" y="328"/>
                </a:lnTo>
                <a:lnTo>
                  <a:pt x="353" y="329"/>
                </a:lnTo>
                <a:lnTo>
                  <a:pt x="353" y="330"/>
                </a:lnTo>
                <a:lnTo>
                  <a:pt x="355" y="332"/>
                </a:lnTo>
                <a:lnTo>
                  <a:pt x="353" y="333"/>
                </a:lnTo>
                <a:lnTo>
                  <a:pt x="355" y="333"/>
                </a:lnTo>
                <a:lnTo>
                  <a:pt x="355" y="334"/>
                </a:lnTo>
                <a:lnTo>
                  <a:pt x="355" y="336"/>
                </a:lnTo>
                <a:lnTo>
                  <a:pt x="355" y="337"/>
                </a:lnTo>
                <a:lnTo>
                  <a:pt x="355" y="338"/>
                </a:lnTo>
                <a:lnTo>
                  <a:pt x="356" y="338"/>
                </a:lnTo>
                <a:lnTo>
                  <a:pt x="356" y="339"/>
                </a:lnTo>
                <a:lnTo>
                  <a:pt x="356" y="341"/>
                </a:lnTo>
                <a:lnTo>
                  <a:pt x="355" y="342"/>
                </a:lnTo>
                <a:lnTo>
                  <a:pt x="353" y="342"/>
                </a:lnTo>
                <a:lnTo>
                  <a:pt x="352" y="341"/>
                </a:lnTo>
                <a:lnTo>
                  <a:pt x="351" y="341"/>
                </a:lnTo>
                <a:lnTo>
                  <a:pt x="349" y="341"/>
                </a:lnTo>
                <a:lnTo>
                  <a:pt x="349" y="342"/>
                </a:lnTo>
                <a:lnTo>
                  <a:pt x="349" y="343"/>
                </a:lnTo>
                <a:lnTo>
                  <a:pt x="348" y="343"/>
                </a:lnTo>
                <a:lnTo>
                  <a:pt x="348" y="345"/>
                </a:lnTo>
                <a:lnTo>
                  <a:pt x="347" y="345"/>
                </a:lnTo>
                <a:lnTo>
                  <a:pt x="345" y="345"/>
                </a:lnTo>
                <a:lnTo>
                  <a:pt x="344" y="343"/>
                </a:lnTo>
                <a:lnTo>
                  <a:pt x="343" y="343"/>
                </a:lnTo>
                <a:lnTo>
                  <a:pt x="343" y="342"/>
                </a:lnTo>
                <a:lnTo>
                  <a:pt x="342" y="341"/>
                </a:lnTo>
                <a:lnTo>
                  <a:pt x="340" y="341"/>
                </a:lnTo>
                <a:lnTo>
                  <a:pt x="340" y="339"/>
                </a:lnTo>
                <a:lnTo>
                  <a:pt x="340" y="338"/>
                </a:lnTo>
                <a:lnTo>
                  <a:pt x="340" y="337"/>
                </a:lnTo>
                <a:lnTo>
                  <a:pt x="339" y="336"/>
                </a:lnTo>
                <a:lnTo>
                  <a:pt x="338" y="334"/>
                </a:lnTo>
                <a:lnTo>
                  <a:pt x="336" y="334"/>
                </a:lnTo>
                <a:lnTo>
                  <a:pt x="335" y="334"/>
                </a:lnTo>
                <a:lnTo>
                  <a:pt x="334" y="334"/>
                </a:lnTo>
                <a:lnTo>
                  <a:pt x="332" y="333"/>
                </a:lnTo>
                <a:lnTo>
                  <a:pt x="331" y="333"/>
                </a:lnTo>
                <a:lnTo>
                  <a:pt x="330" y="333"/>
                </a:lnTo>
                <a:lnTo>
                  <a:pt x="330" y="332"/>
                </a:lnTo>
                <a:lnTo>
                  <a:pt x="328" y="332"/>
                </a:lnTo>
                <a:lnTo>
                  <a:pt x="327" y="330"/>
                </a:lnTo>
                <a:lnTo>
                  <a:pt x="327" y="329"/>
                </a:lnTo>
                <a:lnTo>
                  <a:pt x="327" y="328"/>
                </a:lnTo>
                <a:lnTo>
                  <a:pt x="326" y="328"/>
                </a:lnTo>
                <a:lnTo>
                  <a:pt x="326" y="326"/>
                </a:lnTo>
                <a:lnTo>
                  <a:pt x="326" y="325"/>
                </a:lnTo>
                <a:lnTo>
                  <a:pt x="324" y="324"/>
                </a:lnTo>
                <a:lnTo>
                  <a:pt x="323" y="324"/>
                </a:lnTo>
                <a:lnTo>
                  <a:pt x="321" y="322"/>
                </a:lnTo>
                <a:lnTo>
                  <a:pt x="321" y="321"/>
                </a:lnTo>
                <a:lnTo>
                  <a:pt x="319" y="321"/>
                </a:lnTo>
                <a:lnTo>
                  <a:pt x="319" y="320"/>
                </a:lnTo>
                <a:lnTo>
                  <a:pt x="318" y="320"/>
                </a:lnTo>
                <a:lnTo>
                  <a:pt x="318" y="319"/>
                </a:lnTo>
                <a:lnTo>
                  <a:pt x="317" y="319"/>
                </a:lnTo>
                <a:lnTo>
                  <a:pt x="318" y="317"/>
                </a:lnTo>
                <a:lnTo>
                  <a:pt x="318" y="316"/>
                </a:lnTo>
                <a:lnTo>
                  <a:pt x="319" y="316"/>
                </a:lnTo>
                <a:lnTo>
                  <a:pt x="319" y="315"/>
                </a:lnTo>
                <a:lnTo>
                  <a:pt x="319" y="313"/>
                </a:lnTo>
                <a:lnTo>
                  <a:pt x="321" y="313"/>
                </a:lnTo>
                <a:lnTo>
                  <a:pt x="319" y="312"/>
                </a:lnTo>
                <a:lnTo>
                  <a:pt x="319" y="309"/>
                </a:lnTo>
                <a:lnTo>
                  <a:pt x="321" y="309"/>
                </a:lnTo>
                <a:lnTo>
                  <a:pt x="321" y="308"/>
                </a:lnTo>
                <a:lnTo>
                  <a:pt x="322" y="308"/>
                </a:lnTo>
                <a:lnTo>
                  <a:pt x="323" y="308"/>
                </a:lnTo>
                <a:lnTo>
                  <a:pt x="323" y="307"/>
                </a:lnTo>
                <a:lnTo>
                  <a:pt x="322" y="305"/>
                </a:lnTo>
                <a:lnTo>
                  <a:pt x="321" y="305"/>
                </a:lnTo>
                <a:lnTo>
                  <a:pt x="319" y="305"/>
                </a:lnTo>
                <a:lnTo>
                  <a:pt x="318" y="305"/>
                </a:lnTo>
                <a:lnTo>
                  <a:pt x="315" y="305"/>
                </a:lnTo>
                <a:lnTo>
                  <a:pt x="314" y="304"/>
                </a:lnTo>
                <a:lnTo>
                  <a:pt x="313" y="304"/>
                </a:lnTo>
                <a:lnTo>
                  <a:pt x="311" y="304"/>
                </a:lnTo>
                <a:lnTo>
                  <a:pt x="310" y="305"/>
                </a:lnTo>
                <a:lnTo>
                  <a:pt x="309" y="305"/>
                </a:lnTo>
                <a:lnTo>
                  <a:pt x="307" y="305"/>
                </a:lnTo>
                <a:lnTo>
                  <a:pt x="307" y="304"/>
                </a:lnTo>
                <a:lnTo>
                  <a:pt x="306" y="304"/>
                </a:lnTo>
                <a:lnTo>
                  <a:pt x="306" y="303"/>
                </a:lnTo>
                <a:lnTo>
                  <a:pt x="305" y="303"/>
                </a:lnTo>
                <a:lnTo>
                  <a:pt x="304" y="303"/>
                </a:lnTo>
                <a:lnTo>
                  <a:pt x="304" y="304"/>
                </a:lnTo>
                <a:lnTo>
                  <a:pt x="302" y="304"/>
                </a:lnTo>
                <a:lnTo>
                  <a:pt x="301" y="307"/>
                </a:lnTo>
                <a:lnTo>
                  <a:pt x="300" y="307"/>
                </a:lnTo>
                <a:lnTo>
                  <a:pt x="298" y="308"/>
                </a:lnTo>
                <a:lnTo>
                  <a:pt x="297" y="308"/>
                </a:lnTo>
                <a:lnTo>
                  <a:pt x="297" y="309"/>
                </a:lnTo>
                <a:lnTo>
                  <a:pt x="296" y="311"/>
                </a:lnTo>
                <a:lnTo>
                  <a:pt x="294" y="311"/>
                </a:lnTo>
                <a:lnTo>
                  <a:pt x="294" y="312"/>
                </a:lnTo>
                <a:lnTo>
                  <a:pt x="296" y="313"/>
                </a:lnTo>
                <a:lnTo>
                  <a:pt x="297" y="313"/>
                </a:lnTo>
                <a:lnTo>
                  <a:pt x="298" y="315"/>
                </a:lnTo>
                <a:lnTo>
                  <a:pt x="298" y="316"/>
                </a:lnTo>
                <a:lnTo>
                  <a:pt x="297" y="316"/>
                </a:lnTo>
                <a:lnTo>
                  <a:pt x="296" y="316"/>
                </a:lnTo>
                <a:lnTo>
                  <a:pt x="296" y="317"/>
                </a:lnTo>
                <a:lnTo>
                  <a:pt x="296" y="319"/>
                </a:lnTo>
                <a:lnTo>
                  <a:pt x="294" y="319"/>
                </a:lnTo>
                <a:lnTo>
                  <a:pt x="294" y="320"/>
                </a:lnTo>
                <a:lnTo>
                  <a:pt x="293" y="320"/>
                </a:lnTo>
                <a:lnTo>
                  <a:pt x="292" y="320"/>
                </a:lnTo>
                <a:lnTo>
                  <a:pt x="290" y="319"/>
                </a:lnTo>
                <a:lnTo>
                  <a:pt x="290" y="317"/>
                </a:lnTo>
                <a:lnTo>
                  <a:pt x="289" y="316"/>
                </a:lnTo>
                <a:lnTo>
                  <a:pt x="289" y="315"/>
                </a:lnTo>
                <a:lnTo>
                  <a:pt x="289" y="313"/>
                </a:lnTo>
                <a:lnTo>
                  <a:pt x="290" y="313"/>
                </a:lnTo>
                <a:lnTo>
                  <a:pt x="289" y="313"/>
                </a:lnTo>
                <a:lnTo>
                  <a:pt x="288" y="313"/>
                </a:lnTo>
                <a:lnTo>
                  <a:pt x="287" y="313"/>
                </a:lnTo>
                <a:lnTo>
                  <a:pt x="287" y="312"/>
                </a:lnTo>
                <a:lnTo>
                  <a:pt x="285" y="313"/>
                </a:lnTo>
                <a:lnTo>
                  <a:pt x="285" y="312"/>
                </a:lnTo>
                <a:lnTo>
                  <a:pt x="284" y="312"/>
                </a:lnTo>
                <a:lnTo>
                  <a:pt x="283" y="311"/>
                </a:lnTo>
                <a:lnTo>
                  <a:pt x="281" y="311"/>
                </a:lnTo>
                <a:lnTo>
                  <a:pt x="280" y="308"/>
                </a:lnTo>
                <a:lnTo>
                  <a:pt x="279" y="308"/>
                </a:lnTo>
                <a:lnTo>
                  <a:pt x="279" y="307"/>
                </a:lnTo>
                <a:lnTo>
                  <a:pt x="279" y="305"/>
                </a:lnTo>
                <a:lnTo>
                  <a:pt x="279" y="304"/>
                </a:lnTo>
                <a:lnTo>
                  <a:pt x="277" y="304"/>
                </a:lnTo>
                <a:lnTo>
                  <a:pt x="277" y="303"/>
                </a:lnTo>
                <a:lnTo>
                  <a:pt x="276" y="303"/>
                </a:lnTo>
                <a:lnTo>
                  <a:pt x="276" y="301"/>
                </a:lnTo>
                <a:lnTo>
                  <a:pt x="277" y="300"/>
                </a:lnTo>
                <a:lnTo>
                  <a:pt x="276" y="300"/>
                </a:lnTo>
                <a:lnTo>
                  <a:pt x="276" y="299"/>
                </a:lnTo>
                <a:lnTo>
                  <a:pt x="276" y="298"/>
                </a:lnTo>
                <a:lnTo>
                  <a:pt x="277" y="298"/>
                </a:lnTo>
                <a:lnTo>
                  <a:pt x="279" y="298"/>
                </a:lnTo>
                <a:lnTo>
                  <a:pt x="280" y="298"/>
                </a:lnTo>
                <a:lnTo>
                  <a:pt x="281" y="298"/>
                </a:lnTo>
                <a:lnTo>
                  <a:pt x="281" y="296"/>
                </a:lnTo>
                <a:lnTo>
                  <a:pt x="283" y="296"/>
                </a:lnTo>
                <a:lnTo>
                  <a:pt x="283" y="295"/>
                </a:lnTo>
                <a:lnTo>
                  <a:pt x="281" y="294"/>
                </a:lnTo>
                <a:lnTo>
                  <a:pt x="283" y="294"/>
                </a:lnTo>
                <a:lnTo>
                  <a:pt x="284" y="294"/>
                </a:lnTo>
                <a:lnTo>
                  <a:pt x="284" y="295"/>
                </a:lnTo>
                <a:lnTo>
                  <a:pt x="284" y="294"/>
                </a:lnTo>
                <a:lnTo>
                  <a:pt x="285" y="294"/>
                </a:lnTo>
                <a:lnTo>
                  <a:pt x="287" y="294"/>
                </a:lnTo>
                <a:lnTo>
                  <a:pt x="288" y="294"/>
                </a:lnTo>
                <a:lnTo>
                  <a:pt x="289" y="294"/>
                </a:lnTo>
                <a:lnTo>
                  <a:pt x="290" y="294"/>
                </a:lnTo>
                <a:lnTo>
                  <a:pt x="292" y="294"/>
                </a:lnTo>
                <a:lnTo>
                  <a:pt x="292" y="295"/>
                </a:lnTo>
                <a:lnTo>
                  <a:pt x="293" y="295"/>
                </a:lnTo>
                <a:lnTo>
                  <a:pt x="294" y="294"/>
                </a:lnTo>
                <a:lnTo>
                  <a:pt x="294" y="292"/>
                </a:lnTo>
                <a:lnTo>
                  <a:pt x="296" y="292"/>
                </a:lnTo>
                <a:lnTo>
                  <a:pt x="297" y="292"/>
                </a:lnTo>
                <a:lnTo>
                  <a:pt x="297" y="291"/>
                </a:lnTo>
                <a:lnTo>
                  <a:pt x="297" y="290"/>
                </a:lnTo>
                <a:lnTo>
                  <a:pt x="297" y="288"/>
                </a:lnTo>
                <a:lnTo>
                  <a:pt x="296" y="287"/>
                </a:lnTo>
                <a:lnTo>
                  <a:pt x="296" y="286"/>
                </a:lnTo>
                <a:lnTo>
                  <a:pt x="297" y="286"/>
                </a:lnTo>
                <a:lnTo>
                  <a:pt x="296" y="286"/>
                </a:lnTo>
                <a:lnTo>
                  <a:pt x="294" y="286"/>
                </a:lnTo>
                <a:lnTo>
                  <a:pt x="294" y="284"/>
                </a:lnTo>
                <a:lnTo>
                  <a:pt x="294" y="283"/>
                </a:lnTo>
                <a:lnTo>
                  <a:pt x="294" y="284"/>
                </a:lnTo>
                <a:lnTo>
                  <a:pt x="293" y="284"/>
                </a:lnTo>
                <a:lnTo>
                  <a:pt x="294" y="284"/>
                </a:lnTo>
                <a:lnTo>
                  <a:pt x="293" y="284"/>
                </a:lnTo>
                <a:lnTo>
                  <a:pt x="292" y="283"/>
                </a:lnTo>
                <a:lnTo>
                  <a:pt x="293" y="283"/>
                </a:lnTo>
                <a:lnTo>
                  <a:pt x="293" y="282"/>
                </a:lnTo>
                <a:lnTo>
                  <a:pt x="292" y="281"/>
                </a:lnTo>
                <a:lnTo>
                  <a:pt x="293" y="281"/>
                </a:lnTo>
                <a:lnTo>
                  <a:pt x="294" y="281"/>
                </a:lnTo>
                <a:lnTo>
                  <a:pt x="293" y="281"/>
                </a:lnTo>
                <a:lnTo>
                  <a:pt x="293" y="279"/>
                </a:lnTo>
                <a:lnTo>
                  <a:pt x="292" y="279"/>
                </a:lnTo>
                <a:lnTo>
                  <a:pt x="290" y="279"/>
                </a:lnTo>
                <a:lnTo>
                  <a:pt x="290" y="281"/>
                </a:lnTo>
                <a:lnTo>
                  <a:pt x="288" y="281"/>
                </a:lnTo>
                <a:lnTo>
                  <a:pt x="288" y="279"/>
                </a:lnTo>
                <a:lnTo>
                  <a:pt x="287" y="278"/>
                </a:lnTo>
                <a:lnTo>
                  <a:pt x="285" y="279"/>
                </a:lnTo>
                <a:lnTo>
                  <a:pt x="284" y="279"/>
                </a:lnTo>
                <a:lnTo>
                  <a:pt x="284" y="278"/>
                </a:lnTo>
                <a:lnTo>
                  <a:pt x="285" y="277"/>
                </a:lnTo>
                <a:lnTo>
                  <a:pt x="284" y="277"/>
                </a:lnTo>
                <a:lnTo>
                  <a:pt x="283" y="277"/>
                </a:lnTo>
                <a:lnTo>
                  <a:pt x="283" y="275"/>
                </a:lnTo>
                <a:lnTo>
                  <a:pt x="281" y="275"/>
                </a:lnTo>
                <a:lnTo>
                  <a:pt x="281" y="274"/>
                </a:lnTo>
                <a:lnTo>
                  <a:pt x="281" y="273"/>
                </a:lnTo>
                <a:lnTo>
                  <a:pt x="283" y="271"/>
                </a:lnTo>
                <a:lnTo>
                  <a:pt x="284" y="271"/>
                </a:lnTo>
                <a:lnTo>
                  <a:pt x="284" y="270"/>
                </a:lnTo>
                <a:lnTo>
                  <a:pt x="284" y="269"/>
                </a:lnTo>
                <a:lnTo>
                  <a:pt x="285" y="269"/>
                </a:lnTo>
                <a:lnTo>
                  <a:pt x="287" y="269"/>
                </a:lnTo>
                <a:lnTo>
                  <a:pt x="287" y="267"/>
                </a:lnTo>
                <a:lnTo>
                  <a:pt x="285" y="267"/>
                </a:lnTo>
                <a:lnTo>
                  <a:pt x="285" y="266"/>
                </a:lnTo>
                <a:lnTo>
                  <a:pt x="285" y="265"/>
                </a:lnTo>
                <a:lnTo>
                  <a:pt x="284" y="265"/>
                </a:lnTo>
                <a:lnTo>
                  <a:pt x="284" y="264"/>
                </a:lnTo>
                <a:lnTo>
                  <a:pt x="285" y="264"/>
                </a:lnTo>
                <a:lnTo>
                  <a:pt x="285" y="262"/>
                </a:lnTo>
                <a:lnTo>
                  <a:pt x="284" y="261"/>
                </a:lnTo>
                <a:lnTo>
                  <a:pt x="284" y="260"/>
                </a:lnTo>
                <a:lnTo>
                  <a:pt x="284" y="261"/>
                </a:lnTo>
                <a:lnTo>
                  <a:pt x="284" y="262"/>
                </a:lnTo>
                <a:lnTo>
                  <a:pt x="284" y="264"/>
                </a:lnTo>
                <a:lnTo>
                  <a:pt x="283" y="264"/>
                </a:lnTo>
                <a:lnTo>
                  <a:pt x="283" y="262"/>
                </a:lnTo>
                <a:lnTo>
                  <a:pt x="281" y="262"/>
                </a:lnTo>
                <a:lnTo>
                  <a:pt x="280" y="262"/>
                </a:lnTo>
                <a:lnTo>
                  <a:pt x="280" y="261"/>
                </a:lnTo>
                <a:lnTo>
                  <a:pt x="280" y="258"/>
                </a:lnTo>
                <a:lnTo>
                  <a:pt x="279" y="257"/>
                </a:lnTo>
                <a:lnTo>
                  <a:pt x="280" y="256"/>
                </a:lnTo>
                <a:lnTo>
                  <a:pt x="280" y="254"/>
                </a:lnTo>
                <a:lnTo>
                  <a:pt x="281" y="254"/>
                </a:lnTo>
                <a:lnTo>
                  <a:pt x="281" y="253"/>
                </a:lnTo>
                <a:lnTo>
                  <a:pt x="281" y="254"/>
                </a:lnTo>
                <a:lnTo>
                  <a:pt x="280" y="254"/>
                </a:lnTo>
                <a:lnTo>
                  <a:pt x="280" y="256"/>
                </a:lnTo>
                <a:lnTo>
                  <a:pt x="279" y="256"/>
                </a:lnTo>
                <a:lnTo>
                  <a:pt x="279" y="257"/>
                </a:lnTo>
                <a:lnTo>
                  <a:pt x="279" y="258"/>
                </a:lnTo>
                <a:lnTo>
                  <a:pt x="279" y="260"/>
                </a:lnTo>
                <a:lnTo>
                  <a:pt x="279" y="261"/>
                </a:lnTo>
                <a:lnTo>
                  <a:pt x="279" y="262"/>
                </a:lnTo>
                <a:lnTo>
                  <a:pt x="277" y="262"/>
                </a:lnTo>
                <a:lnTo>
                  <a:pt x="277" y="264"/>
                </a:lnTo>
                <a:lnTo>
                  <a:pt x="276" y="264"/>
                </a:lnTo>
                <a:lnTo>
                  <a:pt x="276" y="265"/>
                </a:lnTo>
                <a:lnTo>
                  <a:pt x="275" y="265"/>
                </a:lnTo>
                <a:lnTo>
                  <a:pt x="273" y="265"/>
                </a:lnTo>
                <a:lnTo>
                  <a:pt x="273" y="266"/>
                </a:lnTo>
                <a:lnTo>
                  <a:pt x="272" y="267"/>
                </a:lnTo>
                <a:lnTo>
                  <a:pt x="272" y="269"/>
                </a:lnTo>
                <a:lnTo>
                  <a:pt x="272" y="270"/>
                </a:lnTo>
                <a:lnTo>
                  <a:pt x="272" y="271"/>
                </a:lnTo>
                <a:lnTo>
                  <a:pt x="271" y="271"/>
                </a:lnTo>
                <a:lnTo>
                  <a:pt x="270" y="270"/>
                </a:lnTo>
                <a:lnTo>
                  <a:pt x="268" y="270"/>
                </a:lnTo>
                <a:lnTo>
                  <a:pt x="267" y="270"/>
                </a:lnTo>
                <a:lnTo>
                  <a:pt x="267" y="271"/>
                </a:lnTo>
                <a:lnTo>
                  <a:pt x="267" y="273"/>
                </a:lnTo>
                <a:lnTo>
                  <a:pt x="267" y="275"/>
                </a:lnTo>
                <a:lnTo>
                  <a:pt x="266" y="275"/>
                </a:lnTo>
                <a:lnTo>
                  <a:pt x="264" y="275"/>
                </a:lnTo>
                <a:lnTo>
                  <a:pt x="264" y="274"/>
                </a:lnTo>
                <a:lnTo>
                  <a:pt x="264" y="275"/>
                </a:lnTo>
                <a:lnTo>
                  <a:pt x="263" y="275"/>
                </a:lnTo>
                <a:lnTo>
                  <a:pt x="262" y="277"/>
                </a:lnTo>
                <a:lnTo>
                  <a:pt x="262" y="275"/>
                </a:lnTo>
                <a:lnTo>
                  <a:pt x="260" y="275"/>
                </a:lnTo>
                <a:lnTo>
                  <a:pt x="260" y="277"/>
                </a:lnTo>
                <a:lnTo>
                  <a:pt x="262" y="277"/>
                </a:lnTo>
                <a:lnTo>
                  <a:pt x="263" y="277"/>
                </a:lnTo>
                <a:lnTo>
                  <a:pt x="263" y="278"/>
                </a:lnTo>
                <a:lnTo>
                  <a:pt x="262" y="278"/>
                </a:lnTo>
                <a:lnTo>
                  <a:pt x="263" y="278"/>
                </a:lnTo>
                <a:lnTo>
                  <a:pt x="264" y="278"/>
                </a:lnTo>
                <a:lnTo>
                  <a:pt x="264" y="277"/>
                </a:lnTo>
                <a:lnTo>
                  <a:pt x="266" y="277"/>
                </a:lnTo>
                <a:lnTo>
                  <a:pt x="266" y="278"/>
                </a:lnTo>
                <a:lnTo>
                  <a:pt x="264" y="278"/>
                </a:lnTo>
                <a:lnTo>
                  <a:pt x="264" y="279"/>
                </a:lnTo>
                <a:lnTo>
                  <a:pt x="266" y="281"/>
                </a:lnTo>
                <a:lnTo>
                  <a:pt x="266" y="283"/>
                </a:lnTo>
                <a:lnTo>
                  <a:pt x="264" y="284"/>
                </a:lnTo>
                <a:lnTo>
                  <a:pt x="263" y="284"/>
                </a:lnTo>
                <a:lnTo>
                  <a:pt x="263" y="283"/>
                </a:lnTo>
                <a:lnTo>
                  <a:pt x="262" y="283"/>
                </a:lnTo>
                <a:lnTo>
                  <a:pt x="260" y="283"/>
                </a:lnTo>
                <a:lnTo>
                  <a:pt x="259" y="283"/>
                </a:lnTo>
                <a:lnTo>
                  <a:pt x="259" y="284"/>
                </a:lnTo>
                <a:lnTo>
                  <a:pt x="259" y="286"/>
                </a:lnTo>
                <a:lnTo>
                  <a:pt x="260" y="286"/>
                </a:lnTo>
                <a:lnTo>
                  <a:pt x="260" y="287"/>
                </a:lnTo>
                <a:lnTo>
                  <a:pt x="259" y="288"/>
                </a:lnTo>
                <a:lnTo>
                  <a:pt x="260" y="290"/>
                </a:lnTo>
                <a:lnTo>
                  <a:pt x="259" y="290"/>
                </a:lnTo>
                <a:lnTo>
                  <a:pt x="260" y="291"/>
                </a:lnTo>
                <a:lnTo>
                  <a:pt x="260" y="292"/>
                </a:lnTo>
                <a:lnTo>
                  <a:pt x="260" y="294"/>
                </a:lnTo>
                <a:lnTo>
                  <a:pt x="259" y="295"/>
                </a:lnTo>
                <a:lnTo>
                  <a:pt x="260" y="295"/>
                </a:lnTo>
                <a:lnTo>
                  <a:pt x="260" y="296"/>
                </a:lnTo>
                <a:lnTo>
                  <a:pt x="259" y="296"/>
                </a:lnTo>
                <a:lnTo>
                  <a:pt x="259" y="298"/>
                </a:lnTo>
                <a:lnTo>
                  <a:pt x="259" y="299"/>
                </a:lnTo>
                <a:lnTo>
                  <a:pt x="259" y="300"/>
                </a:lnTo>
                <a:lnTo>
                  <a:pt x="259" y="301"/>
                </a:lnTo>
                <a:lnTo>
                  <a:pt x="258" y="301"/>
                </a:lnTo>
                <a:lnTo>
                  <a:pt x="258" y="303"/>
                </a:lnTo>
                <a:lnTo>
                  <a:pt x="256" y="303"/>
                </a:lnTo>
                <a:lnTo>
                  <a:pt x="256" y="304"/>
                </a:lnTo>
                <a:lnTo>
                  <a:pt x="255" y="304"/>
                </a:lnTo>
                <a:lnTo>
                  <a:pt x="256" y="305"/>
                </a:lnTo>
                <a:lnTo>
                  <a:pt x="255" y="305"/>
                </a:lnTo>
                <a:lnTo>
                  <a:pt x="255" y="307"/>
                </a:lnTo>
                <a:lnTo>
                  <a:pt x="255" y="308"/>
                </a:lnTo>
                <a:lnTo>
                  <a:pt x="254" y="309"/>
                </a:lnTo>
                <a:lnTo>
                  <a:pt x="254" y="311"/>
                </a:lnTo>
                <a:lnTo>
                  <a:pt x="252" y="311"/>
                </a:lnTo>
                <a:lnTo>
                  <a:pt x="252" y="312"/>
                </a:lnTo>
                <a:lnTo>
                  <a:pt x="252" y="313"/>
                </a:lnTo>
                <a:lnTo>
                  <a:pt x="252" y="315"/>
                </a:lnTo>
                <a:lnTo>
                  <a:pt x="254" y="315"/>
                </a:lnTo>
                <a:lnTo>
                  <a:pt x="254" y="316"/>
                </a:lnTo>
                <a:lnTo>
                  <a:pt x="252" y="317"/>
                </a:lnTo>
                <a:lnTo>
                  <a:pt x="252" y="316"/>
                </a:lnTo>
                <a:lnTo>
                  <a:pt x="251" y="317"/>
                </a:lnTo>
                <a:lnTo>
                  <a:pt x="251" y="319"/>
                </a:lnTo>
                <a:lnTo>
                  <a:pt x="252" y="319"/>
                </a:lnTo>
                <a:lnTo>
                  <a:pt x="251" y="320"/>
                </a:lnTo>
                <a:lnTo>
                  <a:pt x="251" y="321"/>
                </a:lnTo>
                <a:lnTo>
                  <a:pt x="250" y="321"/>
                </a:lnTo>
                <a:lnTo>
                  <a:pt x="249" y="320"/>
                </a:lnTo>
                <a:lnTo>
                  <a:pt x="249" y="319"/>
                </a:lnTo>
                <a:lnTo>
                  <a:pt x="249" y="317"/>
                </a:lnTo>
                <a:lnTo>
                  <a:pt x="247" y="317"/>
                </a:lnTo>
                <a:lnTo>
                  <a:pt x="246" y="316"/>
                </a:lnTo>
                <a:lnTo>
                  <a:pt x="247" y="315"/>
                </a:lnTo>
                <a:lnTo>
                  <a:pt x="246" y="315"/>
                </a:lnTo>
                <a:lnTo>
                  <a:pt x="245" y="315"/>
                </a:lnTo>
                <a:lnTo>
                  <a:pt x="245" y="316"/>
                </a:lnTo>
                <a:lnTo>
                  <a:pt x="245" y="317"/>
                </a:lnTo>
                <a:lnTo>
                  <a:pt x="243" y="317"/>
                </a:lnTo>
                <a:lnTo>
                  <a:pt x="242" y="316"/>
                </a:lnTo>
                <a:lnTo>
                  <a:pt x="241" y="316"/>
                </a:lnTo>
                <a:lnTo>
                  <a:pt x="241" y="315"/>
                </a:lnTo>
                <a:lnTo>
                  <a:pt x="241" y="313"/>
                </a:lnTo>
                <a:lnTo>
                  <a:pt x="239" y="312"/>
                </a:lnTo>
                <a:lnTo>
                  <a:pt x="238" y="311"/>
                </a:lnTo>
                <a:lnTo>
                  <a:pt x="237" y="309"/>
                </a:lnTo>
                <a:lnTo>
                  <a:pt x="237" y="308"/>
                </a:lnTo>
                <a:lnTo>
                  <a:pt x="235" y="307"/>
                </a:lnTo>
                <a:lnTo>
                  <a:pt x="235" y="305"/>
                </a:lnTo>
                <a:lnTo>
                  <a:pt x="235" y="304"/>
                </a:lnTo>
                <a:lnTo>
                  <a:pt x="234" y="304"/>
                </a:lnTo>
                <a:lnTo>
                  <a:pt x="234" y="303"/>
                </a:lnTo>
                <a:lnTo>
                  <a:pt x="233" y="303"/>
                </a:lnTo>
                <a:lnTo>
                  <a:pt x="232" y="301"/>
                </a:lnTo>
                <a:lnTo>
                  <a:pt x="229" y="301"/>
                </a:lnTo>
                <a:lnTo>
                  <a:pt x="228" y="303"/>
                </a:lnTo>
                <a:lnTo>
                  <a:pt x="228" y="304"/>
                </a:lnTo>
                <a:lnTo>
                  <a:pt x="228" y="305"/>
                </a:lnTo>
                <a:lnTo>
                  <a:pt x="226" y="305"/>
                </a:lnTo>
                <a:lnTo>
                  <a:pt x="226" y="308"/>
                </a:lnTo>
                <a:lnTo>
                  <a:pt x="226" y="309"/>
                </a:lnTo>
                <a:lnTo>
                  <a:pt x="225" y="309"/>
                </a:lnTo>
                <a:lnTo>
                  <a:pt x="224" y="311"/>
                </a:lnTo>
                <a:lnTo>
                  <a:pt x="224" y="309"/>
                </a:lnTo>
                <a:lnTo>
                  <a:pt x="224" y="311"/>
                </a:lnTo>
                <a:lnTo>
                  <a:pt x="221" y="311"/>
                </a:lnTo>
                <a:lnTo>
                  <a:pt x="220" y="312"/>
                </a:lnTo>
                <a:lnTo>
                  <a:pt x="221" y="313"/>
                </a:lnTo>
                <a:lnTo>
                  <a:pt x="222" y="313"/>
                </a:lnTo>
                <a:lnTo>
                  <a:pt x="224" y="315"/>
                </a:lnTo>
                <a:lnTo>
                  <a:pt x="224" y="316"/>
                </a:lnTo>
                <a:lnTo>
                  <a:pt x="225" y="317"/>
                </a:lnTo>
                <a:lnTo>
                  <a:pt x="225" y="319"/>
                </a:lnTo>
                <a:lnTo>
                  <a:pt x="224" y="319"/>
                </a:lnTo>
                <a:lnTo>
                  <a:pt x="224" y="320"/>
                </a:lnTo>
                <a:lnTo>
                  <a:pt x="222" y="320"/>
                </a:lnTo>
                <a:lnTo>
                  <a:pt x="222" y="321"/>
                </a:lnTo>
                <a:lnTo>
                  <a:pt x="221" y="321"/>
                </a:lnTo>
                <a:lnTo>
                  <a:pt x="220" y="321"/>
                </a:lnTo>
                <a:lnTo>
                  <a:pt x="220" y="322"/>
                </a:lnTo>
                <a:lnTo>
                  <a:pt x="218" y="324"/>
                </a:lnTo>
                <a:lnTo>
                  <a:pt x="218" y="325"/>
                </a:lnTo>
                <a:lnTo>
                  <a:pt x="217" y="325"/>
                </a:lnTo>
                <a:lnTo>
                  <a:pt x="217" y="326"/>
                </a:lnTo>
                <a:lnTo>
                  <a:pt x="216" y="326"/>
                </a:lnTo>
                <a:lnTo>
                  <a:pt x="216" y="325"/>
                </a:lnTo>
                <a:lnTo>
                  <a:pt x="216" y="324"/>
                </a:lnTo>
                <a:lnTo>
                  <a:pt x="215" y="324"/>
                </a:lnTo>
                <a:lnTo>
                  <a:pt x="213" y="324"/>
                </a:lnTo>
                <a:lnTo>
                  <a:pt x="211" y="326"/>
                </a:lnTo>
                <a:lnTo>
                  <a:pt x="209" y="326"/>
                </a:lnTo>
                <a:lnTo>
                  <a:pt x="209" y="325"/>
                </a:lnTo>
                <a:lnTo>
                  <a:pt x="209" y="324"/>
                </a:lnTo>
                <a:lnTo>
                  <a:pt x="211" y="322"/>
                </a:lnTo>
                <a:lnTo>
                  <a:pt x="211" y="321"/>
                </a:lnTo>
                <a:lnTo>
                  <a:pt x="212" y="321"/>
                </a:lnTo>
                <a:lnTo>
                  <a:pt x="211" y="320"/>
                </a:lnTo>
                <a:lnTo>
                  <a:pt x="211" y="319"/>
                </a:lnTo>
                <a:lnTo>
                  <a:pt x="212" y="319"/>
                </a:lnTo>
                <a:lnTo>
                  <a:pt x="211" y="319"/>
                </a:lnTo>
                <a:lnTo>
                  <a:pt x="211" y="317"/>
                </a:lnTo>
                <a:lnTo>
                  <a:pt x="211" y="316"/>
                </a:lnTo>
                <a:lnTo>
                  <a:pt x="209" y="316"/>
                </a:lnTo>
                <a:lnTo>
                  <a:pt x="209" y="317"/>
                </a:lnTo>
                <a:lnTo>
                  <a:pt x="208" y="316"/>
                </a:lnTo>
                <a:lnTo>
                  <a:pt x="209" y="315"/>
                </a:lnTo>
                <a:lnTo>
                  <a:pt x="208" y="313"/>
                </a:lnTo>
                <a:lnTo>
                  <a:pt x="208" y="315"/>
                </a:lnTo>
                <a:lnTo>
                  <a:pt x="207" y="315"/>
                </a:lnTo>
                <a:lnTo>
                  <a:pt x="205" y="316"/>
                </a:lnTo>
                <a:lnTo>
                  <a:pt x="204" y="317"/>
                </a:lnTo>
                <a:lnTo>
                  <a:pt x="204" y="319"/>
                </a:lnTo>
                <a:lnTo>
                  <a:pt x="203" y="319"/>
                </a:lnTo>
                <a:lnTo>
                  <a:pt x="203" y="317"/>
                </a:lnTo>
                <a:lnTo>
                  <a:pt x="203" y="316"/>
                </a:lnTo>
                <a:lnTo>
                  <a:pt x="203" y="313"/>
                </a:lnTo>
                <a:lnTo>
                  <a:pt x="203" y="312"/>
                </a:lnTo>
                <a:lnTo>
                  <a:pt x="203" y="311"/>
                </a:lnTo>
                <a:lnTo>
                  <a:pt x="203" y="309"/>
                </a:lnTo>
                <a:lnTo>
                  <a:pt x="204" y="308"/>
                </a:lnTo>
                <a:lnTo>
                  <a:pt x="205" y="308"/>
                </a:lnTo>
                <a:lnTo>
                  <a:pt x="205" y="307"/>
                </a:lnTo>
                <a:lnTo>
                  <a:pt x="205" y="305"/>
                </a:lnTo>
                <a:lnTo>
                  <a:pt x="204" y="304"/>
                </a:lnTo>
                <a:lnTo>
                  <a:pt x="204" y="303"/>
                </a:lnTo>
                <a:lnTo>
                  <a:pt x="205" y="301"/>
                </a:lnTo>
                <a:lnTo>
                  <a:pt x="207" y="300"/>
                </a:lnTo>
                <a:lnTo>
                  <a:pt x="207" y="301"/>
                </a:lnTo>
                <a:lnTo>
                  <a:pt x="208" y="301"/>
                </a:lnTo>
                <a:lnTo>
                  <a:pt x="208" y="303"/>
                </a:lnTo>
                <a:lnTo>
                  <a:pt x="208" y="301"/>
                </a:lnTo>
                <a:lnTo>
                  <a:pt x="208" y="303"/>
                </a:lnTo>
                <a:lnTo>
                  <a:pt x="209" y="303"/>
                </a:lnTo>
                <a:lnTo>
                  <a:pt x="209" y="304"/>
                </a:lnTo>
                <a:lnTo>
                  <a:pt x="209" y="305"/>
                </a:lnTo>
                <a:lnTo>
                  <a:pt x="208" y="305"/>
                </a:lnTo>
                <a:lnTo>
                  <a:pt x="209" y="305"/>
                </a:lnTo>
                <a:lnTo>
                  <a:pt x="211" y="307"/>
                </a:lnTo>
                <a:lnTo>
                  <a:pt x="212" y="307"/>
                </a:lnTo>
                <a:lnTo>
                  <a:pt x="213" y="307"/>
                </a:lnTo>
                <a:lnTo>
                  <a:pt x="215" y="305"/>
                </a:lnTo>
                <a:lnTo>
                  <a:pt x="213" y="305"/>
                </a:lnTo>
                <a:lnTo>
                  <a:pt x="213" y="304"/>
                </a:lnTo>
                <a:lnTo>
                  <a:pt x="213" y="303"/>
                </a:lnTo>
                <a:lnTo>
                  <a:pt x="213" y="301"/>
                </a:lnTo>
                <a:lnTo>
                  <a:pt x="212" y="300"/>
                </a:lnTo>
                <a:lnTo>
                  <a:pt x="211" y="299"/>
                </a:lnTo>
                <a:lnTo>
                  <a:pt x="212" y="298"/>
                </a:lnTo>
                <a:lnTo>
                  <a:pt x="212" y="296"/>
                </a:lnTo>
                <a:lnTo>
                  <a:pt x="211" y="296"/>
                </a:lnTo>
                <a:lnTo>
                  <a:pt x="209" y="295"/>
                </a:lnTo>
                <a:lnTo>
                  <a:pt x="209" y="294"/>
                </a:lnTo>
                <a:lnTo>
                  <a:pt x="211" y="294"/>
                </a:lnTo>
                <a:lnTo>
                  <a:pt x="209" y="292"/>
                </a:lnTo>
                <a:lnTo>
                  <a:pt x="208" y="292"/>
                </a:lnTo>
                <a:lnTo>
                  <a:pt x="207" y="291"/>
                </a:lnTo>
                <a:lnTo>
                  <a:pt x="205" y="291"/>
                </a:lnTo>
                <a:lnTo>
                  <a:pt x="204" y="290"/>
                </a:lnTo>
                <a:lnTo>
                  <a:pt x="204" y="288"/>
                </a:lnTo>
                <a:lnTo>
                  <a:pt x="205" y="288"/>
                </a:lnTo>
                <a:lnTo>
                  <a:pt x="205" y="287"/>
                </a:lnTo>
                <a:lnTo>
                  <a:pt x="204" y="287"/>
                </a:lnTo>
                <a:lnTo>
                  <a:pt x="204" y="286"/>
                </a:lnTo>
                <a:lnTo>
                  <a:pt x="205" y="286"/>
                </a:lnTo>
                <a:lnTo>
                  <a:pt x="207" y="286"/>
                </a:lnTo>
                <a:lnTo>
                  <a:pt x="207" y="284"/>
                </a:lnTo>
                <a:lnTo>
                  <a:pt x="208" y="284"/>
                </a:lnTo>
                <a:lnTo>
                  <a:pt x="208" y="283"/>
                </a:lnTo>
                <a:lnTo>
                  <a:pt x="207" y="283"/>
                </a:lnTo>
                <a:lnTo>
                  <a:pt x="207" y="284"/>
                </a:lnTo>
                <a:lnTo>
                  <a:pt x="207" y="286"/>
                </a:lnTo>
                <a:lnTo>
                  <a:pt x="205" y="286"/>
                </a:lnTo>
                <a:lnTo>
                  <a:pt x="204" y="286"/>
                </a:lnTo>
                <a:lnTo>
                  <a:pt x="204" y="284"/>
                </a:lnTo>
                <a:lnTo>
                  <a:pt x="204" y="283"/>
                </a:lnTo>
                <a:lnTo>
                  <a:pt x="205" y="282"/>
                </a:lnTo>
                <a:lnTo>
                  <a:pt x="205" y="281"/>
                </a:lnTo>
                <a:lnTo>
                  <a:pt x="205" y="279"/>
                </a:lnTo>
                <a:lnTo>
                  <a:pt x="204" y="278"/>
                </a:lnTo>
                <a:lnTo>
                  <a:pt x="204" y="277"/>
                </a:lnTo>
                <a:lnTo>
                  <a:pt x="204" y="275"/>
                </a:lnTo>
                <a:lnTo>
                  <a:pt x="203" y="275"/>
                </a:lnTo>
                <a:lnTo>
                  <a:pt x="204" y="275"/>
                </a:lnTo>
                <a:lnTo>
                  <a:pt x="204" y="274"/>
                </a:lnTo>
                <a:lnTo>
                  <a:pt x="204" y="273"/>
                </a:lnTo>
                <a:lnTo>
                  <a:pt x="204" y="271"/>
                </a:lnTo>
                <a:lnTo>
                  <a:pt x="203" y="271"/>
                </a:lnTo>
                <a:lnTo>
                  <a:pt x="203" y="270"/>
                </a:lnTo>
                <a:lnTo>
                  <a:pt x="203" y="269"/>
                </a:lnTo>
                <a:lnTo>
                  <a:pt x="204" y="269"/>
                </a:lnTo>
                <a:lnTo>
                  <a:pt x="205" y="269"/>
                </a:lnTo>
                <a:lnTo>
                  <a:pt x="205" y="266"/>
                </a:lnTo>
                <a:lnTo>
                  <a:pt x="205" y="265"/>
                </a:lnTo>
                <a:lnTo>
                  <a:pt x="207" y="265"/>
                </a:lnTo>
                <a:lnTo>
                  <a:pt x="208" y="266"/>
                </a:lnTo>
                <a:lnTo>
                  <a:pt x="208" y="267"/>
                </a:lnTo>
                <a:lnTo>
                  <a:pt x="208" y="266"/>
                </a:lnTo>
                <a:lnTo>
                  <a:pt x="207" y="265"/>
                </a:lnTo>
                <a:lnTo>
                  <a:pt x="208" y="265"/>
                </a:lnTo>
                <a:lnTo>
                  <a:pt x="209" y="265"/>
                </a:lnTo>
                <a:lnTo>
                  <a:pt x="209" y="266"/>
                </a:lnTo>
                <a:lnTo>
                  <a:pt x="211" y="266"/>
                </a:lnTo>
                <a:lnTo>
                  <a:pt x="211" y="265"/>
                </a:lnTo>
                <a:lnTo>
                  <a:pt x="212" y="265"/>
                </a:lnTo>
                <a:lnTo>
                  <a:pt x="212" y="266"/>
                </a:lnTo>
                <a:lnTo>
                  <a:pt x="212" y="267"/>
                </a:lnTo>
                <a:lnTo>
                  <a:pt x="212" y="265"/>
                </a:lnTo>
                <a:lnTo>
                  <a:pt x="212" y="264"/>
                </a:lnTo>
                <a:lnTo>
                  <a:pt x="211" y="264"/>
                </a:lnTo>
                <a:lnTo>
                  <a:pt x="209" y="265"/>
                </a:lnTo>
                <a:lnTo>
                  <a:pt x="209" y="264"/>
                </a:lnTo>
                <a:lnTo>
                  <a:pt x="207" y="264"/>
                </a:lnTo>
                <a:lnTo>
                  <a:pt x="207" y="262"/>
                </a:lnTo>
                <a:lnTo>
                  <a:pt x="207" y="261"/>
                </a:lnTo>
                <a:lnTo>
                  <a:pt x="207" y="260"/>
                </a:lnTo>
                <a:lnTo>
                  <a:pt x="208" y="260"/>
                </a:lnTo>
                <a:lnTo>
                  <a:pt x="209" y="260"/>
                </a:lnTo>
                <a:lnTo>
                  <a:pt x="211" y="260"/>
                </a:lnTo>
                <a:lnTo>
                  <a:pt x="211" y="262"/>
                </a:lnTo>
                <a:lnTo>
                  <a:pt x="212" y="264"/>
                </a:lnTo>
                <a:lnTo>
                  <a:pt x="213" y="264"/>
                </a:lnTo>
                <a:lnTo>
                  <a:pt x="215" y="264"/>
                </a:lnTo>
                <a:lnTo>
                  <a:pt x="213" y="262"/>
                </a:lnTo>
                <a:lnTo>
                  <a:pt x="213" y="261"/>
                </a:lnTo>
                <a:lnTo>
                  <a:pt x="215" y="261"/>
                </a:lnTo>
                <a:lnTo>
                  <a:pt x="215" y="260"/>
                </a:lnTo>
                <a:lnTo>
                  <a:pt x="216" y="261"/>
                </a:lnTo>
                <a:lnTo>
                  <a:pt x="216" y="262"/>
                </a:lnTo>
                <a:lnTo>
                  <a:pt x="217" y="262"/>
                </a:lnTo>
                <a:lnTo>
                  <a:pt x="216" y="262"/>
                </a:lnTo>
                <a:lnTo>
                  <a:pt x="216" y="261"/>
                </a:lnTo>
                <a:lnTo>
                  <a:pt x="216" y="260"/>
                </a:lnTo>
                <a:lnTo>
                  <a:pt x="215" y="260"/>
                </a:lnTo>
                <a:lnTo>
                  <a:pt x="213" y="261"/>
                </a:lnTo>
                <a:lnTo>
                  <a:pt x="213" y="262"/>
                </a:lnTo>
                <a:lnTo>
                  <a:pt x="212" y="262"/>
                </a:lnTo>
                <a:lnTo>
                  <a:pt x="211" y="261"/>
                </a:lnTo>
                <a:lnTo>
                  <a:pt x="211" y="260"/>
                </a:lnTo>
                <a:lnTo>
                  <a:pt x="211" y="258"/>
                </a:lnTo>
                <a:lnTo>
                  <a:pt x="212" y="258"/>
                </a:lnTo>
                <a:lnTo>
                  <a:pt x="213" y="258"/>
                </a:lnTo>
                <a:lnTo>
                  <a:pt x="215" y="258"/>
                </a:lnTo>
                <a:lnTo>
                  <a:pt x="212" y="258"/>
                </a:lnTo>
                <a:lnTo>
                  <a:pt x="211" y="258"/>
                </a:lnTo>
                <a:lnTo>
                  <a:pt x="211" y="257"/>
                </a:lnTo>
                <a:lnTo>
                  <a:pt x="211" y="256"/>
                </a:lnTo>
                <a:lnTo>
                  <a:pt x="209" y="256"/>
                </a:lnTo>
                <a:lnTo>
                  <a:pt x="209" y="254"/>
                </a:lnTo>
                <a:lnTo>
                  <a:pt x="208" y="254"/>
                </a:lnTo>
                <a:lnTo>
                  <a:pt x="207" y="253"/>
                </a:lnTo>
                <a:lnTo>
                  <a:pt x="205" y="253"/>
                </a:lnTo>
                <a:lnTo>
                  <a:pt x="205" y="252"/>
                </a:lnTo>
                <a:lnTo>
                  <a:pt x="204" y="252"/>
                </a:lnTo>
                <a:lnTo>
                  <a:pt x="204" y="250"/>
                </a:lnTo>
                <a:lnTo>
                  <a:pt x="203" y="249"/>
                </a:lnTo>
                <a:lnTo>
                  <a:pt x="201" y="248"/>
                </a:lnTo>
                <a:lnTo>
                  <a:pt x="201" y="249"/>
                </a:lnTo>
                <a:lnTo>
                  <a:pt x="200" y="249"/>
                </a:lnTo>
                <a:lnTo>
                  <a:pt x="199" y="249"/>
                </a:lnTo>
                <a:lnTo>
                  <a:pt x="199" y="248"/>
                </a:lnTo>
                <a:lnTo>
                  <a:pt x="198" y="248"/>
                </a:lnTo>
                <a:lnTo>
                  <a:pt x="198" y="247"/>
                </a:lnTo>
                <a:lnTo>
                  <a:pt x="196" y="248"/>
                </a:lnTo>
                <a:lnTo>
                  <a:pt x="199" y="250"/>
                </a:lnTo>
                <a:lnTo>
                  <a:pt x="200" y="250"/>
                </a:lnTo>
                <a:lnTo>
                  <a:pt x="199" y="252"/>
                </a:lnTo>
                <a:lnTo>
                  <a:pt x="198" y="252"/>
                </a:lnTo>
                <a:lnTo>
                  <a:pt x="196" y="252"/>
                </a:lnTo>
                <a:lnTo>
                  <a:pt x="196" y="253"/>
                </a:lnTo>
                <a:lnTo>
                  <a:pt x="196" y="254"/>
                </a:lnTo>
                <a:lnTo>
                  <a:pt x="195" y="254"/>
                </a:lnTo>
                <a:lnTo>
                  <a:pt x="194" y="254"/>
                </a:lnTo>
                <a:lnTo>
                  <a:pt x="194" y="253"/>
                </a:lnTo>
                <a:lnTo>
                  <a:pt x="195" y="253"/>
                </a:lnTo>
                <a:lnTo>
                  <a:pt x="194" y="253"/>
                </a:lnTo>
                <a:lnTo>
                  <a:pt x="194" y="252"/>
                </a:lnTo>
                <a:lnTo>
                  <a:pt x="192" y="252"/>
                </a:lnTo>
                <a:lnTo>
                  <a:pt x="192" y="250"/>
                </a:lnTo>
                <a:lnTo>
                  <a:pt x="192" y="252"/>
                </a:lnTo>
                <a:lnTo>
                  <a:pt x="191" y="250"/>
                </a:lnTo>
                <a:lnTo>
                  <a:pt x="190" y="249"/>
                </a:lnTo>
                <a:lnTo>
                  <a:pt x="190" y="248"/>
                </a:lnTo>
                <a:lnTo>
                  <a:pt x="188" y="247"/>
                </a:lnTo>
                <a:lnTo>
                  <a:pt x="187" y="247"/>
                </a:lnTo>
                <a:lnTo>
                  <a:pt x="187" y="248"/>
                </a:lnTo>
                <a:lnTo>
                  <a:pt x="186" y="248"/>
                </a:lnTo>
                <a:lnTo>
                  <a:pt x="186" y="247"/>
                </a:lnTo>
                <a:lnTo>
                  <a:pt x="184" y="245"/>
                </a:lnTo>
                <a:lnTo>
                  <a:pt x="184" y="247"/>
                </a:lnTo>
                <a:lnTo>
                  <a:pt x="183" y="247"/>
                </a:lnTo>
                <a:lnTo>
                  <a:pt x="182" y="247"/>
                </a:lnTo>
                <a:lnTo>
                  <a:pt x="180" y="248"/>
                </a:lnTo>
                <a:lnTo>
                  <a:pt x="179" y="248"/>
                </a:lnTo>
                <a:lnTo>
                  <a:pt x="179" y="247"/>
                </a:lnTo>
                <a:lnTo>
                  <a:pt x="179" y="248"/>
                </a:lnTo>
                <a:lnTo>
                  <a:pt x="180" y="248"/>
                </a:lnTo>
                <a:lnTo>
                  <a:pt x="180" y="249"/>
                </a:lnTo>
                <a:lnTo>
                  <a:pt x="179" y="249"/>
                </a:lnTo>
                <a:lnTo>
                  <a:pt x="179" y="250"/>
                </a:lnTo>
                <a:lnTo>
                  <a:pt x="178" y="250"/>
                </a:lnTo>
                <a:lnTo>
                  <a:pt x="178" y="249"/>
                </a:lnTo>
                <a:lnTo>
                  <a:pt x="177" y="249"/>
                </a:lnTo>
                <a:lnTo>
                  <a:pt x="178" y="248"/>
                </a:lnTo>
                <a:lnTo>
                  <a:pt x="177" y="248"/>
                </a:lnTo>
                <a:lnTo>
                  <a:pt x="177" y="247"/>
                </a:lnTo>
                <a:lnTo>
                  <a:pt x="175" y="247"/>
                </a:lnTo>
                <a:lnTo>
                  <a:pt x="174" y="247"/>
                </a:lnTo>
                <a:lnTo>
                  <a:pt x="171" y="248"/>
                </a:lnTo>
                <a:lnTo>
                  <a:pt x="170" y="248"/>
                </a:lnTo>
                <a:lnTo>
                  <a:pt x="169" y="248"/>
                </a:lnTo>
                <a:lnTo>
                  <a:pt x="167" y="248"/>
                </a:lnTo>
                <a:lnTo>
                  <a:pt x="167" y="249"/>
                </a:lnTo>
                <a:lnTo>
                  <a:pt x="167" y="248"/>
                </a:lnTo>
                <a:lnTo>
                  <a:pt x="167" y="249"/>
                </a:lnTo>
                <a:lnTo>
                  <a:pt x="166" y="249"/>
                </a:lnTo>
                <a:lnTo>
                  <a:pt x="166" y="250"/>
                </a:lnTo>
                <a:lnTo>
                  <a:pt x="166" y="252"/>
                </a:lnTo>
                <a:lnTo>
                  <a:pt x="165" y="252"/>
                </a:lnTo>
                <a:lnTo>
                  <a:pt x="165" y="250"/>
                </a:lnTo>
                <a:lnTo>
                  <a:pt x="163" y="250"/>
                </a:lnTo>
                <a:lnTo>
                  <a:pt x="163" y="252"/>
                </a:lnTo>
                <a:lnTo>
                  <a:pt x="162" y="253"/>
                </a:lnTo>
                <a:lnTo>
                  <a:pt x="161" y="254"/>
                </a:lnTo>
                <a:lnTo>
                  <a:pt x="160" y="254"/>
                </a:lnTo>
                <a:lnTo>
                  <a:pt x="158" y="254"/>
                </a:lnTo>
                <a:lnTo>
                  <a:pt x="157" y="254"/>
                </a:lnTo>
                <a:lnTo>
                  <a:pt x="157" y="256"/>
                </a:lnTo>
                <a:lnTo>
                  <a:pt x="156" y="256"/>
                </a:lnTo>
                <a:lnTo>
                  <a:pt x="154" y="256"/>
                </a:lnTo>
                <a:lnTo>
                  <a:pt x="153" y="256"/>
                </a:lnTo>
                <a:lnTo>
                  <a:pt x="153" y="257"/>
                </a:lnTo>
                <a:lnTo>
                  <a:pt x="152" y="257"/>
                </a:lnTo>
                <a:lnTo>
                  <a:pt x="150" y="257"/>
                </a:lnTo>
                <a:lnTo>
                  <a:pt x="149" y="258"/>
                </a:lnTo>
                <a:lnTo>
                  <a:pt x="148" y="261"/>
                </a:lnTo>
                <a:lnTo>
                  <a:pt x="146" y="262"/>
                </a:lnTo>
                <a:lnTo>
                  <a:pt x="146" y="264"/>
                </a:lnTo>
                <a:lnTo>
                  <a:pt x="146" y="265"/>
                </a:lnTo>
                <a:lnTo>
                  <a:pt x="145" y="265"/>
                </a:lnTo>
                <a:lnTo>
                  <a:pt x="144" y="265"/>
                </a:lnTo>
                <a:lnTo>
                  <a:pt x="144" y="266"/>
                </a:lnTo>
                <a:lnTo>
                  <a:pt x="144" y="267"/>
                </a:lnTo>
                <a:lnTo>
                  <a:pt x="143" y="267"/>
                </a:lnTo>
                <a:lnTo>
                  <a:pt x="141" y="267"/>
                </a:lnTo>
                <a:lnTo>
                  <a:pt x="140" y="269"/>
                </a:lnTo>
                <a:lnTo>
                  <a:pt x="140" y="270"/>
                </a:lnTo>
                <a:lnTo>
                  <a:pt x="139" y="270"/>
                </a:lnTo>
                <a:lnTo>
                  <a:pt x="137" y="271"/>
                </a:lnTo>
                <a:lnTo>
                  <a:pt x="139" y="271"/>
                </a:lnTo>
                <a:lnTo>
                  <a:pt x="139" y="273"/>
                </a:lnTo>
                <a:lnTo>
                  <a:pt x="137" y="273"/>
                </a:lnTo>
                <a:lnTo>
                  <a:pt x="139" y="274"/>
                </a:lnTo>
                <a:lnTo>
                  <a:pt x="137" y="275"/>
                </a:lnTo>
                <a:lnTo>
                  <a:pt x="136" y="275"/>
                </a:lnTo>
                <a:lnTo>
                  <a:pt x="135" y="275"/>
                </a:lnTo>
                <a:lnTo>
                  <a:pt x="135" y="277"/>
                </a:lnTo>
                <a:lnTo>
                  <a:pt x="135" y="278"/>
                </a:lnTo>
                <a:lnTo>
                  <a:pt x="133" y="278"/>
                </a:lnTo>
                <a:lnTo>
                  <a:pt x="133" y="279"/>
                </a:lnTo>
                <a:lnTo>
                  <a:pt x="135" y="279"/>
                </a:lnTo>
                <a:lnTo>
                  <a:pt x="136" y="281"/>
                </a:lnTo>
                <a:lnTo>
                  <a:pt x="136" y="282"/>
                </a:lnTo>
                <a:lnTo>
                  <a:pt x="135" y="282"/>
                </a:lnTo>
                <a:lnTo>
                  <a:pt x="135" y="281"/>
                </a:lnTo>
                <a:lnTo>
                  <a:pt x="133" y="282"/>
                </a:lnTo>
                <a:lnTo>
                  <a:pt x="132" y="282"/>
                </a:lnTo>
                <a:lnTo>
                  <a:pt x="132" y="283"/>
                </a:lnTo>
                <a:lnTo>
                  <a:pt x="132" y="284"/>
                </a:lnTo>
                <a:lnTo>
                  <a:pt x="131" y="284"/>
                </a:lnTo>
                <a:lnTo>
                  <a:pt x="129" y="286"/>
                </a:lnTo>
                <a:lnTo>
                  <a:pt x="128" y="286"/>
                </a:lnTo>
                <a:lnTo>
                  <a:pt x="127" y="286"/>
                </a:lnTo>
                <a:lnTo>
                  <a:pt x="127" y="287"/>
                </a:lnTo>
                <a:lnTo>
                  <a:pt x="126" y="287"/>
                </a:lnTo>
                <a:lnTo>
                  <a:pt x="126" y="288"/>
                </a:lnTo>
                <a:lnTo>
                  <a:pt x="126" y="290"/>
                </a:lnTo>
                <a:lnTo>
                  <a:pt x="124" y="291"/>
                </a:lnTo>
                <a:lnTo>
                  <a:pt x="123" y="292"/>
                </a:lnTo>
                <a:lnTo>
                  <a:pt x="123" y="294"/>
                </a:lnTo>
                <a:lnTo>
                  <a:pt x="124" y="295"/>
                </a:lnTo>
                <a:lnTo>
                  <a:pt x="126" y="295"/>
                </a:lnTo>
                <a:lnTo>
                  <a:pt x="126" y="296"/>
                </a:lnTo>
                <a:lnTo>
                  <a:pt x="126" y="295"/>
                </a:lnTo>
                <a:lnTo>
                  <a:pt x="126" y="296"/>
                </a:lnTo>
                <a:lnTo>
                  <a:pt x="127" y="296"/>
                </a:lnTo>
                <a:lnTo>
                  <a:pt x="127" y="295"/>
                </a:lnTo>
                <a:lnTo>
                  <a:pt x="128" y="295"/>
                </a:lnTo>
                <a:lnTo>
                  <a:pt x="128" y="296"/>
                </a:lnTo>
                <a:lnTo>
                  <a:pt x="128" y="295"/>
                </a:lnTo>
                <a:lnTo>
                  <a:pt x="129" y="295"/>
                </a:lnTo>
                <a:lnTo>
                  <a:pt x="131" y="294"/>
                </a:lnTo>
                <a:lnTo>
                  <a:pt x="132" y="294"/>
                </a:lnTo>
                <a:lnTo>
                  <a:pt x="133" y="292"/>
                </a:lnTo>
                <a:lnTo>
                  <a:pt x="133" y="294"/>
                </a:lnTo>
                <a:lnTo>
                  <a:pt x="132" y="294"/>
                </a:lnTo>
                <a:lnTo>
                  <a:pt x="133" y="295"/>
                </a:lnTo>
                <a:lnTo>
                  <a:pt x="135" y="295"/>
                </a:lnTo>
                <a:lnTo>
                  <a:pt x="135" y="294"/>
                </a:lnTo>
                <a:lnTo>
                  <a:pt x="136" y="294"/>
                </a:lnTo>
                <a:lnTo>
                  <a:pt x="136" y="295"/>
                </a:lnTo>
                <a:lnTo>
                  <a:pt x="137" y="295"/>
                </a:lnTo>
                <a:lnTo>
                  <a:pt x="137" y="294"/>
                </a:lnTo>
                <a:lnTo>
                  <a:pt x="139" y="292"/>
                </a:lnTo>
                <a:lnTo>
                  <a:pt x="140" y="294"/>
                </a:lnTo>
                <a:lnTo>
                  <a:pt x="139" y="295"/>
                </a:lnTo>
                <a:lnTo>
                  <a:pt x="139" y="296"/>
                </a:lnTo>
                <a:lnTo>
                  <a:pt x="137" y="296"/>
                </a:lnTo>
                <a:lnTo>
                  <a:pt x="136" y="296"/>
                </a:lnTo>
                <a:lnTo>
                  <a:pt x="136" y="298"/>
                </a:lnTo>
                <a:lnTo>
                  <a:pt x="135" y="298"/>
                </a:lnTo>
                <a:lnTo>
                  <a:pt x="136" y="298"/>
                </a:lnTo>
                <a:lnTo>
                  <a:pt x="136" y="299"/>
                </a:lnTo>
                <a:lnTo>
                  <a:pt x="136" y="300"/>
                </a:lnTo>
                <a:lnTo>
                  <a:pt x="135" y="301"/>
                </a:lnTo>
                <a:lnTo>
                  <a:pt x="135" y="303"/>
                </a:lnTo>
                <a:lnTo>
                  <a:pt x="133" y="303"/>
                </a:lnTo>
                <a:lnTo>
                  <a:pt x="133" y="304"/>
                </a:lnTo>
                <a:lnTo>
                  <a:pt x="132" y="304"/>
                </a:lnTo>
                <a:lnTo>
                  <a:pt x="132" y="305"/>
                </a:lnTo>
                <a:lnTo>
                  <a:pt x="131" y="307"/>
                </a:lnTo>
                <a:lnTo>
                  <a:pt x="129" y="307"/>
                </a:lnTo>
                <a:lnTo>
                  <a:pt x="129" y="308"/>
                </a:lnTo>
                <a:lnTo>
                  <a:pt x="129" y="309"/>
                </a:lnTo>
                <a:lnTo>
                  <a:pt x="128" y="309"/>
                </a:lnTo>
                <a:lnTo>
                  <a:pt x="128" y="311"/>
                </a:lnTo>
                <a:lnTo>
                  <a:pt x="127" y="311"/>
                </a:lnTo>
                <a:lnTo>
                  <a:pt x="126" y="311"/>
                </a:lnTo>
                <a:lnTo>
                  <a:pt x="124" y="312"/>
                </a:lnTo>
                <a:lnTo>
                  <a:pt x="124" y="311"/>
                </a:lnTo>
                <a:lnTo>
                  <a:pt x="124" y="312"/>
                </a:lnTo>
                <a:lnTo>
                  <a:pt x="123" y="312"/>
                </a:lnTo>
                <a:lnTo>
                  <a:pt x="123" y="311"/>
                </a:lnTo>
                <a:lnTo>
                  <a:pt x="124" y="311"/>
                </a:lnTo>
                <a:lnTo>
                  <a:pt x="124" y="309"/>
                </a:lnTo>
                <a:lnTo>
                  <a:pt x="126" y="309"/>
                </a:lnTo>
                <a:lnTo>
                  <a:pt x="126" y="308"/>
                </a:lnTo>
                <a:lnTo>
                  <a:pt x="127" y="308"/>
                </a:lnTo>
                <a:lnTo>
                  <a:pt x="127" y="307"/>
                </a:lnTo>
                <a:lnTo>
                  <a:pt x="128" y="305"/>
                </a:lnTo>
                <a:lnTo>
                  <a:pt x="128" y="304"/>
                </a:lnTo>
                <a:lnTo>
                  <a:pt x="129" y="304"/>
                </a:lnTo>
                <a:lnTo>
                  <a:pt x="129" y="303"/>
                </a:lnTo>
                <a:lnTo>
                  <a:pt x="131" y="303"/>
                </a:lnTo>
                <a:lnTo>
                  <a:pt x="129" y="301"/>
                </a:lnTo>
                <a:lnTo>
                  <a:pt x="128" y="301"/>
                </a:lnTo>
                <a:lnTo>
                  <a:pt x="128" y="300"/>
                </a:lnTo>
                <a:lnTo>
                  <a:pt x="128" y="301"/>
                </a:lnTo>
                <a:lnTo>
                  <a:pt x="128" y="303"/>
                </a:lnTo>
                <a:lnTo>
                  <a:pt x="127" y="303"/>
                </a:lnTo>
                <a:lnTo>
                  <a:pt x="127" y="301"/>
                </a:lnTo>
                <a:lnTo>
                  <a:pt x="127" y="300"/>
                </a:lnTo>
                <a:lnTo>
                  <a:pt x="126" y="300"/>
                </a:lnTo>
                <a:lnTo>
                  <a:pt x="126" y="301"/>
                </a:lnTo>
                <a:lnTo>
                  <a:pt x="124" y="300"/>
                </a:lnTo>
                <a:lnTo>
                  <a:pt x="124" y="301"/>
                </a:lnTo>
                <a:lnTo>
                  <a:pt x="124" y="303"/>
                </a:lnTo>
                <a:lnTo>
                  <a:pt x="123" y="303"/>
                </a:lnTo>
                <a:lnTo>
                  <a:pt x="124" y="303"/>
                </a:lnTo>
                <a:lnTo>
                  <a:pt x="126" y="301"/>
                </a:lnTo>
                <a:lnTo>
                  <a:pt x="126" y="303"/>
                </a:lnTo>
                <a:lnTo>
                  <a:pt x="127" y="303"/>
                </a:lnTo>
                <a:lnTo>
                  <a:pt x="127" y="304"/>
                </a:lnTo>
                <a:lnTo>
                  <a:pt x="126" y="304"/>
                </a:lnTo>
                <a:lnTo>
                  <a:pt x="124" y="305"/>
                </a:lnTo>
                <a:lnTo>
                  <a:pt x="123" y="307"/>
                </a:lnTo>
                <a:lnTo>
                  <a:pt x="122" y="308"/>
                </a:lnTo>
                <a:lnTo>
                  <a:pt x="120" y="308"/>
                </a:lnTo>
                <a:lnTo>
                  <a:pt x="120" y="309"/>
                </a:lnTo>
                <a:lnTo>
                  <a:pt x="120" y="311"/>
                </a:lnTo>
                <a:lnTo>
                  <a:pt x="119" y="311"/>
                </a:lnTo>
                <a:lnTo>
                  <a:pt x="118" y="311"/>
                </a:lnTo>
                <a:lnTo>
                  <a:pt x="118" y="312"/>
                </a:lnTo>
                <a:lnTo>
                  <a:pt x="116" y="313"/>
                </a:lnTo>
                <a:lnTo>
                  <a:pt x="118" y="312"/>
                </a:lnTo>
                <a:lnTo>
                  <a:pt x="118" y="311"/>
                </a:lnTo>
                <a:lnTo>
                  <a:pt x="116" y="311"/>
                </a:lnTo>
                <a:lnTo>
                  <a:pt x="115" y="312"/>
                </a:lnTo>
                <a:lnTo>
                  <a:pt x="115" y="313"/>
                </a:lnTo>
                <a:lnTo>
                  <a:pt x="114" y="313"/>
                </a:lnTo>
                <a:lnTo>
                  <a:pt x="114" y="315"/>
                </a:lnTo>
                <a:lnTo>
                  <a:pt x="112" y="315"/>
                </a:lnTo>
                <a:lnTo>
                  <a:pt x="112" y="313"/>
                </a:lnTo>
                <a:lnTo>
                  <a:pt x="111" y="313"/>
                </a:lnTo>
                <a:lnTo>
                  <a:pt x="111" y="315"/>
                </a:lnTo>
                <a:lnTo>
                  <a:pt x="110" y="315"/>
                </a:lnTo>
                <a:lnTo>
                  <a:pt x="110" y="316"/>
                </a:lnTo>
                <a:lnTo>
                  <a:pt x="108" y="316"/>
                </a:lnTo>
                <a:lnTo>
                  <a:pt x="108" y="317"/>
                </a:lnTo>
                <a:lnTo>
                  <a:pt x="107" y="317"/>
                </a:lnTo>
                <a:lnTo>
                  <a:pt x="106" y="317"/>
                </a:lnTo>
                <a:lnTo>
                  <a:pt x="106" y="319"/>
                </a:lnTo>
                <a:lnTo>
                  <a:pt x="105" y="319"/>
                </a:lnTo>
                <a:lnTo>
                  <a:pt x="105" y="320"/>
                </a:lnTo>
                <a:lnTo>
                  <a:pt x="105" y="321"/>
                </a:lnTo>
                <a:lnTo>
                  <a:pt x="105" y="322"/>
                </a:lnTo>
                <a:lnTo>
                  <a:pt x="103" y="322"/>
                </a:lnTo>
                <a:lnTo>
                  <a:pt x="105" y="322"/>
                </a:lnTo>
                <a:lnTo>
                  <a:pt x="105" y="324"/>
                </a:lnTo>
                <a:lnTo>
                  <a:pt x="103" y="325"/>
                </a:lnTo>
                <a:lnTo>
                  <a:pt x="103" y="326"/>
                </a:lnTo>
                <a:lnTo>
                  <a:pt x="102" y="328"/>
                </a:lnTo>
                <a:lnTo>
                  <a:pt x="102" y="329"/>
                </a:lnTo>
                <a:lnTo>
                  <a:pt x="103" y="329"/>
                </a:lnTo>
                <a:lnTo>
                  <a:pt x="103" y="330"/>
                </a:lnTo>
                <a:lnTo>
                  <a:pt x="102" y="330"/>
                </a:lnTo>
                <a:lnTo>
                  <a:pt x="101" y="332"/>
                </a:lnTo>
                <a:lnTo>
                  <a:pt x="102" y="330"/>
                </a:lnTo>
                <a:lnTo>
                  <a:pt x="103" y="330"/>
                </a:lnTo>
                <a:lnTo>
                  <a:pt x="105" y="330"/>
                </a:lnTo>
                <a:lnTo>
                  <a:pt x="105" y="332"/>
                </a:lnTo>
                <a:lnTo>
                  <a:pt x="103" y="332"/>
                </a:lnTo>
                <a:lnTo>
                  <a:pt x="103" y="333"/>
                </a:lnTo>
                <a:lnTo>
                  <a:pt x="102" y="333"/>
                </a:lnTo>
                <a:lnTo>
                  <a:pt x="103" y="334"/>
                </a:lnTo>
                <a:lnTo>
                  <a:pt x="105" y="334"/>
                </a:lnTo>
                <a:lnTo>
                  <a:pt x="106" y="334"/>
                </a:lnTo>
                <a:lnTo>
                  <a:pt x="107" y="334"/>
                </a:lnTo>
                <a:lnTo>
                  <a:pt x="106" y="334"/>
                </a:lnTo>
                <a:lnTo>
                  <a:pt x="107" y="336"/>
                </a:lnTo>
                <a:lnTo>
                  <a:pt x="108" y="336"/>
                </a:lnTo>
                <a:lnTo>
                  <a:pt x="110" y="336"/>
                </a:lnTo>
                <a:lnTo>
                  <a:pt x="111" y="336"/>
                </a:lnTo>
                <a:lnTo>
                  <a:pt x="112" y="336"/>
                </a:lnTo>
                <a:lnTo>
                  <a:pt x="114" y="336"/>
                </a:lnTo>
                <a:lnTo>
                  <a:pt x="114" y="337"/>
                </a:lnTo>
                <a:lnTo>
                  <a:pt x="112" y="338"/>
                </a:lnTo>
                <a:lnTo>
                  <a:pt x="111" y="339"/>
                </a:lnTo>
                <a:lnTo>
                  <a:pt x="110" y="341"/>
                </a:lnTo>
                <a:lnTo>
                  <a:pt x="111" y="342"/>
                </a:lnTo>
                <a:lnTo>
                  <a:pt x="110" y="342"/>
                </a:lnTo>
                <a:lnTo>
                  <a:pt x="111" y="342"/>
                </a:lnTo>
                <a:lnTo>
                  <a:pt x="110" y="343"/>
                </a:lnTo>
                <a:lnTo>
                  <a:pt x="108" y="345"/>
                </a:lnTo>
                <a:lnTo>
                  <a:pt x="108" y="346"/>
                </a:lnTo>
                <a:lnTo>
                  <a:pt x="107" y="347"/>
                </a:lnTo>
                <a:lnTo>
                  <a:pt x="106" y="349"/>
                </a:lnTo>
                <a:lnTo>
                  <a:pt x="107" y="349"/>
                </a:lnTo>
                <a:lnTo>
                  <a:pt x="106" y="349"/>
                </a:lnTo>
                <a:lnTo>
                  <a:pt x="106" y="350"/>
                </a:lnTo>
                <a:lnTo>
                  <a:pt x="105" y="350"/>
                </a:lnTo>
                <a:lnTo>
                  <a:pt x="103" y="353"/>
                </a:lnTo>
                <a:lnTo>
                  <a:pt x="102" y="353"/>
                </a:lnTo>
                <a:lnTo>
                  <a:pt x="102" y="354"/>
                </a:lnTo>
                <a:lnTo>
                  <a:pt x="101" y="354"/>
                </a:lnTo>
                <a:lnTo>
                  <a:pt x="99" y="354"/>
                </a:lnTo>
                <a:lnTo>
                  <a:pt x="99" y="355"/>
                </a:lnTo>
                <a:lnTo>
                  <a:pt x="99" y="356"/>
                </a:lnTo>
                <a:lnTo>
                  <a:pt x="98" y="356"/>
                </a:lnTo>
                <a:lnTo>
                  <a:pt x="98" y="355"/>
                </a:lnTo>
                <a:lnTo>
                  <a:pt x="99" y="354"/>
                </a:lnTo>
                <a:lnTo>
                  <a:pt x="98" y="354"/>
                </a:lnTo>
                <a:lnTo>
                  <a:pt x="98" y="353"/>
                </a:lnTo>
                <a:lnTo>
                  <a:pt x="99" y="353"/>
                </a:lnTo>
                <a:lnTo>
                  <a:pt x="101" y="351"/>
                </a:lnTo>
                <a:lnTo>
                  <a:pt x="99" y="350"/>
                </a:lnTo>
                <a:lnTo>
                  <a:pt x="98" y="350"/>
                </a:lnTo>
                <a:lnTo>
                  <a:pt x="98" y="351"/>
                </a:lnTo>
                <a:lnTo>
                  <a:pt x="97" y="351"/>
                </a:lnTo>
                <a:lnTo>
                  <a:pt x="97" y="353"/>
                </a:lnTo>
                <a:lnTo>
                  <a:pt x="95" y="353"/>
                </a:lnTo>
                <a:lnTo>
                  <a:pt x="95" y="351"/>
                </a:lnTo>
                <a:lnTo>
                  <a:pt x="95" y="350"/>
                </a:lnTo>
                <a:lnTo>
                  <a:pt x="97" y="349"/>
                </a:lnTo>
                <a:lnTo>
                  <a:pt x="98" y="347"/>
                </a:lnTo>
                <a:lnTo>
                  <a:pt x="98" y="346"/>
                </a:lnTo>
                <a:lnTo>
                  <a:pt x="98" y="345"/>
                </a:lnTo>
                <a:lnTo>
                  <a:pt x="98" y="343"/>
                </a:lnTo>
                <a:lnTo>
                  <a:pt x="99" y="343"/>
                </a:lnTo>
                <a:lnTo>
                  <a:pt x="98" y="343"/>
                </a:lnTo>
                <a:lnTo>
                  <a:pt x="98" y="345"/>
                </a:lnTo>
                <a:lnTo>
                  <a:pt x="97" y="345"/>
                </a:lnTo>
                <a:lnTo>
                  <a:pt x="98" y="345"/>
                </a:lnTo>
                <a:lnTo>
                  <a:pt x="98" y="346"/>
                </a:lnTo>
                <a:lnTo>
                  <a:pt x="98" y="347"/>
                </a:lnTo>
                <a:lnTo>
                  <a:pt x="97" y="347"/>
                </a:lnTo>
                <a:lnTo>
                  <a:pt x="97" y="349"/>
                </a:lnTo>
                <a:lnTo>
                  <a:pt x="95" y="349"/>
                </a:lnTo>
                <a:lnTo>
                  <a:pt x="95" y="350"/>
                </a:lnTo>
                <a:lnTo>
                  <a:pt x="94" y="350"/>
                </a:lnTo>
                <a:lnTo>
                  <a:pt x="94" y="349"/>
                </a:lnTo>
                <a:lnTo>
                  <a:pt x="93" y="349"/>
                </a:lnTo>
                <a:lnTo>
                  <a:pt x="91" y="350"/>
                </a:lnTo>
                <a:lnTo>
                  <a:pt x="91" y="351"/>
                </a:lnTo>
                <a:lnTo>
                  <a:pt x="90" y="351"/>
                </a:lnTo>
                <a:lnTo>
                  <a:pt x="90" y="353"/>
                </a:lnTo>
                <a:lnTo>
                  <a:pt x="90" y="354"/>
                </a:lnTo>
                <a:lnTo>
                  <a:pt x="90" y="355"/>
                </a:lnTo>
                <a:lnTo>
                  <a:pt x="91" y="355"/>
                </a:lnTo>
                <a:lnTo>
                  <a:pt x="91" y="356"/>
                </a:lnTo>
                <a:lnTo>
                  <a:pt x="90" y="356"/>
                </a:lnTo>
                <a:lnTo>
                  <a:pt x="90" y="359"/>
                </a:lnTo>
                <a:lnTo>
                  <a:pt x="90" y="362"/>
                </a:lnTo>
                <a:lnTo>
                  <a:pt x="90" y="363"/>
                </a:lnTo>
                <a:lnTo>
                  <a:pt x="89" y="363"/>
                </a:lnTo>
                <a:lnTo>
                  <a:pt x="89" y="364"/>
                </a:lnTo>
                <a:lnTo>
                  <a:pt x="88" y="364"/>
                </a:lnTo>
                <a:lnTo>
                  <a:pt x="88" y="366"/>
                </a:lnTo>
                <a:lnTo>
                  <a:pt x="89" y="366"/>
                </a:lnTo>
                <a:lnTo>
                  <a:pt x="89" y="367"/>
                </a:lnTo>
                <a:lnTo>
                  <a:pt x="89" y="368"/>
                </a:lnTo>
                <a:lnTo>
                  <a:pt x="88" y="368"/>
                </a:lnTo>
                <a:lnTo>
                  <a:pt x="88" y="370"/>
                </a:lnTo>
                <a:lnTo>
                  <a:pt x="88" y="371"/>
                </a:lnTo>
                <a:lnTo>
                  <a:pt x="88" y="372"/>
                </a:lnTo>
                <a:lnTo>
                  <a:pt x="88" y="373"/>
                </a:lnTo>
                <a:lnTo>
                  <a:pt x="88" y="372"/>
                </a:lnTo>
                <a:lnTo>
                  <a:pt x="86" y="372"/>
                </a:lnTo>
                <a:lnTo>
                  <a:pt x="86" y="373"/>
                </a:lnTo>
                <a:lnTo>
                  <a:pt x="85" y="373"/>
                </a:lnTo>
                <a:lnTo>
                  <a:pt x="85" y="375"/>
                </a:lnTo>
                <a:lnTo>
                  <a:pt x="84" y="376"/>
                </a:lnTo>
                <a:lnTo>
                  <a:pt x="85" y="376"/>
                </a:lnTo>
                <a:lnTo>
                  <a:pt x="85" y="377"/>
                </a:lnTo>
                <a:lnTo>
                  <a:pt x="84" y="379"/>
                </a:lnTo>
                <a:lnTo>
                  <a:pt x="82" y="379"/>
                </a:lnTo>
                <a:lnTo>
                  <a:pt x="81" y="379"/>
                </a:lnTo>
                <a:lnTo>
                  <a:pt x="81" y="380"/>
                </a:lnTo>
                <a:lnTo>
                  <a:pt x="82" y="380"/>
                </a:lnTo>
                <a:lnTo>
                  <a:pt x="84" y="380"/>
                </a:lnTo>
                <a:lnTo>
                  <a:pt x="84" y="381"/>
                </a:lnTo>
                <a:lnTo>
                  <a:pt x="85" y="381"/>
                </a:lnTo>
                <a:lnTo>
                  <a:pt x="84" y="381"/>
                </a:lnTo>
                <a:lnTo>
                  <a:pt x="81" y="381"/>
                </a:lnTo>
                <a:lnTo>
                  <a:pt x="80" y="383"/>
                </a:lnTo>
                <a:lnTo>
                  <a:pt x="81" y="383"/>
                </a:lnTo>
                <a:lnTo>
                  <a:pt x="81" y="384"/>
                </a:lnTo>
                <a:lnTo>
                  <a:pt x="81" y="385"/>
                </a:lnTo>
                <a:lnTo>
                  <a:pt x="81" y="387"/>
                </a:lnTo>
                <a:lnTo>
                  <a:pt x="82" y="387"/>
                </a:lnTo>
                <a:lnTo>
                  <a:pt x="82" y="388"/>
                </a:lnTo>
                <a:lnTo>
                  <a:pt x="84" y="389"/>
                </a:lnTo>
                <a:lnTo>
                  <a:pt x="82" y="391"/>
                </a:lnTo>
                <a:lnTo>
                  <a:pt x="82" y="392"/>
                </a:lnTo>
                <a:lnTo>
                  <a:pt x="81" y="392"/>
                </a:lnTo>
                <a:lnTo>
                  <a:pt x="81" y="393"/>
                </a:lnTo>
                <a:lnTo>
                  <a:pt x="80" y="394"/>
                </a:lnTo>
                <a:lnTo>
                  <a:pt x="81" y="394"/>
                </a:lnTo>
                <a:lnTo>
                  <a:pt x="81" y="396"/>
                </a:lnTo>
                <a:lnTo>
                  <a:pt x="82" y="396"/>
                </a:lnTo>
                <a:lnTo>
                  <a:pt x="82" y="397"/>
                </a:lnTo>
                <a:lnTo>
                  <a:pt x="82" y="398"/>
                </a:lnTo>
                <a:lnTo>
                  <a:pt x="81" y="400"/>
                </a:lnTo>
                <a:lnTo>
                  <a:pt x="82" y="400"/>
                </a:lnTo>
                <a:lnTo>
                  <a:pt x="81" y="401"/>
                </a:lnTo>
                <a:lnTo>
                  <a:pt x="81" y="402"/>
                </a:lnTo>
                <a:lnTo>
                  <a:pt x="80" y="402"/>
                </a:lnTo>
                <a:lnTo>
                  <a:pt x="78" y="404"/>
                </a:lnTo>
                <a:lnTo>
                  <a:pt x="78" y="405"/>
                </a:lnTo>
                <a:lnTo>
                  <a:pt x="77" y="406"/>
                </a:lnTo>
                <a:lnTo>
                  <a:pt x="76" y="406"/>
                </a:lnTo>
                <a:lnTo>
                  <a:pt x="74" y="406"/>
                </a:lnTo>
                <a:lnTo>
                  <a:pt x="74" y="408"/>
                </a:lnTo>
                <a:lnTo>
                  <a:pt x="73" y="408"/>
                </a:lnTo>
                <a:lnTo>
                  <a:pt x="73" y="409"/>
                </a:lnTo>
                <a:lnTo>
                  <a:pt x="72" y="409"/>
                </a:lnTo>
                <a:lnTo>
                  <a:pt x="71" y="410"/>
                </a:lnTo>
                <a:lnTo>
                  <a:pt x="71" y="411"/>
                </a:lnTo>
                <a:lnTo>
                  <a:pt x="69" y="411"/>
                </a:lnTo>
                <a:lnTo>
                  <a:pt x="69" y="413"/>
                </a:lnTo>
                <a:lnTo>
                  <a:pt x="69" y="414"/>
                </a:lnTo>
                <a:lnTo>
                  <a:pt x="69" y="413"/>
                </a:lnTo>
                <a:lnTo>
                  <a:pt x="71" y="413"/>
                </a:lnTo>
                <a:lnTo>
                  <a:pt x="71" y="411"/>
                </a:lnTo>
                <a:lnTo>
                  <a:pt x="71" y="410"/>
                </a:lnTo>
                <a:lnTo>
                  <a:pt x="72" y="411"/>
                </a:lnTo>
                <a:lnTo>
                  <a:pt x="72" y="413"/>
                </a:lnTo>
                <a:lnTo>
                  <a:pt x="72" y="414"/>
                </a:lnTo>
                <a:lnTo>
                  <a:pt x="71" y="414"/>
                </a:lnTo>
                <a:lnTo>
                  <a:pt x="72" y="414"/>
                </a:lnTo>
                <a:lnTo>
                  <a:pt x="72" y="415"/>
                </a:lnTo>
                <a:lnTo>
                  <a:pt x="71" y="415"/>
                </a:lnTo>
                <a:lnTo>
                  <a:pt x="71" y="417"/>
                </a:lnTo>
                <a:lnTo>
                  <a:pt x="69" y="417"/>
                </a:lnTo>
                <a:lnTo>
                  <a:pt x="71" y="417"/>
                </a:lnTo>
                <a:lnTo>
                  <a:pt x="71" y="418"/>
                </a:lnTo>
                <a:lnTo>
                  <a:pt x="71" y="417"/>
                </a:lnTo>
                <a:lnTo>
                  <a:pt x="72" y="417"/>
                </a:lnTo>
                <a:lnTo>
                  <a:pt x="72" y="418"/>
                </a:lnTo>
                <a:lnTo>
                  <a:pt x="72" y="419"/>
                </a:lnTo>
                <a:lnTo>
                  <a:pt x="71" y="419"/>
                </a:lnTo>
                <a:lnTo>
                  <a:pt x="71" y="421"/>
                </a:lnTo>
                <a:lnTo>
                  <a:pt x="71" y="422"/>
                </a:lnTo>
                <a:lnTo>
                  <a:pt x="69" y="422"/>
                </a:lnTo>
                <a:lnTo>
                  <a:pt x="69" y="425"/>
                </a:lnTo>
                <a:lnTo>
                  <a:pt x="68" y="425"/>
                </a:lnTo>
                <a:lnTo>
                  <a:pt x="68" y="426"/>
                </a:lnTo>
                <a:lnTo>
                  <a:pt x="68" y="427"/>
                </a:lnTo>
                <a:lnTo>
                  <a:pt x="67" y="428"/>
                </a:lnTo>
                <a:lnTo>
                  <a:pt x="67" y="430"/>
                </a:lnTo>
                <a:lnTo>
                  <a:pt x="67" y="431"/>
                </a:lnTo>
                <a:lnTo>
                  <a:pt x="65" y="431"/>
                </a:lnTo>
                <a:lnTo>
                  <a:pt x="65" y="432"/>
                </a:lnTo>
                <a:lnTo>
                  <a:pt x="67" y="434"/>
                </a:lnTo>
                <a:lnTo>
                  <a:pt x="67" y="436"/>
                </a:lnTo>
                <a:lnTo>
                  <a:pt x="65" y="436"/>
                </a:lnTo>
                <a:lnTo>
                  <a:pt x="65" y="438"/>
                </a:lnTo>
                <a:lnTo>
                  <a:pt x="64" y="439"/>
                </a:lnTo>
                <a:lnTo>
                  <a:pt x="63" y="440"/>
                </a:lnTo>
                <a:lnTo>
                  <a:pt x="61" y="440"/>
                </a:lnTo>
                <a:lnTo>
                  <a:pt x="61" y="442"/>
                </a:lnTo>
                <a:lnTo>
                  <a:pt x="60" y="442"/>
                </a:lnTo>
                <a:lnTo>
                  <a:pt x="59" y="442"/>
                </a:lnTo>
                <a:lnTo>
                  <a:pt x="60" y="442"/>
                </a:lnTo>
                <a:lnTo>
                  <a:pt x="60" y="443"/>
                </a:lnTo>
                <a:lnTo>
                  <a:pt x="59" y="443"/>
                </a:lnTo>
                <a:lnTo>
                  <a:pt x="57" y="443"/>
                </a:lnTo>
                <a:lnTo>
                  <a:pt x="55" y="442"/>
                </a:lnTo>
                <a:lnTo>
                  <a:pt x="54" y="442"/>
                </a:lnTo>
                <a:lnTo>
                  <a:pt x="52" y="443"/>
                </a:lnTo>
                <a:lnTo>
                  <a:pt x="54" y="443"/>
                </a:lnTo>
                <a:lnTo>
                  <a:pt x="54" y="442"/>
                </a:lnTo>
                <a:lnTo>
                  <a:pt x="56" y="442"/>
                </a:lnTo>
                <a:lnTo>
                  <a:pt x="56" y="443"/>
                </a:lnTo>
                <a:lnTo>
                  <a:pt x="57" y="443"/>
                </a:lnTo>
                <a:lnTo>
                  <a:pt x="56" y="443"/>
                </a:lnTo>
                <a:lnTo>
                  <a:pt x="57" y="443"/>
                </a:lnTo>
                <a:lnTo>
                  <a:pt x="59" y="444"/>
                </a:lnTo>
                <a:lnTo>
                  <a:pt x="60" y="444"/>
                </a:lnTo>
                <a:lnTo>
                  <a:pt x="59" y="445"/>
                </a:lnTo>
                <a:lnTo>
                  <a:pt x="59" y="447"/>
                </a:lnTo>
                <a:lnTo>
                  <a:pt x="57" y="448"/>
                </a:lnTo>
                <a:lnTo>
                  <a:pt x="56" y="448"/>
                </a:lnTo>
                <a:lnTo>
                  <a:pt x="55" y="449"/>
                </a:lnTo>
                <a:lnTo>
                  <a:pt x="54" y="449"/>
                </a:lnTo>
                <a:lnTo>
                  <a:pt x="52" y="451"/>
                </a:lnTo>
                <a:lnTo>
                  <a:pt x="51" y="451"/>
                </a:lnTo>
                <a:lnTo>
                  <a:pt x="50" y="451"/>
                </a:lnTo>
                <a:lnTo>
                  <a:pt x="48" y="451"/>
                </a:lnTo>
                <a:lnTo>
                  <a:pt x="47" y="451"/>
                </a:lnTo>
                <a:lnTo>
                  <a:pt x="46" y="451"/>
                </a:lnTo>
                <a:lnTo>
                  <a:pt x="46" y="449"/>
                </a:lnTo>
                <a:lnTo>
                  <a:pt x="44" y="449"/>
                </a:lnTo>
                <a:lnTo>
                  <a:pt x="43" y="448"/>
                </a:lnTo>
                <a:lnTo>
                  <a:pt x="42" y="448"/>
                </a:lnTo>
                <a:lnTo>
                  <a:pt x="40" y="448"/>
                </a:lnTo>
                <a:lnTo>
                  <a:pt x="39" y="448"/>
                </a:lnTo>
                <a:lnTo>
                  <a:pt x="39" y="447"/>
                </a:lnTo>
                <a:lnTo>
                  <a:pt x="38" y="447"/>
                </a:lnTo>
                <a:lnTo>
                  <a:pt x="35" y="447"/>
                </a:lnTo>
                <a:lnTo>
                  <a:pt x="35" y="445"/>
                </a:lnTo>
                <a:lnTo>
                  <a:pt x="34" y="445"/>
                </a:lnTo>
                <a:lnTo>
                  <a:pt x="33" y="445"/>
                </a:lnTo>
                <a:lnTo>
                  <a:pt x="31" y="444"/>
                </a:lnTo>
                <a:lnTo>
                  <a:pt x="30" y="444"/>
                </a:lnTo>
                <a:lnTo>
                  <a:pt x="29" y="444"/>
                </a:lnTo>
                <a:lnTo>
                  <a:pt x="29" y="443"/>
                </a:lnTo>
                <a:lnTo>
                  <a:pt x="27" y="443"/>
                </a:lnTo>
                <a:lnTo>
                  <a:pt x="25" y="442"/>
                </a:lnTo>
                <a:lnTo>
                  <a:pt x="25" y="440"/>
                </a:lnTo>
                <a:lnTo>
                  <a:pt x="25" y="442"/>
                </a:lnTo>
                <a:lnTo>
                  <a:pt x="23" y="440"/>
                </a:lnTo>
                <a:lnTo>
                  <a:pt x="23" y="439"/>
                </a:lnTo>
                <a:lnTo>
                  <a:pt x="22" y="439"/>
                </a:lnTo>
                <a:lnTo>
                  <a:pt x="21" y="438"/>
                </a:lnTo>
                <a:lnTo>
                  <a:pt x="19" y="436"/>
                </a:lnTo>
                <a:lnTo>
                  <a:pt x="18" y="435"/>
                </a:lnTo>
                <a:lnTo>
                  <a:pt x="17" y="435"/>
                </a:lnTo>
                <a:lnTo>
                  <a:pt x="16" y="436"/>
                </a:lnTo>
                <a:lnTo>
                  <a:pt x="17" y="436"/>
                </a:lnTo>
                <a:lnTo>
                  <a:pt x="17" y="438"/>
                </a:lnTo>
                <a:lnTo>
                  <a:pt x="16" y="438"/>
                </a:lnTo>
                <a:lnTo>
                  <a:pt x="14" y="436"/>
                </a:lnTo>
                <a:lnTo>
                  <a:pt x="13" y="435"/>
                </a:lnTo>
                <a:lnTo>
                  <a:pt x="12" y="435"/>
                </a:lnTo>
                <a:lnTo>
                  <a:pt x="9" y="432"/>
                </a:lnTo>
                <a:lnTo>
                  <a:pt x="8" y="430"/>
                </a:lnTo>
                <a:lnTo>
                  <a:pt x="8" y="428"/>
                </a:lnTo>
                <a:lnTo>
                  <a:pt x="6" y="428"/>
                </a:lnTo>
                <a:lnTo>
                  <a:pt x="6" y="427"/>
                </a:lnTo>
                <a:lnTo>
                  <a:pt x="6" y="426"/>
                </a:lnTo>
                <a:lnTo>
                  <a:pt x="5" y="426"/>
                </a:lnTo>
                <a:lnTo>
                  <a:pt x="5" y="425"/>
                </a:lnTo>
                <a:lnTo>
                  <a:pt x="5" y="423"/>
                </a:lnTo>
                <a:lnTo>
                  <a:pt x="5" y="422"/>
                </a:lnTo>
                <a:lnTo>
                  <a:pt x="5" y="421"/>
                </a:lnTo>
                <a:lnTo>
                  <a:pt x="4" y="419"/>
                </a:lnTo>
                <a:lnTo>
                  <a:pt x="4" y="418"/>
                </a:lnTo>
                <a:lnTo>
                  <a:pt x="4" y="417"/>
                </a:lnTo>
                <a:lnTo>
                  <a:pt x="2" y="415"/>
                </a:lnTo>
                <a:lnTo>
                  <a:pt x="2" y="414"/>
                </a:lnTo>
                <a:lnTo>
                  <a:pt x="2" y="413"/>
                </a:lnTo>
                <a:lnTo>
                  <a:pt x="2" y="411"/>
                </a:lnTo>
                <a:lnTo>
                  <a:pt x="1" y="411"/>
                </a:lnTo>
                <a:lnTo>
                  <a:pt x="1" y="410"/>
                </a:lnTo>
                <a:lnTo>
                  <a:pt x="0" y="409"/>
                </a:lnTo>
                <a:lnTo>
                  <a:pt x="0" y="408"/>
                </a:lnTo>
                <a:lnTo>
                  <a:pt x="0" y="406"/>
                </a:lnTo>
                <a:lnTo>
                  <a:pt x="1" y="405"/>
                </a:lnTo>
                <a:lnTo>
                  <a:pt x="1" y="404"/>
                </a:lnTo>
                <a:lnTo>
                  <a:pt x="1" y="402"/>
                </a:lnTo>
                <a:lnTo>
                  <a:pt x="0" y="401"/>
                </a:lnTo>
                <a:lnTo>
                  <a:pt x="1" y="400"/>
                </a:lnTo>
                <a:lnTo>
                  <a:pt x="1" y="398"/>
                </a:lnTo>
                <a:lnTo>
                  <a:pt x="1" y="397"/>
                </a:lnTo>
                <a:lnTo>
                  <a:pt x="1" y="394"/>
                </a:lnTo>
                <a:lnTo>
                  <a:pt x="1" y="392"/>
                </a:lnTo>
                <a:lnTo>
                  <a:pt x="2" y="392"/>
                </a:lnTo>
                <a:lnTo>
                  <a:pt x="2" y="391"/>
                </a:lnTo>
                <a:lnTo>
                  <a:pt x="4" y="391"/>
                </a:lnTo>
                <a:lnTo>
                  <a:pt x="4" y="389"/>
                </a:lnTo>
                <a:lnTo>
                  <a:pt x="4" y="388"/>
                </a:lnTo>
                <a:lnTo>
                  <a:pt x="4" y="387"/>
                </a:lnTo>
                <a:lnTo>
                  <a:pt x="5" y="387"/>
                </a:lnTo>
                <a:lnTo>
                  <a:pt x="5" y="385"/>
                </a:lnTo>
                <a:lnTo>
                  <a:pt x="5" y="384"/>
                </a:lnTo>
                <a:lnTo>
                  <a:pt x="6" y="383"/>
                </a:lnTo>
                <a:lnTo>
                  <a:pt x="8" y="381"/>
                </a:lnTo>
                <a:lnTo>
                  <a:pt x="8" y="380"/>
                </a:lnTo>
                <a:lnTo>
                  <a:pt x="10" y="379"/>
                </a:lnTo>
                <a:lnTo>
                  <a:pt x="10" y="377"/>
                </a:lnTo>
                <a:lnTo>
                  <a:pt x="12" y="376"/>
                </a:lnTo>
                <a:lnTo>
                  <a:pt x="13" y="375"/>
                </a:lnTo>
                <a:lnTo>
                  <a:pt x="14" y="375"/>
                </a:lnTo>
                <a:lnTo>
                  <a:pt x="14" y="373"/>
                </a:lnTo>
                <a:lnTo>
                  <a:pt x="14" y="372"/>
                </a:lnTo>
                <a:lnTo>
                  <a:pt x="16" y="371"/>
                </a:lnTo>
                <a:lnTo>
                  <a:pt x="17" y="371"/>
                </a:lnTo>
                <a:lnTo>
                  <a:pt x="17" y="370"/>
                </a:lnTo>
                <a:lnTo>
                  <a:pt x="18" y="368"/>
                </a:lnTo>
                <a:lnTo>
                  <a:pt x="19" y="368"/>
                </a:lnTo>
                <a:lnTo>
                  <a:pt x="21" y="367"/>
                </a:lnTo>
                <a:lnTo>
                  <a:pt x="22" y="367"/>
                </a:lnTo>
                <a:lnTo>
                  <a:pt x="23" y="367"/>
                </a:lnTo>
                <a:lnTo>
                  <a:pt x="25" y="367"/>
                </a:lnTo>
                <a:lnTo>
                  <a:pt x="25" y="366"/>
                </a:lnTo>
                <a:lnTo>
                  <a:pt x="26" y="366"/>
                </a:lnTo>
                <a:lnTo>
                  <a:pt x="27" y="364"/>
                </a:lnTo>
                <a:lnTo>
                  <a:pt x="27" y="363"/>
                </a:lnTo>
                <a:lnTo>
                  <a:pt x="26" y="363"/>
                </a:lnTo>
                <a:lnTo>
                  <a:pt x="26" y="362"/>
                </a:lnTo>
                <a:lnTo>
                  <a:pt x="29" y="362"/>
                </a:lnTo>
                <a:lnTo>
                  <a:pt x="30" y="362"/>
                </a:lnTo>
                <a:lnTo>
                  <a:pt x="31" y="360"/>
                </a:lnTo>
                <a:lnTo>
                  <a:pt x="33" y="360"/>
                </a:lnTo>
                <a:lnTo>
                  <a:pt x="34" y="360"/>
                </a:lnTo>
                <a:lnTo>
                  <a:pt x="35" y="360"/>
                </a:lnTo>
                <a:lnTo>
                  <a:pt x="36" y="360"/>
                </a:lnTo>
                <a:lnTo>
                  <a:pt x="38" y="359"/>
                </a:lnTo>
                <a:lnTo>
                  <a:pt x="38" y="358"/>
                </a:lnTo>
                <a:lnTo>
                  <a:pt x="38" y="356"/>
                </a:lnTo>
                <a:lnTo>
                  <a:pt x="39" y="356"/>
                </a:lnTo>
                <a:lnTo>
                  <a:pt x="39" y="355"/>
                </a:lnTo>
                <a:lnTo>
                  <a:pt x="38" y="355"/>
                </a:lnTo>
                <a:lnTo>
                  <a:pt x="38" y="354"/>
                </a:lnTo>
                <a:lnTo>
                  <a:pt x="35" y="354"/>
                </a:lnTo>
                <a:lnTo>
                  <a:pt x="34" y="353"/>
                </a:lnTo>
                <a:lnTo>
                  <a:pt x="33" y="351"/>
                </a:lnTo>
                <a:lnTo>
                  <a:pt x="31" y="351"/>
                </a:lnTo>
                <a:lnTo>
                  <a:pt x="31" y="350"/>
                </a:lnTo>
                <a:lnTo>
                  <a:pt x="31" y="347"/>
                </a:lnTo>
                <a:lnTo>
                  <a:pt x="31" y="346"/>
                </a:lnTo>
                <a:lnTo>
                  <a:pt x="31" y="345"/>
                </a:lnTo>
                <a:lnTo>
                  <a:pt x="30" y="345"/>
                </a:lnTo>
                <a:lnTo>
                  <a:pt x="30" y="343"/>
                </a:lnTo>
                <a:lnTo>
                  <a:pt x="31" y="343"/>
                </a:lnTo>
                <a:lnTo>
                  <a:pt x="31" y="342"/>
                </a:lnTo>
                <a:lnTo>
                  <a:pt x="33" y="342"/>
                </a:lnTo>
                <a:lnTo>
                  <a:pt x="34" y="342"/>
                </a:lnTo>
                <a:lnTo>
                  <a:pt x="34" y="341"/>
                </a:lnTo>
                <a:lnTo>
                  <a:pt x="34" y="339"/>
                </a:lnTo>
                <a:lnTo>
                  <a:pt x="34" y="338"/>
                </a:lnTo>
                <a:lnTo>
                  <a:pt x="34" y="337"/>
                </a:lnTo>
                <a:lnTo>
                  <a:pt x="35" y="336"/>
                </a:lnTo>
                <a:lnTo>
                  <a:pt x="36" y="334"/>
                </a:lnTo>
                <a:lnTo>
                  <a:pt x="36" y="333"/>
                </a:lnTo>
                <a:lnTo>
                  <a:pt x="36" y="332"/>
                </a:lnTo>
                <a:lnTo>
                  <a:pt x="36" y="330"/>
                </a:lnTo>
                <a:lnTo>
                  <a:pt x="36" y="329"/>
                </a:lnTo>
                <a:lnTo>
                  <a:pt x="36" y="328"/>
                </a:lnTo>
                <a:lnTo>
                  <a:pt x="36" y="326"/>
                </a:lnTo>
                <a:lnTo>
                  <a:pt x="36" y="325"/>
                </a:lnTo>
                <a:lnTo>
                  <a:pt x="35" y="325"/>
                </a:lnTo>
                <a:lnTo>
                  <a:pt x="35" y="324"/>
                </a:lnTo>
                <a:lnTo>
                  <a:pt x="36" y="324"/>
                </a:lnTo>
                <a:lnTo>
                  <a:pt x="36" y="322"/>
                </a:lnTo>
                <a:lnTo>
                  <a:pt x="38" y="322"/>
                </a:lnTo>
                <a:lnTo>
                  <a:pt x="38" y="321"/>
                </a:lnTo>
                <a:lnTo>
                  <a:pt x="39" y="320"/>
                </a:lnTo>
                <a:lnTo>
                  <a:pt x="39" y="319"/>
                </a:lnTo>
                <a:lnTo>
                  <a:pt x="39" y="316"/>
                </a:lnTo>
                <a:lnTo>
                  <a:pt x="40" y="315"/>
                </a:lnTo>
                <a:lnTo>
                  <a:pt x="42" y="313"/>
                </a:lnTo>
                <a:lnTo>
                  <a:pt x="43" y="313"/>
                </a:lnTo>
                <a:lnTo>
                  <a:pt x="44" y="312"/>
                </a:lnTo>
                <a:lnTo>
                  <a:pt x="43" y="311"/>
                </a:lnTo>
                <a:lnTo>
                  <a:pt x="43" y="309"/>
                </a:lnTo>
                <a:lnTo>
                  <a:pt x="43" y="311"/>
                </a:lnTo>
                <a:lnTo>
                  <a:pt x="42" y="311"/>
                </a:lnTo>
                <a:lnTo>
                  <a:pt x="40" y="311"/>
                </a:lnTo>
                <a:lnTo>
                  <a:pt x="40" y="309"/>
                </a:lnTo>
                <a:lnTo>
                  <a:pt x="40" y="308"/>
                </a:lnTo>
                <a:lnTo>
                  <a:pt x="39" y="308"/>
                </a:lnTo>
                <a:lnTo>
                  <a:pt x="40" y="308"/>
                </a:lnTo>
                <a:lnTo>
                  <a:pt x="40" y="307"/>
                </a:lnTo>
                <a:lnTo>
                  <a:pt x="40" y="305"/>
                </a:lnTo>
                <a:lnTo>
                  <a:pt x="42" y="305"/>
                </a:lnTo>
                <a:lnTo>
                  <a:pt x="42" y="307"/>
                </a:lnTo>
                <a:lnTo>
                  <a:pt x="42" y="305"/>
                </a:lnTo>
                <a:lnTo>
                  <a:pt x="43" y="305"/>
                </a:lnTo>
                <a:lnTo>
                  <a:pt x="44" y="305"/>
                </a:lnTo>
                <a:lnTo>
                  <a:pt x="44" y="307"/>
                </a:lnTo>
                <a:lnTo>
                  <a:pt x="46" y="307"/>
                </a:lnTo>
                <a:lnTo>
                  <a:pt x="46" y="305"/>
                </a:lnTo>
                <a:lnTo>
                  <a:pt x="47" y="305"/>
                </a:lnTo>
                <a:lnTo>
                  <a:pt x="47" y="304"/>
                </a:lnTo>
                <a:lnTo>
                  <a:pt x="47" y="303"/>
                </a:lnTo>
                <a:lnTo>
                  <a:pt x="47" y="301"/>
                </a:lnTo>
                <a:lnTo>
                  <a:pt x="48" y="301"/>
                </a:lnTo>
                <a:lnTo>
                  <a:pt x="50" y="301"/>
                </a:lnTo>
                <a:lnTo>
                  <a:pt x="50" y="300"/>
                </a:lnTo>
                <a:lnTo>
                  <a:pt x="50" y="299"/>
                </a:lnTo>
                <a:lnTo>
                  <a:pt x="51" y="299"/>
                </a:lnTo>
                <a:lnTo>
                  <a:pt x="52" y="299"/>
                </a:lnTo>
                <a:lnTo>
                  <a:pt x="52" y="298"/>
                </a:lnTo>
                <a:lnTo>
                  <a:pt x="54" y="298"/>
                </a:lnTo>
                <a:lnTo>
                  <a:pt x="55" y="298"/>
                </a:lnTo>
                <a:lnTo>
                  <a:pt x="55" y="296"/>
                </a:lnTo>
                <a:lnTo>
                  <a:pt x="56" y="295"/>
                </a:lnTo>
                <a:lnTo>
                  <a:pt x="56" y="292"/>
                </a:lnTo>
                <a:lnTo>
                  <a:pt x="55" y="292"/>
                </a:lnTo>
                <a:lnTo>
                  <a:pt x="55" y="291"/>
                </a:lnTo>
                <a:lnTo>
                  <a:pt x="54" y="291"/>
                </a:lnTo>
                <a:lnTo>
                  <a:pt x="52" y="291"/>
                </a:lnTo>
                <a:lnTo>
                  <a:pt x="52" y="292"/>
                </a:lnTo>
                <a:lnTo>
                  <a:pt x="52" y="294"/>
                </a:lnTo>
                <a:lnTo>
                  <a:pt x="51" y="294"/>
                </a:lnTo>
                <a:lnTo>
                  <a:pt x="51" y="292"/>
                </a:lnTo>
                <a:lnTo>
                  <a:pt x="51" y="291"/>
                </a:lnTo>
                <a:lnTo>
                  <a:pt x="50" y="291"/>
                </a:lnTo>
                <a:lnTo>
                  <a:pt x="48" y="291"/>
                </a:lnTo>
                <a:lnTo>
                  <a:pt x="47" y="290"/>
                </a:lnTo>
                <a:lnTo>
                  <a:pt x="47" y="288"/>
                </a:lnTo>
                <a:lnTo>
                  <a:pt x="48" y="288"/>
                </a:lnTo>
                <a:lnTo>
                  <a:pt x="48" y="287"/>
                </a:lnTo>
                <a:lnTo>
                  <a:pt x="50" y="287"/>
                </a:lnTo>
                <a:lnTo>
                  <a:pt x="51" y="286"/>
                </a:lnTo>
                <a:lnTo>
                  <a:pt x="51" y="284"/>
                </a:lnTo>
                <a:lnTo>
                  <a:pt x="51" y="283"/>
                </a:lnTo>
                <a:lnTo>
                  <a:pt x="52" y="283"/>
                </a:lnTo>
                <a:lnTo>
                  <a:pt x="51" y="282"/>
                </a:lnTo>
                <a:lnTo>
                  <a:pt x="52" y="282"/>
                </a:lnTo>
                <a:lnTo>
                  <a:pt x="52" y="281"/>
                </a:lnTo>
                <a:lnTo>
                  <a:pt x="54" y="281"/>
                </a:lnTo>
                <a:lnTo>
                  <a:pt x="54" y="279"/>
                </a:lnTo>
                <a:lnTo>
                  <a:pt x="54" y="274"/>
                </a:lnTo>
                <a:lnTo>
                  <a:pt x="54" y="271"/>
                </a:lnTo>
                <a:lnTo>
                  <a:pt x="54" y="270"/>
                </a:lnTo>
                <a:lnTo>
                  <a:pt x="52" y="269"/>
                </a:lnTo>
                <a:lnTo>
                  <a:pt x="52" y="267"/>
                </a:lnTo>
                <a:lnTo>
                  <a:pt x="52" y="266"/>
                </a:lnTo>
                <a:lnTo>
                  <a:pt x="51" y="266"/>
                </a:lnTo>
                <a:lnTo>
                  <a:pt x="51" y="265"/>
                </a:lnTo>
                <a:lnTo>
                  <a:pt x="51" y="264"/>
                </a:lnTo>
                <a:lnTo>
                  <a:pt x="51" y="262"/>
                </a:lnTo>
                <a:lnTo>
                  <a:pt x="50" y="261"/>
                </a:lnTo>
                <a:lnTo>
                  <a:pt x="48" y="261"/>
                </a:lnTo>
                <a:lnTo>
                  <a:pt x="48" y="260"/>
                </a:lnTo>
                <a:lnTo>
                  <a:pt x="47" y="260"/>
                </a:lnTo>
                <a:lnTo>
                  <a:pt x="46" y="260"/>
                </a:lnTo>
                <a:lnTo>
                  <a:pt x="44" y="260"/>
                </a:lnTo>
                <a:lnTo>
                  <a:pt x="44" y="258"/>
                </a:lnTo>
                <a:lnTo>
                  <a:pt x="44" y="257"/>
                </a:lnTo>
                <a:lnTo>
                  <a:pt x="43" y="257"/>
                </a:lnTo>
                <a:lnTo>
                  <a:pt x="43" y="256"/>
                </a:lnTo>
                <a:lnTo>
                  <a:pt x="44" y="256"/>
                </a:lnTo>
                <a:lnTo>
                  <a:pt x="46" y="254"/>
                </a:lnTo>
                <a:lnTo>
                  <a:pt x="46" y="253"/>
                </a:lnTo>
                <a:lnTo>
                  <a:pt x="47" y="253"/>
                </a:lnTo>
                <a:lnTo>
                  <a:pt x="46" y="252"/>
                </a:lnTo>
                <a:lnTo>
                  <a:pt x="47" y="252"/>
                </a:lnTo>
                <a:lnTo>
                  <a:pt x="48" y="252"/>
                </a:lnTo>
                <a:lnTo>
                  <a:pt x="50" y="253"/>
                </a:lnTo>
                <a:lnTo>
                  <a:pt x="50" y="254"/>
                </a:lnTo>
                <a:lnTo>
                  <a:pt x="50" y="253"/>
                </a:lnTo>
                <a:lnTo>
                  <a:pt x="51" y="253"/>
                </a:lnTo>
                <a:lnTo>
                  <a:pt x="52" y="253"/>
                </a:lnTo>
                <a:lnTo>
                  <a:pt x="52" y="252"/>
                </a:lnTo>
                <a:lnTo>
                  <a:pt x="51" y="252"/>
                </a:lnTo>
                <a:lnTo>
                  <a:pt x="50" y="252"/>
                </a:lnTo>
                <a:lnTo>
                  <a:pt x="50" y="250"/>
                </a:lnTo>
                <a:lnTo>
                  <a:pt x="48" y="249"/>
                </a:lnTo>
                <a:lnTo>
                  <a:pt x="47" y="249"/>
                </a:lnTo>
                <a:lnTo>
                  <a:pt x="47" y="248"/>
                </a:lnTo>
                <a:lnTo>
                  <a:pt x="47" y="245"/>
                </a:lnTo>
                <a:lnTo>
                  <a:pt x="48" y="245"/>
                </a:lnTo>
                <a:lnTo>
                  <a:pt x="48" y="247"/>
                </a:lnTo>
                <a:lnTo>
                  <a:pt x="48" y="248"/>
                </a:lnTo>
                <a:lnTo>
                  <a:pt x="50" y="249"/>
                </a:lnTo>
                <a:lnTo>
                  <a:pt x="51" y="248"/>
                </a:lnTo>
                <a:lnTo>
                  <a:pt x="51" y="247"/>
                </a:lnTo>
                <a:lnTo>
                  <a:pt x="52" y="247"/>
                </a:lnTo>
                <a:lnTo>
                  <a:pt x="52" y="245"/>
                </a:lnTo>
                <a:lnTo>
                  <a:pt x="51" y="244"/>
                </a:lnTo>
                <a:lnTo>
                  <a:pt x="51" y="243"/>
                </a:lnTo>
                <a:lnTo>
                  <a:pt x="52" y="243"/>
                </a:lnTo>
                <a:lnTo>
                  <a:pt x="52" y="244"/>
                </a:lnTo>
                <a:lnTo>
                  <a:pt x="54" y="243"/>
                </a:lnTo>
                <a:lnTo>
                  <a:pt x="55" y="243"/>
                </a:lnTo>
                <a:lnTo>
                  <a:pt x="56" y="241"/>
                </a:lnTo>
                <a:lnTo>
                  <a:pt x="56" y="240"/>
                </a:lnTo>
                <a:lnTo>
                  <a:pt x="56" y="239"/>
                </a:lnTo>
                <a:lnTo>
                  <a:pt x="55" y="239"/>
                </a:lnTo>
                <a:lnTo>
                  <a:pt x="55" y="237"/>
                </a:lnTo>
                <a:lnTo>
                  <a:pt x="56" y="237"/>
                </a:lnTo>
                <a:lnTo>
                  <a:pt x="56" y="236"/>
                </a:lnTo>
                <a:lnTo>
                  <a:pt x="57" y="236"/>
                </a:lnTo>
                <a:lnTo>
                  <a:pt x="59" y="235"/>
                </a:lnTo>
                <a:lnTo>
                  <a:pt x="57" y="233"/>
                </a:lnTo>
                <a:lnTo>
                  <a:pt x="59" y="233"/>
                </a:lnTo>
                <a:lnTo>
                  <a:pt x="59" y="232"/>
                </a:lnTo>
                <a:lnTo>
                  <a:pt x="60" y="232"/>
                </a:lnTo>
                <a:lnTo>
                  <a:pt x="60" y="231"/>
                </a:lnTo>
                <a:lnTo>
                  <a:pt x="60" y="230"/>
                </a:lnTo>
                <a:lnTo>
                  <a:pt x="61" y="228"/>
                </a:lnTo>
                <a:lnTo>
                  <a:pt x="61" y="227"/>
                </a:lnTo>
                <a:lnTo>
                  <a:pt x="63" y="227"/>
                </a:lnTo>
                <a:lnTo>
                  <a:pt x="64" y="227"/>
                </a:lnTo>
                <a:lnTo>
                  <a:pt x="65" y="226"/>
                </a:lnTo>
                <a:lnTo>
                  <a:pt x="67" y="226"/>
                </a:lnTo>
                <a:lnTo>
                  <a:pt x="68" y="224"/>
                </a:lnTo>
                <a:lnTo>
                  <a:pt x="69" y="224"/>
                </a:lnTo>
                <a:lnTo>
                  <a:pt x="71" y="223"/>
                </a:lnTo>
                <a:lnTo>
                  <a:pt x="72" y="222"/>
                </a:lnTo>
                <a:lnTo>
                  <a:pt x="73" y="222"/>
                </a:lnTo>
                <a:lnTo>
                  <a:pt x="73" y="220"/>
                </a:lnTo>
                <a:lnTo>
                  <a:pt x="73" y="219"/>
                </a:lnTo>
                <a:lnTo>
                  <a:pt x="74" y="219"/>
                </a:lnTo>
                <a:lnTo>
                  <a:pt x="74" y="218"/>
                </a:lnTo>
                <a:lnTo>
                  <a:pt x="76" y="216"/>
                </a:lnTo>
                <a:lnTo>
                  <a:pt x="76" y="215"/>
                </a:lnTo>
                <a:lnTo>
                  <a:pt x="76" y="214"/>
                </a:lnTo>
                <a:lnTo>
                  <a:pt x="76" y="212"/>
                </a:lnTo>
                <a:lnTo>
                  <a:pt x="76" y="211"/>
                </a:lnTo>
                <a:lnTo>
                  <a:pt x="76" y="210"/>
                </a:lnTo>
                <a:lnTo>
                  <a:pt x="74" y="210"/>
                </a:lnTo>
                <a:lnTo>
                  <a:pt x="74" y="209"/>
                </a:lnTo>
                <a:lnTo>
                  <a:pt x="74" y="207"/>
                </a:lnTo>
                <a:lnTo>
                  <a:pt x="74" y="206"/>
                </a:lnTo>
                <a:lnTo>
                  <a:pt x="76" y="206"/>
                </a:lnTo>
                <a:lnTo>
                  <a:pt x="77" y="205"/>
                </a:lnTo>
                <a:lnTo>
                  <a:pt x="77" y="203"/>
                </a:lnTo>
                <a:lnTo>
                  <a:pt x="78" y="203"/>
                </a:lnTo>
                <a:lnTo>
                  <a:pt x="80" y="203"/>
                </a:lnTo>
                <a:lnTo>
                  <a:pt x="80" y="202"/>
                </a:lnTo>
                <a:lnTo>
                  <a:pt x="81" y="201"/>
                </a:lnTo>
                <a:lnTo>
                  <a:pt x="82" y="199"/>
                </a:lnTo>
                <a:lnTo>
                  <a:pt x="84" y="199"/>
                </a:lnTo>
                <a:lnTo>
                  <a:pt x="84" y="198"/>
                </a:lnTo>
                <a:lnTo>
                  <a:pt x="85" y="198"/>
                </a:lnTo>
                <a:lnTo>
                  <a:pt x="86" y="197"/>
                </a:lnTo>
                <a:lnTo>
                  <a:pt x="88" y="197"/>
                </a:lnTo>
                <a:lnTo>
                  <a:pt x="89" y="195"/>
                </a:lnTo>
                <a:lnTo>
                  <a:pt x="90" y="195"/>
                </a:lnTo>
                <a:lnTo>
                  <a:pt x="91" y="194"/>
                </a:lnTo>
                <a:lnTo>
                  <a:pt x="93" y="193"/>
                </a:lnTo>
                <a:lnTo>
                  <a:pt x="94" y="193"/>
                </a:lnTo>
                <a:lnTo>
                  <a:pt x="95" y="193"/>
                </a:lnTo>
                <a:lnTo>
                  <a:pt x="97" y="193"/>
                </a:lnTo>
                <a:lnTo>
                  <a:pt x="99" y="190"/>
                </a:lnTo>
                <a:lnTo>
                  <a:pt x="101" y="189"/>
                </a:lnTo>
                <a:lnTo>
                  <a:pt x="103" y="188"/>
                </a:lnTo>
                <a:lnTo>
                  <a:pt x="103" y="189"/>
                </a:lnTo>
                <a:lnTo>
                  <a:pt x="105" y="188"/>
                </a:lnTo>
                <a:lnTo>
                  <a:pt x="106" y="188"/>
                </a:lnTo>
                <a:lnTo>
                  <a:pt x="107" y="188"/>
                </a:lnTo>
                <a:lnTo>
                  <a:pt x="107" y="186"/>
                </a:lnTo>
                <a:lnTo>
                  <a:pt x="108" y="186"/>
                </a:lnTo>
                <a:lnTo>
                  <a:pt x="111" y="186"/>
                </a:lnTo>
                <a:lnTo>
                  <a:pt x="112" y="186"/>
                </a:lnTo>
                <a:lnTo>
                  <a:pt x="114" y="186"/>
                </a:lnTo>
                <a:lnTo>
                  <a:pt x="115" y="186"/>
                </a:lnTo>
                <a:lnTo>
                  <a:pt x="118" y="185"/>
                </a:lnTo>
                <a:lnTo>
                  <a:pt x="119" y="185"/>
                </a:lnTo>
                <a:lnTo>
                  <a:pt x="120" y="185"/>
                </a:lnTo>
                <a:lnTo>
                  <a:pt x="120" y="184"/>
                </a:lnTo>
                <a:lnTo>
                  <a:pt x="122" y="184"/>
                </a:lnTo>
                <a:lnTo>
                  <a:pt x="123" y="182"/>
                </a:lnTo>
                <a:lnTo>
                  <a:pt x="124" y="182"/>
                </a:lnTo>
                <a:lnTo>
                  <a:pt x="126" y="181"/>
                </a:lnTo>
                <a:lnTo>
                  <a:pt x="127" y="181"/>
                </a:lnTo>
                <a:lnTo>
                  <a:pt x="128" y="181"/>
                </a:lnTo>
                <a:lnTo>
                  <a:pt x="129" y="180"/>
                </a:lnTo>
                <a:lnTo>
                  <a:pt x="132" y="180"/>
                </a:lnTo>
                <a:lnTo>
                  <a:pt x="132" y="181"/>
                </a:lnTo>
                <a:lnTo>
                  <a:pt x="133" y="181"/>
                </a:lnTo>
                <a:lnTo>
                  <a:pt x="135" y="180"/>
                </a:lnTo>
                <a:lnTo>
                  <a:pt x="135" y="181"/>
                </a:lnTo>
                <a:lnTo>
                  <a:pt x="136" y="181"/>
                </a:lnTo>
                <a:lnTo>
                  <a:pt x="137" y="181"/>
                </a:lnTo>
                <a:lnTo>
                  <a:pt x="137" y="182"/>
                </a:lnTo>
                <a:lnTo>
                  <a:pt x="139" y="182"/>
                </a:lnTo>
                <a:lnTo>
                  <a:pt x="140" y="182"/>
                </a:lnTo>
                <a:lnTo>
                  <a:pt x="141" y="182"/>
                </a:lnTo>
                <a:lnTo>
                  <a:pt x="143" y="181"/>
                </a:lnTo>
                <a:lnTo>
                  <a:pt x="143" y="180"/>
                </a:lnTo>
                <a:lnTo>
                  <a:pt x="144" y="180"/>
                </a:lnTo>
                <a:lnTo>
                  <a:pt x="145" y="180"/>
                </a:lnTo>
                <a:lnTo>
                  <a:pt x="146" y="180"/>
                </a:lnTo>
                <a:lnTo>
                  <a:pt x="148" y="180"/>
                </a:lnTo>
                <a:lnTo>
                  <a:pt x="149" y="180"/>
                </a:lnTo>
                <a:lnTo>
                  <a:pt x="149" y="178"/>
                </a:lnTo>
                <a:lnTo>
                  <a:pt x="150" y="178"/>
                </a:lnTo>
                <a:lnTo>
                  <a:pt x="152" y="178"/>
                </a:lnTo>
                <a:lnTo>
                  <a:pt x="153" y="178"/>
                </a:lnTo>
                <a:lnTo>
                  <a:pt x="154" y="178"/>
                </a:lnTo>
                <a:lnTo>
                  <a:pt x="156" y="178"/>
                </a:lnTo>
                <a:lnTo>
                  <a:pt x="157" y="178"/>
                </a:lnTo>
                <a:lnTo>
                  <a:pt x="158" y="177"/>
                </a:lnTo>
                <a:lnTo>
                  <a:pt x="160" y="177"/>
                </a:lnTo>
                <a:lnTo>
                  <a:pt x="158" y="176"/>
                </a:lnTo>
                <a:lnTo>
                  <a:pt x="158" y="175"/>
                </a:lnTo>
                <a:lnTo>
                  <a:pt x="160" y="175"/>
                </a:lnTo>
                <a:lnTo>
                  <a:pt x="161" y="173"/>
                </a:lnTo>
                <a:lnTo>
                  <a:pt x="161" y="175"/>
                </a:lnTo>
                <a:lnTo>
                  <a:pt x="163" y="173"/>
                </a:lnTo>
                <a:lnTo>
                  <a:pt x="165" y="173"/>
                </a:lnTo>
                <a:lnTo>
                  <a:pt x="166" y="172"/>
                </a:lnTo>
                <a:lnTo>
                  <a:pt x="167" y="171"/>
                </a:lnTo>
                <a:lnTo>
                  <a:pt x="167" y="169"/>
                </a:lnTo>
                <a:lnTo>
                  <a:pt x="169" y="169"/>
                </a:lnTo>
                <a:lnTo>
                  <a:pt x="169" y="168"/>
                </a:lnTo>
                <a:lnTo>
                  <a:pt x="169" y="167"/>
                </a:lnTo>
                <a:lnTo>
                  <a:pt x="170" y="167"/>
                </a:lnTo>
                <a:lnTo>
                  <a:pt x="171" y="165"/>
                </a:lnTo>
                <a:lnTo>
                  <a:pt x="173" y="163"/>
                </a:lnTo>
                <a:lnTo>
                  <a:pt x="174" y="161"/>
                </a:lnTo>
                <a:lnTo>
                  <a:pt x="174" y="160"/>
                </a:lnTo>
                <a:lnTo>
                  <a:pt x="175" y="160"/>
                </a:lnTo>
                <a:lnTo>
                  <a:pt x="177" y="160"/>
                </a:lnTo>
                <a:lnTo>
                  <a:pt x="178" y="161"/>
                </a:lnTo>
                <a:lnTo>
                  <a:pt x="178" y="163"/>
                </a:lnTo>
                <a:lnTo>
                  <a:pt x="178" y="164"/>
                </a:lnTo>
                <a:lnTo>
                  <a:pt x="179" y="167"/>
                </a:lnTo>
                <a:lnTo>
                  <a:pt x="179" y="168"/>
                </a:lnTo>
                <a:lnTo>
                  <a:pt x="180" y="169"/>
                </a:lnTo>
                <a:lnTo>
                  <a:pt x="182" y="169"/>
                </a:lnTo>
                <a:lnTo>
                  <a:pt x="183" y="171"/>
                </a:lnTo>
                <a:lnTo>
                  <a:pt x="184" y="171"/>
                </a:lnTo>
                <a:lnTo>
                  <a:pt x="186" y="171"/>
                </a:lnTo>
                <a:lnTo>
                  <a:pt x="187" y="171"/>
                </a:lnTo>
                <a:lnTo>
                  <a:pt x="187" y="172"/>
                </a:lnTo>
                <a:lnTo>
                  <a:pt x="190" y="172"/>
                </a:lnTo>
                <a:lnTo>
                  <a:pt x="191" y="172"/>
                </a:lnTo>
                <a:lnTo>
                  <a:pt x="194" y="172"/>
                </a:lnTo>
                <a:lnTo>
                  <a:pt x="195" y="172"/>
                </a:lnTo>
                <a:lnTo>
                  <a:pt x="195" y="171"/>
                </a:lnTo>
                <a:lnTo>
                  <a:pt x="198" y="171"/>
                </a:lnTo>
                <a:lnTo>
                  <a:pt x="199" y="171"/>
                </a:lnTo>
                <a:lnTo>
                  <a:pt x="201" y="171"/>
                </a:lnTo>
                <a:lnTo>
                  <a:pt x="205" y="171"/>
                </a:lnTo>
                <a:lnTo>
                  <a:pt x="205" y="169"/>
                </a:lnTo>
                <a:lnTo>
                  <a:pt x="208" y="169"/>
                </a:lnTo>
                <a:lnTo>
                  <a:pt x="209" y="169"/>
                </a:lnTo>
                <a:lnTo>
                  <a:pt x="211" y="169"/>
                </a:lnTo>
                <a:lnTo>
                  <a:pt x="212" y="168"/>
                </a:lnTo>
                <a:lnTo>
                  <a:pt x="213" y="168"/>
                </a:lnTo>
                <a:lnTo>
                  <a:pt x="215" y="168"/>
                </a:lnTo>
                <a:lnTo>
                  <a:pt x="216" y="167"/>
                </a:lnTo>
                <a:lnTo>
                  <a:pt x="218" y="165"/>
                </a:lnTo>
                <a:lnTo>
                  <a:pt x="220" y="164"/>
                </a:lnTo>
                <a:lnTo>
                  <a:pt x="221" y="164"/>
                </a:lnTo>
                <a:lnTo>
                  <a:pt x="224" y="164"/>
                </a:lnTo>
                <a:lnTo>
                  <a:pt x="225" y="164"/>
                </a:lnTo>
                <a:lnTo>
                  <a:pt x="226" y="164"/>
                </a:lnTo>
                <a:lnTo>
                  <a:pt x="228" y="164"/>
                </a:lnTo>
                <a:lnTo>
                  <a:pt x="229" y="164"/>
                </a:lnTo>
                <a:lnTo>
                  <a:pt x="232" y="164"/>
                </a:lnTo>
                <a:lnTo>
                  <a:pt x="233" y="163"/>
                </a:lnTo>
                <a:lnTo>
                  <a:pt x="234" y="161"/>
                </a:lnTo>
                <a:lnTo>
                  <a:pt x="235" y="161"/>
                </a:lnTo>
                <a:lnTo>
                  <a:pt x="235" y="160"/>
                </a:lnTo>
                <a:lnTo>
                  <a:pt x="237" y="160"/>
                </a:lnTo>
                <a:lnTo>
                  <a:pt x="238" y="160"/>
                </a:lnTo>
                <a:lnTo>
                  <a:pt x="238" y="159"/>
                </a:lnTo>
                <a:lnTo>
                  <a:pt x="241" y="158"/>
                </a:lnTo>
                <a:lnTo>
                  <a:pt x="241" y="156"/>
                </a:lnTo>
                <a:lnTo>
                  <a:pt x="242" y="156"/>
                </a:lnTo>
                <a:lnTo>
                  <a:pt x="242" y="155"/>
                </a:lnTo>
                <a:lnTo>
                  <a:pt x="243" y="155"/>
                </a:lnTo>
                <a:lnTo>
                  <a:pt x="245" y="154"/>
                </a:lnTo>
                <a:lnTo>
                  <a:pt x="246" y="152"/>
                </a:lnTo>
                <a:lnTo>
                  <a:pt x="247" y="151"/>
                </a:lnTo>
                <a:lnTo>
                  <a:pt x="249" y="151"/>
                </a:lnTo>
                <a:lnTo>
                  <a:pt x="250" y="151"/>
                </a:lnTo>
                <a:lnTo>
                  <a:pt x="251" y="148"/>
                </a:lnTo>
                <a:lnTo>
                  <a:pt x="251" y="147"/>
                </a:lnTo>
                <a:lnTo>
                  <a:pt x="251" y="146"/>
                </a:lnTo>
                <a:lnTo>
                  <a:pt x="251" y="144"/>
                </a:lnTo>
                <a:lnTo>
                  <a:pt x="251" y="143"/>
                </a:lnTo>
                <a:lnTo>
                  <a:pt x="251" y="140"/>
                </a:lnTo>
                <a:lnTo>
                  <a:pt x="250" y="139"/>
                </a:lnTo>
                <a:lnTo>
                  <a:pt x="249" y="139"/>
                </a:lnTo>
                <a:lnTo>
                  <a:pt x="247" y="138"/>
                </a:lnTo>
                <a:lnTo>
                  <a:pt x="246" y="138"/>
                </a:lnTo>
                <a:lnTo>
                  <a:pt x="245" y="138"/>
                </a:lnTo>
                <a:lnTo>
                  <a:pt x="245" y="137"/>
                </a:lnTo>
                <a:lnTo>
                  <a:pt x="243" y="135"/>
                </a:lnTo>
                <a:lnTo>
                  <a:pt x="242" y="134"/>
                </a:lnTo>
                <a:lnTo>
                  <a:pt x="242" y="133"/>
                </a:lnTo>
                <a:lnTo>
                  <a:pt x="241" y="133"/>
                </a:lnTo>
                <a:lnTo>
                  <a:pt x="241" y="131"/>
                </a:lnTo>
                <a:lnTo>
                  <a:pt x="239" y="131"/>
                </a:lnTo>
                <a:lnTo>
                  <a:pt x="239" y="130"/>
                </a:lnTo>
                <a:lnTo>
                  <a:pt x="239" y="129"/>
                </a:lnTo>
                <a:lnTo>
                  <a:pt x="238" y="127"/>
                </a:lnTo>
                <a:lnTo>
                  <a:pt x="238" y="126"/>
                </a:lnTo>
                <a:lnTo>
                  <a:pt x="239" y="126"/>
                </a:lnTo>
                <a:lnTo>
                  <a:pt x="239" y="125"/>
                </a:lnTo>
                <a:lnTo>
                  <a:pt x="241" y="125"/>
                </a:lnTo>
                <a:lnTo>
                  <a:pt x="242" y="125"/>
                </a:lnTo>
                <a:lnTo>
                  <a:pt x="243" y="125"/>
                </a:lnTo>
                <a:lnTo>
                  <a:pt x="245" y="123"/>
                </a:lnTo>
                <a:lnTo>
                  <a:pt x="246" y="123"/>
                </a:lnTo>
                <a:lnTo>
                  <a:pt x="246" y="125"/>
                </a:lnTo>
                <a:lnTo>
                  <a:pt x="247" y="123"/>
                </a:lnTo>
                <a:lnTo>
                  <a:pt x="249" y="122"/>
                </a:lnTo>
                <a:lnTo>
                  <a:pt x="249" y="121"/>
                </a:lnTo>
                <a:lnTo>
                  <a:pt x="249" y="120"/>
                </a:lnTo>
                <a:lnTo>
                  <a:pt x="250" y="118"/>
                </a:lnTo>
                <a:lnTo>
                  <a:pt x="250" y="117"/>
                </a:lnTo>
                <a:lnTo>
                  <a:pt x="250" y="116"/>
                </a:lnTo>
                <a:lnTo>
                  <a:pt x="250" y="113"/>
                </a:lnTo>
                <a:lnTo>
                  <a:pt x="249" y="113"/>
                </a:lnTo>
                <a:lnTo>
                  <a:pt x="249" y="112"/>
                </a:lnTo>
                <a:lnTo>
                  <a:pt x="247" y="110"/>
                </a:lnTo>
                <a:lnTo>
                  <a:pt x="247" y="108"/>
                </a:lnTo>
                <a:lnTo>
                  <a:pt x="247" y="106"/>
                </a:lnTo>
                <a:lnTo>
                  <a:pt x="247" y="105"/>
                </a:lnTo>
                <a:lnTo>
                  <a:pt x="247" y="104"/>
                </a:lnTo>
                <a:lnTo>
                  <a:pt x="247" y="103"/>
                </a:lnTo>
                <a:lnTo>
                  <a:pt x="249" y="101"/>
                </a:lnTo>
                <a:lnTo>
                  <a:pt x="250" y="101"/>
                </a:lnTo>
                <a:lnTo>
                  <a:pt x="251" y="101"/>
                </a:lnTo>
                <a:lnTo>
                  <a:pt x="251" y="100"/>
                </a:lnTo>
                <a:lnTo>
                  <a:pt x="252" y="100"/>
                </a:lnTo>
                <a:lnTo>
                  <a:pt x="254" y="99"/>
                </a:lnTo>
                <a:lnTo>
                  <a:pt x="255" y="97"/>
                </a:lnTo>
                <a:lnTo>
                  <a:pt x="255" y="96"/>
                </a:lnTo>
                <a:lnTo>
                  <a:pt x="256" y="96"/>
                </a:lnTo>
                <a:lnTo>
                  <a:pt x="256" y="95"/>
                </a:lnTo>
                <a:lnTo>
                  <a:pt x="256" y="92"/>
                </a:lnTo>
                <a:lnTo>
                  <a:pt x="256" y="91"/>
                </a:lnTo>
                <a:lnTo>
                  <a:pt x="258" y="91"/>
                </a:lnTo>
                <a:lnTo>
                  <a:pt x="258" y="89"/>
                </a:lnTo>
                <a:lnTo>
                  <a:pt x="258" y="88"/>
                </a:lnTo>
                <a:lnTo>
                  <a:pt x="258" y="87"/>
                </a:lnTo>
                <a:lnTo>
                  <a:pt x="259" y="86"/>
                </a:lnTo>
                <a:lnTo>
                  <a:pt x="262" y="86"/>
                </a:lnTo>
                <a:lnTo>
                  <a:pt x="262" y="84"/>
                </a:lnTo>
                <a:lnTo>
                  <a:pt x="263" y="83"/>
                </a:lnTo>
                <a:lnTo>
                  <a:pt x="264" y="80"/>
                </a:lnTo>
                <a:lnTo>
                  <a:pt x="266" y="79"/>
                </a:lnTo>
                <a:lnTo>
                  <a:pt x="267" y="79"/>
                </a:lnTo>
                <a:lnTo>
                  <a:pt x="270" y="79"/>
                </a:lnTo>
                <a:lnTo>
                  <a:pt x="272" y="79"/>
                </a:lnTo>
                <a:lnTo>
                  <a:pt x="272" y="78"/>
                </a:lnTo>
                <a:lnTo>
                  <a:pt x="273" y="78"/>
                </a:lnTo>
                <a:lnTo>
                  <a:pt x="276" y="78"/>
                </a:lnTo>
                <a:lnTo>
                  <a:pt x="277" y="78"/>
                </a:lnTo>
                <a:lnTo>
                  <a:pt x="279" y="78"/>
                </a:lnTo>
                <a:lnTo>
                  <a:pt x="280" y="78"/>
                </a:lnTo>
                <a:lnTo>
                  <a:pt x="281" y="78"/>
                </a:lnTo>
                <a:lnTo>
                  <a:pt x="283" y="78"/>
                </a:lnTo>
                <a:lnTo>
                  <a:pt x="284" y="78"/>
                </a:lnTo>
                <a:lnTo>
                  <a:pt x="284" y="76"/>
                </a:lnTo>
                <a:lnTo>
                  <a:pt x="285" y="76"/>
                </a:lnTo>
                <a:lnTo>
                  <a:pt x="287" y="76"/>
                </a:lnTo>
                <a:lnTo>
                  <a:pt x="289" y="76"/>
                </a:lnTo>
                <a:lnTo>
                  <a:pt x="290" y="76"/>
                </a:lnTo>
                <a:lnTo>
                  <a:pt x="292" y="76"/>
                </a:lnTo>
                <a:lnTo>
                  <a:pt x="293" y="75"/>
                </a:lnTo>
                <a:lnTo>
                  <a:pt x="296" y="75"/>
                </a:lnTo>
                <a:lnTo>
                  <a:pt x="297" y="75"/>
                </a:lnTo>
                <a:lnTo>
                  <a:pt x="298" y="75"/>
                </a:lnTo>
                <a:lnTo>
                  <a:pt x="300" y="75"/>
                </a:lnTo>
                <a:lnTo>
                  <a:pt x="301" y="76"/>
                </a:lnTo>
                <a:lnTo>
                  <a:pt x="302" y="76"/>
                </a:lnTo>
                <a:lnTo>
                  <a:pt x="304" y="78"/>
                </a:lnTo>
                <a:lnTo>
                  <a:pt x="306" y="78"/>
                </a:lnTo>
                <a:lnTo>
                  <a:pt x="309" y="78"/>
                </a:lnTo>
                <a:lnTo>
                  <a:pt x="310" y="78"/>
                </a:lnTo>
                <a:lnTo>
                  <a:pt x="310" y="79"/>
                </a:lnTo>
                <a:lnTo>
                  <a:pt x="311" y="79"/>
                </a:lnTo>
                <a:lnTo>
                  <a:pt x="313" y="80"/>
                </a:lnTo>
                <a:lnTo>
                  <a:pt x="314" y="80"/>
                </a:lnTo>
                <a:lnTo>
                  <a:pt x="315" y="80"/>
                </a:lnTo>
                <a:lnTo>
                  <a:pt x="318" y="79"/>
                </a:lnTo>
                <a:lnTo>
                  <a:pt x="319" y="79"/>
                </a:lnTo>
                <a:lnTo>
                  <a:pt x="321" y="78"/>
                </a:lnTo>
                <a:lnTo>
                  <a:pt x="322" y="78"/>
                </a:lnTo>
                <a:lnTo>
                  <a:pt x="322" y="76"/>
                </a:lnTo>
                <a:lnTo>
                  <a:pt x="323" y="76"/>
                </a:lnTo>
                <a:lnTo>
                  <a:pt x="323" y="75"/>
                </a:lnTo>
                <a:lnTo>
                  <a:pt x="324" y="74"/>
                </a:lnTo>
                <a:lnTo>
                  <a:pt x="326" y="72"/>
                </a:lnTo>
                <a:lnTo>
                  <a:pt x="327" y="70"/>
                </a:lnTo>
                <a:lnTo>
                  <a:pt x="327" y="68"/>
                </a:lnTo>
                <a:lnTo>
                  <a:pt x="328" y="67"/>
                </a:lnTo>
                <a:lnTo>
                  <a:pt x="328" y="66"/>
                </a:lnTo>
                <a:lnTo>
                  <a:pt x="328" y="65"/>
                </a:lnTo>
                <a:lnTo>
                  <a:pt x="328" y="63"/>
                </a:lnTo>
                <a:lnTo>
                  <a:pt x="330" y="62"/>
                </a:lnTo>
                <a:lnTo>
                  <a:pt x="330" y="61"/>
                </a:lnTo>
                <a:lnTo>
                  <a:pt x="330" y="62"/>
                </a:lnTo>
                <a:lnTo>
                  <a:pt x="330" y="61"/>
                </a:lnTo>
                <a:lnTo>
                  <a:pt x="330" y="59"/>
                </a:lnTo>
                <a:lnTo>
                  <a:pt x="331" y="58"/>
                </a:lnTo>
                <a:lnTo>
                  <a:pt x="331" y="57"/>
                </a:lnTo>
                <a:lnTo>
                  <a:pt x="331" y="55"/>
                </a:lnTo>
                <a:lnTo>
                  <a:pt x="332" y="54"/>
                </a:lnTo>
                <a:lnTo>
                  <a:pt x="332" y="53"/>
                </a:lnTo>
                <a:lnTo>
                  <a:pt x="332" y="51"/>
                </a:lnTo>
                <a:lnTo>
                  <a:pt x="334" y="51"/>
                </a:lnTo>
                <a:lnTo>
                  <a:pt x="335" y="51"/>
                </a:lnTo>
                <a:lnTo>
                  <a:pt x="336" y="51"/>
                </a:lnTo>
                <a:lnTo>
                  <a:pt x="336" y="50"/>
                </a:lnTo>
                <a:lnTo>
                  <a:pt x="338" y="50"/>
                </a:lnTo>
                <a:lnTo>
                  <a:pt x="339" y="50"/>
                </a:lnTo>
                <a:lnTo>
                  <a:pt x="339" y="51"/>
                </a:lnTo>
                <a:lnTo>
                  <a:pt x="340" y="51"/>
                </a:lnTo>
                <a:lnTo>
                  <a:pt x="342" y="54"/>
                </a:lnTo>
                <a:lnTo>
                  <a:pt x="343" y="54"/>
                </a:lnTo>
                <a:lnTo>
                  <a:pt x="343" y="53"/>
                </a:lnTo>
                <a:lnTo>
                  <a:pt x="344" y="53"/>
                </a:lnTo>
                <a:lnTo>
                  <a:pt x="345" y="53"/>
                </a:lnTo>
                <a:lnTo>
                  <a:pt x="347" y="53"/>
                </a:lnTo>
                <a:lnTo>
                  <a:pt x="347" y="51"/>
                </a:lnTo>
                <a:lnTo>
                  <a:pt x="347" y="50"/>
                </a:lnTo>
                <a:lnTo>
                  <a:pt x="347" y="49"/>
                </a:lnTo>
                <a:lnTo>
                  <a:pt x="348" y="48"/>
                </a:lnTo>
                <a:lnTo>
                  <a:pt x="348" y="46"/>
                </a:lnTo>
                <a:lnTo>
                  <a:pt x="349" y="45"/>
                </a:lnTo>
                <a:lnTo>
                  <a:pt x="351" y="46"/>
                </a:lnTo>
                <a:lnTo>
                  <a:pt x="351" y="45"/>
                </a:lnTo>
                <a:lnTo>
                  <a:pt x="349" y="45"/>
                </a:lnTo>
                <a:lnTo>
                  <a:pt x="348" y="45"/>
                </a:lnTo>
                <a:lnTo>
                  <a:pt x="347" y="45"/>
                </a:lnTo>
                <a:lnTo>
                  <a:pt x="345" y="45"/>
                </a:lnTo>
                <a:lnTo>
                  <a:pt x="345" y="44"/>
                </a:lnTo>
                <a:lnTo>
                  <a:pt x="344" y="44"/>
                </a:lnTo>
                <a:lnTo>
                  <a:pt x="344" y="42"/>
                </a:lnTo>
                <a:lnTo>
                  <a:pt x="343" y="44"/>
                </a:lnTo>
                <a:lnTo>
                  <a:pt x="343" y="42"/>
                </a:lnTo>
                <a:lnTo>
                  <a:pt x="343" y="41"/>
                </a:lnTo>
                <a:lnTo>
                  <a:pt x="344" y="40"/>
                </a:lnTo>
                <a:lnTo>
                  <a:pt x="345" y="40"/>
                </a:lnTo>
                <a:lnTo>
                  <a:pt x="345" y="38"/>
                </a:lnTo>
                <a:lnTo>
                  <a:pt x="344" y="38"/>
                </a:lnTo>
                <a:lnTo>
                  <a:pt x="344" y="37"/>
                </a:lnTo>
                <a:lnTo>
                  <a:pt x="343" y="37"/>
                </a:lnTo>
                <a:lnTo>
                  <a:pt x="343" y="38"/>
                </a:lnTo>
                <a:lnTo>
                  <a:pt x="343" y="41"/>
                </a:lnTo>
                <a:lnTo>
                  <a:pt x="343" y="40"/>
                </a:lnTo>
                <a:lnTo>
                  <a:pt x="342" y="40"/>
                </a:lnTo>
                <a:lnTo>
                  <a:pt x="342" y="38"/>
                </a:lnTo>
                <a:lnTo>
                  <a:pt x="342" y="37"/>
                </a:lnTo>
                <a:lnTo>
                  <a:pt x="340" y="37"/>
                </a:lnTo>
                <a:lnTo>
                  <a:pt x="340" y="36"/>
                </a:lnTo>
                <a:lnTo>
                  <a:pt x="339" y="36"/>
                </a:lnTo>
                <a:lnTo>
                  <a:pt x="339" y="34"/>
                </a:lnTo>
                <a:lnTo>
                  <a:pt x="339" y="32"/>
                </a:lnTo>
                <a:lnTo>
                  <a:pt x="339" y="31"/>
                </a:lnTo>
                <a:lnTo>
                  <a:pt x="340" y="31"/>
                </a:lnTo>
                <a:lnTo>
                  <a:pt x="343" y="31"/>
                </a:lnTo>
                <a:close/>
                <a:moveTo>
                  <a:pt x="304" y="28"/>
                </a:moveTo>
                <a:lnTo>
                  <a:pt x="302" y="28"/>
                </a:lnTo>
                <a:lnTo>
                  <a:pt x="302" y="27"/>
                </a:lnTo>
                <a:lnTo>
                  <a:pt x="302" y="25"/>
                </a:lnTo>
                <a:lnTo>
                  <a:pt x="304" y="25"/>
                </a:lnTo>
                <a:lnTo>
                  <a:pt x="305" y="27"/>
                </a:lnTo>
                <a:lnTo>
                  <a:pt x="304" y="28"/>
                </a:lnTo>
                <a:close/>
                <a:moveTo>
                  <a:pt x="348" y="3"/>
                </a:moveTo>
                <a:lnTo>
                  <a:pt x="347" y="3"/>
                </a:lnTo>
                <a:lnTo>
                  <a:pt x="347" y="2"/>
                </a:lnTo>
                <a:lnTo>
                  <a:pt x="347" y="0"/>
                </a:lnTo>
                <a:lnTo>
                  <a:pt x="348" y="0"/>
                </a:lnTo>
                <a:lnTo>
                  <a:pt x="348" y="2"/>
                </a:lnTo>
                <a:lnTo>
                  <a:pt x="348" y="3"/>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3719912" y="4802109"/>
            <a:ext cx="751009" cy="747549"/>
          </a:xfrm>
          <a:custGeom>
            <a:avLst/>
            <a:gdLst>
              <a:gd name="T0" fmla="*/ 8 w 434"/>
              <a:gd name="T1" fmla="*/ 136 h 432"/>
              <a:gd name="T2" fmla="*/ 29 w 434"/>
              <a:gd name="T3" fmla="*/ 140 h 432"/>
              <a:gd name="T4" fmla="*/ 44 w 434"/>
              <a:gd name="T5" fmla="*/ 148 h 432"/>
              <a:gd name="T6" fmla="*/ 55 w 434"/>
              <a:gd name="T7" fmla="*/ 165 h 432"/>
              <a:gd name="T8" fmla="*/ 65 w 434"/>
              <a:gd name="T9" fmla="*/ 187 h 432"/>
              <a:gd name="T10" fmla="*/ 69 w 434"/>
              <a:gd name="T11" fmla="*/ 215 h 432"/>
              <a:gd name="T12" fmla="*/ 73 w 434"/>
              <a:gd name="T13" fmla="*/ 244 h 432"/>
              <a:gd name="T14" fmla="*/ 65 w 434"/>
              <a:gd name="T15" fmla="*/ 255 h 432"/>
              <a:gd name="T16" fmla="*/ 52 w 434"/>
              <a:gd name="T17" fmla="*/ 272 h 432"/>
              <a:gd name="T18" fmla="*/ 30 w 434"/>
              <a:gd name="T19" fmla="*/ 278 h 432"/>
              <a:gd name="T20" fmla="*/ 2 w 434"/>
              <a:gd name="T21" fmla="*/ 229 h 432"/>
              <a:gd name="T22" fmla="*/ 5 w 434"/>
              <a:gd name="T23" fmla="*/ 152 h 432"/>
              <a:gd name="T24" fmla="*/ 13 w 434"/>
              <a:gd name="T25" fmla="*/ 139 h 432"/>
              <a:gd name="T26" fmla="*/ 395 w 434"/>
              <a:gd name="T27" fmla="*/ 59 h 432"/>
              <a:gd name="T28" fmla="*/ 390 w 434"/>
              <a:gd name="T29" fmla="*/ 102 h 432"/>
              <a:gd name="T30" fmla="*/ 383 w 434"/>
              <a:gd name="T31" fmla="*/ 141 h 432"/>
              <a:gd name="T32" fmla="*/ 391 w 434"/>
              <a:gd name="T33" fmla="*/ 177 h 432"/>
              <a:gd name="T34" fmla="*/ 391 w 434"/>
              <a:gd name="T35" fmla="*/ 203 h 432"/>
              <a:gd name="T36" fmla="*/ 412 w 434"/>
              <a:gd name="T37" fmla="*/ 248 h 432"/>
              <a:gd name="T38" fmla="*/ 427 w 434"/>
              <a:gd name="T39" fmla="*/ 318 h 432"/>
              <a:gd name="T40" fmla="*/ 389 w 434"/>
              <a:gd name="T41" fmla="*/ 378 h 432"/>
              <a:gd name="T42" fmla="*/ 365 w 434"/>
              <a:gd name="T43" fmla="*/ 415 h 432"/>
              <a:gd name="T44" fmla="*/ 325 w 434"/>
              <a:gd name="T45" fmla="*/ 426 h 432"/>
              <a:gd name="T46" fmla="*/ 309 w 434"/>
              <a:gd name="T47" fmla="*/ 402 h 432"/>
              <a:gd name="T48" fmla="*/ 281 w 434"/>
              <a:gd name="T49" fmla="*/ 364 h 432"/>
              <a:gd name="T50" fmla="*/ 266 w 434"/>
              <a:gd name="T51" fmla="*/ 337 h 432"/>
              <a:gd name="T52" fmla="*/ 251 w 434"/>
              <a:gd name="T53" fmla="*/ 308 h 432"/>
              <a:gd name="T54" fmla="*/ 191 w 434"/>
              <a:gd name="T55" fmla="*/ 246 h 432"/>
              <a:gd name="T56" fmla="*/ 145 w 434"/>
              <a:gd name="T57" fmla="*/ 271 h 432"/>
              <a:gd name="T58" fmla="*/ 132 w 434"/>
              <a:gd name="T59" fmla="*/ 295 h 432"/>
              <a:gd name="T60" fmla="*/ 65 w 434"/>
              <a:gd name="T61" fmla="*/ 356 h 432"/>
              <a:gd name="T62" fmla="*/ 44 w 434"/>
              <a:gd name="T63" fmla="*/ 350 h 432"/>
              <a:gd name="T64" fmla="*/ 34 w 434"/>
              <a:gd name="T65" fmla="*/ 334 h 432"/>
              <a:gd name="T66" fmla="*/ 19 w 434"/>
              <a:gd name="T67" fmla="*/ 313 h 432"/>
              <a:gd name="T68" fmla="*/ 42 w 434"/>
              <a:gd name="T69" fmla="*/ 288 h 432"/>
              <a:gd name="T70" fmla="*/ 61 w 434"/>
              <a:gd name="T71" fmla="*/ 270 h 432"/>
              <a:gd name="T72" fmla="*/ 81 w 434"/>
              <a:gd name="T73" fmla="*/ 261 h 432"/>
              <a:gd name="T74" fmla="*/ 99 w 434"/>
              <a:gd name="T75" fmla="*/ 248 h 432"/>
              <a:gd name="T76" fmla="*/ 122 w 434"/>
              <a:gd name="T77" fmla="*/ 242 h 432"/>
              <a:gd name="T78" fmla="*/ 148 w 434"/>
              <a:gd name="T79" fmla="*/ 242 h 432"/>
              <a:gd name="T80" fmla="*/ 162 w 434"/>
              <a:gd name="T81" fmla="*/ 221 h 432"/>
              <a:gd name="T82" fmla="*/ 170 w 434"/>
              <a:gd name="T83" fmla="*/ 187 h 432"/>
              <a:gd name="T84" fmla="*/ 182 w 434"/>
              <a:gd name="T85" fmla="*/ 160 h 432"/>
              <a:gd name="T86" fmla="*/ 209 w 434"/>
              <a:gd name="T87" fmla="*/ 144 h 432"/>
              <a:gd name="T88" fmla="*/ 225 w 434"/>
              <a:gd name="T89" fmla="*/ 158 h 432"/>
              <a:gd name="T90" fmla="*/ 250 w 434"/>
              <a:gd name="T91" fmla="*/ 169 h 432"/>
              <a:gd name="T92" fmla="*/ 255 w 434"/>
              <a:gd name="T93" fmla="*/ 174 h 432"/>
              <a:gd name="T94" fmla="*/ 276 w 434"/>
              <a:gd name="T95" fmla="*/ 169 h 432"/>
              <a:gd name="T96" fmla="*/ 279 w 434"/>
              <a:gd name="T97" fmla="*/ 145 h 432"/>
              <a:gd name="T98" fmla="*/ 276 w 434"/>
              <a:gd name="T99" fmla="*/ 123 h 432"/>
              <a:gd name="T100" fmla="*/ 284 w 434"/>
              <a:gd name="T101" fmla="*/ 97 h 432"/>
              <a:gd name="T102" fmla="*/ 280 w 434"/>
              <a:gd name="T103" fmla="*/ 67 h 432"/>
              <a:gd name="T104" fmla="*/ 304 w 434"/>
              <a:gd name="T105" fmla="*/ 56 h 432"/>
              <a:gd name="T106" fmla="*/ 325 w 434"/>
              <a:gd name="T107" fmla="*/ 68 h 432"/>
              <a:gd name="T108" fmla="*/ 348 w 434"/>
              <a:gd name="T109" fmla="*/ 94 h 432"/>
              <a:gd name="T110" fmla="*/ 369 w 434"/>
              <a:gd name="T111" fmla="*/ 94 h 432"/>
              <a:gd name="T112" fmla="*/ 374 w 434"/>
              <a:gd name="T113" fmla="*/ 73 h 432"/>
              <a:gd name="T114" fmla="*/ 374 w 434"/>
              <a:gd name="T115" fmla="*/ 43 h 432"/>
              <a:gd name="T116" fmla="*/ 292 w 434"/>
              <a:gd name="T117" fmla="*/ 20 h 432"/>
              <a:gd name="T118" fmla="*/ 284 w 434"/>
              <a:gd name="T119" fmla="*/ 17 h 432"/>
              <a:gd name="T120" fmla="*/ 287 w 434"/>
              <a:gd name="T121" fmla="*/ 35 h 432"/>
              <a:gd name="T122" fmla="*/ 263 w 434"/>
              <a:gd name="T123" fmla="*/ 34 h 432"/>
              <a:gd name="T124" fmla="*/ 249 w 434"/>
              <a:gd name="T125" fmla="*/ 1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432">
                <a:moveTo>
                  <a:pt x="54" y="271"/>
                </a:moveTo>
                <a:lnTo>
                  <a:pt x="54" y="272"/>
                </a:lnTo>
                <a:lnTo>
                  <a:pt x="52" y="271"/>
                </a:lnTo>
                <a:lnTo>
                  <a:pt x="54" y="271"/>
                </a:lnTo>
                <a:close/>
                <a:moveTo>
                  <a:pt x="76" y="246"/>
                </a:moveTo>
                <a:lnTo>
                  <a:pt x="76" y="245"/>
                </a:lnTo>
                <a:lnTo>
                  <a:pt x="77" y="245"/>
                </a:lnTo>
                <a:lnTo>
                  <a:pt x="76" y="246"/>
                </a:lnTo>
                <a:close/>
                <a:moveTo>
                  <a:pt x="275" y="161"/>
                </a:moveTo>
                <a:lnTo>
                  <a:pt x="273" y="161"/>
                </a:lnTo>
                <a:lnTo>
                  <a:pt x="275" y="161"/>
                </a:lnTo>
                <a:close/>
                <a:moveTo>
                  <a:pt x="5" y="149"/>
                </a:moveTo>
                <a:lnTo>
                  <a:pt x="5" y="148"/>
                </a:lnTo>
                <a:lnTo>
                  <a:pt x="5" y="149"/>
                </a:lnTo>
                <a:close/>
                <a:moveTo>
                  <a:pt x="5" y="145"/>
                </a:moveTo>
                <a:lnTo>
                  <a:pt x="5" y="144"/>
                </a:lnTo>
                <a:lnTo>
                  <a:pt x="5" y="143"/>
                </a:lnTo>
                <a:lnTo>
                  <a:pt x="6" y="141"/>
                </a:lnTo>
                <a:lnTo>
                  <a:pt x="6" y="143"/>
                </a:lnTo>
                <a:lnTo>
                  <a:pt x="6" y="144"/>
                </a:lnTo>
                <a:lnTo>
                  <a:pt x="5" y="145"/>
                </a:lnTo>
                <a:close/>
                <a:moveTo>
                  <a:pt x="8" y="136"/>
                </a:moveTo>
                <a:lnTo>
                  <a:pt x="6" y="136"/>
                </a:lnTo>
                <a:lnTo>
                  <a:pt x="6" y="135"/>
                </a:lnTo>
                <a:lnTo>
                  <a:pt x="8" y="135"/>
                </a:lnTo>
                <a:lnTo>
                  <a:pt x="8" y="136"/>
                </a:lnTo>
                <a:close/>
                <a:moveTo>
                  <a:pt x="16" y="134"/>
                </a:moveTo>
                <a:lnTo>
                  <a:pt x="18" y="135"/>
                </a:lnTo>
                <a:lnTo>
                  <a:pt x="18" y="136"/>
                </a:lnTo>
                <a:lnTo>
                  <a:pt x="17" y="136"/>
                </a:lnTo>
                <a:lnTo>
                  <a:pt x="17" y="138"/>
                </a:lnTo>
                <a:lnTo>
                  <a:pt x="16" y="138"/>
                </a:lnTo>
                <a:lnTo>
                  <a:pt x="17" y="139"/>
                </a:lnTo>
                <a:lnTo>
                  <a:pt x="18" y="140"/>
                </a:lnTo>
                <a:lnTo>
                  <a:pt x="19" y="139"/>
                </a:lnTo>
                <a:lnTo>
                  <a:pt x="21" y="140"/>
                </a:lnTo>
                <a:lnTo>
                  <a:pt x="21" y="141"/>
                </a:lnTo>
                <a:lnTo>
                  <a:pt x="22" y="140"/>
                </a:lnTo>
                <a:lnTo>
                  <a:pt x="23" y="140"/>
                </a:lnTo>
                <a:lnTo>
                  <a:pt x="23" y="141"/>
                </a:lnTo>
                <a:lnTo>
                  <a:pt x="25" y="141"/>
                </a:lnTo>
                <a:lnTo>
                  <a:pt x="26" y="140"/>
                </a:lnTo>
                <a:lnTo>
                  <a:pt x="27" y="140"/>
                </a:lnTo>
                <a:lnTo>
                  <a:pt x="29" y="140"/>
                </a:lnTo>
                <a:lnTo>
                  <a:pt x="30" y="140"/>
                </a:lnTo>
                <a:lnTo>
                  <a:pt x="31" y="140"/>
                </a:lnTo>
                <a:lnTo>
                  <a:pt x="33" y="140"/>
                </a:lnTo>
                <a:lnTo>
                  <a:pt x="34" y="140"/>
                </a:lnTo>
                <a:lnTo>
                  <a:pt x="34" y="141"/>
                </a:lnTo>
                <a:lnTo>
                  <a:pt x="34" y="143"/>
                </a:lnTo>
                <a:lnTo>
                  <a:pt x="35" y="143"/>
                </a:lnTo>
                <a:lnTo>
                  <a:pt x="37" y="143"/>
                </a:lnTo>
                <a:lnTo>
                  <a:pt x="37" y="144"/>
                </a:lnTo>
                <a:lnTo>
                  <a:pt x="38" y="144"/>
                </a:lnTo>
                <a:lnTo>
                  <a:pt x="40" y="147"/>
                </a:lnTo>
                <a:lnTo>
                  <a:pt x="42" y="148"/>
                </a:lnTo>
                <a:lnTo>
                  <a:pt x="42" y="149"/>
                </a:lnTo>
                <a:lnTo>
                  <a:pt x="43" y="149"/>
                </a:lnTo>
                <a:lnTo>
                  <a:pt x="44" y="149"/>
                </a:lnTo>
                <a:lnTo>
                  <a:pt x="44" y="151"/>
                </a:lnTo>
                <a:lnTo>
                  <a:pt x="44" y="152"/>
                </a:lnTo>
                <a:lnTo>
                  <a:pt x="44" y="151"/>
                </a:lnTo>
                <a:lnTo>
                  <a:pt x="44" y="149"/>
                </a:lnTo>
                <a:lnTo>
                  <a:pt x="43" y="148"/>
                </a:lnTo>
                <a:lnTo>
                  <a:pt x="43" y="147"/>
                </a:lnTo>
                <a:lnTo>
                  <a:pt x="44" y="148"/>
                </a:lnTo>
                <a:lnTo>
                  <a:pt x="46" y="148"/>
                </a:lnTo>
                <a:lnTo>
                  <a:pt x="47" y="149"/>
                </a:lnTo>
                <a:lnTo>
                  <a:pt x="48" y="149"/>
                </a:lnTo>
                <a:lnTo>
                  <a:pt x="48" y="151"/>
                </a:lnTo>
                <a:lnTo>
                  <a:pt x="47" y="151"/>
                </a:lnTo>
                <a:lnTo>
                  <a:pt x="47" y="152"/>
                </a:lnTo>
                <a:lnTo>
                  <a:pt x="46" y="153"/>
                </a:lnTo>
                <a:lnTo>
                  <a:pt x="46" y="155"/>
                </a:lnTo>
                <a:lnTo>
                  <a:pt x="47" y="155"/>
                </a:lnTo>
                <a:lnTo>
                  <a:pt x="47" y="156"/>
                </a:lnTo>
                <a:lnTo>
                  <a:pt x="48" y="156"/>
                </a:lnTo>
                <a:lnTo>
                  <a:pt x="48" y="157"/>
                </a:lnTo>
                <a:lnTo>
                  <a:pt x="48" y="158"/>
                </a:lnTo>
                <a:lnTo>
                  <a:pt x="50" y="158"/>
                </a:lnTo>
                <a:lnTo>
                  <a:pt x="50" y="160"/>
                </a:lnTo>
                <a:lnTo>
                  <a:pt x="51" y="160"/>
                </a:lnTo>
                <a:lnTo>
                  <a:pt x="52" y="160"/>
                </a:lnTo>
                <a:lnTo>
                  <a:pt x="52" y="161"/>
                </a:lnTo>
                <a:lnTo>
                  <a:pt x="52" y="162"/>
                </a:lnTo>
                <a:lnTo>
                  <a:pt x="54" y="162"/>
                </a:lnTo>
                <a:lnTo>
                  <a:pt x="54" y="164"/>
                </a:lnTo>
                <a:lnTo>
                  <a:pt x="55" y="165"/>
                </a:lnTo>
                <a:lnTo>
                  <a:pt x="55" y="166"/>
                </a:lnTo>
                <a:lnTo>
                  <a:pt x="55" y="169"/>
                </a:lnTo>
                <a:lnTo>
                  <a:pt x="54" y="169"/>
                </a:lnTo>
                <a:lnTo>
                  <a:pt x="52" y="169"/>
                </a:lnTo>
                <a:lnTo>
                  <a:pt x="52" y="170"/>
                </a:lnTo>
                <a:lnTo>
                  <a:pt x="54" y="170"/>
                </a:lnTo>
                <a:lnTo>
                  <a:pt x="54" y="172"/>
                </a:lnTo>
                <a:lnTo>
                  <a:pt x="55" y="170"/>
                </a:lnTo>
                <a:lnTo>
                  <a:pt x="55" y="172"/>
                </a:lnTo>
                <a:lnTo>
                  <a:pt x="55" y="173"/>
                </a:lnTo>
                <a:lnTo>
                  <a:pt x="57" y="173"/>
                </a:lnTo>
                <a:lnTo>
                  <a:pt x="57" y="174"/>
                </a:lnTo>
                <a:lnTo>
                  <a:pt x="59" y="174"/>
                </a:lnTo>
                <a:lnTo>
                  <a:pt x="60" y="177"/>
                </a:lnTo>
                <a:lnTo>
                  <a:pt x="63" y="178"/>
                </a:lnTo>
                <a:lnTo>
                  <a:pt x="63" y="179"/>
                </a:lnTo>
                <a:lnTo>
                  <a:pt x="61" y="181"/>
                </a:lnTo>
                <a:lnTo>
                  <a:pt x="61" y="183"/>
                </a:lnTo>
                <a:lnTo>
                  <a:pt x="63" y="183"/>
                </a:lnTo>
                <a:lnTo>
                  <a:pt x="64" y="186"/>
                </a:lnTo>
                <a:lnTo>
                  <a:pt x="64" y="187"/>
                </a:lnTo>
                <a:lnTo>
                  <a:pt x="65" y="187"/>
                </a:lnTo>
                <a:lnTo>
                  <a:pt x="67" y="189"/>
                </a:lnTo>
                <a:lnTo>
                  <a:pt x="67" y="191"/>
                </a:lnTo>
                <a:lnTo>
                  <a:pt x="67" y="194"/>
                </a:lnTo>
                <a:lnTo>
                  <a:pt x="67" y="195"/>
                </a:lnTo>
                <a:lnTo>
                  <a:pt x="67" y="196"/>
                </a:lnTo>
                <a:lnTo>
                  <a:pt x="68" y="198"/>
                </a:lnTo>
                <a:lnTo>
                  <a:pt x="68" y="199"/>
                </a:lnTo>
                <a:lnTo>
                  <a:pt x="68" y="200"/>
                </a:lnTo>
                <a:lnTo>
                  <a:pt x="68" y="204"/>
                </a:lnTo>
                <a:lnTo>
                  <a:pt x="69" y="206"/>
                </a:lnTo>
                <a:lnTo>
                  <a:pt x="68" y="206"/>
                </a:lnTo>
                <a:lnTo>
                  <a:pt x="68" y="207"/>
                </a:lnTo>
                <a:lnTo>
                  <a:pt x="69" y="208"/>
                </a:lnTo>
                <a:lnTo>
                  <a:pt x="71" y="210"/>
                </a:lnTo>
                <a:lnTo>
                  <a:pt x="71" y="211"/>
                </a:lnTo>
                <a:lnTo>
                  <a:pt x="72" y="211"/>
                </a:lnTo>
                <a:lnTo>
                  <a:pt x="73" y="212"/>
                </a:lnTo>
                <a:lnTo>
                  <a:pt x="73" y="213"/>
                </a:lnTo>
                <a:lnTo>
                  <a:pt x="72" y="213"/>
                </a:lnTo>
                <a:lnTo>
                  <a:pt x="72" y="215"/>
                </a:lnTo>
                <a:lnTo>
                  <a:pt x="71" y="215"/>
                </a:lnTo>
                <a:lnTo>
                  <a:pt x="69" y="215"/>
                </a:lnTo>
                <a:lnTo>
                  <a:pt x="69" y="216"/>
                </a:lnTo>
                <a:lnTo>
                  <a:pt x="69" y="217"/>
                </a:lnTo>
                <a:lnTo>
                  <a:pt x="69" y="219"/>
                </a:lnTo>
                <a:lnTo>
                  <a:pt x="69" y="220"/>
                </a:lnTo>
                <a:lnTo>
                  <a:pt x="69" y="221"/>
                </a:lnTo>
                <a:lnTo>
                  <a:pt x="69" y="224"/>
                </a:lnTo>
                <a:lnTo>
                  <a:pt x="69" y="227"/>
                </a:lnTo>
                <a:lnTo>
                  <a:pt x="69" y="228"/>
                </a:lnTo>
                <a:lnTo>
                  <a:pt x="69" y="229"/>
                </a:lnTo>
                <a:lnTo>
                  <a:pt x="71" y="230"/>
                </a:lnTo>
                <a:lnTo>
                  <a:pt x="71" y="232"/>
                </a:lnTo>
                <a:lnTo>
                  <a:pt x="72" y="232"/>
                </a:lnTo>
                <a:lnTo>
                  <a:pt x="72" y="233"/>
                </a:lnTo>
                <a:lnTo>
                  <a:pt x="73" y="233"/>
                </a:lnTo>
                <a:lnTo>
                  <a:pt x="73" y="234"/>
                </a:lnTo>
                <a:lnTo>
                  <a:pt x="73" y="236"/>
                </a:lnTo>
                <a:lnTo>
                  <a:pt x="73" y="237"/>
                </a:lnTo>
                <a:lnTo>
                  <a:pt x="73" y="238"/>
                </a:lnTo>
                <a:lnTo>
                  <a:pt x="73" y="240"/>
                </a:lnTo>
                <a:lnTo>
                  <a:pt x="73" y="241"/>
                </a:lnTo>
                <a:lnTo>
                  <a:pt x="73" y="242"/>
                </a:lnTo>
                <a:lnTo>
                  <a:pt x="73" y="244"/>
                </a:lnTo>
                <a:lnTo>
                  <a:pt x="73" y="245"/>
                </a:lnTo>
                <a:lnTo>
                  <a:pt x="74" y="245"/>
                </a:lnTo>
                <a:lnTo>
                  <a:pt x="74" y="246"/>
                </a:lnTo>
                <a:lnTo>
                  <a:pt x="73" y="246"/>
                </a:lnTo>
                <a:lnTo>
                  <a:pt x="73" y="248"/>
                </a:lnTo>
                <a:lnTo>
                  <a:pt x="74" y="248"/>
                </a:lnTo>
                <a:lnTo>
                  <a:pt x="74" y="250"/>
                </a:lnTo>
                <a:lnTo>
                  <a:pt x="73" y="250"/>
                </a:lnTo>
                <a:lnTo>
                  <a:pt x="73" y="251"/>
                </a:lnTo>
                <a:lnTo>
                  <a:pt x="72" y="251"/>
                </a:lnTo>
                <a:lnTo>
                  <a:pt x="72" y="250"/>
                </a:lnTo>
                <a:lnTo>
                  <a:pt x="73" y="251"/>
                </a:lnTo>
                <a:lnTo>
                  <a:pt x="73" y="250"/>
                </a:lnTo>
                <a:lnTo>
                  <a:pt x="72" y="250"/>
                </a:lnTo>
                <a:lnTo>
                  <a:pt x="72" y="251"/>
                </a:lnTo>
                <a:lnTo>
                  <a:pt x="71" y="253"/>
                </a:lnTo>
                <a:lnTo>
                  <a:pt x="71" y="254"/>
                </a:lnTo>
                <a:lnTo>
                  <a:pt x="69" y="255"/>
                </a:lnTo>
                <a:lnTo>
                  <a:pt x="68" y="255"/>
                </a:lnTo>
                <a:lnTo>
                  <a:pt x="68" y="254"/>
                </a:lnTo>
                <a:lnTo>
                  <a:pt x="67" y="254"/>
                </a:lnTo>
                <a:lnTo>
                  <a:pt x="65" y="255"/>
                </a:lnTo>
                <a:lnTo>
                  <a:pt x="65" y="257"/>
                </a:lnTo>
                <a:lnTo>
                  <a:pt x="65" y="258"/>
                </a:lnTo>
                <a:lnTo>
                  <a:pt x="64" y="258"/>
                </a:lnTo>
                <a:lnTo>
                  <a:pt x="63" y="258"/>
                </a:lnTo>
                <a:lnTo>
                  <a:pt x="61" y="261"/>
                </a:lnTo>
                <a:lnTo>
                  <a:pt x="61" y="262"/>
                </a:lnTo>
                <a:lnTo>
                  <a:pt x="60" y="262"/>
                </a:lnTo>
                <a:lnTo>
                  <a:pt x="59" y="262"/>
                </a:lnTo>
                <a:lnTo>
                  <a:pt x="59" y="263"/>
                </a:lnTo>
                <a:lnTo>
                  <a:pt x="57" y="263"/>
                </a:lnTo>
                <a:lnTo>
                  <a:pt x="57" y="265"/>
                </a:lnTo>
                <a:lnTo>
                  <a:pt x="56" y="265"/>
                </a:lnTo>
                <a:lnTo>
                  <a:pt x="56" y="266"/>
                </a:lnTo>
                <a:lnTo>
                  <a:pt x="55" y="266"/>
                </a:lnTo>
                <a:lnTo>
                  <a:pt x="55" y="267"/>
                </a:lnTo>
                <a:lnTo>
                  <a:pt x="55" y="268"/>
                </a:lnTo>
                <a:lnTo>
                  <a:pt x="54" y="270"/>
                </a:lnTo>
                <a:lnTo>
                  <a:pt x="52" y="270"/>
                </a:lnTo>
                <a:lnTo>
                  <a:pt x="52" y="271"/>
                </a:lnTo>
                <a:lnTo>
                  <a:pt x="51" y="271"/>
                </a:lnTo>
                <a:lnTo>
                  <a:pt x="52" y="271"/>
                </a:lnTo>
                <a:lnTo>
                  <a:pt x="52" y="272"/>
                </a:lnTo>
                <a:lnTo>
                  <a:pt x="50" y="272"/>
                </a:lnTo>
                <a:lnTo>
                  <a:pt x="48" y="274"/>
                </a:lnTo>
                <a:lnTo>
                  <a:pt x="50" y="274"/>
                </a:lnTo>
                <a:lnTo>
                  <a:pt x="48" y="275"/>
                </a:lnTo>
                <a:lnTo>
                  <a:pt x="47" y="275"/>
                </a:lnTo>
                <a:lnTo>
                  <a:pt x="46" y="275"/>
                </a:lnTo>
                <a:lnTo>
                  <a:pt x="44" y="276"/>
                </a:lnTo>
                <a:lnTo>
                  <a:pt x="44" y="275"/>
                </a:lnTo>
                <a:lnTo>
                  <a:pt x="43" y="275"/>
                </a:lnTo>
                <a:lnTo>
                  <a:pt x="43" y="276"/>
                </a:lnTo>
                <a:lnTo>
                  <a:pt x="42" y="276"/>
                </a:lnTo>
                <a:lnTo>
                  <a:pt x="40" y="276"/>
                </a:lnTo>
                <a:lnTo>
                  <a:pt x="39" y="276"/>
                </a:lnTo>
                <a:lnTo>
                  <a:pt x="39" y="275"/>
                </a:lnTo>
                <a:lnTo>
                  <a:pt x="38" y="275"/>
                </a:lnTo>
                <a:lnTo>
                  <a:pt x="37" y="275"/>
                </a:lnTo>
                <a:lnTo>
                  <a:pt x="35" y="275"/>
                </a:lnTo>
                <a:lnTo>
                  <a:pt x="35" y="276"/>
                </a:lnTo>
                <a:lnTo>
                  <a:pt x="34" y="276"/>
                </a:lnTo>
                <a:lnTo>
                  <a:pt x="33" y="276"/>
                </a:lnTo>
                <a:lnTo>
                  <a:pt x="31" y="278"/>
                </a:lnTo>
                <a:lnTo>
                  <a:pt x="30" y="278"/>
                </a:lnTo>
                <a:lnTo>
                  <a:pt x="30" y="279"/>
                </a:lnTo>
                <a:lnTo>
                  <a:pt x="27" y="280"/>
                </a:lnTo>
                <a:lnTo>
                  <a:pt x="27" y="282"/>
                </a:lnTo>
                <a:lnTo>
                  <a:pt x="26" y="282"/>
                </a:lnTo>
                <a:lnTo>
                  <a:pt x="26" y="283"/>
                </a:lnTo>
                <a:lnTo>
                  <a:pt x="25" y="283"/>
                </a:lnTo>
                <a:lnTo>
                  <a:pt x="23" y="283"/>
                </a:lnTo>
                <a:lnTo>
                  <a:pt x="17" y="279"/>
                </a:lnTo>
                <a:lnTo>
                  <a:pt x="14" y="278"/>
                </a:lnTo>
                <a:lnTo>
                  <a:pt x="13" y="278"/>
                </a:lnTo>
                <a:lnTo>
                  <a:pt x="12" y="276"/>
                </a:lnTo>
                <a:lnTo>
                  <a:pt x="9" y="275"/>
                </a:lnTo>
                <a:lnTo>
                  <a:pt x="8" y="275"/>
                </a:lnTo>
                <a:lnTo>
                  <a:pt x="5" y="275"/>
                </a:lnTo>
                <a:lnTo>
                  <a:pt x="4" y="274"/>
                </a:lnTo>
                <a:lnTo>
                  <a:pt x="2" y="271"/>
                </a:lnTo>
                <a:lnTo>
                  <a:pt x="2" y="268"/>
                </a:lnTo>
                <a:lnTo>
                  <a:pt x="2" y="251"/>
                </a:lnTo>
                <a:lnTo>
                  <a:pt x="2" y="248"/>
                </a:lnTo>
                <a:lnTo>
                  <a:pt x="2" y="242"/>
                </a:lnTo>
                <a:lnTo>
                  <a:pt x="2" y="234"/>
                </a:lnTo>
                <a:lnTo>
                  <a:pt x="2" y="229"/>
                </a:lnTo>
                <a:lnTo>
                  <a:pt x="2" y="223"/>
                </a:lnTo>
                <a:lnTo>
                  <a:pt x="1" y="217"/>
                </a:lnTo>
                <a:lnTo>
                  <a:pt x="1" y="212"/>
                </a:lnTo>
                <a:lnTo>
                  <a:pt x="1" y="208"/>
                </a:lnTo>
                <a:lnTo>
                  <a:pt x="1" y="206"/>
                </a:lnTo>
                <a:lnTo>
                  <a:pt x="1" y="199"/>
                </a:lnTo>
                <a:lnTo>
                  <a:pt x="1" y="191"/>
                </a:lnTo>
                <a:lnTo>
                  <a:pt x="1" y="183"/>
                </a:lnTo>
                <a:lnTo>
                  <a:pt x="1" y="174"/>
                </a:lnTo>
                <a:lnTo>
                  <a:pt x="0" y="144"/>
                </a:lnTo>
                <a:lnTo>
                  <a:pt x="1" y="144"/>
                </a:lnTo>
                <a:lnTo>
                  <a:pt x="2" y="145"/>
                </a:lnTo>
                <a:lnTo>
                  <a:pt x="4" y="145"/>
                </a:lnTo>
                <a:lnTo>
                  <a:pt x="5" y="147"/>
                </a:lnTo>
                <a:lnTo>
                  <a:pt x="4" y="147"/>
                </a:lnTo>
                <a:lnTo>
                  <a:pt x="4" y="148"/>
                </a:lnTo>
                <a:lnTo>
                  <a:pt x="4" y="149"/>
                </a:lnTo>
                <a:lnTo>
                  <a:pt x="2" y="151"/>
                </a:lnTo>
                <a:lnTo>
                  <a:pt x="4" y="152"/>
                </a:lnTo>
                <a:lnTo>
                  <a:pt x="4" y="151"/>
                </a:lnTo>
                <a:lnTo>
                  <a:pt x="5" y="151"/>
                </a:lnTo>
                <a:lnTo>
                  <a:pt x="5" y="152"/>
                </a:lnTo>
                <a:lnTo>
                  <a:pt x="5" y="153"/>
                </a:lnTo>
                <a:lnTo>
                  <a:pt x="4" y="155"/>
                </a:lnTo>
                <a:lnTo>
                  <a:pt x="5" y="156"/>
                </a:lnTo>
                <a:lnTo>
                  <a:pt x="5" y="155"/>
                </a:lnTo>
                <a:lnTo>
                  <a:pt x="6" y="155"/>
                </a:lnTo>
                <a:lnTo>
                  <a:pt x="6" y="153"/>
                </a:lnTo>
                <a:lnTo>
                  <a:pt x="6" y="152"/>
                </a:lnTo>
                <a:lnTo>
                  <a:pt x="6" y="151"/>
                </a:lnTo>
                <a:lnTo>
                  <a:pt x="6" y="149"/>
                </a:lnTo>
                <a:lnTo>
                  <a:pt x="8" y="149"/>
                </a:lnTo>
                <a:lnTo>
                  <a:pt x="8" y="148"/>
                </a:lnTo>
                <a:lnTo>
                  <a:pt x="6" y="148"/>
                </a:lnTo>
                <a:lnTo>
                  <a:pt x="8" y="147"/>
                </a:lnTo>
                <a:lnTo>
                  <a:pt x="6" y="145"/>
                </a:lnTo>
                <a:lnTo>
                  <a:pt x="8" y="144"/>
                </a:lnTo>
                <a:lnTo>
                  <a:pt x="9" y="144"/>
                </a:lnTo>
                <a:lnTo>
                  <a:pt x="9" y="143"/>
                </a:lnTo>
                <a:lnTo>
                  <a:pt x="10" y="141"/>
                </a:lnTo>
                <a:lnTo>
                  <a:pt x="10" y="140"/>
                </a:lnTo>
                <a:lnTo>
                  <a:pt x="12" y="140"/>
                </a:lnTo>
                <a:lnTo>
                  <a:pt x="13" y="140"/>
                </a:lnTo>
                <a:lnTo>
                  <a:pt x="13" y="139"/>
                </a:lnTo>
                <a:lnTo>
                  <a:pt x="12" y="139"/>
                </a:lnTo>
                <a:lnTo>
                  <a:pt x="13" y="138"/>
                </a:lnTo>
                <a:lnTo>
                  <a:pt x="13" y="136"/>
                </a:lnTo>
                <a:lnTo>
                  <a:pt x="12" y="136"/>
                </a:lnTo>
                <a:lnTo>
                  <a:pt x="10" y="136"/>
                </a:lnTo>
                <a:lnTo>
                  <a:pt x="9" y="136"/>
                </a:lnTo>
                <a:lnTo>
                  <a:pt x="9" y="138"/>
                </a:lnTo>
                <a:lnTo>
                  <a:pt x="8" y="136"/>
                </a:lnTo>
                <a:lnTo>
                  <a:pt x="9" y="135"/>
                </a:lnTo>
                <a:lnTo>
                  <a:pt x="9" y="134"/>
                </a:lnTo>
                <a:lnTo>
                  <a:pt x="10" y="134"/>
                </a:lnTo>
                <a:lnTo>
                  <a:pt x="13" y="134"/>
                </a:lnTo>
                <a:lnTo>
                  <a:pt x="16" y="134"/>
                </a:lnTo>
                <a:close/>
                <a:moveTo>
                  <a:pt x="389" y="54"/>
                </a:moveTo>
                <a:lnTo>
                  <a:pt x="390" y="54"/>
                </a:lnTo>
                <a:lnTo>
                  <a:pt x="391" y="55"/>
                </a:lnTo>
                <a:lnTo>
                  <a:pt x="391" y="56"/>
                </a:lnTo>
                <a:lnTo>
                  <a:pt x="393" y="56"/>
                </a:lnTo>
                <a:lnTo>
                  <a:pt x="393" y="58"/>
                </a:lnTo>
                <a:lnTo>
                  <a:pt x="393" y="59"/>
                </a:lnTo>
                <a:lnTo>
                  <a:pt x="394" y="59"/>
                </a:lnTo>
                <a:lnTo>
                  <a:pt x="395" y="59"/>
                </a:lnTo>
                <a:lnTo>
                  <a:pt x="397" y="60"/>
                </a:lnTo>
                <a:lnTo>
                  <a:pt x="389" y="71"/>
                </a:lnTo>
                <a:lnTo>
                  <a:pt x="390" y="72"/>
                </a:lnTo>
                <a:lnTo>
                  <a:pt x="391" y="75"/>
                </a:lnTo>
                <a:lnTo>
                  <a:pt x="391" y="76"/>
                </a:lnTo>
                <a:lnTo>
                  <a:pt x="393" y="77"/>
                </a:lnTo>
                <a:lnTo>
                  <a:pt x="393" y="79"/>
                </a:lnTo>
                <a:lnTo>
                  <a:pt x="394" y="80"/>
                </a:lnTo>
                <a:lnTo>
                  <a:pt x="395" y="83"/>
                </a:lnTo>
                <a:lnTo>
                  <a:pt x="394" y="84"/>
                </a:lnTo>
                <a:lnTo>
                  <a:pt x="394" y="85"/>
                </a:lnTo>
                <a:lnTo>
                  <a:pt x="394" y="88"/>
                </a:lnTo>
                <a:lnTo>
                  <a:pt x="394" y="89"/>
                </a:lnTo>
                <a:lnTo>
                  <a:pt x="394" y="90"/>
                </a:lnTo>
                <a:lnTo>
                  <a:pt x="394" y="92"/>
                </a:lnTo>
                <a:lnTo>
                  <a:pt x="394" y="93"/>
                </a:lnTo>
                <a:lnTo>
                  <a:pt x="394" y="94"/>
                </a:lnTo>
                <a:lnTo>
                  <a:pt x="393" y="96"/>
                </a:lnTo>
                <a:lnTo>
                  <a:pt x="393" y="97"/>
                </a:lnTo>
                <a:lnTo>
                  <a:pt x="393" y="98"/>
                </a:lnTo>
                <a:lnTo>
                  <a:pt x="391" y="100"/>
                </a:lnTo>
                <a:lnTo>
                  <a:pt x="390" y="102"/>
                </a:lnTo>
                <a:lnTo>
                  <a:pt x="390" y="105"/>
                </a:lnTo>
                <a:lnTo>
                  <a:pt x="389" y="109"/>
                </a:lnTo>
                <a:lnTo>
                  <a:pt x="387" y="110"/>
                </a:lnTo>
                <a:lnTo>
                  <a:pt x="387" y="113"/>
                </a:lnTo>
                <a:lnTo>
                  <a:pt x="386" y="114"/>
                </a:lnTo>
                <a:lnTo>
                  <a:pt x="385" y="117"/>
                </a:lnTo>
                <a:lnTo>
                  <a:pt x="385" y="118"/>
                </a:lnTo>
                <a:lnTo>
                  <a:pt x="383" y="119"/>
                </a:lnTo>
                <a:lnTo>
                  <a:pt x="383" y="123"/>
                </a:lnTo>
                <a:lnTo>
                  <a:pt x="382" y="126"/>
                </a:lnTo>
                <a:lnTo>
                  <a:pt x="382" y="127"/>
                </a:lnTo>
                <a:lnTo>
                  <a:pt x="382" y="128"/>
                </a:lnTo>
                <a:lnTo>
                  <a:pt x="382" y="130"/>
                </a:lnTo>
                <a:lnTo>
                  <a:pt x="382" y="131"/>
                </a:lnTo>
                <a:lnTo>
                  <a:pt x="382" y="132"/>
                </a:lnTo>
                <a:lnTo>
                  <a:pt x="382" y="134"/>
                </a:lnTo>
                <a:lnTo>
                  <a:pt x="382" y="135"/>
                </a:lnTo>
                <a:lnTo>
                  <a:pt x="382" y="136"/>
                </a:lnTo>
                <a:lnTo>
                  <a:pt x="383" y="138"/>
                </a:lnTo>
                <a:lnTo>
                  <a:pt x="383" y="139"/>
                </a:lnTo>
                <a:lnTo>
                  <a:pt x="383" y="140"/>
                </a:lnTo>
                <a:lnTo>
                  <a:pt x="383" y="141"/>
                </a:lnTo>
                <a:lnTo>
                  <a:pt x="385" y="143"/>
                </a:lnTo>
                <a:lnTo>
                  <a:pt x="385" y="144"/>
                </a:lnTo>
                <a:lnTo>
                  <a:pt x="385" y="145"/>
                </a:lnTo>
                <a:lnTo>
                  <a:pt x="386" y="147"/>
                </a:lnTo>
                <a:lnTo>
                  <a:pt x="386" y="148"/>
                </a:lnTo>
                <a:lnTo>
                  <a:pt x="386" y="149"/>
                </a:lnTo>
                <a:lnTo>
                  <a:pt x="387" y="149"/>
                </a:lnTo>
                <a:lnTo>
                  <a:pt x="387" y="151"/>
                </a:lnTo>
                <a:lnTo>
                  <a:pt x="387" y="152"/>
                </a:lnTo>
                <a:lnTo>
                  <a:pt x="387" y="153"/>
                </a:lnTo>
                <a:lnTo>
                  <a:pt x="389" y="153"/>
                </a:lnTo>
                <a:lnTo>
                  <a:pt x="389" y="155"/>
                </a:lnTo>
                <a:lnTo>
                  <a:pt x="389" y="156"/>
                </a:lnTo>
                <a:lnTo>
                  <a:pt x="389" y="157"/>
                </a:lnTo>
                <a:lnTo>
                  <a:pt x="389" y="161"/>
                </a:lnTo>
                <a:lnTo>
                  <a:pt x="389" y="162"/>
                </a:lnTo>
                <a:lnTo>
                  <a:pt x="391" y="166"/>
                </a:lnTo>
                <a:lnTo>
                  <a:pt x="391" y="170"/>
                </a:lnTo>
                <a:lnTo>
                  <a:pt x="391" y="173"/>
                </a:lnTo>
                <a:lnTo>
                  <a:pt x="391" y="174"/>
                </a:lnTo>
                <a:lnTo>
                  <a:pt x="391" y="176"/>
                </a:lnTo>
                <a:lnTo>
                  <a:pt x="391" y="177"/>
                </a:lnTo>
                <a:lnTo>
                  <a:pt x="391" y="178"/>
                </a:lnTo>
                <a:lnTo>
                  <a:pt x="391" y="179"/>
                </a:lnTo>
                <a:lnTo>
                  <a:pt x="391" y="181"/>
                </a:lnTo>
                <a:lnTo>
                  <a:pt x="391" y="182"/>
                </a:lnTo>
                <a:lnTo>
                  <a:pt x="391" y="183"/>
                </a:lnTo>
                <a:lnTo>
                  <a:pt x="393" y="185"/>
                </a:lnTo>
                <a:lnTo>
                  <a:pt x="393" y="186"/>
                </a:lnTo>
                <a:lnTo>
                  <a:pt x="393" y="187"/>
                </a:lnTo>
                <a:lnTo>
                  <a:pt x="393" y="189"/>
                </a:lnTo>
                <a:lnTo>
                  <a:pt x="393" y="190"/>
                </a:lnTo>
                <a:lnTo>
                  <a:pt x="393" y="191"/>
                </a:lnTo>
                <a:lnTo>
                  <a:pt x="391" y="193"/>
                </a:lnTo>
                <a:lnTo>
                  <a:pt x="391" y="194"/>
                </a:lnTo>
                <a:lnTo>
                  <a:pt x="391" y="195"/>
                </a:lnTo>
                <a:lnTo>
                  <a:pt x="391" y="196"/>
                </a:lnTo>
                <a:lnTo>
                  <a:pt x="390" y="196"/>
                </a:lnTo>
                <a:lnTo>
                  <a:pt x="390" y="198"/>
                </a:lnTo>
                <a:lnTo>
                  <a:pt x="390" y="199"/>
                </a:lnTo>
                <a:lnTo>
                  <a:pt x="390" y="200"/>
                </a:lnTo>
                <a:lnTo>
                  <a:pt x="391" y="200"/>
                </a:lnTo>
                <a:lnTo>
                  <a:pt x="391" y="202"/>
                </a:lnTo>
                <a:lnTo>
                  <a:pt x="391" y="203"/>
                </a:lnTo>
                <a:lnTo>
                  <a:pt x="393" y="203"/>
                </a:lnTo>
                <a:lnTo>
                  <a:pt x="394" y="206"/>
                </a:lnTo>
                <a:lnTo>
                  <a:pt x="395" y="207"/>
                </a:lnTo>
                <a:lnTo>
                  <a:pt x="397" y="208"/>
                </a:lnTo>
                <a:lnTo>
                  <a:pt x="397" y="210"/>
                </a:lnTo>
                <a:lnTo>
                  <a:pt x="397" y="211"/>
                </a:lnTo>
                <a:lnTo>
                  <a:pt x="398" y="212"/>
                </a:lnTo>
                <a:lnTo>
                  <a:pt x="399" y="212"/>
                </a:lnTo>
                <a:lnTo>
                  <a:pt x="402" y="215"/>
                </a:lnTo>
                <a:lnTo>
                  <a:pt x="403" y="216"/>
                </a:lnTo>
                <a:lnTo>
                  <a:pt x="404" y="216"/>
                </a:lnTo>
                <a:lnTo>
                  <a:pt x="406" y="217"/>
                </a:lnTo>
                <a:lnTo>
                  <a:pt x="407" y="220"/>
                </a:lnTo>
                <a:lnTo>
                  <a:pt x="407" y="221"/>
                </a:lnTo>
                <a:lnTo>
                  <a:pt x="408" y="223"/>
                </a:lnTo>
                <a:lnTo>
                  <a:pt x="408" y="224"/>
                </a:lnTo>
                <a:lnTo>
                  <a:pt x="408" y="225"/>
                </a:lnTo>
                <a:lnTo>
                  <a:pt x="408" y="228"/>
                </a:lnTo>
                <a:lnTo>
                  <a:pt x="408" y="230"/>
                </a:lnTo>
                <a:lnTo>
                  <a:pt x="410" y="237"/>
                </a:lnTo>
                <a:lnTo>
                  <a:pt x="411" y="240"/>
                </a:lnTo>
                <a:lnTo>
                  <a:pt x="412" y="248"/>
                </a:lnTo>
                <a:lnTo>
                  <a:pt x="414" y="254"/>
                </a:lnTo>
                <a:lnTo>
                  <a:pt x="415" y="257"/>
                </a:lnTo>
                <a:lnTo>
                  <a:pt x="415" y="259"/>
                </a:lnTo>
                <a:lnTo>
                  <a:pt x="415" y="261"/>
                </a:lnTo>
                <a:lnTo>
                  <a:pt x="415" y="263"/>
                </a:lnTo>
                <a:lnTo>
                  <a:pt x="415" y="266"/>
                </a:lnTo>
                <a:lnTo>
                  <a:pt x="415" y="268"/>
                </a:lnTo>
                <a:lnTo>
                  <a:pt x="415" y="272"/>
                </a:lnTo>
                <a:lnTo>
                  <a:pt x="415" y="275"/>
                </a:lnTo>
                <a:lnTo>
                  <a:pt x="415" y="278"/>
                </a:lnTo>
                <a:lnTo>
                  <a:pt x="415" y="280"/>
                </a:lnTo>
                <a:lnTo>
                  <a:pt x="415" y="282"/>
                </a:lnTo>
                <a:lnTo>
                  <a:pt x="416" y="283"/>
                </a:lnTo>
                <a:lnTo>
                  <a:pt x="417" y="287"/>
                </a:lnTo>
                <a:lnTo>
                  <a:pt x="419" y="291"/>
                </a:lnTo>
                <a:lnTo>
                  <a:pt x="420" y="295"/>
                </a:lnTo>
                <a:lnTo>
                  <a:pt x="420" y="299"/>
                </a:lnTo>
                <a:lnTo>
                  <a:pt x="420" y="302"/>
                </a:lnTo>
                <a:lnTo>
                  <a:pt x="421" y="306"/>
                </a:lnTo>
                <a:lnTo>
                  <a:pt x="423" y="310"/>
                </a:lnTo>
                <a:lnTo>
                  <a:pt x="425" y="316"/>
                </a:lnTo>
                <a:lnTo>
                  <a:pt x="427" y="318"/>
                </a:lnTo>
                <a:lnTo>
                  <a:pt x="428" y="322"/>
                </a:lnTo>
                <a:lnTo>
                  <a:pt x="431" y="329"/>
                </a:lnTo>
                <a:lnTo>
                  <a:pt x="433" y="337"/>
                </a:lnTo>
                <a:lnTo>
                  <a:pt x="434" y="340"/>
                </a:lnTo>
                <a:lnTo>
                  <a:pt x="433" y="344"/>
                </a:lnTo>
                <a:lnTo>
                  <a:pt x="433" y="348"/>
                </a:lnTo>
                <a:lnTo>
                  <a:pt x="433" y="355"/>
                </a:lnTo>
                <a:lnTo>
                  <a:pt x="432" y="356"/>
                </a:lnTo>
                <a:lnTo>
                  <a:pt x="428" y="361"/>
                </a:lnTo>
                <a:lnTo>
                  <a:pt x="424" y="365"/>
                </a:lnTo>
                <a:lnTo>
                  <a:pt x="419" y="368"/>
                </a:lnTo>
                <a:lnTo>
                  <a:pt x="412" y="372"/>
                </a:lnTo>
                <a:lnTo>
                  <a:pt x="408" y="374"/>
                </a:lnTo>
                <a:lnTo>
                  <a:pt x="404" y="378"/>
                </a:lnTo>
                <a:lnTo>
                  <a:pt x="402" y="381"/>
                </a:lnTo>
                <a:lnTo>
                  <a:pt x="400" y="384"/>
                </a:lnTo>
                <a:lnTo>
                  <a:pt x="398" y="384"/>
                </a:lnTo>
                <a:lnTo>
                  <a:pt x="397" y="382"/>
                </a:lnTo>
                <a:lnTo>
                  <a:pt x="395" y="381"/>
                </a:lnTo>
                <a:lnTo>
                  <a:pt x="394" y="380"/>
                </a:lnTo>
                <a:lnTo>
                  <a:pt x="391" y="380"/>
                </a:lnTo>
                <a:lnTo>
                  <a:pt x="389" y="378"/>
                </a:lnTo>
                <a:lnTo>
                  <a:pt x="387" y="378"/>
                </a:lnTo>
                <a:lnTo>
                  <a:pt x="385" y="378"/>
                </a:lnTo>
                <a:lnTo>
                  <a:pt x="383" y="377"/>
                </a:lnTo>
                <a:lnTo>
                  <a:pt x="379" y="377"/>
                </a:lnTo>
                <a:lnTo>
                  <a:pt x="378" y="378"/>
                </a:lnTo>
                <a:lnTo>
                  <a:pt x="377" y="380"/>
                </a:lnTo>
                <a:lnTo>
                  <a:pt x="376" y="381"/>
                </a:lnTo>
                <a:lnTo>
                  <a:pt x="376" y="382"/>
                </a:lnTo>
                <a:lnTo>
                  <a:pt x="376" y="385"/>
                </a:lnTo>
                <a:lnTo>
                  <a:pt x="374" y="388"/>
                </a:lnTo>
                <a:lnTo>
                  <a:pt x="374" y="390"/>
                </a:lnTo>
                <a:lnTo>
                  <a:pt x="374" y="393"/>
                </a:lnTo>
                <a:lnTo>
                  <a:pt x="373" y="395"/>
                </a:lnTo>
                <a:lnTo>
                  <a:pt x="372" y="398"/>
                </a:lnTo>
                <a:lnTo>
                  <a:pt x="370" y="401"/>
                </a:lnTo>
                <a:lnTo>
                  <a:pt x="370" y="403"/>
                </a:lnTo>
                <a:lnTo>
                  <a:pt x="369" y="405"/>
                </a:lnTo>
                <a:lnTo>
                  <a:pt x="368" y="406"/>
                </a:lnTo>
                <a:lnTo>
                  <a:pt x="366" y="409"/>
                </a:lnTo>
                <a:lnTo>
                  <a:pt x="365" y="410"/>
                </a:lnTo>
                <a:lnTo>
                  <a:pt x="365" y="412"/>
                </a:lnTo>
                <a:lnTo>
                  <a:pt x="365" y="415"/>
                </a:lnTo>
                <a:lnTo>
                  <a:pt x="364" y="416"/>
                </a:lnTo>
                <a:lnTo>
                  <a:pt x="362" y="418"/>
                </a:lnTo>
                <a:lnTo>
                  <a:pt x="361" y="418"/>
                </a:lnTo>
                <a:lnTo>
                  <a:pt x="359" y="418"/>
                </a:lnTo>
                <a:lnTo>
                  <a:pt x="357" y="418"/>
                </a:lnTo>
                <a:lnTo>
                  <a:pt x="355" y="418"/>
                </a:lnTo>
                <a:lnTo>
                  <a:pt x="352" y="418"/>
                </a:lnTo>
                <a:lnTo>
                  <a:pt x="351" y="418"/>
                </a:lnTo>
                <a:lnTo>
                  <a:pt x="348" y="418"/>
                </a:lnTo>
                <a:lnTo>
                  <a:pt x="347" y="418"/>
                </a:lnTo>
                <a:lnTo>
                  <a:pt x="344" y="419"/>
                </a:lnTo>
                <a:lnTo>
                  <a:pt x="342" y="420"/>
                </a:lnTo>
                <a:lnTo>
                  <a:pt x="340" y="422"/>
                </a:lnTo>
                <a:lnTo>
                  <a:pt x="339" y="423"/>
                </a:lnTo>
                <a:lnTo>
                  <a:pt x="336" y="424"/>
                </a:lnTo>
                <a:lnTo>
                  <a:pt x="335" y="424"/>
                </a:lnTo>
                <a:lnTo>
                  <a:pt x="334" y="424"/>
                </a:lnTo>
                <a:lnTo>
                  <a:pt x="331" y="424"/>
                </a:lnTo>
                <a:lnTo>
                  <a:pt x="330" y="424"/>
                </a:lnTo>
                <a:lnTo>
                  <a:pt x="327" y="424"/>
                </a:lnTo>
                <a:lnTo>
                  <a:pt x="326" y="424"/>
                </a:lnTo>
                <a:lnTo>
                  <a:pt x="325" y="426"/>
                </a:lnTo>
                <a:lnTo>
                  <a:pt x="322" y="428"/>
                </a:lnTo>
                <a:lnTo>
                  <a:pt x="321" y="429"/>
                </a:lnTo>
                <a:lnTo>
                  <a:pt x="319" y="432"/>
                </a:lnTo>
                <a:lnTo>
                  <a:pt x="318" y="432"/>
                </a:lnTo>
                <a:lnTo>
                  <a:pt x="317" y="432"/>
                </a:lnTo>
                <a:lnTo>
                  <a:pt x="317" y="431"/>
                </a:lnTo>
                <a:lnTo>
                  <a:pt x="315" y="429"/>
                </a:lnTo>
                <a:lnTo>
                  <a:pt x="315" y="428"/>
                </a:lnTo>
                <a:lnTo>
                  <a:pt x="314" y="426"/>
                </a:lnTo>
                <a:lnTo>
                  <a:pt x="314" y="424"/>
                </a:lnTo>
                <a:lnTo>
                  <a:pt x="314" y="422"/>
                </a:lnTo>
                <a:lnTo>
                  <a:pt x="314" y="420"/>
                </a:lnTo>
                <a:lnTo>
                  <a:pt x="315" y="419"/>
                </a:lnTo>
                <a:lnTo>
                  <a:pt x="315" y="418"/>
                </a:lnTo>
                <a:lnTo>
                  <a:pt x="314" y="415"/>
                </a:lnTo>
                <a:lnTo>
                  <a:pt x="314" y="412"/>
                </a:lnTo>
                <a:lnTo>
                  <a:pt x="314" y="410"/>
                </a:lnTo>
                <a:lnTo>
                  <a:pt x="313" y="407"/>
                </a:lnTo>
                <a:lnTo>
                  <a:pt x="311" y="407"/>
                </a:lnTo>
                <a:lnTo>
                  <a:pt x="311" y="405"/>
                </a:lnTo>
                <a:lnTo>
                  <a:pt x="310" y="403"/>
                </a:lnTo>
                <a:lnTo>
                  <a:pt x="309" y="402"/>
                </a:lnTo>
                <a:lnTo>
                  <a:pt x="307" y="401"/>
                </a:lnTo>
                <a:lnTo>
                  <a:pt x="305" y="398"/>
                </a:lnTo>
                <a:lnTo>
                  <a:pt x="305" y="397"/>
                </a:lnTo>
                <a:lnTo>
                  <a:pt x="304" y="397"/>
                </a:lnTo>
                <a:lnTo>
                  <a:pt x="300" y="393"/>
                </a:lnTo>
                <a:lnTo>
                  <a:pt x="297" y="390"/>
                </a:lnTo>
                <a:lnTo>
                  <a:pt x="294" y="389"/>
                </a:lnTo>
                <a:lnTo>
                  <a:pt x="292" y="389"/>
                </a:lnTo>
                <a:lnTo>
                  <a:pt x="290" y="386"/>
                </a:lnTo>
                <a:lnTo>
                  <a:pt x="290" y="384"/>
                </a:lnTo>
                <a:lnTo>
                  <a:pt x="290" y="382"/>
                </a:lnTo>
                <a:lnTo>
                  <a:pt x="290" y="380"/>
                </a:lnTo>
                <a:lnTo>
                  <a:pt x="289" y="377"/>
                </a:lnTo>
                <a:lnTo>
                  <a:pt x="288" y="376"/>
                </a:lnTo>
                <a:lnTo>
                  <a:pt x="287" y="374"/>
                </a:lnTo>
                <a:lnTo>
                  <a:pt x="288" y="373"/>
                </a:lnTo>
                <a:lnTo>
                  <a:pt x="288" y="371"/>
                </a:lnTo>
                <a:lnTo>
                  <a:pt x="287" y="369"/>
                </a:lnTo>
                <a:lnTo>
                  <a:pt x="285" y="368"/>
                </a:lnTo>
                <a:lnTo>
                  <a:pt x="284" y="367"/>
                </a:lnTo>
                <a:lnTo>
                  <a:pt x="283" y="365"/>
                </a:lnTo>
                <a:lnTo>
                  <a:pt x="281" y="364"/>
                </a:lnTo>
                <a:lnTo>
                  <a:pt x="280" y="364"/>
                </a:lnTo>
                <a:lnTo>
                  <a:pt x="279" y="363"/>
                </a:lnTo>
                <a:lnTo>
                  <a:pt x="277" y="363"/>
                </a:lnTo>
                <a:lnTo>
                  <a:pt x="277" y="360"/>
                </a:lnTo>
                <a:lnTo>
                  <a:pt x="276" y="359"/>
                </a:lnTo>
                <a:lnTo>
                  <a:pt x="276" y="357"/>
                </a:lnTo>
                <a:lnTo>
                  <a:pt x="276" y="356"/>
                </a:lnTo>
                <a:lnTo>
                  <a:pt x="275" y="354"/>
                </a:lnTo>
                <a:lnTo>
                  <a:pt x="273" y="352"/>
                </a:lnTo>
                <a:lnTo>
                  <a:pt x="272" y="351"/>
                </a:lnTo>
                <a:lnTo>
                  <a:pt x="272" y="350"/>
                </a:lnTo>
                <a:lnTo>
                  <a:pt x="272" y="347"/>
                </a:lnTo>
                <a:lnTo>
                  <a:pt x="272" y="346"/>
                </a:lnTo>
                <a:lnTo>
                  <a:pt x="272" y="344"/>
                </a:lnTo>
                <a:lnTo>
                  <a:pt x="271" y="343"/>
                </a:lnTo>
                <a:lnTo>
                  <a:pt x="270" y="342"/>
                </a:lnTo>
                <a:lnTo>
                  <a:pt x="270" y="340"/>
                </a:lnTo>
                <a:lnTo>
                  <a:pt x="268" y="340"/>
                </a:lnTo>
                <a:lnTo>
                  <a:pt x="268" y="339"/>
                </a:lnTo>
                <a:lnTo>
                  <a:pt x="268" y="338"/>
                </a:lnTo>
                <a:lnTo>
                  <a:pt x="267" y="338"/>
                </a:lnTo>
                <a:lnTo>
                  <a:pt x="266" y="337"/>
                </a:lnTo>
                <a:lnTo>
                  <a:pt x="266" y="335"/>
                </a:lnTo>
                <a:lnTo>
                  <a:pt x="264" y="335"/>
                </a:lnTo>
                <a:lnTo>
                  <a:pt x="263" y="334"/>
                </a:lnTo>
                <a:lnTo>
                  <a:pt x="262" y="334"/>
                </a:lnTo>
                <a:lnTo>
                  <a:pt x="262" y="333"/>
                </a:lnTo>
                <a:lnTo>
                  <a:pt x="259" y="329"/>
                </a:lnTo>
                <a:lnTo>
                  <a:pt x="255" y="326"/>
                </a:lnTo>
                <a:lnTo>
                  <a:pt x="253" y="325"/>
                </a:lnTo>
                <a:lnTo>
                  <a:pt x="253" y="323"/>
                </a:lnTo>
                <a:lnTo>
                  <a:pt x="251" y="321"/>
                </a:lnTo>
                <a:lnTo>
                  <a:pt x="250" y="320"/>
                </a:lnTo>
                <a:lnTo>
                  <a:pt x="249" y="318"/>
                </a:lnTo>
                <a:lnTo>
                  <a:pt x="247" y="317"/>
                </a:lnTo>
                <a:lnTo>
                  <a:pt x="247" y="316"/>
                </a:lnTo>
                <a:lnTo>
                  <a:pt x="247" y="314"/>
                </a:lnTo>
                <a:lnTo>
                  <a:pt x="246" y="312"/>
                </a:lnTo>
                <a:lnTo>
                  <a:pt x="246" y="310"/>
                </a:lnTo>
                <a:lnTo>
                  <a:pt x="246" y="309"/>
                </a:lnTo>
                <a:lnTo>
                  <a:pt x="247" y="306"/>
                </a:lnTo>
                <a:lnTo>
                  <a:pt x="249" y="306"/>
                </a:lnTo>
                <a:lnTo>
                  <a:pt x="250" y="306"/>
                </a:lnTo>
                <a:lnTo>
                  <a:pt x="251" y="308"/>
                </a:lnTo>
                <a:lnTo>
                  <a:pt x="253" y="308"/>
                </a:lnTo>
                <a:lnTo>
                  <a:pt x="254" y="309"/>
                </a:lnTo>
                <a:lnTo>
                  <a:pt x="255" y="308"/>
                </a:lnTo>
                <a:lnTo>
                  <a:pt x="255" y="306"/>
                </a:lnTo>
                <a:lnTo>
                  <a:pt x="255" y="305"/>
                </a:lnTo>
                <a:lnTo>
                  <a:pt x="255" y="304"/>
                </a:lnTo>
                <a:lnTo>
                  <a:pt x="254" y="302"/>
                </a:lnTo>
                <a:lnTo>
                  <a:pt x="253" y="301"/>
                </a:lnTo>
                <a:lnTo>
                  <a:pt x="250" y="300"/>
                </a:lnTo>
                <a:lnTo>
                  <a:pt x="247" y="299"/>
                </a:lnTo>
                <a:lnTo>
                  <a:pt x="246" y="295"/>
                </a:lnTo>
                <a:lnTo>
                  <a:pt x="245" y="293"/>
                </a:lnTo>
                <a:lnTo>
                  <a:pt x="245" y="291"/>
                </a:lnTo>
                <a:lnTo>
                  <a:pt x="243" y="289"/>
                </a:lnTo>
                <a:lnTo>
                  <a:pt x="243" y="287"/>
                </a:lnTo>
                <a:lnTo>
                  <a:pt x="226" y="274"/>
                </a:lnTo>
                <a:lnTo>
                  <a:pt x="225" y="274"/>
                </a:lnTo>
                <a:lnTo>
                  <a:pt x="209" y="265"/>
                </a:lnTo>
                <a:lnTo>
                  <a:pt x="203" y="257"/>
                </a:lnTo>
                <a:lnTo>
                  <a:pt x="196" y="248"/>
                </a:lnTo>
                <a:lnTo>
                  <a:pt x="194" y="248"/>
                </a:lnTo>
                <a:lnTo>
                  <a:pt x="191" y="246"/>
                </a:lnTo>
                <a:lnTo>
                  <a:pt x="190" y="248"/>
                </a:lnTo>
                <a:lnTo>
                  <a:pt x="187" y="246"/>
                </a:lnTo>
                <a:lnTo>
                  <a:pt x="184" y="246"/>
                </a:lnTo>
                <a:lnTo>
                  <a:pt x="182" y="245"/>
                </a:lnTo>
                <a:lnTo>
                  <a:pt x="179" y="244"/>
                </a:lnTo>
                <a:lnTo>
                  <a:pt x="181" y="253"/>
                </a:lnTo>
                <a:lnTo>
                  <a:pt x="182" y="257"/>
                </a:lnTo>
                <a:lnTo>
                  <a:pt x="182" y="261"/>
                </a:lnTo>
                <a:lnTo>
                  <a:pt x="183" y="262"/>
                </a:lnTo>
                <a:lnTo>
                  <a:pt x="183" y="263"/>
                </a:lnTo>
                <a:lnTo>
                  <a:pt x="183" y="266"/>
                </a:lnTo>
                <a:lnTo>
                  <a:pt x="182" y="266"/>
                </a:lnTo>
                <a:lnTo>
                  <a:pt x="181" y="267"/>
                </a:lnTo>
                <a:lnTo>
                  <a:pt x="179" y="268"/>
                </a:lnTo>
                <a:lnTo>
                  <a:pt x="178" y="268"/>
                </a:lnTo>
                <a:lnTo>
                  <a:pt x="178" y="270"/>
                </a:lnTo>
                <a:lnTo>
                  <a:pt x="177" y="272"/>
                </a:lnTo>
                <a:lnTo>
                  <a:pt x="166" y="272"/>
                </a:lnTo>
                <a:lnTo>
                  <a:pt x="158" y="274"/>
                </a:lnTo>
                <a:lnTo>
                  <a:pt x="149" y="271"/>
                </a:lnTo>
                <a:lnTo>
                  <a:pt x="148" y="271"/>
                </a:lnTo>
                <a:lnTo>
                  <a:pt x="145" y="271"/>
                </a:lnTo>
                <a:lnTo>
                  <a:pt x="143" y="271"/>
                </a:lnTo>
                <a:lnTo>
                  <a:pt x="141" y="271"/>
                </a:lnTo>
                <a:lnTo>
                  <a:pt x="140" y="271"/>
                </a:lnTo>
                <a:lnTo>
                  <a:pt x="139" y="272"/>
                </a:lnTo>
                <a:lnTo>
                  <a:pt x="137" y="274"/>
                </a:lnTo>
                <a:lnTo>
                  <a:pt x="136" y="274"/>
                </a:lnTo>
                <a:lnTo>
                  <a:pt x="137" y="275"/>
                </a:lnTo>
                <a:lnTo>
                  <a:pt x="137" y="276"/>
                </a:lnTo>
                <a:lnTo>
                  <a:pt x="139" y="278"/>
                </a:lnTo>
                <a:lnTo>
                  <a:pt x="140" y="278"/>
                </a:lnTo>
                <a:lnTo>
                  <a:pt x="141" y="279"/>
                </a:lnTo>
                <a:lnTo>
                  <a:pt x="143" y="280"/>
                </a:lnTo>
                <a:lnTo>
                  <a:pt x="143" y="283"/>
                </a:lnTo>
                <a:lnTo>
                  <a:pt x="143" y="284"/>
                </a:lnTo>
                <a:lnTo>
                  <a:pt x="141" y="284"/>
                </a:lnTo>
                <a:lnTo>
                  <a:pt x="141" y="285"/>
                </a:lnTo>
                <a:lnTo>
                  <a:pt x="140" y="287"/>
                </a:lnTo>
                <a:lnTo>
                  <a:pt x="139" y="289"/>
                </a:lnTo>
                <a:lnTo>
                  <a:pt x="136" y="292"/>
                </a:lnTo>
                <a:lnTo>
                  <a:pt x="133" y="292"/>
                </a:lnTo>
                <a:lnTo>
                  <a:pt x="133" y="293"/>
                </a:lnTo>
                <a:lnTo>
                  <a:pt x="132" y="295"/>
                </a:lnTo>
                <a:lnTo>
                  <a:pt x="131" y="295"/>
                </a:lnTo>
                <a:lnTo>
                  <a:pt x="128" y="297"/>
                </a:lnTo>
                <a:lnTo>
                  <a:pt x="128" y="299"/>
                </a:lnTo>
                <a:lnTo>
                  <a:pt x="126" y="300"/>
                </a:lnTo>
                <a:lnTo>
                  <a:pt x="124" y="301"/>
                </a:lnTo>
                <a:lnTo>
                  <a:pt x="112" y="300"/>
                </a:lnTo>
                <a:lnTo>
                  <a:pt x="111" y="300"/>
                </a:lnTo>
                <a:lnTo>
                  <a:pt x="109" y="302"/>
                </a:lnTo>
                <a:lnTo>
                  <a:pt x="114" y="320"/>
                </a:lnTo>
                <a:lnTo>
                  <a:pt x="109" y="322"/>
                </a:lnTo>
                <a:lnTo>
                  <a:pt x="102" y="339"/>
                </a:lnTo>
                <a:lnTo>
                  <a:pt x="102" y="347"/>
                </a:lnTo>
                <a:lnTo>
                  <a:pt x="102" y="348"/>
                </a:lnTo>
                <a:lnTo>
                  <a:pt x="101" y="352"/>
                </a:lnTo>
                <a:lnTo>
                  <a:pt x="99" y="355"/>
                </a:lnTo>
                <a:lnTo>
                  <a:pt x="95" y="351"/>
                </a:lnTo>
                <a:lnTo>
                  <a:pt x="84" y="348"/>
                </a:lnTo>
                <a:lnTo>
                  <a:pt x="78" y="346"/>
                </a:lnTo>
                <a:lnTo>
                  <a:pt x="69" y="356"/>
                </a:lnTo>
                <a:lnTo>
                  <a:pt x="68" y="356"/>
                </a:lnTo>
                <a:lnTo>
                  <a:pt x="67" y="356"/>
                </a:lnTo>
                <a:lnTo>
                  <a:pt x="65" y="356"/>
                </a:lnTo>
                <a:lnTo>
                  <a:pt x="65" y="357"/>
                </a:lnTo>
                <a:lnTo>
                  <a:pt x="64" y="357"/>
                </a:lnTo>
                <a:lnTo>
                  <a:pt x="63" y="356"/>
                </a:lnTo>
                <a:lnTo>
                  <a:pt x="61" y="356"/>
                </a:lnTo>
                <a:lnTo>
                  <a:pt x="60" y="356"/>
                </a:lnTo>
                <a:lnTo>
                  <a:pt x="60" y="355"/>
                </a:lnTo>
                <a:lnTo>
                  <a:pt x="59" y="355"/>
                </a:lnTo>
                <a:lnTo>
                  <a:pt x="57" y="355"/>
                </a:lnTo>
                <a:lnTo>
                  <a:pt x="56" y="355"/>
                </a:lnTo>
                <a:lnTo>
                  <a:pt x="55" y="355"/>
                </a:lnTo>
                <a:lnTo>
                  <a:pt x="52" y="355"/>
                </a:lnTo>
                <a:lnTo>
                  <a:pt x="52" y="354"/>
                </a:lnTo>
                <a:lnTo>
                  <a:pt x="52" y="352"/>
                </a:lnTo>
                <a:lnTo>
                  <a:pt x="51" y="351"/>
                </a:lnTo>
                <a:lnTo>
                  <a:pt x="51" y="350"/>
                </a:lnTo>
                <a:lnTo>
                  <a:pt x="51" y="348"/>
                </a:lnTo>
                <a:lnTo>
                  <a:pt x="50" y="348"/>
                </a:lnTo>
                <a:lnTo>
                  <a:pt x="48" y="348"/>
                </a:lnTo>
                <a:lnTo>
                  <a:pt x="47" y="348"/>
                </a:lnTo>
                <a:lnTo>
                  <a:pt x="47" y="350"/>
                </a:lnTo>
                <a:lnTo>
                  <a:pt x="46" y="350"/>
                </a:lnTo>
                <a:lnTo>
                  <a:pt x="44" y="350"/>
                </a:lnTo>
                <a:lnTo>
                  <a:pt x="44" y="348"/>
                </a:lnTo>
                <a:lnTo>
                  <a:pt x="43" y="348"/>
                </a:lnTo>
                <a:lnTo>
                  <a:pt x="44" y="348"/>
                </a:lnTo>
                <a:lnTo>
                  <a:pt x="44" y="347"/>
                </a:lnTo>
                <a:lnTo>
                  <a:pt x="44" y="346"/>
                </a:lnTo>
                <a:lnTo>
                  <a:pt x="43" y="346"/>
                </a:lnTo>
                <a:lnTo>
                  <a:pt x="43" y="344"/>
                </a:lnTo>
                <a:lnTo>
                  <a:pt x="44" y="344"/>
                </a:lnTo>
                <a:lnTo>
                  <a:pt x="43" y="344"/>
                </a:lnTo>
                <a:lnTo>
                  <a:pt x="43" y="343"/>
                </a:lnTo>
                <a:lnTo>
                  <a:pt x="44" y="343"/>
                </a:lnTo>
                <a:lnTo>
                  <a:pt x="44" y="342"/>
                </a:lnTo>
                <a:lnTo>
                  <a:pt x="43" y="340"/>
                </a:lnTo>
                <a:lnTo>
                  <a:pt x="42" y="339"/>
                </a:lnTo>
                <a:lnTo>
                  <a:pt x="42" y="338"/>
                </a:lnTo>
                <a:lnTo>
                  <a:pt x="42" y="337"/>
                </a:lnTo>
                <a:lnTo>
                  <a:pt x="40" y="335"/>
                </a:lnTo>
                <a:lnTo>
                  <a:pt x="39" y="335"/>
                </a:lnTo>
                <a:lnTo>
                  <a:pt x="38" y="334"/>
                </a:lnTo>
                <a:lnTo>
                  <a:pt x="37" y="334"/>
                </a:lnTo>
                <a:lnTo>
                  <a:pt x="35" y="334"/>
                </a:lnTo>
                <a:lnTo>
                  <a:pt x="34" y="334"/>
                </a:lnTo>
                <a:lnTo>
                  <a:pt x="33" y="334"/>
                </a:lnTo>
                <a:lnTo>
                  <a:pt x="34" y="333"/>
                </a:lnTo>
                <a:lnTo>
                  <a:pt x="35" y="331"/>
                </a:lnTo>
                <a:lnTo>
                  <a:pt x="34" y="331"/>
                </a:lnTo>
                <a:lnTo>
                  <a:pt x="34" y="330"/>
                </a:lnTo>
                <a:lnTo>
                  <a:pt x="33" y="330"/>
                </a:lnTo>
                <a:lnTo>
                  <a:pt x="30" y="330"/>
                </a:lnTo>
                <a:lnTo>
                  <a:pt x="30" y="329"/>
                </a:lnTo>
                <a:lnTo>
                  <a:pt x="29" y="329"/>
                </a:lnTo>
                <a:lnTo>
                  <a:pt x="27" y="329"/>
                </a:lnTo>
                <a:lnTo>
                  <a:pt x="26" y="329"/>
                </a:lnTo>
                <a:lnTo>
                  <a:pt x="23" y="329"/>
                </a:lnTo>
                <a:lnTo>
                  <a:pt x="22" y="329"/>
                </a:lnTo>
                <a:lnTo>
                  <a:pt x="21" y="327"/>
                </a:lnTo>
                <a:lnTo>
                  <a:pt x="19" y="327"/>
                </a:lnTo>
                <a:lnTo>
                  <a:pt x="19" y="326"/>
                </a:lnTo>
                <a:lnTo>
                  <a:pt x="18" y="326"/>
                </a:lnTo>
                <a:lnTo>
                  <a:pt x="17" y="326"/>
                </a:lnTo>
                <a:lnTo>
                  <a:pt x="17" y="327"/>
                </a:lnTo>
                <a:lnTo>
                  <a:pt x="16" y="326"/>
                </a:lnTo>
                <a:lnTo>
                  <a:pt x="16" y="325"/>
                </a:lnTo>
                <a:lnTo>
                  <a:pt x="19" y="313"/>
                </a:lnTo>
                <a:lnTo>
                  <a:pt x="25" y="309"/>
                </a:lnTo>
                <a:lnTo>
                  <a:pt x="23" y="308"/>
                </a:lnTo>
                <a:lnTo>
                  <a:pt x="25" y="305"/>
                </a:lnTo>
                <a:lnTo>
                  <a:pt x="25" y="302"/>
                </a:lnTo>
                <a:lnTo>
                  <a:pt x="26" y="297"/>
                </a:lnTo>
                <a:lnTo>
                  <a:pt x="27" y="297"/>
                </a:lnTo>
                <a:lnTo>
                  <a:pt x="27" y="299"/>
                </a:lnTo>
                <a:lnTo>
                  <a:pt x="29" y="297"/>
                </a:lnTo>
                <a:lnTo>
                  <a:pt x="30" y="297"/>
                </a:lnTo>
                <a:lnTo>
                  <a:pt x="30" y="295"/>
                </a:lnTo>
                <a:lnTo>
                  <a:pt x="31" y="295"/>
                </a:lnTo>
                <a:lnTo>
                  <a:pt x="33" y="295"/>
                </a:lnTo>
                <a:lnTo>
                  <a:pt x="33" y="293"/>
                </a:lnTo>
                <a:lnTo>
                  <a:pt x="33" y="292"/>
                </a:lnTo>
                <a:lnTo>
                  <a:pt x="34" y="292"/>
                </a:lnTo>
                <a:lnTo>
                  <a:pt x="35" y="292"/>
                </a:lnTo>
                <a:lnTo>
                  <a:pt x="37" y="292"/>
                </a:lnTo>
                <a:lnTo>
                  <a:pt x="38" y="292"/>
                </a:lnTo>
                <a:lnTo>
                  <a:pt x="38" y="291"/>
                </a:lnTo>
                <a:lnTo>
                  <a:pt x="39" y="291"/>
                </a:lnTo>
                <a:lnTo>
                  <a:pt x="40" y="289"/>
                </a:lnTo>
                <a:lnTo>
                  <a:pt x="42" y="288"/>
                </a:lnTo>
                <a:lnTo>
                  <a:pt x="43" y="288"/>
                </a:lnTo>
                <a:lnTo>
                  <a:pt x="46" y="288"/>
                </a:lnTo>
                <a:lnTo>
                  <a:pt x="46" y="287"/>
                </a:lnTo>
                <a:lnTo>
                  <a:pt x="47" y="287"/>
                </a:lnTo>
                <a:lnTo>
                  <a:pt x="47" y="285"/>
                </a:lnTo>
                <a:lnTo>
                  <a:pt x="48" y="284"/>
                </a:lnTo>
                <a:lnTo>
                  <a:pt x="48" y="283"/>
                </a:lnTo>
                <a:lnTo>
                  <a:pt x="50" y="283"/>
                </a:lnTo>
                <a:lnTo>
                  <a:pt x="51" y="283"/>
                </a:lnTo>
                <a:lnTo>
                  <a:pt x="51" y="282"/>
                </a:lnTo>
                <a:lnTo>
                  <a:pt x="52" y="280"/>
                </a:lnTo>
                <a:lnTo>
                  <a:pt x="54" y="279"/>
                </a:lnTo>
                <a:lnTo>
                  <a:pt x="54" y="278"/>
                </a:lnTo>
                <a:lnTo>
                  <a:pt x="54" y="276"/>
                </a:lnTo>
                <a:lnTo>
                  <a:pt x="55" y="275"/>
                </a:lnTo>
                <a:lnTo>
                  <a:pt x="56" y="275"/>
                </a:lnTo>
                <a:lnTo>
                  <a:pt x="55" y="274"/>
                </a:lnTo>
                <a:lnTo>
                  <a:pt x="56" y="274"/>
                </a:lnTo>
                <a:lnTo>
                  <a:pt x="57" y="272"/>
                </a:lnTo>
                <a:lnTo>
                  <a:pt x="59" y="272"/>
                </a:lnTo>
                <a:lnTo>
                  <a:pt x="60" y="270"/>
                </a:lnTo>
                <a:lnTo>
                  <a:pt x="61" y="270"/>
                </a:lnTo>
                <a:lnTo>
                  <a:pt x="61" y="268"/>
                </a:lnTo>
                <a:lnTo>
                  <a:pt x="63" y="268"/>
                </a:lnTo>
                <a:lnTo>
                  <a:pt x="64" y="268"/>
                </a:lnTo>
                <a:lnTo>
                  <a:pt x="64" y="267"/>
                </a:lnTo>
                <a:lnTo>
                  <a:pt x="65" y="267"/>
                </a:lnTo>
                <a:lnTo>
                  <a:pt x="67" y="267"/>
                </a:lnTo>
                <a:lnTo>
                  <a:pt x="67" y="266"/>
                </a:lnTo>
                <a:lnTo>
                  <a:pt x="67" y="265"/>
                </a:lnTo>
                <a:lnTo>
                  <a:pt x="68" y="265"/>
                </a:lnTo>
                <a:lnTo>
                  <a:pt x="68" y="263"/>
                </a:lnTo>
                <a:lnTo>
                  <a:pt x="69" y="263"/>
                </a:lnTo>
                <a:lnTo>
                  <a:pt x="69" y="262"/>
                </a:lnTo>
                <a:lnTo>
                  <a:pt x="71" y="262"/>
                </a:lnTo>
                <a:lnTo>
                  <a:pt x="71" y="263"/>
                </a:lnTo>
                <a:lnTo>
                  <a:pt x="72" y="263"/>
                </a:lnTo>
                <a:lnTo>
                  <a:pt x="73" y="263"/>
                </a:lnTo>
                <a:lnTo>
                  <a:pt x="74" y="263"/>
                </a:lnTo>
                <a:lnTo>
                  <a:pt x="76" y="262"/>
                </a:lnTo>
                <a:lnTo>
                  <a:pt x="77" y="262"/>
                </a:lnTo>
                <a:lnTo>
                  <a:pt x="77" y="261"/>
                </a:lnTo>
                <a:lnTo>
                  <a:pt x="80" y="261"/>
                </a:lnTo>
                <a:lnTo>
                  <a:pt x="81" y="261"/>
                </a:lnTo>
                <a:lnTo>
                  <a:pt x="81" y="259"/>
                </a:lnTo>
                <a:lnTo>
                  <a:pt x="82" y="259"/>
                </a:lnTo>
                <a:lnTo>
                  <a:pt x="84" y="259"/>
                </a:lnTo>
                <a:lnTo>
                  <a:pt x="84" y="258"/>
                </a:lnTo>
                <a:lnTo>
                  <a:pt x="85" y="258"/>
                </a:lnTo>
                <a:lnTo>
                  <a:pt x="85" y="257"/>
                </a:lnTo>
                <a:lnTo>
                  <a:pt x="85" y="255"/>
                </a:lnTo>
                <a:lnTo>
                  <a:pt x="86" y="254"/>
                </a:lnTo>
                <a:lnTo>
                  <a:pt x="86" y="253"/>
                </a:lnTo>
                <a:lnTo>
                  <a:pt x="88" y="253"/>
                </a:lnTo>
                <a:lnTo>
                  <a:pt x="88" y="251"/>
                </a:lnTo>
                <a:lnTo>
                  <a:pt x="89" y="251"/>
                </a:lnTo>
                <a:lnTo>
                  <a:pt x="90" y="251"/>
                </a:lnTo>
                <a:lnTo>
                  <a:pt x="91" y="251"/>
                </a:lnTo>
                <a:lnTo>
                  <a:pt x="91" y="250"/>
                </a:lnTo>
                <a:lnTo>
                  <a:pt x="93" y="250"/>
                </a:lnTo>
                <a:lnTo>
                  <a:pt x="93" y="249"/>
                </a:lnTo>
                <a:lnTo>
                  <a:pt x="94" y="249"/>
                </a:lnTo>
                <a:lnTo>
                  <a:pt x="94" y="248"/>
                </a:lnTo>
                <a:lnTo>
                  <a:pt x="95" y="248"/>
                </a:lnTo>
                <a:lnTo>
                  <a:pt x="97" y="248"/>
                </a:lnTo>
                <a:lnTo>
                  <a:pt x="99" y="248"/>
                </a:lnTo>
                <a:lnTo>
                  <a:pt x="101" y="246"/>
                </a:lnTo>
                <a:lnTo>
                  <a:pt x="102" y="246"/>
                </a:lnTo>
                <a:lnTo>
                  <a:pt x="102" y="245"/>
                </a:lnTo>
                <a:lnTo>
                  <a:pt x="103" y="245"/>
                </a:lnTo>
                <a:lnTo>
                  <a:pt x="105" y="245"/>
                </a:lnTo>
                <a:lnTo>
                  <a:pt x="106" y="245"/>
                </a:lnTo>
                <a:lnTo>
                  <a:pt x="106" y="244"/>
                </a:lnTo>
                <a:lnTo>
                  <a:pt x="106" y="242"/>
                </a:lnTo>
                <a:lnTo>
                  <a:pt x="107" y="242"/>
                </a:lnTo>
                <a:lnTo>
                  <a:pt x="109" y="242"/>
                </a:lnTo>
                <a:lnTo>
                  <a:pt x="110" y="242"/>
                </a:lnTo>
                <a:lnTo>
                  <a:pt x="111" y="242"/>
                </a:lnTo>
                <a:lnTo>
                  <a:pt x="112" y="242"/>
                </a:lnTo>
                <a:lnTo>
                  <a:pt x="114" y="242"/>
                </a:lnTo>
                <a:lnTo>
                  <a:pt x="115" y="242"/>
                </a:lnTo>
                <a:lnTo>
                  <a:pt x="116" y="242"/>
                </a:lnTo>
                <a:lnTo>
                  <a:pt x="118" y="242"/>
                </a:lnTo>
                <a:lnTo>
                  <a:pt x="119" y="242"/>
                </a:lnTo>
                <a:lnTo>
                  <a:pt x="119" y="244"/>
                </a:lnTo>
                <a:lnTo>
                  <a:pt x="120" y="244"/>
                </a:lnTo>
                <a:lnTo>
                  <a:pt x="120" y="242"/>
                </a:lnTo>
                <a:lnTo>
                  <a:pt x="122" y="242"/>
                </a:lnTo>
                <a:lnTo>
                  <a:pt x="123" y="244"/>
                </a:lnTo>
                <a:lnTo>
                  <a:pt x="123" y="245"/>
                </a:lnTo>
                <a:lnTo>
                  <a:pt x="123" y="244"/>
                </a:lnTo>
                <a:lnTo>
                  <a:pt x="123" y="242"/>
                </a:lnTo>
                <a:lnTo>
                  <a:pt x="124" y="242"/>
                </a:lnTo>
                <a:lnTo>
                  <a:pt x="126" y="244"/>
                </a:lnTo>
                <a:lnTo>
                  <a:pt x="126" y="242"/>
                </a:lnTo>
                <a:lnTo>
                  <a:pt x="127" y="242"/>
                </a:lnTo>
                <a:lnTo>
                  <a:pt x="127" y="244"/>
                </a:lnTo>
                <a:lnTo>
                  <a:pt x="128" y="244"/>
                </a:lnTo>
                <a:lnTo>
                  <a:pt x="129" y="244"/>
                </a:lnTo>
                <a:lnTo>
                  <a:pt x="132" y="244"/>
                </a:lnTo>
                <a:lnTo>
                  <a:pt x="133" y="244"/>
                </a:lnTo>
                <a:lnTo>
                  <a:pt x="136" y="244"/>
                </a:lnTo>
                <a:lnTo>
                  <a:pt x="136" y="245"/>
                </a:lnTo>
                <a:lnTo>
                  <a:pt x="140" y="245"/>
                </a:lnTo>
                <a:lnTo>
                  <a:pt x="140" y="244"/>
                </a:lnTo>
                <a:lnTo>
                  <a:pt x="143" y="244"/>
                </a:lnTo>
                <a:lnTo>
                  <a:pt x="144" y="244"/>
                </a:lnTo>
                <a:lnTo>
                  <a:pt x="145" y="244"/>
                </a:lnTo>
                <a:lnTo>
                  <a:pt x="146" y="242"/>
                </a:lnTo>
                <a:lnTo>
                  <a:pt x="148" y="242"/>
                </a:lnTo>
                <a:lnTo>
                  <a:pt x="149" y="241"/>
                </a:lnTo>
                <a:lnTo>
                  <a:pt x="149" y="240"/>
                </a:lnTo>
                <a:lnTo>
                  <a:pt x="150" y="240"/>
                </a:lnTo>
                <a:lnTo>
                  <a:pt x="152" y="240"/>
                </a:lnTo>
                <a:lnTo>
                  <a:pt x="152" y="238"/>
                </a:lnTo>
                <a:lnTo>
                  <a:pt x="154" y="238"/>
                </a:lnTo>
                <a:lnTo>
                  <a:pt x="157" y="237"/>
                </a:lnTo>
                <a:lnTo>
                  <a:pt x="157" y="236"/>
                </a:lnTo>
                <a:lnTo>
                  <a:pt x="157" y="233"/>
                </a:lnTo>
                <a:lnTo>
                  <a:pt x="158" y="233"/>
                </a:lnTo>
                <a:lnTo>
                  <a:pt x="158" y="232"/>
                </a:lnTo>
                <a:lnTo>
                  <a:pt x="160" y="230"/>
                </a:lnTo>
                <a:lnTo>
                  <a:pt x="160" y="229"/>
                </a:lnTo>
                <a:lnTo>
                  <a:pt x="160" y="228"/>
                </a:lnTo>
                <a:lnTo>
                  <a:pt x="161" y="227"/>
                </a:lnTo>
                <a:lnTo>
                  <a:pt x="163" y="225"/>
                </a:lnTo>
                <a:lnTo>
                  <a:pt x="163" y="224"/>
                </a:lnTo>
                <a:lnTo>
                  <a:pt x="165" y="224"/>
                </a:lnTo>
                <a:lnTo>
                  <a:pt x="165" y="223"/>
                </a:lnTo>
                <a:lnTo>
                  <a:pt x="163" y="223"/>
                </a:lnTo>
                <a:lnTo>
                  <a:pt x="163" y="221"/>
                </a:lnTo>
                <a:lnTo>
                  <a:pt x="162" y="221"/>
                </a:lnTo>
                <a:lnTo>
                  <a:pt x="162" y="220"/>
                </a:lnTo>
                <a:lnTo>
                  <a:pt x="162" y="219"/>
                </a:lnTo>
                <a:lnTo>
                  <a:pt x="162" y="217"/>
                </a:lnTo>
                <a:lnTo>
                  <a:pt x="161" y="216"/>
                </a:lnTo>
                <a:lnTo>
                  <a:pt x="161" y="213"/>
                </a:lnTo>
                <a:lnTo>
                  <a:pt x="160" y="212"/>
                </a:lnTo>
                <a:lnTo>
                  <a:pt x="161" y="211"/>
                </a:lnTo>
                <a:lnTo>
                  <a:pt x="162" y="210"/>
                </a:lnTo>
                <a:lnTo>
                  <a:pt x="162" y="208"/>
                </a:lnTo>
                <a:lnTo>
                  <a:pt x="162" y="207"/>
                </a:lnTo>
                <a:lnTo>
                  <a:pt x="163" y="207"/>
                </a:lnTo>
                <a:lnTo>
                  <a:pt x="163" y="206"/>
                </a:lnTo>
                <a:lnTo>
                  <a:pt x="163" y="204"/>
                </a:lnTo>
                <a:lnTo>
                  <a:pt x="163" y="200"/>
                </a:lnTo>
                <a:lnTo>
                  <a:pt x="165" y="200"/>
                </a:lnTo>
                <a:lnTo>
                  <a:pt x="166" y="199"/>
                </a:lnTo>
                <a:lnTo>
                  <a:pt x="169" y="196"/>
                </a:lnTo>
                <a:lnTo>
                  <a:pt x="169" y="195"/>
                </a:lnTo>
                <a:lnTo>
                  <a:pt x="169" y="194"/>
                </a:lnTo>
                <a:lnTo>
                  <a:pt x="169" y="193"/>
                </a:lnTo>
                <a:lnTo>
                  <a:pt x="170" y="191"/>
                </a:lnTo>
                <a:lnTo>
                  <a:pt x="170" y="187"/>
                </a:lnTo>
                <a:lnTo>
                  <a:pt x="170" y="186"/>
                </a:lnTo>
                <a:lnTo>
                  <a:pt x="170" y="185"/>
                </a:lnTo>
                <a:lnTo>
                  <a:pt x="169" y="183"/>
                </a:lnTo>
                <a:lnTo>
                  <a:pt x="169" y="181"/>
                </a:lnTo>
                <a:lnTo>
                  <a:pt x="170" y="179"/>
                </a:lnTo>
                <a:lnTo>
                  <a:pt x="171" y="179"/>
                </a:lnTo>
                <a:lnTo>
                  <a:pt x="171" y="178"/>
                </a:lnTo>
                <a:lnTo>
                  <a:pt x="171" y="176"/>
                </a:lnTo>
                <a:lnTo>
                  <a:pt x="173" y="174"/>
                </a:lnTo>
                <a:lnTo>
                  <a:pt x="173" y="173"/>
                </a:lnTo>
                <a:lnTo>
                  <a:pt x="174" y="172"/>
                </a:lnTo>
                <a:lnTo>
                  <a:pt x="174" y="168"/>
                </a:lnTo>
                <a:lnTo>
                  <a:pt x="174" y="166"/>
                </a:lnTo>
                <a:lnTo>
                  <a:pt x="175" y="166"/>
                </a:lnTo>
                <a:lnTo>
                  <a:pt x="175" y="165"/>
                </a:lnTo>
                <a:lnTo>
                  <a:pt x="175" y="162"/>
                </a:lnTo>
                <a:lnTo>
                  <a:pt x="177" y="162"/>
                </a:lnTo>
                <a:lnTo>
                  <a:pt x="178" y="161"/>
                </a:lnTo>
                <a:lnTo>
                  <a:pt x="179" y="161"/>
                </a:lnTo>
                <a:lnTo>
                  <a:pt x="181" y="161"/>
                </a:lnTo>
                <a:lnTo>
                  <a:pt x="182" y="161"/>
                </a:lnTo>
                <a:lnTo>
                  <a:pt x="182" y="160"/>
                </a:lnTo>
                <a:lnTo>
                  <a:pt x="183" y="160"/>
                </a:lnTo>
                <a:lnTo>
                  <a:pt x="184" y="158"/>
                </a:lnTo>
                <a:lnTo>
                  <a:pt x="186" y="157"/>
                </a:lnTo>
                <a:lnTo>
                  <a:pt x="188" y="155"/>
                </a:lnTo>
                <a:lnTo>
                  <a:pt x="188" y="153"/>
                </a:lnTo>
                <a:lnTo>
                  <a:pt x="190" y="153"/>
                </a:lnTo>
                <a:lnTo>
                  <a:pt x="191" y="152"/>
                </a:lnTo>
                <a:lnTo>
                  <a:pt x="192" y="152"/>
                </a:lnTo>
                <a:lnTo>
                  <a:pt x="192" y="151"/>
                </a:lnTo>
                <a:lnTo>
                  <a:pt x="194" y="151"/>
                </a:lnTo>
                <a:lnTo>
                  <a:pt x="195" y="151"/>
                </a:lnTo>
                <a:lnTo>
                  <a:pt x="196" y="151"/>
                </a:lnTo>
                <a:lnTo>
                  <a:pt x="198" y="149"/>
                </a:lnTo>
                <a:lnTo>
                  <a:pt x="199" y="148"/>
                </a:lnTo>
                <a:lnTo>
                  <a:pt x="200" y="148"/>
                </a:lnTo>
                <a:lnTo>
                  <a:pt x="201" y="147"/>
                </a:lnTo>
                <a:lnTo>
                  <a:pt x="203" y="147"/>
                </a:lnTo>
                <a:lnTo>
                  <a:pt x="203" y="145"/>
                </a:lnTo>
                <a:lnTo>
                  <a:pt x="204" y="145"/>
                </a:lnTo>
                <a:lnTo>
                  <a:pt x="205" y="144"/>
                </a:lnTo>
                <a:lnTo>
                  <a:pt x="207" y="144"/>
                </a:lnTo>
                <a:lnTo>
                  <a:pt x="209" y="144"/>
                </a:lnTo>
                <a:lnTo>
                  <a:pt x="211" y="144"/>
                </a:lnTo>
                <a:lnTo>
                  <a:pt x="212" y="144"/>
                </a:lnTo>
                <a:lnTo>
                  <a:pt x="212" y="145"/>
                </a:lnTo>
                <a:lnTo>
                  <a:pt x="212" y="144"/>
                </a:lnTo>
                <a:lnTo>
                  <a:pt x="213" y="144"/>
                </a:lnTo>
                <a:lnTo>
                  <a:pt x="213" y="145"/>
                </a:lnTo>
                <a:lnTo>
                  <a:pt x="213" y="147"/>
                </a:lnTo>
                <a:lnTo>
                  <a:pt x="213" y="148"/>
                </a:lnTo>
                <a:lnTo>
                  <a:pt x="212" y="149"/>
                </a:lnTo>
                <a:lnTo>
                  <a:pt x="211" y="151"/>
                </a:lnTo>
                <a:lnTo>
                  <a:pt x="211" y="152"/>
                </a:lnTo>
                <a:lnTo>
                  <a:pt x="212" y="152"/>
                </a:lnTo>
                <a:lnTo>
                  <a:pt x="213" y="152"/>
                </a:lnTo>
                <a:lnTo>
                  <a:pt x="215" y="152"/>
                </a:lnTo>
                <a:lnTo>
                  <a:pt x="216" y="153"/>
                </a:lnTo>
                <a:lnTo>
                  <a:pt x="217" y="153"/>
                </a:lnTo>
                <a:lnTo>
                  <a:pt x="220" y="155"/>
                </a:lnTo>
                <a:lnTo>
                  <a:pt x="221" y="156"/>
                </a:lnTo>
                <a:lnTo>
                  <a:pt x="222" y="156"/>
                </a:lnTo>
                <a:lnTo>
                  <a:pt x="222" y="157"/>
                </a:lnTo>
                <a:lnTo>
                  <a:pt x="224" y="157"/>
                </a:lnTo>
                <a:lnTo>
                  <a:pt x="225" y="158"/>
                </a:lnTo>
                <a:lnTo>
                  <a:pt x="226" y="158"/>
                </a:lnTo>
                <a:lnTo>
                  <a:pt x="226" y="160"/>
                </a:lnTo>
                <a:lnTo>
                  <a:pt x="228" y="162"/>
                </a:lnTo>
                <a:lnTo>
                  <a:pt x="229" y="164"/>
                </a:lnTo>
                <a:lnTo>
                  <a:pt x="230" y="164"/>
                </a:lnTo>
                <a:lnTo>
                  <a:pt x="232" y="164"/>
                </a:lnTo>
                <a:lnTo>
                  <a:pt x="233" y="164"/>
                </a:lnTo>
                <a:lnTo>
                  <a:pt x="234" y="164"/>
                </a:lnTo>
                <a:lnTo>
                  <a:pt x="234" y="165"/>
                </a:lnTo>
                <a:lnTo>
                  <a:pt x="235" y="165"/>
                </a:lnTo>
                <a:lnTo>
                  <a:pt x="235" y="166"/>
                </a:lnTo>
                <a:lnTo>
                  <a:pt x="234" y="166"/>
                </a:lnTo>
                <a:lnTo>
                  <a:pt x="235" y="168"/>
                </a:lnTo>
                <a:lnTo>
                  <a:pt x="237" y="168"/>
                </a:lnTo>
                <a:lnTo>
                  <a:pt x="241" y="168"/>
                </a:lnTo>
                <a:lnTo>
                  <a:pt x="242" y="168"/>
                </a:lnTo>
                <a:lnTo>
                  <a:pt x="243" y="168"/>
                </a:lnTo>
                <a:lnTo>
                  <a:pt x="245" y="168"/>
                </a:lnTo>
                <a:lnTo>
                  <a:pt x="246" y="168"/>
                </a:lnTo>
                <a:lnTo>
                  <a:pt x="247" y="169"/>
                </a:lnTo>
                <a:lnTo>
                  <a:pt x="249" y="169"/>
                </a:lnTo>
                <a:lnTo>
                  <a:pt x="250" y="169"/>
                </a:lnTo>
                <a:lnTo>
                  <a:pt x="251" y="170"/>
                </a:lnTo>
                <a:lnTo>
                  <a:pt x="253" y="170"/>
                </a:lnTo>
                <a:lnTo>
                  <a:pt x="254" y="170"/>
                </a:lnTo>
                <a:lnTo>
                  <a:pt x="254" y="172"/>
                </a:lnTo>
                <a:lnTo>
                  <a:pt x="253" y="173"/>
                </a:lnTo>
                <a:lnTo>
                  <a:pt x="251" y="174"/>
                </a:lnTo>
                <a:lnTo>
                  <a:pt x="250" y="174"/>
                </a:lnTo>
                <a:lnTo>
                  <a:pt x="250" y="176"/>
                </a:lnTo>
                <a:lnTo>
                  <a:pt x="250" y="178"/>
                </a:lnTo>
                <a:lnTo>
                  <a:pt x="251" y="178"/>
                </a:lnTo>
                <a:lnTo>
                  <a:pt x="250" y="178"/>
                </a:lnTo>
                <a:lnTo>
                  <a:pt x="250" y="177"/>
                </a:lnTo>
                <a:lnTo>
                  <a:pt x="251" y="177"/>
                </a:lnTo>
                <a:lnTo>
                  <a:pt x="251" y="176"/>
                </a:lnTo>
                <a:lnTo>
                  <a:pt x="251" y="174"/>
                </a:lnTo>
                <a:lnTo>
                  <a:pt x="253" y="174"/>
                </a:lnTo>
                <a:lnTo>
                  <a:pt x="254" y="173"/>
                </a:lnTo>
                <a:lnTo>
                  <a:pt x="254" y="172"/>
                </a:lnTo>
                <a:lnTo>
                  <a:pt x="255" y="172"/>
                </a:lnTo>
                <a:lnTo>
                  <a:pt x="256" y="172"/>
                </a:lnTo>
                <a:lnTo>
                  <a:pt x="255" y="173"/>
                </a:lnTo>
                <a:lnTo>
                  <a:pt x="255" y="174"/>
                </a:lnTo>
                <a:lnTo>
                  <a:pt x="255" y="176"/>
                </a:lnTo>
                <a:lnTo>
                  <a:pt x="256" y="176"/>
                </a:lnTo>
                <a:lnTo>
                  <a:pt x="256" y="177"/>
                </a:lnTo>
                <a:lnTo>
                  <a:pt x="258" y="177"/>
                </a:lnTo>
                <a:lnTo>
                  <a:pt x="259" y="177"/>
                </a:lnTo>
                <a:lnTo>
                  <a:pt x="259" y="178"/>
                </a:lnTo>
                <a:lnTo>
                  <a:pt x="260" y="178"/>
                </a:lnTo>
                <a:lnTo>
                  <a:pt x="260" y="177"/>
                </a:lnTo>
                <a:lnTo>
                  <a:pt x="262" y="177"/>
                </a:lnTo>
                <a:lnTo>
                  <a:pt x="263" y="177"/>
                </a:lnTo>
                <a:lnTo>
                  <a:pt x="263" y="178"/>
                </a:lnTo>
                <a:lnTo>
                  <a:pt x="264" y="178"/>
                </a:lnTo>
                <a:lnTo>
                  <a:pt x="266" y="178"/>
                </a:lnTo>
                <a:lnTo>
                  <a:pt x="267" y="178"/>
                </a:lnTo>
                <a:lnTo>
                  <a:pt x="268" y="178"/>
                </a:lnTo>
                <a:lnTo>
                  <a:pt x="268" y="177"/>
                </a:lnTo>
                <a:lnTo>
                  <a:pt x="271" y="176"/>
                </a:lnTo>
                <a:lnTo>
                  <a:pt x="272" y="174"/>
                </a:lnTo>
                <a:lnTo>
                  <a:pt x="273" y="173"/>
                </a:lnTo>
                <a:lnTo>
                  <a:pt x="276" y="172"/>
                </a:lnTo>
                <a:lnTo>
                  <a:pt x="276" y="170"/>
                </a:lnTo>
                <a:lnTo>
                  <a:pt x="276" y="169"/>
                </a:lnTo>
                <a:lnTo>
                  <a:pt x="275" y="168"/>
                </a:lnTo>
                <a:lnTo>
                  <a:pt x="273" y="166"/>
                </a:lnTo>
                <a:lnTo>
                  <a:pt x="273" y="165"/>
                </a:lnTo>
                <a:lnTo>
                  <a:pt x="273" y="161"/>
                </a:lnTo>
                <a:lnTo>
                  <a:pt x="275" y="161"/>
                </a:lnTo>
                <a:lnTo>
                  <a:pt x="276" y="161"/>
                </a:lnTo>
                <a:lnTo>
                  <a:pt x="276" y="162"/>
                </a:lnTo>
                <a:lnTo>
                  <a:pt x="275" y="161"/>
                </a:lnTo>
                <a:lnTo>
                  <a:pt x="275" y="160"/>
                </a:lnTo>
                <a:lnTo>
                  <a:pt x="273" y="160"/>
                </a:lnTo>
                <a:lnTo>
                  <a:pt x="273" y="158"/>
                </a:lnTo>
                <a:lnTo>
                  <a:pt x="275" y="157"/>
                </a:lnTo>
                <a:lnTo>
                  <a:pt x="276" y="156"/>
                </a:lnTo>
                <a:lnTo>
                  <a:pt x="277" y="155"/>
                </a:lnTo>
                <a:lnTo>
                  <a:pt x="279" y="155"/>
                </a:lnTo>
                <a:lnTo>
                  <a:pt x="280" y="153"/>
                </a:lnTo>
                <a:lnTo>
                  <a:pt x="280" y="152"/>
                </a:lnTo>
                <a:lnTo>
                  <a:pt x="280" y="151"/>
                </a:lnTo>
                <a:lnTo>
                  <a:pt x="277" y="148"/>
                </a:lnTo>
                <a:lnTo>
                  <a:pt x="277" y="147"/>
                </a:lnTo>
                <a:lnTo>
                  <a:pt x="277" y="145"/>
                </a:lnTo>
                <a:lnTo>
                  <a:pt x="279" y="145"/>
                </a:lnTo>
                <a:lnTo>
                  <a:pt x="279" y="143"/>
                </a:lnTo>
                <a:lnTo>
                  <a:pt x="277" y="143"/>
                </a:lnTo>
                <a:lnTo>
                  <a:pt x="277" y="141"/>
                </a:lnTo>
                <a:lnTo>
                  <a:pt x="279" y="141"/>
                </a:lnTo>
                <a:lnTo>
                  <a:pt x="279" y="140"/>
                </a:lnTo>
                <a:lnTo>
                  <a:pt x="277" y="140"/>
                </a:lnTo>
                <a:lnTo>
                  <a:pt x="276" y="139"/>
                </a:lnTo>
                <a:lnTo>
                  <a:pt x="275" y="139"/>
                </a:lnTo>
                <a:lnTo>
                  <a:pt x="275" y="140"/>
                </a:lnTo>
                <a:lnTo>
                  <a:pt x="273" y="139"/>
                </a:lnTo>
                <a:lnTo>
                  <a:pt x="273" y="138"/>
                </a:lnTo>
                <a:lnTo>
                  <a:pt x="273" y="136"/>
                </a:lnTo>
                <a:lnTo>
                  <a:pt x="273" y="134"/>
                </a:lnTo>
                <a:lnTo>
                  <a:pt x="272" y="132"/>
                </a:lnTo>
                <a:lnTo>
                  <a:pt x="273" y="131"/>
                </a:lnTo>
                <a:lnTo>
                  <a:pt x="273" y="130"/>
                </a:lnTo>
                <a:lnTo>
                  <a:pt x="273" y="128"/>
                </a:lnTo>
                <a:lnTo>
                  <a:pt x="273" y="127"/>
                </a:lnTo>
                <a:lnTo>
                  <a:pt x="273" y="126"/>
                </a:lnTo>
                <a:lnTo>
                  <a:pt x="275" y="124"/>
                </a:lnTo>
                <a:lnTo>
                  <a:pt x="276" y="124"/>
                </a:lnTo>
                <a:lnTo>
                  <a:pt x="276" y="123"/>
                </a:lnTo>
                <a:lnTo>
                  <a:pt x="277" y="123"/>
                </a:lnTo>
                <a:lnTo>
                  <a:pt x="279" y="122"/>
                </a:lnTo>
                <a:lnTo>
                  <a:pt x="280" y="123"/>
                </a:lnTo>
                <a:lnTo>
                  <a:pt x="281" y="122"/>
                </a:lnTo>
                <a:lnTo>
                  <a:pt x="281" y="119"/>
                </a:lnTo>
                <a:lnTo>
                  <a:pt x="281" y="118"/>
                </a:lnTo>
                <a:lnTo>
                  <a:pt x="280" y="117"/>
                </a:lnTo>
                <a:lnTo>
                  <a:pt x="280" y="115"/>
                </a:lnTo>
                <a:lnTo>
                  <a:pt x="279" y="114"/>
                </a:lnTo>
                <a:lnTo>
                  <a:pt x="279" y="113"/>
                </a:lnTo>
                <a:lnTo>
                  <a:pt x="279" y="110"/>
                </a:lnTo>
                <a:lnTo>
                  <a:pt x="279" y="109"/>
                </a:lnTo>
                <a:lnTo>
                  <a:pt x="280" y="107"/>
                </a:lnTo>
                <a:lnTo>
                  <a:pt x="281" y="106"/>
                </a:lnTo>
                <a:lnTo>
                  <a:pt x="281" y="105"/>
                </a:lnTo>
                <a:lnTo>
                  <a:pt x="283" y="105"/>
                </a:lnTo>
                <a:lnTo>
                  <a:pt x="283" y="104"/>
                </a:lnTo>
                <a:lnTo>
                  <a:pt x="283" y="102"/>
                </a:lnTo>
                <a:lnTo>
                  <a:pt x="284" y="101"/>
                </a:lnTo>
                <a:lnTo>
                  <a:pt x="284" y="100"/>
                </a:lnTo>
                <a:lnTo>
                  <a:pt x="284" y="98"/>
                </a:lnTo>
                <a:lnTo>
                  <a:pt x="284" y="97"/>
                </a:lnTo>
                <a:lnTo>
                  <a:pt x="284" y="94"/>
                </a:lnTo>
                <a:lnTo>
                  <a:pt x="284" y="93"/>
                </a:lnTo>
                <a:lnTo>
                  <a:pt x="284" y="92"/>
                </a:lnTo>
                <a:lnTo>
                  <a:pt x="284" y="90"/>
                </a:lnTo>
                <a:lnTo>
                  <a:pt x="284" y="89"/>
                </a:lnTo>
                <a:lnTo>
                  <a:pt x="284" y="86"/>
                </a:lnTo>
                <a:lnTo>
                  <a:pt x="284" y="85"/>
                </a:lnTo>
                <a:lnTo>
                  <a:pt x="284" y="84"/>
                </a:lnTo>
                <a:lnTo>
                  <a:pt x="284" y="81"/>
                </a:lnTo>
                <a:lnTo>
                  <a:pt x="284" y="80"/>
                </a:lnTo>
                <a:lnTo>
                  <a:pt x="283" y="80"/>
                </a:lnTo>
                <a:lnTo>
                  <a:pt x="283" y="79"/>
                </a:lnTo>
                <a:lnTo>
                  <a:pt x="283" y="77"/>
                </a:lnTo>
                <a:lnTo>
                  <a:pt x="283" y="76"/>
                </a:lnTo>
                <a:lnTo>
                  <a:pt x="283" y="75"/>
                </a:lnTo>
                <a:lnTo>
                  <a:pt x="281" y="75"/>
                </a:lnTo>
                <a:lnTo>
                  <a:pt x="281" y="73"/>
                </a:lnTo>
                <a:lnTo>
                  <a:pt x="281" y="72"/>
                </a:lnTo>
                <a:lnTo>
                  <a:pt x="281" y="71"/>
                </a:lnTo>
                <a:lnTo>
                  <a:pt x="281" y="69"/>
                </a:lnTo>
                <a:lnTo>
                  <a:pt x="280" y="69"/>
                </a:lnTo>
                <a:lnTo>
                  <a:pt x="280" y="67"/>
                </a:lnTo>
                <a:lnTo>
                  <a:pt x="280" y="66"/>
                </a:lnTo>
                <a:lnTo>
                  <a:pt x="281" y="64"/>
                </a:lnTo>
                <a:lnTo>
                  <a:pt x="281" y="63"/>
                </a:lnTo>
                <a:lnTo>
                  <a:pt x="283" y="63"/>
                </a:lnTo>
                <a:lnTo>
                  <a:pt x="284" y="63"/>
                </a:lnTo>
                <a:lnTo>
                  <a:pt x="284" y="62"/>
                </a:lnTo>
                <a:lnTo>
                  <a:pt x="285" y="62"/>
                </a:lnTo>
                <a:lnTo>
                  <a:pt x="285" y="60"/>
                </a:lnTo>
                <a:lnTo>
                  <a:pt x="287" y="59"/>
                </a:lnTo>
                <a:lnTo>
                  <a:pt x="288" y="59"/>
                </a:lnTo>
                <a:lnTo>
                  <a:pt x="289" y="59"/>
                </a:lnTo>
                <a:lnTo>
                  <a:pt x="290" y="58"/>
                </a:lnTo>
                <a:lnTo>
                  <a:pt x="292" y="58"/>
                </a:lnTo>
                <a:lnTo>
                  <a:pt x="293" y="58"/>
                </a:lnTo>
                <a:lnTo>
                  <a:pt x="294" y="58"/>
                </a:lnTo>
                <a:lnTo>
                  <a:pt x="296" y="58"/>
                </a:lnTo>
                <a:lnTo>
                  <a:pt x="297" y="58"/>
                </a:lnTo>
                <a:lnTo>
                  <a:pt x="298" y="58"/>
                </a:lnTo>
                <a:lnTo>
                  <a:pt x="300" y="58"/>
                </a:lnTo>
                <a:lnTo>
                  <a:pt x="302" y="58"/>
                </a:lnTo>
                <a:lnTo>
                  <a:pt x="302" y="56"/>
                </a:lnTo>
                <a:lnTo>
                  <a:pt x="304" y="56"/>
                </a:lnTo>
                <a:lnTo>
                  <a:pt x="304" y="55"/>
                </a:lnTo>
                <a:lnTo>
                  <a:pt x="305" y="55"/>
                </a:lnTo>
                <a:lnTo>
                  <a:pt x="305" y="56"/>
                </a:lnTo>
                <a:lnTo>
                  <a:pt x="305" y="58"/>
                </a:lnTo>
                <a:lnTo>
                  <a:pt x="304" y="58"/>
                </a:lnTo>
                <a:lnTo>
                  <a:pt x="305" y="59"/>
                </a:lnTo>
                <a:lnTo>
                  <a:pt x="306" y="59"/>
                </a:lnTo>
                <a:lnTo>
                  <a:pt x="307" y="59"/>
                </a:lnTo>
                <a:lnTo>
                  <a:pt x="309" y="59"/>
                </a:lnTo>
                <a:lnTo>
                  <a:pt x="310" y="59"/>
                </a:lnTo>
                <a:lnTo>
                  <a:pt x="311" y="60"/>
                </a:lnTo>
                <a:lnTo>
                  <a:pt x="311" y="62"/>
                </a:lnTo>
                <a:lnTo>
                  <a:pt x="313" y="63"/>
                </a:lnTo>
                <a:lnTo>
                  <a:pt x="314" y="63"/>
                </a:lnTo>
                <a:lnTo>
                  <a:pt x="315" y="64"/>
                </a:lnTo>
                <a:lnTo>
                  <a:pt x="317" y="64"/>
                </a:lnTo>
                <a:lnTo>
                  <a:pt x="319" y="64"/>
                </a:lnTo>
                <a:lnTo>
                  <a:pt x="319" y="66"/>
                </a:lnTo>
                <a:lnTo>
                  <a:pt x="321" y="66"/>
                </a:lnTo>
                <a:lnTo>
                  <a:pt x="322" y="67"/>
                </a:lnTo>
                <a:lnTo>
                  <a:pt x="323" y="68"/>
                </a:lnTo>
                <a:lnTo>
                  <a:pt x="325" y="68"/>
                </a:lnTo>
                <a:lnTo>
                  <a:pt x="326" y="69"/>
                </a:lnTo>
                <a:lnTo>
                  <a:pt x="327" y="69"/>
                </a:lnTo>
                <a:lnTo>
                  <a:pt x="327" y="71"/>
                </a:lnTo>
                <a:lnTo>
                  <a:pt x="330" y="73"/>
                </a:lnTo>
                <a:lnTo>
                  <a:pt x="331" y="73"/>
                </a:lnTo>
                <a:lnTo>
                  <a:pt x="331" y="75"/>
                </a:lnTo>
                <a:lnTo>
                  <a:pt x="332" y="75"/>
                </a:lnTo>
                <a:lnTo>
                  <a:pt x="336" y="76"/>
                </a:lnTo>
                <a:lnTo>
                  <a:pt x="338" y="77"/>
                </a:lnTo>
                <a:lnTo>
                  <a:pt x="339" y="77"/>
                </a:lnTo>
                <a:lnTo>
                  <a:pt x="339" y="79"/>
                </a:lnTo>
                <a:lnTo>
                  <a:pt x="339" y="80"/>
                </a:lnTo>
                <a:lnTo>
                  <a:pt x="339" y="81"/>
                </a:lnTo>
                <a:lnTo>
                  <a:pt x="339" y="83"/>
                </a:lnTo>
                <a:lnTo>
                  <a:pt x="340" y="83"/>
                </a:lnTo>
                <a:lnTo>
                  <a:pt x="342" y="84"/>
                </a:lnTo>
                <a:lnTo>
                  <a:pt x="343" y="86"/>
                </a:lnTo>
                <a:lnTo>
                  <a:pt x="344" y="88"/>
                </a:lnTo>
                <a:lnTo>
                  <a:pt x="347" y="90"/>
                </a:lnTo>
                <a:lnTo>
                  <a:pt x="348" y="92"/>
                </a:lnTo>
                <a:lnTo>
                  <a:pt x="348" y="93"/>
                </a:lnTo>
                <a:lnTo>
                  <a:pt x="348" y="94"/>
                </a:lnTo>
                <a:lnTo>
                  <a:pt x="348" y="96"/>
                </a:lnTo>
                <a:lnTo>
                  <a:pt x="349" y="96"/>
                </a:lnTo>
                <a:lnTo>
                  <a:pt x="349" y="97"/>
                </a:lnTo>
                <a:lnTo>
                  <a:pt x="351" y="97"/>
                </a:lnTo>
                <a:lnTo>
                  <a:pt x="351" y="98"/>
                </a:lnTo>
                <a:lnTo>
                  <a:pt x="352" y="98"/>
                </a:lnTo>
                <a:lnTo>
                  <a:pt x="353" y="98"/>
                </a:lnTo>
                <a:lnTo>
                  <a:pt x="355" y="97"/>
                </a:lnTo>
                <a:lnTo>
                  <a:pt x="356" y="97"/>
                </a:lnTo>
                <a:lnTo>
                  <a:pt x="357" y="97"/>
                </a:lnTo>
                <a:lnTo>
                  <a:pt x="359" y="97"/>
                </a:lnTo>
                <a:lnTo>
                  <a:pt x="361" y="96"/>
                </a:lnTo>
                <a:lnTo>
                  <a:pt x="362" y="96"/>
                </a:lnTo>
                <a:lnTo>
                  <a:pt x="362" y="94"/>
                </a:lnTo>
                <a:lnTo>
                  <a:pt x="364" y="94"/>
                </a:lnTo>
                <a:lnTo>
                  <a:pt x="365" y="94"/>
                </a:lnTo>
                <a:lnTo>
                  <a:pt x="366" y="93"/>
                </a:lnTo>
                <a:lnTo>
                  <a:pt x="368" y="93"/>
                </a:lnTo>
                <a:lnTo>
                  <a:pt x="368" y="92"/>
                </a:lnTo>
                <a:lnTo>
                  <a:pt x="369" y="92"/>
                </a:lnTo>
                <a:lnTo>
                  <a:pt x="369" y="93"/>
                </a:lnTo>
                <a:lnTo>
                  <a:pt x="369" y="94"/>
                </a:lnTo>
                <a:lnTo>
                  <a:pt x="372" y="96"/>
                </a:lnTo>
                <a:lnTo>
                  <a:pt x="370" y="94"/>
                </a:lnTo>
                <a:lnTo>
                  <a:pt x="370" y="93"/>
                </a:lnTo>
                <a:lnTo>
                  <a:pt x="370" y="92"/>
                </a:lnTo>
                <a:lnTo>
                  <a:pt x="370" y="90"/>
                </a:lnTo>
                <a:lnTo>
                  <a:pt x="372" y="89"/>
                </a:lnTo>
                <a:lnTo>
                  <a:pt x="370" y="89"/>
                </a:lnTo>
                <a:lnTo>
                  <a:pt x="370" y="88"/>
                </a:lnTo>
                <a:lnTo>
                  <a:pt x="370" y="86"/>
                </a:lnTo>
                <a:lnTo>
                  <a:pt x="372" y="86"/>
                </a:lnTo>
                <a:lnTo>
                  <a:pt x="373" y="85"/>
                </a:lnTo>
                <a:lnTo>
                  <a:pt x="373" y="84"/>
                </a:lnTo>
                <a:lnTo>
                  <a:pt x="374" y="83"/>
                </a:lnTo>
                <a:lnTo>
                  <a:pt x="374" y="81"/>
                </a:lnTo>
                <a:lnTo>
                  <a:pt x="374" y="80"/>
                </a:lnTo>
                <a:lnTo>
                  <a:pt x="374" y="79"/>
                </a:lnTo>
                <a:lnTo>
                  <a:pt x="374" y="77"/>
                </a:lnTo>
                <a:lnTo>
                  <a:pt x="374" y="76"/>
                </a:lnTo>
                <a:lnTo>
                  <a:pt x="376" y="76"/>
                </a:lnTo>
                <a:lnTo>
                  <a:pt x="376" y="75"/>
                </a:lnTo>
                <a:lnTo>
                  <a:pt x="374" y="75"/>
                </a:lnTo>
                <a:lnTo>
                  <a:pt x="374" y="73"/>
                </a:lnTo>
                <a:lnTo>
                  <a:pt x="374" y="72"/>
                </a:lnTo>
                <a:lnTo>
                  <a:pt x="374" y="69"/>
                </a:lnTo>
                <a:lnTo>
                  <a:pt x="374" y="68"/>
                </a:lnTo>
                <a:lnTo>
                  <a:pt x="374" y="67"/>
                </a:lnTo>
                <a:lnTo>
                  <a:pt x="374" y="66"/>
                </a:lnTo>
                <a:lnTo>
                  <a:pt x="373" y="66"/>
                </a:lnTo>
                <a:lnTo>
                  <a:pt x="373" y="64"/>
                </a:lnTo>
                <a:lnTo>
                  <a:pt x="373" y="63"/>
                </a:lnTo>
                <a:lnTo>
                  <a:pt x="373" y="62"/>
                </a:lnTo>
                <a:lnTo>
                  <a:pt x="373" y="60"/>
                </a:lnTo>
                <a:lnTo>
                  <a:pt x="372" y="60"/>
                </a:lnTo>
                <a:lnTo>
                  <a:pt x="372" y="59"/>
                </a:lnTo>
                <a:lnTo>
                  <a:pt x="372" y="58"/>
                </a:lnTo>
                <a:lnTo>
                  <a:pt x="372" y="56"/>
                </a:lnTo>
                <a:lnTo>
                  <a:pt x="373" y="56"/>
                </a:lnTo>
                <a:lnTo>
                  <a:pt x="373" y="55"/>
                </a:lnTo>
                <a:lnTo>
                  <a:pt x="374" y="54"/>
                </a:lnTo>
                <a:lnTo>
                  <a:pt x="374" y="52"/>
                </a:lnTo>
                <a:lnTo>
                  <a:pt x="374" y="51"/>
                </a:lnTo>
                <a:lnTo>
                  <a:pt x="374" y="46"/>
                </a:lnTo>
                <a:lnTo>
                  <a:pt x="374" y="45"/>
                </a:lnTo>
                <a:lnTo>
                  <a:pt x="374" y="43"/>
                </a:lnTo>
                <a:lnTo>
                  <a:pt x="374" y="42"/>
                </a:lnTo>
                <a:lnTo>
                  <a:pt x="376" y="41"/>
                </a:lnTo>
                <a:lnTo>
                  <a:pt x="377" y="39"/>
                </a:lnTo>
                <a:lnTo>
                  <a:pt x="378" y="39"/>
                </a:lnTo>
                <a:lnTo>
                  <a:pt x="378" y="38"/>
                </a:lnTo>
                <a:lnTo>
                  <a:pt x="379" y="38"/>
                </a:lnTo>
                <a:lnTo>
                  <a:pt x="381" y="38"/>
                </a:lnTo>
                <a:lnTo>
                  <a:pt x="382" y="39"/>
                </a:lnTo>
                <a:lnTo>
                  <a:pt x="383" y="41"/>
                </a:lnTo>
                <a:lnTo>
                  <a:pt x="383" y="42"/>
                </a:lnTo>
                <a:lnTo>
                  <a:pt x="383" y="43"/>
                </a:lnTo>
                <a:lnTo>
                  <a:pt x="383" y="45"/>
                </a:lnTo>
                <a:lnTo>
                  <a:pt x="383" y="46"/>
                </a:lnTo>
                <a:lnTo>
                  <a:pt x="385" y="47"/>
                </a:lnTo>
                <a:lnTo>
                  <a:pt x="386" y="49"/>
                </a:lnTo>
                <a:lnTo>
                  <a:pt x="386" y="50"/>
                </a:lnTo>
                <a:lnTo>
                  <a:pt x="386" y="51"/>
                </a:lnTo>
                <a:lnTo>
                  <a:pt x="386" y="52"/>
                </a:lnTo>
                <a:lnTo>
                  <a:pt x="387" y="52"/>
                </a:lnTo>
                <a:lnTo>
                  <a:pt x="389" y="54"/>
                </a:lnTo>
                <a:close/>
                <a:moveTo>
                  <a:pt x="293" y="20"/>
                </a:moveTo>
                <a:lnTo>
                  <a:pt x="292" y="20"/>
                </a:lnTo>
                <a:lnTo>
                  <a:pt x="293" y="20"/>
                </a:lnTo>
                <a:close/>
                <a:moveTo>
                  <a:pt x="267" y="0"/>
                </a:moveTo>
                <a:lnTo>
                  <a:pt x="268" y="0"/>
                </a:lnTo>
                <a:lnTo>
                  <a:pt x="270" y="0"/>
                </a:lnTo>
                <a:lnTo>
                  <a:pt x="270" y="1"/>
                </a:lnTo>
                <a:lnTo>
                  <a:pt x="271" y="1"/>
                </a:lnTo>
                <a:lnTo>
                  <a:pt x="272" y="1"/>
                </a:lnTo>
                <a:lnTo>
                  <a:pt x="273" y="4"/>
                </a:lnTo>
                <a:lnTo>
                  <a:pt x="273" y="5"/>
                </a:lnTo>
                <a:lnTo>
                  <a:pt x="275" y="5"/>
                </a:lnTo>
                <a:lnTo>
                  <a:pt x="276" y="5"/>
                </a:lnTo>
                <a:lnTo>
                  <a:pt x="276" y="7"/>
                </a:lnTo>
                <a:lnTo>
                  <a:pt x="277" y="8"/>
                </a:lnTo>
                <a:lnTo>
                  <a:pt x="277" y="9"/>
                </a:lnTo>
                <a:lnTo>
                  <a:pt x="279" y="9"/>
                </a:lnTo>
                <a:lnTo>
                  <a:pt x="280" y="9"/>
                </a:lnTo>
                <a:lnTo>
                  <a:pt x="281" y="11"/>
                </a:lnTo>
                <a:lnTo>
                  <a:pt x="283" y="12"/>
                </a:lnTo>
                <a:lnTo>
                  <a:pt x="283" y="13"/>
                </a:lnTo>
                <a:lnTo>
                  <a:pt x="283" y="15"/>
                </a:lnTo>
                <a:lnTo>
                  <a:pt x="284" y="16"/>
                </a:lnTo>
                <a:lnTo>
                  <a:pt x="284" y="17"/>
                </a:lnTo>
                <a:lnTo>
                  <a:pt x="284" y="18"/>
                </a:lnTo>
                <a:lnTo>
                  <a:pt x="284" y="20"/>
                </a:lnTo>
                <a:lnTo>
                  <a:pt x="285" y="20"/>
                </a:lnTo>
                <a:lnTo>
                  <a:pt x="285" y="21"/>
                </a:lnTo>
                <a:lnTo>
                  <a:pt x="285" y="22"/>
                </a:lnTo>
                <a:lnTo>
                  <a:pt x="285" y="24"/>
                </a:lnTo>
                <a:lnTo>
                  <a:pt x="287" y="25"/>
                </a:lnTo>
                <a:lnTo>
                  <a:pt x="287" y="26"/>
                </a:lnTo>
                <a:lnTo>
                  <a:pt x="285" y="26"/>
                </a:lnTo>
                <a:lnTo>
                  <a:pt x="285" y="28"/>
                </a:lnTo>
                <a:lnTo>
                  <a:pt x="285" y="29"/>
                </a:lnTo>
                <a:lnTo>
                  <a:pt x="287" y="29"/>
                </a:lnTo>
                <a:lnTo>
                  <a:pt x="287" y="30"/>
                </a:lnTo>
                <a:lnTo>
                  <a:pt x="288" y="30"/>
                </a:lnTo>
                <a:lnTo>
                  <a:pt x="289" y="30"/>
                </a:lnTo>
                <a:lnTo>
                  <a:pt x="289" y="33"/>
                </a:lnTo>
                <a:lnTo>
                  <a:pt x="288" y="33"/>
                </a:lnTo>
                <a:lnTo>
                  <a:pt x="288" y="34"/>
                </a:lnTo>
                <a:lnTo>
                  <a:pt x="288" y="35"/>
                </a:lnTo>
                <a:lnTo>
                  <a:pt x="287" y="35"/>
                </a:lnTo>
                <a:lnTo>
                  <a:pt x="287" y="34"/>
                </a:lnTo>
                <a:lnTo>
                  <a:pt x="287" y="35"/>
                </a:lnTo>
                <a:lnTo>
                  <a:pt x="285" y="35"/>
                </a:lnTo>
                <a:lnTo>
                  <a:pt x="284" y="35"/>
                </a:lnTo>
                <a:lnTo>
                  <a:pt x="284" y="37"/>
                </a:lnTo>
                <a:lnTo>
                  <a:pt x="284" y="38"/>
                </a:lnTo>
                <a:lnTo>
                  <a:pt x="284" y="39"/>
                </a:lnTo>
                <a:lnTo>
                  <a:pt x="283" y="39"/>
                </a:lnTo>
                <a:lnTo>
                  <a:pt x="283" y="41"/>
                </a:lnTo>
                <a:lnTo>
                  <a:pt x="281" y="41"/>
                </a:lnTo>
                <a:lnTo>
                  <a:pt x="280" y="41"/>
                </a:lnTo>
                <a:lnTo>
                  <a:pt x="279" y="41"/>
                </a:lnTo>
                <a:lnTo>
                  <a:pt x="277" y="39"/>
                </a:lnTo>
                <a:lnTo>
                  <a:pt x="276" y="39"/>
                </a:lnTo>
                <a:lnTo>
                  <a:pt x="276" y="38"/>
                </a:lnTo>
                <a:lnTo>
                  <a:pt x="276" y="37"/>
                </a:lnTo>
                <a:lnTo>
                  <a:pt x="275" y="37"/>
                </a:lnTo>
                <a:lnTo>
                  <a:pt x="273" y="35"/>
                </a:lnTo>
                <a:lnTo>
                  <a:pt x="272" y="35"/>
                </a:lnTo>
                <a:lnTo>
                  <a:pt x="270" y="35"/>
                </a:lnTo>
                <a:lnTo>
                  <a:pt x="267" y="35"/>
                </a:lnTo>
                <a:lnTo>
                  <a:pt x="266" y="34"/>
                </a:lnTo>
                <a:lnTo>
                  <a:pt x="264" y="34"/>
                </a:lnTo>
                <a:lnTo>
                  <a:pt x="263" y="34"/>
                </a:lnTo>
                <a:lnTo>
                  <a:pt x="260" y="33"/>
                </a:lnTo>
                <a:lnTo>
                  <a:pt x="259" y="32"/>
                </a:lnTo>
                <a:lnTo>
                  <a:pt x="258" y="32"/>
                </a:lnTo>
                <a:lnTo>
                  <a:pt x="258" y="30"/>
                </a:lnTo>
                <a:lnTo>
                  <a:pt x="256" y="29"/>
                </a:lnTo>
                <a:lnTo>
                  <a:pt x="255" y="28"/>
                </a:lnTo>
                <a:lnTo>
                  <a:pt x="254" y="26"/>
                </a:lnTo>
                <a:lnTo>
                  <a:pt x="253" y="26"/>
                </a:lnTo>
                <a:lnTo>
                  <a:pt x="253" y="25"/>
                </a:lnTo>
                <a:lnTo>
                  <a:pt x="251" y="25"/>
                </a:lnTo>
                <a:lnTo>
                  <a:pt x="251" y="24"/>
                </a:lnTo>
                <a:lnTo>
                  <a:pt x="250" y="22"/>
                </a:lnTo>
                <a:lnTo>
                  <a:pt x="250" y="21"/>
                </a:lnTo>
                <a:lnTo>
                  <a:pt x="250" y="20"/>
                </a:lnTo>
                <a:lnTo>
                  <a:pt x="249" y="20"/>
                </a:lnTo>
                <a:lnTo>
                  <a:pt x="250" y="18"/>
                </a:lnTo>
                <a:lnTo>
                  <a:pt x="249" y="18"/>
                </a:lnTo>
                <a:lnTo>
                  <a:pt x="249" y="17"/>
                </a:lnTo>
                <a:lnTo>
                  <a:pt x="249" y="16"/>
                </a:lnTo>
                <a:lnTo>
                  <a:pt x="250" y="15"/>
                </a:lnTo>
                <a:lnTo>
                  <a:pt x="250" y="13"/>
                </a:lnTo>
                <a:lnTo>
                  <a:pt x="249" y="12"/>
                </a:lnTo>
                <a:lnTo>
                  <a:pt x="249" y="11"/>
                </a:lnTo>
                <a:lnTo>
                  <a:pt x="250" y="11"/>
                </a:lnTo>
                <a:lnTo>
                  <a:pt x="249" y="9"/>
                </a:lnTo>
                <a:lnTo>
                  <a:pt x="249" y="8"/>
                </a:lnTo>
                <a:lnTo>
                  <a:pt x="250" y="8"/>
                </a:lnTo>
                <a:lnTo>
                  <a:pt x="251" y="7"/>
                </a:lnTo>
                <a:lnTo>
                  <a:pt x="251" y="5"/>
                </a:lnTo>
                <a:lnTo>
                  <a:pt x="253" y="4"/>
                </a:lnTo>
                <a:lnTo>
                  <a:pt x="254" y="4"/>
                </a:lnTo>
                <a:lnTo>
                  <a:pt x="255" y="4"/>
                </a:lnTo>
                <a:lnTo>
                  <a:pt x="255" y="3"/>
                </a:lnTo>
                <a:lnTo>
                  <a:pt x="256" y="1"/>
                </a:lnTo>
                <a:lnTo>
                  <a:pt x="258" y="1"/>
                </a:lnTo>
                <a:lnTo>
                  <a:pt x="258" y="0"/>
                </a:lnTo>
                <a:lnTo>
                  <a:pt x="259" y="0"/>
                </a:lnTo>
                <a:lnTo>
                  <a:pt x="260" y="0"/>
                </a:lnTo>
                <a:lnTo>
                  <a:pt x="262" y="0"/>
                </a:lnTo>
                <a:lnTo>
                  <a:pt x="263" y="0"/>
                </a:lnTo>
                <a:lnTo>
                  <a:pt x="264" y="0"/>
                </a:lnTo>
                <a:lnTo>
                  <a:pt x="266" y="0"/>
                </a:lnTo>
                <a:lnTo>
                  <a:pt x="267" y="0"/>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EditPoints="1"/>
          </p:cNvSpPr>
          <p:nvPr/>
        </p:nvSpPr>
        <p:spPr bwMode="auto">
          <a:xfrm>
            <a:off x="4360174" y="5283170"/>
            <a:ext cx="571044" cy="1059027"/>
          </a:xfrm>
          <a:custGeom>
            <a:avLst/>
            <a:gdLst>
              <a:gd name="T0" fmla="*/ 46 w 330"/>
              <a:gd name="T1" fmla="*/ 612 h 612"/>
              <a:gd name="T2" fmla="*/ 76 w 330"/>
              <a:gd name="T3" fmla="*/ 593 h 612"/>
              <a:gd name="T4" fmla="*/ 66 w 330"/>
              <a:gd name="T5" fmla="*/ 593 h 612"/>
              <a:gd name="T6" fmla="*/ 74 w 330"/>
              <a:gd name="T7" fmla="*/ 577 h 612"/>
              <a:gd name="T8" fmla="*/ 253 w 330"/>
              <a:gd name="T9" fmla="*/ 288 h 612"/>
              <a:gd name="T10" fmla="*/ 127 w 330"/>
              <a:gd name="T11" fmla="*/ 257 h 612"/>
              <a:gd name="T12" fmla="*/ 142 w 330"/>
              <a:gd name="T13" fmla="*/ 197 h 612"/>
              <a:gd name="T14" fmla="*/ 142 w 330"/>
              <a:gd name="T15" fmla="*/ 222 h 612"/>
              <a:gd name="T16" fmla="*/ 138 w 330"/>
              <a:gd name="T17" fmla="*/ 263 h 612"/>
              <a:gd name="T18" fmla="*/ 126 w 330"/>
              <a:gd name="T19" fmla="*/ 225 h 612"/>
              <a:gd name="T20" fmla="*/ 121 w 330"/>
              <a:gd name="T21" fmla="*/ 196 h 612"/>
              <a:gd name="T22" fmla="*/ 325 w 330"/>
              <a:gd name="T23" fmla="*/ 110 h 612"/>
              <a:gd name="T24" fmla="*/ 278 w 330"/>
              <a:gd name="T25" fmla="*/ 39 h 612"/>
              <a:gd name="T26" fmla="*/ 295 w 330"/>
              <a:gd name="T27" fmla="*/ 60 h 612"/>
              <a:gd name="T28" fmla="*/ 312 w 330"/>
              <a:gd name="T29" fmla="*/ 68 h 612"/>
              <a:gd name="T30" fmla="*/ 318 w 330"/>
              <a:gd name="T31" fmla="*/ 86 h 612"/>
              <a:gd name="T32" fmla="*/ 325 w 330"/>
              <a:gd name="T33" fmla="*/ 110 h 612"/>
              <a:gd name="T34" fmla="*/ 317 w 330"/>
              <a:gd name="T35" fmla="*/ 141 h 612"/>
              <a:gd name="T36" fmla="*/ 318 w 330"/>
              <a:gd name="T37" fmla="*/ 168 h 612"/>
              <a:gd name="T38" fmla="*/ 321 w 330"/>
              <a:gd name="T39" fmla="*/ 187 h 612"/>
              <a:gd name="T40" fmla="*/ 303 w 330"/>
              <a:gd name="T41" fmla="*/ 210 h 612"/>
              <a:gd name="T42" fmla="*/ 294 w 330"/>
              <a:gd name="T43" fmla="*/ 238 h 612"/>
              <a:gd name="T44" fmla="*/ 260 w 330"/>
              <a:gd name="T45" fmla="*/ 252 h 612"/>
              <a:gd name="T46" fmla="*/ 263 w 330"/>
              <a:gd name="T47" fmla="*/ 282 h 612"/>
              <a:gd name="T48" fmla="*/ 250 w 330"/>
              <a:gd name="T49" fmla="*/ 254 h 612"/>
              <a:gd name="T50" fmla="*/ 235 w 330"/>
              <a:gd name="T51" fmla="*/ 263 h 612"/>
              <a:gd name="T52" fmla="*/ 244 w 330"/>
              <a:gd name="T53" fmla="*/ 284 h 612"/>
              <a:gd name="T54" fmla="*/ 243 w 330"/>
              <a:gd name="T55" fmla="*/ 318 h 612"/>
              <a:gd name="T56" fmla="*/ 241 w 330"/>
              <a:gd name="T57" fmla="*/ 357 h 612"/>
              <a:gd name="T58" fmla="*/ 237 w 330"/>
              <a:gd name="T59" fmla="*/ 401 h 612"/>
              <a:gd name="T60" fmla="*/ 224 w 330"/>
              <a:gd name="T61" fmla="*/ 374 h 612"/>
              <a:gd name="T62" fmla="*/ 211 w 330"/>
              <a:gd name="T63" fmla="*/ 337 h 612"/>
              <a:gd name="T64" fmla="*/ 211 w 330"/>
              <a:gd name="T65" fmla="*/ 303 h 612"/>
              <a:gd name="T66" fmla="*/ 208 w 330"/>
              <a:gd name="T67" fmla="*/ 272 h 612"/>
              <a:gd name="T68" fmla="*/ 188 w 330"/>
              <a:gd name="T69" fmla="*/ 239 h 612"/>
              <a:gd name="T70" fmla="*/ 172 w 330"/>
              <a:gd name="T71" fmla="*/ 217 h 612"/>
              <a:gd name="T72" fmla="*/ 157 w 330"/>
              <a:gd name="T73" fmla="*/ 184 h 612"/>
              <a:gd name="T74" fmla="*/ 151 w 330"/>
              <a:gd name="T75" fmla="*/ 153 h 612"/>
              <a:gd name="T76" fmla="*/ 122 w 330"/>
              <a:gd name="T77" fmla="*/ 171 h 612"/>
              <a:gd name="T78" fmla="*/ 114 w 330"/>
              <a:gd name="T79" fmla="*/ 208 h 612"/>
              <a:gd name="T80" fmla="*/ 92 w 330"/>
              <a:gd name="T81" fmla="*/ 227 h 612"/>
              <a:gd name="T82" fmla="*/ 67 w 330"/>
              <a:gd name="T83" fmla="*/ 263 h 612"/>
              <a:gd name="T84" fmla="*/ 53 w 330"/>
              <a:gd name="T85" fmla="*/ 286 h 612"/>
              <a:gd name="T86" fmla="*/ 50 w 330"/>
              <a:gd name="T87" fmla="*/ 318 h 612"/>
              <a:gd name="T88" fmla="*/ 62 w 330"/>
              <a:gd name="T89" fmla="*/ 322 h 612"/>
              <a:gd name="T90" fmla="*/ 81 w 330"/>
              <a:gd name="T91" fmla="*/ 341 h 612"/>
              <a:gd name="T92" fmla="*/ 96 w 330"/>
              <a:gd name="T93" fmla="*/ 353 h 612"/>
              <a:gd name="T94" fmla="*/ 108 w 330"/>
              <a:gd name="T95" fmla="*/ 381 h 612"/>
              <a:gd name="T96" fmla="*/ 123 w 330"/>
              <a:gd name="T97" fmla="*/ 421 h 612"/>
              <a:gd name="T98" fmla="*/ 123 w 330"/>
              <a:gd name="T99" fmla="*/ 456 h 612"/>
              <a:gd name="T100" fmla="*/ 105 w 330"/>
              <a:gd name="T101" fmla="*/ 494 h 612"/>
              <a:gd name="T102" fmla="*/ 79 w 330"/>
              <a:gd name="T103" fmla="*/ 527 h 612"/>
              <a:gd name="T104" fmla="*/ 59 w 330"/>
              <a:gd name="T105" fmla="*/ 561 h 612"/>
              <a:gd name="T106" fmla="*/ 38 w 330"/>
              <a:gd name="T107" fmla="*/ 557 h 612"/>
              <a:gd name="T108" fmla="*/ 74 w 330"/>
              <a:gd name="T109" fmla="*/ 501 h 612"/>
              <a:gd name="T110" fmla="*/ 80 w 330"/>
              <a:gd name="T111" fmla="*/ 462 h 612"/>
              <a:gd name="T112" fmla="*/ 78 w 330"/>
              <a:gd name="T113" fmla="*/ 416 h 612"/>
              <a:gd name="T114" fmla="*/ 47 w 330"/>
              <a:gd name="T115" fmla="*/ 392 h 612"/>
              <a:gd name="T116" fmla="*/ 2 w 330"/>
              <a:gd name="T117" fmla="*/ 366 h 612"/>
              <a:gd name="T118" fmla="*/ 24 w 330"/>
              <a:gd name="T119" fmla="*/ 264 h 612"/>
              <a:gd name="T120" fmla="*/ 23 w 330"/>
              <a:gd name="T121" fmla="*/ 199 h 612"/>
              <a:gd name="T122" fmla="*/ 28 w 330"/>
              <a:gd name="T123" fmla="*/ 149 h 612"/>
              <a:gd name="T124" fmla="*/ 64 w 330"/>
              <a:gd name="T125" fmla="*/ 6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612">
                <a:moveTo>
                  <a:pt x="53" y="595"/>
                </a:moveTo>
                <a:lnTo>
                  <a:pt x="54" y="595"/>
                </a:lnTo>
                <a:lnTo>
                  <a:pt x="55" y="595"/>
                </a:lnTo>
                <a:lnTo>
                  <a:pt x="55" y="597"/>
                </a:lnTo>
                <a:lnTo>
                  <a:pt x="57" y="597"/>
                </a:lnTo>
                <a:lnTo>
                  <a:pt x="57" y="598"/>
                </a:lnTo>
                <a:lnTo>
                  <a:pt x="58" y="598"/>
                </a:lnTo>
                <a:lnTo>
                  <a:pt x="59" y="598"/>
                </a:lnTo>
                <a:lnTo>
                  <a:pt x="59" y="599"/>
                </a:lnTo>
                <a:lnTo>
                  <a:pt x="61" y="599"/>
                </a:lnTo>
                <a:lnTo>
                  <a:pt x="61" y="600"/>
                </a:lnTo>
                <a:lnTo>
                  <a:pt x="61" y="602"/>
                </a:lnTo>
                <a:lnTo>
                  <a:pt x="59" y="603"/>
                </a:lnTo>
                <a:lnTo>
                  <a:pt x="61" y="604"/>
                </a:lnTo>
                <a:lnTo>
                  <a:pt x="61" y="606"/>
                </a:lnTo>
                <a:lnTo>
                  <a:pt x="59" y="606"/>
                </a:lnTo>
                <a:lnTo>
                  <a:pt x="61" y="606"/>
                </a:lnTo>
                <a:lnTo>
                  <a:pt x="61" y="607"/>
                </a:lnTo>
                <a:lnTo>
                  <a:pt x="59" y="607"/>
                </a:lnTo>
                <a:lnTo>
                  <a:pt x="61" y="607"/>
                </a:lnTo>
                <a:lnTo>
                  <a:pt x="61" y="608"/>
                </a:lnTo>
                <a:lnTo>
                  <a:pt x="61" y="610"/>
                </a:lnTo>
                <a:lnTo>
                  <a:pt x="59" y="611"/>
                </a:lnTo>
                <a:lnTo>
                  <a:pt x="59" y="612"/>
                </a:lnTo>
                <a:lnTo>
                  <a:pt x="58" y="612"/>
                </a:lnTo>
                <a:lnTo>
                  <a:pt x="58" y="611"/>
                </a:lnTo>
                <a:lnTo>
                  <a:pt x="57" y="611"/>
                </a:lnTo>
                <a:lnTo>
                  <a:pt x="55" y="610"/>
                </a:lnTo>
                <a:lnTo>
                  <a:pt x="51" y="610"/>
                </a:lnTo>
                <a:lnTo>
                  <a:pt x="50" y="611"/>
                </a:lnTo>
                <a:lnTo>
                  <a:pt x="49" y="611"/>
                </a:lnTo>
                <a:lnTo>
                  <a:pt x="47" y="611"/>
                </a:lnTo>
                <a:lnTo>
                  <a:pt x="46" y="611"/>
                </a:lnTo>
                <a:lnTo>
                  <a:pt x="46" y="612"/>
                </a:lnTo>
                <a:lnTo>
                  <a:pt x="46" y="611"/>
                </a:lnTo>
                <a:lnTo>
                  <a:pt x="45" y="611"/>
                </a:lnTo>
                <a:lnTo>
                  <a:pt x="44" y="611"/>
                </a:lnTo>
                <a:lnTo>
                  <a:pt x="42" y="611"/>
                </a:lnTo>
                <a:lnTo>
                  <a:pt x="42" y="610"/>
                </a:lnTo>
                <a:lnTo>
                  <a:pt x="44" y="610"/>
                </a:lnTo>
                <a:lnTo>
                  <a:pt x="42" y="608"/>
                </a:lnTo>
                <a:lnTo>
                  <a:pt x="42" y="607"/>
                </a:lnTo>
                <a:lnTo>
                  <a:pt x="41" y="607"/>
                </a:lnTo>
                <a:lnTo>
                  <a:pt x="40" y="607"/>
                </a:lnTo>
                <a:lnTo>
                  <a:pt x="38" y="607"/>
                </a:lnTo>
                <a:lnTo>
                  <a:pt x="37" y="607"/>
                </a:lnTo>
                <a:lnTo>
                  <a:pt x="37" y="606"/>
                </a:lnTo>
                <a:lnTo>
                  <a:pt x="38" y="606"/>
                </a:lnTo>
                <a:lnTo>
                  <a:pt x="40" y="606"/>
                </a:lnTo>
                <a:lnTo>
                  <a:pt x="41" y="606"/>
                </a:lnTo>
                <a:lnTo>
                  <a:pt x="42" y="604"/>
                </a:lnTo>
                <a:lnTo>
                  <a:pt x="42" y="603"/>
                </a:lnTo>
                <a:lnTo>
                  <a:pt x="42" y="602"/>
                </a:lnTo>
                <a:lnTo>
                  <a:pt x="44" y="600"/>
                </a:lnTo>
                <a:lnTo>
                  <a:pt x="45" y="599"/>
                </a:lnTo>
                <a:lnTo>
                  <a:pt x="46" y="598"/>
                </a:lnTo>
                <a:lnTo>
                  <a:pt x="46" y="597"/>
                </a:lnTo>
                <a:lnTo>
                  <a:pt x="47" y="597"/>
                </a:lnTo>
                <a:lnTo>
                  <a:pt x="49" y="597"/>
                </a:lnTo>
                <a:lnTo>
                  <a:pt x="50" y="595"/>
                </a:lnTo>
                <a:lnTo>
                  <a:pt x="51" y="595"/>
                </a:lnTo>
                <a:lnTo>
                  <a:pt x="53" y="595"/>
                </a:lnTo>
                <a:close/>
                <a:moveTo>
                  <a:pt x="76" y="586"/>
                </a:moveTo>
                <a:lnTo>
                  <a:pt x="76" y="587"/>
                </a:lnTo>
                <a:lnTo>
                  <a:pt x="76" y="589"/>
                </a:lnTo>
                <a:lnTo>
                  <a:pt x="76" y="590"/>
                </a:lnTo>
                <a:lnTo>
                  <a:pt x="76" y="591"/>
                </a:lnTo>
                <a:lnTo>
                  <a:pt x="76" y="593"/>
                </a:lnTo>
                <a:lnTo>
                  <a:pt x="76" y="594"/>
                </a:lnTo>
                <a:lnTo>
                  <a:pt x="75" y="594"/>
                </a:lnTo>
                <a:lnTo>
                  <a:pt x="75" y="595"/>
                </a:lnTo>
                <a:lnTo>
                  <a:pt x="74" y="597"/>
                </a:lnTo>
                <a:lnTo>
                  <a:pt x="75" y="597"/>
                </a:lnTo>
                <a:lnTo>
                  <a:pt x="75" y="598"/>
                </a:lnTo>
                <a:lnTo>
                  <a:pt x="75" y="599"/>
                </a:lnTo>
                <a:lnTo>
                  <a:pt x="75" y="600"/>
                </a:lnTo>
                <a:lnTo>
                  <a:pt x="74" y="602"/>
                </a:lnTo>
                <a:lnTo>
                  <a:pt x="74" y="603"/>
                </a:lnTo>
                <a:lnTo>
                  <a:pt x="72" y="604"/>
                </a:lnTo>
                <a:lnTo>
                  <a:pt x="72" y="606"/>
                </a:lnTo>
                <a:lnTo>
                  <a:pt x="71" y="606"/>
                </a:lnTo>
                <a:lnTo>
                  <a:pt x="70" y="606"/>
                </a:lnTo>
                <a:lnTo>
                  <a:pt x="68" y="606"/>
                </a:lnTo>
                <a:lnTo>
                  <a:pt x="68" y="604"/>
                </a:lnTo>
                <a:lnTo>
                  <a:pt x="68" y="603"/>
                </a:lnTo>
                <a:lnTo>
                  <a:pt x="68" y="602"/>
                </a:lnTo>
                <a:lnTo>
                  <a:pt x="68" y="600"/>
                </a:lnTo>
                <a:lnTo>
                  <a:pt x="68" y="599"/>
                </a:lnTo>
                <a:lnTo>
                  <a:pt x="67" y="598"/>
                </a:lnTo>
                <a:lnTo>
                  <a:pt x="66" y="598"/>
                </a:lnTo>
                <a:lnTo>
                  <a:pt x="67" y="598"/>
                </a:lnTo>
                <a:lnTo>
                  <a:pt x="66" y="598"/>
                </a:lnTo>
                <a:lnTo>
                  <a:pt x="67" y="598"/>
                </a:lnTo>
                <a:lnTo>
                  <a:pt x="68" y="598"/>
                </a:lnTo>
                <a:lnTo>
                  <a:pt x="68" y="597"/>
                </a:lnTo>
                <a:lnTo>
                  <a:pt x="66" y="597"/>
                </a:lnTo>
                <a:lnTo>
                  <a:pt x="66" y="595"/>
                </a:lnTo>
                <a:lnTo>
                  <a:pt x="67" y="595"/>
                </a:lnTo>
                <a:lnTo>
                  <a:pt x="67" y="594"/>
                </a:lnTo>
                <a:lnTo>
                  <a:pt x="66" y="594"/>
                </a:lnTo>
                <a:lnTo>
                  <a:pt x="67" y="593"/>
                </a:lnTo>
                <a:lnTo>
                  <a:pt x="66" y="593"/>
                </a:lnTo>
                <a:lnTo>
                  <a:pt x="67" y="593"/>
                </a:lnTo>
                <a:lnTo>
                  <a:pt x="68" y="593"/>
                </a:lnTo>
                <a:lnTo>
                  <a:pt x="70" y="591"/>
                </a:lnTo>
                <a:lnTo>
                  <a:pt x="71" y="591"/>
                </a:lnTo>
                <a:lnTo>
                  <a:pt x="70" y="591"/>
                </a:lnTo>
                <a:lnTo>
                  <a:pt x="70" y="590"/>
                </a:lnTo>
                <a:lnTo>
                  <a:pt x="70" y="591"/>
                </a:lnTo>
                <a:lnTo>
                  <a:pt x="68" y="591"/>
                </a:lnTo>
                <a:lnTo>
                  <a:pt x="67" y="591"/>
                </a:lnTo>
                <a:lnTo>
                  <a:pt x="67" y="590"/>
                </a:lnTo>
                <a:lnTo>
                  <a:pt x="66" y="590"/>
                </a:lnTo>
                <a:lnTo>
                  <a:pt x="66" y="589"/>
                </a:lnTo>
                <a:lnTo>
                  <a:pt x="67" y="589"/>
                </a:lnTo>
                <a:lnTo>
                  <a:pt x="67" y="587"/>
                </a:lnTo>
                <a:lnTo>
                  <a:pt x="68" y="587"/>
                </a:lnTo>
                <a:lnTo>
                  <a:pt x="70" y="586"/>
                </a:lnTo>
                <a:lnTo>
                  <a:pt x="71" y="586"/>
                </a:lnTo>
                <a:lnTo>
                  <a:pt x="71" y="587"/>
                </a:lnTo>
                <a:lnTo>
                  <a:pt x="71" y="589"/>
                </a:lnTo>
                <a:lnTo>
                  <a:pt x="72" y="589"/>
                </a:lnTo>
                <a:lnTo>
                  <a:pt x="72" y="587"/>
                </a:lnTo>
                <a:lnTo>
                  <a:pt x="71" y="587"/>
                </a:lnTo>
                <a:lnTo>
                  <a:pt x="71" y="586"/>
                </a:lnTo>
                <a:lnTo>
                  <a:pt x="70" y="586"/>
                </a:lnTo>
                <a:lnTo>
                  <a:pt x="70" y="585"/>
                </a:lnTo>
                <a:lnTo>
                  <a:pt x="70" y="583"/>
                </a:lnTo>
                <a:lnTo>
                  <a:pt x="71" y="582"/>
                </a:lnTo>
                <a:lnTo>
                  <a:pt x="74" y="582"/>
                </a:lnTo>
                <a:lnTo>
                  <a:pt x="75" y="583"/>
                </a:lnTo>
                <a:lnTo>
                  <a:pt x="76" y="585"/>
                </a:lnTo>
                <a:lnTo>
                  <a:pt x="76" y="586"/>
                </a:lnTo>
                <a:close/>
                <a:moveTo>
                  <a:pt x="75" y="578"/>
                </a:moveTo>
                <a:lnTo>
                  <a:pt x="74" y="578"/>
                </a:lnTo>
                <a:lnTo>
                  <a:pt x="74" y="577"/>
                </a:lnTo>
                <a:lnTo>
                  <a:pt x="75" y="577"/>
                </a:lnTo>
                <a:lnTo>
                  <a:pt x="75" y="578"/>
                </a:lnTo>
                <a:close/>
                <a:moveTo>
                  <a:pt x="243" y="369"/>
                </a:moveTo>
                <a:lnTo>
                  <a:pt x="241" y="369"/>
                </a:lnTo>
                <a:lnTo>
                  <a:pt x="243" y="369"/>
                </a:lnTo>
                <a:close/>
                <a:moveTo>
                  <a:pt x="243" y="369"/>
                </a:moveTo>
                <a:lnTo>
                  <a:pt x="243" y="367"/>
                </a:lnTo>
                <a:lnTo>
                  <a:pt x="244" y="367"/>
                </a:lnTo>
                <a:lnTo>
                  <a:pt x="243" y="369"/>
                </a:lnTo>
                <a:close/>
                <a:moveTo>
                  <a:pt x="206" y="322"/>
                </a:moveTo>
                <a:lnTo>
                  <a:pt x="207" y="322"/>
                </a:lnTo>
                <a:lnTo>
                  <a:pt x="207" y="323"/>
                </a:lnTo>
                <a:lnTo>
                  <a:pt x="206" y="323"/>
                </a:lnTo>
                <a:lnTo>
                  <a:pt x="206" y="322"/>
                </a:lnTo>
                <a:close/>
                <a:moveTo>
                  <a:pt x="258" y="290"/>
                </a:moveTo>
                <a:lnTo>
                  <a:pt x="257" y="290"/>
                </a:lnTo>
                <a:lnTo>
                  <a:pt x="258" y="290"/>
                </a:lnTo>
                <a:lnTo>
                  <a:pt x="258" y="289"/>
                </a:lnTo>
                <a:lnTo>
                  <a:pt x="258" y="290"/>
                </a:lnTo>
                <a:close/>
                <a:moveTo>
                  <a:pt x="258" y="289"/>
                </a:moveTo>
                <a:lnTo>
                  <a:pt x="257" y="289"/>
                </a:lnTo>
                <a:lnTo>
                  <a:pt x="258" y="289"/>
                </a:lnTo>
                <a:close/>
                <a:moveTo>
                  <a:pt x="257" y="288"/>
                </a:moveTo>
                <a:lnTo>
                  <a:pt x="257" y="289"/>
                </a:lnTo>
                <a:lnTo>
                  <a:pt x="257" y="290"/>
                </a:lnTo>
                <a:lnTo>
                  <a:pt x="256" y="290"/>
                </a:lnTo>
                <a:lnTo>
                  <a:pt x="256" y="289"/>
                </a:lnTo>
                <a:lnTo>
                  <a:pt x="257" y="289"/>
                </a:lnTo>
                <a:lnTo>
                  <a:pt x="256" y="289"/>
                </a:lnTo>
                <a:lnTo>
                  <a:pt x="256" y="288"/>
                </a:lnTo>
                <a:lnTo>
                  <a:pt x="257" y="288"/>
                </a:lnTo>
                <a:close/>
                <a:moveTo>
                  <a:pt x="254" y="286"/>
                </a:moveTo>
                <a:lnTo>
                  <a:pt x="254" y="288"/>
                </a:lnTo>
                <a:lnTo>
                  <a:pt x="253" y="288"/>
                </a:lnTo>
                <a:lnTo>
                  <a:pt x="252" y="286"/>
                </a:lnTo>
                <a:lnTo>
                  <a:pt x="250" y="285"/>
                </a:lnTo>
                <a:lnTo>
                  <a:pt x="250" y="284"/>
                </a:lnTo>
                <a:lnTo>
                  <a:pt x="252" y="284"/>
                </a:lnTo>
                <a:lnTo>
                  <a:pt x="253" y="284"/>
                </a:lnTo>
                <a:lnTo>
                  <a:pt x="253" y="285"/>
                </a:lnTo>
                <a:lnTo>
                  <a:pt x="254" y="285"/>
                </a:lnTo>
                <a:lnTo>
                  <a:pt x="254" y="286"/>
                </a:lnTo>
                <a:close/>
                <a:moveTo>
                  <a:pt x="54" y="282"/>
                </a:moveTo>
                <a:lnTo>
                  <a:pt x="53" y="282"/>
                </a:lnTo>
                <a:lnTo>
                  <a:pt x="54" y="281"/>
                </a:lnTo>
                <a:lnTo>
                  <a:pt x="54" y="282"/>
                </a:lnTo>
                <a:close/>
                <a:moveTo>
                  <a:pt x="254" y="276"/>
                </a:moveTo>
                <a:lnTo>
                  <a:pt x="254" y="275"/>
                </a:lnTo>
                <a:lnTo>
                  <a:pt x="254" y="276"/>
                </a:lnTo>
                <a:close/>
                <a:moveTo>
                  <a:pt x="252" y="255"/>
                </a:moveTo>
                <a:lnTo>
                  <a:pt x="250" y="255"/>
                </a:lnTo>
                <a:lnTo>
                  <a:pt x="250" y="254"/>
                </a:lnTo>
                <a:lnTo>
                  <a:pt x="252" y="254"/>
                </a:lnTo>
                <a:lnTo>
                  <a:pt x="252" y="255"/>
                </a:lnTo>
                <a:close/>
                <a:moveTo>
                  <a:pt x="122" y="246"/>
                </a:moveTo>
                <a:lnTo>
                  <a:pt x="123" y="246"/>
                </a:lnTo>
                <a:lnTo>
                  <a:pt x="123" y="247"/>
                </a:lnTo>
                <a:lnTo>
                  <a:pt x="125" y="247"/>
                </a:lnTo>
                <a:lnTo>
                  <a:pt x="126" y="248"/>
                </a:lnTo>
                <a:lnTo>
                  <a:pt x="126" y="250"/>
                </a:lnTo>
                <a:lnTo>
                  <a:pt x="126" y="251"/>
                </a:lnTo>
                <a:lnTo>
                  <a:pt x="127" y="251"/>
                </a:lnTo>
                <a:lnTo>
                  <a:pt x="129" y="252"/>
                </a:lnTo>
                <a:lnTo>
                  <a:pt x="129" y="254"/>
                </a:lnTo>
                <a:lnTo>
                  <a:pt x="129" y="255"/>
                </a:lnTo>
                <a:lnTo>
                  <a:pt x="129" y="256"/>
                </a:lnTo>
                <a:lnTo>
                  <a:pt x="127" y="256"/>
                </a:lnTo>
                <a:lnTo>
                  <a:pt x="127" y="257"/>
                </a:lnTo>
                <a:lnTo>
                  <a:pt x="129" y="257"/>
                </a:lnTo>
                <a:lnTo>
                  <a:pt x="129" y="259"/>
                </a:lnTo>
                <a:lnTo>
                  <a:pt x="127" y="259"/>
                </a:lnTo>
                <a:lnTo>
                  <a:pt x="126" y="260"/>
                </a:lnTo>
                <a:lnTo>
                  <a:pt x="126" y="261"/>
                </a:lnTo>
                <a:lnTo>
                  <a:pt x="126" y="260"/>
                </a:lnTo>
                <a:lnTo>
                  <a:pt x="125" y="260"/>
                </a:lnTo>
                <a:lnTo>
                  <a:pt x="123" y="260"/>
                </a:lnTo>
                <a:lnTo>
                  <a:pt x="122" y="260"/>
                </a:lnTo>
                <a:lnTo>
                  <a:pt x="121" y="259"/>
                </a:lnTo>
                <a:lnTo>
                  <a:pt x="119" y="259"/>
                </a:lnTo>
                <a:lnTo>
                  <a:pt x="119" y="257"/>
                </a:lnTo>
                <a:lnTo>
                  <a:pt x="119" y="256"/>
                </a:lnTo>
                <a:lnTo>
                  <a:pt x="118" y="254"/>
                </a:lnTo>
                <a:lnTo>
                  <a:pt x="117" y="251"/>
                </a:lnTo>
                <a:lnTo>
                  <a:pt x="116" y="251"/>
                </a:lnTo>
                <a:lnTo>
                  <a:pt x="116" y="250"/>
                </a:lnTo>
                <a:lnTo>
                  <a:pt x="116" y="248"/>
                </a:lnTo>
                <a:lnTo>
                  <a:pt x="117" y="247"/>
                </a:lnTo>
                <a:lnTo>
                  <a:pt x="118" y="247"/>
                </a:lnTo>
                <a:lnTo>
                  <a:pt x="119" y="246"/>
                </a:lnTo>
                <a:lnTo>
                  <a:pt x="121" y="246"/>
                </a:lnTo>
                <a:lnTo>
                  <a:pt x="122" y="246"/>
                </a:lnTo>
                <a:close/>
                <a:moveTo>
                  <a:pt x="127" y="237"/>
                </a:moveTo>
                <a:lnTo>
                  <a:pt x="127" y="235"/>
                </a:lnTo>
                <a:lnTo>
                  <a:pt x="127" y="237"/>
                </a:lnTo>
                <a:close/>
                <a:moveTo>
                  <a:pt x="126" y="235"/>
                </a:moveTo>
                <a:lnTo>
                  <a:pt x="126" y="234"/>
                </a:lnTo>
                <a:lnTo>
                  <a:pt x="126" y="235"/>
                </a:lnTo>
                <a:close/>
                <a:moveTo>
                  <a:pt x="143" y="201"/>
                </a:moveTo>
                <a:lnTo>
                  <a:pt x="142" y="201"/>
                </a:lnTo>
                <a:lnTo>
                  <a:pt x="142" y="200"/>
                </a:lnTo>
                <a:lnTo>
                  <a:pt x="142" y="199"/>
                </a:lnTo>
                <a:lnTo>
                  <a:pt x="142" y="197"/>
                </a:lnTo>
                <a:lnTo>
                  <a:pt x="140" y="197"/>
                </a:lnTo>
                <a:lnTo>
                  <a:pt x="140" y="196"/>
                </a:lnTo>
                <a:lnTo>
                  <a:pt x="142" y="196"/>
                </a:lnTo>
                <a:lnTo>
                  <a:pt x="142" y="199"/>
                </a:lnTo>
                <a:lnTo>
                  <a:pt x="143" y="200"/>
                </a:lnTo>
                <a:lnTo>
                  <a:pt x="143" y="201"/>
                </a:lnTo>
                <a:close/>
                <a:moveTo>
                  <a:pt x="140" y="193"/>
                </a:moveTo>
                <a:lnTo>
                  <a:pt x="139" y="193"/>
                </a:lnTo>
                <a:lnTo>
                  <a:pt x="140" y="193"/>
                </a:lnTo>
                <a:close/>
                <a:moveTo>
                  <a:pt x="131" y="199"/>
                </a:moveTo>
                <a:lnTo>
                  <a:pt x="133" y="199"/>
                </a:lnTo>
                <a:lnTo>
                  <a:pt x="134" y="199"/>
                </a:lnTo>
                <a:lnTo>
                  <a:pt x="135" y="199"/>
                </a:lnTo>
                <a:lnTo>
                  <a:pt x="136" y="199"/>
                </a:lnTo>
                <a:lnTo>
                  <a:pt x="136" y="200"/>
                </a:lnTo>
                <a:lnTo>
                  <a:pt x="138" y="201"/>
                </a:lnTo>
                <a:lnTo>
                  <a:pt x="139" y="203"/>
                </a:lnTo>
                <a:lnTo>
                  <a:pt x="140" y="203"/>
                </a:lnTo>
                <a:lnTo>
                  <a:pt x="140" y="204"/>
                </a:lnTo>
                <a:lnTo>
                  <a:pt x="142" y="204"/>
                </a:lnTo>
                <a:lnTo>
                  <a:pt x="143" y="206"/>
                </a:lnTo>
                <a:lnTo>
                  <a:pt x="144" y="208"/>
                </a:lnTo>
                <a:lnTo>
                  <a:pt x="144" y="209"/>
                </a:lnTo>
                <a:lnTo>
                  <a:pt x="144" y="210"/>
                </a:lnTo>
                <a:lnTo>
                  <a:pt x="146" y="210"/>
                </a:lnTo>
                <a:lnTo>
                  <a:pt x="146" y="212"/>
                </a:lnTo>
                <a:lnTo>
                  <a:pt x="144" y="212"/>
                </a:lnTo>
                <a:lnTo>
                  <a:pt x="144" y="213"/>
                </a:lnTo>
                <a:lnTo>
                  <a:pt x="144" y="214"/>
                </a:lnTo>
                <a:lnTo>
                  <a:pt x="143" y="216"/>
                </a:lnTo>
                <a:lnTo>
                  <a:pt x="142" y="217"/>
                </a:lnTo>
                <a:lnTo>
                  <a:pt x="142" y="218"/>
                </a:lnTo>
                <a:lnTo>
                  <a:pt x="142" y="221"/>
                </a:lnTo>
                <a:lnTo>
                  <a:pt x="142" y="222"/>
                </a:lnTo>
                <a:lnTo>
                  <a:pt x="142" y="225"/>
                </a:lnTo>
                <a:lnTo>
                  <a:pt x="142" y="226"/>
                </a:lnTo>
                <a:lnTo>
                  <a:pt x="142" y="227"/>
                </a:lnTo>
                <a:lnTo>
                  <a:pt x="140" y="227"/>
                </a:lnTo>
                <a:lnTo>
                  <a:pt x="140" y="229"/>
                </a:lnTo>
                <a:lnTo>
                  <a:pt x="140" y="230"/>
                </a:lnTo>
                <a:lnTo>
                  <a:pt x="140" y="233"/>
                </a:lnTo>
                <a:lnTo>
                  <a:pt x="142" y="233"/>
                </a:lnTo>
                <a:lnTo>
                  <a:pt x="142" y="234"/>
                </a:lnTo>
                <a:lnTo>
                  <a:pt x="142" y="235"/>
                </a:lnTo>
                <a:lnTo>
                  <a:pt x="142" y="237"/>
                </a:lnTo>
                <a:lnTo>
                  <a:pt x="142" y="238"/>
                </a:lnTo>
                <a:lnTo>
                  <a:pt x="143" y="238"/>
                </a:lnTo>
                <a:lnTo>
                  <a:pt x="143" y="239"/>
                </a:lnTo>
                <a:lnTo>
                  <a:pt x="143" y="240"/>
                </a:lnTo>
                <a:lnTo>
                  <a:pt x="143" y="242"/>
                </a:lnTo>
                <a:lnTo>
                  <a:pt x="143" y="243"/>
                </a:lnTo>
                <a:lnTo>
                  <a:pt x="143" y="244"/>
                </a:lnTo>
                <a:lnTo>
                  <a:pt x="143" y="246"/>
                </a:lnTo>
                <a:lnTo>
                  <a:pt x="143" y="247"/>
                </a:lnTo>
                <a:lnTo>
                  <a:pt x="143" y="248"/>
                </a:lnTo>
                <a:lnTo>
                  <a:pt x="144" y="248"/>
                </a:lnTo>
                <a:lnTo>
                  <a:pt x="144" y="250"/>
                </a:lnTo>
                <a:lnTo>
                  <a:pt x="144" y="251"/>
                </a:lnTo>
                <a:lnTo>
                  <a:pt x="144" y="252"/>
                </a:lnTo>
                <a:lnTo>
                  <a:pt x="143" y="252"/>
                </a:lnTo>
                <a:lnTo>
                  <a:pt x="143" y="254"/>
                </a:lnTo>
                <a:lnTo>
                  <a:pt x="142" y="255"/>
                </a:lnTo>
                <a:lnTo>
                  <a:pt x="140" y="256"/>
                </a:lnTo>
                <a:lnTo>
                  <a:pt x="140" y="257"/>
                </a:lnTo>
                <a:lnTo>
                  <a:pt x="139" y="259"/>
                </a:lnTo>
                <a:lnTo>
                  <a:pt x="139" y="260"/>
                </a:lnTo>
                <a:lnTo>
                  <a:pt x="139" y="261"/>
                </a:lnTo>
                <a:lnTo>
                  <a:pt x="138" y="263"/>
                </a:lnTo>
                <a:lnTo>
                  <a:pt x="136" y="261"/>
                </a:lnTo>
                <a:lnTo>
                  <a:pt x="138" y="261"/>
                </a:lnTo>
                <a:lnTo>
                  <a:pt x="136" y="260"/>
                </a:lnTo>
                <a:lnTo>
                  <a:pt x="135" y="260"/>
                </a:lnTo>
                <a:lnTo>
                  <a:pt x="134" y="260"/>
                </a:lnTo>
                <a:lnTo>
                  <a:pt x="134" y="259"/>
                </a:lnTo>
                <a:lnTo>
                  <a:pt x="134" y="257"/>
                </a:lnTo>
                <a:lnTo>
                  <a:pt x="134" y="256"/>
                </a:lnTo>
                <a:lnTo>
                  <a:pt x="134" y="255"/>
                </a:lnTo>
                <a:lnTo>
                  <a:pt x="133" y="254"/>
                </a:lnTo>
                <a:lnTo>
                  <a:pt x="133" y="252"/>
                </a:lnTo>
                <a:lnTo>
                  <a:pt x="131" y="251"/>
                </a:lnTo>
                <a:lnTo>
                  <a:pt x="130" y="250"/>
                </a:lnTo>
                <a:lnTo>
                  <a:pt x="130" y="248"/>
                </a:lnTo>
                <a:lnTo>
                  <a:pt x="129" y="247"/>
                </a:lnTo>
                <a:lnTo>
                  <a:pt x="129" y="246"/>
                </a:lnTo>
                <a:lnTo>
                  <a:pt x="129" y="244"/>
                </a:lnTo>
                <a:lnTo>
                  <a:pt x="129" y="243"/>
                </a:lnTo>
                <a:lnTo>
                  <a:pt x="129" y="242"/>
                </a:lnTo>
                <a:lnTo>
                  <a:pt x="129" y="240"/>
                </a:lnTo>
                <a:lnTo>
                  <a:pt x="129" y="239"/>
                </a:lnTo>
                <a:lnTo>
                  <a:pt x="129" y="238"/>
                </a:lnTo>
                <a:lnTo>
                  <a:pt x="129" y="237"/>
                </a:lnTo>
                <a:lnTo>
                  <a:pt x="129" y="235"/>
                </a:lnTo>
                <a:lnTo>
                  <a:pt x="129" y="234"/>
                </a:lnTo>
                <a:lnTo>
                  <a:pt x="127" y="234"/>
                </a:lnTo>
                <a:lnTo>
                  <a:pt x="127" y="233"/>
                </a:lnTo>
                <a:lnTo>
                  <a:pt x="129" y="231"/>
                </a:lnTo>
                <a:lnTo>
                  <a:pt x="127" y="230"/>
                </a:lnTo>
                <a:lnTo>
                  <a:pt x="127" y="229"/>
                </a:lnTo>
                <a:lnTo>
                  <a:pt x="127" y="227"/>
                </a:lnTo>
                <a:lnTo>
                  <a:pt x="127" y="226"/>
                </a:lnTo>
                <a:lnTo>
                  <a:pt x="127" y="225"/>
                </a:lnTo>
                <a:lnTo>
                  <a:pt x="126" y="225"/>
                </a:lnTo>
                <a:lnTo>
                  <a:pt x="126" y="223"/>
                </a:lnTo>
                <a:lnTo>
                  <a:pt x="125" y="222"/>
                </a:lnTo>
                <a:lnTo>
                  <a:pt x="126" y="221"/>
                </a:lnTo>
                <a:lnTo>
                  <a:pt x="125" y="221"/>
                </a:lnTo>
                <a:lnTo>
                  <a:pt x="123" y="220"/>
                </a:lnTo>
                <a:lnTo>
                  <a:pt x="122" y="220"/>
                </a:lnTo>
                <a:lnTo>
                  <a:pt x="121" y="220"/>
                </a:lnTo>
                <a:lnTo>
                  <a:pt x="121" y="222"/>
                </a:lnTo>
                <a:lnTo>
                  <a:pt x="119" y="222"/>
                </a:lnTo>
                <a:lnTo>
                  <a:pt x="118" y="222"/>
                </a:lnTo>
                <a:lnTo>
                  <a:pt x="117" y="222"/>
                </a:lnTo>
                <a:lnTo>
                  <a:pt x="117" y="221"/>
                </a:lnTo>
                <a:lnTo>
                  <a:pt x="117" y="220"/>
                </a:lnTo>
                <a:lnTo>
                  <a:pt x="116" y="220"/>
                </a:lnTo>
                <a:lnTo>
                  <a:pt x="116" y="218"/>
                </a:lnTo>
                <a:lnTo>
                  <a:pt x="114" y="217"/>
                </a:lnTo>
                <a:lnTo>
                  <a:pt x="114" y="216"/>
                </a:lnTo>
                <a:lnTo>
                  <a:pt x="114" y="214"/>
                </a:lnTo>
                <a:lnTo>
                  <a:pt x="114" y="212"/>
                </a:lnTo>
                <a:lnTo>
                  <a:pt x="116" y="212"/>
                </a:lnTo>
                <a:lnTo>
                  <a:pt x="116" y="210"/>
                </a:lnTo>
                <a:lnTo>
                  <a:pt x="117" y="209"/>
                </a:lnTo>
                <a:lnTo>
                  <a:pt x="118" y="208"/>
                </a:lnTo>
                <a:lnTo>
                  <a:pt x="119" y="208"/>
                </a:lnTo>
                <a:lnTo>
                  <a:pt x="119" y="206"/>
                </a:lnTo>
                <a:lnTo>
                  <a:pt x="119" y="205"/>
                </a:lnTo>
                <a:lnTo>
                  <a:pt x="119" y="204"/>
                </a:lnTo>
                <a:lnTo>
                  <a:pt x="119" y="201"/>
                </a:lnTo>
                <a:lnTo>
                  <a:pt x="121" y="200"/>
                </a:lnTo>
                <a:lnTo>
                  <a:pt x="121" y="199"/>
                </a:lnTo>
                <a:lnTo>
                  <a:pt x="121" y="197"/>
                </a:lnTo>
                <a:lnTo>
                  <a:pt x="121" y="196"/>
                </a:lnTo>
                <a:lnTo>
                  <a:pt x="122" y="196"/>
                </a:lnTo>
                <a:lnTo>
                  <a:pt x="121" y="196"/>
                </a:lnTo>
                <a:lnTo>
                  <a:pt x="122" y="196"/>
                </a:lnTo>
                <a:lnTo>
                  <a:pt x="122" y="195"/>
                </a:lnTo>
                <a:lnTo>
                  <a:pt x="122" y="193"/>
                </a:lnTo>
                <a:lnTo>
                  <a:pt x="123" y="192"/>
                </a:lnTo>
                <a:lnTo>
                  <a:pt x="125" y="192"/>
                </a:lnTo>
                <a:lnTo>
                  <a:pt x="126" y="192"/>
                </a:lnTo>
                <a:lnTo>
                  <a:pt x="127" y="192"/>
                </a:lnTo>
                <a:lnTo>
                  <a:pt x="129" y="193"/>
                </a:lnTo>
                <a:lnTo>
                  <a:pt x="129" y="195"/>
                </a:lnTo>
                <a:lnTo>
                  <a:pt x="129" y="196"/>
                </a:lnTo>
                <a:lnTo>
                  <a:pt x="129" y="197"/>
                </a:lnTo>
                <a:lnTo>
                  <a:pt x="130" y="197"/>
                </a:lnTo>
                <a:lnTo>
                  <a:pt x="130" y="199"/>
                </a:lnTo>
                <a:lnTo>
                  <a:pt x="131" y="199"/>
                </a:lnTo>
                <a:close/>
                <a:moveTo>
                  <a:pt x="153" y="175"/>
                </a:moveTo>
                <a:lnTo>
                  <a:pt x="153" y="176"/>
                </a:lnTo>
                <a:lnTo>
                  <a:pt x="152" y="175"/>
                </a:lnTo>
                <a:lnTo>
                  <a:pt x="152" y="174"/>
                </a:lnTo>
                <a:lnTo>
                  <a:pt x="152" y="172"/>
                </a:lnTo>
                <a:lnTo>
                  <a:pt x="153" y="171"/>
                </a:lnTo>
                <a:lnTo>
                  <a:pt x="153" y="172"/>
                </a:lnTo>
                <a:lnTo>
                  <a:pt x="153" y="174"/>
                </a:lnTo>
                <a:lnTo>
                  <a:pt x="153" y="175"/>
                </a:lnTo>
                <a:close/>
                <a:moveTo>
                  <a:pt x="156" y="171"/>
                </a:moveTo>
                <a:lnTo>
                  <a:pt x="155" y="171"/>
                </a:lnTo>
                <a:lnTo>
                  <a:pt x="155" y="170"/>
                </a:lnTo>
                <a:lnTo>
                  <a:pt x="156" y="170"/>
                </a:lnTo>
                <a:lnTo>
                  <a:pt x="156" y="171"/>
                </a:lnTo>
                <a:close/>
                <a:moveTo>
                  <a:pt x="326" y="128"/>
                </a:moveTo>
                <a:lnTo>
                  <a:pt x="325" y="128"/>
                </a:lnTo>
                <a:lnTo>
                  <a:pt x="326" y="128"/>
                </a:lnTo>
                <a:close/>
                <a:moveTo>
                  <a:pt x="325" y="110"/>
                </a:moveTo>
                <a:lnTo>
                  <a:pt x="325" y="108"/>
                </a:lnTo>
                <a:lnTo>
                  <a:pt x="325" y="110"/>
                </a:lnTo>
                <a:close/>
                <a:moveTo>
                  <a:pt x="320" y="86"/>
                </a:moveTo>
                <a:lnTo>
                  <a:pt x="318" y="86"/>
                </a:lnTo>
                <a:lnTo>
                  <a:pt x="320" y="86"/>
                </a:lnTo>
                <a:close/>
                <a:moveTo>
                  <a:pt x="318" y="83"/>
                </a:moveTo>
                <a:lnTo>
                  <a:pt x="318" y="85"/>
                </a:lnTo>
                <a:lnTo>
                  <a:pt x="318" y="83"/>
                </a:lnTo>
                <a:close/>
                <a:moveTo>
                  <a:pt x="320" y="77"/>
                </a:moveTo>
                <a:lnTo>
                  <a:pt x="320" y="78"/>
                </a:lnTo>
                <a:lnTo>
                  <a:pt x="318" y="78"/>
                </a:lnTo>
                <a:lnTo>
                  <a:pt x="318" y="77"/>
                </a:lnTo>
                <a:lnTo>
                  <a:pt x="320" y="77"/>
                </a:lnTo>
                <a:lnTo>
                  <a:pt x="321" y="77"/>
                </a:lnTo>
                <a:lnTo>
                  <a:pt x="320" y="77"/>
                </a:lnTo>
                <a:close/>
                <a:moveTo>
                  <a:pt x="322" y="74"/>
                </a:moveTo>
                <a:lnTo>
                  <a:pt x="321" y="74"/>
                </a:lnTo>
                <a:lnTo>
                  <a:pt x="322" y="74"/>
                </a:lnTo>
                <a:close/>
                <a:moveTo>
                  <a:pt x="279" y="36"/>
                </a:moveTo>
                <a:lnTo>
                  <a:pt x="279" y="38"/>
                </a:lnTo>
                <a:lnTo>
                  <a:pt x="278" y="38"/>
                </a:lnTo>
                <a:lnTo>
                  <a:pt x="278" y="36"/>
                </a:lnTo>
                <a:lnTo>
                  <a:pt x="279" y="36"/>
                </a:lnTo>
                <a:close/>
                <a:moveTo>
                  <a:pt x="235" y="1"/>
                </a:moveTo>
                <a:lnTo>
                  <a:pt x="265" y="24"/>
                </a:lnTo>
                <a:lnTo>
                  <a:pt x="274" y="30"/>
                </a:lnTo>
                <a:lnTo>
                  <a:pt x="274" y="31"/>
                </a:lnTo>
                <a:lnTo>
                  <a:pt x="274" y="32"/>
                </a:lnTo>
                <a:lnTo>
                  <a:pt x="275" y="32"/>
                </a:lnTo>
                <a:lnTo>
                  <a:pt x="275" y="34"/>
                </a:lnTo>
                <a:lnTo>
                  <a:pt x="274" y="34"/>
                </a:lnTo>
                <a:lnTo>
                  <a:pt x="274" y="35"/>
                </a:lnTo>
                <a:lnTo>
                  <a:pt x="274" y="36"/>
                </a:lnTo>
                <a:lnTo>
                  <a:pt x="275" y="38"/>
                </a:lnTo>
                <a:lnTo>
                  <a:pt x="277" y="38"/>
                </a:lnTo>
                <a:lnTo>
                  <a:pt x="278" y="39"/>
                </a:lnTo>
                <a:lnTo>
                  <a:pt x="278" y="40"/>
                </a:lnTo>
                <a:lnTo>
                  <a:pt x="278" y="39"/>
                </a:lnTo>
                <a:lnTo>
                  <a:pt x="279" y="39"/>
                </a:lnTo>
                <a:lnTo>
                  <a:pt x="279" y="40"/>
                </a:lnTo>
                <a:lnTo>
                  <a:pt x="279" y="42"/>
                </a:lnTo>
                <a:lnTo>
                  <a:pt x="278" y="43"/>
                </a:lnTo>
                <a:lnTo>
                  <a:pt x="277" y="43"/>
                </a:lnTo>
                <a:lnTo>
                  <a:pt x="277" y="44"/>
                </a:lnTo>
                <a:lnTo>
                  <a:pt x="277" y="45"/>
                </a:lnTo>
                <a:lnTo>
                  <a:pt x="278" y="45"/>
                </a:lnTo>
                <a:lnTo>
                  <a:pt x="279" y="47"/>
                </a:lnTo>
                <a:lnTo>
                  <a:pt x="279" y="48"/>
                </a:lnTo>
                <a:lnTo>
                  <a:pt x="280" y="48"/>
                </a:lnTo>
                <a:lnTo>
                  <a:pt x="282" y="48"/>
                </a:lnTo>
                <a:lnTo>
                  <a:pt x="284" y="48"/>
                </a:lnTo>
                <a:lnTo>
                  <a:pt x="286" y="48"/>
                </a:lnTo>
                <a:lnTo>
                  <a:pt x="287" y="49"/>
                </a:lnTo>
                <a:lnTo>
                  <a:pt x="288" y="49"/>
                </a:lnTo>
                <a:lnTo>
                  <a:pt x="287" y="51"/>
                </a:lnTo>
                <a:lnTo>
                  <a:pt x="287" y="52"/>
                </a:lnTo>
                <a:lnTo>
                  <a:pt x="287" y="51"/>
                </a:lnTo>
                <a:lnTo>
                  <a:pt x="288" y="52"/>
                </a:lnTo>
                <a:lnTo>
                  <a:pt x="290" y="52"/>
                </a:lnTo>
                <a:lnTo>
                  <a:pt x="291" y="52"/>
                </a:lnTo>
                <a:lnTo>
                  <a:pt x="292" y="52"/>
                </a:lnTo>
                <a:lnTo>
                  <a:pt x="294" y="52"/>
                </a:lnTo>
                <a:lnTo>
                  <a:pt x="295" y="53"/>
                </a:lnTo>
                <a:lnTo>
                  <a:pt x="295" y="55"/>
                </a:lnTo>
                <a:lnTo>
                  <a:pt x="295" y="56"/>
                </a:lnTo>
                <a:lnTo>
                  <a:pt x="296" y="56"/>
                </a:lnTo>
                <a:lnTo>
                  <a:pt x="296" y="57"/>
                </a:lnTo>
                <a:lnTo>
                  <a:pt x="295" y="57"/>
                </a:lnTo>
                <a:lnTo>
                  <a:pt x="295" y="59"/>
                </a:lnTo>
                <a:lnTo>
                  <a:pt x="295" y="60"/>
                </a:lnTo>
                <a:lnTo>
                  <a:pt x="296" y="60"/>
                </a:lnTo>
                <a:lnTo>
                  <a:pt x="296" y="61"/>
                </a:lnTo>
                <a:lnTo>
                  <a:pt x="296" y="62"/>
                </a:lnTo>
                <a:lnTo>
                  <a:pt x="296" y="61"/>
                </a:lnTo>
                <a:lnTo>
                  <a:pt x="296" y="60"/>
                </a:lnTo>
                <a:lnTo>
                  <a:pt x="295" y="59"/>
                </a:lnTo>
                <a:lnTo>
                  <a:pt x="296" y="59"/>
                </a:lnTo>
                <a:lnTo>
                  <a:pt x="297" y="60"/>
                </a:lnTo>
                <a:lnTo>
                  <a:pt x="297" y="61"/>
                </a:lnTo>
                <a:lnTo>
                  <a:pt x="299" y="62"/>
                </a:lnTo>
                <a:lnTo>
                  <a:pt x="299" y="61"/>
                </a:lnTo>
                <a:lnTo>
                  <a:pt x="296" y="60"/>
                </a:lnTo>
                <a:lnTo>
                  <a:pt x="296" y="59"/>
                </a:lnTo>
                <a:lnTo>
                  <a:pt x="295" y="57"/>
                </a:lnTo>
                <a:lnTo>
                  <a:pt x="296" y="57"/>
                </a:lnTo>
                <a:lnTo>
                  <a:pt x="297" y="59"/>
                </a:lnTo>
                <a:lnTo>
                  <a:pt x="297" y="60"/>
                </a:lnTo>
                <a:lnTo>
                  <a:pt x="299" y="60"/>
                </a:lnTo>
                <a:lnTo>
                  <a:pt x="299" y="61"/>
                </a:lnTo>
                <a:lnTo>
                  <a:pt x="299" y="62"/>
                </a:lnTo>
                <a:lnTo>
                  <a:pt x="300" y="62"/>
                </a:lnTo>
                <a:lnTo>
                  <a:pt x="301" y="64"/>
                </a:lnTo>
                <a:lnTo>
                  <a:pt x="301" y="65"/>
                </a:lnTo>
                <a:lnTo>
                  <a:pt x="303" y="66"/>
                </a:lnTo>
                <a:lnTo>
                  <a:pt x="304" y="66"/>
                </a:lnTo>
                <a:lnTo>
                  <a:pt x="305" y="69"/>
                </a:lnTo>
                <a:lnTo>
                  <a:pt x="307" y="69"/>
                </a:lnTo>
                <a:lnTo>
                  <a:pt x="308" y="69"/>
                </a:lnTo>
                <a:lnTo>
                  <a:pt x="309" y="69"/>
                </a:lnTo>
                <a:lnTo>
                  <a:pt x="309" y="70"/>
                </a:lnTo>
                <a:lnTo>
                  <a:pt x="311" y="70"/>
                </a:lnTo>
                <a:lnTo>
                  <a:pt x="311" y="69"/>
                </a:lnTo>
                <a:lnTo>
                  <a:pt x="312" y="69"/>
                </a:lnTo>
                <a:lnTo>
                  <a:pt x="312" y="68"/>
                </a:lnTo>
                <a:lnTo>
                  <a:pt x="313" y="68"/>
                </a:lnTo>
                <a:lnTo>
                  <a:pt x="313" y="69"/>
                </a:lnTo>
                <a:lnTo>
                  <a:pt x="315" y="69"/>
                </a:lnTo>
                <a:lnTo>
                  <a:pt x="315" y="70"/>
                </a:lnTo>
                <a:lnTo>
                  <a:pt x="316" y="70"/>
                </a:lnTo>
                <a:lnTo>
                  <a:pt x="317" y="70"/>
                </a:lnTo>
                <a:lnTo>
                  <a:pt x="318" y="70"/>
                </a:lnTo>
                <a:lnTo>
                  <a:pt x="320" y="70"/>
                </a:lnTo>
                <a:lnTo>
                  <a:pt x="320" y="72"/>
                </a:lnTo>
                <a:lnTo>
                  <a:pt x="318" y="72"/>
                </a:lnTo>
                <a:lnTo>
                  <a:pt x="318" y="73"/>
                </a:lnTo>
                <a:lnTo>
                  <a:pt x="318" y="74"/>
                </a:lnTo>
                <a:lnTo>
                  <a:pt x="320" y="74"/>
                </a:lnTo>
                <a:lnTo>
                  <a:pt x="320" y="73"/>
                </a:lnTo>
                <a:lnTo>
                  <a:pt x="321" y="73"/>
                </a:lnTo>
                <a:lnTo>
                  <a:pt x="321" y="74"/>
                </a:lnTo>
                <a:lnTo>
                  <a:pt x="321" y="76"/>
                </a:lnTo>
                <a:lnTo>
                  <a:pt x="320" y="76"/>
                </a:lnTo>
                <a:lnTo>
                  <a:pt x="320" y="74"/>
                </a:lnTo>
                <a:lnTo>
                  <a:pt x="321" y="73"/>
                </a:lnTo>
                <a:lnTo>
                  <a:pt x="320" y="73"/>
                </a:lnTo>
                <a:lnTo>
                  <a:pt x="320" y="74"/>
                </a:lnTo>
                <a:lnTo>
                  <a:pt x="320" y="76"/>
                </a:lnTo>
                <a:lnTo>
                  <a:pt x="318" y="76"/>
                </a:lnTo>
                <a:lnTo>
                  <a:pt x="318" y="77"/>
                </a:lnTo>
                <a:lnTo>
                  <a:pt x="317" y="78"/>
                </a:lnTo>
                <a:lnTo>
                  <a:pt x="317" y="79"/>
                </a:lnTo>
                <a:lnTo>
                  <a:pt x="317" y="81"/>
                </a:lnTo>
                <a:lnTo>
                  <a:pt x="318" y="81"/>
                </a:lnTo>
                <a:lnTo>
                  <a:pt x="317" y="82"/>
                </a:lnTo>
                <a:lnTo>
                  <a:pt x="317" y="83"/>
                </a:lnTo>
                <a:lnTo>
                  <a:pt x="318" y="83"/>
                </a:lnTo>
                <a:lnTo>
                  <a:pt x="318" y="85"/>
                </a:lnTo>
                <a:lnTo>
                  <a:pt x="318" y="86"/>
                </a:lnTo>
                <a:lnTo>
                  <a:pt x="317" y="86"/>
                </a:lnTo>
                <a:lnTo>
                  <a:pt x="318" y="87"/>
                </a:lnTo>
                <a:lnTo>
                  <a:pt x="318" y="90"/>
                </a:lnTo>
                <a:lnTo>
                  <a:pt x="318" y="91"/>
                </a:lnTo>
                <a:lnTo>
                  <a:pt x="317" y="91"/>
                </a:lnTo>
                <a:lnTo>
                  <a:pt x="317" y="94"/>
                </a:lnTo>
                <a:lnTo>
                  <a:pt x="318" y="94"/>
                </a:lnTo>
                <a:lnTo>
                  <a:pt x="320" y="95"/>
                </a:lnTo>
                <a:lnTo>
                  <a:pt x="320" y="96"/>
                </a:lnTo>
                <a:lnTo>
                  <a:pt x="321" y="96"/>
                </a:lnTo>
                <a:lnTo>
                  <a:pt x="322" y="96"/>
                </a:lnTo>
                <a:lnTo>
                  <a:pt x="324" y="96"/>
                </a:lnTo>
                <a:lnTo>
                  <a:pt x="324" y="98"/>
                </a:lnTo>
                <a:lnTo>
                  <a:pt x="324" y="99"/>
                </a:lnTo>
                <a:lnTo>
                  <a:pt x="324" y="100"/>
                </a:lnTo>
                <a:lnTo>
                  <a:pt x="322" y="99"/>
                </a:lnTo>
                <a:lnTo>
                  <a:pt x="321" y="99"/>
                </a:lnTo>
                <a:lnTo>
                  <a:pt x="320" y="99"/>
                </a:lnTo>
                <a:lnTo>
                  <a:pt x="320" y="100"/>
                </a:lnTo>
                <a:lnTo>
                  <a:pt x="320" y="102"/>
                </a:lnTo>
                <a:lnTo>
                  <a:pt x="320" y="103"/>
                </a:lnTo>
                <a:lnTo>
                  <a:pt x="318" y="104"/>
                </a:lnTo>
                <a:lnTo>
                  <a:pt x="320" y="106"/>
                </a:lnTo>
                <a:lnTo>
                  <a:pt x="318" y="106"/>
                </a:lnTo>
                <a:lnTo>
                  <a:pt x="320" y="106"/>
                </a:lnTo>
                <a:lnTo>
                  <a:pt x="320" y="107"/>
                </a:lnTo>
                <a:lnTo>
                  <a:pt x="321" y="107"/>
                </a:lnTo>
                <a:lnTo>
                  <a:pt x="322" y="106"/>
                </a:lnTo>
                <a:lnTo>
                  <a:pt x="324" y="107"/>
                </a:lnTo>
                <a:lnTo>
                  <a:pt x="325" y="107"/>
                </a:lnTo>
                <a:lnTo>
                  <a:pt x="325" y="108"/>
                </a:lnTo>
                <a:lnTo>
                  <a:pt x="324" y="108"/>
                </a:lnTo>
                <a:lnTo>
                  <a:pt x="324" y="110"/>
                </a:lnTo>
                <a:lnTo>
                  <a:pt x="325" y="110"/>
                </a:lnTo>
                <a:lnTo>
                  <a:pt x="324" y="111"/>
                </a:lnTo>
                <a:lnTo>
                  <a:pt x="325" y="111"/>
                </a:lnTo>
                <a:lnTo>
                  <a:pt x="325" y="112"/>
                </a:lnTo>
                <a:lnTo>
                  <a:pt x="325" y="113"/>
                </a:lnTo>
                <a:lnTo>
                  <a:pt x="325" y="115"/>
                </a:lnTo>
                <a:lnTo>
                  <a:pt x="326" y="116"/>
                </a:lnTo>
                <a:lnTo>
                  <a:pt x="328" y="120"/>
                </a:lnTo>
                <a:lnTo>
                  <a:pt x="328" y="121"/>
                </a:lnTo>
                <a:lnTo>
                  <a:pt x="329" y="121"/>
                </a:lnTo>
                <a:lnTo>
                  <a:pt x="329" y="124"/>
                </a:lnTo>
                <a:lnTo>
                  <a:pt x="329" y="125"/>
                </a:lnTo>
                <a:lnTo>
                  <a:pt x="329" y="128"/>
                </a:lnTo>
                <a:lnTo>
                  <a:pt x="328" y="128"/>
                </a:lnTo>
                <a:lnTo>
                  <a:pt x="325" y="128"/>
                </a:lnTo>
                <a:lnTo>
                  <a:pt x="325" y="129"/>
                </a:lnTo>
                <a:lnTo>
                  <a:pt x="326" y="129"/>
                </a:lnTo>
                <a:lnTo>
                  <a:pt x="326" y="128"/>
                </a:lnTo>
                <a:lnTo>
                  <a:pt x="328" y="128"/>
                </a:lnTo>
                <a:lnTo>
                  <a:pt x="328" y="129"/>
                </a:lnTo>
                <a:lnTo>
                  <a:pt x="328" y="131"/>
                </a:lnTo>
                <a:lnTo>
                  <a:pt x="328" y="132"/>
                </a:lnTo>
                <a:lnTo>
                  <a:pt x="328" y="133"/>
                </a:lnTo>
                <a:lnTo>
                  <a:pt x="328" y="134"/>
                </a:lnTo>
                <a:lnTo>
                  <a:pt x="328" y="136"/>
                </a:lnTo>
                <a:lnTo>
                  <a:pt x="326" y="136"/>
                </a:lnTo>
                <a:lnTo>
                  <a:pt x="325" y="136"/>
                </a:lnTo>
                <a:lnTo>
                  <a:pt x="324" y="136"/>
                </a:lnTo>
                <a:lnTo>
                  <a:pt x="320" y="136"/>
                </a:lnTo>
                <a:lnTo>
                  <a:pt x="318" y="136"/>
                </a:lnTo>
                <a:lnTo>
                  <a:pt x="318" y="137"/>
                </a:lnTo>
                <a:lnTo>
                  <a:pt x="317" y="137"/>
                </a:lnTo>
                <a:lnTo>
                  <a:pt x="317" y="138"/>
                </a:lnTo>
                <a:lnTo>
                  <a:pt x="317" y="140"/>
                </a:lnTo>
                <a:lnTo>
                  <a:pt x="317" y="141"/>
                </a:lnTo>
                <a:lnTo>
                  <a:pt x="317" y="142"/>
                </a:lnTo>
                <a:lnTo>
                  <a:pt x="316" y="144"/>
                </a:lnTo>
                <a:lnTo>
                  <a:pt x="317" y="144"/>
                </a:lnTo>
                <a:lnTo>
                  <a:pt x="317" y="146"/>
                </a:lnTo>
                <a:lnTo>
                  <a:pt x="318" y="146"/>
                </a:lnTo>
                <a:lnTo>
                  <a:pt x="320" y="146"/>
                </a:lnTo>
                <a:lnTo>
                  <a:pt x="322" y="146"/>
                </a:lnTo>
                <a:lnTo>
                  <a:pt x="324" y="146"/>
                </a:lnTo>
                <a:lnTo>
                  <a:pt x="324" y="148"/>
                </a:lnTo>
                <a:lnTo>
                  <a:pt x="324" y="149"/>
                </a:lnTo>
                <a:lnTo>
                  <a:pt x="322" y="149"/>
                </a:lnTo>
                <a:lnTo>
                  <a:pt x="321" y="149"/>
                </a:lnTo>
                <a:lnTo>
                  <a:pt x="320" y="149"/>
                </a:lnTo>
                <a:lnTo>
                  <a:pt x="320" y="150"/>
                </a:lnTo>
                <a:lnTo>
                  <a:pt x="320" y="151"/>
                </a:lnTo>
                <a:lnTo>
                  <a:pt x="318" y="153"/>
                </a:lnTo>
                <a:lnTo>
                  <a:pt x="318" y="154"/>
                </a:lnTo>
                <a:lnTo>
                  <a:pt x="318" y="155"/>
                </a:lnTo>
                <a:lnTo>
                  <a:pt x="318" y="157"/>
                </a:lnTo>
                <a:lnTo>
                  <a:pt x="318" y="158"/>
                </a:lnTo>
                <a:lnTo>
                  <a:pt x="320" y="158"/>
                </a:lnTo>
                <a:lnTo>
                  <a:pt x="320" y="159"/>
                </a:lnTo>
                <a:lnTo>
                  <a:pt x="321" y="159"/>
                </a:lnTo>
                <a:lnTo>
                  <a:pt x="321" y="161"/>
                </a:lnTo>
                <a:lnTo>
                  <a:pt x="322" y="161"/>
                </a:lnTo>
                <a:lnTo>
                  <a:pt x="322" y="162"/>
                </a:lnTo>
                <a:lnTo>
                  <a:pt x="321" y="162"/>
                </a:lnTo>
                <a:lnTo>
                  <a:pt x="321" y="163"/>
                </a:lnTo>
                <a:lnTo>
                  <a:pt x="320" y="163"/>
                </a:lnTo>
                <a:lnTo>
                  <a:pt x="320" y="165"/>
                </a:lnTo>
                <a:lnTo>
                  <a:pt x="318" y="165"/>
                </a:lnTo>
                <a:lnTo>
                  <a:pt x="317" y="166"/>
                </a:lnTo>
                <a:lnTo>
                  <a:pt x="317" y="167"/>
                </a:lnTo>
                <a:lnTo>
                  <a:pt x="318" y="168"/>
                </a:lnTo>
                <a:lnTo>
                  <a:pt x="318" y="170"/>
                </a:lnTo>
                <a:lnTo>
                  <a:pt x="320" y="170"/>
                </a:lnTo>
                <a:lnTo>
                  <a:pt x="320" y="171"/>
                </a:lnTo>
                <a:lnTo>
                  <a:pt x="321" y="172"/>
                </a:lnTo>
                <a:lnTo>
                  <a:pt x="322" y="171"/>
                </a:lnTo>
                <a:lnTo>
                  <a:pt x="324" y="171"/>
                </a:lnTo>
                <a:lnTo>
                  <a:pt x="325" y="172"/>
                </a:lnTo>
                <a:lnTo>
                  <a:pt x="325" y="171"/>
                </a:lnTo>
                <a:lnTo>
                  <a:pt x="326" y="171"/>
                </a:lnTo>
                <a:lnTo>
                  <a:pt x="326" y="170"/>
                </a:lnTo>
                <a:lnTo>
                  <a:pt x="328" y="170"/>
                </a:lnTo>
                <a:lnTo>
                  <a:pt x="329" y="170"/>
                </a:lnTo>
                <a:lnTo>
                  <a:pt x="329" y="171"/>
                </a:lnTo>
                <a:lnTo>
                  <a:pt x="330" y="171"/>
                </a:lnTo>
                <a:lnTo>
                  <a:pt x="330" y="172"/>
                </a:lnTo>
                <a:lnTo>
                  <a:pt x="329" y="172"/>
                </a:lnTo>
                <a:lnTo>
                  <a:pt x="329" y="174"/>
                </a:lnTo>
                <a:lnTo>
                  <a:pt x="329" y="175"/>
                </a:lnTo>
                <a:lnTo>
                  <a:pt x="329" y="176"/>
                </a:lnTo>
                <a:lnTo>
                  <a:pt x="328" y="176"/>
                </a:lnTo>
                <a:lnTo>
                  <a:pt x="328" y="178"/>
                </a:lnTo>
                <a:lnTo>
                  <a:pt x="326" y="179"/>
                </a:lnTo>
                <a:lnTo>
                  <a:pt x="326" y="180"/>
                </a:lnTo>
                <a:lnTo>
                  <a:pt x="325" y="180"/>
                </a:lnTo>
                <a:lnTo>
                  <a:pt x="325" y="182"/>
                </a:lnTo>
                <a:lnTo>
                  <a:pt x="324" y="182"/>
                </a:lnTo>
                <a:lnTo>
                  <a:pt x="322" y="182"/>
                </a:lnTo>
                <a:lnTo>
                  <a:pt x="322" y="183"/>
                </a:lnTo>
                <a:lnTo>
                  <a:pt x="322" y="184"/>
                </a:lnTo>
                <a:lnTo>
                  <a:pt x="321" y="184"/>
                </a:lnTo>
                <a:lnTo>
                  <a:pt x="320" y="184"/>
                </a:lnTo>
                <a:lnTo>
                  <a:pt x="322" y="185"/>
                </a:lnTo>
                <a:lnTo>
                  <a:pt x="322" y="187"/>
                </a:lnTo>
                <a:lnTo>
                  <a:pt x="321" y="187"/>
                </a:lnTo>
                <a:lnTo>
                  <a:pt x="321" y="188"/>
                </a:lnTo>
                <a:lnTo>
                  <a:pt x="321" y="189"/>
                </a:lnTo>
                <a:lnTo>
                  <a:pt x="320" y="189"/>
                </a:lnTo>
                <a:lnTo>
                  <a:pt x="320" y="191"/>
                </a:lnTo>
                <a:lnTo>
                  <a:pt x="320" y="192"/>
                </a:lnTo>
                <a:lnTo>
                  <a:pt x="318" y="191"/>
                </a:lnTo>
                <a:lnTo>
                  <a:pt x="317" y="191"/>
                </a:lnTo>
                <a:lnTo>
                  <a:pt x="317" y="189"/>
                </a:lnTo>
                <a:lnTo>
                  <a:pt x="316" y="189"/>
                </a:lnTo>
                <a:lnTo>
                  <a:pt x="315" y="191"/>
                </a:lnTo>
                <a:lnTo>
                  <a:pt x="313" y="191"/>
                </a:lnTo>
                <a:lnTo>
                  <a:pt x="313" y="192"/>
                </a:lnTo>
                <a:lnTo>
                  <a:pt x="313" y="193"/>
                </a:lnTo>
                <a:lnTo>
                  <a:pt x="315" y="195"/>
                </a:lnTo>
                <a:lnTo>
                  <a:pt x="315" y="196"/>
                </a:lnTo>
                <a:lnTo>
                  <a:pt x="313" y="196"/>
                </a:lnTo>
                <a:lnTo>
                  <a:pt x="312" y="196"/>
                </a:lnTo>
                <a:lnTo>
                  <a:pt x="311" y="197"/>
                </a:lnTo>
                <a:lnTo>
                  <a:pt x="311" y="201"/>
                </a:lnTo>
                <a:lnTo>
                  <a:pt x="312" y="203"/>
                </a:lnTo>
                <a:lnTo>
                  <a:pt x="313" y="204"/>
                </a:lnTo>
                <a:lnTo>
                  <a:pt x="312" y="205"/>
                </a:lnTo>
                <a:lnTo>
                  <a:pt x="311" y="204"/>
                </a:lnTo>
                <a:lnTo>
                  <a:pt x="309" y="205"/>
                </a:lnTo>
                <a:lnTo>
                  <a:pt x="309" y="206"/>
                </a:lnTo>
                <a:lnTo>
                  <a:pt x="309" y="208"/>
                </a:lnTo>
                <a:lnTo>
                  <a:pt x="309" y="209"/>
                </a:lnTo>
                <a:lnTo>
                  <a:pt x="307" y="209"/>
                </a:lnTo>
                <a:lnTo>
                  <a:pt x="305" y="210"/>
                </a:lnTo>
                <a:lnTo>
                  <a:pt x="307" y="212"/>
                </a:lnTo>
                <a:lnTo>
                  <a:pt x="305" y="212"/>
                </a:lnTo>
                <a:lnTo>
                  <a:pt x="304" y="212"/>
                </a:lnTo>
                <a:lnTo>
                  <a:pt x="304" y="210"/>
                </a:lnTo>
                <a:lnTo>
                  <a:pt x="303" y="210"/>
                </a:lnTo>
                <a:lnTo>
                  <a:pt x="303" y="212"/>
                </a:lnTo>
                <a:lnTo>
                  <a:pt x="301" y="212"/>
                </a:lnTo>
                <a:lnTo>
                  <a:pt x="300" y="214"/>
                </a:lnTo>
                <a:lnTo>
                  <a:pt x="301" y="214"/>
                </a:lnTo>
                <a:lnTo>
                  <a:pt x="301" y="216"/>
                </a:lnTo>
                <a:lnTo>
                  <a:pt x="301" y="217"/>
                </a:lnTo>
                <a:lnTo>
                  <a:pt x="300" y="217"/>
                </a:lnTo>
                <a:lnTo>
                  <a:pt x="299" y="217"/>
                </a:lnTo>
                <a:lnTo>
                  <a:pt x="299" y="218"/>
                </a:lnTo>
                <a:lnTo>
                  <a:pt x="299" y="220"/>
                </a:lnTo>
                <a:lnTo>
                  <a:pt x="299" y="221"/>
                </a:lnTo>
                <a:lnTo>
                  <a:pt x="299" y="222"/>
                </a:lnTo>
                <a:lnTo>
                  <a:pt x="300" y="222"/>
                </a:lnTo>
                <a:lnTo>
                  <a:pt x="300" y="223"/>
                </a:lnTo>
                <a:lnTo>
                  <a:pt x="299" y="223"/>
                </a:lnTo>
                <a:lnTo>
                  <a:pt x="297" y="223"/>
                </a:lnTo>
                <a:lnTo>
                  <a:pt x="296" y="223"/>
                </a:lnTo>
                <a:lnTo>
                  <a:pt x="295" y="225"/>
                </a:lnTo>
                <a:lnTo>
                  <a:pt x="295" y="226"/>
                </a:lnTo>
                <a:lnTo>
                  <a:pt x="295" y="227"/>
                </a:lnTo>
                <a:lnTo>
                  <a:pt x="295" y="229"/>
                </a:lnTo>
                <a:lnTo>
                  <a:pt x="295" y="230"/>
                </a:lnTo>
                <a:lnTo>
                  <a:pt x="294" y="231"/>
                </a:lnTo>
                <a:lnTo>
                  <a:pt x="294" y="233"/>
                </a:lnTo>
                <a:lnTo>
                  <a:pt x="294" y="234"/>
                </a:lnTo>
                <a:lnTo>
                  <a:pt x="294" y="235"/>
                </a:lnTo>
                <a:lnTo>
                  <a:pt x="295" y="237"/>
                </a:lnTo>
                <a:lnTo>
                  <a:pt x="296" y="237"/>
                </a:lnTo>
                <a:lnTo>
                  <a:pt x="296" y="238"/>
                </a:lnTo>
                <a:lnTo>
                  <a:pt x="296" y="239"/>
                </a:lnTo>
                <a:lnTo>
                  <a:pt x="295" y="238"/>
                </a:lnTo>
                <a:lnTo>
                  <a:pt x="294" y="238"/>
                </a:lnTo>
                <a:lnTo>
                  <a:pt x="294" y="239"/>
                </a:lnTo>
                <a:lnTo>
                  <a:pt x="294" y="238"/>
                </a:lnTo>
                <a:lnTo>
                  <a:pt x="292" y="238"/>
                </a:lnTo>
                <a:lnTo>
                  <a:pt x="291" y="238"/>
                </a:lnTo>
                <a:lnTo>
                  <a:pt x="290" y="238"/>
                </a:lnTo>
                <a:lnTo>
                  <a:pt x="288" y="238"/>
                </a:lnTo>
                <a:lnTo>
                  <a:pt x="287" y="238"/>
                </a:lnTo>
                <a:lnTo>
                  <a:pt x="287" y="237"/>
                </a:lnTo>
                <a:lnTo>
                  <a:pt x="286" y="237"/>
                </a:lnTo>
                <a:lnTo>
                  <a:pt x="284" y="238"/>
                </a:lnTo>
                <a:lnTo>
                  <a:pt x="284" y="239"/>
                </a:lnTo>
                <a:lnTo>
                  <a:pt x="283" y="239"/>
                </a:lnTo>
                <a:lnTo>
                  <a:pt x="282" y="239"/>
                </a:lnTo>
                <a:lnTo>
                  <a:pt x="280" y="239"/>
                </a:lnTo>
                <a:lnTo>
                  <a:pt x="278" y="239"/>
                </a:lnTo>
                <a:lnTo>
                  <a:pt x="277" y="239"/>
                </a:lnTo>
                <a:lnTo>
                  <a:pt x="275" y="239"/>
                </a:lnTo>
                <a:lnTo>
                  <a:pt x="274" y="239"/>
                </a:lnTo>
                <a:lnTo>
                  <a:pt x="274" y="238"/>
                </a:lnTo>
                <a:lnTo>
                  <a:pt x="273" y="237"/>
                </a:lnTo>
                <a:lnTo>
                  <a:pt x="271" y="237"/>
                </a:lnTo>
                <a:lnTo>
                  <a:pt x="270" y="237"/>
                </a:lnTo>
                <a:lnTo>
                  <a:pt x="269" y="237"/>
                </a:lnTo>
                <a:lnTo>
                  <a:pt x="267" y="238"/>
                </a:lnTo>
                <a:lnTo>
                  <a:pt x="266" y="239"/>
                </a:lnTo>
                <a:lnTo>
                  <a:pt x="265" y="240"/>
                </a:lnTo>
                <a:lnTo>
                  <a:pt x="265" y="242"/>
                </a:lnTo>
                <a:lnTo>
                  <a:pt x="263" y="243"/>
                </a:lnTo>
                <a:lnTo>
                  <a:pt x="263" y="244"/>
                </a:lnTo>
                <a:lnTo>
                  <a:pt x="263" y="246"/>
                </a:lnTo>
                <a:lnTo>
                  <a:pt x="262" y="246"/>
                </a:lnTo>
                <a:lnTo>
                  <a:pt x="262" y="247"/>
                </a:lnTo>
                <a:lnTo>
                  <a:pt x="262" y="248"/>
                </a:lnTo>
                <a:lnTo>
                  <a:pt x="262" y="251"/>
                </a:lnTo>
                <a:lnTo>
                  <a:pt x="261" y="252"/>
                </a:lnTo>
                <a:lnTo>
                  <a:pt x="260" y="252"/>
                </a:lnTo>
                <a:lnTo>
                  <a:pt x="258" y="252"/>
                </a:lnTo>
                <a:lnTo>
                  <a:pt x="258" y="254"/>
                </a:lnTo>
                <a:lnTo>
                  <a:pt x="257" y="254"/>
                </a:lnTo>
                <a:lnTo>
                  <a:pt x="256" y="254"/>
                </a:lnTo>
                <a:lnTo>
                  <a:pt x="256" y="255"/>
                </a:lnTo>
                <a:lnTo>
                  <a:pt x="258" y="257"/>
                </a:lnTo>
                <a:lnTo>
                  <a:pt x="258" y="259"/>
                </a:lnTo>
                <a:lnTo>
                  <a:pt x="260" y="260"/>
                </a:lnTo>
                <a:lnTo>
                  <a:pt x="261" y="263"/>
                </a:lnTo>
                <a:lnTo>
                  <a:pt x="262" y="263"/>
                </a:lnTo>
                <a:lnTo>
                  <a:pt x="263" y="263"/>
                </a:lnTo>
                <a:lnTo>
                  <a:pt x="265" y="264"/>
                </a:lnTo>
                <a:lnTo>
                  <a:pt x="266" y="264"/>
                </a:lnTo>
                <a:lnTo>
                  <a:pt x="267" y="267"/>
                </a:lnTo>
                <a:lnTo>
                  <a:pt x="267" y="268"/>
                </a:lnTo>
                <a:lnTo>
                  <a:pt x="269" y="268"/>
                </a:lnTo>
                <a:lnTo>
                  <a:pt x="270" y="269"/>
                </a:lnTo>
                <a:lnTo>
                  <a:pt x="271" y="269"/>
                </a:lnTo>
                <a:lnTo>
                  <a:pt x="271" y="272"/>
                </a:lnTo>
                <a:lnTo>
                  <a:pt x="271" y="273"/>
                </a:lnTo>
                <a:lnTo>
                  <a:pt x="271" y="276"/>
                </a:lnTo>
                <a:lnTo>
                  <a:pt x="270" y="277"/>
                </a:lnTo>
                <a:lnTo>
                  <a:pt x="270" y="278"/>
                </a:lnTo>
                <a:lnTo>
                  <a:pt x="271" y="278"/>
                </a:lnTo>
                <a:lnTo>
                  <a:pt x="271" y="280"/>
                </a:lnTo>
                <a:lnTo>
                  <a:pt x="273" y="281"/>
                </a:lnTo>
                <a:lnTo>
                  <a:pt x="273" y="282"/>
                </a:lnTo>
                <a:lnTo>
                  <a:pt x="271" y="282"/>
                </a:lnTo>
                <a:lnTo>
                  <a:pt x="270" y="282"/>
                </a:lnTo>
                <a:lnTo>
                  <a:pt x="269" y="284"/>
                </a:lnTo>
                <a:lnTo>
                  <a:pt x="267" y="284"/>
                </a:lnTo>
                <a:lnTo>
                  <a:pt x="266" y="284"/>
                </a:lnTo>
                <a:lnTo>
                  <a:pt x="265" y="282"/>
                </a:lnTo>
                <a:lnTo>
                  <a:pt x="263" y="282"/>
                </a:lnTo>
                <a:lnTo>
                  <a:pt x="262" y="282"/>
                </a:lnTo>
                <a:lnTo>
                  <a:pt x="261" y="281"/>
                </a:lnTo>
                <a:lnTo>
                  <a:pt x="260" y="281"/>
                </a:lnTo>
                <a:lnTo>
                  <a:pt x="260" y="280"/>
                </a:lnTo>
                <a:lnTo>
                  <a:pt x="260" y="278"/>
                </a:lnTo>
                <a:lnTo>
                  <a:pt x="257" y="278"/>
                </a:lnTo>
                <a:lnTo>
                  <a:pt x="257" y="277"/>
                </a:lnTo>
                <a:lnTo>
                  <a:pt x="258" y="276"/>
                </a:lnTo>
                <a:lnTo>
                  <a:pt x="257" y="275"/>
                </a:lnTo>
                <a:lnTo>
                  <a:pt x="257" y="273"/>
                </a:lnTo>
                <a:lnTo>
                  <a:pt x="257" y="272"/>
                </a:lnTo>
                <a:lnTo>
                  <a:pt x="258" y="272"/>
                </a:lnTo>
                <a:lnTo>
                  <a:pt x="260" y="272"/>
                </a:lnTo>
                <a:lnTo>
                  <a:pt x="260" y="271"/>
                </a:lnTo>
                <a:lnTo>
                  <a:pt x="260" y="269"/>
                </a:lnTo>
                <a:lnTo>
                  <a:pt x="260" y="268"/>
                </a:lnTo>
                <a:lnTo>
                  <a:pt x="258" y="267"/>
                </a:lnTo>
                <a:lnTo>
                  <a:pt x="257" y="265"/>
                </a:lnTo>
                <a:lnTo>
                  <a:pt x="256" y="265"/>
                </a:lnTo>
                <a:lnTo>
                  <a:pt x="256" y="264"/>
                </a:lnTo>
                <a:lnTo>
                  <a:pt x="254" y="263"/>
                </a:lnTo>
                <a:lnTo>
                  <a:pt x="254" y="261"/>
                </a:lnTo>
                <a:lnTo>
                  <a:pt x="254" y="260"/>
                </a:lnTo>
                <a:lnTo>
                  <a:pt x="253" y="259"/>
                </a:lnTo>
                <a:lnTo>
                  <a:pt x="253" y="257"/>
                </a:lnTo>
                <a:lnTo>
                  <a:pt x="253" y="256"/>
                </a:lnTo>
                <a:lnTo>
                  <a:pt x="252" y="256"/>
                </a:lnTo>
                <a:lnTo>
                  <a:pt x="252" y="255"/>
                </a:lnTo>
                <a:lnTo>
                  <a:pt x="253" y="255"/>
                </a:lnTo>
                <a:lnTo>
                  <a:pt x="253" y="254"/>
                </a:lnTo>
                <a:lnTo>
                  <a:pt x="253" y="255"/>
                </a:lnTo>
                <a:lnTo>
                  <a:pt x="252" y="255"/>
                </a:lnTo>
                <a:lnTo>
                  <a:pt x="252" y="254"/>
                </a:lnTo>
                <a:lnTo>
                  <a:pt x="250" y="254"/>
                </a:lnTo>
                <a:lnTo>
                  <a:pt x="250" y="255"/>
                </a:lnTo>
                <a:lnTo>
                  <a:pt x="250" y="256"/>
                </a:lnTo>
                <a:lnTo>
                  <a:pt x="249" y="255"/>
                </a:lnTo>
                <a:lnTo>
                  <a:pt x="249" y="254"/>
                </a:lnTo>
                <a:lnTo>
                  <a:pt x="246" y="252"/>
                </a:lnTo>
                <a:lnTo>
                  <a:pt x="245" y="251"/>
                </a:lnTo>
                <a:lnTo>
                  <a:pt x="244" y="251"/>
                </a:lnTo>
                <a:lnTo>
                  <a:pt x="244" y="250"/>
                </a:lnTo>
                <a:lnTo>
                  <a:pt x="243" y="250"/>
                </a:lnTo>
                <a:lnTo>
                  <a:pt x="241" y="248"/>
                </a:lnTo>
                <a:lnTo>
                  <a:pt x="240" y="248"/>
                </a:lnTo>
                <a:lnTo>
                  <a:pt x="239" y="248"/>
                </a:lnTo>
                <a:lnTo>
                  <a:pt x="237" y="248"/>
                </a:lnTo>
                <a:lnTo>
                  <a:pt x="236" y="248"/>
                </a:lnTo>
                <a:lnTo>
                  <a:pt x="236" y="250"/>
                </a:lnTo>
                <a:lnTo>
                  <a:pt x="235" y="251"/>
                </a:lnTo>
                <a:lnTo>
                  <a:pt x="233" y="252"/>
                </a:lnTo>
                <a:lnTo>
                  <a:pt x="235" y="254"/>
                </a:lnTo>
                <a:lnTo>
                  <a:pt x="235" y="255"/>
                </a:lnTo>
                <a:lnTo>
                  <a:pt x="235" y="256"/>
                </a:lnTo>
                <a:lnTo>
                  <a:pt x="235" y="257"/>
                </a:lnTo>
                <a:lnTo>
                  <a:pt x="233" y="257"/>
                </a:lnTo>
                <a:lnTo>
                  <a:pt x="233" y="259"/>
                </a:lnTo>
                <a:lnTo>
                  <a:pt x="232" y="259"/>
                </a:lnTo>
                <a:lnTo>
                  <a:pt x="233" y="259"/>
                </a:lnTo>
                <a:lnTo>
                  <a:pt x="233" y="260"/>
                </a:lnTo>
                <a:lnTo>
                  <a:pt x="232" y="260"/>
                </a:lnTo>
                <a:lnTo>
                  <a:pt x="233" y="260"/>
                </a:lnTo>
                <a:lnTo>
                  <a:pt x="232" y="261"/>
                </a:lnTo>
                <a:lnTo>
                  <a:pt x="233" y="261"/>
                </a:lnTo>
                <a:lnTo>
                  <a:pt x="235" y="261"/>
                </a:lnTo>
                <a:lnTo>
                  <a:pt x="235" y="263"/>
                </a:lnTo>
                <a:lnTo>
                  <a:pt x="236" y="264"/>
                </a:lnTo>
                <a:lnTo>
                  <a:pt x="235" y="263"/>
                </a:lnTo>
                <a:lnTo>
                  <a:pt x="235" y="264"/>
                </a:lnTo>
                <a:lnTo>
                  <a:pt x="235" y="265"/>
                </a:lnTo>
                <a:lnTo>
                  <a:pt x="233" y="265"/>
                </a:lnTo>
                <a:lnTo>
                  <a:pt x="232" y="265"/>
                </a:lnTo>
                <a:lnTo>
                  <a:pt x="232" y="264"/>
                </a:lnTo>
                <a:lnTo>
                  <a:pt x="232" y="263"/>
                </a:lnTo>
                <a:lnTo>
                  <a:pt x="231" y="263"/>
                </a:lnTo>
                <a:lnTo>
                  <a:pt x="231" y="261"/>
                </a:lnTo>
                <a:lnTo>
                  <a:pt x="229" y="260"/>
                </a:lnTo>
                <a:lnTo>
                  <a:pt x="229" y="259"/>
                </a:lnTo>
                <a:lnTo>
                  <a:pt x="228" y="259"/>
                </a:lnTo>
                <a:lnTo>
                  <a:pt x="227" y="259"/>
                </a:lnTo>
                <a:lnTo>
                  <a:pt x="228" y="260"/>
                </a:lnTo>
                <a:lnTo>
                  <a:pt x="228" y="261"/>
                </a:lnTo>
                <a:lnTo>
                  <a:pt x="229" y="263"/>
                </a:lnTo>
                <a:lnTo>
                  <a:pt x="231" y="265"/>
                </a:lnTo>
                <a:lnTo>
                  <a:pt x="231" y="267"/>
                </a:lnTo>
                <a:lnTo>
                  <a:pt x="232" y="268"/>
                </a:lnTo>
                <a:lnTo>
                  <a:pt x="233" y="269"/>
                </a:lnTo>
                <a:lnTo>
                  <a:pt x="233" y="271"/>
                </a:lnTo>
                <a:lnTo>
                  <a:pt x="235" y="272"/>
                </a:lnTo>
                <a:lnTo>
                  <a:pt x="235" y="273"/>
                </a:lnTo>
                <a:lnTo>
                  <a:pt x="236" y="275"/>
                </a:lnTo>
                <a:lnTo>
                  <a:pt x="237" y="275"/>
                </a:lnTo>
                <a:lnTo>
                  <a:pt x="237" y="276"/>
                </a:lnTo>
                <a:lnTo>
                  <a:pt x="237" y="275"/>
                </a:lnTo>
                <a:lnTo>
                  <a:pt x="239" y="276"/>
                </a:lnTo>
                <a:lnTo>
                  <a:pt x="239" y="277"/>
                </a:lnTo>
                <a:lnTo>
                  <a:pt x="239" y="278"/>
                </a:lnTo>
                <a:lnTo>
                  <a:pt x="240" y="280"/>
                </a:lnTo>
                <a:lnTo>
                  <a:pt x="241" y="280"/>
                </a:lnTo>
                <a:lnTo>
                  <a:pt x="241" y="281"/>
                </a:lnTo>
                <a:lnTo>
                  <a:pt x="243" y="282"/>
                </a:lnTo>
                <a:lnTo>
                  <a:pt x="244" y="284"/>
                </a:lnTo>
                <a:lnTo>
                  <a:pt x="244" y="285"/>
                </a:lnTo>
                <a:lnTo>
                  <a:pt x="245" y="285"/>
                </a:lnTo>
                <a:lnTo>
                  <a:pt x="245" y="286"/>
                </a:lnTo>
                <a:lnTo>
                  <a:pt x="246" y="286"/>
                </a:lnTo>
                <a:lnTo>
                  <a:pt x="246" y="288"/>
                </a:lnTo>
                <a:lnTo>
                  <a:pt x="248" y="289"/>
                </a:lnTo>
                <a:lnTo>
                  <a:pt x="248" y="290"/>
                </a:lnTo>
                <a:lnTo>
                  <a:pt x="249" y="290"/>
                </a:lnTo>
                <a:lnTo>
                  <a:pt x="249" y="292"/>
                </a:lnTo>
                <a:lnTo>
                  <a:pt x="250" y="293"/>
                </a:lnTo>
                <a:lnTo>
                  <a:pt x="250" y="294"/>
                </a:lnTo>
                <a:lnTo>
                  <a:pt x="252" y="294"/>
                </a:lnTo>
                <a:lnTo>
                  <a:pt x="250" y="294"/>
                </a:lnTo>
                <a:lnTo>
                  <a:pt x="250" y="295"/>
                </a:lnTo>
                <a:lnTo>
                  <a:pt x="249" y="297"/>
                </a:lnTo>
                <a:lnTo>
                  <a:pt x="249" y="298"/>
                </a:lnTo>
                <a:lnTo>
                  <a:pt x="249" y="299"/>
                </a:lnTo>
                <a:lnTo>
                  <a:pt x="248" y="299"/>
                </a:lnTo>
                <a:lnTo>
                  <a:pt x="248" y="301"/>
                </a:lnTo>
                <a:lnTo>
                  <a:pt x="248" y="302"/>
                </a:lnTo>
                <a:lnTo>
                  <a:pt x="248" y="305"/>
                </a:lnTo>
                <a:lnTo>
                  <a:pt x="248" y="306"/>
                </a:lnTo>
                <a:lnTo>
                  <a:pt x="246" y="306"/>
                </a:lnTo>
                <a:lnTo>
                  <a:pt x="246" y="307"/>
                </a:lnTo>
                <a:lnTo>
                  <a:pt x="248" y="307"/>
                </a:lnTo>
                <a:lnTo>
                  <a:pt x="246" y="309"/>
                </a:lnTo>
                <a:lnTo>
                  <a:pt x="245" y="310"/>
                </a:lnTo>
                <a:lnTo>
                  <a:pt x="245" y="311"/>
                </a:lnTo>
                <a:lnTo>
                  <a:pt x="244" y="312"/>
                </a:lnTo>
                <a:lnTo>
                  <a:pt x="244" y="314"/>
                </a:lnTo>
                <a:lnTo>
                  <a:pt x="244" y="315"/>
                </a:lnTo>
                <a:lnTo>
                  <a:pt x="244" y="316"/>
                </a:lnTo>
                <a:lnTo>
                  <a:pt x="244" y="318"/>
                </a:lnTo>
                <a:lnTo>
                  <a:pt x="243" y="318"/>
                </a:lnTo>
                <a:lnTo>
                  <a:pt x="243" y="319"/>
                </a:lnTo>
                <a:lnTo>
                  <a:pt x="243" y="320"/>
                </a:lnTo>
                <a:lnTo>
                  <a:pt x="241" y="320"/>
                </a:lnTo>
                <a:lnTo>
                  <a:pt x="241" y="322"/>
                </a:lnTo>
                <a:lnTo>
                  <a:pt x="243" y="322"/>
                </a:lnTo>
                <a:lnTo>
                  <a:pt x="243" y="323"/>
                </a:lnTo>
                <a:lnTo>
                  <a:pt x="244" y="324"/>
                </a:lnTo>
                <a:lnTo>
                  <a:pt x="244" y="326"/>
                </a:lnTo>
                <a:lnTo>
                  <a:pt x="243" y="326"/>
                </a:lnTo>
                <a:lnTo>
                  <a:pt x="243" y="328"/>
                </a:lnTo>
                <a:lnTo>
                  <a:pt x="243" y="331"/>
                </a:lnTo>
                <a:lnTo>
                  <a:pt x="244" y="332"/>
                </a:lnTo>
                <a:lnTo>
                  <a:pt x="244" y="333"/>
                </a:lnTo>
                <a:lnTo>
                  <a:pt x="244" y="335"/>
                </a:lnTo>
                <a:lnTo>
                  <a:pt x="244" y="336"/>
                </a:lnTo>
                <a:lnTo>
                  <a:pt x="244" y="337"/>
                </a:lnTo>
                <a:lnTo>
                  <a:pt x="244" y="339"/>
                </a:lnTo>
                <a:lnTo>
                  <a:pt x="244" y="340"/>
                </a:lnTo>
                <a:lnTo>
                  <a:pt x="245" y="340"/>
                </a:lnTo>
                <a:lnTo>
                  <a:pt x="244" y="340"/>
                </a:lnTo>
                <a:lnTo>
                  <a:pt x="244" y="343"/>
                </a:lnTo>
                <a:lnTo>
                  <a:pt x="244" y="345"/>
                </a:lnTo>
                <a:lnTo>
                  <a:pt x="244" y="347"/>
                </a:lnTo>
                <a:lnTo>
                  <a:pt x="243" y="347"/>
                </a:lnTo>
                <a:lnTo>
                  <a:pt x="243" y="348"/>
                </a:lnTo>
                <a:lnTo>
                  <a:pt x="241" y="348"/>
                </a:lnTo>
                <a:lnTo>
                  <a:pt x="240" y="348"/>
                </a:lnTo>
                <a:lnTo>
                  <a:pt x="240" y="350"/>
                </a:lnTo>
                <a:lnTo>
                  <a:pt x="241" y="352"/>
                </a:lnTo>
                <a:lnTo>
                  <a:pt x="240" y="353"/>
                </a:lnTo>
                <a:lnTo>
                  <a:pt x="241" y="353"/>
                </a:lnTo>
                <a:lnTo>
                  <a:pt x="240" y="356"/>
                </a:lnTo>
                <a:lnTo>
                  <a:pt x="241" y="356"/>
                </a:lnTo>
                <a:lnTo>
                  <a:pt x="241" y="357"/>
                </a:lnTo>
                <a:lnTo>
                  <a:pt x="240" y="357"/>
                </a:lnTo>
                <a:lnTo>
                  <a:pt x="241" y="357"/>
                </a:lnTo>
                <a:lnTo>
                  <a:pt x="241" y="358"/>
                </a:lnTo>
                <a:lnTo>
                  <a:pt x="241" y="360"/>
                </a:lnTo>
                <a:lnTo>
                  <a:pt x="241" y="361"/>
                </a:lnTo>
                <a:lnTo>
                  <a:pt x="241" y="362"/>
                </a:lnTo>
                <a:lnTo>
                  <a:pt x="243" y="364"/>
                </a:lnTo>
                <a:lnTo>
                  <a:pt x="243" y="365"/>
                </a:lnTo>
                <a:lnTo>
                  <a:pt x="244" y="365"/>
                </a:lnTo>
                <a:lnTo>
                  <a:pt x="244" y="366"/>
                </a:lnTo>
                <a:lnTo>
                  <a:pt x="243" y="367"/>
                </a:lnTo>
                <a:lnTo>
                  <a:pt x="241" y="369"/>
                </a:lnTo>
                <a:lnTo>
                  <a:pt x="240" y="369"/>
                </a:lnTo>
                <a:lnTo>
                  <a:pt x="240" y="370"/>
                </a:lnTo>
                <a:lnTo>
                  <a:pt x="240" y="371"/>
                </a:lnTo>
                <a:lnTo>
                  <a:pt x="239" y="373"/>
                </a:lnTo>
                <a:lnTo>
                  <a:pt x="239" y="374"/>
                </a:lnTo>
                <a:lnTo>
                  <a:pt x="237" y="377"/>
                </a:lnTo>
                <a:lnTo>
                  <a:pt x="237" y="378"/>
                </a:lnTo>
                <a:lnTo>
                  <a:pt x="237" y="379"/>
                </a:lnTo>
                <a:lnTo>
                  <a:pt x="237" y="382"/>
                </a:lnTo>
                <a:lnTo>
                  <a:pt x="237" y="384"/>
                </a:lnTo>
                <a:lnTo>
                  <a:pt x="237" y="386"/>
                </a:lnTo>
                <a:lnTo>
                  <a:pt x="237" y="387"/>
                </a:lnTo>
                <a:lnTo>
                  <a:pt x="237" y="388"/>
                </a:lnTo>
                <a:lnTo>
                  <a:pt x="239" y="390"/>
                </a:lnTo>
                <a:lnTo>
                  <a:pt x="239" y="391"/>
                </a:lnTo>
                <a:lnTo>
                  <a:pt x="239" y="392"/>
                </a:lnTo>
                <a:lnTo>
                  <a:pt x="239" y="394"/>
                </a:lnTo>
                <a:lnTo>
                  <a:pt x="239" y="395"/>
                </a:lnTo>
                <a:lnTo>
                  <a:pt x="239" y="398"/>
                </a:lnTo>
                <a:lnTo>
                  <a:pt x="239" y="400"/>
                </a:lnTo>
                <a:lnTo>
                  <a:pt x="237" y="400"/>
                </a:lnTo>
                <a:lnTo>
                  <a:pt x="237" y="401"/>
                </a:lnTo>
                <a:lnTo>
                  <a:pt x="236" y="403"/>
                </a:lnTo>
                <a:lnTo>
                  <a:pt x="236" y="404"/>
                </a:lnTo>
                <a:lnTo>
                  <a:pt x="235" y="404"/>
                </a:lnTo>
                <a:lnTo>
                  <a:pt x="235" y="403"/>
                </a:lnTo>
                <a:lnTo>
                  <a:pt x="235" y="401"/>
                </a:lnTo>
                <a:lnTo>
                  <a:pt x="235" y="400"/>
                </a:lnTo>
                <a:lnTo>
                  <a:pt x="235" y="399"/>
                </a:lnTo>
                <a:lnTo>
                  <a:pt x="235" y="398"/>
                </a:lnTo>
                <a:lnTo>
                  <a:pt x="235" y="396"/>
                </a:lnTo>
                <a:lnTo>
                  <a:pt x="235" y="395"/>
                </a:lnTo>
                <a:lnTo>
                  <a:pt x="235" y="394"/>
                </a:lnTo>
                <a:lnTo>
                  <a:pt x="235" y="391"/>
                </a:lnTo>
                <a:lnTo>
                  <a:pt x="235" y="392"/>
                </a:lnTo>
                <a:lnTo>
                  <a:pt x="235" y="391"/>
                </a:lnTo>
                <a:lnTo>
                  <a:pt x="235" y="390"/>
                </a:lnTo>
                <a:lnTo>
                  <a:pt x="235" y="388"/>
                </a:lnTo>
                <a:lnTo>
                  <a:pt x="233" y="387"/>
                </a:lnTo>
                <a:lnTo>
                  <a:pt x="232" y="386"/>
                </a:lnTo>
                <a:lnTo>
                  <a:pt x="231" y="386"/>
                </a:lnTo>
                <a:lnTo>
                  <a:pt x="231" y="384"/>
                </a:lnTo>
                <a:lnTo>
                  <a:pt x="229" y="383"/>
                </a:lnTo>
                <a:lnTo>
                  <a:pt x="229" y="382"/>
                </a:lnTo>
                <a:lnTo>
                  <a:pt x="229" y="381"/>
                </a:lnTo>
                <a:lnTo>
                  <a:pt x="228" y="381"/>
                </a:lnTo>
                <a:lnTo>
                  <a:pt x="227" y="381"/>
                </a:lnTo>
                <a:lnTo>
                  <a:pt x="225" y="381"/>
                </a:lnTo>
                <a:lnTo>
                  <a:pt x="224" y="381"/>
                </a:lnTo>
                <a:lnTo>
                  <a:pt x="224" y="379"/>
                </a:lnTo>
                <a:lnTo>
                  <a:pt x="223" y="378"/>
                </a:lnTo>
                <a:lnTo>
                  <a:pt x="223" y="377"/>
                </a:lnTo>
                <a:lnTo>
                  <a:pt x="224" y="377"/>
                </a:lnTo>
                <a:lnTo>
                  <a:pt x="225" y="375"/>
                </a:lnTo>
                <a:lnTo>
                  <a:pt x="224" y="375"/>
                </a:lnTo>
                <a:lnTo>
                  <a:pt x="224" y="374"/>
                </a:lnTo>
                <a:lnTo>
                  <a:pt x="225" y="373"/>
                </a:lnTo>
                <a:lnTo>
                  <a:pt x="225" y="371"/>
                </a:lnTo>
                <a:lnTo>
                  <a:pt x="225" y="370"/>
                </a:lnTo>
                <a:lnTo>
                  <a:pt x="225" y="369"/>
                </a:lnTo>
                <a:lnTo>
                  <a:pt x="224" y="369"/>
                </a:lnTo>
                <a:lnTo>
                  <a:pt x="224" y="367"/>
                </a:lnTo>
                <a:lnTo>
                  <a:pt x="224" y="366"/>
                </a:lnTo>
                <a:lnTo>
                  <a:pt x="223" y="366"/>
                </a:lnTo>
                <a:lnTo>
                  <a:pt x="222" y="366"/>
                </a:lnTo>
                <a:lnTo>
                  <a:pt x="222" y="365"/>
                </a:lnTo>
                <a:lnTo>
                  <a:pt x="220" y="364"/>
                </a:lnTo>
                <a:lnTo>
                  <a:pt x="219" y="364"/>
                </a:lnTo>
                <a:lnTo>
                  <a:pt x="219" y="362"/>
                </a:lnTo>
                <a:lnTo>
                  <a:pt x="218" y="362"/>
                </a:lnTo>
                <a:lnTo>
                  <a:pt x="218" y="361"/>
                </a:lnTo>
                <a:lnTo>
                  <a:pt x="219" y="360"/>
                </a:lnTo>
                <a:lnTo>
                  <a:pt x="218" y="360"/>
                </a:lnTo>
                <a:lnTo>
                  <a:pt x="218" y="358"/>
                </a:lnTo>
                <a:lnTo>
                  <a:pt x="216" y="358"/>
                </a:lnTo>
                <a:lnTo>
                  <a:pt x="215" y="356"/>
                </a:lnTo>
                <a:lnTo>
                  <a:pt x="215" y="353"/>
                </a:lnTo>
                <a:lnTo>
                  <a:pt x="214" y="352"/>
                </a:lnTo>
                <a:lnTo>
                  <a:pt x="214" y="350"/>
                </a:lnTo>
                <a:lnTo>
                  <a:pt x="212" y="350"/>
                </a:lnTo>
                <a:lnTo>
                  <a:pt x="212" y="349"/>
                </a:lnTo>
                <a:lnTo>
                  <a:pt x="212" y="348"/>
                </a:lnTo>
                <a:lnTo>
                  <a:pt x="211" y="347"/>
                </a:lnTo>
                <a:lnTo>
                  <a:pt x="211" y="345"/>
                </a:lnTo>
                <a:lnTo>
                  <a:pt x="211" y="343"/>
                </a:lnTo>
                <a:lnTo>
                  <a:pt x="211" y="341"/>
                </a:lnTo>
                <a:lnTo>
                  <a:pt x="211" y="340"/>
                </a:lnTo>
                <a:lnTo>
                  <a:pt x="212" y="339"/>
                </a:lnTo>
                <a:lnTo>
                  <a:pt x="211" y="339"/>
                </a:lnTo>
                <a:lnTo>
                  <a:pt x="211" y="337"/>
                </a:lnTo>
                <a:lnTo>
                  <a:pt x="212" y="337"/>
                </a:lnTo>
                <a:lnTo>
                  <a:pt x="212" y="336"/>
                </a:lnTo>
                <a:lnTo>
                  <a:pt x="211" y="336"/>
                </a:lnTo>
                <a:lnTo>
                  <a:pt x="211" y="335"/>
                </a:lnTo>
                <a:lnTo>
                  <a:pt x="212" y="333"/>
                </a:lnTo>
                <a:lnTo>
                  <a:pt x="212" y="332"/>
                </a:lnTo>
                <a:lnTo>
                  <a:pt x="211" y="331"/>
                </a:lnTo>
                <a:lnTo>
                  <a:pt x="212" y="331"/>
                </a:lnTo>
                <a:lnTo>
                  <a:pt x="212" y="329"/>
                </a:lnTo>
                <a:lnTo>
                  <a:pt x="211" y="329"/>
                </a:lnTo>
                <a:lnTo>
                  <a:pt x="211" y="328"/>
                </a:lnTo>
                <a:lnTo>
                  <a:pt x="210" y="328"/>
                </a:lnTo>
                <a:lnTo>
                  <a:pt x="210" y="327"/>
                </a:lnTo>
                <a:lnTo>
                  <a:pt x="210" y="326"/>
                </a:lnTo>
                <a:lnTo>
                  <a:pt x="210" y="324"/>
                </a:lnTo>
                <a:lnTo>
                  <a:pt x="208" y="324"/>
                </a:lnTo>
                <a:lnTo>
                  <a:pt x="208" y="323"/>
                </a:lnTo>
                <a:lnTo>
                  <a:pt x="208" y="322"/>
                </a:lnTo>
                <a:lnTo>
                  <a:pt x="207" y="320"/>
                </a:lnTo>
                <a:lnTo>
                  <a:pt x="207" y="319"/>
                </a:lnTo>
                <a:lnTo>
                  <a:pt x="207" y="318"/>
                </a:lnTo>
                <a:lnTo>
                  <a:pt x="207" y="316"/>
                </a:lnTo>
                <a:lnTo>
                  <a:pt x="207" y="315"/>
                </a:lnTo>
                <a:lnTo>
                  <a:pt x="208" y="314"/>
                </a:lnTo>
                <a:lnTo>
                  <a:pt x="208" y="312"/>
                </a:lnTo>
                <a:lnTo>
                  <a:pt x="210" y="311"/>
                </a:lnTo>
                <a:lnTo>
                  <a:pt x="211" y="311"/>
                </a:lnTo>
                <a:lnTo>
                  <a:pt x="212" y="311"/>
                </a:lnTo>
                <a:lnTo>
                  <a:pt x="212" y="310"/>
                </a:lnTo>
                <a:lnTo>
                  <a:pt x="212" y="309"/>
                </a:lnTo>
                <a:lnTo>
                  <a:pt x="211" y="307"/>
                </a:lnTo>
                <a:lnTo>
                  <a:pt x="211" y="306"/>
                </a:lnTo>
                <a:lnTo>
                  <a:pt x="211" y="305"/>
                </a:lnTo>
                <a:lnTo>
                  <a:pt x="211" y="303"/>
                </a:lnTo>
                <a:lnTo>
                  <a:pt x="211" y="302"/>
                </a:lnTo>
                <a:lnTo>
                  <a:pt x="212" y="302"/>
                </a:lnTo>
                <a:lnTo>
                  <a:pt x="211" y="301"/>
                </a:lnTo>
                <a:lnTo>
                  <a:pt x="212" y="301"/>
                </a:lnTo>
                <a:lnTo>
                  <a:pt x="212" y="299"/>
                </a:lnTo>
                <a:lnTo>
                  <a:pt x="212" y="298"/>
                </a:lnTo>
                <a:lnTo>
                  <a:pt x="214" y="298"/>
                </a:lnTo>
                <a:lnTo>
                  <a:pt x="214" y="297"/>
                </a:lnTo>
                <a:lnTo>
                  <a:pt x="212" y="297"/>
                </a:lnTo>
                <a:lnTo>
                  <a:pt x="212" y="295"/>
                </a:lnTo>
                <a:lnTo>
                  <a:pt x="211" y="294"/>
                </a:lnTo>
                <a:lnTo>
                  <a:pt x="210" y="294"/>
                </a:lnTo>
                <a:lnTo>
                  <a:pt x="210" y="293"/>
                </a:lnTo>
                <a:lnTo>
                  <a:pt x="208" y="293"/>
                </a:lnTo>
                <a:lnTo>
                  <a:pt x="208" y="292"/>
                </a:lnTo>
                <a:lnTo>
                  <a:pt x="208" y="290"/>
                </a:lnTo>
                <a:lnTo>
                  <a:pt x="208" y="289"/>
                </a:lnTo>
                <a:lnTo>
                  <a:pt x="210" y="288"/>
                </a:lnTo>
                <a:lnTo>
                  <a:pt x="210" y="286"/>
                </a:lnTo>
                <a:lnTo>
                  <a:pt x="210" y="284"/>
                </a:lnTo>
                <a:lnTo>
                  <a:pt x="211" y="284"/>
                </a:lnTo>
                <a:lnTo>
                  <a:pt x="211" y="282"/>
                </a:lnTo>
                <a:lnTo>
                  <a:pt x="211" y="281"/>
                </a:lnTo>
                <a:lnTo>
                  <a:pt x="211" y="280"/>
                </a:lnTo>
                <a:lnTo>
                  <a:pt x="210" y="278"/>
                </a:lnTo>
                <a:lnTo>
                  <a:pt x="210" y="277"/>
                </a:lnTo>
                <a:lnTo>
                  <a:pt x="208" y="277"/>
                </a:lnTo>
                <a:lnTo>
                  <a:pt x="208" y="278"/>
                </a:lnTo>
                <a:lnTo>
                  <a:pt x="208" y="277"/>
                </a:lnTo>
                <a:lnTo>
                  <a:pt x="210" y="276"/>
                </a:lnTo>
                <a:lnTo>
                  <a:pt x="210" y="275"/>
                </a:lnTo>
                <a:lnTo>
                  <a:pt x="210" y="273"/>
                </a:lnTo>
                <a:lnTo>
                  <a:pt x="210" y="272"/>
                </a:lnTo>
                <a:lnTo>
                  <a:pt x="208" y="272"/>
                </a:lnTo>
                <a:lnTo>
                  <a:pt x="208" y="271"/>
                </a:lnTo>
                <a:lnTo>
                  <a:pt x="207" y="269"/>
                </a:lnTo>
                <a:lnTo>
                  <a:pt x="207" y="268"/>
                </a:lnTo>
                <a:lnTo>
                  <a:pt x="206" y="268"/>
                </a:lnTo>
                <a:lnTo>
                  <a:pt x="205" y="268"/>
                </a:lnTo>
                <a:lnTo>
                  <a:pt x="203" y="268"/>
                </a:lnTo>
                <a:lnTo>
                  <a:pt x="202" y="268"/>
                </a:lnTo>
                <a:lnTo>
                  <a:pt x="202" y="267"/>
                </a:lnTo>
                <a:lnTo>
                  <a:pt x="201" y="267"/>
                </a:lnTo>
                <a:lnTo>
                  <a:pt x="199" y="267"/>
                </a:lnTo>
                <a:lnTo>
                  <a:pt x="198" y="267"/>
                </a:lnTo>
                <a:lnTo>
                  <a:pt x="197" y="267"/>
                </a:lnTo>
                <a:lnTo>
                  <a:pt x="197" y="265"/>
                </a:lnTo>
                <a:lnTo>
                  <a:pt x="195" y="264"/>
                </a:lnTo>
                <a:lnTo>
                  <a:pt x="194" y="263"/>
                </a:lnTo>
                <a:lnTo>
                  <a:pt x="193" y="263"/>
                </a:lnTo>
                <a:lnTo>
                  <a:pt x="191" y="261"/>
                </a:lnTo>
                <a:lnTo>
                  <a:pt x="191" y="260"/>
                </a:lnTo>
                <a:lnTo>
                  <a:pt x="190" y="260"/>
                </a:lnTo>
                <a:lnTo>
                  <a:pt x="190" y="259"/>
                </a:lnTo>
                <a:lnTo>
                  <a:pt x="189" y="257"/>
                </a:lnTo>
                <a:lnTo>
                  <a:pt x="188" y="256"/>
                </a:lnTo>
                <a:lnTo>
                  <a:pt x="188" y="255"/>
                </a:lnTo>
                <a:lnTo>
                  <a:pt x="186" y="254"/>
                </a:lnTo>
                <a:lnTo>
                  <a:pt x="186" y="252"/>
                </a:lnTo>
                <a:lnTo>
                  <a:pt x="186" y="251"/>
                </a:lnTo>
                <a:lnTo>
                  <a:pt x="186" y="250"/>
                </a:lnTo>
                <a:lnTo>
                  <a:pt x="185" y="248"/>
                </a:lnTo>
                <a:lnTo>
                  <a:pt x="185" y="247"/>
                </a:lnTo>
                <a:lnTo>
                  <a:pt x="186" y="244"/>
                </a:lnTo>
                <a:lnTo>
                  <a:pt x="186" y="243"/>
                </a:lnTo>
                <a:lnTo>
                  <a:pt x="188" y="242"/>
                </a:lnTo>
                <a:lnTo>
                  <a:pt x="188" y="240"/>
                </a:lnTo>
                <a:lnTo>
                  <a:pt x="188" y="239"/>
                </a:lnTo>
                <a:lnTo>
                  <a:pt x="188" y="238"/>
                </a:lnTo>
                <a:lnTo>
                  <a:pt x="189" y="238"/>
                </a:lnTo>
                <a:lnTo>
                  <a:pt x="189" y="237"/>
                </a:lnTo>
                <a:lnTo>
                  <a:pt x="188" y="235"/>
                </a:lnTo>
                <a:lnTo>
                  <a:pt x="189" y="235"/>
                </a:lnTo>
                <a:lnTo>
                  <a:pt x="189" y="234"/>
                </a:lnTo>
                <a:lnTo>
                  <a:pt x="189" y="233"/>
                </a:lnTo>
                <a:lnTo>
                  <a:pt x="188" y="233"/>
                </a:lnTo>
                <a:lnTo>
                  <a:pt x="188" y="231"/>
                </a:lnTo>
                <a:lnTo>
                  <a:pt x="188" y="230"/>
                </a:lnTo>
                <a:lnTo>
                  <a:pt x="186" y="230"/>
                </a:lnTo>
                <a:lnTo>
                  <a:pt x="185" y="229"/>
                </a:lnTo>
                <a:lnTo>
                  <a:pt x="184" y="229"/>
                </a:lnTo>
                <a:lnTo>
                  <a:pt x="184" y="227"/>
                </a:lnTo>
                <a:lnTo>
                  <a:pt x="182" y="226"/>
                </a:lnTo>
                <a:lnTo>
                  <a:pt x="181" y="226"/>
                </a:lnTo>
                <a:lnTo>
                  <a:pt x="181" y="227"/>
                </a:lnTo>
                <a:lnTo>
                  <a:pt x="180" y="226"/>
                </a:lnTo>
                <a:lnTo>
                  <a:pt x="180" y="225"/>
                </a:lnTo>
                <a:lnTo>
                  <a:pt x="180" y="223"/>
                </a:lnTo>
                <a:lnTo>
                  <a:pt x="181" y="223"/>
                </a:lnTo>
                <a:lnTo>
                  <a:pt x="182" y="223"/>
                </a:lnTo>
                <a:lnTo>
                  <a:pt x="182" y="222"/>
                </a:lnTo>
                <a:lnTo>
                  <a:pt x="181" y="222"/>
                </a:lnTo>
                <a:lnTo>
                  <a:pt x="181" y="221"/>
                </a:lnTo>
                <a:lnTo>
                  <a:pt x="180" y="221"/>
                </a:lnTo>
                <a:lnTo>
                  <a:pt x="178" y="221"/>
                </a:lnTo>
                <a:lnTo>
                  <a:pt x="178" y="220"/>
                </a:lnTo>
                <a:lnTo>
                  <a:pt x="177" y="218"/>
                </a:lnTo>
                <a:lnTo>
                  <a:pt x="176" y="218"/>
                </a:lnTo>
                <a:lnTo>
                  <a:pt x="176" y="217"/>
                </a:lnTo>
                <a:lnTo>
                  <a:pt x="174" y="217"/>
                </a:lnTo>
                <a:lnTo>
                  <a:pt x="173" y="217"/>
                </a:lnTo>
                <a:lnTo>
                  <a:pt x="172" y="217"/>
                </a:lnTo>
                <a:lnTo>
                  <a:pt x="171" y="216"/>
                </a:lnTo>
                <a:lnTo>
                  <a:pt x="169" y="216"/>
                </a:lnTo>
                <a:lnTo>
                  <a:pt x="169" y="214"/>
                </a:lnTo>
                <a:lnTo>
                  <a:pt x="169" y="213"/>
                </a:lnTo>
                <a:lnTo>
                  <a:pt x="168" y="213"/>
                </a:lnTo>
                <a:lnTo>
                  <a:pt x="168" y="212"/>
                </a:lnTo>
                <a:lnTo>
                  <a:pt x="167" y="210"/>
                </a:lnTo>
                <a:lnTo>
                  <a:pt x="165" y="210"/>
                </a:lnTo>
                <a:lnTo>
                  <a:pt x="165" y="209"/>
                </a:lnTo>
                <a:lnTo>
                  <a:pt x="165" y="208"/>
                </a:lnTo>
                <a:lnTo>
                  <a:pt x="167" y="208"/>
                </a:lnTo>
                <a:lnTo>
                  <a:pt x="167" y="206"/>
                </a:lnTo>
                <a:lnTo>
                  <a:pt x="165" y="205"/>
                </a:lnTo>
                <a:lnTo>
                  <a:pt x="165" y="204"/>
                </a:lnTo>
                <a:lnTo>
                  <a:pt x="167" y="204"/>
                </a:lnTo>
                <a:lnTo>
                  <a:pt x="167" y="203"/>
                </a:lnTo>
                <a:lnTo>
                  <a:pt x="167" y="201"/>
                </a:lnTo>
                <a:lnTo>
                  <a:pt x="167" y="200"/>
                </a:lnTo>
                <a:lnTo>
                  <a:pt x="167" y="199"/>
                </a:lnTo>
                <a:lnTo>
                  <a:pt x="165" y="199"/>
                </a:lnTo>
                <a:lnTo>
                  <a:pt x="164" y="197"/>
                </a:lnTo>
                <a:lnTo>
                  <a:pt x="164" y="196"/>
                </a:lnTo>
                <a:lnTo>
                  <a:pt x="163" y="196"/>
                </a:lnTo>
                <a:lnTo>
                  <a:pt x="163" y="193"/>
                </a:lnTo>
                <a:lnTo>
                  <a:pt x="163" y="192"/>
                </a:lnTo>
                <a:lnTo>
                  <a:pt x="161" y="192"/>
                </a:lnTo>
                <a:lnTo>
                  <a:pt x="163" y="191"/>
                </a:lnTo>
                <a:lnTo>
                  <a:pt x="163" y="189"/>
                </a:lnTo>
                <a:lnTo>
                  <a:pt x="161" y="189"/>
                </a:lnTo>
                <a:lnTo>
                  <a:pt x="161" y="188"/>
                </a:lnTo>
                <a:lnTo>
                  <a:pt x="160" y="187"/>
                </a:lnTo>
                <a:lnTo>
                  <a:pt x="160" y="185"/>
                </a:lnTo>
                <a:lnTo>
                  <a:pt x="159" y="185"/>
                </a:lnTo>
                <a:lnTo>
                  <a:pt x="157" y="184"/>
                </a:lnTo>
                <a:lnTo>
                  <a:pt x="156" y="184"/>
                </a:lnTo>
                <a:lnTo>
                  <a:pt x="156" y="183"/>
                </a:lnTo>
                <a:lnTo>
                  <a:pt x="155" y="180"/>
                </a:lnTo>
                <a:lnTo>
                  <a:pt x="155" y="179"/>
                </a:lnTo>
                <a:lnTo>
                  <a:pt x="155" y="178"/>
                </a:lnTo>
                <a:lnTo>
                  <a:pt x="155" y="176"/>
                </a:lnTo>
                <a:lnTo>
                  <a:pt x="155" y="175"/>
                </a:lnTo>
                <a:lnTo>
                  <a:pt x="155" y="174"/>
                </a:lnTo>
                <a:lnTo>
                  <a:pt x="155" y="172"/>
                </a:lnTo>
                <a:lnTo>
                  <a:pt x="156" y="171"/>
                </a:lnTo>
                <a:lnTo>
                  <a:pt x="156" y="170"/>
                </a:lnTo>
                <a:lnTo>
                  <a:pt x="156" y="168"/>
                </a:lnTo>
                <a:lnTo>
                  <a:pt x="156" y="167"/>
                </a:lnTo>
                <a:lnTo>
                  <a:pt x="156" y="166"/>
                </a:lnTo>
                <a:lnTo>
                  <a:pt x="156" y="163"/>
                </a:lnTo>
                <a:lnTo>
                  <a:pt x="156" y="162"/>
                </a:lnTo>
                <a:lnTo>
                  <a:pt x="157" y="162"/>
                </a:lnTo>
                <a:lnTo>
                  <a:pt x="157" y="161"/>
                </a:lnTo>
                <a:lnTo>
                  <a:pt x="157" y="159"/>
                </a:lnTo>
                <a:lnTo>
                  <a:pt x="159" y="159"/>
                </a:lnTo>
                <a:lnTo>
                  <a:pt x="159" y="158"/>
                </a:lnTo>
                <a:lnTo>
                  <a:pt x="159" y="157"/>
                </a:lnTo>
                <a:lnTo>
                  <a:pt x="157" y="157"/>
                </a:lnTo>
                <a:lnTo>
                  <a:pt x="157" y="155"/>
                </a:lnTo>
                <a:lnTo>
                  <a:pt x="159" y="155"/>
                </a:lnTo>
                <a:lnTo>
                  <a:pt x="157" y="155"/>
                </a:lnTo>
                <a:lnTo>
                  <a:pt x="157" y="154"/>
                </a:lnTo>
                <a:lnTo>
                  <a:pt x="156" y="154"/>
                </a:lnTo>
                <a:lnTo>
                  <a:pt x="155" y="154"/>
                </a:lnTo>
                <a:lnTo>
                  <a:pt x="153" y="154"/>
                </a:lnTo>
                <a:lnTo>
                  <a:pt x="152" y="154"/>
                </a:lnTo>
                <a:lnTo>
                  <a:pt x="151" y="153"/>
                </a:lnTo>
                <a:lnTo>
                  <a:pt x="151" y="154"/>
                </a:lnTo>
                <a:lnTo>
                  <a:pt x="151" y="153"/>
                </a:lnTo>
                <a:lnTo>
                  <a:pt x="150" y="153"/>
                </a:lnTo>
                <a:lnTo>
                  <a:pt x="150" y="154"/>
                </a:lnTo>
                <a:lnTo>
                  <a:pt x="148" y="153"/>
                </a:lnTo>
                <a:lnTo>
                  <a:pt x="148" y="154"/>
                </a:lnTo>
                <a:lnTo>
                  <a:pt x="148" y="155"/>
                </a:lnTo>
                <a:lnTo>
                  <a:pt x="147" y="155"/>
                </a:lnTo>
                <a:lnTo>
                  <a:pt x="144" y="158"/>
                </a:lnTo>
                <a:lnTo>
                  <a:pt x="143" y="158"/>
                </a:lnTo>
                <a:lnTo>
                  <a:pt x="143" y="159"/>
                </a:lnTo>
                <a:lnTo>
                  <a:pt x="142" y="159"/>
                </a:lnTo>
                <a:lnTo>
                  <a:pt x="140" y="159"/>
                </a:lnTo>
                <a:lnTo>
                  <a:pt x="140" y="161"/>
                </a:lnTo>
                <a:lnTo>
                  <a:pt x="139" y="159"/>
                </a:lnTo>
                <a:lnTo>
                  <a:pt x="138" y="161"/>
                </a:lnTo>
                <a:lnTo>
                  <a:pt x="136" y="161"/>
                </a:lnTo>
                <a:lnTo>
                  <a:pt x="135" y="162"/>
                </a:lnTo>
                <a:lnTo>
                  <a:pt x="134" y="162"/>
                </a:lnTo>
                <a:lnTo>
                  <a:pt x="133" y="163"/>
                </a:lnTo>
                <a:lnTo>
                  <a:pt x="133" y="165"/>
                </a:lnTo>
                <a:lnTo>
                  <a:pt x="133" y="166"/>
                </a:lnTo>
                <a:lnTo>
                  <a:pt x="131" y="166"/>
                </a:lnTo>
                <a:lnTo>
                  <a:pt x="131" y="165"/>
                </a:lnTo>
                <a:lnTo>
                  <a:pt x="130" y="166"/>
                </a:lnTo>
                <a:lnTo>
                  <a:pt x="130" y="167"/>
                </a:lnTo>
                <a:lnTo>
                  <a:pt x="129" y="167"/>
                </a:lnTo>
                <a:lnTo>
                  <a:pt x="127" y="167"/>
                </a:lnTo>
                <a:lnTo>
                  <a:pt x="127" y="168"/>
                </a:lnTo>
                <a:lnTo>
                  <a:pt x="126" y="168"/>
                </a:lnTo>
                <a:lnTo>
                  <a:pt x="126" y="170"/>
                </a:lnTo>
                <a:lnTo>
                  <a:pt x="126" y="171"/>
                </a:lnTo>
                <a:lnTo>
                  <a:pt x="125" y="171"/>
                </a:lnTo>
                <a:lnTo>
                  <a:pt x="123" y="171"/>
                </a:lnTo>
                <a:lnTo>
                  <a:pt x="122" y="170"/>
                </a:lnTo>
                <a:lnTo>
                  <a:pt x="122" y="171"/>
                </a:lnTo>
                <a:lnTo>
                  <a:pt x="121" y="172"/>
                </a:lnTo>
                <a:lnTo>
                  <a:pt x="121" y="174"/>
                </a:lnTo>
                <a:lnTo>
                  <a:pt x="119" y="174"/>
                </a:lnTo>
                <a:lnTo>
                  <a:pt x="119" y="175"/>
                </a:lnTo>
                <a:lnTo>
                  <a:pt x="118" y="175"/>
                </a:lnTo>
                <a:lnTo>
                  <a:pt x="118" y="176"/>
                </a:lnTo>
                <a:lnTo>
                  <a:pt x="118" y="178"/>
                </a:lnTo>
                <a:lnTo>
                  <a:pt x="118" y="179"/>
                </a:lnTo>
                <a:lnTo>
                  <a:pt x="118" y="180"/>
                </a:lnTo>
                <a:lnTo>
                  <a:pt x="117" y="180"/>
                </a:lnTo>
                <a:lnTo>
                  <a:pt x="116" y="180"/>
                </a:lnTo>
                <a:lnTo>
                  <a:pt x="114" y="180"/>
                </a:lnTo>
                <a:lnTo>
                  <a:pt x="113" y="180"/>
                </a:lnTo>
                <a:lnTo>
                  <a:pt x="113" y="182"/>
                </a:lnTo>
                <a:lnTo>
                  <a:pt x="112" y="182"/>
                </a:lnTo>
                <a:lnTo>
                  <a:pt x="112" y="183"/>
                </a:lnTo>
                <a:lnTo>
                  <a:pt x="112" y="184"/>
                </a:lnTo>
                <a:lnTo>
                  <a:pt x="110" y="185"/>
                </a:lnTo>
                <a:lnTo>
                  <a:pt x="110" y="188"/>
                </a:lnTo>
                <a:lnTo>
                  <a:pt x="110" y="189"/>
                </a:lnTo>
                <a:lnTo>
                  <a:pt x="112" y="189"/>
                </a:lnTo>
                <a:lnTo>
                  <a:pt x="112" y="191"/>
                </a:lnTo>
                <a:lnTo>
                  <a:pt x="112" y="192"/>
                </a:lnTo>
                <a:lnTo>
                  <a:pt x="112" y="193"/>
                </a:lnTo>
                <a:lnTo>
                  <a:pt x="112" y="195"/>
                </a:lnTo>
                <a:lnTo>
                  <a:pt x="112" y="196"/>
                </a:lnTo>
                <a:lnTo>
                  <a:pt x="113" y="196"/>
                </a:lnTo>
                <a:lnTo>
                  <a:pt x="113" y="197"/>
                </a:lnTo>
                <a:lnTo>
                  <a:pt x="113" y="199"/>
                </a:lnTo>
                <a:lnTo>
                  <a:pt x="113" y="201"/>
                </a:lnTo>
                <a:lnTo>
                  <a:pt x="114" y="203"/>
                </a:lnTo>
                <a:lnTo>
                  <a:pt x="114" y="204"/>
                </a:lnTo>
                <a:lnTo>
                  <a:pt x="114" y="205"/>
                </a:lnTo>
                <a:lnTo>
                  <a:pt x="114" y="208"/>
                </a:lnTo>
                <a:lnTo>
                  <a:pt x="114" y="209"/>
                </a:lnTo>
                <a:lnTo>
                  <a:pt x="114" y="210"/>
                </a:lnTo>
                <a:lnTo>
                  <a:pt x="113" y="212"/>
                </a:lnTo>
                <a:lnTo>
                  <a:pt x="113" y="213"/>
                </a:lnTo>
                <a:lnTo>
                  <a:pt x="112" y="213"/>
                </a:lnTo>
                <a:lnTo>
                  <a:pt x="112" y="214"/>
                </a:lnTo>
                <a:lnTo>
                  <a:pt x="112" y="216"/>
                </a:lnTo>
                <a:lnTo>
                  <a:pt x="110" y="216"/>
                </a:lnTo>
                <a:lnTo>
                  <a:pt x="109" y="217"/>
                </a:lnTo>
                <a:lnTo>
                  <a:pt x="108" y="217"/>
                </a:lnTo>
                <a:lnTo>
                  <a:pt x="106" y="218"/>
                </a:lnTo>
                <a:lnTo>
                  <a:pt x="106" y="220"/>
                </a:lnTo>
                <a:lnTo>
                  <a:pt x="105" y="221"/>
                </a:lnTo>
                <a:lnTo>
                  <a:pt x="105" y="222"/>
                </a:lnTo>
                <a:lnTo>
                  <a:pt x="104" y="222"/>
                </a:lnTo>
                <a:lnTo>
                  <a:pt x="105" y="223"/>
                </a:lnTo>
                <a:lnTo>
                  <a:pt x="104" y="223"/>
                </a:lnTo>
                <a:lnTo>
                  <a:pt x="104" y="225"/>
                </a:lnTo>
                <a:lnTo>
                  <a:pt x="102" y="225"/>
                </a:lnTo>
                <a:lnTo>
                  <a:pt x="102" y="226"/>
                </a:lnTo>
                <a:lnTo>
                  <a:pt x="101" y="226"/>
                </a:lnTo>
                <a:lnTo>
                  <a:pt x="100" y="226"/>
                </a:lnTo>
                <a:lnTo>
                  <a:pt x="100" y="227"/>
                </a:lnTo>
                <a:lnTo>
                  <a:pt x="99" y="227"/>
                </a:lnTo>
                <a:lnTo>
                  <a:pt x="97" y="227"/>
                </a:lnTo>
                <a:lnTo>
                  <a:pt x="96" y="227"/>
                </a:lnTo>
                <a:lnTo>
                  <a:pt x="96" y="229"/>
                </a:lnTo>
                <a:lnTo>
                  <a:pt x="95" y="229"/>
                </a:lnTo>
                <a:lnTo>
                  <a:pt x="95" y="230"/>
                </a:lnTo>
                <a:lnTo>
                  <a:pt x="95" y="231"/>
                </a:lnTo>
                <a:lnTo>
                  <a:pt x="95" y="230"/>
                </a:lnTo>
                <a:lnTo>
                  <a:pt x="95" y="229"/>
                </a:lnTo>
                <a:lnTo>
                  <a:pt x="93" y="227"/>
                </a:lnTo>
                <a:lnTo>
                  <a:pt x="92" y="227"/>
                </a:lnTo>
                <a:lnTo>
                  <a:pt x="91" y="226"/>
                </a:lnTo>
                <a:lnTo>
                  <a:pt x="91" y="227"/>
                </a:lnTo>
                <a:lnTo>
                  <a:pt x="91" y="226"/>
                </a:lnTo>
                <a:lnTo>
                  <a:pt x="89" y="227"/>
                </a:lnTo>
                <a:lnTo>
                  <a:pt x="88" y="227"/>
                </a:lnTo>
                <a:lnTo>
                  <a:pt x="87" y="227"/>
                </a:lnTo>
                <a:lnTo>
                  <a:pt x="85" y="229"/>
                </a:lnTo>
                <a:lnTo>
                  <a:pt x="84" y="231"/>
                </a:lnTo>
                <a:lnTo>
                  <a:pt x="83" y="231"/>
                </a:lnTo>
                <a:lnTo>
                  <a:pt x="81" y="233"/>
                </a:lnTo>
                <a:lnTo>
                  <a:pt x="81" y="234"/>
                </a:lnTo>
                <a:lnTo>
                  <a:pt x="80" y="234"/>
                </a:lnTo>
                <a:lnTo>
                  <a:pt x="80" y="235"/>
                </a:lnTo>
                <a:lnTo>
                  <a:pt x="79" y="235"/>
                </a:lnTo>
                <a:lnTo>
                  <a:pt x="79" y="237"/>
                </a:lnTo>
                <a:lnTo>
                  <a:pt x="78" y="238"/>
                </a:lnTo>
                <a:lnTo>
                  <a:pt x="76" y="240"/>
                </a:lnTo>
                <a:lnTo>
                  <a:pt x="75" y="240"/>
                </a:lnTo>
                <a:lnTo>
                  <a:pt x="75" y="242"/>
                </a:lnTo>
                <a:lnTo>
                  <a:pt x="74" y="243"/>
                </a:lnTo>
                <a:lnTo>
                  <a:pt x="74" y="246"/>
                </a:lnTo>
                <a:lnTo>
                  <a:pt x="74" y="248"/>
                </a:lnTo>
                <a:lnTo>
                  <a:pt x="75" y="250"/>
                </a:lnTo>
                <a:lnTo>
                  <a:pt x="75" y="251"/>
                </a:lnTo>
                <a:lnTo>
                  <a:pt x="75" y="252"/>
                </a:lnTo>
                <a:lnTo>
                  <a:pt x="75" y="255"/>
                </a:lnTo>
                <a:lnTo>
                  <a:pt x="75" y="256"/>
                </a:lnTo>
                <a:lnTo>
                  <a:pt x="72" y="259"/>
                </a:lnTo>
                <a:lnTo>
                  <a:pt x="71" y="259"/>
                </a:lnTo>
                <a:lnTo>
                  <a:pt x="71" y="260"/>
                </a:lnTo>
                <a:lnTo>
                  <a:pt x="70" y="260"/>
                </a:lnTo>
                <a:lnTo>
                  <a:pt x="68" y="260"/>
                </a:lnTo>
                <a:lnTo>
                  <a:pt x="67" y="261"/>
                </a:lnTo>
                <a:lnTo>
                  <a:pt x="67" y="263"/>
                </a:lnTo>
                <a:lnTo>
                  <a:pt x="67" y="264"/>
                </a:lnTo>
                <a:lnTo>
                  <a:pt x="67" y="265"/>
                </a:lnTo>
                <a:lnTo>
                  <a:pt x="67" y="267"/>
                </a:lnTo>
                <a:lnTo>
                  <a:pt x="66" y="267"/>
                </a:lnTo>
                <a:lnTo>
                  <a:pt x="66" y="268"/>
                </a:lnTo>
                <a:lnTo>
                  <a:pt x="64" y="268"/>
                </a:lnTo>
                <a:lnTo>
                  <a:pt x="63" y="268"/>
                </a:lnTo>
                <a:lnTo>
                  <a:pt x="63" y="269"/>
                </a:lnTo>
                <a:lnTo>
                  <a:pt x="62" y="269"/>
                </a:lnTo>
                <a:lnTo>
                  <a:pt x="62" y="271"/>
                </a:lnTo>
                <a:lnTo>
                  <a:pt x="61" y="271"/>
                </a:lnTo>
                <a:lnTo>
                  <a:pt x="59" y="272"/>
                </a:lnTo>
                <a:lnTo>
                  <a:pt x="59" y="273"/>
                </a:lnTo>
                <a:lnTo>
                  <a:pt x="59" y="275"/>
                </a:lnTo>
                <a:lnTo>
                  <a:pt x="59" y="273"/>
                </a:lnTo>
                <a:lnTo>
                  <a:pt x="61" y="273"/>
                </a:lnTo>
                <a:lnTo>
                  <a:pt x="61" y="275"/>
                </a:lnTo>
                <a:lnTo>
                  <a:pt x="59" y="275"/>
                </a:lnTo>
                <a:lnTo>
                  <a:pt x="59" y="276"/>
                </a:lnTo>
                <a:lnTo>
                  <a:pt x="58" y="276"/>
                </a:lnTo>
                <a:lnTo>
                  <a:pt x="57" y="277"/>
                </a:lnTo>
                <a:lnTo>
                  <a:pt x="57" y="278"/>
                </a:lnTo>
                <a:lnTo>
                  <a:pt x="55" y="278"/>
                </a:lnTo>
                <a:lnTo>
                  <a:pt x="54" y="280"/>
                </a:lnTo>
                <a:lnTo>
                  <a:pt x="54" y="281"/>
                </a:lnTo>
                <a:lnTo>
                  <a:pt x="53" y="281"/>
                </a:lnTo>
                <a:lnTo>
                  <a:pt x="53" y="282"/>
                </a:lnTo>
                <a:lnTo>
                  <a:pt x="51" y="282"/>
                </a:lnTo>
                <a:lnTo>
                  <a:pt x="50" y="281"/>
                </a:lnTo>
                <a:lnTo>
                  <a:pt x="50" y="282"/>
                </a:lnTo>
                <a:lnTo>
                  <a:pt x="51" y="284"/>
                </a:lnTo>
                <a:lnTo>
                  <a:pt x="53" y="284"/>
                </a:lnTo>
                <a:lnTo>
                  <a:pt x="53" y="285"/>
                </a:lnTo>
                <a:lnTo>
                  <a:pt x="53" y="286"/>
                </a:lnTo>
                <a:lnTo>
                  <a:pt x="53" y="288"/>
                </a:lnTo>
                <a:lnTo>
                  <a:pt x="51" y="289"/>
                </a:lnTo>
                <a:lnTo>
                  <a:pt x="51" y="290"/>
                </a:lnTo>
                <a:lnTo>
                  <a:pt x="50" y="290"/>
                </a:lnTo>
                <a:lnTo>
                  <a:pt x="51" y="290"/>
                </a:lnTo>
                <a:lnTo>
                  <a:pt x="51" y="292"/>
                </a:lnTo>
                <a:lnTo>
                  <a:pt x="53" y="293"/>
                </a:lnTo>
                <a:lnTo>
                  <a:pt x="53" y="294"/>
                </a:lnTo>
                <a:lnTo>
                  <a:pt x="51" y="294"/>
                </a:lnTo>
                <a:lnTo>
                  <a:pt x="51" y="295"/>
                </a:lnTo>
                <a:lnTo>
                  <a:pt x="51" y="297"/>
                </a:lnTo>
                <a:lnTo>
                  <a:pt x="50" y="297"/>
                </a:lnTo>
                <a:lnTo>
                  <a:pt x="50" y="298"/>
                </a:lnTo>
                <a:lnTo>
                  <a:pt x="49" y="299"/>
                </a:lnTo>
                <a:lnTo>
                  <a:pt x="49" y="301"/>
                </a:lnTo>
                <a:lnTo>
                  <a:pt x="49" y="302"/>
                </a:lnTo>
                <a:lnTo>
                  <a:pt x="49" y="303"/>
                </a:lnTo>
                <a:lnTo>
                  <a:pt x="49" y="305"/>
                </a:lnTo>
                <a:lnTo>
                  <a:pt x="50" y="306"/>
                </a:lnTo>
                <a:lnTo>
                  <a:pt x="50" y="307"/>
                </a:lnTo>
                <a:lnTo>
                  <a:pt x="50" y="309"/>
                </a:lnTo>
                <a:lnTo>
                  <a:pt x="50" y="310"/>
                </a:lnTo>
                <a:lnTo>
                  <a:pt x="51" y="310"/>
                </a:lnTo>
                <a:lnTo>
                  <a:pt x="51" y="311"/>
                </a:lnTo>
                <a:lnTo>
                  <a:pt x="50" y="311"/>
                </a:lnTo>
                <a:lnTo>
                  <a:pt x="51" y="311"/>
                </a:lnTo>
                <a:lnTo>
                  <a:pt x="51" y="312"/>
                </a:lnTo>
                <a:lnTo>
                  <a:pt x="50" y="312"/>
                </a:lnTo>
                <a:lnTo>
                  <a:pt x="50" y="314"/>
                </a:lnTo>
                <a:lnTo>
                  <a:pt x="50" y="315"/>
                </a:lnTo>
                <a:lnTo>
                  <a:pt x="51" y="315"/>
                </a:lnTo>
                <a:lnTo>
                  <a:pt x="51" y="316"/>
                </a:lnTo>
                <a:lnTo>
                  <a:pt x="50" y="316"/>
                </a:lnTo>
                <a:lnTo>
                  <a:pt x="50" y="318"/>
                </a:lnTo>
                <a:lnTo>
                  <a:pt x="51" y="319"/>
                </a:lnTo>
                <a:lnTo>
                  <a:pt x="51" y="320"/>
                </a:lnTo>
                <a:lnTo>
                  <a:pt x="51" y="322"/>
                </a:lnTo>
                <a:lnTo>
                  <a:pt x="51" y="323"/>
                </a:lnTo>
                <a:lnTo>
                  <a:pt x="50" y="324"/>
                </a:lnTo>
                <a:lnTo>
                  <a:pt x="51" y="326"/>
                </a:lnTo>
                <a:lnTo>
                  <a:pt x="51" y="327"/>
                </a:lnTo>
                <a:lnTo>
                  <a:pt x="51" y="328"/>
                </a:lnTo>
                <a:lnTo>
                  <a:pt x="50" y="328"/>
                </a:lnTo>
                <a:lnTo>
                  <a:pt x="51" y="328"/>
                </a:lnTo>
                <a:lnTo>
                  <a:pt x="54" y="328"/>
                </a:lnTo>
                <a:lnTo>
                  <a:pt x="55" y="328"/>
                </a:lnTo>
                <a:lnTo>
                  <a:pt x="58" y="329"/>
                </a:lnTo>
                <a:lnTo>
                  <a:pt x="58" y="331"/>
                </a:lnTo>
                <a:lnTo>
                  <a:pt x="59" y="331"/>
                </a:lnTo>
                <a:lnTo>
                  <a:pt x="61" y="333"/>
                </a:lnTo>
                <a:lnTo>
                  <a:pt x="62" y="333"/>
                </a:lnTo>
                <a:lnTo>
                  <a:pt x="63" y="333"/>
                </a:lnTo>
                <a:lnTo>
                  <a:pt x="64" y="333"/>
                </a:lnTo>
                <a:lnTo>
                  <a:pt x="64" y="332"/>
                </a:lnTo>
                <a:lnTo>
                  <a:pt x="64" y="331"/>
                </a:lnTo>
                <a:lnTo>
                  <a:pt x="66" y="331"/>
                </a:lnTo>
                <a:lnTo>
                  <a:pt x="64" y="329"/>
                </a:lnTo>
                <a:lnTo>
                  <a:pt x="62" y="327"/>
                </a:lnTo>
                <a:lnTo>
                  <a:pt x="61" y="327"/>
                </a:lnTo>
                <a:lnTo>
                  <a:pt x="61" y="326"/>
                </a:lnTo>
                <a:lnTo>
                  <a:pt x="61" y="327"/>
                </a:lnTo>
                <a:lnTo>
                  <a:pt x="61" y="326"/>
                </a:lnTo>
                <a:lnTo>
                  <a:pt x="61" y="324"/>
                </a:lnTo>
                <a:lnTo>
                  <a:pt x="59" y="324"/>
                </a:lnTo>
                <a:lnTo>
                  <a:pt x="59" y="323"/>
                </a:lnTo>
                <a:lnTo>
                  <a:pt x="59" y="322"/>
                </a:lnTo>
                <a:lnTo>
                  <a:pt x="61" y="322"/>
                </a:lnTo>
                <a:lnTo>
                  <a:pt x="62" y="322"/>
                </a:lnTo>
                <a:lnTo>
                  <a:pt x="62" y="323"/>
                </a:lnTo>
                <a:lnTo>
                  <a:pt x="63" y="323"/>
                </a:lnTo>
                <a:lnTo>
                  <a:pt x="63" y="324"/>
                </a:lnTo>
                <a:lnTo>
                  <a:pt x="64" y="326"/>
                </a:lnTo>
                <a:lnTo>
                  <a:pt x="64" y="327"/>
                </a:lnTo>
                <a:lnTo>
                  <a:pt x="66" y="327"/>
                </a:lnTo>
                <a:lnTo>
                  <a:pt x="67" y="327"/>
                </a:lnTo>
                <a:lnTo>
                  <a:pt x="68" y="327"/>
                </a:lnTo>
                <a:lnTo>
                  <a:pt x="68" y="328"/>
                </a:lnTo>
                <a:lnTo>
                  <a:pt x="68" y="329"/>
                </a:lnTo>
                <a:lnTo>
                  <a:pt x="70" y="331"/>
                </a:lnTo>
                <a:lnTo>
                  <a:pt x="71" y="331"/>
                </a:lnTo>
                <a:lnTo>
                  <a:pt x="71" y="329"/>
                </a:lnTo>
                <a:lnTo>
                  <a:pt x="72" y="329"/>
                </a:lnTo>
                <a:lnTo>
                  <a:pt x="74" y="328"/>
                </a:lnTo>
                <a:lnTo>
                  <a:pt x="74" y="329"/>
                </a:lnTo>
                <a:lnTo>
                  <a:pt x="74" y="331"/>
                </a:lnTo>
                <a:lnTo>
                  <a:pt x="74" y="332"/>
                </a:lnTo>
                <a:lnTo>
                  <a:pt x="72" y="332"/>
                </a:lnTo>
                <a:lnTo>
                  <a:pt x="72" y="333"/>
                </a:lnTo>
                <a:lnTo>
                  <a:pt x="72" y="335"/>
                </a:lnTo>
                <a:lnTo>
                  <a:pt x="74" y="335"/>
                </a:lnTo>
                <a:lnTo>
                  <a:pt x="75" y="336"/>
                </a:lnTo>
                <a:lnTo>
                  <a:pt x="76" y="336"/>
                </a:lnTo>
                <a:lnTo>
                  <a:pt x="78" y="336"/>
                </a:lnTo>
                <a:lnTo>
                  <a:pt x="78" y="337"/>
                </a:lnTo>
                <a:lnTo>
                  <a:pt x="79" y="339"/>
                </a:lnTo>
                <a:lnTo>
                  <a:pt x="80" y="339"/>
                </a:lnTo>
                <a:lnTo>
                  <a:pt x="81" y="339"/>
                </a:lnTo>
                <a:lnTo>
                  <a:pt x="81" y="340"/>
                </a:lnTo>
                <a:lnTo>
                  <a:pt x="80" y="340"/>
                </a:lnTo>
                <a:lnTo>
                  <a:pt x="81" y="340"/>
                </a:lnTo>
                <a:lnTo>
                  <a:pt x="80" y="341"/>
                </a:lnTo>
                <a:lnTo>
                  <a:pt x="81" y="341"/>
                </a:lnTo>
                <a:lnTo>
                  <a:pt x="81" y="343"/>
                </a:lnTo>
                <a:lnTo>
                  <a:pt x="81" y="344"/>
                </a:lnTo>
                <a:lnTo>
                  <a:pt x="81" y="345"/>
                </a:lnTo>
                <a:lnTo>
                  <a:pt x="81" y="347"/>
                </a:lnTo>
                <a:lnTo>
                  <a:pt x="83" y="347"/>
                </a:lnTo>
                <a:lnTo>
                  <a:pt x="83" y="348"/>
                </a:lnTo>
                <a:lnTo>
                  <a:pt x="84" y="348"/>
                </a:lnTo>
                <a:lnTo>
                  <a:pt x="84" y="347"/>
                </a:lnTo>
                <a:lnTo>
                  <a:pt x="85" y="347"/>
                </a:lnTo>
                <a:lnTo>
                  <a:pt x="84" y="345"/>
                </a:lnTo>
                <a:lnTo>
                  <a:pt x="85" y="344"/>
                </a:lnTo>
                <a:lnTo>
                  <a:pt x="87" y="345"/>
                </a:lnTo>
                <a:lnTo>
                  <a:pt x="88" y="345"/>
                </a:lnTo>
                <a:lnTo>
                  <a:pt x="88" y="344"/>
                </a:lnTo>
                <a:lnTo>
                  <a:pt x="89" y="344"/>
                </a:lnTo>
                <a:lnTo>
                  <a:pt x="88" y="344"/>
                </a:lnTo>
                <a:lnTo>
                  <a:pt x="89" y="344"/>
                </a:lnTo>
                <a:lnTo>
                  <a:pt x="91" y="344"/>
                </a:lnTo>
                <a:lnTo>
                  <a:pt x="93" y="344"/>
                </a:lnTo>
                <a:lnTo>
                  <a:pt x="93" y="345"/>
                </a:lnTo>
                <a:lnTo>
                  <a:pt x="92" y="347"/>
                </a:lnTo>
                <a:lnTo>
                  <a:pt x="93" y="347"/>
                </a:lnTo>
                <a:lnTo>
                  <a:pt x="95" y="347"/>
                </a:lnTo>
                <a:lnTo>
                  <a:pt x="96" y="348"/>
                </a:lnTo>
                <a:lnTo>
                  <a:pt x="96" y="349"/>
                </a:lnTo>
                <a:lnTo>
                  <a:pt x="95" y="349"/>
                </a:lnTo>
                <a:lnTo>
                  <a:pt x="93" y="349"/>
                </a:lnTo>
                <a:lnTo>
                  <a:pt x="92" y="349"/>
                </a:lnTo>
                <a:lnTo>
                  <a:pt x="93" y="350"/>
                </a:lnTo>
                <a:lnTo>
                  <a:pt x="92" y="350"/>
                </a:lnTo>
                <a:lnTo>
                  <a:pt x="93" y="352"/>
                </a:lnTo>
                <a:lnTo>
                  <a:pt x="95" y="352"/>
                </a:lnTo>
                <a:lnTo>
                  <a:pt x="96" y="352"/>
                </a:lnTo>
                <a:lnTo>
                  <a:pt x="96" y="353"/>
                </a:lnTo>
                <a:lnTo>
                  <a:pt x="96" y="354"/>
                </a:lnTo>
                <a:lnTo>
                  <a:pt x="97" y="354"/>
                </a:lnTo>
                <a:lnTo>
                  <a:pt x="97" y="353"/>
                </a:lnTo>
                <a:lnTo>
                  <a:pt x="97" y="352"/>
                </a:lnTo>
                <a:lnTo>
                  <a:pt x="97" y="350"/>
                </a:lnTo>
                <a:lnTo>
                  <a:pt x="99" y="350"/>
                </a:lnTo>
                <a:lnTo>
                  <a:pt x="100" y="352"/>
                </a:lnTo>
                <a:lnTo>
                  <a:pt x="99" y="353"/>
                </a:lnTo>
                <a:lnTo>
                  <a:pt x="99" y="354"/>
                </a:lnTo>
                <a:lnTo>
                  <a:pt x="97" y="354"/>
                </a:lnTo>
                <a:lnTo>
                  <a:pt x="97" y="356"/>
                </a:lnTo>
                <a:lnTo>
                  <a:pt x="97" y="357"/>
                </a:lnTo>
                <a:lnTo>
                  <a:pt x="97" y="358"/>
                </a:lnTo>
                <a:lnTo>
                  <a:pt x="96" y="360"/>
                </a:lnTo>
                <a:lnTo>
                  <a:pt x="96" y="361"/>
                </a:lnTo>
                <a:lnTo>
                  <a:pt x="96" y="364"/>
                </a:lnTo>
                <a:lnTo>
                  <a:pt x="96" y="365"/>
                </a:lnTo>
                <a:lnTo>
                  <a:pt x="97" y="365"/>
                </a:lnTo>
                <a:lnTo>
                  <a:pt x="97" y="366"/>
                </a:lnTo>
                <a:lnTo>
                  <a:pt x="99" y="366"/>
                </a:lnTo>
                <a:lnTo>
                  <a:pt x="100" y="367"/>
                </a:lnTo>
                <a:lnTo>
                  <a:pt x="101" y="367"/>
                </a:lnTo>
                <a:lnTo>
                  <a:pt x="101" y="369"/>
                </a:lnTo>
                <a:lnTo>
                  <a:pt x="102" y="370"/>
                </a:lnTo>
                <a:lnTo>
                  <a:pt x="104" y="370"/>
                </a:lnTo>
                <a:lnTo>
                  <a:pt x="104" y="371"/>
                </a:lnTo>
                <a:lnTo>
                  <a:pt x="105" y="373"/>
                </a:lnTo>
                <a:lnTo>
                  <a:pt x="105" y="374"/>
                </a:lnTo>
                <a:lnTo>
                  <a:pt x="105" y="375"/>
                </a:lnTo>
                <a:lnTo>
                  <a:pt x="105" y="377"/>
                </a:lnTo>
                <a:lnTo>
                  <a:pt x="105" y="378"/>
                </a:lnTo>
                <a:lnTo>
                  <a:pt x="106" y="379"/>
                </a:lnTo>
                <a:lnTo>
                  <a:pt x="108" y="379"/>
                </a:lnTo>
                <a:lnTo>
                  <a:pt x="108" y="381"/>
                </a:lnTo>
                <a:lnTo>
                  <a:pt x="108" y="382"/>
                </a:lnTo>
                <a:lnTo>
                  <a:pt x="109" y="383"/>
                </a:lnTo>
                <a:lnTo>
                  <a:pt x="109" y="384"/>
                </a:lnTo>
                <a:lnTo>
                  <a:pt x="109" y="386"/>
                </a:lnTo>
                <a:lnTo>
                  <a:pt x="110" y="387"/>
                </a:lnTo>
                <a:lnTo>
                  <a:pt x="110" y="388"/>
                </a:lnTo>
                <a:lnTo>
                  <a:pt x="112" y="390"/>
                </a:lnTo>
                <a:lnTo>
                  <a:pt x="113" y="391"/>
                </a:lnTo>
                <a:lnTo>
                  <a:pt x="113" y="394"/>
                </a:lnTo>
                <a:lnTo>
                  <a:pt x="113" y="395"/>
                </a:lnTo>
                <a:lnTo>
                  <a:pt x="113" y="396"/>
                </a:lnTo>
                <a:lnTo>
                  <a:pt x="113" y="398"/>
                </a:lnTo>
                <a:lnTo>
                  <a:pt x="114" y="399"/>
                </a:lnTo>
                <a:lnTo>
                  <a:pt x="114" y="400"/>
                </a:lnTo>
                <a:lnTo>
                  <a:pt x="116" y="400"/>
                </a:lnTo>
                <a:lnTo>
                  <a:pt x="116" y="401"/>
                </a:lnTo>
                <a:lnTo>
                  <a:pt x="116" y="403"/>
                </a:lnTo>
                <a:lnTo>
                  <a:pt x="117" y="403"/>
                </a:lnTo>
                <a:lnTo>
                  <a:pt x="117" y="404"/>
                </a:lnTo>
                <a:lnTo>
                  <a:pt x="117" y="405"/>
                </a:lnTo>
                <a:lnTo>
                  <a:pt x="117" y="407"/>
                </a:lnTo>
                <a:lnTo>
                  <a:pt x="118" y="407"/>
                </a:lnTo>
                <a:lnTo>
                  <a:pt x="119" y="408"/>
                </a:lnTo>
                <a:lnTo>
                  <a:pt x="121" y="408"/>
                </a:lnTo>
                <a:lnTo>
                  <a:pt x="121" y="409"/>
                </a:lnTo>
                <a:lnTo>
                  <a:pt x="121" y="411"/>
                </a:lnTo>
                <a:lnTo>
                  <a:pt x="122" y="412"/>
                </a:lnTo>
                <a:lnTo>
                  <a:pt x="122" y="413"/>
                </a:lnTo>
                <a:lnTo>
                  <a:pt x="123" y="415"/>
                </a:lnTo>
                <a:lnTo>
                  <a:pt x="123" y="416"/>
                </a:lnTo>
                <a:lnTo>
                  <a:pt x="123" y="417"/>
                </a:lnTo>
                <a:lnTo>
                  <a:pt x="123" y="418"/>
                </a:lnTo>
                <a:lnTo>
                  <a:pt x="123" y="420"/>
                </a:lnTo>
                <a:lnTo>
                  <a:pt x="123" y="421"/>
                </a:lnTo>
                <a:lnTo>
                  <a:pt x="125" y="421"/>
                </a:lnTo>
                <a:lnTo>
                  <a:pt x="125" y="422"/>
                </a:lnTo>
                <a:lnTo>
                  <a:pt x="123" y="422"/>
                </a:lnTo>
                <a:lnTo>
                  <a:pt x="125" y="422"/>
                </a:lnTo>
                <a:lnTo>
                  <a:pt x="125" y="424"/>
                </a:lnTo>
                <a:lnTo>
                  <a:pt x="126" y="426"/>
                </a:lnTo>
                <a:lnTo>
                  <a:pt x="126" y="429"/>
                </a:lnTo>
                <a:lnTo>
                  <a:pt x="126" y="430"/>
                </a:lnTo>
                <a:lnTo>
                  <a:pt x="126" y="432"/>
                </a:lnTo>
                <a:lnTo>
                  <a:pt x="125" y="432"/>
                </a:lnTo>
                <a:lnTo>
                  <a:pt x="125" y="433"/>
                </a:lnTo>
                <a:lnTo>
                  <a:pt x="125" y="434"/>
                </a:lnTo>
                <a:lnTo>
                  <a:pt x="125" y="436"/>
                </a:lnTo>
                <a:lnTo>
                  <a:pt x="125" y="437"/>
                </a:lnTo>
                <a:lnTo>
                  <a:pt x="123" y="437"/>
                </a:lnTo>
                <a:lnTo>
                  <a:pt x="123" y="438"/>
                </a:lnTo>
                <a:lnTo>
                  <a:pt x="125" y="439"/>
                </a:lnTo>
                <a:lnTo>
                  <a:pt x="126" y="439"/>
                </a:lnTo>
                <a:lnTo>
                  <a:pt x="126" y="441"/>
                </a:lnTo>
                <a:lnTo>
                  <a:pt x="126" y="442"/>
                </a:lnTo>
                <a:lnTo>
                  <a:pt x="126" y="443"/>
                </a:lnTo>
                <a:lnTo>
                  <a:pt x="126" y="445"/>
                </a:lnTo>
                <a:lnTo>
                  <a:pt x="125" y="443"/>
                </a:lnTo>
                <a:lnTo>
                  <a:pt x="125" y="445"/>
                </a:lnTo>
                <a:lnTo>
                  <a:pt x="125" y="446"/>
                </a:lnTo>
                <a:lnTo>
                  <a:pt x="125" y="447"/>
                </a:lnTo>
                <a:lnTo>
                  <a:pt x="123" y="447"/>
                </a:lnTo>
                <a:lnTo>
                  <a:pt x="123" y="449"/>
                </a:lnTo>
                <a:lnTo>
                  <a:pt x="123" y="450"/>
                </a:lnTo>
                <a:lnTo>
                  <a:pt x="123" y="451"/>
                </a:lnTo>
                <a:lnTo>
                  <a:pt x="123" y="453"/>
                </a:lnTo>
                <a:lnTo>
                  <a:pt x="123" y="454"/>
                </a:lnTo>
                <a:lnTo>
                  <a:pt x="123" y="455"/>
                </a:lnTo>
                <a:lnTo>
                  <a:pt x="123" y="456"/>
                </a:lnTo>
                <a:lnTo>
                  <a:pt x="123" y="458"/>
                </a:lnTo>
                <a:lnTo>
                  <a:pt x="123" y="459"/>
                </a:lnTo>
                <a:lnTo>
                  <a:pt x="123" y="460"/>
                </a:lnTo>
                <a:lnTo>
                  <a:pt x="122" y="462"/>
                </a:lnTo>
                <a:lnTo>
                  <a:pt x="122" y="463"/>
                </a:lnTo>
                <a:lnTo>
                  <a:pt x="122" y="464"/>
                </a:lnTo>
                <a:lnTo>
                  <a:pt x="122" y="466"/>
                </a:lnTo>
                <a:lnTo>
                  <a:pt x="121" y="466"/>
                </a:lnTo>
                <a:lnTo>
                  <a:pt x="121" y="467"/>
                </a:lnTo>
                <a:lnTo>
                  <a:pt x="121" y="470"/>
                </a:lnTo>
                <a:lnTo>
                  <a:pt x="121" y="471"/>
                </a:lnTo>
                <a:lnTo>
                  <a:pt x="119" y="471"/>
                </a:lnTo>
                <a:lnTo>
                  <a:pt x="119" y="472"/>
                </a:lnTo>
                <a:lnTo>
                  <a:pt x="119" y="473"/>
                </a:lnTo>
                <a:lnTo>
                  <a:pt x="118" y="476"/>
                </a:lnTo>
                <a:lnTo>
                  <a:pt x="117" y="476"/>
                </a:lnTo>
                <a:lnTo>
                  <a:pt x="117" y="477"/>
                </a:lnTo>
                <a:lnTo>
                  <a:pt x="116" y="477"/>
                </a:lnTo>
                <a:lnTo>
                  <a:pt x="114" y="479"/>
                </a:lnTo>
                <a:lnTo>
                  <a:pt x="114" y="480"/>
                </a:lnTo>
                <a:lnTo>
                  <a:pt x="114" y="483"/>
                </a:lnTo>
                <a:lnTo>
                  <a:pt x="114" y="484"/>
                </a:lnTo>
                <a:lnTo>
                  <a:pt x="114" y="485"/>
                </a:lnTo>
                <a:lnTo>
                  <a:pt x="112" y="485"/>
                </a:lnTo>
                <a:lnTo>
                  <a:pt x="110" y="487"/>
                </a:lnTo>
                <a:lnTo>
                  <a:pt x="110" y="488"/>
                </a:lnTo>
                <a:lnTo>
                  <a:pt x="109" y="489"/>
                </a:lnTo>
                <a:lnTo>
                  <a:pt x="109" y="490"/>
                </a:lnTo>
                <a:lnTo>
                  <a:pt x="108" y="490"/>
                </a:lnTo>
                <a:lnTo>
                  <a:pt x="106" y="490"/>
                </a:lnTo>
                <a:lnTo>
                  <a:pt x="106" y="492"/>
                </a:lnTo>
                <a:lnTo>
                  <a:pt x="106" y="493"/>
                </a:lnTo>
                <a:lnTo>
                  <a:pt x="106" y="494"/>
                </a:lnTo>
                <a:lnTo>
                  <a:pt x="105" y="494"/>
                </a:lnTo>
                <a:lnTo>
                  <a:pt x="105" y="496"/>
                </a:lnTo>
                <a:lnTo>
                  <a:pt x="104" y="496"/>
                </a:lnTo>
                <a:lnTo>
                  <a:pt x="104" y="497"/>
                </a:lnTo>
                <a:lnTo>
                  <a:pt x="102" y="497"/>
                </a:lnTo>
                <a:lnTo>
                  <a:pt x="101" y="498"/>
                </a:lnTo>
                <a:lnTo>
                  <a:pt x="100" y="500"/>
                </a:lnTo>
                <a:lnTo>
                  <a:pt x="100" y="501"/>
                </a:lnTo>
                <a:lnTo>
                  <a:pt x="100" y="502"/>
                </a:lnTo>
                <a:lnTo>
                  <a:pt x="99" y="502"/>
                </a:lnTo>
                <a:lnTo>
                  <a:pt x="97" y="504"/>
                </a:lnTo>
                <a:lnTo>
                  <a:pt x="96" y="505"/>
                </a:lnTo>
                <a:lnTo>
                  <a:pt x="96" y="506"/>
                </a:lnTo>
                <a:lnTo>
                  <a:pt x="95" y="506"/>
                </a:lnTo>
                <a:lnTo>
                  <a:pt x="95" y="508"/>
                </a:lnTo>
                <a:lnTo>
                  <a:pt x="93" y="508"/>
                </a:lnTo>
                <a:lnTo>
                  <a:pt x="92" y="509"/>
                </a:lnTo>
                <a:lnTo>
                  <a:pt x="92" y="510"/>
                </a:lnTo>
                <a:lnTo>
                  <a:pt x="92" y="511"/>
                </a:lnTo>
                <a:lnTo>
                  <a:pt x="92" y="513"/>
                </a:lnTo>
                <a:lnTo>
                  <a:pt x="91" y="513"/>
                </a:lnTo>
                <a:lnTo>
                  <a:pt x="89" y="514"/>
                </a:lnTo>
                <a:lnTo>
                  <a:pt x="88" y="514"/>
                </a:lnTo>
                <a:lnTo>
                  <a:pt x="87" y="515"/>
                </a:lnTo>
                <a:lnTo>
                  <a:pt x="85" y="518"/>
                </a:lnTo>
                <a:lnTo>
                  <a:pt x="84" y="519"/>
                </a:lnTo>
                <a:lnTo>
                  <a:pt x="84" y="521"/>
                </a:lnTo>
                <a:lnTo>
                  <a:pt x="83" y="521"/>
                </a:lnTo>
                <a:lnTo>
                  <a:pt x="83" y="522"/>
                </a:lnTo>
                <a:lnTo>
                  <a:pt x="83" y="523"/>
                </a:lnTo>
                <a:lnTo>
                  <a:pt x="81" y="523"/>
                </a:lnTo>
                <a:lnTo>
                  <a:pt x="80" y="523"/>
                </a:lnTo>
                <a:lnTo>
                  <a:pt x="79" y="525"/>
                </a:lnTo>
                <a:lnTo>
                  <a:pt x="79" y="526"/>
                </a:lnTo>
                <a:lnTo>
                  <a:pt x="79" y="527"/>
                </a:lnTo>
                <a:lnTo>
                  <a:pt x="78" y="528"/>
                </a:lnTo>
                <a:lnTo>
                  <a:pt x="78" y="530"/>
                </a:lnTo>
                <a:lnTo>
                  <a:pt x="76" y="531"/>
                </a:lnTo>
                <a:lnTo>
                  <a:pt x="76" y="532"/>
                </a:lnTo>
                <a:lnTo>
                  <a:pt x="76" y="534"/>
                </a:lnTo>
                <a:lnTo>
                  <a:pt x="76" y="535"/>
                </a:lnTo>
                <a:lnTo>
                  <a:pt x="75" y="535"/>
                </a:lnTo>
                <a:lnTo>
                  <a:pt x="74" y="536"/>
                </a:lnTo>
                <a:lnTo>
                  <a:pt x="74" y="539"/>
                </a:lnTo>
                <a:lnTo>
                  <a:pt x="72" y="539"/>
                </a:lnTo>
                <a:lnTo>
                  <a:pt x="72" y="540"/>
                </a:lnTo>
                <a:lnTo>
                  <a:pt x="71" y="543"/>
                </a:lnTo>
                <a:lnTo>
                  <a:pt x="71" y="544"/>
                </a:lnTo>
                <a:lnTo>
                  <a:pt x="70" y="544"/>
                </a:lnTo>
                <a:lnTo>
                  <a:pt x="70" y="545"/>
                </a:lnTo>
                <a:lnTo>
                  <a:pt x="68" y="545"/>
                </a:lnTo>
                <a:lnTo>
                  <a:pt x="68" y="547"/>
                </a:lnTo>
                <a:lnTo>
                  <a:pt x="68" y="548"/>
                </a:lnTo>
                <a:lnTo>
                  <a:pt x="66" y="549"/>
                </a:lnTo>
                <a:lnTo>
                  <a:pt x="66" y="551"/>
                </a:lnTo>
                <a:lnTo>
                  <a:pt x="66" y="552"/>
                </a:lnTo>
                <a:lnTo>
                  <a:pt x="64" y="552"/>
                </a:lnTo>
                <a:lnTo>
                  <a:pt x="63" y="552"/>
                </a:lnTo>
                <a:lnTo>
                  <a:pt x="63" y="553"/>
                </a:lnTo>
                <a:lnTo>
                  <a:pt x="64" y="553"/>
                </a:lnTo>
                <a:lnTo>
                  <a:pt x="64" y="555"/>
                </a:lnTo>
                <a:lnTo>
                  <a:pt x="63" y="556"/>
                </a:lnTo>
                <a:lnTo>
                  <a:pt x="62" y="556"/>
                </a:lnTo>
                <a:lnTo>
                  <a:pt x="62" y="557"/>
                </a:lnTo>
                <a:lnTo>
                  <a:pt x="62" y="559"/>
                </a:lnTo>
                <a:lnTo>
                  <a:pt x="61" y="559"/>
                </a:lnTo>
                <a:lnTo>
                  <a:pt x="61" y="560"/>
                </a:lnTo>
                <a:lnTo>
                  <a:pt x="59" y="560"/>
                </a:lnTo>
                <a:lnTo>
                  <a:pt x="59" y="561"/>
                </a:lnTo>
                <a:lnTo>
                  <a:pt x="58" y="562"/>
                </a:lnTo>
                <a:lnTo>
                  <a:pt x="58" y="564"/>
                </a:lnTo>
                <a:lnTo>
                  <a:pt x="57" y="565"/>
                </a:lnTo>
                <a:lnTo>
                  <a:pt x="55" y="565"/>
                </a:lnTo>
                <a:lnTo>
                  <a:pt x="54" y="566"/>
                </a:lnTo>
                <a:lnTo>
                  <a:pt x="53" y="566"/>
                </a:lnTo>
                <a:lnTo>
                  <a:pt x="51" y="566"/>
                </a:lnTo>
                <a:lnTo>
                  <a:pt x="51" y="568"/>
                </a:lnTo>
                <a:lnTo>
                  <a:pt x="49" y="568"/>
                </a:lnTo>
                <a:lnTo>
                  <a:pt x="47" y="568"/>
                </a:lnTo>
                <a:lnTo>
                  <a:pt x="46" y="565"/>
                </a:lnTo>
                <a:lnTo>
                  <a:pt x="46" y="566"/>
                </a:lnTo>
                <a:lnTo>
                  <a:pt x="45" y="566"/>
                </a:lnTo>
                <a:lnTo>
                  <a:pt x="45" y="565"/>
                </a:lnTo>
                <a:lnTo>
                  <a:pt x="44" y="565"/>
                </a:lnTo>
                <a:lnTo>
                  <a:pt x="42" y="566"/>
                </a:lnTo>
                <a:lnTo>
                  <a:pt x="41" y="566"/>
                </a:lnTo>
                <a:lnTo>
                  <a:pt x="40" y="566"/>
                </a:lnTo>
                <a:lnTo>
                  <a:pt x="40" y="568"/>
                </a:lnTo>
                <a:lnTo>
                  <a:pt x="38" y="568"/>
                </a:lnTo>
                <a:lnTo>
                  <a:pt x="37" y="568"/>
                </a:lnTo>
                <a:lnTo>
                  <a:pt x="38" y="566"/>
                </a:lnTo>
                <a:lnTo>
                  <a:pt x="37" y="565"/>
                </a:lnTo>
                <a:lnTo>
                  <a:pt x="36" y="565"/>
                </a:lnTo>
                <a:lnTo>
                  <a:pt x="36" y="566"/>
                </a:lnTo>
                <a:lnTo>
                  <a:pt x="34" y="565"/>
                </a:lnTo>
                <a:lnTo>
                  <a:pt x="34" y="564"/>
                </a:lnTo>
                <a:lnTo>
                  <a:pt x="33" y="564"/>
                </a:lnTo>
                <a:lnTo>
                  <a:pt x="33" y="562"/>
                </a:lnTo>
                <a:lnTo>
                  <a:pt x="32" y="562"/>
                </a:lnTo>
                <a:lnTo>
                  <a:pt x="30" y="562"/>
                </a:lnTo>
                <a:lnTo>
                  <a:pt x="32" y="561"/>
                </a:lnTo>
                <a:lnTo>
                  <a:pt x="33" y="560"/>
                </a:lnTo>
                <a:lnTo>
                  <a:pt x="38" y="557"/>
                </a:lnTo>
                <a:lnTo>
                  <a:pt x="42" y="555"/>
                </a:lnTo>
                <a:lnTo>
                  <a:pt x="46" y="552"/>
                </a:lnTo>
                <a:lnTo>
                  <a:pt x="49" y="549"/>
                </a:lnTo>
                <a:lnTo>
                  <a:pt x="51" y="547"/>
                </a:lnTo>
                <a:lnTo>
                  <a:pt x="51" y="545"/>
                </a:lnTo>
                <a:lnTo>
                  <a:pt x="51" y="544"/>
                </a:lnTo>
                <a:lnTo>
                  <a:pt x="51" y="543"/>
                </a:lnTo>
                <a:lnTo>
                  <a:pt x="51" y="542"/>
                </a:lnTo>
                <a:lnTo>
                  <a:pt x="53" y="542"/>
                </a:lnTo>
                <a:lnTo>
                  <a:pt x="53" y="540"/>
                </a:lnTo>
                <a:lnTo>
                  <a:pt x="54" y="538"/>
                </a:lnTo>
                <a:lnTo>
                  <a:pt x="54" y="536"/>
                </a:lnTo>
                <a:lnTo>
                  <a:pt x="57" y="534"/>
                </a:lnTo>
                <a:lnTo>
                  <a:pt x="57" y="532"/>
                </a:lnTo>
                <a:lnTo>
                  <a:pt x="58" y="532"/>
                </a:lnTo>
                <a:lnTo>
                  <a:pt x="58" y="531"/>
                </a:lnTo>
                <a:lnTo>
                  <a:pt x="59" y="528"/>
                </a:lnTo>
                <a:lnTo>
                  <a:pt x="59" y="527"/>
                </a:lnTo>
                <a:lnTo>
                  <a:pt x="61" y="526"/>
                </a:lnTo>
                <a:lnTo>
                  <a:pt x="62" y="523"/>
                </a:lnTo>
                <a:lnTo>
                  <a:pt x="64" y="518"/>
                </a:lnTo>
                <a:lnTo>
                  <a:pt x="66" y="518"/>
                </a:lnTo>
                <a:lnTo>
                  <a:pt x="66" y="517"/>
                </a:lnTo>
                <a:lnTo>
                  <a:pt x="67" y="515"/>
                </a:lnTo>
                <a:lnTo>
                  <a:pt x="67" y="514"/>
                </a:lnTo>
                <a:lnTo>
                  <a:pt x="68" y="511"/>
                </a:lnTo>
                <a:lnTo>
                  <a:pt x="68" y="510"/>
                </a:lnTo>
                <a:lnTo>
                  <a:pt x="70" y="506"/>
                </a:lnTo>
                <a:lnTo>
                  <a:pt x="70" y="505"/>
                </a:lnTo>
                <a:lnTo>
                  <a:pt x="70" y="504"/>
                </a:lnTo>
                <a:lnTo>
                  <a:pt x="71" y="504"/>
                </a:lnTo>
                <a:lnTo>
                  <a:pt x="72" y="504"/>
                </a:lnTo>
                <a:lnTo>
                  <a:pt x="72" y="502"/>
                </a:lnTo>
                <a:lnTo>
                  <a:pt x="74" y="501"/>
                </a:lnTo>
                <a:lnTo>
                  <a:pt x="74" y="500"/>
                </a:lnTo>
                <a:lnTo>
                  <a:pt x="74" y="498"/>
                </a:lnTo>
                <a:lnTo>
                  <a:pt x="74" y="497"/>
                </a:lnTo>
                <a:lnTo>
                  <a:pt x="74" y="496"/>
                </a:lnTo>
                <a:lnTo>
                  <a:pt x="72" y="496"/>
                </a:lnTo>
                <a:lnTo>
                  <a:pt x="72" y="494"/>
                </a:lnTo>
                <a:lnTo>
                  <a:pt x="72" y="493"/>
                </a:lnTo>
                <a:lnTo>
                  <a:pt x="72" y="492"/>
                </a:lnTo>
                <a:lnTo>
                  <a:pt x="74" y="490"/>
                </a:lnTo>
                <a:lnTo>
                  <a:pt x="72" y="490"/>
                </a:lnTo>
                <a:lnTo>
                  <a:pt x="71" y="490"/>
                </a:lnTo>
                <a:lnTo>
                  <a:pt x="71" y="489"/>
                </a:lnTo>
                <a:lnTo>
                  <a:pt x="71" y="488"/>
                </a:lnTo>
                <a:lnTo>
                  <a:pt x="72" y="488"/>
                </a:lnTo>
                <a:lnTo>
                  <a:pt x="72" y="487"/>
                </a:lnTo>
                <a:lnTo>
                  <a:pt x="72" y="485"/>
                </a:lnTo>
                <a:lnTo>
                  <a:pt x="74" y="484"/>
                </a:lnTo>
                <a:lnTo>
                  <a:pt x="72" y="484"/>
                </a:lnTo>
                <a:lnTo>
                  <a:pt x="72" y="483"/>
                </a:lnTo>
                <a:lnTo>
                  <a:pt x="74" y="483"/>
                </a:lnTo>
                <a:lnTo>
                  <a:pt x="75" y="480"/>
                </a:lnTo>
                <a:lnTo>
                  <a:pt x="76" y="479"/>
                </a:lnTo>
                <a:lnTo>
                  <a:pt x="76" y="477"/>
                </a:lnTo>
                <a:lnTo>
                  <a:pt x="76" y="475"/>
                </a:lnTo>
                <a:lnTo>
                  <a:pt x="76" y="472"/>
                </a:lnTo>
                <a:lnTo>
                  <a:pt x="78" y="471"/>
                </a:lnTo>
                <a:lnTo>
                  <a:pt x="78" y="470"/>
                </a:lnTo>
                <a:lnTo>
                  <a:pt x="78" y="468"/>
                </a:lnTo>
                <a:lnTo>
                  <a:pt x="78" y="467"/>
                </a:lnTo>
                <a:lnTo>
                  <a:pt x="79" y="466"/>
                </a:lnTo>
                <a:lnTo>
                  <a:pt x="79" y="464"/>
                </a:lnTo>
                <a:lnTo>
                  <a:pt x="80" y="464"/>
                </a:lnTo>
                <a:lnTo>
                  <a:pt x="80" y="463"/>
                </a:lnTo>
                <a:lnTo>
                  <a:pt x="80" y="462"/>
                </a:lnTo>
                <a:lnTo>
                  <a:pt x="83" y="458"/>
                </a:lnTo>
                <a:lnTo>
                  <a:pt x="83" y="456"/>
                </a:lnTo>
                <a:lnTo>
                  <a:pt x="83" y="455"/>
                </a:lnTo>
                <a:lnTo>
                  <a:pt x="84" y="455"/>
                </a:lnTo>
                <a:lnTo>
                  <a:pt x="84" y="454"/>
                </a:lnTo>
                <a:lnTo>
                  <a:pt x="84" y="453"/>
                </a:lnTo>
                <a:lnTo>
                  <a:pt x="85" y="451"/>
                </a:lnTo>
                <a:lnTo>
                  <a:pt x="85" y="450"/>
                </a:lnTo>
                <a:lnTo>
                  <a:pt x="84" y="449"/>
                </a:lnTo>
                <a:lnTo>
                  <a:pt x="84" y="447"/>
                </a:lnTo>
                <a:lnTo>
                  <a:pt x="84" y="446"/>
                </a:lnTo>
                <a:lnTo>
                  <a:pt x="85" y="445"/>
                </a:lnTo>
                <a:lnTo>
                  <a:pt x="85" y="443"/>
                </a:lnTo>
                <a:lnTo>
                  <a:pt x="84" y="443"/>
                </a:lnTo>
                <a:lnTo>
                  <a:pt x="84" y="442"/>
                </a:lnTo>
                <a:lnTo>
                  <a:pt x="83" y="442"/>
                </a:lnTo>
                <a:lnTo>
                  <a:pt x="83" y="441"/>
                </a:lnTo>
                <a:lnTo>
                  <a:pt x="81" y="441"/>
                </a:lnTo>
                <a:lnTo>
                  <a:pt x="81" y="439"/>
                </a:lnTo>
                <a:lnTo>
                  <a:pt x="80" y="438"/>
                </a:lnTo>
                <a:lnTo>
                  <a:pt x="80" y="437"/>
                </a:lnTo>
                <a:lnTo>
                  <a:pt x="79" y="437"/>
                </a:lnTo>
                <a:lnTo>
                  <a:pt x="79" y="436"/>
                </a:lnTo>
                <a:lnTo>
                  <a:pt x="79" y="434"/>
                </a:lnTo>
                <a:lnTo>
                  <a:pt x="79" y="433"/>
                </a:lnTo>
                <a:lnTo>
                  <a:pt x="79" y="432"/>
                </a:lnTo>
                <a:lnTo>
                  <a:pt x="79" y="430"/>
                </a:lnTo>
                <a:lnTo>
                  <a:pt x="79" y="429"/>
                </a:lnTo>
                <a:lnTo>
                  <a:pt x="78" y="426"/>
                </a:lnTo>
                <a:lnTo>
                  <a:pt x="78" y="424"/>
                </a:lnTo>
                <a:lnTo>
                  <a:pt x="78" y="421"/>
                </a:lnTo>
                <a:lnTo>
                  <a:pt x="78" y="420"/>
                </a:lnTo>
                <a:lnTo>
                  <a:pt x="78" y="417"/>
                </a:lnTo>
                <a:lnTo>
                  <a:pt x="78" y="416"/>
                </a:lnTo>
                <a:lnTo>
                  <a:pt x="78" y="415"/>
                </a:lnTo>
                <a:lnTo>
                  <a:pt x="76" y="413"/>
                </a:lnTo>
                <a:lnTo>
                  <a:pt x="75" y="412"/>
                </a:lnTo>
                <a:lnTo>
                  <a:pt x="75" y="411"/>
                </a:lnTo>
                <a:lnTo>
                  <a:pt x="74" y="409"/>
                </a:lnTo>
                <a:lnTo>
                  <a:pt x="74" y="408"/>
                </a:lnTo>
                <a:lnTo>
                  <a:pt x="72" y="407"/>
                </a:lnTo>
                <a:lnTo>
                  <a:pt x="72" y="405"/>
                </a:lnTo>
                <a:lnTo>
                  <a:pt x="71" y="404"/>
                </a:lnTo>
                <a:lnTo>
                  <a:pt x="71" y="403"/>
                </a:lnTo>
                <a:lnTo>
                  <a:pt x="70" y="401"/>
                </a:lnTo>
                <a:lnTo>
                  <a:pt x="70" y="400"/>
                </a:lnTo>
                <a:lnTo>
                  <a:pt x="70" y="399"/>
                </a:lnTo>
                <a:lnTo>
                  <a:pt x="68" y="399"/>
                </a:lnTo>
                <a:lnTo>
                  <a:pt x="67" y="399"/>
                </a:lnTo>
                <a:lnTo>
                  <a:pt x="66" y="398"/>
                </a:lnTo>
                <a:lnTo>
                  <a:pt x="64" y="396"/>
                </a:lnTo>
                <a:lnTo>
                  <a:pt x="64" y="395"/>
                </a:lnTo>
                <a:lnTo>
                  <a:pt x="64" y="394"/>
                </a:lnTo>
                <a:lnTo>
                  <a:pt x="63" y="394"/>
                </a:lnTo>
                <a:lnTo>
                  <a:pt x="63" y="395"/>
                </a:lnTo>
                <a:lnTo>
                  <a:pt x="62" y="395"/>
                </a:lnTo>
                <a:lnTo>
                  <a:pt x="61" y="394"/>
                </a:lnTo>
                <a:lnTo>
                  <a:pt x="59" y="392"/>
                </a:lnTo>
                <a:lnTo>
                  <a:pt x="58" y="392"/>
                </a:lnTo>
                <a:lnTo>
                  <a:pt x="57" y="394"/>
                </a:lnTo>
                <a:lnTo>
                  <a:pt x="55" y="395"/>
                </a:lnTo>
                <a:lnTo>
                  <a:pt x="54" y="395"/>
                </a:lnTo>
                <a:lnTo>
                  <a:pt x="53" y="394"/>
                </a:lnTo>
                <a:lnTo>
                  <a:pt x="51" y="394"/>
                </a:lnTo>
                <a:lnTo>
                  <a:pt x="51" y="392"/>
                </a:lnTo>
                <a:lnTo>
                  <a:pt x="50" y="392"/>
                </a:lnTo>
                <a:lnTo>
                  <a:pt x="49" y="392"/>
                </a:lnTo>
                <a:lnTo>
                  <a:pt x="47" y="392"/>
                </a:lnTo>
                <a:lnTo>
                  <a:pt x="47" y="394"/>
                </a:lnTo>
                <a:lnTo>
                  <a:pt x="46" y="394"/>
                </a:lnTo>
                <a:lnTo>
                  <a:pt x="45" y="394"/>
                </a:lnTo>
                <a:lnTo>
                  <a:pt x="45" y="392"/>
                </a:lnTo>
                <a:lnTo>
                  <a:pt x="44" y="392"/>
                </a:lnTo>
                <a:lnTo>
                  <a:pt x="42" y="392"/>
                </a:lnTo>
                <a:lnTo>
                  <a:pt x="41" y="392"/>
                </a:lnTo>
                <a:lnTo>
                  <a:pt x="37" y="392"/>
                </a:lnTo>
                <a:lnTo>
                  <a:pt x="37" y="391"/>
                </a:lnTo>
                <a:lnTo>
                  <a:pt x="36" y="391"/>
                </a:lnTo>
                <a:lnTo>
                  <a:pt x="33" y="392"/>
                </a:lnTo>
                <a:lnTo>
                  <a:pt x="29" y="391"/>
                </a:lnTo>
                <a:lnTo>
                  <a:pt x="28" y="391"/>
                </a:lnTo>
                <a:lnTo>
                  <a:pt x="27" y="391"/>
                </a:lnTo>
                <a:lnTo>
                  <a:pt x="24" y="391"/>
                </a:lnTo>
                <a:lnTo>
                  <a:pt x="21" y="391"/>
                </a:lnTo>
                <a:lnTo>
                  <a:pt x="19" y="388"/>
                </a:lnTo>
                <a:lnTo>
                  <a:pt x="17" y="387"/>
                </a:lnTo>
                <a:lnTo>
                  <a:pt x="16" y="386"/>
                </a:lnTo>
                <a:lnTo>
                  <a:pt x="15" y="384"/>
                </a:lnTo>
                <a:lnTo>
                  <a:pt x="15" y="383"/>
                </a:lnTo>
                <a:lnTo>
                  <a:pt x="13" y="382"/>
                </a:lnTo>
                <a:lnTo>
                  <a:pt x="12" y="381"/>
                </a:lnTo>
                <a:lnTo>
                  <a:pt x="11" y="379"/>
                </a:lnTo>
                <a:lnTo>
                  <a:pt x="9" y="378"/>
                </a:lnTo>
                <a:lnTo>
                  <a:pt x="9" y="377"/>
                </a:lnTo>
                <a:lnTo>
                  <a:pt x="8" y="377"/>
                </a:lnTo>
                <a:lnTo>
                  <a:pt x="7" y="377"/>
                </a:lnTo>
                <a:lnTo>
                  <a:pt x="4" y="375"/>
                </a:lnTo>
                <a:lnTo>
                  <a:pt x="3" y="374"/>
                </a:lnTo>
                <a:lnTo>
                  <a:pt x="3" y="370"/>
                </a:lnTo>
                <a:lnTo>
                  <a:pt x="3" y="369"/>
                </a:lnTo>
                <a:lnTo>
                  <a:pt x="2" y="367"/>
                </a:lnTo>
                <a:lnTo>
                  <a:pt x="2" y="366"/>
                </a:lnTo>
                <a:lnTo>
                  <a:pt x="2" y="365"/>
                </a:lnTo>
                <a:lnTo>
                  <a:pt x="0" y="365"/>
                </a:lnTo>
                <a:lnTo>
                  <a:pt x="0" y="364"/>
                </a:lnTo>
                <a:lnTo>
                  <a:pt x="2" y="360"/>
                </a:lnTo>
                <a:lnTo>
                  <a:pt x="6" y="356"/>
                </a:lnTo>
                <a:lnTo>
                  <a:pt x="7" y="354"/>
                </a:lnTo>
                <a:lnTo>
                  <a:pt x="8" y="350"/>
                </a:lnTo>
                <a:lnTo>
                  <a:pt x="7" y="347"/>
                </a:lnTo>
                <a:lnTo>
                  <a:pt x="7" y="344"/>
                </a:lnTo>
                <a:lnTo>
                  <a:pt x="7" y="343"/>
                </a:lnTo>
                <a:lnTo>
                  <a:pt x="7" y="341"/>
                </a:lnTo>
                <a:lnTo>
                  <a:pt x="7" y="340"/>
                </a:lnTo>
                <a:lnTo>
                  <a:pt x="7" y="339"/>
                </a:lnTo>
                <a:lnTo>
                  <a:pt x="7" y="333"/>
                </a:lnTo>
                <a:lnTo>
                  <a:pt x="8" y="332"/>
                </a:lnTo>
                <a:lnTo>
                  <a:pt x="7" y="329"/>
                </a:lnTo>
                <a:lnTo>
                  <a:pt x="4" y="326"/>
                </a:lnTo>
                <a:lnTo>
                  <a:pt x="3" y="322"/>
                </a:lnTo>
                <a:lnTo>
                  <a:pt x="7" y="311"/>
                </a:lnTo>
                <a:lnTo>
                  <a:pt x="9" y="306"/>
                </a:lnTo>
                <a:lnTo>
                  <a:pt x="9" y="305"/>
                </a:lnTo>
                <a:lnTo>
                  <a:pt x="11" y="303"/>
                </a:lnTo>
                <a:lnTo>
                  <a:pt x="12" y="302"/>
                </a:lnTo>
                <a:lnTo>
                  <a:pt x="17" y="293"/>
                </a:lnTo>
                <a:lnTo>
                  <a:pt x="19" y="292"/>
                </a:lnTo>
                <a:lnTo>
                  <a:pt x="19" y="289"/>
                </a:lnTo>
                <a:lnTo>
                  <a:pt x="19" y="288"/>
                </a:lnTo>
                <a:lnTo>
                  <a:pt x="19" y="286"/>
                </a:lnTo>
                <a:lnTo>
                  <a:pt x="20" y="282"/>
                </a:lnTo>
                <a:lnTo>
                  <a:pt x="21" y="276"/>
                </a:lnTo>
                <a:lnTo>
                  <a:pt x="21" y="273"/>
                </a:lnTo>
                <a:lnTo>
                  <a:pt x="23" y="269"/>
                </a:lnTo>
                <a:lnTo>
                  <a:pt x="23" y="268"/>
                </a:lnTo>
                <a:lnTo>
                  <a:pt x="24" y="264"/>
                </a:lnTo>
                <a:lnTo>
                  <a:pt x="23" y="261"/>
                </a:lnTo>
                <a:lnTo>
                  <a:pt x="24" y="257"/>
                </a:lnTo>
                <a:lnTo>
                  <a:pt x="25" y="255"/>
                </a:lnTo>
                <a:lnTo>
                  <a:pt x="25" y="252"/>
                </a:lnTo>
                <a:lnTo>
                  <a:pt x="27" y="251"/>
                </a:lnTo>
                <a:lnTo>
                  <a:pt x="28" y="247"/>
                </a:lnTo>
                <a:lnTo>
                  <a:pt x="29" y="243"/>
                </a:lnTo>
                <a:lnTo>
                  <a:pt x="30" y="240"/>
                </a:lnTo>
                <a:lnTo>
                  <a:pt x="32" y="237"/>
                </a:lnTo>
                <a:lnTo>
                  <a:pt x="32" y="233"/>
                </a:lnTo>
                <a:lnTo>
                  <a:pt x="32" y="229"/>
                </a:lnTo>
                <a:lnTo>
                  <a:pt x="33" y="226"/>
                </a:lnTo>
                <a:lnTo>
                  <a:pt x="33" y="225"/>
                </a:lnTo>
                <a:lnTo>
                  <a:pt x="33" y="222"/>
                </a:lnTo>
                <a:lnTo>
                  <a:pt x="34" y="222"/>
                </a:lnTo>
                <a:lnTo>
                  <a:pt x="37" y="221"/>
                </a:lnTo>
                <a:lnTo>
                  <a:pt x="37" y="218"/>
                </a:lnTo>
                <a:lnTo>
                  <a:pt x="36" y="218"/>
                </a:lnTo>
                <a:lnTo>
                  <a:pt x="34" y="217"/>
                </a:lnTo>
                <a:lnTo>
                  <a:pt x="33" y="216"/>
                </a:lnTo>
                <a:lnTo>
                  <a:pt x="32" y="214"/>
                </a:lnTo>
                <a:lnTo>
                  <a:pt x="32" y="213"/>
                </a:lnTo>
                <a:lnTo>
                  <a:pt x="32" y="212"/>
                </a:lnTo>
                <a:lnTo>
                  <a:pt x="32" y="209"/>
                </a:lnTo>
                <a:lnTo>
                  <a:pt x="32" y="206"/>
                </a:lnTo>
                <a:lnTo>
                  <a:pt x="33" y="205"/>
                </a:lnTo>
                <a:lnTo>
                  <a:pt x="32" y="204"/>
                </a:lnTo>
                <a:lnTo>
                  <a:pt x="32" y="203"/>
                </a:lnTo>
                <a:lnTo>
                  <a:pt x="30" y="201"/>
                </a:lnTo>
                <a:lnTo>
                  <a:pt x="28" y="201"/>
                </a:lnTo>
                <a:lnTo>
                  <a:pt x="27" y="200"/>
                </a:lnTo>
                <a:lnTo>
                  <a:pt x="27" y="199"/>
                </a:lnTo>
                <a:lnTo>
                  <a:pt x="24" y="199"/>
                </a:lnTo>
                <a:lnTo>
                  <a:pt x="23" y="199"/>
                </a:lnTo>
                <a:lnTo>
                  <a:pt x="21" y="197"/>
                </a:lnTo>
                <a:lnTo>
                  <a:pt x="20" y="196"/>
                </a:lnTo>
                <a:lnTo>
                  <a:pt x="19" y="195"/>
                </a:lnTo>
                <a:lnTo>
                  <a:pt x="17" y="195"/>
                </a:lnTo>
                <a:lnTo>
                  <a:pt x="16" y="193"/>
                </a:lnTo>
                <a:lnTo>
                  <a:pt x="15" y="192"/>
                </a:lnTo>
                <a:lnTo>
                  <a:pt x="13" y="192"/>
                </a:lnTo>
                <a:lnTo>
                  <a:pt x="13" y="191"/>
                </a:lnTo>
                <a:lnTo>
                  <a:pt x="15" y="189"/>
                </a:lnTo>
                <a:lnTo>
                  <a:pt x="15" y="187"/>
                </a:lnTo>
                <a:lnTo>
                  <a:pt x="16" y="185"/>
                </a:lnTo>
                <a:lnTo>
                  <a:pt x="16" y="184"/>
                </a:lnTo>
                <a:lnTo>
                  <a:pt x="16" y="183"/>
                </a:lnTo>
                <a:lnTo>
                  <a:pt x="16" y="182"/>
                </a:lnTo>
                <a:lnTo>
                  <a:pt x="17" y="180"/>
                </a:lnTo>
                <a:lnTo>
                  <a:pt x="19" y="179"/>
                </a:lnTo>
                <a:lnTo>
                  <a:pt x="17" y="178"/>
                </a:lnTo>
                <a:lnTo>
                  <a:pt x="17" y="176"/>
                </a:lnTo>
                <a:lnTo>
                  <a:pt x="16" y="175"/>
                </a:lnTo>
                <a:lnTo>
                  <a:pt x="16" y="174"/>
                </a:lnTo>
                <a:lnTo>
                  <a:pt x="16" y="172"/>
                </a:lnTo>
                <a:lnTo>
                  <a:pt x="15" y="170"/>
                </a:lnTo>
                <a:lnTo>
                  <a:pt x="15" y="167"/>
                </a:lnTo>
                <a:lnTo>
                  <a:pt x="16" y="165"/>
                </a:lnTo>
                <a:lnTo>
                  <a:pt x="19" y="163"/>
                </a:lnTo>
                <a:lnTo>
                  <a:pt x="21" y="163"/>
                </a:lnTo>
                <a:lnTo>
                  <a:pt x="24" y="163"/>
                </a:lnTo>
                <a:lnTo>
                  <a:pt x="25" y="162"/>
                </a:lnTo>
                <a:lnTo>
                  <a:pt x="27" y="161"/>
                </a:lnTo>
                <a:lnTo>
                  <a:pt x="28" y="159"/>
                </a:lnTo>
                <a:lnTo>
                  <a:pt x="28" y="157"/>
                </a:lnTo>
                <a:lnTo>
                  <a:pt x="28" y="153"/>
                </a:lnTo>
                <a:lnTo>
                  <a:pt x="28" y="150"/>
                </a:lnTo>
                <a:lnTo>
                  <a:pt x="28" y="149"/>
                </a:lnTo>
                <a:lnTo>
                  <a:pt x="28" y="146"/>
                </a:lnTo>
                <a:lnTo>
                  <a:pt x="28" y="145"/>
                </a:lnTo>
                <a:lnTo>
                  <a:pt x="27" y="144"/>
                </a:lnTo>
                <a:lnTo>
                  <a:pt x="27" y="142"/>
                </a:lnTo>
                <a:lnTo>
                  <a:pt x="27" y="141"/>
                </a:lnTo>
                <a:lnTo>
                  <a:pt x="25" y="140"/>
                </a:lnTo>
                <a:lnTo>
                  <a:pt x="25" y="138"/>
                </a:lnTo>
                <a:lnTo>
                  <a:pt x="25" y="137"/>
                </a:lnTo>
                <a:lnTo>
                  <a:pt x="24" y="136"/>
                </a:lnTo>
                <a:lnTo>
                  <a:pt x="24" y="133"/>
                </a:lnTo>
                <a:lnTo>
                  <a:pt x="25" y="132"/>
                </a:lnTo>
                <a:lnTo>
                  <a:pt x="25" y="128"/>
                </a:lnTo>
                <a:lnTo>
                  <a:pt x="25" y="127"/>
                </a:lnTo>
                <a:lnTo>
                  <a:pt x="25" y="124"/>
                </a:lnTo>
                <a:lnTo>
                  <a:pt x="25" y="123"/>
                </a:lnTo>
                <a:lnTo>
                  <a:pt x="25" y="120"/>
                </a:lnTo>
                <a:lnTo>
                  <a:pt x="25" y="117"/>
                </a:lnTo>
                <a:lnTo>
                  <a:pt x="27" y="115"/>
                </a:lnTo>
                <a:lnTo>
                  <a:pt x="27" y="113"/>
                </a:lnTo>
                <a:lnTo>
                  <a:pt x="28" y="111"/>
                </a:lnTo>
                <a:lnTo>
                  <a:pt x="28" y="108"/>
                </a:lnTo>
                <a:lnTo>
                  <a:pt x="30" y="106"/>
                </a:lnTo>
                <a:lnTo>
                  <a:pt x="32" y="103"/>
                </a:lnTo>
                <a:lnTo>
                  <a:pt x="34" y="100"/>
                </a:lnTo>
                <a:lnTo>
                  <a:pt x="38" y="96"/>
                </a:lnTo>
                <a:lnTo>
                  <a:pt x="42" y="94"/>
                </a:lnTo>
                <a:lnTo>
                  <a:pt x="49" y="90"/>
                </a:lnTo>
                <a:lnTo>
                  <a:pt x="54" y="87"/>
                </a:lnTo>
                <a:lnTo>
                  <a:pt x="58" y="83"/>
                </a:lnTo>
                <a:lnTo>
                  <a:pt x="62" y="78"/>
                </a:lnTo>
                <a:lnTo>
                  <a:pt x="63" y="77"/>
                </a:lnTo>
                <a:lnTo>
                  <a:pt x="63" y="70"/>
                </a:lnTo>
                <a:lnTo>
                  <a:pt x="63" y="66"/>
                </a:lnTo>
                <a:lnTo>
                  <a:pt x="64" y="62"/>
                </a:lnTo>
                <a:lnTo>
                  <a:pt x="63" y="59"/>
                </a:lnTo>
                <a:lnTo>
                  <a:pt x="61" y="51"/>
                </a:lnTo>
                <a:lnTo>
                  <a:pt x="58" y="44"/>
                </a:lnTo>
                <a:lnTo>
                  <a:pt x="57" y="40"/>
                </a:lnTo>
                <a:lnTo>
                  <a:pt x="55" y="38"/>
                </a:lnTo>
                <a:lnTo>
                  <a:pt x="53" y="32"/>
                </a:lnTo>
                <a:lnTo>
                  <a:pt x="51" y="28"/>
                </a:lnTo>
                <a:lnTo>
                  <a:pt x="50" y="24"/>
                </a:lnTo>
                <a:lnTo>
                  <a:pt x="50" y="21"/>
                </a:lnTo>
                <a:lnTo>
                  <a:pt x="50" y="17"/>
                </a:lnTo>
                <a:lnTo>
                  <a:pt x="49" y="13"/>
                </a:lnTo>
                <a:lnTo>
                  <a:pt x="47" y="9"/>
                </a:lnTo>
                <a:lnTo>
                  <a:pt x="85" y="6"/>
                </a:lnTo>
                <a:lnTo>
                  <a:pt x="125" y="5"/>
                </a:lnTo>
                <a:lnTo>
                  <a:pt x="151" y="2"/>
                </a:lnTo>
                <a:lnTo>
                  <a:pt x="181" y="2"/>
                </a:lnTo>
                <a:lnTo>
                  <a:pt x="195" y="2"/>
                </a:lnTo>
                <a:lnTo>
                  <a:pt x="208" y="1"/>
                </a:lnTo>
                <a:lnTo>
                  <a:pt x="229" y="0"/>
                </a:lnTo>
                <a:lnTo>
                  <a:pt x="235" y="1"/>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EditPoints="1"/>
          </p:cNvSpPr>
          <p:nvPr/>
        </p:nvSpPr>
        <p:spPr bwMode="auto">
          <a:xfrm>
            <a:off x="3908530" y="5425066"/>
            <a:ext cx="598731" cy="830609"/>
          </a:xfrm>
          <a:custGeom>
            <a:avLst/>
            <a:gdLst>
              <a:gd name="T0" fmla="*/ 34 w 346"/>
              <a:gd name="T1" fmla="*/ 111 h 480"/>
              <a:gd name="T2" fmla="*/ 53 w 346"/>
              <a:gd name="T3" fmla="*/ 105 h 480"/>
              <a:gd name="T4" fmla="*/ 69 w 346"/>
              <a:gd name="T5" fmla="*/ 118 h 480"/>
              <a:gd name="T6" fmla="*/ 56 w 346"/>
              <a:gd name="T7" fmla="*/ 117 h 480"/>
              <a:gd name="T8" fmla="*/ 37 w 346"/>
              <a:gd name="T9" fmla="*/ 111 h 480"/>
              <a:gd name="T10" fmla="*/ 37 w 346"/>
              <a:gd name="T11" fmla="*/ 105 h 480"/>
              <a:gd name="T12" fmla="*/ 44 w 346"/>
              <a:gd name="T13" fmla="*/ 97 h 480"/>
              <a:gd name="T14" fmla="*/ 138 w 346"/>
              <a:gd name="T15" fmla="*/ 13 h 480"/>
              <a:gd name="T16" fmla="*/ 181 w 346"/>
              <a:gd name="T17" fmla="*/ 22 h 480"/>
              <a:gd name="T18" fmla="*/ 205 w 346"/>
              <a:gd name="T19" fmla="*/ 64 h 480"/>
              <a:gd name="T20" fmla="*/ 239 w 346"/>
              <a:gd name="T21" fmla="*/ 58 h 480"/>
              <a:gd name="T22" fmla="*/ 267 w 346"/>
              <a:gd name="T23" fmla="*/ 22 h 480"/>
              <a:gd name="T24" fmla="*/ 286 w 346"/>
              <a:gd name="T25" fmla="*/ 45 h 480"/>
              <a:gd name="T26" fmla="*/ 277 w 346"/>
              <a:gd name="T27" fmla="*/ 83 h 480"/>
              <a:gd name="T28" fmla="*/ 282 w 346"/>
              <a:gd name="T29" fmla="*/ 115 h 480"/>
              <a:gd name="T30" fmla="*/ 294 w 346"/>
              <a:gd name="T31" fmla="*/ 144 h 480"/>
              <a:gd name="T32" fmla="*/ 273 w 346"/>
              <a:gd name="T33" fmla="*/ 220 h 480"/>
              <a:gd name="T34" fmla="*/ 263 w 346"/>
              <a:gd name="T35" fmla="*/ 284 h 480"/>
              <a:gd name="T36" fmla="*/ 294 w 346"/>
              <a:gd name="T37" fmla="*/ 310 h 480"/>
              <a:gd name="T38" fmla="*/ 323 w 346"/>
              <a:gd name="T39" fmla="*/ 313 h 480"/>
              <a:gd name="T40" fmla="*/ 339 w 346"/>
              <a:gd name="T41" fmla="*/ 335 h 480"/>
              <a:gd name="T42" fmla="*/ 345 w 346"/>
              <a:gd name="T43" fmla="*/ 365 h 480"/>
              <a:gd name="T44" fmla="*/ 336 w 346"/>
              <a:gd name="T45" fmla="*/ 398 h 480"/>
              <a:gd name="T46" fmla="*/ 333 w 346"/>
              <a:gd name="T47" fmla="*/ 422 h 480"/>
              <a:gd name="T48" fmla="*/ 314 w 346"/>
              <a:gd name="T49" fmla="*/ 460 h 480"/>
              <a:gd name="T50" fmla="*/ 294 w 346"/>
              <a:gd name="T51" fmla="*/ 470 h 480"/>
              <a:gd name="T52" fmla="*/ 278 w 346"/>
              <a:gd name="T53" fmla="*/ 450 h 480"/>
              <a:gd name="T54" fmla="*/ 265 w 346"/>
              <a:gd name="T55" fmla="*/ 432 h 480"/>
              <a:gd name="T56" fmla="*/ 274 w 346"/>
              <a:gd name="T57" fmla="*/ 414 h 480"/>
              <a:gd name="T58" fmla="*/ 285 w 346"/>
              <a:gd name="T59" fmla="*/ 397 h 480"/>
              <a:gd name="T60" fmla="*/ 286 w 346"/>
              <a:gd name="T61" fmla="*/ 372 h 480"/>
              <a:gd name="T62" fmla="*/ 276 w 346"/>
              <a:gd name="T63" fmla="*/ 363 h 480"/>
              <a:gd name="T64" fmla="*/ 260 w 346"/>
              <a:gd name="T65" fmla="*/ 369 h 480"/>
              <a:gd name="T66" fmla="*/ 250 w 346"/>
              <a:gd name="T67" fmla="*/ 391 h 480"/>
              <a:gd name="T68" fmla="*/ 240 w 346"/>
              <a:gd name="T69" fmla="*/ 418 h 480"/>
              <a:gd name="T70" fmla="*/ 209 w 346"/>
              <a:gd name="T71" fmla="*/ 416 h 480"/>
              <a:gd name="T72" fmla="*/ 179 w 346"/>
              <a:gd name="T73" fmla="*/ 406 h 480"/>
              <a:gd name="T74" fmla="*/ 145 w 346"/>
              <a:gd name="T75" fmla="*/ 393 h 480"/>
              <a:gd name="T76" fmla="*/ 115 w 346"/>
              <a:gd name="T77" fmla="*/ 378 h 480"/>
              <a:gd name="T78" fmla="*/ 94 w 346"/>
              <a:gd name="T79" fmla="*/ 364 h 480"/>
              <a:gd name="T80" fmla="*/ 68 w 346"/>
              <a:gd name="T81" fmla="*/ 355 h 480"/>
              <a:gd name="T82" fmla="*/ 47 w 346"/>
              <a:gd name="T83" fmla="*/ 342 h 480"/>
              <a:gd name="T84" fmla="*/ 31 w 346"/>
              <a:gd name="T85" fmla="*/ 322 h 480"/>
              <a:gd name="T86" fmla="*/ 14 w 346"/>
              <a:gd name="T87" fmla="*/ 300 h 480"/>
              <a:gd name="T88" fmla="*/ 3 w 346"/>
              <a:gd name="T89" fmla="*/ 287 h 480"/>
              <a:gd name="T90" fmla="*/ 1 w 346"/>
              <a:gd name="T91" fmla="*/ 267 h 480"/>
              <a:gd name="T92" fmla="*/ 9 w 346"/>
              <a:gd name="T93" fmla="*/ 259 h 480"/>
              <a:gd name="T94" fmla="*/ 7 w 346"/>
              <a:gd name="T95" fmla="*/ 240 h 480"/>
              <a:gd name="T96" fmla="*/ 3 w 346"/>
              <a:gd name="T97" fmla="*/ 213 h 480"/>
              <a:gd name="T98" fmla="*/ 129 w 346"/>
              <a:gd name="T99" fmla="*/ 195 h 480"/>
              <a:gd name="T100" fmla="*/ 180 w 346"/>
              <a:gd name="T101" fmla="*/ 229 h 480"/>
              <a:gd name="T102" fmla="*/ 201 w 346"/>
              <a:gd name="T103" fmla="*/ 215 h 480"/>
              <a:gd name="T104" fmla="*/ 178 w 346"/>
              <a:gd name="T105" fmla="*/ 130 h 480"/>
              <a:gd name="T106" fmla="*/ 161 w 346"/>
              <a:gd name="T107" fmla="*/ 122 h 480"/>
              <a:gd name="T108" fmla="*/ 158 w 346"/>
              <a:gd name="T109" fmla="*/ 139 h 480"/>
              <a:gd name="T110" fmla="*/ 153 w 346"/>
              <a:gd name="T111" fmla="*/ 164 h 480"/>
              <a:gd name="T112" fmla="*/ 126 w 346"/>
              <a:gd name="T113" fmla="*/ 160 h 480"/>
              <a:gd name="T114" fmla="*/ 104 w 346"/>
              <a:gd name="T115" fmla="*/ 151 h 480"/>
              <a:gd name="T116" fmla="*/ 94 w 346"/>
              <a:gd name="T117" fmla="*/ 96 h 480"/>
              <a:gd name="T118" fmla="*/ 94 w 346"/>
              <a:gd name="T119" fmla="*/ 80 h 480"/>
              <a:gd name="T120" fmla="*/ 123 w 346"/>
              <a:gd name="T121" fmla="*/ 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 h="480">
                <a:moveTo>
                  <a:pt x="27" y="319"/>
                </a:moveTo>
                <a:lnTo>
                  <a:pt x="27" y="318"/>
                </a:lnTo>
                <a:lnTo>
                  <a:pt x="27" y="319"/>
                </a:lnTo>
                <a:close/>
                <a:moveTo>
                  <a:pt x="1" y="280"/>
                </a:moveTo>
                <a:lnTo>
                  <a:pt x="1" y="279"/>
                </a:lnTo>
                <a:lnTo>
                  <a:pt x="1" y="278"/>
                </a:lnTo>
                <a:lnTo>
                  <a:pt x="1" y="279"/>
                </a:lnTo>
                <a:lnTo>
                  <a:pt x="1" y="280"/>
                </a:lnTo>
                <a:close/>
                <a:moveTo>
                  <a:pt x="5" y="212"/>
                </a:moveTo>
                <a:lnTo>
                  <a:pt x="3" y="212"/>
                </a:lnTo>
                <a:lnTo>
                  <a:pt x="5" y="212"/>
                </a:lnTo>
                <a:close/>
                <a:moveTo>
                  <a:pt x="40" y="113"/>
                </a:moveTo>
                <a:lnTo>
                  <a:pt x="41" y="113"/>
                </a:lnTo>
                <a:lnTo>
                  <a:pt x="40" y="113"/>
                </a:lnTo>
                <a:close/>
                <a:moveTo>
                  <a:pt x="39" y="113"/>
                </a:moveTo>
                <a:lnTo>
                  <a:pt x="37" y="113"/>
                </a:lnTo>
                <a:lnTo>
                  <a:pt x="36" y="111"/>
                </a:lnTo>
                <a:lnTo>
                  <a:pt x="37" y="111"/>
                </a:lnTo>
                <a:lnTo>
                  <a:pt x="37" y="113"/>
                </a:lnTo>
                <a:lnTo>
                  <a:pt x="39" y="113"/>
                </a:lnTo>
                <a:close/>
                <a:moveTo>
                  <a:pt x="34" y="111"/>
                </a:moveTo>
                <a:lnTo>
                  <a:pt x="32" y="111"/>
                </a:lnTo>
                <a:lnTo>
                  <a:pt x="34" y="111"/>
                </a:lnTo>
                <a:close/>
                <a:moveTo>
                  <a:pt x="35" y="111"/>
                </a:moveTo>
                <a:lnTo>
                  <a:pt x="34" y="111"/>
                </a:lnTo>
                <a:lnTo>
                  <a:pt x="34" y="110"/>
                </a:lnTo>
                <a:lnTo>
                  <a:pt x="35" y="110"/>
                </a:lnTo>
                <a:lnTo>
                  <a:pt x="35" y="111"/>
                </a:lnTo>
                <a:close/>
                <a:moveTo>
                  <a:pt x="41" y="103"/>
                </a:moveTo>
                <a:lnTo>
                  <a:pt x="40" y="103"/>
                </a:lnTo>
                <a:lnTo>
                  <a:pt x="40" y="102"/>
                </a:lnTo>
                <a:lnTo>
                  <a:pt x="40" y="101"/>
                </a:lnTo>
                <a:lnTo>
                  <a:pt x="41" y="101"/>
                </a:lnTo>
                <a:lnTo>
                  <a:pt x="41" y="103"/>
                </a:lnTo>
                <a:close/>
                <a:moveTo>
                  <a:pt x="44" y="98"/>
                </a:moveTo>
                <a:lnTo>
                  <a:pt x="43" y="98"/>
                </a:lnTo>
                <a:lnTo>
                  <a:pt x="44" y="98"/>
                </a:lnTo>
                <a:close/>
                <a:moveTo>
                  <a:pt x="49" y="100"/>
                </a:moveTo>
                <a:lnTo>
                  <a:pt x="51" y="100"/>
                </a:lnTo>
                <a:lnTo>
                  <a:pt x="49" y="101"/>
                </a:lnTo>
                <a:lnTo>
                  <a:pt x="49" y="102"/>
                </a:lnTo>
                <a:lnTo>
                  <a:pt x="51" y="102"/>
                </a:lnTo>
                <a:lnTo>
                  <a:pt x="51" y="103"/>
                </a:lnTo>
                <a:lnTo>
                  <a:pt x="52" y="103"/>
                </a:lnTo>
                <a:lnTo>
                  <a:pt x="53" y="103"/>
                </a:lnTo>
                <a:lnTo>
                  <a:pt x="53" y="105"/>
                </a:lnTo>
                <a:lnTo>
                  <a:pt x="54" y="105"/>
                </a:lnTo>
                <a:lnTo>
                  <a:pt x="56" y="105"/>
                </a:lnTo>
                <a:lnTo>
                  <a:pt x="56" y="106"/>
                </a:lnTo>
                <a:lnTo>
                  <a:pt x="54" y="106"/>
                </a:lnTo>
                <a:lnTo>
                  <a:pt x="54" y="107"/>
                </a:lnTo>
                <a:lnTo>
                  <a:pt x="54" y="109"/>
                </a:lnTo>
                <a:lnTo>
                  <a:pt x="56" y="109"/>
                </a:lnTo>
                <a:lnTo>
                  <a:pt x="56" y="110"/>
                </a:lnTo>
                <a:lnTo>
                  <a:pt x="57" y="110"/>
                </a:lnTo>
                <a:lnTo>
                  <a:pt x="57" y="111"/>
                </a:lnTo>
                <a:lnTo>
                  <a:pt x="58" y="111"/>
                </a:lnTo>
                <a:lnTo>
                  <a:pt x="60" y="111"/>
                </a:lnTo>
                <a:lnTo>
                  <a:pt x="60" y="113"/>
                </a:lnTo>
                <a:lnTo>
                  <a:pt x="61" y="113"/>
                </a:lnTo>
                <a:lnTo>
                  <a:pt x="61" y="114"/>
                </a:lnTo>
                <a:lnTo>
                  <a:pt x="62" y="114"/>
                </a:lnTo>
                <a:lnTo>
                  <a:pt x="62" y="115"/>
                </a:lnTo>
                <a:lnTo>
                  <a:pt x="64" y="117"/>
                </a:lnTo>
                <a:lnTo>
                  <a:pt x="65" y="117"/>
                </a:lnTo>
                <a:lnTo>
                  <a:pt x="66" y="117"/>
                </a:lnTo>
                <a:lnTo>
                  <a:pt x="68" y="117"/>
                </a:lnTo>
                <a:lnTo>
                  <a:pt x="68" y="118"/>
                </a:lnTo>
                <a:lnTo>
                  <a:pt x="69" y="118"/>
                </a:lnTo>
                <a:lnTo>
                  <a:pt x="69" y="119"/>
                </a:lnTo>
                <a:lnTo>
                  <a:pt x="70" y="119"/>
                </a:lnTo>
                <a:lnTo>
                  <a:pt x="72" y="119"/>
                </a:lnTo>
                <a:lnTo>
                  <a:pt x="70" y="121"/>
                </a:lnTo>
                <a:lnTo>
                  <a:pt x="69" y="124"/>
                </a:lnTo>
                <a:lnTo>
                  <a:pt x="69" y="127"/>
                </a:lnTo>
                <a:lnTo>
                  <a:pt x="68" y="127"/>
                </a:lnTo>
                <a:lnTo>
                  <a:pt x="68" y="126"/>
                </a:lnTo>
                <a:lnTo>
                  <a:pt x="66" y="126"/>
                </a:lnTo>
                <a:lnTo>
                  <a:pt x="66" y="124"/>
                </a:lnTo>
                <a:lnTo>
                  <a:pt x="65" y="123"/>
                </a:lnTo>
                <a:lnTo>
                  <a:pt x="65" y="122"/>
                </a:lnTo>
                <a:lnTo>
                  <a:pt x="64" y="122"/>
                </a:lnTo>
                <a:lnTo>
                  <a:pt x="64" y="121"/>
                </a:lnTo>
                <a:lnTo>
                  <a:pt x="62" y="121"/>
                </a:lnTo>
                <a:lnTo>
                  <a:pt x="61" y="121"/>
                </a:lnTo>
                <a:lnTo>
                  <a:pt x="61" y="119"/>
                </a:lnTo>
                <a:lnTo>
                  <a:pt x="60" y="119"/>
                </a:lnTo>
                <a:lnTo>
                  <a:pt x="58" y="119"/>
                </a:lnTo>
                <a:lnTo>
                  <a:pt x="58" y="118"/>
                </a:lnTo>
                <a:lnTo>
                  <a:pt x="57" y="118"/>
                </a:lnTo>
                <a:lnTo>
                  <a:pt x="57" y="117"/>
                </a:lnTo>
                <a:lnTo>
                  <a:pt x="56" y="117"/>
                </a:lnTo>
                <a:lnTo>
                  <a:pt x="56" y="115"/>
                </a:lnTo>
                <a:lnTo>
                  <a:pt x="54" y="115"/>
                </a:lnTo>
                <a:lnTo>
                  <a:pt x="54" y="117"/>
                </a:lnTo>
                <a:lnTo>
                  <a:pt x="53" y="117"/>
                </a:lnTo>
                <a:lnTo>
                  <a:pt x="53" y="118"/>
                </a:lnTo>
                <a:lnTo>
                  <a:pt x="52" y="117"/>
                </a:lnTo>
                <a:lnTo>
                  <a:pt x="51" y="115"/>
                </a:lnTo>
                <a:lnTo>
                  <a:pt x="49" y="117"/>
                </a:lnTo>
                <a:lnTo>
                  <a:pt x="49" y="115"/>
                </a:lnTo>
                <a:lnTo>
                  <a:pt x="48" y="115"/>
                </a:lnTo>
                <a:lnTo>
                  <a:pt x="47" y="115"/>
                </a:lnTo>
                <a:lnTo>
                  <a:pt x="47" y="114"/>
                </a:lnTo>
                <a:lnTo>
                  <a:pt x="45" y="114"/>
                </a:lnTo>
                <a:lnTo>
                  <a:pt x="45" y="113"/>
                </a:lnTo>
                <a:lnTo>
                  <a:pt x="45" y="111"/>
                </a:lnTo>
                <a:lnTo>
                  <a:pt x="44" y="111"/>
                </a:lnTo>
                <a:lnTo>
                  <a:pt x="44" y="110"/>
                </a:lnTo>
                <a:lnTo>
                  <a:pt x="43" y="111"/>
                </a:lnTo>
                <a:lnTo>
                  <a:pt x="41" y="111"/>
                </a:lnTo>
                <a:lnTo>
                  <a:pt x="40" y="111"/>
                </a:lnTo>
                <a:lnTo>
                  <a:pt x="40" y="113"/>
                </a:lnTo>
                <a:lnTo>
                  <a:pt x="39" y="113"/>
                </a:lnTo>
                <a:lnTo>
                  <a:pt x="37" y="111"/>
                </a:lnTo>
                <a:lnTo>
                  <a:pt x="36" y="111"/>
                </a:lnTo>
                <a:lnTo>
                  <a:pt x="36" y="110"/>
                </a:lnTo>
                <a:lnTo>
                  <a:pt x="34" y="110"/>
                </a:lnTo>
                <a:lnTo>
                  <a:pt x="32" y="110"/>
                </a:lnTo>
                <a:lnTo>
                  <a:pt x="32" y="109"/>
                </a:lnTo>
                <a:lnTo>
                  <a:pt x="32" y="107"/>
                </a:lnTo>
                <a:lnTo>
                  <a:pt x="34" y="107"/>
                </a:lnTo>
                <a:lnTo>
                  <a:pt x="35" y="109"/>
                </a:lnTo>
                <a:lnTo>
                  <a:pt x="35" y="107"/>
                </a:lnTo>
                <a:lnTo>
                  <a:pt x="35" y="106"/>
                </a:lnTo>
                <a:lnTo>
                  <a:pt x="34" y="106"/>
                </a:lnTo>
                <a:lnTo>
                  <a:pt x="34" y="105"/>
                </a:lnTo>
                <a:lnTo>
                  <a:pt x="35" y="105"/>
                </a:lnTo>
                <a:lnTo>
                  <a:pt x="36" y="105"/>
                </a:lnTo>
                <a:lnTo>
                  <a:pt x="37" y="105"/>
                </a:lnTo>
                <a:lnTo>
                  <a:pt x="39" y="106"/>
                </a:lnTo>
                <a:lnTo>
                  <a:pt x="40" y="106"/>
                </a:lnTo>
                <a:lnTo>
                  <a:pt x="41" y="106"/>
                </a:lnTo>
                <a:lnTo>
                  <a:pt x="40" y="106"/>
                </a:lnTo>
                <a:lnTo>
                  <a:pt x="40" y="105"/>
                </a:lnTo>
                <a:lnTo>
                  <a:pt x="40" y="106"/>
                </a:lnTo>
                <a:lnTo>
                  <a:pt x="39" y="106"/>
                </a:lnTo>
                <a:lnTo>
                  <a:pt x="37" y="105"/>
                </a:lnTo>
                <a:lnTo>
                  <a:pt x="36" y="103"/>
                </a:lnTo>
                <a:lnTo>
                  <a:pt x="37" y="102"/>
                </a:lnTo>
                <a:lnTo>
                  <a:pt x="39" y="101"/>
                </a:lnTo>
                <a:lnTo>
                  <a:pt x="40" y="101"/>
                </a:lnTo>
                <a:lnTo>
                  <a:pt x="39" y="102"/>
                </a:lnTo>
                <a:lnTo>
                  <a:pt x="40" y="102"/>
                </a:lnTo>
                <a:lnTo>
                  <a:pt x="40" y="103"/>
                </a:lnTo>
                <a:lnTo>
                  <a:pt x="41" y="103"/>
                </a:lnTo>
                <a:lnTo>
                  <a:pt x="41" y="102"/>
                </a:lnTo>
                <a:lnTo>
                  <a:pt x="41" y="101"/>
                </a:lnTo>
                <a:lnTo>
                  <a:pt x="41" y="102"/>
                </a:lnTo>
                <a:lnTo>
                  <a:pt x="43" y="102"/>
                </a:lnTo>
                <a:lnTo>
                  <a:pt x="41" y="101"/>
                </a:lnTo>
                <a:lnTo>
                  <a:pt x="40" y="101"/>
                </a:lnTo>
                <a:lnTo>
                  <a:pt x="39" y="100"/>
                </a:lnTo>
                <a:lnTo>
                  <a:pt x="39" y="98"/>
                </a:lnTo>
                <a:lnTo>
                  <a:pt x="40" y="98"/>
                </a:lnTo>
                <a:lnTo>
                  <a:pt x="41" y="98"/>
                </a:lnTo>
                <a:lnTo>
                  <a:pt x="43" y="98"/>
                </a:lnTo>
                <a:lnTo>
                  <a:pt x="43" y="100"/>
                </a:lnTo>
                <a:lnTo>
                  <a:pt x="44" y="100"/>
                </a:lnTo>
                <a:lnTo>
                  <a:pt x="44" y="98"/>
                </a:lnTo>
                <a:lnTo>
                  <a:pt x="44" y="97"/>
                </a:lnTo>
                <a:lnTo>
                  <a:pt x="45" y="97"/>
                </a:lnTo>
                <a:lnTo>
                  <a:pt x="47" y="97"/>
                </a:lnTo>
                <a:lnTo>
                  <a:pt x="48" y="97"/>
                </a:lnTo>
                <a:lnTo>
                  <a:pt x="48" y="100"/>
                </a:lnTo>
                <a:lnTo>
                  <a:pt x="49" y="100"/>
                </a:lnTo>
                <a:lnTo>
                  <a:pt x="48" y="100"/>
                </a:lnTo>
                <a:lnTo>
                  <a:pt x="48" y="98"/>
                </a:lnTo>
                <a:lnTo>
                  <a:pt x="49" y="98"/>
                </a:lnTo>
                <a:lnTo>
                  <a:pt x="48" y="97"/>
                </a:lnTo>
                <a:lnTo>
                  <a:pt x="48" y="96"/>
                </a:lnTo>
                <a:lnTo>
                  <a:pt x="49" y="97"/>
                </a:lnTo>
                <a:lnTo>
                  <a:pt x="49" y="98"/>
                </a:lnTo>
                <a:lnTo>
                  <a:pt x="49" y="100"/>
                </a:lnTo>
                <a:close/>
                <a:moveTo>
                  <a:pt x="47" y="96"/>
                </a:moveTo>
                <a:lnTo>
                  <a:pt x="48" y="96"/>
                </a:lnTo>
                <a:lnTo>
                  <a:pt x="47" y="97"/>
                </a:lnTo>
                <a:lnTo>
                  <a:pt x="47" y="96"/>
                </a:lnTo>
                <a:lnTo>
                  <a:pt x="45" y="96"/>
                </a:lnTo>
                <a:lnTo>
                  <a:pt x="47" y="96"/>
                </a:lnTo>
                <a:close/>
                <a:moveTo>
                  <a:pt x="132" y="13"/>
                </a:moveTo>
                <a:lnTo>
                  <a:pt x="133" y="14"/>
                </a:lnTo>
                <a:lnTo>
                  <a:pt x="136" y="14"/>
                </a:lnTo>
                <a:lnTo>
                  <a:pt x="138" y="13"/>
                </a:lnTo>
                <a:lnTo>
                  <a:pt x="141" y="14"/>
                </a:lnTo>
                <a:lnTo>
                  <a:pt x="144" y="14"/>
                </a:lnTo>
                <a:lnTo>
                  <a:pt x="146" y="16"/>
                </a:lnTo>
                <a:lnTo>
                  <a:pt x="149" y="16"/>
                </a:lnTo>
                <a:lnTo>
                  <a:pt x="151" y="16"/>
                </a:lnTo>
                <a:lnTo>
                  <a:pt x="153" y="16"/>
                </a:lnTo>
                <a:lnTo>
                  <a:pt x="154" y="17"/>
                </a:lnTo>
                <a:lnTo>
                  <a:pt x="157" y="17"/>
                </a:lnTo>
                <a:lnTo>
                  <a:pt x="158" y="16"/>
                </a:lnTo>
                <a:lnTo>
                  <a:pt x="159" y="14"/>
                </a:lnTo>
                <a:lnTo>
                  <a:pt x="162" y="14"/>
                </a:lnTo>
                <a:lnTo>
                  <a:pt x="163" y="16"/>
                </a:lnTo>
                <a:lnTo>
                  <a:pt x="166" y="16"/>
                </a:lnTo>
                <a:lnTo>
                  <a:pt x="167" y="17"/>
                </a:lnTo>
                <a:lnTo>
                  <a:pt x="168" y="17"/>
                </a:lnTo>
                <a:lnTo>
                  <a:pt x="170" y="17"/>
                </a:lnTo>
                <a:lnTo>
                  <a:pt x="172" y="16"/>
                </a:lnTo>
                <a:lnTo>
                  <a:pt x="175" y="17"/>
                </a:lnTo>
                <a:lnTo>
                  <a:pt x="178" y="18"/>
                </a:lnTo>
                <a:lnTo>
                  <a:pt x="179" y="20"/>
                </a:lnTo>
                <a:lnTo>
                  <a:pt x="180" y="18"/>
                </a:lnTo>
                <a:lnTo>
                  <a:pt x="181" y="20"/>
                </a:lnTo>
                <a:lnTo>
                  <a:pt x="181" y="22"/>
                </a:lnTo>
                <a:lnTo>
                  <a:pt x="181" y="24"/>
                </a:lnTo>
                <a:lnTo>
                  <a:pt x="181" y="26"/>
                </a:lnTo>
                <a:lnTo>
                  <a:pt x="183" y="29"/>
                </a:lnTo>
                <a:lnTo>
                  <a:pt x="185" y="29"/>
                </a:lnTo>
                <a:lnTo>
                  <a:pt x="188" y="30"/>
                </a:lnTo>
                <a:lnTo>
                  <a:pt x="191" y="33"/>
                </a:lnTo>
                <a:lnTo>
                  <a:pt x="195" y="37"/>
                </a:lnTo>
                <a:lnTo>
                  <a:pt x="196" y="37"/>
                </a:lnTo>
                <a:lnTo>
                  <a:pt x="196" y="38"/>
                </a:lnTo>
                <a:lnTo>
                  <a:pt x="198" y="41"/>
                </a:lnTo>
                <a:lnTo>
                  <a:pt x="200" y="42"/>
                </a:lnTo>
                <a:lnTo>
                  <a:pt x="201" y="43"/>
                </a:lnTo>
                <a:lnTo>
                  <a:pt x="202" y="45"/>
                </a:lnTo>
                <a:lnTo>
                  <a:pt x="202" y="47"/>
                </a:lnTo>
                <a:lnTo>
                  <a:pt x="204" y="47"/>
                </a:lnTo>
                <a:lnTo>
                  <a:pt x="205" y="50"/>
                </a:lnTo>
                <a:lnTo>
                  <a:pt x="205" y="52"/>
                </a:lnTo>
                <a:lnTo>
                  <a:pt x="205" y="55"/>
                </a:lnTo>
                <a:lnTo>
                  <a:pt x="206" y="58"/>
                </a:lnTo>
                <a:lnTo>
                  <a:pt x="206" y="59"/>
                </a:lnTo>
                <a:lnTo>
                  <a:pt x="205" y="60"/>
                </a:lnTo>
                <a:lnTo>
                  <a:pt x="205" y="62"/>
                </a:lnTo>
                <a:lnTo>
                  <a:pt x="205" y="64"/>
                </a:lnTo>
                <a:lnTo>
                  <a:pt x="205" y="66"/>
                </a:lnTo>
                <a:lnTo>
                  <a:pt x="206" y="68"/>
                </a:lnTo>
                <a:lnTo>
                  <a:pt x="206" y="69"/>
                </a:lnTo>
                <a:lnTo>
                  <a:pt x="208" y="71"/>
                </a:lnTo>
                <a:lnTo>
                  <a:pt x="208" y="72"/>
                </a:lnTo>
                <a:lnTo>
                  <a:pt x="209" y="72"/>
                </a:lnTo>
                <a:lnTo>
                  <a:pt x="210" y="72"/>
                </a:lnTo>
                <a:lnTo>
                  <a:pt x="212" y="69"/>
                </a:lnTo>
                <a:lnTo>
                  <a:pt x="213" y="68"/>
                </a:lnTo>
                <a:lnTo>
                  <a:pt x="216" y="66"/>
                </a:lnTo>
                <a:lnTo>
                  <a:pt x="217" y="64"/>
                </a:lnTo>
                <a:lnTo>
                  <a:pt x="218" y="64"/>
                </a:lnTo>
                <a:lnTo>
                  <a:pt x="221" y="64"/>
                </a:lnTo>
                <a:lnTo>
                  <a:pt x="222" y="64"/>
                </a:lnTo>
                <a:lnTo>
                  <a:pt x="225" y="64"/>
                </a:lnTo>
                <a:lnTo>
                  <a:pt x="226" y="64"/>
                </a:lnTo>
                <a:lnTo>
                  <a:pt x="227" y="64"/>
                </a:lnTo>
                <a:lnTo>
                  <a:pt x="230" y="63"/>
                </a:lnTo>
                <a:lnTo>
                  <a:pt x="231" y="62"/>
                </a:lnTo>
                <a:lnTo>
                  <a:pt x="233" y="60"/>
                </a:lnTo>
                <a:lnTo>
                  <a:pt x="235" y="59"/>
                </a:lnTo>
                <a:lnTo>
                  <a:pt x="238" y="58"/>
                </a:lnTo>
                <a:lnTo>
                  <a:pt x="239" y="58"/>
                </a:lnTo>
                <a:lnTo>
                  <a:pt x="242" y="58"/>
                </a:lnTo>
                <a:lnTo>
                  <a:pt x="243" y="58"/>
                </a:lnTo>
                <a:lnTo>
                  <a:pt x="246" y="58"/>
                </a:lnTo>
                <a:lnTo>
                  <a:pt x="248" y="58"/>
                </a:lnTo>
                <a:lnTo>
                  <a:pt x="250" y="58"/>
                </a:lnTo>
                <a:lnTo>
                  <a:pt x="252" y="58"/>
                </a:lnTo>
                <a:lnTo>
                  <a:pt x="253" y="58"/>
                </a:lnTo>
                <a:lnTo>
                  <a:pt x="255" y="56"/>
                </a:lnTo>
                <a:lnTo>
                  <a:pt x="256" y="55"/>
                </a:lnTo>
                <a:lnTo>
                  <a:pt x="256" y="52"/>
                </a:lnTo>
                <a:lnTo>
                  <a:pt x="256" y="50"/>
                </a:lnTo>
                <a:lnTo>
                  <a:pt x="257" y="49"/>
                </a:lnTo>
                <a:lnTo>
                  <a:pt x="259" y="46"/>
                </a:lnTo>
                <a:lnTo>
                  <a:pt x="260" y="45"/>
                </a:lnTo>
                <a:lnTo>
                  <a:pt x="261" y="43"/>
                </a:lnTo>
                <a:lnTo>
                  <a:pt x="261" y="41"/>
                </a:lnTo>
                <a:lnTo>
                  <a:pt x="263" y="38"/>
                </a:lnTo>
                <a:lnTo>
                  <a:pt x="264" y="35"/>
                </a:lnTo>
                <a:lnTo>
                  <a:pt x="265" y="33"/>
                </a:lnTo>
                <a:lnTo>
                  <a:pt x="265" y="30"/>
                </a:lnTo>
                <a:lnTo>
                  <a:pt x="265" y="28"/>
                </a:lnTo>
                <a:lnTo>
                  <a:pt x="267" y="25"/>
                </a:lnTo>
                <a:lnTo>
                  <a:pt x="267" y="22"/>
                </a:lnTo>
                <a:lnTo>
                  <a:pt x="267" y="21"/>
                </a:lnTo>
                <a:lnTo>
                  <a:pt x="268" y="20"/>
                </a:lnTo>
                <a:lnTo>
                  <a:pt x="269" y="18"/>
                </a:lnTo>
                <a:lnTo>
                  <a:pt x="270" y="17"/>
                </a:lnTo>
                <a:lnTo>
                  <a:pt x="274" y="17"/>
                </a:lnTo>
                <a:lnTo>
                  <a:pt x="276" y="18"/>
                </a:lnTo>
                <a:lnTo>
                  <a:pt x="278" y="18"/>
                </a:lnTo>
                <a:lnTo>
                  <a:pt x="280" y="18"/>
                </a:lnTo>
                <a:lnTo>
                  <a:pt x="282" y="20"/>
                </a:lnTo>
                <a:lnTo>
                  <a:pt x="285" y="20"/>
                </a:lnTo>
                <a:lnTo>
                  <a:pt x="286" y="21"/>
                </a:lnTo>
                <a:lnTo>
                  <a:pt x="288" y="22"/>
                </a:lnTo>
                <a:lnTo>
                  <a:pt x="289" y="24"/>
                </a:lnTo>
                <a:lnTo>
                  <a:pt x="291" y="24"/>
                </a:lnTo>
                <a:lnTo>
                  <a:pt x="289" y="26"/>
                </a:lnTo>
                <a:lnTo>
                  <a:pt x="289" y="29"/>
                </a:lnTo>
                <a:lnTo>
                  <a:pt x="288" y="31"/>
                </a:lnTo>
                <a:lnTo>
                  <a:pt x="288" y="33"/>
                </a:lnTo>
                <a:lnTo>
                  <a:pt x="286" y="35"/>
                </a:lnTo>
                <a:lnTo>
                  <a:pt x="286" y="38"/>
                </a:lnTo>
                <a:lnTo>
                  <a:pt x="286" y="41"/>
                </a:lnTo>
                <a:lnTo>
                  <a:pt x="286" y="42"/>
                </a:lnTo>
                <a:lnTo>
                  <a:pt x="286" y="45"/>
                </a:lnTo>
                <a:lnTo>
                  <a:pt x="286" y="46"/>
                </a:lnTo>
                <a:lnTo>
                  <a:pt x="286" y="50"/>
                </a:lnTo>
                <a:lnTo>
                  <a:pt x="285" y="51"/>
                </a:lnTo>
                <a:lnTo>
                  <a:pt x="285" y="54"/>
                </a:lnTo>
                <a:lnTo>
                  <a:pt x="286" y="55"/>
                </a:lnTo>
                <a:lnTo>
                  <a:pt x="286" y="56"/>
                </a:lnTo>
                <a:lnTo>
                  <a:pt x="286" y="58"/>
                </a:lnTo>
                <a:lnTo>
                  <a:pt x="288" y="59"/>
                </a:lnTo>
                <a:lnTo>
                  <a:pt x="288" y="60"/>
                </a:lnTo>
                <a:lnTo>
                  <a:pt x="288" y="62"/>
                </a:lnTo>
                <a:lnTo>
                  <a:pt x="289" y="63"/>
                </a:lnTo>
                <a:lnTo>
                  <a:pt x="289" y="64"/>
                </a:lnTo>
                <a:lnTo>
                  <a:pt x="289" y="67"/>
                </a:lnTo>
                <a:lnTo>
                  <a:pt x="289" y="68"/>
                </a:lnTo>
                <a:lnTo>
                  <a:pt x="289" y="71"/>
                </a:lnTo>
                <a:lnTo>
                  <a:pt x="289" y="75"/>
                </a:lnTo>
                <a:lnTo>
                  <a:pt x="289" y="77"/>
                </a:lnTo>
                <a:lnTo>
                  <a:pt x="288" y="79"/>
                </a:lnTo>
                <a:lnTo>
                  <a:pt x="286" y="80"/>
                </a:lnTo>
                <a:lnTo>
                  <a:pt x="285" y="81"/>
                </a:lnTo>
                <a:lnTo>
                  <a:pt x="282" y="81"/>
                </a:lnTo>
                <a:lnTo>
                  <a:pt x="280" y="81"/>
                </a:lnTo>
                <a:lnTo>
                  <a:pt x="277" y="83"/>
                </a:lnTo>
                <a:lnTo>
                  <a:pt x="276" y="85"/>
                </a:lnTo>
                <a:lnTo>
                  <a:pt x="276" y="88"/>
                </a:lnTo>
                <a:lnTo>
                  <a:pt x="277" y="90"/>
                </a:lnTo>
                <a:lnTo>
                  <a:pt x="277" y="92"/>
                </a:lnTo>
                <a:lnTo>
                  <a:pt x="277" y="93"/>
                </a:lnTo>
                <a:lnTo>
                  <a:pt x="278" y="94"/>
                </a:lnTo>
                <a:lnTo>
                  <a:pt x="278" y="96"/>
                </a:lnTo>
                <a:lnTo>
                  <a:pt x="280" y="97"/>
                </a:lnTo>
                <a:lnTo>
                  <a:pt x="278" y="98"/>
                </a:lnTo>
                <a:lnTo>
                  <a:pt x="277" y="100"/>
                </a:lnTo>
                <a:lnTo>
                  <a:pt x="277" y="101"/>
                </a:lnTo>
                <a:lnTo>
                  <a:pt x="277" y="102"/>
                </a:lnTo>
                <a:lnTo>
                  <a:pt x="277" y="103"/>
                </a:lnTo>
                <a:lnTo>
                  <a:pt x="276" y="105"/>
                </a:lnTo>
                <a:lnTo>
                  <a:pt x="276" y="107"/>
                </a:lnTo>
                <a:lnTo>
                  <a:pt x="274" y="109"/>
                </a:lnTo>
                <a:lnTo>
                  <a:pt x="274" y="110"/>
                </a:lnTo>
                <a:lnTo>
                  <a:pt x="276" y="110"/>
                </a:lnTo>
                <a:lnTo>
                  <a:pt x="277" y="111"/>
                </a:lnTo>
                <a:lnTo>
                  <a:pt x="278" y="113"/>
                </a:lnTo>
                <a:lnTo>
                  <a:pt x="280" y="113"/>
                </a:lnTo>
                <a:lnTo>
                  <a:pt x="281" y="114"/>
                </a:lnTo>
                <a:lnTo>
                  <a:pt x="282" y="115"/>
                </a:lnTo>
                <a:lnTo>
                  <a:pt x="284" y="117"/>
                </a:lnTo>
                <a:lnTo>
                  <a:pt x="285" y="117"/>
                </a:lnTo>
                <a:lnTo>
                  <a:pt x="288" y="117"/>
                </a:lnTo>
                <a:lnTo>
                  <a:pt x="288" y="118"/>
                </a:lnTo>
                <a:lnTo>
                  <a:pt x="289" y="119"/>
                </a:lnTo>
                <a:lnTo>
                  <a:pt x="291" y="119"/>
                </a:lnTo>
                <a:lnTo>
                  <a:pt x="293" y="121"/>
                </a:lnTo>
                <a:lnTo>
                  <a:pt x="293" y="122"/>
                </a:lnTo>
                <a:lnTo>
                  <a:pt x="294" y="123"/>
                </a:lnTo>
                <a:lnTo>
                  <a:pt x="293" y="124"/>
                </a:lnTo>
                <a:lnTo>
                  <a:pt x="293" y="127"/>
                </a:lnTo>
                <a:lnTo>
                  <a:pt x="293" y="130"/>
                </a:lnTo>
                <a:lnTo>
                  <a:pt x="293" y="131"/>
                </a:lnTo>
                <a:lnTo>
                  <a:pt x="293" y="132"/>
                </a:lnTo>
                <a:lnTo>
                  <a:pt x="294" y="134"/>
                </a:lnTo>
                <a:lnTo>
                  <a:pt x="295" y="135"/>
                </a:lnTo>
                <a:lnTo>
                  <a:pt x="297" y="136"/>
                </a:lnTo>
                <a:lnTo>
                  <a:pt x="298" y="136"/>
                </a:lnTo>
                <a:lnTo>
                  <a:pt x="298" y="139"/>
                </a:lnTo>
                <a:lnTo>
                  <a:pt x="295" y="140"/>
                </a:lnTo>
                <a:lnTo>
                  <a:pt x="294" y="140"/>
                </a:lnTo>
                <a:lnTo>
                  <a:pt x="294" y="143"/>
                </a:lnTo>
                <a:lnTo>
                  <a:pt x="294" y="144"/>
                </a:lnTo>
                <a:lnTo>
                  <a:pt x="293" y="147"/>
                </a:lnTo>
                <a:lnTo>
                  <a:pt x="293" y="151"/>
                </a:lnTo>
                <a:lnTo>
                  <a:pt x="293" y="155"/>
                </a:lnTo>
                <a:lnTo>
                  <a:pt x="291" y="158"/>
                </a:lnTo>
                <a:lnTo>
                  <a:pt x="290" y="161"/>
                </a:lnTo>
                <a:lnTo>
                  <a:pt x="289" y="165"/>
                </a:lnTo>
                <a:lnTo>
                  <a:pt x="288" y="169"/>
                </a:lnTo>
                <a:lnTo>
                  <a:pt x="286" y="170"/>
                </a:lnTo>
                <a:lnTo>
                  <a:pt x="286" y="173"/>
                </a:lnTo>
                <a:lnTo>
                  <a:pt x="285" y="175"/>
                </a:lnTo>
                <a:lnTo>
                  <a:pt x="284" y="179"/>
                </a:lnTo>
                <a:lnTo>
                  <a:pt x="285" y="182"/>
                </a:lnTo>
                <a:lnTo>
                  <a:pt x="284" y="186"/>
                </a:lnTo>
                <a:lnTo>
                  <a:pt x="284" y="187"/>
                </a:lnTo>
                <a:lnTo>
                  <a:pt x="282" y="191"/>
                </a:lnTo>
                <a:lnTo>
                  <a:pt x="282" y="194"/>
                </a:lnTo>
                <a:lnTo>
                  <a:pt x="281" y="200"/>
                </a:lnTo>
                <a:lnTo>
                  <a:pt x="280" y="204"/>
                </a:lnTo>
                <a:lnTo>
                  <a:pt x="280" y="206"/>
                </a:lnTo>
                <a:lnTo>
                  <a:pt x="280" y="207"/>
                </a:lnTo>
                <a:lnTo>
                  <a:pt x="280" y="210"/>
                </a:lnTo>
                <a:lnTo>
                  <a:pt x="278" y="211"/>
                </a:lnTo>
                <a:lnTo>
                  <a:pt x="273" y="220"/>
                </a:lnTo>
                <a:lnTo>
                  <a:pt x="272" y="221"/>
                </a:lnTo>
                <a:lnTo>
                  <a:pt x="270" y="223"/>
                </a:lnTo>
                <a:lnTo>
                  <a:pt x="270" y="224"/>
                </a:lnTo>
                <a:lnTo>
                  <a:pt x="268" y="229"/>
                </a:lnTo>
                <a:lnTo>
                  <a:pt x="264" y="240"/>
                </a:lnTo>
                <a:lnTo>
                  <a:pt x="265" y="244"/>
                </a:lnTo>
                <a:lnTo>
                  <a:pt x="268" y="247"/>
                </a:lnTo>
                <a:lnTo>
                  <a:pt x="269" y="250"/>
                </a:lnTo>
                <a:lnTo>
                  <a:pt x="268" y="251"/>
                </a:lnTo>
                <a:lnTo>
                  <a:pt x="268" y="257"/>
                </a:lnTo>
                <a:lnTo>
                  <a:pt x="268" y="258"/>
                </a:lnTo>
                <a:lnTo>
                  <a:pt x="268" y="259"/>
                </a:lnTo>
                <a:lnTo>
                  <a:pt x="268" y="261"/>
                </a:lnTo>
                <a:lnTo>
                  <a:pt x="268" y="262"/>
                </a:lnTo>
                <a:lnTo>
                  <a:pt x="268" y="265"/>
                </a:lnTo>
                <a:lnTo>
                  <a:pt x="269" y="268"/>
                </a:lnTo>
                <a:lnTo>
                  <a:pt x="268" y="272"/>
                </a:lnTo>
                <a:lnTo>
                  <a:pt x="267" y="274"/>
                </a:lnTo>
                <a:lnTo>
                  <a:pt x="263" y="278"/>
                </a:lnTo>
                <a:lnTo>
                  <a:pt x="261" y="282"/>
                </a:lnTo>
                <a:lnTo>
                  <a:pt x="261" y="283"/>
                </a:lnTo>
                <a:lnTo>
                  <a:pt x="263" y="283"/>
                </a:lnTo>
                <a:lnTo>
                  <a:pt x="263" y="284"/>
                </a:lnTo>
                <a:lnTo>
                  <a:pt x="263" y="285"/>
                </a:lnTo>
                <a:lnTo>
                  <a:pt x="264" y="287"/>
                </a:lnTo>
                <a:lnTo>
                  <a:pt x="264" y="288"/>
                </a:lnTo>
                <a:lnTo>
                  <a:pt x="264" y="292"/>
                </a:lnTo>
                <a:lnTo>
                  <a:pt x="265" y="293"/>
                </a:lnTo>
                <a:lnTo>
                  <a:pt x="268" y="295"/>
                </a:lnTo>
                <a:lnTo>
                  <a:pt x="269" y="295"/>
                </a:lnTo>
                <a:lnTo>
                  <a:pt x="270" y="295"/>
                </a:lnTo>
                <a:lnTo>
                  <a:pt x="270" y="296"/>
                </a:lnTo>
                <a:lnTo>
                  <a:pt x="272" y="297"/>
                </a:lnTo>
                <a:lnTo>
                  <a:pt x="273" y="299"/>
                </a:lnTo>
                <a:lnTo>
                  <a:pt x="274" y="300"/>
                </a:lnTo>
                <a:lnTo>
                  <a:pt x="276" y="301"/>
                </a:lnTo>
                <a:lnTo>
                  <a:pt x="276" y="302"/>
                </a:lnTo>
                <a:lnTo>
                  <a:pt x="277" y="304"/>
                </a:lnTo>
                <a:lnTo>
                  <a:pt x="278" y="305"/>
                </a:lnTo>
                <a:lnTo>
                  <a:pt x="280" y="306"/>
                </a:lnTo>
                <a:lnTo>
                  <a:pt x="282" y="309"/>
                </a:lnTo>
                <a:lnTo>
                  <a:pt x="285" y="309"/>
                </a:lnTo>
                <a:lnTo>
                  <a:pt x="288" y="309"/>
                </a:lnTo>
                <a:lnTo>
                  <a:pt x="289" y="309"/>
                </a:lnTo>
                <a:lnTo>
                  <a:pt x="290" y="309"/>
                </a:lnTo>
                <a:lnTo>
                  <a:pt x="294" y="310"/>
                </a:lnTo>
                <a:lnTo>
                  <a:pt x="297" y="309"/>
                </a:lnTo>
                <a:lnTo>
                  <a:pt x="298" y="309"/>
                </a:lnTo>
                <a:lnTo>
                  <a:pt x="298" y="310"/>
                </a:lnTo>
                <a:lnTo>
                  <a:pt x="302" y="310"/>
                </a:lnTo>
                <a:lnTo>
                  <a:pt x="303" y="310"/>
                </a:lnTo>
                <a:lnTo>
                  <a:pt x="305" y="310"/>
                </a:lnTo>
                <a:lnTo>
                  <a:pt x="306" y="310"/>
                </a:lnTo>
                <a:lnTo>
                  <a:pt x="306" y="312"/>
                </a:lnTo>
                <a:lnTo>
                  <a:pt x="307" y="312"/>
                </a:lnTo>
                <a:lnTo>
                  <a:pt x="308" y="312"/>
                </a:lnTo>
                <a:lnTo>
                  <a:pt x="308" y="310"/>
                </a:lnTo>
                <a:lnTo>
                  <a:pt x="310" y="310"/>
                </a:lnTo>
                <a:lnTo>
                  <a:pt x="311" y="310"/>
                </a:lnTo>
                <a:lnTo>
                  <a:pt x="312" y="310"/>
                </a:lnTo>
                <a:lnTo>
                  <a:pt x="312" y="312"/>
                </a:lnTo>
                <a:lnTo>
                  <a:pt x="314" y="312"/>
                </a:lnTo>
                <a:lnTo>
                  <a:pt x="315" y="313"/>
                </a:lnTo>
                <a:lnTo>
                  <a:pt x="316" y="313"/>
                </a:lnTo>
                <a:lnTo>
                  <a:pt x="318" y="312"/>
                </a:lnTo>
                <a:lnTo>
                  <a:pt x="319" y="310"/>
                </a:lnTo>
                <a:lnTo>
                  <a:pt x="320" y="310"/>
                </a:lnTo>
                <a:lnTo>
                  <a:pt x="322" y="312"/>
                </a:lnTo>
                <a:lnTo>
                  <a:pt x="323" y="313"/>
                </a:lnTo>
                <a:lnTo>
                  <a:pt x="324" y="313"/>
                </a:lnTo>
                <a:lnTo>
                  <a:pt x="324" y="312"/>
                </a:lnTo>
                <a:lnTo>
                  <a:pt x="325" y="312"/>
                </a:lnTo>
                <a:lnTo>
                  <a:pt x="325" y="313"/>
                </a:lnTo>
                <a:lnTo>
                  <a:pt x="325" y="314"/>
                </a:lnTo>
                <a:lnTo>
                  <a:pt x="327" y="316"/>
                </a:lnTo>
                <a:lnTo>
                  <a:pt x="328" y="317"/>
                </a:lnTo>
                <a:lnTo>
                  <a:pt x="329" y="317"/>
                </a:lnTo>
                <a:lnTo>
                  <a:pt x="331" y="317"/>
                </a:lnTo>
                <a:lnTo>
                  <a:pt x="331" y="318"/>
                </a:lnTo>
                <a:lnTo>
                  <a:pt x="331" y="319"/>
                </a:lnTo>
                <a:lnTo>
                  <a:pt x="332" y="321"/>
                </a:lnTo>
                <a:lnTo>
                  <a:pt x="332" y="322"/>
                </a:lnTo>
                <a:lnTo>
                  <a:pt x="333" y="323"/>
                </a:lnTo>
                <a:lnTo>
                  <a:pt x="333" y="325"/>
                </a:lnTo>
                <a:lnTo>
                  <a:pt x="335" y="326"/>
                </a:lnTo>
                <a:lnTo>
                  <a:pt x="335" y="327"/>
                </a:lnTo>
                <a:lnTo>
                  <a:pt x="336" y="329"/>
                </a:lnTo>
                <a:lnTo>
                  <a:pt x="336" y="330"/>
                </a:lnTo>
                <a:lnTo>
                  <a:pt x="337" y="331"/>
                </a:lnTo>
                <a:lnTo>
                  <a:pt x="339" y="333"/>
                </a:lnTo>
                <a:lnTo>
                  <a:pt x="339" y="334"/>
                </a:lnTo>
                <a:lnTo>
                  <a:pt x="339" y="335"/>
                </a:lnTo>
                <a:lnTo>
                  <a:pt x="339" y="338"/>
                </a:lnTo>
                <a:lnTo>
                  <a:pt x="339" y="339"/>
                </a:lnTo>
                <a:lnTo>
                  <a:pt x="339" y="342"/>
                </a:lnTo>
                <a:lnTo>
                  <a:pt x="339" y="344"/>
                </a:lnTo>
                <a:lnTo>
                  <a:pt x="340" y="347"/>
                </a:lnTo>
                <a:lnTo>
                  <a:pt x="340" y="348"/>
                </a:lnTo>
                <a:lnTo>
                  <a:pt x="340" y="350"/>
                </a:lnTo>
                <a:lnTo>
                  <a:pt x="340" y="351"/>
                </a:lnTo>
                <a:lnTo>
                  <a:pt x="340" y="352"/>
                </a:lnTo>
                <a:lnTo>
                  <a:pt x="340" y="354"/>
                </a:lnTo>
                <a:lnTo>
                  <a:pt x="340" y="355"/>
                </a:lnTo>
                <a:lnTo>
                  <a:pt x="341" y="355"/>
                </a:lnTo>
                <a:lnTo>
                  <a:pt x="341" y="356"/>
                </a:lnTo>
                <a:lnTo>
                  <a:pt x="342" y="357"/>
                </a:lnTo>
                <a:lnTo>
                  <a:pt x="342" y="359"/>
                </a:lnTo>
                <a:lnTo>
                  <a:pt x="344" y="359"/>
                </a:lnTo>
                <a:lnTo>
                  <a:pt x="344" y="360"/>
                </a:lnTo>
                <a:lnTo>
                  <a:pt x="345" y="360"/>
                </a:lnTo>
                <a:lnTo>
                  <a:pt x="345" y="361"/>
                </a:lnTo>
                <a:lnTo>
                  <a:pt x="346" y="361"/>
                </a:lnTo>
                <a:lnTo>
                  <a:pt x="346" y="363"/>
                </a:lnTo>
                <a:lnTo>
                  <a:pt x="345" y="364"/>
                </a:lnTo>
                <a:lnTo>
                  <a:pt x="345" y="365"/>
                </a:lnTo>
                <a:lnTo>
                  <a:pt x="345" y="367"/>
                </a:lnTo>
                <a:lnTo>
                  <a:pt x="346" y="368"/>
                </a:lnTo>
                <a:lnTo>
                  <a:pt x="346" y="369"/>
                </a:lnTo>
                <a:lnTo>
                  <a:pt x="345" y="371"/>
                </a:lnTo>
                <a:lnTo>
                  <a:pt x="345" y="372"/>
                </a:lnTo>
                <a:lnTo>
                  <a:pt x="345" y="373"/>
                </a:lnTo>
                <a:lnTo>
                  <a:pt x="344" y="373"/>
                </a:lnTo>
                <a:lnTo>
                  <a:pt x="344" y="374"/>
                </a:lnTo>
                <a:lnTo>
                  <a:pt x="344" y="376"/>
                </a:lnTo>
                <a:lnTo>
                  <a:pt x="341" y="380"/>
                </a:lnTo>
                <a:lnTo>
                  <a:pt x="341" y="381"/>
                </a:lnTo>
                <a:lnTo>
                  <a:pt x="341" y="382"/>
                </a:lnTo>
                <a:lnTo>
                  <a:pt x="340" y="382"/>
                </a:lnTo>
                <a:lnTo>
                  <a:pt x="340" y="384"/>
                </a:lnTo>
                <a:lnTo>
                  <a:pt x="339" y="385"/>
                </a:lnTo>
                <a:lnTo>
                  <a:pt x="339" y="386"/>
                </a:lnTo>
                <a:lnTo>
                  <a:pt x="339" y="388"/>
                </a:lnTo>
                <a:lnTo>
                  <a:pt x="339" y="389"/>
                </a:lnTo>
                <a:lnTo>
                  <a:pt x="337" y="390"/>
                </a:lnTo>
                <a:lnTo>
                  <a:pt x="337" y="393"/>
                </a:lnTo>
                <a:lnTo>
                  <a:pt x="337" y="395"/>
                </a:lnTo>
                <a:lnTo>
                  <a:pt x="337" y="397"/>
                </a:lnTo>
                <a:lnTo>
                  <a:pt x="336" y="398"/>
                </a:lnTo>
                <a:lnTo>
                  <a:pt x="335" y="401"/>
                </a:lnTo>
                <a:lnTo>
                  <a:pt x="333" y="401"/>
                </a:lnTo>
                <a:lnTo>
                  <a:pt x="333" y="402"/>
                </a:lnTo>
                <a:lnTo>
                  <a:pt x="335" y="402"/>
                </a:lnTo>
                <a:lnTo>
                  <a:pt x="333" y="403"/>
                </a:lnTo>
                <a:lnTo>
                  <a:pt x="333" y="405"/>
                </a:lnTo>
                <a:lnTo>
                  <a:pt x="333" y="406"/>
                </a:lnTo>
                <a:lnTo>
                  <a:pt x="332" y="406"/>
                </a:lnTo>
                <a:lnTo>
                  <a:pt x="332" y="407"/>
                </a:lnTo>
                <a:lnTo>
                  <a:pt x="332" y="408"/>
                </a:lnTo>
                <a:lnTo>
                  <a:pt x="333" y="408"/>
                </a:lnTo>
                <a:lnTo>
                  <a:pt x="335" y="408"/>
                </a:lnTo>
                <a:lnTo>
                  <a:pt x="333" y="410"/>
                </a:lnTo>
                <a:lnTo>
                  <a:pt x="333" y="411"/>
                </a:lnTo>
                <a:lnTo>
                  <a:pt x="333" y="412"/>
                </a:lnTo>
                <a:lnTo>
                  <a:pt x="333" y="414"/>
                </a:lnTo>
                <a:lnTo>
                  <a:pt x="335" y="414"/>
                </a:lnTo>
                <a:lnTo>
                  <a:pt x="335" y="415"/>
                </a:lnTo>
                <a:lnTo>
                  <a:pt x="335" y="416"/>
                </a:lnTo>
                <a:lnTo>
                  <a:pt x="335" y="418"/>
                </a:lnTo>
                <a:lnTo>
                  <a:pt x="335" y="419"/>
                </a:lnTo>
                <a:lnTo>
                  <a:pt x="333" y="420"/>
                </a:lnTo>
                <a:lnTo>
                  <a:pt x="333" y="422"/>
                </a:lnTo>
                <a:lnTo>
                  <a:pt x="332" y="422"/>
                </a:lnTo>
                <a:lnTo>
                  <a:pt x="331" y="422"/>
                </a:lnTo>
                <a:lnTo>
                  <a:pt x="331" y="423"/>
                </a:lnTo>
                <a:lnTo>
                  <a:pt x="331" y="424"/>
                </a:lnTo>
                <a:lnTo>
                  <a:pt x="329" y="428"/>
                </a:lnTo>
                <a:lnTo>
                  <a:pt x="329" y="429"/>
                </a:lnTo>
                <a:lnTo>
                  <a:pt x="328" y="432"/>
                </a:lnTo>
                <a:lnTo>
                  <a:pt x="328" y="433"/>
                </a:lnTo>
                <a:lnTo>
                  <a:pt x="327" y="435"/>
                </a:lnTo>
                <a:lnTo>
                  <a:pt x="327" y="436"/>
                </a:lnTo>
                <a:lnTo>
                  <a:pt x="325" y="436"/>
                </a:lnTo>
                <a:lnTo>
                  <a:pt x="323" y="441"/>
                </a:lnTo>
                <a:lnTo>
                  <a:pt x="322" y="444"/>
                </a:lnTo>
                <a:lnTo>
                  <a:pt x="320" y="445"/>
                </a:lnTo>
                <a:lnTo>
                  <a:pt x="320" y="446"/>
                </a:lnTo>
                <a:lnTo>
                  <a:pt x="319" y="449"/>
                </a:lnTo>
                <a:lnTo>
                  <a:pt x="319" y="450"/>
                </a:lnTo>
                <a:lnTo>
                  <a:pt x="318" y="450"/>
                </a:lnTo>
                <a:lnTo>
                  <a:pt x="318" y="452"/>
                </a:lnTo>
                <a:lnTo>
                  <a:pt x="315" y="454"/>
                </a:lnTo>
                <a:lnTo>
                  <a:pt x="315" y="456"/>
                </a:lnTo>
                <a:lnTo>
                  <a:pt x="314" y="458"/>
                </a:lnTo>
                <a:lnTo>
                  <a:pt x="314" y="460"/>
                </a:lnTo>
                <a:lnTo>
                  <a:pt x="312" y="460"/>
                </a:lnTo>
                <a:lnTo>
                  <a:pt x="312" y="461"/>
                </a:lnTo>
                <a:lnTo>
                  <a:pt x="312" y="462"/>
                </a:lnTo>
                <a:lnTo>
                  <a:pt x="312" y="463"/>
                </a:lnTo>
                <a:lnTo>
                  <a:pt x="312" y="465"/>
                </a:lnTo>
                <a:lnTo>
                  <a:pt x="310" y="467"/>
                </a:lnTo>
                <a:lnTo>
                  <a:pt x="307" y="470"/>
                </a:lnTo>
                <a:lnTo>
                  <a:pt x="303" y="473"/>
                </a:lnTo>
                <a:lnTo>
                  <a:pt x="299" y="475"/>
                </a:lnTo>
                <a:lnTo>
                  <a:pt x="294" y="478"/>
                </a:lnTo>
                <a:lnTo>
                  <a:pt x="293" y="479"/>
                </a:lnTo>
                <a:lnTo>
                  <a:pt x="291" y="480"/>
                </a:lnTo>
                <a:lnTo>
                  <a:pt x="290" y="480"/>
                </a:lnTo>
                <a:lnTo>
                  <a:pt x="290" y="479"/>
                </a:lnTo>
                <a:lnTo>
                  <a:pt x="290" y="478"/>
                </a:lnTo>
                <a:lnTo>
                  <a:pt x="290" y="477"/>
                </a:lnTo>
                <a:lnTo>
                  <a:pt x="291" y="477"/>
                </a:lnTo>
                <a:lnTo>
                  <a:pt x="291" y="475"/>
                </a:lnTo>
                <a:lnTo>
                  <a:pt x="291" y="474"/>
                </a:lnTo>
                <a:lnTo>
                  <a:pt x="291" y="473"/>
                </a:lnTo>
                <a:lnTo>
                  <a:pt x="293" y="471"/>
                </a:lnTo>
                <a:lnTo>
                  <a:pt x="293" y="470"/>
                </a:lnTo>
                <a:lnTo>
                  <a:pt x="294" y="470"/>
                </a:lnTo>
                <a:lnTo>
                  <a:pt x="294" y="469"/>
                </a:lnTo>
                <a:lnTo>
                  <a:pt x="294" y="467"/>
                </a:lnTo>
                <a:lnTo>
                  <a:pt x="294" y="466"/>
                </a:lnTo>
                <a:lnTo>
                  <a:pt x="293" y="466"/>
                </a:lnTo>
                <a:lnTo>
                  <a:pt x="293" y="465"/>
                </a:lnTo>
                <a:lnTo>
                  <a:pt x="293" y="463"/>
                </a:lnTo>
                <a:lnTo>
                  <a:pt x="291" y="462"/>
                </a:lnTo>
                <a:lnTo>
                  <a:pt x="291" y="461"/>
                </a:lnTo>
                <a:lnTo>
                  <a:pt x="290" y="460"/>
                </a:lnTo>
                <a:lnTo>
                  <a:pt x="290" y="458"/>
                </a:lnTo>
                <a:lnTo>
                  <a:pt x="290" y="457"/>
                </a:lnTo>
                <a:lnTo>
                  <a:pt x="290" y="456"/>
                </a:lnTo>
                <a:lnTo>
                  <a:pt x="289" y="454"/>
                </a:lnTo>
                <a:lnTo>
                  <a:pt x="288" y="453"/>
                </a:lnTo>
                <a:lnTo>
                  <a:pt x="288" y="452"/>
                </a:lnTo>
                <a:lnTo>
                  <a:pt x="286" y="450"/>
                </a:lnTo>
                <a:lnTo>
                  <a:pt x="285" y="450"/>
                </a:lnTo>
                <a:lnTo>
                  <a:pt x="285" y="452"/>
                </a:lnTo>
                <a:lnTo>
                  <a:pt x="284" y="452"/>
                </a:lnTo>
                <a:lnTo>
                  <a:pt x="282" y="450"/>
                </a:lnTo>
                <a:lnTo>
                  <a:pt x="281" y="450"/>
                </a:lnTo>
                <a:lnTo>
                  <a:pt x="280" y="450"/>
                </a:lnTo>
                <a:lnTo>
                  <a:pt x="278" y="450"/>
                </a:lnTo>
                <a:lnTo>
                  <a:pt x="278" y="449"/>
                </a:lnTo>
                <a:lnTo>
                  <a:pt x="277" y="448"/>
                </a:lnTo>
                <a:lnTo>
                  <a:pt x="276" y="446"/>
                </a:lnTo>
                <a:lnTo>
                  <a:pt x="276" y="445"/>
                </a:lnTo>
                <a:lnTo>
                  <a:pt x="276" y="444"/>
                </a:lnTo>
                <a:lnTo>
                  <a:pt x="276" y="443"/>
                </a:lnTo>
                <a:lnTo>
                  <a:pt x="274" y="443"/>
                </a:lnTo>
                <a:lnTo>
                  <a:pt x="274" y="441"/>
                </a:lnTo>
                <a:lnTo>
                  <a:pt x="274" y="440"/>
                </a:lnTo>
                <a:lnTo>
                  <a:pt x="273" y="439"/>
                </a:lnTo>
                <a:lnTo>
                  <a:pt x="273" y="437"/>
                </a:lnTo>
                <a:lnTo>
                  <a:pt x="272" y="436"/>
                </a:lnTo>
                <a:lnTo>
                  <a:pt x="270" y="436"/>
                </a:lnTo>
                <a:lnTo>
                  <a:pt x="269" y="436"/>
                </a:lnTo>
                <a:lnTo>
                  <a:pt x="269" y="437"/>
                </a:lnTo>
                <a:lnTo>
                  <a:pt x="268" y="437"/>
                </a:lnTo>
                <a:lnTo>
                  <a:pt x="267" y="437"/>
                </a:lnTo>
                <a:lnTo>
                  <a:pt x="267" y="436"/>
                </a:lnTo>
                <a:lnTo>
                  <a:pt x="265" y="436"/>
                </a:lnTo>
                <a:lnTo>
                  <a:pt x="267" y="436"/>
                </a:lnTo>
                <a:lnTo>
                  <a:pt x="267" y="435"/>
                </a:lnTo>
                <a:lnTo>
                  <a:pt x="267" y="433"/>
                </a:lnTo>
                <a:lnTo>
                  <a:pt x="265" y="432"/>
                </a:lnTo>
                <a:lnTo>
                  <a:pt x="264" y="432"/>
                </a:lnTo>
                <a:lnTo>
                  <a:pt x="263" y="431"/>
                </a:lnTo>
                <a:lnTo>
                  <a:pt x="263" y="428"/>
                </a:lnTo>
                <a:lnTo>
                  <a:pt x="263" y="427"/>
                </a:lnTo>
                <a:lnTo>
                  <a:pt x="264" y="426"/>
                </a:lnTo>
                <a:lnTo>
                  <a:pt x="264" y="424"/>
                </a:lnTo>
                <a:lnTo>
                  <a:pt x="264" y="423"/>
                </a:lnTo>
                <a:lnTo>
                  <a:pt x="264" y="422"/>
                </a:lnTo>
                <a:lnTo>
                  <a:pt x="265" y="422"/>
                </a:lnTo>
                <a:lnTo>
                  <a:pt x="267" y="423"/>
                </a:lnTo>
                <a:lnTo>
                  <a:pt x="268" y="423"/>
                </a:lnTo>
                <a:lnTo>
                  <a:pt x="268" y="424"/>
                </a:lnTo>
                <a:lnTo>
                  <a:pt x="269" y="424"/>
                </a:lnTo>
                <a:lnTo>
                  <a:pt x="270" y="424"/>
                </a:lnTo>
                <a:lnTo>
                  <a:pt x="270" y="423"/>
                </a:lnTo>
                <a:lnTo>
                  <a:pt x="270" y="422"/>
                </a:lnTo>
                <a:lnTo>
                  <a:pt x="272" y="420"/>
                </a:lnTo>
                <a:lnTo>
                  <a:pt x="272" y="419"/>
                </a:lnTo>
                <a:lnTo>
                  <a:pt x="273" y="419"/>
                </a:lnTo>
                <a:lnTo>
                  <a:pt x="273" y="418"/>
                </a:lnTo>
                <a:lnTo>
                  <a:pt x="274" y="416"/>
                </a:lnTo>
                <a:lnTo>
                  <a:pt x="274" y="415"/>
                </a:lnTo>
                <a:lnTo>
                  <a:pt x="274" y="414"/>
                </a:lnTo>
                <a:lnTo>
                  <a:pt x="274" y="412"/>
                </a:lnTo>
                <a:lnTo>
                  <a:pt x="273" y="411"/>
                </a:lnTo>
                <a:lnTo>
                  <a:pt x="272" y="411"/>
                </a:lnTo>
                <a:lnTo>
                  <a:pt x="273" y="410"/>
                </a:lnTo>
                <a:lnTo>
                  <a:pt x="274" y="408"/>
                </a:lnTo>
                <a:lnTo>
                  <a:pt x="276" y="408"/>
                </a:lnTo>
                <a:lnTo>
                  <a:pt x="278" y="408"/>
                </a:lnTo>
                <a:lnTo>
                  <a:pt x="278" y="407"/>
                </a:lnTo>
                <a:lnTo>
                  <a:pt x="277" y="406"/>
                </a:lnTo>
                <a:lnTo>
                  <a:pt x="278" y="405"/>
                </a:lnTo>
                <a:lnTo>
                  <a:pt x="280" y="405"/>
                </a:lnTo>
                <a:lnTo>
                  <a:pt x="281" y="405"/>
                </a:lnTo>
                <a:lnTo>
                  <a:pt x="281" y="403"/>
                </a:lnTo>
                <a:lnTo>
                  <a:pt x="282" y="403"/>
                </a:lnTo>
                <a:lnTo>
                  <a:pt x="284" y="403"/>
                </a:lnTo>
                <a:lnTo>
                  <a:pt x="285" y="403"/>
                </a:lnTo>
                <a:lnTo>
                  <a:pt x="286" y="403"/>
                </a:lnTo>
                <a:lnTo>
                  <a:pt x="286" y="402"/>
                </a:lnTo>
                <a:lnTo>
                  <a:pt x="285" y="402"/>
                </a:lnTo>
                <a:lnTo>
                  <a:pt x="284" y="401"/>
                </a:lnTo>
                <a:lnTo>
                  <a:pt x="284" y="399"/>
                </a:lnTo>
                <a:lnTo>
                  <a:pt x="285" y="398"/>
                </a:lnTo>
                <a:lnTo>
                  <a:pt x="285" y="397"/>
                </a:lnTo>
                <a:lnTo>
                  <a:pt x="286" y="395"/>
                </a:lnTo>
                <a:lnTo>
                  <a:pt x="288" y="394"/>
                </a:lnTo>
                <a:lnTo>
                  <a:pt x="288" y="393"/>
                </a:lnTo>
                <a:lnTo>
                  <a:pt x="288" y="391"/>
                </a:lnTo>
                <a:lnTo>
                  <a:pt x="289" y="390"/>
                </a:lnTo>
                <a:lnTo>
                  <a:pt x="290" y="389"/>
                </a:lnTo>
                <a:lnTo>
                  <a:pt x="290" y="388"/>
                </a:lnTo>
                <a:lnTo>
                  <a:pt x="290" y="386"/>
                </a:lnTo>
                <a:lnTo>
                  <a:pt x="290" y="385"/>
                </a:lnTo>
                <a:lnTo>
                  <a:pt x="289" y="385"/>
                </a:lnTo>
                <a:lnTo>
                  <a:pt x="290" y="385"/>
                </a:lnTo>
                <a:lnTo>
                  <a:pt x="290" y="384"/>
                </a:lnTo>
                <a:lnTo>
                  <a:pt x="290" y="382"/>
                </a:lnTo>
                <a:lnTo>
                  <a:pt x="290" y="381"/>
                </a:lnTo>
                <a:lnTo>
                  <a:pt x="288" y="380"/>
                </a:lnTo>
                <a:lnTo>
                  <a:pt x="288" y="378"/>
                </a:lnTo>
                <a:lnTo>
                  <a:pt x="288" y="376"/>
                </a:lnTo>
                <a:lnTo>
                  <a:pt x="288" y="374"/>
                </a:lnTo>
                <a:lnTo>
                  <a:pt x="288" y="373"/>
                </a:lnTo>
                <a:lnTo>
                  <a:pt x="286" y="373"/>
                </a:lnTo>
                <a:lnTo>
                  <a:pt x="286" y="372"/>
                </a:lnTo>
                <a:lnTo>
                  <a:pt x="288" y="372"/>
                </a:lnTo>
                <a:lnTo>
                  <a:pt x="286" y="372"/>
                </a:lnTo>
                <a:lnTo>
                  <a:pt x="286" y="371"/>
                </a:lnTo>
                <a:lnTo>
                  <a:pt x="288" y="369"/>
                </a:lnTo>
                <a:lnTo>
                  <a:pt x="288" y="371"/>
                </a:lnTo>
                <a:lnTo>
                  <a:pt x="286" y="371"/>
                </a:lnTo>
                <a:lnTo>
                  <a:pt x="288" y="371"/>
                </a:lnTo>
                <a:lnTo>
                  <a:pt x="288" y="369"/>
                </a:lnTo>
                <a:lnTo>
                  <a:pt x="288" y="368"/>
                </a:lnTo>
                <a:lnTo>
                  <a:pt x="288" y="367"/>
                </a:lnTo>
                <a:lnTo>
                  <a:pt x="286" y="365"/>
                </a:lnTo>
                <a:lnTo>
                  <a:pt x="286" y="364"/>
                </a:lnTo>
                <a:lnTo>
                  <a:pt x="285" y="364"/>
                </a:lnTo>
                <a:lnTo>
                  <a:pt x="285" y="363"/>
                </a:lnTo>
                <a:lnTo>
                  <a:pt x="284" y="364"/>
                </a:lnTo>
                <a:lnTo>
                  <a:pt x="284" y="363"/>
                </a:lnTo>
                <a:lnTo>
                  <a:pt x="282" y="363"/>
                </a:lnTo>
                <a:lnTo>
                  <a:pt x="281" y="363"/>
                </a:lnTo>
                <a:lnTo>
                  <a:pt x="280" y="363"/>
                </a:lnTo>
                <a:lnTo>
                  <a:pt x="280" y="361"/>
                </a:lnTo>
                <a:lnTo>
                  <a:pt x="278" y="361"/>
                </a:lnTo>
                <a:lnTo>
                  <a:pt x="278" y="363"/>
                </a:lnTo>
                <a:lnTo>
                  <a:pt x="277" y="363"/>
                </a:lnTo>
                <a:lnTo>
                  <a:pt x="277" y="361"/>
                </a:lnTo>
                <a:lnTo>
                  <a:pt x="276" y="363"/>
                </a:lnTo>
                <a:lnTo>
                  <a:pt x="273" y="360"/>
                </a:lnTo>
                <a:lnTo>
                  <a:pt x="273" y="361"/>
                </a:lnTo>
                <a:lnTo>
                  <a:pt x="272" y="361"/>
                </a:lnTo>
                <a:lnTo>
                  <a:pt x="270" y="361"/>
                </a:lnTo>
                <a:lnTo>
                  <a:pt x="272" y="360"/>
                </a:lnTo>
                <a:lnTo>
                  <a:pt x="270" y="360"/>
                </a:lnTo>
                <a:lnTo>
                  <a:pt x="269" y="360"/>
                </a:lnTo>
                <a:lnTo>
                  <a:pt x="269" y="361"/>
                </a:lnTo>
                <a:lnTo>
                  <a:pt x="270" y="361"/>
                </a:lnTo>
                <a:lnTo>
                  <a:pt x="268" y="361"/>
                </a:lnTo>
                <a:lnTo>
                  <a:pt x="268" y="360"/>
                </a:lnTo>
                <a:lnTo>
                  <a:pt x="267" y="360"/>
                </a:lnTo>
                <a:lnTo>
                  <a:pt x="263" y="360"/>
                </a:lnTo>
                <a:lnTo>
                  <a:pt x="261" y="361"/>
                </a:lnTo>
                <a:lnTo>
                  <a:pt x="260" y="363"/>
                </a:lnTo>
                <a:lnTo>
                  <a:pt x="259" y="363"/>
                </a:lnTo>
                <a:lnTo>
                  <a:pt x="259" y="364"/>
                </a:lnTo>
                <a:lnTo>
                  <a:pt x="260" y="364"/>
                </a:lnTo>
                <a:lnTo>
                  <a:pt x="260" y="365"/>
                </a:lnTo>
                <a:lnTo>
                  <a:pt x="260" y="367"/>
                </a:lnTo>
                <a:lnTo>
                  <a:pt x="259" y="367"/>
                </a:lnTo>
                <a:lnTo>
                  <a:pt x="260" y="368"/>
                </a:lnTo>
                <a:lnTo>
                  <a:pt x="260" y="369"/>
                </a:lnTo>
                <a:lnTo>
                  <a:pt x="259" y="371"/>
                </a:lnTo>
                <a:lnTo>
                  <a:pt x="259" y="372"/>
                </a:lnTo>
                <a:lnTo>
                  <a:pt x="257" y="372"/>
                </a:lnTo>
                <a:lnTo>
                  <a:pt x="257" y="373"/>
                </a:lnTo>
                <a:lnTo>
                  <a:pt x="259" y="373"/>
                </a:lnTo>
                <a:lnTo>
                  <a:pt x="257" y="374"/>
                </a:lnTo>
                <a:lnTo>
                  <a:pt x="257" y="376"/>
                </a:lnTo>
                <a:lnTo>
                  <a:pt x="257" y="377"/>
                </a:lnTo>
                <a:lnTo>
                  <a:pt x="257" y="378"/>
                </a:lnTo>
                <a:lnTo>
                  <a:pt x="256" y="378"/>
                </a:lnTo>
                <a:lnTo>
                  <a:pt x="256" y="380"/>
                </a:lnTo>
                <a:lnTo>
                  <a:pt x="255" y="381"/>
                </a:lnTo>
                <a:lnTo>
                  <a:pt x="255" y="382"/>
                </a:lnTo>
                <a:lnTo>
                  <a:pt x="253" y="382"/>
                </a:lnTo>
                <a:lnTo>
                  <a:pt x="253" y="384"/>
                </a:lnTo>
                <a:lnTo>
                  <a:pt x="253" y="385"/>
                </a:lnTo>
                <a:lnTo>
                  <a:pt x="252" y="386"/>
                </a:lnTo>
                <a:lnTo>
                  <a:pt x="251" y="386"/>
                </a:lnTo>
                <a:lnTo>
                  <a:pt x="252" y="388"/>
                </a:lnTo>
                <a:lnTo>
                  <a:pt x="251" y="389"/>
                </a:lnTo>
                <a:lnTo>
                  <a:pt x="250" y="389"/>
                </a:lnTo>
                <a:lnTo>
                  <a:pt x="250" y="390"/>
                </a:lnTo>
                <a:lnTo>
                  <a:pt x="250" y="391"/>
                </a:lnTo>
                <a:lnTo>
                  <a:pt x="248" y="394"/>
                </a:lnTo>
                <a:lnTo>
                  <a:pt x="247" y="395"/>
                </a:lnTo>
                <a:lnTo>
                  <a:pt x="246" y="397"/>
                </a:lnTo>
                <a:lnTo>
                  <a:pt x="246" y="398"/>
                </a:lnTo>
                <a:lnTo>
                  <a:pt x="246" y="399"/>
                </a:lnTo>
                <a:lnTo>
                  <a:pt x="246" y="401"/>
                </a:lnTo>
                <a:lnTo>
                  <a:pt x="246" y="402"/>
                </a:lnTo>
                <a:lnTo>
                  <a:pt x="247" y="402"/>
                </a:lnTo>
                <a:lnTo>
                  <a:pt x="247" y="403"/>
                </a:lnTo>
                <a:lnTo>
                  <a:pt x="246" y="405"/>
                </a:lnTo>
                <a:lnTo>
                  <a:pt x="244" y="406"/>
                </a:lnTo>
                <a:lnTo>
                  <a:pt x="243" y="406"/>
                </a:lnTo>
                <a:lnTo>
                  <a:pt x="242" y="407"/>
                </a:lnTo>
                <a:lnTo>
                  <a:pt x="242" y="408"/>
                </a:lnTo>
                <a:lnTo>
                  <a:pt x="242" y="410"/>
                </a:lnTo>
                <a:lnTo>
                  <a:pt x="242" y="411"/>
                </a:lnTo>
                <a:lnTo>
                  <a:pt x="243" y="412"/>
                </a:lnTo>
                <a:lnTo>
                  <a:pt x="244" y="412"/>
                </a:lnTo>
                <a:lnTo>
                  <a:pt x="244" y="414"/>
                </a:lnTo>
                <a:lnTo>
                  <a:pt x="243" y="415"/>
                </a:lnTo>
                <a:lnTo>
                  <a:pt x="242" y="416"/>
                </a:lnTo>
                <a:lnTo>
                  <a:pt x="240" y="416"/>
                </a:lnTo>
                <a:lnTo>
                  <a:pt x="240" y="418"/>
                </a:lnTo>
                <a:lnTo>
                  <a:pt x="239" y="418"/>
                </a:lnTo>
                <a:lnTo>
                  <a:pt x="238" y="418"/>
                </a:lnTo>
                <a:lnTo>
                  <a:pt x="236" y="418"/>
                </a:lnTo>
                <a:lnTo>
                  <a:pt x="235" y="418"/>
                </a:lnTo>
                <a:lnTo>
                  <a:pt x="235" y="419"/>
                </a:lnTo>
                <a:lnTo>
                  <a:pt x="233" y="419"/>
                </a:lnTo>
                <a:lnTo>
                  <a:pt x="231" y="419"/>
                </a:lnTo>
                <a:lnTo>
                  <a:pt x="230" y="418"/>
                </a:lnTo>
                <a:lnTo>
                  <a:pt x="227" y="418"/>
                </a:lnTo>
                <a:lnTo>
                  <a:pt x="226" y="418"/>
                </a:lnTo>
                <a:lnTo>
                  <a:pt x="225" y="418"/>
                </a:lnTo>
                <a:lnTo>
                  <a:pt x="223" y="416"/>
                </a:lnTo>
                <a:lnTo>
                  <a:pt x="222" y="416"/>
                </a:lnTo>
                <a:lnTo>
                  <a:pt x="219" y="416"/>
                </a:lnTo>
                <a:lnTo>
                  <a:pt x="218" y="416"/>
                </a:lnTo>
                <a:lnTo>
                  <a:pt x="217" y="416"/>
                </a:lnTo>
                <a:lnTo>
                  <a:pt x="216" y="418"/>
                </a:lnTo>
                <a:lnTo>
                  <a:pt x="214" y="418"/>
                </a:lnTo>
                <a:lnTo>
                  <a:pt x="213" y="418"/>
                </a:lnTo>
                <a:lnTo>
                  <a:pt x="212" y="418"/>
                </a:lnTo>
                <a:lnTo>
                  <a:pt x="212" y="416"/>
                </a:lnTo>
                <a:lnTo>
                  <a:pt x="210" y="416"/>
                </a:lnTo>
                <a:lnTo>
                  <a:pt x="209" y="416"/>
                </a:lnTo>
                <a:lnTo>
                  <a:pt x="208" y="416"/>
                </a:lnTo>
                <a:lnTo>
                  <a:pt x="206" y="416"/>
                </a:lnTo>
                <a:lnTo>
                  <a:pt x="205" y="415"/>
                </a:lnTo>
                <a:lnTo>
                  <a:pt x="202" y="415"/>
                </a:lnTo>
                <a:lnTo>
                  <a:pt x="202" y="414"/>
                </a:lnTo>
                <a:lnTo>
                  <a:pt x="201" y="414"/>
                </a:lnTo>
                <a:lnTo>
                  <a:pt x="200" y="414"/>
                </a:lnTo>
                <a:lnTo>
                  <a:pt x="198" y="414"/>
                </a:lnTo>
                <a:lnTo>
                  <a:pt x="197" y="412"/>
                </a:lnTo>
                <a:lnTo>
                  <a:pt x="196" y="412"/>
                </a:lnTo>
                <a:lnTo>
                  <a:pt x="193" y="412"/>
                </a:lnTo>
                <a:lnTo>
                  <a:pt x="193" y="411"/>
                </a:lnTo>
                <a:lnTo>
                  <a:pt x="191" y="411"/>
                </a:lnTo>
                <a:lnTo>
                  <a:pt x="188" y="411"/>
                </a:lnTo>
                <a:lnTo>
                  <a:pt x="187" y="411"/>
                </a:lnTo>
                <a:lnTo>
                  <a:pt x="185" y="411"/>
                </a:lnTo>
                <a:lnTo>
                  <a:pt x="185" y="410"/>
                </a:lnTo>
                <a:lnTo>
                  <a:pt x="184" y="410"/>
                </a:lnTo>
                <a:lnTo>
                  <a:pt x="183" y="410"/>
                </a:lnTo>
                <a:lnTo>
                  <a:pt x="183" y="408"/>
                </a:lnTo>
                <a:lnTo>
                  <a:pt x="181" y="407"/>
                </a:lnTo>
                <a:lnTo>
                  <a:pt x="180" y="407"/>
                </a:lnTo>
                <a:lnTo>
                  <a:pt x="179" y="406"/>
                </a:lnTo>
                <a:lnTo>
                  <a:pt x="178" y="405"/>
                </a:lnTo>
                <a:lnTo>
                  <a:pt x="176" y="405"/>
                </a:lnTo>
                <a:lnTo>
                  <a:pt x="175" y="405"/>
                </a:lnTo>
                <a:lnTo>
                  <a:pt x="174" y="405"/>
                </a:lnTo>
                <a:lnTo>
                  <a:pt x="174" y="403"/>
                </a:lnTo>
                <a:lnTo>
                  <a:pt x="172" y="403"/>
                </a:lnTo>
                <a:lnTo>
                  <a:pt x="171" y="402"/>
                </a:lnTo>
                <a:lnTo>
                  <a:pt x="170" y="402"/>
                </a:lnTo>
                <a:lnTo>
                  <a:pt x="168" y="402"/>
                </a:lnTo>
                <a:lnTo>
                  <a:pt x="167" y="401"/>
                </a:lnTo>
                <a:lnTo>
                  <a:pt x="166" y="401"/>
                </a:lnTo>
                <a:lnTo>
                  <a:pt x="164" y="401"/>
                </a:lnTo>
                <a:lnTo>
                  <a:pt x="162" y="401"/>
                </a:lnTo>
                <a:lnTo>
                  <a:pt x="161" y="399"/>
                </a:lnTo>
                <a:lnTo>
                  <a:pt x="159" y="399"/>
                </a:lnTo>
                <a:lnTo>
                  <a:pt x="159" y="398"/>
                </a:lnTo>
                <a:lnTo>
                  <a:pt x="155" y="397"/>
                </a:lnTo>
                <a:lnTo>
                  <a:pt x="155" y="395"/>
                </a:lnTo>
                <a:lnTo>
                  <a:pt x="153" y="395"/>
                </a:lnTo>
                <a:lnTo>
                  <a:pt x="150" y="394"/>
                </a:lnTo>
                <a:lnTo>
                  <a:pt x="149" y="394"/>
                </a:lnTo>
                <a:lnTo>
                  <a:pt x="147" y="393"/>
                </a:lnTo>
                <a:lnTo>
                  <a:pt x="145" y="393"/>
                </a:lnTo>
                <a:lnTo>
                  <a:pt x="145" y="391"/>
                </a:lnTo>
                <a:lnTo>
                  <a:pt x="144" y="390"/>
                </a:lnTo>
                <a:lnTo>
                  <a:pt x="142" y="389"/>
                </a:lnTo>
                <a:lnTo>
                  <a:pt x="141" y="388"/>
                </a:lnTo>
                <a:lnTo>
                  <a:pt x="138" y="388"/>
                </a:lnTo>
                <a:lnTo>
                  <a:pt x="137" y="388"/>
                </a:lnTo>
                <a:lnTo>
                  <a:pt x="136" y="388"/>
                </a:lnTo>
                <a:lnTo>
                  <a:pt x="134" y="388"/>
                </a:lnTo>
                <a:lnTo>
                  <a:pt x="133" y="388"/>
                </a:lnTo>
                <a:lnTo>
                  <a:pt x="132" y="388"/>
                </a:lnTo>
                <a:lnTo>
                  <a:pt x="132" y="386"/>
                </a:lnTo>
                <a:lnTo>
                  <a:pt x="130" y="385"/>
                </a:lnTo>
                <a:lnTo>
                  <a:pt x="132" y="385"/>
                </a:lnTo>
                <a:lnTo>
                  <a:pt x="132" y="384"/>
                </a:lnTo>
                <a:lnTo>
                  <a:pt x="130" y="384"/>
                </a:lnTo>
                <a:lnTo>
                  <a:pt x="129" y="381"/>
                </a:lnTo>
                <a:lnTo>
                  <a:pt x="128" y="381"/>
                </a:lnTo>
                <a:lnTo>
                  <a:pt x="126" y="380"/>
                </a:lnTo>
                <a:lnTo>
                  <a:pt x="121" y="380"/>
                </a:lnTo>
                <a:lnTo>
                  <a:pt x="119" y="380"/>
                </a:lnTo>
                <a:lnTo>
                  <a:pt x="117" y="380"/>
                </a:lnTo>
                <a:lnTo>
                  <a:pt x="116" y="380"/>
                </a:lnTo>
                <a:lnTo>
                  <a:pt x="115" y="378"/>
                </a:lnTo>
                <a:lnTo>
                  <a:pt x="113" y="378"/>
                </a:lnTo>
                <a:lnTo>
                  <a:pt x="113" y="377"/>
                </a:lnTo>
                <a:lnTo>
                  <a:pt x="112" y="377"/>
                </a:lnTo>
                <a:lnTo>
                  <a:pt x="111" y="376"/>
                </a:lnTo>
                <a:lnTo>
                  <a:pt x="109" y="376"/>
                </a:lnTo>
                <a:lnTo>
                  <a:pt x="108" y="376"/>
                </a:lnTo>
                <a:lnTo>
                  <a:pt x="108" y="374"/>
                </a:lnTo>
                <a:lnTo>
                  <a:pt x="107" y="374"/>
                </a:lnTo>
                <a:lnTo>
                  <a:pt x="107" y="373"/>
                </a:lnTo>
                <a:lnTo>
                  <a:pt x="106" y="373"/>
                </a:lnTo>
                <a:lnTo>
                  <a:pt x="106" y="372"/>
                </a:lnTo>
                <a:lnTo>
                  <a:pt x="103" y="372"/>
                </a:lnTo>
                <a:lnTo>
                  <a:pt x="102" y="371"/>
                </a:lnTo>
                <a:lnTo>
                  <a:pt x="100" y="371"/>
                </a:lnTo>
                <a:lnTo>
                  <a:pt x="100" y="369"/>
                </a:lnTo>
                <a:lnTo>
                  <a:pt x="102" y="369"/>
                </a:lnTo>
                <a:lnTo>
                  <a:pt x="100" y="369"/>
                </a:lnTo>
                <a:lnTo>
                  <a:pt x="100" y="371"/>
                </a:lnTo>
                <a:lnTo>
                  <a:pt x="99" y="369"/>
                </a:lnTo>
                <a:lnTo>
                  <a:pt x="98" y="368"/>
                </a:lnTo>
                <a:lnTo>
                  <a:pt x="96" y="367"/>
                </a:lnTo>
                <a:lnTo>
                  <a:pt x="95" y="365"/>
                </a:lnTo>
                <a:lnTo>
                  <a:pt x="94" y="364"/>
                </a:lnTo>
                <a:lnTo>
                  <a:pt x="92" y="364"/>
                </a:lnTo>
                <a:lnTo>
                  <a:pt x="91" y="364"/>
                </a:lnTo>
                <a:lnTo>
                  <a:pt x="91" y="363"/>
                </a:lnTo>
                <a:lnTo>
                  <a:pt x="90" y="363"/>
                </a:lnTo>
                <a:lnTo>
                  <a:pt x="89" y="363"/>
                </a:lnTo>
                <a:lnTo>
                  <a:pt x="87" y="363"/>
                </a:lnTo>
                <a:lnTo>
                  <a:pt x="86" y="363"/>
                </a:lnTo>
                <a:lnTo>
                  <a:pt x="85" y="363"/>
                </a:lnTo>
                <a:lnTo>
                  <a:pt x="85" y="361"/>
                </a:lnTo>
                <a:lnTo>
                  <a:pt x="83" y="361"/>
                </a:lnTo>
                <a:lnTo>
                  <a:pt x="82" y="360"/>
                </a:lnTo>
                <a:lnTo>
                  <a:pt x="81" y="359"/>
                </a:lnTo>
                <a:lnTo>
                  <a:pt x="79" y="357"/>
                </a:lnTo>
                <a:lnTo>
                  <a:pt x="78" y="357"/>
                </a:lnTo>
                <a:lnTo>
                  <a:pt x="77" y="357"/>
                </a:lnTo>
                <a:lnTo>
                  <a:pt x="75" y="357"/>
                </a:lnTo>
                <a:lnTo>
                  <a:pt x="74" y="357"/>
                </a:lnTo>
                <a:lnTo>
                  <a:pt x="73" y="357"/>
                </a:lnTo>
                <a:lnTo>
                  <a:pt x="72" y="357"/>
                </a:lnTo>
                <a:lnTo>
                  <a:pt x="70" y="357"/>
                </a:lnTo>
                <a:lnTo>
                  <a:pt x="69" y="357"/>
                </a:lnTo>
                <a:lnTo>
                  <a:pt x="68" y="356"/>
                </a:lnTo>
                <a:lnTo>
                  <a:pt x="68" y="355"/>
                </a:lnTo>
                <a:lnTo>
                  <a:pt x="66" y="355"/>
                </a:lnTo>
                <a:lnTo>
                  <a:pt x="65" y="354"/>
                </a:lnTo>
                <a:lnTo>
                  <a:pt x="65" y="352"/>
                </a:lnTo>
                <a:lnTo>
                  <a:pt x="64" y="351"/>
                </a:lnTo>
                <a:lnTo>
                  <a:pt x="62" y="351"/>
                </a:lnTo>
                <a:lnTo>
                  <a:pt x="61" y="351"/>
                </a:lnTo>
                <a:lnTo>
                  <a:pt x="61" y="350"/>
                </a:lnTo>
                <a:lnTo>
                  <a:pt x="60" y="350"/>
                </a:lnTo>
                <a:lnTo>
                  <a:pt x="60" y="348"/>
                </a:lnTo>
                <a:lnTo>
                  <a:pt x="58" y="348"/>
                </a:lnTo>
                <a:lnTo>
                  <a:pt x="57" y="348"/>
                </a:lnTo>
                <a:lnTo>
                  <a:pt x="57" y="350"/>
                </a:lnTo>
                <a:lnTo>
                  <a:pt x="56" y="350"/>
                </a:lnTo>
                <a:lnTo>
                  <a:pt x="54" y="348"/>
                </a:lnTo>
                <a:lnTo>
                  <a:pt x="53" y="347"/>
                </a:lnTo>
                <a:lnTo>
                  <a:pt x="52" y="347"/>
                </a:lnTo>
                <a:lnTo>
                  <a:pt x="52" y="346"/>
                </a:lnTo>
                <a:lnTo>
                  <a:pt x="51" y="346"/>
                </a:lnTo>
                <a:lnTo>
                  <a:pt x="51" y="344"/>
                </a:lnTo>
                <a:lnTo>
                  <a:pt x="49" y="344"/>
                </a:lnTo>
                <a:lnTo>
                  <a:pt x="48" y="343"/>
                </a:lnTo>
                <a:lnTo>
                  <a:pt x="48" y="342"/>
                </a:lnTo>
                <a:lnTo>
                  <a:pt x="47" y="342"/>
                </a:lnTo>
                <a:lnTo>
                  <a:pt x="45" y="340"/>
                </a:lnTo>
                <a:lnTo>
                  <a:pt x="44" y="339"/>
                </a:lnTo>
                <a:lnTo>
                  <a:pt x="43" y="339"/>
                </a:lnTo>
                <a:lnTo>
                  <a:pt x="41" y="338"/>
                </a:lnTo>
                <a:lnTo>
                  <a:pt x="40" y="338"/>
                </a:lnTo>
                <a:lnTo>
                  <a:pt x="40" y="336"/>
                </a:lnTo>
                <a:lnTo>
                  <a:pt x="39" y="336"/>
                </a:lnTo>
                <a:lnTo>
                  <a:pt x="37" y="336"/>
                </a:lnTo>
                <a:lnTo>
                  <a:pt x="37" y="335"/>
                </a:lnTo>
                <a:lnTo>
                  <a:pt x="36" y="334"/>
                </a:lnTo>
                <a:lnTo>
                  <a:pt x="37" y="333"/>
                </a:lnTo>
                <a:lnTo>
                  <a:pt x="37" y="331"/>
                </a:lnTo>
                <a:lnTo>
                  <a:pt x="36" y="331"/>
                </a:lnTo>
                <a:lnTo>
                  <a:pt x="36" y="330"/>
                </a:lnTo>
                <a:lnTo>
                  <a:pt x="36" y="329"/>
                </a:lnTo>
                <a:lnTo>
                  <a:pt x="35" y="327"/>
                </a:lnTo>
                <a:lnTo>
                  <a:pt x="35" y="325"/>
                </a:lnTo>
                <a:lnTo>
                  <a:pt x="34" y="323"/>
                </a:lnTo>
                <a:lnTo>
                  <a:pt x="34" y="322"/>
                </a:lnTo>
                <a:lnTo>
                  <a:pt x="34" y="321"/>
                </a:lnTo>
                <a:lnTo>
                  <a:pt x="32" y="321"/>
                </a:lnTo>
                <a:lnTo>
                  <a:pt x="32" y="322"/>
                </a:lnTo>
                <a:lnTo>
                  <a:pt x="31" y="322"/>
                </a:lnTo>
                <a:lnTo>
                  <a:pt x="31" y="321"/>
                </a:lnTo>
                <a:lnTo>
                  <a:pt x="30" y="319"/>
                </a:lnTo>
                <a:lnTo>
                  <a:pt x="28" y="319"/>
                </a:lnTo>
                <a:lnTo>
                  <a:pt x="28" y="318"/>
                </a:lnTo>
                <a:lnTo>
                  <a:pt x="27" y="318"/>
                </a:lnTo>
                <a:lnTo>
                  <a:pt x="27" y="317"/>
                </a:lnTo>
                <a:lnTo>
                  <a:pt x="26" y="316"/>
                </a:lnTo>
                <a:lnTo>
                  <a:pt x="23" y="313"/>
                </a:lnTo>
                <a:lnTo>
                  <a:pt x="23" y="312"/>
                </a:lnTo>
                <a:lnTo>
                  <a:pt x="22" y="312"/>
                </a:lnTo>
                <a:lnTo>
                  <a:pt x="20" y="312"/>
                </a:lnTo>
                <a:lnTo>
                  <a:pt x="20" y="310"/>
                </a:lnTo>
                <a:lnTo>
                  <a:pt x="19" y="309"/>
                </a:lnTo>
                <a:lnTo>
                  <a:pt x="19" y="308"/>
                </a:lnTo>
                <a:lnTo>
                  <a:pt x="18" y="308"/>
                </a:lnTo>
                <a:lnTo>
                  <a:pt x="18" y="306"/>
                </a:lnTo>
                <a:lnTo>
                  <a:pt x="18" y="305"/>
                </a:lnTo>
                <a:lnTo>
                  <a:pt x="17" y="304"/>
                </a:lnTo>
                <a:lnTo>
                  <a:pt x="17" y="302"/>
                </a:lnTo>
                <a:lnTo>
                  <a:pt x="15" y="302"/>
                </a:lnTo>
                <a:lnTo>
                  <a:pt x="15" y="301"/>
                </a:lnTo>
                <a:lnTo>
                  <a:pt x="15" y="300"/>
                </a:lnTo>
                <a:lnTo>
                  <a:pt x="14" y="300"/>
                </a:lnTo>
                <a:lnTo>
                  <a:pt x="14" y="299"/>
                </a:lnTo>
                <a:lnTo>
                  <a:pt x="14" y="297"/>
                </a:lnTo>
                <a:lnTo>
                  <a:pt x="14" y="296"/>
                </a:lnTo>
                <a:lnTo>
                  <a:pt x="13" y="295"/>
                </a:lnTo>
                <a:lnTo>
                  <a:pt x="11" y="293"/>
                </a:lnTo>
                <a:lnTo>
                  <a:pt x="11" y="295"/>
                </a:lnTo>
                <a:lnTo>
                  <a:pt x="10" y="295"/>
                </a:lnTo>
                <a:lnTo>
                  <a:pt x="10" y="296"/>
                </a:lnTo>
                <a:lnTo>
                  <a:pt x="11" y="296"/>
                </a:lnTo>
                <a:lnTo>
                  <a:pt x="10" y="297"/>
                </a:lnTo>
                <a:lnTo>
                  <a:pt x="9" y="297"/>
                </a:lnTo>
                <a:lnTo>
                  <a:pt x="9" y="296"/>
                </a:lnTo>
                <a:lnTo>
                  <a:pt x="7" y="295"/>
                </a:lnTo>
                <a:lnTo>
                  <a:pt x="6" y="293"/>
                </a:lnTo>
                <a:lnTo>
                  <a:pt x="6" y="292"/>
                </a:lnTo>
                <a:lnTo>
                  <a:pt x="7" y="292"/>
                </a:lnTo>
                <a:lnTo>
                  <a:pt x="7" y="291"/>
                </a:lnTo>
                <a:lnTo>
                  <a:pt x="7" y="289"/>
                </a:lnTo>
                <a:lnTo>
                  <a:pt x="6" y="289"/>
                </a:lnTo>
                <a:lnTo>
                  <a:pt x="6" y="288"/>
                </a:lnTo>
                <a:lnTo>
                  <a:pt x="5" y="288"/>
                </a:lnTo>
                <a:lnTo>
                  <a:pt x="5" y="287"/>
                </a:lnTo>
                <a:lnTo>
                  <a:pt x="3" y="287"/>
                </a:lnTo>
                <a:lnTo>
                  <a:pt x="5" y="287"/>
                </a:lnTo>
                <a:lnTo>
                  <a:pt x="5" y="285"/>
                </a:lnTo>
                <a:lnTo>
                  <a:pt x="6" y="285"/>
                </a:lnTo>
                <a:lnTo>
                  <a:pt x="6" y="284"/>
                </a:lnTo>
                <a:lnTo>
                  <a:pt x="5" y="283"/>
                </a:lnTo>
                <a:lnTo>
                  <a:pt x="5" y="282"/>
                </a:lnTo>
                <a:lnTo>
                  <a:pt x="3" y="282"/>
                </a:lnTo>
                <a:lnTo>
                  <a:pt x="2" y="282"/>
                </a:lnTo>
                <a:lnTo>
                  <a:pt x="2" y="280"/>
                </a:lnTo>
                <a:lnTo>
                  <a:pt x="2" y="279"/>
                </a:lnTo>
                <a:lnTo>
                  <a:pt x="3" y="279"/>
                </a:lnTo>
                <a:lnTo>
                  <a:pt x="5" y="280"/>
                </a:lnTo>
                <a:lnTo>
                  <a:pt x="5" y="276"/>
                </a:lnTo>
                <a:lnTo>
                  <a:pt x="3" y="276"/>
                </a:lnTo>
                <a:lnTo>
                  <a:pt x="3" y="275"/>
                </a:lnTo>
                <a:lnTo>
                  <a:pt x="5" y="275"/>
                </a:lnTo>
                <a:lnTo>
                  <a:pt x="5" y="272"/>
                </a:lnTo>
                <a:lnTo>
                  <a:pt x="3" y="272"/>
                </a:lnTo>
                <a:lnTo>
                  <a:pt x="3" y="271"/>
                </a:lnTo>
                <a:lnTo>
                  <a:pt x="3" y="270"/>
                </a:lnTo>
                <a:lnTo>
                  <a:pt x="2" y="270"/>
                </a:lnTo>
                <a:lnTo>
                  <a:pt x="1" y="268"/>
                </a:lnTo>
                <a:lnTo>
                  <a:pt x="1" y="267"/>
                </a:lnTo>
                <a:lnTo>
                  <a:pt x="2" y="267"/>
                </a:lnTo>
                <a:lnTo>
                  <a:pt x="3" y="267"/>
                </a:lnTo>
                <a:lnTo>
                  <a:pt x="3" y="266"/>
                </a:lnTo>
                <a:lnTo>
                  <a:pt x="3" y="265"/>
                </a:lnTo>
                <a:lnTo>
                  <a:pt x="2" y="265"/>
                </a:lnTo>
                <a:lnTo>
                  <a:pt x="1" y="265"/>
                </a:lnTo>
                <a:lnTo>
                  <a:pt x="1" y="263"/>
                </a:lnTo>
                <a:lnTo>
                  <a:pt x="1" y="262"/>
                </a:lnTo>
                <a:lnTo>
                  <a:pt x="2" y="261"/>
                </a:lnTo>
                <a:lnTo>
                  <a:pt x="3" y="261"/>
                </a:lnTo>
                <a:lnTo>
                  <a:pt x="3" y="262"/>
                </a:lnTo>
                <a:lnTo>
                  <a:pt x="5" y="262"/>
                </a:lnTo>
                <a:lnTo>
                  <a:pt x="5" y="263"/>
                </a:lnTo>
                <a:lnTo>
                  <a:pt x="6" y="263"/>
                </a:lnTo>
                <a:lnTo>
                  <a:pt x="6" y="262"/>
                </a:lnTo>
                <a:lnTo>
                  <a:pt x="7" y="262"/>
                </a:lnTo>
                <a:lnTo>
                  <a:pt x="6" y="262"/>
                </a:lnTo>
                <a:lnTo>
                  <a:pt x="6" y="263"/>
                </a:lnTo>
                <a:lnTo>
                  <a:pt x="7" y="262"/>
                </a:lnTo>
                <a:lnTo>
                  <a:pt x="9" y="261"/>
                </a:lnTo>
                <a:lnTo>
                  <a:pt x="10" y="261"/>
                </a:lnTo>
                <a:lnTo>
                  <a:pt x="10" y="259"/>
                </a:lnTo>
                <a:lnTo>
                  <a:pt x="9" y="259"/>
                </a:lnTo>
                <a:lnTo>
                  <a:pt x="9" y="258"/>
                </a:lnTo>
                <a:lnTo>
                  <a:pt x="7" y="258"/>
                </a:lnTo>
                <a:lnTo>
                  <a:pt x="6" y="258"/>
                </a:lnTo>
                <a:lnTo>
                  <a:pt x="6" y="257"/>
                </a:lnTo>
                <a:lnTo>
                  <a:pt x="5" y="257"/>
                </a:lnTo>
                <a:lnTo>
                  <a:pt x="5" y="258"/>
                </a:lnTo>
                <a:lnTo>
                  <a:pt x="3" y="257"/>
                </a:lnTo>
                <a:lnTo>
                  <a:pt x="5" y="255"/>
                </a:lnTo>
                <a:lnTo>
                  <a:pt x="3" y="255"/>
                </a:lnTo>
                <a:lnTo>
                  <a:pt x="3" y="254"/>
                </a:lnTo>
                <a:lnTo>
                  <a:pt x="3" y="253"/>
                </a:lnTo>
                <a:lnTo>
                  <a:pt x="5" y="253"/>
                </a:lnTo>
                <a:lnTo>
                  <a:pt x="6" y="251"/>
                </a:lnTo>
                <a:lnTo>
                  <a:pt x="6" y="250"/>
                </a:lnTo>
                <a:lnTo>
                  <a:pt x="7" y="249"/>
                </a:lnTo>
                <a:lnTo>
                  <a:pt x="7" y="247"/>
                </a:lnTo>
                <a:lnTo>
                  <a:pt x="9" y="247"/>
                </a:lnTo>
                <a:lnTo>
                  <a:pt x="9" y="246"/>
                </a:lnTo>
                <a:lnTo>
                  <a:pt x="9" y="245"/>
                </a:lnTo>
                <a:lnTo>
                  <a:pt x="7" y="245"/>
                </a:lnTo>
                <a:lnTo>
                  <a:pt x="7" y="244"/>
                </a:lnTo>
                <a:lnTo>
                  <a:pt x="7" y="241"/>
                </a:lnTo>
                <a:lnTo>
                  <a:pt x="7" y="240"/>
                </a:lnTo>
                <a:lnTo>
                  <a:pt x="7" y="238"/>
                </a:lnTo>
                <a:lnTo>
                  <a:pt x="6" y="237"/>
                </a:lnTo>
                <a:lnTo>
                  <a:pt x="6" y="236"/>
                </a:lnTo>
                <a:lnTo>
                  <a:pt x="6" y="234"/>
                </a:lnTo>
                <a:lnTo>
                  <a:pt x="5" y="233"/>
                </a:lnTo>
                <a:lnTo>
                  <a:pt x="5" y="232"/>
                </a:lnTo>
                <a:lnTo>
                  <a:pt x="3" y="230"/>
                </a:lnTo>
                <a:lnTo>
                  <a:pt x="5" y="230"/>
                </a:lnTo>
                <a:lnTo>
                  <a:pt x="3" y="229"/>
                </a:lnTo>
                <a:lnTo>
                  <a:pt x="2" y="228"/>
                </a:lnTo>
                <a:lnTo>
                  <a:pt x="2" y="225"/>
                </a:lnTo>
                <a:lnTo>
                  <a:pt x="1" y="225"/>
                </a:lnTo>
                <a:lnTo>
                  <a:pt x="1" y="224"/>
                </a:lnTo>
                <a:lnTo>
                  <a:pt x="0" y="223"/>
                </a:lnTo>
                <a:lnTo>
                  <a:pt x="0" y="221"/>
                </a:lnTo>
                <a:lnTo>
                  <a:pt x="0" y="220"/>
                </a:lnTo>
                <a:lnTo>
                  <a:pt x="0" y="219"/>
                </a:lnTo>
                <a:lnTo>
                  <a:pt x="0" y="217"/>
                </a:lnTo>
                <a:lnTo>
                  <a:pt x="1" y="216"/>
                </a:lnTo>
                <a:lnTo>
                  <a:pt x="2" y="216"/>
                </a:lnTo>
                <a:lnTo>
                  <a:pt x="2" y="215"/>
                </a:lnTo>
                <a:lnTo>
                  <a:pt x="3" y="215"/>
                </a:lnTo>
                <a:lnTo>
                  <a:pt x="3" y="213"/>
                </a:lnTo>
                <a:lnTo>
                  <a:pt x="5" y="213"/>
                </a:lnTo>
                <a:lnTo>
                  <a:pt x="5" y="211"/>
                </a:lnTo>
                <a:lnTo>
                  <a:pt x="5" y="210"/>
                </a:lnTo>
                <a:lnTo>
                  <a:pt x="3" y="207"/>
                </a:lnTo>
                <a:lnTo>
                  <a:pt x="3" y="206"/>
                </a:lnTo>
                <a:lnTo>
                  <a:pt x="1" y="204"/>
                </a:lnTo>
                <a:lnTo>
                  <a:pt x="13" y="204"/>
                </a:lnTo>
                <a:lnTo>
                  <a:pt x="26" y="208"/>
                </a:lnTo>
                <a:lnTo>
                  <a:pt x="35" y="213"/>
                </a:lnTo>
                <a:lnTo>
                  <a:pt x="51" y="216"/>
                </a:lnTo>
                <a:lnTo>
                  <a:pt x="52" y="221"/>
                </a:lnTo>
                <a:lnTo>
                  <a:pt x="113" y="221"/>
                </a:lnTo>
                <a:lnTo>
                  <a:pt x="123" y="212"/>
                </a:lnTo>
                <a:lnTo>
                  <a:pt x="128" y="210"/>
                </a:lnTo>
                <a:lnTo>
                  <a:pt x="128" y="208"/>
                </a:lnTo>
                <a:lnTo>
                  <a:pt x="128" y="207"/>
                </a:lnTo>
                <a:lnTo>
                  <a:pt x="128" y="206"/>
                </a:lnTo>
                <a:lnTo>
                  <a:pt x="128" y="204"/>
                </a:lnTo>
                <a:lnTo>
                  <a:pt x="129" y="202"/>
                </a:lnTo>
                <a:lnTo>
                  <a:pt x="129" y="200"/>
                </a:lnTo>
                <a:lnTo>
                  <a:pt x="129" y="199"/>
                </a:lnTo>
                <a:lnTo>
                  <a:pt x="129" y="196"/>
                </a:lnTo>
                <a:lnTo>
                  <a:pt x="129" y="195"/>
                </a:lnTo>
                <a:lnTo>
                  <a:pt x="129" y="194"/>
                </a:lnTo>
                <a:lnTo>
                  <a:pt x="134" y="194"/>
                </a:lnTo>
                <a:lnTo>
                  <a:pt x="144" y="194"/>
                </a:lnTo>
                <a:lnTo>
                  <a:pt x="144" y="195"/>
                </a:lnTo>
                <a:lnTo>
                  <a:pt x="158" y="194"/>
                </a:lnTo>
                <a:lnTo>
                  <a:pt x="158" y="202"/>
                </a:lnTo>
                <a:lnTo>
                  <a:pt x="155" y="207"/>
                </a:lnTo>
                <a:lnTo>
                  <a:pt x="153" y="211"/>
                </a:lnTo>
                <a:lnTo>
                  <a:pt x="153" y="212"/>
                </a:lnTo>
                <a:lnTo>
                  <a:pt x="155" y="212"/>
                </a:lnTo>
                <a:lnTo>
                  <a:pt x="159" y="213"/>
                </a:lnTo>
                <a:lnTo>
                  <a:pt x="162" y="213"/>
                </a:lnTo>
                <a:lnTo>
                  <a:pt x="164" y="215"/>
                </a:lnTo>
                <a:lnTo>
                  <a:pt x="167" y="216"/>
                </a:lnTo>
                <a:lnTo>
                  <a:pt x="168" y="217"/>
                </a:lnTo>
                <a:lnTo>
                  <a:pt x="170" y="217"/>
                </a:lnTo>
                <a:lnTo>
                  <a:pt x="171" y="219"/>
                </a:lnTo>
                <a:lnTo>
                  <a:pt x="171" y="221"/>
                </a:lnTo>
                <a:lnTo>
                  <a:pt x="174" y="223"/>
                </a:lnTo>
                <a:lnTo>
                  <a:pt x="175" y="224"/>
                </a:lnTo>
                <a:lnTo>
                  <a:pt x="176" y="225"/>
                </a:lnTo>
                <a:lnTo>
                  <a:pt x="179" y="228"/>
                </a:lnTo>
                <a:lnTo>
                  <a:pt x="180" y="229"/>
                </a:lnTo>
                <a:lnTo>
                  <a:pt x="180" y="232"/>
                </a:lnTo>
                <a:lnTo>
                  <a:pt x="181" y="234"/>
                </a:lnTo>
                <a:lnTo>
                  <a:pt x="183" y="236"/>
                </a:lnTo>
                <a:lnTo>
                  <a:pt x="184" y="237"/>
                </a:lnTo>
                <a:lnTo>
                  <a:pt x="185" y="237"/>
                </a:lnTo>
                <a:lnTo>
                  <a:pt x="185" y="238"/>
                </a:lnTo>
                <a:lnTo>
                  <a:pt x="187" y="234"/>
                </a:lnTo>
                <a:lnTo>
                  <a:pt x="187" y="233"/>
                </a:lnTo>
                <a:lnTo>
                  <a:pt x="188" y="233"/>
                </a:lnTo>
                <a:lnTo>
                  <a:pt x="188" y="232"/>
                </a:lnTo>
                <a:lnTo>
                  <a:pt x="191" y="233"/>
                </a:lnTo>
                <a:lnTo>
                  <a:pt x="191" y="234"/>
                </a:lnTo>
                <a:lnTo>
                  <a:pt x="192" y="234"/>
                </a:lnTo>
                <a:lnTo>
                  <a:pt x="192" y="236"/>
                </a:lnTo>
                <a:lnTo>
                  <a:pt x="193" y="237"/>
                </a:lnTo>
                <a:lnTo>
                  <a:pt x="195" y="238"/>
                </a:lnTo>
                <a:lnTo>
                  <a:pt x="200" y="237"/>
                </a:lnTo>
                <a:lnTo>
                  <a:pt x="202" y="236"/>
                </a:lnTo>
                <a:lnTo>
                  <a:pt x="204" y="233"/>
                </a:lnTo>
                <a:lnTo>
                  <a:pt x="202" y="230"/>
                </a:lnTo>
                <a:lnTo>
                  <a:pt x="201" y="229"/>
                </a:lnTo>
                <a:lnTo>
                  <a:pt x="200" y="225"/>
                </a:lnTo>
                <a:lnTo>
                  <a:pt x="201" y="215"/>
                </a:lnTo>
                <a:lnTo>
                  <a:pt x="200" y="215"/>
                </a:lnTo>
                <a:lnTo>
                  <a:pt x="200" y="213"/>
                </a:lnTo>
                <a:lnTo>
                  <a:pt x="196" y="215"/>
                </a:lnTo>
                <a:lnTo>
                  <a:pt x="193" y="217"/>
                </a:lnTo>
                <a:lnTo>
                  <a:pt x="191" y="217"/>
                </a:lnTo>
                <a:lnTo>
                  <a:pt x="189" y="217"/>
                </a:lnTo>
                <a:lnTo>
                  <a:pt x="187" y="219"/>
                </a:lnTo>
                <a:lnTo>
                  <a:pt x="187" y="216"/>
                </a:lnTo>
                <a:lnTo>
                  <a:pt x="185" y="202"/>
                </a:lnTo>
                <a:lnTo>
                  <a:pt x="185" y="199"/>
                </a:lnTo>
                <a:lnTo>
                  <a:pt x="185" y="194"/>
                </a:lnTo>
                <a:lnTo>
                  <a:pt x="185" y="193"/>
                </a:lnTo>
                <a:lnTo>
                  <a:pt x="187" y="183"/>
                </a:lnTo>
                <a:lnTo>
                  <a:pt x="187" y="164"/>
                </a:lnTo>
                <a:lnTo>
                  <a:pt x="175" y="160"/>
                </a:lnTo>
                <a:lnTo>
                  <a:pt x="172" y="160"/>
                </a:lnTo>
                <a:lnTo>
                  <a:pt x="174" y="147"/>
                </a:lnTo>
                <a:lnTo>
                  <a:pt x="176" y="145"/>
                </a:lnTo>
                <a:lnTo>
                  <a:pt x="178" y="139"/>
                </a:lnTo>
                <a:lnTo>
                  <a:pt x="179" y="139"/>
                </a:lnTo>
                <a:lnTo>
                  <a:pt x="179" y="135"/>
                </a:lnTo>
                <a:lnTo>
                  <a:pt x="178" y="134"/>
                </a:lnTo>
                <a:lnTo>
                  <a:pt x="178" y="130"/>
                </a:lnTo>
                <a:lnTo>
                  <a:pt x="175" y="127"/>
                </a:lnTo>
                <a:lnTo>
                  <a:pt x="174" y="124"/>
                </a:lnTo>
                <a:lnTo>
                  <a:pt x="167" y="114"/>
                </a:lnTo>
                <a:lnTo>
                  <a:pt x="164" y="111"/>
                </a:lnTo>
                <a:lnTo>
                  <a:pt x="163" y="110"/>
                </a:lnTo>
                <a:lnTo>
                  <a:pt x="162" y="107"/>
                </a:lnTo>
                <a:lnTo>
                  <a:pt x="162" y="109"/>
                </a:lnTo>
                <a:lnTo>
                  <a:pt x="161" y="109"/>
                </a:lnTo>
                <a:lnTo>
                  <a:pt x="161" y="110"/>
                </a:lnTo>
                <a:lnTo>
                  <a:pt x="159" y="110"/>
                </a:lnTo>
                <a:lnTo>
                  <a:pt x="158" y="107"/>
                </a:lnTo>
                <a:lnTo>
                  <a:pt x="155" y="109"/>
                </a:lnTo>
                <a:lnTo>
                  <a:pt x="155" y="110"/>
                </a:lnTo>
                <a:lnTo>
                  <a:pt x="157" y="111"/>
                </a:lnTo>
                <a:lnTo>
                  <a:pt x="158" y="113"/>
                </a:lnTo>
                <a:lnTo>
                  <a:pt x="158" y="114"/>
                </a:lnTo>
                <a:lnTo>
                  <a:pt x="158" y="115"/>
                </a:lnTo>
                <a:lnTo>
                  <a:pt x="157" y="117"/>
                </a:lnTo>
                <a:lnTo>
                  <a:pt x="158" y="117"/>
                </a:lnTo>
                <a:lnTo>
                  <a:pt x="158" y="118"/>
                </a:lnTo>
                <a:lnTo>
                  <a:pt x="158" y="121"/>
                </a:lnTo>
                <a:lnTo>
                  <a:pt x="159" y="121"/>
                </a:lnTo>
                <a:lnTo>
                  <a:pt x="161" y="122"/>
                </a:lnTo>
                <a:lnTo>
                  <a:pt x="161" y="123"/>
                </a:lnTo>
                <a:lnTo>
                  <a:pt x="162" y="122"/>
                </a:lnTo>
                <a:lnTo>
                  <a:pt x="162" y="124"/>
                </a:lnTo>
                <a:lnTo>
                  <a:pt x="163" y="124"/>
                </a:lnTo>
                <a:lnTo>
                  <a:pt x="164" y="123"/>
                </a:lnTo>
                <a:lnTo>
                  <a:pt x="164" y="124"/>
                </a:lnTo>
                <a:lnTo>
                  <a:pt x="163" y="127"/>
                </a:lnTo>
                <a:lnTo>
                  <a:pt x="163" y="128"/>
                </a:lnTo>
                <a:lnTo>
                  <a:pt x="164" y="128"/>
                </a:lnTo>
                <a:lnTo>
                  <a:pt x="167" y="128"/>
                </a:lnTo>
                <a:lnTo>
                  <a:pt x="167" y="131"/>
                </a:lnTo>
                <a:lnTo>
                  <a:pt x="166" y="132"/>
                </a:lnTo>
                <a:lnTo>
                  <a:pt x="164" y="134"/>
                </a:lnTo>
                <a:lnTo>
                  <a:pt x="163" y="134"/>
                </a:lnTo>
                <a:lnTo>
                  <a:pt x="162" y="135"/>
                </a:lnTo>
                <a:lnTo>
                  <a:pt x="164" y="136"/>
                </a:lnTo>
                <a:lnTo>
                  <a:pt x="163" y="139"/>
                </a:lnTo>
                <a:lnTo>
                  <a:pt x="161" y="141"/>
                </a:lnTo>
                <a:lnTo>
                  <a:pt x="159" y="140"/>
                </a:lnTo>
                <a:lnTo>
                  <a:pt x="159" y="139"/>
                </a:lnTo>
                <a:lnTo>
                  <a:pt x="159" y="138"/>
                </a:lnTo>
                <a:lnTo>
                  <a:pt x="159" y="136"/>
                </a:lnTo>
                <a:lnTo>
                  <a:pt x="158" y="139"/>
                </a:lnTo>
                <a:lnTo>
                  <a:pt x="157" y="141"/>
                </a:lnTo>
                <a:lnTo>
                  <a:pt x="157" y="143"/>
                </a:lnTo>
                <a:lnTo>
                  <a:pt x="155" y="145"/>
                </a:lnTo>
                <a:lnTo>
                  <a:pt x="154" y="147"/>
                </a:lnTo>
                <a:lnTo>
                  <a:pt x="154" y="144"/>
                </a:lnTo>
                <a:lnTo>
                  <a:pt x="154" y="143"/>
                </a:lnTo>
                <a:lnTo>
                  <a:pt x="153" y="141"/>
                </a:lnTo>
                <a:lnTo>
                  <a:pt x="151" y="143"/>
                </a:lnTo>
                <a:lnTo>
                  <a:pt x="151" y="145"/>
                </a:lnTo>
                <a:lnTo>
                  <a:pt x="150" y="147"/>
                </a:lnTo>
                <a:lnTo>
                  <a:pt x="149" y="148"/>
                </a:lnTo>
                <a:lnTo>
                  <a:pt x="147" y="149"/>
                </a:lnTo>
                <a:lnTo>
                  <a:pt x="150" y="151"/>
                </a:lnTo>
                <a:lnTo>
                  <a:pt x="153" y="153"/>
                </a:lnTo>
                <a:lnTo>
                  <a:pt x="151" y="155"/>
                </a:lnTo>
                <a:lnTo>
                  <a:pt x="153" y="157"/>
                </a:lnTo>
                <a:lnTo>
                  <a:pt x="154" y="158"/>
                </a:lnTo>
                <a:lnTo>
                  <a:pt x="155" y="160"/>
                </a:lnTo>
                <a:lnTo>
                  <a:pt x="154" y="161"/>
                </a:lnTo>
                <a:lnTo>
                  <a:pt x="154" y="162"/>
                </a:lnTo>
                <a:lnTo>
                  <a:pt x="157" y="162"/>
                </a:lnTo>
                <a:lnTo>
                  <a:pt x="154" y="164"/>
                </a:lnTo>
                <a:lnTo>
                  <a:pt x="153" y="164"/>
                </a:lnTo>
                <a:lnTo>
                  <a:pt x="154" y="164"/>
                </a:lnTo>
                <a:lnTo>
                  <a:pt x="153" y="165"/>
                </a:lnTo>
                <a:lnTo>
                  <a:pt x="150" y="164"/>
                </a:lnTo>
                <a:lnTo>
                  <a:pt x="150" y="165"/>
                </a:lnTo>
                <a:lnTo>
                  <a:pt x="151" y="166"/>
                </a:lnTo>
                <a:lnTo>
                  <a:pt x="150" y="168"/>
                </a:lnTo>
                <a:lnTo>
                  <a:pt x="149" y="168"/>
                </a:lnTo>
                <a:lnTo>
                  <a:pt x="147" y="169"/>
                </a:lnTo>
                <a:lnTo>
                  <a:pt x="146" y="169"/>
                </a:lnTo>
                <a:lnTo>
                  <a:pt x="145" y="168"/>
                </a:lnTo>
                <a:lnTo>
                  <a:pt x="144" y="166"/>
                </a:lnTo>
                <a:lnTo>
                  <a:pt x="141" y="166"/>
                </a:lnTo>
                <a:lnTo>
                  <a:pt x="140" y="165"/>
                </a:lnTo>
                <a:lnTo>
                  <a:pt x="137" y="164"/>
                </a:lnTo>
                <a:lnTo>
                  <a:pt x="136" y="162"/>
                </a:lnTo>
                <a:lnTo>
                  <a:pt x="134" y="161"/>
                </a:lnTo>
                <a:lnTo>
                  <a:pt x="133" y="160"/>
                </a:lnTo>
                <a:lnTo>
                  <a:pt x="132" y="160"/>
                </a:lnTo>
                <a:lnTo>
                  <a:pt x="130" y="161"/>
                </a:lnTo>
                <a:lnTo>
                  <a:pt x="129" y="161"/>
                </a:lnTo>
                <a:lnTo>
                  <a:pt x="128" y="161"/>
                </a:lnTo>
                <a:lnTo>
                  <a:pt x="126" y="161"/>
                </a:lnTo>
                <a:lnTo>
                  <a:pt x="126" y="160"/>
                </a:lnTo>
                <a:lnTo>
                  <a:pt x="125" y="160"/>
                </a:lnTo>
                <a:lnTo>
                  <a:pt x="125" y="158"/>
                </a:lnTo>
                <a:lnTo>
                  <a:pt x="124" y="158"/>
                </a:lnTo>
                <a:lnTo>
                  <a:pt x="123" y="158"/>
                </a:lnTo>
                <a:lnTo>
                  <a:pt x="121" y="158"/>
                </a:lnTo>
                <a:lnTo>
                  <a:pt x="120" y="157"/>
                </a:lnTo>
                <a:lnTo>
                  <a:pt x="119" y="157"/>
                </a:lnTo>
                <a:lnTo>
                  <a:pt x="117" y="157"/>
                </a:lnTo>
                <a:lnTo>
                  <a:pt x="117" y="156"/>
                </a:lnTo>
                <a:lnTo>
                  <a:pt x="117" y="155"/>
                </a:lnTo>
                <a:lnTo>
                  <a:pt x="116" y="155"/>
                </a:lnTo>
                <a:lnTo>
                  <a:pt x="116" y="153"/>
                </a:lnTo>
                <a:lnTo>
                  <a:pt x="115" y="153"/>
                </a:lnTo>
                <a:lnTo>
                  <a:pt x="113" y="153"/>
                </a:lnTo>
                <a:lnTo>
                  <a:pt x="113" y="152"/>
                </a:lnTo>
                <a:lnTo>
                  <a:pt x="112" y="152"/>
                </a:lnTo>
                <a:lnTo>
                  <a:pt x="111" y="152"/>
                </a:lnTo>
                <a:lnTo>
                  <a:pt x="109" y="152"/>
                </a:lnTo>
                <a:lnTo>
                  <a:pt x="108" y="153"/>
                </a:lnTo>
                <a:lnTo>
                  <a:pt x="107" y="152"/>
                </a:lnTo>
                <a:lnTo>
                  <a:pt x="107" y="151"/>
                </a:lnTo>
                <a:lnTo>
                  <a:pt x="106" y="151"/>
                </a:lnTo>
                <a:lnTo>
                  <a:pt x="104" y="151"/>
                </a:lnTo>
                <a:lnTo>
                  <a:pt x="103" y="149"/>
                </a:lnTo>
                <a:lnTo>
                  <a:pt x="102" y="148"/>
                </a:lnTo>
                <a:lnTo>
                  <a:pt x="100" y="147"/>
                </a:lnTo>
                <a:lnTo>
                  <a:pt x="100" y="145"/>
                </a:lnTo>
                <a:lnTo>
                  <a:pt x="99" y="144"/>
                </a:lnTo>
                <a:lnTo>
                  <a:pt x="99" y="141"/>
                </a:lnTo>
                <a:lnTo>
                  <a:pt x="99" y="140"/>
                </a:lnTo>
                <a:lnTo>
                  <a:pt x="98" y="139"/>
                </a:lnTo>
                <a:lnTo>
                  <a:pt x="96" y="139"/>
                </a:lnTo>
                <a:lnTo>
                  <a:pt x="94" y="140"/>
                </a:lnTo>
                <a:lnTo>
                  <a:pt x="107" y="107"/>
                </a:lnTo>
                <a:lnTo>
                  <a:pt x="108" y="105"/>
                </a:lnTo>
                <a:lnTo>
                  <a:pt x="108" y="103"/>
                </a:lnTo>
                <a:lnTo>
                  <a:pt x="106" y="102"/>
                </a:lnTo>
                <a:lnTo>
                  <a:pt x="104" y="102"/>
                </a:lnTo>
                <a:lnTo>
                  <a:pt x="103" y="101"/>
                </a:lnTo>
                <a:lnTo>
                  <a:pt x="102" y="101"/>
                </a:lnTo>
                <a:lnTo>
                  <a:pt x="100" y="100"/>
                </a:lnTo>
                <a:lnTo>
                  <a:pt x="99" y="100"/>
                </a:lnTo>
                <a:lnTo>
                  <a:pt x="99" y="98"/>
                </a:lnTo>
                <a:lnTo>
                  <a:pt x="96" y="97"/>
                </a:lnTo>
                <a:lnTo>
                  <a:pt x="95" y="97"/>
                </a:lnTo>
                <a:lnTo>
                  <a:pt x="94" y="96"/>
                </a:lnTo>
                <a:lnTo>
                  <a:pt x="92" y="96"/>
                </a:lnTo>
                <a:lnTo>
                  <a:pt x="91" y="97"/>
                </a:lnTo>
                <a:lnTo>
                  <a:pt x="91" y="98"/>
                </a:lnTo>
                <a:lnTo>
                  <a:pt x="91" y="100"/>
                </a:lnTo>
                <a:lnTo>
                  <a:pt x="91" y="101"/>
                </a:lnTo>
                <a:lnTo>
                  <a:pt x="90" y="102"/>
                </a:lnTo>
                <a:lnTo>
                  <a:pt x="89" y="105"/>
                </a:lnTo>
                <a:lnTo>
                  <a:pt x="87" y="107"/>
                </a:lnTo>
                <a:lnTo>
                  <a:pt x="85" y="110"/>
                </a:lnTo>
                <a:lnTo>
                  <a:pt x="83" y="111"/>
                </a:lnTo>
                <a:lnTo>
                  <a:pt x="82" y="114"/>
                </a:lnTo>
                <a:lnTo>
                  <a:pt x="81" y="117"/>
                </a:lnTo>
                <a:lnTo>
                  <a:pt x="78" y="118"/>
                </a:lnTo>
                <a:lnTo>
                  <a:pt x="77" y="119"/>
                </a:lnTo>
                <a:lnTo>
                  <a:pt x="74" y="119"/>
                </a:lnTo>
                <a:lnTo>
                  <a:pt x="69" y="115"/>
                </a:lnTo>
                <a:lnTo>
                  <a:pt x="75" y="106"/>
                </a:lnTo>
                <a:lnTo>
                  <a:pt x="77" y="103"/>
                </a:lnTo>
                <a:lnTo>
                  <a:pt x="78" y="98"/>
                </a:lnTo>
                <a:lnTo>
                  <a:pt x="89" y="81"/>
                </a:lnTo>
                <a:lnTo>
                  <a:pt x="90" y="80"/>
                </a:lnTo>
                <a:lnTo>
                  <a:pt x="92" y="79"/>
                </a:lnTo>
                <a:lnTo>
                  <a:pt x="94" y="80"/>
                </a:lnTo>
                <a:lnTo>
                  <a:pt x="98" y="72"/>
                </a:lnTo>
                <a:lnTo>
                  <a:pt x="99" y="72"/>
                </a:lnTo>
                <a:lnTo>
                  <a:pt x="106" y="63"/>
                </a:lnTo>
                <a:lnTo>
                  <a:pt x="107" y="60"/>
                </a:lnTo>
                <a:lnTo>
                  <a:pt x="108" y="58"/>
                </a:lnTo>
                <a:lnTo>
                  <a:pt x="109" y="55"/>
                </a:lnTo>
                <a:lnTo>
                  <a:pt x="106" y="46"/>
                </a:lnTo>
                <a:lnTo>
                  <a:pt x="102" y="38"/>
                </a:lnTo>
                <a:lnTo>
                  <a:pt x="100" y="33"/>
                </a:lnTo>
                <a:lnTo>
                  <a:pt x="98" y="24"/>
                </a:lnTo>
                <a:lnTo>
                  <a:pt x="96" y="16"/>
                </a:lnTo>
                <a:lnTo>
                  <a:pt x="99" y="14"/>
                </a:lnTo>
                <a:lnTo>
                  <a:pt x="100" y="12"/>
                </a:lnTo>
                <a:lnTo>
                  <a:pt x="102" y="11"/>
                </a:lnTo>
                <a:lnTo>
                  <a:pt x="103" y="9"/>
                </a:lnTo>
                <a:lnTo>
                  <a:pt x="104" y="8"/>
                </a:lnTo>
                <a:lnTo>
                  <a:pt x="106" y="7"/>
                </a:lnTo>
                <a:lnTo>
                  <a:pt x="108" y="4"/>
                </a:lnTo>
                <a:lnTo>
                  <a:pt x="111" y="3"/>
                </a:lnTo>
                <a:lnTo>
                  <a:pt x="112" y="3"/>
                </a:lnTo>
                <a:lnTo>
                  <a:pt x="116" y="0"/>
                </a:lnTo>
                <a:lnTo>
                  <a:pt x="119" y="3"/>
                </a:lnTo>
                <a:lnTo>
                  <a:pt x="123" y="5"/>
                </a:lnTo>
                <a:lnTo>
                  <a:pt x="125" y="7"/>
                </a:lnTo>
                <a:lnTo>
                  <a:pt x="126" y="9"/>
                </a:lnTo>
                <a:lnTo>
                  <a:pt x="128" y="11"/>
                </a:lnTo>
                <a:lnTo>
                  <a:pt x="129" y="12"/>
                </a:lnTo>
                <a:lnTo>
                  <a:pt x="132" y="13"/>
                </a:lnTo>
                <a:close/>
              </a:path>
            </a:pathLst>
          </a:custGeom>
          <a:solidFill>
            <a:schemeClr val="accent1">
              <a:lumMod val="60000"/>
              <a:lumOff val="4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EditPoints="1"/>
          </p:cNvSpPr>
          <p:nvPr/>
        </p:nvSpPr>
        <p:spPr bwMode="auto">
          <a:xfrm>
            <a:off x="4380939" y="4322778"/>
            <a:ext cx="493174" cy="1012305"/>
          </a:xfrm>
          <a:custGeom>
            <a:avLst/>
            <a:gdLst>
              <a:gd name="T0" fmla="*/ 263 w 285"/>
              <a:gd name="T1" fmla="*/ 504 h 585"/>
              <a:gd name="T2" fmla="*/ 272 w 285"/>
              <a:gd name="T3" fmla="*/ 476 h 585"/>
              <a:gd name="T4" fmla="*/ 217 w 285"/>
              <a:gd name="T5" fmla="*/ 434 h 585"/>
              <a:gd name="T6" fmla="*/ 232 w 285"/>
              <a:gd name="T7" fmla="*/ 311 h 585"/>
              <a:gd name="T8" fmla="*/ 191 w 285"/>
              <a:gd name="T9" fmla="*/ 247 h 585"/>
              <a:gd name="T10" fmla="*/ 182 w 285"/>
              <a:gd name="T11" fmla="*/ 244 h 585"/>
              <a:gd name="T12" fmla="*/ 164 w 285"/>
              <a:gd name="T13" fmla="*/ 204 h 585"/>
              <a:gd name="T14" fmla="*/ 220 w 285"/>
              <a:gd name="T15" fmla="*/ 193 h 585"/>
              <a:gd name="T16" fmla="*/ 102 w 285"/>
              <a:gd name="T17" fmla="*/ 178 h 585"/>
              <a:gd name="T18" fmla="*/ 96 w 285"/>
              <a:gd name="T19" fmla="*/ 168 h 585"/>
              <a:gd name="T20" fmla="*/ 181 w 285"/>
              <a:gd name="T21" fmla="*/ 179 h 585"/>
              <a:gd name="T22" fmla="*/ 190 w 285"/>
              <a:gd name="T23" fmla="*/ 166 h 585"/>
              <a:gd name="T24" fmla="*/ 104 w 285"/>
              <a:gd name="T25" fmla="*/ 162 h 585"/>
              <a:gd name="T26" fmla="*/ 172 w 285"/>
              <a:gd name="T27" fmla="*/ 199 h 585"/>
              <a:gd name="T28" fmla="*/ 156 w 285"/>
              <a:gd name="T29" fmla="*/ 192 h 585"/>
              <a:gd name="T30" fmla="*/ 80 w 285"/>
              <a:gd name="T31" fmla="*/ 162 h 585"/>
              <a:gd name="T32" fmla="*/ 98 w 285"/>
              <a:gd name="T33" fmla="*/ 155 h 585"/>
              <a:gd name="T34" fmla="*/ 121 w 285"/>
              <a:gd name="T35" fmla="*/ 157 h 585"/>
              <a:gd name="T36" fmla="*/ 75 w 285"/>
              <a:gd name="T37" fmla="*/ 158 h 585"/>
              <a:gd name="T38" fmla="*/ 100 w 285"/>
              <a:gd name="T39" fmla="*/ 197 h 585"/>
              <a:gd name="T40" fmla="*/ 148 w 285"/>
              <a:gd name="T41" fmla="*/ 213 h 585"/>
              <a:gd name="T42" fmla="*/ 162 w 285"/>
              <a:gd name="T43" fmla="*/ 235 h 585"/>
              <a:gd name="T44" fmla="*/ 173 w 285"/>
              <a:gd name="T45" fmla="*/ 260 h 585"/>
              <a:gd name="T46" fmla="*/ 211 w 285"/>
              <a:gd name="T47" fmla="*/ 272 h 585"/>
              <a:gd name="T48" fmla="*/ 219 w 285"/>
              <a:gd name="T49" fmla="*/ 316 h 585"/>
              <a:gd name="T50" fmla="*/ 248 w 285"/>
              <a:gd name="T51" fmla="*/ 345 h 585"/>
              <a:gd name="T52" fmla="*/ 248 w 285"/>
              <a:gd name="T53" fmla="*/ 384 h 585"/>
              <a:gd name="T54" fmla="*/ 211 w 285"/>
              <a:gd name="T55" fmla="*/ 412 h 585"/>
              <a:gd name="T56" fmla="*/ 232 w 285"/>
              <a:gd name="T57" fmla="*/ 443 h 585"/>
              <a:gd name="T58" fmla="*/ 261 w 285"/>
              <a:gd name="T59" fmla="*/ 443 h 585"/>
              <a:gd name="T60" fmla="*/ 265 w 285"/>
              <a:gd name="T61" fmla="*/ 466 h 585"/>
              <a:gd name="T62" fmla="*/ 261 w 285"/>
              <a:gd name="T63" fmla="*/ 493 h 585"/>
              <a:gd name="T64" fmla="*/ 274 w 285"/>
              <a:gd name="T65" fmla="*/ 513 h 585"/>
              <a:gd name="T66" fmla="*/ 274 w 285"/>
              <a:gd name="T67" fmla="*/ 552 h 585"/>
              <a:gd name="T68" fmla="*/ 33 w 285"/>
              <a:gd name="T69" fmla="*/ 559 h 585"/>
              <a:gd name="T70" fmla="*/ 7 w 285"/>
              <a:gd name="T71" fmla="*/ 434 h 585"/>
              <a:gd name="T72" fmla="*/ 24 w 285"/>
              <a:gd name="T73" fmla="*/ 337 h 585"/>
              <a:gd name="T74" fmla="*/ 69 w 285"/>
              <a:gd name="T75" fmla="*/ 332 h 585"/>
              <a:gd name="T76" fmla="*/ 66 w 285"/>
              <a:gd name="T77" fmla="*/ 267 h 585"/>
              <a:gd name="T78" fmla="*/ 42 w 285"/>
              <a:gd name="T79" fmla="*/ 196 h 585"/>
              <a:gd name="T80" fmla="*/ 206 w 285"/>
              <a:gd name="T81" fmla="*/ 140 h 585"/>
              <a:gd name="T82" fmla="*/ 165 w 285"/>
              <a:gd name="T83" fmla="*/ 133 h 585"/>
              <a:gd name="T84" fmla="*/ 81 w 285"/>
              <a:gd name="T85" fmla="*/ 132 h 585"/>
              <a:gd name="T86" fmla="*/ 98 w 285"/>
              <a:gd name="T87" fmla="*/ 146 h 585"/>
              <a:gd name="T88" fmla="*/ 159 w 285"/>
              <a:gd name="T89" fmla="*/ 127 h 585"/>
              <a:gd name="T90" fmla="*/ 69 w 285"/>
              <a:gd name="T91" fmla="*/ 129 h 585"/>
              <a:gd name="T92" fmla="*/ 176 w 285"/>
              <a:gd name="T93" fmla="*/ 121 h 585"/>
              <a:gd name="T94" fmla="*/ 75 w 285"/>
              <a:gd name="T95" fmla="*/ 119 h 585"/>
              <a:gd name="T96" fmla="*/ 66 w 285"/>
              <a:gd name="T97" fmla="*/ 107 h 585"/>
              <a:gd name="T98" fmla="*/ 203 w 285"/>
              <a:gd name="T99" fmla="*/ 120 h 585"/>
              <a:gd name="T100" fmla="*/ 215 w 285"/>
              <a:gd name="T101" fmla="*/ 150 h 585"/>
              <a:gd name="T102" fmla="*/ 176 w 285"/>
              <a:gd name="T103" fmla="*/ 151 h 585"/>
              <a:gd name="T104" fmla="*/ 179 w 285"/>
              <a:gd name="T105" fmla="*/ 117 h 585"/>
              <a:gd name="T106" fmla="*/ 62 w 285"/>
              <a:gd name="T107" fmla="*/ 72 h 585"/>
              <a:gd name="T108" fmla="*/ 60 w 285"/>
              <a:gd name="T109" fmla="*/ 2 h 585"/>
              <a:gd name="T110" fmla="*/ 97 w 285"/>
              <a:gd name="T111" fmla="*/ 51 h 585"/>
              <a:gd name="T112" fmla="*/ 101 w 285"/>
              <a:gd name="T113" fmla="*/ 77 h 585"/>
              <a:gd name="T114" fmla="*/ 113 w 285"/>
              <a:gd name="T115" fmla="*/ 136 h 585"/>
              <a:gd name="T116" fmla="*/ 88 w 285"/>
              <a:gd name="T117" fmla="*/ 111 h 585"/>
              <a:gd name="T118" fmla="*/ 80 w 285"/>
              <a:gd name="T119" fmla="*/ 91 h 585"/>
              <a:gd name="T120" fmla="*/ 64 w 285"/>
              <a:gd name="T121" fmla="*/ 70 h 585"/>
              <a:gd name="T122" fmla="*/ 69 w 285"/>
              <a:gd name="T123" fmla="*/ 41 h 585"/>
              <a:gd name="T124" fmla="*/ 96 w 285"/>
              <a:gd name="T12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585">
                <a:moveTo>
                  <a:pt x="275" y="574"/>
                </a:moveTo>
                <a:lnTo>
                  <a:pt x="274" y="574"/>
                </a:lnTo>
                <a:lnTo>
                  <a:pt x="274" y="573"/>
                </a:lnTo>
                <a:lnTo>
                  <a:pt x="275" y="573"/>
                </a:lnTo>
                <a:lnTo>
                  <a:pt x="275" y="574"/>
                </a:lnTo>
                <a:close/>
                <a:moveTo>
                  <a:pt x="276" y="570"/>
                </a:moveTo>
                <a:lnTo>
                  <a:pt x="275" y="570"/>
                </a:lnTo>
                <a:lnTo>
                  <a:pt x="276" y="570"/>
                </a:lnTo>
                <a:close/>
                <a:moveTo>
                  <a:pt x="278" y="570"/>
                </a:moveTo>
                <a:lnTo>
                  <a:pt x="276" y="570"/>
                </a:lnTo>
                <a:lnTo>
                  <a:pt x="276" y="569"/>
                </a:lnTo>
                <a:lnTo>
                  <a:pt x="278" y="569"/>
                </a:lnTo>
                <a:lnTo>
                  <a:pt x="278" y="570"/>
                </a:lnTo>
                <a:close/>
                <a:moveTo>
                  <a:pt x="279" y="568"/>
                </a:moveTo>
                <a:lnTo>
                  <a:pt x="279" y="569"/>
                </a:lnTo>
                <a:lnTo>
                  <a:pt x="278" y="569"/>
                </a:lnTo>
                <a:lnTo>
                  <a:pt x="278" y="568"/>
                </a:lnTo>
                <a:lnTo>
                  <a:pt x="279" y="568"/>
                </a:lnTo>
                <a:close/>
                <a:moveTo>
                  <a:pt x="274" y="564"/>
                </a:moveTo>
                <a:lnTo>
                  <a:pt x="272" y="564"/>
                </a:lnTo>
                <a:lnTo>
                  <a:pt x="274" y="564"/>
                </a:lnTo>
                <a:close/>
                <a:moveTo>
                  <a:pt x="282" y="561"/>
                </a:moveTo>
                <a:lnTo>
                  <a:pt x="282" y="562"/>
                </a:lnTo>
                <a:lnTo>
                  <a:pt x="282" y="561"/>
                </a:lnTo>
                <a:close/>
                <a:moveTo>
                  <a:pt x="282" y="561"/>
                </a:moveTo>
                <a:lnTo>
                  <a:pt x="283" y="561"/>
                </a:lnTo>
                <a:lnTo>
                  <a:pt x="282" y="561"/>
                </a:lnTo>
                <a:close/>
                <a:moveTo>
                  <a:pt x="282" y="542"/>
                </a:moveTo>
                <a:lnTo>
                  <a:pt x="280" y="542"/>
                </a:lnTo>
                <a:lnTo>
                  <a:pt x="280" y="540"/>
                </a:lnTo>
                <a:lnTo>
                  <a:pt x="282" y="540"/>
                </a:lnTo>
                <a:lnTo>
                  <a:pt x="282" y="542"/>
                </a:lnTo>
                <a:close/>
                <a:moveTo>
                  <a:pt x="279" y="539"/>
                </a:moveTo>
                <a:lnTo>
                  <a:pt x="278" y="539"/>
                </a:lnTo>
                <a:lnTo>
                  <a:pt x="279" y="539"/>
                </a:lnTo>
                <a:close/>
                <a:moveTo>
                  <a:pt x="279" y="530"/>
                </a:moveTo>
                <a:lnTo>
                  <a:pt x="279" y="528"/>
                </a:lnTo>
                <a:lnTo>
                  <a:pt x="279" y="530"/>
                </a:lnTo>
                <a:close/>
                <a:moveTo>
                  <a:pt x="282" y="528"/>
                </a:moveTo>
                <a:lnTo>
                  <a:pt x="283" y="528"/>
                </a:lnTo>
                <a:lnTo>
                  <a:pt x="282" y="528"/>
                </a:lnTo>
                <a:close/>
                <a:moveTo>
                  <a:pt x="258" y="522"/>
                </a:moveTo>
                <a:lnTo>
                  <a:pt x="258" y="521"/>
                </a:lnTo>
                <a:lnTo>
                  <a:pt x="258" y="522"/>
                </a:lnTo>
                <a:close/>
                <a:moveTo>
                  <a:pt x="259" y="521"/>
                </a:moveTo>
                <a:lnTo>
                  <a:pt x="258" y="521"/>
                </a:lnTo>
                <a:lnTo>
                  <a:pt x="259" y="521"/>
                </a:lnTo>
                <a:close/>
                <a:moveTo>
                  <a:pt x="283" y="514"/>
                </a:moveTo>
                <a:lnTo>
                  <a:pt x="282" y="514"/>
                </a:lnTo>
                <a:lnTo>
                  <a:pt x="282" y="513"/>
                </a:lnTo>
                <a:lnTo>
                  <a:pt x="283" y="514"/>
                </a:lnTo>
                <a:close/>
                <a:moveTo>
                  <a:pt x="285" y="507"/>
                </a:moveTo>
                <a:lnTo>
                  <a:pt x="284" y="507"/>
                </a:lnTo>
                <a:lnTo>
                  <a:pt x="285" y="507"/>
                </a:lnTo>
                <a:close/>
                <a:moveTo>
                  <a:pt x="259" y="507"/>
                </a:moveTo>
                <a:lnTo>
                  <a:pt x="258" y="507"/>
                </a:lnTo>
                <a:lnTo>
                  <a:pt x="259" y="506"/>
                </a:lnTo>
                <a:lnTo>
                  <a:pt x="259" y="507"/>
                </a:lnTo>
                <a:close/>
                <a:moveTo>
                  <a:pt x="265" y="506"/>
                </a:moveTo>
                <a:lnTo>
                  <a:pt x="263" y="506"/>
                </a:lnTo>
                <a:lnTo>
                  <a:pt x="265" y="506"/>
                </a:lnTo>
                <a:close/>
                <a:moveTo>
                  <a:pt x="263" y="504"/>
                </a:moveTo>
                <a:lnTo>
                  <a:pt x="263" y="502"/>
                </a:lnTo>
                <a:lnTo>
                  <a:pt x="263" y="504"/>
                </a:lnTo>
                <a:close/>
                <a:moveTo>
                  <a:pt x="267" y="500"/>
                </a:moveTo>
                <a:lnTo>
                  <a:pt x="266" y="501"/>
                </a:lnTo>
                <a:lnTo>
                  <a:pt x="265" y="500"/>
                </a:lnTo>
                <a:lnTo>
                  <a:pt x="266" y="500"/>
                </a:lnTo>
                <a:lnTo>
                  <a:pt x="267" y="500"/>
                </a:lnTo>
                <a:close/>
                <a:moveTo>
                  <a:pt x="268" y="497"/>
                </a:moveTo>
                <a:lnTo>
                  <a:pt x="267" y="498"/>
                </a:lnTo>
                <a:lnTo>
                  <a:pt x="267" y="497"/>
                </a:lnTo>
                <a:lnTo>
                  <a:pt x="268" y="497"/>
                </a:lnTo>
                <a:close/>
                <a:moveTo>
                  <a:pt x="267" y="496"/>
                </a:moveTo>
                <a:lnTo>
                  <a:pt x="268" y="496"/>
                </a:lnTo>
                <a:lnTo>
                  <a:pt x="267" y="496"/>
                </a:lnTo>
                <a:close/>
                <a:moveTo>
                  <a:pt x="268" y="494"/>
                </a:moveTo>
                <a:lnTo>
                  <a:pt x="267" y="494"/>
                </a:lnTo>
                <a:lnTo>
                  <a:pt x="267" y="493"/>
                </a:lnTo>
                <a:lnTo>
                  <a:pt x="268" y="493"/>
                </a:lnTo>
                <a:lnTo>
                  <a:pt x="267" y="494"/>
                </a:lnTo>
                <a:lnTo>
                  <a:pt x="268" y="494"/>
                </a:lnTo>
                <a:close/>
                <a:moveTo>
                  <a:pt x="270" y="496"/>
                </a:moveTo>
                <a:lnTo>
                  <a:pt x="268" y="496"/>
                </a:lnTo>
                <a:lnTo>
                  <a:pt x="268" y="494"/>
                </a:lnTo>
                <a:lnTo>
                  <a:pt x="270" y="494"/>
                </a:lnTo>
                <a:lnTo>
                  <a:pt x="270" y="493"/>
                </a:lnTo>
                <a:lnTo>
                  <a:pt x="271" y="493"/>
                </a:lnTo>
                <a:lnTo>
                  <a:pt x="271" y="494"/>
                </a:lnTo>
                <a:lnTo>
                  <a:pt x="272" y="494"/>
                </a:lnTo>
                <a:lnTo>
                  <a:pt x="271" y="496"/>
                </a:lnTo>
                <a:lnTo>
                  <a:pt x="270" y="496"/>
                </a:lnTo>
                <a:close/>
                <a:moveTo>
                  <a:pt x="261" y="490"/>
                </a:moveTo>
                <a:lnTo>
                  <a:pt x="261" y="489"/>
                </a:lnTo>
                <a:lnTo>
                  <a:pt x="261" y="490"/>
                </a:lnTo>
                <a:close/>
                <a:moveTo>
                  <a:pt x="261" y="490"/>
                </a:moveTo>
                <a:lnTo>
                  <a:pt x="259" y="489"/>
                </a:lnTo>
                <a:lnTo>
                  <a:pt x="261" y="489"/>
                </a:lnTo>
                <a:lnTo>
                  <a:pt x="261" y="490"/>
                </a:lnTo>
                <a:close/>
                <a:moveTo>
                  <a:pt x="275" y="490"/>
                </a:moveTo>
                <a:lnTo>
                  <a:pt x="274" y="490"/>
                </a:lnTo>
                <a:lnTo>
                  <a:pt x="274" y="489"/>
                </a:lnTo>
                <a:lnTo>
                  <a:pt x="275" y="489"/>
                </a:lnTo>
                <a:lnTo>
                  <a:pt x="275" y="490"/>
                </a:lnTo>
                <a:close/>
                <a:moveTo>
                  <a:pt x="261" y="489"/>
                </a:moveTo>
                <a:lnTo>
                  <a:pt x="259" y="490"/>
                </a:lnTo>
                <a:lnTo>
                  <a:pt x="258" y="490"/>
                </a:lnTo>
                <a:lnTo>
                  <a:pt x="258" y="489"/>
                </a:lnTo>
                <a:lnTo>
                  <a:pt x="259" y="489"/>
                </a:lnTo>
                <a:lnTo>
                  <a:pt x="261" y="489"/>
                </a:lnTo>
                <a:close/>
                <a:moveTo>
                  <a:pt x="265" y="488"/>
                </a:moveTo>
                <a:lnTo>
                  <a:pt x="263" y="488"/>
                </a:lnTo>
                <a:lnTo>
                  <a:pt x="265" y="488"/>
                </a:lnTo>
                <a:close/>
                <a:moveTo>
                  <a:pt x="255" y="479"/>
                </a:moveTo>
                <a:lnTo>
                  <a:pt x="254" y="479"/>
                </a:lnTo>
                <a:lnTo>
                  <a:pt x="254" y="477"/>
                </a:lnTo>
                <a:lnTo>
                  <a:pt x="255" y="477"/>
                </a:lnTo>
                <a:lnTo>
                  <a:pt x="255" y="479"/>
                </a:lnTo>
                <a:close/>
                <a:moveTo>
                  <a:pt x="265" y="477"/>
                </a:moveTo>
                <a:lnTo>
                  <a:pt x="263" y="479"/>
                </a:lnTo>
                <a:lnTo>
                  <a:pt x="263" y="477"/>
                </a:lnTo>
                <a:lnTo>
                  <a:pt x="265" y="477"/>
                </a:lnTo>
                <a:close/>
                <a:moveTo>
                  <a:pt x="262" y="476"/>
                </a:moveTo>
                <a:lnTo>
                  <a:pt x="261" y="476"/>
                </a:lnTo>
                <a:lnTo>
                  <a:pt x="262" y="476"/>
                </a:lnTo>
                <a:close/>
                <a:moveTo>
                  <a:pt x="272" y="476"/>
                </a:moveTo>
                <a:lnTo>
                  <a:pt x="271" y="476"/>
                </a:lnTo>
                <a:lnTo>
                  <a:pt x="272" y="476"/>
                </a:lnTo>
                <a:close/>
                <a:moveTo>
                  <a:pt x="268" y="471"/>
                </a:moveTo>
                <a:lnTo>
                  <a:pt x="268" y="472"/>
                </a:lnTo>
                <a:lnTo>
                  <a:pt x="270" y="472"/>
                </a:lnTo>
                <a:lnTo>
                  <a:pt x="270" y="473"/>
                </a:lnTo>
                <a:lnTo>
                  <a:pt x="270" y="475"/>
                </a:lnTo>
                <a:lnTo>
                  <a:pt x="268" y="475"/>
                </a:lnTo>
                <a:lnTo>
                  <a:pt x="267" y="473"/>
                </a:lnTo>
                <a:lnTo>
                  <a:pt x="267" y="472"/>
                </a:lnTo>
                <a:lnTo>
                  <a:pt x="267" y="471"/>
                </a:lnTo>
                <a:lnTo>
                  <a:pt x="268" y="471"/>
                </a:lnTo>
                <a:close/>
                <a:moveTo>
                  <a:pt x="261" y="463"/>
                </a:moveTo>
                <a:lnTo>
                  <a:pt x="259" y="463"/>
                </a:lnTo>
                <a:lnTo>
                  <a:pt x="261" y="463"/>
                </a:lnTo>
                <a:close/>
                <a:moveTo>
                  <a:pt x="267" y="462"/>
                </a:moveTo>
                <a:lnTo>
                  <a:pt x="268" y="462"/>
                </a:lnTo>
                <a:lnTo>
                  <a:pt x="270" y="462"/>
                </a:lnTo>
                <a:lnTo>
                  <a:pt x="270" y="463"/>
                </a:lnTo>
                <a:lnTo>
                  <a:pt x="268" y="463"/>
                </a:lnTo>
                <a:lnTo>
                  <a:pt x="267" y="463"/>
                </a:lnTo>
                <a:lnTo>
                  <a:pt x="266" y="463"/>
                </a:lnTo>
                <a:lnTo>
                  <a:pt x="266" y="462"/>
                </a:lnTo>
                <a:lnTo>
                  <a:pt x="265" y="463"/>
                </a:lnTo>
                <a:lnTo>
                  <a:pt x="265" y="462"/>
                </a:lnTo>
                <a:lnTo>
                  <a:pt x="266" y="462"/>
                </a:lnTo>
                <a:lnTo>
                  <a:pt x="267" y="462"/>
                </a:lnTo>
                <a:close/>
                <a:moveTo>
                  <a:pt x="263" y="462"/>
                </a:moveTo>
                <a:lnTo>
                  <a:pt x="263" y="460"/>
                </a:lnTo>
                <a:lnTo>
                  <a:pt x="263" y="462"/>
                </a:lnTo>
                <a:close/>
                <a:moveTo>
                  <a:pt x="262" y="462"/>
                </a:moveTo>
                <a:lnTo>
                  <a:pt x="262" y="460"/>
                </a:lnTo>
                <a:lnTo>
                  <a:pt x="262" y="462"/>
                </a:lnTo>
                <a:close/>
                <a:moveTo>
                  <a:pt x="261" y="456"/>
                </a:moveTo>
                <a:lnTo>
                  <a:pt x="259" y="456"/>
                </a:lnTo>
                <a:lnTo>
                  <a:pt x="261" y="456"/>
                </a:lnTo>
                <a:close/>
                <a:moveTo>
                  <a:pt x="263" y="458"/>
                </a:moveTo>
                <a:lnTo>
                  <a:pt x="262" y="458"/>
                </a:lnTo>
                <a:lnTo>
                  <a:pt x="262" y="456"/>
                </a:lnTo>
                <a:lnTo>
                  <a:pt x="263" y="456"/>
                </a:lnTo>
                <a:lnTo>
                  <a:pt x="263" y="458"/>
                </a:lnTo>
                <a:close/>
                <a:moveTo>
                  <a:pt x="268" y="446"/>
                </a:moveTo>
                <a:lnTo>
                  <a:pt x="268" y="447"/>
                </a:lnTo>
                <a:lnTo>
                  <a:pt x="267" y="446"/>
                </a:lnTo>
                <a:lnTo>
                  <a:pt x="268" y="446"/>
                </a:lnTo>
                <a:close/>
                <a:moveTo>
                  <a:pt x="229" y="442"/>
                </a:moveTo>
                <a:lnTo>
                  <a:pt x="228" y="442"/>
                </a:lnTo>
                <a:lnTo>
                  <a:pt x="229" y="442"/>
                </a:lnTo>
                <a:close/>
                <a:moveTo>
                  <a:pt x="263" y="442"/>
                </a:moveTo>
                <a:lnTo>
                  <a:pt x="262" y="442"/>
                </a:lnTo>
                <a:lnTo>
                  <a:pt x="263" y="442"/>
                </a:lnTo>
                <a:close/>
                <a:moveTo>
                  <a:pt x="228" y="442"/>
                </a:moveTo>
                <a:lnTo>
                  <a:pt x="228" y="441"/>
                </a:lnTo>
                <a:lnTo>
                  <a:pt x="228" y="442"/>
                </a:lnTo>
                <a:close/>
                <a:moveTo>
                  <a:pt x="267" y="441"/>
                </a:moveTo>
                <a:lnTo>
                  <a:pt x="266" y="441"/>
                </a:lnTo>
                <a:lnTo>
                  <a:pt x="267" y="441"/>
                </a:lnTo>
                <a:close/>
                <a:moveTo>
                  <a:pt x="220" y="437"/>
                </a:moveTo>
                <a:lnTo>
                  <a:pt x="219" y="437"/>
                </a:lnTo>
                <a:lnTo>
                  <a:pt x="220" y="437"/>
                </a:lnTo>
                <a:close/>
                <a:moveTo>
                  <a:pt x="220" y="435"/>
                </a:moveTo>
                <a:lnTo>
                  <a:pt x="220" y="434"/>
                </a:lnTo>
                <a:lnTo>
                  <a:pt x="220" y="435"/>
                </a:lnTo>
                <a:close/>
                <a:moveTo>
                  <a:pt x="217" y="435"/>
                </a:moveTo>
                <a:lnTo>
                  <a:pt x="216" y="434"/>
                </a:lnTo>
                <a:lnTo>
                  <a:pt x="217" y="434"/>
                </a:lnTo>
                <a:lnTo>
                  <a:pt x="217" y="435"/>
                </a:lnTo>
                <a:close/>
                <a:moveTo>
                  <a:pt x="207" y="433"/>
                </a:moveTo>
                <a:lnTo>
                  <a:pt x="208" y="433"/>
                </a:lnTo>
                <a:lnTo>
                  <a:pt x="207" y="433"/>
                </a:lnTo>
                <a:close/>
                <a:moveTo>
                  <a:pt x="208" y="433"/>
                </a:moveTo>
                <a:lnTo>
                  <a:pt x="207" y="433"/>
                </a:lnTo>
                <a:lnTo>
                  <a:pt x="207" y="432"/>
                </a:lnTo>
                <a:lnTo>
                  <a:pt x="208" y="432"/>
                </a:lnTo>
                <a:lnTo>
                  <a:pt x="208" y="433"/>
                </a:lnTo>
                <a:close/>
                <a:moveTo>
                  <a:pt x="207" y="432"/>
                </a:moveTo>
                <a:lnTo>
                  <a:pt x="208" y="432"/>
                </a:lnTo>
                <a:lnTo>
                  <a:pt x="207" y="432"/>
                </a:lnTo>
                <a:close/>
                <a:moveTo>
                  <a:pt x="208" y="416"/>
                </a:moveTo>
                <a:lnTo>
                  <a:pt x="208" y="415"/>
                </a:lnTo>
                <a:lnTo>
                  <a:pt x="208" y="416"/>
                </a:lnTo>
                <a:close/>
                <a:moveTo>
                  <a:pt x="225" y="409"/>
                </a:moveTo>
                <a:lnTo>
                  <a:pt x="225" y="408"/>
                </a:lnTo>
                <a:lnTo>
                  <a:pt x="225" y="409"/>
                </a:lnTo>
                <a:close/>
                <a:moveTo>
                  <a:pt x="225" y="408"/>
                </a:moveTo>
                <a:lnTo>
                  <a:pt x="224" y="408"/>
                </a:lnTo>
                <a:lnTo>
                  <a:pt x="225" y="408"/>
                </a:lnTo>
                <a:close/>
                <a:moveTo>
                  <a:pt x="224" y="407"/>
                </a:moveTo>
                <a:lnTo>
                  <a:pt x="223" y="407"/>
                </a:lnTo>
                <a:lnTo>
                  <a:pt x="224" y="407"/>
                </a:lnTo>
                <a:close/>
                <a:moveTo>
                  <a:pt x="225" y="407"/>
                </a:moveTo>
                <a:lnTo>
                  <a:pt x="224" y="407"/>
                </a:lnTo>
                <a:lnTo>
                  <a:pt x="225" y="407"/>
                </a:lnTo>
                <a:close/>
                <a:moveTo>
                  <a:pt x="223" y="407"/>
                </a:moveTo>
                <a:lnTo>
                  <a:pt x="221" y="407"/>
                </a:lnTo>
                <a:lnTo>
                  <a:pt x="223" y="407"/>
                </a:lnTo>
                <a:lnTo>
                  <a:pt x="223" y="405"/>
                </a:lnTo>
                <a:lnTo>
                  <a:pt x="223" y="407"/>
                </a:lnTo>
                <a:close/>
                <a:moveTo>
                  <a:pt x="250" y="386"/>
                </a:moveTo>
                <a:lnTo>
                  <a:pt x="250" y="387"/>
                </a:lnTo>
                <a:lnTo>
                  <a:pt x="249" y="387"/>
                </a:lnTo>
                <a:lnTo>
                  <a:pt x="249" y="386"/>
                </a:lnTo>
                <a:lnTo>
                  <a:pt x="250" y="386"/>
                </a:lnTo>
                <a:close/>
                <a:moveTo>
                  <a:pt x="257" y="365"/>
                </a:moveTo>
                <a:lnTo>
                  <a:pt x="257" y="363"/>
                </a:lnTo>
                <a:lnTo>
                  <a:pt x="257" y="365"/>
                </a:lnTo>
                <a:close/>
                <a:moveTo>
                  <a:pt x="255" y="362"/>
                </a:moveTo>
                <a:lnTo>
                  <a:pt x="255" y="363"/>
                </a:lnTo>
                <a:lnTo>
                  <a:pt x="254" y="363"/>
                </a:lnTo>
                <a:lnTo>
                  <a:pt x="253" y="363"/>
                </a:lnTo>
                <a:lnTo>
                  <a:pt x="253" y="362"/>
                </a:lnTo>
                <a:lnTo>
                  <a:pt x="254" y="362"/>
                </a:lnTo>
                <a:lnTo>
                  <a:pt x="255" y="362"/>
                </a:lnTo>
                <a:lnTo>
                  <a:pt x="255" y="361"/>
                </a:lnTo>
                <a:lnTo>
                  <a:pt x="255" y="362"/>
                </a:lnTo>
                <a:close/>
                <a:moveTo>
                  <a:pt x="43" y="340"/>
                </a:moveTo>
                <a:lnTo>
                  <a:pt x="42" y="340"/>
                </a:lnTo>
                <a:lnTo>
                  <a:pt x="43" y="339"/>
                </a:lnTo>
                <a:lnTo>
                  <a:pt x="43" y="340"/>
                </a:lnTo>
                <a:close/>
                <a:moveTo>
                  <a:pt x="68" y="332"/>
                </a:moveTo>
                <a:lnTo>
                  <a:pt x="67" y="332"/>
                </a:lnTo>
                <a:lnTo>
                  <a:pt x="67" y="331"/>
                </a:lnTo>
                <a:lnTo>
                  <a:pt x="68" y="332"/>
                </a:lnTo>
                <a:close/>
                <a:moveTo>
                  <a:pt x="233" y="312"/>
                </a:moveTo>
                <a:lnTo>
                  <a:pt x="232" y="312"/>
                </a:lnTo>
                <a:lnTo>
                  <a:pt x="231" y="312"/>
                </a:lnTo>
                <a:lnTo>
                  <a:pt x="232" y="312"/>
                </a:lnTo>
                <a:lnTo>
                  <a:pt x="233" y="312"/>
                </a:lnTo>
                <a:close/>
                <a:moveTo>
                  <a:pt x="233" y="311"/>
                </a:moveTo>
                <a:lnTo>
                  <a:pt x="232" y="311"/>
                </a:lnTo>
                <a:lnTo>
                  <a:pt x="233" y="311"/>
                </a:lnTo>
                <a:close/>
                <a:moveTo>
                  <a:pt x="231" y="310"/>
                </a:moveTo>
                <a:lnTo>
                  <a:pt x="231" y="309"/>
                </a:lnTo>
                <a:lnTo>
                  <a:pt x="232" y="309"/>
                </a:lnTo>
                <a:lnTo>
                  <a:pt x="232" y="310"/>
                </a:lnTo>
                <a:lnTo>
                  <a:pt x="231" y="310"/>
                </a:lnTo>
                <a:close/>
                <a:moveTo>
                  <a:pt x="232" y="309"/>
                </a:moveTo>
                <a:lnTo>
                  <a:pt x="231" y="309"/>
                </a:lnTo>
                <a:lnTo>
                  <a:pt x="232" y="309"/>
                </a:lnTo>
                <a:close/>
                <a:moveTo>
                  <a:pt x="225" y="282"/>
                </a:moveTo>
                <a:lnTo>
                  <a:pt x="224" y="282"/>
                </a:lnTo>
                <a:lnTo>
                  <a:pt x="225" y="282"/>
                </a:lnTo>
                <a:close/>
                <a:moveTo>
                  <a:pt x="224" y="282"/>
                </a:moveTo>
                <a:lnTo>
                  <a:pt x="223" y="282"/>
                </a:lnTo>
                <a:lnTo>
                  <a:pt x="223" y="281"/>
                </a:lnTo>
                <a:lnTo>
                  <a:pt x="224" y="282"/>
                </a:lnTo>
                <a:close/>
                <a:moveTo>
                  <a:pt x="225" y="281"/>
                </a:moveTo>
                <a:lnTo>
                  <a:pt x="224" y="282"/>
                </a:lnTo>
                <a:lnTo>
                  <a:pt x="224" y="281"/>
                </a:lnTo>
                <a:lnTo>
                  <a:pt x="225" y="281"/>
                </a:lnTo>
                <a:close/>
                <a:moveTo>
                  <a:pt x="221" y="280"/>
                </a:moveTo>
                <a:lnTo>
                  <a:pt x="223" y="280"/>
                </a:lnTo>
                <a:lnTo>
                  <a:pt x="221" y="280"/>
                </a:lnTo>
                <a:close/>
                <a:moveTo>
                  <a:pt x="223" y="280"/>
                </a:moveTo>
                <a:lnTo>
                  <a:pt x="221" y="280"/>
                </a:lnTo>
                <a:lnTo>
                  <a:pt x="223" y="280"/>
                </a:lnTo>
                <a:close/>
                <a:moveTo>
                  <a:pt x="176" y="251"/>
                </a:moveTo>
                <a:lnTo>
                  <a:pt x="176" y="250"/>
                </a:lnTo>
                <a:lnTo>
                  <a:pt x="176" y="251"/>
                </a:lnTo>
                <a:close/>
                <a:moveTo>
                  <a:pt x="174" y="251"/>
                </a:moveTo>
                <a:lnTo>
                  <a:pt x="174" y="250"/>
                </a:lnTo>
                <a:lnTo>
                  <a:pt x="174" y="251"/>
                </a:lnTo>
                <a:close/>
                <a:moveTo>
                  <a:pt x="176" y="251"/>
                </a:moveTo>
                <a:lnTo>
                  <a:pt x="176" y="250"/>
                </a:lnTo>
                <a:lnTo>
                  <a:pt x="176" y="251"/>
                </a:lnTo>
                <a:close/>
                <a:moveTo>
                  <a:pt x="176" y="250"/>
                </a:moveTo>
                <a:lnTo>
                  <a:pt x="176" y="248"/>
                </a:lnTo>
                <a:lnTo>
                  <a:pt x="176" y="250"/>
                </a:lnTo>
                <a:close/>
                <a:moveTo>
                  <a:pt x="176" y="248"/>
                </a:moveTo>
                <a:lnTo>
                  <a:pt x="177" y="248"/>
                </a:lnTo>
                <a:lnTo>
                  <a:pt x="177" y="250"/>
                </a:lnTo>
                <a:lnTo>
                  <a:pt x="176" y="248"/>
                </a:lnTo>
                <a:close/>
                <a:moveTo>
                  <a:pt x="179" y="250"/>
                </a:moveTo>
                <a:lnTo>
                  <a:pt x="178" y="250"/>
                </a:lnTo>
                <a:lnTo>
                  <a:pt x="178" y="248"/>
                </a:lnTo>
                <a:lnTo>
                  <a:pt x="179" y="248"/>
                </a:lnTo>
                <a:lnTo>
                  <a:pt x="179" y="250"/>
                </a:lnTo>
                <a:close/>
                <a:moveTo>
                  <a:pt x="178" y="248"/>
                </a:moveTo>
                <a:lnTo>
                  <a:pt x="177" y="248"/>
                </a:lnTo>
                <a:lnTo>
                  <a:pt x="178" y="248"/>
                </a:lnTo>
                <a:close/>
                <a:moveTo>
                  <a:pt x="177" y="248"/>
                </a:moveTo>
                <a:lnTo>
                  <a:pt x="176" y="248"/>
                </a:lnTo>
                <a:lnTo>
                  <a:pt x="177" y="248"/>
                </a:lnTo>
                <a:close/>
                <a:moveTo>
                  <a:pt x="178" y="248"/>
                </a:moveTo>
                <a:lnTo>
                  <a:pt x="178" y="247"/>
                </a:lnTo>
                <a:lnTo>
                  <a:pt x="178" y="248"/>
                </a:lnTo>
                <a:close/>
                <a:moveTo>
                  <a:pt x="177" y="247"/>
                </a:moveTo>
                <a:lnTo>
                  <a:pt x="176" y="247"/>
                </a:lnTo>
                <a:lnTo>
                  <a:pt x="176" y="246"/>
                </a:lnTo>
                <a:lnTo>
                  <a:pt x="177" y="246"/>
                </a:lnTo>
                <a:lnTo>
                  <a:pt x="177" y="247"/>
                </a:lnTo>
                <a:close/>
                <a:moveTo>
                  <a:pt x="193" y="246"/>
                </a:moveTo>
                <a:lnTo>
                  <a:pt x="191" y="246"/>
                </a:lnTo>
                <a:lnTo>
                  <a:pt x="191" y="247"/>
                </a:lnTo>
                <a:lnTo>
                  <a:pt x="190" y="247"/>
                </a:lnTo>
                <a:lnTo>
                  <a:pt x="190" y="246"/>
                </a:lnTo>
                <a:lnTo>
                  <a:pt x="191" y="246"/>
                </a:lnTo>
                <a:lnTo>
                  <a:pt x="191" y="244"/>
                </a:lnTo>
                <a:lnTo>
                  <a:pt x="193" y="244"/>
                </a:lnTo>
                <a:lnTo>
                  <a:pt x="193" y="246"/>
                </a:lnTo>
                <a:close/>
                <a:moveTo>
                  <a:pt x="183" y="243"/>
                </a:moveTo>
                <a:lnTo>
                  <a:pt x="183" y="242"/>
                </a:lnTo>
                <a:lnTo>
                  <a:pt x="183" y="243"/>
                </a:lnTo>
                <a:close/>
                <a:moveTo>
                  <a:pt x="160" y="243"/>
                </a:moveTo>
                <a:lnTo>
                  <a:pt x="159" y="243"/>
                </a:lnTo>
                <a:lnTo>
                  <a:pt x="159" y="242"/>
                </a:lnTo>
                <a:lnTo>
                  <a:pt x="160" y="242"/>
                </a:lnTo>
                <a:lnTo>
                  <a:pt x="160" y="243"/>
                </a:lnTo>
                <a:close/>
                <a:moveTo>
                  <a:pt x="183" y="242"/>
                </a:moveTo>
                <a:lnTo>
                  <a:pt x="183" y="240"/>
                </a:lnTo>
                <a:lnTo>
                  <a:pt x="183" y="242"/>
                </a:lnTo>
                <a:close/>
                <a:moveTo>
                  <a:pt x="162" y="240"/>
                </a:moveTo>
                <a:lnTo>
                  <a:pt x="164" y="240"/>
                </a:lnTo>
                <a:lnTo>
                  <a:pt x="165" y="240"/>
                </a:lnTo>
                <a:lnTo>
                  <a:pt x="165" y="242"/>
                </a:lnTo>
                <a:lnTo>
                  <a:pt x="166" y="242"/>
                </a:lnTo>
                <a:lnTo>
                  <a:pt x="166" y="243"/>
                </a:lnTo>
                <a:lnTo>
                  <a:pt x="165" y="243"/>
                </a:lnTo>
                <a:lnTo>
                  <a:pt x="164" y="243"/>
                </a:lnTo>
                <a:lnTo>
                  <a:pt x="164" y="244"/>
                </a:lnTo>
                <a:lnTo>
                  <a:pt x="162" y="243"/>
                </a:lnTo>
                <a:lnTo>
                  <a:pt x="164" y="243"/>
                </a:lnTo>
                <a:lnTo>
                  <a:pt x="164" y="242"/>
                </a:lnTo>
                <a:lnTo>
                  <a:pt x="162" y="243"/>
                </a:lnTo>
                <a:lnTo>
                  <a:pt x="161" y="242"/>
                </a:lnTo>
                <a:lnTo>
                  <a:pt x="161" y="243"/>
                </a:lnTo>
                <a:lnTo>
                  <a:pt x="161" y="242"/>
                </a:lnTo>
                <a:lnTo>
                  <a:pt x="161" y="240"/>
                </a:lnTo>
                <a:lnTo>
                  <a:pt x="160" y="242"/>
                </a:lnTo>
                <a:lnTo>
                  <a:pt x="160" y="240"/>
                </a:lnTo>
                <a:lnTo>
                  <a:pt x="161" y="240"/>
                </a:lnTo>
                <a:lnTo>
                  <a:pt x="162" y="240"/>
                </a:lnTo>
                <a:close/>
                <a:moveTo>
                  <a:pt x="161" y="240"/>
                </a:moveTo>
                <a:lnTo>
                  <a:pt x="160" y="240"/>
                </a:lnTo>
                <a:lnTo>
                  <a:pt x="161" y="239"/>
                </a:lnTo>
                <a:lnTo>
                  <a:pt x="161" y="240"/>
                </a:lnTo>
                <a:close/>
                <a:moveTo>
                  <a:pt x="159" y="242"/>
                </a:moveTo>
                <a:lnTo>
                  <a:pt x="159" y="240"/>
                </a:lnTo>
                <a:lnTo>
                  <a:pt x="159" y="239"/>
                </a:lnTo>
                <a:lnTo>
                  <a:pt x="160" y="239"/>
                </a:lnTo>
                <a:lnTo>
                  <a:pt x="160" y="240"/>
                </a:lnTo>
                <a:lnTo>
                  <a:pt x="159" y="242"/>
                </a:lnTo>
                <a:close/>
                <a:moveTo>
                  <a:pt x="182" y="238"/>
                </a:moveTo>
                <a:lnTo>
                  <a:pt x="183" y="238"/>
                </a:lnTo>
                <a:lnTo>
                  <a:pt x="183" y="239"/>
                </a:lnTo>
                <a:lnTo>
                  <a:pt x="185" y="239"/>
                </a:lnTo>
                <a:lnTo>
                  <a:pt x="185" y="240"/>
                </a:lnTo>
                <a:lnTo>
                  <a:pt x="185" y="242"/>
                </a:lnTo>
                <a:lnTo>
                  <a:pt x="183" y="242"/>
                </a:lnTo>
                <a:lnTo>
                  <a:pt x="183" y="240"/>
                </a:lnTo>
                <a:lnTo>
                  <a:pt x="182" y="240"/>
                </a:lnTo>
                <a:lnTo>
                  <a:pt x="183" y="240"/>
                </a:lnTo>
                <a:lnTo>
                  <a:pt x="182" y="240"/>
                </a:lnTo>
                <a:lnTo>
                  <a:pt x="182" y="242"/>
                </a:lnTo>
                <a:lnTo>
                  <a:pt x="182" y="243"/>
                </a:lnTo>
                <a:lnTo>
                  <a:pt x="182" y="242"/>
                </a:lnTo>
                <a:lnTo>
                  <a:pt x="182" y="243"/>
                </a:lnTo>
                <a:lnTo>
                  <a:pt x="182" y="244"/>
                </a:lnTo>
                <a:lnTo>
                  <a:pt x="181" y="243"/>
                </a:lnTo>
                <a:lnTo>
                  <a:pt x="179" y="243"/>
                </a:lnTo>
                <a:lnTo>
                  <a:pt x="179" y="242"/>
                </a:lnTo>
                <a:lnTo>
                  <a:pt x="181" y="242"/>
                </a:lnTo>
                <a:lnTo>
                  <a:pt x="181" y="240"/>
                </a:lnTo>
                <a:lnTo>
                  <a:pt x="179" y="242"/>
                </a:lnTo>
                <a:lnTo>
                  <a:pt x="179" y="240"/>
                </a:lnTo>
                <a:lnTo>
                  <a:pt x="178" y="242"/>
                </a:lnTo>
                <a:lnTo>
                  <a:pt x="177" y="242"/>
                </a:lnTo>
                <a:lnTo>
                  <a:pt x="177" y="240"/>
                </a:lnTo>
                <a:lnTo>
                  <a:pt x="178" y="240"/>
                </a:lnTo>
                <a:lnTo>
                  <a:pt x="179" y="238"/>
                </a:lnTo>
                <a:lnTo>
                  <a:pt x="181" y="238"/>
                </a:lnTo>
                <a:lnTo>
                  <a:pt x="182" y="238"/>
                </a:lnTo>
                <a:close/>
                <a:moveTo>
                  <a:pt x="160" y="238"/>
                </a:moveTo>
                <a:lnTo>
                  <a:pt x="159" y="238"/>
                </a:lnTo>
                <a:lnTo>
                  <a:pt x="159" y="237"/>
                </a:lnTo>
                <a:lnTo>
                  <a:pt x="160" y="238"/>
                </a:lnTo>
                <a:close/>
                <a:moveTo>
                  <a:pt x="160" y="238"/>
                </a:moveTo>
                <a:lnTo>
                  <a:pt x="160" y="237"/>
                </a:lnTo>
                <a:lnTo>
                  <a:pt x="160" y="238"/>
                </a:lnTo>
                <a:close/>
                <a:moveTo>
                  <a:pt x="189" y="233"/>
                </a:moveTo>
                <a:lnTo>
                  <a:pt x="187" y="233"/>
                </a:lnTo>
                <a:lnTo>
                  <a:pt x="189" y="233"/>
                </a:lnTo>
                <a:close/>
                <a:moveTo>
                  <a:pt x="152" y="213"/>
                </a:moveTo>
                <a:lnTo>
                  <a:pt x="151" y="213"/>
                </a:lnTo>
                <a:lnTo>
                  <a:pt x="152" y="213"/>
                </a:lnTo>
                <a:close/>
                <a:moveTo>
                  <a:pt x="149" y="212"/>
                </a:moveTo>
                <a:lnTo>
                  <a:pt x="148" y="212"/>
                </a:lnTo>
                <a:lnTo>
                  <a:pt x="149" y="212"/>
                </a:lnTo>
                <a:close/>
                <a:moveTo>
                  <a:pt x="144" y="210"/>
                </a:moveTo>
                <a:lnTo>
                  <a:pt x="144" y="212"/>
                </a:lnTo>
                <a:lnTo>
                  <a:pt x="144" y="210"/>
                </a:lnTo>
                <a:lnTo>
                  <a:pt x="143" y="210"/>
                </a:lnTo>
                <a:lnTo>
                  <a:pt x="144" y="210"/>
                </a:lnTo>
                <a:close/>
                <a:moveTo>
                  <a:pt x="141" y="209"/>
                </a:moveTo>
                <a:lnTo>
                  <a:pt x="141" y="208"/>
                </a:lnTo>
                <a:lnTo>
                  <a:pt x="143" y="209"/>
                </a:lnTo>
                <a:lnTo>
                  <a:pt x="141" y="209"/>
                </a:lnTo>
                <a:close/>
                <a:moveTo>
                  <a:pt x="162" y="206"/>
                </a:moveTo>
                <a:lnTo>
                  <a:pt x="162" y="205"/>
                </a:lnTo>
                <a:lnTo>
                  <a:pt x="162" y="206"/>
                </a:lnTo>
                <a:close/>
                <a:moveTo>
                  <a:pt x="165" y="205"/>
                </a:moveTo>
                <a:lnTo>
                  <a:pt x="164" y="205"/>
                </a:lnTo>
                <a:lnTo>
                  <a:pt x="165" y="205"/>
                </a:lnTo>
                <a:close/>
                <a:moveTo>
                  <a:pt x="131" y="205"/>
                </a:moveTo>
                <a:lnTo>
                  <a:pt x="130" y="205"/>
                </a:lnTo>
                <a:lnTo>
                  <a:pt x="130" y="204"/>
                </a:lnTo>
                <a:lnTo>
                  <a:pt x="131" y="205"/>
                </a:lnTo>
                <a:close/>
                <a:moveTo>
                  <a:pt x="165" y="204"/>
                </a:moveTo>
                <a:lnTo>
                  <a:pt x="164" y="204"/>
                </a:lnTo>
                <a:lnTo>
                  <a:pt x="165" y="204"/>
                </a:lnTo>
                <a:close/>
                <a:moveTo>
                  <a:pt x="162" y="204"/>
                </a:moveTo>
                <a:lnTo>
                  <a:pt x="162" y="202"/>
                </a:lnTo>
                <a:lnTo>
                  <a:pt x="162" y="204"/>
                </a:lnTo>
                <a:close/>
                <a:moveTo>
                  <a:pt x="162" y="204"/>
                </a:moveTo>
                <a:lnTo>
                  <a:pt x="161" y="204"/>
                </a:lnTo>
                <a:lnTo>
                  <a:pt x="161" y="202"/>
                </a:lnTo>
                <a:lnTo>
                  <a:pt x="162" y="202"/>
                </a:lnTo>
                <a:lnTo>
                  <a:pt x="162" y="204"/>
                </a:lnTo>
                <a:close/>
                <a:moveTo>
                  <a:pt x="164" y="204"/>
                </a:moveTo>
                <a:lnTo>
                  <a:pt x="162" y="204"/>
                </a:lnTo>
                <a:lnTo>
                  <a:pt x="162" y="202"/>
                </a:lnTo>
                <a:lnTo>
                  <a:pt x="164" y="204"/>
                </a:lnTo>
                <a:close/>
                <a:moveTo>
                  <a:pt x="162" y="202"/>
                </a:moveTo>
                <a:lnTo>
                  <a:pt x="164" y="202"/>
                </a:lnTo>
                <a:lnTo>
                  <a:pt x="162" y="202"/>
                </a:lnTo>
                <a:close/>
                <a:moveTo>
                  <a:pt x="127" y="204"/>
                </a:moveTo>
                <a:lnTo>
                  <a:pt x="126" y="204"/>
                </a:lnTo>
                <a:lnTo>
                  <a:pt x="124" y="204"/>
                </a:lnTo>
                <a:lnTo>
                  <a:pt x="123" y="204"/>
                </a:lnTo>
                <a:lnTo>
                  <a:pt x="123" y="202"/>
                </a:lnTo>
                <a:lnTo>
                  <a:pt x="123" y="201"/>
                </a:lnTo>
                <a:lnTo>
                  <a:pt x="124" y="201"/>
                </a:lnTo>
                <a:lnTo>
                  <a:pt x="124" y="202"/>
                </a:lnTo>
                <a:lnTo>
                  <a:pt x="126" y="202"/>
                </a:lnTo>
                <a:lnTo>
                  <a:pt x="127" y="204"/>
                </a:lnTo>
                <a:close/>
                <a:moveTo>
                  <a:pt x="159" y="202"/>
                </a:moveTo>
                <a:lnTo>
                  <a:pt x="159" y="201"/>
                </a:lnTo>
                <a:lnTo>
                  <a:pt x="160" y="201"/>
                </a:lnTo>
                <a:lnTo>
                  <a:pt x="159" y="202"/>
                </a:lnTo>
                <a:close/>
                <a:moveTo>
                  <a:pt x="160" y="201"/>
                </a:moveTo>
                <a:lnTo>
                  <a:pt x="159" y="201"/>
                </a:lnTo>
                <a:lnTo>
                  <a:pt x="159" y="200"/>
                </a:lnTo>
                <a:lnTo>
                  <a:pt x="160" y="201"/>
                </a:lnTo>
                <a:close/>
                <a:moveTo>
                  <a:pt x="159" y="201"/>
                </a:moveTo>
                <a:lnTo>
                  <a:pt x="159" y="200"/>
                </a:lnTo>
                <a:lnTo>
                  <a:pt x="159" y="201"/>
                </a:lnTo>
                <a:close/>
                <a:moveTo>
                  <a:pt x="157" y="200"/>
                </a:moveTo>
                <a:lnTo>
                  <a:pt x="157" y="199"/>
                </a:lnTo>
                <a:lnTo>
                  <a:pt x="157" y="200"/>
                </a:lnTo>
                <a:close/>
                <a:moveTo>
                  <a:pt x="160" y="199"/>
                </a:moveTo>
                <a:lnTo>
                  <a:pt x="159" y="199"/>
                </a:lnTo>
                <a:lnTo>
                  <a:pt x="160" y="199"/>
                </a:lnTo>
                <a:close/>
                <a:moveTo>
                  <a:pt x="115" y="197"/>
                </a:moveTo>
                <a:lnTo>
                  <a:pt x="114" y="197"/>
                </a:lnTo>
                <a:lnTo>
                  <a:pt x="114" y="196"/>
                </a:lnTo>
                <a:lnTo>
                  <a:pt x="115" y="196"/>
                </a:lnTo>
                <a:lnTo>
                  <a:pt x="115" y="197"/>
                </a:lnTo>
                <a:close/>
                <a:moveTo>
                  <a:pt x="212" y="195"/>
                </a:moveTo>
                <a:lnTo>
                  <a:pt x="213" y="195"/>
                </a:lnTo>
                <a:lnTo>
                  <a:pt x="212" y="196"/>
                </a:lnTo>
                <a:lnTo>
                  <a:pt x="211" y="196"/>
                </a:lnTo>
                <a:lnTo>
                  <a:pt x="211" y="197"/>
                </a:lnTo>
                <a:lnTo>
                  <a:pt x="210" y="197"/>
                </a:lnTo>
                <a:lnTo>
                  <a:pt x="208" y="197"/>
                </a:lnTo>
                <a:lnTo>
                  <a:pt x="210" y="196"/>
                </a:lnTo>
                <a:lnTo>
                  <a:pt x="211" y="196"/>
                </a:lnTo>
                <a:lnTo>
                  <a:pt x="212" y="195"/>
                </a:lnTo>
                <a:close/>
                <a:moveTo>
                  <a:pt x="221" y="196"/>
                </a:moveTo>
                <a:lnTo>
                  <a:pt x="220" y="196"/>
                </a:lnTo>
                <a:lnTo>
                  <a:pt x="219" y="196"/>
                </a:lnTo>
                <a:lnTo>
                  <a:pt x="217" y="196"/>
                </a:lnTo>
                <a:lnTo>
                  <a:pt x="219" y="196"/>
                </a:lnTo>
                <a:lnTo>
                  <a:pt x="220" y="195"/>
                </a:lnTo>
                <a:lnTo>
                  <a:pt x="221" y="195"/>
                </a:lnTo>
                <a:lnTo>
                  <a:pt x="221" y="196"/>
                </a:lnTo>
                <a:close/>
                <a:moveTo>
                  <a:pt x="220" y="193"/>
                </a:moveTo>
                <a:lnTo>
                  <a:pt x="219" y="193"/>
                </a:lnTo>
                <a:lnTo>
                  <a:pt x="219" y="192"/>
                </a:lnTo>
                <a:lnTo>
                  <a:pt x="219" y="191"/>
                </a:lnTo>
                <a:lnTo>
                  <a:pt x="219" y="189"/>
                </a:lnTo>
                <a:lnTo>
                  <a:pt x="220" y="188"/>
                </a:lnTo>
                <a:lnTo>
                  <a:pt x="220" y="189"/>
                </a:lnTo>
                <a:lnTo>
                  <a:pt x="221" y="189"/>
                </a:lnTo>
                <a:lnTo>
                  <a:pt x="220" y="189"/>
                </a:lnTo>
                <a:lnTo>
                  <a:pt x="220" y="191"/>
                </a:lnTo>
                <a:lnTo>
                  <a:pt x="220" y="193"/>
                </a:lnTo>
                <a:close/>
                <a:moveTo>
                  <a:pt x="114" y="187"/>
                </a:moveTo>
                <a:lnTo>
                  <a:pt x="114" y="185"/>
                </a:lnTo>
                <a:lnTo>
                  <a:pt x="114" y="187"/>
                </a:lnTo>
                <a:close/>
                <a:moveTo>
                  <a:pt x="113" y="184"/>
                </a:moveTo>
                <a:lnTo>
                  <a:pt x="113" y="183"/>
                </a:lnTo>
                <a:lnTo>
                  <a:pt x="113" y="184"/>
                </a:lnTo>
                <a:close/>
                <a:moveTo>
                  <a:pt x="105" y="182"/>
                </a:moveTo>
                <a:lnTo>
                  <a:pt x="104" y="180"/>
                </a:lnTo>
                <a:lnTo>
                  <a:pt x="105" y="179"/>
                </a:lnTo>
                <a:lnTo>
                  <a:pt x="105" y="180"/>
                </a:lnTo>
                <a:lnTo>
                  <a:pt x="105" y="182"/>
                </a:lnTo>
                <a:close/>
                <a:moveTo>
                  <a:pt x="102" y="179"/>
                </a:moveTo>
                <a:lnTo>
                  <a:pt x="101" y="179"/>
                </a:lnTo>
                <a:lnTo>
                  <a:pt x="102" y="179"/>
                </a:lnTo>
                <a:close/>
                <a:moveTo>
                  <a:pt x="92" y="179"/>
                </a:moveTo>
                <a:lnTo>
                  <a:pt x="92" y="178"/>
                </a:lnTo>
                <a:lnTo>
                  <a:pt x="92" y="179"/>
                </a:lnTo>
                <a:close/>
                <a:moveTo>
                  <a:pt x="183" y="179"/>
                </a:moveTo>
                <a:lnTo>
                  <a:pt x="183" y="178"/>
                </a:lnTo>
                <a:lnTo>
                  <a:pt x="183" y="179"/>
                </a:lnTo>
                <a:close/>
                <a:moveTo>
                  <a:pt x="104" y="179"/>
                </a:moveTo>
                <a:lnTo>
                  <a:pt x="104" y="178"/>
                </a:lnTo>
                <a:lnTo>
                  <a:pt x="104" y="179"/>
                </a:lnTo>
                <a:close/>
                <a:moveTo>
                  <a:pt x="178" y="179"/>
                </a:moveTo>
                <a:lnTo>
                  <a:pt x="178" y="178"/>
                </a:lnTo>
                <a:lnTo>
                  <a:pt x="178" y="179"/>
                </a:lnTo>
                <a:close/>
                <a:moveTo>
                  <a:pt x="90" y="176"/>
                </a:moveTo>
                <a:lnTo>
                  <a:pt x="90" y="178"/>
                </a:lnTo>
                <a:lnTo>
                  <a:pt x="92" y="178"/>
                </a:lnTo>
                <a:lnTo>
                  <a:pt x="90" y="178"/>
                </a:lnTo>
                <a:lnTo>
                  <a:pt x="90" y="179"/>
                </a:lnTo>
                <a:lnTo>
                  <a:pt x="89" y="179"/>
                </a:lnTo>
                <a:lnTo>
                  <a:pt x="88" y="178"/>
                </a:lnTo>
                <a:lnTo>
                  <a:pt x="89" y="178"/>
                </a:lnTo>
                <a:lnTo>
                  <a:pt x="89" y="176"/>
                </a:lnTo>
                <a:lnTo>
                  <a:pt x="90" y="176"/>
                </a:lnTo>
                <a:close/>
                <a:moveTo>
                  <a:pt x="186" y="178"/>
                </a:moveTo>
                <a:lnTo>
                  <a:pt x="186" y="176"/>
                </a:lnTo>
                <a:lnTo>
                  <a:pt x="186" y="178"/>
                </a:lnTo>
                <a:close/>
                <a:moveTo>
                  <a:pt x="196" y="176"/>
                </a:moveTo>
                <a:lnTo>
                  <a:pt x="199" y="176"/>
                </a:lnTo>
                <a:lnTo>
                  <a:pt x="200" y="178"/>
                </a:lnTo>
                <a:lnTo>
                  <a:pt x="199" y="178"/>
                </a:lnTo>
                <a:lnTo>
                  <a:pt x="198" y="178"/>
                </a:lnTo>
                <a:lnTo>
                  <a:pt x="196" y="178"/>
                </a:lnTo>
                <a:lnTo>
                  <a:pt x="195" y="176"/>
                </a:lnTo>
                <a:lnTo>
                  <a:pt x="196" y="176"/>
                </a:lnTo>
                <a:close/>
                <a:moveTo>
                  <a:pt x="189" y="175"/>
                </a:moveTo>
                <a:lnTo>
                  <a:pt x="189" y="176"/>
                </a:lnTo>
                <a:lnTo>
                  <a:pt x="187" y="176"/>
                </a:lnTo>
                <a:lnTo>
                  <a:pt x="187" y="175"/>
                </a:lnTo>
                <a:lnTo>
                  <a:pt x="189" y="175"/>
                </a:lnTo>
                <a:close/>
                <a:moveTo>
                  <a:pt x="92" y="175"/>
                </a:moveTo>
                <a:lnTo>
                  <a:pt x="92" y="176"/>
                </a:lnTo>
                <a:lnTo>
                  <a:pt x="90" y="176"/>
                </a:lnTo>
                <a:lnTo>
                  <a:pt x="89" y="175"/>
                </a:lnTo>
                <a:lnTo>
                  <a:pt x="90" y="175"/>
                </a:lnTo>
                <a:lnTo>
                  <a:pt x="90" y="174"/>
                </a:lnTo>
                <a:lnTo>
                  <a:pt x="92" y="175"/>
                </a:lnTo>
                <a:close/>
                <a:moveTo>
                  <a:pt x="105" y="174"/>
                </a:moveTo>
                <a:lnTo>
                  <a:pt x="105" y="175"/>
                </a:lnTo>
                <a:lnTo>
                  <a:pt x="105" y="176"/>
                </a:lnTo>
                <a:lnTo>
                  <a:pt x="104" y="178"/>
                </a:lnTo>
                <a:lnTo>
                  <a:pt x="102" y="178"/>
                </a:lnTo>
                <a:lnTo>
                  <a:pt x="102" y="176"/>
                </a:lnTo>
                <a:lnTo>
                  <a:pt x="104" y="176"/>
                </a:lnTo>
                <a:lnTo>
                  <a:pt x="104" y="175"/>
                </a:lnTo>
                <a:lnTo>
                  <a:pt x="102" y="175"/>
                </a:lnTo>
                <a:lnTo>
                  <a:pt x="104" y="175"/>
                </a:lnTo>
                <a:lnTo>
                  <a:pt x="102" y="175"/>
                </a:lnTo>
                <a:lnTo>
                  <a:pt x="102" y="174"/>
                </a:lnTo>
                <a:lnTo>
                  <a:pt x="102" y="172"/>
                </a:lnTo>
                <a:lnTo>
                  <a:pt x="104" y="174"/>
                </a:lnTo>
                <a:lnTo>
                  <a:pt x="105" y="174"/>
                </a:lnTo>
                <a:close/>
                <a:moveTo>
                  <a:pt x="93" y="172"/>
                </a:moveTo>
                <a:lnTo>
                  <a:pt x="92" y="172"/>
                </a:lnTo>
                <a:lnTo>
                  <a:pt x="93" y="172"/>
                </a:lnTo>
                <a:close/>
                <a:moveTo>
                  <a:pt x="85" y="170"/>
                </a:moveTo>
                <a:lnTo>
                  <a:pt x="84" y="170"/>
                </a:lnTo>
                <a:lnTo>
                  <a:pt x="84" y="168"/>
                </a:lnTo>
                <a:lnTo>
                  <a:pt x="85" y="168"/>
                </a:lnTo>
                <a:lnTo>
                  <a:pt x="85" y="170"/>
                </a:lnTo>
                <a:close/>
                <a:moveTo>
                  <a:pt x="96" y="170"/>
                </a:moveTo>
                <a:lnTo>
                  <a:pt x="96" y="171"/>
                </a:lnTo>
                <a:lnTo>
                  <a:pt x="97" y="171"/>
                </a:lnTo>
                <a:lnTo>
                  <a:pt x="97" y="170"/>
                </a:lnTo>
                <a:lnTo>
                  <a:pt x="98" y="170"/>
                </a:lnTo>
                <a:lnTo>
                  <a:pt x="100" y="168"/>
                </a:lnTo>
                <a:lnTo>
                  <a:pt x="100" y="170"/>
                </a:lnTo>
                <a:lnTo>
                  <a:pt x="101" y="170"/>
                </a:lnTo>
                <a:lnTo>
                  <a:pt x="102" y="170"/>
                </a:lnTo>
                <a:lnTo>
                  <a:pt x="102" y="171"/>
                </a:lnTo>
                <a:lnTo>
                  <a:pt x="101" y="172"/>
                </a:lnTo>
                <a:lnTo>
                  <a:pt x="100" y="172"/>
                </a:lnTo>
                <a:lnTo>
                  <a:pt x="100" y="174"/>
                </a:lnTo>
                <a:lnTo>
                  <a:pt x="101" y="174"/>
                </a:lnTo>
                <a:lnTo>
                  <a:pt x="101" y="175"/>
                </a:lnTo>
                <a:lnTo>
                  <a:pt x="102" y="175"/>
                </a:lnTo>
                <a:lnTo>
                  <a:pt x="101" y="176"/>
                </a:lnTo>
                <a:lnTo>
                  <a:pt x="101" y="178"/>
                </a:lnTo>
                <a:lnTo>
                  <a:pt x="101" y="179"/>
                </a:lnTo>
                <a:lnTo>
                  <a:pt x="101" y="180"/>
                </a:lnTo>
                <a:lnTo>
                  <a:pt x="102" y="182"/>
                </a:lnTo>
                <a:lnTo>
                  <a:pt x="102" y="183"/>
                </a:lnTo>
                <a:lnTo>
                  <a:pt x="101" y="183"/>
                </a:lnTo>
                <a:lnTo>
                  <a:pt x="101" y="184"/>
                </a:lnTo>
                <a:lnTo>
                  <a:pt x="100" y="184"/>
                </a:lnTo>
                <a:lnTo>
                  <a:pt x="98" y="183"/>
                </a:lnTo>
                <a:lnTo>
                  <a:pt x="98" y="182"/>
                </a:lnTo>
                <a:lnTo>
                  <a:pt x="98" y="180"/>
                </a:lnTo>
                <a:lnTo>
                  <a:pt x="97" y="180"/>
                </a:lnTo>
                <a:lnTo>
                  <a:pt x="97" y="179"/>
                </a:lnTo>
                <a:lnTo>
                  <a:pt x="97" y="178"/>
                </a:lnTo>
                <a:lnTo>
                  <a:pt x="97" y="176"/>
                </a:lnTo>
                <a:lnTo>
                  <a:pt x="97" y="175"/>
                </a:lnTo>
                <a:lnTo>
                  <a:pt x="97" y="174"/>
                </a:lnTo>
                <a:lnTo>
                  <a:pt x="96" y="174"/>
                </a:lnTo>
                <a:lnTo>
                  <a:pt x="96" y="175"/>
                </a:lnTo>
                <a:lnTo>
                  <a:pt x="94" y="175"/>
                </a:lnTo>
                <a:lnTo>
                  <a:pt x="92" y="175"/>
                </a:lnTo>
                <a:lnTo>
                  <a:pt x="92" y="174"/>
                </a:lnTo>
                <a:lnTo>
                  <a:pt x="93" y="174"/>
                </a:lnTo>
                <a:lnTo>
                  <a:pt x="93" y="172"/>
                </a:lnTo>
                <a:lnTo>
                  <a:pt x="93" y="171"/>
                </a:lnTo>
                <a:lnTo>
                  <a:pt x="93" y="170"/>
                </a:lnTo>
                <a:lnTo>
                  <a:pt x="94" y="170"/>
                </a:lnTo>
                <a:lnTo>
                  <a:pt x="94" y="168"/>
                </a:lnTo>
                <a:lnTo>
                  <a:pt x="96" y="168"/>
                </a:lnTo>
                <a:lnTo>
                  <a:pt x="96" y="170"/>
                </a:lnTo>
                <a:close/>
                <a:moveTo>
                  <a:pt x="176" y="168"/>
                </a:moveTo>
                <a:lnTo>
                  <a:pt x="177" y="168"/>
                </a:lnTo>
                <a:lnTo>
                  <a:pt x="178" y="170"/>
                </a:lnTo>
                <a:lnTo>
                  <a:pt x="179" y="168"/>
                </a:lnTo>
                <a:lnTo>
                  <a:pt x="179" y="170"/>
                </a:lnTo>
                <a:lnTo>
                  <a:pt x="178" y="170"/>
                </a:lnTo>
                <a:lnTo>
                  <a:pt x="178" y="171"/>
                </a:lnTo>
                <a:lnTo>
                  <a:pt x="179" y="171"/>
                </a:lnTo>
                <a:lnTo>
                  <a:pt x="181" y="171"/>
                </a:lnTo>
                <a:lnTo>
                  <a:pt x="179" y="171"/>
                </a:lnTo>
                <a:lnTo>
                  <a:pt x="181" y="171"/>
                </a:lnTo>
                <a:lnTo>
                  <a:pt x="181" y="172"/>
                </a:lnTo>
                <a:lnTo>
                  <a:pt x="179" y="172"/>
                </a:lnTo>
                <a:lnTo>
                  <a:pt x="181" y="174"/>
                </a:lnTo>
                <a:lnTo>
                  <a:pt x="182" y="174"/>
                </a:lnTo>
                <a:lnTo>
                  <a:pt x="182" y="172"/>
                </a:lnTo>
                <a:lnTo>
                  <a:pt x="183" y="170"/>
                </a:lnTo>
                <a:lnTo>
                  <a:pt x="183" y="171"/>
                </a:lnTo>
                <a:lnTo>
                  <a:pt x="185" y="171"/>
                </a:lnTo>
                <a:lnTo>
                  <a:pt x="183" y="170"/>
                </a:lnTo>
                <a:lnTo>
                  <a:pt x="183" y="168"/>
                </a:lnTo>
                <a:lnTo>
                  <a:pt x="185" y="168"/>
                </a:lnTo>
                <a:lnTo>
                  <a:pt x="186" y="168"/>
                </a:lnTo>
                <a:lnTo>
                  <a:pt x="185" y="167"/>
                </a:lnTo>
                <a:lnTo>
                  <a:pt x="186" y="167"/>
                </a:lnTo>
                <a:lnTo>
                  <a:pt x="186" y="168"/>
                </a:lnTo>
                <a:lnTo>
                  <a:pt x="187" y="168"/>
                </a:lnTo>
                <a:lnTo>
                  <a:pt x="187" y="170"/>
                </a:lnTo>
                <a:lnTo>
                  <a:pt x="189" y="168"/>
                </a:lnTo>
                <a:lnTo>
                  <a:pt x="190" y="168"/>
                </a:lnTo>
                <a:lnTo>
                  <a:pt x="191" y="168"/>
                </a:lnTo>
                <a:lnTo>
                  <a:pt x="191" y="167"/>
                </a:lnTo>
                <a:lnTo>
                  <a:pt x="193" y="167"/>
                </a:lnTo>
                <a:lnTo>
                  <a:pt x="193" y="168"/>
                </a:lnTo>
                <a:lnTo>
                  <a:pt x="194" y="168"/>
                </a:lnTo>
                <a:lnTo>
                  <a:pt x="195" y="168"/>
                </a:lnTo>
                <a:lnTo>
                  <a:pt x="195" y="170"/>
                </a:lnTo>
                <a:lnTo>
                  <a:pt x="194" y="170"/>
                </a:lnTo>
                <a:lnTo>
                  <a:pt x="195" y="170"/>
                </a:lnTo>
                <a:lnTo>
                  <a:pt x="195" y="171"/>
                </a:lnTo>
                <a:lnTo>
                  <a:pt x="194" y="171"/>
                </a:lnTo>
                <a:lnTo>
                  <a:pt x="194" y="172"/>
                </a:lnTo>
                <a:lnTo>
                  <a:pt x="195" y="172"/>
                </a:lnTo>
                <a:lnTo>
                  <a:pt x="195" y="174"/>
                </a:lnTo>
                <a:lnTo>
                  <a:pt x="194" y="174"/>
                </a:lnTo>
                <a:lnTo>
                  <a:pt x="193" y="174"/>
                </a:lnTo>
                <a:lnTo>
                  <a:pt x="191" y="175"/>
                </a:lnTo>
                <a:lnTo>
                  <a:pt x="191" y="174"/>
                </a:lnTo>
                <a:lnTo>
                  <a:pt x="190" y="174"/>
                </a:lnTo>
                <a:lnTo>
                  <a:pt x="189" y="175"/>
                </a:lnTo>
                <a:lnTo>
                  <a:pt x="187" y="174"/>
                </a:lnTo>
                <a:lnTo>
                  <a:pt x="187" y="172"/>
                </a:lnTo>
                <a:lnTo>
                  <a:pt x="186" y="174"/>
                </a:lnTo>
                <a:lnTo>
                  <a:pt x="185" y="174"/>
                </a:lnTo>
                <a:lnTo>
                  <a:pt x="186" y="174"/>
                </a:lnTo>
                <a:lnTo>
                  <a:pt x="186" y="175"/>
                </a:lnTo>
                <a:lnTo>
                  <a:pt x="185" y="175"/>
                </a:lnTo>
                <a:lnTo>
                  <a:pt x="185" y="176"/>
                </a:lnTo>
                <a:lnTo>
                  <a:pt x="185" y="178"/>
                </a:lnTo>
                <a:lnTo>
                  <a:pt x="183" y="178"/>
                </a:lnTo>
                <a:lnTo>
                  <a:pt x="182" y="178"/>
                </a:lnTo>
                <a:lnTo>
                  <a:pt x="181" y="178"/>
                </a:lnTo>
                <a:lnTo>
                  <a:pt x="181" y="179"/>
                </a:lnTo>
                <a:lnTo>
                  <a:pt x="181" y="178"/>
                </a:lnTo>
                <a:lnTo>
                  <a:pt x="181" y="176"/>
                </a:lnTo>
                <a:lnTo>
                  <a:pt x="181" y="175"/>
                </a:lnTo>
                <a:lnTo>
                  <a:pt x="182" y="175"/>
                </a:lnTo>
                <a:lnTo>
                  <a:pt x="181" y="175"/>
                </a:lnTo>
                <a:lnTo>
                  <a:pt x="179" y="176"/>
                </a:lnTo>
                <a:lnTo>
                  <a:pt x="178" y="176"/>
                </a:lnTo>
                <a:lnTo>
                  <a:pt x="178" y="178"/>
                </a:lnTo>
                <a:lnTo>
                  <a:pt x="177" y="176"/>
                </a:lnTo>
                <a:lnTo>
                  <a:pt x="176" y="176"/>
                </a:lnTo>
                <a:lnTo>
                  <a:pt x="176" y="178"/>
                </a:lnTo>
                <a:lnTo>
                  <a:pt x="174" y="178"/>
                </a:lnTo>
                <a:lnTo>
                  <a:pt x="173" y="178"/>
                </a:lnTo>
                <a:lnTo>
                  <a:pt x="173" y="176"/>
                </a:lnTo>
                <a:lnTo>
                  <a:pt x="173" y="175"/>
                </a:lnTo>
                <a:lnTo>
                  <a:pt x="173" y="174"/>
                </a:lnTo>
                <a:lnTo>
                  <a:pt x="172" y="174"/>
                </a:lnTo>
                <a:lnTo>
                  <a:pt x="172" y="172"/>
                </a:lnTo>
                <a:lnTo>
                  <a:pt x="172" y="171"/>
                </a:lnTo>
                <a:lnTo>
                  <a:pt x="173" y="171"/>
                </a:lnTo>
                <a:lnTo>
                  <a:pt x="173" y="170"/>
                </a:lnTo>
                <a:lnTo>
                  <a:pt x="173" y="171"/>
                </a:lnTo>
                <a:lnTo>
                  <a:pt x="174" y="171"/>
                </a:lnTo>
                <a:lnTo>
                  <a:pt x="176" y="170"/>
                </a:lnTo>
                <a:lnTo>
                  <a:pt x="174" y="168"/>
                </a:lnTo>
                <a:lnTo>
                  <a:pt x="174" y="167"/>
                </a:lnTo>
                <a:lnTo>
                  <a:pt x="176" y="167"/>
                </a:lnTo>
                <a:lnTo>
                  <a:pt x="176" y="168"/>
                </a:lnTo>
                <a:close/>
                <a:moveTo>
                  <a:pt x="176" y="167"/>
                </a:moveTo>
                <a:lnTo>
                  <a:pt x="176" y="166"/>
                </a:lnTo>
                <a:lnTo>
                  <a:pt x="176" y="167"/>
                </a:lnTo>
                <a:close/>
                <a:moveTo>
                  <a:pt x="190" y="166"/>
                </a:moveTo>
                <a:lnTo>
                  <a:pt x="190" y="167"/>
                </a:lnTo>
                <a:lnTo>
                  <a:pt x="189" y="167"/>
                </a:lnTo>
                <a:lnTo>
                  <a:pt x="189" y="166"/>
                </a:lnTo>
                <a:lnTo>
                  <a:pt x="190" y="166"/>
                </a:lnTo>
                <a:close/>
                <a:moveTo>
                  <a:pt x="98" y="166"/>
                </a:moveTo>
                <a:lnTo>
                  <a:pt x="100" y="166"/>
                </a:lnTo>
                <a:lnTo>
                  <a:pt x="100" y="167"/>
                </a:lnTo>
                <a:lnTo>
                  <a:pt x="98" y="167"/>
                </a:lnTo>
                <a:lnTo>
                  <a:pt x="97" y="168"/>
                </a:lnTo>
                <a:lnTo>
                  <a:pt x="97" y="167"/>
                </a:lnTo>
                <a:lnTo>
                  <a:pt x="96" y="167"/>
                </a:lnTo>
                <a:lnTo>
                  <a:pt x="96" y="166"/>
                </a:lnTo>
                <a:lnTo>
                  <a:pt x="97" y="166"/>
                </a:lnTo>
                <a:lnTo>
                  <a:pt x="98" y="166"/>
                </a:lnTo>
                <a:close/>
                <a:moveTo>
                  <a:pt x="219" y="166"/>
                </a:moveTo>
                <a:lnTo>
                  <a:pt x="219" y="167"/>
                </a:lnTo>
                <a:lnTo>
                  <a:pt x="217" y="167"/>
                </a:lnTo>
                <a:lnTo>
                  <a:pt x="215" y="167"/>
                </a:lnTo>
                <a:lnTo>
                  <a:pt x="213" y="167"/>
                </a:lnTo>
                <a:lnTo>
                  <a:pt x="213" y="166"/>
                </a:lnTo>
                <a:lnTo>
                  <a:pt x="215" y="166"/>
                </a:lnTo>
                <a:lnTo>
                  <a:pt x="216" y="166"/>
                </a:lnTo>
                <a:lnTo>
                  <a:pt x="217" y="165"/>
                </a:lnTo>
                <a:lnTo>
                  <a:pt x="219" y="165"/>
                </a:lnTo>
                <a:lnTo>
                  <a:pt x="219" y="166"/>
                </a:lnTo>
                <a:close/>
                <a:moveTo>
                  <a:pt x="189" y="166"/>
                </a:moveTo>
                <a:lnTo>
                  <a:pt x="187" y="166"/>
                </a:lnTo>
                <a:lnTo>
                  <a:pt x="187" y="165"/>
                </a:lnTo>
                <a:lnTo>
                  <a:pt x="189" y="163"/>
                </a:lnTo>
                <a:lnTo>
                  <a:pt x="190" y="163"/>
                </a:lnTo>
                <a:lnTo>
                  <a:pt x="190" y="165"/>
                </a:lnTo>
                <a:lnTo>
                  <a:pt x="190" y="166"/>
                </a:lnTo>
                <a:lnTo>
                  <a:pt x="189" y="166"/>
                </a:lnTo>
                <a:close/>
                <a:moveTo>
                  <a:pt x="110" y="163"/>
                </a:moveTo>
                <a:lnTo>
                  <a:pt x="111" y="165"/>
                </a:lnTo>
                <a:lnTo>
                  <a:pt x="111" y="166"/>
                </a:lnTo>
                <a:lnTo>
                  <a:pt x="111" y="167"/>
                </a:lnTo>
                <a:lnTo>
                  <a:pt x="110" y="167"/>
                </a:lnTo>
                <a:lnTo>
                  <a:pt x="109" y="167"/>
                </a:lnTo>
                <a:lnTo>
                  <a:pt x="109" y="166"/>
                </a:lnTo>
                <a:lnTo>
                  <a:pt x="109" y="165"/>
                </a:lnTo>
                <a:lnTo>
                  <a:pt x="107" y="166"/>
                </a:lnTo>
                <a:lnTo>
                  <a:pt x="106" y="166"/>
                </a:lnTo>
                <a:lnTo>
                  <a:pt x="106" y="165"/>
                </a:lnTo>
                <a:lnTo>
                  <a:pt x="109" y="163"/>
                </a:lnTo>
                <a:lnTo>
                  <a:pt x="110" y="163"/>
                </a:lnTo>
                <a:close/>
                <a:moveTo>
                  <a:pt x="87" y="163"/>
                </a:moveTo>
                <a:lnTo>
                  <a:pt x="85" y="163"/>
                </a:lnTo>
                <a:lnTo>
                  <a:pt x="87" y="163"/>
                </a:lnTo>
                <a:close/>
                <a:moveTo>
                  <a:pt x="90" y="165"/>
                </a:moveTo>
                <a:lnTo>
                  <a:pt x="90" y="163"/>
                </a:lnTo>
                <a:lnTo>
                  <a:pt x="92" y="163"/>
                </a:lnTo>
                <a:lnTo>
                  <a:pt x="92" y="165"/>
                </a:lnTo>
                <a:lnTo>
                  <a:pt x="92" y="166"/>
                </a:lnTo>
                <a:lnTo>
                  <a:pt x="92" y="167"/>
                </a:lnTo>
                <a:lnTo>
                  <a:pt x="90" y="168"/>
                </a:lnTo>
                <a:lnTo>
                  <a:pt x="89" y="168"/>
                </a:lnTo>
                <a:lnTo>
                  <a:pt x="89" y="167"/>
                </a:lnTo>
                <a:lnTo>
                  <a:pt x="89" y="166"/>
                </a:lnTo>
                <a:lnTo>
                  <a:pt x="88" y="166"/>
                </a:lnTo>
                <a:lnTo>
                  <a:pt x="89" y="167"/>
                </a:lnTo>
                <a:lnTo>
                  <a:pt x="89" y="168"/>
                </a:lnTo>
                <a:lnTo>
                  <a:pt x="90" y="168"/>
                </a:lnTo>
                <a:lnTo>
                  <a:pt x="90" y="170"/>
                </a:lnTo>
                <a:lnTo>
                  <a:pt x="90" y="171"/>
                </a:lnTo>
                <a:lnTo>
                  <a:pt x="90" y="172"/>
                </a:lnTo>
                <a:lnTo>
                  <a:pt x="90" y="174"/>
                </a:lnTo>
                <a:lnTo>
                  <a:pt x="89" y="174"/>
                </a:lnTo>
                <a:lnTo>
                  <a:pt x="88" y="174"/>
                </a:lnTo>
                <a:lnTo>
                  <a:pt x="88" y="175"/>
                </a:lnTo>
                <a:lnTo>
                  <a:pt x="87" y="175"/>
                </a:lnTo>
                <a:lnTo>
                  <a:pt x="85" y="175"/>
                </a:lnTo>
                <a:lnTo>
                  <a:pt x="85" y="174"/>
                </a:lnTo>
                <a:lnTo>
                  <a:pt x="87" y="172"/>
                </a:lnTo>
                <a:lnTo>
                  <a:pt x="87" y="171"/>
                </a:lnTo>
                <a:lnTo>
                  <a:pt x="85" y="170"/>
                </a:lnTo>
                <a:lnTo>
                  <a:pt x="85" y="168"/>
                </a:lnTo>
                <a:lnTo>
                  <a:pt x="84" y="168"/>
                </a:lnTo>
                <a:lnTo>
                  <a:pt x="84" y="167"/>
                </a:lnTo>
                <a:lnTo>
                  <a:pt x="85" y="167"/>
                </a:lnTo>
                <a:lnTo>
                  <a:pt x="85" y="166"/>
                </a:lnTo>
                <a:lnTo>
                  <a:pt x="85" y="167"/>
                </a:lnTo>
                <a:lnTo>
                  <a:pt x="87" y="167"/>
                </a:lnTo>
                <a:lnTo>
                  <a:pt x="87" y="166"/>
                </a:lnTo>
                <a:lnTo>
                  <a:pt x="87" y="165"/>
                </a:lnTo>
                <a:lnTo>
                  <a:pt x="87" y="163"/>
                </a:lnTo>
                <a:lnTo>
                  <a:pt x="87" y="165"/>
                </a:lnTo>
                <a:lnTo>
                  <a:pt x="88" y="165"/>
                </a:lnTo>
                <a:lnTo>
                  <a:pt x="87" y="163"/>
                </a:lnTo>
                <a:lnTo>
                  <a:pt x="88" y="163"/>
                </a:lnTo>
                <a:lnTo>
                  <a:pt x="89" y="163"/>
                </a:lnTo>
                <a:lnTo>
                  <a:pt x="90" y="163"/>
                </a:lnTo>
                <a:lnTo>
                  <a:pt x="90" y="165"/>
                </a:lnTo>
                <a:close/>
                <a:moveTo>
                  <a:pt x="105" y="163"/>
                </a:moveTo>
                <a:lnTo>
                  <a:pt x="104" y="163"/>
                </a:lnTo>
                <a:lnTo>
                  <a:pt x="104" y="162"/>
                </a:lnTo>
                <a:lnTo>
                  <a:pt x="105" y="162"/>
                </a:lnTo>
                <a:lnTo>
                  <a:pt x="105" y="163"/>
                </a:lnTo>
                <a:close/>
                <a:moveTo>
                  <a:pt x="110" y="162"/>
                </a:moveTo>
                <a:lnTo>
                  <a:pt x="109" y="162"/>
                </a:lnTo>
                <a:lnTo>
                  <a:pt x="110" y="162"/>
                </a:lnTo>
                <a:close/>
                <a:moveTo>
                  <a:pt x="93" y="162"/>
                </a:moveTo>
                <a:lnTo>
                  <a:pt x="92" y="162"/>
                </a:lnTo>
                <a:lnTo>
                  <a:pt x="92" y="161"/>
                </a:lnTo>
                <a:lnTo>
                  <a:pt x="93" y="161"/>
                </a:lnTo>
                <a:lnTo>
                  <a:pt x="93" y="162"/>
                </a:lnTo>
                <a:close/>
                <a:moveTo>
                  <a:pt x="165" y="161"/>
                </a:moveTo>
                <a:lnTo>
                  <a:pt x="166" y="162"/>
                </a:lnTo>
                <a:lnTo>
                  <a:pt x="166" y="163"/>
                </a:lnTo>
                <a:lnTo>
                  <a:pt x="165" y="163"/>
                </a:lnTo>
                <a:lnTo>
                  <a:pt x="165" y="165"/>
                </a:lnTo>
                <a:lnTo>
                  <a:pt x="166" y="165"/>
                </a:lnTo>
                <a:lnTo>
                  <a:pt x="168" y="165"/>
                </a:lnTo>
                <a:lnTo>
                  <a:pt x="166" y="166"/>
                </a:lnTo>
                <a:lnTo>
                  <a:pt x="165" y="167"/>
                </a:lnTo>
                <a:lnTo>
                  <a:pt x="166" y="167"/>
                </a:lnTo>
                <a:lnTo>
                  <a:pt x="168" y="167"/>
                </a:lnTo>
                <a:lnTo>
                  <a:pt x="168" y="166"/>
                </a:lnTo>
                <a:lnTo>
                  <a:pt x="169" y="167"/>
                </a:lnTo>
                <a:lnTo>
                  <a:pt x="170" y="167"/>
                </a:lnTo>
                <a:lnTo>
                  <a:pt x="170" y="166"/>
                </a:lnTo>
                <a:lnTo>
                  <a:pt x="170" y="165"/>
                </a:lnTo>
                <a:lnTo>
                  <a:pt x="172" y="166"/>
                </a:lnTo>
                <a:lnTo>
                  <a:pt x="172" y="167"/>
                </a:lnTo>
                <a:lnTo>
                  <a:pt x="173" y="168"/>
                </a:lnTo>
                <a:lnTo>
                  <a:pt x="172" y="170"/>
                </a:lnTo>
                <a:lnTo>
                  <a:pt x="170" y="170"/>
                </a:lnTo>
                <a:lnTo>
                  <a:pt x="170" y="168"/>
                </a:lnTo>
                <a:lnTo>
                  <a:pt x="172" y="168"/>
                </a:lnTo>
                <a:lnTo>
                  <a:pt x="170" y="168"/>
                </a:lnTo>
                <a:lnTo>
                  <a:pt x="170" y="170"/>
                </a:lnTo>
                <a:lnTo>
                  <a:pt x="170" y="171"/>
                </a:lnTo>
                <a:lnTo>
                  <a:pt x="170" y="172"/>
                </a:lnTo>
                <a:lnTo>
                  <a:pt x="170" y="175"/>
                </a:lnTo>
                <a:lnTo>
                  <a:pt x="170" y="176"/>
                </a:lnTo>
                <a:lnTo>
                  <a:pt x="170" y="178"/>
                </a:lnTo>
                <a:lnTo>
                  <a:pt x="172" y="179"/>
                </a:lnTo>
                <a:lnTo>
                  <a:pt x="173" y="179"/>
                </a:lnTo>
                <a:lnTo>
                  <a:pt x="173" y="178"/>
                </a:lnTo>
                <a:lnTo>
                  <a:pt x="174" y="179"/>
                </a:lnTo>
                <a:lnTo>
                  <a:pt x="176" y="179"/>
                </a:lnTo>
                <a:lnTo>
                  <a:pt x="177" y="179"/>
                </a:lnTo>
                <a:lnTo>
                  <a:pt x="177" y="180"/>
                </a:lnTo>
                <a:lnTo>
                  <a:pt x="176" y="180"/>
                </a:lnTo>
                <a:lnTo>
                  <a:pt x="176" y="182"/>
                </a:lnTo>
                <a:lnTo>
                  <a:pt x="177" y="182"/>
                </a:lnTo>
                <a:lnTo>
                  <a:pt x="177" y="183"/>
                </a:lnTo>
                <a:lnTo>
                  <a:pt x="177" y="184"/>
                </a:lnTo>
                <a:lnTo>
                  <a:pt x="177" y="185"/>
                </a:lnTo>
                <a:lnTo>
                  <a:pt x="177" y="187"/>
                </a:lnTo>
                <a:lnTo>
                  <a:pt x="177" y="188"/>
                </a:lnTo>
                <a:lnTo>
                  <a:pt x="176" y="189"/>
                </a:lnTo>
                <a:lnTo>
                  <a:pt x="176" y="191"/>
                </a:lnTo>
                <a:lnTo>
                  <a:pt x="174" y="191"/>
                </a:lnTo>
                <a:lnTo>
                  <a:pt x="174" y="192"/>
                </a:lnTo>
                <a:lnTo>
                  <a:pt x="173" y="192"/>
                </a:lnTo>
                <a:lnTo>
                  <a:pt x="172" y="193"/>
                </a:lnTo>
                <a:lnTo>
                  <a:pt x="172" y="195"/>
                </a:lnTo>
                <a:lnTo>
                  <a:pt x="172" y="197"/>
                </a:lnTo>
                <a:lnTo>
                  <a:pt x="172" y="199"/>
                </a:lnTo>
                <a:lnTo>
                  <a:pt x="173" y="199"/>
                </a:lnTo>
                <a:lnTo>
                  <a:pt x="173" y="200"/>
                </a:lnTo>
                <a:lnTo>
                  <a:pt x="173" y="201"/>
                </a:lnTo>
                <a:lnTo>
                  <a:pt x="172" y="202"/>
                </a:lnTo>
                <a:lnTo>
                  <a:pt x="172" y="204"/>
                </a:lnTo>
                <a:lnTo>
                  <a:pt x="172" y="205"/>
                </a:lnTo>
                <a:lnTo>
                  <a:pt x="170" y="205"/>
                </a:lnTo>
                <a:lnTo>
                  <a:pt x="170" y="206"/>
                </a:lnTo>
                <a:lnTo>
                  <a:pt x="169" y="206"/>
                </a:lnTo>
                <a:lnTo>
                  <a:pt x="168" y="206"/>
                </a:lnTo>
                <a:lnTo>
                  <a:pt x="166" y="206"/>
                </a:lnTo>
                <a:lnTo>
                  <a:pt x="166" y="208"/>
                </a:lnTo>
                <a:lnTo>
                  <a:pt x="165" y="206"/>
                </a:lnTo>
                <a:lnTo>
                  <a:pt x="164" y="206"/>
                </a:lnTo>
                <a:lnTo>
                  <a:pt x="165" y="206"/>
                </a:lnTo>
                <a:lnTo>
                  <a:pt x="165" y="205"/>
                </a:lnTo>
                <a:lnTo>
                  <a:pt x="165" y="204"/>
                </a:lnTo>
                <a:lnTo>
                  <a:pt x="164" y="204"/>
                </a:lnTo>
                <a:lnTo>
                  <a:pt x="165" y="202"/>
                </a:lnTo>
                <a:lnTo>
                  <a:pt x="164" y="202"/>
                </a:lnTo>
                <a:lnTo>
                  <a:pt x="162" y="202"/>
                </a:lnTo>
                <a:lnTo>
                  <a:pt x="160" y="202"/>
                </a:lnTo>
                <a:lnTo>
                  <a:pt x="160" y="201"/>
                </a:lnTo>
                <a:lnTo>
                  <a:pt x="159" y="201"/>
                </a:lnTo>
                <a:lnTo>
                  <a:pt x="160" y="201"/>
                </a:lnTo>
                <a:lnTo>
                  <a:pt x="159" y="200"/>
                </a:lnTo>
                <a:lnTo>
                  <a:pt x="157" y="199"/>
                </a:lnTo>
                <a:lnTo>
                  <a:pt x="159" y="199"/>
                </a:lnTo>
                <a:lnTo>
                  <a:pt x="159" y="200"/>
                </a:lnTo>
                <a:lnTo>
                  <a:pt x="160" y="200"/>
                </a:lnTo>
                <a:lnTo>
                  <a:pt x="160" y="199"/>
                </a:lnTo>
                <a:lnTo>
                  <a:pt x="161" y="199"/>
                </a:lnTo>
                <a:lnTo>
                  <a:pt x="161" y="200"/>
                </a:lnTo>
                <a:lnTo>
                  <a:pt x="161" y="199"/>
                </a:lnTo>
                <a:lnTo>
                  <a:pt x="162" y="199"/>
                </a:lnTo>
                <a:lnTo>
                  <a:pt x="162" y="200"/>
                </a:lnTo>
                <a:lnTo>
                  <a:pt x="164" y="200"/>
                </a:lnTo>
                <a:lnTo>
                  <a:pt x="162" y="199"/>
                </a:lnTo>
                <a:lnTo>
                  <a:pt x="161" y="197"/>
                </a:lnTo>
                <a:lnTo>
                  <a:pt x="161" y="199"/>
                </a:lnTo>
                <a:lnTo>
                  <a:pt x="160" y="199"/>
                </a:lnTo>
                <a:lnTo>
                  <a:pt x="159" y="197"/>
                </a:lnTo>
                <a:lnTo>
                  <a:pt x="160" y="197"/>
                </a:lnTo>
                <a:lnTo>
                  <a:pt x="159" y="197"/>
                </a:lnTo>
                <a:lnTo>
                  <a:pt x="159" y="196"/>
                </a:lnTo>
                <a:lnTo>
                  <a:pt x="159" y="195"/>
                </a:lnTo>
                <a:lnTo>
                  <a:pt x="159" y="196"/>
                </a:lnTo>
                <a:lnTo>
                  <a:pt x="157" y="196"/>
                </a:lnTo>
                <a:lnTo>
                  <a:pt x="157" y="195"/>
                </a:lnTo>
                <a:lnTo>
                  <a:pt x="156" y="195"/>
                </a:lnTo>
                <a:lnTo>
                  <a:pt x="155" y="195"/>
                </a:lnTo>
                <a:lnTo>
                  <a:pt x="156" y="195"/>
                </a:lnTo>
                <a:lnTo>
                  <a:pt x="156" y="196"/>
                </a:lnTo>
                <a:lnTo>
                  <a:pt x="155" y="196"/>
                </a:lnTo>
                <a:lnTo>
                  <a:pt x="155" y="195"/>
                </a:lnTo>
                <a:lnTo>
                  <a:pt x="155" y="196"/>
                </a:lnTo>
                <a:lnTo>
                  <a:pt x="153" y="196"/>
                </a:lnTo>
                <a:lnTo>
                  <a:pt x="153" y="195"/>
                </a:lnTo>
                <a:lnTo>
                  <a:pt x="155" y="195"/>
                </a:lnTo>
                <a:lnTo>
                  <a:pt x="155" y="193"/>
                </a:lnTo>
                <a:lnTo>
                  <a:pt x="156" y="193"/>
                </a:lnTo>
                <a:lnTo>
                  <a:pt x="157" y="193"/>
                </a:lnTo>
                <a:lnTo>
                  <a:pt x="157" y="192"/>
                </a:lnTo>
                <a:lnTo>
                  <a:pt x="156" y="192"/>
                </a:lnTo>
                <a:lnTo>
                  <a:pt x="156" y="191"/>
                </a:lnTo>
                <a:lnTo>
                  <a:pt x="157" y="191"/>
                </a:lnTo>
                <a:lnTo>
                  <a:pt x="159" y="192"/>
                </a:lnTo>
                <a:lnTo>
                  <a:pt x="159" y="193"/>
                </a:lnTo>
                <a:lnTo>
                  <a:pt x="159" y="192"/>
                </a:lnTo>
                <a:lnTo>
                  <a:pt x="159" y="191"/>
                </a:lnTo>
                <a:lnTo>
                  <a:pt x="157" y="189"/>
                </a:lnTo>
                <a:lnTo>
                  <a:pt x="156" y="189"/>
                </a:lnTo>
                <a:lnTo>
                  <a:pt x="157" y="188"/>
                </a:lnTo>
                <a:lnTo>
                  <a:pt x="157" y="187"/>
                </a:lnTo>
                <a:lnTo>
                  <a:pt x="159" y="187"/>
                </a:lnTo>
                <a:lnTo>
                  <a:pt x="157" y="185"/>
                </a:lnTo>
                <a:lnTo>
                  <a:pt x="159" y="185"/>
                </a:lnTo>
                <a:lnTo>
                  <a:pt x="160" y="185"/>
                </a:lnTo>
                <a:lnTo>
                  <a:pt x="161" y="187"/>
                </a:lnTo>
                <a:lnTo>
                  <a:pt x="162" y="185"/>
                </a:lnTo>
                <a:lnTo>
                  <a:pt x="162" y="184"/>
                </a:lnTo>
                <a:lnTo>
                  <a:pt x="162" y="183"/>
                </a:lnTo>
                <a:lnTo>
                  <a:pt x="162" y="182"/>
                </a:lnTo>
                <a:lnTo>
                  <a:pt x="161" y="182"/>
                </a:lnTo>
                <a:lnTo>
                  <a:pt x="161" y="180"/>
                </a:lnTo>
                <a:lnTo>
                  <a:pt x="161" y="179"/>
                </a:lnTo>
                <a:lnTo>
                  <a:pt x="161" y="178"/>
                </a:lnTo>
                <a:lnTo>
                  <a:pt x="160" y="176"/>
                </a:lnTo>
                <a:lnTo>
                  <a:pt x="161" y="175"/>
                </a:lnTo>
                <a:lnTo>
                  <a:pt x="162" y="175"/>
                </a:lnTo>
                <a:lnTo>
                  <a:pt x="161" y="175"/>
                </a:lnTo>
                <a:lnTo>
                  <a:pt x="161" y="174"/>
                </a:lnTo>
                <a:lnTo>
                  <a:pt x="161" y="175"/>
                </a:lnTo>
                <a:lnTo>
                  <a:pt x="160" y="175"/>
                </a:lnTo>
                <a:lnTo>
                  <a:pt x="159" y="174"/>
                </a:lnTo>
                <a:lnTo>
                  <a:pt x="159" y="172"/>
                </a:lnTo>
                <a:lnTo>
                  <a:pt x="157" y="172"/>
                </a:lnTo>
                <a:lnTo>
                  <a:pt x="157" y="171"/>
                </a:lnTo>
                <a:lnTo>
                  <a:pt x="157" y="170"/>
                </a:lnTo>
                <a:lnTo>
                  <a:pt x="159" y="170"/>
                </a:lnTo>
                <a:lnTo>
                  <a:pt x="160" y="170"/>
                </a:lnTo>
                <a:lnTo>
                  <a:pt x="160" y="168"/>
                </a:lnTo>
                <a:lnTo>
                  <a:pt x="161" y="168"/>
                </a:lnTo>
                <a:lnTo>
                  <a:pt x="160" y="168"/>
                </a:lnTo>
                <a:lnTo>
                  <a:pt x="160" y="167"/>
                </a:lnTo>
                <a:lnTo>
                  <a:pt x="159" y="167"/>
                </a:lnTo>
                <a:lnTo>
                  <a:pt x="159" y="166"/>
                </a:lnTo>
                <a:lnTo>
                  <a:pt x="160" y="166"/>
                </a:lnTo>
                <a:lnTo>
                  <a:pt x="160" y="165"/>
                </a:lnTo>
                <a:lnTo>
                  <a:pt x="160" y="163"/>
                </a:lnTo>
                <a:lnTo>
                  <a:pt x="160" y="162"/>
                </a:lnTo>
                <a:lnTo>
                  <a:pt x="161" y="162"/>
                </a:lnTo>
                <a:lnTo>
                  <a:pt x="161" y="163"/>
                </a:lnTo>
                <a:lnTo>
                  <a:pt x="160" y="163"/>
                </a:lnTo>
                <a:lnTo>
                  <a:pt x="161" y="163"/>
                </a:lnTo>
                <a:lnTo>
                  <a:pt x="162" y="163"/>
                </a:lnTo>
                <a:lnTo>
                  <a:pt x="162" y="162"/>
                </a:lnTo>
                <a:lnTo>
                  <a:pt x="164" y="162"/>
                </a:lnTo>
                <a:lnTo>
                  <a:pt x="165" y="162"/>
                </a:lnTo>
                <a:lnTo>
                  <a:pt x="165" y="161"/>
                </a:lnTo>
                <a:close/>
                <a:moveTo>
                  <a:pt x="80" y="162"/>
                </a:moveTo>
                <a:lnTo>
                  <a:pt x="80" y="161"/>
                </a:lnTo>
                <a:lnTo>
                  <a:pt x="80" y="162"/>
                </a:lnTo>
                <a:close/>
                <a:moveTo>
                  <a:pt x="80" y="162"/>
                </a:moveTo>
                <a:lnTo>
                  <a:pt x="80" y="161"/>
                </a:lnTo>
                <a:lnTo>
                  <a:pt x="81" y="161"/>
                </a:lnTo>
                <a:lnTo>
                  <a:pt x="81" y="162"/>
                </a:lnTo>
                <a:lnTo>
                  <a:pt x="80" y="162"/>
                </a:lnTo>
                <a:close/>
                <a:moveTo>
                  <a:pt x="83" y="162"/>
                </a:moveTo>
                <a:lnTo>
                  <a:pt x="83" y="161"/>
                </a:lnTo>
                <a:lnTo>
                  <a:pt x="83" y="162"/>
                </a:lnTo>
                <a:close/>
                <a:moveTo>
                  <a:pt x="84" y="161"/>
                </a:moveTo>
                <a:lnTo>
                  <a:pt x="83" y="161"/>
                </a:lnTo>
                <a:lnTo>
                  <a:pt x="84" y="161"/>
                </a:lnTo>
                <a:close/>
                <a:moveTo>
                  <a:pt x="92" y="161"/>
                </a:moveTo>
                <a:lnTo>
                  <a:pt x="92" y="162"/>
                </a:lnTo>
                <a:lnTo>
                  <a:pt x="92" y="163"/>
                </a:lnTo>
                <a:lnTo>
                  <a:pt x="90" y="163"/>
                </a:lnTo>
                <a:lnTo>
                  <a:pt x="90" y="162"/>
                </a:lnTo>
                <a:lnTo>
                  <a:pt x="89" y="162"/>
                </a:lnTo>
                <a:lnTo>
                  <a:pt x="89" y="163"/>
                </a:lnTo>
                <a:lnTo>
                  <a:pt x="88" y="163"/>
                </a:lnTo>
                <a:lnTo>
                  <a:pt x="88" y="162"/>
                </a:lnTo>
                <a:lnTo>
                  <a:pt x="87" y="163"/>
                </a:lnTo>
                <a:lnTo>
                  <a:pt x="87" y="162"/>
                </a:lnTo>
                <a:lnTo>
                  <a:pt x="87" y="161"/>
                </a:lnTo>
                <a:lnTo>
                  <a:pt x="88" y="161"/>
                </a:lnTo>
                <a:lnTo>
                  <a:pt x="89" y="161"/>
                </a:lnTo>
                <a:lnTo>
                  <a:pt x="90" y="161"/>
                </a:lnTo>
                <a:lnTo>
                  <a:pt x="92" y="161"/>
                </a:lnTo>
                <a:close/>
                <a:moveTo>
                  <a:pt x="94" y="159"/>
                </a:moveTo>
                <a:lnTo>
                  <a:pt x="96" y="161"/>
                </a:lnTo>
                <a:lnTo>
                  <a:pt x="96" y="159"/>
                </a:lnTo>
                <a:lnTo>
                  <a:pt x="97" y="159"/>
                </a:lnTo>
                <a:lnTo>
                  <a:pt x="97" y="161"/>
                </a:lnTo>
                <a:lnTo>
                  <a:pt x="97" y="162"/>
                </a:lnTo>
                <a:lnTo>
                  <a:pt x="97" y="163"/>
                </a:lnTo>
                <a:lnTo>
                  <a:pt x="97" y="165"/>
                </a:lnTo>
                <a:lnTo>
                  <a:pt x="96" y="165"/>
                </a:lnTo>
                <a:lnTo>
                  <a:pt x="94" y="165"/>
                </a:lnTo>
                <a:lnTo>
                  <a:pt x="94" y="166"/>
                </a:lnTo>
                <a:lnTo>
                  <a:pt x="93" y="166"/>
                </a:lnTo>
                <a:lnTo>
                  <a:pt x="93" y="165"/>
                </a:lnTo>
                <a:lnTo>
                  <a:pt x="93" y="163"/>
                </a:lnTo>
                <a:lnTo>
                  <a:pt x="93" y="162"/>
                </a:lnTo>
                <a:lnTo>
                  <a:pt x="94" y="162"/>
                </a:lnTo>
                <a:lnTo>
                  <a:pt x="94" y="161"/>
                </a:lnTo>
                <a:lnTo>
                  <a:pt x="93" y="161"/>
                </a:lnTo>
                <a:lnTo>
                  <a:pt x="94" y="161"/>
                </a:lnTo>
                <a:lnTo>
                  <a:pt x="94" y="159"/>
                </a:lnTo>
                <a:close/>
                <a:moveTo>
                  <a:pt x="84" y="161"/>
                </a:moveTo>
                <a:lnTo>
                  <a:pt x="83" y="159"/>
                </a:lnTo>
                <a:lnTo>
                  <a:pt x="84" y="159"/>
                </a:lnTo>
                <a:lnTo>
                  <a:pt x="84" y="161"/>
                </a:lnTo>
                <a:close/>
                <a:moveTo>
                  <a:pt x="69" y="159"/>
                </a:moveTo>
                <a:lnTo>
                  <a:pt x="69" y="158"/>
                </a:lnTo>
                <a:lnTo>
                  <a:pt x="71" y="158"/>
                </a:lnTo>
                <a:lnTo>
                  <a:pt x="69" y="159"/>
                </a:lnTo>
                <a:close/>
                <a:moveTo>
                  <a:pt x="77" y="155"/>
                </a:moveTo>
                <a:lnTo>
                  <a:pt x="79" y="155"/>
                </a:lnTo>
                <a:lnTo>
                  <a:pt x="79" y="157"/>
                </a:lnTo>
                <a:lnTo>
                  <a:pt x="77" y="158"/>
                </a:lnTo>
                <a:lnTo>
                  <a:pt x="76" y="158"/>
                </a:lnTo>
                <a:lnTo>
                  <a:pt x="75" y="158"/>
                </a:lnTo>
                <a:lnTo>
                  <a:pt x="75" y="157"/>
                </a:lnTo>
                <a:lnTo>
                  <a:pt x="76" y="155"/>
                </a:lnTo>
                <a:lnTo>
                  <a:pt x="77" y="155"/>
                </a:lnTo>
                <a:close/>
                <a:moveTo>
                  <a:pt x="76" y="155"/>
                </a:moveTo>
                <a:lnTo>
                  <a:pt x="75" y="155"/>
                </a:lnTo>
                <a:lnTo>
                  <a:pt x="76" y="155"/>
                </a:lnTo>
                <a:close/>
                <a:moveTo>
                  <a:pt x="98" y="154"/>
                </a:moveTo>
                <a:lnTo>
                  <a:pt x="98" y="155"/>
                </a:lnTo>
                <a:lnTo>
                  <a:pt x="98" y="154"/>
                </a:lnTo>
                <a:close/>
                <a:moveTo>
                  <a:pt x="100" y="154"/>
                </a:moveTo>
                <a:lnTo>
                  <a:pt x="98" y="154"/>
                </a:lnTo>
                <a:lnTo>
                  <a:pt x="100" y="154"/>
                </a:lnTo>
                <a:close/>
                <a:moveTo>
                  <a:pt x="101" y="154"/>
                </a:moveTo>
                <a:lnTo>
                  <a:pt x="100" y="154"/>
                </a:lnTo>
                <a:lnTo>
                  <a:pt x="100" y="153"/>
                </a:lnTo>
                <a:lnTo>
                  <a:pt x="101" y="154"/>
                </a:lnTo>
                <a:close/>
                <a:moveTo>
                  <a:pt x="98" y="155"/>
                </a:moveTo>
                <a:lnTo>
                  <a:pt x="100" y="157"/>
                </a:lnTo>
                <a:lnTo>
                  <a:pt x="100" y="158"/>
                </a:lnTo>
                <a:lnTo>
                  <a:pt x="101" y="158"/>
                </a:lnTo>
                <a:lnTo>
                  <a:pt x="101" y="159"/>
                </a:lnTo>
                <a:lnTo>
                  <a:pt x="102" y="159"/>
                </a:lnTo>
                <a:lnTo>
                  <a:pt x="104" y="159"/>
                </a:lnTo>
                <a:lnTo>
                  <a:pt x="104" y="161"/>
                </a:lnTo>
                <a:lnTo>
                  <a:pt x="104" y="162"/>
                </a:lnTo>
                <a:lnTo>
                  <a:pt x="104" y="163"/>
                </a:lnTo>
                <a:lnTo>
                  <a:pt x="102" y="163"/>
                </a:lnTo>
                <a:lnTo>
                  <a:pt x="101" y="162"/>
                </a:lnTo>
                <a:lnTo>
                  <a:pt x="101" y="163"/>
                </a:lnTo>
                <a:lnTo>
                  <a:pt x="100" y="163"/>
                </a:lnTo>
                <a:lnTo>
                  <a:pt x="100" y="161"/>
                </a:lnTo>
                <a:lnTo>
                  <a:pt x="100" y="159"/>
                </a:lnTo>
                <a:lnTo>
                  <a:pt x="98" y="159"/>
                </a:lnTo>
                <a:lnTo>
                  <a:pt x="98" y="161"/>
                </a:lnTo>
                <a:lnTo>
                  <a:pt x="97" y="161"/>
                </a:lnTo>
                <a:lnTo>
                  <a:pt x="97" y="159"/>
                </a:lnTo>
                <a:lnTo>
                  <a:pt x="96" y="159"/>
                </a:lnTo>
                <a:lnTo>
                  <a:pt x="97" y="158"/>
                </a:lnTo>
                <a:lnTo>
                  <a:pt x="96" y="158"/>
                </a:lnTo>
                <a:lnTo>
                  <a:pt x="96" y="157"/>
                </a:lnTo>
                <a:lnTo>
                  <a:pt x="94" y="159"/>
                </a:lnTo>
                <a:lnTo>
                  <a:pt x="93" y="159"/>
                </a:lnTo>
                <a:lnTo>
                  <a:pt x="93" y="158"/>
                </a:lnTo>
                <a:lnTo>
                  <a:pt x="94" y="158"/>
                </a:lnTo>
                <a:lnTo>
                  <a:pt x="94" y="157"/>
                </a:lnTo>
                <a:lnTo>
                  <a:pt x="96" y="157"/>
                </a:lnTo>
                <a:lnTo>
                  <a:pt x="97" y="157"/>
                </a:lnTo>
                <a:lnTo>
                  <a:pt x="97" y="155"/>
                </a:lnTo>
                <a:lnTo>
                  <a:pt x="96" y="155"/>
                </a:lnTo>
                <a:lnTo>
                  <a:pt x="96" y="157"/>
                </a:lnTo>
                <a:lnTo>
                  <a:pt x="94" y="157"/>
                </a:lnTo>
                <a:lnTo>
                  <a:pt x="94" y="155"/>
                </a:lnTo>
                <a:lnTo>
                  <a:pt x="96" y="154"/>
                </a:lnTo>
                <a:lnTo>
                  <a:pt x="96" y="153"/>
                </a:lnTo>
                <a:lnTo>
                  <a:pt x="97" y="153"/>
                </a:lnTo>
                <a:lnTo>
                  <a:pt x="97" y="154"/>
                </a:lnTo>
                <a:lnTo>
                  <a:pt x="98" y="154"/>
                </a:lnTo>
                <a:lnTo>
                  <a:pt x="98" y="155"/>
                </a:lnTo>
                <a:close/>
                <a:moveTo>
                  <a:pt x="85" y="153"/>
                </a:moveTo>
                <a:lnTo>
                  <a:pt x="85" y="154"/>
                </a:lnTo>
                <a:lnTo>
                  <a:pt x="84" y="154"/>
                </a:lnTo>
                <a:lnTo>
                  <a:pt x="84" y="153"/>
                </a:lnTo>
                <a:lnTo>
                  <a:pt x="85" y="151"/>
                </a:lnTo>
                <a:lnTo>
                  <a:pt x="85" y="153"/>
                </a:lnTo>
                <a:close/>
                <a:moveTo>
                  <a:pt x="115" y="154"/>
                </a:moveTo>
                <a:lnTo>
                  <a:pt x="115" y="155"/>
                </a:lnTo>
                <a:lnTo>
                  <a:pt x="117" y="155"/>
                </a:lnTo>
                <a:lnTo>
                  <a:pt x="118" y="155"/>
                </a:lnTo>
                <a:lnTo>
                  <a:pt x="118" y="157"/>
                </a:lnTo>
                <a:lnTo>
                  <a:pt x="119" y="155"/>
                </a:lnTo>
                <a:lnTo>
                  <a:pt x="119" y="157"/>
                </a:lnTo>
                <a:lnTo>
                  <a:pt x="121" y="157"/>
                </a:lnTo>
                <a:lnTo>
                  <a:pt x="119" y="157"/>
                </a:lnTo>
                <a:lnTo>
                  <a:pt x="119" y="158"/>
                </a:lnTo>
                <a:lnTo>
                  <a:pt x="118" y="158"/>
                </a:lnTo>
                <a:lnTo>
                  <a:pt x="118" y="159"/>
                </a:lnTo>
                <a:lnTo>
                  <a:pt x="117" y="161"/>
                </a:lnTo>
                <a:lnTo>
                  <a:pt x="117" y="162"/>
                </a:lnTo>
                <a:lnTo>
                  <a:pt x="117" y="163"/>
                </a:lnTo>
                <a:lnTo>
                  <a:pt x="115" y="163"/>
                </a:lnTo>
                <a:lnTo>
                  <a:pt x="115" y="162"/>
                </a:lnTo>
                <a:lnTo>
                  <a:pt x="114" y="161"/>
                </a:lnTo>
                <a:lnTo>
                  <a:pt x="113" y="161"/>
                </a:lnTo>
                <a:lnTo>
                  <a:pt x="111" y="161"/>
                </a:lnTo>
                <a:lnTo>
                  <a:pt x="111" y="158"/>
                </a:lnTo>
                <a:lnTo>
                  <a:pt x="110" y="158"/>
                </a:lnTo>
                <a:lnTo>
                  <a:pt x="110" y="157"/>
                </a:lnTo>
                <a:lnTo>
                  <a:pt x="110" y="155"/>
                </a:lnTo>
                <a:lnTo>
                  <a:pt x="110" y="154"/>
                </a:lnTo>
                <a:lnTo>
                  <a:pt x="110" y="153"/>
                </a:lnTo>
                <a:lnTo>
                  <a:pt x="111" y="154"/>
                </a:lnTo>
                <a:lnTo>
                  <a:pt x="113" y="154"/>
                </a:lnTo>
                <a:lnTo>
                  <a:pt x="114" y="154"/>
                </a:lnTo>
                <a:lnTo>
                  <a:pt x="114" y="153"/>
                </a:lnTo>
                <a:lnTo>
                  <a:pt x="114" y="151"/>
                </a:lnTo>
                <a:lnTo>
                  <a:pt x="113" y="150"/>
                </a:lnTo>
                <a:lnTo>
                  <a:pt x="114" y="149"/>
                </a:lnTo>
                <a:lnTo>
                  <a:pt x="115" y="151"/>
                </a:lnTo>
                <a:lnTo>
                  <a:pt x="115" y="153"/>
                </a:lnTo>
                <a:lnTo>
                  <a:pt x="114" y="153"/>
                </a:lnTo>
                <a:lnTo>
                  <a:pt x="114" y="154"/>
                </a:lnTo>
                <a:lnTo>
                  <a:pt x="115" y="154"/>
                </a:lnTo>
                <a:close/>
                <a:moveTo>
                  <a:pt x="51" y="146"/>
                </a:moveTo>
                <a:lnTo>
                  <a:pt x="54" y="149"/>
                </a:lnTo>
                <a:lnTo>
                  <a:pt x="55" y="149"/>
                </a:lnTo>
                <a:lnTo>
                  <a:pt x="55" y="150"/>
                </a:lnTo>
                <a:lnTo>
                  <a:pt x="55" y="151"/>
                </a:lnTo>
                <a:lnTo>
                  <a:pt x="56" y="153"/>
                </a:lnTo>
                <a:lnTo>
                  <a:pt x="58" y="153"/>
                </a:lnTo>
                <a:lnTo>
                  <a:pt x="59" y="153"/>
                </a:lnTo>
                <a:lnTo>
                  <a:pt x="59" y="154"/>
                </a:lnTo>
                <a:lnTo>
                  <a:pt x="59" y="153"/>
                </a:lnTo>
                <a:lnTo>
                  <a:pt x="60" y="154"/>
                </a:lnTo>
                <a:lnTo>
                  <a:pt x="62" y="154"/>
                </a:lnTo>
                <a:lnTo>
                  <a:pt x="63" y="154"/>
                </a:lnTo>
                <a:lnTo>
                  <a:pt x="64" y="154"/>
                </a:lnTo>
                <a:lnTo>
                  <a:pt x="66" y="155"/>
                </a:lnTo>
                <a:lnTo>
                  <a:pt x="66" y="157"/>
                </a:lnTo>
                <a:lnTo>
                  <a:pt x="64" y="157"/>
                </a:lnTo>
                <a:lnTo>
                  <a:pt x="64" y="155"/>
                </a:lnTo>
                <a:lnTo>
                  <a:pt x="64" y="157"/>
                </a:lnTo>
                <a:lnTo>
                  <a:pt x="63" y="157"/>
                </a:lnTo>
                <a:lnTo>
                  <a:pt x="64" y="158"/>
                </a:lnTo>
                <a:lnTo>
                  <a:pt x="66" y="158"/>
                </a:lnTo>
                <a:lnTo>
                  <a:pt x="64" y="159"/>
                </a:lnTo>
                <a:lnTo>
                  <a:pt x="66" y="159"/>
                </a:lnTo>
                <a:lnTo>
                  <a:pt x="67" y="159"/>
                </a:lnTo>
                <a:lnTo>
                  <a:pt x="68" y="159"/>
                </a:lnTo>
                <a:lnTo>
                  <a:pt x="68" y="161"/>
                </a:lnTo>
                <a:lnTo>
                  <a:pt x="69" y="161"/>
                </a:lnTo>
                <a:lnTo>
                  <a:pt x="69" y="159"/>
                </a:lnTo>
                <a:lnTo>
                  <a:pt x="71" y="159"/>
                </a:lnTo>
                <a:lnTo>
                  <a:pt x="72" y="158"/>
                </a:lnTo>
                <a:lnTo>
                  <a:pt x="72" y="157"/>
                </a:lnTo>
                <a:lnTo>
                  <a:pt x="73" y="157"/>
                </a:lnTo>
                <a:lnTo>
                  <a:pt x="75" y="158"/>
                </a:lnTo>
                <a:lnTo>
                  <a:pt x="76" y="158"/>
                </a:lnTo>
                <a:lnTo>
                  <a:pt x="77" y="158"/>
                </a:lnTo>
                <a:lnTo>
                  <a:pt x="79" y="158"/>
                </a:lnTo>
                <a:lnTo>
                  <a:pt x="79" y="159"/>
                </a:lnTo>
                <a:lnTo>
                  <a:pt x="77" y="159"/>
                </a:lnTo>
                <a:lnTo>
                  <a:pt x="76" y="159"/>
                </a:lnTo>
                <a:lnTo>
                  <a:pt x="77" y="161"/>
                </a:lnTo>
                <a:lnTo>
                  <a:pt x="77" y="163"/>
                </a:lnTo>
                <a:lnTo>
                  <a:pt x="79" y="163"/>
                </a:lnTo>
                <a:lnTo>
                  <a:pt x="80" y="163"/>
                </a:lnTo>
                <a:lnTo>
                  <a:pt x="81" y="162"/>
                </a:lnTo>
                <a:lnTo>
                  <a:pt x="81" y="161"/>
                </a:lnTo>
                <a:lnTo>
                  <a:pt x="83" y="162"/>
                </a:lnTo>
                <a:lnTo>
                  <a:pt x="83" y="163"/>
                </a:lnTo>
                <a:lnTo>
                  <a:pt x="81" y="163"/>
                </a:lnTo>
                <a:lnTo>
                  <a:pt x="80" y="165"/>
                </a:lnTo>
                <a:lnTo>
                  <a:pt x="80" y="166"/>
                </a:lnTo>
                <a:lnTo>
                  <a:pt x="80" y="167"/>
                </a:lnTo>
                <a:lnTo>
                  <a:pt x="81" y="167"/>
                </a:lnTo>
                <a:lnTo>
                  <a:pt x="81" y="168"/>
                </a:lnTo>
                <a:lnTo>
                  <a:pt x="83" y="168"/>
                </a:lnTo>
                <a:lnTo>
                  <a:pt x="81" y="166"/>
                </a:lnTo>
                <a:lnTo>
                  <a:pt x="81" y="165"/>
                </a:lnTo>
                <a:lnTo>
                  <a:pt x="83" y="165"/>
                </a:lnTo>
                <a:lnTo>
                  <a:pt x="84" y="165"/>
                </a:lnTo>
                <a:lnTo>
                  <a:pt x="84" y="166"/>
                </a:lnTo>
                <a:lnTo>
                  <a:pt x="84" y="167"/>
                </a:lnTo>
                <a:lnTo>
                  <a:pt x="84" y="168"/>
                </a:lnTo>
                <a:lnTo>
                  <a:pt x="84" y="170"/>
                </a:lnTo>
                <a:lnTo>
                  <a:pt x="85" y="170"/>
                </a:lnTo>
                <a:lnTo>
                  <a:pt x="85" y="171"/>
                </a:lnTo>
                <a:lnTo>
                  <a:pt x="85" y="172"/>
                </a:lnTo>
                <a:lnTo>
                  <a:pt x="85" y="174"/>
                </a:lnTo>
                <a:lnTo>
                  <a:pt x="84" y="175"/>
                </a:lnTo>
                <a:lnTo>
                  <a:pt x="85" y="175"/>
                </a:lnTo>
                <a:lnTo>
                  <a:pt x="87" y="175"/>
                </a:lnTo>
                <a:lnTo>
                  <a:pt x="87" y="176"/>
                </a:lnTo>
                <a:lnTo>
                  <a:pt x="87" y="178"/>
                </a:lnTo>
                <a:lnTo>
                  <a:pt x="88" y="179"/>
                </a:lnTo>
                <a:lnTo>
                  <a:pt x="88" y="180"/>
                </a:lnTo>
                <a:lnTo>
                  <a:pt x="89" y="180"/>
                </a:lnTo>
                <a:lnTo>
                  <a:pt x="89" y="182"/>
                </a:lnTo>
                <a:lnTo>
                  <a:pt x="88" y="182"/>
                </a:lnTo>
                <a:lnTo>
                  <a:pt x="87" y="182"/>
                </a:lnTo>
                <a:lnTo>
                  <a:pt x="87" y="183"/>
                </a:lnTo>
                <a:lnTo>
                  <a:pt x="88" y="183"/>
                </a:lnTo>
                <a:lnTo>
                  <a:pt x="87" y="184"/>
                </a:lnTo>
                <a:lnTo>
                  <a:pt x="88" y="185"/>
                </a:lnTo>
                <a:lnTo>
                  <a:pt x="88" y="184"/>
                </a:lnTo>
                <a:lnTo>
                  <a:pt x="89" y="185"/>
                </a:lnTo>
                <a:lnTo>
                  <a:pt x="89" y="187"/>
                </a:lnTo>
                <a:lnTo>
                  <a:pt x="89" y="188"/>
                </a:lnTo>
                <a:lnTo>
                  <a:pt x="89" y="189"/>
                </a:lnTo>
                <a:lnTo>
                  <a:pt x="89" y="191"/>
                </a:lnTo>
                <a:lnTo>
                  <a:pt x="90" y="191"/>
                </a:lnTo>
                <a:lnTo>
                  <a:pt x="92" y="191"/>
                </a:lnTo>
                <a:lnTo>
                  <a:pt x="92" y="192"/>
                </a:lnTo>
                <a:lnTo>
                  <a:pt x="93" y="192"/>
                </a:lnTo>
                <a:lnTo>
                  <a:pt x="94" y="192"/>
                </a:lnTo>
                <a:lnTo>
                  <a:pt x="94" y="193"/>
                </a:lnTo>
                <a:lnTo>
                  <a:pt x="94" y="195"/>
                </a:lnTo>
                <a:lnTo>
                  <a:pt x="97" y="196"/>
                </a:lnTo>
                <a:lnTo>
                  <a:pt x="98" y="196"/>
                </a:lnTo>
                <a:lnTo>
                  <a:pt x="100" y="197"/>
                </a:lnTo>
                <a:lnTo>
                  <a:pt x="101" y="197"/>
                </a:lnTo>
                <a:lnTo>
                  <a:pt x="102" y="197"/>
                </a:lnTo>
                <a:lnTo>
                  <a:pt x="102" y="199"/>
                </a:lnTo>
                <a:lnTo>
                  <a:pt x="104" y="199"/>
                </a:lnTo>
                <a:lnTo>
                  <a:pt x="105" y="197"/>
                </a:lnTo>
                <a:lnTo>
                  <a:pt x="107" y="197"/>
                </a:lnTo>
                <a:lnTo>
                  <a:pt x="107" y="199"/>
                </a:lnTo>
                <a:lnTo>
                  <a:pt x="106" y="199"/>
                </a:lnTo>
                <a:lnTo>
                  <a:pt x="106" y="200"/>
                </a:lnTo>
                <a:lnTo>
                  <a:pt x="105" y="200"/>
                </a:lnTo>
                <a:lnTo>
                  <a:pt x="104" y="200"/>
                </a:lnTo>
                <a:lnTo>
                  <a:pt x="102" y="201"/>
                </a:lnTo>
                <a:lnTo>
                  <a:pt x="104" y="202"/>
                </a:lnTo>
                <a:lnTo>
                  <a:pt x="105" y="202"/>
                </a:lnTo>
                <a:lnTo>
                  <a:pt x="104" y="201"/>
                </a:lnTo>
                <a:lnTo>
                  <a:pt x="105" y="201"/>
                </a:lnTo>
                <a:lnTo>
                  <a:pt x="105" y="200"/>
                </a:lnTo>
                <a:lnTo>
                  <a:pt x="107" y="199"/>
                </a:lnTo>
                <a:lnTo>
                  <a:pt x="107" y="197"/>
                </a:lnTo>
                <a:lnTo>
                  <a:pt x="109" y="197"/>
                </a:lnTo>
                <a:lnTo>
                  <a:pt x="111" y="199"/>
                </a:lnTo>
                <a:lnTo>
                  <a:pt x="113" y="199"/>
                </a:lnTo>
                <a:lnTo>
                  <a:pt x="114" y="200"/>
                </a:lnTo>
                <a:lnTo>
                  <a:pt x="115" y="201"/>
                </a:lnTo>
                <a:lnTo>
                  <a:pt x="114" y="201"/>
                </a:lnTo>
                <a:lnTo>
                  <a:pt x="113" y="201"/>
                </a:lnTo>
                <a:lnTo>
                  <a:pt x="113" y="202"/>
                </a:lnTo>
                <a:lnTo>
                  <a:pt x="114" y="201"/>
                </a:lnTo>
                <a:lnTo>
                  <a:pt x="117" y="201"/>
                </a:lnTo>
                <a:lnTo>
                  <a:pt x="118" y="202"/>
                </a:lnTo>
                <a:lnTo>
                  <a:pt x="119" y="201"/>
                </a:lnTo>
                <a:lnTo>
                  <a:pt x="119" y="200"/>
                </a:lnTo>
                <a:lnTo>
                  <a:pt x="121" y="200"/>
                </a:lnTo>
                <a:lnTo>
                  <a:pt x="121" y="201"/>
                </a:lnTo>
                <a:lnTo>
                  <a:pt x="119" y="202"/>
                </a:lnTo>
                <a:lnTo>
                  <a:pt x="119" y="204"/>
                </a:lnTo>
                <a:lnTo>
                  <a:pt x="121" y="204"/>
                </a:lnTo>
                <a:lnTo>
                  <a:pt x="121" y="205"/>
                </a:lnTo>
                <a:lnTo>
                  <a:pt x="121" y="206"/>
                </a:lnTo>
                <a:lnTo>
                  <a:pt x="122" y="206"/>
                </a:lnTo>
                <a:lnTo>
                  <a:pt x="123" y="206"/>
                </a:lnTo>
                <a:lnTo>
                  <a:pt x="124" y="208"/>
                </a:lnTo>
                <a:lnTo>
                  <a:pt x="126" y="208"/>
                </a:lnTo>
                <a:lnTo>
                  <a:pt x="126" y="209"/>
                </a:lnTo>
                <a:lnTo>
                  <a:pt x="127" y="209"/>
                </a:lnTo>
                <a:lnTo>
                  <a:pt x="127" y="208"/>
                </a:lnTo>
                <a:lnTo>
                  <a:pt x="128" y="209"/>
                </a:lnTo>
                <a:lnTo>
                  <a:pt x="130" y="209"/>
                </a:lnTo>
                <a:lnTo>
                  <a:pt x="131" y="208"/>
                </a:lnTo>
                <a:lnTo>
                  <a:pt x="132" y="208"/>
                </a:lnTo>
                <a:lnTo>
                  <a:pt x="132" y="209"/>
                </a:lnTo>
                <a:lnTo>
                  <a:pt x="134" y="209"/>
                </a:lnTo>
                <a:lnTo>
                  <a:pt x="135" y="209"/>
                </a:lnTo>
                <a:lnTo>
                  <a:pt x="136" y="209"/>
                </a:lnTo>
                <a:lnTo>
                  <a:pt x="136" y="210"/>
                </a:lnTo>
                <a:lnTo>
                  <a:pt x="138" y="210"/>
                </a:lnTo>
                <a:lnTo>
                  <a:pt x="139" y="210"/>
                </a:lnTo>
                <a:lnTo>
                  <a:pt x="140" y="210"/>
                </a:lnTo>
                <a:lnTo>
                  <a:pt x="140" y="212"/>
                </a:lnTo>
                <a:lnTo>
                  <a:pt x="141" y="212"/>
                </a:lnTo>
                <a:lnTo>
                  <a:pt x="143" y="212"/>
                </a:lnTo>
                <a:lnTo>
                  <a:pt x="144" y="212"/>
                </a:lnTo>
                <a:lnTo>
                  <a:pt x="147" y="213"/>
                </a:lnTo>
                <a:lnTo>
                  <a:pt x="148" y="213"/>
                </a:lnTo>
                <a:lnTo>
                  <a:pt x="148" y="214"/>
                </a:lnTo>
                <a:lnTo>
                  <a:pt x="149" y="214"/>
                </a:lnTo>
                <a:lnTo>
                  <a:pt x="149" y="216"/>
                </a:lnTo>
                <a:lnTo>
                  <a:pt x="149" y="217"/>
                </a:lnTo>
                <a:lnTo>
                  <a:pt x="151" y="217"/>
                </a:lnTo>
                <a:lnTo>
                  <a:pt x="152" y="218"/>
                </a:lnTo>
                <a:lnTo>
                  <a:pt x="151" y="218"/>
                </a:lnTo>
                <a:lnTo>
                  <a:pt x="151" y="220"/>
                </a:lnTo>
                <a:lnTo>
                  <a:pt x="151" y="221"/>
                </a:lnTo>
                <a:lnTo>
                  <a:pt x="152" y="221"/>
                </a:lnTo>
                <a:lnTo>
                  <a:pt x="153" y="222"/>
                </a:lnTo>
                <a:lnTo>
                  <a:pt x="155" y="223"/>
                </a:lnTo>
                <a:lnTo>
                  <a:pt x="155" y="222"/>
                </a:lnTo>
                <a:lnTo>
                  <a:pt x="156" y="222"/>
                </a:lnTo>
                <a:lnTo>
                  <a:pt x="157" y="222"/>
                </a:lnTo>
                <a:lnTo>
                  <a:pt x="159" y="223"/>
                </a:lnTo>
                <a:lnTo>
                  <a:pt x="159" y="222"/>
                </a:lnTo>
                <a:lnTo>
                  <a:pt x="159" y="221"/>
                </a:lnTo>
                <a:lnTo>
                  <a:pt x="160" y="221"/>
                </a:lnTo>
                <a:lnTo>
                  <a:pt x="160" y="222"/>
                </a:lnTo>
                <a:lnTo>
                  <a:pt x="161" y="222"/>
                </a:lnTo>
                <a:lnTo>
                  <a:pt x="161" y="223"/>
                </a:lnTo>
                <a:lnTo>
                  <a:pt x="161" y="225"/>
                </a:lnTo>
                <a:lnTo>
                  <a:pt x="160" y="226"/>
                </a:lnTo>
                <a:lnTo>
                  <a:pt x="161" y="227"/>
                </a:lnTo>
                <a:lnTo>
                  <a:pt x="161" y="226"/>
                </a:lnTo>
                <a:lnTo>
                  <a:pt x="162" y="226"/>
                </a:lnTo>
                <a:lnTo>
                  <a:pt x="162" y="227"/>
                </a:lnTo>
                <a:lnTo>
                  <a:pt x="162" y="229"/>
                </a:lnTo>
                <a:lnTo>
                  <a:pt x="164" y="229"/>
                </a:lnTo>
                <a:lnTo>
                  <a:pt x="164" y="231"/>
                </a:lnTo>
                <a:lnTo>
                  <a:pt x="165" y="231"/>
                </a:lnTo>
                <a:lnTo>
                  <a:pt x="165" y="233"/>
                </a:lnTo>
                <a:lnTo>
                  <a:pt x="166" y="233"/>
                </a:lnTo>
                <a:lnTo>
                  <a:pt x="166" y="231"/>
                </a:lnTo>
                <a:lnTo>
                  <a:pt x="165" y="231"/>
                </a:lnTo>
                <a:lnTo>
                  <a:pt x="165" y="230"/>
                </a:lnTo>
                <a:lnTo>
                  <a:pt x="165" y="229"/>
                </a:lnTo>
                <a:lnTo>
                  <a:pt x="165" y="227"/>
                </a:lnTo>
                <a:lnTo>
                  <a:pt x="165" y="226"/>
                </a:lnTo>
                <a:lnTo>
                  <a:pt x="165" y="227"/>
                </a:lnTo>
                <a:lnTo>
                  <a:pt x="166" y="229"/>
                </a:lnTo>
                <a:lnTo>
                  <a:pt x="168" y="229"/>
                </a:lnTo>
                <a:lnTo>
                  <a:pt x="168" y="227"/>
                </a:lnTo>
                <a:lnTo>
                  <a:pt x="166" y="226"/>
                </a:lnTo>
                <a:lnTo>
                  <a:pt x="168" y="226"/>
                </a:lnTo>
                <a:lnTo>
                  <a:pt x="168" y="225"/>
                </a:lnTo>
                <a:lnTo>
                  <a:pt x="169" y="225"/>
                </a:lnTo>
                <a:lnTo>
                  <a:pt x="170" y="225"/>
                </a:lnTo>
                <a:lnTo>
                  <a:pt x="170" y="226"/>
                </a:lnTo>
                <a:lnTo>
                  <a:pt x="170" y="227"/>
                </a:lnTo>
                <a:lnTo>
                  <a:pt x="169" y="229"/>
                </a:lnTo>
                <a:lnTo>
                  <a:pt x="168" y="230"/>
                </a:lnTo>
                <a:lnTo>
                  <a:pt x="168" y="231"/>
                </a:lnTo>
                <a:lnTo>
                  <a:pt x="169" y="231"/>
                </a:lnTo>
                <a:lnTo>
                  <a:pt x="170" y="231"/>
                </a:lnTo>
                <a:lnTo>
                  <a:pt x="170" y="233"/>
                </a:lnTo>
                <a:lnTo>
                  <a:pt x="169" y="234"/>
                </a:lnTo>
                <a:lnTo>
                  <a:pt x="168" y="235"/>
                </a:lnTo>
                <a:lnTo>
                  <a:pt x="166" y="235"/>
                </a:lnTo>
                <a:lnTo>
                  <a:pt x="166" y="234"/>
                </a:lnTo>
                <a:lnTo>
                  <a:pt x="165" y="234"/>
                </a:lnTo>
                <a:lnTo>
                  <a:pt x="164" y="235"/>
                </a:lnTo>
                <a:lnTo>
                  <a:pt x="162" y="235"/>
                </a:lnTo>
                <a:lnTo>
                  <a:pt x="162" y="234"/>
                </a:lnTo>
                <a:lnTo>
                  <a:pt x="161" y="234"/>
                </a:lnTo>
                <a:lnTo>
                  <a:pt x="161" y="235"/>
                </a:lnTo>
                <a:lnTo>
                  <a:pt x="162" y="235"/>
                </a:lnTo>
                <a:lnTo>
                  <a:pt x="161" y="235"/>
                </a:lnTo>
                <a:lnTo>
                  <a:pt x="160" y="235"/>
                </a:lnTo>
                <a:lnTo>
                  <a:pt x="160" y="237"/>
                </a:lnTo>
                <a:lnTo>
                  <a:pt x="159" y="237"/>
                </a:lnTo>
                <a:lnTo>
                  <a:pt x="157" y="237"/>
                </a:lnTo>
                <a:lnTo>
                  <a:pt x="156" y="238"/>
                </a:lnTo>
                <a:lnTo>
                  <a:pt x="155" y="239"/>
                </a:lnTo>
                <a:lnTo>
                  <a:pt x="155" y="240"/>
                </a:lnTo>
                <a:lnTo>
                  <a:pt x="156" y="240"/>
                </a:lnTo>
                <a:lnTo>
                  <a:pt x="156" y="242"/>
                </a:lnTo>
                <a:lnTo>
                  <a:pt x="157" y="242"/>
                </a:lnTo>
                <a:lnTo>
                  <a:pt x="159" y="243"/>
                </a:lnTo>
                <a:lnTo>
                  <a:pt x="160" y="243"/>
                </a:lnTo>
                <a:lnTo>
                  <a:pt x="161" y="244"/>
                </a:lnTo>
                <a:lnTo>
                  <a:pt x="161" y="246"/>
                </a:lnTo>
                <a:lnTo>
                  <a:pt x="161" y="247"/>
                </a:lnTo>
                <a:lnTo>
                  <a:pt x="162" y="247"/>
                </a:lnTo>
                <a:lnTo>
                  <a:pt x="162" y="246"/>
                </a:lnTo>
                <a:lnTo>
                  <a:pt x="164" y="244"/>
                </a:lnTo>
                <a:lnTo>
                  <a:pt x="164" y="246"/>
                </a:lnTo>
                <a:lnTo>
                  <a:pt x="164" y="247"/>
                </a:lnTo>
                <a:lnTo>
                  <a:pt x="164" y="248"/>
                </a:lnTo>
                <a:lnTo>
                  <a:pt x="164" y="250"/>
                </a:lnTo>
                <a:lnTo>
                  <a:pt x="165" y="251"/>
                </a:lnTo>
                <a:lnTo>
                  <a:pt x="168" y="251"/>
                </a:lnTo>
                <a:lnTo>
                  <a:pt x="169" y="250"/>
                </a:lnTo>
                <a:lnTo>
                  <a:pt x="169" y="251"/>
                </a:lnTo>
                <a:lnTo>
                  <a:pt x="168" y="252"/>
                </a:lnTo>
                <a:lnTo>
                  <a:pt x="169" y="251"/>
                </a:lnTo>
                <a:lnTo>
                  <a:pt x="170" y="250"/>
                </a:lnTo>
                <a:lnTo>
                  <a:pt x="172" y="248"/>
                </a:lnTo>
                <a:lnTo>
                  <a:pt x="173" y="248"/>
                </a:lnTo>
                <a:lnTo>
                  <a:pt x="172" y="248"/>
                </a:lnTo>
                <a:lnTo>
                  <a:pt x="172" y="247"/>
                </a:lnTo>
                <a:lnTo>
                  <a:pt x="173" y="246"/>
                </a:lnTo>
                <a:lnTo>
                  <a:pt x="174" y="244"/>
                </a:lnTo>
                <a:lnTo>
                  <a:pt x="176" y="243"/>
                </a:lnTo>
                <a:lnTo>
                  <a:pt x="177" y="243"/>
                </a:lnTo>
                <a:lnTo>
                  <a:pt x="177" y="244"/>
                </a:lnTo>
                <a:lnTo>
                  <a:pt x="177" y="246"/>
                </a:lnTo>
                <a:lnTo>
                  <a:pt x="176" y="246"/>
                </a:lnTo>
                <a:lnTo>
                  <a:pt x="176" y="247"/>
                </a:lnTo>
                <a:lnTo>
                  <a:pt x="176" y="248"/>
                </a:lnTo>
                <a:lnTo>
                  <a:pt x="176" y="250"/>
                </a:lnTo>
                <a:lnTo>
                  <a:pt x="174" y="250"/>
                </a:lnTo>
                <a:lnTo>
                  <a:pt x="173" y="250"/>
                </a:lnTo>
                <a:lnTo>
                  <a:pt x="173" y="251"/>
                </a:lnTo>
                <a:lnTo>
                  <a:pt x="172" y="252"/>
                </a:lnTo>
                <a:lnTo>
                  <a:pt x="173" y="252"/>
                </a:lnTo>
                <a:lnTo>
                  <a:pt x="173" y="251"/>
                </a:lnTo>
                <a:lnTo>
                  <a:pt x="173" y="252"/>
                </a:lnTo>
                <a:lnTo>
                  <a:pt x="173" y="254"/>
                </a:lnTo>
                <a:lnTo>
                  <a:pt x="173" y="255"/>
                </a:lnTo>
                <a:lnTo>
                  <a:pt x="174" y="256"/>
                </a:lnTo>
                <a:lnTo>
                  <a:pt x="176" y="256"/>
                </a:lnTo>
                <a:lnTo>
                  <a:pt x="176" y="257"/>
                </a:lnTo>
                <a:lnTo>
                  <a:pt x="177" y="257"/>
                </a:lnTo>
                <a:lnTo>
                  <a:pt x="176" y="257"/>
                </a:lnTo>
                <a:lnTo>
                  <a:pt x="174" y="259"/>
                </a:lnTo>
                <a:lnTo>
                  <a:pt x="173" y="260"/>
                </a:lnTo>
                <a:lnTo>
                  <a:pt x="174" y="260"/>
                </a:lnTo>
                <a:lnTo>
                  <a:pt x="176" y="259"/>
                </a:lnTo>
                <a:lnTo>
                  <a:pt x="176" y="257"/>
                </a:lnTo>
                <a:lnTo>
                  <a:pt x="176" y="259"/>
                </a:lnTo>
                <a:lnTo>
                  <a:pt x="176" y="260"/>
                </a:lnTo>
                <a:lnTo>
                  <a:pt x="176" y="261"/>
                </a:lnTo>
                <a:lnTo>
                  <a:pt x="177" y="263"/>
                </a:lnTo>
                <a:lnTo>
                  <a:pt x="177" y="264"/>
                </a:lnTo>
                <a:lnTo>
                  <a:pt x="176" y="264"/>
                </a:lnTo>
                <a:lnTo>
                  <a:pt x="176" y="261"/>
                </a:lnTo>
                <a:lnTo>
                  <a:pt x="174" y="261"/>
                </a:lnTo>
                <a:lnTo>
                  <a:pt x="174" y="263"/>
                </a:lnTo>
                <a:lnTo>
                  <a:pt x="176" y="265"/>
                </a:lnTo>
                <a:lnTo>
                  <a:pt x="177" y="265"/>
                </a:lnTo>
                <a:lnTo>
                  <a:pt x="177" y="267"/>
                </a:lnTo>
                <a:lnTo>
                  <a:pt x="178" y="268"/>
                </a:lnTo>
                <a:lnTo>
                  <a:pt x="178" y="269"/>
                </a:lnTo>
                <a:lnTo>
                  <a:pt x="179" y="269"/>
                </a:lnTo>
                <a:lnTo>
                  <a:pt x="178" y="268"/>
                </a:lnTo>
                <a:lnTo>
                  <a:pt x="178" y="267"/>
                </a:lnTo>
                <a:lnTo>
                  <a:pt x="177" y="265"/>
                </a:lnTo>
                <a:lnTo>
                  <a:pt x="178" y="265"/>
                </a:lnTo>
                <a:lnTo>
                  <a:pt x="178" y="268"/>
                </a:lnTo>
                <a:lnTo>
                  <a:pt x="179" y="268"/>
                </a:lnTo>
                <a:lnTo>
                  <a:pt x="181" y="269"/>
                </a:lnTo>
                <a:lnTo>
                  <a:pt x="181" y="271"/>
                </a:lnTo>
                <a:lnTo>
                  <a:pt x="182" y="271"/>
                </a:lnTo>
                <a:lnTo>
                  <a:pt x="182" y="272"/>
                </a:lnTo>
                <a:lnTo>
                  <a:pt x="181" y="273"/>
                </a:lnTo>
                <a:lnTo>
                  <a:pt x="182" y="274"/>
                </a:lnTo>
                <a:lnTo>
                  <a:pt x="181" y="274"/>
                </a:lnTo>
                <a:lnTo>
                  <a:pt x="182" y="274"/>
                </a:lnTo>
                <a:lnTo>
                  <a:pt x="182" y="276"/>
                </a:lnTo>
                <a:lnTo>
                  <a:pt x="183" y="274"/>
                </a:lnTo>
                <a:lnTo>
                  <a:pt x="182" y="273"/>
                </a:lnTo>
                <a:lnTo>
                  <a:pt x="182" y="272"/>
                </a:lnTo>
                <a:lnTo>
                  <a:pt x="183" y="274"/>
                </a:lnTo>
                <a:lnTo>
                  <a:pt x="185" y="274"/>
                </a:lnTo>
                <a:lnTo>
                  <a:pt x="186" y="276"/>
                </a:lnTo>
                <a:lnTo>
                  <a:pt x="186" y="277"/>
                </a:lnTo>
                <a:lnTo>
                  <a:pt x="187" y="278"/>
                </a:lnTo>
                <a:lnTo>
                  <a:pt x="189" y="280"/>
                </a:lnTo>
                <a:lnTo>
                  <a:pt x="191" y="281"/>
                </a:lnTo>
                <a:lnTo>
                  <a:pt x="190" y="281"/>
                </a:lnTo>
                <a:lnTo>
                  <a:pt x="189" y="281"/>
                </a:lnTo>
                <a:lnTo>
                  <a:pt x="190" y="281"/>
                </a:lnTo>
                <a:lnTo>
                  <a:pt x="191" y="282"/>
                </a:lnTo>
                <a:lnTo>
                  <a:pt x="193" y="281"/>
                </a:lnTo>
                <a:lnTo>
                  <a:pt x="194" y="281"/>
                </a:lnTo>
                <a:lnTo>
                  <a:pt x="195" y="280"/>
                </a:lnTo>
                <a:lnTo>
                  <a:pt x="196" y="280"/>
                </a:lnTo>
                <a:lnTo>
                  <a:pt x="198" y="280"/>
                </a:lnTo>
                <a:lnTo>
                  <a:pt x="199" y="280"/>
                </a:lnTo>
                <a:lnTo>
                  <a:pt x="200" y="280"/>
                </a:lnTo>
                <a:lnTo>
                  <a:pt x="202" y="278"/>
                </a:lnTo>
                <a:lnTo>
                  <a:pt x="203" y="278"/>
                </a:lnTo>
                <a:lnTo>
                  <a:pt x="204" y="277"/>
                </a:lnTo>
                <a:lnTo>
                  <a:pt x="206" y="277"/>
                </a:lnTo>
                <a:lnTo>
                  <a:pt x="207" y="276"/>
                </a:lnTo>
                <a:lnTo>
                  <a:pt x="208" y="274"/>
                </a:lnTo>
                <a:lnTo>
                  <a:pt x="210" y="273"/>
                </a:lnTo>
                <a:lnTo>
                  <a:pt x="210" y="274"/>
                </a:lnTo>
                <a:lnTo>
                  <a:pt x="211" y="273"/>
                </a:lnTo>
                <a:lnTo>
                  <a:pt x="211" y="272"/>
                </a:lnTo>
                <a:lnTo>
                  <a:pt x="212" y="272"/>
                </a:lnTo>
                <a:lnTo>
                  <a:pt x="212" y="271"/>
                </a:lnTo>
                <a:lnTo>
                  <a:pt x="213" y="271"/>
                </a:lnTo>
                <a:lnTo>
                  <a:pt x="215" y="269"/>
                </a:lnTo>
                <a:lnTo>
                  <a:pt x="216" y="268"/>
                </a:lnTo>
                <a:lnTo>
                  <a:pt x="216" y="267"/>
                </a:lnTo>
                <a:lnTo>
                  <a:pt x="217" y="265"/>
                </a:lnTo>
                <a:lnTo>
                  <a:pt x="219" y="265"/>
                </a:lnTo>
                <a:lnTo>
                  <a:pt x="220" y="265"/>
                </a:lnTo>
                <a:lnTo>
                  <a:pt x="221" y="264"/>
                </a:lnTo>
                <a:lnTo>
                  <a:pt x="223" y="264"/>
                </a:lnTo>
                <a:lnTo>
                  <a:pt x="224" y="264"/>
                </a:lnTo>
                <a:lnTo>
                  <a:pt x="224" y="265"/>
                </a:lnTo>
                <a:lnTo>
                  <a:pt x="225" y="265"/>
                </a:lnTo>
                <a:lnTo>
                  <a:pt x="227" y="265"/>
                </a:lnTo>
                <a:lnTo>
                  <a:pt x="227" y="267"/>
                </a:lnTo>
                <a:lnTo>
                  <a:pt x="225" y="267"/>
                </a:lnTo>
                <a:lnTo>
                  <a:pt x="225" y="268"/>
                </a:lnTo>
                <a:lnTo>
                  <a:pt x="224" y="268"/>
                </a:lnTo>
                <a:lnTo>
                  <a:pt x="224" y="269"/>
                </a:lnTo>
                <a:lnTo>
                  <a:pt x="223" y="269"/>
                </a:lnTo>
                <a:lnTo>
                  <a:pt x="223" y="271"/>
                </a:lnTo>
                <a:lnTo>
                  <a:pt x="224" y="271"/>
                </a:lnTo>
                <a:lnTo>
                  <a:pt x="224" y="272"/>
                </a:lnTo>
                <a:lnTo>
                  <a:pt x="224" y="273"/>
                </a:lnTo>
                <a:lnTo>
                  <a:pt x="224" y="274"/>
                </a:lnTo>
                <a:lnTo>
                  <a:pt x="223" y="274"/>
                </a:lnTo>
                <a:lnTo>
                  <a:pt x="223" y="276"/>
                </a:lnTo>
                <a:lnTo>
                  <a:pt x="224" y="276"/>
                </a:lnTo>
                <a:lnTo>
                  <a:pt x="223" y="277"/>
                </a:lnTo>
                <a:lnTo>
                  <a:pt x="221" y="278"/>
                </a:lnTo>
                <a:lnTo>
                  <a:pt x="221" y="280"/>
                </a:lnTo>
                <a:lnTo>
                  <a:pt x="221" y="281"/>
                </a:lnTo>
                <a:lnTo>
                  <a:pt x="220" y="281"/>
                </a:lnTo>
                <a:lnTo>
                  <a:pt x="221" y="282"/>
                </a:lnTo>
                <a:lnTo>
                  <a:pt x="221" y="284"/>
                </a:lnTo>
                <a:lnTo>
                  <a:pt x="221" y="285"/>
                </a:lnTo>
                <a:lnTo>
                  <a:pt x="220" y="286"/>
                </a:lnTo>
                <a:lnTo>
                  <a:pt x="220" y="288"/>
                </a:lnTo>
                <a:lnTo>
                  <a:pt x="220" y="289"/>
                </a:lnTo>
                <a:lnTo>
                  <a:pt x="219" y="289"/>
                </a:lnTo>
                <a:lnTo>
                  <a:pt x="219" y="290"/>
                </a:lnTo>
                <a:lnTo>
                  <a:pt x="220" y="292"/>
                </a:lnTo>
                <a:lnTo>
                  <a:pt x="220" y="293"/>
                </a:lnTo>
                <a:lnTo>
                  <a:pt x="219" y="294"/>
                </a:lnTo>
                <a:lnTo>
                  <a:pt x="219" y="295"/>
                </a:lnTo>
                <a:lnTo>
                  <a:pt x="220" y="297"/>
                </a:lnTo>
                <a:lnTo>
                  <a:pt x="220" y="298"/>
                </a:lnTo>
                <a:lnTo>
                  <a:pt x="220" y="299"/>
                </a:lnTo>
                <a:lnTo>
                  <a:pt x="220" y="301"/>
                </a:lnTo>
                <a:lnTo>
                  <a:pt x="219" y="301"/>
                </a:lnTo>
                <a:lnTo>
                  <a:pt x="220" y="302"/>
                </a:lnTo>
                <a:lnTo>
                  <a:pt x="219" y="303"/>
                </a:lnTo>
                <a:lnTo>
                  <a:pt x="217" y="305"/>
                </a:lnTo>
                <a:lnTo>
                  <a:pt x="217" y="306"/>
                </a:lnTo>
                <a:lnTo>
                  <a:pt x="216" y="307"/>
                </a:lnTo>
                <a:lnTo>
                  <a:pt x="217" y="307"/>
                </a:lnTo>
                <a:lnTo>
                  <a:pt x="217" y="309"/>
                </a:lnTo>
                <a:lnTo>
                  <a:pt x="215" y="310"/>
                </a:lnTo>
                <a:lnTo>
                  <a:pt x="215" y="311"/>
                </a:lnTo>
                <a:lnTo>
                  <a:pt x="216" y="312"/>
                </a:lnTo>
                <a:lnTo>
                  <a:pt x="216" y="314"/>
                </a:lnTo>
                <a:lnTo>
                  <a:pt x="219" y="315"/>
                </a:lnTo>
                <a:lnTo>
                  <a:pt x="219" y="316"/>
                </a:lnTo>
                <a:lnTo>
                  <a:pt x="220" y="318"/>
                </a:lnTo>
                <a:lnTo>
                  <a:pt x="223" y="318"/>
                </a:lnTo>
                <a:lnTo>
                  <a:pt x="224" y="318"/>
                </a:lnTo>
                <a:lnTo>
                  <a:pt x="223" y="318"/>
                </a:lnTo>
                <a:lnTo>
                  <a:pt x="221" y="318"/>
                </a:lnTo>
                <a:lnTo>
                  <a:pt x="221" y="319"/>
                </a:lnTo>
                <a:lnTo>
                  <a:pt x="223" y="319"/>
                </a:lnTo>
                <a:lnTo>
                  <a:pt x="223" y="318"/>
                </a:lnTo>
                <a:lnTo>
                  <a:pt x="224" y="318"/>
                </a:lnTo>
                <a:lnTo>
                  <a:pt x="224" y="316"/>
                </a:lnTo>
                <a:lnTo>
                  <a:pt x="223" y="316"/>
                </a:lnTo>
                <a:lnTo>
                  <a:pt x="224" y="315"/>
                </a:lnTo>
                <a:lnTo>
                  <a:pt x="224" y="316"/>
                </a:lnTo>
                <a:lnTo>
                  <a:pt x="225" y="315"/>
                </a:lnTo>
                <a:lnTo>
                  <a:pt x="225" y="316"/>
                </a:lnTo>
                <a:lnTo>
                  <a:pt x="225" y="318"/>
                </a:lnTo>
                <a:lnTo>
                  <a:pt x="227" y="319"/>
                </a:lnTo>
                <a:lnTo>
                  <a:pt x="227" y="320"/>
                </a:lnTo>
                <a:lnTo>
                  <a:pt x="227" y="322"/>
                </a:lnTo>
                <a:lnTo>
                  <a:pt x="227" y="323"/>
                </a:lnTo>
                <a:lnTo>
                  <a:pt x="228" y="323"/>
                </a:lnTo>
                <a:lnTo>
                  <a:pt x="228" y="324"/>
                </a:lnTo>
                <a:lnTo>
                  <a:pt x="229" y="326"/>
                </a:lnTo>
                <a:lnTo>
                  <a:pt x="231" y="327"/>
                </a:lnTo>
                <a:lnTo>
                  <a:pt x="231" y="328"/>
                </a:lnTo>
                <a:lnTo>
                  <a:pt x="234" y="332"/>
                </a:lnTo>
                <a:lnTo>
                  <a:pt x="237" y="335"/>
                </a:lnTo>
                <a:lnTo>
                  <a:pt x="238" y="335"/>
                </a:lnTo>
                <a:lnTo>
                  <a:pt x="238" y="336"/>
                </a:lnTo>
                <a:lnTo>
                  <a:pt x="240" y="339"/>
                </a:lnTo>
                <a:lnTo>
                  <a:pt x="238" y="339"/>
                </a:lnTo>
                <a:lnTo>
                  <a:pt x="238" y="337"/>
                </a:lnTo>
                <a:lnTo>
                  <a:pt x="237" y="336"/>
                </a:lnTo>
                <a:lnTo>
                  <a:pt x="237" y="335"/>
                </a:lnTo>
                <a:lnTo>
                  <a:pt x="236" y="335"/>
                </a:lnTo>
                <a:lnTo>
                  <a:pt x="236" y="333"/>
                </a:lnTo>
                <a:lnTo>
                  <a:pt x="234" y="333"/>
                </a:lnTo>
                <a:lnTo>
                  <a:pt x="233" y="332"/>
                </a:lnTo>
                <a:lnTo>
                  <a:pt x="232" y="332"/>
                </a:lnTo>
                <a:lnTo>
                  <a:pt x="233" y="332"/>
                </a:lnTo>
                <a:lnTo>
                  <a:pt x="234" y="332"/>
                </a:lnTo>
                <a:lnTo>
                  <a:pt x="233" y="332"/>
                </a:lnTo>
                <a:lnTo>
                  <a:pt x="232" y="333"/>
                </a:lnTo>
                <a:lnTo>
                  <a:pt x="232" y="335"/>
                </a:lnTo>
                <a:lnTo>
                  <a:pt x="233" y="335"/>
                </a:lnTo>
                <a:lnTo>
                  <a:pt x="233" y="333"/>
                </a:lnTo>
                <a:lnTo>
                  <a:pt x="234" y="333"/>
                </a:lnTo>
                <a:lnTo>
                  <a:pt x="236" y="335"/>
                </a:lnTo>
                <a:lnTo>
                  <a:pt x="236" y="336"/>
                </a:lnTo>
                <a:lnTo>
                  <a:pt x="237" y="337"/>
                </a:lnTo>
                <a:lnTo>
                  <a:pt x="238" y="337"/>
                </a:lnTo>
                <a:lnTo>
                  <a:pt x="240" y="340"/>
                </a:lnTo>
                <a:lnTo>
                  <a:pt x="241" y="340"/>
                </a:lnTo>
                <a:lnTo>
                  <a:pt x="242" y="340"/>
                </a:lnTo>
                <a:lnTo>
                  <a:pt x="241" y="341"/>
                </a:lnTo>
                <a:lnTo>
                  <a:pt x="241" y="343"/>
                </a:lnTo>
                <a:lnTo>
                  <a:pt x="242" y="343"/>
                </a:lnTo>
                <a:lnTo>
                  <a:pt x="244" y="343"/>
                </a:lnTo>
                <a:lnTo>
                  <a:pt x="244" y="341"/>
                </a:lnTo>
                <a:lnTo>
                  <a:pt x="245" y="341"/>
                </a:lnTo>
                <a:lnTo>
                  <a:pt x="245" y="343"/>
                </a:lnTo>
                <a:lnTo>
                  <a:pt x="246" y="343"/>
                </a:lnTo>
                <a:lnTo>
                  <a:pt x="248" y="344"/>
                </a:lnTo>
                <a:lnTo>
                  <a:pt x="248" y="345"/>
                </a:lnTo>
                <a:lnTo>
                  <a:pt x="249" y="345"/>
                </a:lnTo>
                <a:lnTo>
                  <a:pt x="249" y="346"/>
                </a:lnTo>
                <a:lnTo>
                  <a:pt x="249" y="348"/>
                </a:lnTo>
                <a:lnTo>
                  <a:pt x="250" y="348"/>
                </a:lnTo>
                <a:lnTo>
                  <a:pt x="250" y="349"/>
                </a:lnTo>
                <a:lnTo>
                  <a:pt x="250" y="350"/>
                </a:lnTo>
                <a:lnTo>
                  <a:pt x="249" y="350"/>
                </a:lnTo>
                <a:lnTo>
                  <a:pt x="249" y="352"/>
                </a:lnTo>
                <a:lnTo>
                  <a:pt x="249" y="350"/>
                </a:lnTo>
                <a:lnTo>
                  <a:pt x="246" y="350"/>
                </a:lnTo>
                <a:lnTo>
                  <a:pt x="246" y="352"/>
                </a:lnTo>
                <a:lnTo>
                  <a:pt x="245" y="352"/>
                </a:lnTo>
                <a:lnTo>
                  <a:pt x="246" y="352"/>
                </a:lnTo>
                <a:lnTo>
                  <a:pt x="246" y="353"/>
                </a:lnTo>
                <a:lnTo>
                  <a:pt x="246" y="354"/>
                </a:lnTo>
                <a:lnTo>
                  <a:pt x="248" y="353"/>
                </a:lnTo>
                <a:lnTo>
                  <a:pt x="249" y="354"/>
                </a:lnTo>
                <a:lnTo>
                  <a:pt x="249" y="353"/>
                </a:lnTo>
                <a:lnTo>
                  <a:pt x="248" y="353"/>
                </a:lnTo>
                <a:lnTo>
                  <a:pt x="249" y="352"/>
                </a:lnTo>
                <a:lnTo>
                  <a:pt x="249" y="353"/>
                </a:lnTo>
                <a:lnTo>
                  <a:pt x="250" y="353"/>
                </a:lnTo>
                <a:lnTo>
                  <a:pt x="250" y="354"/>
                </a:lnTo>
                <a:lnTo>
                  <a:pt x="250" y="356"/>
                </a:lnTo>
                <a:lnTo>
                  <a:pt x="251" y="354"/>
                </a:lnTo>
                <a:lnTo>
                  <a:pt x="253" y="353"/>
                </a:lnTo>
                <a:lnTo>
                  <a:pt x="253" y="354"/>
                </a:lnTo>
                <a:lnTo>
                  <a:pt x="253" y="356"/>
                </a:lnTo>
                <a:lnTo>
                  <a:pt x="253" y="357"/>
                </a:lnTo>
                <a:lnTo>
                  <a:pt x="253" y="358"/>
                </a:lnTo>
                <a:lnTo>
                  <a:pt x="253" y="360"/>
                </a:lnTo>
                <a:lnTo>
                  <a:pt x="251" y="360"/>
                </a:lnTo>
                <a:lnTo>
                  <a:pt x="251" y="361"/>
                </a:lnTo>
                <a:lnTo>
                  <a:pt x="250" y="361"/>
                </a:lnTo>
                <a:lnTo>
                  <a:pt x="249" y="362"/>
                </a:lnTo>
                <a:lnTo>
                  <a:pt x="249" y="363"/>
                </a:lnTo>
                <a:lnTo>
                  <a:pt x="251" y="365"/>
                </a:lnTo>
                <a:lnTo>
                  <a:pt x="251" y="366"/>
                </a:lnTo>
                <a:lnTo>
                  <a:pt x="253" y="365"/>
                </a:lnTo>
                <a:lnTo>
                  <a:pt x="253" y="366"/>
                </a:lnTo>
                <a:lnTo>
                  <a:pt x="253" y="367"/>
                </a:lnTo>
                <a:lnTo>
                  <a:pt x="254" y="367"/>
                </a:lnTo>
                <a:lnTo>
                  <a:pt x="254" y="369"/>
                </a:lnTo>
                <a:lnTo>
                  <a:pt x="254" y="370"/>
                </a:lnTo>
                <a:lnTo>
                  <a:pt x="255" y="370"/>
                </a:lnTo>
                <a:lnTo>
                  <a:pt x="255" y="371"/>
                </a:lnTo>
                <a:lnTo>
                  <a:pt x="255" y="373"/>
                </a:lnTo>
                <a:lnTo>
                  <a:pt x="254" y="373"/>
                </a:lnTo>
                <a:lnTo>
                  <a:pt x="253" y="373"/>
                </a:lnTo>
                <a:lnTo>
                  <a:pt x="251" y="373"/>
                </a:lnTo>
                <a:lnTo>
                  <a:pt x="251" y="374"/>
                </a:lnTo>
                <a:lnTo>
                  <a:pt x="253" y="374"/>
                </a:lnTo>
                <a:lnTo>
                  <a:pt x="253" y="375"/>
                </a:lnTo>
                <a:lnTo>
                  <a:pt x="254" y="375"/>
                </a:lnTo>
                <a:lnTo>
                  <a:pt x="253" y="377"/>
                </a:lnTo>
                <a:lnTo>
                  <a:pt x="251" y="378"/>
                </a:lnTo>
                <a:lnTo>
                  <a:pt x="250" y="378"/>
                </a:lnTo>
                <a:lnTo>
                  <a:pt x="250" y="379"/>
                </a:lnTo>
                <a:lnTo>
                  <a:pt x="249" y="379"/>
                </a:lnTo>
                <a:lnTo>
                  <a:pt x="249" y="381"/>
                </a:lnTo>
                <a:lnTo>
                  <a:pt x="248" y="381"/>
                </a:lnTo>
                <a:lnTo>
                  <a:pt x="248" y="382"/>
                </a:lnTo>
                <a:lnTo>
                  <a:pt x="248" y="383"/>
                </a:lnTo>
                <a:lnTo>
                  <a:pt x="248" y="384"/>
                </a:lnTo>
                <a:lnTo>
                  <a:pt x="249" y="384"/>
                </a:lnTo>
                <a:lnTo>
                  <a:pt x="248" y="386"/>
                </a:lnTo>
                <a:lnTo>
                  <a:pt x="246" y="386"/>
                </a:lnTo>
                <a:lnTo>
                  <a:pt x="246" y="387"/>
                </a:lnTo>
                <a:lnTo>
                  <a:pt x="245" y="388"/>
                </a:lnTo>
                <a:lnTo>
                  <a:pt x="242" y="388"/>
                </a:lnTo>
                <a:lnTo>
                  <a:pt x="242" y="387"/>
                </a:lnTo>
                <a:lnTo>
                  <a:pt x="241" y="387"/>
                </a:lnTo>
                <a:lnTo>
                  <a:pt x="240" y="388"/>
                </a:lnTo>
                <a:lnTo>
                  <a:pt x="238" y="388"/>
                </a:lnTo>
                <a:lnTo>
                  <a:pt x="237" y="390"/>
                </a:lnTo>
                <a:lnTo>
                  <a:pt x="237" y="388"/>
                </a:lnTo>
                <a:lnTo>
                  <a:pt x="236" y="390"/>
                </a:lnTo>
                <a:lnTo>
                  <a:pt x="234" y="390"/>
                </a:lnTo>
                <a:lnTo>
                  <a:pt x="233" y="390"/>
                </a:lnTo>
                <a:lnTo>
                  <a:pt x="233" y="391"/>
                </a:lnTo>
                <a:lnTo>
                  <a:pt x="233" y="392"/>
                </a:lnTo>
                <a:lnTo>
                  <a:pt x="234" y="394"/>
                </a:lnTo>
                <a:lnTo>
                  <a:pt x="234" y="395"/>
                </a:lnTo>
                <a:lnTo>
                  <a:pt x="233" y="395"/>
                </a:lnTo>
                <a:lnTo>
                  <a:pt x="233" y="396"/>
                </a:lnTo>
                <a:lnTo>
                  <a:pt x="232" y="395"/>
                </a:lnTo>
                <a:lnTo>
                  <a:pt x="231" y="395"/>
                </a:lnTo>
                <a:lnTo>
                  <a:pt x="229" y="395"/>
                </a:lnTo>
                <a:lnTo>
                  <a:pt x="229" y="396"/>
                </a:lnTo>
                <a:lnTo>
                  <a:pt x="228" y="396"/>
                </a:lnTo>
                <a:lnTo>
                  <a:pt x="228" y="398"/>
                </a:lnTo>
                <a:lnTo>
                  <a:pt x="228" y="401"/>
                </a:lnTo>
                <a:lnTo>
                  <a:pt x="229" y="403"/>
                </a:lnTo>
                <a:lnTo>
                  <a:pt x="231" y="403"/>
                </a:lnTo>
                <a:lnTo>
                  <a:pt x="232" y="404"/>
                </a:lnTo>
                <a:lnTo>
                  <a:pt x="233" y="404"/>
                </a:lnTo>
                <a:lnTo>
                  <a:pt x="234" y="404"/>
                </a:lnTo>
                <a:lnTo>
                  <a:pt x="236" y="405"/>
                </a:lnTo>
                <a:lnTo>
                  <a:pt x="234" y="407"/>
                </a:lnTo>
                <a:lnTo>
                  <a:pt x="233" y="405"/>
                </a:lnTo>
                <a:lnTo>
                  <a:pt x="232" y="405"/>
                </a:lnTo>
                <a:lnTo>
                  <a:pt x="232" y="407"/>
                </a:lnTo>
                <a:lnTo>
                  <a:pt x="232" y="405"/>
                </a:lnTo>
                <a:lnTo>
                  <a:pt x="231" y="407"/>
                </a:lnTo>
                <a:lnTo>
                  <a:pt x="231" y="405"/>
                </a:lnTo>
                <a:lnTo>
                  <a:pt x="231" y="407"/>
                </a:lnTo>
                <a:lnTo>
                  <a:pt x="229" y="407"/>
                </a:lnTo>
                <a:lnTo>
                  <a:pt x="228" y="407"/>
                </a:lnTo>
                <a:lnTo>
                  <a:pt x="227" y="407"/>
                </a:lnTo>
                <a:lnTo>
                  <a:pt x="227" y="405"/>
                </a:lnTo>
                <a:lnTo>
                  <a:pt x="225" y="405"/>
                </a:lnTo>
                <a:lnTo>
                  <a:pt x="225" y="404"/>
                </a:lnTo>
                <a:lnTo>
                  <a:pt x="225" y="405"/>
                </a:lnTo>
                <a:lnTo>
                  <a:pt x="224" y="405"/>
                </a:lnTo>
                <a:lnTo>
                  <a:pt x="223" y="404"/>
                </a:lnTo>
                <a:lnTo>
                  <a:pt x="223" y="405"/>
                </a:lnTo>
                <a:lnTo>
                  <a:pt x="221" y="404"/>
                </a:lnTo>
                <a:lnTo>
                  <a:pt x="221" y="405"/>
                </a:lnTo>
                <a:lnTo>
                  <a:pt x="220" y="407"/>
                </a:lnTo>
                <a:lnTo>
                  <a:pt x="220" y="408"/>
                </a:lnTo>
                <a:lnTo>
                  <a:pt x="219" y="408"/>
                </a:lnTo>
                <a:lnTo>
                  <a:pt x="219" y="409"/>
                </a:lnTo>
                <a:lnTo>
                  <a:pt x="216" y="409"/>
                </a:lnTo>
                <a:lnTo>
                  <a:pt x="215" y="409"/>
                </a:lnTo>
                <a:lnTo>
                  <a:pt x="213" y="411"/>
                </a:lnTo>
                <a:lnTo>
                  <a:pt x="212" y="411"/>
                </a:lnTo>
                <a:lnTo>
                  <a:pt x="212" y="412"/>
                </a:lnTo>
                <a:lnTo>
                  <a:pt x="211" y="412"/>
                </a:lnTo>
                <a:lnTo>
                  <a:pt x="211" y="411"/>
                </a:lnTo>
                <a:lnTo>
                  <a:pt x="210" y="411"/>
                </a:lnTo>
                <a:lnTo>
                  <a:pt x="211" y="412"/>
                </a:lnTo>
                <a:lnTo>
                  <a:pt x="211" y="413"/>
                </a:lnTo>
                <a:lnTo>
                  <a:pt x="210" y="413"/>
                </a:lnTo>
                <a:lnTo>
                  <a:pt x="208" y="415"/>
                </a:lnTo>
                <a:lnTo>
                  <a:pt x="207" y="415"/>
                </a:lnTo>
                <a:lnTo>
                  <a:pt x="206" y="416"/>
                </a:lnTo>
                <a:lnTo>
                  <a:pt x="204" y="416"/>
                </a:lnTo>
                <a:lnTo>
                  <a:pt x="203" y="416"/>
                </a:lnTo>
                <a:lnTo>
                  <a:pt x="203" y="417"/>
                </a:lnTo>
                <a:lnTo>
                  <a:pt x="202" y="417"/>
                </a:lnTo>
                <a:lnTo>
                  <a:pt x="200" y="418"/>
                </a:lnTo>
                <a:lnTo>
                  <a:pt x="202" y="418"/>
                </a:lnTo>
                <a:lnTo>
                  <a:pt x="202" y="420"/>
                </a:lnTo>
                <a:lnTo>
                  <a:pt x="200" y="420"/>
                </a:lnTo>
                <a:lnTo>
                  <a:pt x="200" y="421"/>
                </a:lnTo>
                <a:lnTo>
                  <a:pt x="202" y="422"/>
                </a:lnTo>
                <a:lnTo>
                  <a:pt x="200" y="424"/>
                </a:lnTo>
                <a:lnTo>
                  <a:pt x="199" y="424"/>
                </a:lnTo>
                <a:lnTo>
                  <a:pt x="198" y="425"/>
                </a:lnTo>
                <a:lnTo>
                  <a:pt x="199" y="425"/>
                </a:lnTo>
                <a:lnTo>
                  <a:pt x="199" y="426"/>
                </a:lnTo>
                <a:lnTo>
                  <a:pt x="200" y="426"/>
                </a:lnTo>
                <a:lnTo>
                  <a:pt x="202" y="428"/>
                </a:lnTo>
                <a:lnTo>
                  <a:pt x="203" y="428"/>
                </a:lnTo>
                <a:lnTo>
                  <a:pt x="203" y="429"/>
                </a:lnTo>
                <a:lnTo>
                  <a:pt x="207" y="430"/>
                </a:lnTo>
                <a:lnTo>
                  <a:pt x="207" y="432"/>
                </a:lnTo>
                <a:lnTo>
                  <a:pt x="207" y="433"/>
                </a:lnTo>
                <a:lnTo>
                  <a:pt x="207" y="434"/>
                </a:lnTo>
                <a:lnTo>
                  <a:pt x="206" y="434"/>
                </a:lnTo>
                <a:lnTo>
                  <a:pt x="206" y="435"/>
                </a:lnTo>
                <a:lnTo>
                  <a:pt x="207" y="437"/>
                </a:lnTo>
                <a:lnTo>
                  <a:pt x="207" y="438"/>
                </a:lnTo>
                <a:lnTo>
                  <a:pt x="207" y="439"/>
                </a:lnTo>
                <a:lnTo>
                  <a:pt x="207" y="441"/>
                </a:lnTo>
                <a:lnTo>
                  <a:pt x="208" y="441"/>
                </a:lnTo>
                <a:lnTo>
                  <a:pt x="210" y="442"/>
                </a:lnTo>
                <a:lnTo>
                  <a:pt x="211" y="442"/>
                </a:lnTo>
                <a:lnTo>
                  <a:pt x="212" y="442"/>
                </a:lnTo>
                <a:lnTo>
                  <a:pt x="212" y="443"/>
                </a:lnTo>
                <a:lnTo>
                  <a:pt x="211" y="443"/>
                </a:lnTo>
                <a:lnTo>
                  <a:pt x="212" y="443"/>
                </a:lnTo>
                <a:lnTo>
                  <a:pt x="215" y="443"/>
                </a:lnTo>
                <a:lnTo>
                  <a:pt x="216" y="442"/>
                </a:lnTo>
                <a:lnTo>
                  <a:pt x="216" y="443"/>
                </a:lnTo>
                <a:lnTo>
                  <a:pt x="216" y="442"/>
                </a:lnTo>
                <a:lnTo>
                  <a:pt x="215" y="441"/>
                </a:lnTo>
                <a:lnTo>
                  <a:pt x="216" y="441"/>
                </a:lnTo>
                <a:lnTo>
                  <a:pt x="217" y="441"/>
                </a:lnTo>
                <a:lnTo>
                  <a:pt x="219" y="441"/>
                </a:lnTo>
                <a:lnTo>
                  <a:pt x="219" y="442"/>
                </a:lnTo>
                <a:lnTo>
                  <a:pt x="220" y="442"/>
                </a:lnTo>
                <a:lnTo>
                  <a:pt x="221" y="443"/>
                </a:lnTo>
                <a:lnTo>
                  <a:pt x="223" y="443"/>
                </a:lnTo>
                <a:lnTo>
                  <a:pt x="224" y="445"/>
                </a:lnTo>
                <a:lnTo>
                  <a:pt x="225" y="445"/>
                </a:lnTo>
                <a:lnTo>
                  <a:pt x="227" y="445"/>
                </a:lnTo>
                <a:lnTo>
                  <a:pt x="228" y="445"/>
                </a:lnTo>
                <a:lnTo>
                  <a:pt x="229" y="445"/>
                </a:lnTo>
                <a:lnTo>
                  <a:pt x="231" y="445"/>
                </a:lnTo>
                <a:lnTo>
                  <a:pt x="231" y="443"/>
                </a:lnTo>
                <a:lnTo>
                  <a:pt x="232" y="443"/>
                </a:lnTo>
                <a:lnTo>
                  <a:pt x="231" y="443"/>
                </a:lnTo>
                <a:lnTo>
                  <a:pt x="232" y="443"/>
                </a:lnTo>
                <a:lnTo>
                  <a:pt x="231" y="443"/>
                </a:lnTo>
                <a:lnTo>
                  <a:pt x="232" y="443"/>
                </a:lnTo>
                <a:lnTo>
                  <a:pt x="231" y="442"/>
                </a:lnTo>
                <a:lnTo>
                  <a:pt x="231" y="443"/>
                </a:lnTo>
                <a:lnTo>
                  <a:pt x="231" y="442"/>
                </a:lnTo>
                <a:lnTo>
                  <a:pt x="229" y="442"/>
                </a:lnTo>
                <a:lnTo>
                  <a:pt x="228" y="441"/>
                </a:lnTo>
                <a:lnTo>
                  <a:pt x="227" y="441"/>
                </a:lnTo>
                <a:lnTo>
                  <a:pt x="225" y="441"/>
                </a:lnTo>
                <a:lnTo>
                  <a:pt x="224" y="441"/>
                </a:lnTo>
                <a:lnTo>
                  <a:pt x="224" y="439"/>
                </a:lnTo>
                <a:lnTo>
                  <a:pt x="223" y="439"/>
                </a:lnTo>
                <a:lnTo>
                  <a:pt x="221" y="439"/>
                </a:lnTo>
                <a:lnTo>
                  <a:pt x="221" y="438"/>
                </a:lnTo>
                <a:lnTo>
                  <a:pt x="223" y="438"/>
                </a:lnTo>
                <a:lnTo>
                  <a:pt x="224" y="438"/>
                </a:lnTo>
                <a:lnTo>
                  <a:pt x="225" y="438"/>
                </a:lnTo>
                <a:lnTo>
                  <a:pt x="225" y="437"/>
                </a:lnTo>
                <a:lnTo>
                  <a:pt x="227" y="437"/>
                </a:lnTo>
                <a:lnTo>
                  <a:pt x="228" y="437"/>
                </a:lnTo>
                <a:lnTo>
                  <a:pt x="228" y="438"/>
                </a:lnTo>
                <a:lnTo>
                  <a:pt x="229" y="438"/>
                </a:lnTo>
                <a:lnTo>
                  <a:pt x="231" y="438"/>
                </a:lnTo>
                <a:lnTo>
                  <a:pt x="232" y="438"/>
                </a:lnTo>
                <a:lnTo>
                  <a:pt x="233" y="438"/>
                </a:lnTo>
                <a:lnTo>
                  <a:pt x="233" y="439"/>
                </a:lnTo>
                <a:lnTo>
                  <a:pt x="236" y="439"/>
                </a:lnTo>
                <a:lnTo>
                  <a:pt x="237" y="438"/>
                </a:lnTo>
                <a:lnTo>
                  <a:pt x="238" y="438"/>
                </a:lnTo>
                <a:lnTo>
                  <a:pt x="240" y="438"/>
                </a:lnTo>
                <a:lnTo>
                  <a:pt x="240" y="439"/>
                </a:lnTo>
                <a:lnTo>
                  <a:pt x="241" y="439"/>
                </a:lnTo>
                <a:lnTo>
                  <a:pt x="241" y="441"/>
                </a:lnTo>
                <a:lnTo>
                  <a:pt x="242" y="441"/>
                </a:lnTo>
                <a:lnTo>
                  <a:pt x="244" y="442"/>
                </a:lnTo>
                <a:lnTo>
                  <a:pt x="245" y="442"/>
                </a:lnTo>
                <a:lnTo>
                  <a:pt x="245" y="443"/>
                </a:lnTo>
                <a:lnTo>
                  <a:pt x="246" y="443"/>
                </a:lnTo>
                <a:lnTo>
                  <a:pt x="246" y="442"/>
                </a:lnTo>
                <a:lnTo>
                  <a:pt x="249" y="442"/>
                </a:lnTo>
                <a:lnTo>
                  <a:pt x="250" y="442"/>
                </a:lnTo>
                <a:lnTo>
                  <a:pt x="251" y="441"/>
                </a:lnTo>
                <a:lnTo>
                  <a:pt x="251" y="442"/>
                </a:lnTo>
                <a:lnTo>
                  <a:pt x="251" y="443"/>
                </a:lnTo>
                <a:lnTo>
                  <a:pt x="251" y="442"/>
                </a:lnTo>
                <a:lnTo>
                  <a:pt x="253" y="442"/>
                </a:lnTo>
                <a:lnTo>
                  <a:pt x="254" y="442"/>
                </a:lnTo>
                <a:lnTo>
                  <a:pt x="255" y="442"/>
                </a:lnTo>
                <a:lnTo>
                  <a:pt x="255" y="443"/>
                </a:lnTo>
                <a:lnTo>
                  <a:pt x="257" y="443"/>
                </a:lnTo>
                <a:lnTo>
                  <a:pt x="257" y="442"/>
                </a:lnTo>
                <a:lnTo>
                  <a:pt x="258" y="442"/>
                </a:lnTo>
                <a:lnTo>
                  <a:pt x="257" y="442"/>
                </a:lnTo>
                <a:lnTo>
                  <a:pt x="257" y="441"/>
                </a:lnTo>
                <a:lnTo>
                  <a:pt x="258" y="441"/>
                </a:lnTo>
                <a:lnTo>
                  <a:pt x="259" y="439"/>
                </a:lnTo>
                <a:lnTo>
                  <a:pt x="261" y="439"/>
                </a:lnTo>
                <a:lnTo>
                  <a:pt x="262" y="439"/>
                </a:lnTo>
                <a:lnTo>
                  <a:pt x="262" y="441"/>
                </a:lnTo>
                <a:lnTo>
                  <a:pt x="262" y="442"/>
                </a:lnTo>
                <a:lnTo>
                  <a:pt x="262" y="443"/>
                </a:lnTo>
                <a:lnTo>
                  <a:pt x="261" y="443"/>
                </a:lnTo>
                <a:lnTo>
                  <a:pt x="261" y="445"/>
                </a:lnTo>
                <a:lnTo>
                  <a:pt x="259" y="445"/>
                </a:lnTo>
                <a:lnTo>
                  <a:pt x="259" y="446"/>
                </a:lnTo>
                <a:lnTo>
                  <a:pt x="261" y="446"/>
                </a:lnTo>
                <a:lnTo>
                  <a:pt x="263" y="446"/>
                </a:lnTo>
                <a:lnTo>
                  <a:pt x="263" y="447"/>
                </a:lnTo>
                <a:lnTo>
                  <a:pt x="263" y="446"/>
                </a:lnTo>
                <a:lnTo>
                  <a:pt x="265" y="446"/>
                </a:lnTo>
                <a:lnTo>
                  <a:pt x="266" y="447"/>
                </a:lnTo>
                <a:lnTo>
                  <a:pt x="267" y="447"/>
                </a:lnTo>
                <a:lnTo>
                  <a:pt x="268" y="447"/>
                </a:lnTo>
                <a:lnTo>
                  <a:pt x="267" y="449"/>
                </a:lnTo>
                <a:lnTo>
                  <a:pt x="268" y="450"/>
                </a:lnTo>
                <a:lnTo>
                  <a:pt x="270" y="450"/>
                </a:lnTo>
                <a:lnTo>
                  <a:pt x="268" y="451"/>
                </a:lnTo>
                <a:lnTo>
                  <a:pt x="270" y="451"/>
                </a:lnTo>
                <a:lnTo>
                  <a:pt x="270" y="453"/>
                </a:lnTo>
                <a:lnTo>
                  <a:pt x="268" y="453"/>
                </a:lnTo>
                <a:lnTo>
                  <a:pt x="267" y="454"/>
                </a:lnTo>
                <a:lnTo>
                  <a:pt x="266" y="454"/>
                </a:lnTo>
                <a:lnTo>
                  <a:pt x="267" y="455"/>
                </a:lnTo>
                <a:lnTo>
                  <a:pt x="268" y="455"/>
                </a:lnTo>
                <a:lnTo>
                  <a:pt x="267" y="456"/>
                </a:lnTo>
                <a:lnTo>
                  <a:pt x="268" y="458"/>
                </a:lnTo>
                <a:lnTo>
                  <a:pt x="267" y="458"/>
                </a:lnTo>
                <a:lnTo>
                  <a:pt x="266" y="458"/>
                </a:lnTo>
                <a:lnTo>
                  <a:pt x="265" y="458"/>
                </a:lnTo>
                <a:lnTo>
                  <a:pt x="263" y="458"/>
                </a:lnTo>
                <a:lnTo>
                  <a:pt x="263" y="456"/>
                </a:lnTo>
                <a:lnTo>
                  <a:pt x="262" y="456"/>
                </a:lnTo>
                <a:lnTo>
                  <a:pt x="261" y="456"/>
                </a:lnTo>
                <a:lnTo>
                  <a:pt x="259" y="456"/>
                </a:lnTo>
                <a:lnTo>
                  <a:pt x="258" y="456"/>
                </a:lnTo>
                <a:lnTo>
                  <a:pt x="257" y="455"/>
                </a:lnTo>
                <a:lnTo>
                  <a:pt x="255" y="455"/>
                </a:lnTo>
                <a:lnTo>
                  <a:pt x="257" y="455"/>
                </a:lnTo>
                <a:lnTo>
                  <a:pt x="257" y="456"/>
                </a:lnTo>
                <a:lnTo>
                  <a:pt x="258" y="456"/>
                </a:lnTo>
                <a:lnTo>
                  <a:pt x="258" y="458"/>
                </a:lnTo>
                <a:lnTo>
                  <a:pt x="258" y="456"/>
                </a:lnTo>
                <a:lnTo>
                  <a:pt x="259" y="458"/>
                </a:lnTo>
                <a:lnTo>
                  <a:pt x="259" y="456"/>
                </a:lnTo>
                <a:lnTo>
                  <a:pt x="259" y="458"/>
                </a:lnTo>
                <a:lnTo>
                  <a:pt x="261" y="458"/>
                </a:lnTo>
                <a:lnTo>
                  <a:pt x="262" y="458"/>
                </a:lnTo>
                <a:lnTo>
                  <a:pt x="261" y="458"/>
                </a:lnTo>
                <a:lnTo>
                  <a:pt x="262" y="459"/>
                </a:lnTo>
                <a:lnTo>
                  <a:pt x="261" y="460"/>
                </a:lnTo>
                <a:lnTo>
                  <a:pt x="261" y="462"/>
                </a:lnTo>
                <a:lnTo>
                  <a:pt x="259" y="462"/>
                </a:lnTo>
                <a:lnTo>
                  <a:pt x="259" y="463"/>
                </a:lnTo>
                <a:lnTo>
                  <a:pt x="261" y="463"/>
                </a:lnTo>
                <a:lnTo>
                  <a:pt x="261" y="464"/>
                </a:lnTo>
                <a:lnTo>
                  <a:pt x="259" y="464"/>
                </a:lnTo>
                <a:lnTo>
                  <a:pt x="259" y="466"/>
                </a:lnTo>
                <a:lnTo>
                  <a:pt x="258" y="466"/>
                </a:lnTo>
                <a:lnTo>
                  <a:pt x="259" y="466"/>
                </a:lnTo>
                <a:lnTo>
                  <a:pt x="258" y="466"/>
                </a:lnTo>
                <a:lnTo>
                  <a:pt x="258" y="467"/>
                </a:lnTo>
                <a:lnTo>
                  <a:pt x="259" y="467"/>
                </a:lnTo>
                <a:lnTo>
                  <a:pt x="261" y="467"/>
                </a:lnTo>
                <a:lnTo>
                  <a:pt x="262" y="467"/>
                </a:lnTo>
                <a:lnTo>
                  <a:pt x="263" y="466"/>
                </a:lnTo>
                <a:lnTo>
                  <a:pt x="265" y="466"/>
                </a:lnTo>
                <a:lnTo>
                  <a:pt x="265" y="467"/>
                </a:lnTo>
                <a:lnTo>
                  <a:pt x="265" y="468"/>
                </a:lnTo>
                <a:lnTo>
                  <a:pt x="265" y="470"/>
                </a:lnTo>
                <a:lnTo>
                  <a:pt x="266" y="470"/>
                </a:lnTo>
                <a:lnTo>
                  <a:pt x="266" y="471"/>
                </a:lnTo>
                <a:lnTo>
                  <a:pt x="265" y="471"/>
                </a:lnTo>
                <a:lnTo>
                  <a:pt x="265" y="472"/>
                </a:lnTo>
                <a:lnTo>
                  <a:pt x="263" y="472"/>
                </a:lnTo>
                <a:lnTo>
                  <a:pt x="263" y="473"/>
                </a:lnTo>
                <a:lnTo>
                  <a:pt x="265" y="473"/>
                </a:lnTo>
                <a:lnTo>
                  <a:pt x="263" y="475"/>
                </a:lnTo>
                <a:lnTo>
                  <a:pt x="262" y="475"/>
                </a:lnTo>
                <a:lnTo>
                  <a:pt x="262" y="476"/>
                </a:lnTo>
                <a:lnTo>
                  <a:pt x="261" y="476"/>
                </a:lnTo>
                <a:lnTo>
                  <a:pt x="259" y="475"/>
                </a:lnTo>
                <a:lnTo>
                  <a:pt x="259" y="473"/>
                </a:lnTo>
                <a:lnTo>
                  <a:pt x="259" y="475"/>
                </a:lnTo>
                <a:lnTo>
                  <a:pt x="261" y="476"/>
                </a:lnTo>
                <a:lnTo>
                  <a:pt x="261" y="477"/>
                </a:lnTo>
                <a:lnTo>
                  <a:pt x="261" y="479"/>
                </a:lnTo>
                <a:lnTo>
                  <a:pt x="261" y="480"/>
                </a:lnTo>
                <a:lnTo>
                  <a:pt x="259" y="480"/>
                </a:lnTo>
                <a:lnTo>
                  <a:pt x="258" y="480"/>
                </a:lnTo>
                <a:lnTo>
                  <a:pt x="258" y="481"/>
                </a:lnTo>
                <a:lnTo>
                  <a:pt x="257" y="480"/>
                </a:lnTo>
                <a:lnTo>
                  <a:pt x="257" y="479"/>
                </a:lnTo>
                <a:lnTo>
                  <a:pt x="255" y="477"/>
                </a:lnTo>
                <a:lnTo>
                  <a:pt x="255" y="476"/>
                </a:lnTo>
                <a:lnTo>
                  <a:pt x="254" y="476"/>
                </a:lnTo>
                <a:lnTo>
                  <a:pt x="254" y="477"/>
                </a:lnTo>
                <a:lnTo>
                  <a:pt x="254" y="479"/>
                </a:lnTo>
                <a:lnTo>
                  <a:pt x="255" y="479"/>
                </a:lnTo>
                <a:lnTo>
                  <a:pt x="255" y="480"/>
                </a:lnTo>
                <a:lnTo>
                  <a:pt x="257" y="480"/>
                </a:lnTo>
                <a:lnTo>
                  <a:pt x="255" y="481"/>
                </a:lnTo>
                <a:lnTo>
                  <a:pt x="254" y="483"/>
                </a:lnTo>
                <a:lnTo>
                  <a:pt x="253" y="483"/>
                </a:lnTo>
                <a:lnTo>
                  <a:pt x="251" y="484"/>
                </a:lnTo>
                <a:lnTo>
                  <a:pt x="251" y="483"/>
                </a:lnTo>
                <a:lnTo>
                  <a:pt x="250" y="483"/>
                </a:lnTo>
                <a:lnTo>
                  <a:pt x="250" y="484"/>
                </a:lnTo>
                <a:lnTo>
                  <a:pt x="250" y="483"/>
                </a:lnTo>
                <a:lnTo>
                  <a:pt x="250" y="484"/>
                </a:lnTo>
                <a:lnTo>
                  <a:pt x="251" y="484"/>
                </a:lnTo>
                <a:lnTo>
                  <a:pt x="253" y="484"/>
                </a:lnTo>
                <a:lnTo>
                  <a:pt x="253" y="485"/>
                </a:lnTo>
                <a:lnTo>
                  <a:pt x="254" y="485"/>
                </a:lnTo>
                <a:lnTo>
                  <a:pt x="255" y="485"/>
                </a:lnTo>
                <a:lnTo>
                  <a:pt x="255" y="487"/>
                </a:lnTo>
                <a:lnTo>
                  <a:pt x="254" y="487"/>
                </a:lnTo>
                <a:lnTo>
                  <a:pt x="254" y="488"/>
                </a:lnTo>
                <a:lnTo>
                  <a:pt x="255" y="488"/>
                </a:lnTo>
                <a:lnTo>
                  <a:pt x="257" y="488"/>
                </a:lnTo>
                <a:lnTo>
                  <a:pt x="255" y="488"/>
                </a:lnTo>
                <a:lnTo>
                  <a:pt x="255" y="489"/>
                </a:lnTo>
                <a:lnTo>
                  <a:pt x="254" y="489"/>
                </a:lnTo>
                <a:lnTo>
                  <a:pt x="254" y="490"/>
                </a:lnTo>
                <a:lnTo>
                  <a:pt x="254" y="492"/>
                </a:lnTo>
                <a:lnTo>
                  <a:pt x="254" y="493"/>
                </a:lnTo>
                <a:lnTo>
                  <a:pt x="255" y="493"/>
                </a:lnTo>
                <a:lnTo>
                  <a:pt x="257" y="493"/>
                </a:lnTo>
                <a:lnTo>
                  <a:pt x="258" y="493"/>
                </a:lnTo>
                <a:lnTo>
                  <a:pt x="259" y="493"/>
                </a:lnTo>
                <a:lnTo>
                  <a:pt x="261" y="493"/>
                </a:lnTo>
                <a:lnTo>
                  <a:pt x="262" y="493"/>
                </a:lnTo>
                <a:lnTo>
                  <a:pt x="263" y="493"/>
                </a:lnTo>
                <a:lnTo>
                  <a:pt x="263" y="494"/>
                </a:lnTo>
                <a:lnTo>
                  <a:pt x="265" y="494"/>
                </a:lnTo>
                <a:lnTo>
                  <a:pt x="265" y="496"/>
                </a:lnTo>
                <a:lnTo>
                  <a:pt x="266" y="496"/>
                </a:lnTo>
                <a:lnTo>
                  <a:pt x="266" y="497"/>
                </a:lnTo>
                <a:lnTo>
                  <a:pt x="267" y="497"/>
                </a:lnTo>
                <a:lnTo>
                  <a:pt x="266" y="498"/>
                </a:lnTo>
                <a:lnTo>
                  <a:pt x="266" y="500"/>
                </a:lnTo>
                <a:lnTo>
                  <a:pt x="265" y="500"/>
                </a:lnTo>
                <a:lnTo>
                  <a:pt x="265" y="501"/>
                </a:lnTo>
                <a:lnTo>
                  <a:pt x="263" y="501"/>
                </a:lnTo>
                <a:lnTo>
                  <a:pt x="263" y="502"/>
                </a:lnTo>
                <a:lnTo>
                  <a:pt x="262" y="504"/>
                </a:lnTo>
                <a:lnTo>
                  <a:pt x="261" y="505"/>
                </a:lnTo>
                <a:lnTo>
                  <a:pt x="259" y="506"/>
                </a:lnTo>
                <a:lnTo>
                  <a:pt x="258" y="506"/>
                </a:lnTo>
                <a:lnTo>
                  <a:pt x="258" y="507"/>
                </a:lnTo>
                <a:lnTo>
                  <a:pt x="257" y="507"/>
                </a:lnTo>
                <a:lnTo>
                  <a:pt x="255" y="507"/>
                </a:lnTo>
                <a:lnTo>
                  <a:pt x="254" y="509"/>
                </a:lnTo>
                <a:lnTo>
                  <a:pt x="253" y="510"/>
                </a:lnTo>
                <a:lnTo>
                  <a:pt x="251" y="511"/>
                </a:lnTo>
                <a:lnTo>
                  <a:pt x="251" y="513"/>
                </a:lnTo>
                <a:lnTo>
                  <a:pt x="250" y="513"/>
                </a:lnTo>
                <a:lnTo>
                  <a:pt x="250" y="514"/>
                </a:lnTo>
                <a:lnTo>
                  <a:pt x="248" y="515"/>
                </a:lnTo>
                <a:lnTo>
                  <a:pt x="246" y="517"/>
                </a:lnTo>
                <a:lnTo>
                  <a:pt x="248" y="518"/>
                </a:lnTo>
                <a:lnTo>
                  <a:pt x="248" y="519"/>
                </a:lnTo>
                <a:lnTo>
                  <a:pt x="248" y="518"/>
                </a:lnTo>
                <a:lnTo>
                  <a:pt x="248" y="517"/>
                </a:lnTo>
                <a:lnTo>
                  <a:pt x="249" y="515"/>
                </a:lnTo>
                <a:lnTo>
                  <a:pt x="250" y="515"/>
                </a:lnTo>
                <a:lnTo>
                  <a:pt x="250" y="514"/>
                </a:lnTo>
                <a:lnTo>
                  <a:pt x="251" y="514"/>
                </a:lnTo>
                <a:lnTo>
                  <a:pt x="253" y="514"/>
                </a:lnTo>
                <a:lnTo>
                  <a:pt x="253" y="515"/>
                </a:lnTo>
                <a:lnTo>
                  <a:pt x="253" y="517"/>
                </a:lnTo>
                <a:lnTo>
                  <a:pt x="253" y="518"/>
                </a:lnTo>
                <a:lnTo>
                  <a:pt x="254" y="518"/>
                </a:lnTo>
                <a:lnTo>
                  <a:pt x="254" y="519"/>
                </a:lnTo>
                <a:lnTo>
                  <a:pt x="255" y="521"/>
                </a:lnTo>
                <a:lnTo>
                  <a:pt x="257" y="522"/>
                </a:lnTo>
                <a:lnTo>
                  <a:pt x="258" y="522"/>
                </a:lnTo>
                <a:lnTo>
                  <a:pt x="259" y="522"/>
                </a:lnTo>
                <a:lnTo>
                  <a:pt x="261" y="521"/>
                </a:lnTo>
                <a:lnTo>
                  <a:pt x="262" y="521"/>
                </a:lnTo>
                <a:lnTo>
                  <a:pt x="263" y="521"/>
                </a:lnTo>
                <a:lnTo>
                  <a:pt x="263" y="519"/>
                </a:lnTo>
                <a:lnTo>
                  <a:pt x="263" y="521"/>
                </a:lnTo>
                <a:lnTo>
                  <a:pt x="263" y="519"/>
                </a:lnTo>
                <a:lnTo>
                  <a:pt x="265" y="521"/>
                </a:lnTo>
                <a:lnTo>
                  <a:pt x="266" y="519"/>
                </a:lnTo>
                <a:lnTo>
                  <a:pt x="267" y="519"/>
                </a:lnTo>
                <a:lnTo>
                  <a:pt x="267" y="518"/>
                </a:lnTo>
                <a:lnTo>
                  <a:pt x="268" y="518"/>
                </a:lnTo>
                <a:lnTo>
                  <a:pt x="270" y="517"/>
                </a:lnTo>
                <a:lnTo>
                  <a:pt x="270" y="515"/>
                </a:lnTo>
                <a:lnTo>
                  <a:pt x="271" y="515"/>
                </a:lnTo>
                <a:lnTo>
                  <a:pt x="271" y="514"/>
                </a:lnTo>
                <a:lnTo>
                  <a:pt x="272" y="514"/>
                </a:lnTo>
                <a:lnTo>
                  <a:pt x="274" y="513"/>
                </a:lnTo>
                <a:lnTo>
                  <a:pt x="275" y="511"/>
                </a:lnTo>
                <a:lnTo>
                  <a:pt x="276" y="511"/>
                </a:lnTo>
                <a:lnTo>
                  <a:pt x="278" y="510"/>
                </a:lnTo>
                <a:lnTo>
                  <a:pt x="279" y="509"/>
                </a:lnTo>
                <a:lnTo>
                  <a:pt x="279" y="507"/>
                </a:lnTo>
                <a:lnTo>
                  <a:pt x="280" y="507"/>
                </a:lnTo>
                <a:lnTo>
                  <a:pt x="282" y="509"/>
                </a:lnTo>
                <a:lnTo>
                  <a:pt x="283" y="509"/>
                </a:lnTo>
                <a:lnTo>
                  <a:pt x="284" y="509"/>
                </a:lnTo>
                <a:lnTo>
                  <a:pt x="283" y="510"/>
                </a:lnTo>
                <a:lnTo>
                  <a:pt x="284" y="511"/>
                </a:lnTo>
                <a:lnTo>
                  <a:pt x="283" y="511"/>
                </a:lnTo>
                <a:lnTo>
                  <a:pt x="282" y="513"/>
                </a:lnTo>
                <a:lnTo>
                  <a:pt x="280" y="513"/>
                </a:lnTo>
                <a:lnTo>
                  <a:pt x="280" y="511"/>
                </a:lnTo>
                <a:lnTo>
                  <a:pt x="279" y="511"/>
                </a:lnTo>
                <a:lnTo>
                  <a:pt x="280" y="513"/>
                </a:lnTo>
                <a:lnTo>
                  <a:pt x="282" y="513"/>
                </a:lnTo>
                <a:lnTo>
                  <a:pt x="282" y="514"/>
                </a:lnTo>
                <a:lnTo>
                  <a:pt x="280" y="515"/>
                </a:lnTo>
                <a:lnTo>
                  <a:pt x="280" y="517"/>
                </a:lnTo>
                <a:lnTo>
                  <a:pt x="282" y="517"/>
                </a:lnTo>
                <a:lnTo>
                  <a:pt x="280" y="517"/>
                </a:lnTo>
                <a:lnTo>
                  <a:pt x="279" y="518"/>
                </a:lnTo>
                <a:lnTo>
                  <a:pt x="280" y="519"/>
                </a:lnTo>
                <a:lnTo>
                  <a:pt x="280" y="521"/>
                </a:lnTo>
                <a:lnTo>
                  <a:pt x="280" y="522"/>
                </a:lnTo>
                <a:lnTo>
                  <a:pt x="280" y="523"/>
                </a:lnTo>
                <a:lnTo>
                  <a:pt x="282" y="523"/>
                </a:lnTo>
                <a:lnTo>
                  <a:pt x="282" y="525"/>
                </a:lnTo>
                <a:lnTo>
                  <a:pt x="280" y="525"/>
                </a:lnTo>
                <a:lnTo>
                  <a:pt x="280" y="526"/>
                </a:lnTo>
                <a:lnTo>
                  <a:pt x="280" y="527"/>
                </a:lnTo>
                <a:lnTo>
                  <a:pt x="279" y="527"/>
                </a:lnTo>
                <a:lnTo>
                  <a:pt x="279" y="528"/>
                </a:lnTo>
                <a:lnTo>
                  <a:pt x="278" y="528"/>
                </a:lnTo>
                <a:lnTo>
                  <a:pt x="279" y="530"/>
                </a:lnTo>
                <a:lnTo>
                  <a:pt x="279" y="532"/>
                </a:lnTo>
                <a:lnTo>
                  <a:pt x="279" y="534"/>
                </a:lnTo>
                <a:lnTo>
                  <a:pt x="279" y="535"/>
                </a:lnTo>
                <a:lnTo>
                  <a:pt x="279" y="536"/>
                </a:lnTo>
                <a:lnTo>
                  <a:pt x="278" y="538"/>
                </a:lnTo>
                <a:lnTo>
                  <a:pt x="276" y="539"/>
                </a:lnTo>
                <a:lnTo>
                  <a:pt x="278" y="539"/>
                </a:lnTo>
                <a:lnTo>
                  <a:pt x="278" y="540"/>
                </a:lnTo>
                <a:lnTo>
                  <a:pt x="278" y="542"/>
                </a:lnTo>
                <a:lnTo>
                  <a:pt x="279" y="542"/>
                </a:lnTo>
                <a:lnTo>
                  <a:pt x="280" y="542"/>
                </a:lnTo>
                <a:lnTo>
                  <a:pt x="282" y="542"/>
                </a:lnTo>
                <a:lnTo>
                  <a:pt x="283" y="542"/>
                </a:lnTo>
                <a:lnTo>
                  <a:pt x="282" y="543"/>
                </a:lnTo>
                <a:lnTo>
                  <a:pt x="280" y="543"/>
                </a:lnTo>
                <a:lnTo>
                  <a:pt x="279" y="544"/>
                </a:lnTo>
                <a:lnTo>
                  <a:pt x="278" y="544"/>
                </a:lnTo>
                <a:lnTo>
                  <a:pt x="278" y="545"/>
                </a:lnTo>
                <a:lnTo>
                  <a:pt x="278" y="547"/>
                </a:lnTo>
                <a:lnTo>
                  <a:pt x="276" y="548"/>
                </a:lnTo>
                <a:lnTo>
                  <a:pt x="276" y="549"/>
                </a:lnTo>
                <a:lnTo>
                  <a:pt x="276" y="551"/>
                </a:lnTo>
                <a:lnTo>
                  <a:pt x="275" y="551"/>
                </a:lnTo>
                <a:lnTo>
                  <a:pt x="275" y="552"/>
                </a:lnTo>
                <a:lnTo>
                  <a:pt x="274" y="552"/>
                </a:lnTo>
                <a:lnTo>
                  <a:pt x="274" y="553"/>
                </a:lnTo>
                <a:lnTo>
                  <a:pt x="274" y="552"/>
                </a:lnTo>
                <a:lnTo>
                  <a:pt x="275" y="552"/>
                </a:lnTo>
                <a:lnTo>
                  <a:pt x="275" y="553"/>
                </a:lnTo>
                <a:lnTo>
                  <a:pt x="275" y="555"/>
                </a:lnTo>
                <a:lnTo>
                  <a:pt x="274" y="555"/>
                </a:lnTo>
                <a:lnTo>
                  <a:pt x="274" y="556"/>
                </a:lnTo>
                <a:lnTo>
                  <a:pt x="274" y="557"/>
                </a:lnTo>
                <a:lnTo>
                  <a:pt x="274" y="559"/>
                </a:lnTo>
                <a:lnTo>
                  <a:pt x="274" y="560"/>
                </a:lnTo>
                <a:lnTo>
                  <a:pt x="275" y="560"/>
                </a:lnTo>
                <a:lnTo>
                  <a:pt x="275" y="561"/>
                </a:lnTo>
                <a:lnTo>
                  <a:pt x="274" y="561"/>
                </a:lnTo>
                <a:lnTo>
                  <a:pt x="272" y="562"/>
                </a:lnTo>
                <a:lnTo>
                  <a:pt x="272" y="564"/>
                </a:lnTo>
                <a:lnTo>
                  <a:pt x="274" y="564"/>
                </a:lnTo>
                <a:lnTo>
                  <a:pt x="274" y="565"/>
                </a:lnTo>
                <a:lnTo>
                  <a:pt x="275" y="565"/>
                </a:lnTo>
                <a:lnTo>
                  <a:pt x="275" y="566"/>
                </a:lnTo>
                <a:lnTo>
                  <a:pt x="274" y="566"/>
                </a:lnTo>
                <a:lnTo>
                  <a:pt x="274" y="568"/>
                </a:lnTo>
                <a:lnTo>
                  <a:pt x="275" y="568"/>
                </a:lnTo>
                <a:lnTo>
                  <a:pt x="275" y="566"/>
                </a:lnTo>
                <a:lnTo>
                  <a:pt x="276" y="566"/>
                </a:lnTo>
                <a:lnTo>
                  <a:pt x="278" y="565"/>
                </a:lnTo>
                <a:lnTo>
                  <a:pt x="278" y="566"/>
                </a:lnTo>
                <a:lnTo>
                  <a:pt x="279" y="566"/>
                </a:lnTo>
                <a:lnTo>
                  <a:pt x="280" y="566"/>
                </a:lnTo>
                <a:lnTo>
                  <a:pt x="282" y="566"/>
                </a:lnTo>
                <a:lnTo>
                  <a:pt x="282" y="568"/>
                </a:lnTo>
                <a:lnTo>
                  <a:pt x="280" y="568"/>
                </a:lnTo>
                <a:lnTo>
                  <a:pt x="279" y="568"/>
                </a:lnTo>
                <a:lnTo>
                  <a:pt x="278" y="568"/>
                </a:lnTo>
                <a:lnTo>
                  <a:pt x="278" y="569"/>
                </a:lnTo>
                <a:lnTo>
                  <a:pt x="276" y="569"/>
                </a:lnTo>
                <a:lnTo>
                  <a:pt x="275" y="570"/>
                </a:lnTo>
                <a:lnTo>
                  <a:pt x="275" y="572"/>
                </a:lnTo>
                <a:lnTo>
                  <a:pt x="274" y="572"/>
                </a:lnTo>
                <a:lnTo>
                  <a:pt x="274" y="573"/>
                </a:lnTo>
                <a:lnTo>
                  <a:pt x="274" y="574"/>
                </a:lnTo>
                <a:lnTo>
                  <a:pt x="272" y="574"/>
                </a:lnTo>
                <a:lnTo>
                  <a:pt x="271" y="574"/>
                </a:lnTo>
                <a:lnTo>
                  <a:pt x="268" y="574"/>
                </a:lnTo>
                <a:lnTo>
                  <a:pt x="267" y="574"/>
                </a:lnTo>
                <a:lnTo>
                  <a:pt x="267" y="576"/>
                </a:lnTo>
                <a:lnTo>
                  <a:pt x="266" y="577"/>
                </a:lnTo>
                <a:lnTo>
                  <a:pt x="265" y="578"/>
                </a:lnTo>
                <a:lnTo>
                  <a:pt x="265" y="579"/>
                </a:lnTo>
                <a:lnTo>
                  <a:pt x="265" y="581"/>
                </a:lnTo>
                <a:lnTo>
                  <a:pt x="263" y="582"/>
                </a:lnTo>
                <a:lnTo>
                  <a:pt x="265" y="582"/>
                </a:lnTo>
                <a:lnTo>
                  <a:pt x="263" y="583"/>
                </a:lnTo>
                <a:lnTo>
                  <a:pt x="262" y="583"/>
                </a:lnTo>
                <a:lnTo>
                  <a:pt x="262" y="585"/>
                </a:lnTo>
                <a:lnTo>
                  <a:pt x="253" y="579"/>
                </a:lnTo>
                <a:lnTo>
                  <a:pt x="223" y="556"/>
                </a:lnTo>
                <a:lnTo>
                  <a:pt x="217" y="555"/>
                </a:lnTo>
                <a:lnTo>
                  <a:pt x="196" y="556"/>
                </a:lnTo>
                <a:lnTo>
                  <a:pt x="183" y="557"/>
                </a:lnTo>
                <a:lnTo>
                  <a:pt x="169" y="557"/>
                </a:lnTo>
                <a:lnTo>
                  <a:pt x="139" y="557"/>
                </a:lnTo>
                <a:lnTo>
                  <a:pt x="113" y="560"/>
                </a:lnTo>
                <a:lnTo>
                  <a:pt x="73" y="561"/>
                </a:lnTo>
                <a:lnTo>
                  <a:pt x="35" y="564"/>
                </a:lnTo>
                <a:lnTo>
                  <a:pt x="34" y="560"/>
                </a:lnTo>
                <a:lnTo>
                  <a:pt x="33" y="559"/>
                </a:lnTo>
                <a:lnTo>
                  <a:pt x="33" y="557"/>
                </a:lnTo>
                <a:lnTo>
                  <a:pt x="33" y="555"/>
                </a:lnTo>
                <a:lnTo>
                  <a:pt x="33" y="552"/>
                </a:lnTo>
                <a:lnTo>
                  <a:pt x="33" y="549"/>
                </a:lnTo>
                <a:lnTo>
                  <a:pt x="33" y="545"/>
                </a:lnTo>
                <a:lnTo>
                  <a:pt x="33" y="543"/>
                </a:lnTo>
                <a:lnTo>
                  <a:pt x="33" y="540"/>
                </a:lnTo>
                <a:lnTo>
                  <a:pt x="33" y="538"/>
                </a:lnTo>
                <a:lnTo>
                  <a:pt x="33" y="536"/>
                </a:lnTo>
                <a:lnTo>
                  <a:pt x="33" y="534"/>
                </a:lnTo>
                <a:lnTo>
                  <a:pt x="32" y="531"/>
                </a:lnTo>
                <a:lnTo>
                  <a:pt x="30" y="525"/>
                </a:lnTo>
                <a:lnTo>
                  <a:pt x="29" y="517"/>
                </a:lnTo>
                <a:lnTo>
                  <a:pt x="28" y="514"/>
                </a:lnTo>
                <a:lnTo>
                  <a:pt x="26" y="507"/>
                </a:lnTo>
                <a:lnTo>
                  <a:pt x="26" y="505"/>
                </a:lnTo>
                <a:lnTo>
                  <a:pt x="26" y="502"/>
                </a:lnTo>
                <a:lnTo>
                  <a:pt x="26" y="501"/>
                </a:lnTo>
                <a:lnTo>
                  <a:pt x="26" y="500"/>
                </a:lnTo>
                <a:lnTo>
                  <a:pt x="25" y="498"/>
                </a:lnTo>
                <a:lnTo>
                  <a:pt x="25" y="497"/>
                </a:lnTo>
                <a:lnTo>
                  <a:pt x="24" y="494"/>
                </a:lnTo>
                <a:lnTo>
                  <a:pt x="22" y="493"/>
                </a:lnTo>
                <a:lnTo>
                  <a:pt x="21" y="493"/>
                </a:lnTo>
                <a:lnTo>
                  <a:pt x="20" y="492"/>
                </a:lnTo>
                <a:lnTo>
                  <a:pt x="17" y="489"/>
                </a:lnTo>
                <a:lnTo>
                  <a:pt x="16" y="489"/>
                </a:lnTo>
                <a:lnTo>
                  <a:pt x="15" y="488"/>
                </a:lnTo>
                <a:lnTo>
                  <a:pt x="15" y="487"/>
                </a:lnTo>
                <a:lnTo>
                  <a:pt x="15" y="485"/>
                </a:lnTo>
                <a:lnTo>
                  <a:pt x="13" y="484"/>
                </a:lnTo>
                <a:lnTo>
                  <a:pt x="12" y="483"/>
                </a:lnTo>
                <a:lnTo>
                  <a:pt x="11" y="480"/>
                </a:lnTo>
                <a:lnTo>
                  <a:pt x="9" y="480"/>
                </a:lnTo>
                <a:lnTo>
                  <a:pt x="9" y="479"/>
                </a:lnTo>
                <a:lnTo>
                  <a:pt x="9" y="477"/>
                </a:lnTo>
                <a:lnTo>
                  <a:pt x="8" y="477"/>
                </a:lnTo>
                <a:lnTo>
                  <a:pt x="8" y="476"/>
                </a:lnTo>
                <a:lnTo>
                  <a:pt x="8" y="475"/>
                </a:lnTo>
                <a:lnTo>
                  <a:pt x="8" y="473"/>
                </a:lnTo>
                <a:lnTo>
                  <a:pt x="9" y="473"/>
                </a:lnTo>
                <a:lnTo>
                  <a:pt x="9" y="472"/>
                </a:lnTo>
                <a:lnTo>
                  <a:pt x="9" y="471"/>
                </a:lnTo>
                <a:lnTo>
                  <a:pt x="9" y="470"/>
                </a:lnTo>
                <a:lnTo>
                  <a:pt x="11" y="468"/>
                </a:lnTo>
                <a:lnTo>
                  <a:pt x="11" y="467"/>
                </a:lnTo>
                <a:lnTo>
                  <a:pt x="11" y="466"/>
                </a:lnTo>
                <a:lnTo>
                  <a:pt x="11" y="464"/>
                </a:lnTo>
                <a:lnTo>
                  <a:pt x="11" y="463"/>
                </a:lnTo>
                <a:lnTo>
                  <a:pt x="11" y="462"/>
                </a:lnTo>
                <a:lnTo>
                  <a:pt x="9" y="460"/>
                </a:lnTo>
                <a:lnTo>
                  <a:pt x="9" y="459"/>
                </a:lnTo>
                <a:lnTo>
                  <a:pt x="9" y="458"/>
                </a:lnTo>
                <a:lnTo>
                  <a:pt x="9" y="456"/>
                </a:lnTo>
                <a:lnTo>
                  <a:pt x="9" y="455"/>
                </a:lnTo>
                <a:lnTo>
                  <a:pt x="9" y="454"/>
                </a:lnTo>
                <a:lnTo>
                  <a:pt x="9" y="453"/>
                </a:lnTo>
                <a:lnTo>
                  <a:pt x="9" y="451"/>
                </a:lnTo>
                <a:lnTo>
                  <a:pt x="9" y="450"/>
                </a:lnTo>
                <a:lnTo>
                  <a:pt x="9" y="447"/>
                </a:lnTo>
                <a:lnTo>
                  <a:pt x="9" y="443"/>
                </a:lnTo>
                <a:lnTo>
                  <a:pt x="7" y="439"/>
                </a:lnTo>
                <a:lnTo>
                  <a:pt x="7" y="438"/>
                </a:lnTo>
                <a:lnTo>
                  <a:pt x="7" y="434"/>
                </a:lnTo>
                <a:lnTo>
                  <a:pt x="7" y="433"/>
                </a:lnTo>
                <a:lnTo>
                  <a:pt x="7" y="432"/>
                </a:lnTo>
                <a:lnTo>
                  <a:pt x="7" y="430"/>
                </a:lnTo>
                <a:lnTo>
                  <a:pt x="5" y="430"/>
                </a:lnTo>
                <a:lnTo>
                  <a:pt x="5" y="429"/>
                </a:lnTo>
                <a:lnTo>
                  <a:pt x="5" y="428"/>
                </a:lnTo>
                <a:lnTo>
                  <a:pt x="5" y="426"/>
                </a:lnTo>
                <a:lnTo>
                  <a:pt x="4" y="426"/>
                </a:lnTo>
                <a:lnTo>
                  <a:pt x="4" y="425"/>
                </a:lnTo>
                <a:lnTo>
                  <a:pt x="4" y="424"/>
                </a:lnTo>
                <a:lnTo>
                  <a:pt x="3" y="422"/>
                </a:lnTo>
                <a:lnTo>
                  <a:pt x="3" y="421"/>
                </a:lnTo>
                <a:lnTo>
                  <a:pt x="3" y="420"/>
                </a:lnTo>
                <a:lnTo>
                  <a:pt x="1" y="418"/>
                </a:lnTo>
                <a:lnTo>
                  <a:pt x="1" y="417"/>
                </a:lnTo>
                <a:lnTo>
                  <a:pt x="1" y="416"/>
                </a:lnTo>
                <a:lnTo>
                  <a:pt x="1" y="415"/>
                </a:lnTo>
                <a:lnTo>
                  <a:pt x="0" y="413"/>
                </a:lnTo>
                <a:lnTo>
                  <a:pt x="0" y="412"/>
                </a:lnTo>
                <a:lnTo>
                  <a:pt x="0" y="411"/>
                </a:lnTo>
                <a:lnTo>
                  <a:pt x="0" y="409"/>
                </a:lnTo>
                <a:lnTo>
                  <a:pt x="0" y="408"/>
                </a:lnTo>
                <a:lnTo>
                  <a:pt x="0" y="407"/>
                </a:lnTo>
                <a:lnTo>
                  <a:pt x="0" y="405"/>
                </a:lnTo>
                <a:lnTo>
                  <a:pt x="0" y="404"/>
                </a:lnTo>
                <a:lnTo>
                  <a:pt x="0" y="403"/>
                </a:lnTo>
                <a:lnTo>
                  <a:pt x="1" y="400"/>
                </a:lnTo>
                <a:lnTo>
                  <a:pt x="1" y="396"/>
                </a:lnTo>
                <a:lnTo>
                  <a:pt x="3" y="395"/>
                </a:lnTo>
                <a:lnTo>
                  <a:pt x="3" y="394"/>
                </a:lnTo>
                <a:lnTo>
                  <a:pt x="4" y="391"/>
                </a:lnTo>
                <a:lnTo>
                  <a:pt x="5" y="390"/>
                </a:lnTo>
                <a:lnTo>
                  <a:pt x="5" y="387"/>
                </a:lnTo>
                <a:lnTo>
                  <a:pt x="7" y="386"/>
                </a:lnTo>
                <a:lnTo>
                  <a:pt x="8" y="382"/>
                </a:lnTo>
                <a:lnTo>
                  <a:pt x="8" y="379"/>
                </a:lnTo>
                <a:lnTo>
                  <a:pt x="9" y="377"/>
                </a:lnTo>
                <a:lnTo>
                  <a:pt x="11" y="375"/>
                </a:lnTo>
                <a:lnTo>
                  <a:pt x="11" y="374"/>
                </a:lnTo>
                <a:lnTo>
                  <a:pt x="11" y="373"/>
                </a:lnTo>
                <a:lnTo>
                  <a:pt x="12" y="371"/>
                </a:lnTo>
                <a:lnTo>
                  <a:pt x="12" y="370"/>
                </a:lnTo>
                <a:lnTo>
                  <a:pt x="12" y="369"/>
                </a:lnTo>
                <a:lnTo>
                  <a:pt x="12" y="367"/>
                </a:lnTo>
                <a:lnTo>
                  <a:pt x="12" y="366"/>
                </a:lnTo>
                <a:lnTo>
                  <a:pt x="12" y="365"/>
                </a:lnTo>
                <a:lnTo>
                  <a:pt x="12" y="362"/>
                </a:lnTo>
                <a:lnTo>
                  <a:pt x="12" y="361"/>
                </a:lnTo>
                <a:lnTo>
                  <a:pt x="13" y="360"/>
                </a:lnTo>
                <a:lnTo>
                  <a:pt x="12" y="357"/>
                </a:lnTo>
                <a:lnTo>
                  <a:pt x="11" y="356"/>
                </a:lnTo>
                <a:lnTo>
                  <a:pt x="11" y="354"/>
                </a:lnTo>
                <a:lnTo>
                  <a:pt x="9" y="353"/>
                </a:lnTo>
                <a:lnTo>
                  <a:pt x="9" y="352"/>
                </a:lnTo>
                <a:lnTo>
                  <a:pt x="8" y="349"/>
                </a:lnTo>
                <a:lnTo>
                  <a:pt x="7" y="348"/>
                </a:lnTo>
                <a:lnTo>
                  <a:pt x="15" y="337"/>
                </a:lnTo>
                <a:lnTo>
                  <a:pt x="16" y="339"/>
                </a:lnTo>
                <a:lnTo>
                  <a:pt x="16" y="337"/>
                </a:lnTo>
                <a:lnTo>
                  <a:pt x="17" y="337"/>
                </a:lnTo>
                <a:lnTo>
                  <a:pt x="18" y="337"/>
                </a:lnTo>
                <a:lnTo>
                  <a:pt x="20" y="337"/>
                </a:lnTo>
                <a:lnTo>
                  <a:pt x="21" y="337"/>
                </a:lnTo>
                <a:lnTo>
                  <a:pt x="24" y="337"/>
                </a:lnTo>
                <a:lnTo>
                  <a:pt x="25" y="337"/>
                </a:lnTo>
                <a:lnTo>
                  <a:pt x="26" y="337"/>
                </a:lnTo>
                <a:lnTo>
                  <a:pt x="26" y="339"/>
                </a:lnTo>
                <a:lnTo>
                  <a:pt x="26" y="340"/>
                </a:lnTo>
                <a:lnTo>
                  <a:pt x="26" y="341"/>
                </a:lnTo>
                <a:lnTo>
                  <a:pt x="25" y="341"/>
                </a:lnTo>
                <a:lnTo>
                  <a:pt x="26" y="343"/>
                </a:lnTo>
                <a:lnTo>
                  <a:pt x="28" y="341"/>
                </a:lnTo>
                <a:lnTo>
                  <a:pt x="28" y="340"/>
                </a:lnTo>
                <a:lnTo>
                  <a:pt x="28" y="339"/>
                </a:lnTo>
                <a:lnTo>
                  <a:pt x="29" y="337"/>
                </a:lnTo>
                <a:lnTo>
                  <a:pt x="30" y="337"/>
                </a:lnTo>
                <a:lnTo>
                  <a:pt x="32" y="337"/>
                </a:lnTo>
                <a:lnTo>
                  <a:pt x="33" y="337"/>
                </a:lnTo>
                <a:lnTo>
                  <a:pt x="34" y="339"/>
                </a:lnTo>
                <a:lnTo>
                  <a:pt x="35" y="339"/>
                </a:lnTo>
                <a:lnTo>
                  <a:pt x="35" y="340"/>
                </a:lnTo>
                <a:lnTo>
                  <a:pt x="37" y="340"/>
                </a:lnTo>
                <a:lnTo>
                  <a:pt x="38" y="340"/>
                </a:lnTo>
                <a:lnTo>
                  <a:pt x="39" y="339"/>
                </a:lnTo>
                <a:lnTo>
                  <a:pt x="42" y="339"/>
                </a:lnTo>
                <a:lnTo>
                  <a:pt x="42" y="340"/>
                </a:lnTo>
                <a:lnTo>
                  <a:pt x="43" y="340"/>
                </a:lnTo>
                <a:lnTo>
                  <a:pt x="45" y="340"/>
                </a:lnTo>
                <a:lnTo>
                  <a:pt x="46" y="341"/>
                </a:lnTo>
                <a:lnTo>
                  <a:pt x="47" y="341"/>
                </a:lnTo>
                <a:lnTo>
                  <a:pt x="50" y="341"/>
                </a:lnTo>
                <a:lnTo>
                  <a:pt x="50" y="340"/>
                </a:lnTo>
                <a:lnTo>
                  <a:pt x="51" y="340"/>
                </a:lnTo>
                <a:lnTo>
                  <a:pt x="52" y="339"/>
                </a:lnTo>
                <a:lnTo>
                  <a:pt x="54" y="339"/>
                </a:lnTo>
                <a:lnTo>
                  <a:pt x="55" y="339"/>
                </a:lnTo>
                <a:lnTo>
                  <a:pt x="55" y="337"/>
                </a:lnTo>
                <a:lnTo>
                  <a:pt x="56" y="337"/>
                </a:lnTo>
                <a:lnTo>
                  <a:pt x="58" y="337"/>
                </a:lnTo>
                <a:lnTo>
                  <a:pt x="59" y="337"/>
                </a:lnTo>
                <a:lnTo>
                  <a:pt x="59" y="336"/>
                </a:lnTo>
                <a:lnTo>
                  <a:pt x="60" y="336"/>
                </a:lnTo>
                <a:lnTo>
                  <a:pt x="62" y="336"/>
                </a:lnTo>
                <a:lnTo>
                  <a:pt x="63" y="336"/>
                </a:lnTo>
                <a:lnTo>
                  <a:pt x="64" y="336"/>
                </a:lnTo>
                <a:lnTo>
                  <a:pt x="64" y="335"/>
                </a:lnTo>
                <a:lnTo>
                  <a:pt x="64" y="336"/>
                </a:lnTo>
                <a:lnTo>
                  <a:pt x="67" y="333"/>
                </a:lnTo>
                <a:lnTo>
                  <a:pt x="67" y="335"/>
                </a:lnTo>
                <a:lnTo>
                  <a:pt x="69" y="335"/>
                </a:lnTo>
                <a:lnTo>
                  <a:pt x="71" y="336"/>
                </a:lnTo>
                <a:lnTo>
                  <a:pt x="71" y="337"/>
                </a:lnTo>
                <a:lnTo>
                  <a:pt x="71" y="339"/>
                </a:lnTo>
                <a:lnTo>
                  <a:pt x="71" y="340"/>
                </a:lnTo>
                <a:lnTo>
                  <a:pt x="71" y="341"/>
                </a:lnTo>
                <a:lnTo>
                  <a:pt x="72" y="341"/>
                </a:lnTo>
                <a:lnTo>
                  <a:pt x="73" y="343"/>
                </a:lnTo>
                <a:lnTo>
                  <a:pt x="75" y="344"/>
                </a:lnTo>
                <a:lnTo>
                  <a:pt x="73" y="343"/>
                </a:lnTo>
                <a:lnTo>
                  <a:pt x="73" y="341"/>
                </a:lnTo>
                <a:lnTo>
                  <a:pt x="71" y="341"/>
                </a:lnTo>
                <a:lnTo>
                  <a:pt x="71" y="340"/>
                </a:lnTo>
                <a:lnTo>
                  <a:pt x="72" y="339"/>
                </a:lnTo>
                <a:lnTo>
                  <a:pt x="72" y="337"/>
                </a:lnTo>
                <a:lnTo>
                  <a:pt x="71" y="336"/>
                </a:lnTo>
                <a:lnTo>
                  <a:pt x="69" y="335"/>
                </a:lnTo>
                <a:lnTo>
                  <a:pt x="69" y="333"/>
                </a:lnTo>
                <a:lnTo>
                  <a:pt x="69" y="332"/>
                </a:lnTo>
                <a:lnTo>
                  <a:pt x="71" y="332"/>
                </a:lnTo>
                <a:lnTo>
                  <a:pt x="71" y="331"/>
                </a:lnTo>
                <a:lnTo>
                  <a:pt x="72" y="331"/>
                </a:lnTo>
                <a:lnTo>
                  <a:pt x="72" y="329"/>
                </a:lnTo>
                <a:lnTo>
                  <a:pt x="71" y="331"/>
                </a:lnTo>
                <a:lnTo>
                  <a:pt x="69" y="332"/>
                </a:lnTo>
                <a:lnTo>
                  <a:pt x="69" y="333"/>
                </a:lnTo>
                <a:lnTo>
                  <a:pt x="68" y="332"/>
                </a:lnTo>
                <a:lnTo>
                  <a:pt x="67" y="331"/>
                </a:lnTo>
                <a:lnTo>
                  <a:pt x="67" y="329"/>
                </a:lnTo>
                <a:lnTo>
                  <a:pt x="69" y="328"/>
                </a:lnTo>
                <a:lnTo>
                  <a:pt x="71" y="327"/>
                </a:lnTo>
                <a:lnTo>
                  <a:pt x="71" y="326"/>
                </a:lnTo>
                <a:lnTo>
                  <a:pt x="72" y="323"/>
                </a:lnTo>
                <a:lnTo>
                  <a:pt x="72" y="320"/>
                </a:lnTo>
                <a:lnTo>
                  <a:pt x="72" y="319"/>
                </a:lnTo>
                <a:lnTo>
                  <a:pt x="72" y="318"/>
                </a:lnTo>
                <a:lnTo>
                  <a:pt x="72" y="316"/>
                </a:lnTo>
                <a:lnTo>
                  <a:pt x="72" y="315"/>
                </a:lnTo>
                <a:lnTo>
                  <a:pt x="72" y="314"/>
                </a:lnTo>
                <a:lnTo>
                  <a:pt x="71" y="314"/>
                </a:lnTo>
                <a:lnTo>
                  <a:pt x="71" y="312"/>
                </a:lnTo>
                <a:lnTo>
                  <a:pt x="71" y="311"/>
                </a:lnTo>
                <a:lnTo>
                  <a:pt x="71" y="310"/>
                </a:lnTo>
                <a:lnTo>
                  <a:pt x="71" y="309"/>
                </a:lnTo>
                <a:lnTo>
                  <a:pt x="69" y="309"/>
                </a:lnTo>
                <a:lnTo>
                  <a:pt x="71" y="307"/>
                </a:lnTo>
                <a:lnTo>
                  <a:pt x="71" y="306"/>
                </a:lnTo>
                <a:lnTo>
                  <a:pt x="69" y="306"/>
                </a:lnTo>
                <a:lnTo>
                  <a:pt x="69" y="303"/>
                </a:lnTo>
                <a:lnTo>
                  <a:pt x="69" y="302"/>
                </a:lnTo>
                <a:lnTo>
                  <a:pt x="69" y="301"/>
                </a:lnTo>
                <a:lnTo>
                  <a:pt x="69" y="299"/>
                </a:lnTo>
                <a:lnTo>
                  <a:pt x="71" y="299"/>
                </a:lnTo>
                <a:lnTo>
                  <a:pt x="69" y="298"/>
                </a:lnTo>
                <a:lnTo>
                  <a:pt x="71" y="295"/>
                </a:lnTo>
                <a:lnTo>
                  <a:pt x="71" y="294"/>
                </a:lnTo>
                <a:lnTo>
                  <a:pt x="72" y="294"/>
                </a:lnTo>
                <a:lnTo>
                  <a:pt x="72" y="293"/>
                </a:lnTo>
                <a:lnTo>
                  <a:pt x="72" y="292"/>
                </a:lnTo>
                <a:lnTo>
                  <a:pt x="71" y="292"/>
                </a:lnTo>
                <a:lnTo>
                  <a:pt x="71" y="290"/>
                </a:lnTo>
                <a:lnTo>
                  <a:pt x="69" y="290"/>
                </a:lnTo>
                <a:lnTo>
                  <a:pt x="69" y="288"/>
                </a:lnTo>
                <a:lnTo>
                  <a:pt x="69" y="286"/>
                </a:lnTo>
                <a:lnTo>
                  <a:pt x="68" y="286"/>
                </a:lnTo>
                <a:lnTo>
                  <a:pt x="67" y="285"/>
                </a:lnTo>
                <a:lnTo>
                  <a:pt x="67" y="284"/>
                </a:lnTo>
                <a:lnTo>
                  <a:pt x="68" y="284"/>
                </a:lnTo>
                <a:lnTo>
                  <a:pt x="68" y="282"/>
                </a:lnTo>
                <a:lnTo>
                  <a:pt x="67" y="281"/>
                </a:lnTo>
                <a:lnTo>
                  <a:pt x="66" y="281"/>
                </a:lnTo>
                <a:lnTo>
                  <a:pt x="66" y="280"/>
                </a:lnTo>
                <a:lnTo>
                  <a:pt x="66" y="278"/>
                </a:lnTo>
                <a:lnTo>
                  <a:pt x="66" y="277"/>
                </a:lnTo>
                <a:lnTo>
                  <a:pt x="66" y="276"/>
                </a:lnTo>
                <a:lnTo>
                  <a:pt x="67" y="274"/>
                </a:lnTo>
                <a:lnTo>
                  <a:pt x="67" y="273"/>
                </a:lnTo>
                <a:lnTo>
                  <a:pt x="66" y="273"/>
                </a:lnTo>
                <a:lnTo>
                  <a:pt x="66" y="272"/>
                </a:lnTo>
                <a:lnTo>
                  <a:pt x="66" y="271"/>
                </a:lnTo>
                <a:lnTo>
                  <a:pt x="66" y="269"/>
                </a:lnTo>
                <a:lnTo>
                  <a:pt x="66" y="268"/>
                </a:lnTo>
                <a:lnTo>
                  <a:pt x="66" y="267"/>
                </a:lnTo>
                <a:lnTo>
                  <a:pt x="64" y="267"/>
                </a:lnTo>
                <a:lnTo>
                  <a:pt x="64" y="265"/>
                </a:lnTo>
                <a:lnTo>
                  <a:pt x="64" y="264"/>
                </a:lnTo>
                <a:lnTo>
                  <a:pt x="63" y="263"/>
                </a:lnTo>
                <a:lnTo>
                  <a:pt x="63" y="261"/>
                </a:lnTo>
                <a:lnTo>
                  <a:pt x="63" y="260"/>
                </a:lnTo>
                <a:lnTo>
                  <a:pt x="63" y="259"/>
                </a:lnTo>
                <a:lnTo>
                  <a:pt x="62" y="257"/>
                </a:lnTo>
                <a:lnTo>
                  <a:pt x="62" y="256"/>
                </a:lnTo>
                <a:lnTo>
                  <a:pt x="60" y="256"/>
                </a:lnTo>
                <a:lnTo>
                  <a:pt x="60" y="255"/>
                </a:lnTo>
                <a:lnTo>
                  <a:pt x="59" y="254"/>
                </a:lnTo>
                <a:lnTo>
                  <a:pt x="58" y="254"/>
                </a:lnTo>
                <a:lnTo>
                  <a:pt x="58" y="252"/>
                </a:lnTo>
                <a:lnTo>
                  <a:pt x="58" y="251"/>
                </a:lnTo>
                <a:lnTo>
                  <a:pt x="58" y="250"/>
                </a:lnTo>
                <a:lnTo>
                  <a:pt x="58" y="248"/>
                </a:lnTo>
                <a:lnTo>
                  <a:pt x="56" y="248"/>
                </a:lnTo>
                <a:lnTo>
                  <a:pt x="55" y="247"/>
                </a:lnTo>
                <a:lnTo>
                  <a:pt x="55" y="246"/>
                </a:lnTo>
                <a:lnTo>
                  <a:pt x="56" y="246"/>
                </a:lnTo>
                <a:lnTo>
                  <a:pt x="56" y="244"/>
                </a:lnTo>
                <a:lnTo>
                  <a:pt x="56" y="243"/>
                </a:lnTo>
                <a:lnTo>
                  <a:pt x="56" y="242"/>
                </a:lnTo>
                <a:lnTo>
                  <a:pt x="56" y="240"/>
                </a:lnTo>
                <a:lnTo>
                  <a:pt x="55" y="240"/>
                </a:lnTo>
                <a:lnTo>
                  <a:pt x="54" y="240"/>
                </a:lnTo>
                <a:lnTo>
                  <a:pt x="54" y="239"/>
                </a:lnTo>
                <a:lnTo>
                  <a:pt x="54" y="238"/>
                </a:lnTo>
                <a:lnTo>
                  <a:pt x="54" y="237"/>
                </a:lnTo>
                <a:lnTo>
                  <a:pt x="54" y="235"/>
                </a:lnTo>
                <a:lnTo>
                  <a:pt x="54" y="234"/>
                </a:lnTo>
                <a:lnTo>
                  <a:pt x="54" y="233"/>
                </a:lnTo>
                <a:lnTo>
                  <a:pt x="52" y="233"/>
                </a:lnTo>
                <a:lnTo>
                  <a:pt x="52" y="231"/>
                </a:lnTo>
                <a:lnTo>
                  <a:pt x="52" y="230"/>
                </a:lnTo>
                <a:lnTo>
                  <a:pt x="52" y="229"/>
                </a:lnTo>
                <a:lnTo>
                  <a:pt x="52" y="227"/>
                </a:lnTo>
                <a:lnTo>
                  <a:pt x="52" y="226"/>
                </a:lnTo>
                <a:lnTo>
                  <a:pt x="51" y="226"/>
                </a:lnTo>
                <a:lnTo>
                  <a:pt x="50" y="225"/>
                </a:lnTo>
                <a:lnTo>
                  <a:pt x="50" y="223"/>
                </a:lnTo>
                <a:lnTo>
                  <a:pt x="50" y="222"/>
                </a:lnTo>
                <a:lnTo>
                  <a:pt x="50" y="221"/>
                </a:lnTo>
                <a:lnTo>
                  <a:pt x="50" y="220"/>
                </a:lnTo>
                <a:lnTo>
                  <a:pt x="49" y="220"/>
                </a:lnTo>
                <a:lnTo>
                  <a:pt x="49" y="218"/>
                </a:lnTo>
                <a:lnTo>
                  <a:pt x="49" y="216"/>
                </a:lnTo>
                <a:lnTo>
                  <a:pt x="49" y="214"/>
                </a:lnTo>
                <a:lnTo>
                  <a:pt x="49" y="213"/>
                </a:lnTo>
                <a:lnTo>
                  <a:pt x="47" y="213"/>
                </a:lnTo>
                <a:lnTo>
                  <a:pt x="47" y="212"/>
                </a:lnTo>
                <a:lnTo>
                  <a:pt x="47" y="210"/>
                </a:lnTo>
                <a:lnTo>
                  <a:pt x="46" y="209"/>
                </a:lnTo>
                <a:lnTo>
                  <a:pt x="46" y="208"/>
                </a:lnTo>
                <a:lnTo>
                  <a:pt x="46" y="206"/>
                </a:lnTo>
                <a:lnTo>
                  <a:pt x="45" y="205"/>
                </a:lnTo>
                <a:lnTo>
                  <a:pt x="45" y="204"/>
                </a:lnTo>
                <a:lnTo>
                  <a:pt x="45" y="202"/>
                </a:lnTo>
                <a:lnTo>
                  <a:pt x="43" y="201"/>
                </a:lnTo>
                <a:lnTo>
                  <a:pt x="43" y="200"/>
                </a:lnTo>
                <a:lnTo>
                  <a:pt x="43" y="199"/>
                </a:lnTo>
                <a:lnTo>
                  <a:pt x="43" y="197"/>
                </a:lnTo>
                <a:lnTo>
                  <a:pt x="42" y="196"/>
                </a:lnTo>
                <a:lnTo>
                  <a:pt x="42" y="195"/>
                </a:lnTo>
                <a:lnTo>
                  <a:pt x="42" y="193"/>
                </a:lnTo>
                <a:lnTo>
                  <a:pt x="41" y="192"/>
                </a:lnTo>
                <a:lnTo>
                  <a:pt x="41" y="191"/>
                </a:lnTo>
                <a:lnTo>
                  <a:pt x="41" y="189"/>
                </a:lnTo>
                <a:lnTo>
                  <a:pt x="41" y="188"/>
                </a:lnTo>
                <a:lnTo>
                  <a:pt x="41" y="187"/>
                </a:lnTo>
                <a:lnTo>
                  <a:pt x="39" y="187"/>
                </a:lnTo>
                <a:lnTo>
                  <a:pt x="39" y="185"/>
                </a:lnTo>
                <a:lnTo>
                  <a:pt x="41" y="184"/>
                </a:lnTo>
                <a:lnTo>
                  <a:pt x="41" y="183"/>
                </a:lnTo>
                <a:lnTo>
                  <a:pt x="41" y="182"/>
                </a:lnTo>
                <a:lnTo>
                  <a:pt x="39" y="182"/>
                </a:lnTo>
                <a:lnTo>
                  <a:pt x="39" y="180"/>
                </a:lnTo>
                <a:lnTo>
                  <a:pt x="41" y="180"/>
                </a:lnTo>
                <a:lnTo>
                  <a:pt x="41" y="179"/>
                </a:lnTo>
                <a:lnTo>
                  <a:pt x="41" y="171"/>
                </a:lnTo>
                <a:lnTo>
                  <a:pt x="41" y="168"/>
                </a:lnTo>
                <a:lnTo>
                  <a:pt x="41" y="167"/>
                </a:lnTo>
                <a:lnTo>
                  <a:pt x="41" y="165"/>
                </a:lnTo>
                <a:lnTo>
                  <a:pt x="41" y="163"/>
                </a:lnTo>
                <a:lnTo>
                  <a:pt x="42" y="162"/>
                </a:lnTo>
                <a:lnTo>
                  <a:pt x="42" y="161"/>
                </a:lnTo>
                <a:lnTo>
                  <a:pt x="42" y="159"/>
                </a:lnTo>
                <a:lnTo>
                  <a:pt x="43" y="159"/>
                </a:lnTo>
                <a:lnTo>
                  <a:pt x="45" y="159"/>
                </a:lnTo>
                <a:lnTo>
                  <a:pt x="46" y="158"/>
                </a:lnTo>
                <a:lnTo>
                  <a:pt x="46" y="157"/>
                </a:lnTo>
                <a:lnTo>
                  <a:pt x="47" y="157"/>
                </a:lnTo>
                <a:lnTo>
                  <a:pt x="47" y="155"/>
                </a:lnTo>
                <a:lnTo>
                  <a:pt x="49" y="155"/>
                </a:lnTo>
                <a:lnTo>
                  <a:pt x="50" y="155"/>
                </a:lnTo>
                <a:lnTo>
                  <a:pt x="51" y="154"/>
                </a:lnTo>
                <a:lnTo>
                  <a:pt x="51" y="151"/>
                </a:lnTo>
                <a:lnTo>
                  <a:pt x="51" y="150"/>
                </a:lnTo>
                <a:lnTo>
                  <a:pt x="50" y="150"/>
                </a:lnTo>
                <a:lnTo>
                  <a:pt x="50" y="149"/>
                </a:lnTo>
                <a:lnTo>
                  <a:pt x="50" y="148"/>
                </a:lnTo>
                <a:lnTo>
                  <a:pt x="51" y="148"/>
                </a:lnTo>
                <a:lnTo>
                  <a:pt x="51" y="146"/>
                </a:lnTo>
                <a:close/>
                <a:moveTo>
                  <a:pt x="216" y="145"/>
                </a:moveTo>
                <a:lnTo>
                  <a:pt x="216" y="144"/>
                </a:lnTo>
                <a:lnTo>
                  <a:pt x="216" y="145"/>
                </a:lnTo>
                <a:close/>
                <a:moveTo>
                  <a:pt x="60" y="145"/>
                </a:moveTo>
                <a:lnTo>
                  <a:pt x="59" y="144"/>
                </a:lnTo>
                <a:lnTo>
                  <a:pt x="60" y="144"/>
                </a:lnTo>
                <a:lnTo>
                  <a:pt x="60" y="145"/>
                </a:lnTo>
                <a:close/>
                <a:moveTo>
                  <a:pt x="216" y="142"/>
                </a:moveTo>
                <a:lnTo>
                  <a:pt x="215" y="142"/>
                </a:lnTo>
                <a:lnTo>
                  <a:pt x="216" y="142"/>
                </a:lnTo>
                <a:close/>
                <a:moveTo>
                  <a:pt x="213" y="141"/>
                </a:moveTo>
                <a:lnTo>
                  <a:pt x="212" y="141"/>
                </a:lnTo>
                <a:lnTo>
                  <a:pt x="213" y="141"/>
                </a:lnTo>
                <a:close/>
                <a:moveTo>
                  <a:pt x="206" y="141"/>
                </a:moveTo>
                <a:lnTo>
                  <a:pt x="204" y="141"/>
                </a:lnTo>
                <a:lnTo>
                  <a:pt x="204" y="140"/>
                </a:lnTo>
                <a:lnTo>
                  <a:pt x="206" y="140"/>
                </a:lnTo>
                <a:lnTo>
                  <a:pt x="206" y="141"/>
                </a:lnTo>
                <a:close/>
                <a:moveTo>
                  <a:pt x="162" y="141"/>
                </a:moveTo>
                <a:lnTo>
                  <a:pt x="162" y="140"/>
                </a:lnTo>
                <a:lnTo>
                  <a:pt x="162" y="141"/>
                </a:lnTo>
                <a:close/>
                <a:moveTo>
                  <a:pt x="206" y="140"/>
                </a:moveTo>
                <a:lnTo>
                  <a:pt x="204" y="140"/>
                </a:lnTo>
                <a:lnTo>
                  <a:pt x="206" y="140"/>
                </a:lnTo>
                <a:close/>
                <a:moveTo>
                  <a:pt x="172" y="140"/>
                </a:moveTo>
                <a:lnTo>
                  <a:pt x="170" y="140"/>
                </a:lnTo>
                <a:lnTo>
                  <a:pt x="172" y="140"/>
                </a:lnTo>
                <a:close/>
                <a:moveTo>
                  <a:pt x="174" y="140"/>
                </a:moveTo>
                <a:lnTo>
                  <a:pt x="173" y="140"/>
                </a:lnTo>
                <a:lnTo>
                  <a:pt x="174" y="140"/>
                </a:lnTo>
                <a:close/>
                <a:moveTo>
                  <a:pt x="106" y="140"/>
                </a:moveTo>
                <a:lnTo>
                  <a:pt x="106" y="138"/>
                </a:lnTo>
                <a:lnTo>
                  <a:pt x="106" y="140"/>
                </a:lnTo>
                <a:close/>
                <a:moveTo>
                  <a:pt x="176" y="138"/>
                </a:moveTo>
                <a:lnTo>
                  <a:pt x="174" y="140"/>
                </a:lnTo>
                <a:lnTo>
                  <a:pt x="174" y="138"/>
                </a:lnTo>
                <a:lnTo>
                  <a:pt x="173" y="138"/>
                </a:lnTo>
                <a:lnTo>
                  <a:pt x="173" y="140"/>
                </a:lnTo>
                <a:lnTo>
                  <a:pt x="173" y="138"/>
                </a:lnTo>
                <a:lnTo>
                  <a:pt x="174" y="138"/>
                </a:lnTo>
                <a:lnTo>
                  <a:pt x="176" y="138"/>
                </a:lnTo>
                <a:close/>
                <a:moveTo>
                  <a:pt x="173" y="138"/>
                </a:moveTo>
                <a:lnTo>
                  <a:pt x="173" y="140"/>
                </a:lnTo>
                <a:lnTo>
                  <a:pt x="172" y="140"/>
                </a:lnTo>
                <a:lnTo>
                  <a:pt x="172" y="138"/>
                </a:lnTo>
                <a:lnTo>
                  <a:pt x="173" y="138"/>
                </a:lnTo>
                <a:close/>
                <a:moveTo>
                  <a:pt x="172" y="133"/>
                </a:moveTo>
                <a:lnTo>
                  <a:pt x="170" y="133"/>
                </a:lnTo>
                <a:lnTo>
                  <a:pt x="172" y="133"/>
                </a:lnTo>
                <a:close/>
                <a:moveTo>
                  <a:pt x="172" y="132"/>
                </a:moveTo>
                <a:lnTo>
                  <a:pt x="170" y="132"/>
                </a:lnTo>
                <a:lnTo>
                  <a:pt x="172" y="132"/>
                </a:lnTo>
                <a:close/>
                <a:moveTo>
                  <a:pt x="160" y="134"/>
                </a:moveTo>
                <a:lnTo>
                  <a:pt x="161" y="134"/>
                </a:lnTo>
                <a:lnTo>
                  <a:pt x="162" y="134"/>
                </a:lnTo>
                <a:lnTo>
                  <a:pt x="161" y="136"/>
                </a:lnTo>
                <a:lnTo>
                  <a:pt x="160" y="136"/>
                </a:lnTo>
                <a:lnTo>
                  <a:pt x="159" y="134"/>
                </a:lnTo>
                <a:lnTo>
                  <a:pt x="157" y="134"/>
                </a:lnTo>
                <a:lnTo>
                  <a:pt x="157" y="133"/>
                </a:lnTo>
                <a:lnTo>
                  <a:pt x="159" y="133"/>
                </a:lnTo>
                <a:lnTo>
                  <a:pt x="157" y="132"/>
                </a:lnTo>
                <a:lnTo>
                  <a:pt x="159" y="132"/>
                </a:lnTo>
                <a:lnTo>
                  <a:pt x="159" y="133"/>
                </a:lnTo>
                <a:lnTo>
                  <a:pt x="160" y="133"/>
                </a:lnTo>
                <a:lnTo>
                  <a:pt x="160" y="134"/>
                </a:lnTo>
                <a:close/>
                <a:moveTo>
                  <a:pt x="170" y="132"/>
                </a:moveTo>
                <a:lnTo>
                  <a:pt x="172" y="132"/>
                </a:lnTo>
                <a:lnTo>
                  <a:pt x="170" y="132"/>
                </a:lnTo>
                <a:close/>
                <a:moveTo>
                  <a:pt x="170" y="133"/>
                </a:moveTo>
                <a:lnTo>
                  <a:pt x="170" y="134"/>
                </a:lnTo>
                <a:lnTo>
                  <a:pt x="170" y="136"/>
                </a:lnTo>
                <a:lnTo>
                  <a:pt x="172" y="136"/>
                </a:lnTo>
                <a:lnTo>
                  <a:pt x="172" y="137"/>
                </a:lnTo>
                <a:lnTo>
                  <a:pt x="172" y="138"/>
                </a:lnTo>
                <a:lnTo>
                  <a:pt x="170" y="140"/>
                </a:lnTo>
                <a:lnTo>
                  <a:pt x="169" y="140"/>
                </a:lnTo>
                <a:lnTo>
                  <a:pt x="168" y="141"/>
                </a:lnTo>
                <a:lnTo>
                  <a:pt x="166" y="141"/>
                </a:lnTo>
                <a:lnTo>
                  <a:pt x="165" y="140"/>
                </a:lnTo>
                <a:lnTo>
                  <a:pt x="164" y="138"/>
                </a:lnTo>
                <a:lnTo>
                  <a:pt x="162" y="138"/>
                </a:lnTo>
                <a:lnTo>
                  <a:pt x="161" y="137"/>
                </a:lnTo>
                <a:lnTo>
                  <a:pt x="162" y="136"/>
                </a:lnTo>
                <a:lnTo>
                  <a:pt x="164" y="136"/>
                </a:lnTo>
                <a:lnTo>
                  <a:pt x="164" y="134"/>
                </a:lnTo>
                <a:lnTo>
                  <a:pt x="165" y="134"/>
                </a:lnTo>
                <a:lnTo>
                  <a:pt x="165" y="133"/>
                </a:lnTo>
                <a:lnTo>
                  <a:pt x="166" y="133"/>
                </a:lnTo>
                <a:lnTo>
                  <a:pt x="166" y="132"/>
                </a:lnTo>
                <a:lnTo>
                  <a:pt x="168" y="132"/>
                </a:lnTo>
                <a:lnTo>
                  <a:pt x="168" y="133"/>
                </a:lnTo>
                <a:lnTo>
                  <a:pt x="168" y="132"/>
                </a:lnTo>
                <a:lnTo>
                  <a:pt x="169" y="132"/>
                </a:lnTo>
                <a:lnTo>
                  <a:pt x="170" y="133"/>
                </a:lnTo>
                <a:close/>
                <a:moveTo>
                  <a:pt x="159" y="132"/>
                </a:moveTo>
                <a:lnTo>
                  <a:pt x="157" y="132"/>
                </a:lnTo>
                <a:lnTo>
                  <a:pt x="157" y="130"/>
                </a:lnTo>
                <a:lnTo>
                  <a:pt x="159" y="132"/>
                </a:lnTo>
                <a:close/>
                <a:moveTo>
                  <a:pt x="157" y="132"/>
                </a:moveTo>
                <a:lnTo>
                  <a:pt x="156" y="130"/>
                </a:lnTo>
                <a:lnTo>
                  <a:pt x="157" y="130"/>
                </a:lnTo>
                <a:lnTo>
                  <a:pt x="157" y="132"/>
                </a:lnTo>
                <a:close/>
                <a:moveTo>
                  <a:pt x="159" y="130"/>
                </a:moveTo>
                <a:lnTo>
                  <a:pt x="159" y="129"/>
                </a:lnTo>
                <a:lnTo>
                  <a:pt x="159" y="130"/>
                </a:lnTo>
                <a:close/>
                <a:moveTo>
                  <a:pt x="157" y="130"/>
                </a:moveTo>
                <a:lnTo>
                  <a:pt x="157" y="129"/>
                </a:lnTo>
                <a:lnTo>
                  <a:pt x="157" y="130"/>
                </a:lnTo>
                <a:close/>
                <a:moveTo>
                  <a:pt x="159" y="130"/>
                </a:moveTo>
                <a:lnTo>
                  <a:pt x="159" y="129"/>
                </a:lnTo>
                <a:lnTo>
                  <a:pt x="159" y="130"/>
                </a:lnTo>
                <a:close/>
                <a:moveTo>
                  <a:pt x="155" y="130"/>
                </a:moveTo>
                <a:lnTo>
                  <a:pt x="155" y="129"/>
                </a:lnTo>
                <a:lnTo>
                  <a:pt x="155" y="130"/>
                </a:lnTo>
                <a:close/>
                <a:moveTo>
                  <a:pt x="172" y="129"/>
                </a:moveTo>
                <a:lnTo>
                  <a:pt x="172" y="128"/>
                </a:lnTo>
                <a:lnTo>
                  <a:pt x="172" y="129"/>
                </a:lnTo>
                <a:close/>
                <a:moveTo>
                  <a:pt x="90" y="128"/>
                </a:moveTo>
                <a:lnTo>
                  <a:pt x="89" y="129"/>
                </a:lnTo>
                <a:lnTo>
                  <a:pt x="90" y="129"/>
                </a:lnTo>
                <a:lnTo>
                  <a:pt x="90" y="130"/>
                </a:lnTo>
                <a:lnTo>
                  <a:pt x="90" y="132"/>
                </a:lnTo>
                <a:lnTo>
                  <a:pt x="89" y="133"/>
                </a:lnTo>
                <a:lnTo>
                  <a:pt x="89" y="132"/>
                </a:lnTo>
                <a:lnTo>
                  <a:pt x="89" y="133"/>
                </a:lnTo>
                <a:lnTo>
                  <a:pt x="88" y="133"/>
                </a:lnTo>
                <a:lnTo>
                  <a:pt x="88" y="132"/>
                </a:lnTo>
                <a:lnTo>
                  <a:pt x="87" y="132"/>
                </a:lnTo>
                <a:lnTo>
                  <a:pt x="87" y="133"/>
                </a:lnTo>
                <a:lnTo>
                  <a:pt x="87" y="134"/>
                </a:lnTo>
                <a:lnTo>
                  <a:pt x="85" y="134"/>
                </a:lnTo>
                <a:lnTo>
                  <a:pt x="85" y="136"/>
                </a:lnTo>
                <a:lnTo>
                  <a:pt x="85" y="137"/>
                </a:lnTo>
                <a:lnTo>
                  <a:pt x="85" y="138"/>
                </a:lnTo>
                <a:lnTo>
                  <a:pt x="84" y="138"/>
                </a:lnTo>
                <a:lnTo>
                  <a:pt x="84" y="140"/>
                </a:lnTo>
                <a:lnTo>
                  <a:pt x="84" y="141"/>
                </a:lnTo>
                <a:lnTo>
                  <a:pt x="83" y="141"/>
                </a:lnTo>
                <a:lnTo>
                  <a:pt x="83" y="140"/>
                </a:lnTo>
                <a:lnTo>
                  <a:pt x="83" y="138"/>
                </a:lnTo>
                <a:lnTo>
                  <a:pt x="83" y="137"/>
                </a:lnTo>
                <a:lnTo>
                  <a:pt x="83" y="136"/>
                </a:lnTo>
                <a:lnTo>
                  <a:pt x="81" y="136"/>
                </a:lnTo>
                <a:lnTo>
                  <a:pt x="81" y="134"/>
                </a:lnTo>
                <a:lnTo>
                  <a:pt x="83" y="134"/>
                </a:lnTo>
                <a:lnTo>
                  <a:pt x="83" y="133"/>
                </a:lnTo>
                <a:lnTo>
                  <a:pt x="84" y="132"/>
                </a:lnTo>
                <a:lnTo>
                  <a:pt x="84" y="130"/>
                </a:lnTo>
                <a:lnTo>
                  <a:pt x="83" y="130"/>
                </a:lnTo>
                <a:lnTo>
                  <a:pt x="83" y="132"/>
                </a:lnTo>
                <a:lnTo>
                  <a:pt x="81" y="132"/>
                </a:lnTo>
                <a:lnTo>
                  <a:pt x="81" y="133"/>
                </a:lnTo>
                <a:lnTo>
                  <a:pt x="80" y="133"/>
                </a:lnTo>
                <a:lnTo>
                  <a:pt x="80" y="134"/>
                </a:lnTo>
                <a:lnTo>
                  <a:pt x="80" y="132"/>
                </a:lnTo>
                <a:lnTo>
                  <a:pt x="79" y="132"/>
                </a:lnTo>
                <a:lnTo>
                  <a:pt x="79" y="130"/>
                </a:lnTo>
                <a:lnTo>
                  <a:pt x="80" y="129"/>
                </a:lnTo>
                <a:lnTo>
                  <a:pt x="81" y="129"/>
                </a:lnTo>
                <a:lnTo>
                  <a:pt x="81" y="128"/>
                </a:lnTo>
                <a:lnTo>
                  <a:pt x="83" y="128"/>
                </a:lnTo>
                <a:lnTo>
                  <a:pt x="83" y="129"/>
                </a:lnTo>
                <a:lnTo>
                  <a:pt x="84" y="129"/>
                </a:lnTo>
                <a:lnTo>
                  <a:pt x="85" y="130"/>
                </a:lnTo>
                <a:lnTo>
                  <a:pt x="85" y="128"/>
                </a:lnTo>
                <a:lnTo>
                  <a:pt x="87" y="128"/>
                </a:lnTo>
                <a:lnTo>
                  <a:pt x="88" y="128"/>
                </a:lnTo>
                <a:lnTo>
                  <a:pt x="89" y="128"/>
                </a:lnTo>
                <a:lnTo>
                  <a:pt x="90" y="127"/>
                </a:lnTo>
                <a:lnTo>
                  <a:pt x="90" y="128"/>
                </a:lnTo>
                <a:close/>
                <a:moveTo>
                  <a:pt x="54" y="127"/>
                </a:moveTo>
                <a:lnTo>
                  <a:pt x="54" y="128"/>
                </a:lnTo>
                <a:lnTo>
                  <a:pt x="54" y="127"/>
                </a:lnTo>
                <a:lnTo>
                  <a:pt x="52" y="127"/>
                </a:lnTo>
                <a:lnTo>
                  <a:pt x="54" y="127"/>
                </a:lnTo>
                <a:close/>
                <a:moveTo>
                  <a:pt x="173" y="127"/>
                </a:moveTo>
                <a:lnTo>
                  <a:pt x="173" y="128"/>
                </a:lnTo>
                <a:lnTo>
                  <a:pt x="172" y="128"/>
                </a:lnTo>
                <a:lnTo>
                  <a:pt x="173" y="127"/>
                </a:lnTo>
                <a:close/>
                <a:moveTo>
                  <a:pt x="97" y="127"/>
                </a:moveTo>
                <a:lnTo>
                  <a:pt x="97" y="129"/>
                </a:lnTo>
                <a:lnTo>
                  <a:pt x="98" y="129"/>
                </a:lnTo>
                <a:lnTo>
                  <a:pt x="98" y="130"/>
                </a:lnTo>
                <a:lnTo>
                  <a:pt x="97" y="130"/>
                </a:lnTo>
                <a:lnTo>
                  <a:pt x="97" y="132"/>
                </a:lnTo>
                <a:lnTo>
                  <a:pt x="97" y="133"/>
                </a:lnTo>
                <a:lnTo>
                  <a:pt x="97" y="134"/>
                </a:lnTo>
                <a:lnTo>
                  <a:pt x="98" y="134"/>
                </a:lnTo>
                <a:lnTo>
                  <a:pt x="98" y="136"/>
                </a:lnTo>
                <a:lnTo>
                  <a:pt x="98" y="137"/>
                </a:lnTo>
                <a:lnTo>
                  <a:pt x="98" y="138"/>
                </a:lnTo>
                <a:lnTo>
                  <a:pt x="98" y="137"/>
                </a:lnTo>
                <a:lnTo>
                  <a:pt x="100" y="137"/>
                </a:lnTo>
                <a:lnTo>
                  <a:pt x="100" y="138"/>
                </a:lnTo>
                <a:lnTo>
                  <a:pt x="100" y="140"/>
                </a:lnTo>
                <a:lnTo>
                  <a:pt x="101" y="140"/>
                </a:lnTo>
                <a:lnTo>
                  <a:pt x="101" y="141"/>
                </a:lnTo>
                <a:lnTo>
                  <a:pt x="102" y="141"/>
                </a:lnTo>
                <a:lnTo>
                  <a:pt x="104" y="141"/>
                </a:lnTo>
                <a:lnTo>
                  <a:pt x="105" y="141"/>
                </a:lnTo>
                <a:lnTo>
                  <a:pt x="105" y="140"/>
                </a:lnTo>
                <a:lnTo>
                  <a:pt x="106" y="140"/>
                </a:lnTo>
                <a:lnTo>
                  <a:pt x="107" y="141"/>
                </a:lnTo>
                <a:lnTo>
                  <a:pt x="109" y="141"/>
                </a:lnTo>
                <a:lnTo>
                  <a:pt x="107" y="142"/>
                </a:lnTo>
                <a:lnTo>
                  <a:pt x="106" y="142"/>
                </a:lnTo>
                <a:lnTo>
                  <a:pt x="106" y="144"/>
                </a:lnTo>
                <a:lnTo>
                  <a:pt x="105" y="144"/>
                </a:lnTo>
                <a:lnTo>
                  <a:pt x="105" y="145"/>
                </a:lnTo>
                <a:lnTo>
                  <a:pt x="104" y="145"/>
                </a:lnTo>
                <a:lnTo>
                  <a:pt x="102" y="145"/>
                </a:lnTo>
                <a:lnTo>
                  <a:pt x="102" y="146"/>
                </a:lnTo>
                <a:lnTo>
                  <a:pt x="101" y="146"/>
                </a:lnTo>
                <a:lnTo>
                  <a:pt x="100" y="146"/>
                </a:lnTo>
                <a:lnTo>
                  <a:pt x="98" y="146"/>
                </a:lnTo>
                <a:lnTo>
                  <a:pt x="97" y="148"/>
                </a:lnTo>
                <a:lnTo>
                  <a:pt x="97" y="146"/>
                </a:lnTo>
                <a:lnTo>
                  <a:pt x="96" y="146"/>
                </a:lnTo>
                <a:lnTo>
                  <a:pt x="96" y="148"/>
                </a:lnTo>
                <a:lnTo>
                  <a:pt x="94" y="148"/>
                </a:lnTo>
                <a:lnTo>
                  <a:pt x="94" y="146"/>
                </a:lnTo>
                <a:lnTo>
                  <a:pt x="93" y="146"/>
                </a:lnTo>
                <a:lnTo>
                  <a:pt x="92" y="148"/>
                </a:lnTo>
                <a:lnTo>
                  <a:pt x="92" y="149"/>
                </a:lnTo>
                <a:lnTo>
                  <a:pt x="90" y="149"/>
                </a:lnTo>
                <a:lnTo>
                  <a:pt x="89" y="149"/>
                </a:lnTo>
                <a:lnTo>
                  <a:pt x="88" y="150"/>
                </a:lnTo>
                <a:lnTo>
                  <a:pt x="88" y="151"/>
                </a:lnTo>
                <a:lnTo>
                  <a:pt x="87" y="151"/>
                </a:lnTo>
                <a:lnTo>
                  <a:pt x="85" y="151"/>
                </a:lnTo>
                <a:lnTo>
                  <a:pt x="85" y="150"/>
                </a:lnTo>
                <a:lnTo>
                  <a:pt x="87" y="150"/>
                </a:lnTo>
                <a:lnTo>
                  <a:pt x="85" y="150"/>
                </a:lnTo>
                <a:lnTo>
                  <a:pt x="85" y="151"/>
                </a:lnTo>
                <a:lnTo>
                  <a:pt x="85" y="150"/>
                </a:lnTo>
                <a:lnTo>
                  <a:pt x="84" y="150"/>
                </a:lnTo>
                <a:lnTo>
                  <a:pt x="84" y="149"/>
                </a:lnTo>
                <a:lnTo>
                  <a:pt x="84" y="148"/>
                </a:lnTo>
                <a:lnTo>
                  <a:pt x="85" y="148"/>
                </a:lnTo>
                <a:lnTo>
                  <a:pt x="87" y="148"/>
                </a:lnTo>
                <a:lnTo>
                  <a:pt x="88" y="146"/>
                </a:lnTo>
                <a:lnTo>
                  <a:pt x="87" y="146"/>
                </a:lnTo>
                <a:lnTo>
                  <a:pt x="87" y="145"/>
                </a:lnTo>
                <a:lnTo>
                  <a:pt x="85" y="145"/>
                </a:lnTo>
                <a:lnTo>
                  <a:pt x="85" y="146"/>
                </a:lnTo>
                <a:lnTo>
                  <a:pt x="84" y="148"/>
                </a:lnTo>
                <a:lnTo>
                  <a:pt x="83" y="148"/>
                </a:lnTo>
                <a:lnTo>
                  <a:pt x="83" y="146"/>
                </a:lnTo>
                <a:lnTo>
                  <a:pt x="83" y="145"/>
                </a:lnTo>
                <a:lnTo>
                  <a:pt x="83" y="144"/>
                </a:lnTo>
                <a:lnTo>
                  <a:pt x="84" y="142"/>
                </a:lnTo>
                <a:lnTo>
                  <a:pt x="84" y="141"/>
                </a:lnTo>
                <a:lnTo>
                  <a:pt x="85" y="141"/>
                </a:lnTo>
                <a:lnTo>
                  <a:pt x="87" y="141"/>
                </a:lnTo>
                <a:lnTo>
                  <a:pt x="87" y="140"/>
                </a:lnTo>
                <a:lnTo>
                  <a:pt x="87" y="138"/>
                </a:lnTo>
                <a:lnTo>
                  <a:pt x="88" y="138"/>
                </a:lnTo>
                <a:lnTo>
                  <a:pt x="88" y="136"/>
                </a:lnTo>
                <a:lnTo>
                  <a:pt x="88" y="134"/>
                </a:lnTo>
                <a:lnTo>
                  <a:pt x="89" y="134"/>
                </a:lnTo>
                <a:lnTo>
                  <a:pt x="90" y="134"/>
                </a:lnTo>
                <a:lnTo>
                  <a:pt x="90" y="133"/>
                </a:lnTo>
                <a:lnTo>
                  <a:pt x="90" y="132"/>
                </a:lnTo>
                <a:lnTo>
                  <a:pt x="92" y="130"/>
                </a:lnTo>
                <a:lnTo>
                  <a:pt x="92" y="132"/>
                </a:lnTo>
                <a:lnTo>
                  <a:pt x="92" y="130"/>
                </a:lnTo>
                <a:lnTo>
                  <a:pt x="93" y="130"/>
                </a:lnTo>
                <a:lnTo>
                  <a:pt x="93" y="129"/>
                </a:lnTo>
                <a:lnTo>
                  <a:pt x="93" y="128"/>
                </a:lnTo>
                <a:lnTo>
                  <a:pt x="93" y="127"/>
                </a:lnTo>
                <a:lnTo>
                  <a:pt x="94" y="127"/>
                </a:lnTo>
                <a:lnTo>
                  <a:pt x="96" y="127"/>
                </a:lnTo>
                <a:lnTo>
                  <a:pt x="97" y="127"/>
                </a:lnTo>
                <a:close/>
                <a:moveTo>
                  <a:pt x="159" y="127"/>
                </a:moveTo>
                <a:lnTo>
                  <a:pt x="159" y="125"/>
                </a:lnTo>
                <a:lnTo>
                  <a:pt x="159" y="127"/>
                </a:lnTo>
                <a:close/>
                <a:moveTo>
                  <a:pt x="157" y="125"/>
                </a:moveTo>
                <a:lnTo>
                  <a:pt x="157" y="127"/>
                </a:lnTo>
                <a:lnTo>
                  <a:pt x="159" y="127"/>
                </a:lnTo>
                <a:lnTo>
                  <a:pt x="159" y="128"/>
                </a:lnTo>
                <a:lnTo>
                  <a:pt x="160" y="128"/>
                </a:lnTo>
                <a:lnTo>
                  <a:pt x="159" y="128"/>
                </a:lnTo>
                <a:lnTo>
                  <a:pt x="157" y="129"/>
                </a:lnTo>
                <a:lnTo>
                  <a:pt x="157" y="128"/>
                </a:lnTo>
                <a:lnTo>
                  <a:pt x="156" y="128"/>
                </a:lnTo>
                <a:lnTo>
                  <a:pt x="157" y="128"/>
                </a:lnTo>
                <a:lnTo>
                  <a:pt x="156" y="128"/>
                </a:lnTo>
                <a:lnTo>
                  <a:pt x="156" y="129"/>
                </a:lnTo>
                <a:lnTo>
                  <a:pt x="156" y="130"/>
                </a:lnTo>
                <a:lnTo>
                  <a:pt x="157" y="129"/>
                </a:lnTo>
                <a:lnTo>
                  <a:pt x="157" y="130"/>
                </a:lnTo>
                <a:lnTo>
                  <a:pt x="156" y="130"/>
                </a:lnTo>
                <a:lnTo>
                  <a:pt x="155" y="132"/>
                </a:lnTo>
                <a:lnTo>
                  <a:pt x="155" y="130"/>
                </a:lnTo>
                <a:lnTo>
                  <a:pt x="155" y="129"/>
                </a:lnTo>
                <a:lnTo>
                  <a:pt x="155" y="128"/>
                </a:lnTo>
                <a:lnTo>
                  <a:pt x="155" y="127"/>
                </a:lnTo>
                <a:lnTo>
                  <a:pt x="156" y="125"/>
                </a:lnTo>
                <a:lnTo>
                  <a:pt x="157" y="125"/>
                </a:lnTo>
                <a:close/>
                <a:moveTo>
                  <a:pt x="52" y="127"/>
                </a:moveTo>
                <a:lnTo>
                  <a:pt x="51" y="125"/>
                </a:lnTo>
                <a:lnTo>
                  <a:pt x="52" y="125"/>
                </a:lnTo>
                <a:lnTo>
                  <a:pt x="52" y="127"/>
                </a:lnTo>
                <a:close/>
                <a:moveTo>
                  <a:pt x="69" y="130"/>
                </a:moveTo>
                <a:lnTo>
                  <a:pt x="69" y="129"/>
                </a:lnTo>
                <a:lnTo>
                  <a:pt x="71" y="130"/>
                </a:lnTo>
                <a:lnTo>
                  <a:pt x="72" y="130"/>
                </a:lnTo>
                <a:lnTo>
                  <a:pt x="72" y="132"/>
                </a:lnTo>
                <a:lnTo>
                  <a:pt x="72" y="133"/>
                </a:lnTo>
                <a:lnTo>
                  <a:pt x="72" y="134"/>
                </a:lnTo>
                <a:lnTo>
                  <a:pt x="73" y="134"/>
                </a:lnTo>
                <a:lnTo>
                  <a:pt x="75" y="134"/>
                </a:lnTo>
                <a:lnTo>
                  <a:pt x="75" y="136"/>
                </a:lnTo>
                <a:lnTo>
                  <a:pt x="76" y="136"/>
                </a:lnTo>
                <a:lnTo>
                  <a:pt x="76" y="137"/>
                </a:lnTo>
                <a:lnTo>
                  <a:pt x="77" y="137"/>
                </a:lnTo>
                <a:lnTo>
                  <a:pt x="77" y="138"/>
                </a:lnTo>
                <a:lnTo>
                  <a:pt x="76" y="138"/>
                </a:lnTo>
                <a:lnTo>
                  <a:pt x="75" y="138"/>
                </a:lnTo>
                <a:lnTo>
                  <a:pt x="73" y="138"/>
                </a:lnTo>
                <a:lnTo>
                  <a:pt x="73" y="137"/>
                </a:lnTo>
                <a:lnTo>
                  <a:pt x="72" y="137"/>
                </a:lnTo>
                <a:lnTo>
                  <a:pt x="72" y="136"/>
                </a:lnTo>
                <a:lnTo>
                  <a:pt x="72" y="137"/>
                </a:lnTo>
                <a:lnTo>
                  <a:pt x="69" y="137"/>
                </a:lnTo>
                <a:lnTo>
                  <a:pt x="69" y="136"/>
                </a:lnTo>
                <a:lnTo>
                  <a:pt x="69" y="134"/>
                </a:lnTo>
                <a:lnTo>
                  <a:pt x="67" y="133"/>
                </a:lnTo>
                <a:lnTo>
                  <a:pt x="67" y="132"/>
                </a:lnTo>
                <a:lnTo>
                  <a:pt x="68" y="132"/>
                </a:lnTo>
                <a:lnTo>
                  <a:pt x="67" y="130"/>
                </a:lnTo>
                <a:lnTo>
                  <a:pt x="68" y="130"/>
                </a:lnTo>
                <a:lnTo>
                  <a:pt x="68" y="129"/>
                </a:lnTo>
                <a:lnTo>
                  <a:pt x="67" y="129"/>
                </a:lnTo>
                <a:lnTo>
                  <a:pt x="67" y="128"/>
                </a:lnTo>
                <a:lnTo>
                  <a:pt x="67" y="127"/>
                </a:lnTo>
                <a:lnTo>
                  <a:pt x="67" y="125"/>
                </a:lnTo>
                <a:lnTo>
                  <a:pt x="68" y="124"/>
                </a:lnTo>
                <a:lnTo>
                  <a:pt x="68" y="125"/>
                </a:lnTo>
                <a:lnTo>
                  <a:pt x="68" y="127"/>
                </a:lnTo>
                <a:lnTo>
                  <a:pt x="69" y="128"/>
                </a:lnTo>
                <a:lnTo>
                  <a:pt x="68" y="128"/>
                </a:lnTo>
                <a:lnTo>
                  <a:pt x="69" y="129"/>
                </a:lnTo>
                <a:lnTo>
                  <a:pt x="69" y="130"/>
                </a:lnTo>
                <a:close/>
                <a:moveTo>
                  <a:pt x="156" y="124"/>
                </a:moveTo>
                <a:lnTo>
                  <a:pt x="156" y="125"/>
                </a:lnTo>
                <a:lnTo>
                  <a:pt x="155" y="125"/>
                </a:lnTo>
                <a:lnTo>
                  <a:pt x="155" y="124"/>
                </a:lnTo>
                <a:lnTo>
                  <a:pt x="156" y="124"/>
                </a:lnTo>
                <a:close/>
                <a:moveTo>
                  <a:pt x="98" y="125"/>
                </a:moveTo>
                <a:lnTo>
                  <a:pt x="97" y="125"/>
                </a:lnTo>
                <a:lnTo>
                  <a:pt x="97" y="124"/>
                </a:lnTo>
                <a:lnTo>
                  <a:pt x="98" y="124"/>
                </a:lnTo>
                <a:lnTo>
                  <a:pt x="98" y="125"/>
                </a:lnTo>
                <a:close/>
                <a:moveTo>
                  <a:pt x="166" y="124"/>
                </a:moveTo>
                <a:lnTo>
                  <a:pt x="165" y="124"/>
                </a:lnTo>
                <a:lnTo>
                  <a:pt x="165" y="123"/>
                </a:lnTo>
                <a:lnTo>
                  <a:pt x="166" y="123"/>
                </a:lnTo>
                <a:lnTo>
                  <a:pt x="166" y="124"/>
                </a:lnTo>
                <a:close/>
                <a:moveTo>
                  <a:pt x="66" y="124"/>
                </a:moveTo>
                <a:lnTo>
                  <a:pt x="64" y="125"/>
                </a:lnTo>
                <a:lnTo>
                  <a:pt x="63" y="125"/>
                </a:lnTo>
                <a:lnTo>
                  <a:pt x="63" y="124"/>
                </a:lnTo>
                <a:lnTo>
                  <a:pt x="64" y="123"/>
                </a:lnTo>
                <a:lnTo>
                  <a:pt x="66" y="123"/>
                </a:lnTo>
                <a:lnTo>
                  <a:pt x="66" y="124"/>
                </a:lnTo>
                <a:close/>
                <a:moveTo>
                  <a:pt x="136" y="125"/>
                </a:moveTo>
                <a:lnTo>
                  <a:pt x="135" y="125"/>
                </a:lnTo>
                <a:lnTo>
                  <a:pt x="135" y="124"/>
                </a:lnTo>
                <a:lnTo>
                  <a:pt x="135" y="123"/>
                </a:lnTo>
                <a:lnTo>
                  <a:pt x="136" y="123"/>
                </a:lnTo>
                <a:lnTo>
                  <a:pt x="136" y="124"/>
                </a:lnTo>
                <a:lnTo>
                  <a:pt x="136" y="125"/>
                </a:lnTo>
                <a:close/>
                <a:moveTo>
                  <a:pt x="165" y="124"/>
                </a:moveTo>
                <a:lnTo>
                  <a:pt x="165" y="125"/>
                </a:lnTo>
                <a:lnTo>
                  <a:pt x="165" y="127"/>
                </a:lnTo>
                <a:lnTo>
                  <a:pt x="165" y="125"/>
                </a:lnTo>
                <a:lnTo>
                  <a:pt x="164" y="125"/>
                </a:lnTo>
                <a:lnTo>
                  <a:pt x="164" y="124"/>
                </a:lnTo>
                <a:lnTo>
                  <a:pt x="165" y="123"/>
                </a:lnTo>
                <a:lnTo>
                  <a:pt x="165" y="124"/>
                </a:lnTo>
                <a:close/>
                <a:moveTo>
                  <a:pt x="106" y="123"/>
                </a:moveTo>
                <a:lnTo>
                  <a:pt x="105" y="123"/>
                </a:lnTo>
                <a:lnTo>
                  <a:pt x="106" y="123"/>
                </a:lnTo>
                <a:lnTo>
                  <a:pt x="106" y="121"/>
                </a:lnTo>
                <a:lnTo>
                  <a:pt x="106" y="123"/>
                </a:lnTo>
                <a:close/>
                <a:moveTo>
                  <a:pt x="96" y="124"/>
                </a:moveTo>
                <a:lnTo>
                  <a:pt x="94" y="123"/>
                </a:lnTo>
                <a:lnTo>
                  <a:pt x="93" y="123"/>
                </a:lnTo>
                <a:lnTo>
                  <a:pt x="93" y="121"/>
                </a:lnTo>
                <a:lnTo>
                  <a:pt x="94" y="121"/>
                </a:lnTo>
                <a:lnTo>
                  <a:pt x="96" y="121"/>
                </a:lnTo>
                <a:lnTo>
                  <a:pt x="96" y="123"/>
                </a:lnTo>
                <a:lnTo>
                  <a:pt x="96" y="124"/>
                </a:lnTo>
                <a:close/>
                <a:moveTo>
                  <a:pt x="109" y="121"/>
                </a:moveTo>
                <a:lnTo>
                  <a:pt x="107" y="121"/>
                </a:lnTo>
                <a:lnTo>
                  <a:pt x="107" y="120"/>
                </a:lnTo>
                <a:lnTo>
                  <a:pt x="109" y="120"/>
                </a:lnTo>
                <a:lnTo>
                  <a:pt x="109" y="121"/>
                </a:lnTo>
                <a:close/>
                <a:moveTo>
                  <a:pt x="176" y="121"/>
                </a:moveTo>
                <a:lnTo>
                  <a:pt x="176" y="120"/>
                </a:lnTo>
                <a:lnTo>
                  <a:pt x="176" y="121"/>
                </a:lnTo>
                <a:close/>
                <a:moveTo>
                  <a:pt x="177" y="120"/>
                </a:moveTo>
                <a:lnTo>
                  <a:pt x="176" y="120"/>
                </a:lnTo>
                <a:lnTo>
                  <a:pt x="177" y="120"/>
                </a:lnTo>
                <a:close/>
                <a:moveTo>
                  <a:pt x="176" y="120"/>
                </a:moveTo>
                <a:lnTo>
                  <a:pt x="176" y="121"/>
                </a:lnTo>
                <a:lnTo>
                  <a:pt x="174" y="121"/>
                </a:lnTo>
                <a:lnTo>
                  <a:pt x="174" y="123"/>
                </a:lnTo>
                <a:lnTo>
                  <a:pt x="173" y="124"/>
                </a:lnTo>
                <a:lnTo>
                  <a:pt x="173" y="125"/>
                </a:lnTo>
                <a:lnTo>
                  <a:pt x="172" y="127"/>
                </a:lnTo>
                <a:lnTo>
                  <a:pt x="170" y="128"/>
                </a:lnTo>
                <a:lnTo>
                  <a:pt x="169" y="129"/>
                </a:lnTo>
                <a:lnTo>
                  <a:pt x="169" y="130"/>
                </a:lnTo>
                <a:lnTo>
                  <a:pt x="168" y="130"/>
                </a:lnTo>
                <a:lnTo>
                  <a:pt x="166" y="133"/>
                </a:lnTo>
                <a:lnTo>
                  <a:pt x="165" y="133"/>
                </a:lnTo>
                <a:lnTo>
                  <a:pt x="164" y="133"/>
                </a:lnTo>
                <a:lnTo>
                  <a:pt x="164" y="132"/>
                </a:lnTo>
                <a:lnTo>
                  <a:pt x="164" y="130"/>
                </a:lnTo>
                <a:lnTo>
                  <a:pt x="162" y="130"/>
                </a:lnTo>
                <a:lnTo>
                  <a:pt x="162" y="132"/>
                </a:lnTo>
                <a:lnTo>
                  <a:pt x="162" y="130"/>
                </a:lnTo>
                <a:lnTo>
                  <a:pt x="162" y="132"/>
                </a:lnTo>
                <a:lnTo>
                  <a:pt x="162" y="133"/>
                </a:lnTo>
                <a:lnTo>
                  <a:pt x="162" y="134"/>
                </a:lnTo>
                <a:lnTo>
                  <a:pt x="161" y="133"/>
                </a:lnTo>
                <a:lnTo>
                  <a:pt x="160" y="133"/>
                </a:lnTo>
                <a:lnTo>
                  <a:pt x="160" y="132"/>
                </a:lnTo>
                <a:lnTo>
                  <a:pt x="161" y="132"/>
                </a:lnTo>
                <a:lnTo>
                  <a:pt x="161" y="130"/>
                </a:lnTo>
                <a:lnTo>
                  <a:pt x="162" y="130"/>
                </a:lnTo>
                <a:lnTo>
                  <a:pt x="161" y="129"/>
                </a:lnTo>
                <a:lnTo>
                  <a:pt x="162" y="129"/>
                </a:lnTo>
                <a:lnTo>
                  <a:pt x="164" y="128"/>
                </a:lnTo>
                <a:lnTo>
                  <a:pt x="165" y="127"/>
                </a:lnTo>
                <a:lnTo>
                  <a:pt x="165" y="125"/>
                </a:lnTo>
                <a:lnTo>
                  <a:pt x="166" y="125"/>
                </a:lnTo>
                <a:lnTo>
                  <a:pt x="166" y="124"/>
                </a:lnTo>
                <a:lnTo>
                  <a:pt x="168" y="124"/>
                </a:lnTo>
                <a:lnTo>
                  <a:pt x="168" y="123"/>
                </a:lnTo>
                <a:lnTo>
                  <a:pt x="169" y="123"/>
                </a:lnTo>
                <a:lnTo>
                  <a:pt x="169" y="124"/>
                </a:lnTo>
                <a:lnTo>
                  <a:pt x="170" y="123"/>
                </a:lnTo>
                <a:lnTo>
                  <a:pt x="169" y="123"/>
                </a:lnTo>
                <a:lnTo>
                  <a:pt x="168" y="121"/>
                </a:lnTo>
                <a:lnTo>
                  <a:pt x="169" y="121"/>
                </a:lnTo>
                <a:lnTo>
                  <a:pt x="169" y="123"/>
                </a:lnTo>
                <a:lnTo>
                  <a:pt x="170" y="123"/>
                </a:lnTo>
                <a:lnTo>
                  <a:pt x="172" y="121"/>
                </a:lnTo>
                <a:lnTo>
                  <a:pt x="172" y="120"/>
                </a:lnTo>
                <a:lnTo>
                  <a:pt x="173" y="120"/>
                </a:lnTo>
                <a:lnTo>
                  <a:pt x="174" y="120"/>
                </a:lnTo>
                <a:lnTo>
                  <a:pt x="176" y="120"/>
                </a:lnTo>
                <a:close/>
                <a:moveTo>
                  <a:pt x="177" y="120"/>
                </a:moveTo>
                <a:lnTo>
                  <a:pt x="176" y="120"/>
                </a:lnTo>
                <a:lnTo>
                  <a:pt x="176" y="119"/>
                </a:lnTo>
                <a:lnTo>
                  <a:pt x="177" y="119"/>
                </a:lnTo>
                <a:lnTo>
                  <a:pt x="177" y="120"/>
                </a:lnTo>
                <a:close/>
                <a:moveTo>
                  <a:pt x="77" y="120"/>
                </a:moveTo>
                <a:lnTo>
                  <a:pt x="76" y="120"/>
                </a:lnTo>
                <a:lnTo>
                  <a:pt x="76" y="119"/>
                </a:lnTo>
                <a:lnTo>
                  <a:pt x="77" y="119"/>
                </a:lnTo>
                <a:lnTo>
                  <a:pt x="77" y="120"/>
                </a:lnTo>
                <a:close/>
                <a:moveTo>
                  <a:pt x="89" y="119"/>
                </a:moveTo>
                <a:lnTo>
                  <a:pt x="88" y="119"/>
                </a:lnTo>
                <a:lnTo>
                  <a:pt x="89" y="119"/>
                </a:lnTo>
                <a:close/>
                <a:moveTo>
                  <a:pt x="76" y="120"/>
                </a:moveTo>
                <a:lnTo>
                  <a:pt x="75" y="120"/>
                </a:lnTo>
                <a:lnTo>
                  <a:pt x="75" y="119"/>
                </a:lnTo>
                <a:lnTo>
                  <a:pt x="76" y="120"/>
                </a:lnTo>
                <a:close/>
                <a:moveTo>
                  <a:pt x="173" y="117"/>
                </a:moveTo>
                <a:lnTo>
                  <a:pt x="174" y="117"/>
                </a:lnTo>
                <a:lnTo>
                  <a:pt x="174" y="119"/>
                </a:lnTo>
                <a:lnTo>
                  <a:pt x="176" y="119"/>
                </a:lnTo>
                <a:lnTo>
                  <a:pt x="174" y="119"/>
                </a:lnTo>
                <a:lnTo>
                  <a:pt x="174" y="120"/>
                </a:lnTo>
                <a:lnTo>
                  <a:pt x="173" y="120"/>
                </a:lnTo>
                <a:lnTo>
                  <a:pt x="173" y="119"/>
                </a:lnTo>
                <a:lnTo>
                  <a:pt x="173" y="117"/>
                </a:lnTo>
                <a:lnTo>
                  <a:pt x="172" y="117"/>
                </a:lnTo>
                <a:lnTo>
                  <a:pt x="173" y="117"/>
                </a:lnTo>
                <a:lnTo>
                  <a:pt x="172" y="117"/>
                </a:lnTo>
                <a:lnTo>
                  <a:pt x="172" y="116"/>
                </a:lnTo>
                <a:lnTo>
                  <a:pt x="172" y="115"/>
                </a:lnTo>
                <a:lnTo>
                  <a:pt x="173" y="115"/>
                </a:lnTo>
                <a:lnTo>
                  <a:pt x="173" y="116"/>
                </a:lnTo>
                <a:lnTo>
                  <a:pt x="174" y="116"/>
                </a:lnTo>
                <a:lnTo>
                  <a:pt x="173" y="116"/>
                </a:lnTo>
                <a:lnTo>
                  <a:pt x="173" y="117"/>
                </a:lnTo>
                <a:close/>
                <a:moveTo>
                  <a:pt x="174" y="113"/>
                </a:moveTo>
                <a:lnTo>
                  <a:pt x="174" y="115"/>
                </a:lnTo>
                <a:lnTo>
                  <a:pt x="173" y="113"/>
                </a:lnTo>
                <a:lnTo>
                  <a:pt x="174" y="113"/>
                </a:lnTo>
                <a:close/>
                <a:moveTo>
                  <a:pt x="83" y="113"/>
                </a:moveTo>
                <a:lnTo>
                  <a:pt x="81" y="113"/>
                </a:lnTo>
                <a:lnTo>
                  <a:pt x="81" y="112"/>
                </a:lnTo>
                <a:lnTo>
                  <a:pt x="83" y="112"/>
                </a:lnTo>
                <a:lnTo>
                  <a:pt x="83" y="113"/>
                </a:lnTo>
                <a:close/>
                <a:moveTo>
                  <a:pt x="181" y="110"/>
                </a:moveTo>
                <a:lnTo>
                  <a:pt x="182" y="110"/>
                </a:lnTo>
                <a:lnTo>
                  <a:pt x="181" y="110"/>
                </a:lnTo>
                <a:close/>
                <a:moveTo>
                  <a:pt x="73" y="110"/>
                </a:moveTo>
                <a:lnTo>
                  <a:pt x="75" y="111"/>
                </a:lnTo>
                <a:lnTo>
                  <a:pt x="76" y="111"/>
                </a:lnTo>
                <a:lnTo>
                  <a:pt x="76" y="112"/>
                </a:lnTo>
                <a:lnTo>
                  <a:pt x="77" y="112"/>
                </a:lnTo>
                <a:lnTo>
                  <a:pt x="79" y="113"/>
                </a:lnTo>
                <a:lnTo>
                  <a:pt x="79" y="115"/>
                </a:lnTo>
                <a:lnTo>
                  <a:pt x="77" y="116"/>
                </a:lnTo>
                <a:lnTo>
                  <a:pt x="76" y="115"/>
                </a:lnTo>
                <a:lnTo>
                  <a:pt x="77" y="115"/>
                </a:lnTo>
                <a:lnTo>
                  <a:pt x="77" y="113"/>
                </a:lnTo>
                <a:lnTo>
                  <a:pt x="76" y="113"/>
                </a:lnTo>
                <a:lnTo>
                  <a:pt x="76" y="112"/>
                </a:lnTo>
                <a:lnTo>
                  <a:pt x="75" y="112"/>
                </a:lnTo>
                <a:lnTo>
                  <a:pt x="75" y="113"/>
                </a:lnTo>
                <a:lnTo>
                  <a:pt x="73" y="112"/>
                </a:lnTo>
                <a:lnTo>
                  <a:pt x="73" y="111"/>
                </a:lnTo>
                <a:lnTo>
                  <a:pt x="72" y="111"/>
                </a:lnTo>
                <a:lnTo>
                  <a:pt x="72" y="110"/>
                </a:lnTo>
                <a:lnTo>
                  <a:pt x="73" y="110"/>
                </a:lnTo>
                <a:close/>
                <a:moveTo>
                  <a:pt x="79" y="110"/>
                </a:moveTo>
                <a:lnTo>
                  <a:pt x="79" y="108"/>
                </a:lnTo>
                <a:lnTo>
                  <a:pt x="79" y="110"/>
                </a:lnTo>
                <a:close/>
                <a:moveTo>
                  <a:pt x="71" y="108"/>
                </a:moveTo>
                <a:lnTo>
                  <a:pt x="69" y="108"/>
                </a:lnTo>
                <a:lnTo>
                  <a:pt x="69" y="107"/>
                </a:lnTo>
                <a:lnTo>
                  <a:pt x="71" y="107"/>
                </a:lnTo>
                <a:lnTo>
                  <a:pt x="71" y="108"/>
                </a:lnTo>
                <a:close/>
                <a:moveTo>
                  <a:pt x="66" y="111"/>
                </a:moveTo>
                <a:lnTo>
                  <a:pt x="64" y="110"/>
                </a:lnTo>
                <a:lnTo>
                  <a:pt x="66" y="110"/>
                </a:lnTo>
                <a:lnTo>
                  <a:pt x="66" y="107"/>
                </a:lnTo>
                <a:lnTo>
                  <a:pt x="66" y="106"/>
                </a:lnTo>
                <a:lnTo>
                  <a:pt x="63" y="104"/>
                </a:lnTo>
                <a:lnTo>
                  <a:pt x="64" y="103"/>
                </a:lnTo>
                <a:lnTo>
                  <a:pt x="66" y="104"/>
                </a:lnTo>
                <a:lnTo>
                  <a:pt x="66" y="106"/>
                </a:lnTo>
                <a:lnTo>
                  <a:pt x="67" y="106"/>
                </a:lnTo>
                <a:lnTo>
                  <a:pt x="67" y="107"/>
                </a:lnTo>
                <a:lnTo>
                  <a:pt x="67" y="108"/>
                </a:lnTo>
                <a:lnTo>
                  <a:pt x="66" y="110"/>
                </a:lnTo>
                <a:lnTo>
                  <a:pt x="66" y="111"/>
                </a:lnTo>
                <a:close/>
                <a:moveTo>
                  <a:pt x="71" y="103"/>
                </a:moveTo>
                <a:lnTo>
                  <a:pt x="72" y="103"/>
                </a:lnTo>
                <a:lnTo>
                  <a:pt x="73" y="104"/>
                </a:lnTo>
                <a:lnTo>
                  <a:pt x="72" y="106"/>
                </a:lnTo>
                <a:lnTo>
                  <a:pt x="71" y="106"/>
                </a:lnTo>
                <a:lnTo>
                  <a:pt x="71" y="104"/>
                </a:lnTo>
                <a:lnTo>
                  <a:pt x="69" y="104"/>
                </a:lnTo>
                <a:lnTo>
                  <a:pt x="69" y="106"/>
                </a:lnTo>
                <a:lnTo>
                  <a:pt x="69" y="104"/>
                </a:lnTo>
                <a:lnTo>
                  <a:pt x="68" y="106"/>
                </a:lnTo>
                <a:lnTo>
                  <a:pt x="67" y="106"/>
                </a:lnTo>
                <a:lnTo>
                  <a:pt x="68" y="106"/>
                </a:lnTo>
                <a:lnTo>
                  <a:pt x="67" y="104"/>
                </a:lnTo>
                <a:lnTo>
                  <a:pt x="68" y="104"/>
                </a:lnTo>
                <a:lnTo>
                  <a:pt x="67" y="104"/>
                </a:lnTo>
                <a:lnTo>
                  <a:pt x="67" y="103"/>
                </a:lnTo>
                <a:lnTo>
                  <a:pt x="68" y="102"/>
                </a:lnTo>
                <a:lnTo>
                  <a:pt x="67" y="102"/>
                </a:lnTo>
                <a:lnTo>
                  <a:pt x="68" y="100"/>
                </a:lnTo>
                <a:lnTo>
                  <a:pt x="69" y="102"/>
                </a:lnTo>
                <a:lnTo>
                  <a:pt x="71" y="102"/>
                </a:lnTo>
                <a:lnTo>
                  <a:pt x="71" y="103"/>
                </a:lnTo>
                <a:close/>
                <a:moveTo>
                  <a:pt x="84" y="94"/>
                </a:moveTo>
                <a:lnTo>
                  <a:pt x="83" y="94"/>
                </a:lnTo>
                <a:lnTo>
                  <a:pt x="84" y="94"/>
                </a:lnTo>
                <a:lnTo>
                  <a:pt x="83" y="95"/>
                </a:lnTo>
                <a:lnTo>
                  <a:pt x="83" y="94"/>
                </a:lnTo>
                <a:lnTo>
                  <a:pt x="84" y="94"/>
                </a:lnTo>
                <a:close/>
                <a:moveTo>
                  <a:pt x="194" y="94"/>
                </a:moveTo>
                <a:lnTo>
                  <a:pt x="195" y="94"/>
                </a:lnTo>
                <a:lnTo>
                  <a:pt x="195" y="95"/>
                </a:lnTo>
                <a:lnTo>
                  <a:pt x="195" y="96"/>
                </a:lnTo>
                <a:lnTo>
                  <a:pt x="195" y="98"/>
                </a:lnTo>
                <a:lnTo>
                  <a:pt x="195" y="99"/>
                </a:lnTo>
                <a:lnTo>
                  <a:pt x="195" y="100"/>
                </a:lnTo>
                <a:lnTo>
                  <a:pt x="195" y="102"/>
                </a:lnTo>
                <a:lnTo>
                  <a:pt x="196" y="103"/>
                </a:lnTo>
                <a:lnTo>
                  <a:pt x="196" y="104"/>
                </a:lnTo>
                <a:lnTo>
                  <a:pt x="198" y="104"/>
                </a:lnTo>
                <a:lnTo>
                  <a:pt x="198" y="106"/>
                </a:lnTo>
                <a:lnTo>
                  <a:pt x="198" y="107"/>
                </a:lnTo>
                <a:lnTo>
                  <a:pt x="199" y="107"/>
                </a:lnTo>
                <a:lnTo>
                  <a:pt x="200" y="108"/>
                </a:lnTo>
                <a:lnTo>
                  <a:pt x="200" y="110"/>
                </a:lnTo>
                <a:lnTo>
                  <a:pt x="199" y="110"/>
                </a:lnTo>
                <a:lnTo>
                  <a:pt x="199" y="111"/>
                </a:lnTo>
                <a:lnTo>
                  <a:pt x="200" y="111"/>
                </a:lnTo>
                <a:lnTo>
                  <a:pt x="200" y="112"/>
                </a:lnTo>
                <a:lnTo>
                  <a:pt x="202" y="113"/>
                </a:lnTo>
                <a:lnTo>
                  <a:pt x="202" y="115"/>
                </a:lnTo>
                <a:lnTo>
                  <a:pt x="202" y="116"/>
                </a:lnTo>
                <a:lnTo>
                  <a:pt x="202" y="117"/>
                </a:lnTo>
                <a:lnTo>
                  <a:pt x="203" y="119"/>
                </a:lnTo>
                <a:lnTo>
                  <a:pt x="203" y="120"/>
                </a:lnTo>
                <a:lnTo>
                  <a:pt x="202" y="120"/>
                </a:lnTo>
                <a:lnTo>
                  <a:pt x="202" y="121"/>
                </a:lnTo>
                <a:lnTo>
                  <a:pt x="203" y="121"/>
                </a:lnTo>
                <a:lnTo>
                  <a:pt x="204" y="121"/>
                </a:lnTo>
                <a:lnTo>
                  <a:pt x="204" y="123"/>
                </a:lnTo>
                <a:lnTo>
                  <a:pt x="206" y="124"/>
                </a:lnTo>
                <a:lnTo>
                  <a:pt x="206" y="125"/>
                </a:lnTo>
                <a:lnTo>
                  <a:pt x="206" y="127"/>
                </a:lnTo>
                <a:lnTo>
                  <a:pt x="206" y="128"/>
                </a:lnTo>
                <a:lnTo>
                  <a:pt x="206" y="129"/>
                </a:lnTo>
                <a:lnTo>
                  <a:pt x="204" y="130"/>
                </a:lnTo>
                <a:lnTo>
                  <a:pt x="206" y="132"/>
                </a:lnTo>
                <a:lnTo>
                  <a:pt x="206" y="133"/>
                </a:lnTo>
                <a:lnTo>
                  <a:pt x="207" y="134"/>
                </a:lnTo>
                <a:lnTo>
                  <a:pt x="207" y="136"/>
                </a:lnTo>
                <a:lnTo>
                  <a:pt x="206" y="136"/>
                </a:lnTo>
                <a:lnTo>
                  <a:pt x="206" y="137"/>
                </a:lnTo>
                <a:lnTo>
                  <a:pt x="204" y="138"/>
                </a:lnTo>
                <a:lnTo>
                  <a:pt x="203" y="138"/>
                </a:lnTo>
                <a:lnTo>
                  <a:pt x="202" y="138"/>
                </a:lnTo>
                <a:lnTo>
                  <a:pt x="202" y="140"/>
                </a:lnTo>
                <a:lnTo>
                  <a:pt x="200" y="141"/>
                </a:lnTo>
                <a:lnTo>
                  <a:pt x="199" y="141"/>
                </a:lnTo>
                <a:lnTo>
                  <a:pt x="198" y="142"/>
                </a:lnTo>
                <a:lnTo>
                  <a:pt x="196" y="142"/>
                </a:lnTo>
                <a:lnTo>
                  <a:pt x="196" y="144"/>
                </a:lnTo>
                <a:lnTo>
                  <a:pt x="195" y="144"/>
                </a:lnTo>
                <a:lnTo>
                  <a:pt x="195" y="145"/>
                </a:lnTo>
                <a:lnTo>
                  <a:pt x="196" y="145"/>
                </a:lnTo>
                <a:lnTo>
                  <a:pt x="196" y="144"/>
                </a:lnTo>
                <a:lnTo>
                  <a:pt x="198" y="144"/>
                </a:lnTo>
                <a:lnTo>
                  <a:pt x="198" y="142"/>
                </a:lnTo>
                <a:lnTo>
                  <a:pt x="199" y="142"/>
                </a:lnTo>
                <a:lnTo>
                  <a:pt x="199" y="141"/>
                </a:lnTo>
                <a:lnTo>
                  <a:pt x="200" y="141"/>
                </a:lnTo>
                <a:lnTo>
                  <a:pt x="202" y="141"/>
                </a:lnTo>
                <a:lnTo>
                  <a:pt x="202" y="140"/>
                </a:lnTo>
                <a:lnTo>
                  <a:pt x="203" y="141"/>
                </a:lnTo>
                <a:lnTo>
                  <a:pt x="204" y="141"/>
                </a:lnTo>
                <a:lnTo>
                  <a:pt x="203" y="142"/>
                </a:lnTo>
                <a:lnTo>
                  <a:pt x="204" y="142"/>
                </a:lnTo>
                <a:lnTo>
                  <a:pt x="204" y="141"/>
                </a:lnTo>
                <a:lnTo>
                  <a:pt x="206" y="141"/>
                </a:lnTo>
                <a:lnTo>
                  <a:pt x="206" y="142"/>
                </a:lnTo>
                <a:lnTo>
                  <a:pt x="207" y="142"/>
                </a:lnTo>
                <a:lnTo>
                  <a:pt x="207" y="144"/>
                </a:lnTo>
                <a:lnTo>
                  <a:pt x="207" y="142"/>
                </a:lnTo>
                <a:lnTo>
                  <a:pt x="208" y="142"/>
                </a:lnTo>
                <a:lnTo>
                  <a:pt x="210" y="142"/>
                </a:lnTo>
                <a:lnTo>
                  <a:pt x="211" y="142"/>
                </a:lnTo>
                <a:lnTo>
                  <a:pt x="212" y="142"/>
                </a:lnTo>
                <a:lnTo>
                  <a:pt x="211" y="144"/>
                </a:lnTo>
                <a:lnTo>
                  <a:pt x="212" y="145"/>
                </a:lnTo>
                <a:lnTo>
                  <a:pt x="212" y="146"/>
                </a:lnTo>
                <a:lnTo>
                  <a:pt x="213" y="148"/>
                </a:lnTo>
                <a:lnTo>
                  <a:pt x="212" y="148"/>
                </a:lnTo>
                <a:lnTo>
                  <a:pt x="213" y="148"/>
                </a:lnTo>
                <a:lnTo>
                  <a:pt x="213" y="149"/>
                </a:lnTo>
                <a:lnTo>
                  <a:pt x="215" y="149"/>
                </a:lnTo>
                <a:lnTo>
                  <a:pt x="215" y="150"/>
                </a:lnTo>
                <a:lnTo>
                  <a:pt x="213" y="150"/>
                </a:lnTo>
                <a:lnTo>
                  <a:pt x="213" y="151"/>
                </a:lnTo>
                <a:lnTo>
                  <a:pt x="215" y="151"/>
                </a:lnTo>
                <a:lnTo>
                  <a:pt x="215" y="150"/>
                </a:lnTo>
                <a:lnTo>
                  <a:pt x="216" y="150"/>
                </a:lnTo>
                <a:lnTo>
                  <a:pt x="216" y="149"/>
                </a:lnTo>
                <a:lnTo>
                  <a:pt x="217" y="149"/>
                </a:lnTo>
                <a:lnTo>
                  <a:pt x="217" y="150"/>
                </a:lnTo>
                <a:lnTo>
                  <a:pt x="217" y="151"/>
                </a:lnTo>
                <a:lnTo>
                  <a:pt x="216" y="151"/>
                </a:lnTo>
                <a:lnTo>
                  <a:pt x="216" y="153"/>
                </a:lnTo>
                <a:lnTo>
                  <a:pt x="216" y="154"/>
                </a:lnTo>
                <a:lnTo>
                  <a:pt x="216" y="155"/>
                </a:lnTo>
                <a:lnTo>
                  <a:pt x="215" y="157"/>
                </a:lnTo>
                <a:lnTo>
                  <a:pt x="213" y="157"/>
                </a:lnTo>
                <a:lnTo>
                  <a:pt x="213" y="158"/>
                </a:lnTo>
                <a:lnTo>
                  <a:pt x="212" y="158"/>
                </a:lnTo>
                <a:lnTo>
                  <a:pt x="211" y="158"/>
                </a:lnTo>
                <a:lnTo>
                  <a:pt x="210" y="159"/>
                </a:lnTo>
                <a:lnTo>
                  <a:pt x="208" y="159"/>
                </a:lnTo>
                <a:lnTo>
                  <a:pt x="208" y="161"/>
                </a:lnTo>
                <a:lnTo>
                  <a:pt x="208" y="162"/>
                </a:lnTo>
                <a:lnTo>
                  <a:pt x="207" y="163"/>
                </a:lnTo>
                <a:lnTo>
                  <a:pt x="206" y="163"/>
                </a:lnTo>
                <a:lnTo>
                  <a:pt x="206" y="162"/>
                </a:lnTo>
                <a:lnTo>
                  <a:pt x="204" y="162"/>
                </a:lnTo>
                <a:lnTo>
                  <a:pt x="206" y="163"/>
                </a:lnTo>
                <a:lnTo>
                  <a:pt x="206" y="165"/>
                </a:lnTo>
                <a:lnTo>
                  <a:pt x="204" y="165"/>
                </a:lnTo>
                <a:lnTo>
                  <a:pt x="203" y="165"/>
                </a:lnTo>
                <a:lnTo>
                  <a:pt x="202" y="165"/>
                </a:lnTo>
                <a:lnTo>
                  <a:pt x="200" y="165"/>
                </a:lnTo>
                <a:lnTo>
                  <a:pt x="199" y="165"/>
                </a:lnTo>
                <a:lnTo>
                  <a:pt x="198" y="165"/>
                </a:lnTo>
                <a:lnTo>
                  <a:pt x="196" y="165"/>
                </a:lnTo>
                <a:lnTo>
                  <a:pt x="195" y="165"/>
                </a:lnTo>
                <a:lnTo>
                  <a:pt x="195" y="163"/>
                </a:lnTo>
                <a:lnTo>
                  <a:pt x="194" y="163"/>
                </a:lnTo>
                <a:lnTo>
                  <a:pt x="193" y="163"/>
                </a:lnTo>
                <a:lnTo>
                  <a:pt x="191" y="163"/>
                </a:lnTo>
                <a:lnTo>
                  <a:pt x="190" y="162"/>
                </a:lnTo>
                <a:lnTo>
                  <a:pt x="189" y="162"/>
                </a:lnTo>
                <a:lnTo>
                  <a:pt x="189" y="161"/>
                </a:lnTo>
                <a:lnTo>
                  <a:pt x="189" y="162"/>
                </a:lnTo>
                <a:lnTo>
                  <a:pt x="187" y="161"/>
                </a:lnTo>
                <a:lnTo>
                  <a:pt x="186" y="161"/>
                </a:lnTo>
                <a:lnTo>
                  <a:pt x="185" y="159"/>
                </a:lnTo>
                <a:lnTo>
                  <a:pt x="185" y="161"/>
                </a:lnTo>
                <a:lnTo>
                  <a:pt x="185" y="162"/>
                </a:lnTo>
                <a:lnTo>
                  <a:pt x="186" y="162"/>
                </a:lnTo>
                <a:lnTo>
                  <a:pt x="187" y="162"/>
                </a:lnTo>
                <a:lnTo>
                  <a:pt x="187" y="163"/>
                </a:lnTo>
                <a:lnTo>
                  <a:pt x="187" y="166"/>
                </a:lnTo>
                <a:lnTo>
                  <a:pt x="186" y="165"/>
                </a:lnTo>
                <a:lnTo>
                  <a:pt x="185" y="165"/>
                </a:lnTo>
                <a:lnTo>
                  <a:pt x="183" y="163"/>
                </a:lnTo>
                <a:lnTo>
                  <a:pt x="182" y="162"/>
                </a:lnTo>
                <a:lnTo>
                  <a:pt x="182" y="161"/>
                </a:lnTo>
                <a:lnTo>
                  <a:pt x="181" y="161"/>
                </a:lnTo>
                <a:lnTo>
                  <a:pt x="181" y="159"/>
                </a:lnTo>
                <a:lnTo>
                  <a:pt x="179" y="158"/>
                </a:lnTo>
                <a:lnTo>
                  <a:pt x="179" y="157"/>
                </a:lnTo>
                <a:lnTo>
                  <a:pt x="178" y="155"/>
                </a:lnTo>
                <a:lnTo>
                  <a:pt x="178" y="154"/>
                </a:lnTo>
                <a:lnTo>
                  <a:pt x="177" y="154"/>
                </a:lnTo>
                <a:lnTo>
                  <a:pt x="177" y="153"/>
                </a:lnTo>
                <a:lnTo>
                  <a:pt x="177" y="151"/>
                </a:lnTo>
                <a:lnTo>
                  <a:pt x="176" y="151"/>
                </a:lnTo>
                <a:lnTo>
                  <a:pt x="174" y="150"/>
                </a:lnTo>
                <a:lnTo>
                  <a:pt x="173" y="150"/>
                </a:lnTo>
                <a:lnTo>
                  <a:pt x="173" y="149"/>
                </a:lnTo>
                <a:lnTo>
                  <a:pt x="173" y="148"/>
                </a:lnTo>
                <a:lnTo>
                  <a:pt x="176" y="149"/>
                </a:lnTo>
                <a:lnTo>
                  <a:pt x="177" y="149"/>
                </a:lnTo>
                <a:lnTo>
                  <a:pt x="177" y="148"/>
                </a:lnTo>
                <a:lnTo>
                  <a:pt x="177" y="149"/>
                </a:lnTo>
                <a:lnTo>
                  <a:pt x="176" y="149"/>
                </a:lnTo>
                <a:lnTo>
                  <a:pt x="174" y="148"/>
                </a:lnTo>
                <a:lnTo>
                  <a:pt x="173" y="148"/>
                </a:lnTo>
                <a:lnTo>
                  <a:pt x="173" y="146"/>
                </a:lnTo>
                <a:lnTo>
                  <a:pt x="172" y="146"/>
                </a:lnTo>
                <a:lnTo>
                  <a:pt x="170" y="146"/>
                </a:lnTo>
                <a:lnTo>
                  <a:pt x="170" y="145"/>
                </a:lnTo>
                <a:lnTo>
                  <a:pt x="169" y="145"/>
                </a:lnTo>
                <a:lnTo>
                  <a:pt x="168" y="145"/>
                </a:lnTo>
                <a:lnTo>
                  <a:pt x="168" y="144"/>
                </a:lnTo>
                <a:lnTo>
                  <a:pt x="168" y="142"/>
                </a:lnTo>
                <a:lnTo>
                  <a:pt x="168" y="141"/>
                </a:lnTo>
                <a:lnTo>
                  <a:pt x="169" y="141"/>
                </a:lnTo>
                <a:lnTo>
                  <a:pt x="170" y="140"/>
                </a:lnTo>
                <a:lnTo>
                  <a:pt x="172" y="140"/>
                </a:lnTo>
                <a:lnTo>
                  <a:pt x="173" y="140"/>
                </a:lnTo>
                <a:lnTo>
                  <a:pt x="174" y="140"/>
                </a:lnTo>
                <a:lnTo>
                  <a:pt x="176" y="140"/>
                </a:lnTo>
                <a:lnTo>
                  <a:pt x="177" y="138"/>
                </a:lnTo>
                <a:lnTo>
                  <a:pt x="177" y="140"/>
                </a:lnTo>
                <a:lnTo>
                  <a:pt x="178" y="140"/>
                </a:lnTo>
                <a:lnTo>
                  <a:pt x="178" y="138"/>
                </a:lnTo>
                <a:lnTo>
                  <a:pt x="177" y="138"/>
                </a:lnTo>
                <a:lnTo>
                  <a:pt x="174" y="138"/>
                </a:lnTo>
                <a:lnTo>
                  <a:pt x="173" y="137"/>
                </a:lnTo>
                <a:lnTo>
                  <a:pt x="172" y="137"/>
                </a:lnTo>
                <a:lnTo>
                  <a:pt x="173" y="137"/>
                </a:lnTo>
                <a:lnTo>
                  <a:pt x="172" y="136"/>
                </a:lnTo>
                <a:lnTo>
                  <a:pt x="172" y="137"/>
                </a:lnTo>
                <a:lnTo>
                  <a:pt x="172" y="136"/>
                </a:lnTo>
                <a:lnTo>
                  <a:pt x="170" y="136"/>
                </a:lnTo>
                <a:lnTo>
                  <a:pt x="170" y="134"/>
                </a:lnTo>
                <a:lnTo>
                  <a:pt x="170" y="133"/>
                </a:lnTo>
                <a:lnTo>
                  <a:pt x="172" y="133"/>
                </a:lnTo>
                <a:lnTo>
                  <a:pt x="172" y="130"/>
                </a:lnTo>
                <a:lnTo>
                  <a:pt x="173" y="129"/>
                </a:lnTo>
                <a:lnTo>
                  <a:pt x="174" y="128"/>
                </a:lnTo>
                <a:lnTo>
                  <a:pt x="174" y="127"/>
                </a:lnTo>
                <a:lnTo>
                  <a:pt x="176" y="127"/>
                </a:lnTo>
                <a:lnTo>
                  <a:pt x="174" y="127"/>
                </a:lnTo>
                <a:lnTo>
                  <a:pt x="174" y="128"/>
                </a:lnTo>
                <a:lnTo>
                  <a:pt x="173" y="128"/>
                </a:lnTo>
                <a:lnTo>
                  <a:pt x="173" y="127"/>
                </a:lnTo>
                <a:lnTo>
                  <a:pt x="174" y="127"/>
                </a:lnTo>
                <a:lnTo>
                  <a:pt x="173" y="127"/>
                </a:lnTo>
                <a:lnTo>
                  <a:pt x="173" y="125"/>
                </a:lnTo>
                <a:lnTo>
                  <a:pt x="173" y="124"/>
                </a:lnTo>
                <a:lnTo>
                  <a:pt x="176" y="123"/>
                </a:lnTo>
                <a:lnTo>
                  <a:pt x="176" y="121"/>
                </a:lnTo>
                <a:lnTo>
                  <a:pt x="176" y="123"/>
                </a:lnTo>
                <a:lnTo>
                  <a:pt x="177" y="123"/>
                </a:lnTo>
                <a:lnTo>
                  <a:pt x="176" y="121"/>
                </a:lnTo>
                <a:lnTo>
                  <a:pt x="177" y="120"/>
                </a:lnTo>
                <a:lnTo>
                  <a:pt x="178" y="120"/>
                </a:lnTo>
                <a:lnTo>
                  <a:pt x="178" y="119"/>
                </a:lnTo>
                <a:lnTo>
                  <a:pt x="179" y="117"/>
                </a:lnTo>
                <a:lnTo>
                  <a:pt x="181" y="116"/>
                </a:lnTo>
                <a:lnTo>
                  <a:pt x="181" y="115"/>
                </a:lnTo>
                <a:lnTo>
                  <a:pt x="182" y="115"/>
                </a:lnTo>
                <a:lnTo>
                  <a:pt x="182" y="113"/>
                </a:lnTo>
                <a:lnTo>
                  <a:pt x="183" y="112"/>
                </a:lnTo>
                <a:lnTo>
                  <a:pt x="185" y="111"/>
                </a:lnTo>
                <a:lnTo>
                  <a:pt x="185" y="110"/>
                </a:lnTo>
                <a:lnTo>
                  <a:pt x="186" y="108"/>
                </a:lnTo>
                <a:lnTo>
                  <a:pt x="186" y="107"/>
                </a:lnTo>
                <a:lnTo>
                  <a:pt x="187" y="107"/>
                </a:lnTo>
                <a:lnTo>
                  <a:pt x="187" y="106"/>
                </a:lnTo>
                <a:lnTo>
                  <a:pt x="186" y="106"/>
                </a:lnTo>
                <a:lnTo>
                  <a:pt x="186" y="104"/>
                </a:lnTo>
                <a:lnTo>
                  <a:pt x="187" y="103"/>
                </a:lnTo>
                <a:lnTo>
                  <a:pt x="186" y="103"/>
                </a:lnTo>
                <a:lnTo>
                  <a:pt x="186" y="102"/>
                </a:lnTo>
                <a:lnTo>
                  <a:pt x="186" y="100"/>
                </a:lnTo>
                <a:lnTo>
                  <a:pt x="186" y="99"/>
                </a:lnTo>
                <a:lnTo>
                  <a:pt x="187" y="99"/>
                </a:lnTo>
                <a:lnTo>
                  <a:pt x="189" y="98"/>
                </a:lnTo>
                <a:lnTo>
                  <a:pt x="189" y="96"/>
                </a:lnTo>
                <a:lnTo>
                  <a:pt x="190" y="95"/>
                </a:lnTo>
                <a:lnTo>
                  <a:pt x="191" y="94"/>
                </a:lnTo>
                <a:lnTo>
                  <a:pt x="193" y="94"/>
                </a:lnTo>
                <a:lnTo>
                  <a:pt x="193" y="93"/>
                </a:lnTo>
                <a:lnTo>
                  <a:pt x="194" y="93"/>
                </a:lnTo>
                <a:lnTo>
                  <a:pt x="194" y="94"/>
                </a:lnTo>
                <a:close/>
                <a:moveTo>
                  <a:pt x="84" y="90"/>
                </a:moveTo>
                <a:lnTo>
                  <a:pt x="83" y="90"/>
                </a:lnTo>
                <a:lnTo>
                  <a:pt x="84" y="90"/>
                </a:lnTo>
                <a:close/>
                <a:moveTo>
                  <a:pt x="59" y="90"/>
                </a:moveTo>
                <a:lnTo>
                  <a:pt x="58" y="90"/>
                </a:lnTo>
                <a:lnTo>
                  <a:pt x="58" y="89"/>
                </a:lnTo>
                <a:lnTo>
                  <a:pt x="59" y="90"/>
                </a:lnTo>
                <a:close/>
                <a:moveTo>
                  <a:pt x="66" y="89"/>
                </a:moveTo>
                <a:lnTo>
                  <a:pt x="64" y="89"/>
                </a:lnTo>
                <a:lnTo>
                  <a:pt x="66" y="87"/>
                </a:lnTo>
                <a:lnTo>
                  <a:pt x="66" y="89"/>
                </a:lnTo>
                <a:close/>
                <a:moveTo>
                  <a:pt x="60" y="89"/>
                </a:moveTo>
                <a:lnTo>
                  <a:pt x="59" y="90"/>
                </a:lnTo>
                <a:lnTo>
                  <a:pt x="59" y="89"/>
                </a:lnTo>
                <a:lnTo>
                  <a:pt x="59" y="86"/>
                </a:lnTo>
                <a:lnTo>
                  <a:pt x="59" y="87"/>
                </a:lnTo>
                <a:lnTo>
                  <a:pt x="60" y="87"/>
                </a:lnTo>
                <a:lnTo>
                  <a:pt x="60" y="89"/>
                </a:lnTo>
                <a:close/>
                <a:moveTo>
                  <a:pt x="62" y="86"/>
                </a:moveTo>
                <a:lnTo>
                  <a:pt x="60" y="86"/>
                </a:lnTo>
                <a:lnTo>
                  <a:pt x="62" y="86"/>
                </a:lnTo>
                <a:close/>
                <a:moveTo>
                  <a:pt x="59" y="83"/>
                </a:moveTo>
                <a:lnTo>
                  <a:pt x="60" y="85"/>
                </a:lnTo>
                <a:lnTo>
                  <a:pt x="62" y="85"/>
                </a:lnTo>
                <a:lnTo>
                  <a:pt x="60" y="85"/>
                </a:lnTo>
                <a:lnTo>
                  <a:pt x="59" y="85"/>
                </a:lnTo>
                <a:lnTo>
                  <a:pt x="59" y="83"/>
                </a:lnTo>
                <a:close/>
                <a:moveTo>
                  <a:pt x="87" y="74"/>
                </a:moveTo>
                <a:lnTo>
                  <a:pt x="88" y="74"/>
                </a:lnTo>
                <a:lnTo>
                  <a:pt x="87" y="74"/>
                </a:lnTo>
                <a:close/>
                <a:moveTo>
                  <a:pt x="62" y="74"/>
                </a:moveTo>
                <a:lnTo>
                  <a:pt x="62" y="73"/>
                </a:lnTo>
                <a:lnTo>
                  <a:pt x="62" y="74"/>
                </a:lnTo>
                <a:close/>
                <a:moveTo>
                  <a:pt x="60" y="74"/>
                </a:moveTo>
                <a:lnTo>
                  <a:pt x="60" y="73"/>
                </a:lnTo>
                <a:lnTo>
                  <a:pt x="60" y="72"/>
                </a:lnTo>
                <a:lnTo>
                  <a:pt x="62" y="72"/>
                </a:lnTo>
                <a:lnTo>
                  <a:pt x="62" y="73"/>
                </a:lnTo>
                <a:lnTo>
                  <a:pt x="60" y="73"/>
                </a:lnTo>
                <a:lnTo>
                  <a:pt x="60" y="74"/>
                </a:lnTo>
                <a:close/>
                <a:moveTo>
                  <a:pt x="63" y="69"/>
                </a:moveTo>
                <a:lnTo>
                  <a:pt x="62" y="68"/>
                </a:lnTo>
                <a:lnTo>
                  <a:pt x="63" y="68"/>
                </a:lnTo>
                <a:lnTo>
                  <a:pt x="63" y="69"/>
                </a:lnTo>
                <a:close/>
                <a:moveTo>
                  <a:pt x="56" y="69"/>
                </a:moveTo>
                <a:lnTo>
                  <a:pt x="55" y="69"/>
                </a:lnTo>
                <a:lnTo>
                  <a:pt x="56" y="68"/>
                </a:lnTo>
                <a:lnTo>
                  <a:pt x="58" y="68"/>
                </a:lnTo>
                <a:lnTo>
                  <a:pt x="56" y="69"/>
                </a:lnTo>
                <a:close/>
                <a:moveTo>
                  <a:pt x="92" y="45"/>
                </a:moveTo>
                <a:lnTo>
                  <a:pt x="92" y="44"/>
                </a:lnTo>
                <a:lnTo>
                  <a:pt x="93" y="45"/>
                </a:lnTo>
                <a:lnTo>
                  <a:pt x="92" y="45"/>
                </a:lnTo>
                <a:close/>
                <a:moveTo>
                  <a:pt x="87" y="23"/>
                </a:moveTo>
                <a:lnTo>
                  <a:pt x="85" y="23"/>
                </a:lnTo>
                <a:lnTo>
                  <a:pt x="85" y="22"/>
                </a:lnTo>
                <a:lnTo>
                  <a:pt x="85" y="21"/>
                </a:lnTo>
                <a:lnTo>
                  <a:pt x="85" y="19"/>
                </a:lnTo>
                <a:lnTo>
                  <a:pt x="87" y="19"/>
                </a:lnTo>
                <a:lnTo>
                  <a:pt x="87" y="21"/>
                </a:lnTo>
                <a:lnTo>
                  <a:pt x="87" y="22"/>
                </a:lnTo>
                <a:lnTo>
                  <a:pt x="87" y="23"/>
                </a:lnTo>
                <a:close/>
                <a:moveTo>
                  <a:pt x="81" y="11"/>
                </a:moveTo>
                <a:lnTo>
                  <a:pt x="80" y="11"/>
                </a:lnTo>
                <a:lnTo>
                  <a:pt x="80" y="10"/>
                </a:lnTo>
                <a:lnTo>
                  <a:pt x="81" y="11"/>
                </a:lnTo>
                <a:close/>
                <a:moveTo>
                  <a:pt x="80" y="10"/>
                </a:moveTo>
                <a:lnTo>
                  <a:pt x="80" y="9"/>
                </a:lnTo>
                <a:lnTo>
                  <a:pt x="80" y="10"/>
                </a:lnTo>
                <a:close/>
                <a:moveTo>
                  <a:pt x="58" y="9"/>
                </a:moveTo>
                <a:lnTo>
                  <a:pt x="56" y="9"/>
                </a:lnTo>
                <a:lnTo>
                  <a:pt x="58" y="7"/>
                </a:lnTo>
                <a:lnTo>
                  <a:pt x="58" y="6"/>
                </a:lnTo>
                <a:lnTo>
                  <a:pt x="59" y="7"/>
                </a:lnTo>
                <a:lnTo>
                  <a:pt x="58" y="9"/>
                </a:lnTo>
                <a:lnTo>
                  <a:pt x="59" y="9"/>
                </a:lnTo>
                <a:lnTo>
                  <a:pt x="58" y="9"/>
                </a:lnTo>
                <a:close/>
                <a:moveTo>
                  <a:pt x="62" y="2"/>
                </a:moveTo>
                <a:lnTo>
                  <a:pt x="62" y="4"/>
                </a:lnTo>
                <a:lnTo>
                  <a:pt x="63" y="4"/>
                </a:lnTo>
                <a:lnTo>
                  <a:pt x="64" y="5"/>
                </a:lnTo>
                <a:lnTo>
                  <a:pt x="64" y="6"/>
                </a:lnTo>
                <a:lnTo>
                  <a:pt x="66" y="6"/>
                </a:lnTo>
                <a:lnTo>
                  <a:pt x="64" y="7"/>
                </a:lnTo>
                <a:lnTo>
                  <a:pt x="63" y="7"/>
                </a:lnTo>
                <a:lnTo>
                  <a:pt x="63" y="9"/>
                </a:lnTo>
                <a:lnTo>
                  <a:pt x="64" y="10"/>
                </a:lnTo>
                <a:lnTo>
                  <a:pt x="62" y="10"/>
                </a:lnTo>
                <a:lnTo>
                  <a:pt x="62" y="11"/>
                </a:lnTo>
                <a:lnTo>
                  <a:pt x="62" y="10"/>
                </a:lnTo>
                <a:lnTo>
                  <a:pt x="60" y="10"/>
                </a:lnTo>
                <a:lnTo>
                  <a:pt x="59" y="10"/>
                </a:lnTo>
                <a:lnTo>
                  <a:pt x="60" y="9"/>
                </a:lnTo>
                <a:lnTo>
                  <a:pt x="59" y="9"/>
                </a:lnTo>
                <a:lnTo>
                  <a:pt x="59" y="7"/>
                </a:lnTo>
                <a:lnTo>
                  <a:pt x="58" y="5"/>
                </a:lnTo>
                <a:lnTo>
                  <a:pt x="56" y="4"/>
                </a:lnTo>
                <a:lnTo>
                  <a:pt x="56" y="2"/>
                </a:lnTo>
                <a:lnTo>
                  <a:pt x="58" y="2"/>
                </a:lnTo>
                <a:lnTo>
                  <a:pt x="59" y="2"/>
                </a:lnTo>
                <a:lnTo>
                  <a:pt x="60" y="2"/>
                </a:lnTo>
                <a:lnTo>
                  <a:pt x="62" y="2"/>
                </a:lnTo>
                <a:close/>
                <a:moveTo>
                  <a:pt x="104" y="14"/>
                </a:moveTo>
                <a:lnTo>
                  <a:pt x="105" y="14"/>
                </a:lnTo>
                <a:lnTo>
                  <a:pt x="105" y="15"/>
                </a:lnTo>
                <a:lnTo>
                  <a:pt x="105" y="17"/>
                </a:lnTo>
                <a:lnTo>
                  <a:pt x="106" y="18"/>
                </a:lnTo>
                <a:lnTo>
                  <a:pt x="105" y="19"/>
                </a:lnTo>
                <a:lnTo>
                  <a:pt x="106" y="19"/>
                </a:lnTo>
                <a:lnTo>
                  <a:pt x="105" y="19"/>
                </a:lnTo>
                <a:lnTo>
                  <a:pt x="105" y="21"/>
                </a:lnTo>
                <a:lnTo>
                  <a:pt x="105" y="22"/>
                </a:lnTo>
                <a:lnTo>
                  <a:pt x="105" y="23"/>
                </a:lnTo>
                <a:lnTo>
                  <a:pt x="104" y="23"/>
                </a:lnTo>
                <a:lnTo>
                  <a:pt x="104" y="24"/>
                </a:lnTo>
                <a:lnTo>
                  <a:pt x="105" y="26"/>
                </a:lnTo>
                <a:lnTo>
                  <a:pt x="104" y="27"/>
                </a:lnTo>
                <a:lnTo>
                  <a:pt x="102" y="28"/>
                </a:lnTo>
                <a:lnTo>
                  <a:pt x="102" y="30"/>
                </a:lnTo>
                <a:lnTo>
                  <a:pt x="102" y="31"/>
                </a:lnTo>
                <a:lnTo>
                  <a:pt x="101" y="34"/>
                </a:lnTo>
                <a:lnTo>
                  <a:pt x="100" y="35"/>
                </a:lnTo>
                <a:lnTo>
                  <a:pt x="100" y="36"/>
                </a:lnTo>
                <a:lnTo>
                  <a:pt x="98" y="38"/>
                </a:lnTo>
                <a:lnTo>
                  <a:pt x="98" y="39"/>
                </a:lnTo>
                <a:lnTo>
                  <a:pt x="98" y="40"/>
                </a:lnTo>
                <a:lnTo>
                  <a:pt x="100" y="40"/>
                </a:lnTo>
                <a:lnTo>
                  <a:pt x="100" y="41"/>
                </a:lnTo>
                <a:lnTo>
                  <a:pt x="100" y="43"/>
                </a:lnTo>
                <a:lnTo>
                  <a:pt x="100" y="44"/>
                </a:lnTo>
                <a:lnTo>
                  <a:pt x="100" y="45"/>
                </a:lnTo>
                <a:lnTo>
                  <a:pt x="100" y="47"/>
                </a:lnTo>
                <a:lnTo>
                  <a:pt x="100" y="49"/>
                </a:lnTo>
                <a:lnTo>
                  <a:pt x="100" y="51"/>
                </a:lnTo>
                <a:lnTo>
                  <a:pt x="98" y="51"/>
                </a:lnTo>
                <a:lnTo>
                  <a:pt x="97" y="49"/>
                </a:lnTo>
                <a:lnTo>
                  <a:pt x="96" y="49"/>
                </a:lnTo>
                <a:lnTo>
                  <a:pt x="96" y="48"/>
                </a:lnTo>
                <a:lnTo>
                  <a:pt x="94" y="48"/>
                </a:lnTo>
                <a:lnTo>
                  <a:pt x="94" y="47"/>
                </a:lnTo>
                <a:lnTo>
                  <a:pt x="93" y="47"/>
                </a:lnTo>
                <a:lnTo>
                  <a:pt x="93" y="45"/>
                </a:lnTo>
                <a:lnTo>
                  <a:pt x="93" y="44"/>
                </a:lnTo>
                <a:lnTo>
                  <a:pt x="92" y="44"/>
                </a:lnTo>
                <a:lnTo>
                  <a:pt x="90" y="44"/>
                </a:lnTo>
                <a:lnTo>
                  <a:pt x="89" y="44"/>
                </a:lnTo>
                <a:lnTo>
                  <a:pt x="89" y="45"/>
                </a:lnTo>
                <a:lnTo>
                  <a:pt x="90" y="45"/>
                </a:lnTo>
                <a:lnTo>
                  <a:pt x="92" y="45"/>
                </a:lnTo>
                <a:lnTo>
                  <a:pt x="92" y="47"/>
                </a:lnTo>
                <a:lnTo>
                  <a:pt x="93" y="48"/>
                </a:lnTo>
                <a:lnTo>
                  <a:pt x="94" y="48"/>
                </a:lnTo>
                <a:lnTo>
                  <a:pt x="93" y="49"/>
                </a:lnTo>
                <a:lnTo>
                  <a:pt x="94" y="49"/>
                </a:lnTo>
                <a:lnTo>
                  <a:pt x="94" y="51"/>
                </a:lnTo>
                <a:lnTo>
                  <a:pt x="93" y="51"/>
                </a:lnTo>
                <a:lnTo>
                  <a:pt x="92" y="51"/>
                </a:lnTo>
                <a:lnTo>
                  <a:pt x="90" y="51"/>
                </a:lnTo>
                <a:lnTo>
                  <a:pt x="92" y="51"/>
                </a:lnTo>
                <a:lnTo>
                  <a:pt x="93" y="51"/>
                </a:lnTo>
                <a:lnTo>
                  <a:pt x="94" y="51"/>
                </a:lnTo>
                <a:lnTo>
                  <a:pt x="94" y="49"/>
                </a:lnTo>
                <a:lnTo>
                  <a:pt x="96" y="49"/>
                </a:lnTo>
                <a:lnTo>
                  <a:pt x="96" y="51"/>
                </a:lnTo>
                <a:lnTo>
                  <a:pt x="97" y="51"/>
                </a:lnTo>
                <a:lnTo>
                  <a:pt x="98" y="52"/>
                </a:lnTo>
                <a:lnTo>
                  <a:pt x="100" y="53"/>
                </a:lnTo>
                <a:lnTo>
                  <a:pt x="100" y="55"/>
                </a:lnTo>
                <a:lnTo>
                  <a:pt x="100" y="56"/>
                </a:lnTo>
                <a:lnTo>
                  <a:pt x="100" y="57"/>
                </a:lnTo>
                <a:lnTo>
                  <a:pt x="101" y="58"/>
                </a:lnTo>
                <a:lnTo>
                  <a:pt x="101" y="60"/>
                </a:lnTo>
                <a:lnTo>
                  <a:pt x="101" y="61"/>
                </a:lnTo>
                <a:lnTo>
                  <a:pt x="102" y="61"/>
                </a:lnTo>
                <a:lnTo>
                  <a:pt x="102" y="62"/>
                </a:lnTo>
                <a:lnTo>
                  <a:pt x="101" y="62"/>
                </a:lnTo>
                <a:lnTo>
                  <a:pt x="101" y="64"/>
                </a:lnTo>
                <a:lnTo>
                  <a:pt x="100" y="64"/>
                </a:lnTo>
                <a:lnTo>
                  <a:pt x="100" y="65"/>
                </a:lnTo>
                <a:lnTo>
                  <a:pt x="98" y="64"/>
                </a:lnTo>
                <a:lnTo>
                  <a:pt x="97" y="65"/>
                </a:lnTo>
                <a:lnTo>
                  <a:pt x="96" y="65"/>
                </a:lnTo>
                <a:lnTo>
                  <a:pt x="94" y="65"/>
                </a:lnTo>
                <a:lnTo>
                  <a:pt x="93" y="66"/>
                </a:lnTo>
                <a:lnTo>
                  <a:pt x="93" y="68"/>
                </a:lnTo>
                <a:lnTo>
                  <a:pt x="92" y="68"/>
                </a:lnTo>
                <a:lnTo>
                  <a:pt x="92" y="69"/>
                </a:lnTo>
                <a:lnTo>
                  <a:pt x="92" y="70"/>
                </a:lnTo>
                <a:lnTo>
                  <a:pt x="90" y="70"/>
                </a:lnTo>
                <a:lnTo>
                  <a:pt x="89" y="72"/>
                </a:lnTo>
                <a:lnTo>
                  <a:pt x="88" y="72"/>
                </a:lnTo>
                <a:lnTo>
                  <a:pt x="88" y="73"/>
                </a:lnTo>
                <a:lnTo>
                  <a:pt x="87" y="73"/>
                </a:lnTo>
                <a:lnTo>
                  <a:pt x="87" y="74"/>
                </a:lnTo>
                <a:lnTo>
                  <a:pt x="85" y="74"/>
                </a:lnTo>
                <a:lnTo>
                  <a:pt x="85" y="76"/>
                </a:lnTo>
                <a:lnTo>
                  <a:pt x="88" y="76"/>
                </a:lnTo>
                <a:lnTo>
                  <a:pt x="87" y="76"/>
                </a:lnTo>
                <a:lnTo>
                  <a:pt x="88" y="76"/>
                </a:lnTo>
                <a:lnTo>
                  <a:pt x="88" y="74"/>
                </a:lnTo>
                <a:lnTo>
                  <a:pt x="89" y="74"/>
                </a:lnTo>
                <a:lnTo>
                  <a:pt x="89" y="73"/>
                </a:lnTo>
                <a:lnTo>
                  <a:pt x="90" y="73"/>
                </a:lnTo>
                <a:lnTo>
                  <a:pt x="90" y="72"/>
                </a:lnTo>
                <a:lnTo>
                  <a:pt x="92" y="70"/>
                </a:lnTo>
                <a:lnTo>
                  <a:pt x="92" y="69"/>
                </a:lnTo>
                <a:lnTo>
                  <a:pt x="93" y="68"/>
                </a:lnTo>
                <a:lnTo>
                  <a:pt x="93" y="66"/>
                </a:lnTo>
                <a:lnTo>
                  <a:pt x="94" y="66"/>
                </a:lnTo>
                <a:lnTo>
                  <a:pt x="96" y="65"/>
                </a:lnTo>
                <a:lnTo>
                  <a:pt x="96" y="66"/>
                </a:lnTo>
                <a:lnTo>
                  <a:pt x="97" y="66"/>
                </a:lnTo>
                <a:lnTo>
                  <a:pt x="98" y="65"/>
                </a:lnTo>
                <a:lnTo>
                  <a:pt x="98" y="66"/>
                </a:lnTo>
                <a:lnTo>
                  <a:pt x="100" y="66"/>
                </a:lnTo>
                <a:lnTo>
                  <a:pt x="100" y="68"/>
                </a:lnTo>
                <a:lnTo>
                  <a:pt x="100" y="69"/>
                </a:lnTo>
                <a:lnTo>
                  <a:pt x="101" y="69"/>
                </a:lnTo>
                <a:lnTo>
                  <a:pt x="102" y="68"/>
                </a:lnTo>
                <a:lnTo>
                  <a:pt x="104" y="68"/>
                </a:lnTo>
                <a:lnTo>
                  <a:pt x="105" y="69"/>
                </a:lnTo>
                <a:lnTo>
                  <a:pt x="105" y="72"/>
                </a:lnTo>
                <a:lnTo>
                  <a:pt x="102" y="72"/>
                </a:lnTo>
                <a:lnTo>
                  <a:pt x="101" y="73"/>
                </a:lnTo>
                <a:lnTo>
                  <a:pt x="101" y="74"/>
                </a:lnTo>
                <a:lnTo>
                  <a:pt x="102" y="74"/>
                </a:lnTo>
                <a:lnTo>
                  <a:pt x="102" y="76"/>
                </a:lnTo>
                <a:lnTo>
                  <a:pt x="102" y="77"/>
                </a:lnTo>
                <a:lnTo>
                  <a:pt x="101" y="77"/>
                </a:lnTo>
                <a:lnTo>
                  <a:pt x="101" y="79"/>
                </a:lnTo>
                <a:lnTo>
                  <a:pt x="102" y="79"/>
                </a:lnTo>
                <a:lnTo>
                  <a:pt x="102" y="81"/>
                </a:lnTo>
                <a:lnTo>
                  <a:pt x="102" y="82"/>
                </a:lnTo>
                <a:lnTo>
                  <a:pt x="105" y="81"/>
                </a:lnTo>
                <a:lnTo>
                  <a:pt x="105" y="82"/>
                </a:lnTo>
                <a:lnTo>
                  <a:pt x="105" y="83"/>
                </a:lnTo>
                <a:lnTo>
                  <a:pt x="106" y="85"/>
                </a:lnTo>
                <a:lnTo>
                  <a:pt x="106" y="86"/>
                </a:lnTo>
                <a:lnTo>
                  <a:pt x="107" y="86"/>
                </a:lnTo>
                <a:lnTo>
                  <a:pt x="107" y="87"/>
                </a:lnTo>
                <a:lnTo>
                  <a:pt x="107" y="89"/>
                </a:lnTo>
                <a:lnTo>
                  <a:pt x="109" y="89"/>
                </a:lnTo>
                <a:lnTo>
                  <a:pt x="109" y="90"/>
                </a:lnTo>
                <a:lnTo>
                  <a:pt x="109" y="91"/>
                </a:lnTo>
                <a:lnTo>
                  <a:pt x="109" y="93"/>
                </a:lnTo>
                <a:lnTo>
                  <a:pt x="110" y="94"/>
                </a:lnTo>
                <a:lnTo>
                  <a:pt x="109" y="95"/>
                </a:lnTo>
                <a:lnTo>
                  <a:pt x="109" y="96"/>
                </a:lnTo>
                <a:lnTo>
                  <a:pt x="109" y="98"/>
                </a:lnTo>
                <a:lnTo>
                  <a:pt x="109" y="99"/>
                </a:lnTo>
                <a:lnTo>
                  <a:pt x="107" y="99"/>
                </a:lnTo>
                <a:lnTo>
                  <a:pt x="107" y="100"/>
                </a:lnTo>
                <a:lnTo>
                  <a:pt x="107" y="102"/>
                </a:lnTo>
                <a:lnTo>
                  <a:pt x="107" y="103"/>
                </a:lnTo>
                <a:lnTo>
                  <a:pt x="106" y="104"/>
                </a:lnTo>
                <a:lnTo>
                  <a:pt x="106" y="106"/>
                </a:lnTo>
                <a:lnTo>
                  <a:pt x="105" y="106"/>
                </a:lnTo>
                <a:lnTo>
                  <a:pt x="106" y="106"/>
                </a:lnTo>
                <a:lnTo>
                  <a:pt x="106" y="107"/>
                </a:lnTo>
                <a:lnTo>
                  <a:pt x="105" y="107"/>
                </a:lnTo>
                <a:lnTo>
                  <a:pt x="105" y="108"/>
                </a:lnTo>
                <a:lnTo>
                  <a:pt x="105" y="110"/>
                </a:lnTo>
                <a:lnTo>
                  <a:pt x="106" y="111"/>
                </a:lnTo>
                <a:lnTo>
                  <a:pt x="106" y="113"/>
                </a:lnTo>
                <a:lnTo>
                  <a:pt x="105" y="115"/>
                </a:lnTo>
                <a:lnTo>
                  <a:pt x="106" y="115"/>
                </a:lnTo>
                <a:lnTo>
                  <a:pt x="106" y="116"/>
                </a:lnTo>
                <a:lnTo>
                  <a:pt x="105" y="116"/>
                </a:lnTo>
                <a:lnTo>
                  <a:pt x="104" y="117"/>
                </a:lnTo>
                <a:lnTo>
                  <a:pt x="102" y="117"/>
                </a:lnTo>
                <a:lnTo>
                  <a:pt x="101" y="119"/>
                </a:lnTo>
                <a:lnTo>
                  <a:pt x="102" y="119"/>
                </a:lnTo>
                <a:lnTo>
                  <a:pt x="102" y="120"/>
                </a:lnTo>
                <a:lnTo>
                  <a:pt x="104" y="120"/>
                </a:lnTo>
                <a:lnTo>
                  <a:pt x="105" y="121"/>
                </a:lnTo>
                <a:lnTo>
                  <a:pt x="105" y="123"/>
                </a:lnTo>
                <a:lnTo>
                  <a:pt x="105" y="124"/>
                </a:lnTo>
                <a:lnTo>
                  <a:pt x="105" y="125"/>
                </a:lnTo>
                <a:lnTo>
                  <a:pt x="105" y="127"/>
                </a:lnTo>
                <a:lnTo>
                  <a:pt x="106" y="127"/>
                </a:lnTo>
                <a:lnTo>
                  <a:pt x="107" y="125"/>
                </a:lnTo>
                <a:lnTo>
                  <a:pt x="109" y="127"/>
                </a:lnTo>
                <a:lnTo>
                  <a:pt x="111" y="128"/>
                </a:lnTo>
                <a:lnTo>
                  <a:pt x="111" y="129"/>
                </a:lnTo>
                <a:lnTo>
                  <a:pt x="113" y="129"/>
                </a:lnTo>
                <a:lnTo>
                  <a:pt x="113" y="130"/>
                </a:lnTo>
                <a:lnTo>
                  <a:pt x="111" y="130"/>
                </a:lnTo>
                <a:lnTo>
                  <a:pt x="113" y="130"/>
                </a:lnTo>
                <a:lnTo>
                  <a:pt x="113" y="132"/>
                </a:lnTo>
                <a:lnTo>
                  <a:pt x="111" y="132"/>
                </a:lnTo>
                <a:lnTo>
                  <a:pt x="111" y="133"/>
                </a:lnTo>
                <a:lnTo>
                  <a:pt x="111" y="134"/>
                </a:lnTo>
                <a:lnTo>
                  <a:pt x="113" y="136"/>
                </a:lnTo>
                <a:lnTo>
                  <a:pt x="111" y="137"/>
                </a:lnTo>
                <a:lnTo>
                  <a:pt x="110" y="137"/>
                </a:lnTo>
                <a:lnTo>
                  <a:pt x="110" y="138"/>
                </a:lnTo>
                <a:lnTo>
                  <a:pt x="109" y="138"/>
                </a:lnTo>
                <a:lnTo>
                  <a:pt x="109" y="137"/>
                </a:lnTo>
                <a:lnTo>
                  <a:pt x="109" y="138"/>
                </a:lnTo>
                <a:lnTo>
                  <a:pt x="107" y="137"/>
                </a:lnTo>
                <a:lnTo>
                  <a:pt x="106" y="137"/>
                </a:lnTo>
                <a:lnTo>
                  <a:pt x="105" y="138"/>
                </a:lnTo>
                <a:lnTo>
                  <a:pt x="105" y="140"/>
                </a:lnTo>
                <a:lnTo>
                  <a:pt x="105" y="141"/>
                </a:lnTo>
                <a:lnTo>
                  <a:pt x="102" y="141"/>
                </a:lnTo>
                <a:lnTo>
                  <a:pt x="102" y="140"/>
                </a:lnTo>
                <a:lnTo>
                  <a:pt x="101" y="140"/>
                </a:lnTo>
                <a:lnTo>
                  <a:pt x="101" y="138"/>
                </a:lnTo>
                <a:lnTo>
                  <a:pt x="100" y="137"/>
                </a:lnTo>
                <a:lnTo>
                  <a:pt x="100" y="136"/>
                </a:lnTo>
                <a:lnTo>
                  <a:pt x="98" y="134"/>
                </a:lnTo>
                <a:lnTo>
                  <a:pt x="97" y="134"/>
                </a:lnTo>
                <a:lnTo>
                  <a:pt x="97" y="133"/>
                </a:lnTo>
                <a:lnTo>
                  <a:pt x="98" y="133"/>
                </a:lnTo>
                <a:lnTo>
                  <a:pt x="100" y="133"/>
                </a:lnTo>
                <a:lnTo>
                  <a:pt x="98" y="133"/>
                </a:lnTo>
                <a:lnTo>
                  <a:pt x="97" y="133"/>
                </a:lnTo>
                <a:lnTo>
                  <a:pt x="97" y="132"/>
                </a:lnTo>
                <a:lnTo>
                  <a:pt x="97" y="130"/>
                </a:lnTo>
                <a:lnTo>
                  <a:pt x="98" y="130"/>
                </a:lnTo>
                <a:lnTo>
                  <a:pt x="98" y="129"/>
                </a:lnTo>
                <a:lnTo>
                  <a:pt x="98" y="128"/>
                </a:lnTo>
                <a:lnTo>
                  <a:pt x="98" y="127"/>
                </a:lnTo>
                <a:lnTo>
                  <a:pt x="98" y="125"/>
                </a:lnTo>
                <a:lnTo>
                  <a:pt x="98" y="124"/>
                </a:lnTo>
                <a:lnTo>
                  <a:pt x="98" y="123"/>
                </a:lnTo>
                <a:lnTo>
                  <a:pt x="97" y="121"/>
                </a:lnTo>
                <a:lnTo>
                  <a:pt x="96" y="121"/>
                </a:lnTo>
                <a:lnTo>
                  <a:pt x="96" y="120"/>
                </a:lnTo>
                <a:lnTo>
                  <a:pt x="94" y="120"/>
                </a:lnTo>
                <a:lnTo>
                  <a:pt x="94" y="121"/>
                </a:lnTo>
                <a:lnTo>
                  <a:pt x="93" y="121"/>
                </a:lnTo>
                <a:lnTo>
                  <a:pt x="93" y="120"/>
                </a:lnTo>
                <a:lnTo>
                  <a:pt x="93" y="119"/>
                </a:lnTo>
                <a:lnTo>
                  <a:pt x="90" y="119"/>
                </a:lnTo>
                <a:lnTo>
                  <a:pt x="89" y="119"/>
                </a:lnTo>
                <a:lnTo>
                  <a:pt x="88" y="117"/>
                </a:lnTo>
                <a:lnTo>
                  <a:pt x="87" y="119"/>
                </a:lnTo>
                <a:lnTo>
                  <a:pt x="87" y="117"/>
                </a:lnTo>
                <a:lnTo>
                  <a:pt x="85" y="117"/>
                </a:lnTo>
                <a:lnTo>
                  <a:pt x="85" y="116"/>
                </a:lnTo>
                <a:lnTo>
                  <a:pt x="85" y="115"/>
                </a:lnTo>
                <a:lnTo>
                  <a:pt x="85" y="116"/>
                </a:lnTo>
                <a:lnTo>
                  <a:pt x="87" y="116"/>
                </a:lnTo>
                <a:lnTo>
                  <a:pt x="87" y="117"/>
                </a:lnTo>
                <a:lnTo>
                  <a:pt x="89" y="117"/>
                </a:lnTo>
                <a:lnTo>
                  <a:pt x="90" y="117"/>
                </a:lnTo>
                <a:lnTo>
                  <a:pt x="90" y="116"/>
                </a:lnTo>
                <a:lnTo>
                  <a:pt x="92" y="116"/>
                </a:lnTo>
                <a:lnTo>
                  <a:pt x="89" y="116"/>
                </a:lnTo>
                <a:lnTo>
                  <a:pt x="88" y="115"/>
                </a:lnTo>
                <a:lnTo>
                  <a:pt x="88" y="113"/>
                </a:lnTo>
                <a:lnTo>
                  <a:pt x="88" y="112"/>
                </a:lnTo>
                <a:lnTo>
                  <a:pt x="87" y="112"/>
                </a:lnTo>
                <a:lnTo>
                  <a:pt x="85" y="112"/>
                </a:lnTo>
                <a:lnTo>
                  <a:pt x="87" y="111"/>
                </a:lnTo>
                <a:lnTo>
                  <a:pt x="88" y="111"/>
                </a:lnTo>
                <a:lnTo>
                  <a:pt x="89" y="111"/>
                </a:lnTo>
                <a:lnTo>
                  <a:pt x="90" y="110"/>
                </a:lnTo>
                <a:lnTo>
                  <a:pt x="89" y="110"/>
                </a:lnTo>
                <a:lnTo>
                  <a:pt x="88" y="108"/>
                </a:lnTo>
                <a:lnTo>
                  <a:pt x="87" y="110"/>
                </a:lnTo>
                <a:lnTo>
                  <a:pt x="85" y="110"/>
                </a:lnTo>
                <a:lnTo>
                  <a:pt x="84" y="110"/>
                </a:lnTo>
                <a:lnTo>
                  <a:pt x="84" y="111"/>
                </a:lnTo>
                <a:lnTo>
                  <a:pt x="83" y="111"/>
                </a:lnTo>
                <a:lnTo>
                  <a:pt x="83" y="112"/>
                </a:lnTo>
                <a:lnTo>
                  <a:pt x="81" y="112"/>
                </a:lnTo>
                <a:lnTo>
                  <a:pt x="81" y="111"/>
                </a:lnTo>
                <a:lnTo>
                  <a:pt x="81" y="110"/>
                </a:lnTo>
                <a:lnTo>
                  <a:pt x="80" y="110"/>
                </a:lnTo>
                <a:lnTo>
                  <a:pt x="80" y="108"/>
                </a:lnTo>
                <a:lnTo>
                  <a:pt x="81" y="108"/>
                </a:lnTo>
                <a:lnTo>
                  <a:pt x="81" y="107"/>
                </a:lnTo>
                <a:lnTo>
                  <a:pt x="83" y="107"/>
                </a:lnTo>
                <a:lnTo>
                  <a:pt x="81" y="106"/>
                </a:lnTo>
                <a:lnTo>
                  <a:pt x="80" y="106"/>
                </a:lnTo>
                <a:lnTo>
                  <a:pt x="80" y="104"/>
                </a:lnTo>
                <a:lnTo>
                  <a:pt x="81" y="104"/>
                </a:lnTo>
                <a:lnTo>
                  <a:pt x="81" y="103"/>
                </a:lnTo>
                <a:lnTo>
                  <a:pt x="80" y="103"/>
                </a:lnTo>
                <a:lnTo>
                  <a:pt x="81" y="102"/>
                </a:lnTo>
                <a:lnTo>
                  <a:pt x="81" y="100"/>
                </a:lnTo>
                <a:lnTo>
                  <a:pt x="83" y="100"/>
                </a:lnTo>
                <a:lnTo>
                  <a:pt x="84" y="102"/>
                </a:lnTo>
                <a:lnTo>
                  <a:pt x="85" y="100"/>
                </a:lnTo>
                <a:lnTo>
                  <a:pt x="84" y="100"/>
                </a:lnTo>
                <a:lnTo>
                  <a:pt x="84" y="99"/>
                </a:lnTo>
                <a:lnTo>
                  <a:pt x="83" y="99"/>
                </a:lnTo>
                <a:lnTo>
                  <a:pt x="83" y="98"/>
                </a:lnTo>
                <a:lnTo>
                  <a:pt x="81" y="98"/>
                </a:lnTo>
                <a:lnTo>
                  <a:pt x="83" y="96"/>
                </a:lnTo>
                <a:lnTo>
                  <a:pt x="84" y="95"/>
                </a:lnTo>
                <a:lnTo>
                  <a:pt x="84" y="96"/>
                </a:lnTo>
                <a:lnTo>
                  <a:pt x="85" y="96"/>
                </a:lnTo>
                <a:lnTo>
                  <a:pt x="85" y="98"/>
                </a:lnTo>
                <a:lnTo>
                  <a:pt x="87" y="98"/>
                </a:lnTo>
                <a:lnTo>
                  <a:pt x="88" y="98"/>
                </a:lnTo>
                <a:lnTo>
                  <a:pt x="88" y="96"/>
                </a:lnTo>
                <a:lnTo>
                  <a:pt x="87" y="96"/>
                </a:lnTo>
                <a:lnTo>
                  <a:pt x="85" y="95"/>
                </a:lnTo>
                <a:lnTo>
                  <a:pt x="87" y="95"/>
                </a:lnTo>
                <a:lnTo>
                  <a:pt x="87" y="94"/>
                </a:lnTo>
                <a:lnTo>
                  <a:pt x="87" y="93"/>
                </a:lnTo>
                <a:lnTo>
                  <a:pt x="85" y="94"/>
                </a:lnTo>
                <a:lnTo>
                  <a:pt x="85" y="93"/>
                </a:lnTo>
                <a:lnTo>
                  <a:pt x="85" y="91"/>
                </a:lnTo>
                <a:lnTo>
                  <a:pt x="85" y="90"/>
                </a:lnTo>
                <a:lnTo>
                  <a:pt x="84" y="89"/>
                </a:lnTo>
                <a:lnTo>
                  <a:pt x="83" y="87"/>
                </a:lnTo>
                <a:lnTo>
                  <a:pt x="81" y="87"/>
                </a:lnTo>
                <a:lnTo>
                  <a:pt x="80" y="87"/>
                </a:lnTo>
                <a:lnTo>
                  <a:pt x="80" y="89"/>
                </a:lnTo>
                <a:lnTo>
                  <a:pt x="81" y="89"/>
                </a:lnTo>
                <a:lnTo>
                  <a:pt x="81" y="90"/>
                </a:lnTo>
                <a:lnTo>
                  <a:pt x="81" y="91"/>
                </a:lnTo>
                <a:lnTo>
                  <a:pt x="83" y="91"/>
                </a:lnTo>
                <a:lnTo>
                  <a:pt x="83" y="93"/>
                </a:lnTo>
                <a:lnTo>
                  <a:pt x="81" y="93"/>
                </a:lnTo>
                <a:lnTo>
                  <a:pt x="81" y="91"/>
                </a:lnTo>
                <a:lnTo>
                  <a:pt x="80" y="91"/>
                </a:lnTo>
                <a:lnTo>
                  <a:pt x="79" y="91"/>
                </a:lnTo>
                <a:lnTo>
                  <a:pt x="77" y="90"/>
                </a:lnTo>
                <a:lnTo>
                  <a:pt x="76" y="90"/>
                </a:lnTo>
                <a:lnTo>
                  <a:pt x="76" y="89"/>
                </a:lnTo>
                <a:lnTo>
                  <a:pt x="75" y="89"/>
                </a:lnTo>
                <a:lnTo>
                  <a:pt x="73" y="89"/>
                </a:lnTo>
                <a:lnTo>
                  <a:pt x="73" y="90"/>
                </a:lnTo>
                <a:lnTo>
                  <a:pt x="73" y="91"/>
                </a:lnTo>
                <a:lnTo>
                  <a:pt x="72" y="91"/>
                </a:lnTo>
                <a:lnTo>
                  <a:pt x="71" y="91"/>
                </a:lnTo>
                <a:lnTo>
                  <a:pt x="71" y="93"/>
                </a:lnTo>
                <a:lnTo>
                  <a:pt x="71" y="94"/>
                </a:lnTo>
                <a:lnTo>
                  <a:pt x="68" y="94"/>
                </a:lnTo>
                <a:lnTo>
                  <a:pt x="68" y="93"/>
                </a:lnTo>
                <a:lnTo>
                  <a:pt x="67" y="93"/>
                </a:lnTo>
                <a:lnTo>
                  <a:pt x="67" y="91"/>
                </a:lnTo>
                <a:lnTo>
                  <a:pt x="66" y="91"/>
                </a:lnTo>
                <a:lnTo>
                  <a:pt x="66" y="90"/>
                </a:lnTo>
                <a:lnTo>
                  <a:pt x="66" y="93"/>
                </a:lnTo>
                <a:lnTo>
                  <a:pt x="64" y="91"/>
                </a:lnTo>
                <a:lnTo>
                  <a:pt x="64" y="90"/>
                </a:lnTo>
                <a:lnTo>
                  <a:pt x="64" y="89"/>
                </a:lnTo>
                <a:lnTo>
                  <a:pt x="66" y="89"/>
                </a:lnTo>
                <a:lnTo>
                  <a:pt x="66" y="87"/>
                </a:lnTo>
                <a:lnTo>
                  <a:pt x="64" y="87"/>
                </a:lnTo>
                <a:lnTo>
                  <a:pt x="64" y="89"/>
                </a:lnTo>
                <a:lnTo>
                  <a:pt x="64" y="87"/>
                </a:lnTo>
                <a:lnTo>
                  <a:pt x="64" y="86"/>
                </a:lnTo>
                <a:lnTo>
                  <a:pt x="64" y="85"/>
                </a:lnTo>
                <a:lnTo>
                  <a:pt x="63" y="85"/>
                </a:lnTo>
                <a:lnTo>
                  <a:pt x="63" y="83"/>
                </a:lnTo>
                <a:lnTo>
                  <a:pt x="63" y="85"/>
                </a:lnTo>
                <a:lnTo>
                  <a:pt x="62" y="85"/>
                </a:lnTo>
                <a:lnTo>
                  <a:pt x="62" y="83"/>
                </a:lnTo>
                <a:lnTo>
                  <a:pt x="60" y="83"/>
                </a:lnTo>
                <a:lnTo>
                  <a:pt x="60" y="81"/>
                </a:lnTo>
                <a:lnTo>
                  <a:pt x="59" y="79"/>
                </a:lnTo>
                <a:lnTo>
                  <a:pt x="59" y="78"/>
                </a:lnTo>
                <a:lnTo>
                  <a:pt x="59" y="77"/>
                </a:lnTo>
                <a:lnTo>
                  <a:pt x="59" y="76"/>
                </a:lnTo>
                <a:lnTo>
                  <a:pt x="60" y="76"/>
                </a:lnTo>
                <a:lnTo>
                  <a:pt x="60" y="77"/>
                </a:lnTo>
                <a:lnTo>
                  <a:pt x="60" y="78"/>
                </a:lnTo>
                <a:lnTo>
                  <a:pt x="62" y="78"/>
                </a:lnTo>
                <a:lnTo>
                  <a:pt x="60" y="79"/>
                </a:lnTo>
                <a:lnTo>
                  <a:pt x="62" y="79"/>
                </a:lnTo>
                <a:lnTo>
                  <a:pt x="63" y="79"/>
                </a:lnTo>
                <a:lnTo>
                  <a:pt x="63" y="78"/>
                </a:lnTo>
                <a:lnTo>
                  <a:pt x="63" y="79"/>
                </a:lnTo>
                <a:lnTo>
                  <a:pt x="62" y="79"/>
                </a:lnTo>
                <a:lnTo>
                  <a:pt x="62" y="78"/>
                </a:lnTo>
                <a:lnTo>
                  <a:pt x="60" y="77"/>
                </a:lnTo>
                <a:lnTo>
                  <a:pt x="62" y="77"/>
                </a:lnTo>
                <a:lnTo>
                  <a:pt x="63" y="77"/>
                </a:lnTo>
                <a:lnTo>
                  <a:pt x="64" y="77"/>
                </a:lnTo>
                <a:lnTo>
                  <a:pt x="64" y="76"/>
                </a:lnTo>
                <a:lnTo>
                  <a:pt x="63" y="76"/>
                </a:lnTo>
                <a:lnTo>
                  <a:pt x="62" y="74"/>
                </a:lnTo>
                <a:lnTo>
                  <a:pt x="62" y="73"/>
                </a:lnTo>
                <a:lnTo>
                  <a:pt x="63" y="73"/>
                </a:lnTo>
                <a:lnTo>
                  <a:pt x="63" y="74"/>
                </a:lnTo>
                <a:lnTo>
                  <a:pt x="63" y="73"/>
                </a:lnTo>
                <a:lnTo>
                  <a:pt x="64" y="72"/>
                </a:lnTo>
                <a:lnTo>
                  <a:pt x="64" y="70"/>
                </a:lnTo>
                <a:lnTo>
                  <a:pt x="64" y="69"/>
                </a:lnTo>
                <a:lnTo>
                  <a:pt x="64" y="68"/>
                </a:lnTo>
                <a:lnTo>
                  <a:pt x="64" y="66"/>
                </a:lnTo>
                <a:lnTo>
                  <a:pt x="64" y="65"/>
                </a:lnTo>
                <a:lnTo>
                  <a:pt x="64" y="66"/>
                </a:lnTo>
                <a:lnTo>
                  <a:pt x="66" y="66"/>
                </a:lnTo>
                <a:lnTo>
                  <a:pt x="66" y="68"/>
                </a:lnTo>
                <a:lnTo>
                  <a:pt x="66" y="66"/>
                </a:lnTo>
                <a:lnTo>
                  <a:pt x="66" y="65"/>
                </a:lnTo>
                <a:lnTo>
                  <a:pt x="66" y="64"/>
                </a:lnTo>
                <a:lnTo>
                  <a:pt x="67" y="64"/>
                </a:lnTo>
                <a:lnTo>
                  <a:pt x="68" y="65"/>
                </a:lnTo>
                <a:lnTo>
                  <a:pt x="68" y="66"/>
                </a:lnTo>
                <a:lnTo>
                  <a:pt x="69" y="66"/>
                </a:lnTo>
                <a:lnTo>
                  <a:pt x="69" y="65"/>
                </a:lnTo>
                <a:lnTo>
                  <a:pt x="71" y="65"/>
                </a:lnTo>
                <a:lnTo>
                  <a:pt x="69" y="65"/>
                </a:lnTo>
                <a:lnTo>
                  <a:pt x="69" y="64"/>
                </a:lnTo>
                <a:lnTo>
                  <a:pt x="68" y="64"/>
                </a:lnTo>
                <a:lnTo>
                  <a:pt x="67" y="64"/>
                </a:lnTo>
                <a:lnTo>
                  <a:pt x="67" y="62"/>
                </a:lnTo>
                <a:lnTo>
                  <a:pt x="66" y="62"/>
                </a:lnTo>
                <a:lnTo>
                  <a:pt x="66" y="61"/>
                </a:lnTo>
                <a:lnTo>
                  <a:pt x="64" y="60"/>
                </a:lnTo>
                <a:lnTo>
                  <a:pt x="64" y="58"/>
                </a:lnTo>
                <a:lnTo>
                  <a:pt x="67" y="58"/>
                </a:lnTo>
                <a:lnTo>
                  <a:pt x="67" y="60"/>
                </a:lnTo>
                <a:lnTo>
                  <a:pt x="68" y="60"/>
                </a:lnTo>
                <a:lnTo>
                  <a:pt x="69" y="60"/>
                </a:lnTo>
                <a:lnTo>
                  <a:pt x="69" y="61"/>
                </a:lnTo>
                <a:lnTo>
                  <a:pt x="69" y="62"/>
                </a:lnTo>
                <a:lnTo>
                  <a:pt x="71" y="64"/>
                </a:lnTo>
                <a:lnTo>
                  <a:pt x="71" y="62"/>
                </a:lnTo>
                <a:lnTo>
                  <a:pt x="72" y="62"/>
                </a:lnTo>
                <a:lnTo>
                  <a:pt x="73" y="61"/>
                </a:lnTo>
                <a:lnTo>
                  <a:pt x="73" y="60"/>
                </a:lnTo>
                <a:lnTo>
                  <a:pt x="75" y="58"/>
                </a:lnTo>
                <a:lnTo>
                  <a:pt x="72" y="58"/>
                </a:lnTo>
                <a:lnTo>
                  <a:pt x="72" y="57"/>
                </a:lnTo>
                <a:lnTo>
                  <a:pt x="71" y="57"/>
                </a:lnTo>
                <a:lnTo>
                  <a:pt x="71" y="56"/>
                </a:lnTo>
                <a:lnTo>
                  <a:pt x="69" y="55"/>
                </a:lnTo>
                <a:lnTo>
                  <a:pt x="68" y="53"/>
                </a:lnTo>
                <a:lnTo>
                  <a:pt x="68" y="52"/>
                </a:lnTo>
                <a:lnTo>
                  <a:pt x="67" y="52"/>
                </a:lnTo>
                <a:lnTo>
                  <a:pt x="68" y="51"/>
                </a:lnTo>
                <a:lnTo>
                  <a:pt x="69" y="51"/>
                </a:lnTo>
                <a:lnTo>
                  <a:pt x="69" y="48"/>
                </a:lnTo>
                <a:lnTo>
                  <a:pt x="69" y="47"/>
                </a:lnTo>
                <a:lnTo>
                  <a:pt x="69" y="45"/>
                </a:lnTo>
                <a:lnTo>
                  <a:pt x="71" y="45"/>
                </a:lnTo>
                <a:lnTo>
                  <a:pt x="71" y="44"/>
                </a:lnTo>
                <a:lnTo>
                  <a:pt x="69" y="44"/>
                </a:lnTo>
                <a:lnTo>
                  <a:pt x="71" y="44"/>
                </a:lnTo>
                <a:lnTo>
                  <a:pt x="72" y="44"/>
                </a:lnTo>
                <a:lnTo>
                  <a:pt x="72" y="43"/>
                </a:lnTo>
                <a:lnTo>
                  <a:pt x="73" y="43"/>
                </a:lnTo>
                <a:lnTo>
                  <a:pt x="72" y="43"/>
                </a:lnTo>
                <a:lnTo>
                  <a:pt x="73" y="41"/>
                </a:lnTo>
                <a:lnTo>
                  <a:pt x="72" y="41"/>
                </a:lnTo>
                <a:lnTo>
                  <a:pt x="71" y="43"/>
                </a:lnTo>
                <a:lnTo>
                  <a:pt x="69" y="43"/>
                </a:lnTo>
                <a:lnTo>
                  <a:pt x="68" y="41"/>
                </a:lnTo>
                <a:lnTo>
                  <a:pt x="69" y="41"/>
                </a:lnTo>
                <a:lnTo>
                  <a:pt x="69" y="40"/>
                </a:lnTo>
                <a:lnTo>
                  <a:pt x="69" y="41"/>
                </a:lnTo>
                <a:lnTo>
                  <a:pt x="68" y="40"/>
                </a:lnTo>
                <a:lnTo>
                  <a:pt x="68" y="39"/>
                </a:lnTo>
                <a:lnTo>
                  <a:pt x="68" y="38"/>
                </a:lnTo>
                <a:lnTo>
                  <a:pt x="68" y="36"/>
                </a:lnTo>
                <a:lnTo>
                  <a:pt x="68" y="35"/>
                </a:lnTo>
                <a:lnTo>
                  <a:pt x="68" y="34"/>
                </a:lnTo>
                <a:lnTo>
                  <a:pt x="69" y="34"/>
                </a:lnTo>
                <a:lnTo>
                  <a:pt x="71" y="34"/>
                </a:lnTo>
                <a:lnTo>
                  <a:pt x="72" y="32"/>
                </a:lnTo>
                <a:lnTo>
                  <a:pt x="72" y="34"/>
                </a:lnTo>
                <a:lnTo>
                  <a:pt x="73" y="34"/>
                </a:lnTo>
                <a:lnTo>
                  <a:pt x="75" y="34"/>
                </a:lnTo>
                <a:lnTo>
                  <a:pt x="76" y="34"/>
                </a:lnTo>
                <a:lnTo>
                  <a:pt x="77" y="34"/>
                </a:lnTo>
                <a:lnTo>
                  <a:pt x="77" y="32"/>
                </a:lnTo>
                <a:lnTo>
                  <a:pt x="77" y="30"/>
                </a:lnTo>
                <a:lnTo>
                  <a:pt x="77" y="28"/>
                </a:lnTo>
                <a:lnTo>
                  <a:pt x="77" y="27"/>
                </a:lnTo>
                <a:lnTo>
                  <a:pt x="76" y="27"/>
                </a:lnTo>
                <a:lnTo>
                  <a:pt x="77" y="27"/>
                </a:lnTo>
                <a:lnTo>
                  <a:pt x="77" y="26"/>
                </a:lnTo>
                <a:lnTo>
                  <a:pt x="76" y="26"/>
                </a:lnTo>
                <a:lnTo>
                  <a:pt x="75" y="23"/>
                </a:lnTo>
                <a:lnTo>
                  <a:pt x="76" y="23"/>
                </a:lnTo>
                <a:lnTo>
                  <a:pt x="75" y="23"/>
                </a:lnTo>
                <a:lnTo>
                  <a:pt x="75" y="22"/>
                </a:lnTo>
                <a:lnTo>
                  <a:pt x="76" y="22"/>
                </a:lnTo>
                <a:lnTo>
                  <a:pt x="76" y="21"/>
                </a:lnTo>
                <a:lnTo>
                  <a:pt x="76" y="19"/>
                </a:lnTo>
                <a:lnTo>
                  <a:pt x="77" y="19"/>
                </a:lnTo>
                <a:lnTo>
                  <a:pt x="79" y="19"/>
                </a:lnTo>
                <a:lnTo>
                  <a:pt x="79" y="21"/>
                </a:lnTo>
                <a:lnTo>
                  <a:pt x="80" y="23"/>
                </a:lnTo>
                <a:lnTo>
                  <a:pt x="81" y="24"/>
                </a:lnTo>
                <a:lnTo>
                  <a:pt x="83" y="24"/>
                </a:lnTo>
                <a:lnTo>
                  <a:pt x="84" y="24"/>
                </a:lnTo>
                <a:lnTo>
                  <a:pt x="85" y="23"/>
                </a:lnTo>
                <a:lnTo>
                  <a:pt x="87" y="24"/>
                </a:lnTo>
                <a:lnTo>
                  <a:pt x="87" y="23"/>
                </a:lnTo>
                <a:lnTo>
                  <a:pt x="87" y="22"/>
                </a:lnTo>
                <a:lnTo>
                  <a:pt x="88" y="21"/>
                </a:lnTo>
                <a:lnTo>
                  <a:pt x="89" y="19"/>
                </a:lnTo>
                <a:lnTo>
                  <a:pt x="89" y="18"/>
                </a:lnTo>
                <a:lnTo>
                  <a:pt x="89" y="15"/>
                </a:lnTo>
                <a:lnTo>
                  <a:pt x="89" y="14"/>
                </a:lnTo>
                <a:lnTo>
                  <a:pt x="88" y="14"/>
                </a:lnTo>
                <a:lnTo>
                  <a:pt x="88" y="13"/>
                </a:lnTo>
                <a:lnTo>
                  <a:pt x="89" y="13"/>
                </a:lnTo>
                <a:lnTo>
                  <a:pt x="89" y="14"/>
                </a:lnTo>
                <a:lnTo>
                  <a:pt x="90" y="13"/>
                </a:lnTo>
                <a:lnTo>
                  <a:pt x="90" y="10"/>
                </a:lnTo>
                <a:lnTo>
                  <a:pt x="89" y="10"/>
                </a:lnTo>
                <a:lnTo>
                  <a:pt x="89" y="7"/>
                </a:lnTo>
                <a:lnTo>
                  <a:pt x="90" y="7"/>
                </a:lnTo>
                <a:lnTo>
                  <a:pt x="90" y="6"/>
                </a:lnTo>
                <a:lnTo>
                  <a:pt x="92" y="5"/>
                </a:lnTo>
                <a:lnTo>
                  <a:pt x="92" y="4"/>
                </a:lnTo>
                <a:lnTo>
                  <a:pt x="92" y="2"/>
                </a:lnTo>
                <a:lnTo>
                  <a:pt x="93" y="2"/>
                </a:lnTo>
                <a:lnTo>
                  <a:pt x="94" y="2"/>
                </a:lnTo>
                <a:lnTo>
                  <a:pt x="94" y="1"/>
                </a:lnTo>
                <a:lnTo>
                  <a:pt x="96" y="0"/>
                </a:lnTo>
                <a:lnTo>
                  <a:pt x="97" y="0"/>
                </a:lnTo>
                <a:lnTo>
                  <a:pt x="98" y="0"/>
                </a:lnTo>
                <a:lnTo>
                  <a:pt x="100" y="1"/>
                </a:lnTo>
                <a:lnTo>
                  <a:pt x="100" y="2"/>
                </a:lnTo>
                <a:lnTo>
                  <a:pt x="100" y="4"/>
                </a:lnTo>
                <a:lnTo>
                  <a:pt x="101" y="4"/>
                </a:lnTo>
                <a:lnTo>
                  <a:pt x="101" y="5"/>
                </a:lnTo>
                <a:lnTo>
                  <a:pt x="100" y="5"/>
                </a:lnTo>
                <a:lnTo>
                  <a:pt x="100" y="6"/>
                </a:lnTo>
                <a:lnTo>
                  <a:pt x="101" y="6"/>
                </a:lnTo>
                <a:lnTo>
                  <a:pt x="102" y="7"/>
                </a:lnTo>
                <a:lnTo>
                  <a:pt x="104" y="9"/>
                </a:lnTo>
                <a:lnTo>
                  <a:pt x="104" y="10"/>
                </a:lnTo>
                <a:lnTo>
                  <a:pt x="104" y="11"/>
                </a:lnTo>
                <a:lnTo>
                  <a:pt x="105" y="11"/>
                </a:lnTo>
                <a:lnTo>
                  <a:pt x="104" y="13"/>
                </a:lnTo>
                <a:lnTo>
                  <a:pt x="104" y="14"/>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2681651" y="2609646"/>
            <a:ext cx="93444" cy="171313"/>
          </a:xfrm>
          <a:custGeom>
            <a:avLst/>
            <a:gdLst>
              <a:gd name="T0" fmla="*/ 15 w 54"/>
              <a:gd name="T1" fmla="*/ 68 h 99"/>
              <a:gd name="T2" fmla="*/ 16 w 54"/>
              <a:gd name="T3" fmla="*/ 61 h 99"/>
              <a:gd name="T4" fmla="*/ 15 w 54"/>
              <a:gd name="T5" fmla="*/ 58 h 99"/>
              <a:gd name="T6" fmla="*/ 13 w 54"/>
              <a:gd name="T7" fmla="*/ 54 h 99"/>
              <a:gd name="T8" fmla="*/ 12 w 54"/>
              <a:gd name="T9" fmla="*/ 50 h 99"/>
              <a:gd name="T10" fmla="*/ 9 w 54"/>
              <a:gd name="T11" fmla="*/ 48 h 99"/>
              <a:gd name="T12" fmla="*/ 8 w 54"/>
              <a:gd name="T13" fmla="*/ 44 h 99"/>
              <a:gd name="T14" fmla="*/ 9 w 54"/>
              <a:gd name="T15" fmla="*/ 38 h 99"/>
              <a:gd name="T16" fmla="*/ 6 w 54"/>
              <a:gd name="T17" fmla="*/ 34 h 99"/>
              <a:gd name="T18" fmla="*/ 2 w 54"/>
              <a:gd name="T19" fmla="*/ 29 h 99"/>
              <a:gd name="T20" fmla="*/ 4 w 54"/>
              <a:gd name="T21" fmla="*/ 22 h 99"/>
              <a:gd name="T22" fmla="*/ 3 w 54"/>
              <a:gd name="T23" fmla="*/ 18 h 99"/>
              <a:gd name="T24" fmla="*/ 3 w 54"/>
              <a:gd name="T25" fmla="*/ 16 h 99"/>
              <a:gd name="T26" fmla="*/ 7 w 54"/>
              <a:gd name="T27" fmla="*/ 14 h 99"/>
              <a:gd name="T28" fmla="*/ 15 w 54"/>
              <a:gd name="T29" fmla="*/ 7 h 99"/>
              <a:gd name="T30" fmla="*/ 21 w 54"/>
              <a:gd name="T31" fmla="*/ 4 h 99"/>
              <a:gd name="T32" fmla="*/ 26 w 54"/>
              <a:gd name="T33" fmla="*/ 4 h 99"/>
              <a:gd name="T34" fmla="*/ 29 w 54"/>
              <a:gd name="T35" fmla="*/ 4 h 99"/>
              <a:gd name="T36" fmla="*/ 33 w 54"/>
              <a:gd name="T37" fmla="*/ 5 h 99"/>
              <a:gd name="T38" fmla="*/ 37 w 54"/>
              <a:gd name="T39" fmla="*/ 4 h 99"/>
              <a:gd name="T40" fmla="*/ 40 w 54"/>
              <a:gd name="T41" fmla="*/ 3 h 99"/>
              <a:gd name="T42" fmla="*/ 45 w 54"/>
              <a:gd name="T43" fmla="*/ 0 h 99"/>
              <a:gd name="T44" fmla="*/ 37 w 54"/>
              <a:gd name="T45" fmla="*/ 9 h 99"/>
              <a:gd name="T46" fmla="*/ 40 w 54"/>
              <a:gd name="T47" fmla="*/ 12 h 99"/>
              <a:gd name="T48" fmla="*/ 43 w 54"/>
              <a:gd name="T49" fmla="*/ 16 h 99"/>
              <a:gd name="T50" fmla="*/ 40 w 54"/>
              <a:gd name="T51" fmla="*/ 18 h 99"/>
              <a:gd name="T52" fmla="*/ 42 w 54"/>
              <a:gd name="T53" fmla="*/ 21 h 99"/>
              <a:gd name="T54" fmla="*/ 45 w 54"/>
              <a:gd name="T55" fmla="*/ 26 h 99"/>
              <a:gd name="T56" fmla="*/ 47 w 54"/>
              <a:gd name="T57" fmla="*/ 26 h 99"/>
              <a:gd name="T58" fmla="*/ 51 w 54"/>
              <a:gd name="T59" fmla="*/ 31 h 99"/>
              <a:gd name="T60" fmla="*/ 53 w 54"/>
              <a:gd name="T61" fmla="*/ 38 h 99"/>
              <a:gd name="T62" fmla="*/ 53 w 54"/>
              <a:gd name="T63" fmla="*/ 42 h 99"/>
              <a:gd name="T64" fmla="*/ 49 w 54"/>
              <a:gd name="T65" fmla="*/ 41 h 99"/>
              <a:gd name="T66" fmla="*/ 45 w 54"/>
              <a:gd name="T67" fmla="*/ 42 h 99"/>
              <a:gd name="T68" fmla="*/ 47 w 54"/>
              <a:gd name="T69" fmla="*/ 47 h 99"/>
              <a:gd name="T70" fmla="*/ 47 w 54"/>
              <a:gd name="T71" fmla="*/ 51 h 99"/>
              <a:gd name="T72" fmla="*/ 46 w 54"/>
              <a:gd name="T73" fmla="*/ 55 h 99"/>
              <a:gd name="T74" fmla="*/ 47 w 54"/>
              <a:gd name="T75" fmla="*/ 59 h 99"/>
              <a:gd name="T76" fmla="*/ 50 w 54"/>
              <a:gd name="T77" fmla="*/ 61 h 99"/>
              <a:gd name="T78" fmla="*/ 51 w 54"/>
              <a:gd name="T79" fmla="*/ 63 h 99"/>
              <a:gd name="T80" fmla="*/ 47 w 54"/>
              <a:gd name="T81" fmla="*/ 64 h 99"/>
              <a:gd name="T82" fmla="*/ 45 w 54"/>
              <a:gd name="T83" fmla="*/ 67 h 99"/>
              <a:gd name="T84" fmla="*/ 41 w 54"/>
              <a:gd name="T85" fmla="*/ 68 h 99"/>
              <a:gd name="T86" fmla="*/ 38 w 54"/>
              <a:gd name="T87" fmla="*/ 71 h 99"/>
              <a:gd name="T88" fmla="*/ 38 w 54"/>
              <a:gd name="T89" fmla="*/ 75 h 99"/>
              <a:gd name="T90" fmla="*/ 37 w 54"/>
              <a:gd name="T91" fmla="*/ 79 h 99"/>
              <a:gd name="T92" fmla="*/ 37 w 54"/>
              <a:gd name="T93" fmla="*/ 82 h 99"/>
              <a:gd name="T94" fmla="*/ 36 w 54"/>
              <a:gd name="T95" fmla="*/ 86 h 99"/>
              <a:gd name="T96" fmla="*/ 36 w 54"/>
              <a:gd name="T97" fmla="*/ 93 h 99"/>
              <a:gd name="T98" fmla="*/ 34 w 54"/>
              <a:gd name="T99" fmla="*/ 97 h 99"/>
              <a:gd name="T100" fmla="*/ 30 w 54"/>
              <a:gd name="T101" fmla="*/ 98 h 99"/>
              <a:gd name="T102" fmla="*/ 26 w 54"/>
              <a:gd name="T103" fmla="*/ 99 h 99"/>
              <a:gd name="T104" fmla="*/ 25 w 54"/>
              <a:gd name="T105" fmla="*/ 96 h 99"/>
              <a:gd name="T106" fmla="*/ 25 w 54"/>
              <a:gd name="T107" fmla="*/ 90 h 99"/>
              <a:gd name="T108" fmla="*/ 23 w 54"/>
              <a:gd name="T109" fmla="*/ 85 h 99"/>
              <a:gd name="T110" fmla="*/ 19 w 54"/>
              <a:gd name="T111" fmla="*/ 8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99">
                <a:moveTo>
                  <a:pt x="12" y="73"/>
                </a:moveTo>
                <a:lnTo>
                  <a:pt x="13" y="71"/>
                </a:lnTo>
                <a:lnTo>
                  <a:pt x="13" y="71"/>
                </a:lnTo>
                <a:lnTo>
                  <a:pt x="13" y="71"/>
                </a:lnTo>
                <a:lnTo>
                  <a:pt x="15" y="69"/>
                </a:lnTo>
                <a:lnTo>
                  <a:pt x="15" y="68"/>
                </a:lnTo>
                <a:lnTo>
                  <a:pt x="16" y="67"/>
                </a:lnTo>
                <a:lnTo>
                  <a:pt x="16" y="65"/>
                </a:lnTo>
                <a:lnTo>
                  <a:pt x="16" y="64"/>
                </a:lnTo>
                <a:lnTo>
                  <a:pt x="16" y="64"/>
                </a:lnTo>
                <a:lnTo>
                  <a:pt x="16" y="61"/>
                </a:lnTo>
                <a:lnTo>
                  <a:pt x="16" y="61"/>
                </a:lnTo>
                <a:lnTo>
                  <a:pt x="16" y="59"/>
                </a:lnTo>
                <a:lnTo>
                  <a:pt x="16" y="59"/>
                </a:lnTo>
                <a:lnTo>
                  <a:pt x="16" y="58"/>
                </a:lnTo>
                <a:lnTo>
                  <a:pt x="15" y="58"/>
                </a:lnTo>
                <a:lnTo>
                  <a:pt x="15" y="58"/>
                </a:lnTo>
                <a:lnTo>
                  <a:pt x="15" y="58"/>
                </a:lnTo>
                <a:lnTo>
                  <a:pt x="15" y="56"/>
                </a:lnTo>
                <a:lnTo>
                  <a:pt x="15" y="56"/>
                </a:lnTo>
                <a:lnTo>
                  <a:pt x="15" y="55"/>
                </a:lnTo>
                <a:lnTo>
                  <a:pt x="15" y="55"/>
                </a:lnTo>
                <a:lnTo>
                  <a:pt x="15" y="54"/>
                </a:lnTo>
                <a:lnTo>
                  <a:pt x="13" y="54"/>
                </a:lnTo>
                <a:lnTo>
                  <a:pt x="13" y="52"/>
                </a:lnTo>
                <a:lnTo>
                  <a:pt x="13" y="51"/>
                </a:lnTo>
                <a:lnTo>
                  <a:pt x="12" y="51"/>
                </a:lnTo>
                <a:lnTo>
                  <a:pt x="12" y="51"/>
                </a:lnTo>
                <a:lnTo>
                  <a:pt x="12" y="50"/>
                </a:lnTo>
                <a:lnTo>
                  <a:pt x="12" y="50"/>
                </a:lnTo>
                <a:lnTo>
                  <a:pt x="12" y="50"/>
                </a:lnTo>
                <a:lnTo>
                  <a:pt x="11" y="50"/>
                </a:lnTo>
                <a:lnTo>
                  <a:pt x="11" y="50"/>
                </a:lnTo>
                <a:lnTo>
                  <a:pt x="11" y="50"/>
                </a:lnTo>
                <a:lnTo>
                  <a:pt x="9" y="50"/>
                </a:lnTo>
                <a:lnTo>
                  <a:pt x="9" y="48"/>
                </a:lnTo>
                <a:lnTo>
                  <a:pt x="9" y="48"/>
                </a:lnTo>
                <a:lnTo>
                  <a:pt x="9" y="48"/>
                </a:lnTo>
                <a:lnTo>
                  <a:pt x="9" y="46"/>
                </a:lnTo>
                <a:lnTo>
                  <a:pt x="8" y="46"/>
                </a:lnTo>
                <a:lnTo>
                  <a:pt x="8" y="46"/>
                </a:lnTo>
                <a:lnTo>
                  <a:pt x="8" y="44"/>
                </a:lnTo>
                <a:lnTo>
                  <a:pt x="8" y="42"/>
                </a:lnTo>
                <a:lnTo>
                  <a:pt x="8" y="42"/>
                </a:lnTo>
                <a:lnTo>
                  <a:pt x="8" y="41"/>
                </a:lnTo>
                <a:lnTo>
                  <a:pt x="8" y="39"/>
                </a:lnTo>
                <a:lnTo>
                  <a:pt x="8" y="38"/>
                </a:lnTo>
                <a:lnTo>
                  <a:pt x="9" y="38"/>
                </a:lnTo>
                <a:lnTo>
                  <a:pt x="9" y="37"/>
                </a:lnTo>
                <a:lnTo>
                  <a:pt x="8" y="37"/>
                </a:lnTo>
                <a:lnTo>
                  <a:pt x="8" y="37"/>
                </a:lnTo>
                <a:lnTo>
                  <a:pt x="7" y="35"/>
                </a:lnTo>
                <a:lnTo>
                  <a:pt x="7" y="34"/>
                </a:lnTo>
                <a:lnTo>
                  <a:pt x="6" y="34"/>
                </a:lnTo>
                <a:lnTo>
                  <a:pt x="7" y="34"/>
                </a:lnTo>
                <a:lnTo>
                  <a:pt x="6" y="33"/>
                </a:lnTo>
                <a:lnTo>
                  <a:pt x="6" y="31"/>
                </a:lnTo>
                <a:lnTo>
                  <a:pt x="4" y="31"/>
                </a:lnTo>
                <a:lnTo>
                  <a:pt x="4" y="30"/>
                </a:lnTo>
                <a:lnTo>
                  <a:pt x="2" y="29"/>
                </a:lnTo>
                <a:lnTo>
                  <a:pt x="2" y="27"/>
                </a:lnTo>
                <a:lnTo>
                  <a:pt x="0" y="26"/>
                </a:lnTo>
                <a:lnTo>
                  <a:pt x="0" y="26"/>
                </a:lnTo>
                <a:lnTo>
                  <a:pt x="4" y="24"/>
                </a:lnTo>
                <a:lnTo>
                  <a:pt x="6" y="22"/>
                </a:lnTo>
                <a:lnTo>
                  <a:pt x="4" y="22"/>
                </a:lnTo>
                <a:lnTo>
                  <a:pt x="4" y="21"/>
                </a:lnTo>
                <a:lnTo>
                  <a:pt x="4" y="21"/>
                </a:lnTo>
                <a:lnTo>
                  <a:pt x="4" y="20"/>
                </a:lnTo>
                <a:lnTo>
                  <a:pt x="3" y="20"/>
                </a:lnTo>
                <a:lnTo>
                  <a:pt x="3" y="18"/>
                </a:lnTo>
                <a:lnTo>
                  <a:pt x="3" y="18"/>
                </a:lnTo>
                <a:lnTo>
                  <a:pt x="2" y="17"/>
                </a:lnTo>
                <a:lnTo>
                  <a:pt x="2" y="17"/>
                </a:lnTo>
                <a:lnTo>
                  <a:pt x="2" y="16"/>
                </a:lnTo>
                <a:lnTo>
                  <a:pt x="2" y="16"/>
                </a:lnTo>
                <a:lnTo>
                  <a:pt x="2" y="16"/>
                </a:lnTo>
                <a:lnTo>
                  <a:pt x="3" y="16"/>
                </a:lnTo>
                <a:lnTo>
                  <a:pt x="4" y="16"/>
                </a:lnTo>
                <a:lnTo>
                  <a:pt x="4" y="14"/>
                </a:lnTo>
                <a:lnTo>
                  <a:pt x="6" y="14"/>
                </a:lnTo>
                <a:lnTo>
                  <a:pt x="6" y="14"/>
                </a:lnTo>
                <a:lnTo>
                  <a:pt x="7" y="16"/>
                </a:lnTo>
                <a:lnTo>
                  <a:pt x="7" y="14"/>
                </a:lnTo>
                <a:lnTo>
                  <a:pt x="8" y="13"/>
                </a:lnTo>
                <a:lnTo>
                  <a:pt x="9" y="12"/>
                </a:lnTo>
                <a:lnTo>
                  <a:pt x="11" y="9"/>
                </a:lnTo>
                <a:lnTo>
                  <a:pt x="12" y="8"/>
                </a:lnTo>
                <a:lnTo>
                  <a:pt x="13" y="7"/>
                </a:lnTo>
                <a:lnTo>
                  <a:pt x="15" y="7"/>
                </a:lnTo>
                <a:lnTo>
                  <a:pt x="16" y="7"/>
                </a:lnTo>
                <a:lnTo>
                  <a:pt x="19" y="5"/>
                </a:lnTo>
                <a:lnTo>
                  <a:pt x="20" y="5"/>
                </a:lnTo>
                <a:lnTo>
                  <a:pt x="20" y="4"/>
                </a:lnTo>
                <a:lnTo>
                  <a:pt x="21" y="4"/>
                </a:lnTo>
                <a:lnTo>
                  <a:pt x="21" y="4"/>
                </a:lnTo>
                <a:lnTo>
                  <a:pt x="23" y="5"/>
                </a:lnTo>
                <a:lnTo>
                  <a:pt x="24" y="4"/>
                </a:lnTo>
                <a:lnTo>
                  <a:pt x="24" y="4"/>
                </a:lnTo>
                <a:lnTo>
                  <a:pt x="24" y="4"/>
                </a:lnTo>
                <a:lnTo>
                  <a:pt x="25" y="4"/>
                </a:lnTo>
                <a:lnTo>
                  <a:pt x="26" y="4"/>
                </a:lnTo>
                <a:lnTo>
                  <a:pt x="26" y="4"/>
                </a:lnTo>
                <a:lnTo>
                  <a:pt x="28" y="4"/>
                </a:lnTo>
                <a:lnTo>
                  <a:pt x="28" y="4"/>
                </a:lnTo>
                <a:lnTo>
                  <a:pt x="29" y="4"/>
                </a:lnTo>
                <a:lnTo>
                  <a:pt x="29" y="4"/>
                </a:lnTo>
                <a:lnTo>
                  <a:pt x="29" y="4"/>
                </a:lnTo>
                <a:lnTo>
                  <a:pt x="30" y="4"/>
                </a:lnTo>
                <a:lnTo>
                  <a:pt x="30" y="4"/>
                </a:lnTo>
                <a:lnTo>
                  <a:pt x="32" y="5"/>
                </a:lnTo>
                <a:lnTo>
                  <a:pt x="32" y="5"/>
                </a:lnTo>
                <a:lnTo>
                  <a:pt x="33" y="5"/>
                </a:lnTo>
                <a:lnTo>
                  <a:pt x="33" y="5"/>
                </a:lnTo>
                <a:lnTo>
                  <a:pt x="33" y="5"/>
                </a:lnTo>
                <a:lnTo>
                  <a:pt x="34" y="5"/>
                </a:lnTo>
                <a:lnTo>
                  <a:pt x="34" y="5"/>
                </a:lnTo>
                <a:lnTo>
                  <a:pt x="36" y="4"/>
                </a:lnTo>
                <a:lnTo>
                  <a:pt x="36" y="4"/>
                </a:lnTo>
                <a:lnTo>
                  <a:pt x="37" y="4"/>
                </a:lnTo>
                <a:lnTo>
                  <a:pt x="37" y="4"/>
                </a:lnTo>
                <a:lnTo>
                  <a:pt x="38" y="4"/>
                </a:lnTo>
                <a:lnTo>
                  <a:pt x="38" y="3"/>
                </a:lnTo>
                <a:lnTo>
                  <a:pt x="38" y="3"/>
                </a:lnTo>
                <a:lnTo>
                  <a:pt x="40" y="3"/>
                </a:lnTo>
                <a:lnTo>
                  <a:pt x="40" y="3"/>
                </a:lnTo>
                <a:lnTo>
                  <a:pt x="41" y="3"/>
                </a:lnTo>
                <a:lnTo>
                  <a:pt x="41" y="1"/>
                </a:lnTo>
                <a:lnTo>
                  <a:pt x="42" y="1"/>
                </a:lnTo>
                <a:lnTo>
                  <a:pt x="43" y="1"/>
                </a:lnTo>
                <a:lnTo>
                  <a:pt x="43" y="0"/>
                </a:lnTo>
                <a:lnTo>
                  <a:pt x="45" y="0"/>
                </a:lnTo>
                <a:lnTo>
                  <a:pt x="45" y="0"/>
                </a:lnTo>
                <a:lnTo>
                  <a:pt x="46" y="0"/>
                </a:lnTo>
                <a:lnTo>
                  <a:pt x="43" y="5"/>
                </a:lnTo>
                <a:lnTo>
                  <a:pt x="37" y="8"/>
                </a:lnTo>
                <a:lnTo>
                  <a:pt x="37" y="8"/>
                </a:lnTo>
                <a:lnTo>
                  <a:pt x="37" y="9"/>
                </a:lnTo>
                <a:lnTo>
                  <a:pt x="37" y="9"/>
                </a:lnTo>
                <a:lnTo>
                  <a:pt x="37" y="10"/>
                </a:lnTo>
                <a:lnTo>
                  <a:pt x="38" y="10"/>
                </a:lnTo>
                <a:lnTo>
                  <a:pt x="38" y="10"/>
                </a:lnTo>
                <a:lnTo>
                  <a:pt x="40" y="12"/>
                </a:lnTo>
                <a:lnTo>
                  <a:pt x="40" y="12"/>
                </a:lnTo>
                <a:lnTo>
                  <a:pt x="41" y="12"/>
                </a:lnTo>
                <a:lnTo>
                  <a:pt x="42" y="13"/>
                </a:lnTo>
                <a:lnTo>
                  <a:pt x="42" y="13"/>
                </a:lnTo>
                <a:lnTo>
                  <a:pt x="43" y="13"/>
                </a:lnTo>
                <a:lnTo>
                  <a:pt x="43" y="14"/>
                </a:lnTo>
                <a:lnTo>
                  <a:pt x="43" y="16"/>
                </a:lnTo>
                <a:lnTo>
                  <a:pt x="43" y="16"/>
                </a:lnTo>
                <a:lnTo>
                  <a:pt x="43" y="17"/>
                </a:lnTo>
                <a:lnTo>
                  <a:pt x="41" y="17"/>
                </a:lnTo>
                <a:lnTo>
                  <a:pt x="41" y="18"/>
                </a:lnTo>
                <a:lnTo>
                  <a:pt x="40" y="18"/>
                </a:lnTo>
                <a:lnTo>
                  <a:pt x="40" y="18"/>
                </a:lnTo>
                <a:lnTo>
                  <a:pt x="40" y="20"/>
                </a:lnTo>
                <a:lnTo>
                  <a:pt x="40" y="20"/>
                </a:lnTo>
                <a:lnTo>
                  <a:pt x="40" y="20"/>
                </a:lnTo>
                <a:lnTo>
                  <a:pt x="41" y="20"/>
                </a:lnTo>
                <a:lnTo>
                  <a:pt x="41" y="21"/>
                </a:lnTo>
                <a:lnTo>
                  <a:pt x="42" y="21"/>
                </a:lnTo>
                <a:lnTo>
                  <a:pt x="42" y="22"/>
                </a:lnTo>
                <a:lnTo>
                  <a:pt x="43" y="24"/>
                </a:lnTo>
                <a:lnTo>
                  <a:pt x="43" y="25"/>
                </a:lnTo>
                <a:lnTo>
                  <a:pt x="43" y="26"/>
                </a:lnTo>
                <a:lnTo>
                  <a:pt x="43" y="26"/>
                </a:lnTo>
                <a:lnTo>
                  <a:pt x="45" y="26"/>
                </a:lnTo>
                <a:lnTo>
                  <a:pt x="45" y="26"/>
                </a:lnTo>
                <a:lnTo>
                  <a:pt x="45" y="26"/>
                </a:lnTo>
                <a:lnTo>
                  <a:pt x="46" y="26"/>
                </a:lnTo>
                <a:lnTo>
                  <a:pt x="46" y="25"/>
                </a:lnTo>
                <a:lnTo>
                  <a:pt x="46" y="26"/>
                </a:lnTo>
                <a:lnTo>
                  <a:pt x="47" y="26"/>
                </a:lnTo>
                <a:lnTo>
                  <a:pt x="47" y="27"/>
                </a:lnTo>
                <a:lnTo>
                  <a:pt x="50" y="27"/>
                </a:lnTo>
                <a:lnTo>
                  <a:pt x="50" y="29"/>
                </a:lnTo>
                <a:lnTo>
                  <a:pt x="51" y="30"/>
                </a:lnTo>
                <a:lnTo>
                  <a:pt x="51" y="31"/>
                </a:lnTo>
                <a:lnTo>
                  <a:pt x="51" y="31"/>
                </a:lnTo>
                <a:lnTo>
                  <a:pt x="53" y="33"/>
                </a:lnTo>
                <a:lnTo>
                  <a:pt x="53" y="34"/>
                </a:lnTo>
                <a:lnTo>
                  <a:pt x="53" y="34"/>
                </a:lnTo>
                <a:lnTo>
                  <a:pt x="53" y="35"/>
                </a:lnTo>
                <a:lnTo>
                  <a:pt x="53" y="37"/>
                </a:lnTo>
                <a:lnTo>
                  <a:pt x="53" y="38"/>
                </a:lnTo>
                <a:lnTo>
                  <a:pt x="53" y="39"/>
                </a:lnTo>
                <a:lnTo>
                  <a:pt x="54" y="41"/>
                </a:lnTo>
                <a:lnTo>
                  <a:pt x="54" y="41"/>
                </a:lnTo>
                <a:lnTo>
                  <a:pt x="54" y="42"/>
                </a:lnTo>
                <a:lnTo>
                  <a:pt x="53" y="42"/>
                </a:lnTo>
                <a:lnTo>
                  <a:pt x="53" y="42"/>
                </a:lnTo>
                <a:lnTo>
                  <a:pt x="51" y="42"/>
                </a:lnTo>
                <a:lnTo>
                  <a:pt x="51" y="42"/>
                </a:lnTo>
                <a:lnTo>
                  <a:pt x="50" y="42"/>
                </a:lnTo>
                <a:lnTo>
                  <a:pt x="50" y="42"/>
                </a:lnTo>
                <a:lnTo>
                  <a:pt x="49" y="42"/>
                </a:lnTo>
                <a:lnTo>
                  <a:pt x="49" y="41"/>
                </a:lnTo>
                <a:lnTo>
                  <a:pt x="47" y="41"/>
                </a:lnTo>
                <a:lnTo>
                  <a:pt x="47" y="41"/>
                </a:lnTo>
                <a:lnTo>
                  <a:pt x="46" y="41"/>
                </a:lnTo>
                <a:lnTo>
                  <a:pt x="46" y="41"/>
                </a:lnTo>
                <a:lnTo>
                  <a:pt x="45" y="41"/>
                </a:lnTo>
                <a:lnTo>
                  <a:pt x="45" y="42"/>
                </a:lnTo>
                <a:lnTo>
                  <a:pt x="46" y="43"/>
                </a:lnTo>
                <a:lnTo>
                  <a:pt x="46" y="44"/>
                </a:lnTo>
                <a:lnTo>
                  <a:pt x="46" y="46"/>
                </a:lnTo>
                <a:lnTo>
                  <a:pt x="46" y="46"/>
                </a:lnTo>
                <a:lnTo>
                  <a:pt x="47" y="47"/>
                </a:lnTo>
                <a:lnTo>
                  <a:pt x="47" y="47"/>
                </a:lnTo>
                <a:lnTo>
                  <a:pt x="47" y="47"/>
                </a:lnTo>
                <a:lnTo>
                  <a:pt x="47" y="48"/>
                </a:lnTo>
                <a:lnTo>
                  <a:pt x="47" y="48"/>
                </a:lnTo>
                <a:lnTo>
                  <a:pt x="47" y="50"/>
                </a:lnTo>
                <a:lnTo>
                  <a:pt x="47" y="50"/>
                </a:lnTo>
                <a:lnTo>
                  <a:pt x="47" y="51"/>
                </a:lnTo>
                <a:lnTo>
                  <a:pt x="47" y="51"/>
                </a:lnTo>
                <a:lnTo>
                  <a:pt x="47" y="52"/>
                </a:lnTo>
                <a:lnTo>
                  <a:pt x="47" y="54"/>
                </a:lnTo>
                <a:lnTo>
                  <a:pt x="47" y="54"/>
                </a:lnTo>
                <a:lnTo>
                  <a:pt x="46" y="54"/>
                </a:lnTo>
                <a:lnTo>
                  <a:pt x="46" y="55"/>
                </a:lnTo>
                <a:lnTo>
                  <a:pt x="46" y="55"/>
                </a:lnTo>
                <a:lnTo>
                  <a:pt x="46" y="56"/>
                </a:lnTo>
                <a:lnTo>
                  <a:pt x="46" y="56"/>
                </a:lnTo>
                <a:lnTo>
                  <a:pt x="46" y="58"/>
                </a:lnTo>
                <a:lnTo>
                  <a:pt x="46" y="59"/>
                </a:lnTo>
                <a:lnTo>
                  <a:pt x="47" y="59"/>
                </a:lnTo>
                <a:lnTo>
                  <a:pt x="47" y="59"/>
                </a:lnTo>
                <a:lnTo>
                  <a:pt x="47" y="60"/>
                </a:lnTo>
                <a:lnTo>
                  <a:pt x="49" y="60"/>
                </a:lnTo>
                <a:lnTo>
                  <a:pt x="49" y="60"/>
                </a:lnTo>
                <a:lnTo>
                  <a:pt x="50" y="61"/>
                </a:lnTo>
                <a:lnTo>
                  <a:pt x="50" y="61"/>
                </a:lnTo>
                <a:lnTo>
                  <a:pt x="50" y="61"/>
                </a:lnTo>
                <a:lnTo>
                  <a:pt x="51" y="61"/>
                </a:lnTo>
                <a:lnTo>
                  <a:pt x="51" y="61"/>
                </a:lnTo>
                <a:lnTo>
                  <a:pt x="51" y="63"/>
                </a:lnTo>
                <a:lnTo>
                  <a:pt x="51" y="63"/>
                </a:lnTo>
                <a:lnTo>
                  <a:pt x="51" y="63"/>
                </a:lnTo>
                <a:lnTo>
                  <a:pt x="50" y="63"/>
                </a:lnTo>
                <a:lnTo>
                  <a:pt x="50" y="63"/>
                </a:lnTo>
                <a:lnTo>
                  <a:pt x="49" y="63"/>
                </a:lnTo>
                <a:lnTo>
                  <a:pt x="49" y="63"/>
                </a:lnTo>
                <a:lnTo>
                  <a:pt x="47" y="64"/>
                </a:lnTo>
                <a:lnTo>
                  <a:pt x="47" y="64"/>
                </a:lnTo>
                <a:lnTo>
                  <a:pt x="47" y="65"/>
                </a:lnTo>
                <a:lnTo>
                  <a:pt x="46" y="65"/>
                </a:lnTo>
                <a:lnTo>
                  <a:pt x="46" y="65"/>
                </a:lnTo>
                <a:lnTo>
                  <a:pt x="45" y="67"/>
                </a:lnTo>
                <a:lnTo>
                  <a:pt x="45" y="67"/>
                </a:lnTo>
                <a:lnTo>
                  <a:pt x="45" y="67"/>
                </a:lnTo>
                <a:lnTo>
                  <a:pt x="43" y="67"/>
                </a:lnTo>
                <a:lnTo>
                  <a:pt x="43" y="68"/>
                </a:lnTo>
                <a:lnTo>
                  <a:pt x="42" y="68"/>
                </a:lnTo>
                <a:lnTo>
                  <a:pt x="42" y="68"/>
                </a:lnTo>
                <a:lnTo>
                  <a:pt x="41" y="68"/>
                </a:lnTo>
                <a:lnTo>
                  <a:pt x="41" y="68"/>
                </a:lnTo>
                <a:lnTo>
                  <a:pt x="41" y="67"/>
                </a:lnTo>
                <a:lnTo>
                  <a:pt x="40" y="68"/>
                </a:lnTo>
                <a:lnTo>
                  <a:pt x="40" y="68"/>
                </a:lnTo>
                <a:lnTo>
                  <a:pt x="38" y="69"/>
                </a:lnTo>
                <a:lnTo>
                  <a:pt x="38" y="69"/>
                </a:lnTo>
                <a:lnTo>
                  <a:pt x="38" y="71"/>
                </a:lnTo>
                <a:lnTo>
                  <a:pt x="38" y="71"/>
                </a:lnTo>
                <a:lnTo>
                  <a:pt x="38" y="72"/>
                </a:lnTo>
                <a:lnTo>
                  <a:pt x="38" y="72"/>
                </a:lnTo>
                <a:lnTo>
                  <a:pt x="38" y="73"/>
                </a:lnTo>
                <a:lnTo>
                  <a:pt x="38" y="73"/>
                </a:lnTo>
                <a:lnTo>
                  <a:pt x="38" y="75"/>
                </a:lnTo>
                <a:lnTo>
                  <a:pt x="38" y="75"/>
                </a:lnTo>
                <a:lnTo>
                  <a:pt x="37" y="76"/>
                </a:lnTo>
                <a:lnTo>
                  <a:pt x="37" y="77"/>
                </a:lnTo>
                <a:lnTo>
                  <a:pt x="37" y="77"/>
                </a:lnTo>
                <a:lnTo>
                  <a:pt x="37" y="77"/>
                </a:lnTo>
                <a:lnTo>
                  <a:pt x="37" y="79"/>
                </a:lnTo>
                <a:lnTo>
                  <a:pt x="37" y="80"/>
                </a:lnTo>
                <a:lnTo>
                  <a:pt x="37" y="80"/>
                </a:lnTo>
                <a:lnTo>
                  <a:pt x="36" y="80"/>
                </a:lnTo>
                <a:lnTo>
                  <a:pt x="36" y="81"/>
                </a:lnTo>
                <a:lnTo>
                  <a:pt x="37" y="82"/>
                </a:lnTo>
                <a:lnTo>
                  <a:pt x="37" y="82"/>
                </a:lnTo>
                <a:lnTo>
                  <a:pt x="37" y="84"/>
                </a:lnTo>
                <a:lnTo>
                  <a:pt x="36" y="84"/>
                </a:lnTo>
                <a:lnTo>
                  <a:pt x="36" y="84"/>
                </a:lnTo>
                <a:lnTo>
                  <a:pt x="36" y="85"/>
                </a:lnTo>
                <a:lnTo>
                  <a:pt x="36" y="86"/>
                </a:lnTo>
                <a:lnTo>
                  <a:pt x="36" y="86"/>
                </a:lnTo>
                <a:lnTo>
                  <a:pt x="36" y="88"/>
                </a:lnTo>
                <a:lnTo>
                  <a:pt x="36" y="88"/>
                </a:lnTo>
                <a:lnTo>
                  <a:pt x="36" y="89"/>
                </a:lnTo>
                <a:lnTo>
                  <a:pt x="36" y="90"/>
                </a:lnTo>
                <a:lnTo>
                  <a:pt x="36" y="90"/>
                </a:lnTo>
                <a:lnTo>
                  <a:pt x="36" y="93"/>
                </a:lnTo>
                <a:lnTo>
                  <a:pt x="36" y="93"/>
                </a:lnTo>
                <a:lnTo>
                  <a:pt x="36" y="94"/>
                </a:lnTo>
                <a:lnTo>
                  <a:pt x="36" y="96"/>
                </a:lnTo>
                <a:lnTo>
                  <a:pt x="36" y="96"/>
                </a:lnTo>
                <a:lnTo>
                  <a:pt x="36" y="97"/>
                </a:lnTo>
                <a:lnTo>
                  <a:pt x="34" y="97"/>
                </a:lnTo>
                <a:lnTo>
                  <a:pt x="33" y="97"/>
                </a:lnTo>
                <a:lnTo>
                  <a:pt x="33" y="97"/>
                </a:lnTo>
                <a:lnTo>
                  <a:pt x="33" y="97"/>
                </a:lnTo>
                <a:lnTo>
                  <a:pt x="32" y="97"/>
                </a:lnTo>
                <a:lnTo>
                  <a:pt x="30" y="98"/>
                </a:lnTo>
                <a:lnTo>
                  <a:pt x="30" y="98"/>
                </a:lnTo>
                <a:lnTo>
                  <a:pt x="30" y="98"/>
                </a:lnTo>
                <a:lnTo>
                  <a:pt x="29" y="99"/>
                </a:lnTo>
                <a:lnTo>
                  <a:pt x="28" y="99"/>
                </a:lnTo>
                <a:lnTo>
                  <a:pt x="28" y="99"/>
                </a:lnTo>
                <a:lnTo>
                  <a:pt x="28" y="99"/>
                </a:lnTo>
                <a:lnTo>
                  <a:pt x="26" y="99"/>
                </a:lnTo>
                <a:lnTo>
                  <a:pt x="25" y="99"/>
                </a:lnTo>
                <a:lnTo>
                  <a:pt x="25" y="99"/>
                </a:lnTo>
                <a:lnTo>
                  <a:pt x="25" y="98"/>
                </a:lnTo>
                <a:lnTo>
                  <a:pt x="25" y="97"/>
                </a:lnTo>
                <a:lnTo>
                  <a:pt x="25" y="96"/>
                </a:lnTo>
                <a:lnTo>
                  <a:pt x="25" y="96"/>
                </a:lnTo>
                <a:lnTo>
                  <a:pt x="25" y="94"/>
                </a:lnTo>
                <a:lnTo>
                  <a:pt x="25" y="93"/>
                </a:lnTo>
                <a:lnTo>
                  <a:pt x="25" y="92"/>
                </a:lnTo>
                <a:lnTo>
                  <a:pt x="26" y="90"/>
                </a:lnTo>
                <a:lnTo>
                  <a:pt x="25" y="90"/>
                </a:lnTo>
                <a:lnTo>
                  <a:pt x="25" y="90"/>
                </a:lnTo>
                <a:lnTo>
                  <a:pt x="25" y="89"/>
                </a:lnTo>
                <a:lnTo>
                  <a:pt x="24" y="89"/>
                </a:lnTo>
                <a:lnTo>
                  <a:pt x="24" y="88"/>
                </a:lnTo>
                <a:lnTo>
                  <a:pt x="24" y="88"/>
                </a:lnTo>
                <a:lnTo>
                  <a:pt x="23" y="86"/>
                </a:lnTo>
                <a:lnTo>
                  <a:pt x="23" y="85"/>
                </a:lnTo>
                <a:lnTo>
                  <a:pt x="23" y="85"/>
                </a:lnTo>
                <a:lnTo>
                  <a:pt x="21" y="85"/>
                </a:lnTo>
                <a:lnTo>
                  <a:pt x="21" y="85"/>
                </a:lnTo>
                <a:lnTo>
                  <a:pt x="20" y="84"/>
                </a:lnTo>
                <a:lnTo>
                  <a:pt x="20" y="82"/>
                </a:lnTo>
                <a:lnTo>
                  <a:pt x="19" y="81"/>
                </a:lnTo>
                <a:lnTo>
                  <a:pt x="19" y="81"/>
                </a:lnTo>
                <a:lnTo>
                  <a:pt x="17" y="80"/>
                </a:lnTo>
                <a:lnTo>
                  <a:pt x="17" y="80"/>
                </a:lnTo>
                <a:lnTo>
                  <a:pt x="16" y="79"/>
                </a:lnTo>
                <a:lnTo>
                  <a:pt x="12" y="73"/>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2496494" y="1121471"/>
            <a:ext cx="484522" cy="943088"/>
          </a:xfrm>
          <a:custGeom>
            <a:avLst/>
            <a:gdLst>
              <a:gd name="T0" fmla="*/ 61 w 280"/>
              <a:gd name="T1" fmla="*/ 542 h 545"/>
              <a:gd name="T2" fmla="*/ 48 w 280"/>
              <a:gd name="T3" fmla="*/ 543 h 545"/>
              <a:gd name="T4" fmla="*/ 34 w 280"/>
              <a:gd name="T5" fmla="*/ 543 h 545"/>
              <a:gd name="T6" fmla="*/ 10 w 280"/>
              <a:gd name="T7" fmla="*/ 495 h 545"/>
              <a:gd name="T8" fmla="*/ 18 w 280"/>
              <a:gd name="T9" fmla="*/ 475 h 545"/>
              <a:gd name="T10" fmla="*/ 51 w 280"/>
              <a:gd name="T11" fmla="*/ 428 h 545"/>
              <a:gd name="T12" fmla="*/ 51 w 280"/>
              <a:gd name="T13" fmla="*/ 404 h 545"/>
              <a:gd name="T14" fmla="*/ 68 w 280"/>
              <a:gd name="T15" fmla="*/ 389 h 545"/>
              <a:gd name="T16" fmla="*/ 84 w 280"/>
              <a:gd name="T17" fmla="*/ 365 h 545"/>
              <a:gd name="T18" fmla="*/ 98 w 280"/>
              <a:gd name="T19" fmla="*/ 334 h 545"/>
              <a:gd name="T20" fmla="*/ 94 w 280"/>
              <a:gd name="T21" fmla="*/ 325 h 545"/>
              <a:gd name="T22" fmla="*/ 78 w 280"/>
              <a:gd name="T23" fmla="*/ 331 h 545"/>
              <a:gd name="T24" fmla="*/ 60 w 280"/>
              <a:gd name="T25" fmla="*/ 326 h 545"/>
              <a:gd name="T26" fmla="*/ 43 w 280"/>
              <a:gd name="T27" fmla="*/ 298 h 545"/>
              <a:gd name="T28" fmla="*/ 20 w 280"/>
              <a:gd name="T29" fmla="*/ 277 h 545"/>
              <a:gd name="T30" fmla="*/ 25 w 280"/>
              <a:gd name="T31" fmla="*/ 259 h 545"/>
              <a:gd name="T32" fmla="*/ 30 w 280"/>
              <a:gd name="T33" fmla="*/ 247 h 545"/>
              <a:gd name="T34" fmla="*/ 17 w 280"/>
              <a:gd name="T35" fmla="*/ 238 h 545"/>
              <a:gd name="T36" fmla="*/ 3 w 280"/>
              <a:gd name="T37" fmla="*/ 245 h 545"/>
              <a:gd name="T38" fmla="*/ 6 w 280"/>
              <a:gd name="T39" fmla="*/ 220 h 545"/>
              <a:gd name="T40" fmla="*/ 16 w 280"/>
              <a:gd name="T41" fmla="*/ 196 h 545"/>
              <a:gd name="T42" fmla="*/ 29 w 280"/>
              <a:gd name="T43" fmla="*/ 177 h 545"/>
              <a:gd name="T44" fmla="*/ 61 w 280"/>
              <a:gd name="T45" fmla="*/ 164 h 545"/>
              <a:gd name="T46" fmla="*/ 98 w 280"/>
              <a:gd name="T47" fmla="*/ 147 h 545"/>
              <a:gd name="T48" fmla="*/ 114 w 280"/>
              <a:gd name="T49" fmla="*/ 139 h 545"/>
              <a:gd name="T50" fmla="*/ 109 w 280"/>
              <a:gd name="T51" fmla="*/ 118 h 545"/>
              <a:gd name="T52" fmla="*/ 115 w 280"/>
              <a:gd name="T53" fmla="*/ 93 h 545"/>
              <a:gd name="T54" fmla="*/ 103 w 280"/>
              <a:gd name="T55" fmla="*/ 75 h 545"/>
              <a:gd name="T56" fmla="*/ 114 w 280"/>
              <a:gd name="T57" fmla="*/ 52 h 545"/>
              <a:gd name="T58" fmla="*/ 118 w 280"/>
              <a:gd name="T59" fmla="*/ 24 h 545"/>
              <a:gd name="T60" fmla="*/ 145 w 280"/>
              <a:gd name="T61" fmla="*/ 0 h 545"/>
              <a:gd name="T62" fmla="*/ 162 w 280"/>
              <a:gd name="T63" fmla="*/ 22 h 545"/>
              <a:gd name="T64" fmla="*/ 187 w 280"/>
              <a:gd name="T65" fmla="*/ 41 h 545"/>
              <a:gd name="T66" fmla="*/ 213 w 280"/>
              <a:gd name="T67" fmla="*/ 59 h 545"/>
              <a:gd name="T68" fmla="*/ 242 w 280"/>
              <a:gd name="T69" fmla="*/ 78 h 545"/>
              <a:gd name="T70" fmla="*/ 243 w 280"/>
              <a:gd name="T71" fmla="*/ 101 h 545"/>
              <a:gd name="T72" fmla="*/ 229 w 280"/>
              <a:gd name="T73" fmla="*/ 124 h 545"/>
              <a:gd name="T74" fmla="*/ 209 w 280"/>
              <a:gd name="T75" fmla="*/ 164 h 545"/>
              <a:gd name="T76" fmla="*/ 215 w 280"/>
              <a:gd name="T77" fmla="*/ 182 h 545"/>
              <a:gd name="T78" fmla="*/ 234 w 280"/>
              <a:gd name="T79" fmla="*/ 209 h 545"/>
              <a:gd name="T80" fmla="*/ 254 w 280"/>
              <a:gd name="T81" fmla="*/ 232 h 545"/>
              <a:gd name="T82" fmla="*/ 280 w 280"/>
              <a:gd name="T83" fmla="*/ 251 h 545"/>
              <a:gd name="T84" fmla="*/ 268 w 280"/>
              <a:gd name="T85" fmla="*/ 270 h 545"/>
              <a:gd name="T86" fmla="*/ 260 w 280"/>
              <a:gd name="T87" fmla="*/ 291 h 545"/>
              <a:gd name="T88" fmla="*/ 255 w 280"/>
              <a:gd name="T89" fmla="*/ 325 h 545"/>
              <a:gd name="T90" fmla="*/ 253 w 280"/>
              <a:gd name="T91" fmla="*/ 348 h 545"/>
              <a:gd name="T92" fmla="*/ 258 w 280"/>
              <a:gd name="T93" fmla="*/ 378 h 545"/>
              <a:gd name="T94" fmla="*/ 254 w 280"/>
              <a:gd name="T95" fmla="*/ 394 h 545"/>
              <a:gd name="T96" fmla="*/ 240 w 280"/>
              <a:gd name="T97" fmla="*/ 406 h 545"/>
              <a:gd name="T98" fmla="*/ 221 w 280"/>
              <a:gd name="T99" fmla="*/ 410 h 545"/>
              <a:gd name="T100" fmla="*/ 212 w 280"/>
              <a:gd name="T101" fmla="*/ 423 h 545"/>
              <a:gd name="T102" fmla="*/ 204 w 280"/>
              <a:gd name="T103" fmla="*/ 428 h 545"/>
              <a:gd name="T104" fmla="*/ 198 w 280"/>
              <a:gd name="T105" fmla="*/ 432 h 545"/>
              <a:gd name="T106" fmla="*/ 194 w 280"/>
              <a:gd name="T107" fmla="*/ 440 h 545"/>
              <a:gd name="T108" fmla="*/ 187 w 280"/>
              <a:gd name="T109" fmla="*/ 449 h 545"/>
              <a:gd name="T110" fmla="*/ 148 w 280"/>
              <a:gd name="T111" fmla="*/ 455 h 545"/>
              <a:gd name="T112" fmla="*/ 124 w 280"/>
              <a:gd name="T113" fmla="*/ 458 h 545"/>
              <a:gd name="T114" fmla="*/ 110 w 280"/>
              <a:gd name="T115" fmla="*/ 479 h 545"/>
              <a:gd name="T116" fmla="*/ 86 w 280"/>
              <a:gd name="T117" fmla="*/ 52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545">
                <a:moveTo>
                  <a:pt x="76" y="539"/>
                </a:moveTo>
                <a:lnTo>
                  <a:pt x="75" y="539"/>
                </a:lnTo>
                <a:lnTo>
                  <a:pt x="72" y="539"/>
                </a:lnTo>
                <a:lnTo>
                  <a:pt x="71" y="538"/>
                </a:lnTo>
                <a:lnTo>
                  <a:pt x="69" y="539"/>
                </a:lnTo>
                <a:lnTo>
                  <a:pt x="67" y="539"/>
                </a:lnTo>
                <a:lnTo>
                  <a:pt x="65" y="539"/>
                </a:lnTo>
                <a:lnTo>
                  <a:pt x="64" y="541"/>
                </a:lnTo>
                <a:lnTo>
                  <a:pt x="63" y="541"/>
                </a:lnTo>
                <a:lnTo>
                  <a:pt x="61" y="542"/>
                </a:lnTo>
                <a:lnTo>
                  <a:pt x="60" y="542"/>
                </a:lnTo>
                <a:lnTo>
                  <a:pt x="59" y="542"/>
                </a:lnTo>
                <a:lnTo>
                  <a:pt x="58" y="542"/>
                </a:lnTo>
                <a:lnTo>
                  <a:pt x="56" y="543"/>
                </a:lnTo>
                <a:lnTo>
                  <a:pt x="55" y="543"/>
                </a:lnTo>
                <a:lnTo>
                  <a:pt x="54" y="545"/>
                </a:lnTo>
                <a:lnTo>
                  <a:pt x="52" y="543"/>
                </a:lnTo>
                <a:lnTo>
                  <a:pt x="51" y="543"/>
                </a:lnTo>
                <a:lnTo>
                  <a:pt x="50" y="543"/>
                </a:lnTo>
                <a:lnTo>
                  <a:pt x="48" y="543"/>
                </a:lnTo>
                <a:lnTo>
                  <a:pt x="47" y="543"/>
                </a:lnTo>
                <a:lnTo>
                  <a:pt x="46" y="543"/>
                </a:lnTo>
                <a:lnTo>
                  <a:pt x="44" y="542"/>
                </a:lnTo>
                <a:lnTo>
                  <a:pt x="43" y="541"/>
                </a:lnTo>
                <a:lnTo>
                  <a:pt x="41" y="541"/>
                </a:lnTo>
                <a:lnTo>
                  <a:pt x="41" y="542"/>
                </a:lnTo>
                <a:lnTo>
                  <a:pt x="41" y="543"/>
                </a:lnTo>
                <a:lnTo>
                  <a:pt x="38" y="543"/>
                </a:lnTo>
                <a:lnTo>
                  <a:pt x="37" y="543"/>
                </a:lnTo>
                <a:lnTo>
                  <a:pt x="34" y="543"/>
                </a:lnTo>
                <a:lnTo>
                  <a:pt x="33" y="543"/>
                </a:lnTo>
                <a:lnTo>
                  <a:pt x="31" y="542"/>
                </a:lnTo>
                <a:lnTo>
                  <a:pt x="30" y="542"/>
                </a:lnTo>
                <a:lnTo>
                  <a:pt x="25" y="541"/>
                </a:lnTo>
                <a:lnTo>
                  <a:pt x="24" y="539"/>
                </a:lnTo>
                <a:lnTo>
                  <a:pt x="22" y="539"/>
                </a:lnTo>
                <a:lnTo>
                  <a:pt x="13" y="501"/>
                </a:lnTo>
                <a:lnTo>
                  <a:pt x="13" y="499"/>
                </a:lnTo>
                <a:lnTo>
                  <a:pt x="12" y="496"/>
                </a:lnTo>
                <a:lnTo>
                  <a:pt x="10" y="495"/>
                </a:lnTo>
                <a:lnTo>
                  <a:pt x="10" y="486"/>
                </a:lnTo>
                <a:lnTo>
                  <a:pt x="10" y="484"/>
                </a:lnTo>
                <a:lnTo>
                  <a:pt x="10" y="483"/>
                </a:lnTo>
                <a:lnTo>
                  <a:pt x="10" y="482"/>
                </a:lnTo>
                <a:lnTo>
                  <a:pt x="10" y="480"/>
                </a:lnTo>
                <a:lnTo>
                  <a:pt x="12" y="479"/>
                </a:lnTo>
                <a:lnTo>
                  <a:pt x="13" y="479"/>
                </a:lnTo>
                <a:lnTo>
                  <a:pt x="14" y="478"/>
                </a:lnTo>
                <a:lnTo>
                  <a:pt x="16" y="476"/>
                </a:lnTo>
                <a:lnTo>
                  <a:pt x="18" y="475"/>
                </a:lnTo>
                <a:lnTo>
                  <a:pt x="20" y="474"/>
                </a:lnTo>
                <a:lnTo>
                  <a:pt x="21" y="473"/>
                </a:lnTo>
                <a:lnTo>
                  <a:pt x="22" y="471"/>
                </a:lnTo>
                <a:lnTo>
                  <a:pt x="22" y="470"/>
                </a:lnTo>
                <a:lnTo>
                  <a:pt x="26" y="467"/>
                </a:lnTo>
                <a:lnTo>
                  <a:pt x="33" y="454"/>
                </a:lnTo>
                <a:lnTo>
                  <a:pt x="42" y="445"/>
                </a:lnTo>
                <a:lnTo>
                  <a:pt x="50" y="436"/>
                </a:lnTo>
                <a:lnTo>
                  <a:pt x="50" y="432"/>
                </a:lnTo>
                <a:lnTo>
                  <a:pt x="51" y="428"/>
                </a:lnTo>
                <a:lnTo>
                  <a:pt x="51" y="425"/>
                </a:lnTo>
                <a:lnTo>
                  <a:pt x="52" y="424"/>
                </a:lnTo>
                <a:lnTo>
                  <a:pt x="52" y="423"/>
                </a:lnTo>
                <a:lnTo>
                  <a:pt x="52" y="421"/>
                </a:lnTo>
                <a:lnTo>
                  <a:pt x="52" y="419"/>
                </a:lnTo>
                <a:lnTo>
                  <a:pt x="51" y="414"/>
                </a:lnTo>
                <a:lnTo>
                  <a:pt x="51" y="412"/>
                </a:lnTo>
                <a:lnTo>
                  <a:pt x="51" y="408"/>
                </a:lnTo>
                <a:lnTo>
                  <a:pt x="51" y="407"/>
                </a:lnTo>
                <a:lnTo>
                  <a:pt x="51" y="404"/>
                </a:lnTo>
                <a:lnTo>
                  <a:pt x="51" y="402"/>
                </a:lnTo>
                <a:lnTo>
                  <a:pt x="52" y="401"/>
                </a:lnTo>
                <a:lnTo>
                  <a:pt x="51" y="398"/>
                </a:lnTo>
                <a:lnTo>
                  <a:pt x="51" y="395"/>
                </a:lnTo>
                <a:lnTo>
                  <a:pt x="52" y="394"/>
                </a:lnTo>
                <a:lnTo>
                  <a:pt x="54" y="393"/>
                </a:lnTo>
                <a:lnTo>
                  <a:pt x="56" y="393"/>
                </a:lnTo>
                <a:lnTo>
                  <a:pt x="59" y="391"/>
                </a:lnTo>
                <a:lnTo>
                  <a:pt x="64" y="390"/>
                </a:lnTo>
                <a:lnTo>
                  <a:pt x="68" y="389"/>
                </a:lnTo>
                <a:lnTo>
                  <a:pt x="80" y="386"/>
                </a:lnTo>
                <a:lnTo>
                  <a:pt x="81" y="385"/>
                </a:lnTo>
                <a:lnTo>
                  <a:pt x="82" y="383"/>
                </a:lnTo>
                <a:lnTo>
                  <a:pt x="85" y="382"/>
                </a:lnTo>
                <a:lnTo>
                  <a:pt x="85" y="380"/>
                </a:lnTo>
                <a:lnTo>
                  <a:pt x="85" y="377"/>
                </a:lnTo>
                <a:lnTo>
                  <a:pt x="85" y="374"/>
                </a:lnTo>
                <a:lnTo>
                  <a:pt x="84" y="372"/>
                </a:lnTo>
                <a:lnTo>
                  <a:pt x="85" y="370"/>
                </a:lnTo>
                <a:lnTo>
                  <a:pt x="84" y="365"/>
                </a:lnTo>
                <a:lnTo>
                  <a:pt x="82" y="363"/>
                </a:lnTo>
                <a:lnTo>
                  <a:pt x="84" y="356"/>
                </a:lnTo>
                <a:lnTo>
                  <a:pt x="84" y="351"/>
                </a:lnTo>
                <a:lnTo>
                  <a:pt x="85" y="349"/>
                </a:lnTo>
                <a:lnTo>
                  <a:pt x="86" y="346"/>
                </a:lnTo>
                <a:lnTo>
                  <a:pt x="89" y="340"/>
                </a:lnTo>
                <a:lnTo>
                  <a:pt x="93" y="338"/>
                </a:lnTo>
                <a:lnTo>
                  <a:pt x="96" y="336"/>
                </a:lnTo>
                <a:lnTo>
                  <a:pt x="97" y="335"/>
                </a:lnTo>
                <a:lnTo>
                  <a:pt x="98" y="334"/>
                </a:lnTo>
                <a:lnTo>
                  <a:pt x="101" y="332"/>
                </a:lnTo>
                <a:lnTo>
                  <a:pt x="101" y="331"/>
                </a:lnTo>
                <a:lnTo>
                  <a:pt x="105" y="330"/>
                </a:lnTo>
                <a:lnTo>
                  <a:pt x="105" y="327"/>
                </a:lnTo>
                <a:lnTo>
                  <a:pt x="106" y="326"/>
                </a:lnTo>
                <a:lnTo>
                  <a:pt x="103" y="327"/>
                </a:lnTo>
                <a:lnTo>
                  <a:pt x="101" y="327"/>
                </a:lnTo>
                <a:lnTo>
                  <a:pt x="98" y="327"/>
                </a:lnTo>
                <a:lnTo>
                  <a:pt x="97" y="326"/>
                </a:lnTo>
                <a:lnTo>
                  <a:pt x="94" y="325"/>
                </a:lnTo>
                <a:lnTo>
                  <a:pt x="93" y="325"/>
                </a:lnTo>
                <a:lnTo>
                  <a:pt x="92" y="322"/>
                </a:lnTo>
                <a:lnTo>
                  <a:pt x="89" y="322"/>
                </a:lnTo>
                <a:lnTo>
                  <a:pt x="88" y="322"/>
                </a:lnTo>
                <a:lnTo>
                  <a:pt x="85" y="323"/>
                </a:lnTo>
                <a:lnTo>
                  <a:pt x="82" y="325"/>
                </a:lnTo>
                <a:lnTo>
                  <a:pt x="81" y="326"/>
                </a:lnTo>
                <a:lnTo>
                  <a:pt x="80" y="329"/>
                </a:lnTo>
                <a:lnTo>
                  <a:pt x="80" y="330"/>
                </a:lnTo>
                <a:lnTo>
                  <a:pt x="78" y="331"/>
                </a:lnTo>
                <a:lnTo>
                  <a:pt x="77" y="334"/>
                </a:lnTo>
                <a:lnTo>
                  <a:pt x="76" y="334"/>
                </a:lnTo>
                <a:lnTo>
                  <a:pt x="73" y="334"/>
                </a:lnTo>
                <a:lnTo>
                  <a:pt x="72" y="334"/>
                </a:lnTo>
                <a:lnTo>
                  <a:pt x="69" y="334"/>
                </a:lnTo>
                <a:lnTo>
                  <a:pt x="67" y="332"/>
                </a:lnTo>
                <a:lnTo>
                  <a:pt x="65" y="331"/>
                </a:lnTo>
                <a:lnTo>
                  <a:pt x="63" y="329"/>
                </a:lnTo>
                <a:lnTo>
                  <a:pt x="61" y="326"/>
                </a:lnTo>
                <a:lnTo>
                  <a:pt x="60" y="326"/>
                </a:lnTo>
                <a:lnTo>
                  <a:pt x="58" y="325"/>
                </a:lnTo>
                <a:lnTo>
                  <a:pt x="58" y="323"/>
                </a:lnTo>
                <a:lnTo>
                  <a:pt x="58" y="322"/>
                </a:lnTo>
                <a:lnTo>
                  <a:pt x="56" y="315"/>
                </a:lnTo>
                <a:lnTo>
                  <a:pt x="56" y="311"/>
                </a:lnTo>
                <a:lnTo>
                  <a:pt x="52" y="306"/>
                </a:lnTo>
                <a:lnTo>
                  <a:pt x="50" y="305"/>
                </a:lnTo>
                <a:lnTo>
                  <a:pt x="47" y="304"/>
                </a:lnTo>
                <a:lnTo>
                  <a:pt x="44" y="301"/>
                </a:lnTo>
                <a:lnTo>
                  <a:pt x="43" y="298"/>
                </a:lnTo>
                <a:lnTo>
                  <a:pt x="41" y="296"/>
                </a:lnTo>
                <a:lnTo>
                  <a:pt x="37" y="291"/>
                </a:lnTo>
                <a:lnTo>
                  <a:pt x="35" y="289"/>
                </a:lnTo>
                <a:lnTo>
                  <a:pt x="34" y="288"/>
                </a:lnTo>
                <a:lnTo>
                  <a:pt x="33" y="288"/>
                </a:lnTo>
                <a:lnTo>
                  <a:pt x="31" y="287"/>
                </a:lnTo>
                <a:lnTo>
                  <a:pt x="24" y="283"/>
                </a:lnTo>
                <a:lnTo>
                  <a:pt x="22" y="281"/>
                </a:lnTo>
                <a:lnTo>
                  <a:pt x="21" y="280"/>
                </a:lnTo>
                <a:lnTo>
                  <a:pt x="20" y="277"/>
                </a:lnTo>
                <a:lnTo>
                  <a:pt x="20" y="276"/>
                </a:lnTo>
                <a:lnTo>
                  <a:pt x="18" y="274"/>
                </a:lnTo>
                <a:lnTo>
                  <a:pt x="18" y="271"/>
                </a:lnTo>
                <a:lnTo>
                  <a:pt x="20" y="271"/>
                </a:lnTo>
                <a:lnTo>
                  <a:pt x="20" y="268"/>
                </a:lnTo>
                <a:lnTo>
                  <a:pt x="21" y="267"/>
                </a:lnTo>
                <a:lnTo>
                  <a:pt x="21" y="264"/>
                </a:lnTo>
                <a:lnTo>
                  <a:pt x="22" y="262"/>
                </a:lnTo>
                <a:lnTo>
                  <a:pt x="22" y="260"/>
                </a:lnTo>
                <a:lnTo>
                  <a:pt x="25" y="259"/>
                </a:lnTo>
                <a:lnTo>
                  <a:pt x="26" y="259"/>
                </a:lnTo>
                <a:lnTo>
                  <a:pt x="27" y="258"/>
                </a:lnTo>
                <a:lnTo>
                  <a:pt x="27" y="257"/>
                </a:lnTo>
                <a:lnTo>
                  <a:pt x="27" y="255"/>
                </a:lnTo>
                <a:lnTo>
                  <a:pt x="27" y="254"/>
                </a:lnTo>
                <a:lnTo>
                  <a:pt x="27" y="251"/>
                </a:lnTo>
                <a:lnTo>
                  <a:pt x="29" y="251"/>
                </a:lnTo>
                <a:lnTo>
                  <a:pt x="30" y="250"/>
                </a:lnTo>
                <a:lnTo>
                  <a:pt x="30" y="249"/>
                </a:lnTo>
                <a:lnTo>
                  <a:pt x="30" y="247"/>
                </a:lnTo>
                <a:lnTo>
                  <a:pt x="30" y="246"/>
                </a:lnTo>
                <a:lnTo>
                  <a:pt x="30" y="245"/>
                </a:lnTo>
                <a:lnTo>
                  <a:pt x="29" y="243"/>
                </a:lnTo>
                <a:lnTo>
                  <a:pt x="27" y="242"/>
                </a:lnTo>
                <a:lnTo>
                  <a:pt x="26" y="242"/>
                </a:lnTo>
                <a:lnTo>
                  <a:pt x="24" y="242"/>
                </a:lnTo>
                <a:lnTo>
                  <a:pt x="22" y="242"/>
                </a:lnTo>
                <a:lnTo>
                  <a:pt x="21" y="241"/>
                </a:lnTo>
                <a:lnTo>
                  <a:pt x="18" y="238"/>
                </a:lnTo>
                <a:lnTo>
                  <a:pt x="17" y="238"/>
                </a:lnTo>
                <a:lnTo>
                  <a:pt x="14" y="238"/>
                </a:lnTo>
                <a:lnTo>
                  <a:pt x="14" y="240"/>
                </a:lnTo>
                <a:lnTo>
                  <a:pt x="12" y="240"/>
                </a:lnTo>
                <a:lnTo>
                  <a:pt x="10" y="243"/>
                </a:lnTo>
                <a:lnTo>
                  <a:pt x="9" y="245"/>
                </a:lnTo>
                <a:lnTo>
                  <a:pt x="9" y="246"/>
                </a:lnTo>
                <a:lnTo>
                  <a:pt x="8" y="247"/>
                </a:lnTo>
                <a:lnTo>
                  <a:pt x="5" y="247"/>
                </a:lnTo>
                <a:lnTo>
                  <a:pt x="4" y="246"/>
                </a:lnTo>
                <a:lnTo>
                  <a:pt x="3" y="245"/>
                </a:lnTo>
                <a:lnTo>
                  <a:pt x="1" y="243"/>
                </a:lnTo>
                <a:lnTo>
                  <a:pt x="0" y="241"/>
                </a:lnTo>
                <a:lnTo>
                  <a:pt x="0" y="238"/>
                </a:lnTo>
                <a:lnTo>
                  <a:pt x="1" y="234"/>
                </a:lnTo>
                <a:lnTo>
                  <a:pt x="1" y="232"/>
                </a:lnTo>
                <a:lnTo>
                  <a:pt x="3" y="230"/>
                </a:lnTo>
                <a:lnTo>
                  <a:pt x="3" y="228"/>
                </a:lnTo>
                <a:lnTo>
                  <a:pt x="3" y="226"/>
                </a:lnTo>
                <a:lnTo>
                  <a:pt x="4" y="222"/>
                </a:lnTo>
                <a:lnTo>
                  <a:pt x="6" y="220"/>
                </a:lnTo>
                <a:lnTo>
                  <a:pt x="8" y="217"/>
                </a:lnTo>
                <a:lnTo>
                  <a:pt x="8" y="216"/>
                </a:lnTo>
                <a:lnTo>
                  <a:pt x="8" y="213"/>
                </a:lnTo>
                <a:lnTo>
                  <a:pt x="10" y="208"/>
                </a:lnTo>
                <a:lnTo>
                  <a:pt x="10" y="207"/>
                </a:lnTo>
                <a:lnTo>
                  <a:pt x="10" y="204"/>
                </a:lnTo>
                <a:lnTo>
                  <a:pt x="13" y="202"/>
                </a:lnTo>
                <a:lnTo>
                  <a:pt x="14" y="202"/>
                </a:lnTo>
                <a:lnTo>
                  <a:pt x="16" y="199"/>
                </a:lnTo>
                <a:lnTo>
                  <a:pt x="16" y="196"/>
                </a:lnTo>
                <a:lnTo>
                  <a:pt x="16" y="194"/>
                </a:lnTo>
                <a:lnTo>
                  <a:pt x="16" y="190"/>
                </a:lnTo>
                <a:lnTo>
                  <a:pt x="17" y="188"/>
                </a:lnTo>
                <a:lnTo>
                  <a:pt x="18" y="186"/>
                </a:lnTo>
                <a:lnTo>
                  <a:pt x="21" y="185"/>
                </a:lnTo>
                <a:lnTo>
                  <a:pt x="24" y="182"/>
                </a:lnTo>
                <a:lnTo>
                  <a:pt x="26" y="181"/>
                </a:lnTo>
                <a:lnTo>
                  <a:pt x="26" y="179"/>
                </a:lnTo>
                <a:lnTo>
                  <a:pt x="27" y="178"/>
                </a:lnTo>
                <a:lnTo>
                  <a:pt x="29" y="177"/>
                </a:lnTo>
                <a:lnTo>
                  <a:pt x="33" y="175"/>
                </a:lnTo>
                <a:lnTo>
                  <a:pt x="37" y="173"/>
                </a:lnTo>
                <a:lnTo>
                  <a:pt x="41" y="170"/>
                </a:lnTo>
                <a:lnTo>
                  <a:pt x="46" y="170"/>
                </a:lnTo>
                <a:lnTo>
                  <a:pt x="50" y="171"/>
                </a:lnTo>
                <a:lnTo>
                  <a:pt x="54" y="169"/>
                </a:lnTo>
                <a:lnTo>
                  <a:pt x="56" y="169"/>
                </a:lnTo>
                <a:lnTo>
                  <a:pt x="59" y="168"/>
                </a:lnTo>
                <a:lnTo>
                  <a:pt x="60" y="165"/>
                </a:lnTo>
                <a:lnTo>
                  <a:pt x="61" y="164"/>
                </a:lnTo>
                <a:lnTo>
                  <a:pt x="64" y="162"/>
                </a:lnTo>
                <a:lnTo>
                  <a:pt x="65" y="158"/>
                </a:lnTo>
                <a:lnTo>
                  <a:pt x="69" y="157"/>
                </a:lnTo>
                <a:lnTo>
                  <a:pt x="72" y="156"/>
                </a:lnTo>
                <a:lnTo>
                  <a:pt x="77" y="156"/>
                </a:lnTo>
                <a:lnTo>
                  <a:pt x="80" y="154"/>
                </a:lnTo>
                <a:lnTo>
                  <a:pt x="82" y="152"/>
                </a:lnTo>
                <a:lnTo>
                  <a:pt x="88" y="148"/>
                </a:lnTo>
                <a:lnTo>
                  <a:pt x="93" y="145"/>
                </a:lnTo>
                <a:lnTo>
                  <a:pt x="98" y="147"/>
                </a:lnTo>
                <a:lnTo>
                  <a:pt x="101" y="147"/>
                </a:lnTo>
                <a:lnTo>
                  <a:pt x="103" y="148"/>
                </a:lnTo>
                <a:lnTo>
                  <a:pt x="106" y="149"/>
                </a:lnTo>
                <a:lnTo>
                  <a:pt x="110" y="149"/>
                </a:lnTo>
                <a:lnTo>
                  <a:pt x="113" y="150"/>
                </a:lnTo>
                <a:lnTo>
                  <a:pt x="114" y="149"/>
                </a:lnTo>
                <a:lnTo>
                  <a:pt x="111" y="145"/>
                </a:lnTo>
                <a:lnTo>
                  <a:pt x="111" y="144"/>
                </a:lnTo>
                <a:lnTo>
                  <a:pt x="111" y="140"/>
                </a:lnTo>
                <a:lnTo>
                  <a:pt x="114" y="139"/>
                </a:lnTo>
                <a:lnTo>
                  <a:pt x="116" y="137"/>
                </a:lnTo>
                <a:lnTo>
                  <a:pt x="115" y="137"/>
                </a:lnTo>
                <a:lnTo>
                  <a:pt x="115" y="135"/>
                </a:lnTo>
                <a:lnTo>
                  <a:pt x="115" y="133"/>
                </a:lnTo>
                <a:lnTo>
                  <a:pt x="114" y="131"/>
                </a:lnTo>
                <a:lnTo>
                  <a:pt x="114" y="128"/>
                </a:lnTo>
                <a:lnTo>
                  <a:pt x="113" y="126"/>
                </a:lnTo>
                <a:lnTo>
                  <a:pt x="111" y="123"/>
                </a:lnTo>
                <a:lnTo>
                  <a:pt x="110" y="120"/>
                </a:lnTo>
                <a:lnTo>
                  <a:pt x="109" y="118"/>
                </a:lnTo>
                <a:lnTo>
                  <a:pt x="111" y="115"/>
                </a:lnTo>
                <a:lnTo>
                  <a:pt x="111" y="113"/>
                </a:lnTo>
                <a:lnTo>
                  <a:pt x="113" y="111"/>
                </a:lnTo>
                <a:lnTo>
                  <a:pt x="114" y="107"/>
                </a:lnTo>
                <a:lnTo>
                  <a:pt x="116" y="106"/>
                </a:lnTo>
                <a:lnTo>
                  <a:pt x="118" y="103"/>
                </a:lnTo>
                <a:lnTo>
                  <a:pt x="119" y="101"/>
                </a:lnTo>
                <a:lnTo>
                  <a:pt x="119" y="98"/>
                </a:lnTo>
                <a:lnTo>
                  <a:pt x="118" y="96"/>
                </a:lnTo>
                <a:lnTo>
                  <a:pt x="115" y="93"/>
                </a:lnTo>
                <a:lnTo>
                  <a:pt x="114" y="92"/>
                </a:lnTo>
                <a:lnTo>
                  <a:pt x="113" y="90"/>
                </a:lnTo>
                <a:lnTo>
                  <a:pt x="110" y="88"/>
                </a:lnTo>
                <a:lnTo>
                  <a:pt x="109" y="86"/>
                </a:lnTo>
                <a:lnTo>
                  <a:pt x="107" y="84"/>
                </a:lnTo>
                <a:lnTo>
                  <a:pt x="105" y="81"/>
                </a:lnTo>
                <a:lnTo>
                  <a:pt x="103" y="80"/>
                </a:lnTo>
                <a:lnTo>
                  <a:pt x="102" y="77"/>
                </a:lnTo>
                <a:lnTo>
                  <a:pt x="102" y="76"/>
                </a:lnTo>
                <a:lnTo>
                  <a:pt x="103" y="75"/>
                </a:lnTo>
                <a:lnTo>
                  <a:pt x="106" y="75"/>
                </a:lnTo>
                <a:lnTo>
                  <a:pt x="109" y="73"/>
                </a:lnTo>
                <a:lnTo>
                  <a:pt x="110" y="72"/>
                </a:lnTo>
                <a:lnTo>
                  <a:pt x="110" y="71"/>
                </a:lnTo>
                <a:lnTo>
                  <a:pt x="111" y="68"/>
                </a:lnTo>
                <a:lnTo>
                  <a:pt x="111" y="67"/>
                </a:lnTo>
                <a:lnTo>
                  <a:pt x="113" y="64"/>
                </a:lnTo>
                <a:lnTo>
                  <a:pt x="113" y="59"/>
                </a:lnTo>
                <a:lnTo>
                  <a:pt x="114" y="56"/>
                </a:lnTo>
                <a:lnTo>
                  <a:pt x="114" y="52"/>
                </a:lnTo>
                <a:lnTo>
                  <a:pt x="113" y="48"/>
                </a:lnTo>
                <a:lnTo>
                  <a:pt x="110" y="43"/>
                </a:lnTo>
                <a:lnTo>
                  <a:pt x="110" y="41"/>
                </a:lnTo>
                <a:lnTo>
                  <a:pt x="110" y="38"/>
                </a:lnTo>
                <a:lnTo>
                  <a:pt x="110" y="35"/>
                </a:lnTo>
                <a:lnTo>
                  <a:pt x="110" y="33"/>
                </a:lnTo>
                <a:lnTo>
                  <a:pt x="113" y="30"/>
                </a:lnTo>
                <a:lnTo>
                  <a:pt x="115" y="27"/>
                </a:lnTo>
                <a:lnTo>
                  <a:pt x="116" y="25"/>
                </a:lnTo>
                <a:lnTo>
                  <a:pt x="118" y="24"/>
                </a:lnTo>
                <a:lnTo>
                  <a:pt x="122" y="21"/>
                </a:lnTo>
                <a:lnTo>
                  <a:pt x="126" y="18"/>
                </a:lnTo>
                <a:lnTo>
                  <a:pt x="130" y="13"/>
                </a:lnTo>
                <a:lnTo>
                  <a:pt x="131" y="10"/>
                </a:lnTo>
                <a:lnTo>
                  <a:pt x="136" y="8"/>
                </a:lnTo>
                <a:lnTo>
                  <a:pt x="137" y="4"/>
                </a:lnTo>
                <a:lnTo>
                  <a:pt x="140" y="3"/>
                </a:lnTo>
                <a:lnTo>
                  <a:pt x="143" y="1"/>
                </a:lnTo>
                <a:lnTo>
                  <a:pt x="144" y="1"/>
                </a:lnTo>
                <a:lnTo>
                  <a:pt x="145" y="0"/>
                </a:lnTo>
                <a:lnTo>
                  <a:pt x="147" y="3"/>
                </a:lnTo>
                <a:lnTo>
                  <a:pt x="147" y="6"/>
                </a:lnTo>
                <a:lnTo>
                  <a:pt x="148" y="8"/>
                </a:lnTo>
                <a:lnTo>
                  <a:pt x="149" y="9"/>
                </a:lnTo>
                <a:lnTo>
                  <a:pt x="150" y="13"/>
                </a:lnTo>
                <a:lnTo>
                  <a:pt x="154" y="14"/>
                </a:lnTo>
                <a:lnTo>
                  <a:pt x="156" y="16"/>
                </a:lnTo>
                <a:lnTo>
                  <a:pt x="160" y="18"/>
                </a:lnTo>
                <a:lnTo>
                  <a:pt x="161" y="21"/>
                </a:lnTo>
                <a:lnTo>
                  <a:pt x="162" y="22"/>
                </a:lnTo>
                <a:lnTo>
                  <a:pt x="164" y="24"/>
                </a:lnTo>
                <a:lnTo>
                  <a:pt x="166" y="27"/>
                </a:lnTo>
                <a:lnTo>
                  <a:pt x="168" y="30"/>
                </a:lnTo>
                <a:lnTo>
                  <a:pt x="170" y="33"/>
                </a:lnTo>
                <a:lnTo>
                  <a:pt x="171" y="35"/>
                </a:lnTo>
                <a:lnTo>
                  <a:pt x="175" y="37"/>
                </a:lnTo>
                <a:lnTo>
                  <a:pt x="178" y="38"/>
                </a:lnTo>
                <a:lnTo>
                  <a:pt x="182" y="39"/>
                </a:lnTo>
                <a:lnTo>
                  <a:pt x="185" y="41"/>
                </a:lnTo>
                <a:lnTo>
                  <a:pt x="187" y="41"/>
                </a:lnTo>
                <a:lnTo>
                  <a:pt x="191" y="43"/>
                </a:lnTo>
                <a:lnTo>
                  <a:pt x="194" y="44"/>
                </a:lnTo>
                <a:lnTo>
                  <a:pt x="195" y="47"/>
                </a:lnTo>
                <a:lnTo>
                  <a:pt x="198" y="48"/>
                </a:lnTo>
                <a:lnTo>
                  <a:pt x="200" y="50"/>
                </a:lnTo>
                <a:lnTo>
                  <a:pt x="203" y="52"/>
                </a:lnTo>
                <a:lnTo>
                  <a:pt x="207" y="55"/>
                </a:lnTo>
                <a:lnTo>
                  <a:pt x="209" y="58"/>
                </a:lnTo>
                <a:lnTo>
                  <a:pt x="212" y="58"/>
                </a:lnTo>
                <a:lnTo>
                  <a:pt x="213" y="59"/>
                </a:lnTo>
                <a:lnTo>
                  <a:pt x="215" y="59"/>
                </a:lnTo>
                <a:lnTo>
                  <a:pt x="217" y="59"/>
                </a:lnTo>
                <a:lnTo>
                  <a:pt x="217" y="60"/>
                </a:lnTo>
                <a:lnTo>
                  <a:pt x="219" y="60"/>
                </a:lnTo>
                <a:lnTo>
                  <a:pt x="220" y="61"/>
                </a:lnTo>
                <a:lnTo>
                  <a:pt x="229" y="68"/>
                </a:lnTo>
                <a:lnTo>
                  <a:pt x="236" y="71"/>
                </a:lnTo>
                <a:lnTo>
                  <a:pt x="238" y="73"/>
                </a:lnTo>
                <a:lnTo>
                  <a:pt x="242" y="76"/>
                </a:lnTo>
                <a:lnTo>
                  <a:pt x="242" y="78"/>
                </a:lnTo>
                <a:lnTo>
                  <a:pt x="243" y="82"/>
                </a:lnTo>
                <a:lnTo>
                  <a:pt x="246" y="86"/>
                </a:lnTo>
                <a:lnTo>
                  <a:pt x="246" y="89"/>
                </a:lnTo>
                <a:lnTo>
                  <a:pt x="246" y="90"/>
                </a:lnTo>
                <a:lnTo>
                  <a:pt x="245" y="92"/>
                </a:lnTo>
                <a:lnTo>
                  <a:pt x="243" y="93"/>
                </a:lnTo>
                <a:lnTo>
                  <a:pt x="243" y="94"/>
                </a:lnTo>
                <a:lnTo>
                  <a:pt x="245" y="96"/>
                </a:lnTo>
                <a:lnTo>
                  <a:pt x="245" y="97"/>
                </a:lnTo>
                <a:lnTo>
                  <a:pt x="243" y="101"/>
                </a:lnTo>
                <a:lnTo>
                  <a:pt x="243" y="102"/>
                </a:lnTo>
                <a:lnTo>
                  <a:pt x="242" y="106"/>
                </a:lnTo>
                <a:lnTo>
                  <a:pt x="241" y="109"/>
                </a:lnTo>
                <a:lnTo>
                  <a:pt x="240" y="110"/>
                </a:lnTo>
                <a:lnTo>
                  <a:pt x="240" y="113"/>
                </a:lnTo>
                <a:lnTo>
                  <a:pt x="238" y="115"/>
                </a:lnTo>
                <a:lnTo>
                  <a:pt x="237" y="116"/>
                </a:lnTo>
                <a:lnTo>
                  <a:pt x="234" y="119"/>
                </a:lnTo>
                <a:lnTo>
                  <a:pt x="233" y="120"/>
                </a:lnTo>
                <a:lnTo>
                  <a:pt x="229" y="124"/>
                </a:lnTo>
                <a:lnTo>
                  <a:pt x="228" y="127"/>
                </a:lnTo>
                <a:lnTo>
                  <a:pt x="225" y="133"/>
                </a:lnTo>
                <a:lnTo>
                  <a:pt x="222" y="144"/>
                </a:lnTo>
                <a:lnTo>
                  <a:pt x="219" y="149"/>
                </a:lnTo>
                <a:lnTo>
                  <a:pt x="216" y="154"/>
                </a:lnTo>
                <a:lnTo>
                  <a:pt x="215" y="158"/>
                </a:lnTo>
                <a:lnTo>
                  <a:pt x="213" y="160"/>
                </a:lnTo>
                <a:lnTo>
                  <a:pt x="212" y="161"/>
                </a:lnTo>
                <a:lnTo>
                  <a:pt x="211" y="161"/>
                </a:lnTo>
                <a:lnTo>
                  <a:pt x="209" y="164"/>
                </a:lnTo>
                <a:lnTo>
                  <a:pt x="209" y="166"/>
                </a:lnTo>
                <a:lnTo>
                  <a:pt x="207" y="168"/>
                </a:lnTo>
                <a:lnTo>
                  <a:pt x="204" y="170"/>
                </a:lnTo>
                <a:lnTo>
                  <a:pt x="204" y="171"/>
                </a:lnTo>
                <a:lnTo>
                  <a:pt x="205" y="174"/>
                </a:lnTo>
                <a:lnTo>
                  <a:pt x="207" y="175"/>
                </a:lnTo>
                <a:lnTo>
                  <a:pt x="209" y="178"/>
                </a:lnTo>
                <a:lnTo>
                  <a:pt x="211" y="181"/>
                </a:lnTo>
                <a:lnTo>
                  <a:pt x="213" y="182"/>
                </a:lnTo>
                <a:lnTo>
                  <a:pt x="215" y="182"/>
                </a:lnTo>
                <a:lnTo>
                  <a:pt x="217" y="182"/>
                </a:lnTo>
                <a:lnTo>
                  <a:pt x="219" y="181"/>
                </a:lnTo>
                <a:lnTo>
                  <a:pt x="220" y="182"/>
                </a:lnTo>
                <a:lnTo>
                  <a:pt x="226" y="192"/>
                </a:lnTo>
                <a:lnTo>
                  <a:pt x="229" y="195"/>
                </a:lnTo>
                <a:lnTo>
                  <a:pt x="229" y="198"/>
                </a:lnTo>
                <a:lnTo>
                  <a:pt x="230" y="200"/>
                </a:lnTo>
                <a:lnTo>
                  <a:pt x="232" y="203"/>
                </a:lnTo>
                <a:lnTo>
                  <a:pt x="233" y="207"/>
                </a:lnTo>
                <a:lnTo>
                  <a:pt x="234" y="209"/>
                </a:lnTo>
                <a:lnTo>
                  <a:pt x="237" y="211"/>
                </a:lnTo>
                <a:lnTo>
                  <a:pt x="240" y="211"/>
                </a:lnTo>
                <a:lnTo>
                  <a:pt x="242" y="213"/>
                </a:lnTo>
                <a:lnTo>
                  <a:pt x="243" y="215"/>
                </a:lnTo>
                <a:lnTo>
                  <a:pt x="247" y="219"/>
                </a:lnTo>
                <a:lnTo>
                  <a:pt x="249" y="222"/>
                </a:lnTo>
                <a:lnTo>
                  <a:pt x="250" y="225"/>
                </a:lnTo>
                <a:lnTo>
                  <a:pt x="253" y="228"/>
                </a:lnTo>
                <a:lnTo>
                  <a:pt x="253" y="229"/>
                </a:lnTo>
                <a:lnTo>
                  <a:pt x="254" y="232"/>
                </a:lnTo>
                <a:lnTo>
                  <a:pt x="257" y="233"/>
                </a:lnTo>
                <a:lnTo>
                  <a:pt x="260" y="234"/>
                </a:lnTo>
                <a:lnTo>
                  <a:pt x="263" y="237"/>
                </a:lnTo>
                <a:lnTo>
                  <a:pt x="264" y="238"/>
                </a:lnTo>
                <a:lnTo>
                  <a:pt x="267" y="241"/>
                </a:lnTo>
                <a:lnTo>
                  <a:pt x="270" y="242"/>
                </a:lnTo>
                <a:lnTo>
                  <a:pt x="274" y="246"/>
                </a:lnTo>
                <a:lnTo>
                  <a:pt x="277" y="247"/>
                </a:lnTo>
                <a:lnTo>
                  <a:pt x="279" y="249"/>
                </a:lnTo>
                <a:lnTo>
                  <a:pt x="280" y="251"/>
                </a:lnTo>
                <a:lnTo>
                  <a:pt x="280" y="253"/>
                </a:lnTo>
                <a:lnTo>
                  <a:pt x="279" y="254"/>
                </a:lnTo>
                <a:lnTo>
                  <a:pt x="279" y="257"/>
                </a:lnTo>
                <a:lnTo>
                  <a:pt x="277" y="259"/>
                </a:lnTo>
                <a:lnTo>
                  <a:pt x="276" y="262"/>
                </a:lnTo>
                <a:lnTo>
                  <a:pt x="275" y="263"/>
                </a:lnTo>
                <a:lnTo>
                  <a:pt x="274" y="264"/>
                </a:lnTo>
                <a:lnTo>
                  <a:pt x="271" y="266"/>
                </a:lnTo>
                <a:lnTo>
                  <a:pt x="270" y="267"/>
                </a:lnTo>
                <a:lnTo>
                  <a:pt x="268" y="270"/>
                </a:lnTo>
                <a:lnTo>
                  <a:pt x="267" y="271"/>
                </a:lnTo>
                <a:lnTo>
                  <a:pt x="266" y="274"/>
                </a:lnTo>
                <a:lnTo>
                  <a:pt x="266" y="276"/>
                </a:lnTo>
                <a:lnTo>
                  <a:pt x="264" y="279"/>
                </a:lnTo>
                <a:lnTo>
                  <a:pt x="263" y="280"/>
                </a:lnTo>
                <a:lnTo>
                  <a:pt x="263" y="281"/>
                </a:lnTo>
                <a:lnTo>
                  <a:pt x="262" y="284"/>
                </a:lnTo>
                <a:lnTo>
                  <a:pt x="262" y="287"/>
                </a:lnTo>
                <a:lnTo>
                  <a:pt x="260" y="288"/>
                </a:lnTo>
                <a:lnTo>
                  <a:pt x="260" y="291"/>
                </a:lnTo>
                <a:lnTo>
                  <a:pt x="259" y="293"/>
                </a:lnTo>
                <a:lnTo>
                  <a:pt x="259" y="296"/>
                </a:lnTo>
                <a:lnTo>
                  <a:pt x="258" y="298"/>
                </a:lnTo>
                <a:lnTo>
                  <a:pt x="258" y="301"/>
                </a:lnTo>
                <a:lnTo>
                  <a:pt x="255" y="304"/>
                </a:lnTo>
                <a:lnTo>
                  <a:pt x="255" y="310"/>
                </a:lnTo>
                <a:lnTo>
                  <a:pt x="255" y="313"/>
                </a:lnTo>
                <a:lnTo>
                  <a:pt x="255" y="315"/>
                </a:lnTo>
                <a:lnTo>
                  <a:pt x="255" y="318"/>
                </a:lnTo>
                <a:lnTo>
                  <a:pt x="255" y="325"/>
                </a:lnTo>
                <a:lnTo>
                  <a:pt x="255" y="327"/>
                </a:lnTo>
                <a:lnTo>
                  <a:pt x="255" y="329"/>
                </a:lnTo>
                <a:lnTo>
                  <a:pt x="255" y="331"/>
                </a:lnTo>
                <a:lnTo>
                  <a:pt x="254" y="332"/>
                </a:lnTo>
                <a:lnTo>
                  <a:pt x="254" y="335"/>
                </a:lnTo>
                <a:lnTo>
                  <a:pt x="254" y="336"/>
                </a:lnTo>
                <a:lnTo>
                  <a:pt x="254" y="338"/>
                </a:lnTo>
                <a:lnTo>
                  <a:pt x="251" y="342"/>
                </a:lnTo>
                <a:lnTo>
                  <a:pt x="251" y="344"/>
                </a:lnTo>
                <a:lnTo>
                  <a:pt x="253" y="348"/>
                </a:lnTo>
                <a:lnTo>
                  <a:pt x="253" y="352"/>
                </a:lnTo>
                <a:lnTo>
                  <a:pt x="254" y="355"/>
                </a:lnTo>
                <a:lnTo>
                  <a:pt x="254" y="356"/>
                </a:lnTo>
                <a:lnTo>
                  <a:pt x="254" y="359"/>
                </a:lnTo>
                <a:lnTo>
                  <a:pt x="255" y="361"/>
                </a:lnTo>
                <a:lnTo>
                  <a:pt x="257" y="364"/>
                </a:lnTo>
                <a:lnTo>
                  <a:pt x="257" y="368"/>
                </a:lnTo>
                <a:lnTo>
                  <a:pt x="258" y="372"/>
                </a:lnTo>
                <a:lnTo>
                  <a:pt x="258" y="374"/>
                </a:lnTo>
                <a:lnTo>
                  <a:pt x="258" y="378"/>
                </a:lnTo>
                <a:lnTo>
                  <a:pt x="259" y="381"/>
                </a:lnTo>
                <a:lnTo>
                  <a:pt x="260" y="385"/>
                </a:lnTo>
                <a:lnTo>
                  <a:pt x="260" y="386"/>
                </a:lnTo>
                <a:lnTo>
                  <a:pt x="259" y="387"/>
                </a:lnTo>
                <a:lnTo>
                  <a:pt x="259" y="390"/>
                </a:lnTo>
                <a:lnTo>
                  <a:pt x="258" y="391"/>
                </a:lnTo>
                <a:lnTo>
                  <a:pt x="257" y="393"/>
                </a:lnTo>
                <a:lnTo>
                  <a:pt x="255" y="393"/>
                </a:lnTo>
                <a:lnTo>
                  <a:pt x="255" y="394"/>
                </a:lnTo>
                <a:lnTo>
                  <a:pt x="254" y="394"/>
                </a:lnTo>
                <a:lnTo>
                  <a:pt x="253" y="395"/>
                </a:lnTo>
                <a:lnTo>
                  <a:pt x="251" y="397"/>
                </a:lnTo>
                <a:lnTo>
                  <a:pt x="250" y="398"/>
                </a:lnTo>
                <a:lnTo>
                  <a:pt x="250" y="399"/>
                </a:lnTo>
                <a:lnTo>
                  <a:pt x="249" y="399"/>
                </a:lnTo>
                <a:lnTo>
                  <a:pt x="246" y="402"/>
                </a:lnTo>
                <a:lnTo>
                  <a:pt x="245" y="403"/>
                </a:lnTo>
                <a:lnTo>
                  <a:pt x="242" y="404"/>
                </a:lnTo>
                <a:lnTo>
                  <a:pt x="241" y="406"/>
                </a:lnTo>
                <a:lnTo>
                  <a:pt x="240" y="406"/>
                </a:lnTo>
                <a:lnTo>
                  <a:pt x="238" y="406"/>
                </a:lnTo>
                <a:lnTo>
                  <a:pt x="236" y="407"/>
                </a:lnTo>
                <a:lnTo>
                  <a:pt x="233" y="407"/>
                </a:lnTo>
                <a:lnTo>
                  <a:pt x="230" y="408"/>
                </a:lnTo>
                <a:lnTo>
                  <a:pt x="229" y="408"/>
                </a:lnTo>
                <a:lnTo>
                  <a:pt x="228" y="408"/>
                </a:lnTo>
                <a:lnTo>
                  <a:pt x="225" y="410"/>
                </a:lnTo>
                <a:lnTo>
                  <a:pt x="224" y="411"/>
                </a:lnTo>
                <a:lnTo>
                  <a:pt x="222" y="410"/>
                </a:lnTo>
                <a:lnTo>
                  <a:pt x="221" y="410"/>
                </a:lnTo>
                <a:lnTo>
                  <a:pt x="220" y="410"/>
                </a:lnTo>
                <a:lnTo>
                  <a:pt x="219" y="411"/>
                </a:lnTo>
                <a:lnTo>
                  <a:pt x="217" y="412"/>
                </a:lnTo>
                <a:lnTo>
                  <a:pt x="217" y="414"/>
                </a:lnTo>
                <a:lnTo>
                  <a:pt x="217" y="415"/>
                </a:lnTo>
                <a:lnTo>
                  <a:pt x="216" y="416"/>
                </a:lnTo>
                <a:lnTo>
                  <a:pt x="215" y="418"/>
                </a:lnTo>
                <a:lnTo>
                  <a:pt x="215" y="419"/>
                </a:lnTo>
                <a:lnTo>
                  <a:pt x="213" y="420"/>
                </a:lnTo>
                <a:lnTo>
                  <a:pt x="212" y="423"/>
                </a:lnTo>
                <a:lnTo>
                  <a:pt x="211" y="424"/>
                </a:lnTo>
                <a:lnTo>
                  <a:pt x="209" y="425"/>
                </a:lnTo>
                <a:lnTo>
                  <a:pt x="208" y="425"/>
                </a:lnTo>
                <a:lnTo>
                  <a:pt x="207" y="425"/>
                </a:lnTo>
                <a:lnTo>
                  <a:pt x="205" y="425"/>
                </a:lnTo>
                <a:lnTo>
                  <a:pt x="205" y="424"/>
                </a:lnTo>
                <a:lnTo>
                  <a:pt x="205" y="425"/>
                </a:lnTo>
                <a:lnTo>
                  <a:pt x="205" y="427"/>
                </a:lnTo>
                <a:lnTo>
                  <a:pt x="205" y="428"/>
                </a:lnTo>
                <a:lnTo>
                  <a:pt x="204" y="428"/>
                </a:lnTo>
                <a:lnTo>
                  <a:pt x="203" y="428"/>
                </a:lnTo>
                <a:lnTo>
                  <a:pt x="203" y="427"/>
                </a:lnTo>
                <a:lnTo>
                  <a:pt x="202" y="427"/>
                </a:lnTo>
                <a:lnTo>
                  <a:pt x="202" y="428"/>
                </a:lnTo>
                <a:lnTo>
                  <a:pt x="200" y="429"/>
                </a:lnTo>
                <a:lnTo>
                  <a:pt x="199" y="428"/>
                </a:lnTo>
                <a:lnTo>
                  <a:pt x="198" y="428"/>
                </a:lnTo>
                <a:lnTo>
                  <a:pt x="198" y="429"/>
                </a:lnTo>
                <a:lnTo>
                  <a:pt x="198" y="431"/>
                </a:lnTo>
                <a:lnTo>
                  <a:pt x="198" y="432"/>
                </a:lnTo>
                <a:lnTo>
                  <a:pt x="196" y="432"/>
                </a:lnTo>
                <a:lnTo>
                  <a:pt x="196" y="433"/>
                </a:lnTo>
                <a:lnTo>
                  <a:pt x="195" y="433"/>
                </a:lnTo>
                <a:lnTo>
                  <a:pt x="195" y="435"/>
                </a:lnTo>
                <a:lnTo>
                  <a:pt x="196" y="435"/>
                </a:lnTo>
                <a:lnTo>
                  <a:pt x="196" y="436"/>
                </a:lnTo>
                <a:lnTo>
                  <a:pt x="195" y="436"/>
                </a:lnTo>
                <a:lnTo>
                  <a:pt x="195" y="437"/>
                </a:lnTo>
                <a:lnTo>
                  <a:pt x="195" y="438"/>
                </a:lnTo>
                <a:lnTo>
                  <a:pt x="194" y="440"/>
                </a:lnTo>
                <a:lnTo>
                  <a:pt x="192" y="441"/>
                </a:lnTo>
                <a:lnTo>
                  <a:pt x="192" y="442"/>
                </a:lnTo>
                <a:lnTo>
                  <a:pt x="192" y="444"/>
                </a:lnTo>
                <a:lnTo>
                  <a:pt x="192" y="445"/>
                </a:lnTo>
                <a:lnTo>
                  <a:pt x="191" y="445"/>
                </a:lnTo>
                <a:lnTo>
                  <a:pt x="190" y="445"/>
                </a:lnTo>
                <a:lnTo>
                  <a:pt x="190" y="446"/>
                </a:lnTo>
                <a:lnTo>
                  <a:pt x="188" y="446"/>
                </a:lnTo>
                <a:lnTo>
                  <a:pt x="188" y="449"/>
                </a:lnTo>
                <a:lnTo>
                  <a:pt x="187" y="449"/>
                </a:lnTo>
                <a:lnTo>
                  <a:pt x="186" y="450"/>
                </a:lnTo>
                <a:lnTo>
                  <a:pt x="183" y="452"/>
                </a:lnTo>
                <a:lnTo>
                  <a:pt x="181" y="452"/>
                </a:lnTo>
                <a:lnTo>
                  <a:pt x="175" y="452"/>
                </a:lnTo>
                <a:lnTo>
                  <a:pt x="170" y="453"/>
                </a:lnTo>
                <a:lnTo>
                  <a:pt x="164" y="453"/>
                </a:lnTo>
                <a:lnTo>
                  <a:pt x="157" y="453"/>
                </a:lnTo>
                <a:lnTo>
                  <a:pt x="152" y="455"/>
                </a:lnTo>
                <a:lnTo>
                  <a:pt x="149" y="455"/>
                </a:lnTo>
                <a:lnTo>
                  <a:pt x="148" y="455"/>
                </a:lnTo>
                <a:lnTo>
                  <a:pt x="147" y="455"/>
                </a:lnTo>
                <a:lnTo>
                  <a:pt x="145" y="455"/>
                </a:lnTo>
                <a:lnTo>
                  <a:pt x="143" y="455"/>
                </a:lnTo>
                <a:lnTo>
                  <a:pt x="140" y="455"/>
                </a:lnTo>
                <a:lnTo>
                  <a:pt x="137" y="455"/>
                </a:lnTo>
                <a:lnTo>
                  <a:pt x="133" y="457"/>
                </a:lnTo>
                <a:lnTo>
                  <a:pt x="131" y="458"/>
                </a:lnTo>
                <a:lnTo>
                  <a:pt x="130" y="458"/>
                </a:lnTo>
                <a:lnTo>
                  <a:pt x="127" y="458"/>
                </a:lnTo>
                <a:lnTo>
                  <a:pt x="124" y="458"/>
                </a:lnTo>
                <a:lnTo>
                  <a:pt x="123" y="458"/>
                </a:lnTo>
                <a:lnTo>
                  <a:pt x="120" y="459"/>
                </a:lnTo>
                <a:lnTo>
                  <a:pt x="118" y="459"/>
                </a:lnTo>
                <a:lnTo>
                  <a:pt x="115" y="459"/>
                </a:lnTo>
                <a:lnTo>
                  <a:pt x="113" y="461"/>
                </a:lnTo>
                <a:lnTo>
                  <a:pt x="110" y="470"/>
                </a:lnTo>
                <a:lnTo>
                  <a:pt x="110" y="473"/>
                </a:lnTo>
                <a:lnTo>
                  <a:pt x="109" y="475"/>
                </a:lnTo>
                <a:lnTo>
                  <a:pt x="109" y="476"/>
                </a:lnTo>
                <a:lnTo>
                  <a:pt x="110" y="479"/>
                </a:lnTo>
                <a:lnTo>
                  <a:pt x="110" y="480"/>
                </a:lnTo>
                <a:lnTo>
                  <a:pt x="110" y="483"/>
                </a:lnTo>
                <a:lnTo>
                  <a:pt x="98" y="517"/>
                </a:lnTo>
                <a:lnTo>
                  <a:pt x="96" y="518"/>
                </a:lnTo>
                <a:lnTo>
                  <a:pt x="94" y="518"/>
                </a:lnTo>
                <a:lnTo>
                  <a:pt x="92" y="516"/>
                </a:lnTo>
                <a:lnTo>
                  <a:pt x="90" y="516"/>
                </a:lnTo>
                <a:lnTo>
                  <a:pt x="89" y="517"/>
                </a:lnTo>
                <a:lnTo>
                  <a:pt x="88" y="518"/>
                </a:lnTo>
                <a:lnTo>
                  <a:pt x="86" y="520"/>
                </a:lnTo>
                <a:lnTo>
                  <a:pt x="86" y="522"/>
                </a:lnTo>
                <a:lnTo>
                  <a:pt x="85" y="525"/>
                </a:lnTo>
                <a:lnTo>
                  <a:pt x="84" y="526"/>
                </a:lnTo>
                <a:lnTo>
                  <a:pt x="84" y="529"/>
                </a:lnTo>
                <a:lnTo>
                  <a:pt x="82" y="531"/>
                </a:lnTo>
                <a:lnTo>
                  <a:pt x="82" y="533"/>
                </a:lnTo>
                <a:lnTo>
                  <a:pt x="82" y="535"/>
                </a:lnTo>
                <a:lnTo>
                  <a:pt x="81" y="538"/>
                </a:lnTo>
                <a:lnTo>
                  <a:pt x="76" y="539"/>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979093" y="5224336"/>
            <a:ext cx="2282446" cy="1458758"/>
          </a:xfrm>
          <a:custGeom>
            <a:avLst/>
            <a:gdLst>
              <a:gd name="T0" fmla="*/ 165 w 1319"/>
              <a:gd name="T1" fmla="*/ 775 h 843"/>
              <a:gd name="T2" fmla="*/ 71 w 1319"/>
              <a:gd name="T3" fmla="*/ 799 h 843"/>
              <a:gd name="T4" fmla="*/ 147 w 1319"/>
              <a:gd name="T5" fmla="*/ 746 h 843"/>
              <a:gd name="T6" fmla="*/ 198 w 1319"/>
              <a:gd name="T7" fmla="*/ 726 h 843"/>
              <a:gd name="T8" fmla="*/ 207 w 1319"/>
              <a:gd name="T9" fmla="*/ 720 h 843"/>
              <a:gd name="T10" fmla="*/ 144 w 1319"/>
              <a:gd name="T11" fmla="*/ 718 h 843"/>
              <a:gd name="T12" fmla="*/ 311 w 1319"/>
              <a:gd name="T13" fmla="*/ 695 h 843"/>
              <a:gd name="T14" fmla="*/ 278 w 1319"/>
              <a:gd name="T15" fmla="*/ 691 h 843"/>
              <a:gd name="T16" fmla="*/ 278 w 1319"/>
              <a:gd name="T17" fmla="*/ 684 h 843"/>
              <a:gd name="T18" fmla="*/ 353 w 1319"/>
              <a:gd name="T19" fmla="*/ 679 h 843"/>
              <a:gd name="T20" fmla="*/ 275 w 1319"/>
              <a:gd name="T21" fmla="*/ 682 h 843"/>
              <a:gd name="T22" fmla="*/ 266 w 1319"/>
              <a:gd name="T23" fmla="*/ 676 h 843"/>
              <a:gd name="T24" fmla="*/ 275 w 1319"/>
              <a:gd name="T25" fmla="*/ 674 h 843"/>
              <a:gd name="T26" fmla="*/ 304 w 1319"/>
              <a:gd name="T27" fmla="*/ 661 h 843"/>
              <a:gd name="T28" fmla="*/ 247 w 1319"/>
              <a:gd name="T29" fmla="*/ 662 h 843"/>
              <a:gd name="T30" fmla="*/ 231 w 1319"/>
              <a:gd name="T31" fmla="*/ 687 h 843"/>
              <a:gd name="T32" fmla="*/ 185 w 1319"/>
              <a:gd name="T33" fmla="*/ 710 h 843"/>
              <a:gd name="T34" fmla="*/ 202 w 1319"/>
              <a:gd name="T35" fmla="*/ 675 h 843"/>
              <a:gd name="T36" fmla="*/ 283 w 1319"/>
              <a:gd name="T37" fmla="*/ 638 h 843"/>
              <a:gd name="T38" fmla="*/ 251 w 1319"/>
              <a:gd name="T39" fmla="*/ 625 h 843"/>
              <a:gd name="T40" fmla="*/ 377 w 1319"/>
              <a:gd name="T41" fmla="*/ 623 h 843"/>
              <a:gd name="T42" fmla="*/ 404 w 1319"/>
              <a:gd name="T43" fmla="*/ 616 h 843"/>
              <a:gd name="T44" fmla="*/ 415 w 1319"/>
              <a:gd name="T45" fmla="*/ 610 h 843"/>
              <a:gd name="T46" fmla="*/ 391 w 1319"/>
              <a:gd name="T47" fmla="*/ 617 h 843"/>
              <a:gd name="T48" fmla="*/ 427 w 1319"/>
              <a:gd name="T49" fmla="*/ 570 h 843"/>
              <a:gd name="T50" fmla="*/ 379 w 1319"/>
              <a:gd name="T51" fmla="*/ 570 h 843"/>
              <a:gd name="T52" fmla="*/ 398 w 1319"/>
              <a:gd name="T53" fmla="*/ 560 h 843"/>
              <a:gd name="T54" fmla="*/ 291 w 1319"/>
              <a:gd name="T55" fmla="*/ 548 h 843"/>
              <a:gd name="T56" fmla="*/ 430 w 1319"/>
              <a:gd name="T57" fmla="*/ 536 h 843"/>
              <a:gd name="T58" fmla="*/ 190 w 1319"/>
              <a:gd name="T59" fmla="*/ 530 h 843"/>
              <a:gd name="T60" fmla="*/ 196 w 1319"/>
              <a:gd name="T61" fmla="*/ 531 h 843"/>
              <a:gd name="T62" fmla="*/ 196 w 1319"/>
              <a:gd name="T63" fmla="*/ 519 h 843"/>
              <a:gd name="T64" fmla="*/ 219 w 1319"/>
              <a:gd name="T65" fmla="*/ 509 h 843"/>
              <a:gd name="T66" fmla="*/ 288 w 1319"/>
              <a:gd name="T67" fmla="*/ 505 h 843"/>
              <a:gd name="T68" fmla="*/ 583 w 1319"/>
              <a:gd name="T69" fmla="*/ 490 h 843"/>
              <a:gd name="T70" fmla="*/ 586 w 1319"/>
              <a:gd name="T71" fmla="*/ 483 h 843"/>
              <a:gd name="T72" fmla="*/ 510 w 1319"/>
              <a:gd name="T73" fmla="*/ 500 h 843"/>
              <a:gd name="T74" fmla="*/ 478 w 1319"/>
              <a:gd name="T75" fmla="*/ 517 h 843"/>
              <a:gd name="T76" fmla="*/ 415 w 1319"/>
              <a:gd name="T77" fmla="*/ 523 h 843"/>
              <a:gd name="T78" fmla="*/ 612 w 1319"/>
              <a:gd name="T79" fmla="*/ 490 h 843"/>
              <a:gd name="T80" fmla="*/ 414 w 1319"/>
              <a:gd name="T81" fmla="*/ 476 h 843"/>
              <a:gd name="T82" fmla="*/ 611 w 1319"/>
              <a:gd name="T83" fmla="*/ 472 h 843"/>
              <a:gd name="T84" fmla="*/ 410 w 1319"/>
              <a:gd name="T85" fmla="*/ 462 h 843"/>
              <a:gd name="T86" fmla="*/ 406 w 1319"/>
              <a:gd name="T87" fmla="*/ 462 h 843"/>
              <a:gd name="T88" fmla="*/ 616 w 1319"/>
              <a:gd name="T89" fmla="*/ 445 h 843"/>
              <a:gd name="T90" fmla="*/ 643 w 1319"/>
              <a:gd name="T91" fmla="*/ 432 h 843"/>
              <a:gd name="T92" fmla="*/ 660 w 1319"/>
              <a:gd name="T93" fmla="*/ 425 h 843"/>
              <a:gd name="T94" fmla="*/ 330 w 1319"/>
              <a:gd name="T95" fmla="*/ 411 h 843"/>
              <a:gd name="T96" fmla="*/ 703 w 1319"/>
              <a:gd name="T97" fmla="*/ 396 h 843"/>
              <a:gd name="T98" fmla="*/ 603 w 1319"/>
              <a:gd name="T99" fmla="*/ 366 h 843"/>
              <a:gd name="T100" fmla="*/ 626 w 1319"/>
              <a:gd name="T101" fmla="*/ 349 h 843"/>
              <a:gd name="T102" fmla="*/ 669 w 1319"/>
              <a:gd name="T103" fmla="*/ 328 h 843"/>
              <a:gd name="T104" fmla="*/ 688 w 1319"/>
              <a:gd name="T105" fmla="*/ 399 h 843"/>
              <a:gd name="T106" fmla="*/ 609 w 1319"/>
              <a:gd name="T107" fmla="*/ 363 h 843"/>
              <a:gd name="T108" fmla="*/ 529 w 1319"/>
              <a:gd name="T109" fmla="*/ 328 h 843"/>
              <a:gd name="T110" fmla="*/ 1128 w 1319"/>
              <a:gd name="T111" fmla="*/ 185 h 843"/>
              <a:gd name="T112" fmla="*/ 1251 w 1319"/>
              <a:gd name="T113" fmla="*/ 130 h 843"/>
              <a:gd name="T114" fmla="*/ 1264 w 1319"/>
              <a:gd name="T115" fmla="*/ 284 h 843"/>
              <a:gd name="T116" fmla="*/ 1302 w 1319"/>
              <a:gd name="T117" fmla="*/ 350 h 843"/>
              <a:gd name="T118" fmla="*/ 1101 w 1319"/>
              <a:gd name="T119" fmla="*/ 291 h 843"/>
              <a:gd name="T120" fmla="*/ 1187 w 1319"/>
              <a:gd name="T121" fmla="*/ 235 h 843"/>
              <a:gd name="T122" fmla="*/ 1151 w 1319"/>
              <a:gd name="T123" fmla="*/ 178 h 843"/>
              <a:gd name="T124" fmla="*/ 1088 w 1319"/>
              <a:gd name="T125" fmla="*/ 115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843">
                <a:moveTo>
                  <a:pt x="31" y="841"/>
                </a:moveTo>
                <a:lnTo>
                  <a:pt x="29" y="843"/>
                </a:lnTo>
                <a:lnTo>
                  <a:pt x="29" y="841"/>
                </a:lnTo>
                <a:lnTo>
                  <a:pt x="31" y="841"/>
                </a:lnTo>
                <a:close/>
                <a:moveTo>
                  <a:pt x="74" y="823"/>
                </a:moveTo>
                <a:lnTo>
                  <a:pt x="74" y="822"/>
                </a:lnTo>
                <a:lnTo>
                  <a:pt x="75" y="822"/>
                </a:lnTo>
                <a:lnTo>
                  <a:pt x="74" y="823"/>
                </a:lnTo>
                <a:close/>
                <a:moveTo>
                  <a:pt x="75" y="820"/>
                </a:moveTo>
                <a:lnTo>
                  <a:pt x="74" y="820"/>
                </a:lnTo>
                <a:lnTo>
                  <a:pt x="74" y="819"/>
                </a:lnTo>
                <a:lnTo>
                  <a:pt x="75" y="819"/>
                </a:lnTo>
                <a:lnTo>
                  <a:pt x="75" y="820"/>
                </a:lnTo>
                <a:close/>
                <a:moveTo>
                  <a:pt x="57" y="816"/>
                </a:moveTo>
                <a:lnTo>
                  <a:pt x="55" y="816"/>
                </a:lnTo>
                <a:lnTo>
                  <a:pt x="54" y="816"/>
                </a:lnTo>
                <a:lnTo>
                  <a:pt x="54" y="814"/>
                </a:lnTo>
                <a:lnTo>
                  <a:pt x="55" y="814"/>
                </a:lnTo>
                <a:lnTo>
                  <a:pt x="57" y="814"/>
                </a:lnTo>
                <a:lnTo>
                  <a:pt x="57" y="815"/>
                </a:lnTo>
                <a:lnTo>
                  <a:pt x="57" y="816"/>
                </a:lnTo>
                <a:close/>
                <a:moveTo>
                  <a:pt x="55" y="812"/>
                </a:moveTo>
                <a:lnTo>
                  <a:pt x="54" y="812"/>
                </a:lnTo>
                <a:lnTo>
                  <a:pt x="55" y="812"/>
                </a:lnTo>
                <a:close/>
                <a:moveTo>
                  <a:pt x="57" y="809"/>
                </a:moveTo>
                <a:lnTo>
                  <a:pt x="58" y="809"/>
                </a:lnTo>
                <a:lnTo>
                  <a:pt x="58" y="810"/>
                </a:lnTo>
                <a:lnTo>
                  <a:pt x="58" y="811"/>
                </a:lnTo>
                <a:lnTo>
                  <a:pt x="57" y="810"/>
                </a:lnTo>
                <a:lnTo>
                  <a:pt x="57" y="809"/>
                </a:lnTo>
                <a:close/>
                <a:moveTo>
                  <a:pt x="57" y="806"/>
                </a:moveTo>
                <a:lnTo>
                  <a:pt x="55" y="806"/>
                </a:lnTo>
                <a:lnTo>
                  <a:pt x="57" y="805"/>
                </a:lnTo>
                <a:lnTo>
                  <a:pt x="57" y="806"/>
                </a:lnTo>
                <a:close/>
                <a:moveTo>
                  <a:pt x="15" y="805"/>
                </a:moveTo>
                <a:lnTo>
                  <a:pt x="15" y="803"/>
                </a:lnTo>
                <a:lnTo>
                  <a:pt x="15" y="805"/>
                </a:lnTo>
                <a:close/>
                <a:moveTo>
                  <a:pt x="0" y="793"/>
                </a:moveTo>
                <a:lnTo>
                  <a:pt x="0" y="792"/>
                </a:lnTo>
                <a:lnTo>
                  <a:pt x="0" y="793"/>
                </a:lnTo>
                <a:close/>
                <a:moveTo>
                  <a:pt x="21" y="792"/>
                </a:moveTo>
                <a:lnTo>
                  <a:pt x="21" y="790"/>
                </a:lnTo>
                <a:lnTo>
                  <a:pt x="23" y="790"/>
                </a:lnTo>
                <a:lnTo>
                  <a:pt x="21" y="792"/>
                </a:lnTo>
                <a:close/>
                <a:moveTo>
                  <a:pt x="63" y="784"/>
                </a:moveTo>
                <a:lnTo>
                  <a:pt x="63" y="785"/>
                </a:lnTo>
                <a:lnTo>
                  <a:pt x="63" y="786"/>
                </a:lnTo>
                <a:lnTo>
                  <a:pt x="62" y="788"/>
                </a:lnTo>
                <a:lnTo>
                  <a:pt x="63" y="788"/>
                </a:lnTo>
                <a:lnTo>
                  <a:pt x="63" y="789"/>
                </a:lnTo>
                <a:lnTo>
                  <a:pt x="62" y="789"/>
                </a:lnTo>
                <a:lnTo>
                  <a:pt x="62" y="790"/>
                </a:lnTo>
                <a:lnTo>
                  <a:pt x="62" y="792"/>
                </a:lnTo>
                <a:lnTo>
                  <a:pt x="62" y="793"/>
                </a:lnTo>
                <a:lnTo>
                  <a:pt x="62" y="794"/>
                </a:lnTo>
                <a:lnTo>
                  <a:pt x="62" y="797"/>
                </a:lnTo>
                <a:lnTo>
                  <a:pt x="61" y="797"/>
                </a:lnTo>
                <a:lnTo>
                  <a:pt x="62" y="798"/>
                </a:lnTo>
                <a:lnTo>
                  <a:pt x="61" y="798"/>
                </a:lnTo>
                <a:lnTo>
                  <a:pt x="61" y="799"/>
                </a:lnTo>
                <a:lnTo>
                  <a:pt x="61" y="801"/>
                </a:lnTo>
                <a:lnTo>
                  <a:pt x="59" y="802"/>
                </a:lnTo>
                <a:lnTo>
                  <a:pt x="61" y="803"/>
                </a:lnTo>
                <a:lnTo>
                  <a:pt x="59" y="803"/>
                </a:lnTo>
                <a:lnTo>
                  <a:pt x="59" y="805"/>
                </a:lnTo>
                <a:lnTo>
                  <a:pt x="58" y="805"/>
                </a:lnTo>
                <a:lnTo>
                  <a:pt x="57" y="805"/>
                </a:lnTo>
                <a:lnTo>
                  <a:pt x="58" y="803"/>
                </a:lnTo>
                <a:lnTo>
                  <a:pt x="58" y="802"/>
                </a:lnTo>
                <a:lnTo>
                  <a:pt x="57" y="802"/>
                </a:lnTo>
                <a:lnTo>
                  <a:pt x="57" y="803"/>
                </a:lnTo>
                <a:lnTo>
                  <a:pt x="57" y="802"/>
                </a:lnTo>
                <a:lnTo>
                  <a:pt x="57" y="801"/>
                </a:lnTo>
                <a:lnTo>
                  <a:pt x="58" y="801"/>
                </a:lnTo>
                <a:lnTo>
                  <a:pt x="58" y="799"/>
                </a:lnTo>
                <a:lnTo>
                  <a:pt x="58" y="798"/>
                </a:lnTo>
                <a:lnTo>
                  <a:pt x="57" y="798"/>
                </a:lnTo>
                <a:lnTo>
                  <a:pt x="57" y="797"/>
                </a:lnTo>
                <a:lnTo>
                  <a:pt x="57" y="795"/>
                </a:lnTo>
                <a:lnTo>
                  <a:pt x="58" y="795"/>
                </a:lnTo>
                <a:lnTo>
                  <a:pt x="59" y="795"/>
                </a:lnTo>
                <a:lnTo>
                  <a:pt x="59" y="794"/>
                </a:lnTo>
                <a:lnTo>
                  <a:pt x="59" y="793"/>
                </a:lnTo>
                <a:lnTo>
                  <a:pt x="61" y="793"/>
                </a:lnTo>
                <a:lnTo>
                  <a:pt x="61" y="792"/>
                </a:lnTo>
                <a:lnTo>
                  <a:pt x="61" y="790"/>
                </a:lnTo>
                <a:lnTo>
                  <a:pt x="61" y="789"/>
                </a:lnTo>
                <a:lnTo>
                  <a:pt x="61" y="788"/>
                </a:lnTo>
                <a:lnTo>
                  <a:pt x="59" y="788"/>
                </a:lnTo>
                <a:lnTo>
                  <a:pt x="58" y="788"/>
                </a:lnTo>
                <a:lnTo>
                  <a:pt x="58" y="789"/>
                </a:lnTo>
                <a:lnTo>
                  <a:pt x="57" y="789"/>
                </a:lnTo>
                <a:lnTo>
                  <a:pt x="57" y="788"/>
                </a:lnTo>
                <a:lnTo>
                  <a:pt x="55" y="788"/>
                </a:lnTo>
                <a:lnTo>
                  <a:pt x="55" y="786"/>
                </a:lnTo>
                <a:lnTo>
                  <a:pt x="57" y="786"/>
                </a:lnTo>
                <a:lnTo>
                  <a:pt x="58" y="785"/>
                </a:lnTo>
                <a:lnTo>
                  <a:pt x="59" y="785"/>
                </a:lnTo>
                <a:lnTo>
                  <a:pt x="58" y="785"/>
                </a:lnTo>
                <a:lnTo>
                  <a:pt x="58" y="784"/>
                </a:lnTo>
                <a:lnTo>
                  <a:pt x="59" y="784"/>
                </a:lnTo>
                <a:lnTo>
                  <a:pt x="59" y="782"/>
                </a:lnTo>
                <a:lnTo>
                  <a:pt x="61" y="782"/>
                </a:lnTo>
                <a:lnTo>
                  <a:pt x="61" y="781"/>
                </a:lnTo>
                <a:lnTo>
                  <a:pt x="62" y="780"/>
                </a:lnTo>
                <a:lnTo>
                  <a:pt x="62" y="778"/>
                </a:lnTo>
                <a:lnTo>
                  <a:pt x="62" y="777"/>
                </a:lnTo>
                <a:lnTo>
                  <a:pt x="63" y="777"/>
                </a:lnTo>
                <a:lnTo>
                  <a:pt x="63" y="780"/>
                </a:lnTo>
                <a:lnTo>
                  <a:pt x="63" y="781"/>
                </a:lnTo>
                <a:lnTo>
                  <a:pt x="63" y="784"/>
                </a:lnTo>
                <a:close/>
                <a:moveTo>
                  <a:pt x="164" y="772"/>
                </a:moveTo>
                <a:lnTo>
                  <a:pt x="165" y="772"/>
                </a:lnTo>
                <a:lnTo>
                  <a:pt x="165" y="773"/>
                </a:lnTo>
                <a:lnTo>
                  <a:pt x="165" y="775"/>
                </a:lnTo>
                <a:lnTo>
                  <a:pt x="164" y="775"/>
                </a:lnTo>
                <a:lnTo>
                  <a:pt x="164" y="776"/>
                </a:lnTo>
                <a:lnTo>
                  <a:pt x="163" y="776"/>
                </a:lnTo>
                <a:lnTo>
                  <a:pt x="161" y="776"/>
                </a:lnTo>
                <a:lnTo>
                  <a:pt x="160" y="776"/>
                </a:lnTo>
                <a:lnTo>
                  <a:pt x="158" y="776"/>
                </a:lnTo>
                <a:lnTo>
                  <a:pt x="156" y="776"/>
                </a:lnTo>
                <a:lnTo>
                  <a:pt x="155" y="775"/>
                </a:lnTo>
                <a:lnTo>
                  <a:pt x="154" y="775"/>
                </a:lnTo>
                <a:lnTo>
                  <a:pt x="154" y="773"/>
                </a:lnTo>
                <a:lnTo>
                  <a:pt x="152" y="773"/>
                </a:lnTo>
                <a:lnTo>
                  <a:pt x="152" y="769"/>
                </a:lnTo>
                <a:lnTo>
                  <a:pt x="154" y="769"/>
                </a:lnTo>
                <a:lnTo>
                  <a:pt x="155" y="769"/>
                </a:lnTo>
                <a:lnTo>
                  <a:pt x="156" y="769"/>
                </a:lnTo>
                <a:lnTo>
                  <a:pt x="158" y="769"/>
                </a:lnTo>
                <a:lnTo>
                  <a:pt x="159" y="769"/>
                </a:lnTo>
                <a:lnTo>
                  <a:pt x="160" y="771"/>
                </a:lnTo>
                <a:lnTo>
                  <a:pt x="161" y="771"/>
                </a:lnTo>
                <a:lnTo>
                  <a:pt x="163" y="771"/>
                </a:lnTo>
                <a:lnTo>
                  <a:pt x="164" y="772"/>
                </a:lnTo>
                <a:close/>
                <a:moveTo>
                  <a:pt x="62" y="764"/>
                </a:moveTo>
                <a:lnTo>
                  <a:pt x="62" y="763"/>
                </a:lnTo>
                <a:lnTo>
                  <a:pt x="61" y="763"/>
                </a:lnTo>
                <a:lnTo>
                  <a:pt x="61" y="761"/>
                </a:lnTo>
                <a:lnTo>
                  <a:pt x="61" y="760"/>
                </a:lnTo>
                <a:lnTo>
                  <a:pt x="61" y="759"/>
                </a:lnTo>
                <a:lnTo>
                  <a:pt x="62" y="759"/>
                </a:lnTo>
                <a:lnTo>
                  <a:pt x="62" y="761"/>
                </a:lnTo>
                <a:lnTo>
                  <a:pt x="62" y="763"/>
                </a:lnTo>
                <a:lnTo>
                  <a:pt x="62" y="764"/>
                </a:lnTo>
                <a:close/>
                <a:moveTo>
                  <a:pt x="169" y="755"/>
                </a:moveTo>
                <a:lnTo>
                  <a:pt x="168" y="755"/>
                </a:lnTo>
                <a:lnTo>
                  <a:pt x="168" y="754"/>
                </a:lnTo>
                <a:lnTo>
                  <a:pt x="169" y="754"/>
                </a:lnTo>
                <a:lnTo>
                  <a:pt x="169" y="755"/>
                </a:lnTo>
                <a:close/>
                <a:moveTo>
                  <a:pt x="176" y="752"/>
                </a:moveTo>
                <a:lnTo>
                  <a:pt x="175" y="752"/>
                </a:lnTo>
                <a:lnTo>
                  <a:pt x="176" y="752"/>
                </a:lnTo>
                <a:close/>
                <a:moveTo>
                  <a:pt x="61" y="752"/>
                </a:moveTo>
                <a:lnTo>
                  <a:pt x="59" y="752"/>
                </a:lnTo>
                <a:lnTo>
                  <a:pt x="61" y="752"/>
                </a:lnTo>
                <a:lnTo>
                  <a:pt x="61" y="751"/>
                </a:lnTo>
                <a:lnTo>
                  <a:pt x="59" y="751"/>
                </a:lnTo>
                <a:lnTo>
                  <a:pt x="59" y="750"/>
                </a:lnTo>
                <a:lnTo>
                  <a:pt x="61" y="751"/>
                </a:lnTo>
                <a:lnTo>
                  <a:pt x="61" y="752"/>
                </a:lnTo>
                <a:close/>
                <a:moveTo>
                  <a:pt x="181" y="751"/>
                </a:moveTo>
                <a:lnTo>
                  <a:pt x="180" y="751"/>
                </a:lnTo>
                <a:lnTo>
                  <a:pt x="180" y="750"/>
                </a:lnTo>
                <a:lnTo>
                  <a:pt x="181" y="750"/>
                </a:lnTo>
                <a:lnTo>
                  <a:pt x="180" y="751"/>
                </a:lnTo>
                <a:lnTo>
                  <a:pt x="181" y="751"/>
                </a:lnTo>
                <a:close/>
                <a:moveTo>
                  <a:pt x="59" y="752"/>
                </a:moveTo>
                <a:lnTo>
                  <a:pt x="61" y="754"/>
                </a:lnTo>
                <a:lnTo>
                  <a:pt x="61" y="755"/>
                </a:lnTo>
                <a:lnTo>
                  <a:pt x="61" y="756"/>
                </a:lnTo>
                <a:lnTo>
                  <a:pt x="61" y="757"/>
                </a:lnTo>
                <a:lnTo>
                  <a:pt x="59" y="757"/>
                </a:lnTo>
                <a:lnTo>
                  <a:pt x="58" y="756"/>
                </a:lnTo>
                <a:lnTo>
                  <a:pt x="58" y="755"/>
                </a:lnTo>
                <a:lnTo>
                  <a:pt x="57" y="754"/>
                </a:lnTo>
                <a:lnTo>
                  <a:pt x="55" y="754"/>
                </a:lnTo>
                <a:lnTo>
                  <a:pt x="57" y="752"/>
                </a:lnTo>
                <a:lnTo>
                  <a:pt x="55" y="752"/>
                </a:lnTo>
                <a:lnTo>
                  <a:pt x="55" y="751"/>
                </a:lnTo>
                <a:lnTo>
                  <a:pt x="57" y="751"/>
                </a:lnTo>
                <a:lnTo>
                  <a:pt x="58" y="750"/>
                </a:lnTo>
                <a:lnTo>
                  <a:pt x="58" y="751"/>
                </a:lnTo>
                <a:lnTo>
                  <a:pt x="59" y="751"/>
                </a:lnTo>
                <a:lnTo>
                  <a:pt x="59" y="752"/>
                </a:lnTo>
                <a:close/>
                <a:moveTo>
                  <a:pt x="182" y="750"/>
                </a:moveTo>
                <a:lnTo>
                  <a:pt x="181" y="750"/>
                </a:lnTo>
                <a:lnTo>
                  <a:pt x="182" y="750"/>
                </a:lnTo>
                <a:lnTo>
                  <a:pt x="182" y="748"/>
                </a:lnTo>
                <a:lnTo>
                  <a:pt x="182" y="750"/>
                </a:lnTo>
                <a:close/>
                <a:moveTo>
                  <a:pt x="83" y="781"/>
                </a:moveTo>
                <a:lnTo>
                  <a:pt x="83" y="784"/>
                </a:lnTo>
                <a:lnTo>
                  <a:pt x="83" y="786"/>
                </a:lnTo>
                <a:lnTo>
                  <a:pt x="83" y="788"/>
                </a:lnTo>
                <a:lnTo>
                  <a:pt x="82" y="789"/>
                </a:lnTo>
                <a:lnTo>
                  <a:pt x="82" y="790"/>
                </a:lnTo>
                <a:lnTo>
                  <a:pt x="80" y="792"/>
                </a:lnTo>
                <a:lnTo>
                  <a:pt x="80" y="794"/>
                </a:lnTo>
                <a:lnTo>
                  <a:pt x="79" y="794"/>
                </a:lnTo>
                <a:lnTo>
                  <a:pt x="79" y="795"/>
                </a:lnTo>
                <a:lnTo>
                  <a:pt x="79" y="797"/>
                </a:lnTo>
                <a:lnTo>
                  <a:pt x="79" y="798"/>
                </a:lnTo>
                <a:lnTo>
                  <a:pt x="79" y="799"/>
                </a:lnTo>
                <a:lnTo>
                  <a:pt x="78" y="799"/>
                </a:lnTo>
                <a:lnTo>
                  <a:pt x="78" y="801"/>
                </a:lnTo>
                <a:lnTo>
                  <a:pt x="78" y="802"/>
                </a:lnTo>
                <a:lnTo>
                  <a:pt x="78" y="803"/>
                </a:lnTo>
                <a:lnTo>
                  <a:pt x="76" y="805"/>
                </a:lnTo>
                <a:lnTo>
                  <a:pt x="76" y="806"/>
                </a:lnTo>
                <a:lnTo>
                  <a:pt x="75" y="806"/>
                </a:lnTo>
                <a:lnTo>
                  <a:pt x="75" y="807"/>
                </a:lnTo>
                <a:lnTo>
                  <a:pt x="74" y="809"/>
                </a:lnTo>
                <a:lnTo>
                  <a:pt x="74" y="810"/>
                </a:lnTo>
                <a:lnTo>
                  <a:pt x="72" y="810"/>
                </a:lnTo>
                <a:lnTo>
                  <a:pt x="71" y="810"/>
                </a:lnTo>
                <a:lnTo>
                  <a:pt x="71" y="809"/>
                </a:lnTo>
                <a:lnTo>
                  <a:pt x="71" y="807"/>
                </a:lnTo>
                <a:lnTo>
                  <a:pt x="72" y="806"/>
                </a:lnTo>
                <a:lnTo>
                  <a:pt x="72" y="805"/>
                </a:lnTo>
                <a:lnTo>
                  <a:pt x="71" y="805"/>
                </a:lnTo>
                <a:lnTo>
                  <a:pt x="71" y="806"/>
                </a:lnTo>
                <a:lnTo>
                  <a:pt x="71" y="802"/>
                </a:lnTo>
                <a:lnTo>
                  <a:pt x="72" y="802"/>
                </a:lnTo>
                <a:lnTo>
                  <a:pt x="72" y="803"/>
                </a:lnTo>
                <a:lnTo>
                  <a:pt x="72" y="802"/>
                </a:lnTo>
                <a:lnTo>
                  <a:pt x="72" y="801"/>
                </a:lnTo>
                <a:lnTo>
                  <a:pt x="71" y="802"/>
                </a:lnTo>
                <a:lnTo>
                  <a:pt x="71" y="801"/>
                </a:lnTo>
                <a:lnTo>
                  <a:pt x="71" y="799"/>
                </a:lnTo>
                <a:lnTo>
                  <a:pt x="72" y="798"/>
                </a:lnTo>
                <a:lnTo>
                  <a:pt x="71" y="798"/>
                </a:lnTo>
                <a:lnTo>
                  <a:pt x="72" y="797"/>
                </a:lnTo>
                <a:lnTo>
                  <a:pt x="72" y="795"/>
                </a:lnTo>
                <a:lnTo>
                  <a:pt x="72" y="794"/>
                </a:lnTo>
                <a:lnTo>
                  <a:pt x="72" y="793"/>
                </a:lnTo>
                <a:lnTo>
                  <a:pt x="72" y="792"/>
                </a:lnTo>
                <a:lnTo>
                  <a:pt x="74" y="790"/>
                </a:lnTo>
                <a:lnTo>
                  <a:pt x="74" y="789"/>
                </a:lnTo>
                <a:lnTo>
                  <a:pt x="72" y="789"/>
                </a:lnTo>
                <a:lnTo>
                  <a:pt x="74" y="789"/>
                </a:lnTo>
                <a:lnTo>
                  <a:pt x="72" y="789"/>
                </a:lnTo>
                <a:lnTo>
                  <a:pt x="72" y="788"/>
                </a:lnTo>
                <a:lnTo>
                  <a:pt x="74" y="788"/>
                </a:lnTo>
                <a:lnTo>
                  <a:pt x="74" y="786"/>
                </a:lnTo>
                <a:lnTo>
                  <a:pt x="74" y="785"/>
                </a:lnTo>
                <a:lnTo>
                  <a:pt x="74" y="784"/>
                </a:lnTo>
                <a:lnTo>
                  <a:pt x="74" y="782"/>
                </a:lnTo>
                <a:lnTo>
                  <a:pt x="74" y="781"/>
                </a:lnTo>
                <a:lnTo>
                  <a:pt x="74" y="780"/>
                </a:lnTo>
                <a:lnTo>
                  <a:pt x="74" y="778"/>
                </a:lnTo>
                <a:lnTo>
                  <a:pt x="74" y="777"/>
                </a:lnTo>
                <a:lnTo>
                  <a:pt x="74" y="776"/>
                </a:lnTo>
                <a:lnTo>
                  <a:pt x="74" y="775"/>
                </a:lnTo>
                <a:lnTo>
                  <a:pt x="72" y="775"/>
                </a:lnTo>
                <a:lnTo>
                  <a:pt x="72" y="771"/>
                </a:lnTo>
                <a:lnTo>
                  <a:pt x="72" y="769"/>
                </a:lnTo>
                <a:lnTo>
                  <a:pt x="72" y="768"/>
                </a:lnTo>
                <a:lnTo>
                  <a:pt x="72" y="767"/>
                </a:lnTo>
                <a:lnTo>
                  <a:pt x="71" y="765"/>
                </a:lnTo>
                <a:lnTo>
                  <a:pt x="71" y="764"/>
                </a:lnTo>
                <a:lnTo>
                  <a:pt x="71" y="763"/>
                </a:lnTo>
                <a:lnTo>
                  <a:pt x="71" y="761"/>
                </a:lnTo>
                <a:lnTo>
                  <a:pt x="70" y="761"/>
                </a:lnTo>
                <a:lnTo>
                  <a:pt x="70" y="760"/>
                </a:lnTo>
                <a:lnTo>
                  <a:pt x="70" y="759"/>
                </a:lnTo>
                <a:lnTo>
                  <a:pt x="70" y="757"/>
                </a:lnTo>
                <a:lnTo>
                  <a:pt x="70" y="756"/>
                </a:lnTo>
                <a:lnTo>
                  <a:pt x="69" y="756"/>
                </a:lnTo>
                <a:lnTo>
                  <a:pt x="69" y="752"/>
                </a:lnTo>
                <a:lnTo>
                  <a:pt x="69" y="750"/>
                </a:lnTo>
                <a:lnTo>
                  <a:pt x="70" y="748"/>
                </a:lnTo>
                <a:lnTo>
                  <a:pt x="71" y="748"/>
                </a:lnTo>
                <a:lnTo>
                  <a:pt x="72" y="750"/>
                </a:lnTo>
                <a:lnTo>
                  <a:pt x="75" y="752"/>
                </a:lnTo>
                <a:lnTo>
                  <a:pt x="75" y="754"/>
                </a:lnTo>
                <a:lnTo>
                  <a:pt x="75" y="755"/>
                </a:lnTo>
                <a:lnTo>
                  <a:pt x="76" y="756"/>
                </a:lnTo>
                <a:lnTo>
                  <a:pt x="76" y="757"/>
                </a:lnTo>
                <a:lnTo>
                  <a:pt x="78" y="757"/>
                </a:lnTo>
                <a:lnTo>
                  <a:pt x="78" y="759"/>
                </a:lnTo>
                <a:lnTo>
                  <a:pt x="78" y="760"/>
                </a:lnTo>
                <a:lnTo>
                  <a:pt x="78" y="761"/>
                </a:lnTo>
                <a:lnTo>
                  <a:pt x="79" y="761"/>
                </a:lnTo>
                <a:lnTo>
                  <a:pt x="79" y="763"/>
                </a:lnTo>
                <a:lnTo>
                  <a:pt x="79" y="764"/>
                </a:lnTo>
                <a:lnTo>
                  <a:pt x="80" y="765"/>
                </a:lnTo>
                <a:lnTo>
                  <a:pt x="80" y="767"/>
                </a:lnTo>
                <a:lnTo>
                  <a:pt x="80" y="768"/>
                </a:lnTo>
                <a:lnTo>
                  <a:pt x="80" y="771"/>
                </a:lnTo>
                <a:lnTo>
                  <a:pt x="82" y="771"/>
                </a:lnTo>
                <a:lnTo>
                  <a:pt x="82" y="773"/>
                </a:lnTo>
                <a:lnTo>
                  <a:pt x="82" y="775"/>
                </a:lnTo>
                <a:lnTo>
                  <a:pt x="82" y="776"/>
                </a:lnTo>
                <a:lnTo>
                  <a:pt x="82" y="777"/>
                </a:lnTo>
                <a:lnTo>
                  <a:pt x="83" y="777"/>
                </a:lnTo>
                <a:lnTo>
                  <a:pt x="83" y="778"/>
                </a:lnTo>
                <a:lnTo>
                  <a:pt x="83" y="781"/>
                </a:lnTo>
                <a:close/>
                <a:moveTo>
                  <a:pt x="185" y="747"/>
                </a:moveTo>
                <a:lnTo>
                  <a:pt x="184" y="747"/>
                </a:lnTo>
                <a:lnTo>
                  <a:pt x="185" y="747"/>
                </a:lnTo>
                <a:close/>
                <a:moveTo>
                  <a:pt x="188" y="746"/>
                </a:moveTo>
                <a:lnTo>
                  <a:pt x="186" y="747"/>
                </a:lnTo>
                <a:lnTo>
                  <a:pt x="185" y="747"/>
                </a:lnTo>
                <a:lnTo>
                  <a:pt x="185" y="746"/>
                </a:lnTo>
                <a:lnTo>
                  <a:pt x="186" y="746"/>
                </a:lnTo>
                <a:lnTo>
                  <a:pt x="188" y="746"/>
                </a:lnTo>
                <a:close/>
                <a:moveTo>
                  <a:pt x="150" y="744"/>
                </a:moveTo>
                <a:lnTo>
                  <a:pt x="150" y="746"/>
                </a:lnTo>
                <a:lnTo>
                  <a:pt x="151" y="746"/>
                </a:lnTo>
                <a:lnTo>
                  <a:pt x="155" y="746"/>
                </a:lnTo>
                <a:lnTo>
                  <a:pt x="155" y="747"/>
                </a:lnTo>
                <a:lnTo>
                  <a:pt x="155" y="748"/>
                </a:lnTo>
                <a:lnTo>
                  <a:pt x="154" y="748"/>
                </a:lnTo>
                <a:lnTo>
                  <a:pt x="154" y="750"/>
                </a:lnTo>
                <a:lnTo>
                  <a:pt x="154" y="751"/>
                </a:lnTo>
                <a:lnTo>
                  <a:pt x="155" y="750"/>
                </a:lnTo>
                <a:lnTo>
                  <a:pt x="156" y="751"/>
                </a:lnTo>
                <a:lnTo>
                  <a:pt x="156" y="750"/>
                </a:lnTo>
                <a:lnTo>
                  <a:pt x="156" y="748"/>
                </a:lnTo>
                <a:lnTo>
                  <a:pt x="156" y="747"/>
                </a:lnTo>
                <a:lnTo>
                  <a:pt x="158" y="747"/>
                </a:lnTo>
                <a:lnTo>
                  <a:pt x="158" y="748"/>
                </a:lnTo>
                <a:lnTo>
                  <a:pt x="161" y="751"/>
                </a:lnTo>
                <a:lnTo>
                  <a:pt x="161" y="752"/>
                </a:lnTo>
                <a:lnTo>
                  <a:pt x="161" y="754"/>
                </a:lnTo>
                <a:lnTo>
                  <a:pt x="161" y="759"/>
                </a:lnTo>
                <a:lnTo>
                  <a:pt x="160" y="759"/>
                </a:lnTo>
                <a:lnTo>
                  <a:pt x="158" y="761"/>
                </a:lnTo>
                <a:lnTo>
                  <a:pt x="156" y="763"/>
                </a:lnTo>
                <a:lnTo>
                  <a:pt x="151" y="763"/>
                </a:lnTo>
                <a:lnTo>
                  <a:pt x="151" y="761"/>
                </a:lnTo>
                <a:lnTo>
                  <a:pt x="151" y="760"/>
                </a:lnTo>
                <a:lnTo>
                  <a:pt x="150" y="760"/>
                </a:lnTo>
                <a:lnTo>
                  <a:pt x="150" y="759"/>
                </a:lnTo>
                <a:lnTo>
                  <a:pt x="150" y="757"/>
                </a:lnTo>
                <a:lnTo>
                  <a:pt x="150" y="756"/>
                </a:lnTo>
                <a:lnTo>
                  <a:pt x="148" y="756"/>
                </a:lnTo>
                <a:lnTo>
                  <a:pt x="148" y="755"/>
                </a:lnTo>
                <a:lnTo>
                  <a:pt x="148" y="754"/>
                </a:lnTo>
                <a:lnTo>
                  <a:pt x="148" y="752"/>
                </a:lnTo>
                <a:lnTo>
                  <a:pt x="147" y="751"/>
                </a:lnTo>
                <a:lnTo>
                  <a:pt x="147" y="748"/>
                </a:lnTo>
                <a:lnTo>
                  <a:pt x="147" y="747"/>
                </a:lnTo>
                <a:lnTo>
                  <a:pt x="147" y="746"/>
                </a:lnTo>
                <a:lnTo>
                  <a:pt x="148" y="746"/>
                </a:lnTo>
                <a:lnTo>
                  <a:pt x="150" y="746"/>
                </a:lnTo>
                <a:lnTo>
                  <a:pt x="150" y="744"/>
                </a:lnTo>
                <a:close/>
                <a:moveTo>
                  <a:pt x="189" y="744"/>
                </a:moveTo>
                <a:lnTo>
                  <a:pt x="189" y="743"/>
                </a:lnTo>
                <a:lnTo>
                  <a:pt x="189" y="742"/>
                </a:lnTo>
                <a:lnTo>
                  <a:pt x="189" y="743"/>
                </a:lnTo>
                <a:lnTo>
                  <a:pt x="190" y="743"/>
                </a:lnTo>
                <a:lnTo>
                  <a:pt x="189" y="743"/>
                </a:lnTo>
                <a:lnTo>
                  <a:pt x="189" y="744"/>
                </a:lnTo>
                <a:close/>
                <a:moveTo>
                  <a:pt x="165" y="742"/>
                </a:moveTo>
                <a:lnTo>
                  <a:pt x="167" y="740"/>
                </a:lnTo>
                <a:lnTo>
                  <a:pt x="167" y="742"/>
                </a:lnTo>
                <a:lnTo>
                  <a:pt x="165" y="742"/>
                </a:lnTo>
                <a:close/>
                <a:moveTo>
                  <a:pt x="192" y="740"/>
                </a:moveTo>
                <a:lnTo>
                  <a:pt x="190" y="740"/>
                </a:lnTo>
                <a:lnTo>
                  <a:pt x="189" y="740"/>
                </a:lnTo>
                <a:lnTo>
                  <a:pt x="190" y="739"/>
                </a:lnTo>
                <a:lnTo>
                  <a:pt x="192" y="739"/>
                </a:lnTo>
                <a:lnTo>
                  <a:pt x="192" y="740"/>
                </a:lnTo>
                <a:close/>
                <a:moveTo>
                  <a:pt x="197" y="742"/>
                </a:moveTo>
                <a:lnTo>
                  <a:pt x="196" y="742"/>
                </a:lnTo>
                <a:lnTo>
                  <a:pt x="197" y="742"/>
                </a:lnTo>
                <a:lnTo>
                  <a:pt x="198" y="740"/>
                </a:lnTo>
                <a:lnTo>
                  <a:pt x="199" y="740"/>
                </a:lnTo>
                <a:lnTo>
                  <a:pt x="201" y="739"/>
                </a:lnTo>
                <a:lnTo>
                  <a:pt x="201" y="740"/>
                </a:lnTo>
                <a:lnTo>
                  <a:pt x="199" y="740"/>
                </a:lnTo>
                <a:lnTo>
                  <a:pt x="197" y="742"/>
                </a:lnTo>
                <a:close/>
                <a:moveTo>
                  <a:pt x="201" y="739"/>
                </a:moveTo>
                <a:lnTo>
                  <a:pt x="201" y="738"/>
                </a:lnTo>
                <a:lnTo>
                  <a:pt x="201" y="739"/>
                </a:lnTo>
                <a:close/>
                <a:moveTo>
                  <a:pt x="193" y="737"/>
                </a:moveTo>
                <a:lnTo>
                  <a:pt x="193" y="738"/>
                </a:lnTo>
                <a:lnTo>
                  <a:pt x="192" y="737"/>
                </a:lnTo>
                <a:lnTo>
                  <a:pt x="193" y="737"/>
                </a:lnTo>
                <a:close/>
                <a:moveTo>
                  <a:pt x="193" y="734"/>
                </a:moveTo>
                <a:lnTo>
                  <a:pt x="192" y="734"/>
                </a:lnTo>
                <a:lnTo>
                  <a:pt x="193" y="734"/>
                </a:lnTo>
                <a:close/>
                <a:moveTo>
                  <a:pt x="193" y="733"/>
                </a:moveTo>
                <a:lnTo>
                  <a:pt x="193" y="731"/>
                </a:lnTo>
                <a:lnTo>
                  <a:pt x="193" y="733"/>
                </a:lnTo>
                <a:close/>
                <a:moveTo>
                  <a:pt x="202" y="735"/>
                </a:moveTo>
                <a:lnTo>
                  <a:pt x="202" y="737"/>
                </a:lnTo>
                <a:lnTo>
                  <a:pt x="201" y="737"/>
                </a:lnTo>
                <a:lnTo>
                  <a:pt x="202" y="735"/>
                </a:lnTo>
                <a:lnTo>
                  <a:pt x="202" y="734"/>
                </a:lnTo>
                <a:lnTo>
                  <a:pt x="201" y="733"/>
                </a:lnTo>
                <a:lnTo>
                  <a:pt x="201" y="731"/>
                </a:lnTo>
                <a:lnTo>
                  <a:pt x="202" y="733"/>
                </a:lnTo>
                <a:lnTo>
                  <a:pt x="202" y="734"/>
                </a:lnTo>
                <a:lnTo>
                  <a:pt x="202" y="735"/>
                </a:lnTo>
                <a:close/>
                <a:moveTo>
                  <a:pt x="193" y="729"/>
                </a:moveTo>
                <a:lnTo>
                  <a:pt x="194" y="729"/>
                </a:lnTo>
                <a:lnTo>
                  <a:pt x="194" y="730"/>
                </a:lnTo>
                <a:lnTo>
                  <a:pt x="193" y="730"/>
                </a:lnTo>
                <a:lnTo>
                  <a:pt x="193" y="729"/>
                </a:lnTo>
                <a:close/>
                <a:moveTo>
                  <a:pt x="228" y="729"/>
                </a:moveTo>
                <a:lnTo>
                  <a:pt x="227" y="729"/>
                </a:lnTo>
                <a:lnTo>
                  <a:pt x="224" y="729"/>
                </a:lnTo>
                <a:lnTo>
                  <a:pt x="226" y="729"/>
                </a:lnTo>
                <a:lnTo>
                  <a:pt x="227" y="729"/>
                </a:lnTo>
                <a:lnTo>
                  <a:pt x="228" y="729"/>
                </a:lnTo>
                <a:lnTo>
                  <a:pt x="228" y="727"/>
                </a:lnTo>
                <a:lnTo>
                  <a:pt x="230" y="727"/>
                </a:lnTo>
                <a:lnTo>
                  <a:pt x="228" y="729"/>
                </a:lnTo>
                <a:close/>
                <a:moveTo>
                  <a:pt x="193" y="727"/>
                </a:moveTo>
                <a:lnTo>
                  <a:pt x="193" y="729"/>
                </a:lnTo>
                <a:lnTo>
                  <a:pt x="193" y="727"/>
                </a:lnTo>
                <a:close/>
                <a:moveTo>
                  <a:pt x="202" y="727"/>
                </a:moveTo>
                <a:lnTo>
                  <a:pt x="202" y="726"/>
                </a:lnTo>
                <a:lnTo>
                  <a:pt x="202" y="727"/>
                </a:lnTo>
                <a:close/>
                <a:moveTo>
                  <a:pt x="223" y="727"/>
                </a:moveTo>
                <a:lnTo>
                  <a:pt x="222" y="726"/>
                </a:lnTo>
                <a:lnTo>
                  <a:pt x="223" y="726"/>
                </a:lnTo>
                <a:lnTo>
                  <a:pt x="223" y="727"/>
                </a:lnTo>
                <a:close/>
                <a:moveTo>
                  <a:pt x="199" y="725"/>
                </a:moveTo>
                <a:lnTo>
                  <a:pt x="201" y="726"/>
                </a:lnTo>
                <a:lnTo>
                  <a:pt x="202" y="727"/>
                </a:lnTo>
                <a:lnTo>
                  <a:pt x="202" y="729"/>
                </a:lnTo>
                <a:lnTo>
                  <a:pt x="201" y="729"/>
                </a:lnTo>
                <a:lnTo>
                  <a:pt x="201" y="731"/>
                </a:lnTo>
                <a:lnTo>
                  <a:pt x="199" y="731"/>
                </a:lnTo>
                <a:lnTo>
                  <a:pt x="198" y="733"/>
                </a:lnTo>
                <a:lnTo>
                  <a:pt x="198" y="735"/>
                </a:lnTo>
                <a:lnTo>
                  <a:pt x="199" y="735"/>
                </a:lnTo>
                <a:lnTo>
                  <a:pt x="198" y="737"/>
                </a:lnTo>
                <a:lnTo>
                  <a:pt x="198" y="738"/>
                </a:lnTo>
                <a:lnTo>
                  <a:pt x="197" y="739"/>
                </a:lnTo>
                <a:lnTo>
                  <a:pt x="196" y="739"/>
                </a:lnTo>
                <a:lnTo>
                  <a:pt x="196" y="740"/>
                </a:lnTo>
                <a:lnTo>
                  <a:pt x="196" y="739"/>
                </a:lnTo>
                <a:lnTo>
                  <a:pt x="194" y="739"/>
                </a:lnTo>
                <a:lnTo>
                  <a:pt x="194" y="738"/>
                </a:lnTo>
                <a:lnTo>
                  <a:pt x="193" y="738"/>
                </a:lnTo>
                <a:lnTo>
                  <a:pt x="193" y="737"/>
                </a:lnTo>
                <a:lnTo>
                  <a:pt x="194" y="737"/>
                </a:lnTo>
                <a:lnTo>
                  <a:pt x="193" y="737"/>
                </a:lnTo>
                <a:lnTo>
                  <a:pt x="193" y="735"/>
                </a:lnTo>
                <a:lnTo>
                  <a:pt x="193" y="734"/>
                </a:lnTo>
                <a:lnTo>
                  <a:pt x="193" y="733"/>
                </a:lnTo>
                <a:lnTo>
                  <a:pt x="194" y="733"/>
                </a:lnTo>
                <a:lnTo>
                  <a:pt x="196" y="733"/>
                </a:lnTo>
                <a:lnTo>
                  <a:pt x="194" y="731"/>
                </a:lnTo>
                <a:lnTo>
                  <a:pt x="196" y="731"/>
                </a:lnTo>
                <a:lnTo>
                  <a:pt x="196" y="730"/>
                </a:lnTo>
                <a:lnTo>
                  <a:pt x="194" y="730"/>
                </a:lnTo>
                <a:lnTo>
                  <a:pt x="194" y="729"/>
                </a:lnTo>
                <a:lnTo>
                  <a:pt x="196" y="729"/>
                </a:lnTo>
                <a:lnTo>
                  <a:pt x="194" y="727"/>
                </a:lnTo>
                <a:lnTo>
                  <a:pt x="196" y="726"/>
                </a:lnTo>
                <a:lnTo>
                  <a:pt x="197" y="726"/>
                </a:lnTo>
                <a:lnTo>
                  <a:pt x="198" y="726"/>
                </a:lnTo>
                <a:lnTo>
                  <a:pt x="198" y="727"/>
                </a:lnTo>
                <a:lnTo>
                  <a:pt x="198" y="726"/>
                </a:lnTo>
                <a:lnTo>
                  <a:pt x="199" y="726"/>
                </a:lnTo>
                <a:lnTo>
                  <a:pt x="198" y="725"/>
                </a:lnTo>
                <a:lnTo>
                  <a:pt x="199" y="725"/>
                </a:lnTo>
                <a:close/>
                <a:moveTo>
                  <a:pt x="222" y="723"/>
                </a:moveTo>
                <a:lnTo>
                  <a:pt x="222" y="725"/>
                </a:lnTo>
                <a:lnTo>
                  <a:pt x="220" y="725"/>
                </a:lnTo>
                <a:lnTo>
                  <a:pt x="219" y="725"/>
                </a:lnTo>
                <a:lnTo>
                  <a:pt x="222" y="723"/>
                </a:lnTo>
                <a:close/>
                <a:moveTo>
                  <a:pt x="198" y="725"/>
                </a:moveTo>
                <a:lnTo>
                  <a:pt x="198" y="723"/>
                </a:lnTo>
                <a:lnTo>
                  <a:pt x="198" y="725"/>
                </a:lnTo>
                <a:close/>
                <a:moveTo>
                  <a:pt x="193" y="725"/>
                </a:moveTo>
                <a:lnTo>
                  <a:pt x="192" y="725"/>
                </a:lnTo>
                <a:lnTo>
                  <a:pt x="192" y="723"/>
                </a:lnTo>
                <a:lnTo>
                  <a:pt x="193" y="725"/>
                </a:lnTo>
                <a:close/>
                <a:moveTo>
                  <a:pt x="219" y="723"/>
                </a:moveTo>
                <a:lnTo>
                  <a:pt x="218" y="723"/>
                </a:lnTo>
                <a:lnTo>
                  <a:pt x="219" y="723"/>
                </a:lnTo>
                <a:close/>
                <a:moveTo>
                  <a:pt x="198" y="723"/>
                </a:moveTo>
                <a:lnTo>
                  <a:pt x="198" y="722"/>
                </a:lnTo>
                <a:lnTo>
                  <a:pt x="198" y="723"/>
                </a:lnTo>
                <a:close/>
                <a:moveTo>
                  <a:pt x="141" y="721"/>
                </a:moveTo>
                <a:lnTo>
                  <a:pt x="142" y="722"/>
                </a:lnTo>
                <a:lnTo>
                  <a:pt x="143" y="722"/>
                </a:lnTo>
                <a:lnTo>
                  <a:pt x="143" y="721"/>
                </a:lnTo>
                <a:lnTo>
                  <a:pt x="144" y="722"/>
                </a:lnTo>
                <a:lnTo>
                  <a:pt x="144" y="723"/>
                </a:lnTo>
                <a:lnTo>
                  <a:pt x="144" y="725"/>
                </a:lnTo>
                <a:lnTo>
                  <a:pt x="143" y="726"/>
                </a:lnTo>
                <a:lnTo>
                  <a:pt x="142" y="726"/>
                </a:lnTo>
                <a:lnTo>
                  <a:pt x="141" y="727"/>
                </a:lnTo>
                <a:lnTo>
                  <a:pt x="138" y="727"/>
                </a:lnTo>
                <a:lnTo>
                  <a:pt x="137" y="727"/>
                </a:lnTo>
                <a:lnTo>
                  <a:pt x="135" y="726"/>
                </a:lnTo>
                <a:lnTo>
                  <a:pt x="135" y="723"/>
                </a:lnTo>
                <a:lnTo>
                  <a:pt x="135" y="722"/>
                </a:lnTo>
                <a:lnTo>
                  <a:pt x="137" y="722"/>
                </a:lnTo>
                <a:lnTo>
                  <a:pt x="137" y="721"/>
                </a:lnTo>
                <a:lnTo>
                  <a:pt x="138" y="721"/>
                </a:lnTo>
                <a:lnTo>
                  <a:pt x="138" y="722"/>
                </a:lnTo>
                <a:lnTo>
                  <a:pt x="139" y="722"/>
                </a:lnTo>
                <a:lnTo>
                  <a:pt x="139" y="721"/>
                </a:lnTo>
                <a:lnTo>
                  <a:pt x="141" y="721"/>
                </a:lnTo>
                <a:close/>
                <a:moveTo>
                  <a:pt x="198" y="721"/>
                </a:moveTo>
                <a:lnTo>
                  <a:pt x="197" y="721"/>
                </a:lnTo>
                <a:lnTo>
                  <a:pt x="198" y="721"/>
                </a:lnTo>
                <a:close/>
                <a:moveTo>
                  <a:pt x="199" y="722"/>
                </a:moveTo>
                <a:lnTo>
                  <a:pt x="199" y="721"/>
                </a:lnTo>
                <a:lnTo>
                  <a:pt x="199" y="722"/>
                </a:lnTo>
                <a:close/>
                <a:moveTo>
                  <a:pt x="148" y="721"/>
                </a:moveTo>
                <a:lnTo>
                  <a:pt x="150" y="721"/>
                </a:lnTo>
                <a:lnTo>
                  <a:pt x="151" y="721"/>
                </a:lnTo>
                <a:lnTo>
                  <a:pt x="151" y="722"/>
                </a:lnTo>
                <a:lnTo>
                  <a:pt x="150" y="722"/>
                </a:lnTo>
                <a:lnTo>
                  <a:pt x="150" y="723"/>
                </a:lnTo>
                <a:lnTo>
                  <a:pt x="148" y="723"/>
                </a:lnTo>
                <a:lnTo>
                  <a:pt x="148" y="722"/>
                </a:lnTo>
                <a:lnTo>
                  <a:pt x="147" y="722"/>
                </a:lnTo>
                <a:lnTo>
                  <a:pt x="146" y="722"/>
                </a:lnTo>
                <a:lnTo>
                  <a:pt x="146" y="721"/>
                </a:lnTo>
                <a:lnTo>
                  <a:pt x="144" y="721"/>
                </a:lnTo>
                <a:lnTo>
                  <a:pt x="146" y="720"/>
                </a:lnTo>
                <a:lnTo>
                  <a:pt x="147" y="720"/>
                </a:lnTo>
                <a:lnTo>
                  <a:pt x="147" y="721"/>
                </a:lnTo>
                <a:lnTo>
                  <a:pt x="148" y="721"/>
                </a:lnTo>
                <a:lnTo>
                  <a:pt x="148" y="720"/>
                </a:lnTo>
                <a:lnTo>
                  <a:pt x="148" y="721"/>
                </a:lnTo>
                <a:close/>
                <a:moveTo>
                  <a:pt x="220" y="720"/>
                </a:moveTo>
                <a:lnTo>
                  <a:pt x="222" y="721"/>
                </a:lnTo>
                <a:lnTo>
                  <a:pt x="223" y="722"/>
                </a:lnTo>
                <a:lnTo>
                  <a:pt x="224" y="723"/>
                </a:lnTo>
                <a:lnTo>
                  <a:pt x="226" y="723"/>
                </a:lnTo>
                <a:lnTo>
                  <a:pt x="226" y="725"/>
                </a:lnTo>
                <a:lnTo>
                  <a:pt x="227" y="725"/>
                </a:lnTo>
                <a:lnTo>
                  <a:pt x="227" y="726"/>
                </a:lnTo>
                <a:lnTo>
                  <a:pt x="227" y="727"/>
                </a:lnTo>
                <a:lnTo>
                  <a:pt x="227" y="729"/>
                </a:lnTo>
                <a:lnTo>
                  <a:pt x="224" y="729"/>
                </a:lnTo>
                <a:lnTo>
                  <a:pt x="224" y="727"/>
                </a:lnTo>
                <a:lnTo>
                  <a:pt x="223" y="726"/>
                </a:lnTo>
                <a:lnTo>
                  <a:pt x="223" y="725"/>
                </a:lnTo>
                <a:lnTo>
                  <a:pt x="222" y="723"/>
                </a:lnTo>
                <a:lnTo>
                  <a:pt x="220" y="723"/>
                </a:lnTo>
                <a:lnTo>
                  <a:pt x="219" y="722"/>
                </a:lnTo>
                <a:lnTo>
                  <a:pt x="219" y="721"/>
                </a:lnTo>
                <a:lnTo>
                  <a:pt x="219" y="720"/>
                </a:lnTo>
                <a:lnTo>
                  <a:pt x="220" y="720"/>
                </a:lnTo>
                <a:close/>
                <a:moveTo>
                  <a:pt x="198" y="721"/>
                </a:moveTo>
                <a:lnTo>
                  <a:pt x="198" y="720"/>
                </a:lnTo>
                <a:lnTo>
                  <a:pt x="198" y="721"/>
                </a:lnTo>
                <a:close/>
                <a:moveTo>
                  <a:pt x="198" y="720"/>
                </a:moveTo>
                <a:lnTo>
                  <a:pt x="197" y="720"/>
                </a:lnTo>
                <a:lnTo>
                  <a:pt x="198" y="720"/>
                </a:lnTo>
                <a:close/>
                <a:moveTo>
                  <a:pt x="244" y="718"/>
                </a:moveTo>
                <a:lnTo>
                  <a:pt x="245" y="720"/>
                </a:lnTo>
                <a:lnTo>
                  <a:pt x="247" y="720"/>
                </a:lnTo>
                <a:lnTo>
                  <a:pt x="248" y="721"/>
                </a:lnTo>
                <a:lnTo>
                  <a:pt x="248" y="722"/>
                </a:lnTo>
                <a:lnTo>
                  <a:pt x="247" y="722"/>
                </a:lnTo>
                <a:lnTo>
                  <a:pt x="247" y="723"/>
                </a:lnTo>
                <a:lnTo>
                  <a:pt x="245" y="725"/>
                </a:lnTo>
                <a:lnTo>
                  <a:pt x="244" y="725"/>
                </a:lnTo>
                <a:lnTo>
                  <a:pt x="241" y="725"/>
                </a:lnTo>
                <a:lnTo>
                  <a:pt x="240" y="725"/>
                </a:lnTo>
                <a:lnTo>
                  <a:pt x="240" y="723"/>
                </a:lnTo>
                <a:lnTo>
                  <a:pt x="239" y="723"/>
                </a:lnTo>
                <a:lnTo>
                  <a:pt x="237" y="723"/>
                </a:lnTo>
                <a:lnTo>
                  <a:pt x="239" y="722"/>
                </a:lnTo>
                <a:lnTo>
                  <a:pt x="240" y="721"/>
                </a:lnTo>
                <a:lnTo>
                  <a:pt x="241" y="721"/>
                </a:lnTo>
                <a:lnTo>
                  <a:pt x="241" y="720"/>
                </a:lnTo>
                <a:lnTo>
                  <a:pt x="243" y="718"/>
                </a:lnTo>
                <a:lnTo>
                  <a:pt x="244" y="718"/>
                </a:lnTo>
                <a:close/>
                <a:moveTo>
                  <a:pt x="207" y="718"/>
                </a:moveTo>
                <a:lnTo>
                  <a:pt x="207" y="720"/>
                </a:lnTo>
                <a:lnTo>
                  <a:pt x="206" y="718"/>
                </a:lnTo>
                <a:lnTo>
                  <a:pt x="207" y="718"/>
                </a:lnTo>
                <a:close/>
                <a:moveTo>
                  <a:pt x="207" y="720"/>
                </a:moveTo>
                <a:lnTo>
                  <a:pt x="207" y="718"/>
                </a:lnTo>
                <a:lnTo>
                  <a:pt x="207" y="720"/>
                </a:lnTo>
                <a:close/>
                <a:moveTo>
                  <a:pt x="213" y="714"/>
                </a:moveTo>
                <a:lnTo>
                  <a:pt x="214" y="716"/>
                </a:lnTo>
                <a:lnTo>
                  <a:pt x="213" y="716"/>
                </a:lnTo>
                <a:lnTo>
                  <a:pt x="211" y="714"/>
                </a:lnTo>
                <a:lnTo>
                  <a:pt x="213" y="714"/>
                </a:lnTo>
                <a:close/>
                <a:moveTo>
                  <a:pt x="179" y="714"/>
                </a:moveTo>
                <a:lnTo>
                  <a:pt x="177" y="714"/>
                </a:lnTo>
                <a:lnTo>
                  <a:pt x="177" y="713"/>
                </a:lnTo>
                <a:lnTo>
                  <a:pt x="179" y="713"/>
                </a:lnTo>
                <a:lnTo>
                  <a:pt x="179" y="714"/>
                </a:lnTo>
                <a:close/>
                <a:moveTo>
                  <a:pt x="155" y="713"/>
                </a:moveTo>
                <a:lnTo>
                  <a:pt x="154" y="713"/>
                </a:lnTo>
                <a:lnTo>
                  <a:pt x="154" y="712"/>
                </a:lnTo>
                <a:lnTo>
                  <a:pt x="155" y="713"/>
                </a:lnTo>
                <a:close/>
                <a:moveTo>
                  <a:pt x="181" y="709"/>
                </a:moveTo>
                <a:lnTo>
                  <a:pt x="182" y="710"/>
                </a:lnTo>
                <a:lnTo>
                  <a:pt x="184" y="710"/>
                </a:lnTo>
                <a:lnTo>
                  <a:pt x="182" y="712"/>
                </a:lnTo>
                <a:lnTo>
                  <a:pt x="181" y="712"/>
                </a:lnTo>
                <a:lnTo>
                  <a:pt x="180" y="712"/>
                </a:lnTo>
                <a:lnTo>
                  <a:pt x="181" y="710"/>
                </a:lnTo>
                <a:lnTo>
                  <a:pt x="181" y="709"/>
                </a:lnTo>
                <a:close/>
                <a:moveTo>
                  <a:pt x="265" y="709"/>
                </a:moveTo>
                <a:lnTo>
                  <a:pt x="265" y="708"/>
                </a:lnTo>
                <a:lnTo>
                  <a:pt x="265" y="709"/>
                </a:lnTo>
                <a:close/>
                <a:moveTo>
                  <a:pt x="256" y="709"/>
                </a:moveTo>
                <a:lnTo>
                  <a:pt x="257" y="709"/>
                </a:lnTo>
                <a:lnTo>
                  <a:pt x="258" y="709"/>
                </a:lnTo>
                <a:lnTo>
                  <a:pt x="258" y="710"/>
                </a:lnTo>
                <a:lnTo>
                  <a:pt x="257" y="712"/>
                </a:lnTo>
                <a:lnTo>
                  <a:pt x="257" y="713"/>
                </a:lnTo>
                <a:lnTo>
                  <a:pt x="256" y="713"/>
                </a:lnTo>
                <a:lnTo>
                  <a:pt x="256" y="714"/>
                </a:lnTo>
                <a:lnTo>
                  <a:pt x="254" y="714"/>
                </a:lnTo>
                <a:lnTo>
                  <a:pt x="253" y="714"/>
                </a:lnTo>
                <a:lnTo>
                  <a:pt x="253" y="713"/>
                </a:lnTo>
                <a:lnTo>
                  <a:pt x="252" y="713"/>
                </a:lnTo>
                <a:lnTo>
                  <a:pt x="253" y="712"/>
                </a:lnTo>
                <a:lnTo>
                  <a:pt x="253" y="710"/>
                </a:lnTo>
                <a:lnTo>
                  <a:pt x="253" y="709"/>
                </a:lnTo>
                <a:lnTo>
                  <a:pt x="254" y="708"/>
                </a:lnTo>
                <a:lnTo>
                  <a:pt x="256" y="709"/>
                </a:lnTo>
                <a:close/>
                <a:moveTo>
                  <a:pt x="266" y="708"/>
                </a:moveTo>
                <a:lnTo>
                  <a:pt x="265" y="708"/>
                </a:lnTo>
                <a:lnTo>
                  <a:pt x="266" y="708"/>
                </a:lnTo>
                <a:close/>
                <a:moveTo>
                  <a:pt x="257" y="706"/>
                </a:moveTo>
                <a:lnTo>
                  <a:pt x="256" y="706"/>
                </a:lnTo>
                <a:lnTo>
                  <a:pt x="256" y="708"/>
                </a:lnTo>
                <a:lnTo>
                  <a:pt x="256" y="706"/>
                </a:lnTo>
                <a:lnTo>
                  <a:pt x="257" y="706"/>
                </a:lnTo>
                <a:close/>
                <a:moveTo>
                  <a:pt x="193" y="709"/>
                </a:moveTo>
                <a:lnTo>
                  <a:pt x="192" y="709"/>
                </a:lnTo>
                <a:lnTo>
                  <a:pt x="193" y="706"/>
                </a:lnTo>
                <a:lnTo>
                  <a:pt x="194" y="706"/>
                </a:lnTo>
                <a:lnTo>
                  <a:pt x="194" y="708"/>
                </a:lnTo>
                <a:lnTo>
                  <a:pt x="194" y="709"/>
                </a:lnTo>
                <a:lnTo>
                  <a:pt x="193" y="709"/>
                </a:lnTo>
                <a:close/>
                <a:moveTo>
                  <a:pt x="258" y="705"/>
                </a:moveTo>
                <a:lnTo>
                  <a:pt x="257" y="705"/>
                </a:lnTo>
                <a:lnTo>
                  <a:pt x="258" y="705"/>
                </a:lnTo>
                <a:close/>
                <a:moveTo>
                  <a:pt x="154" y="708"/>
                </a:moveTo>
                <a:lnTo>
                  <a:pt x="152" y="708"/>
                </a:lnTo>
                <a:lnTo>
                  <a:pt x="152" y="706"/>
                </a:lnTo>
                <a:lnTo>
                  <a:pt x="151" y="706"/>
                </a:lnTo>
                <a:lnTo>
                  <a:pt x="151" y="705"/>
                </a:lnTo>
                <a:lnTo>
                  <a:pt x="152" y="704"/>
                </a:lnTo>
                <a:lnTo>
                  <a:pt x="154" y="705"/>
                </a:lnTo>
                <a:lnTo>
                  <a:pt x="154" y="706"/>
                </a:lnTo>
                <a:lnTo>
                  <a:pt x="154" y="708"/>
                </a:lnTo>
                <a:close/>
                <a:moveTo>
                  <a:pt x="193" y="705"/>
                </a:moveTo>
                <a:lnTo>
                  <a:pt x="192" y="705"/>
                </a:lnTo>
                <a:lnTo>
                  <a:pt x="192" y="704"/>
                </a:lnTo>
                <a:lnTo>
                  <a:pt x="193" y="704"/>
                </a:lnTo>
                <a:lnTo>
                  <a:pt x="193" y="705"/>
                </a:lnTo>
                <a:close/>
                <a:moveTo>
                  <a:pt x="257" y="705"/>
                </a:moveTo>
                <a:lnTo>
                  <a:pt x="257" y="704"/>
                </a:lnTo>
                <a:lnTo>
                  <a:pt x="257" y="705"/>
                </a:lnTo>
                <a:close/>
                <a:moveTo>
                  <a:pt x="152" y="701"/>
                </a:moveTo>
                <a:lnTo>
                  <a:pt x="152" y="703"/>
                </a:lnTo>
                <a:lnTo>
                  <a:pt x="152" y="704"/>
                </a:lnTo>
                <a:lnTo>
                  <a:pt x="151" y="705"/>
                </a:lnTo>
                <a:lnTo>
                  <a:pt x="151" y="706"/>
                </a:lnTo>
                <a:lnTo>
                  <a:pt x="151" y="708"/>
                </a:lnTo>
                <a:lnTo>
                  <a:pt x="152" y="708"/>
                </a:lnTo>
                <a:lnTo>
                  <a:pt x="152" y="709"/>
                </a:lnTo>
                <a:lnTo>
                  <a:pt x="151" y="710"/>
                </a:lnTo>
                <a:lnTo>
                  <a:pt x="152" y="712"/>
                </a:lnTo>
                <a:lnTo>
                  <a:pt x="154" y="712"/>
                </a:lnTo>
                <a:lnTo>
                  <a:pt x="154" y="713"/>
                </a:lnTo>
                <a:lnTo>
                  <a:pt x="155" y="713"/>
                </a:lnTo>
                <a:lnTo>
                  <a:pt x="155" y="714"/>
                </a:lnTo>
                <a:lnTo>
                  <a:pt x="155" y="716"/>
                </a:lnTo>
                <a:lnTo>
                  <a:pt x="154" y="717"/>
                </a:lnTo>
                <a:lnTo>
                  <a:pt x="152" y="717"/>
                </a:lnTo>
                <a:lnTo>
                  <a:pt x="152" y="716"/>
                </a:lnTo>
                <a:lnTo>
                  <a:pt x="152" y="717"/>
                </a:lnTo>
                <a:lnTo>
                  <a:pt x="151" y="717"/>
                </a:lnTo>
                <a:lnTo>
                  <a:pt x="150" y="717"/>
                </a:lnTo>
                <a:lnTo>
                  <a:pt x="148" y="716"/>
                </a:lnTo>
                <a:lnTo>
                  <a:pt x="148" y="714"/>
                </a:lnTo>
                <a:lnTo>
                  <a:pt x="147" y="714"/>
                </a:lnTo>
                <a:lnTo>
                  <a:pt x="148" y="716"/>
                </a:lnTo>
                <a:lnTo>
                  <a:pt x="147" y="716"/>
                </a:lnTo>
                <a:lnTo>
                  <a:pt x="147" y="717"/>
                </a:lnTo>
                <a:lnTo>
                  <a:pt x="147" y="718"/>
                </a:lnTo>
                <a:lnTo>
                  <a:pt x="148" y="718"/>
                </a:lnTo>
                <a:lnTo>
                  <a:pt x="147" y="720"/>
                </a:lnTo>
                <a:lnTo>
                  <a:pt x="146" y="720"/>
                </a:lnTo>
                <a:lnTo>
                  <a:pt x="144" y="720"/>
                </a:lnTo>
                <a:lnTo>
                  <a:pt x="144" y="718"/>
                </a:lnTo>
                <a:lnTo>
                  <a:pt x="142" y="720"/>
                </a:lnTo>
                <a:lnTo>
                  <a:pt x="142" y="721"/>
                </a:lnTo>
                <a:lnTo>
                  <a:pt x="141" y="721"/>
                </a:lnTo>
                <a:lnTo>
                  <a:pt x="139" y="721"/>
                </a:lnTo>
                <a:lnTo>
                  <a:pt x="138" y="721"/>
                </a:lnTo>
                <a:lnTo>
                  <a:pt x="137" y="721"/>
                </a:lnTo>
                <a:lnTo>
                  <a:pt x="137" y="720"/>
                </a:lnTo>
                <a:lnTo>
                  <a:pt x="137" y="718"/>
                </a:lnTo>
                <a:lnTo>
                  <a:pt x="137" y="717"/>
                </a:lnTo>
                <a:lnTo>
                  <a:pt x="138" y="714"/>
                </a:lnTo>
                <a:lnTo>
                  <a:pt x="139" y="713"/>
                </a:lnTo>
                <a:lnTo>
                  <a:pt x="141" y="712"/>
                </a:lnTo>
                <a:lnTo>
                  <a:pt x="141" y="710"/>
                </a:lnTo>
                <a:lnTo>
                  <a:pt x="142" y="709"/>
                </a:lnTo>
                <a:lnTo>
                  <a:pt x="142" y="708"/>
                </a:lnTo>
                <a:lnTo>
                  <a:pt x="143" y="708"/>
                </a:lnTo>
                <a:lnTo>
                  <a:pt x="143" y="706"/>
                </a:lnTo>
                <a:lnTo>
                  <a:pt x="143" y="705"/>
                </a:lnTo>
                <a:lnTo>
                  <a:pt x="144" y="705"/>
                </a:lnTo>
                <a:lnTo>
                  <a:pt x="146" y="704"/>
                </a:lnTo>
                <a:lnTo>
                  <a:pt x="147" y="704"/>
                </a:lnTo>
                <a:lnTo>
                  <a:pt x="148" y="704"/>
                </a:lnTo>
                <a:lnTo>
                  <a:pt x="148" y="703"/>
                </a:lnTo>
                <a:lnTo>
                  <a:pt x="150" y="701"/>
                </a:lnTo>
                <a:lnTo>
                  <a:pt x="151" y="701"/>
                </a:lnTo>
                <a:lnTo>
                  <a:pt x="151" y="700"/>
                </a:lnTo>
                <a:lnTo>
                  <a:pt x="152" y="700"/>
                </a:lnTo>
                <a:lnTo>
                  <a:pt x="152" y="701"/>
                </a:lnTo>
                <a:close/>
                <a:moveTo>
                  <a:pt x="275" y="701"/>
                </a:moveTo>
                <a:lnTo>
                  <a:pt x="275" y="700"/>
                </a:lnTo>
                <a:lnTo>
                  <a:pt x="275" y="701"/>
                </a:lnTo>
                <a:close/>
                <a:moveTo>
                  <a:pt x="266" y="700"/>
                </a:moveTo>
                <a:lnTo>
                  <a:pt x="266" y="701"/>
                </a:lnTo>
                <a:lnTo>
                  <a:pt x="268" y="701"/>
                </a:lnTo>
                <a:lnTo>
                  <a:pt x="268" y="700"/>
                </a:lnTo>
                <a:lnTo>
                  <a:pt x="269" y="700"/>
                </a:lnTo>
                <a:lnTo>
                  <a:pt x="269" y="701"/>
                </a:lnTo>
                <a:lnTo>
                  <a:pt x="269" y="704"/>
                </a:lnTo>
                <a:lnTo>
                  <a:pt x="269" y="705"/>
                </a:lnTo>
                <a:lnTo>
                  <a:pt x="266" y="706"/>
                </a:lnTo>
                <a:lnTo>
                  <a:pt x="265" y="708"/>
                </a:lnTo>
                <a:lnTo>
                  <a:pt x="264" y="708"/>
                </a:lnTo>
                <a:lnTo>
                  <a:pt x="264" y="709"/>
                </a:lnTo>
                <a:lnTo>
                  <a:pt x="262" y="709"/>
                </a:lnTo>
                <a:lnTo>
                  <a:pt x="261" y="709"/>
                </a:lnTo>
                <a:lnTo>
                  <a:pt x="261" y="710"/>
                </a:lnTo>
                <a:lnTo>
                  <a:pt x="260" y="710"/>
                </a:lnTo>
                <a:lnTo>
                  <a:pt x="258" y="709"/>
                </a:lnTo>
                <a:lnTo>
                  <a:pt x="257" y="708"/>
                </a:lnTo>
                <a:lnTo>
                  <a:pt x="257" y="706"/>
                </a:lnTo>
                <a:lnTo>
                  <a:pt x="258" y="706"/>
                </a:lnTo>
                <a:lnTo>
                  <a:pt x="258" y="705"/>
                </a:lnTo>
                <a:lnTo>
                  <a:pt x="260" y="705"/>
                </a:lnTo>
                <a:lnTo>
                  <a:pt x="261" y="704"/>
                </a:lnTo>
                <a:lnTo>
                  <a:pt x="262" y="704"/>
                </a:lnTo>
                <a:lnTo>
                  <a:pt x="262" y="703"/>
                </a:lnTo>
                <a:lnTo>
                  <a:pt x="264" y="703"/>
                </a:lnTo>
                <a:lnTo>
                  <a:pt x="264" y="701"/>
                </a:lnTo>
                <a:lnTo>
                  <a:pt x="265" y="701"/>
                </a:lnTo>
                <a:lnTo>
                  <a:pt x="265" y="700"/>
                </a:lnTo>
                <a:lnTo>
                  <a:pt x="266" y="700"/>
                </a:lnTo>
                <a:close/>
                <a:moveTo>
                  <a:pt x="266" y="700"/>
                </a:moveTo>
                <a:lnTo>
                  <a:pt x="265" y="700"/>
                </a:lnTo>
                <a:lnTo>
                  <a:pt x="266" y="700"/>
                </a:lnTo>
                <a:close/>
                <a:moveTo>
                  <a:pt x="150" y="700"/>
                </a:moveTo>
                <a:lnTo>
                  <a:pt x="150" y="699"/>
                </a:lnTo>
                <a:lnTo>
                  <a:pt x="150" y="700"/>
                </a:lnTo>
                <a:close/>
                <a:moveTo>
                  <a:pt x="268" y="700"/>
                </a:moveTo>
                <a:lnTo>
                  <a:pt x="266" y="700"/>
                </a:lnTo>
                <a:lnTo>
                  <a:pt x="268" y="699"/>
                </a:lnTo>
                <a:lnTo>
                  <a:pt x="268" y="700"/>
                </a:lnTo>
                <a:close/>
                <a:moveTo>
                  <a:pt x="151" y="699"/>
                </a:moveTo>
                <a:lnTo>
                  <a:pt x="151" y="700"/>
                </a:lnTo>
                <a:lnTo>
                  <a:pt x="151" y="699"/>
                </a:lnTo>
                <a:close/>
                <a:moveTo>
                  <a:pt x="269" y="700"/>
                </a:moveTo>
                <a:lnTo>
                  <a:pt x="268" y="700"/>
                </a:lnTo>
                <a:lnTo>
                  <a:pt x="268" y="699"/>
                </a:lnTo>
                <a:lnTo>
                  <a:pt x="269" y="699"/>
                </a:lnTo>
                <a:lnTo>
                  <a:pt x="269" y="700"/>
                </a:lnTo>
                <a:close/>
                <a:moveTo>
                  <a:pt x="268" y="699"/>
                </a:moveTo>
                <a:lnTo>
                  <a:pt x="266" y="699"/>
                </a:lnTo>
                <a:lnTo>
                  <a:pt x="268" y="699"/>
                </a:lnTo>
                <a:close/>
                <a:moveTo>
                  <a:pt x="299" y="697"/>
                </a:moveTo>
                <a:lnTo>
                  <a:pt x="298" y="697"/>
                </a:lnTo>
                <a:lnTo>
                  <a:pt x="298" y="699"/>
                </a:lnTo>
                <a:lnTo>
                  <a:pt x="298" y="697"/>
                </a:lnTo>
                <a:lnTo>
                  <a:pt x="299" y="697"/>
                </a:lnTo>
                <a:close/>
                <a:moveTo>
                  <a:pt x="296" y="697"/>
                </a:moveTo>
                <a:lnTo>
                  <a:pt x="295" y="697"/>
                </a:lnTo>
                <a:lnTo>
                  <a:pt x="296" y="697"/>
                </a:lnTo>
                <a:close/>
                <a:moveTo>
                  <a:pt x="249" y="697"/>
                </a:moveTo>
                <a:lnTo>
                  <a:pt x="248" y="697"/>
                </a:lnTo>
                <a:lnTo>
                  <a:pt x="248" y="696"/>
                </a:lnTo>
                <a:lnTo>
                  <a:pt x="249" y="696"/>
                </a:lnTo>
                <a:lnTo>
                  <a:pt x="249" y="697"/>
                </a:lnTo>
                <a:close/>
                <a:moveTo>
                  <a:pt x="302" y="696"/>
                </a:moveTo>
                <a:lnTo>
                  <a:pt x="300" y="696"/>
                </a:lnTo>
                <a:lnTo>
                  <a:pt x="302" y="696"/>
                </a:lnTo>
                <a:close/>
                <a:moveTo>
                  <a:pt x="302" y="696"/>
                </a:moveTo>
                <a:lnTo>
                  <a:pt x="302" y="695"/>
                </a:lnTo>
                <a:lnTo>
                  <a:pt x="302" y="696"/>
                </a:lnTo>
                <a:close/>
                <a:moveTo>
                  <a:pt x="231" y="696"/>
                </a:moveTo>
                <a:lnTo>
                  <a:pt x="230" y="696"/>
                </a:lnTo>
                <a:lnTo>
                  <a:pt x="230" y="695"/>
                </a:lnTo>
                <a:lnTo>
                  <a:pt x="231" y="695"/>
                </a:lnTo>
                <a:lnTo>
                  <a:pt x="231" y="696"/>
                </a:lnTo>
                <a:close/>
                <a:moveTo>
                  <a:pt x="295" y="695"/>
                </a:moveTo>
                <a:lnTo>
                  <a:pt x="294" y="695"/>
                </a:lnTo>
                <a:lnTo>
                  <a:pt x="295" y="695"/>
                </a:lnTo>
                <a:close/>
                <a:moveTo>
                  <a:pt x="249" y="695"/>
                </a:moveTo>
                <a:lnTo>
                  <a:pt x="249" y="693"/>
                </a:lnTo>
                <a:lnTo>
                  <a:pt x="249" y="695"/>
                </a:lnTo>
                <a:close/>
                <a:moveTo>
                  <a:pt x="311" y="695"/>
                </a:moveTo>
                <a:lnTo>
                  <a:pt x="309" y="695"/>
                </a:lnTo>
                <a:lnTo>
                  <a:pt x="311" y="695"/>
                </a:lnTo>
                <a:lnTo>
                  <a:pt x="311" y="693"/>
                </a:lnTo>
                <a:lnTo>
                  <a:pt x="311" y="695"/>
                </a:lnTo>
                <a:close/>
                <a:moveTo>
                  <a:pt x="299" y="695"/>
                </a:moveTo>
                <a:lnTo>
                  <a:pt x="299" y="696"/>
                </a:lnTo>
                <a:lnTo>
                  <a:pt x="298" y="695"/>
                </a:lnTo>
                <a:lnTo>
                  <a:pt x="298" y="693"/>
                </a:lnTo>
                <a:lnTo>
                  <a:pt x="299" y="693"/>
                </a:lnTo>
                <a:lnTo>
                  <a:pt x="299" y="695"/>
                </a:lnTo>
                <a:close/>
                <a:moveTo>
                  <a:pt x="307" y="693"/>
                </a:moveTo>
                <a:lnTo>
                  <a:pt x="308" y="693"/>
                </a:lnTo>
                <a:lnTo>
                  <a:pt x="307" y="693"/>
                </a:lnTo>
                <a:close/>
                <a:moveTo>
                  <a:pt x="300" y="693"/>
                </a:moveTo>
                <a:lnTo>
                  <a:pt x="299" y="693"/>
                </a:lnTo>
                <a:lnTo>
                  <a:pt x="300" y="692"/>
                </a:lnTo>
                <a:lnTo>
                  <a:pt x="300" y="693"/>
                </a:lnTo>
                <a:close/>
                <a:moveTo>
                  <a:pt x="197" y="693"/>
                </a:moveTo>
                <a:lnTo>
                  <a:pt x="197" y="692"/>
                </a:lnTo>
                <a:lnTo>
                  <a:pt x="197" y="693"/>
                </a:lnTo>
                <a:close/>
                <a:moveTo>
                  <a:pt x="299" y="693"/>
                </a:moveTo>
                <a:lnTo>
                  <a:pt x="299" y="692"/>
                </a:lnTo>
                <a:lnTo>
                  <a:pt x="299" y="693"/>
                </a:lnTo>
                <a:close/>
                <a:moveTo>
                  <a:pt x="207" y="692"/>
                </a:moveTo>
                <a:lnTo>
                  <a:pt x="209" y="692"/>
                </a:lnTo>
                <a:lnTo>
                  <a:pt x="210" y="692"/>
                </a:lnTo>
                <a:lnTo>
                  <a:pt x="211" y="692"/>
                </a:lnTo>
                <a:lnTo>
                  <a:pt x="210" y="693"/>
                </a:lnTo>
                <a:lnTo>
                  <a:pt x="209" y="695"/>
                </a:lnTo>
                <a:lnTo>
                  <a:pt x="207" y="695"/>
                </a:lnTo>
                <a:lnTo>
                  <a:pt x="206" y="695"/>
                </a:lnTo>
                <a:lnTo>
                  <a:pt x="205" y="695"/>
                </a:lnTo>
                <a:lnTo>
                  <a:pt x="205" y="693"/>
                </a:lnTo>
                <a:lnTo>
                  <a:pt x="206" y="692"/>
                </a:lnTo>
                <a:lnTo>
                  <a:pt x="207" y="692"/>
                </a:lnTo>
                <a:close/>
                <a:moveTo>
                  <a:pt x="261" y="693"/>
                </a:moveTo>
                <a:lnTo>
                  <a:pt x="260" y="693"/>
                </a:lnTo>
                <a:lnTo>
                  <a:pt x="260" y="692"/>
                </a:lnTo>
                <a:lnTo>
                  <a:pt x="261" y="692"/>
                </a:lnTo>
                <a:lnTo>
                  <a:pt x="262" y="692"/>
                </a:lnTo>
                <a:lnTo>
                  <a:pt x="262" y="693"/>
                </a:lnTo>
                <a:lnTo>
                  <a:pt x="261" y="693"/>
                </a:lnTo>
                <a:close/>
                <a:moveTo>
                  <a:pt x="251" y="693"/>
                </a:moveTo>
                <a:lnTo>
                  <a:pt x="249" y="693"/>
                </a:lnTo>
                <a:lnTo>
                  <a:pt x="249" y="692"/>
                </a:lnTo>
                <a:lnTo>
                  <a:pt x="251" y="692"/>
                </a:lnTo>
                <a:lnTo>
                  <a:pt x="251" y="693"/>
                </a:lnTo>
                <a:close/>
                <a:moveTo>
                  <a:pt x="275" y="695"/>
                </a:moveTo>
                <a:lnTo>
                  <a:pt x="275" y="696"/>
                </a:lnTo>
                <a:lnTo>
                  <a:pt x="275" y="699"/>
                </a:lnTo>
                <a:lnTo>
                  <a:pt x="275" y="700"/>
                </a:lnTo>
                <a:lnTo>
                  <a:pt x="274" y="700"/>
                </a:lnTo>
                <a:lnTo>
                  <a:pt x="273" y="703"/>
                </a:lnTo>
                <a:lnTo>
                  <a:pt x="271" y="701"/>
                </a:lnTo>
                <a:lnTo>
                  <a:pt x="270" y="700"/>
                </a:lnTo>
                <a:lnTo>
                  <a:pt x="269" y="700"/>
                </a:lnTo>
                <a:lnTo>
                  <a:pt x="270" y="700"/>
                </a:lnTo>
                <a:lnTo>
                  <a:pt x="269" y="700"/>
                </a:lnTo>
                <a:lnTo>
                  <a:pt x="269" y="699"/>
                </a:lnTo>
                <a:lnTo>
                  <a:pt x="270" y="699"/>
                </a:lnTo>
                <a:lnTo>
                  <a:pt x="269" y="697"/>
                </a:lnTo>
                <a:lnTo>
                  <a:pt x="270" y="696"/>
                </a:lnTo>
                <a:lnTo>
                  <a:pt x="269" y="696"/>
                </a:lnTo>
                <a:lnTo>
                  <a:pt x="269" y="695"/>
                </a:lnTo>
                <a:lnTo>
                  <a:pt x="270" y="695"/>
                </a:lnTo>
                <a:lnTo>
                  <a:pt x="270" y="696"/>
                </a:lnTo>
                <a:lnTo>
                  <a:pt x="270" y="695"/>
                </a:lnTo>
                <a:lnTo>
                  <a:pt x="269" y="695"/>
                </a:lnTo>
                <a:lnTo>
                  <a:pt x="270" y="693"/>
                </a:lnTo>
                <a:lnTo>
                  <a:pt x="271" y="692"/>
                </a:lnTo>
                <a:lnTo>
                  <a:pt x="273" y="692"/>
                </a:lnTo>
                <a:lnTo>
                  <a:pt x="274" y="692"/>
                </a:lnTo>
                <a:lnTo>
                  <a:pt x="275" y="693"/>
                </a:lnTo>
                <a:lnTo>
                  <a:pt x="275" y="695"/>
                </a:lnTo>
                <a:close/>
                <a:moveTo>
                  <a:pt x="228" y="692"/>
                </a:moveTo>
                <a:lnTo>
                  <a:pt x="228" y="693"/>
                </a:lnTo>
                <a:lnTo>
                  <a:pt x="227" y="693"/>
                </a:lnTo>
                <a:lnTo>
                  <a:pt x="227" y="692"/>
                </a:lnTo>
                <a:lnTo>
                  <a:pt x="228" y="692"/>
                </a:lnTo>
                <a:close/>
                <a:moveTo>
                  <a:pt x="311" y="692"/>
                </a:moveTo>
                <a:lnTo>
                  <a:pt x="311" y="691"/>
                </a:lnTo>
                <a:lnTo>
                  <a:pt x="311" y="692"/>
                </a:lnTo>
                <a:close/>
                <a:moveTo>
                  <a:pt x="161" y="692"/>
                </a:moveTo>
                <a:lnTo>
                  <a:pt x="160" y="692"/>
                </a:lnTo>
                <a:lnTo>
                  <a:pt x="160" y="691"/>
                </a:lnTo>
                <a:lnTo>
                  <a:pt x="161" y="691"/>
                </a:lnTo>
                <a:lnTo>
                  <a:pt x="161" y="692"/>
                </a:lnTo>
                <a:close/>
                <a:moveTo>
                  <a:pt x="251" y="692"/>
                </a:moveTo>
                <a:lnTo>
                  <a:pt x="249" y="692"/>
                </a:lnTo>
                <a:lnTo>
                  <a:pt x="249" y="691"/>
                </a:lnTo>
                <a:lnTo>
                  <a:pt x="251" y="691"/>
                </a:lnTo>
                <a:lnTo>
                  <a:pt x="251" y="692"/>
                </a:lnTo>
                <a:close/>
                <a:moveTo>
                  <a:pt x="231" y="692"/>
                </a:moveTo>
                <a:lnTo>
                  <a:pt x="230" y="692"/>
                </a:lnTo>
                <a:lnTo>
                  <a:pt x="228" y="692"/>
                </a:lnTo>
                <a:lnTo>
                  <a:pt x="228" y="691"/>
                </a:lnTo>
                <a:lnTo>
                  <a:pt x="230" y="691"/>
                </a:lnTo>
                <a:lnTo>
                  <a:pt x="231" y="691"/>
                </a:lnTo>
                <a:lnTo>
                  <a:pt x="231" y="692"/>
                </a:lnTo>
                <a:close/>
                <a:moveTo>
                  <a:pt x="300" y="692"/>
                </a:moveTo>
                <a:lnTo>
                  <a:pt x="300" y="691"/>
                </a:lnTo>
                <a:lnTo>
                  <a:pt x="300" y="692"/>
                </a:lnTo>
                <a:close/>
                <a:moveTo>
                  <a:pt x="291" y="691"/>
                </a:moveTo>
                <a:lnTo>
                  <a:pt x="290" y="691"/>
                </a:lnTo>
                <a:lnTo>
                  <a:pt x="291" y="689"/>
                </a:lnTo>
                <a:lnTo>
                  <a:pt x="291" y="691"/>
                </a:lnTo>
                <a:close/>
                <a:moveTo>
                  <a:pt x="265" y="691"/>
                </a:moveTo>
                <a:lnTo>
                  <a:pt x="264" y="691"/>
                </a:lnTo>
                <a:lnTo>
                  <a:pt x="264" y="689"/>
                </a:lnTo>
                <a:lnTo>
                  <a:pt x="265" y="689"/>
                </a:lnTo>
                <a:lnTo>
                  <a:pt x="265" y="691"/>
                </a:lnTo>
                <a:close/>
                <a:moveTo>
                  <a:pt x="261" y="691"/>
                </a:moveTo>
                <a:lnTo>
                  <a:pt x="261" y="689"/>
                </a:lnTo>
                <a:lnTo>
                  <a:pt x="262" y="689"/>
                </a:lnTo>
                <a:lnTo>
                  <a:pt x="262" y="691"/>
                </a:lnTo>
                <a:lnTo>
                  <a:pt x="261" y="691"/>
                </a:lnTo>
                <a:close/>
                <a:moveTo>
                  <a:pt x="278" y="691"/>
                </a:moveTo>
                <a:lnTo>
                  <a:pt x="277" y="691"/>
                </a:lnTo>
                <a:lnTo>
                  <a:pt x="277" y="689"/>
                </a:lnTo>
                <a:lnTo>
                  <a:pt x="278" y="689"/>
                </a:lnTo>
                <a:lnTo>
                  <a:pt x="278" y="691"/>
                </a:lnTo>
                <a:close/>
                <a:moveTo>
                  <a:pt x="312" y="691"/>
                </a:moveTo>
                <a:lnTo>
                  <a:pt x="311" y="691"/>
                </a:lnTo>
                <a:lnTo>
                  <a:pt x="312" y="689"/>
                </a:lnTo>
                <a:lnTo>
                  <a:pt x="312" y="691"/>
                </a:lnTo>
                <a:close/>
                <a:moveTo>
                  <a:pt x="290" y="689"/>
                </a:moveTo>
                <a:lnTo>
                  <a:pt x="288" y="689"/>
                </a:lnTo>
                <a:lnTo>
                  <a:pt x="287" y="689"/>
                </a:lnTo>
                <a:lnTo>
                  <a:pt x="288" y="689"/>
                </a:lnTo>
                <a:lnTo>
                  <a:pt x="290" y="689"/>
                </a:lnTo>
                <a:close/>
                <a:moveTo>
                  <a:pt x="256" y="691"/>
                </a:moveTo>
                <a:lnTo>
                  <a:pt x="254" y="691"/>
                </a:lnTo>
                <a:lnTo>
                  <a:pt x="254" y="689"/>
                </a:lnTo>
                <a:lnTo>
                  <a:pt x="256" y="689"/>
                </a:lnTo>
                <a:lnTo>
                  <a:pt x="257" y="689"/>
                </a:lnTo>
                <a:lnTo>
                  <a:pt x="257" y="691"/>
                </a:lnTo>
                <a:lnTo>
                  <a:pt x="256" y="691"/>
                </a:lnTo>
                <a:close/>
                <a:moveTo>
                  <a:pt x="277" y="689"/>
                </a:moveTo>
                <a:lnTo>
                  <a:pt x="275" y="689"/>
                </a:lnTo>
                <a:lnTo>
                  <a:pt x="275" y="688"/>
                </a:lnTo>
                <a:lnTo>
                  <a:pt x="277" y="688"/>
                </a:lnTo>
                <a:lnTo>
                  <a:pt x="277" y="689"/>
                </a:lnTo>
                <a:close/>
                <a:moveTo>
                  <a:pt x="261" y="689"/>
                </a:moveTo>
                <a:lnTo>
                  <a:pt x="260" y="689"/>
                </a:lnTo>
                <a:lnTo>
                  <a:pt x="260" y="688"/>
                </a:lnTo>
                <a:lnTo>
                  <a:pt x="261" y="688"/>
                </a:lnTo>
                <a:lnTo>
                  <a:pt x="261" y="689"/>
                </a:lnTo>
                <a:close/>
                <a:moveTo>
                  <a:pt x="261" y="688"/>
                </a:moveTo>
                <a:lnTo>
                  <a:pt x="260" y="688"/>
                </a:lnTo>
                <a:lnTo>
                  <a:pt x="261" y="688"/>
                </a:lnTo>
                <a:close/>
                <a:moveTo>
                  <a:pt x="329" y="688"/>
                </a:moveTo>
                <a:lnTo>
                  <a:pt x="328" y="688"/>
                </a:lnTo>
                <a:lnTo>
                  <a:pt x="329" y="688"/>
                </a:lnTo>
                <a:close/>
                <a:moveTo>
                  <a:pt x="300" y="688"/>
                </a:moveTo>
                <a:lnTo>
                  <a:pt x="299" y="688"/>
                </a:lnTo>
                <a:lnTo>
                  <a:pt x="300" y="688"/>
                </a:lnTo>
                <a:close/>
                <a:moveTo>
                  <a:pt x="316" y="688"/>
                </a:moveTo>
                <a:lnTo>
                  <a:pt x="315" y="688"/>
                </a:lnTo>
                <a:lnTo>
                  <a:pt x="315" y="687"/>
                </a:lnTo>
                <a:lnTo>
                  <a:pt x="316" y="687"/>
                </a:lnTo>
                <a:lnTo>
                  <a:pt x="316" y="688"/>
                </a:lnTo>
                <a:close/>
                <a:moveTo>
                  <a:pt x="257" y="688"/>
                </a:moveTo>
                <a:lnTo>
                  <a:pt x="256" y="688"/>
                </a:lnTo>
                <a:lnTo>
                  <a:pt x="256" y="687"/>
                </a:lnTo>
                <a:lnTo>
                  <a:pt x="257" y="687"/>
                </a:lnTo>
                <a:lnTo>
                  <a:pt x="257" y="688"/>
                </a:lnTo>
                <a:close/>
                <a:moveTo>
                  <a:pt x="329" y="688"/>
                </a:moveTo>
                <a:lnTo>
                  <a:pt x="330" y="688"/>
                </a:lnTo>
                <a:lnTo>
                  <a:pt x="330" y="687"/>
                </a:lnTo>
                <a:lnTo>
                  <a:pt x="330" y="688"/>
                </a:lnTo>
                <a:lnTo>
                  <a:pt x="329" y="688"/>
                </a:lnTo>
                <a:close/>
                <a:moveTo>
                  <a:pt x="287" y="688"/>
                </a:moveTo>
                <a:lnTo>
                  <a:pt x="287" y="689"/>
                </a:lnTo>
                <a:lnTo>
                  <a:pt x="287" y="688"/>
                </a:lnTo>
                <a:lnTo>
                  <a:pt x="286" y="688"/>
                </a:lnTo>
                <a:lnTo>
                  <a:pt x="286" y="687"/>
                </a:lnTo>
                <a:lnTo>
                  <a:pt x="287" y="688"/>
                </a:lnTo>
                <a:close/>
                <a:moveTo>
                  <a:pt x="311" y="687"/>
                </a:moveTo>
                <a:lnTo>
                  <a:pt x="312" y="688"/>
                </a:lnTo>
                <a:lnTo>
                  <a:pt x="312" y="689"/>
                </a:lnTo>
                <a:lnTo>
                  <a:pt x="311" y="688"/>
                </a:lnTo>
                <a:lnTo>
                  <a:pt x="311" y="687"/>
                </a:lnTo>
                <a:lnTo>
                  <a:pt x="309" y="687"/>
                </a:lnTo>
                <a:lnTo>
                  <a:pt x="309" y="686"/>
                </a:lnTo>
                <a:lnTo>
                  <a:pt x="311" y="686"/>
                </a:lnTo>
                <a:lnTo>
                  <a:pt x="311" y="687"/>
                </a:lnTo>
                <a:close/>
                <a:moveTo>
                  <a:pt x="332" y="686"/>
                </a:moveTo>
                <a:lnTo>
                  <a:pt x="333" y="686"/>
                </a:lnTo>
                <a:lnTo>
                  <a:pt x="332" y="686"/>
                </a:lnTo>
                <a:close/>
                <a:moveTo>
                  <a:pt x="266" y="686"/>
                </a:moveTo>
                <a:lnTo>
                  <a:pt x="265" y="686"/>
                </a:lnTo>
                <a:lnTo>
                  <a:pt x="266" y="686"/>
                </a:lnTo>
                <a:close/>
                <a:moveTo>
                  <a:pt x="333" y="686"/>
                </a:moveTo>
                <a:lnTo>
                  <a:pt x="333" y="684"/>
                </a:lnTo>
                <a:lnTo>
                  <a:pt x="334" y="686"/>
                </a:lnTo>
                <a:lnTo>
                  <a:pt x="333" y="686"/>
                </a:lnTo>
                <a:close/>
                <a:moveTo>
                  <a:pt x="307" y="684"/>
                </a:moveTo>
                <a:lnTo>
                  <a:pt x="308" y="686"/>
                </a:lnTo>
                <a:lnTo>
                  <a:pt x="309" y="686"/>
                </a:lnTo>
                <a:lnTo>
                  <a:pt x="309" y="687"/>
                </a:lnTo>
                <a:lnTo>
                  <a:pt x="311" y="688"/>
                </a:lnTo>
                <a:lnTo>
                  <a:pt x="311" y="689"/>
                </a:lnTo>
                <a:lnTo>
                  <a:pt x="312" y="689"/>
                </a:lnTo>
                <a:lnTo>
                  <a:pt x="311" y="689"/>
                </a:lnTo>
                <a:lnTo>
                  <a:pt x="311" y="691"/>
                </a:lnTo>
                <a:lnTo>
                  <a:pt x="309" y="692"/>
                </a:lnTo>
                <a:lnTo>
                  <a:pt x="311" y="692"/>
                </a:lnTo>
                <a:lnTo>
                  <a:pt x="309" y="692"/>
                </a:lnTo>
                <a:lnTo>
                  <a:pt x="308" y="691"/>
                </a:lnTo>
                <a:lnTo>
                  <a:pt x="307" y="691"/>
                </a:lnTo>
                <a:lnTo>
                  <a:pt x="307" y="688"/>
                </a:lnTo>
                <a:lnTo>
                  <a:pt x="305" y="687"/>
                </a:lnTo>
                <a:lnTo>
                  <a:pt x="305" y="686"/>
                </a:lnTo>
                <a:lnTo>
                  <a:pt x="305" y="684"/>
                </a:lnTo>
                <a:lnTo>
                  <a:pt x="307" y="684"/>
                </a:lnTo>
                <a:close/>
                <a:moveTo>
                  <a:pt x="251" y="684"/>
                </a:moveTo>
                <a:lnTo>
                  <a:pt x="252" y="684"/>
                </a:lnTo>
                <a:lnTo>
                  <a:pt x="251" y="684"/>
                </a:lnTo>
                <a:close/>
                <a:moveTo>
                  <a:pt x="316" y="684"/>
                </a:moveTo>
                <a:lnTo>
                  <a:pt x="315" y="684"/>
                </a:lnTo>
                <a:lnTo>
                  <a:pt x="316" y="684"/>
                </a:lnTo>
                <a:close/>
                <a:moveTo>
                  <a:pt x="325" y="686"/>
                </a:moveTo>
                <a:lnTo>
                  <a:pt x="325" y="684"/>
                </a:lnTo>
                <a:lnTo>
                  <a:pt x="325" y="683"/>
                </a:lnTo>
                <a:lnTo>
                  <a:pt x="325" y="684"/>
                </a:lnTo>
                <a:lnTo>
                  <a:pt x="325" y="686"/>
                </a:lnTo>
                <a:close/>
                <a:moveTo>
                  <a:pt x="251" y="684"/>
                </a:moveTo>
                <a:lnTo>
                  <a:pt x="251" y="683"/>
                </a:lnTo>
                <a:lnTo>
                  <a:pt x="251" y="684"/>
                </a:lnTo>
                <a:close/>
                <a:moveTo>
                  <a:pt x="278" y="684"/>
                </a:moveTo>
                <a:lnTo>
                  <a:pt x="278" y="683"/>
                </a:lnTo>
                <a:lnTo>
                  <a:pt x="278" y="684"/>
                </a:lnTo>
                <a:close/>
                <a:moveTo>
                  <a:pt x="252" y="683"/>
                </a:moveTo>
                <a:lnTo>
                  <a:pt x="252" y="684"/>
                </a:lnTo>
                <a:lnTo>
                  <a:pt x="252" y="683"/>
                </a:lnTo>
                <a:close/>
                <a:moveTo>
                  <a:pt x="277" y="686"/>
                </a:moveTo>
                <a:lnTo>
                  <a:pt x="275" y="686"/>
                </a:lnTo>
                <a:lnTo>
                  <a:pt x="277" y="684"/>
                </a:lnTo>
                <a:lnTo>
                  <a:pt x="277" y="683"/>
                </a:lnTo>
                <a:lnTo>
                  <a:pt x="277" y="684"/>
                </a:lnTo>
                <a:lnTo>
                  <a:pt x="277" y="686"/>
                </a:lnTo>
                <a:close/>
                <a:moveTo>
                  <a:pt x="336" y="684"/>
                </a:moveTo>
                <a:lnTo>
                  <a:pt x="336" y="683"/>
                </a:lnTo>
                <a:lnTo>
                  <a:pt x="336" y="684"/>
                </a:lnTo>
                <a:close/>
                <a:moveTo>
                  <a:pt x="271" y="683"/>
                </a:moveTo>
                <a:lnTo>
                  <a:pt x="273" y="684"/>
                </a:lnTo>
                <a:lnTo>
                  <a:pt x="273" y="686"/>
                </a:lnTo>
                <a:lnTo>
                  <a:pt x="274" y="686"/>
                </a:lnTo>
                <a:lnTo>
                  <a:pt x="273" y="686"/>
                </a:lnTo>
                <a:lnTo>
                  <a:pt x="271" y="686"/>
                </a:lnTo>
                <a:lnTo>
                  <a:pt x="271" y="684"/>
                </a:lnTo>
                <a:lnTo>
                  <a:pt x="271" y="683"/>
                </a:lnTo>
                <a:close/>
                <a:moveTo>
                  <a:pt x="315" y="684"/>
                </a:moveTo>
                <a:lnTo>
                  <a:pt x="315" y="683"/>
                </a:lnTo>
                <a:lnTo>
                  <a:pt x="315" y="684"/>
                </a:lnTo>
                <a:close/>
                <a:moveTo>
                  <a:pt x="168" y="683"/>
                </a:moveTo>
                <a:lnTo>
                  <a:pt x="167" y="683"/>
                </a:lnTo>
                <a:lnTo>
                  <a:pt x="168" y="683"/>
                </a:lnTo>
                <a:close/>
                <a:moveTo>
                  <a:pt x="337" y="683"/>
                </a:moveTo>
                <a:lnTo>
                  <a:pt x="336" y="683"/>
                </a:lnTo>
                <a:lnTo>
                  <a:pt x="337" y="683"/>
                </a:lnTo>
                <a:close/>
                <a:moveTo>
                  <a:pt x="271" y="683"/>
                </a:moveTo>
                <a:lnTo>
                  <a:pt x="273" y="683"/>
                </a:lnTo>
                <a:lnTo>
                  <a:pt x="271" y="683"/>
                </a:lnTo>
                <a:close/>
                <a:moveTo>
                  <a:pt x="332" y="683"/>
                </a:moveTo>
                <a:lnTo>
                  <a:pt x="332" y="684"/>
                </a:lnTo>
                <a:lnTo>
                  <a:pt x="332" y="683"/>
                </a:lnTo>
                <a:lnTo>
                  <a:pt x="330" y="683"/>
                </a:lnTo>
                <a:lnTo>
                  <a:pt x="332" y="683"/>
                </a:lnTo>
                <a:close/>
                <a:moveTo>
                  <a:pt x="311" y="683"/>
                </a:moveTo>
                <a:lnTo>
                  <a:pt x="312" y="683"/>
                </a:lnTo>
                <a:lnTo>
                  <a:pt x="312" y="682"/>
                </a:lnTo>
                <a:lnTo>
                  <a:pt x="312" y="683"/>
                </a:lnTo>
                <a:lnTo>
                  <a:pt x="311" y="683"/>
                </a:lnTo>
                <a:close/>
                <a:moveTo>
                  <a:pt x="315" y="683"/>
                </a:moveTo>
                <a:lnTo>
                  <a:pt x="315" y="684"/>
                </a:lnTo>
                <a:lnTo>
                  <a:pt x="316" y="686"/>
                </a:lnTo>
                <a:lnTo>
                  <a:pt x="315" y="687"/>
                </a:lnTo>
                <a:lnTo>
                  <a:pt x="315" y="686"/>
                </a:lnTo>
                <a:lnTo>
                  <a:pt x="315" y="684"/>
                </a:lnTo>
                <a:lnTo>
                  <a:pt x="313" y="684"/>
                </a:lnTo>
                <a:lnTo>
                  <a:pt x="312" y="684"/>
                </a:lnTo>
                <a:lnTo>
                  <a:pt x="312" y="683"/>
                </a:lnTo>
                <a:lnTo>
                  <a:pt x="313" y="682"/>
                </a:lnTo>
                <a:lnTo>
                  <a:pt x="313" y="683"/>
                </a:lnTo>
                <a:lnTo>
                  <a:pt x="315" y="683"/>
                </a:lnTo>
                <a:close/>
                <a:moveTo>
                  <a:pt x="337" y="683"/>
                </a:moveTo>
                <a:lnTo>
                  <a:pt x="337" y="682"/>
                </a:lnTo>
                <a:lnTo>
                  <a:pt x="337" y="683"/>
                </a:lnTo>
                <a:close/>
                <a:moveTo>
                  <a:pt x="349" y="683"/>
                </a:moveTo>
                <a:lnTo>
                  <a:pt x="347" y="683"/>
                </a:lnTo>
                <a:lnTo>
                  <a:pt x="347" y="682"/>
                </a:lnTo>
                <a:lnTo>
                  <a:pt x="349" y="682"/>
                </a:lnTo>
                <a:lnTo>
                  <a:pt x="349" y="683"/>
                </a:lnTo>
                <a:close/>
                <a:moveTo>
                  <a:pt x="315" y="683"/>
                </a:moveTo>
                <a:lnTo>
                  <a:pt x="313" y="683"/>
                </a:lnTo>
                <a:lnTo>
                  <a:pt x="313" y="682"/>
                </a:lnTo>
                <a:lnTo>
                  <a:pt x="315" y="683"/>
                </a:lnTo>
                <a:close/>
                <a:moveTo>
                  <a:pt x="325" y="683"/>
                </a:moveTo>
                <a:lnTo>
                  <a:pt x="325" y="682"/>
                </a:lnTo>
                <a:lnTo>
                  <a:pt x="325" y="683"/>
                </a:lnTo>
                <a:close/>
                <a:moveTo>
                  <a:pt x="347" y="682"/>
                </a:moveTo>
                <a:lnTo>
                  <a:pt x="346" y="682"/>
                </a:lnTo>
                <a:lnTo>
                  <a:pt x="346" y="680"/>
                </a:lnTo>
                <a:lnTo>
                  <a:pt x="347" y="680"/>
                </a:lnTo>
                <a:lnTo>
                  <a:pt x="347" y="682"/>
                </a:lnTo>
                <a:close/>
                <a:moveTo>
                  <a:pt x="346" y="682"/>
                </a:moveTo>
                <a:lnTo>
                  <a:pt x="346" y="680"/>
                </a:lnTo>
                <a:lnTo>
                  <a:pt x="346" y="682"/>
                </a:lnTo>
                <a:close/>
                <a:moveTo>
                  <a:pt x="269" y="682"/>
                </a:moveTo>
                <a:lnTo>
                  <a:pt x="268" y="683"/>
                </a:lnTo>
                <a:lnTo>
                  <a:pt x="266" y="683"/>
                </a:lnTo>
                <a:lnTo>
                  <a:pt x="266" y="682"/>
                </a:lnTo>
                <a:lnTo>
                  <a:pt x="268" y="680"/>
                </a:lnTo>
                <a:lnTo>
                  <a:pt x="268" y="682"/>
                </a:lnTo>
                <a:lnTo>
                  <a:pt x="269" y="682"/>
                </a:lnTo>
                <a:close/>
                <a:moveTo>
                  <a:pt x="328" y="682"/>
                </a:moveTo>
                <a:lnTo>
                  <a:pt x="326" y="682"/>
                </a:lnTo>
                <a:lnTo>
                  <a:pt x="326" y="680"/>
                </a:lnTo>
                <a:lnTo>
                  <a:pt x="328" y="680"/>
                </a:lnTo>
                <a:lnTo>
                  <a:pt x="326" y="680"/>
                </a:lnTo>
                <a:lnTo>
                  <a:pt x="328" y="682"/>
                </a:lnTo>
                <a:close/>
                <a:moveTo>
                  <a:pt x="355" y="680"/>
                </a:moveTo>
                <a:lnTo>
                  <a:pt x="354" y="680"/>
                </a:lnTo>
                <a:lnTo>
                  <a:pt x="355" y="680"/>
                </a:lnTo>
                <a:close/>
                <a:moveTo>
                  <a:pt x="336" y="680"/>
                </a:moveTo>
                <a:lnTo>
                  <a:pt x="336" y="679"/>
                </a:lnTo>
                <a:lnTo>
                  <a:pt x="336" y="680"/>
                </a:lnTo>
                <a:close/>
                <a:moveTo>
                  <a:pt x="268" y="680"/>
                </a:moveTo>
                <a:lnTo>
                  <a:pt x="268" y="679"/>
                </a:lnTo>
                <a:lnTo>
                  <a:pt x="268" y="680"/>
                </a:lnTo>
                <a:close/>
                <a:moveTo>
                  <a:pt x="326" y="679"/>
                </a:moveTo>
                <a:lnTo>
                  <a:pt x="325" y="680"/>
                </a:lnTo>
                <a:lnTo>
                  <a:pt x="325" y="679"/>
                </a:lnTo>
                <a:lnTo>
                  <a:pt x="326" y="679"/>
                </a:lnTo>
                <a:lnTo>
                  <a:pt x="328" y="679"/>
                </a:lnTo>
                <a:lnTo>
                  <a:pt x="326" y="679"/>
                </a:lnTo>
                <a:close/>
                <a:moveTo>
                  <a:pt x="251" y="679"/>
                </a:moveTo>
                <a:lnTo>
                  <a:pt x="249" y="679"/>
                </a:lnTo>
                <a:lnTo>
                  <a:pt x="251" y="679"/>
                </a:lnTo>
                <a:close/>
                <a:moveTo>
                  <a:pt x="277" y="680"/>
                </a:moveTo>
                <a:lnTo>
                  <a:pt x="277" y="679"/>
                </a:lnTo>
                <a:lnTo>
                  <a:pt x="277" y="680"/>
                </a:lnTo>
                <a:close/>
                <a:moveTo>
                  <a:pt x="353" y="679"/>
                </a:moveTo>
                <a:lnTo>
                  <a:pt x="353" y="680"/>
                </a:lnTo>
                <a:lnTo>
                  <a:pt x="351" y="679"/>
                </a:lnTo>
                <a:lnTo>
                  <a:pt x="353" y="679"/>
                </a:lnTo>
                <a:close/>
                <a:moveTo>
                  <a:pt x="328" y="679"/>
                </a:moveTo>
                <a:lnTo>
                  <a:pt x="329" y="679"/>
                </a:lnTo>
                <a:lnTo>
                  <a:pt x="330" y="679"/>
                </a:lnTo>
                <a:lnTo>
                  <a:pt x="329" y="679"/>
                </a:lnTo>
                <a:lnTo>
                  <a:pt x="328" y="679"/>
                </a:lnTo>
                <a:close/>
                <a:moveTo>
                  <a:pt x="254" y="679"/>
                </a:moveTo>
                <a:lnTo>
                  <a:pt x="253" y="679"/>
                </a:lnTo>
                <a:lnTo>
                  <a:pt x="254" y="679"/>
                </a:lnTo>
                <a:close/>
                <a:moveTo>
                  <a:pt x="253" y="679"/>
                </a:moveTo>
                <a:lnTo>
                  <a:pt x="252" y="679"/>
                </a:lnTo>
                <a:lnTo>
                  <a:pt x="252" y="678"/>
                </a:lnTo>
                <a:lnTo>
                  <a:pt x="253" y="679"/>
                </a:lnTo>
                <a:close/>
                <a:moveTo>
                  <a:pt x="270" y="679"/>
                </a:moveTo>
                <a:lnTo>
                  <a:pt x="270" y="678"/>
                </a:lnTo>
                <a:lnTo>
                  <a:pt x="270" y="679"/>
                </a:lnTo>
                <a:close/>
                <a:moveTo>
                  <a:pt x="336" y="679"/>
                </a:moveTo>
                <a:lnTo>
                  <a:pt x="336" y="678"/>
                </a:lnTo>
                <a:lnTo>
                  <a:pt x="336" y="679"/>
                </a:lnTo>
                <a:close/>
                <a:moveTo>
                  <a:pt x="336" y="679"/>
                </a:moveTo>
                <a:lnTo>
                  <a:pt x="334" y="679"/>
                </a:lnTo>
                <a:lnTo>
                  <a:pt x="334" y="680"/>
                </a:lnTo>
                <a:lnTo>
                  <a:pt x="333" y="680"/>
                </a:lnTo>
                <a:lnTo>
                  <a:pt x="333" y="682"/>
                </a:lnTo>
                <a:lnTo>
                  <a:pt x="333" y="683"/>
                </a:lnTo>
                <a:lnTo>
                  <a:pt x="332" y="683"/>
                </a:lnTo>
                <a:lnTo>
                  <a:pt x="332" y="682"/>
                </a:lnTo>
                <a:lnTo>
                  <a:pt x="330" y="682"/>
                </a:lnTo>
                <a:lnTo>
                  <a:pt x="329" y="682"/>
                </a:lnTo>
                <a:lnTo>
                  <a:pt x="330" y="682"/>
                </a:lnTo>
                <a:lnTo>
                  <a:pt x="329" y="680"/>
                </a:lnTo>
                <a:lnTo>
                  <a:pt x="328" y="682"/>
                </a:lnTo>
                <a:lnTo>
                  <a:pt x="329" y="682"/>
                </a:lnTo>
                <a:lnTo>
                  <a:pt x="329" y="683"/>
                </a:lnTo>
                <a:lnTo>
                  <a:pt x="328" y="682"/>
                </a:lnTo>
                <a:lnTo>
                  <a:pt x="328" y="680"/>
                </a:lnTo>
                <a:lnTo>
                  <a:pt x="328" y="679"/>
                </a:lnTo>
                <a:lnTo>
                  <a:pt x="329" y="679"/>
                </a:lnTo>
                <a:lnTo>
                  <a:pt x="330" y="679"/>
                </a:lnTo>
                <a:lnTo>
                  <a:pt x="333" y="679"/>
                </a:lnTo>
                <a:lnTo>
                  <a:pt x="333" y="678"/>
                </a:lnTo>
                <a:lnTo>
                  <a:pt x="334" y="678"/>
                </a:lnTo>
                <a:lnTo>
                  <a:pt x="334" y="679"/>
                </a:lnTo>
                <a:lnTo>
                  <a:pt x="336" y="679"/>
                </a:lnTo>
                <a:close/>
                <a:moveTo>
                  <a:pt x="342" y="679"/>
                </a:moveTo>
                <a:lnTo>
                  <a:pt x="341" y="678"/>
                </a:lnTo>
                <a:lnTo>
                  <a:pt x="342" y="678"/>
                </a:lnTo>
                <a:lnTo>
                  <a:pt x="342" y="679"/>
                </a:lnTo>
                <a:close/>
                <a:moveTo>
                  <a:pt x="173" y="678"/>
                </a:moveTo>
                <a:lnTo>
                  <a:pt x="173" y="679"/>
                </a:lnTo>
                <a:lnTo>
                  <a:pt x="172" y="679"/>
                </a:lnTo>
                <a:lnTo>
                  <a:pt x="172" y="680"/>
                </a:lnTo>
                <a:lnTo>
                  <a:pt x="171" y="680"/>
                </a:lnTo>
                <a:lnTo>
                  <a:pt x="171" y="679"/>
                </a:lnTo>
                <a:lnTo>
                  <a:pt x="172" y="678"/>
                </a:lnTo>
                <a:lnTo>
                  <a:pt x="173" y="678"/>
                </a:lnTo>
                <a:close/>
                <a:moveTo>
                  <a:pt x="268" y="679"/>
                </a:moveTo>
                <a:lnTo>
                  <a:pt x="266" y="679"/>
                </a:lnTo>
                <a:lnTo>
                  <a:pt x="268" y="678"/>
                </a:lnTo>
                <a:lnTo>
                  <a:pt x="268" y="679"/>
                </a:lnTo>
                <a:close/>
                <a:moveTo>
                  <a:pt x="271" y="678"/>
                </a:moveTo>
                <a:lnTo>
                  <a:pt x="271" y="679"/>
                </a:lnTo>
                <a:lnTo>
                  <a:pt x="271" y="678"/>
                </a:lnTo>
                <a:close/>
                <a:moveTo>
                  <a:pt x="333" y="678"/>
                </a:moveTo>
                <a:lnTo>
                  <a:pt x="333" y="679"/>
                </a:lnTo>
                <a:lnTo>
                  <a:pt x="330" y="679"/>
                </a:lnTo>
                <a:lnTo>
                  <a:pt x="330" y="678"/>
                </a:lnTo>
                <a:lnTo>
                  <a:pt x="333" y="678"/>
                </a:lnTo>
                <a:close/>
                <a:moveTo>
                  <a:pt x="347" y="678"/>
                </a:moveTo>
                <a:lnTo>
                  <a:pt x="349" y="678"/>
                </a:lnTo>
                <a:lnTo>
                  <a:pt x="351" y="679"/>
                </a:lnTo>
                <a:lnTo>
                  <a:pt x="351" y="680"/>
                </a:lnTo>
                <a:lnTo>
                  <a:pt x="353" y="680"/>
                </a:lnTo>
                <a:lnTo>
                  <a:pt x="353" y="682"/>
                </a:lnTo>
                <a:lnTo>
                  <a:pt x="350" y="682"/>
                </a:lnTo>
                <a:lnTo>
                  <a:pt x="349" y="680"/>
                </a:lnTo>
                <a:lnTo>
                  <a:pt x="347" y="679"/>
                </a:lnTo>
                <a:lnTo>
                  <a:pt x="347" y="678"/>
                </a:lnTo>
                <a:lnTo>
                  <a:pt x="346" y="678"/>
                </a:lnTo>
                <a:lnTo>
                  <a:pt x="347" y="678"/>
                </a:lnTo>
                <a:close/>
                <a:moveTo>
                  <a:pt x="175" y="678"/>
                </a:moveTo>
                <a:lnTo>
                  <a:pt x="173" y="678"/>
                </a:lnTo>
                <a:lnTo>
                  <a:pt x="175" y="678"/>
                </a:lnTo>
                <a:close/>
                <a:moveTo>
                  <a:pt x="177" y="678"/>
                </a:moveTo>
                <a:lnTo>
                  <a:pt x="177" y="676"/>
                </a:lnTo>
                <a:lnTo>
                  <a:pt x="177" y="678"/>
                </a:lnTo>
                <a:close/>
                <a:moveTo>
                  <a:pt x="177" y="678"/>
                </a:moveTo>
                <a:lnTo>
                  <a:pt x="176" y="678"/>
                </a:lnTo>
                <a:lnTo>
                  <a:pt x="176" y="676"/>
                </a:lnTo>
                <a:lnTo>
                  <a:pt x="177" y="676"/>
                </a:lnTo>
                <a:lnTo>
                  <a:pt x="177" y="678"/>
                </a:lnTo>
                <a:close/>
                <a:moveTo>
                  <a:pt x="253" y="678"/>
                </a:moveTo>
                <a:lnTo>
                  <a:pt x="253" y="676"/>
                </a:lnTo>
                <a:lnTo>
                  <a:pt x="253" y="678"/>
                </a:lnTo>
                <a:close/>
                <a:moveTo>
                  <a:pt x="349" y="678"/>
                </a:moveTo>
                <a:lnTo>
                  <a:pt x="347" y="678"/>
                </a:lnTo>
                <a:lnTo>
                  <a:pt x="347" y="676"/>
                </a:lnTo>
                <a:lnTo>
                  <a:pt x="349" y="676"/>
                </a:lnTo>
                <a:lnTo>
                  <a:pt x="349" y="678"/>
                </a:lnTo>
                <a:close/>
                <a:moveTo>
                  <a:pt x="269" y="676"/>
                </a:moveTo>
                <a:lnTo>
                  <a:pt x="269" y="675"/>
                </a:lnTo>
                <a:lnTo>
                  <a:pt x="269" y="676"/>
                </a:lnTo>
                <a:close/>
                <a:moveTo>
                  <a:pt x="271" y="676"/>
                </a:moveTo>
                <a:lnTo>
                  <a:pt x="270" y="676"/>
                </a:lnTo>
                <a:lnTo>
                  <a:pt x="270" y="675"/>
                </a:lnTo>
                <a:lnTo>
                  <a:pt x="271" y="675"/>
                </a:lnTo>
                <a:lnTo>
                  <a:pt x="271" y="676"/>
                </a:lnTo>
                <a:close/>
                <a:moveTo>
                  <a:pt x="274" y="675"/>
                </a:moveTo>
                <a:lnTo>
                  <a:pt x="275" y="676"/>
                </a:lnTo>
                <a:lnTo>
                  <a:pt x="277" y="676"/>
                </a:lnTo>
                <a:lnTo>
                  <a:pt x="278" y="676"/>
                </a:lnTo>
                <a:lnTo>
                  <a:pt x="278" y="678"/>
                </a:lnTo>
                <a:lnTo>
                  <a:pt x="277" y="679"/>
                </a:lnTo>
                <a:lnTo>
                  <a:pt x="275" y="679"/>
                </a:lnTo>
                <a:lnTo>
                  <a:pt x="275" y="680"/>
                </a:lnTo>
                <a:lnTo>
                  <a:pt x="275" y="682"/>
                </a:lnTo>
                <a:lnTo>
                  <a:pt x="277" y="683"/>
                </a:lnTo>
                <a:lnTo>
                  <a:pt x="275" y="684"/>
                </a:lnTo>
                <a:lnTo>
                  <a:pt x="275" y="686"/>
                </a:lnTo>
                <a:lnTo>
                  <a:pt x="275" y="687"/>
                </a:lnTo>
                <a:lnTo>
                  <a:pt x="274" y="688"/>
                </a:lnTo>
                <a:lnTo>
                  <a:pt x="274" y="687"/>
                </a:lnTo>
                <a:lnTo>
                  <a:pt x="273" y="687"/>
                </a:lnTo>
                <a:lnTo>
                  <a:pt x="273" y="686"/>
                </a:lnTo>
                <a:lnTo>
                  <a:pt x="274" y="686"/>
                </a:lnTo>
                <a:lnTo>
                  <a:pt x="274" y="684"/>
                </a:lnTo>
                <a:lnTo>
                  <a:pt x="273" y="684"/>
                </a:lnTo>
                <a:lnTo>
                  <a:pt x="273" y="683"/>
                </a:lnTo>
                <a:lnTo>
                  <a:pt x="273" y="682"/>
                </a:lnTo>
                <a:lnTo>
                  <a:pt x="271" y="682"/>
                </a:lnTo>
                <a:lnTo>
                  <a:pt x="271" y="680"/>
                </a:lnTo>
                <a:lnTo>
                  <a:pt x="271" y="679"/>
                </a:lnTo>
                <a:lnTo>
                  <a:pt x="271" y="678"/>
                </a:lnTo>
                <a:lnTo>
                  <a:pt x="271" y="676"/>
                </a:lnTo>
                <a:lnTo>
                  <a:pt x="273" y="676"/>
                </a:lnTo>
                <a:lnTo>
                  <a:pt x="273" y="675"/>
                </a:lnTo>
                <a:lnTo>
                  <a:pt x="274" y="675"/>
                </a:lnTo>
                <a:close/>
                <a:moveTo>
                  <a:pt x="342" y="675"/>
                </a:moveTo>
                <a:lnTo>
                  <a:pt x="343" y="675"/>
                </a:lnTo>
                <a:lnTo>
                  <a:pt x="343" y="676"/>
                </a:lnTo>
                <a:lnTo>
                  <a:pt x="345" y="676"/>
                </a:lnTo>
                <a:lnTo>
                  <a:pt x="345" y="678"/>
                </a:lnTo>
                <a:lnTo>
                  <a:pt x="343" y="678"/>
                </a:lnTo>
                <a:lnTo>
                  <a:pt x="342" y="678"/>
                </a:lnTo>
                <a:lnTo>
                  <a:pt x="342" y="676"/>
                </a:lnTo>
                <a:lnTo>
                  <a:pt x="341" y="676"/>
                </a:lnTo>
                <a:lnTo>
                  <a:pt x="341" y="678"/>
                </a:lnTo>
                <a:lnTo>
                  <a:pt x="342" y="678"/>
                </a:lnTo>
                <a:lnTo>
                  <a:pt x="341" y="678"/>
                </a:lnTo>
                <a:lnTo>
                  <a:pt x="340" y="676"/>
                </a:lnTo>
                <a:lnTo>
                  <a:pt x="340" y="675"/>
                </a:lnTo>
                <a:lnTo>
                  <a:pt x="341" y="675"/>
                </a:lnTo>
                <a:lnTo>
                  <a:pt x="342" y="675"/>
                </a:lnTo>
                <a:close/>
                <a:moveTo>
                  <a:pt x="270" y="676"/>
                </a:moveTo>
                <a:lnTo>
                  <a:pt x="269" y="676"/>
                </a:lnTo>
                <a:lnTo>
                  <a:pt x="269" y="675"/>
                </a:lnTo>
                <a:lnTo>
                  <a:pt x="270" y="675"/>
                </a:lnTo>
                <a:lnTo>
                  <a:pt x="270" y="676"/>
                </a:lnTo>
                <a:close/>
                <a:moveTo>
                  <a:pt x="282" y="676"/>
                </a:moveTo>
                <a:lnTo>
                  <a:pt x="282" y="675"/>
                </a:lnTo>
                <a:lnTo>
                  <a:pt x="282" y="676"/>
                </a:lnTo>
                <a:close/>
                <a:moveTo>
                  <a:pt x="288" y="675"/>
                </a:moveTo>
                <a:lnTo>
                  <a:pt x="288" y="676"/>
                </a:lnTo>
                <a:lnTo>
                  <a:pt x="287" y="675"/>
                </a:lnTo>
                <a:lnTo>
                  <a:pt x="288" y="674"/>
                </a:lnTo>
                <a:lnTo>
                  <a:pt x="288" y="675"/>
                </a:lnTo>
                <a:close/>
                <a:moveTo>
                  <a:pt x="342" y="675"/>
                </a:moveTo>
                <a:lnTo>
                  <a:pt x="341" y="675"/>
                </a:lnTo>
                <a:lnTo>
                  <a:pt x="342" y="675"/>
                </a:lnTo>
                <a:lnTo>
                  <a:pt x="342" y="674"/>
                </a:lnTo>
                <a:lnTo>
                  <a:pt x="342" y="675"/>
                </a:lnTo>
                <a:close/>
                <a:moveTo>
                  <a:pt x="182" y="678"/>
                </a:moveTo>
                <a:lnTo>
                  <a:pt x="182" y="676"/>
                </a:lnTo>
                <a:lnTo>
                  <a:pt x="182" y="675"/>
                </a:lnTo>
                <a:lnTo>
                  <a:pt x="182" y="674"/>
                </a:lnTo>
                <a:lnTo>
                  <a:pt x="184" y="674"/>
                </a:lnTo>
                <a:lnTo>
                  <a:pt x="185" y="674"/>
                </a:lnTo>
                <a:lnTo>
                  <a:pt x="184" y="676"/>
                </a:lnTo>
                <a:lnTo>
                  <a:pt x="182" y="676"/>
                </a:lnTo>
                <a:lnTo>
                  <a:pt x="182" y="678"/>
                </a:lnTo>
                <a:close/>
                <a:moveTo>
                  <a:pt x="265" y="674"/>
                </a:moveTo>
                <a:lnTo>
                  <a:pt x="264" y="675"/>
                </a:lnTo>
                <a:lnTo>
                  <a:pt x="264" y="674"/>
                </a:lnTo>
                <a:lnTo>
                  <a:pt x="265" y="674"/>
                </a:lnTo>
                <a:close/>
                <a:moveTo>
                  <a:pt x="270" y="675"/>
                </a:moveTo>
                <a:lnTo>
                  <a:pt x="269" y="675"/>
                </a:lnTo>
                <a:lnTo>
                  <a:pt x="269" y="674"/>
                </a:lnTo>
                <a:lnTo>
                  <a:pt x="270" y="672"/>
                </a:lnTo>
                <a:lnTo>
                  <a:pt x="270" y="675"/>
                </a:lnTo>
                <a:close/>
                <a:moveTo>
                  <a:pt x="274" y="675"/>
                </a:moveTo>
                <a:lnTo>
                  <a:pt x="273" y="675"/>
                </a:lnTo>
                <a:lnTo>
                  <a:pt x="273" y="674"/>
                </a:lnTo>
                <a:lnTo>
                  <a:pt x="274" y="674"/>
                </a:lnTo>
                <a:lnTo>
                  <a:pt x="274" y="672"/>
                </a:lnTo>
                <a:lnTo>
                  <a:pt x="275" y="672"/>
                </a:lnTo>
                <a:lnTo>
                  <a:pt x="275" y="674"/>
                </a:lnTo>
                <a:lnTo>
                  <a:pt x="274" y="675"/>
                </a:lnTo>
                <a:close/>
                <a:moveTo>
                  <a:pt x="185" y="674"/>
                </a:moveTo>
                <a:lnTo>
                  <a:pt x="185" y="672"/>
                </a:lnTo>
                <a:lnTo>
                  <a:pt x="185" y="674"/>
                </a:lnTo>
                <a:close/>
                <a:moveTo>
                  <a:pt x="188" y="672"/>
                </a:moveTo>
                <a:lnTo>
                  <a:pt x="186" y="674"/>
                </a:lnTo>
                <a:lnTo>
                  <a:pt x="186" y="672"/>
                </a:lnTo>
                <a:lnTo>
                  <a:pt x="188" y="672"/>
                </a:lnTo>
                <a:close/>
                <a:moveTo>
                  <a:pt x="258" y="672"/>
                </a:moveTo>
                <a:lnTo>
                  <a:pt x="257" y="672"/>
                </a:lnTo>
                <a:lnTo>
                  <a:pt x="258" y="672"/>
                </a:lnTo>
                <a:close/>
                <a:moveTo>
                  <a:pt x="264" y="672"/>
                </a:moveTo>
                <a:lnTo>
                  <a:pt x="264" y="671"/>
                </a:lnTo>
                <a:lnTo>
                  <a:pt x="264" y="672"/>
                </a:lnTo>
                <a:close/>
                <a:moveTo>
                  <a:pt x="188" y="672"/>
                </a:moveTo>
                <a:lnTo>
                  <a:pt x="188" y="671"/>
                </a:lnTo>
                <a:lnTo>
                  <a:pt x="188" y="672"/>
                </a:lnTo>
                <a:close/>
                <a:moveTo>
                  <a:pt x="268" y="672"/>
                </a:moveTo>
                <a:lnTo>
                  <a:pt x="269" y="672"/>
                </a:lnTo>
                <a:lnTo>
                  <a:pt x="269" y="671"/>
                </a:lnTo>
                <a:lnTo>
                  <a:pt x="269" y="672"/>
                </a:lnTo>
                <a:lnTo>
                  <a:pt x="269" y="674"/>
                </a:lnTo>
                <a:lnTo>
                  <a:pt x="269" y="675"/>
                </a:lnTo>
                <a:lnTo>
                  <a:pt x="268" y="674"/>
                </a:lnTo>
                <a:lnTo>
                  <a:pt x="269" y="674"/>
                </a:lnTo>
                <a:lnTo>
                  <a:pt x="268" y="674"/>
                </a:lnTo>
                <a:lnTo>
                  <a:pt x="268" y="675"/>
                </a:lnTo>
                <a:lnTo>
                  <a:pt x="268" y="676"/>
                </a:lnTo>
                <a:lnTo>
                  <a:pt x="268" y="675"/>
                </a:lnTo>
                <a:lnTo>
                  <a:pt x="268" y="676"/>
                </a:lnTo>
                <a:lnTo>
                  <a:pt x="266" y="676"/>
                </a:lnTo>
                <a:lnTo>
                  <a:pt x="266" y="678"/>
                </a:lnTo>
                <a:lnTo>
                  <a:pt x="268" y="678"/>
                </a:lnTo>
                <a:lnTo>
                  <a:pt x="266" y="678"/>
                </a:lnTo>
                <a:lnTo>
                  <a:pt x="266" y="676"/>
                </a:lnTo>
                <a:lnTo>
                  <a:pt x="265" y="676"/>
                </a:lnTo>
                <a:lnTo>
                  <a:pt x="264" y="675"/>
                </a:lnTo>
                <a:lnTo>
                  <a:pt x="265" y="674"/>
                </a:lnTo>
                <a:lnTo>
                  <a:pt x="264" y="672"/>
                </a:lnTo>
                <a:lnTo>
                  <a:pt x="265" y="672"/>
                </a:lnTo>
                <a:lnTo>
                  <a:pt x="266" y="672"/>
                </a:lnTo>
                <a:lnTo>
                  <a:pt x="266" y="671"/>
                </a:lnTo>
                <a:lnTo>
                  <a:pt x="268" y="671"/>
                </a:lnTo>
                <a:lnTo>
                  <a:pt x="268" y="672"/>
                </a:lnTo>
                <a:close/>
                <a:moveTo>
                  <a:pt x="271" y="672"/>
                </a:moveTo>
                <a:lnTo>
                  <a:pt x="270" y="672"/>
                </a:lnTo>
                <a:lnTo>
                  <a:pt x="270" y="671"/>
                </a:lnTo>
                <a:lnTo>
                  <a:pt x="271" y="672"/>
                </a:lnTo>
                <a:close/>
                <a:moveTo>
                  <a:pt x="269" y="671"/>
                </a:moveTo>
                <a:lnTo>
                  <a:pt x="268" y="671"/>
                </a:lnTo>
                <a:lnTo>
                  <a:pt x="269" y="671"/>
                </a:lnTo>
                <a:close/>
                <a:moveTo>
                  <a:pt x="258" y="671"/>
                </a:moveTo>
                <a:lnTo>
                  <a:pt x="260" y="672"/>
                </a:lnTo>
                <a:lnTo>
                  <a:pt x="261" y="674"/>
                </a:lnTo>
                <a:lnTo>
                  <a:pt x="262" y="674"/>
                </a:lnTo>
                <a:lnTo>
                  <a:pt x="262" y="675"/>
                </a:lnTo>
                <a:lnTo>
                  <a:pt x="261" y="675"/>
                </a:lnTo>
                <a:lnTo>
                  <a:pt x="260" y="674"/>
                </a:lnTo>
                <a:lnTo>
                  <a:pt x="258" y="674"/>
                </a:lnTo>
                <a:lnTo>
                  <a:pt x="260" y="672"/>
                </a:lnTo>
                <a:lnTo>
                  <a:pt x="258" y="672"/>
                </a:lnTo>
                <a:lnTo>
                  <a:pt x="258" y="671"/>
                </a:lnTo>
                <a:lnTo>
                  <a:pt x="257" y="672"/>
                </a:lnTo>
                <a:lnTo>
                  <a:pt x="256" y="672"/>
                </a:lnTo>
                <a:lnTo>
                  <a:pt x="257" y="672"/>
                </a:lnTo>
                <a:lnTo>
                  <a:pt x="257" y="674"/>
                </a:lnTo>
                <a:lnTo>
                  <a:pt x="258" y="674"/>
                </a:lnTo>
                <a:lnTo>
                  <a:pt x="260" y="674"/>
                </a:lnTo>
                <a:lnTo>
                  <a:pt x="260" y="675"/>
                </a:lnTo>
                <a:lnTo>
                  <a:pt x="260" y="674"/>
                </a:lnTo>
                <a:lnTo>
                  <a:pt x="261" y="675"/>
                </a:lnTo>
                <a:lnTo>
                  <a:pt x="262" y="675"/>
                </a:lnTo>
                <a:lnTo>
                  <a:pt x="262" y="676"/>
                </a:lnTo>
                <a:lnTo>
                  <a:pt x="261" y="676"/>
                </a:lnTo>
                <a:lnTo>
                  <a:pt x="262" y="676"/>
                </a:lnTo>
                <a:lnTo>
                  <a:pt x="264" y="676"/>
                </a:lnTo>
                <a:lnTo>
                  <a:pt x="262" y="676"/>
                </a:lnTo>
                <a:lnTo>
                  <a:pt x="264" y="675"/>
                </a:lnTo>
                <a:lnTo>
                  <a:pt x="264" y="676"/>
                </a:lnTo>
                <a:lnTo>
                  <a:pt x="265" y="676"/>
                </a:lnTo>
                <a:lnTo>
                  <a:pt x="266" y="678"/>
                </a:lnTo>
                <a:lnTo>
                  <a:pt x="266" y="679"/>
                </a:lnTo>
                <a:lnTo>
                  <a:pt x="266" y="680"/>
                </a:lnTo>
                <a:lnTo>
                  <a:pt x="266" y="682"/>
                </a:lnTo>
                <a:lnTo>
                  <a:pt x="266" y="683"/>
                </a:lnTo>
                <a:lnTo>
                  <a:pt x="268" y="683"/>
                </a:lnTo>
                <a:lnTo>
                  <a:pt x="266" y="684"/>
                </a:lnTo>
                <a:lnTo>
                  <a:pt x="266" y="686"/>
                </a:lnTo>
                <a:lnTo>
                  <a:pt x="265" y="684"/>
                </a:lnTo>
                <a:lnTo>
                  <a:pt x="265" y="686"/>
                </a:lnTo>
                <a:lnTo>
                  <a:pt x="265" y="687"/>
                </a:lnTo>
                <a:lnTo>
                  <a:pt x="264" y="687"/>
                </a:lnTo>
                <a:lnTo>
                  <a:pt x="262" y="687"/>
                </a:lnTo>
                <a:lnTo>
                  <a:pt x="261" y="687"/>
                </a:lnTo>
                <a:lnTo>
                  <a:pt x="261" y="688"/>
                </a:lnTo>
                <a:lnTo>
                  <a:pt x="261" y="687"/>
                </a:lnTo>
                <a:lnTo>
                  <a:pt x="260" y="687"/>
                </a:lnTo>
                <a:lnTo>
                  <a:pt x="260" y="688"/>
                </a:lnTo>
                <a:lnTo>
                  <a:pt x="258" y="688"/>
                </a:lnTo>
                <a:lnTo>
                  <a:pt x="258" y="689"/>
                </a:lnTo>
                <a:lnTo>
                  <a:pt x="257" y="689"/>
                </a:lnTo>
                <a:lnTo>
                  <a:pt x="257" y="688"/>
                </a:lnTo>
                <a:lnTo>
                  <a:pt x="257" y="687"/>
                </a:lnTo>
                <a:lnTo>
                  <a:pt x="256" y="687"/>
                </a:lnTo>
                <a:lnTo>
                  <a:pt x="254" y="687"/>
                </a:lnTo>
                <a:lnTo>
                  <a:pt x="253" y="687"/>
                </a:lnTo>
                <a:lnTo>
                  <a:pt x="253" y="688"/>
                </a:lnTo>
                <a:lnTo>
                  <a:pt x="252" y="688"/>
                </a:lnTo>
                <a:lnTo>
                  <a:pt x="252" y="687"/>
                </a:lnTo>
                <a:lnTo>
                  <a:pt x="252" y="686"/>
                </a:lnTo>
                <a:lnTo>
                  <a:pt x="253" y="684"/>
                </a:lnTo>
                <a:lnTo>
                  <a:pt x="254" y="683"/>
                </a:lnTo>
                <a:lnTo>
                  <a:pt x="253" y="684"/>
                </a:lnTo>
                <a:lnTo>
                  <a:pt x="252" y="684"/>
                </a:lnTo>
                <a:lnTo>
                  <a:pt x="252" y="686"/>
                </a:lnTo>
                <a:lnTo>
                  <a:pt x="251" y="686"/>
                </a:lnTo>
                <a:lnTo>
                  <a:pt x="252" y="684"/>
                </a:lnTo>
                <a:lnTo>
                  <a:pt x="252" y="683"/>
                </a:lnTo>
                <a:lnTo>
                  <a:pt x="253" y="683"/>
                </a:lnTo>
                <a:lnTo>
                  <a:pt x="253" y="682"/>
                </a:lnTo>
                <a:lnTo>
                  <a:pt x="254" y="680"/>
                </a:lnTo>
                <a:lnTo>
                  <a:pt x="254" y="679"/>
                </a:lnTo>
                <a:lnTo>
                  <a:pt x="254" y="678"/>
                </a:lnTo>
                <a:lnTo>
                  <a:pt x="254" y="676"/>
                </a:lnTo>
                <a:lnTo>
                  <a:pt x="254" y="675"/>
                </a:lnTo>
                <a:lnTo>
                  <a:pt x="254" y="674"/>
                </a:lnTo>
                <a:lnTo>
                  <a:pt x="254" y="672"/>
                </a:lnTo>
                <a:lnTo>
                  <a:pt x="256" y="671"/>
                </a:lnTo>
                <a:lnTo>
                  <a:pt x="257" y="671"/>
                </a:lnTo>
                <a:lnTo>
                  <a:pt x="257" y="670"/>
                </a:lnTo>
                <a:lnTo>
                  <a:pt x="258" y="671"/>
                </a:lnTo>
                <a:close/>
                <a:moveTo>
                  <a:pt x="260" y="670"/>
                </a:moveTo>
                <a:lnTo>
                  <a:pt x="261" y="670"/>
                </a:lnTo>
                <a:lnTo>
                  <a:pt x="262" y="671"/>
                </a:lnTo>
                <a:lnTo>
                  <a:pt x="261" y="671"/>
                </a:lnTo>
                <a:lnTo>
                  <a:pt x="261" y="672"/>
                </a:lnTo>
                <a:lnTo>
                  <a:pt x="260" y="672"/>
                </a:lnTo>
                <a:lnTo>
                  <a:pt x="260" y="671"/>
                </a:lnTo>
                <a:lnTo>
                  <a:pt x="260" y="670"/>
                </a:lnTo>
                <a:close/>
                <a:moveTo>
                  <a:pt x="278" y="670"/>
                </a:moveTo>
                <a:lnTo>
                  <a:pt x="279" y="671"/>
                </a:lnTo>
                <a:lnTo>
                  <a:pt x="279" y="670"/>
                </a:lnTo>
                <a:lnTo>
                  <a:pt x="279" y="671"/>
                </a:lnTo>
                <a:lnTo>
                  <a:pt x="279" y="672"/>
                </a:lnTo>
                <a:lnTo>
                  <a:pt x="278" y="674"/>
                </a:lnTo>
                <a:lnTo>
                  <a:pt x="278" y="675"/>
                </a:lnTo>
                <a:lnTo>
                  <a:pt x="278" y="676"/>
                </a:lnTo>
                <a:lnTo>
                  <a:pt x="275" y="676"/>
                </a:lnTo>
                <a:lnTo>
                  <a:pt x="275" y="675"/>
                </a:lnTo>
                <a:lnTo>
                  <a:pt x="275" y="674"/>
                </a:lnTo>
                <a:lnTo>
                  <a:pt x="275" y="672"/>
                </a:lnTo>
                <a:lnTo>
                  <a:pt x="274" y="672"/>
                </a:lnTo>
                <a:lnTo>
                  <a:pt x="274" y="671"/>
                </a:lnTo>
                <a:lnTo>
                  <a:pt x="275" y="671"/>
                </a:lnTo>
                <a:lnTo>
                  <a:pt x="277" y="670"/>
                </a:lnTo>
                <a:lnTo>
                  <a:pt x="278" y="670"/>
                </a:lnTo>
                <a:close/>
                <a:moveTo>
                  <a:pt x="281" y="670"/>
                </a:moveTo>
                <a:lnTo>
                  <a:pt x="279" y="670"/>
                </a:lnTo>
                <a:lnTo>
                  <a:pt x="278" y="670"/>
                </a:lnTo>
                <a:lnTo>
                  <a:pt x="279" y="668"/>
                </a:lnTo>
                <a:lnTo>
                  <a:pt x="281" y="668"/>
                </a:lnTo>
                <a:lnTo>
                  <a:pt x="281" y="670"/>
                </a:lnTo>
                <a:close/>
                <a:moveTo>
                  <a:pt x="253" y="668"/>
                </a:moveTo>
                <a:lnTo>
                  <a:pt x="254" y="670"/>
                </a:lnTo>
                <a:lnTo>
                  <a:pt x="254" y="671"/>
                </a:lnTo>
                <a:lnTo>
                  <a:pt x="253" y="671"/>
                </a:lnTo>
                <a:lnTo>
                  <a:pt x="253" y="672"/>
                </a:lnTo>
                <a:lnTo>
                  <a:pt x="253" y="675"/>
                </a:lnTo>
                <a:lnTo>
                  <a:pt x="253" y="676"/>
                </a:lnTo>
                <a:lnTo>
                  <a:pt x="252" y="678"/>
                </a:lnTo>
                <a:lnTo>
                  <a:pt x="252" y="679"/>
                </a:lnTo>
                <a:lnTo>
                  <a:pt x="253" y="680"/>
                </a:lnTo>
                <a:lnTo>
                  <a:pt x="251" y="682"/>
                </a:lnTo>
                <a:lnTo>
                  <a:pt x="251" y="680"/>
                </a:lnTo>
                <a:lnTo>
                  <a:pt x="251" y="679"/>
                </a:lnTo>
                <a:lnTo>
                  <a:pt x="249" y="678"/>
                </a:lnTo>
                <a:lnTo>
                  <a:pt x="249" y="676"/>
                </a:lnTo>
                <a:lnTo>
                  <a:pt x="249" y="675"/>
                </a:lnTo>
                <a:lnTo>
                  <a:pt x="249" y="674"/>
                </a:lnTo>
                <a:lnTo>
                  <a:pt x="251" y="672"/>
                </a:lnTo>
                <a:lnTo>
                  <a:pt x="252" y="671"/>
                </a:lnTo>
                <a:lnTo>
                  <a:pt x="252" y="670"/>
                </a:lnTo>
                <a:lnTo>
                  <a:pt x="253" y="668"/>
                </a:lnTo>
                <a:close/>
                <a:moveTo>
                  <a:pt x="256" y="671"/>
                </a:moveTo>
                <a:lnTo>
                  <a:pt x="256" y="670"/>
                </a:lnTo>
                <a:lnTo>
                  <a:pt x="256" y="668"/>
                </a:lnTo>
                <a:lnTo>
                  <a:pt x="257" y="668"/>
                </a:lnTo>
                <a:lnTo>
                  <a:pt x="257" y="670"/>
                </a:lnTo>
                <a:lnTo>
                  <a:pt x="256" y="670"/>
                </a:lnTo>
                <a:lnTo>
                  <a:pt x="256" y="671"/>
                </a:lnTo>
                <a:close/>
                <a:moveTo>
                  <a:pt x="260" y="667"/>
                </a:moveTo>
                <a:lnTo>
                  <a:pt x="261" y="667"/>
                </a:lnTo>
                <a:lnTo>
                  <a:pt x="260" y="667"/>
                </a:lnTo>
                <a:close/>
                <a:moveTo>
                  <a:pt x="261" y="667"/>
                </a:moveTo>
                <a:lnTo>
                  <a:pt x="260" y="667"/>
                </a:lnTo>
                <a:lnTo>
                  <a:pt x="261" y="667"/>
                </a:lnTo>
                <a:close/>
                <a:moveTo>
                  <a:pt x="248" y="667"/>
                </a:moveTo>
                <a:lnTo>
                  <a:pt x="248" y="666"/>
                </a:lnTo>
                <a:lnTo>
                  <a:pt x="248" y="667"/>
                </a:lnTo>
                <a:close/>
                <a:moveTo>
                  <a:pt x="281" y="666"/>
                </a:moveTo>
                <a:lnTo>
                  <a:pt x="282" y="667"/>
                </a:lnTo>
                <a:lnTo>
                  <a:pt x="283" y="667"/>
                </a:lnTo>
                <a:lnTo>
                  <a:pt x="283" y="668"/>
                </a:lnTo>
                <a:lnTo>
                  <a:pt x="282" y="670"/>
                </a:lnTo>
                <a:lnTo>
                  <a:pt x="281" y="670"/>
                </a:lnTo>
                <a:lnTo>
                  <a:pt x="281" y="668"/>
                </a:lnTo>
                <a:lnTo>
                  <a:pt x="281" y="667"/>
                </a:lnTo>
                <a:lnTo>
                  <a:pt x="279" y="667"/>
                </a:lnTo>
                <a:lnTo>
                  <a:pt x="281" y="666"/>
                </a:lnTo>
                <a:close/>
                <a:moveTo>
                  <a:pt x="254" y="667"/>
                </a:moveTo>
                <a:lnTo>
                  <a:pt x="254" y="666"/>
                </a:lnTo>
                <a:lnTo>
                  <a:pt x="254" y="667"/>
                </a:lnTo>
                <a:close/>
                <a:moveTo>
                  <a:pt x="249" y="666"/>
                </a:moveTo>
                <a:lnTo>
                  <a:pt x="248" y="666"/>
                </a:lnTo>
                <a:lnTo>
                  <a:pt x="249" y="666"/>
                </a:lnTo>
                <a:close/>
                <a:moveTo>
                  <a:pt x="262" y="666"/>
                </a:moveTo>
                <a:lnTo>
                  <a:pt x="261" y="666"/>
                </a:lnTo>
                <a:lnTo>
                  <a:pt x="261" y="667"/>
                </a:lnTo>
                <a:lnTo>
                  <a:pt x="262" y="667"/>
                </a:lnTo>
                <a:lnTo>
                  <a:pt x="264" y="667"/>
                </a:lnTo>
                <a:lnTo>
                  <a:pt x="264" y="668"/>
                </a:lnTo>
                <a:lnTo>
                  <a:pt x="262" y="668"/>
                </a:lnTo>
                <a:lnTo>
                  <a:pt x="262" y="667"/>
                </a:lnTo>
                <a:lnTo>
                  <a:pt x="261" y="667"/>
                </a:lnTo>
                <a:lnTo>
                  <a:pt x="261" y="666"/>
                </a:lnTo>
                <a:lnTo>
                  <a:pt x="262" y="666"/>
                </a:lnTo>
                <a:close/>
                <a:moveTo>
                  <a:pt x="262" y="666"/>
                </a:moveTo>
                <a:lnTo>
                  <a:pt x="264" y="667"/>
                </a:lnTo>
                <a:lnTo>
                  <a:pt x="262" y="667"/>
                </a:lnTo>
                <a:lnTo>
                  <a:pt x="262" y="666"/>
                </a:lnTo>
                <a:close/>
                <a:moveTo>
                  <a:pt x="282" y="666"/>
                </a:moveTo>
                <a:lnTo>
                  <a:pt x="281" y="666"/>
                </a:lnTo>
                <a:lnTo>
                  <a:pt x="282" y="666"/>
                </a:lnTo>
                <a:close/>
                <a:moveTo>
                  <a:pt x="266" y="663"/>
                </a:moveTo>
                <a:lnTo>
                  <a:pt x="268" y="665"/>
                </a:lnTo>
                <a:lnTo>
                  <a:pt x="268" y="666"/>
                </a:lnTo>
                <a:lnTo>
                  <a:pt x="266" y="666"/>
                </a:lnTo>
                <a:lnTo>
                  <a:pt x="265" y="665"/>
                </a:lnTo>
                <a:lnTo>
                  <a:pt x="266" y="663"/>
                </a:lnTo>
                <a:close/>
                <a:moveTo>
                  <a:pt x="257" y="665"/>
                </a:moveTo>
                <a:lnTo>
                  <a:pt x="256" y="665"/>
                </a:lnTo>
                <a:lnTo>
                  <a:pt x="254" y="665"/>
                </a:lnTo>
                <a:lnTo>
                  <a:pt x="254" y="663"/>
                </a:lnTo>
                <a:lnTo>
                  <a:pt x="256" y="663"/>
                </a:lnTo>
                <a:lnTo>
                  <a:pt x="256" y="665"/>
                </a:lnTo>
                <a:lnTo>
                  <a:pt x="257" y="665"/>
                </a:lnTo>
                <a:close/>
                <a:moveTo>
                  <a:pt x="256" y="663"/>
                </a:moveTo>
                <a:lnTo>
                  <a:pt x="257" y="663"/>
                </a:lnTo>
                <a:lnTo>
                  <a:pt x="256" y="663"/>
                </a:lnTo>
                <a:close/>
                <a:moveTo>
                  <a:pt x="257" y="663"/>
                </a:moveTo>
                <a:lnTo>
                  <a:pt x="258" y="663"/>
                </a:lnTo>
                <a:lnTo>
                  <a:pt x="257" y="663"/>
                </a:lnTo>
                <a:close/>
                <a:moveTo>
                  <a:pt x="245" y="663"/>
                </a:moveTo>
                <a:lnTo>
                  <a:pt x="245" y="662"/>
                </a:lnTo>
                <a:lnTo>
                  <a:pt x="247" y="662"/>
                </a:lnTo>
                <a:lnTo>
                  <a:pt x="247" y="663"/>
                </a:lnTo>
                <a:lnTo>
                  <a:pt x="245" y="663"/>
                </a:lnTo>
                <a:close/>
                <a:moveTo>
                  <a:pt x="249" y="663"/>
                </a:moveTo>
                <a:lnTo>
                  <a:pt x="249" y="662"/>
                </a:lnTo>
                <a:lnTo>
                  <a:pt x="249" y="663"/>
                </a:lnTo>
                <a:close/>
                <a:moveTo>
                  <a:pt x="251" y="662"/>
                </a:moveTo>
                <a:lnTo>
                  <a:pt x="249" y="662"/>
                </a:lnTo>
                <a:lnTo>
                  <a:pt x="251" y="661"/>
                </a:lnTo>
                <a:lnTo>
                  <a:pt x="251" y="662"/>
                </a:lnTo>
                <a:close/>
                <a:moveTo>
                  <a:pt x="304" y="661"/>
                </a:moveTo>
                <a:lnTo>
                  <a:pt x="305" y="661"/>
                </a:lnTo>
                <a:lnTo>
                  <a:pt x="304" y="661"/>
                </a:lnTo>
                <a:close/>
                <a:moveTo>
                  <a:pt x="248" y="661"/>
                </a:moveTo>
                <a:lnTo>
                  <a:pt x="247" y="661"/>
                </a:lnTo>
                <a:lnTo>
                  <a:pt x="248" y="661"/>
                </a:lnTo>
                <a:close/>
                <a:moveTo>
                  <a:pt x="261" y="659"/>
                </a:moveTo>
                <a:lnTo>
                  <a:pt x="261" y="661"/>
                </a:lnTo>
                <a:lnTo>
                  <a:pt x="262" y="661"/>
                </a:lnTo>
                <a:lnTo>
                  <a:pt x="261" y="661"/>
                </a:lnTo>
                <a:lnTo>
                  <a:pt x="260" y="661"/>
                </a:lnTo>
                <a:lnTo>
                  <a:pt x="261" y="661"/>
                </a:lnTo>
                <a:lnTo>
                  <a:pt x="261" y="659"/>
                </a:lnTo>
                <a:close/>
                <a:moveTo>
                  <a:pt x="326" y="662"/>
                </a:moveTo>
                <a:lnTo>
                  <a:pt x="325" y="661"/>
                </a:lnTo>
                <a:lnTo>
                  <a:pt x="325" y="659"/>
                </a:lnTo>
                <a:lnTo>
                  <a:pt x="326" y="659"/>
                </a:lnTo>
                <a:lnTo>
                  <a:pt x="325" y="659"/>
                </a:lnTo>
                <a:lnTo>
                  <a:pt x="326" y="659"/>
                </a:lnTo>
                <a:lnTo>
                  <a:pt x="328" y="659"/>
                </a:lnTo>
                <a:lnTo>
                  <a:pt x="328" y="661"/>
                </a:lnTo>
                <a:lnTo>
                  <a:pt x="326" y="662"/>
                </a:lnTo>
                <a:close/>
                <a:moveTo>
                  <a:pt x="245" y="659"/>
                </a:moveTo>
                <a:lnTo>
                  <a:pt x="245" y="658"/>
                </a:lnTo>
                <a:lnTo>
                  <a:pt x="245" y="659"/>
                </a:lnTo>
                <a:close/>
                <a:moveTo>
                  <a:pt x="252" y="659"/>
                </a:moveTo>
                <a:lnTo>
                  <a:pt x="252" y="658"/>
                </a:lnTo>
                <a:lnTo>
                  <a:pt x="252" y="659"/>
                </a:lnTo>
                <a:close/>
                <a:moveTo>
                  <a:pt x="291" y="658"/>
                </a:moveTo>
                <a:lnTo>
                  <a:pt x="291" y="659"/>
                </a:lnTo>
                <a:lnTo>
                  <a:pt x="291" y="658"/>
                </a:lnTo>
                <a:close/>
                <a:moveTo>
                  <a:pt x="257" y="658"/>
                </a:moveTo>
                <a:lnTo>
                  <a:pt x="258" y="658"/>
                </a:lnTo>
                <a:lnTo>
                  <a:pt x="258" y="659"/>
                </a:lnTo>
                <a:lnTo>
                  <a:pt x="260" y="659"/>
                </a:lnTo>
                <a:lnTo>
                  <a:pt x="260" y="661"/>
                </a:lnTo>
                <a:lnTo>
                  <a:pt x="258" y="661"/>
                </a:lnTo>
                <a:lnTo>
                  <a:pt x="257" y="659"/>
                </a:lnTo>
                <a:lnTo>
                  <a:pt x="256" y="658"/>
                </a:lnTo>
                <a:lnTo>
                  <a:pt x="256" y="657"/>
                </a:lnTo>
                <a:lnTo>
                  <a:pt x="257" y="657"/>
                </a:lnTo>
                <a:lnTo>
                  <a:pt x="257" y="658"/>
                </a:lnTo>
                <a:close/>
                <a:moveTo>
                  <a:pt x="251" y="658"/>
                </a:moveTo>
                <a:lnTo>
                  <a:pt x="249" y="657"/>
                </a:lnTo>
                <a:lnTo>
                  <a:pt x="251" y="657"/>
                </a:lnTo>
                <a:lnTo>
                  <a:pt x="251" y="658"/>
                </a:lnTo>
                <a:close/>
                <a:moveTo>
                  <a:pt x="247" y="657"/>
                </a:moveTo>
                <a:lnTo>
                  <a:pt x="245" y="657"/>
                </a:lnTo>
                <a:lnTo>
                  <a:pt x="245" y="655"/>
                </a:lnTo>
                <a:lnTo>
                  <a:pt x="247" y="655"/>
                </a:lnTo>
                <a:lnTo>
                  <a:pt x="247" y="657"/>
                </a:lnTo>
                <a:close/>
                <a:moveTo>
                  <a:pt x="248" y="657"/>
                </a:moveTo>
                <a:lnTo>
                  <a:pt x="249" y="657"/>
                </a:lnTo>
                <a:lnTo>
                  <a:pt x="249" y="658"/>
                </a:lnTo>
                <a:lnTo>
                  <a:pt x="251" y="658"/>
                </a:lnTo>
                <a:lnTo>
                  <a:pt x="249" y="658"/>
                </a:lnTo>
                <a:lnTo>
                  <a:pt x="251" y="659"/>
                </a:lnTo>
                <a:lnTo>
                  <a:pt x="251" y="661"/>
                </a:lnTo>
                <a:lnTo>
                  <a:pt x="249" y="661"/>
                </a:lnTo>
                <a:lnTo>
                  <a:pt x="248" y="661"/>
                </a:lnTo>
                <a:lnTo>
                  <a:pt x="247" y="661"/>
                </a:lnTo>
                <a:lnTo>
                  <a:pt x="247" y="659"/>
                </a:lnTo>
                <a:lnTo>
                  <a:pt x="245" y="659"/>
                </a:lnTo>
                <a:lnTo>
                  <a:pt x="245" y="658"/>
                </a:lnTo>
                <a:lnTo>
                  <a:pt x="247" y="657"/>
                </a:lnTo>
                <a:lnTo>
                  <a:pt x="247" y="655"/>
                </a:lnTo>
                <a:lnTo>
                  <a:pt x="248" y="655"/>
                </a:lnTo>
                <a:lnTo>
                  <a:pt x="248" y="654"/>
                </a:lnTo>
                <a:lnTo>
                  <a:pt x="248" y="655"/>
                </a:lnTo>
                <a:lnTo>
                  <a:pt x="249" y="655"/>
                </a:lnTo>
                <a:lnTo>
                  <a:pt x="249" y="657"/>
                </a:lnTo>
                <a:lnTo>
                  <a:pt x="248" y="657"/>
                </a:lnTo>
                <a:close/>
                <a:moveTo>
                  <a:pt x="247" y="655"/>
                </a:moveTo>
                <a:lnTo>
                  <a:pt x="247" y="654"/>
                </a:lnTo>
                <a:lnTo>
                  <a:pt x="248" y="654"/>
                </a:lnTo>
                <a:lnTo>
                  <a:pt x="247" y="655"/>
                </a:lnTo>
                <a:close/>
                <a:moveTo>
                  <a:pt x="251" y="654"/>
                </a:moveTo>
                <a:lnTo>
                  <a:pt x="249" y="654"/>
                </a:lnTo>
                <a:lnTo>
                  <a:pt x="249" y="653"/>
                </a:lnTo>
                <a:lnTo>
                  <a:pt x="251" y="653"/>
                </a:lnTo>
                <a:lnTo>
                  <a:pt x="251" y="654"/>
                </a:lnTo>
                <a:close/>
                <a:moveTo>
                  <a:pt x="328" y="654"/>
                </a:moveTo>
                <a:lnTo>
                  <a:pt x="328" y="653"/>
                </a:lnTo>
                <a:lnTo>
                  <a:pt x="329" y="653"/>
                </a:lnTo>
                <a:lnTo>
                  <a:pt x="329" y="654"/>
                </a:lnTo>
                <a:lnTo>
                  <a:pt x="328" y="654"/>
                </a:lnTo>
                <a:close/>
                <a:moveTo>
                  <a:pt x="241" y="650"/>
                </a:moveTo>
                <a:lnTo>
                  <a:pt x="241" y="649"/>
                </a:lnTo>
                <a:lnTo>
                  <a:pt x="241" y="650"/>
                </a:lnTo>
                <a:close/>
                <a:moveTo>
                  <a:pt x="257" y="649"/>
                </a:moveTo>
                <a:lnTo>
                  <a:pt x="258" y="650"/>
                </a:lnTo>
                <a:lnTo>
                  <a:pt x="257" y="650"/>
                </a:lnTo>
                <a:lnTo>
                  <a:pt x="258" y="650"/>
                </a:lnTo>
                <a:lnTo>
                  <a:pt x="257" y="650"/>
                </a:lnTo>
                <a:lnTo>
                  <a:pt x="256" y="650"/>
                </a:lnTo>
                <a:lnTo>
                  <a:pt x="256" y="649"/>
                </a:lnTo>
                <a:lnTo>
                  <a:pt x="257" y="649"/>
                </a:lnTo>
                <a:close/>
                <a:moveTo>
                  <a:pt x="244" y="649"/>
                </a:moveTo>
                <a:lnTo>
                  <a:pt x="244" y="650"/>
                </a:lnTo>
                <a:lnTo>
                  <a:pt x="245" y="650"/>
                </a:lnTo>
                <a:lnTo>
                  <a:pt x="245" y="649"/>
                </a:lnTo>
                <a:lnTo>
                  <a:pt x="245" y="650"/>
                </a:lnTo>
                <a:lnTo>
                  <a:pt x="245" y="651"/>
                </a:lnTo>
                <a:lnTo>
                  <a:pt x="247" y="651"/>
                </a:lnTo>
                <a:lnTo>
                  <a:pt x="247" y="653"/>
                </a:lnTo>
                <a:lnTo>
                  <a:pt x="247" y="654"/>
                </a:lnTo>
                <a:lnTo>
                  <a:pt x="247" y="655"/>
                </a:lnTo>
                <a:lnTo>
                  <a:pt x="245" y="655"/>
                </a:lnTo>
                <a:lnTo>
                  <a:pt x="247" y="655"/>
                </a:lnTo>
                <a:lnTo>
                  <a:pt x="245" y="655"/>
                </a:lnTo>
                <a:lnTo>
                  <a:pt x="245" y="657"/>
                </a:lnTo>
                <a:lnTo>
                  <a:pt x="245" y="658"/>
                </a:lnTo>
                <a:lnTo>
                  <a:pt x="245" y="659"/>
                </a:lnTo>
                <a:lnTo>
                  <a:pt x="245" y="661"/>
                </a:lnTo>
                <a:lnTo>
                  <a:pt x="247" y="661"/>
                </a:lnTo>
                <a:lnTo>
                  <a:pt x="247" y="662"/>
                </a:lnTo>
                <a:lnTo>
                  <a:pt x="245" y="661"/>
                </a:lnTo>
                <a:lnTo>
                  <a:pt x="245" y="662"/>
                </a:lnTo>
                <a:lnTo>
                  <a:pt x="245" y="663"/>
                </a:lnTo>
                <a:lnTo>
                  <a:pt x="247" y="663"/>
                </a:lnTo>
                <a:lnTo>
                  <a:pt x="248" y="663"/>
                </a:lnTo>
                <a:lnTo>
                  <a:pt x="247" y="663"/>
                </a:lnTo>
                <a:lnTo>
                  <a:pt x="247" y="665"/>
                </a:lnTo>
                <a:lnTo>
                  <a:pt x="248" y="665"/>
                </a:lnTo>
                <a:lnTo>
                  <a:pt x="248" y="666"/>
                </a:lnTo>
                <a:lnTo>
                  <a:pt x="247" y="666"/>
                </a:lnTo>
                <a:lnTo>
                  <a:pt x="247" y="667"/>
                </a:lnTo>
                <a:lnTo>
                  <a:pt x="248" y="667"/>
                </a:lnTo>
                <a:lnTo>
                  <a:pt x="249" y="666"/>
                </a:lnTo>
                <a:lnTo>
                  <a:pt x="248" y="665"/>
                </a:lnTo>
                <a:lnTo>
                  <a:pt x="248" y="663"/>
                </a:lnTo>
                <a:lnTo>
                  <a:pt x="247" y="662"/>
                </a:lnTo>
                <a:lnTo>
                  <a:pt x="248" y="662"/>
                </a:lnTo>
                <a:lnTo>
                  <a:pt x="249" y="662"/>
                </a:lnTo>
                <a:lnTo>
                  <a:pt x="249" y="663"/>
                </a:lnTo>
                <a:lnTo>
                  <a:pt x="249" y="665"/>
                </a:lnTo>
                <a:lnTo>
                  <a:pt x="249" y="663"/>
                </a:lnTo>
                <a:lnTo>
                  <a:pt x="251" y="663"/>
                </a:lnTo>
                <a:lnTo>
                  <a:pt x="251" y="665"/>
                </a:lnTo>
                <a:lnTo>
                  <a:pt x="252" y="665"/>
                </a:lnTo>
                <a:lnTo>
                  <a:pt x="253" y="665"/>
                </a:lnTo>
                <a:lnTo>
                  <a:pt x="253" y="666"/>
                </a:lnTo>
                <a:lnTo>
                  <a:pt x="253" y="667"/>
                </a:lnTo>
                <a:lnTo>
                  <a:pt x="253" y="668"/>
                </a:lnTo>
                <a:lnTo>
                  <a:pt x="252" y="668"/>
                </a:lnTo>
                <a:lnTo>
                  <a:pt x="252" y="670"/>
                </a:lnTo>
                <a:lnTo>
                  <a:pt x="251" y="671"/>
                </a:lnTo>
                <a:lnTo>
                  <a:pt x="249" y="674"/>
                </a:lnTo>
                <a:lnTo>
                  <a:pt x="248" y="675"/>
                </a:lnTo>
                <a:lnTo>
                  <a:pt x="248" y="676"/>
                </a:lnTo>
                <a:lnTo>
                  <a:pt x="249" y="678"/>
                </a:lnTo>
                <a:lnTo>
                  <a:pt x="249" y="679"/>
                </a:lnTo>
                <a:lnTo>
                  <a:pt x="251" y="680"/>
                </a:lnTo>
                <a:lnTo>
                  <a:pt x="251" y="682"/>
                </a:lnTo>
                <a:lnTo>
                  <a:pt x="249" y="683"/>
                </a:lnTo>
                <a:lnTo>
                  <a:pt x="248" y="683"/>
                </a:lnTo>
                <a:lnTo>
                  <a:pt x="247" y="683"/>
                </a:lnTo>
                <a:lnTo>
                  <a:pt x="245" y="684"/>
                </a:lnTo>
                <a:lnTo>
                  <a:pt x="247" y="684"/>
                </a:lnTo>
                <a:lnTo>
                  <a:pt x="248" y="683"/>
                </a:lnTo>
                <a:lnTo>
                  <a:pt x="249" y="683"/>
                </a:lnTo>
                <a:lnTo>
                  <a:pt x="249" y="684"/>
                </a:lnTo>
                <a:lnTo>
                  <a:pt x="251" y="684"/>
                </a:lnTo>
                <a:lnTo>
                  <a:pt x="249" y="686"/>
                </a:lnTo>
                <a:lnTo>
                  <a:pt x="249" y="687"/>
                </a:lnTo>
                <a:lnTo>
                  <a:pt x="251" y="687"/>
                </a:lnTo>
                <a:lnTo>
                  <a:pt x="251" y="688"/>
                </a:lnTo>
                <a:lnTo>
                  <a:pt x="249" y="688"/>
                </a:lnTo>
                <a:lnTo>
                  <a:pt x="249" y="689"/>
                </a:lnTo>
                <a:lnTo>
                  <a:pt x="248" y="689"/>
                </a:lnTo>
                <a:lnTo>
                  <a:pt x="247" y="689"/>
                </a:lnTo>
                <a:lnTo>
                  <a:pt x="248" y="691"/>
                </a:lnTo>
                <a:lnTo>
                  <a:pt x="247" y="691"/>
                </a:lnTo>
                <a:lnTo>
                  <a:pt x="248" y="691"/>
                </a:lnTo>
                <a:lnTo>
                  <a:pt x="248" y="692"/>
                </a:lnTo>
                <a:lnTo>
                  <a:pt x="247" y="692"/>
                </a:lnTo>
                <a:lnTo>
                  <a:pt x="247" y="693"/>
                </a:lnTo>
                <a:lnTo>
                  <a:pt x="245" y="695"/>
                </a:lnTo>
                <a:lnTo>
                  <a:pt x="247" y="695"/>
                </a:lnTo>
                <a:lnTo>
                  <a:pt x="245" y="695"/>
                </a:lnTo>
                <a:lnTo>
                  <a:pt x="247" y="695"/>
                </a:lnTo>
                <a:lnTo>
                  <a:pt x="245" y="697"/>
                </a:lnTo>
                <a:lnTo>
                  <a:pt x="247" y="699"/>
                </a:lnTo>
                <a:lnTo>
                  <a:pt x="248" y="699"/>
                </a:lnTo>
                <a:lnTo>
                  <a:pt x="248" y="700"/>
                </a:lnTo>
                <a:lnTo>
                  <a:pt x="247" y="700"/>
                </a:lnTo>
                <a:lnTo>
                  <a:pt x="245" y="701"/>
                </a:lnTo>
                <a:lnTo>
                  <a:pt x="245" y="700"/>
                </a:lnTo>
                <a:lnTo>
                  <a:pt x="243" y="700"/>
                </a:lnTo>
                <a:lnTo>
                  <a:pt x="243" y="699"/>
                </a:lnTo>
                <a:lnTo>
                  <a:pt x="241" y="699"/>
                </a:lnTo>
                <a:lnTo>
                  <a:pt x="241" y="697"/>
                </a:lnTo>
                <a:lnTo>
                  <a:pt x="241" y="699"/>
                </a:lnTo>
                <a:lnTo>
                  <a:pt x="241" y="697"/>
                </a:lnTo>
                <a:lnTo>
                  <a:pt x="240" y="699"/>
                </a:lnTo>
                <a:lnTo>
                  <a:pt x="240" y="697"/>
                </a:lnTo>
                <a:lnTo>
                  <a:pt x="240" y="699"/>
                </a:lnTo>
                <a:lnTo>
                  <a:pt x="240" y="697"/>
                </a:lnTo>
                <a:lnTo>
                  <a:pt x="240" y="699"/>
                </a:lnTo>
                <a:lnTo>
                  <a:pt x="239" y="699"/>
                </a:lnTo>
                <a:lnTo>
                  <a:pt x="237" y="699"/>
                </a:lnTo>
                <a:lnTo>
                  <a:pt x="237" y="697"/>
                </a:lnTo>
                <a:lnTo>
                  <a:pt x="236" y="697"/>
                </a:lnTo>
                <a:lnTo>
                  <a:pt x="235" y="696"/>
                </a:lnTo>
                <a:lnTo>
                  <a:pt x="233" y="696"/>
                </a:lnTo>
                <a:lnTo>
                  <a:pt x="233" y="695"/>
                </a:lnTo>
                <a:lnTo>
                  <a:pt x="233" y="693"/>
                </a:lnTo>
                <a:lnTo>
                  <a:pt x="235" y="693"/>
                </a:lnTo>
                <a:lnTo>
                  <a:pt x="236" y="692"/>
                </a:lnTo>
                <a:lnTo>
                  <a:pt x="236" y="691"/>
                </a:lnTo>
                <a:lnTo>
                  <a:pt x="237" y="689"/>
                </a:lnTo>
                <a:lnTo>
                  <a:pt x="237" y="688"/>
                </a:lnTo>
                <a:lnTo>
                  <a:pt x="239" y="688"/>
                </a:lnTo>
                <a:lnTo>
                  <a:pt x="239" y="687"/>
                </a:lnTo>
                <a:lnTo>
                  <a:pt x="240" y="687"/>
                </a:lnTo>
                <a:lnTo>
                  <a:pt x="239" y="687"/>
                </a:lnTo>
                <a:lnTo>
                  <a:pt x="237" y="687"/>
                </a:lnTo>
                <a:lnTo>
                  <a:pt x="236" y="687"/>
                </a:lnTo>
                <a:lnTo>
                  <a:pt x="235" y="686"/>
                </a:lnTo>
                <a:lnTo>
                  <a:pt x="235" y="684"/>
                </a:lnTo>
                <a:lnTo>
                  <a:pt x="233" y="686"/>
                </a:lnTo>
                <a:lnTo>
                  <a:pt x="235" y="687"/>
                </a:lnTo>
                <a:lnTo>
                  <a:pt x="233" y="687"/>
                </a:lnTo>
                <a:lnTo>
                  <a:pt x="233" y="688"/>
                </a:lnTo>
                <a:lnTo>
                  <a:pt x="233" y="689"/>
                </a:lnTo>
                <a:lnTo>
                  <a:pt x="233" y="691"/>
                </a:lnTo>
                <a:lnTo>
                  <a:pt x="232" y="692"/>
                </a:lnTo>
                <a:lnTo>
                  <a:pt x="232" y="691"/>
                </a:lnTo>
                <a:lnTo>
                  <a:pt x="231" y="689"/>
                </a:lnTo>
                <a:lnTo>
                  <a:pt x="231" y="688"/>
                </a:lnTo>
                <a:lnTo>
                  <a:pt x="231" y="687"/>
                </a:lnTo>
                <a:lnTo>
                  <a:pt x="230" y="687"/>
                </a:lnTo>
                <a:lnTo>
                  <a:pt x="228" y="687"/>
                </a:lnTo>
                <a:lnTo>
                  <a:pt x="227" y="686"/>
                </a:lnTo>
                <a:lnTo>
                  <a:pt x="227" y="684"/>
                </a:lnTo>
                <a:lnTo>
                  <a:pt x="226" y="684"/>
                </a:lnTo>
                <a:lnTo>
                  <a:pt x="226" y="683"/>
                </a:lnTo>
                <a:lnTo>
                  <a:pt x="224" y="683"/>
                </a:lnTo>
                <a:lnTo>
                  <a:pt x="224" y="682"/>
                </a:lnTo>
                <a:lnTo>
                  <a:pt x="223" y="682"/>
                </a:lnTo>
                <a:lnTo>
                  <a:pt x="223" y="680"/>
                </a:lnTo>
                <a:lnTo>
                  <a:pt x="223" y="679"/>
                </a:lnTo>
                <a:lnTo>
                  <a:pt x="223" y="678"/>
                </a:lnTo>
                <a:lnTo>
                  <a:pt x="223" y="675"/>
                </a:lnTo>
                <a:lnTo>
                  <a:pt x="224" y="675"/>
                </a:lnTo>
                <a:lnTo>
                  <a:pt x="224" y="674"/>
                </a:lnTo>
                <a:lnTo>
                  <a:pt x="223" y="675"/>
                </a:lnTo>
                <a:lnTo>
                  <a:pt x="223" y="674"/>
                </a:lnTo>
                <a:lnTo>
                  <a:pt x="223" y="675"/>
                </a:lnTo>
                <a:lnTo>
                  <a:pt x="223" y="676"/>
                </a:lnTo>
                <a:lnTo>
                  <a:pt x="223" y="678"/>
                </a:lnTo>
                <a:lnTo>
                  <a:pt x="222" y="679"/>
                </a:lnTo>
                <a:lnTo>
                  <a:pt x="222" y="680"/>
                </a:lnTo>
                <a:lnTo>
                  <a:pt x="223" y="680"/>
                </a:lnTo>
                <a:lnTo>
                  <a:pt x="223" y="682"/>
                </a:lnTo>
                <a:lnTo>
                  <a:pt x="224" y="682"/>
                </a:lnTo>
                <a:lnTo>
                  <a:pt x="224" y="683"/>
                </a:lnTo>
                <a:lnTo>
                  <a:pt x="223" y="683"/>
                </a:lnTo>
                <a:lnTo>
                  <a:pt x="223" y="684"/>
                </a:lnTo>
                <a:lnTo>
                  <a:pt x="224" y="684"/>
                </a:lnTo>
                <a:lnTo>
                  <a:pt x="224" y="686"/>
                </a:lnTo>
                <a:lnTo>
                  <a:pt x="223" y="687"/>
                </a:lnTo>
                <a:lnTo>
                  <a:pt x="222" y="687"/>
                </a:lnTo>
                <a:lnTo>
                  <a:pt x="222" y="688"/>
                </a:lnTo>
                <a:lnTo>
                  <a:pt x="220" y="688"/>
                </a:lnTo>
                <a:lnTo>
                  <a:pt x="222" y="688"/>
                </a:lnTo>
                <a:lnTo>
                  <a:pt x="222" y="691"/>
                </a:lnTo>
                <a:lnTo>
                  <a:pt x="219" y="691"/>
                </a:lnTo>
                <a:lnTo>
                  <a:pt x="218" y="691"/>
                </a:lnTo>
                <a:lnTo>
                  <a:pt x="219" y="691"/>
                </a:lnTo>
                <a:lnTo>
                  <a:pt x="219" y="692"/>
                </a:lnTo>
                <a:lnTo>
                  <a:pt x="219" y="693"/>
                </a:lnTo>
                <a:lnTo>
                  <a:pt x="218" y="695"/>
                </a:lnTo>
                <a:lnTo>
                  <a:pt x="216" y="695"/>
                </a:lnTo>
                <a:lnTo>
                  <a:pt x="215" y="693"/>
                </a:lnTo>
                <a:lnTo>
                  <a:pt x="215" y="692"/>
                </a:lnTo>
                <a:lnTo>
                  <a:pt x="216" y="692"/>
                </a:lnTo>
                <a:lnTo>
                  <a:pt x="215" y="692"/>
                </a:lnTo>
                <a:lnTo>
                  <a:pt x="215" y="693"/>
                </a:lnTo>
                <a:lnTo>
                  <a:pt x="214" y="693"/>
                </a:lnTo>
                <a:lnTo>
                  <a:pt x="214" y="695"/>
                </a:lnTo>
                <a:lnTo>
                  <a:pt x="213" y="695"/>
                </a:lnTo>
                <a:lnTo>
                  <a:pt x="211" y="695"/>
                </a:lnTo>
                <a:lnTo>
                  <a:pt x="214" y="693"/>
                </a:lnTo>
                <a:lnTo>
                  <a:pt x="214" y="692"/>
                </a:lnTo>
                <a:lnTo>
                  <a:pt x="214" y="691"/>
                </a:lnTo>
                <a:lnTo>
                  <a:pt x="213" y="691"/>
                </a:lnTo>
                <a:lnTo>
                  <a:pt x="214" y="689"/>
                </a:lnTo>
                <a:lnTo>
                  <a:pt x="213" y="689"/>
                </a:lnTo>
                <a:lnTo>
                  <a:pt x="213" y="691"/>
                </a:lnTo>
                <a:lnTo>
                  <a:pt x="211" y="691"/>
                </a:lnTo>
                <a:lnTo>
                  <a:pt x="211" y="692"/>
                </a:lnTo>
                <a:lnTo>
                  <a:pt x="210" y="692"/>
                </a:lnTo>
                <a:lnTo>
                  <a:pt x="209" y="691"/>
                </a:lnTo>
                <a:lnTo>
                  <a:pt x="209" y="689"/>
                </a:lnTo>
                <a:lnTo>
                  <a:pt x="209" y="688"/>
                </a:lnTo>
                <a:lnTo>
                  <a:pt x="209" y="687"/>
                </a:lnTo>
                <a:lnTo>
                  <a:pt x="209" y="688"/>
                </a:lnTo>
                <a:lnTo>
                  <a:pt x="207" y="688"/>
                </a:lnTo>
                <a:lnTo>
                  <a:pt x="207" y="687"/>
                </a:lnTo>
                <a:lnTo>
                  <a:pt x="205" y="687"/>
                </a:lnTo>
                <a:lnTo>
                  <a:pt x="205" y="688"/>
                </a:lnTo>
                <a:lnTo>
                  <a:pt x="203" y="688"/>
                </a:lnTo>
                <a:lnTo>
                  <a:pt x="203" y="689"/>
                </a:lnTo>
                <a:lnTo>
                  <a:pt x="202" y="689"/>
                </a:lnTo>
                <a:lnTo>
                  <a:pt x="201" y="689"/>
                </a:lnTo>
                <a:lnTo>
                  <a:pt x="201" y="691"/>
                </a:lnTo>
                <a:lnTo>
                  <a:pt x="201" y="692"/>
                </a:lnTo>
                <a:lnTo>
                  <a:pt x="199" y="692"/>
                </a:lnTo>
                <a:lnTo>
                  <a:pt x="199" y="693"/>
                </a:lnTo>
                <a:lnTo>
                  <a:pt x="199" y="692"/>
                </a:lnTo>
                <a:lnTo>
                  <a:pt x="198" y="692"/>
                </a:lnTo>
                <a:lnTo>
                  <a:pt x="197" y="692"/>
                </a:lnTo>
                <a:lnTo>
                  <a:pt x="197" y="693"/>
                </a:lnTo>
                <a:lnTo>
                  <a:pt x="196" y="693"/>
                </a:lnTo>
                <a:lnTo>
                  <a:pt x="197" y="693"/>
                </a:lnTo>
                <a:lnTo>
                  <a:pt x="197" y="695"/>
                </a:lnTo>
                <a:lnTo>
                  <a:pt x="197" y="697"/>
                </a:lnTo>
                <a:lnTo>
                  <a:pt x="197" y="699"/>
                </a:lnTo>
                <a:lnTo>
                  <a:pt x="197" y="700"/>
                </a:lnTo>
                <a:lnTo>
                  <a:pt x="196" y="700"/>
                </a:lnTo>
                <a:lnTo>
                  <a:pt x="194" y="700"/>
                </a:lnTo>
                <a:lnTo>
                  <a:pt x="194" y="699"/>
                </a:lnTo>
                <a:lnTo>
                  <a:pt x="194" y="697"/>
                </a:lnTo>
                <a:lnTo>
                  <a:pt x="194" y="696"/>
                </a:lnTo>
                <a:lnTo>
                  <a:pt x="193" y="697"/>
                </a:lnTo>
                <a:lnTo>
                  <a:pt x="194" y="699"/>
                </a:lnTo>
                <a:lnTo>
                  <a:pt x="194" y="701"/>
                </a:lnTo>
                <a:lnTo>
                  <a:pt x="194" y="703"/>
                </a:lnTo>
                <a:lnTo>
                  <a:pt x="193" y="703"/>
                </a:lnTo>
                <a:lnTo>
                  <a:pt x="192" y="703"/>
                </a:lnTo>
                <a:lnTo>
                  <a:pt x="190" y="703"/>
                </a:lnTo>
                <a:lnTo>
                  <a:pt x="190" y="704"/>
                </a:lnTo>
                <a:lnTo>
                  <a:pt x="192" y="704"/>
                </a:lnTo>
                <a:lnTo>
                  <a:pt x="192" y="705"/>
                </a:lnTo>
                <a:lnTo>
                  <a:pt x="192" y="706"/>
                </a:lnTo>
                <a:lnTo>
                  <a:pt x="192" y="708"/>
                </a:lnTo>
                <a:lnTo>
                  <a:pt x="190" y="708"/>
                </a:lnTo>
                <a:lnTo>
                  <a:pt x="190" y="709"/>
                </a:lnTo>
                <a:lnTo>
                  <a:pt x="189" y="710"/>
                </a:lnTo>
                <a:lnTo>
                  <a:pt x="188" y="710"/>
                </a:lnTo>
                <a:lnTo>
                  <a:pt x="188" y="712"/>
                </a:lnTo>
                <a:lnTo>
                  <a:pt x="186" y="712"/>
                </a:lnTo>
                <a:lnTo>
                  <a:pt x="185" y="712"/>
                </a:lnTo>
                <a:lnTo>
                  <a:pt x="184" y="712"/>
                </a:lnTo>
                <a:lnTo>
                  <a:pt x="185" y="710"/>
                </a:lnTo>
                <a:lnTo>
                  <a:pt x="184" y="710"/>
                </a:lnTo>
                <a:lnTo>
                  <a:pt x="184" y="709"/>
                </a:lnTo>
                <a:lnTo>
                  <a:pt x="182" y="709"/>
                </a:lnTo>
                <a:lnTo>
                  <a:pt x="181" y="709"/>
                </a:lnTo>
                <a:lnTo>
                  <a:pt x="180" y="709"/>
                </a:lnTo>
                <a:lnTo>
                  <a:pt x="179" y="709"/>
                </a:lnTo>
                <a:lnTo>
                  <a:pt x="177" y="712"/>
                </a:lnTo>
                <a:lnTo>
                  <a:pt x="177" y="713"/>
                </a:lnTo>
                <a:lnTo>
                  <a:pt x="175" y="713"/>
                </a:lnTo>
                <a:lnTo>
                  <a:pt x="173" y="713"/>
                </a:lnTo>
                <a:lnTo>
                  <a:pt x="173" y="714"/>
                </a:lnTo>
                <a:lnTo>
                  <a:pt x="172" y="713"/>
                </a:lnTo>
                <a:lnTo>
                  <a:pt x="172" y="714"/>
                </a:lnTo>
                <a:lnTo>
                  <a:pt x="171" y="714"/>
                </a:lnTo>
                <a:lnTo>
                  <a:pt x="169" y="714"/>
                </a:lnTo>
                <a:lnTo>
                  <a:pt x="169" y="713"/>
                </a:lnTo>
                <a:lnTo>
                  <a:pt x="168" y="713"/>
                </a:lnTo>
                <a:lnTo>
                  <a:pt x="168" y="714"/>
                </a:lnTo>
                <a:lnTo>
                  <a:pt x="169" y="716"/>
                </a:lnTo>
                <a:lnTo>
                  <a:pt x="168" y="716"/>
                </a:lnTo>
                <a:lnTo>
                  <a:pt x="167" y="716"/>
                </a:lnTo>
                <a:lnTo>
                  <a:pt x="165" y="716"/>
                </a:lnTo>
                <a:lnTo>
                  <a:pt x="165" y="714"/>
                </a:lnTo>
                <a:lnTo>
                  <a:pt x="164" y="716"/>
                </a:lnTo>
                <a:lnTo>
                  <a:pt x="164" y="714"/>
                </a:lnTo>
                <a:lnTo>
                  <a:pt x="163" y="714"/>
                </a:lnTo>
                <a:lnTo>
                  <a:pt x="163" y="716"/>
                </a:lnTo>
                <a:lnTo>
                  <a:pt x="161" y="716"/>
                </a:lnTo>
                <a:lnTo>
                  <a:pt x="161" y="717"/>
                </a:lnTo>
                <a:lnTo>
                  <a:pt x="161" y="716"/>
                </a:lnTo>
                <a:lnTo>
                  <a:pt x="163" y="716"/>
                </a:lnTo>
                <a:lnTo>
                  <a:pt x="164" y="716"/>
                </a:lnTo>
                <a:lnTo>
                  <a:pt x="164" y="718"/>
                </a:lnTo>
                <a:lnTo>
                  <a:pt x="161" y="718"/>
                </a:lnTo>
                <a:lnTo>
                  <a:pt x="160" y="718"/>
                </a:lnTo>
                <a:lnTo>
                  <a:pt x="159" y="718"/>
                </a:lnTo>
                <a:lnTo>
                  <a:pt x="158" y="718"/>
                </a:lnTo>
                <a:lnTo>
                  <a:pt x="158" y="717"/>
                </a:lnTo>
                <a:lnTo>
                  <a:pt x="156" y="717"/>
                </a:lnTo>
                <a:lnTo>
                  <a:pt x="155" y="717"/>
                </a:lnTo>
                <a:lnTo>
                  <a:pt x="155" y="716"/>
                </a:lnTo>
                <a:lnTo>
                  <a:pt x="155" y="713"/>
                </a:lnTo>
                <a:lnTo>
                  <a:pt x="154" y="712"/>
                </a:lnTo>
                <a:lnTo>
                  <a:pt x="152" y="710"/>
                </a:lnTo>
                <a:lnTo>
                  <a:pt x="154" y="709"/>
                </a:lnTo>
                <a:lnTo>
                  <a:pt x="154" y="708"/>
                </a:lnTo>
                <a:lnTo>
                  <a:pt x="154" y="706"/>
                </a:lnTo>
                <a:lnTo>
                  <a:pt x="154" y="705"/>
                </a:lnTo>
                <a:lnTo>
                  <a:pt x="155" y="704"/>
                </a:lnTo>
                <a:lnTo>
                  <a:pt x="155" y="703"/>
                </a:lnTo>
                <a:lnTo>
                  <a:pt x="155" y="701"/>
                </a:lnTo>
                <a:lnTo>
                  <a:pt x="154" y="700"/>
                </a:lnTo>
                <a:lnTo>
                  <a:pt x="152" y="700"/>
                </a:lnTo>
                <a:lnTo>
                  <a:pt x="152" y="699"/>
                </a:lnTo>
                <a:lnTo>
                  <a:pt x="154" y="697"/>
                </a:lnTo>
                <a:lnTo>
                  <a:pt x="154" y="696"/>
                </a:lnTo>
                <a:lnTo>
                  <a:pt x="155" y="695"/>
                </a:lnTo>
                <a:lnTo>
                  <a:pt x="156" y="695"/>
                </a:lnTo>
                <a:lnTo>
                  <a:pt x="156" y="693"/>
                </a:lnTo>
                <a:lnTo>
                  <a:pt x="158" y="693"/>
                </a:lnTo>
                <a:lnTo>
                  <a:pt x="159" y="693"/>
                </a:lnTo>
                <a:lnTo>
                  <a:pt x="160" y="693"/>
                </a:lnTo>
                <a:lnTo>
                  <a:pt x="161" y="695"/>
                </a:lnTo>
                <a:lnTo>
                  <a:pt x="163" y="696"/>
                </a:lnTo>
                <a:lnTo>
                  <a:pt x="163" y="695"/>
                </a:lnTo>
                <a:lnTo>
                  <a:pt x="164" y="693"/>
                </a:lnTo>
                <a:lnTo>
                  <a:pt x="165" y="693"/>
                </a:lnTo>
                <a:lnTo>
                  <a:pt x="167" y="693"/>
                </a:lnTo>
                <a:lnTo>
                  <a:pt x="168" y="692"/>
                </a:lnTo>
                <a:lnTo>
                  <a:pt x="169" y="692"/>
                </a:lnTo>
                <a:lnTo>
                  <a:pt x="171" y="692"/>
                </a:lnTo>
                <a:lnTo>
                  <a:pt x="171" y="691"/>
                </a:lnTo>
                <a:lnTo>
                  <a:pt x="172" y="691"/>
                </a:lnTo>
                <a:lnTo>
                  <a:pt x="172" y="689"/>
                </a:lnTo>
                <a:lnTo>
                  <a:pt x="173" y="689"/>
                </a:lnTo>
                <a:lnTo>
                  <a:pt x="173" y="688"/>
                </a:lnTo>
                <a:lnTo>
                  <a:pt x="175" y="688"/>
                </a:lnTo>
                <a:lnTo>
                  <a:pt x="176" y="688"/>
                </a:lnTo>
                <a:lnTo>
                  <a:pt x="177" y="687"/>
                </a:lnTo>
                <a:lnTo>
                  <a:pt x="179" y="687"/>
                </a:lnTo>
                <a:lnTo>
                  <a:pt x="180" y="686"/>
                </a:lnTo>
                <a:lnTo>
                  <a:pt x="181" y="686"/>
                </a:lnTo>
                <a:lnTo>
                  <a:pt x="182" y="686"/>
                </a:lnTo>
                <a:lnTo>
                  <a:pt x="182" y="684"/>
                </a:lnTo>
                <a:lnTo>
                  <a:pt x="184" y="683"/>
                </a:lnTo>
                <a:lnTo>
                  <a:pt x="184" y="682"/>
                </a:lnTo>
                <a:lnTo>
                  <a:pt x="185" y="682"/>
                </a:lnTo>
                <a:lnTo>
                  <a:pt x="185" y="680"/>
                </a:lnTo>
                <a:lnTo>
                  <a:pt x="185" y="679"/>
                </a:lnTo>
                <a:lnTo>
                  <a:pt x="186" y="679"/>
                </a:lnTo>
                <a:lnTo>
                  <a:pt x="186" y="678"/>
                </a:lnTo>
                <a:lnTo>
                  <a:pt x="188" y="678"/>
                </a:lnTo>
                <a:lnTo>
                  <a:pt x="188" y="676"/>
                </a:lnTo>
                <a:lnTo>
                  <a:pt x="189" y="678"/>
                </a:lnTo>
                <a:lnTo>
                  <a:pt x="189" y="676"/>
                </a:lnTo>
                <a:lnTo>
                  <a:pt x="190" y="675"/>
                </a:lnTo>
                <a:lnTo>
                  <a:pt x="192" y="675"/>
                </a:lnTo>
                <a:lnTo>
                  <a:pt x="193" y="675"/>
                </a:lnTo>
                <a:lnTo>
                  <a:pt x="194" y="676"/>
                </a:lnTo>
                <a:lnTo>
                  <a:pt x="194" y="675"/>
                </a:lnTo>
                <a:lnTo>
                  <a:pt x="196" y="676"/>
                </a:lnTo>
                <a:lnTo>
                  <a:pt x="196" y="675"/>
                </a:lnTo>
                <a:lnTo>
                  <a:pt x="196" y="676"/>
                </a:lnTo>
                <a:lnTo>
                  <a:pt x="196" y="675"/>
                </a:lnTo>
                <a:lnTo>
                  <a:pt x="196" y="676"/>
                </a:lnTo>
                <a:lnTo>
                  <a:pt x="197" y="676"/>
                </a:lnTo>
                <a:lnTo>
                  <a:pt x="197" y="675"/>
                </a:lnTo>
                <a:lnTo>
                  <a:pt x="197" y="676"/>
                </a:lnTo>
                <a:lnTo>
                  <a:pt x="198" y="675"/>
                </a:lnTo>
                <a:lnTo>
                  <a:pt x="199" y="676"/>
                </a:lnTo>
                <a:lnTo>
                  <a:pt x="201" y="675"/>
                </a:lnTo>
                <a:lnTo>
                  <a:pt x="202" y="675"/>
                </a:lnTo>
                <a:lnTo>
                  <a:pt x="202" y="676"/>
                </a:lnTo>
                <a:lnTo>
                  <a:pt x="203" y="675"/>
                </a:lnTo>
                <a:lnTo>
                  <a:pt x="202" y="675"/>
                </a:lnTo>
                <a:lnTo>
                  <a:pt x="202" y="674"/>
                </a:lnTo>
                <a:lnTo>
                  <a:pt x="203" y="674"/>
                </a:lnTo>
                <a:lnTo>
                  <a:pt x="205" y="674"/>
                </a:lnTo>
                <a:lnTo>
                  <a:pt x="205" y="672"/>
                </a:lnTo>
                <a:lnTo>
                  <a:pt x="207" y="671"/>
                </a:lnTo>
                <a:lnTo>
                  <a:pt x="207" y="670"/>
                </a:lnTo>
                <a:lnTo>
                  <a:pt x="209" y="670"/>
                </a:lnTo>
                <a:lnTo>
                  <a:pt x="210" y="668"/>
                </a:lnTo>
                <a:lnTo>
                  <a:pt x="211" y="667"/>
                </a:lnTo>
                <a:lnTo>
                  <a:pt x="213" y="667"/>
                </a:lnTo>
                <a:lnTo>
                  <a:pt x="213" y="670"/>
                </a:lnTo>
                <a:lnTo>
                  <a:pt x="214" y="670"/>
                </a:lnTo>
                <a:lnTo>
                  <a:pt x="215" y="668"/>
                </a:lnTo>
                <a:lnTo>
                  <a:pt x="216" y="667"/>
                </a:lnTo>
                <a:lnTo>
                  <a:pt x="215" y="668"/>
                </a:lnTo>
                <a:lnTo>
                  <a:pt x="214" y="668"/>
                </a:lnTo>
                <a:lnTo>
                  <a:pt x="213" y="668"/>
                </a:lnTo>
                <a:lnTo>
                  <a:pt x="213" y="667"/>
                </a:lnTo>
                <a:lnTo>
                  <a:pt x="214" y="667"/>
                </a:lnTo>
                <a:lnTo>
                  <a:pt x="214" y="666"/>
                </a:lnTo>
                <a:lnTo>
                  <a:pt x="213" y="666"/>
                </a:lnTo>
                <a:lnTo>
                  <a:pt x="213" y="665"/>
                </a:lnTo>
                <a:lnTo>
                  <a:pt x="214" y="665"/>
                </a:lnTo>
                <a:lnTo>
                  <a:pt x="215" y="663"/>
                </a:lnTo>
                <a:lnTo>
                  <a:pt x="216" y="663"/>
                </a:lnTo>
                <a:lnTo>
                  <a:pt x="219" y="662"/>
                </a:lnTo>
                <a:lnTo>
                  <a:pt x="220" y="661"/>
                </a:lnTo>
                <a:lnTo>
                  <a:pt x="222" y="659"/>
                </a:lnTo>
                <a:lnTo>
                  <a:pt x="223" y="659"/>
                </a:lnTo>
                <a:lnTo>
                  <a:pt x="224" y="659"/>
                </a:lnTo>
                <a:lnTo>
                  <a:pt x="224" y="658"/>
                </a:lnTo>
                <a:lnTo>
                  <a:pt x="226" y="657"/>
                </a:lnTo>
                <a:lnTo>
                  <a:pt x="227" y="657"/>
                </a:lnTo>
                <a:lnTo>
                  <a:pt x="228" y="655"/>
                </a:lnTo>
                <a:lnTo>
                  <a:pt x="230" y="655"/>
                </a:lnTo>
                <a:lnTo>
                  <a:pt x="230" y="654"/>
                </a:lnTo>
                <a:lnTo>
                  <a:pt x="231" y="654"/>
                </a:lnTo>
                <a:lnTo>
                  <a:pt x="231" y="655"/>
                </a:lnTo>
                <a:lnTo>
                  <a:pt x="231" y="654"/>
                </a:lnTo>
                <a:lnTo>
                  <a:pt x="232" y="653"/>
                </a:lnTo>
                <a:lnTo>
                  <a:pt x="233" y="651"/>
                </a:lnTo>
                <a:lnTo>
                  <a:pt x="233" y="653"/>
                </a:lnTo>
                <a:lnTo>
                  <a:pt x="233" y="651"/>
                </a:lnTo>
                <a:lnTo>
                  <a:pt x="235" y="650"/>
                </a:lnTo>
                <a:lnTo>
                  <a:pt x="236" y="650"/>
                </a:lnTo>
                <a:lnTo>
                  <a:pt x="237" y="650"/>
                </a:lnTo>
                <a:lnTo>
                  <a:pt x="239" y="650"/>
                </a:lnTo>
                <a:lnTo>
                  <a:pt x="239" y="651"/>
                </a:lnTo>
                <a:lnTo>
                  <a:pt x="239" y="650"/>
                </a:lnTo>
                <a:lnTo>
                  <a:pt x="240" y="650"/>
                </a:lnTo>
                <a:lnTo>
                  <a:pt x="241" y="650"/>
                </a:lnTo>
                <a:lnTo>
                  <a:pt x="243" y="650"/>
                </a:lnTo>
                <a:lnTo>
                  <a:pt x="243" y="649"/>
                </a:lnTo>
                <a:lnTo>
                  <a:pt x="244" y="649"/>
                </a:lnTo>
                <a:close/>
                <a:moveTo>
                  <a:pt x="266" y="648"/>
                </a:moveTo>
                <a:lnTo>
                  <a:pt x="266" y="646"/>
                </a:lnTo>
                <a:lnTo>
                  <a:pt x="266" y="648"/>
                </a:lnTo>
                <a:close/>
                <a:moveTo>
                  <a:pt x="248" y="646"/>
                </a:moveTo>
                <a:lnTo>
                  <a:pt x="249" y="648"/>
                </a:lnTo>
                <a:lnTo>
                  <a:pt x="251" y="648"/>
                </a:lnTo>
                <a:lnTo>
                  <a:pt x="252" y="649"/>
                </a:lnTo>
                <a:lnTo>
                  <a:pt x="252" y="650"/>
                </a:lnTo>
                <a:lnTo>
                  <a:pt x="252" y="651"/>
                </a:lnTo>
                <a:lnTo>
                  <a:pt x="252" y="653"/>
                </a:lnTo>
                <a:lnTo>
                  <a:pt x="252" y="654"/>
                </a:lnTo>
                <a:lnTo>
                  <a:pt x="252" y="655"/>
                </a:lnTo>
                <a:lnTo>
                  <a:pt x="251" y="654"/>
                </a:lnTo>
                <a:lnTo>
                  <a:pt x="251" y="653"/>
                </a:lnTo>
                <a:lnTo>
                  <a:pt x="249" y="653"/>
                </a:lnTo>
                <a:lnTo>
                  <a:pt x="248" y="653"/>
                </a:lnTo>
                <a:lnTo>
                  <a:pt x="248" y="651"/>
                </a:lnTo>
                <a:lnTo>
                  <a:pt x="247" y="651"/>
                </a:lnTo>
                <a:lnTo>
                  <a:pt x="247" y="650"/>
                </a:lnTo>
                <a:lnTo>
                  <a:pt x="248" y="650"/>
                </a:lnTo>
                <a:lnTo>
                  <a:pt x="247" y="650"/>
                </a:lnTo>
                <a:lnTo>
                  <a:pt x="247" y="649"/>
                </a:lnTo>
                <a:lnTo>
                  <a:pt x="245" y="648"/>
                </a:lnTo>
                <a:lnTo>
                  <a:pt x="247" y="646"/>
                </a:lnTo>
                <a:lnTo>
                  <a:pt x="248" y="646"/>
                </a:lnTo>
                <a:close/>
                <a:moveTo>
                  <a:pt x="269" y="640"/>
                </a:moveTo>
                <a:lnTo>
                  <a:pt x="269" y="641"/>
                </a:lnTo>
                <a:lnTo>
                  <a:pt x="270" y="641"/>
                </a:lnTo>
                <a:lnTo>
                  <a:pt x="271" y="641"/>
                </a:lnTo>
                <a:lnTo>
                  <a:pt x="273" y="641"/>
                </a:lnTo>
                <a:lnTo>
                  <a:pt x="273" y="642"/>
                </a:lnTo>
                <a:lnTo>
                  <a:pt x="273" y="644"/>
                </a:lnTo>
                <a:lnTo>
                  <a:pt x="271" y="644"/>
                </a:lnTo>
                <a:lnTo>
                  <a:pt x="270" y="645"/>
                </a:lnTo>
                <a:lnTo>
                  <a:pt x="269" y="645"/>
                </a:lnTo>
                <a:lnTo>
                  <a:pt x="268" y="645"/>
                </a:lnTo>
                <a:lnTo>
                  <a:pt x="266" y="646"/>
                </a:lnTo>
                <a:lnTo>
                  <a:pt x="265" y="646"/>
                </a:lnTo>
                <a:lnTo>
                  <a:pt x="264" y="645"/>
                </a:lnTo>
                <a:lnTo>
                  <a:pt x="262" y="645"/>
                </a:lnTo>
                <a:lnTo>
                  <a:pt x="262" y="644"/>
                </a:lnTo>
                <a:lnTo>
                  <a:pt x="262" y="642"/>
                </a:lnTo>
                <a:lnTo>
                  <a:pt x="264" y="642"/>
                </a:lnTo>
                <a:lnTo>
                  <a:pt x="264" y="641"/>
                </a:lnTo>
                <a:lnTo>
                  <a:pt x="265" y="641"/>
                </a:lnTo>
                <a:lnTo>
                  <a:pt x="265" y="642"/>
                </a:lnTo>
                <a:lnTo>
                  <a:pt x="266" y="642"/>
                </a:lnTo>
                <a:lnTo>
                  <a:pt x="265" y="642"/>
                </a:lnTo>
                <a:lnTo>
                  <a:pt x="265" y="641"/>
                </a:lnTo>
                <a:lnTo>
                  <a:pt x="266" y="641"/>
                </a:lnTo>
                <a:lnTo>
                  <a:pt x="268" y="641"/>
                </a:lnTo>
                <a:lnTo>
                  <a:pt x="268" y="640"/>
                </a:lnTo>
                <a:lnTo>
                  <a:pt x="269" y="641"/>
                </a:lnTo>
                <a:lnTo>
                  <a:pt x="269" y="640"/>
                </a:lnTo>
                <a:close/>
                <a:moveTo>
                  <a:pt x="287" y="638"/>
                </a:moveTo>
                <a:lnTo>
                  <a:pt x="286" y="638"/>
                </a:lnTo>
                <a:lnTo>
                  <a:pt x="285" y="640"/>
                </a:lnTo>
                <a:lnTo>
                  <a:pt x="283" y="640"/>
                </a:lnTo>
                <a:lnTo>
                  <a:pt x="283" y="638"/>
                </a:lnTo>
                <a:lnTo>
                  <a:pt x="285" y="638"/>
                </a:lnTo>
                <a:lnTo>
                  <a:pt x="283" y="638"/>
                </a:lnTo>
                <a:lnTo>
                  <a:pt x="282" y="638"/>
                </a:lnTo>
                <a:lnTo>
                  <a:pt x="282" y="640"/>
                </a:lnTo>
                <a:lnTo>
                  <a:pt x="281" y="640"/>
                </a:lnTo>
                <a:lnTo>
                  <a:pt x="279" y="640"/>
                </a:lnTo>
                <a:lnTo>
                  <a:pt x="281" y="638"/>
                </a:lnTo>
                <a:lnTo>
                  <a:pt x="282" y="637"/>
                </a:lnTo>
                <a:lnTo>
                  <a:pt x="283" y="636"/>
                </a:lnTo>
                <a:lnTo>
                  <a:pt x="285" y="636"/>
                </a:lnTo>
                <a:lnTo>
                  <a:pt x="288" y="637"/>
                </a:lnTo>
                <a:lnTo>
                  <a:pt x="287" y="638"/>
                </a:lnTo>
                <a:close/>
                <a:moveTo>
                  <a:pt x="329" y="633"/>
                </a:moveTo>
                <a:lnTo>
                  <a:pt x="328" y="633"/>
                </a:lnTo>
                <a:lnTo>
                  <a:pt x="328" y="632"/>
                </a:lnTo>
                <a:lnTo>
                  <a:pt x="329" y="632"/>
                </a:lnTo>
                <a:lnTo>
                  <a:pt x="329" y="633"/>
                </a:lnTo>
                <a:close/>
                <a:moveTo>
                  <a:pt x="329" y="629"/>
                </a:moveTo>
                <a:lnTo>
                  <a:pt x="330" y="629"/>
                </a:lnTo>
                <a:lnTo>
                  <a:pt x="332" y="631"/>
                </a:lnTo>
                <a:lnTo>
                  <a:pt x="333" y="632"/>
                </a:lnTo>
                <a:lnTo>
                  <a:pt x="333" y="633"/>
                </a:lnTo>
                <a:lnTo>
                  <a:pt x="334" y="633"/>
                </a:lnTo>
                <a:lnTo>
                  <a:pt x="334" y="634"/>
                </a:lnTo>
                <a:lnTo>
                  <a:pt x="336" y="634"/>
                </a:lnTo>
                <a:lnTo>
                  <a:pt x="336" y="636"/>
                </a:lnTo>
                <a:lnTo>
                  <a:pt x="334" y="636"/>
                </a:lnTo>
                <a:lnTo>
                  <a:pt x="334" y="637"/>
                </a:lnTo>
                <a:lnTo>
                  <a:pt x="333" y="637"/>
                </a:lnTo>
                <a:lnTo>
                  <a:pt x="332" y="637"/>
                </a:lnTo>
                <a:lnTo>
                  <a:pt x="332" y="638"/>
                </a:lnTo>
                <a:lnTo>
                  <a:pt x="330" y="638"/>
                </a:lnTo>
                <a:lnTo>
                  <a:pt x="330" y="637"/>
                </a:lnTo>
                <a:lnTo>
                  <a:pt x="329" y="636"/>
                </a:lnTo>
                <a:lnTo>
                  <a:pt x="328" y="636"/>
                </a:lnTo>
                <a:lnTo>
                  <a:pt x="326" y="634"/>
                </a:lnTo>
                <a:lnTo>
                  <a:pt x="326" y="633"/>
                </a:lnTo>
                <a:lnTo>
                  <a:pt x="328" y="633"/>
                </a:lnTo>
                <a:lnTo>
                  <a:pt x="329" y="634"/>
                </a:lnTo>
                <a:lnTo>
                  <a:pt x="329" y="636"/>
                </a:lnTo>
                <a:lnTo>
                  <a:pt x="330" y="636"/>
                </a:lnTo>
                <a:lnTo>
                  <a:pt x="330" y="634"/>
                </a:lnTo>
                <a:lnTo>
                  <a:pt x="329" y="634"/>
                </a:lnTo>
                <a:lnTo>
                  <a:pt x="330" y="634"/>
                </a:lnTo>
                <a:lnTo>
                  <a:pt x="330" y="633"/>
                </a:lnTo>
                <a:lnTo>
                  <a:pt x="332" y="633"/>
                </a:lnTo>
                <a:lnTo>
                  <a:pt x="332" y="634"/>
                </a:lnTo>
                <a:lnTo>
                  <a:pt x="332" y="636"/>
                </a:lnTo>
                <a:lnTo>
                  <a:pt x="333" y="636"/>
                </a:lnTo>
                <a:lnTo>
                  <a:pt x="333" y="634"/>
                </a:lnTo>
                <a:lnTo>
                  <a:pt x="333" y="633"/>
                </a:lnTo>
                <a:lnTo>
                  <a:pt x="332" y="632"/>
                </a:lnTo>
                <a:lnTo>
                  <a:pt x="330" y="631"/>
                </a:lnTo>
                <a:lnTo>
                  <a:pt x="330" y="632"/>
                </a:lnTo>
                <a:lnTo>
                  <a:pt x="329" y="632"/>
                </a:lnTo>
                <a:lnTo>
                  <a:pt x="330" y="632"/>
                </a:lnTo>
                <a:lnTo>
                  <a:pt x="329" y="632"/>
                </a:lnTo>
                <a:lnTo>
                  <a:pt x="329" y="631"/>
                </a:lnTo>
                <a:lnTo>
                  <a:pt x="329" y="632"/>
                </a:lnTo>
                <a:lnTo>
                  <a:pt x="328" y="632"/>
                </a:lnTo>
                <a:lnTo>
                  <a:pt x="328" y="631"/>
                </a:lnTo>
                <a:lnTo>
                  <a:pt x="328" y="629"/>
                </a:lnTo>
                <a:lnTo>
                  <a:pt x="329" y="629"/>
                </a:lnTo>
                <a:close/>
                <a:moveTo>
                  <a:pt x="366" y="629"/>
                </a:moveTo>
                <a:lnTo>
                  <a:pt x="366" y="628"/>
                </a:lnTo>
                <a:lnTo>
                  <a:pt x="366" y="629"/>
                </a:lnTo>
                <a:close/>
                <a:moveTo>
                  <a:pt x="363" y="629"/>
                </a:moveTo>
                <a:lnTo>
                  <a:pt x="362" y="629"/>
                </a:lnTo>
                <a:lnTo>
                  <a:pt x="362" y="628"/>
                </a:lnTo>
                <a:lnTo>
                  <a:pt x="363" y="628"/>
                </a:lnTo>
                <a:lnTo>
                  <a:pt x="363" y="629"/>
                </a:lnTo>
                <a:close/>
                <a:moveTo>
                  <a:pt x="239" y="628"/>
                </a:moveTo>
                <a:lnTo>
                  <a:pt x="237" y="628"/>
                </a:lnTo>
                <a:lnTo>
                  <a:pt x="237" y="627"/>
                </a:lnTo>
                <a:lnTo>
                  <a:pt x="239" y="627"/>
                </a:lnTo>
                <a:lnTo>
                  <a:pt x="239" y="628"/>
                </a:lnTo>
                <a:close/>
                <a:moveTo>
                  <a:pt x="362" y="628"/>
                </a:moveTo>
                <a:lnTo>
                  <a:pt x="362" y="627"/>
                </a:lnTo>
                <a:lnTo>
                  <a:pt x="360" y="627"/>
                </a:lnTo>
                <a:lnTo>
                  <a:pt x="362" y="627"/>
                </a:lnTo>
                <a:lnTo>
                  <a:pt x="362" y="628"/>
                </a:lnTo>
                <a:close/>
                <a:moveTo>
                  <a:pt x="251" y="627"/>
                </a:moveTo>
                <a:lnTo>
                  <a:pt x="249" y="627"/>
                </a:lnTo>
                <a:lnTo>
                  <a:pt x="251" y="627"/>
                </a:lnTo>
                <a:close/>
                <a:moveTo>
                  <a:pt x="363" y="627"/>
                </a:moveTo>
                <a:lnTo>
                  <a:pt x="362" y="627"/>
                </a:lnTo>
                <a:lnTo>
                  <a:pt x="363" y="627"/>
                </a:lnTo>
                <a:close/>
                <a:moveTo>
                  <a:pt x="249" y="627"/>
                </a:moveTo>
                <a:lnTo>
                  <a:pt x="249" y="625"/>
                </a:lnTo>
                <a:lnTo>
                  <a:pt x="249" y="627"/>
                </a:lnTo>
                <a:close/>
                <a:moveTo>
                  <a:pt x="253" y="627"/>
                </a:moveTo>
                <a:lnTo>
                  <a:pt x="253" y="625"/>
                </a:lnTo>
                <a:lnTo>
                  <a:pt x="253" y="627"/>
                </a:lnTo>
                <a:close/>
                <a:moveTo>
                  <a:pt x="253" y="627"/>
                </a:moveTo>
                <a:lnTo>
                  <a:pt x="253" y="625"/>
                </a:lnTo>
                <a:lnTo>
                  <a:pt x="254" y="627"/>
                </a:lnTo>
                <a:lnTo>
                  <a:pt x="253" y="627"/>
                </a:lnTo>
                <a:close/>
                <a:moveTo>
                  <a:pt x="333" y="627"/>
                </a:moveTo>
                <a:lnTo>
                  <a:pt x="333" y="625"/>
                </a:lnTo>
                <a:lnTo>
                  <a:pt x="333" y="627"/>
                </a:lnTo>
                <a:close/>
                <a:moveTo>
                  <a:pt x="363" y="627"/>
                </a:moveTo>
                <a:lnTo>
                  <a:pt x="363" y="625"/>
                </a:lnTo>
                <a:lnTo>
                  <a:pt x="363" y="627"/>
                </a:lnTo>
                <a:close/>
                <a:moveTo>
                  <a:pt x="362" y="627"/>
                </a:moveTo>
                <a:lnTo>
                  <a:pt x="360" y="627"/>
                </a:lnTo>
                <a:lnTo>
                  <a:pt x="360" y="625"/>
                </a:lnTo>
                <a:lnTo>
                  <a:pt x="362" y="625"/>
                </a:lnTo>
                <a:lnTo>
                  <a:pt x="362" y="627"/>
                </a:lnTo>
                <a:close/>
                <a:moveTo>
                  <a:pt x="253" y="625"/>
                </a:moveTo>
                <a:lnTo>
                  <a:pt x="252" y="625"/>
                </a:lnTo>
                <a:lnTo>
                  <a:pt x="253" y="625"/>
                </a:lnTo>
                <a:close/>
                <a:moveTo>
                  <a:pt x="251" y="625"/>
                </a:moveTo>
                <a:lnTo>
                  <a:pt x="252" y="625"/>
                </a:lnTo>
                <a:lnTo>
                  <a:pt x="251" y="625"/>
                </a:lnTo>
                <a:close/>
                <a:moveTo>
                  <a:pt x="251" y="625"/>
                </a:moveTo>
                <a:lnTo>
                  <a:pt x="249" y="625"/>
                </a:lnTo>
                <a:lnTo>
                  <a:pt x="251" y="625"/>
                </a:lnTo>
                <a:close/>
                <a:moveTo>
                  <a:pt x="379" y="625"/>
                </a:moveTo>
                <a:lnTo>
                  <a:pt x="376" y="625"/>
                </a:lnTo>
                <a:lnTo>
                  <a:pt x="379" y="625"/>
                </a:lnTo>
                <a:close/>
                <a:moveTo>
                  <a:pt x="363" y="625"/>
                </a:moveTo>
                <a:lnTo>
                  <a:pt x="363" y="624"/>
                </a:lnTo>
                <a:lnTo>
                  <a:pt x="363" y="625"/>
                </a:lnTo>
                <a:close/>
                <a:moveTo>
                  <a:pt x="249" y="625"/>
                </a:moveTo>
                <a:lnTo>
                  <a:pt x="249" y="624"/>
                </a:lnTo>
                <a:lnTo>
                  <a:pt x="249" y="625"/>
                </a:lnTo>
                <a:close/>
                <a:moveTo>
                  <a:pt x="252" y="625"/>
                </a:moveTo>
                <a:lnTo>
                  <a:pt x="252" y="624"/>
                </a:lnTo>
                <a:lnTo>
                  <a:pt x="252" y="625"/>
                </a:lnTo>
                <a:close/>
                <a:moveTo>
                  <a:pt x="249" y="624"/>
                </a:moveTo>
                <a:lnTo>
                  <a:pt x="248" y="624"/>
                </a:lnTo>
                <a:lnTo>
                  <a:pt x="249" y="624"/>
                </a:lnTo>
                <a:close/>
                <a:moveTo>
                  <a:pt x="381" y="624"/>
                </a:moveTo>
                <a:lnTo>
                  <a:pt x="380" y="624"/>
                </a:lnTo>
                <a:lnTo>
                  <a:pt x="381" y="624"/>
                </a:lnTo>
                <a:close/>
                <a:moveTo>
                  <a:pt x="252" y="623"/>
                </a:moveTo>
                <a:lnTo>
                  <a:pt x="252" y="624"/>
                </a:lnTo>
                <a:lnTo>
                  <a:pt x="252" y="623"/>
                </a:lnTo>
                <a:close/>
                <a:moveTo>
                  <a:pt x="248" y="627"/>
                </a:moveTo>
                <a:lnTo>
                  <a:pt x="248" y="628"/>
                </a:lnTo>
                <a:lnTo>
                  <a:pt x="249" y="627"/>
                </a:lnTo>
                <a:lnTo>
                  <a:pt x="249" y="628"/>
                </a:lnTo>
                <a:lnTo>
                  <a:pt x="251" y="628"/>
                </a:lnTo>
                <a:lnTo>
                  <a:pt x="251" y="627"/>
                </a:lnTo>
                <a:lnTo>
                  <a:pt x="252" y="627"/>
                </a:lnTo>
                <a:lnTo>
                  <a:pt x="253" y="627"/>
                </a:lnTo>
                <a:lnTo>
                  <a:pt x="253" y="628"/>
                </a:lnTo>
                <a:lnTo>
                  <a:pt x="252" y="628"/>
                </a:lnTo>
                <a:lnTo>
                  <a:pt x="249" y="628"/>
                </a:lnTo>
                <a:lnTo>
                  <a:pt x="248" y="628"/>
                </a:lnTo>
                <a:lnTo>
                  <a:pt x="247" y="628"/>
                </a:lnTo>
                <a:lnTo>
                  <a:pt x="247" y="627"/>
                </a:lnTo>
                <a:lnTo>
                  <a:pt x="248" y="625"/>
                </a:lnTo>
                <a:lnTo>
                  <a:pt x="248" y="623"/>
                </a:lnTo>
                <a:lnTo>
                  <a:pt x="248" y="624"/>
                </a:lnTo>
                <a:lnTo>
                  <a:pt x="248" y="625"/>
                </a:lnTo>
                <a:lnTo>
                  <a:pt x="249" y="625"/>
                </a:lnTo>
                <a:lnTo>
                  <a:pt x="249" y="627"/>
                </a:lnTo>
                <a:lnTo>
                  <a:pt x="248" y="627"/>
                </a:lnTo>
                <a:close/>
                <a:moveTo>
                  <a:pt x="240" y="624"/>
                </a:moveTo>
                <a:lnTo>
                  <a:pt x="240" y="625"/>
                </a:lnTo>
                <a:lnTo>
                  <a:pt x="239" y="625"/>
                </a:lnTo>
                <a:lnTo>
                  <a:pt x="239" y="624"/>
                </a:lnTo>
                <a:lnTo>
                  <a:pt x="239" y="625"/>
                </a:lnTo>
                <a:lnTo>
                  <a:pt x="239" y="627"/>
                </a:lnTo>
                <a:lnTo>
                  <a:pt x="240" y="625"/>
                </a:lnTo>
                <a:lnTo>
                  <a:pt x="240" y="627"/>
                </a:lnTo>
                <a:lnTo>
                  <a:pt x="240" y="628"/>
                </a:lnTo>
                <a:lnTo>
                  <a:pt x="239" y="628"/>
                </a:lnTo>
                <a:lnTo>
                  <a:pt x="239" y="627"/>
                </a:lnTo>
                <a:lnTo>
                  <a:pt x="237" y="627"/>
                </a:lnTo>
                <a:lnTo>
                  <a:pt x="237" y="625"/>
                </a:lnTo>
                <a:lnTo>
                  <a:pt x="237" y="624"/>
                </a:lnTo>
                <a:lnTo>
                  <a:pt x="239" y="624"/>
                </a:lnTo>
                <a:lnTo>
                  <a:pt x="239" y="623"/>
                </a:lnTo>
                <a:lnTo>
                  <a:pt x="240" y="624"/>
                </a:lnTo>
                <a:close/>
                <a:moveTo>
                  <a:pt x="360" y="624"/>
                </a:moveTo>
                <a:lnTo>
                  <a:pt x="359" y="624"/>
                </a:lnTo>
                <a:lnTo>
                  <a:pt x="359" y="623"/>
                </a:lnTo>
                <a:lnTo>
                  <a:pt x="360" y="623"/>
                </a:lnTo>
                <a:lnTo>
                  <a:pt x="360" y="624"/>
                </a:lnTo>
                <a:close/>
                <a:moveTo>
                  <a:pt x="251" y="623"/>
                </a:moveTo>
                <a:lnTo>
                  <a:pt x="252" y="623"/>
                </a:lnTo>
                <a:lnTo>
                  <a:pt x="251" y="623"/>
                </a:lnTo>
                <a:close/>
                <a:moveTo>
                  <a:pt x="384" y="623"/>
                </a:moveTo>
                <a:lnTo>
                  <a:pt x="383" y="623"/>
                </a:lnTo>
                <a:lnTo>
                  <a:pt x="384" y="623"/>
                </a:lnTo>
                <a:close/>
                <a:moveTo>
                  <a:pt x="251" y="623"/>
                </a:moveTo>
                <a:lnTo>
                  <a:pt x="249" y="623"/>
                </a:lnTo>
                <a:lnTo>
                  <a:pt x="251" y="623"/>
                </a:lnTo>
                <a:close/>
                <a:moveTo>
                  <a:pt x="249" y="623"/>
                </a:moveTo>
                <a:lnTo>
                  <a:pt x="251" y="623"/>
                </a:lnTo>
                <a:lnTo>
                  <a:pt x="251" y="624"/>
                </a:lnTo>
                <a:lnTo>
                  <a:pt x="252" y="624"/>
                </a:lnTo>
                <a:lnTo>
                  <a:pt x="251" y="624"/>
                </a:lnTo>
                <a:lnTo>
                  <a:pt x="249" y="624"/>
                </a:lnTo>
                <a:lnTo>
                  <a:pt x="249" y="623"/>
                </a:lnTo>
                <a:lnTo>
                  <a:pt x="249" y="624"/>
                </a:lnTo>
                <a:lnTo>
                  <a:pt x="248" y="624"/>
                </a:lnTo>
                <a:lnTo>
                  <a:pt x="248" y="623"/>
                </a:lnTo>
                <a:lnTo>
                  <a:pt x="249" y="623"/>
                </a:lnTo>
                <a:close/>
                <a:moveTo>
                  <a:pt x="249" y="623"/>
                </a:moveTo>
                <a:lnTo>
                  <a:pt x="249" y="621"/>
                </a:lnTo>
                <a:lnTo>
                  <a:pt x="249" y="623"/>
                </a:lnTo>
                <a:close/>
                <a:moveTo>
                  <a:pt x="359" y="623"/>
                </a:moveTo>
                <a:lnTo>
                  <a:pt x="359" y="621"/>
                </a:lnTo>
                <a:lnTo>
                  <a:pt x="359" y="623"/>
                </a:lnTo>
                <a:close/>
                <a:moveTo>
                  <a:pt x="249" y="621"/>
                </a:moveTo>
                <a:lnTo>
                  <a:pt x="248" y="621"/>
                </a:lnTo>
                <a:lnTo>
                  <a:pt x="249" y="621"/>
                </a:lnTo>
                <a:close/>
                <a:moveTo>
                  <a:pt x="330" y="628"/>
                </a:moveTo>
                <a:lnTo>
                  <a:pt x="329" y="627"/>
                </a:lnTo>
                <a:lnTo>
                  <a:pt x="328" y="627"/>
                </a:lnTo>
                <a:lnTo>
                  <a:pt x="328" y="625"/>
                </a:lnTo>
                <a:lnTo>
                  <a:pt x="328" y="624"/>
                </a:lnTo>
                <a:lnTo>
                  <a:pt x="328" y="623"/>
                </a:lnTo>
                <a:lnTo>
                  <a:pt x="329" y="623"/>
                </a:lnTo>
                <a:lnTo>
                  <a:pt x="330" y="621"/>
                </a:lnTo>
                <a:lnTo>
                  <a:pt x="330" y="623"/>
                </a:lnTo>
                <a:lnTo>
                  <a:pt x="330" y="624"/>
                </a:lnTo>
                <a:lnTo>
                  <a:pt x="332" y="624"/>
                </a:lnTo>
                <a:lnTo>
                  <a:pt x="332" y="627"/>
                </a:lnTo>
                <a:lnTo>
                  <a:pt x="330" y="628"/>
                </a:lnTo>
                <a:close/>
                <a:moveTo>
                  <a:pt x="336" y="623"/>
                </a:moveTo>
                <a:lnTo>
                  <a:pt x="334" y="623"/>
                </a:lnTo>
                <a:lnTo>
                  <a:pt x="334" y="621"/>
                </a:lnTo>
                <a:lnTo>
                  <a:pt x="336" y="621"/>
                </a:lnTo>
                <a:lnTo>
                  <a:pt x="336" y="623"/>
                </a:lnTo>
                <a:close/>
                <a:moveTo>
                  <a:pt x="377" y="623"/>
                </a:moveTo>
                <a:lnTo>
                  <a:pt x="376" y="623"/>
                </a:lnTo>
                <a:lnTo>
                  <a:pt x="377" y="621"/>
                </a:lnTo>
                <a:lnTo>
                  <a:pt x="377" y="623"/>
                </a:lnTo>
                <a:close/>
                <a:moveTo>
                  <a:pt x="362" y="621"/>
                </a:moveTo>
                <a:lnTo>
                  <a:pt x="362" y="620"/>
                </a:lnTo>
                <a:lnTo>
                  <a:pt x="362" y="621"/>
                </a:lnTo>
                <a:close/>
                <a:moveTo>
                  <a:pt x="377" y="621"/>
                </a:moveTo>
                <a:lnTo>
                  <a:pt x="376" y="621"/>
                </a:lnTo>
                <a:lnTo>
                  <a:pt x="377" y="620"/>
                </a:lnTo>
                <a:lnTo>
                  <a:pt x="377" y="621"/>
                </a:lnTo>
                <a:close/>
                <a:moveTo>
                  <a:pt x="379" y="621"/>
                </a:moveTo>
                <a:lnTo>
                  <a:pt x="377" y="621"/>
                </a:lnTo>
                <a:lnTo>
                  <a:pt x="379" y="620"/>
                </a:lnTo>
                <a:lnTo>
                  <a:pt x="379" y="621"/>
                </a:lnTo>
                <a:close/>
                <a:moveTo>
                  <a:pt x="359" y="620"/>
                </a:moveTo>
                <a:lnTo>
                  <a:pt x="359" y="619"/>
                </a:lnTo>
                <a:lnTo>
                  <a:pt x="359" y="620"/>
                </a:lnTo>
                <a:close/>
                <a:moveTo>
                  <a:pt x="392" y="619"/>
                </a:moveTo>
                <a:lnTo>
                  <a:pt x="393" y="619"/>
                </a:lnTo>
                <a:lnTo>
                  <a:pt x="392" y="619"/>
                </a:lnTo>
                <a:close/>
                <a:moveTo>
                  <a:pt x="393" y="619"/>
                </a:moveTo>
                <a:lnTo>
                  <a:pt x="395" y="619"/>
                </a:lnTo>
                <a:lnTo>
                  <a:pt x="393" y="619"/>
                </a:lnTo>
                <a:close/>
                <a:moveTo>
                  <a:pt x="387" y="619"/>
                </a:moveTo>
                <a:lnTo>
                  <a:pt x="387" y="617"/>
                </a:lnTo>
                <a:lnTo>
                  <a:pt x="388" y="617"/>
                </a:lnTo>
                <a:lnTo>
                  <a:pt x="387" y="619"/>
                </a:lnTo>
                <a:close/>
                <a:moveTo>
                  <a:pt x="396" y="617"/>
                </a:moveTo>
                <a:lnTo>
                  <a:pt x="396" y="619"/>
                </a:lnTo>
                <a:lnTo>
                  <a:pt x="395" y="619"/>
                </a:lnTo>
                <a:lnTo>
                  <a:pt x="395" y="617"/>
                </a:lnTo>
                <a:lnTo>
                  <a:pt x="396" y="617"/>
                </a:lnTo>
                <a:close/>
                <a:moveTo>
                  <a:pt x="388" y="617"/>
                </a:moveTo>
                <a:lnTo>
                  <a:pt x="389" y="617"/>
                </a:lnTo>
                <a:lnTo>
                  <a:pt x="389" y="619"/>
                </a:lnTo>
                <a:lnTo>
                  <a:pt x="388" y="617"/>
                </a:lnTo>
                <a:close/>
                <a:moveTo>
                  <a:pt x="362" y="619"/>
                </a:moveTo>
                <a:lnTo>
                  <a:pt x="363" y="619"/>
                </a:lnTo>
                <a:lnTo>
                  <a:pt x="363" y="620"/>
                </a:lnTo>
                <a:lnTo>
                  <a:pt x="364" y="620"/>
                </a:lnTo>
                <a:lnTo>
                  <a:pt x="364" y="621"/>
                </a:lnTo>
                <a:lnTo>
                  <a:pt x="364" y="623"/>
                </a:lnTo>
                <a:lnTo>
                  <a:pt x="366" y="624"/>
                </a:lnTo>
                <a:lnTo>
                  <a:pt x="366" y="625"/>
                </a:lnTo>
                <a:lnTo>
                  <a:pt x="366" y="627"/>
                </a:lnTo>
                <a:lnTo>
                  <a:pt x="366" y="628"/>
                </a:lnTo>
                <a:lnTo>
                  <a:pt x="364" y="628"/>
                </a:lnTo>
                <a:lnTo>
                  <a:pt x="363" y="627"/>
                </a:lnTo>
                <a:lnTo>
                  <a:pt x="364" y="625"/>
                </a:lnTo>
                <a:lnTo>
                  <a:pt x="364" y="627"/>
                </a:lnTo>
                <a:lnTo>
                  <a:pt x="364" y="625"/>
                </a:lnTo>
                <a:lnTo>
                  <a:pt x="364" y="624"/>
                </a:lnTo>
                <a:lnTo>
                  <a:pt x="363" y="623"/>
                </a:lnTo>
                <a:lnTo>
                  <a:pt x="363" y="621"/>
                </a:lnTo>
                <a:lnTo>
                  <a:pt x="363" y="620"/>
                </a:lnTo>
                <a:lnTo>
                  <a:pt x="362" y="620"/>
                </a:lnTo>
                <a:lnTo>
                  <a:pt x="362" y="619"/>
                </a:lnTo>
                <a:lnTo>
                  <a:pt x="360" y="619"/>
                </a:lnTo>
                <a:lnTo>
                  <a:pt x="359" y="619"/>
                </a:lnTo>
                <a:lnTo>
                  <a:pt x="360" y="620"/>
                </a:lnTo>
                <a:lnTo>
                  <a:pt x="360" y="621"/>
                </a:lnTo>
                <a:lnTo>
                  <a:pt x="359" y="620"/>
                </a:lnTo>
                <a:lnTo>
                  <a:pt x="359" y="619"/>
                </a:lnTo>
                <a:lnTo>
                  <a:pt x="359" y="617"/>
                </a:lnTo>
                <a:lnTo>
                  <a:pt x="360" y="617"/>
                </a:lnTo>
                <a:lnTo>
                  <a:pt x="362" y="617"/>
                </a:lnTo>
                <a:lnTo>
                  <a:pt x="362" y="619"/>
                </a:lnTo>
                <a:close/>
                <a:moveTo>
                  <a:pt x="400" y="617"/>
                </a:moveTo>
                <a:lnTo>
                  <a:pt x="401" y="617"/>
                </a:lnTo>
                <a:lnTo>
                  <a:pt x="400" y="617"/>
                </a:lnTo>
                <a:close/>
                <a:moveTo>
                  <a:pt x="397" y="617"/>
                </a:moveTo>
                <a:lnTo>
                  <a:pt x="396" y="617"/>
                </a:lnTo>
                <a:lnTo>
                  <a:pt x="398" y="617"/>
                </a:lnTo>
                <a:lnTo>
                  <a:pt x="397" y="617"/>
                </a:lnTo>
                <a:close/>
                <a:moveTo>
                  <a:pt x="412" y="617"/>
                </a:moveTo>
                <a:lnTo>
                  <a:pt x="412" y="616"/>
                </a:lnTo>
                <a:lnTo>
                  <a:pt x="412" y="617"/>
                </a:lnTo>
                <a:close/>
                <a:moveTo>
                  <a:pt x="408" y="617"/>
                </a:moveTo>
                <a:lnTo>
                  <a:pt x="408" y="616"/>
                </a:lnTo>
                <a:lnTo>
                  <a:pt x="408" y="617"/>
                </a:lnTo>
                <a:close/>
                <a:moveTo>
                  <a:pt x="406" y="617"/>
                </a:moveTo>
                <a:lnTo>
                  <a:pt x="405" y="617"/>
                </a:lnTo>
                <a:lnTo>
                  <a:pt x="405" y="616"/>
                </a:lnTo>
                <a:lnTo>
                  <a:pt x="406" y="616"/>
                </a:lnTo>
                <a:lnTo>
                  <a:pt x="406" y="617"/>
                </a:lnTo>
                <a:close/>
                <a:moveTo>
                  <a:pt x="408" y="617"/>
                </a:moveTo>
                <a:lnTo>
                  <a:pt x="406" y="617"/>
                </a:lnTo>
                <a:lnTo>
                  <a:pt x="406" y="616"/>
                </a:lnTo>
                <a:lnTo>
                  <a:pt x="408" y="616"/>
                </a:lnTo>
                <a:lnTo>
                  <a:pt x="408" y="617"/>
                </a:lnTo>
                <a:close/>
                <a:moveTo>
                  <a:pt x="413" y="617"/>
                </a:moveTo>
                <a:lnTo>
                  <a:pt x="412" y="616"/>
                </a:lnTo>
                <a:lnTo>
                  <a:pt x="413" y="616"/>
                </a:lnTo>
                <a:lnTo>
                  <a:pt x="413" y="617"/>
                </a:lnTo>
                <a:close/>
                <a:moveTo>
                  <a:pt x="410" y="617"/>
                </a:moveTo>
                <a:lnTo>
                  <a:pt x="410" y="616"/>
                </a:lnTo>
                <a:lnTo>
                  <a:pt x="410" y="617"/>
                </a:lnTo>
                <a:close/>
                <a:moveTo>
                  <a:pt x="410" y="616"/>
                </a:moveTo>
                <a:lnTo>
                  <a:pt x="410" y="617"/>
                </a:lnTo>
                <a:lnTo>
                  <a:pt x="409" y="616"/>
                </a:lnTo>
                <a:lnTo>
                  <a:pt x="410" y="616"/>
                </a:lnTo>
                <a:close/>
                <a:moveTo>
                  <a:pt x="409" y="616"/>
                </a:moveTo>
                <a:lnTo>
                  <a:pt x="408" y="616"/>
                </a:lnTo>
                <a:lnTo>
                  <a:pt x="409" y="616"/>
                </a:lnTo>
                <a:close/>
                <a:moveTo>
                  <a:pt x="405" y="616"/>
                </a:moveTo>
                <a:lnTo>
                  <a:pt x="404" y="616"/>
                </a:lnTo>
                <a:lnTo>
                  <a:pt x="405" y="616"/>
                </a:lnTo>
                <a:close/>
                <a:moveTo>
                  <a:pt x="405" y="616"/>
                </a:moveTo>
                <a:lnTo>
                  <a:pt x="406" y="616"/>
                </a:lnTo>
                <a:lnTo>
                  <a:pt x="405" y="616"/>
                </a:lnTo>
                <a:close/>
                <a:moveTo>
                  <a:pt x="409" y="616"/>
                </a:moveTo>
                <a:lnTo>
                  <a:pt x="408" y="616"/>
                </a:lnTo>
                <a:lnTo>
                  <a:pt x="409" y="616"/>
                </a:lnTo>
                <a:close/>
                <a:moveTo>
                  <a:pt x="400" y="616"/>
                </a:moveTo>
                <a:lnTo>
                  <a:pt x="400" y="615"/>
                </a:lnTo>
                <a:lnTo>
                  <a:pt x="400" y="616"/>
                </a:lnTo>
                <a:close/>
                <a:moveTo>
                  <a:pt x="405" y="616"/>
                </a:moveTo>
                <a:lnTo>
                  <a:pt x="404" y="616"/>
                </a:lnTo>
                <a:lnTo>
                  <a:pt x="404" y="615"/>
                </a:lnTo>
                <a:lnTo>
                  <a:pt x="405" y="615"/>
                </a:lnTo>
                <a:lnTo>
                  <a:pt x="405" y="616"/>
                </a:lnTo>
                <a:close/>
                <a:moveTo>
                  <a:pt x="410" y="616"/>
                </a:moveTo>
                <a:lnTo>
                  <a:pt x="409" y="616"/>
                </a:lnTo>
                <a:lnTo>
                  <a:pt x="409" y="615"/>
                </a:lnTo>
                <a:lnTo>
                  <a:pt x="410" y="615"/>
                </a:lnTo>
                <a:lnTo>
                  <a:pt x="410" y="616"/>
                </a:lnTo>
                <a:close/>
                <a:moveTo>
                  <a:pt x="408" y="616"/>
                </a:moveTo>
                <a:lnTo>
                  <a:pt x="406" y="616"/>
                </a:lnTo>
                <a:lnTo>
                  <a:pt x="406" y="615"/>
                </a:lnTo>
                <a:lnTo>
                  <a:pt x="408" y="615"/>
                </a:lnTo>
                <a:lnTo>
                  <a:pt x="408" y="616"/>
                </a:lnTo>
                <a:close/>
                <a:moveTo>
                  <a:pt x="409" y="615"/>
                </a:moveTo>
                <a:lnTo>
                  <a:pt x="408" y="615"/>
                </a:lnTo>
                <a:lnTo>
                  <a:pt x="408" y="614"/>
                </a:lnTo>
                <a:lnTo>
                  <a:pt x="409" y="615"/>
                </a:lnTo>
                <a:close/>
                <a:moveTo>
                  <a:pt x="325" y="615"/>
                </a:moveTo>
                <a:lnTo>
                  <a:pt x="325" y="614"/>
                </a:lnTo>
                <a:lnTo>
                  <a:pt x="325" y="615"/>
                </a:lnTo>
                <a:close/>
                <a:moveTo>
                  <a:pt x="406" y="614"/>
                </a:moveTo>
                <a:lnTo>
                  <a:pt x="405" y="614"/>
                </a:lnTo>
                <a:lnTo>
                  <a:pt x="406" y="614"/>
                </a:lnTo>
                <a:close/>
                <a:moveTo>
                  <a:pt x="326" y="615"/>
                </a:moveTo>
                <a:lnTo>
                  <a:pt x="325" y="615"/>
                </a:lnTo>
                <a:lnTo>
                  <a:pt x="325" y="614"/>
                </a:lnTo>
                <a:lnTo>
                  <a:pt x="326" y="614"/>
                </a:lnTo>
                <a:lnTo>
                  <a:pt x="326" y="615"/>
                </a:lnTo>
                <a:close/>
                <a:moveTo>
                  <a:pt x="409" y="615"/>
                </a:moveTo>
                <a:lnTo>
                  <a:pt x="409" y="614"/>
                </a:lnTo>
                <a:lnTo>
                  <a:pt x="409" y="615"/>
                </a:lnTo>
                <a:close/>
                <a:moveTo>
                  <a:pt x="299" y="614"/>
                </a:moveTo>
                <a:lnTo>
                  <a:pt x="300" y="615"/>
                </a:lnTo>
                <a:lnTo>
                  <a:pt x="300" y="616"/>
                </a:lnTo>
                <a:lnTo>
                  <a:pt x="300" y="617"/>
                </a:lnTo>
                <a:lnTo>
                  <a:pt x="299" y="617"/>
                </a:lnTo>
                <a:lnTo>
                  <a:pt x="299" y="616"/>
                </a:lnTo>
                <a:lnTo>
                  <a:pt x="298" y="616"/>
                </a:lnTo>
                <a:lnTo>
                  <a:pt x="298" y="614"/>
                </a:lnTo>
                <a:lnTo>
                  <a:pt x="299" y="614"/>
                </a:lnTo>
                <a:close/>
                <a:moveTo>
                  <a:pt x="325" y="614"/>
                </a:moveTo>
                <a:lnTo>
                  <a:pt x="324" y="615"/>
                </a:lnTo>
                <a:lnTo>
                  <a:pt x="324" y="614"/>
                </a:lnTo>
                <a:lnTo>
                  <a:pt x="325" y="614"/>
                </a:lnTo>
                <a:close/>
                <a:moveTo>
                  <a:pt x="414" y="617"/>
                </a:moveTo>
                <a:lnTo>
                  <a:pt x="413" y="617"/>
                </a:lnTo>
                <a:lnTo>
                  <a:pt x="412" y="617"/>
                </a:lnTo>
                <a:lnTo>
                  <a:pt x="409" y="617"/>
                </a:lnTo>
                <a:lnTo>
                  <a:pt x="408" y="619"/>
                </a:lnTo>
                <a:lnTo>
                  <a:pt x="406" y="619"/>
                </a:lnTo>
                <a:lnTo>
                  <a:pt x="406" y="617"/>
                </a:lnTo>
                <a:lnTo>
                  <a:pt x="405" y="617"/>
                </a:lnTo>
                <a:lnTo>
                  <a:pt x="401" y="617"/>
                </a:lnTo>
                <a:lnTo>
                  <a:pt x="402" y="617"/>
                </a:lnTo>
                <a:lnTo>
                  <a:pt x="404" y="617"/>
                </a:lnTo>
                <a:lnTo>
                  <a:pt x="405" y="617"/>
                </a:lnTo>
                <a:lnTo>
                  <a:pt x="406" y="617"/>
                </a:lnTo>
                <a:lnTo>
                  <a:pt x="408" y="617"/>
                </a:lnTo>
                <a:lnTo>
                  <a:pt x="409" y="617"/>
                </a:lnTo>
                <a:lnTo>
                  <a:pt x="410" y="617"/>
                </a:lnTo>
                <a:lnTo>
                  <a:pt x="412" y="617"/>
                </a:lnTo>
                <a:lnTo>
                  <a:pt x="413" y="617"/>
                </a:lnTo>
                <a:lnTo>
                  <a:pt x="414" y="616"/>
                </a:lnTo>
                <a:lnTo>
                  <a:pt x="415" y="615"/>
                </a:lnTo>
                <a:lnTo>
                  <a:pt x="415" y="614"/>
                </a:lnTo>
                <a:lnTo>
                  <a:pt x="417" y="614"/>
                </a:lnTo>
                <a:lnTo>
                  <a:pt x="417" y="615"/>
                </a:lnTo>
                <a:lnTo>
                  <a:pt x="415" y="616"/>
                </a:lnTo>
                <a:lnTo>
                  <a:pt x="414" y="617"/>
                </a:lnTo>
                <a:close/>
                <a:moveTo>
                  <a:pt x="413" y="614"/>
                </a:moveTo>
                <a:lnTo>
                  <a:pt x="413" y="615"/>
                </a:lnTo>
                <a:lnTo>
                  <a:pt x="412" y="615"/>
                </a:lnTo>
                <a:lnTo>
                  <a:pt x="412" y="614"/>
                </a:lnTo>
                <a:lnTo>
                  <a:pt x="413" y="614"/>
                </a:lnTo>
                <a:close/>
                <a:moveTo>
                  <a:pt x="412" y="615"/>
                </a:moveTo>
                <a:lnTo>
                  <a:pt x="410" y="615"/>
                </a:lnTo>
                <a:lnTo>
                  <a:pt x="410" y="614"/>
                </a:lnTo>
                <a:lnTo>
                  <a:pt x="412" y="614"/>
                </a:lnTo>
                <a:lnTo>
                  <a:pt x="412" y="615"/>
                </a:lnTo>
                <a:close/>
                <a:moveTo>
                  <a:pt x="405" y="614"/>
                </a:moveTo>
                <a:lnTo>
                  <a:pt x="406" y="614"/>
                </a:lnTo>
                <a:lnTo>
                  <a:pt x="405" y="614"/>
                </a:lnTo>
                <a:close/>
                <a:moveTo>
                  <a:pt x="405" y="614"/>
                </a:moveTo>
                <a:lnTo>
                  <a:pt x="405" y="612"/>
                </a:lnTo>
                <a:lnTo>
                  <a:pt x="405" y="614"/>
                </a:lnTo>
                <a:close/>
                <a:moveTo>
                  <a:pt x="404" y="614"/>
                </a:moveTo>
                <a:lnTo>
                  <a:pt x="402" y="614"/>
                </a:lnTo>
                <a:lnTo>
                  <a:pt x="402" y="612"/>
                </a:lnTo>
                <a:lnTo>
                  <a:pt x="404" y="612"/>
                </a:lnTo>
                <a:lnTo>
                  <a:pt x="404" y="614"/>
                </a:lnTo>
                <a:close/>
                <a:moveTo>
                  <a:pt x="385" y="614"/>
                </a:moveTo>
                <a:lnTo>
                  <a:pt x="385" y="612"/>
                </a:lnTo>
                <a:lnTo>
                  <a:pt x="387" y="612"/>
                </a:lnTo>
                <a:lnTo>
                  <a:pt x="387" y="614"/>
                </a:lnTo>
                <a:lnTo>
                  <a:pt x="385" y="614"/>
                </a:lnTo>
                <a:close/>
                <a:moveTo>
                  <a:pt x="417" y="612"/>
                </a:moveTo>
                <a:lnTo>
                  <a:pt x="415" y="612"/>
                </a:lnTo>
                <a:lnTo>
                  <a:pt x="417" y="612"/>
                </a:lnTo>
                <a:close/>
                <a:moveTo>
                  <a:pt x="414" y="614"/>
                </a:moveTo>
                <a:lnTo>
                  <a:pt x="413" y="614"/>
                </a:lnTo>
                <a:lnTo>
                  <a:pt x="412" y="612"/>
                </a:lnTo>
                <a:lnTo>
                  <a:pt x="412" y="611"/>
                </a:lnTo>
                <a:lnTo>
                  <a:pt x="413" y="612"/>
                </a:lnTo>
                <a:lnTo>
                  <a:pt x="414" y="614"/>
                </a:lnTo>
                <a:close/>
                <a:moveTo>
                  <a:pt x="417" y="611"/>
                </a:moveTo>
                <a:lnTo>
                  <a:pt x="415" y="611"/>
                </a:lnTo>
                <a:lnTo>
                  <a:pt x="417" y="611"/>
                </a:lnTo>
                <a:close/>
                <a:moveTo>
                  <a:pt x="414" y="611"/>
                </a:moveTo>
                <a:lnTo>
                  <a:pt x="413" y="611"/>
                </a:lnTo>
                <a:lnTo>
                  <a:pt x="414" y="611"/>
                </a:lnTo>
                <a:close/>
                <a:moveTo>
                  <a:pt x="380" y="610"/>
                </a:moveTo>
                <a:lnTo>
                  <a:pt x="379" y="610"/>
                </a:lnTo>
                <a:lnTo>
                  <a:pt x="380" y="608"/>
                </a:lnTo>
                <a:lnTo>
                  <a:pt x="380" y="610"/>
                </a:lnTo>
                <a:close/>
                <a:moveTo>
                  <a:pt x="415" y="610"/>
                </a:moveTo>
                <a:lnTo>
                  <a:pt x="415" y="608"/>
                </a:lnTo>
                <a:lnTo>
                  <a:pt x="414" y="608"/>
                </a:lnTo>
                <a:lnTo>
                  <a:pt x="415" y="608"/>
                </a:lnTo>
                <a:lnTo>
                  <a:pt x="415" y="610"/>
                </a:lnTo>
                <a:close/>
                <a:moveTo>
                  <a:pt x="414" y="608"/>
                </a:moveTo>
                <a:lnTo>
                  <a:pt x="414" y="607"/>
                </a:lnTo>
                <a:lnTo>
                  <a:pt x="414" y="608"/>
                </a:lnTo>
                <a:close/>
                <a:moveTo>
                  <a:pt x="408" y="603"/>
                </a:moveTo>
                <a:lnTo>
                  <a:pt x="409" y="604"/>
                </a:lnTo>
                <a:lnTo>
                  <a:pt x="406" y="604"/>
                </a:lnTo>
                <a:lnTo>
                  <a:pt x="405" y="603"/>
                </a:lnTo>
                <a:lnTo>
                  <a:pt x="404" y="603"/>
                </a:lnTo>
                <a:lnTo>
                  <a:pt x="404" y="602"/>
                </a:lnTo>
                <a:lnTo>
                  <a:pt x="405" y="603"/>
                </a:lnTo>
                <a:lnTo>
                  <a:pt x="406" y="603"/>
                </a:lnTo>
                <a:lnTo>
                  <a:pt x="408" y="603"/>
                </a:lnTo>
                <a:close/>
                <a:moveTo>
                  <a:pt x="368" y="603"/>
                </a:moveTo>
                <a:lnTo>
                  <a:pt x="367" y="603"/>
                </a:lnTo>
                <a:lnTo>
                  <a:pt x="368" y="602"/>
                </a:lnTo>
                <a:lnTo>
                  <a:pt x="368" y="603"/>
                </a:lnTo>
                <a:close/>
                <a:moveTo>
                  <a:pt x="401" y="602"/>
                </a:moveTo>
                <a:lnTo>
                  <a:pt x="400" y="602"/>
                </a:lnTo>
                <a:lnTo>
                  <a:pt x="401" y="602"/>
                </a:lnTo>
                <a:close/>
                <a:moveTo>
                  <a:pt x="375" y="599"/>
                </a:moveTo>
                <a:lnTo>
                  <a:pt x="376" y="599"/>
                </a:lnTo>
                <a:lnTo>
                  <a:pt x="377" y="599"/>
                </a:lnTo>
                <a:lnTo>
                  <a:pt x="379" y="599"/>
                </a:lnTo>
                <a:lnTo>
                  <a:pt x="379" y="600"/>
                </a:lnTo>
                <a:lnTo>
                  <a:pt x="380" y="600"/>
                </a:lnTo>
                <a:lnTo>
                  <a:pt x="381" y="602"/>
                </a:lnTo>
                <a:lnTo>
                  <a:pt x="381" y="603"/>
                </a:lnTo>
                <a:lnTo>
                  <a:pt x="380" y="603"/>
                </a:lnTo>
                <a:lnTo>
                  <a:pt x="380" y="604"/>
                </a:lnTo>
                <a:lnTo>
                  <a:pt x="379" y="606"/>
                </a:lnTo>
                <a:lnTo>
                  <a:pt x="380" y="606"/>
                </a:lnTo>
                <a:lnTo>
                  <a:pt x="379" y="606"/>
                </a:lnTo>
                <a:lnTo>
                  <a:pt x="380" y="607"/>
                </a:lnTo>
                <a:lnTo>
                  <a:pt x="380" y="606"/>
                </a:lnTo>
                <a:lnTo>
                  <a:pt x="380" y="607"/>
                </a:lnTo>
                <a:lnTo>
                  <a:pt x="379" y="608"/>
                </a:lnTo>
                <a:lnTo>
                  <a:pt x="377" y="608"/>
                </a:lnTo>
                <a:lnTo>
                  <a:pt x="377" y="610"/>
                </a:lnTo>
                <a:lnTo>
                  <a:pt x="379" y="610"/>
                </a:lnTo>
                <a:lnTo>
                  <a:pt x="379" y="611"/>
                </a:lnTo>
                <a:lnTo>
                  <a:pt x="377" y="611"/>
                </a:lnTo>
                <a:lnTo>
                  <a:pt x="376" y="611"/>
                </a:lnTo>
                <a:lnTo>
                  <a:pt x="376" y="612"/>
                </a:lnTo>
                <a:lnTo>
                  <a:pt x="375" y="612"/>
                </a:lnTo>
                <a:lnTo>
                  <a:pt x="375" y="614"/>
                </a:lnTo>
                <a:lnTo>
                  <a:pt x="375" y="615"/>
                </a:lnTo>
                <a:lnTo>
                  <a:pt x="374" y="615"/>
                </a:lnTo>
                <a:lnTo>
                  <a:pt x="374" y="616"/>
                </a:lnTo>
                <a:lnTo>
                  <a:pt x="372" y="616"/>
                </a:lnTo>
                <a:lnTo>
                  <a:pt x="371" y="616"/>
                </a:lnTo>
                <a:lnTo>
                  <a:pt x="370" y="616"/>
                </a:lnTo>
                <a:lnTo>
                  <a:pt x="368" y="616"/>
                </a:lnTo>
                <a:lnTo>
                  <a:pt x="368" y="615"/>
                </a:lnTo>
                <a:lnTo>
                  <a:pt x="367" y="614"/>
                </a:lnTo>
                <a:lnTo>
                  <a:pt x="366" y="612"/>
                </a:lnTo>
                <a:lnTo>
                  <a:pt x="366" y="611"/>
                </a:lnTo>
                <a:lnTo>
                  <a:pt x="366" y="610"/>
                </a:lnTo>
                <a:lnTo>
                  <a:pt x="366" y="608"/>
                </a:lnTo>
                <a:lnTo>
                  <a:pt x="367" y="608"/>
                </a:lnTo>
                <a:lnTo>
                  <a:pt x="368" y="607"/>
                </a:lnTo>
                <a:lnTo>
                  <a:pt x="368" y="606"/>
                </a:lnTo>
                <a:lnTo>
                  <a:pt x="368" y="604"/>
                </a:lnTo>
                <a:lnTo>
                  <a:pt x="368" y="603"/>
                </a:lnTo>
                <a:lnTo>
                  <a:pt x="370" y="602"/>
                </a:lnTo>
                <a:lnTo>
                  <a:pt x="371" y="600"/>
                </a:lnTo>
                <a:lnTo>
                  <a:pt x="374" y="600"/>
                </a:lnTo>
                <a:lnTo>
                  <a:pt x="375" y="600"/>
                </a:lnTo>
                <a:lnTo>
                  <a:pt x="374" y="600"/>
                </a:lnTo>
                <a:lnTo>
                  <a:pt x="375" y="599"/>
                </a:lnTo>
                <a:close/>
                <a:moveTo>
                  <a:pt x="362" y="596"/>
                </a:moveTo>
                <a:lnTo>
                  <a:pt x="362" y="595"/>
                </a:lnTo>
                <a:lnTo>
                  <a:pt x="362" y="596"/>
                </a:lnTo>
                <a:close/>
                <a:moveTo>
                  <a:pt x="391" y="595"/>
                </a:moveTo>
                <a:lnTo>
                  <a:pt x="392" y="595"/>
                </a:lnTo>
                <a:lnTo>
                  <a:pt x="393" y="595"/>
                </a:lnTo>
                <a:lnTo>
                  <a:pt x="395" y="595"/>
                </a:lnTo>
                <a:lnTo>
                  <a:pt x="396" y="596"/>
                </a:lnTo>
                <a:lnTo>
                  <a:pt x="396" y="598"/>
                </a:lnTo>
                <a:lnTo>
                  <a:pt x="397" y="599"/>
                </a:lnTo>
                <a:lnTo>
                  <a:pt x="397" y="600"/>
                </a:lnTo>
                <a:lnTo>
                  <a:pt x="398" y="600"/>
                </a:lnTo>
                <a:lnTo>
                  <a:pt x="398" y="602"/>
                </a:lnTo>
                <a:lnTo>
                  <a:pt x="397" y="603"/>
                </a:lnTo>
                <a:lnTo>
                  <a:pt x="398" y="603"/>
                </a:lnTo>
                <a:lnTo>
                  <a:pt x="400" y="603"/>
                </a:lnTo>
                <a:lnTo>
                  <a:pt x="400" y="604"/>
                </a:lnTo>
                <a:lnTo>
                  <a:pt x="398" y="603"/>
                </a:lnTo>
                <a:lnTo>
                  <a:pt x="398" y="604"/>
                </a:lnTo>
                <a:lnTo>
                  <a:pt x="400" y="604"/>
                </a:lnTo>
                <a:lnTo>
                  <a:pt x="400" y="603"/>
                </a:lnTo>
                <a:lnTo>
                  <a:pt x="401" y="603"/>
                </a:lnTo>
                <a:lnTo>
                  <a:pt x="401" y="604"/>
                </a:lnTo>
                <a:lnTo>
                  <a:pt x="402" y="604"/>
                </a:lnTo>
                <a:lnTo>
                  <a:pt x="402" y="606"/>
                </a:lnTo>
                <a:lnTo>
                  <a:pt x="404" y="606"/>
                </a:lnTo>
                <a:lnTo>
                  <a:pt x="404" y="607"/>
                </a:lnTo>
                <a:lnTo>
                  <a:pt x="402" y="607"/>
                </a:lnTo>
                <a:lnTo>
                  <a:pt x="402" y="608"/>
                </a:lnTo>
                <a:lnTo>
                  <a:pt x="401" y="608"/>
                </a:lnTo>
                <a:lnTo>
                  <a:pt x="401" y="610"/>
                </a:lnTo>
                <a:lnTo>
                  <a:pt x="401" y="611"/>
                </a:lnTo>
                <a:lnTo>
                  <a:pt x="400" y="612"/>
                </a:lnTo>
                <a:lnTo>
                  <a:pt x="398" y="612"/>
                </a:lnTo>
                <a:lnTo>
                  <a:pt x="398" y="614"/>
                </a:lnTo>
                <a:lnTo>
                  <a:pt x="397" y="615"/>
                </a:lnTo>
                <a:lnTo>
                  <a:pt x="397" y="616"/>
                </a:lnTo>
                <a:lnTo>
                  <a:pt x="396" y="616"/>
                </a:lnTo>
                <a:lnTo>
                  <a:pt x="395" y="617"/>
                </a:lnTo>
                <a:lnTo>
                  <a:pt x="393" y="617"/>
                </a:lnTo>
                <a:lnTo>
                  <a:pt x="392" y="617"/>
                </a:lnTo>
                <a:lnTo>
                  <a:pt x="391" y="617"/>
                </a:lnTo>
                <a:lnTo>
                  <a:pt x="389" y="617"/>
                </a:lnTo>
                <a:lnTo>
                  <a:pt x="389" y="616"/>
                </a:lnTo>
                <a:lnTo>
                  <a:pt x="388" y="616"/>
                </a:lnTo>
                <a:lnTo>
                  <a:pt x="388" y="615"/>
                </a:lnTo>
                <a:lnTo>
                  <a:pt x="387" y="615"/>
                </a:lnTo>
                <a:lnTo>
                  <a:pt x="387" y="614"/>
                </a:lnTo>
                <a:lnTo>
                  <a:pt x="387" y="612"/>
                </a:lnTo>
                <a:lnTo>
                  <a:pt x="385" y="612"/>
                </a:lnTo>
                <a:lnTo>
                  <a:pt x="384" y="611"/>
                </a:lnTo>
                <a:lnTo>
                  <a:pt x="384" y="610"/>
                </a:lnTo>
                <a:lnTo>
                  <a:pt x="384" y="608"/>
                </a:lnTo>
                <a:lnTo>
                  <a:pt x="384" y="610"/>
                </a:lnTo>
                <a:lnTo>
                  <a:pt x="383" y="610"/>
                </a:lnTo>
                <a:lnTo>
                  <a:pt x="383" y="608"/>
                </a:lnTo>
                <a:lnTo>
                  <a:pt x="381" y="607"/>
                </a:lnTo>
                <a:lnTo>
                  <a:pt x="381" y="606"/>
                </a:lnTo>
                <a:lnTo>
                  <a:pt x="381" y="604"/>
                </a:lnTo>
                <a:lnTo>
                  <a:pt x="383" y="604"/>
                </a:lnTo>
                <a:lnTo>
                  <a:pt x="383" y="603"/>
                </a:lnTo>
                <a:lnTo>
                  <a:pt x="383" y="602"/>
                </a:lnTo>
                <a:lnTo>
                  <a:pt x="383" y="599"/>
                </a:lnTo>
                <a:lnTo>
                  <a:pt x="384" y="598"/>
                </a:lnTo>
                <a:lnTo>
                  <a:pt x="385" y="598"/>
                </a:lnTo>
                <a:lnTo>
                  <a:pt x="385" y="596"/>
                </a:lnTo>
                <a:lnTo>
                  <a:pt x="388" y="596"/>
                </a:lnTo>
                <a:lnTo>
                  <a:pt x="388" y="595"/>
                </a:lnTo>
                <a:lnTo>
                  <a:pt x="389" y="594"/>
                </a:lnTo>
                <a:lnTo>
                  <a:pt x="391" y="594"/>
                </a:lnTo>
                <a:lnTo>
                  <a:pt x="391" y="595"/>
                </a:lnTo>
                <a:close/>
                <a:moveTo>
                  <a:pt x="392" y="593"/>
                </a:moveTo>
                <a:lnTo>
                  <a:pt x="393" y="594"/>
                </a:lnTo>
                <a:lnTo>
                  <a:pt x="395" y="594"/>
                </a:lnTo>
                <a:lnTo>
                  <a:pt x="395" y="593"/>
                </a:lnTo>
                <a:lnTo>
                  <a:pt x="396" y="593"/>
                </a:lnTo>
                <a:lnTo>
                  <a:pt x="396" y="591"/>
                </a:lnTo>
                <a:lnTo>
                  <a:pt x="396" y="593"/>
                </a:lnTo>
                <a:lnTo>
                  <a:pt x="396" y="594"/>
                </a:lnTo>
                <a:lnTo>
                  <a:pt x="395" y="594"/>
                </a:lnTo>
                <a:lnTo>
                  <a:pt x="393" y="594"/>
                </a:lnTo>
                <a:lnTo>
                  <a:pt x="393" y="595"/>
                </a:lnTo>
                <a:lnTo>
                  <a:pt x="392" y="595"/>
                </a:lnTo>
                <a:lnTo>
                  <a:pt x="392" y="594"/>
                </a:lnTo>
                <a:lnTo>
                  <a:pt x="392" y="593"/>
                </a:lnTo>
                <a:lnTo>
                  <a:pt x="391" y="593"/>
                </a:lnTo>
                <a:lnTo>
                  <a:pt x="392" y="591"/>
                </a:lnTo>
                <a:lnTo>
                  <a:pt x="392" y="593"/>
                </a:lnTo>
                <a:close/>
                <a:moveTo>
                  <a:pt x="396" y="591"/>
                </a:moveTo>
                <a:lnTo>
                  <a:pt x="395" y="591"/>
                </a:lnTo>
                <a:lnTo>
                  <a:pt x="396" y="591"/>
                </a:lnTo>
                <a:close/>
                <a:moveTo>
                  <a:pt x="260" y="585"/>
                </a:moveTo>
                <a:lnTo>
                  <a:pt x="260" y="586"/>
                </a:lnTo>
                <a:lnTo>
                  <a:pt x="260" y="585"/>
                </a:lnTo>
                <a:lnTo>
                  <a:pt x="261" y="585"/>
                </a:lnTo>
                <a:lnTo>
                  <a:pt x="261" y="586"/>
                </a:lnTo>
                <a:lnTo>
                  <a:pt x="261" y="587"/>
                </a:lnTo>
                <a:lnTo>
                  <a:pt x="260" y="587"/>
                </a:lnTo>
                <a:lnTo>
                  <a:pt x="260" y="589"/>
                </a:lnTo>
                <a:lnTo>
                  <a:pt x="258" y="589"/>
                </a:lnTo>
                <a:lnTo>
                  <a:pt x="257" y="587"/>
                </a:lnTo>
                <a:lnTo>
                  <a:pt x="257" y="586"/>
                </a:lnTo>
                <a:lnTo>
                  <a:pt x="258" y="585"/>
                </a:lnTo>
                <a:lnTo>
                  <a:pt x="260" y="585"/>
                </a:lnTo>
                <a:close/>
                <a:moveTo>
                  <a:pt x="260" y="583"/>
                </a:moveTo>
                <a:lnTo>
                  <a:pt x="258" y="583"/>
                </a:lnTo>
                <a:lnTo>
                  <a:pt x="258" y="582"/>
                </a:lnTo>
                <a:lnTo>
                  <a:pt x="260" y="582"/>
                </a:lnTo>
                <a:lnTo>
                  <a:pt x="260" y="583"/>
                </a:lnTo>
                <a:close/>
                <a:moveTo>
                  <a:pt x="260" y="579"/>
                </a:moveTo>
                <a:lnTo>
                  <a:pt x="261" y="579"/>
                </a:lnTo>
                <a:lnTo>
                  <a:pt x="260" y="579"/>
                </a:lnTo>
                <a:close/>
                <a:moveTo>
                  <a:pt x="432" y="578"/>
                </a:moveTo>
                <a:lnTo>
                  <a:pt x="434" y="578"/>
                </a:lnTo>
                <a:lnTo>
                  <a:pt x="432" y="578"/>
                </a:lnTo>
                <a:close/>
                <a:moveTo>
                  <a:pt x="431" y="578"/>
                </a:moveTo>
                <a:lnTo>
                  <a:pt x="430" y="578"/>
                </a:lnTo>
                <a:lnTo>
                  <a:pt x="430" y="577"/>
                </a:lnTo>
                <a:lnTo>
                  <a:pt x="431" y="578"/>
                </a:lnTo>
                <a:close/>
                <a:moveTo>
                  <a:pt x="438" y="578"/>
                </a:moveTo>
                <a:lnTo>
                  <a:pt x="436" y="578"/>
                </a:lnTo>
                <a:lnTo>
                  <a:pt x="436" y="577"/>
                </a:lnTo>
                <a:lnTo>
                  <a:pt x="438" y="577"/>
                </a:lnTo>
                <a:lnTo>
                  <a:pt x="438" y="578"/>
                </a:lnTo>
                <a:close/>
                <a:moveTo>
                  <a:pt x="430" y="578"/>
                </a:moveTo>
                <a:lnTo>
                  <a:pt x="430" y="577"/>
                </a:lnTo>
                <a:lnTo>
                  <a:pt x="430" y="578"/>
                </a:lnTo>
                <a:close/>
                <a:moveTo>
                  <a:pt x="384" y="577"/>
                </a:moveTo>
                <a:lnTo>
                  <a:pt x="383" y="577"/>
                </a:lnTo>
                <a:lnTo>
                  <a:pt x="384" y="577"/>
                </a:lnTo>
                <a:close/>
                <a:moveTo>
                  <a:pt x="277" y="578"/>
                </a:moveTo>
                <a:lnTo>
                  <a:pt x="275" y="578"/>
                </a:lnTo>
                <a:lnTo>
                  <a:pt x="274" y="577"/>
                </a:lnTo>
                <a:lnTo>
                  <a:pt x="275" y="576"/>
                </a:lnTo>
                <a:lnTo>
                  <a:pt x="277" y="576"/>
                </a:lnTo>
                <a:lnTo>
                  <a:pt x="277" y="577"/>
                </a:lnTo>
                <a:lnTo>
                  <a:pt x="277" y="578"/>
                </a:lnTo>
                <a:close/>
                <a:moveTo>
                  <a:pt x="440" y="574"/>
                </a:moveTo>
                <a:lnTo>
                  <a:pt x="440" y="576"/>
                </a:lnTo>
                <a:lnTo>
                  <a:pt x="440" y="574"/>
                </a:lnTo>
                <a:close/>
                <a:moveTo>
                  <a:pt x="429" y="572"/>
                </a:moveTo>
                <a:lnTo>
                  <a:pt x="427" y="572"/>
                </a:lnTo>
                <a:lnTo>
                  <a:pt x="429" y="572"/>
                </a:lnTo>
                <a:close/>
                <a:moveTo>
                  <a:pt x="244" y="570"/>
                </a:moveTo>
                <a:lnTo>
                  <a:pt x="244" y="572"/>
                </a:lnTo>
                <a:lnTo>
                  <a:pt x="245" y="570"/>
                </a:lnTo>
                <a:lnTo>
                  <a:pt x="245" y="572"/>
                </a:lnTo>
                <a:lnTo>
                  <a:pt x="244" y="572"/>
                </a:lnTo>
                <a:lnTo>
                  <a:pt x="244" y="570"/>
                </a:lnTo>
                <a:close/>
                <a:moveTo>
                  <a:pt x="427" y="570"/>
                </a:moveTo>
                <a:lnTo>
                  <a:pt x="427" y="572"/>
                </a:lnTo>
                <a:lnTo>
                  <a:pt x="426" y="573"/>
                </a:lnTo>
                <a:lnTo>
                  <a:pt x="426" y="572"/>
                </a:lnTo>
                <a:lnTo>
                  <a:pt x="427" y="572"/>
                </a:lnTo>
                <a:lnTo>
                  <a:pt x="426" y="572"/>
                </a:lnTo>
                <a:lnTo>
                  <a:pt x="426" y="570"/>
                </a:lnTo>
                <a:lnTo>
                  <a:pt x="427" y="570"/>
                </a:lnTo>
                <a:close/>
                <a:moveTo>
                  <a:pt x="440" y="572"/>
                </a:moveTo>
                <a:lnTo>
                  <a:pt x="440" y="573"/>
                </a:lnTo>
                <a:lnTo>
                  <a:pt x="440" y="574"/>
                </a:lnTo>
                <a:lnTo>
                  <a:pt x="440" y="576"/>
                </a:lnTo>
                <a:lnTo>
                  <a:pt x="439" y="576"/>
                </a:lnTo>
                <a:lnTo>
                  <a:pt x="438" y="576"/>
                </a:lnTo>
                <a:lnTo>
                  <a:pt x="438" y="577"/>
                </a:lnTo>
                <a:lnTo>
                  <a:pt x="436" y="577"/>
                </a:lnTo>
                <a:lnTo>
                  <a:pt x="435" y="577"/>
                </a:lnTo>
                <a:lnTo>
                  <a:pt x="435" y="578"/>
                </a:lnTo>
                <a:lnTo>
                  <a:pt x="434" y="578"/>
                </a:lnTo>
                <a:lnTo>
                  <a:pt x="432" y="578"/>
                </a:lnTo>
                <a:lnTo>
                  <a:pt x="432" y="577"/>
                </a:lnTo>
                <a:lnTo>
                  <a:pt x="431" y="577"/>
                </a:lnTo>
                <a:lnTo>
                  <a:pt x="430" y="577"/>
                </a:lnTo>
                <a:lnTo>
                  <a:pt x="429" y="576"/>
                </a:lnTo>
                <a:lnTo>
                  <a:pt x="429" y="574"/>
                </a:lnTo>
                <a:lnTo>
                  <a:pt x="427" y="574"/>
                </a:lnTo>
                <a:lnTo>
                  <a:pt x="427" y="573"/>
                </a:lnTo>
                <a:lnTo>
                  <a:pt x="429" y="573"/>
                </a:lnTo>
                <a:lnTo>
                  <a:pt x="429" y="572"/>
                </a:lnTo>
                <a:lnTo>
                  <a:pt x="429" y="573"/>
                </a:lnTo>
                <a:lnTo>
                  <a:pt x="430" y="573"/>
                </a:lnTo>
                <a:lnTo>
                  <a:pt x="431" y="573"/>
                </a:lnTo>
                <a:lnTo>
                  <a:pt x="431" y="574"/>
                </a:lnTo>
                <a:lnTo>
                  <a:pt x="431" y="573"/>
                </a:lnTo>
                <a:lnTo>
                  <a:pt x="432" y="573"/>
                </a:lnTo>
                <a:lnTo>
                  <a:pt x="434" y="573"/>
                </a:lnTo>
                <a:lnTo>
                  <a:pt x="434" y="572"/>
                </a:lnTo>
                <a:lnTo>
                  <a:pt x="435" y="572"/>
                </a:lnTo>
                <a:lnTo>
                  <a:pt x="436" y="572"/>
                </a:lnTo>
                <a:lnTo>
                  <a:pt x="438" y="570"/>
                </a:lnTo>
                <a:lnTo>
                  <a:pt x="440" y="570"/>
                </a:lnTo>
                <a:lnTo>
                  <a:pt x="440" y="572"/>
                </a:lnTo>
                <a:close/>
                <a:moveTo>
                  <a:pt x="429" y="570"/>
                </a:moveTo>
                <a:lnTo>
                  <a:pt x="427" y="570"/>
                </a:lnTo>
                <a:lnTo>
                  <a:pt x="429" y="570"/>
                </a:lnTo>
                <a:close/>
                <a:moveTo>
                  <a:pt x="245" y="570"/>
                </a:moveTo>
                <a:lnTo>
                  <a:pt x="245" y="569"/>
                </a:lnTo>
                <a:lnTo>
                  <a:pt x="245" y="570"/>
                </a:lnTo>
                <a:close/>
                <a:moveTo>
                  <a:pt x="247" y="570"/>
                </a:moveTo>
                <a:lnTo>
                  <a:pt x="245" y="570"/>
                </a:lnTo>
                <a:lnTo>
                  <a:pt x="245" y="569"/>
                </a:lnTo>
                <a:lnTo>
                  <a:pt x="247" y="569"/>
                </a:lnTo>
                <a:lnTo>
                  <a:pt x="247" y="570"/>
                </a:lnTo>
                <a:close/>
                <a:moveTo>
                  <a:pt x="427" y="576"/>
                </a:moveTo>
                <a:lnTo>
                  <a:pt x="426" y="577"/>
                </a:lnTo>
                <a:lnTo>
                  <a:pt x="425" y="577"/>
                </a:lnTo>
                <a:lnTo>
                  <a:pt x="426" y="576"/>
                </a:lnTo>
                <a:lnTo>
                  <a:pt x="425" y="576"/>
                </a:lnTo>
                <a:lnTo>
                  <a:pt x="425" y="574"/>
                </a:lnTo>
                <a:lnTo>
                  <a:pt x="423" y="574"/>
                </a:lnTo>
                <a:lnTo>
                  <a:pt x="423" y="573"/>
                </a:lnTo>
                <a:lnTo>
                  <a:pt x="422" y="572"/>
                </a:lnTo>
                <a:lnTo>
                  <a:pt x="422" y="570"/>
                </a:lnTo>
                <a:lnTo>
                  <a:pt x="422" y="569"/>
                </a:lnTo>
                <a:lnTo>
                  <a:pt x="423" y="569"/>
                </a:lnTo>
                <a:lnTo>
                  <a:pt x="423" y="570"/>
                </a:lnTo>
                <a:lnTo>
                  <a:pt x="425" y="572"/>
                </a:lnTo>
                <a:lnTo>
                  <a:pt x="426" y="573"/>
                </a:lnTo>
                <a:lnTo>
                  <a:pt x="426" y="574"/>
                </a:lnTo>
                <a:lnTo>
                  <a:pt x="427" y="576"/>
                </a:lnTo>
                <a:close/>
                <a:moveTo>
                  <a:pt x="405" y="569"/>
                </a:moveTo>
                <a:lnTo>
                  <a:pt x="405" y="570"/>
                </a:lnTo>
                <a:lnTo>
                  <a:pt x="404" y="569"/>
                </a:lnTo>
                <a:lnTo>
                  <a:pt x="405" y="569"/>
                </a:lnTo>
                <a:close/>
                <a:moveTo>
                  <a:pt x="430" y="568"/>
                </a:moveTo>
                <a:lnTo>
                  <a:pt x="430" y="566"/>
                </a:lnTo>
                <a:lnTo>
                  <a:pt x="430" y="568"/>
                </a:lnTo>
                <a:close/>
                <a:moveTo>
                  <a:pt x="388" y="566"/>
                </a:moveTo>
                <a:lnTo>
                  <a:pt x="391" y="566"/>
                </a:lnTo>
                <a:lnTo>
                  <a:pt x="392" y="568"/>
                </a:lnTo>
                <a:lnTo>
                  <a:pt x="393" y="568"/>
                </a:lnTo>
                <a:lnTo>
                  <a:pt x="395" y="569"/>
                </a:lnTo>
                <a:lnTo>
                  <a:pt x="396" y="569"/>
                </a:lnTo>
                <a:lnTo>
                  <a:pt x="396" y="570"/>
                </a:lnTo>
                <a:lnTo>
                  <a:pt x="397" y="569"/>
                </a:lnTo>
                <a:lnTo>
                  <a:pt x="397" y="570"/>
                </a:lnTo>
                <a:lnTo>
                  <a:pt x="398" y="570"/>
                </a:lnTo>
                <a:lnTo>
                  <a:pt x="400" y="570"/>
                </a:lnTo>
                <a:lnTo>
                  <a:pt x="398" y="572"/>
                </a:lnTo>
                <a:lnTo>
                  <a:pt x="398" y="573"/>
                </a:lnTo>
                <a:lnTo>
                  <a:pt x="397" y="573"/>
                </a:lnTo>
                <a:lnTo>
                  <a:pt x="396" y="573"/>
                </a:lnTo>
                <a:lnTo>
                  <a:pt x="395" y="573"/>
                </a:lnTo>
                <a:lnTo>
                  <a:pt x="395" y="574"/>
                </a:lnTo>
                <a:lnTo>
                  <a:pt x="393" y="574"/>
                </a:lnTo>
                <a:lnTo>
                  <a:pt x="395" y="574"/>
                </a:lnTo>
                <a:lnTo>
                  <a:pt x="393" y="576"/>
                </a:lnTo>
                <a:lnTo>
                  <a:pt x="392" y="576"/>
                </a:lnTo>
                <a:lnTo>
                  <a:pt x="391" y="576"/>
                </a:lnTo>
                <a:lnTo>
                  <a:pt x="391" y="577"/>
                </a:lnTo>
                <a:lnTo>
                  <a:pt x="392" y="577"/>
                </a:lnTo>
                <a:lnTo>
                  <a:pt x="393" y="576"/>
                </a:lnTo>
                <a:lnTo>
                  <a:pt x="393" y="577"/>
                </a:lnTo>
                <a:lnTo>
                  <a:pt x="392" y="577"/>
                </a:lnTo>
                <a:lnTo>
                  <a:pt x="391" y="577"/>
                </a:lnTo>
                <a:lnTo>
                  <a:pt x="389" y="577"/>
                </a:lnTo>
                <a:lnTo>
                  <a:pt x="388" y="577"/>
                </a:lnTo>
                <a:lnTo>
                  <a:pt x="387" y="577"/>
                </a:lnTo>
                <a:lnTo>
                  <a:pt x="385" y="577"/>
                </a:lnTo>
                <a:lnTo>
                  <a:pt x="385" y="576"/>
                </a:lnTo>
                <a:lnTo>
                  <a:pt x="384" y="576"/>
                </a:lnTo>
                <a:lnTo>
                  <a:pt x="383" y="577"/>
                </a:lnTo>
                <a:lnTo>
                  <a:pt x="381" y="577"/>
                </a:lnTo>
                <a:lnTo>
                  <a:pt x="381" y="578"/>
                </a:lnTo>
                <a:lnTo>
                  <a:pt x="380" y="578"/>
                </a:lnTo>
                <a:lnTo>
                  <a:pt x="379" y="578"/>
                </a:lnTo>
                <a:lnTo>
                  <a:pt x="377" y="578"/>
                </a:lnTo>
                <a:lnTo>
                  <a:pt x="377" y="577"/>
                </a:lnTo>
                <a:lnTo>
                  <a:pt x="377" y="576"/>
                </a:lnTo>
                <a:lnTo>
                  <a:pt x="377" y="574"/>
                </a:lnTo>
                <a:lnTo>
                  <a:pt x="379" y="573"/>
                </a:lnTo>
                <a:lnTo>
                  <a:pt x="379" y="572"/>
                </a:lnTo>
                <a:lnTo>
                  <a:pt x="379" y="570"/>
                </a:lnTo>
                <a:lnTo>
                  <a:pt x="379" y="569"/>
                </a:lnTo>
                <a:lnTo>
                  <a:pt x="380" y="569"/>
                </a:lnTo>
                <a:lnTo>
                  <a:pt x="381" y="569"/>
                </a:lnTo>
                <a:lnTo>
                  <a:pt x="383" y="569"/>
                </a:lnTo>
                <a:lnTo>
                  <a:pt x="383" y="568"/>
                </a:lnTo>
                <a:lnTo>
                  <a:pt x="384" y="568"/>
                </a:lnTo>
                <a:lnTo>
                  <a:pt x="385" y="568"/>
                </a:lnTo>
                <a:lnTo>
                  <a:pt x="387" y="566"/>
                </a:lnTo>
                <a:lnTo>
                  <a:pt x="388" y="566"/>
                </a:lnTo>
                <a:close/>
                <a:moveTo>
                  <a:pt x="430" y="568"/>
                </a:moveTo>
                <a:lnTo>
                  <a:pt x="430" y="566"/>
                </a:lnTo>
                <a:lnTo>
                  <a:pt x="430" y="568"/>
                </a:lnTo>
                <a:close/>
                <a:moveTo>
                  <a:pt x="429" y="566"/>
                </a:moveTo>
                <a:lnTo>
                  <a:pt x="427" y="566"/>
                </a:lnTo>
                <a:lnTo>
                  <a:pt x="429" y="566"/>
                </a:lnTo>
                <a:close/>
                <a:moveTo>
                  <a:pt x="431" y="566"/>
                </a:moveTo>
                <a:lnTo>
                  <a:pt x="430" y="566"/>
                </a:lnTo>
                <a:lnTo>
                  <a:pt x="431" y="566"/>
                </a:lnTo>
                <a:close/>
                <a:moveTo>
                  <a:pt x="436" y="566"/>
                </a:moveTo>
                <a:lnTo>
                  <a:pt x="435" y="566"/>
                </a:lnTo>
                <a:lnTo>
                  <a:pt x="436" y="566"/>
                </a:lnTo>
                <a:close/>
                <a:moveTo>
                  <a:pt x="431" y="566"/>
                </a:moveTo>
                <a:lnTo>
                  <a:pt x="431" y="565"/>
                </a:lnTo>
                <a:lnTo>
                  <a:pt x="431" y="566"/>
                </a:lnTo>
                <a:close/>
                <a:moveTo>
                  <a:pt x="430" y="565"/>
                </a:moveTo>
                <a:lnTo>
                  <a:pt x="430" y="566"/>
                </a:lnTo>
                <a:lnTo>
                  <a:pt x="430" y="565"/>
                </a:lnTo>
                <a:close/>
                <a:moveTo>
                  <a:pt x="431" y="565"/>
                </a:moveTo>
                <a:lnTo>
                  <a:pt x="431" y="566"/>
                </a:lnTo>
                <a:lnTo>
                  <a:pt x="431" y="565"/>
                </a:lnTo>
                <a:close/>
                <a:moveTo>
                  <a:pt x="435" y="565"/>
                </a:moveTo>
                <a:lnTo>
                  <a:pt x="435" y="566"/>
                </a:lnTo>
                <a:lnTo>
                  <a:pt x="435" y="565"/>
                </a:lnTo>
                <a:close/>
                <a:moveTo>
                  <a:pt x="426" y="565"/>
                </a:moveTo>
                <a:lnTo>
                  <a:pt x="425" y="565"/>
                </a:lnTo>
                <a:lnTo>
                  <a:pt x="425" y="564"/>
                </a:lnTo>
                <a:lnTo>
                  <a:pt x="426" y="565"/>
                </a:lnTo>
                <a:close/>
                <a:moveTo>
                  <a:pt x="427" y="565"/>
                </a:moveTo>
                <a:lnTo>
                  <a:pt x="427" y="564"/>
                </a:lnTo>
                <a:lnTo>
                  <a:pt x="427" y="565"/>
                </a:lnTo>
                <a:close/>
                <a:moveTo>
                  <a:pt x="427" y="565"/>
                </a:moveTo>
                <a:lnTo>
                  <a:pt x="426" y="565"/>
                </a:lnTo>
                <a:lnTo>
                  <a:pt x="426" y="564"/>
                </a:lnTo>
                <a:lnTo>
                  <a:pt x="427" y="564"/>
                </a:lnTo>
                <a:lnTo>
                  <a:pt x="427" y="565"/>
                </a:lnTo>
                <a:close/>
                <a:moveTo>
                  <a:pt x="431" y="565"/>
                </a:moveTo>
                <a:lnTo>
                  <a:pt x="430" y="565"/>
                </a:lnTo>
                <a:lnTo>
                  <a:pt x="430" y="564"/>
                </a:lnTo>
                <a:lnTo>
                  <a:pt x="431" y="564"/>
                </a:lnTo>
                <a:lnTo>
                  <a:pt x="431" y="565"/>
                </a:lnTo>
                <a:close/>
                <a:moveTo>
                  <a:pt x="426" y="564"/>
                </a:moveTo>
                <a:lnTo>
                  <a:pt x="425" y="564"/>
                </a:lnTo>
                <a:lnTo>
                  <a:pt x="426" y="564"/>
                </a:lnTo>
                <a:close/>
                <a:moveTo>
                  <a:pt x="431" y="564"/>
                </a:moveTo>
                <a:lnTo>
                  <a:pt x="431" y="562"/>
                </a:lnTo>
                <a:lnTo>
                  <a:pt x="431" y="564"/>
                </a:lnTo>
                <a:close/>
                <a:moveTo>
                  <a:pt x="265" y="562"/>
                </a:moveTo>
                <a:lnTo>
                  <a:pt x="264" y="562"/>
                </a:lnTo>
                <a:lnTo>
                  <a:pt x="264" y="564"/>
                </a:lnTo>
                <a:lnTo>
                  <a:pt x="262" y="562"/>
                </a:lnTo>
                <a:lnTo>
                  <a:pt x="264" y="562"/>
                </a:lnTo>
                <a:lnTo>
                  <a:pt x="264" y="561"/>
                </a:lnTo>
                <a:lnTo>
                  <a:pt x="265" y="561"/>
                </a:lnTo>
                <a:lnTo>
                  <a:pt x="265" y="562"/>
                </a:lnTo>
                <a:close/>
                <a:moveTo>
                  <a:pt x="288" y="562"/>
                </a:moveTo>
                <a:lnTo>
                  <a:pt x="288" y="564"/>
                </a:lnTo>
                <a:lnTo>
                  <a:pt x="287" y="565"/>
                </a:lnTo>
                <a:lnTo>
                  <a:pt x="286" y="565"/>
                </a:lnTo>
                <a:lnTo>
                  <a:pt x="286" y="564"/>
                </a:lnTo>
                <a:lnTo>
                  <a:pt x="287" y="564"/>
                </a:lnTo>
                <a:lnTo>
                  <a:pt x="287" y="562"/>
                </a:lnTo>
                <a:lnTo>
                  <a:pt x="288" y="562"/>
                </a:lnTo>
                <a:lnTo>
                  <a:pt x="288" y="561"/>
                </a:lnTo>
                <a:lnTo>
                  <a:pt x="288" y="562"/>
                </a:lnTo>
                <a:close/>
                <a:moveTo>
                  <a:pt x="425" y="560"/>
                </a:moveTo>
                <a:lnTo>
                  <a:pt x="425" y="561"/>
                </a:lnTo>
                <a:lnTo>
                  <a:pt x="427" y="561"/>
                </a:lnTo>
                <a:lnTo>
                  <a:pt x="429" y="562"/>
                </a:lnTo>
                <a:lnTo>
                  <a:pt x="429" y="564"/>
                </a:lnTo>
                <a:lnTo>
                  <a:pt x="427" y="564"/>
                </a:lnTo>
                <a:lnTo>
                  <a:pt x="426" y="564"/>
                </a:lnTo>
                <a:lnTo>
                  <a:pt x="425" y="562"/>
                </a:lnTo>
                <a:lnTo>
                  <a:pt x="425" y="564"/>
                </a:lnTo>
                <a:lnTo>
                  <a:pt x="423" y="565"/>
                </a:lnTo>
                <a:lnTo>
                  <a:pt x="423" y="564"/>
                </a:lnTo>
                <a:lnTo>
                  <a:pt x="423" y="562"/>
                </a:lnTo>
                <a:lnTo>
                  <a:pt x="423" y="561"/>
                </a:lnTo>
                <a:lnTo>
                  <a:pt x="423" y="560"/>
                </a:lnTo>
                <a:lnTo>
                  <a:pt x="425" y="560"/>
                </a:lnTo>
                <a:close/>
                <a:moveTo>
                  <a:pt x="404" y="556"/>
                </a:moveTo>
                <a:lnTo>
                  <a:pt x="405" y="556"/>
                </a:lnTo>
                <a:lnTo>
                  <a:pt x="406" y="556"/>
                </a:lnTo>
                <a:lnTo>
                  <a:pt x="408" y="557"/>
                </a:lnTo>
                <a:lnTo>
                  <a:pt x="408" y="559"/>
                </a:lnTo>
                <a:lnTo>
                  <a:pt x="409" y="559"/>
                </a:lnTo>
                <a:lnTo>
                  <a:pt x="409" y="560"/>
                </a:lnTo>
                <a:lnTo>
                  <a:pt x="409" y="561"/>
                </a:lnTo>
                <a:lnTo>
                  <a:pt x="409" y="562"/>
                </a:lnTo>
                <a:lnTo>
                  <a:pt x="409" y="564"/>
                </a:lnTo>
                <a:lnTo>
                  <a:pt x="409" y="565"/>
                </a:lnTo>
                <a:lnTo>
                  <a:pt x="408" y="566"/>
                </a:lnTo>
                <a:lnTo>
                  <a:pt x="406" y="568"/>
                </a:lnTo>
                <a:lnTo>
                  <a:pt x="404" y="569"/>
                </a:lnTo>
                <a:lnTo>
                  <a:pt x="404" y="570"/>
                </a:lnTo>
                <a:lnTo>
                  <a:pt x="402" y="570"/>
                </a:lnTo>
                <a:lnTo>
                  <a:pt x="401" y="570"/>
                </a:lnTo>
                <a:lnTo>
                  <a:pt x="400" y="570"/>
                </a:lnTo>
                <a:lnTo>
                  <a:pt x="398" y="570"/>
                </a:lnTo>
                <a:lnTo>
                  <a:pt x="397" y="568"/>
                </a:lnTo>
                <a:lnTo>
                  <a:pt x="397" y="566"/>
                </a:lnTo>
                <a:lnTo>
                  <a:pt x="397" y="565"/>
                </a:lnTo>
                <a:lnTo>
                  <a:pt x="397" y="562"/>
                </a:lnTo>
                <a:lnTo>
                  <a:pt x="397" y="561"/>
                </a:lnTo>
                <a:lnTo>
                  <a:pt x="398" y="561"/>
                </a:lnTo>
                <a:lnTo>
                  <a:pt x="398" y="560"/>
                </a:lnTo>
                <a:lnTo>
                  <a:pt x="398" y="559"/>
                </a:lnTo>
                <a:lnTo>
                  <a:pt x="400" y="557"/>
                </a:lnTo>
                <a:lnTo>
                  <a:pt x="400" y="556"/>
                </a:lnTo>
                <a:lnTo>
                  <a:pt x="401" y="556"/>
                </a:lnTo>
                <a:lnTo>
                  <a:pt x="402" y="556"/>
                </a:lnTo>
                <a:lnTo>
                  <a:pt x="404" y="556"/>
                </a:lnTo>
                <a:close/>
                <a:moveTo>
                  <a:pt x="292" y="555"/>
                </a:moveTo>
                <a:lnTo>
                  <a:pt x="292" y="556"/>
                </a:lnTo>
                <a:lnTo>
                  <a:pt x="291" y="557"/>
                </a:lnTo>
                <a:lnTo>
                  <a:pt x="291" y="556"/>
                </a:lnTo>
                <a:lnTo>
                  <a:pt x="291" y="557"/>
                </a:lnTo>
                <a:lnTo>
                  <a:pt x="290" y="557"/>
                </a:lnTo>
                <a:lnTo>
                  <a:pt x="290" y="559"/>
                </a:lnTo>
                <a:lnTo>
                  <a:pt x="288" y="559"/>
                </a:lnTo>
                <a:lnTo>
                  <a:pt x="288" y="556"/>
                </a:lnTo>
                <a:lnTo>
                  <a:pt x="290" y="555"/>
                </a:lnTo>
                <a:lnTo>
                  <a:pt x="291" y="555"/>
                </a:lnTo>
                <a:lnTo>
                  <a:pt x="292" y="555"/>
                </a:lnTo>
                <a:close/>
                <a:moveTo>
                  <a:pt x="125" y="552"/>
                </a:moveTo>
                <a:lnTo>
                  <a:pt x="124" y="552"/>
                </a:lnTo>
                <a:lnTo>
                  <a:pt x="122" y="552"/>
                </a:lnTo>
                <a:lnTo>
                  <a:pt x="124" y="552"/>
                </a:lnTo>
                <a:lnTo>
                  <a:pt x="125" y="552"/>
                </a:lnTo>
                <a:close/>
                <a:moveTo>
                  <a:pt x="122" y="552"/>
                </a:moveTo>
                <a:lnTo>
                  <a:pt x="121" y="552"/>
                </a:lnTo>
                <a:lnTo>
                  <a:pt x="122" y="552"/>
                </a:lnTo>
                <a:close/>
                <a:moveTo>
                  <a:pt x="121" y="551"/>
                </a:moveTo>
                <a:lnTo>
                  <a:pt x="120" y="551"/>
                </a:lnTo>
                <a:lnTo>
                  <a:pt x="121" y="551"/>
                </a:lnTo>
                <a:close/>
                <a:moveTo>
                  <a:pt x="120" y="552"/>
                </a:moveTo>
                <a:lnTo>
                  <a:pt x="118" y="552"/>
                </a:lnTo>
                <a:lnTo>
                  <a:pt x="118" y="551"/>
                </a:lnTo>
                <a:lnTo>
                  <a:pt x="120" y="551"/>
                </a:lnTo>
                <a:lnTo>
                  <a:pt x="120" y="552"/>
                </a:lnTo>
                <a:close/>
                <a:moveTo>
                  <a:pt x="127" y="551"/>
                </a:moveTo>
                <a:lnTo>
                  <a:pt x="126" y="551"/>
                </a:lnTo>
                <a:lnTo>
                  <a:pt x="127" y="551"/>
                </a:lnTo>
                <a:close/>
                <a:moveTo>
                  <a:pt x="291" y="551"/>
                </a:moveTo>
                <a:lnTo>
                  <a:pt x="291" y="549"/>
                </a:lnTo>
                <a:lnTo>
                  <a:pt x="291" y="551"/>
                </a:lnTo>
                <a:close/>
                <a:moveTo>
                  <a:pt x="129" y="549"/>
                </a:moveTo>
                <a:lnTo>
                  <a:pt x="129" y="548"/>
                </a:lnTo>
                <a:lnTo>
                  <a:pt x="130" y="548"/>
                </a:lnTo>
                <a:lnTo>
                  <a:pt x="130" y="549"/>
                </a:lnTo>
                <a:lnTo>
                  <a:pt x="129" y="549"/>
                </a:lnTo>
                <a:close/>
                <a:moveTo>
                  <a:pt x="129" y="551"/>
                </a:moveTo>
                <a:lnTo>
                  <a:pt x="127" y="551"/>
                </a:lnTo>
                <a:lnTo>
                  <a:pt x="126" y="551"/>
                </a:lnTo>
                <a:lnTo>
                  <a:pt x="126" y="552"/>
                </a:lnTo>
                <a:lnTo>
                  <a:pt x="125" y="552"/>
                </a:lnTo>
                <a:lnTo>
                  <a:pt x="126" y="552"/>
                </a:lnTo>
                <a:lnTo>
                  <a:pt x="127" y="551"/>
                </a:lnTo>
                <a:lnTo>
                  <a:pt x="129" y="549"/>
                </a:lnTo>
                <a:lnTo>
                  <a:pt x="130" y="548"/>
                </a:lnTo>
                <a:lnTo>
                  <a:pt x="131" y="548"/>
                </a:lnTo>
                <a:lnTo>
                  <a:pt x="133" y="548"/>
                </a:lnTo>
                <a:lnTo>
                  <a:pt x="130" y="549"/>
                </a:lnTo>
                <a:lnTo>
                  <a:pt x="129" y="551"/>
                </a:lnTo>
                <a:close/>
                <a:moveTo>
                  <a:pt x="469" y="549"/>
                </a:moveTo>
                <a:lnTo>
                  <a:pt x="468" y="549"/>
                </a:lnTo>
                <a:lnTo>
                  <a:pt x="468" y="548"/>
                </a:lnTo>
                <a:lnTo>
                  <a:pt x="469" y="548"/>
                </a:lnTo>
                <a:lnTo>
                  <a:pt x="469" y="549"/>
                </a:lnTo>
                <a:close/>
                <a:moveTo>
                  <a:pt x="131" y="548"/>
                </a:moveTo>
                <a:lnTo>
                  <a:pt x="130" y="548"/>
                </a:lnTo>
                <a:lnTo>
                  <a:pt x="131" y="547"/>
                </a:lnTo>
                <a:lnTo>
                  <a:pt x="131" y="548"/>
                </a:lnTo>
                <a:close/>
                <a:moveTo>
                  <a:pt x="470" y="547"/>
                </a:moveTo>
                <a:lnTo>
                  <a:pt x="469" y="547"/>
                </a:lnTo>
                <a:lnTo>
                  <a:pt x="470" y="547"/>
                </a:lnTo>
                <a:close/>
                <a:moveTo>
                  <a:pt x="472" y="547"/>
                </a:moveTo>
                <a:lnTo>
                  <a:pt x="470" y="547"/>
                </a:lnTo>
                <a:lnTo>
                  <a:pt x="472" y="547"/>
                </a:lnTo>
                <a:close/>
                <a:moveTo>
                  <a:pt x="474" y="545"/>
                </a:moveTo>
                <a:lnTo>
                  <a:pt x="473" y="545"/>
                </a:lnTo>
                <a:lnTo>
                  <a:pt x="474" y="545"/>
                </a:lnTo>
                <a:close/>
                <a:moveTo>
                  <a:pt x="133" y="547"/>
                </a:moveTo>
                <a:lnTo>
                  <a:pt x="133" y="545"/>
                </a:lnTo>
                <a:lnTo>
                  <a:pt x="133" y="544"/>
                </a:lnTo>
                <a:lnTo>
                  <a:pt x="134" y="544"/>
                </a:lnTo>
                <a:lnTo>
                  <a:pt x="134" y="545"/>
                </a:lnTo>
                <a:lnTo>
                  <a:pt x="133" y="547"/>
                </a:lnTo>
                <a:close/>
                <a:moveTo>
                  <a:pt x="474" y="545"/>
                </a:moveTo>
                <a:lnTo>
                  <a:pt x="473" y="544"/>
                </a:lnTo>
                <a:lnTo>
                  <a:pt x="474" y="545"/>
                </a:lnTo>
                <a:close/>
                <a:moveTo>
                  <a:pt x="473" y="544"/>
                </a:moveTo>
                <a:lnTo>
                  <a:pt x="472" y="544"/>
                </a:lnTo>
                <a:lnTo>
                  <a:pt x="473" y="544"/>
                </a:lnTo>
                <a:close/>
                <a:moveTo>
                  <a:pt x="288" y="545"/>
                </a:moveTo>
                <a:lnTo>
                  <a:pt x="290" y="545"/>
                </a:lnTo>
                <a:lnTo>
                  <a:pt x="290" y="547"/>
                </a:lnTo>
                <a:lnTo>
                  <a:pt x="288" y="548"/>
                </a:lnTo>
                <a:lnTo>
                  <a:pt x="288" y="547"/>
                </a:lnTo>
                <a:lnTo>
                  <a:pt x="287" y="545"/>
                </a:lnTo>
                <a:lnTo>
                  <a:pt x="287" y="547"/>
                </a:lnTo>
                <a:lnTo>
                  <a:pt x="288" y="547"/>
                </a:lnTo>
                <a:lnTo>
                  <a:pt x="287" y="548"/>
                </a:lnTo>
                <a:lnTo>
                  <a:pt x="288" y="548"/>
                </a:lnTo>
                <a:lnTo>
                  <a:pt x="290" y="548"/>
                </a:lnTo>
                <a:lnTo>
                  <a:pt x="290" y="549"/>
                </a:lnTo>
                <a:lnTo>
                  <a:pt x="288" y="549"/>
                </a:lnTo>
                <a:lnTo>
                  <a:pt x="288" y="551"/>
                </a:lnTo>
                <a:lnTo>
                  <a:pt x="290" y="551"/>
                </a:lnTo>
                <a:lnTo>
                  <a:pt x="290" y="552"/>
                </a:lnTo>
                <a:lnTo>
                  <a:pt x="291" y="551"/>
                </a:lnTo>
                <a:lnTo>
                  <a:pt x="291" y="552"/>
                </a:lnTo>
                <a:lnTo>
                  <a:pt x="291" y="551"/>
                </a:lnTo>
                <a:lnTo>
                  <a:pt x="291" y="549"/>
                </a:lnTo>
                <a:lnTo>
                  <a:pt x="291" y="548"/>
                </a:lnTo>
                <a:lnTo>
                  <a:pt x="291" y="549"/>
                </a:lnTo>
                <a:lnTo>
                  <a:pt x="290" y="548"/>
                </a:lnTo>
                <a:lnTo>
                  <a:pt x="290" y="547"/>
                </a:lnTo>
                <a:lnTo>
                  <a:pt x="291" y="548"/>
                </a:lnTo>
                <a:lnTo>
                  <a:pt x="292" y="548"/>
                </a:lnTo>
                <a:lnTo>
                  <a:pt x="291" y="548"/>
                </a:lnTo>
                <a:lnTo>
                  <a:pt x="292" y="548"/>
                </a:lnTo>
                <a:lnTo>
                  <a:pt x="292" y="549"/>
                </a:lnTo>
                <a:lnTo>
                  <a:pt x="292" y="551"/>
                </a:lnTo>
                <a:lnTo>
                  <a:pt x="292" y="552"/>
                </a:lnTo>
                <a:lnTo>
                  <a:pt x="291" y="552"/>
                </a:lnTo>
                <a:lnTo>
                  <a:pt x="290" y="552"/>
                </a:lnTo>
                <a:lnTo>
                  <a:pt x="288" y="552"/>
                </a:lnTo>
                <a:lnTo>
                  <a:pt x="288" y="551"/>
                </a:lnTo>
                <a:lnTo>
                  <a:pt x="287" y="549"/>
                </a:lnTo>
                <a:lnTo>
                  <a:pt x="287" y="548"/>
                </a:lnTo>
                <a:lnTo>
                  <a:pt x="287" y="547"/>
                </a:lnTo>
                <a:lnTo>
                  <a:pt x="286" y="547"/>
                </a:lnTo>
                <a:lnTo>
                  <a:pt x="286" y="545"/>
                </a:lnTo>
                <a:lnTo>
                  <a:pt x="286" y="544"/>
                </a:lnTo>
                <a:lnTo>
                  <a:pt x="287" y="544"/>
                </a:lnTo>
                <a:lnTo>
                  <a:pt x="288" y="545"/>
                </a:lnTo>
                <a:close/>
                <a:moveTo>
                  <a:pt x="134" y="543"/>
                </a:moveTo>
                <a:lnTo>
                  <a:pt x="134" y="544"/>
                </a:lnTo>
                <a:lnTo>
                  <a:pt x="133" y="543"/>
                </a:lnTo>
                <a:lnTo>
                  <a:pt x="134" y="543"/>
                </a:lnTo>
                <a:close/>
                <a:moveTo>
                  <a:pt x="473" y="542"/>
                </a:moveTo>
                <a:lnTo>
                  <a:pt x="474" y="543"/>
                </a:lnTo>
                <a:lnTo>
                  <a:pt x="476" y="543"/>
                </a:lnTo>
                <a:lnTo>
                  <a:pt x="476" y="544"/>
                </a:lnTo>
                <a:lnTo>
                  <a:pt x="476" y="543"/>
                </a:lnTo>
                <a:lnTo>
                  <a:pt x="477" y="543"/>
                </a:lnTo>
                <a:lnTo>
                  <a:pt x="477" y="542"/>
                </a:lnTo>
                <a:lnTo>
                  <a:pt x="478" y="542"/>
                </a:lnTo>
                <a:lnTo>
                  <a:pt x="480" y="543"/>
                </a:lnTo>
                <a:lnTo>
                  <a:pt x="478" y="544"/>
                </a:lnTo>
                <a:lnTo>
                  <a:pt x="478" y="543"/>
                </a:lnTo>
                <a:lnTo>
                  <a:pt x="477" y="543"/>
                </a:lnTo>
                <a:lnTo>
                  <a:pt x="477" y="544"/>
                </a:lnTo>
                <a:lnTo>
                  <a:pt x="476" y="545"/>
                </a:lnTo>
                <a:lnTo>
                  <a:pt x="474" y="544"/>
                </a:lnTo>
                <a:lnTo>
                  <a:pt x="473" y="544"/>
                </a:lnTo>
                <a:lnTo>
                  <a:pt x="473" y="543"/>
                </a:lnTo>
                <a:lnTo>
                  <a:pt x="472" y="543"/>
                </a:lnTo>
                <a:lnTo>
                  <a:pt x="472" y="542"/>
                </a:lnTo>
                <a:lnTo>
                  <a:pt x="473" y="542"/>
                </a:lnTo>
                <a:close/>
                <a:moveTo>
                  <a:pt x="135" y="540"/>
                </a:moveTo>
                <a:lnTo>
                  <a:pt x="135" y="542"/>
                </a:lnTo>
                <a:lnTo>
                  <a:pt x="134" y="542"/>
                </a:lnTo>
                <a:lnTo>
                  <a:pt x="135" y="540"/>
                </a:lnTo>
                <a:lnTo>
                  <a:pt x="135" y="539"/>
                </a:lnTo>
                <a:lnTo>
                  <a:pt x="135" y="540"/>
                </a:lnTo>
                <a:close/>
                <a:moveTo>
                  <a:pt x="375" y="539"/>
                </a:moveTo>
                <a:lnTo>
                  <a:pt x="375" y="538"/>
                </a:lnTo>
                <a:lnTo>
                  <a:pt x="375" y="539"/>
                </a:lnTo>
                <a:close/>
                <a:moveTo>
                  <a:pt x="137" y="539"/>
                </a:moveTo>
                <a:lnTo>
                  <a:pt x="137" y="538"/>
                </a:lnTo>
                <a:lnTo>
                  <a:pt x="137" y="539"/>
                </a:lnTo>
                <a:close/>
                <a:moveTo>
                  <a:pt x="117" y="540"/>
                </a:moveTo>
                <a:lnTo>
                  <a:pt x="117" y="539"/>
                </a:lnTo>
                <a:lnTo>
                  <a:pt x="116" y="538"/>
                </a:lnTo>
                <a:lnTo>
                  <a:pt x="117" y="538"/>
                </a:lnTo>
                <a:lnTo>
                  <a:pt x="117" y="539"/>
                </a:lnTo>
                <a:lnTo>
                  <a:pt x="117" y="540"/>
                </a:lnTo>
                <a:close/>
                <a:moveTo>
                  <a:pt x="470" y="540"/>
                </a:moveTo>
                <a:lnTo>
                  <a:pt x="470" y="539"/>
                </a:lnTo>
                <a:lnTo>
                  <a:pt x="469" y="539"/>
                </a:lnTo>
                <a:lnTo>
                  <a:pt x="470" y="539"/>
                </a:lnTo>
                <a:lnTo>
                  <a:pt x="469" y="538"/>
                </a:lnTo>
                <a:lnTo>
                  <a:pt x="470" y="538"/>
                </a:lnTo>
                <a:lnTo>
                  <a:pt x="470" y="539"/>
                </a:lnTo>
                <a:lnTo>
                  <a:pt x="470" y="540"/>
                </a:lnTo>
                <a:close/>
                <a:moveTo>
                  <a:pt x="377" y="538"/>
                </a:moveTo>
                <a:lnTo>
                  <a:pt x="379" y="539"/>
                </a:lnTo>
                <a:lnTo>
                  <a:pt x="377" y="539"/>
                </a:lnTo>
                <a:lnTo>
                  <a:pt x="376" y="539"/>
                </a:lnTo>
                <a:lnTo>
                  <a:pt x="377" y="539"/>
                </a:lnTo>
                <a:lnTo>
                  <a:pt x="376" y="538"/>
                </a:lnTo>
                <a:lnTo>
                  <a:pt x="377" y="538"/>
                </a:lnTo>
                <a:lnTo>
                  <a:pt x="377" y="539"/>
                </a:lnTo>
                <a:lnTo>
                  <a:pt x="377" y="538"/>
                </a:lnTo>
                <a:lnTo>
                  <a:pt x="376" y="538"/>
                </a:lnTo>
                <a:lnTo>
                  <a:pt x="377" y="538"/>
                </a:lnTo>
                <a:close/>
                <a:moveTo>
                  <a:pt x="480" y="538"/>
                </a:moveTo>
                <a:lnTo>
                  <a:pt x="478" y="538"/>
                </a:lnTo>
                <a:lnTo>
                  <a:pt x="480" y="538"/>
                </a:lnTo>
                <a:close/>
                <a:moveTo>
                  <a:pt x="376" y="536"/>
                </a:moveTo>
                <a:lnTo>
                  <a:pt x="376" y="538"/>
                </a:lnTo>
                <a:lnTo>
                  <a:pt x="375" y="538"/>
                </a:lnTo>
                <a:lnTo>
                  <a:pt x="374" y="538"/>
                </a:lnTo>
                <a:lnTo>
                  <a:pt x="375" y="538"/>
                </a:lnTo>
                <a:lnTo>
                  <a:pt x="374" y="538"/>
                </a:lnTo>
                <a:lnTo>
                  <a:pt x="374" y="539"/>
                </a:lnTo>
                <a:lnTo>
                  <a:pt x="374" y="540"/>
                </a:lnTo>
                <a:lnTo>
                  <a:pt x="375" y="540"/>
                </a:lnTo>
                <a:lnTo>
                  <a:pt x="375" y="539"/>
                </a:lnTo>
                <a:lnTo>
                  <a:pt x="376" y="539"/>
                </a:lnTo>
                <a:lnTo>
                  <a:pt x="375" y="540"/>
                </a:lnTo>
                <a:lnTo>
                  <a:pt x="374" y="540"/>
                </a:lnTo>
                <a:lnTo>
                  <a:pt x="372" y="540"/>
                </a:lnTo>
                <a:lnTo>
                  <a:pt x="372" y="539"/>
                </a:lnTo>
                <a:lnTo>
                  <a:pt x="374" y="539"/>
                </a:lnTo>
                <a:lnTo>
                  <a:pt x="374" y="538"/>
                </a:lnTo>
                <a:lnTo>
                  <a:pt x="374" y="536"/>
                </a:lnTo>
                <a:lnTo>
                  <a:pt x="375" y="536"/>
                </a:lnTo>
                <a:lnTo>
                  <a:pt x="376" y="536"/>
                </a:lnTo>
                <a:close/>
                <a:moveTo>
                  <a:pt x="137" y="536"/>
                </a:moveTo>
                <a:lnTo>
                  <a:pt x="138" y="538"/>
                </a:lnTo>
                <a:lnTo>
                  <a:pt x="137" y="538"/>
                </a:lnTo>
                <a:lnTo>
                  <a:pt x="138" y="538"/>
                </a:lnTo>
                <a:lnTo>
                  <a:pt x="137" y="536"/>
                </a:lnTo>
                <a:close/>
                <a:moveTo>
                  <a:pt x="431" y="536"/>
                </a:moveTo>
                <a:lnTo>
                  <a:pt x="430" y="538"/>
                </a:lnTo>
                <a:lnTo>
                  <a:pt x="430" y="536"/>
                </a:lnTo>
                <a:lnTo>
                  <a:pt x="430" y="538"/>
                </a:lnTo>
                <a:lnTo>
                  <a:pt x="431" y="538"/>
                </a:lnTo>
                <a:lnTo>
                  <a:pt x="431" y="539"/>
                </a:lnTo>
                <a:lnTo>
                  <a:pt x="430" y="539"/>
                </a:lnTo>
                <a:lnTo>
                  <a:pt x="429" y="538"/>
                </a:lnTo>
                <a:lnTo>
                  <a:pt x="429" y="536"/>
                </a:lnTo>
                <a:lnTo>
                  <a:pt x="430" y="536"/>
                </a:lnTo>
                <a:lnTo>
                  <a:pt x="431" y="536"/>
                </a:lnTo>
                <a:close/>
                <a:moveTo>
                  <a:pt x="113" y="536"/>
                </a:moveTo>
                <a:lnTo>
                  <a:pt x="113" y="538"/>
                </a:lnTo>
                <a:lnTo>
                  <a:pt x="113" y="536"/>
                </a:lnTo>
                <a:close/>
                <a:moveTo>
                  <a:pt x="455" y="536"/>
                </a:moveTo>
                <a:lnTo>
                  <a:pt x="453" y="538"/>
                </a:lnTo>
                <a:lnTo>
                  <a:pt x="453" y="536"/>
                </a:lnTo>
                <a:lnTo>
                  <a:pt x="455" y="536"/>
                </a:lnTo>
                <a:close/>
                <a:moveTo>
                  <a:pt x="448" y="538"/>
                </a:moveTo>
                <a:lnTo>
                  <a:pt x="447" y="538"/>
                </a:lnTo>
                <a:lnTo>
                  <a:pt x="447" y="536"/>
                </a:lnTo>
                <a:lnTo>
                  <a:pt x="448" y="536"/>
                </a:lnTo>
                <a:lnTo>
                  <a:pt x="449" y="536"/>
                </a:lnTo>
                <a:lnTo>
                  <a:pt x="448" y="538"/>
                </a:lnTo>
                <a:close/>
                <a:moveTo>
                  <a:pt x="135" y="535"/>
                </a:moveTo>
                <a:lnTo>
                  <a:pt x="137" y="535"/>
                </a:lnTo>
                <a:lnTo>
                  <a:pt x="137" y="536"/>
                </a:lnTo>
                <a:lnTo>
                  <a:pt x="135" y="536"/>
                </a:lnTo>
                <a:lnTo>
                  <a:pt x="135" y="535"/>
                </a:lnTo>
                <a:lnTo>
                  <a:pt x="135" y="536"/>
                </a:lnTo>
                <a:lnTo>
                  <a:pt x="135" y="535"/>
                </a:lnTo>
                <a:close/>
                <a:moveTo>
                  <a:pt x="459" y="535"/>
                </a:moveTo>
                <a:lnTo>
                  <a:pt x="460" y="535"/>
                </a:lnTo>
                <a:lnTo>
                  <a:pt x="460" y="536"/>
                </a:lnTo>
                <a:lnTo>
                  <a:pt x="463" y="536"/>
                </a:lnTo>
                <a:lnTo>
                  <a:pt x="464" y="536"/>
                </a:lnTo>
                <a:lnTo>
                  <a:pt x="465" y="536"/>
                </a:lnTo>
                <a:lnTo>
                  <a:pt x="467" y="536"/>
                </a:lnTo>
                <a:lnTo>
                  <a:pt x="467" y="538"/>
                </a:lnTo>
                <a:lnTo>
                  <a:pt x="468" y="539"/>
                </a:lnTo>
                <a:lnTo>
                  <a:pt x="469" y="539"/>
                </a:lnTo>
                <a:lnTo>
                  <a:pt x="469" y="540"/>
                </a:lnTo>
                <a:lnTo>
                  <a:pt x="470" y="540"/>
                </a:lnTo>
                <a:lnTo>
                  <a:pt x="470" y="542"/>
                </a:lnTo>
                <a:lnTo>
                  <a:pt x="470" y="543"/>
                </a:lnTo>
                <a:lnTo>
                  <a:pt x="472" y="543"/>
                </a:lnTo>
                <a:lnTo>
                  <a:pt x="472" y="544"/>
                </a:lnTo>
                <a:lnTo>
                  <a:pt x="472" y="545"/>
                </a:lnTo>
                <a:lnTo>
                  <a:pt x="470" y="545"/>
                </a:lnTo>
                <a:lnTo>
                  <a:pt x="469" y="547"/>
                </a:lnTo>
                <a:lnTo>
                  <a:pt x="468" y="547"/>
                </a:lnTo>
                <a:lnTo>
                  <a:pt x="468" y="548"/>
                </a:lnTo>
                <a:lnTo>
                  <a:pt x="467" y="548"/>
                </a:lnTo>
                <a:lnTo>
                  <a:pt x="467" y="549"/>
                </a:lnTo>
                <a:lnTo>
                  <a:pt x="465" y="549"/>
                </a:lnTo>
                <a:lnTo>
                  <a:pt x="464" y="549"/>
                </a:lnTo>
                <a:lnTo>
                  <a:pt x="464" y="551"/>
                </a:lnTo>
                <a:lnTo>
                  <a:pt x="463" y="551"/>
                </a:lnTo>
                <a:lnTo>
                  <a:pt x="461" y="551"/>
                </a:lnTo>
                <a:lnTo>
                  <a:pt x="460" y="551"/>
                </a:lnTo>
                <a:lnTo>
                  <a:pt x="459" y="551"/>
                </a:lnTo>
                <a:lnTo>
                  <a:pt x="457" y="551"/>
                </a:lnTo>
                <a:lnTo>
                  <a:pt x="457" y="549"/>
                </a:lnTo>
                <a:lnTo>
                  <a:pt x="456" y="549"/>
                </a:lnTo>
                <a:lnTo>
                  <a:pt x="456" y="548"/>
                </a:lnTo>
                <a:lnTo>
                  <a:pt x="455" y="547"/>
                </a:lnTo>
                <a:lnTo>
                  <a:pt x="455" y="545"/>
                </a:lnTo>
                <a:lnTo>
                  <a:pt x="455" y="544"/>
                </a:lnTo>
                <a:lnTo>
                  <a:pt x="455" y="543"/>
                </a:lnTo>
                <a:lnTo>
                  <a:pt x="455" y="542"/>
                </a:lnTo>
                <a:lnTo>
                  <a:pt x="455" y="540"/>
                </a:lnTo>
                <a:lnTo>
                  <a:pt x="456" y="540"/>
                </a:lnTo>
                <a:lnTo>
                  <a:pt x="456" y="539"/>
                </a:lnTo>
                <a:lnTo>
                  <a:pt x="456" y="538"/>
                </a:lnTo>
                <a:lnTo>
                  <a:pt x="456" y="536"/>
                </a:lnTo>
                <a:lnTo>
                  <a:pt x="457" y="535"/>
                </a:lnTo>
                <a:lnTo>
                  <a:pt x="459" y="535"/>
                </a:lnTo>
                <a:close/>
                <a:moveTo>
                  <a:pt x="446" y="535"/>
                </a:moveTo>
                <a:lnTo>
                  <a:pt x="446" y="536"/>
                </a:lnTo>
                <a:lnTo>
                  <a:pt x="444" y="536"/>
                </a:lnTo>
                <a:lnTo>
                  <a:pt x="444" y="538"/>
                </a:lnTo>
                <a:lnTo>
                  <a:pt x="443" y="538"/>
                </a:lnTo>
                <a:lnTo>
                  <a:pt x="442" y="536"/>
                </a:lnTo>
                <a:lnTo>
                  <a:pt x="442" y="535"/>
                </a:lnTo>
                <a:lnTo>
                  <a:pt x="443" y="535"/>
                </a:lnTo>
                <a:lnTo>
                  <a:pt x="443" y="536"/>
                </a:lnTo>
                <a:lnTo>
                  <a:pt x="444" y="536"/>
                </a:lnTo>
                <a:lnTo>
                  <a:pt x="444" y="535"/>
                </a:lnTo>
                <a:lnTo>
                  <a:pt x="443" y="535"/>
                </a:lnTo>
                <a:lnTo>
                  <a:pt x="443" y="534"/>
                </a:lnTo>
                <a:lnTo>
                  <a:pt x="443" y="532"/>
                </a:lnTo>
                <a:lnTo>
                  <a:pt x="444" y="532"/>
                </a:lnTo>
                <a:lnTo>
                  <a:pt x="446" y="532"/>
                </a:lnTo>
                <a:lnTo>
                  <a:pt x="446" y="534"/>
                </a:lnTo>
                <a:lnTo>
                  <a:pt x="446" y="535"/>
                </a:lnTo>
                <a:close/>
                <a:moveTo>
                  <a:pt x="476" y="532"/>
                </a:moveTo>
                <a:lnTo>
                  <a:pt x="477" y="534"/>
                </a:lnTo>
                <a:lnTo>
                  <a:pt x="477" y="535"/>
                </a:lnTo>
                <a:lnTo>
                  <a:pt x="478" y="535"/>
                </a:lnTo>
                <a:lnTo>
                  <a:pt x="478" y="536"/>
                </a:lnTo>
                <a:lnTo>
                  <a:pt x="478" y="538"/>
                </a:lnTo>
                <a:lnTo>
                  <a:pt x="477" y="538"/>
                </a:lnTo>
                <a:lnTo>
                  <a:pt x="476" y="538"/>
                </a:lnTo>
                <a:lnTo>
                  <a:pt x="476" y="536"/>
                </a:lnTo>
                <a:lnTo>
                  <a:pt x="474" y="535"/>
                </a:lnTo>
                <a:lnTo>
                  <a:pt x="474" y="532"/>
                </a:lnTo>
                <a:lnTo>
                  <a:pt x="476" y="532"/>
                </a:lnTo>
                <a:close/>
                <a:moveTo>
                  <a:pt x="131" y="532"/>
                </a:moveTo>
                <a:lnTo>
                  <a:pt x="133" y="532"/>
                </a:lnTo>
                <a:lnTo>
                  <a:pt x="131" y="532"/>
                </a:lnTo>
                <a:close/>
                <a:moveTo>
                  <a:pt x="190" y="532"/>
                </a:moveTo>
                <a:lnTo>
                  <a:pt x="189" y="532"/>
                </a:lnTo>
                <a:lnTo>
                  <a:pt x="190" y="532"/>
                </a:lnTo>
                <a:lnTo>
                  <a:pt x="190" y="531"/>
                </a:lnTo>
                <a:lnTo>
                  <a:pt x="192" y="532"/>
                </a:lnTo>
                <a:lnTo>
                  <a:pt x="190" y="532"/>
                </a:lnTo>
                <a:close/>
                <a:moveTo>
                  <a:pt x="493" y="531"/>
                </a:moveTo>
                <a:lnTo>
                  <a:pt x="491" y="532"/>
                </a:lnTo>
                <a:lnTo>
                  <a:pt x="493" y="531"/>
                </a:lnTo>
                <a:close/>
                <a:moveTo>
                  <a:pt x="189" y="528"/>
                </a:moveTo>
                <a:lnTo>
                  <a:pt x="190" y="528"/>
                </a:lnTo>
                <a:lnTo>
                  <a:pt x="189" y="528"/>
                </a:lnTo>
                <a:close/>
                <a:moveTo>
                  <a:pt x="190" y="530"/>
                </a:moveTo>
                <a:lnTo>
                  <a:pt x="190" y="528"/>
                </a:lnTo>
                <a:lnTo>
                  <a:pt x="190" y="530"/>
                </a:lnTo>
                <a:close/>
                <a:moveTo>
                  <a:pt x="473" y="530"/>
                </a:moveTo>
                <a:lnTo>
                  <a:pt x="472" y="530"/>
                </a:lnTo>
                <a:lnTo>
                  <a:pt x="472" y="528"/>
                </a:lnTo>
                <a:lnTo>
                  <a:pt x="473" y="528"/>
                </a:lnTo>
                <a:lnTo>
                  <a:pt x="473" y="530"/>
                </a:lnTo>
                <a:close/>
                <a:moveTo>
                  <a:pt x="192" y="530"/>
                </a:moveTo>
                <a:lnTo>
                  <a:pt x="192" y="528"/>
                </a:lnTo>
                <a:lnTo>
                  <a:pt x="192" y="530"/>
                </a:lnTo>
                <a:close/>
                <a:moveTo>
                  <a:pt x="484" y="528"/>
                </a:moveTo>
                <a:lnTo>
                  <a:pt x="482" y="528"/>
                </a:lnTo>
                <a:lnTo>
                  <a:pt x="484" y="528"/>
                </a:lnTo>
                <a:close/>
                <a:moveTo>
                  <a:pt x="201" y="527"/>
                </a:moveTo>
                <a:lnTo>
                  <a:pt x="199" y="528"/>
                </a:lnTo>
                <a:lnTo>
                  <a:pt x="199" y="527"/>
                </a:lnTo>
                <a:lnTo>
                  <a:pt x="201" y="527"/>
                </a:lnTo>
                <a:close/>
                <a:moveTo>
                  <a:pt x="198" y="527"/>
                </a:moveTo>
                <a:lnTo>
                  <a:pt x="197" y="527"/>
                </a:lnTo>
                <a:lnTo>
                  <a:pt x="198" y="527"/>
                </a:lnTo>
                <a:close/>
                <a:moveTo>
                  <a:pt x="182" y="527"/>
                </a:moveTo>
                <a:lnTo>
                  <a:pt x="184" y="528"/>
                </a:lnTo>
                <a:lnTo>
                  <a:pt x="184" y="527"/>
                </a:lnTo>
                <a:lnTo>
                  <a:pt x="185" y="527"/>
                </a:lnTo>
                <a:lnTo>
                  <a:pt x="185" y="528"/>
                </a:lnTo>
                <a:lnTo>
                  <a:pt x="186" y="528"/>
                </a:lnTo>
                <a:lnTo>
                  <a:pt x="186" y="530"/>
                </a:lnTo>
                <a:lnTo>
                  <a:pt x="186" y="531"/>
                </a:lnTo>
                <a:lnTo>
                  <a:pt x="188" y="531"/>
                </a:lnTo>
                <a:lnTo>
                  <a:pt x="186" y="531"/>
                </a:lnTo>
                <a:lnTo>
                  <a:pt x="186" y="532"/>
                </a:lnTo>
                <a:lnTo>
                  <a:pt x="185" y="531"/>
                </a:lnTo>
                <a:lnTo>
                  <a:pt x="184" y="531"/>
                </a:lnTo>
                <a:lnTo>
                  <a:pt x="182" y="530"/>
                </a:lnTo>
                <a:lnTo>
                  <a:pt x="184" y="530"/>
                </a:lnTo>
                <a:lnTo>
                  <a:pt x="182" y="530"/>
                </a:lnTo>
                <a:lnTo>
                  <a:pt x="182" y="528"/>
                </a:lnTo>
                <a:lnTo>
                  <a:pt x="182" y="527"/>
                </a:lnTo>
                <a:lnTo>
                  <a:pt x="181" y="527"/>
                </a:lnTo>
                <a:lnTo>
                  <a:pt x="180" y="527"/>
                </a:lnTo>
                <a:lnTo>
                  <a:pt x="180" y="528"/>
                </a:lnTo>
                <a:lnTo>
                  <a:pt x="179" y="528"/>
                </a:lnTo>
                <a:lnTo>
                  <a:pt x="180" y="528"/>
                </a:lnTo>
                <a:lnTo>
                  <a:pt x="180" y="530"/>
                </a:lnTo>
                <a:lnTo>
                  <a:pt x="181" y="530"/>
                </a:lnTo>
                <a:lnTo>
                  <a:pt x="181" y="528"/>
                </a:lnTo>
                <a:lnTo>
                  <a:pt x="181" y="530"/>
                </a:lnTo>
                <a:lnTo>
                  <a:pt x="182" y="530"/>
                </a:lnTo>
                <a:lnTo>
                  <a:pt x="182" y="531"/>
                </a:lnTo>
                <a:lnTo>
                  <a:pt x="181" y="531"/>
                </a:lnTo>
                <a:lnTo>
                  <a:pt x="180" y="531"/>
                </a:lnTo>
                <a:lnTo>
                  <a:pt x="179" y="530"/>
                </a:lnTo>
                <a:lnTo>
                  <a:pt x="177" y="530"/>
                </a:lnTo>
                <a:lnTo>
                  <a:pt x="177" y="528"/>
                </a:lnTo>
                <a:lnTo>
                  <a:pt x="179" y="527"/>
                </a:lnTo>
                <a:lnTo>
                  <a:pt x="180" y="527"/>
                </a:lnTo>
                <a:lnTo>
                  <a:pt x="181" y="526"/>
                </a:lnTo>
                <a:lnTo>
                  <a:pt x="182" y="526"/>
                </a:lnTo>
                <a:lnTo>
                  <a:pt x="182" y="527"/>
                </a:lnTo>
                <a:close/>
                <a:moveTo>
                  <a:pt x="199" y="527"/>
                </a:moveTo>
                <a:lnTo>
                  <a:pt x="198" y="527"/>
                </a:lnTo>
                <a:lnTo>
                  <a:pt x="199" y="526"/>
                </a:lnTo>
                <a:lnTo>
                  <a:pt x="199" y="527"/>
                </a:lnTo>
                <a:close/>
                <a:moveTo>
                  <a:pt x="495" y="527"/>
                </a:moveTo>
                <a:lnTo>
                  <a:pt x="495" y="528"/>
                </a:lnTo>
                <a:lnTo>
                  <a:pt x="495" y="527"/>
                </a:lnTo>
                <a:lnTo>
                  <a:pt x="497" y="527"/>
                </a:lnTo>
                <a:lnTo>
                  <a:pt x="497" y="526"/>
                </a:lnTo>
                <a:lnTo>
                  <a:pt x="498" y="526"/>
                </a:lnTo>
                <a:lnTo>
                  <a:pt x="497" y="527"/>
                </a:lnTo>
                <a:lnTo>
                  <a:pt x="495" y="527"/>
                </a:lnTo>
                <a:close/>
                <a:moveTo>
                  <a:pt x="198" y="526"/>
                </a:moveTo>
                <a:lnTo>
                  <a:pt x="197" y="526"/>
                </a:lnTo>
                <a:lnTo>
                  <a:pt x="198" y="526"/>
                </a:lnTo>
                <a:close/>
                <a:moveTo>
                  <a:pt x="193" y="526"/>
                </a:moveTo>
                <a:lnTo>
                  <a:pt x="193" y="527"/>
                </a:lnTo>
                <a:lnTo>
                  <a:pt x="192" y="527"/>
                </a:lnTo>
                <a:lnTo>
                  <a:pt x="192" y="526"/>
                </a:lnTo>
                <a:lnTo>
                  <a:pt x="193" y="526"/>
                </a:lnTo>
                <a:close/>
                <a:moveTo>
                  <a:pt x="214" y="530"/>
                </a:moveTo>
                <a:lnTo>
                  <a:pt x="213" y="530"/>
                </a:lnTo>
                <a:lnTo>
                  <a:pt x="211" y="528"/>
                </a:lnTo>
                <a:lnTo>
                  <a:pt x="211" y="527"/>
                </a:lnTo>
                <a:lnTo>
                  <a:pt x="211" y="526"/>
                </a:lnTo>
                <a:lnTo>
                  <a:pt x="211" y="524"/>
                </a:lnTo>
                <a:lnTo>
                  <a:pt x="213" y="524"/>
                </a:lnTo>
                <a:lnTo>
                  <a:pt x="213" y="526"/>
                </a:lnTo>
                <a:lnTo>
                  <a:pt x="213" y="527"/>
                </a:lnTo>
                <a:lnTo>
                  <a:pt x="214" y="528"/>
                </a:lnTo>
                <a:lnTo>
                  <a:pt x="214" y="530"/>
                </a:lnTo>
                <a:close/>
                <a:moveTo>
                  <a:pt x="192" y="526"/>
                </a:moveTo>
                <a:lnTo>
                  <a:pt x="192" y="524"/>
                </a:lnTo>
                <a:lnTo>
                  <a:pt x="192" y="526"/>
                </a:lnTo>
                <a:close/>
                <a:moveTo>
                  <a:pt x="499" y="524"/>
                </a:moveTo>
                <a:lnTo>
                  <a:pt x="499" y="526"/>
                </a:lnTo>
                <a:lnTo>
                  <a:pt x="498" y="526"/>
                </a:lnTo>
                <a:lnTo>
                  <a:pt x="499" y="526"/>
                </a:lnTo>
                <a:lnTo>
                  <a:pt x="499" y="524"/>
                </a:lnTo>
                <a:close/>
                <a:moveTo>
                  <a:pt x="189" y="530"/>
                </a:moveTo>
                <a:lnTo>
                  <a:pt x="190" y="530"/>
                </a:lnTo>
                <a:lnTo>
                  <a:pt x="192" y="530"/>
                </a:lnTo>
                <a:lnTo>
                  <a:pt x="193" y="530"/>
                </a:lnTo>
                <a:lnTo>
                  <a:pt x="194" y="528"/>
                </a:lnTo>
                <a:lnTo>
                  <a:pt x="196" y="528"/>
                </a:lnTo>
                <a:lnTo>
                  <a:pt x="197" y="528"/>
                </a:lnTo>
                <a:lnTo>
                  <a:pt x="197" y="527"/>
                </a:lnTo>
                <a:lnTo>
                  <a:pt x="197" y="528"/>
                </a:lnTo>
                <a:lnTo>
                  <a:pt x="198" y="528"/>
                </a:lnTo>
                <a:lnTo>
                  <a:pt x="198" y="527"/>
                </a:lnTo>
                <a:lnTo>
                  <a:pt x="199" y="527"/>
                </a:lnTo>
                <a:lnTo>
                  <a:pt x="199" y="528"/>
                </a:lnTo>
                <a:lnTo>
                  <a:pt x="198" y="530"/>
                </a:lnTo>
                <a:lnTo>
                  <a:pt x="198" y="528"/>
                </a:lnTo>
                <a:lnTo>
                  <a:pt x="198" y="530"/>
                </a:lnTo>
                <a:lnTo>
                  <a:pt x="197" y="530"/>
                </a:lnTo>
                <a:lnTo>
                  <a:pt x="197" y="531"/>
                </a:lnTo>
                <a:lnTo>
                  <a:pt x="196" y="531"/>
                </a:lnTo>
                <a:lnTo>
                  <a:pt x="197" y="531"/>
                </a:lnTo>
                <a:lnTo>
                  <a:pt x="198" y="531"/>
                </a:lnTo>
                <a:lnTo>
                  <a:pt x="197" y="531"/>
                </a:lnTo>
                <a:lnTo>
                  <a:pt x="196" y="531"/>
                </a:lnTo>
                <a:lnTo>
                  <a:pt x="194" y="531"/>
                </a:lnTo>
                <a:lnTo>
                  <a:pt x="193" y="531"/>
                </a:lnTo>
                <a:lnTo>
                  <a:pt x="192" y="531"/>
                </a:lnTo>
                <a:lnTo>
                  <a:pt x="189" y="531"/>
                </a:lnTo>
                <a:lnTo>
                  <a:pt x="189" y="530"/>
                </a:lnTo>
                <a:lnTo>
                  <a:pt x="188" y="530"/>
                </a:lnTo>
                <a:lnTo>
                  <a:pt x="188" y="528"/>
                </a:lnTo>
                <a:lnTo>
                  <a:pt x="188" y="526"/>
                </a:lnTo>
                <a:lnTo>
                  <a:pt x="189" y="524"/>
                </a:lnTo>
                <a:lnTo>
                  <a:pt x="190" y="526"/>
                </a:lnTo>
                <a:lnTo>
                  <a:pt x="189" y="527"/>
                </a:lnTo>
                <a:lnTo>
                  <a:pt x="189" y="530"/>
                </a:lnTo>
                <a:close/>
                <a:moveTo>
                  <a:pt x="198" y="524"/>
                </a:moveTo>
                <a:lnTo>
                  <a:pt x="199" y="524"/>
                </a:lnTo>
                <a:lnTo>
                  <a:pt x="198" y="526"/>
                </a:lnTo>
                <a:lnTo>
                  <a:pt x="198" y="524"/>
                </a:lnTo>
                <a:close/>
                <a:moveTo>
                  <a:pt x="260" y="524"/>
                </a:moveTo>
                <a:lnTo>
                  <a:pt x="261" y="524"/>
                </a:lnTo>
                <a:lnTo>
                  <a:pt x="260" y="524"/>
                </a:lnTo>
                <a:close/>
                <a:moveTo>
                  <a:pt x="264" y="523"/>
                </a:moveTo>
                <a:lnTo>
                  <a:pt x="264" y="524"/>
                </a:lnTo>
                <a:lnTo>
                  <a:pt x="262" y="524"/>
                </a:lnTo>
                <a:lnTo>
                  <a:pt x="262" y="523"/>
                </a:lnTo>
                <a:lnTo>
                  <a:pt x="264" y="523"/>
                </a:lnTo>
                <a:close/>
                <a:moveTo>
                  <a:pt x="190" y="523"/>
                </a:moveTo>
                <a:lnTo>
                  <a:pt x="189" y="523"/>
                </a:lnTo>
                <a:lnTo>
                  <a:pt x="190" y="523"/>
                </a:lnTo>
                <a:close/>
                <a:moveTo>
                  <a:pt x="194" y="523"/>
                </a:moveTo>
                <a:lnTo>
                  <a:pt x="193" y="523"/>
                </a:lnTo>
                <a:lnTo>
                  <a:pt x="194" y="523"/>
                </a:lnTo>
                <a:close/>
                <a:moveTo>
                  <a:pt x="198" y="524"/>
                </a:moveTo>
                <a:lnTo>
                  <a:pt x="197" y="523"/>
                </a:lnTo>
                <a:lnTo>
                  <a:pt x="198" y="523"/>
                </a:lnTo>
                <a:lnTo>
                  <a:pt x="198" y="524"/>
                </a:lnTo>
                <a:close/>
                <a:moveTo>
                  <a:pt x="260" y="523"/>
                </a:moveTo>
                <a:lnTo>
                  <a:pt x="258" y="523"/>
                </a:lnTo>
                <a:lnTo>
                  <a:pt x="260" y="523"/>
                </a:lnTo>
                <a:close/>
                <a:moveTo>
                  <a:pt x="511" y="523"/>
                </a:moveTo>
                <a:lnTo>
                  <a:pt x="510" y="523"/>
                </a:lnTo>
                <a:lnTo>
                  <a:pt x="510" y="522"/>
                </a:lnTo>
                <a:lnTo>
                  <a:pt x="511" y="523"/>
                </a:lnTo>
                <a:close/>
                <a:moveTo>
                  <a:pt x="193" y="522"/>
                </a:moveTo>
                <a:lnTo>
                  <a:pt x="193" y="523"/>
                </a:lnTo>
                <a:lnTo>
                  <a:pt x="193" y="522"/>
                </a:lnTo>
                <a:close/>
                <a:moveTo>
                  <a:pt x="512" y="523"/>
                </a:moveTo>
                <a:lnTo>
                  <a:pt x="511" y="523"/>
                </a:lnTo>
                <a:lnTo>
                  <a:pt x="511" y="522"/>
                </a:lnTo>
                <a:lnTo>
                  <a:pt x="512" y="522"/>
                </a:lnTo>
                <a:lnTo>
                  <a:pt x="512" y="523"/>
                </a:lnTo>
                <a:close/>
                <a:moveTo>
                  <a:pt x="514" y="523"/>
                </a:moveTo>
                <a:lnTo>
                  <a:pt x="512" y="523"/>
                </a:lnTo>
                <a:lnTo>
                  <a:pt x="512" y="522"/>
                </a:lnTo>
                <a:lnTo>
                  <a:pt x="514" y="522"/>
                </a:lnTo>
                <a:lnTo>
                  <a:pt x="514" y="523"/>
                </a:lnTo>
                <a:close/>
                <a:moveTo>
                  <a:pt x="197" y="523"/>
                </a:moveTo>
                <a:lnTo>
                  <a:pt x="197" y="522"/>
                </a:lnTo>
                <a:lnTo>
                  <a:pt x="197" y="523"/>
                </a:lnTo>
                <a:close/>
                <a:moveTo>
                  <a:pt x="190" y="522"/>
                </a:moveTo>
                <a:lnTo>
                  <a:pt x="189" y="522"/>
                </a:lnTo>
                <a:lnTo>
                  <a:pt x="190" y="522"/>
                </a:lnTo>
                <a:close/>
                <a:moveTo>
                  <a:pt x="193" y="522"/>
                </a:moveTo>
                <a:lnTo>
                  <a:pt x="192" y="522"/>
                </a:lnTo>
                <a:lnTo>
                  <a:pt x="193" y="522"/>
                </a:lnTo>
                <a:close/>
                <a:moveTo>
                  <a:pt x="192" y="522"/>
                </a:moveTo>
                <a:lnTo>
                  <a:pt x="190" y="522"/>
                </a:lnTo>
                <a:lnTo>
                  <a:pt x="192" y="522"/>
                </a:lnTo>
                <a:close/>
                <a:moveTo>
                  <a:pt x="435" y="522"/>
                </a:moveTo>
                <a:lnTo>
                  <a:pt x="434" y="522"/>
                </a:lnTo>
                <a:lnTo>
                  <a:pt x="435" y="522"/>
                </a:lnTo>
                <a:close/>
                <a:moveTo>
                  <a:pt x="258" y="522"/>
                </a:moveTo>
                <a:lnTo>
                  <a:pt x="258" y="521"/>
                </a:lnTo>
                <a:lnTo>
                  <a:pt x="258" y="522"/>
                </a:lnTo>
                <a:close/>
                <a:moveTo>
                  <a:pt x="504" y="522"/>
                </a:moveTo>
                <a:lnTo>
                  <a:pt x="504" y="521"/>
                </a:lnTo>
                <a:lnTo>
                  <a:pt x="504" y="522"/>
                </a:lnTo>
                <a:close/>
                <a:moveTo>
                  <a:pt x="196" y="522"/>
                </a:moveTo>
                <a:lnTo>
                  <a:pt x="194" y="522"/>
                </a:lnTo>
                <a:lnTo>
                  <a:pt x="196" y="522"/>
                </a:lnTo>
                <a:lnTo>
                  <a:pt x="196" y="521"/>
                </a:lnTo>
                <a:lnTo>
                  <a:pt x="196" y="522"/>
                </a:lnTo>
                <a:close/>
                <a:moveTo>
                  <a:pt x="197" y="522"/>
                </a:moveTo>
                <a:lnTo>
                  <a:pt x="197" y="521"/>
                </a:lnTo>
                <a:lnTo>
                  <a:pt x="197" y="522"/>
                </a:lnTo>
                <a:close/>
                <a:moveTo>
                  <a:pt x="510" y="523"/>
                </a:moveTo>
                <a:lnTo>
                  <a:pt x="507" y="521"/>
                </a:lnTo>
                <a:lnTo>
                  <a:pt x="508" y="521"/>
                </a:lnTo>
                <a:lnTo>
                  <a:pt x="510" y="522"/>
                </a:lnTo>
                <a:lnTo>
                  <a:pt x="510" y="523"/>
                </a:lnTo>
                <a:close/>
                <a:moveTo>
                  <a:pt x="197" y="521"/>
                </a:moveTo>
                <a:lnTo>
                  <a:pt x="196" y="521"/>
                </a:lnTo>
                <a:lnTo>
                  <a:pt x="197" y="521"/>
                </a:lnTo>
                <a:close/>
                <a:moveTo>
                  <a:pt x="258" y="521"/>
                </a:moveTo>
                <a:lnTo>
                  <a:pt x="257" y="521"/>
                </a:lnTo>
                <a:lnTo>
                  <a:pt x="258" y="521"/>
                </a:lnTo>
                <a:close/>
                <a:moveTo>
                  <a:pt x="506" y="521"/>
                </a:moveTo>
                <a:lnTo>
                  <a:pt x="504" y="521"/>
                </a:lnTo>
                <a:lnTo>
                  <a:pt x="506" y="521"/>
                </a:lnTo>
                <a:close/>
                <a:moveTo>
                  <a:pt x="506" y="521"/>
                </a:moveTo>
                <a:lnTo>
                  <a:pt x="507" y="521"/>
                </a:lnTo>
                <a:lnTo>
                  <a:pt x="506" y="521"/>
                </a:lnTo>
                <a:close/>
                <a:moveTo>
                  <a:pt x="196" y="521"/>
                </a:moveTo>
                <a:lnTo>
                  <a:pt x="196" y="519"/>
                </a:lnTo>
                <a:lnTo>
                  <a:pt x="196" y="521"/>
                </a:lnTo>
                <a:close/>
                <a:moveTo>
                  <a:pt x="193" y="519"/>
                </a:moveTo>
                <a:lnTo>
                  <a:pt x="193" y="521"/>
                </a:lnTo>
                <a:lnTo>
                  <a:pt x="192" y="521"/>
                </a:lnTo>
                <a:lnTo>
                  <a:pt x="192" y="519"/>
                </a:lnTo>
                <a:lnTo>
                  <a:pt x="193" y="519"/>
                </a:lnTo>
                <a:close/>
                <a:moveTo>
                  <a:pt x="196" y="519"/>
                </a:moveTo>
                <a:lnTo>
                  <a:pt x="194" y="519"/>
                </a:lnTo>
                <a:lnTo>
                  <a:pt x="196" y="519"/>
                </a:lnTo>
                <a:close/>
                <a:moveTo>
                  <a:pt x="194" y="519"/>
                </a:moveTo>
                <a:lnTo>
                  <a:pt x="193" y="521"/>
                </a:lnTo>
                <a:lnTo>
                  <a:pt x="193" y="519"/>
                </a:lnTo>
                <a:lnTo>
                  <a:pt x="194" y="519"/>
                </a:lnTo>
                <a:close/>
                <a:moveTo>
                  <a:pt x="198" y="519"/>
                </a:moveTo>
                <a:lnTo>
                  <a:pt x="197" y="519"/>
                </a:lnTo>
                <a:lnTo>
                  <a:pt x="197" y="521"/>
                </a:lnTo>
                <a:lnTo>
                  <a:pt x="197" y="519"/>
                </a:lnTo>
                <a:lnTo>
                  <a:pt x="196" y="519"/>
                </a:lnTo>
                <a:lnTo>
                  <a:pt x="197" y="519"/>
                </a:lnTo>
                <a:lnTo>
                  <a:pt x="198" y="519"/>
                </a:lnTo>
                <a:close/>
                <a:moveTo>
                  <a:pt x="193" y="519"/>
                </a:moveTo>
                <a:lnTo>
                  <a:pt x="192" y="519"/>
                </a:lnTo>
                <a:lnTo>
                  <a:pt x="192" y="518"/>
                </a:lnTo>
                <a:lnTo>
                  <a:pt x="193" y="518"/>
                </a:lnTo>
                <a:lnTo>
                  <a:pt x="193" y="519"/>
                </a:lnTo>
                <a:close/>
                <a:moveTo>
                  <a:pt x="196" y="518"/>
                </a:moveTo>
                <a:lnTo>
                  <a:pt x="194" y="518"/>
                </a:lnTo>
                <a:lnTo>
                  <a:pt x="196" y="518"/>
                </a:lnTo>
                <a:close/>
                <a:moveTo>
                  <a:pt x="196" y="518"/>
                </a:moveTo>
                <a:lnTo>
                  <a:pt x="196" y="519"/>
                </a:lnTo>
                <a:lnTo>
                  <a:pt x="196" y="518"/>
                </a:lnTo>
                <a:lnTo>
                  <a:pt x="197" y="518"/>
                </a:lnTo>
                <a:lnTo>
                  <a:pt x="196" y="518"/>
                </a:lnTo>
                <a:close/>
                <a:moveTo>
                  <a:pt x="262" y="519"/>
                </a:moveTo>
                <a:lnTo>
                  <a:pt x="261" y="519"/>
                </a:lnTo>
                <a:lnTo>
                  <a:pt x="261" y="518"/>
                </a:lnTo>
                <a:lnTo>
                  <a:pt x="262" y="519"/>
                </a:lnTo>
                <a:close/>
                <a:moveTo>
                  <a:pt x="472" y="518"/>
                </a:moveTo>
                <a:lnTo>
                  <a:pt x="472" y="517"/>
                </a:lnTo>
                <a:lnTo>
                  <a:pt x="472" y="518"/>
                </a:lnTo>
                <a:close/>
                <a:moveTo>
                  <a:pt x="220" y="517"/>
                </a:moveTo>
                <a:lnTo>
                  <a:pt x="220" y="515"/>
                </a:lnTo>
                <a:lnTo>
                  <a:pt x="220" y="517"/>
                </a:lnTo>
                <a:close/>
                <a:moveTo>
                  <a:pt x="222" y="515"/>
                </a:moveTo>
                <a:lnTo>
                  <a:pt x="223" y="517"/>
                </a:lnTo>
                <a:lnTo>
                  <a:pt x="223" y="515"/>
                </a:lnTo>
                <a:lnTo>
                  <a:pt x="223" y="517"/>
                </a:lnTo>
                <a:lnTo>
                  <a:pt x="223" y="518"/>
                </a:lnTo>
                <a:lnTo>
                  <a:pt x="223" y="519"/>
                </a:lnTo>
                <a:lnTo>
                  <a:pt x="222" y="519"/>
                </a:lnTo>
                <a:lnTo>
                  <a:pt x="222" y="518"/>
                </a:lnTo>
                <a:lnTo>
                  <a:pt x="222" y="517"/>
                </a:lnTo>
                <a:lnTo>
                  <a:pt x="222" y="515"/>
                </a:lnTo>
                <a:lnTo>
                  <a:pt x="220" y="515"/>
                </a:lnTo>
                <a:lnTo>
                  <a:pt x="222" y="514"/>
                </a:lnTo>
                <a:lnTo>
                  <a:pt x="222" y="515"/>
                </a:lnTo>
                <a:close/>
                <a:moveTo>
                  <a:pt x="223" y="515"/>
                </a:moveTo>
                <a:lnTo>
                  <a:pt x="223" y="514"/>
                </a:lnTo>
                <a:lnTo>
                  <a:pt x="223" y="515"/>
                </a:lnTo>
                <a:close/>
                <a:moveTo>
                  <a:pt x="194" y="514"/>
                </a:moveTo>
                <a:lnTo>
                  <a:pt x="196" y="514"/>
                </a:lnTo>
                <a:lnTo>
                  <a:pt x="196" y="517"/>
                </a:lnTo>
                <a:lnTo>
                  <a:pt x="194" y="517"/>
                </a:lnTo>
                <a:lnTo>
                  <a:pt x="196" y="517"/>
                </a:lnTo>
                <a:lnTo>
                  <a:pt x="196" y="518"/>
                </a:lnTo>
                <a:lnTo>
                  <a:pt x="194" y="518"/>
                </a:lnTo>
                <a:lnTo>
                  <a:pt x="194" y="519"/>
                </a:lnTo>
                <a:lnTo>
                  <a:pt x="193" y="518"/>
                </a:lnTo>
                <a:lnTo>
                  <a:pt x="192" y="518"/>
                </a:lnTo>
                <a:lnTo>
                  <a:pt x="192" y="519"/>
                </a:lnTo>
                <a:lnTo>
                  <a:pt x="190" y="519"/>
                </a:lnTo>
                <a:lnTo>
                  <a:pt x="190" y="518"/>
                </a:lnTo>
                <a:lnTo>
                  <a:pt x="190" y="517"/>
                </a:lnTo>
                <a:lnTo>
                  <a:pt x="192" y="517"/>
                </a:lnTo>
                <a:lnTo>
                  <a:pt x="190" y="517"/>
                </a:lnTo>
                <a:lnTo>
                  <a:pt x="190" y="515"/>
                </a:lnTo>
                <a:lnTo>
                  <a:pt x="192" y="515"/>
                </a:lnTo>
                <a:lnTo>
                  <a:pt x="192" y="514"/>
                </a:lnTo>
                <a:lnTo>
                  <a:pt x="193" y="514"/>
                </a:lnTo>
                <a:lnTo>
                  <a:pt x="194" y="514"/>
                </a:lnTo>
                <a:close/>
                <a:moveTo>
                  <a:pt x="223" y="514"/>
                </a:moveTo>
                <a:lnTo>
                  <a:pt x="222" y="514"/>
                </a:lnTo>
                <a:lnTo>
                  <a:pt x="222" y="513"/>
                </a:lnTo>
                <a:lnTo>
                  <a:pt x="223" y="513"/>
                </a:lnTo>
                <a:lnTo>
                  <a:pt x="223" y="514"/>
                </a:lnTo>
                <a:close/>
                <a:moveTo>
                  <a:pt x="223" y="514"/>
                </a:moveTo>
                <a:lnTo>
                  <a:pt x="223" y="513"/>
                </a:lnTo>
                <a:lnTo>
                  <a:pt x="223" y="514"/>
                </a:lnTo>
                <a:close/>
                <a:moveTo>
                  <a:pt x="519" y="514"/>
                </a:moveTo>
                <a:lnTo>
                  <a:pt x="519" y="513"/>
                </a:lnTo>
                <a:lnTo>
                  <a:pt x="520" y="513"/>
                </a:lnTo>
                <a:lnTo>
                  <a:pt x="519" y="513"/>
                </a:lnTo>
                <a:lnTo>
                  <a:pt x="519" y="514"/>
                </a:lnTo>
                <a:close/>
                <a:moveTo>
                  <a:pt x="223" y="513"/>
                </a:moveTo>
                <a:lnTo>
                  <a:pt x="223" y="511"/>
                </a:lnTo>
                <a:lnTo>
                  <a:pt x="223" y="513"/>
                </a:lnTo>
                <a:close/>
                <a:moveTo>
                  <a:pt x="222" y="513"/>
                </a:moveTo>
                <a:lnTo>
                  <a:pt x="220" y="511"/>
                </a:lnTo>
                <a:lnTo>
                  <a:pt x="222" y="511"/>
                </a:lnTo>
                <a:lnTo>
                  <a:pt x="222" y="513"/>
                </a:lnTo>
                <a:close/>
                <a:moveTo>
                  <a:pt x="222" y="511"/>
                </a:moveTo>
                <a:lnTo>
                  <a:pt x="222" y="510"/>
                </a:lnTo>
                <a:lnTo>
                  <a:pt x="222" y="511"/>
                </a:lnTo>
                <a:close/>
                <a:moveTo>
                  <a:pt x="224" y="511"/>
                </a:moveTo>
                <a:lnTo>
                  <a:pt x="223" y="511"/>
                </a:lnTo>
                <a:lnTo>
                  <a:pt x="223" y="510"/>
                </a:lnTo>
                <a:lnTo>
                  <a:pt x="224" y="510"/>
                </a:lnTo>
                <a:lnTo>
                  <a:pt x="223" y="511"/>
                </a:lnTo>
                <a:lnTo>
                  <a:pt x="224" y="511"/>
                </a:lnTo>
                <a:close/>
                <a:moveTo>
                  <a:pt x="222" y="511"/>
                </a:moveTo>
                <a:lnTo>
                  <a:pt x="220" y="511"/>
                </a:lnTo>
                <a:lnTo>
                  <a:pt x="220" y="510"/>
                </a:lnTo>
                <a:lnTo>
                  <a:pt x="222" y="510"/>
                </a:lnTo>
                <a:lnTo>
                  <a:pt x="222" y="511"/>
                </a:lnTo>
                <a:close/>
                <a:moveTo>
                  <a:pt x="223" y="510"/>
                </a:moveTo>
                <a:lnTo>
                  <a:pt x="223" y="509"/>
                </a:lnTo>
                <a:lnTo>
                  <a:pt x="223" y="510"/>
                </a:lnTo>
                <a:close/>
                <a:moveTo>
                  <a:pt x="222" y="510"/>
                </a:moveTo>
                <a:lnTo>
                  <a:pt x="222" y="509"/>
                </a:lnTo>
                <a:lnTo>
                  <a:pt x="223" y="509"/>
                </a:lnTo>
                <a:lnTo>
                  <a:pt x="222" y="510"/>
                </a:lnTo>
                <a:close/>
                <a:moveTo>
                  <a:pt x="220" y="507"/>
                </a:moveTo>
                <a:lnTo>
                  <a:pt x="220" y="509"/>
                </a:lnTo>
                <a:lnTo>
                  <a:pt x="219" y="509"/>
                </a:lnTo>
                <a:lnTo>
                  <a:pt x="220" y="509"/>
                </a:lnTo>
                <a:lnTo>
                  <a:pt x="220" y="507"/>
                </a:lnTo>
                <a:close/>
                <a:moveTo>
                  <a:pt x="222" y="509"/>
                </a:moveTo>
                <a:lnTo>
                  <a:pt x="220" y="509"/>
                </a:lnTo>
                <a:lnTo>
                  <a:pt x="222" y="507"/>
                </a:lnTo>
                <a:lnTo>
                  <a:pt x="222" y="509"/>
                </a:lnTo>
                <a:close/>
                <a:moveTo>
                  <a:pt x="223" y="509"/>
                </a:moveTo>
                <a:lnTo>
                  <a:pt x="223" y="507"/>
                </a:lnTo>
                <a:lnTo>
                  <a:pt x="223" y="509"/>
                </a:lnTo>
                <a:close/>
                <a:moveTo>
                  <a:pt x="219" y="509"/>
                </a:moveTo>
                <a:lnTo>
                  <a:pt x="218" y="509"/>
                </a:lnTo>
                <a:lnTo>
                  <a:pt x="218" y="507"/>
                </a:lnTo>
                <a:lnTo>
                  <a:pt x="219" y="507"/>
                </a:lnTo>
                <a:lnTo>
                  <a:pt x="219" y="509"/>
                </a:lnTo>
                <a:close/>
                <a:moveTo>
                  <a:pt x="222" y="509"/>
                </a:moveTo>
                <a:lnTo>
                  <a:pt x="222" y="507"/>
                </a:lnTo>
                <a:lnTo>
                  <a:pt x="223" y="506"/>
                </a:lnTo>
                <a:lnTo>
                  <a:pt x="223" y="507"/>
                </a:lnTo>
                <a:lnTo>
                  <a:pt x="222" y="507"/>
                </a:lnTo>
                <a:lnTo>
                  <a:pt x="223" y="507"/>
                </a:lnTo>
                <a:lnTo>
                  <a:pt x="222" y="509"/>
                </a:lnTo>
                <a:close/>
                <a:moveTo>
                  <a:pt x="220" y="506"/>
                </a:moveTo>
                <a:lnTo>
                  <a:pt x="220" y="507"/>
                </a:lnTo>
                <a:lnTo>
                  <a:pt x="219" y="507"/>
                </a:lnTo>
                <a:lnTo>
                  <a:pt x="219" y="506"/>
                </a:lnTo>
                <a:lnTo>
                  <a:pt x="220" y="506"/>
                </a:lnTo>
                <a:close/>
                <a:moveTo>
                  <a:pt x="218" y="505"/>
                </a:moveTo>
                <a:lnTo>
                  <a:pt x="218" y="506"/>
                </a:lnTo>
                <a:lnTo>
                  <a:pt x="216" y="506"/>
                </a:lnTo>
                <a:lnTo>
                  <a:pt x="218" y="506"/>
                </a:lnTo>
                <a:lnTo>
                  <a:pt x="218" y="509"/>
                </a:lnTo>
                <a:lnTo>
                  <a:pt x="219" y="510"/>
                </a:lnTo>
                <a:lnTo>
                  <a:pt x="220" y="510"/>
                </a:lnTo>
                <a:lnTo>
                  <a:pt x="220" y="511"/>
                </a:lnTo>
                <a:lnTo>
                  <a:pt x="220" y="513"/>
                </a:lnTo>
                <a:lnTo>
                  <a:pt x="222" y="513"/>
                </a:lnTo>
                <a:lnTo>
                  <a:pt x="222" y="514"/>
                </a:lnTo>
                <a:lnTo>
                  <a:pt x="220" y="514"/>
                </a:lnTo>
                <a:lnTo>
                  <a:pt x="219" y="514"/>
                </a:lnTo>
                <a:lnTo>
                  <a:pt x="219" y="513"/>
                </a:lnTo>
                <a:lnTo>
                  <a:pt x="218" y="513"/>
                </a:lnTo>
                <a:lnTo>
                  <a:pt x="218" y="511"/>
                </a:lnTo>
                <a:lnTo>
                  <a:pt x="218" y="510"/>
                </a:lnTo>
                <a:lnTo>
                  <a:pt x="218" y="509"/>
                </a:lnTo>
                <a:lnTo>
                  <a:pt x="216" y="507"/>
                </a:lnTo>
                <a:lnTo>
                  <a:pt x="216" y="506"/>
                </a:lnTo>
                <a:lnTo>
                  <a:pt x="216" y="505"/>
                </a:lnTo>
                <a:lnTo>
                  <a:pt x="218" y="505"/>
                </a:lnTo>
                <a:close/>
                <a:moveTo>
                  <a:pt x="218" y="506"/>
                </a:moveTo>
                <a:lnTo>
                  <a:pt x="218" y="505"/>
                </a:lnTo>
                <a:lnTo>
                  <a:pt x="219" y="505"/>
                </a:lnTo>
                <a:lnTo>
                  <a:pt x="218" y="506"/>
                </a:lnTo>
                <a:close/>
                <a:moveTo>
                  <a:pt x="558" y="506"/>
                </a:moveTo>
                <a:lnTo>
                  <a:pt x="558" y="505"/>
                </a:lnTo>
                <a:lnTo>
                  <a:pt x="559" y="506"/>
                </a:lnTo>
                <a:lnTo>
                  <a:pt x="559" y="507"/>
                </a:lnTo>
                <a:lnTo>
                  <a:pt x="559" y="509"/>
                </a:lnTo>
                <a:lnTo>
                  <a:pt x="559" y="507"/>
                </a:lnTo>
                <a:lnTo>
                  <a:pt x="561" y="509"/>
                </a:lnTo>
                <a:lnTo>
                  <a:pt x="561" y="510"/>
                </a:lnTo>
                <a:lnTo>
                  <a:pt x="561" y="511"/>
                </a:lnTo>
                <a:lnTo>
                  <a:pt x="559" y="511"/>
                </a:lnTo>
                <a:lnTo>
                  <a:pt x="558" y="513"/>
                </a:lnTo>
                <a:lnTo>
                  <a:pt x="557" y="514"/>
                </a:lnTo>
                <a:lnTo>
                  <a:pt x="557" y="515"/>
                </a:lnTo>
                <a:lnTo>
                  <a:pt x="556" y="515"/>
                </a:lnTo>
                <a:lnTo>
                  <a:pt x="556" y="517"/>
                </a:lnTo>
                <a:lnTo>
                  <a:pt x="554" y="517"/>
                </a:lnTo>
                <a:lnTo>
                  <a:pt x="554" y="515"/>
                </a:lnTo>
                <a:lnTo>
                  <a:pt x="553" y="515"/>
                </a:lnTo>
                <a:lnTo>
                  <a:pt x="552" y="514"/>
                </a:lnTo>
                <a:lnTo>
                  <a:pt x="552" y="513"/>
                </a:lnTo>
                <a:lnTo>
                  <a:pt x="552" y="510"/>
                </a:lnTo>
                <a:lnTo>
                  <a:pt x="552" y="509"/>
                </a:lnTo>
                <a:lnTo>
                  <a:pt x="554" y="507"/>
                </a:lnTo>
                <a:lnTo>
                  <a:pt x="556" y="507"/>
                </a:lnTo>
                <a:lnTo>
                  <a:pt x="554" y="506"/>
                </a:lnTo>
                <a:lnTo>
                  <a:pt x="556" y="506"/>
                </a:lnTo>
                <a:lnTo>
                  <a:pt x="556" y="505"/>
                </a:lnTo>
                <a:lnTo>
                  <a:pt x="557" y="505"/>
                </a:lnTo>
                <a:lnTo>
                  <a:pt x="558" y="505"/>
                </a:lnTo>
                <a:lnTo>
                  <a:pt x="558" y="506"/>
                </a:lnTo>
                <a:close/>
                <a:moveTo>
                  <a:pt x="223" y="506"/>
                </a:moveTo>
                <a:lnTo>
                  <a:pt x="222" y="506"/>
                </a:lnTo>
                <a:lnTo>
                  <a:pt x="222" y="507"/>
                </a:lnTo>
                <a:lnTo>
                  <a:pt x="222" y="506"/>
                </a:lnTo>
                <a:lnTo>
                  <a:pt x="222" y="505"/>
                </a:lnTo>
                <a:lnTo>
                  <a:pt x="223" y="505"/>
                </a:lnTo>
                <a:lnTo>
                  <a:pt x="222" y="505"/>
                </a:lnTo>
                <a:lnTo>
                  <a:pt x="223" y="506"/>
                </a:lnTo>
                <a:close/>
                <a:moveTo>
                  <a:pt x="219" y="502"/>
                </a:moveTo>
                <a:lnTo>
                  <a:pt x="220" y="502"/>
                </a:lnTo>
                <a:lnTo>
                  <a:pt x="220" y="504"/>
                </a:lnTo>
                <a:lnTo>
                  <a:pt x="222" y="504"/>
                </a:lnTo>
                <a:lnTo>
                  <a:pt x="222" y="505"/>
                </a:lnTo>
                <a:lnTo>
                  <a:pt x="220" y="505"/>
                </a:lnTo>
                <a:lnTo>
                  <a:pt x="219" y="505"/>
                </a:lnTo>
                <a:lnTo>
                  <a:pt x="219" y="504"/>
                </a:lnTo>
                <a:lnTo>
                  <a:pt x="219" y="505"/>
                </a:lnTo>
                <a:lnTo>
                  <a:pt x="216" y="504"/>
                </a:lnTo>
                <a:lnTo>
                  <a:pt x="218" y="504"/>
                </a:lnTo>
                <a:lnTo>
                  <a:pt x="219" y="502"/>
                </a:lnTo>
                <a:close/>
                <a:moveTo>
                  <a:pt x="288" y="502"/>
                </a:moveTo>
                <a:lnTo>
                  <a:pt x="288" y="505"/>
                </a:lnTo>
                <a:lnTo>
                  <a:pt x="290" y="505"/>
                </a:lnTo>
                <a:lnTo>
                  <a:pt x="290" y="506"/>
                </a:lnTo>
                <a:lnTo>
                  <a:pt x="290" y="507"/>
                </a:lnTo>
                <a:lnTo>
                  <a:pt x="288" y="507"/>
                </a:lnTo>
                <a:lnTo>
                  <a:pt x="290" y="506"/>
                </a:lnTo>
                <a:lnTo>
                  <a:pt x="288" y="506"/>
                </a:lnTo>
                <a:lnTo>
                  <a:pt x="288" y="505"/>
                </a:lnTo>
                <a:lnTo>
                  <a:pt x="288" y="502"/>
                </a:lnTo>
                <a:lnTo>
                  <a:pt x="287" y="502"/>
                </a:lnTo>
                <a:lnTo>
                  <a:pt x="287" y="504"/>
                </a:lnTo>
                <a:lnTo>
                  <a:pt x="288" y="505"/>
                </a:lnTo>
                <a:lnTo>
                  <a:pt x="288" y="506"/>
                </a:lnTo>
                <a:lnTo>
                  <a:pt x="287" y="505"/>
                </a:lnTo>
                <a:lnTo>
                  <a:pt x="286" y="504"/>
                </a:lnTo>
                <a:lnTo>
                  <a:pt x="286" y="502"/>
                </a:lnTo>
                <a:lnTo>
                  <a:pt x="287" y="502"/>
                </a:lnTo>
                <a:lnTo>
                  <a:pt x="288" y="502"/>
                </a:lnTo>
                <a:close/>
                <a:moveTo>
                  <a:pt x="574" y="500"/>
                </a:moveTo>
                <a:lnTo>
                  <a:pt x="573" y="500"/>
                </a:lnTo>
                <a:lnTo>
                  <a:pt x="574" y="498"/>
                </a:lnTo>
                <a:lnTo>
                  <a:pt x="574" y="500"/>
                </a:lnTo>
                <a:close/>
                <a:moveTo>
                  <a:pt x="398" y="497"/>
                </a:moveTo>
                <a:lnTo>
                  <a:pt x="397" y="497"/>
                </a:lnTo>
                <a:lnTo>
                  <a:pt x="397" y="496"/>
                </a:lnTo>
                <a:lnTo>
                  <a:pt x="398" y="496"/>
                </a:lnTo>
                <a:lnTo>
                  <a:pt x="398" y="497"/>
                </a:lnTo>
                <a:close/>
                <a:moveTo>
                  <a:pt x="614" y="496"/>
                </a:moveTo>
                <a:lnTo>
                  <a:pt x="616" y="497"/>
                </a:lnTo>
                <a:lnTo>
                  <a:pt x="614" y="497"/>
                </a:lnTo>
                <a:lnTo>
                  <a:pt x="614" y="496"/>
                </a:lnTo>
                <a:close/>
                <a:moveTo>
                  <a:pt x="510" y="496"/>
                </a:moveTo>
                <a:lnTo>
                  <a:pt x="510" y="497"/>
                </a:lnTo>
                <a:lnTo>
                  <a:pt x="511" y="497"/>
                </a:lnTo>
                <a:lnTo>
                  <a:pt x="510" y="497"/>
                </a:lnTo>
                <a:lnTo>
                  <a:pt x="510" y="498"/>
                </a:lnTo>
                <a:lnTo>
                  <a:pt x="508" y="498"/>
                </a:lnTo>
                <a:lnTo>
                  <a:pt x="508" y="497"/>
                </a:lnTo>
                <a:lnTo>
                  <a:pt x="507" y="497"/>
                </a:lnTo>
                <a:lnTo>
                  <a:pt x="507" y="496"/>
                </a:lnTo>
                <a:lnTo>
                  <a:pt x="508" y="496"/>
                </a:lnTo>
                <a:lnTo>
                  <a:pt x="510" y="496"/>
                </a:lnTo>
                <a:close/>
                <a:moveTo>
                  <a:pt x="491" y="496"/>
                </a:moveTo>
                <a:lnTo>
                  <a:pt x="491" y="494"/>
                </a:lnTo>
                <a:lnTo>
                  <a:pt x="491" y="496"/>
                </a:lnTo>
                <a:close/>
                <a:moveTo>
                  <a:pt x="575" y="497"/>
                </a:moveTo>
                <a:lnTo>
                  <a:pt x="575" y="498"/>
                </a:lnTo>
                <a:lnTo>
                  <a:pt x="574" y="498"/>
                </a:lnTo>
                <a:lnTo>
                  <a:pt x="574" y="497"/>
                </a:lnTo>
                <a:lnTo>
                  <a:pt x="575" y="494"/>
                </a:lnTo>
                <a:lnTo>
                  <a:pt x="576" y="494"/>
                </a:lnTo>
                <a:lnTo>
                  <a:pt x="576" y="493"/>
                </a:lnTo>
                <a:lnTo>
                  <a:pt x="576" y="494"/>
                </a:lnTo>
                <a:lnTo>
                  <a:pt x="576" y="496"/>
                </a:lnTo>
                <a:lnTo>
                  <a:pt x="575" y="497"/>
                </a:lnTo>
                <a:close/>
                <a:moveTo>
                  <a:pt x="498" y="496"/>
                </a:moveTo>
                <a:lnTo>
                  <a:pt x="497" y="496"/>
                </a:lnTo>
                <a:lnTo>
                  <a:pt x="497" y="494"/>
                </a:lnTo>
                <a:lnTo>
                  <a:pt x="497" y="493"/>
                </a:lnTo>
                <a:lnTo>
                  <a:pt x="499" y="493"/>
                </a:lnTo>
                <a:lnTo>
                  <a:pt x="499" y="492"/>
                </a:lnTo>
                <a:lnTo>
                  <a:pt x="499" y="493"/>
                </a:lnTo>
                <a:lnTo>
                  <a:pt x="499" y="494"/>
                </a:lnTo>
                <a:lnTo>
                  <a:pt x="498" y="494"/>
                </a:lnTo>
                <a:lnTo>
                  <a:pt x="498" y="496"/>
                </a:lnTo>
                <a:close/>
                <a:moveTo>
                  <a:pt x="415" y="492"/>
                </a:moveTo>
                <a:lnTo>
                  <a:pt x="415" y="490"/>
                </a:lnTo>
                <a:lnTo>
                  <a:pt x="415" y="492"/>
                </a:lnTo>
                <a:close/>
                <a:moveTo>
                  <a:pt x="576" y="492"/>
                </a:moveTo>
                <a:lnTo>
                  <a:pt x="575" y="490"/>
                </a:lnTo>
                <a:lnTo>
                  <a:pt x="576" y="490"/>
                </a:lnTo>
                <a:lnTo>
                  <a:pt x="576" y="492"/>
                </a:lnTo>
                <a:close/>
                <a:moveTo>
                  <a:pt x="552" y="493"/>
                </a:moveTo>
                <a:lnTo>
                  <a:pt x="550" y="494"/>
                </a:lnTo>
                <a:lnTo>
                  <a:pt x="552" y="494"/>
                </a:lnTo>
                <a:lnTo>
                  <a:pt x="552" y="496"/>
                </a:lnTo>
                <a:lnTo>
                  <a:pt x="552" y="497"/>
                </a:lnTo>
                <a:lnTo>
                  <a:pt x="550" y="497"/>
                </a:lnTo>
                <a:lnTo>
                  <a:pt x="549" y="497"/>
                </a:lnTo>
                <a:lnTo>
                  <a:pt x="546" y="498"/>
                </a:lnTo>
                <a:lnTo>
                  <a:pt x="549" y="498"/>
                </a:lnTo>
                <a:lnTo>
                  <a:pt x="546" y="501"/>
                </a:lnTo>
                <a:lnTo>
                  <a:pt x="545" y="502"/>
                </a:lnTo>
                <a:lnTo>
                  <a:pt x="544" y="502"/>
                </a:lnTo>
                <a:lnTo>
                  <a:pt x="542" y="501"/>
                </a:lnTo>
                <a:lnTo>
                  <a:pt x="544" y="501"/>
                </a:lnTo>
                <a:lnTo>
                  <a:pt x="544" y="500"/>
                </a:lnTo>
                <a:lnTo>
                  <a:pt x="545" y="498"/>
                </a:lnTo>
                <a:lnTo>
                  <a:pt x="545" y="497"/>
                </a:lnTo>
                <a:lnTo>
                  <a:pt x="546" y="496"/>
                </a:lnTo>
                <a:lnTo>
                  <a:pt x="546" y="494"/>
                </a:lnTo>
                <a:lnTo>
                  <a:pt x="546" y="493"/>
                </a:lnTo>
                <a:lnTo>
                  <a:pt x="548" y="492"/>
                </a:lnTo>
                <a:lnTo>
                  <a:pt x="548" y="490"/>
                </a:lnTo>
                <a:lnTo>
                  <a:pt x="549" y="490"/>
                </a:lnTo>
                <a:lnTo>
                  <a:pt x="550" y="490"/>
                </a:lnTo>
                <a:lnTo>
                  <a:pt x="552" y="490"/>
                </a:lnTo>
                <a:lnTo>
                  <a:pt x="552" y="492"/>
                </a:lnTo>
                <a:lnTo>
                  <a:pt x="552" y="493"/>
                </a:lnTo>
                <a:close/>
                <a:moveTo>
                  <a:pt x="607" y="492"/>
                </a:moveTo>
                <a:lnTo>
                  <a:pt x="605" y="490"/>
                </a:lnTo>
                <a:lnTo>
                  <a:pt x="607" y="490"/>
                </a:lnTo>
                <a:lnTo>
                  <a:pt x="607" y="492"/>
                </a:lnTo>
                <a:close/>
                <a:moveTo>
                  <a:pt x="604" y="488"/>
                </a:moveTo>
                <a:lnTo>
                  <a:pt x="604" y="489"/>
                </a:lnTo>
                <a:lnTo>
                  <a:pt x="605" y="489"/>
                </a:lnTo>
                <a:lnTo>
                  <a:pt x="605" y="490"/>
                </a:lnTo>
                <a:lnTo>
                  <a:pt x="604" y="489"/>
                </a:lnTo>
                <a:lnTo>
                  <a:pt x="603" y="489"/>
                </a:lnTo>
                <a:lnTo>
                  <a:pt x="603" y="488"/>
                </a:lnTo>
                <a:lnTo>
                  <a:pt x="604" y="488"/>
                </a:lnTo>
                <a:close/>
                <a:moveTo>
                  <a:pt x="542" y="488"/>
                </a:moveTo>
                <a:lnTo>
                  <a:pt x="544" y="489"/>
                </a:lnTo>
                <a:lnTo>
                  <a:pt x="545" y="489"/>
                </a:lnTo>
                <a:lnTo>
                  <a:pt x="544" y="490"/>
                </a:lnTo>
                <a:lnTo>
                  <a:pt x="542" y="490"/>
                </a:lnTo>
                <a:lnTo>
                  <a:pt x="542" y="489"/>
                </a:lnTo>
                <a:lnTo>
                  <a:pt x="542" y="488"/>
                </a:lnTo>
                <a:close/>
                <a:moveTo>
                  <a:pt x="582" y="487"/>
                </a:moveTo>
                <a:lnTo>
                  <a:pt x="582" y="488"/>
                </a:lnTo>
                <a:lnTo>
                  <a:pt x="583" y="488"/>
                </a:lnTo>
                <a:lnTo>
                  <a:pt x="584" y="488"/>
                </a:lnTo>
                <a:lnTo>
                  <a:pt x="584" y="489"/>
                </a:lnTo>
                <a:lnTo>
                  <a:pt x="583" y="489"/>
                </a:lnTo>
                <a:lnTo>
                  <a:pt x="582" y="489"/>
                </a:lnTo>
                <a:lnTo>
                  <a:pt x="583" y="489"/>
                </a:lnTo>
                <a:lnTo>
                  <a:pt x="583" y="490"/>
                </a:lnTo>
                <a:lnTo>
                  <a:pt x="582" y="490"/>
                </a:lnTo>
                <a:lnTo>
                  <a:pt x="582" y="492"/>
                </a:lnTo>
                <a:lnTo>
                  <a:pt x="583" y="492"/>
                </a:lnTo>
                <a:lnTo>
                  <a:pt x="583" y="490"/>
                </a:lnTo>
                <a:lnTo>
                  <a:pt x="584" y="490"/>
                </a:lnTo>
                <a:lnTo>
                  <a:pt x="586" y="490"/>
                </a:lnTo>
                <a:lnTo>
                  <a:pt x="587" y="490"/>
                </a:lnTo>
                <a:lnTo>
                  <a:pt x="586" y="492"/>
                </a:lnTo>
                <a:lnTo>
                  <a:pt x="587" y="492"/>
                </a:lnTo>
                <a:lnTo>
                  <a:pt x="587" y="490"/>
                </a:lnTo>
                <a:lnTo>
                  <a:pt x="587" y="492"/>
                </a:lnTo>
                <a:lnTo>
                  <a:pt x="588" y="492"/>
                </a:lnTo>
                <a:lnTo>
                  <a:pt x="590" y="492"/>
                </a:lnTo>
                <a:lnTo>
                  <a:pt x="590" y="493"/>
                </a:lnTo>
                <a:lnTo>
                  <a:pt x="591" y="493"/>
                </a:lnTo>
                <a:lnTo>
                  <a:pt x="590" y="494"/>
                </a:lnTo>
                <a:lnTo>
                  <a:pt x="588" y="494"/>
                </a:lnTo>
                <a:lnTo>
                  <a:pt x="587" y="494"/>
                </a:lnTo>
                <a:lnTo>
                  <a:pt x="586" y="496"/>
                </a:lnTo>
                <a:lnTo>
                  <a:pt x="584" y="497"/>
                </a:lnTo>
                <a:lnTo>
                  <a:pt x="583" y="498"/>
                </a:lnTo>
                <a:lnTo>
                  <a:pt x="583" y="500"/>
                </a:lnTo>
                <a:lnTo>
                  <a:pt x="583" y="501"/>
                </a:lnTo>
                <a:lnTo>
                  <a:pt x="582" y="501"/>
                </a:lnTo>
                <a:lnTo>
                  <a:pt x="582" y="502"/>
                </a:lnTo>
                <a:lnTo>
                  <a:pt x="580" y="502"/>
                </a:lnTo>
                <a:lnTo>
                  <a:pt x="580" y="501"/>
                </a:lnTo>
                <a:lnTo>
                  <a:pt x="579" y="502"/>
                </a:lnTo>
                <a:lnTo>
                  <a:pt x="578" y="502"/>
                </a:lnTo>
                <a:lnTo>
                  <a:pt x="578" y="504"/>
                </a:lnTo>
                <a:lnTo>
                  <a:pt x="576" y="504"/>
                </a:lnTo>
                <a:lnTo>
                  <a:pt x="576" y="502"/>
                </a:lnTo>
                <a:lnTo>
                  <a:pt x="575" y="502"/>
                </a:lnTo>
                <a:lnTo>
                  <a:pt x="574" y="502"/>
                </a:lnTo>
                <a:lnTo>
                  <a:pt x="573" y="501"/>
                </a:lnTo>
                <a:lnTo>
                  <a:pt x="574" y="501"/>
                </a:lnTo>
                <a:lnTo>
                  <a:pt x="574" y="500"/>
                </a:lnTo>
                <a:lnTo>
                  <a:pt x="575" y="500"/>
                </a:lnTo>
                <a:lnTo>
                  <a:pt x="575" y="498"/>
                </a:lnTo>
                <a:lnTo>
                  <a:pt x="576" y="498"/>
                </a:lnTo>
                <a:lnTo>
                  <a:pt x="576" y="497"/>
                </a:lnTo>
                <a:lnTo>
                  <a:pt x="579" y="497"/>
                </a:lnTo>
                <a:lnTo>
                  <a:pt x="578" y="497"/>
                </a:lnTo>
                <a:lnTo>
                  <a:pt x="579" y="497"/>
                </a:lnTo>
                <a:lnTo>
                  <a:pt x="579" y="496"/>
                </a:lnTo>
                <a:lnTo>
                  <a:pt x="580" y="496"/>
                </a:lnTo>
                <a:lnTo>
                  <a:pt x="580" y="494"/>
                </a:lnTo>
                <a:lnTo>
                  <a:pt x="582" y="493"/>
                </a:lnTo>
                <a:lnTo>
                  <a:pt x="582" y="494"/>
                </a:lnTo>
                <a:lnTo>
                  <a:pt x="582" y="493"/>
                </a:lnTo>
                <a:lnTo>
                  <a:pt x="580" y="493"/>
                </a:lnTo>
                <a:lnTo>
                  <a:pt x="580" y="492"/>
                </a:lnTo>
                <a:lnTo>
                  <a:pt x="579" y="490"/>
                </a:lnTo>
                <a:lnTo>
                  <a:pt x="579" y="492"/>
                </a:lnTo>
                <a:lnTo>
                  <a:pt x="578" y="492"/>
                </a:lnTo>
                <a:lnTo>
                  <a:pt x="578" y="490"/>
                </a:lnTo>
                <a:lnTo>
                  <a:pt x="578" y="489"/>
                </a:lnTo>
                <a:lnTo>
                  <a:pt x="578" y="488"/>
                </a:lnTo>
                <a:lnTo>
                  <a:pt x="578" y="487"/>
                </a:lnTo>
                <a:lnTo>
                  <a:pt x="579" y="487"/>
                </a:lnTo>
                <a:lnTo>
                  <a:pt x="582" y="487"/>
                </a:lnTo>
                <a:close/>
                <a:moveTo>
                  <a:pt x="519" y="487"/>
                </a:moveTo>
                <a:lnTo>
                  <a:pt x="520" y="487"/>
                </a:lnTo>
                <a:lnTo>
                  <a:pt x="520" y="488"/>
                </a:lnTo>
                <a:lnTo>
                  <a:pt x="521" y="488"/>
                </a:lnTo>
                <a:lnTo>
                  <a:pt x="523" y="489"/>
                </a:lnTo>
                <a:lnTo>
                  <a:pt x="524" y="490"/>
                </a:lnTo>
                <a:lnTo>
                  <a:pt x="524" y="492"/>
                </a:lnTo>
                <a:lnTo>
                  <a:pt x="524" y="493"/>
                </a:lnTo>
                <a:lnTo>
                  <a:pt x="523" y="494"/>
                </a:lnTo>
                <a:lnTo>
                  <a:pt x="523" y="496"/>
                </a:lnTo>
                <a:lnTo>
                  <a:pt x="521" y="497"/>
                </a:lnTo>
                <a:lnTo>
                  <a:pt x="520" y="497"/>
                </a:lnTo>
                <a:lnTo>
                  <a:pt x="519" y="496"/>
                </a:lnTo>
                <a:lnTo>
                  <a:pt x="518" y="496"/>
                </a:lnTo>
                <a:lnTo>
                  <a:pt x="516" y="496"/>
                </a:lnTo>
                <a:lnTo>
                  <a:pt x="515" y="497"/>
                </a:lnTo>
                <a:lnTo>
                  <a:pt x="514" y="496"/>
                </a:lnTo>
                <a:lnTo>
                  <a:pt x="512" y="496"/>
                </a:lnTo>
                <a:lnTo>
                  <a:pt x="512" y="494"/>
                </a:lnTo>
                <a:lnTo>
                  <a:pt x="512" y="493"/>
                </a:lnTo>
                <a:lnTo>
                  <a:pt x="512" y="492"/>
                </a:lnTo>
                <a:lnTo>
                  <a:pt x="512" y="490"/>
                </a:lnTo>
                <a:lnTo>
                  <a:pt x="514" y="490"/>
                </a:lnTo>
                <a:lnTo>
                  <a:pt x="515" y="490"/>
                </a:lnTo>
                <a:lnTo>
                  <a:pt x="515" y="489"/>
                </a:lnTo>
                <a:lnTo>
                  <a:pt x="516" y="488"/>
                </a:lnTo>
                <a:lnTo>
                  <a:pt x="516" y="487"/>
                </a:lnTo>
                <a:lnTo>
                  <a:pt x="518" y="487"/>
                </a:lnTo>
                <a:lnTo>
                  <a:pt x="519" y="487"/>
                </a:lnTo>
                <a:close/>
                <a:moveTo>
                  <a:pt x="601" y="487"/>
                </a:moveTo>
                <a:lnTo>
                  <a:pt x="600" y="487"/>
                </a:lnTo>
                <a:lnTo>
                  <a:pt x="601" y="487"/>
                </a:lnTo>
                <a:close/>
                <a:moveTo>
                  <a:pt x="308" y="489"/>
                </a:moveTo>
                <a:lnTo>
                  <a:pt x="307" y="488"/>
                </a:lnTo>
                <a:lnTo>
                  <a:pt x="305" y="488"/>
                </a:lnTo>
                <a:lnTo>
                  <a:pt x="305" y="487"/>
                </a:lnTo>
                <a:lnTo>
                  <a:pt x="305" y="485"/>
                </a:lnTo>
                <a:lnTo>
                  <a:pt x="307" y="485"/>
                </a:lnTo>
                <a:lnTo>
                  <a:pt x="307" y="487"/>
                </a:lnTo>
                <a:lnTo>
                  <a:pt x="308" y="487"/>
                </a:lnTo>
                <a:lnTo>
                  <a:pt x="308" y="488"/>
                </a:lnTo>
                <a:lnTo>
                  <a:pt x="308" y="489"/>
                </a:lnTo>
                <a:close/>
                <a:moveTo>
                  <a:pt x="600" y="487"/>
                </a:moveTo>
                <a:lnTo>
                  <a:pt x="600" y="485"/>
                </a:lnTo>
                <a:lnTo>
                  <a:pt x="600" y="487"/>
                </a:lnTo>
                <a:close/>
                <a:moveTo>
                  <a:pt x="590" y="485"/>
                </a:moveTo>
                <a:lnTo>
                  <a:pt x="590" y="487"/>
                </a:lnTo>
                <a:lnTo>
                  <a:pt x="588" y="487"/>
                </a:lnTo>
                <a:lnTo>
                  <a:pt x="587" y="487"/>
                </a:lnTo>
                <a:lnTo>
                  <a:pt x="586" y="485"/>
                </a:lnTo>
                <a:lnTo>
                  <a:pt x="586" y="484"/>
                </a:lnTo>
                <a:lnTo>
                  <a:pt x="584" y="484"/>
                </a:lnTo>
                <a:lnTo>
                  <a:pt x="584" y="483"/>
                </a:lnTo>
                <a:lnTo>
                  <a:pt x="586" y="483"/>
                </a:lnTo>
                <a:lnTo>
                  <a:pt x="587" y="484"/>
                </a:lnTo>
                <a:lnTo>
                  <a:pt x="588" y="485"/>
                </a:lnTo>
                <a:lnTo>
                  <a:pt x="590" y="485"/>
                </a:lnTo>
                <a:close/>
                <a:moveTo>
                  <a:pt x="529" y="487"/>
                </a:moveTo>
                <a:lnTo>
                  <a:pt x="528" y="487"/>
                </a:lnTo>
                <a:lnTo>
                  <a:pt x="527" y="488"/>
                </a:lnTo>
                <a:lnTo>
                  <a:pt x="525" y="488"/>
                </a:lnTo>
                <a:lnTo>
                  <a:pt x="525" y="487"/>
                </a:lnTo>
                <a:lnTo>
                  <a:pt x="525" y="485"/>
                </a:lnTo>
                <a:lnTo>
                  <a:pt x="525" y="483"/>
                </a:lnTo>
                <a:lnTo>
                  <a:pt x="527" y="483"/>
                </a:lnTo>
                <a:lnTo>
                  <a:pt x="528" y="483"/>
                </a:lnTo>
                <a:lnTo>
                  <a:pt x="529" y="483"/>
                </a:lnTo>
                <a:lnTo>
                  <a:pt x="529" y="484"/>
                </a:lnTo>
                <a:lnTo>
                  <a:pt x="531" y="485"/>
                </a:lnTo>
                <a:lnTo>
                  <a:pt x="529" y="487"/>
                </a:lnTo>
                <a:close/>
                <a:moveTo>
                  <a:pt x="465" y="483"/>
                </a:moveTo>
                <a:lnTo>
                  <a:pt x="464" y="483"/>
                </a:lnTo>
                <a:lnTo>
                  <a:pt x="463" y="484"/>
                </a:lnTo>
                <a:lnTo>
                  <a:pt x="463" y="483"/>
                </a:lnTo>
                <a:lnTo>
                  <a:pt x="463" y="481"/>
                </a:lnTo>
                <a:lnTo>
                  <a:pt x="465" y="481"/>
                </a:lnTo>
                <a:lnTo>
                  <a:pt x="465" y="483"/>
                </a:lnTo>
                <a:close/>
                <a:moveTo>
                  <a:pt x="487" y="481"/>
                </a:moveTo>
                <a:lnTo>
                  <a:pt x="489" y="481"/>
                </a:lnTo>
                <a:lnTo>
                  <a:pt x="489" y="483"/>
                </a:lnTo>
                <a:lnTo>
                  <a:pt x="487" y="483"/>
                </a:lnTo>
                <a:lnTo>
                  <a:pt x="486" y="483"/>
                </a:lnTo>
                <a:lnTo>
                  <a:pt x="485" y="483"/>
                </a:lnTo>
                <a:lnTo>
                  <a:pt x="485" y="481"/>
                </a:lnTo>
                <a:lnTo>
                  <a:pt x="486" y="481"/>
                </a:lnTo>
                <a:lnTo>
                  <a:pt x="487" y="481"/>
                </a:lnTo>
                <a:close/>
                <a:moveTo>
                  <a:pt x="487" y="479"/>
                </a:moveTo>
                <a:lnTo>
                  <a:pt x="489" y="479"/>
                </a:lnTo>
                <a:lnTo>
                  <a:pt x="489" y="480"/>
                </a:lnTo>
                <a:lnTo>
                  <a:pt x="487" y="480"/>
                </a:lnTo>
                <a:lnTo>
                  <a:pt x="486" y="480"/>
                </a:lnTo>
                <a:lnTo>
                  <a:pt x="486" y="479"/>
                </a:lnTo>
                <a:lnTo>
                  <a:pt x="487" y="479"/>
                </a:lnTo>
                <a:close/>
                <a:moveTo>
                  <a:pt x="451" y="479"/>
                </a:moveTo>
                <a:lnTo>
                  <a:pt x="452" y="479"/>
                </a:lnTo>
                <a:lnTo>
                  <a:pt x="453" y="479"/>
                </a:lnTo>
                <a:lnTo>
                  <a:pt x="453" y="480"/>
                </a:lnTo>
                <a:lnTo>
                  <a:pt x="455" y="480"/>
                </a:lnTo>
                <a:lnTo>
                  <a:pt x="455" y="481"/>
                </a:lnTo>
                <a:lnTo>
                  <a:pt x="456" y="481"/>
                </a:lnTo>
                <a:lnTo>
                  <a:pt x="457" y="483"/>
                </a:lnTo>
                <a:lnTo>
                  <a:pt x="459" y="483"/>
                </a:lnTo>
                <a:lnTo>
                  <a:pt x="459" y="481"/>
                </a:lnTo>
                <a:lnTo>
                  <a:pt x="460" y="481"/>
                </a:lnTo>
                <a:lnTo>
                  <a:pt x="460" y="483"/>
                </a:lnTo>
                <a:lnTo>
                  <a:pt x="461" y="484"/>
                </a:lnTo>
                <a:lnTo>
                  <a:pt x="461" y="485"/>
                </a:lnTo>
                <a:lnTo>
                  <a:pt x="463" y="487"/>
                </a:lnTo>
                <a:lnTo>
                  <a:pt x="464" y="488"/>
                </a:lnTo>
                <a:lnTo>
                  <a:pt x="464" y="489"/>
                </a:lnTo>
                <a:lnTo>
                  <a:pt x="465" y="489"/>
                </a:lnTo>
                <a:lnTo>
                  <a:pt x="467" y="490"/>
                </a:lnTo>
                <a:lnTo>
                  <a:pt x="467" y="492"/>
                </a:lnTo>
                <a:lnTo>
                  <a:pt x="467" y="493"/>
                </a:lnTo>
                <a:lnTo>
                  <a:pt x="467" y="494"/>
                </a:lnTo>
                <a:lnTo>
                  <a:pt x="468" y="496"/>
                </a:lnTo>
                <a:lnTo>
                  <a:pt x="469" y="497"/>
                </a:lnTo>
                <a:lnTo>
                  <a:pt x="470" y="498"/>
                </a:lnTo>
                <a:lnTo>
                  <a:pt x="472" y="500"/>
                </a:lnTo>
                <a:lnTo>
                  <a:pt x="472" y="501"/>
                </a:lnTo>
                <a:lnTo>
                  <a:pt x="470" y="501"/>
                </a:lnTo>
                <a:lnTo>
                  <a:pt x="472" y="501"/>
                </a:lnTo>
                <a:lnTo>
                  <a:pt x="473" y="501"/>
                </a:lnTo>
                <a:lnTo>
                  <a:pt x="474" y="501"/>
                </a:lnTo>
                <a:lnTo>
                  <a:pt x="476" y="501"/>
                </a:lnTo>
                <a:lnTo>
                  <a:pt x="476" y="500"/>
                </a:lnTo>
                <a:lnTo>
                  <a:pt x="477" y="498"/>
                </a:lnTo>
                <a:lnTo>
                  <a:pt x="478" y="498"/>
                </a:lnTo>
                <a:lnTo>
                  <a:pt x="480" y="498"/>
                </a:lnTo>
                <a:lnTo>
                  <a:pt x="480" y="497"/>
                </a:lnTo>
                <a:lnTo>
                  <a:pt x="481" y="497"/>
                </a:lnTo>
                <a:lnTo>
                  <a:pt x="485" y="497"/>
                </a:lnTo>
                <a:lnTo>
                  <a:pt x="485" y="496"/>
                </a:lnTo>
                <a:lnTo>
                  <a:pt x="486" y="496"/>
                </a:lnTo>
                <a:lnTo>
                  <a:pt x="487" y="496"/>
                </a:lnTo>
                <a:lnTo>
                  <a:pt x="489" y="496"/>
                </a:lnTo>
                <a:lnTo>
                  <a:pt x="490" y="496"/>
                </a:lnTo>
                <a:lnTo>
                  <a:pt x="491" y="496"/>
                </a:lnTo>
                <a:lnTo>
                  <a:pt x="493" y="496"/>
                </a:lnTo>
                <a:lnTo>
                  <a:pt x="494" y="496"/>
                </a:lnTo>
                <a:lnTo>
                  <a:pt x="494" y="497"/>
                </a:lnTo>
                <a:lnTo>
                  <a:pt x="495" y="497"/>
                </a:lnTo>
                <a:lnTo>
                  <a:pt x="495" y="498"/>
                </a:lnTo>
                <a:lnTo>
                  <a:pt x="497" y="498"/>
                </a:lnTo>
                <a:lnTo>
                  <a:pt x="497" y="500"/>
                </a:lnTo>
                <a:lnTo>
                  <a:pt x="498" y="500"/>
                </a:lnTo>
                <a:lnTo>
                  <a:pt x="501" y="500"/>
                </a:lnTo>
                <a:lnTo>
                  <a:pt x="499" y="500"/>
                </a:lnTo>
                <a:lnTo>
                  <a:pt x="501" y="500"/>
                </a:lnTo>
                <a:lnTo>
                  <a:pt x="501" y="498"/>
                </a:lnTo>
                <a:lnTo>
                  <a:pt x="502" y="498"/>
                </a:lnTo>
                <a:lnTo>
                  <a:pt x="502" y="497"/>
                </a:lnTo>
                <a:lnTo>
                  <a:pt x="503" y="497"/>
                </a:lnTo>
                <a:lnTo>
                  <a:pt x="504" y="497"/>
                </a:lnTo>
                <a:lnTo>
                  <a:pt x="506" y="498"/>
                </a:lnTo>
                <a:lnTo>
                  <a:pt x="507" y="498"/>
                </a:lnTo>
                <a:lnTo>
                  <a:pt x="508" y="498"/>
                </a:lnTo>
                <a:lnTo>
                  <a:pt x="508" y="500"/>
                </a:lnTo>
                <a:lnTo>
                  <a:pt x="508" y="498"/>
                </a:lnTo>
                <a:lnTo>
                  <a:pt x="507" y="500"/>
                </a:lnTo>
                <a:lnTo>
                  <a:pt x="508" y="500"/>
                </a:lnTo>
                <a:lnTo>
                  <a:pt x="508" y="501"/>
                </a:lnTo>
                <a:lnTo>
                  <a:pt x="507" y="501"/>
                </a:lnTo>
                <a:lnTo>
                  <a:pt x="506" y="501"/>
                </a:lnTo>
                <a:lnTo>
                  <a:pt x="507" y="502"/>
                </a:lnTo>
                <a:lnTo>
                  <a:pt x="508" y="502"/>
                </a:lnTo>
                <a:lnTo>
                  <a:pt x="508" y="501"/>
                </a:lnTo>
                <a:lnTo>
                  <a:pt x="508" y="500"/>
                </a:lnTo>
                <a:lnTo>
                  <a:pt x="510" y="500"/>
                </a:lnTo>
                <a:lnTo>
                  <a:pt x="510" y="498"/>
                </a:lnTo>
                <a:lnTo>
                  <a:pt x="511" y="497"/>
                </a:lnTo>
                <a:lnTo>
                  <a:pt x="512" y="497"/>
                </a:lnTo>
                <a:lnTo>
                  <a:pt x="515" y="497"/>
                </a:lnTo>
                <a:lnTo>
                  <a:pt x="515" y="498"/>
                </a:lnTo>
                <a:lnTo>
                  <a:pt x="516" y="498"/>
                </a:lnTo>
                <a:lnTo>
                  <a:pt x="518" y="498"/>
                </a:lnTo>
                <a:lnTo>
                  <a:pt x="518" y="500"/>
                </a:lnTo>
                <a:lnTo>
                  <a:pt x="519" y="500"/>
                </a:lnTo>
                <a:lnTo>
                  <a:pt x="519" y="501"/>
                </a:lnTo>
                <a:lnTo>
                  <a:pt x="520" y="501"/>
                </a:lnTo>
                <a:lnTo>
                  <a:pt x="520" y="502"/>
                </a:lnTo>
                <a:lnTo>
                  <a:pt x="521" y="504"/>
                </a:lnTo>
                <a:lnTo>
                  <a:pt x="521" y="505"/>
                </a:lnTo>
                <a:lnTo>
                  <a:pt x="521" y="506"/>
                </a:lnTo>
                <a:lnTo>
                  <a:pt x="521" y="509"/>
                </a:lnTo>
                <a:lnTo>
                  <a:pt x="521" y="510"/>
                </a:lnTo>
                <a:lnTo>
                  <a:pt x="520" y="511"/>
                </a:lnTo>
                <a:lnTo>
                  <a:pt x="518" y="513"/>
                </a:lnTo>
                <a:lnTo>
                  <a:pt x="518" y="514"/>
                </a:lnTo>
                <a:lnTo>
                  <a:pt x="516" y="514"/>
                </a:lnTo>
                <a:lnTo>
                  <a:pt x="515" y="514"/>
                </a:lnTo>
                <a:lnTo>
                  <a:pt x="514" y="514"/>
                </a:lnTo>
                <a:lnTo>
                  <a:pt x="512" y="515"/>
                </a:lnTo>
                <a:lnTo>
                  <a:pt x="511" y="517"/>
                </a:lnTo>
                <a:lnTo>
                  <a:pt x="511" y="518"/>
                </a:lnTo>
                <a:lnTo>
                  <a:pt x="512" y="518"/>
                </a:lnTo>
                <a:lnTo>
                  <a:pt x="514" y="518"/>
                </a:lnTo>
                <a:lnTo>
                  <a:pt x="514" y="519"/>
                </a:lnTo>
                <a:lnTo>
                  <a:pt x="512" y="519"/>
                </a:lnTo>
                <a:lnTo>
                  <a:pt x="512" y="521"/>
                </a:lnTo>
                <a:lnTo>
                  <a:pt x="511" y="521"/>
                </a:lnTo>
                <a:lnTo>
                  <a:pt x="512" y="521"/>
                </a:lnTo>
                <a:lnTo>
                  <a:pt x="514" y="521"/>
                </a:lnTo>
                <a:lnTo>
                  <a:pt x="514" y="522"/>
                </a:lnTo>
                <a:lnTo>
                  <a:pt x="512" y="522"/>
                </a:lnTo>
                <a:lnTo>
                  <a:pt x="511" y="522"/>
                </a:lnTo>
                <a:lnTo>
                  <a:pt x="511" y="523"/>
                </a:lnTo>
                <a:lnTo>
                  <a:pt x="511" y="522"/>
                </a:lnTo>
                <a:lnTo>
                  <a:pt x="510" y="522"/>
                </a:lnTo>
                <a:lnTo>
                  <a:pt x="510" y="521"/>
                </a:lnTo>
                <a:lnTo>
                  <a:pt x="511" y="521"/>
                </a:lnTo>
                <a:lnTo>
                  <a:pt x="510" y="521"/>
                </a:lnTo>
                <a:lnTo>
                  <a:pt x="510" y="519"/>
                </a:lnTo>
                <a:lnTo>
                  <a:pt x="510" y="521"/>
                </a:lnTo>
                <a:lnTo>
                  <a:pt x="508" y="519"/>
                </a:lnTo>
                <a:lnTo>
                  <a:pt x="507" y="519"/>
                </a:lnTo>
                <a:lnTo>
                  <a:pt x="506" y="518"/>
                </a:lnTo>
                <a:lnTo>
                  <a:pt x="506" y="519"/>
                </a:lnTo>
                <a:lnTo>
                  <a:pt x="504" y="521"/>
                </a:lnTo>
                <a:lnTo>
                  <a:pt x="504" y="519"/>
                </a:lnTo>
                <a:lnTo>
                  <a:pt x="504" y="521"/>
                </a:lnTo>
                <a:lnTo>
                  <a:pt x="503" y="521"/>
                </a:lnTo>
                <a:lnTo>
                  <a:pt x="503" y="522"/>
                </a:lnTo>
                <a:lnTo>
                  <a:pt x="502" y="522"/>
                </a:lnTo>
                <a:lnTo>
                  <a:pt x="501" y="523"/>
                </a:lnTo>
                <a:lnTo>
                  <a:pt x="499" y="523"/>
                </a:lnTo>
                <a:lnTo>
                  <a:pt x="498" y="524"/>
                </a:lnTo>
                <a:lnTo>
                  <a:pt x="497" y="526"/>
                </a:lnTo>
                <a:lnTo>
                  <a:pt x="495" y="526"/>
                </a:lnTo>
                <a:lnTo>
                  <a:pt x="495" y="527"/>
                </a:lnTo>
                <a:lnTo>
                  <a:pt x="494" y="527"/>
                </a:lnTo>
                <a:lnTo>
                  <a:pt x="494" y="528"/>
                </a:lnTo>
                <a:lnTo>
                  <a:pt x="493" y="530"/>
                </a:lnTo>
                <a:lnTo>
                  <a:pt x="491" y="530"/>
                </a:lnTo>
                <a:lnTo>
                  <a:pt x="491" y="531"/>
                </a:lnTo>
                <a:lnTo>
                  <a:pt x="493" y="530"/>
                </a:lnTo>
                <a:lnTo>
                  <a:pt x="493" y="531"/>
                </a:lnTo>
                <a:lnTo>
                  <a:pt x="491" y="531"/>
                </a:lnTo>
                <a:lnTo>
                  <a:pt x="491" y="532"/>
                </a:lnTo>
                <a:lnTo>
                  <a:pt x="490" y="532"/>
                </a:lnTo>
                <a:lnTo>
                  <a:pt x="491" y="531"/>
                </a:lnTo>
                <a:lnTo>
                  <a:pt x="490" y="531"/>
                </a:lnTo>
                <a:lnTo>
                  <a:pt x="490" y="532"/>
                </a:lnTo>
                <a:lnTo>
                  <a:pt x="490" y="534"/>
                </a:lnTo>
                <a:lnTo>
                  <a:pt x="489" y="532"/>
                </a:lnTo>
                <a:lnTo>
                  <a:pt x="489" y="531"/>
                </a:lnTo>
                <a:lnTo>
                  <a:pt x="487" y="532"/>
                </a:lnTo>
                <a:lnTo>
                  <a:pt x="486" y="531"/>
                </a:lnTo>
                <a:lnTo>
                  <a:pt x="486" y="530"/>
                </a:lnTo>
                <a:lnTo>
                  <a:pt x="486" y="531"/>
                </a:lnTo>
                <a:lnTo>
                  <a:pt x="487" y="531"/>
                </a:lnTo>
                <a:lnTo>
                  <a:pt x="487" y="530"/>
                </a:lnTo>
                <a:lnTo>
                  <a:pt x="489" y="530"/>
                </a:lnTo>
                <a:lnTo>
                  <a:pt x="490" y="530"/>
                </a:lnTo>
                <a:lnTo>
                  <a:pt x="489" y="530"/>
                </a:lnTo>
                <a:lnTo>
                  <a:pt x="490" y="530"/>
                </a:lnTo>
                <a:lnTo>
                  <a:pt x="489" y="530"/>
                </a:lnTo>
                <a:lnTo>
                  <a:pt x="489" y="528"/>
                </a:lnTo>
                <a:lnTo>
                  <a:pt x="487" y="528"/>
                </a:lnTo>
                <a:lnTo>
                  <a:pt x="486" y="528"/>
                </a:lnTo>
                <a:lnTo>
                  <a:pt x="485" y="528"/>
                </a:lnTo>
                <a:lnTo>
                  <a:pt x="485" y="527"/>
                </a:lnTo>
                <a:lnTo>
                  <a:pt x="484" y="527"/>
                </a:lnTo>
                <a:lnTo>
                  <a:pt x="484" y="526"/>
                </a:lnTo>
                <a:lnTo>
                  <a:pt x="482" y="524"/>
                </a:lnTo>
                <a:lnTo>
                  <a:pt x="482" y="526"/>
                </a:lnTo>
                <a:lnTo>
                  <a:pt x="481" y="526"/>
                </a:lnTo>
                <a:lnTo>
                  <a:pt x="480" y="526"/>
                </a:lnTo>
                <a:lnTo>
                  <a:pt x="478" y="526"/>
                </a:lnTo>
                <a:lnTo>
                  <a:pt x="480" y="526"/>
                </a:lnTo>
                <a:lnTo>
                  <a:pt x="478" y="526"/>
                </a:lnTo>
                <a:lnTo>
                  <a:pt x="478" y="524"/>
                </a:lnTo>
                <a:lnTo>
                  <a:pt x="478" y="523"/>
                </a:lnTo>
                <a:lnTo>
                  <a:pt x="477" y="523"/>
                </a:lnTo>
                <a:lnTo>
                  <a:pt x="478" y="522"/>
                </a:lnTo>
                <a:lnTo>
                  <a:pt x="477" y="522"/>
                </a:lnTo>
                <a:lnTo>
                  <a:pt x="477" y="521"/>
                </a:lnTo>
                <a:lnTo>
                  <a:pt x="477" y="522"/>
                </a:lnTo>
                <a:lnTo>
                  <a:pt x="478" y="522"/>
                </a:lnTo>
                <a:lnTo>
                  <a:pt x="478" y="521"/>
                </a:lnTo>
                <a:lnTo>
                  <a:pt x="480" y="519"/>
                </a:lnTo>
                <a:lnTo>
                  <a:pt x="480" y="518"/>
                </a:lnTo>
                <a:lnTo>
                  <a:pt x="480" y="517"/>
                </a:lnTo>
                <a:lnTo>
                  <a:pt x="478" y="517"/>
                </a:lnTo>
                <a:lnTo>
                  <a:pt x="478" y="515"/>
                </a:lnTo>
                <a:lnTo>
                  <a:pt x="477" y="515"/>
                </a:lnTo>
                <a:lnTo>
                  <a:pt x="477" y="514"/>
                </a:lnTo>
                <a:lnTo>
                  <a:pt x="476" y="514"/>
                </a:lnTo>
                <a:lnTo>
                  <a:pt x="474" y="515"/>
                </a:lnTo>
                <a:lnTo>
                  <a:pt x="474" y="514"/>
                </a:lnTo>
                <a:lnTo>
                  <a:pt x="473" y="514"/>
                </a:lnTo>
                <a:lnTo>
                  <a:pt x="474" y="514"/>
                </a:lnTo>
                <a:lnTo>
                  <a:pt x="474" y="513"/>
                </a:lnTo>
                <a:lnTo>
                  <a:pt x="473" y="513"/>
                </a:lnTo>
                <a:lnTo>
                  <a:pt x="473" y="514"/>
                </a:lnTo>
                <a:lnTo>
                  <a:pt x="472" y="514"/>
                </a:lnTo>
                <a:lnTo>
                  <a:pt x="473" y="514"/>
                </a:lnTo>
                <a:lnTo>
                  <a:pt x="473" y="513"/>
                </a:lnTo>
                <a:lnTo>
                  <a:pt x="472" y="513"/>
                </a:lnTo>
                <a:lnTo>
                  <a:pt x="470" y="513"/>
                </a:lnTo>
                <a:lnTo>
                  <a:pt x="469" y="513"/>
                </a:lnTo>
                <a:lnTo>
                  <a:pt x="469" y="511"/>
                </a:lnTo>
                <a:lnTo>
                  <a:pt x="468" y="511"/>
                </a:lnTo>
                <a:lnTo>
                  <a:pt x="468" y="513"/>
                </a:lnTo>
                <a:lnTo>
                  <a:pt x="467" y="513"/>
                </a:lnTo>
                <a:lnTo>
                  <a:pt x="467" y="514"/>
                </a:lnTo>
                <a:lnTo>
                  <a:pt x="465" y="515"/>
                </a:lnTo>
                <a:lnTo>
                  <a:pt x="464" y="515"/>
                </a:lnTo>
                <a:lnTo>
                  <a:pt x="465" y="514"/>
                </a:lnTo>
                <a:lnTo>
                  <a:pt x="467" y="514"/>
                </a:lnTo>
                <a:lnTo>
                  <a:pt x="465" y="514"/>
                </a:lnTo>
                <a:lnTo>
                  <a:pt x="464" y="514"/>
                </a:lnTo>
                <a:lnTo>
                  <a:pt x="464" y="513"/>
                </a:lnTo>
                <a:lnTo>
                  <a:pt x="463" y="513"/>
                </a:lnTo>
                <a:lnTo>
                  <a:pt x="463" y="514"/>
                </a:lnTo>
                <a:lnTo>
                  <a:pt x="463" y="515"/>
                </a:lnTo>
                <a:lnTo>
                  <a:pt x="461" y="515"/>
                </a:lnTo>
                <a:lnTo>
                  <a:pt x="463" y="517"/>
                </a:lnTo>
                <a:lnTo>
                  <a:pt x="461" y="517"/>
                </a:lnTo>
                <a:lnTo>
                  <a:pt x="461" y="518"/>
                </a:lnTo>
                <a:lnTo>
                  <a:pt x="460" y="518"/>
                </a:lnTo>
                <a:lnTo>
                  <a:pt x="460" y="517"/>
                </a:lnTo>
                <a:lnTo>
                  <a:pt x="460" y="518"/>
                </a:lnTo>
                <a:lnTo>
                  <a:pt x="460" y="517"/>
                </a:lnTo>
                <a:lnTo>
                  <a:pt x="459" y="517"/>
                </a:lnTo>
                <a:lnTo>
                  <a:pt x="459" y="518"/>
                </a:lnTo>
                <a:lnTo>
                  <a:pt x="456" y="518"/>
                </a:lnTo>
                <a:lnTo>
                  <a:pt x="456" y="519"/>
                </a:lnTo>
                <a:lnTo>
                  <a:pt x="456" y="521"/>
                </a:lnTo>
                <a:lnTo>
                  <a:pt x="455" y="521"/>
                </a:lnTo>
                <a:lnTo>
                  <a:pt x="455" y="522"/>
                </a:lnTo>
                <a:lnTo>
                  <a:pt x="453" y="522"/>
                </a:lnTo>
                <a:lnTo>
                  <a:pt x="452" y="522"/>
                </a:lnTo>
                <a:lnTo>
                  <a:pt x="451" y="522"/>
                </a:lnTo>
                <a:lnTo>
                  <a:pt x="449" y="522"/>
                </a:lnTo>
                <a:lnTo>
                  <a:pt x="449" y="523"/>
                </a:lnTo>
                <a:lnTo>
                  <a:pt x="448" y="523"/>
                </a:lnTo>
                <a:lnTo>
                  <a:pt x="448" y="524"/>
                </a:lnTo>
                <a:lnTo>
                  <a:pt x="448" y="523"/>
                </a:lnTo>
                <a:lnTo>
                  <a:pt x="447" y="524"/>
                </a:lnTo>
                <a:lnTo>
                  <a:pt x="446" y="524"/>
                </a:lnTo>
                <a:lnTo>
                  <a:pt x="446" y="523"/>
                </a:lnTo>
                <a:lnTo>
                  <a:pt x="444" y="523"/>
                </a:lnTo>
                <a:lnTo>
                  <a:pt x="444" y="524"/>
                </a:lnTo>
                <a:lnTo>
                  <a:pt x="444" y="523"/>
                </a:lnTo>
                <a:lnTo>
                  <a:pt x="443" y="523"/>
                </a:lnTo>
                <a:lnTo>
                  <a:pt x="442" y="524"/>
                </a:lnTo>
                <a:lnTo>
                  <a:pt x="440" y="524"/>
                </a:lnTo>
                <a:lnTo>
                  <a:pt x="440" y="526"/>
                </a:lnTo>
                <a:lnTo>
                  <a:pt x="442" y="524"/>
                </a:lnTo>
                <a:lnTo>
                  <a:pt x="443" y="524"/>
                </a:lnTo>
                <a:lnTo>
                  <a:pt x="444" y="526"/>
                </a:lnTo>
                <a:lnTo>
                  <a:pt x="443" y="526"/>
                </a:lnTo>
                <a:lnTo>
                  <a:pt x="442" y="526"/>
                </a:lnTo>
                <a:lnTo>
                  <a:pt x="442" y="527"/>
                </a:lnTo>
                <a:lnTo>
                  <a:pt x="443" y="527"/>
                </a:lnTo>
                <a:lnTo>
                  <a:pt x="443" y="528"/>
                </a:lnTo>
                <a:lnTo>
                  <a:pt x="442" y="528"/>
                </a:lnTo>
                <a:lnTo>
                  <a:pt x="440" y="528"/>
                </a:lnTo>
                <a:lnTo>
                  <a:pt x="440" y="527"/>
                </a:lnTo>
                <a:lnTo>
                  <a:pt x="440" y="528"/>
                </a:lnTo>
                <a:lnTo>
                  <a:pt x="439" y="527"/>
                </a:lnTo>
                <a:lnTo>
                  <a:pt x="438" y="526"/>
                </a:lnTo>
                <a:lnTo>
                  <a:pt x="436" y="526"/>
                </a:lnTo>
                <a:lnTo>
                  <a:pt x="438" y="524"/>
                </a:lnTo>
                <a:lnTo>
                  <a:pt x="436" y="524"/>
                </a:lnTo>
                <a:lnTo>
                  <a:pt x="436" y="523"/>
                </a:lnTo>
                <a:lnTo>
                  <a:pt x="436" y="522"/>
                </a:lnTo>
                <a:lnTo>
                  <a:pt x="436" y="523"/>
                </a:lnTo>
                <a:lnTo>
                  <a:pt x="435" y="523"/>
                </a:lnTo>
                <a:lnTo>
                  <a:pt x="435" y="522"/>
                </a:lnTo>
                <a:lnTo>
                  <a:pt x="435" y="521"/>
                </a:lnTo>
                <a:lnTo>
                  <a:pt x="434" y="521"/>
                </a:lnTo>
                <a:lnTo>
                  <a:pt x="434" y="519"/>
                </a:lnTo>
                <a:lnTo>
                  <a:pt x="432" y="519"/>
                </a:lnTo>
                <a:lnTo>
                  <a:pt x="432" y="518"/>
                </a:lnTo>
                <a:lnTo>
                  <a:pt x="431" y="519"/>
                </a:lnTo>
                <a:lnTo>
                  <a:pt x="431" y="518"/>
                </a:lnTo>
                <a:lnTo>
                  <a:pt x="430" y="518"/>
                </a:lnTo>
                <a:lnTo>
                  <a:pt x="430" y="517"/>
                </a:lnTo>
                <a:lnTo>
                  <a:pt x="429" y="518"/>
                </a:lnTo>
                <a:lnTo>
                  <a:pt x="429" y="517"/>
                </a:lnTo>
                <a:lnTo>
                  <a:pt x="427" y="517"/>
                </a:lnTo>
                <a:lnTo>
                  <a:pt x="427" y="518"/>
                </a:lnTo>
                <a:lnTo>
                  <a:pt x="426" y="518"/>
                </a:lnTo>
                <a:lnTo>
                  <a:pt x="425" y="519"/>
                </a:lnTo>
                <a:lnTo>
                  <a:pt x="425" y="521"/>
                </a:lnTo>
                <a:lnTo>
                  <a:pt x="423" y="521"/>
                </a:lnTo>
                <a:lnTo>
                  <a:pt x="423" y="519"/>
                </a:lnTo>
                <a:lnTo>
                  <a:pt x="423" y="521"/>
                </a:lnTo>
                <a:lnTo>
                  <a:pt x="422" y="519"/>
                </a:lnTo>
                <a:lnTo>
                  <a:pt x="422" y="521"/>
                </a:lnTo>
                <a:lnTo>
                  <a:pt x="421" y="522"/>
                </a:lnTo>
                <a:lnTo>
                  <a:pt x="419" y="522"/>
                </a:lnTo>
                <a:lnTo>
                  <a:pt x="418" y="522"/>
                </a:lnTo>
                <a:lnTo>
                  <a:pt x="418" y="523"/>
                </a:lnTo>
                <a:lnTo>
                  <a:pt x="417" y="522"/>
                </a:lnTo>
                <a:lnTo>
                  <a:pt x="417" y="523"/>
                </a:lnTo>
                <a:lnTo>
                  <a:pt x="415" y="523"/>
                </a:lnTo>
                <a:lnTo>
                  <a:pt x="414" y="523"/>
                </a:lnTo>
                <a:lnTo>
                  <a:pt x="413" y="523"/>
                </a:lnTo>
                <a:lnTo>
                  <a:pt x="413" y="524"/>
                </a:lnTo>
                <a:lnTo>
                  <a:pt x="412" y="524"/>
                </a:lnTo>
                <a:lnTo>
                  <a:pt x="410" y="526"/>
                </a:lnTo>
                <a:lnTo>
                  <a:pt x="409" y="526"/>
                </a:lnTo>
                <a:lnTo>
                  <a:pt x="408" y="526"/>
                </a:lnTo>
                <a:lnTo>
                  <a:pt x="406" y="526"/>
                </a:lnTo>
                <a:lnTo>
                  <a:pt x="406" y="524"/>
                </a:lnTo>
                <a:lnTo>
                  <a:pt x="405" y="524"/>
                </a:lnTo>
                <a:lnTo>
                  <a:pt x="405" y="523"/>
                </a:lnTo>
                <a:lnTo>
                  <a:pt x="405" y="522"/>
                </a:lnTo>
                <a:lnTo>
                  <a:pt x="404" y="522"/>
                </a:lnTo>
                <a:lnTo>
                  <a:pt x="402" y="521"/>
                </a:lnTo>
                <a:lnTo>
                  <a:pt x="402" y="519"/>
                </a:lnTo>
                <a:lnTo>
                  <a:pt x="401" y="519"/>
                </a:lnTo>
                <a:lnTo>
                  <a:pt x="400" y="519"/>
                </a:lnTo>
                <a:lnTo>
                  <a:pt x="400" y="518"/>
                </a:lnTo>
                <a:lnTo>
                  <a:pt x="401" y="518"/>
                </a:lnTo>
                <a:lnTo>
                  <a:pt x="400" y="518"/>
                </a:lnTo>
                <a:lnTo>
                  <a:pt x="400" y="519"/>
                </a:lnTo>
                <a:lnTo>
                  <a:pt x="397" y="519"/>
                </a:lnTo>
                <a:lnTo>
                  <a:pt x="397" y="518"/>
                </a:lnTo>
                <a:lnTo>
                  <a:pt x="396" y="518"/>
                </a:lnTo>
                <a:lnTo>
                  <a:pt x="397" y="517"/>
                </a:lnTo>
                <a:lnTo>
                  <a:pt x="396" y="515"/>
                </a:lnTo>
                <a:lnTo>
                  <a:pt x="396" y="514"/>
                </a:lnTo>
                <a:lnTo>
                  <a:pt x="396" y="513"/>
                </a:lnTo>
                <a:lnTo>
                  <a:pt x="396" y="511"/>
                </a:lnTo>
                <a:lnTo>
                  <a:pt x="396" y="510"/>
                </a:lnTo>
                <a:lnTo>
                  <a:pt x="397" y="509"/>
                </a:lnTo>
                <a:lnTo>
                  <a:pt x="398" y="506"/>
                </a:lnTo>
                <a:lnTo>
                  <a:pt x="398" y="505"/>
                </a:lnTo>
                <a:lnTo>
                  <a:pt x="398" y="504"/>
                </a:lnTo>
                <a:lnTo>
                  <a:pt x="400" y="502"/>
                </a:lnTo>
                <a:lnTo>
                  <a:pt x="400" y="501"/>
                </a:lnTo>
                <a:lnTo>
                  <a:pt x="401" y="501"/>
                </a:lnTo>
                <a:lnTo>
                  <a:pt x="401" y="500"/>
                </a:lnTo>
                <a:lnTo>
                  <a:pt x="402" y="498"/>
                </a:lnTo>
                <a:lnTo>
                  <a:pt x="402" y="500"/>
                </a:lnTo>
                <a:lnTo>
                  <a:pt x="402" y="498"/>
                </a:lnTo>
                <a:lnTo>
                  <a:pt x="404" y="498"/>
                </a:lnTo>
                <a:lnTo>
                  <a:pt x="404" y="497"/>
                </a:lnTo>
                <a:lnTo>
                  <a:pt x="405" y="496"/>
                </a:lnTo>
                <a:lnTo>
                  <a:pt x="405" y="494"/>
                </a:lnTo>
                <a:lnTo>
                  <a:pt x="406" y="494"/>
                </a:lnTo>
                <a:lnTo>
                  <a:pt x="406" y="493"/>
                </a:lnTo>
                <a:lnTo>
                  <a:pt x="408" y="493"/>
                </a:lnTo>
                <a:lnTo>
                  <a:pt x="409" y="493"/>
                </a:lnTo>
                <a:lnTo>
                  <a:pt x="410" y="493"/>
                </a:lnTo>
                <a:lnTo>
                  <a:pt x="412" y="492"/>
                </a:lnTo>
                <a:lnTo>
                  <a:pt x="413" y="492"/>
                </a:lnTo>
                <a:lnTo>
                  <a:pt x="414" y="492"/>
                </a:lnTo>
                <a:lnTo>
                  <a:pt x="415" y="492"/>
                </a:lnTo>
                <a:lnTo>
                  <a:pt x="415" y="490"/>
                </a:lnTo>
                <a:lnTo>
                  <a:pt x="417" y="489"/>
                </a:lnTo>
                <a:lnTo>
                  <a:pt x="419" y="489"/>
                </a:lnTo>
                <a:lnTo>
                  <a:pt x="421" y="489"/>
                </a:lnTo>
                <a:lnTo>
                  <a:pt x="422" y="488"/>
                </a:lnTo>
                <a:lnTo>
                  <a:pt x="423" y="488"/>
                </a:lnTo>
                <a:lnTo>
                  <a:pt x="423" y="489"/>
                </a:lnTo>
                <a:lnTo>
                  <a:pt x="425" y="488"/>
                </a:lnTo>
                <a:lnTo>
                  <a:pt x="425" y="487"/>
                </a:lnTo>
                <a:lnTo>
                  <a:pt x="426" y="487"/>
                </a:lnTo>
                <a:lnTo>
                  <a:pt x="427" y="485"/>
                </a:lnTo>
                <a:lnTo>
                  <a:pt x="426" y="485"/>
                </a:lnTo>
                <a:lnTo>
                  <a:pt x="427" y="485"/>
                </a:lnTo>
                <a:lnTo>
                  <a:pt x="427" y="484"/>
                </a:lnTo>
                <a:lnTo>
                  <a:pt x="429" y="483"/>
                </a:lnTo>
                <a:lnTo>
                  <a:pt x="429" y="481"/>
                </a:lnTo>
                <a:lnTo>
                  <a:pt x="427" y="481"/>
                </a:lnTo>
                <a:lnTo>
                  <a:pt x="427" y="480"/>
                </a:lnTo>
                <a:lnTo>
                  <a:pt x="429" y="480"/>
                </a:lnTo>
                <a:lnTo>
                  <a:pt x="430" y="480"/>
                </a:lnTo>
                <a:lnTo>
                  <a:pt x="431" y="479"/>
                </a:lnTo>
                <a:lnTo>
                  <a:pt x="432" y="480"/>
                </a:lnTo>
                <a:lnTo>
                  <a:pt x="434" y="480"/>
                </a:lnTo>
                <a:lnTo>
                  <a:pt x="435" y="480"/>
                </a:lnTo>
                <a:lnTo>
                  <a:pt x="436" y="480"/>
                </a:lnTo>
                <a:lnTo>
                  <a:pt x="436" y="479"/>
                </a:lnTo>
                <a:lnTo>
                  <a:pt x="438" y="479"/>
                </a:lnTo>
                <a:lnTo>
                  <a:pt x="439" y="479"/>
                </a:lnTo>
                <a:lnTo>
                  <a:pt x="440" y="480"/>
                </a:lnTo>
                <a:lnTo>
                  <a:pt x="442" y="480"/>
                </a:lnTo>
                <a:lnTo>
                  <a:pt x="443" y="480"/>
                </a:lnTo>
                <a:lnTo>
                  <a:pt x="444" y="480"/>
                </a:lnTo>
                <a:lnTo>
                  <a:pt x="446" y="480"/>
                </a:lnTo>
                <a:lnTo>
                  <a:pt x="447" y="480"/>
                </a:lnTo>
                <a:lnTo>
                  <a:pt x="448" y="479"/>
                </a:lnTo>
                <a:lnTo>
                  <a:pt x="449" y="479"/>
                </a:lnTo>
                <a:lnTo>
                  <a:pt x="451" y="479"/>
                </a:lnTo>
                <a:close/>
                <a:moveTo>
                  <a:pt x="578" y="481"/>
                </a:moveTo>
                <a:lnTo>
                  <a:pt x="576" y="481"/>
                </a:lnTo>
                <a:lnTo>
                  <a:pt x="575" y="481"/>
                </a:lnTo>
                <a:lnTo>
                  <a:pt x="575" y="483"/>
                </a:lnTo>
                <a:lnTo>
                  <a:pt x="574" y="483"/>
                </a:lnTo>
                <a:lnTo>
                  <a:pt x="574" y="481"/>
                </a:lnTo>
                <a:lnTo>
                  <a:pt x="575" y="480"/>
                </a:lnTo>
                <a:lnTo>
                  <a:pt x="575" y="479"/>
                </a:lnTo>
                <a:lnTo>
                  <a:pt x="576" y="479"/>
                </a:lnTo>
                <a:lnTo>
                  <a:pt x="578" y="480"/>
                </a:lnTo>
                <a:lnTo>
                  <a:pt x="578" y="481"/>
                </a:lnTo>
                <a:close/>
                <a:moveTo>
                  <a:pt x="601" y="479"/>
                </a:moveTo>
                <a:lnTo>
                  <a:pt x="601" y="480"/>
                </a:lnTo>
                <a:lnTo>
                  <a:pt x="603" y="480"/>
                </a:lnTo>
                <a:lnTo>
                  <a:pt x="603" y="481"/>
                </a:lnTo>
                <a:lnTo>
                  <a:pt x="603" y="483"/>
                </a:lnTo>
                <a:lnTo>
                  <a:pt x="604" y="483"/>
                </a:lnTo>
                <a:lnTo>
                  <a:pt x="604" y="484"/>
                </a:lnTo>
                <a:lnTo>
                  <a:pt x="605" y="485"/>
                </a:lnTo>
                <a:lnTo>
                  <a:pt x="605" y="487"/>
                </a:lnTo>
                <a:lnTo>
                  <a:pt x="607" y="487"/>
                </a:lnTo>
                <a:lnTo>
                  <a:pt x="609" y="489"/>
                </a:lnTo>
                <a:lnTo>
                  <a:pt x="611" y="490"/>
                </a:lnTo>
                <a:lnTo>
                  <a:pt x="612" y="490"/>
                </a:lnTo>
                <a:lnTo>
                  <a:pt x="613" y="492"/>
                </a:lnTo>
                <a:lnTo>
                  <a:pt x="614" y="492"/>
                </a:lnTo>
                <a:lnTo>
                  <a:pt x="616" y="492"/>
                </a:lnTo>
                <a:lnTo>
                  <a:pt x="617" y="492"/>
                </a:lnTo>
                <a:lnTo>
                  <a:pt x="617" y="493"/>
                </a:lnTo>
                <a:lnTo>
                  <a:pt x="618" y="494"/>
                </a:lnTo>
                <a:lnTo>
                  <a:pt x="620" y="494"/>
                </a:lnTo>
                <a:lnTo>
                  <a:pt x="620" y="496"/>
                </a:lnTo>
                <a:lnTo>
                  <a:pt x="620" y="494"/>
                </a:lnTo>
                <a:lnTo>
                  <a:pt x="621" y="494"/>
                </a:lnTo>
                <a:lnTo>
                  <a:pt x="621" y="496"/>
                </a:lnTo>
                <a:lnTo>
                  <a:pt x="622" y="496"/>
                </a:lnTo>
                <a:lnTo>
                  <a:pt x="624" y="496"/>
                </a:lnTo>
                <a:lnTo>
                  <a:pt x="622" y="494"/>
                </a:lnTo>
                <a:lnTo>
                  <a:pt x="624" y="494"/>
                </a:lnTo>
                <a:lnTo>
                  <a:pt x="625" y="493"/>
                </a:lnTo>
                <a:lnTo>
                  <a:pt x="626" y="493"/>
                </a:lnTo>
                <a:lnTo>
                  <a:pt x="628" y="493"/>
                </a:lnTo>
                <a:lnTo>
                  <a:pt x="628" y="492"/>
                </a:lnTo>
                <a:lnTo>
                  <a:pt x="629" y="492"/>
                </a:lnTo>
                <a:lnTo>
                  <a:pt x="629" y="493"/>
                </a:lnTo>
                <a:lnTo>
                  <a:pt x="630" y="493"/>
                </a:lnTo>
                <a:lnTo>
                  <a:pt x="631" y="493"/>
                </a:lnTo>
                <a:lnTo>
                  <a:pt x="631" y="492"/>
                </a:lnTo>
                <a:lnTo>
                  <a:pt x="633" y="492"/>
                </a:lnTo>
                <a:lnTo>
                  <a:pt x="634" y="490"/>
                </a:lnTo>
                <a:lnTo>
                  <a:pt x="635" y="490"/>
                </a:lnTo>
                <a:lnTo>
                  <a:pt x="637" y="489"/>
                </a:lnTo>
                <a:lnTo>
                  <a:pt x="638" y="489"/>
                </a:lnTo>
                <a:lnTo>
                  <a:pt x="639" y="489"/>
                </a:lnTo>
                <a:lnTo>
                  <a:pt x="639" y="488"/>
                </a:lnTo>
                <a:lnTo>
                  <a:pt x="641" y="488"/>
                </a:lnTo>
                <a:lnTo>
                  <a:pt x="641" y="487"/>
                </a:lnTo>
                <a:lnTo>
                  <a:pt x="642" y="488"/>
                </a:lnTo>
                <a:lnTo>
                  <a:pt x="641" y="489"/>
                </a:lnTo>
                <a:lnTo>
                  <a:pt x="641" y="490"/>
                </a:lnTo>
                <a:lnTo>
                  <a:pt x="639" y="490"/>
                </a:lnTo>
                <a:lnTo>
                  <a:pt x="638" y="492"/>
                </a:lnTo>
                <a:lnTo>
                  <a:pt x="637" y="492"/>
                </a:lnTo>
                <a:lnTo>
                  <a:pt x="637" y="493"/>
                </a:lnTo>
                <a:lnTo>
                  <a:pt x="635" y="493"/>
                </a:lnTo>
                <a:lnTo>
                  <a:pt x="635" y="494"/>
                </a:lnTo>
                <a:lnTo>
                  <a:pt x="633" y="496"/>
                </a:lnTo>
                <a:lnTo>
                  <a:pt x="631" y="497"/>
                </a:lnTo>
                <a:lnTo>
                  <a:pt x="631" y="496"/>
                </a:lnTo>
                <a:lnTo>
                  <a:pt x="630" y="496"/>
                </a:lnTo>
                <a:lnTo>
                  <a:pt x="630" y="497"/>
                </a:lnTo>
                <a:lnTo>
                  <a:pt x="629" y="498"/>
                </a:lnTo>
                <a:lnTo>
                  <a:pt x="628" y="498"/>
                </a:lnTo>
                <a:lnTo>
                  <a:pt x="626" y="500"/>
                </a:lnTo>
                <a:lnTo>
                  <a:pt x="625" y="500"/>
                </a:lnTo>
                <a:lnTo>
                  <a:pt x="622" y="500"/>
                </a:lnTo>
                <a:lnTo>
                  <a:pt x="621" y="500"/>
                </a:lnTo>
                <a:lnTo>
                  <a:pt x="620" y="500"/>
                </a:lnTo>
                <a:lnTo>
                  <a:pt x="618" y="500"/>
                </a:lnTo>
                <a:lnTo>
                  <a:pt x="617" y="500"/>
                </a:lnTo>
                <a:lnTo>
                  <a:pt x="616" y="498"/>
                </a:lnTo>
                <a:lnTo>
                  <a:pt x="616" y="497"/>
                </a:lnTo>
                <a:lnTo>
                  <a:pt x="617" y="497"/>
                </a:lnTo>
                <a:lnTo>
                  <a:pt x="616" y="497"/>
                </a:lnTo>
                <a:lnTo>
                  <a:pt x="616" y="496"/>
                </a:lnTo>
                <a:lnTo>
                  <a:pt x="616" y="497"/>
                </a:lnTo>
                <a:lnTo>
                  <a:pt x="616" y="496"/>
                </a:lnTo>
                <a:lnTo>
                  <a:pt x="614" y="496"/>
                </a:lnTo>
                <a:lnTo>
                  <a:pt x="613" y="496"/>
                </a:lnTo>
                <a:lnTo>
                  <a:pt x="612" y="496"/>
                </a:lnTo>
                <a:lnTo>
                  <a:pt x="611" y="494"/>
                </a:lnTo>
                <a:lnTo>
                  <a:pt x="609" y="493"/>
                </a:lnTo>
                <a:lnTo>
                  <a:pt x="611" y="494"/>
                </a:lnTo>
                <a:lnTo>
                  <a:pt x="609" y="494"/>
                </a:lnTo>
                <a:lnTo>
                  <a:pt x="608" y="493"/>
                </a:lnTo>
                <a:lnTo>
                  <a:pt x="608" y="492"/>
                </a:lnTo>
                <a:lnTo>
                  <a:pt x="608" y="493"/>
                </a:lnTo>
                <a:lnTo>
                  <a:pt x="609" y="493"/>
                </a:lnTo>
                <a:lnTo>
                  <a:pt x="608" y="492"/>
                </a:lnTo>
                <a:lnTo>
                  <a:pt x="608" y="490"/>
                </a:lnTo>
                <a:lnTo>
                  <a:pt x="607" y="490"/>
                </a:lnTo>
                <a:lnTo>
                  <a:pt x="607" y="489"/>
                </a:lnTo>
                <a:lnTo>
                  <a:pt x="605" y="489"/>
                </a:lnTo>
                <a:lnTo>
                  <a:pt x="604" y="488"/>
                </a:lnTo>
                <a:lnTo>
                  <a:pt x="603" y="488"/>
                </a:lnTo>
                <a:lnTo>
                  <a:pt x="601" y="487"/>
                </a:lnTo>
                <a:lnTo>
                  <a:pt x="600" y="485"/>
                </a:lnTo>
                <a:lnTo>
                  <a:pt x="600" y="484"/>
                </a:lnTo>
                <a:lnTo>
                  <a:pt x="599" y="484"/>
                </a:lnTo>
                <a:lnTo>
                  <a:pt x="599" y="483"/>
                </a:lnTo>
                <a:lnTo>
                  <a:pt x="597" y="483"/>
                </a:lnTo>
                <a:lnTo>
                  <a:pt x="597" y="481"/>
                </a:lnTo>
                <a:lnTo>
                  <a:pt x="597" y="480"/>
                </a:lnTo>
                <a:lnTo>
                  <a:pt x="599" y="480"/>
                </a:lnTo>
                <a:lnTo>
                  <a:pt x="599" y="479"/>
                </a:lnTo>
                <a:lnTo>
                  <a:pt x="600" y="479"/>
                </a:lnTo>
                <a:lnTo>
                  <a:pt x="601" y="479"/>
                </a:lnTo>
                <a:close/>
                <a:moveTo>
                  <a:pt x="285" y="477"/>
                </a:moveTo>
                <a:lnTo>
                  <a:pt x="283" y="477"/>
                </a:lnTo>
                <a:lnTo>
                  <a:pt x="282" y="476"/>
                </a:lnTo>
                <a:lnTo>
                  <a:pt x="283" y="476"/>
                </a:lnTo>
                <a:lnTo>
                  <a:pt x="285" y="477"/>
                </a:lnTo>
                <a:close/>
                <a:moveTo>
                  <a:pt x="312" y="473"/>
                </a:moveTo>
                <a:lnTo>
                  <a:pt x="312" y="475"/>
                </a:lnTo>
                <a:lnTo>
                  <a:pt x="313" y="475"/>
                </a:lnTo>
                <a:lnTo>
                  <a:pt x="313" y="476"/>
                </a:lnTo>
                <a:lnTo>
                  <a:pt x="315" y="476"/>
                </a:lnTo>
                <a:lnTo>
                  <a:pt x="313" y="477"/>
                </a:lnTo>
                <a:lnTo>
                  <a:pt x="312" y="476"/>
                </a:lnTo>
                <a:lnTo>
                  <a:pt x="311" y="475"/>
                </a:lnTo>
                <a:lnTo>
                  <a:pt x="312" y="473"/>
                </a:lnTo>
                <a:close/>
                <a:moveTo>
                  <a:pt x="417" y="475"/>
                </a:moveTo>
                <a:lnTo>
                  <a:pt x="417" y="476"/>
                </a:lnTo>
                <a:lnTo>
                  <a:pt x="417" y="477"/>
                </a:lnTo>
                <a:lnTo>
                  <a:pt x="415" y="476"/>
                </a:lnTo>
                <a:lnTo>
                  <a:pt x="417" y="476"/>
                </a:lnTo>
                <a:lnTo>
                  <a:pt x="417" y="475"/>
                </a:lnTo>
                <a:lnTo>
                  <a:pt x="415" y="476"/>
                </a:lnTo>
                <a:lnTo>
                  <a:pt x="414" y="476"/>
                </a:lnTo>
                <a:lnTo>
                  <a:pt x="414" y="477"/>
                </a:lnTo>
                <a:lnTo>
                  <a:pt x="413" y="476"/>
                </a:lnTo>
                <a:lnTo>
                  <a:pt x="414" y="476"/>
                </a:lnTo>
                <a:lnTo>
                  <a:pt x="414" y="475"/>
                </a:lnTo>
                <a:lnTo>
                  <a:pt x="417" y="473"/>
                </a:lnTo>
                <a:lnTo>
                  <a:pt x="418" y="473"/>
                </a:lnTo>
                <a:lnTo>
                  <a:pt x="418" y="475"/>
                </a:lnTo>
                <a:lnTo>
                  <a:pt x="417" y="475"/>
                </a:lnTo>
                <a:close/>
                <a:moveTo>
                  <a:pt x="421" y="472"/>
                </a:moveTo>
                <a:lnTo>
                  <a:pt x="419" y="472"/>
                </a:lnTo>
                <a:lnTo>
                  <a:pt x="421" y="471"/>
                </a:lnTo>
                <a:lnTo>
                  <a:pt x="421" y="472"/>
                </a:lnTo>
                <a:close/>
                <a:moveTo>
                  <a:pt x="298" y="470"/>
                </a:moveTo>
                <a:lnTo>
                  <a:pt x="298" y="468"/>
                </a:lnTo>
                <a:lnTo>
                  <a:pt x="298" y="470"/>
                </a:lnTo>
                <a:close/>
                <a:moveTo>
                  <a:pt x="398" y="470"/>
                </a:moveTo>
                <a:lnTo>
                  <a:pt x="397" y="470"/>
                </a:lnTo>
                <a:lnTo>
                  <a:pt x="397" y="468"/>
                </a:lnTo>
                <a:lnTo>
                  <a:pt x="398" y="470"/>
                </a:lnTo>
                <a:close/>
                <a:moveTo>
                  <a:pt x="300" y="470"/>
                </a:moveTo>
                <a:lnTo>
                  <a:pt x="299" y="470"/>
                </a:lnTo>
                <a:lnTo>
                  <a:pt x="300" y="468"/>
                </a:lnTo>
                <a:lnTo>
                  <a:pt x="300" y="470"/>
                </a:lnTo>
                <a:close/>
                <a:moveTo>
                  <a:pt x="406" y="468"/>
                </a:moveTo>
                <a:lnTo>
                  <a:pt x="405" y="468"/>
                </a:lnTo>
                <a:lnTo>
                  <a:pt x="406" y="468"/>
                </a:lnTo>
                <a:lnTo>
                  <a:pt x="406" y="467"/>
                </a:lnTo>
                <a:lnTo>
                  <a:pt x="406" y="468"/>
                </a:lnTo>
                <a:close/>
                <a:moveTo>
                  <a:pt x="425" y="468"/>
                </a:moveTo>
                <a:lnTo>
                  <a:pt x="426" y="468"/>
                </a:lnTo>
                <a:lnTo>
                  <a:pt x="426" y="470"/>
                </a:lnTo>
                <a:lnTo>
                  <a:pt x="425" y="470"/>
                </a:lnTo>
                <a:lnTo>
                  <a:pt x="425" y="468"/>
                </a:lnTo>
                <a:lnTo>
                  <a:pt x="423" y="468"/>
                </a:lnTo>
                <a:lnTo>
                  <a:pt x="423" y="470"/>
                </a:lnTo>
                <a:lnTo>
                  <a:pt x="425" y="470"/>
                </a:lnTo>
                <a:lnTo>
                  <a:pt x="423" y="471"/>
                </a:lnTo>
                <a:lnTo>
                  <a:pt x="422" y="471"/>
                </a:lnTo>
                <a:lnTo>
                  <a:pt x="422" y="472"/>
                </a:lnTo>
                <a:lnTo>
                  <a:pt x="421" y="472"/>
                </a:lnTo>
                <a:lnTo>
                  <a:pt x="421" y="471"/>
                </a:lnTo>
                <a:lnTo>
                  <a:pt x="421" y="470"/>
                </a:lnTo>
                <a:lnTo>
                  <a:pt x="422" y="470"/>
                </a:lnTo>
                <a:lnTo>
                  <a:pt x="423" y="468"/>
                </a:lnTo>
                <a:lnTo>
                  <a:pt x="423" y="467"/>
                </a:lnTo>
                <a:lnTo>
                  <a:pt x="425" y="468"/>
                </a:lnTo>
                <a:close/>
                <a:moveTo>
                  <a:pt x="422" y="468"/>
                </a:moveTo>
                <a:lnTo>
                  <a:pt x="422" y="470"/>
                </a:lnTo>
                <a:lnTo>
                  <a:pt x="421" y="470"/>
                </a:lnTo>
                <a:lnTo>
                  <a:pt x="419" y="470"/>
                </a:lnTo>
                <a:lnTo>
                  <a:pt x="419" y="471"/>
                </a:lnTo>
                <a:lnTo>
                  <a:pt x="418" y="472"/>
                </a:lnTo>
                <a:lnTo>
                  <a:pt x="419" y="472"/>
                </a:lnTo>
                <a:lnTo>
                  <a:pt x="418" y="472"/>
                </a:lnTo>
                <a:lnTo>
                  <a:pt x="417" y="472"/>
                </a:lnTo>
                <a:lnTo>
                  <a:pt x="417" y="471"/>
                </a:lnTo>
                <a:lnTo>
                  <a:pt x="418" y="471"/>
                </a:lnTo>
                <a:lnTo>
                  <a:pt x="418" y="470"/>
                </a:lnTo>
                <a:lnTo>
                  <a:pt x="417" y="471"/>
                </a:lnTo>
                <a:lnTo>
                  <a:pt x="418" y="470"/>
                </a:lnTo>
                <a:lnTo>
                  <a:pt x="419" y="468"/>
                </a:lnTo>
                <a:lnTo>
                  <a:pt x="421" y="468"/>
                </a:lnTo>
                <a:lnTo>
                  <a:pt x="422" y="468"/>
                </a:lnTo>
                <a:lnTo>
                  <a:pt x="422" y="467"/>
                </a:lnTo>
                <a:lnTo>
                  <a:pt x="423" y="468"/>
                </a:lnTo>
                <a:lnTo>
                  <a:pt x="422" y="468"/>
                </a:lnTo>
                <a:close/>
                <a:moveTo>
                  <a:pt x="401" y="468"/>
                </a:moveTo>
                <a:lnTo>
                  <a:pt x="401" y="467"/>
                </a:lnTo>
                <a:lnTo>
                  <a:pt x="401" y="468"/>
                </a:lnTo>
                <a:close/>
                <a:moveTo>
                  <a:pt x="321" y="475"/>
                </a:moveTo>
                <a:lnTo>
                  <a:pt x="320" y="475"/>
                </a:lnTo>
                <a:lnTo>
                  <a:pt x="319" y="473"/>
                </a:lnTo>
                <a:lnTo>
                  <a:pt x="319" y="472"/>
                </a:lnTo>
                <a:lnTo>
                  <a:pt x="317" y="471"/>
                </a:lnTo>
                <a:lnTo>
                  <a:pt x="317" y="470"/>
                </a:lnTo>
                <a:lnTo>
                  <a:pt x="317" y="468"/>
                </a:lnTo>
                <a:lnTo>
                  <a:pt x="317" y="467"/>
                </a:lnTo>
                <a:lnTo>
                  <a:pt x="319" y="467"/>
                </a:lnTo>
                <a:lnTo>
                  <a:pt x="320" y="467"/>
                </a:lnTo>
                <a:lnTo>
                  <a:pt x="321" y="467"/>
                </a:lnTo>
                <a:lnTo>
                  <a:pt x="323" y="468"/>
                </a:lnTo>
                <a:lnTo>
                  <a:pt x="323" y="470"/>
                </a:lnTo>
                <a:lnTo>
                  <a:pt x="324" y="471"/>
                </a:lnTo>
                <a:lnTo>
                  <a:pt x="324" y="472"/>
                </a:lnTo>
                <a:lnTo>
                  <a:pt x="323" y="473"/>
                </a:lnTo>
                <a:lnTo>
                  <a:pt x="321" y="473"/>
                </a:lnTo>
                <a:lnTo>
                  <a:pt x="321" y="475"/>
                </a:lnTo>
                <a:close/>
                <a:moveTo>
                  <a:pt x="600" y="468"/>
                </a:moveTo>
                <a:lnTo>
                  <a:pt x="599" y="468"/>
                </a:lnTo>
                <a:lnTo>
                  <a:pt x="599" y="467"/>
                </a:lnTo>
                <a:lnTo>
                  <a:pt x="600" y="467"/>
                </a:lnTo>
                <a:lnTo>
                  <a:pt x="600" y="468"/>
                </a:lnTo>
                <a:close/>
                <a:moveTo>
                  <a:pt x="404" y="466"/>
                </a:moveTo>
                <a:lnTo>
                  <a:pt x="404" y="467"/>
                </a:lnTo>
                <a:lnTo>
                  <a:pt x="405" y="467"/>
                </a:lnTo>
                <a:lnTo>
                  <a:pt x="405" y="466"/>
                </a:lnTo>
                <a:lnTo>
                  <a:pt x="405" y="467"/>
                </a:lnTo>
                <a:lnTo>
                  <a:pt x="405" y="468"/>
                </a:lnTo>
                <a:lnTo>
                  <a:pt x="404" y="468"/>
                </a:lnTo>
                <a:lnTo>
                  <a:pt x="404" y="467"/>
                </a:lnTo>
                <a:lnTo>
                  <a:pt x="404" y="466"/>
                </a:lnTo>
                <a:close/>
                <a:moveTo>
                  <a:pt x="618" y="466"/>
                </a:moveTo>
                <a:lnTo>
                  <a:pt x="618" y="467"/>
                </a:lnTo>
                <a:lnTo>
                  <a:pt x="618" y="468"/>
                </a:lnTo>
                <a:lnTo>
                  <a:pt x="620" y="468"/>
                </a:lnTo>
                <a:lnTo>
                  <a:pt x="620" y="470"/>
                </a:lnTo>
                <a:lnTo>
                  <a:pt x="620" y="471"/>
                </a:lnTo>
                <a:lnTo>
                  <a:pt x="618" y="472"/>
                </a:lnTo>
                <a:lnTo>
                  <a:pt x="618" y="473"/>
                </a:lnTo>
                <a:lnTo>
                  <a:pt x="617" y="473"/>
                </a:lnTo>
                <a:lnTo>
                  <a:pt x="614" y="473"/>
                </a:lnTo>
                <a:lnTo>
                  <a:pt x="613" y="473"/>
                </a:lnTo>
                <a:lnTo>
                  <a:pt x="612" y="473"/>
                </a:lnTo>
                <a:lnTo>
                  <a:pt x="612" y="472"/>
                </a:lnTo>
                <a:lnTo>
                  <a:pt x="611" y="472"/>
                </a:lnTo>
                <a:lnTo>
                  <a:pt x="611" y="471"/>
                </a:lnTo>
                <a:lnTo>
                  <a:pt x="611" y="470"/>
                </a:lnTo>
                <a:lnTo>
                  <a:pt x="612" y="468"/>
                </a:lnTo>
                <a:lnTo>
                  <a:pt x="613" y="468"/>
                </a:lnTo>
                <a:lnTo>
                  <a:pt x="614" y="467"/>
                </a:lnTo>
                <a:lnTo>
                  <a:pt x="616" y="467"/>
                </a:lnTo>
                <a:lnTo>
                  <a:pt x="616" y="466"/>
                </a:lnTo>
                <a:lnTo>
                  <a:pt x="616" y="467"/>
                </a:lnTo>
                <a:lnTo>
                  <a:pt x="617" y="466"/>
                </a:lnTo>
                <a:lnTo>
                  <a:pt x="618" y="466"/>
                </a:lnTo>
                <a:close/>
                <a:moveTo>
                  <a:pt x="404" y="466"/>
                </a:moveTo>
                <a:lnTo>
                  <a:pt x="404" y="467"/>
                </a:lnTo>
                <a:lnTo>
                  <a:pt x="402" y="467"/>
                </a:lnTo>
                <a:lnTo>
                  <a:pt x="404" y="468"/>
                </a:lnTo>
                <a:lnTo>
                  <a:pt x="402" y="468"/>
                </a:lnTo>
                <a:lnTo>
                  <a:pt x="404" y="468"/>
                </a:lnTo>
                <a:lnTo>
                  <a:pt x="405" y="468"/>
                </a:lnTo>
                <a:lnTo>
                  <a:pt x="406" y="468"/>
                </a:lnTo>
                <a:lnTo>
                  <a:pt x="406" y="470"/>
                </a:lnTo>
                <a:lnTo>
                  <a:pt x="405" y="470"/>
                </a:lnTo>
                <a:lnTo>
                  <a:pt x="406" y="471"/>
                </a:lnTo>
                <a:lnTo>
                  <a:pt x="405" y="471"/>
                </a:lnTo>
                <a:lnTo>
                  <a:pt x="404" y="471"/>
                </a:lnTo>
                <a:lnTo>
                  <a:pt x="404" y="472"/>
                </a:lnTo>
                <a:lnTo>
                  <a:pt x="402" y="472"/>
                </a:lnTo>
                <a:lnTo>
                  <a:pt x="401" y="472"/>
                </a:lnTo>
                <a:lnTo>
                  <a:pt x="400" y="472"/>
                </a:lnTo>
                <a:lnTo>
                  <a:pt x="401" y="472"/>
                </a:lnTo>
                <a:lnTo>
                  <a:pt x="401" y="471"/>
                </a:lnTo>
                <a:lnTo>
                  <a:pt x="400" y="472"/>
                </a:lnTo>
                <a:lnTo>
                  <a:pt x="398" y="471"/>
                </a:lnTo>
                <a:lnTo>
                  <a:pt x="400" y="471"/>
                </a:lnTo>
                <a:lnTo>
                  <a:pt x="400" y="470"/>
                </a:lnTo>
                <a:lnTo>
                  <a:pt x="401" y="471"/>
                </a:lnTo>
                <a:lnTo>
                  <a:pt x="400" y="470"/>
                </a:lnTo>
                <a:lnTo>
                  <a:pt x="401" y="470"/>
                </a:lnTo>
                <a:lnTo>
                  <a:pt x="401" y="468"/>
                </a:lnTo>
                <a:lnTo>
                  <a:pt x="402" y="468"/>
                </a:lnTo>
                <a:lnTo>
                  <a:pt x="401" y="468"/>
                </a:lnTo>
                <a:lnTo>
                  <a:pt x="402" y="467"/>
                </a:lnTo>
                <a:lnTo>
                  <a:pt x="401" y="467"/>
                </a:lnTo>
                <a:lnTo>
                  <a:pt x="402" y="467"/>
                </a:lnTo>
                <a:lnTo>
                  <a:pt x="402" y="466"/>
                </a:lnTo>
                <a:lnTo>
                  <a:pt x="404" y="466"/>
                </a:lnTo>
                <a:close/>
                <a:moveTo>
                  <a:pt x="404" y="467"/>
                </a:moveTo>
                <a:lnTo>
                  <a:pt x="404" y="466"/>
                </a:lnTo>
                <a:lnTo>
                  <a:pt x="404" y="467"/>
                </a:lnTo>
                <a:close/>
                <a:moveTo>
                  <a:pt x="307" y="468"/>
                </a:moveTo>
                <a:lnTo>
                  <a:pt x="305" y="468"/>
                </a:lnTo>
                <a:lnTo>
                  <a:pt x="304" y="468"/>
                </a:lnTo>
                <a:lnTo>
                  <a:pt x="304" y="467"/>
                </a:lnTo>
                <a:lnTo>
                  <a:pt x="305" y="467"/>
                </a:lnTo>
                <a:lnTo>
                  <a:pt x="305" y="466"/>
                </a:lnTo>
                <a:lnTo>
                  <a:pt x="307" y="466"/>
                </a:lnTo>
                <a:lnTo>
                  <a:pt x="307" y="467"/>
                </a:lnTo>
                <a:lnTo>
                  <a:pt x="307" y="468"/>
                </a:lnTo>
                <a:close/>
                <a:moveTo>
                  <a:pt x="409" y="467"/>
                </a:moveTo>
                <a:lnTo>
                  <a:pt x="409" y="468"/>
                </a:lnTo>
                <a:lnTo>
                  <a:pt x="408" y="468"/>
                </a:lnTo>
                <a:lnTo>
                  <a:pt x="408" y="467"/>
                </a:lnTo>
                <a:lnTo>
                  <a:pt x="408" y="466"/>
                </a:lnTo>
                <a:lnTo>
                  <a:pt x="409" y="467"/>
                </a:lnTo>
                <a:close/>
                <a:moveTo>
                  <a:pt x="401" y="467"/>
                </a:moveTo>
                <a:lnTo>
                  <a:pt x="401" y="466"/>
                </a:lnTo>
                <a:lnTo>
                  <a:pt x="402" y="466"/>
                </a:lnTo>
                <a:lnTo>
                  <a:pt x="401" y="466"/>
                </a:lnTo>
                <a:lnTo>
                  <a:pt x="401" y="467"/>
                </a:lnTo>
                <a:close/>
                <a:moveTo>
                  <a:pt x="405" y="466"/>
                </a:moveTo>
                <a:lnTo>
                  <a:pt x="404" y="466"/>
                </a:lnTo>
                <a:lnTo>
                  <a:pt x="404" y="464"/>
                </a:lnTo>
                <a:lnTo>
                  <a:pt x="405" y="466"/>
                </a:lnTo>
                <a:close/>
                <a:moveTo>
                  <a:pt x="405" y="466"/>
                </a:moveTo>
                <a:lnTo>
                  <a:pt x="405" y="464"/>
                </a:lnTo>
                <a:lnTo>
                  <a:pt x="406" y="464"/>
                </a:lnTo>
                <a:lnTo>
                  <a:pt x="406" y="466"/>
                </a:lnTo>
                <a:lnTo>
                  <a:pt x="405" y="466"/>
                </a:lnTo>
                <a:close/>
                <a:moveTo>
                  <a:pt x="624" y="464"/>
                </a:moveTo>
                <a:lnTo>
                  <a:pt x="624" y="466"/>
                </a:lnTo>
                <a:lnTo>
                  <a:pt x="624" y="464"/>
                </a:lnTo>
                <a:close/>
                <a:moveTo>
                  <a:pt x="300" y="464"/>
                </a:moveTo>
                <a:lnTo>
                  <a:pt x="299" y="464"/>
                </a:lnTo>
                <a:lnTo>
                  <a:pt x="300" y="464"/>
                </a:lnTo>
                <a:close/>
                <a:moveTo>
                  <a:pt x="621" y="464"/>
                </a:moveTo>
                <a:lnTo>
                  <a:pt x="621" y="463"/>
                </a:lnTo>
                <a:lnTo>
                  <a:pt x="621" y="464"/>
                </a:lnTo>
                <a:close/>
                <a:moveTo>
                  <a:pt x="408" y="464"/>
                </a:moveTo>
                <a:lnTo>
                  <a:pt x="406" y="463"/>
                </a:lnTo>
                <a:lnTo>
                  <a:pt x="408" y="463"/>
                </a:lnTo>
                <a:lnTo>
                  <a:pt x="408" y="464"/>
                </a:lnTo>
                <a:close/>
                <a:moveTo>
                  <a:pt x="412" y="464"/>
                </a:moveTo>
                <a:lnTo>
                  <a:pt x="410" y="466"/>
                </a:lnTo>
                <a:lnTo>
                  <a:pt x="410" y="464"/>
                </a:lnTo>
                <a:lnTo>
                  <a:pt x="409" y="464"/>
                </a:lnTo>
                <a:lnTo>
                  <a:pt x="409" y="463"/>
                </a:lnTo>
                <a:lnTo>
                  <a:pt x="410" y="463"/>
                </a:lnTo>
                <a:lnTo>
                  <a:pt x="410" y="464"/>
                </a:lnTo>
                <a:lnTo>
                  <a:pt x="412" y="464"/>
                </a:lnTo>
                <a:close/>
                <a:moveTo>
                  <a:pt x="409" y="464"/>
                </a:moveTo>
                <a:lnTo>
                  <a:pt x="409" y="463"/>
                </a:lnTo>
                <a:lnTo>
                  <a:pt x="408" y="463"/>
                </a:lnTo>
                <a:lnTo>
                  <a:pt x="409" y="463"/>
                </a:lnTo>
                <a:lnTo>
                  <a:pt x="409" y="464"/>
                </a:lnTo>
                <a:close/>
                <a:moveTo>
                  <a:pt x="413" y="463"/>
                </a:moveTo>
                <a:lnTo>
                  <a:pt x="412" y="463"/>
                </a:lnTo>
                <a:lnTo>
                  <a:pt x="413" y="463"/>
                </a:lnTo>
                <a:close/>
                <a:moveTo>
                  <a:pt x="414" y="463"/>
                </a:moveTo>
                <a:lnTo>
                  <a:pt x="413" y="463"/>
                </a:lnTo>
                <a:lnTo>
                  <a:pt x="413" y="462"/>
                </a:lnTo>
                <a:lnTo>
                  <a:pt x="414" y="462"/>
                </a:lnTo>
                <a:lnTo>
                  <a:pt x="414" y="463"/>
                </a:lnTo>
                <a:close/>
                <a:moveTo>
                  <a:pt x="412" y="462"/>
                </a:moveTo>
                <a:lnTo>
                  <a:pt x="412" y="463"/>
                </a:lnTo>
                <a:lnTo>
                  <a:pt x="410" y="462"/>
                </a:lnTo>
                <a:lnTo>
                  <a:pt x="410" y="463"/>
                </a:lnTo>
                <a:lnTo>
                  <a:pt x="410" y="462"/>
                </a:lnTo>
                <a:lnTo>
                  <a:pt x="412" y="462"/>
                </a:lnTo>
                <a:close/>
                <a:moveTo>
                  <a:pt x="419" y="462"/>
                </a:moveTo>
                <a:lnTo>
                  <a:pt x="418" y="462"/>
                </a:lnTo>
                <a:lnTo>
                  <a:pt x="419" y="462"/>
                </a:lnTo>
                <a:lnTo>
                  <a:pt x="419" y="460"/>
                </a:lnTo>
                <a:lnTo>
                  <a:pt x="419" y="462"/>
                </a:lnTo>
                <a:close/>
                <a:moveTo>
                  <a:pt x="426" y="460"/>
                </a:moveTo>
                <a:lnTo>
                  <a:pt x="427" y="462"/>
                </a:lnTo>
                <a:lnTo>
                  <a:pt x="427" y="463"/>
                </a:lnTo>
                <a:lnTo>
                  <a:pt x="426" y="463"/>
                </a:lnTo>
                <a:lnTo>
                  <a:pt x="426" y="460"/>
                </a:lnTo>
                <a:lnTo>
                  <a:pt x="426" y="462"/>
                </a:lnTo>
                <a:lnTo>
                  <a:pt x="425" y="462"/>
                </a:lnTo>
                <a:lnTo>
                  <a:pt x="423" y="462"/>
                </a:lnTo>
                <a:lnTo>
                  <a:pt x="425" y="463"/>
                </a:lnTo>
                <a:lnTo>
                  <a:pt x="423" y="463"/>
                </a:lnTo>
                <a:lnTo>
                  <a:pt x="422" y="463"/>
                </a:lnTo>
                <a:lnTo>
                  <a:pt x="422" y="462"/>
                </a:lnTo>
                <a:lnTo>
                  <a:pt x="423" y="462"/>
                </a:lnTo>
                <a:lnTo>
                  <a:pt x="423" y="460"/>
                </a:lnTo>
                <a:lnTo>
                  <a:pt x="425" y="460"/>
                </a:lnTo>
                <a:lnTo>
                  <a:pt x="426" y="460"/>
                </a:lnTo>
                <a:close/>
                <a:moveTo>
                  <a:pt x="300" y="460"/>
                </a:moveTo>
                <a:lnTo>
                  <a:pt x="302" y="460"/>
                </a:lnTo>
                <a:lnTo>
                  <a:pt x="303" y="462"/>
                </a:lnTo>
                <a:lnTo>
                  <a:pt x="303" y="463"/>
                </a:lnTo>
                <a:lnTo>
                  <a:pt x="303" y="464"/>
                </a:lnTo>
                <a:lnTo>
                  <a:pt x="302" y="466"/>
                </a:lnTo>
                <a:lnTo>
                  <a:pt x="302" y="467"/>
                </a:lnTo>
                <a:lnTo>
                  <a:pt x="300" y="468"/>
                </a:lnTo>
                <a:lnTo>
                  <a:pt x="299" y="468"/>
                </a:lnTo>
                <a:lnTo>
                  <a:pt x="300" y="468"/>
                </a:lnTo>
                <a:lnTo>
                  <a:pt x="300" y="467"/>
                </a:lnTo>
                <a:lnTo>
                  <a:pt x="299" y="467"/>
                </a:lnTo>
                <a:lnTo>
                  <a:pt x="299" y="468"/>
                </a:lnTo>
                <a:lnTo>
                  <a:pt x="299" y="467"/>
                </a:lnTo>
                <a:lnTo>
                  <a:pt x="299" y="464"/>
                </a:lnTo>
                <a:lnTo>
                  <a:pt x="300" y="464"/>
                </a:lnTo>
                <a:lnTo>
                  <a:pt x="300" y="463"/>
                </a:lnTo>
                <a:lnTo>
                  <a:pt x="302" y="463"/>
                </a:lnTo>
                <a:lnTo>
                  <a:pt x="302" y="462"/>
                </a:lnTo>
                <a:lnTo>
                  <a:pt x="300" y="463"/>
                </a:lnTo>
                <a:lnTo>
                  <a:pt x="300" y="462"/>
                </a:lnTo>
                <a:lnTo>
                  <a:pt x="299" y="462"/>
                </a:lnTo>
                <a:lnTo>
                  <a:pt x="298" y="462"/>
                </a:lnTo>
                <a:lnTo>
                  <a:pt x="298" y="463"/>
                </a:lnTo>
                <a:lnTo>
                  <a:pt x="299" y="463"/>
                </a:lnTo>
                <a:lnTo>
                  <a:pt x="299" y="464"/>
                </a:lnTo>
                <a:lnTo>
                  <a:pt x="298" y="463"/>
                </a:lnTo>
                <a:lnTo>
                  <a:pt x="298" y="464"/>
                </a:lnTo>
                <a:lnTo>
                  <a:pt x="299" y="464"/>
                </a:lnTo>
                <a:lnTo>
                  <a:pt x="299" y="466"/>
                </a:lnTo>
                <a:lnTo>
                  <a:pt x="299" y="467"/>
                </a:lnTo>
                <a:lnTo>
                  <a:pt x="299" y="468"/>
                </a:lnTo>
                <a:lnTo>
                  <a:pt x="298" y="468"/>
                </a:lnTo>
                <a:lnTo>
                  <a:pt x="296" y="468"/>
                </a:lnTo>
                <a:lnTo>
                  <a:pt x="295" y="468"/>
                </a:lnTo>
                <a:lnTo>
                  <a:pt x="296" y="468"/>
                </a:lnTo>
                <a:lnTo>
                  <a:pt x="298" y="468"/>
                </a:lnTo>
                <a:lnTo>
                  <a:pt x="298" y="470"/>
                </a:lnTo>
                <a:lnTo>
                  <a:pt x="296" y="470"/>
                </a:lnTo>
                <a:lnTo>
                  <a:pt x="296" y="468"/>
                </a:lnTo>
                <a:lnTo>
                  <a:pt x="295" y="468"/>
                </a:lnTo>
                <a:lnTo>
                  <a:pt x="294" y="468"/>
                </a:lnTo>
                <a:lnTo>
                  <a:pt x="295" y="466"/>
                </a:lnTo>
                <a:lnTo>
                  <a:pt x="294" y="466"/>
                </a:lnTo>
                <a:lnTo>
                  <a:pt x="294" y="467"/>
                </a:lnTo>
                <a:lnTo>
                  <a:pt x="292" y="466"/>
                </a:lnTo>
                <a:lnTo>
                  <a:pt x="291" y="466"/>
                </a:lnTo>
                <a:lnTo>
                  <a:pt x="291" y="464"/>
                </a:lnTo>
                <a:lnTo>
                  <a:pt x="291" y="463"/>
                </a:lnTo>
                <a:lnTo>
                  <a:pt x="292" y="463"/>
                </a:lnTo>
                <a:lnTo>
                  <a:pt x="292" y="462"/>
                </a:lnTo>
                <a:lnTo>
                  <a:pt x="294" y="463"/>
                </a:lnTo>
                <a:lnTo>
                  <a:pt x="294" y="462"/>
                </a:lnTo>
                <a:lnTo>
                  <a:pt x="295" y="462"/>
                </a:lnTo>
                <a:lnTo>
                  <a:pt x="296" y="462"/>
                </a:lnTo>
                <a:lnTo>
                  <a:pt x="296" y="460"/>
                </a:lnTo>
                <a:lnTo>
                  <a:pt x="298" y="460"/>
                </a:lnTo>
                <a:lnTo>
                  <a:pt x="299" y="460"/>
                </a:lnTo>
                <a:lnTo>
                  <a:pt x="300" y="460"/>
                </a:lnTo>
                <a:close/>
                <a:moveTo>
                  <a:pt x="612" y="468"/>
                </a:moveTo>
                <a:lnTo>
                  <a:pt x="611" y="468"/>
                </a:lnTo>
                <a:lnTo>
                  <a:pt x="611" y="470"/>
                </a:lnTo>
                <a:lnTo>
                  <a:pt x="609" y="471"/>
                </a:lnTo>
                <a:lnTo>
                  <a:pt x="608" y="471"/>
                </a:lnTo>
                <a:lnTo>
                  <a:pt x="608" y="470"/>
                </a:lnTo>
                <a:lnTo>
                  <a:pt x="607" y="468"/>
                </a:lnTo>
                <a:lnTo>
                  <a:pt x="607" y="466"/>
                </a:lnTo>
                <a:lnTo>
                  <a:pt x="607" y="464"/>
                </a:lnTo>
                <a:lnTo>
                  <a:pt x="608" y="463"/>
                </a:lnTo>
                <a:lnTo>
                  <a:pt x="607" y="463"/>
                </a:lnTo>
                <a:lnTo>
                  <a:pt x="608" y="463"/>
                </a:lnTo>
                <a:lnTo>
                  <a:pt x="609" y="462"/>
                </a:lnTo>
                <a:lnTo>
                  <a:pt x="609" y="460"/>
                </a:lnTo>
                <a:lnTo>
                  <a:pt x="611" y="460"/>
                </a:lnTo>
                <a:lnTo>
                  <a:pt x="611" y="459"/>
                </a:lnTo>
                <a:lnTo>
                  <a:pt x="612" y="460"/>
                </a:lnTo>
                <a:lnTo>
                  <a:pt x="613" y="462"/>
                </a:lnTo>
                <a:lnTo>
                  <a:pt x="613" y="463"/>
                </a:lnTo>
                <a:lnTo>
                  <a:pt x="614" y="464"/>
                </a:lnTo>
                <a:lnTo>
                  <a:pt x="614" y="466"/>
                </a:lnTo>
                <a:lnTo>
                  <a:pt x="614" y="467"/>
                </a:lnTo>
                <a:lnTo>
                  <a:pt x="613" y="467"/>
                </a:lnTo>
                <a:lnTo>
                  <a:pt x="612" y="468"/>
                </a:lnTo>
                <a:close/>
                <a:moveTo>
                  <a:pt x="410" y="460"/>
                </a:moveTo>
                <a:lnTo>
                  <a:pt x="410" y="459"/>
                </a:lnTo>
                <a:lnTo>
                  <a:pt x="410" y="460"/>
                </a:lnTo>
                <a:close/>
                <a:moveTo>
                  <a:pt x="414" y="460"/>
                </a:moveTo>
                <a:lnTo>
                  <a:pt x="413" y="460"/>
                </a:lnTo>
                <a:lnTo>
                  <a:pt x="413" y="459"/>
                </a:lnTo>
                <a:lnTo>
                  <a:pt x="414" y="459"/>
                </a:lnTo>
                <a:lnTo>
                  <a:pt x="414" y="460"/>
                </a:lnTo>
                <a:close/>
                <a:moveTo>
                  <a:pt x="408" y="462"/>
                </a:moveTo>
                <a:lnTo>
                  <a:pt x="406" y="462"/>
                </a:lnTo>
                <a:lnTo>
                  <a:pt x="406" y="463"/>
                </a:lnTo>
                <a:lnTo>
                  <a:pt x="405" y="463"/>
                </a:lnTo>
                <a:lnTo>
                  <a:pt x="405" y="464"/>
                </a:lnTo>
                <a:lnTo>
                  <a:pt x="404" y="463"/>
                </a:lnTo>
                <a:lnTo>
                  <a:pt x="404" y="464"/>
                </a:lnTo>
                <a:lnTo>
                  <a:pt x="402" y="464"/>
                </a:lnTo>
                <a:lnTo>
                  <a:pt x="401" y="464"/>
                </a:lnTo>
                <a:lnTo>
                  <a:pt x="400" y="466"/>
                </a:lnTo>
                <a:lnTo>
                  <a:pt x="400" y="467"/>
                </a:lnTo>
                <a:lnTo>
                  <a:pt x="400" y="468"/>
                </a:lnTo>
                <a:lnTo>
                  <a:pt x="398" y="468"/>
                </a:lnTo>
                <a:lnTo>
                  <a:pt x="397" y="468"/>
                </a:lnTo>
                <a:lnTo>
                  <a:pt x="398" y="468"/>
                </a:lnTo>
                <a:lnTo>
                  <a:pt x="398" y="467"/>
                </a:lnTo>
                <a:lnTo>
                  <a:pt x="398" y="466"/>
                </a:lnTo>
                <a:lnTo>
                  <a:pt x="400" y="464"/>
                </a:lnTo>
                <a:lnTo>
                  <a:pt x="401" y="464"/>
                </a:lnTo>
                <a:lnTo>
                  <a:pt x="401" y="463"/>
                </a:lnTo>
                <a:lnTo>
                  <a:pt x="402" y="463"/>
                </a:lnTo>
                <a:lnTo>
                  <a:pt x="404" y="462"/>
                </a:lnTo>
                <a:lnTo>
                  <a:pt x="405" y="460"/>
                </a:lnTo>
                <a:lnTo>
                  <a:pt x="406" y="459"/>
                </a:lnTo>
                <a:lnTo>
                  <a:pt x="408" y="459"/>
                </a:lnTo>
                <a:lnTo>
                  <a:pt x="409" y="459"/>
                </a:lnTo>
                <a:lnTo>
                  <a:pt x="409" y="460"/>
                </a:lnTo>
                <a:lnTo>
                  <a:pt x="410" y="460"/>
                </a:lnTo>
                <a:lnTo>
                  <a:pt x="409" y="462"/>
                </a:lnTo>
                <a:lnTo>
                  <a:pt x="408" y="462"/>
                </a:lnTo>
                <a:close/>
                <a:moveTo>
                  <a:pt x="418" y="454"/>
                </a:moveTo>
                <a:lnTo>
                  <a:pt x="419" y="454"/>
                </a:lnTo>
                <a:lnTo>
                  <a:pt x="421" y="454"/>
                </a:lnTo>
                <a:lnTo>
                  <a:pt x="422" y="455"/>
                </a:lnTo>
                <a:lnTo>
                  <a:pt x="423" y="455"/>
                </a:lnTo>
                <a:lnTo>
                  <a:pt x="423" y="456"/>
                </a:lnTo>
                <a:lnTo>
                  <a:pt x="423" y="458"/>
                </a:lnTo>
                <a:lnTo>
                  <a:pt x="422" y="459"/>
                </a:lnTo>
                <a:lnTo>
                  <a:pt x="421" y="459"/>
                </a:lnTo>
                <a:lnTo>
                  <a:pt x="421" y="458"/>
                </a:lnTo>
                <a:lnTo>
                  <a:pt x="419" y="458"/>
                </a:lnTo>
                <a:lnTo>
                  <a:pt x="421" y="456"/>
                </a:lnTo>
                <a:lnTo>
                  <a:pt x="422" y="456"/>
                </a:lnTo>
                <a:lnTo>
                  <a:pt x="421" y="455"/>
                </a:lnTo>
                <a:lnTo>
                  <a:pt x="421" y="456"/>
                </a:lnTo>
                <a:lnTo>
                  <a:pt x="419" y="456"/>
                </a:lnTo>
                <a:lnTo>
                  <a:pt x="419" y="455"/>
                </a:lnTo>
                <a:lnTo>
                  <a:pt x="418" y="456"/>
                </a:lnTo>
                <a:lnTo>
                  <a:pt x="417" y="455"/>
                </a:lnTo>
                <a:lnTo>
                  <a:pt x="418" y="455"/>
                </a:lnTo>
                <a:lnTo>
                  <a:pt x="418" y="454"/>
                </a:lnTo>
                <a:lnTo>
                  <a:pt x="417" y="455"/>
                </a:lnTo>
                <a:lnTo>
                  <a:pt x="417" y="456"/>
                </a:lnTo>
                <a:lnTo>
                  <a:pt x="417" y="458"/>
                </a:lnTo>
                <a:lnTo>
                  <a:pt x="418" y="456"/>
                </a:lnTo>
                <a:lnTo>
                  <a:pt x="419" y="456"/>
                </a:lnTo>
                <a:lnTo>
                  <a:pt x="419" y="458"/>
                </a:lnTo>
                <a:lnTo>
                  <a:pt x="419" y="456"/>
                </a:lnTo>
                <a:lnTo>
                  <a:pt x="418" y="456"/>
                </a:lnTo>
                <a:lnTo>
                  <a:pt x="418" y="458"/>
                </a:lnTo>
                <a:lnTo>
                  <a:pt x="419" y="458"/>
                </a:lnTo>
                <a:lnTo>
                  <a:pt x="419" y="459"/>
                </a:lnTo>
                <a:lnTo>
                  <a:pt x="418" y="459"/>
                </a:lnTo>
                <a:lnTo>
                  <a:pt x="419" y="459"/>
                </a:lnTo>
                <a:lnTo>
                  <a:pt x="417" y="459"/>
                </a:lnTo>
                <a:lnTo>
                  <a:pt x="418" y="459"/>
                </a:lnTo>
                <a:lnTo>
                  <a:pt x="418" y="460"/>
                </a:lnTo>
                <a:lnTo>
                  <a:pt x="417" y="460"/>
                </a:lnTo>
                <a:lnTo>
                  <a:pt x="415" y="460"/>
                </a:lnTo>
                <a:lnTo>
                  <a:pt x="415" y="459"/>
                </a:lnTo>
                <a:lnTo>
                  <a:pt x="415" y="458"/>
                </a:lnTo>
                <a:lnTo>
                  <a:pt x="415" y="456"/>
                </a:lnTo>
                <a:lnTo>
                  <a:pt x="415" y="455"/>
                </a:lnTo>
                <a:lnTo>
                  <a:pt x="415" y="454"/>
                </a:lnTo>
                <a:lnTo>
                  <a:pt x="417" y="452"/>
                </a:lnTo>
                <a:lnTo>
                  <a:pt x="418" y="454"/>
                </a:lnTo>
                <a:close/>
                <a:moveTo>
                  <a:pt x="435" y="452"/>
                </a:moveTo>
                <a:lnTo>
                  <a:pt x="435" y="454"/>
                </a:lnTo>
                <a:lnTo>
                  <a:pt x="436" y="454"/>
                </a:lnTo>
                <a:lnTo>
                  <a:pt x="436" y="452"/>
                </a:lnTo>
                <a:lnTo>
                  <a:pt x="438" y="454"/>
                </a:lnTo>
                <a:lnTo>
                  <a:pt x="436" y="455"/>
                </a:lnTo>
                <a:lnTo>
                  <a:pt x="435" y="455"/>
                </a:lnTo>
                <a:lnTo>
                  <a:pt x="434" y="454"/>
                </a:lnTo>
                <a:lnTo>
                  <a:pt x="434" y="452"/>
                </a:lnTo>
                <a:lnTo>
                  <a:pt x="435" y="452"/>
                </a:lnTo>
                <a:lnTo>
                  <a:pt x="436" y="452"/>
                </a:lnTo>
                <a:lnTo>
                  <a:pt x="435" y="452"/>
                </a:lnTo>
                <a:close/>
                <a:moveTo>
                  <a:pt x="392" y="450"/>
                </a:moveTo>
                <a:lnTo>
                  <a:pt x="393" y="450"/>
                </a:lnTo>
                <a:lnTo>
                  <a:pt x="393" y="451"/>
                </a:lnTo>
                <a:lnTo>
                  <a:pt x="393" y="452"/>
                </a:lnTo>
                <a:lnTo>
                  <a:pt x="392" y="452"/>
                </a:lnTo>
                <a:lnTo>
                  <a:pt x="392" y="451"/>
                </a:lnTo>
                <a:lnTo>
                  <a:pt x="391" y="452"/>
                </a:lnTo>
                <a:lnTo>
                  <a:pt x="392" y="452"/>
                </a:lnTo>
                <a:lnTo>
                  <a:pt x="391" y="452"/>
                </a:lnTo>
                <a:lnTo>
                  <a:pt x="389" y="452"/>
                </a:lnTo>
                <a:lnTo>
                  <a:pt x="389" y="451"/>
                </a:lnTo>
                <a:lnTo>
                  <a:pt x="391" y="451"/>
                </a:lnTo>
                <a:lnTo>
                  <a:pt x="391" y="450"/>
                </a:lnTo>
                <a:lnTo>
                  <a:pt x="392" y="450"/>
                </a:lnTo>
                <a:close/>
                <a:moveTo>
                  <a:pt x="616" y="445"/>
                </a:moveTo>
                <a:lnTo>
                  <a:pt x="617" y="445"/>
                </a:lnTo>
                <a:lnTo>
                  <a:pt x="617" y="446"/>
                </a:lnTo>
                <a:lnTo>
                  <a:pt x="617" y="447"/>
                </a:lnTo>
                <a:lnTo>
                  <a:pt x="618" y="447"/>
                </a:lnTo>
                <a:lnTo>
                  <a:pt x="618" y="450"/>
                </a:lnTo>
                <a:lnTo>
                  <a:pt x="617" y="450"/>
                </a:lnTo>
                <a:lnTo>
                  <a:pt x="616" y="451"/>
                </a:lnTo>
                <a:lnTo>
                  <a:pt x="616" y="450"/>
                </a:lnTo>
                <a:lnTo>
                  <a:pt x="616" y="449"/>
                </a:lnTo>
                <a:lnTo>
                  <a:pt x="614" y="449"/>
                </a:lnTo>
                <a:lnTo>
                  <a:pt x="614" y="447"/>
                </a:lnTo>
                <a:lnTo>
                  <a:pt x="614" y="446"/>
                </a:lnTo>
                <a:lnTo>
                  <a:pt x="614" y="445"/>
                </a:lnTo>
                <a:lnTo>
                  <a:pt x="616" y="445"/>
                </a:lnTo>
                <a:close/>
                <a:moveTo>
                  <a:pt x="558" y="442"/>
                </a:moveTo>
                <a:lnTo>
                  <a:pt x="559" y="442"/>
                </a:lnTo>
                <a:lnTo>
                  <a:pt x="559" y="443"/>
                </a:lnTo>
                <a:lnTo>
                  <a:pt x="558" y="443"/>
                </a:lnTo>
                <a:lnTo>
                  <a:pt x="558" y="442"/>
                </a:lnTo>
                <a:close/>
                <a:moveTo>
                  <a:pt x="566" y="441"/>
                </a:moveTo>
                <a:lnTo>
                  <a:pt x="565" y="441"/>
                </a:lnTo>
                <a:lnTo>
                  <a:pt x="563" y="441"/>
                </a:lnTo>
                <a:lnTo>
                  <a:pt x="563" y="439"/>
                </a:lnTo>
                <a:lnTo>
                  <a:pt x="565" y="439"/>
                </a:lnTo>
                <a:lnTo>
                  <a:pt x="565" y="441"/>
                </a:lnTo>
                <a:lnTo>
                  <a:pt x="566" y="441"/>
                </a:lnTo>
                <a:close/>
                <a:moveTo>
                  <a:pt x="342" y="434"/>
                </a:moveTo>
                <a:lnTo>
                  <a:pt x="341" y="434"/>
                </a:lnTo>
                <a:lnTo>
                  <a:pt x="342" y="434"/>
                </a:lnTo>
                <a:close/>
                <a:moveTo>
                  <a:pt x="345" y="433"/>
                </a:moveTo>
                <a:lnTo>
                  <a:pt x="346" y="433"/>
                </a:lnTo>
                <a:lnTo>
                  <a:pt x="345" y="433"/>
                </a:lnTo>
                <a:close/>
                <a:moveTo>
                  <a:pt x="343" y="433"/>
                </a:moveTo>
                <a:lnTo>
                  <a:pt x="343" y="432"/>
                </a:lnTo>
                <a:lnTo>
                  <a:pt x="343" y="433"/>
                </a:lnTo>
                <a:close/>
                <a:moveTo>
                  <a:pt x="345" y="432"/>
                </a:moveTo>
                <a:lnTo>
                  <a:pt x="346" y="432"/>
                </a:lnTo>
                <a:lnTo>
                  <a:pt x="345" y="432"/>
                </a:lnTo>
                <a:close/>
                <a:moveTo>
                  <a:pt x="346" y="432"/>
                </a:moveTo>
                <a:lnTo>
                  <a:pt x="346" y="430"/>
                </a:lnTo>
                <a:lnTo>
                  <a:pt x="346" y="432"/>
                </a:lnTo>
                <a:close/>
                <a:moveTo>
                  <a:pt x="330" y="430"/>
                </a:moveTo>
                <a:lnTo>
                  <a:pt x="330" y="429"/>
                </a:lnTo>
                <a:lnTo>
                  <a:pt x="330" y="430"/>
                </a:lnTo>
                <a:close/>
                <a:moveTo>
                  <a:pt x="349" y="430"/>
                </a:moveTo>
                <a:lnTo>
                  <a:pt x="347" y="430"/>
                </a:lnTo>
                <a:lnTo>
                  <a:pt x="347" y="432"/>
                </a:lnTo>
                <a:lnTo>
                  <a:pt x="349" y="432"/>
                </a:lnTo>
                <a:lnTo>
                  <a:pt x="349" y="430"/>
                </a:lnTo>
                <a:lnTo>
                  <a:pt x="349" y="432"/>
                </a:lnTo>
                <a:lnTo>
                  <a:pt x="349" y="433"/>
                </a:lnTo>
                <a:lnTo>
                  <a:pt x="349" y="434"/>
                </a:lnTo>
                <a:lnTo>
                  <a:pt x="347" y="433"/>
                </a:lnTo>
                <a:lnTo>
                  <a:pt x="347" y="434"/>
                </a:lnTo>
                <a:lnTo>
                  <a:pt x="349" y="434"/>
                </a:lnTo>
                <a:lnTo>
                  <a:pt x="349" y="435"/>
                </a:lnTo>
                <a:lnTo>
                  <a:pt x="347" y="435"/>
                </a:lnTo>
                <a:lnTo>
                  <a:pt x="347" y="437"/>
                </a:lnTo>
                <a:lnTo>
                  <a:pt x="347" y="438"/>
                </a:lnTo>
                <a:lnTo>
                  <a:pt x="345" y="439"/>
                </a:lnTo>
                <a:lnTo>
                  <a:pt x="345" y="441"/>
                </a:lnTo>
                <a:lnTo>
                  <a:pt x="343" y="441"/>
                </a:lnTo>
                <a:lnTo>
                  <a:pt x="343" y="442"/>
                </a:lnTo>
                <a:lnTo>
                  <a:pt x="342" y="442"/>
                </a:lnTo>
                <a:lnTo>
                  <a:pt x="342" y="443"/>
                </a:lnTo>
                <a:lnTo>
                  <a:pt x="341" y="443"/>
                </a:lnTo>
                <a:lnTo>
                  <a:pt x="340" y="442"/>
                </a:lnTo>
                <a:lnTo>
                  <a:pt x="340" y="441"/>
                </a:lnTo>
                <a:lnTo>
                  <a:pt x="338" y="439"/>
                </a:lnTo>
                <a:lnTo>
                  <a:pt x="338" y="438"/>
                </a:lnTo>
                <a:lnTo>
                  <a:pt x="340" y="437"/>
                </a:lnTo>
                <a:lnTo>
                  <a:pt x="341" y="437"/>
                </a:lnTo>
                <a:lnTo>
                  <a:pt x="341" y="435"/>
                </a:lnTo>
                <a:lnTo>
                  <a:pt x="342" y="435"/>
                </a:lnTo>
                <a:lnTo>
                  <a:pt x="342" y="434"/>
                </a:lnTo>
                <a:lnTo>
                  <a:pt x="343" y="433"/>
                </a:lnTo>
                <a:lnTo>
                  <a:pt x="345" y="433"/>
                </a:lnTo>
                <a:lnTo>
                  <a:pt x="345" y="434"/>
                </a:lnTo>
                <a:lnTo>
                  <a:pt x="346" y="435"/>
                </a:lnTo>
                <a:lnTo>
                  <a:pt x="346" y="437"/>
                </a:lnTo>
                <a:lnTo>
                  <a:pt x="346" y="435"/>
                </a:lnTo>
                <a:lnTo>
                  <a:pt x="346" y="434"/>
                </a:lnTo>
                <a:lnTo>
                  <a:pt x="347" y="434"/>
                </a:lnTo>
                <a:lnTo>
                  <a:pt x="347" y="433"/>
                </a:lnTo>
                <a:lnTo>
                  <a:pt x="347" y="430"/>
                </a:lnTo>
                <a:lnTo>
                  <a:pt x="347" y="429"/>
                </a:lnTo>
                <a:lnTo>
                  <a:pt x="347" y="430"/>
                </a:lnTo>
                <a:lnTo>
                  <a:pt x="349" y="430"/>
                </a:lnTo>
                <a:close/>
                <a:moveTo>
                  <a:pt x="349" y="430"/>
                </a:moveTo>
                <a:lnTo>
                  <a:pt x="349" y="429"/>
                </a:lnTo>
                <a:lnTo>
                  <a:pt x="349" y="430"/>
                </a:lnTo>
                <a:close/>
                <a:moveTo>
                  <a:pt x="645" y="429"/>
                </a:moveTo>
                <a:lnTo>
                  <a:pt x="646" y="429"/>
                </a:lnTo>
                <a:lnTo>
                  <a:pt x="647" y="429"/>
                </a:lnTo>
                <a:lnTo>
                  <a:pt x="648" y="429"/>
                </a:lnTo>
                <a:lnTo>
                  <a:pt x="650" y="429"/>
                </a:lnTo>
                <a:lnTo>
                  <a:pt x="651" y="430"/>
                </a:lnTo>
                <a:lnTo>
                  <a:pt x="651" y="432"/>
                </a:lnTo>
                <a:lnTo>
                  <a:pt x="651" y="433"/>
                </a:lnTo>
                <a:lnTo>
                  <a:pt x="651" y="434"/>
                </a:lnTo>
                <a:lnTo>
                  <a:pt x="650" y="434"/>
                </a:lnTo>
                <a:lnTo>
                  <a:pt x="650" y="435"/>
                </a:lnTo>
                <a:lnTo>
                  <a:pt x="651" y="434"/>
                </a:lnTo>
                <a:lnTo>
                  <a:pt x="652" y="434"/>
                </a:lnTo>
                <a:lnTo>
                  <a:pt x="654" y="434"/>
                </a:lnTo>
                <a:lnTo>
                  <a:pt x="655" y="434"/>
                </a:lnTo>
                <a:lnTo>
                  <a:pt x="655" y="433"/>
                </a:lnTo>
                <a:lnTo>
                  <a:pt x="656" y="433"/>
                </a:lnTo>
                <a:lnTo>
                  <a:pt x="656" y="434"/>
                </a:lnTo>
                <a:lnTo>
                  <a:pt x="655" y="434"/>
                </a:lnTo>
                <a:lnTo>
                  <a:pt x="655" y="435"/>
                </a:lnTo>
                <a:lnTo>
                  <a:pt x="654" y="435"/>
                </a:lnTo>
                <a:lnTo>
                  <a:pt x="652" y="435"/>
                </a:lnTo>
                <a:lnTo>
                  <a:pt x="651" y="435"/>
                </a:lnTo>
                <a:lnTo>
                  <a:pt x="650" y="435"/>
                </a:lnTo>
                <a:lnTo>
                  <a:pt x="648" y="437"/>
                </a:lnTo>
                <a:lnTo>
                  <a:pt x="647" y="437"/>
                </a:lnTo>
                <a:lnTo>
                  <a:pt x="646" y="437"/>
                </a:lnTo>
                <a:lnTo>
                  <a:pt x="646" y="434"/>
                </a:lnTo>
                <a:lnTo>
                  <a:pt x="647" y="435"/>
                </a:lnTo>
                <a:lnTo>
                  <a:pt x="648" y="435"/>
                </a:lnTo>
                <a:lnTo>
                  <a:pt x="648" y="434"/>
                </a:lnTo>
                <a:lnTo>
                  <a:pt x="648" y="433"/>
                </a:lnTo>
                <a:lnTo>
                  <a:pt x="647" y="433"/>
                </a:lnTo>
                <a:lnTo>
                  <a:pt x="646" y="433"/>
                </a:lnTo>
                <a:lnTo>
                  <a:pt x="646" y="434"/>
                </a:lnTo>
                <a:lnTo>
                  <a:pt x="645" y="434"/>
                </a:lnTo>
                <a:lnTo>
                  <a:pt x="643" y="433"/>
                </a:lnTo>
                <a:lnTo>
                  <a:pt x="643" y="432"/>
                </a:lnTo>
                <a:lnTo>
                  <a:pt x="643" y="429"/>
                </a:lnTo>
                <a:lnTo>
                  <a:pt x="645" y="429"/>
                </a:lnTo>
                <a:close/>
                <a:moveTo>
                  <a:pt x="349" y="429"/>
                </a:moveTo>
                <a:lnTo>
                  <a:pt x="349" y="428"/>
                </a:lnTo>
                <a:lnTo>
                  <a:pt x="349" y="429"/>
                </a:lnTo>
                <a:close/>
                <a:moveTo>
                  <a:pt x="652" y="429"/>
                </a:moveTo>
                <a:lnTo>
                  <a:pt x="651" y="429"/>
                </a:lnTo>
                <a:lnTo>
                  <a:pt x="651" y="428"/>
                </a:lnTo>
                <a:lnTo>
                  <a:pt x="652" y="428"/>
                </a:lnTo>
                <a:lnTo>
                  <a:pt x="652" y="429"/>
                </a:lnTo>
                <a:lnTo>
                  <a:pt x="651" y="429"/>
                </a:lnTo>
                <a:lnTo>
                  <a:pt x="652" y="429"/>
                </a:lnTo>
                <a:close/>
                <a:moveTo>
                  <a:pt x="346" y="430"/>
                </a:moveTo>
                <a:lnTo>
                  <a:pt x="345" y="430"/>
                </a:lnTo>
                <a:lnTo>
                  <a:pt x="345" y="432"/>
                </a:lnTo>
                <a:lnTo>
                  <a:pt x="345" y="433"/>
                </a:lnTo>
                <a:lnTo>
                  <a:pt x="343" y="432"/>
                </a:lnTo>
                <a:lnTo>
                  <a:pt x="343" y="433"/>
                </a:lnTo>
                <a:lnTo>
                  <a:pt x="342" y="433"/>
                </a:lnTo>
                <a:lnTo>
                  <a:pt x="342" y="434"/>
                </a:lnTo>
                <a:lnTo>
                  <a:pt x="342" y="433"/>
                </a:lnTo>
                <a:lnTo>
                  <a:pt x="342" y="432"/>
                </a:lnTo>
                <a:lnTo>
                  <a:pt x="343" y="430"/>
                </a:lnTo>
                <a:lnTo>
                  <a:pt x="343" y="429"/>
                </a:lnTo>
                <a:lnTo>
                  <a:pt x="343" y="428"/>
                </a:lnTo>
                <a:lnTo>
                  <a:pt x="345" y="428"/>
                </a:lnTo>
                <a:lnTo>
                  <a:pt x="345" y="426"/>
                </a:lnTo>
                <a:lnTo>
                  <a:pt x="346" y="426"/>
                </a:lnTo>
                <a:lnTo>
                  <a:pt x="347" y="428"/>
                </a:lnTo>
                <a:lnTo>
                  <a:pt x="347" y="429"/>
                </a:lnTo>
                <a:lnTo>
                  <a:pt x="346" y="429"/>
                </a:lnTo>
                <a:lnTo>
                  <a:pt x="347" y="429"/>
                </a:lnTo>
                <a:lnTo>
                  <a:pt x="346" y="430"/>
                </a:lnTo>
                <a:close/>
                <a:moveTo>
                  <a:pt x="389" y="425"/>
                </a:moveTo>
                <a:lnTo>
                  <a:pt x="389" y="426"/>
                </a:lnTo>
                <a:lnTo>
                  <a:pt x="389" y="425"/>
                </a:lnTo>
                <a:close/>
                <a:moveTo>
                  <a:pt x="637" y="430"/>
                </a:moveTo>
                <a:lnTo>
                  <a:pt x="635" y="430"/>
                </a:lnTo>
                <a:lnTo>
                  <a:pt x="634" y="429"/>
                </a:lnTo>
                <a:lnTo>
                  <a:pt x="634" y="428"/>
                </a:lnTo>
                <a:lnTo>
                  <a:pt x="634" y="426"/>
                </a:lnTo>
                <a:lnTo>
                  <a:pt x="635" y="425"/>
                </a:lnTo>
                <a:lnTo>
                  <a:pt x="637" y="426"/>
                </a:lnTo>
                <a:lnTo>
                  <a:pt x="637" y="428"/>
                </a:lnTo>
                <a:lnTo>
                  <a:pt x="638" y="428"/>
                </a:lnTo>
                <a:lnTo>
                  <a:pt x="638" y="429"/>
                </a:lnTo>
                <a:lnTo>
                  <a:pt x="638" y="430"/>
                </a:lnTo>
                <a:lnTo>
                  <a:pt x="637" y="430"/>
                </a:lnTo>
                <a:close/>
                <a:moveTo>
                  <a:pt x="664" y="424"/>
                </a:moveTo>
                <a:lnTo>
                  <a:pt x="664" y="425"/>
                </a:lnTo>
                <a:lnTo>
                  <a:pt x="664" y="426"/>
                </a:lnTo>
                <a:lnTo>
                  <a:pt x="662" y="429"/>
                </a:lnTo>
                <a:lnTo>
                  <a:pt x="662" y="428"/>
                </a:lnTo>
                <a:lnTo>
                  <a:pt x="663" y="426"/>
                </a:lnTo>
                <a:lnTo>
                  <a:pt x="663" y="425"/>
                </a:lnTo>
                <a:lnTo>
                  <a:pt x="664" y="425"/>
                </a:lnTo>
                <a:lnTo>
                  <a:pt x="664" y="424"/>
                </a:lnTo>
                <a:lnTo>
                  <a:pt x="663" y="424"/>
                </a:lnTo>
                <a:lnTo>
                  <a:pt x="664" y="424"/>
                </a:lnTo>
                <a:close/>
                <a:moveTo>
                  <a:pt x="392" y="421"/>
                </a:moveTo>
                <a:lnTo>
                  <a:pt x="393" y="421"/>
                </a:lnTo>
                <a:lnTo>
                  <a:pt x="395" y="421"/>
                </a:lnTo>
                <a:lnTo>
                  <a:pt x="395" y="422"/>
                </a:lnTo>
                <a:lnTo>
                  <a:pt x="396" y="422"/>
                </a:lnTo>
                <a:lnTo>
                  <a:pt x="396" y="424"/>
                </a:lnTo>
                <a:lnTo>
                  <a:pt x="397" y="424"/>
                </a:lnTo>
                <a:lnTo>
                  <a:pt x="397" y="426"/>
                </a:lnTo>
                <a:lnTo>
                  <a:pt x="396" y="426"/>
                </a:lnTo>
                <a:lnTo>
                  <a:pt x="396" y="428"/>
                </a:lnTo>
                <a:lnTo>
                  <a:pt x="395" y="428"/>
                </a:lnTo>
                <a:lnTo>
                  <a:pt x="393" y="429"/>
                </a:lnTo>
                <a:lnTo>
                  <a:pt x="392" y="429"/>
                </a:lnTo>
                <a:lnTo>
                  <a:pt x="391" y="429"/>
                </a:lnTo>
                <a:lnTo>
                  <a:pt x="389" y="429"/>
                </a:lnTo>
                <a:lnTo>
                  <a:pt x="388" y="429"/>
                </a:lnTo>
                <a:lnTo>
                  <a:pt x="388" y="428"/>
                </a:lnTo>
                <a:lnTo>
                  <a:pt x="388" y="426"/>
                </a:lnTo>
                <a:lnTo>
                  <a:pt x="389" y="426"/>
                </a:lnTo>
                <a:lnTo>
                  <a:pt x="391" y="426"/>
                </a:lnTo>
                <a:lnTo>
                  <a:pt x="392" y="428"/>
                </a:lnTo>
                <a:lnTo>
                  <a:pt x="391" y="428"/>
                </a:lnTo>
                <a:lnTo>
                  <a:pt x="392" y="428"/>
                </a:lnTo>
                <a:lnTo>
                  <a:pt x="392" y="426"/>
                </a:lnTo>
                <a:lnTo>
                  <a:pt x="393" y="426"/>
                </a:lnTo>
                <a:lnTo>
                  <a:pt x="393" y="425"/>
                </a:lnTo>
                <a:lnTo>
                  <a:pt x="395" y="425"/>
                </a:lnTo>
                <a:lnTo>
                  <a:pt x="396" y="425"/>
                </a:lnTo>
                <a:lnTo>
                  <a:pt x="395" y="424"/>
                </a:lnTo>
                <a:lnTo>
                  <a:pt x="393" y="424"/>
                </a:lnTo>
                <a:lnTo>
                  <a:pt x="395" y="424"/>
                </a:lnTo>
                <a:lnTo>
                  <a:pt x="395" y="425"/>
                </a:lnTo>
                <a:lnTo>
                  <a:pt x="393" y="425"/>
                </a:lnTo>
                <a:lnTo>
                  <a:pt x="392" y="424"/>
                </a:lnTo>
                <a:lnTo>
                  <a:pt x="393" y="424"/>
                </a:lnTo>
                <a:lnTo>
                  <a:pt x="392" y="424"/>
                </a:lnTo>
                <a:lnTo>
                  <a:pt x="392" y="425"/>
                </a:lnTo>
                <a:lnTo>
                  <a:pt x="391" y="425"/>
                </a:lnTo>
                <a:lnTo>
                  <a:pt x="389" y="425"/>
                </a:lnTo>
                <a:lnTo>
                  <a:pt x="391" y="425"/>
                </a:lnTo>
                <a:lnTo>
                  <a:pt x="391" y="424"/>
                </a:lnTo>
                <a:lnTo>
                  <a:pt x="389" y="425"/>
                </a:lnTo>
                <a:lnTo>
                  <a:pt x="389" y="424"/>
                </a:lnTo>
                <a:lnTo>
                  <a:pt x="389" y="422"/>
                </a:lnTo>
                <a:lnTo>
                  <a:pt x="391" y="422"/>
                </a:lnTo>
                <a:lnTo>
                  <a:pt x="392" y="421"/>
                </a:lnTo>
                <a:lnTo>
                  <a:pt x="393" y="421"/>
                </a:lnTo>
                <a:lnTo>
                  <a:pt x="392" y="421"/>
                </a:lnTo>
                <a:close/>
                <a:moveTo>
                  <a:pt x="660" y="420"/>
                </a:moveTo>
                <a:lnTo>
                  <a:pt x="662" y="421"/>
                </a:lnTo>
                <a:lnTo>
                  <a:pt x="660" y="421"/>
                </a:lnTo>
                <a:lnTo>
                  <a:pt x="660" y="422"/>
                </a:lnTo>
                <a:lnTo>
                  <a:pt x="660" y="424"/>
                </a:lnTo>
                <a:lnTo>
                  <a:pt x="662" y="424"/>
                </a:lnTo>
                <a:lnTo>
                  <a:pt x="662" y="425"/>
                </a:lnTo>
                <a:lnTo>
                  <a:pt x="660" y="425"/>
                </a:lnTo>
                <a:lnTo>
                  <a:pt x="659" y="425"/>
                </a:lnTo>
                <a:lnTo>
                  <a:pt x="658" y="425"/>
                </a:lnTo>
                <a:lnTo>
                  <a:pt x="658" y="426"/>
                </a:lnTo>
                <a:lnTo>
                  <a:pt x="656" y="425"/>
                </a:lnTo>
                <a:lnTo>
                  <a:pt x="656" y="422"/>
                </a:lnTo>
                <a:lnTo>
                  <a:pt x="658" y="421"/>
                </a:lnTo>
                <a:lnTo>
                  <a:pt x="659" y="420"/>
                </a:lnTo>
                <a:lnTo>
                  <a:pt x="660" y="420"/>
                </a:lnTo>
                <a:close/>
                <a:moveTo>
                  <a:pt x="647" y="417"/>
                </a:moveTo>
                <a:lnTo>
                  <a:pt x="648" y="418"/>
                </a:lnTo>
                <a:lnTo>
                  <a:pt x="648" y="420"/>
                </a:lnTo>
                <a:lnTo>
                  <a:pt x="650" y="420"/>
                </a:lnTo>
                <a:lnTo>
                  <a:pt x="650" y="421"/>
                </a:lnTo>
                <a:lnTo>
                  <a:pt x="650" y="422"/>
                </a:lnTo>
                <a:lnTo>
                  <a:pt x="650" y="424"/>
                </a:lnTo>
                <a:lnTo>
                  <a:pt x="648" y="424"/>
                </a:lnTo>
                <a:lnTo>
                  <a:pt x="647" y="424"/>
                </a:lnTo>
                <a:lnTo>
                  <a:pt x="645" y="424"/>
                </a:lnTo>
                <a:lnTo>
                  <a:pt x="643" y="424"/>
                </a:lnTo>
                <a:lnTo>
                  <a:pt x="642" y="422"/>
                </a:lnTo>
                <a:lnTo>
                  <a:pt x="642" y="421"/>
                </a:lnTo>
                <a:lnTo>
                  <a:pt x="642" y="420"/>
                </a:lnTo>
                <a:lnTo>
                  <a:pt x="643" y="418"/>
                </a:lnTo>
                <a:lnTo>
                  <a:pt x="645" y="418"/>
                </a:lnTo>
                <a:lnTo>
                  <a:pt x="646" y="418"/>
                </a:lnTo>
                <a:lnTo>
                  <a:pt x="647" y="417"/>
                </a:lnTo>
                <a:close/>
                <a:moveTo>
                  <a:pt x="358" y="411"/>
                </a:moveTo>
                <a:lnTo>
                  <a:pt x="358" y="409"/>
                </a:lnTo>
                <a:lnTo>
                  <a:pt x="358" y="411"/>
                </a:lnTo>
                <a:close/>
                <a:moveTo>
                  <a:pt x="357" y="411"/>
                </a:moveTo>
                <a:lnTo>
                  <a:pt x="357" y="409"/>
                </a:lnTo>
                <a:lnTo>
                  <a:pt x="357" y="411"/>
                </a:lnTo>
                <a:close/>
                <a:moveTo>
                  <a:pt x="334" y="412"/>
                </a:moveTo>
                <a:lnTo>
                  <a:pt x="333" y="413"/>
                </a:lnTo>
                <a:lnTo>
                  <a:pt x="333" y="415"/>
                </a:lnTo>
                <a:lnTo>
                  <a:pt x="333" y="416"/>
                </a:lnTo>
                <a:lnTo>
                  <a:pt x="333" y="417"/>
                </a:lnTo>
                <a:lnTo>
                  <a:pt x="333" y="418"/>
                </a:lnTo>
                <a:lnTo>
                  <a:pt x="332" y="418"/>
                </a:lnTo>
                <a:lnTo>
                  <a:pt x="332" y="420"/>
                </a:lnTo>
                <a:lnTo>
                  <a:pt x="332" y="418"/>
                </a:lnTo>
                <a:lnTo>
                  <a:pt x="330" y="420"/>
                </a:lnTo>
                <a:lnTo>
                  <a:pt x="332" y="420"/>
                </a:lnTo>
                <a:lnTo>
                  <a:pt x="332" y="421"/>
                </a:lnTo>
                <a:lnTo>
                  <a:pt x="330" y="422"/>
                </a:lnTo>
                <a:lnTo>
                  <a:pt x="330" y="424"/>
                </a:lnTo>
                <a:lnTo>
                  <a:pt x="330" y="425"/>
                </a:lnTo>
                <a:lnTo>
                  <a:pt x="330" y="426"/>
                </a:lnTo>
                <a:lnTo>
                  <a:pt x="330" y="428"/>
                </a:lnTo>
                <a:lnTo>
                  <a:pt x="329" y="428"/>
                </a:lnTo>
                <a:lnTo>
                  <a:pt x="329" y="429"/>
                </a:lnTo>
                <a:lnTo>
                  <a:pt x="330" y="429"/>
                </a:lnTo>
                <a:lnTo>
                  <a:pt x="330" y="433"/>
                </a:lnTo>
                <a:lnTo>
                  <a:pt x="329" y="434"/>
                </a:lnTo>
                <a:lnTo>
                  <a:pt x="329" y="435"/>
                </a:lnTo>
                <a:lnTo>
                  <a:pt x="329" y="437"/>
                </a:lnTo>
                <a:lnTo>
                  <a:pt x="329" y="438"/>
                </a:lnTo>
                <a:lnTo>
                  <a:pt x="329" y="439"/>
                </a:lnTo>
                <a:lnTo>
                  <a:pt x="329" y="441"/>
                </a:lnTo>
                <a:lnTo>
                  <a:pt x="329" y="442"/>
                </a:lnTo>
                <a:lnTo>
                  <a:pt x="328" y="442"/>
                </a:lnTo>
                <a:lnTo>
                  <a:pt x="328" y="443"/>
                </a:lnTo>
                <a:lnTo>
                  <a:pt x="326" y="443"/>
                </a:lnTo>
                <a:lnTo>
                  <a:pt x="325" y="443"/>
                </a:lnTo>
                <a:lnTo>
                  <a:pt x="325" y="445"/>
                </a:lnTo>
                <a:lnTo>
                  <a:pt x="323" y="445"/>
                </a:lnTo>
                <a:lnTo>
                  <a:pt x="321" y="445"/>
                </a:lnTo>
                <a:lnTo>
                  <a:pt x="320" y="445"/>
                </a:lnTo>
                <a:lnTo>
                  <a:pt x="319" y="445"/>
                </a:lnTo>
                <a:lnTo>
                  <a:pt x="319" y="446"/>
                </a:lnTo>
                <a:lnTo>
                  <a:pt x="317" y="445"/>
                </a:lnTo>
                <a:lnTo>
                  <a:pt x="316" y="443"/>
                </a:lnTo>
                <a:lnTo>
                  <a:pt x="315" y="443"/>
                </a:lnTo>
                <a:lnTo>
                  <a:pt x="313" y="443"/>
                </a:lnTo>
                <a:lnTo>
                  <a:pt x="311" y="443"/>
                </a:lnTo>
                <a:lnTo>
                  <a:pt x="309" y="443"/>
                </a:lnTo>
                <a:lnTo>
                  <a:pt x="308" y="443"/>
                </a:lnTo>
                <a:lnTo>
                  <a:pt x="307" y="443"/>
                </a:lnTo>
                <a:lnTo>
                  <a:pt x="307" y="442"/>
                </a:lnTo>
                <a:lnTo>
                  <a:pt x="305" y="442"/>
                </a:lnTo>
                <a:lnTo>
                  <a:pt x="305" y="439"/>
                </a:lnTo>
                <a:lnTo>
                  <a:pt x="305" y="438"/>
                </a:lnTo>
                <a:lnTo>
                  <a:pt x="307" y="438"/>
                </a:lnTo>
                <a:lnTo>
                  <a:pt x="309" y="438"/>
                </a:lnTo>
                <a:lnTo>
                  <a:pt x="311" y="439"/>
                </a:lnTo>
                <a:lnTo>
                  <a:pt x="312" y="439"/>
                </a:lnTo>
                <a:lnTo>
                  <a:pt x="313" y="441"/>
                </a:lnTo>
                <a:lnTo>
                  <a:pt x="315" y="439"/>
                </a:lnTo>
                <a:lnTo>
                  <a:pt x="316" y="438"/>
                </a:lnTo>
                <a:lnTo>
                  <a:pt x="316" y="437"/>
                </a:lnTo>
                <a:lnTo>
                  <a:pt x="315" y="435"/>
                </a:lnTo>
                <a:lnTo>
                  <a:pt x="316" y="434"/>
                </a:lnTo>
                <a:lnTo>
                  <a:pt x="317" y="433"/>
                </a:lnTo>
                <a:lnTo>
                  <a:pt x="317" y="432"/>
                </a:lnTo>
                <a:lnTo>
                  <a:pt x="319" y="432"/>
                </a:lnTo>
                <a:lnTo>
                  <a:pt x="319" y="430"/>
                </a:lnTo>
                <a:lnTo>
                  <a:pt x="319" y="429"/>
                </a:lnTo>
                <a:lnTo>
                  <a:pt x="320" y="428"/>
                </a:lnTo>
                <a:lnTo>
                  <a:pt x="320" y="426"/>
                </a:lnTo>
                <a:lnTo>
                  <a:pt x="320" y="425"/>
                </a:lnTo>
                <a:lnTo>
                  <a:pt x="320" y="424"/>
                </a:lnTo>
                <a:lnTo>
                  <a:pt x="320" y="422"/>
                </a:lnTo>
                <a:lnTo>
                  <a:pt x="320" y="421"/>
                </a:lnTo>
                <a:lnTo>
                  <a:pt x="321" y="420"/>
                </a:lnTo>
                <a:lnTo>
                  <a:pt x="323" y="420"/>
                </a:lnTo>
                <a:lnTo>
                  <a:pt x="323" y="418"/>
                </a:lnTo>
                <a:lnTo>
                  <a:pt x="323" y="417"/>
                </a:lnTo>
                <a:lnTo>
                  <a:pt x="323" y="416"/>
                </a:lnTo>
                <a:lnTo>
                  <a:pt x="324" y="413"/>
                </a:lnTo>
                <a:lnTo>
                  <a:pt x="325" y="413"/>
                </a:lnTo>
                <a:lnTo>
                  <a:pt x="325" y="412"/>
                </a:lnTo>
                <a:lnTo>
                  <a:pt x="326" y="412"/>
                </a:lnTo>
                <a:lnTo>
                  <a:pt x="328" y="412"/>
                </a:lnTo>
                <a:lnTo>
                  <a:pt x="329" y="412"/>
                </a:lnTo>
                <a:lnTo>
                  <a:pt x="330" y="411"/>
                </a:lnTo>
                <a:lnTo>
                  <a:pt x="332" y="411"/>
                </a:lnTo>
                <a:lnTo>
                  <a:pt x="332" y="409"/>
                </a:lnTo>
                <a:lnTo>
                  <a:pt x="333" y="409"/>
                </a:lnTo>
                <a:lnTo>
                  <a:pt x="334" y="411"/>
                </a:lnTo>
                <a:lnTo>
                  <a:pt x="334" y="412"/>
                </a:lnTo>
                <a:close/>
                <a:moveTo>
                  <a:pt x="355" y="409"/>
                </a:moveTo>
                <a:lnTo>
                  <a:pt x="357" y="409"/>
                </a:lnTo>
                <a:lnTo>
                  <a:pt x="355" y="409"/>
                </a:lnTo>
                <a:close/>
                <a:moveTo>
                  <a:pt x="663" y="409"/>
                </a:moveTo>
                <a:lnTo>
                  <a:pt x="663" y="411"/>
                </a:lnTo>
                <a:lnTo>
                  <a:pt x="662" y="411"/>
                </a:lnTo>
                <a:lnTo>
                  <a:pt x="662" y="409"/>
                </a:lnTo>
                <a:lnTo>
                  <a:pt x="662" y="411"/>
                </a:lnTo>
                <a:lnTo>
                  <a:pt x="660" y="411"/>
                </a:lnTo>
                <a:lnTo>
                  <a:pt x="662" y="409"/>
                </a:lnTo>
                <a:lnTo>
                  <a:pt x="663" y="409"/>
                </a:lnTo>
                <a:close/>
                <a:moveTo>
                  <a:pt x="358" y="409"/>
                </a:moveTo>
                <a:lnTo>
                  <a:pt x="357" y="409"/>
                </a:lnTo>
                <a:lnTo>
                  <a:pt x="358" y="409"/>
                </a:lnTo>
                <a:close/>
                <a:moveTo>
                  <a:pt x="359" y="409"/>
                </a:moveTo>
                <a:lnTo>
                  <a:pt x="358" y="409"/>
                </a:lnTo>
                <a:lnTo>
                  <a:pt x="359" y="408"/>
                </a:lnTo>
                <a:lnTo>
                  <a:pt x="359" y="409"/>
                </a:lnTo>
                <a:close/>
                <a:moveTo>
                  <a:pt x="359" y="400"/>
                </a:moveTo>
                <a:lnTo>
                  <a:pt x="359" y="401"/>
                </a:lnTo>
                <a:lnTo>
                  <a:pt x="360" y="401"/>
                </a:lnTo>
                <a:lnTo>
                  <a:pt x="360" y="403"/>
                </a:lnTo>
                <a:lnTo>
                  <a:pt x="359" y="403"/>
                </a:lnTo>
                <a:lnTo>
                  <a:pt x="360" y="404"/>
                </a:lnTo>
                <a:lnTo>
                  <a:pt x="359" y="404"/>
                </a:lnTo>
                <a:lnTo>
                  <a:pt x="359" y="405"/>
                </a:lnTo>
                <a:lnTo>
                  <a:pt x="358" y="405"/>
                </a:lnTo>
                <a:lnTo>
                  <a:pt x="359" y="405"/>
                </a:lnTo>
                <a:lnTo>
                  <a:pt x="359" y="407"/>
                </a:lnTo>
                <a:lnTo>
                  <a:pt x="359" y="408"/>
                </a:lnTo>
                <a:lnTo>
                  <a:pt x="358" y="408"/>
                </a:lnTo>
                <a:lnTo>
                  <a:pt x="357" y="408"/>
                </a:lnTo>
                <a:lnTo>
                  <a:pt x="355" y="408"/>
                </a:lnTo>
                <a:lnTo>
                  <a:pt x="355" y="409"/>
                </a:lnTo>
                <a:lnTo>
                  <a:pt x="354" y="409"/>
                </a:lnTo>
                <a:lnTo>
                  <a:pt x="354" y="408"/>
                </a:lnTo>
                <a:lnTo>
                  <a:pt x="353" y="408"/>
                </a:lnTo>
                <a:lnTo>
                  <a:pt x="351" y="408"/>
                </a:lnTo>
                <a:lnTo>
                  <a:pt x="350" y="408"/>
                </a:lnTo>
                <a:lnTo>
                  <a:pt x="349" y="408"/>
                </a:lnTo>
                <a:lnTo>
                  <a:pt x="349" y="407"/>
                </a:lnTo>
                <a:lnTo>
                  <a:pt x="349" y="405"/>
                </a:lnTo>
                <a:lnTo>
                  <a:pt x="349" y="404"/>
                </a:lnTo>
                <a:lnTo>
                  <a:pt x="350" y="404"/>
                </a:lnTo>
                <a:lnTo>
                  <a:pt x="351" y="403"/>
                </a:lnTo>
                <a:lnTo>
                  <a:pt x="353" y="403"/>
                </a:lnTo>
                <a:lnTo>
                  <a:pt x="353" y="401"/>
                </a:lnTo>
                <a:lnTo>
                  <a:pt x="354" y="401"/>
                </a:lnTo>
                <a:lnTo>
                  <a:pt x="355" y="401"/>
                </a:lnTo>
                <a:lnTo>
                  <a:pt x="357" y="400"/>
                </a:lnTo>
                <a:lnTo>
                  <a:pt x="358" y="400"/>
                </a:lnTo>
                <a:lnTo>
                  <a:pt x="359" y="400"/>
                </a:lnTo>
                <a:close/>
                <a:moveTo>
                  <a:pt x="637" y="400"/>
                </a:moveTo>
                <a:lnTo>
                  <a:pt x="635" y="400"/>
                </a:lnTo>
                <a:lnTo>
                  <a:pt x="637" y="400"/>
                </a:lnTo>
                <a:close/>
                <a:moveTo>
                  <a:pt x="374" y="399"/>
                </a:moveTo>
                <a:lnTo>
                  <a:pt x="375" y="399"/>
                </a:lnTo>
                <a:lnTo>
                  <a:pt x="376" y="399"/>
                </a:lnTo>
                <a:lnTo>
                  <a:pt x="376" y="400"/>
                </a:lnTo>
                <a:lnTo>
                  <a:pt x="375" y="400"/>
                </a:lnTo>
                <a:lnTo>
                  <a:pt x="376" y="401"/>
                </a:lnTo>
                <a:lnTo>
                  <a:pt x="377" y="401"/>
                </a:lnTo>
                <a:lnTo>
                  <a:pt x="377" y="403"/>
                </a:lnTo>
                <a:lnTo>
                  <a:pt x="377" y="404"/>
                </a:lnTo>
                <a:lnTo>
                  <a:pt x="376" y="403"/>
                </a:lnTo>
                <a:lnTo>
                  <a:pt x="374" y="400"/>
                </a:lnTo>
                <a:lnTo>
                  <a:pt x="374" y="399"/>
                </a:lnTo>
                <a:close/>
                <a:moveTo>
                  <a:pt x="694" y="398"/>
                </a:moveTo>
                <a:lnTo>
                  <a:pt x="692" y="398"/>
                </a:lnTo>
                <a:lnTo>
                  <a:pt x="693" y="398"/>
                </a:lnTo>
                <a:lnTo>
                  <a:pt x="694" y="396"/>
                </a:lnTo>
                <a:lnTo>
                  <a:pt x="694" y="398"/>
                </a:lnTo>
                <a:close/>
                <a:moveTo>
                  <a:pt x="620" y="398"/>
                </a:moveTo>
                <a:lnTo>
                  <a:pt x="620" y="396"/>
                </a:lnTo>
                <a:lnTo>
                  <a:pt x="620" y="398"/>
                </a:lnTo>
                <a:close/>
                <a:moveTo>
                  <a:pt x="633" y="398"/>
                </a:moveTo>
                <a:lnTo>
                  <a:pt x="631" y="396"/>
                </a:lnTo>
                <a:lnTo>
                  <a:pt x="633" y="396"/>
                </a:lnTo>
                <a:lnTo>
                  <a:pt x="633" y="398"/>
                </a:lnTo>
                <a:close/>
                <a:moveTo>
                  <a:pt x="705" y="398"/>
                </a:moveTo>
                <a:lnTo>
                  <a:pt x="705" y="399"/>
                </a:lnTo>
                <a:lnTo>
                  <a:pt x="703" y="399"/>
                </a:lnTo>
                <a:lnTo>
                  <a:pt x="703" y="398"/>
                </a:lnTo>
                <a:lnTo>
                  <a:pt x="705" y="398"/>
                </a:lnTo>
                <a:lnTo>
                  <a:pt x="705" y="396"/>
                </a:lnTo>
                <a:lnTo>
                  <a:pt x="705" y="395"/>
                </a:lnTo>
                <a:lnTo>
                  <a:pt x="705" y="394"/>
                </a:lnTo>
                <a:lnTo>
                  <a:pt x="705" y="395"/>
                </a:lnTo>
                <a:lnTo>
                  <a:pt x="706" y="396"/>
                </a:lnTo>
                <a:lnTo>
                  <a:pt x="706" y="398"/>
                </a:lnTo>
                <a:lnTo>
                  <a:pt x="705" y="398"/>
                </a:lnTo>
                <a:close/>
                <a:moveTo>
                  <a:pt x="614" y="398"/>
                </a:moveTo>
                <a:lnTo>
                  <a:pt x="613" y="398"/>
                </a:lnTo>
                <a:lnTo>
                  <a:pt x="612" y="398"/>
                </a:lnTo>
                <a:lnTo>
                  <a:pt x="611" y="396"/>
                </a:lnTo>
                <a:lnTo>
                  <a:pt x="611" y="395"/>
                </a:lnTo>
                <a:lnTo>
                  <a:pt x="611" y="394"/>
                </a:lnTo>
                <a:lnTo>
                  <a:pt x="612" y="394"/>
                </a:lnTo>
                <a:lnTo>
                  <a:pt x="613" y="392"/>
                </a:lnTo>
                <a:lnTo>
                  <a:pt x="613" y="394"/>
                </a:lnTo>
                <a:lnTo>
                  <a:pt x="614" y="394"/>
                </a:lnTo>
                <a:lnTo>
                  <a:pt x="616" y="394"/>
                </a:lnTo>
                <a:lnTo>
                  <a:pt x="616" y="395"/>
                </a:lnTo>
                <a:lnTo>
                  <a:pt x="614" y="395"/>
                </a:lnTo>
                <a:lnTo>
                  <a:pt x="614" y="396"/>
                </a:lnTo>
                <a:lnTo>
                  <a:pt x="614" y="398"/>
                </a:lnTo>
                <a:close/>
                <a:moveTo>
                  <a:pt x="701" y="392"/>
                </a:moveTo>
                <a:lnTo>
                  <a:pt x="702" y="395"/>
                </a:lnTo>
                <a:lnTo>
                  <a:pt x="703" y="395"/>
                </a:lnTo>
                <a:lnTo>
                  <a:pt x="703" y="396"/>
                </a:lnTo>
                <a:lnTo>
                  <a:pt x="705" y="396"/>
                </a:lnTo>
                <a:lnTo>
                  <a:pt x="703" y="398"/>
                </a:lnTo>
                <a:lnTo>
                  <a:pt x="702" y="396"/>
                </a:lnTo>
                <a:lnTo>
                  <a:pt x="701" y="396"/>
                </a:lnTo>
                <a:lnTo>
                  <a:pt x="700" y="396"/>
                </a:lnTo>
                <a:lnTo>
                  <a:pt x="698" y="395"/>
                </a:lnTo>
                <a:lnTo>
                  <a:pt x="700" y="395"/>
                </a:lnTo>
                <a:lnTo>
                  <a:pt x="700" y="394"/>
                </a:lnTo>
                <a:lnTo>
                  <a:pt x="700" y="392"/>
                </a:lnTo>
                <a:lnTo>
                  <a:pt x="700" y="391"/>
                </a:lnTo>
                <a:lnTo>
                  <a:pt x="700" y="392"/>
                </a:lnTo>
                <a:lnTo>
                  <a:pt x="701" y="392"/>
                </a:lnTo>
                <a:close/>
                <a:moveTo>
                  <a:pt x="628" y="388"/>
                </a:moveTo>
                <a:lnTo>
                  <a:pt x="628" y="387"/>
                </a:lnTo>
                <a:lnTo>
                  <a:pt x="629" y="388"/>
                </a:lnTo>
                <a:lnTo>
                  <a:pt x="628" y="388"/>
                </a:lnTo>
                <a:close/>
                <a:moveTo>
                  <a:pt x="701" y="386"/>
                </a:moveTo>
                <a:lnTo>
                  <a:pt x="701" y="387"/>
                </a:lnTo>
                <a:lnTo>
                  <a:pt x="701" y="386"/>
                </a:lnTo>
                <a:close/>
                <a:moveTo>
                  <a:pt x="700" y="381"/>
                </a:moveTo>
                <a:lnTo>
                  <a:pt x="698" y="381"/>
                </a:lnTo>
                <a:lnTo>
                  <a:pt x="700" y="381"/>
                </a:lnTo>
                <a:close/>
                <a:moveTo>
                  <a:pt x="603" y="382"/>
                </a:moveTo>
                <a:lnTo>
                  <a:pt x="601" y="382"/>
                </a:lnTo>
                <a:lnTo>
                  <a:pt x="601" y="381"/>
                </a:lnTo>
                <a:lnTo>
                  <a:pt x="603" y="379"/>
                </a:lnTo>
                <a:lnTo>
                  <a:pt x="603" y="381"/>
                </a:lnTo>
                <a:lnTo>
                  <a:pt x="603" y="382"/>
                </a:lnTo>
                <a:close/>
                <a:moveTo>
                  <a:pt x="605" y="381"/>
                </a:moveTo>
                <a:lnTo>
                  <a:pt x="604" y="379"/>
                </a:lnTo>
                <a:lnTo>
                  <a:pt x="604" y="378"/>
                </a:lnTo>
                <a:lnTo>
                  <a:pt x="605" y="378"/>
                </a:lnTo>
                <a:lnTo>
                  <a:pt x="605" y="379"/>
                </a:lnTo>
                <a:lnTo>
                  <a:pt x="605" y="381"/>
                </a:lnTo>
                <a:close/>
                <a:moveTo>
                  <a:pt x="616" y="379"/>
                </a:moveTo>
                <a:lnTo>
                  <a:pt x="616" y="378"/>
                </a:lnTo>
                <a:lnTo>
                  <a:pt x="616" y="379"/>
                </a:lnTo>
                <a:lnTo>
                  <a:pt x="617" y="379"/>
                </a:lnTo>
                <a:lnTo>
                  <a:pt x="616" y="379"/>
                </a:lnTo>
                <a:close/>
                <a:moveTo>
                  <a:pt x="624" y="378"/>
                </a:moveTo>
                <a:lnTo>
                  <a:pt x="622" y="378"/>
                </a:lnTo>
                <a:lnTo>
                  <a:pt x="624" y="378"/>
                </a:lnTo>
                <a:close/>
                <a:moveTo>
                  <a:pt x="599" y="378"/>
                </a:moveTo>
                <a:lnTo>
                  <a:pt x="597" y="378"/>
                </a:lnTo>
                <a:lnTo>
                  <a:pt x="597" y="377"/>
                </a:lnTo>
                <a:lnTo>
                  <a:pt x="599" y="377"/>
                </a:lnTo>
                <a:lnTo>
                  <a:pt x="599" y="378"/>
                </a:lnTo>
                <a:close/>
                <a:moveTo>
                  <a:pt x="616" y="374"/>
                </a:moveTo>
                <a:lnTo>
                  <a:pt x="616" y="375"/>
                </a:lnTo>
                <a:lnTo>
                  <a:pt x="614" y="375"/>
                </a:lnTo>
                <a:lnTo>
                  <a:pt x="614" y="374"/>
                </a:lnTo>
                <a:lnTo>
                  <a:pt x="616" y="374"/>
                </a:lnTo>
                <a:close/>
                <a:moveTo>
                  <a:pt x="622" y="375"/>
                </a:moveTo>
                <a:lnTo>
                  <a:pt x="621" y="375"/>
                </a:lnTo>
                <a:lnTo>
                  <a:pt x="622" y="374"/>
                </a:lnTo>
                <a:lnTo>
                  <a:pt x="622" y="375"/>
                </a:lnTo>
                <a:close/>
                <a:moveTo>
                  <a:pt x="624" y="373"/>
                </a:moveTo>
                <a:lnTo>
                  <a:pt x="624" y="374"/>
                </a:lnTo>
                <a:lnTo>
                  <a:pt x="622" y="373"/>
                </a:lnTo>
                <a:lnTo>
                  <a:pt x="624" y="373"/>
                </a:lnTo>
                <a:close/>
                <a:moveTo>
                  <a:pt x="608" y="375"/>
                </a:moveTo>
                <a:lnTo>
                  <a:pt x="607" y="374"/>
                </a:lnTo>
                <a:lnTo>
                  <a:pt x="605" y="374"/>
                </a:lnTo>
                <a:lnTo>
                  <a:pt x="605" y="371"/>
                </a:lnTo>
                <a:lnTo>
                  <a:pt x="605" y="370"/>
                </a:lnTo>
                <a:lnTo>
                  <a:pt x="607" y="370"/>
                </a:lnTo>
                <a:lnTo>
                  <a:pt x="607" y="371"/>
                </a:lnTo>
                <a:lnTo>
                  <a:pt x="608" y="373"/>
                </a:lnTo>
                <a:lnTo>
                  <a:pt x="608" y="374"/>
                </a:lnTo>
                <a:lnTo>
                  <a:pt x="609" y="374"/>
                </a:lnTo>
                <a:lnTo>
                  <a:pt x="608" y="375"/>
                </a:lnTo>
                <a:close/>
                <a:moveTo>
                  <a:pt x="596" y="371"/>
                </a:moveTo>
                <a:lnTo>
                  <a:pt x="595" y="371"/>
                </a:lnTo>
                <a:lnTo>
                  <a:pt x="593" y="370"/>
                </a:lnTo>
                <a:lnTo>
                  <a:pt x="595" y="370"/>
                </a:lnTo>
                <a:lnTo>
                  <a:pt x="596" y="370"/>
                </a:lnTo>
                <a:lnTo>
                  <a:pt x="596" y="371"/>
                </a:lnTo>
                <a:close/>
                <a:moveTo>
                  <a:pt x="621" y="369"/>
                </a:moveTo>
                <a:lnTo>
                  <a:pt x="620" y="369"/>
                </a:lnTo>
                <a:lnTo>
                  <a:pt x="621" y="369"/>
                </a:lnTo>
                <a:close/>
                <a:moveTo>
                  <a:pt x="616" y="367"/>
                </a:moveTo>
                <a:lnTo>
                  <a:pt x="617" y="367"/>
                </a:lnTo>
                <a:lnTo>
                  <a:pt x="616" y="367"/>
                </a:lnTo>
                <a:close/>
                <a:moveTo>
                  <a:pt x="620" y="367"/>
                </a:moveTo>
                <a:lnTo>
                  <a:pt x="618" y="367"/>
                </a:lnTo>
                <a:lnTo>
                  <a:pt x="618" y="366"/>
                </a:lnTo>
                <a:lnTo>
                  <a:pt x="620" y="366"/>
                </a:lnTo>
                <a:lnTo>
                  <a:pt x="620" y="367"/>
                </a:lnTo>
                <a:close/>
                <a:moveTo>
                  <a:pt x="618" y="366"/>
                </a:moveTo>
                <a:lnTo>
                  <a:pt x="617" y="366"/>
                </a:lnTo>
                <a:lnTo>
                  <a:pt x="618" y="366"/>
                </a:lnTo>
                <a:close/>
                <a:moveTo>
                  <a:pt x="584" y="371"/>
                </a:moveTo>
                <a:lnTo>
                  <a:pt x="583" y="371"/>
                </a:lnTo>
                <a:lnTo>
                  <a:pt x="582" y="370"/>
                </a:lnTo>
                <a:lnTo>
                  <a:pt x="582" y="367"/>
                </a:lnTo>
                <a:lnTo>
                  <a:pt x="582" y="366"/>
                </a:lnTo>
                <a:lnTo>
                  <a:pt x="583" y="366"/>
                </a:lnTo>
                <a:lnTo>
                  <a:pt x="583" y="367"/>
                </a:lnTo>
                <a:lnTo>
                  <a:pt x="583" y="369"/>
                </a:lnTo>
                <a:lnTo>
                  <a:pt x="583" y="370"/>
                </a:lnTo>
                <a:lnTo>
                  <a:pt x="584" y="370"/>
                </a:lnTo>
                <a:lnTo>
                  <a:pt x="584" y="371"/>
                </a:lnTo>
                <a:close/>
                <a:moveTo>
                  <a:pt x="553" y="367"/>
                </a:moveTo>
                <a:lnTo>
                  <a:pt x="553" y="366"/>
                </a:lnTo>
                <a:lnTo>
                  <a:pt x="552" y="366"/>
                </a:lnTo>
                <a:lnTo>
                  <a:pt x="553" y="366"/>
                </a:lnTo>
                <a:lnTo>
                  <a:pt x="554" y="366"/>
                </a:lnTo>
                <a:lnTo>
                  <a:pt x="553" y="367"/>
                </a:lnTo>
                <a:close/>
                <a:moveTo>
                  <a:pt x="565" y="367"/>
                </a:moveTo>
                <a:lnTo>
                  <a:pt x="563" y="366"/>
                </a:lnTo>
                <a:lnTo>
                  <a:pt x="563" y="365"/>
                </a:lnTo>
                <a:lnTo>
                  <a:pt x="565" y="365"/>
                </a:lnTo>
                <a:lnTo>
                  <a:pt x="565" y="366"/>
                </a:lnTo>
                <a:lnTo>
                  <a:pt x="565" y="367"/>
                </a:lnTo>
                <a:close/>
                <a:moveTo>
                  <a:pt x="603" y="366"/>
                </a:moveTo>
                <a:lnTo>
                  <a:pt x="601" y="366"/>
                </a:lnTo>
                <a:lnTo>
                  <a:pt x="601" y="365"/>
                </a:lnTo>
                <a:lnTo>
                  <a:pt x="600" y="365"/>
                </a:lnTo>
                <a:lnTo>
                  <a:pt x="601" y="363"/>
                </a:lnTo>
                <a:lnTo>
                  <a:pt x="603" y="363"/>
                </a:lnTo>
                <a:lnTo>
                  <a:pt x="603" y="365"/>
                </a:lnTo>
                <a:lnTo>
                  <a:pt x="603" y="366"/>
                </a:lnTo>
                <a:close/>
                <a:moveTo>
                  <a:pt x="554" y="365"/>
                </a:moveTo>
                <a:lnTo>
                  <a:pt x="553" y="365"/>
                </a:lnTo>
                <a:lnTo>
                  <a:pt x="552" y="365"/>
                </a:lnTo>
                <a:lnTo>
                  <a:pt x="552" y="363"/>
                </a:lnTo>
                <a:lnTo>
                  <a:pt x="552" y="362"/>
                </a:lnTo>
                <a:lnTo>
                  <a:pt x="553" y="362"/>
                </a:lnTo>
                <a:lnTo>
                  <a:pt x="553" y="363"/>
                </a:lnTo>
                <a:lnTo>
                  <a:pt x="554" y="363"/>
                </a:lnTo>
                <a:lnTo>
                  <a:pt x="554" y="365"/>
                </a:lnTo>
                <a:close/>
                <a:moveTo>
                  <a:pt x="550" y="363"/>
                </a:moveTo>
                <a:lnTo>
                  <a:pt x="549" y="363"/>
                </a:lnTo>
                <a:lnTo>
                  <a:pt x="549" y="362"/>
                </a:lnTo>
                <a:lnTo>
                  <a:pt x="550" y="362"/>
                </a:lnTo>
                <a:lnTo>
                  <a:pt x="550" y="363"/>
                </a:lnTo>
                <a:close/>
                <a:moveTo>
                  <a:pt x="565" y="362"/>
                </a:moveTo>
                <a:lnTo>
                  <a:pt x="563" y="362"/>
                </a:lnTo>
                <a:lnTo>
                  <a:pt x="563" y="361"/>
                </a:lnTo>
                <a:lnTo>
                  <a:pt x="565" y="361"/>
                </a:lnTo>
                <a:lnTo>
                  <a:pt x="565" y="362"/>
                </a:lnTo>
                <a:close/>
                <a:moveTo>
                  <a:pt x="550" y="361"/>
                </a:moveTo>
                <a:lnTo>
                  <a:pt x="550" y="360"/>
                </a:lnTo>
                <a:lnTo>
                  <a:pt x="550" y="361"/>
                </a:lnTo>
                <a:close/>
                <a:moveTo>
                  <a:pt x="597" y="361"/>
                </a:moveTo>
                <a:lnTo>
                  <a:pt x="596" y="361"/>
                </a:lnTo>
                <a:lnTo>
                  <a:pt x="596" y="360"/>
                </a:lnTo>
                <a:lnTo>
                  <a:pt x="597" y="360"/>
                </a:lnTo>
                <a:lnTo>
                  <a:pt x="597" y="361"/>
                </a:lnTo>
                <a:close/>
                <a:moveTo>
                  <a:pt x="552" y="358"/>
                </a:moveTo>
                <a:lnTo>
                  <a:pt x="550" y="358"/>
                </a:lnTo>
                <a:lnTo>
                  <a:pt x="549" y="360"/>
                </a:lnTo>
                <a:lnTo>
                  <a:pt x="549" y="358"/>
                </a:lnTo>
                <a:lnTo>
                  <a:pt x="550" y="357"/>
                </a:lnTo>
                <a:lnTo>
                  <a:pt x="552" y="358"/>
                </a:lnTo>
                <a:close/>
                <a:moveTo>
                  <a:pt x="607" y="361"/>
                </a:moveTo>
                <a:lnTo>
                  <a:pt x="605" y="361"/>
                </a:lnTo>
                <a:lnTo>
                  <a:pt x="605" y="360"/>
                </a:lnTo>
                <a:lnTo>
                  <a:pt x="604" y="360"/>
                </a:lnTo>
                <a:lnTo>
                  <a:pt x="604" y="358"/>
                </a:lnTo>
                <a:lnTo>
                  <a:pt x="605" y="358"/>
                </a:lnTo>
                <a:lnTo>
                  <a:pt x="605" y="357"/>
                </a:lnTo>
                <a:lnTo>
                  <a:pt x="607" y="357"/>
                </a:lnTo>
                <a:lnTo>
                  <a:pt x="607" y="358"/>
                </a:lnTo>
                <a:lnTo>
                  <a:pt x="607" y="360"/>
                </a:lnTo>
                <a:lnTo>
                  <a:pt x="607" y="361"/>
                </a:lnTo>
                <a:close/>
                <a:moveTo>
                  <a:pt x="542" y="360"/>
                </a:moveTo>
                <a:lnTo>
                  <a:pt x="541" y="360"/>
                </a:lnTo>
                <a:lnTo>
                  <a:pt x="541" y="358"/>
                </a:lnTo>
                <a:lnTo>
                  <a:pt x="542" y="357"/>
                </a:lnTo>
                <a:lnTo>
                  <a:pt x="542" y="358"/>
                </a:lnTo>
                <a:lnTo>
                  <a:pt x="542" y="360"/>
                </a:lnTo>
                <a:close/>
                <a:moveTo>
                  <a:pt x="553" y="356"/>
                </a:moveTo>
                <a:lnTo>
                  <a:pt x="552" y="357"/>
                </a:lnTo>
                <a:lnTo>
                  <a:pt x="552" y="356"/>
                </a:lnTo>
                <a:lnTo>
                  <a:pt x="552" y="354"/>
                </a:lnTo>
                <a:lnTo>
                  <a:pt x="553" y="354"/>
                </a:lnTo>
                <a:lnTo>
                  <a:pt x="553" y="356"/>
                </a:lnTo>
                <a:close/>
                <a:moveTo>
                  <a:pt x="571" y="354"/>
                </a:moveTo>
                <a:lnTo>
                  <a:pt x="570" y="354"/>
                </a:lnTo>
                <a:lnTo>
                  <a:pt x="570" y="353"/>
                </a:lnTo>
                <a:lnTo>
                  <a:pt x="571" y="353"/>
                </a:lnTo>
                <a:lnTo>
                  <a:pt x="571" y="354"/>
                </a:lnTo>
                <a:close/>
                <a:moveTo>
                  <a:pt x="556" y="352"/>
                </a:moveTo>
                <a:lnTo>
                  <a:pt x="554" y="353"/>
                </a:lnTo>
                <a:lnTo>
                  <a:pt x="554" y="352"/>
                </a:lnTo>
                <a:lnTo>
                  <a:pt x="556" y="352"/>
                </a:lnTo>
                <a:close/>
                <a:moveTo>
                  <a:pt x="608" y="353"/>
                </a:moveTo>
                <a:lnTo>
                  <a:pt x="607" y="353"/>
                </a:lnTo>
                <a:lnTo>
                  <a:pt x="608" y="352"/>
                </a:lnTo>
                <a:lnTo>
                  <a:pt x="609" y="352"/>
                </a:lnTo>
                <a:lnTo>
                  <a:pt x="608" y="353"/>
                </a:lnTo>
                <a:close/>
                <a:moveTo>
                  <a:pt x="559" y="357"/>
                </a:moveTo>
                <a:lnTo>
                  <a:pt x="558" y="357"/>
                </a:lnTo>
                <a:lnTo>
                  <a:pt x="557" y="357"/>
                </a:lnTo>
                <a:lnTo>
                  <a:pt x="556" y="356"/>
                </a:lnTo>
                <a:lnTo>
                  <a:pt x="554" y="354"/>
                </a:lnTo>
                <a:lnTo>
                  <a:pt x="554" y="353"/>
                </a:lnTo>
                <a:lnTo>
                  <a:pt x="556" y="353"/>
                </a:lnTo>
                <a:lnTo>
                  <a:pt x="557" y="352"/>
                </a:lnTo>
                <a:lnTo>
                  <a:pt x="559" y="352"/>
                </a:lnTo>
                <a:lnTo>
                  <a:pt x="559" y="353"/>
                </a:lnTo>
                <a:lnTo>
                  <a:pt x="559" y="354"/>
                </a:lnTo>
                <a:lnTo>
                  <a:pt x="559" y="356"/>
                </a:lnTo>
                <a:lnTo>
                  <a:pt x="559" y="357"/>
                </a:lnTo>
                <a:close/>
                <a:moveTo>
                  <a:pt x="546" y="352"/>
                </a:moveTo>
                <a:lnTo>
                  <a:pt x="546" y="350"/>
                </a:lnTo>
                <a:lnTo>
                  <a:pt x="546" y="349"/>
                </a:lnTo>
                <a:lnTo>
                  <a:pt x="548" y="350"/>
                </a:lnTo>
                <a:lnTo>
                  <a:pt x="546" y="352"/>
                </a:lnTo>
                <a:lnTo>
                  <a:pt x="546" y="353"/>
                </a:lnTo>
                <a:lnTo>
                  <a:pt x="545" y="353"/>
                </a:lnTo>
                <a:lnTo>
                  <a:pt x="545" y="352"/>
                </a:lnTo>
                <a:lnTo>
                  <a:pt x="545" y="350"/>
                </a:lnTo>
                <a:lnTo>
                  <a:pt x="545" y="349"/>
                </a:lnTo>
                <a:lnTo>
                  <a:pt x="546" y="349"/>
                </a:lnTo>
                <a:lnTo>
                  <a:pt x="546" y="352"/>
                </a:lnTo>
                <a:close/>
                <a:moveTo>
                  <a:pt x="554" y="352"/>
                </a:moveTo>
                <a:lnTo>
                  <a:pt x="553" y="352"/>
                </a:lnTo>
                <a:lnTo>
                  <a:pt x="554" y="350"/>
                </a:lnTo>
                <a:lnTo>
                  <a:pt x="554" y="349"/>
                </a:lnTo>
                <a:lnTo>
                  <a:pt x="554" y="348"/>
                </a:lnTo>
                <a:lnTo>
                  <a:pt x="556" y="348"/>
                </a:lnTo>
                <a:lnTo>
                  <a:pt x="556" y="350"/>
                </a:lnTo>
                <a:lnTo>
                  <a:pt x="554" y="350"/>
                </a:lnTo>
                <a:lnTo>
                  <a:pt x="554" y="352"/>
                </a:lnTo>
                <a:close/>
                <a:moveTo>
                  <a:pt x="626" y="349"/>
                </a:moveTo>
                <a:lnTo>
                  <a:pt x="626" y="348"/>
                </a:lnTo>
                <a:lnTo>
                  <a:pt x="628" y="348"/>
                </a:lnTo>
                <a:lnTo>
                  <a:pt x="626" y="349"/>
                </a:lnTo>
                <a:close/>
                <a:moveTo>
                  <a:pt x="545" y="348"/>
                </a:moveTo>
                <a:lnTo>
                  <a:pt x="545" y="346"/>
                </a:lnTo>
                <a:lnTo>
                  <a:pt x="546" y="346"/>
                </a:lnTo>
                <a:lnTo>
                  <a:pt x="546" y="348"/>
                </a:lnTo>
                <a:lnTo>
                  <a:pt x="545" y="348"/>
                </a:lnTo>
                <a:close/>
                <a:moveTo>
                  <a:pt x="512" y="345"/>
                </a:moveTo>
                <a:lnTo>
                  <a:pt x="511" y="345"/>
                </a:lnTo>
                <a:lnTo>
                  <a:pt x="512" y="344"/>
                </a:lnTo>
                <a:lnTo>
                  <a:pt x="512" y="345"/>
                </a:lnTo>
                <a:close/>
                <a:moveTo>
                  <a:pt x="634" y="345"/>
                </a:moveTo>
                <a:lnTo>
                  <a:pt x="633" y="345"/>
                </a:lnTo>
                <a:lnTo>
                  <a:pt x="633" y="344"/>
                </a:lnTo>
                <a:lnTo>
                  <a:pt x="634" y="344"/>
                </a:lnTo>
                <a:lnTo>
                  <a:pt x="634" y="345"/>
                </a:lnTo>
                <a:close/>
                <a:moveTo>
                  <a:pt x="567" y="350"/>
                </a:moveTo>
                <a:lnTo>
                  <a:pt x="569" y="350"/>
                </a:lnTo>
                <a:lnTo>
                  <a:pt x="569" y="352"/>
                </a:lnTo>
                <a:lnTo>
                  <a:pt x="569" y="353"/>
                </a:lnTo>
                <a:lnTo>
                  <a:pt x="569" y="354"/>
                </a:lnTo>
                <a:lnTo>
                  <a:pt x="567" y="354"/>
                </a:lnTo>
                <a:lnTo>
                  <a:pt x="567" y="356"/>
                </a:lnTo>
                <a:lnTo>
                  <a:pt x="567" y="357"/>
                </a:lnTo>
                <a:lnTo>
                  <a:pt x="566" y="357"/>
                </a:lnTo>
                <a:lnTo>
                  <a:pt x="566" y="358"/>
                </a:lnTo>
                <a:lnTo>
                  <a:pt x="566" y="360"/>
                </a:lnTo>
                <a:lnTo>
                  <a:pt x="567" y="360"/>
                </a:lnTo>
                <a:lnTo>
                  <a:pt x="567" y="362"/>
                </a:lnTo>
                <a:lnTo>
                  <a:pt x="567" y="363"/>
                </a:lnTo>
                <a:lnTo>
                  <a:pt x="567" y="367"/>
                </a:lnTo>
                <a:lnTo>
                  <a:pt x="567" y="369"/>
                </a:lnTo>
                <a:lnTo>
                  <a:pt x="566" y="369"/>
                </a:lnTo>
                <a:lnTo>
                  <a:pt x="566" y="370"/>
                </a:lnTo>
                <a:lnTo>
                  <a:pt x="566" y="373"/>
                </a:lnTo>
                <a:lnTo>
                  <a:pt x="565" y="371"/>
                </a:lnTo>
                <a:lnTo>
                  <a:pt x="565" y="367"/>
                </a:lnTo>
                <a:lnTo>
                  <a:pt x="565" y="366"/>
                </a:lnTo>
                <a:lnTo>
                  <a:pt x="565" y="365"/>
                </a:lnTo>
                <a:lnTo>
                  <a:pt x="565" y="363"/>
                </a:lnTo>
                <a:lnTo>
                  <a:pt x="565" y="362"/>
                </a:lnTo>
                <a:lnTo>
                  <a:pt x="565" y="361"/>
                </a:lnTo>
                <a:lnTo>
                  <a:pt x="563" y="360"/>
                </a:lnTo>
                <a:lnTo>
                  <a:pt x="562" y="358"/>
                </a:lnTo>
                <a:lnTo>
                  <a:pt x="561" y="357"/>
                </a:lnTo>
                <a:lnTo>
                  <a:pt x="561" y="354"/>
                </a:lnTo>
                <a:lnTo>
                  <a:pt x="562" y="354"/>
                </a:lnTo>
                <a:lnTo>
                  <a:pt x="562" y="353"/>
                </a:lnTo>
                <a:lnTo>
                  <a:pt x="561" y="352"/>
                </a:lnTo>
                <a:lnTo>
                  <a:pt x="559" y="352"/>
                </a:lnTo>
                <a:lnTo>
                  <a:pt x="559" y="350"/>
                </a:lnTo>
                <a:lnTo>
                  <a:pt x="558" y="349"/>
                </a:lnTo>
                <a:lnTo>
                  <a:pt x="558" y="348"/>
                </a:lnTo>
                <a:lnTo>
                  <a:pt x="557" y="348"/>
                </a:lnTo>
                <a:lnTo>
                  <a:pt x="557" y="346"/>
                </a:lnTo>
                <a:lnTo>
                  <a:pt x="558" y="346"/>
                </a:lnTo>
                <a:lnTo>
                  <a:pt x="558" y="345"/>
                </a:lnTo>
                <a:lnTo>
                  <a:pt x="558" y="344"/>
                </a:lnTo>
                <a:lnTo>
                  <a:pt x="559" y="344"/>
                </a:lnTo>
                <a:lnTo>
                  <a:pt x="561" y="344"/>
                </a:lnTo>
                <a:lnTo>
                  <a:pt x="562" y="344"/>
                </a:lnTo>
                <a:lnTo>
                  <a:pt x="563" y="345"/>
                </a:lnTo>
                <a:lnTo>
                  <a:pt x="563" y="346"/>
                </a:lnTo>
                <a:lnTo>
                  <a:pt x="563" y="348"/>
                </a:lnTo>
                <a:lnTo>
                  <a:pt x="565" y="349"/>
                </a:lnTo>
                <a:lnTo>
                  <a:pt x="566" y="349"/>
                </a:lnTo>
                <a:lnTo>
                  <a:pt x="567" y="350"/>
                </a:lnTo>
                <a:close/>
                <a:moveTo>
                  <a:pt x="626" y="341"/>
                </a:moveTo>
                <a:lnTo>
                  <a:pt x="626" y="343"/>
                </a:lnTo>
                <a:lnTo>
                  <a:pt x="625" y="343"/>
                </a:lnTo>
                <a:lnTo>
                  <a:pt x="625" y="344"/>
                </a:lnTo>
                <a:lnTo>
                  <a:pt x="624" y="343"/>
                </a:lnTo>
                <a:lnTo>
                  <a:pt x="625" y="343"/>
                </a:lnTo>
                <a:lnTo>
                  <a:pt x="626" y="343"/>
                </a:lnTo>
                <a:lnTo>
                  <a:pt x="626" y="341"/>
                </a:lnTo>
                <a:close/>
                <a:moveTo>
                  <a:pt x="586" y="353"/>
                </a:moveTo>
                <a:lnTo>
                  <a:pt x="584" y="353"/>
                </a:lnTo>
                <a:lnTo>
                  <a:pt x="584" y="352"/>
                </a:lnTo>
                <a:lnTo>
                  <a:pt x="586" y="352"/>
                </a:lnTo>
                <a:lnTo>
                  <a:pt x="586" y="350"/>
                </a:lnTo>
                <a:lnTo>
                  <a:pt x="586" y="346"/>
                </a:lnTo>
                <a:lnTo>
                  <a:pt x="586" y="345"/>
                </a:lnTo>
                <a:lnTo>
                  <a:pt x="584" y="345"/>
                </a:lnTo>
                <a:lnTo>
                  <a:pt x="584" y="344"/>
                </a:lnTo>
                <a:lnTo>
                  <a:pt x="586" y="343"/>
                </a:lnTo>
                <a:lnTo>
                  <a:pt x="586" y="341"/>
                </a:lnTo>
                <a:lnTo>
                  <a:pt x="587" y="341"/>
                </a:lnTo>
                <a:lnTo>
                  <a:pt x="588" y="343"/>
                </a:lnTo>
                <a:lnTo>
                  <a:pt x="588" y="344"/>
                </a:lnTo>
                <a:lnTo>
                  <a:pt x="588" y="345"/>
                </a:lnTo>
                <a:lnTo>
                  <a:pt x="588" y="346"/>
                </a:lnTo>
                <a:lnTo>
                  <a:pt x="587" y="348"/>
                </a:lnTo>
                <a:lnTo>
                  <a:pt x="587" y="349"/>
                </a:lnTo>
                <a:lnTo>
                  <a:pt x="587" y="350"/>
                </a:lnTo>
                <a:lnTo>
                  <a:pt x="587" y="352"/>
                </a:lnTo>
                <a:lnTo>
                  <a:pt x="586" y="352"/>
                </a:lnTo>
                <a:lnTo>
                  <a:pt x="586" y="353"/>
                </a:lnTo>
                <a:close/>
                <a:moveTo>
                  <a:pt x="713" y="335"/>
                </a:moveTo>
                <a:lnTo>
                  <a:pt x="711" y="335"/>
                </a:lnTo>
                <a:lnTo>
                  <a:pt x="711" y="333"/>
                </a:lnTo>
                <a:lnTo>
                  <a:pt x="710" y="333"/>
                </a:lnTo>
                <a:lnTo>
                  <a:pt x="710" y="332"/>
                </a:lnTo>
                <a:lnTo>
                  <a:pt x="711" y="332"/>
                </a:lnTo>
                <a:lnTo>
                  <a:pt x="713" y="333"/>
                </a:lnTo>
                <a:lnTo>
                  <a:pt x="713" y="335"/>
                </a:lnTo>
                <a:close/>
                <a:moveTo>
                  <a:pt x="744" y="329"/>
                </a:moveTo>
                <a:lnTo>
                  <a:pt x="745" y="329"/>
                </a:lnTo>
                <a:lnTo>
                  <a:pt x="745" y="331"/>
                </a:lnTo>
                <a:lnTo>
                  <a:pt x="745" y="332"/>
                </a:lnTo>
                <a:lnTo>
                  <a:pt x="744" y="332"/>
                </a:lnTo>
                <a:lnTo>
                  <a:pt x="743" y="332"/>
                </a:lnTo>
                <a:lnTo>
                  <a:pt x="743" y="331"/>
                </a:lnTo>
                <a:lnTo>
                  <a:pt x="741" y="331"/>
                </a:lnTo>
                <a:lnTo>
                  <a:pt x="743" y="329"/>
                </a:lnTo>
                <a:lnTo>
                  <a:pt x="744" y="329"/>
                </a:lnTo>
                <a:close/>
                <a:moveTo>
                  <a:pt x="668" y="328"/>
                </a:moveTo>
                <a:lnTo>
                  <a:pt x="669" y="328"/>
                </a:lnTo>
                <a:lnTo>
                  <a:pt x="671" y="329"/>
                </a:lnTo>
                <a:lnTo>
                  <a:pt x="671" y="332"/>
                </a:lnTo>
                <a:lnTo>
                  <a:pt x="672" y="333"/>
                </a:lnTo>
                <a:lnTo>
                  <a:pt x="673" y="335"/>
                </a:lnTo>
                <a:lnTo>
                  <a:pt x="673" y="336"/>
                </a:lnTo>
                <a:lnTo>
                  <a:pt x="675" y="336"/>
                </a:lnTo>
                <a:lnTo>
                  <a:pt x="676" y="336"/>
                </a:lnTo>
                <a:lnTo>
                  <a:pt x="677" y="336"/>
                </a:lnTo>
                <a:lnTo>
                  <a:pt x="679" y="336"/>
                </a:lnTo>
                <a:lnTo>
                  <a:pt x="679" y="335"/>
                </a:lnTo>
                <a:lnTo>
                  <a:pt x="680" y="335"/>
                </a:lnTo>
                <a:lnTo>
                  <a:pt x="681" y="335"/>
                </a:lnTo>
                <a:lnTo>
                  <a:pt x="681" y="336"/>
                </a:lnTo>
                <a:lnTo>
                  <a:pt x="683" y="336"/>
                </a:lnTo>
                <a:lnTo>
                  <a:pt x="684" y="336"/>
                </a:lnTo>
                <a:lnTo>
                  <a:pt x="684" y="337"/>
                </a:lnTo>
                <a:lnTo>
                  <a:pt x="685" y="339"/>
                </a:lnTo>
                <a:lnTo>
                  <a:pt x="685" y="340"/>
                </a:lnTo>
                <a:lnTo>
                  <a:pt x="685" y="341"/>
                </a:lnTo>
                <a:lnTo>
                  <a:pt x="684" y="341"/>
                </a:lnTo>
                <a:lnTo>
                  <a:pt x="684" y="343"/>
                </a:lnTo>
                <a:lnTo>
                  <a:pt x="685" y="344"/>
                </a:lnTo>
                <a:lnTo>
                  <a:pt x="685" y="345"/>
                </a:lnTo>
                <a:lnTo>
                  <a:pt x="684" y="345"/>
                </a:lnTo>
                <a:lnTo>
                  <a:pt x="685" y="345"/>
                </a:lnTo>
                <a:lnTo>
                  <a:pt x="686" y="345"/>
                </a:lnTo>
                <a:lnTo>
                  <a:pt x="686" y="346"/>
                </a:lnTo>
                <a:lnTo>
                  <a:pt x="688" y="346"/>
                </a:lnTo>
                <a:lnTo>
                  <a:pt x="689" y="346"/>
                </a:lnTo>
                <a:lnTo>
                  <a:pt x="689" y="348"/>
                </a:lnTo>
                <a:lnTo>
                  <a:pt x="689" y="346"/>
                </a:lnTo>
                <a:lnTo>
                  <a:pt x="690" y="346"/>
                </a:lnTo>
                <a:lnTo>
                  <a:pt x="690" y="348"/>
                </a:lnTo>
                <a:lnTo>
                  <a:pt x="692" y="348"/>
                </a:lnTo>
                <a:lnTo>
                  <a:pt x="693" y="348"/>
                </a:lnTo>
                <a:lnTo>
                  <a:pt x="694" y="348"/>
                </a:lnTo>
                <a:lnTo>
                  <a:pt x="696" y="346"/>
                </a:lnTo>
                <a:lnTo>
                  <a:pt x="697" y="346"/>
                </a:lnTo>
                <a:lnTo>
                  <a:pt x="698" y="348"/>
                </a:lnTo>
                <a:lnTo>
                  <a:pt x="701" y="348"/>
                </a:lnTo>
                <a:lnTo>
                  <a:pt x="702" y="348"/>
                </a:lnTo>
                <a:lnTo>
                  <a:pt x="703" y="349"/>
                </a:lnTo>
                <a:lnTo>
                  <a:pt x="705" y="349"/>
                </a:lnTo>
                <a:lnTo>
                  <a:pt x="705" y="348"/>
                </a:lnTo>
                <a:lnTo>
                  <a:pt x="706" y="348"/>
                </a:lnTo>
                <a:lnTo>
                  <a:pt x="707" y="348"/>
                </a:lnTo>
                <a:lnTo>
                  <a:pt x="707" y="349"/>
                </a:lnTo>
                <a:lnTo>
                  <a:pt x="709" y="349"/>
                </a:lnTo>
                <a:lnTo>
                  <a:pt x="710" y="350"/>
                </a:lnTo>
                <a:lnTo>
                  <a:pt x="710" y="352"/>
                </a:lnTo>
                <a:lnTo>
                  <a:pt x="713" y="353"/>
                </a:lnTo>
                <a:lnTo>
                  <a:pt x="714" y="353"/>
                </a:lnTo>
                <a:lnTo>
                  <a:pt x="715" y="353"/>
                </a:lnTo>
                <a:lnTo>
                  <a:pt x="719" y="353"/>
                </a:lnTo>
                <a:lnTo>
                  <a:pt x="719" y="352"/>
                </a:lnTo>
                <a:lnTo>
                  <a:pt x="720" y="353"/>
                </a:lnTo>
                <a:lnTo>
                  <a:pt x="722" y="353"/>
                </a:lnTo>
                <a:lnTo>
                  <a:pt x="724" y="354"/>
                </a:lnTo>
                <a:lnTo>
                  <a:pt x="726" y="354"/>
                </a:lnTo>
                <a:lnTo>
                  <a:pt x="727" y="356"/>
                </a:lnTo>
                <a:lnTo>
                  <a:pt x="727" y="357"/>
                </a:lnTo>
                <a:lnTo>
                  <a:pt x="728" y="358"/>
                </a:lnTo>
                <a:lnTo>
                  <a:pt x="728" y="360"/>
                </a:lnTo>
                <a:lnTo>
                  <a:pt x="727" y="360"/>
                </a:lnTo>
                <a:lnTo>
                  <a:pt x="726" y="361"/>
                </a:lnTo>
                <a:lnTo>
                  <a:pt x="726" y="362"/>
                </a:lnTo>
                <a:lnTo>
                  <a:pt x="726" y="363"/>
                </a:lnTo>
                <a:lnTo>
                  <a:pt x="724" y="363"/>
                </a:lnTo>
                <a:lnTo>
                  <a:pt x="724" y="365"/>
                </a:lnTo>
                <a:lnTo>
                  <a:pt x="723" y="365"/>
                </a:lnTo>
                <a:lnTo>
                  <a:pt x="722" y="366"/>
                </a:lnTo>
                <a:lnTo>
                  <a:pt x="720" y="365"/>
                </a:lnTo>
                <a:lnTo>
                  <a:pt x="719" y="365"/>
                </a:lnTo>
                <a:lnTo>
                  <a:pt x="718" y="365"/>
                </a:lnTo>
                <a:lnTo>
                  <a:pt x="717" y="365"/>
                </a:lnTo>
                <a:lnTo>
                  <a:pt x="715" y="365"/>
                </a:lnTo>
                <a:lnTo>
                  <a:pt x="714" y="365"/>
                </a:lnTo>
                <a:lnTo>
                  <a:pt x="713" y="366"/>
                </a:lnTo>
                <a:lnTo>
                  <a:pt x="711" y="366"/>
                </a:lnTo>
                <a:lnTo>
                  <a:pt x="710" y="365"/>
                </a:lnTo>
                <a:lnTo>
                  <a:pt x="709" y="365"/>
                </a:lnTo>
                <a:lnTo>
                  <a:pt x="707" y="365"/>
                </a:lnTo>
                <a:lnTo>
                  <a:pt x="706" y="365"/>
                </a:lnTo>
                <a:lnTo>
                  <a:pt x="705" y="365"/>
                </a:lnTo>
                <a:lnTo>
                  <a:pt x="703" y="366"/>
                </a:lnTo>
                <a:lnTo>
                  <a:pt x="702" y="366"/>
                </a:lnTo>
                <a:lnTo>
                  <a:pt x="702" y="367"/>
                </a:lnTo>
                <a:lnTo>
                  <a:pt x="701" y="369"/>
                </a:lnTo>
                <a:lnTo>
                  <a:pt x="701" y="370"/>
                </a:lnTo>
                <a:lnTo>
                  <a:pt x="701" y="371"/>
                </a:lnTo>
                <a:lnTo>
                  <a:pt x="701" y="373"/>
                </a:lnTo>
                <a:lnTo>
                  <a:pt x="700" y="373"/>
                </a:lnTo>
                <a:lnTo>
                  <a:pt x="700" y="375"/>
                </a:lnTo>
                <a:lnTo>
                  <a:pt x="700" y="377"/>
                </a:lnTo>
                <a:lnTo>
                  <a:pt x="700" y="379"/>
                </a:lnTo>
                <a:lnTo>
                  <a:pt x="698" y="379"/>
                </a:lnTo>
                <a:lnTo>
                  <a:pt x="697" y="381"/>
                </a:lnTo>
                <a:lnTo>
                  <a:pt x="697" y="382"/>
                </a:lnTo>
                <a:lnTo>
                  <a:pt x="697" y="383"/>
                </a:lnTo>
                <a:lnTo>
                  <a:pt x="697" y="384"/>
                </a:lnTo>
                <a:lnTo>
                  <a:pt x="698" y="386"/>
                </a:lnTo>
                <a:lnTo>
                  <a:pt x="698" y="388"/>
                </a:lnTo>
                <a:lnTo>
                  <a:pt x="698" y="390"/>
                </a:lnTo>
                <a:lnTo>
                  <a:pt x="697" y="390"/>
                </a:lnTo>
                <a:lnTo>
                  <a:pt x="697" y="391"/>
                </a:lnTo>
                <a:lnTo>
                  <a:pt x="697" y="392"/>
                </a:lnTo>
                <a:lnTo>
                  <a:pt x="697" y="395"/>
                </a:lnTo>
                <a:lnTo>
                  <a:pt x="696" y="396"/>
                </a:lnTo>
                <a:lnTo>
                  <a:pt x="694" y="396"/>
                </a:lnTo>
                <a:lnTo>
                  <a:pt x="693" y="396"/>
                </a:lnTo>
                <a:lnTo>
                  <a:pt x="690" y="396"/>
                </a:lnTo>
                <a:lnTo>
                  <a:pt x="690" y="398"/>
                </a:lnTo>
                <a:lnTo>
                  <a:pt x="689" y="398"/>
                </a:lnTo>
                <a:lnTo>
                  <a:pt x="688" y="398"/>
                </a:lnTo>
                <a:lnTo>
                  <a:pt x="688" y="399"/>
                </a:lnTo>
                <a:lnTo>
                  <a:pt x="686" y="399"/>
                </a:lnTo>
                <a:lnTo>
                  <a:pt x="686" y="398"/>
                </a:lnTo>
                <a:lnTo>
                  <a:pt x="686" y="399"/>
                </a:lnTo>
                <a:lnTo>
                  <a:pt x="685" y="399"/>
                </a:lnTo>
                <a:lnTo>
                  <a:pt x="686" y="399"/>
                </a:lnTo>
                <a:lnTo>
                  <a:pt x="685" y="399"/>
                </a:lnTo>
                <a:lnTo>
                  <a:pt x="684" y="399"/>
                </a:lnTo>
                <a:lnTo>
                  <a:pt x="683" y="399"/>
                </a:lnTo>
                <a:lnTo>
                  <a:pt x="681" y="400"/>
                </a:lnTo>
                <a:lnTo>
                  <a:pt x="677" y="400"/>
                </a:lnTo>
                <a:lnTo>
                  <a:pt x="676" y="400"/>
                </a:lnTo>
                <a:lnTo>
                  <a:pt x="676" y="401"/>
                </a:lnTo>
                <a:lnTo>
                  <a:pt x="675" y="401"/>
                </a:lnTo>
                <a:lnTo>
                  <a:pt x="673" y="401"/>
                </a:lnTo>
                <a:lnTo>
                  <a:pt x="672" y="403"/>
                </a:lnTo>
                <a:lnTo>
                  <a:pt x="671" y="403"/>
                </a:lnTo>
                <a:lnTo>
                  <a:pt x="669" y="403"/>
                </a:lnTo>
                <a:lnTo>
                  <a:pt x="669" y="404"/>
                </a:lnTo>
                <a:lnTo>
                  <a:pt x="668" y="404"/>
                </a:lnTo>
                <a:lnTo>
                  <a:pt x="667" y="404"/>
                </a:lnTo>
                <a:lnTo>
                  <a:pt x="667" y="405"/>
                </a:lnTo>
                <a:lnTo>
                  <a:pt x="665" y="405"/>
                </a:lnTo>
                <a:lnTo>
                  <a:pt x="664" y="405"/>
                </a:lnTo>
                <a:lnTo>
                  <a:pt x="663" y="405"/>
                </a:lnTo>
                <a:lnTo>
                  <a:pt x="663" y="407"/>
                </a:lnTo>
                <a:lnTo>
                  <a:pt x="662" y="407"/>
                </a:lnTo>
                <a:lnTo>
                  <a:pt x="660" y="407"/>
                </a:lnTo>
                <a:lnTo>
                  <a:pt x="659" y="407"/>
                </a:lnTo>
                <a:lnTo>
                  <a:pt x="658" y="407"/>
                </a:lnTo>
                <a:lnTo>
                  <a:pt x="656" y="405"/>
                </a:lnTo>
                <a:lnTo>
                  <a:pt x="656" y="407"/>
                </a:lnTo>
                <a:lnTo>
                  <a:pt x="655" y="407"/>
                </a:lnTo>
                <a:lnTo>
                  <a:pt x="654" y="407"/>
                </a:lnTo>
                <a:lnTo>
                  <a:pt x="652" y="407"/>
                </a:lnTo>
                <a:lnTo>
                  <a:pt x="651" y="407"/>
                </a:lnTo>
                <a:lnTo>
                  <a:pt x="650" y="407"/>
                </a:lnTo>
                <a:lnTo>
                  <a:pt x="648" y="407"/>
                </a:lnTo>
                <a:lnTo>
                  <a:pt x="648" y="405"/>
                </a:lnTo>
                <a:lnTo>
                  <a:pt x="647" y="405"/>
                </a:lnTo>
                <a:lnTo>
                  <a:pt x="646" y="405"/>
                </a:lnTo>
                <a:lnTo>
                  <a:pt x="646" y="407"/>
                </a:lnTo>
                <a:lnTo>
                  <a:pt x="645" y="407"/>
                </a:lnTo>
                <a:lnTo>
                  <a:pt x="643" y="407"/>
                </a:lnTo>
                <a:lnTo>
                  <a:pt x="642" y="407"/>
                </a:lnTo>
                <a:lnTo>
                  <a:pt x="642" y="405"/>
                </a:lnTo>
                <a:lnTo>
                  <a:pt x="642" y="404"/>
                </a:lnTo>
                <a:lnTo>
                  <a:pt x="642" y="403"/>
                </a:lnTo>
                <a:lnTo>
                  <a:pt x="643" y="401"/>
                </a:lnTo>
                <a:lnTo>
                  <a:pt x="642" y="401"/>
                </a:lnTo>
                <a:lnTo>
                  <a:pt x="641" y="401"/>
                </a:lnTo>
                <a:lnTo>
                  <a:pt x="641" y="399"/>
                </a:lnTo>
                <a:lnTo>
                  <a:pt x="639" y="400"/>
                </a:lnTo>
                <a:lnTo>
                  <a:pt x="638" y="399"/>
                </a:lnTo>
                <a:lnTo>
                  <a:pt x="637" y="399"/>
                </a:lnTo>
                <a:lnTo>
                  <a:pt x="637" y="398"/>
                </a:lnTo>
                <a:lnTo>
                  <a:pt x="635" y="398"/>
                </a:lnTo>
                <a:lnTo>
                  <a:pt x="634" y="398"/>
                </a:lnTo>
                <a:lnTo>
                  <a:pt x="634" y="396"/>
                </a:lnTo>
                <a:lnTo>
                  <a:pt x="633" y="395"/>
                </a:lnTo>
                <a:lnTo>
                  <a:pt x="631" y="394"/>
                </a:lnTo>
                <a:lnTo>
                  <a:pt x="631" y="392"/>
                </a:lnTo>
                <a:lnTo>
                  <a:pt x="630" y="391"/>
                </a:lnTo>
                <a:lnTo>
                  <a:pt x="631" y="390"/>
                </a:lnTo>
                <a:lnTo>
                  <a:pt x="630" y="390"/>
                </a:lnTo>
                <a:lnTo>
                  <a:pt x="629" y="391"/>
                </a:lnTo>
                <a:lnTo>
                  <a:pt x="629" y="390"/>
                </a:lnTo>
                <a:lnTo>
                  <a:pt x="628" y="390"/>
                </a:lnTo>
                <a:lnTo>
                  <a:pt x="629" y="388"/>
                </a:lnTo>
                <a:lnTo>
                  <a:pt x="629" y="387"/>
                </a:lnTo>
                <a:lnTo>
                  <a:pt x="628" y="387"/>
                </a:lnTo>
                <a:lnTo>
                  <a:pt x="626" y="387"/>
                </a:lnTo>
                <a:lnTo>
                  <a:pt x="626" y="386"/>
                </a:lnTo>
                <a:lnTo>
                  <a:pt x="625" y="386"/>
                </a:lnTo>
                <a:lnTo>
                  <a:pt x="624" y="386"/>
                </a:lnTo>
                <a:lnTo>
                  <a:pt x="624" y="384"/>
                </a:lnTo>
                <a:lnTo>
                  <a:pt x="624" y="383"/>
                </a:lnTo>
                <a:lnTo>
                  <a:pt x="622" y="383"/>
                </a:lnTo>
                <a:lnTo>
                  <a:pt x="622" y="382"/>
                </a:lnTo>
                <a:lnTo>
                  <a:pt x="622" y="381"/>
                </a:lnTo>
                <a:lnTo>
                  <a:pt x="622" y="379"/>
                </a:lnTo>
                <a:lnTo>
                  <a:pt x="624" y="379"/>
                </a:lnTo>
                <a:lnTo>
                  <a:pt x="625" y="379"/>
                </a:lnTo>
                <a:lnTo>
                  <a:pt x="624" y="379"/>
                </a:lnTo>
                <a:lnTo>
                  <a:pt x="624" y="378"/>
                </a:lnTo>
                <a:lnTo>
                  <a:pt x="625" y="377"/>
                </a:lnTo>
                <a:lnTo>
                  <a:pt x="624" y="377"/>
                </a:lnTo>
                <a:lnTo>
                  <a:pt x="622" y="377"/>
                </a:lnTo>
                <a:lnTo>
                  <a:pt x="622" y="375"/>
                </a:lnTo>
                <a:lnTo>
                  <a:pt x="624" y="375"/>
                </a:lnTo>
                <a:lnTo>
                  <a:pt x="624" y="374"/>
                </a:lnTo>
                <a:lnTo>
                  <a:pt x="625" y="374"/>
                </a:lnTo>
                <a:lnTo>
                  <a:pt x="625" y="373"/>
                </a:lnTo>
                <a:lnTo>
                  <a:pt x="626" y="373"/>
                </a:lnTo>
                <a:lnTo>
                  <a:pt x="625" y="373"/>
                </a:lnTo>
                <a:lnTo>
                  <a:pt x="625" y="371"/>
                </a:lnTo>
                <a:lnTo>
                  <a:pt x="624" y="371"/>
                </a:lnTo>
                <a:lnTo>
                  <a:pt x="624" y="370"/>
                </a:lnTo>
                <a:lnTo>
                  <a:pt x="622" y="370"/>
                </a:lnTo>
                <a:lnTo>
                  <a:pt x="622" y="369"/>
                </a:lnTo>
                <a:lnTo>
                  <a:pt x="621" y="369"/>
                </a:lnTo>
                <a:lnTo>
                  <a:pt x="621" y="367"/>
                </a:lnTo>
                <a:lnTo>
                  <a:pt x="620" y="367"/>
                </a:lnTo>
                <a:lnTo>
                  <a:pt x="620" y="366"/>
                </a:lnTo>
                <a:lnTo>
                  <a:pt x="618" y="366"/>
                </a:lnTo>
                <a:lnTo>
                  <a:pt x="617" y="366"/>
                </a:lnTo>
                <a:lnTo>
                  <a:pt x="616" y="366"/>
                </a:lnTo>
                <a:lnTo>
                  <a:pt x="614" y="366"/>
                </a:lnTo>
                <a:lnTo>
                  <a:pt x="614" y="367"/>
                </a:lnTo>
                <a:lnTo>
                  <a:pt x="613" y="367"/>
                </a:lnTo>
                <a:lnTo>
                  <a:pt x="613" y="366"/>
                </a:lnTo>
                <a:lnTo>
                  <a:pt x="612" y="366"/>
                </a:lnTo>
                <a:lnTo>
                  <a:pt x="611" y="366"/>
                </a:lnTo>
                <a:lnTo>
                  <a:pt x="611" y="365"/>
                </a:lnTo>
                <a:lnTo>
                  <a:pt x="609" y="365"/>
                </a:lnTo>
                <a:lnTo>
                  <a:pt x="609" y="363"/>
                </a:lnTo>
                <a:lnTo>
                  <a:pt x="608" y="363"/>
                </a:lnTo>
                <a:lnTo>
                  <a:pt x="607" y="363"/>
                </a:lnTo>
                <a:lnTo>
                  <a:pt x="607" y="362"/>
                </a:lnTo>
                <a:lnTo>
                  <a:pt x="605" y="362"/>
                </a:lnTo>
                <a:lnTo>
                  <a:pt x="605" y="361"/>
                </a:lnTo>
                <a:lnTo>
                  <a:pt x="607" y="361"/>
                </a:lnTo>
                <a:lnTo>
                  <a:pt x="608" y="361"/>
                </a:lnTo>
                <a:lnTo>
                  <a:pt x="608" y="360"/>
                </a:lnTo>
                <a:lnTo>
                  <a:pt x="607" y="360"/>
                </a:lnTo>
                <a:lnTo>
                  <a:pt x="607" y="358"/>
                </a:lnTo>
                <a:lnTo>
                  <a:pt x="607" y="357"/>
                </a:lnTo>
                <a:lnTo>
                  <a:pt x="605" y="357"/>
                </a:lnTo>
                <a:lnTo>
                  <a:pt x="605" y="356"/>
                </a:lnTo>
                <a:lnTo>
                  <a:pt x="607" y="354"/>
                </a:lnTo>
                <a:lnTo>
                  <a:pt x="607" y="353"/>
                </a:lnTo>
                <a:lnTo>
                  <a:pt x="608" y="353"/>
                </a:lnTo>
                <a:lnTo>
                  <a:pt x="608" y="354"/>
                </a:lnTo>
                <a:lnTo>
                  <a:pt x="608" y="353"/>
                </a:lnTo>
                <a:lnTo>
                  <a:pt x="609" y="352"/>
                </a:lnTo>
                <a:lnTo>
                  <a:pt x="609" y="350"/>
                </a:lnTo>
                <a:lnTo>
                  <a:pt x="611" y="350"/>
                </a:lnTo>
                <a:lnTo>
                  <a:pt x="611" y="349"/>
                </a:lnTo>
                <a:lnTo>
                  <a:pt x="609" y="349"/>
                </a:lnTo>
                <a:lnTo>
                  <a:pt x="609" y="350"/>
                </a:lnTo>
                <a:lnTo>
                  <a:pt x="611" y="348"/>
                </a:lnTo>
                <a:lnTo>
                  <a:pt x="612" y="346"/>
                </a:lnTo>
                <a:lnTo>
                  <a:pt x="613" y="346"/>
                </a:lnTo>
                <a:lnTo>
                  <a:pt x="613" y="345"/>
                </a:lnTo>
                <a:lnTo>
                  <a:pt x="614" y="344"/>
                </a:lnTo>
                <a:lnTo>
                  <a:pt x="616" y="344"/>
                </a:lnTo>
                <a:lnTo>
                  <a:pt x="617" y="344"/>
                </a:lnTo>
                <a:lnTo>
                  <a:pt x="618" y="344"/>
                </a:lnTo>
                <a:lnTo>
                  <a:pt x="618" y="345"/>
                </a:lnTo>
                <a:lnTo>
                  <a:pt x="620" y="345"/>
                </a:lnTo>
                <a:lnTo>
                  <a:pt x="621" y="345"/>
                </a:lnTo>
                <a:lnTo>
                  <a:pt x="622" y="345"/>
                </a:lnTo>
                <a:lnTo>
                  <a:pt x="622" y="346"/>
                </a:lnTo>
                <a:lnTo>
                  <a:pt x="624" y="346"/>
                </a:lnTo>
                <a:lnTo>
                  <a:pt x="624" y="348"/>
                </a:lnTo>
                <a:lnTo>
                  <a:pt x="624" y="349"/>
                </a:lnTo>
                <a:lnTo>
                  <a:pt x="625" y="349"/>
                </a:lnTo>
                <a:lnTo>
                  <a:pt x="626" y="349"/>
                </a:lnTo>
                <a:lnTo>
                  <a:pt x="626" y="350"/>
                </a:lnTo>
                <a:lnTo>
                  <a:pt x="628" y="350"/>
                </a:lnTo>
                <a:lnTo>
                  <a:pt x="628" y="349"/>
                </a:lnTo>
                <a:lnTo>
                  <a:pt x="629" y="349"/>
                </a:lnTo>
                <a:lnTo>
                  <a:pt x="630" y="349"/>
                </a:lnTo>
                <a:lnTo>
                  <a:pt x="630" y="348"/>
                </a:lnTo>
                <a:lnTo>
                  <a:pt x="630" y="346"/>
                </a:lnTo>
                <a:lnTo>
                  <a:pt x="631" y="346"/>
                </a:lnTo>
                <a:lnTo>
                  <a:pt x="633" y="346"/>
                </a:lnTo>
                <a:lnTo>
                  <a:pt x="634" y="345"/>
                </a:lnTo>
                <a:lnTo>
                  <a:pt x="634" y="346"/>
                </a:lnTo>
                <a:lnTo>
                  <a:pt x="634" y="349"/>
                </a:lnTo>
                <a:lnTo>
                  <a:pt x="635" y="350"/>
                </a:lnTo>
                <a:lnTo>
                  <a:pt x="635" y="352"/>
                </a:lnTo>
                <a:lnTo>
                  <a:pt x="635" y="354"/>
                </a:lnTo>
                <a:lnTo>
                  <a:pt x="637" y="354"/>
                </a:lnTo>
                <a:lnTo>
                  <a:pt x="637" y="356"/>
                </a:lnTo>
                <a:lnTo>
                  <a:pt x="638" y="356"/>
                </a:lnTo>
                <a:lnTo>
                  <a:pt x="637" y="356"/>
                </a:lnTo>
                <a:lnTo>
                  <a:pt x="637" y="357"/>
                </a:lnTo>
                <a:lnTo>
                  <a:pt x="638" y="357"/>
                </a:lnTo>
                <a:lnTo>
                  <a:pt x="637" y="358"/>
                </a:lnTo>
                <a:lnTo>
                  <a:pt x="637" y="360"/>
                </a:lnTo>
                <a:lnTo>
                  <a:pt x="637" y="361"/>
                </a:lnTo>
                <a:lnTo>
                  <a:pt x="637" y="367"/>
                </a:lnTo>
                <a:lnTo>
                  <a:pt x="638" y="369"/>
                </a:lnTo>
                <a:lnTo>
                  <a:pt x="646" y="369"/>
                </a:lnTo>
                <a:lnTo>
                  <a:pt x="648" y="369"/>
                </a:lnTo>
                <a:lnTo>
                  <a:pt x="650" y="369"/>
                </a:lnTo>
                <a:lnTo>
                  <a:pt x="651" y="369"/>
                </a:lnTo>
                <a:lnTo>
                  <a:pt x="654" y="369"/>
                </a:lnTo>
                <a:lnTo>
                  <a:pt x="655" y="369"/>
                </a:lnTo>
                <a:lnTo>
                  <a:pt x="658" y="369"/>
                </a:lnTo>
                <a:lnTo>
                  <a:pt x="659" y="369"/>
                </a:lnTo>
                <a:lnTo>
                  <a:pt x="662" y="369"/>
                </a:lnTo>
                <a:lnTo>
                  <a:pt x="668" y="369"/>
                </a:lnTo>
                <a:lnTo>
                  <a:pt x="667" y="365"/>
                </a:lnTo>
                <a:lnTo>
                  <a:pt x="665" y="361"/>
                </a:lnTo>
                <a:lnTo>
                  <a:pt x="664" y="354"/>
                </a:lnTo>
                <a:lnTo>
                  <a:pt x="664" y="353"/>
                </a:lnTo>
                <a:lnTo>
                  <a:pt x="662" y="346"/>
                </a:lnTo>
                <a:lnTo>
                  <a:pt x="660" y="344"/>
                </a:lnTo>
                <a:lnTo>
                  <a:pt x="660" y="343"/>
                </a:lnTo>
                <a:lnTo>
                  <a:pt x="660" y="341"/>
                </a:lnTo>
                <a:lnTo>
                  <a:pt x="660" y="340"/>
                </a:lnTo>
                <a:lnTo>
                  <a:pt x="662" y="340"/>
                </a:lnTo>
                <a:lnTo>
                  <a:pt x="660" y="340"/>
                </a:lnTo>
                <a:lnTo>
                  <a:pt x="660" y="339"/>
                </a:lnTo>
                <a:lnTo>
                  <a:pt x="662" y="337"/>
                </a:lnTo>
                <a:lnTo>
                  <a:pt x="660" y="337"/>
                </a:lnTo>
                <a:lnTo>
                  <a:pt x="660" y="336"/>
                </a:lnTo>
                <a:lnTo>
                  <a:pt x="660" y="335"/>
                </a:lnTo>
                <a:lnTo>
                  <a:pt x="662" y="335"/>
                </a:lnTo>
                <a:lnTo>
                  <a:pt x="662" y="333"/>
                </a:lnTo>
                <a:lnTo>
                  <a:pt x="660" y="333"/>
                </a:lnTo>
                <a:lnTo>
                  <a:pt x="660" y="332"/>
                </a:lnTo>
                <a:lnTo>
                  <a:pt x="662" y="332"/>
                </a:lnTo>
                <a:lnTo>
                  <a:pt x="663" y="332"/>
                </a:lnTo>
                <a:lnTo>
                  <a:pt x="663" y="331"/>
                </a:lnTo>
                <a:lnTo>
                  <a:pt x="662" y="329"/>
                </a:lnTo>
                <a:lnTo>
                  <a:pt x="663" y="329"/>
                </a:lnTo>
                <a:lnTo>
                  <a:pt x="665" y="328"/>
                </a:lnTo>
                <a:lnTo>
                  <a:pt x="667" y="328"/>
                </a:lnTo>
                <a:lnTo>
                  <a:pt x="668" y="328"/>
                </a:lnTo>
                <a:close/>
                <a:moveTo>
                  <a:pt x="532" y="328"/>
                </a:moveTo>
                <a:lnTo>
                  <a:pt x="532" y="329"/>
                </a:lnTo>
                <a:lnTo>
                  <a:pt x="532" y="332"/>
                </a:lnTo>
                <a:lnTo>
                  <a:pt x="531" y="332"/>
                </a:lnTo>
                <a:lnTo>
                  <a:pt x="529" y="331"/>
                </a:lnTo>
                <a:lnTo>
                  <a:pt x="528" y="331"/>
                </a:lnTo>
                <a:lnTo>
                  <a:pt x="528" y="329"/>
                </a:lnTo>
                <a:lnTo>
                  <a:pt x="528" y="328"/>
                </a:lnTo>
                <a:lnTo>
                  <a:pt x="529" y="328"/>
                </a:lnTo>
                <a:lnTo>
                  <a:pt x="528" y="328"/>
                </a:lnTo>
                <a:lnTo>
                  <a:pt x="528" y="327"/>
                </a:lnTo>
                <a:lnTo>
                  <a:pt x="529" y="326"/>
                </a:lnTo>
                <a:lnTo>
                  <a:pt x="529" y="324"/>
                </a:lnTo>
                <a:lnTo>
                  <a:pt x="532" y="327"/>
                </a:lnTo>
                <a:lnTo>
                  <a:pt x="532" y="328"/>
                </a:lnTo>
                <a:close/>
                <a:moveTo>
                  <a:pt x="740" y="323"/>
                </a:moveTo>
                <a:lnTo>
                  <a:pt x="740" y="324"/>
                </a:lnTo>
                <a:lnTo>
                  <a:pt x="739" y="326"/>
                </a:lnTo>
                <a:lnTo>
                  <a:pt x="737" y="326"/>
                </a:lnTo>
                <a:lnTo>
                  <a:pt x="737" y="327"/>
                </a:lnTo>
                <a:lnTo>
                  <a:pt x="736" y="327"/>
                </a:lnTo>
                <a:lnTo>
                  <a:pt x="735" y="326"/>
                </a:lnTo>
                <a:lnTo>
                  <a:pt x="735" y="324"/>
                </a:lnTo>
                <a:lnTo>
                  <a:pt x="736" y="324"/>
                </a:lnTo>
                <a:lnTo>
                  <a:pt x="737" y="324"/>
                </a:lnTo>
                <a:lnTo>
                  <a:pt x="739" y="323"/>
                </a:lnTo>
                <a:lnTo>
                  <a:pt x="740" y="323"/>
                </a:lnTo>
                <a:close/>
                <a:moveTo>
                  <a:pt x="525" y="327"/>
                </a:moveTo>
                <a:lnTo>
                  <a:pt x="524" y="327"/>
                </a:lnTo>
                <a:lnTo>
                  <a:pt x="523" y="327"/>
                </a:lnTo>
                <a:lnTo>
                  <a:pt x="523" y="326"/>
                </a:lnTo>
                <a:lnTo>
                  <a:pt x="523" y="324"/>
                </a:lnTo>
                <a:lnTo>
                  <a:pt x="523" y="323"/>
                </a:lnTo>
                <a:lnTo>
                  <a:pt x="523" y="322"/>
                </a:lnTo>
                <a:lnTo>
                  <a:pt x="524" y="322"/>
                </a:lnTo>
                <a:lnTo>
                  <a:pt x="525" y="322"/>
                </a:lnTo>
                <a:lnTo>
                  <a:pt x="525" y="323"/>
                </a:lnTo>
                <a:lnTo>
                  <a:pt x="524" y="323"/>
                </a:lnTo>
                <a:lnTo>
                  <a:pt x="525" y="323"/>
                </a:lnTo>
                <a:lnTo>
                  <a:pt x="525" y="324"/>
                </a:lnTo>
                <a:lnTo>
                  <a:pt x="525" y="326"/>
                </a:lnTo>
                <a:lnTo>
                  <a:pt x="525" y="327"/>
                </a:lnTo>
                <a:close/>
                <a:moveTo>
                  <a:pt x="546" y="309"/>
                </a:moveTo>
                <a:lnTo>
                  <a:pt x="548" y="309"/>
                </a:lnTo>
                <a:lnTo>
                  <a:pt x="548" y="310"/>
                </a:lnTo>
                <a:lnTo>
                  <a:pt x="549" y="310"/>
                </a:lnTo>
                <a:lnTo>
                  <a:pt x="548" y="310"/>
                </a:lnTo>
                <a:lnTo>
                  <a:pt x="549" y="311"/>
                </a:lnTo>
                <a:lnTo>
                  <a:pt x="550" y="312"/>
                </a:lnTo>
                <a:lnTo>
                  <a:pt x="550" y="314"/>
                </a:lnTo>
                <a:lnTo>
                  <a:pt x="550" y="315"/>
                </a:lnTo>
                <a:lnTo>
                  <a:pt x="549" y="315"/>
                </a:lnTo>
                <a:lnTo>
                  <a:pt x="548" y="314"/>
                </a:lnTo>
                <a:lnTo>
                  <a:pt x="548" y="312"/>
                </a:lnTo>
                <a:lnTo>
                  <a:pt x="545" y="310"/>
                </a:lnTo>
                <a:lnTo>
                  <a:pt x="546" y="309"/>
                </a:lnTo>
                <a:close/>
                <a:moveTo>
                  <a:pt x="552" y="311"/>
                </a:moveTo>
                <a:lnTo>
                  <a:pt x="550" y="310"/>
                </a:lnTo>
                <a:lnTo>
                  <a:pt x="550" y="309"/>
                </a:lnTo>
                <a:lnTo>
                  <a:pt x="549" y="309"/>
                </a:lnTo>
                <a:lnTo>
                  <a:pt x="549" y="307"/>
                </a:lnTo>
                <a:lnTo>
                  <a:pt x="550" y="306"/>
                </a:lnTo>
                <a:lnTo>
                  <a:pt x="552" y="306"/>
                </a:lnTo>
                <a:lnTo>
                  <a:pt x="553" y="307"/>
                </a:lnTo>
                <a:lnTo>
                  <a:pt x="553" y="309"/>
                </a:lnTo>
                <a:lnTo>
                  <a:pt x="552" y="309"/>
                </a:lnTo>
                <a:lnTo>
                  <a:pt x="552" y="310"/>
                </a:lnTo>
                <a:lnTo>
                  <a:pt x="552" y="311"/>
                </a:lnTo>
                <a:close/>
                <a:moveTo>
                  <a:pt x="559" y="293"/>
                </a:moveTo>
                <a:lnTo>
                  <a:pt x="561" y="294"/>
                </a:lnTo>
                <a:lnTo>
                  <a:pt x="559" y="295"/>
                </a:lnTo>
                <a:lnTo>
                  <a:pt x="561" y="297"/>
                </a:lnTo>
                <a:lnTo>
                  <a:pt x="559" y="297"/>
                </a:lnTo>
                <a:lnTo>
                  <a:pt x="558" y="297"/>
                </a:lnTo>
                <a:lnTo>
                  <a:pt x="558" y="294"/>
                </a:lnTo>
                <a:lnTo>
                  <a:pt x="558" y="293"/>
                </a:lnTo>
                <a:lnTo>
                  <a:pt x="559" y="293"/>
                </a:lnTo>
                <a:close/>
                <a:moveTo>
                  <a:pt x="1117" y="192"/>
                </a:moveTo>
                <a:lnTo>
                  <a:pt x="1117" y="193"/>
                </a:lnTo>
                <a:lnTo>
                  <a:pt x="1116" y="192"/>
                </a:lnTo>
                <a:lnTo>
                  <a:pt x="1117" y="192"/>
                </a:lnTo>
                <a:close/>
                <a:moveTo>
                  <a:pt x="1122" y="187"/>
                </a:moveTo>
                <a:lnTo>
                  <a:pt x="1121" y="187"/>
                </a:lnTo>
                <a:lnTo>
                  <a:pt x="1122" y="187"/>
                </a:lnTo>
                <a:close/>
                <a:moveTo>
                  <a:pt x="1128" y="185"/>
                </a:moveTo>
                <a:lnTo>
                  <a:pt x="1129" y="187"/>
                </a:lnTo>
                <a:lnTo>
                  <a:pt x="1128" y="187"/>
                </a:lnTo>
                <a:lnTo>
                  <a:pt x="1128" y="188"/>
                </a:lnTo>
                <a:lnTo>
                  <a:pt x="1128" y="189"/>
                </a:lnTo>
                <a:lnTo>
                  <a:pt x="1126" y="191"/>
                </a:lnTo>
                <a:lnTo>
                  <a:pt x="1125" y="192"/>
                </a:lnTo>
                <a:lnTo>
                  <a:pt x="1124" y="192"/>
                </a:lnTo>
                <a:lnTo>
                  <a:pt x="1124" y="193"/>
                </a:lnTo>
                <a:lnTo>
                  <a:pt x="1122" y="193"/>
                </a:lnTo>
                <a:lnTo>
                  <a:pt x="1121" y="195"/>
                </a:lnTo>
                <a:lnTo>
                  <a:pt x="1120" y="196"/>
                </a:lnTo>
                <a:lnTo>
                  <a:pt x="1120" y="197"/>
                </a:lnTo>
                <a:lnTo>
                  <a:pt x="1120" y="199"/>
                </a:lnTo>
                <a:lnTo>
                  <a:pt x="1120" y="200"/>
                </a:lnTo>
                <a:lnTo>
                  <a:pt x="1121" y="200"/>
                </a:lnTo>
                <a:lnTo>
                  <a:pt x="1120" y="201"/>
                </a:lnTo>
                <a:lnTo>
                  <a:pt x="1117" y="205"/>
                </a:lnTo>
                <a:lnTo>
                  <a:pt x="1116" y="205"/>
                </a:lnTo>
                <a:lnTo>
                  <a:pt x="1115" y="204"/>
                </a:lnTo>
                <a:lnTo>
                  <a:pt x="1115" y="202"/>
                </a:lnTo>
                <a:lnTo>
                  <a:pt x="1115" y="201"/>
                </a:lnTo>
                <a:lnTo>
                  <a:pt x="1115" y="200"/>
                </a:lnTo>
                <a:lnTo>
                  <a:pt x="1113" y="200"/>
                </a:lnTo>
                <a:lnTo>
                  <a:pt x="1113" y="199"/>
                </a:lnTo>
                <a:lnTo>
                  <a:pt x="1115" y="197"/>
                </a:lnTo>
                <a:lnTo>
                  <a:pt x="1115" y="196"/>
                </a:lnTo>
                <a:lnTo>
                  <a:pt x="1116" y="196"/>
                </a:lnTo>
                <a:lnTo>
                  <a:pt x="1117" y="195"/>
                </a:lnTo>
                <a:lnTo>
                  <a:pt x="1118" y="193"/>
                </a:lnTo>
                <a:lnTo>
                  <a:pt x="1118" y="192"/>
                </a:lnTo>
                <a:lnTo>
                  <a:pt x="1120" y="192"/>
                </a:lnTo>
                <a:lnTo>
                  <a:pt x="1121" y="191"/>
                </a:lnTo>
                <a:lnTo>
                  <a:pt x="1121" y="189"/>
                </a:lnTo>
                <a:lnTo>
                  <a:pt x="1122" y="189"/>
                </a:lnTo>
                <a:lnTo>
                  <a:pt x="1124" y="188"/>
                </a:lnTo>
                <a:lnTo>
                  <a:pt x="1125" y="187"/>
                </a:lnTo>
                <a:lnTo>
                  <a:pt x="1126" y="187"/>
                </a:lnTo>
                <a:lnTo>
                  <a:pt x="1128" y="187"/>
                </a:lnTo>
                <a:lnTo>
                  <a:pt x="1128" y="185"/>
                </a:lnTo>
                <a:close/>
                <a:moveTo>
                  <a:pt x="1128" y="185"/>
                </a:moveTo>
                <a:lnTo>
                  <a:pt x="1126" y="185"/>
                </a:lnTo>
                <a:lnTo>
                  <a:pt x="1126" y="184"/>
                </a:lnTo>
                <a:lnTo>
                  <a:pt x="1128" y="184"/>
                </a:lnTo>
                <a:lnTo>
                  <a:pt x="1128" y="185"/>
                </a:lnTo>
                <a:close/>
                <a:moveTo>
                  <a:pt x="1122" y="183"/>
                </a:moveTo>
                <a:lnTo>
                  <a:pt x="1124" y="183"/>
                </a:lnTo>
                <a:lnTo>
                  <a:pt x="1122" y="183"/>
                </a:lnTo>
                <a:close/>
                <a:moveTo>
                  <a:pt x="1115" y="127"/>
                </a:moveTo>
                <a:lnTo>
                  <a:pt x="1115" y="128"/>
                </a:lnTo>
                <a:lnTo>
                  <a:pt x="1113" y="128"/>
                </a:lnTo>
                <a:lnTo>
                  <a:pt x="1113" y="127"/>
                </a:lnTo>
                <a:lnTo>
                  <a:pt x="1115" y="127"/>
                </a:lnTo>
                <a:close/>
                <a:moveTo>
                  <a:pt x="1193" y="2"/>
                </a:moveTo>
                <a:lnTo>
                  <a:pt x="1196" y="4"/>
                </a:lnTo>
                <a:lnTo>
                  <a:pt x="1197" y="2"/>
                </a:lnTo>
                <a:lnTo>
                  <a:pt x="1200" y="4"/>
                </a:lnTo>
                <a:lnTo>
                  <a:pt x="1202" y="4"/>
                </a:lnTo>
                <a:lnTo>
                  <a:pt x="1209" y="13"/>
                </a:lnTo>
                <a:lnTo>
                  <a:pt x="1215" y="21"/>
                </a:lnTo>
                <a:lnTo>
                  <a:pt x="1231" y="30"/>
                </a:lnTo>
                <a:lnTo>
                  <a:pt x="1232" y="30"/>
                </a:lnTo>
                <a:lnTo>
                  <a:pt x="1249" y="43"/>
                </a:lnTo>
                <a:lnTo>
                  <a:pt x="1249" y="45"/>
                </a:lnTo>
                <a:lnTo>
                  <a:pt x="1251" y="47"/>
                </a:lnTo>
                <a:lnTo>
                  <a:pt x="1251" y="49"/>
                </a:lnTo>
                <a:lnTo>
                  <a:pt x="1252" y="51"/>
                </a:lnTo>
                <a:lnTo>
                  <a:pt x="1253" y="55"/>
                </a:lnTo>
                <a:lnTo>
                  <a:pt x="1256" y="56"/>
                </a:lnTo>
                <a:lnTo>
                  <a:pt x="1259" y="57"/>
                </a:lnTo>
                <a:lnTo>
                  <a:pt x="1260" y="58"/>
                </a:lnTo>
                <a:lnTo>
                  <a:pt x="1261" y="60"/>
                </a:lnTo>
                <a:lnTo>
                  <a:pt x="1261" y="61"/>
                </a:lnTo>
                <a:lnTo>
                  <a:pt x="1261" y="62"/>
                </a:lnTo>
                <a:lnTo>
                  <a:pt x="1261" y="64"/>
                </a:lnTo>
                <a:lnTo>
                  <a:pt x="1260" y="65"/>
                </a:lnTo>
                <a:lnTo>
                  <a:pt x="1259" y="64"/>
                </a:lnTo>
                <a:lnTo>
                  <a:pt x="1257" y="64"/>
                </a:lnTo>
                <a:lnTo>
                  <a:pt x="1256" y="62"/>
                </a:lnTo>
                <a:lnTo>
                  <a:pt x="1255" y="62"/>
                </a:lnTo>
                <a:lnTo>
                  <a:pt x="1253" y="62"/>
                </a:lnTo>
                <a:lnTo>
                  <a:pt x="1252" y="65"/>
                </a:lnTo>
                <a:lnTo>
                  <a:pt x="1252" y="66"/>
                </a:lnTo>
                <a:lnTo>
                  <a:pt x="1252" y="68"/>
                </a:lnTo>
                <a:lnTo>
                  <a:pt x="1253" y="70"/>
                </a:lnTo>
                <a:lnTo>
                  <a:pt x="1253" y="72"/>
                </a:lnTo>
                <a:lnTo>
                  <a:pt x="1253" y="73"/>
                </a:lnTo>
                <a:lnTo>
                  <a:pt x="1255" y="74"/>
                </a:lnTo>
                <a:lnTo>
                  <a:pt x="1256" y="76"/>
                </a:lnTo>
                <a:lnTo>
                  <a:pt x="1257" y="77"/>
                </a:lnTo>
                <a:lnTo>
                  <a:pt x="1259" y="79"/>
                </a:lnTo>
                <a:lnTo>
                  <a:pt x="1259" y="81"/>
                </a:lnTo>
                <a:lnTo>
                  <a:pt x="1261" y="82"/>
                </a:lnTo>
                <a:lnTo>
                  <a:pt x="1265" y="85"/>
                </a:lnTo>
                <a:lnTo>
                  <a:pt x="1268" y="89"/>
                </a:lnTo>
                <a:lnTo>
                  <a:pt x="1268" y="90"/>
                </a:lnTo>
                <a:lnTo>
                  <a:pt x="1269" y="90"/>
                </a:lnTo>
                <a:lnTo>
                  <a:pt x="1270" y="91"/>
                </a:lnTo>
                <a:lnTo>
                  <a:pt x="1272" y="91"/>
                </a:lnTo>
                <a:lnTo>
                  <a:pt x="1272" y="93"/>
                </a:lnTo>
                <a:lnTo>
                  <a:pt x="1273" y="94"/>
                </a:lnTo>
                <a:lnTo>
                  <a:pt x="1274" y="94"/>
                </a:lnTo>
                <a:lnTo>
                  <a:pt x="1274" y="95"/>
                </a:lnTo>
                <a:lnTo>
                  <a:pt x="1274" y="96"/>
                </a:lnTo>
                <a:lnTo>
                  <a:pt x="1276" y="96"/>
                </a:lnTo>
                <a:lnTo>
                  <a:pt x="1276" y="98"/>
                </a:lnTo>
                <a:lnTo>
                  <a:pt x="1277" y="99"/>
                </a:lnTo>
                <a:lnTo>
                  <a:pt x="1278" y="100"/>
                </a:lnTo>
                <a:lnTo>
                  <a:pt x="1278" y="102"/>
                </a:lnTo>
                <a:lnTo>
                  <a:pt x="1278" y="103"/>
                </a:lnTo>
                <a:lnTo>
                  <a:pt x="1278" y="106"/>
                </a:lnTo>
                <a:lnTo>
                  <a:pt x="1278" y="107"/>
                </a:lnTo>
                <a:lnTo>
                  <a:pt x="1279" y="108"/>
                </a:lnTo>
                <a:lnTo>
                  <a:pt x="1281" y="110"/>
                </a:lnTo>
                <a:lnTo>
                  <a:pt x="1282" y="112"/>
                </a:lnTo>
                <a:lnTo>
                  <a:pt x="1282" y="113"/>
                </a:lnTo>
                <a:lnTo>
                  <a:pt x="1282" y="115"/>
                </a:lnTo>
                <a:lnTo>
                  <a:pt x="1283" y="116"/>
                </a:lnTo>
                <a:lnTo>
                  <a:pt x="1283" y="119"/>
                </a:lnTo>
                <a:lnTo>
                  <a:pt x="1285" y="119"/>
                </a:lnTo>
                <a:lnTo>
                  <a:pt x="1286" y="120"/>
                </a:lnTo>
                <a:lnTo>
                  <a:pt x="1287" y="120"/>
                </a:lnTo>
                <a:lnTo>
                  <a:pt x="1289" y="121"/>
                </a:lnTo>
                <a:lnTo>
                  <a:pt x="1290" y="123"/>
                </a:lnTo>
                <a:lnTo>
                  <a:pt x="1291" y="124"/>
                </a:lnTo>
                <a:lnTo>
                  <a:pt x="1293" y="125"/>
                </a:lnTo>
                <a:lnTo>
                  <a:pt x="1294" y="127"/>
                </a:lnTo>
                <a:lnTo>
                  <a:pt x="1294" y="129"/>
                </a:lnTo>
                <a:lnTo>
                  <a:pt x="1293" y="130"/>
                </a:lnTo>
                <a:lnTo>
                  <a:pt x="1294" y="132"/>
                </a:lnTo>
                <a:lnTo>
                  <a:pt x="1295" y="133"/>
                </a:lnTo>
                <a:lnTo>
                  <a:pt x="1296" y="136"/>
                </a:lnTo>
                <a:lnTo>
                  <a:pt x="1295" y="134"/>
                </a:lnTo>
                <a:lnTo>
                  <a:pt x="1294" y="136"/>
                </a:lnTo>
                <a:lnTo>
                  <a:pt x="1293" y="134"/>
                </a:lnTo>
                <a:lnTo>
                  <a:pt x="1290" y="133"/>
                </a:lnTo>
                <a:lnTo>
                  <a:pt x="1287" y="132"/>
                </a:lnTo>
                <a:lnTo>
                  <a:pt x="1285" y="133"/>
                </a:lnTo>
                <a:lnTo>
                  <a:pt x="1283" y="133"/>
                </a:lnTo>
                <a:lnTo>
                  <a:pt x="1282" y="133"/>
                </a:lnTo>
                <a:lnTo>
                  <a:pt x="1281" y="132"/>
                </a:lnTo>
                <a:lnTo>
                  <a:pt x="1278" y="132"/>
                </a:lnTo>
                <a:lnTo>
                  <a:pt x="1277" y="130"/>
                </a:lnTo>
                <a:lnTo>
                  <a:pt x="1274" y="130"/>
                </a:lnTo>
                <a:lnTo>
                  <a:pt x="1273" y="132"/>
                </a:lnTo>
                <a:lnTo>
                  <a:pt x="1272" y="133"/>
                </a:lnTo>
                <a:lnTo>
                  <a:pt x="1269" y="133"/>
                </a:lnTo>
                <a:lnTo>
                  <a:pt x="1268" y="132"/>
                </a:lnTo>
                <a:lnTo>
                  <a:pt x="1266" y="132"/>
                </a:lnTo>
                <a:lnTo>
                  <a:pt x="1264" y="132"/>
                </a:lnTo>
                <a:lnTo>
                  <a:pt x="1261" y="132"/>
                </a:lnTo>
                <a:lnTo>
                  <a:pt x="1259" y="130"/>
                </a:lnTo>
                <a:lnTo>
                  <a:pt x="1256" y="130"/>
                </a:lnTo>
                <a:lnTo>
                  <a:pt x="1253" y="129"/>
                </a:lnTo>
                <a:lnTo>
                  <a:pt x="1251" y="130"/>
                </a:lnTo>
                <a:lnTo>
                  <a:pt x="1248" y="130"/>
                </a:lnTo>
                <a:lnTo>
                  <a:pt x="1247" y="129"/>
                </a:lnTo>
                <a:lnTo>
                  <a:pt x="1244" y="128"/>
                </a:lnTo>
                <a:lnTo>
                  <a:pt x="1243" y="127"/>
                </a:lnTo>
                <a:lnTo>
                  <a:pt x="1241" y="125"/>
                </a:lnTo>
                <a:lnTo>
                  <a:pt x="1240" y="123"/>
                </a:lnTo>
                <a:lnTo>
                  <a:pt x="1238" y="121"/>
                </a:lnTo>
                <a:lnTo>
                  <a:pt x="1234" y="119"/>
                </a:lnTo>
                <a:lnTo>
                  <a:pt x="1231" y="116"/>
                </a:lnTo>
                <a:lnTo>
                  <a:pt x="1227" y="119"/>
                </a:lnTo>
                <a:lnTo>
                  <a:pt x="1226" y="119"/>
                </a:lnTo>
                <a:lnTo>
                  <a:pt x="1223" y="120"/>
                </a:lnTo>
                <a:lnTo>
                  <a:pt x="1221" y="123"/>
                </a:lnTo>
                <a:lnTo>
                  <a:pt x="1219" y="124"/>
                </a:lnTo>
                <a:lnTo>
                  <a:pt x="1218" y="125"/>
                </a:lnTo>
                <a:lnTo>
                  <a:pt x="1217" y="127"/>
                </a:lnTo>
                <a:lnTo>
                  <a:pt x="1215" y="128"/>
                </a:lnTo>
                <a:lnTo>
                  <a:pt x="1214" y="130"/>
                </a:lnTo>
                <a:lnTo>
                  <a:pt x="1211" y="132"/>
                </a:lnTo>
                <a:lnTo>
                  <a:pt x="1213" y="140"/>
                </a:lnTo>
                <a:lnTo>
                  <a:pt x="1215" y="149"/>
                </a:lnTo>
                <a:lnTo>
                  <a:pt x="1217" y="154"/>
                </a:lnTo>
                <a:lnTo>
                  <a:pt x="1221" y="162"/>
                </a:lnTo>
                <a:lnTo>
                  <a:pt x="1224" y="171"/>
                </a:lnTo>
                <a:lnTo>
                  <a:pt x="1223" y="174"/>
                </a:lnTo>
                <a:lnTo>
                  <a:pt x="1222" y="176"/>
                </a:lnTo>
                <a:lnTo>
                  <a:pt x="1221" y="179"/>
                </a:lnTo>
                <a:lnTo>
                  <a:pt x="1214" y="188"/>
                </a:lnTo>
                <a:lnTo>
                  <a:pt x="1213" y="188"/>
                </a:lnTo>
                <a:lnTo>
                  <a:pt x="1209" y="196"/>
                </a:lnTo>
                <a:lnTo>
                  <a:pt x="1207" y="195"/>
                </a:lnTo>
                <a:lnTo>
                  <a:pt x="1205" y="196"/>
                </a:lnTo>
                <a:lnTo>
                  <a:pt x="1204" y="197"/>
                </a:lnTo>
                <a:lnTo>
                  <a:pt x="1193" y="214"/>
                </a:lnTo>
                <a:lnTo>
                  <a:pt x="1192" y="219"/>
                </a:lnTo>
                <a:lnTo>
                  <a:pt x="1190" y="222"/>
                </a:lnTo>
                <a:lnTo>
                  <a:pt x="1184" y="231"/>
                </a:lnTo>
                <a:lnTo>
                  <a:pt x="1189" y="235"/>
                </a:lnTo>
                <a:lnTo>
                  <a:pt x="1192" y="235"/>
                </a:lnTo>
                <a:lnTo>
                  <a:pt x="1193" y="234"/>
                </a:lnTo>
                <a:lnTo>
                  <a:pt x="1196" y="233"/>
                </a:lnTo>
                <a:lnTo>
                  <a:pt x="1197" y="230"/>
                </a:lnTo>
                <a:lnTo>
                  <a:pt x="1198" y="227"/>
                </a:lnTo>
                <a:lnTo>
                  <a:pt x="1200" y="226"/>
                </a:lnTo>
                <a:lnTo>
                  <a:pt x="1202" y="223"/>
                </a:lnTo>
                <a:lnTo>
                  <a:pt x="1204" y="221"/>
                </a:lnTo>
                <a:lnTo>
                  <a:pt x="1205" y="218"/>
                </a:lnTo>
                <a:lnTo>
                  <a:pt x="1206" y="217"/>
                </a:lnTo>
                <a:lnTo>
                  <a:pt x="1206" y="216"/>
                </a:lnTo>
                <a:lnTo>
                  <a:pt x="1206" y="214"/>
                </a:lnTo>
                <a:lnTo>
                  <a:pt x="1206" y="213"/>
                </a:lnTo>
                <a:lnTo>
                  <a:pt x="1207" y="212"/>
                </a:lnTo>
                <a:lnTo>
                  <a:pt x="1209" y="212"/>
                </a:lnTo>
                <a:lnTo>
                  <a:pt x="1210" y="213"/>
                </a:lnTo>
                <a:lnTo>
                  <a:pt x="1211" y="213"/>
                </a:lnTo>
                <a:lnTo>
                  <a:pt x="1214" y="214"/>
                </a:lnTo>
                <a:lnTo>
                  <a:pt x="1214" y="216"/>
                </a:lnTo>
                <a:lnTo>
                  <a:pt x="1215" y="216"/>
                </a:lnTo>
                <a:lnTo>
                  <a:pt x="1217" y="217"/>
                </a:lnTo>
                <a:lnTo>
                  <a:pt x="1218" y="217"/>
                </a:lnTo>
                <a:lnTo>
                  <a:pt x="1219" y="218"/>
                </a:lnTo>
                <a:lnTo>
                  <a:pt x="1221" y="218"/>
                </a:lnTo>
                <a:lnTo>
                  <a:pt x="1223" y="219"/>
                </a:lnTo>
                <a:lnTo>
                  <a:pt x="1223" y="221"/>
                </a:lnTo>
                <a:lnTo>
                  <a:pt x="1222" y="223"/>
                </a:lnTo>
                <a:lnTo>
                  <a:pt x="1209" y="256"/>
                </a:lnTo>
                <a:lnTo>
                  <a:pt x="1211" y="255"/>
                </a:lnTo>
                <a:lnTo>
                  <a:pt x="1213" y="255"/>
                </a:lnTo>
                <a:lnTo>
                  <a:pt x="1214" y="256"/>
                </a:lnTo>
                <a:lnTo>
                  <a:pt x="1214" y="257"/>
                </a:lnTo>
                <a:lnTo>
                  <a:pt x="1214" y="260"/>
                </a:lnTo>
                <a:lnTo>
                  <a:pt x="1215" y="261"/>
                </a:lnTo>
                <a:lnTo>
                  <a:pt x="1215" y="263"/>
                </a:lnTo>
                <a:lnTo>
                  <a:pt x="1217" y="264"/>
                </a:lnTo>
                <a:lnTo>
                  <a:pt x="1218" y="265"/>
                </a:lnTo>
                <a:lnTo>
                  <a:pt x="1219" y="267"/>
                </a:lnTo>
                <a:lnTo>
                  <a:pt x="1221" y="267"/>
                </a:lnTo>
                <a:lnTo>
                  <a:pt x="1222" y="267"/>
                </a:lnTo>
                <a:lnTo>
                  <a:pt x="1222" y="268"/>
                </a:lnTo>
                <a:lnTo>
                  <a:pt x="1223" y="269"/>
                </a:lnTo>
                <a:lnTo>
                  <a:pt x="1224" y="268"/>
                </a:lnTo>
                <a:lnTo>
                  <a:pt x="1226" y="268"/>
                </a:lnTo>
                <a:lnTo>
                  <a:pt x="1227" y="268"/>
                </a:lnTo>
                <a:lnTo>
                  <a:pt x="1228" y="268"/>
                </a:lnTo>
                <a:lnTo>
                  <a:pt x="1228" y="269"/>
                </a:lnTo>
                <a:lnTo>
                  <a:pt x="1230" y="269"/>
                </a:lnTo>
                <a:lnTo>
                  <a:pt x="1231" y="269"/>
                </a:lnTo>
                <a:lnTo>
                  <a:pt x="1231" y="271"/>
                </a:lnTo>
                <a:lnTo>
                  <a:pt x="1232" y="271"/>
                </a:lnTo>
                <a:lnTo>
                  <a:pt x="1232" y="272"/>
                </a:lnTo>
                <a:lnTo>
                  <a:pt x="1232" y="273"/>
                </a:lnTo>
                <a:lnTo>
                  <a:pt x="1234" y="273"/>
                </a:lnTo>
                <a:lnTo>
                  <a:pt x="1235" y="273"/>
                </a:lnTo>
                <a:lnTo>
                  <a:pt x="1236" y="274"/>
                </a:lnTo>
                <a:lnTo>
                  <a:pt x="1238" y="274"/>
                </a:lnTo>
                <a:lnTo>
                  <a:pt x="1239" y="274"/>
                </a:lnTo>
                <a:lnTo>
                  <a:pt x="1240" y="274"/>
                </a:lnTo>
                <a:lnTo>
                  <a:pt x="1240" y="276"/>
                </a:lnTo>
                <a:lnTo>
                  <a:pt x="1241" y="276"/>
                </a:lnTo>
                <a:lnTo>
                  <a:pt x="1241" y="277"/>
                </a:lnTo>
                <a:lnTo>
                  <a:pt x="1243" y="277"/>
                </a:lnTo>
                <a:lnTo>
                  <a:pt x="1244" y="277"/>
                </a:lnTo>
                <a:lnTo>
                  <a:pt x="1245" y="277"/>
                </a:lnTo>
                <a:lnTo>
                  <a:pt x="1247" y="276"/>
                </a:lnTo>
                <a:lnTo>
                  <a:pt x="1248" y="276"/>
                </a:lnTo>
                <a:lnTo>
                  <a:pt x="1249" y="277"/>
                </a:lnTo>
                <a:lnTo>
                  <a:pt x="1251" y="278"/>
                </a:lnTo>
                <a:lnTo>
                  <a:pt x="1252" y="280"/>
                </a:lnTo>
                <a:lnTo>
                  <a:pt x="1255" y="281"/>
                </a:lnTo>
                <a:lnTo>
                  <a:pt x="1256" y="282"/>
                </a:lnTo>
                <a:lnTo>
                  <a:pt x="1259" y="282"/>
                </a:lnTo>
                <a:lnTo>
                  <a:pt x="1260" y="284"/>
                </a:lnTo>
                <a:lnTo>
                  <a:pt x="1261" y="285"/>
                </a:lnTo>
                <a:lnTo>
                  <a:pt x="1262" y="285"/>
                </a:lnTo>
                <a:lnTo>
                  <a:pt x="1264" y="284"/>
                </a:lnTo>
                <a:lnTo>
                  <a:pt x="1265" y="284"/>
                </a:lnTo>
                <a:lnTo>
                  <a:pt x="1266" y="282"/>
                </a:lnTo>
                <a:lnTo>
                  <a:pt x="1265" y="281"/>
                </a:lnTo>
                <a:lnTo>
                  <a:pt x="1265" y="280"/>
                </a:lnTo>
                <a:lnTo>
                  <a:pt x="1268" y="281"/>
                </a:lnTo>
                <a:lnTo>
                  <a:pt x="1269" y="280"/>
                </a:lnTo>
                <a:lnTo>
                  <a:pt x="1268" y="280"/>
                </a:lnTo>
                <a:lnTo>
                  <a:pt x="1269" y="280"/>
                </a:lnTo>
                <a:lnTo>
                  <a:pt x="1272" y="278"/>
                </a:lnTo>
                <a:lnTo>
                  <a:pt x="1269" y="278"/>
                </a:lnTo>
                <a:lnTo>
                  <a:pt x="1269" y="277"/>
                </a:lnTo>
                <a:lnTo>
                  <a:pt x="1270" y="276"/>
                </a:lnTo>
                <a:lnTo>
                  <a:pt x="1269" y="274"/>
                </a:lnTo>
                <a:lnTo>
                  <a:pt x="1268" y="273"/>
                </a:lnTo>
                <a:lnTo>
                  <a:pt x="1266" y="271"/>
                </a:lnTo>
                <a:lnTo>
                  <a:pt x="1268" y="269"/>
                </a:lnTo>
                <a:lnTo>
                  <a:pt x="1265" y="267"/>
                </a:lnTo>
                <a:lnTo>
                  <a:pt x="1262" y="265"/>
                </a:lnTo>
                <a:lnTo>
                  <a:pt x="1264" y="264"/>
                </a:lnTo>
                <a:lnTo>
                  <a:pt x="1265" y="263"/>
                </a:lnTo>
                <a:lnTo>
                  <a:pt x="1266" y="261"/>
                </a:lnTo>
                <a:lnTo>
                  <a:pt x="1266" y="259"/>
                </a:lnTo>
                <a:lnTo>
                  <a:pt x="1268" y="257"/>
                </a:lnTo>
                <a:lnTo>
                  <a:pt x="1269" y="259"/>
                </a:lnTo>
                <a:lnTo>
                  <a:pt x="1269" y="260"/>
                </a:lnTo>
                <a:lnTo>
                  <a:pt x="1269" y="263"/>
                </a:lnTo>
                <a:lnTo>
                  <a:pt x="1270" y="261"/>
                </a:lnTo>
                <a:lnTo>
                  <a:pt x="1272" y="259"/>
                </a:lnTo>
                <a:lnTo>
                  <a:pt x="1272" y="257"/>
                </a:lnTo>
                <a:lnTo>
                  <a:pt x="1273" y="255"/>
                </a:lnTo>
                <a:lnTo>
                  <a:pt x="1274" y="252"/>
                </a:lnTo>
                <a:lnTo>
                  <a:pt x="1274" y="254"/>
                </a:lnTo>
                <a:lnTo>
                  <a:pt x="1274" y="255"/>
                </a:lnTo>
                <a:lnTo>
                  <a:pt x="1274" y="256"/>
                </a:lnTo>
                <a:lnTo>
                  <a:pt x="1276" y="257"/>
                </a:lnTo>
                <a:lnTo>
                  <a:pt x="1278" y="255"/>
                </a:lnTo>
                <a:lnTo>
                  <a:pt x="1279" y="252"/>
                </a:lnTo>
                <a:lnTo>
                  <a:pt x="1277" y="251"/>
                </a:lnTo>
                <a:lnTo>
                  <a:pt x="1278" y="250"/>
                </a:lnTo>
                <a:lnTo>
                  <a:pt x="1279" y="250"/>
                </a:lnTo>
                <a:lnTo>
                  <a:pt x="1281" y="248"/>
                </a:lnTo>
                <a:lnTo>
                  <a:pt x="1282" y="247"/>
                </a:lnTo>
                <a:lnTo>
                  <a:pt x="1282" y="244"/>
                </a:lnTo>
                <a:lnTo>
                  <a:pt x="1279" y="244"/>
                </a:lnTo>
                <a:lnTo>
                  <a:pt x="1278" y="244"/>
                </a:lnTo>
                <a:lnTo>
                  <a:pt x="1278" y="243"/>
                </a:lnTo>
                <a:lnTo>
                  <a:pt x="1279" y="240"/>
                </a:lnTo>
                <a:lnTo>
                  <a:pt x="1279" y="239"/>
                </a:lnTo>
                <a:lnTo>
                  <a:pt x="1278" y="240"/>
                </a:lnTo>
                <a:lnTo>
                  <a:pt x="1277" y="240"/>
                </a:lnTo>
                <a:lnTo>
                  <a:pt x="1277" y="238"/>
                </a:lnTo>
                <a:lnTo>
                  <a:pt x="1276" y="239"/>
                </a:lnTo>
                <a:lnTo>
                  <a:pt x="1276" y="238"/>
                </a:lnTo>
                <a:lnTo>
                  <a:pt x="1274" y="237"/>
                </a:lnTo>
                <a:lnTo>
                  <a:pt x="1273" y="237"/>
                </a:lnTo>
                <a:lnTo>
                  <a:pt x="1273" y="234"/>
                </a:lnTo>
                <a:lnTo>
                  <a:pt x="1273" y="233"/>
                </a:lnTo>
                <a:lnTo>
                  <a:pt x="1272" y="233"/>
                </a:lnTo>
                <a:lnTo>
                  <a:pt x="1273" y="231"/>
                </a:lnTo>
                <a:lnTo>
                  <a:pt x="1273" y="230"/>
                </a:lnTo>
                <a:lnTo>
                  <a:pt x="1273" y="229"/>
                </a:lnTo>
                <a:lnTo>
                  <a:pt x="1272" y="227"/>
                </a:lnTo>
                <a:lnTo>
                  <a:pt x="1270" y="226"/>
                </a:lnTo>
                <a:lnTo>
                  <a:pt x="1270" y="225"/>
                </a:lnTo>
                <a:lnTo>
                  <a:pt x="1273" y="223"/>
                </a:lnTo>
                <a:lnTo>
                  <a:pt x="1274" y="226"/>
                </a:lnTo>
                <a:lnTo>
                  <a:pt x="1276" y="226"/>
                </a:lnTo>
                <a:lnTo>
                  <a:pt x="1276" y="225"/>
                </a:lnTo>
                <a:lnTo>
                  <a:pt x="1277" y="225"/>
                </a:lnTo>
                <a:lnTo>
                  <a:pt x="1277" y="223"/>
                </a:lnTo>
                <a:lnTo>
                  <a:pt x="1278" y="226"/>
                </a:lnTo>
                <a:lnTo>
                  <a:pt x="1279" y="227"/>
                </a:lnTo>
                <a:lnTo>
                  <a:pt x="1282" y="230"/>
                </a:lnTo>
                <a:lnTo>
                  <a:pt x="1289" y="240"/>
                </a:lnTo>
                <a:lnTo>
                  <a:pt x="1290" y="243"/>
                </a:lnTo>
                <a:lnTo>
                  <a:pt x="1293" y="246"/>
                </a:lnTo>
                <a:lnTo>
                  <a:pt x="1293" y="250"/>
                </a:lnTo>
                <a:lnTo>
                  <a:pt x="1294" y="251"/>
                </a:lnTo>
                <a:lnTo>
                  <a:pt x="1294" y="255"/>
                </a:lnTo>
                <a:lnTo>
                  <a:pt x="1293" y="255"/>
                </a:lnTo>
                <a:lnTo>
                  <a:pt x="1291" y="261"/>
                </a:lnTo>
                <a:lnTo>
                  <a:pt x="1289" y="263"/>
                </a:lnTo>
                <a:lnTo>
                  <a:pt x="1287" y="276"/>
                </a:lnTo>
                <a:lnTo>
                  <a:pt x="1290" y="276"/>
                </a:lnTo>
                <a:lnTo>
                  <a:pt x="1302" y="280"/>
                </a:lnTo>
                <a:lnTo>
                  <a:pt x="1302" y="299"/>
                </a:lnTo>
                <a:lnTo>
                  <a:pt x="1300" y="309"/>
                </a:lnTo>
                <a:lnTo>
                  <a:pt x="1300" y="310"/>
                </a:lnTo>
                <a:lnTo>
                  <a:pt x="1300" y="315"/>
                </a:lnTo>
                <a:lnTo>
                  <a:pt x="1300" y="318"/>
                </a:lnTo>
                <a:lnTo>
                  <a:pt x="1302" y="332"/>
                </a:lnTo>
                <a:lnTo>
                  <a:pt x="1302" y="335"/>
                </a:lnTo>
                <a:lnTo>
                  <a:pt x="1304" y="333"/>
                </a:lnTo>
                <a:lnTo>
                  <a:pt x="1306" y="333"/>
                </a:lnTo>
                <a:lnTo>
                  <a:pt x="1308" y="333"/>
                </a:lnTo>
                <a:lnTo>
                  <a:pt x="1311" y="331"/>
                </a:lnTo>
                <a:lnTo>
                  <a:pt x="1315" y="329"/>
                </a:lnTo>
                <a:lnTo>
                  <a:pt x="1315" y="331"/>
                </a:lnTo>
                <a:lnTo>
                  <a:pt x="1316" y="331"/>
                </a:lnTo>
                <a:lnTo>
                  <a:pt x="1315" y="341"/>
                </a:lnTo>
                <a:lnTo>
                  <a:pt x="1316" y="345"/>
                </a:lnTo>
                <a:lnTo>
                  <a:pt x="1317" y="346"/>
                </a:lnTo>
                <a:lnTo>
                  <a:pt x="1319" y="349"/>
                </a:lnTo>
                <a:lnTo>
                  <a:pt x="1317" y="352"/>
                </a:lnTo>
                <a:lnTo>
                  <a:pt x="1315" y="353"/>
                </a:lnTo>
                <a:lnTo>
                  <a:pt x="1310" y="354"/>
                </a:lnTo>
                <a:lnTo>
                  <a:pt x="1308" y="353"/>
                </a:lnTo>
                <a:lnTo>
                  <a:pt x="1307" y="352"/>
                </a:lnTo>
                <a:lnTo>
                  <a:pt x="1307" y="350"/>
                </a:lnTo>
                <a:lnTo>
                  <a:pt x="1306" y="350"/>
                </a:lnTo>
                <a:lnTo>
                  <a:pt x="1306" y="349"/>
                </a:lnTo>
                <a:lnTo>
                  <a:pt x="1303" y="348"/>
                </a:lnTo>
                <a:lnTo>
                  <a:pt x="1303" y="349"/>
                </a:lnTo>
                <a:lnTo>
                  <a:pt x="1302" y="349"/>
                </a:lnTo>
                <a:lnTo>
                  <a:pt x="1302" y="350"/>
                </a:lnTo>
                <a:lnTo>
                  <a:pt x="1300" y="354"/>
                </a:lnTo>
                <a:lnTo>
                  <a:pt x="1300" y="353"/>
                </a:lnTo>
                <a:lnTo>
                  <a:pt x="1299" y="353"/>
                </a:lnTo>
                <a:lnTo>
                  <a:pt x="1298" y="352"/>
                </a:lnTo>
                <a:lnTo>
                  <a:pt x="1296" y="350"/>
                </a:lnTo>
                <a:lnTo>
                  <a:pt x="1295" y="348"/>
                </a:lnTo>
                <a:lnTo>
                  <a:pt x="1295" y="345"/>
                </a:lnTo>
                <a:lnTo>
                  <a:pt x="1294" y="344"/>
                </a:lnTo>
                <a:lnTo>
                  <a:pt x="1291" y="341"/>
                </a:lnTo>
                <a:lnTo>
                  <a:pt x="1290" y="340"/>
                </a:lnTo>
                <a:lnTo>
                  <a:pt x="1289" y="339"/>
                </a:lnTo>
                <a:lnTo>
                  <a:pt x="1286" y="337"/>
                </a:lnTo>
                <a:lnTo>
                  <a:pt x="1286" y="335"/>
                </a:lnTo>
                <a:lnTo>
                  <a:pt x="1285" y="333"/>
                </a:lnTo>
                <a:lnTo>
                  <a:pt x="1283" y="333"/>
                </a:lnTo>
                <a:lnTo>
                  <a:pt x="1282" y="332"/>
                </a:lnTo>
                <a:lnTo>
                  <a:pt x="1279" y="331"/>
                </a:lnTo>
                <a:lnTo>
                  <a:pt x="1277" y="329"/>
                </a:lnTo>
                <a:lnTo>
                  <a:pt x="1274" y="329"/>
                </a:lnTo>
                <a:lnTo>
                  <a:pt x="1270" y="328"/>
                </a:lnTo>
                <a:lnTo>
                  <a:pt x="1268" y="328"/>
                </a:lnTo>
                <a:lnTo>
                  <a:pt x="1268" y="327"/>
                </a:lnTo>
                <a:lnTo>
                  <a:pt x="1270" y="323"/>
                </a:lnTo>
                <a:lnTo>
                  <a:pt x="1273" y="318"/>
                </a:lnTo>
                <a:lnTo>
                  <a:pt x="1273" y="310"/>
                </a:lnTo>
                <a:lnTo>
                  <a:pt x="1259" y="311"/>
                </a:lnTo>
                <a:lnTo>
                  <a:pt x="1259" y="310"/>
                </a:lnTo>
                <a:lnTo>
                  <a:pt x="1249" y="310"/>
                </a:lnTo>
                <a:lnTo>
                  <a:pt x="1244" y="310"/>
                </a:lnTo>
                <a:lnTo>
                  <a:pt x="1244" y="311"/>
                </a:lnTo>
                <a:lnTo>
                  <a:pt x="1244" y="312"/>
                </a:lnTo>
                <a:lnTo>
                  <a:pt x="1244" y="315"/>
                </a:lnTo>
                <a:lnTo>
                  <a:pt x="1244" y="316"/>
                </a:lnTo>
                <a:lnTo>
                  <a:pt x="1244" y="318"/>
                </a:lnTo>
                <a:lnTo>
                  <a:pt x="1243" y="320"/>
                </a:lnTo>
                <a:lnTo>
                  <a:pt x="1243" y="322"/>
                </a:lnTo>
                <a:lnTo>
                  <a:pt x="1243" y="323"/>
                </a:lnTo>
                <a:lnTo>
                  <a:pt x="1243" y="324"/>
                </a:lnTo>
                <a:lnTo>
                  <a:pt x="1243" y="326"/>
                </a:lnTo>
                <a:lnTo>
                  <a:pt x="1238" y="328"/>
                </a:lnTo>
                <a:lnTo>
                  <a:pt x="1228" y="337"/>
                </a:lnTo>
                <a:lnTo>
                  <a:pt x="1167" y="337"/>
                </a:lnTo>
                <a:lnTo>
                  <a:pt x="1166" y="332"/>
                </a:lnTo>
                <a:lnTo>
                  <a:pt x="1150" y="329"/>
                </a:lnTo>
                <a:lnTo>
                  <a:pt x="1141" y="324"/>
                </a:lnTo>
                <a:lnTo>
                  <a:pt x="1128" y="320"/>
                </a:lnTo>
                <a:lnTo>
                  <a:pt x="1116" y="320"/>
                </a:lnTo>
                <a:lnTo>
                  <a:pt x="1116" y="319"/>
                </a:lnTo>
                <a:lnTo>
                  <a:pt x="1113" y="319"/>
                </a:lnTo>
                <a:lnTo>
                  <a:pt x="1112" y="318"/>
                </a:lnTo>
                <a:lnTo>
                  <a:pt x="1112" y="319"/>
                </a:lnTo>
                <a:lnTo>
                  <a:pt x="1111" y="319"/>
                </a:lnTo>
                <a:lnTo>
                  <a:pt x="1111" y="318"/>
                </a:lnTo>
                <a:lnTo>
                  <a:pt x="1111" y="319"/>
                </a:lnTo>
                <a:lnTo>
                  <a:pt x="1109" y="319"/>
                </a:lnTo>
                <a:lnTo>
                  <a:pt x="1109" y="320"/>
                </a:lnTo>
                <a:lnTo>
                  <a:pt x="1109" y="322"/>
                </a:lnTo>
                <a:lnTo>
                  <a:pt x="1109" y="323"/>
                </a:lnTo>
                <a:lnTo>
                  <a:pt x="1108" y="323"/>
                </a:lnTo>
                <a:lnTo>
                  <a:pt x="1107" y="324"/>
                </a:lnTo>
                <a:lnTo>
                  <a:pt x="1105" y="324"/>
                </a:lnTo>
                <a:lnTo>
                  <a:pt x="1104" y="324"/>
                </a:lnTo>
                <a:lnTo>
                  <a:pt x="1104" y="323"/>
                </a:lnTo>
                <a:lnTo>
                  <a:pt x="1104" y="322"/>
                </a:lnTo>
                <a:lnTo>
                  <a:pt x="1105" y="322"/>
                </a:lnTo>
                <a:lnTo>
                  <a:pt x="1105" y="320"/>
                </a:lnTo>
                <a:lnTo>
                  <a:pt x="1105" y="319"/>
                </a:lnTo>
                <a:lnTo>
                  <a:pt x="1104" y="318"/>
                </a:lnTo>
                <a:lnTo>
                  <a:pt x="1103" y="318"/>
                </a:lnTo>
                <a:lnTo>
                  <a:pt x="1103" y="319"/>
                </a:lnTo>
                <a:lnTo>
                  <a:pt x="1103" y="320"/>
                </a:lnTo>
                <a:lnTo>
                  <a:pt x="1101" y="320"/>
                </a:lnTo>
                <a:lnTo>
                  <a:pt x="1101" y="319"/>
                </a:lnTo>
                <a:lnTo>
                  <a:pt x="1101" y="318"/>
                </a:lnTo>
                <a:lnTo>
                  <a:pt x="1103" y="318"/>
                </a:lnTo>
                <a:lnTo>
                  <a:pt x="1103" y="316"/>
                </a:lnTo>
                <a:lnTo>
                  <a:pt x="1101" y="315"/>
                </a:lnTo>
                <a:lnTo>
                  <a:pt x="1103" y="315"/>
                </a:lnTo>
                <a:lnTo>
                  <a:pt x="1103" y="314"/>
                </a:lnTo>
                <a:lnTo>
                  <a:pt x="1101" y="314"/>
                </a:lnTo>
                <a:lnTo>
                  <a:pt x="1100" y="314"/>
                </a:lnTo>
                <a:lnTo>
                  <a:pt x="1100" y="312"/>
                </a:lnTo>
                <a:lnTo>
                  <a:pt x="1099" y="314"/>
                </a:lnTo>
                <a:lnTo>
                  <a:pt x="1099" y="312"/>
                </a:lnTo>
                <a:lnTo>
                  <a:pt x="1097" y="314"/>
                </a:lnTo>
                <a:lnTo>
                  <a:pt x="1097" y="312"/>
                </a:lnTo>
                <a:lnTo>
                  <a:pt x="1099" y="312"/>
                </a:lnTo>
                <a:lnTo>
                  <a:pt x="1099" y="311"/>
                </a:lnTo>
                <a:lnTo>
                  <a:pt x="1100" y="311"/>
                </a:lnTo>
                <a:lnTo>
                  <a:pt x="1101" y="311"/>
                </a:lnTo>
                <a:lnTo>
                  <a:pt x="1103" y="310"/>
                </a:lnTo>
                <a:lnTo>
                  <a:pt x="1103" y="309"/>
                </a:lnTo>
                <a:lnTo>
                  <a:pt x="1101" y="309"/>
                </a:lnTo>
                <a:lnTo>
                  <a:pt x="1100" y="309"/>
                </a:lnTo>
                <a:lnTo>
                  <a:pt x="1100" y="307"/>
                </a:lnTo>
                <a:lnTo>
                  <a:pt x="1100" y="306"/>
                </a:lnTo>
                <a:lnTo>
                  <a:pt x="1101" y="306"/>
                </a:lnTo>
                <a:lnTo>
                  <a:pt x="1101" y="305"/>
                </a:lnTo>
                <a:lnTo>
                  <a:pt x="1103" y="303"/>
                </a:lnTo>
                <a:lnTo>
                  <a:pt x="1104" y="303"/>
                </a:lnTo>
                <a:lnTo>
                  <a:pt x="1104" y="302"/>
                </a:lnTo>
                <a:lnTo>
                  <a:pt x="1105" y="302"/>
                </a:lnTo>
                <a:lnTo>
                  <a:pt x="1105" y="301"/>
                </a:lnTo>
                <a:lnTo>
                  <a:pt x="1104" y="301"/>
                </a:lnTo>
                <a:lnTo>
                  <a:pt x="1104" y="299"/>
                </a:lnTo>
                <a:lnTo>
                  <a:pt x="1104" y="298"/>
                </a:lnTo>
                <a:lnTo>
                  <a:pt x="1103" y="298"/>
                </a:lnTo>
                <a:lnTo>
                  <a:pt x="1103" y="297"/>
                </a:lnTo>
                <a:lnTo>
                  <a:pt x="1101" y="297"/>
                </a:lnTo>
                <a:lnTo>
                  <a:pt x="1100" y="295"/>
                </a:lnTo>
                <a:lnTo>
                  <a:pt x="1100" y="294"/>
                </a:lnTo>
                <a:lnTo>
                  <a:pt x="1101" y="293"/>
                </a:lnTo>
                <a:lnTo>
                  <a:pt x="1100" y="293"/>
                </a:lnTo>
                <a:lnTo>
                  <a:pt x="1100" y="291"/>
                </a:lnTo>
                <a:lnTo>
                  <a:pt x="1101" y="291"/>
                </a:lnTo>
                <a:lnTo>
                  <a:pt x="1103" y="290"/>
                </a:lnTo>
                <a:lnTo>
                  <a:pt x="1101" y="290"/>
                </a:lnTo>
                <a:lnTo>
                  <a:pt x="1101" y="289"/>
                </a:lnTo>
                <a:lnTo>
                  <a:pt x="1103" y="289"/>
                </a:lnTo>
                <a:lnTo>
                  <a:pt x="1104" y="289"/>
                </a:lnTo>
                <a:lnTo>
                  <a:pt x="1104" y="288"/>
                </a:lnTo>
                <a:lnTo>
                  <a:pt x="1104" y="285"/>
                </a:lnTo>
                <a:lnTo>
                  <a:pt x="1104" y="282"/>
                </a:lnTo>
                <a:lnTo>
                  <a:pt x="1104" y="281"/>
                </a:lnTo>
                <a:lnTo>
                  <a:pt x="1104" y="280"/>
                </a:lnTo>
                <a:lnTo>
                  <a:pt x="1105" y="277"/>
                </a:lnTo>
                <a:lnTo>
                  <a:pt x="1107" y="277"/>
                </a:lnTo>
                <a:lnTo>
                  <a:pt x="1107" y="276"/>
                </a:lnTo>
                <a:lnTo>
                  <a:pt x="1108" y="274"/>
                </a:lnTo>
                <a:lnTo>
                  <a:pt x="1108" y="273"/>
                </a:lnTo>
                <a:lnTo>
                  <a:pt x="1108" y="272"/>
                </a:lnTo>
                <a:lnTo>
                  <a:pt x="1109" y="272"/>
                </a:lnTo>
                <a:lnTo>
                  <a:pt x="1109" y="271"/>
                </a:lnTo>
                <a:lnTo>
                  <a:pt x="1109" y="269"/>
                </a:lnTo>
                <a:lnTo>
                  <a:pt x="1109" y="268"/>
                </a:lnTo>
                <a:lnTo>
                  <a:pt x="1108" y="268"/>
                </a:lnTo>
                <a:lnTo>
                  <a:pt x="1108" y="267"/>
                </a:lnTo>
                <a:lnTo>
                  <a:pt x="1109" y="267"/>
                </a:lnTo>
                <a:lnTo>
                  <a:pt x="1111" y="265"/>
                </a:lnTo>
                <a:lnTo>
                  <a:pt x="1111" y="264"/>
                </a:lnTo>
                <a:lnTo>
                  <a:pt x="1111" y="263"/>
                </a:lnTo>
                <a:lnTo>
                  <a:pt x="1112" y="261"/>
                </a:lnTo>
                <a:lnTo>
                  <a:pt x="1113" y="261"/>
                </a:lnTo>
                <a:lnTo>
                  <a:pt x="1113" y="260"/>
                </a:lnTo>
                <a:lnTo>
                  <a:pt x="1113" y="259"/>
                </a:lnTo>
                <a:lnTo>
                  <a:pt x="1115" y="259"/>
                </a:lnTo>
                <a:lnTo>
                  <a:pt x="1115" y="257"/>
                </a:lnTo>
                <a:lnTo>
                  <a:pt x="1116" y="255"/>
                </a:lnTo>
                <a:lnTo>
                  <a:pt x="1116" y="254"/>
                </a:lnTo>
                <a:lnTo>
                  <a:pt x="1117" y="252"/>
                </a:lnTo>
                <a:lnTo>
                  <a:pt x="1118" y="251"/>
                </a:lnTo>
                <a:lnTo>
                  <a:pt x="1118" y="250"/>
                </a:lnTo>
                <a:lnTo>
                  <a:pt x="1118" y="248"/>
                </a:lnTo>
                <a:lnTo>
                  <a:pt x="1120" y="246"/>
                </a:lnTo>
                <a:lnTo>
                  <a:pt x="1121" y="244"/>
                </a:lnTo>
                <a:lnTo>
                  <a:pt x="1121" y="243"/>
                </a:lnTo>
                <a:lnTo>
                  <a:pt x="1122" y="243"/>
                </a:lnTo>
                <a:lnTo>
                  <a:pt x="1122" y="242"/>
                </a:lnTo>
                <a:lnTo>
                  <a:pt x="1124" y="242"/>
                </a:lnTo>
                <a:lnTo>
                  <a:pt x="1125" y="240"/>
                </a:lnTo>
                <a:lnTo>
                  <a:pt x="1125" y="239"/>
                </a:lnTo>
                <a:lnTo>
                  <a:pt x="1126" y="239"/>
                </a:lnTo>
                <a:lnTo>
                  <a:pt x="1128" y="239"/>
                </a:lnTo>
                <a:lnTo>
                  <a:pt x="1128" y="238"/>
                </a:lnTo>
                <a:lnTo>
                  <a:pt x="1129" y="238"/>
                </a:lnTo>
                <a:lnTo>
                  <a:pt x="1129" y="239"/>
                </a:lnTo>
                <a:lnTo>
                  <a:pt x="1132" y="239"/>
                </a:lnTo>
                <a:lnTo>
                  <a:pt x="1132" y="238"/>
                </a:lnTo>
                <a:lnTo>
                  <a:pt x="1133" y="238"/>
                </a:lnTo>
                <a:lnTo>
                  <a:pt x="1134" y="238"/>
                </a:lnTo>
                <a:lnTo>
                  <a:pt x="1135" y="238"/>
                </a:lnTo>
                <a:lnTo>
                  <a:pt x="1137" y="238"/>
                </a:lnTo>
                <a:lnTo>
                  <a:pt x="1138" y="237"/>
                </a:lnTo>
                <a:lnTo>
                  <a:pt x="1139" y="235"/>
                </a:lnTo>
                <a:lnTo>
                  <a:pt x="1141" y="234"/>
                </a:lnTo>
                <a:lnTo>
                  <a:pt x="1142" y="234"/>
                </a:lnTo>
                <a:lnTo>
                  <a:pt x="1142" y="233"/>
                </a:lnTo>
                <a:lnTo>
                  <a:pt x="1143" y="233"/>
                </a:lnTo>
                <a:lnTo>
                  <a:pt x="1145" y="233"/>
                </a:lnTo>
                <a:lnTo>
                  <a:pt x="1146" y="233"/>
                </a:lnTo>
                <a:lnTo>
                  <a:pt x="1147" y="231"/>
                </a:lnTo>
                <a:lnTo>
                  <a:pt x="1147" y="230"/>
                </a:lnTo>
                <a:lnTo>
                  <a:pt x="1149" y="230"/>
                </a:lnTo>
                <a:lnTo>
                  <a:pt x="1147" y="229"/>
                </a:lnTo>
                <a:lnTo>
                  <a:pt x="1147" y="227"/>
                </a:lnTo>
                <a:lnTo>
                  <a:pt x="1149" y="227"/>
                </a:lnTo>
                <a:lnTo>
                  <a:pt x="1150" y="227"/>
                </a:lnTo>
                <a:lnTo>
                  <a:pt x="1152" y="229"/>
                </a:lnTo>
                <a:lnTo>
                  <a:pt x="1154" y="229"/>
                </a:lnTo>
                <a:lnTo>
                  <a:pt x="1155" y="229"/>
                </a:lnTo>
                <a:lnTo>
                  <a:pt x="1156" y="229"/>
                </a:lnTo>
                <a:lnTo>
                  <a:pt x="1158" y="227"/>
                </a:lnTo>
                <a:lnTo>
                  <a:pt x="1159" y="226"/>
                </a:lnTo>
                <a:lnTo>
                  <a:pt x="1159" y="227"/>
                </a:lnTo>
                <a:lnTo>
                  <a:pt x="1160" y="227"/>
                </a:lnTo>
                <a:lnTo>
                  <a:pt x="1160" y="229"/>
                </a:lnTo>
                <a:lnTo>
                  <a:pt x="1160" y="230"/>
                </a:lnTo>
                <a:lnTo>
                  <a:pt x="1162" y="230"/>
                </a:lnTo>
                <a:lnTo>
                  <a:pt x="1162" y="231"/>
                </a:lnTo>
                <a:lnTo>
                  <a:pt x="1163" y="231"/>
                </a:lnTo>
                <a:lnTo>
                  <a:pt x="1164" y="231"/>
                </a:lnTo>
                <a:lnTo>
                  <a:pt x="1164" y="233"/>
                </a:lnTo>
                <a:lnTo>
                  <a:pt x="1166" y="231"/>
                </a:lnTo>
                <a:lnTo>
                  <a:pt x="1167" y="233"/>
                </a:lnTo>
                <a:lnTo>
                  <a:pt x="1168" y="234"/>
                </a:lnTo>
                <a:lnTo>
                  <a:pt x="1168" y="233"/>
                </a:lnTo>
                <a:lnTo>
                  <a:pt x="1169" y="233"/>
                </a:lnTo>
                <a:lnTo>
                  <a:pt x="1169" y="231"/>
                </a:lnTo>
                <a:lnTo>
                  <a:pt x="1171" y="231"/>
                </a:lnTo>
                <a:lnTo>
                  <a:pt x="1171" y="233"/>
                </a:lnTo>
                <a:lnTo>
                  <a:pt x="1172" y="233"/>
                </a:lnTo>
                <a:lnTo>
                  <a:pt x="1172" y="234"/>
                </a:lnTo>
                <a:lnTo>
                  <a:pt x="1173" y="234"/>
                </a:lnTo>
                <a:lnTo>
                  <a:pt x="1173" y="235"/>
                </a:lnTo>
                <a:lnTo>
                  <a:pt x="1175" y="235"/>
                </a:lnTo>
                <a:lnTo>
                  <a:pt x="1176" y="235"/>
                </a:lnTo>
                <a:lnTo>
                  <a:pt x="1176" y="237"/>
                </a:lnTo>
                <a:lnTo>
                  <a:pt x="1177" y="237"/>
                </a:lnTo>
                <a:lnTo>
                  <a:pt x="1179" y="237"/>
                </a:lnTo>
                <a:lnTo>
                  <a:pt x="1179" y="238"/>
                </a:lnTo>
                <a:lnTo>
                  <a:pt x="1180" y="238"/>
                </a:lnTo>
                <a:lnTo>
                  <a:pt x="1180" y="239"/>
                </a:lnTo>
                <a:lnTo>
                  <a:pt x="1181" y="240"/>
                </a:lnTo>
                <a:lnTo>
                  <a:pt x="1181" y="242"/>
                </a:lnTo>
                <a:lnTo>
                  <a:pt x="1183" y="242"/>
                </a:lnTo>
                <a:lnTo>
                  <a:pt x="1183" y="243"/>
                </a:lnTo>
                <a:lnTo>
                  <a:pt x="1184" y="243"/>
                </a:lnTo>
                <a:lnTo>
                  <a:pt x="1184" y="240"/>
                </a:lnTo>
                <a:lnTo>
                  <a:pt x="1185" y="237"/>
                </a:lnTo>
                <a:lnTo>
                  <a:pt x="1187" y="235"/>
                </a:lnTo>
                <a:lnTo>
                  <a:pt x="1185" y="235"/>
                </a:lnTo>
                <a:lnTo>
                  <a:pt x="1184" y="235"/>
                </a:lnTo>
                <a:lnTo>
                  <a:pt x="1184" y="234"/>
                </a:lnTo>
                <a:lnTo>
                  <a:pt x="1183" y="234"/>
                </a:lnTo>
                <a:lnTo>
                  <a:pt x="1183" y="233"/>
                </a:lnTo>
                <a:lnTo>
                  <a:pt x="1181" y="233"/>
                </a:lnTo>
                <a:lnTo>
                  <a:pt x="1180" y="233"/>
                </a:lnTo>
                <a:lnTo>
                  <a:pt x="1179" y="233"/>
                </a:lnTo>
                <a:lnTo>
                  <a:pt x="1177" y="231"/>
                </a:lnTo>
                <a:lnTo>
                  <a:pt x="1177" y="230"/>
                </a:lnTo>
                <a:lnTo>
                  <a:pt x="1176" y="230"/>
                </a:lnTo>
                <a:lnTo>
                  <a:pt x="1176" y="229"/>
                </a:lnTo>
                <a:lnTo>
                  <a:pt x="1175" y="229"/>
                </a:lnTo>
                <a:lnTo>
                  <a:pt x="1175" y="227"/>
                </a:lnTo>
                <a:lnTo>
                  <a:pt x="1173" y="227"/>
                </a:lnTo>
                <a:lnTo>
                  <a:pt x="1172" y="227"/>
                </a:lnTo>
                <a:lnTo>
                  <a:pt x="1172" y="226"/>
                </a:lnTo>
                <a:lnTo>
                  <a:pt x="1171" y="226"/>
                </a:lnTo>
                <a:lnTo>
                  <a:pt x="1171" y="225"/>
                </a:lnTo>
                <a:lnTo>
                  <a:pt x="1169" y="225"/>
                </a:lnTo>
                <a:lnTo>
                  <a:pt x="1169" y="223"/>
                </a:lnTo>
                <a:lnTo>
                  <a:pt x="1169" y="222"/>
                </a:lnTo>
                <a:lnTo>
                  <a:pt x="1171" y="222"/>
                </a:lnTo>
                <a:lnTo>
                  <a:pt x="1171" y="221"/>
                </a:lnTo>
                <a:lnTo>
                  <a:pt x="1169" y="221"/>
                </a:lnTo>
                <a:lnTo>
                  <a:pt x="1168" y="221"/>
                </a:lnTo>
                <a:lnTo>
                  <a:pt x="1168" y="219"/>
                </a:lnTo>
                <a:lnTo>
                  <a:pt x="1167" y="219"/>
                </a:lnTo>
                <a:lnTo>
                  <a:pt x="1166" y="219"/>
                </a:lnTo>
                <a:lnTo>
                  <a:pt x="1166" y="218"/>
                </a:lnTo>
                <a:lnTo>
                  <a:pt x="1164" y="218"/>
                </a:lnTo>
                <a:lnTo>
                  <a:pt x="1164" y="217"/>
                </a:lnTo>
                <a:lnTo>
                  <a:pt x="1166" y="216"/>
                </a:lnTo>
                <a:lnTo>
                  <a:pt x="1164" y="216"/>
                </a:lnTo>
                <a:lnTo>
                  <a:pt x="1164" y="214"/>
                </a:lnTo>
                <a:lnTo>
                  <a:pt x="1164" y="213"/>
                </a:lnTo>
                <a:lnTo>
                  <a:pt x="1163" y="212"/>
                </a:lnTo>
                <a:lnTo>
                  <a:pt x="1162" y="210"/>
                </a:lnTo>
                <a:lnTo>
                  <a:pt x="1160" y="210"/>
                </a:lnTo>
                <a:lnTo>
                  <a:pt x="1159" y="212"/>
                </a:lnTo>
                <a:lnTo>
                  <a:pt x="1159" y="213"/>
                </a:lnTo>
                <a:lnTo>
                  <a:pt x="1158" y="213"/>
                </a:lnTo>
                <a:lnTo>
                  <a:pt x="1156" y="213"/>
                </a:lnTo>
                <a:lnTo>
                  <a:pt x="1156" y="212"/>
                </a:lnTo>
                <a:lnTo>
                  <a:pt x="1158" y="210"/>
                </a:lnTo>
                <a:lnTo>
                  <a:pt x="1158" y="209"/>
                </a:lnTo>
                <a:lnTo>
                  <a:pt x="1159" y="208"/>
                </a:lnTo>
                <a:lnTo>
                  <a:pt x="1159" y="206"/>
                </a:lnTo>
                <a:lnTo>
                  <a:pt x="1160" y="205"/>
                </a:lnTo>
                <a:lnTo>
                  <a:pt x="1160" y="204"/>
                </a:lnTo>
                <a:lnTo>
                  <a:pt x="1160" y="202"/>
                </a:lnTo>
                <a:lnTo>
                  <a:pt x="1160" y="201"/>
                </a:lnTo>
                <a:lnTo>
                  <a:pt x="1159" y="201"/>
                </a:lnTo>
                <a:lnTo>
                  <a:pt x="1159" y="200"/>
                </a:lnTo>
                <a:lnTo>
                  <a:pt x="1159" y="199"/>
                </a:lnTo>
                <a:lnTo>
                  <a:pt x="1159" y="197"/>
                </a:lnTo>
                <a:lnTo>
                  <a:pt x="1159" y="196"/>
                </a:lnTo>
                <a:lnTo>
                  <a:pt x="1159" y="195"/>
                </a:lnTo>
                <a:lnTo>
                  <a:pt x="1159" y="193"/>
                </a:lnTo>
                <a:lnTo>
                  <a:pt x="1158" y="192"/>
                </a:lnTo>
                <a:lnTo>
                  <a:pt x="1156" y="192"/>
                </a:lnTo>
                <a:lnTo>
                  <a:pt x="1158" y="192"/>
                </a:lnTo>
                <a:lnTo>
                  <a:pt x="1158" y="191"/>
                </a:lnTo>
                <a:lnTo>
                  <a:pt x="1158" y="192"/>
                </a:lnTo>
                <a:lnTo>
                  <a:pt x="1159" y="191"/>
                </a:lnTo>
                <a:lnTo>
                  <a:pt x="1160" y="191"/>
                </a:lnTo>
                <a:lnTo>
                  <a:pt x="1162" y="192"/>
                </a:lnTo>
                <a:lnTo>
                  <a:pt x="1162" y="193"/>
                </a:lnTo>
                <a:lnTo>
                  <a:pt x="1163" y="193"/>
                </a:lnTo>
                <a:lnTo>
                  <a:pt x="1164" y="193"/>
                </a:lnTo>
                <a:lnTo>
                  <a:pt x="1166" y="193"/>
                </a:lnTo>
                <a:lnTo>
                  <a:pt x="1167" y="192"/>
                </a:lnTo>
                <a:lnTo>
                  <a:pt x="1168" y="192"/>
                </a:lnTo>
                <a:lnTo>
                  <a:pt x="1168" y="193"/>
                </a:lnTo>
                <a:lnTo>
                  <a:pt x="1169" y="192"/>
                </a:lnTo>
                <a:lnTo>
                  <a:pt x="1169" y="191"/>
                </a:lnTo>
                <a:lnTo>
                  <a:pt x="1169" y="189"/>
                </a:lnTo>
                <a:lnTo>
                  <a:pt x="1169" y="187"/>
                </a:lnTo>
                <a:lnTo>
                  <a:pt x="1169" y="185"/>
                </a:lnTo>
                <a:lnTo>
                  <a:pt x="1168" y="185"/>
                </a:lnTo>
                <a:lnTo>
                  <a:pt x="1167" y="185"/>
                </a:lnTo>
                <a:lnTo>
                  <a:pt x="1167" y="183"/>
                </a:lnTo>
                <a:lnTo>
                  <a:pt x="1167" y="182"/>
                </a:lnTo>
                <a:lnTo>
                  <a:pt x="1167" y="180"/>
                </a:lnTo>
                <a:lnTo>
                  <a:pt x="1168" y="179"/>
                </a:lnTo>
                <a:lnTo>
                  <a:pt x="1166" y="178"/>
                </a:lnTo>
                <a:lnTo>
                  <a:pt x="1166" y="176"/>
                </a:lnTo>
                <a:lnTo>
                  <a:pt x="1166" y="178"/>
                </a:lnTo>
                <a:lnTo>
                  <a:pt x="1164" y="178"/>
                </a:lnTo>
                <a:lnTo>
                  <a:pt x="1164" y="176"/>
                </a:lnTo>
                <a:lnTo>
                  <a:pt x="1163" y="178"/>
                </a:lnTo>
                <a:lnTo>
                  <a:pt x="1162" y="178"/>
                </a:lnTo>
                <a:lnTo>
                  <a:pt x="1162" y="179"/>
                </a:lnTo>
                <a:lnTo>
                  <a:pt x="1160" y="179"/>
                </a:lnTo>
                <a:lnTo>
                  <a:pt x="1159" y="179"/>
                </a:lnTo>
                <a:lnTo>
                  <a:pt x="1158" y="179"/>
                </a:lnTo>
                <a:lnTo>
                  <a:pt x="1156" y="179"/>
                </a:lnTo>
                <a:lnTo>
                  <a:pt x="1156" y="178"/>
                </a:lnTo>
                <a:lnTo>
                  <a:pt x="1156" y="176"/>
                </a:lnTo>
                <a:lnTo>
                  <a:pt x="1155" y="176"/>
                </a:lnTo>
                <a:lnTo>
                  <a:pt x="1154" y="176"/>
                </a:lnTo>
                <a:lnTo>
                  <a:pt x="1154" y="178"/>
                </a:lnTo>
                <a:lnTo>
                  <a:pt x="1152" y="178"/>
                </a:lnTo>
                <a:lnTo>
                  <a:pt x="1152" y="179"/>
                </a:lnTo>
                <a:lnTo>
                  <a:pt x="1151" y="179"/>
                </a:lnTo>
                <a:lnTo>
                  <a:pt x="1150" y="179"/>
                </a:lnTo>
                <a:lnTo>
                  <a:pt x="1149" y="180"/>
                </a:lnTo>
                <a:lnTo>
                  <a:pt x="1147" y="180"/>
                </a:lnTo>
                <a:lnTo>
                  <a:pt x="1146" y="180"/>
                </a:lnTo>
                <a:lnTo>
                  <a:pt x="1146" y="179"/>
                </a:lnTo>
                <a:lnTo>
                  <a:pt x="1147" y="179"/>
                </a:lnTo>
                <a:lnTo>
                  <a:pt x="1149" y="179"/>
                </a:lnTo>
                <a:lnTo>
                  <a:pt x="1149" y="178"/>
                </a:lnTo>
                <a:lnTo>
                  <a:pt x="1150" y="178"/>
                </a:lnTo>
                <a:lnTo>
                  <a:pt x="1151" y="178"/>
                </a:lnTo>
                <a:lnTo>
                  <a:pt x="1151" y="176"/>
                </a:lnTo>
                <a:lnTo>
                  <a:pt x="1151" y="178"/>
                </a:lnTo>
                <a:lnTo>
                  <a:pt x="1150" y="178"/>
                </a:lnTo>
                <a:lnTo>
                  <a:pt x="1149" y="176"/>
                </a:lnTo>
                <a:lnTo>
                  <a:pt x="1149" y="175"/>
                </a:lnTo>
                <a:lnTo>
                  <a:pt x="1150" y="175"/>
                </a:lnTo>
                <a:lnTo>
                  <a:pt x="1150" y="174"/>
                </a:lnTo>
                <a:lnTo>
                  <a:pt x="1149" y="174"/>
                </a:lnTo>
                <a:lnTo>
                  <a:pt x="1147" y="174"/>
                </a:lnTo>
                <a:lnTo>
                  <a:pt x="1146" y="174"/>
                </a:lnTo>
                <a:lnTo>
                  <a:pt x="1145" y="172"/>
                </a:lnTo>
                <a:lnTo>
                  <a:pt x="1143" y="172"/>
                </a:lnTo>
                <a:lnTo>
                  <a:pt x="1142" y="172"/>
                </a:lnTo>
                <a:lnTo>
                  <a:pt x="1142" y="171"/>
                </a:lnTo>
                <a:lnTo>
                  <a:pt x="1141" y="171"/>
                </a:lnTo>
                <a:lnTo>
                  <a:pt x="1141" y="170"/>
                </a:lnTo>
                <a:lnTo>
                  <a:pt x="1141" y="171"/>
                </a:lnTo>
                <a:lnTo>
                  <a:pt x="1139" y="170"/>
                </a:lnTo>
                <a:lnTo>
                  <a:pt x="1139" y="168"/>
                </a:lnTo>
                <a:lnTo>
                  <a:pt x="1141" y="167"/>
                </a:lnTo>
                <a:lnTo>
                  <a:pt x="1141" y="168"/>
                </a:lnTo>
                <a:lnTo>
                  <a:pt x="1142" y="170"/>
                </a:lnTo>
                <a:lnTo>
                  <a:pt x="1143" y="168"/>
                </a:lnTo>
                <a:lnTo>
                  <a:pt x="1143" y="167"/>
                </a:lnTo>
                <a:lnTo>
                  <a:pt x="1143" y="166"/>
                </a:lnTo>
                <a:lnTo>
                  <a:pt x="1142" y="165"/>
                </a:lnTo>
                <a:lnTo>
                  <a:pt x="1141" y="165"/>
                </a:lnTo>
                <a:lnTo>
                  <a:pt x="1141" y="163"/>
                </a:lnTo>
                <a:lnTo>
                  <a:pt x="1139" y="162"/>
                </a:lnTo>
                <a:lnTo>
                  <a:pt x="1139" y="161"/>
                </a:lnTo>
                <a:lnTo>
                  <a:pt x="1139" y="159"/>
                </a:lnTo>
                <a:lnTo>
                  <a:pt x="1138" y="159"/>
                </a:lnTo>
                <a:lnTo>
                  <a:pt x="1138" y="157"/>
                </a:lnTo>
                <a:lnTo>
                  <a:pt x="1138" y="155"/>
                </a:lnTo>
                <a:lnTo>
                  <a:pt x="1137" y="155"/>
                </a:lnTo>
                <a:lnTo>
                  <a:pt x="1137" y="154"/>
                </a:lnTo>
                <a:lnTo>
                  <a:pt x="1135" y="154"/>
                </a:lnTo>
                <a:lnTo>
                  <a:pt x="1135" y="153"/>
                </a:lnTo>
                <a:lnTo>
                  <a:pt x="1135" y="151"/>
                </a:lnTo>
                <a:lnTo>
                  <a:pt x="1134" y="151"/>
                </a:lnTo>
                <a:lnTo>
                  <a:pt x="1135" y="153"/>
                </a:lnTo>
                <a:lnTo>
                  <a:pt x="1135" y="151"/>
                </a:lnTo>
                <a:lnTo>
                  <a:pt x="1134" y="150"/>
                </a:lnTo>
                <a:lnTo>
                  <a:pt x="1134" y="151"/>
                </a:lnTo>
                <a:lnTo>
                  <a:pt x="1133" y="150"/>
                </a:lnTo>
                <a:lnTo>
                  <a:pt x="1132" y="149"/>
                </a:lnTo>
                <a:lnTo>
                  <a:pt x="1130" y="146"/>
                </a:lnTo>
                <a:lnTo>
                  <a:pt x="1132" y="146"/>
                </a:lnTo>
                <a:lnTo>
                  <a:pt x="1132" y="147"/>
                </a:lnTo>
                <a:lnTo>
                  <a:pt x="1132" y="149"/>
                </a:lnTo>
                <a:lnTo>
                  <a:pt x="1133" y="147"/>
                </a:lnTo>
                <a:lnTo>
                  <a:pt x="1132" y="147"/>
                </a:lnTo>
                <a:lnTo>
                  <a:pt x="1132" y="146"/>
                </a:lnTo>
                <a:lnTo>
                  <a:pt x="1133" y="146"/>
                </a:lnTo>
                <a:lnTo>
                  <a:pt x="1132" y="146"/>
                </a:lnTo>
                <a:lnTo>
                  <a:pt x="1130" y="146"/>
                </a:lnTo>
                <a:lnTo>
                  <a:pt x="1130" y="145"/>
                </a:lnTo>
                <a:lnTo>
                  <a:pt x="1129" y="145"/>
                </a:lnTo>
                <a:lnTo>
                  <a:pt x="1128" y="144"/>
                </a:lnTo>
                <a:lnTo>
                  <a:pt x="1128" y="142"/>
                </a:lnTo>
                <a:lnTo>
                  <a:pt x="1126" y="141"/>
                </a:lnTo>
                <a:lnTo>
                  <a:pt x="1126" y="140"/>
                </a:lnTo>
                <a:lnTo>
                  <a:pt x="1125" y="138"/>
                </a:lnTo>
                <a:lnTo>
                  <a:pt x="1125" y="137"/>
                </a:lnTo>
                <a:lnTo>
                  <a:pt x="1125" y="138"/>
                </a:lnTo>
                <a:lnTo>
                  <a:pt x="1125" y="137"/>
                </a:lnTo>
                <a:lnTo>
                  <a:pt x="1124" y="137"/>
                </a:lnTo>
                <a:lnTo>
                  <a:pt x="1121" y="136"/>
                </a:lnTo>
                <a:lnTo>
                  <a:pt x="1120" y="134"/>
                </a:lnTo>
                <a:lnTo>
                  <a:pt x="1120" y="133"/>
                </a:lnTo>
                <a:lnTo>
                  <a:pt x="1121" y="133"/>
                </a:lnTo>
                <a:lnTo>
                  <a:pt x="1121" y="134"/>
                </a:lnTo>
                <a:lnTo>
                  <a:pt x="1122" y="134"/>
                </a:lnTo>
                <a:lnTo>
                  <a:pt x="1121" y="134"/>
                </a:lnTo>
                <a:lnTo>
                  <a:pt x="1121" y="133"/>
                </a:lnTo>
                <a:lnTo>
                  <a:pt x="1121" y="132"/>
                </a:lnTo>
                <a:lnTo>
                  <a:pt x="1120" y="132"/>
                </a:lnTo>
                <a:lnTo>
                  <a:pt x="1118" y="130"/>
                </a:lnTo>
                <a:lnTo>
                  <a:pt x="1118" y="129"/>
                </a:lnTo>
                <a:lnTo>
                  <a:pt x="1117" y="128"/>
                </a:lnTo>
                <a:lnTo>
                  <a:pt x="1116" y="127"/>
                </a:lnTo>
                <a:lnTo>
                  <a:pt x="1115" y="127"/>
                </a:lnTo>
                <a:lnTo>
                  <a:pt x="1115" y="125"/>
                </a:lnTo>
                <a:lnTo>
                  <a:pt x="1113" y="124"/>
                </a:lnTo>
                <a:lnTo>
                  <a:pt x="1112" y="125"/>
                </a:lnTo>
                <a:lnTo>
                  <a:pt x="1111" y="125"/>
                </a:lnTo>
                <a:lnTo>
                  <a:pt x="1111" y="124"/>
                </a:lnTo>
                <a:lnTo>
                  <a:pt x="1109" y="124"/>
                </a:lnTo>
                <a:lnTo>
                  <a:pt x="1109" y="125"/>
                </a:lnTo>
                <a:lnTo>
                  <a:pt x="1108" y="124"/>
                </a:lnTo>
                <a:lnTo>
                  <a:pt x="1108" y="125"/>
                </a:lnTo>
                <a:lnTo>
                  <a:pt x="1108" y="124"/>
                </a:lnTo>
                <a:lnTo>
                  <a:pt x="1107" y="125"/>
                </a:lnTo>
                <a:lnTo>
                  <a:pt x="1105" y="125"/>
                </a:lnTo>
                <a:lnTo>
                  <a:pt x="1104" y="124"/>
                </a:lnTo>
                <a:lnTo>
                  <a:pt x="1104" y="123"/>
                </a:lnTo>
                <a:lnTo>
                  <a:pt x="1104" y="121"/>
                </a:lnTo>
                <a:lnTo>
                  <a:pt x="1104" y="120"/>
                </a:lnTo>
                <a:lnTo>
                  <a:pt x="1103" y="120"/>
                </a:lnTo>
                <a:lnTo>
                  <a:pt x="1101" y="120"/>
                </a:lnTo>
                <a:lnTo>
                  <a:pt x="1099" y="119"/>
                </a:lnTo>
                <a:lnTo>
                  <a:pt x="1099" y="117"/>
                </a:lnTo>
                <a:lnTo>
                  <a:pt x="1097" y="117"/>
                </a:lnTo>
                <a:lnTo>
                  <a:pt x="1096" y="116"/>
                </a:lnTo>
                <a:lnTo>
                  <a:pt x="1095" y="116"/>
                </a:lnTo>
                <a:lnTo>
                  <a:pt x="1094" y="115"/>
                </a:lnTo>
                <a:lnTo>
                  <a:pt x="1092" y="115"/>
                </a:lnTo>
                <a:lnTo>
                  <a:pt x="1091" y="113"/>
                </a:lnTo>
                <a:lnTo>
                  <a:pt x="1091" y="115"/>
                </a:lnTo>
                <a:lnTo>
                  <a:pt x="1090" y="115"/>
                </a:lnTo>
                <a:lnTo>
                  <a:pt x="1090" y="113"/>
                </a:lnTo>
                <a:lnTo>
                  <a:pt x="1090" y="115"/>
                </a:lnTo>
                <a:lnTo>
                  <a:pt x="1088" y="115"/>
                </a:lnTo>
                <a:lnTo>
                  <a:pt x="1088" y="113"/>
                </a:lnTo>
                <a:lnTo>
                  <a:pt x="1088" y="115"/>
                </a:lnTo>
                <a:lnTo>
                  <a:pt x="1087" y="113"/>
                </a:lnTo>
                <a:lnTo>
                  <a:pt x="1086" y="112"/>
                </a:lnTo>
                <a:lnTo>
                  <a:pt x="1084" y="112"/>
                </a:lnTo>
                <a:lnTo>
                  <a:pt x="1084" y="113"/>
                </a:lnTo>
                <a:lnTo>
                  <a:pt x="1083" y="112"/>
                </a:lnTo>
                <a:lnTo>
                  <a:pt x="1082" y="112"/>
                </a:lnTo>
                <a:lnTo>
                  <a:pt x="1080" y="112"/>
                </a:lnTo>
                <a:lnTo>
                  <a:pt x="1080" y="113"/>
                </a:lnTo>
                <a:lnTo>
                  <a:pt x="1079" y="113"/>
                </a:lnTo>
                <a:lnTo>
                  <a:pt x="1078" y="112"/>
                </a:lnTo>
                <a:lnTo>
                  <a:pt x="1077" y="112"/>
                </a:lnTo>
                <a:lnTo>
                  <a:pt x="1075" y="112"/>
                </a:lnTo>
                <a:lnTo>
                  <a:pt x="1084" y="102"/>
                </a:lnTo>
                <a:lnTo>
                  <a:pt x="1090" y="104"/>
                </a:lnTo>
                <a:lnTo>
                  <a:pt x="1101" y="107"/>
                </a:lnTo>
                <a:lnTo>
                  <a:pt x="1105" y="111"/>
                </a:lnTo>
                <a:lnTo>
                  <a:pt x="1107" y="108"/>
                </a:lnTo>
                <a:lnTo>
                  <a:pt x="1108" y="104"/>
                </a:lnTo>
                <a:lnTo>
                  <a:pt x="1108" y="103"/>
                </a:lnTo>
                <a:lnTo>
                  <a:pt x="1108" y="95"/>
                </a:lnTo>
                <a:lnTo>
                  <a:pt x="1115" y="78"/>
                </a:lnTo>
                <a:lnTo>
                  <a:pt x="1120" y="76"/>
                </a:lnTo>
                <a:lnTo>
                  <a:pt x="1115" y="58"/>
                </a:lnTo>
                <a:lnTo>
                  <a:pt x="1117" y="56"/>
                </a:lnTo>
                <a:lnTo>
                  <a:pt x="1118" y="56"/>
                </a:lnTo>
                <a:lnTo>
                  <a:pt x="1130" y="57"/>
                </a:lnTo>
                <a:lnTo>
                  <a:pt x="1132" y="56"/>
                </a:lnTo>
                <a:lnTo>
                  <a:pt x="1134" y="55"/>
                </a:lnTo>
                <a:lnTo>
                  <a:pt x="1134" y="53"/>
                </a:lnTo>
                <a:lnTo>
                  <a:pt x="1137" y="51"/>
                </a:lnTo>
                <a:lnTo>
                  <a:pt x="1138" y="51"/>
                </a:lnTo>
                <a:lnTo>
                  <a:pt x="1139" y="49"/>
                </a:lnTo>
                <a:lnTo>
                  <a:pt x="1139" y="48"/>
                </a:lnTo>
                <a:lnTo>
                  <a:pt x="1142" y="48"/>
                </a:lnTo>
                <a:lnTo>
                  <a:pt x="1145" y="45"/>
                </a:lnTo>
                <a:lnTo>
                  <a:pt x="1146" y="43"/>
                </a:lnTo>
                <a:lnTo>
                  <a:pt x="1147" y="41"/>
                </a:lnTo>
                <a:lnTo>
                  <a:pt x="1147" y="40"/>
                </a:lnTo>
                <a:lnTo>
                  <a:pt x="1149" y="40"/>
                </a:lnTo>
                <a:lnTo>
                  <a:pt x="1149" y="39"/>
                </a:lnTo>
                <a:lnTo>
                  <a:pt x="1149" y="36"/>
                </a:lnTo>
                <a:lnTo>
                  <a:pt x="1147" y="35"/>
                </a:lnTo>
                <a:lnTo>
                  <a:pt x="1146" y="34"/>
                </a:lnTo>
                <a:lnTo>
                  <a:pt x="1145" y="34"/>
                </a:lnTo>
                <a:lnTo>
                  <a:pt x="1143" y="32"/>
                </a:lnTo>
                <a:lnTo>
                  <a:pt x="1143" y="31"/>
                </a:lnTo>
                <a:lnTo>
                  <a:pt x="1142" y="30"/>
                </a:lnTo>
                <a:lnTo>
                  <a:pt x="1143" y="30"/>
                </a:lnTo>
                <a:lnTo>
                  <a:pt x="1145" y="28"/>
                </a:lnTo>
                <a:lnTo>
                  <a:pt x="1146" y="27"/>
                </a:lnTo>
                <a:lnTo>
                  <a:pt x="1147" y="27"/>
                </a:lnTo>
                <a:lnTo>
                  <a:pt x="1149" y="27"/>
                </a:lnTo>
                <a:lnTo>
                  <a:pt x="1151" y="27"/>
                </a:lnTo>
                <a:lnTo>
                  <a:pt x="1154" y="27"/>
                </a:lnTo>
                <a:lnTo>
                  <a:pt x="1155" y="27"/>
                </a:lnTo>
                <a:lnTo>
                  <a:pt x="1164" y="30"/>
                </a:lnTo>
                <a:lnTo>
                  <a:pt x="1172" y="28"/>
                </a:lnTo>
                <a:lnTo>
                  <a:pt x="1183" y="28"/>
                </a:lnTo>
                <a:lnTo>
                  <a:pt x="1184" y="26"/>
                </a:lnTo>
                <a:lnTo>
                  <a:pt x="1184" y="24"/>
                </a:lnTo>
                <a:lnTo>
                  <a:pt x="1185" y="24"/>
                </a:lnTo>
                <a:lnTo>
                  <a:pt x="1187" y="23"/>
                </a:lnTo>
                <a:lnTo>
                  <a:pt x="1188" y="22"/>
                </a:lnTo>
                <a:lnTo>
                  <a:pt x="1189" y="22"/>
                </a:lnTo>
                <a:lnTo>
                  <a:pt x="1189" y="19"/>
                </a:lnTo>
                <a:lnTo>
                  <a:pt x="1189" y="18"/>
                </a:lnTo>
                <a:lnTo>
                  <a:pt x="1188" y="17"/>
                </a:lnTo>
                <a:lnTo>
                  <a:pt x="1188" y="13"/>
                </a:lnTo>
                <a:lnTo>
                  <a:pt x="1187" y="9"/>
                </a:lnTo>
                <a:lnTo>
                  <a:pt x="1185" y="0"/>
                </a:lnTo>
                <a:lnTo>
                  <a:pt x="1188" y="1"/>
                </a:lnTo>
                <a:lnTo>
                  <a:pt x="1190" y="2"/>
                </a:lnTo>
                <a:lnTo>
                  <a:pt x="1193" y="2"/>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2323450" y="2446985"/>
            <a:ext cx="1098827" cy="809844"/>
          </a:xfrm>
          <a:custGeom>
            <a:avLst/>
            <a:gdLst>
              <a:gd name="T0" fmla="*/ 247 w 635"/>
              <a:gd name="T1" fmla="*/ 375 h 468"/>
              <a:gd name="T2" fmla="*/ 75 w 635"/>
              <a:gd name="T3" fmla="*/ 354 h 468"/>
              <a:gd name="T4" fmla="*/ 190 w 635"/>
              <a:gd name="T5" fmla="*/ 356 h 468"/>
              <a:gd name="T6" fmla="*/ 72 w 635"/>
              <a:gd name="T7" fmla="*/ 323 h 468"/>
              <a:gd name="T8" fmla="*/ 36 w 635"/>
              <a:gd name="T9" fmla="*/ 317 h 468"/>
              <a:gd name="T10" fmla="*/ 59 w 635"/>
              <a:gd name="T11" fmla="*/ 344 h 468"/>
              <a:gd name="T12" fmla="*/ 23 w 635"/>
              <a:gd name="T13" fmla="*/ 327 h 468"/>
              <a:gd name="T14" fmla="*/ 0 w 635"/>
              <a:gd name="T15" fmla="*/ 301 h 468"/>
              <a:gd name="T16" fmla="*/ 398 w 635"/>
              <a:gd name="T17" fmla="*/ 301 h 468"/>
              <a:gd name="T18" fmla="*/ 129 w 635"/>
              <a:gd name="T19" fmla="*/ 250 h 468"/>
              <a:gd name="T20" fmla="*/ 472 w 635"/>
              <a:gd name="T21" fmla="*/ 250 h 468"/>
              <a:gd name="T22" fmla="*/ 468 w 635"/>
              <a:gd name="T23" fmla="*/ 262 h 468"/>
              <a:gd name="T24" fmla="*/ 131 w 635"/>
              <a:gd name="T25" fmla="*/ 222 h 468"/>
              <a:gd name="T26" fmla="*/ 460 w 635"/>
              <a:gd name="T27" fmla="*/ 175 h 468"/>
              <a:gd name="T28" fmla="*/ 525 w 635"/>
              <a:gd name="T29" fmla="*/ 118 h 468"/>
              <a:gd name="T30" fmla="*/ 501 w 635"/>
              <a:gd name="T31" fmla="*/ 85 h 468"/>
              <a:gd name="T32" fmla="*/ 499 w 635"/>
              <a:gd name="T33" fmla="*/ 103 h 468"/>
              <a:gd name="T34" fmla="*/ 486 w 635"/>
              <a:gd name="T35" fmla="*/ 84 h 468"/>
              <a:gd name="T36" fmla="*/ 459 w 635"/>
              <a:gd name="T37" fmla="*/ 80 h 468"/>
              <a:gd name="T38" fmla="*/ 455 w 635"/>
              <a:gd name="T39" fmla="*/ 72 h 468"/>
              <a:gd name="T40" fmla="*/ 489 w 635"/>
              <a:gd name="T41" fmla="*/ 60 h 468"/>
              <a:gd name="T42" fmla="*/ 459 w 635"/>
              <a:gd name="T43" fmla="*/ 43 h 468"/>
              <a:gd name="T44" fmla="*/ 457 w 635"/>
              <a:gd name="T45" fmla="*/ 66 h 468"/>
              <a:gd name="T46" fmla="*/ 459 w 635"/>
              <a:gd name="T47" fmla="*/ 99 h 468"/>
              <a:gd name="T48" fmla="*/ 431 w 635"/>
              <a:gd name="T49" fmla="*/ 119 h 468"/>
              <a:gd name="T50" fmla="*/ 422 w 635"/>
              <a:gd name="T51" fmla="*/ 72 h 468"/>
              <a:gd name="T52" fmla="*/ 415 w 635"/>
              <a:gd name="T53" fmla="*/ 40 h 468"/>
              <a:gd name="T54" fmla="*/ 338 w 635"/>
              <a:gd name="T55" fmla="*/ 19 h 468"/>
              <a:gd name="T56" fmla="*/ 360 w 635"/>
              <a:gd name="T57" fmla="*/ 77 h 468"/>
              <a:gd name="T58" fmla="*/ 379 w 635"/>
              <a:gd name="T59" fmla="*/ 118 h 468"/>
              <a:gd name="T60" fmla="*/ 370 w 635"/>
              <a:gd name="T61" fmla="*/ 163 h 468"/>
              <a:gd name="T62" fmla="*/ 397 w 635"/>
              <a:gd name="T63" fmla="*/ 226 h 468"/>
              <a:gd name="T64" fmla="*/ 440 w 635"/>
              <a:gd name="T65" fmla="*/ 279 h 468"/>
              <a:gd name="T66" fmla="*/ 504 w 635"/>
              <a:gd name="T67" fmla="*/ 298 h 468"/>
              <a:gd name="T68" fmla="*/ 523 w 635"/>
              <a:gd name="T69" fmla="*/ 282 h 468"/>
              <a:gd name="T70" fmla="*/ 493 w 635"/>
              <a:gd name="T71" fmla="*/ 239 h 468"/>
              <a:gd name="T72" fmla="*/ 515 w 635"/>
              <a:gd name="T73" fmla="*/ 238 h 468"/>
              <a:gd name="T74" fmla="*/ 579 w 635"/>
              <a:gd name="T75" fmla="*/ 288 h 468"/>
              <a:gd name="T76" fmla="*/ 565 w 635"/>
              <a:gd name="T77" fmla="*/ 309 h 468"/>
              <a:gd name="T78" fmla="*/ 571 w 635"/>
              <a:gd name="T79" fmla="*/ 361 h 468"/>
              <a:gd name="T80" fmla="*/ 586 w 635"/>
              <a:gd name="T81" fmla="*/ 383 h 468"/>
              <a:gd name="T82" fmla="*/ 612 w 635"/>
              <a:gd name="T83" fmla="*/ 445 h 468"/>
              <a:gd name="T84" fmla="*/ 569 w 635"/>
              <a:gd name="T85" fmla="*/ 449 h 468"/>
              <a:gd name="T86" fmla="*/ 553 w 635"/>
              <a:gd name="T87" fmla="*/ 399 h 468"/>
              <a:gd name="T88" fmla="*/ 511 w 635"/>
              <a:gd name="T89" fmla="*/ 368 h 468"/>
              <a:gd name="T90" fmla="*/ 470 w 635"/>
              <a:gd name="T91" fmla="*/ 327 h 468"/>
              <a:gd name="T92" fmla="*/ 427 w 635"/>
              <a:gd name="T93" fmla="*/ 303 h 468"/>
              <a:gd name="T94" fmla="*/ 385 w 635"/>
              <a:gd name="T95" fmla="*/ 285 h 468"/>
              <a:gd name="T96" fmla="*/ 342 w 635"/>
              <a:gd name="T97" fmla="*/ 309 h 468"/>
              <a:gd name="T98" fmla="*/ 316 w 635"/>
              <a:gd name="T99" fmla="*/ 352 h 468"/>
              <a:gd name="T100" fmla="*/ 253 w 635"/>
              <a:gd name="T101" fmla="*/ 361 h 468"/>
              <a:gd name="T102" fmla="*/ 216 w 635"/>
              <a:gd name="T103" fmla="*/ 328 h 468"/>
              <a:gd name="T104" fmla="*/ 205 w 635"/>
              <a:gd name="T105" fmla="*/ 320 h 468"/>
              <a:gd name="T106" fmla="*/ 161 w 635"/>
              <a:gd name="T107" fmla="*/ 293 h 468"/>
              <a:gd name="T108" fmla="*/ 143 w 635"/>
              <a:gd name="T109" fmla="*/ 324 h 468"/>
              <a:gd name="T110" fmla="*/ 141 w 635"/>
              <a:gd name="T111" fmla="*/ 280 h 468"/>
              <a:gd name="T112" fmla="*/ 130 w 635"/>
              <a:gd name="T113" fmla="*/ 239 h 468"/>
              <a:gd name="T114" fmla="*/ 139 w 635"/>
              <a:gd name="T115" fmla="*/ 220 h 468"/>
              <a:gd name="T116" fmla="*/ 185 w 635"/>
              <a:gd name="T117" fmla="*/ 187 h 468"/>
              <a:gd name="T118" fmla="*/ 215 w 635"/>
              <a:gd name="T119" fmla="*/ 169 h 468"/>
              <a:gd name="T120" fmla="*/ 247 w 635"/>
              <a:gd name="T121" fmla="*/ 162 h 468"/>
              <a:gd name="T122" fmla="*/ 254 w 635"/>
              <a:gd name="T123" fmla="*/ 120 h 468"/>
              <a:gd name="T124" fmla="*/ 286 w 635"/>
              <a:gd name="T125" fmla="*/ 7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5" h="468">
                <a:moveTo>
                  <a:pt x="618" y="430"/>
                </a:moveTo>
                <a:lnTo>
                  <a:pt x="618" y="432"/>
                </a:lnTo>
                <a:lnTo>
                  <a:pt x="617" y="430"/>
                </a:lnTo>
                <a:lnTo>
                  <a:pt x="616" y="430"/>
                </a:lnTo>
                <a:lnTo>
                  <a:pt x="617" y="429"/>
                </a:lnTo>
                <a:lnTo>
                  <a:pt x="617" y="428"/>
                </a:lnTo>
                <a:lnTo>
                  <a:pt x="617" y="426"/>
                </a:lnTo>
                <a:lnTo>
                  <a:pt x="617" y="425"/>
                </a:lnTo>
                <a:lnTo>
                  <a:pt x="617" y="424"/>
                </a:lnTo>
                <a:lnTo>
                  <a:pt x="617" y="423"/>
                </a:lnTo>
                <a:lnTo>
                  <a:pt x="617" y="421"/>
                </a:lnTo>
                <a:lnTo>
                  <a:pt x="618" y="421"/>
                </a:lnTo>
                <a:lnTo>
                  <a:pt x="620" y="423"/>
                </a:lnTo>
                <a:lnTo>
                  <a:pt x="620" y="424"/>
                </a:lnTo>
                <a:lnTo>
                  <a:pt x="618" y="424"/>
                </a:lnTo>
                <a:lnTo>
                  <a:pt x="620" y="424"/>
                </a:lnTo>
                <a:lnTo>
                  <a:pt x="620" y="428"/>
                </a:lnTo>
                <a:lnTo>
                  <a:pt x="620" y="430"/>
                </a:lnTo>
                <a:lnTo>
                  <a:pt x="618" y="430"/>
                </a:lnTo>
                <a:close/>
                <a:moveTo>
                  <a:pt x="247" y="375"/>
                </a:moveTo>
                <a:lnTo>
                  <a:pt x="247" y="377"/>
                </a:lnTo>
                <a:lnTo>
                  <a:pt x="247" y="378"/>
                </a:lnTo>
                <a:lnTo>
                  <a:pt x="247" y="379"/>
                </a:lnTo>
                <a:lnTo>
                  <a:pt x="247" y="381"/>
                </a:lnTo>
                <a:lnTo>
                  <a:pt x="247" y="382"/>
                </a:lnTo>
                <a:lnTo>
                  <a:pt x="248" y="382"/>
                </a:lnTo>
                <a:lnTo>
                  <a:pt x="248" y="383"/>
                </a:lnTo>
                <a:lnTo>
                  <a:pt x="247" y="383"/>
                </a:lnTo>
                <a:lnTo>
                  <a:pt x="245" y="385"/>
                </a:lnTo>
                <a:lnTo>
                  <a:pt x="244" y="385"/>
                </a:lnTo>
                <a:lnTo>
                  <a:pt x="243" y="385"/>
                </a:lnTo>
                <a:lnTo>
                  <a:pt x="241" y="385"/>
                </a:lnTo>
                <a:lnTo>
                  <a:pt x="241" y="383"/>
                </a:lnTo>
                <a:lnTo>
                  <a:pt x="240" y="382"/>
                </a:lnTo>
                <a:lnTo>
                  <a:pt x="239" y="381"/>
                </a:lnTo>
                <a:lnTo>
                  <a:pt x="237" y="379"/>
                </a:lnTo>
                <a:lnTo>
                  <a:pt x="236" y="378"/>
                </a:lnTo>
                <a:lnTo>
                  <a:pt x="235" y="378"/>
                </a:lnTo>
                <a:lnTo>
                  <a:pt x="235" y="377"/>
                </a:lnTo>
                <a:lnTo>
                  <a:pt x="235" y="374"/>
                </a:lnTo>
                <a:lnTo>
                  <a:pt x="236" y="374"/>
                </a:lnTo>
                <a:lnTo>
                  <a:pt x="236" y="375"/>
                </a:lnTo>
                <a:lnTo>
                  <a:pt x="237" y="375"/>
                </a:lnTo>
                <a:lnTo>
                  <a:pt x="237" y="377"/>
                </a:lnTo>
                <a:lnTo>
                  <a:pt x="237" y="375"/>
                </a:lnTo>
                <a:lnTo>
                  <a:pt x="239" y="377"/>
                </a:lnTo>
                <a:lnTo>
                  <a:pt x="240" y="377"/>
                </a:lnTo>
                <a:lnTo>
                  <a:pt x="241" y="375"/>
                </a:lnTo>
                <a:lnTo>
                  <a:pt x="243" y="375"/>
                </a:lnTo>
                <a:lnTo>
                  <a:pt x="243" y="374"/>
                </a:lnTo>
                <a:lnTo>
                  <a:pt x="244" y="374"/>
                </a:lnTo>
                <a:lnTo>
                  <a:pt x="245" y="374"/>
                </a:lnTo>
                <a:lnTo>
                  <a:pt x="245" y="375"/>
                </a:lnTo>
                <a:lnTo>
                  <a:pt x="247" y="375"/>
                </a:lnTo>
                <a:close/>
                <a:moveTo>
                  <a:pt x="216" y="362"/>
                </a:moveTo>
                <a:lnTo>
                  <a:pt x="216" y="361"/>
                </a:lnTo>
                <a:lnTo>
                  <a:pt x="218" y="361"/>
                </a:lnTo>
                <a:lnTo>
                  <a:pt x="218" y="362"/>
                </a:lnTo>
                <a:lnTo>
                  <a:pt x="216" y="362"/>
                </a:lnTo>
                <a:close/>
                <a:moveTo>
                  <a:pt x="214" y="361"/>
                </a:moveTo>
                <a:lnTo>
                  <a:pt x="213" y="361"/>
                </a:lnTo>
                <a:lnTo>
                  <a:pt x="214" y="361"/>
                </a:lnTo>
                <a:close/>
                <a:moveTo>
                  <a:pt x="69" y="349"/>
                </a:moveTo>
                <a:lnTo>
                  <a:pt x="70" y="351"/>
                </a:lnTo>
                <a:lnTo>
                  <a:pt x="71" y="351"/>
                </a:lnTo>
                <a:lnTo>
                  <a:pt x="72" y="351"/>
                </a:lnTo>
                <a:lnTo>
                  <a:pt x="74" y="351"/>
                </a:lnTo>
                <a:lnTo>
                  <a:pt x="75" y="352"/>
                </a:lnTo>
                <a:lnTo>
                  <a:pt x="76" y="352"/>
                </a:lnTo>
                <a:lnTo>
                  <a:pt x="78" y="352"/>
                </a:lnTo>
                <a:lnTo>
                  <a:pt x="79" y="352"/>
                </a:lnTo>
                <a:lnTo>
                  <a:pt x="80" y="353"/>
                </a:lnTo>
                <a:lnTo>
                  <a:pt x="82" y="352"/>
                </a:lnTo>
                <a:lnTo>
                  <a:pt x="82" y="353"/>
                </a:lnTo>
                <a:lnTo>
                  <a:pt x="83" y="353"/>
                </a:lnTo>
                <a:lnTo>
                  <a:pt x="83" y="354"/>
                </a:lnTo>
                <a:lnTo>
                  <a:pt x="84" y="356"/>
                </a:lnTo>
                <a:lnTo>
                  <a:pt x="87" y="356"/>
                </a:lnTo>
                <a:lnTo>
                  <a:pt x="87" y="354"/>
                </a:lnTo>
                <a:lnTo>
                  <a:pt x="88" y="354"/>
                </a:lnTo>
                <a:lnTo>
                  <a:pt x="88" y="356"/>
                </a:lnTo>
                <a:lnTo>
                  <a:pt x="89" y="356"/>
                </a:lnTo>
                <a:lnTo>
                  <a:pt x="89" y="354"/>
                </a:lnTo>
                <a:lnTo>
                  <a:pt x="89" y="356"/>
                </a:lnTo>
                <a:lnTo>
                  <a:pt x="91" y="354"/>
                </a:lnTo>
                <a:lnTo>
                  <a:pt x="91" y="356"/>
                </a:lnTo>
                <a:lnTo>
                  <a:pt x="91" y="357"/>
                </a:lnTo>
                <a:lnTo>
                  <a:pt x="92" y="357"/>
                </a:lnTo>
                <a:lnTo>
                  <a:pt x="93" y="358"/>
                </a:lnTo>
                <a:lnTo>
                  <a:pt x="93" y="361"/>
                </a:lnTo>
                <a:lnTo>
                  <a:pt x="93" y="362"/>
                </a:lnTo>
                <a:lnTo>
                  <a:pt x="92" y="362"/>
                </a:lnTo>
                <a:lnTo>
                  <a:pt x="91" y="361"/>
                </a:lnTo>
                <a:lnTo>
                  <a:pt x="89" y="362"/>
                </a:lnTo>
                <a:lnTo>
                  <a:pt x="89" y="361"/>
                </a:lnTo>
                <a:lnTo>
                  <a:pt x="88" y="361"/>
                </a:lnTo>
                <a:lnTo>
                  <a:pt x="87" y="361"/>
                </a:lnTo>
                <a:lnTo>
                  <a:pt x="86" y="361"/>
                </a:lnTo>
                <a:lnTo>
                  <a:pt x="86" y="360"/>
                </a:lnTo>
                <a:lnTo>
                  <a:pt x="84" y="360"/>
                </a:lnTo>
                <a:lnTo>
                  <a:pt x="84" y="358"/>
                </a:lnTo>
                <a:lnTo>
                  <a:pt x="83" y="358"/>
                </a:lnTo>
                <a:lnTo>
                  <a:pt x="80" y="357"/>
                </a:lnTo>
                <a:lnTo>
                  <a:pt x="79" y="357"/>
                </a:lnTo>
                <a:lnTo>
                  <a:pt x="78" y="356"/>
                </a:lnTo>
                <a:lnTo>
                  <a:pt x="76" y="356"/>
                </a:lnTo>
                <a:lnTo>
                  <a:pt x="76" y="354"/>
                </a:lnTo>
                <a:lnTo>
                  <a:pt x="75" y="354"/>
                </a:lnTo>
                <a:lnTo>
                  <a:pt x="75" y="353"/>
                </a:lnTo>
                <a:lnTo>
                  <a:pt x="74" y="353"/>
                </a:lnTo>
                <a:lnTo>
                  <a:pt x="71" y="353"/>
                </a:lnTo>
                <a:lnTo>
                  <a:pt x="70" y="352"/>
                </a:lnTo>
                <a:lnTo>
                  <a:pt x="69" y="352"/>
                </a:lnTo>
                <a:lnTo>
                  <a:pt x="69" y="351"/>
                </a:lnTo>
                <a:lnTo>
                  <a:pt x="67" y="351"/>
                </a:lnTo>
                <a:lnTo>
                  <a:pt x="66" y="349"/>
                </a:lnTo>
                <a:lnTo>
                  <a:pt x="67" y="349"/>
                </a:lnTo>
                <a:lnTo>
                  <a:pt x="69" y="349"/>
                </a:lnTo>
                <a:close/>
                <a:moveTo>
                  <a:pt x="61" y="349"/>
                </a:moveTo>
                <a:lnTo>
                  <a:pt x="59" y="349"/>
                </a:lnTo>
                <a:lnTo>
                  <a:pt x="61" y="348"/>
                </a:lnTo>
                <a:lnTo>
                  <a:pt x="61" y="349"/>
                </a:lnTo>
                <a:close/>
                <a:moveTo>
                  <a:pt x="188" y="351"/>
                </a:moveTo>
                <a:lnTo>
                  <a:pt x="189" y="351"/>
                </a:lnTo>
                <a:lnTo>
                  <a:pt x="189" y="352"/>
                </a:lnTo>
                <a:lnTo>
                  <a:pt x="190" y="352"/>
                </a:lnTo>
                <a:lnTo>
                  <a:pt x="192" y="352"/>
                </a:lnTo>
                <a:lnTo>
                  <a:pt x="193" y="353"/>
                </a:lnTo>
                <a:lnTo>
                  <a:pt x="194" y="353"/>
                </a:lnTo>
                <a:lnTo>
                  <a:pt x="196" y="353"/>
                </a:lnTo>
                <a:lnTo>
                  <a:pt x="197" y="353"/>
                </a:lnTo>
                <a:lnTo>
                  <a:pt x="198" y="354"/>
                </a:lnTo>
                <a:lnTo>
                  <a:pt x="199" y="354"/>
                </a:lnTo>
                <a:lnTo>
                  <a:pt x="201" y="354"/>
                </a:lnTo>
                <a:lnTo>
                  <a:pt x="203" y="354"/>
                </a:lnTo>
                <a:lnTo>
                  <a:pt x="206" y="354"/>
                </a:lnTo>
                <a:lnTo>
                  <a:pt x="209" y="354"/>
                </a:lnTo>
                <a:lnTo>
                  <a:pt x="210" y="354"/>
                </a:lnTo>
                <a:lnTo>
                  <a:pt x="210" y="356"/>
                </a:lnTo>
                <a:lnTo>
                  <a:pt x="211" y="357"/>
                </a:lnTo>
                <a:lnTo>
                  <a:pt x="213" y="358"/>
                </a:lnTo>
                <a:lnTo>
                  <a:pt x="213" y="361"/>
                </a:lnTo>
                <a:lnTo>
                  <a:pt x="211" y="361"/>
                </a:lnTo>
                <a:lnTo>
                  <a:pt x="210" y="361"/>
                </a:lnTo>
                <a:lnTo>
                  <a:pt x="209" y="361"/>
                </a:lnTo>
                <a:lnTo>
                  <a:pt x="207" y="361"/>
                </a:lnTo>
                <a:lnTo>
                  <a:pt x="206" y="361"/>
                </a:lnTo>
                <a:lnTo>
                  <a:pt x="206" y="362"/>
                </a:lnTo>
                <a:lnTo>
                  <a:pt x="205" y="362"/>
                </a:lnTo>
                <a:lnTo>
                  <a:pt x="203" y="362"/>
                </a:lnTo>
                <a:lnTo>
                  <a:pt x="202" y="362"/>
                </a:lnTo>
                <a:lnTo>
                  <a:pt x="202" y="361"/>
                </a:lnTo>
                <a:lnTo>
                  <a:pt x="199" y="361"/>
                </a:lnTo>
                <a:lnTo>
                  <a:pt x="198" y="361"/>
                </a:lnTo>
                <a:lnTo>
                  <a:pt x="197" y="360"/>
                </a:lnTo>
                <a:lnTo>
                  <a:pt x="196" y="360"/>
                </a:lnTo>
                <a:lnTo>
                  <a:pt x="196" y="358"/>
                </a:lnTo>
                <a:lnTo>
                  <a:pt x="194" y="358"/>
                </a:lnTo>
                <a:lnTo>
                  <a:pt x="194" y="357"/>
                </a:lnTo>
                <a:lnTo>
                  <a:pt x="193" y="357"/>
                </a:lnTo>
                <a:lnTo>
                  <a:pt x="192" y="357"/>
                </a:lnTo>
                <a:lnTo>
                  <a:pt x="190" y="356"/>
                </a:lnTo>
                <a:lnTo>
                  <a:pt x="189" y="356"/>
                </a:lnTo>
                <a:lnTo>
                  <a:pt x="189" y="354"/>
                </a:lnTo>
                <a:lnTo>
                  <a:pt x="188" y="354"/>
                </a:lnTo>
                <a:lnTo>
                  <a:pt x="188" y="353"/>
                </a:lnTo>
                <a:lnTo>
                  <a:pt x="188" y="352"/>
                </a:lnTo>
                <a:lnTo>
                  <a:pt x="188" y="351"/>
                </a:lnTo>
                <a:lnTo>
                  <a:pt x="186" y="351"/>
                </a:lnTo>
                <a:lnTo>
                  <a:pt x="186" y="348"/>
                </a:lnTo>
                <a:lnTo>
                  <a:pt x="185" y="348"/>
                </a:lnTo>
                <a:lnTo>
                  <a:pt x="186" y="348"/>
                </a:lnTo>
                <a:lnTo>
                  <a:pt x="188" y="348"/>
                </a:lnTo>
                <a:lnTo>
                  <a:pt x="188" y="349"/>
                </a:lnTo>
                <a:lnTo>
                  <a:pt x="188" y="351"/>
                </a:lnTo>
                <a:close/>
                <a:moveTo>
                  <a:pt x="189" y="351"/>
                </a:moveTo>
                <a:lnTo>
                  <a:pt x="188" y="349"/>
                </a:lnTo>
                <a:lnTo>
                  <a:pt x="189" y="349"/>
                </a:lnTo>
                <a:lnTo>
                  <a:pt x="189" y="347"/>
                </a:lnTo>
                <a:lnTo>
                  <a:pt x="189" y="348"/>
                </a:lnTo>
                <a:lnTo>
                  <a:pt x="189" y="349"/>
                </a:lnTo>
                <a:lnTo>
                  <a:pt x="189" y="351"/>
                </a:lnTo>
                <a:close/>
                <a:moveTo>
                  <a:pt x="54" y="345"/>
                </a:moveTo>
                <a:lnTo>
                  <a:pt x="53" y="345"/>
                </a:lnTo>
                <a:lnTo>
                  <a:pt x="54" y="345"/>
                </a:lnTo>
                <a:close/>
                <a:moveTo>
                  <a:pt x="186" y="345"/>
                </a:moveTo>
                <a:lnTo>
                  <a:pt x="185" y="345"/>
                </a:lnTo>
                <a:lnTo>
                  <a:pt x="186" y="345"/>
                </a:lnTo>
                <a:close/>
                <a:moveTo>
                  <a:pt x="65" y="344"/>
                </a:moveTo>
                <a:lnTo>
                  <a:pt x="63" y="344"/>
                </a:lnTo>
                <a:lnTo>
                  <a:pt x="65" y="344"/>
                </a:lnTo>
                <a:close/>
                <a:moveTo>
                  <a:pt x="65" y="344"/>
                </a:moveTo>
                <a:lnTo>
                  <a:pt x="63" y="344"/>
                </a:lnTo>
                <a:lnTo>
                  <a:pt x="63" y="343"/>
                </a:lnTo>
                <a:lnTo>
                  <a:pt x="65" y="343"/>
                </a:lnTo>
                <a:lnTo>
                  <a:pt x="65" y="344"/>
                </a:lnTo>
                <a:close/>
                <a:moveTo>
                  <a:pt x="470" y="326"/>
                </a:moveTo>
                <a:lnTo>
                  <a:pt x="472" y="326"/>
                </a:lnTo>
                <a:lnTo>
                  <a:pt x="470" y="326"/>
                </a:lnTo>
                <a:close/>
                <a:moveTo>
                  <a:pt x="62" y="314"/>
                </a:moveTo>
                <a:lnTo>
                  <a:pt x="63" y="314"/>
                </a:lnTo>
                <a:lnTo>
                  <a:pt x="65" y="314"/>
                </a:lnTo>
                <a:lnTo>
                  <a:pt x="66" y="315"/>
                </a:lnTo>
                <a:lnTo>
                  <a:pt x="66" y="317"/>
                </a:lnTo>
                <a:lnTo>
                  <a:pt x="67" y="317"/>
                </a:lnTo>
                <a:lnTo>
                  <a:pt x="69" y="317"/>
                </a:lnTo>
                <a:lnTo>
                  <a:pt x="70" y="317"/>
                </a:lnTo>
                <a:lnTo>
                  <a:pt x="70" y="318"/>
                </a:lnTo>
                <a:lnTo>
                  <a:pt x="71" y="318"/>
                </a:lnTo>
                <a:lnTo>
                  <a:pt x="70" y="319"/>
                </a:lnTo>
                <a:lnTo>
                  <a:pt x="71" y="319"/>
                </a:lnTo>
                <a:lnTo>
                  <a:pt x="71" y="320"/>
                </a:lnTo>
                <a:lnTo>
                  <a:pt x="72" y="320"/>
                </a:lnTo>
                <a:lnTo>
                  <a:pt x="74" y="320"/>
                </a:lnTo>
                <a:lnTo>
                  <a:pt x="72" y="322"/>
                </a:lnTo>
                <a:lnTo>
                  <a:pt x="72" y="323"/>
                </a:lnTo>
                <a:lnTo>
                  <a:pt x="72" y="324"/>
                </a:lnTo>
                <a:lnTo>
                  <a:pt x="72" y="326"/>
                </a:lnTo>
                <a:lnTo>
                  <a:pt x="71" y="326"/>
                </a:lnTo>
                <a:lnTo>
                  <a:pt x="70" y="326"/>
                </a:lnTo>
                <a:lnTo>
                  <a:pt x="69" y="326"/>
                </a:lnTo>
                <a:lnTo>
                  <a:pt x="67" y="327"/>
                </a:lnTo>
                <a:lnTo>
                  <a:pt x="67" y="328"/>
                </a:lnTo>
                <a:lnTo>
                  <a:pt x="66" y="327"/>
                </a:lnTo>
                <a:lnTo>
                  <a:pt x="65" y="327"/>
                </a:lnTo>
                <a:lnTo>
                  <a:pt x="63" y="327"/>
                </a:lnTo>
                <a:lnTo>
                  <a:pt x="62" y="326"/>
                </a:lnTo>
                <a:lnTo>
                  <a:pt x="61" y="326"/>
                </a:lnTo>
                <a:lnTo>
                  <a:pt x="59" y="324"/>
                </a:lnTo>
                <a:lnTo>
                  <a:pt x="59" y="323"/>
                </a:lnTo>
                <a:lnTo>
                  <a:pt x="59" y="322"/>
                </a:lnTo>
                <a:lnTo>
                  <a:pt x="58" y="320"/>
                </a:lnTo>
                <a:lnTo>
                  <a:pt x="57" y="320"/>
                </a:lnTo>
                <a:lnTo>
                  <a:pt x="55" y="320"/>
                </a:lnTo>
                <a:lnTo>
                  <a:pt x="55" y="319"/>
                </a:lnTo>
                <a:lnTo>
                  <a:pt x="57" y="319"/>
                </a:lnTo>
                <a:lnTo>
                  <a:pt x="58" y="319"/>
                </a:lnTo>
                <a:lnTo>
                  <a:pt x="59" y="319"/>
                </a:lnTo>
                <a:lnTo>
                  <a:pt x="61" y="319"/>
                </a:lnTo>
                <a:lnTo>
                  <a:pt x="62" y="318"/>
                </a:lnTo>
                <a:lnTo>
                  <a:pt x="62" y="317"/>
                </a:lnTo>
                <a:lnTo>
                  <a:pt x="62" y="315"/>
                </a:lnTo>
                <a:lnTo>
                  <a:pt x="62" y="314"/>
                </a:lnTo>
                <a:close/>
                <a:moveTo>
                  <a:pt x="72" y="314"/>
                </a:moveTo>
                <a:lnTo>
                  <a:pt x="71" y="315"/>
                </a:lnTo>
                <a:lnTo>
                  <a:pt x="71" y="314"/>
                </a:lnTo>
                <a:lnTo>
                  <a:pt x="71" y="313"/>
                </a:lnTo>
                <a:lnTo>
                  <a:pt x="72" y="314"/>
                </a:lnTo>
                <a:close/>
                <a:moveTo>
                  <a:pt x="148" y="309"/>
                </a:moveTo>
                <a:lnTo>
                  <a:pt x="147" y="309"/>
                </a:lnTo>
                <a:lnTo>
                  <a:pt x="148" y="309"/>
                </a:lnTo>
                <a:close/>
                <a:moveTo>
                  <a:pt x="75" y="307"/>
                </a:moveTo>
                <a:lnTo>
                  <a:pt x="75" y="309"/>
                </a:lnTo>
                <a:lnTo>
                  <a:pt x="75" y="307"/>
                </a:lnTo>
                <a:close/>
                <a:moveTo>
                  <a:pt x="17" y="307"/>
                </a:moveTo>
                <a:lnTo>
                  <a:pt x="20" y="307"/>
                </a:lnTo>
                <a:lnTo>
                  <a:pt x="21" y="307"/>
                </a:lnTo>
                <a:lnTo>
                  <a:pt x="23" y="307"/>
                </a:lnTo>
                <a:lnTo>
                  <a:pt x="25" y="309"/>
                </a:lnTo>
                <a:lnTo>
                  <a:pt x="27" y="309"/>
                </a:lnTo>
                <a:lnTo>
                  <a:pt x="28" y="309"/>
                </a:lnTo>
                <a:lnTo>
                  <a:pt x="29" y="310"/>
                </a:lnTo>
                <a:lnTo>
                  <a:pt x="31" y="310"/>
                </a:lnTo>
                <a:lnTo>
                  <a:pt x="31" y="311"/>
                </a:lnTo>
                <a:lnTo>
                  <a:pt x="32" y="313"/>
                </a:lnTo>
                <a:lnTo>
                  <a:pt x="33" y="314"/>
                </a:lnTo>
                <a:lnTo>
                  <a:pt x="33" y="315"/>
                </a:lnTo>
                <a:lnTo>
                  <a:pt x="34" y="315"/>
                </a:lnTo>
                <a:lnTo>
                  <a:pt x="34" y="317"/>
                </a:lnTo>
                <a:lnTo>
                  <a:pt x="36" y="317"/>
                </a:lnTo>
                <a:lnTo>
                  <a:pt x="37" y="315"/>
                </a:lnTo>
                <a:lnTo>
                  <a:pt x="38" y="317"/>
                </a:lnTo>
                <a:lnTo>
                  <a:pt x="40" y="317"/>
                </a:lnTo>
                <a:lnTo>
                  <a:pt x="41" y="317"/>
                </a:lnTo>
                <a:lnTo>
                  <a:pt x="42" y="318"/>
                </a:lnTo>
                <a:lnTo>
                  <a:pt x="42" y="319"/>
                </a:lnTo>
                <a:lnTo>
                  <a:pt x="44" y="319"/>
                </a:lnTo>
                <a:lnTo>
                  <a:pt x="45" y="319"/>
                </a:lnTo>
                <a:lnTo>
                  <a:pt x="45" y="318"/>
                </a:lnTo>
                <a:lnTo>
                  <a:pt x="44" y="318"/>
                </a:lnTo>
                <a:lnTo>
                  <a:pt x="45" y="317"/>
                </a:lnTo>
                <a:lnTo>
                  <a:pt x="46" y="317"/>
                </a:lnTo>
                <a:lnTo>
                  <a:pt x="48" y="317"/>
                </a:lnTo>
                <a:lnTo>
                  <a:pt x="48" y="318"/>
                </a:lnTo>
                <a:lnTo>
                  <a:pt x="49" y="318"/>
                </a:lnTo>
                <a:lnTo>
                  <a:pt x="49" y="319"/>
                </a:lnTo>
                <a:lnTo>
                  <a:pt x="50" y="320"/>
                </a:lnTo>
                <a:lnTo>
                  <a:pt x="52" y="322"/>
                </a:lnTo>
                <a:lnTo>
                  <a:pt x="52" y="323"/>
                </a:lnTo>
                <a:lnTo>
                  <a:pt x="50" y="323"/>
                </a:lnTo>
                <a:lnTo>
                  <a:pt x="52" y="324"/>
                </a:lnTo>
                <a:lnTo>
                  <a:pt x="53" y="324"/>
                </a:lnTo>
                <a:lnTo>
                  <a:pt x="53" y="323"/>
                </a:lnTo>
                <a:lnTo>
                  <a:pt x="54" y="323"/>
                </a:lnTo>
                <a:lnTo>
                  <a:pt x="54" y="324"/>
                </a:lnTo>
                <a:lnTo>
                  <a:pt x="54" y="326"/>
                </a:lnTo>
                <a:lnTo>
                  <a:pt x="55" y="326"/>
                </a:lnTo>
                <a:lnTo>
                  <a:pt x="55" y="327"/>
                </a:lnTo>
                <a:lnTo>
                  <a:pt x="57" y="327"/>
                </a:lnTo>
                <a:lnTo>
                  <a:pt x="57" y="328"/>
                </a:lnTo>
                <a:lnTo>
                  <a:pt x="57" y="330"/>
                </a:lnTo>
                <a:lnTo>
                  <a:pt x="57" y="332"/>
                </a:lnTo>
                <a:lnTo>
                  <a:pt x="58" y="334"/>
                </a:lnTo>
                <a:lnTo>
                  <a:pt x="59" y="332"/>
                </a:lnTo>
                <a:lnTo>
                  <a:pt x="61" y="332"/>
                </a:lnTo>
                <a:lnTo>
                  <a:pt x="61" y="334"/>
                </a:lnTo>
                <a:lnTo>
                  <a:pt x="59" y="334"/>
                </a:lnTo>
                <a:lnTo>
                  <a:pt x="59" y="335"/>
                </a:lnTo>
                <a:lnTo>
                  <a:pt x="62" y="336"/>
                </a:lnTo>
                <a:lnTo>
                  <a:pt x="62" y="337"/>
                </a:lnTo>
                <a:lnTo>
                  <a:pt x="61" y="337"/>
                </a:lnTo>
                <a:lnTo>
                  <a:pt x="59" y="337"/>
                </a:lnTo>
                <a:lnTo>
                  <a:pt x="58" y="336"/>
                </a:lnTo>
                <a:lnTo>
                  <a:pt x="57" y="336"/>
                </a:lnTo>
                <a:lnTo>
                  <a:pt x="57" y="337"/>
                </a:lnTo>
                <a:lnTo>
                  <a:pt x="55" y="337"/>
                </a:lnTo>
                <a:lnTo>
                  <a:pt x="54" y="337"/>
                </a:lnTo>
                <a:lnTo>
                  <a:pt x="54" y="339"/>
                </a:lnTo>
                <a:lnTo>
                  <a:pt x="54" y="340"/>
                </a:lnTo>
                <a:lnTo>
                  <a:pt x="54" y="341"/>
                </a:lnTo>
                <a:lnTo>
                  <a:pt x="55" y="343"/>
                </a:lnTo>
                <a:lnTo>
                  <a:pt x="57" y="343"/>
                </a:lnTo>
                <a:lnTo>
                  <a:pt x="58" y="344"/>
                </a:lnTo>
                <a:lnTo>
                  <a:pt x="59" y="344"/>
                </a:lnTo>
                <a:lnTo>
                  <a:pt x="61" y="343"/>
                </a:lnTo>
                <a:lnTo>
                  <a:pt x="62" y="343"/>
                </a:lnTo>
                <a:lnTo>
                  <a:pt x="63" y="343"/>
                </a:lnTo>
                <a:lnTo>
                  <a:pt x="63" y="344"/>
                </a:lnTo>
                <a:lnTo>
                  <a:pt x="62" y="344"/>
                </a:lnTo>
                <a:lnTo>
                  <a:pt x="62" y="345"/>
                </a:lnTo>
                <a:lnTo>
                  <a:pt x="62" y="347"/>
                </a:lnTo>
                <a:lnTo>
                  <a:pt x="63" y="348"/>
                </a:lnTo>
                <a:lnTo>
                  <a:pt x="63" y="349"/>
                </a:lnTo>
                <a:lnTo>
                  <a:pt x="62" y="348"/>
                </a:lnTo>
                <a:lnTo>
                  <a:pt x="61" y="348"/>
                </a:lnTo>
                <a:lnTo>
                  <a:pt x="59" y="348"/>
                </a:lnTo>
                <a:lnTo>
                  <a:pt x="59" y="349"/>
                </a:lnTo>
                <a:lnTo>
                  <a:pt x="59" y="351"/>
                </a:lnTo>
                <a:lnTo>
                  <a:pt x="58" y="351"/>
                </a:lnTo>
                <a:lnTo>
                  <a:pt x="58" y="352"/>
                </a:lnTo>
                <a:lnTo>
                  <a:pt x="57" y="352"/>
                </a:lnTo>
                <a:lnTo>
                  <a:pt x="57" y="351"/>
                </a:lnTo>
                <a:lnTo>
                  <a:pt x="57" y="349"/>
                </a:lnTo>
                <a:lnTo>
                  <a:pt x="55" y="348"/>
                </a:lnTo>
                <a:lnTo>
                  <a:pt x="55" y="347"/>
                </a:lnTo>
                <a:lnTo>
                  <a:pt x="54" y="345"/>
                </a:lnTo>
                <a:lnTo>
                  <a:pt x="54" y="344"/>
                </a:lnTo>
                <a:lnTo>
                  <a:pt x="53" y="344"/>
                </a:lnTo>
                <a:lnTo>
                  <a:pt x="52" y="344"/>
                </a:lnTo>
                <a:lnTo>
                  <a:pt x="50" y="343"/>
                </a:lnTo>
                <a:lnTo>
                  <a:pt x="48" y="343"/>
                </a:lnTo>
                <a:lnTo>
                  <a:pt x="46" y="343"/>
                </a:lnTo>
                <a:lnTo>
                  <a:pt x="46" y="341"/>
                </a:lnTo>
                <a:lnTo>
                  <a:pt x="45" y="341"/>
                </a:lnTo>
                <a:lnTo>
                  <a:pt x="45" y="340"/>
                </a:lnTo>
                <a:lnTo>
                  <a:pt x="45" y="339"/>
                </a:lnTo>
                <a:lnTo>
                  <a:pt x="44" y="339"/>
                </a:lnTo>
                <a:lnTo>
                  <a:pt x="42" y="337"/>
                </a:lnTo>
                <a:lnTo>
                  <a:pt x="41" y="336"/>
                </a:lnTo>
                <a:lnTo>
                  <a:pt x="40" y="336"/>
                </a:lnTo>
                <a:lnTo>
                  <a:pt x="38" y="336"/>
                </a:lnTo>
                <a:lnTo>
                  <a:pt x="37" y="336"/>
                </a:lnTo>
                <a:lnTo>
                  <a:pt x="36" y="336"/>
                </a:lnTo>
                <a:lnTo>
                  <a:pt x="34" y="336"/>
                </a:lnTo>
                <a:lnTo>
                  <a:pt x="34" y="335"/>
                </a:lnTo>
                <a:lnTo>
                  <a:pt x="33" y="335"/>
                </a:lnTo>
                <a:lnTo>
                  <a:pt x="32" y="335"/>
                </a:lnTo>
                <a:lnTo>
                  <a:pt x="32" y="334"/>
                </a:lnTo>
                <a:lnTo>
                  <a:pt x="32" y="332"/>
                </a:lnTo>
                <a:lnTo>
                  <a:pt x="29" y="331"/>
                </a:lnTo>
                <a:lnTo>
                  <a:pt x="28" y="331"/>
                </a:lnTo>
                <a:lnTo>
                  <a:pt x="27" y="331"/>
                </a:lnTo>
                <a:lnTo>
                  <a:pt x="25" y="331"/>
                </a:lnTo>
                <a:lnTo>
                  <a:pt x="25" y="330"/>
                </a:lnTo>
                <a:lnTo>
                  <a:pt x="24" y="330"/>
                </a:lnTo>
                <a:lnTo>
                  <a:pt x="24" y="328"/>
                </a:lnTo>
                <a:lnTo>
                  <a:pt x="23" y="328"/>
                </a:lnTo>
                <a:lnTo>
                  <a:pt x="23" y="327"/>
                </a:lnTo>
                <a:lnTo>
                  <a:pt x="21" y="327"/>
                </a:lnTo>
                <a:lnTo>
                  <a:pt x="20" y="327"/>
                </a:lnTo>
                <a:lnTo>
                  <a:pt x="20" y="326"/>
                </a:lnTo>
                <a:lnTo>
                  <a:pt x="19" y="326"/>
                </a:lnTo>
                <a:lnTo>
                  <a:pt x="19" y="324"/>
                </a:lnTo>
                <a:lnTo>
                  <a:pt x="19" y="323"/>
                </a:lnTo>
                <a:lnTo>
                  <a:pt x="17" y="323"/>
                </a:lnTo>
                <a:lnTo>
                  <a:pt x="17" y="322"/>
                </a:lnTo>
                <a:lnTo>
                  <a:pt x="17" y="323"/>
                </a:lnTo>
                <a:lnTo>
                  <a:pt x="17" y="322"/>
                </a:lnTo>
                <a:lnTo>
                  <a:pt x="17" y="320"/>
                </a:lnTo>
                <a:lnTo>
                  <a:pt x="17" y="319"/>
                </a:lnTo>
                <a:lnTo>
                  <a:pt x="17" y="318"/>
                </a:lnTo>
                <a:lnTo>
                  <a:pt x="17" y="317"/>
                </a:lnTo>
                <a:lnTo>
                  <a:pt x="17" y="315"/>
                </a:lnTo>
                <a:lnTo>
                  <a:pt x="17" y="314"/>
                </a:lnTo>
                <a:lnTo>
                  <a:pt x="16" y="314"/>
                </a:lnTo>
                <a:lnTo>
                  <a:pt x="15" y="313"/>
                </a:lnTo>
                <a:lnTo>
                  <a:pt x="14" y="313"/>
                </a:lnTo>
                <a:lnTo>
                  <a:pt x="14" y="311"/>
                </a:lnTo>
                <a:lnTo>
                  <a:pt x="14" y="310"/>
                </a:lnTo>
                <a:lnTo>
                  <a:pt x="15" y="310"/>
                </a:lnTo>
                <a:lnTo>
                  <a:pt x="15" y="309"/>
                </a:lnTo>
                <a:lnTo>
                  <a:pt x="16" y="307"/>
                </a:lnTo>
                <a:lnTo>
                  <a:pt x="17" y="307"/>
                </a:lnTo>
                <a:close/>
                <a:moveTo>
                  <a:pt x="394" y="301"/>
                </a:moveTo>
                <a:lnTo>
                  <a:pt x="394" y="299"/>
                </a:lnTo>
                <a:lnTo>
                  <a:pt x="394" y="301"/>
                </a:lnTo>
                <a:close/>
                <a:moveTo>
                  <a:pt x="414" y="301"/>
                </a:moveTo>
                <a:lnTo>
                  <a:pt x="413" y="301"/>
                </a:lnTo>
                <a:lnTo>
                  <a:pt x="414" y="299"/>
                </a:lnTo>
                <a:lnTo>
                  <a:pt x="415" y="299"/>
                </a:lnTo>
                <a:lnTo>
                  <a:pt x="414" y="301"/>
                </a:lnTo>
                <a:close/>
                <a:moveTo>
                  <a:pt x="4" y="299"/>
                </a:moveTo>
                <a:lnTo>
                  <a:pt x="7" y="299"/>
                </a:lnTo>
                <a:lnTo>
                  <a:pt x="7" y="301"/>
                </a:lnTo>
                <a:lnTo>
                  <a:pt x="7" y="302"/>
                </a:lnTo>
                <a:lnTo>
                  <a:pt x="8" y="302"/>
                </a:lnTo>
                <a:lnTo>
                  <a:pt x="8" y="303"/>
                </a:lnTo>
                <a:lnTo>
                  <a:pt x="10" y="303"/>
                </a:lnTo>
                <a:lnTo>
                  <a:pt x="10" y="305"/>
                </a:lnTo>
                <a:lnTo>
                  <a:pt x="10" y="306"/>
                </a:lnTo>
                <a:lnTo>
                  <a:pt x="8" y="306"/>
                </a:lnTo>
                <a:lnTo>
                  <a:pt x="8" y="307"/>
                </a:lnTo>
                <a:lnTo>
                  <a:pt x="7" y="307"/>
                </a:lnTo>
                <a:lnTo>
                  <a:pt x="6" y="307"/>
                </a:lnTo>
                <a:lnTo>
                  <a:pt x="4" y="306"/>
                </a:lnTo>
                <a:lnTo>
                  <a:pt x="4" y="305"/>
                </a:lnTo>
                <a:lnTo>
                  <a:pt x="3" y="305"/>
                </a:lnTo>
                <a:lnTo>
                  <a:pt x="3" y="303"/>
                </a:lnTo>
                <a:lnTo>
                  <a:pt x="2" y="303"/>
                </a:lnTo>
                <a:lnTo>
                  <a:pt x="0" y="303"/>
                </a:lnTo>
                <a:lnTo>
                  <a:pt x="0" y="302"/>
                </a:lnTo>
                <a:lnTo>
                  <a:pt x="0" y="301"/>
                </a:lnTo>
                <a:lnTo>
                  <a:pt x="2" y="301"/>
                </a:lnTo>
                <a:lnTo>
                  <a:pt x="2" y="299"/>
                </a:lnTo>
                <a:lnTo>
                  <a:pt x="3" y="299"/>
                </a:lnTo>
                <a:lnTo>
                  <a:pt x="4" y="299"/>
                </a:lnTo>
                <a:close/>
                <a:moveTo>
                  <a:pt x="402" y="299"/>
                </a:moveTo>
                <a:lnTo>
                  <a:pt x="404" y="299"/>
                </a:lnTo>
                <a:lnTo>
                  <a:pt x="402" y="299"/>
                </a:lnTo>
                <a:close/>
                <a:moveTo>
                  <a:pt x="409" y="294"/>
                </a:moveTo>
                <a:lnTo>
                  <a:pt x="408" y="294"/>
                </a:lnTo>
                <a:lnTo>
                  <a:pt x="409" y="294"/>
                </a:lnTo>
                <a:close/>
                <a:moveTo>
                  <a:pt x="408" y="292"/>
                </a:moveTo>
                <a:lnTo>
                  <a:pt x="406" y="292"/>
                </a:lnTo>
                <a:lnTo>
                  <a:pt x="406" y="290"/>
                </a:lnTo>
                <a:lnTo>
                  <a:pt x="408" y="290"/>
                </a:lnTo>
                <a:lnTo>
                  <a:pt x="408" y="292"/>
                </a:lnTo>
                <a:close/>
                <a:moveTo>
                  <a:pt x="409" y="290"/>
                </a:moveTo>
                <a:lnTo>
                  <a:pt x="409" y="289"/>
                </a:lnTo>
                <a:lnTo>
                  <a:pt x="409" y="290"/>
                </a:lnTo>
                <a:close/>
                <a:moveTo>
                  <a:pt x="398" y="289"/>
                </a:moveTo>
                <a:lnTo>
                  <a:pt x="398" y="290"/>
                </a:lnTo>
                <a:lnTo>
                  <a:pt x="400" y="290"/>
                </a:lnTo>
                <a:lnTo>
                  <a:pt x="401" y="290"/>
                </a:lnTo>
                <a:lnTo>
                  <a:pt x="402" y="290"/>
                </a:lnTo>
                <a:lnTo>
                  <a:pt x="404" y="290"/>
                </a:lnTo>
                <a:lnTo>
                  <a:pt x="405" y="290"/>
                </a:lnTo>
                <a:lnTo>
                  <a:pt x="406" y="292"/>
                </a:lnTo>
                <a:lnTo>
                  <a:pt x="405" y="293"/>
                </a:lnTo>
                <a:lnTo>
                  <a:pt x="406" y="293"/>
                </a:lnTo>
                <a:lnTo>
                  <a:pt x="406" y="294"/>
                </a:lnTo>
                <a:lnTo>
                  <a:pt x="405" y="296"/>
                </a:lnTo>
                <a:lnTo>
                  <a:pt x="405" y="297"/>
                </a:lnTo>
                <a:lnTo>
                  <a:pt x="406" y="297"/>
                </a:lnTo>
                <a:lnTo>
                  <a:pt x="408" y="297"/>
                </a:lnTo>
                <a:lnTo>
                  <a:pt x="408" y="298"/>
                </a:lnTo>
                <a:lnTo>
                  <a:pt x="409" y="299"/>
                </a:lnTo>
                <a:lnTo>
                  <a:pt x="409" y="301"/>
                </a:lnTo>
                <a:lnTo>
                  <a:pt x="408" y="301"/>
                </a:lnTo>
                <a:lnTo>
                  <a:pt x="406" y="303"/>
                </a:lnTo>
                <a:lnTo>
                  <a:pt x="406" y="305"/>
                </a:lnTo>
                <a:lnTo>
                  <a:pt x="405" y="303"/>
                </a:lnTo>
                <a:lnTo>
                  <a:pt x="404" y="305"/>
                </a:lnTo>
                <a:lnTo>
                  <a:pt x="404" y="303"/>
                </a:lnTo>
                <a:lnTo>
                  <a:pt x="404" y="302"/>
                </a:lnTo>
                <a:lnTo>
                  <a:pt x="404" y="301"/>
                </a:lnTo>
                <a:lnTo>
                  <a:pt x="405" y="301"/>
                </a:lnTo>
                <a:lnTo>
                  <a:pt x="406" y="299"/>
                </a:lnTo>
                <a:lnTo>
                  <a:pt x="405" y="298"/>
                </a:lnTo>
                <a:lnTo>
                  <a:pt x="405" y="297"/>
                </a:lnTo>
                <a:lnTo>
                  <a:pt x="404" y="298"/>
                </a:lnTo>
                <a:lnTo>
                  <a:pt x="402" y="298"/>
                </a:lnTo>
                <a:lnTo>
                  <a:pt x="402" y="299"/>
                </a:lnTo>
                <a:lnTo>
                  <a:pt x="401" y="301"/>
                </a:lnTo>
                <a:lnTo>
                  <a:pt x="400" y="301"/>
                </a:lnTo>
                <a:lnTo>
                  <a:pt x="398" y="301"/>
                </a:lnTo>
                <a:lnTo>
                  <a:pt x="398" y="302"/>
                </a:lnTo>
                <a:lnTo>
                  <a:pt x="398" y="303"/>
                </a:lnTo>
                <a:lnTo>
                  <a:pt x="397" y="303"/>
                </a:lnTo>
                <a:lnTo>
                  <a:pt x="396" y="303"/>
                </a:lnTo>
                <a:lnTo>
                  <a:pt x="396" y="302"/>
                </a:lnTo>
                <a:lnTo>
                  <a:pt x="394" y="301"/>
                </a:lnTo>
                <a:lnTo>
                  <a:pt x="396" y="299"/>
                </a:lnTo>
                <a:lnTo>
                  <a:pt x="394" y="299"/>
                </a:lnTo>
                <a:lnTo>
                  <a:pt x="394" y="298"/>
                </a:lnTo>
                <a:lnTo>
                  <a:pt x="394" y="297"/>
                </a:lnTo>
                <a:lnTo>
                  <a:pt x="394" y="296"/>
                </a:lnTo>
                <a:lnTo>
                  <a:pt x="393" y="296"/>
                </a:lnTo>
                <a:lnTo>
                  <a:pt x="393" y="294"/>
                </a:lnTo>
                <a:lnTo>
                  <a:pt x="394" y="294"/>
                </a:lnTo>
                <a:lnTo>
                  <a:pt x="396" y="294"/>
                </a:lnTo>
                <a:lnTo>
                  <a:pt x="397" y="294"/>
                </a:lnTo>
                <a:lnTo>
                  <a:pt x="397" y="293"/>
                </a:lnTo>
                <a:lnTo>
                  <a:pt x="397" y="292"/>
                </a:lnTo>
                <a:lnTo>
                  <a:pt x="396" y="292"/>
                </a:lnTo>
                <a:lnTo>
                  <a:pt x="396" y="290"/>
                </a:lnTo>
                <a:lnTo>
                  <a:pt x="396" y="289"/>
                </a:lnTo>
                <a:lnTo>
                  <a:pt x="396" y="290"/>
                </a:lnTo>
                <a:lnTo>
                  <a:pt x="397" y="289"/>
                </a:lnTo>
                <a:lnTo>
                  <a:pt x="398" y="289"/>
                </a:lnTo>
                <a:close/>
                <a:moveTo>
                  <a:pt x="389" y="289"/>
                </a:moveTo>
                <a:lnTo>
                  <a:pt x="389" y="288"/>
                </a:lnTo>
                <a:lnTo>
                  <a:pt x="388" y="288"/>
                </a:lnTo>
                <a:lnTo>
                  <a:pt x="389" y="288"/>
                </a:lnTo>
                <a:lnTo>
                  <a:pt x="389" y="289"/>
                </a:lnTo>
                <a:close/>
                <a:moveTo>
                  <a:pt x="499" y="285"/>
                </a:moveTo>
                <a:lnTo>
                  <a:pt x="499" y="286"/>
                </a:lnTo>
                <a:lnTo>
                  <a:pt x="499" y="285"/>
                </a:lnTo>
                <a:close/>
                <a:moveTo>
                  <a:pt x="498" y="285"/>
                </a:moveTo>
                <a:lnTo>
                  <a:pt x="499" y="285"/>
                </a:lnTo>
                <a:lnTo>
                  <a:pt x="498" y="285"/>
                </a:lnTo>
                <a:close/>
                <a:moveTo>
                  <a:pt x="524" y="276"/>
                </a:moveTo>
                <a:lnTo>
                  <a:pt x="523" y="276"/>
                </a:lnTo>
                <a:lnTo>
                  <a:pt x="523" y="275"/>
                </a:lnTo>
                <a:lnTo>
                  <a:pt x="524" y="275"/>
                </a:lnTo>
                <a:lnTo>
                  <a:pt x="524" y="276"/>
                </a:lnTo>
                <a:close/>
                <a:moveTo>
                  <a:pt x="507" y="275"/>
                </a:moveTo>
                <a:lnTo>
                  <a:pt x="507" y="276"/>
                </a:lnTo>
                <a:lnTo>
                  <a:pt x="506" y="275"/>
                </a:lnTo>
                <a:lnTo>
                  <a:pt x="507" y="275"/>
                </a:lnTo>
                <a:close/>
                <a:moveTo>
                  <a:pt x="109" y="264"/>
                </a:moveTo>
                <a:lnTo>
                  <a:pt x="108" y="263"/>
                </a:lnTo>
                <a:lnTo>
                  <a:pt x="109" y="264"/>
                </a:lnTo>
                <a:close/>
                <a:moveTo>
                  <a:pt x="129" y="251"/>
                </a:moveTo>
                <a:lnTo>
                  <a:pt x="129" y="250"/>
                </a:lnTo>
                <a:lnTo>
                  <a:pt x="129" y="251"/>
                </a:lnTo>
                <a:close/>
                <a:moveTo>
                  <a:pt x="129" y="250"/>
                </a:moveTo>
                <a:lnTo>
                  <a:pt x="127" y="250"/>
                </a:lnTo>
                <a:lnTo>
                  <a:pt x="129" y="250"/>
                </a:lnTo>
                <a:close/>
                <a:moveTo>
                  <a:pt x="129" y="250"/>
                </a:moveTo>
                <a:lnTo>
                  <a:pt x="129" y="248"/>
                </a:lnTo>
                <a:lnTo>
                  <a:pt x="129" y="250"/>
                </a:lnTo>
                <a:close/>
                <a:moveTo>
                  <a:pt x="126" y="246"/>
                </a:moveTo>
                <a:lnTo>
                  <a:pt x="126" y="245"/>
                </a:lnTo>
                <a:lnTo>
                  <a:pt x="126" y="246"/>
                </a:lnTo>
                <a:close/>
                <a:moveTo>
                  <a:pt x="127" y="242"/>
                </a:moveTo>
                <a:lnTo>
                  <a:pt x="126" y="242"/>
                </a:lnTo>
                <a:lnTo>
                  <a:pt x="127" y="242"/>
                </a:lnTo>
                <a:close/>
                <a:moveTo>
                  <a:pt x="489" y="237"/>
                </a:moveTo>
                <a:lnTo>
                  <a:pt x="487" y="238"/>
                </a:lnTo>
                <a:lnTo>
                  <a:pt x="487" y="237"/>
                </a:lnTo>
                <a:lnTo>
                  <a:pt x="487" y="235"/>
                </a:lnTo>
                <a:lnTo>
                  <a:pt x="489" y="237"/>
                </a:lnTo>
                <a:close/>
                <a:moveTo>
                  <a:pt x="129" y="231"/>
                </a:moveTo>
                <a:lnTo>
                  <a:pt x="129" y="230"/>
                </a:lnTo>
                <a:lnTo>
                  <a:pt x="129" y="231"/>
                </a:lnTo>
                <a:close/>
                <a:moveTo>
                  <a:pt x="130" y="229"/>
                </a:moveTo>
                <a:lnTo>
                  <a:pt x="129" y="229"/>
                </a:lnTo>
                <a:lnTo>
                  <a:pt x="129" y="227"/>
                </a:lnTo>
                <a:lnTo>
                  <a:pt x="130" y="227"/>
                </a:lnTo>
                <a:lnTo>
                  <a:pt x="130" y="229"/>
                </a:lnTo>
                <a:close/>
                <a:moveTo>
                  <a:pt x="439" y="224"/>
                </a:moveTo>
                <a:lnTo>
                  <a:pt x="440" y="225"/>
                </a:lnTo>
                <a:lnTo>
                  <a:pt x="442" y="226"/>
                </a:lnTo>
                <a:lnTo>
                  <a:pt x="443" y="226"/>
                </a:lnTo>
                <a:lnTo>
                  <a:pt x="443" y="227"/>
                </a:lnTo>
                <a:lnTo>
                  <a:pt x="444" y="229"/>
                </a:lnTo>
                <a:lnTo>
                  <a:pt x="446" y="229"/>
                </a:lnTo>
                <a:lnTo>
                  <a:pt x="446" y="230"/>
                </a:lnTo>
                <a:lnTo>
                  <a:pt x="448" y="231"/>
                </a:lnTo>
                <a:lnTo>
                  <a:pt x="449" y="233"/>
                </a:lnTo>
                <a:lnTo>
                  <a:pt x="451" y="234"/>
                </a:lnTo>
                <a:lnTo>
                  <a:pt x="452" y="234"/>
                </a:lnTo>
                <a:lnTo>
                  <a:pt x="453" y="235"/>
                </a:lnTo>
                <a:lnTo>
                  <a:pt x="453" y="237"/>
                </a:lnTo>
                <a:lnTo>
                  <a:pt x="455" y="237"/>
                </a:lnTo>
                <a:lnTo>
                  <a:pt x="456" y="237"/>
                </a:lnTo>
                <a:lnTo>
                  <a:pt x="456" y="238"/>
                </a:lnTo>
                <a:lnTo>
                  <a:pt x="456" y="239"/>
                </a:lnTo>
                <a:lnTo>
                  <a:pt x="457" y="239"/>
                </a:lnTo>
                <a:lnTo>
                  <a:pt x="457" y="241"/>
                </a:lnTo>
                <a:lnTo>
                  <a:pt x="459" y="241"/>
                </a:lnTo>
                <a:lnTo>
                  <a:pt x="460" y="242"/>
                </a:lnTo>
                <a:lnTo>
                  <a:pt x="461" y="242"/>
                </a:lnTo>
                <a:lnTo>
                  <a:pt x="461" y="243"/>
                </a:lnTo>
                <a:lnTo>
                  <a:pt x="463" y="243"/>
                </a:lnTo>
                <a:lnTo>
                  <a:pt x="464" y="245"/>
                </a:lnTo>
                <a:lnTo>
                  <a:pt x="465" y="246"/>
                </a:lnTo>
                <a:lnTo>
                  <a:pt x="466" y="246"/>
                </a:lnTo>
                <a:lnTo>
                  <a:pt x="468" y="247"/>
                </a:lnTo>
                <a:lnTo>
                  <a:pt x="469" y="247"/>
                </a:lnTo>
                <a:lnTo>
                  <a:pt x="470" y="248"/>
                </a:lnTo>
                <a:lnTo>
                  <a:pt x="470" y="250"/>
                </a:lnTo>
                <a:lnTo>
                  <a:pt x="472" y="250"/>
                </a:lnTo>
                <a:lnTo>
                  <a:pt x="473" y="251"/>
                </a:lnTo>
                <a:lnTo>
                  <a:pt x="474" y="251"/>
                </a:lnTo>
                <a:lnTo>
                  <a:pt x="474" y="252"/>
                </a:lnTo>
                <a:lnTo>
                  <a:pt x="476" y="252"/>
                </a:lnTo>
                <a:lnTo>
                  <a:pt x="477" y="252"/>
                </a:lnTo>
                <a:lnTo>
                  <a:pt x="477" y="254"/>
                </a:lnTo>
                <a:lnTo>
                  <a:pt x="478" y="254"/>
                </a:lnTo>
                <a:lnTo>
                  <a:pt x="481" y="255"/>
                </a:lnTo>
                <a:lnTo>
                  <a:pt x="482" y="256"/>
                </a:lnTo>
                <a:lnTo>
                  <a:pt x="484" y="256"/>
                </a:lnTo>
                <a:lnTo>
                  <a:pt x="484" y="258"/>
                </a:lnTo>
                <a:lnTo>
                  <a:pt x="485" y="258"/>
                </a:lnTo>
                <a:lnTo>
                  <a:pt x="485" y="259"/>
                </a:lnTo>
                <a:lnTo>
                  <a:pt x="485" y="260"/>
                </a:lnTo>
                <a:lnTo>
                  <a:pt x="486" y="260"/>
                </a:lnTo>
                <a:lnTo>
                  <a:pt x="487" y="262"/>
                </a:lnTo>
                <a:lnTo>
                  <a:pt x="489" y="262"/>
                </a:lnTo>
                <a:lnTo>
                  <a:pt x="490" y="263"/>
                </a:lnTo>
                <a:lnTo>
                  <a:pt x="490" y="264"/>
                </a:lnTo>
                <a:lnTo>
                  <a:pt x="491" y="264"/>
                </a:lnTo>
                <a:lnTo>
                  <a:pt x="493" y="265"/>
                </a:lnTo>
                <a:lnTo>
                  <a:pt x="493" y="267"/>
                </a:lnTo>
                <a:lnTo>
                  <a:pt x="494" y="267"/>
                </a:lnTo>
                <a:lnTo>
                  <a:pt x="494" y="268"/>
                </a:lnTo>
                <a:lnTo>
                  <a:pt x="495" y="269"/>
                </a:lnTo>
                <a:lnTo>
                  <a:pt x="497" y="271"/>
                </a:lnTo>
                <a:lnTo>
                  <a:pt x="497" y="272"/>
                </a:lnTo>
                <a:lnTo>
                  <a:pt x="497" y="273"/>
                </a:lnTo>
                <a:lnTo>
                  <a:pt x="497" y="275"/>
                </a:lnTo>
                <a:lnTo>
                  <a:pt x="495" y="276"/>
                </a:lnTo>
                <a:lnTo>
                  <a:pt x="494" y="276"/>
                </a:lnTo>
                <a:lnTo>
                  <a:pt x="491" y="276"/>
                </a:lnTo>
                <a:lnTo>
                  <a:pt x="490" y="276"/>
                </a:lnTo>
                <a:lnTo>
                  <a:pt x="489" y="276"/>
                </a:lnTo>
                <a:lnTo>
                  <a:pt x="489" y="275"/>
                </a:lnTo>
                <a:lnTo>
                  <a:pt x="487" y="275"/>
                </a:lnTo>
                <a:lnTo>
                  <a:pt x="486" y="275"/>
                </a:lnTo>
                <a:lnTo>
                  <a:pt x="485" y="273"/>
                </a:lnTo>
                <a:lnTo>
                  <a:pt x="485" y="272"/>
                </a:lnTo>
                <a:lnTo>
                  <a:pt x="484" y="272"/>
                </a:lnTo>
                <a:lnTo>
                  <a:pt x="482" y="271"/>
                </a:lnTo>
                <a:lnTo>
                  <a:pt x="481" y="271"/>
                </a:lnTo>
                <a:lnTo>
                  <a:pt x="480" y="271"/>
                </a:lnTo>
                <a:lnTo>
                  <a:pt x="478" y="269"/>
                </a:lnTo>
                <a:lnTo>
                  <a:pt x="478" y="268"/>
                </a:lnTo>
                <a:lnTo>
                  <a:pt x="476" y="265"/>
                </a:lnTo>
                <a:lnTo>
                  <a:pt x="474" y="265"/>
                </a:lnTo>
                <a:lnTo>
                  <a:pt x="474" y="264"/>
                </a:lnTo>
                <a:lnTo>
                  <a:pt x="473" y="264"/>
                </a:lnTo>
                <a:lnTo>
                  <a:pt x="472" y="263"/>
                </a:lnTo>
                <a:lnTo>
                  <a:pt x="470" y="263"/>
                </a:lnTo>
                <a:lnTo>
                  <a:pt x="469" y="263"/>
                </a:lnTo>
                <a:lnTo>
                  <a:pt x="469" y="262"/>
                </a:lnTo>
                <a:lnTo>
                  <a:pt x="468" y="262"/>
                </a:lnTo>
                <a:lnTo>
                  <a:pt x="466" y="262"/>
                </a:lnTo>
                <a:lnTo>
                  <a:pt x="465" y="260"/>
                </a:lnTo>
                <a:lnTo>
                  <a:pt x="465" y="259"/>
                </a:lnTo>
                <a:lnTo>
                  <a:pt x="464" y="259"/>
                </a:lnTo>
                <a:lnTo>
                  <a:pt x="464" y="258"/>
                </a:lnTo>
                <a:lnTo>
                  <a:pt x="463" y="256"/>
                </a:lnTo>
                <a:lnTo>
                  <a:pt x="461" y="255"/>
                </a:lnTo>
                <a:lnTo>
                  <a:pt x="460" y="255"/>
                </a:lnTo>
                <a:lnTo>
                  <a:pt x="459" y="255"/>
                </a:lnTo>
                <a:lnTo>
                  <a:pt x="457" y="254"/>
                </a:lnTo>
                <a:lnTo>
                  <a:pt x="456" y="255"/>
                </a:lnTo>
                <a:lnTo>
                  <a:pt x="456" y="254"/>
                </a:lnTo>
                <a:lnTo>
                  <a:pt x="455" y="252"/>
                </a:lnTo>
                <a:lnTo>
                  <a:pt x="453" y="252"/>
                </a:lnTo>
                <a:lnTo>
                  <a:pt x="453" y="251"/>
                </a:lnTo>
                <a:lnTo>
                  <a:pt x="452" y="252"/>
                </a:lnTo>
                <a:lnTo>
                  <a:pt x="451" y="251"/>
                </a:lnTo>
                <a:lnTo>
                  <a:pt x="449" y="251"/>
                </a:lnTo>
                <a:lnTo>
                  <a:pt x="449" y="250"/>
                </a:lnTo>
                <a:lnTo>
                  <a:pt x="448" y="250"/>
                </a:lnTo>
                <a:lnTo>
                  <a:pt x="448" y="248"/>
                </a:lnTo>
                <a:lnTo>
                  <a:pt x="448" y="247"/>
                </a:lnTo>
                <a:lnTo>
                  <a:pt x="447" y="247"/>
                </a:lnTo>
                <a:lnTo>
                  <a:pt x="446" y="246"/>
                </a:lnTo>
                <a:lnTo>
                  <a:pt x="444" y="245"/>
                </a:lnTo>
                <a:lnTo>
                  <a:pt x="444" y="243"/>
                </a:lnTo>
                <a:lnTo>
                  <a:pt x="443" y="243"/>
                </a:lnTo>
                <a:lnTo>
                  <a:pt x="443" y="242"/>
                </a:lnTo>
                <a:lnTo>
                  <a:pt x="442" y="242"/>
                </a:lnTo>
                <a:lnTo>
                  <a:pt x="442" y="241"/>
                </a:lnTo>
                <a:lnTo>
                  <a:pt x="440" y="239"/>
                </a:lnTo>
                <a:lnTo>
                  <a:pt x="439" y="238"/>
                </a:lnTo>
                <a:lnTo>
                  <a:pt x="439" y="237"/>
                </a:lnTo>
                <a:lnTo>
                  <a:pt x="438" y="235"/>
                </a:lnTo>
                <a:lnTo>
                  <a:pt x="438" y="234"/>
                </a:lnTo>
                <a:lnTo>
                  <a:pt x="436" y="233"/>
                </a:lnTo>
                <a:lnTo>
                  <a:pt x="435" y="233"/>
                </a:lnTo>
                <a:lnTo>
                  <a:pt x="435" y="231"/>
                </a:lnTo>
                <a:lnTo>
                  <a:pt x="434" y="233"/>
                </a:lnTo>
                <a:lnTo>
                  <a:pt x="435" y="233"/>
                </a:lnTo>
                <a:lnTo>
                  <a:pt x="435" y="234"/>
                </a:lnTo>
                <a:lnTo>
                  <a:pt x="434" y="234"/>
                </a:lnTo>
                <a:lnTo>
                  <a:pt x="434" y="233"/>
                </a:lnTo>
                <a:lnTo>
                  <a:pt x="434" y="231"/>
                </a:lnTo>
                <a:lnTo>
                  <a:pt x="434" y="230"/>
                </a:lnTo>
                <a:lnTo>
                  <a:pt x="435" y="227"/>
                </a:lnTo>
                <a:lnTo>
                  <a:pt x="435" y="226"/>
                </a:lnTo>
                <a:lnTo>
                  <a:pt x="436" y="225"/>
                </a:lnTo>
                <a:lnTo>
                  <a:pt x="436" y="224"/>
                </a:lnTo>
                <a:lnTo>
                  <a:pt x="438" y="222"/>
                </a:lnTo>
                <a:lnTo>
                  <a:pt x="439" y="224"/>
                </a:lnTo>
                <a:close/>
                <a:moveTo>
                  <a:pt x="133" y="224"/>
                </a:moveTo>
                <a:lnTo>
                  <a:pt x="131" y="224"/>
                </a:lnTo>
                <a:lnTo>
                  <a:pt x="131" y="222"/>
                </a:lnTo>
                <a:lnTo>
                  <a:pt x="130" y="222"/>
                </a:lnTo>
                <a:lnTo>
                  <a:pt x="131" y="221"/>
                </a:lnTo>
                <a:lnTo>
                  <a:pt x="131" y="222"/>
                </a:lnTo>
                <a:lnTo>
                  <a:pt x="133" y="224"/>
                </a:lnTo>
                <a:close/>
                <a:moveTo>
                  <a:pt x="431" y="221"/>
                </a:moveTo>
                <a:lnTo>
                  <a:pt x="430" y="221"/>
                </a:lnTo>
                <a:lnTo>
                  <a:pt x="431" y="220"/>
                </a:lnTo>
                <a:lnTo>
                  <a:pt x="431" y="221"/>
                </a:lnTo>
                <a:close/>
                <a:moveTo>
                  <a:pt x="137" y="216"/>
                </a:moveTo>
                <a:lnTo>
                  <a:pt x="137" y="214"/>
                </a:lnTo>
                <a:lnTo>
                  <a:pt x="137" y="216"/>
                </a:lnTo>
                <a:close/>
                <a:moveTo>
                  <a:pt x="414" y="207"/>
                </a:moveTo>
                <a:lnTo>
                  <a:pt x="415" y="207"/>
                </a:lnTo>
                <a:lnTo>
                  <a:pt x="417" y="208"/>
                </a:lnTo>
                <a:lnTo>
                  <a:pt x="418" y="208"/>
                </a:lnTo>
                <a:lnTo>
                  <a:pt x="419" y="208"/>
                </a:lnTo>
                <a:lnTo>
                  <a:pt x="419" y="209"/>
                </a:lnTo>
                <a:lnTo>
                  <a:pt x="419" y="210"/>
                </a:lnTo>
                <a:lnTo>
                  <a:pt x="418" y="212"/>
                </a:lnTo>
                <a:lnTo>
                  <a:pt x="417" y="212"/>
                </a:lnTo>
                <a:lnTo>
                  <a:pt x="417" y="213"/>
                </a:lnTo>
                <a:lnTo>
                  <a:pt x="415" y="214"/>
                </a:lnTo>
                <a:lnTo>
                  <a:pt x="415" y="216"/>
                </a:lnTo>
                <a:lnTo>
                  <a:pt x="415" y="217"/>
                </a:lnTo>
                <a:lnTo>
                  <a:pt x="414" y="217"/>
                </a:lnTo>
                <a:lnTo>
                  <a:pt x="414" y="218"/>
                </a:lnTo>
                <a:lnTo>
                  <a:pt x="413" y="220"/>
                </a:lnTo>
                <a:lnTo>
                  <a:pt x="412" y="218"/>
                </a:lnTo>
                <a:lnTo>
                  <a:pt x="412" y="217"/>
                </a:lnTo>
                <a:lnTo>
                  <a:pt x="412" y="216"/>
                </a:lnTo>
                <a:lnTo>
                  <a:pt x="412" y="214"/>
                </a:lnTo>
                <a:lnTo>
                  <a:pt x="410" y="214"/>
                </a:lnTo>
                <a:lnTo>
                  <a:pt x="409" y="214"/>
                </a:lnTo>
                <a:lnTo>
                  <a:pt x="409" y="213"/>
                </a:lnTo>
                <a:lnTo>
                  <a:pt x="409" y="210"/>
                </a:lnTo>
                <a:lnTo>
                  <a:pt x="409" y="209"/>
                </a:lnTo>
                <a:lnTo>
                  <a:pt x="409" y="208"/>
                </a:lnTo>
                <a:lnTo>
                  <a:pt x="410" y="208"/>
                </a:lnTo>
                <a:lnTo>
                  <a:pt x="412" y="207"/>
                </a:lnTo>
                <a:lnTo>
                  <a:pt x="413" y="207"/>
                </a:lnTo>
                <a:lnTo>
                  <a:pt x="414" y="207"/>
                </a:lnTo>
                <a:close/>
                <a:moveTo>
                  <a:pt x="465" y="175"/>
                </a:moveTo>
                <a:lnTo>
                  <a:pt x="465" y="176"/>
                </a:lnTo>
                <a:lnTo>
                  <a:pt x="464" y="176"/>
                </a:lnTo>
                <a:lnTo>
                  <a:pt x="464" y="175"/>
                </a:lnTo>
                <a:lnTo>
                  <a:pt x="465" y="175"/>
                </a:lnTo>
                <a:close/>
                <a:moveTo>
                  <a:pt x="463" y="186"/>
                </a:moveTo>
                <a:lnTo>
                  <a:pt x="461" y="186"/>
                </a:lnTo>
                <a:lnTo>
                  <a:pt x="461" y="182"/>
                </a:lnTo>
                <a:lnTo>
                  <a:pt x="461" y="180"/>
                </a:lnTo>
                <a:lnTo>
                  <a:pt x="460" y="179"/>
                </a:lnTo>
                <a:lnTo>
                  <a:pt x="460" y="178"/>
                </a:lnTo>
                <a:lnTo>
                  <a:pt x="460" y="176"/>
                </a:lnTo>
                <a:lnTo>
                  <a:pt x="460" y="175"/>
                </a:lnTo>
                <a:lnTo>
                  <a:pt x="461" y="175"/>
                </a:lnTo>
                <a:lnTo>
                  <a:pt x="463" y="175"/>
                </a:lnTo>
                <a:lnTo>
                  <a:pt x="463" y="176"/>
                </a:lnTo>
                <a:lnTo>
                  <a:pt x="464" y="179"/>
                </a:lnTo>
                <a:lnTo>
                  <a:pt x="464" y="180"/>
                </a:lnTo>
                <a:lnTo>
                  <a:pt x="463" y="182"/>
                </a:lnTo>
                <a:lnTo>
                  <a:pt x="463" y="183"/>
                </a:lnTo>
                <a:lnTo>
                  <a:pt x="463" y="184"/>
                </a:lnTo>
                <a:lnTo>
                  <a:pt x="463" y="186"/>
                </a:lnTo>
                <a:close/>
                <a:moveTo>
                  <a:pt x="207" y="171"/>
                </a:moveTo>
                <a:lnTo>
                  <a:pt x="207" y="170"/>
                </a:lnTo>
                <a:lnTo>
                  <a:pt x="207" y="171"/>
                </a:lnTo>
                <a:close/>
                <a:moveTo>
                  <a:pt x="546" y="108"/>
                </a:moveTo>
                <a:lnTo>
                  <a:pt x="549" y="110"/>
                </a:lnTo>
                <a:lnTo>
                  <a:pt x="549" y="111"/>
                </a:lnTo>
                <a:lnTo>
                  <a:pt x="549" y="112"/>
                </a:lnTo>
                <a:lnTo>
                  <a:pt x="550" y="112"/>
                </a:lnTo>
                <a:lnTo>
                  <a:pt x="552" y="112"/>
                </a:lnTo>
                <a:lnTo>
                  <a:pt x="552" y="114"/>
                </a:lnTo>
                <a:lnTo>
                  <a:pt x="553" y="114"/>
                </a:lnTo>
                <a:lnTo>
                  <a:pt x="554" y="115"/>
                </a:lnTo>
                <a:lnTo>
                  <a:pt x="554" y="116"/>
                </a:lnTo>
                <a:lnTo>
                  <a:pt x="554" y="118"/>
                </a:lnTo>
                <a:lnTo>
                  <a:pt x="553" y="118"/>
                </a:lnTo>
                <a:lnTo>
                  <a:pt x="552" y="119"/>
                </a:lnTo>
                <a:lnTo>
                  <a:pt x="550" y="119"/>
                </a:lnTo>
                <a:lnTo>
                  <a:pt x="550" y="120"/>
                </a:lnTo>
                <a:lnTo>
                  <a:pt x="549" y="120"/>
                </a:lnTo>
                <a:lnTo>
                  <a:pt x="548" y="120"/>
                </a:lnTo>
                <a:lnTo>
                  <a:pt x="546" y="120"/>
                </a:lnTo>
                <a:lnTo>
                  <a:pt x="545" y="120"/>
                </a:lnTo>
                <a:lnTo>
                  <a:pt x="544" y="120"/>
                </a:lnTo>
                <a:lnTo>
                  <a:pt x="542" y="120"/>
                </a:lnTo>
                <a:lnTo>
                  <a:pt x="542" y="121"/>
                </a:lnTo>
                <a:lnTo>
                  <a:pt x="541" y="121"/>
                </a:lnTo>
                <a:lnTo>
                  <a:pt x="538" y="121"/>
                </a:lnTo>
                <a:lnTo>
                  <a:pt x="537" y="121"/>
                </a:lnTo>
                <a:lnTo>
                  <a:pt x="537" y="120"/>
                </a:lnTo>
                <a:lnTo>
                  <a:pt x="536" y="121"/>
                </a:lnTo>
                <a:lnTo>
                  <a:pt x="536" y="120"/>
                </a:lnTo>
                <a:lnTo>
                  <a:pt x="536" y="121"/>
                </a:lnTo>
                <a:lnTo>
                  <a:pt x="533" y="121"/>
                </a:lnTo>
                <a:lnTo>
                  <a:pt x="532" y="121"/>
                </a:lnTo>
                <a:lnTo>
                  <a:pt x="531" y="121"/>
                </a:lnTo>
                <a:lnTo>
                  <a:pt x="529" y="121"/>
                </a:lnTo>
                <a:lnTo>
                  <a:pt x="528" y="123"/>
                </a:lnTo>
                <a:lnTo>
                  <a:pt x="527" y="123"/>
                </a:lnTo>
                <a:lnTo>
                  <a:pt x="525" y="123"/>
                </a:lnTo>
                <a:lnTo>
                  <a:pt x="525" y="121"/>
                </a:lnTo>
                <a:lnTo>
                  <a:pt x="524" y="121"/>
                </a:lnTo>
                <a:lnTo>
                  <a:pt x="524" y="120"/>
                </a:lnTo>
                <a:lnTo>
                  <a:pt x="524" y="119"/>
                </a:lnTo>
                <a:lnTo>
                  <a:pt x="524" y="118"/>
                </a:lnTo>
                <a:lnTo>
                  <a:pt x="525" y="118"/>
                </a:lnTo>
                <a:lnTo>
                  <a:pt x="527" y="116"/>
                </a:lnTo>
                <a:lnTo>
                  <a:pt x="528" y="116"/>
                </a:lnTo>
                <a:lnTo>
                  <a:pt x="528" y="115"/>
                </a:lnTo>
                <a:lnTo>
                  <a:pt x="529" y="115"/>
                </a:lnTo>
                <a:lnTo>
                  <a:pt x="529" y="114"/>
                </a:lnTo>
                <a:lnTo>
                  <a:pt x="531" y="114"/>
                </a:lnTo>
                <a:lnTo>
                  <a:pt x="532" y="114"/>
                </a:lnTo>
                <a:lnTo>
                  <a:pt x="533" y="114"/>
                </a:lnTo>
                <a:lnTo>
                  <a:pt x="535" y="114"/>
                </a:lnTo>
                <a:lnTo>
                  <a:pt x="536" y="114"/>
                </a:lnTo>
                <a:lnTo>
                  <a:pt x="537" y="112"/>
                </a:lnTo>
                <a:lnTo>
                  <a:pt x="538" y="112"/>
                </a:lnTo>
                <a:lnTo>
                  <a:pt x="540" y="111"/>
                </a:lnTo>
                <a:lnTo>
                  <a:pt x="540" y="110"/>
                </a:lnTo>
                <a:lnTo>
                  <a:pt x="541" y="110"/>
                </a:lnTo>
                <a:lnTo>
                  <a:pt x="542" y="110"/>
                </a:lnTo>
                <a:lnTo>
                  <a:pt x="544" y="108"/>
                </a:lnTo>
                <a:lnTo>
                  <a:pt x="545" y="108"/>
                </a:lnTo>
                <a:lnTo>
                  <a:pt x="546" y="108"/>
                </a:lnTo>
                <a:close/>
                <a:moveTo>
                  <a:pt x="515" y="93"/>
                </a:moveTo>
                <a:lnTo>
                  <a:pt x="514" y="93"/>
                </a:lnTo>
                <a:lnTo>
                  <a:pt x="515" y="93"/>
                </a:lnTo>
                <a:close/>
                <a:moveTo>
                  <a:pt x="512" y="93"/>
                </a:moveTo>
                <a:lnTo>
                  <a:pt x="511" y="93"/>
                </a:lnTo>
                <a:lnTo>
                  <a:pt x="511" y="91"/>
                </a:lnTo>
                <a:lnTo>
                  <a:pt x="511" y="90"/>
                </a:lnTo>
                <a:lnTo>
                  <a:pt x="510" y="89"/>
                </a:lnTo>
                <a:lnTo>
                  <a:pt x="510" y="87"/>
                </a:lnTo>
                <a:lnTo>
                  <a:pt x="511" y="89"/>
                </a:lnTo>
                <a:lnTo>
                  <a:pt x="512" y="90"/>
                </a:lnTo>
                <a:lnTo>
                  <a:pt x="512" y="91"/>
                </a:lnTo>
                <a:lnTo>
                  <a:pt x="512" y="93"/>
                </a:lnTo>
                <a:close/>
                <a:moveTo>
                  <a:pt x="489" y="84"/>
                </a:moveTo>
                <a:lnTo>
                  <a:pt x="489" y="85"/>
                </a:lnTo>
                <a:lnTo>
                  <a:pt x="487" y="85"/>
                </a:lnTo>
                <a:lnTo>
                  <a:pt x="487" y="84"/>
                </a:lnTo>
                <a:lnTo>
                  <a:pt x="489" y="84"/>
                </a:lnTo>
                <a:close/>
                <a:moveTo>
                  <a:pt x="453" y="85"/>
                </a:moveTo>
                <a:lnTo>
                  <a:pt x="453" y="86"/>
                </a:lnTo>
                <a:lnTo>
                  <a:pt x="453" y="85"/>
                </a:lnTo>
                <a:lnTo>
                  <a:pt x="453" y="84"/>
                </a:lnTo>
                <a:lnTo>
                  <a:pt x="455" y="84"/>
                </a:lnTo>
                <a:lnTo>
                  <a:pt x="455" y="85"/>
                </a:lnTo>
                <a:lnTo>
                  <a:pt x="453" y="85"/>
                </a:lnTo>
                <a:close/>
                <a:moveTo>
                  <a:pt x="497" y="84"/>
                </a:moveTo>
                <a:lnTo>
                  <a:pt x="497" y="85"/>
                </a:lnTo>
                <a:lnTo>
                  <a:pt x="498" y="85"/>
                </a:lnTo>
                <a:lnTo>
                  <a:pt x="498" y="84"/>
                </a:lnTo>
                <a:lnTo>
                  <a:pt x="498" y="85"/>
                </a:lnTo>
                <a:lnTo>
                  <a:pt x="499" y="85"/>
                </a:lnTo>
                <a:lnTo>
                  <a:pt x="498" y="86"/>
                </a:lnTo>
                <a:lnTo>
                  <a:pt x="499" y="86"/>
                </a:lnTo>
                <a:lnTo>
                  <a:pt x="499" y="85"/>
                </a:lnTo>
                <a:lnTo>
                  <a:pt x="501" y="85"/>
                </a:lnTo>
                <a:lnTo>
                  <a:pt x="502" y="84"/>
                </a:lnTo>
                <a:lnTo>
                  <a:pt x="503" y="84"/>
                </a:lnTo>
                <a:lnTo>
                  <a:pt x="503" y="85"/>
                </a:lnTo>
                <a:lnTo>
                  <a:pt x="502" y="85"/>
                </a:lnTo>
                <a:lnTo>
                  <a:pt x="502" y="86"/>
                </a:lnTo>
                <a:lnTo>
                  <a:pt x="502" y="87"/>
                </a:lnTo>
                <a:lnTo>
                  <a:pt x="501" y="87"/>
                </a:lnTo>
                <a:lnTo>
                  <a:pt x="501" y="89"/>
                </a:lnTo>
                <a:lnTo>
                  <a:pt x="499" y="89"/>
                </a:lnTo>
                <a:lnTo>
                  <a:pt x="499" y="90"/>
                </a:lnTo>
                <a:lnTo>
                  <a:pt x="498" y="90"/>
                </a:lnTo>
                <a:lnTo>
                  <a:pt x="498" y="91"/>
                </a:lnTo>
                <a:lnTo>
                  <a:pt x="498" y="93"/>
                </a:lnTo>
                <a:lnTo>
                  <a:pt x="498" y="91"/>
                </a:lnTo>
                <a:lnTo>
                  <a:pt x="498" y="93"/>
                </a:lnTo>
                <a:lnTo>
                  <a:pt x="499" y="93"/>
                </a:lnTo>
                <a:lnTo>
                  <a:pt x="501" y="93"/>
                </a:lnTo>
                <a:lnTo>
                  <a:pt x="501" y="94"/>
                </a:lnTo>
                <a:lnTo>
                  <a:pt x="502" y="94"/>
                </a:lnTo>
                <a:lnTo>
                  <a:pt x="503" y="94"/>
                </a:lnTo>
                <a:lnTo>
                  <a:pt x="503" y="95"/>
                </a:lnTo>
                <a:lnTo>
                  <a:pt x="504" y="95"/>
                </a:lnTo>
                <a:lnTo>
                  <a:pt x="506" y="95"/>
                </a:lnTo>
                <a:lnTo>
                  <a:pt x="507" y="97"/>
                </a:lnTo>
                <a:lnTo>
                  <a:pt x="508" y="95"/>
                </a:lnTo>
                <a:lnTo>
                  <a:pt x="510" y="95"/>
                </a:lnTo>
                <a:lnTo>
                  <a:pt x="511" y="95"/>
                </a:lnTo>
                <a:lnTo>
                  <a:pt x="512" y="95"/>
                </a:lnTo>
                <a:lnTo>
                  <a:pt x="514" y="97"/>
                </a:lnTo>
                <a:lnTo>
                  <a:pt x="514" y="98"/>
                </a:lnTo>
                <a:lnTo>
                  <a:pt x="512" y="99"/>
                </a:lnTo>
                <a:lnTo>
                  <a:pt x="511" y="101"/>
                </a:lnTo>
                <a:lnTo>
                  <a:pt x="512" y="102"/>
                </a:lnTo>
                <a:lnTo>
                  <a:pt x="512" y="104"/>
                </a:lnTo>
                <a:lnTo>
                  <a:pt x="512" y="106"/>
                </a:lnTo>
                <a:lnTo>
                  <a:pt x="514" y="106"/>
                </a:lnTo>
                <a:lnTo>
                  <a:pt x="512" y="106"/>
                </a:lnTo>
                <a:lnTo>
                  <a:pt x="512" y="108"/>
                </a:lnTo>
                <a:lnTo>
                  <a:pt x="512" y="110"/>
                </a:lnTo>
                <a:lnTo>
                  <a:pt x="512" y="111"/>
                </a:lnTo>
                <a:lnTo>
                  <a:pt x="511" y="111"/>
                </a:lnTo>
                <a:lnTo>
                  <a:pt x="510" y="112"/>
                </a:lnTo>
                <a:lnTo>
                  <a:pt x="510" y="111"/>
                </a:lnTo>
                <a:lnTo>
                  <a:pt x="508" y="111"/>
                </a:lnTo>
                <a:lnTo>
                  <a:pt x="510" y="111"/>
                </a:lnTo>
                <a:lnTo>
                  <a:pt x="510" y="110"/>
                </a:lnTo>
                <a:lnTo>
                  <a:pt x="508" y="108"/>
                </a:lnTo>
                <a:lnTo>
                  <a:pt x="508" y="107"/>
                </a:lnTo>
                <a:lnTo>
                  <a:pt x="507" y="106"/>
                </a:lnTo>
                <a:lnTo>
                  <a:pt x="506" y="104"/>
                </a:lnTo>
                <a:lnTo>
                  <a:pt x="503" y="104"/>
                </a:lnTo>
                <a:lnTo>
                  <a:pt x="502" y="104"/>
                </a:lnTo>
                <a:lnTo>
                  <a:pt x="501" y="103"/>
                </a:lnTo>
                <a:lnTo>
                  <a:pt x="499" y="103"/>
                </a:lnTo>
                <a:lnTo>
                  <a:pt x="498" y="102"/>
                </a:lnTo>
                <a:lnTo>
                  <a:pt x="497" y="102"/>
                </a:lnTo>
                <a:lnTo>
                  <a:pt x="497" y="101"/>
                </a:lnTo>
                <a:lnTo>
                  <a:pt x="495" y="101"/>
                </a:lnTo>
                <a:lnTo>
                  <a:pt x="494" y="101"/>
                </a:lnTo>
                <a:lnTo>
                  <a:pt x="494" y="99"/>
                </a:lnTo>
                <a:lnTo>
                  <a:pt x="493" y="99"/>
                </a:lnTo>
                <a:lnTo>
                  <a:pt x="491" y="98"/>
                </a:lnTo>
                <a:lnTo>
                  <a:pt x="490" y="97"/>
                </a:lnTo>
                <a:lnTo>
                  <a:pt x="489" y="97"/>
                </a:lnTo>
                <a:lnTo>
                  <a:pt x="487" y="95"/>
                </a:lnTo>
                <a:lnTo>
                  <a:pt x="486" y="95"/>
                </a:lnTo>
                <a:lnTo>
                  <a:pt x="485" y="94"/>
                </a:lnTo>
                <a:lnTo>
                  <a:pt x="484" y="94"/>
                </a:lnTo>
                <a:lnTo>
                  <a:pt x="482" y="94"/>
                </a:lnTo>
                <a:lnTo>
                  <a:pt x="481" y="94"/>
                </a:lnTo>
                <a:lnTo>
                  <a:pt x="480" y="94"/>
                </a:lnTo>
                <a:lnTo>
                  <a:pt x="480" y="93"/>
                </a:lnTo>
                <a:lnTo>
                  <a:pt x="478" y="93"/>
                </a:lnTo>
                <a:lnTo>
                  <a:pt x="478" y="91"/>
                </a:lnTo>
                <a:lnTo>
                  <a:pt x="478" y="89"/>
                </a:lnTo>
                <a:lnTo>
                  <a:pt x="477" y="89"/>
                </a:lnTo>
                <a:lnTo>
                  <a:pt x="477" y="87"/>
                </a:lnTo>
                <a:lnTo>
                  <a:pt x="476" y="86"/>
                </a:lnTo>
                <a:lnTo>
                  <a:pt x="476" y="85"/>
                </a:lnTo>
                <a:lnTo>
                  <a:pt x="476" y="84"/>
                </a:lnTo>
                <a:lnTo>
                  <a:pt x="474" y="84"/>
                </a:lnTo>
                <a:lnTo>
                  <a:pt x="476" y="84"/>
                </a:lnTo>
                <a:lnTo>
                  <a:pt x="477" y="85"/>
                </a:lnTo>
                <a:lnTo>
                  <a:pt x="478" y="85"/>
                </a:lnTo>
                <a:lnTo>
                  <a:pt x="480" y="85"/>
                </a:lnTo>
                <a:lnTo>
                  <a:pt x="481" y="85"/>
                </a:lnTo>
                <a:lnTo>
                  <a:pt x="482" y="85"/>
                </a:lnTo>
                <a:lnTo>
                  <a:pt x="482" y="84"/>
                </a:lnTo>
                <a:lnTo>
                  <a:pt x="482" y="85"/>
                </a:lnTo>
                <a:lnTo>
                  <a:pt x="484" y="86"/>
                </a:lnTo>
                <a:lnTo>
                  <a:pt x="486" y="86"/>
                </a:lnTo>
                <a:lnTo>
                  <a:pt x="487" y="86"/>
                </a:lnTo>
                <a:lnTo>
                  <a:pt x="487" y="85"/>
                </a:lnTo>
                <a:lnTo>
                  <a:pt x="489" y="85"/>
                </a:lnTo>
                <a:lnTo>
                  <a:pt x="490" y="85"/>
                </a:lnTo>
                <a:lnTo>
                  <a:pt x="491" y="85"/>
                </a:lnTo>
                <a:lnTo>
                  <a:pt x="493" y="85"/>
                </a:lnTo>
                <a:lnTo>
                  <a:pt x="494" y="85"/>
                </a:lnTo>
                <a:lnTo>
                  <a:pt x="495" y="84"/>
                </a:lnTo>
                <a:lnTo>
                  <a:pt x="497" y="84"/>
                </a:lnTo>
                <a:close/>
                <a:moveTo>
                  <a:pt x="486" y="84"/>
                </a:moveTo>
                <a:lnTo>
                  <a:pt x="486" y="85"/>
                </a:lnTo>
                <a:lnTo>
                  <a:pt x="485" y="85"/>
                </a:lnTo>
                <a:lnTo>
                  <a:pt x="484" y="86"/>
                </a:lnTo>
                <a:lnTo>
                  <a:pt x="484" y="85"/>
                </a:lnTo>
                <a:lnTo>
                  <a:pt x="484" y="84"/>
                </a:lnTo>
                <a:lnTo>
                  <a:pt x="485" y="84"/>
                </a:lnTo>
                <a:lnTo>
                  <a:pt x="486" y="84"/>
                </a:lnTo>
                <a:close/>
                <a:moveTo>
                  <a:pt x="498" y="84"/>
                </a:moveTo>
                <a:lnTo>
                  <a:pt x="497" y="84"/>
                </a:lnTo>
                <a:lnTo>
                  <a:pt x="497" y="82"/>
                </a:lnTo>
                <a:lnTo>
                  <a:pt x="498" y="82"/>
                </a:lnTo>
                <a:lnTo>
                  <a:pt x="498" y="84"/>
                </a:lnTo>
                <a:close/>
                <a:moveTo>
                  <a:pt x="498" y="82"/>
                </a:moveTo>
                <a:lnTo>
                  <a:pt x="498" y="84"/>
                </a:lnTo>
                <a:lnTo>
                  <a:pt x="498" y="82"/>
                </a:lnTo>
                <a:close/>
                <a:moveTo>
                  <a:pt x="502" y="82"/>
                </a:moveTo>
                <a:lnTo>
                  <a:pt x="501" y="82"/>
                </a:lnTo>
                <a:lnTo>
                  <a:pt x="502" y="82"/>
                </a:lnTo>
                <a:close/>
                <a:moveTo>
                  <a:pt x="451" y="80"/>
                </a:moveTo>
                <a:lnTo>
                  <a:pt x="449" y="80"/>
                </a:lnTo>
                <a:lnTo>
                  <a:pt x="449" y="78"/>
                </a:lnTo>
                <a:lnTo>
                  <a:pt x="451" y="78"/>
                </a:lnTo>
                <a:lnTo>
                  <a:pt x="451" y="80"/>
                </a:lnTo>
                <a:close/>
                <a:moveTo>
                  <a:pt x="489" y="80"/>
                </a:moveTo>
                <a:lnTo>
                  <a:pt x="489" y="78"/>
                </a:lnTo>
                <a:lnTo>
                  <a:pt x="489" y="80"/>
                </a:lnTo>
                <a:close/>
                <a:moveTo>
                  <a:pt x="502" y="78"/>
                </a:moveTo>
                <a:lnTo>
                  <a:pt x="501" y="78"/>
                </a:lnTo>
                <a:lnTo>
                  <a:pt x="502" y="78"/>
                </a:lnTo>
                <a:close/>
                <a:moveTo>
                  <a:pt x="459" y="76"/>
                </a:moveTo>
                <a:lnTo>
                  <a:pt x="460" y="77"/>
                </a:lnTo>
                <a:lnTo>
                  <a:pt x="461" y="77"/>
                </a:lnTo>
                <a:lnTo>
                  <a:pt x="461" y="76"/>
                </a:lnTo>
                <a:lnTo>
                  <a:pt x="463" y="76"/>
                </a:lnTo>
                <a:lnTo>
                  <a:pt x="463" y="77"/>
                </a:lnTo>
                <a:lnTo>
                  <a:pt x="464" y="77"/>
                </a:lnTo>
                <a:lnTo>
                  <a:pt x="465" y="77"/>
                </a:lnTo>
                <a:lnTo>
                  <a:pt x="466" y="77"/>
                </a:lnTo>
                <a:lnTo>
                  <a:pt x="468" y="78"/>
                </a:lnTo>
                <a:lnTo>
                  <a:pt x="469" y="80"/>
                </a:lnTo>
                <a:lnTo>
                  <a:pt x="470" y="81"/>
                </a:lnTo>
                <a:lnTo>
                  <a:pt x="472" y="82"/>
                </a:lnTo>
                <a:lnTo>
                  <a:pt x="473" y="82"/>
                </a:lnTo>
                <a:lnTo>
                  <a:pt x="473" y="84"/>
                </a:lnTo>
                <a:lnTo>
                  <a:pt x="473" y="85"/>
                </a:lnTo>
                <a:lnTo>
                  <a:pt x="472" y="85"/>
                </a:lnTo>
                <a:lnTo>
                  <a:pt x="470" y="84"/>
                </a:lnTo>
                <a:lnTo>
                  <a:pt x="469" y="84"/>
                </a:lnTo>
                <a:lnTo>
                  <a:pt x="468" y="82"/>
                </a:lnTo>
                <a:lnTo>
                  <a:pt x="466" y="82"/>
                </a:lnTo>
                <a:lnTo>
                  <a:pt x="465" y="82"/>
                </a:lnTo>
                <a:lnTo>
                  <a:pt x="464" y="84"/>
                </a:lnTo>
                <a:lnTo>
                  <a:pt x="464" y="85"/>
                </a:lnTo>
                <a:lnTo>
                  <a:pt x="463" y="84"/>
                </a:lnTo>
                <a:lnTo>
                  <a:pt x="463" y="82"/>
                </a:lnTo>
                <a:lnTo>
                  <a:pt x="461" y="82"/>
                </a:lnTo>
                <a:lnTo>
                  <a:pt x="460" y="84"/>
                </a:lnTo>
                <a:lnTo>
                  <a:pt x="459" y="84"/>
                </a:lnTo>
                <a:lnTo>
                  <a:pt x="459" y="82"/>
                </a:lnTo>
                <a:lnTo>
                  <a:pt x="459" y="81"/>
                </a:lnTo>
                <a:lnTo>
                  <a:pt x="459" y="80"/>
                </a:lnTo>
                <a:lnTo>
                  <a:pt x="457" y="78"/>
                </a:lnTo>
                <a:lnTo>
                  <a:pt x="457" y="77"/>
                </a:lnTo>
                <a:lnTo>
                  <a:pt x="457" y="76"/>
                </a:lnTo>
                <a:lnTo>
                  <a:pt x="457" y="77"/>
                </a:lnTo>
                <a:lnTo>
                  <a:pt x="459" y="76"/>
                </a:lnTo>
                <a:close/>
                <a:moveTo>
                  <a:pt x="491" y="76"/>
                </a:moveTo>
                <a:lnTo>
                  <a:pt x="491" y="77"/>
                </a:lnTo>
                <a:lnTo>
                  <a:pt x="490" y="77"/>
                </a:lnTo>
                <a:lnTo>
                  <a:pt x="490" y="76"/>
                </a:lnTo>
                <a:lnTo>
                  <a:pt x="490" y="74"/>
                </a:lnTo>
                <a:lnTo>
                  <a:pt x="491" y="74"/>
                </a:lnTo>
                <a:lnTo>
                  <a:pt x="491" y="76"/>
                </a:lnTo>
                <a:close/>
                <a:moveTo>
                  <a:pt x="455" y="74"/>
                </a:moveTo>
                <a:lnTo>
                  <a:pt x="456" y="74"/>
                </a:lnTo>
                <a:lnTo>
                  <a:pt x="457" y="74"/>
                </a:lnTo>
                <a:lnTo>
                  <a:pt x="456" y="76"/>
                </a:lnTo>
                <a:lnTo>
                  <a:pt x="455" y="76"/>
                </a:lnTo>
                <a:lnTo>
                  <a:pt x="453" y="76"/>
                </a:lnTo>
                <a:lnTo>
                  <a:pt x="452" y="76"/>
                </a:lnTo>
                <a:lnTo>
                  <a:pt x="452" y="74"/>
                </a:lnTo>
                <a:lnTo>
                  <a:pt x="453" y="74"/>
                </a:lnTo>
                <a:lnTo>
                  <a:pt x="455" y="74"/>
                </a:lnTo>
                <a:close/>
                <a:moveTo>
                  <a:pt x="448" y="73"/>
                </a:moveTo>
                <a:lnTo>
                  <a:pt x="447" y="73"/>
                </a:lnTo>
                <a:lnTo>
                  <a:pt x="448" y="73"/>
                </a:lnTo>
                <a:close/>
                <a:moveTo>
                  <a:pt x="477" y="73"/>
                </a:moveTo>
                <a:lnTo>
                  <a:pt x="478" y="73"/>
                </a:lnTo>
                <a:lnTo>
                  <a:pt x="477" y="73"/>
                </a:lnTo>
                <a:close/>
                <a:moveTo>
                  <a:pt x="502" y="73"/>
                </a:moveTo>
                <a:lnTo>
                  <a:pt x="501" y="73"/>
                </a:lnTo>
                <a:lnTo>
                  <a:pt x="502" y="72"/>
                </a:lnTo>
                <a:lnTo>
                  <a:pt x="502" y="73"/>
                </a:lnTo>
                <a:close/>
                <a:moveTo>
                  <a:pt x="474" y="73"/>
                </a:moveTo>
                <a:lnTo>
                  <a:pt x="473" y="73"/>
                </a:lnTo>
                <a:lnTo>
                  <a:pt x="473" y="72"/>
                </a:lnTo>
                <a:lnTo>
                  <a:pt x="474" y="72"/>
                </a:lnTo>
                <a:lnTo>
                  <a:pt x="474" y="73"/>
                </a:lnTo>
                <a:close/>
                <a:moveTo>
                  <a:pt x="480" y="72"/>
                </a:moveTo>
                <a:lnTo>
                  <a:pt x="480" y="73"/>
                </a:lnTo>
                <a:lnTo>
                  <a:pt x="478" y="73"/>
                </a:lnTo>
                <a:lnTo>
                  <a:pt x="478" y="72"/>
                </a:lnTo>
                <a:lnTo>
                  <a:pt x="480" y="72"/>
                </a:lnTo>
                <a:close/>
                <a:moveTo>
                  <a:pt x="481" y="72"/>
                </a:moveTo>
                <a:lnTo>
                  <a:pt x="480" y="72"/>
                </a:lnTo>
                <a:lnTo>
                  <a:pt x="480" y="70"/>
                </a:lnTo>
                <a:lnTo>
                  <a:pt x="480" y="69"/>
                </a:lnTo>
                <a:lnTo>
                  <a:pt x="481" y="70"/>
                </a:lnTo>
                <a:lnTo>
                  <a:pt x="481" y="72"/>
                </a:lnTo>
                <a:close/>
                <a:moveTo>
                  <a:pt x="459" y="69"/>
                </a:moveTo>
                <a:lnTo>
                  <a:pt x="459" y="70"/>
                </a:lnTo>
                <a:lnTo>
                  <a:pt x="457" y="72"/>
                </a:lnTo>
                <a:lnTo>
                  <a:pt x="457" y="73"/>
                </a:lnTo>
                <a:lnTo>
                  <a:pt x="456" y="73"/>
                </a:lnTo>
                <a:lnTo>
                  <a:pt x="455" y="72"/>
                </a:lnTo>
                <a:lnTo>
                  <a:pt x="455" y="70"/>
                </a:lnTo>
                <a:lnTo>
                  <a:pt x="456" y="69"/>
                </a:lnTo>
                <a:lnTo>
                  <a:pt x="457" y="69"/>
                </a:lnTo>
                <a:lnTo>
                  <a:pt x="459" y="69"/>
                </a:lnTo>
                <a:close/>
                <a:moveTo>
                  <a:pt x="489" y="72"/>
                </a:moveTo>
                <a:lnTo>
                  <a:pt x="487" y="72"/>
                </a:lnTo>
                <a:lnTo>
                  <a:pt x="486" y="72"/>
                </a:lnTo>
                <a:lnTo>
                  <a:pt x="486" y="70"/>
                </a:lnTo>
                <a:lnTo>
                  <a:pt x="486" y="69"/>
                </a:lnTo>
                <a:lnTo>
                  <a:pt x="486" y="68"/>
                </a:lnTo>
                <a:lnTo>
                  <a:pt x="487" y="66"/>
                </a:lnTo>
                <a:lnTo>
                  <a:pt x="489" y="66"/>
                </a:lnTo>
                <a:lnTo>
                  <a:pt x="489" y="68"/>
                </a:lnTo>
                <a:lnTo>
                  <a:pt x="490" y="69"/>
                </a:lnTo>
                <a:lnTo>
                  <a:pt x="489" y="72"/>
                </a:lnTo>
                <a:close/>
                <a:moveTo>
                  <a:pt x="463" y="68"/>
                </a:moveTo>
                <a:lnTo>
                  <a:pt x="461" y="68"/>
                </a:lnTo>
                <a:lnTo>
                  <a:pt x="460" y="68"/>
                </a:lnTo>
                <a:lnTo>
                  <a:pt x="460" y="66"/>
                </a:lnTo>
                <a:lnTo>
                  <a:pt x="463" y="66"/>
                </a:lnTo>
                <a:lnTo>
                  <a:pt x="463" y="68"/>
                </a:lnTo>
                <a:close/>
                <a:moveTo>
                  <a:pt x="494" y="63"/>
                </a:moveTo>
                <a:lnTo>
                  <a:pt x="494" y="64"/>
                </a:lnTo>
                <a:lnTo>
                  <a:pt x="495" y="64"/>
                </a:lnTo>
                <a:lnTo>
                  <a:pt x="495" y="65"/>
                </a:lnTo>
                <a:lnTo>
                  <a:pt x="497" y="65"/>
                </a:lnTo>
                <a:lnTo>
                  <a:pt x="497" y="68"/>
                </a:lnTo>
                <a:lnTo>
                  <a:pt x="495" y="65"/>
                </a:lnTo>
                <a:lnTo>
                  <a:pt x="494" y="65"/>
                </a:lnTo>
                <a:lnTo>
                  <a:pt x="493" y="64"/>
                </a:lnTo>
                <a:lnTo>
                  <a:pt x="493" y="63"/>
                </a:lnTo>
                <a:lnTo>
                  <a:pt x="494" y="63"/>
                </a:lnTo>
                <a:close/>
                <a:moveTo>
                  <a:pt x="466" y="64"/>
                </a:moveTo>
                <a:lnTo>
                  <a:pt x="465" y="64"/>
                </a:lnTo>
                <a:lnTo>
                  <a:pt x="464" y="65"/>
                </a:lnTo>
                <a:lnTo>
                  <a:pt x="464" y="64"/>
                </a:lnTo>
                <a:lnTo>
                  <a:pt x="465" y="64"/>
                </a:lnTo>
                <a:lnTo>
                  <a:pt x="465" y="63"/>
                </a:lnTo>
                <a:lnTo>
                  <a:pt x="466" y="63"/>
                </a:lnTo>
                <a:lnTo>
                  <a:pt x="466" y="64"/>
                </a:lnTo>
                <a:close/>
                <a:moveTo>
                  <a:pt x="469" y="60"/>
                </a:moveTo>
                <a:lnTo>
                  <a:pt x="468" y="60"/>
                </a:lnTo>
                <a:lnTo>
                  <a:pt x="468" y="59"/>
                </a:lnTo>
                <a:lnTo>
                  <a:pt x="469" y="60"/>
                </a:lnTo>
                <a:close/>
                <a:moveTo>
                  <a:pt x="489" y="64"/>
                </a:moveTo>
                <a:lnTo>
                  <a:pt x="489" y="65"/>
                </a:lnTo>
                <a:lnTo>
                  <a:pt x="487" y="65"/>
                </a:lnTo>
                <a:lnTo>
                  <a:pt x="486" y="65"/>
                </a:lnTo>
                <a:lnTo>
                  <a:pt x="485" y="65"/>
                </a:lnTo>
                <a:lnTo>
                  <a:pt x="485" y="64"/>
                </a:lnTo>
                <a:lnTo>
                  <a:pt x="486" y="64"/>
                </a:lnTo>
                <a:lnTo>
                  <a:pt x="487" y="63"/>
                </a:lnTo>
                <a:lnTo>
                  <a:pt x="487" y="61"/>
                </a:lnTo>
                <a:lnTo>
                  <a:pt x="489" y="60"/>
                </a:lnTo>
                <a:lnTo>
                  <a:pt x="489" y="59"/>
                </a:lnTo>
                <a:lnTo>
                  <a:pt x="490" y="59"/>
                </a:lnTo>
                <a:lnTo>
                  <a:pt x="491" y="60"/>
                </a:lnTo>
                <a:lnTo>
                  <a:pt x="491" y="61"/>
                </a:lnTo>
                <a:lnTo>
                  <a:pt x="490" y="61"/>
                </a:lnTo>
                <a:lnTo>
                  <a:pt x="490" y="63"/>
                </a:lnTo>
                <a:lnTo>
                  <a:pt x="489" y="63"/>
                </a:lnTo>
                <a:lnTo>
                  <a:pt x="489" y="64"/>
                </a:lnTo>
                <a:close/>
                <a:moveTo>
                  <a:pt x="372" y="56"/>
                </a:moveTo>
                <a:lnTo>
                  <a:pt x="371" y="56"/>
                </a:lnTo>
                <a:lnTo>
                  <a:pt x="371" y="55"/>
                </a:lnTo>
                <a:lnTo>
                  <a:pt x="372" y="56"/>
                </a:lnTo>
                <a:close/>
                <a:moveTo>
                  <a:pt x="414" y="46"/>
                </a:moveTo>
                <a:lnTo>
                  <a:pt x="414" y="44"/>
                </a:lnTo>
                <a:lnTo>
                  <a:pt x="414" y="46"/>
                </a:lnTo>
                <a:close/>
                <a:moveTo>
                  <a:pt x="461" y="44"/>
                </a:moveTo>
                <a:lnTo>
                  <a:pt x="460" y="44"/>
                </a:lnTo>
                <a:lnTo>
                  <a:pt x="460" y="43"/>
                </a:lnTo>
                <a:lnTo>
                  <a:pt x="461" y="44"/>
                </a:lnTo>
                <a:close/>
                <a:moveTo>
                  <a:pt x="447" y="39"/>
                </a:moveTo>
                <a:lnTo>
                  <a:pt x="447" y="38"/>
                </a:lnTo>
                <a:lnTo>
                  <a:pt x="448" y="38"/>
                </a:lnTo>
                <a:lnTo>
                  <a:pt x="448" y="39"/>
                </a:lnTo>
                <a:lnTo>
                  <a:pt x="447" y="39"/>
                </a:lnTo>
                <a:close/>
                <a:moveTo>
                  <a:pt x="449" y="39"/>
                </a:moveTo>
                <a:lnTo>
                  <a:pt x="448" y="38"/>
                </a:lnTo>
                <a:lnTo>
                  <a:pt x="449" y="38"/>
                </a:lnTo>
                <a:lnTo>
                  <a:pt x="449" y="39"/>
                </a:lnTo>
                <a:close/>
                <a:moveTo>
                  <a:pt x="440" y="36"/>
                </a:moveTo>
                <a:lnTo>
                  <a:pt x="440" y="38"/>
                </a:lnTo>
                <a:lnTo>
                  <a:pt x="439" y="38"/>
                </a:lnTo>
                <a:lnTo>
                  <a:pt x="440" y="38"/>
                </a:lnTo>
                <a:lnTo>
                  <a:pt x="440" y="36"/>
                </a:lnTo>
                <a:lnTo>
                  <a:pt x="440" y="35"/>
                </a:lnTo>
                <a:lnTo>
                  <a:pt x="442" y="35"/>
                </a:lnTo>
                <a:lnTo>
                  <a:pt x="444" y="35"/>
                </a:lnTo>
                <a:lnTo>
                  <a:pt x="447" y="35"/>
                </a:lnTo>
                <a:lnTo>
                  <a:pt x="447" y="36"/>
                </a:lnTo>
                <a:lnTo>
                  <a:pt x="448" y="36"/>
                </a:lnTo>
                <a:lnTo>
                  <a:pt x="448" y="38"/>
                </a:lnTo>
                <a:lnTo>
                  <a:pt x="447" y="38"/>
                </a:lnTo>
                <a:lnTo>
                  <a:pt x="447" y="39"/>
                </a:lnTo>
                <a:lnTo>
                  <a:pt x="448" y="38"/>
                </a:lnTo>
                <a:lnTo>
                  <a:pt x="448" y="39"/>
                </a:lnTo>
                <a:lnTo>
                  <a:pt x="449" y="39"/>
                </a:lnTo>
                <a:lnTo>
                  <a:pt x="451" y="38"/>
                </a:lnTo>
                <a:lnTo>
                  <a:pt x="452" y="38"/>
                </a:lnTo>
                <a:lnTo>
                  <a:pt x="453" y="38"/>
                </a:lnTo>
                <a:lnTo>
                  <a:pt x="455" y="38"/>
                </a:lnTo>
                <a:lnTo>
                  <a:pt x="455" y="39"/>
                </a:lnTo>
                <a:lnTo>
                  <a:pt x="456" y="40"/>
                </a:lnTo>
                <a:lnTo>
                  <a:pt x="457" y="40"/>
                </a:lnTo>
                <a:lnTo>
                  <a:pt x="459" y="42"/>
                </a:lnTo>
                <a:lnTo>
                  <a:pt x="459" y="43"/>
                </a:lnTo>
                <a:lnTo>
                  <a:pt x="457" y="43"/>
                </a:lnTo>
                <a:lnTo>
                  <a:pt x="457" y="44"/>
                </a:lnTo>
                <a:lnTo>
                  <a:pt x="456" y="46"/>
                </a:lnTo>
                <a:lnTo>
                  <a:pt x="457" y="46"/>
                </a:lnTo>
                <a:lnTo>
                  <a:pt x="459" y="46"/>
                </a:lnTo>
                <a:lnTo>
                  <a:pt x="460" y="46"/>
                </a:lnTo>
                <a:lnTo>
                  <a:pt x="461" y="46"/>
                </a:lnTo>
                <a:lnTo>
                  <a:pt x="461" y="44"/>
                </a:lnTo>
                <a:lnTo>
                  <a:pt x="463" y="44"/>
                </a:lnTo>
                <a:lnTo>
                  <a:pt x="463" y="46"/>
                </a:lnTo>
                <a:lnTo>
                  <a:pt x="465" y="47"/>
                </a:lnTo>
                <a:lnTo>
                  <a:pt x="465" y="48"/>
                </a:lnTo>
                <a:lnTo>
                  <a:pt x="465" y="49"/>
                </a:lnTo>
                <a:lnTo>
                  <a:pt x="465" y="51"/>
                </a:lnTo>
                <a:lnTo>
                  <a:pt x="466" y="52"/>
                </a:lnTo>
                <a:lnTo>
                  <a:pt x="466" y="53"/>
                </a:lnTo>
                <a:lnTo>
                  <a:pt x="466" y="59"/>
                </a:lnTo>
                <a:lnTo>
                  <a:pt x="465" y="59"/>
                </a:lnTo>
                <a:lnTo>
                  <a:pt x="465" y="57"/>
                </a:lnTo>
                <a:lnTo>
                  <a:pt x="465" y="56"/>
                </a:lnTo>
                <a:lnTo>
                  <a:pt x="464" y="55"/>
                </a:lnTo>
                <a:lnTo>
                  <a:pt x="464" y="53"/>
                </a:lnTo>
                <a:lnTo>
                  <a:pt x="464" y="52"/>
                </a:lnTo>
                <a:lnTo>
                  <a:pt x="463" y="52"/>
                </a:lnTo>
                <a:lnTo>
                  <a:pt x="461" y="52"/>
                </a:lnTo>
                <a:lnTo>
                  <a:pt x="461" y="49"/>
                </a:lnTo>
                <a:lnTo>
                  <a:pt x="460" y="49"/>
                </a:lnTo>
                <a:lnTo>
                  <a:pt x="459" y="49"/>
                </a:lnTo>
                <a:lnTo>
                  <a:pt x="457" y="49"/>
                </a:lnTo>
                <a:lnTo>
                  <a:pt x="456" y="51"/>
                </a:lnTo>
                <a:lnTo>
                  <a:pt x="453" y="52"/>
                </a:lnTo>
                <a:lnTo>
                  <a:pt x="453" y="53"/>
                </a:lnTo>
                <a:lnTo>
                  <a:pt x="455" y="53"/>
                </a:lnTo>
                <a:lnTo>
                  <a:pt x="453" y="55"/>
                </a:lnTo>
                <a:lnTo>
                  <a:pt x="452" y="56"/>
                </a:lnTo>
                <a:lnTo>
                  <a:pt x="452" y="57"/>
                </a:lnTo>
                <a:lnTo>
                  <a:pt x="453" y="59"/>
                </a:lnTo>
                <a:lnTo>
                  <a:pt x="453" y="57"/>
                </a:lnTo>
                <a:lnTo>
                  <a:pt x="455" y="56"/>
                </a:lnTo>
                <a:lnTo>
                  <a:pt x="456" y="56"/>
                </a:lnTo>
                <a:lnTo>
                  <a:pt x="457" y="56"/>
                </a:lnTo>
                <a:lnTo>
                  <a:pt x="457" y="55"/>
                </a:lnTo>
                <a:lnTo>
                  <a:pt x="459" y="55"/>
                </a:lnTo>
                <a:lnTo>
                  <a:pt x="457" y="57"/>
                </a:lnTo>
                <a:lnTo>
                  <a:pt x="457" y="59"/>
                </a:lnTo>
                <a:lnTo>
                  <a:pt x="456" y="59"/>
                </a:lnTo>
                <a:lnTo>
                  <a:pt x="456" y="60"/>
                </a:lnTo>
                <a:lnTo>
                  <a:pt x="457" y="60"/>
                </a:lnTo>
                <a:lnTo>
                  <a:pt x="457" y="61"/>
                </a:lnTo>
                <a:lnTo>
                  <a:pt x="457" y="63"/>
                </a:lnTo>
                <a:lnTo>
                  <a:pt x="457" y="64"/>
                </a:lnTo>
                <a:lnTo>
                  <a:pt x="459" y="65"/>
                </a:lnTo>
                <a:lnTo>
                  <a:pt x="459" y="66"/>
                </a:lnTo>
                <a:lnTo>
                  <a:pt x="457" y="66"/>
                </a:lnTo>
                <a:lnTo>
                  <a:pt x="456" y="66"/>
                </a:lnTo>
                <a:lnTo>
                  <a:pt x="455" y="66"/>
                </a:lnTo>
                <a:lnTo>
                  <a:pt x="453" y="66"/>
                </a:lnTo>
                <a:lnTo>
                  <a:pt x="453" y="68"/>
                </a:lnTo>
                <a:lnTo>
                  <a:pt x="452" y="68"/>
                </a:lnTo>
                <a:lnTo>
                  <a:pt x="451" y="68"/>
                </a:lnTo>
                <a:lnTo>
                  <a:pt x="451" y="69"/>
                </a:lnTo>
                <a:lnTo>
                  <a:pt x="449" y="70"/>
                </a:lnTo>
                <a:lnTo>
                  <a:pt x="448" y="70"/>
                </a:lnTo>
                <a:lnTo>
                  <a:pt x="448" y="69"/>
                </a:lnTo>
                <a:lnTo>
                  <a:pt x="448" y="68"/>
                </a:lnTo>
                <a:lnTo>
                  <a:pt x="447" y="69"/>
                </a:lnTo>
                <a:lnTo>
                  <a:pt x="447" y="70"/>
                </a:lnTo>
                <a:lnTo>
                  <a:pt x="446" y="70"/>
                </a:lnTo>
                <a:lnTo>
                  <a:pt x="447" y="70"/>
                </a:lnTo>
                <a:lnTo>
                  <a:pt x="447" y="72"/>
                </a:lnTo>
                <a:lnTo>
                  <a:pt x="446" y="72"/>
                </a:lnTo>
                <a:lnTo>
                  <a:pt x="446" y="73"/>
                </a:lnTo>
                <a:lnTo>
                  <a:pt x="447" y="73"/>
                </a:lnTo>
                <a:lnTo>
                  <a:pt x="447" y="74"/>
                </a:lnTo>
                <a:lnTo>
                  <a:pt x="448" y="74"/>
                </a:lnTo>
                <a:lnTo>
                  <a:pt x="448" y="76"/>
                </a:lnTo>
                <a:lnTo>
                  <a:pt x="447" y="76"/>
                </a:lnTo>
                <a:lnTo>
                  <a:pt x="446" y="76"/>
                </a:lnTo>
                <a:lnTo>
                  <a:pt x="446" y="77"/>
                </a:lnTo>
                <a:lnTo>
                  <a:pt x="447" y="77"/>
                </a:lnTo>
                <a:lnTo>
                  <a:pt x="447" y="78"/>
                </a:lnTo>
                <a:lnTo>
                  <a:pt x="448" y="80"/>
                </a:lnTo>
                <a:lnTo>
                  <a:pt x="449" y="80"/>
                </a:lnTo>
                <a:lnTo>
                  <a:pt x="448" y="81"/>
                </a:lnTo>
                <a:lnTo>
                  <a:pt x="449" y="82"/>
                </a:lnTo>
                <a:lnTo>
                  <a:pt x="449" y="84"/>
                </a:lnTo>
                <a:lnTo>
                  <a:pt x="451" y="84"/>
                </a:lnTo>
                <a:lnTo>
                  <a:pt x="451" y="85"/>
                </a:lnTo>
                <a:lnTo>
                  <a:pt x="452" y="86"/>
                </a:lnTo>
                <a:lnTo>
                  <a:pt x="453" y="86"/>
                </a:lnTo>
                <a:lnTo>
                  <a:pt x="455" y="86"/>
                </a:lnTo>
                <a:lnTo>
                  <a:pt x="456" y="86"/>
                </a:lnTo>
                <a:lnTo>
                  <a:pt x="456" y="87"/>
                </a:lnTo>
                <a:lnTo>
                  <a:pt x="455" y="87"/>
                </a:lnTo>
                <a:lnTo>
                  <a:pt x="456" y="87"/>
                </a:lnTo>
                <a:lnTo>
                  <a:pt x="456" y="89"/>
                </a:lnTo>
                <a:lnTo>
                  <a:pt x="456" y="90"/>
                </a:lnTo>
                <a:lnTo>
                  <a:pt x="457" y="90"/>
                </a:lnTo>
                <a:lnTo>
                  <a:pt x="459" y="90"/>
                </a:lnTo>
                <a:lnTo>
                  <a:pt x="459" y="91"/>
                </a:lnTo>
                <a:lnTo>
                  <a:pt x="460" y="91"/>
                </a:lnTo>
                <a:lnTo>
                  <a:pt x="461" y="93"/>
                </a:lnTo>
                <a:lnTo>
                  <a:pt x="460" y="94"/>
                </a:lnTo>
                <a:lnTo>
                  <a:pt x="459" y="94"/>
                </a:lnTo>
                <a:lnTo>
                  <a:pt x="460" y="95"/>
                </a:lnTo>
                <a:lnTo>
                  <a:pt x="460" y="98"/>
                </a:lnTo>
                <a:lnTo>
                  <a:pt x="459" y="98"/>
                </a:lnTo>
                <a:lnTo>
                  <a:pt x="459" y="99"/>
                </a:lnTo>
                <a:lnTo>
                  <a:pt x="459" y="101"/>
                </a:lnTo>
                <a:lnTo>
                  <a:pt x="459" y="102"/>
                </a:lnTo>
                <a:lnTo>
                  <a:pt x="460" y="102"/>
                </a:lnTo>
                <a:lnTo>
                  <a:pt x="460" y="103"/>
                </a:lnTo>
                <a:lnTo>
                  <a:pt x="460" y="104"/>
                </a:lnTo>
                <a:lnTo>
                  <a:pt x="460" y="106"/>
                </a:lnTo>
                <a:lnTo>
                  <a:pt x="460" y="107"/>
                </a:lnTo>
                <a:lnTo>
                  <a:pt x="460" y="108"/>
                </a:lnTo>
                <a:lnTo>
                  <a:pt x="460" y="110"/>
                </a:lnTo>
                <a:lnTo>
                  <a:pt x="460" y="111"/>
                </a:lnTo>
                <a:lnTo>
                  <a:pt x="461" y="111"/>
                </a:lnTo>
                <a:lnTo>
                  <a:pt x="461" y="112"/>
                </a:lnTo>
                <a:lnTo>
                  <a:pt x="461" y="114"/>
                </a:lnTo>
                <a:lnTo>
                  <a:pt x="461" y="115"/>
                </a:lnTo>
                <a:lnTo>
                  <a:pt x="460" y="115"/>
                </a:lnTo>
                <a:lnTo>
                  <a:pt x="459" y="115"/>
                </a:lnTo>
                <a:lnTo>
                  <a:pt x="459" y="116"/>
                </a:lnTo>
                <a:lnTo>
                  <a:pt x="459" y="119"/>
                </a:lnTo>
                <a:lnTo>
                  <a:pt x="457" y="119"/>
                </a:lnTo>
                <a:lnTo>
                  <a:pt x="457" y="120"/>
                </a:lnTo>
                <a:lnTo>
                  <a:pt x="456" y="120"/>
                </a:lnTo>
                <a:lnTo>
                  <a:pt x="456" y="121"/>
                </a:lnTo>
                <a:lnTo>
                  <a:pt x="455" y="123"/>
                </a:lnTo>
                <a:lnTo>
                  <a:pt x="455" y="124"/>
                </a:lnTo>
                <a:lnTo>
                  <a:pt x="453" y="124"/>
                </a:lnTo>
                <a:lnTo>
                  <a:pt x="453" y="125"/>
                </a:lnTo>
                <a:lnTo>
                  <a:pt x="452" y="125"/>
                </a:lnTo>
                <a:lnTo>
                  <a:pt x="451" y="127"/>
                </a:lnTo>
                <a:lnTo>
                  <a:pt x="449" y="128"/>
                </a:lnTo>
                <a:lnTo>
                  <a:pt x="448" y="129"/>
                </a:lnTo>
                <a:lnTo>
                  <a:pt x="446" y="129"/>
                </a:lnTo>
                <a:lnTo>
                  <a:pt x="446" y="131"/>
                </a:lnTo>
                <a:lnTo>
                  <a:pt x="444" y="131"/>
                </a:lnTo>
                <a:lnTo>
                  <a:pt x="443" y="131"/>
                </a:lnTo>
                <a:lnTo>
                  <a:pt x="443" y="132"/>
                </a:lnTo>
                <a:lnTo>
                  <a:pt x="442" y="133"/>
                </a:lnTo>
                <a:lnTo>
                  <a:pt x="440" y="133"/>
                </a:lnTo>
                <a:lnTo>
                  <a:pt x="439" y="133"/>
                </a:lnTo>
                <a:lnTo>
                  <a:pt x="438" y="133"/>
                </a:lnTo>
                <a:lnTo>
                  <a:pt x="438" y="132"/>
                </a:lnTo>
                <a:lnTo>
                  <a:pt x="436" y="132"/>
                </a:lnTo>
                <a:lnTo>
                  <a:pt x="435" y="132"/>
                </a:lnTo>
                <a:lnTo>
                  <a:pt x="435" y="131"/>
                </a:lnTo>
                <a:lnTo>
                  <a:pt x="434" y="131"/>
                </a:lnTo>
                <a:lnTo>
                  <a:pt x="434" y="129"/>
                </a:lnTo>
                <a:lnTo>
                  <a:pt x="434" y="128"/>
                </a:lnTo>
                <a:lnTo>
                  <a:pt x="432" y="128"/>
                </a:lnTo>
                <a:lnTo>
                  <a:pt x="432" y="127"/>
                </a:lnTo>
                <a:lnTo>
                  <a:pt x="432" y="125"/>
                </a:lnTo>
                <a:lnTo>
                  <a:pt x="432" y="124"/>
                </a:lnTo>
                <a:lnTo>
                  <a:pt x="431" y="124"/>
                </a:lnTo>
                <a:lnTo>
                  <a:pt x="431" y="123"/>
                </a:lnTo>
                <a:lnTo>
                  <a:pt x="431" y="121"/>
                </a:lnTo>
                <a:lnTo>
                  <a:pt x="431" y="119"/>
                </a:lnTo>
                <a:lnTo>
                  <a:pt x="431" y="118"/>
                </a:lnTo>
                <a:lnTo>
                  <a:pt x="431" y="116"/>
                </a:lnTo>
                <a:lnTo>
                  <a:pt x="431" y="115"/>
                </a:lnTo>
                <a:lnTo>
                  <a:pt x="431" y="114"/>
                </a:lnTo>
                <a:lnTo>
                  <a:pt x="432" y="114"/>
                </a:lnTo>
                <a:lnTo>
                  <a:pt x="432" y="111"/>
                </a:lnTo>
                <a:lnTo>
                  <a:pt x="434" y="111"/>
                </a:lnTo>
                <a:lnTo>
                  <a:pt x="434" y="112"/>
                </a:lnTo>
                <a:lnTo>
                  <a:pt x="434" y="114"/>
                </a:lnTo>
                <a:lnTo>
                  <a:pt x="435" y="115"/>
                </a:lnTo>
                <a:lnTo>
                  <a:pt x="436" y="115"/>
                </a:lnTo>
                <a:lnTo>
                  <a:pt x="438" y="115"/>
                </a:lnTo>
                <a:lnTo>
                  <a:pt x="439" y="115"/>
                </a:lnTo>
                <a:lnTo>
                  <a:pt x="439" y="114"/>
                </a:lnTo>
                <a:lnTo>
                  <a:pt x="439" y="112"/>
                </a:lnTo>
                <a:lnTo>
                  <a:pt x="439" y="111"/>
                </a:lnTo>
                <a:lnTo>
                  <a:pt x="439" y="110"/>
                </a:lnTo>
                <a:lnTo>
                  <a:pt x="439" y="108"/>
                </a:lnTo>
                <a:lnTo>
                  <a:pt x="438" y="108"/>
                </a:lnTo>
                <a:lnTo>
                  <a:pt x="438" y="107"/>
                </a:lnTo>
                <a:lnTo>
                  <a:pt x="438" y="106"/>
                </a:lnTo>
                <a:lnTo>
                  <a:pt x="438" y="104"/>
                </a:lnTo>
                <a:lnTo>
                  <a:pt x="436" y="104"/>
                </a:lnTo>
                <a:lnTo>
                  <a:pt x="436" y="103"/>
                </a:lnTo>
                <a:lnTo>
                  <a:pt x="435" y="103"/>
                </a:lnTo>
                <a:lnTo>
                  <a:pt x="435" y="102"/>
                </a:lnTo>
                <a:lnTo>
                  <a:pt x="435" y="101"/>
                </a:lnTo>
                <a:lnTo>
                  <a:pt x="435" y="99"/>
                </a:lnTo>
                <a:lnTo>
                  <a:pt x="434" y="99"/>
                </a:lnTo>
                <a:lnTo>
                  <a:pt x="434" y="98"/>
                </a:lnTo>
                <a:lnTo>
                  <a:pt x="435" y="97"/>
                </a:lnTo>
                <a:lnTo>
                  <a:pt x="434" y="97"/>
                </a:lnTo>
                <a:lnTo>
                  <a:pt x="434" y="95"/>
                </a:lnTo>
                <a:lnTo>
                  <a:pt x="434" y="94"/>
                </a:lnTo>
                <a:lnTo>
                  <a:pt x="432" y="94"/>
                </a:lnTo>
                <a:lnTo>
                  <a:pt x="432" y="93"/>
                </a:lnTo>
                <a:lnTo>
                  <a:pt x="431" y="93"/>
                </a:lnTo>
                <a:lnTo>
                  <a:pt x="430" y="91"/>
                </a:lnTo>
                <a:lnTo>
                  <a:pt x="429" y="90"/>
                </a:lnTo>
                <a:lnTo>
                  <a:pt x="429" y="89"/>
                </a:lnTo>
                <a:lnTo>
                  <a:pt x="427" y="89"/>
                </a:lnTo>
                <a:lnTo>
                  <a:pt x="427" y="87"/>
                </a:lnTo>
                <a:lnTo>
                  <a:pt x="426" y="86"/>
                </a:lnTo>
                <a:lnTo>
                  <a:pt x="426" y="85"/>
                </a:lnTo>
                <a:lnTo>
                  <a:pt x="426" y="84"/>
                </a:lnTo>
                <a:lnTo>
                  <a:pt x="426" y="82"/>
                </a:lnTo>
                <a:lnTo>
                  <a:pt x="425" y="82"/>
                </a:lnTo>
                <a:lnTo>
                  <a:pt x="425" y="81"/>
                </a:lnTo>
                <a:lnTo>
                  <a:pt x="425" y="80"/>
                </a:lnTo>
                <a:lnTo>
                  <a:pt x="425" y="78"/>
                </a:lnTo>
                <a:lnTo>
                  <a:pt x="425" y="76"/>
                </a:lnTo>
                <a:lnTo>
                  <a:pt x="423" y="74"/>
                </a:lnTo>
                <a:lnTo>
                  <a:pt x="422" y="73"/>
                </a:lnTo>
                <a:lnTo>
                  <a:pt x="422" y="72"/>
                </a:lnTo>
                <a:lnTo>
                  <a:pt x="421" y="72"/>
                </a:lnTo>
                <a:lnTo>
                  <a:pt x="421" y="70"/>
                </a:lnTo>
                <a:lnTo>
                  <a:pt x="419" y="69"/>
                </a:lnTo>
                <a:lnTo>
                  <a:pt x="419" y="68"/>
                </a:lnTo>
                <a:lnTo>
                  <a:pt x="419" y="66"/>
                </a:lnTo>
                <a:lnTo>
                  <a:pt x="419" y="65"/>
                </a:lnTo>
                <a:lnTo>
                  <a:pt x="418" y="65"/>
                </a:lnTo>
                <a:lnTo>
                  <a:pt x="417" y="65"/>
                </a:lnTo>
                <a:lnTo>
                  <a:pt x="417" y="64"/>
                </a:lnTo>
                <a:lnTo>
                  <a:pt x="415" y="64"/>
                </a:lnTo>
                <a:lnTo>
                  <a:pt x="415" y="63"/>
                </a:lnTo>
                <a:lnTo>
                  <a:pt x="417" y="63"/>
                </a:lnTo>
                <a:lnTo>
                  <a:pt x="417" y="61"/>
                </a:lnTo>
                <a:lnTo>
                  <a:pt x="417" y="60"/>
                </a:lnTo>
                <a:lnTo>
                  <a:pt x="415" y="59"/>
                </a:lnTo>
                <a:lnTo>
                  <a:pt x="414" y="57"/>
                </a:lnTo>
                <a:lnTo>
                  <a:pt x="413" y="57"/>
                </a:lnTo>
                <a:lnTo>
                  <a:pt x="413" y="59"/>
                </a:lnTo>
                <a:lnTo>
                  <a:pt x="414" y="60"/>
                </a:lnTo>
                <a:lnTo>
                  <a:pt x="415" y="59"/>
                </a:lnTo>
                <a:lnTo>
                  <a:pt x="415" y="60"/>
                </a:lnTo>
                <a:lnTo>
                  <a:pt x="415" y="61"/>
                </a:lnTo>
                <a:lnTo>
                  <a:pt x="415" y="63"/>
                </a:lnTo>
                <a:lnTo>
                  <a:pt x="415" y="64"/>
                </a:lnTo>
                <a:lnTo>
                  <a:pt x="414" y="64"/>
                </a:lnTo>
                <a:lnTo>
                  <a:pt x="413" y="63"/>
                </a:lnTo>
                <a:lnTo>
                  <a:pt x="412" y="63"/>
                </a:lnTo>
                <a:lnTo>
                  <a:pt x="412" y="64"/>
                </a:lnTo>
                <a:lnTo>
                  <a:pt x="412" y="65"/>
                </a:lnTo>
                <a:lnTo>
                  <a:pt x="410" y="65"/>
                </a:lnTo>
                <a:lnTo>
                  <a:pt x="409" y="65"/>
                </a:lnTo>
                <a:lnTo>
                  <a:pt x="408" y="63"/>
                </a:lnTo>
                <a:lnTo>
                  <a:pt x="408" y="61"/>
                </a:lnTo>
                <a:lnTo>
                  <a:pt x="409" y="61"/>
                </a:lnTo>
                <a:lnTo>
                  <a:pt x="409" y="60"/>
                </a:lnTo>
                <a:lnTo>
                  <a:pt x="410" y="59"/>
                </a:lnTo>
                <a:lnTo>
                  <a:pt x="410" y="57"/>
                </a:lnTo>
                <a:lnTo>
                  <a:pt x="410" y="56"/>
                </a:lnTo>
                <a:lnTo>
                  <a:pt x="412" y="56"/>
                </a:lnTo>
                <a:lnTo>
                  <a:pt x="412" y="55"/>
                </a:lnTo>
                <a:lnTo>
                  <a:pt x="412" y="53"/>
                </a:lnTo>
                <a:lnTo>
                  <a:pt x="412" y="52"/>
                </a:lnTo>
                <a:lnTo>
                  <a:pt x="412" y="51"/>
                </a:lnTo>
                <a:lnTo>
                  <a:pt x="412" y="49"/>
                </a:lnTo>
                <a:lnTo>
                  <a:pt x="412" y="48"/>
                </a:lnTo>
                <a:lnTo>
                  <a:pt x="413" y="47"/>
                </a:lnTo>
                <a:lnTo>
                  <a:pt x="414" y="47"/>
                </a:lnTo>
                <a:lnTo>
                  <a:pt x="414" y="46"/>
                </a:lnTo>
                <a:lnTo>
                  <a:pt x="415" y="46"/>
                </a:lnTo>
                <a:lnTo>
                  <a:pt x="415" y="44"/>
                </a:lnTo>
                <a:lnTo>
                  <a:pt x="414" y="43"/>
                </a:lnTo>
                <a:lnTo>
                  <a:pt x="414" y="42"/>
                </a:lnTo>
                <a:lnTo>
                  <a:pt x="415" y="42"/>
                </a:lnTo>
                <a:lnTo>
                  <a:pt x="415" y="40"/>
                </a:lnTo>
                <a:lnTo>
                  <a:pt x="417" y="39"/>
                </a:lnTo>
                <a:lnTo>
                  <a:pt x="418" y="39"/>
                </a:lnTo>
                <a:lnTo>
                  <a:pt x="419" y="38"/>
                </a:lnTo>
                <a:lnTo>
                  <a:pt x="419" y="39"/>
                </a:lnTo>
                <a:lnTo>
                  <a:pt x="421" y="39"/>
                </a:lnTo>
                <a:lnTo>
                  <a:pt x="421" y="40"/>
                </a:lnTo>
                <a:lnTo>
                  <a:pt x="422" y="40"/>
                </a:lnTo>
                <a:lnTo>
                  <a:pt x="422" y="42"/>
                </a:lnTo>
                <a:lnTo>
                  <a:pt x="422" y="40"/>
                </a:lnTo>
                <a:lnTo>
                  <a:pt x="423" y="42"/>
                </a:lnTo>
                <a:lnTo>
                  <a:pt x="423" y="40"/>
                </a:lnTo>
                <a:lnTo>
                  <a:pt x="425" y="40"/>
                </a:lnTo>
                <a:lnTo>
                  <a:pt x="426" y="40"/>
                </a:lnTo>
                <a:lnTo>
                  <a:pt x="427" y="40"/>
                </a:lnTo>
                <a:lnTo>
                  <a:pt x="427" y="42"/>
                </a:lnTo>
                <a:lnTo>
                  <a:pt x="429" y="42"/>
                </a:lnTo>
                <a:lnTo>
                  <a:pt x="429" y="40"/>
                </a:lnTo>
                <a:lnTo>
                  <a:pt x="430" y="39"/>
                </a:lnTo>
                <a:lnTo>
                  <a:pt x="431" y="39"/>
                </a:lnTo>
                <a:lnTo>
                  <a:pt x="432" y="38"/>
                </a:lnTo>
                <a:lnTo>
                  <a:pt x="434" y="38"/>
                </a:lnTo>
                <a:lnTo>
                  <a:pt x="435" y="36"/>
                </a:lnTo>
                <a:lnTo>
                  <a:pt x="435" y="38"/>
                </a:lnTo>
                <a:lnTo>
                  <a:pt x="436" y="36"/>
                </a:lnTo>
                <a:lnTo>
                  <a:pt x="438" y="36"/>
                </a:lnTo>
                <a:lnTo>
                  <a:pt x="438" y="35"/>
                </a:lnTo>
                <a:lnTo>
                  <a:pt x="438" y="34"/>
                </a:lnTo>
                <a:lnTo>
                  <a:pt x="439" y="34"/>
                </a:lnTo>
                <a:lnTo>
                  <a:pt x="440" y="35"/>
                </a:lnTo>
                <a:lnTo>
                  <a:pt x="440" y="36"/>
                </a:lnTo>
                <a:close/>
                <a:moveTo>
                  <a:pt x="442" y="34"/>
                </a:moveTo>
                <a:lnTo>
                  <a:pt x="442" y="35"/>
                </a:lnTo>
                <a:lnTo>
                  <a:pt x="442" y="34"/>
                </a:lnTo>
                <a:lnTo>
                  <a:pt x="440" y="34"/>
                </a:lnTo>
                <a:lnTo>
                  <a:pt x="442" y="34"/>
                </a:lnTo>
                <a:close/>
                <a:moveTo>
                  <a:pt x="328" y="2"/>
                </a:moveTo>
                <a:lnTo>
                  <a:pt x="329" y="1"/>
                </a:lnTo>
                <a:lnTo>
                  <a:pt x="330" y="1"/>
                </a:lnTo>
                <a:lnTo>
                  <a:pt x="330" y="2"/>
                </a:lnTo>
                <a:lnTo>
                  <a:pt x="332" y="2"/>
                </a:lnTo>
                <a:lnTo>
                  <a:pt x="332" y="4"/>
                </a:lnTo>
                <a:lnTo>
                  <a:pt x="333" y="4"/>
                </a:lnTo>
                <a:lnTo>
                  <a:pt x="333" y="5"/>
                </a:lnTo>
                <a:lnTo>
                  <a:pt x="334" y="5"/>
                </a:lnTo>
                <a:lnTo>
                  <a:pt x="334" y="6"/>
                </a:lnTo>
                <a:lnTo>
                  <a:pt x="336" y="8"/>
                </a:lnTo>
                <a:lnTo>
                  <a:pt x="336" y="10"/>
                </a:lnTo>
                <a:lnTo>
                  <a:pt x="336" y="12"/>
                </a:lnTo>
                <a:lnTo>
                  <a:pt x="337" y="12"/>
                </a:lnTo>
                <a:lnTo>
                  <a:pt x="337" y="13"/>
                </a:lnTo>
                <a:lnTo>
                  <a:pt x="337" y="15"/>
                </a:lnTo>
                <a:lnTo>
                  <a:pt x="338" y="17"/>
                </a:lnTo>
                <a:lnTo>
                  <a:pt x="338" y="18"/>
                </a:lnTo>
                <a:lnTo>
                  <a:pt x="338" y="19"/>
                </a:lnTo>
                <a:lnTo>
                  <a:pt x="338" y="21"/>
                </a:lnTo>
                <a:lnTo>
                  <a:pt x="338" y="22"/>
                </a:lnTo>
                <a:lnTo>
                  <a:pt x="338" y="23"/>
                </a:lnTo>
                <a:lnTo>
                  <a:pt x="338" y="25"/>
                </a:lnTo>
                <a:lnTo>
                  <a:pt x="338" y="27"/>
                </a:lnTo>
                <a:lnTo>
                  <a:pt x="340" y="27"/>
                </a:lnTo>
                <a:lnTo>
                  <a:pt x="340" y="29"/>
                </a:lnTo>
                <a:lnTo>
                  <a:pt x="340" y="30"/>
                </a:lnTo>
                <a:lnTo>
                  <a:pt x="340" y="31"/>
                </a:lnTo>
                <a:lnTo>
                  <a:pt x="341" y="32"/>
                </a:lnTo>
                <a:lnTo>
                  <a:pt x="341" y="34"/>
                </a:lnTo>
                <a:lnTo>
                  <a:pt x="341" y="35"/>
                </a:lnTo>
                <a:lnTo>
                  <a:pt x="341" y="36"/>
                </a:lnTo>
                <a:lnTo>
                  <a:pt x="342" y="36"/>
                </a:lnTo>
                <a:lnTo>
                  <a:pt x="342" y="38"/>
                </a:lnTo>
                <a:lnTo>
                  <a:pt x="343" y="38"/>
                </a:lnTo>
                <a:lnTo>
                  <a:pt x="343" y="39"/>
                </a:lnTo>
                <a:lnTo>
                  <a:pt x="345" y="39"/>
                </a:lnTo>
                <a:lnTo>
                  <a:pt x="346" y="39"/>
                </a:lnTo>
                <a:lnTo>
                  <a:pt x="346" y="40"/>
                </a:lnTo>
                <a:lnTo>
                  <a:pt x="346" y="42"/>
                </a:lnTo>
                <a:lnTo>
                  <a:pt x="347" y="42"/>
                </a:lnTo>
                <a:lnTo>
                  <a:pt x="347" y="43"/>
                </a:lnTo>
                <a:lnTo>
                  <a:pt x="347" y="44"/>
                </a:lnTo>
                <a:lnTo>
                  <a:pt x="349" y="44"/>
                </a:lnTo>
                <a:lnTo>
                  <a:pt x="349" y="46"/>
                </a:lnTo>
                <a:lnTo>
                  <a:pt x="349" y="47"/>
                </a:lnTo>
                <a:lnTo>
                  <a:pt x="350" y="47"/>
                </a:lnTo>
                <a:lnTo>
                  <a:pt x="350" y="48"/>
                </a:lnTo>
                <a:lnTo>
                  <a:pt x="350" y="49"/>
                </a:lnTo>
                <a:lnTo>
                  <a:pt x="351" y="51"/>
                </a:lnTo>
                <a:lnTo>
                  <a:pt x="351" y="52"/>
                </a:lnTo>
                <a:lnTo>
                  <a:pt x="353" y="52"/>
                </a:lnTo>
                <a:lnTo>
                  <a:pt x="353" y="53"/>
                </a:lnTo>
                <a:lnTo>
                  <a:pt x="354" y="53"/>
                </a:lnTo>
                <a:lnTo>
                  <a:pt x="355" y="55"/>
                </a:lnTo>
                <a:lnTo>
                  <a:pt x="355" y="56"/>
                </a:lnTo>
                <a:lnTo>
                  <a:pt x="354" y="56"/>
                </a:lnTo>
                <a:lnTo>
                  <a:pt x="354" y="57"/>
                </a:lnTo>
                <a:lnTo>
                  <a:pt x="355" y="59"/>
                </a:lnTo>
                <a:lnTo>
                  <a:pt x="357" y="59"/>
                </a:lnTo>
                <a:lnTo>
                  <a:pt x="357" y="60"/>
                </a:lnTo>
                <a:lnTo>
                  <a:pt x="357" y="61"/>
                </a:lnTo>
                <a:lnTo>
                  <a:pt x="357" y="63"/>
                </a:lnTo>
                <a:lnTo>
                  <a:pt x="357" y="64"/>
                </a:lnTo>
                <a:lnTo>
                  <a:pt x="357" y="68"/>
                </a:lnTo>
                <a:lnTo>
                  <a:pt x="358" y="68"/>
                </a:lnTo>
                <a:lnTo>
                  <a:pt x="358" y="69"/>
                </a:lnTo>
                <a:lnTo>
                  <a:pt x="358" y="70"/>
                </a:lnTo>
                <a:lnTo>
                  <a:pt x="358" y="72"/>
                </a:lnTo>
                <a:lnTo>
                  <a:pt x="358" y="73"/>
                </a:lnTo>
                <a:lnTo>
                  <a:pt x="359" y="74"/>
                </a:lnTo>
                <a:lnTo>
                  <a:pt x="359" y="76"/>
                </a:lnTo>
                <a:lnTo>
                  <a:pt x="360" y="77"/>
                </a:lnTo>
                <a:lnTo>
                  <a:pt x="362" y="77"/>
                </a:lnTo>
                <a:lnTo>
                  <a:pt x="362" y="78"/>
                </a:lnTo>
                <a:lnTo>
                  <a:pt x="363" y="78"/>
                </a:lnTo>
                <a:lnTo>
                  <a:pt x="364" y="80"/>
                </a:lnTo>
                <a:lnTo>
                  <a:pt x="364" y="81"/>
                </a:lnTo>
                <a:lnTo>
                  <a:pt x="366" y="81"/>
                </a:lnTo>
                <a:lnTo>
                  <a:pt x="366" y="82"/>
                </a:lnTo>
                <a:lnTo>
                  <a:pt x="364" y="82"/>
                </a:lnTo>
                <a:lnTo>
                  <a:pt x="363" y="84"/>
                </a:lnTo>
                <a:lnTo>
                  <a:pt x="363" y="85"/>
                </a:lnTo>
                <a:lnTo>
                  <a:pt x="363" y="86"/>
                </a:lnTo>
                <a:lnTo>
                  <a:pt x="363" y="87"/>
                </a:lnTo>
                <a:lnTo>
                  <a:pt x="363" y="89"/>
                </a:lnTo>
                <a:lnTo>
                  <a:pt x="366" y="91"/>
                </a:lnTo>
                <a:lnTo>
                  <a:pt x="367" y="91"/>
                </a:lnTo>
                <a:lnTo>
                  <a:pt x="367" y="93"/>
                </a:lnTo>
                <a:lnTo>
                  <a:pt x="368" y="94"/>
                </a:lnTo>
                <a:lnTo>
                  <a:pt x="368" y="95"/>
                </a:lnTo>
                <a:lnTo>
                  <a:pt x="370" y="97"/>
                </a:lnTo>
                <a:lnTo>
                  <a:pt x="371" y="97"/>
                </a:lnTo>
                <a:lnTo>
                  <a:pt x="371" y="98"/>
                </a:lnTo>
                <a:lnTo>
                  <a:pt x="374" y="98"/>
                </a:lnTo>
                <a:lnTo>
                  <a:pt x="375" y="99"/>
                </a:lnTo>
                <a:lnTo>
                  <a:pt x="376" y="99"/>
                </a:lnTo>
                <a:lnTo>
                  <a:pt x="377" y="101"/>
                </a:lnTo>
                <a:lnTo>
                  <a:pt x="377" y="102"/>
                </a:lnTo>
                <a:lnTo>
                  <a:pt x="379" y="102"/>
                </a:lnTo>
                <a:lnTo>
                  <a:pt x="379" y="103"/>
                </a:lnTo>
                <a:lnTo>
                  <a:pt x="379" y="104"/>
                </a:lnTo>
                <a:lnTo>
                  <a:pt x="380" y="104"/>
                </a:lnTo>
                <a:lnTo>
                  <a:pt x="381" y="106"/>
                </a:lnTo>
                <a:lnTo>
                  <a:pt x="384" y="107"/>
                </a:lnTo>
                <a:lnTo>
                  <a:pt x="385" y="108"/>
                </a:lnTo>
                <a:lnTo>
                  <a:pt x="387" y="110"/>
                </a:lnTo>
                <a:lnTo>
                  <a:pt x="388" y="111"/>
                </a:lnTo>
                <a:lnTo>
                  <a:pt x="389" y="112"/>
                </a:lnTo>
                <a:lnTo>
                  <a:pt x="389" y="114"/>
                </a:lnTo>
                <a:lnTo>
                  <a:pt x="391" y="114"/>
                </a:lnTo>
                <a:lnTo>
                  <a:pt x="391" y="115"/>
                </a:lnTo>
                <a:lnTo>
                  <a:pt x="392" y="116"/>
                </a:lnTo>
                <a:lnTo>
                  <a:pt x="393" y="118"/>
                </a:lnTo>
                <a:lnTo>
                  <a:pt x="393" y="119"/>
                </a:lnTo>
                <a:lnTo>
                  <a:pt x="392" y="119"/>
                </a:lnTo>
                <a:lnTo>
                  <a:pt x="391" y="119"/>
                </a:lnTo>
                <a:lnTo>
                  <a:pt x="389" y="119"/>
                </a:lnTo>
                <a:lnTo>
                  <a:pt x="389" y="118"/>
                </a:lnTo>
                <a:lnTo>
                  <a:pt x="388" y="116"/>
                </a:lnTo>
                <a:lnTo>
                  <a:pt x="387" y="116"/>
                </a:lnTo>
                <a:lnTo>
                  <a:pt x="385" y="116"/>
                </a:lnTo>
                <a:lnTo>
                  <a:pt x="384" y="116"/>
                </a:lnTo>
                <a:lnTo>
                  <a:pt x="383" y="118"/>
                </a:lnTo>
                <a:lnTo>
                  <a:pt x="381" y="118"/>
                </a:lnTo>
                <a:lnTo>
                  <a:pt x="380" y="118"/>
                </a:lnTo>
                <a:lnTo>
                  <a:pt x="379" y="118"/>
                </a:lnTo>
                <a:lnTo>
                  <a:pt x="379" y="119"/>
                </a:lnTo>
                <a:lnTo>
                  <a:pt x="377" y="119"/>
                </a:lnTo>
                <a:lnTo>
                  <a:pt x="375" y="121"/>
                </a:lnTo>
                <a:lnTo>
                  <a:pt x="374" y="123"/>
                </a:lnTo>
                <a:lnTo>
                  <a:pt x="372" y="123"/>
                </a:lnTo>
                <a:lnTo>
                  <a:pt x="371" y="125"/>
                </a:lnTo>
                <a:lnTo>
                  <a:pt x="370" y="125"/>
                </a:lnTo>
                <a:lnTo>
                  <a:pt x="368" y="125"/>
                </a:lnTo>
                <a:lnTo>
                  <a:pt x="368" y="127"/>
                </a:lnTo>
                <a:lnTo>
                  <a:pt x="367" y="127"/>
                </a:lnTo>
                <a:lnTo>
                  <a:pt x="367" y="125"/>
                </a:lnTo>
                <a:lnTo>
                  <a:pt x="367" y="124"/>
                </a:lnTo>
                <a:lnTo>
                  <a:pt x="368" y="124"/>
                </a:lnTo>
                <a:lnTo>
                  <a:pt x="368" y="123"/>
                </a:lnTo>
                <a:lnTo>
                  <a:pt x="367" y="123"/>
                </a:lnTo>
                <a:lnTo>
                  <a:pt x="366" y="123"/>
                </a:lnTo>
                <a:lnTo>
                  <a:pt x="366" y="121"/>
                </a:lnTo>
                <a:lnTo>
                  <a:pt x="364" y="123"/>
                </a:lnTo>
                <a:lnTo>
                  <a:pt x="366" y="123"/>
                </a:lnTo>
                <a:lnTo>
                  <a:pt x="366" y="124"/>
                </a:lnTo>
                <a:lnTo>
                  <a:pt x="364" y="124"/>
                </a:lnTo>
                <a:lnTo>
                  <a:pt x="363" y="125"/>
                </a:lnTo>
                <a:lnTo>
                  <a:pt x="364" y="125"/>
                </a:lnTo>
                <a:lnTo>
                  <a:pt x="363" y="127"/>
                </a:lnTo>
                <a:lnTo>
                  <a:pt x="363" y="128"/>
                </a:lnTo>
                <a:lnTo>
                  <a:pt x="363" y="129"/>
                </a:lnTo>
                <a:lnTo>
                  <a:pt x="364" y="129"/>
                </a:lnTo>
                <a:lnTo>
                  <a:pt x="364" y="131"/>
                </a:lnTo>
                <a:lnTo>
                  <a:pt x="364" y="135"/>
                </a:lnTo>
                <a:lnTo>
                  <a:pt x="364" y="136"/>
                </a:lnTo>
                <a:lnTo>
                  <a:pt x="364" y="137"/>
                </a:lnTo>
                <a:lnTo>
                  <a:pt x="364" y="138"/>
                </a:lnTo>
                <a:lnTo>
                  <a:pt x="364" y="140"/>
                </a:lnTo>
                <a:lnTo>
                  <a:pt x="366" y="140"/>
                </a:lnTo>
                <a:lnTo>
                  <a:pt x="367" y="141"/>
                </a:lnTo>
                <a:lnTo>
                  <a:pt x="367" y="142"/>
                </a:lnTo>
                <a:lnTo>
                  <a:pt x="366" y="142"/>
                </a:lnTo>
                <a:lnTo>
                  <a:pt x="366" y="144"/>
                </a:lnTo>
                <a:lnTo>
                  <a:pt x="367" y="144"/>
                </a:lnTo>
                <a:lnTo>
                  <a:pt x="367" y="145"/>
                </a:lnTo>
                <a:lnTo>
                  <a:pt x="367" y="146"/>
                </a:lnTo>
                <a:lnTo>
                  <a:pt x="368" y="148"/>
                </a:lnTo>
                <a:lnTo>
                  <a:pt x="368" y="150"/>
                </a:lnTo>
                <a:lnTo>
                  <a:pt x="368" y="152"/>
                </a:lnTo>
                <a:lnTo>
                  <a:pt x="368" y="153"/>
                </a:lnTo>
                <a:lnTo>
                  <a:pt x="368" y="154"/>
                </a:lnTo>
                <a:lnTo>
                  <a:pt x="368" y="155"/>
                </a:lnTo>
                <a:lnTo>
                  <a:pt x="368" y="157"/>
                </a:lnTo>
                <a:lnTo>
                  <a:pt x="368" y="158"/>
                </a:lnTo>
                <a:lnTo>
                  <a:pt x="368" y="159"/>
                </a:lnTo>
                <a:lnTo>
                  <a:pt x="368" y="161"/>
                </a:lnTo>
                <a:lnTo>
                  <a:pt x="370" y="161"/>
                </a:lnTo>
                <a:lnTo>
                  <a:pt x="370" y="162"/>
                </a:lnTo>
                <a:lnTo>
                  <a:pt x="370" y="163"/>
                </a:lnTo>
                <a:lnTo>
                  <a:pt x="371" y="163"/>
                </a:lnTo>
                <a:lnTo>
                  <a:pt x="371" y="165"/>
                </a:lnTo>
                <a:lnTo>
                  <a:pt x="372" y="166"/>
                </a:lnTo>
                <a:lnTo>
                  <a:pt x="372" y="169"/>
                </a:lnTo>
                <a:lnTo>
                  <a:pt x="372" y="170"/>
                </a:lnTo>
                <a:lnTo>
                  <a:pt x="374" y="171"/>
                </a:lnTo>
                <a:lnTo>
                  <a:pt x="374" y="173"/>
                </a:lnTo>
                <a:lnTo>
                  <a:pt x="374" y="174"/>
                </a:lnTo>
                <a:lnTo>
                  <a:pt x="374" y="175"/>
                </a:lnTo>
                <a:lnTo>
                  <a:pt x="374" y="176"/>
                </a:lnTo>
                <a:lnTo>
                  <a:pt x="375" y="176"/>
                </a:lnTo>
                <a:lnTo>
                  <a:pt x="375" y="178"/>
                </a:lnTo>
                <a:lnTo>
                  <a:pt x="375" y="179"/>
                </a:lnTo>
                <a:lnTo>
                  <a:pt x="376" y="180"/>
                </a:lnTo>
                <a:lnTo>
                  <a:pt x="376" y="182"/>
                </a:lnTo>
                <a:lnTo>
                  <a:pt x="375" y="182"/>
                </a:lnTo>
                <a:lnTo>
                  <a:pt x="375" y="183"/>
                </a:lnTo>
                <a:lnTo>
                  <a:pt x="376" y="184"/>
                </a:lnTo>
                <a:lnTo>
                  <a:pt x="376" y="186"/>
                </a:lnTo>
                <a:lnTo>
                  <a:pt x="376" y="187"/>
                </a:lnTo>
                <a:lnTo>
                  <a:pt x="377" y="187"/>
                </a:lnTo>
                <a:lnTo>
                  <a:pt x="379" y="188"/>
                </a:lnTo>
                <a:lnTo>
                  <a:pt x="381" y="190"/>
                </a:lnTo>
                <a:lnTo>
                  <a:pt x="381" y="191"/>
                </a:lnTo>
                <a:lnTo>
                  <a:pt x="383" y="192"/>
                </a:lnTo>
                <a:lnTo>
                  <a:pt x="383" y="193"/>
                </a:lnTo>
                <a:lnTo>
                  <a:pt x="384" y="193"/>
                </a:lnTo>
                <a:lnTo>
                  <a:pt x="385" y="195"/>
                </a:lnTo>
                <a:lnTo>
                  <a:pt x="387" y="196"/>
                </a:lnTo>
                <a:lnTo>
                  <a:pt x="389" y="199"/>
                </a:lnTo>
                <a:lnTo>
                  <a:pt x="389" y="200"/>
                </a:lnTo>
                <a:lnTo>
                  <a:pt x="391" y="200"/>
                </a:lnTo>
                <a:lnTo>
                  <a:pt x="392" y="201"/>
                </a:lnTo>
                <a:lnTo>
                  <a:pt x="392" y="203"/>
                </a:lnTo>
                <a:lnTo>
                  <a:pt x="392" y="204"/>
                </a:lnTo>
                <a:lnTo>
                  <a:pt x="392" y="205"/>
                </a:lnTo>
                <a:lnTo>
                  <a:pt x="392" y="207"/>
                </a:lnTo>
                <a:lnTo>
                  <a:pt x="393" y="207"/>
                </a:lnTo>
                <a:lnTo>
                  <a:pt x="392" y="207"/>
                </a:lnTo>
                <a:lnTo>
                  <a:pt x="393" y="208"/>
                </a:lnTo>
                <a:lnTo>
                  <a:pt x="393" y="209"/>
                </a:lnTo>
                <a:lnTo>
                  <a:pt x="392" y="209"/>
                </a:lnTo>
                <a:lnTo>
                  <a:pt x="393" y="210"/>
                </a:lnTo>
                <a:lnTo>
                  <a:pt x="392" y="210"/>
                </a:lnTo>
                <a:lnTo>
                  <a:pt x="392" y="212"/>
                </a:lnTo>
                <a:lnTo>
                  <a:pt x="392" y="213"/>
                </a:lnTo>
                <a:lnTo>
                  <a:pt x="392" y="216"/>
                </a:lnTo>
                <a:lnTo>
                  <a:pt x="393" y="216"/>
                </a:lnTo>
                <a:lnTo>
                  <a:pt x="394" y="217"/>
                </a:lnTo>
                <a:lnTo>
                  <a:pt x="397" y="218"/>
                </a:lnTo>
                <a:lnTo>
                  <a:pt x="398" y="220"/>
                </a:lnTo>
                <a:lnTo>
                  <a:pt x="398" y="221"/>
                </a:lnTo>
                <a:lnTo>
                  <a:pt x="398" y="224"/>
                </a:lnTo>
                <a:lnTo>
                  <a:pt x="397" y="226"/>
                </a:lnTo>
                <a:lnTo>
                  <a:pt x="397" y="227"/>
                </a:lnTo>
                <a:lnTo>
                  <a:pt x="397" y="229"/>
                </a:lnTo>
                <a:lnTo>
                  <a:pt x="397" y="230"/>
                </a:lnTo>
                <a:lnTo>
                  <a:pt x="396" y="229"/>
                </a:lnTo>
                <a:lnTo>
                  <a:pt x="396" y="230"/>
                </a:lnTo>
                <a:lnTo>
                  <a:pt x="396" y="231"/>
                </a:lnTo>
                <a:lnTo>
                  <a:pt x="394" y="231"/>
                </a:lnTo>
                <a:lnTo>
                  <a:pt x="393" y="231"/>
                </a:lnTo>
                <a:lnTo>
                  <a:pt x="393" y="233"/>
                </a:lnTo>
                <a:lnTo>
                  <a:pt x="392" y="234"/>
                </a:lnTo>
                <a:lnTo>
                  <a:pt x="392" y="235"/>
                </a:lnTo>
                <a:lnTo>
                  <a:pt x="392" y="237"/>
                </a:lnTo>
                <a:lnTo>
                  <a:pt x="393" y="237"/>
                </a:lnTo>
                <a:lnTo>
                  <a:pt x="394" y="239"/>
                </a:lnTo>
                <a:lnTo>
                  <a:pt x="396" y="242"/>
                </a:lnTo>
                <a:lnTo>
                  <a:pt x="396" y="243"/>
                </a:lnTo>
                <a:lnTo>
                  <a:pt x="397" y="243"/>
                </a:lnTo>
                <a:lnTo>
                  <a:pt x="400" y="246"/>
                </a:lnTo>
                <a:lnTo>
                  <a:pt x="402" y="248"/>
                </a:lnTo>
                <a:lnTo>
                  <a:pt x="404" y="250"/>
                </a:lnTo>
                <a:lnTo>
                  <a:pt x="405" y="251"/>
                </a:lnTo>
                <a:lnTo>
                  <a:pt x="406" y="251"/>
                </a:lnTo>
                <a:lnTo>
                  <a:pt x="408" y="252"/>
                </a:lnTo>
                <a:lnTo>
                  <a:pt x="409" y="252"/>
                </a:lnTo>
                <a:lnTo>
                  <a:pt x="410" y="255"/>
                </a:lnTo>
                <a:lnTo>
                  <a:pt x="412" y="256"/>
                </a:lnTo>
                <a:lnTo>
                  <a:pt x="413" y="256"/>
                </a:lnTo>
                <a:lnTo>
                  <a:pt x="414" y="258"/>
                </a:lnTo>
                <a:lnTo>
                  <a:pt x="415" y="259"/>
                </a:lnTo>
                <a:lnTo>
                  <a:pt x="418" y="259"/>
                </a:lnTo>
                <a:lnTo>
                  <a:pt x="418" y="260"/>
                </a:lnTo>
                <a:lnTo>
                  <a:pt x="419" y="260"/>
                </a:lnTo>
                <a:lnTo>
                  <a:pt x="419" y="262"/>
                </a:lnTo>
                <a:lnTo>
                  <a:pt x="421" y="262"/>
                </a:lnTo>
                <a:lnTo>
                  <a:pt x="422" y="263"/>
                </a:lnTo>
                <a:lnTo>
                  <a:pt x="423" y="263"/>
                </a:lnTo>
                <a:lnTo>
                  <a:pt x="423" y="264"/>
                </a:lnTo>
                <a:lnTo>
                  <a:pt x="425" y="264"/>
                </a:lnTo>
                <a:lnTo>
                  <a:pt x="425" y="265"/>
                </a:lnTo>
                <a:lnTo>
                  <a:pt x="426" y="265"/>
                </a:lnTo>
                <a:lnTo>
                  <a:pt x="426" y="267"/>
                </a:lnTo>
                <a:lnTo>
                  <a:pt x="427" y="267"/>
                </a:lnTo>
                <a:lnTo>
                  <a:pt x="427" y="268"/>
                </a:lnTo>
                <a:lnTo>
                  <a:pt x="429" y="268"/>
                </a:lnTo>
                <a:lnTo>
                  <a:pt x="429" y="269"/>
                </a:lnTo>
                <a:lnTo>
                  <a:pt x="430" y="269"/>
                </a:lnTo>
                <a:lnTo>
                  <a:pt x="430" y="271"/>
                </a:lnTo>
                <a:lnTo>
                  <a:pt x="431" y="272"/>
                </a:lnTo>
                <a:lnTo>
                  <a:pt x="432" y="273"/>
                </a:lnTo>
                <a:lnTo>
                  <a:pt x="434" y="275"/>
                </a:lnTo>
                <a:lnTo>
                  <a:pt x="435" y="275"/>
                </a:lnTo>
                <a:lnTo>
                  <a:pt x="436" y="276"/>
                </a:lnTo>
                <a:lnTo>
                  <a:pt x="438" y="277"/>
                </a:lnTo>
                <a:lnTo>
                  <a:pt x="440" y="279"/>
                </a:lnTo>
                <a:lnTo>
                  <a:pt x="442" y="280"/>
                </a:lnTo>
                <a:lnTo>
                  <a:pt x="443" y="280"/>
                </a:lnTo>
                <a:lnTo>
                  <a:pt x="444" y="280"/>
                </a:lnTo>
                <a:lnTo>
                  <a:pt x="447" y="280"/>
                </a:lnTo>
                <a:lnTo>
                  <a:pt x="448" y="281"/>
                </a:lnTo>
                <a:lnTo>
                  <a:pt x="449" y="281"/>
                </a:lnTo>
                <a:lnTo>
                  <a:pt x="451" y="281"/>
                </a:lnTo>
                <a:lnTo>
                  <a:pt x="452" y="281"/>
                </a:lnTo>
                <a:lnTo>
                  <a:pt x="453" y="282"/>
                </a:lnTo>
                <a:lnTo>
                  <a:pt x="453" y="284"/>
                </a:lnTo>
                <a:lnTo>
                  <a:pt x="455" y="284"/>
                </a:lnTo>
                <a:lnTo>
                  <a:pt x="455" y="285"/>
                </a:lnTo>
                <a:lnTo>
                  <a:pt x="456" y="285"/>
                </a:lnTo>
                <a:lnTo>
                  <a:pt x="457" y="285"/>
                </a:lnTo>
                <a:lnTo>
                  <a:pt x="459" y="286"/>
                </a:lnTo>
                <a:lnTo>
                  <a:pt x="460" y="286"/>
                </a:lnTo>
                <a:lnTo>
                  <a:pt x="461" y="288"/>
                </a:lnTo>
                <a:lnTo>
                  <a:pt x="463" y="288"/>
                </a:lnTo>
                <a:lnTo>
                  <a:pt x="465" y="289"/>
                </a:lnTo>
                <a:lnTo>
                  <a:pt x="466" y="289"/>
                </a:lnTo>
                <a:lnTo>
                  <a:pt x="468" y="290"/>
                </a:lnTo>
                <a:lnTo>
                  <a:pt x="469" y="290"/>
                </a:lnTo>
                <a:lnTo>
                  <a:pt x="470" y="290"/>
                </a:lnTo>
                <a:lnTo>
                  <a:pt x="472" y="290"/>
                </a:lnTo>
                <a:lnTo>
                  <a:pt x="473" y="290"/>
                </a:lnTo>
                <a:lnTo>
                  <a:pt x="473" y="292"/>
                </a:lnTo>
                <a:lnTo>
                  <a:pt x="474" y="292"/>
                </a:lnTo>
                <a:lnTo>
                  <a:pt x="476" y="292"/>
                </a:lnTo>
                <a:lnTo>
                  <a:pt x="476" y="293"/>
                </a:lnTo>
                <a:lnTo>
                  <a:pt x="477" y="294"/>
                </a:lnTo>
                <a:lnTo>
                  <a:pt x="478" y="293"/>
                </a:lnTo>
                <a:lnTo>
                  <a:pt x="480" y="293"/>
                </a:lnTo>
                <a:lnTo>
                  <a:pt x="481" y="293"/>
                </a:lnTo>
                <a:lnTo>
                  <a:pt x="482" y="294"/>
                </a:lnTo>
                <a:lnTo>
                  <a:pt x="482" y="296"/>
                </a:lnTo>
                <a:lnTo>
                  <a:pt x="484" y="296"/>
                </a:lnTo>
                <a:lnTo>
                  <a:pt x="485" y="296"/>
                </a:lnTo>
                <a:lnTo>
                  <a:pt x="486" y="296"/>
                </a:lnTo>
                <a:lnTo>
                  <a:pt x="487" y="296"/>
                </a:lnTo>
                <a:lnTo>
                  <a:pt x="487" y="294"/>
                </a:lnTo>
                <a:lnTo>
                  <a:pt x="489" y="294"/>
                </a:lnTo>
                <a:lnTo>
                  <a:pt x="490" y="294"/>
                </a:lnTo>
                <a:lnTo>
                  <a:pt x="490" y="296"/>
                </a:lnTo>
                <a:lnTo>
                  <a:pt x="491" y="296"/>
                </a:lnTo>
                <a:lnTo>
                  <a:pt x="493" y="296"/>
                </a:lnTo>
                <a:lnTo>
                  <a:pt x="494" y="296"/>
                </a:lnTo>
                <a:lnTo>
                  <a:pt x="495" y="296"/>
                </a:lnTo>
                <a:lnTo>
                  <a:pt x="497" y="296"/>
                </a:lnTo>
                <a:lnTo>
                  <a:pt x="498" y="296"/>
                </a:lnTo>
                <a:lnTo>
                  <a:pt x="499" y="297"/>
                </a:lnTo>
                <a:lnTo>
                  <a:pt x="501" y="297"/>
                </a:lnTo>
                <a:lnTo>
                  <a:pt x="501" y="298"/>
                </a:lnTo>
                <a:lnTo>
                  <a:pt x="502" y="298"/>
                </a:lnTo>
                <a:lnTo>
                  <a:pt x="504" y="298"/>
                </a:lnTo>
                <a:lnTo>
                  <a:pt x="504" y="299"/>
                </a:lnTo>
                <a:lnTo>
                  <a:pt x="506" y="299"/>
                </a:lnTo>
                <a:lnTo>
                  <a:pt x="507" y="299"/>
                </a:lnTo>
                <a:lnTo>
                  <a:pt x="508" y="299"/>
                </a:lnTo>
                <a:lnTo>
                  <a:pt x="507" y="298"/>
                </a:lnTo>
                <a:lnTo>
                  <a:pt x="508" y="297"/>
                </a:lnTo>
                <a:lnTo>
                  <a:pt x="510" y="297"/>
                </a:lnTo>
                <a:lnTo>
                  <a:pt x="510" y="296"/>
                </a:lnTo>
                <a:lnTo>
                  <a:pt x="510" y="294"/>
                </a:lnTo>
                <a:lnTo>
                  <a:pt x="510" y="293"/>
                </a:lnTo>
                <a:lnTo>
                  <a:pt x="510" y="292"/>
                </a:lnTo>
                <a:lnTo>
                  <a:pt x="510" y="290"/>
                </a:lnTo>
                <a:lnTo>
                  <a:pt x="510" y="289"/>
                </a:lnTo>
                <a:lnTo>
                  <a:pt x="508" y="289"/>
                </a:lnTo>
                <a:lnTo>
                  <a:pt x="507" y="289"/>
                </a:lnTo>
                <a:lnTo>
                  <a:pt x="506" y="289"/>
                </a:lnTo>
                <a:lnTo>
                  <a:pt x="504" y="289"/>
                </a:lnTo>
                <a:lnTo>
                  <a:pt x="504" y="288"/>
                </a:lnTo>
                <a:lnTo>
                  <a:pt x="503" y="288"/>
                </a:lnTo>
                <a:lnTo>
                  <a:pt x="502" y="288"/>
                </a:lnTo>
                <a:lnTo>
                  <a:pt x="501" y="288"/>
                </a:lnTo>
                <a:lnTo>
                  <a:pt x="501" y="286"/>
                </a:lnTo>
                <a:lnTo>
                  <a:pt x="501" y="285"/>
                </a:lnTo>
                <a:lnTo>
                  <a:pt x="499" y="285"/>
                </a:lnTo>
                <a:lnTo>
                  <a:pt x="498" y="284"/>
                </a:lnTo>
                <a:lnTo>
                  <a:pt x="498" y="282"/>
                </a:lnTo>
                <a:lnTo>
                  <a:pt x="497" y="281"/>
                </a:lnTo>
                <a:lnTo>
                  <a:pt x="497" y="280"/>
                </a:lnTo>
                <a:lnTo>
                  <a:pt x="495" y="280"/>
                </a:lnTo>
                <a:lnTo>
                  <a:pt x="495" y="277"/>
                </a:lnTo>
                <a:lnTo>
                  <a:pt x="497" y="277"/>
                </a:lnTo>
                <a:lnTo>
                  <a:pt x="498" y="277"/>
                </a:lnTo>
                <a:lnTo>
                  <a:pt x="499" y="277"/>
                </a:lnTo>
                <a:lnTo>
                  <a:pt x="501" y="279"/>
                </a:lnTo>
                <a:lnTo>
                  <a:pt x="501" y="280"/>
                </a:lnTo>
                <a:lnTo>
                  <a:pt x="502" y="280"/>
                </a:lnTo>
                <a:lnTo>
                  <a:pt x="503" y="280"/>
                </a:lnTo>
                <a:lnTo>
                  <a:pt x="504" y="281"/>
                </a:lnTo>
                <a:lnTo>
                  <a:pt x="507" y="281"/>
                </a:lnTo>
                <a:lnTo>
                  <a:pt x="508" y="282"/>
                </a:lnTo>
                <a:lnTo>
                  <a:pt x="510" y="282"/>
                </a:lnTo>
                <a:lnTo>
                  <a:pt x="511" y="282"/>
                </a:lnTo>
                <a:lnTo>
                  <a:pt x="514" y="282"/>
                </a:lnTo>
                <a:lnTo>
                  <a:pt x="515" y="282"/>
                </a:lnTo>
                <a:lnTo>
                  <a:pt x="516" y="284"/>
                </a:lnTo>
                <a:lnTo>
                  <a:pt x="515" y="285"/>
                </a:lnTo>
                <a:lnTo>
                  <a:pt x="516" y="285"/>
                </a:lnTo>
                <a:lnTo>
                  <a:pt x="518" y="285"/>
                </a:lnTo>
                <a:lnTo>
                  <a:pt x="519" y="285"/>
                </a:lnTo>
                <a:lnTo>
                  <a:pt x="520" y="285"/>
                </a:lnTo>
                <a:lnTo>
                  <a:pt x="521" y="285"/>
                </a:lnTo>
                <a:lnTo>
                  <a:pt x="523" y="285"/>
                </a:lnTo>
                <a:lnTo>
                  <a:pt x="523" y="284"/>
                </a:lnTo>
                <a:lnTo>
                  <a:pt x="523" y="282"/>
                </a:lnTo>
                <a:lnTo>
                  <a:pt x="521" y="281"/>
                </a:lnTo>
                <a:lnTo>
                  <a:pt x="521" y="280"/>
                </a:lnTo>
                <a:lnTo>
                  <a:pt x="521" y="279"/>
                </a:lnTo>
                <a:lnTo>
                  <a:pt x="521" y="277"/>
                </a:lnTo>
                <a:lnTo>
                  <a:pt x="521" y="276"/>
                </a:lnTo>
                <a:lnTo>
                  <a:pt x="524" y="276"/>
                </a:lnTo>
                <a:lnTo>
                  <a:pt x="524" y="275"/>
                </a:lnTo>
                <a:lnTo>
                  <a:pt x="525" y="273"/>
                </a:lnTo>
                <a:lnTo>
                  <a:pt x="527" y="273"/>
                </a:lnTo>
                <a:lnTo>
                  <a:pt x="527" y="272"/>
                </a:lnTo>
                <a:lnTo>
                  <a:pt x="527" y="271"/>
                </a:lnTo>
                <a:lnTo>
                  <a:pt x="525" y="271"/>
                </a:lnTo>
                <a:lnTo>
                  <a:pt x="524" y="271"/>
                </a:lnTo>
                <a:lnTo>
                  <a:pt x="524" y="272"/>
                </a:lnTo>
                <a:lnTo>
                  <a:pt x="524" y="273"/>
                </a:lnTo>
                <a:lnTo>
                  <a:pt x="523" y="273"/>
                </a:lnTo>
                <a:lnTo>
                  <a:pt x="521" y="273"/>
                </a:lnTo>
                <a:lnTo>
                  <a:pt x="520" y="272"/>
                </a:lnTo>
                <a:lnTo>
                  <a:pt x="519" y="272"/>
                </a:lnTo>
                <a:lnTo>
                  <a:pt x="519" y="271"/>
                </a:lnTo>
                <a:lnTo>
                  <a:pt x="519" y="269"/>
                </a:lnTo>
                <a:lnTo>
                  <a:pt x="519" y="268"/>
                </a:lnTo>
                <a:lnTo>
                  <a:pt x="518" y="268"/>
                </a:lnTo>
                <a:lnTo>
                  <a:pt x="516" y="268"/>
                </a:lnTo>
                <a:lnTo>
                  <a:pt x="515" y="267"/>
                </a:lnTo>
                <a:lnTo>
                  <a:pt x="514" y="265"/>
                </a:lnTo>
                <a:lnTo>
                  <a:pt x="512" y="264"/>
                </a:lnTo>
                <a:lnTo>
                  <a:pt x="511" y="264"/>
                </a:lnTo>
                <a:lnTo>
                  <a:pt x="510" y="262"/>
                </a:lnTo>
                <a:lnTo>
                  <a:pt x="508" y="262"/>
                </a:lnTo>
                <a:lnTo>
                  <a:pt x="506" y="259"/>
                </a:lnTo>
                <a:lnTo>
                  <a:pt x="504" y="259"/>
                </a:lnTo>
                <a:lnTo>
                  <a:pt x="503" y="259"/>
                </a:lnTo>
                <a:lnTo>
                  <a:pt x="503" y="258"/>
                </a:lnTo>
                <a:lnTo>
                  <a:pt x="502" y="258"/>
                </a:lnTo>
                <a:lnTo>
                  <a:pt x="501" y="258"/>
                </a:lnTo>
                <a:lnTo>
                  <a:pt x="499" y="258"/>
                </a:lnTo>
                <a:lnTo>
                  <a:pt x="498" y="256"/>
                </a:lnTo>
                <a:lnTo>
                  <a:pt x="498" y="255"/>
                </a:lnTo>
                <a:lnTo>
                  <a:pt x="497" y="255"/>
                </a:lnTo>
                <a:lnTo>
                  <a:pt x="497" y="254"/>
                </a:lnTo>
                <a:lnTo>
                  <a:pt x="497" y="252"/>
                </a:lnTo>
                <a:lnTo>
                  <a:pt x="495" y="252"/>
                </a:lnTo>
                <a:lnTo>
                  <a:pt x="495" y="251"/>
                </a:lnTo>
                <a:lnTo>
                  <a:pt x="494" y="250"/>
                </a:lnTo>
                <a:lnTo>
                  <a:pt x="494" y="248"/>
                </a:lnTo>
                <a:lnTo>
                  <a:pt x="493" y="247"/>
                </a:lnTo>
                <a:lnTo>
                  <a:pt x="491" y="246"/>
                </a:lnTo>
                <a:lnTo>
                  <a:pt x="491" y="245"/>
                </a:lnTo>
                <a:lnTo>
                  <a:pt x="491" y="243"/>
                </a:lnTo>
                <a:lnTo>
                  <a:pt x="491" y="242"/>
                </a:lnTo>
                <a:lnTo>
                  <a:pt x="491" y="241"/>
                </a:lnTo>
                <a:lnTo>
                  <a:pt x="491" y="239"/>
                </a:lnTo>
                <a:lnTo>
                  <a:pt x="493" y="239"/>
                </a:lnTo>
                <a:lnTo>
                  <a:pt x="493" y="241"/>
                </a:lnTo>
                <a:lnTo>
                  <a:pt x="493" y="242"/>
                </a:lnTo>
                <a:lnTo>
                  <a:pt x="493" y="243"/>
                </a:lnTo>
                <a:lnTo>
                  <a:pt x="494" y="243"/>
                </a:lnTo>
                <a:lnTo>
                  <a:pt x="494" y="245"/>
                </a:lnTo>
                <a:lnTo>
                  <a:pt x="495" y="245"/>
                </a:lnTo>
                <a:lnTo>
                  <a:pt x="497" y="245"/>
                </a:lnTo>
                <a:lnTo>
                  <a:pt x="497" y="242"/>
                </a:lnTo>
                <a:lnTo>
                  <a:pt x="495" y="241"/>
                </a:lnTo>
                <a:lnTo>
                  <a:pt x="495" y="239"/>
                </a:lnTo>
                <a:lnTo>
                  <a:pt x="495" y="238"/>
                </a:lnTo>
                <a:lnTo>
                  <a:pt x="497" y="238"/>
                </a:lnTo>
                <a:lnTo>
                  <a:pt x="497" y="237"/>
                </a:lnTo>
                <a:lnTo>
                  <a:pt x="498" y="237"/>
                </a:lnTo>
                <a:lnTo>
                  <a:pt x="499" y="235"/>
                </a:lnTo>
                <a:lnTo>
                  <a:pt x="502" y="234"/>
                </a:lnTo>
                <a:lnTo>
                  <a:pt x="503" y="233"/>
                </a:lnTo>
                <a:lnTo>
                  <a:pt x="504" y="233"/>
                </a:lnTo>
                <a:lnTo>
                  <a:pt x="506" y="233"/>
                </a:lnTo>
                <a:lnTo>
                  <a:pt x="507" y="231"/>
                </a:lnTo>
                <a:lnTo>
                  <a:pt x="508" y="233"/>
                </a:lnTo>
                <a:lnTo>
                  <a:pt x="510" y="233"/>
                </a:lnTo>
                <a:lnTo>
                  <a:pt x="510" y="231"/>
                </a:lnTo>
                <a:lnTo>
                  <a:pt x="510" y="230"/>
                </a:lnTo>
                <a:lnTo>
                  <a:pt x="511" y="230"/>
                </a:lnTo>
                <a:lnTo>
                  <a:pt x="511" y="229"/>
                </a:lnTo>
                <a:lnTo>
                  <a:pt x="510" y="229"/>
                </a:lnTo>
                <a:lnTo>
                  <a:pt x="510" y="227"/>
                </a:lnTo>
                <a:lnTo>
                  <a:pt x="510" y="226"/>
                </a:lnTo>
                <a:lnTo>
                  <a:pt x="511" y="225"/>
                </a:lnTo>
                <a:lnTo>
                  <a:pt x="511" y="224"/>
                </a:lnTo>
                <a:lnTo>
                  <a:pt x="510" y="222"/>
                </a:lnTo>
                <a:lnTo>
                  <a:pt x="511" y="221"/>
                </a:lnTo>
                <a:lnTo>
                  <a:pt x="512" y="221"/>
                </a:lnTo>
                <a:lnTo>
                  <a:pt x="514" y="221"/>
                </a:lnTo>
                <a:lnTo>
                  <a:pt x="515" y="220"/>
                </a:lnTo>
                <a:lnTo>
                  <a:pt x="516" y="220"/>
                </a:lnTo>
                <a:lnTo>
                  <a:pt x="516" y="221"/>
                </a:lnTo>
                <a:lnTo>
                  <a:pt x="516" y="222"/>
                </a:lnTo>
                <a:lnTo>
                  <a:pt x="516" y="224"/>
                </a:lnTo>
                <a:lnTo>
                  <a:pt x="516" y="225"/>
                </a:lnTo>
                <a:lnTo>
                  <a:pt x="515" y="225"/>
                </a:lnTo>
                <a:lnTo>
                  <a:pt x="515" y="226"/>
                </a:lnTo>
                <a:lnTo>
                  <a:pt x="515" y="227"/>
                </a:lnTo>
                <a:lnTo>
                  <a:pt x="516" y="229"/>
                </a:lnTo>
                <a:lnTo>
                  <a:pt x="515" y="229"/>
                </a:lnTo>
                <a:lnTo>
                  <a:pt x="515" y="230"/>
                </a:lnTo>
                <a:lnTo>
                  <a:pt x="514" y="231"/>
                </a:lnTo>
                <a:lnTo>
                  <a:pt x="514" y="233"/>
                </a:lnTo>
                <a:lnTo>
                  <a:pt x="515" y="233"/>
                </a:lnTo>
                <a:lnTo>
                  <a:pt x="514" y="234"/>
                </a:lnTo>
                <a:lnTo>
                  <a:pt x="514" y="235"/>
                </a:lnTo>
                <a:lnTo>
                  <a:pt x="514" y="237"/>
                </a:lnTo>
                <a:lnTo>
                  <a:pt x="515" y="238"/>
                </a:lnTo>
                <a:lnTo>
                  <a:pt x="516" y="238"/>
                </a:lnTo>
                <a:lnTo>
                  <a:pt x="516" y="239"/>
                </a:lnTo>
                <a:lnTo>
                  <a:pt x="515" y="241"/>
                </a:lnTo>
                <a:lnTo>
                  <a:pt x="515" y="242"/>
                </a:lnTo>
                <a:lnTo>
                  <a:pt x="515" y="243"/>
                </a:lnTo>
                <a:lnTo>
                  <a:pt x="515" y="245"/>
                </a:lnTo>
                <a:lnTo>
                  <a:pt x="515" y="246"/>
                </a:lnTo>
                <a:lnTo>
                  <a:pt x="515" y="247"/>
                </a:lnTo>
                <a:lnTo>
                  <a:pt x="515" y="248"/>
                </a:lnTo>
                <a:lnTo>
                  <a:pt x="516" y="248"/>
                </a:lnTo>
                <a:lnTo>
                  <a:pt x="518" y="248"/>
                </a:lnTo>
                <a:lnTo>
                  <a:pt x="519" y="248"/>
                </a:lnTo>
                <a:lnTo>
                  <a:pt x="520" y="247"/>
                </a:lnTo>
                <a:lnTo>
                  <a:pt x="521" y="246"/>
                </a:lnTo>
                <a:lnTo>
                  <a:pt x="521" y="245"/>
                </a:lnTo>
                <a:lnTo>
                  <a:pt x="523" y="245"/>
                </a:lnTo>
                <a:lnTo>
                  <a:pt x="524" y="245"/>
                </a:lnTo>
                <a:lnTo>
                  <a:pt x="524" y="243"/>
                </a:lnTo>
                <a:lnTo>
                  <a:pt x="524" y="245"/>
                </a:lnTo>
                <a:lnTo>
                  <a:pt x="524" y="246"/>
                </a:lnTo>
                <a:lnTo>
                  <a:pt x="525" y="246"/>
                </a:lnTo>
                <a:lnTo>
                  <a:pt x="524" y="246"/>
                </a:lnTo>
                <a:lnTo>
                  <a:pt x="524" y="247"/>
                </a:lnTo>
                <a:lnTo>
                  <a:pt x="524" y="250"/>
                </a:lnTo>
                <a:lnTo>
                  <a:pt x="523" y="250"/>
                </a:lnTo>
                <a:lnTo>
                  <a:pt x="524" y="250"/>
                </a:lnTo>
                <a:lnTo>
                  <a:pt x="524" y="251"/>
                </a:lnTo>
                <a:lnTo>
                  <a:pt x="523" y="252"/>
                </a:lnTo>
                <a:lnTo>
                  <a:pt x="523" y="254"/>
                </a:lnTo>
                <a:lnTo>
                  <a:pt x="524" y="254"/>
                </a:lnTo>
                <a:lnTo>
                  <a:pt x="524" y="252"/>
                </a:lnTo>
                <a:lnTo>
                  <a:pt x="525" y="252"/>
                </a:lnTo>
                <a:lnTo>
                  <a:pt x="527" y="252"/>
                </a:lnTo>
                <a:lnTo>
                  <a:pt x="528" y="252"/>
                </a:lnTo>
                <a:lnTo>
                  <a:pt x="528" y="251"/>
                </a:lnTo>
                <a:lnTo>
                  <a:pt x="529" y="251"/>
                </a:lnTo>
                <a:lnTo>
                  <a:pt x="531" y="250"/>
                </a:lnTo>
                <a:lnTo>
                  <a:pt x="532" y="250"/>
                </a:lnTo>
                <a:lnTo>
                  <a:pt x="533" y="250"/>
                </a:lnTo>
                <a:lnTo>
                  <a:pt x="533" y="248"/>
                </a:lnTo>
                <a:lnTo>
                  <a:pt x="533" y="247"/>
                </a:lnTo>
                <a:lnTo>
                  <a:pt x="533" y="246"/>
                </a:lnTo>
                <a:lnTo>
                  <a:pt x="542" y="250"/>
                </a:lnTo>
                <a:lnTo>
                  <a:pt x="544" y="248"/>
                </a:lnTo>
                <a:lnTo>
                  <a:pt x="549" y="245"/>
                </a:lnTo>
                <a:lnTo>
                  <a:pt x="558" y="237"/>
                </a:lnTo>
                <a:lnTo>
                  <a:pt x="635" y="273"/>
                </a:lnTo>
                <a:lnTo>
                  <a:pt x="583" y="292"/>
                </a:lnTo>
                <a:lnTo>
                  <a:pt x="583" y="290"/>
                </a:lnTo>
                <a:lnTo>
                  <a:pt x="582" y="290"/>
                </a:lnTo>
                <a:lnTo>
                  <a:pt x="582" y="289"/>
                </a:lnTo>
                <a:lnTo>
                  <a:pt x="580" y="289"/>
                </a:lnTo>
                <a:lnTo>
                  <a:pt x="579" y="289"/>
                </a:lnTo>
                <a:lnTo>
                  <a:pt x="579" y="288"/>
                </a:lnTo>
                <a:lnTo>
                  <a:pt x="578" y="286"/>
                </a:lnTo>
                <a:lnTo>
                  <a:pt x="576" y="285"/>
                </a:lnTo>
                <a:lnTo>
                  <a:pt x="575" y="285"/>
                </a:lnTo>
                <a:lnTo>
                  <a:pt x="575" y="288"/>
                </a:lnTo>
                <a:lnTo>
                  <a:pt x="575" y="289"/>
                </a:lnTo>
                <a:lnTo>
                  <a:pt x="575" y="290"/>
                </a:lnTo>
                <a:lnTo>
                  <a:pt x="574" y="290"/>
                </a:lnTo>
                <a:lnTo>
                  <a:pt x="574" y="292"/>
                </a:lnTo>
                <a:lnTo>
                  <a:pt x="574" y="293"/>
                </a:lnTo>
                <a:lnTo>
                  <a:pt x="574" y="294"/>
                </a:lnTo>
                <a:lnTo>
                  <a:pt x="573" y="293"/>
                </a:lnTo>
                <a:lnTo>
                  <a:pt x="571" y="293"/>
                </a:lnTo>
                <a:lnTo>
                  <a:pt x="571" y="292"/>
                </a:lnTo>
                <a:lnTo>
                  <a:pt x="570" y="293"/>
                </a:lnTo>
                <a:lnTo>
                  <a:pt x="569" y="293"/>
                </a:lnTo>
                <a:lnTo>
                  <a:pt x="567" y="293"/>
                </a:lnTo>
                <a:lnTo>
                  <a:pt x="566" y="293"/>
                </a:lnTo>
                <a:lnTo>
                  <a:pt x="565" y="293"/>
                </a:lnTo>
                <a:lnTo>
                  <a:pt x="563" y="292"/>
                </a:lnTo>
                <a:lnTo>
                  <a:pt x="562" y="292"/>
                </a:lnTo>
                <a:lnTo>
                  <a:pt x="561" y="292"/>
                </a:lnTo>
                <a:lnTo>
                  <a:pt x="559" y="292"/>
                </a:lnTo>
                <a:lnTo>
                  <a:pt x="558" y="292"/>
                </a:lnTo>
                <a:lnTo>
                  <a:pt x="558" y="293"/>
                </a:lnTo>
                <a:lnTo>
                  <a:pt x="557" y="293"/>
                </a:lnTo>
                <a:lnTo>
                  <a:pt x="556" y="293"/>
                </a:lnTo>
                <a:lnTo>
                  <a:pt x="556" y="292"/>
                </a:lnTo>
                <a:lnTo>
                  <a:pt x="556" y="290"/>
                </a:lnTo>
                <a:lnTo>
                  <a:pt x="554" y="289"/>
                </a:lnTo>
                <a:lnTo>
                  <a:pt x="553" y="289"/>
                </a:lnTo>
                <a:lnTo>
                  <a:pt x="552" y="289"/>
                </a:lnTo>
                <a:lnTo>
                  <a:pt x="550" y="289"/>
                </a:lnTo>
                <a:lnTo>
                  <a:pt x="550" y="288"/>
                </a:lnTo>
                <a:lnTo>
                  <a:pt x="549" y="288"/>
                </a:lnTo>
                <a:lnTo>
                  <a:pt x="550" y="289"/>
                </a:lnTo>
                <a:lnTo>
                  <a:pt x="550" y="290"/>
                </a:lnTo>
                <a:lnTo>
                  <a:pt x="550" y="292"/>
                </a:lnTo>
                <a:lnTo>
                  <a:pt x="552" y="293"/>
                </a:lnTo>
                <a:lnTo>
                  <a:pt x="553" y="294"/>
                </a:lnTo>
                <a:lnTo>
                  <a:pt x="554" y="294"/>
                </a:lnTo>
                <a:lnTo>
                  <a:pt x="554" y="296"/>
                </a:lnTo>
                <a:lnTo>
                  <a:pt x="556" y="296"/>
                </a:lnTo>
                <a:lnTo>
                  <a:pt x="556" y="297"/>
                </a:lnTo>
                <a:lnTo>
                  <a:pt x="557" y="297"/>
                </a:lnTo>
                <a:lnTo>
                  <a:pt x="557" y="298"/>
                </a:lnTo>
                <a:lnTo>
                  <a:pt x="558" y="299"/>
                </a:lnTo>
                <a:lnTo>
                  <a:pt x="558" y="301"/>
                </a:lnTo>
                <a:lnTo>
                  <a:pt x="559" y="302"/>
                </a:lnTo>
                <a:lnTo>
                  <a:pt x="561" y="305"/>
                </a:lnTo>
                <a:lnTo>
                  <a:pt x="561" y="306"/>
                </a:lnTo>
                <a:lnTo>
                  <a:pt x="562" y="306"/>
                </a:lnTo>
                <a:lnTo>
                  <a:pt x="562" y="307"/>
                </a:lnTo>
                <a:lnTo>
                  <a:pt x="563" y="309"/>
                </a:lnTo>
                <a:lnTo>
                  <a:pt x="565" y="309"/>
                </a:lnTo>
                <a:lnTo>
                  <a:pt x="565" y="311"/>
                </a:lnTo>
                <a:lnTo>
                  <a:pt x="566" y="311"/>
                </a:lnTo>
                <a:lnTo>
                  <a:pt x="567" y="311"/>
                </a:lnTo>
                <a:lnTo>
                  <a:pt x="569" y="313"/>
                </a:lnTo>
                <a:lnTo>
                  <a:pt x="569" y="314"/>
                </a:lnTo>
                <a:lnTo>
                  <a:pt x="570" y="314"/>
                </a:lnTo>
                <a:lnTo>
                  <a:pt x="570" y="315"/>
                </a:lnTo>
                <a:lnTo>
                  <a:pt x="570" y="317"/>
                </a:lnTo>
                <a:lnTo>
                  <a:pt x="570" y="318"/>
                </a:lnTo>
                <a:lnTo>
                  <a:pt x="571" y="318"/>
                </a:lnTo>
                <a:lnTo>
                  <a:pt x="573" y="318"/>
                </a:lnTo>
                <a:lnTo>
                  <a:pt x="574" y="318"/>
                </a:lnTo>
                <a:lnTo>
                  <a:pt x="574" y="319"/>
                </a:lnTo>
                <a:lnTo>
                  <a:pt x="573" y="319"/>
                </a:lnTo>
                <a:lnTo>
                  <a:pt x="571" y="319"/>
                </a:lnTo>
                <a:lnTo>
                  <a:pt x="570" y="320"/>
                </a:lnTo>
                <a:lnTo>
                  <a:pt x="571" y="322"/>
                </a:lnTo>
                <a:lnTo>
                  <a:pt x="571" y="323"/>
                </a:lnTo>
                <a:lnTo>
                  <a:pt x="571" y="326"/>
                </a:lnTo>
                <a:lnTo>
                  <a:pt x="571" y="327"/>
                </a:lnTo>
                <a:lnTo>
                  <a:pt x="570" y="327"/>
                </a:lnTo>
                <a:lnTo>
                  <a:pt x="570" y="328"/>
                </a:lnTo>
                <a:lnTo>
                  <a:pt x="570" y="330"/>
                </a:lnTo>
                <a:lnTo>
                  <a:pt x="571" y="330"/>
                </a:lnTo>
                <a:lnTo>
                  <a:pt x="571" y="331"/>
                </a:lnTo>
                <a:lnTo>
                  <a:pt x="571" y="332"/>
                </a:lnTo>
                <a:lnTo>
                  <a:pt x="573" y="334"/>
                </a:lnTo>
                <a:lnTo>
                  <a:pt x="573" y="335"/>
                </a:lnTo>
                <a:lnTo>
                  <a:pt x="574" y="335"/>
                </a:lnTo>
                <a:lnTo>
                  <a:pt x="574" y="336"/>
                </a:lnTo>
                <a:lnTo>
                  <a:pt x="574" y="337"/>
                </a:lnTo>
                <a:lnTo>
                  <a:pt x="573" y="337"/>
                </a:lnTo>
                <a:lnTo>
                  <a:pt x="571" y="337"/>
                </a:lnTo>
                <a:lnTo>
                  <a:pt x="570" y="337"/>
                </a:lnTo>
                <a:lnTo>
                  <a:pt x="569" y="337"/>
                </a:lnTo>
                <a:lnTo>
                  <a:pt x="567" y="337"/>
                </a:lnTo>
                <a:lnTo>
                  <a:pt x="566" y="337"/>
                </a:lnTo>
                <a:lnTo>
                  <a:pt x="565" y="339"/>
                </a:lnTo>
                <a:lnTo>
                  <a:pt x="563" y="340"/>
                </a:lnTo>
                <a:lnTo>
                  <a:pt x="563" y="341"/>
                </a:lnTo>
                <a:lnTo>
                  <a:pt x="563" y="343"/>
                </a:lnTo>
                <a:lnTo>
                  <a:pt x="563" y="345"/>
                </a:lnTo>
                <a:lnTo>
                  <a:pt x="565" y="347"/>
                </a:lnTo>
                <a:lnTo>
                  <a:pt x="566" y="349"/>
                </a:lnTo>
                <a:lnTo>
                  <a:pt x="567" y="351"/>
                </a:lnTo>
                <a:lnTo>
                  <a:pt x="567" y="352"/>
                </a:lnTo>
                <a:lnTo>
                  <a:pt x="569" y="352"/>
                </a:lnTo>
                <a:lnTo>
                  <a:pt x="569" y="353"/>
                </a:lnTo>
                <a:lnTo>
                  <a:pt x="567" y="354"/>
                </a:lnTo>
                <a:lnTo>
                  <a:pt x="567" y="357"/>
                </a:lnTo>
                <a:lnTo>
                  <a:pt x="569" y="358"/>
                </a:lnTo>
                <a:lnTo>
                  <a:pt x="570" y="360"/>
                </a:lnTo>
                <a:lnTo>
                  <a:pt x="571" y="360"/>
                </a:lnTo>
                <a:lnTo>
                  <a:pt x="571" y="361"/>
                </a:lnTo>
                <a:lnTo>
                  <a:pt x="573" y="361"/>
                </a:lnTo>
                <a:lnTo>
                  <a:pt x="573" y="362"/>
                </a:lnTo>
                <a:lnTo>
                  <a:pt x="573" y="364"/>
                </a:lnTo>
                <a:lnTo>
                  <a:pt x="574" y="364"/>
                </a:lnTo>
                <a:lnTo>
                  <a:pt x="575" y="364"/>
                </a:lnTo>
                <a:lnTo>
                  <a:pt x="575" y="365"/>
                </a:lnTo>
                <a:lnTo>
                  <a:pt x="576" y="365"/>
                </a:lnTo>
                <a:lnTo>
                  <a:pt x="576" y="366"/>
                </a:lnTo>
                <a:lnTo>
                  <a:pt x="578" y="368"/>
                </a:lnTo>
                <a:lnTo>
                  <a:pt x="579" y="368"/>
                </a:lnTo>
                <a:lnTo>
                  <a:pt x="579" y="369"/>
                </a:lnTo>
                <a:lnTo>
                  <a:pt x="579" y="370"/>
                </a:lnTo>
                <a:lnTo>
                  <a:pt x="578" y="371"/>
                </a:lnTo>
                <a:lnTo>
                  <a:pt x="579" y="371"/>
                </a:lnTo>
                <a:lnTo>
                  <a:pt x="580" y="371"/>
                </a:lnTo>
                <a:lnTo>
                  <a:pt x="580" y="373"/>
                </a:lnTo>
                <a:lnTo>
                  <a:pt x="584" y="373"/>
                </a:lnTo>
                <a:lnTo>
                  <a:pt x="586" y="374"/>
                </a:lnTo>
                <a:lnTo>
                  <a:pt x="586" y="375"/>
                </a:lnTo>
                <a:lnTo>
                  <a:pt x="587" y="375"/>
                </a:lnTo>
                <a:lnTo>
                  <a:pt x="588" y="375"/>
                </a:lnTo>
                <a:lnTo>
                  <a:pt x="588" y="377"/>
                </a:lnTo>
                <a:lnTo>
                  <a:pt x="590" y="377"/>
                </a:lnTo>
                <a:lnTo>
                  <a:pt x="591" y="377"/>
                </a:lnTo>
                <a:lnTo>
                  <a:pt x="592" y="379"/>
                </a:lnTo>
                <a:lnTo>
                  <a:pt x="593" y="379"/>
                </a:lnTo>
                <a:lnTo>
                  <a:pt x="593" y="381"/>
                </a:lnTo>
                <a:lnTo>
                  <a:pt x="595" y="381"/>
                </a:lnTo>
                <a:lnTo>
                  <a:pt x="595" y="382"/>
                </a:lnTo>
                <a:lnTo>
                  <a:pt x="596" y="383"/>
                </a:lnTo>
                <a:lnTo>
                  <a:pt x="597" y="383"/>
                </a:lnTo>
                <a:lnTo>
                  <a:pt x="599" y="385"/>
                </a:lnTo>
                <a:lnTo>
                  <a:pt x="599" y="386"/>
                </a:lnTo>
                <a:lnTo>
                  <a:pt x="600" y="386"/>
                </a:lnTo>
                <a:lnTo>
                  <a:pt x="599" y="387"/>
                </a:lnTo>
                <a:lnTo>
                  <a:pt x="597" y="387"/>
                </a:lnTo>
                <a:lnTo>
                  <a:pt x="596" y="387"/>
                </a:lnTo>
                <a:lnTo>
                  <a:pt x="595" y="387"/>
                </a:lnTo>
                <a:lnTo>
                  <a:pt x="592" y="386"/>
                </a:lnTo>
                <a:lnTo>
                  <a:pt x="592" y="385"/>
                </a:lnTo>
                <a:lnTo>
                  <a:pt x="591" y="382"/>
                </a:lnTo>
                <a:lnTo>
                  <a:pt x="590" y="382"/>
                </a:lnTo>
                <a:lnTo>
                  <a:pt x="590" y="381"/>
                </a:lnTo>
                <a:lnTo>
                  <a:pt x="588" y="379"/>
                </a:lnTo>
                <a:lnTo>
                  <a:pt x="587" y="378"/>
                </a:lnTo>
                <a:lnTo>
                  <a:pt x="587" y="377"/>
                </a:lnTo>
                <a:lnTo>
                  <a:pt x="586" y="377"/>
                </a:lnTo>
                <a:lnTo>
                  <a:pt x="586" y="375"/>
                </a:lnTo>
                <a:lnTo>
                  <a:pt x="584" y="375"/>
                </a:lnTo>
                <a:lnTo>
                  <a:pt x="583" y="377"/>
                </a:lnTo>
                <a:lnTo>
                  <a:pt x="583" y="378"/>
                </a:lnTo>
                <a:lnTo>
                  <a:pt x="583" y="379"/>
                </a:lnTo>
                <a:lnTo>
                  <a:pt x="584" y="381"/>
                </a:lnTo>
                <a:lnTo>
                  <a:pt x="586" y="383"/>
                </a:lnTo>
                <a:lnTo>
                  <a:pt x="587" y="383"/>
                </a:lnTo>
                <a:lnTo>
                  <a:pt x="587" y="385"/>
                </a:lnTo>
                <a:lnTo>
                  <a:pt x="588" y="385"/>
                </a:lnTo>
                <a:lnTo>
                  <a:pt x="590" y="385"/>
                </a:lnTo>
                <a:lnTo>
                  <a:pt x="591" y="385"/>
                </a:lnTo>
                <a:lnTo>
                  <a:pt x="591" y="386"/>
                </a:lnTo>
                <a:lnTo>
                  <a:pt x="591" y="387"/>
                </a:lnTo>
                <a:lnTo>
                  <a:pt x="591" y="389"/>
                </a:lnTo>
                <a:lnTo>
                  <a:pt x="592" y="390"/>
                </a:lnTo>
                <a:lnTo>
                  <a:pt x="592" y="391"/>
                </a:lnTo>
                <a:lnTo>
                  <a:pt x="593" y="391"/>
                </a:lnTo>
                <a:lnTo>
                  <a:pt x="593" y="392"/>
                </a:lnTo>
                <a:lnTo>
                  <a:pt x="595" y="392"/>
                </a:lnTo>
                <a:lnTo>
                  <a:pt x="596" y="394"/>
                </a:lnTo>
                <a:lnTo>
                  <a:pt x="596" y="395"/>
                </a:lnTo>
                <a:lnTo>
                  <a:pt x="596" y="396"/>
                </a:lnTo>
                <a:lnTo>
                  <a:pt x="599" y="398"/>
                </a:lnTo>
                <a:lnTo>
                  <a:pt x="600" y="399"/>
                </a:lnTo>
                <a:lnTo>
                  <a:pt x="600" y="400"/>
                </a:lnTo>
                <a:lnTo>
                  <a:pt x="601" y="400"/>
                </a:lnTo>
                <a:lnTo>
                  <a:pt x="601" y="402"/>
                </a:lnTo>
                <a:lnTo>
                  <a:pt x="601" y="403"/>
                </a:lnTo>
                <a:lnTo>
                  <a:pt x="603" y="403"/>
                </a:lnTo>
                <a:lnTo>
                  <a:pt x="603" y="404"/>
                </a:lnTo>
                <a:lnTo>
                  <a:pt x="604" y="406"/>
                </a:lnTo>
                <a:lnTo>
                  <a:pt x="604" y="407"/>
                </a:lnTo>
                <a:lnTo>
                  <a:pt x="604" y="408"/>
                </a:lnTo>
                <a:lnTo>
                  <a:pt x="605" y="409"/>
                </a:lnTo>
                <a:lnTo>
                  <a:pt x="605" y="412"/>
                </a:lnTo>
                <a:lnTo>
                  <a:pt x="607" y="412"/>
                </a:lnTo>
                <a:lnTo>
                  <a:pt x="607" y="413"/>
                </a:lnTo>
                <a:lnTo>
                  <a:pt x="607" y="415"/>
                </a:lnTo>
                <a:lnTo>
                  <a:pt x="607" y="416"/>
                </a:lnTo>
                <a:lnTo>
                  <a:pt x="608" y="416"/>
                </a:lnTo>
                <a:lnTo>
                  <a:pt x="608" y="417"/>
                </a:lnTo>
                <a:lnTo>
                  <a:pt x="608" y="419"/>
                </a:lnTo>
                <a:lnTo>
                  <a:pt x="609" y="420"/>
                </a:lnTo>
                <a:lnTo>
                  <a:pt x="608" y="421"/>
                </a:lnTo>
                <a:lnTo>
                  <a:pt x="608" y="423"/>
                </a:lnTo>
                <a:lnTo>
                  <a:pt x="608" y="424"/>
                </a:lnTo>
                <a:lnTo>
                  <a:pt x="608" y="425"/>
                </a:lnTo>
                <a:lnTo>
                  <a:pt x="608" y="426"/>
                </a:lnTo>
                <a:lnTo>
                  <a:pt x="609" y="426"/>
                </a:lnTo>
                <a:lnTo>
                  <a:pt x="609" y="428"/>
                </a:lnTo>
                <a:lnTo>
                  <a:pt x="609" y="432"/>
                </a:lnTo>
                <a:lnTo>
                  <a:pt x="609" y="434"/>
                </a:lnTo>
                <a:lnTo>
                  <a:pt x="609" y="437"/>
                </a:lnTo>
                <a:lnTo>
                  <a:pt x="609" y="438"/>
                </a:lnTo>
                <a:lnTo>
                  <a:pt x="609" y="440"/>
                </a:lnTo>
                <a:lnTo>
                  <a:pt x="609" y="442"/>
                </a:lnTo>
                <a:lnTo>
                  <a:pt x="609" y="443"/>
                </a:lnTo>
                <a:lnTo>
                  <a:pt x="610" y="443"/>
                </a:lnTo>
                <a:lnTo>
                  <a:pt x="612" y="443"/>
                </a:lnTo>
                <a:lnTo>
                  <a:pt x="612" y="445"/>
                </a:lnTo>
                <a:lnTo>
                  <a:pt x="612" y="446"/>
                </a:lnTo>
                <a:lnTo>
                  <a:pt x="613" y="447"/>
                </a:lnTo>
                <a:lnTo>
                  <a:pt x="613" y="449"/>
                </a:lnTo>
                <a:lnTo>
                  <a:pt x="613" y="450"/>
                </a:lnTo>
                <a:lnTo>
                  <a:pt x="614" y="451"/>
                </a:lnTo>
                <a:lnTo>
                  <a:pt x="614" y="453"/>
                </a:lnTo>
                <a:lnTo>
                  <a:pt x="613" y="453"/>
                </a:lnTo>
                <a:lnTo>
                  <a:pt x="614" y="453"/>
                </a:lnTo>
                <a:lnTo>
                  <a:pt x="614" y="454"/>
                </a:lnTo>
                <a:lnTo>
                  <a:pt x="613" y="454"/>
                </a:lnTo>
                <a:lnTo>
                  <a:pt x="612" y="455"/>
                </a:lnTo>
                <a:lnTo>
                  <a:pt x="610" y="455"/>
                </a:lnTo>
                <a:lnTo>
                  <a:pt x="609" y="455"/>
                </a:lnTo>
                <a:lnTo>
                  <a:pt x="608" y="455"/>
                </a:lnTo>
                <a:lnTo>
                  <a:pt x="608" y="457"/>
                </a:lnTo>
                <a:lnTo>
                  <a:pt x="607" y="457"/>
                </a:lnTo>
                <a:lnTo>
                  <a:pt x="605" y="457"/>
                </a:lnTo>
                <a:lnTo>
                  <a:pt x="604" y="457"/>
                </a:lnTo>
                <a:lnTo>
                  <a:pt x="604" y="458"/>
                </a:lnTo>
                <a:lnTo>
                  <a:pt x="603" y="459"/>
                </a:lnTo>
                <a:lnTo>
                  <a:pt x="601" y="459"/>
                </a:lnTo>
                <a:lnTo>
                  <a:pt x="600" y="460"/>
                </a:lnTo>
                <a:lnTo>
                  <a:pt x="600" y="462"/>
                </a:lnTo>
                <a:lnTo>
                  <a:pt x="599" y="463"/>
                </a:lnTo>
                <a:lnTo>
                  <a:pt x="597" y="463"/>
                </a:lnTo>
                <a:lnTo>
                  <a:pt x="597" y="464"/>
                </a:lnTo>
                <a:lnTo>
                  <a:pt x="596" y="464"/>
                </a:lnTo>
                <a:lnTo>
                  <a:pt x="596" y="466"/>
                </a:lnTo>
                <a:lnTo>
                  <a:pt x="595" y="466"/>
                </a:lnTo>
                <a:lnTo>
                  <a:pt x="593" y="467"/>
                </a:lnTo>
                <a:lnTo>
                  <a:pt x="592" y="467"/>
                </a:lnTo>
                <a:lnTo>
                  <a:pt x="591" y="467"/>
                </a:lnTo>
                <a:lnTo>
                  <a:pt x="591" y="468"/>
                </a:lnTo>
                <a:lnTo>
                  <a:pt x="590" y="468"/>
                </a:lnTo>
                <a:lnTo>
                  <a:pt x="590" y="467"/>
                </a:lnTo>
                <a:lnTo>
                  <a:pt x="588" y="467"/>
                </a:lnTo>
                <a:lnTo>
                  <a:pt x="587" y="467"/>
                </a:lnTo>
                <a:lnTo>
                  <a:pt x="584" y="464"/>
                </a:lnTo>
                <a:lnTo>
                  <a:pt x="583" y="464"/>
                </a:lnTo>
                <a:lnTo>
                  <a:pt x="582" y="464"/>
                </a:lnTo>
                <a:lnTo>
                  <a:pt x="582" y="463"/>
                </a:lnTo>
                <a:lnTo>
                  <a:pt x="582" y="462"/>
                </a:lnTo>
                <a:lnTo>
                  <a:pt x="580" y="460"/>
                </a:lnTo>
                <a:lnTo>
                  <a:pt x="579" y="460"/>
                </a:lnTo>
                <a:lnTo>
                  <a:pt x="579" y="459"/>
                </a:lnTo>
                <a:lnTo>
                  <a:pt x="578" y="458"/>
                </a:lnTo>
                <a:lnTo>
                  <a:pt x="578" y="457"/>
                </a:lnTo>
                <a:lnTo>
                  <a:pt x="576" y="455"/>
                </a:lnTo>
                <a:lnTo>
                  <a:pt x="574" y="453"/>
                </a:lnTo>
                <a:lnTo>
                  <a:pt x="573" y="451"/>
                </a:lnTo>
                <a:lnTo>
                  <a:pt x="571" y="450"/>
                </a:lnTo>
                <a:lnTo>
                  <a:pt x="570" y="450"/>
                </a:lnTo>
                <a:lnTo>
                  <a:pt x="569" y="450"/>
                </a:lnTo>
                <a:lnTo>
                  <a:pt x="569" y="449"/>
                </a:lnTo>
                <a:lnTo>
                  <a:pt x="569" y="447"/>
                </a:lnTo>
                <a:lnTo>
                  <a:pt x="570" y="447"/>
                </a:lnTo>
                <a:lnTo>
                  <a:pt x="571" y="447"/>
                </a:lnTo>
                <a:lnTo>
                  <a:pt x="571" y="446"/>
                </a:lnTo>
                <a:lnTo>
                  <a:pt x="571" y="445"/>
                </a:lnTo>
                <a:lnTo>
                  <a:pt x="570" y="445"/>
                </a:lnTo>
                <a:lnTo>
                  <a:pt x="570" y="443"/>
                </a:lnTo>
                <a:lnTo>
                  <a:pt x="570" y="442"/>
                </a:lnTo>
                <a:lnTo>
                  <a:pt x="571" y="442"/>
                </a:lnTo>
                <a:lnTo>
                  <a:pt x="573" y="441"/>
                </a:lnTo>
                <a:lnTo>
                  <a:pt x="573" y="440"/>
                </a:lnTo>
                <a:lnTo>
                  <a:pt x="571" y="440"/>
                </a:lnTo>
                <a:lnTo>
                  <a:pt x="571" y="438"/>
                </a:lnTo>
                <a:lnTo>
                  <a:pt x="570" y="438"/>
                </a:lnTo>
                <a:lnTo>
                  <a:pt x="570" y="437"/>
                </a:lnTo>
                <a:lnTo>
                  <a:pt x="570" y="436"/>
                </a:lnTo>
                <a:lnTo>
                  <a:pt x="571" y="437"/>
                </a:lnTo>
                <a:lnTo>
                  <a:pt x="573" y="437"/>
                </a:lnTo>
                <a:lnTo>
                  <a:pt x="573" y="436"/>
                </a:lnTo>
                <a:lnTo>
                  <a:pt x="571" y="436"/>
                </a:lnTo>
                <a:lnTo>
                  <a:pt x="573" y="436"/>
                </a:lnTo>
                <a:lnTo>
                  <a:pt x="573" y="434"/>
                </a:lnTo>
                <a:lnTo>
                  <a:pt x="573" y="432"/>
                </a:lnTo>
                <a:lnTo>
                  <a:pt x="573" y="430"/>
                </a:lnTo>
                <a:lnTo>
                  <a:pt x="573" y="429"/>
                </a:lnTo>
                <a:lnTo>
                  <a:pt x="573" y="428"/>
                </a:lnTo>
                <a:lnTo>
                  <a:pt x="571" y="428"/>
                </a:lnTo>
                <a:lnTo>
                  <a:pt x="571" y="425"/>
                </a:lnTo>
                <a:lnTo>
                  <a:pt x="571" y="424"/>
                </a:lnTo>
                <a:lnTo>
                  <a:pt x="570" y="424"/>
                </a:lnTo>
                <a:lnTo>
                  <a:pt x="570" y="423"/>
                </a:lnTo>
                <a:lnTo>
                  <a:pt x="569" y="423"/>
                </a:lnTo>
                <a:lnTo>
                  <a:pt x="569" y="421"/>
                </a:lnTo>
                <a:lnTo>
                  <a:pt x="569" y="420"/>
                </a:lnTo>
                <a:lnTo>
                  <a:pt x="567" y="420"/>
                </a:lnTo>
                <a:lnTo>
                  <a:pt x="567" y="419"/>
                </a:lnTo>
                <a:lnTo>
                  <a:pt x="566" y="417"/>
                </a:lnTo>
                <a:lnTo>
                  <a:pt x="566" y="416"/>
                </a:lnTo>
                <a:lnTo>
                  <a:pt x="565" y="415"/>
                </a:lnTo>
                <a:lnTo>
                  <a:pt x="566" y="412"/>
                </a:lnTo>
                <a:lnTo>
                  <a:pt x="565" y="411"/>
                </a:lnTo>
                <a:lnTo>
                  <a:pt x="563" y="409"/>
                </a:lnTo>
                <a:lnTo>
                  <a:pt x="561" y="409"/>
                </a:lnTo>
                <a:lnTo>
                  <a:pt x="561" y="408"/>
                </a:lnTo>
                <a:lnTo>
                  <a:pt x="559" y="407"/>
                </a:lnTo>
                <a:lnTo>
                  <a:pt x="559" y="406"/>
                </a:lnTo>
                <a:lnTo>
                  <a:pt x="558" y="406"/>
                </a:lnTo>
                <a:lnTo>
                  <a:pt x="557" y="404"/>
                </a:lnTo>
                <a:lnTo>
                  <a:pt x="557" y="403"/>
                </a:lnTo>
                <a:lnTo>
                  <a:pt x="556" y="403"/>
                </a:lnTo>
                <a:lnTo>
                  <a:pt x="556" y="402"/>
                </a:lnTo>
                <a:lnTo>
                  <a:pt x="554" y="402"/>
                </a:lnTo>
                <a:lnTo>
                  <a:pt x="553" y="400"/>
                </a:lnTo>
                <a:lnTo>
                  <a:pt x="553" y="399"/>
                </a:lnTo>
                <a:lnTo>
                  <a:pt x="552" y="399"/>
                </a:lnTo>
                <a:lnTo>
                  <a:pt x="552" y="398"/>
                </a:lnTo>
                <a:lnTo>
                  <a:pt x="550" y="396"/>
                </a:lnTo>
                <a:lnTo>
                  <a:pt x="549" y="396"/>
                </a:lnTo>
                <a:lnTo>
                  <a:pt x="549" y="395"/>
                </a:lnTo>
                <a:lnTo>
                  <a:pt x="548" y="394"/>
                </a:lnTo>
                <a:lnTo>
                  <a:pt x="548" y="392"/>
                </a:lnTo>
                <a:lnTo>
                  <a:pt x="546" y="390"/>
                </a:lnTo>
                <a:lnTo>
                  <a:pt x="546" y="389"/>
                </a:lnTo>
                <a:lnTo>
                  <a:pt x="545" y="387"/>
                </a:lnTo>
                <a:lnTo>
                  <a:pt x="545" y="386"/>
                </a:lnTo>
                <a:lnTo>
                  <a:pt x="544" y="385"/>
                </a:lnTo>
                <a:lnTo>
                  <a:pt x="542" y="385"/>
                </a:lnTo>
                <a:lnTo>
                  <a:pt x="542" y="383"/>
                </a:lnTo>
                <a:lnTo>
                  <a:pt x="541" y="383"/>
                </a:lnTo>
                <a:lnTo>
                  <a:pt x="538" y="381"/>
                </a:lnTo>
                <a:lnTo>
                  <a:pt x="537" y="379"/>
                </a:lnTo>
                <a:lnTo>
                  <a:pt x="536" y="379"/>
                </a:lnTo>
                <a:lnTo>
                  <a:pt x="535" y="381"/>
                </a:lnTo>
                <a:lnTo>
                  <a:pt x="533" y="379"/>
                </a:lnTo>
                <a:lnTo>
                  <a:pt x="532" y="378"/>
                </a:lnTo>
                <a:lnTo>
                  <a:pt x="531" y="378"/>
                </a:lnTo>
                <a:lnTo>
                  <a:pt x="529" y="377"/>
                </a:lnTo>
                <a:lnTo>
                  <a:pt x="529" y="375"/>
                </a:lnTo>
                <a:lnTo>
                  <a:pt x="529" y="374"/>
                </a:lnTo>
                <a:lnTo>
                  <a:pt x="531" y="373"/>
                </a:lnTo>
                <a:lnTo>
                  <a:pt x="529" y="371"/>
                </a:lnTo>
                <a:lnTo>
                  <a:pt x="528" y="371"/>
                </a:lnTo>
                <a:lnTo>
                  <a:pt x="527" y="370"/>
                </a:lnTo>
                <a:lnTo>
                  <a:pt x="525" y="370"/>
                </a:lnTo>
                <a:lnTo>
                  <a:pt x="524" y="370"/>
                </a:lnTo>
                <a:lnTo>
                  <a:pt x="524" y="369"/>
                </a:lnTo>
                <a:lnTo>
                  <a:pt x="521" y="369"/>
                </a:lnTo>
                <a:lnTo>
                  <a:pt x="520" y="370"/>
                </a:lnTo>
                <a:lnTo>
                  <a:pt x="519" y="370"/>
                </a:lnTo>
                <a:lnTo>
                  <a:pt x="519" y="371"/>
                </a:lnTo>
                <a:lnTo>
                  <a:pt x="519" y="373"/>
                </a:lnTo>
                <a:lnTo>
                  <a:pt x="519" y="374"/>
                </a:lnTo>
                <a:lnTo>
                  <a:pt x="518" y="374"/>
                </a:lnTo>
                <a:lnTo>
                  <a:pt x="516" y="374"/>
                </a:lnTo>
                <a:lnTo>
                  <a:pt x="516" y="373"/>
                </a:lnTo>
                <a:lnTo>
                  <a:pt x="515" y="373"/>
                </a:lnTo>
                <a:lnTo>
                  <a:pt x="514" y="373"/>
                </a:lnTo>
                <a:lnTo>
                  <a:pt x="514" y="371"/>
                </a:lnTo>
                <a:lnTo>
                  <a:pt x="515" y="371"/>
                </a:lnTo>
                <a:lnTo>
                  <a:pt x="515" y="370"/>
                </a:lnTo>
                <a:lnTo>
                  <a:pt x="516" y="370"/>
                </a:lnTo>
                <a:lnTo>
                  <a:pt x="516" y="369"/>
                </a:lnTo>
                <a:lnTo>
                  <a:pt x="516" y="368"/>
                </a:lnTo>
                <a:lnTo>
                  <a:pt x="515" y="368"/>
                </a:lnTo>
                <a:lnTo>
                  <a:pt x="515" y="366"/>
                </a:lnTo>
                <a:lnTo>
                  <a:pt x="514" y="366"/>
                </a:lnTo>
                <a:lnTo>
                  <a:pt x="512" y="368"/>
                </a:lnTo>
                <a:lnTo>
                  <a:pt x="511" y="368"/>
                </a:lnTo>
                <a:lnTo>
                  <a:pt x="510" y="368"/>
                </a:lnTo>
                <a:lnTo>
                  <a:pt x="508" y="369"/>
                </a:lnTo>
                <a:lnTo>
                  <a:pt x="507" y="369"/>
                </a:lnTo>
                <a:lnTo>
                  <a:pt x="507" y="368"/>
                </a:lnTo>
                <a:lnTo>
                  <a:pt x="506" y="368"/>
                </a:lnTo>
                <a:lnTo>
                  <a:pt x="504" y="368"/>
                </a:lnTo>
                <a:lnTo>
                  <a:pt x="504" y="366"/>
                </a:lnTo>
                <a:lnTo>
                  <a:pt x="503" y="366"/>
                </a:lnTo>
                <a:lnTo>
                  <a:pt x="502" y="366"/>
                </a:lnTo>
                <a:lnTo>
                  <a:pt x="502" y="368"/>
                </a:lnTo>
                <a:lnTo>
                  <a:pt x="501" y="368"/>
                </a:lnTo>
                <a:lnTo>
                  <a:pt x="501" y="366"/>
                </a:lnTo>
                <a:lnTo>
                  <a:pt x="499" y="365"/>
                </a:lnTo>
                <a:lnTo>
                  <a:pt x="499" y="364"/>
                </a:lnTo>
                <a:lnTo>
                  <a:pt x="499" y="362"/>
                </a:lnTo>
                <a:lnTo>
                  <a:pt x="499" y="361"/>
                </a:lnTo>
                <a:lnTo>
                  <a:pt x="499" y="360"/>
                </a:lnTo>
                <a:lnTo>
                  <a:pt x="499" y="358"/>
                </a:lnTo>
                <a:lnTo>
                  <a:pt x="498" y="357"/>
                </a:lnTo>
                <a:lnTo>
                  <a:pt x="497" y="356"/>
                </a:lnTo>
                <a:lnTo>
                  <a:pt x="497" y="354"/>
                </a:lnTo>
                <a:lnTo>
                  <a:pt x="494" y="353"/>
                </a:lnTo>
                <a:lnTo>
                  <a:pt x="494" y="352"/>
                </a:lnTo>
                <a:lnTo>
                  <a:pt x="493" y="352"/>
                </a:lnTo>
                <a:lnTo>
                  <a:pt x="493" y="349"/>
                </a:lnTo>
                <a:lnTo>
                  <a:pt x="493" y="348"/>
                </a:lnTo>
                <a:lnTo>
                  <a:pt x="491" y="347"/>
                </a:lnTo>
                <a:lnTo>
                  <a:pt x="491" y="345"/>
                </a:lnTo>
                <a:lnTo>
                  <a:pt x="490" y="345"/>
                </a:lnTo>
                <a:lnTo>
                  <a:pt x="489" y="344"/>
                </a:lnTo>
                <a:lnTo>
                  <a:pt x="489" y="341"/>
                </a:lnTo>
                <a:lnTo>
                  <a:pt x="487" y="341"/>
                </a:lnTo>
                <a:lnTo>
                  <a:pt x="486" y="341"/>
                </a:lnTo>
                <a:lnTo>
                  <a:pt x="485" y="340"/>
                </a:lnTo>
                <a:lnTo>
                  <a:pt x="485" y="339"/>
                </a:lnTo>
                <a:lnTo>
                  <a:pt x="485" y="337"/>
                </a:lnTo>
                <a:lnTo>
                  <a:pt x="484" y="336"/>
                </a:lnTo>
                <a:lnTo>
                  <a:pt x="484" y="335"/>
                </a:lnTo>
                <a:lnTo>
                  <a:pt x="482" y="332"/>
                </a:lnTo>
                <a:lnTo>
                  <a:pt x="481" y="332"/>
                </a:lnTo>
                <a:lnTo>
                  <a:pt x="480" y="331"/>
                </a:lnTo>
                <a:lnTo>
                  <a:pt x="478" y="331"/>
                </a:lnTo>
                <a:lnTo>
                  <a:pt x="478" y="330"/>
                </a:lnTo>
                <a:lnTo>
                  <a:pt x="477" y="330"/>
                </a:lnTo>
                <a:lnTo>
                  <a:pt x="477" y="328"/>
                </a:lnTo>
                <a:lnTo>
                  <a:pt x="477" y="327"/>
                </a:lnTo>
                <a:lnTo>
                  <a:pt x="476" y="327"/>
                </a:lnTo>
                <a:lnTo>
                  <a:pt x="476" y="326"/>
                </a:lnTo>
                <a:lnTo>
                  <a:pt x="474" y="327"/>
                </a:lnTo>
                <a:lnTo>
                  <a:pt x="474" y="326"/>
                </a:lnTo>
                <a:lnTo>
                  <a:pt x="473" y="326"/>
                </a:lnTo>
                <a:lnTo>
                  <a:pt x="472" y="326"/>
                </a:lnTo>
                <a:lnTo>
                  <a:pt x="470" y="326"/>
                </a:lnTo>
                <a:lnTo>
                  <a:pt x="470" y="327"/>
                </a:lnTo>
                <a:lnTo>
                  <a:pt x="469" y="327"/>
                </a:lnTo>
                <a:lnTo>
                  <a:pt x="468" y="328"/>
                </a:lnTo>
                <a:lnTo>
                  <a:pt x="466" y="328"/>
                </a:lnTo>
                <a:lnTo>
                  <a:pt x="465" y="327"/>
                </a:lnTo>
                <a:lnTo>
                  <a:pt x="465" y="326"/>
                </a:lnTo>
                <a:lnTo>
                  <a:pt x="464" y="326"/>
                </a:lnTo>
                <a:lnTo>
                  <a:pt x="463" y="326"/>
                </a:lnTo>
                <a:lnTo>
                  <a:pt x="463" y="324"/>
                </a:lnTo>
                <a:lnTo>
                  <a:pt x="461" y="324"/>
                </a:lnTo>
                <a:lnTo>
                  <a:pt x="460" y="323"/>
                </a:lnTo>
                <a:lnTo>
                  <a:pt x="459" y="323"/>
                </a:lnTo>
                <a:lnTo>
                  <a:pt x="459" y="322"/>
                </a:lnTo>
                <a:lnTo>
                  <a:pt x="460" y="322"/>
                </a:lnTo>
                <a:lnTo>
                  <a:pt x="459" y="320"/>
                </a:lnTo>
                <a:lnTo>
                  <a:pt x="459" y="322"/>
                </a:lnTo>
                <a:lnTo>
                  <a:pt x="457" y="322"/>
                </a:lnTo>
                <a:lnTo>
                  <a:pt x="456" y="322"/>
                </a:lnTo>
                <a:lnTo>
                  <a:pt x="455" y="320"/>
                </a:lnTo>
                <a:lnTo>
                  <a:pt x="453" y="320"/>
                </a:lnTo>
                <a:lnTo>
                  <a:pt x="452" y="322"/>
                </a:lnTo>
                <a:lnTo>
                  <a:pt x="451" y="322"/>
                </a:lnTo>
                <a:lnTo>
                  <a:pt x="451" y="320"/>
                </a:lnTo>
                <a:lnTo>
                  <a:pt x="449" y="320"/>
                </a:lnTo>
                <a:lnTo>
                  <a:pt x="448" y="319"/>
                </a:lnTo>
                <a:lnTo>
                  <a:pt x="448" y="318"/>
                </a:lnTo>
                <a:lnTo>
                  <a:pt x="448" y="317"/>
                </a:lnTo>
                <a:lnTo>
                  <a:pt x="449" y="317"/>
                </a:lnTo>
                <a:lnTo>
                  <a:pt x="449" y="315"/>
                </a:lnTo>
                <a:lnTo>
                  <a:pt x="448" y="315"/>
                </a:lnTo>
                <a:lnTo>
                  <a:pt x="449" y="315"/>
                </a:lnTo>
                <a:lnTo>
                  <a:pt x="448" y="315"/>
                </a:lnTo>
                <a:lnTo>
                  <a:pt x="448" y="314"/>
                </a:lnTo>
                <a:lnTo>
                  <a:pt x="448" y="313"/>
                </a:lnTo>
                <a:lnTo>
                  <a:pt x="447" y="313"/>
                </a:lnTo>
                <a:lnTo>
                  <a:pt x="446" y="313"/>
                </a:lnTo>
                <a:lnTo>
                  <a:pt x="446" y="314"/>
                </a:lnTo>
                <a:lnTo>
                  <a:pt x="444" y="314"/>
                </a:lnTo>
                <a:lnTo>
                  <a:pt x="444" y="313"/>
                </a:lnTo>
                <a:lnTo>
                  <a:pt x="444" y="311"/>
                </a:lnTo>
                <a:lnTo>
                  <a:pt x="443" y="311"/>
                </a:lnTo>
                <a:lnTo>
                  <a:pt x="442" y="310"/>
                </a:lnTo>
                <a:lnTo>
                  <a:pt x="440" y="310"/>
                </a:lnTo>
                <a:lnTo>
                  <a:pt x="439" y="310"/>
                </a:lnTo>
                <a:lnTo>
                  <a:pt x="439" y="311"/>
                </a:lnTo>
                <a:lnTo>
                  <a:pt x="438" y="311"/>
                </a:lnTo>
                <a:lnTo>
                  <a:pt x="436" y="310"/>
                </a:lnTo>
                <a:lnTo>
                  <a:pt x="432" y="310"/>
                </a:lnTo>
                <a:lnTo>
                  <a:pt x="431" y="310"/>
                </a:lnTo>
                <a:lnTo>
                  <a:pt x="431" y="309"/>
                </a:lnTo>
                <a:lnTo>
                  <a:pt x="429" y="307"/>
                </a:lnTo>
                <a:lnTo>
                  <a:pt x="429" y="306"/>
                </a:lnTo>
                <a:lnTo>
                  <a:pt x="429" y="305"/>
                </a:lnTo>
                <a:lnTo>
                  <a:pt x="429" y="303"/>
                </a:lnTo>
                <a:lnTo>
                  <a:pt x="427" y="303"/>
                </a:lnTo>
                <a:lnTo>
                  <a:pt x="427" y="302"/>
                </a:lnTo>
                <a:lnTo>
                  <a:pt x="426" y="302"/>
                </a:lnTo>
                <a:lnTo>
                  <a:pt x="425" y="301"/>
                </a:lnTo>
                <a:lnTo>
                  <a:pt x="422" y="302"/>
                </a:lnTo>
                <a:lnTo>
                  <a:pt x="421" y="302"/>
                </a:lnTo>
                <a:lnTo>
                  <a:pt x="421" y="301"/>
                </a:lnTo>
                <a:lnTo>
                  <a:pt x="419" y="299"/>
                </a:lnTo>
                <a:lnTo>
                  <a:pt x="418" y="299"/>
                </a:lnTo>
                <a:lnTo>
                  <a:pt x="418" y="301"/>
                </a:lnTo>
                <a:lnTo>
                  <a:pt x="418" y="302"/>
                </a:lnTo>
                <a:lnTo>
                  <a:pt x="418" y="301"/>
                </a:lnTo>
                <a:lnTo>
                  <a:pt x="417" y="299"/>
                </a:lnTo>
                <a:lnTo>
                  <a:pt x="417" y="298"/>
                </a:lnTo>
                <a:lnTo>
                  <a:pt x="415" y="298"/>
                </a:lnTo>
                <a:lnTo>
                  <a:pt x="415" y="299"/>
                </a:lnTo>
                <a:lnTo>
                  <a:pt x="414" y="299"/>
                </a:lnTo>
                <a:lnTo>
                  <a:pt x="413" y="299"/>
                </a:lnTo>
                <a:lnTo>
                  <a:pt x="413" y="298"/>
                </a:lnTo>
                <a:lnTo>
                  <a:pt x="412" y="298"/>
                </a:lnTo>
                <a:lnTo>
                  <a:pt x="412" y="297"/>
                </a:lnTo>
                <a:lnTo>
                  <a:pt x="410" y="297"/>
                </a:lnTo>
                <a:lnTo>
                  <a:pt x="410" y="296"/>
                </a:lnTo>
                <a:lnTo>
                  <a:pt x="410" y="294"/>
                </a:lnTo>
                <a:lnTo>
                  <a:pt x="412" y="294"/>
                </a:lnTo>
                <a:lnTo>
                  <a:pt x="412" y="293"/>
                </a:lnTo>
                <a:lnTo>
                  <a:pt x="412" y="292"/>
                </a:lnTo>
                <a:lnTo>
                  <a:pt x="412" y="290"/>
                </a:lnTo>
                <a:lnTo>
                  <a:pt x="410" y="289"/>
                </a:lnTo>
                <a:lnTo>
                  <a:pt x="409" y="289"/>
                </a:lnTo>
                <a:lnTo>
                  <a:pt x="408" y="289"/>
                </a:lnTo>
                <a:lnTo>
                  <a:pt x="406" y="289"/>
                </a:lnTo>
                <a:lnTo>
                  <a:pt x="406" y="288"/>
                </a:lnTo>
                <a:lnTo>
                  <a:pt x="406" y="289"/>
                </a:lnTo>
                <a:lnTo>
                  <a:pt x="405" y="289"/>
                </a:lnTo>
                <a:lnTo>
                  <a:pt x="405" y="290"/>
                </a:lnTo>
                <a:lnTo>
                  <a:pt x="404" y="290"/>
                </a:lnTo>
                <a:lnTo>
                  <a:pt x="404" y="289"/>
                </a:lnTo>
                <a:lnTo>
                  <a:pt x="402" y="289"/>
                </a:lnTo>
                <a:lnTo>
                  <a:pt x="401" y="289"/>
                </a:lnTo>
                <a:lnTo>
                  <a:pt x="401" y="288"/>
                </a:lnTo>
                <a:lnTo>
                  <a:pt x="400" y="286"/>
                </a:lnTo>
                <a:lnTo>
                  <a:pt x="398" y="285"/>
                </a:lnTo>
                <a:lnTo>
                  <a:pt x="397" y="284"/>
                </a:lnTo>
                <a:lnTo>
                  <a:pt x="396" y="284"/>
                </a:lnTo>
                <a:lnTo>
                  <a:pt x="394" y="285"/>
                </a:lnTo>
                <a:lnTo>
                  <a:pt x="393" y="285"/>
                </a:lnTo>
                <a:lnTo>
                  <a:pt x="393" y="284"/>
                </a:lnTo>
                <a:lnTo>
                  <a:pt x="392" y="284"/>
                </a:lnTo>
                <a:lnTo>
                  <a:pt x="391" y="284"/>
                </a:lnTo>
                <a:lnTo>
                  <a:pt x="389" y="284"/>
                </a:lnTo>
                <a:lnTo>
                  <a:pt x="388" y="284"/>
                </a:lnTo>
                <a:lnTo>
                  <a:pt x="387" y="285"/>
                </a:lnTo>
                <a:lnTo>
                  <a:pt x="387" y="286"/>
                </a:lnTo>
                <a:lnTo>
                  <a:pt x="385" y="285"/>
                </a:lnTo>
                <a:lnTo>
                  <a:pt x="384" y="285"/>
                </a:lnTo>
                <a:lnTo>
                  <a:pt x="384" y="286"/>
                </a:lnTo>
                <a:lnTo>
                  <a:pt x="384" y="288"/>
                </a:lnTo>
                <a:lnTo>
                  <a:pt x="383" y="288"/>
                </a:lnTo>
                <a:lnTo>
                  <a:pt x="384" y="289"/>
                </a:lnTo>
                <a:lnTo>
                  <a:pt x="385" y="290"/>
                </a:lnTo>
                <a:lnTo>
                  <a:pt x="385" y="292"/>
                </a:lnTo>
                <a:lnTo>
                  <a:pt x="385" y="293"/>
                </a:lnTo>
                <a:lnTo>
                  <a:pt x="387" y="293"/>
                </a:lnTo>
                <a:lnTo>
                  <a:pt x="387" y="294"/>
                </a:lnTo>
                <a:lnTo>
                  <a:pt x="385" y="296"/>
                </a:lnTo>
                <a:lnTo>
                  <a:pt x="384" y="296"/>
                </a:lnTo>
                <a:lnTo>
                  <a:pt x="383" y="296"/>
                </a:lnTo>
                <a:lnTo>
                  <a:pt x="383" y="294"/>
                </a:lnTo>
                <a:lnTo>
                  <a:pt x="381" y="294"/>
                </a:lnTo>
                <a:lnTo>
                  <a:pt x="380" y="294"/>
                </a:lnTo>
                <a:lnTo>
                  <a:pt x="379" y="296"/>
                </a:lnTo>
                <a:lnTo>
                  <a:pt x="377" y="296"/>
                </a:lnTo>
                <a:lnTo>
                  <a:pt x="377" y="297"/>
                </a:lnTo>
                <a:lnTo>
                  <a:pt x="377" y="296"/>
                </a:lnTo>
                <a:lnTo>
                  <a:pt x="376" y="297"/>
                </a:lnTo>
                <a:lnTo>
                  <a:pt x="375" y="297"/>
                </a:lnTo>
                <a:lnTo>
                  <a:pt x="374" y="297"/>
                </a:lnTo>
                <a:lnTo>
                  <a:pt x="372" y="298"/>
                </a:lnTo>
                <a:lnTo>
                  <a:pt x="371" y="298"/>
                </a:lnTo>
                <a:lnTo>
                  <a:pt x="370" y="297"/>
                </a:lnTo>
                <a:lnTo>
                  <a:pt x="370" y="298"/>
                </a:lnTo>
                <a:lnTo>
                  <a:pt x="368" y="298"/>
                </a:lnTo>
                <a:lnTo>
                  <a:pt x="368" y="297"/>
                </a:lnTo>
                <a:lnTo>
                  <a:pt x="367" y="298"/>
                </a:lnTo>
                <a:lnTo>
                  <a:pt x="367" y="299"/>
                </a:lnTo>
                <a:lnTo>
                  <a:pt x="366" y="299"/>
                </a:lnTo>
                <a:lnTo>
                  <a:pt x="366" y="301"/>
                </a:lnTo>
                <a:lnTo>
                  <a:pt x="367" y="302"/>
                </a:lnTo>
                <a:lnTo>
                  <a:pt x="366" y="302"/>
                </a:lnTo>
                <a:lnTo>
                  <a:pt x="364" y="301"/>
                </a:lnTo>
                <a:lnTo>
                  <a:pt x="363" y="299"/>
                </a:lnTo>
                <a:lnTo>
                  <a:pt x="363" y="301"/>
                </a:lnTo>
                <a:lnTo>
                  <a:pt x="362" y="301"/>
                </a:lnTo>
                <a:lnTo>
                  <a:pt x="360" y="301"/>
                </a:lnTo>
                <a:lnTo>
                  <a:pt x="359" y="301"/>
                </a:lnTo>
                <a:lnTo>
                  <a:pt x="358" y="302"/>
                </a:lnTo>
                <a:lnTo>
                  <a:pt x="357" y="302"/>
                </a:lnTo>
                <a:lnTo>
                  <a:pt x="355" y="303"/>
                </a:lnTo>
                <a:lnTo>
                  <a:pt x="354" y="305"/>
                </a:lnTo>
                <a:lnTo>
                  <a:pt x="353" y="306"/>
                </a:lnTo>
                <a:lnTo>
                  <a:pt x="351" y="306"/>
                </a:lnTo>
                <a:lnTo>
                  <a:pt x="350" y="306"/>
                </a:lnTo>
                <a:lnTo>
                  <a:pt x="349" y="307"/>
                </a:lnTo>
                <a:lnTo>
                  <a:pt x="347" y="307"/>
                </a:lnTo>
                <a:lnTo>
                  <a:pt x="346" y="307"/>
                </a:lnTo>
                <a:lnTo>
                  <a:pt x="346" y="309"/>
                </a:lnTo>
                <a:lnTo>
                  <a:pt x="345" y="309"/>
                </a:lnTo>
                <a:lnTo>
                  <a:pt x="342" y="309"/>
                </a:lnTo>
                <a:lnTo>
                  <a:pt x="341" y="309"/>
                </a:lnTo>
                <a:lnTo>
                  <a:pt x="340" y="310"/>
                </a:lnTo>
                <a:lnTo>
                  <a:pt x="338" y="310"/>
                </a:lnTo>
                <a:lnTo>
                  <a:pt x="337" y="311"/>
                </a:lnTo>
                <a:lnTo>
                  <a:pt x="336" y="311"/>
                </a:lnTo>
                <a:lnTo>
                  <a:pt x="336" y="313"/>
                </a:lnTo>
                <a:lnTo>
                  <a:pt x="334" y="313"/>
                </a:lnTo>
                <a:lnTo>
                  <a:pt x="333" y="314"/>
                </a:lnTo>
                <a:lnTo>
                  <a:pt x="332" y="315"/>
                </a:lnTo>
                <a:lnTo>
                  <a:pt x="332" y="317"/>
                </a:lnTo>
                <a:lnTo>
                  <a:pt x="330" y="317"/>
                </a:lnTo>
                <a:lnTo>
                  <a:pt x="330" y="318"/>
                </a:lnTo>
                <a:lnTo>
                  <a:pt x="330" y="320"/>
                </a:lnTo>
                <a:lnTo>
                  <a:pt x="329" y="320"/>
                </a:lnTo>
                <a:lnTo>
                  <a:pt x="328" y="320"/>
                </a:lnTo>
                <a:lnTo>
                  <a:pt x="326" y="322"/>
                </a:lnTo>
                <a:lnTo>
                  <a:pt x="326" y="323"/>
                </a:lnTo>
                <a:lnTo>
                  <a:pt x="325" y="324"/>
                </a:lnTo>
                <a:lnTo>
                  <a:pt x="325" y="326"/>
                </a:lnTo>
                <a:lnTo>
                  <a:pt x="325" y="327"/>
                </a:lnTo>
                <a:lnTo>
                  <a:pt x="325" y="328"/>
                </a:lnTo>
                <a:lnTo>
                  <a:pt x="324" y="328"/>
                </a:lnTo>
                <a:lnTo>
                  <a:pt x="324" y="330"/>
                </a:lnTo>
                <a:lnTo>
                  <a:pt x="324" y="332"/>
                </a:lnTo>
                <a:lnTo>
                  <a:pt x="325" y="335"/>
                </a:lnTo>
                <a:lnTo>
                  <a:pt x="325" y="336"/>
                </a:lnTo>
                <a:lnTo>
                  <a:pt x="325" y="337"/>
                </a:lnTo>
                <a:lnTo>
                  <a:pt x="326" y="339"/>
                </a:lnTo>
                <a:lnTo>
                  <a:pt x="328" y="339"/>
                </a:lnTo>
                <a:lnTo>
                  <a:pt x="328" y="340"/>
                </a:lnTo>
                <a:lnTo>
                  <a:pt x="328" y="341"/>
                </a:lnTo>
                <a:lnTo>
                  <a:pt x="328" y="344"/>
                </a:lnTo>
                <a:lnTo>
                  <a:pt x="326" y="345"/>
                </a:lnTo>
                <a:lnTo>
                  <a:pt x="326" y="347"/>
                </a:lnTo>
                <a:lnTo>
                  <a:pt x="328" y="347"/>
                </a:lnTo>
                <a:lnTo>
                  <a:pt x="328" y="345"/>
                </a:lnTo>
                <a:lnTo>
                  <a:pt x="330" y="345"/>
                </a:lnTo>
                <a:lnTo>
                  <a:pt x="332" y="347"/>
                </a:lnTo>
                <a:lnTo>
                  <a:pt x="333" y="347"/>
                </a:lnTo>
                <a:lnTo>
                  <a:pt x="333" y="348"/>
                </a:lnTo>
                <a:lnTo>
                  <a:pt x="332" y="349"/>
                </a:lnTo>
                <a:lnTo>
                  <a:pt x="328" y="352"/>
                </a:lnTo>
                <a:lnTo>
                  <a:pt x="326" y="353"/>
                </a:lnTo>
                <a:lnTo>
                  <a:pt x="325" y="353"/>
                </a:lnTo>
                <a:lnTo>
                  <a:pt x="325" y="354"/>
                </a:lnTo>
                <a:lnTo>
                  <a:pt x="324" y="354"/>
                </a:lnTo>
                <a:lnTo>
                  <a:pt x="322" y="354"/>
                </a:lnTo>
                <a:lnTo>
                  <a:pt x="322" y="356"/>
                </a:lnTo>
                <a:lnTo>
                  <a:pt x="321" y="356"/>
                </a:lnTo>
                <a:lnTo>
                  <a:pt x="320" y="354"/>
                </a:lnTo>
                <a:lnTo>
                  <a:pt x="319" y="353"/>
                </a:lnTo>
                <a:lnTo>
                  <a:pt x="317" y="353"/>
                </a:lnTo>
                <a:lnTo>
                  <a:pt x="317" y="352"/>
                </a:lnTo>
                <a:lnTo>
                  <a:pt x="316" y="352"/>
                </a:lnTo>
                <a:lnTo>
                  <a:pt x="315" y="352"/>
                </a:lnTo>
                <a:lnTo>
                  <a:pt x="313" y="352"/>
                </a:lnTo>
                <a:lnTo>
                  <a:pt x="313" y="353"/>
                </a:lnTo>
                <a:lnTo>
                  <a:pt x="312" y="353"/>
                </a:lnTo>
                <a:lnTo>
                  <a:pt x="311" y="353"/>
                </a:lnTo>
                <a:lnTo>
                  <a:pt x="311" y="354"/>
                </a:lnTo>
                <a:lnTo>
                  <a:pt x="308" y="354"/>
                </a:lnTo>
                <a:lnTo>
                  <a:pt x="307" y="354"/>
                </a:lnTo>
                <a:lnTo>
                  <a:pt x="307" y="356"/>
                </a:lnTo>
                <a:lnTo>
                  <a:pt x="305" y="357"/>
                </a:lnTo>
                <a:lnTo>
                  <a:pt x="304" y="357"/>
                </a:lnTo>
                <a:lnTo>
                  <a:pt x="303" y="357"/>
                </a:lnTo>
                <a:lnTo>
                  <a:pt x="303" y="358"/>
                </a:lnTo>
                <a:lnTo>
                  <a:pt x="302" y="358"/>
                </a:lnTo>
                <a:lnTo>
                  <a:pt x="302" y="360"/>
                </a:lnTo>
                <a:lnTo>
                  <a:pt x="300" y="360"/>
                </a:lnTo>
                <a:lnTo>
                  <a:pt x="299" y="361"/>
                </a:lnTo>
                <a:lnTo>
                  <a:pt x="298" y="364"/>
                </a:lnTo>
                <a:lnTo>
                  <a:pt x="296" y="364"/>
                </a:lnTo>
                <a:lnTo>
                  <a:pt x="296" y="365"/>
                </a:lnTo>
                <a:lnTo>
                  <a:pt x="295" y="365"/>
                </a:lnTo>
                <a:lnTo>
                  <a:pt x="294" y="366"/>
                </a:lnTo>
                <a:lnTo>
                  <a:pt x="292" y="368"/>
                </a:lnTo>
                <a:lnTo>
                  <a:pt x="291" y="368"/>
                </a:lnTo>
                <a:lnTo>
                  <a:pt x="291" y="369"/>
                </a:lnTo>
                <a:lnTo>
                  <a:pt x="287" y="369"/>
                </a:lnTo>
                <a:lnTo>
                  <a:pt x="286" y="369"/>
                </a:lnTo>
                <a:lnTo>
                  <a:pt x="285" y="369"/>
                </a:lnTo>
                <a:lnTo>
                  <a:pt x="283" y="368"/>
                </a:lnTo>
                <a:lnTo>
                  <a:pt x="281" y="365"/>
                </a:lnTo>
                <a:lnTo>
                  <a:pt x="279" y="364"/>
                </a:lnTo>
                <a:lnTo>
                  <a:pt x="279" y="362"/>
                </a:lnTo>
                <a:lnTo>
                  <a:pt x="278" y="361"/>
                </a:lnTo>
                <a:lnTo>
                  <a:pt x="277" y="361"/>
                </a:lnTo>
                <a:lnTo>
                  <a:pt x="277" y="362"/>
                </a:lnTo>
                <a:lnTo>
                  <a:pt x="275" y="361"/>
                </a:lnTo>
                <a:lnTo>
                  <a:pt x="274" y="361"/>
                </a:lnTo>
                <a:lnTo>
                  <a:pt x="274" y="362"/>
                </a:lnTo>
                <a:lnTo>
                  <a:pt x="273" y="362"/>
                </a:lnTo>
                <a:lnTo>
                  <a:pt x="271" y="361"/>
                </a:lnTo>
                <a:lnTo>
                  <a:pt x="270" y="361"/>
                </a:lnTo>
                <a:lnTo>
                  <a:pt x="269" y="358"/>
                </a:lnTo>
                <a:lnTo>
                  <a:pt x="268" y="358"/>
                </a:lnTo>
                <a:lnTo>
                  <a:pt x="266" y="357"/>
                </a:lnTo>
                <a:lnTo>
                  <a:pt x="266" y="358"/>
                </a:lnTo>
                <a:lnTo>
                  <a:pt x="265" y="358"/>
                </a:lnTo>
                <a:lnTo>
                  <a:pt x="264" y="358"/>
                </a:lnTo>
                <a:lnTo>
                  <a:pt x="262" y="358"/>
                </a:lnTo>
                <a:lnTo>
                  <a:pt x="261" y="358"/>
                </a:lnTo>
                <a:lnTo>
                  <a:pt x="260" y="358"/>
                </a:lnTo>
                <a:lnTo>
                  <a:pt x="257" y="360"/>
                </a:lnTo>
                <a:lnTo>
                  <a:pt x="254" y="360"/>
                </a:lnTo>
                <a:lnTo>
                  <a:pt x="253" y="360"/>
                </a:lnTo>
                <a:lnTo>
                  <a:pt x="253" y="361"/>
                </a:lnTo>
                <a:lnTo>
                  <a:pt x="252" y="361"/>
                </a:lnTo>
                <a:lnTo>
                  <a:pt x="250" y="361"/>
                </a:lnTo>
                <a:lnTo>
                  <a:pt x="249" y="362"/>
                </a:lnTo>
                <a:lnTo>
                  <a:pt x="248" y="362"/>
                </a:lnTo>
                <a:lnTo>
                  <a:pt x="247" y="362"/>
                </a:lnTo>
                <a:lnTo>
                  <a:pt x="245" y="362"/>
                </a:lnTo>
                <a:lnTo>
                  <a:pt x="244" y="364"/>
                </a:lnTo>
                <a:lnTo>
                  <a:pt x="243" y="364"/>
                </a:lnTo>
                <a:lnTo>
                  <a:pt x="243" y="362"/>
                </a:lnTo>
                <a:lnTo>
                  <a:pt x="241" y="362"/>
                </a:lnTo>
                <a:lnTo>
                  <a:pt x="241" y="361"/>
                </a:lnTo>
                <a:lnTo>
                  <a:pt x="240" y="361"/>
                </a:lnTo>
                <a:lnTo>
                  <a:pt x="239" y="361"/>
                </a:lnTo>
                <a:lnTo>
                  <a:pt x="237" y="361"/>
                </a:lnTo>
                <a:lnTo>
                  <a:pt x="237" y="360"/>
                </a:lnTo>
                <a:lnTo>
                  <a:pt x="236" y="360"/>
                </a:lnTo>
                <a:lnTo>
                  <a:pt x="235" y="360"/>
                </a:lnTo>
                <a:lnTo>
                  <a:pt x="235" y="361"/>
                </a:lnTo>
                <a:lnTo>
                  <a:pt x="233" y="360"/>
                </a:lnTo>
                <a:lnTo>
                  <a:pt x="233" y="358"/>
                </a:lnTo>
                <a:lnTo>
                  <a:pt x="235" y="357"/>
                </a:lnTo>
                <a:lnTo>
                  <a:pt x="236" y="356"/>
                </a:lnTo>
                <a:lnTo>
                  <a:pt x="236" y="354"/>
                </a:lnTo>
                <a:lnTo>
                  <a:pt x="237" y="353"/>
                </a:lnTo>
                <a:lnTo>
                  <a:pt x="237" y="352"/>
                </a:lnTo>
                <a:lnTo>
                  <a:pt x="237" y="351"/>
                </a:lnTo>
                <a:lnTo>
                  <a:pt x="236" y="349"/>
                </a:lnTo>
                <a:lnTo>
                  <a:pt x="236" y="348"/>
                </a:lnTo>
                <a:lnTo>
                  <a:pt x="236" y="347"/>
                </a:lnTo>
                <a:lnTo>
                  <a:pt x="237" y="345"/>
                </a:lnTo>
                <a:lnTo>
                  <a:pt x="237" y="344"/>
                </a:lnTo>
                <a:lnTo>
                  <a:pt x="239" y="343"/>
                </a:lnTo>
                <a:lnTo>
                  <a:pt x="239" y="341"/>
                </a:lnTo>
                <a:lnTo>
                  <a:pt x="239" y="340"/>
                </a:lnTo>
                <a:lnTo>
                  <a:pt x="239" y="339"/>
                </a:lnTo>
                <a:lnTo>
                  <a:pt x="237" y="337"/>
                </a:lnTo>
                <a:lnTo>
                  <a:pt x="235" y="335"/>
                </a:lnTo>
                <a:lnTo>
                  <a:pt x="235" y="332"/>
                </a:lnTo>
                <a:lnTo>
                  <a:pt x="233" y="331"/>
                </a:lnTo>
                <a:lnTo>
                  <a:pt x="233" y="330"/>
                </a:lnTo>
                <a:lnTo>
                  <a:pt x="231" y="330"/>
                </a:lnTo>
                <a:lnTo>
                  <a:pt x="228" y="327"/>
                </a:lnTo>
                <a:lnTo>
                  <a:pt x="227" y="327"/>
                </a:lnTo>
                <a:lnTo>
                  <a:pt x="226" y="327"/>
                </a:lnTo>
                <a:lnTo>
                  <a:pt x="224" y="327"/>
                </a:lnTo>
                <a:lnTo>
                  <a:pt x="224" y="326"/>
                </a:lnTo>
                <a:lnTo>
                  <a:pt x="223" y="326"/>
                </a:lnTo>
                <a:lnTo>
                  <a:pt x="222" y="326"/>
                </a:lnTo>
                <a:lnTo>
                  <a:pt x="220" y="326"/>
                </a:lnTo>
                <a:lnTo>
                  <a:pt x="220" y="327"/>
                </a:lnTo>
                <a:lnTo>
                  <a:pt x="219" y="327"/>
                </a:lnTo>
                <a:lnTo>
                  <a:pt x="218" y="327"/>
                </a:lnTo>
                <a:lnTo>
                  <a:pt x="218" y="328"/>
                </a:lnTo>
                <a:lnTo>
                  <a:pt x="216" y="328"/>
                </a:lnTo>
                <a:lnTo>
                  <a:pt x="216" y="330"/>
                </a:lnTo>
                <a:lnTo>
                  <a:pt x="216" y="331"/>
                </a:lnTo>
                <a:lnTo>
                  <a:pt x="215" y="331"/>
                </a:lnTo>
                <a:lnTo>
                  <a:pt x="215" y="332"/>
                </a:lnTo>
                <a:lnTo>
                  <a:pt x="214" y="332"/>
                </a:lnTo>
                <a:lnTo>
                  <a:pt x="214" y="334"/>
                </a:lnTo>
                <a:lnTo>
                  <a:pt x="214" y="335"/>
                </a:lnTo>
                <a:lnTo>
                  <a:pt x="213" y="335"/>
                </a:lnTo>
                <a:lnTo>
                  <a:pt x="213" y="336"/>
                </a:lnTo>
                <a:lnTo>
                  <a:pt x="211" y="336"/>
                </a:lnTo>
                <a:lnTo>
                  <a:pt x="210" y="337"/>
                </a:lnTo>
                <a:lnTo>
                  <a:pt x="209" y="339"/>
                </a:lnTo>
                <a:lnTo>
                  <a:pt x="209" y="340"/>
                </a:lnTo>
                <a:lnTo>
                  <a:pt x="207" y="341"/>
                </a:lnTo>
                <a:lnTo>
                  <a:pt x="207" y="343"/>
                </a:lnTo>
                <a:lnTo>
                  <a:pt x="207" y="344"/>
                </a:lnTo>
                <a:lnTo>
                  <a:pt x="206" y="345"/>
                </a:lnTo>
                <a:lnTo>
                  <a:pt x="205" y="345"/>
                </a:lnTo>
                <a:lnTo>
                  <a:pt x="205" y="347"/>
                </a:lnTo>
                <a:lnTo>
                  <a:pt x="203" y="347"/>
                </a:lnTo>
                <a:lnTo>
                  <a:pt x="202" y="348"/>
                </a:lnTo>
                <a:lnTo>
                  <a:pt x="201" y="348"/>
                </a:lnTo>
                <a:lnTo>
                  <a:pt x="201" y="349"/>
                </a:lnTo>
                <a:lnTo>
                  <a:pt x="199" y="349"/>
                </a:lnTo>
                <a:lnTo>
                  <a:pt x="199" y="348"/>
                </a:lnTo>
                <a:lnTo>
                  <a:pt x="199" y="347"/>
                </a:lnTo>
                <a:lnTo>
                  <a:pt x="198" y="347"/>
                </a:lnTo>
                <a:lnTo>
                  <a:pt x="198" y="345"/>
                </a:lnTo>
                <a:lnTo>
                  <a:pt x="197" y="344"/>
                </a:lnTo>
                <a:lnTo>
                  <a:pt x="196" y="343"/>
                </a:lnTo>
                <a:lnTo>
                  <a:pt x="196" y="341"/>
                </a:lnTo>
                <a:lnTo>
                  <a:pt x="196" y="340"/>
                </a:lnTo>
                <a:lnTo>
                  <a:pt x="197" y="339"/>
                </a:lnTo>
                <a:lnTo>
                  <a:pt x="198" y="339"/>
                </a:lnTo>
                <a:lnTo>
                  <a:pt x="198" y="337"/>
                </a:lnTo>
                <a:lnTo>
                  <a:pt x="199" y="337"/>
                </a:lnTo>
                <a:lnTo>
                  <a:pt x="199" y="336"/>
                </a:lnTo>
                <a:lnTo>
                  <a:pt x="201" y="335"/>
                </a:lnTo>
                <a:lnTo>
                  <a:pt x="202" y="334"/>
                </a:lnTo>
                <a:lnTo>
                  <a:pt x="203" y="332"/>
                </a:lnTo>
                <a:lnTo>
                  <a:pt x="205" y="332"/>
                </a:lnTo>
                <a:lnTo>
                  <a:pt x="207" y="332"/>
                </a:lnTo>
                <a:lnTo>
                  <a:pt x="209" y="331"/>
                </a:lnTo>
                <a:lnTo>
                  <a:pt x="207" y="331"/>
                </a:lnTo>
                <a:lnTo>
                  <a:pt x="207" y="330"/>
                </a:lnTo>
                <a:lnTo>
                  <a:pt x="207" y="328"/>
                </a:lnTo>
                <a:lnTo>
                  <a:pt x="209" y="328"/>
                </a:lnTo>
                <a:lnTo>
                  <a:pt x="209" y="327"/>
                </a:lnTo>
                <a:lnTo>
                  <a:pt x="207" y="326"/>
                </a:lnTo>
                <a:lnTo>
                  <a:pt x="206" y="324"/>
                </a:lnTo>
                <a:lnTo>
                  <a:pt x="206" y="323"/>
                </a:lnTo>
                <a:lnTo>
                  <a:pt x="206" y="322"/>
                </a:lnTo>
                <a:lnTo>
                  <a:pt x="205" y="322"/>
                </a:lnTo>
                <a:lnTo>
                  <a:pt x="205" y="320"/>
                </a:lnTo>
                <a:lnTo>
                  <a:pt x="205" y="319"/>
                </a:lnTo>
                <a:lnTo>
                  <a:pt x="203" y="319"/>
                </a:lnTo>
                <a:lnTo>
                  <a:pt x="202" y="318"/>
                </a:lnTo>
                <a:lnTo>
                  <a:pt x="202" y="317"/>
                </a:lnTo>
                <a:lnTo>
                  <a:pt x="203" y="317"/>
                </a:lnTo>
                <a:lnTo>
                  <a:pt x="205" y="317"/>
                </a:lnTo>
                <a:lnTo>
                  <a:pt x="205" y="315"/>
                </a:lnTo>
                <a:lnTo>
                  <a:pt x="206" y="315"/>
                </a:lnTo>
                <a:lnTo>
                  <a:pt x="206" y="314"/>
                </a:lnTo>
                <a:lnTo>
                  <a:pt x="206" y="313"/>
                </a:lnTo>
                <a:lnTo>
                  <a:pt x="206" y="311"/>
                </a:lnTo>
                <a:lnTo>
                  <a:pt x="206" y="310"/>
                </a:lnTo>
                <a:lnTo>
                  <a:pt x="205" y="309"/>
                </a:lnTo>
                <a:lnTo>
                  <a:pt x="206" y="307"/>
                </a:lnTo>
                <a:lnTo>
                  <a:pt x="205" y="307"/>
                </a:lnTo>
                <a:lnTo>
                  <a:pt x="205" y="306"/>
                </a:lnTo>
                <a:lnTo>
                  <a:pt x="205" y="305"/>
                </a:lnTo>
                <a:lnTo>
                  <a:pt x="205" y="303"/>
                </a:lnTo>
                <a:lnTo>
                  <a:pt x="203" y="302"/>
                </a:lnTo>
                <a:lnTo>
                  <a:pt x="202" y="302"/>
                </a:lnTo>
                <a:lnTo>
                  <a:pt x="201" y="301"/>
                </a:lnTo>
                <a:lnTo>
                  <a:pt x="199" y="299"/>
                </a:lnTo>
                <a:lnTo>
                  <a:pt x="198" y="299"/>
                </a:lnTo>
                <a:lnTo>
                  <a:pt x="197" y="299"/>
                </a:lnTo>
                <a:lnTo>
                  <a:pt x="197" y="298"/>
                </a:lnTo>
                <a:lnTo>
                  <a:pt x="196" y="298"/>
                </a:lnTo>
                <a:lnTo>
                  <a:pt x="194" y="298"/>
                </a:lnTo>
                <a:lnTo>
                  <a:pt x="193" y="298"/>
                </a:lnTo>
                <a:lnTo>
                  <a:pt x="192" y="298"/>
                </a:lnTo>
                <a:lnTo>
                  <a:pt x="192" y="297"/>
                </a:lnTo>
                <a:lnTo>
                  <a:pt x="190" y="297"/>
                </a:lnTo>
                <a:lnTo>
                  <a:pt x="189" y="297"/>
                </a:lnTo>
                <a:lnTo>
                  <a:pt x="188" y="297"/>
                </a:lnTo>
                <a:lnTo>
                  <a:pt x="188" y="296"/>
                </a:lnTo>
                <a:lnTo>
                  <a:pt x="186" y="296"/>
                </a:lnTo>
                <a:lnTo>
                  <a:pt x="185" y="296"/>
                </a:lnTo>
                <a:lnTo>
                  <a:pt x="184" y="296"/>
                </a:lnTo>
                <a:lnTo>
                  <a:pt x="182" y="296"/>
                </a:lnTo>
                <a:lnTo>
                  <a:pt x="182" y="294"/>
                </a:lnTo>
                <a:lnTo>
                  <a:pt x="181" y="294"/>
                </a:lnTo>
                <a:lnTo>
                  <a:pt x="180" y="294"/>
                </a:lnTo>
                <a:lnTo>
                  <a:pt x="178" y="293"/>
                </a:lnTo>
                <a:lnTo>
                  <a:pt x="177" y="293"/>
                </a:lnTo>
                <a:lnTo>
                  <a:pt x="176" y="293"/>
                </a:lnTo>
                <a:lnTo>
                  <a:pt x="173" y="293"/>
                </a:lnTo>
                <a:lnTo>
                  <a:pt x="172" y="293"/>
                </a:lnTo>
                <a:lnTo>
                  <a:pt x="171" y="293"/>
                </a:lnTo>
                <a:lnTo>
                  <a:pt x="169" y="292"/>
                </a:lnTo>
                <a:lnTo>
                  <a:pt x="168" y="292"/>
                </a:lnTo>
                <a:lnTo>
                  <a:pt x="167" y="292"/>
                </a:lnTo>
                <a:lnTo>
                  <a:pt x="165" y="292"/>
                </a:lnTo>
                <a:lnTo>
                  <a:pt x="164" y="292"/>
                </a:lnTo>
                <a:lnTo>
                  <a:pt x="163" y="293"/>
                </a:lnTo>
                <a:lnTo>
                  <a:pt x="161" y="293"/>
                </a:lnTo>
                <a:lnTo>
                  <a:pt x="160" y="293"/>
                </a:lnTo>
                <a:lnTo>
                  <a:pt x="159" y="293"/>
                </a:lnTo>
                <a:lnTo>
                  <a:pt x="159" y="294"/>
                </a:lnTo>
                <a:lnTo>
                  <a:pt x="158" y="294"/>
                </a:lnTo>
                <a:lnTo>
                  <a:pt x="158" y="296"/>
                </a:lnTo>
                <a:lnTo>
                  <a:pt x="156" y="297"/>
                </a:lnTo>
                <a:lnTo>
                  <a:pt x="156" y="298"/>
                </a:lnTo>
                <a:lnTo>
                  <a:pt x="156" y="299"/>
                </a:lnTo>
                <a:lnTo>
                  <a:pt x="156" y="301"/>
                </a:lnTo>
                <a:lnTo>
                  <a:pt x="156" y="302"/>
                </a:lnTo>
                <a:lnTo>
                  <a:pt x="158" y="303"/>
                </a:lnTo>
                <a:lnTo>
                  <a:pt x="159" y="303"/>
                </a:lnTo>
                <a:lnTo>
                  <a:pt x="159" y="305"/>
                </a:lnTo>
                <a:lnTo>
                  <a:pt x="160" y="306"/>
                </a:lnTo>
                <a:lnTo>
                  <a:pt x="161" y="307"/>
                </a:lnTo>
                <a:lnTo>
                  <a:pt x="161" y="309"/>
                </a:lnTo>
                <a:lnTo>
                  <a:pt x="161" y="310"/>
                </a:lnTo>
                <a:lnTo>
                  <a:pt x="161" y="311"/>
                </a:lnTo>
                <a:lnTo>
                  <a:pt x="160" y="313"/>
                </a:lnTo>
                <a:lnTo>
                  <a:pt x="159" y="313"/>
                </a:lnTo>
                <a:lnTo>
                  <a:pt x="158" y="313"/>
                </a:lnTo>
                <a:lnTo>
                  <a:pt x="156" y="313"/>
                </a:lnTo>
                <a:lnTo>
                  <a:pt x="155" y="311"/>
                </a:lnTo>
                <a:lnTo>
                  <a:pt x="154" y="310"/>
                </a:lnTo>
                <a:lnTo>
                  <a:pt x="152" y="310"/>
                </a:lnTo>
                <a:lnTo>
                  <a:pt x="151" y="310"/>
                </a:lnTo>
                <a:lnTo>
                  <a:pt x="150" y="310"/>
                </a:lnTo>
                <a:lnTo>
                  <a:pt x="148" y="309"/>
                </a:lnTo>
                <a:lnTo>
                  <a:pt x="147" y="309"/>
                </a:lnTo>
                <a:lnTo>
                  <a:pt x="146" y="309"/>
                </a:lnTo>
                <a:lnTo>
                  <a:pt x="147" y="309"/>
                </a:lnTo>
                <a:lnTo>
                  <a:pt x="147" y="310"/>
                </a:lnTo>
                <a:lnTo>
                  <a:pt x="146" y="311"/>
                </a:lnTo>
                <a:lnTo>
                  <a:pt x="146" y="313"/>
                </a:lnTo>
                <a:lnTo>
                  <a:pt x="146" y="314"/>
                </a:lnTo>
                <a:lnTo>
                  <a:pt x="146" y="315"/>
                </a:lnTo>
                <a:lnTo>
                  <a:pt x="147" y="315"/>
                </a:lnTo>
                <a:lnTo>
                  <a:pt x="147" y="317"/>
                </a:lnTo>
                <a:lnTo>
                  <a:pt x="147" y="318"/>
                </a:lnTo>
                <a:lnTo>
                  <a:pt x="148" y="318"/>
                </a:lnTo>
                <a:lnTo>
                  <a:pt x="148" y="319"/>
                </a:lnTo>
                <a:lnTo>
                  <a:pt x="150" y="320"/>
                </a:lnTo>
                <a:lnTo>
                  <a:pt x="150" y="322"/>
                </a:lnTo>
                <a:lnTo>
                  <a:pt x="150" y="323"/>
                </a:lnTo>
                <a:lnTo>
                  <a:pt x="151" y="323"/>
                </a:lnTo>
                <a:lnTo>
                  <a:pt x="151" y="324"/>
                </a:lnTo>
                <a:lnTo>
                  <a:pt x="151" y="326"/>
                </a:lnTo>
                <a:lnTo>
                  <a:pt x="151" y="327"/>
                </a:lnTo>
                <a:lnTo>
                  <a:pt x="150" y="328"/>
                </a:lnTo>
                <a:lnTo>
                  <a:pt x="148" y="330"/>
                </a:lnTo>
                <a:lnTo>
                  <a:pt x="146" y="330"/>
                </a:lnTo>
                <a:lnTo>
                  <a:pt x="146" y="328"/>
                </a:lnTo>
                <a:lnTo>
                  <a:pt x="144" y="328"/>
                </a:lnTo>
                <a:lnTo>
                  <a:pt x="143" y="324"/>
                </a:lnTo>
                <a:lnTo>
                  <a:pt x="142" y="324"/>
                </a:lnTo>
                <a:lnTo>
                  <a:pt x="142" y="323"/>
                </a:lnTo>
                <a:lnTo>
                  <a:pt x="141" y="322"/>
                </a:lnTo>
                <a:lnTo>
                  <a:pt x="141" y="320"/>
                </a:lnTo>
                <a:lnTo>
                  <a:pt x="139" y="320"/>
                </a:lnTo>
                <a:lnTo>
                  <a:pt x="138" y="319"/>
                </a:lnTo>
                <a:lnTo>
                  <a:pt x="139" y="319"/>
                </a:lnTo>
                <a:lnTo>
                  <a:pt x="139" y="318"/>
                </a:lnTo>
                <a:lnTo>
                  <a:pt x="141" y="318"/>
                </a:lnTo>
                <a:lnTo>
                  <a:pt x="139" y="317"/>
                </a:lnTo>
                <a:lnTo>
                  <a:pt x="139" y="318"/>
                </a:lnTo>
                <a:lnTo>
                  <a:pt x="139" y="317"/>
                </a:lnTo>
                <a:lnTo>
                  <a:pt x="138" y="317"/>
                </a:lnTo>
                <a:lnTo>
                  <a:pt x="139" y="315"/>
                </a:lnTo>
                <a:lnTo>
                  <a:pt x="138" y="315"/>
                </a:lnTo>
                <a:lnTo>
                  <a:pt x="138" y="314"/>
                </a:lnTo>
                <a:lnTo>
                  <a:pt x="138" y="313"/>
                </a:lnTo>
                <a:lnTo>
                  <a:pt x="139" y="311"/>
                </a:lnTo>
                <a:lnTo>
                  <a:pt x="138" y="311"/>
                </a:lnTo>
                <a:lnTo>
                  <a:pt x="138" y="310"/>
                </a:lnTo>
                <a:lnTo>
                  <a:pt x="138" y="309"/>
                </a:lnTo>
                <a:lnTo>
                  <a:pt x="138" y="307"/>
                </a:lnTo>
                <a:lnTo>
                  <a:pt x="137" y="307"/>
                </a:lnTo>
                <a:lnTo>
                  <a:pt x="137" y="306"/>
                </a:lnTo>
                <a:lnTo>
                  <a:pt x="138" y="306"/>
                </a:lnTo>
                <a:lnTo>
                  <a:pt x="138" y="305"/>
                </a:lnTo>
                <a:lnTo>
                  <a:pt x="138" y="302"/>
                </a:lnTo>
                <a:lnTo>
                  <a:pt x="138" y="301"/>
                </a:lnTo>
                <a:lnTo>
                  <a:pt x="139" y="301"/>
                </a:lnTo>
                <a:lnTo>
                  <a:pt x="139" y="299"/>
                </a:lnTo>
                <a:lnTo>
                  <a:pt x="139" y="298"/>
                </a:lnTo>
                <a:lnTo>
                  <a:pt x="138" y="297"/>
                </a:lnTo>
                <a:lnTo>
                  <a:pt x="138" y="296"/>
                </a:lnTo>
                <a:lnTo>
                  <a:pt x="139" y="294"/>
                </a:lnTo>
                <a:lnTo>
                  <a:pt x="138" y="294"/>
                </a:lnTo>
                <a:lnTo>
                  <a:pt x="138" y="293"/>
                </a:lnTo>
                <a:lnTo>
                  <a:pt x="138" y="292"/>
                </a:lnTo>
                <a:lnTo>
                  <a:pt x="137" y="290"/>
                </a:lnTo>
                <a:lnTo>
                  <a:pt x="137" y="289"/>
                </a:lnTo>
                <a:lnTo>
                  <a:pt x="138" y="288"/>
                </a:lnTo>
                <a:lnTo>
                  <a:pt x="138" y="286"/>
                </a:lnTo>
                <a:lnTo>
                  <a:pt x="137" y="285"/>
                </a:lnTo>
                <a:lnTo>
                  <a:pt x="135" y="285"/>
                </a:lnTo>
                <a:lnTo>
                  <a:pt x="134" y="284"/>
                </a:lnTo>
                <a:lnTo>
                  <a:pt x="134" y="282"/>
                </a:lnTo>
                <a:lnTo>
                  <a:pt x="134" y="281"/>
                </a:lnTo>
                <a:lnTo>
                  <a:pt x="135" y="282"/>
                </a:lnTo>
                <a:lnTo>
                  <a:pt x="137" y="284"/>
                </a:lnTo>
                <a:lnTo>
                  <a:pt x="138" y="284"/>
                </a:lnTo>
                <a:lnTo>
                  <a:pt x="139" y="284"/>
                </a:lnTo>
                <a:lnTo>
                  <a:pt x="139" y="282"/>
                </a:lnTo>
                <a:lnTo>
                  <a:pt x="141" y="282"/>
                </a:lnTo>
                <a:lnTo>
                  <a:pt x="141" y="281"/>
                </a:lnTo>
                <a:lnTo>
                  <a:pt x="141" y="280"/>
                </a:lnTo>
                <a:lnTo>
                  <a:pt x="139" y="279"/>
                </a:lnTo>
                <a:lnTo>
                  <a:pt x="139" y="277"/>
                </a:lnTo>
                <a:lnTo>
                  <a:pt x="139" y="276"/>
                </a:lnTo>
                <a:lnTo>
                  <a:pt x="138" y="275"/>
                </a:lnTo>
                <a:lnTo>
                  <a:pt x="137" y="273"/>
                </a:lnTo>
                <a:lnTo>
                  <a:pt x="138" y="272"/>
                </a:lnTo>
                <a:lnTo>
                  <a:pt x="138" y="271"/>
                </a:lnTo>
                <a:lnTo>
                  <a:pt x="137" y="269"/>
                </a:lnTo>
                <a:lnTo>
                  <a:pt x="139" y="267"/>
                </a:lnTo>
                <a:lnTo>
                  <a:pt x="139" y="265"/>
                </a:lnTo>
                <a:lnTo>
                  <a:pt x="139" y="264"/>
                </a:lnTo>
                <a:lnTo>
                  <a:pt x="139" y="263"/>
                </a:lnTo>
                <a:lnTo>
                  <a:pt x="139" y="260"/>
                </a:lnTo>
                <a:lnTo>
                  <a:pt x="139" y="259"/>
                </a:lnTo>
                <a:lnTo>
                  <a:pt x="138" y="258"/>
                </a:lnTo>
                <a:lnTo>
                  <a:pt x="138" y="256"/>
                </a:lnTo>
                <a:lnTo>
                  <a:pt x="137" y="256"/>
                </a:lnTo>
                <a:lnTo>
                  <a:pt x="138" y="255"/>
                </a:lnTo>
                <a:lnTo>
                  <a:pt x="138" y="254"/>
                </a:lnTo>
                <a:lnTo>
                  <a:pt x="138" y="252"/>
                </a:lnTo>
                <a:lnTo>
                  <a:pt x="139" y="252"/>
                </a:lnTo>
                <a:lnTo>
                  <a:pt x="139" y="251"/>
                </a:lnTo>
                <a:lnTo>
                  <a:pt x="138" y="251"/>
                </a:lnTo>
                <a:lnTo>
                  <a:pt x="138" y="250"/>
                </a:lnTo>
                <a:lnTo>
                  <a:pt x="137" y="250"/>
                </a:lnTo>
                <a:lnTo>
                  <a:pt x="135" y="250"/>
                </a:lnTo>
                <a:lnTo>
                  <a:pt x="134" y="248"/>
                </a:lnTo>
                <a:lnTo>
                  <a:pt x="133" y="248"/>
                </a:lnTo>
                <a:lnTo>
                  <a:pt x="133" y="250"/>
                </a:lnTo>
                <a:lnTo>
                  <a:pt x="131" y="248"/>
                </a:lnTo>
                <a:lnTo>
                  <a:pt x="131" y="247"/>
                </a:lnTo>
                <a:lnTo>
                  <a:pt x="130" y="247"/>
                </a:lnTo>
                <a:lnTo>
                  <a:pt x="129" y="247"/>
                </a:lnTo>
                <a:lnTo>
                  <a:pt x="127" y="246"/>
                </a:lnTo>
                <a:lnTo>
                  <a:pt x="129" y="246"/>
                </a:lnTo>
                <a:lnTo>
                  <a:pt x="127" y="246"/>
                </a:lnTo>
                <a:lnTo>
                  <a:pt x="126" y="246"/>
                </a:lnTo>
                <a:lnTo>
                  <a:pt x="127" y="245"/>
                </a:lnTo>
                <a:lnTo>
                  <a:pt x="129" y="245"/>
                </a:lnTo>
                <a:lnTo>
                  <a:pt x="129" y="246"/>
                </a:lnTo>
                <a:lnTo>
                  <a:pt x="130" y="246"/>
                </a:lnTo>
                <a:lnTo>
                  <a:pt x="131" y="246"/>
                </a:lnTo>
                <a:lnTo>
                  <a:pt x="131" y="245"/>
                </a:lnTo>
                <a:lnTo>
                  <a:pt x="130" y="243"/>
                </a:lnTo>
                <a:lnTo>
                  <a:pt x="131" y="243"/>
                </a:lnTo>
                <a:lnTo>
                  <a:pt x="134" y="243"/>
                </a:lnTo>
                <a:lnTo>
                  <a:pt x="135" y="243"/>
                </a:lnTo>
                <a:lnTo>
                  <a:pt x="135" y="242"/>
                </a:lnTo>
                <a:lnTo>
                  <a:pt x="135" y="241"/>
                </a:lnTo>
                <a:lnTo>
                  <a:pt x="134" y="241"/>
                </a:lnTo>
                <a:lnTo>
                  <a:pt x="133" y="241"/>
                </a:lnTo>
                <a:lnTo>
                  <a:pt x="131" y="241"/>
                </a:lnTo>
                <a:lnTo>
                  <a:pt x="130" y="241"/>
                </a:lnTo>
                <a:lnTo>
                  <a:pt x="130" y="239"/>
                </a:lnTo>
                <a:lnTo>
                  <a:pt x="131" y="239"/>
                </a:lnTo>
                <a:lnTo>
                  <a:pt x="133" y="239"/>
                </a:lnTo>
                <a:lnTo>
                  <a:pt x="131" y="239"/>
                </a:lnTo>
                <a:lnTo>
                  <a:pt x="131" y="238"/>
                </a:lnTo>
                <a:lnTo>
                  <a:pt x="130" y="238"/>
                </a:lnTo>
                <a:lnTo>
                  <a:pt x="129" y="238"/>
                </a:lnTo>
                <a:lnTo>
                  <a:pt x="127" y="237"/>
                </a:lnTo>
                <a:lnTo>
                  <a:pt x="129" y="237"/>
                </a:lnTo>
                <a:lnTo>
                  <a:pt x="130" y="237"/>
                </a:lnTo>
                <a:lnTo>
                  <a:pt x="131" y="237"/>
                </a:lnTo>
                <a:lnTo>
                  <a:pt x="133" y="237"/>
                </a:lnTo>
                <a:lnTo>
                  <a:pt x="134" y="237"/>
                </a:lnTo>
                <a:lnTo>
                  <a:pt x="135" y="237"/>
                </a:lnTo>
                <a:lnTo>
                  <a:pt x="137" y="235"/>
                </a:lnTo>
                <a:lnTo>
                  <a:pt x="135" y="234"/>
                </a:lnTo>
                <a:lnTo>
                  <a:pt x="134" y="234"/>
                </a:lnTo>
                <a:lnTo>
                  <a:pt x="134" y="235"/>
                </a:lnTo>
                <a:lnTo>
                  <a:pt x="133" y="235"/>
                </a:lnTo>
                <a:lnTo>
                  <a:pt x="131" y="235"/>
                </a:lnTo>
                <a:lnTo>
                  <a:pt x="131" y="234"/>
                </a:lnTo>
                <a:lnTo>
                  <a:pt x="133" y="234"/>
                </a:lnTo>
                <a:lnTo>
                  <a:pt x="133" y="233"/>
                </a:lnTo>
                <a:lnTo>
                  <a:pt x="131" y="233"/>
                </a:lnTo>
                <a:lnTo>
                  <a:pt x="131" y="234"/>
                </a:lnTo>
                <a:lnTo>
                  <a:pt x="130" y="233"/>
                </a:lnTo>
                <a:lnTo>
                  <a:pt x="130" y="231"/>
                </a:lnTo>
                <a:lnTo>
                  <a:pt x="129" y="231"/>
                </a:lnTo>
                <a:lnTo>
                  <a:pt x="130" y="231"/>
                </a:lnTo>
                <a:lnTo>
                  <a:pt x="130" y="230"/>
                </a:lnTo>
                <a:lnTo>
                  <a:pt x="131" y="230"/>
                </a:lnTo>
                <a:lnTo>
                  <a:pt x="131" y="229"/>
                </a:lnTo>
                <a:lnTo>
                  <a:pt x="131" y="227"/>
                </a:lnTo>
                <a:lnTo>
                  <a:pt x="130" y="227"/>
                </a:lnTo>
                <a:lnTo>
                  <a:pt x="130" y="226"/>
                </a:lnTo>
                <a:lnTo>
                  <a:pt x="131" y="226"/>
                </a:lnTo>
                <a:lnTo>
                  <a:pt x="130" y="225"/>
                </a:lnTo>
                <a:lnTo>
                  <a:pt x="131" y="225"/>
                </a:lnTo>
                <a:lnTo>
                  <a:pt x="130" y="225"/>
                </a:lnTo>
                <a:lnTo>
                  <a:pt x="131" y="224"/>
                </a:lnTo>
                <a:lnTo>
                  <a:pt x="133" y="224"/>
                </a:lnTo>
                <a:lnTo>
                  <a:pt x="133" y="225"/>
                </a:lnTo>
                <a:lnTo>
                  <a:pt x="134" y="226"/>
                </a:lnTo>
                <a:lnTo>
                  <a:pt x="134" y="225"/>
                </a:lnTo>
                <a:lnTo>
                  <a:pt x="135" y="225"/>
                </a:lnTo>
                <a:lnTo>
                  <a:pt x="135" y="224"/>
                </a:lnTo>
                <a:lnTo>
                  <a:pt x="137" y="225"/>
                </a:lnTo>
                <a:lnTo>
                  <a:pt x="137" y="226"/>
                </a:lnTo>
                <a:lnTo>
                  <a:pt x="138" y="226"/>
                </a:lnTo>
                <a:lnTo>
                  <a:pt x="138" y="225"/>
                </a:lnTo>
                <a:lnTo>
                  <a:pt x="139" y="225"/>
                </a:lnTo>
                <a:lnTo>
                  <a:pt x="139" y="224"/>
                </a:lnTo>
                <a:lnTo>
                  <a:pt x="139" y="222"/>
                </a:lnTo>
                <a:lnTo>
                  <a:pt x="139" y="221"/>
                </a:lnTo>
                <a:lnTo>
                  <a:pt x="139" y="220"/>
                </a:lnTo>
                <a:lnTo>
                  <a:pt x="138" y="220"/>
                </a:lnTo>
                <a:lnTo>
                  <a:pt x="138" y="218"/>
                </a:lnTo>
                <a:lnTo>
                  <a:pt x="139" y="218"/>
                </a:lnTo>
                <a:lnTo>
                  <a:pt x="139" y="217"/>
                </a:lnTo>
                <a:lnTo>
                  <a:pt x="138" y="217"/>
                </a:lnTo>
                <a:lnTo>
                  <a:pt x="138" y="216"/>
                </a:lnTo>
                <a:lnTo>
                  <a:pt x="139" y="214"/>
                </a:lnTo>
                <a:lnTo>
                  <a:pt x="141" y="214"/>
                </a:lnTo>
                <a:lnTo>
                  <a:pt x="141" y="216"/>
                </a:lnTo>
                <a:lnTo>
                  <a:pt x="142" y="216"/>
                </a:lnTo>
                <a:lnTo>
                  <a:pt x="142" y="214"/>
                </a:lnTo>
                <a:lnTo>
                  <a:pt x="142" y="213"/>
                </a:lnTo>
                <a:lnTo>
                  <a:pt x="143" y="212"/>
                </a:lnTo>
                <a:lnTo>
                  <a:pt x="143" y="213"/>
                </a:lnTo>
                <a:lnTo>
                  <a:pt x="144" y="214"/>
                </a:lnTo>
                <a:lnTo>
                  <a:pt x="144" y="213"/>
                </a:lnTo>
                <a:lnTo>
                  <a:pt x="144" y="212"/>
                </a:lnTo>
                <a:lnTo>
                  <a:pt x="146" y="212"/>
                </a:lnTo>
                <a:lnTo>
                  <a:pt x="146" y="210"/>
                </a:lnTo>
                <a:lnTo>
                  <a:pt x="146" y="212"/>
                </a:lnTo>
                <a:lnTo>
                  <a:pt x="146" y="213"/>
                </a:lnTo>
                <a:lnTo>
                  <a:pt x="147" y="210"/>
                </a:lnTo>
                <a:lnTo>
                  <a:pt x="148" y="212"/>
                </a:lnTo>
                <a:lnTo>
                  <a:pt x="150" y="210"/>
                </a:lnTo>
                <a:lnTo>
                  <a:pt x="150" y="212"/>
                </a:lnTo>
                <a:lnTo>
                  <a:pt x="151" y="212"/>
                </a:lnTo>
                <a:lnTo>
                  <a:pt x="152" y="212"/>
                </a:lnTo>
                <a:lnTo>
                  <a:pt x="154" y="212"/>
                </a:lnTo>
                <a:lnTo>
                  <a:pt x="155" y="212"/>
                </a:lnTo>
                <a:lnTo>
                  <a:pt x="156" y="210"/>
                </a:lnTo>
                <a:lnTo>
                  <a:pt x="156" y="212"/>
                </a:lnTo>
                <a:lnTo>
                  <a:pt x="159" y="209"/>
                </a:lnTo>
                <a:lnTo>
                  <a:pt x="160" y="208"/>
                </a:lnTo>
                <a:lnTo>
                  <a:pt x="161" y="207"/>
                </a:lnTo>
                <a:lnTo>
                  <a:pt x="163" y="205"/>
                </a:lnTo>
                <a:lnTo>
                  <a:pt x="164" y="204"/>
                </a:lnTo>
                <a:lnTo>
                  <a:pt x="165" y="204"/>
                </a:lnTo>
                <a:lnTo>
                  <a:pt x="167" y="204"/>
                </a:lnTo>
                <a:lnTo>
                  <a:pt x="168" y="203"/>
                </a:lnTo>
                <a:lnTo>
                  <a:pt x="169" y="201"/>
                </a:lnTo>
                <a:lnTo>
                  <a:pt x="171" y="200"/>
                </a:lnTo>
                <a:lnTo>
                  <a:pt x="172" y="200"/>
                </a:lnTo>
                <a:lnTo>
                  <a:pt x="175" y="197"/>
                </a:lnTo>
                <a:lnTo>
                  <a:pt x="175" y="196"/>
                </a:lnTo>
                <a:lnTo>
                  <a:pt x="177" y="193"/>
                </a:lnTo>
                <a:lnTo>
                  <a:pt x="178" y="193"/>
                </a:lnTo>
                <a:lnTo>
                  <a:pt x="178" y="192"/>
                </a:lnTo>
                <a:lnTo>
                  <a:pt x="178" y="193"/>
                </a:lnTo>
                <a:lnTo>
                  <a:pt x="178" y="192"/>
                </a:lnTo>
                <a:lnTo>
                  <a:pt x="180" y="191"/>
                </a:lnTo>
                <a:lnTo>
                  <a:pt x="181" y="191"/>
                </a:lnTo>
                <a:lnTo>
                  <a:pt x="182" y="190"/>
                </a:lnTo>
                <a:lnTo>
                  <a:pt x="184" y="190"/>
                </a:lnTo>
                <a:lnTo>
                  <a:pt x="185" y="187"/>
                </a:lnTo>
                <a:lnTo>
                  <a:pt x="188" y="186"/>
                </a:lnTo>
                <a:lnTo>
                  <a:pt x="189" y="184"/>
                </a:lnTo>
                <a:lnTo>
                  <a:pt x="189" y="183"/>
                </a:lnTo>
                <a:lnTo>
                  <a:pt x="189" y="182"/>
                </a:lnTo>
                <a:lnTo>
                  <a:pt x="190" y="182"/>
                </a:lnTo>
                <a:lnTo>
                  <a:pt x="192" y="180"/>
                </a:lnTo>
                <a:lnTo>
                  <a:pt x="193" y="179"/>
                </a:lnTo>
                <a:lnTo>
                  <a:pt x="194" y="179"/>
                </a:lnTo>
                <a:lnTo>
                  <a:pt x="196" y="176"/>
                </a:lnTo>
                <a:lnTo>
                  <a:pt x="196" y="175"/>
                </a:lnTo>
                <a:lnTo>
                  <a:pt x="197" y="175"/>
                </a:lnTo>
                <a:lnTo>
                  <a:pt x="197" y="174"/>
                </a:lnTo>
                <a:lnTo>
                  <a:pt x="197" y="173"/>
                </a:lnTo>
                <a:lnTo>
                  <a:pt x="198" y="170"/>
                </a:lnTo>
                <a:lnTo>
                  <a:pt x="198" y="169"/>
                </a:lnTo>
                <a:lnTo>
                  <a:pt x="199" y="167"/>
                </a:lnTo>
                <a:lnTo>
                  <a:pt x="201" y="165"/>
                </a:lnTo>
                <a:lnTo>
                  <a:pt x="202" y="163"/>
                </a:lnTo>
                <a:lnTo>
                  <a:pt x="203" y="162"/>
                </a:lnTo>
                <a:lnTo>
                  <a:pt x="205" y="162"/>
                </a:lnTo>
                <a:lnTo>
                  <a:pt x="206" y="162"/>
                </a:lnTo>
                <a:lnTo>
                  <a:pt x="206" y="163"/>
                </a:lnTo>
                <a:lnTo>
                  <a:pt x="205" y="163"/>
                </a:lnTo>
                <a:lnTo>
                  <a:pt x="203" y="165"/>
                </a:lnTo>
                <a:lnTo>
                  <a:pt x="203" y="166"/>
                </a:lnTo>
                <a:lnTo>
                  <a:pt x="205" y="166"/>
                </a:lnTo>
                <a:lnTo>
                  <a:pt x="206" y="166"/>
                </a:lnTo>
                <a:lnTo>
                  <a:pt x="207" y="166"/>
                </a:lnTo>
                <a:lnTo>
                  <a:pt x="206" y="167"/>
                </a:lnTo>
                <a:lnTo>
                  <a:pt x="206" y="166"/>
                </a:lnTo>
                <a:lnTo>
                  <a:pt x="203" y="166"/>
                </a:lnTo>
                <a:lnTo>
                  <a:pt x="203" y="167"/>
                </a:lnTo>
                <a:lnTo>
                  <a:pt x="202" y="167"/>
                </a:lnTo>
                <a:lnTo>
                  <a:pt x="201" y="167"/>
                </a:lnTo>
                <a:lnTo>
                  <a:pt x="201" y="169"/>
                </a:lnTo>
                <a:lnTo>
                  <a:pt x="199" y="170"/>
                </a:lnTo>
                <a:lnTo>
                  <a:pt x="198" y="171"/>
                </a:lnTo>
                <a:lnTo>
                  <a:pt x="198" y="173"/>
                </a:lnTo>
                <a:lnTo>
                  <a:pt x="199" y="173"/>
                </a:lnTo>
                <a:lnTo>
                  <a:pt x="201" y="174"/>
                </a:lnTo>
                <a:lnTo>
                  <a:pt x="201" y="173"/>
                </a:lnTo>
                <a:lnTo>
                  <a:pt x="202" y="173"/>
                </a:lnTo>
                <a:lnTo>
                  <a:pt x="203" y="173"/>
                </a:lnTo>
                <a:lnTo>
                  <a:pt x="205" y="173"/>
                </a:lnTo>
                <a:lnTo>
                  <a:pt x="205" y="174"/>
                </a:lnTo>
                <a:lnTo>
                  <a:pt x="207" y="173"/>
                </a:lnTo>
                <a:lnTo>
                  <a:pt x="207" y="171"/>
                </a:lnTo>
                <a:lnTo>
                  <a:pt x="209" y="171"/>
                </a:lnTo>
                <a:lnTo>
                  <a:pt x="210" y="171"/>
                </a:lnTo>
                <a:lnTo>
                  <a:pt x="211" y="171"/>
                </a:lnTo>
                <a:lnTo>
                  <a:pt x="213" y="170"/>
                </a:lnTo>
                <a:lnTo>
                  <a:pt x="214" y="170"/>
                </a:lnTo>
                <a:lnTo>
                  <a:pt x="215" y="170"/>
                </a:lnTo>
                <a:lnTo>
                  <a:pt x="215" y="169"/>
                </a:lnTo>
                <a:lnTo>
                  <a:pt x="216" y="169"/>
                </a:lnTo>
                <a:lnTo>
                  <a:pt x="218" y="167"/>
                </a:lnTo>
                <a:lnTo>
                  <a:pt x="219" y="167"/>
                </a:lnTo>
                <a:lnTo>
                  <a:pt x="223" y="173"/>
                </a:lnTo>
                <a:lnTo>
                  <a:pt x="224" y="174"/>
                </a:lnTo>
                <a:lnTo>
                  <a:pt x="226" y="175"/>
                </a:lnTo>
                <a:lnTo>
                  <a:pt x="227" y="176"/>
                </a:lnTo>
                <a:lnTo>
                  <a:pt x="227" y="178"/>
                </a:lnTo>
                <a:lnTo>
                  <a:pt x="228" y="179"/>
                </a:lnTo>
                <a:lnTo>
                  <a:pt x="230" y="179"/>
                </a:lnTo>
                <a:lnTo>
                  <a:pt x="230" y="180"/>
                </a:lnTo>
                <a:lnTo>
                  <a:pt x="231" y="182"/>
                </a:lnTo>
                <a:lnTo>
                  <a:pt x="231" y="183"/>
                </a:lnTo>
                <a:lnTo>
                  <a:pt x="232" y="183"/>
                </a:lnTo>
                <a:lnTo>
                  <a:pt x="232" y="184"/>
                </a:lnTo>
                <a:lnTo>
                  <a:pt x="233" y="184"/>
                </a:lnTo>
                <a:lnTo>
                  <a:pt x="232" y="186"/>
                </a:lnTo>
                <a:lnTo>
                  <a:pt x="232" y="187"/>
                </a:lnTo>
                <a:lnTo>
                  <a:pt x="232" y="188"/>
                </a:lnTo>
                <a:lnTo>
                  <a:pt x="232" y="190"/>
                </a:lnTo>
                <a:lnTo>
                  <a:pt x="232" y="191"/>
                </a:lnTo>
                <a:lnTo>
                  <a:pt x="232" y="192"/>
                </a:lnTo>
                <a:lnTo>
                  <a:pt x="232" y="193"/>
                </a:lnTo>
                <a:lnTo>
                  <a:pt x="233" y="193"/>
                </a:lnTo>
                <a:lnTo>
                  <a:pt x="235" y="193"/>
                </a:lnTo>
                <a:lnTo>
                  <a:pt x="236" y="193"/>
                </a:lnTo>
                <a:lnTo>
                  <a:pt x="237" y="192"/>
                </a:lnTo>
                <a:lnTo>
                  <a:pt x="239" y="191"/>
                </a:lnTo>
                <a:lnTo>
                  <a:pt x="240" y="191"/>
                </a:lnTo>
                <a:lnTo>
                  <a:pt x="241" y="191"/>
                </a:lnTo>
                <a:lnTo>
                  <a:pt x="243" y="191"/>
                </a:lnTo>
                <a:lnTo>
                  <a:pt x="243" y="190"/>
                </a:lnTo>
                <a:lnTo>
                  <a:pt x="243" y="188"/>
                </a:lnTo>
                <a:lnTo>
                  <a:pt x="243" y="187"/>
                </a:lnTo>
                <a:lnTo>
                  <a:pt x="243" y="184"/>
                </a:lnTo>
                <a:lnTo>
                  <a:pt x="243" y="183"/>
                </a:lnTo>
                <a:lnTo>
                  <a:pt x="243" y="182"/>
                </a:lnTo>
                <a:lnTo>
                  <a:pt x="243" y="180"/>
                </a:lnTo>
                <a:lnTo>
                  <a:pt x="243" y="179"/>
                </a:lnTo>
                <a:lnTo>
                  <a:pt x="243" y="178"/>
                </a:lnTo>
                <a:lnTo>
                  <a:pt x="244" y="178"/>
                </a:lnTo>
                <a:lnTo>
                  <a:pt x="244" y="176"/>
                </a:lnTo>
                <a:lnTo>
                  <a:pt x="243" y="175"/>
                </a:lnTo>
                <a:lnTo>
                  <a:pt x="243" y="174"/>
                </a:lnTo>
                <a:lnTo>
                  <a:pt x="244" y="174"/>
                </a:lnTo>
                <a:lnTo>
                  <a:pt x="244" y="173"/>
                </a:lnTo>
                <a:lnTo>
                  <a:pt x="244" y="171"/>
                </a:lnTo>
                <a:lnTo>
                  <a:pt x="244" y="170"/>
                </a:lnTo>
                <a:lnTo>
                  <a:pt x="245" y="169"/>
                </a:lnTo>
                <a:lnTo>
                  <a:pt x="245" y="167"/>
                </a:lnTo>
                <a:lnTo>
                  <a:pt x="245" y="166"/>
                </a:lnTo>
                <a:lnTo>
                  <a:pt x="245" y="165"/>
                </a:lnTo>
                <a:lnTo>
                  <a:pt x="245" y="163"/>
                </a:lnTo>
                <a:lnTo>
                  <a:pt x="247" y="162"/>
                </a:lnTo>
                <a:lnTo>
                  <a:pt x="248" y="161"/>
                </a:lnTo>
                <a:lnTo>
                  <a:pt x="248" y="162"/>
                </a:lnTo>
                <a:lnTo>
                  <a:pt x="249" y="162"/>
                </a:lnTo>
                <a:lnTo>
                  <a:pt x="250" y="162"/>
                </a:lnTo>
                <a:lnTo>
                  <a:pt x="250" y="161"/>
                </a:lnTo>
                <a:lnTo>
                  <a:pt x="252" y="161"/>
                </a:lnTo>
                <a:lnTo>
                  <a:pt x="253" y="159"/>
                </a:lnTo>
                <a:lnTo>
                  <a:pt x="254" y="159"/>
                </a:lnTo>
                <a:lnTo>
                  <a:pt x="254" y="158"/>
                </a:lnTo>
                <a:lnTo>
                  <a:pt x="256" y="157"/>
                </a:lnTo>
                <a:lnTo>
                  <a:pt x="257" y="157"/>
                </a:lnTo>
                <a:lnTo>
                  <a:pt x="258" y="157"/>
                </a:lnTo>
                <a:lnTo>
                  <a:pt x="258" y="155"/>
                </a:lnTo>
                <a:lnTo>
                  <a:pt x="257" y="155"/>
                </a:lnTo>
                <a:lnTo>
                  <a:pt x="256" y="154"/>
                </a:lnTo>
                <a:lnTo>
                  <a:pt x="254" y="154"/>
                </a:lnTo>
                <a:lnTo>
                  <a:pt x="254" y="153"/>
                </a:lnTo>
                <a:lnTo>
                  <a:pt x="253" y="153"/>
                </a:lnTo>
                <a:lnTo>
                  <a:pt x="253" y="152"/>
                </a:lnTo>
                <a:lnTo>
                  <a:pt x="253" y="150"/>
                </a:lnTo>
                <a:lnTo>
                  <a:pt x="253" y="149"/>
                </a:lnTo>
                <a:lnTo>
                  <a:pt x="253" y="148"/>
                </a:lnTo>
                <a:lnTo>
                  <a:pt x="254" y="148"/>
                </a:lnTo>
                <a:lnTo>
                  <a:pt x="254" y="146"/>
                </a:lnTo>
                <a:lnTo>
                  <a:pt x="254" y="145"/>
                </a:lnTo>
                <a:lnTo>
                  <a:pt x="254" y="144"/>
                </a:lnTo>
                <a:lnTo>
                  <a:pt x="254" y="142"/>
                </a:lnTo>
                <a:lnTo>
                  <a:pt x="254" y="141"/>
                </a:lnTo>
                <a:lnTo>
                  <a:pt x="253" y="140"/>
                </a:lnTo>
                <a:lnTo>
                  <a:pt x="253" y="138"/>
                </a:lnTo>
                <a:lnTo>
                  <a:pt x="253" y="137"/>
                </a:lnTo>
                <a:lnTo>
                  <a:pt x="252" y="136"/>
                </a:lnTo>
                <a:lnTo>
                  <a:pt x="252" y="135"/>
                </a:lnTo>
                <a:lnTo>
                  <a:pt x="253" y="135"/>
                </a:lnTo>
                <a:lnTo>
                  <a:pt x="254" y="135"/>
                </a:lnTo>
                <a:lnTo>
                  <a:pt x="256" y="135"/>
                </a:lnTo>
                <a:lnTo>
                  <a:pt x="256" y="136"/>
                </a:lnTo>
                <a:lnTo>
                  <a:pt x="257" y="136"/>
                </a:lnTo>
                <a:lnTo>
                  <a:pt x="258" y="136"/>
                </a:lnTo>
                <a:lnTo>
                  <a:pt x="260" y="136"/>
                </a:lnTo>
                <a:lnTo>
                  <a:pt x="261" y="136"/>
                </a:lnTo>
                <a:lnTo>
                  <a:pt x="261" y="135"/>
                </a:lnTo>
                <a:lnTo>
                  <a:pt x="260" y="133"/>
                </a:lnTo>
                <a:lnTo>
                  <a:pt x="260" y="132"/>
                </a:lnTo>
                <a:lnTo>
                  <a:pt x="260" y="131"/>
                </a:lnTo>
                <a:lnTo>
                  <a:pt x="260" y="129"/>
                </a:lnTo>
                <a:lnTo>
                  <a:pt x="260" y="128"/>
                </a:lnTo>
                <a:lnTo>
                  <a:pt x="260" y="127"/>
                </a:lnTo>
                <a:lnTo>
                  <a:pt x="258" y="125"/>
                </a:lnTo>
                <a:lnTo>
                  <a:pt x="258" y="124"/>
                </a:lnTo>
                <a:lnTo>
                  <a:pt x="257" y="123"/>
                </a:lnTo>
                <a:lnTo>
                  <a:pt x="257" y="121"/>
                </a:lnTo>
                <a:lnTo>
                  <a:pt x="254" y="121"/>
                </a:lnTo>
                <a:lnTo>
                  <a:pt x="254" y="120"/>
                </a:lnTo>
                <a:lnTo>
                  <a:pt x="253" y="120"/>
                </a:lnTo>
                <a:lnTo>
                  <a:pt x="253" y="119"/>
                </a:lnTo>
                <a:lnTo>
                  <a:pt x="253" y="120"/>
                </a:lnTo>
                <a:lnTo>
                  <a:pt x="252" y="120"/>
                </a:lnTo>
                <a:lnTo>
                  <a:pt x="250" y="120"/>
                </a:lnTo>
                <a:lnTo>
                  <a:pt x="250" y="119"/>
                </a:lnTo>
                <a:lnTo>
                  <a:pt x="250" y="118"/>
                </a:lnTo>
                <a:lnTo>
                  <a:pt x="249" y="116"/>
                </a:lnTo>
                <a:lnTo>
                  <a:pt x="249" y="115"/>
                </a:lnTo>
                <a:lnTo>
                  <a:pt x="248" y="115"/>
                </a:lnTo>
                <a:lnTo>
                  <a:pt x="248" y="114"/>
                </a:lnTo>
                <a:lnTo>
                  <a:pt x="247" y="114"/>
                </a:lnTo>
                <a:lnTo>
                  <a:pt x="247" y="112"/>
                </a:lnTo>
                <a:lnTo>
                  <a:pt x="248" y="112"/>
                </a:lnTo>
                <a:lnTo>
                  <a:pt x="248" y="111"/>
                </a:lnTo>
                <a:lnTo>
                  <a:pt x="250" y="111"/>
                </a:lnTo>
                <a:lnTo>
                  <a:pt x="250" y="110"/>
                </a:lnTo>
                <a:lnTo>
                  <a:pt x="250" y="108"/>
                </a:lnTo>
                <a:lnTo>
                  <a:pt x="250" y="107"/>
                </a:lnTo>
                <a:lnTo>
                  <a:pt x="249" y="107"/>
                </a:lnTo>
                <a:lnTo>
                  <a:pt x="248" y="106"/>
                </a:lnTo>
                <a:lnTo>
                  <a:pt x="247" y="106"/>
                </a:lnTo>
                <a:lnTo>
                  <a:pt x="245" y="104"/>
                </a:lnTo>
                <a:lnTo>
                  <a:pt x="244" y="104"/>
                </a:lnTo>
                <a:lnTo>
                  <a:pt x="244" y="103"/>
                </a:lnTo>
                <a:lnTo>
                  <a:pt x="244" y="102"/>
                </a:lnTo>
                <a:lnTo>
                  <a:pt x="250" y="99"/>
                </a:lnTo>
                <a:lnTo>
                  <a:pt x="253" y="94"/>
                </a:lnTo>
                <a:lnTo>
                  <a:pt x="253" y="93"/>
                </a:lnTo>
                <a:lnTo>
                  <a:pt x="254" y="93"/>
                </a:lnTo>
                <a:lnTo>
                  <a:pt x="256" y="93"/>
                </a:lnTo>
                <a:lnTo>
                  <a:pt x="257" y="93"/>
                </a:lnTo>
                <a:lnTo>
                  <a:pt x="258" y="91"/>
                </a:lnTo>
                <a:lnTo>
                  <a:pt x="260" y="91"/>
                </a:lnTo>
                <a:lnTo>
                  <a:pt x="261" y="91"/>
                </a:lnTo>
                <a:lnTo>
                  <a:pt x="262" y="91"/>
                </a:lnTo>
                <a:lnTo>
                  <a:pt x="264" y="90"/>
                </a:lnTo>
                <a:lnTo>
                  <a:pt x="265" y="90"/>
                </a:lnTo>
                <a:lnTo>
                  <a:pt x="266" y="90"/>
                </a:lnTo>
                <a:lnTo>
                  <a:pt x="268" y="90"/>
                </a:lnTo>
                <a:lnTo>
                  <a:pt x="269" y="90"/>
                </a:lnTo>
                <a:lnTo>
                  <a:pt x="270" y="90"/>
                </a:lnTo>
                <a:lnTo>
                  <a:pt x="271" y="90"/>
                </a:lnTo>
                <a:lnTo>
                  <a:pt x="273" y="90"/>
                </a:lnTo>
                <a:lnTo>
                  <a:pt x="274" y="90"/>
                </a:lnTo>
                <a:lnTo>
                  <a:pt x="274" y="89"/>
                </a:lnTo>
                <a:lnTo>
                  <a:pt x="275" y="89"/>
                </a:lnTo>
                <a:lnTo>
                  <a:pt x="277" y="87"/>
                </a:lnTo>
                <a:lnTo>
                  <a:pt x="278" y="86"/>
                </a:lnTo>
                <a:lnTo>
                  <a:pt x="278" y="85"/>
                </a:lnTo>
                <a:lnTo>
                  <a:pt x="279" y="84"/>
                </a:lnTo>
                <a:lnTo>
                  <a:pt x="282" y="80"/>
                </a:lnTo>
                <a:lnTo>
                  <a:pt x="283" y="78"/>
                </a:lnTo>
                <a:lnTo>
                  <a:pt x="286" y="76"/>
                </a:lnTo>
                <a:lnTo>
                  <a:pt x="287" y="73"/>
                </a:lnTo>
                <a:lnTo>
                  <a:pt x="290" y="72"/>
                </a:lnTo>
                <a:lnTo>
                  <a:pt x="292" y="70"/>
                </a:lnTo>
                <a:lnTo>
                  <a:pt x="295" y="70"/>
                </a:lnTo>
                <a:lnTo>
                  <a:pt x="298" y="69"/>
                </a:lnTo>
                <a:lnTo>
                  <a:pt x="302" y="69"/>
                </a:lnTo>
                <a:lnTo>
                  <a:pt x="303" y="69"/>
                </a:lnTo>
                <a:lnTo>
                  <a:pt x="303" y="61"/>
                </a:lnTo>
                <a:lnTo>
                  <a:pt x="303" y="59"/>
                </a:lnTo>
                <a:lnTo>
                  <a:pt x="307" y="55"/>
                </a:lnTo>
                <a:lnTo>
                  <a:pt x="309" y="49"/>
                </a:lnTo>
                <a:lnTo>
                  <a:pt x="312" y="44"/>
                </a:lnTo>
                <a:lnTo>
                  <a:pt x="315" y="40"/>
                </a:lnTo>
                <a:lnTo>
                  <a:pt x="316" y="35"/>
                </a:lnTo>
                <a:lnTo>
                  <a:pt x="319" y="29"/>
                </a:lnTo>
                <a:lnTo>
                  <a:pt x="320" y="23"/>
                </a:lnTo>
                <a:lnTo>
                  <a:pt x="321" y="18"/>
                </a:lnTo>
                <a:lnTo>
                  <a:pt x="322" y="13"/>
                </a:lnTo>
                <a:lnTo>
                  <a:pt x="322" y="8"/>
                </a:lnTo>
                <a:lnTo>
                  <a:pt x="322" y="0"/>
                </a:lnTo>
                <a:lnTo>
                  <a:pt x="324" y="0"/>
                </a:lnTo>
                <a:lnTo>
                  <a:pt x="325" y="0"/>
                </a:lnTo>
                <a:lnTo>
                  <a:pt x="326" y="1"/>
                </a:lnTo>
                <a:lnTo>
                  <a:pt x="328" y="2"/>
                </a:lnTo>
                <a:close/>
              </a:path>
            </a:pathLst>
          </a:custGeom>
          <a:solidFill>
            <a:schemeClr val="accent1">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1101762" y="3094168"/>
            <a:ext cx="2282446" cy="2967698"/>
          </a:xfrm>
          <a:custGeom>
            <a:avLst/>
            <a:gdLst>
              <a:gd name="T0" fmla="*/ 87 w 1319"/>
              <a:gd name="T1" fmla="*/ 1389 h 1715"/>
              <a:gd name="T2" fmla="*/ 9 w 1319"/>
              <a:gd name="T3" fmla="*/ 1300 h 1715"/>
              <a:gd name="T4" fmla="*/ 74 w 1319"/>
              <a:gd name="T5" fmla="*/ 1236 h 1715"/>
              <a:gd name="T6" fmla="*/ 87 w 1319"/>
              <a:gd name="T7" fmla="*/ 1204 h 1715"/>
              <a:gd name="T8" fmla="*/ 272 w 1319"/>
              <a:gd name="T9" fmla="*/ 1036 h 1715"/>
              <a:gd name="T10" fmla="*/ 386 w 1319"/>
              <a:gd name="T11" fmla="*/ 948 h 1715"/>
              <a:gd name="T12" fmla="*/ 532 w 1319"/>
              <a:gd name="T13" fmla="*/ 783 h 1715"/>
              <a:gd name="T14" fmla="*/ 493 w 1319"/>
              <a:gd name="T15" fmla="*/ 703 h 1715"/>
              <a:gd name="T16" fmla="*/ 645 w 1319"/>
              <a:gd name="T17" fmla="*/ 682 h 1715"/>
              <a:gd name="T18" fmla="*/ 649 w 1319"/>
              <a:gd name="T19" fmla="*/ 698 h 1715"/>
              <a:gd name="T20" fmla="*/ 633 w 1319"/>
              <a:gd name="T21" fmla="*/ 653 h 1715"/>
              <a:gd name="T22" fmla="*/ 556 w 1319"/>
              <a:gd name="T23" fmla="*/ 621 h 1715"/>
              <a:gd name="T24" fmla="*/ 591 w 1319"/>
              <a:gd name="T25" fmla="*/ 606 h 1715"/>
              <a:gd name="T26" fmla="*/ 543 w 1319"/>
              <a:gd name="T27" fmla="*/ 594 h 1715"/>
              <a:gd name="T28" fmla="*/ 616 w 1319"/>
              <a:gd name="T29" fmla="*/ 575 h 1715"/>
              <a:gd name="T30" fmla="*/ 527 w 1319"/>
              <a:gd name="T31" fmla="*/ 556 h 1715"/>
              <a:gd name="T32" fmla="*/ 538 w 1319"/>
              <a:gd name="T33" fmla="*/ 541 h 1715"/>
              <a:gd name="T34" fmla="*/ 568 w 1319"/>
              <a:gd name="T35" fmla="*/ 517 h 1715"/>
              <a:gd name="T36" fmla="*/ 658 w 1319"/>
              <a:gd name="T37" fmla="*/ 496 h 1715"/>
              <a:gd name="T38" fmla="*/ 585 w 1319"/>
              <a:gd name="T39" fmla="*/ 614 h 1715"/>
              <a:gd name="T40" fmla="*/ 634 w 1319"/>
              <a:gd name="T41" fmla="*/ 695 h 1715"/>
              <a:gd name="T42" fmla="*/ 488 w 1319"/>
              <a:gd name="T43" fmla="*/ 814 h 1715"/>
              <a:gd name="T44" fmla="*/ 417 w 1319"/>
              <a:gd name="T45" fmla="*/ 889 h 1715"/>
              <a:gd name="T46" fmla="*/ 290 w 1319"/>
              <a:gd name="T47" fmla="*/ 1009 h 1715"/>
              <a:gd name="T48" fmla="*/ 153 w 1319"/>
              <a:gd name="T49" fmla="*/ 1121 h 1715"/>
              <a:gd name="T50" fmla="*/ 68 w 1319"/>
              <a:gd name="T51" fmla="*/ 1157 h 1715"/>
              <a:gd name="T52" fmla="*/ 176 w 1319"/>
              <a:gd name="T53" fmla="*/ 1028 h 1715"/>
              <a:gd name="T54" fmla="*/ 299 w 1319"/>
              <a:gd name="T55" fmla="*/ 933 h 1715"/>
              <a:gd name="T56" fmla="*/ 421 w 1319"/>
              <a:gd name="T57" fmla="*/ 788 h 1715"/>
              <a:gd name="T58" fmla="*/ 471 w 1319"/>
              <a:gd name="T59" fmla="*/ 748 h 1715"/>
              <a:gd name="T60" fmla="*/ 514 w 1319"/>
              <a:gd name="T61" fmla="*/ 719 h 1715"/>
              <a:gd name="T62" fmla="*/ 526 w 1319"/>
              <a:gd name="T63" fmla="*/ 605 h 1715"/>
              <a:gd name="T64" fmla="*/ 581 w 1319"/>
              <a:gd name="T65" fmla="*/ 649 h 1715"/>
              <a:gd name="T66" fmla="*/ 548 w 1319"/>
              <a:gd name="T67" fmla="*/ 566 h 1715"/>
              <a:gd name="T68" fmla="*/ 620 w 1319"/>
              <a:gd name="T69" fmla="*/ 495 h 1715"/>
              <a:gd name="T70" fmla="*/ 666 w 1319"/>
              <a:gd name="T71" fmla="*/ 477 h 1715"/>
              <a:gd name="T72" fmla="*/ 650 w 1319"/>
              <a:gd name="T73" fmla="*/ 479 h 1715"/>
              <a:gd name="T74" fmla="*/ 693 w 1319"/>
              <a:gd name="T75" fmla="*/ 439 h 1715"/>
              <a:gd name="T76" fmla="*/ 742 w 1319"/>
              <a:gd name="T77" fmla="*/ 411 h 1715"/>
              <a:gd name="T78" fmla="*/ 1035 w 1319"/>
              <a:gd name="T79" fmla="*/ 398 h 1715"/>
              <a:gd name="T80" fmla="*/ 1053 w 1319"/>
              <a:gd name="T81" fmla="*/ 372 h 1715"/>
              <a:gd name="T82" fmla="*/ 712 w 1319"/>
              <a:gd name="T83" fmla="*/ 398 h 1715"/>
              <a:gd name="T84" fmla="*/ 680 w 1319"/>
              <a:gd name="T85" fmla="*/ 403 h 1715"/>
              <a:gd name="T86" fmla="*/ 706 w 1319"/>
              <a:gd name="T87" fmla="*/ 363 h 1715"/>
              <a:gd name="T88" fmla="*/ 718 w 1319"/>
              <a:gd name="T89" fmla="*/ 368 h 1715"/>
              <a:gd name="T90" fmla="*/ 654 w 1319"/>
              <a:gd name="T91" fmla="*/ 347 h 1715"/>
              <a:gd name="T92" fmla="*/ 761 w 1319"/>
              <a:gd name="T93" fmla="*/ 326 h 1715"/>
              <a:gd name="T94" fmla="*/ 671 w 1319"/>
              <a:gd name="T95" fmla="*/ 306 h 1715"/>
              <a:gd name="T96" fmla="*/ 781 w 1319"/>
              <a:gd name="T97" fmla="*/ 291 h 1715"/>
              <a:gd name="T98" fmla="*/ 758 w 1319"/>
              <a:gd name="T99" fmla="*/ 317 h 1715"/>
              <a:gd name="T100" fmla="*/ 710 w 1319"/>
              <a:gd name="T101" fmla="*/ 360 h 1715"/>
              <a:gd name="T102" fmla="*/ 680 w 1319"/>
              <a:gd name="T103" fmla="*/ 276 h 1715"/>
              <a:gd name="T104" fmla="*/ 1273 w 1319"/>
              <a:gd name="T105" fmla="*/ 246 h 1715"/>
              <a:gd name="T106" fmla="*/ 1187 w 1319"/>
              <a:gd name="T107" fmla="*/ 240 h 1715"/>
              <a:gd name="T108" fmla="*/ 1145 w 1319"/>
              <a:gd name="T109" fmla="*/ 282 h 1715"/>
              <a:gd name="T110" fmla="*/ 1098 w 1319"/>
              <a:gd name="T111" fmla="*/ 151 h 1715"/>
              <a:gd name="T112" fmla="*/ 1176 w 1319"/>
              <a:gd name="T113" fmla="*/ 12 h 1715"/>
              <a:gd name="T114" fmla="*/ 964 w 1319"/>
              <a:gd name="T115" fmla="*/ 37 h 1715"/>
              <a:gd name="T116" fmla="*/ 1042 w 1319"/>
              <a:gd name="T117" fmla="*/ 178 h 1715"/>
              <a:gd name="T118" fmla="*/ 987 w 1319"/>
              <a:gd name="T119" fmla="*/ 312 h 1715"/>
              <a:gd name="T120" fmla="*/ 879 w 1319"/>
              <a:gd name="T121" fmla="*/ 166 h 1715"/>
              <a:gd name="T122" fmla="*/ 782 w 1319"/>
              <a:gd name="T123" fmla="*/ 15 h 1715"/>
              <a:gd name="T124" fmla="*/ 1188 w 1319"/>
              <a:gd name="T125" fmla="*/ 51 h 1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1715">
                <a:moveTo>
                  <a:pt x="318" y="1711"/>
                </a:moveTo>
                <a:lnTo>
                  <a:pt x="318" y="1712"/>
                </a:lnTo>
                <a:lnTo>
                  <a:pt x="319" y="1712"/>
                </a:lnTo>
                <a:lnTo>
                  <a:pt x="319" y="1714"/>
                </a:lnTo>
                <a:lnTo>
                  <a:pt x="318" y="1714"/>
                </a:lnTo>
                <a:lnTo>
                  <a:pt x="318" y="1715"/>
                </a:lnTo>
                <a:lnTo>
                  <a:pt x="316" y="1715"/>
                </a:lnTo>
                <a:lnTo>
                  <a:pt x="315" y="1715"/>
                </a:lnTo>
                <a:lnTo>
                  <a:pt x="315" y="1714"/>
                </a:lnTo>
                <a:lnTo>
                  <a:pt x="316" y="1714"/>
                </a:lnTo>
                <a:lnTo>
                  <a:pt x="316" y="1712"/>
                </a:lnTo>
                <a:lnTo>
                  <a:pt x="318" y="1711"/>
                </a:lnTo>
                <a:close/>
                <a:moveTo>
                  <a:pt x="348" y="1710"/>
                </a:moveTo>
                <a:lnTo>
                  <a:pt x="346" y="1710"/>
                </a:lnTo>
                <a:lnTo>
                  <a:pt x="346" y="1708"/>
                </a:lnTo>
                <a:lnTo>
                  <a:pt x="348" y="1707"/>
                </a:lnTo>
                <a:lnTo>
                  <a:pt x="349" y="1707"/>
                </a:lnTo>
                <a:lnTo>
                  <a:pt x="349" y="1708"/>
                </a:lnTo>
                <a:lnTo>
                  <a:pt x="348" y="1710"/>
                </a:lnTo>
                <a:close/>
                <a:moveTo>
                  <a:pt x="272" y="1689"/>
                </a:moveTo>
                <a:lnTo>
                  <a:pt x="272" y="1690"/>
                </a:lnTo>
                <a:lnTo>
                  <a:pt x="272" y="1689"/>
                </a:lnTo>
                <a:lnTo>
                  <a:pt x="272" y="1687"/>
                </a:lnTo>
                <a:lnTo>
                  <a:pt x="273" y="1687"/>
                </a:lnTo>
                <a:lnTo>
                  <a:pt x="273" y="1689"/>
                </a:lnTo>
                <a:lnTo>
                  <a:pt x="272" y="1689"/>
                </a:lnTo>
                <a:close/>
                <a:moveTo>
                  <a:pt x="280" y="1685"/>
                </a:moveTo>
                <a:lnTo>
                  <a:pt x="278" y="1685"/>
                </a:lnTo>
                <a:lnTo>
                  <a:pt x="278" y="1683"/>
                </a:lnTo>
                <a:lnTo>
                  <a:pt x="280" y="1685"/>
                </a:lnTo>
                <a:close/>
                <a:moveTo>
                  <a:pt x="261" y="1678"/>
                </a:moveTo>
                <a:lnTo>
                  <a:pt x="260" y="1680"/>
                </a:lnTo>
                <a:lnTo>
                  <a:pt x="259" y="1680"/>
                </a:lnTo>
                <a:lnTo>
                  <a:pt x="259" y="1678"/>
                </a:lnTo>
                <a:lnTo>
                  <a:pt x="260" y="1677"/>
                </a:lnTo>
                <a:lnTo>
                  <a:pt x="261" y="1677"/>
                </a:lnTo>
                <a:lnTo>
                  <a:pt x="261" y="1678"/>
                </a:lnTo>
                <a:close/>
                <a:moveTo>
                  <a:pt x="263" y="1677"/>
                </a:moveTo>
                <a:lnTo>
                  <a:pt x="263" y="1676"/>
                </a:lnTo>
                <a:lnTo>
                  <a:pt x="263" y="1677"/>
                </a:lnTo>
                <a:close/>
                <a:moveTo>
                  <a:pt x="263" y="1666"/>
                </a:moveTo>
                <a:lnTo>
                  <a:pt x="263" y="1668"/>
                </a:lnTo>
                <a:lnTo>
                  <a:pt x="261" y="1668"/>
                </a:lnTo>
                <a:lnTo>
                  <a:pt x="260" y="1666"/>
                </a:lnTo>
                <a:lnTo>
                  <a:pt x="261" y="1666"/>
                </a:lnTo>
                <a:lnTo>
                  <a:pt x="263" y="1665"/>
                </a:lnTo>
                <a:lnTo>
                  <a:pt x="264" y="1665"/>
                </a:lnTo>
                <a:lnTo>
                  <a:pt x="264" y="1666"/>
                </a:lnTo>
                <a:lnTo>
                  <a:pt x="263" y="1666"/>
                </a:lnTo>
                <a:close/>
                <a:moveTo>
                  <a:pt x="361" y="1610"/>
                </a:moveTo>
                <a:lnTo>
                  <a:pt x="360" y="1610"/>
                </a:lnTo>
                <a:lnTo>
                  <a:pt x="361" y="1609"/>
                </a:lnTo>
                <a:lnTo>
                  <a:pt x="361" y="1610"/>
                </a:lnTo>
                <a:close/>
                <a:moveTo>
                  <a:pt x="336" y="1533"/>
                </a:moveTo>
                <a:lnTo>
                  <a:pt x="335" y="1533"/>
                </a:lnTo>
                <a:lnTo>
                  <a:pt x="335" y="1532"/>
                </a:lnTo>
                <a:lnTo>
                  <a:pt x="336" y="1530"/>
                </a:lnTo>
                <a:lnTo>
                  <a:pt x="337" y="1530"/>
                </a:lnTo>
                <a:lnTo>
                  <a:pt x="337" y="1532"/>
                </a:lnTo>
                <a:lnTo>
                  <a:pt x="336" y="1532"/>
                </a:lnTo>
                <a:lnTo>
                  <a:pt x="336" y="1533"/>
                </a:lnTo>
                <a:close/>
                <a:moveTo>
                  <a:pt x="339" y="1529"/>
                </a:moveTo>
                <a:lnTo>
                  <a:pt x="337" y="1529"/>
                </a:lnTo>
                <a:lnTo>
                  <a:pt x="339" y="1529"/>
                </a:lnTo>
                <a:close/>
                <a:moveTo>
                  <a:pt x="343" y="1502"/>
                </a:moveTo>
                <a:lnTo>
                  <a:pt x="341" y="1502"/>
                </a:lnTo>
                <a:lnTo>
                  <a:pt x="341" y="1500"/>
                </a:lnTo>
                <a:lnTo>
                  <a:pt x="343" y="1500"/>
                </a:lnTo>
                <a:lnTo>
                  <a:pt x="343" y="1502"/>
                </a:lnTo>
                <a:close/>
                <a:moveTo>
                  <a:pt x="341" y="1500"/>
                </a:moveTo>
                <a:lnTo>
                  <a:pt x="340" y="1500"/>
                </a:lnTo>
                <a:lnTo>
                  <a:pt x="341" y="1500"/>
                </a:lnTo>
                <a:close/>
                <a:moveTo>
                  <a:pt x="340" y="1500"/>
                </a:moveTo>
                <a:lnTo>
                  <a:pt x="340" y="1499"/>
                </a:lnTo>
                <a:lnTo>
                  <a:pt x="339" y="1499"/>
                </a:lnTo>
                <a:lnTo>
                  <a:pt x="339" y="1498"/>
                </a:lnTo>
                <a:lnTo>
                  <a:pt x="339" y="1496"/>
                </a:lnTo>
                <a:lnTo>
                  <a:pt x="340" y="1496"/>
                </a:lnTo>
                <a:lnTo>
                  <a:pt x="340" y="1498"/>
                </a:lnTo>
                <a:lnTo>
                  <a:pt x="340" y="1499"/>
                </a:lnTo>
                <a:lnTo>
                  <a:pt x="340" y="1500"/>
                </a:lnTo>
                <a:close/>
                <a:moveTo>
                  <a:pt x="365" y="1495"/>
                </a:moveTo>
                <a:lnTo>
                  <a:pt x="366" y="1496"/>
                </a:lnTo>
                <a:lnTo>
                  <a:pt x="365" y="1498"/>
                </a:lnTo>
                <a:lnTo>
                  <a:pt x="365" y="1499"/>
                </a:lnTo>
                <a:lnTo>
                  <a:pt x="365" y="1500"/>
                </a:lnTo>
                <a:lnTo>
                  <a:pt x="363" y="1500"/>
                </a:lnTo>
                <a:lnTo>
                  <a:pt x="363" y="1502"/>
                </a:lnTo>
                <a:lnTo>
                  <a:pt x="363" y="1503"/>
                </a:lnTo>
                <a:lnTo>
                  <a:pt x="363" y="1504"/>
                </a:lnTo>
                <a:lnTo>
                  <a:pt x="362" y="1504"/>
                </a:lnTo>
                <a:lnTo>
                  <a:pt x="362" y="1505"/>
                </a:lnTo>
                <a:lnTo>
                  <a:pt x="363" y="1505"/>
                </a:lnTo>
                <a:lnTo>
                  <a:pt x="363" y="1507"/>
                </a:lnTo>
                <a:lnTo>
                  <a:pt x="363" y="1508"/>
                </a:lnTo>
                <a:lnTo>
                  <a:pt x="363" y="1509"/>
                </a:lnTo>
                <a:lnTo>
                  <a:pt x="365" y="1509"/>
                </a:lnTo>
                <a:lnTo>
                  <a:pt x="366" y="1509"/>
                </a:lnTo>
                <a:lnTo>
                  <a:pt x="367" y="1511"/>
                </a:lnTo>
                <a:lnTo>
                  <a:pt x="367" y="1512"/>
                </a:lnTo>
                <a:lnTo>
                  <a:pt x="366" y="1512"/>
                </a:lnTo>
                <a:lnTo>
                  <a:pt x="365" y="1511"/>
                </a:lnTo>
                <a:lnTo>
                  <a:pt x="363" y="1511"/>
                </a:lnTo>
                <a:lnTo>
                  <a:pt x="363" y="1509"/>
                </a:lnTo>
                <a:lnTo>
                  <a:pt x="362" y="1509"/>
                </a:lnTo>
                <a:lnTo>
                  <a:pt x="361" y="1511"/>
                </a:lnTo>
                <a:lnTo>
                  <a:pt x="362" y="1511"/>
                </a:lnTo>
                <a:lnTo>
                  <a:pt x="361" y="1511"/>
                </a:lnTo>
                <a:lnTo>
                  <a:pt x="360" y="1511"/>
                </a:lnTo>
                <a:lnTo>
                  <a:pt x="358" y="1511"/>
                </a:lnTo>
                <a:lnTo>
                  <a:pt x="356" y="1511"/>
                </a:lnTo>
                <a:lnTo>
                  <a:pt x="356" y="1509"/>
                </a:lnTo>
                <a:lnTo>
                  <a:pt x="354" y="1509"/>
                </a:lnTo>
                <a:lnTo>
                  <a:pt x="356" y="1509"/>
                </a:lnTo>
                <a:lnTo>
                  <a:pt x="356" y="1508"/>
                </a:lnTo>
                <a:lnTo>
                  <a:pt x="356" y="1507"/>
                </a:lnTo>
                <a:lnTo>
                  <a:pt x="354" y="1507"/>
                </a:lnTo>
                <a:lnTo>
                  <a:pt x="353" y="1508"/>
                </a:lnTo>
                <a:lnTo>
                  <a:pt x="354" y="1509"/>
                </a:lnTo>
                <a:lnTo>
                  <a:pt x="353" y="1509"/>
                </a:lnTo>
                <a:lnTo>
                  <a:pt x="353" y="1508"/>
                </a:lnTo>
                <a:lnTo>
                  <a:pt x="352" y="1508"/>
                </a:lnTo>
                <a:lnTo>
                  <a:pt x="350" y="1508"/>
                </a:lnTo>
                <a:lnTo>
                  <a:pt x="349" y="1507"/>
                </a:lnTo>
                <a:lnTo>
                  <a:pt x="349" y="1508"/>
                </a:lnTo>
                <a:lnTo>
                  <a:pt x="348" y="1508"/>
                </a:lnTo>
                <a:lnTo>
                  <a:pt x="348" y="1507"/>
                </a:lnTo>
                <a:lnTo>
                  <a:pt x="346" y="1507"/>
                </a:lnTo>
                <a:lnTo>
                  <a:pt x="345" y="1505"/>
                </a:lnTo>
                <a:lnTo>
                  <a:pt x="344" y="1505"/>
                </a:lnTo>
                <a:lnTo>
                  <a:pt x="343" y="1505"/>
                </a:lnTo>
                <a:lnTo>
                  <a:pt x="343" y="1504"/>
                </a:lnTo>
                <a:lnTo>
                  <a:pt x="343" y="1503"/>
                </a:lnTo>
                <a:lnTo>
                  <a:pt x="344" y="1503"/>
                </a:lnTo>
                <a:lnTo>
                  <a:pt x="344" y="1502"/>
                </a:lnTo>
                <a:lnTo>
                  <a:pt x="343" y="1500"/>
                </a:lnTo>
                <a:lnTo>
                  <a:pt x="341" y="1500"/>
                </a:lnTo>
                <a:lnTo>
                  <a:pt x="341" y="1499"/>
                </a:lnTo>
                <a:lnTo>
                  <a:pt x="341" y="1498"/>
                </a:lnTo>
                <a:lnTo>
                  <a:pt x="343" y="1498"/>
                </a:lnTo>
                <a:lnTo>
                  <a:pt x="343" y="1496"/>
                </a:lnTo>
                <a:lnTo>
                  <a:pt x="344" y="1496"/>
                </a:lnTo>
                <a:lnTo>
                  <a:pt x="345" y="1496"/>
                </a:lnTo>
                <a:lnTo>
                  <a:pt x="346" y="1495"/>
                </a:lnTo>
                <a:lnTo>
                  <a:pt x="348" y="1495"/>
                </a:lnTo>
                <a:lnTo>
                  <a:pt x="349" y="1495"/>
                </a:lnTo>
                <a:lnTo>
                  <a:pt x="350" y="1495"/>
                </a:lnTo>
                <a:lnTo>
                  <a:pt x="352" y="1495"/>
                </a:lnTo>
                <a:lnTo>
                  <a:pt x="353" y="1495"/>
                </a:lnTo>
                <a:lnTo>
                  <a:pt x="354" y="1495"/>
                </a:lnTo>
                <a:lnTo>
                  <a:pt x="354" y="1496"/>
                </a:lnTo>
                <a:lnTo>
                  <a:pt x="354" y="1495"/>
                </a:lnTo>
                <a:lnTo>
                  <a:pt x="356" y="1495"/>
                </a:lnTo>
                <a:lnTo>
                  <a:pt x="356" y="1494"/>
                </a:lnTo>
                <a:lnTo>
                  <a:pt x="357" y="1494"/>
                </a:lnTo>
                <a:lnTo>
                  <a:pt x="358" y="1492"/>
                </a:lnTo>
                <a:lnTo>
                  <a:pt x="360" y="1491"/>
                </a:lnTo>
                <a:lnTo>
                  <a:pt x="362" y="1491"/>
                </a:lnTo>
                <a:lnTo>
                  <a:pt x="362" y="1492"/>
                </a:lnTo>
                <a:lnTo>
                  <a:pt x="363" y="1492"/>
                </a:lnTo>
                <a:lnTo>
                  <a:pt x="365" y="1494"/>
                </a:lnTo>
                <a:lnTo>
                  <a:pt x="365" y="1495"/>
                </a:lnTo>
                <a:close/>
                <a:moveTo>
                  <a:pt x="350" y="1486"/>
                </a:moveTo>
                <a:lnTo>
                  <a:pt x="349" y="1486"/>
                </a:lnTo>
                <a:lnTo>
                  <a:pt x="349" y="1485"/>
                </a:lnTo>
                <a:lnTo>
                  <a:pt x="350" y="1485"/>
                </a:lnTo>
                <a:lnTo>
                  <a:pt x="350" y="1486"/>
                </a:lnTo>
                <a:close/>
                <a:moveTo>
                  <a:pt x="346" y="1483"/>
                </a:moveTo>
                <a:lnTo>
                  <a:pt x="345" y="1483"/>
                </a:lnTo>
                <a:lnTo>
                  <a:pt x="345" y="1482"/>
                </a:lnTo>
                <a:lnTo>
                  <a:pt x="346" y="1483"/>
                </a:lnTo>
                <a:close/>
                <a:moveTo>
                  <a:pt x="343" y="1481"/>
                </a:moveTo>
                <a:lnTo>
                  <a:pt x="343" y="1479"/>
                </a:lnTo>
                <a:lnTo>
                  <a:pt x="343" y="1481"/>
                </a:lnTo>
                <a:close/>
                <a:moveTo>
                  <a:pt x="341" y="1481"/>
                </a:moveTo>
                <a:lnTo>
                  <a:pt x="341" y="1479"/>
                </a:lnTo>
                <a:lnTo>
                  <a:pt x="341" y="1481"/>
                </a:lnTo>
                <a:close/>
                <a:moveTo>
                  <a:pt x="343" y="1475"/>
                </a:moveTo>
                <a:lnTo>
                  <a:pt x="341" y="1475"/>
                </a:lnTo>
                <a:lnTo>
                  <a:pt x="341" y="1474"/>
                </a:lnTo>
                <a:lnTo>
                  <a:pt x="343" y="1474"/>
                </a:lnTo>
                <a:lnTo>
                  <a:pt x="343" y="1475"/>
                </a:lnTo>
                <a:close/>
                <a:moveTo>
                  <a:pt x="341" y="1464"/>
                </a:moveTo>
                <a:lnTo>
                  <a:pt x="340" y="1464"/>
                </a:lnTo>
                <a:lnTo>
                  <a:pt x="340" y="1462"/>
                </a:lnTo>
                <a:lnTo>
                  <a:pt x="341" y="1462"/>
                </a:lnTo>
                <a:lnTo>
                  <a:pt x="343" y="1462"/>
                </a:lnTo>
                <a:lnTo>
                  <a:pt x="341" y="1462"/>
                </a:lnTo>
                <a:lnTo>
                  <a:pt x="341" y="1464"/>
                </a:lnTo>
                <a:close/>
                <a:moveTo>
                  <a:pt x="87" y="1389"/>
                </a:moveTo>
                <a:lnTo>
                  <a:pt x="86" y="1389"/>
                </a:lnTo>
                <a:lnTo>
                  <a:pt x="86" y="1388"/>
                </a:lnTo>
                <a:lnTo>
                  <a:pt x="86" y="1386"/>
                </a:lnTo>
                <a:lnTo>
                  <a:pt x="86" y="1388"/>
                </a:lnTo>
                <a:lnTo>
                  <a:pt x="87" y="1388"/>
                </a:lnTo>
                <a:lnTo>
                  <a:pt x="87" y="1389"/>
                </a:lnTo>
                <a:close/>
                <a:moveTo>
                  <a:pt x="83" y="1385"/>
                </a:moveTo>
                <a:lnTo>
                  <a:pt x="83" y="1384"/>
                </a:lnTo>
                <a:lnTo>
                  <a:pt x="85" y="1384"/>
                </a:lnTo>
                <a:lnTo>
                  <a:pt x="86" y="1385"/>
                </a:lnTo>
                <a:lnTo>
                  <a:pt x="83" y="1385"/>
                </a:lnTo>
                <a:close/>
                <a:moveTo>
                  <a:pt x="85" y="1376"/>
                </a:moveTo>
                <a:lnTo>
                  <a:pt x="83" y="1376"/>
                </a:lnTo>
                <a:lnTo>
                  <a:pt x="82" y="1376"/>
                </a:lnTo>
                <a:lnTo>
                  <a:pt x="83" y="1376"/>
                </a:lnTo>
                <a:lnTo>
                  <a:pt x="85" y="1376"/>
                </a:lnTo>
                <a:close/>
                <a:moveTo>
                  <a:pt x="102" y="1371"/>
                </a:moveTo>
                <a:lnTo>
                  <a:pt x="102" y="1369"/>
                </a:lnTo>
                <a:lnTo>
                  <a:pt x="103" y="1371"/>
                </a:lnTo>
                <a:lnTo>
                  <a:pt x="102" y="1371"/>
                </a:lnTo>
                <a:close/>
                <a:moveTo>
                  <a:pt x="350" y="1337"/>
                </a:moveTo>
                <a:lnTo>
                  <a:pt x="349" y="1337"/>
                </a:lnTo>
                <a:lnTo>
                  <a:pt x="350" y="1337"/>
                </a:lnTo>
                <a:close/>
                <a:moveTo>
                  <a:pt x="369" y="1329"/>
                </a:moveTo>
                <a:lnTo>
                  <a:pt x="367" y="1329"/>
                </a:lnTo>
                <a:lnTo>
                  <a:pt x="369" y="1327"/>
                </a:lnTo>
                <a:lnTo>
                  <a:pt x="369" y="1329"/>
                </a:lnTo>
                <a:close/>
                <a:moveTo>
                  <a:pt x="363" y="1327"/>
                </a:moveTo>
                <a:lnTo>
                  <a:pt x="365" y="1327"/>
                </a:lnTo>
                <a:lnTo>
                  <a:pt x="363" y="1327"/>
                </a:lnTo>
                <a:close/>
                <a:moveTo>
                  <a:pt x="369" y="1326"/>
                </a:moveTo>
                <a:lnTo>
                  <a:pt x="367" y="1326"/>
                </a:lnTo>
                <a:lnTo>
                  <a:pt x="369" y="1326"/>
                </a:lnTo>
                <a:close/>
                <a:moveTo>
                  <a:pt x="68" y="1313"/>
                </a:moveTo>
                <a:lnTo>
                  <a:pt x="68" y="1314"/>
                </a:lnTo>
                <a:lnTo>
                  <a:pt x="66" y="1314"/>
                </a:lnTo>
                <a:lnTo>
                  <a:pt x="65" y="1314"/>
                </a:lnTo>
                <a:lnTo>
                  <a:pt x="65" y="1313"/>
                </a:lnTo>
                <a:lnTo>
                  <a:pt x="66" y="1313"/>
                </a:lnTo>
                <a:lnTo>
                  <a:pt x="68" y="1313"/>
                </a:lnTo>
                <a:close/>
                <a:moveTo>
                  <a:pt x="7" y="1310"/>
                </a:moveTo>
                <a:lnTo>
                  <a:pt x="7" y="1312"/>
                </a:lnTo>
                <a:lnTo>
                  <a:pt x="7" y="1310"/>
                </a:lnTo>
                <a:close/>
                <a:moveTo>
                  <a:pt x="68" y="1293"/>
                </a:moveTo>
                <a:lnTo>
                  <a:pt x="66" y="1293"/>
                </a:lnTo>
                <a:lnTo>
                  <a:pt x="66" y="1292"/>
                </a:lnTo>
                <a:lnTo>
                  <a:pt x="68" y="1292"/>
                </a:lnTo>
                <a:lnTo>
                  <a:pt x="68" y="1293"/>
                </a:lnTo>
                <a:close/>
                <a:moveTo>
                  <a:pt x="399" y="1283"/>
                </a:moveTo>
                <a:lnTo>
                  <a:pt x="397" y="1282"/>
                </a:lnTo>
                <a:lnTo>
                  <a:pt x="399" y="1282"/>
                </a:lnTo>
                <a:lnTo>
                  <a:pt x="399" y="1283"/>
                </a:lnTo>
                <a:close/>
                <a:moveTo>
                  <a:pt x="5" y="1282"/>
                </a:moveTo>
                <a:lnTo>
                  <a:pt x="5" y="1280"/>
                </a:lnTo>
                <a:lnTo>
                  <a:pt x="5" y="1282"/>
                </a:lnTo>
                <a:close/>
                <a:moveTo>
                  <a:pt x="55" y="1270"/>
                </a:moveTo>
                <a:lnTo>
                  <a:pt x="53" y="1269"/>
                </a:lnTo>
                <a:lnTo>
                  <a:pt x="55" y="1269"/>
                </a:lnTo>
                <a:lnTo>
                  <a:pt x="55" y="1270"/>
                </a:lnTo>
                <a:close/>
                <a:moveTo>
                  <a:pt x="20" y="1258"/>
                </a:moveTo>
                <a:lnTo>
                  <a:pt x="18" y="1258"/>
                </a:lnTo>
                <a:lnTo>
                  <a:pt x="17" y="1258"/>
                </a:lnTo>
                <a:lnTo>
                  <a:pt x="18" y="1257"/>
                </a:lnTo>
                <a:lnTo>
                  <a:pt x="19" y="1257"/>
                </a:lnTo>
                <a:lnTo>
                  <a:pt x="20" y="1258"/>
                </a:lnTo>
                <a:close/>
                <a:moveTo>
                  <a:pt x="27" y="1257"/>
                </a:moveTo>
                <a:lnTo>
                  <a:pt x="26" y="1257"/>
                </a:lnTo>
                <a:lnTo>
                  <a:pt x="27" y="1257"/>
                </a:lnTo>
                <a:close/>
                <a:moveTo>
                  <a:pt x="32" y="1255"/>
                </a:moveTo>
                <a:lnTo>
                  <a:pt x="34" y="1255"/>
                </a:lnTo>
                <a:lnTo>
                  <a:pt x="34" y="1257"/>
                </a:lnTo>
                <a:lnTo>
                  <a:pt x="34" y="1258"/>
                </a:lnTo>
                <a:lnTo>
                  <a:pt x="35" y="1259"/>
                </a:lnTo>
                <a:lnTo>
                  <a:pt x="35" y="1261"/>
                </a:lnTo>
                <a:lnTo>
                  <a:pt x="35" y="1262"/>
                </a:lnTo>
                <a:lnTo>
                  <a:pt x="35" y="1263"/>
                </a:lnTo>
                <a:lnTo>
                  <a:pt x="35" y="1265"/>
                </a:lnTo>
                <a:lnTo>
                  <a:pt x="35" y="1266"/>
                </a:lnTo>
                <a:lnTo>
                  <a:pt x="35" y="1267"/>
                </a:lnTo>
                <a:lnTo>
                  <a:pt x="35" y="1270"/>
                </a:lnTo>
                <a:lnTo>
                  <a:pt x="34" y="1270"/>
                </a:lnTo>
                <a:lnTo>
                  <a:pt x="32" y="1270"/>
                </a:lnTo>
                <a:lnTo>
                  <a:pt x="32" y="1271"/>
                </a:lnTo>
                <a:lnTo>
                  <a:pt x="34" y="1271"/>
                </a:lnTo>
                <a:lnTo>
                  <a:pt x="35" y="1271"/>
                </a:lnTo>
                <a:lnTo>
                  <a:pt x="35" y="1272"/>
                </a:lnTo>
                <a:lnTo>
                  <a:pt x="34" y="1274"/>
                </a:lnTo>
                <a:lnTo>
                  <a:pt x="34" y="1272"/>
                </a:lnTo>
                <a:lnTo>
                  <a:pt x="32" y="1272"/>
                </a:lnTo>
                <a:lnTo>
                  <a:pt x="32" y="1274"/>
                </a:lnTo>
                <a:lnTo>
                  <a:pt x="31" y="1274"/>
                </a:lnTo>
                <a:lnTo>
                  <a:pt x="31" y="1275"/>
                </a:lnTo>
                <a:lnTo>
                  <a:pt x="30" y="1275"/>
                </a:lnTo>
                <a:lnTo>
                  <a:pt x="30" y="1276"/>
                </a:lnTo>
                <a:lnTo>
                  <a:pt x="28" y="1276"/>
                </a:lnTo>
                <a:lnTo>
                  <a:pt x="28" y="1278"/>
                </a:lnTo>
                <a:lnTo>
                  <a:pt x="30" y="1278"/>
                </a:lnTo>
                <a:lnTo>
                  <a:pt x="31" y="1278"/>
                </a:lnTo>
                <a:lnTo>
                  <a:pt x="32" y="1276"/>
                </a:lnTo>
                <a:lnTo>
                  <a:pt x="34" y="1276"/>
                </a:lnTo>
                <a:lnTo>
                  <a:pt x="34" y="1278"/>
                </a:lnTo>
                <a:lnTo>
                  <a:pt x="34" y="1279"/>
                </a:lnTo>
                <a:lnTo>
                  <a:pt x="34" y="1280"/>
                </a:lnTo>
                <a:lnTo>
                  <a:pt x="35" y="1280"/>
                </a:lnTo>
                <a:lnTo>
                  <a:pt x="34" y="1282"/>
                </a:lnTo>
                <a:lnTo>
                  <a:pt x="35" y="1282"/>
                </a:lnTo>
                <a:lnTo>
                  <a:pt x="35" y="1283"/>
                </a:lnTo>
                <a:lnTo>
                  <a:pt x="35" y="1284"/>
                </a:lnTo>
                <a:lnTo>
                  <a:pt x="35" y="1286"/>
                </a:lnTo>
                <a:lnTo>
                  <a:pt x="35" y="1287"/>
                </a:lnTo>
                <a:lnTo>
                  <a:pt x="36" y="1287"/>
                </a:lnTo>
                <a:lnTo>
                  <a:pt x="36" y="1288"/>
                </a:lnTo>
                <a:lnTo>
                  <a:pt x="35" y="1288"/>
                </a:lnTo>
                <a:lnTo>
                  <a:pt x="35" y="1289"/>
                </a:lnTo>
                <a:lnTo>
                  <a:pt x="36" y="1289"/>
                </a:lnTo>
                <a:lnTo>
                  <a:pt x="36" y="1291"/>
                </a:lnTo>
                <a:lnTo>
                  <a:pt x="35" y="1291"/>
                </a:lnTo>
                <a:lnTo>
                  <a:pt x="36" y="1291"/>
                </a:lnTo>
                <a:lnTo>
                  <a:pt x="36" y="1292"/>
                </a:lnTo>
                <a:lnTo>
                  <a:pt x="36" y="1293"/>
                </a:lnTo>
                <a:lnTo>
                  <a:pt x="36" y="1295"/>
                </a:lnTo>
                <a:lnTo>
                  <a:pt x="36" y="1296"/>
                </a:lnTo>
                <a:lnTo>
                  <a:pt x="36" y="1297"/>
                </a:lnTo>
                <a:lnTo>
                  <a:pt x="35" y="1297"/>
                </a:lnTo>
                <a:lnTo>
                  <a:pt x="35" y="1296"/>
                </a:lnTo>
                <a:lnTo>
                  <a:pt x="35" y="1297"/>
                </a:lnTo>
                <a:lnTo>
                  <a:pt x="34" y="1297"/>
                </a:lnTo>
                <a:lnTo>
                  <a:pt x="34" y="1296"/>
                </a:lnTo>
                <a:lnTo>
                  <a:pt x="34" y="1297"/>
                </a:lnTo>
                <a:lnTo>
                  <a:pt x="32" y="1297"/>
                </a:lnTo>
                <a:lnTo>
                  <a:pt x="32" y="1299"/>
                </a:lnTo>
                <a:lnTo>
                  <a:pt x="32" y="1300"/>
                </a:lnTo>
                <a:lnTo>
                  <a:pt x="34" y="1301"/>
                </a:lnTo>
                <a:lnTo>
                  <a:pt x="35" y="1301"/>
                </a:lnTo>
                <a:lnTo>
                  <a:pt x="35" y="1303"/>
                </a:lnTo>
                <a:lnTo>
                  <a:pt x="34" y="1303"/>
                </a:lnTo>
                <a:lnTo>
                  <a:pt x="34" y="1304"/>
                </a:lnTo>
                <a:lnTo>
                  <a:pt x="34" y="1305"/>
                </a:lnTo>
                <a:lnTo>
                  <a:pt x="34" y="1307"/>
                </a:lnTo>
                <a:lnTo>
                  <a:pt x="32" y="1307"/>
                </a:lnTo>
                <a:lnTo>
                  <a:pt x="31" y="1307"/>
                </a:lnTo>
                <a:lnTo>
                  <a:pt x="32" y="1307"/>
                </a:lnTo>
                <a:lnTo>
                  <a:pt x="32" y="1308"/>
                </a:lnTo>
                <a:lnTo>
                  <a:pt x="31" y="1309"/>
                </a:lnTo>
                <a:lnTo>
                  <a:pt x="31" y="1310"/>
                </a:lnTo>
                <a:lnTo>
                  <a:pt x="30" y="1310"/>
                </a:lnTo>
                <a:lnTo>
                  <a:pt x="28" y="1313"/>
                </a:lnTo>
                <a:lnTo>
                  <a:pt x="27" y="1313"/>
                </a:lnTo>
                <a:lnTo>
                  <a:pt x="26" y="1313"/>
                </a:lnTo>
                <a:lnTo>
                  <a:pt x="26" y="1314"/>
                </a:lnTo>
                <a:lnTo>
                  <a:pt x="24" y="1316"/>
                </a:lnTo>
                <a:lnTo>
                  <a:pt x="23" y="1317"/>
                </a:lnTo>
                <a:lnTo>
                  <a:pt x="22" y="1317"/>
                </a:lnTo>
                <a:lnTo>
                  <a:pt x="22" y="1316"/>
                </a:lnTo>
                <a:lnTo>
                  <a:pt x="20" y="1316"/>
                </a:lnTo>
                <a:lnTo>
                  <a:pt x="20" y="1314"/>
                </a:lnTo>
                <a:lnTo>
                  <a:pt x="19" y="1314"/>
                </a:lnTo>
                <a:lnTo>
                  <a:pt x="19" y="1316"/>
                </a:lnTo>
                <a:lnTo>
                  <a:pt x="20" y="1317"/>
                </a:lnTo>
                <a:lnTo>
                  <a:pt x="22" y="1318"/>
                </a:lnTo>
                <a:lnTo>
                  <a:pt x="22" y="1320"/>
                </a:lnTo>
                <a:lnTo>
                  <a:pt x="20" y="1320"/>
                </a:lnTo>
                <a:lnTo>
                  <a:pt x="19" y="1320"/>
                </a:lnTo>
                <a:lnTo>
                  <a:pt x="18" y="1320"/>
                </a:lnTo>
                <a:lnTo>
                  <a:pt x="18" y="1318"/>
                </a:lnTo>
                <a:lnTo>
                  <a:pt x="17" y="1318"/>
                </a:lnTo>
                <a:lnTo>
                  <a:pt x="15" y="1318"/>
                </a:lnTo>
                <a:lnTo>
                  <a:pt x="15" y="1317"/>
                </a:lnTo>
                <a:lnTo>
                  <a:pt x="14" y="1316"/>
                </a:lnTo>
                <a:lnTo>
                  <a:pt x="15" y="1316"/>
                </a:lnTo>
                <a:lnTo>
                  <a:pt x="15" y="1314"/>
                </a:lnTo>
                <a:lnTo>
                  <a:pt x="14" y="1313"/>
                </a:lnTo>
                <a:lnTo>
                  <a:pt x="14" y="1310"/>
                </a:lnTo>
                <a:lnTo>
                  <a:pt x="15" y="1310"/>
                </a:lnTo>
                <a:lnTo>
                  <a:pt x="15" y="1309"/>
                </a:lnTo>
                <a:lnTo>
                  <a:pt x="17" y="1309"/>
                </a:lnTo>
                <a:lnTo>
                  <a:pt x="17" y="1308"/>
                </a:lnTo>
                <a:lnTo>
                  <a:pt x="15" y="1308"/>
                </a:lnTo>
                <a:lnTo>
                  <a:pt x="14" y="1309"/>
                </a:lnTo>
                <a:lnTo>
                  <a:pt x="14" y="1308"/>
                </a:lnTo>
                <a:lnTo>
                  <a:pt x="13" y="1308"/>
                </a:lnTo>
                <a:lnTo>
                  <a:pt x="11" y="1308"/>
                </a:lnTo>
                <a:lnTo>
                  <a:pt x="11" y="1307"/>
                </a:lnTo>
                <a:lnTo>
                  <a:pt x="11" y="1305"/>
                </a:lnTo>
                <a:lnTo>
                  <a:pt x="11" y="1304"/>
                </a:lnTo>
                <a:lnTo>
                  <a:pt x="10" y="1304"/>
                </a:lnTo>
                <a:lnTo>
                  <a:pt x="10" y="1303"/>
                </a:lnTo>
                <a:lnTo>
                  <a:pt x="10" y="1301"/>
                </a:lnTo>
                <a:lnTo>
                  <a:pt x="10" y="1300"/>
                </a:lnTo>
                <a:lnTo>
                  <a:pt x="9" y="1300"/>
                </a:lnTo>
                <a:lnTo>
                  <a:pt x="9" y="1299"/>
                </a:lnTo>
                <a:lnTo>
                  <a:pt x="9" y="1297"/>
                </a:lnTo>
                <a:lnTo>
                  <a:pt x="6" y="1296"/>
                </a:lnTo>
                <a:lnTo>
                  <a:pt x="6" y="1295"/>
                </a:lnTo>
                <a:lnTo>
                  <a:pt x="6" y="1293"/>
                </a:lnTo>
                <a:lnTo>
                  <a:pt x="5" y="1293"/>
                </a:lnTo>
                <a:lnTo>
                  <a:pt x="3" y="1293"/>
                </a:lnTo>
                <a:lnTo>
                  <a:pt x="1" y="1293"/>
                </a:lnTo>
                <a:lnTo>
                  <a:pt x="2" y="1292"/>
                </a:lnTo>
                <a:lnTo>
                  <a:pt x="1" y="1291"/>
                </a:lnTo>
                <a:lnTo>
                  <a:pt x="1" y="1289"/>
                </a:lnTo>
                <a:lnTo>
                  <a:pt x="0" y="1288"/>
                </a:lnTo>
                <a:lnTo>
                  <a:pt x="1" y="1288"/>
                </a:lnTo>
                <a:lnTo>
                  <a:pt x="2" y="1288"/>
                </a:lnTo>
                <a:lnTo>
                  <a:pt x="2" y="1289"/>
                </a:lnTo>
                <a:lnTo>
                  <a:pt x="3" y="1289"/>
                </a:lnTo>
                <a:lnTo>
                  <a:pt x="5" y="1288"/>
                </a:lnTo>
                <a:lnTo>
                  <a:pt x="6" y="1288"/>
                </a:lnTo>
                <a:lnTo>
                  <a:pt x="9" y="1286"/>
                </a:lnTo>
                <a:lnTo>
                  <a:pt x="9" y="1284"/>
                </a:lnTo>
                <a:lnTo>
                  <a:pt x="7" y="1284"/>
                </a:lnTo>
                <a:lnTo>
                  <a:pt x="6" y="1284"/>
                </a:lnTo>
                <a:lnTo>
                  <a:pt x="7" y="1283"/>
                </a:lnTo>
                <a:lnTo>
                  <a:pt x="9" y="1283"/>
                </a:lnTo>
                <a:lnTo>
                  <a:pt x="10" y="1282"/>
                </a:lnTo>
                <a:lnTo>
                  <a:pt x="9" y="1282"/>
                </a:lnTo>
                <a:lnTo>
                  <a:pt x="9" y="1280"/>
                </a:lnTo>
                <a:lnTo>
                  <a:pt x="9" y="1278"/>
                </a:lnTo>
                <a:lnTo>
                  <a:pt x="7" y="1278"/>
                </a:lnTo>
                <a:lnTo>
                  <a:pt x="7" y="1276"/>
                </a:lnTo>
                <a:lnTo>
                  <a:pt x="5" y="1275"/>
                </a:lnTo>
                <a:lnTo>
                  <a:pt x="5" y="1274"/>
                </a:lnTo>
                <a:lnTo>
                  <a:pt x="6" y="1272"/>
                </a:lnTo>
                <a:lnTo>
                  <a:pt x="6" y="1271"/>
                </a:lnTo>
                <a:lnTo>
                  <a:pt x="7" y="1271"/>
                </a:lnTo>
                <a:lnTo>
                  <a:pt x="7" y="1270"/>
                </a:lnTo>
                <a:lnTo>
                  <a:pt x="6" y="1270"/>
                </a:lnTo>
                <a:lnTo>
                  <a:pt x="7" y="1269"/>
                </a:lnTo>
                <a:lnTo>
                  <a:pt x="7" y="1267"/>
                </a:lnTo>
                <a:lnTo>
                  <a:pt x="6" y="1267"/>
                </a:lnTo>
                <a:lnTo>
                  <a:pt x="6" y="1266"/>
                </a:lnTo>
                <a:lnTo>
                  <a:pt x="7" y="1265"/>
                </a:lnTo>
                <a:lnTo>
                  <a:pt x="7" y="1263"/>
                </a:lnTo>
                <a:lnTo>
                  <a:pt x="9" y="1263"/>
                </a:lnTo>
                <a:lnTo>
                  <a:pt x="9" y="1262"/>
                </a:lnTo>
                <a:lnTo>
                  <a:pt x="9" y="1261"/>
                </a:lnTo>
                <a:lnTo>
                  <a:pt x="10" y="1261"/>
                </a:lnTo>
                <a:lnTo>
                  <a:pt x="10" y="1262"/>
                </a:lnTo>
                <a:lnTo>
                  <a:pt x="11" y="1263"/>
                </a:lnTo>
                <a:lnTo>
                  <a:pt x="10" y="1263"/>
                </a:lnTo>
                <a:lnTo>
                  <a:pt x="10" y="1265"/>
                </a:lnTo>
                <a:lnTo>
                  <a:pt x="9" y="1265"/>
                </a:lnTo>
                <a:lnTo>
                  <a:pt x="9" y="1266"/>
                </a:lnTo>
                <a:lnTo>
                  <a:pt x="9" y="1267"/>
                </a:lnTo>
                <a:lnTo>
                  <a:pt x="9" y="1266"/>
                </a:lnTo>
                <a:lnTo>
                  <a:pt x="10" y="1266"/>
                </a:lnTo>
                <a:lnTo>
                  <a:pt x="10" y="1269"/>
                </a:lnTo>
                <a:lnTo>
                  <a:pt x="9" y="1269"/>
                </a:lnTo>
                <a:lnTo>
                  <a:pt x="9" y="1270"/>
                </a:lnTo>
                <a:lnTo>
                  <a:pt x="10" y="1270"/>
                </a:lnTo>
                <a:lnTo>
                  <a:pt x="10" y="1269"/>
                </a:lnTo>
                <a:lnTo>
                  <a:pt x="11" y="1269"/>
                </a:lnTo>
                <a:lnTo>
                  <a:pt x="11" y="1267"/>
                </a:lnTo>
                <a:lnTo>
                  <a:pt x="13" y="1267"/>
                </a:lnTo>
                <a:lnTo>
                  <a:pt x="14" y="1267"/>
                </a:lnTo>
                <a:lnTo>
                  <a:pt x="14" y="1266"/>
                </a:lnTo>
                <a:lnTo>
                  <a:pt x="15" y="1265"/>
                </a:lnTo>
                <a:lnTo>
                  <a:pt x="15" y="1266"/>
                </a:lnTo>
                <a:lnTo>
                  <a:pt x="17" y="1266"/>
                </a:lnTo>
                <a:lnTo>
                  <a:pt x="17" y="1263"/>
                </a:lnTo>
                <a:lnTo>
                  <a:pt x="18" y="1263"/>
                </a:lnTo>
                <a:lnTo>
                  <a:pt x="17" y="1262"/>
                </a:lnTo>
                <a:lnTo>
                  <a:pt x="17" y="1261"/>
                </a:lnTo>
                <a:lnTo>
                  <a:pt x="17" y="1259"/>
                </a:lnTo>
                <a:lnTo>
                  <a:pt x="15" y="1259"/>
                </a:lnTo>
                <a:lnTo>
                  <a:pt x="17" y="1259"/>
                </a:lnTo>
                <a:lnTo>
                  <a:pt x="18" y="1259"/>
                </a:lnTo>
                <a:lnTo>
                  <a:pt x="20" y="1259"/>
                </a:lnTo>
                <a:lnTo>
                  <a:pt x="20" y="1258"/>
                </a:lnTo>
                <a:lnTo>
                  <a:pt x="22" y="1258"/>
                </a:lnTo>
                <a:lnTo>
                  <a:pt x="23" y="1258"/>
                </a:lnTo>
                <a:lnTo>
                  <a:pt x="24" y="1258"/>
                </a:lnTo>
                <a:lnTo>
                  <a:pt x="26" y="1258"/>
                </a:lnTo>
                <a:lnTo>
                  <a:pt x="27" y="1258"/>
                </a:lnTo>
                <a:lnTo>
                  <a:pt x="28" y="1257"/>
                </a:lnTo>
                <a:lnTo>
                  <a:pt x="30" y="1257"/>
                </a:lnTo>
                <a:lnTo>
                  <a:pt x="31" y="1255"/>
                </a:lnTo>
                <a:lnTo>
                  <a:pt x="31" y="1257"/>
                </a:lnTo>
                <a:lnTo>
                  <a:pt x="32" y="1257"/>
                </a:lnTo>
                <a:lnTo>
                  <a:pt x="31" y="1255"/>
                </a:lnTo>
                <a:lnTo>
                  <a:pt x="32" y="1255"/>
                </a:lnTo>
                <a:close/>
                <a:moveTo>
                  <a:pt x="14" y="1254"/>
                </a:moveTo>
                <a:lnTo>
                  <a:pt x="14" y="1255"/>
                </a:lnTo>
                <a:lnTo>
                  <a:pt x="13" y="1254"/>
                </a:lnTo>
                <a:lnTo>
                  <a:pt x="13" y="1253"/>
                </a:lnTo>
                <a:lnTo>
                  <a:pt x="14" y="1253"/>
                </a:lnTo>
                <a:lnTo>
                  <a:pt x="15" y="1254"/>
                </a:lnTo>
                <a:lnTo>
                  <a:pt x="14" y="1254"/>
                </a:lnTo>
                <a:close/>
                <a:moveTo>
                  <a:pt x="35" y="1254"/>
                </a:moveTo>
                <a:lnTo>
                  <a:pt x="34" y="1254"/>
                </a:lnTo>
                <a:lnTo>
                  <a:pt x="34" y="1253"/>
                </a:lnTo>
                <a:lnTo>
                  <a:pt x="35" y="1253"/>
                </a:lnTo>
                <a:lnTo>
                  <a:pt x="35" y="1254"/>
                </a:lnTo>
                <a:close/>
                <a:moveTo>
                  <a:pt x="41" y="1257"/>
                </a:moveTo>
                <a:lnTo>
                  <a:pt x="39" y="1257"/>
                </a:lnTo>
                <a:lnTo>
                  <a:pt x="40" y="1255"/>
                </a:lnTo>
                <a:lnTo>
                  <a:pt x="40" y="1254"/>
                </a:lnTo>
                <a:lnTo>
                  <a:pt x="40" y="1253"/>
                </a:lnTo>
                <a:lnTo>
                  <a:pt x="41" y="1253"/>
                </a:lnTo>
                <a:lnTo>
                  <a:pt x="41" y="1254"/>
                </a:lnTo>
                <a:lnTo>
                  <a:pt x="43" y="1254"/>
                </a:lnTo>
                <a:lnTo>
                  <a:pt x="43" y="1255"/>
                </a:lnTo>
                <a:lnTo>
                  <a:pt x="41" y="1255"/>
                </a:lnTo>
                <a:lnTo>
                  <a:pt x="41" y="1257"/>
                </a:lnTo>
                <a:close/>
                <a:moveTo>
                  <a:pt x="14" y="1253"/>
                </a:moveTo>
                <a:lnTo>
                  <a:pt x="14" y="1252"/>
                </a:lnTo>
                <a:lnTo>
                  <a:pt x="14" y="1253"/>
                </a:lnTo>
                <a:close/>
                <a:moveTo>
                  <a:pt x="27" y="1245"/>
                </a:moveTo>
                <a:lnTo>
                  <a:pt x="28" y="1246"/>
                </a:lnTo>
                <a:lnTo>
                  <a:pt x="28" y="1248"/>
                </a:lnTo>
                <a:lnTo>
                  <a:pt x="28" y="1250"/>
                </a:lnTo>
                <a:lnTo>
                  <a:pt x="30" y="1252"/>
                </a:lnTo>
                <a:lnTo>
                  <a:pt x="30" y="1253"/>
                </a:lnTo>
                <a:lnTo>
                  <a:pt x="31" y="1254"/>
                </a:lnTo>
                <a:lnTo>
                  <a:pt x="30" y="1254"/>
                </a:lnTo>
                <a:lnTo>
                  <a:pt x="28" y="1255"/>
                </a:lnTo>
                <a:lnTo>
                  <a:pt x="27" y="1255"/>
                </a:lnTo>
                <a:lnTo>
                  <a:pt x="27" y="1254"/>
                </a:lnTo>
                <a:lnTo>
                  <a:pt x="27" y="1255"/>
                </a:lnTo>
                <a:lnTo>
                  <a:pt x="26" y="1255"/>
                </a:lnTo>
                <a:lnTo>
                  <a:pt x="24" y="1255"/>
                </a:lnTo>
                <a:lnTo>
                  <a:pt x="23" y="1257"/>
                </a:lnTo>
                <a:lnTo>
                  <a:pt x="22" y="1258"/>
                </a:lnTo>
                <a:lnTo>
                  <a:pt x="20" y="1258"/>
                </a:lnTo>
                <a:lnTo>
                  <a:pt x="20" y="1257"/>
                </a:lnTo>
                <a:lnTo>
                  <a:pt x="19" y="1257"/>
                </a:lnTo>
                <a:lnTo>
                  <a:pt x="18" y="1255"/>
                </a:lnTo>
                <a:lnTo>
                  <a:pt x="18" y="1254"/>
                </a:lnTo>
                <a:lnTo>
                  <a:pt x="19" y="1254"/>
                </a:lnTo>
                <a:lnTo>
                  <a:pt x="19" y="1253"/>
                </a:lnTo>
                <a:lnTo>
                  <a:pt x="18" y="1253"/>
                </a:lnTo>
                <a:lnTo>
                  <a:pt x="17" y="1253"/>
                </a:lnTo>
                <a:lnTo>
                  <a:pt x="15" y="1253"/>
                </a:lnTo>
                <a:lnTo>
                  <a:pt x="14" y="1253"/>
                </a:lnTo>
                <a:lnTo>
                  <a:pt x="15" y="1252"/>
                </a:lnTo>
                <a:lnTo>
                  <a:pt x="14" y="1252"/>
                </a:lnTo>
                <a:lnTo>
                  <a:pt x="14" y="1250"/>
                </a:lnTo>
                <a:lnTo>
                  <a:pt x="15" y="1250"/>
                </a:lnTo>
                <a:lnTo>
                  <a:pt x="15" y="1249"/>
                </a:lnTo>
                <a:lnTo>
                  <a:pt x="17" y="1248"/>
                </a:lnTo>
                <a:lnTo>
                  <a:pt x="18" y="1248"/>
                </a:lnTo>
                <a:lnTo>
                  <a:pt x="19" y="1246"/>
                </a:lnTo>
                <a:lnTo>
                  <a:pt x="20" y="1246"/>
                </a:lnTo>
                <a:lnTo>
                  <a:pt x="20" y="1245"/>
                </a:lnTo>
                <a:lnTo>
                  <a:pt x="22" y="1244"/>
                </a:lnTo>
                <a:lnTo>
                  <a:pt x="23" y="1244"/>
                </a:lnTo>
                <a:lnTo>
                  <a:pt x="24" y="1244"/>
                </a:lnTo>
                <a:lnTo>
                  <a:pt x="26" y="1244"/>
                </a:lnTo>
                <a:lnTo>
                  <a:pt x="26" y="1245"/>
                </a:lnTo>
                <a:lnTo>
                  <a:pt x="27" y="1245"/>
                </a:lnTo>
                <a:close/>
                <a:moveTo>
                  <a:pt x="48" y="1245"/>
                </a:moveTo>
                <a:lnTo>
                  <a:pt x="49" y="1245"/>
                </a:lnTo>
                <a:lnTo>
                  <a:pt x="51" y="1245"/>
                </a:lnTo>
                <a:lnTo>
                  <a:pt x="51" y="1246"/>
                </a:lnTo>
                <a:lnTo>
                  <a:pt x="52" y="1246"/>
                </a:lnTo>
                <a:lnTo>
                  <a:pt x="53" y="1248"/>
                </a:lnTo>
                <a:lnTo>
                  <a:pt x="52" y="1248"/>
                </a:lnTo>
                <a:lnTo>
                  <a:pt x="51" y="1248"/>
                </a:lnTo>
                <a:lnTo>
                  <a:pt x="48" y="1245"/>
                </a:lnTo>
                <a:lnTo>
                  <a:pt x="47" y="1245"/>
                </a:lnTo>
                <a:lnTo>
                  <a:pt x="47" y="1244"/>
                </a:lnTo>
                <a:lnTo>
                  <a:pt x="47" y="1242"/>
                </a:lnTo>
                <a:lnTo>
                  <a:pt x="48" y="1244"/>
                </a:lnTo>
                <a:lnTo>
                  <a:pt x="48" y="1245"/>
                </a:lnTo>
                <a:close/>
                <a:moveTo>
                  <a:pt x="70" y="1237"/>
                </a:moveTo>
                <a:lnTo>
                  <a:pt x="70" y="1238"/>
                </a:lnTo>
                <a:lnTo>
                  <a:pt x="69" y="1238"/>
                </a:lnTo>
                <a:lnTo>
                  <a:pt x="68" y="1238"/>
                </a:lnTo>
                <a:lnTo>
                  <a:pt x="66" y="1238"/>
                </a:lnTo>
                <a:lnTo>
                  <a:pt x="66" y="1237"/>
                </a:lnTo>
                <a:lnTo>
                  <a:pt x="68" y="1236"/>
                </a:lnTo>
                <a:lnTo>
                  <a:pt x="69" y="1236"/>
                </a:lnTo>
                <a:lnTo>
                  <a:pt x="69" y="1237"/>
                </a:lnTo>
                <a:lnTo>
                  <a:pt x="70" y="1237"/>
                </a:lnTo>
                <a:close/>
                <a:moveTo>
                  <a:pt x="73" y="1233"/>
                </a:moveTo>
                <a:lnTo>
                  <a:pt x="74" y="1233"/>
                </a:lnTo>
                <a:lnTo>
                  <a:pt x="74" y="1235"/>
                </a:lnTo>
                <a:lnTo>
                  <a:pt x="75" y="1235"/>
                </a:lnTo>
                <a:lnTo>
                  <a:pt x="75" y="1236"/>
                </a:lnTo>
                <a:lnTo>
                  <a:pt x="74" y="1236"/>
                </a:lnTo>
                <a:lnTo>
                  <a:pt x="73" y="1236"/>
                </a:lnTo>
                <a:lnTo>
                  <a:pt x="72" y="1235"/>
                </a:lnTo>
                <a:lnTo>
                  <a:pt x="70" y="1235"/>
                </a:lnTo>
                <a:lnTo>
                  <a:pt x="72" y="1233"/>
                </a:lnTo>
                <a:lnTo>
                  <a:pt x="73" y="1233"/>
                </a:lnTo>
                <a:close/>
                <a:moveTo>
                  <a:pt x="20" y="1232"/>
                </a:moveTo>
                <a:lnTo>
                  <a:pt x="20" y="1233"/>
                </a:lnTo>
                <a:lnTo>
                  <a:pt x="22" y="1233"/>
                </a:lnTo>
                <a:lnTo>
                  <a:pt x="23" y="1235"/>
                </a:lnTo>
                <a:lnTo>
                  <a:pt x="22" y="1235"/>
                </a:lnTo>
                <a:lnTo>
                  <a:pt x="20" y="1235"/>
                </a:lnTo>
                <a:lnTo>
                  <a:pt x="20" y="1233"/>
                </a:lnTo>
                <a:lnTo>
                  <a:pt x="19" y="1233"/>
                </a:lnTo>
                <a:lnTo>
                  <a:pt x="19" y="1232"/>
                </a:lnTo>
                <a:lnTo>
                  <a:pt x="20" y="1232"/>
                </a:lnTo>
                <a:close/>
                <a:moveTo>
                  <a:pt x="53" y="1232"/>
                </a:moveTo>
                <a:lnTo>
                  <a:pt x="56" y="1232"/>
                </a:lnTo>
                <a:lnTo>
                  <a:pt x="57" y="1233"/>
                </a:lnTo>
                <a:lnTo>
                  <a:pt x="58" y="1233"/>
                </a:lnTo>
                <a:lnTo>
                  <a:pt x="60" y="1233"/>
                </a:lnTo>
                <a:lnTo>
                  <a:pt x="60" y="1232"/>
                </a:lnTo>
                <a:lnTo>
                  <a:pt x="61" y="1233"/>
                </a:lnTo>
                <a:lnTo>
                  <a:pt x="62" y="1235"/>
                </a:lnTo>
                <a:lnTo>
                  <a:pt x="64" y="1235"/>
                </a:lnTo>
                <a:lnTo>
                  <a:pt x="64" y="1236"/>
                </a:lnTo>
                <a:lnTo>
                  <a:pt x="64" y="1238"/>
                </a:lnTo>
                <a:lnTo>
                  <a:pt x="61" y="1240"/>
                </a:lnTo>
                <a:lnTo>
                  <a:pt x="60" y="1240"/>
                </a:lnTo>
                <a:lnTo>
                  <a:pt x="58" y="1240"/>
                </a:lnTo>
                <a:lnTo>
                  <a:pt x="57" y="1240"/>
                </a:lnTo>
                <a:lnTo>
                  <a:pt x="56" y="1240"/>
                </a:lnTo>
                <a:lnTo>
                  <a:pt x="55" y="1240"/>
                </a:lnTo>
                <a:lnTo>
                  <a:pt x="53" y="1240"/>
                </a:lnTo>
                <a:lnTo>
                  <a:pt x="52" y="1240"/>
                </a:lnTo>
                <a:lnTo>
                  <a:pt x="52" y="1238"/>
                </a:lnTo>
                <a:lnTo>
                  <a:pt x="51" y="1238"/>
                </a:lnTo>
                <a:lnTo>
                  <a:pt x="49" y="1237"/>
                </a:lnTo>
                <a:lnTo>
                  <a:pt x="49" y="1236"/>
                </a:lnTo>
                <a:lnTo>
                  <a:pt x="48" y="1236"/>
                </a:lnTo>
                <a:lnTo>
                  <a:pt x="48" y="1235"/>
                </a:lnTo>
                <a:lnTo>
                  <a:pt x="47" y="1235"/>
                </a:lnTo>
                <a:lnTo>
                  <a:pt x="47" y="1233"/>
                </a:lnTo>
                <a:lnTo>
                  <a:pt x="48" y="1232"/>
                </a:lnTo>
                <a:lnTo>
                  <a:pt x="49" y="1232"/>
                </a:lnTo>
                <a:lnTo>
                  <a:pt x="49" y="1233"/>
                </a:lnTo>
                <a:lnTo>
                  <a:pt x="51" y="1233"/>
                </a:lnTo>
                <a:lnTo>
                  <a:pt x="52" y="1232"/>
                </a:lnTo>
                <a:lnTo>
                  <a:pt x="53" y="1232"/>
                </a:lnTo>
                <a:close/>
                <a:moveTo>
                  <a:pt x="79" y="1233"/>
                </a:moveTo>
                <a:lnTo>
                  <a:pt x="79" y="1232"/>
                </a:lnTo>
                <a:lnTo>
                  <a:pt x="81" y="1232"/>
                </a:lnTo>
                <a:lnTo>
                  <a:pt x="81" y="1233"/>
                </a:lnTo>
                <a:lnTo>
                  <a:pt x="79" y="1233"/>
                </a:lnTo>
                <a:close/>
                <a:moveTo>
                  <a:pt x="81" y="1233"/>
                </a:moveTo>
                <a:lnTo>
                  <a:pt x="81" y="1232"/>
                </a:lnTo>
                <a:lnTo>
                  <a:pt x="81" y="1233"/>
                </a:lnTo>
                <a:close/>
                <a:moveTo>
                  <a:pt x="62" y="1229"/>
                </a:moveTo>
                <a:lnTo>
                  <a:pt x="61" y="1228"/>
                </a:lnTo>
                <a:lnTo>
                  <a:pt x="60" y="1228"/>
                </a:lnTo>
                <a:lnTo>
                  <a:pt x="61" y="1228"/>
                </a:lnTo>
                <a:lnTo>
                  <a:pt x="62" y="1228"/>
                </a:lnTo>
                <a:lnTo>
                  <a:pt x="62" y="1229"/>
                </a:lnTo>
                <a:close/>
                <a:moveTo>
                  <a:pt x="49" y="1220"/>
                </a:moveTo>
                <a:lnTo>
                  <a:pt x="48" y="1220"/>
                </a:lnTo>
                <a:lnTo>
                  <a:pt x="49" y="1220"/>
                </a:lnTo>
                <a:close/>
                <a:moveTo>
                  <a:pt x="40" y="1217"/>
                </a:moveTo>
                <a:lnTo>
                  <a:pt x="41" y="1217"/>
                </a:lnTo>
                <a:lnTo>
                  <a:pt x="43" y="1217"/>
                </a:lnTo>
                <a:lnTo>
                  <a:pt x="43" y="1219"/>
                </a:lnTo>
                <a:lnTo>
                  <a:pt x="44" y="1219"/>
                </a:lnTo>
                <a:lnTo>
                  <a:pt x="44" y="1220"/>
                </a:lnTo>
                <a:lnTo>
                  <a:pt x="45" y="1220"/>
                </a:lnTo>
                <a:lnTo>
                  <a:pt x="45" y="1221"/>
                </a:lnTo>
                <a:lnTo>
                  <a:pt x="47" y="1223"/>
                </a:lnTo>
                <a:lnTo>
                  <a:pt x="47" y="1224"/>
                </a:lnTo>
                <a:lnTo>
                  <a:pt x="45" y="1224"/>
                </a:lnTo>
                <a:lnTo>
                  <a:pt x="44" y="1224"/>
                </a:lnTo>
                <a:lnTo>
                  <a:pt x="43" y="1225"/>
                </a:lnTo>
                <a:lnTo>
                  <a:pt x="41" y="1225"/>
                </a:lnTo>
                <a:lnTo>
                  <a:pt x="41" y="1224"/>
                </a:lnTo>
                <a:lnTo>
                  <a:pt x="39" y="1224"/>
                </a:lnTo>
                <a:lnTo>
                  <a:pt x="39" y="1225"/>
                </a:lnTo>
                <a:lnTo>
                  <a:pt x="37" y="1225"/>
                </a:lnTo>
                <a:lnTo>
                  <a:pt x="37" y="1224"/>
                </a:lnTo>
                <a:lnTo>
                  <a:pt x="36" y="1224"/>
                </a:lnTo>
                <a:lnTo>
                  <a:pt x="35" y="1224"/>
                </a:lnTo>
                <a:lnTo>
                  <a:pt x="35" y="1221"/>
                </a:lnTo>
                <a:lnTo>
                  <a:pt x="35" y="1220"/>
                </a:lnTo>
                <a:lnTo>
                  <a:pt x="35" y="1219"/>
                </a:lnTo>
                <a:lnTo>
                  <a:pt x="35" y="1217"/>
                </a:lnTo>
                <a:lnTo>
                  <a:pt x="36" y="1217"/>
                </a:lnTo>
                <a:lnTo>
                  <a:pt x="40" y="1217"/>
                </a:lnTo>
                <a:close/>
                <a:moveTo>
                  <a:pt x="47" y="1208"/>
                </a:moveTo>
                <a:lnTo>
                  <a:pt x="45" y="1210"/>
                </a:lnTo>
                <a:lnTo>
                  <a:pt x="44" y="1210"/>
                </a:lnTo>
                <a:lnTo>
                  <a:pt x="44" y="1208"/>
                </a:lnTo>
                <a:lnTo>
                  <a:pt x="45" y="1208"/>
                </a:lnTo>
                <a:lnTo>
                  <a:pt x="47" y="1208"/>
                </a:lnTo>
                <a:close/>
                <a:moveTo>
                  <a:pt x="60" y="1204"/>
                </a:moveTo>
                <a:lnTo>
                  <a:pt x="58" y="1204"/>
                </a:lnTo>
                <a:lnTo>
                  <a:pt x="58" y="1203"/>
                </a:lnTo>
                <a:lnTo>
                  <a:pt x="60" y="1203"/>
                </a:lnTo>
                <a:lnTo>
                  <a:pt x="60" y="1204"/>
                </a:lnTo>
                <a:close/>
                <a:moveTo>
                  <a:pt x="95" y="1203"/>
                </a:moveTo>
                <a:lnTo>
                  <a:pt x="94" y="1203"/>
                </a:lnTo>
                <a:lnTo>
                  <a:pt x="95" y="1202"/>
                </a:lnTo>
                <a:lnTo>
                  <a:pt x="95" y="1203"/>
                </a:lnTo>
                <a:close/>
                <a:moveTo>
                  <a:pt x="89" y="1198"/>
                </a:moveTo>
                <a:lnTo>
                  <a:pt x="89" y="1199"/>
                </a:lnTo>
                <a:lnTo>
                  <a:pt x="90" y="1199"/>
                </a:lnTo>
                <a:lnTo>
                  <a:pt x="91" y="1199"/>
                </a:lnTo>
                <a:lnTo>
                  <a:pt x="91" y="1200"/>
                </a:lnTo>
                <a:lnTo>
                  <a:pt x="92" y="1202"/>
                </a:lnTo>
                <a:lnTo>
                  <a:pt x="94" y="1202"/>
                </a:lnTo>
                <a:lnTo>
                  <a:pt x="94" y="1203"/>
                </a:lnTo>
                <a:lnTo>
                  <a:pt x="95" y="1203"/>
                </a:lnTo>
                <a:lnTo>
                  <a:pt x="96" y="1203"/>
                </a:lnTo>
                <a:lnTo>
                  <a:pt x="96" y="1204"/>
                </a:lnTo>
                <a:lnTo>
                  <a:pt x="96" y="1206"/>
                </a:lnTo>
                <a:lnTo>
                  <a:pt x="98" y="1207"/>
                </a:lnTo>
                <a:lnTo>
                  <a:pt x="98" y="1208"/>
                </a:lnTo>
                <a:lnTo>
                  <a:pt x="98" y="1210"/>
                </a:lnTo>
                <a:lnTo>
                  <a:pt x="96" y="1211"/>
                </a:lnTo>
                <a:lnTo>
                  <a:pt x="96" y="1214"/>
                </a:lnTo>
                <a:lnTo>
                  <a:pt x="95" y="1215"/>
                </a:lnTo>
                <a:lnTo>
                  <a:pt x="95" y="1220"/>
                </a:lnTo>
                <a:lnTo>
                  <a:pt x="95" y="1221"/>
                </a:lnTo>
                <a:lnTo>
                  <a:pt x="95" y="1223"/>
                </a:lnTo>
                <a:lnTo>
                  <a:pt x="96" y="1224"/>
                </a:lnTo>
                <a:lnTo>
                  <a:pt x="96" y="1225"/>
                </a:lnTo>
                <a:lnTo>
                  <a:pt x="95" y="1227"/>
                </a:lnTo>
                <a:lnTo>
                  <a:pt x="94" y="1228"/>
                </a:lnTo>
                <a:lnTo>
                  <a:pt x="94" y="1229"/>
                </a:lnTo>
                <a:lnTo>
                  <a:pt x="92" y="1229"/>
                </a:lnTo>
                <a:lnTo>
                  <a:pt x="91" y="1231"/>
                </a:lnTo>
                <a:lnTo>
                  <a:pt x="90" y="1231"/>
                </a:lnTo>
                <a:lnTo>
                  <a:pt x="89" y="1231"/>
                </a:lnTo>
                <a:lnTo>
                  <a:pt x="87" y="1231"/>
                </a:lnTo>
                <a:lnTo>
                  <a:pt x="86" y="1232"/>
                </a:lnTo>
                <a:lnTo>
                  <a:pt x="85" y="1232"/>
                </a:lnTo>
                <a:lnTo>
                  <a:pt x="85" y="1233"/>
                </a:lnTo>
                <a:lnTo>
                  <a:pt x="83" y="1232"/>
                </a:lnTo>
                <a:lnTo>
                  <a:pt x="82" y="1232"/>
                </a:lnTo>
                <a:lnTo>
                  <a:pt x="82" y="1231"/>
                </a:lnTo>
                <a:lnTo>
                  <a:pt x="83" y="1231"/>
                </a:lnTo>
                <a:lnTo>
                  <a:pt x="85" y="1231"/>
                </a:lnTo>
                <a:lnTo>
                  <a:pt x="82" y="1231"/>
                </a:lnTo>
                <a:lnTo>
                  <a:pt x="81" y="1231"/>
                </a:lnTo>
                <a:lnTo>
                  <a:pt x="79" y="1228"/>
                </a:lnTo>
                <a:lnTo>
                  <a:pt x="78" y="1228"/>
                </a:lnTo>
                <a:lnTo>
                  <a:pt x="78" y="1227"/>
                </a:lnTo>
                <a:lnTo>
                  <a:pt x="77" y="1227"/>
                </a:lnTo>
                <a:lnTo>
                  <a:pt x="77" y="1225"/>
                </a:lnTo>
                <a:lnTo>
                  <a:pt x="77" y="1224"/>
                </a:lnTo>
                <a:lnTo>
                  <a:pt x="77" y="1223"/>
                </a:lnTo>
                <a:lnTo>
                  <a:pt x="78" y="1221"/>
                </a:lnTo>
                <a:lnTo>
                  <a:pt x="79" y="1221"/>
                </a:lnTo>
                <a:lnTo>
                  <a:pt x="78" y="1221"/>
                </a:lnTo>
                <a:lnTo>
                  <a:pt x="77" y="1221"/>
                </a:lnTo>
                <a:lnTo>
                  <a:pt x="78" y="1220"/>
                </a:lnTo>
                <a:lnTo>
                  <a:pt x="78" y="1221"/>
                </a:lnTo>
                <a:lnTo>
                  <a:pt x="78" y="1220"/>
                </a:lnTo>
                <a:lnTo>
                  <a:pt x="78" y="1219"/>
                </a:lnTo>
                <a:lnTo>
                  <a:pt x="79" y="1219"/>
                </a:lnTo>
                <a:lnTo>
                  <a:pt x="79" y="1217"/>
                </a:lnTo>
                <a:lnTo>
                  <a:pt x="78" y="1216"/>
                </a:lnTo>
                <a:lnTo>
                  <a:pt x="78" y="1215"/>
                </a:lnTo>
                <a:lnTo>
                  <a:pt x="78" y="1214"/>
                </a:lnTo>
                <a:lnTo>
                  <a:pt x="78" y="1212"/>
                </a:lnTo>
                <a:lnTo>
                  <a:pt x="78" y="1211"/>
                </a:lnTo>
                <a:lnTo>
                  <a:pt x="78" y="1210"/>
                </a:lnTo>
                <a:lnTo>
                  <a:pt x="78" y="1208"/>
                </a:lnTo>
                <a:lnTo>
                  <a:pt x="78" y="1207"/>
                </a:lnTo>
                <a:lnTo>
                  <a:pt x="78" y="1206"/>
                </a:lnTo>
                <a:lnTo>
                  <a:pt x="78" y="1204"/>
                </a:lnTo>
                <a:lnTo>
                  <a:pt x="78" y="1203"/>
                </a:lnTo>
                <a:lnTo>
                  <a:pt x="78" y="1202"/>
                </a:lnTo>
                <a:lnTo>
                  <a:pt x="79" y="1202"/>
                </a:lnTo>
                <a:lnTo>
                  <a:pt x="79" y="1200"/>
                </a:lnTo>
                <a:lnTo>
                  <a:pt x="81" y="1200"/>
                </a:lnTo>
                <a:lnTo>
                  <a:pt x="81" y="1199"/>
                </a:lnTo>
                <a:lnTo>
                  <a:pt x="82" y="1200"/>
                </a:lnTo>
                <a:lnTo>
                  <a:pt x="83" y="1200"/>
                </a:lnTo>
                <a:lnTo>
                  <a:pt x="85" y="1200"/>
                </a:lnTo>
                <a:lnTo>
                  <a:pt x="85" y="1202"/>
                </a:lnTo>
                <a:lnTo>
                  <a:pt x="85" y="1200"/>
                </a:lnTo>
                <a:lnTo>
                  <a:pt x="86" y="1200"/>
                </a:lnTo>
                <a:lnTo>
                  <a:pt x="86" y="1202"/>
                </a:lnTo>
                <a:lnTo>
                  <a:pt x="87" y="1202"/>
                </a:lnTo>
                <a:lnTo>
                  <a:pt x="87" y="1204"/>
                </a:lnTo>
                <a:lnTo>
                  <a:pt x="86" y="1204"/>
                </a:lnTo>
                <a:lnTo>
                  <a:pt x="86" y="1206"/>
                </a:lnTo>
                <a:lnTo>
                  <a:pt x="87" y="1204"/>
                </a:lnTo>
                <a:lnTo>
                  <a:pt x="87" y="1202"/>
                </a:lnTo>
                <a:lnTo>
                  <a:pt x="86" y="1202"/>
                </a:lnTo>
                <a:lnTo>
                  <a:pt x="86" y="1200"/>
                </a:lnTo>
                <a:lnTo>
                  <a:pt x="86" y="1199"/>
                </a:lnTo>
                <a:lnTo>
                  <a:pt x="87" y="1198"/>
                </a:lnTo>
                <a:lnTo>
                  <a:pt x="89" y="1198"/>
                </a:lnTo>
                <a:close/>
                <a:moveTo>
                  <a:pt x="68" y="1202"/>
                </a:moveTo>
                <a:lnTo>
                  <a:pt x="69" y="1202"/>
                </a:lnTo>
                <a:lnTo>
                  <a:pt x="70" y="1202"/>
                </a:lnTo>
                <a:lnTo>
                  <a:pt x="72" y="1202"/>
                </a:lnTo>
                <a:lnTo>
                  <a:pt x="70" y="1203"/>
                </a:lnTo>
                <a:lnTo>
                  <a:pt x="72" y="1203"/>
                </a:lnTo>
                <a:lnTo>
                  <a:pt x="73" y="1202"/>
                </a:lnTo>
                <a:lnTo>
                  <a:pt x="74" y="1202"/>
                </a:lnTo>
                <a:lnTo>
                  <a:pt x="75" y="1202"/>
                </a:lnTo>
                <a:lnTo>
                  <a:pt x="77" y="1203"/>
                </a:lnTo>
                <a:lnTo>
                  <a:pt x="77" y="1204"/>
                </a:lnTo>
                <a:lnTo>
                  <a:pt x="75" y="1206"/>
                </a:lnTo>
                <a:lnTo>
                  <a:pt x="75" y="1207"/>
                </a:lnTo>
                <a:lnTo>
                  <a:pt x="74" y="1208"/>
                </a:lnTo>
                <a:lnTo>
                  <a:pt x="73" y="1210"/>
                </a:lnTo>
                <a:lnTo>
                  <a:pt x="72" y="1211"/>
                </a:lnTo>
                <a:lnTo>
                  <a:pt x="70" y="1211"/>
                </a:lnTo>
                <a:lnTo>
                  <a:pt x="70" y="1212"/>
                </a:lnTo>
                <a:lnTo>
                  <a:pt x="69" y="1212"/>
                </a:lnTo>
                <a:lnTo>
                  <a:pt x="68" y="1214"/>
                </a:lnTo>
                <a:lnTo>
                  <a:pt x="66" y="1214"/>
                </a:lnTo>
                <a:lnTo>
                  <a:pt x="65" y="1214"/>
                </a:lnTo>
                <a:lnTo>
                  <a:pt x="65" y="1212"/>
                </a:lnTo>
                <a:lnTo>
                  <a:pt x="64" y="1212"/>
                </a:lnTo>
                <a:lnTo>
                  <a:pt x="64" y="1214"/>
                </a:lnTo>
                <a:lnTo>
                  <a:pt x="62" y="1214"/>
                </a:lnTo>
                <a:lnTo>
                  <a:pt x="61" y="1214"/>
                </a:lnTo>
                <a:lnTo>
                  <a:pt x="60" y="1214"/>
                </a:lnTo>
                <a:lnTo>
                  <a:pt x="58" y="1215"/>
                </a:lnTo>
                <a:lnTo>
                  <a:pt x="57" y="1215"/>
                </a:lnTo>
                <a:lnTo>
                  <a:pt x="57" y="1212"/>
                </a:lnTo>
                <a:lnTo>
                  <a:pt x="56" y="1211"/>
                </a:lnTo>
                <a:lnTo>
                  <a:pt x="56" y="1210"/>
                </a:lnTo>
                <a:lnTo>
                  <a:pt x="55" y="1210"/>
                </a:lnTo>
                <a:lnTo>
                  <a:pt x="55" y="1208"/>
                </a:lnTo>
                <a:lnTo>
                  <a:pt x="56" y="1208"/>
                </a:lnTo>
                <a:lnTo>
                  <a:pt x="57" y="1208"/>
                </a:lnTo>
                <a:lnTo>
                  <a:pt x="58" y="1208"/>
                </a:lnTo>
                <a:lnTo>
                  <a:pt x="60" y="1208"/>
                </a:lnTo>
                <a:lnTo>
                  <a:pt x="60" y="1207"/>
                </a:lnTo>
                <a:lnTo>
                  <a:pt x="61" y="1207"/>
                </a:lnTo>
                <a:lnTo>
                  <a:pt x="61" y="1206"/>
                </a:lnTo>
                <a:lnTo>
                  <a:pt x="62" y="1206"/>
                </a:lnTo>
                <a:lnTo>
                  <a:pt x="62" y="1204"/>
                </a:lnTo>
                <a:lnTo>
                  <a:pt x="64" y="1204"/>
                </a:lnTo>
                <a:lnTo>
                  <a:pt x="65" y="1204"/>
                </a:lnTo>
                <a:lnTo>
                  <a:pt x="65" y="1203"/>
                </a:lnTo>
                <a:lnTo>
                  <a:pt x="66" y="1202"/>
                </a:lnTo>
                <a:lnTo>
                  <a:pt x="66" y="1200"/>
                </a:lnTo>
                <a:lnTo>
                  <a:pt x="68" y="1200"/>
                </a:lnTo>
                <a:lnTo>
                  <a:pt x="68" y="1199"/>
                </a:lnTo>
                <a:lnTo>
                  <a:pt x="69" y="1199"/>
                </a:lnTo>
                <a:lnTo>
                  <a:pt x="69" y="1198"/>
                </a:lnTo>
                <a:lnTo>
                  <a:pt x="69" y="1197"/>
                </a:lnTo>
                <a:lnTo>
                  <a:pt x="70" y="1197"/>
                </a:lnTo>
                <a:lnTo>
                  <a:pt x="70" y="1198"/>
                </a:lnTo>
                <a:lnTo>
                  <a:pt x="69" y="1199"/>
                </a:lnTo>
                <a:lnTo>
                  <a:pt x="68" y="1202"/>
                </a:lnTo>
                <a:close/>
                <a:moveTo>
                  <a:pt x="136" y="1197"/>
                </a:moveTo>
                <a:lnTo>
                  <a:pt x="134" y="1197"/>
                </a:lnTo>
                <a:lnTo>
                  <a:pt x="134" y="1195"/>
                </a:lnTo>
                <a:lnTo>
                  <a:pt x="136" y="1195"/>
                </a:lnTo>
                <a:lnTo>
                  <a:pt x="136" y="1197"/>
                </a:lnTo>
                <a:close/>
                <a:moveTo>
                  <a:pt x="89" y="1194"/>
                </a:moveTo>
                <a:lnTo>
                  <a:pt x="89" y="1195"/>
                </a:lnTo>
                <a:lnTo>
                  <a:pt x="87" y="1195"/>
                </a:lnTo>
                <a:lnTo>
                  <a:pt x="87" y="1194"/>
                </a:lnTo>
                <a:lnTo>
                  <a:pt x="89" y="1194"/>
                </a:lnTo>
                <a:lnTo>
                  <a:pt x="89" y="1193"/>
                </a:lnTo>
                <a:lnTo>
                  <a:pt x="90" y="1194"/>
                </a:lnTo>
                <a:lnTo>
                  <a:pt x="89" y="1194"/>
                </a:lnTo>
                <a:close/>
                <a:moveTo>
                  <a:pt x="68" y="1193"/>
                </a:moveTo>
                <a:lnTo>
                  <a:pt x="68" y="1191"/>
                </a:lnTo>
                <a:lnTo>
                  <a:pt x="68" y="1193"/>
                </a:lnTo>
                <a:close/>
                <a:moveTo>
                  <a:pt x="69" y="1191"/>
                </a:moveTo>
                <a:lnTo>
                  <a:pt x="68" y="1191"/>
                </a:lnTo>
                <a:lnTo>
                  <a:pt x="69" y="1191"/>
                </a:lnTo>
                <a:close/>
                <a:moveTo>
                  <a:pt x="70" y="1191"/>
                </a:moveTo>
                <a:lnTo>
                  <a:pt x="72" y="1190"/>
                </a:lnTo>
                <a:lnTo>
                  <a:pt x="72" y="1191"/>
                </a:lnTo>
                <a:lnTo>
                  <a:pt x="70" y="1191"/>
                </a:lnTo>
                <a:close/>
                <a:moveTo>
                  <a:pt x="73" y="1189"/>
                </a:moveTo>
                <a:lnTo>
                  <a:pt x="72" y="1190"/>
                </a:lnTo>
                <a:lnTo>
                  <a:pt x="73" y="1189"/>
                </a:lnTo>
                <a:lnTo>
                  <a:pt x="73" y="1187"/>
                </a:lnTo>
                <a:lnTo>
                  <a:pt x="74" y="1187"/>
                </a:lnTo>
                <a:lnTo>
                  <a:pt x="73" y="1189"/>
                </a:lnTo>
                <a:close/>
                <a:moveTo>
                  <a:pt x="77" y="1185"/>
                </a:moveTo>
                <a:lnTo>
                  <a:pt x="77" y="1183"/>
                </a:lnTo>
                <a:lnTo>
                  <a:pt x="78" y="1183"/>
                </a:lnTo>
                <a:lnTo>
                  <a:pt x="78" y="1185"/>
                </a:lnTo>
                <a:lnTo>
                  <a:pt x="77" y="1185"/>
                </a:lnTo>
                <a:close/>
                <a:moveTo>
                  <a:pt x="77" y="1183"/>
                </a:moveTo>
                <a:lnTo>
                  <a:pt x="75" y="1183"/>
                </a:lnTo>
                <a:lnTo>
                  <a:pt x="77" y="1183"/>
                </a:lnTo>
                <a:close/>
                <a:moveTo>
                  <a:pt x="81" y="1183"/>
                </a:moveTo>
                <a:lnTo>
                  <a:pt x="79" y="1183"/>
                </a:lnTo>
                <a:lnTo>
                  <a:pt x="79" y="1182"/>
                </a:lnTo>
                <a:lnTo>
                  <a:pt x="81" y="1182"/>
                </a:lnTo>
                <a:lnTo>
                  <a:pt x="81" y="1183"/>
                </a:lnTo>
                <a:close/>
                <a:moveTo>
                  <a:pt x="92" y="1182"/>
                </a:moveTo>
                <a:lnTo>
                  <a:pt x="91" y="1182"/>
                </a:lnTo>
                <a:lnTo>
                  <a:pt x="92" y="1182"/>
                </a:lnTo>
                <a:close/>
                <a:moveTo>
                  <a:pt x="78" y="1182"/>
                </a:moveTo>
                <a:lnTo>
                  <a:pt x="78" y="1183"/>
                </a:lnTo>
                <a:lnTo>
                  <a:pt x="77" y="1183"/>
                </a:lnTo>
                <a:lnTo>
                  <a:pt x="78" y="1182"/>
                </a:lnTo>
                <a:close/>
                <a:moveTo>
                  <a:pt x="60" y="1176"/>
                </a:moveTo>
                <a:lnTo>
                  <a:pt x="60" y="1174"/>
                </a:lnTo>
                <a:lnTo>
                  <a:pt x="60" y="1176"/>
                </a:lnTo>
                <a:close/>
                <a:moveTo>
                  <a:pt x="116" y="1173"/>
                </a:moveTo>
                <a:lnTo>
                  <a:pt x="115" y="1173"/>
                </a:lnTo>
                <a:lnTo>
                  <a:pt x="116" y="1173"/>
                </a:lnTo>
                <a:close/>
                <a:moveTo>
                  <a:pt x="145" y="1149"/>
                </a:moveTo>
                <a:lnTo>
                  <a:pt x="144" y="1149"/>
                </a:lnTo>
                <a:lnTo>
                  <a:pt x="144" y="1148"/>
                </a:lnTo>
                <a:lnTo>
                  <a:pt x="145" y="1148"/>
                </a:lnTo>
                <a:lnTo>
                  <a:pt x="145" y="1149"/>
                </a:lnTo>
                <a:close/>
                <a:moveTo>
                  <a:pt x="145" y="1142"/>
                </a:moveTo>
                <a:lnTo>
                  <a:pt x="144" y="1142"/>
                </a:lnTo>
                <a:lnTo>
                  <a:pt x="144" y="1140"/>
                </a:lnTo>
                <a:lnTo>
                  <a:pt x="144" y="1139"/>
                </a:lnTo>
                <a:lnTo>
                  <a:pt x="145" y="1139"/>
                </a:lnTo>
                <a:lnTo>
                  <a:pt x="145" y="1142"/>
                </a:lnTo>
                <a:close/>
                <a:moveTo>
                  <a:pt x="161" y="1125"/>
                </a:moveTo>
                <a:lnTo>
                  <a:pt x="161" y="1123"/>
                </a:lnTo>
                <a:lnTo>
                  <a:pt x="162" y="1125"/>
                </a:lnTo>
                <a:lnTo>
                  <a:pt x="161" y="1125"/>
                </a:lnTo>
                <a:close/>
                <a:moveTo>
                  <a:pt x="91" y="1119"/>
                </a:moveTo>
                <a:lnTo>
                  <a:pt x="92" y="1119"/>
                </a:lnTo>
                <a:lnTo>
                  <a:pt x="91" y="1119"/>
                </a:lnTo>
                <a:close/>
                <a:moveTo>
                  <a:pt x="662" y="1106"/>
                </a:moveTo>
                <a:lnTo>
                  <a:pt x="661" y="1106"/>
                </a:lnTo>
                <a:lnTo>
                  <a:pt x="662" y="1106"/>
                </a:lnTo>
                <a:close/>
                <a:moveTo>
                  <a:pt x="104" y="1101"/>
                </a:moveTo>
                <a:lnTo>
                  <a:pt x="103" y="1101"/>
                </a:lnTo>
                <a:lnTo>
                  <a:pt x="104" y="1100"/>
                </a:lnTo>
                <a:lnTo>
                  <a:pt x="104" y="1101"/>
                </a:lnTo>
                <a:close/>
                <a:moveTo>
                  <a:pt x="666" y="1096"/>
                </a:moveTo>
                <a:lnTo>
                  <a:pt x="665" y="1096"/>
                </a:lnTo>
                <a:lnTo>
                  <a:pt x="665" y="1094"/>
                </a:lnTo>
                <a:lnTo>
                  <a:pt x="666" y="1094"/>
                </a:lnTo>
                <a:lnTo>
                  <a:pt x="666" y="1096"/>
                </a:lnTo>
                <a:close/>
                <a:moveTo>
                  <a:pt x="111" y="1094"/>
                </a:moveTo>
                <a:lnTo>
                  <a:pt x="109" y="1094"/>
                </a:lnTo>
                <a:lnTo>
                  <a:pt x="111" y="1094"/>
                </a:lnTo>
                <a:close/>
                <a:moveTo>
                  <a:pt x="682" y="1081"/>
                </a:moveTo>
                <a:lnTo>
                  <a:pt x="682" y="1080"/>
                </a:lnTo>
                <a:lnTo>
                  <a:pt x="682" y="1081"/>
                </a:lnTo>
                <a:close/>
                <a:moveTo>
                  <a:pt x="683" y="1080"/>
                </a:moveTo>
                <a:lnTo>
                  <a:pt x="682" y="1080"/>
                </a:lnTo>
                <a:lnTo>
                  <a:pt x="683" y="1080"/>
                </a:lnTo>
                <a:close/>
                <a:moveTo>
                  <a:pt x="683" y="1079"/>
                </a:moveTo>
                <a:lnTo>
                  <a:pt x="682" y="1079"/>
                </a:lnTo>
                <a:lnTo>
                  <a:pt x="683" y="1079"/>
                </a:lnTo>
                <a:close/>
                <a:moveTo>
                  <a:pt x="695" y="1073"/>
                </a:moveTo>
                <a:lnTo>
                  <a:pt x="693" y="1073"/>
                </a:lnTo>
                <a:lnTo>
                  <a:pt x="695" y="1073"/>
                </a:lnTo>
                <a:close/>
                <a:moveTo>
                  <a:pt x="696" y="1072"/>
                </a:moveTo>
                <a:lnTo>
                  <a:pt x="696" y="1073"/>
                </a:lnTo>
                <a:lnTo>
                  <a:pt x="695" y="1073"/>
                </a:lnTo>
                <a:lnTo>
                  <a:pt x="696" y="1072"/>
                </a:lnTo>
                <a:close/>
                <a:moveTo>
                  <a:pt x="695" y="1071"/>
                </a:moveTo>
                <a:lnTo>
                  <a:pt x="695" y="1072"/>
                </a:lnTo>
                <a:lnTo>
                  <a:pt x="693" y="1072"/>
                </a:lnTo>
                <a:lnTo>
                  <a:pt x="693" y="1071"/>
                </a:lnTo>
                <a:lnTo>
                  <a:pt x="695" y="1071"/>
                </a:lnTo>
                <a:close/>
                <a:moveTo>
                  <a:pt x="305" y="1071"/>
                </a:moveTo>
                <a:lnTo>
                  <a:pt x="303" y="1071"/>
                </a:lnTo>
                <a:lnTo>
                  <a:pt x="303" y="1070"/>
                </a:lnTo>
                <a:lnTo>
                  <a:pt x="305" y="1071"/>
                </a:lnTo>
                <a:close/>
                <a:moveTo>
                  <a:pt x="696" y="1071"/>
                </a:moveTo>
                <a:lnTo>
                  <a:pt x="695" y="1071"/>
                </a:lnTo>
                <a:lnTo>
                  <a:pt x="696" y="1070"/>
                </a:lnTo>
                <a:lnTo>
                  <a:pt x="696" y="1071"/>
                </a:lnTo>
                <a:close/>
                <a:moveTo>
                  <a:pt x="710" y="1062"/>
                </a:moveTo>
                <a:lnTo>
                  <a:pt x="709" y="1062"/>
                </a:lnTo>
                <a:lnTo>
                  <a:pt x="709" y="1060"/>
                </a:lnTo>
                <a:lnTo>
                  <a:pt x="710" y="1060"/>
                </a:lnTo>
                <a:lnTo>
                  <a:pt x="710" y="1062"/>
                </a:lnTo>
                <a:close/>
                <a:moveTo>
                  <a:pt x="272" y="1036"/>
                </a:moveTo>
                <a:lnTo>
                  <a:pt x="272" y="1034"/>
                </a:lnTo>
                <a:lnTo>
                  <a:pt x="272" y="1036"/>
                </a:lnTo>
                <a:close/>
                <a:moveTo>
                  <a:pt x="277" y="1032"/>
                </a:moveTo>
                <a:lnTo>
                  <a:pt x="276" y="1032"/>
                </a:lnTo>
                <a:lnTo>
                  <a:pt x="276" y="1030"/>
                </a:lnTo>
                <a:lnTo>
                  <a:pt x="277" y="1030"/>
                </a:lnTo>
                <a:lnTo>
                  <a:pt x="277" y="1032"/>
                </a:lnTo>
                <a:close/>
                <a:moveTo>
                  <a:pt x="281" y="1026"/>
                </a:moveTo>
                <a:lnTo>
                  <a:pt x="281" y="1028"/>
                </a:lnTo>
                <a:lnTo>
                  <a:pt x="280" y="1026"/>
                </a:lnTo>
                <a:lnTo>
                  <a:pt x="280" y="1025"/>
                </a:lnTo>
                <a:lnTo>
                  <a:pt x="281" y="1025"/>
                </a:lnTo>
                <a:lnTo>
                  <a:pt x="282" y="1026"/>
                </a:lnTo>
                <a:lnTo>
                  <a:pt x="281" y="1026"/>
                </a:lnTo>
                <a:close/>
                <a:moveTo>
                  <a:pt x="274" y="1025"/>
                </a:moveTo>
                <a:lnTo>
                  <a:pt x="273" y="1026"/>
                </a:lnTo>
                <a:lnTo>
                  <a:pt x="273" y="1025"/>
                </a:lnTo>
                <a:lnTo>
                  <a:pt x="273" y="1024"/>
                </a:lnTo>
                <a:lnTo>
                  <a:pt x="274" y="1024"/>
                </a:lnTo>
                <a:lnTo>
                  <a:pt x="274" y="1025"/>
                </a:lnTo>
                <a:close/>
                <a:moveTo>
                  <a:pt x="274" y="1022"/>
                </a:moveTo>
                <a:lnTo>
                  <a:pt x="276" y="1022"/>
                </a:lnTo>
                <a:lnTo>
                  <a:pt x="274" y="1022"/>
                </a:lnTo>
                <a:close/>
                <a:moveTo>
                  <a:pt x="281" y="1020"/>
                </a:moveTo>
                <a:lnTo>
                  <a:pt x="280" y="1020"/>
                </a:lnTo>
                <a:lnTo>
                  <a:pt x="281" y="1020"/>
                </a:lnTo>
                <a:close/>
                <a:moveTo>
                  <a:pt x="282" y="1019"/>
                </a:moveTo>
                <a:lnTo>
                  <a:pt x="281" y="1017"/>
                </a:lnTo>
                <a:lnTo>
                  <a:pt x="282" y="1017"/>
                </a:lnTo>
                <a:lnTo>
                  <a:pt x="282" y="1019"/>
                </a:lnTo>
                <a:close/>
                <a:moveTo>
                  <a:pt x="284" y="1016"/>
                </a:moveTo>
                <a:lnTo>
                  <a:pt x="284" y="1015"/>
                </a:lnTo>
                <a:lnTo>
                  <a:pt x="285" y="1015"/>
                </a:lnTo>
                <a:lnTo>
                  <a:pt x="285" y="1016"/>
                </a:lnTo>
                <a:lnTo>
                  <a:pt x="284" y="1016"/>
                </a:lnTo>
                <a:close/>
                <a:moveTo>
                  <a:pt x="332" y="999"/>
                </a:moveTo>
                <a:lnTo>
                  <a:pt x="332" y="1000"/>
                </a:lnTo>
                <a:lnTo>
                  <a:pt x="332" y="999"/>
                </a:lnTo>
                <a:lnTo>
                  <a:pt x="331" y="999"/>
                </a:lnTo>
                <a:lnTo>
                  <a:pt x="332" y="999"/>
                </a:lnTo>
                <a:close/>
                <a:moveTo>
                  <a:pt x="333" y="996"/>
                </a:moveTo>
                <a:lnTo>
                  <a:pt x="332" y="996"/>
                </a:lnTo>
                <a:lnTo>
                  <a:pt x="332" y="995"/>
                </a:lnTo>
                <a:lnTo>
                  <a:pt x="333" y="995"/>
                </a:lnTo>
                <a:lnTo>
                  <a:pt x="333" y="996"/>
                </a:lnTo>
                <a:close/>
                <a:moveTo>
                  <a:pt x="335" y="995"/>
                </a:moveTo>
                <a:lnTo>
                  <a:pt x="333" y="995"/>
                </a:lnTo>
                <a:lnTo>
                  <a:pt x="333" y="994"/>
                </a:lnTo>
                <a:lnTo>
                  <a:pt x="335" y="994"/>
                </a:lnTo>
                <a:lnTo>
                  <a:pt x="335" y="995"/>
                </a:lnTo>
                <a:close/>
                <a:moveTo>
                  <a:pt x="212" y="991"/>
                </a:moveTo>
                <a:lnTo>
                  <a:pt x="213" y="991"/>
                </a:lnTo>
                <a:lnTo>
                  <a:pt x="212" y="991"/>
                </a:lnTo>
                <a:close/>
                <a:moveTo>
                  <a:pt x="212" y="991"/>
                </a:moveTo>
                <a:lnTo>
                  <a:pt x="210" y="991"/>
                </a:lnTo>
                <a:lnTo>
                  <a:pt x="210" y="990"/>
                </a:lnTo>
                <a:lnTo>
                  <a:pt x="212" y="990"/>
                </a:lnTo>
                <a:lnTo>
                  <a:pt x="213" y="990"/>
                </a:lnTo>
                <a:lnTo>
                  <a:pt x="212" y="991"/>
                </a:lnTo>
                <a:close/>
                <a:moveTo>
                  <a:pt x="345" y="991"/>
                </a:moveTo>
                <a:lnTo>
                  <a:pt x="346" y="991"/>
                </a:lnTo>
                <a:lnTo>
                  <a:pt x="348" y="991"/>
                </a:lnTo>
                <a:lnTo>
                  <a:pt x="348" y="992"/>
                </a:lnTo>
                <a:lnTo>
                  <a:pt x="349" y="994"/>
                </a:lnTo>
                <a:lnTo>
                  <a:pt x="349" y="995"/>
                </a:lnTo>
                <a:lnTo>
                  <a:pt x="349" y="996"/>
                </a:lnTo>
                <a:lnTo>
                  <a:pt x="348" y="998"/>
                </a:lnTo>
                <a:lnTo>
                  <a:pt x="345" y="998"/>
                </a:lnTo>
                <a:lnTo>
                  <a:pt x="344" y="998"/>
                </a:lnTo>
                <a:lnTo>
                  <a:pt x="343" y="998"/>
                </a:lnTo>
                <a:lnTo>
                  <a:pt x="343" y="999"/>
                </a:lnTo>
                <a:lnTo>
                  <a:pt x="341" y="999"/>
                </a:lnTo>
                <a:lnTo>
                  <a:pt x="341" y="996"/>
                </a:lnTo>
                <a:lnTo>
                  <a:pt x="343" y="996"/>
                </a:lnTo>
                <a:lnTo>
                  <a:pt x="343" y="995"/>
                </a:lnTo>
                <a:lnTo>
                  <a:pt x="344" y="995"/>
                </a:lnTo>
                <a:lnTo>
                  <a:pt x="344" y="994"/>
                </a:lnTo>
                <a:lnTo>
                  <a:pt x="344" y="990"/>
                </a:lnTo>
                <a:lnTo>
                  <a:pt x="345" y="988"/>
                </a:lnTo>
                <a:lnTo>
                  <a:pt x="345" y="990"/>
                </a:lnTo>
                <a:lnTo>
                  <a:pt x="345" y="991"/>
                </a:lnTo>
                <a:close/>
                <a:moveTo>
                  <a:pt x="219" y="987"/>
                </a:moveTo>
                <a:lnTo>
                  <a:pt x="218" y="987"/>
                </a:lnTo>
                <a:lnTo>
                  <a:pt x="218" y="986"/>
                </a:lnTo>
                <a:lnTo>
                  <a:pt x="219" y="986"/>
                </a:lnTo>
                <a:lnTo>
                  <a:pt x="219" y="987"/>
                </a:lnTo>
                <a:close/>
                <a:moveTo>
                  <a:pt x="235" y="984"/>
                </a:moveTo>
                <a:lnTo>
                  <a:pt x="235" y="986"/>
                </a:lnTo>
                <a:lnTo>
                  <a:pt x="235" y="984"/>
                </a:lnTo>
                <a:close/>
                <a:moveTo>
                  <a:pt x="231" y="983"/>
                </a:moveTo>
                <a:lnTo>
                  <a:pt x="231" y="984"/>
                </a:lnTo>
                <a:lnTo>
                  <a:pt x="233" y="984"/>
                </a:lnTo>
                <a:lnTo>
                  <a:pt x="233" y="986"/>
                </a:lnTo>
                <a:lnTo>
                  <a:pt x="231" y="986"/>
                </a:lnTo>
                <a:lnTo>
                  <a:pt x="231" y="984"/>
                </a:lnTo>
                <a:lnTo>
                  <a:pt x="230" y="984"/>
                </a:lnTo>
                <a:lnTo>
                  <a:pt x="230" y="983"/>
                </a:lnTo>
                <a:lnTo>
                  <a:pt x="231" y="983"/>
                </a:lnTo>
                <a:close/>
                <a:moveTo>
                  <a:pt x="231" y="983"/>
                </a:moveTo>
                <a:lnTo>
                  <a:pt x="230" y="983"/>
                </a:lnTo>
                <a:lnTo>
                  <a:pt x="230" y="982"/>
                </a:lnTo>
                <a:lnTo>
                  <a:pt x="229" y="982"/>
                </a:lnTo>
                <a:lnTo>
                  <a:pt x="229" y="981"/>
                </a:lnTo>
                <a:lnTo>
                  <a:pt x="230" y="981"/>
                </a:lnTo>
                <a:lnTo>
                  <a:pt x="231" y="979"/>
                </a:lnTo>
                <a:lnTo>
                  <a:pt x="233" y="979"/>
                </a:lnTo>
                <a:lnTo>
                  <a:pt x="233" y="978"/>
                </a:lnTo>
                <a:lnTo>
                  <a:pt x="233" y="979"/>
                </a:lnTo>
                <a:lnTo>
                  <a:pt x="233" y="981"/>
                </a:lnTo>
                <a:lnTo>
                  <a:pt x="231" y="981"/>
                </a:lnTo>
                <a:lnTo>
                  <a:pt x="231" y="982"/>
                </a:lnTo>
                <a:lnTo>
                  <a:pt x="231" y="983"/>
                </a:lnTo>
                <a:close/>
                <a:moveTo>
                  <a:pt x="246" y="981"/>
                </a:moveTo>
                <a:lnTo>
                  <a:pt x="244" y="979"/>
                </a:lnTo>
                <a:lnTo>
                  <a:pt x="244" y="978"/>
                </a:lnTo>
                <a:lnTo>
                  <a:pt x="246" y="978"/>
                </a:lnTo>
                <a:lnTo>
                  <a:pt x="246" y="979"/>
                </a:lnTo>
                <a:lnTo>
                  <a:pt x="246" y="981"/>
                </a:lnTo>
                <a:close/>
                <a:moveTo>
                  <a:pt x="238" y="979"/>
                </a:moveTo>
                <a:lnTo>
                  <a:pt x="236" y="979"/>
                </a:lnTo>
                <a:lnTo>
                  <a:pt x="235" y="978"/>
                </a:lnTo>
                <a:lnTo>
                  <a:pt x="235" y="977"/>
                </a:lnTo>
                <a:lnTo>
                  <a:pt x="236" y="977"/>
                </a:lnTo>
                <a:lnTo>
                  <a:pt x="236" y="978"/>
                </a:lnTo>
                <a:lnTo>
                  <a:pt x="238" y="979"/>
                </a:lnTo>
                <a:close/>
                <a:moveTo>
                  <a:pt x="244" y="977"/>
                </a:moveTo>
                <a:lnTo>
                  <a:pt x="243" y="978"/>
                </a:lnTo>
                <a:lnTo>
                  <a:pt x="243" y="977"/>
                </a:lnTo>
                <a:lnTo>
                  <a:pt x="244" y="977"/>
                </a:lnTo>
                <a:close/>
                <a:moveTo>
                  <a:pt x="233" y="975"/>
                </a:moveTo>
                <a:lnTo>
                  <a:pt x="233" y="974"/>
                </a:lnTo>
                <a:lnTo>
                  <a:pt x="233" y="975"/>
                </a:lnTo>
                <a:close/>
                <a:moveTo>
                  <a:pt x="234" y="974"/>
                </a:moveTo>
                <a:lnTo>
                  <a:pt x="233" y="975"/>
                </a:lnTo>
                <a:lnTo>
                  <a:pt x="233" y="974"/>
                </a:lnTo>
                <a:lnTo>
                  <a:pt x="234" y="974"/>
                </a:lnTo>
                <a:close/>
                <a:moveTo>
                  <a:pt x="267" y="966"/>
                </a:moveTo>
                <a:lnTo>
                  <a:pt x="265" y="966"/>
                </a:lnTo>
                <a:lnTo>
                  <a:pt x="265" y="965"/>
                </a:lnTo>
                <a:lnTo>
                  <a:pt x="267" y="965"/>
                </a:lnTo>
                <a:lnTo>
                  <a:pt x="267" y="966"/>
                </a:lnTo>
                <a:close/>
                <a:moveTo>
                  <a:pt x="264" y="965"/>
                </a:moveTo>
                <a:lnTo>
                  <a:pt x="264" y="964"/>
                </a:lnTo>
                <a:lnTo>
                  <a:pt x="265" y="964"/>
                </a:lnTo>
                <a:lnTo>
                  <a:pt x="265" y="965"/>
                </a:lnTo>
                <a:lnTo>
                  <a:pt x="264" y="965"/>
                </a:lnTo>
                <a:lnTo>
                  <a:pt x="265" y="965"/>
                </a:lnTo>
                <a:lnTo>
                  <a:pt x="264" y="965"/>
                </a:lnTo>
                <a:close/>
                <a:moveTo>
                  <a:pt x="257" y="964"/>
                </a:moveTo>
                <a:lnTo>
                  <a:pt x="256" y="964"/>
                </a:lnTo>
                <a:lnTo>
                  <a:pt x="257" y="962"/>
                </a:lnTo>
                <a:lnTo>
                  <a:pt x="257" y="964"/>
                </a:lnTo>
                <a:close/>
                <a:moveTo>
                  <a:pt x="260" y="962"/>
                </a:moveTo>
                <a:lnTo>
                  <a:pt x="259" y="962"/>
                </a:lnTo>
                <a:lnTo>
                  <a:pt x="260" y="962"/>
                </a:lnTo>
                <a:close/>
                <a:moveTo>
                  <a:pt x="259" y="962"/>
                </a:moveTo>
                <a:lnTo>
                  <a:pt x="257" y="962"/>
                </a:lnTo>
                <a:lnTo>
                  <a:pt x="257" y="961"/>
                </a:lnTo>
                <a:lnTo>
                  <a:pt x="259" y="962"/>
                </a:lnTo>
                <a:close/>
                <a:moveTo>
                  <a:pt x="255" y="961"/>
                </a:moveTo>
                <a:lnTo>
                  <a:pt x="255" y="960"/>
                </a:lnTo>
                <a:lnTo>
                  <a:pt x="256" y="960"/>
                </a:lnTo>
                <a:lnTo>
                  <a:pt x="256" y="961"/>
                </a:lnTo>
                <a:lnTo>
                  <a:pt x="255" y="961"/>
                </a:lnTo>
                <a:close/>
                <a:moveTo>
                  <a:pt x="378" y="961"/>
                </a:moveTo>
                <a:lnTo>
                  <a:pt x="378" y="960"/>
                </a:lnTo>
                <a:lnTo>
                  <a:pt x="378" y="961"/>
                </a:lnTo>
                <a:close/>
                <a:moveTo>
                  <a:pt x="256" y="960"/>
                </a:moveTo>
                <a:lnTo>
                  <a:pt x="256" y="958"/>
                </a:lnTo>
                <a:lnTo>
                  <a:pt x="256" y="960"/>
                </a:lnTo>
                <a:close/>
                <a:moveTo>
                  <a:pt x="377" y="958"/>
                </a:moveTo>
                <a:lnTo>
                  <a:pt x="377" y="957"/>
                </a:lnTo>
                <a:lnTo>
                  <a:pt x="377" y="958"/>
                </a:lnTo>
                <a:close/>
                <a:moveTo>
                  <a:pt x="374" y="949"/>
                </a:moveTo>
                <a:lnTo>
                  <a:pt x="374" y="948"/>
                </a:lnTo>
                <a:lnTo>
                  <a:pt x="375" y="948"/>
                </a:lnTo>
                <a:lnTo>
                  <a:pt x="375" y="949"/>
                </a:lnTo>
                <a:lnTo>
                  <a:pt x="374" y="949"/>
                </a:lnTo>
                <a:close/>
                <a:moveTo>
                  <a:pt x="388" y="940"/>
                </a:moveTo>
                <a:lnTo>
                  <a:pt x="388" y="941"/>
                </a:lnTo>
                <a:lnTo>
                  <a:pt x="390" y="941"/>
                </a:lnTo>
                <a:lnTo>
                  <a:pt x="390" y="943"/>
                </a:lnTo>
                <a:lnTo>
                  <a:pt x="390" y="944"/>
                </a:lnTo>
                <a:lnTo>
                  <a:pt x="388" y="944"/>
                </a:lnTo>
                <a:lnTo>
                  <a:pt x="388" y="945"/>
                </a:lnTo>
                <a:lnTo>
                  <a:pt x="388" y="947"/>
                </a:lnTo>
                <a:lnTo>
                  <a:pt x="387" y="947"/>
                </a:lnTo>
                <a:lnTo>
                  <a:pt x="387" y="945"/>
                </a:lnTo>
                <a:lnTo>
                  <a:pt x="386" y="947"/>
                </a:lnTo>
                <a:lnTo>
                  <a:pt x="386" y="948"/>
                </a:lnTo>
                <a:lnTo>
                  <a:pt x="384" y="948"/>
                </a:lnTo>
                <a:lnTo>
                  <a:pt x="384" y="947"/>
                </a:lnTo>
                <a:lnTo>
                  <a:pt x="384" y="944"/>
                </a:lnTo>
                <a:lnTo>
                  <a:pt x="384" y="943"/>
                </a:lnTo>
                <a:lnTo>
                  <a:pt x="386" y="944"/>
                </a:lnTo>
                <a:lnTo>
                  <a:pt x="386" y="943"/>
                </a:lnTo>
                <a:lnTo>
                  <a:pt x="387" y="941"/>
                </a:lnTo>
                <a:lnTo>
                  <a:pt x="388" y="941"/>
                </a:lnTo>
                <a:lnTo>
                  <a:pt x="388" y="940"/>
                </a:lnTo>
                <a:close/>
                <a:moveTo>
                  <a:pt x="388" y="936"/>
                </a:moveTo>
                <a:lnTo>
                  <a:pt x="388" y="937"/>
                </a:lnTo>
                <a:lnTo>
                  <a:pt x="387" y="936"/>
                </a:lnTo>
                <a:lnTo>
                  <a:pt x="388" y="936"/>
                </a:lnTo>
                <a:close/>
                <a:moveTo>
                  <a:pt x="388" y="935"/>
                </a:moveTo>
                <a:lnTo>
                  <a:pt x="387" y="936"/>
                </a:lnTo>
                <a:lnTo>
                  <a:pt x="387" y="935"/>
                </a:lnTo>
                <a:lnTo>
                  <a:pt x="388" y="935"/>
                </a:lnTo>
                <a:close/>
                <a:moveTo>
                  <a:pt x="290" y="933"/>
                </a:moveTo>
                <a:lnTo>
                  <a:pt x="289" y="933"/>
                </a:lnTo>
                <a:lnTo>
                  <a:pt x="289" y="932"/>
                </a:lnTo>
                <a:lnTo>
                  <a:pt x="290" y="932"/>
                </a:lnTo>
                <a:lnTo>
                  <a:pt x="290" y="933"/>
                </a:lnTo>
                <a:close/>
                <a:moveTo>
                  <a:pt x="341" y="885"/>
                </a:moveTo>
                <a:lnTo>
                  <a:pt x="341" y="884"/>
                </a:lnTo>
                <a:lnTo>
                  <a:pt x="341" y="885"/>
                </a:lnTo>
                <a:close/>
                <a:moveTo>
                  <a:pt x="405" y="878"/>
                </a:moveTo>
                <a:lnTo>
                  <a:pt x="404" y="878"/>
                </a:lnTo>
                <a:lnTo>
                  <a:pt x="404" y="877"/>
                </a:lnTo>
                <a:lnTo>
                  <a:pt x="405" y="877"/>
                </a:lnTo>
                <a:lnTo>
                  <a:pt x="405" y="878"/>
                </a:lnTo>
                <a:close/>
                <a:moveTo>
                  <a:pt x="413" y="875"/>
                </a:moveTo>
                <a:lnTo>
                  <a:pt x="412" y="875"/>
                </a:lnTo>
                <a:lnTo>
                  <a:pt x="412" y="873"/>
                </a:lnTo>
                <a:lnTo>
                  <a:pt x="413" y="873"/>
                </a:lnTo>
                <a:lnTo>
                  <a:pt x="413" y="875"/>
                </a:lnTo>
                <a:close/>
                <a:moveTo>
                  <a:pt x="405" y="869"/>
                </a:moveTo>
                <a:lnTo>
                  <a:pt x="404" y="869"/>
                </a:lnTo>
                <a:lnTo>
                  <a:pt x="404" y="868"/>
                </a:lnTo>
                <a:lnTo>
                  <a:pt x="405" y="868"/>
                </a:lnTo>
                <a:lnTo>
                  <a:pt x="405" y="869"/>
                </a:lnTo>
                <a:close/>
                <a:moveTo>
                  <a:pt x="421" y="855"/>
                </a:moveTo>
                <a:lnTo>
                  <a:pt x="420" y="855"/>
                </a:lnTo>
                <a:lnTo>
                  <a:pt x="420" y="854"/>
                </a:lnTo>
                <a:lnTo>
                  <a:pt x="421" y="854"/>
                </a:lnTo>
                <a:lnTo>
                  <a:pt x="421" y="855"/>
                </a:lnTo>
                <a:close/>
                <a:moveTo>
                  <a:pt x="420" y="851"/>
                </a:moveTo>
                <a:lnTo>
                  <a:pt x="420" y="852"/>
                </a:lnTo>
                <a:lnTo>
                  <a:pt x="418" y="852"/>
                </a:lnTo>
                <a:lnTo>
                  <a:pt x="418" y="851"/>
                </a:lnTo>
                <a:lnTo>
                  <a:pt x="420" y="851"/>
                </a:lnTo>
                <a:close/>
                <a:moveTo>
                  <a:pt x="432" y="847"/>
                </a:moveTo>
                <a:lnTo>
                  <a:pt x="430" y="846"/>
                </a:lnTo>
                <a:lnTo>
                  <a:pt x="432" y="846"/>
                </a:lnTo>
                <a:lnTo>
                  <a:pt x="432" y="847"/>
                </a:lnTo>
                <a:close/>
                <a:moveTo>
                  <a:pt x="426" y="846"/>
                </a:moveTo>
                <a:lnTo>
                  <a:pt x="425" y="844"/>
                </a:lnTo>
                <a:lnTo>
                  <a:pt x="426" y="844"/>
                </a:lnTo>
                <a:lnTo>
                  <a:pt x="426" y="846"/>
                </a:lnTo>
                <a:close/>
                <a:moveTo>
                  <a:pt x="422" y="843"/>
                </a:moveTo>
                <a:lnTo>
                  <a:pt x="424" y="843"/>
                </a:lnTo>
                <a:lnTo>
                  <a:pt x="425" y="843"/>
                </a:lnTo>
                <a:lnTo>
                  <a:pt x="424" y="844"/>
                </a:lnTo>
                <a:lnTo>
                  <a:pt x="422" y="844"/>
                </a:lnTo>
                <a:lnTo>
                  <a:pt x="422" y="843"/>
                </a:lnTo>
                <a:close/>
                <a:moveTo>
                  <a:pt x="433" y="840"/>
                </a:moveTo>
                <a:lnTo>
                  <a:pt x="433" y="839"/>
                </a:lnTo>
                <a:lnTo>
                  <a:pt x="433" y="840"/>
                </a:lnTo>
                <a:close/>
                <a:moveTo>
                  <a:pt x="446" y="839"/>
                </a:moveTo>
                <a:lnTo>
                  <a:pt x="445" y="838"/>
                </a:lnTo>
                <a:lnTo>
                  <a:pt x="445" y="837"/>
                </a:lnTo>
                <a:lnTo>
                  <a:pt x="446" y="837"/>
                </a:lnTo>
                <a:lnTo>
                  <a:pt x="446" y="838"/>
                </a:lnTo>
                <a:lnTo>
                  <a:pt x="446" y="839"/>
                </a:lnTo>
                <a:close/>
                <a:moveTo>
                  <a:pt x="437" y="835"/>
                </a:moveTo>
                <a:lnTo>
                  <a:pt x="437" y="837"/>
                </a:lnTo>
                <a:lnTo>
                  <a:pt x="437" y="835"/>
                </a:lnTo>
                <a:lnTo>
                  <a:pt x="438" y="835"/>
                </a:lnTo>
                <a:lnTo>
                  <a:pt x="437" y="835"/>
                </a:lnTo>
                <a:close/>
                <a:moveTo>
                  <a:pt x="426" y="835"/>
                </a:moveTo>
                <a:lnTo>
                  <a:pt x="425" y="835"/>
                </a:lnTo>
                <a:lnTo>
                  <a:pt x="425" y="834"/>
                </a:lnTo>
                <a:lnTo>
                  <a:pt x="426" y="834"/>
                </a:lnTo>
                <a:lnTo>
                  <a:pt x="426" y="835"/>
                </a:lnTo>
                <a:close/>
                <a:moveTo>
                  <a:pt x="441" y="834"/>
                </a:moveTo>
                <a:lnTo>
                  <a:pt x="439" y="834"/>
                </a:lnTo>
                <a:lnTo>
                  <a:pt x="439" y="833"/>
                </a:lnTo>
                <a:lnTo>
                  <a:pt x="441" y="833"/>
                </a:lnTo>
                <a:lnTo>
                  <a:pt x="441" y="834"/>
                </a:lnTo>
                <a:close/>
                <a:moveTo>
                  <a:pt x="458" y="833"/>
                </a:moveTo>
                <a:lnTo>
                  <a:pt x="456" y="834"/>
                </a:lnTo>
                <a:lnTo>
                  <a:pt x="456" y="835"/>
                </a:lnTo>
                <a:lnTo>
                  <a:pt x="455" y="835"/>
                </a:lnTo>
                <a:lnTo>
                  <a:pt x="455" y="834"/>
                </a:lnTo>
                <a:lnTo>
                  <a:pt x="454" y="833"/>
                </a:lnTo>
                <a:lnTo>
                  <a:pt x="454" y="831"/>
                </a:lnTo>
                <a:lnTo>
                  <a:pt x="455" y="831"/>
                </a:lnTo>
                <a:lnTo>
                  <a:pt x="456" y="831"/>
                </a:lnTo>
                <a:lnTo>
                  <a:pt x="458" y="831"/>
                </a:lnTo>
                <a:lnTo>
                  <a:pt x="458" y="833"/>
                </a:lnTo>
                <a:close/>
                <a:moveTo>
                  <a:pt x="387" y="826"/>
                </a:moveTo>
                <a:lnTo>
                  <a:pt x="386" y="826"/>
                </a:lnTo>
                <a:lnTo>
                  <a:pt x="387" y="826"/>
                </a:lnTo>
                <a:close/>
                <a:moveTo>
                  <a:pt x="386" y="826"/>
                </a:moveTo>
                <a:lnTo>
                  <a:pt x="384" y="826"/>
                </a:lnTo>
                <a:lnTo>
                  <a:pt x="386" y="826"/>
                </a:lnTo>
                <a:close/>
                <a:moveTo>
                  <a:pt x="386" y="826"/>
                </a:moveTo>
                <a:lnTo>
                  <a:pt x="386" y="825"/>
                </a:lnTo>
                <a:lnTo>
                  <a:pt x="386" y="826"/>
                </a:lnTo>
                <a:close/>
                <a:moveTo>
                  <a:pt x="386" y="825"/>
                </a:moveTo>
                <a:lnTo>
                  <a:pt x="384" y="825"/>
                </a:lnTo>
                <a:lnTo>
                  <a:pt x="386" y="825"/>
                </a:lnTo>
                <a:close/>
                <a:moveTo>
                  <a:pt x="386" y="820"/>
                </a:moveTo>
                <a:lnTo>
                  <a:pt x="384" y="820"/>
                </a:lnTo>
                <a:lnTo>
                  <a:pt x="386" y="820"/>
                </a:lnTo>
                <a:close/>
                <a:moveTo>
                  <a:pt x="424" y="810"/>
                </a:moveTo>
                <a:lnTo>
                  <a:pt x="422" y="810"/>
                </a:lnTo>
                <a:lnTo>
                  <a:pt x="422" y="809"/>
                </a:lnTo>
                <a:lnTo>
                  <a:pt x="424" y="809"/>
                </a:lnTo>
                <a:lnTo>
                  <a:pt x="424" y="810"/>
                </a:lnTo>
                <a:close/>
                <a:moveTo>
                  <a:pt x="429" y="809"/>
                </a:moveTo>
                <a:lnTo>
                  <a:pt x="428" y="809"/>
                </a:lnTo>
                <a:lnTo>
                  <a:pt x="428" y="808"/>
                </a:lnTo>
                <a:lnTo>
                  <a:pt x="429" y="808"/>
                </a:lnTo>
                <a:lnTo>
                  <a:pt x="429" y="809"/>
                </a:lnTo>
                <a:close/>
                <a:moveTo>
                  <a:pt x="424" y="808"/>
                </a:moveTo>
                <a:lnTo>
                  <a:pt x="422" y="808"/>
                </a:lnTo>
                <a:lnTo>
                  <a:pt x="424" y="808"/>
                </a:lnTo>
                <a:close/>
                <a:moveTo>
                  <a:pt x="526" y="803"/>
                </a:moveTo>
                <a:lnTo>
                  <a:pt x="524" y="803"/>
                </a:lnTo>
                <a:lnTo>
                  <a:pt x="523" y="803"/>
                </a:lnTo>
                <a:lnTo>
                  <a:pt x="522" y="803"/>
                </a:lnTo>
                <a:lnTo>
                  <a:pt x="522" y="801"/>
                </a:lnTo>
                <a:lnTo>
                  <a:pt x="523" y="801"/>
                </a:lnTo>
                <a:lnTo>
                  <a:pt x="524" y="800"/>
                </a:lnTo>
                <a:lnTo>
                  <a:pt x="526" y="799"/>
                </a:lnTo>
                <a:lnTo>
                  <a:pt x="526" y="797"/>
                </a:lnTo>
                <a:lnTo>
                  <a:pt x="526" y="796"/>
                </a:lnTo>
                <a:lnTo>
                  <a:pt x="527" y="796"/>
                </a:lnTo>
                <a:lnTo>
                  <a:pt x="527" y="797"/>
                </a:lnTo>
                <a:lnTo>
                  <a:pt x="527" y="799"/>
                </a:lnTo>
                <a:lnTo>
                  <a:pt x="527" y="800"/>
                </a:lnTo>
                <a:lnTo>
                  <a:pt x="526" y="800"/>
                </a:lnTo>
                <a:lnTo>
                  <a:pt x="526" y="801"/>
                </a:lnTo>
                <a:lnTo>
                  <a:pt x="526" y="803"/>
                </a:lnTo>
                <a:close/>
                <a:moveTo>
                  <a:pt x="425" y="800"/>
                </a:moveTo>
                <a:lnTo>
                  <a:pt x="424" y="800"/>
                </a:lnTo>
                <a:lnTo>
                  <a:pt x="424" y="797"/>
                </a:lnTo>
                <a:lnTo>
                  <a:pt x="424" y="795"/>
                </a:lnTo>
                <a:lnTo>
                  <a:pt x="425" y="795"/>
                </a:lnTo>
                <a:lnTo>
                  <a:pt x="425" y="796"/>
                </a:lnTo>
                <a:lnTo>
                  <a:pt x="425" y="797"/>
                </a:lnTo>
                <a:lnTo>
                  <a:pt x="424" y="797"/>
                </a:lnTo>
                <a:lnTo>
                  <a:pt x="425" y="799"/>
                </a:lnTo>
                <a:lnTo>
                  <a:pt x="424" y="799"/>
                </a:lnTo>
                <a:lnTo>
                  <a:pt x="425" y="800"/>
                </a:lnTo>
                <a:close/>
                <a:moveTo>
                  <a:pt x="430" y="792"/>
                </a:moveTo>
                <a:lnTo>
                  <a:pt x="430" y="791"/>
                </a:lnTo>
                <a:lnTo>
                  <a:pt x="430" y="792"/>
                </a:lnTo>
                <a:close/>
                <a:moveTo>
                  <a:pt x="530" y="795"/>
                </a:moveTo>
                <a:lnTo>
                  <a:pt x="530" y="796"/>
                </a:lnTo>
                <a:lnTo>
                  <a:pt x="528" y="797"/>
                </a:lnTo>
                <a:lnTo>
                  <a:pt x="528" y="796"/>
                </a:lnTo>
                <a:lnTo>
                  <a:pt x="527" y="796"/>
                </a:lnTo>
                <a:lnTo>
                  <a:pt x="526" y="796"/>
                </a:lnTo>
                <a:lnTo>
                  <a:pt x="527" y="795"/>
                </a:lnTo>
                <a:lnTo>
                  <a:pt x="527" y="793"/>
                </a:lnTo>
                <a:lnTo>
                  <a:pt x="527" y="792"/>
                </a:lnTo>
                <a:lnTo>
                  <a:pt x="527" y="791"/>
                </a:lnTo>
                <a:lnTo>
                  <a:pt x="527" y="789"/>
                </a:lnTo>
                <a:lnTo>
                  <a:pt x="527" y="788"/>
                </a:lnTo>
                <a:lnTo>
                  <a:pt x="528" y="787"/>
                </a:lnTo>
                <a:lnTo>
                  <a:pt x="530" y="787"/>
                </a:lnTo>
                <a:lnTo>
                  <a:pt x="530" y="788"/>
                </a:lnTo>
                <a:lnTo>
                  <a:pt x="530" y="789"/>
                </a:lnTo>
                <a:lnTo>
                  <a:pt x="531" y="789"/>
                </a:lnTo>
                <a:lnTo>
                  <a:pt x="531" y="791"/>
                </a:lnTo>
                <a:lnTo>
                  <a:pt x="531" y="793"/>
                </a:lnTo>
                <a:lnTo>
                  <a:pt x="530" y="795"/>
                </a:lnTo>
                <a:close/>
                <a:moveTo>
                  <a:pt x="421" y="782"/>
                </a:moveTo>
                <a:lnTo>
                  <a:pt x="420" y="782"/>
                </a:lnTo>
                <a:lnTo>
                  <a:pt x="421" y="782"/>
                </a:lnTo>
                <a:close/>
                <a:moveTo>
                  <a:pt x="421" y="782"/>
                </a:moveTo>
                <a:lnTo>
                  <a:pt x="420" y="782"/>
                </a:lnTo>
                <a:lnTo>
                  <a:pt x="421" y="782"/>
                </a:lnTo>
                <a:close/>
                <a:moveTo>
                  <a:pt x="531" y="784"/>
                </a:moveTo>
                <a:lnTo>
                  <a:pt x="531" y="783"/>
                </a:lnTo>
                <a:lnTo>
                  <a:pt x="530" y="782"/>
                </a:lnTo>
                <a:lnTo>
                  <a:pt x="531" y="782"/>
                </a:lnTo>
                <a:lnTo>
                  <a:pt x="532" y="782"/>
                </a:lnTo>
                <a:lnTo>
                  <a:pt x="532" y="783"/>
                </a:lnTo>
                <a:lnTo>
                  <a:pt x="531" y="784"/>
                </a:lnTo>
                <a:close/>
                <a:moveTo>
                  <a:pt x="420" y="782"/>
                </a:moveTo>
                <a:lnTo>
                  <a:pt x="420" y="780"/>
                </a:lnTo>
                <a:lnTo>
                  <a:pt x="420" y="782"/>
                </a:lnTo>
                <a:close/>
                <a:moveTo>
                  <a:pt x="421" y="780"/>
                </a:moveTo>
                <a:lnTo>
                  <a:pt x="420" y="780"/>
                </a:lnTo>
                <a:lnTo>
                  <a:pt x="421" y="780"/>
                </a:lnTo>
                <a:close/>
                <a:moveTo>
                  <a:pt x="430" y="779"/>
                </a:moveTo>
                <a:lnTo>
                  <a:pt x="429" y="779"/>
                </a:lnTo>
                <a:lnTo>
                  <a:pt x="429" y="778"/>
                </a:lnTo>
                <a:lnTo>
                  <a:pt x="430" y="778"/>
                </a:lnTo>
                <a:lnTo>
                  <a:pt x="430" y="779"/>
                </a:lnTo>
                <a:close/>
                <a:moveTo>
                  <a:pt x="452" y="771"/>
                </a:moveTo>
                <a:lnTo>
                  <a:pt x="451" y="771"/>
                </a:lnTo>
                <a:lnTo>
                  <a:pt x="451" y="770"/>
                </a:lnTo>
                <a:lnTo>
                  <a:pt x="452" y="770"/>
                </a:lnTo>
                <a:lnTo>
                  <a:pt x="452" y="771"/>
                </a:lnTo>
                <a:close/>
                <a:moveTo>
                  <a:pt x="542" y="768"/>
                </a:moveTo>
                <a:lnTo>
                  <a:pt x="540" y="768"/>
                </a:lnTo>
                <a:lnTo>
                  <a:pt x="540" y="767"/>
                </a:lnTo>
                <a:lnTo>
                  <a:pt x="542" y="767"/>
                </a:lnTo>
                <a:lnTo>
                  <a:pt x="542" y="768"/>
                </a:lnTo>
                <a:close/>
                <a:moveTo>
                  <a:pt x="544" y="763"/>
                </a:moveTo>
                <a:lnTo>
                  <a:pt x="543" y="763"/>
                </a:lnTo>
                <a:lnTo>
                  <a:pt x="543" y="762"/>
                </a:lnTo>
                <a:lnTo>
                  <a:pt x="544" y="763"/>
                </a:lnTo>
                <a:close/>
                <a:moveTo>
                  <a:pt x="551" y="762"/>
                </a:moveTo>
                <a:lnTo>
                  <a:pt x="549" y="762"/>
                </a:lnTo>
                <a:lnTo>
                  <a:pt x="548" y="762"/>
                </a:lnTo>
                <a:lnTo>
                  <a:pt x="548" y="761"/>
                </a:lnTo>
                <a:lnTo>
                  <a:pt x="548" y="759"/>
                </a:lnTo>
                <a:lnTo>
                  <a:pt x="549" y="759"/>
                </a:lnTo>
                <a:lnTo>
                  <a:pt x="549" y="761"/>
                </a:lnTo>
                <a:lnTo>
                  <a:pt x="551" y="761"/>
                </a:lnTo>
                <a:lnTo>
                  <a:pt x="551" y="762"/>
                </a:lnTo>
                <a:close/>
                <a:moveTo>
                  <a:pt x="562" y="759"/>
                </a:moveTo>
                <a:lnTo>
                  <a:pt x="561" y="759"/>
                </a:lnTo>
                <a:lnTo>
                  <a:pt x="562" y="758"/>
                </a:lnTo>
                <a:lnTo>
                  <a:pt x="562" y="759"/>
                </a:lnTo>
                <a:close/>
                <a:moveTo>
                  <a:pt x="559" y="758"/>
                </a:moveTo>
                <a:lnTo>
                  <a:pt x="557" y="758"/>
                </a:lnTo>
                <a:lnTo>
                  <a:pt x="559" y="757"/>
                </a:lnTo>
                <a:lnTo>
                  <a:pt x="559" y="758"/>
                </a:lnTo>
                <a:close/>
                <a:moveTo>
                  <a:pt x="460" y="755"/>
                </a:moveTo>
                <a:lnTo>
                  <a:pt x="459" y="755"/>
                </a:lnTo>
                <a:lnTo>
                  <a:pt x="460" y="755"/>
                </a:lnTo>
                <a:close/>
                <a:moveTo>
                  <a:pt x="587" y="755"/>
                </a:moveTo>
                <a:lnTo>
                  <a:pt x="586" y="757"/>
                </a:lnTo>
                <a:lnTo>
                  <a:pt x="586" y="755"/>
                </a:lnTo>
                <a:lnTo>
                  <a:pt x="587" y="755"/>
                </a:lnTo>
                <a:lnTo>
                  <a:pt x="589" y="755"/>
                </a:lnTo>
                <a:lnTo>
                  <a:pt x="587" y="755"/>
                </a:lnTo>
                <a:close/>
                <a:moveTo>
                  <a:pt x="555" y="754"/>
                </a:moveTo>
                <a:lnTo>
                  <a:pt x="555" y="755"/>
                </a:lnTo>
                <a:lnTo>
                  <a:pt x="555" y="754"/>
                </a:lnTo>
                <a:close/>
                <a:moveTo>
                  <a:pt x="557" y="754"/>
                </a:moveTo>
                <a:lnTo>
                  <a:pt x="555" y="755"/>
                </a:lnTo>
                <a:lnTo>
                  <a:pt x="555" y="753"/>
                </a:lnTo>
                <a:lnTo>
                  <a:pt x="556" y="753"/>
                </a:lnTo>
                <a:lnTo>
                  <a:pt x="557" y="753"/>
                </a:lnTo>
                <a:lnTo>
                  <a:pt x="557" y="754"/>
                </a:lnTo>
                <a:close/>
                <a:moveTo>
                  <a:pt x="578" y="753"/>
                </a:moveTo>
                <a:lnTo>
                  <a:pt x="577" y="753"/>
                </a:lnTo>
                <a:lnTo>
                  <a:pt x="577" y="751"/>
                </a:lnTo>
                <a:lnTo>
                  <a:pt x="578" y="751"/>
                </a:lnTo>
                <a:lnTo>
                  <a:pt x="578" y="753"/>
                </a:lnTo>
                <a:close/>
                <a:moveTo>
                  <a:pt x="564" y="748"/>
                </a:moveTo>
                <a:lnTo>
                  <a:pt x="562" y="748"/>
                </a:lnTo>
                <a:lnTo>
                  <a:pt x="564" y="746"/>
                </a:lnTo>
                <a:lnTo>
                  <a:pt x="564" y="748"/>
                </a:lnTo>
                <a:close/>
                <a:moveTo>
                  <a:pt x="585" y="744"/>
                </a:moveTo>
                <a:lnTo>
                  <a:pt x="583" y="744"/>
                </a:lnTo>
                <a:lnTo>
                  <a:pt x="585" y="744"/>
                </a:lnTo>
                <a:close/>
                <a:moveTo>
                  <a:pt x="463" y="740"/>
                </a:moveTo>
                <a:lnTo>
                  <a:pt x="462" y="741"/>
                </a:lnTo>
                <a:lnTo>
                  <a:pt x="460" y="741"/>
                </a:lnTo>
                <a:lnTo>
                  <a:pt x="460" y="740"/>
                </a:lnTo>
                <a:lnTo>
                  <a:pt x="462" y="740"/>
                </a:lnTo>
                <a:lnTo>
                  <a:pt x="463" y="740"/>
                </a:lnTo>
                <a:lnTo>
                  <a:pt x="464" y="740"/>
                </a:lnTo>
                <a:lnTo>
                  <a:pt x="463" y="740"/>
                </a:lnTo>
                <a:close/>
                <a:moveTo>
                  <a:pt x="464" y="741"/>
                </a:moveTo>
                <a:lnTo>
                  <a:pt x="464" y="740"/>
                </a:lnTo>
                <a:lnTo>
                  <a:pt x="466" y="740"/>
                </a:lnTo>
                <a:lnTo>
                  <a:pt x="464" y="741"/>
                </a:lnTo>
                <a:close/>
                <a:moveTo>
                  <a:pt x="506" y="724"/>
                </a:moveTo>
                <a:lnTo>
                  <a:pt x="506" y="723"/>
                </a:lnTo>
                <a:lnTo>
                  <a:pt x="506" y="721"/>
                </a:lnTo>
                <a:lnTo>
                  <a:pt x="506" y="720"/>
                </a:lnTo>
                <a:lnTo>
                  <a:pt x="507" y="721"/>
                </a:lnTo>
                <a:lnTo>
                  <a:pt x="506" y="721"/>
                </a:lnTo>
                <a:lnTo>
                  <a:pt x="507" y="723"/>
                </a:lnTo>
                <a:lnTo>
                  <a:pt x="506" y="724"/>
                </a:lnTo>
                <a:close/>
                <a:moveTo>
                  <a:pt x="936" y="719"/>
                </a:moveTo>
                <a:lnTo>
                  <a:pt x="936" y="717"/>
                </a:lnTo>
                <a:lnTo>
                  <a:pt x="936" y="719"/>
                </a:lnTo>
                <a:close/>
                <a:moveTo>
                  <a:pt x="514" y="717"/>
                </a:moveTo>
                <a:lnTo>
                  <a:pt x="514" y="719"/>
                </a:lnTo>
                <a:lnTo>
                  <a:pt x="513" y="719"/>
                </a:lnTo>
                <a:lnTo>
                  <a:pt x="513" y="717"/>
                </a:lnTo>
                <a:lnTo>
                  <a:pt x="514" y="717"/>
                </a:lnTo>
                <a:close/>
                <a:moveTo>
                  <a:pt x="479" y="716"/>
                </a:moveTo>
                <a:lnTo>
                  <a:pt x="480" y="717"/>
                </a:lnTo>
                <a:lnTo>
                  <a:pt x="480" y="716"/>
                </a:lnTo>
                <a:lnTo>
                  <a:pt x="480" y="717"/>
                </a:lnTo>
                <a:lnTo>
                  <a:pt x="480" y="719"/>
                </a:lnTo>
                <a:lnTo>
                  <a:pt x="481" y="719"/>
                </a:lnTo>
                <a:lnTo>
                  <a:pt x="480" y="719"/>
                </a:lnTo>
                <a:lnTo>
                  <a:pt x="480" y="720"/>
                </a:lnTo>
                <a:lnTo>
                  <a:pt x="479" y="721"/>
                </a:lnTo>
                <a:lnTo>
                  <a:pt x="477" y="720"/>
                </a:lnTo>
                <a:lnTo>
                  <a:pt x="477" y="719"/>
                </a:lnTo>
                <a:lnTo>
                  <a:pt x="476" y="717"/>
                </a:lnTo>
                <a:lnTo>
                  <a:pt x="477" y="716"/>
                </a:lnTo>
                <a:lnTo>
                  <a:pt x="477" y="715"/>
                </a:lnTo>
                <a:lnTo>
                  <a:pt x="477" y="716"/>
                </a:lnTo>
                <a:lnTo>
                  <a:pt x="479" y="716"/>
                </a:lnTo>
                <a:close/>
                <a:moveTo>
                  <a:pt x="511" y="712"/>
                </a:moveTo>
                <a:lnTo>
                  <a:pt x="510" y="712"/>
                </a:lnTo>
                <a:lnTo>
                  <a:pt x="511" y="712"/>
                </a:lnTo>
                <a:close/>
                <a:moveTo>
                  <a:pt x="510" y="712"/>
                </a:moveTo>
                <a:lnTo>
                  <a:pt x="510" y="711"/>
                </a:lnTo>
                <a:lnTo>
                  <a:pt x="510" y="712"/>
                </a:lnTo>
                <a:close/>
                <a:moveTo>
                  <a:pt x="475" y="711"/>
                </a:moveTo>
                <a:lnTo>
                  <a:pt x="475" y="712"/>
                </a:lnTo>
                <a:lnTo>
                  <a:pt x="475" y="711"/>
                </a:lnTo>
                <a:lnTo>
                  <a:pt x="475" y="712"/>
                </a:lnTo>
                <a:lnTo>
                  <a:pt x="475" y="714"/>
                </a:lnTo>
                <a:lnTo>
                  <a:pt x="475" y="715"/>
                </a:lnTo>
                <a:lnTo>
                  <a:pt x="473" y="715"/>
                </a:lnTo>
                <a:lnTo>
                  <a:pt x="473" y="714"/>
                </a:lnTo>
                <a:lnTo>
                  <a:pt x="472" y="712"/>
                </a:lnTo>
                <a:lnTo>
                  <a:pt x="473" y="712"/>
                </a:lnTo>
                <a:lnTo>
                  <a:pt x="473" y="711"/>
                </a:lnTo>
                <a:lnTo>
                  <a:pt x="475" y="711"/>
                </a:lnTo>
                <a:close/>
                <a:moveTo>
                  <a:pt x="513" y="711"/>
                </a:moveTo>
                <a:lnTo>
                  <a:pt x="515" y="711"/>
                </a:lnTo>
                <a:lnTo>
                  <a:pt x="517" y="712"/>
                </a:lnTo>
                <a:lnTo>
                  <a:pt x="517" y="714"/>
                </a:lnTo>
                <a:lnTo>
                  <a:pt x="515" y="714"/>
                </a:lnTo>
                <a:lnTo>
                  <a:pt x="514" y="712"/>
                </a:lnTo>
                <a:lnTo>
                  <a:pt x="513" y="712"/>
                </a:lnTo>
                <a:lnTo>
                  <a:pt x="511" y="712"/>
                </a:lnTo>
                <a:lnTo>
                  <a:pt x="511" y="711"/>
                </a:lnTo>
                <a:lnTo>
                  <a:pt x="513" y="711"/>
                </a:lnTo>
                <a:close/>
                <a:moveTo>
                  <a:pt x="509" y="711"/>
                </a:moveTo>
                <a:lnTo>
                  <a:pt x="507" y="711"/>
                </a:lnTo>
                <a:lnTo>
                  <a:pt x="509" y="710"/>
                </a:lnTo>
                <a:lnTo>
                  <a:pt x="509" y="711"/>
                </a:lnTo>
                <a:close/>
                <a:moveTo>
                  <a:pt x="511" y="710"/>
                </a:moveTo>
                <a:lnTo>
                  <a:pt x="511" y="708"/>
                </a:lnTo>
                <a:lnTo>
                  <a:pt x="511" y="710"/>
                </a:lnTo>
                <a:close/>
                <a:moveTo>
                  <a:pt x="511" y="707"/>
                </a:moveTo>
                <a:lnTo>
                  <a:pt x="510" y="707"/>
                </a:lnTo>
                <a:lnTo>
                  <a:pt x="510" y="706"/>
                </a:lnTo>
                <a:lnTo>
                  <a:pt x="511" y="706"/>
                </a:lnTo>
                <a:lnTo>
                  <a:pt x="511" y="707"/>
                </a:lnTo>
                <a:close/>
                <a:moveTo>
                  <a:pt x="510" y="706"/>
                </a:moveTo>
                <a:lnTo>
                  <a:pt x="509" y="706"/>
                </a:lnTo>
                <a:lnTo>
                  <a:pt x="509" y="704"/>
                </a:lnTo>
                <a:lnTo>
                  <a:pt x="510" y="704"/>
                </a:lnTo>
                <a:lnTo>
                  <a:pt x="510" y="706"/>
                </a:lnTo>
                <a:close/>
                <a:moveTo>
                  <a:pt x="703" y="703"/>
                </a:moveTo>
                <a:lnTo>
                  <a:pt x="703" y="704"/>
                </a:lnTo>
                <a:lnTo>
                  <a:pt x="701" y="704"/>
                </a:lnTo>
                <a:lnTo>
                  <a:pt x="701" y="703"/>
                </a:lnTo>
                <a:lnTo>
                  <a:pt x="703" y="703"/>
                </a:lnTo>
                <a:close/>
                <a:moveTo>
                  <a:pt x="505" y="700"/>
                </a:moveTo>
                <a:lnTo>
                  <a:pt x="506" y="700"/>
                </a:lnTo>
                <a:lnTo>
                  <a:pt x="507" y="702"/>
                </a:lnTo>
                <a:lnTo>
                  <a:pt x="507" y="703"/>
                </a:lnTo>
                <a:lnTo>
                  <a:pt x="509" y="703"/>
                </a:lnTo>
                <a:lnTo>
                  <a:pt x="509" y="704"/>
                </a:lnTo>
                <a:lnTo>
                  <a:pt x="507" y="704"/>
                </a:lnTo>
                <a:lnTo>
                  <a:pt x="507" y="703"/>
                </a:lnTo>
                <a:lnTo>
                  <a:pt x="506" y="703"/>
                </a:lnTo>
                <a:lnTo>
                  <a:pt x="505" y="703"/>
                </a:lnTo>
                <a:lnTo>
                  <a:pt x="505" y="704"/>
                </a:lnTo>
                <a:lnTo>
                  <a:pt x="505" y="703"/>
                </a:lnTo>
                <a:lnTo>
                  <a:pt x="504" y="702"/>
                </a:lnTo>
                <a:lnTo>
                  <a:pt x="505" y="702"/>
                </a:lnTo>
                <a:lnTo>
                  <a:pt x="505" y="700"/>
                </a:lnTo>
                <a:lnTo>
                  <a:pt x="504" y="700"/>
                </a:lnTo>
                <a:lnTo>
                  <a:pt x="505" y="700"/>
                </a:lnTo>
                <a:close/>
                <a:moveTo>
                  <a:pt x="490" y="699"/>
                </a:moveTo>
                <a:lnTo>
                  <a:pt x="492" y="699"/>
                </a:lnTo>
                <a:lnTo>
                  <a:pt x="492" y="700"/>
                </a:lnTo>
                <a:lnTo>
                  <a:pt x="492" y="702"/>
                </a:lnTo>
                <a:lnTo>
                  <a:pt x="493" y="702"/>
                </a:lnTo>
                <a:lnTo>
                  <a:pt x="493" y="703"/>
                </a:lnTo>
                <a:lnTo>
                  <a:pt x="492" y="703"/>
                </a:lnTo>
                <a:lnTo>
                  <a:pt x="492" y="704"/>
                </a:lnTo>
                <a:lnTo>
                  <a:pt x="492" y="706"/>
                </a:lnTo>
                <a:lnTo>
                  <a:pt x="490" y="706"/>
                </a:lnTo>
                <a:lnTo>
                  <a:pt x="490" y="704"/>
                </a:lnTo>
                <a:lnTo>
                  <a:pt x="489" y="706"/>
                </a:lnTo>
                <a:lnTo>
                  <a:pt x="489" y="704"/>
                </a:lnTo>
                <a:lnTo>
                  <a:pt x="488" y="706"/>
                </a:lnTo>
                <a:lnTo>
                  <a:pt x="487" y="704"/>
                </a:lnTo>
                <a:lnTo>
                  <a:pt x="488" y="703"/>
                </a:lnTo>
                <a:lnTo>
                  <a:pt x="488" y="702"/>
                </a:lnTo>
                <a:lnTo>
                  <a:pt x="487" y="702"/>
                </a:lnTo>
                <a:lnTo>
                  <a:pt x="487" y="700"/>
                </a:lnTo>
                <a:lnTo>
                  <a:pt x="488" y="700"/>
                </a:lnTo>
                <a:lnTo>
                  <a:pt x="489" y="700"/>
                </a:lnTo>
                <a:lnTo>
                  <a:pt x="489" y="699"/>
                </a:lnTo>
                <a:lnTo>
                  <a:pt x="490" y="699"/>
                </a:lnTo>
                <a:close/>
                <a:moveTo>
                  <a:pt x="490" y="699"/>
                </a:moveTo>
                <a:lnTo>
                  <a:pt x="489" y="699"/>
                </a:lnTo>
                <a:lnTo>
                  <a:pt x="489" y="698"/>
                </a:lnTo>
                <a:lnTo>
                  <a:pt x="490" y="698"/>
                </a:lnTo>
                <a:lnTo>
                  <a:pt x="490" y="699"/>
                </a:lnTo>
                <a:close/>
                <a:moveTo>
                  <a:pt x="705" y="698"/>
                </a:moveTo>
                <a:lnTo>
                  <a:pt x="705" y="699"/>
                </a:lnTo>
                <a:lnTo>
                  <a:pt x="704" y="699"/>
                </a:lnTo>
                <a:lnTo>
                  <a:pt x="705" y="698"/>
                </a:lnTo>
                <a:close/>
                <a:moveTo>
                  <a:pt x="527" y="694"/>
                </a:moveTo>
                <a:lnTo>
                  <a:pt x="527" y="695"/>
                </a:lnTo>
                <a:lnTo>
                  <a:pt x="526" y="695"/>
                </a:lnTo>
                <a:lnTo>
                  <a:pt x="526" y="694"/>
                </a:lnTo>
                <a:lnTo>
                  <a:pt x="527" y="694"/>
                </a:lnTo>
                <a:close/>
                <a:moveTo>
                  <a:pt x="641" y="694"/>
                </a:moveTo>
                <a:lnTo>
                  <a:pt x="641" y="695"/>
                </a:lnTo>
                <a:lnTo>
                  <a:pt x="640" y="695"/>
                </a:lnTo>
                <a:lnTo>
                  <a:pt x="640" y="694"/>
                </a:lnTo>
                <a:lnTo>
                  <a:pt x="641" y="694"/>
                </a:lnTo>
                <a:close/>
                <a:moveTo>
                  <a:pt x="708" y="695"/>
                </a:moveTo>
                <a:lnTo>
                  <a:pt x="706" y="695"/>
                </a:lnTo>
                <a:lnTo>
                  <a:pt x="708" y="694"/>
                </a:lnTo>
                <a:lnTo>
                  <a:pt x="709" y="694"/>
                </a:lnTo>
                <a:lnTo>
                  <a:pt x="709" y="695"/>
                </a:lnTo>
                <a:lnTo>
                  <a:pt x="708" y="695"/>
                </a:lnTo>
                <a:close/>
                <a:moveTo>
                  <a:pt x="501" y="694"/>
                </a:moveTo>
                <a:lnTo>
                  <a:pt x="500" y="693"/>
                </a:lnTo>
                <a:lnTo>
                  <a:pt x="501" y="693"/>
                </a:lnTo>
                <a:lnTo>
                  <a:pt x="501" y="694"/>
                </a:lnTo>
                <a:close/>
                <a:moveTo>
                  <a:pt x="644" y="695"/>
                </a:moveTo>
                <a:lnTo>
                  <a:pt x="642" y="695"/>
                </a:lnTo>
                <a:lnTo>
                  <a:pt x="642" y="694"/>
                </a:lnTo>
                <a:lnTo>
                  <a:pt x="641" y="693"/>
                </a:lnTo>
                <a:lnTo>
                  <a:pt x="642" y="693"/>
                </a:lnTo>
                <a:lnTo>
                  <a:pt x="641" y="691"/>
                </a:lnTo>
                <a:lnTo>
                  <a:pt x="642" y="691"/>
                </a:lnTo>
                <a:lnTo>
                  <a:pt x="642" y="693"/>
                </a:lnTo>
                <a:lnTo>
                  <a:pt x="644" y="693"/>
                </a:lnTo>
                <a:lnTo>
                  <a:pt x="644" y="694"/>
                </a:lnTo>
                <a:lnTo>
                  <a:pt x="644" y="695"/>
                </a:lnTo>
                <a:close/>
                <a:moveTo>
                  <a:pt x="705" y="693"/>
                </a:moveTo>
                <a:lnTo>
                  <a:pt x="704" y="693"/>
                </a:lnTo>
                <a:lnTo>
                  <a:pt x="704" y="691"/>
                </a:lnTo>
                <a:lnTo>
                  <a:pt x="704" y="690"/>
                </a:lnTo>
                <a:lnTo>
                  <a:pt x="705" y="691"/>
                </a:lnTo>
                <a:lnTo>
                  <a:pt x="705" y="693"/>
                </a:lnTo>
                <a:close/>
                <a:moveTo>
                  <a:pt x="501" y="691"/>
                </a:moveTo>
                <a:lnTo>
                  <a:pt x="501" y="690"/>
                </a:lnTo>
                <a:lnTo>
                  <a:pt x="501" y="691"/>
                </a:lnTo>
                <a:close/>
                <a:moveTo>
                  <a:pt x="636" y="691"/>
                </a:moveTo>
                <a:lnTo>
                  <a:pt x="634" y="691"/>
                </a:lnTo>
                <a:lnTo>
                  <a:pt x="634" y="690"/>
                </a:lnTo>
                <a:lnTo>
                  <a:pt x="636" y="690"/>
                </a:lnTo>
                <a:lnTo>
                  <a:pt x="636" y="691"/>
                </a:lnTo>
                <a:close/>
                <a:moveTo>
                  <a:pt x="725" y="691"/>
                </a:moveTo>
                <a:lnTo>
                  <a:pt x="723" y="691"/>
                </a:lnTo>
                <a:lnTo>
                  <a:pt x="723" y="690"/>
                </a:lnTo>
                <a:lnTo>
                  <a:pt x="725" y="690"/>
                </a:lnTo>
                <a:lnTo>
                  <a:pt x="725" y="691"/>
                </a:lnTo>
                <a:close/>
                <a:moveTo>
                  <a:pt x="527" y="691"/>
                </a:moveTo>
                <a:lnTo>
                  <a:pt x="526" y="691"/>
                </a:lnTo>
                <a:lnTo>
                  <a:pt x="526" y="690"/>
                </a:lnTo>
                <a:lnTo>
                  <a:pt x="527" y="690"/>
                </a:lnTo>
                <a:lnTo>
                  <a:pt x="527" y="691"/>
                </a:lnTo>
                <a:close/>
                <a:moveTo>
                  <a:pt x="500" y="691"/>
                </a:moveTo>
                <a:lnTo>
                  <a:pt x="500" y="690"/>
                </a:lnTo>
                <a:lnTo>
                  <a:pt x="501" y="690"/>
                </a:lnTo>
                <a:lnTo>
                  <a:pt x="500" y="691"/>
                </a:lnTo>
                <a:close/>
                <a:moveTo>
                  <a:pt x="521" y="690"/>
                </a:moveTo>
                <a:lnTo>
                  <a:pt x="519" y="691"/>
                </a:lnTo>
                <a:lnTo>
                  <a:pt x="519" y="690"/>
                </a:lnTo>
                <a:lnTo>
                  <a:pt x="519" y="689"/>
                </a:lnTo>
                <a:lnTo>
                  <a:pt x="521" y="689"/>
                </a:lnTo>
                <a:lnTo>
                  <a:pt x="521" y="690"/>
                </a:lnTo>
                <a:close/>
                <a:moveTo>
                  <a:pt x="636" y="690"/>
                </a:moveTo>
                <a:lnTo>
                  <a:pt x="634" y="690"/>
                </a:lnTo>
                <a:lnTo>
                  <a:pt x="636" y="689"/>
                </a:lnTo>
                <a:lnTo>
                  <a:pt x="636" y="690"/>
                </a:lnTo>
                <a:close/>
                <a:moveTo>
                  <a:pt x="640" y="687"/>
                </a:moveTo>
                <a:lnTo>
                  <a:pt x="638" y="687"/>
                </a:lnTo>
                <a:lnTo>
                  <a:pt x="638" y="689"/>
                </a:lnTo>
                <a:lnTo>
                  <a:pt x="638" y="687"/>
                </a:lnTo>
                <a:lnTo>
                  <a:pt x="640" y="687"/>
                </a:lnTo>
                <a:close/>
                <a:moveTo>
                  <a:pt x="645" y="689"/>
                </a:moveTo>
                <a:lnTo>
                  <a:pt x="644" y="689"/>
                </a:lnTo>
                <a:lnTo>
                  <a:pt x="644" y="687"/>
                </a:lnTo>
                <a:lnTo>
                  <a:pt x="645" y="687"/>
                </a:lnTo>
                <a:lnTo>
                  <a:pt x="645" y="689"/>
                </a:lnTo>
                <a:close/>
                <a:moveTo>
                  <a:pt x="637" y="686"/>
                </a:moveTo>
                <a:lnTo>
                  <a:pt x="637" y="685"/>
                </a:lnTo>
                <a:lnTo>
                  <a:pt x="637" y="686"/>
                </a:lnTo>
                <a:close/>
                <a:moveTo>
                  <a:pt x="645" y="685"/>
                </a:moveTo>
                <a:lnTo>
                  <a:pt x="644" y="685"/>
                </a:lnTo>
                <a:lnTo>
                  <a:pt x="644" y="683"/>
                </a:lnTo>
                <a:lnTo>
                  <a:pt x="644" y="682"/>
                </a:lnTo>
                <a:lnTo>
                  <a:pt x="645" y="682"/>
                </a:lnTo>
                <a:lnTo>
                  <a:pt x="645" y="683"/>
                </a:lnTo>
                <a:lnTo>
                  <a:pt x="645" y="685"/>
                </a:lnTo>
                <a:close/>
                <a:moveTo>
                  <a:pt x="511" y="681"/>
                </a:moveTo>
                <a:lnTo>
                  <a:pt x="511" y="682"/>
                </a:lnTo>
                <a:lnTo>
                  <a:pt x="510" y="682"/>
                </a:lnTo>
                <a:lnTo>
                  <a:pt x="510" y="683"/>
                </a:lnTo>
                <a:lnTo>
                  <a:pt x="511" y="683"/>
                </a:lnTo>
                <a:lnTo>
                  <a:pt x="511" y="685"/>
                </a:lnTo>
                <a:lnTo>
                  <a:pt x="510" y="685"/>
                </a:lnTo>
                <a:lnTo>
                  <a:pt x="511" y="686"/>
                </a:lnTo>
                <a:lnTo>
                  <a:pt x="513" y="686"/>
                </a:lnTo>
                <a:lnTo>
                  <a:pt x="514" y="686"/>
                </a:lnTo>
                <a:lnTo>
                  <a:pt x="514" y="685"/>
                </a:lnTo>
                <a:lnTo>
                  <a:pt x="513" y="685"/>
                </a:lnTo>
                <a:lnTo>
                  <a:pt x="513" y="683"/>
                </a:lnTo>
                <a:lnTo>
                  <a:pt x="514" y="683"/>
                </a:lnTo>
                <a:lnTo>
                  <a:pt x="515" y="683"/>
                </a:lnTo>
                <a:lnTo>
                  <a:pt x="515" y="685"/>
                </a:lnTo>
                <a:lnTo>
                  <a:pt x="517" y="686"/>
                </a:lnTo>
                <a:lnTo>
                  <a:pt x="518" y="686"/>
                </a:lnTo>
                <a:lnTo>
                  <a:pt x="519" y="686"/>
                </a:lnTo>
                <a:lnTo>
                  <a:pt x="521" y="687"/>
                </a:lnTo>
                <a:lnTo>
                  <a:pt x="519" y="687"/>
                </a:lnTo>
                <a:lnTo>
                  <a:pt x="518" y="687"/>
                </a:lnTo>
                <a:lnTo>
                  <a:pt x="517" y="687"/>
                </a:lnTo>
                <a:lnTo>
                  <a:pt x="515" y="687"/>
                </a:lnTo>
                <a:lnTo>
                  <a:pt x="517" y="687"/>
                </a:lnTo>
                <a:lnTo>
                  <a:pt x="515" y="686"/>
                </a:lnTo>
                <a:lnTo>
                  <a:pt x="514" y="686"/>
                </a:lnTo>
                <a:lnTo>
                  <a:pt x="513" y="687"/>
                </a:lnTo>
                <a:lnTo>
                  <a:pt x="511" y="687"/>
                </a:lnTo>
                <a:lnTo>
                  <a:pt x="510" y="687"/>
                </a:lnTo>
                <a:lnTo>
                  <a:pt x="509" y="687"/>
                </a:lnTo>
                <a:lnTo>
                  <a:pt x="509" y="689"/>
                </a:lnTo>
                <a:lnTo>
                  <a:pt x="507" y="689"/>
                </a:lnTo>
                <a:lnTo>
                  <a:pt x="506" y="689"/>
                </a:lnTo>
                <a:lnTo>
                  <a:pt x="506" y="690"/>
                </a:lnTo>
                <a:lnTo>
                  <a:pt x="506" y="691"/>
                </a:lnTo>
                <a:lnTo>
                  <a:pt x="506" y="690"/>
                </a:lnTo>
                <a:lnTo>
                  <a:pt x="505" y="690"/>
                </a:lnTo>
                <a:lnTo>
                  <a:pt x="504" y="690"/>
                </a:lnTo>
                <a:lnTo>
                  <a:pt x="504" y="691"/>
                </a:lnTo>
                <a:lnTo>
                  <a:pt x="504" y="690"/>
                </a:lnTo>
                <a:lnTo>
                  <a:pt x="502" y="691"/>
                </a:lnTo>
                <a:lnTo>
                  <a:pt x="501" y="691"/>
                </a:lnTo>
                <a:lnTo>
                  <a:pt x="501" y="690"/>
                </a:lnTo>
                <a:lnTo>
                  <a:pt x="502" y="690"/>
                </a:lnTo>
                <a:lnTo>
                  <a:pt x="504" y="689"/>
                </a:lnTo>
                <a:lnTo>
                  <a:pt x="502" y="687"/>
                </a:lnTo>
                <a:lnTo>
                  <a:pt x="504" y="687"/>
                </a:lnTo>
                <a:lnTo>
                  <a:pt x="505" y="687"/>
                </a:lnTo>
                <a:lnTo>
                  <a:pt x="505" y="686"/>
                </a:lnTo>
                <a:lnTo>
                  <a:pt x="504" y="686"/>
                </a:lnTo>
                <a:lnTo>
                  <a:pt x="504" y="685"/>
                </a:lnTo>
                <a:lnTo>
                  <a:pt x="502" y="685"/>
                </a:lnTo>
                <a:lnTo>
                  <a:pt x="501" y="685"/>
                </a:lnTo>
                <a:lnTo>
                  <a:pt x="501" y="683"/>
                </a:lnTo>
                <a:lnTo>
                  <a:pt x="501" y="682"/>
                </a:lnTo>
                <a:lnTo>
                  <a:pt x="502" y="682"/>
                </a:lnTo>
                <a:lnTo>
                  <a:pt x="504" y="682"/>
                </a:lnTo>
                <a:lnTo>
                  <a:pt x="504" y="683"/>
                </a:lnTo>
                <a:lnTo>
                  <a:pt x="505" y="683"/>
                </a:lnTo>
                <a:lnTo>
                  <a:pt x="505" y="682"/>
                </a:lnTo>
                <a:lnTo>
                  <a:pt x="506" y="682"/>
                </a:lnTo>
                <a:lnTo>
                  <a:pt x="506" y="683"/>
                </a:lnTo>
                <a:lnTo>
                  <a:pt x="507" y="683"/>
                </a:lnTo>
                <a:lnTo>
                  <a:pt x="507" y="682"/>
                </a:lnTo>
                <a:lnTo>
                  <a:pt x="509" y="682"/>
                </a:lnTo>
                <a:lnTo>
                  <a:pt x="510" y="681"/>
                </a:lnTo>
                <a:lnTo>
                  <a:pt x="511" y="681"/>
                </a:lnTo>
                <a:close/>
                <a:moveTo>
                  <a:pt x="646" y="682"/>
                </a:moveTo>
                <a:lnTo>
                  <a:pt x="645" y="682"/>
                </a:lnTo>
                <a:lnTo>
                  <a:pt x="645" y="681"/>
                </a:lnTo>
                <a:lnTo>
                  <a:pt x="645" y="679"/>
                </a:lnTo>
                <a:lnTo>
                  <a:pt x="646" y="679"/>
                </a:lnTo>
                <a:lnTo>
                  <a:pt x="646" y="681"/>
                </a:lnTo>
                <a:lnTo>
                  <a:pt x="645" y="682"/>
                </a:lnTo>
                <a:lnTo>
                  <a:pt x="646" y="682"/>
                </a:lnTo>
                <a:close/>
                <a:moveTo>
                  <a:pt x="667" y="668"/>
                </a:moveTo>
                <a:lnTo>
                  <a:pt x="666" y="669"/>
                </a:lnTo>
                <a:lnTo>
                  <a:pt x="667" y="669"/>
                </a:lnTo>
                <a:lnTo>
                  <a:pt x="667" y="670"/>
                </a:lnTo>
                <a:lnTo>
                  <a:pt x="668" y="670"/>
                </a:lnTo>
                <a:lnTo>
                  <a:pt x="670" y="672"/>
                </a:lnTo>
                <a:lnTo>
                  <a:pt x="670" y="673"/>
                </a:lnTo>
                <a:lnTo>
                  <a:pt x="671" y="673"/>
                </a:lnTo>
                <a:lnTo>
                  <a:pt x="671" y="674"/>
                </a:lnTo>
                <a:lnTo>
                  <a:pt x="671" y="672"/>
                </a:lnTo>
                <a:lnTo>
                  <a:pt x="672" y="672"/>
                </a:lnTo>
                <a:lnTo>
                  <a:pt x="672" y="673"/>
                </a:lnTo>
                <a:lnTo>
                  <a:pt x="674" y="673"/>
                </a:lnTo>
                <a:lnTo>
                  <a:pt x="674" y="674"/>
                </a:lnTo>
                <a:lnTo>
                  <a:pt x="675" y="674"/>
                </a:lnTo>
                <a:lnTo>
                  <a:pt x="676" y="674"/>
                </a:lnTo>
                <a:lnTo>
                  <a:pt x="676" y="676"/>
                </a:lnTo>
                <a:lnTo>
                  <a:pt x="678" y="676"/>
                </a:lnTo>
                <a:lnTo>
                  <a:pt x="679" y="676"/>
                </a:lnTo>
                <a:lnTo>
                  <a:pt x="679" y="677"/>
                </a:lnTo>
                <a:lnTo>
                  <a:pt x="680" y="677"/>
                </a:lnTo>
                <a:lnTo>
                  <a:pt x="680" y="678"/>
                </a:lnTo>
                <a:lnTo>
                  <a:pt x="682" y="678"/>
                </a:lnTo>
                <a:lnTo>
                  <a:pt x="682" y="679"/>
                </a:lnTo>
                <a:lnTo>
                  <a:pt x="680" y="679"/>
                </a:lnTo>
                <a:lnTo>
                  <a:pt x="682" y="679"/>
                </a:lnTo>
                <a:lnTo>
                  <a:pt x="684" y="679"/>
                </a:lnTo>
                <a:lnTo>
                  <a:pt x="684" y="678"/>
                </a:lnTo>
                <a:lnTo>
                  <a:pt x="686" y="678"/>
                </a:lnTo>
                <a:lnTo>
                  <a:pt x="687" y="678"/>
                </a:lnTo>
                <a:lnTo>
                  <a:pt x="688" y="678"/>
                </a:lnTo>
                <a:lnTo>
                  <a:pt x="689" y="677"/>
                </a:lnTo>
                <a:lnTo>
                  <a:pt x="689" y="678"/>
                </a:lnTo>
                <a:lnTo>
                  <a:pt x="691" y="678"/>
                </a:lnTo>
                <a:lnTo>
                  <a:pt x="691" y="679"/>
                </a:lnTo>
                <a:lnTo>
                  <a:pt x="691" y="678"/>
                </a:lnTo>
                <a:lnTo>
                  <a:pt x="692" y="679"/>
                </a:lnTo>
                <a:lnTo>
                  <a:pt x="693" y="679"/>
                </a:lnTo>
                <a:lnTo>
                  <a:pt x="695" y="679"/>
                </a:lnTo>
                <a:lnTo>
                  <a:pt x="696" y="679"/>
                </a:lnTo>
                <a:lnTo>
                  <a:pt x="697" y="678"/>
                </a:lnTo>
                <a:lnTo>
                  <a:pt x="697" y="679"/>
                </a:lnTo>
                <a:lnTo>
                  <a:pt x="699" y="679"/>
                </a:lnTo>
                <a:lnTo>
                  <a:pt x="700" y="681"/>
                </a:lnTo>
                <a:lnTo>
                  <a:pt x="701" y="681"/>
                </a:lnTo>
                <a:lnTo>
                  <a:pt x="701" y="682"/>
                </a:lnTo>
                <a:lnTo>
                  <a:pt x="701" y="685"/>
                </a:lnTo>
                <a:lnTo>
                  <a:pt x="701" y="686"/>
                </a:lnTo>
                <a:lnTo>
                  <a:pt x="703" y="686"/>
                </a:lnTo>
                <a:lnTo>
                  <a:pt x="704" y="686"/>
                </a:lnTo>
                <a:lnTo>
                  <a:pt x="704" y="687"/>
                </a:lnTo>
                <a:lnTo>
                  <a:pt x="703" y="687"/>
                </a:lnTo>
                <a:lnTo>
                  <a:pt x="703" y="689"/>
                </a:lnTo>
                <a:lnTo>
                  <a:pt x="703" y="690"/>
                </a:lnTo>
                <a:lnTo>
                  <a:pt x="701" y="690"/>
                </a:lnTo>
                <a:lnTo>
                  <a:pt x="700" y="690"/>
                </a:lnTo>
                <a:lnTo>
                  <a:pt x="700" y="689"/>
                </a:lnTo>
                <a:lnTo>
                  <a:pt x="700" y="687"/>
                </a:lnTo>
                <a:lnTo>
                  <a:pt x="699" y="687"/>
                </a:lnTo>
                <a:lnTo>
                  <a:pt x="699" y="686"/>
                </a:lnTo>
                <a:lnTo>
                  <a:pt x="697" y="686"/>
                </a:lnTo>
                <a:lnTo>
                  <a:pt x="699" y="687"/>
                </a:lnTo>
                <a:lnTo>
                  <a:pt x="699" y="689"/>
                </a:lnTo>
                <a:lnTo>
                  <a:pt x="697" y="689"/>
                </a:lnTo>
                <a:lnTo>
                  <a:pt x="699" y="690"/>
                </a:lnTo>
                <a:lnTo>
                  <a:pt x="699" y="691"/>
                </a:lnTo>
                <a:lnTo>
                  <a:pt x="697" y="691"/>
                </a:lnTo>
                <a:lnTo>
                  <a:pt x="697" y="690"/>
                </a:lnTo>
                <a:lnTo>
                  <a:pt x="696" y="691"/>
                </a:lnTo>
                <a:lnTo>
                  <a:pt x="697" y="691"/>
                </a:lnTo>
                <a:lnTo>
                  <a:pt x="697" y="693"/>
                </a:lnTo>
                <a:lnTo>
                  <a:pt x="699" y="693"/>
                </a:lnTo>
                <a:lnTo>
                  <a:pt x="699" y="694"/>
                </a:lnTo>
                <a:lnTo>
                  <a:pt x="700" y="694"/>
                </a:lnTo>
                <a:lnTo>
                  <a:pt x="699" y="695"/>
                </a:lnTo>
                <a:lnTo>
                  <a:pt x="697" y="695"/>
                </a:lnTo>
                <a:lnTo>
                  <a:pt x="696" y="695"/>
                </a:lnTo>
                <a:lnTo>
                  <a:pt x="695" y="695"/>
                </a:lnTo>
                <a:lnTo>
                  <a:pt x="695" y="697"/>
                </a:lnTo>
                <a:lnTo>
                  <a:pt x="693" y="698"/>
                </a:lnTo>
                <a:lnTo>
                  <a:pt x="692" y="698"/>
                </a:lnTo>
                <a:lnTo>
                  <a:pt x="691" y="698"/>
                </a:lnTo>
                <a:lnTo>
                  <a:pt x="689" y="697"/>
                </a:lnTo>
                <a:lnTo>
                  <a:pt x="691" y="695"/>
                </a:lnTo>
                <a:lnTo>
                  <a:pt x="691" y="694"/>
                </a:lnTo>
                <a:lnTo>
                  <a:pt x="689" y="694"/>
                </a:lnTo>
                <a:lnTo>
                  <a:pt x="689" y="695"/>
                </a:lnTo>
                <a:lnTo>
                  <a:pt x="688" y="697"/>
                </a:lnTo>
                <a:lnTo>
                  <a:pt x="688" y="698"/>
                </a:lnTo>
                <a:lnTo>
                  <a:pt x="688" y="700"/>
                </a:lnTo>
                <a:lnTo>
                  <a:pt x="688" y="702"/>
                </a:lnTo>
                <a:lnTo>
                  <a:pt x="688" y="700"/>
                </a:lnTo>
                <a:lnTo>
                  <a:pt x="687" y="700"/>
                </a:lnTo>
                <a:lnTo>
                  <a:pt x="687" y="702"/>
                </a:lnTo>
                <a:lnTo>
                  <a:pt x="687" y="700"/>
                </a:lnTo>
                <a:lnTo>
                  <a:pt x="686" y="700"/>
                </a:lnTo>
                <a:lnTo>
                  <a:pt x="687" y="699"/>
                </a:lnTo>
                <a:lnTo>
                  <a:pt x="686" y="699"/>
                </a:lnTo>
                <a:lnTo>
                  <a:pt x="686" y="698"/>
                </a:lnTo>
                <a:lnTo>
                  <a:pt x="683" y="698"/>
                </a:lnTo>
                <a:lnTo>
                  <a:pt x="682" y="698"/>
                </a:lnTo>
                <a:lnTo>
                  <a:pt x="683" y="698"/>
                </a:lnTo>
                <a:lnTo>
                  <a:pt x="683" y="697"/>
                </a:lnTo>
                <a:lnTo>
                  <a:pt x="682" y="697"/>
                </a:lnTo>
                <a:lnTo>
                  <a:pt x="682" y="695"/>
                </a:lnTo>
                <a:lnTo>
                  <a:pt x="680" y="694"/>
                </a:lnTo>
                <a:lnTo>
                  <a:pt x="682" y="694"/>
                </a:lnTo>
                <a:lnTo>
                  <a:pt x="682" y="693"/>
                </a:lnTo>
                <a:lnTo>
                  <a:pt x="680" y="691"/>
                </a:lnTo>
                <a:lnTo>
                  <a:pt x="679" y="691"/>
                </a:lnTo>
                <a:lnTo>
                  <a:pt x="679" y="690"/>
                </a:lnTo>
                <a:lnTo>
                  <a:pt x="678" y="690"/>
                </a:lnTo>
                <a:lnTo>
                  <a:pt x="678" y="691"/>
                </a:lnTo>
                <a:lnTo>
                  <a:pt x="676" y="691"/>
                </a:lnTo>
                <a:lnTo>
                  <a:pt x="678" y="691"/>
                </a:lnTo>
                <a:lnTo>
                  <a:pt x="678" y="693"/>
                </a:lnTo>
                <a:lnTo>
                  <a:pt x="679" y="693"/>
                </a:lnTo>
                <a:lnTo>
                  <a:pt x="680" y="693"/>
                </a:lnTo>
                <a:lnTo>
                  <a:pt x="679" y="694"/>
                </a:lnTo>
                <a:lnTo>
                  <a:pt x="680" y="694"/>
                </a:lnTo>
                <a:lnTo>
                  <a:pt x="680" y="695"/>
                </a:lnTo>
                <a:lnTo>
                  <a:pt x="679" y="695"/>
                </a:lnTo>
                <a:lnTo>
                  <a:pt x="679" y="697"/>
                </a:lnTo>
                <a:lnTo>
                  <a:pt x="680" y="697"/>
                </a:lnTo>
                <a:lnTo>
                  <a:pt x="682" y="698"/>
                </a:lnTo>
                <a:lnTo>
                  <a:pt x="682" y="700"/>
                </a:lnTo>
                <a:lnTo>
                  <a:pt x="682" y="702"/>
                </a:lnTo>
                <a:lnTo>
                  <a:pt x="683" y="703"/>
                </a:lnTo>
                <a:lnTo>
                  <a:pt x="684" y="703"/>
                </a:lnTo>
                <a:lnTo>
                  <a:pt x="684" y="704"/>
                </a:lnTo>
                <a:lnTo>
                  <a:pt x="684" y="706"/>
                </a:lnTo>
                <a:lnTo>
                  <a:pt x="686" y="706"/>
                </a:lnTo>
                <a:lnTo>
                  <a:pt x="686" y="707"/>
                </a:lnTo>
                <a:lnTo>
                  <a:pt x="684" y="707"/>
                </a:lnTo>
                <a:lnTo>
                  <a:pt x="683" y="708"/>
                </a:lnTo>
                <a:lnTo>
                  <a:pt x="682" y="708"/>
                </a:lnTo>
                <a:lnTo>
                  <a:pt x="682" y="707"/>
                </a:lnTo>
                <a:lnTo>
                  <a:pt x="680" y="707"/>
                </a:lnTo>
                <a:lnTo>
                  <a:pt x="679" y="707"/>
                </a:lnTo>
                <a:lnTo>
                  <a:pt x="678" y="707"/>
                </a:lnTo>
                <a:lnTo>
                  <a:pt x="676" y="707"/>
                </a:lnTo>
                <a:lnTo>
                  <a:pt x="675" y="707"/>
                </a:lnTo>
                <a:lnTo>
                  <a:pt x="674" y="706"/>
                </a:lnTo>
                <a:lnTo>
                  <a:pt x="672" y="706"/>
                </a:lnTo>
                <a:lnTo>
                  <a:pt x="672" y="707"/>
                </a:lnTo>
                <a:lnTo>
                  <a:pt x="671" y="707"/>
                </a:lnTo>
                <a:lnTo>
                  <a:pt x="671" y="706"/>
                </a:lnTo>
                <a:lnTo>
                  <a:pt x="670" y="706"/>
                </a:lnTo>
                <a:lnTo>
                  <a:pt x="671" y="707"/>
                </a:lnTo>
                <a:lnTo>
                  <a:pt x="672" y="708"/>
                </a:lnTo>
                <a:lnTo>
                  <a:pt x="672" y="710"/>
                </a:lnTo>
                <a:lnTo>
                  <a:pt x="674" y="708"/>
                </a:lnTo>
                <a:lnTo>
                  <a:pt x="675" y="710"/>
                </a:lnTo>
                <a:lnTo>
                  <a:pt x="675" y="711"/>
                </a:lnTo>
                <a:lnTo>
                  <a:pt x="674" y="711"/>
                </a:lnTo>
                <a:lnTo>
                  <a:pt x="672" y="712"/>
                </a:lnTo>
                <a:lnTo>
                  <a:pt x="671" y="712"/>
                </a:lnTo>
                <a:lnTo>
                  <a:pt x="670" y="712"/>
                </a:lnTo>
                <a:lnTo>
                  <a:pt x="668" y="712"/>
                </a:lnTo>
                <a:lnTo>
                  <a:pt x="667" y="714"/>
                </a:lnTo>
                <a:lnTo>
                  <a:pt x="666" y="714"/>
                </a:lnTo>
                <a:lnTo>
                  <a:pt x="665" y="714"/>
                </a:lnTo>
                <a:lnTo>
                  <a:pt x="662" y="714"/>
                </a:lnTo>
                <a:lnTo>
                  <a:pt x="662" y="715"/>
                </a:lnTo>
                <a:lnTo>
                  <a:pt x="661" y="715"/>
                </a:lnTo>
                <a:lnTo>
                  <a:pt x="659" y="715"/>
                </a:lnTo>
                <a:lnTo>
                  <a:pt x="658" y="716"/>
                </a:lnTo>
                <a:lnTo>
                  <a:pt x="658" y="715"/>
                </a:lnTo>
                <a:lnTo>
                  <a:pt x="657" y="714"/>
                </a:lnTo>
                <a:lnTo>
                  <a:pt x="654" y="714"/>
                </a:lnTo>
                <a:lnTo>
                  <a:pt x="653" y="714"/>
                </a:lnTo>
                <a:lnTo>
                  <a:pt x="651" y="714"/>
                </a:lnTo>
                <a:lnTo>
                  <a:pt x="650" y="714"/>
                </a:lnTo>
                <a:lnTo>
                  <a:pt x="650" y="712"/>
                </a:lnTo>
                <a:lnTo>
                  <a:pt x="649" y="712"/>
                </a:lnTo>
                <a:lnTo>
                  <a:pt x="649" y="711"/>
                </a:lnTo>
                <a:lnTo>
                  <a:pt x="649" y="710"/>
                </a:lnTo>
                <a:lnTo>
                  <a:pt x="649" y="708"/>
                </a:lnTo>
                <a:lnTo>
                  <a:pt x="650" y="708"/>
                </a:lnTo>
                <a:lnTo>
                  <a:pt x="650" y="707"/>
                </a:lnTo>
                <a:lnTo>
                  <a:pt x="649" y="707"/>
                </a:lnTo>
                <a:lnTo>
                  <a:pt x="649" y="706"/>
                </a:lnTo>
                <a:lnTo>
                  <a:pt x="649" y="704"/>
                </a:lnTo>
                <a:lnTo>
                  <a:pt x="649" y="703"/>
                </a:lnTo>
                <a:lnTo>
                  <a:pt x="650" y="703"/>
                </a:lnTo>
                <a:lnTo>
                  <a:pt x="650" y="702"/>
                </a:lnTo>
                <a:lnTo>
                  <a:pt x="649" y="700"/>
                </a:lnTo>
                <a:lnTo>
                  <a:pt x="649" y="699"/>
                </a:lnTo>
                <a:lnTo>
                  <a:pt x="649" y="698"/>
                </a:lnTo>
                <a:lnTo>
                  <a:pt x="649" y="697"/>
                </a:lnTo>
                <a:lnTo>
                  <a:pt x="649" y="695"/>
                </a:lnTo>
                <a:lnTo>
                  <a:pt x="648" y="695"/>
                </a:lnTo>
                <a:lnTo>
                  <a:pt x="646" y="697"/>
                </a:lnTo>
                <a:lnTo>
                  <a:pt x="646" y="698"/>
                </a:lnTo>
                <a:lnTo>
                  <a:pt x="645" y="698"/>
                </a:lnTo>
                <a:lnTo>
                  <a:pt x="645" y="697"/>
                </a:lnTo>
                <a:lnTo>
                  <a:pt x="644" y="697"/>
                </a:lnTo>
                <a:lnTo>
                  <a:pt x="644" y="695"/>
                </a:lnTo>
                <a:lnTo>
                  <a:pt x="644" y="694"/>
                </a:lnTo>
                <a:lnTo>
                  <a:pt x="644" y="693"/>
                </a:lnTo>
                <a:lnTo>
                  <a:pt x="645" y="693"/>
                </a:lnTo>
                <a:lnTo>
                  <a:pt x="646" y="693"/>
                </a:lnTo>
                <a:lnTo>
                  <a:pt x="646" y="691"/>
                </a:lnTo>
                <a:lnTo>
                  <a:pt x="645" y="691"/>
                </a:lnTo>
                <a:lnTo>
                  <a:pt x="645" y="693"/>
                </a:lnTo>
                <a:lnTo>
                  <a:pt x="644" y="691"/>
                </a:lnTo>
                <a:lnTo>
                  <a:pt x="645" y="690"/>
                </a:lnTo>
                <a:lnTo>
                  <a:pt x="645" y="689"/>
                </a:lnTo>
                <a:lnTo>
                  <a:pt x="646" y="689"/>
                </a:lnTo>
                <a:lnTo>
                  <a:pt x="648" y="689"/>
                </a:lnTo>
                <a:lnTo>
                  <a:pt x="648" y="687"/>
                </a:lnTo>
                <a:lnTo>
                  <a:pt x="649" y="687"/>
                </a:lnTo>
                <a:lnTo>
                  <a:pt x="650" y="687"/>
                </a:lnTo>
                <a:lnTo>
                  <a:pt x="650" y="689"/>
                </a:lnTo>
                <a:lnTo>
                  <a:pt x="651" y="689"/>
                </a:lnTo>
                <a:lnTo>
                  <a:pt x="653" y="689"/>
                </a:lnTo>
                <a:lnTo>
                  <a:pt x="654" y="690"/>
                </a:lnTo>
                <a:lnTo>
                  <a:pt x="655" y="691"/>
                </a:lnTo>
                <a:lnTo>
                  <a:pt x="655" y="690"/>
                </a:lnTo>
                <a:lnTo>
                  <a:pt x="657" y="690"/>
                </a:lnTo>
                <a:lnTo>
                  <a:pt x="655" y="690"/>
                </a:lnTo>
                <a:lnTo>
                  <a:pt x="655" y="689"/>
                </a:lnTo>
                <a:lnTo>
                  <a:pt x="655" y="687"/>
                </a:lnTo>
                <a:lnTo>
                  <a:pt x="657" y="687"/>
                </a:lnTo>
                <a:lnTo>
                  <a:pt x="658" y="687"/>
                </a:lnTo>
                <a:lnTo>
                  <a:pt x="658" y="686"/>
                </a:lnTo>
                <a:lnTo>
                  <a:pt x="657" y="686"/>
                </a:lnTo>
                <a:lnTo>
                  <a:pt x="657" y="685"/>
                </a:lnTo>
                <a:lnTo>
                  <a:pt x="658" y="685"/>
                </a:lnTo>
                <a:lnTo>
                  <a:pt x="658" y="683"/>
                </a:lnTo>
                <a:lnTo>
                  <a:pt x="658" y="682"/>
                </a:lnTo>
                <a:lnTo>
                  <a:pt x="659" y="682"/>
                </a:lnTo>
                <a:lnTo>
                  <a:pt x="659" y="681"/>
                </a:lnTo>
                <a:lnTo>
                  <a:pt x="661" y="679"/>
                </a:lnTo>
                <a:lnTo>
                  <a:pt x="662" y="681"/>
                </a:lnTo>
                <a:lnTo>
                  <a:pt x="662" y="679"/>
                </a:lnTo>
                <a:lnTo>
                  <a:pt x="662" y="678"/>
                </a:lnTo>
                <a:lnTo>
                  <a:pt x="663" y="677"/>
                </a:lnTo>
                <a:lnTo>
                  <a:pt x="665" y="677"/>
                </a:lnTo>
                <a:lnTo>
                  <a:pt x="665" y="676"/>
                </a:lnTo>
                <a:lnTo>
                  <a:pt x="665" y="674"/>
                </a:lnTo>
                <a:lnTo>
                  <a:pt x="665" y="673"/>
                </a:lnTo>
                <a:lnTo>
                  <a:pt x="665" y="672"/>
                </a:lnTo>
                <a:lnTo>
                  <a:pt x="665" y="670"/>
                </a:lnTo>
                <a:lnTo>
                  <a:pt x="663" y="670"/>
                </a:lnTo>
                <a:lnTo>
                  <a:pt x="663" y="669"/>
                </a:lnTo>
                <a:lnTo>
                  <a:pt x="663" y="668"/>
                </a:lnTo>
                <a:lnTo>
                  <a:pt x="665" y="668"/>
                </a:lnTo>
                <a:lnTo>
                  <a:pt x="666" y="668"/>
                </a:lnTo>
                <a:lnTo>
                  <a:pt x="667" y="668"/>
                </a:lnTo>
                <a:close/>
                <a:moveTo>
                  <a:pt x="760" y="664"/>
                </a:moveTo>
                <a:lnTo>
                  <a:pt x="760" y="665"/>
                </a:lnTo>
                <a:lnTo>
                  <a:pt x="760" y="666"/>
                </a:lnTo>
                <a:lnTo>
                  <a:pt x="761" y="666"/>
                </a:lnTo>
                <a:lnTo>
                  <a:pt x="761" y="668"/>
                </a:lnTo>
                <a:lnTo>
                  <a:pt x="760" y="668"/>
                </a:lnTo>
                <a:lnTo>
                  <a:pt x="760" y="669"/>
                </a:lnTo>
                <a:lnTo>
                  <a:pt x="760" y="670"/>
                </a:lnTo>
                <a:lnTo>
                  <a:pt x="761" y="670"/>
                </a:lnTo>
                <a:lnTo>
                  <a:pt x="761" y="672"/>
                </a:lnTo>
                <a:lnTo>
                  <a:pt x="759" y="672"/>
                </a:lnTo>
                <a:lnTo>
                  <a:pt x="760" y="670"/>
                </a:lnTo>
                <a:lnTo>
                  <a:pt x="759" y="670"/>
                </a:lnTo>
                <a:lnTo>
                  <a:pt x="759" y="669"/>
                </a:lnTo>
                <a:lnTo>
                  <a:pt x="759" y="668"/>
                </a:lnTo>
                <a:lnTo>
                  <a:pt x="758" y="666"/>
                </a:lnTo>
                <a:lnTo>
                  <a:pt x="759" y="665"/>
                </a:lnTo>
                <a:lnTo>
                  <a:pt x="759" y="664"/>
                </a:lnTo>
                <a:lnTo>
                  <a:pt x="759" y="662"/>
                </a:lnTo>
                <a:lnTo>
                  <a:pt x="759" y="661"/>
                </a:lnTo>
                <a:lnTo>
                  <a:pt x="759" y="662"/>
                </a:lnTo>
                <a:lnTo>
                  <a:pt x="760" y="664"/>
                </a:lnTo>
                <a:close/>
                <a:moveTo>
                  <a:pt x="612" y="662"/>
                </a:moveTo>
                <a:lnTo>
                  <a:pt x="611" y="662"/>
                </a:lnTo>
                <a:lnTo>
                  <a:pt x="611" y="661"/>
                </a:lnTo>
                <a:lnTo>
                  <a:pt x="612" y="661"/>
                </a:lnTo>
                <a:lnTo>
                  <a:pt x="612" y="662"/>
                </a:lnTo>
                <a:close/>
                <a:moveTo>
                  <a:pt x="759" y="661"/>
                </a:moveTo>
                <a:lnTo>
                  <a:pt x="759" y="660"/>
                </a:lnTo>
                <a:lnTo>
                  <a:pt x="760" y="660"/>
                </a:lnTo>
                <a:lnTo>
                  <a:pt x="760" y="661"/>
                </a:lnTo>
                <a:lnTo>
                  <a:pt x="759" y="661"/>
                </a:lnTo>
                <a:close/>
                <a:moveTo>
                  <a:pt x="608" y="661"/>
                </a:moveTo>
                <a:lnTo>
                  <a:pt x="608" y="662"/>
                </a:lnTo>
                <a:lnTo>
                  <a:pt x="607" y="662"/>
                </a:lnTo>
                <a:lnTo>
                  <a:pt x="607" y="661"/>
                </a:lnTo>
                <a:lnTo>
                  <a:pt x="608" y="661"/>
                </a:lnTo>
                <a:lnTo>
                  <a:pt x="608" y="660"/>
                </a:lnTo>
                <a:lnTo>
                  <a:pt x="608" y="661"/>
                </a:lnTo>
                <a:close/>
                <a:moveTo>
                  <a:pt x="778" y="660"/>
                </a:moveTo>
                <a:lnTo>
                  <a:pt x="777" y="660"/>
                </a:lnTo>
                <a:lnTo>
                  <a:pt x="778" y="660"/>
                </a:lnTo>
                <a:close/>
                <a:moveTo>
                  <a:pt x="905" y="659"/>
                </a:moveTo>
                <a:lnTo>
                  <a:pt x="905" y="657"/>
                </a:lnTo>
                <a:lnTo>
                  <a:pt x="905" y="659"/>
                </a:lnTo>
                <a:close/>
                <a:moveTo>
                  <a:pt x="663" y="659"/>
                </a:moveTo>
                <a:lnTo>
                  <a:pt x="662" y="657"/>
                </a:lnTo>
                <a:lnTo>
                  <a:pt x="663" y="657"/>
                </a:lnTo>
                <a:lnTo>
                  <a:pt x="663" y="659"/>
                </a:lnTo>
                <a:close/>
                <a:moveTo>
                  <a:pt x="543" y="659"/>
                </a:moveTo>
                <a:lnTo>
                  <a:pt x="542" y="659"/>
                </a:lnTo>
                <a:lnTo>
                  <a:pt x="542" y="657"/>
                </a:lnTo>
                <a:lnTo>
                  <a:pt x="543" y="657"/>
                </a:lnTo>
                <a:lnTo>
                  <a:pt x="543" y="659"/>
                </a:lnTo>
                <a:close/>
                <a:moveTo>
                  <a:pt x="663" y="659"/>
                </a:moveTo>
                <a:lnTo>
                  <a:pt x="663" y="657"/>
                </a:lnTo>
                <a:lnTo>
                  <a:pt x="663" y="659"/>
                </a:lnTo>
                <a:close/>
                <a:moveTo>
                  <a:pt x="765" y="659"/>
                </a:moveTo>
                <a:lnTo>
                  <a:pt x="764" y="659"/>
                </a:lnTo>
                <a:lnTo>
                  <a:pt x="764" y="657"/>
                </a:lnTo>
                <a:lnTo>
                  <a:pt x="765" y="657"/>
                </a:lnTo>
                <a:lnTo>
                  <a:pt x="765" y="659"/>
                </a:lnTo>
                <a:close/>
                <a:moveTo>
                  <a:pt x="665" y="657"/>
                </a:moveTo>
                <a:lnTo>
                  <a:pt x="663" y="657"/>
                </a:lnTo>
                <a:lnTo>
                  <a:pt x="665" y="657"/>
                </a:lnTo>
                <a:close/>
                <a:moveTo>
                  <a:pt x="924" y="656"/>
                </a:moveTo>
                <a:lnTo>
                  <a:pt x="922" y="656"/>
                </a:lnTo>
                <a:lnTo>
                  <a:pt x="924" y="656"/>
                </a:lnTo>
                <a:close/>
                <a:moveTo>
                  <a:pt x="544" y="655"/>
                </a:moveTo>
                <a:lnTo>
                  <a:pt x="545" y="656"/>
                </a:lnTo>
                <a:lnTo>
                  <a:pt x="545" y="659"/>
                </a:lnTo>
                <a:lnTo>
                  <a:pt x="544" y="659"/>
                </a:lnTo>
                <a:lnTo>
                  <a:pt x="544" y="660"/>
                </a:lnTo>
                <a:lnTo>
                  <a:pt x="543" y="659"/>
                </a:lnTo>
                <a:lnTo>
                  <a:pt x="543" y="657"/>
                </a:lnTo>
                <a:lnTo>
                  <a:pt x="544" y="656"/>
                </a:lnTo>
                <a:lnTo>
                  <a:pt x="544" y="655"/>
                </a:lnTo>
                <a:close/>
                <a:moveTo>
                  <a:pt x="907" y="656"/>
                </a:moveTo>
                <a:lnTo>
                  <a:pt x="905" y="655"/>
                </a:lnTo>
                <a:lnTo>
                  <a:pt x="907" y="655"/>
                </a:lnTo>
                <a:lnTo>
                  <a:pt x="907" y="656"/>
                </a:lnTo>
                <a:close/>
                <a:moveTo>
                  <a:pt x="764" y="653"/>
                </a:moveTo>
                <a:lnTo>
                  <a:pt x="764" y="655"/>
                </a:lnTo>
                <a:lnTo>
                  <a:pt x="764" y="656"/>
                </a:lnTo>
                <a:lnTo>
                  <a:pt x="764" y="657"/>
                </a:lnTo>
                <a:lnTo>
                  <a:pt x="763" y="657"/>
                </a:lnTo>
                <a:lnTo>
                  <a:pt x="763" y="659"/>
                </a:lnTo>
                <a:lnTo>
                  <a:pt x="761" y="659"/>
                </a:lnTo>
                <a:lnTo>
                  <a:pt x="761" y="657"/>
                </a:lnTo>
                <a:lnTo>
                  <a:pt x="761" y="656"/>
                </a:lnTo>
                <a:lnTo>
                  <a:pt x="760" y="656"/>
                </a:lnTo>
                <a:lnTo>
                  <a:pt x="761" y="653"/>
                </a:lnTo>
                <a:lnTo>
                  <a:pt x="763" y="653"/>
                </a:lnTo>
                <a:lnTo>
                  <a:pt x="763" y="652"/>
                </a:lnTo>
                <a:lnTo>
                  <a:pt x="764" y="652"/>
                </a:lnTo>
                <a:lnTo>
                  <a:pt x="764" y="653"/>
                </a:lnTo>
                <a:close/>
                <a:moveTo>
                  <a:pt x="881" y="652"/>
                </a:moveTo>
                <a:lnTo>
                  <a:pt x="879" y="653"/>
                </a:lnTo>
                <a:lnTo>
                  <a:pt x="879" y="652"/>
                </a:lnTo>
                <a:lnTo>
                  <a:pt x="881" y="652"/>
                </a:lnTo>
                <a:close/>
                <a:moveTo>
                  <a:pt x="619" y="652"/>
                </a:moveTo>
                <a:lnTo>
                  <a:pt x="620" y="652"/>
                </a:lnTo>
                <a:lnTo>
                  <a:pt x="620" y="653"/>
                </a:lnTo>
                <a:lnTo>
                  <a:pt x="619" y="655"/>
                </a:lnTo>
                <a:lnTo>
                  <a:pt x="617" y="653"/>
                </a:lnTo>
                <a:lnTo>
                  <a:pt x="617" y="655"/>
                </a:lnTo>
                <a:lnTo>
                  <a:pt x="616" y="655"/>
                </a:lnTo>
                <a:lnTo>
                  <a:pt x="616" y="653"/>
                </a:lnTo>
                <a:lnTo>
                  <a:pt x="617" y="652"/>
                </a:lnTo>
                <a:lnTo>
                  <a:pt x="617" y="651"/>
                </a:lnTo>
                <a:lnTo>
                  <a:pt x="619" y="652"/>
                </a:lnTo>
                <a:close/>
                <a:moveTo>
                  <a:pt x="522" y="651"/>
                </a:moveTo>
                <a:lnTo>
                  <a:pt x="522" y="652"/>
                </a:lnTo>
                <a:lnTo>
                  <a:pt x="521" y="652"/>
                </a:lnTo>
                <a:lnTo>
                  <a:pt x="521" y="651"/>
                </a:lnTo>
                <a:lnTo>
                  <a:pt x="522" y="651"/>
                </a:lnTo>
                <a:close/>
                <a:moveTo>
                  <a:pt x="633" y="660"/>
                </a:moveTo>
                <a:lnTo>
                  <a:pt x="632" y="660"/>
                </a:lnTo>
                <a:lnTo>
                  <a:pt x="632" y="659"/>
                </a:lnTo>
                <a:lnTo>
                  <a:pt x="632" y="657"/>
                </a:lnTo>
                <a:lnTo>
                  <a:pt x="632" y="656"/>
                </a:lnTo>
                <a:lnTo>
                  <a:pt x="632" y="655"/>
                </a:lnTo>
                <a:lnTo>
                  <a:pt x="632" y="652"/>
                </a:lnTo>
                <a:lnTo>
                  <a:pt x="633" y="651"/>
                </a:lnTo>
                <a:lnTo>
                  <a:pt x="634" y="651"/>
                </a:lnTo>
                <a:lnTo>
                  <a:pt x="633" y="652"/>
                </a:lnTo>
                <a:lnTo>
                  <a:pt x="634" y="652"/>
                </a:lnTo>
                <a:lnTo>
                  <a:pt x="633" y="652"/>
                </a:lnTo>
                <a:lnTo>
                  <a:pt x="633" y="653"/>
                </a:lnTo>
                <a:lnTo>
                  <a:pt x="633" y="655"/>
                </a:lnTo>
                <a:lnTo>
                  <a:pt x="634" y="656"/>
                </a:lnTo>
                <a:lnTo>
                  <a:pt x="634" y="657"/>
                </a:lnTo>
                <a:lnTo>
                  <a:pt x="633" y="657"/>
                </a:lnTo>
                <a:lnTo>
                  <a:pt x="633" y="659"/>
                </a:lnTo>
                <a:lnTo>
                  <a:pt x="634" y="659"/>
                </a:lnTo>
                <a:lnTo>
                  <a:pt x="634" y="660"/>
                </a:lnTo>
                <a:lnTo>
                  <a:pt x="633" y="660"/>
                </a:lnTo>
                <a:close/>
                <a:moveTo>
                  <a:pt x="883" y="651"/>
                </a:moveTo>
                <a:lnTo>
                  <a:pt x="884" y="651"/>
                </a:lnTo>
                <a:lnTo>
                  <a:pt x="884" y="652"/>
                </a:lnTo>
                <a:lnTo>
                  <a:pt x="883" y="652"/>
                </a:lnTo>
                <a:lnTo>
                  <a:pt x="883" y="651"/>
                </a:lnTo>
                <a:close/>
                <a:moveTo>
                  <a:pt x="620" y="651"/>
                </a:moveTo>
                <a:lnTo>
                  <a:pt x="619" y="651"/>
                </a:lnTo>
                <a:lnTo>
                  <a:pt x="619" y="649"/>
                </a:lnTo>
                <a:lnTo>
                  <a:pt x="617" y="649"/>
                </a:lnTo>
                <a:lnTo>
                  <a:pt x="617" y="648"/>
                </a:lnTo>
                <a:lnTo>
                  <a:pt x="619" y="649"/>
                </a:lnTo>
                <a:lnTo>
                  <a:pt x="620" y="649"/>
                </a:lnTo>
                <a:lnTo>
                  <a:pt x="620" y="651"/>
                </a:lnTo>
                <a:close/>
                <a:moveTo>
                  <a:pt x="909" y="648"/>
                </a:moveTo>
                <a:lnTo>
                  <a:pt x="911" y="649"/>
                </a:lnTo>
                <a:lnTo>
                  <a:pt x="911" y="651"/>
                </a:lnTo>
                <a:lnTo>
                  <a:pt x="909" y="651"/>
                </a:lnTo>
                <a:lnTo>
                  <a:pt x="909" y="652"/>
                </a:lnTo>
                <a:lnTo>
                  <a:pt x="908" y="652"/>
                </a:lnTo>
                <a:lnTo>
                  <a:pt x="908" y="651"/>
                </a:lnTo>
                <a:lnTo>
                  <a:pt x="907" y="649"/>
                </a:lnTo>
                <a:lnTo>
                  <a:pt x="907" y="648"/>
                </a:lnTo>
                <a:lnTo>
                  <a:pt x="908" y="648"/>
                </a:lnTo>
                <a:lnTo>
                  <a:pt x="909" y="648"/>
                </a:lnTo>
                <a:close/>
                <a:moveTo>
                  <a:pt x="574" y="647"/>
                </a:moveTo>
                <a:lnTo>
                  <a:pt x="573" y="647"/>
                </a:lnTo>
                <a:lnTo>
                  <a:pt x="573" y="645"/>
                </a:lnTo>
                <a:lnTo>
                  <a:pt x="574" y="645"/>
                </a:lnTo>
                <a:lnTo>
                  <a:pt x="574" y="647"/>
                </a:lnTo>
                <a:close/>
                <a:moveTo>
                  <a:pt x="624" y="645"/>
                </a:moveTo>
                <a:lnTo>
                  <a:pt x="625" y="645"/>
                </a:lnTo>
                <a:lnTo>
                  <a:pt x="625" y="647"/>
                </a:lnTo>
                <a:lnTo>
                  <a:pt x="624" y="647"/>
                </a:lnTo>
                <a:lnTo>
                  <a:pt x="624" y="645"/>
                </a:lnTo>
                <a:close/>
                <a:moveTo>
                  <a:pt x="946" y="645"/>
                </a:moveTo>
                <a:lnTo>
                  <a:pt x="945" y="645"/>
                </a:lnTo>
                <a:lnTo>
                  <a:pt x="945" y="644"/>
                </a:lnTo>
                <a:lnTo>
                  <a:pt x="946" y="644"/>
                </a:lnTo>
                <a:lnTo>
                  <a:pt x="947" y="645"/>
                </a:lnTo>
                <a:lnTo>
                  <a:pt x="946" y="645"/>
                </a:lnTo>
                <a:close/>
                <a:moveTo>
                  <a:pt x="542" y="643"/>
                </a:moveTo>
                <a:lnTo>
                  <a:pt x="542" y="642"/>
                </a:lnTo>
                <a:lnTo>
                  <a:pt x="542" y="643"/>
                </a:lnTo>
                <a:close/>
                <a:moveTo>
                  <a:pt x="560" y="635"/>
                </a:moveTo>
                <a:lnTo>
                  <a:pt x="560" y="634"/>
                </a:lnTo>
                <a:lnTo>
                  <a:pt x="560" y="635"/>
                </a:lnTo>
                <a:close/>
                <a:moveTo>
                  <a:pt x="841" y="634"/>
                </a:moveTo>
                <a:lnTo>
                  <a:pt x="841" y="632"/>
                </a:lnTo>
                <a:lnTo>
                  <a:pt x="843" y="632"/>
                </a:lnTo>
                <a:lnTo>
                  <a:pt x="843" y="634"/>
                </a:lnTo>
                <a:lnTo>
                  <a:pt x="841" y="634"/>
                </a:lnTo>
                <a:close/>
                <a:moveTo>
                  <a:pt x="623" y="634"/>
                </a:moveTo>
                <a:lnTo>
                  <a:pt x="621" y="634"/>
                </a:lnTo>
                <a:lnTo>
                  <a:pt x="621" y="632"/>
                </a:lnTo>
                <a:lnTo>
                  <a:pt x="623" y="632"/>
                </a:lnTo>
                <a:lnTo>
                  <a:pt x="623" y="634"/>
                </a:lnTo>
                <a:close/>
                <a:moveTo>
                  <a:pt x="616" y="631"/>
                </a:moveTo>
                <a:lnTo>
                  <a:pt x="616" y="630"/>
                </a:lnTo>
                <a:lnTo>
                  <a:pt x="617" y="630"/>
                </a:lnTo>
                <a:lnTo>
                  <a:pt x="616" y="631"/>
                </a:lnTo>
                <a:close/>
                <a:moveTo>
                  <a:pt x="905" y="631"/>
                </a:moveTo>
                <a:lnTo>
                  <a:pt x="904" y="630"/>
                </a:lnTo>
                <a:lnTo>
                  <a:pt x="905" y="630"/>
                </a:lnTo>
                <a:lnTo>
                  <a:pt x="905" y="631"/>
                </a:lnTo>
                <a:close/>
                <a:moveTo>
                  <a:pt x="555" y="628"/>
                </a:moveTo>
                <a:lnTo>
                  <a:pt x="553" y="628"/>
                </a:lnTo>
                <a:lnTo>
                  <a:pt x="555" y="628"/>
                </a:lnTo>
                <a:close/>
                <a:moveTo>
                  <a:pt x="928" y="627"/>
                </a:moveTo>
                <a:lnTo>
                  <a:pt x="928" y="628"/>
                </a:lnTo>
                <a:lnTo>
                  <a:pt x="928" y="630"/>
                </a:lnTo>
                <a:lnTo>
                  <a:pt x="928" y="631"/>
                </a:lnTo>
                <a:lnTo>
                  <a:pt x="928" y="632"/>
                </a:lnTo>
                <a:lnTo>
                  <a:pt x="925" y="632"/>
                </a:lnTo>
                <a:lnTo>
                  <a:pt x="924" y="631"/>
                </a:lnTo>
                <a:lnTo>
                  <a:pt x="924" y="630"/>
                </a:lnTo>
                <a:lnTo>
                  <a:pt x="922" y="631"/>
                </a:lnTo>
                <a:lnTo>
                  <a:pt x="922" y="630"/>
                </a:lnTo>
                <a:lnTo>
                  <a:pt x="921" y="630"/>
                </a:lnTo>
                <a:lnTo>
                  <a:pt x="921" y="628"/>
                </a:lnTo>
                <a:lnTo>
                  <a:pt x="922" y="628"/>
                </a:lnTo>
                <a:lnTo>
                  <a:pt x="922" y="627"/>
                </a:lnTo>
                <a:lnTo>
                  <a:pt x="922" y="628"/>
                </a:lnTo>
                <a:lnTo>
                  <a:pt x="925" y="628"/>
                </a:lnTo>
                <a:lnTo>
                  <a:pt x="925" y="627"/>
                </a:lnTo>
                <a:lnTo>
                  <a:pt x="926" y="627"/>
                </a:lnTo>
                <a:lnTo>
                  <a:pt x="928" y="627"/>
                </a:lnTo>
                <a:close/>
                <a:moveTo>
                  <a:pt x="549" y="628"/>
                </a:moveTo>
                <a:lnTo>
                  <a:pt x="548" y="628"/>
                </a:lnTo>
                <a:lnTo>
                  <a:pt x="548" y="627"/>
                </a:lnTo>
                <a:lnTo>
                  <a:pt x="549" y="627"/>
                </a:lnTo>
                <a:lnTo>
                  <a:pt x="551" y="627"/>
                </a:lnTo>
                <a:lnTo>
                  <a:pt x="549" y="628"/>
                </a:lnTo>
                <a:close/>
                <a:moveTo>
                  <a:pt x="556" y="628"/>
                </a:moveTo>
                <a:lnTo>
                  <a:pt x="555" y="628"/>
                </a:lnTo>
                <a:lnTo>
                  <a:pt x="555" y="627"/>
                </a:lnTo>
                <a:lnTo>
                  <a:pt x="555" y="626"/>
                </a:lnTo>
                <a:lnTo>
                  <a:pt x="556" y="627"/>
                </a:lnTo>
                <a:lnTo>
                  <a:pt x="556" y="628"/>
                </a:lnTo>
                <a:close/>
                <a:moveTo>
                  <a:pt x="549" y="627"/>
                </a:moveTo>
                <a:lnTo>
                  <a:pt x="549" y="626"/>
                </a:lnTo>
                <a:lnTo>
                  <a:pt x="549" y="627"/>
                </a:lnTo>
                <a:close/>
                <a:moveTo>
                  <a:pt x="577" y="626"/>
                </a:moveTo>
                <a:lnTo>
                  <a:pt x="576" y="626"/>
                </a:lnTo>
                <a:lnTo>
                  <a:pt x="577" y="626"/>
                </a:lnTo>
                <a:close/>
                <a:moveTo>
                  <a:pt x="555" y="626"/>
                </a:moveTo>
                <a:lnTo>
                  <a:pt x="555" y="627"/>
                </a:lnTo>
                <a:lnTo>
                  <a:pt x="553" y="627"/>
                </a:lnTo>
                <a:lnTo>
                  <a:pt x="553" y="626"/>
                </a:lnTo>
                <a:lnTo>
                  <a:pt x="555" y="625"/>
                </a:lnTo>
                <a:lnTo>
                  <a:pt x="555" y="626"/>
                </a:lnTo>
                <a:close/>
                <a:moveTo>
                  <a:pt x="619" y="627"/>
                </a:moveTo>
                <a:lnTo>
                  <a:pt x="619" y="628"/>
                </a:lnTo>
                <a:lnTo>
                  <a:pt x="620" y="628"/>
                </a:lnTo>
                <a:lnTo>
                  <a:pt x="621" y="628"/>
                </a:lnTo>
                <a:lnTo>
                  <a:pt x="621" y="630"/>
                </a:lnTo>
                <a:lnTo>
                  <a:pt x="620" y="630"/>
                </a:lnTo>
                <a:lnTo>
                  <a:pt x="620" y="631"/>
                </a:lnTo>
                <a:lnTo>
                  <a:pt x="621" y="631"/>
                </a:lnTo>
                <a:lnTo>
                  <a:pt x="621" y="632"/>
                </a:lnTo>
                <a:lnTo>
                  <a:pt x="620" y="632"/>
                </a:lnTo>
                <a:lnTo>
                  <a:pt x="620" y="634"/>
                </a:lnTo>
                <a:lnTo>
                  <a:pt x="619" y="634"/>
                </a:lnTo>
                <a:lnTo>
                  <a:pt x="617" y="634"/>
                </a:lnTo>
                <a:lnTo>
                  <a:pt x="617" y="632"/>
                </a:lnTo>
                <a:lnTo>
                  <a:pt x="616" y="632"/>
                </a:lnTo>
                <a:lnTo>
                  <a:pt x="616" y="631"/>
                </a:lnTo>
                <a:lnTo>
                  <a:pt x="617" y="631"/>
                </a:lnTo>
                <a:lnTo>
                  <a:pt x="619" y="631"/>
                </a:lnTo>
                <a:lnTo>
                  <a:pt x="617" y="630"/>
                </a:lnTo>
                <a:lnTo>
                  <a:pt x="616" y="628"/>
                </a:lnTo>
                <a:lnTo>
                  <a:pt x="615" y="628"/>
                </a:lnTo>
                <a:lnTo>
                  <a:pt x="615" y="627"/>
                </a:lnTo>
                <a:lnTo>
                  <a:pt x="616" y="627"/>
                </a:lnTo>
                <a:lnTo>
                  <a:pt x="616" y="628"/>
                </a:lnTo>
                <a:lnTo>
                  <a:pt x="617" y="628"/>
                </a:lnTo>
                <a:lnTo>
                  <a:pt x="619" y="628"/>
                </a:lnTo>
                <a:lnTo>
                  <a:pt x="617" y="627"/>
                </a:lnTo>
                <a:lnTo>
                  <a:pt x="616" y="627"/>
                </a:lnTo>
                <a:lnTo>
                  <a:pt x="616" y="626"/>
                </a:lnTo>
                <a:lnTo>
                  <a:pt x="617" y="625"/>
                </a:lnTo>
                <a:lnTo>
                  <a:pt x="619" y="626"/>
                </a:lnTo>
                <a:lnTo>
                  <a:pt x="619" y="627"/>
                </a:lnTo>
                <a:close/>
                <a:moveTo>
                  <a:pt x="528" y="626"/>
                </a:moveTo>
                <a:lnTo>
                  <a:pt x="527" y="626"/>
                </a:lnTo>
                <a:lnTo>
                  <a:pt x="528" y="625"/>
                </a:lnTo>
                <a:lnTo>
                  <a:pt x="528" y="626"/>
                </a:lnTo>
                <a:close/>
                <a:moveTo>
                  <a:pt x="573" y="626"/>
                </a:moveTo>
                <a:lnTo>
                  <a:pt x="572" y="626"/>
                </a:lnTo>
                <a:lnTo>
                  <a:pt x="572" y="625"/>
                </a:lnTo>
                <a:lnTo>
                  <a:pt x="573" y="625"/>
                </a:lnTo>
                <a:lnTo>
                  <a:pt x="573" y="626"/>
                </a:lnTo>
                <a:close/>
                <a:moveTo>
                  <a:pt x="545" y="623"/>
                </a:moveTo>
                <a:lnTo>
                  <a:pt x="544" y="623"/>
                </a:lnTo>
                <a:lnTo>
                  <a:pt x="545" y="623"/>
                </a:lnTo>
                <a:close/>
                <a:moveTo>
                  <a:pt x="573" y="623"/>
                </a:moveTo>
                <a:lnTo>
                  <a:pt x="572" y="623"/>
                </a:lnTo>
                <a:lnTo>
                  <a:pt x="573" y="623"/>
                </a:lnTo>
                <a:close/>
                <a:moveTo>
                  <a:pt x="552" y="623"/>
                </a:moveTo>
                <a:lnTo>
                  <a:pt x="552" y="622"/>
                </a:lnTo>
                <a:lnTo>
                  <a:pt x="553" y="622"/>
                </a:lnTo>
                <a:lnTo>
                  <a:pt x="552" y="622"/>
                </a:lnTo>
                <a:lnTo>
                  <a:pt x="552" y="623"/>
                </a:lnTo>
                <a:close/>
                <a:moveTo>
                  <a:pt x="544" y="622"/>
                </a:moveTo>
                <a:lnTo>
                  <a:pt x="544" y="623"/>
                </a:lnTo>
                <a:lnTo>
                  <a:pt x="543" y="623"/>
                </a:lnTo>
                <a:lnTo>
                  <a:pt x="542" y="622"/>
                </a:lnTo>
                <a:lnTo>
                  <a:pt x="543" y="622"/>
                </a:lnTo>
                <a:lnTo>
                  <a:pt x="544" y="622"/>
                </a:lnTo>
                <a:close/>
                <a:moveTo>
                  <a:pt x="548" y="622"/>
                </a:moveTo>
                <a:lnTo>
                  <a:pt x="547" y="622"/>
                </a:lnTo>
                <a:lnTo>
                  <a:pt x="548" y="622"/>
                </a:lnTo>
                <a:close/>
                <a:moveTo>
                  <a:pt x="559" y="622"/>
                </a:moveTo>
                <a:lnTo>
                  <a:pt x="557" y="622"/>
                </a:lnTo>
                <a:lnTo>
                  <a:pt x="559" y="621"/>
                </a:lnTo>
                <a:lnTo>
                  <a:pt x="559" y="622"/>
                </a:lnTo>
                <a:close/>
                <a:moveTo>
                  <a:pt x="548" y="621"/>
                </a:moveTo>
                <a:lnTo>
                  <a:pt x="547" y="621"/>
                </a:lnTo>
                <a:lnTo>
                  <a:pt x="547" y="619"/>
                </a:lnTo>
                <a:lnTo>
                  <a:pt x="548" y="619"/>
                </a:lnTo>
                <a:lnTo>
                  <a:pt x="549" y="621"/>
                </a:lnTo>
                <a:lnTo>
                  <a:pt x="548" y="621"/>
                </a:lnTo>
                <a:close/>
                <a:moveTo>
                  <a:pt x="556" y="621"/>
                </a:moveTo>
                <a:lnTo>
                  <a:pt x="555" y="621"/>
                </a:lnTo>
                <a:lnTo>
                  <a:pt x="555" y="619"/>
                </a:lnTo>
                <a:lnTo>
                  <a:pt x="556" y="619"/>
                </a:lnTo>
                <a:lnTo>
                  <a:pt x="556" y="621"/>
                </a:lnTo>
                <a:close/>
                <a:moveTo>
                  <a:pt x="937" y="618"/>
                </a:moveTo>
                <a:lnTo>
                  <a:pt x="936" y="618"/>
                </a:lnTo>
                <a:lnTo>
                  <a:pt x="937" y="618"/>
                </a:lnTo>
                <a:close/>
                <a:moveTo>
                  <a:pt x="620" y="622"/>
                </a:moveTo>
                <a:lnTo>
                  <a:pt x="619" y="622"/>
                </a:lnTo>
                <a:lnTo>
                  <a:pt x="619" y="621"/>
                </a:lnTo>
                <a:lnTo>
                  <a:pt x="617" y="621"/>
                </a:lnTo>
                <a:lnTo>
                  <a:pt x="617" y="619"/>
                </a:lnTo>
                <a:lnTo>
                  <a:pt x="619" y="618"/>
                </a:lnTo>
                <a:lnTo>
                  <a:pt x="620" y="618"/>
                </a:lnTo>
                <a:lnTo>
                  <a:pt x="620" y="619"/>
                </a:lnTo>
                <a:lnTo>
                  <a:pt x="620" y="621"/>
                </a:lnTo>
                <a:lnTo>
                  <a:pt x="620" y="622"/>
                </a:lnTo>
                <a:close/>
                <a:moveTo>
                  <a:pt x="557" y="618"/>
                </a:moveTo>
                <a:lnTo>
                  <a:pt x="556" y="618"/>
                </a:lnTo>
                <a:lnTo>
                  <a:pt x="556" y="617"/>
                </a:lnTo>
                <a:lnTo>
                  <a:pt x="557" y="617"/>
                </a:lnTo>
                <a:lnTo>
                  <a:pt x="557" y="618"/>
                </a:lnTo>
                <a:close/>
                <a:moveTo>
                  <a:pt x="547" y="618"/>
                </a:moveTo>
                <a:lnTo>
                  <a:pt x="545" y="618"/>
                </a:lnTo>
                <a:lnTo>
                  <a:pt x="545" y="617"/>
                </a:lnTo>
                <a:lnTo>
                  <a:pt x="547" y="618"/>
                </a:lnTo>
                <a:close/>
                <a:moveTo>
                  <a:pt x="540" y="617"/>
                </a:moveTo>
                <a:lnTo>
                  <a:pt x="539" y="617"/>
                </a:lnTo>
                <a:lnTo>
                  <a:pt x="540" y="617"/>
                </a:lnTo>
                <a:close/>
                <a:moveTo>
                  <a:pt x="543" y="617"/>
                </a:moveTo>
                <a:lnTo>
                  <a:pt x="542" y="617"/>
                </a:lnTo>
                <a:lnTo>
                  <a:pt x="543" y="617"/>
                </a:lnTo>
                <a:close/>
                <a:moveTo>
                  <a:pt x="917" y="617"/>
                </a:moveTo>
                <a:lnTo>
                  <a:pt x="916" y="617"/>
                </a:lnTo>
                <a:lnTo>
                  <a:pt x="917" y="615"/>
                </a:lnTo>
                <a:lnTo>
                  <a:pt x="917" y="617"/>
                </a:lnTo>
                <a:close/>
                <a:moveTo>
                  <a:pt x="544" y="617"/>
                </a:moveTo>
                <a:lnTo>
                  <a:pt x="544" y="615"/>
                </a:lnTo>
                <a:lnTo>
                  <a:pt x="544" y="617"/>
                </a:lnTo>
                <a:close/>
                <a:moveTo>
                  <a:pt x="553" y="615"/>
                </a:moveTo>
                <a:lnTo>
                  <a:pt x="553" y="617"/>
                </a:lnTo>
                <a:lnTo>
                  <a:pt x="553" y="618"/>
                </a:lnTo>
                <a:lnTo>
                  <a:pt x="552" y="619"/>
                </a:lnTo>
                <a:lnTo>
                  <a:pt x="552" y="618"/>
                </a:lnTo>
                <a:lnTo>
                  <a:pt x="551" y="619"/>
                </a:lnTo>
                <a:lnTo>
                  <a:pt x="551" y="618"/>
                </a:lnTo>
                <a:lnTo>
                  <a:pt x="549" y="618"/>
                </a:lnTo>
                <a:lnTo>
                  <a:pt x="549" y="617"/>
                </a:lnTo>
                <a:lnTo>
                  <a:pt x="551" y="615"/>
                </a:lnTo>
                <a:lnTo>
                  <a:pt x="552" y="615"/>
                </a:lnTo>
                <a:lnTo>
                  <a:pt x="553" y="615"/>
                </a:lnTo>
                <a:close/>
                <a:moveTo>
                  <a:pt x="946" y="615"/>
                </a:moveTo>
                <a:lnTo>
                  <a:pt x="945" y="615"/>
                </a:lnTo>
                <a:lnTo>
                  <a:pt x="946" y="615"/>
                </a:lnTo>
                <a:close/>
                <a:moveTo>
                  <a:pt x="616" y="615"/>
                </a:moveTo>
                <a:lnTo>
                  <a:pt x="616" y="614"/>
                </a:lnTo>
                <a:lnTo>
                  <a:pt x="616" y="615"/>
                </a:lnTo>
                <a:close/>
                <a:moveTo>
                  <a:pt x="549" y="615"/>
                </a:moveTo>
                <a:lnTo>
                  <a:pt x="549" y="617"/>
                </a:lnTo>
                <a:lnTo>
                  <a:pt x="548" y="617"/>
                </a:lnTo>
                <a:lnTo>
                  <a:pt x="548" y="615"/>
                </a:lnTo>
                <a:lnTo>
                  <a:pt x="547" y="614"/>
                </a:lnTo>
                <a:lnTo>
                  <a:pt x="548" y="614"/>
                </a:lnTo>
                <a:lnTo>
                  <a:pt x="549" y="615"/>
                </a:lnTo>
                <a:close/>
                <a:moveTo>
                  <a:pt x="977" y="614"/>
                </a:moveTo>
                <a:lnTo>
                  <a:pt x="979" y="614"/>
                </a:lnTo>
                <a:lnTo>
                  <a:pt x="979" y="615"/>
                </a:lnTo>
                <a:lnTo>
                  <a:pt x="977" y="617"/>
                </a:lnTo>
                <a:lnTo>
                  <a:pt x="976" y="617"/>
                </a:lnTo>
                <a:lnTo>
                  <a:pt x="976" y="615"/>
                </a:lnTo>
                <a:lnTo>
                  <a:pt x="975" y="615"/>
                </a:lnTo>
                <a:lnTo>
                  <a:pt x="976" y="613"/>
                </a:lnTo>
                <a:lnTo>
                  <a:pt x="977" y="614"/>
                </a:lnTo>
                <a:close/>
                <a:moveTo>
                  <a:pt x="543" y="614"/>
                </a:moveTo>
                <a:lnTo>
                  <a:pt x="542" y="614"/>
                </a:lnTo>
                <a:lnTo>
                  <a:pt x="543" y="613"/>
                </a:lnTo>
                <a:lnTo>
                  <a:pt x="543" y="614"/>
                </a:lnTo>
                <a:close/>
                <a:moveTo>
                  <a:pt x="942" y="614"/>
                </a:moveTo>
                <a:lnTo>
                  <a:pt x="941" y="614"/>
                </a:lnTo>
                <a:lnTo>
                  <a:pt x="941" y="613"/>
                </a:lnTo>
                <a:lnTo>
                  <a:pt x="942" y="613"/>
                </a:lnTo>
                <a:lnTo>
                  <a:pt x="942" y="614"/>
                </a:lnTo>
                <a:close/>
                <a:moveTo>
                  <a:pt x="587" y="613"/>
                </a:moveTo>
                <a:lnTo>
                  <a:pt x="586" y="613"/>
                </a:lnTo>
                <a:lnTo>
                  <a:pt x="587" y="613"/>
                </a:lnTo>
                <a:close/>
                <a:moveTo>
                  <a:pt x="548" y="613"/>
                </a:moveTo>
                <a:lnTo>
                  <a:pt x="548" y="611"/>
                </a:lnTo>
                <a:lnTo>
                  <a:pt x="548" y="613"/>
                </a:lnTo>
                <a:close/>
                <a:moveTo>
                  <a:pt x="530" y="611"/>
                </a:moveTo>
                <a:lnTo>
                  <a:pt x="530" y="610"/>
                </a:lnTo>
                <a:lnTo>
                  <a:pt x="530" y="611"/>
                </a:lnTo>
                <a:close/>
                <a:moveTo>
                  <a:pt x="617" y="613"/>
                </a:moveTo>
                <a:lnTo>
                  <a:pt x="616" y="613"/>
                </a:lnTo>
                <a:lnTo>
                  <a:pt x="616" y="610"/>
                </a:lnTo>
                <a:lnTo>
                  <a:pt x="617" y="611"/>
                </a:lnTo>
                <a:lnTo>
                  <a:pt x="617" y="613"/>
                </a:lnTo>
                <a:close/>
                <a:moveTo>
                  <a:pt x="946" y="610"/>
                </a:moveTo>
                <a:lnTo>
                  <a:pt x="947" y="610"/>
                </a:lnTo>
                <a:lnTo>
                  <a:pt x="949" y="611"/>
                </a:lnTo>
                <a:lnTo>
                  <a:pt x="949" y="613"/>
                </a:lnTo>
                <a:lnTo>
                  <a:pt x="949" y="614"/>
                </a:lnTo>
                <a:lnTo>
                  <a:pt x="947" y="614"/>
                </a:lnTo>
                <a:lnTo>
                  <a:pt x="946" y="614"/>
                </a:lnTo>
                <a:lnTo>
                  <a:pt x="945" y="615"/>
                </a:lnTo>
                <a:lnTo>
                  <a:pt x="945" y="617"/>
                </a:lnTo>
                <a:lnTo>
                  <a:pt x="945" y="618"/>
                </a:lnTo>
                <a:lnTo>
                  <a:pt x="946" y="618"/>
                </a:lnTo>
                <a:lnTo>
                  <a:pt x="947" y="618"/>
                </a:lnTo>
                <a:lnTo>
                  <a:pt x="947" y="619"/>
                </a:lnTo>
                <a:lnTo>
                  <a:pt x="949" y="619"/>
                </a:lnTo>
                <a:lnTo>
                  <a:pt x="949" y="621"/>
                </a:lnTo>
                <a:lnTo>
                  <a:pt x="949" y="622"/>
                </a:lnTo>
                <a:lnTo>
                  <a:pt x="949" y="623"/>
                </a:lnTo>
                <a:lnTo>
                  <a:pt x="947" y="623"/>
                </a:lnTo>
                <a:lnTo>
                  <a:pt x="946" y="625"/>
                </a:lnTo>
                <a:lnTo>
                  <a:pt x="945" y="625"/>
                </a:lnTo>
                <a:lnTo>
                  <a:pt x="945" y="626"/>
                </a:lnTo>
                <a:lnTo>
                  <a:pt x="943" y="626"/>
                </a:lnTo>
                <a:lnTo>
                  <a:pt x="945" y="626"/>
                </a:lnTo>
                <a:lnTo>
                  <a:pt x="945" y="627"/>
                </a:lnTo>
                <a:lnTo>
                  <a:pt x="945" y="628"/>
                </a:lnTo>
                <a:lnTo>
                  <a:pt x="945" y="630"/>
                </a:lnTo>
                <a:lnTo>
                  <a:pt x="945" y="631"/>
                </a:lnTo>
                <a:lnTo>
                  <a:pt x="946" y="631"/>
                </a:lnTo>
                <a:lnTo>
                  <a:pt x="946" y="632"/>
                </a:lnTo>
                <a:lnTo>
                  <a:pt x="946" y="634"/>
                </a:lnTo>
                <a:lnTo>
                  <a:pt x="945" y="634"/>
                </a:lnTo>
                <a:lnTo>
                  <a:pt x="943" y="634"/>
                </a:lnTo>
                <a:lnTo>
                  <a:pt x="942" y="634"/>
                </a:lnTo>
                <a:lnTo>
                  <a:pt x="942" y="632"/>
                </a:lnTo>
                <a:lnTo>
                  <a:pt x="941" y="634"/>
                </a:lnTo>
                <a:lnTo>
                  <a:pt x="941" y="632"/>
                </a:lnTo>
                <a:lnTo>
                  <a:pt x="941" y="634"/>
                </a:lnTo>
                <a:lnTo>
                  <a:pt x="941" y="635"/>
                </a:lnTo>
                <a:lnTo>
                  <a:pt x="939" y="635"/>
                </a:lnTo>
                <a:lnTo>
                  <a:pt x="938" y="635"/>
                </a:lnTo>
                <a:lnTo>
                  <a:pt x="937" y="635"/>
                </a:lnTo>
                <a:lnTo>
                  <a:pt x="936" y="635"/>
                </a:lnTo>
                <a:lnTo>
                  <a:pt x="934" y="635"/>
                </a:lnTo>
                <a:lnTo>
                  <a:pt x="934" y="634"/>
                </a:lnTo>
                <a:lnTo>
                  <a:pt x="933" y="634"/>
                </a:lnTo>
                <a:lnTo>
                  <a:pt x="933" y="632"/>
                </a:lnTo>
                <a:lnTo>
                  <a:pt x="934" y="632"/>
                </a:lnTo>
                <a:lnTo>
                  <a:pt x="933" y="631"/>
                </a:lnTo>
                <a:lnTo>
                  <a:pt x="932" y="631"/>
                </a:lnTo>
                <a:lnTo>
                  <a:pt x="932" y="630"/>
                </a:lnTo>
                <a:lnTo>
                  <a:pt x="932" y="628"/>
                </a:lnTo>
                <a:lnTo>
                  <a:pt x="932" y="626"/>
                </a:lnTo>
                <a:lnTo>
                  <a:pt x="932" y="625"/>
                </a:lnTo>
                <a:lnTo>
                  <a:pt x="932" y="623"/>
                </a:lnTo>
                <a:lnTo>
                  <a:pt x="932" y="622"/>
                </a:lnTo>
                <a:lnTo>
                  <a:pt x="933" y="621"/>
                </a:lnTo>
                <a:lnTo>
                  <a:pt x="934" y="621"/>
                </a:lnTo>
                <a:lnTo>
                  <a:pt x="936" y="621"/>
                </a:lnTo>
                <a:lnTo>
                  <a:pt x="936" y="619"/>
                </a:lnTo>
                <a:lnTo>
                  <a:pt x="937" y="618"/>
                </a:lnTo>
                <a:lnTo>
                  <a:pt x="937" y="619"/>
                </a:lnTo>
                <a:lnTo>
                  <a:pt x="938" y="618"/>
                </a:lnTo>
                <a:lnTo>
                  <a:pt x="939" y="618"/>
                </a:lnTo>
                <a:lnTo>
                  <a:pt x="939" y="617"/>
                </a:lnTo>
                <a:lnTo>
                  <a:pt x="941" y="618"/>
                </a:lnTo>
                <a:lnTo>
                  <a:pt x="943" y="615"/>
                </a:lnTo>
                <a:lnTo>
                  <a:pt x="943" y="614"/>
                </a:lnTo>
                <a:lnTo>
                  <a:pt x="942" y="614"/>
                </a:lnTo>
                <a:lnTo>
                  <a:pt x="942" y="613"/>
                </a:lnTo>
                <a:lnTo>
                  <a:pt x="942" y="611"/>
                </a:lnTo>
                <a:lnTo>
                  <a:pt x="942" y="610"/>
                </a:lnTo>
                <a:lnTo>
                  <a:pt x="943" y="610"/>
                </a:lnTo>
                <a:lnTo>
                  <a:pt x="945" y="610"/>
                </a:lnTo>
                <a:lnTo>
                  <a:pt x="946" y="610"/>
                </a:lnTo>
                <a:close/>
                <a:moveTo>
                  <a:pt x="542" y="609"/>
                </a:moveTo>
                <a:lnTo>
                  <a:pt x="542" y="610"/>
                </a:lnTo>
                <a:lnTo>
                  <a:pt x="542" y="609"/>
                </a:lnTo>
                <a:close/>
                <a:moveTo>
                  <a:pt x="934" y="610"/>
                </a:moveTo>
                <a:lnTo>
                  <a:pt x="934" y="609"/>
                </a:lnTo>
                <a:lnTo>
                  <a:pt x="934" y="610"/>
                </a:lnTo>
                <a:close/>
                <a:moveTo>
                  <a:pt x="587" y="610"/>
                </a:moveTo>
                <a:lnTo>
                  <a:pt x="587" y="609"/>
                </a:lnTo>
                <a:lnTo>
                  <a:pt x="587" y="610"/>
                </a:lnTo>
                <a:close/>
                <a:moveTo>
                  <a:pt x="941" y="610"/>
                </a:moveTo>
                <a:lnTo>
                  <a:pt x="939" y="610"/>
                </a:lnTo>
                <a:lnTo>
                  <a:pt x="938" y="609"/>
                </a:lnTo>
                <a:lnTo>
                  <a:pt x="939" y="607"/>
                </a:lnTo>
                <a:lnTo>
                  <a:pt x="941" y="609"/>
                </a:lnTo>
                <a:lnTo>
                  <a:pt x="941" y="610"/>
                </a:lnTo>
                <a:close/>
                <a:moveTo>
                  <a:pt x="589" y="607"/>
                </a:moveTo>
                <a:lnTo>
                  <a:pt x="589" y="606"/>
                </a:lnTo>
                <a:lnTo>
                  <a:pt x="589" y="607"/>
                </a:lnTo>
                <a:close/>
                <a:moveTo>
                  <a:pt x="593" y="606"/>
                </a:moveTo>
                <a:lnTo>
                  <a:pt x="591" y="606"/>
                </a:lnTo>
                <a:lnTo>
                  <a:pt x="593" y="605"/>
                </a:lnTo>
                <a:lnTo>
                  <a:pt x="593" y="606"/>
                </a:lnTo>
                <a:close/>
                <a:moveTo>
                  <a:pt x="543" y="605"/>
                </a:moveTo>
                <a:lnTo>
                  <a:pt x="543" y="606"/>
                </a:lnTo>
                <a:lnTo>
                  <a:pt x="542" y="606"/>
                </a:lnTo>
                <a:lnTo>
                  <a:pt x="540" y="606"/>
                </a:lnTo>
                <a:lnTo>
                  <a:pt x="540" y="605"/>
                </a:lnTo>
                <a:lnTo>
                  <a:pt x="542" y="605"/>
                </a:lnTo>
                <a:lnTo>
                  <a:pt x="543" y="605"/>
                </a:lnTo>
                <a:close/>
                <a:moveTo>
                  <a:pt x="547" y="605"/>
                </a:moveTo>
                <a:lnTo>
                  <a:pt x="545" y="605"/>
                </a:lnTo>
                <a:lnTo>
                  <a:pt x="547" y="605"/>
                </a:lnTo>
                <a:close/>
                <a:moveTo>
                  <a:pt x="555" y="605"/>
                </a:moveTo>
                <a:lnTo>
                  <a:pt x="553" y="604"/>
                </a:lnTo>
                <a:lnTo>
                  <a:pt x="555" y="604"/>
                </a:lnTo>
                <a:lnTo>
                  <a:pt x="556" y="604"/>
                </a:lnTo>
                <a:lnTo>
                  <a:pt x="555" y="605"/>
                </a:lnTo>
                <a:close/>
                <a:moveTo>
                  <a:pt x="553" y="604"/>
                </a:moveTo>
                <a:lnTo>
                  <a:pt x="552" y="604"/>
                </a:lnTo>
                <a:lnTo>
                  <a:pt x="552" y="602"/>
                </a:lnTo>
                <a:lnTo>
                  <a:pt x="553" y="602"/>
                </a:lnTo>
                <a:lnTo>
                  <a:pt x="553" y="604"/>
                </a:lnTo>
                <a:close/>
                <a:moveTo>
                  <a:pt x="552" y="602"/>
                </a:moveTo>
                <a:lnTo>
                  <a:pt x="552" y="604"/>
                </a:lnTo>
                <a:lnTo>
                  <a:pt x="551" y="604"/>
                </a:lnTo>
                <a:lnTo>
                  <a:pt x="551" y="602"/>
                </a:lnTo>
                <a:lnTo>
                  <a:pt x="552" y="602"/>
                </a:lnTo>
                <a:close/>
                <a:moveTo>
                  <a:pt x="556" y="602"/>
                </a:moveTo>
                <a:lnTo>
                  <a:pt x="555" y="602"/>
                </a:lnTo>
                <a:lnTo>
                  <a:pt x="556" y="602"/>
                </a:lnTo>
                <a:close/>
                <a:moveTo>
                  <a:pt x="547" y="602"/>
                </a:moveTo>
                <a:lnTo>
                  <a:pt x="547" y="601"/>
                </a:lnTo>
                <a:lnTo>
                  <a:pt x="547" y="602"/>
                </a:lnTo>
                <a:close/>
                <a:moveTo>
                  <a:pt x="553" y="602"/>
                </a:moveTo>
                <a:lnTo>
                  <a:pt x="553" y="601"/>
                </a:lnTo>
                <a:lnTo>
                  <a:pt x="553" y="602"/>
                </a:lnTo>
                <a:close/>
                <a:moveTo>
                  <a:pt x="602" y="600"/>
                </a:moveTo>
                <a:lnTo>
                  <a:pt x="600" y="600"/>
                </a:lnTo>
                <a:lnTo>
                  <a:pt x="600" y="598"/>
                </a:lnTo>
                <a:lnTo>
                  <a:pt x="602" y="598"/>
                </a:lnTo>
                <a:lnTo>
                  <a:pt x="602" y="600"/>
                </a:lnTo>
                <a:close/>
                <a:moveTo>
                  <a:pt x="985" y="600"/>
                </a:moveTo>
                <a:lnTo>
                  <a:pt x="984" y="600"/>
                </a:lnTo>
                <a:lnTo>
                  <a:pt x="983" y="598"/>
                </a:lnTo>
                <a:lnTo>
                  <a:pt x="984" y="598"/>
                </a:lnTo>
                <a:lnTo>
                  <a:pt x="985" y="600"/>
                </a:lnTo>
                <a:close/>
                <a:moveTo>
                  <a:pt x="527" y="597"/>
                </a:moveTo>
                <a:lnTo>
                  <a:pt x="526" y="597"/>
                </a:lnTo>
                <a:lnTo>
                  <a:pt x="527" y="597"/>
                </a:lnTo>
                <a:close/>
                <a:moveTo>
                  <a:pt x="531" y="598"/>
                </a:moveTo>
                <a:lnTo>
                  <a:pt x="530" y="598"/>
                </a:lnTo>
                <a:lnTo>
                  <a:pt x="530" y="597"/>
                </a:lnTo>
                <a:lnTo>
                  <a:pt x="531" y="597"/>
                </a:lnTo>
                <a:lnTo>
                  <a:pt x="531" y="598"/>
                </a:lnTo>
                <a:close/>
                <a:moveTo>
                  <a:pt x="531" y="597"/>
                </a:moveTo>
                <a:lnTo>
                  <a:pt x="530" y="597"/>
                </a:lnTo>
                <a:lnTo>
                  <a:pt x="530" y="596"/>
                </a:lnTo>
                <a:lnTo>
                  <a:pt x="531" y="596"/>
                </a:lnTo>
                <a:lnTo>
                  <a:pt x="531" y="597"/>
                </a:lnTo>
                <a:close/>
                <a:moveTo>
                  <a:pt x="637" y="601"/>
                </a:moveTo>
                <a:lnTo>
                  <a:pt x="637" y="602"/>
                </a:lnTo>
                <a:lnTo>
                  <a:pt x="637" y="601"/>
                </a:lnTo>
                <a:lnTo>
                  <a:pt x="637" y="600"/>
                </a:lnTo>
                <a:lnTo>
                  <a:pt x="636" y="600"/>
                </a:lnTo>
                <a:lnTo>
                  <a:pt x="636" y="598"/>
                </a:lnTo>
                <a:lnTo>
                  <a:pt x="636" y="597"/>
                </a:lnTo>
                <a:lnTo>
                  <a:pt x="637" y="597"/>
                </a:lnTo>
                <a:lnTo>
                  <a:pt x="637" y="596"/>
                </a:lnTo>
                <a:lnTo>
                  <a:pt x="638" y="597"/>
                </a:lnTo>
                <a:lnTo>
                  <a:pt x="638" y="598"/>
                </a:lnTo>
                <a:lnTo>
                  <a:pt x="638" y="600"/>
                </a:lnTo>
                <a:lnTo>
                  <a:pt x="638" y="601"/>
                </a:lnTo>
                <a:lnTo>
                  <a:pt x="637" y="601"/>
                </a:lnTo>
                <a:close/>
                <a:moveTo>
                  <a:pt x="616" y="598"/>
                </a:moveTo>
                <a:lnTo>
                  <a:pt x="616" y="600"/>
                </a:lnTo>
                <a:lnTo>
                  <a:pt x="615" y="600"/>
                </a:lnTo>
                <a:lnTo>
                  <a:pt x="615" y="598"/>
                </a:lnTo>
                <a:lnTo>
                  <a:pt x="615" y="597"/>
                </a:lnTo>
                <a:lnTo>
                  <a:pt x="614" y="597"/>
                </a:lnTo>
                <a:lnTo>
                  <a:pt x="615" y="596"/>
                </a:lnTo>
                <a:lnTo>
                  <a:pt x="616" y="598"/>
                </a:lnTo>
                <a:close/>
                <a:moveTo>
                  <a:pt x="869" y="598"/>
                </a:moveTo>
                <a:lnTo>
                  <a:pt x="867" y="598"/>
                </a:lnTo>
                <a:lnTo>
                  <a:pt x="867" y="597"/>
                </a:lnTo>
                <a:lnTo>
                  <a:pt x="866" y="596"/>
                </a:lnTo>
                <a:lnTo>
                  <a:pt x="867" y="594"/>
                </a:lnTo>
                <a:lnTo>
                  <a:pt x="869" y="594"/>
                </a:lnTo>
                <a:lnTo>
                  <a:pt x="870" y="594"/>
                </a:lnTo>
                <a:lnTo>
                  <a:pt x="870" y="596"/>
                </a:lnTo>
                <a:lnTo>
                  <a:pt x="870" y="597"/>
                </a:lnTo>
                <a:lnTo>
                  <a:pt x="869" y="598"/>
                </a:lnTo>
                <a:close/>
                <a:moveTo>
                  <a:pt x="595" y="593"/>
                </a:moveTo>
                <a:lnTo>
                  <a:pt x="596" y="593"/>
                </a:lnTo>
                <a:lnTo>
                  <a:pt x="598" y="594"/>
                </a:lnTo>
                <a:lnTo>
                  <a:pt x="595" y="594"/>
                </a:lnTo>
                <a:lnTo>
                  <a:pt x="595" y="593"/>
                </a:lnTo>
                <a:close/>
                <a:moveTo>
                  <a:pt x="984" y="594"/>
                </a:moveTo>
                <a:lnTo>
                  <a:pt x="984" y="596"/>
                </a:lnTo>
                <a:lnTo>
                  <a:pt x="983" y="596"/>
                </a:lnTo>
                <a:lnTo>
                  <a:pt x="983" y="597"/>
                </a:lnTo>
                <a:lnTo>
                  <a:pt x="983" y="598"/>
                </a:lnTo>
                <a:lnTo>
                  <a:pt x="981" y="598"/>
                </a:lnTo>
                <a:lnTo>
                  <a:pt x="981" y="597"/>
                </a:lnTo>
                <a:lnTo>
                  <a:pt x="980" y="597"/>
                </a:lnTo>
                <a:lnTo>
                  <a:pt x="980" y="596"/>
                </a:lnTo>
                <a:lnTo>
                  <a:pt x="979" y="596"/>
                </a:lnTo>
                <a:lnTo>
                  <a:pt x="979" y="594"/>
                </a:lnTo>
                <a:lnTo>
                  <a:pt x="979" y="593"/>
                </a:lnTo>
                <a:lnTo>
                  <a:pt x="980" y="593"/>
                </a:lnTo>
                <a:lnTo>
                  <a:pt x="981" y="593"/>
                </a:lnTo>
                <a:lnTo>
                  <a:pt x="983" y="594"/>
                </a:lnTo>
                <a:lnTo>
                  <a:pt x="984" y="594"/>
                </a:lnTo>
                <a:close/>
                <a:moveTo>
                  <a:pt x="620" y="592"/>
                </a:moveTo>
                <a:lnTo>
                  <a:pt x="620" y="590"/>
                </a:lnTo>
                <a:lnTo>
                  <a:pt x="620" y="592"/>
                </a:lnTo>
                <a:close/>
                <a:moveTo>
                  <a:pt x="954" y="590"/>
                </a:moveTo>
                <a:lnTo>
                  <a:pt x="953" y="590"/>
                </a:lnTo>
                <a:lnTo>
                  <a:pt x="953" y="589"/>
                </a:lnTo>
                <a:lnTo>
                  <a:pt x="954" y="589"/>
                </a:lnTo>
                <a:lnTo>
                  <a:pt x="954" y="590"/>
                </a:lnTo>
                <a:close/>
                <a:moveTo>
                  <a:pt x="921" y="589"/>
                </a:moveTo>
                <a:lnTo>
                  <a:pt x="922" y="590"/>
                </a:lnTo>
                <a:lnTo>
                  <a:pt x="924" y="592"/>
                </a:lnTo>
                <a:lnTo>
                  <a:pt x="924" y="593"/>
                </a:lnTo>
                <a:lnTo>
                  <a:pt x="922" y="593"/>
                </a:lnTo>
                <a:lnTo>
                  <a:pt x="921" y="594"/>
                </a:lnTo>
                <a:lnTo>
                  <a:pt x="920" y="594"/>
                </a:lnTo>
                <a:lnTo>
                  <a:pt x="919" y="594"/>
                </a:lnTo>
                <a:lnTo>
                  <a:pt x="919" y="593"/>
                </a:lnTo>
                <a:lnTo>
                  <a:pt x="917" y="593"/>
                </a:lnTo>
                <a:lnTo>
                  <a:pt x="917" y="592"/>
                </a:lnTo>
                <a:lnTo>
                  <a:pt x="917" y="590"/>
                </a:lnTo>
                <a:lnTo>
                  <a:pt x="917" y="589"/>
                </a:lnTo>
                <a:lnTo>
                  <a:pt x="919" y="589"/>
                </a:lnTo>
                <a:lnTo>
                  <a:pt x="920" y="589"/>
                </a:lnTo>
                <a:lnTo>
                  <a:pt x="921" y="589"/>
                </a:lnTo>
                <a:close/>
                <a:moveTo>
                  <a:pt x="848" y="588"/>
                </a:moveTo>
                <a:lnTo>
                  <a:pt x="848" y="587"/>
                </a:lnTo>
                <a:lnTo>
                  <a:pt x="848" y="588"/>
                </a:lnTo>
                <a:close/>
                <a:moveTo>
                  <a:pt x="881" y="588"/>
                </a:moveTo>
                <a:lnTo>
                  <a:pt x="879" y="588"/>
                </a:lnTo>
                <a:lnTo>
                  <a:pt x="878" y="588"/>
                </a:lnTo>
                <a:lnTo>
                  <a:pt x="878" y="589"/>
                </a:lnTo>
                <a:lnTo>
                  <a:pt x="877" y="589"/>
                </a:lnTo>
                <a:lnTo>
                  <a:pt x="877" y="588"/>
                </a:lnTo>
                <a:lnTo>
                  <a:pt x="878" y="588"/>
                </a:lnTo>
                <a:lnTo>
                  <a:pt x="879" y="587"/>
                </a:lnTo>
                <a:lnTo>
                  <a:pt x="881" y="588"/>
                </a:lnTo>
                <a:close/>
                <a:moveTo>
                  <a:pt x="633" y="589"/>
                </a:moveTo>
                <a:lnTo>
                  <a:pt x="632" y="589"/>
                </a:lnTo>
                <a:lnTo>
                  <a:pt x="632" y="588"/>
                </a:lnTo>
                <a:lnTo>
                  <a:pt x="633" y="588"/>
                </a:lnTo>
                <a:lnTo>
                  <a:pt x="632" y="588"/>
                </a:lnTo>
                <a:lnTo>
                  <a:pt x="632" y="587"/>
                </a:lnTo>
                <a:lnTo>
                  <a:pt x="633" y="587"/>
                </a:lnTo>
                <a:lnTo>
                  <a:pt x="633" y="589"/>
                </a:lnTo>
                <a:close/>
                <a:moveTo>
                  <a:pt x="891" y="588"/>
                </a:moveTo>
                <a:lnTo>
                  <a:pt x="890" y="588"/>
                </a:lnTo>
                <a:lnTo>
                  <a:pt x="890" y="587"/>
                </a:lnTo>
                <a:lnTo>
                  <a:pt x="888" y="587"/>
                </a:lnTo>
                <a:lnTo>
                  <a:pt x="890" y="587"/>
                </a:lnTo>
                <a:lnTo>
                  <a:pt x="890" y="585"/>
                </a:lnTo>
                <a:lnTo>
                  <a:pt x="891" y="585"/>
                </a:lnTo>
                <a:lnTo>
                  <a:pt x="892" y="585"/>
                </a:lnTo>
                <a:lnTo>
                  <a:pt x="892" y="587"/>
                </a:lnTo>
                <a:lnTo>
                  <a:pt x="891" y="587"/>
                </a:lnTo>
                <a:lnTo>
                  <a:pt x="891" y="588"/>
                </a:lnTo>
                <a:close/>
                <a:moveTo>
                  <a:pt x="555" y="585"/>
                </a:moveTo>
                <a:lnTo>
                  <a:pt x="555" y="584"/>
                </a:lnTo>
                <a:lnTo>
                  <a:pt x="555" y="585"/>
                </a:lnTo>
                <a:close/>
                <a:moveTo>
                  <a:pt x="610" y="585"/>
                </a:moveTo>
                <a:lnTo>
                  <a:pt x="608" y="585"/>
                </a:lnTo>
                <a:lnTo>
                  <a:pt x="610" y="584"/>
                </a:lnTo>
                <a:lnTo>
                  <a:pt x="610" y="585"/>
                </a:lnTo>
                <a:close/>
                <a:moveTo>
                  <a:pt x="544" y="584"/>
                </a:moveTo>
                <a:lnTo>
                  <a:pt x="543" y="584"/>
                </a:lnTo>
                <a:lnTo>
                  <a:pt x="544" y="584"/>
                </a:lnTo>
                <a:close/>
                <a:moveTo>
                  <a:pt x="540" y="583"/>
                </a:moveTo>
                <a:lnTo>
                  <a:pt x="542" y="584"/>
                </a:lnTo>
                <a:lnTo>
                  <a:pt x="543" y="585"/>
                </a:lnTo>
                <a:lnTo>
                  <a:pt x="543" y="587"/>
                </a:lnTo>
                <a:lnTo>
                  <a:pt x="543" y="588"/>
                </a:lnTo>
                <a:lnTo>
                  <a:pt x="543" y="589"/>
                </a:lnTo>
                <a:lnTo>
                  <a:pt x="542" y="590"/>
                </a:lnTo>
                <a:lnTo>
                  <a:pt x="540" y="590"/>
                </a:lnTo>
                <a:lnTo>
                  <a:pt x="540" y="592"/>
                </a:lnTo>
                <a:lnTo>
                  <a:pt x="540" y="593"/>
                </a:lnTo>
                <a:lnTo>
                  <a:pt x="542" y="593"/>
                </a:lnTo>
                <a:lnTo>
                  <a:pt x="543" y="593"/>
                </a:lnTo>
                <a:lnTo>
                  <a:pt x="543" y="594"/>
                </a:lnTo>
                <a:lnTo>
                  <a:pt x="542" y="596"/>
                </a:lnTo>
                <a:lnTo>
                  <a:pt x="542" y="597"/>
                </a:lnTo>
                <a:lnTo>
                  <a:pt x="543" y="597"/>
                </a:lnTo>
                <a:lnTo>
                  <a:pt x="543" y="598"/>
                </a:lnTo>
                <a:lnTo>
                  <a:pt x="543" y="600"/>
                </a:lnTo>
                <a:lnTo>
                  <a:pt x="542" y="600"/>
                </a:lnTo>
                <a:lnTo>
                  <a:pt x="540" y="600"/>
                </a:lnTo>
                <a:lnTo>
                  <a:pt x="539" y="598"/>
                </a:lnTo>
                <a:lnTo>
                  <a:pt x="538" y="598"/>
                </a:lnTo>
                <a:lnTo>
                  <a:pt x="538" y="597"/>
                </a:lnTo>
                <a:lnTo>
                  <a:pt x="536" y="597"/>
                </a:lnTo>
                <a:lnTo>
                  <a:pt x="536" y="596"/>
                </a:lnTo>
                <a:lnTo>
                  <a:pt x="535" y="594"/>
                </a:lnTo>
                <a:lnTo>
                  <a:pt x="535" y="593"/>
                </a:lnTo>
                <a:lnTo>
                  <a:pt x="534" y="592"/>
                </a:lnTo>
                <a:lnTo>
                  <a:pt x="535" y="590"/>
                </a:lnTo>
                <a:lnTo>
                  <a:pt x="535" y="589"/>
                </a:lnTo>
                <a:lnTo>
                  <a:pt x="536" y="589"/>
                </a:lnTo>
                <a:lnTo>
                  <a:pt x="536" y="588"/>
                </a:lnTo>
                <a:lnTo>
                  <a:pt x="535" y="588"/>
                </a:lnTo>
                <a:lnTo>
                  <a:pt x="535" y="587"/>
                </a:lnTo>
                <a:lnTo>
                  <a:pt x="536" y="587"/>
                </a:lnTo>
                <a:lnTo>
                  <a:pt x="535" y="587"/>
                </a:lnTo>
                <a:lnTo>
                  <a:pt x="535" y="585"/>
                </a:lnTo>
                <a:lnTo>
                  <a:pt x="536" y="585"/>
                </a:lnTo>
                <a:lnTo>
                  <a:pt x="535" y="585"/>
                </a:lnTo>
                <a:lnTo>
                  <a:pt x="535" y="584"/>
                </a:lnTo>
                <a:lnTo>
                  <a:pt x="536" y="584"/>
                </a:lnTo>
                <a:lnTo>
                  <a:pt x="538" y="584"/>
                </a:lnTo>
                <a:lnTo>
                  <a:pt x="539" y="585"/>
                </a:lnTo>
                <a:lnTo>
                  <a:pt x="538" y="585"/>
                </a:lnTo>
                <a:lnTo>
                  <a:pt x="539" y="585"/>
                </a:lnTo>
                <a:lnTo>
                  <a:pt x="539" y="584"/>
                </a:lnTo>
                <a:lnTo>
                  <a:pt x="540" y="584"/>
                </a:lnTo>
                <a:lnTo>
                  <a:pt x="540" y="583"/>
                </a:lnTo>
                <a:close/>
                <a:moveTo>
                  <a:pt x="535" y="583"/>
                </a:moveTo>
                <a:lnTo>
                  <a:pt x="536" y="583"/>
                </a:lnTo>
                <a:lnTo>
                  <a:pt x="536" y="584"/>
                </a:lnTo>
                <a:lnTo>
                  <a:pt x="535" y="584"/>
                </a:lnTo>
                <a:lnTo>
                  <a:pt x="535" y="583"/>
                </a:lnTo>
                <a:close/>
                <a:moveTo>
                  <a:pt x="627" y="584"/>
                </a:moveTo>
                <a:lnTo>
                  <a:pt x="625" y="584"/>
                </a:lnTo>
                <a:lnTo>
                  <a:pt x="625" y="583"/>
                </a:lnTo>
                <a:lnTo>
                  <a:pt x="627" y="583"/>
                </a:lnTo>
                <a:lnTo>
                  <a:pt x="627" y="584"/>
                </a:lnTo>
                <a:close/>
                <a:moveTo>
                  <a:pt x="641" y="581"/>
                </a:moveTo>
                <a:lnTo>
                  <a:pt x="641" y="583"/>
                </a:lnTo>
                <a:lnTo>
                  <a:pt x="642" y="583"/>
                </a:lnTo>
                <a:lnTo>
                  <a:pt x="644" y="583"/>
                </a:lnTo>
                <a:lnTo>
                  <a:pt x="644" y="584"/>
                </a:lnTo>
                <a:lnTo>
                  <a:pt x="644" y="585"/>
                </a:lnTo>
                <a:lnTo>
                  <a:pt x="644" y="587"/>
                </a:lnTo>
                <a:lnTo>
                  <a:pt x="642" y="587"/>
                </a:lnTo>
                <a:lnTo>
                  <a:pt x="641" y="587"/>
                </a:lnTo>
                <a:lnTo>
                  <a:pt x="641" y="585"/>
                </a:lnTo>
                <a:lnTo>
                  <a:pt x="640" y="584"/>
                </a:lnTo>
                <a:lnTo>
                  <a:pt x="640" y="583"/>
                </a:lnTo>
                <a:lnTo>
                  <a:pt x="640" y="581"/>
                </a:lnTo>
                <a:lnTo>
                  <a:pt x="641" y="583"/>
                </a:lnTo>
                <a:lnTo>
                  <a:pt x="641" y="581"/>
                </a:lnTo>
                <a:close/>
                <a:moveTo>
                  <a:pt x="964" y="580"/>
                </a:moveTo>
                <a:lnTo>
                  <a:pt x="963" y="581"/>
                </a:lnTo>
                <a:lnTo>
                  <a:pt x="963" y="580"/>
                </a:lnTo>
                <a:lnTo>
                  <a:pt x="964" y="580"/>
                </a:lnTo>
                <a:close/>
                <a:moveTo>
                  <a:pt x="902" y="580"/>
                </a:moveTo>
                <a:lnTo>
                  <a:pt x="900" y="579"/>
                </a:lnTo>
                <a:lnTo>
                  <a:pt x="902" y="579"/>
                </a:lnTo>
                <a:lnTo>
                  <a:pt x="902" y="580"/>
                </a:lnTo>
                <a:close/>
                <a:moveTo>
                  <a:pt x="544" y="579"/>
                </a:moveTo>
                <a:lnTo>
                  <a:pt x="544" y="580"/>
                </a:lnTo>
                <a:lnTo>
                  <a:pt x="543" y="580"/>
                </a:lnTo>
                <a:lnTo>
                  <a:pt x="543" y="579"/>
                </a:lnTo>
                <a:lnTo>
                  <a:pt x="544" y="579"/>
                </a:lnTo>
                <a:close/>
                <a:moveTo>
                  <a:pt x="544" y="579"/>
                </a:moveTo>
                <a:lnTo>
                  <a:pt x="543" y="579"/>
                </a:lnTo>
                <a:lnTo>
                  <a:pt x="543" y="577"/>
                </a:lnTo>
                <a:lnTo>
                  <a:pt x="544" y="577"/>
                </a:lnTo>
                <a:lnTo>
                  <a:pt x="544" y="579"/>
                </a:lnTo>
                <a:close/>
                <a:moveTo>
                  <a:pt x="637" y="579"/>
                </a:moveTo>
                <a:lnTo>
                  <a:pt x="638" y="579"/>
                </a:lnTo>
                <a:lnTo>
                  <a:pt x="640" y="579"/>
                </a:lnTo>
                <a:lnTo>
                  <a:pt x="640" y="580"/>
                </a:lnTo>
                <a:lnTo>
                  <a:pt x="640" y="581"/>
                </a:lnTo>
                <a:lnTo>
                  <a:pt x="638" y="581"/>
                </a:lnTo>
                <a:lnTo>
                  <a:pt x="637" y="581"/>
                </a:lnTo>
                <a:lnTo>
                  <a:pt x="636" y="581"/>
                </a:lnTo>
                <a:lnTo>
                  <a:pt x="636" y="583"/>
                </a:lnTo>
                <a:lnTo>
                  <a:pt x="634" y="583"/>
                </a:lnTo>
                <a:lnTo>
                  <a:pt x="633" y="581"/>
                </a:lnTo>
                <a:lnTo>
                  <a:pt x="633" y="576"/>
                </a:lnTo>
                <a:lnTo>
                  <a:pt x="634" y="576"/>
                </a:lnTo>
                <a:lnTo>
                  <a:pt x="636" y="575"/>
                </a:lnTo>
                <a:lnTo>
                  <a:pt x="637" y="576"/>
                </a:lnTo>
                <a:lnTo>
                  <a:pt x="637" y="579"/>
                </a:lnTo>
                <a:close/>
                <a:moveTo>
                  <a:pt x="636" y="575"/>
                </a:moveTo>
                <a:lnTo>
                  <a:pt x="634" y="575"/>
                </a:lnTo>
                <a:lnTo>
                  <a:pt x="634" y="573"/>
                </a:lnTo>
                <a:lnTo>
                  <a:pt x="636" y="573"/>
                </a:lnTo>
                <a:lnTo>
                  <a:pt x="636" y="575"/>
                </a:lnTo>
                <a:close/>
                <a:moveTo>
                  <a:pt x="560" y="575"/>
                </a:moveTo>
                <a:lnTo>
                  <a:pt x="559" y="575"/>
                </a:lnTo>
                <a:lnTo>
                  <a:pt x="559" y="573"/>
                </a:lnTo>
                <a:lnTo>
                  <a:pt x="559" y="572"/>
                </a:lnTo>
                <a:lnTo>
                  <a:pt x="560" y="572"/>
                </a:lnTo>
                <a:lnTo>
                  <a:pt x="560" y="575"/>
                </a:lnTo>
                <a:close/>
                <a:moveTo>
                  <a:pt x="632" y="572"/>
                </a:moveTo>
                <a:lnTo>
                  <a:pt x="632" y="573"/>
                </a:lnTo>
                <a:lnTo>
                  <a:pt x="633" y="572"/>
                </a:lnTo>
                <a:lnTo>
                  <a:pt x="633" y="573"/>
                </a:lnTo>
                <a:lnTo>
                  <a:pt x="632" y="575"/>
                </a:lnTo>
                <a:lnTo>
                  <a:pt x="632" y="576"/>
                </a:lnTo>
                <a:lnTo>
                  <a:pt x="632" y="577"/>
                </a:lnTo>
                <a:lnTo>
                  <a:pt x="631" y="577"/>
                </a:lnTo>
                <a:lnTo>
                  <a:pt x="631" y="579"/>
                </a:lnTo>
                <a:lnTo>
                  <a:pt x="629" y="580"/>
                </a:lnTo>
                <a:lnTo>
                  <a:pt x="629" y="581"/>
                </a:lnTo>
                <a:lnTo>
                  <a:pt x="628" y="581"/>
                </a:lnTo>
                <a:lnTo>
                  <a:pt x="627" y="580"/>
                </a:lnTo>
                <a:lnTo>
                  <a:pt x="627" y="579"/>
                </a:lnTo>
                <a:lnTo>
                  <a:pt x="628" y="577"/>
                </a:lnTo>
                <a:lnTo>
                  <a:pt x="628" y="576"/>
                </a:lnTo>
                <a:lnTo>
                  <a:pt x="628" y="575"/>
                </a:lnTo>
                <a:lnTo>
                  <a:pt x="629" y="575"/>
                </a:lnTo>
                <a:lnTo>
                  <a:pt x="629" y="573"/>
                </a:lnTo>
                <a:lnTo>
                  <a:pt x="628" y="573"/>
                </a:lnTo>
                <a:lnTo>
                  <a:pt x="629" y="573"/>
                </a:lnTo>
                <a:lnTo>
                  <a:pt x="631" y="573"/>
                </a:lnTo>
                <a:lnTo>
                  <a:pt x="629" y="572"/>
                </a:lnTo>
                <a:lnTo>
                  <a:pt x="631" y="572"/>
                </a:lnTo>
                <a:lnTo>
                  <a:pt x="632" y="572"/>
                </a:lnTo>
                <a:close/>
                <a:moveTo>
                  <a:pt x="640" y="570"/>
                </a:moveTo>
                <a:lnTo>
                  <a:pt x="641" y="570"/>
                </a:lnTo>
                <a:lnTo>
                  <a:pt x="641" y="571"/>
                </a:lnTo>
                <a:lnTo>
                  <a:pt x="642" y="571"/>
                </a:lnTo>
                <a:lnTo>
                  <a:pt x="642" y="573"/>
                </a:lnTo>
                <a:lnTo>
                  <a:pt x="641" y="573"/>
                </a:lnTo>
                <a:lnTo>
                  <a:pt x="640" y="572"/>
                </a:lnTo>
                <a:lnTo>
                  <a:pt x="641" y="572"/>
                </a:lnTo>
                <a:lnTo>
                  <a:pt x="641" y="571"/>
                </a:lnTo>
                <a:lnTo>
                  <a:pt x="640" y="571"/>
                </a:lnTo>
                <a:lnTo>
                  <a:pt x="640" y="570"/>
                </a:lnTo>
                <a:close/>
                <a:moveTo>
                  <a:pt x="637" y="570"/>
                </a:moveTo>
                <a:lnTo>
                  <a:pt x="636" y="570"/>
                </a:lnTo>
                <a:lnTo>
                  <a:pt x="636" y="568"/>
                </a:lnTo>
                <a:lnTo>
                  <a:pt x="637" y="568"/>
                </a:lnTo>
                <a:lnTo>
                  <a:pt x="637" y="570"/>
                </a:lnTo>
                <a:close/>
                <a:moveTo>
                  <a:pt x="603" y="568"/>
                </a:moveTo>
                <a:lnTo>
                  <a:pt x="602" y="568"/>
                </a:lnTo>
                <a:lnTo>
                  <a:pt x="603" y="568"/>
                </a:lnTo>
                <a:close/>
                <a:moveTo>
                  <a:pt x="628" y="568"/>
                </a:moveTo>
                <a:lnTo>
                  <a:pt x="627" y="568"/>
                </a:lnTo>
                <a:lnTo>
                  <a:pt x="627" y="567"/>
                </a:lnTo>
                <a:lnTo>
                  <a:pt x="628" y="567"/>
                </a:lnTo>
                <a:lnTo>
                  <a:pt x="628" y="568"/>
                </a:lnTo>
                <a:close/>
                <a:moveTo>
                  <a:pt x="920" y="567"/>
                </a:moveTo>
                <a:lnTo>
                  <a:pt x="919" y="567"/>
                </a:lnTo>
                <a:lnTo>
                  <a:pt x="920" y="567"/>
                </a:lnTo>
                <a:close/>
                <a:moveTo>
                  <a:pt x="565" y="567"/>
                </a:moveTo>
                <a:lnTo>
                  <a:pt x="566" y="567"/>
                </a:lnTo>
                <a:lnTo>
                  <a:pt x="566" y="568"/>
                </a:lnTo>
                <a:lnTo>
                  <a:pt x="566" y="570"/>
                </a:lnTo>
                <a:lnTo>
                  <a:pt x="568" y="570"/>
                </a:lnTo>
                <a:lnTo>
                  <a:pt x="568" y="571"/>
                </a:lnTo>
                <a:lnTo>
                  <a:pt x="566" y="571"/>
                </a:lnTo>
                <a:lnTo>
                  <a:pt x="565" y="571"/>
                </a:lnTo>
                <a:lnTo>
                  <a:pt x="565" y="570"/>
                </a:lnTo>
                <a:lnTo>
                  <a:pt x="564" y="570"/>
                </a:lnTo>
                <a:lnTo>
                  <a:pt x="562" y="568"/>
                </a:lnTo>
                <a:lnTo>
                  <a:pt x="562" y="567"/>
                </a:lnTo>
                <a:lnTo>
                  <a:pt x="562" y="566"/>
                </a:lnTo>
                <a:lnTo>
                  <a:pt x="564" y="566"/>
                </a:lnTo>
                <a:lnTo>
                  <a:pt x="565" y="567"/>
                </a:lnTo>
                <a:close/>
                <a:moveTo>
                  <a:pt x="610" y="568"/>
                </a:moveTo>
                <a:lnTo>
                  <a:pt x="611" y="568"/>
                </a:lnTo>
                <a:lnTo>
                  <a:pt x="610" y="568"/>
                </a:lnTo>
                <a:lnTo>
                  <a:pt x="610" y="567"/>
                </a:lnTo>
                <a:lnTo>
                  <a:pt x="611" y="567"/>
                </a:lnTo>
                <a:lnTo>
                  <a:pt x="612" y="568"/>
                </a:lnTo>
                <a:lnTo>
                  <a:pt x="612" y="570"/>
                </a:lnTo>
                <a:lnTo>
                  <a:pt x="614" y="568"/>
                </a:lnTo>
                <a:lnTo>
                  <a:pt x="614" y="570"/>
                </a:lnTo>
                <a:lnTo>
                  <a:pt x="615" y="568"/>
                </a:lnTo>
                <a:lnTo>
                  <a:pt x="616" y="568"/>
                </a:lnTo>
                <a:lnTo>
                  <a:pt x="616" y="570"/>
                </a:lnTo>
                <a:lnTo>
                  <a:pt x="616" y="571"/>
                </a:lnTo>
                <a:lnTo>
                  <a:pt x="615" y="571"/>
                </a:lnTo>
                <a:lnTo>
                  <a:pt x="615" y="572"/>
                </a:lnTo>
                <a:lnTo>
                  <a:pt x="615" y="573"/>
                </a:lnTo>
                <a:lnTo>
                  <a:pt x="615" y="575"/>
                </a:lnTo>
                <a:lnTo>
                  <a:pt x="616" y="575"/>
                </a:lnTo>
                <a:lnTo>
                  <a:pt x="616" y="576"/>
                </a:lnTo>
                <a:lnTo>
                  <a:pt x="616" y="577"/>
                </a:lnTo>
                <a:lnTo>
                  <a:pt x="617" y="577"/>
                </a:lnTo>
                <a:lnTo>
                  <a:pt x="617" y="579"/>
                </a:lnTo>
                <a:lnTo>
                  <a:pt x="617" y="580"/>
                </a:lnTo>
                <a:lnTo>
                  <a:pt x="617" y="581"/>
                </a:lnTo>
                <a:lnTo>
                  <a:pt x="619" y="581"/>
                </a:lnTo>
                <a:lnTo>
                  <a:pt x="620" y="580"/>
                </a:lnTo>
                <a:lnTo>
                  <a:pt x="620" y="581"/>
                </a:lnTo>
                <a:lnTo>
                  <a:pt x="620" y="583"/>
                </a:lnTo>
                <a:lnTo>
                  <a:pt x="620" y="585"/>
                </a:lnTo>
                <a:lnTo>
                  <a:pt x="619" y="587"/>
                </a:lnTo>
                <a:lnTo>
                  <a:pt x="619" y="588"/>
                </a:lnTo>
                <a:lnTo>
                  <a:pt x="619" y="589"/>
                </a:lnTo>
                <a:lnTo>
                  <a:pt x="617" y="589"/>
                </a:lnTo>
                <a:lnTo>
                  <a:pt x="617" y="588"/>
                </a:lnTo>
                <a:lnTo>
                  <a:pt x="617" y="587"/>
                </a:lnTo>
                <a:lnTo>
                  <a:pt x="617" y="585"/>
                </a:lnTo>
                <a:lnTo>
                  <a:pt x="617" y="584"/>
                </a:lnTo>
                <a:lnTo>
                  <a:pt x="617" y="583"/>
                </a:lnTo>
                <a:lnTo>
                  <a:pt x="617" y="584"/>
                </a:lnTo>
                <a:lnTo>
                  <a:pt x="617" y="583"/>
                </a:lnTo>
                <a:lnTo>
                  <a:pt x="616" y="583"/>
                </a:lnTo>
                <a:lnTo>
                  <a:pt x="616" y="584"/>
                </a:lnTo>
                <a:lnTo>
                  <a:pt x="615" y="585"/>
                </a:lnTo>
                <a:lnTo>
                  <a:pt x="615" y="587"/>
                </a:lnTo>
                <a:lnTo>
                  <a:pt x="614" y="587"/>
                </a:lnTo>
                <a:lnTo>
                  <a:pt x="612" y="587"/>
                </a:lnTo>
                <a:lnTo>
                  <a:pt x="612" y="585"/>
                </a:lnTo>
                <a:lnTo>
                  <a:pt x="611" y="585"/>
                </a:lnTo>
                <a:lnTo>
                  <a:pt x="611" y="587"/>
                </a:lnTo>
                <a:lnTo>
                  <a:pt x="610" y="585"/>
                </a:lnTo>
                <a:lnTo>
                  <a:pt x="610" y="584"/>
                </a:lnTo>
                <a:lnTo>
                  <a:pt x="610" y="583"/>
                </a:lnTo>
                <a:lnTo>
                  <a:pt x="610" y="581"/>
                </a:lnTo>
                <a:lnTo>
                  <a:pt x="611" y="580"/>
                </a:lnTo>
                <a:lnTo>
                  <a:pt x="610" y="581"/>
                </a:lnTo>
                <a:lnTo>
                  <a:pt x="608" y="581"/>
                </a:lnTo>
                <a:lnTo>
                  <a:pt x="607" y="581"/>
                </a:lnTo>
                <a:lnTo>
                  <a:pt x="607" y="580"/>
                </a:lnTo>
                <a:lnTo>
                  <a:pt x="606" y="580"/>
                </a:lnTo>
                <a:lnTo>
                  <a:pt x="604" y="579"/>
                </a:lnTo>
                <a:lnTo>
                  <a:pt x="603" y="579"/>
                </a:lnTo>
                <a:lnTo>
                  <a:pt x="602" y="579"/>
                </a:lnTo>
                <a:lnTo>
                  <a:pt x="602" y="577"/>
                </a:lnTo>
                <a:lnTo>
                  <a:pt x="602" y="576"/>
                </a:lnTo>
                <a:lnTo>
                  <a:pt x="602" y="575"/>
                </a:lnTo>
                <a:lnTo>
                  <a:pt x="602" y="573"/>
                </a:lnTo>
                <a:lnTo>
                  <a:pt x="603" y="572"/>
                </a:lnTo>
                <a:lnTo>
                  <a:pt x="604" y="571"/>
                </a:lnTo>
                <a:lnTo>
                  <a:pt x="604" y="570"/>
                </a:lnTo>
                <a:lnTo>
                  <a:pt x="606" y="568"/>
                </a:lnTo>
                <a:lnTo>
                  <a:pt x="607" y="566"/>
                </a:lnTo>
                <a:lnTo>
                  <a:pt x="608" y="566"/>
                </a:lnTo>
                <a:lnTo>
                  <a:pt x="608" y="567"/>
                </a:lnTo>
                <a:lnTo>
                  <a:pt x="608" y="568"/>
                </a:lnTo>
                <a:lnTo>
                  <a:pt x="610" y="568"/>
                </a:lnTo>
                <a:close/>
                <a:moveTo>
                  <a:pt x="611" y="567"/>
                </a:moveTo>
                <a:lnTo>
                  <a:pt x="610" y="567"/>
                </a:lnTo>
                <a:lnTo>
                  <a:pt x="610" y="566"/>
                </a:lnTo>
                <a:lnTo>
                  <a:pt x="611" y="566"/>
                </a:lnTo>
                <a:lnTo>
                  <a:pt x="611" y="567"/>
                </a:lnTo>
                <a:close/>
                <a:moveTo>
                  <a:pt x="861" y="564"/>
                </a:moveTo>
                <a:lnTo>
                  <a:pt x="862" y="564"/>
                </a:lnTo>
                <a:lnTo>
                  <a:pt x="862" y="566"/>
                </a:lnTo>
                <a:lnTo>
                  <a:pt x="861" y="566"/>
                </a:lnTo>
                <a:lnTo>
                  <a:pt x="861" y="564"/>
                </a:lnTo>
                <a:close/>
                <a:moveTo>
                  <a:pt x="566" y="563"/>
                </a:moveTo>
                <a:lnTo>
                  <a:pt x="566" y="564"/>
                </a:lnTo>
                <a:lnTo>
                  <a:pt x="566" y="566"/>
                </a:lnTo>
                <a:lnTo>
                  <a:pt x="565" y="566"/>
                </a:lnTo>
                <a:lnTo>
                  <a:pt x="565" y="564"/>
                </a:lnTo>
                <a:lnTo>
                  <a:pt x="565" y="563"/>
                </a:lnTo>
                <a:lnTo>
                  <a:pt x="566" y="563"/>
                </a:lnTo>
                <a:close/>
                <a:moveTo>
                  <a:pt x="614" y="564"/>
                </a:moveTo>
                <a:lnTo>
                  <a:pt x="612" y="564"/>
                </a:lnTo>
                <a:lnTo>
                  <a:pt x="612" y="563"/>
                </a:lnTo>
                <a:lnTo>
                  <a:pt x="614" y="563"/>
                </a:lnTo>
                <a:lnTo>
                  <a:pt x="614" y="564"/>
                </a:lnTo>
                <a:close/>
                <a:moveTo>
                  <a:pt x="544" y="563"/>
                </a:moveTo>
                <a:lnTo>
                  <a:pt x="544" y="564"/>
                </a:lnTo>
                <a:lnTo>
                  <a:pt x="543" y="564"/>
                </a:lnTo>
                <a:lnTo>
                  <a:pt x="543" y="563"/>
                </a:lnTo>
                <a:lnTo>
                  <a:pt x="544" y="563"/>
                </a:lnTo>
                <a:close/>
                <a:moveTo>
                  <a:pt x="646" y="562"/>
                </a:moveTo>
                <a:lnTo>
                  <a:pt x="645" y="562"/>
                </a:lnTo>
                <a:lnTo>
                  <a:pt x="646" y="562"/>
                </a:lnTo>
                <a:close/>
                <a:moveTo>
                  <a:pt x="551" y="562"/>
                </a:moveTo>
                <a:lnTo>
                  <a:pt x="551" y="563"/>
                </a:lnTo>
                <a:lnTo>
                  <a:pt x="549" y="562"/>
                </a:lnTo>
                <a:lnTo>
                  <a:pt x="548" y="562"/>
                </a:lnTo>
                <a:lnTo>
                  <a:pt x="548" y="560"/>
                </a:lnTo>
                <a:lnTo>
                  <a:pt x="549" y="560"/>
                </a:lnTo>
                <a:lnTo>
                  <a:pt x="551" y="562"/>
                </a:lnTo>
                <a:close/>
                <a:moveTo>
                  <a:pt x="552" y="562"/>
                </a:moveTo>
                <a:lnTo>
                  <a:pt x="552" y="560"/>
                </a:lnTo>
                <a:lnTo>
                  <a:pt x="552" y="562"/>
                </a:lnTo>
                <a:close/>
                <a:moveTo>
                  <a:pt x="646" y="562"/>
                </a:moveTo>
                <a:lnTo>
                  <a:pt x="645" y="562"/>
                </a:lnTo>
                <a:lnTo>
                  <a:pt x="645" y="560"/>
                </a:lnTo>
                <a:lnTo>
                  <a:pt x="646" y="560"/>
                </a:lnTo>
                <a:lnTo>
                  <a:pt x="646" y="562"/>
                </a:lnTo>
                <a:close/>
                <a:moveTo>
                  <a:pt x="634" y="560"/>
                </a:moveTo>
                <a:lnTo>
                  <a:pt x="633" y="562"/>
                </a:lnTo>
                <a:lnTo>
                  <a:pt x="632" y="560"/>
                </a:lnTo>
                <a:lnTo>
                  <a:pt x="633" y="560"/>
                </a:lnTo>
                <a:lnTo>
                  <a:pt x="634" y="560"/>
                </a:lnTo>
                <a:close/>
                <a:moveTo>
                  <a:pt x="564" y="562"/>
                </a:moveTo>
                <a:lnTo>
                  <a:pt x="562" y="560"/>
                </a:lnTo>
                <a:lnTo>
                  <a:pt x="562" y="559"/>
                </a:lnTo>
                <a:lnTo>
                  <a:pt x="564" y="559"/>
                </a:lnTo>
                <a:lnTo>
                  <a:pt x="564" y="560"/>
                </a:lnTo>
                <a:lnTo>
                  <a:pt x="564" y="562"/>
                </a:lnTo>
                <a:close/>
                <a:moveTo>
                  <a:pt x="629" y="559"/>
                </a:moveTo>
                <a:lnTo>
                  <a:pt x="629" y="560"/>
                </a:lnTo>
                <a:lnTo>
                  <a:pt x="631" y="560"/>
                </a:lnTo>
                <a:lnTo>
                  <a:pt x="631" y="559"/>
                </a:lnTo>
                <a:lnTo>
                  <a:pt x="632" y="560"/>
                </a:lnTo>
                <a:lnTo>
                  <a:pt x="632" y="562"/>
                </a:lnTo>
                <a:lnTo>
                  <a:pt x="632" y="563"/>
                </a:lnTo>
                <a:lnTo>
                  <a:pt x="632" y="564"/>
                </a:lnTo>
                <a:lnTo>
                  <a:pt x="633" y="564"/>
                </a:lnTo>
                <a:lnTo>
                  <a:pt x="633" y="566"/>
                </a:lnTo>
                <a:lnTo>
                  <a:pt x="633" y="567"/>
                </a:lnTo>
                <a:lnTo>
                  <a:pt x="632" y="568"/>
                </a:lnTo>
                <a:lnTo>
                  <a:pt x="633" y="568"/>
                </a:lnTo>
                <a:lnTo>
                  <a:pt x="633" y="570"/>
                </a:lnTo>
                <a:lnTo>
                  <a:pt x="632" y="570"/>
                </a:lnTo>
                <a:lnTo>
                  <a:pt x="631" y="570"/>
                </a:lnTo>
                <a:lnTo>
                  <a:pt x="629" y="570"/>
                </a:lnTo>
                <a:lnTo>
                  <a:pt x="629" y="571"/>
                </a:lnTo>
                <a:lnTo>
                  <a:pt x="628" y="571"/>
                </a:lnTo>
                <a:lnTo>
                  <a:pt x="628" y="570"/>
                </a:lnTo>
                <a:lnTo>
                  <a:pt x="629" y="570"/>
                </a:lnTo>
                <a:lnTo>
                  <a:pt x="629" y="568"/>
                </a:lnTo>
                <a:lnTo>
                  <a:pt x="631" y="568"/>
                </a:lnTo>
                <a:lnTo>
                  <a:pt x="629" y="567"/>
                </a:lnTo>
                <a:lnTo>
                  <a:pt x="631" y="567"/>
                </a:lnTo>
                <a:lnTo>
                  <a:pt x="629" y="567"/>
                </a:lnTo>
                <a:lnTo>
                  <a:pt x="629" y="566"/>
                </a:lnTo>
                <a:lnTo>
                  <a:pt x="629" y="564"/>
                </a:lnTo>
                <a:lnTo>
                  <a:pt x="629" y="566"/>
                </a:lnTo>
                <a:lnTo>
                  <a:pt x="628" y="566"/>
                </a:lnTo>
                <a:lnTo>
                  <a:pt x="628" y="564"/>
                </a:lnTo>
                <a:lnTo>
                  <a:pt x="628" y="563"/>
                </a:lnTo>
                <a:lnTo>
                  <a:pt x="627" y="563"/>
                </a:lnTo>
                <a:lnTo>
                  <a:pt x="627" y="562"/>
                </a:lnTo>
                <a:lnTo>
                  <a:pt x="627" y="560"/>
                </a:lnTo>
                <a:lnTo>
                  <a:pt x="628" y="560"/>
                </a:lnTo>
                <a:lnTo>
                  <a:pt x="628" y="559"/>
                </a:lnTo>
                <a:lnTo>
                  <a:pt x="629" y="559"/>
                </a:lnTo>
                <a:close/>
                <a:moveTo>
                  <a:pt x="534" y="562"/>
                </a:moveTo>
                <a:lnTo>
                  <a:pt x="534" y="563"/>
                </a:lnTo>
                <a:lnTo>
                  <a:pt x="532" y="562"/>
                </a:lnTo>
                <a:lnTo>
                  <a:pt x="531" y="560"/>
                </a:lnTo>
                <a:lnTo>
                  <a:pt x="530" y="559"/>
                </a:lnTo>
                <a:lnTo>
                  <a:pt x="531" y="559"/>
                </a:lnTo>
                <a:lnTo>
                  <a:pt x="532" y="559"/>
                </a:lnTo>
                <a:lnTo>
                  <a:pt x="532" y="560"/>
                </a:lnTo>
                <a:lnTo>
                  <a:pt x="534" y="560"/>
                </a:lnTo>
                <a:lnTo>
                  <a:pt x="534" y="562"/>
                </a:lnTo>
                <a:close/>
                <a:moveTo>
                  <a:pt x="964" y="562"/>
                </a:moveTo>
                <a:lnTo>
                  <a:pt x="963" y="560"/>
                </a:lnTo>
                <a:lnTo>
                  <a:pt x="964" y="559"/>
                </a:lnTo>
                <a:lnTo>
                  <a:pt x="966" y="559"/>
                </a:lnTo>
                <a:lnTo>
                  <a:pt x="966" y="560"/>
                </a:lnTo>
                <a:lnTo>
                  <a:pt x="966" y="562"/>
                </a:lnTo>
                <a:lnTo>
                  <a:pt x="964" y="562"/>
                </a:lnTo>
                <a:close/>
                <a:moveTo>
                  <a:pt x="625" y="559"/>
                </a:moveTo>
                <a:lnTo>
                  <a:pt x="624" y="559"/>
                </a:lnTo>
                <a:lnTo>
                  <a:pt x="625" y="559"/>
                </a:lnTo>
                <a:close/>
                <a:moveTo>
                  <a:pt x="551" y="559"/>
                </a:moveTo>
                <a:lnTo>
                  <a:pt x="549" y="559"/>
                </a:lnTo>
                <a:lnTo>
                  <a:pt x="549" y="558"/>
                </a:lnTo>
                <a:lnTo>
                  <a:pt x="551" y="558"/>
                </a:lnTo>
                <a:lnTo>
                  <a:pt x="551" y="559"/>
                </a:lnTo>
                <a:close/>
                <a:moveTo>
                  <a:pt x="545" y="559"/>
                </a:moveTo>
                <a:lnTo>
                  <a:pt x="545" y="558"/>
                </a:lnTo>
                <a:lnTo>
                  <a:pt x="547" y="556"/>
                </a:lnTo>
                <a:lnTo>
                  <a:pt x="547" y="558"/>
                </a:lnTo>
                <a:lnTo>
                  <a:pt x="547" y="559"/>
                </a:lnTo>
                <a:lnTo>
                  <a:pt x="545" y="559"/>
                </a:lnTo>
                <a:close/>
                <a:moveTo>
                  <a:pt x="624" y="558"/>
                </a:moveTo>
                <a:lnTo>
                  <a:pt x="623" y="558"/>
                </a:lnTo>
                <a:lnTo>
                  <a:pt x="623" y="556"/>
                </a:lnTo>
                <a:lnTo>
                  <a:pt x="624" y="556"/>
                </a:lnTo>
                <a:lnTo>
                  <a:pt x="624" y="558"/>
                </a:lnTo>
                <a:close/>
                <a:moveTo>
                  <a:pt x="530" y="559"/>
                </a:moveTo>
                <a:lnTo>
                  <a:pt x="530" y="558"/>
                </a:lnTo>
                <a:lnTo>
                  <a:pt x="527" y="556"/>
                </a:lnTo>
                <a:lnTo>
                  <a:pt x="527" y="555"/>
                </a:lnTo>
                <a:lnTo>
                  <a:pt x="528" y="555"/>
                </a:lnTo>
                <a:lnTo>
                  <a:pt x="530" y="556"/>
                </a:lnTo>
                <a:lnTo>
                  <a:pt x="530" y="558"/>
                </a:lnTo>
                <a:lnTo>
                  <a:pt x="531" y="559"/>
                </a:lnTo>
                <a:lnTo>
                  <a:pt x="530" y="559"/>
                </a:lnTo>
                <a:close/>
                <a:moveTo>
                  <a:pt x="627" y="556"/>
                </a:moveTo>
                <a:lnTo>
                  <a:pt x="625" y="556"/>
                </a:lnTo>
                <a:lnTo>
                  <a:pt x="627" y="555"/>
                </a:lnTo>
                <a:lnTo>
                  <a:pt x="627" y="556"/>
                </a:lnTo>
                <a:close/>
                <a:moveTo>
                  <a:pt x="562" y="555"/>
                </a:moveTo>
                <a:lnTo>
                  <a:pt x="564" y="555"/>
                </a:lnTo>
                <a:lnTo>
                  <a:pt x="562" y="555"/>
                </a:lnTo>
                <a:close/>
                <a:moveTo>
                  <a:pt x="549" y="553"/>
                </a:moveTo>
                <a:lnTo>
                  <a:pt x="549" y="554"/>
                </a:lnTo>
                <a:lnTo>
                  <a:pt x="549" y="553"/>
                </a:lnTo>
                <a:close/>
                <a:moveTo>
                  <a:pt x="633" y="553"/>
                </a:moveTo>
                <a:lnTo>
                  <a:pt x="633" y="554"/>
                </a:lnTo>
                <a:lnTo>
                  <a:pt x="632" y="554"/>
                </a:lnTo>
                <a:lnTo>
                  <a:pt x="632" y="553"/>
                </a:lnTo>
                <a:lnTo>
                  <a:pt x="633" y="553"/>
                </a:lnTo>
                <a:lnTo>
                  <a:pt x="634" y="553"/>
                </a:lnTo>
                <a:lnTo>
                  <a:pt x="633" y="553"/>
                </a:lnTo>
                <a:close/>
                <a:moveTo>
                  <a:pt x="547" y="551"/>
                </a:moveTo>
                <a:lnTo>
                  <a:pt x="548" y="553"/>
                </a:lnTo>
                <a:lnTo>
                  <a:pt x="548" y="554"/>
                </a:lnTo>
                <a:lnTo>
                  <a:pt x="548" y="553"/>
                </a:lnTo>
                <a:lnTo>
                  <a:pt x="547" y="553"/>
                </a:lnTo>
                <a:lnTo>
                  <a:pt x="548" y="554"/>
                </a:lnTo>
                <a:lnTo>
                  <a:pt x="547" y="554"/>
                </a:lnTo>
                <a:lnTo>
                  <a:pt x="547" y="555"/>
                </a:lnTo>
                <a:lnTo>
                  <a:pt x="548" y="555"/>
                </a:lnTo>
                <a:lnTo>
                  <a:pt x="547" y="555"/>
                </a:lnTo>
                <a:lnTo>
                  <a:pt x="545" y="555"/>
                </a:lnTo>
                <a:lnTo>
                  <a:pt x="544" y="555"/>
                </a:lnTo>
                <a:lnTo>
                  <a:pt x="543" y="555"/>
                </a:lnTo>
                <a:lnTo>
                  <a:pt x="544" y="554"/>
                </a:lnTo>
                <a:lnTo>
                  <a:pt x="544" y="553"/>
                </a:lnTo>
                <a:lnTo>
                  <a:pt x="545" y="553"/>
                </a:lnTo>
                <a:lnTo>
                  <a:pt x="547" y="553"/>
                </a:lnTo>
                <a:lnTo>
                  <a:pt x="547" y="551"/>
                </a:lnTo>
                <a:close/>
                <a:moveTo>
                  <a:pt x="544" y="551"/>
                </a:moveTo>
                <a:lnTo>
                  <a:pt x="544" y="553"/>
                </a:lnTo>
                <a:lnTo>
                  <a:pt x="544" y="551"/>
                </a:lnTo>
                <a:close/>
                <a:moveTo>
                  <a:pt x="544" y="551"/>
                </a:moveTo>
                <a:lnTo>
                  <a:pt x="545" y="551"/>
                </a:lnTo>
                <a:lnTo>
                  <a:pt x="544" y="551"/>
                </a:lnTo>
                <a:close/>
                <a:moveTo>
                  <a:pt x="623" y="551"/>
                </a:moveTo>
                <a:lnTo>
                  <a:pt x="623" y="550"/>
                </a:lnTo>
                <a:lnTo>
                  <a:pt x="621" y="550"/>
                </a:lnTo>
                <a:lnTo>
                  <a:pt x="623" y="550"/>
                </a:lnTo>
                <a:lnTo>
                  <a:pt x="623" y="551"/>
                </a:lnTo>
                <a:close/>
                <a:moveTo>
                  <a:pt x="928" y="550"/>
                </a:moveTo>
                <a:lnTo>
                  <a:pt x="928" y="551"/>
                </a:lnTo>
                <a:lnTo>
                  <a:pt x="928" y="554"/>
                </a:lnTo>
                <a:lnTo>
                  <a:pt x="926" y="555"/>
                </a:lnTo>
                <a:lnTo>
                  <a:pt x="925" y="555"/>
                </a:lnTo>
                <a:lnTo>
                  <a:pt x="925" y="556"/>
                </a:lnTo>
                <a:lnTo>
                  <a:pt x="925" y="558"/>
                </a:lnTo>
                <a:lnTo>
                  <a:pt x="924" y="558"/>
                </a:lnTo>
                <a:lnTo>
                  <a:pt x="922" y="558"/>
                </a:lnTo>
                <a:lnTo>
                  <a:pt x="921" y="558"/>
                </a:lnTo>
                <a:lnTo>
                  <a:pt x="920" y="558"/>
                </a:lnTo>
                <a:lnTo>
                  <a:pt x="919" y="558"/>
                </a:lnTo>
                <a:lnTo>
                  <a:pt x="917" y="558"/>
                </a:lnTo>
                <a:lnTo>
                  <a:pt x="917" y="556"/>
                </a:lnTo>
                <a:lnTo>
                  <a:pt x="917" y="555"/>
                </a:lnTo>
                <a:lnTo>
                  <a:pt x="917" y="554"/>
                </a:lnTo>
                <a:lnTo>
                  <a:pt x="917" y="553"/>
                </a:lnTo>
                <a:lnTo>
                  <a:pt x="919" y="553"/>
                </a:lnTo>
                <a:lnTo>
                  <a:pt x="920" y="551"/>
                </a:lnTo>
                <a:lnTo>
                  <a:pt x="921" y="551"/>
                </a:lnTo>
                <a:lnTo>
                  <a:pt x="922" y="551"/>
                </a:lnTo>
                <a:lnTo>
                  <a:pt x="924" y="550"/>
                </a:lnTo>
                <a:lnTo>
                  <a:pt x="925" y="550"/>
                </a:lnTo>
                <a:lnTo>
                  <a:pt x="926" y="549"/>
                </a:lnTo>
                <a:lnTo>
                  <a:pt x="928" y="549"/>
                </a:lnTo>
                <a:lnTo>
                  <a:pt x="928" y="550"/>
                </a:lnTo>
                <a:close/>
                <a:moveTo>
                  <a:pt x="599" y="551"/>
                </a:moveTo>
                <a:lnTo>
                  <a:pt x="598" y="553"/>
                </a:lnTo>
                <a:lnTo>
                  <a:pt x="598" y="551"/>
                </a:lnTo>
                <a:lnTo>
                  <a:pt x="598" y="550"/>
                </a:lnTo>
                <a:lnTo>
                  <a:pt x="599" y="549"/>
                </a:lnTo>
                <a:lnTo>
                  <a:pt x="600" y="549"/>
                </a:lnTo>
                <a:lnTo>
                  <a:pt x="600" y="550"/>
                </a:lnTo>
                <a:lnTo>
                  <a:pt x="599" y="551"/>
                </a:lnTo>
                <a:close/>
                <a:moveTo>
                  <a:pt x="628" y="550"/>
                </a:moveTo>
                <a:lnTo>
                  <a:pt x="627" y="550"/>
                </a:lnTo>
                <a:lnTo>
                  <a:pt x="627" y="549"/>
                </a:lnTo>
                <a:lnTo>
                  <a:pt x="628" y="549"/>
                </a:lnTo>
                <a:lnTo>
                  <a:pt x="628" y="550"/>
                </a:lnTo>
                <a:close/>
                <a:moveTo>
                  <a:pt x="629" y="546"/>
                </a:moveTo>
                <a:lnTo>
                  <a:pt x="628" y="546"/>
                </a:lnTo>
                <a:lnTo>
                  <a:pt x="627" y="546"/>
                </a:lnTo>
                <a:lnTo>
                  <a:pt x="628" y="545"/>
                </a:lnTo>
                <a:lnTo>
                  <a:pt x="629" y="545"/>
                </a:lnTo>
                <a:lnTo>
                  <a:pt x="629" y="546"/>
                </a:lnTo>
                <a:close/>
                <a:moveTo>
                  <a:pt x="611" y="543"/>
                </a:moveTo>
                <a:lnTo>
                  <a:pt x="612" y="545"/>
                </a:lnTo>
                <a:lnTo>
                  <a:pt x="614" y="545"/>
                </a:lnTo>
                <a:lnTo>
                  <a:pt x="615" y="545"/>
                </a:lnTo>
                <a:lnTo>
                  <a:pt x="616" y="545"/>
                </a:lnTo>
                <a:lnTo>
                  <a:pt x="616" y="546"/>
                </a:lnTo>
                <a:lnTo>
                  <a:pt x="617" y="546"/>
                </a:lnTo>
                <a:lnTo>
                  <a:pt x="617" y="547"/>
                </a:lnTo>
                <a:lnTo>
                  <a:pt x="617" y="549"/>
                </a:lnTo>
                <a:lnTo>
                  <a:pt x="617" y="550"/>
                </a:lnTo>
                <a:lnTo>
                  <a:pt x="616" y="551"/>
                </a:lnTo>
                <a:lnTo>
                  <a:pt x="615" y="553"/>
                </a:lnTo>
                <a:lnTo>
                  <a:pt x="614" y="553"/>
                </a:lnTo>
                <a:lnTo>
                  <a:pt x="612" y="554"/>
                </a:lnTo>
                <a:lnTo>
                  <a:pt x="612" y="553"/>
                </a:lnTo>
                <a:lnTo>
                  <a:pt x="611" y="553"/>
                </a:lnTo>
                <a:lnTo>
                  <a:pt x="611" y="551"/>
                </a:lnTo>
                <a:lnTo>
                  <a:pt x="610" y="551"/>
                </a:lnTo>
                <a:lnTo>
                  <a:pt x="610" y="553"/>
                </a:lnTo>
                <a:lnTo>
                  <a:pt x="610" y="554"/>
                </a:lnTo>
                <a:lnTo>
                  <a:pt x="610" y="555"/>
                </a:lnTo>
                <a:lnTo>
                  <a:pt x="610" y="556"/>
                </a:lnTo>
                <a:lnTo>
                  <a:pt x="608" y="555"/>
                </a:lnTo>
                <a:lnTo>
                  <a:pt x="607" y="555"/>
                </a:lnTo>
                <a:lnTo>
                  <a:pt x="606" y="555"/>
                </a:lnTo>
                <a:lnTo>
                  <a:pt x="606" y="556"/>
                </a:lnTo>
                <a:lnTo>
                  <a:pt x="604" y="556"/>
                </a:lnTo>
                <a:lnTo>
                  <a:pt x="603" y="556"/>
                </a:lnTo>
                <a:lnTo>
                  <a:pt x="602" y="556"/>
                </a:lnTo>
                <a:lnTo>
                  <a:pt x="602" y="555"/>
                </a:lnTo>
                <a:lnTo>
                  <a:pt x="600" y="554"/>
                </a:lnTo>
                <a:lnTo>
                  <a:pt x="600" y="553"/>
                </a:lnTo>
                <a:lnTo>
                  <a:pt x="600" y="551"/>
                </a:lnTo>
                <a:lnTo>
                  <a:pt x="600" y="550"/>
                </a:lnTo>
                <a:lnTo>
                  <a:pt x="600" y="549"/>
                </a:lnTo>
                <a:lnTo>
                  <a:pt x="602" y="549"/>
                </a:lnTo>
                <a:lnTo>
                  <a:pt x="602" y="547"/>
                </a:lnTo>
                <a:lnTo>
                  <a:pt x="603" y="547"/>
                </a:lnTo>
                <a:lnTo>
                  <a:pt x="604" y="547"/>
                </a:lnTo>
                <a:lnTo>
                  <a:pt x="606" y="547"/>
                </a:lnTo>
                <a:lnTo>
                  <a:pt x="607" y="547"/>
                </a:lnTo>
                <a:lnTo>
                  <a:pt x="608" y="549"/>
                </a:lnTo>
                <a:lnTo>
                  <a:pt x="608" y="547"/>
                </a:lnTo>
                <a:lnTo>
                  <a:pt x="608" y="546"/>
                </a:lnTo>
                <a:lnTo>
                  <a:pt x="608" y="545"/>
                </a:lnTo>
                <a:lnTo>
                  <a:pt x="610" y="543"/>
                </a:lnTo>
                <a:lnTo>
                  <a:pt x="611" y="543"/>
                </a:lnTo>
                <a:close/>
                <a:moveTo>
                  <a:pt x="631" y="542"/>
                </a:moveTo>
                <a:lnTo>
                  <a:pt x="631" y="541"/>
                </a:lnTo>
                <a:lnTo>
                  <a:pt x="631" y="542"/>
                </a:lnTo>
                <a:close/>
                <a:moveTo>
                  <a:pt x="551" y="543"/>
                </a:moveTo>
                <a:lnTo>
                  <a:pt x="551" y="545"/>
                </a:lnTo>
                <a:lnTo>
                  <a:pt x="551" y="543"/>
                </a:lnTo>
                <a:lnTo>
                  <a:pt x="551" y="542"/>
                </a:lnTo>
                <a:lnTo>
                  <a:pt x="551" y="541"/>
                </a:lnTo>
                <a:lnTo>
                  <a:pt x="552" y="541"/>
                </a:lnTo>
                <a:lnTo>
                  <a:pt x="552" y="542"/>
                </a:lnTo>
                <a:lnTo>
                  <a:pt x="552" y="543"/>
                </a:lnTo>
                <a:lnTo>
                  <a:pt x="551" y="543"/>
                </a:lnTo>
                <a:close/>
                <a:moveTo>
                  <a:pt x="561" y="541"/>
                </a:moveTo>
                <a:lnTo>
                  <a:pt x="560" y="541"/>
                </a:lnTo>
                <a:lnTo>
                  <a:pt x="561" y="539"/>
                </a:lnTo>
                <a:lnTo>
                  <a:pt x="561" y="541"/>
                </a:lnTo>
                <a:close/>
                <a:moveTo>
                  <a:pt x="860" y="541"/>
                </a:moveTo>
                <a:lnTo>
                  <a:pt x="860" y="539"/>
                </a:lnTo>
                <a:lnTo>
                  <a:pt x="861" y="539"/>
                </a:lnTo>
                <a:lnTo>
                  <a:pt x="861" y="541"/>
                </a:lnTo>
                <a:lnTo>
                  <a:pt x="860" y="541"/>
                </a:lnTo>
                <a:close/>
                <a:moveTo>
                  <a:pt x="539" y="546"/>
                </a:moveTo>
                <a:lnTo>
                  <a:pt x="540" y="546"/>
                </a:lnTo>
                <a:lnTo>
                  <a:pt x="540" y="547"/>
                </a:lnTo>
                <a:lnTo>
                  <a:pt x="540" y="549"/>
                </a:lnTo>
                <a:lnTo>
                  <a:pt x="540" y="550"/>
                </a:lnTo>
                <a:lnTo>
                  <a:pt x="539" y="551"/>
                </a:lnTo>
                <a:lnTo>
                  <a:pt x="539" y="553"/>
                </a:lnTo>
                <a:lnTo>
                  <a:pt x="539" y="555"/>
                </a:lnTo>
                <a:lnTo>
                  <a:pt x="539" y="556"/>
                </a:lnTo>
                <a:lnTo>
                  <a:pt x="538" y="556"/>
                </a:lnTo>
                <a:lnTo>
                  <a:pt x="538" y="555"/>
                </a:lnTo>
                <a:lnTo>
                  <a:pt x="538" y="554"/>
                </a:lnTo>
                <a:lnTo>
                  <a:pt x="538" y="553"/>
                </a:lnTo>
                <a:lnTo>
                  <a:pt x="538" y="551"/>
                </a:lnTo>
                <a:lnTo>
                  <a:pt x="538" y="550"/>
                </a:lnTo>
                <a:lnTo>
                  <a:pt x="538" y="547"/>
                </a:lnTo>
                <a:lnTo>
                  <a:pt x="538" y="546"/>
                </a:lnTo>
                <a:lnTo>
                  <a:pt x="538" y="545"/>
                </a:lnTo>
                <a:lnTo>
                  <a:pt x="536" y="545"/>
                </a:lnTo>
                <a:lnTo>
                  <a:pt x="538" y="543"/>
                </a:lnTo>
                <a:lnTo>
                  <a:pt x="536" y="542"/>
                </a:lnTo>
                <a:lnTo>
                  <a:pt x="536" y="541"/>
                </a:lnTo>
                <a:lnTo>
                  <a:pt x="536" y="539"/>
                </a:lnTo>
                <a:lnTo>
                  <a:pt x="538" y="539"/>
                </a:lnTo>
                <a:lnTo>
                  <a:pt x="538" y="541"/>
                </a:lnTo>
                <a:lnTo>
                  <a:pt x="538" y="543"/>
                </a:lnTo>
                <a:lnTo>
                  <a:pt x="539" y="546"/>
                </a:lnTo>
                <a:close/>
                <a:moveTo>
                  <a:pt x="542" y="543"/>
                </a:moveTo>
                <a:lnTo>
                  <a:pt x="542" y="545"/>
                </a:lnTo>
                <a:lnTo>
                  <a:pt x="540" y="542"/>
                </a:lnTo>
                <a:lnTo>
                  <a:pt x="540" y="541"/>
                </a:lnTo>
                <a:lnTo>
                  <a:pt x="540" y="539"/>
                </a:lnTo>
                <a:lnTo>
                  <a:pt x="542" y="539"/>
                </a:lnTo>
                <a:lnTo>
                  <a:pt x="542" y="541"/>
                </a:lnTo>
                <a:lnTo>
                  <a:pt x="542" y="543"/>
                </a:lnTo>
                <a:close/>
                <a:moveTo>
                  <a:pt x="877" y="539"/>
                </a:moveTo>
                <a:lnTo>
                  <a:pt x="877" y="541"/>
                </a:lnTo>
                <a:lnTo>
                  <a:pt x="875" y="541"/>
                </a:lnTo>
                <a:lnTo>
                  <a:pt x="874" y="539"/>
                </a:lnTo>
                <a:lnTo>
                  <a:pt x="875" y="538"/>
                </a:lnTo>
                <a:lnTo>
                  <a:pt x="877" y="538"/>
                </a:lnTo>
                <a:lnTo>
                  <a:pt x="877" y="539"/>
                </a:lnTo>
                <a:close/>
                <a:moveTo>
                  <a:pt x="552" y="538"/>
                </a:moveTo>
                <a:lnTo>
                  <a:pt x="551" y="538"/>
                </a:lnTo>
                <a:lnTo>
                  <a:pt x="552" y="538"/>
                </a:lnTo>
                <a:close/>
                <a:moveTo>
                  <a:pt x="636" y="538"/>
                </a:moveTo>
                <a:lnTo>
                  <a:pt x="634" y="538"/>
                </a:lnTo>
                <a:lnTo>
                  <a:pt x="636" y="538"/>
                </a:lnTo>
                <a:close/>
                <a:moveTo>
                  <a:pt x="534" y="537"/>
                </a:moveTo>
                <a:lnTo>
                  <a:pt x="535" y="538"/>
                </a:lnTo>
                <a:lnTo>
                  <a:pt x="535" y="539"/>
                </a:lnTo>
                <a:lnTo>
                  <a:pt x="535" y="542"/>
                </a:lnTo>
                <a:lnTo>
                  <a:pt x="536" y="542"/>
                </a:lnTo>
                <a:lnTo>
                  <a:pt x="536" y="545"/>
                </a:lnTo>
                <a:lnTo>
                  <a:pt x="536" y="546"/>
                </a:lnTo>
                <a:lnTo>
                  <a:pt x="535" y="546"/>
                </a:lnTo>
                <a:lnTo>
                  <a:pt x="534" y="545"/>
                </a:lnTo>
                <a:lnTo>
                  <a:pt x="535" y="543"/>
                </a:lnTo>
                <a:lnTo>
                  <a:pt x="534" y="543"/>
                </a:lnTo>
                <a:lnTo>
                  <a:pt x="534" y="542"/>
                </a:lnTo>
                <a:lnTo>
                  <a:pt x="532" y="541"/>
                </a:lnTo>
                <a:lnTo>
                  <a:pt x="531" y="541"/>
                </a:lnTo>
                <a:lnTo>
                  <a:pt x="531" y="539"/>
                </a:lnTo>
                <a:lnTo>
                  <a:pt x="532" y="539"/>
                </a:lnTo>
                <a:lnTo>
                  <a:pt x="534" y="538"/>
                </a:lnTo>
                <a:lnTo>
                  <a:pt x="532" y="538"/>
                </a:lnTo>
                <a:lnTo>
                  <a:pt x="532" y="537"/>
                </a:lnTo>
                <a:lnTo>
                  <a:pt x="534" y="537"/>
                </a:lnTo>
                <a:close/>
                <a:moveTo>
                  <a:pt x="947" y="538"/>
                </a:moveTo>
                <a:lnTo>
                  <a:pt x="946" y="538"/>
                </a:lnTo>
                <a:lnTo>
                  <a:pt x="945" y="538"/>
                </a:lnTo>
                <a:lnTo>
                  <a:pt x="945" y="537"/>
                </a:lnTo>
                <a:lnTo>
                  <a:pt x="945" y="535"/>
                </a:lnTo>
                <a:lnTo>
                  <a:pt x="946" y="535"/>
                </a:lnTo>
                <a:lnTo>
                  <a:pt x="947" y="537"/>
                </a:lnTo>
                <a:lnTo>
                  <a:pt x="947" y="538"/>
                </a:lnTo>
                <a:close/>
                <a:moveTo>
                  <a:pt x="765" y="534"/>
                </a:moveTo>
                <a:lnTo>
                  <a:pt x="764" y="535"/>
                </a:lnTo>
                <a:lnTo>
                  <a:pt x="764" y="534"/>
                </a:lnTo>
                <a:lnTo>
                  <a:pt x="765" y="534"/>
                </a:lnTo>
                <a:close/>
                <a:moveTo>
                  <a:pt x="898" y="534"/>
                </a:moveTo>
                <a:lnTo>
                  <a:pt x="896" y="534"/>
                </a:lnTo>
                <a:lnTo>
                  <a:pt x="896" y="533"/>
                </a:lnTo>
                <a:lnTo>
                  <a:pt x="898" y="533"/>
                </a:lnTo>
                <a:lnTo>
                  <a:pt x="898" y="534"/>
                </a:lnTo>
                <a:close/>
                <a:moveTo>
                  <a:pt x="556" y="537"/>
                </a:moveTo>
                <a:lnTo>
                  <a:pt x="556" y="538"/>
                </a:lnTo>
                <a:lnTo>
                  <a:pt x="559" y="538"/>
                </a:lnTo>
                <a:lnTo>
                  <a:pt x="559" y="537"/>
                </a:lnTo>
                <a:lnTo>
                  <a:pt x="560" y="537"/>
                </a:lnTo>
                <a:lnTo>
                  <a:pt x="560" y="538"/>
                </a:lnTo>
                <a:lnTo>
                  <a:pt x="560" y="539"/>
                </a:lnTo>
                <a:lnTo>
                  <a:pt x="560" y="542"/>
                </a:lnTo>
                <a:lnTo>
                  <a:pt x="561" y="542"/>
                </a:lnTo>
                <a:lnTo>
                  <a:pt x="561" y="543"/>
                </a:lnTo>
                <a:lnTo>
                  <a:pt x="560" y="543"/>
                </a:lnTo>
                <a:lnTo>
                  <a:pt x="559" y="543"/>
                </a:lnTo>
                <a:lnTo>
                  <a:pt x="556" y="541"/>
                </a:lnTo>
                <a:lnTo>
                  <a:pt x="555" y="541"/>
                </a:lnTo>
                <a:lnTo>
                  <a:pt x="553" y="541"/>
                </a:lnTo>
                <a:lnTo>
                  <a:pt x="552" y="541"/>
                </a:lnTo>
                <a:lnTo>
                  <a:pt x="552" y="539"/>
                </a:lnTo>
                <a:lnTo>
                  <a:pt x="552" y="538"/>
                </a:lnTo>
                <a:lnTo>
                  <a:pt x="551" y="538"/>
                </a:lnTo>
                <a:lnTo>
                  <a:pt x="551" y="537"/>
                </a:lnTo>
                <a:lnTo>
                  <a:pt x="552" y="537"/>
                </a:lnTo>
                <a:lnTo>
                  <a:pt x="553" y="537"/>
                </a:lnTo>
                <a:lnTo>
                  <a:pt x="553" y="535"/>
                </a:lnTo>
                <a:lnTo>
                  <a:pt x="552" y="535"/>
                </a:lnTo>
                <a:lnTo>
                  <a:pt x="553" y="535"/>
                </a:lnTo>
                <a:lnTo>
                  <a:pt x="553" y="533"/>
                </a:lnTo>
                <a:lnTo>
                  <a:pt x="552" y="533"/>
                </a:lnTo>
                <a:lnTo>
                  <a:pt x="553" y="532"/>
                </a:lnTo>
                <a:lnTo>
                  <a:pt x="555" y="532"/>
                </a:lnTo>
                <a:lnTo>
                  <a:pt x="555" y="533"/>
                </a:lnTo>
                <a:lnTo>
                  <a:pt x="556" y="533"/>
                </a:lnTo>
                <a:lnTo>
                  <a:pt x="555" y="534"/>
                </a:lnTo>
                <a:lnTo>
                  <a:pt x="556" y="535"/>
                </a:lnTo>
                <a:lnTo>
                  <a:pt x="555" y="535"/>
                </a:lnTo>
                <a:lnTo>
                  <a:pt x="556" y="537"/>
                </a:lnTo>
                <a:close/>
                <a:moveTo>
                  <a:pt x="631" y="534"/>
                </a:moveTo>
                <a:lnTo>
                  <a:pt x="629" y="534"/>
                </a:lnTo>
                <a:lnTo>
                  <a:pt x="628" y="534"/>
                </a:lnTo>
                <a:lnTo>
                  <a:pt x="628" y="533"/>
                </a:lnTo>
                <a:lnTo>
                  <a:pt x="629" y="533"/>
                </a:lnTo>
                <a:lnTo>
                  <a:pt x="629" y="532"/>
                </a:lnTo>
                <a:lnTo>
                  <a:pt x="631" y="532"/>
                </a:lnTo>
                <a:lnTo>
                  <a:pt x="631" y="533"/>
                </a:lnTo>
                <a:lnTo>
                  <a:pt x="631" y="534"/>
                </a:lnTo>
                <a:close/>
                <a:moveTo>
                  <a:pt x="765" y="532"/>
                </a:moveTo>
                <a:lnTo>
                  <a:pt x="764" y="532"/>
                </a:lnTo>
                <a:lnTo>
                  <a:pt x="765" y="532"/>
                </a:lnTo>
                <a:close/>
                <a:moveTo>
                  <a:pt x="555" y="532"/>
                </a:moveTo>
                <a:lnTo>
                  <a:pt x="556" y="532"/>
                </a:lnTo>
                <a:lnTo>
                  <a:pt x="555" y="532"/>
                </a:lnTo>
                <a:close/>
                <a:moveTo>
                  <a:pt x="568" y="532"/>
                </a:moveTo>
                <a:lnTo>
                  <a:pt x="566" y="532"/>
                </a:lnTo>
                <a:lnTo>
                  <a:pt x="566" y="530"/>
                </a:lnTo>
                <a:lnTo>
                  <a:pt x="568" y="530"/>
                </a:lnTo>
                <a:lnTo>
                  <a:pt x="568" y="532"/>
                </a:lnTo>
                <a:close/>
                <a:moveTo>
                  <a:pt x="916" y="535"/>
                </a:moveTo>
                <a:lnTo>
                  <a:pt x="915" y="535"/>
                </a:lnTo>
                <a:lnTo>
                  <a:pt x="913" y="534"/>
                </a:lnTo>
                <a:lnTo>
                  <a:pt x="913" y="533"/>
                </a:lnTo>
                <a:lnTo>
                  <a:pt x="915" y="532"/>
                </a:lnTo>
                <a:lnTo>
                  <a:pt x="915" y="530"/>
                </a:lnTo>
                <a:lnTo>
                  <a:pt x="916" y="530"/>
                </a:lnTo>
                <a:lnTo>
                  <a:pt x="916" y="529"/>
                </a:lnTo>
                <a:lnTo>
                  <a:pt x="917" y="529"/>
                </a:lnTo>
                <a:lnTo>
                  <a:pt x="917" y="530"/>
                </a:lnTo>
                <a:lnTo>
                  <a:pt x="919" y="530"/>
                </a:lnTo>
                <a:lnTo>
                  <a:pt x="919" y="532"/>
                </a:lnTo>
                <a:lnTo>
                  <a:pt x="919" y="533"/>
                </a:lnTo>
                <a:lnTo>
                  <a:pt x="917" y="534"/>
                </a:lnTo>
                <a:lnTo>
                  <a:pt x="917" y="535"/>
                </a:lnTo>
                <a:lnTo>
                  <a:pt x="916" y="535"/>
                </a:lnTo>
                <a:close/>
                <a:moveTo>
                  <a:pt x="637" y="529"/>
                </a:moveTo>
                <a:lnTo>
                  <a:pt x="638" y="529"/>
                </a:lnTo>
                <a:lnTo>
                  <a:pt x="638" y="530"/>
                </a:lnTo>
                <a:lnTo>
                  <a:pt x="640" y="530"/>
                </a:lnTo>
                <a:lnTo>
                  <a:pt x="641" y="530"/>
                </a:lnTo>
                <a:lnTo>
                  <a:pt x="640" y="532"/>
                </a:lnTo>
                <a:lnTo>
                  <a:pt x="638" y="532"/>
                </a:lnTo>
                <a:lnTo>
                  <a:pt x="637" y="533"/>
                </a:lnTo>
                <a:lnTo>
                  <a:pt x="636" y="534"/>
                </a:lnTo>
                <a:lnTo>
                  <a:pt x="633" y="535"/>
                </a:lnTo>
                <a:lnTo>
                  <a:pt x="633" y="534"/>
                </a:lnTo>
                <a:lnTo>
                  <a:pt x="633" y="533"/>
                </a:lnTo>
                <a:lnTo>
                  <a:pt x="634" y="533"/>
                </a:lnTo>
                <a:lnTo>
                  <a:pt x="634" y="532"/>
                </a:lnTo>
                <a:lnTo>
                  <a:pt x="636" y="532"/>
                </a:lnTo>
                <a:lnTo>
                  <a:pt x="636" y="530"/>
                </a:lnTo>
                <a:lnTo>
                  <a:pt x="636" y="529"/>
                </a:lnTo>
                <a:lnTo>
                  <a:pt x="637" y="529"/>
                </a:lnTo>
                <a:close/>
                <a:moveTo>
                  <a:pt x="633" y="529"/>
                </a:moveTo>
                <a:lnTo>
                  <a:pt x="633" y="528"/>
                </a:lnTo>
                <a:lnTo>
                  <a:pt x="633" y="529"/>
                </a:lnTo>
                <a:close/>
                <a:moveTo>
                  <a:pt x="617" y="535"/>
                </a:moveTo>
                <a:lnTo>
                  <a:pt x="616" y="535"/>
                </a:lnTo>
                <a:lnTo>
                  <a:pt x="615" y="534"/>
                </a:lnTo>
                <a:lnTo>
                  <a:pt x="616" y="534"/>
                </a:lnTo>
                <a:lnTo>
                  <a:pt x="616" y="533"/>
                </a:lnTo>
                <a:lnTo>
                  <a:pt x="616" y="532"/>
                </a:lnTo>
                <a:lnTo>
                  <a:pt x="616" y="530"/>
                </a:lnTo>
                <a:lnTo>
                  <a:pt x="616" y="529"/>
                </a:lnTo>
                <a:lnTo>
                  <a:pt x="617" y="528"/>
                </a:lnTo>
                <a:lnTo>
                  <a:pt x="619" y="529"/>
                </a:lnTo>
                <a:lnTo>
                  <a:pt x="620" y="529"/>
                </a:lnTo>
                <a:lnTo>
                  <a:pt x="619" y="530"/>
                </a:lnTo>
                <a:lnTo>
                  <a:pt x="619" y="532"/>
                </a:lnTo>
                <a:lnTo>
                  <a:pt x="617" y="533"/>
                </a:lnTo>
                <a:lnTo>
                  <a:pt x="617" y="535"/>
                </a:lnTo>
                <a:close/>
                <a:moveTo>
                  <a:pt x="555" y="529"/>
                </a:moveTo>
                <a:lnTo>
                  <a:pt x="556" y="529"/>
                </a:lnTo>
                <a:lnTo>
                  <a:pt x="556" y="530"/>
                </a:lnTo>
                <a:lnTo>
                  <a:pt x="555" y="529"/>
                </a:lnTo>
                <a:lnTo>
                  <a:pt x="553" y="529"/>
                </a:lnTo>
                <a:lnTo>
                  <a:pt x="553" y="528"/>
                </a:lnTo>
                <a:lnTo>
                  <a:pt x="553" y="526"/>
                </a:lnTo>
                <a:lnTo>
                  <a:pt x="555" y="526"/>
                </a:lnTo>
                <a:lnTo>
                  <a:pt x="555" y="528"/>
                </a:lnTo>
                <a:lnTo>
                  <a:pt x="555" y="529"/>
                </a:lnTo>
                <a:close/>
                <a:moveTo>
                  <a:pt x="552" y="526"/>
                </a:moveTo>
                <a:lnTo>
                  <a:pt x="552" y="525"/>
                </a:lnTo>
                <a:lnTo>
                  <a:pt x="552" y="526"/>
                </a:lnTo>
                <a:close/>
                <a:moveTo>
                  <a:pt x="631" y="525"/>
                </a:moveTo>
                <a:lnTo>
                  <a:pt x="629" y="524"/>
                </a:lnTo>
                <a:lnTo>
                  <a:pt x="631" y="524"/>
                </a:lnTo>
                <a:lnTo>
                  <a:pt x="631" y="525"/>
                </a:lnTo>
                <a:close/>
                <a:moveTo>
                  <a:pt x="756" y="521"/>
                </a:moveTo>
                <a:lnTo>
                  <a:pt x="755" y="521"/>
                </a:lnTo>
                <a:lnTo>
                  <a:pt x="755" y="520"/>
                </a:lnTo>
                <a:lnTo>
                  <a:pt x="756" y="520"/>
                </a:lnTo>
                <a:lnTo>
                  <a:pt x="756" y="521"/>
                </a:lnTo>
                <a:close/>
                <a:moveTo>
                  <a:pt x="568" y="517"/>
                </a:moveTo>
                <a:lnTo>
                  <a:pt x="568" y="516"/>
                </a:lnTo>
                <a:lnTo>
                  <a:pt x="569" y="517"/>
                </a:lnTo>
                <a:lnTo>
                  <a:pt x="568" y="517"/>
                </a:lnTo>
                <a:close/>
                <a:moveTo>
                  <a:pt x="860" y="515"/>
                </a:moveTo>
                <a:lnTo>
                  <a:pt x="861" y="516"/>
                </a:lnTo>
                <a:lnTo>
                  <a:pt x="862" y="516"/>
                </a:lnTo>
                <a:lnTo>
                  <a:pt x="862" y="517"/>
                </a:lnTo>
                <a:lnTo>
                  <a:pt x="862" y="518"/>
                </a:lnTo>
                <a:lnTo>
                  <a:pt x="861" y="518"/>
                </a:lnTo>
                <a:lnTo>
                  <a:pt x="862" y="520"/>
                </a:lnTo>
                <a:lnTo>
                  <a:pt x="862" y="521"/>
                </a:lnTo>
                <a:lnTo>
                  <a:pt x="861" y="521"/>
                </a:lnTo>
                <a:lnTo>
                  <a:pt x="860" y="521"/>
                </a:lnTo>
                <a:lnTo>
                  <a:pt x="860" y="522"/>
                </a:lnTo>
                <a:lnTo>
                  <a:pt x="858" y="522"/>
                </a:lnTo>
                <a:lnTo>
                  <a:pt x="858" y="521"/>
                </a:lnTo>
                <a:lnTo>
                  <a:pt x="857" y="520"/>
                </a:lnTo>
                <a:lnTo>
                  <a:pt x="860" y="521"/>
                </a:lnTo>
                <a:lnTo>
                  <a:pt x="860" y="520"/>
                </a:lnTo>
                <a:lnTo>
                  <a:pt x="858" y="518"/>
                </a:lnTo>
                <a:lnTo>
                  <a:pt x="857" y="518"/>
                </a:lnTo>
                <a:lnTo>
                  <a:pt x="857" y="520"/>
                </a:lnTo>
                <a:lnTo>
                  <a:pt x="856" y="520"/>
                </a:lnTo>
                <a:lnTo>
                  <a:pt x="856" y="518"/>
                </a:lnTo>
                <a:lnTo>
                  <a:pt x="856" y="517"/>
                </a:lnTo>
                <a:lnTo>
                  <a:pt x="857" y="516"/>
                </a:lnTo>
                <a:lnTo>
                  <a:pt x="858" y="516"/>
                </a:lnTo>
                <a:lnTo>
                  <a:pt x="860" y="515"/>
                </a:lnTo>
                <a:close/>
                <a:moveTo>
                  <a:pt x="632" y="515"/>
                </a:moveTo>
                <a:lnTo>
                  <a:pt x="633" y="515"/>
                </a:lnTo>
                <a:lnTo>
                  <a:pt x="633" y="516"/>
                </a:lnTo>
                <a:lnTo>
                  <a:pt x="633" y="517"/>
                </a:lnTo>
                <a:lnTo>
                  <a:pt x="633" y="518"/>
                </a:lnTo>
                <a:lnTo>
                  <a:pt x="632" y="518"/>
                </a:lnTo>
                <a:lnTo>
                  <a:pt x="632" y="520"/>
                </a:lnTo>
                <a:lnTo>
                  <a:pt x="632" y="521"/>
                </a:lnTo>
                <a:lnTo>
                  <a:pt x="631" y="521"/>
                </a:lnTo>
                <a:lnTo>
                  <a:pt x="631" y="522"/>
                </a:lnTo>
                <a:lnTo>
                  <a:pt x="629" y="522"/>
                </a:lnTo>
                <a:lnTo>
                  <a:pt x="629" y="524"/>
                </a:lnTo>
                <a:lnTo>
                  <a:pt x="629" y="525"/>
                </a:lnTo>
                <a:lnTo>
                  <a:pt x="629" y="526"/>
                </a:lnTo>
                <a:lnTo>
                  <a:pt x="629" y="528"/>
                </a:lnTo>
                <a:lnTo>
                  <a:pt x="628" y="528"/>
                </a:lnTo>
                <a:lnTo>
                  <a:pt x="625" y="526"/>
                </a:lnTo>
                <a:lnTo>
                  <a:pt x="625" y="525"/>
                </a:lnTo>
                <a:lnTo>
                  <a:pt x="624" y="524"/>
                </a:lnTo>
                <a:lnTo>
                  <a:pt x="624" y="522"/>
                </a:lnTo>
                <a:lnTo>
                  <a:pt x="624" y="521"/>
                </a:lnTo>
                <a:lnTo>
                  <a:pt x="624" y="520"/>
                </a:lnTo>
                <a:lnTo>
                  <a:pt x="624" y="518"/>
                </a:lnTo>
                <a:lnTo>
                  <a:pt x="625" y="517"/>
                </a:lnTo>
                <a:lnTo>
                  <a:pt x="625" y="516"/>
                </a:lnTo>
                <a:lnTo>
                  <a:pt x="627" y="517"/>
                </a:lnTo>
                <a:lnTo>
                  <a:pt x="628" y="517"/>
                </a:lnTo>
                <a:lnTo>
                  <a:pt x="629" y="516"/>
                </a:lnTo>
                <a:lnTo>
                  <a:pt x="629" y="515"/>
                </a:lnTo>
                <a:lnTo>
                  <a:pt x="631" y="515"/>
                </a:lnTo>
                <a:lnTo>
                  <a:pt x="631" y="513"/>
                </a:lnTo>
                <a:lnTo>
                  <a:pt x="632" y="513"/>
                </a:lnTo>
                <a:lnTo>
                  <a:pt x="632" y="515"/>
                </a:lnTo>
                <a:close/>
                <a:moveTo>
                  <a:pt x="566" y="515"/>
                </a:moveTo>
                <a:lnTo>
                  <a:pt x="566" y="513"/>
                </a:lnTo>
                <a:lnTo>
                  <a:pt x="566" y="515"/>
                </a:lnTo>
                <a:close/>
                <a:moveTo>
                  <a:pt x="568" y="513"/>
                </a:moveTo>
                <a:lnTo>
                  <a:pt x="566" y="513"/>
                </a:lnTo>
                <a:lnTo>
                  <a:pt x="568" y="513"/>
                </a:lnTo>
                <a:close/>
                <a:moveTo>
                  <a:pt x="725" y="511"/>
                </a:moveTo>
                <a:lnTo>
                  <a:pt x="723" y="511"/>
                </a:lnTo>
                <a:lnTo>
                  <a:pt x="723" y="509"/>
                </a:lnTo>
                <a:lnTo>
                  <a:pt x="725" y="509"/>
                </a:lnTo>
                <a:lnTo>
                  <a:pt x="725" y="511"/>
                </a:lnTo>
                <a:close/>
                <a:moveTo>
                  <a:pt x="598" y="509"/>
                </a:moveTo>
                <a:lnTo>
                  <a:pt x="599" y="509"/>
                </a:lnTo>
                <a:lnTo>
                  <a:pt x="599" y="511"/>
                </a:lnTo>
                <a:lnTo>
                  <a:pt x="598" y="511"/>
                </a:lnTo>
                <a:lnTo>
                  <a:pt x="598" y="509"/>
                </a:lnTo>
                <a:close/>
                <a:moveTo>
                  <a:pt x="600" y="509"/>
                </a:moveTo>
                <a:lnTo>
                  <a:pt x="599" y="509"/>
                </a:lnTo>
                <a:lnTo>
                  <a:pt x="600" y="509"/>
                </a:lnTo>
                <a:close/>
                <a:moveTo>
                  <a:pt x="636" y="509"/>
                </a:moveTo>
                <a:lnTo>
                  <a:pt x="637" y="509"/>
                </a:lnTo>
                <a:lnTo>
                  <a:pt x="637" y="511"/>
                </a:lnTo>
                <a:lnTo>
                  <a:pt x="636" y="511"/>
                </a:lnTo>
                <a:lnTo>
                  <a:pt x="636" y="512"/>
                </a:lnTo>
                <a:lnTo>
                  <a:pt x="634" y="512"/>
                </a:lnTo>
                <a:lnTo>
                  <a:pt x="634" y="511"/>
                </a:lnTo>
                <a:lnTo>
                  <a:pt x="634" y="512"/>
                </a:lnTo>
                <a:lnTo>
                  <a:pt x="633" y="512"/>
                </a:lnTo>
                <a:lnTo>
                  <a:pt x="633" y="511"/>
                </a:lnTo>
                <a:lnTo>
                  <a:pt x="633" y="509"/>
                </a:lnTo>
                <a:lnTo>
                  <a:pt x="633" y="508"/>
                </a:lnTo>
                <a:lnTo>
                  <a:pt x="634" y="508"/>
                </a:lnTo>
                <a:lnTo>
                  <a:pt x="634" y="509"/>
                </a:lnTo>
                <a:lnTo>
                  <a:pt x="636" y="509"/>
                </a:lnTo>
                <a:close/>
                <a:moveTo>
                  <a:pt x="869" y="505"/>
                </a:moveTo>
                <a:lnTo>
                  <a:pt x="870" y="508"/>
                </a:lnTo>
                <a:lnTo>
                  <a:pt x="871" y="509"/>
                </a:lnTo>
                <a:lnTo>
                  <a:pt x="870" y="509"/>
                </a:lnTo>
                <a:lnTo>
                  <a:pt x="869" y="508"/>
                </a:lnTo>
                <a:lnTo>
                  <a:pt x="869" y="507"/>
                </a:lnTo>
                <a:lnTo>
                  <a:pt x="867" y="507"/>
                </a:lnTo>
                <a:lnTo>
                  <a:pt x="867" y="505"/>
                </a:lnTo>
                <a:lnTo>
                  <a:pt x="869" y="505"/>
                </a:lnTo>
                <a:close/>
                <a:moveTo>
                  <a:pt x="596" y="505"/>
                </a:moveTo>
                <a:lnTo>
                  <a:pt x="596" y="504"/>
                </a:lnTo>
                <a:lnTo>
                  <a:pt x="596" y="505"/>
                </a:lnTo>
                <a:close/>
                <a:moveTo>
                  <a:pt x="569" y="504"/>
                </a:moveTo>
                <a:lnTo>
                  <a:pt x="569" y="505"/>
                </a:lnTo>
                <a:lnTo>
                  <a:pt x="569" y="507"/>
                </a:lnTo>
                <a:lnTo>
                  <a:pt x="568" y="508"/>
                </a:lnTo>
                <a:lnTo>
                  <a:pt x="566" y="508"/>
                </a:lnTo>
                <a:lnTo>
                  <a:pt x="566" y="507"/>
                </a:lnTo>
                <a:lnTo>
                  <a:pt x="568" y="507"/>
                </a:lnTo>
                <a:lnTo>
                  <a:pt x="568" y="505"/>
                </a:lnTo>
                <a:lnTo>
                  <a:pt x="568" y="504"/>
                </a:lnTo>
                <a:lnTo>
                  <a:pt x="569" y="504"/>
                </a:lnTo>
                <a:close/>
                <a:moveTo>
                  <a:pt x="591" y="504"/>
                </a:moveTo>
                <a:lnTo>
                  <a:pt x="591" y="503"/>
                </a:lnTo>
                <a:lnTo>
                  <a:pt x="591" y="504"/>
                </a:lnTo>
                <a:close/>
                <a:moveTo>
                  <a:pt x="596" y="504"/>
                </a:moveTo>
                <a:lnTo>
                  <a:pt x="595" y="505"/>
                </a:lnTo>
                <a:lnTo>
                  <a:pt x="594" y="505"/>
                </a:lnTo>
                <a:lnTo>
                  <a:pt x="594" y="504"/>
                </a:lnTo>
                <a:lnTo>
                  <a:pt x="595" y="504"/>
                </a:lnTo>
                <a:lnTo>
                  <a:pt x="595" y="503"/>
                </a:lnTo>
                <a:lnTo>
                  <a:pt x="596" y="503"/>
                </a:lnTo>
                <a:lnTo>
                  <a:pt x="598" y="503"/>
                </a:lnTo>
                <a:lnTo>
                  <a:pt x="598" y="504"/>
                </a:lnTo>
                <a:lnTo>
                  <a:pt x="596" y="504"/>
                </a:lnTo>
                <a:close/>
                <a:moveTo>
                  <a:pt x="900" y="504"/>
                </a:moveTo>
                <a:lnTo>
                  <a:pt x="900" y="503"/>
                </a:lnTo>
                <a:lnTo>
                  <a:pt x="902" y="503"/>
                </a:lnTo>
                <a:lnTo>
                  <a:pt x="900" y="504"/>
                </a:lnTo>
                <a:close/>
                <a:moveTo>
                  <a:pt x="903" y="503"/>
                </a:moveTo>
                <a:lnTo>
                  <a:pt x="903" y="501"/>
                </a:lnTo>
                <a:lnTo>
                  <a:pt x="903" y="503"/>
                </a:lnTo>
                <a:close/>
                <a:moveTo>
                  <a:pt x="634" y="499"/>
                </a:moveTo>
                <a:lnTo>
                  <a:pt x="633" y="499"/>
                </a:lnTo>
                <a:lnTo>
                  <a:pt x="634" y="499"/>
                </a:lnTo>
                <a:close/>
                <a:moveTo>
                  <a:pt x="723" y="499"/>
                </a:moveTo>
                <a:lnTo>
                  <a:pt x="725" y="500"/>
                </a:lnTo>
                <a:lnTo>
                  <a:pt x="726" y="500"/>
                </a:lnTo>
                <a:lnTo>
                  <a:pt x="727" y="500"/>
                </a:lnTo>
                <a:lnTo>
                  <a:pt x="729" y="501"/>
                </a:lnTo>
                <a:lnTo>
                  <a:pt x="729" y="503"/>
                </a:lnTo>
                <a:lnTo>
                  <a:pt x="727" y="504"/>
                </a:lnTo>
                <a:lnTo>
                  <a:pt x="727" y="505"/>
                </a:lnTo>
                <a:lnTo>
                  <a:pt x="725" y="505"/>
                </a:lnTo>
                <a:lnTo>
                  <a:pt x="723" y="505"/>
                </a:lnTo>
                <a:lnTo>
                  <a:pt x="722" y="504"/>
                </a:lnTo>
                <a:lnTo>
                  <a:pt x="722" y="503"/>
                </a:lnTo>
                <a:lnTo>
                  <a:pt x="723" y="501"/>
                </a:lnTo>
                <a:lnTo>
                  <a:pt x="722" y="501"/>
                </a:lnTo>
                <a:lnTo>
                  <a:pt x="723" y="501"/>
                </a:lnTo>
                <a:lnTo>
                  <a:pt x="723" y="500"/>
                </a:lnTo>
                <a:lnTo>
                  <a:pt x="722" y="500"/>
                </a:lnTo>
                <a:lnTo>
                  <a:pt x="721" y="500"/>
                </a:lnTo>
                <a:lnTo>
                  <a:pt x="721" y="499"/>
                </a:lnTo>
                <a:lnTo>
                  <a:pt x="722" y="499"/>
                </a:lnTo>
                <a:lnTo>
                  <a:pt x="723" y="499"/>
                </a:lnTo>
                <a:close/>
                <a:moveTo>
                  <a:pt x="578" y="500"/>
                </a:moveTo>
                <a:lnTo>
                  <a:pt x="577" y="500"/>
                </a:lnTo>
                <a:lnTo>
                  <a:pt x="577" y="499"/>
                </a:lnTo>
                <a:lnTo>
                  <a:pt x="578" y="499"/>
                </a:lnTo>
                <a:lnTo>
                  <a:pt x="578" y="500"/>
                </a:lnTo>
                <a:close/>
                <a:moveTo>
                  <a:pt x="659" y="499"/>
                </a:moveTo>
                <a:lnTo>
                  <a:pt x="659" y="500"/>
                </a:lnTo>
                <a:lnTo>
                  <a:pt x="658" y="500"/>
                </a:lnTo>
                <a:lnTo>
                  <a:pt x="658" y="499"/>
                </a:lnTo>
                <a:lnTo>
                  <a:pt x="659" y="499"/>
                </a:lnTo>
                <a:close/>
                <a:moveTo>
                  <a:pt x="671" y="498"/>
                </a:moveTo>
                <a:lnTo>
                  <a:pt x="670" y="498"/>
                </a:lnTo>
                <a:lnTo>
                  <a:pt x="671" y="498"/>
                </a:lnTo>
                <a:close/>
                <a:moveTo>
                  <a:pt x="627" y="498"/>
                </a:moveTo>
                <a:lnTo>
                  <a:pt x="625" y="498"/>
                </a:lnTo>
                <a:lnTo>
                  <a:pt x="625" y="496"/>
                </a:lnTo>
                <a:lnTo>
                  <a:pt x="627" y="496"/>
                </a:lnTo>
                <a:lnTo>
                  <a:pt x="627" y="498"/>
                </a:lnTo>
                <a:close/>
                <a:moveTo>
                  <a:pt x="891" y="498"/>
                </a:moveTo>
                <a:lnTo>
                  <a:pt x="890" y="496"/>
                </a:lnTo>
                <a:lnTo>
                  <a:pt x="891" y="496"/>
                </a:lnTo>
                <a:lnTo>
                  <a:pt x="891" y="498"/>
                </a:lnTo>
                <a:close/>
                <a:moveTo>
                  <a:pt x="659" y="498"/>
                </a:moveTo>
                <a:lnTo>
                  <a:pt x="658" y="498"/>
                </a:lnTo>
                <a:lnTo>
                  <a:pt x="657" y="498"/>
                </a:lnTo>
                <a:lnTo>
                  <a:pt x="657" y="496"/>
                </a:lnTo>
                <a:lnTo>
                  <a:pt x="658" y="496"/>
                </a:lnTo>
                <a:lnTo>
                  <a:pt x="658" y="495"/>
                </a:lnTo>
                <a:lnTo>
                  <a:pt x="658" y="496"/>
                </a:lnTo>
                <a:lnTo>
                  <a:pt x="659" y="496"/>
                </a:lnTo>
                <a:lnTo>
                  <a:pt x="659" y="498"/>
                </a:lnTo>
                <a:close/>
                <a:moveTo>
                  <a:pt x="735" y="494"/>
                </a:moveTo>
                <a:lnTo>
                  <a:pt x="735" y="495"/>
                </a:lnTo>
                <a:lnTo>
                  <a:pt x="734" y="495"/>
                </a:lnTo>
                <a:lnTo>
                  <a:pt x="734" y="494"/>
                </a:lnTo>
                <a:lnTo>
                  <a:pt x="735" y="494"/>
                </a:lnTo>
                <a:close/>
                <a:moveTo>
                  <a:pt x="593" y="495"/>
                </a:moveTo>
                <a:lnTo>
                  <a:pt x="593" y="494"/>
                </a:lnTo>
                <a:lnTo>
                  <a:pt x="593" y="495"/>
                </a:lnTo>
                <a:close/>
                <a:moveTo>
                  <a:pt x="638" y="498"/>
                </a:moveTo>
                <a:lnTo>
                  <a:pt x="638" y="496"/>
                </a:lnTo>
                <a:lnTo>
                  <a:pt x="637" y="496"/>
                </a:lnTo>
                <a:lnTo>
                  <a:pt x="638" y="495"/>
                </a:lnTo>
                <a:lnTo>
                  <a:pt x="638" y="494"/>
                </a:lnTo>
                <a:lnTo>
                  <a:pt x="640" y="494"/>
                </a:lnTo>
                <a:lnTo>
                  <a:pt x="640" y="495"/>
                </a:lnTo>
                <a:lnTo>
                  <a:pt x="638" y="495"/>
                </a:lnTo>
                <a:lnTo>
                  <a:pt x="638" y="496"/>
                </a:lnTo>
                <a:lnTo>
                  <a:pt x="638" y="498"/>
                </a:lnTo>
                <a:close/>
                <a:moveTo>
                  <a:pt x="581" y="492"/>
                </a:moveTo>
                <a:lnTo>
                  <a:pt x="579" y="492"/>
                </a:lnTo>
                <a:lnTo>
                  <a:pt x="581" y="491"/>
                </a:lnTo>
                <a:lnTo>
                  <a:pt x="581" y="492"/>
                </a:lnTo>
                <a:close/>
                <a:moveTo>
                  <a:pt x="583" y="491"/>
                </a:moveTo>
                <a:lnTo>
                  <a:pt x="583" y="492"/>
                </a:lnTo>
                <a:lnTo>
                  <a:pt x="585" y="492"/>
                </a:lnTo>
                <a:lnTo>
                  <a:pt x="585" y="491"/>
                </a:lnTo>
                <a:lnTo>
                  <a:pt x="586" y="491"/>
                </a:lnTo>
                <a:lnTo>
                  <a:pt x="586" y="492"/>
                </a:lnTo>
                <a:lnTo>
                  <a:pt x="586" y="494"/>
                </a:lnTo>
                <a:lnTo>
                  <a:pt x="587" y="494"/>
                </a:lnTo>
                <a:lnTo>
                  <a:pt x="587" y="492"/>
                </a:lnTo>
                <a:lnTo>
                  <a:pt x="589" y="492"/>
                </a:lnTo>
                <a:lnTo>
                  <a:pt x="589" y="494"/>
                </a:lnTo>
                <a:lnTo>
                  <a:pt x="589" y="495"/>
                </a:lnTo>
                <a:lnTo>
                  <a:pt x="590" y="496"/>
                </a:lnTo>
                <a:lnTo>
                  <a:pt x="590" y="498"/>
                </a:lnTo>
                <a:lnTo>
                  <a:pt x="590" y="499"/>
                </a:lnTo>
                <a:lnTo>
                  <a:pt x="590" y="500"/>
                </a:lnTo>
                <a:lnTo>
                  <a:pt x="590" y="501"/>
                </a:lnTo>
                <a:lnTo>
                  <a:pt x="589" y="501"/>
                </a:lnTo>
                <a:lnTo>
                  <a:pt x="590" y="503"/>
                </a:lnTo>
                <a:lnTo>
                  <a:pt x="590" y="504"/>
                </a:lnTo>
                <a:lnTo>
                  <a:pt x="590" y="505"/>
                </a:lnTo>
                <a:lnTo>
                  <a:pt x="590" y="507"/>
                </a:lnTo>
                <a:lnTo>
                  <a:pt x="590" y="508"/>
                </a:lnTo>
                <a:lnTo>
                  <a:pt x="590" y="509"/>
                </a:lnTo>
                <a:lnTo>
                  <a:pt x="590" y="511"/>
                </a:lnTo>
                <a:lnTo>
                  <a:pt x="590" y="512"/>
                </a:lnTo>
                <a:lnTo>
                  <a:pt x="591" y="513"/>
                </a:lnTo>
                <a:lnTo>
                  <a:pt x="593" y="513"/>
                </a:lnTo>
                <a:lnTo>
                  <a:pt x="594" y="513"/>
                </a:lnTo>
                <a:lnTo>
                  <a:pt x="594" y="515"/>
                </a:lnTo>
                <a:lnTo>
                  <a:pt x="595" y="515"/>
                </a:lnTo>
                <a:lnTo>
                  <a:pt x="596" y="515"/>
                </a:lnTo>
                <a:lnTo>
                  <a:pt x="598" y="515"/>
                </a:lnTo>
                <a:lnTo>
                  <a:pt x="598" y="513"/>
                </a:lnTo>
                <a:lnTo>
                  <a:pt x="598" y="512"/>
                </a:lnTo>
                <a:lnTo>
                  <a:pt x="598" y="511"/>
                </a:lnTo>
                <a:lnTo>
                  <a:pt x="599" y="511"/>
                </a:lnTo>
                <a:lnTo>
                  <a:pt x="600" y="511"/>
                </a:lnTo>
                <a:lnTo>
                  <a:pt x="600" y="512"/>
                </a:lnTo>
                <a:lnTo>
                  <a:pt x="600" y="513"/>
                </a:lnTo>
                <a:lnTo>
                  <a:pt x="600" y="515"/>
                </a:lnTo>
                <a:lnTo>
                  <a:pt x="600" y="516"/>
                </a:lnTo>
                <a:lnTo>
                  <a:pt x="602" y="516"/>
                </a:lnTo>
                <a:lnTo>
                  <a:pt x="602" y="517"/>
                </a:lnTo>
                <a:lnTo>
                  <a:pt x="603" y="517"/>
                </a:lnTo>
                <a:lnTo>
                  <a:pt x="602" y="517"/>
                </a:lnTo>
                <a:lnTo>
                  <a:pt x="602" y="520"/>
                </a:lnTo>
                <a:lnTo>
                  <a:pt x="603" y="521"/>
                </a:lnTo>
                <a:lnTo>
                  <a:pt x="604" y="522"/>
                </a:lnTo>
                <a:lnTo>
                  <a:pt x="603" y="522"/>
                </a:lnTo>
                <a:lnTo>
                  <a:pt x="603" y="525"/>
                </a:lnTo>
                <a:lnTo>
                  <a:pt x="603" y="526"/>
                </a:lnTo>
                <a:lnTo>
                  <a:pt x="603" y="528"/>
                </a:lnTo>
                <a:lnTo>
                  <a:pt x="603" y="529"/>
                </a:lnTo>
                <a:lnTo>
                  <a:pt x="602" y="530"/>
                </a:lnTo>
                <a:lnTo>
                  <a:pt x="602" y="532"/>
                </a:lnTo>
                <a:lnTo>
                  <a:pt x="602" y="533"/>
                </a:lnTo>
                <a:lnTo>
                  <a:pt x="600" y="533"/>
                </a:lnTo>
                <a:lnTo>
                  <a:pt x="600" y="534"/>
                </a:lnTo>
                <a:lnTo>
                  <a:pt x="602" y="534"/>
                </a:lnTo>
                <a:lnTo>
                  <a:pt x="602" y="535"/>
                </a:lnTo>
                <a:lnTo>
                  <a:pt x="600" y="535"/>
                </a:lnTo>
                <a:lnTo>
                  <a:pt x="600" y="539"/>
                </a:lnTo>
                <a:lnTo>
                  <a:pt x="599" y="541"/>
                </a:lnTo>
                <a:lnTo>
                  <a:pt x="599" y="542"/>
                </a:lnTo>
                <a:lnTo>
                  <a:pt x="596" y="543"/>
                </a:lnTo>
                <a:lnTo>
                  <a:pt x="598" y="545"/>
                </a:lnTo>
                <a:lnTo>
                  <a:pt x="596" y="546"/>
                </a:lnTo>
                <a:lnTo>
                  <a:pt x="596" y="549"/>
                </a:lnTo>
                <a:lnTo>
                  <a:pt x="596" y="550"/>
                </a:lnTo>
                <a:lnTo>
                  <a:pt x="595" y="550"/>
                </a:lnTo>
                <a:lnTo>
                  <a:pt x="594" y="553"/>
                </a:lnTo>
                <a:lnTo>
                  <a:pt x="593" y="553"/>
                </a:lnTo>
                <a:lnTo>
                  <a:pt x="593" y="554"/>
                </a:lnTo>
                <a:lnTo>
                  <a:pt x="591" y="555"/>
                </a:lnTo>
                <a:lnTo>
                  <a:pt x="590" y="555"/>
                </a:lnTo>
                <a:lnTo>
                  <a:pt x="589" y="555"/>
                </a:lnTo>
                <a:lnTo>
                  <a:pt x="589" y="556"/>
                </a:lnTo>
                <a:lnTo>
                  <a:pt x="589" y="558"/>
                </a:lnTo>
                <a:lnTo>
                  <a:pt x="589" y="559"/>
                </a:lnTo>
                <a:lnTo>
                  <a:pt x="589" y="560"/>
                </a:lnTo>
                <a:lnTo>
                  <a:pt x="590" y="560"/>
                </a:lnTo>
                <a:lnTo>
                  <a:pt x="590" y="562"/>
                </a:lnTo>
                <a:lnTo>
                  <a:pt x="590" y="563"/>
                </a:lnTo>
                <a:lnTo>
                  <a:pt x="591" y="563"/>
                </a:lnTo>
                <a:lnTo>
                  <a:pt x="591" y="564"/>
                </a:lnTo>
                <a:lnTo>
                  <a:pt x="591" y="566"/>
                </a:lnTo>
                <a:lnTo>
                  <a:pt x="591" y="567"/>
                </a:lnTo>
                <a:lnTo>
                  <a:pt x="594" y="567"/>
                </a:lnTo>
                <a:lnTo>
                  <a:pt x="594" y="568"/>
                </a:lnTo>
                <a:lnTo>
                  <a:pt x="595" y="568"/>
                </a:lnTo>
                <a:lnTo>
                  <a:pt x="595" y="571"/>
                </a:lnTo>
                <a:lnTo>
                  <a:pt x="595" y="572"/>
                </a:lnTo>
                <a:lnTo>
                  <a:pt x="596" y="572"/>
                </a:lnTo>
                <a:lnTo>
                  <a:pt x="596" y="573"/>
                </a:lnTo>
                <a:lnTo>
                  <a:pt x="596" y="572"/>
                </a:lnTo>
                <a:lnTo>
                  <a:pt x="598" y="571"/>
                </a:lnTo>
                <a:lnTo>
                  <a:pt x="599" y="571"/>
                </a:lnTo>
                <a:lnTo>
                  <a:pt x="600" y="570"/>
                </a:lnTo>
                <a:lnTo>
                  <a:pt x="602" y="570"/>
                </a:lnTo>
                <a:lnTo>
                  <a:pt x="602" y="571"/>
                </a:lnTo>
                <a:lnTo>
                  <a:pt x="602" y="572"/>
                </a:lnTo>
                <a:lnTo>
                  <a:pt x="600" y="572"/>
                </a:lnTo>
                <a:lnTo>
                  <a:pt x="600" y="575"/>
                </a:lnTo>
                <a:lnTo>
                  <a:pt x="600" y="576"/>
                </a:lnTo>
                <a:lnTo>
                  <a:pt x="602" y="576"/>
                </a:lnTo>
                <a:lnTo>
                  <a:pt x="602" y="579"/>
                </a:lnTo>
                <a:lnTo>
                  <a:pt x="602" y="580"/>
                </a:lnTo>
                <a:lnTo>
                  <a:pt x="603" y="580"/>
                </a:lnTo>
                <a:lnTo>
                  <a:pt x="603" y="581"/>
                </a:lnTo>
                <a:lnTo>
                  <a:pt x="603" y="583"/>
                </a:lnTo>
                <a:lnTo>
                  <a:pt x="603" y="584"/>
                </a:lnTo>
                <a:lnTo>
                  <a:pt x="603" y="585"/>
                </a:lnTo>
                <a:lnTo>
                  <a:pt x="604" y="587"/>
                </a:lnTo>
                <a:lnTo>
                  <a:pt x="603" y="588"/>
                </a:lnTo>
                <a:lnTo>
                  <a:pt x="604" y="588"/>
                </a:lnTo>
                <a:lnTo>
                  <a:pt x="603" y="589"/>
                </a:lnTo>
                <a:lnTo>
                  <a:pt x="602" y="589"/>
                </a:lnTo>
                <a:lnTo>
                  <a:pt x="602" y="588"/>
                </a:lnTo>
                <a:lnTo>
                  <a:pt x="600" y="588"/>
                </a:lnTo>
                <a:lnTo>
                  <a:pt x="599" y="588"/>
                </a:lnTo>
                <a:lnTo>
                  <a:pt x="598" y="588"/>
                </a:lnTo>
                <a:lnTo>
                  <a:pt x="598" y="587"/>
                </a:lnTo>
                <a:lnTo>
                  <a:pt x="596" y="585"/>
                </a:lnTo>
                <a:lnTo>
                  <a:pt x="596" y="587"/>
                </a:lnTo>
                <a:lnTo>
                  <a:pt x="595" y="587"/>
                </a:lnTo>
                <a:lnTo>
                  <a:pt x="595" y="585"/>
                </a:lnTo>
                <a:lnTo>
                  <a:pt x="594" y="585"/>
                </a:lnTo>
                <a:lnTo>
                  <a:pt x="594" y="587"/>
                </a:lnTo>
                <a:lnTo>
                  <a:pt x="593" y="587"/>
                </a:lnTo>
                <a:lnTo>
                  <a:pt x="593" y="585"/>
                </a:lnTo>
                <a:lnTo>
                  <a:pt x="591" y="585"/>
                </a:lnTo>
                <a:lnTo>
                  <a:pt x="590" y="587"/>
                </a:lnTo>
                <a:lnTo>
                  <a:pt x="589" y="587"/>
                </a:lnTo>
                <a:lnTo>
                  <a:pt x="589" y="588"/>
                </a:lnTo>
                <a:lnTo>
                  <a:pt x="589" y="589"/>
                </a:lnTo>
                <a:lnTo>
                  <a:pt x="587" y="589"/>
                </a:lnTo>
                <a:lnTo>
                  <a:pt x="587" y="590"/>
                </a:lnTo>
                <a:lnTo>
                  <a:pt x="587" y="592"/>
                </a:lnTo>
                <a:lnTo>
                  <a:pt x="587" y="593"/>
                </a:lnTo>
                <a:lnTo>
                  <a:pt x="587" y="594"/>
                </a:lnTo>
                <a:lnTo>
                  <a:pt x="589" y="596"/>
                </a:lnTo>
                <a:lnTo>
                  <a:pt x="587" y="596"/>
                </a:lnTo>
                <a:lnTo>
                  <a:pt x="586" y="596"/>
                </a:lnTo>
                <a:lnTo>
                  <a:pt x="586" y="597"/>
                </a:lnTo>
                <a:lnTo>
                  <a:pt x="587" y="597"/>
                </a:lnTo>
                <a:lnTo>
                  <a:pt x="587" y="598"/>
                </a:lnTo>
                <a:lnTo>
                  <a:pt x="587" y="600"/>
                </a:lnTo>
                <a:lnTo>
                  <a:pt x="587" y="602"/>
                </a:lnTo>
                <a:lnTo>
                  <a:pt x="589" y="602"/>
                </a:lnTo>
                <a:lnTo>
                  <a:pt x="589" y="604"/>
                </a:lnTo>
                <a:lnTo>
                  <a:pt x="589" y="605"/>
                </a:lnTo>
                <a:lnTo>
                  <a:pt x="587" y="606"/>
                </a:lnTo>
                <a:lnTo>
                  <a:pt x="587" y="607"/>
                </a:lnTo>
                <a:lnTo>
                  <a:pt x="587" y="609"/>
                </a:lnTo>
                <a:lnTo>
                  <a:pt x="586" y="609"/>
                </a:lnTo>
                <a:lnTo>
                  <a:pt x="587" y="609"/>
                </a:lnTo>
                <a:lnTo>
                  <a:pt x="587" y="610"/>
                </a:lnTo>
                <a:lnTo>
                  <a:pt x="586" y="610"/>
                </a:lnTo>
                <a:lnTo>
                  <a:pt x="586" y="611"/>
                </a:lnTo>
                <a:lnTo>
                  <a:pt x="586" y="613"/>
                </a:lnTo>
                <a:lnTo>
                  <a:pt x="587" y="613"/>
                </a:lnTo>
                <a:lnTo>
                  <a:pt x="587" y="614"/>
                </a:lnTo>
                <a:lnTo>
                  <a:pt x="586" y="614"/>
                </a:lnTo>
                <a:lnTo>
                  <a:pt x="586" y="615"/>
                </a:lnTo>
                <a:lnTo>
                  <a:pt x="585" y="614"/>
                </a:lnTo>
                <a:lnTo>
                  <a:pt x="585" y="615"/>
                </a:lnTo>
                <a:lnTo>
                  <a:pt x="585" y="617"/>
                </a:lnTo>
                <a:lnTo>
                  <a:pt x="586" y="617"/>
                </a:lnTo>
                <a:lnTo>
                  <a:pt x="587" y="617"/>
                </a:lnTo>
                <a:lnTo>
                  <a:pt x="587" y="618"/>
                </a:lnTo>
                <a:lnTo>
                  <a:pt x="589" y="618"/>
                </a:lnTo>
                <a:lnTo>
                  <a:pt x="590" y="619"/>
                </a:lnTo>
                <a:lnTo>
                  <a:pt x="591" y="619"/>
                </a:lnTo>
                <a:lnTo>
                  <a:pt x="591" y="621"/>
                </a:lnTo>
                <a:lnTo>
                  <a:pt x="590" y="622"/>
                </a:lnTo>
                <a:lnTo>
                  <a:pt x="591" y="622"/>
                </a:lnTo>
                <a:lnTo>
                  <a:pt x="593" y="623"/>
                </a:lnTo>
                <a:lnTo>
                  <a:pt x="591" y="623"/>
                </a:lnTo>
                <a:lnTo>
                  <a:pt x="591" y="625"/>
                </a:lnTo>
                <a:lnTo>
                  <a:pt x="591" y="626"/>
                </a:lnTo>
                <a:lnTo>
                  <a:pt x="591" y="627"/>
                </a:lnTo>
                <a:lnTo>
                  <a:pt x="593" y="627"/>
                </a:lnTo>
                <a:lnTo>
                  <a:pt x="594" y="627"/>
                </a:lnTo>
                <a:lnTo>
                  <a:pt x="595" y="628"/>
                </a:lnTo>
                <a:lnTo>
                  <a:pt x="596" y="630"/>
                </a:lnTo>
                <a:lnTo>
                  <a:pt x="596" y="631"/>
                </a:lnTo>
                <a:lnTo>
                  <a:pt x="598" y="631"/>
                </a:lnTo>
                <a:lnTo>
                  <a:pt x="598" y="630"/>
                </a:lnTo>
                <a:lnTo>
                  <a:pt x="599" y="628"/>
                </a:lnTo>
                <a:lnTo>
                  <a:pt x="600" y="627"/>
                </a:lnTo>
                <a:lnTo>
                  <a:pt x="602" y="627"/>
                </a:lnTo>
                <a:lnTo>
                  <a:pt x="603" y="627"/>
                </a:lnTo>
                <a:lnTo>
                  <a:pt x="603" y="626"/>
                </a:lnTo>
                <a:lnTo>
                  <a:pt x="604" y="625"/>
                </a:lnTo>
                <a:lnTo>
                  <a:pt x="606" y="625"/>
                </a:lnTo>
                <a:lnTo>
                  <a:pt x="607" y="626"/>
                </a:lnTo>
                <a:lnTo>
                  <a:pt x="608" y="625"/>
                </a:lnTo>
                <a:lnTo>
                  <a:pt x="610" y="627"/>
                </a:lnTo>
                <a:lnTo>
                  <a:pt x="610" y="628"/>
                </a:lnTo>
                <a:lnTo>
                  <a:pt x="611" y="628"/>
                </a:lnTo>
                <a:lnTo>
                  <a:pt x="611" y="630"/>
                </a:lnTo>
                <a:lnTo>
                  <a:pt x="611" y="631"/>
                </a:lnTo>
                <a:lnTo>
                  <a:pt x="610" y="631"/>
                </a:lnTo>
                <a:lnTo>
                  <a:pt x="608" y="631"/>
                </a:lnTo>
                <a:lnTo>
                  <a:pt x="607" y="631"/>
                </a:lnTo>
                <a:lnTo>
                  <a:pt x="608" y="631"/>
                </a:lnTo>
                <a:lnTo>
                  <a:pt x="610" y="632"/>
                </a:lnTo>
                <a:lnTo>
                  <a:pt x="610" y="634"/>
                </a:lnTo>
                <a:lnTo>
                  <a:pt x="611" y="634"/>
                </a:lnTo>
                <a:lnTo>
                  <a:pt x="611" y="635"/>
                </a:lnTo>
                <a:lnTo>
                  <a:pt x="608" y="636"/>
                </a:lnTo>
                <a:lnTo>
                  <a:pt x="608" y="638"/>
                </a:lnTo>
                <a:lnTo>
                  <a:pt x="607" y="638"/>
                </a:lnTo>
                <a:lnTo>
                  <a:pt x="607" y="636"/>
                </a:lnTo>
                <a:lnTo>
                  <a:pt x="606" y="638"/>
                </a:lnTo>
                <a:lnTo>
                  <a:pt x="607" y="638"/>
                </a:lnTo>
                <a:lnTo>
                  <a:pt x="607" y="639"/>
                </a:lnTo>
                <a:lnTo>
                  <a:pt x="607" y="640"/>
                </a:lnTo>
                <a:lnTo>
                  <a:pt x="608" y="640"/>
                </a:lnTo>
                <a:lnTo>
                  <a:pt x="610" y="640"/>
                </a:lnTo>
                <a:lnTo>
                  <a:pt x="611" y="640"/>
                </a:lnTo>
                <a:lnTo>
                  <a:pt x="611" y="642"/>
                </a:lnTo>
                <a:lnTo>
                  <a:pt x="610" y="642"/>
                </a:lnTo>
                <a:lnTo>
                  <a:pt x="610" y="643"/>
                </a:lnTo>
                <a:lnTo>
                  <a:pt x="610" y="644"/>
                </a:lnTo>
                <a:lnTo>
                  <a:pt x="610" y="645"/>
                </a:lnTo>
                <a:lnTo>
                  <a:pt x="608" y="645"/>
                </a:lnTo>
                <a:lnTo>
                  <a:pt x="608" y="647"/>
                </a:lnTo>
                <a:lnTo>
                  <a:pt x="610" y="647"/>
                </a:lnTo>
                <a:lnTo>
                  <a:pt x="610" y="648"/>
                </a:lnTo>
                <a:lnTo>
                  <a:pt x="611" y="648"/>
                </a:lnTo>
                <a:lnTo>
                  <a:pt x="611" y="649"/>
                </a:lnTo>
                <a:lnTo>
                  <a:pt x="612" y="649"/>
                </a:lnTo>
                <a:lnTo>
                  <a:pt x="612" y="651"/>
                </a:lnTo>
                <a:lnTo>
                  <a:pt x="612" y="652"/>
                </a:lnTo>
                <a:lnTo>
                  <a:pt x="611" y="651"/>
                </a:lnTo>
                <a:lnTo>
                  <a:pt x="611" y="652"/>
                </a:lnTo>
                <a:lnTo>
                  <a:pt x="610" y="652"/>
                </a:lnTo>
                <a:lnTo>
                  <a:pt x="610" y="653"/>
                </a:lnTo>
                <a:lnTo>
                  <a:pt x="611" y="655"/>
                </a:lnTo>
                <a:lnTo>
                  <a:pt x="610" y="655"/>
                </a:lnTo>
                <a:lnTo>
                  <a:pt x="610" y="656"/>
                </a:lnTo>
                <a:lnTo>
                  <a:pt x="610" y="657"/>
                </a:lnTo>
                <a:lnTo>
                  <a:pt x="608" y="657"/>
                </a:lnTo>
                <a:lnTo>
                  <a:pt x="608" y="659"/>
                </a:lnTo>
                <a:lnTo>
                  <a:pt x="608" y="660"/>
                </a:lnTo>
                <a:lnTo>
                  <a:pt x="607" y="661"/>
                </a:lnTo>
                <a:lnTo>
                  <a:pt x="606" y="661"/>
                </a:lnTo>
                <a:lnTo>
                  <a:pt x="604" y="661"/>
                </a:lnTo>
                <a:lnTo>
                  <a:pt x="606" y="661"/>
                </a:lnTo>
                <a:lnTo>
                  <a:pt x="606" y="662"/>
                </a:lnTo>
                <a:lnTo>
                  <a:pt x="606" y="664"/>
                </a:lnTo>
                <a:lnTo>
                  <a:pt x="604" y="664"/>
                </a:lnTo>
                <a:lnTo>
                  <a:pt x="606" y="665"/>
                </a:lnTo>
                <a:lnTo>
                  <a:pt x="607" y="665"/>
                </a:lnTo>
                <a:lnTo>
                  <a:pt x="608" y="664"/>
                </a:lnTo>
                <a:lnTo>
                  <a:pt x="610" y="664"/>
                </a:lnTo>
                <a:lnTo>
                  <a:pt x="610" y="665"/>
                </a:lnTo>
                <a:lnTo>
                  <a:pt x="611" y="665"/>
                </a:lnTo>
                <a:lnTo>
                  <a:pt x="611" y="664"/>
                </a:lnTo>
                <a:lnTo>
                  <a:pt x="612" y="664"/>
                </a:lnTo>
                <a:lnTo>
                  <a:pt x="612" y="662"/>
                </a:lnTo>
                <a:lnTo>
                  <a:pt x="614" y="664"/>
                </a:lnTo>
                <a:lnTo>
                  <a:pt x="614" y="665"/>
                </a:lnTo>
                <a:lnTo>
                  <a:pt x="615" y="664"/>
                </a:lnTo>
                <a:lnTo>
                  <a:pt x="615" y="662"/>
                </a:lnTo>
                <a:lnTo>
                  <a:pt x="616" y="662"/>
                </a:lnTo>
                <a:lnTo>
                  <a:pt x="617" y="662"/>
                </a:lnTo>
                <a:lnTo>
                  <a:pt x="617" y="661"/>
                </a:lnTo>
                <a:lnTo>
                  <a:pt x="616" y="661"/>
                </a:lnTo>
                <a:lnTo>
                  <a:pt x="616" y="660"/>
                </a:lnTo>
                <a:lnTo>
                  <a:pt x="617" y="660"/>
                </a:lnTo>
                <a:lnTo>
                  <a:pt x="617" y="659"/>
                </a:lnTo>
                <a:lnTo>
                  <a:pt x="619" y="660"/>
                </a:lnTo>
                <a:lnTo>
                  <a:pt x="620" y="660"/>
                </a:lnTo>
                <a:lnTo>
                  <a:pt x="620" y="659"/>
                </a:lnTo>
                <a:lnTo>
                  <a:pt x="621" y="661"/>
                </a:lnTo>
                <a:lnTo>
                  <a:pt x="623" y="661"/>
                </a:lnTo>
                <a:lnTo>
                  <a:pt x="623" y="662"/>
                </a:lnTo>
                <a:lnTo>
                  <a:pt x="624" y="662"/>
                </a:lnTo>
                <a:lnTo>
                  <a:pt x="623" y="664"/>
                </a:lnTo>
                <a:lnTo>
                  <a:pt x="623" y="665"/>
                </a:lnTo>
                <a:lnTo>
                  <a:pt x="624" y="665"/>
                </a:lnTo>
                <a:lnTo>
                  <a:pt x="625" y="665"/>
                </a:lnTo>
                <a:lnTo>
                  <a:pt x="627" y="665"/>
                </a:lnTo>
                <a:lnTo>
                  <a:pt x="628" y="666"/>
                </a:lnTo>
                <a:lnTo>
                  <a:pt x="627" y="666"/>
                </a:lnTo>
                <a:lnTo>
                  <a:pt x="625" y="666"/>
                </a:lnTo>
                <a:lnTo>
                  <a:pt x="624" y="666"/>
                </a:lnTo>
                <a:lnTo>
                  <a:pt x="624" y="668"/>
                </a:lnTo>
                <a:lnTo>
                  <a:pt x="623" y="668"/>
                </a:lnTo>
                <a:lnTo>
                  <a:pt x="621" y="668"/>
                </a:lnTo>
                <a:lnTo>
                  <a:pt x="623" y="668"/>
                </a:lnTo>
                <a:lnTo>
                  <a:pt x="621" y="666"/>
                </a:lnTo>
                <a:lnTo>
                  <a:pt x="621" y="668"/>
                </a:lnTo>
                <a:lnTo>
                  <a:pt x="620" y="668"/>
                </a:lnTo>
                <a:lnTo>
                  <a:pt x="620" y="666"/>
                </a:lnTo>
                <a:lnTo>
                  <a:pt x="619" y="666"/>
                </a:lnTo>
                <a:lnTo>
                  <a:pt x="619" y="665"/>
                </a:lnTo>
                <a:lnTo>
                  <a:pt x="617" y="665"/>
                </a:lnTo>
                <a:lnTo>
                  <a:pt x="617" y="666"/>
                </a:lnTo>
                <a:lnTo>
                  <a:pt x="619" y="666"/>
                </a:lnTo>
                <a:lnTo>
                  <a:pt x="617" y="668"/>
                </a:lnTo>
                <a:lnTo>
                  <a:pt x="619" y="668"/>
                </a:lnTo>
                <a:lnTo>
                  <a:pt x="619" y="669"/>
                </a:lnTo>
                <a:lnTo>
                  <a:pt x="620" y="670"/>
                </a:lnTo>
                <a:lnTo>
                  <a:pt x="620" y="672"/>
                </a:lnTo>
                <a:lnTo>
                  <a:pt x="620" y="673"/>
                </a:lnTo>
                <a:lnTo>
                  <a:pt x="619" y="673"/>
                </a:lnTo>
                <a:lnTo>
                  <a:pt x="619" y="674"/>
                </a:lnTo>
                <a:lnTo>
                  <a:pt x="617" y="674"/>
                </a:lnTo>
                <a:lnTo>
                  <a:pt x="617" y="676"/>
                </a:lnTo>
                <a:lnTo>
                  <a:pt x="619" y="674"/>
                </a:lnTo>
                <a:lnTo>
                  <a:pt x="620" y="674"/>
                </a:lnTo>
                <a:lnTo>
                  <a:pt x="621" y="674"/>
                </a:lnTo>
                <a:lnTo>
                  <a:pt x="621" y="676"/>
                </a:lnTo>
                <a:lnTo>
                  <a:pt x="621" y="677"/>
                </a:lnTo>
                <a:lnTo>
                  <a:pt x="620" y="678"/>
                </a:lnTo>
                <a:lnTo>
                  <a:pt x="621" y="678"/>
                </a:lnTo>
                <a:lnTo>
                  <a:pt x="623" y="678"/>
                </a:lnTo>
                <a:lnTo>
                  <a:pt x="624" y="677"/>
                </a:lnTo>
                <a:lnTo>
                  <a:pt x="624" y="678"/>
                </a:lnTo>
                <a:lnTo>
                  <a:pt x="624" y="679"/>
                </a:lnTo>
                <a:lnTo>
                  <a:pt x="624" y="681"/>
                </a:lnTo>
                <a:lnTo>
                  <a:pt x="624" y="682"/>
                </a:lnTo>
                <a:lnTo>
                  <a:pt x="625" y="682"/>
                </a:lnTo>
                <a:lnTo>
                  <a:pt x="625" y="683"/>
                </a:lnTo>
                <a:lnTo>
                  <a:pt x="625" y="685"/>
                </a:lnTo>
                <a:lnTo>
                  <a:pt x="625" y="686"/>
                </a:lnTo>
                <a:lnTo>
                  <a:pt x="625" y="687"/>
                </a:lnTo>
                <a:lnTo>
                  <a:pt x="627" y="687"/>
                </a:lnTo>
                <a:lnTo>
                  <a:pt x="625" y="689"/>
                </a:lnTo>
                <a:lnTo>
                  <a:pt x="627" y="687"/>
                </a:lnTo>
                <a:lnTo>
                  <a:pt x="627" y="689"/>
                </a:lnTo>
                <a:lnTo>
                  <a:pt x="628" y="689"/>
                </a:lnTo>
                <a:lnTo>
                  <a:pt x="628" y="690"/>
                </a:lnTo>
                <a:lnTo>
                  <a:pt x="628" y="691"/>
                </a:lnTo>
                <a:lnTo>
                  <a:pt x="628" y="693"/>
                </a:lnTo>
                <a:lnTo>
                  <a:pt x="629" y="693"/>
                </a:lnTo>
                <a:lnTo>
                  <a:pt x="629" y="691"/>
                </a:lnTo>
                <a:lnTo>
                  <a:pt x="631" y="693"/>
                </a:lnTo>
                <a:lnTo>
                  <a:pt x="632" y="693"/>
                </a:lnTo>
                <a:lnTo>
                  <a:pt x="633" y="693"/>
                </a:lnTo>
                <a:lnTo>
                  <a:pt x="634" y="693"/>
                </a:lnTo>
                <a:lnTo>
                  <a:pt x="636" y="693"/>
                </a:lnTo>
                <a:lnTo>
                  <a:pt x="636" y="694"/>
                </a:lnTo>
                <a:lnTo>
                  <a:pt x="634" y="694"/>
                </a:lnTo>
                <a:lnTo>
                  <a:pt x="633" y="694"/>
                </a:lnTo>
                <a:lnTo>
                  <a:pt x="633" y="695"/>
                </a:lnTo>
                <a:lnTo>
                  <a:pt x="634" y="695"/>
                </a:lnTo>
                <a:lnTo>
                  <a:pt x="634" y="697"/>
                </a:lnTo>
                <a:lnTo>
                  <a:pt x="633" y="697"/>
                </a:lnTo>
                <a:lnTo>
                  <a:pt x="633" y="698"/>
                </a:lnTo>
                <a:lnTo>
                  <a:pt x="634" y="697"/>
                </a:lnTo>
                <a:lnTo>
                  <a:pt x="634" y="695"/>
                </a:lnTo>
                <a:lnTo>
                  <a:pt x="636" y="695"/>
                </a:lnTo>
                <a:lnTo>
                  <a:pt x="637" y="695"/>
                </a:lnTo>
                <a:lnTo>
                  <a:pt x="637" y="697"/>
                </a:lnTo>
                <a:lnTo>
                  <a:pt x="638" y="698"/>
                </a:lnTo>
                <a:lnTo>
                  <a:pt x="638" y="699"/>
                </a:lnTo>
                <a:lnTo>
                  <a:pt x="637" y="699"/>
                </a:lnTo>
                <a:lnTo>
                  <a:pt x="638" y="700"/>
                </a:lnTo>
                <a:lnTo>
                  <a:pt x="637" y="702"/>
                </a:lnTo>
                <a:lnTo>
                  <a:pt x="636" y="702"/>
                </a:lnTo>
                <a:lnTo>
                  <a:pt x="636" y="703"/>
                </a:lnTo>
                <a:lnTo>
                  <a:pt x="634" y="703"/>
                </a:lnTo>
                <a:lnTo>
                  <a:pt x="636" y="703"/>
                </a:lnTo>
                <a:lnTo>
                  <a:pt x="634" y="704"/>
                </a:lnTo>
                <a:lnTo>
                  <a:pt x="633" y="704"/>
                </a:lnTo>
                <a:lnTo>
                  <a:pt x="633" y="703"/>
                </a:lnTo>
                <a:lnTo>
                  <a:pt x="633" y="702"/>
                </a:lnTo>
                <a:lnTo>
                  <a:pt x="633" y="703"/>
                </a:lnTo>
                <a:lnTo>
                  <a:pt x="632" y="703"/>
                </a:lnTo>
                <a:lnTo>
                  <a:pt x="632" y="704"/>
                </a:lnTo>
                <a:lnTo>
                  <a:pt x="631" y="704"/>
                </a:lnTo>
                <a:lnTo>
                  <a:pt x="629" y="704"/>
                </a:lnTo>
                <a:lnTo>
                  <a:pt x="628" y="706"/>
                </a:lnTo>
                <a:lnTo>
                  <a:pt x="627" y="707"/>
                </a:lnTo>
                <a:lnTo>
                  <a:pt x="625" y="708"/>
                </a:lnTo>
                <a:lnTo>
                  <a:pt x="624" y="710"/>
                </a:lnTo>
                <a:lnTo>
                  <a:pt x="624" y="711"/>
                </a:lnTo>
                <a:lnTo>
                  <a:pt x="623" y="712"/>
                </a:lnTo>
                <a:lnTo>
                  <a:pt x="621" y="712"/>
                </a:lnTo>
                <a:lnTo>
                  <a:pt x="621" y="714"/>
                </a:lnTo>
                <a:lnTo>
                  <a:pt x="620" y="714"/>
                </a:lnTo>
                <a:lnTo>
                  <a:pt x="619" y="715"/>
                </a:lnTo>
                <a:lnTo>
                  <a:pt x="617" y="715"/>
                </a:lnTo>
                <a:lnTo>
                  <a:pt x="616" y="715"/>
                </a:lnTo>
                <a:lnTo>
                  <a:pt x="616" y="716"/>
                </a:lnTo>
                <a:lnTo>
                  <a:pt x="615" y="717"/>
                </a:lnTo>
                <a:lnTo>
                  <a:pt x="614" y="717"/>
                </a:lnTo>
                <a:lnTo>
                  <a:pt x="612" y="719"/>
                </a:lnTo>
                <a:lnTo>
                  <a:pt x="611" y="720"/>
                </a:lnTo>
                <a:lnTo>
                  <a:pt x="610" y="721"/>
                </a:lnTo>
                <a:lnTo>
                  <a:pt x="608" y="721"/>
                </a:lnTo>
                <a:lnTo>
                  <a:pt x="608" y="723"/>
                </a:lnTo>
                <a:lnTo>
                  <a:pt x="607" y="723"/>
                </a:lnTo>
                <a:lnTo>
                  <a:pt x="607" y="724"/>
                </a:lnTo>
                <a:lnTo>
                  <a:pt x="606" y="725"/>
                </a:lnTo>
                <a:lnTo>
                  <a:pt x="606" y="727"/>
                </a:lnTo>
                <a:lnTo>
                  <a:pt x="606" y="728"/>
                </a:lnTo>
                <a:lnTo>
                  <a:pt x="606" y="729"/>
                </a:lnTo>
                <a:lnTo>
                  <a:pt x="606" y="731"/>
                </a:lnTo>
                <a:lnTo>
                  <a:pt x="604" y="731"/>
                </a:lnTo>
                <a:lnTo>
                  <a:pt x="604" y="732"/>
                </a:lnTo>
                <a:lnTo>
                  <a:pt x="602" y="732"/>
                </a:lnTo>
                <a:lnTo>
                  <a:pt x="600" y="733"/>
                </a:lnTo>
                <a:lnTo>
                  <a:pt x="599" y="733"/>
                </a:lnTo>
                <a:lnTo>
                  <a:pt x="599" y="732"/>
                </a:lnTo>
                <a:lnTo>
                  <a:pt x="598" y="732"/>
                </a:lnTo>
                <a:lnTo>
                  <a:pt x="596" y="733"/>
                </a:lnTo>
                <a:lnTo>
                  <a:pt x="596" y="732"/>
                </a:lnTo>
                <a:lnTo>
                  <a:pt x="596" y="733"/>
                </a:lnTo>
                <a:lnTo>
                  <a:pt x="595" y="733"/>
                </a:lnTo>
                <a:lnTo>
                  <a:pt x="594" y="733"/>
                </a:lnTo>
                <a:lnTo>
                  <a:pt x="591" y="733"/>
                </a:lnTo>
                <a:lnTo>
                  <a:pt x="591" y="734"/>
                </a:lnTo>
                <a:lnTo>
                  <a:pt x="590" y="734"/>
                </a:lnTo>
                <a:lnTo>
                  <a:pt x="590" y="733"/>
                </a:lnTo>
                <a:lnTo>
                  <a:pt x="589" y="733"/>
                </a:lnTo>
                <a:lnTo>
                  <a:pt x="587" y="733"/>
                </a:lnTo>
                <a:lnTo>
                  <a:pt x="587" y="732"/>
                </a:lnTo>
                <a:lnTo>
                  <a:pt x="586" y="732"/>
                </a:lnTo>
                <a:lnTo>
                  <a:pt x="585" y="732"/>
                </a:lnTo>
                <a:lnTo>
                  <a:pt x="583" y="732"/>
                </a:lnTo>
                <a:lnTo>
                  <a:pt x="582" y="732"/>
                </a:lnTo>
                <a:lnTo>
                  <a:pt x="581" y="732"/>
                </a:lnTo>
                <a:lnTo>
                  <a:pt x="581" y="731"/>
                </a:lnTo>
                <a:lnTo>
                  <a:pt x="579" y="731"/>
                </a:lnTo>
                <a:lnTo>
                  <a:pt x="578" y="732"/>
                </a:lnTo>
                <a:lnTo>
                  <a:pt x="577" y="732"/>
                </a:lnTo>
                <a:lnTo>
                  <a:pt x="576" y="732"/>
                </a:lnTo>
                <a:lnTo>
                  <a:pt x="574" y="733"/>
                </a:lnTo>
                <a:lnTo>
                  <a:pt x="574" y="734"/>
                </a:lnTo>
                <a:lnTo>
                  <a:pt x="574" y="736"/>
                </a:lnTo>
                <a:lnTo>
                  <a:pt x="573" y="736"/>
                </a:lnTo>
                <a:lnTo>
                  <a:pt x="572" y="736"/>
                </a:lnTo>
                <a:lnTo>
                  <a:pt x="570" y="734"/>
                </a:lnTo>
                <a:lnTo>
                  <a:pt x="569" y="734"/>
                </a:lnTo>
                <a:lnTo>
                  <a:pt x="569" y="736"/>
                </a:lnTo>
                <a:lnTo>
                  <a:pt x="568" y="736"/>
                </a:lnTo>
                <a:lnTo>
                  <a:pt x="566" y="737"/>
                </a:lnTo>
                <a:lnTo>
                  <a:pt x="565" y="737"/>
                </a:lnTo>
                <a:lnTo>
                  <a:pt x="564" y="737"/>
                </a:lnTo>
                <a:lnTo>
                  <a:pt x="562" y="737"/>
                </a:lnTo>
                <a:lnTo>
                  <a:pt x="561" y="737"/>
                </a:lnTo>
                <a:lnTo>
                  <a:pt x="560" y="737"/>
                </a:lnTo>
                <a:lnTo>
                  <a:pt x="559" y="738"/>
                </a:lnTo>
                <a:lnTo>
                  <a:pt x="557" y="740"/>
                </a:lnTo>
                <a:lnTo>
                  <a:pt x="557" y="741"/>
                </a:lnTo>
                <a:lnTo>
                  <a:pt x="556" y="742"/>
                </a:lnTo>
                <a:lnTo>
                  <a:pt x="555" y="742"/>
                </a:lnTo>
                <a:lnTo>
                  <a:pt x="555" y="744"/>
                </a:lnTo>
                <a:lnTo>
                  <a:pt x="555" y="745"/>
                </a:lnTo>
                <a:lnTo>
                  <a:pt x="553" y="745"/>
                </a:lnTo>
                <a:lnTo>
                  <a:pt x="552" y="745"/>
                </a:lnTo>
                <a:lnTo>
                  <a:pt x="549" y="745"/>
                </a:lnTo>
                <a:lnTo>
                  <a:pt x="548" y="745"/>
                </a:lnTo>
                <a:lnTo>
                  <a:pt x="548" y="746"/>
                </a:lnTo>
                <a:lnTo>
                  <a:pt x="547" y="748"/>
                </a:lnTo>
                <a:lnTo>
                  <a:pt x="545" y="749"/>
                </a:lnTo>
                <a:lnTo>
                  <a:pt x="545" y="750"/>
                </a:lnTo>
                <a:lnTo>
                  <a:pt x="544" y="750"/>
                </a:lnTo>
                <a:lnTo>
                  <a:pt x="543" y="751"/>
                </a:lnTo>
                <a:lnTo>
                  <a:pt x="542" y="751"/>
                </a:lnTo>
                <a:lnTo>
                  <a:pt x="540" y="751"/>
                </a:lnTo>
                <a:lnTo>
                  <a:pt x="542" y="751"/>
                </a:lnTo>
                <a:lnTo>
                  <a:pt x="542" y="753"/>
                </a:lnTo>
                <a:lnTo>
                  <a:pt x="540" y="754"/>
                </a:lnTo>
                <a:lnTo>
                  <a:pt x="540" y="755"/>
                </a:lnTo>
                <a:lnTo>
                  <a:pt x="539" y="757"/>
                </a:lnTo>
                <a:lnTo>
                  <a:pt x="539" y="758"/>
                </a:lnTo>
                <a:lnTo>
                  <a:pt x="539" y="759"/>
                </a:lnTo>
                <a:lnTo>
                  <a:pt x="538" y="759"/>
                </a:lnTo>
                <a:lnTo>
                  <a:pt x="538" y="761"/>
                </a:lnTo>
                <a:lnTo>
                  <a:pt x="535" y="762"/>
                </a:lnTo>
                <a:lnTo>
                  <a:pt x="535" y="763"/>
                </a:lnTo>
                <a:lnTo>
                  <a:pt x="534" y="763"/>
                </a:lnTo>
                <a:lnTo>
                  <a:pt x="534" y="765"/>
                </a:lnTo>
                <a:lnTo>
                  <a:pt x="532" y="766"/>
                </a:lnTo>
                <a:lnTo>
                  <a:pt x="531" y="767"/>
                </a:lnTo>
                <a:lnTo>
                  <a:pt x="531" y="768"/>
                </a:lnTo>
                <a:lnTo>
                  <a:pt x="531" y="770"/>
                </a:lnTo>
                <a:lnTo>
                  <a:pt x="530" y="770"/>
                </a:lnTo>
                <a:lnTo>
                  <a:pt x="530" y="771"/>
                </a:lnTo>
                <a:lnTo>
                  <a:pt x="530" y="772"/>
                </a:lnTo>
                <a:lnTo>
                  <a:pt x="530" y="774"/>
                </a:lnTo>
                <a:lnTo>
                  <a:pt x="531" y="774"/>
                </a:lnTo>
                <a:lnTo>
                  <a:pt x="531" y="775"/>
                </a:lnTo>
                <a:lnTo>
                  <a:pt x="530" y="775"/>
                </a:lnTo>
                <a:lnTo>
                  <a:pt x="528" y="775"/>
                </a:lnTo>
                <a:lnTo>
                  <a:pt x="527" y="776"/>
                </a:lnTo>
                <a:lnTo>
                  <a:pt x="527" y="778"/>
                </a:lnTo>
                <a:lnTo>
                  <a:pt x="527" y="780"/>
                </a:lnTo>
                <a:lnTo>
                  <a:pt x="527" y="782"/>
                </a:lnTo>
                <a:lnTo>
                  <a:pt x="528" y="782"/>
                </a:lnTo>
                <a:lnTo>
                  <a:pt x="528" y="783"/>
                </a:lnTo>
                <a:lnTo>
                  <a:pt x="527" y="783"/>
                </a:lnTo>
                <a:lnTo>
                  <a:pt x="526" y="783"/>
                </a:lnTo>
                <a:lnTo>
                  <a:pt x="526" y="784"/>
                </a:lnTo>
                <a:lnTo>
                  <a:pt x="526" y="786"/>
                </a:lnTo>
                <a:lnTo>
                  <a:pt x="526" y="787"/>
                </a:lnTo>
                <a:lnTo>
                  <a:pt x="526" y="789"/>
                </a:lnTo>
                <a:lnTo>
                  <a:pt x="526" y="791"/>
                </a:lnTo>
                <a:lnTo>
                  <a:pt x="524" y="792"/>
                </a:lnTo>
                <a:lnTo>
                  <a:pt x="524" y="793"/>
                </a:lnTo>
                <a:lnTo>
                  <a:pt x="524" y="795"/>
                </a:lnTo>
                <a:lnTo>
                  <a:pt x="524" y="796"/>
                </a:lnTo>
                <a:lnTo>
                  <a:pt x="524" y="797"/>
                </a:lnTo>
                <a:lnTo>
                  <a:pt x="523" y="799"/>
                </a:lnTo>
                <a:lnTo>
                  <a:pt x="522" y="800"/>
                </a:lnTo>
                <a:lnTo>
                  <a:pt x="522" y="801"/>
                </a:lnTo>
                <a:lnTo>
                  <a:pt x="521" y="803"/>
                </a:lnTo>
                <a:lnTo>
                  <a:pt x="521" y="804"/>
                </a:lnTo>
                <a:lnTo>
                  <a:pt x="521" y="805"/>
                </a:lnTo>
                <a:lnTo>
                  <a:pt x="519" y="805"/>
                </a:lnTo>
                <a:lnTo>
                  <a:pt x="518" y="805"/>
                </a:lnTo>
                <a:lnTo>
                  <a:pt x="517" y="806"/>
                </a:lnTo>
                <a:lnTo>
                  <a:pt x="515" y="806"/>
                </a:lnTo>
                <a:lnTo>
                  <a:pt x="514" y="808"/>
                </a:lnTo>
                <a:lnTo>
                  <a:pt x="513" y="808"/>
                </a:lnTo>
                <a:lnTo>
                  <a:pt x="511" y="809"/>
                </a:lnTo>
                <a:lnTo>
                  <a:pt x="510" y="809"/>
                </a:lnTo>
                <a:lnTo>
                  <a:pt x="509" y="810"/>
                </a:lnTo>
                <a:lnTo>
                  <a:pt x="507" y="810"/>
                </a:lnTo>
                <a:lnTo>
                  <a:pt x="506" y="810"/>
                </a:lnTo>
                <a:lnTo>
                  <a:pt x="505" y="810"/>
                </a:lnTo>
                <a:lnTo>
                  <a:pt x="502" y="810"/>
                </a:lnTo>
                <a:lnTo>
                  <a:pt x="501" y="810"/>
                </a:lnTo>
                <a:lnTo>
                  <a:pt x="501" y="812"/>
                </a:lnTo>
                <a:lnTo>
                  <a:pt x="500" y="812"/>
                </a:lnTo>
                <a:lnTo>
                  <a:pt x="500" y="810"/>
                </a:lnTo>
                <a:lnTo>
                  <a:pt x="500" y="812"/>
                </a:lnTo>
                <a:lnTo>
                  <a:pt x="498" y="812"/>
                </a:lnTo>
                <a:lnTo>
                  <a:pt x="497" y="812"/>
                </a:lnTo>
                <a:lnTo>
                  <a:pt x="496" y="812"/>
                </a:lnTo>
                <a:lnTo>
                  <a:pt x="494" y="812"/>
                </a:lnTo>
                <a:lnTo>
                  <a:pt x="493" y="812"/>
                </a:lnTo>
                <a:lnTo>
                  <a:pt x="492" y="812"/>
                </a:lnTo>
                <a:lnTo>
                  <a:pt x="492" y="813"/>
                </a:lnTo>
                <a:lnTo>
                  <a:pt x="490" y="814"/>
                </a:lnTo>
                <a:lnTo>
                  <a:pt x="489" y="814"/>
                </a:lnTo>
                <a:lnTo>
                  <a:pt x="489" y="813"/>
                </a:lnTo>
                <a:lnTo>
                  <a:pt x="489" y="814"/>
                </a:lnTo>
                <a:lnTo>
                  <a:pt x="488" y="814"/>
                </a:lnTo>
                <a:lnTo>
                  <a:pt x="487" y="814"/>
                </a:lnTo>
                <a:lnTo>
                  <a:pt x="485" y="814"/>
                </a:lnTo>
                <a:lnTo>
                  <a:pt x="484" y="814"/>
                </a:lnTo>
                <a:lnTo>
                  <a:pt x="484" y="816"/>
                </a:lnTo>
                <a:lnTo>
                  <a:pt x="483" y="816"/>
                </a:lnTo>
                <a:lnTo>
                  <a:pt x="481" y="816"/>
                </a:lnTo>
                <a:lnTo>
                  <a:pt x="480" y="816"/>
                </a:lnTo>
                <a:lnTo>
                  <a:pt x="480" y="817"/>
                </a:lnTo>
                <a:lnTo>
                  <a:pt x="479" y="817"/>
                </a:lnTo>
                <a:lnTo>
                  <a:pt x="480" y="817"/>
                </a:lnTo>
                <a:lnTo>
                  <a:pt x="480" y="818"/>
                </a:lnTo>
                <a:lnTo>
                  <a:pt x="477" y="818"/>
                </a:lnTo>
                <a:lnTo>
                  <a:pt x="476" y="818"/>
                </a:lnTo>
                <a:lnTo>
                  <a:pt x="475" y="818"/>
                </a:lnTo>
                <a:lnTo>
                  <a:pt x="473" y="818"/>
                </a:lnTo>
                <a:lnTo>
                  <a:pt x="472" y="818"/>
                </a:lnTo>
                <a:lnTo>
                  <a:pt x="472" y="820"/>
                </a:lnTo>
                <a:lnTo>
                  <a:pt x="471" y="820"/>
                </a:lnTo>
                <a:lnTo>
                  <a:pt x="470" y="820"/>
                </a:lnTo>
                <a:lnTo>
                  <a:pt x="470" y="821"/>
                </a:lnTo>
                <a:lnTo>
                  <a:pt x="468" y="821"/>
                </a:lnTo>
                <a:lnTo>
                  <a:pt x="467" y="821"/>
                </a:lnTo>
                <a:lnTo>
                  <a:pt x="466" y="821"/>
                </a:lnTo>
                <a:lnTo>
                  <a:pt x="464" y="821"/>
                </a:lnTo>
                <a:lnTo>
                  <a:pt x="462" y="821"/>
                </a:lnTo>
                <a:lnTo>
                  <a:pt x="462" y="822"/>
                </a:lnTo>
                <a:lnTo>
                  <a:pt x="460" y="822"/>
                </a:lnTo>
                <a:lnTo>
                  <a:pt x="459" y="822"/>
                </a:lnTo>
                <a:lnTo>
                  <a:pt x="458" y="822"/>
                </a:lnTo>
                <a:lnTo>
                  <a:pt x="455" y="822"/>
                </a:lnTo>
                <a:lnTo>
                  <a:pt x="454" y="823"/>
                </a:lnTo>
                <a:lnTo>
                  <a:pt x="452" y="823"/>
                </a:lnTo>
                <a:lnTo>
                  <a:pt x="451" y="823"/>
                </a:lnTo>
                <a:lnTo>
                  <a:pt x="450" y="822"/>
                </a:lnTo>
                <a:lnTo>
                  <a:pt x="450" y="821"/>
                </a:lnTo>
                <a:lnTo>
                  <a:pt x="451" y="821"/>
                </a:lnTo>
                <a:lnTo>
                  <a:pt x="450" y="821"/>
                </a:lnTo>
                <a:lnTo>
                  <a:pt x="449" y="822"/>
                </a:lnTo>
                <a:lnTo>
                  <a:pt x="447" y="822"/>
                </a:lnTo>
                <a:lnTo>
                  <a:pt x="446" y="822"/>
                </a:lnTo>
                <a:lnTo>
                  <a:pt x="445" y="822"/>
                </a:lnTo>
                <a:lnTo>
                  <a:pt x="443" y="822"/>
                </a:lnTo>
                <a:lnTo>
                  <a:pt x="442" y="823"/>
                </a:lnTo>
                <a:lnTo>
                  <a:pt x="441" y="823"/>
                </a:lnTo>
                <a:lnTo>
                  <a:pt x="439" y="825"/>
                </a:lnTo>
                <a:lnTo>
                  <a:pt x="437" y="826"/>
                </a:lnTo>
                <a:lnTo>
                  <a:pt x="435" y="829"/>
                </a:lnTo>
                <a:lnTo>
                  <a:pt x="434" y="829"/>
                </a:lnTo>
                <a:lnTo>
                  <a:pt x="432" y="831"/>
                </a:lnTo>
                <a:lnTo>
                  <a:pt x="430" y="833"/>
                </a:lnTo>
                <a:lnTo>
                  <a:pt x="428" y="833"/>
                </a:lnTo>
                <a:lnTo>
                  <a:pt x="428" y="831"/>
                </a:lnTo>
                <a:lnTo>
                  <a:pt x="426" y="830"/>
                </a:lnTo>
                <a:lnTo>
                  <a:pt x="425" y="830"/>
                </a:lnTo>
                <a:lnTo>
                  <a:pt x="424" y="831"/>
                </a:lnTo>
                <a:lnTo>
                  <a:pt x="422" y="831"/>
                </a:lnTo>
                <a:lnTo>
                  <a:pt x="421" y="831"/>
                </a:lnTo>
                <a:lnTo>
                  <a:pt x="421" y="833"/>
                </a:lnTo>
                <a:lnTo>
                  <a:pt x="421" y="834"/>
                </a:lnTo>
                <a:lnTo>
                  <a:pt x="420" y="834"/>
                </a:lnTo>
                <a:lnTo>
                  <a:pt x="420" y="835"/>
                </a:lnTo>
                <a:lnTo>
                  <a:pt x="420" y="838"/>
                </a:lnTo>
                <a:lnTo>
                  <a:pt x="418" y="837"/>
                </a:lnTo>
                <a:lnTo>
                  <a:pt x="418" y="835"/>
                </a:lnTo>
                <a:lnTo>
                  <a:pt x="418" y="834"/>
                </a:lnTo>
                <a:lnTo>
                  <a:pt x="418" y="833"/>
                </a:lnTo>
                <a:lnTo>
                  <a:pt x="417" y="834"/>
                </a:lnTo>
                <a:lnTo>
                  <a:pt x="416" y="834"/>
                </a:lnTo>
                <a:lnTo>
                  <a:pt x="416" y="835"/>
                </a:lnTo>
                <a:lnTo>
                  <a:pt x="417" y="835"/>
                </a:lnTo>
                <a:lnTo>
                  <a:pt x="417" y="837"/>
                </a:lnTo>
                <a:lnTo>
                  <a:pt x="416" y="838"/>
                </a:lnTo>
                <a:lnTo>
                  <a:pt x="415" y="839"/>
                </a:lnTo>
                <a:lnTo>
                  <a:pt x="415" y="840"/>
                </a:lnTo>
                <a:lnTo>
                  <a:pt x="415" y="842"/>
                </a:lnTo>
                <a:lnTo>
                  <a:pt x="416" y="842"/>
                </a:lnTo>
                <a:lnTo>
                  <a:pt x="416" y="843"/>
                </a:lnTo>
                <a:lnTo>
                  <a:pt x="416" y="844"/>
                </a:lnTo>
                <a:lnTo>
                  <a:pt x="416" y="846"/>
                </a:lnTo>
                <a:lnTo>
                  <a:pt x="415" y="846"/>
                </a:lnTo>
                <a:lnTo>
                  <a:pt x="415" y="847"/>
                </a:lnTo>
                <a:lnTo>
                  <a:pt x="415" y="850"/>
                </a:lnTo>
                <a:lnTo>
                  <a:pt x="415" y="851"/>
                </a:lnTo>
                <a:lnTo>
                  <a:pt x="415" y="852"/>
                </a:lnTo>
                <a:lnTo>
                  <a:pt x="415" y="854"/>
                </a:lnTo>
                <a:lnTo>
                  <a:pt x="415" y="855"/>
                </a:lnTo>
                <a:lnTo>
                  <a:pt x="416" y="855"/>
                </a:lnTo>
                <a:lnTo>
                  <a:pt x="417" y="856"/>
                </a:lnTo>
                <a:lnTo>
                  <a:pt x="417" y="858"/>
                </a:lnTo>
                <a:lnTo>
                  <a:pt x="417" y="859"/>
                </a:lnTo>
                <a:lnTo>
                  <a:pt x="417" y="860"/>
                </a:lnTo>
                <a:lnTo>
                  <a:pt x="418" y="860"/>
                </a:lnTo>
                <a:lnTo>
                  <a:pt x="420" y="861"/>
                </a:lnTo>
                <a:lnTo>
                  <a:pt x="421" y="861"/>
                </a:lnTo>
                <a:lnTo>
                  <a:pt x="421" y="863"/>
                </a:lnTo>
                <a:lnTo>
                  <a:pt x="421" y="864"/>
                </a:lnTo>
                <a:lnTo>
                  <a:pt x="421" y="865"/>
                </a:lnTo>
                <a:lnTo>
                  <a:pt x="421" y="867"/>
                </a:lnTo>
                <a:lnTo>
                  <a:pt x="421" y="869"/>
                </a:lnTo>
                <a:lnTo>
                  <a:pt x="421" y="871"/>
                </a:lnTo>
                <a:lnTo>
                  <a:pt x="421" y="873"/>
                </a:lnTo>
                <a:lnTo>
                  <a:pt x="421" y="875"/>
                </a:lnTo>
                <a:lnTo>
                  <a:pt x="421" y="877"/>
                </a:lnTo>
                <a:lnTo>
                  <a:pt x="421" y="880"/>
                </a:lnTo>
                <a:lnTo>
                  <a:pt x="421" y="881"/>
                </a:lnTo>
                <a:lnTo>
                  <a:pt x="420" y="881"/>
                </a:lnTo>
                <a:lnTo>
                  <a:pt x="418" y="881"/>
                </a:lnTo>
                <a:lnTo>
                  <a:pt x="417" y="881"/>
                </a:lnTo>
                <a:lnTo>
                  <a:pt x="416" y="880"/>
                </a:lnTo>
                <a:lnTo>
                  <a:pt x="415" y="880"/>
                </a:lnTo>
                <a:lnTo>
                  <a:pt x="413" y="880"/>
                </a:lnTo>
                <a:lnTo>
                  <a:pt x="412" y="878"/>
                </a:lnTo>
                <a:lnTo>
                  <a:pt x="411" y="877"/>
                </a:lnTo>
                <a:lnTo>
                  <a:pt x="411" y="876"/>
                </a:lnTo>
                <a:lnTo>
                  <a:pt x="412" y="876"/>
                </a:lnTo>
                <a:lnTo>
                  <a:pt x="413" y="876"/>
                </a:lnTo>
                <a:lnTo>
                  <a:pt x="413" y="875"/>
                </a:lnTo>
                <a:lnTo>
                  <a:pt x="413" y="873"/>
                </a:lnTo>
                <a:lnTo>
                  <a:pt x="412" y="872"/>
                </a:lnTo>
                <a:lnTo>
                  <a:pt x="413" y="871"/>
                </a:lnTo>
                <a:lnTo>
                  <a:pt x="413" y="869"/>
                </a:lnTo>
                <a:lnTo>
                  <a:pt x="412" y="869"/>
                </a:lnTo>
                <a:lnTo>
                  <a:pt x="411" y="871"/>
                </a:lnTo>
                <a:lnTo>
                  <a:pt x="409" y="869"/>
                </a:lnTo>
                <a:lnTo>
                  <a:pt x="409" y="868"/>
                </a:lnTo>
                <a:lnTo>
                  <a:pt x="411" y="868"/>
                </a:lnTo>
                <a:lnTo>
                  <a:pt x="409" y="868"/>
                </a:lnTo>
                <a:lnTo>
                  <a:pt x="409" y="867"/>
                </a:lnTo>
                <a:lnTo>
                  <a:pt x="411" y="865"/>
                </a:lnTo>
                <a:lnTo>
                  <a:pt x="411" y="864"/>
                </a:lnTo>
                <a:lnTo>
                  <a:pt x="411" y="865"/>
                </a:lnTo>
                <a:lnTo>
                  <a:pt x="409" y="865"/>
                </a:lnTo>
                <a:lnTo>
                  <a:pt x="409" y="864"/>
                </a:lnTo>
                <a:lnTo>
                  <a:pt x="409" y="865"/>
                </a:lnTo>
                <a:lnTo>
                  <a:pt x="409" y="867"/>
                </a:lnTo>
                <a:lnTo>
                  <a:pt x="409" y="868"/>
                </a:lnTo>
                <a:lnTo>
                  <a:pt x="408" y="869"/>
                </a:lnTo>
                <a:lnTo>
                  <a:pt x="407" y="869"/>
                </a:lnTo>
                <a:lnTo>
                  <a:pt x="407" y="868"/>
                </a:lnTo>
                <a:lnTo>
                  <a:pt x="405" y="868"/>
                </a:lnTo>
                <a:lnTo>
                  <a:pt x="404" y="868"/>
                </a:lnTo>
                <a:lnTo>
                  <a:pt x="404" y="869"/>
                </a:lnTo>
                <a:lnTo>
                  <a:pt x="403" y="871"/>
                </a:lnTo>
                <a:lnTo>
                  <a:pt x="403" y="872"/>
                </a:lnTo>
                <a:lnTo>
                  <a:pt x="403" y="873"/>
                </a:lnTo>
                <a:lnTo>
                  <a:pt x="403" y="875"/>
                </a:lnTo>
                <a:lnTo>
                  <a:pt x="404" y="876"/>
                </a:lnTo>
                <a:lnTo>
                  <a:pt x="404" y="877"/>
                </a:lnTo>
                <a:lnTo>
                  <a:pt x="403" y="877"/>
                </a:lnTo>
                <a:lnTo>
                  <a:pt x="404" y="878"/>
                </a:lnTo>
                <a:lnTo>
                  <a:pt x="405" y="880"/>
                </a:lnTo>
                <a:lnTo>
                  <a:pt x="404" y="880"/>
                </a:lnTo>
                <a:lnTo>
                  <a:pt x="404" y="881"/>
                </a:lnTo>
                <a:lnTo>
                  <a:pt x="403" y="881"/>
                </a:lnTo>
                <a:lnTo>
                  <a:pt x="401" y="881"/>
                </a:lnTo>
                <a:lnTo>
                  <a:pt x="401" y="882"/>
                </a:lnTo>
                <a:lnTo>
                  <a:pt x="403" y="882"/>
                </a:lnTo>
                <a:lnTo>
                  <a:pt x="403" y="881"/>
                </a:lnTo>
                <a:lnTo>
                  <a:pt x="404" y="881"/>
                </a:lnTo>
                <a:lnTo>
                  <a:pt x="404" y="882"/>
                </a:lnTo>
                <a:lnTo>
                  <a:pt x="404" y="884"/>
                </a:lnTo>
                <a:lnTo>
                  <a:pt x="405" y="884"/>
                </a:lnTo>
                <a:lnTo>
                  <a:pt x="407" y="884"/>
                </a:lnTo>
                <a:lnTo>
                  <a:pt x="408" y="884"/>
                </a:lnTo>
                <a:lnTo>
                  <a:pt x="409" y="884"/>
                </a:lnTo>
                <a:lnTo>
                  <a:pt x="411" y="884"/>
                </a:lnTo>
                <a:lnTo>
                  <a:pt x="411" y="885"/>
                </a:lnTo>
                <a:lnTo>
                  <a:pt x="409" y="885"/>
                </a:lnTo>
                <a:lnTo>
                  <a:pt x="409" y="886"/>
                </a:lnTo>
                <a:lnTo>
                  <a:pt x="409" y="888"/>
                </a:lnTo>
                <a:lnTo>
                  <a:pt x="408" y="888"/>
                </a:lnTo>
                <a:lnTo>
                  <a:pt x="408" y="889"/>
                </a:lnTo>
                <a:lnTo>
                  <a:pt x="407" y="889"/>
                </a:lnTo>
                <a:lnTo>
                  <a:pt x="407" y="890"/>
                </a:lnTo>
                <a:lnTo>
                  <a:pt x="407" y="889"/>
                </a:lnTo>
                <a:lnTo>
                  <a:pt x="408" y="890"/>
                </a:lnTo>
                <a:lnTo>
                  <a:pt x="409" y="889"/>
                </a:lnTo>
                <a:lnTo>
                  <a:pt x="409" y="888"/>
                </a:lnTo>
                <a:lnTo>
                  <a:pt x="411" y="888"/>
                </a:lnTo>
                <a:lnTo>
                  <a:pt x="411" y="886"/>
                </a:lnTo>
                <a:lnTo>
                  <a:pt x="412" y="886"/>
                </a:lnTo>
                <a:lnTo>
                  <a:pt x="413" y="886"/>
                </a:lnTo>
                <a:lnTo>
                  <a:pt x="413" y="888"/>
                </a:lnTo>
                <a:lnTo>
                  <a:pt x="412" y="889"/>
                </a:lnTo>
                <a:lnTo>
                  <a:pt x="412" y="890"/>
                </a:lnTo>
                <a:lnTo>
                  <a:pt x="413" y="890"/>
                </a:lnTo>
                <a:lnTo>
                  <a:pt x="415" y="890"/>
                </a:lnTo>
                <a:lnTo>
                  <a:pt x="416" y="890"/>
                </a:lnTo>
                <a:lnTo>
                  <a:pt x="416" y="889"/>
                </a:lnTo>
                <a:lnTo>
                  <a:pt x="417" y="889"/>
                </a:lnTo>
                <a:lnTo>
                  <a:pt x="418" y="889"/>
                </a:lnTo>
                <a:lnTo>
                  <a:pt x="418" y="890"/>
                </a:lnTo>
                <a:lnTo>
                  <a:pt x="418" y="892"/>
                </a:lnTo>
                <a:lnTo>
                  <a:pt x="418" y="893"/>
                </a:lnTo>
                <a:lnTo>
                  <a:pt x="417" y="894"/>
                </a:lnTo>
                <a:lnTo>
                  <a:pt x="416" y="895"/>
                </a:lnTo>
                <a:lnTo>
                  <a:pt x="415" y="895"/>
                </a:lnTo>
                <a:lnTo>
                  <a:pt x="413" y="895"/>
                </a:lnTo>
                <a:lnTo>
                  <a:pt x="413" y="897"/>
                </a:lnTo>
                <a:lnTo>
                  <a:pt x="412" y="897"/>
                </a:lnTo>
                <a:lnTo>
                  <a:pt x="412" y="895"/>
                </a:lnTo>
                <a:lnTo>
                  <a:pt x="412" y="897"/>
                </a:lnTo>
                <a:lnTo>
                  <a:pt x="411" y="897"/>
                </a:lnTo>
                <a:lnTo>
                  <a:pt x="411" y="895"/>
                </a:lnTo>
                <a:lnTo>
                  <a:pt x="409" y="895"/>
                </a:lnTo>
                <a:lnTo>
                  <a:pt x="411" y="897"/>
                </a:lnTo>
                <a:lnTo>
                  <a:pt x="409" y="897"/>
                </a:lnTo>
                <a:lnTo>
                  <a:pt x="409" y="898"/>
                </a:lnTo>
                <a:lnTo>
                  <a:pt x="411" y="898"/>
                </a:lnTo>
                <a:lnTo>
                  <a:pt x="412" y="898"/>
                </a:lnTo>
                <a:lnTo>
                  <a:pt x="413" y="897"/>
                </a:lnTo>
                <a:lnTo>
                  <a:pt x="413" y="898"/>
                </a:lnTo>
                <a:lnTo>
                  <a:pt x="413" y="899"/>
                </a:lnTo>
                <a:lnTo>
                  <a:pt x="412" y="899"/>
                </a:lnTo>
                <a:lnTo>
                  <a:pt x="412" y="901"/>
                </a:lnTo>
                <a:lnTo>
                  <a:pt x="411" y="902"/>
                </a:lnTo>
                <a:lnTo>
                  <a:pt x="411" y="903"/>
                </a:lnTo>
                <a:lnTo>
                  <a:pt x="409" y="903"/>
                </a:lnTo>
                <a:lnTo>
                  <a:pt x="409" y="905"/>
                </a:lnTo>
                <a:lnTo>
                  <a:pt x="408" y="905"/>
                </a:lnTo>
                <a:lnTo>
                  <a:pt x="405" y="907"/>
                </a:lnTo>
                <a:lnTo>
                  <a:pt x="405" y="909"/>
                </a:lnTo>
                <a:lnTo>
                  <a:pt x="404" y="909"/>
                </a:lnTo>
                <a:lnTo>
                  <a:pt x="404" y="910"/>
                </a:lnTo>
                <a:lnTo>
                  <a:pt x="404" y="911"/>
                </a:lnTo>
                <a:lnTo>
                  <a:pt x="404" y="912"/>
                </a:lnTo>
                <a:lnTo>
                  <a:pt x="401" y="914"/>
                </a:lnTo>
                <a:lnTo>
                  <a:pt x="401" y="915"/>
                </a:lnTo>
                <a:lnTo>
                  <a:pt x="400" y="915"/>
                </a:lnTo>
                <a:lnTo>
                  <a:pt x="400" y="916"/>
                </a:lnTo>
                <a:lnTo>
                  <a:pt x="399" y="918"/>
                </a:lnTo>
                <a:lnTo>
                  <a:pt x="397" y="918"/>
                </a:lnTo>
                <a:lnTo>
                  <a:pt x="396" y="918"/>
                </a:lnTo>
                <a:lnTo>
                  <a:pt x="396" y="916"/>
                </a:lnTo>
                <a:lnTo>
                  <a:pt x="396" y="918"/>
                </a:lnTo>
                <a:lnTo>
                  <a:pt x="396" y="919"/>
                </a:lnTo>
                <a:lnTo>
                  <a:pt x="395" y="919"/>
                </a:lnTo>
                <a:lnTo>
                  <a:pt x="395" y="920"/>
                </a:lnTo>
                <a:lnTo>
                  <a:pt x="395" y="922"/>
                </a:lnTo>
                <a:lnTo>
                  <a:pt x="394" y="923"/>
                </a:lnTo>
                <a:lnTo>
                  <a:pt x="394" y="924"/>
                </a:lnTo>
                <a:lnTo>
                  <a:pt x="392" y="926"/>
                </a:lnTo>
                <a:lnTo>
                  <a:pt x="392" y="927"/>
                </a:lnTo>
                <a:lnTo>
                  <a:pt x="392" y="928"/>
                </a:lnTo>
                <a:lnTo>
                  <a:pt x="391" y="930"/>
                </a:lnTo>
                <a:lnTo>
                  <a:pt x="391" y="931"/>
                </a:lnTo>
                <a:lnTo>
                  <a:pt x="390" y="931"/>
                </a:lnTo>
                <a:lnTo>
                  <a:pt x="388" y="930"/>
                </a:lnTo>
                <a:lnTo>
                  <a:pt x="387" y="930"/>
                </a:lnTo>
                <a:lnTo>
                  <a:pt x="387" y="931"/>
                </a:lnTo>
                <a:lnTo>
                  <a:pt x="387" y="933"/>
                </a:lnTo>
                <a:lnTo>
                  <a:pt x="386" y="935"/>
                </a:lnTo>
                <a:lnTo>
                  <a:pt x="384" y="935"/>
                </a:lnTo>
                <a:lnTo>
                  <a:pt x="384" y="936"/>
                </a:lnTo>
                <a:lnTo>
                  <a:pt x="384" y="937"/>
                </a:lnTo>
                <a:lnTo>
                  <a:pt x="384" y="939"/>
                </a:lnTo>
                <a:lnTo>
                  <a:pt x="383" y="939"/>
                </a:lnTo>
                <a:lnTo>
                  <a:pt x="383" y="940"/>
                </a:lnTo>
                <a:lnTo>
                  <a:pt x="382" y="940"/>
                </a:lnTo>
                <a:lnTo>
                  <a:pt x="380" y="941"/>
                </a:lnTo>
                <a:lnTo>
                  <a:pt x="379" y="943"/>
                </a:lnTo>
                <a:lnTo>
                  <a:pt x="379" y="944"/>
                </a:lnTo>
                <a:lnTo>
                  <a:pt x="379" y="945"/>
                </a:lnTo>
                <a:lnTo>
                  <a:pt x="378" y="945"/>
                </a:lnTo>
                <a:lnTo>
                  <a:pt x="377" y="945"/>
                </a:lnTo>
                <a:lnTo>
                  <a:pt x="375" y="947"/>
                </a:lnTo>
                <a:lnTo>
                  <a:pt x="374" y="948"/>
                </a:lnTo>
                <a:lnTo>
                  <a:pt x="374" y="949"/>
                </a:lnTo>
                <a:lnTo>
                  <a:pt x="373" y="949"/>
                </a:lnTo>
                <a:lnTo>
                  <a:pt x="371" y="948"/>
                </a:lnTo>
                <a:lnTo>
                  <a:pt x="371" y="949"/>
                </a:lnTo>
                <a:lnTo>
                  <a:pt x="373" y="949"/>
                </a:lnTo>
                <a:lnTo>
                  <a:pt x="374" y="950"/>
                </a:lnTo>
                <a:lnTo>
                  <a:pt x="373" y="950"/>
                </a:lnTo>
                <a:lnTo>
                  <a:pt x="371" y="952"/>
                </a:lnTo>
                <a:lnTo>
                  <a:pt x="370" y="953"/>
                </a:lnTo>
                <a:lnTo>
                  <a:pt x="369" y="954"/>
                </a:lnTo>
                <a:lnTo>
                  <a:pt x="369" y="956"/>
                </a:lnTo>
                <a:lnTo>
                  <a:pt x="367" y="957"/>
                </a:lnTo>
                <a:lnTo>
                  <a:pt x="367" y="958"/>
                </a:lnTo>
                <a:lnTo>
                  <a:pt x="367" y="960"/>
                </a:lnTo>
                <a:lnTo>
                  <a:pt x="367" y="961"/>
                </a:lnTo>
                <a:lnTo>
                  <a:pt x="369" y="961"/>
                </a:lnTo>
                <a:lnTo>
                  <a:pt x="369" y="962"/>
                </a:lnTo>
                <a:lnTo>
                  <a:pt x="367" y="964"/>
                </a:lnTo>
                <a:lnTo>
                  <a:pt x="367" y="965"/>
                </a:lnTo>
                <a:lnTo>
                  <a:pt x="367" y="964"/>
                </a:lnTo>
                <a:lnTo>
                  <a:pt x="366" y="964"/>
                </a:lnTo>
                <a:lnTo>
                  <a:pt x="365" y="964"/>
                </a:lnTo>
                <a:lnTo>
                  <a:pt x="365" y="965"/>
                </a:lnTo>
                <a:lnTo>
                  <a:pt x="365" y="966"/>
                </a:lnTo>
                <a:lnTo>
                  <a:pt x="363" y="966"/>
                </a:lnTo>
                <a:lnTo>
                  <a:pt x="363" y="967"/>
                </a:lnTo>
                <a:lnTo>
                  <a:pt x="363" y="969"/>
                </a:lnTo>
                <a:lnTo>
                  <a:pt x="363" y="970"/>
                </a:lnTo>
                <a:lnTo>
                  <a:pt x="362" y="970"/>
                </a:lnTo>
                <a:lnTo>
                  <a:pt x="362" y="969"/>
                </a:lnTo>
                <a:lnTo>
                  <a:pt x="361" y="970"/>
                </a:lnTo>
                <a:lnTo>
                  <a:pt x="361" y="971"/>
                </a:lnTo>
                <a:lnTo>
                  <a:pt x="360" y="971"/>
                </a:lnTo>
                <a:lnTo>
                  <a:pt x="358" y="973"/>
                </a:lnTo>
                <a:lnTo>
                  <a:pt x="358" y="974"/>
                </a:lnTo>
                <a:lnTo>
                  <a:pt x="358" y="975"/>
                </a:lnTo>
                <a:lnTo>
                  <a:pt x="357" y="975"/>
                </a:lnTo>
                <a:lnTo>
                  <a:pt x="358" y="975"/>
                </a:lnTo>
                <a:lnTo>
                  <a:pt x="357" y="977"/>
                </a:lnTo>
                <a:lnTo>
                  <a:pt x="357" y="978"/>
                </a:lnTo>
                <a:lnTo>
                  <a:pt x="357" y="979"/>
                </a:lnTo>
                <a:lnTo>
                  <a:pt x="356" y="978"/>
                </a:lnTo>
                <a:lnTo>
                  <a:pt x="354" y="977"/>
                </a:lnTo>
                <a:lnTo>
                  <a:pt x="353" y="977"/>
                </a:lnTo>
                <a:lnTo>
                  <a:pt x="352" y="977"/>
                </a:lnTo>
                <a:lnTo>
                  <a:pt x="350" y="978"/>
                </a:lnTo>
                <a:lnTo>
                  <a:pt x="349" y="978"/>
                </a:lnTo>
                <a:lnTo>
                  <a:pt x="349" y="979"/>
                </a:lnTo>
                <a:lnTo>
                  <a:pt x="346" y="982"/>
                </a:lnTo>
                <a:lnTo>
                  <a:pt x="345" y="983"/>
                </a:lnTo>
                <a:lnTo>
                  <a:pt x="345" y="982"/>
                </a:lnTo>
                <a:lnTo>
                  <a:pt x="344" y="982"/>
                </a:lnTo>
                <a:lnTo>
                  <a:pt x="343" y="983"/>
                </a:lnTo>
                <a:lnTo>
                  <a:pt x="343" y="984"/>
                </a:lnTo>
                <a:lnTo>
                  <a:pt x="341" y="984"/>
                </a:lnTo>
                <a:lnTo>
                  <a:pt x="341" y="986"/>
                </a:lnTo>
                <a:lnTo>
                  <a:pt x="340" y="987"/>
                </a:lnTo>
                <a:lnTo>
                  <a:pt x="340" y="988"/>
                </a:lnTo>
                <a:lnTo>
                  <a:pt x="341" y="990"/>
                </a:lnTo>
                <a:lnTo>
                  <a:pt x="337" y="990"/>
                </a:lnTo>
                <a:lnTo>
                  <a:pt x="336" y="990"/>
                </a:lnTo>
                <a:lnTo>
                  <a:pt x="336" y="991"/>
                </a:lnTo>
                <a:lnTo>
                  <a:pt x="335" y="991"/>
                </a:lnTo>
                <a:lnTo>
                  <a:pt x="333" y="991"/>
                </a:lnTo>
                <a:lnTo>
                  <a:pt x="335" y="992"/>
                </a:lnTo>
                <a:lnTo>
                  <a:pt x="333" y="992"/>
                </a:lnTo>
                <a:lnTo>
                  <a:pt x="333" y="994"/>
                </a:lnTo>
                <a:lnTo>
                  <a:pt x="333" y="995"/>
                </a:lnTo>
                <a:lnTo>
                  <a:pt x="332" y="994"/>
                </a:lnTo>
                <a:lnTo>
                  <a:pt x="332" y="995"/>
                </a:lnTo>
                <a:lnTo>
                  <a:pt x="331" y="995"/>
                </a:lnTo>
                <a:lnTo>
                  <a:pt x="331" y="996"/>
                </a:lnTo>
                <a:lnTo>
                  <a:pt x="331" y="998"/>
                </a:lnTo>
                <a:lnTo>
                  <a:pt x="329" y="998"/>
                </a:lnTo>
                <a:lnTo>
                  <a:pt x="328" y="998"/>
                </a:lnTo>
                <a:lnTo>
                  <a:pt x="328" y="999"/>
                </a:lnTo>
                <a:lnTo>
                  <a:pt x="328" y="1000"/>
                </a:lnTo>
                <a:lnTo>
                  <a:pt x="328" y="1002"/>
                </a:lnTo>
                <a:lnTo>
                  <a:pt x="327" y="1002"/>
                </a:lnTo>
                <a:lnTo>
                  <a:pt x="327" y="1003"/>
                </a:lnTo>
                <a:lnTo>
                  <a:pt x="325" y="1003"/>
                </a:lnTo>
                <a:lnTo>
                  <a:pt x="325" y="1004"/>
                </a:lnTo>
                <a:lnTo>
                  <a:pt x="324" y="1004"/>
                </a:lnTo>
                <a:lnTo>
                  <a:pt x="323" y="1004"/>
                </a:lnTo>
                <a:lnTo>
                  <a:pt x="323" y="1005"/>
                </a:lnTo>
                <a:lnTo>
                  <a:pt x="322" y="1005"/>
                </a:lnTo>
                <a:lnTo>
                  <a:pt x="320" y="1005"/>
                </a:lnTo>
                <a:lnTo>
                  <a:pt x="319" y="1005"/>
                </a:lnTo>
                <a:lnTo>
                  <a:pt x="318" y="1005"/>
                </a:lnTo>
                <a:lnTo>
                  <a:pt x="316" y="1004"/>
                </a:lnTo>
                <a:lnTo>
                  <a:pt x="315" y="1004"/>
                </a:lnTo>
                <a:lnTo>
                  <a:pt x="312" y="1004"/>
                </a:lnTo>
                <a:lnTo>
                  <a:pt x="311" y="1004"/>
                </a:lnTo>
                <a:lnTo>
                  <a:pt x="310" y="1004"/>
                </a:lnTo>
                <a:lnTo>
                  <a:pt x="310" y="1005"/>
                </a:lnTo>
                <a:lnTo>
                  <a:pt x="308" y="1005"/>
                </a:lnTo>
                <a:lnTo>
                  <a:pt x="306" y="1005"/>
                </a:lnTo>
                <a:lnTo>
                  <a:pt x="305" y="1005"/>
                </a:lnTo>
                <a:lnTo>
                  <a:pt x="303" y="1008"/>
                </a:lnTo>
                <a:lnTo>
                  <a:pt x="302" y="1008"/>
                </a:lnTo>
                <a:lnTo>
                  <a:pt x="301" y="1008"/>
                </a:lnTo>
                <a:lnTo>
                  <a:pt x="299" y="1008"/>
                </a:lnTo>
                <a:lnTo>
                  <a:pt x="295" y="1009"/>
                </a:lnTo>
                <a:lnTo>
                  <a:pt x="295" y="1011"/>
                </a:lnTo>
                <a:lnTo>
                  <a:pt x="295" y="1009"/>
                </a:lnTo>
                <a:lnTo>
                  <a:pt x="295" y="1008"/>
                </a:lnTo>
                <a:lnTo>
                  <a:pt x="294" y="1008"/>
                </a:lnTo>
                <a:lnTo>
                  <a:pt x="294" y="1007"/>
                </a:lnTo>
                <a:lnTo>
                  <a:pt x="293" y="1007"/>
                </a:lnTo>
                <a:lnTo>
                  <a:pt x="293" y="1008"/>
                </a:lnTo>
                <a:lnTo>
                  <a:pt x="291" y="1008"/>
                </a:lnTo>
                <a:lnTo>
                  <a:pt x="291" y="1009"/>
                </a:lnTo>
                <a:lnTo>
                  <a:pt x="290" y="1009"/>
                </a:lnTo>
                <a:lnTo>
                  <a:pt x="289" y="1009"/>
                </a:lnTo>
                <a:lnTo>
                  <a:pt x="288" y="1011"/>
                </a:lnTo>
                <a:lnTo>
                  <a:pt x="286" y="1011"/>
                </a:lnTo>
                <a:lnTo>
                  <a:pt x="285" y="1011"/>
                </a:lnTo>
                <a:lnTo>
                  <a:pt x="284" y="1011"/>
                </a:lnTo>
                <a:lnTo>
                  <a:pt x="282" y="1011"/>
                </a:lnTo>
                <a:lnTo>
                  <a:pt x="282" y="1012"/>
                </a:lnTo>
                <a:lnTo>
                  <a:pt x="281" y="1012"/>
                </a:lnTo>
                <a:lnTo>
                  <a:pt x="280" y="1012"/>
                </a:lnTo>
                <a:lnTo>
                  <a:pt x="280" y="1013"/>
                </a:lnTo>
                <a:lnTo>
                  <a:pt x="280" y="1015"/>
                </a:lnTo>
                <a:lnTo>
                  <a:pt x="278" y="1015"/>
                </a:lnTo>
                <a:lnTo>
                  <a:pt x="277" y="1015"/>
                </a:lnTo>
                <a:lnTo>
                  <a:pt x="277" y="1013"/>
                </a:lnTo>
                <a:lnTo>
                  <a:pt x="276" y="1012"/>
                </a:lnTo>
                <a:lnTo>
                  <a:pt x="274" y="1012"/>
                </a:lnTo>
                <a:lnTo>
                  <a:pt x="273" y="1012"/>
                </a:lnTo>
                <a:lnTo>
                  <a:pt x="273" y="1013"/>
                </a:lnTo>
                <a:lnTo>
                  <a:pt x="272" y="1015"/>
                </a:lnTo>
                <a:lnTo>
                  <a:pt x="272" y="1016"/>
                </a:lnTo>
                <a:lnTo>
                  <a:pt x="272" y="1017"/>
                </a:lnTo>
                <a:lnTo>
                  <a:pt x="272" y="1019"/>
                </a:lnTo>
                <a:lnTo>
                  <a:pt x="272" y="1020"/>
                </a:lnTo>
                <a:lnTo>
                  <a:pt x="269" y="1021"/>
                </a:lnTo>
                <a:lnTo>
                  <a:pt x="269" y="1022"/>
                </a:lnTo>
                <a:lnTo>
                  <a:pt x="268" y="1024"/>
                </a:lnTo>
                <a:lnTo>
                  <a:pt x="269" y="1025"/>
                </a:lnTo>
                <a:lnTo>
                  <a:pt x="269" y="1026"/>
                </a:lnTo>
                <a:lnTo>
                  <a:pt x="269" y="1028"/>
                </a:lnTo>
                <a:lnTo>
                  <a:pt x="268" y="1029"/>
                </a:lnTo>
                <a:lnTo>
                  <a:pt x="268" y="1032"/>
                </a:lnTo>
                <a:lnTo>
                  <a:pt x="268" y="1033"/>
                </a:lnTo>
                <a:lnTo>
                  <a:pt x="268" y="1034"/>
                </a:lnTo>
                <a:lnTo>
                  <a:pt x="268" y="1036"/>
                </a:lnTo>
                <a:lnTo>
                  <a:pt x="267" y="1036"/>
                </a:lnTo>
                <a:lnTo>
                  <a:pt x="265" y="1036"/>
                </a:lnTo>
                <a:lnTo>
                  <a:pt x="265" y="1034"/>
                </a:lnTo>
                <a:lnTo>
                  <a:pt x="264" y="1034"/>
                </a:lnTo>
                <a:lnTo>
                  <a:pt x="263" y="1036"/>
                </a:lnTo>
                <a:lnTo>
                  <a:pt x="261" y="1036"/>
                </a:lnTo>
                <a:lnTo>
                  <a:pt x="261" y="1034"/>
                </a:lnTo>
                <a:lnTo>
                  <a:pt x="260" y="1036"/>
                </a:lnTo>
                <a:lnTo>
                  <a:pt x="261" y="1036"/>
                </a:lnTo>
                <a:lnTo>
                  <a:pt x="261" y="1037"/>
                </a:lnTo>
                <a:lnTo>
                  <a:pt x="263" y="1038"/>
                </a:lnTo>
                <a:lnTo>
                  <a:pt x="264" y="1038"/>
                </a:lnTo>
                <a:lnTo>
                  <a:pt x="264" y="1041"/>
                </a:lnTo>
                <a:lnTo>
                  <a:pt x="263" y="1041"/>
                </a:lnTo>
                <a:lnTo>
                  <a:pt x="264" y="1042"/>
                </a:lnTo>
                <a:lnTo>
                  <a:pt x="263" y="1043"/>
                </a:lnTo>
                <a:lnTo>
                  <a:pt x="261" y="1043"/>
                </a:lnTo>
                <a:lnTo>
                  <a:pt x="260" y="1043"/>
                </a:lnTo>
                <a:lnTo>
                  <a:pt x="259" y="1043"/>
                </a:lnTo>
                <a:lnTo>
                  <a:pt x="259" y="1045"/>
                </a:lnTo>
                <a:lnTo>
                  <a:pt x="260" y="1045"/>
                </a:lnTo>
                <a:lnTo>
                  <a:pt x="260" y="1046"/>
                </a:lnTo>
                <a:lnTo>
                  <a:pt x="261" y="1046"/>
                </a:lnTo>
                <a:lnTo>
                  <a:pt x="260" y="1047"/>
                </a:lnTo>
                <a:lnTo>
                  <a:pt x="259" y="1046"/>
                </a:lnTo>
                <a:lnTo>
                  <a:pt x="259" y="1047"/>
                </a:lnTo>
                <a:lnTo>
                  <a:pt x="260" y="1049"/>
                </a:lnTo>
                <a:lnTo>
                  <a:pt x="259" y="1049"/>
                </a:lnTo>
                <a:lnTo>
                  <a:pt x="259" y="1050"/>
                </a:lnTo>
                <a:lnTo>
                  <a:pt x="257" y="1051"/>
                </a:lnTo>
                <a:lnTo>
                  <a:pt x="257" y="1053"/>
                </a:lnTo>
                <a:lnTo>
                  <a:pt x="256" y="1053"/>
                </a:lnTo>
                <a:lnTo>
                  <a:pt x="257" y="1054"/>
                </a:lnTo>
                <a:lnTo>
                  <a:pt x="256" y="1055"/>
                </a:lnTo>
                <a:lnTo>
                  <a:pt x="256" y="1056"/>
                </a:lnTo>
                <a:lnTo>
                  <a:pt x="255" y="1058"/>
                </a:lnTo>
                <a:lnTo>
                  <a:pt x="253" y="1056"/>
                </a:lnTo>
                <a:lnTo>
                  <a:pt x="252" y="1058"/>
                </a:lnTo>
                <a:lnTo>
                  <a:pt x="252" y="1059"/>
                </a:lnTo>
                <a:lnTo>
                  <a:pt x="252" y="1060"/>
                </a:lnTo>
                <a:lnTo>
                  <a:pt x="252" y="1059"/>
                </a:lnTo>
                <a:lnTo>
                  <a:pt x="251" y="1059"/>
                </a:lnTo>
                <a:lnTo>
                  <a:pt x="252" y="1059"/>
                </a:lnTo>
                <a:lnTo>
                  <a:pt x="252" y="1060"/>
                </a:lnTo>
                <a:lnTo>
                  <a:pt x="252" y="1062"/>
                </a:lnTo>
                <a:lnTo>
                  <a:pt x="251" y="1063"/>
                </a:lnTo>
                <a:lnTo>
                  <a:pt x="251" y="1064"/>
                </a:lnTo>
                <a:lnTo>
                  <a:pt x="251" y="1066"/>
                </a:lnTo>
                <a:lnTo>
                  <a:pt x="250" y="1066"/>
                </a:lnTo>
                <a:lnTo>
                  <a:pt x="250" y="1067"/>
                </a:lnTo>
                <a:lnTo>
                  <a:pt x="248" y="1067"/>
                </a:lnTo>
                <a:lnTo>
                  <a:pt x="247" y="1067"/>
                </a:lnTo>
                <a:lnTo>
                  <a:pt x="246" y="1067"/>
                </a:lnTo>
                <a:lnTo>
                  <a:pt x="247" y="1067"/>
                </a:lnTo>
                <a:lnTo>
                  <a:pt x="247" y="1068"/>
                </a:lnTo>
                <a:lnTo>
                  <a:pt x="247" y="1070"/>
                </a:lnTo>
                <a:lnTo>
                  <a:pt x="247" y="1071"/>
                </a:lnTo>
                <a:lnTo>
                  <a:pt x="247" y="1072"/>
                </a:lnTo>
                <a:lnTo>
                  <a:pt x="246" y="1072"/>
                </a:lnTo>
                <a:lnTo>
                  <a:pt x="244" y="1072"/>
                </a:lnTo>
                <a:lnTo>
                  <a:pt x="243" y="1072"/>
                </a:lnTo>
                <a:lnTo>
                  <a:pt x="242" y="1072"/>
                </a:lnTo>
                <a:lnTo>
                  <a:pt x="242" y="1073"/>
                </a:lnTo>
                <a:lnTo>
                  <a:pt x="242" y="1075"/>
                </a:lnTo>
                <a:lnTo>
                  <a:pt x="240" y="1075"/>
                </a:lnTo>
                <a:lnTo>
                  <a:pt x="239" y="1075"/>
                </a:lnTo>
                <a:lnTo>
                  <a:pt x="238" y="1075"/>
                </a:lnTo>
                <a:lnTo>
                  <a:pt x="239" y="1075"/>
                </a:lnTo>
                <a:lnTo>
                  <a:pt x="238" y="1073"/>
                </a:lnTo>
                <a:lnTo>
                  <a:pt x="238" y="1075"/>
                </a:lnTo>
                <a:lnTo>
                  <a:pt x="236" y="1076"/>
                </a:lnTo>
                <a:lnTo>
                  <a:pt x="235" y="1076"/>
                </a:lnTo>
                <a:lnTo>
                  <a:pt x="234" y="1076"/>
                </a:lnTo>
                <a:lnTo>
                  <a:pt x="234" y="1077"/>
                </a:lnTo>
                <a:lnTo>
                  <a:pt x="233" y="1077"/>
                </a:lnTo>
                <a:lnTo>
                  <a:pt x="233" y="1079"/>
                </a:lnTo>
                <a:lnTo>
                  <a:pt x="231" y="1079"/>
                </a:lnTo>
                <a:lnTo>
                  <a:pt x="230" y="1079"/>
                </a:lnTo>
                <a:lnTo>
                  <a:pt x="229" y="1080"/>
                </a:lnTo>
                <a:lnTo>
                  <a:pt x="229" y="1081"/>
                </a:lnTo>
                <a:lnTo>
                  <a:pt x="227" y="1081"/>
                </a:lnTo>
                <a:lnTo>
                  <a:pt x="227" y="1080"/>
                </a:lnTo>
                <a:lnTo>
                  <a:pt x="226" y="1080"/>
                </a:lnTo>
                <a:lnTo>
                  <a:pt x="225" y="1081"/>
                </a:lnTo>
                <a:lnTo>
                  <a:pt x="223" y="1081"/>
                </a:lnTo>
                <a:lnTo>
                  <a:pt x="223" y="1083"/>
                </a:lnTo>
                <a:lnTo>
                  <a:pt x="222" y="1084"/>
                </a:lnTo>
                <a:lnTo>
                  <a:pt x="221" y="1084"/>
                </a:lnTo>
                <a:lnTo>
                  <a:pt x="219" y="1084"/>
                </a:lnTo>
                <a:lnTo>
                  <a:pt x="219" y="1085"/>
                </a:lnTo>
                <a:lnTo>
                  <a:pt x="218" y="1087"/>
                </a:lnTo>
                <a:lnTo>
                  <a:pt x="217" y="1087"/>
                </a:lnTo>
                <a:lnTo>
                  <a:pt x="216" y="1088"/>
                </a:lnTo>
                <a:lnTo>
                  <a:pt x="216" y="1089"/>
                </a:lnTo>
                <a:lnTo>
                  <a:pt x="214" y="1091"/>
                </a:lnTo>
                <a:lnTo>
                  <a:pt x="214" y="1092"/>
                </a:lnTo>
                <a:lnTo>
                  <a:pt x="214" y="1093"/>
                </a:lnTo>
                <a:lnTo>
                  <a:pt x="213" y="1093"/>
                </a:lnTo>
                <a:lnTo>
                  <a:pt x="212" y="1094"/>
                </a:lnTo>
                <a:lnTo>
                  <a:pt x="212" y="1096"/>
                </a:lnTo>
                <a:lnTo>
                  <a:pt x="210" y="1096"/>
                </a:lnTo>
                <a:lnTo>
                  <a:pt x="209" y="1097"/>
                </a:lnTo>
                <a:lnTo>
                  <a:pt x="209" y="1098"/>
                </a:lnTo>
                <a:lnTo>
                  <a:pt x="208" y="1098"/>
                </a:lnTo>
                <a:lnTo>
                  <a:pt x="208" y="1097"/>
                </a:lnTo>
                <a:lnTo>
                  <a:pt x="206" y="1097"/>
                </a:lnTo>
                <a:lnTo>
                  <a:pt x="204" y="1097"/>
                </a:lnTo>
                <a:lnTo>
                  <a:pt x="202" y="1097"/>
                </a:lnTo>
                <a:lnTo>
                  <a:pt x="201" y="1098"/>
                </a:lnTo>
                <a:lnTo>
                  <a:pt x="201" y="1100"/>
                </a:lnTo>
                <a:lnTo>
                  <a:pt x="201" y="1101"/>
                </a:lnTo>
                <a:lnTo>
                  <a:pt x="200" y="1102"/>
                </a:lnTo>
                <a:lnTo>
                  <a:pt x="199" y="1102"/>
                </a:lnTo>
                <a:lnTo>
                  <a:pt x="199" y="1104"/>
                </a:lnTo>
                <a:lnTo>
                  <a:pt x="199" y="1106"/>
                </a:lnTo>
                <a:lnTo>
                  <a:pt x="197" y="1106"/>
                </a:lnTo>
                <a:lnTo>
                  <a:pt x="196" y="1108"/>
                </a:lnTo>
                <a:lnTo>
                  <a:pt x="196" y="1109"/>
                </a:lnTo>
                <a:lnTo>
                  <a:pt x="195" y="1109"/>
                </a:lnTo>
                <a:lnTo>
                  <a:pt x="195" y="1110"/>
                </a:lnTo>
                <a:lnTo>
                  <a:pt x="195" y="1111"/>
                </a:lnTo>
                <a:lnTo>
                  <a:pt x="193" y="1111"/>
                </a:lnTo>
                <a:lnTo>
                  <a:pt x="192" y="1113"/>
                </a:lnTo>
                <a:lnTo>
                  <a:pt x="191" y="1113"/>
                </a:lnTo>
                <a:lnTo>
                  <a:pt x="189" y="1114"/>
                </a:lnTo>
                <a:lnTo>
                  <a:pt x="188" y="1114"/>
                </a:lnTo>
                <a:lnTo>
                  <a:pt x="188" y="1115"/>
                </a:lnTo>
                <a:lnTo>
                  <a:pt x="187" y="1115"/>
                </a:lnTo>
                <a:lnTo>
                  <a:pt x="187" y="1117"/>
                </a:lnTo>
                <a:lnTo>
                  <a:pt x="185" y="1117"/>
                </a:lnTo>
                <a:lnTo>
                  <a:pt x="184" y="1117"/>
                </a:lnTo>
                <a:lnTo>
                  <a:pt x="183" y="1117"/>
                </a:lnTo>
                <a:lnTo>
                  <a:pt x="180" y="1117"/>
                </a:lnTo>
                <a:lnTo>
                  <a:pt x="180" y="1118"/>
                </a:lnTo>
                <a:lnTo>
                  <a:pt x="179" y="1118"/>
                </a:lnTo>
                <a:lnTo>
                  <a:pt x="178" y="1117"/>
                </a:lnTo>
                <a:lnTo>
                  <a:pt x="175" y="1117"/>
                </a:lnTo>
                <a:lnTo>
                  <a:pt x="174" y="1117"/>
                </a:lnTo>
                <a:lnTo>
                  <a:pt x="174" y="1118"/>
                </a:lnTo>
                <a:lnTo>
                  <a:pt x="172" y="1119"/>
                </a:lnTo>
                <a:lnTo>
                  <a:pt x="171" y="1121"/>
                </a:lnTo>
                <a:lnTo>
                  <a:pt x="170" y="1121"/>
                </a:lnTo>
                <a:lnTo>
                  <a:pt x="168" y="1121"/>
                </a:lnTo>
                <a:lnTo>
                  <a:pt x="167" y="1121"/>
                </a:lnTo>
                <a:lnTo>
                  <a:pt x="166" y="1122"/>
                </a:lnTo>
                <a:lnTo>
                  <a:pt x="164" y="1122"/>
                </a:lnTo>
                <a:lnTo>
                  <a:pt x="163" y="1123"/>
                </a:lnTo>
                <a:lnTo>
                  <a:pt x="162" y="1123"/>
                </a:lnTo>
                <a:lnTo>
                  <a:pt x="162" y="1122"/>
                </a:lnTo>
                <a:lnTo>
                  <a:pt x="161" y="1123"/>
                </a:lnTo>
                <a:lnTo>
                  <a:pt x="159" y="1123"/>
                </a:lnTo>
                <a:lnTo>
                  <a:pt x="158" y="1123"/>
                </a:lnTo>
                <a:lnTo>
                  <a:pt x="158" y="1122"/>
                </a:lnTo>
                <a:lnTo>
                  <a:pt x="155" y="1122"/>
                </a:lnTo>
                <a:lnTo>
                  <a:pt x="154" y="1122"/>
                </a:lnTo>
                <a:lnTo>
                  <a:pt x="153" y="1121"/>
                </a:lnTo>
                <a:lnTo>
                  <a:pt x="151" y="1121"/>
                </a:lnTo>
                <a:lnTo>
                  <a:pt x="150" y="1119"/>
                </a:lnTo>
                <a:lnTo>
                  <a:pt x="149" y="1119"/>
                </a:lnTo>
                <a:lnTo>
                  <a:pt x="147" y="1119"/>
                </a:lnTo>
                <a:lnTo>
                  <a:pt x="146" y="1119"/>
                </a:lnTo>
                <a:lnTo>
                  <a:pt x="145" y="1121"/>
                </a:lnTo>
                <a:lnTo>
                  <a:pt x="144" y="1121"/>
                </a:lnTo>
                <a:lnTo>
                  <a:pt x="144" y="1122"/>
                </a:lnTo>
                <a:lnTo>
                  <a:pt x="144" y="1123"/>
                </a:lnTo>
                <a:lnTo>
                  <a:pt x="142" y="1125"/>
                </a:lnTo>
                <a:lnTo>
                  <a:pt x="141" y="1125"/>
                </a:lnTo>
                <a:lnTo>
                  <a:pt x="141" y="1126"/>
                </a:lnTo>
                <a:lnTo>
                  <a:pt x="140" y="1127"/>
                </a:lnTo>
                <a:lnTo>
                  <a:pt x="138" y="1127"/>
                </a:lnTo>
                <a:lnTo>
                  <a:pt x="140" y="1128"/>
                </a:lnTo>
                <a:lnTo>
                  <a:pt x="140" y="1130"/>
                </a:lnTo>
                <a:lnTo>
                  <a:pt x="138" y="1130"/>
                </a:lnTo>
                <a:lnTo>
                  <a:pt x="138" y="1131"/>
                </a:lnTo>
                <a:lnTo>
                  <a:pt x="137" y="1132"/>
                </a:lnTo>
                <a:lnTo>
                  <a:pt x="136" y="1132"/>
                </a:lnTo>
                <a:lnTo>
                  <a:pt x="137" y="1132"/>
                </a:lnTo>
                <a:lnTo>
                  <a:pt x="138" y="1131"/>
                </a:lnTo>
                <a:lnTo>
                  <a:pt x="140" y="1131"/>
                </a:lnTo>
                <a:lnTo>
                  <a:pt x="140" y="1132"/>
                </a:lnTo>
                <a:lnTo>
                  <a:pt x="140" y="1134"/>
                </a:lnTo>
                <a:lnTo>
                  <a:pt x="141" y="1135"/>
                </a:lnTo>
                <a:lnTo>
                  <a:pt x="141" y="1136"/>
                </a:lnTo>
                <a:lnTo>
                  <a:pt x="142" y="1136"/>
                </a:lnTo>
                <a:lnTo>
                  <a:pt x="142" y="1138"/>
                </a:lnTo>
                <a:lnTo>
                  <a:pt x="141" y="1139"/>
                </a:lnTo>
                <a:lnTo>
                  <a:pt x="141" y="1140"/>
                </a:lnTo>
                <a:lnTo>
                  <a:pt x="141" y="1142"/>
                </a:lnTo>
                <a:lnTo>
                  <a:pt x="141" y="1143"/>
                </a:lnTo>
                <a:lnTo>
                  <a:pt x="140" y="1144"/>
                </a:lnTo>
                <a:lnTo>
                  <a:pt x="138" y="1145"/>
                </a:lnTo>
                <a:lnTo>
                  <a:pt x="137" y="1147"/>
                </a:lnTo>
                <a:lnTo>
                  <a:pt x="137" y="1148"/>
                </a:lnTo>
                <a:lnTo>
                  <a:pt x="136" y="1148"/>
                </a:lnTo>
                <a:lnTo>
                  <a:pt x="134" y="1151"/>
                </a:lnTo>
                <a:lnTo>
                  <a:pt x="134" y="1152"/>
                </a:lnTo>
                <a:lnTo>
                  <a:pt x="133" y="1153"/>
                </a:lnTo>
                <a:lnTo>
                  <a:pt x="133" y="1155"/>
                </a:lnTo>
                <a:lnTo>
                  <a:pt x="132" y="1156"/>
                </a:lnTo>
                <a:lnTo>
                  <a:pt x="132" y="1157"/>
                </a:lnTo>
                <a:lnTo>
                  <a:pt x="132" y="1159"/>
                </a:lnTo>
                <a:lnTo>
                  <a:pt x="130" y="1160"/>
                </a:lnTo>
                <a:lnTo>
                  <a:pt x="128" y="1161"/>
                </a:lnTo>
                <a:lnTo>
                  <a:pt x="128" y="1160"/>
                </a:lnTo>
                <a:lnTo>
                  <a:pt x="127" y="1157"/>
                </a:lnTo>
                <a:lnTo>
                  <a:pt x="125" y="1157"/>
                </a:lnTo>
                <a:lnTo>
                  <a:pt x="123" y="1157"/>
                </a:lnTo>
                <a:lnTo>
                  <a:pt x="123" y="1156"/>
                </a:lnTo>
                <a:lnTo>
                  <a:pt x="123" y="1155"/>
                </a:lnTo>
                <a:lnTo>
                  <a:pt x="123" y="1153"/>
                </a:lnTo>
                <a:lnTo>
                  <a:pt x="123" y="1155"/>
                </a:lnTo>
                <a:lnTo>
                  <a:pt x="121" y="1155"/>
                </a:lnTo>
                <a:lnTo>
                  <a:pt x="120" y="1155"/>
                </a:lnTo>
                <a:lnTo>
                  <a:pt x="120" y="1156"/>
                </a:lnTo>
                <a:lnTo>
                  <a:pt x="120" y="1157"/>
                </a:lnTo>
                <a:lnTo>
                  <a:pt x="120" y="1159"/>
                </a:lnTo>
                <a:lnTo>
                  <a:pt x="119" y="1159"/>
                </a:lnTo>
                <a:lnTo>
                  <a:pt x="117" y="1160"/>
                </a:lnTo>
                <a:lnTo>
                  <a:pt x="116" y="1159"/>
                </a:lnTo>
                <a:lnTo>
                  <a:pt x="115" y="1159"/>
                </a:lnTo>
                <a:lnTo>
                  <a:pt x="115" y="1157"/>
                </a:lnTo>
                <a:lnTo>
                  <a:pt x="113" y="1156"/>
                </a:lnTo>
                <a:lnTo>
                  <a:pt x="113" y="1155"/>
                </a:lnTo>
                <a:lnTo>
                  <a:pt x="112" y="1153"/>
                </a:lnTo>
                <a:lnTo>
                  <a:pt x="112" y="1152"/>
                </a:lnTo>
                <a:lnTo>
                  <a:pt x="112" y="1153"/>
                </a:lnTo>
                <a:lnTo>
                  <a:pt x="111" y="1153"/>
                </a:lnTo>
                <a:lnTo>
                  <a:pt x="111" y="1152"/>
                </a:lnTo>
                <a:lnTo>
                  <a:pt x="108" y="1152"/>
                </a:lnTo>
                <a:lnTo>
                  <a:pt x="109" y="1153"/>
                </a:lnTo>
                <a:lnTo>
                  <a:pt x="112" y="1153"/>
                </a:lnTo>
                <a:lnTo>
                  <a:pt x="113" y="1155"/>
                </a:lnTo>
                <a:lnTo>
                  <a:pt x="113" y="1156"/>
                </a:lnTo>
                <a:lnTo>
                  <a:pt x="113" y="1157"/>
                </a:lnTo>
                <a:lnTo>
                  <a:pt x="115" y="1159"/>
                </a:lnTo>
                <a:lnTo>
                  <a:pt x="116" y="1160"/>
                </a:lnTo>
                <a:lnTo>
                  <a:pt x="116" y="1161"/>
                </a:lnTo>
                <a:lnTo>
                  <a:pt x="115" y="1161"/>
                </a:lnTo>
                <a:lnTo>
                  <a:pt x="113" y="1160"/>
                </a:lnTo>
                <a:lnTo>
                  <a:pt x="112" y="1160"/>
                </a:lnTo>
                <a:lnTo>
                  <a:pt x="111" y="1160"/>
                </a:lnTo>
                <a:lnTo>
                  <a:pt x="108" y="1161"/>
                </a:lnTo>
                <a:lnTo>
                  <a:pt x="108" y="1163"/>
                </a:lnTo>
                <a:lnTo>
                  <a:pt x="107" y="1161"/>
                </a:lnTo>
                <a:lnTo>
                  <a:pt x="106" y="1161"/>
                </a:lnTo>
                <a:lnTo>
                  <a:pt x="104" y="1161"/>
                </a:lnTo>
                <a:lnTo>
                  <a:pt x="103" y="1161"/>
                </a:lnTo>
                <a:lnTo>
                  <a:pt x="102" y="1161"/>
                </a:lnTo>
                <a:lnTo>
                  <a:pt x="102" y="1163"/>
                </a:lnTo>
                <a:lnTo>
                  <a:pt x="100" y="1164"/>
                </a:lnTo>
                <a:lnTo>
                  <a:pt x="102" y="1165"/>
                </a:lnTo>
                <a:lnTo>
                  <a:pt x="100" y="1165"/>
                </a:lnTo>
                <a:lnTo>
                  <a:pt x="99" y="1165"/>
                </a:lnTo>
                <a:lnTo>
                  <a:pt x="98" y="1166"/>
                </a:lnTo>
                <a:lnTo>
                  <a:pt x="96" y="1166"/>
                </a:lnTo>
                <a:lnTo>
                  <a:pt x="95" y="1166"/>
                </a:lnTo>
                <a:lnTo>
                  <a:pt x="95" y="1168"/>
                </a:lnTo>
                <a:lnTo>
                  <a:pt x="94" y="1169"/>
                </a:lnTo>
                <a:lnTo>
                  <a:pt x="92" y="1170"/>
                </a:lnTo>
                <a:lnTo>
                  <a:pt x="91" y="1170"/>
                </a:lnTo>
                <a:lnTo>
                  <a:pt x="90" y="1170"/>
                </a:lnTo>
                <a:lnTo>
                  <a:pt x="89" y="1173"/>
                </a:lnTo>
                <a:lnTo>
                  <a:pt x="87" y="1173"/>
                </a:lnTo>
                <a:lnTo>
                  <a:pt x="87" y="1174"/>
                </a:lnTo>
                <a:lnTo>
                  <a:pt x="86" y="1174"/>
                </a:lnTo>
                <a:lnTo>
                  <a:pt x="85" y="1176"/>
                </a:lnTo>
                <a:lnTo>
                  <a:pt x="83" y="1176"/>
                </a:lnTo>
                <a:lnTo>
                  <a:pt x="83" y="1177"/>
                </a:lnTo>
                <a:lnTo>
                  <a:pt x="83" y="1178"/>
                </a:lnTo>
                <a:lnTo>
                  <a:pt x="82" y="1178"/>
                </a:lnTo>
                <a:lnTo>
                  <a:pt x="82" y="1180"/>
                </a:lnTo>
                <a:lnTo>
                  <a:pt x="81" y="1181"/>
                </a:lnTo>
                <a:lnTo>
                  <a:pt x="79" y="1180"/>
                </a:lnTo>
                <a:lnTo>
                  <a:pt x="78" y="1180"/>
                </a:lnTo>
                <a:lnTo>
                  <a:pt x="77" y="1181"/>
                </a:lnTo>
                <a:lnTo>
                  <a:pt x="77" y="1182"/>
                </a:lnTo>
                <a:lnTo>
                  <a:pt x="75" y="1182"/>
                </a:lnTo>
                <a:lnTo>
                  <a:pt x="75" y="1183"/>
                </a:lnTo>
                <a:lnTo>
                  <a:pt x="74" y="1185"/>
                </a:lnTo>
                <a:lnTo>
                  <a:pt x="74" y="1186"/>
                </a:lnTo>
                <a:lnTo>
                  <a:pt x="73" y="1186"/>
                </a:lnTo>
                <a:lnTo>
                  <a:pt x="73" y="1187"/>
                </a:lnTo>
                <a:lnTo>
                  <a:pt x="72" y="1189"/>
                </a:lnTo>
                <a:lnTo>
                  <a:pt x="70" y="1190"/>
                </a:lnTo>
                <a:lnTo>
                  <a:pt x="69" y="1191"/>
                </a:lnTo>
                <a:lnTo>
                  <a:pt x="69" y="1190"/>
                </a:lnTo>
                <a:lnTo>
                  <a:pt x="68" y="1190"/>
                </a:lnTo>
                <a:lnTo>
                  <a:pt x="69" y="1190"/>
                </a:lnTo>
                <a:lnTo>
                  <a:pt x="69" y="1191"/>
                </a:lnTo>
                <a:lnTo>
                  <a:pt x="68" y="1191"/>
                </a:lnTo>
                <a:lnTo>
                  <a:pt x="68" y="1193"/>
                </a:lnTo>
                <a:lnTo>
                  <a:pt x="66" y="1193"/>
                </a:lnTo>
                <a:lnTo>
                  <a:pt x="66" y="1191"/>
                </a:lnTo>
                <a:lnTo>
                  <a:pt x="65" y="1191"/>
                </a:lnTo>
                <a:lnTo>
                  <a:pt x="64" y="1191"/>
                </a:lnTo>
                <a:lnTo>
                  <a:pt x="65" y="1191"/>
                </a:lnTo>
                <a:lnTo>
                  <a:pt x="65" y="1193"/>
                </a:lnTo>
                <a:lnTo>
                  <a:pt x="65" y="1194"/>
                </a:lnTo>
                <a:lnTo>
                  <a:pt x="66" y="1194"/>
                </a:lnTo>
                <a:lnTo>
                  <a:pt x="65" y="1197"/>
                </a:lnTo>
                <a:lnTo>
                  <a:pt x="64" y="1198"/>
                </a:lnTo>
                <a:lnTo>
                  <a:pt x="62" y="1198"/>
                </a:lnTo>
                <a:lnTo>
                  <a:pt x="61" y="1198"/>
                </a:lnTo>
                <a:lnTo>
                  <a:pt x="60" y="1198"/>
                </a:lnTo>
                <a:lnTo>
                  <a:pt x="58" y="1198"/>
                </a:lnTo>
                <a:lnTo>
                  <a:pt x="57" y="1197"/>
                </a:lnTo>
                <a:lnTo>
                  <a:pt x="56" y="1197"/>
                </a:lnTo>
                <a:lnTo>
                  <a:pt x="56" y="1195"/>
                </a:lnTo>
                <a:lnTo>
                  <a:pt x="57" y="1195"/>
                </a:lnTo>
                <a:lnTo>
                  <a:pt x="56" y="1194"/>
                </a:lnTo>
                <a:lnTo>
                  <a:pt x="56" y="1193"/>
                </a:lnTo>
                <a:lnTo>
                  <a:pt x="57" y="1191"/>
                </a:lnTo>
                <a:lnTo>
                  <a:pt x="57" y="1190"/>
                </a:lnTo>
                <a:lnTo>
                  <a:pt x="57" y="1189"/>
                </a:lnTo>
                <a:lnTo>
                  <a:pt x="57" y="1187"/>
                </a:lnTo>
                <a:lnTo>
                  <a:pt x="58" y="1187"/>
                </a:lnTo>
                <a:lnTo>
                  <a:pt x="58" y="1186"/>
                </a:lnTo>
                <a:lnTo>
                  <a:pt x="60" y="1186"/>
                </a:lnTo>
                <a:lnTo>
                  <a:pt x="60" y="1185"/>
                </a:lnTo>
                <a:lnTo>
                  <a:pt x="60" y="1183"/>
                </a:lnTo>
                <a:lnTo>
                  <a:pt x="61" y="1182"/>
                </a:lnTo>
                <a:lnTo>
                  <a:pt x="61" y="1181"/>
                </a:lnTo>
                <a:lnTo>
                  <a:pt x="61" y="1180"/>
                </a:lnTo>
                <a:lnTo>
                  <a:pt x="62" y="1180"/>
                </a:lnTo>
                <a:lnTo>
                  <a:pt x="64" y="1180"/>
                </a:lnTo>
                <a:lnTo>
                  <a:pt x="64" y="1178"/>
                </a:lnTo>
                <a:lnTo>
                  <a:pt x="64" y="1177"/>
                </a:lnTo>
                <a:lnTo>
                  <a:pt x="65" y="1176"/>
                </a:lnTo>
                <a:lnTo>
                  <a:pt x="65" y="1173"/>
                </a:lnTo>
                <a:lnTo>
                  <a:pt x="66" y="1173"/>
                </a:lnTo>
                <a:lnTo>
                  <a:pt x="66" y="1172"/>
                </a:lnTo>
                <a:lnTo>
                  <a:pt x="66" y="1170"/>
                </a:lnTo>
                <a:lnTo>
                  <a:pt x="66" y="1169"/>
                </a:lnTo>
                <a:lnTo>
                  <a:pt x="65" y="1168"/>
                </a:lnTo>
                <a:lnTo>
                  <a:pt x="66" y="1168"/>
                </a:lnTo>
                <a:lnTo>
                  <a:pt x="66" y="1166"/>
                </a:lnTo>
                <a:lnTo>
                  <a:pt x="66" y="1165"/>
                </a:lnTo>
                <a:lnTo>
                  <a:pt x="66" y="1164"/>
                </a:lnTo>
                <a:lnTo>
                  <a:pt x="66" y="1163"/>
                </a:lnTo>
                <a:lnTo>
                  <a:pt x="65" y="1163"/>
                </a:lnTo>
                <a:lnTo>
                  <a:pt x="65" y="1161"/>
                </a:lnTo>
                <a:lnTo>
                  <a:pt x="65" y="1160"/>
                </a:lnTo>
                <a:lnTo>
                  <a:pt x="65" y="1159"/>
                </a:lnTo>
                <a:lnTo>
                  <a:pt x="66" y="1159"/>
                </a:lnTo>
                <a:lnTo>
                  <a:pt x="68" y="1159"/>
                </a:lnTo>
                <a:lnTo>
                  <a:pt x="68" y="1157"/>
                </a:lnTo>
                <a:lnTo>
                  <a:pt x="68" y="1156"/>
                </a:lnTo>
                <a:lnTo>
                  <a:pt x="66" y="1155"/>
                </a:lnTo>
                <a:lnTo>
                  <a:pt x="68" y="1153"/>
                </a:lnTo>
                <a:lnTo>
                  <a:pt x="69" y="1152"/>
                </a:lnTo>
                <a:lnTo>
                  <a:pt x="70" y="1152"/>
                </a:lnTo>
                <a:lnTo>
                  <a:pt x="70" y="1151"/>
                </a:lnTo>
                <a:lnTo>
                  <a:pt x="72" y="1151"/>
                </a:lnTo>
                <a:lnTo>
                  <a:pt x="72" y="1149"/>
                </a:lnTo>
                <a:lnTo>
                  <a:pt x="70" y="1148"/>
                </a:lnTo>
                <a:lnTo>
                  <a:pt x="70" y="1147"/>
                </a:lnTo>
                <a:lnTo>
                  <a:pt x="72" y="1147"/>
                </a:lnTo>
                <a:lnTo>
                  <a:pt x="73" y="1145"/>
                </a:lnTo>
                <a:lnTo>
                  <a:pt x="72" y="1145"/>
                </a:lnTo>
                <a:lnTo>
                  <a:pt x="72" y="1144"/>
                </a:lnTo>
                <a:lnTo>
                  <a:pt x="73" y="1144"/>
                </a:lnTo>
                <a:lnTo>
                  <a:pt x="74" y="1144"/>
                </a:lnTo>
                <a:lnTo>
                  <a:pt x="74" y="1143"/>
                </a:lnTo>
                <a:lnTo>
                  <a:pt x="77" y="1143"/>
                </a:lnTo>
                <a:lnTo>
                  <a:pt x="75" y="1143"/>
                </a:lnTo>
                <a:lnTo>
                  <a:pt x="75" y="1142"/>
                </a:lnTo>
                <a:lnTo>
                  <a:pt x="77" y="1142"/>
                </a:lnTo>
                <a:lnTo>
                  <a:pt x="77" y="1140"/>
                </a:lnTo>
                <a:lnTo>
                  <a:pt x="75" y="1139"/>
                </a:lnTo>
                <a:lnTo>
                  <a:pt x="75" y="1138"/>
                </a:lnTo>
                <a:lnTo>
                  <a:pt x="74" y="1136"/>
                </a:lnTo>
                <a:lnTo>
                  <a:pt x="74" y="1135"/>
                </a:lnTo>
                <a:lnTo>
                  <a:pt x="74" y="1134"/>
                </a:lnTo>
                <a:lnTo>
                  <a:pt x="75" y="1134"/>
                </a:lnTo>
                <a:lnTo>
                  <a:pt x="77" y="1134"/>
                </a:lnTo>
                <a:lnTo>
                  <a:pt x="77" y="1135"/>
                </a:lnTo>
                <a:lnTo>
                  <a:pt x="77" y="1136"/>
                </a:lnTo>
                <a:lnTo>
                  <a:pt x="78" y="1136"/>
                </a:lnTo>
                <a:lnTo>
                  <a:pt x="78" y="1135"/>
                </a:lnTo>
                <a:lnTo>
                  <a:pt x="79" y="1135"/>
                </a:lnTo>
                <a:lnTo>
                  <a:pt x="79" y="1134"/>
                </a:lnTo>
                <a:lnTo>
                  <a:pt x="79" y="1132"/>
                </a:lnTo>
                <a:lnTo>
                  <a:pt x="79" y="1131"/>
                </a:lnTo>
                <a:lnTo>
                  <a:pt x="81" y="1130"/>
                </a:lnTo>
                <a:lnTo>
                  <a:pt x="81" y="1128"/>
                </a:lnTo>
                <a:lnTo>
                  <a:pt x="82" y="1127"/>
                </a:lnTo>
                <a:lnTo>
                  <a:pt x="82" y="1126"/>
                </a:lnTo>
                <a:lnTo>
                  <a:pt x="83" y="1125"/>
                </a:lnTo>
                <a:lnTo>
                  <a:pt x="83" y="1123"/>
                </a:lnTo>
                <a:lnTo>
                  <a:pt x="85" y="1123"/>
                </a:lnTo>
                <a:lnTo>
                  <a:pt x="85" y="1125"/>
                </a:lnTo>
                <a:lnTo>
                  <a:pt x="86" y="1123"/>
                </a:lnTo>
                <a:lnTo>
                  <a:pt x="87" y="1122"/>
                </a:lnTo>
                <a:lnTo>
                  <a:pt x="87" y="1121"/>
                </a:lnTo>
                <a:lnTo>
                  <a:pt x="89" y="1121"/>
                </a:lnTo>
                <a:lnTo>
                  <a:pt x="90" y="1121"/>
                </a:lnTo>
                <a:lnTo>
                  <a:pt x="90" y="1119"/>
                </a:lnTo>
                <a:lnTo>
                  <a:pt x="92" y="1119"/>
                </a:lnTo>
                <a:lnTo>
                  <a:pt x="92" y="1118"/>
                </a:lnTo>
                <a:lnTo>
                  <a:pt x="92" y="1117"/>
                </a:lnTo>
                <a:lnTo>
                  <a:pt x="92" y="1115"/>
                </a:lnTo>
                <a:lnTo>
                  <a:pt x="94" y="1115"/>
                </a:lnTo>
                <a:lnTo>
                  <a:pt x="94" y="1114"/>
                </a:lnTo>
                <a:lnTo>
                  <a:pt x="95" y="1114"/>
                </a:lnTo>
                <a:lnTo>
                  <a:pt x="94" y="1114"/>
                </a:lnTo>
                <a:lnTo>
                  <a:pt x="92" y="1115"/>
                </a:lnTo>
                <a:lnTo>
                  <a:pt x="91" y="1115"/>
                </a:lnTo>
                <a:lnTo>
                  <a:pt x="90" y="1115"/>
                </a:lnTo>
                <a:lnTo>
                  <a:pt x="90" y="1114"/>
                </a:lnTo>
                <a:lnTo>
                  <a:pt x="91" y="1114"/>
                </a:lnTo>
                <a:lnTo>
                  <a:pt x="92" y="1113"/>
                </a:lnTo>
                <a:lnTo>
                  <a:pt x="94" y="1111"/>
                </a:lnTo>
                <a:lnTo>
                  <a:pt x="95" y="1110"/>
                </a:lnTo>
                <a:lnTo>
                  <a:pt x="95" y="1109"/>
                </a:lnTo>
                <a:lnTo>
                  <a:pt x="95" y="1108"/>
                </a:lnTo>
                <a:lnTo>
                  <a:pt x="96" y="1106"/>
                </a:lnTo>
                <a:lnTo>
                  <a:pt x="98" y="1106"/>
                </a:lnTo>
                <a:lnTo>
                  <a:pt x="98" y="1105"/>
                </a:lnTo>
                <a:lnTo>
                  <a:pt x="99" y="1105"/>
                </a:lnTo>
                <a:lnTo>
                  <a:pt x="99" y="1104"/>
                </a:lnTo>
                <a:lnTo>
                  <a:pt x="100" y="1104"/>
                </a:lnTo>
                <a:lnTo>
                  <a:pt x="100" y="1102"/>
                </a:lnTo>
                <a:lnTo>
                  <a:pt x="102" y="1102"/>
                </a:lnTo>
                <a:lnTo>
                  <a:pt x="103" y="1102"/>
                </a:lnTo>
                <a:lnTo>
                  <a:pt x="104" y="1102"/>
                </a:lnTo>
                <a:lnTo>
                  <a:pt x="106" y="1102"/>
                </a:lnTo>
                <a:lnTo>
                  <a:pt x="107" y="1102"/>
                </a:lnTo>
                <a:lnTo>
                  <a:pt x="108" y="1101"/>
                </a:lnTo>
                <a:lnTo>
                  <a:pt x="108" y="1102"/>
                </a:lnTo>
                <a:lnTo>
                  <a:pt x="109" y="1102"/>
                </a:lnTo>
                <a:lnTo>
                  <a:pt x="109" y="1101"/>
                </a:lnTo>
                <a:lnTo>
                  <a:pt x="111" y="1101"/>
                </a:lnTo>
                <a:lnTo>
                  <a:pt x="112" y="1100"/>
                </a:lnTo>
                <a:lnTo>
                  <a:pt x="113" y="1100"/>
                </a:lnTo>
                <a:lnTo>
                  <a:pt x="113" y="1098"/>
                </a:lnTo>
                <a:lnTo>
                  <a:pt x="115" y="1098"/>
                </a:lnTo>
                <a:lnTo>
                  <a:pt x="113" y="1097"/>
                </a:lnTo>
                <a:lnTo>
                  <a:pt x="113" y="1096"/>
                </a:lnTo>
                <a:lnTo>
                  <a:pt x="112" y="1094"/>
                </a:lnTo>
                <a:lnTo>
                  <a:pt x="112" y="1093"/>
                </a:lnTo>
                <a:lnTo>
                  <a:pt x="113" y="1093"/>
                </a:lnTo>
                <a:lnTo>
                  <a:pt x="115" y="1092"/>
                </a:lnTo>
                <a:lnTo>
                  <a:pt x="115" y="1091"/>
                </a:lnTo>
                <a:lnTo>
                  <a:pt x="116" y="1091"/>
                </a:lnTo>
                <a:lnTo>
                  <a:pt x="117" y="1091"/>
                </a:lnTo>
                <a:lnTo>
                  <a:pt x="117" y="1089"/>
                </a:lnTo>
                <a:lnTo>
                  <a:pt x="119" y="1089"/>
                </a:lnTo>
                <a:lnTo>
                  <a:pt x="119" y="1088"/>
                </a:lnTo>
                <a:lnTo>
                  <a:pt x="121" y="1088"/>
                </a:lnTo>
                <a:lnTo>
                  <a:pt x="120" y="1088"/>
                </a:lnTo>
                <a:lnTo>
                  <a:pt x="120" y="1085"/>
                </a:lnTo>
                <a:lnTo>
                  <a:pt x="121" y="1084"/>
                </a:lnTo>
                <a:lnTo>
                  <a:pt x="121" y="1083"/>
                </a:lnTo>
                <a:lnTo>
                  <a:pt x="123" y="1081"/>
                </a:lnTo>
                <a:lnTo>
                  <a:pt x="123" y="1080"/>
                </a:lnTo>
                <a:lnTo>
                  <a:pt x="123" y="1079"/>
                </a:lnTo>
                <a:lnTo>
                  <a:pt x="124" y="1077"/>
                </a:lnTo>
                <a:lnTo>
                  <a:pt x="125" y="1079"/>
                </a:lnTo>
                <a:lnTo>
                  <a:pt x="127" y="1077"/>
                </a:lnTo>
                <a:lnTo>
                  <a:pt x="128" y="1076"/>
                </a:lnTo>
                <a:lnTo>
                  <a:pt x="129" y="1075"/>
                </a:lnTo>
                <a:lnTo>
                  <a:pt x="129" y="1073"/>
                </a:lnTo>
                <a:lnTo>
                  <a:pt x="130" y="1073"/>
                </a:lnTo>
                <a:lnTo>
                  <a:pt x="129" y="1073"/>
                </a:lnTo>
                <a:lnTo>
                  <a:pt x="129" y="1072"/>
                </a:lnTo>
                <a:lnTo>
                  <a:pt x="129" y="1071"/>
                </a:lnTo>
                <a:lnTo>
                  <a:pt x="129" y="1070"/>
                </a:lnTo>
                <a:lnTo>
                  <a:pt x="130" y="1070"/>
                </a:lnTo>
                <a:lnTo>
                  <a:pt x="132" y="1070"/>
                </a:lnTo>
                <a:lnTo>
                  <a:pt x="133" y="1068"/>
                </a:lnTo>
                <a:lnTo>
                  <a:pt x="133" y="1067"/>
                </a:lnTo>
                <a:lnTo>
                  <a:pt x="134" y="1067"/>
                </a:lnTo>
                <a:lnTo>
                  <a:pt x="134" y="1066"/>
                </a:lnTo>
                <a:lnTo>
                  <a:pt x="134" y="1064"/>
                </a:lnTo>
                <a:lnTo>
                  <a:pt x="136" y="1064"/>
                </a:lnTo>
                <a:lnTo>
                  <a:pt x="137" y="1064"/>
                </a:lnTo>
                <a:lnTo>
                  <a:pt x="137" y="1063"/>
                </a:lnTo>
                <a:lnTo>
                  <a:pt x="138" y="1062"/>
                </a:lnTo>
                <a:lnTo>
                  <a:pt x="138" y="1060"/>
                </a:lnTo>
                <a:lnTo>
                  <a:pt x="140" y="1060"/>
                </a:lnTo>
                <a:lnTo>
                  <a:pt x="141" y="1060"/>
                </a:lnTo>
                <a:lnTo>
                  <a:pt x="141" y="1059"/>
                </a:lnTo>
                <a:lnTo>
                  <a:pt x="141" y="1058"/>
                </a:lnTo>
                <a:lnTo>
                  <a:pt x="142" y="1058"/>
                </a:lnTo>
                <a:lnTo>
                  <a:pt x="142" y="1056"/>
                </a:lnTo>
                <a:lnTo>
                  <a:pt x="142" y="1055"/>
                </a:lnTo>
                <a:lnTo>
                  <a:pt x="144" y="1055"/>
                </a:lnTo>
                <a:lnTo>
                  <a:pt x="145" y="1055"/>
                </a:lnTo>
                <a:lnTo>
                  <a:pt x="146" y="1055"/>
                </a:lnTo>
                <a:lnTo>
                  <a:pt x="147" y="1055"/>
                </a:lnTo>
                <a:lnTo>
                  <a:pt x="149" y="1055"/>
                </a:lnTo>
                <a:lnTo>
                  <a:pt x="149" y="1054"/>
                </a:lnTo>
                <a:lnTo>
                  <a:pt x="150" y="1054"/>
                </a:lnTo>
                <a:lnTo>
                  <a:pt x="151" y="1053"/>
                </a:lnTo>
                <a:lnTo>
                  <a:pt x="151" y="1051"/>
                </a:lnTo>
                <a:lnTo>
                  <a:pt x="153" y="1051"/>
                </a:lnTo>
                <a:lnTo>
                  <a:pt x="153" y="1050"/>
                </a:lnTo>
                <a:lnTo>
                  <a:pt x="153" y="1049"/>
                </a:lnTo>
                <a:lnTo>
                  <a:pt x="154" y="1049"/>
                </a:lnTo>
                <a:lnTo>
                  <a:pt x="154" y="1047"/>
                </a:lnTo>
                <a:lnTo>
                  <a:pt x="155" y="1047"/>
                </a:lnTo>
                <a:lnTo>
                  <a:pt x="157" y="1047"/>
                </a:lnTo>
                <a:lnTo>
                  <a:pt x="157" y="1046"/>
                </a:lnTo>
                <a:lnTo>
                  <a:pt x="158" y="1046"/>
                </a:lnTo>
                <a:lnTo>
                  <a:pt x="158" y="1045"/>
                </a:lnTo>
                <a:lnTo>
                  <a:pt x="158" y="1043"/>
                </a:lnTo>
                <a:lnTo>
                  <a:pt x="158" y="1042"/>
                </a:lnTo>
                <a:lnTo>
                  <a:pt x="159" y="1041"/>
                </a:lnTo>
                <a:lnTo>
                  <a:pt x="158" y="1039"/>
                </a:lnTo>
                <a:lnTo>
                  <a:pt x="158" y="1038"/>
                </a:lnTo>
                <a:lnTo>
                  <a:pt x="159" y="1038"/>
                </a:lnTo>
                <a:lnTo>
                  <a:pt x="161" y="1038"/>
                </a:lnTo>
                <a:lnTo>
                  <a:pt x="161" y="1037"/>
                </a:lnTo>
                <a:lnTo>
                  <a:pt x="161" y="1036"/>
                </a:lnTo>
                <a:lnTo>
                  <a:pt x="161" y="1034"/>
                </a:lnTo>
                <a:lnTo>
                  <a:pt x="162" y="1034"/>
                </a:lnTo>
                <a:lnTo>
                  <a:pt x="163" y="1034"/>
                </a:lnTo>
                <a:lnTo>
                  <a:pt x="163" y="1033"/>
                </a:lnTo>
                <a:lnTo>
                  <a:pt x="164" y="1033"/>
                </a:lnTo>
                <a:lnTo>
                  <a:pt x="164" y="1032"/>
                </a:lnTo>
                <a:lnTo>
                  <a:pt x="166" y="1030"/>
                </a:lnTo>
                <a:lnTo>
                  <a:pt x="167" y="1030"/>
                </a:lnTo>
                <a:lnTo>
                  <a:pt x="167" y="1029"/>
                </a:lnTo>
                <a:lnTo>
                  <a:pt x="168" y="1029"/>
                </a:lnTo>
                <a:lnTo>
                  <a:pt x="170" y="1029"/>
                </a:lnTo>
                <a:lnTo>
                  <a:pt x="170" y="1030"/>
                </a:lnTo>
                <a:lnTo>
                  <a:pt x="171" y="1030"/>
                </a:lnTo>
                <a:lnTo>
                  <a:pt x="172" y="1029"/>
                </a:lnTo>
                <a:lnTo>
                  <a:pt x="174" y="1029"/>
                </a:lnTo>
                <a:lnTo>
                  <a:pt x="174" y="1028"/>
                </a:lnTo>
                <a:lnTo>
                  <a:pt x="174" y="1026"/>
                </a:lnTo>
                <a:lnTo>
                  <a:pt x="174" y="1025"/>
                </a:lnTo>
                <a:lnTo>
                  <a:pt x="175" y="1025"/>
                </a:lnTo>
                <a:lnTo>
                  <a:pt x="175" y="1026"/>
                </a:lnTo>
                <a:lnTo>
                  <a:pt x="175" y="1028"/>
                </a:lnTo>
                <a:lnTo>
                  <a:pt x="176" y="1028"/>
                </a:lnTo>
                <a:lnTo>
                  <a:pt x="176" y="1029"/>
                </a:lnTo>
                <a:lnTo>
                  <a:pt x="176" y="1028"/>
                </a:lnTo>
                <a:lnTo>
                  <a:pt x="175" y="1028"/>
                </a:lnTo>
                <a:lnTo>
                  <a:pt x="176" y="1029"/>
                </a:lnTo>
                <a:lnTo>
                  <a:pt x="176" y="1030"/>
                </a:lnTo>
                <a:lnTo>
                  <a:pt x="178" y="1030"/>
                </a:lnTo>
                <a:lnTo>
                  <a:pt x="178" y="1032"/>
                </a:lnTo>
                <a:lnTo>
                  <a:pt x="179" y="1032"/>
                </a:lnTo>
                <a:lnTo>
                  <a:pt x="180" y="1032"/>
                </a:lnTo>
                <a:lnTo>
                  <a:pt x="180" y="1030"/>
                </a:lnTo>
                <a:lnTo>
                  <a:pt x="181" y="1030"/>
                </a:lnTo>
                <a:lnTo>
                  <a:pt x="183" y="1030"/>
                </a:lnTo>
                <a:lnTo>
                  <a:pt x="183" y="1032"/>
                </a:lnTo>
                <a:lnTo>
                  <a:pt x="184" y="1032"/>
                </a:lnTo>
                <a:lnTo>
                  <a:pt x="185" y="1030"/>
                </a:lnTo>
                <a:lnTo>
                  <a:pt x="185" y="1029"/>
                </a:lnTo>
                <a:lnTo>
                  <a:pt x="187" y="1030"/>
                </a:lnTo>
                <a:lnTo>
                  <a:pt x="188" y="1029"/>
                </a:lnTo>
                <a:lnTo>
                  <a:pt x="188" y="1028"/>
                </a:lnTo>
                <a:lnTo>
                  <a:pt x="188" y="1025"/>
                </a:lnTo>
                <a:lnTo>
                  <a:pt x="189" y="1025"/>
                </a:lnTo>
                <a:lnTo>
                  <a:pt x="189" y="1024"/>
                </a:lnTo>
                <a:lnTo>
                  <a:pt x="189" y="1022"/>
                </a:lnTo>
                <a:lnTo>
                  <a:pt x="188" y="1021"/>
                </a:lnTo>
                <a:lnTo>
                  <a:pt x="189" y="1020"/>
                </a:lnTo>
                <a:lnTo>
                  <a:pt x="189" y="1019"/>
                </a:lnTo>
                <a:lnTo>
                  <a:pt x="191" y="1019"/>
                </a:lnTo>
                <a:lnTo>
                  <a:pt x="191" y="1020"/>
                </a:lnTo>
                <a:lnTo>
                  <a:pt x="191" y="1019"/>
                </a:lnTo>
                <a:lnTo>
                  <a:pt x="191" y="1017"/>
                </a:lnTo>
                <a:lnTo>
                  <a:pt x="191" y="1016"/>
                </a:lnTo>
                <a:lnTo>
                  <a:pt x="192" y="1015"/>
                </a:lnTo>
                <a:lnTo>
                  <a:pt x="193" y="1015"/>
                </a:lnTo>
                <a:lnTo>
                  <a:pt x="195" y="1013"/>
                </a:lnTo>
                <a:lnTo>
                  <a:pt x="193" y="1013"/>
                </a:lnTo>
                <a:lnTo>
                  <a:pt x="193" y="1012"/>
                </a:lnTo>
                <a:lnTo>
                  <a:pt x="193" y="1011"/>
                </a:lnTo>
                <a:lnTo>
                  <a:pt x="193" y="1009"/>
                </a:lnTo>
                <a:lnTo>
                  <a:pt x="193" y="1008"/>
                </a:lnTo>
                <a:lnTo>
                  <a:pt x="195" y="1008"/>
                </a:lnTo>
                <a:lnTo>
                  <a:pt x="195" y="1007"/>
                </a:lnTo>
                <a:lnTo>
                  <a:pt x="196" y="1007"/>
                </a:lnTo>
                <a:lnTo>
                  <a:pt x="196" y="1005"/>
                </a:lnTo>
                <a:lnTo>
                  <a:pt x="197" y="1005"/>
                </a:lnTo>
                <a:lnTo>
                  <a:pt x="199" y="1005"/>
                </a:lnTo>
                <a:lnTo>
                  <a:pt x="200" y="1004"/>
                </a:lnTo>
                <a:lnTo>
                  <a:pt x="200" y="1003"/>
                </a:lnTo>
                <a:lnTo>
                  <a:pt x="201" y="1003"/>
                </a:lnTo>
                <a:lnTo>
                  <a:pt x="201" y="1002"/>
                </a:lnTo>
                <a:lnTo>
                  <a:pt x="201" y="1000"/>
                </a:lnTo>
                <a:lnTo>
                  <a:pt x="202" y="1000"/>
                </a:lnTo>
                <a:lnTo>
                  <a:pt x="202" y="1002"/>
                </a:lnTo>
                <a:lnTo>
                  <a:pt x="204" y="1003"/>
                </a:lnTo>
                <a:lnTo>
                  <a:pt x="205" y="1002"/>
                </a:lnTo>
                <a:lnTo>
                  <a:pt x="206" y="1002"/>
                </a:lnTo>
                <a:lnTo>
                  <a:pt x="206" y="1000"/>
                </a:lnTo>
                <a:lnTo>
                  <a:pt x="209" y="999"/>
                </a:lnTo>
                <a:lnTo>
                  <a:pt x="210" y="998"/>
                </a:lnTo>
                <a:lnTo>
                  <a:pt x="210" y="996"/>
                </a:lnTo>
                <a:lnTo>
                  <a:pt x="212" y="996"/>
                </a:lnTo>
                <a:lnTo>
                  <a:pt x="213" y="996"/>
                </a:lnTo>
                <a:lnTo>
                  <a:pt x="213" y="998"/>
                </a:lnTo>
                <a:lnTo>
                  <a:pt x="214" y="996"/>
                </a:lnTo>
                <a:lnTo>
                  <a:pt x="214" y="995"/>
                </a:lnTo>
                <a:lnTo>
                  <a:pt x="216" y="995"/>
                </a:lnTo>
                <a:lnTo>
                  <a:pt x="216" y="994"/>
                </a:lnTo>
                <a:lnTo>
                  <a:pt x="217" y="992"/>
                </a:lnTo>
                <a:lnTo>
                  <a:pt x="218" y="992"/>
                </a:lnTo>
                <a:lnTo>
                  <a:pt x="218" y="991"/>
                </a:lnTo>
                <a:lnTo>
                  <a:pt x="218" y="990"/>
                </a:lnTo>
                <a:lnTo>
                  <a:pt x="219" y="990"/>
                </a:lnTo>
                <a:lnTo>
                  <a:pt x="219" y="988"/>
                </a:lnTo>
                <a:lnTo>
                  <a:pt x="221" y="987"/>
                </a:lnTo>
                <a:lnTo>
                  <a:pt x="222" y="987"/>
                </a:lnTo>
                <a:lnTo>
                  <a:pt x="223" y="986"/>
                </a:lnTo>
                <a:lnTo>
                  <a:pt x="225" y="986"/>
                </a:lnTo>
                <a:lnTo>
                  <a:pt x="227" y="986"/>
                </a:lnTo>
                <a:lnTo>
                  <a:pt x="227" y="987"/>
                </a:lnTo>
                <a:lnTo>
                  <a:pt x="229" y="988"/>
                </a:lnTo>
                <a:lnTo>
                  <a:pt x="230" y="988"/>
                </a:lnTo>
                <a:lnTo>
                  <a:pt x="230" y="987"/>
                </a:lnTo>
                <a:lnTo>
                  <a:pt x="231" y="987"/>
                </a:lnTo>
                <a:lnTo>
                  <a:pt x="233" y="988"/>
                </a:lnTo>
                <a:lnTo>
                  <a:pt x="234" y="988"/>
                </a:lnTo>
                <a:lnTo>
                  <a:pt x="234" y="986"/>
                </a:lnTo>
                <a:lnTo>
                  <a:pt x="235" y="986"/>
                </a:lnTo>
                <a:lnTo>
                  <a:pt x="235" y="984"/>
                </a:lnTo>
                <a:lnTo>
                  <a:pt x="236" y="984"/>
                </a:lnTo>
                <a:lnTo>
                  <a:pt x="236" y="983"/>
                </a:lnTo>
                <a:lnTo>
                  <a:pt x="239" y="983"/>
                </a:lnTo>
                <a:lnTo>
                  <a:pt x="240" y="982"/>
                </a:lnTo>
                <a:lnTo>
                  <a:pt x="242" y="983"/>
                </a:lnTo>
                <a:lnTo>
                  <a:pt x="242" y="984"/>
                </a:lnTo>
                <a:lnTo>
                  <a:pt x="240" y="984"/>
                </a:lnTo>
                <a:lnTo>
                  <a:pt x="240" y="986"/>
                </a:lnTo>
                <a:lnTo>
                  <a:pt x="240" y="988"/>
                </a:lnTo>
                <a:lnTo>
                  <a:pt x="240" y="990"/>
                </a:lnTo>
                <a:lnTo>
                  <a:pt x="242" y="990"/>
                </a:lnTo>
                <a:lnTo>
                  <a:pt x="243" y="991"/>
                </a:lnTo>
                <a:lnTo>
                  <a:pt x="244" y="991"/>
                </a:lnTo>
                <a:lnTo>
                  <a:pt x="244" y="990"/>
                </a:lnTo>
                <a:lnTo>
                  <a:pt x="246" y="990"/>
                </a:lnTo>
                <a:lnTo>
                  <a:pt x="247" y="990"/>
                </a:lnTo>
                <a:lnTo>
                  <a:pt x="247" y="991"/>
                </a:lnTo>
                <a:lnTo>
                  <a:pt x="248" y="991"/>
                </a:lnTo>
                <a:lnTo>
                  <a:pt x="250" y="990"/>
                </a:lnTo>
                <a:lnTo>
                  <a:pt x="251" y="990"/>
                </a:lnTo>
                <a:lnTo>
                  <a:pt x="251" y="988"/>
                </a:lnTo>
                <a:lnTo>
                  <a:pt x="251" y="987"/>
                </a:lnTo>
                <a:lnTo>
                  <a:pt x="250" y="986"/>
                </a:lnTo>
                <a:lnTo>
                  <a:pt x="251" y="984"/>
                </a:lnTo>
                <a:lnTo>
                  <a:pt x="252" y="984"/>
                </a:lnTo>
                <a:lnTo>
                  <a:pt x="252" y="983"/>
                </a:lnTo>
                <a:lnTo>
                  <a:pt x="253" y="983"/>
                </a:lnTo>
                <a:lnTo>
                  <a:pt x="253" y="982"/>
                </a:lnTo>
                <a:lnTo>
                  <a:pt x="255" y="982"/>
                </a:lnTo>
                <a:lnTo>
                  <a:pt x="256" y="982"/>
                </a:lnTo>
                <a:lnTo>
                  <a:pt x="256" y="981"/>
                </a:lnTo>
                <a:lnTo>
                  <a:pt x="256" y="979"/>
                </a:lnTo>
                <a:lnTo>
                  <a:pt x="256" y="978"/>
                </a:lnTo>
                <a:lnTo>
                  <a:pt x="257" y="978"/>
                </a:lnTo>
                <a:lnTo>
                  <a:pt x="260" y="978"/>
                </a:lnTo>
                <a:lnTo>
                  <a:pt x="261" y="979"/>
                </a:lnTo>
                <a:lnTo>
                  <a:pt x="260" y="981"/>
                </a:lnTo>
                <a:lnTo>
                  <a:pt x="261" y="981"/>
                </a:lnTo>
                <a:lnTo>
                  <a:pt x="261" y="979"/>
                </a:lnTo>
                <a:lnTo>
                  <a:pt x="261" y="978"/>
                </a:lnTo>
                <a:lnTo>
                  <a:pt x="260" y="978"/>
                </a:lnTo>
                <a:lnTo>
                  <a:pt x="260" y="977"/>
                </a:lnTo>
                <a:lnTo>
                  <a:pt x="261" y="977"/>
                </a:lnTo>
                <a:lnTo>
                  <a:pt x="261" y="975"/>
                </a:lnTo>
                <a:lnTo>
                  <a:pt x="261" y="974"/>
                </a:lnTo>
                <a:lnTo>
                  <a:pt x="263" y="973"/>
                </a:lnTo>
                <a:lnTo>
                  <a:pt x="264" y="974"/>
                </a:lnTo>
                <a:lnTo>
                  <a:pt x="265" y="973"/>
                </a:lnTo>
                <a:lnTo>
                  <a:pt x="265" y="971"/>
                </a:lnTo>
                <a:lnTo>
                  <a:pt x="264" y="970"/>
                </a:lnTo>
                <a:lnTo>
                  <a:pt x="265" y="970"/>
                </a:lnTo>
                <a:lnTo>
                  <a:pt x="267" y="969"/>
                </a:lnTo>
                <a:lnTo>
                  <a:pt x="268" y="969"/>
                </a:lnTo>
                <a:lnTo>
                  <a:pt x="269" y="971"/>
                </a:lnTo>
                <a:lnTo>
                  <a:pt x="269" y="970"/>
                </a:lnTo>
                <a:lnTo>
                  <a:pt x="271" y="970"/>
                </a:lnTo>
                <a:lnTo>
                  <a:pt x="272" y="967"/>
                </a:lnTo>
                <a:lnTo>
                  <a:pt x="273" y="967"/>
                </a:lnTo>
                <a:lnTo>
                  <a:pt x="273" y="966"/>
                </a:lnTo>
                <a:lnTo>
                  <a:pt x="273" y="965"/>
                </a:lnTo>
                <a:lnTo>
                  <a:pt x="272" y="962"/>
                </a:lnTo>
                <a:lnTo>
                  <a:pt x="271" y="961"/>
                </a:lnTo>
                <a:lnTo>
                  <a:pt x="272" y="961"/>
                </a:lnTo>
                <a:lnTo>
                  <a:pt x="272" y="960"/>
                </a:lnTo>
                <a:lnTo>
                  <a:pt x="273" y="960"/>
                </a:lnTo>
                <a:lnTo>
                  <a:pt x="273" y="958"/>
                </a:lnTo>
                <a:lnTo>
                  <a:pt x="274" y="958"/>
                </a:lnTo>
                <a:lnTo>
                  <a:pt x="274" y="957"/>
                </a:lnTo>
                <a:lnTo>
                  <a:pt x="274" y="956"/>
                </a:lnTo>
                <a:lnTo>
                  <a:pt x="277" y="956"/>
                </a:lnTo>
                <a:lnTo>
                  <a:pt x="278" y="956"/>
                </a:lnTo>
                <a:lnTo>
                  <a:pt x="280" y="956"/>
                </a:lnTo>
                <a:lnTo>
                  <a:pt x="280" y="954"/>
                </a:lnTo>
                <a:lnTo>
                  <a:pt x="281" y="954"/>
                </a:lnTo>
                <a:lnTo>
                  <a:pt x="282" y="954"/>
                </a:lnTo>
                <a:lnTo>
                  <a:pt x="284" y="954"/>
                </a:lnTo>
                <a:lnTo>
                  <a:pt x="285" y="953"/>
                </a:lnTo>
                <a:lnTo>
                  <a:pt x="286" y="953"/>
                </a:lnTo>
                <a:lnTo>
                  <a:pt x="286" y="952"/>
                </a:lnTo>
                <a:lnTo>
                  <a:pt x="288" y="952"/>
                </a:lnTo>
                <a:lnTo>
                  <a:pt x="288" y="950"/>
                </a:lnTo>
                <a:lnTo>
                  <a:pt x="288" y="949"/>
                </a:lnTo>
                <a:lnTo>
                  <a:pt x="288" y="948"/>
                </a:lnTo>
                <a:lnTo>
                  <a:pt x="289" y="947"/>
                </a:lnTo>
                <a:lnTo>
                  <a:pt x="288" y="947"/>
                </a:lnTo>
                <a:lnTo>
                  <a:pt x="288" y="945"/>
                </a:lnTo>
                <a:lnTo>
                  <a:pt x="289" y="945"/>
                </a:lnTo>
                <a:lnTo>
                  <a:pt x="289" y="944"/>
                </a:lnTo>
                <a:lnTo>
                  <a:pt x="289" y="943"/>
                </a:lnTo>
                <a:lnTo>
                  <a:pt x="289" y="941"/>
                </a:lnTo>
                <a:lnTo>
                  <a:pt x="290" y="941"/>
                </a:lnTo>
                <a:lnTo>
                  <a:pt x="290" y="940"/>
                </a:lnTo>
                <a:lnTo>
                  <a:pt x="290" y="939"/>
                </a:lnTo>
                <a:lnTo>
                  <a:pt x="290" y="937"/>
                </a:lnTo>
                <a:lnTo>
                  <a:pt x="291" y="937"/>
                </a:lnTo>
                <a:lnTo>
                  <a:pt x="293" y="936"/>
                </a:lnTo>
                <a:lnTo>
                  <a:pt x="293" y="935"/>
                </a:lnTo>
                <a:lnTo>
                  <a:pt x="294" y="935"/>
                </a:lnTo>
                <a:lnTo>
                  <a:pt x="295" y="933"/>
                </a:lnTo>
                <a:lnTo>
                  <a:pt x="295" y="932"/>
                </a:lnTo>
                <a:lnTo>
                  <a:pt x="297" y="932"/>
                </a:lnTo>
                <a:lnTo>
                  <a:pt x="298" y="933"/>
                </a:lnTo>
                <a:lnTo>
                  <a:pt x="299" y="933"/>
                </a:lnTo>
                <a:lnTo>
                  <a:pt x="299" y="932"/>
                </a:lnTo>
                <a:lnTo>
                  <a:pt x="301" y="931"/>
                </a:lnTo>
                <a:lnTo>
                  <a:pt x="301" y="930"/>
                </a:lnTo>
                <a:lnTo>
                  <a:pt x="302" y="928"/>
                </a:lnTo>
                <a:lnTo>
                  <a:pt x="303" y="928"/>
                </a:lnTo>
                <a:lnTo>
                  <a:pt x="305" y="927"/>
                </a:lnTo>
                <a:lnTo>
                  <a:pt x="306" y="927"/>
                </a:lnTo>
                <a:lnTo>
                  <a:pt x="307" y="927"/>
                </a:lnTo>
                <a:lnTo>
                  <a:pt x="307" y="926"/>
                </a:lnTo>
                <a:lnTo>
                  <a:pt x="308" y="924"/>
                </a:lnTo>
                <a:lnTo>
                  <a:pt x="310" y="924"/>
                </a:lnTo>
                <a:lnTo>
                  <a:pt x="310" y="923"/>
                </a:lnTo>
                <a:lnTo>
                  <a:pt x="310" y="922"/>
                </a:lnTo>
                <a:lnTo>
                  <a:pt x="310" y="920"/>
                </a:lnTo>
                <a:lnTo>
                  <a:pt x="311" y="920"/>
                </a:lnTo>
                <a:lnTo>
                  <a:pt x="311" y="919"/>
                </a:lnTo>
                <a:lnTo>
                  <a:pt x="312" y="918"/>
                </a:lnTo>
                <a:lnTo>
                  <a:pt x="312" y="916"/>
                </a:lnTo>
                <a:lnTo>
                  <a:pt x="314" y="916"/>
                </a:lnTo>
                <a:lnTo>
                  <a:pt x="314" y="915"/>
                </a:lnTo>
                <a:lnTo>
                  <a:pt x="315" y="915"/>
                </a:lnTo>
                <a:lnTo>
                  <a:pt x="316" y="915"/>
                </a:lnTo>
                <a:lnTo>
                  <a:pt x="318" y="914"/>
                </a:lnTo>
                <a:lnTo>
                  <a:pt x="319" y="914"/>
                </a:lnTo>
                <a:lnTo>
                  <a:pt x="320" y="912"/>
                </a:lnTo>
                <a:lnTo>
                  <a:pt x="320" y="911"/>
                </a:lnTo>
                <a:lnTo>
                  <a:pt x="322" y="910"/>
                </a:lnTo>
                <a:lnTo>
                  <a:pt x="322" y="909"/>
                </a:lnTo>
                <a:lnTo>
                  <a:pt x="322" y="907"/>
                </a:lnTo>
                <a:lnTo>
                  <a:pt x="322" y="906"/>
                </a:lnTo>
                <a:lnTo>
                  <a:pt x="323" y="906"/>
                </a:lnTo>
                <a:lnTo>
                  <a:pt x="323" y="905"/>
                </a:lnTo>
                <a:lnTo>
                  <a:pt x="322" y="905"/>
                </a:lnTo>
                <a:lnTo>
                  <a:pt x="322" y="903"/>
                </a:lnTo>
                <a:lnTo>
                  <a:pt x="320" y="902"/>
                </a:lnTo>
                <a:lnTo>
                  <a:pt x="320" y="901"/>
                </a:lnTo>
                <a:lnTo>
                  <a:pt x="322" y="899"/>
                </a:lnTo>
                <a:lnTo>
                  <a:pt x="323" y="898"/>
                </a:lnTo>
                <a:lnTo>
                  <a:pt x="323" y="897"/>
                </a:lnTo>
                <a:lnTo>
                  <a:pt x="324" y="897"/>
                </a:lnTo>
                <a:lnTo>
                  <a:pt x="325" y="895"/>
                </a:lnTo>
                <a:lnTo>
                  <a:pt x="327" y="895"/>
                </a:lnTo>
                <a:lnTo>
                  <a:pt x="327" y="897"/>
                </a:lnTo>
                <a:lnTo>
                  <a:pt x="328" y="897"/>
                </a:lnTo>
                <a:lnTo>
                  <a:pt x="328" y="898"/>
                </a:lnTo>
                <a:lnTo>
                  <a:pt x="329" y="897"/>
                </a:lnTo>
                <a:lnTo>
                  <a:pt x="331" y="898"/>
                </a:lnTo>
                <a:lnTo>
                  <a:pt x="332" y="897"/>
                </a:lnTo>
                <a:lnTo>
                  <a:pt x="333" y="897"/>
                </a:lnTo>
                <a:lnTo>
                  <a:pt x="333" y="895"/>
                </a:lnTo>
                <a:lnTo>
                  <a:pt x="335" y="894"/>
                </a:lnTo>
                <a:lnTo>
                  <a:pt x="336" y="894"/>
                </a:lnTo>
                <a:lnTo>
                  <a:pt x="337" y="894"/>
                </a:lnTo>
                <a:lnTo>
                  <a:pt x="339" y="894"/>
                </a:lnTo>
                <a:lnTo>
                  <a:pt x="339" y="893"/>
                </a:lnTo>
                <a:lnTo>
                  <a:pt x="337" y="892"/>
                </a:lnTo>
                <a:lnTo>
                  <a:pt x="337" y="890"/>
                </a:lnTo>
                <a:lnTo>
                  <a:pt x="339" y="890"/>
                </a:lnTo>
                <a:lnTo>
                  <a:pt x="339" y="889"/>
                </a:lnTo>
                <a:lnTo>
                  <a:pt x="340" y="888"/>
                </a:lnTo>
                <a:lnTo>
                  <a:pt x="341" y="886"/>
                </a:lnTo>
                <a:lnTo>
                  <a:pt x="340" y="885"/>
                </a:lnTo>
                <a:lnTo>
                  <a:pt x="341" y="885"/>
                </a:lnTo>
                <a:lnTo>
                  <a:pt x="343" y="885"/>
                </a:lnTo>
                <a:lnTo>
                  <a:pt x="344" y="884"/>
                </a:lnTo>
                <a:lnTo>
                  <a:pt x="344" y="882"/>
                </a:lnTo>
                <a:lnTo>
                  <a:pt x="344" y="881"/>
                </a:lnTo>
                <a:lnTo>
                  <a:pt x="345" y="881"/>
                </a:lnTo>
                <a:lnTo>
                  <a:pt x="346" y="881"/>
                </a:lnTo>
                <a:lnTo>
                  <a:pt x="348" y="880"/>
                </a:lnTo>
                <a:lnTo>
                  <a:pt x="349" y="880"/>
                </a:lnTo>
                <a:lnTo>
                  <a:pt x="350" y="878"/>
                </a:lnTo>
                <a:lnTo>
                  <a:pt x="353" y="878"/>
                </a:lnTo>
                <a:lnTo>
                  <a:pt x="354" y="878"/>
                </a:lnTo>
                <a:lnTo>
                  <a:pt x="354" y="877"/>
                </a:lnTo>
                <a:lnTo>
                  <a:pt x="354" y="878"/>
                </a:lnTo>
                <a:lnTo>
                  <a:pt x="354" y="877"/>
                </a:lnTo>
                <a:lnTo>
                  <a:pt x="356" y="877"/>
                </a:lnTo>
                <a:lnTo>
                  <a:pt x="357" y="876"/>
                </a:lnTo>
                <a:lnTo>
                  <a:pt x="357" y="875"/>
                </a:lnTo>
                <a:lnTo>
                  <a:pt x="358" y="875"/>
                </a:lnTo>
                <a:lnTo>
                  <a:pt x="361" y="872"/>
                </a:lnTo>
                <a:lnTo>
                  <a:pt x="362" y="871"/>
                </a:lnTo>
                <a:lnTo>
                  <a:pt x="363" y="871"/>
                </a:lnTo>
                <a:lnTo>
                  <a:pt x="362" y="869"/>
                </a:lnTo>
                <a:lnTo>
                  <a:pt x="363" y="868"/>
                </a:lnTo>
                <a:lnTo>
                  <a:pt x="365" y="868"/>
                </a:lnTo>
                <a:lnTo>
                  <a:pt x="366" y="867"/>
                </a:lnTo>
                <a:lnTo>
                  <a:pt x="366" y="865"/>
                </a:lnTo>
                <a:lnTo>
                  <a:pt x="367" y="865"/>
                </a:lnTo>
                <a:lnTo>
                  <a:pt x="367" y="864"/>
                </a:lnTo>
                <a:lnTo>
                  <a:pt x="369" y="863"/>
                </a:lnTo>
                <a:lnTo>
                  <a:pt x="369" y="861"/>
                </a:lnTo>
                <a:lnTo>
                  <a:pt x="370" y="860"/>
                </a:lnTo>
                <a:lnTo>
                  <a:pt x="371" y="859"/>
                </a:lnTo>
                <a:lnTo>
                  <a:pt x="373" y="858"/>
                </a:lnTo>
                <a:lnTo>
                  <a:pt x="374" y="858"/>
                </a:lnTo>
                <a:lnTo>
                  <a:pt x="374" y="856"/>
                </a:lnTo>
                <a:lnTo>
                  <a:pt x="375" y="855"/>
                </a:lnTo>
                <a:lnTo>
                  <a:pt x="375" y="854"/>
                </a:lnTo>
                <a:lnTo>
                  <a:pt x="374" y="854"/>
                </a:lnTo>
                <a:lnTo>
                  <a:pt x="375" y="852"/>
                </a:lnTo>
                <a:lnTo>
                  <a:pt x="377" y="852"/>
                </a:lnTo>
                <a:lnTo>
                  <a:pt x="378" y="851"/>
                </a:lnTo>
                <a:lnTo>
                  <a:pt x="379" y="851"/>
                </a:lnTo>
                <a:lnTo>
                  <a:pt x="380" y="850"/>
                </a:lnTo>
                <a:lnTo>
                  <a:pt x="380" y="848"/>
                </a:lnTo>
                <a:lnTo>
                  <a:pt x="380" y="847"/>
                </a:lnTo>
                <a:lnTo>
                  <a:pt x="382" y="848"/>
                </a:lnTo>
                <a:lnTo>
                  <a:pt x="383" y="846"/>
                </a:lnTo>
                <a:lnTo>
                  <a:pt x="384" y="844"/>
                </a:lnTo>
                <a:lnTo>
                  <a:pt x="384" y="843"/>
                </a:lnTo>
                <a:lnTo>
                  <a:pt x="384" y="842"/>
                </a:lnTo>
                <a:lnTo>
                  <a:pt x="384" y="840"/>
                </a:lnTo>
                <a:lnTo>
                  <a:pt x="384" y="839"/>
                </a:lnTo>
                <a:lnTo>
                  <a:pt x="383" y="839"/>
                </a:lnTo>
                <a:lnTo>
                  <a:pt x="383" y="838"/>
                </a:lnTo>
                <a:lnTo>
                  <a:pt x="383" y="837"/>
                </a:lnTo>
                <a:lnTo>
                  <a:pt x="384" y="837"/>
                </a:lnTo>
                <a:lnTo>
                  <a:pt x="386" y="837"/>
                </a:lnTo>
                <a:lnTo>
                  <a:pt x="387" y="837"/>
                </a:lnTo>
                <a:lnTo>
                  <a:pt x="387" y="835"/>
                </a:lnTo>
                <a:lnTo>
                  <a:pt x="388" y="834"/>
                </a:lnTo>
                <a:lnTo>
                  <a:pt x="390" y="834"/>
                </a:lnTo>
                <a:lnTo>
                  <a:pt x="390" y="833"/>
                </a:lnTo>
                <a:lnTo>
                  <a:pt x="391" y="833"/>
                </a:lnTo>
                <a:lnTo>
                  <a:pt x="392" y="833"/>
                </a:lnTo>
                <a:lnTo>
                  <a:pt x="392" y="831"/>
                </a:lnTo>
                <a:lnTo>
                  <a:pt x="392" y="830"/>
                </a:lnTo>
                <a:lnTo>
                  <a:pt x="391" y="829"/>
                </a:lnTo>
                <a:lnTo>
                  <a:pt x="392" y="829"/>
                </a:lnTo>
                <a:lnTo>
                  <a:pt x="392" y="827"/>
                </a:lnTo>
                <a:lnTo>
                  <a:pt x="392" y="826"/>
                </a:lnTo>
                <a:lnTo>
                  <a:pt x="394" y="826"/>
                </a:lnTo>
                <a:lnTo>
                  <a:pt x="395" y="825"/>
                </a:lnTo>
                <a:lnTo>
                  <a:pt x="395" y="823"/>
                </a:lnTo>
                <a:lnTo>
                  <a:pt x="396" y="823"/>
                </a:lnTo>
                <a:lnTo>
                  <a:pt x="396" y="822"/>
                </a:lnTo>
                <a:lnTo>
                  <a:pt x="395" y="821"/>
                </a:lnTo>
                <a:lnTo>
                  <a:pt x="394" y="821"/>
                </a:lnTo>
                <a:lnTo>
                  <a:pt x="394" y="820"/>
                </a:lnTo>
                <a:lnTo>
                  <a:pt x="392" y="818"/>
                </a:lnTo>
                <a:lnTo>
                  <a:pt x="392" y="817"/>
                </a:lnTo>
                <a:lnTo>
                  <a:pt x="392" y="816"/>
                </a:lnTo>
                <a:lnTo>
                  <a:pt x="394" y="816"/>
                </a:lnTo>
                <a:lnTo>
                  <a:pt x="395" y="816"/>
                </a:lnTo>
                <a:lnTo>
                  <a:pt x="396" y="816"/>
                </a:lnTo>
                <a:lnTo>
                  <a:pt x="397" y="814"/>
                </a:lnTo>
                <a:lnTo>
                  <a:pt x="399" y="813"/>
                </a:lnTo>
                <a:lnTo>
                  <a:pt x="400" y="813"/>
                </a:lnTo>
                <a:lnTo>
                  <a:pt x="400" y="814"/>
                </a:lnTo>
                <a:lnTo>
                  <a:pt x="401" y="813"/>
                </a:lnTo>
                <a:lnTo>
                  <a:pt x="403" y="813"/>
                </a:lnTo>
                <a:lnTo>
                  <a:pt x="403" y="812"/>
                </a:lnTo>
                <a:lnTo>
                  <a:pt x="404" y="812"/>
                </a:lnTo>
                <a:lnTo>
                  <a:pt x="404" y="810"/>
                </a:lnTo>
                <a:lnTo>
                  <a:pt x="404" y="809"/>
                </a:lnTo>
                <a:lnTo>
                  <a:pt x="405" y="809"/>
                </a:lnTo>
                <a:lnTo>
                  <a:pt x="405" y="808"/>
                </a:lnTo>
                <a:lnTo>
                  <a:pt x="407" y="808"/>
                </a:lnTo>
                <a:lnTo>
                  <a:pt x="408" y="809"/>
                </a:lnTo>
                <a:lnTo>
                  <a:pt x="408" y="808"/>
                </a:lnTo>
                <a:lnTo>
                  <a:pt x="409" y="808"/>
                </a:lnTo>
                <a:lnTo>
                  <a:pt x="411" y="808"/>
                </a:lnTo>
                <a:lnTo>
                  <a:pt x="411" y="806"/>
                </a:lnTo>
                <a:lnTo>
                  <a:pt x="412" y="806"/>
                </a:lnTo>
                <a:lnTo>
                  <a:pt x="411" y="805"/>
                </a:lnTo>
                <a:lnTo>
                  <a:pt x="411" y="804"/>
                </a:lnTo>
                <a:lnTo>
                  <a:pt x="411" y="803"/>
                </a:lnTo>
                <a:lnTo>
                  <a:pt x="412" y="801"/>
                </a:lnTo>
                <a:lnTo>
                  <a:pt x="412" y="800"/>
                </a:lnTo>
                <a:lnTo>
                  <a:pt x="412" y="799"/>
                </a:lnTo>
                <a:lnTo>
                  <a:pt x="413" y="799"/>
                </a:lnTo>
                <a:lnTo>
                  <a:pt x="413" y="797"/>
                </a:lnTo>
                <a:lnTo>
                  <a:pt x="415" y="797"/>
                </a:lnTo>
                <a:lnTo>
                  <a:pt x="416" y="797"/>
                </a:lnTo>
                <a:lnTo>
                  <a:pt x="416" y="796"/>
                </a:lnTo>
                <a:lnTo>
                  <a:pt x="416" y="795"/>
                </a:lnTo>
                <a:lnTo>
                  <a:pt x="416" y="793"/>
                </a:lnTo>
                <a:lnTo>
                  <a:pt x="416" y="792"/>
                </a:lnTo>
                <a:lnTo>
                  <a:pt x="416" y="791"/>
                </a:lnTo>
                <a:lnTo>
                  <a:pt x="417" y="791"/>
                </a:lnTo>
                <a:lnTo>
                  <a:pt x="418" y="791"/>
                </a:lnTo>
                <a:lnTo>
                  <a:pt x="418" y="789"/>
                </a:lnTo>
                <a:lnTo>
                  <a:pt x="420" y="788"/>
                </a:lnTo>
                <a:lnTo>
                  <a:pt x="418" y="788"/>
                </a:lnTo>
                <a:lnTo>
                  <a:pt x="418" y="787"/>
                </a:lnTo>
                <a:lnTo>
                  <a:pt x="420" y="787"/>
                </a:lnTo>
                <a:lnTo>
                  <a:pt x="421" y="787"/>
                </a:lnTo>
                <a:lnTo>
                  <a:pt x="421" y="788"/>
                </a:lnTo>
                <a:lnTo>
                  <a:pt x="421" y="789"/>
                </a:lnTo>
                <a:lnTo>
                  <a:pt x="421" y="791"/>
                </a:lnTo>
                <a:lnTo>
                  <a:pt x="421" y="789"/>
                </a:lnTo>
                <a:lnTo>
                  <a:pt x="420" y="789"/>
                </a:lnTo>
                <a:lnTo>
                  <a:pt x="420" y="791"/>
                </a:lnTo>
                <a:lnTo>
                  <a:pt x="421" y="792"/>
                </a:lnTo>
                <a:lnTo>
                  <a:pt x="422" y="792"/>
                </a:lnTo>
                <a:lnTo>
                  <a:pt x="422" y="793"/>
                </a:lnTo>
                <a:lnTo>
                  <a:pt x="421" y="793"/>
                </a:lnTo>
                <a:lnTo>
                  <a:pt x="422" y="793"/>
                </a:lnTo>
                <a:lnTo>
                  <a:pt x="422" y="795"/>
                </a:lnTo>
                <a:lnTo>
                  <a:pt x="421" y="795"/>
                </a:lnTo>
                <a:lnTo>
                  <a:pt x="420" y="795"/>
                </a:lnTo>
                <a:lnTo>
                  <a:pt x="421" y="796"/>
                </a:lnTo>
                <a:lnTo>
                  <a:pt x="422" y="796"/>
                </a:lnTo>
                <a:lnTo>
                  <a:pt x="422" y="797"/>
                </a:lnTo>
                <a:lnTo>
                  <a:pt x="422" y="799"/>
                </a:lnTo>
                <a:lnTo>
                  <a:pt x="422" y="800"/>
                </a:lnTo>
                <a:lnTo>
                  <a:pt x="421" y="800"/>
                </a:lnTo>
                <a:lnTo>
                  <a:pt x="420" y="800"/>
                </a:lnTo>
                <a:lnTo>
                  <a:pt x="418" y="799"/>
                </a:lnTo>
                <a:lnTo>
                  <a:pt x="417" y="799"/>
                </a:lnTo>
                <a:lnTo>
                  <a:pt x="416" y="799"/>
                </a:lnTo>
                <a:lnTo>
                  <a:pt x="415" y="799"/>
                </a:lnTo>
                <a:lnTo>
                  <a:pt x="415" y="800"/>
                </a:lnTo>
                <a:lnTo>
                  <a:pt x="416" y="800"/>
                </a:lnTo>
                <a:lnTo>
                  <a:pt x="417" y="800"/>
                </a:lnTo>
                <a:lnTo>
                  <a:pt x="417" y="801"/>
                </a:lnTo>
                <a:lnTo>
                  <a:pt x="418" y="801"/>
                </a:lnTo>
                <a:lnTo>
                  <a:pt x="420" y="801"/>
                </a:lnTo>
                <a:lnTo>
                  <a:pt x="420" y="803"/>
                </a:lnTo>
                <a:lnTo>
                  <a:pt x="421" y="803"/>
                </a:lnTo>
                <a:lnTo>
                  <a:pt x="422" y="803"/>
                </a:lnTo>
                <a:lnTo>
                  <a:pt x="422" y="804"/>
                </a:lnTo>
                <a:lnTo>
                  <a:pt x="424" y="805"/>
                </a:lnTo>
                <a:lnTo>
                  <a:pt x="422" y="805"/>
                </a:lnTo>
                <a:lnTo>
                  <a:pt x="422" y="806"/>
                </a:lnTo>
                <a:lnTo>
                  <a:pt x="421" y="806"/>
                </a:lnTo>
                <a:lnTo>
                  <a:pt x="422" y="808"/>
                </a:lnTo>
                <a:lnTo>
                  <a:pt x="422" y="809"/>
                </a:lnTo>
                <a:lnTo>
                  <a:pt x="422" y="810"/>
                </a:lnTo>
                <a:lnTo>
                  <a:pt x="424" y="810"/>
                </a:lnTo>
                <a:lnTo>
                  <a:pt x="425" y="812"/>
                </a:lnTo>
                <a:lnTo>
                  <a:pt x="425" y="810"/>
                </a:lnTo>
                <a:lnTo>
                  <a:pt x="426" y="812"/>
                </a:lnTo>
                <a:lnTo>
                  <a:pt x="428" y="810"/>
                </a:lnTo>
                <a:lnTo>
                  <a:pt x="428" y="809"/>
                </a:lnTo>
                <a:lnTo>
                  <a:pt x="426" y="809"/>
                </a:lnTo>
                <a:lnTo>
                  <a:pt x="426" y="808"/>
                </a:lnTo>
                <a:lnTo>
                  <a:pt x="428" y="808"/>
                </a:lnTo>
                <a:lnTo>
                  <a:pt x="428" y="809"/>
                </a:lnTo>
                <a:lnTo>
                  <a:pt x="429" y="809"/>
                </a:lnTo>
                <a:lnTo>
                  <a:pt x="429" y="810"/>
                </a:lnTo>
                <a:lnTo>
                  <a:pt x="430" y="810"/>
                </a:lnTo>
                <a:lnTo>
                  <a:pt x="430" y="809"/>
                </a:lnTo>
                <a:lnTo>
                  <a:pt x="430" y="808"/>
                </a:lnTo>
                <a:lnTo>
                  <a:pt x="430" y="806"/>
                </a:lnTo>
                <a:lnTo>
                  <a:pt x="430" y="805"/>
                </a:lnTo>
                <a:lnTo>
                  <a:pt x="430" y="804"/>
                </a:lnTo>
                <a:lnTo>
                  <a:pt x="430" y="803"/>
                </a:lnTo>
                <a:lnTo>
                  <a:pt x="430" y="801"/>
                </a:lnTo>
                <a:lnTo>
                  <a:pt x="430" y="800"/>
                </a:lnTo>
                <a:lnTo>
                  <a:pt x="432" y="800"/>
                </a:lnTo>
                <a:lnTo>
                  <a:pt x="432" y="799"/>
                </a:lnTo>
                <a:lnTo>
                  <a:pt x="433" y="799"/>
                </a:lnTo>
                <a:lnTo>
                  <a:pt x="433" y="797"/>
                </a:lnTo>
                <a:lnTo>
                  <a:pt x="433" y="796"/>
                </a:lnTo>
                <a:lnTo>
                  <a:pt x="434" y="796"/>
                </a:lnTo>
                <a:lnTo>
                  <a:pt x="434" y="795"/>
                </a:lnTo>
                <a:lnTo>
                  <a:pt x="433" y="795"/>
                </a:lnTo>
                <a:lnTo>
                  <a:pt x="434" y="795"/>
                </a:lnTo>
                <a:lnTo>
                  <a:pt x="434" y="793"/>
                </a:lnTo>
                <a:lnTo>
                  <a:pt x="435" y="793"/>
                </a:lnTo>
                <a:lnTo>
                  <a:pt x="435" y="792"/>
                </a:lnTo>
                <a:lnTo>
                  <a:pt x="437" y="792"/>
                </a:lnTo>
                <a:lnTo>
                  <a:pt x="435" y="792"/>
                </a:lnTo>
                <a:lnTo>
                  <a:pt x="434" y="791"/>
                </a:lnTo>
                <a:lnTo>
                  <a:pt x="433" y="791"/>
                </a:lnTo>
                <a:lnTo>
                  <a:pt x="432" y="791"/>
                </a:lnTo>
                <a:lnTo>
                  <a:pt x="430" y="791"/>
                </a:lnTo>
                <a:lnTo>
                  <a:pt x="430" y="789"/>
                </a:lnTo>
                <a:lnTo>
                  <a:pt x="429" y="788"/>
                </a:lnTo>
                <a:lnTo>
                  <a:pt x="430" y="788"/>
                </a:lnTo>
                <a:lnTo>
                  <a:pt x="430" y="787"/>
                </a:lnTo>
                <a:lnTo>
                  <a:pt x="432" y="786"/>
                </a:lnTo>
                <a:lnTo>
                  <a:pt x="430" y="786"/>
                </a:lnTo>
                <a:lnTo>
                  <a:pt x="430" y="784"/>
                </a:lnTo>
                <a:lnTo>
                  <a:pt x="430" y="783"/>
                </a:lnTo>
                <a:lnTo>
                  <a:pt x="430" y="782"/>
                </a:lnTo>
                <a:lnTo>
                  <a:pt x="430" y="780"/>
                </a:lnTo>
                <a:lnTo>
                  <a:pt x="430" y="779"/>
                </a:lnTo>
                <a:lnTo>
                  <a:pt x="432" y="779"/>
                </a:lnTo>
                <a:lnTo>
                  <a:pt x="430" y="779"/>
                </a:lnTo>
                <a:lnTo>
                  <a:pt x="430" y="778"/>
                </a:lnTo>
                <a:lnTo>
                  <a:pt x="429" y="778"/>
                </a:lnTo>
                <a:lnTo>
                  <a:pt x="429" y="776"/>
                </a:lnTo>
                <a:lnTo>
                  <a:pt x="430" y="775"/>
                </a:lnTo>
                <a:lnTo>
                  <a:pt x="429" y="774"/>
                </a:lnTo>
                <a:lnTo>
                  <a:pt x="430" y="774"/>
                </a:lnTo>
                <a:lnTo>
                  <a:pt x="430" y="772"/>
                </a:lnTo>
                <a:lnTo>
                  <a:pt x="429" y="772"/>
                </a:lnTo>
                <a:lnTo>
                  <a:pt x="430" y="771"/>
                </a:lnTo>
                <a:lnTo>
                  <a:pt x="432" y="772"/>
                </a:lnTo>
                <a:lnTo>
                  <a:pt x="432" y="771"/>
                </a:lnTo>
                <a:lnTo>
                  <a:pt x="433" y="771"/>
                </a:lnTo>
                <a:lnTo>
                  <a:pt x="434" y="771"/>
                </a:lnTo>
                <a:lnTo>
                  <a:pt x="434" y="772"/>
                </a:lnTo>
                <a:lnTo>
                  <a:pt x="433" y="772"/>
                </a:lnTo>
                <a:lnTo>
                  <a:pt x="434" y="772"/>
                </a:lnTo>
                <a:lnTo>
                  <a:pt x="434" y="774"/>
                </a:lnTo>
                <a:lnTo>
                  <a:pt x="435" y="774"/>
                </a:lnTo>
                <a:lnTo>
                  <a:pt x="437" y="774"/>
                </a:lnTo>
                <a:lnTo>
                  <a:pt x="438" y="774"/>
                </a:lnTo>
                <a:lnTo>
                  <a:pt x="438" y="772"/>
                </a:lnTo>
                <a:lnTo>
                  <a:pt x="439" y="771"/>
                </a:lnTo>
                <a:lnTo>
                  <a:pt x="439" y="770"/>
                </a:lnTo>
                <a:lnTo>
                  <a:pt x="441" y="770"/>
                </a:lnTo>
                <a:lnTo>
                  <a:pt x="441" y="768"/>
                </a:lnTo>
                <a:lnTo>
                  <a:pt x="441" y="770"/>
                </a:lnTo>
                <a:lnTo>
                  <a:pt x="442" y="768"/>
                </a:lnTo>
                <a:lnTo>
                  <a:pt x="443" y="768"/>
                </a:lnTo>
                <a:lnTo>
                  <a:pt x="445" y="768"/>
                </a:lnTo>
                <a:lnTo>
                  <a:pt x="446" y="768"/>
                </a:lnTo>
                <a:lnTo>
                  <a:pt x="447" y="768"/>
                </a:lnTo>
                <a:lnTo>
                  <a:pt x="449" y="770"/>
                </a:lnTo>
                <a:lnTo>
                  <a:pt x="449" y="771"/>
                </a:lnTo>
                <a:lnTo>
                  <a:pt x="450" y="771"/>
                </a:lnTo>
                <a:lnTo>
                  <a:pt x="451" y="771"/>
                </a:lnTo>
                <a:lnTo>
                  <a:pt x="452" y="771"/>
                </a:lnTo>
                <a:lnTo>
                  <a:pt x="452" y="770"/>
                </a:lnTo>
                <a:lnTo>
                  <a:pt x="454" y="770"/>
                </a:lnTo>
                <a:lnTo>
                  <a:pt x="456" y="770"/>
                </a:lnTo>
                <a:lnTo>
                  <a:pt x="458" y="770"/>
                </a:lnTo>
                <a:lnTo>
                  <a:pt x="459" y="770"/>
                </a:lnTo>
                <a:lnTo>
                  <a:pt x="459" y="768"/>
                </a:lnTo>
                <a:lnTo>
                  <a:pt x="460" y="768"/>
                </a:lnTo>
                <a:lnTo>
                  <a:pt x="460" y="767"/>
                </a:lnTo>
                <a:lnTo>
                  <a:pt x="462" y="766"/>
                </a:lnTo>
                <a:lnTo>
                  <a:pt x="460" y="765"/>
                </a:lnTo>
                <a:lnTo>
                  <a:pt x="462" y="763"/>
                </a:lnTo>
                <a:lnTo>
                  <a:pt x="462" y="762"/>
                </a:lnTo>
                <a:lnTo>
                  <a:pt x="463" y="762"/>
                </a:lnTo>
                <a:lnTo>
                  <a:pt x="463" y="761"/>
                </a:lnTo>
                <a:lnTo>
                  <a:pt x="462" y="761"/>
                </a:lnTo>
                <a:lnTo>
                  <a:pt x="462" y="759"/>
                </a:lnTo>
                <a:lnTo>
                  <a:pt x="463" y="759"/>
                </a:lnTo>
                <a:lnTo>
                  <a:pt x="463" y="758"/>
                </a:lnTo>
                <a:lnTo>
                  <a:pt x="462" y="758"/>
                </a:lnTo>
                <a:lnTo>
                  <a:pt x="460" y="758"/>
                </a:lnTo>
                <a:lnTo>
                  <a:pt x="460" y="757"/>
                </a:lnTo>
                <a:lnTo>
                  <a:pt x="459" y="757"/>
                </a:lnTo>
                <a:lnTo>
                  <a:pt x="459" y="755"/>
                </a:lnTo>
                <a:lnTo>
                  <a:pt x="460" y="755"/>
                </a:lnTo>
                <a:lnTo>
                  <a:pt x="460" y="757"/>
                </a:lnTo>
                <a:lnTo>
                  <a:pt x="462" y="757"/>
                </a:lnTo>
                <a:lnTo>
                  <a:pt x="462" y="755"/>
                </a:lnTo>
                <a:lnTo>
                  <a:pt x="463" y="755"/>
                </a:lnTo>
                <a:lnTo>
                  <a:pt x="464" y="755"/>
                </a:lnTo>
                <a:lnTo>
                  <a:pt x="466" y="755"/>
                </a:lnTo>
                <a:lnTo>
                  <a:pt x="466" y="754"/>
                </a:lnTo>
                <a:lnTo>
                  <a:pt x="464" y="754"/>
                </a:lnTo>
                <a:lnTo>
                  <a:pt x="463" y="754"/>
                </a:lnTo>
                <a:lnTo>
                  <a:pt x="463" y="753"/>
                </a:lnTo>
                <a:lnTo>
                  <a:pt x="463" y="751"/>
                </a:lnTo>
                <a:lnTo>
                  <a:pt x="462" y="751"/>
                </a:lnTo>
                <a:lnTo>
                  <a:pt x="460" y="751"/>
                </a:lnTo>
                <a:lnTo>
                  <a:pt x="459" y="751"/>
                </a:lnTo>
                <a:lnTo>
                  <a:pt x="458" y="750"/>
                </a:lnTo>
                <a:lnTo>
                  <a:pt x="459" y="750"/>
                </a:lnTo>
                <a:lnTo>
                  <a:pt x="460" y="750"/>
                </a:lnTo>
                <a:lnTo>
                  <a:pt x="460" y="749"/>
                </a:lnTo>
                <a:lnTo>
                  <a:pt x="460" y="748"/>
                </a:lnTo>
                <a:lnTo>
                  <a:pt x="462" y="748"/>
                </a:lnTo>
                <a:lnTo>
                  <a:pt x="462" y="749"/>
                </a:lnTo>
                <a:lnTo>
                  <a:pt x="463" y="749"/>
                </a:lnTo>
                <a:lnTo>
                  <a:pt x="463" y="750"/>
                </a:lnTo>
                <a:lnTo>
                  <a:pt x="464" y="751"/>
                </a:lnTo>
                <a:lnTo>
                  <a:pt x="466" y="751"/>
                </a:lnTo>
                <a:lnTo>
                  <a:pt x="467" y="751"/>
                </a:lnTo>
                <a:lnTo>
                  <a:pt x="466" y="750"/>
                </a:lnTo>
                <a:lnTo>
                  <a:pt x="467" y="750"/>
                </a:lnTo>
                <a:lnTo>
                  <a:pt x="468" y="750"/>
                </a:lnTo>
                <a:lnTo>
                  <a:pt x="468" y="749"/>
                </a:lnTo>
                <a:lnTo>
                  <a:pt x="468" y="748"/>
                </a:lnTo>
                <a:lnTo>
                  <a:pt x="468" y="746"/>
                </a:lnTo>
                <a:lnTo>
                  <a:pt x="467" y="746"/>
                </a:lnTo>
                <a:lnTo>
                  <a:pt x="468" y="746"/>
                </a:lnTo>
                <a:lnTo>
                  <a:pt x="470" y="746"/>
                </a:lnTo>
                <a:lnTo>
                  <a:pt x="470" y="748"/>
                </a:lnTo>
                <a:lnTo>
                  <a:pt x="471" y="748"/>
                </a:lnTo>
                <a:lnTo>
                  <a:pt x="472" y="748"/>
                </a:lnTo>
                <a:lnTo>
                  <a:pt x="473" y="745"/>
                </a:lnTo>
                <a:lnTo>
                  <a:pt x="475" y="745"/>
                </a:lnTo>
                <a:lnTo>
                  <a:pt x="473" y="744"/>
                </a:lnTo>
                <a:lnTo>
                  <a:pt x="472" y="744"/>
                </a:lnTo>
                <a:lnTo>
                  <a:pt x="473" y="742"/>
                </a:lnTo>
                <a:lnTo>
                  <a:pt x="473" y="741"/>
                </a:lnTo>
                <a:lnTo>
                  <a:pt x="475" y="741"/>
                </a:lnTo>
                <a:lnTo>
                  <a:pt x="475" y="740"/>
                </a:lnTo>
                <a:lnTo>
                  <a:pt x="475" y="738"/>
                </a:lnTo>
                <a:lnTo>
                  <a:pt x="476" y="738"/>
                </a:lnTo>
                <a:lnTo>
                  <a:pt x="477" y="738"/>
                </a:lnTo>
                <a:lnTo>
                  <a:pt x="477" y="740"/>
                </a:lnTo>
                <a:lnTo>
                  <a:pt x="480" y="740"/>
                </a:lnTo>
                <a:lnTo>
                  <a:pt x="480" y="738"/>
                </a:lnTo>
                <a:lnTo>
                  <a:pt x="479" y="738"/>
                </a:lnTo>
                <a:lnTo>
                  <a:pt x="479" y="737"/>
                </a:lnTo>
                <a:lnTo>
                  <a:pt x="477" y="736"/>
                </a:lnTo>
                <a:lnTo>
                  <a:pt x="479" y="734"/>
                </a:lnTo>
                <a:lnTo>
                  <a:pt x="477" y="733"/>
                </a:lnTo>
                <a:lnTo>
                  <a:pt x="479" y="732"/>
                </a:lnTo>
                <a:lnTo>
                  <a:pt x="479" y="731"/>
                </a:lnTo>
                <a:lnTo>
                  <a:pt x="477" y="731"/>
                </a:lnTo>
                <a:lnTo>
                  <a:pt x="476" y="731"/>
                </a:lnTo>
                <a:lnTo>
                  <a:pt x="476" y="732"/>
                </a:lnTo>
                <a:lnTo>
                  <a:pt x="475" y="732"/>
                </a:lnTo>
                <a:lnTo>
                  <a:pt x="475" y="734"/>
                </a:lnTo>
                <a:lnTo>
                  <a:pt x="473" y="734"/>
                </a:lnTo>
                <a:lnTo>
                  <a:pt x="473" y="736"/>
                </a:lnTo>
                <a:lnTo>
                  <a:pt x="472" y="736"/>
                </a:lnTo>
                <a:lnTo>
                  <a:pt x="471" y="736"/>
                </a:lnTo>
                <a:lnTo>
                  <a:pt x="470" y="736"/>
                </a:lnTo>
                <a:lnTo>
                  <a:pt x="470" y="737"/>
                </a:lnTo>
                <a:lnTo>
                  <a:pt x="468" y="737"/>
                </a:lnTo>
                <a:lnTo>
                  <a:pt x="468" y="736"/>
                </a:lnTo>
                <a:lnTo>
                  <a:pt x="467" y="736"/>
                </a:lnTo>
                <a:lnTo>
                  <a:pt x="468" y="736"/>
                </a:lnTo>
                <a:lnTo>
                  <a:pt x="468" y="734"/>
                </a:lnTo>
                <a:lnTo>
                  <a:pt x="467" y="733"/>
                </a:lnTo>
                <a:lnTo>
                  <a:pt x="467" y="732"/>
                </a:lnTo>
                <a:lnTo>
                  <a:pt x="466" y="732"/>
                </a:lnTo>
                <a:lnTo>
                  <a:pt x="467" y="732"/>
                </a:lnTo>
                <a:lnTo>
                  <a:pt x="467" y="731"/>
                </a:lnTo>
                <a:lnTo>
                  <a:pt x="467" y="732"/>
                </a:lnTo>
                <a:lnTo>
                  <a:pt x="468" y="731"/>
                </a:lnTo>
                <a:lnTo>
                  <a:pt x="470" y="732"/>
                </a:lnTo>
                <a:lnTo>
                  <a:pt x="470" y="731"/>
                </a:lnTo>
                <a:lnTo>
                  <a:pt x="470" y="729"/>
                </a:lnTo>
                <a:lnTo>
                  <a:pt x="470" y="728"/>
                </a:lnTo>
                <a:lnTo>
                  <a:pt x="471" y="728"/>
                </a:lnTo>
                <a:lnTo>
                  <a:pt x="471" y="727"/>
                </a:lnTo>
                <a:lnTo>
                  <a:pt x="472" y="727"/>
                </a:lnTo>
                <a:lnTo>
                  <a:pt x="471" y="727"/>
                </a:lnTo>
                <a:lnTo>
                  <a:pt x="471" y="725"/>
                </a:lnTo>
                <a:lnTo>
                  <a:pt x="471" y="724"/>
                </a:lnTo>
                <a:lnTo>
                  <a:pt x="472" y="723"/>
                </a:lnTo>
                <a:lnTo>
                  <a:pt x="472" y="721"/>
                </a:lnTo>
                <a:lnTo>
                  <a:pt x="473" y="721"/>
                </a:lnTo>
                <a:lnTo>
                  <a:pt x="473" y="723"/>
                </a:lnTo>
                <a:lnTo>
                  <a:pt x="473" y="724"/>
                </a:lnTo>
                <a:lnTo>
                  <a:pt x="475" y="724"/>
                </a:lnTo>
                <a:lnTo>
                  <a:pt x="475" y="723"/>
                </a:lnTo>
                <a:lnTo>
                  <a:pt x="476" y="723"/>
                </a:lnTo>
                <a:lnTo>
                  <a:pt x="476" y="724"/>
                </a:lnTo>
                <a:lnTo>
                  <a:pt x="477" y="724"/>
                </a:lnTo>
                <a:lnTo>
                  <a:pt x="479" y="724"/>
                </a:lnTo>
                <a:lnTo>
                  <a:pt x="479" y="723"/>
                </a:lnTo>
                <a:lnTo>
                  <a:pt x="480" y="721"/>
                </a:lnTo>
                <a:lnTo>
                  <a:pt x="481" y="723"/>
                </a:lnTo>
                <a:lnTo>
                  <a:pt x="483" y="723"/>
                </a:lnTo>
                <a:lnTo>
                  <a:pt x="483" y="724"/>
                </a:lnTo>
                <a:lnTo>
                  <a:pt x="481" y="725"/>
                </a:lnTo>
                <a:lnTo>
                  <a:pt x="483" y="725"/>
                </a:lnTo>
                <a:lnTo>
                  <a:pt x="484" y="725"/>
                </a:lnTo>
                <a:lnTo>
                  <a:pt x="485" y="724"/>
                </a:lnTo>
                <a:lnTo>
                  <a:pt x="485" y="725"/>
                </a:lnTo>
                <a:lnTo>
                  <a:pt x="485" y="727"/>
                </a:lnTo>
                <a:lnTo>
                  <a:pt x="487" y="728"/>
                </a:lnTo>
                <a:lnTo>
                  <a:pt x="488" y="728"/>
                </a:lnTo>
                <a:lnTo>
                  <a:pt x="489" y="728"/>
                </a:lnTo>
                <a:lnTo>
                  <a:pt x="489" y="727"/>
                </a:lnTo>
                <a:lnTo>
                  <a:pt x="490" y="727"/>
                </a:lnTo>
                <a:lnTo>
                  <a:pt x="490" y="725"/>
                </a:lnTo>
                <a:lnTo>
                  <a:pt x="492" y="724"/>
                </a:lnTo>
                <a:lnTo>
                  <a:pt x="490" y="724"/>
                </a:lnTo>
                <a:lnTo>
                  <a:pt x="492" y="723"/>
                </a:lnTo>
                <a:lnTo>
                  <a:pt x="490" y="721"/>
                </a:lnTo>
                <a:lnTo>
                  <a:pt x="489" y="721"/>
                </a:lnTo>
                <a:lnTo>
                  <a:pt x="488" y="721"/>
                </a:lnTo>
                <a:lnTo>
                  <a:pt x="488" y="720"/>
                </a:lnTo>
                <a:lnTo>
                  <a:pt x="489" y="720"/>
                </a:lnTo>
                <a:lnTo>
                  <a:pt x="490" y="720"/>
                </a:lnTo>
                <a:lnTo>
                  <a:pt x="492" y="720"/>
                </a:lnTo>
                <a:lnTo>
                  <a:pt x="492" y="721"/>
                </a:lnTo>
                <a:lnTo>
                  <a:pt x="493" y="720"/>
                </a:lnTo>
                <a:lnTo>
                  <a:pt x="494" y="720"/>
                </a:lnTo>
                <a:lnTo>
                  <a:pt x="494" y="721"/>
                </a:lnTo>
                <a:lnTo>
                  <a:pt x="496" y="721"/>
                </a:lnTo>
                <a:lnTo>
                  <a:pt x="496" y="720"/>
                </a:lnTo>
                <a:lnTo>
                  <a:pt x="496" y="719"/>
                </a:lnTo>
                <a:lnTo>
                  <a:pt x="497" y="719"/>
                </a:lnTo>
                <a:lnTo>
                  <a:pt x="496" y="719"/>
                </a:lnTo>
                <a:lnTo>
                  <a:pt x="497" y="719"/>
                </a:lnTo>
                <a:lnTo>
                  <a:pt x="498" y="717"/>
                </a:lnTo>
                <a:lnTo>
                  <a:pt x="497" y="716"/>
                </a:lnTo>
                <a:lnTo>
                  <a:pt x="496" y="716"/>
                </a:lnTo>
                <a:lnTo>
                  <a:pt x="494" y="716"/>
                </a:lnTo>
                <a:lnTo>
                  <a:pt x="493" y="715"/>
                </a:lnTo>
                <a:lnTo>
                  <a:pt x="494" y="715"/>
                </a:lnTo>
                <a:lnTo>
                  <a:pt x="496" y="714"/>
                </a:lnTo>
                <a:lnTo>
                  <a:pt x="494" y="714"/>
                </a:lnTo>
                <a:lnTo>
                  <a:pt x="493" y="714"/>
                </a:lnTo>
                <a:lnTo>
                  <a:pt x="492" y="714"/>
                </a:lnTo>
                <a:lnTo>
                  <a:pt x="492" y="715"/>
                </a:lnTo>
                <a:lnTo>
                  <a:pt x="490" y="714"/>
                </a:lnTo>
                <a:lnTo>
                  <a:pt x="492" y="714"/>
                </a:lnTo>
                <a:lnTo>
                  <a:pt x="492" y="712"/>
                </a:lnTo>
                <a:lnTo>
                  <a:pt x="493" y="712"/>
                </a:lnTo>
                <a:lnTo>
                  <a:pt x="494" y="712"/>
                </a:lnTo>
                <a:lnTo>
                  <a:pt x="494" y="711"/>
                </a:lnTo>
                <a:lnTo>
                  <a:pt x="493" y="711"/>
                </a:lnTo>
                <a:lnTo>
                  <a:pt x="492" y="711"/>
                </a:lnTo>
                <a:lnTo>
                  <a:pt x="492" y="710"/>
                </a:lnTo>
                <a:lnTo>
                  <a:pt x="493" y="710"/>
                </a:lnTo>
                <a:lnTo>
                  <a:pt x="493" y="708"/>
                </a:lnTo>
                <a:lnTo>
                  <a:pt x="493" y="707"/>
                </a:lnTo>
                <a:lnTo>
                  <a:pt x="493" y="706"/>
                </a:lnTo>
                <a:lnTo>
                  <a:pt x="494" y="707"/>
                </a:lnTo>
                <a:lnTo>
                  <a:pt x="493" y="707"/>
                </a:lnTo>
                <a:lnTo>
                  <a:pt x="494" y="708"/>
                </a:lnTo>
                <a:lnTo>
                  <a:pt x="494" y="710"/>
                </a:lnTo>
                <a:lnTo>
                  <a:pt x="496" y="708"/>
                </a:lnTo>
                <a:lnTo>
                  <a:pt x="496" y="707"/>
                </a:lnTo>
                <a:lnTo>
                  <a:pt x="496" y="706"/>
                </a:lnTo>
                <a:lnTo>
                  <a:pt x="497" y="706"/>
                </a:lnTo>
                <a:lnTo>
                  <a:pt x="498" y="707"/>
                </a:lnTo>
                <a:lnTo>
                  <a:pt x="497" y="707"/>
                </a:lnTo>
                <a:lnTo>
                  <a:pt x="498" y="707"/>
                </a:lnTo>
                <a:lnTo>
                  <a:pt x="500" y="707"/>
                </a:lnTo>
                <a:lnTo>
                  <a:pt x="500" y="706"/>
                </a:lnTo>
                <a:lnTo>
                  <a:pt x="501" y="706"/>
                </a:lnTo>
                <a:lnTo>
                  <a:pt x="501" y="707"/>
                </a:lnTo>
                <a:lnTo>
                  <a:pt x="502" y="707"/>
                </a:lnTo>
                <a:lnTo>
                  <a:pt x="502" y="708"/>
                </a:lnTo>
                <a:lnTo>
                  <a:pt x="501" y="708"/>
                </a:lnTo>
                <a:lnTo>
                  <a:pt x="500" y="708"/>
                </a:lnTo>
                <a:lnTo>
                  <a:pt x="498" y="708"/>
                </a:lnTo>
                <a:lnTo>
                  <a:pt x="498" y="710"/>
                </a:lnTo>
                <a:lnTo>
                  <a:pt x="498" y="711"/>
                </a:lnTo>
                <a:lnTo>
                  <a:pt x="500" y="712"/>
                </a:lnTo>
                <a:lnTo>
                  <a:pt x="500" y="711"/>
                </a:lnTo>
                <a:lnTo>
                  <a:pt x="500" y="712"/>
                </a:lnTo>
                <a:lnTo>
                  <a:pt x="500" y="714"/>
                </a:lnTo>
                <a:lnTo>
                  <a:pt x="500" y="715"/>
                </a:lnTo>
                <a:lnTo>
                  <a:pt x="501" y="715"/>
                </a:lnTo>
                <a:lnTo>
                  <a:pt x="502" y="714"/>
                </a:lnTo>
                <a:lnTo>
                  <a:pt x="502" y="715"/>
                </a:lnTo>
                <a:lnTo>
                  <a:pt x="501" y="716"/>
                </a:lnTo>
                <a:lnTo>
                  <a:pt x="501" y="717"/>
                </a:lnTo>
                <a:lnTo>
                  <a:pt x="501" y="719"/>
                </a:lnTo>
                <a:lnTo>
                  <a:pt x="500" y="719"/>
                </a:lnTo>
                <a:lnTo>
                  <a:pt x="500" y="720"/>
                </a:lnTo>
                <a:lnTo>
                  <a:pt x="500" y="721"/>
                </a:lnTo>
                <a:lnTo>
                  <a:pt x="500" y="723"/>
                </a:lnTo>
                <a:lnTo>
                  <a:pt x="501" y="724"/>
                </a:lnTo>
                <a:lnTo>
                  <a:pt x="501" y="725"/>
                </a:lnTo>
                <a:lnTo>
                  <a:pt x="502" y="725"/>
                </a:lnTo>
                <a:lnTo>
                  <a:pt x="502" y="727"/>
                </a:lnTo>
                <a:lnTo>
                  <a:pt x="502" y="728"/>
                </a:lnTo>
                <a:lnTo>
                  <a:pt x="504" y="728"/>
                </a:lnTo>
                <a:lnTo>
                  <a:pt x="504" y="729"/>
                </a:lnTo>
                <a:lnTo>
                  <a:pt x="505" y="729"/>
                </a:lnTo>
                <a:lnTo>
                  <a:pt x="506" y="729"/>
                </a:lnTo>
                <a:lnTo>
                  <a:pt x="506" y="728"/>
                </a:lnTo>
                <a:lnTo>
                  <a:pt x="506" y="727"/>
                </a:lnTo>
                <a:lnTo>
                  <a:pt x="507" y="727"/>
                </a:lnTo>
                <a:lnTo>
                  <a:pt x="506" y="727"/>
                </a:lnTo>
                <a:lnTo>
                  <a:pt x="506" y="725"/>
                </a:lnTo>
                <a:lnTo>
                  <a:pt x="507" y="725"/>
                </a:lnTo>
                <a:lnTo>
                  <a:pt x="509" y="724"/>
                </a:lnTo>
                <a:lnTo>
                  <a:pt x="510" y="724"/>
                </a:lnTo>
                <a:lnTo>
                  <a:pt x="510" y="723"/>
                </a:lnTo>
                <a:lnTo>
                  <a:pt x="511" y="723"/>
                </a:lnTo>
                <a:lnTo>
                  <a:pt x="511" y="721"/>
                </a:lnTo>
                <a:lnTo>
                  <a:pt x="513" y="721"/>
                </a:lnTo>
                <a:lnTo>
                  <a:pt x="513" y="723"/>
                </a:lnTo>
                <a:lnTo>
                  <a:pt x="514" y="723"/>
                </a:lnTo>
                <a:lnTo>
                  <a:pt x="515" y="721"/>
                </a:lnTo>
                <a:lnTo>
                  <a:pt x="514" y="720"/>
                </a:lnTo>
                <a:lnTo>
                  <a:pt x="514" y="719"/>
                </a:lnTo>
                <a:lnTo>
                  <a:pt x="515" y="719"/>
                </a:lnTo>
                <a:lnTo>
                  <a:pt x="517" y="717"/>
                </a:lnTo>
                <a:lnTo>
                  <a:pt x="517" y="715"/>
                </a:lnTo>
                <a:lnTo>
                  <a:pt x="518" y="715"/>
                </a:lnTo>
                <a:lnTo>
                  <a:pt x="518" y="714"/>
                </a:lnTo>
                <a:lnTo>
                  <a:pt x="519" y="712"/>
                </a:lnTo>
                <a:lnTo>
                  <a:pt x="521" y="712"/>
                </a:lnTo>
                <a:lnTo>
                  <a:pt x="522" y="711"/>
                </a:lnTo>
                <a:lnTo>
                  <a:pt x="523" y="711"/>
                </a:lnTo>
                <a:lnTo>
                  <a:pt x="523" y="710"/>
                </a:lnTo>
                <a:lnTo>
                  <a:pt x="523" y="708"/>
                </a:lnTo>
                <a:lnTo>
                  <a:pt x="523" y="707"/>
                </a:lnTo>
                <a:lnTo>
                  <a:pt x="524" y="707"/>
                </a:lnTo>
                <a:lnTo>
                  <a:pt x="526" y="706"/>
                </a:lnTo>
                <a:lnTo>
                  <a:pt x="526" y="704"/>
                </a:lnTo>
                <a:lnTo>
                  <a:pt x="526" y="706"/>
                </a:lnTo>
                <a:lnTo>
                  <a:pt x="527" y="706"/>
                </a:lnTo>
                <a:lnTo>
                  <a:pt x="528" y="706"/>
                </a:lnTo>
                <a:lnTo>
                  <a:pt x="530" y="706"/>
                </a:lnTo>
                <a:lnTo>
                  <a:pt x="530" y="707"/>
                </a:lnTo>
                <a:lnTo>
                  <a:pt x="531" y="707"/>
                </a:lnTo>
                <a:lnTo>
                  <a:pt x="532" y="707"/>
                </a:lnTo>
                <a:lnTo>
                  <a:pt x="532" y="706"/>
                </a:lnTo>
                <a:lnTo>
                  <a:pt x="534" y="704"/>
                </a:lnTo>
                <a:lnTo>
                  <a:pt x="534" y="703"/>
                </a:lnTo>
                <a:lnTo>
                  <a:pt x="534" y="702"/>
                </a:lnTo>
                <a:lnTo>
                  <a:pt x="535" y="702"/>
                </a:lnTo>
                <a:lnTo>
                  <a:pt x="535" y="700"/>
                </a:lnTo>
                <a:lnTo>
                  <a:pt x="535" y="699"/>
                </a:lnTo>
                <a:lnTo>
                  <a:pt x="535" y="698"/>
                </a:lnTo>
                <a:lnTo>
                  <a:pt x="534" y="698"/>
                </a:lnTo>
                <a:lnTo>
                  <a:pt x="532" y="697"/>
                </a:lnTo>
                <a:lnTo>
                  <a:pt x="532" y="695"/>
                </a:lnTo>
                <a:lnTo>
                  <a:pt x="531" y="695"/>
                </a:lnTo>
                <a:lnTo>
                  <a:pt x="530" y="695"/>
                </a:lnTo>
                <a:lnTo>
                  <a:pt x="528" y="695"/>
                </a:lnTo>
                <a:lnTo>
                  <a:pt x="528" y="694"/>
                </a:lnTo>
                <a:lnTo>
                  <a:pt x="527" y="694"/>
                </a:lnTo>
                <a:lnTo>
                  <a:pt x="527" y="693"/>
                </a:lnTo>
                <a:lnTo>
                  <a:pt x="526" y="691"/>
                </a:lnTo>
                <a:lnTo>
                  <a:pt x="527" y="691"/>
                </a:lnTo>
                <a:lnTo>
                  <a:pt x="528" y="691"/>
                </a:lnTo>
                <a:lnTo>
                  <a:pt x="530" y="691"/>
                </a:lnTo>
                <a:lnTo>
                  <a:pt x="530" y="690"/>
                </a:lnTo>
                <a:lnTo>
                  <a:pt x="531" y="693"/>
                </a:lnTo>
                <a:lnTo>
                  <a:pt x="532" y="693"/>
                </a:lnTo>
                <a:lnTo>
                  <a:pt x="534" y="694"/>
                </a:lnTo>
                <a:lnTo>
                  <a:pt x="535" y="694"/>
                </a:lnTo>
                <a:lnTo>
                  <a:pt x="535" y="693"/>
                </a:lnTo>
                <a:lnTo>
                  <a:pt x="536" y="693"/>
                </a:lnTo>
                <a:lnTo>
                  <a:pt x="538" y="691"/>
                </a:lnTo>
                <a:lnTo>
                  <a:pt x="540" y="690"/>
                </a:lnTo>
                <a:lnTo>
                  <a:pt x="543" y="687"/>
                </a:lnTo>
                <a:lnTo>
                  <a:pt x="544" y="686"/>
                </a:lnTo>
                <a:lnTo>
                  <a:pt x="544" y="685"/>
                </a:lnTo>
                <a:lnTo>
                  <a:pt x="544" y="683"/>
                </a:lnTo>
                <a:lnTo>
                  <a:pt x="545" y="682"/>
                </a:lnTo>
                <a:lnTo>
                  <a:pt x="545" y="683"/>
                </a:lnTo>
                <a:lnTo>
                  <a:pt x="547" y="682"/>
                </a:lnTo>
                <a:lnTo>
                  <a:pt x="548" y="681"/>
                </a:lnTo>
                <a:lnTo>
                  <a:pt x="548" y="679"/>
                </a:lnTo>
                <a:lnTo>
                  <a:pt x="548" y="678"/>
                </a:lnTo>
                <a:lnTo>
                  <a:pt x="548" y="677"/>
                </a:lnTo>
                <a:lnTo>
                  <a:pt x="548" y="676"/>
                </a:lnTo>
                <a:lnTo>
                  <a:pt x="548" y="677"/>
                </a:lnTo>
                <a:lnTo>
                  <a:pt x="547" y="677"/>
                </a:lnTo>
                <a:lnTo>
                  <a:pt x="547" y="676"/>
                </a:lnTo>
                <a:lnTo>
                  <a:pt x="547" y="674"/>
                </a:lnTo>
                <a:lnTo>
                  <a:pt x="548" y="673"/>
                </a:lnTo>
                <a:lnTo>
                  <a:pt x="548" y="672"/>
                </a:lnTo>
                <a:lnTo>
                  <a:pt x="549" y="670"/>
                </a:lnTo>
                <a:lnTo>
                  <a:pt x="549" y="669"/>
                </a:lnTo>
                <a:lnTo>
                  <a:pt x="549" y="668"/>
                </a:lnTo>
                <a:lnTo>
                  <a:pt x="549" y="666"/>
                </a:lnTo>
                <a:lnTo>
                  <a:pt x="549" y="665"/>
                </a:lnTo>
                <a:lnTo>
                  <a:pt x="549" y="664"/>
                </a:lnTo>
                <a:lnTo>
                  <a:pt x="549" y="662"/>
                </a:lnTo>
                <a:lnTo>
                  <a:pt x="551" y="662"/>
                </a:lnTo>
                <a:lnTo>
                  <a:pt x="551" y="661"/>
                </a:lnTo>
                <a:lnTo>
                  <a:pt x="551" y="660"/>
                </a:lnTo>
                <a:lnTo>
                  <a:pt x="552" y="659"/>
                </a:lnTo>
                <a:lnTo>
                  <a:pt x="552" y="657"/>
                </a:lnTo>
                <a:lnTo>
                  <a:pt x="552" y="656"/>
                </a:lnTo>
                <a:lnTo>
                  <a:pt x="552" y="655"/>
                </a:lnTo>
                <a:lnTo>
                  <a:pt x="552" y="653"/>
                </a:lnTo>
                <a:lnTo>
                  <a:pt x="553" y="653"/>
                </a:lnTo>
                <a:lnTo>
                  <a:pt x="553" y="652"/>
                </a:lnTo>
                <a:lnTo>
                  <a:pt x="552" y="652"/>
                </a:lnTo>
                <a:lnTo>
                  <a:pt x="552" y="649"/>
                </a:lnTo>
                <a:lnTo>
                  <a:pt x="552" y="648"/>
                </a:lnTo>
                <a:lnTo>
                  <a:pt x="551" y="647"/>
                </a:lnTo>
                <a:lnTo>
                  <a:pt x="549" y="647"/>
                </a:lnTo>
                <a:lnTo>
                  <a:pt x="549" y="645"/>
                </a:lnTo>
                <a:lnTo>
                  <a:pt x="549" y="647"/>
                </a:lnTo>
                <a:lnTo>
                  <a:pt x="548" y="647"/>
                </a:lnTo>
                <a:lnTo>
                  <a:pt x="548" y="645"/>
                </a:lnTo>
                <a:lnTo>
                  <a:pt x="548" y="644"/>
                </a:lnTo>
                <a:lnTo>
                  <a:pt x="548" y="643"/>
                </a:lnTo>
                <a:lnTo>
                  <a:pt x="547" y="642"/>
                </a:lnTo>
                <a:lnTo>
                  <a:pt x="547" y="640"/>
                </a:lnTo>
                <a:lnTo>
                  <a:pt x="545" y="640"/>
                </a:lnTo>
                <a:lnTo>
                  <a:pt x="544" y="640"/>
                </a:lnTo>
                <a:lnTo>
                  <a:pt x="544" y="639"/>
                </a:lnTo>
                <a:lnTo>
                  <a:pt x="543" y="639"/>
                </a:lnTo>
                <a:lnTo>
                  <a:pt x="543" y="640"/>
                </a:lnTo>
                <a:lnTo>
                  <a:pt x="542" y="640"/>
                </a:lnTo>
                <a:lnTo>
                  <a:pt x="540" y="642"/>
                </a:lnTo>
                <a:lnTo>
                  <a:pt x="538" y="642"/>
                </a:lnTo>
                <a:lnTo>
                  <a:pt x="536" y="642"/>
                </a:lnTo>
                <a:lnTo>
                  <a:pt x="536" y="640"/>
                </a:lnTo>
                <a:lnTo>
                  <a:pt x="536" y="639"/>
                </a:lnTo>
                <a:lnTo>
                  <a:pt x="535" y="639"/>
                </a:lnTo>
                <a:lnTo>
                  <a:pt x="535" y="638"/>
                </a:lnTo>
                <a:lnTo>
                  <a:pt x="535" y="636"/>
                </a:lnTo>
                <a:lnTo>
                  <a:pt x="535" y="635"/>
                </a:lnTo>
                <a:lnTo>
                  <a:pt x="534" y="635"/>
                </a:lnTo>
                <a:lnTo>
                  <a:pt x="534" y="632"/>
                </a:lnTo>
                <a:lnTo>
                  <a:pt x="535" y="631"/>
                </a:lnTo>
                <a:lnTo>
                  <a:pt x="534" y="630"/>
                </a:lnTo>
                <a:lnTo>
                  <a:pt x="534" y="628"/>
                </a:lnTo>
                <a:lnTo>
                  <a:pt x="535" y="628"/>
                </a:lnTo>
                <a:lnTo>
                  <a:pt x="535" y="627"/>
                </a:lnTo>
                <a:lnTo>
                  <a:pt x="534" y="626"/>
                </a:lnTo>
                <a:lnTo>
                  <a:pt x="532" y="626"/>
                </a:lnTo>
                <a:lnTo>
                  <a:pt x="532" y="625"/>
                </a:lnTo>
                <a:lnTo>
                  <a:pt x="531" y="625"/>
                </a:lnTo>
                <a:lnTo>
                  <a:pt x="531" y="626"/>
                </a:lnTo>
                <a:lnTo>
                  <a:pt x="530" y="626"/>
                </a:lnTo>
                <a:lnTo>
                  <a:pt x="528" y="626"/>
                </a:lnTo>
                <a:lnTo>
                  <a:pt x="530" y="626"/>
                </a:lnTo>
                <a:lnTo>
                  <a:pt x="530" y="623"/>
                </a:lnTo>
                <a:lnTo>
                  <a:pt x="528" y="623"/>
                </a:lnTo>
                <a:lnTo>
                  <a:pt x="527" y="625"/>
                </a:lnTo>
                <a:lnTo>
                  <a:pt x="527" y="623"/>
                </a:lnTo>
                <a:lnTo>
                  <a:pt x="526" y="623"/>
                </a:lnTo>
                <a:lnTo>
                  <a:pt x="526" y="625"/>
                </a:lnTo>
                <a:lnTo>
                  <a:pt x="524" y="623"/>
                </a:lnTo>
                <a:lnTo>
                  <a:pt x="526" y="623"/>
                </a:lnTo>
                <a:lnTo>
                  <a:pt x="524" y="623"/>
                </a:lnTo>
                <a:lnTo>
                  <a:pt x="524" y="622"/>
                </a:lnTo>
                <a:lnTo>
                  <a:pt x="524" y="623"/>
                </a:lnTo>
                <a:lnTo>
                  <a:pt x="523" y="623"/>
                </a:lnTo>
                <a:lnTo>
                  <a:pt x="522" y="623"/>
                </a:lnTo>
                <a:lnTo>
                  <a:pt x="522" y="622"/>
                </a:lnTo>
                <a:lnTo>
                  <a:pt x="522" y="621"/>
                </a:lnTo>
                <a:lnTo>
                  <a:pt x="522" y="619"/>
                </a:lnTo>
                <a:lnTo>
                  <a:pt x="523" y="619"/>
                </a:lnTo>
                <a:lnTo>
                  <a:pt x="524" y="621"/>
                </a:lnTo>
                <a:lnTo>
                  <a:pt x="526" y="621"/>
                </a:lnTo>
                <a:lnTo>
                  <a:pt x="527" y="621"/>
                </a:lnTo>
                <a:lnTo>
                  <a:pt x="528" y="621"/>
                </a:lnTo>
                <a:lnTo>
                  <a:pt x="530" y="621"/>
                </a:lnTo>
                <a:lnTo>
                  <a:pt x="530" y="619"/>
                </a:lnTo>
                <a:lnTo>
                  <a:pt x="528" y="619"/>
                </a:lnTo>
                <a:lnTo>
                  <a:pt x="528" y="618"/>
                </a:lnTo>
                <a:lnTo>
                  <a:pt x="527" y="618"/>
                </a:lnTo>
                <a:lnTo>
                  <a:pt x="527" y="617"/>
                </a:lnTo>
                <a:lnTo>
                  <a:pt x="526" y="617"/>
                </a:lnTo>
                <a:lnTo>
                  <a:pt x="524" y="617"/>
                </a:lnTo>
                <a:lnTo>
                  <a:pt x="524" y="615"/>
                </a:lnTo>
                <a:lnTo>
                  <a:pt x="526" y="615"/>
                </a:lnTo>
                <a:lnTo>
                  <a:pt x="527" y="617"/>
                </a:lnTo>
                <a:lnTo>
                  <a:pt x="528" y="617"/>
                </a:lnTo>
                <a:lnTo>
                  <a:pt x="530" y="617"/>
                </a:lnTo>
                <a:lnTo>
                  <a:pt x="528" y="615"/>
                </a:lnTo>
                <a:lnTo>
                  <a:pt x="530" y="615"/>
                </a:lnTo>
                <a:lnTo>
                  <a:pt x="530" y="614"/>
                </a:lnTo>
                <a:lnTo>
                  <a:pt x="531" y="614"/>
                </a:lnTo>
                <a:lnTo>
                  <a:pt x="532" y="614"/>
                </a:lnTo>
                <a:lnTo>
                  <a:pt x="534" y="614"/>
                </a:lnTo>
                <a:lnTo>
                  <a:pt x="534" y="613"/>
                </a:lnTo>
                <a:lnTo>
                  <a:pt x="532" y="613"/>
                </a:lnTo>
                <a:lnTo>
                  <a:pt x="532" y="611"/>
                </a:lnTo>
                <a:lnTo>
                  <a:pt x="531" y="611"/>
                </a:lnTo>
                <a:lnTo>
                  <a:pt x="531" y="610"/>
                </a:lnTo>
                <a:lnTo>
                  <a:pt x="530" y="610"/>
                </a:lnTo>
                <a:lnTo>
                  <a:pt x="528" y="609"/>
                </a:lnTo>
                <a:lnTo>
                  <a:pt x="528" y="610"/>
                </a:lnTo>
                <a:lnTo>
                  <a:pt x="527" y="610"/>
                </a:lnTo>
                <a:lnTo>
                  <a:pt x="526" y="610"/>
                </a:lnTo>
                <a:lnTo>
                  <a:pt x="526" y="609"/>
                </a:lnTo>
                <a:lnTo>
                  <a:pt x="524" y="609"/>
                </a:lnTo>
                <a:lnTo>
                  <a:pt x="523" y="609"/>
                </a:lnTo>
                <a:lnTo>
                  <a:pt x="523" y="610"/>
                </a:lnTo>
                <a:lnTo>
                  <a:pt x="523" y="609"/>
                </a:lnTo>
                <a:lnTo>
                  <a:pt x="524" y="606"/>
                </a:lnTo>
                <a:lnTo>
                  <a:pt x="526" y="607"/>
                </a:lnTo>
                <a:lnTo>
                  <a:pt x="526" y="606"/>
                </a:lnTo>
                <a:lnTo>
                  <a:pt x="527" y="606"/>
                </a:lnTo>
                <a:lnTo>
                  <a:pt x="526" y="605"/>
                </a:lnTo>
                <a:lnTo>
                  <a:pt x="527" y="604"/>
                </a:lnTo>
                <a:lnTo>
                  <a:pt x="526" y="602"/>
                </a:lnTo>
                <a:lnTo>
                  <a:pt x="523" y="602"/>
                </a:lnTo>
                <a:lnTo>
                  <a:pt x="523" y="601"/>
                </a:lnTo>
                <a:lnTo>
                  <a:pt x="524" y="601"/>
                </a:lnTo>
                <a:lnTo>
                  <a:pt x="524" y="600"/>
                </a:lnTo>
                <a:lnTo>
                  <a:pt x="524" y="598"/>
                </a:lnTo>
                <a:lnTo>
                  <a:pt x="526" y="598"/>
                </a:lnTo>
                <a:lnTo>
                  <a:pt x="527" y="598"/>
                </a:lnTo>
                <a:lnTo>
                  <a:pt x="527" y="600"/>
                </a:lnTo>
                <a:lnTo>
                  <a:pt x="528" y="600"/>
                </a:lnTo>
                <a:lnTo>
                  <a:pt x="528" y="598"/>
                </a:lnTo>
                <a:lnTo>
                  <a:pt x="530" y="598"/>
                </a:lnTo>
                <a:lnTo>
                  <a:pt x="530" y="600"/>
                </a:lnTo>
                <a:lnTo>
                  <a:pt x="530" y="601"/>
                </a:lnTo>
                <a:lnTo>
                  <a:pt x="530" y="602"/>
                </a:lnTo>
                <a:lnTo>
                  <a:pt x="530" y="604"/>
                </a:lnTo>
                <a:lnTo>
                  <a:pt x="528" y="602"/>
                </a:lnTo>
                <a:lnTo>
                  <a:pt x="528" y="604"/>
                </a:lnTo>
                <a:lnTo>
                  <a:pt x="530" y="604"/>
                </a:lnTo>
                <a:lnTo>
                  <a:pt x="530" y="605"/>
                </a:lnTo>
                <a:lnTo>
                  <a:pt x="530" y="606"/>
                </a:lnTo>
                <a:lnTo>
                  <a:pt x="531" y="607"/>
                </a:lnTo>
                <a:lnTo>
                  <a:pt x="530" y="607"/>
                </a:lnTo>
                <a:lnTo>
                  <a:pt x="531" y="607"/>
                </a:lnTo>
                <a:lnTo>
                  <a:pt x="532" y="607"/>
                </a:lnTo>
                <a:lnTo>
                  <a:pt x="534" y="606"/>
                </a:lnTo>
                <a:lnTo>
                  <a:pt x="532" y="605"/>
                </a:lnTo>
                <a:lnTo>
                  <a:pt x="532" y="604"/>
                </a:lnTo>
                <a:lnTo>
                  <a:pt x="531" y="604"/>
                </a:lnTo>
                <a:lnTo>
                  <a:pt x="531" y="602"/>
                </a:lnTo>
                <a:lnTo>
                  <a:pt x="532" y="602"/>
                </a:lnTo>
                <a:lnTo>
                  <a:pt x="534" y="602"/>
                </a:lnTo>
                <a:lnTo>
                  <a:pt x="534" y="601"/>
                </a:lnTo>
                <a:lnTo>
                  <a:pt x="535" y="600"/>
                </a:lnTo>
                <a:lnTo>
                  <a:pt x="536" y="600"/>
                </a:lnTo>
                <a:lnTo>
                  <a:pt x="535" y="601"/>
                </a:lnTo>
                <a:lnTo>
                  <a:pt x="536" y="601"/>
                </a:lnTo>
                <a:lnTo>
                  <a:pt x="536" y="602"/>
                </a:lnTo>
                <a:lnTo>
                  <a:pt x="538" y="602"/>
                </a:lnTo>
                <a:lnTo>
                  <a:pt x="539" y="602"/>
                </a:lnTo>
                <a:lnTo>
                  <a:pt x="538" y="604"/>
                </a:lnTo>
                <a:lnTo>
                  <a:pt x="538" y="605"/>
                </a:lnTo>
                <a:lnTo>
                  <a:pt x="539" y="605"/>
                </a:lnTo>
                <a:lnTo>
                  <a:pt x="539" y="606"/>
                </a:lnTo>
                <a:lnTo>
                  <a:pt x="539" y="607"/>
                </a:lnTo>
                <a:lnTo>
                  <a:pt x="540" y="607"/>
                </a:lnTo>
                <a:lnTo>
                  <a:pt x="542" y="607"/>
                </a:lnTo>
                <a:lnTo>
                  <a:pt x="542" y="609"/>
                </a:lnTo>
                <a:lnTo>
                  <a:pt x="540" y="609"/>
                </a:lnTo>
                <a:lnTo>
                  <a:pt x="540" y="610"/>
                </a:lnTo>
                <a:lnTo>
                  <a:pt x="539" y="610"/>
                </a:lnTo>
                <a:lnTo>
                  <a:pt x="539" y="609"/>
                </a:lnTo>
                <a:lnTo>
                  <a:pt x="539" y="610"/>
                </a:lnTo>
                <a:lnTo>
                  <a:pt x="538" y="610"/>
                </a:lnTo>
                <a:lnTo>
                  <a:pt x="539" y="611"/>
                </a:lnTo>
                <a:lnTo>
                  <a:pt x="538" y="611"/>
                </a:lnTo>
                <a:lnTo>
                  <a:pt x="538" y="613"/>
                </a:lnTo>
                <a:lnTo>
                  <a:pt x="539" y="613"/>
                </a:lnTo>
                <a:lnTo>
                  <a:pt x="540" y="613"/>
                </a:lnTo>
                <a:lnTo>
                  <a:pt x="540" y="611"/>
                </a:lnTo>
                <a:lnTo>
                  <a:pt x="542" y="611"/>
                </a:lnTo>
                <a:lnTo>
                  <a:pt x="543" y="611"/>
                </a:lnTo>
                <a:lnTo>
                  <a:pt x="543" y="613"/>
                </a:lnTo>
                <a:lnTo>
                  <a:pt x="542" y="613"/>
                </a:lnTo>
                <a:lnTo>
                  <a:pt x="542" y="614"/>
                </a:lnTo>
                <a:lnTo>
                  <a:pt x="540" y="614"/>
                </a:lnTo>
                <a:lnTo>
                  <a:pt x="540" y="615"/>
                </a:lnTo>
                <a:lnTo>
                  <a:pt x="539" y="614"/>
                </a:lnTo>
                <a:lnTo>
                  <a:pt x="538" y="614"/>
                </a:lnTo>
                <a:lnTo>
                  <a:pt x="538" y="615"/>
                </a:lnTo>
                <a:lnTo>
                  <a:pt x="536" y="615"/>
                </a:lnTo>
                <a:lnTo>
                  <a:pt x="536" y="617"/>
                </a:lnTo>
                <a:lnTo>
                  <a:pt x="535" y="617"/>
                </a:lnTo>
                <a:lnTo>
                  <a:pt x="535" y="618"/>
                </a:lnTo>
                <a:lnTo>
                  <a:pt x="536" y="618"/>
                </a:lnTo>
                <a:lnTo>
                  <a:pt x="538" y="618"/>
                </a:lnTo>
                <a:lnTo>
                  <a:pt x="539" y="618"/>
                </a:lnTo>
                <a:lnTo>
                  <a:pt x="540" y="618"/>
                </a:lnTo>
                <a:lnTo>
                  <a:pt x="540" y="617"/>
                </a:lnTo>
                <a:lnTo>
                  <a:pt x="540" y="618"/>
                </a:lnTo>
                <a:lnTo>
                  <a:pt x="540" y="617"/>
                </a:lnTo>
                <a:lnTo>
                  <a:pt x="542" y="617"/>
                </a:lnTo>
                <a:lnTo>
                  <a:pt x="543" y="617"/>
                </a:lnTo>
                <a:lnTo>
                  <a:pt x="543" y="615"/>
                </a:lnTo>
                <a:lnTo>
                  <a:pt x="544" y="615"/>
                </a:lnTo>
                <a:lnTo>
                  <a:pt x="544" y="617"/>
                </a:lnTo>
                <a:lnTo>
                  <a:pt x="543" y="617"/>
                </a:lnTo>
                <a:lnTo>
                  <a:pt x="543" y="618"/>
                </a:lnTo>
                <a:lnTo>
                  <a:pt x="544" y="617"/>
                </a:lnTo>
                <a:lnTo>
                  <a:pt x="544" y="618"/>
                </a:lnTo>
                <a:lnTo>
                  <a:pt x="543" y="619"/>
                </a:lnTo>
                <a:lnTo>
                  <a:pt x="542" y="618"/>
                </a:lnTo>
                <a:lnTo>
                  <a:pt x="542" y="619"/>
                </a:lnTo>
                <a:lnTo>
                  <a:pt x="540" y="619"/>
                </a:lnTo>
                <a:lnTo>
                  <a:pt x="540" y="621"/>
                </a:lnTo>
                <a:lnTo>
                  <a:pt x="540" y="622"/>
                </a:lnTo>
                <a:lnTo>
                  <a:pt x="539" y="622"/>
                </a:lnTo>
                <a:lnTo>
                  <a:pt x="539" y="623"/>
                </a:lnTo>
                <a:lnTo>
                  <a:pt x="540" y="623"/>
                </a:lnTo>
                <a:lnTo>
                  <a:pt x="542" y="623"/>
                </a:lnTo>
                <a:lnTo>
                  <a:pt x="543" y="625"/>
                </a:lnTo>
                <a:lnTo>
                  <a:pt x="544" y="625"/>
                </a:lnTo>
                <a:lnTo>
                  <a:pt x="545" y="626"/>
                </a:lnTo>
                <a:lnTo>
                  <a:pt x="545" y="627"/>
                </a:lnTo>
                <a:lnTo>
                  <a:pt x="547" y="626"/>
                </a:lnTo>
                <a:lnTo>
                  <a:pt x="545" y="625"/>
                </a:lnTo>
                <a:lnTo>
                  <a:pt x="545" y="623"/>
                </a:lnTo>
                <a:lnTo>
                  <a:pt x="545" y="622"/>
                </a:lnTo>
                <a:lnTo>
                  <a:pt x="547" y="623"/>
                </a:lnTo>
                <a:lnTo>
                  <a:pt x="547" y="625"/>
                </a:lnTo>
                <a:lnTo>
                  <a:pt x="548" y="625"/>
                </a:lnTo>
                <a:lnTo>
                  <a:pt x="548" y="626"/>
                </a:lnTo>
                <a:lnTo>
                  <a:pt x="548" y="627"/>
                </a:lnTo>
                <a:lnTo>
                  <a:pt x="548" y="628"/>
                </a:lnTo>
                <a:lnTo>
                  <a:pt x="548" y="630"/>
                </a:lnTo>
                <a:lnTo>
                  <a:pt x="549" y="630"/>
                </a:lnTo>
                <a:lnTo>
                  <a:pt x="551" y="631"/>
                </a:lnTo>
                <a:lnTo>
                  <a:pt x="551" y="630"/>
                </a:lnTo>
                <a:lnTo>
                  <a:pt x="552" y="631"/>
                </a:lnTo>
                <a:lnTo>
                  <a:pt x="552" y="630"/>
                </a:lnTo>
                <a:lnTo>
                  <a:pt x="552" y="628"/>
                </a:lnTo>
                <a:lnTo>
                  <a:pt x="551" y="628"/>
                </a:lnTo>
                <a:lnTo>
                  <a:pt x="552" y="628"/>
                </a:lnTo>
                <a:lnTo>
                  <a:pt x="553" y="628"/>
                </a:lnTo>
                <a:lnTo>
                  <a:pt x="552" y="627"/>
                </a:lnTo>
                <a:lnTo>
                  <a:pt x="553" y="627"/>
                </a:lnTo>
                <a:lnTo>
                  <a:pt x="553" y="628"/>
                </a:lnTo>
                <a:lnTo>
                  <a:pt x="555" y="628"/>
                </a:lnTo>
                <a:lnTo>
                  <a:pt x="556" y="628"/>
                </a:lnTo>
                <a:lnTo>
                  <a:pt x="556" y="630"/>
                </a:lnTo>
                <a:lnTo>
                  <a:pt x="556" y="631"/>
                </a:lnTo>
                <a:lnTo>
                  <a:pt x="555" y="630"/>
                </a:lnTo>
                <a:lnTo>
                  <a:pt x="553" y="630"/>
                </a:lnTo>
                <a:lnTo>
                  <a:pt x="555" y="630"/>
                </a:lnTo>
                <a:lnTo>
                  <a:pt x="555" y="631"/>
                </a:lnTo>
                <a:lnTo>
                  <a:pt x="555" y="632"/>
                </a:lnTo>
                <a:lnTo>
                  <a:pt x="553" y="632"/>
                </a:lnTo>
                <a:lnTo>
                  <a:pt x="553" y="634"/>
                </a:lnTo>
                <a:lnTo>
                  <a:pt x="555" y="634"/>
                </a:lnTo>
                <a:lnTo>
                  <a:pt x="556" y="634"/>
                </a:lnTo>
                <a:lnTo>
                  <a:pt x="555" y="632"/>
                </a:lnTo>
                <a:lnTo>
                  <a:pt x="556" y="632"/>
                </a:lnTo>
                <a:lnTo>
                  <a:pt x="557" y="632"/>
                </a:lnTo>
                <a:lnTo>
                  <a:pt x="557" y="634"/>
                </a:lnTo>
                <a:lnTo>
                  <a:pt x="559" y="635"/>
                </a:lnTo>
                <a:lnTo>
                  <a:pt x="559" y="636"/>
                </a:lnTo>
                <a:lnTo>
                  <a:pt x="560" y="636"/>
                </a:lnTo>
                <a:lnTo>
                  <a:pt x="560" y="635"/>
                </a:lnTo>
                <a:lnTo>
                  <a:pt x="561" y="635"/>
                </a:lnTo>
                <a:lnTo>
                  <a:pt x="562" y="635"/>
                </a:lnTo>
                <a:lnTo>
                  <a:pt x="564" y="636"/>
                </a:lnTo>
                <a:lnTo>
                  <a:pt x="564" y="638"/>
                </a:lnTo>
                <a:lnTo>
                  <a:pt x="565" y="638"/>
                </a:lnTo>
                <a:lnTo>
                  <a:pt x="566" y="639"/>
                </a:lnTo>
                <a:lnTo>
                  <a:pt x="566" y="640"/>
                </a:lnTo>
                <a:lnTo>
                  <a:pt x="566" y="642"/>
                </a:lnTo>
                <a:lnTo>
                  <a:pt x="565" y="643"/>
                </a:lnTo>
                <a:lnTo>
                  <a:pt x="564" y="642"/>
                </a:lnTo>
                <a:lnTo>
                  <a:pt x="565" y="643"/>
                </a:lnTo>
                <a:lnTo>
                  <a:pt x="565" y="644"/>
                </a:lnTo>
                <a:lnTo>
                  <a:pt x="566" y="644"/>
                </a:lnTo>
                <a:lnTo>
                  <a:pt x="568" y="644"/>
                </a:lnTo>
                <a:lnTo>
                  <a:pt x="568" y="643"/>
                </a:lnTo>
                <a:lnTo>
                  <a:pt x="569" y="643"/>
                </a:lnTo>
                <a:lnTo>
                  <a:pt x="569" y="642"/>
                </a:lnTo>
                <a:lnTo>
                  <a:pt x="570" y="642"/>
                </a:lnTo>
                <a:lnTo>
                  <a:pt x="570" y="643"/>
                </a:lnTo>
                <a:lnTo>
                  <a:pt x="570" y="644"/>
                </a:lnTo>
                <a:lnTo>
                  <a:pt x="572" y="645"/>
                </a:lnTo>
                <a:lnTo>
                  <a:pt x="572" y="647"/>
                </a:lnTo>
                <a:lnTo>
                  <a:pt x="572" y="648"/>
                </a:lnTo>
                <a:lnTo>
                  <a:pt x="572" y="649"/>
                </a:lnTo>
                <a:lnTo>
                  <a:pt x="572" y="652"/>
                </a:lnTo>
                <a:lnTo>
                  <a:pt x="573" y="652"/>
                </a:lnTo>
                <a:lnTo>
                  <a:pt x="573" y="651"/>
                </a:lnTo>
                <a:lnTo>
                  <a:pt x="576" y="651"/>
                </a:lnTo>
                <a:lnTo>
                  <a:pt x="576" y="652"/>
                </a:lnTo>
                <a:lnTo>
                  <a:pt x="577" y="652"/>
                </a:lnTo>
                <a:lnTo>
                  <a:pt x="577" y="653"/>
                </a:lnTo>
                <a:lnTo>
                  <a:pt x="577" y="652"/>
                </a:lnTo>
                <a:lnTo>
                  <a:pt x="577" y="651"/>
                </a:lnTo>
                <a:lnTo>
                  <a:pt x="578" y="652"/>
                </a:lnTo>
                <a:lnTo>
                  <a:pt x="578" y="651"/>
                </a:lnTo>
                <a:lnTo>
                  <a:pt x="579" y="651"/>
                </a:lnTo>
                <a:lnTo>
                  <a:pt x="581" y="651"/>
                </a:lnTo>
                <a:lnTo>
                  <a:pt x="582" y="649"/>
                </a:lnTo>
                <a:lnTo>
                  <a:pt x="582" y="651"/>
                </a:lnTo>
                <a:lnTo>
                  <a:pt x="582" y="649"/>
                </a:lnTo>
                <a:lnTo>
                  <a:pt x="581" y="649"/>
                </a:lnTo>
                <a:lnTo>
                  <a:pt x="579" y="651"/>
                </a:lnTo>
                <a:lnTo>
                  <a:pt x="579" y="649"/>
                </a:lnTo>
                <a:lnTo>
                  <a:pt x="579" y="648"/>
                </a:lnTo>
                <a:lnTo>
                  <a:pt x="579" y="647"/>
                </a:lnTo>
                <a:lnTo>
                  <a:pt x="578" y="647"/>
                </a:lnTo>
                <a:lnTo>
                  <a:pt x="578" y="645"/>
                </a:lnTo>
                <a:lnTo>
                  <a:pt x="578" y="644"/>
                </a:lnTo>
                <a:lnTo>
                  <a:pt x="577" y="643"/>
                </a:lnTo>
                <a:lnTo>
                  <a:pt x="577" y="642"/>
                </a:lnTo>
                <a:lnTo>
                  <a:pt x="576" y="640"/>
                </a:lnTo>
                <a:lnTo>
                  <a:pt x="576" y="639"/>
                </a:lnTo>
                <a:lnTo>
                  <a:pt x="576" y="638"/>
                </a:lnTo>
                <a:lnTo>
                  <a:pt x="576" y="636"/>
                </a:lnTo>
                <a:lnTo>
                  <a:pt x="576" y="635"/>
                </a:lnTo>
                <a:lnTo>
                  <a:pt x="574" y="635"/>
                </a:lnTo>
                <a:lnTo>
                  <a:pt x="574" y="634"/>
                </a:lnTo>
                <a:lnTo>
                  <a:pt x="573" y="634"/>
                </a:lnTo>
                <a:lnTo>
                  <a:pt x="574" y="634"/>
                </a:lnTo>
                <a:lnTo>
                  <a:pt x="574" y="632"/>
                </a:lnTo>
                <a:lnTo>
                  <a:pt x="574" y="631"/>
                </a:lnTo>
                <a:lnTo>
                  <a:pt x="574" y="628"/>
                </a:lnTo>
                <a:lnTo>
                  <a:pt x="573" y="627"/>
                </a:lnTo>
                <a:lnTo>
                  <a:pt x="573" y="626"/>
                </a:lnTo>
                <a:lnTo>
                  <a:pt x="574" y="627"/>
                </a:lnTo>
                <a:lnTo>
                  <a:pt x="576" y="627"/>
                </a:lnTo>
                <a:lnTo>
                  <a:pt x="576" y="626"/>
                </a:lnTo>
                <a:lnTo>
                  <a:pt x="577" y="627"/>
                </a:lnTo>
                <a:lnTo>
                  <a:pt x="578" y="626"/>
                </a:lnTo>
                <a:lnTo>
                  <a:pt x="577" y="626"/>
                </a:lnTo>
                <a:lnTo>
                  <a:pt x="577" y="625"/>
                </a:lnTo>
                <a:lnTo>
                  <a:pt x="578" y="625"/>
                </a:lnTo>
                <a:lnTo>
                  <a:pt x="578" y="623"/>
                </a:lnTo>
                <a:lnTo>
                  <a:pt x="577" y="623"/>
                </a:lnTo>
                <a:lnTo>
                  <a:pt x="577" y="622"/>
                </a:lnTo>
                <a:lnTo>
                  <a:pt x="577" y="623"/>
                </a:lnTo>
                <a:lnTo>
                  <a:pt x="576" y="623"/>
                </a:lnTo>
                <a:lnTo>
                  <a:pt x="576" y="625"/>
                </a:lnTo>
                <a:lnTo>
                  <a:pt x="574" y="625"/>
                </a:lnTo>
                <a:lnTo>
                  <a:pt x="573" y="622"/>
                </a:lnTo>
                <a:lnTo>
                  <a:pt x="572" y="621"/>
                </a:lnTo>
                <a:lnTo>
                  <a:pt x="572" y="622"/>
                </a:lnTo>
                <a:lnTo>
                  <a:pt x="570" y="621"/>
                </a:lnTo>
                <a:lnTo>
                  <a:pt x="569" y="621"/>
                </a:lnTo>
                <a:lnTo>
                  <a:pt x="569" y="619"/>
                </a:lnTo>
                <a:lnTo>
                  <a:pt x="570" y="618"/>
                </a:lnTo>
                <a:lnTo>
                  <a:pt x="569" y="617"/>
                </a:lnTo>
                <a:lnTo>
                  <a:pt x="568" y="618"/>
                </a:lnTo>
                <a:lnTo>
                  <a:pt x="566" y="618"/>
                </a:lnTo>
                <a:lnTo>
                  <a:pt x="565" y="618"/>
                </a:lnTo>
                <a:lnTo>
                  <a:pt x="564" y="618"/>
                </a:lnTo>
                <a:lnTo>
                  <a:pt x="562" y="618"/>
                </a:lnTo>
                <a:lnTo>
                  <a:pt x="562" y="619"/>
                </a:lnTo>
                <a:lnTo>
                  <a:pt x="561" y="621"/>
                </a:lnTo>
                <a:lnTo>
                  <a:pt x="561" y="619"/>
                </a:lnTo>
                <a:lnTo>
                  <a:pt x="560" y="619"/>
                </a:lnTo>
                <a:lnTo>
                  <a:pt x="560" y="621"/>
                </a:lnTo>
                <a:lnTo>
                  <a:pt x="559" y="621"/>
                </a:lnTo>
                <a:lnTo>
                  <a:pt x="559" y="619"/>
                </a:lnTo>
                <a:lnTo>
                  <a:pt x="559" y="618"/>
                </a:lnTo>
                <a:lnTo>
                  <a:pt x="557" y="617"/>
                </a:lnTo>
                <a:lnTo>
                  <a:pt x="556" y="617"/>
                </a:lnTo>
                <a:lnTo>
                  <a:pt x="555" y="617"/>
                </a:lnTo>
                <a:lnTo>
                  <a:pt x="555" y="618"/>
                </a:lnTo>
                <a:lnTo>
                  <a:pt x="553" y="618"/>
                </a:lnTo>
                <a:lnTo>
                  <a:pt x="553" y="617"/>
                </a:lnTo>
                <a:lnTo>
                  <a:pt x="553" y="615"/>
                </a:lnTo>
                <a:lnTo>
                  <a:pt x="555" y="615"/>
                </a:lnTo>
                <a:lnTo>
                  <a:pt x="555" y="614"/>
                </a:lnTo>
                <a:lnTo>
                  <a:pt x="553" y="613"/>
                </a:lnTo>
                <a:lnTo>
                  <a:pt x="553" y="611"/>
                </a:lnTo>
                <a:lnTo>
                  <a:pt x="553" y="613"/>
                </a:lnTo>
                <a:lnTo>
                  <a:pt x="552" y="613"/>
                </a:lnTo>
                <a:lnTo>
                  <a:pt x="551" y="613"/>
                </a:lnTo>
                <a:lnTo>
                  <a:pt x="551" y="611"/>
                </a:lnTo>
                <a:lnTo>
                  <a:pt x="551" y="610"/>
                </a:lnTo>
                <a:lnTo>
                  <a:pt x="552" y="610"/>
                </a:lnTo>
                <a:lnTo>
                  <a:pt x="551" y="609"/>
                </a:lnTo>
                <a:lnTo>
                  <a:pt x="552" y="609"/>
                </a:lnTo>
                <a:lnTo>
                  <a:pt x="553" y="609"/>
                </a:lnTo>
                <a:lnTo>
                  <a:pt x="553" y="607"/>
                </a:lnTo>
                <a:lnTo>
                  <a:pt x="553" y="606"/>
                </a:lnTo>
                <a:lnTo>
                  <a:pt x="555" y="606"/>
                </a:lnTo>
                <a:lnTo>
                  <a:pt x="555" y="605"/>
                </a:lnTo>
                <a:lnTo>
                  <a:pt x="556" y="605"/>
                </a:lnTo>
                <a:lnTo>
                  <a:pt x="556" y="604"/>
                </a:lnTo>
                <a:lnTo>
                  <a:pt x="556" y="602"/>
                </a:lnTo>
                <a:lnTo>
                  <a:pt x="556" y="601"/>
                </a:lnTo>
                <a:lnTo>
                  <a:pt x="555" y="600"/>
                </a:lnTo>
                <a:lnTo>
                  <a:pt x="553" y="600"/>
                </a:lnTo>
                <a:lnTo>
                  <a:pt x="553" y="601"/>
                </a:lnTo>
                <a:lnTo>
                  <a:pt x="552" y="601"/>
                </a:lnTo>
                <a:lnTo>
                  <a:pt x="551" y="601"/>
                </a:lnTo>
                <a:lnTo>
                  <a:pt x="551" y="602"/>
                </a:lnTo>
                <a:lnTo>
                  <a:pt x="551" y="601"/>
                </a:lnTo>
                <a:lnTo>
                  <a:pt x="549" y="601"/>
                </a:lnTo>
                <a:lnTo>
                  <a:pt x="549" y="602"/>
                </a:lnTo>
                <a:lnTo>
                  <a:pt x="549" y="604"/>
                </a:lnTo>
                <a:lnTo>
                  <a:pt x="548" y="602"/>
                </a:lnTo>
                <a:lnTo>
                  <a:pt x="547" y="602"/>
                </a:lnTo>
                <a:lnTo>
                  <a:pt x="548" y="601"/>
                </a:lnTo>
                <a:lnTo>
                  <a:pt x="547" y="601"/>
                </a:lnTo>
                <a:lnTo>
                  <a:pt x="545" y="602"/>
                </a:lnTo>
                <a:lnTo>
                  <a:pt x="544" y="601"/>
                </a:lnTo>
                <a:lnTo>
                  <a:pt x="545" y="601"/>
                </a:lnTo>
                <a:lnTo>
                  <a:pt x="547" y="600"/>
                </a:lnTo>
                <a:lnTo>
                  <a:pt x="547" y="601"/>
                </a:lnTo>
                <a:lnTo>
                  <a:pt x="547" y="600"/>
                </a:lnTo>
                <a:lnTo>
                  <a:pt x="548" y="600"/>
                </a:lnTo>
                <a:lnTo>
                  <a:pt x="548" y="601"/>
                </a:lnTo>
                <a:lnTo>
                  <a:pt x="549" y="600"/>
                </a:lnTo>
                <a:lnTo>
                  <a:pt x="548" y="600"/>
                </a:lnTo>
                <a:lnTo>
                  <a:pt x="548" y="598"/>
                </a:lnTo>
                <a:lnTo>
                  <a:pt x="547" y="598"/>
                </a:lnTo>
                <a:lnTo>
                  <a:pt x="545" y="598"/>
                </a:lnTo>
                <a:lnTo>
                  <a:pt x="545" y="597"/>
                </a:lnTo>
                <a:lnTo>
                  <a:pt x="544" y="596"/>
                </a:lnTo>
                <a:lnTo>
                  <a:pt x="545" y="596"/>
                </a:lnTo>
                <a:lnTo>
                  <a:pt x="545" y="594"/>
                </a:lnTo>
                <a:lnTo>
                  <a:pt x="544" y="594"/>
                </a:lnTo>
                <a:lnTo>
                  <a:pt x="544" y="593"/>
                </a:lnTo>
                <a:lnTo>
                  <a:pt x="544" y="592"/>
                </a:lnTo>
                <a:lnTo>
                  <a:pt x="544" y="590"/>
                </a:lnTo>
                <a:lnTo>
                  <a:pt x="544" y="589"/>
                </a:lnTo>
                <a:lnTo>
                  <a:pt x="543" y="589"/>
                </a:lnTo>
                <a:lnTo>
                  <a:pt x="543" y="588"/>
                </a:lnTo>
                <a:lnTo>
                  <a:pt x="543" y="587"/>
                </a:lnTo>
                <a:lnTo>
                  <a:pt x="544" y="587"/>
                </a:lnTo>
                <a:lnTo>
                  <a:pt x="544" y="585"/>
                </a:lnTo>
                <a:lnTo>
                  <a:pt x="544" y="584"/>
                </a:lnTo>
                <a:lnTo>
                  <a:pt x="545" y="584"/>
                </a:lnTo>
                <a:lnTo>
                  <a:pt x="545" y="583"/>
                </a:lnTo>
                <a:lnTo>
                  <a:pt x="547" y="581"/>
                </a:lnTo>
                <a:lnTo>
                  <a:pt x="547" y="580"/>
                </a:lnTo>
                <a:lnTo>
                  <a:pt x="548" y="581"/>
                </a:lnTo>
                <a:lnTo>
                  <a:pt x="548" y="583"/>
                </a:lnTo>
                <a:lnTo>
                  <a:pt x="549" y="583"/>
                </a:lnTo>
                <a:lnTo>
                  <a:pt x="549" y="584"/>
                </a:lnTo>
                <a:lnTo>
                  <a:pt x="549" y="585"/>
                </a:lnTo>
                <a:lnTo>
                  <a:pt x="549" y="587"/>
                </a:lnTo>
                <a:lnTo>
                  <a:pt x="551" y="588"/>
                </a:lnTo>
                <a:lnTo>
                  <a:pt x="551" y="589"/>
                </a:lnTo>
                <a:lnTo>
                  <a:pt x="552" y="589"/>
                </a:lnTo>
                <a:lnTo>
                  <a:pt x="553" y="589"/>
                </a:lnTo>
                <a:lnTo>
                  <a:pt x="553" y="590"/>
                </a:lnTo>
                <a:lnTo>
                  <a:pt x="553" y="589"/>
                </a:lnTo>
                <a:lnTo>
                  <a:pt x="553" y="588"/>
                </a:lnTo>
                <a:lnTo>
                  <a:pt x="555" y="588"/>
                </a:lnTo>
                <a:lnTo>
                  <a:pt x="556" y="588"/>
                </a:lnTo>
                <a:lnTo>
                  <a:pt x="557" y="588"/>
                </a:lnTo>
                <a:lnTo>
                  <a:pt x="557" y="587"/>
                </a:lnTo>
                <a:lnTo>
                  <a:pt x="559" y="587"/>
                </a:lnTo>
                <a:lnTo>
                  <a:pt x="559" y="588"/>
                </a:lnTo>
                <a:lnTo>
                  <a:pt x="560" y="588"/>
                </a:lnTo>
                <a:lnTo>
                  <a:pt x="559" y="587"/>
                </a:lnTo>
                <a:lnTo>
                  <a:pt x="557" y="585"/>
                </a:lnTo>
                <a:lnTo>
                  <a:pt x="556" y="585"/>
                </a:lnTo>
                <a:lnTo>
                  <a:pt x="556" y="587"/>
                </a:lnTo>
                <a:lnTo>
                  <a:pt x="556" y="585"/>
                </a:lnTo>
                <a:lnTo>
                  <a:pt x="555" y="584"/>
                </a:lnTo>
                <a:lnTo>
                  <a:pt x="553" y="584"/>
                </a:lnTo>
                <a:lnTo>
                  <a:pt x="553" y="583"/>
                </a:lnTo>
                <a:lnTo>
                  <a:pt x="552" y="583"/>
                </a:lnTo>
                <a:lnTo>
                  <a:pt x="552" y="581"/>
                </a:lnTo>
                <a:lnTo>
                  <a:pt x="551" y="581"/>
                </a:lnTo>
                <a:lnTo>
                  <a:pt x="551" y="583"/>
                </a:lnTo>
                <a:lnTo>
                  <a:pt x="549" y="581"/>
                </a:lnTo>
                <a:lnTo>
                  <a:pt x="549" y="580"/>
                </a:lnTo>
                <a:lnTo>
                  <a:pt x="548" y="580"/>
                </a:lnTo>
                <a:lnTo>
                  <a:pt x="548" y="579"/>
                </a:lnTo>
                <a:lnTo>
                  <a:pt x="549" y="579"/>
                </a:lnTo>
                <a:lnTo>
                  <a:pt x="549" y="577"/>
                </a:lnTo>
                <a:lnTo>
                  <a:pt x="551" y="577"/>
                </a:lnTo>
                <a:lnTo>
                  <a:pt x="552" y="577"/>
                </a:lnTo>
                <a:lnTo>
                  <a:pt x="552" y="576"/>
                </a:lnTo>
                <a:lnTo>
                  <a:pt x="552" y="575"/>
                </a:lnTo>
                <a:lnTo>
                  <a:pt x="551" y="575"/>
                </a:lnTo>
                <a:lnTo>
                  <a:pt x="551" y="576"/>
                </a:lnTo>
                <a:lnTo>
                  <a:pt x="549" y="577"/>
                </a:lnTo>
                <a:lnTo>
                  <a:pt x="549" y="576"/>
                </a:lnTo>
                <a:lnTo>
                  <a:pt x="548" y="575"/>
                </a:lnTo>
                <a:lnTo>
                  <a:pt x="549" y="575"/>
                </a:lnTo>
                <a:lnTo>
                  <a:pt x="548" y="575"/>
                </a:lnTo>
                <a:lnTo>
                  <a:pt x="548" y="573"/>
                </a:lnTo>
                <a:lnTo>
                  <a:pt x="548" y="572"/>
                </a:lnTo>
                <a:lnTo>
                  <a:pt x="548" y="571"/>
                </a:lnTo>
                <a:lnTo>
                  <a:pt x="548" y="570"/>
                </a:lnTo>
                <a:lnTo>
                  <a:pt x="548" y="568"/>
                </a:lnTo>
                <a:lnTo>
                  <a:pt x="548" y="567"/>
                </a:lnTo>
                <a:lnTo>
                  <a:pt x="547" y="566"/>
                </a:lnTo>
                <a:lnTo>
                  <a:pt x="548" y="566"/>
                </a:lnTo>
                <a:lnTo>
                  <a:pt x="548" y="564"/>
                </a:lnTo>
                <a:lnTo>
                  <a:pt x="549" y="564"/>
                </a:lnTo>
                <a:lnTo>
                  <a:pt x="551" y="564"/>
                </a:lnTo>
                <a:lnTo>
                  <a:pt x="551" y="566"/>
                </a:lnTo>
                <a:lnTo>
                  <a:pt x="551" y="567"/>
                </a:lnTo>
                <a:lnTo>
                  <a:pt x="551" y="568"/>
                </a:lnTo>
                <a:lnTo>
                  <a:pt x="552" y="568"/>
                </a:lnTo>
                <a:lnTo>
                  <a:pt x="552" y="567"/>
                </a:lnTo>
                <a:lnTo>
                  <a:pt x="553" y="567"/>
                </a:lnTo>
                <a:lnTo>
                  <a:pt x="553" y="568"/>
                </a:lnTo>
                <a:lnTo>
                  <a:pt x="555" y="568"/>
                </a:lnTo>
                <a:lnTo>
                  <a:pt x="555" y="570"/>
                </a:lnTo>
                <a:lnTo>
                  <a:pt x="553" y="570"/>
                </a:lnTo>
                <a:lnTo>
                  <a:pt x="553" y="571"/>
                </a:lnTo>
                <a:lnTo>
                  <a:pt x="553" y="572"/>
                </a:lnTo>
                <a:lnTo>
                  <a:pt x="555" y="572"/>
                </a:lnTo>
                <a:lnTo>
                  <a:pt x="556" y="573"/>
                </a:lnTo>
                <a:lnTo>
                  <a:pt x="556" y="575"/>
                </a:lnTo>
                <a:lnTo>
                  <a:pt x="557" y="576"/>
                </a:lnTo>
                <a:lnTo>
                  <a:pt x="557" y="577"/>
                </a:lnTo>
                <a:lnTo>
                  <a:pt x="559" y="577"/>
                </a:lnTo>
                <a:lnTo>
                  <a:pt x="560" y="579"/>
                </a:lnTo>
                <a:lnTo>
                  <a:pt x="561" y="577"/>
                </a:lnTo>
                <a:lnTo>
                  <a:pt x="561" y="579"/>
                </a:lnTo>
                <a:lnTo>
                  <a:pt x="564" y="580"/>
                </a:lnTo>
                <a:lnTo>
                  <a:pt x="565" y="580"/>
                </a:lnTo>
                <a:lnTo>
                  <a:pt x="565" y="581"/>
                </a:lnTo>
                <a:lnTo>
                  <a:pt x="566" y="580"/>
                </a:lnTo>
                <a:lnTo>
                  <a:pt x="566" y="579"/>
                </a:lnTo>
                <a:lnTo>
                  <a:pt x="566" y="580"/>
                </a:lnTo>
                <a:lnTo>
                  <a:pt x="568" y="581"/>
                </a:lnTo>
                <a:lnTo>
                  <a:pt x="568" y="580"/>
                </a:lnTo>
                <a:lnTo>
                  <a:pt x="569" y="580"/>
                </a:lnTo>
                <a:lnTo>
                  <a:pt x="569" y="579"/>
                </a:lnTo>
                <a:lnTo>
                  <a:pt x="568" y="577"/>
                </a:lnTo>
                <a:lnTo>
                  <a:pt x="568" y="576"/>
                </a:lnTo>
                <a:lnTo>
                  <a:pt x="569" y="575"/>
                </a:lnTo>
                <a:lnTo>
                  <a:pt x="569" y="573"/>
                </a:lnTo>
                <a:lnTo>
                  <a:pt x="569" y="572"/>
                </a:lnTo>
                <a:lnTo>
                  <a:pt x="569" y="571"/>
                </a:lnTo>
                <a:lnTo>
                  <a:pt x="570" y="570"/>
                </a:lnTo>
                <a:lnTo>
                  <a:pt x="570" y="568"/>
                </a:lnTo>
                <a:lnTo>
                  <a:pt x="570" y="567"/>
                </a:lnTo>
                <a:lnTo>
                  <a:pt x="569" y="567"/>
                </a:lnTo>
                <a:lnTo>
                  <a:pt x="569" y="566"/>
                </a:lnTo>
                <a:lnTo>
                  <a:pt x="569" y="564"/>
                </a:lnTo>
                <a:lnTo>
                  <a:pt x="569" y="563"/>
                </a:lnTo>
                <a:lnTo>
                  <a:pt x="569" y="564"/>
                </a:lnTo>
                <a:lnTo>
                  <a:pt x="570" y="564"/>
                </a:lnTo>
                <a:lnTo>
                  <a:pt x="570" y="563"/>
                </a:lnTo>
                <a:lnTo>
                  <a:pt x="570" y="562"/>
                </a:lnTo>
                <a:lnTo>
                  <a:pt x="570" y="560"/>
                </a:lnTo>
                <a:lnTo>
                  <a:pt x="570" y="559"/>
                </a:lnTo>
                <a:lnTo>
                  <a:pt x="570" y="558"/>
                </a:lnTo>
                <a:lnTo>
                  <a:pt x="572" y="556"/>
                </a:lnTo>
                <a:lnTo>
                  <a:pt x="570" y="555"/>
                </a:lnTo>
                <a:lnTo>
                  <a:pt x="569" y="555"/>
                </a:lnTo>
                <a:lnTo>
                  <a:pt x="568" y="555"/>
                </a:lnTo>
                <a:lnTo>
                  <a:pt x="566" y="555"/>
                </a:lnTo>
                <a:lnTo>
                  <a:pt x="566" y="556"/>
                </a:lnTo>
                <a:lnTo>
                  <a:pt x="566" y="558"/>
                </a:lnTo>
                <a:lnTo>
                  <a:pt x="565" y="558"/>
                </a:lnTo>
                <a:lnTo>
                  <a:pt x="564" y="556"/>
                </a:lnTo>
                <a:lnTo>
                  <a:pt x="564" y="555"/>
                </a:lnTo>
                <a:lnTo>
                  <a:pt x="564" y="554"/>
                </a:lnTo>
                <a:lnTo>
                  <a:pt x="565" y="554"/>
                </a:lnTo>
                <a:lnTo>
                  <a:pt x="565" y="551"/>
                </a:lnTo>
                <a:lnTo>
                  <a:pt x="564" y="550"/>
                </a:lnTo>
                <a:lnTo>
                  <a:pt x="562" y="550"/>
                </a:lnTo>
                <a:lnTo>
                  <a:pt x="561" y="550"/>
                </a:lnTo>
                <a:lnTo>
                  <a:pt x="561" y="549"/>
                </a:lnTo>
                <a:lnTo>
                  <a:pt x="560" y="549"/>
                </a:lnTo>
                <a:lnTo>
                  <a:pt x="560" y="547"/>
                </a:lnTo>
                <a:lnTo>
                  <a:pt x="560" y="546"/>
                </a:lnTo>
                <a:lnTo>
                  <a:pt x="561" y="545"/>
                </a:lnTo>
                <a:lnTo>
                  <a:pt x="561" y="546"/>
                </a:lnTo>
                <a:lnTo>
                  <a:pt x="561" y="547"/>
                </a:lnTo>
                <a:lnTo>
                  <a:pt x="562" y="547"/>
                </a:lnTo>
                <a:lnTo>
                  <a:pt x="564" y="546"/>
                </a:lnTo>
                <a:lnTo>
                  <a:pt x="564" y="545"/>
                </a:lnTo>
                <a:lnTo>
                  <a:pt x="565" y="545"/>
                </a:lnTo>
                <a:lnTo>
                  <a:pt x="564" y="543"/>
                </a:lnTo>
                <a:lnTo>
                  <a:pt x="565" y="543"/>
                </a:lnTo>
                <a:lnTo>
                  <a:pt x="565" y="542"/>
                </a:lnTo>
                <a:lnTo>
                  <a:pt x="566" y="542"/>
                </a:lnTo>
                <a:lnTo>
                  <a:pt x="568" y="542"/>
                </a:lnTo>
                <a:lnTo>
                  <a:pt x="568" y="541"/>
                </a:lnTo>
                <a:lnTo>
                  <a:pt x="569" y="541"/>
                </a:lnTo>
                <a:lnTo>
                  <a:pt x="569" y="539"/>
                </a:lnTo>
                <a:lnTo>
                  <a:pt x="569" y="538"/>
                </a:lnTo>
                <a:lnTo>
                  <a:pt x="569" y="537"/>
                </a:lnTo>
                <a:lnTo>
                  <a:pt x="570" y="537"/>
                </a:lnTo>
                <a:lnTo>
                  <a:pt x="570" y="535"/>
                </a:lnTo>
                <a:lnTo>
                  <a:pt x="570" y="534"/>
                </a:lnTo>
                <a:lnTo>
                  <a:pt x="570" y="533"/>
                </a:lnTo>
                <a:lnTo>
                  <a:pt x="569" y="532"/>
                </a:lnTo>
                <a:lnTo>
                  <a:pt x="568" y="532"/>
                </a:lnTo>
                <a:lnTo>
                  <a:pt x="569" y="532"/>
                </a:lnTo>
                <a:lnTo>
                  <a:pt x="569" y="530"/>
                </a:lnTo>
                <a:lnTo>
                  <a:pt x="570" y="530"/>
                </a:lnTo>
                <a:lnTo>
                  <a:pt x="570" y="529"/>
                </a:lnTo>
                <a:lnTo>
                  <a:pt x="569" y="528"/>
                </a:lnTo>
                <a:lnTo>
                  <a:pt x="569" y="526"/>
                </a:lnTo>
                <a:lnTo>
                  <a:pt x="570" y="525"/>
                </a:lnTo>
                <a:lnTo>
                  <a:pt x="569" y="524"/>
                </a:lnTo>
                <a:lnTo>
                  <a:pt x="569" y="522"/>
                </a:lnTo>
                <a:lnTo>
                  <a:pt x="569" y="521"/>
                </a:lnTo>
                <a:lnTo>
                  <a:pt x="569" y="520"/>
                </a:lnTo>
                <a:lnTo>
                  <a:pt x="569" y="518"/>
                </a:lnTo>
                <a:lnTo>
                  <a:pt x="569" y="517"/>
                </a:lnTo>
                <a:lnTo>
                  <a:pt x="568" y="517"/>
                </a:lnTo>
                <a:lnTo>
                  <a:pt x="569" y="517"/>
                </a:lnTo>
                <a:lnTo>
                  <a:pt x="570" y="516"/>
                </a:lnTo>
                <a:lnTo>
                  <a:pt x="572" y="516"/>
                </a:lnTo>
                <a:lnTo>
                  <a:pt x="572" y="515"/>
                </a:lnTo>
                <a:lnTo>
                  <a:pt x="572" y="513"/>
                </a:lnTo>
                <a:lnTo>
                  <a:pt x="572" y="512"/>
                </a:lnTo>
                <a:lnTo>
                  <a:pt x="572" y="511"/>
                </a:lnTo>
                <a:lnTo>
                  <a:pt x="573" y="509"/>
                </a:lnTo>
                <a:lnTo>
                  <a:pt x="574" y="509"/>
                </a:lnTo>
                <a:lnTo>
                  <a:pt x="576" y="511"/>
                </a:lnTo>
                <a:lnTo>
                  <a:pt x="576" y="512"/>
                </a:lnTo>
                <a:lnTo>
                  <a:pt x="577" y="512"/>
                </a:lnTo>
                <a:lnTo>
                  <a:pt x="577" y="511"/>
                </a:lnTo>
                <a:lnTo>
                  <a:pt x="577" y="509"/>
                </a:lnTo>
                <a:lnTo>
                  <a:pt x="577" y="508"/>
                </a:lnTo>
                <a:lnTo>
                  <a:pt x="578" y="508"/>
                </a:lnTo>
                <a:lnTo>
                  <a:pt x="579" y="508"/>
                </a:lnTo>
                <a:lnTo>
                  <a:pt x="581" y="507"/>
                </a:lnTo>
                <a:lnTo>
                  <a:pt x="582" y="505"/>
                </a:lnTo>
                <a:lnTo>
                  <a:pt x="582" y="503"/>
                </a:lnTo>
                <a:lnTo>
                  <a:pt x="582" y="501"/>
                </a:lnTo>
                <a:lnTo>
                  <a:pt x="582" y="500"/>
                </a:lnTo>
                <a:lnTo>
                  <a:pt x="581" y="499"/>
                </a:lnTo>
                <a:lnTo>
                  <a:pt x="581" y="498"/>
                </a:lnTo>
                <a:lnTo>
                  <a:pt x="581" y="496"/>
                </a:lnTo>
                <a:lnTo>
                  <a:pt x="582" y="495"/>
                </a:lnTo>
                <a:lnTo>
                  <a:pt x="583" y="496"/>
                </a:lnTo>
                <a:lnTo>
                  <a:pt x="583" y="495"/>
                </a:lnTo>
                <a:lnTo>
                  <a:pt x="582" y="494"/>
                </a:lnTo>
                <a:lnTo>
                  <a:pt x="582" y="492"/>
                </a:lnTo>
                <a:lnTo>
                  <a:pt x="582" y="491"/>
                </a:lnTo>
                <a:lnTo>
                  <a:pt x="583" y="491"/>
                </a:lnTo>
                <a:close/>
                <a:moveTo>
                  <a:pt x="637" y="491"/>
                </a:moveTo>
                <a:lnTo>
                  <a:pt x="634" y="491"/>
                </a:lnTo>
                <a:lnTo>
                  <a:pt x="636" y="491"/>
                </a:lnTo>
                <a:lnTo>
                  <a:pt x="637" y="491"/>
                </a:lnTo>
                <a:close/>
                <a:moveTo>
                  <a:pt x="891" y="490"/>
                </a:moveTo>
                <a:lnTo>
                  <a:pt x="891" y="491"/>
                </a:lnTo>
                <a:lnTo>
                  <a:pt x="891" y="490"/>
                </a:lnTo>
                <a:close/>
                <a:moveTo>
                  <a:pt x="742" y="494"/>
                </a:moveTo>
                <a:lnTo>
                  <a:pt x="740" y="494"/>
                </a:lnTo>
                <a:lnTo>
                  <a:pt x="740" y="492"/>
                </a:lnTo>
                <a:lnTo>
                  <a:pt x="742" y="491"/>
                </a:lnTo>
                <a:lnTo>
                  <a:pt x="743" y="490"/>
                </a:lnTo>
                <a:lnTo>
                  <a:pt x="743" y="491"/>
                </a:lnTo>
                <a:lnTo>
                  <a:pt x="743" y="492"/>
                </a:lnTo>
                <a:lnTo>
                  <a:pt x="742" y="494"/>
                </a:lnTo>
                <a:close/>
                <a:moveTo>
                  <a:pt x="877" y="491"/>
                </a:moveTo>
                <a:lnTo>
                  <a:pt x="875" y="491"/>
                </a:lnTo>
                <a:lnTo>
                  <a:pt x="875" y="490"/>
                </a:lnTo>
                <a:lnTo>
                  <a:pt x="877" y="490"/>
                </a:lnTo>
                <a:lnTo>
                  <a:pt x="877" y="491"/>
                </a:lnTo>
                <a:close/>
                <a:moveTo>
                  <a:pt x="744" y="490"/>
                </a:moveTo>
                <a:lnTo>
                  <a:pt x="743" y="490"/>
                </a:lnTo>
                <a:lnTo>
                  <a:pt x="744" y="490"/>
                </a:lnTo>
                <a:close/>
                <a:moveTo>
                  <a:pt x="739" y="490"/>
                </a:moveTo>
                <a:lnTo>
                  <a:pt x="738" y="490"/>
                </a:lnTo>
                <a:lnTo>
                  <a:pt x="739" y="490"/>
                </a:lnTo>
                <a:close/>
                <a:moveTo>
                  <a:pt x="620" y="491"/>
                </a:moveTo>
                <a:lnTo>
                  <a:pt x="620" y="490"/>
                </a:lnTo>
                <a:lnTo>
                  <a:pt x="621" y="490"/>
                </a:lnTo>
                <a:lnTo>
                  <a:pt x="621" y="491"/>
                </a:lnTo>
                <a:lnTo>
                  <a:pt x="621" y="492"/>
                </a:lnTo>
                <a:lnTo>
                  <a:pt x="621" y="494"/>
                </a:lnTo>
                <a:lnTo>
                  <a:pt x="623" y="494"/>
                </a:lnTo>
                <a:lnTo>
                  <a:pt x="624" y="494"/>
                </a:lnTo>
                <a:lnTo>
                  <a:pt x="625" y="494"/>
                </a:lnTo>
                <a:lnTo>
                  <a:pt x="625" y="492"/>
                </a:lnTo>
                <a:lnTo>
                  <a:pt x="627" y="492"/>
                </a:lnTo>
                <a:lnTo>
                  <a:pt x="625" y="494"/>
                </a:lnTo>
                <a:lnTo>
                  <a:pt x="624" y="495"/>
                </a:lnTo>
                <a:lnTo>
                  <a:pt x="624" y="496"/>
                </a:lnTo>
                <a:lnTo>
                  <a:pt x="625" y="498"/>
                </a:lnTo>
                <a:lnTo>
                  <a:pt x="624" y="498"/>
                </a:lnTo>
                <a:lnTo>
                  <a:pt x="624" y="496"/>
                </a:lnTo>
                <a:lnTo>
                  <a:pt x="623" y="498"/>
                </a:lnTo>
                <a:lnTo>
                  <a:pt x="621" y="496"/>
                </a:lnTo>
                <a:lnTo>
                  <a:pt x="621" y="495"/>
                </a:lnTo>
                <a:lnTo>
                  <a:pt x="620" y="495"/>
                </a:lnTo>
                <a:lnTo>
                  <a:pt x="620" y="494"/>
                </a:lnTo>
                <a:lnTo>
                  <a:pt x="620" y="492"/>
                </a:lnTo>
                <a:lnTo>
                  <a:pt x="620" y="491"/>
                </a:lnTo>
                <a:lnTo>
                  <a:pt x="619" y="491"/>
                </a:lnTo>
                <a:lnTo>
                  <a:pt x="619" y="490"/>
                </a:lnTo>
                <a:lnTo>
                  <a:pt x="617" y="490"/>
                </a:lnTo>
                <a:lnTo>
                  <a:pt x="619" y="490"/>
                </a:lnTo>
                <a:lnTo>
                  <a:pt x="620" y="488"/>
                </a:lnTo>
                <a:lnTo>
                  <a:pt x="620" y="490"/>
                </a:lnTo>
                <a:lnTo>
                  <a:pt x="620" y="491"/>
                </a:lnTo>
                <a:close/>
                <a:moveTo>
                  <a:pt x="888" y="491"/>
                </a:moveTo>
                <a:lnTo>
                  <a:pt x="888" y="492"/>
                </a:lnTo>
                <a:lnTo>
                  <a:pt x="890" y="492"/>
                </a:lnTo>
                <a:lnTo>
                  <a:pt x="890" y="494"/>
                </a:lnTo>
                <a:lnTo>
                  <a:pt x="890" y="495"/>
                </a:lnTo>
                <a:lnTo>
                  <a:pt x="887" y="492"/>
                </a:lnTo>
                <a:lnTo>
                  <a:pt x="887" y="491"/>
                </a:lnTo>
                <a:lnTo>
                  <a:pt x="887" y="490"/>
                </a:lnTo>
                <a:lnTo>
                  <a:pt x="888" y="488"/>
                </a:lnTo>
                <a:lnTo>
                  <a:pt x="888" y="491"/>
                </a:lnTo>
                <a:close/>
                <a:moveTo>
                  <a:pt x="636" y="488"/>
                </a:moveTo>
                <a:lnTo>
                  <a:pt x="634" y="488"/>
                </a:lnTo>
                <a:lnTo>
                  <a:pt x="636" y="488"/>
                </a:lnTo>
                <a:close/>
                <a:moveTo>
                  <a:pt x="638" y="487"/>
                </a:moveTo>
                <a:lnTo>
                  <a:pt x="638" y="488"/>
                </a:lnTo>
                <a:lnTo>
                  <a:pt x="637" y="487"/>
                </a:lnTo>
                <a:lnTo>
                  <a:pt x="638" y="487"/>
                </a:lnTo>
                <a:close/>
                <a:moveTo>
                  <a:pt x="589" y="492"/>
                </a:moveTo>
                <a:lnTo>
                  <a:pt x="589" y="491"/>
                </a:lnTo>
                <a:lnTo>
                  <a:pt x="589" y="490"/>
                </a:lnTo>
                <a:lnTo>
                  <a:pt x="587" y="490"/>
                </a:lnTo>
                <a:lnTo>
                  <a:pt x="587" y="488"/>
                </a:lnTo>
                <a:lnTo>
                  <a:pt x="587" y="487"/>
                </a:lnTo>
                <a:lnTo>
                  <a:pt x="587" y="486"/>
                </a:lnTo>
                <a:lnTo>
                  <a:pt x="589" y="486"/>
                </a:lnTo>
                <a:lnTo>
                  <a:pt x="589" y="487"/>
                </a:lnTo>
                <a:lnTo>
                  <a:pt x="590" y="488"/>
                </a:lnTo>
                <a:lnTo>
                  <a:pt x="589" y="490"/>
                </a:lnTo>
                <a:lnTo>
                  <a:pt x="590" y="491"/>
                </a:lnTo>
                <a:lnTo>
                  <a:pt x="589" y="491"/>
                </a:lnTo>
                <a:lnTo>
                  <a:pt x="589" y="492"/>
                </a:lnTo>
                <a:close/>
                <a:moveTo>
                  <a:pt x="881" y="491"/>
                </a:moveTo>
                <a:lnTo>
                  <a:pt x="879" y="491"/>
                </a:lnTo>
                <a:lnTo>
                  <a:pt x="878" y="490"/>
                </a:lnTo>
                <a:lnTo>
                  <a:pt x="878" y="488"/>
                </a:lnTo>
                <a:lnTo>
                  <a:pt x="878" y="486"/>
                </a:lnTo>
                <a:lnTo>
                  <a:pt x="879" y="487"/>
                </a:lnTo>
                <a:lnTo>
                  <a:pt x="879" y="488"/>
                </a:lnTo>
                <a:lnTo>
                  <a:pt x="881" y="490"/>
                </a:lnTo>
                <a:lnTo>
                  <a:pt x="881" y="491"/>
                </a:lnTo>
                <a:close/>
                <a:moveTo>
                  <a:pt x="886" y="487"/>
                </a:moveTo>
                <a:lnTo>
                  <a:pt x="886" y="486"/>
                </a:lnTo>
                <a:lnTo>
                  <a:pt x="886" y="487"/>
                </a:lnTo>
                <a:close/>
                <a:moveTo>
                  <a:pt x="894" y="487"/>
                </a:moveTo>
                <a:lnTo>
                  <a:pt x="895" y="490"/>
                </a:lnTo>
                <a:lnTo>
                  <a:pt x="896" y="490"/>
                </a:lnTo>
                <a:lnTo>
                  <a:pt x="898" y="490"/>
                </a:lnTo>
                <a:lnTo>
                  <a:pt x="898" y="491"/>
                </a:lnTo>
                <a:lnTo>
                  <a:pt x="896" y="491"/>
                </a:lnTo>
                <a:lnTo>
                  <a:pt x="895" y="491"/>
                </a:lnTo>
                <a:lnTo>
                  <a:pt x="894" y="492"/>
                </a:lnTo>
                <a:lnTo>
                  <a:pt x="892" y="492"/>
                </a:lnTo>
                <a:lnTo>
                  <a:pt x="892" y="491"/>
                </a:lnTo>
                <a:lnTo>
                  <a:pt x="891" y="491"/>
                </a:lnTo>
                <a:lnTo>
                  <a:pt x="891" y="490"/>
                </a:lnTo>
                <a:lnTo>
                  <a:pt x="891" y="488"/>
                </a:lnTo>
                <a:lnTo>
                  <a:pt x="891" y="487"/>
                </a:lnTo>
                <a:lnTo>
                  <a:pt x="891" y="486"/>
                </a:lnTo>
                <a:lnTo>
                  <a:pt x="892" y="486"/>
                </a:lnTo>
                <a:lnTo>
                  <a:pt x="894" y="486"/>
                </a:lnTo>
                <a:lnTo>
                  <a:pt x="894" y="487"/>
                </a:lnTo>
                <a:close/>
                <a:moveTo>
                  <a:pt x="623" y="486"/>
                </a:moveTo>
                <a:lnTo>
                  <a:pt x="621" y="486"/>
                </a:lnTo>
                <a:lnTo>
                  <a:pt x="621" y="484"/>
                </a:lnTo>
                <a:lnTo>
                  <a:pt x="623" y="486"/>
                </a:lnTo>
                <a:close/>
                <a:moveTo>
                  <a:pt x="887" y="486"/>
                </a:moveTo>
                <a:lnTo>
                  <a:pt x="886" y="484"/>
                </a:lnTo>
                <a:lnTo>
                  <a:pt x="887" y="483"/>
                </a:lnTo>
                <a:lnTo>
                  <a:pt x="887" y="484"/>
                </a:lnTo>
                <a:lnTo>
                  <a:pt x="887" y="486"/>
                </a:lnTo>
                <a:close/>
                <a:moveTo>
                  <a:pt x="665" y="483"/>
                </a:moveTo>
                <a:lnTo>
                  <a:pt x="663" y="483"/>
                </a:lnTo>
                <a:lnTo>
                  <a:pt x="665" y="483"/>
                </a:lnTo>
                <a:close/>
                <a:moveTo>
                  <a:pt x="888" y="483"/>
                </a:moveTo>
                <a:lnTo>
                  <a:pt x="890" y="483"/>
                </a:lnTo>
                <a:lnTo>
                  <a:pt x="891" y="483"/>
                </a:lnTo>
                <a:lnTo>
                  <a:pt x="891" y="484"/>
                </a:lnTo>
                <a:lnTo>
                  <a:pt x="890" y="484"/>
                </a:lnTo>
                <a:lnTo>
                  <a:pt x="890" y="486"/>
                </a:lnTo>
                <a:lnTo>
                  <a:pt x="890" y="484"/>
                </a:lnTo>
                <a:lnTo>
                  <a:pt x="888" y="484"/>
                </a:lnTo>
                <a:lnTo>
                  <a:pt x="888" y="483"/>
                </a:lnTo>
                <a:close/>
                <a:moveTo>
                  <a:pt x="627" y="483"/>
                </a:moveTo>
                <a:lnTo>
                  <a:pt x="627" y="482"/>
                </a:lnTo>
                <a:lnTo>
                  <a:pt x="627" y="483"/>
                </a:lnTo>
                <a:close/>
                <a:moveTo>
                  <a:pt x="746" y="483"/>
                </a:moveTo>
                <a:lnTo>
                  <a:pt x="747" y="484"/>
                </a:lnTo>
                <a:lnTo>
                  <a:pt x="748" y="484"/>
                </a:lnTo>
                <a:lnTo>
                  <a:pt x="748" y="486"/>
                </a:lnTo>
                <a:lnTo>
                  <a:pt x="747" y="486"/>
                </a:lnTo>
                <a:lnTo>
                  <a:pt x="746" y="486"/>
                </a:lnTo>
                <a:lnTo>
                  <a:pt x="744" y="486"/>
                </a:lnTo>
                <a:lnTo>
                  <a:pt x="743" y="487"/>
                </a:lnTo>
                <a:lnTo>
                  <a:pt x="743" y="488"/>
                </a:lnTo>
                <a:lnTo>
                  <a:pt x="742" y="488"/>
                </a:lnTo>
                <a:lnTo>
                  <a:pt x="740" y="490"/>
                </a:lnTo>
                <a:lnTo>
                  <a:pt x="739" y="488"/>
                </a:lnTo>
                <a:lnTo>
                  <a:pt x="739" y="487"/>
                </a:lnTo>
                <a:lnTo>
                  <a:pt x="740" y="487"/>
                </a:lnTo>
                <a:lnTo>
                  <a:pt x="740" y="486"/>
                </a:lnTo>
                <a:lnTo>
                  <a:pt x="742" y="486"/>
                </a:lnTo>
                <a:lnTo>
                  <a:pt x="742" y="484"/>
                </a:lnTo>
                <a:lnTo>
                  <a:pt x="743" y="483"/>
                </a:lnTo>
                <a:lnTo>
                  <a:pt x="744" y="483"/>
                </a:lnTo>
                <a:lnTo>
                  <a:pt x="744" y="482"/>
                </a:lnTo>
                <a:lnTo>
                  <a:pt x="746" y="483"/>
                </a:lnTo>
                <a:close/>
                <a:moveTo>
                  <a:pt x="891" y="483"/>
                </a:moveTo>
                <a:lnTo>
                  <a:pt x="890" y="483"/>
                </a:lnTo>
                <a:lnTo>
                  <a:pt x="891" y="482"/>
                </a:lnTo>
                <a:lnTo>
                  <a:pt x="891" y="483"/>
                </a:lnTo>
                <a:close/>
                <a:moveTo>
                  <a:pt x="657" y="483"/>
                </a:moveTo>
                <a:lnTo>
                  <a:pt x="657" y="482"/>
                </a:lnTo>
                <a:lnTo>
                  <a:pt x="657" y="483"/>
                </a:lnTo>
                <a:close/>
                <a:moveTo>
                  <a:pt x="676" y="481"/>
                </a:moveTo>
                <a:lnTo>
                  <a:pt x="675" y="481"/>
                </a:lnTo>
                <a:lnTo>
                  <a:pt x="676" y="481"/>
                </a:lnTo>
                <a:close/>
                <a:moveTo>
                  <a:pt x="621" y="481"/>
                </a:moveTo>
                <a:lnTo>
                  <a:pt x="620" y="481"/>
                </a:lnTo>
                <a:lnTo>
                  <a:pt x="621" y="481"/>
                </a:lnTo>
                <a:close/>
                <a:moveTo>
                  <a:pt x="648" y="481"/>
                </a:moveTo>
                <a:lnTo>
                  <a:pt x="646" y="481"/>
                </a:lnTo>
                <a:lnTo>
                  <a:pt x="646" y="479"/>
                </a:lnTo>
                <a:lnTo>
                  <a:pt x="648" y="479"/>
                </a:lnTo>
                <a:lnTo>
                  <a:pt x="648" y="481"/>
                </a:lnTo>
                <a:close/>
                <a:moveTo>
                  <a:pt x="675" y="481"/>
                </a:moveTo>
                <a:lnTo>
                  <a:pt x="674" y="481"/>
                </a:lnTo>
                <a:lnTo>
                  <a:pt x="672" y="481"/>
                </a:lnTo>
                <a:lnTo>
                  <a:pt x="674" y="479"/>
                </a:lnTo>
                <a:lnTo>
                  <a:pt x="675" y="479"/>
                </a:lnTo>
                <a:lnTo>
                  <a:pt x="675" y="481"/>
                </a:lnTo>
                <a:close/>
                <a:moveTo>
                  <a:pt x="636" y="479"/>
                </a:moveTo>
                <a:lnTo>
                  <a:pt x="637" y="479"/>
                </a:lnTo>
                <a:lnTo>
                  <a:pt x="637" y="481"/>
                </a:lnTo>
                <a:lnTo>
                  <a:pt x="636" y="481"/>
                </a:lnTo>
                <a:lnTo>
                  <a:pt x="636" y="479"/>
                </a:lnTo>
                <a:close/>
                <a:moveTo>
                  <a:pt x="637" y="479"/>
                </a:moveTo>
                <a:lnTo>
                  <a:pt x="637" y="478"/>
                </a:lnTo>
                <a:lnTo>
                  <a:pt x="637" y="479"/>
                </a:lnTo>
                <a:close/>
                <a:moveTo>
                  <a:pt x="624" y="478"/>
                </a:moveTo>
                <a:lnTo>
                  <a:pt x="624" y="479"/>
                </a:lnTo>
                <a:lnTo>
                  <a:pt x="625" y="479"/>
                </a:lnTo>
                <a:lnTo>
                  <a:pt x="624" y="481"/>
                </a:lnTo>
                <a:lnTo>
                  <a:pt x="623" y="481"/>
                </a:lnTo>
                <a:lnTo>
                  <a:pt x="623" y="479"/>
                </a:lnTo>
                <a:lnTo>
                  <a:pt x="623" y="478"/>
                </a:lnTo>
                <a:lnTo>
                  <a:pt x="624" y="478"/>
                </a:lnTo>
                <a:close/>
                <a:moveTo>
                  <a:pt x="649" y="479"/>
                </a:moveTo>
                <a:lnTo>
                  <a:pt x="648" y="479"/>
                </a:lnTo>
                <a:lnTo>
                  <a:pt x="648" y="478"/>
                </a:lnTo>
                <a:lnTo>
                  <a:pt x="649" y="478"/>
                </a:lnTo>
                <a:lnTo>
                  <a:pt x="649" y="479"/>
                </a:lnTo>
                <a:close/>
                <a:moveTo>
                  <a:pt x="641" y="478"/>
                </a:moveTo>
                <a:lnTo>
                  <a:pt x="641" y="479"/>
                </a:lnTo>
                <a:lnTo>
                  <a:pt x="640" y="479"/>
                </a:lnTo>
                <a:lnTo>
                  <a:pt x="640" y="478"/>
                </a:lnTo>
                <a:lnTo>
                  <a:pt x="641" y="478"/>
                </a:lnTo>
                <a:close/>
                <a:moveTo>
                  <a:pt x="675" y="479"/>
                </a:moveTo>
                <a:lnTo>
                  <a:pt x="674" y="479"/>
                </a:lnTo>
                <a:lnTo>
                  <a:pt x="674" y="478"/>
                </a:lnTo>
                <a:lnTo>
                  <a:pt x="674" y="477"/>
                </a:lnTo>
                <a:lnTo>
                  <a:pt x="674" y="478"/>
                </a:lnTo>
                <a:lnTo>
                  <a:pt x="675" y="479"/>
                </a:lnTo>
                <a:close/>
                <a:moveTo>
                  <a:pt x="641" y="478"/>
                </a:moveTo>
                <a:lnTo>
                  <a:pt x="640" y="478"/>
                </a:lnTo>
                <a:lnTo>
                  <a:pt x="640" y="477"/>
                </a:lnTo>
                <a:lnTo>
                  <a:pt x="641" y="477"/>
                </a:lnTo>
                <a:lnTo>
                  <a:pt x="641" y="478"/>
                </a:lnTo>
                <a:close/>
                <a:moveTo>
                  <a:pt x="666" y="477"/>
                </a:moveTo>
                <a:lnTo>
                  <a:pt x="667" y="477"/>
                </a:lnTo>
                <a:lnTo>
                  <a:pt x="666" y="477"/>
                </a:lnTo>
                <a:close/>
                <a:moveTo>
                  <a:pt x="627" y="479"/>
                </a:moveTo>
                <a:lnTo>
                  <a:pt x="625" y="479"/>
                </a:lnTo>
                <a:lnTo>
                  <a:pt x="625" y="477"/>
                </a:lnTo>
                <a:lnTo>
                  <a:pt x="628" y="477"/>
                </a:lnTo>
                <a:lnTo>
                  <a:pt x="627" y="478"/>
                </a:lnTo>
                <a:lnTo>
                  <a:pt x="627" y="479"/>
                </a:lnTo>
                <a:close/>
                <a:moveTo>
                  <a:pt x="666" y="477"/>
                </a:moveTo>
                <a:lnTo>
                  <a:pt x="665" y="477"/>
                </a:lnTo>
                <a:lnTo>
                  <a:pt x="666" y="475"/>
                </a:lnTo>
                <a:lnTo>
                  <a:pt x="666" y="477"/>
                </a:lnTo>
                <a:close/>
                <a:moveTo>
                  <a:pt x="679" y="477"/>
                </a:moveTo>
                <a:lnTo>
                  <a:pt x="680" y="477"/>
                </a:lnTo>
                <a:lnTo>
                  <a:pt x="680" y="478"/>
                </a:lnTo>
                <a:lnTo>
                  <a:pt x="679" y="478"/>
                </a:lnTo>
                <a:lnTo>
                  <a:pt x="678" y="478"/>
                </a:lnTo>
                <a:lnTo>
                  <a:pt x="678" y="477"/>
                </a:lnTo>
                <a:lnTo>
                  <a:pt x="676" y="477"/>
                </a:lnTo>
                <a:lnTo>
                  <a:pt x="676" y="478"/>
                </a:lnTo>
                <a:lnTo>
                  <a:pt x="676" y="477"/>
                </a:lnTo>
                <a:lnTo>
                  <a:pt x="675" y="477"/>
                </a:lnTo>
                <a:lnTo>
                  <a:pt x="675" y="475"/>
                </a:lnTo>
                <a:lnTo>
                  <a:pt x="676" y="474"/>
                </a:lnTo>
                <a:lnTo>
                  <a:pt x="678" y="473"/>
                </a:lnTo>
                <a:lnTo>
                  <a:pt x="679" y="473"/>
                </a:lnTo>
                <a:lnTo>
                  <a:pt x="679" y="474"/>
                </a:lnTo>
                <a:lnTo>
                  <a:pt x="679" y="477"/>
                </a:lnTo>
                <a:close/>
                <a:moveTo>
                  <a:pt x="646" y="471"/>
                </a:moveTo>
                <a:lnTo>
                  <a:pt x="646" y="470"/>
                </a:lnTo>
                <a:lnTo>
                  <a:pt x="646" y="471"/>
                </a:lnTo>
                <a:close/>
                <a:moveTo>
                  <a:pt x="628" y="470"/>
                </a:moveTo>
                <a:lnTo>
                  <a:pt x="628" y="471"/>
                </a:lnTo>
                <a:lnTo>
                  <a:pt x="628" y="470"/>
                </a:lnTo>
                <a:lnTo>
                  <a:pt x="629" y="470"/>
                </a:lnTo>
                <a:lnTo>
                  <a:pt x="629" y="471"/>
                </a:lnTo>
                <a:lnTo>
                  <a:pt x="628" y="473"/>
                </a:lnTo>
                <a:lnTo>
                  <a:pt x="629" y="473"/>
                </a:lnTo>
                <a:lnTo>
                  <a:pt x="629" y="474"/>
                </a:lnTo>
                <a:lnTo>
                  <a:pt x="629" y="473"/>
                </a:lnTo>
                <a:lnTo>
                  <a:pt x="631" y="473"/>
                </a:lnTo>
                <a:lnTo>
                  <a:pt x="632" y="473"/>
                </a:lnTo>
                <a:lnTo>
                  <a:pt x="631" y="474"/>
                </a:lnTo>
                <a:lnTo>
                  <a:pt x="631" y="475"/>
                </a:lnTo>
                <a:lnTo>
                  <a:pt x="631" y="477"/>
                </a:lnTo>
                <a:lnTo>
                  <a:pt x="629" y="477"/>
                </a:lnTo>
                <a:lnTo>
                  <a:pt x="629" y="475"/>
                </a:lnTo>
                <a:lnTo>
                  <a:pt x="628" y="475"/>
                </a:lnTo>
                <a:lnTo>
                  <a:pt x="628" y="474"/>
                </a:lnTo>
                <a:lnTo>
                  <a:pt x="627" y="474"/>
                </a:lnTo>
                <a:lnTo>
                  <a:pt x="627" y="473"/>
                </a:lnTo>
                <a:lnTo>
                  <a:pt x="628" y="473"/>
                </a:lnTo>
                <a:lnTo>
                  <a:pt x="627" y="470"/>
                </a:lnTo>
                <a:lnTo>
                  <a:pt x="628" y="470"/>
                </a:lnTo>
                <a:close/>
                <a:moveTo>
                  <a:pt x="662" y="470"/>
                </a:moveTo>
                <a:lnTo>
                  <a:pt x="662" y="471"/>
                </a:lnTo>
                <a:lnTo>
                  <a:pt x="663" y="471"/>
                </a:lnTo>
                <a:lnTo>
                  <a:pt x="665" y="471"/>
                </a:lnTo>
                <a:lnTo>
                  <a:pt x="665" y="470"/>
                </a:lnTo>
                <a:lnTo>
                  <a:pt x="666" y="470"/>
                </a:lnTo>
                <a:lnTo>
                  <a:pt x="666" y="471"/>
                </a:lnTo>
                <a:lnTo>
                  <a:pt x="666" y="470"/>
                </a:lnTo>
                <a:lnTo>
                  <a:pt x="667" y="470"/>
                </a:lnTo>
                <a:lnTo>
                  <a:pt x="667" y="471"/>
                </a:lnTo>
                <a:lnTo>
                  <a:pt x="668" y="471"/>
                </a:lnTo>
                <a:lnTo>
                  <a:pt x="670" y="473"/>
                </a:lnTo>
                <a:lnTo>
                  <a:pt x="671" y="473"/>
                </a:lnTo>
                <a:lnTo>
                  <a:pt x="672" y="473"/>
                </a:lnTo>
                <a:lnTo>
                  <a:pt x="672" y="474"/>
                </a:lnTo>
                <a:lnTo>
                  <a:pt x="674" y="475"/>
                </a:lnTo>
                <a:lnTo>
                  <a:pt x="672" y="475"/>
                </a:lnTo>
                <a:lnTo>
                  <a:pt x="674" y="477"/>
                </a:lnTo>
                <a:lnTo>
                  <a:pt x="672" y="477"/>
                </a:lnTo>
                <a:lnTo>
                  <a:pt x="672" y="478"/>
                </a:lnTo>
                <a:lnTo>
                  <a:pt x="672" y="479"/>
                </a:lnTo>
                <a:lnTo>
                  <a:pt x="672" y="481"/>
                </a:lnTo>
                <a:lnTo>
                  <a:pt x="671" y="481"/>
                </a:lnTo>
                <a:lnTo>
                  <a:pt x="671" y="482"/>
                </a:lnTo>
                <a:lnTo>
                  <a:pt x="671" y="483"/>
                </a:lnTo>
                <a:lnTo>
                  <a:pt x="672" y="483"/>
                </a:lnTo>
                <a:lnTo>
                  <a:pt x="671" y="483"/>
                </a:lnTo>
                <a:lnTo>
                  <a:pt x="672" y="484"/>
                </a:lnTo>
                <a:lnTo>
                  <a:pt x="672" y="486"/>
                </a:lnTo>
                <a:lnTo>
                  <a:pt x="671" y="486"/>
                </a:lnTo>
                <a:lnTo>
                  <a:pt x="671" y="487"/>
                </a:lnTo>
                <a:lnTo>
                  <a:pt x="671" y="488"/>
                </a:lnTo>
                <a:lnTo>
                  <a:pt x="671" y="490"/>
                </a:lnTo>
                <a:lnTo>
                  <a:pt x="670" y="490"/>
                </a:lnTo>
                <a:lnTo>
                  <a:pt x="668" y="490"/>
                </a:lnTo>
                <a:lnTo>
                  <a:pt x="670" y="491"/>
                </a:lnTo>
                <a:lnTo>
                  <a:pt x="670" y="492"/>
                </a:lnTo>
                <a:lnTo>
                  <a:pt x="670" y="494"/>
                </a:lnTo>
                <a:lnTo>
                  <a:pt x="668" y="494"/>
                </a:lnTo>
                <a:lnTo>
                  <a:pt x="668" y="495"/>
                </a:lnTo>
                <a:lnTo>
                  <a:pt x="667" y="495"/>
                </a:lnTo>
                <a:lnTo>
                  <a:pt x="666" y="496"/>
                </a:lnTo>
                <a:lnTo>
                  <a:pt x="666" y="498"/>
                </a:lnTo>
                <a:lnTo>
                  <a:pt x="665" y="498"/>
                </a:lnTo>
                <a:lnTo>
                  <a:pt x="665" y="499"/>
                </a:lnTo>
                <a:lnTo>
                  <a:pt x="663" y="500"/>
                </a:lnTo>
                <a:lnTo>
                  <a:pt x="665" y="500"/>
                </a:lnTo>
                <a:lnTo>
                  <a:pt x="665" y="501"/>
                </a:lnTo>
                <a:lnTo>
                  <a:pt x="663" y="503"/>
                </a:lnTo>
                <a:lnTo>
                  <a:pt x="663" y="501"/>
                </a:lnTo>
                <a:lnTo>
                  <a:pt x="662" y="501"/>
                </a:lnTo>
                <a:lnTo>
                  <a:pt x="662" y="503"/>
                </a:lnTo>
                <a:lnTo>
                  <a:pt x="661" y="503"/>
                </a:lnTo>
                <a:lnTo>
                  <a:pt x="659" y="503"/>
                </a:lnTo>
                <a:lnTo>
                  <a:pt x="659" y="501"/>
                </a:lnTo>
                <a:lnTo>
                  <a:pt x="658" y="501"/>
                </a:lnTo>
                <a:lnTo>
                  <a:pt x="659" y="500"/>
                </a:lnTo>
                <a:lnTo>
                  <a:pt x="659" y="499"/>
                </a:lnTo>
                <a:lnTo>
                  <a:pt x="659" y="498"/>
                </a:lnTo>
                <a:lnTo>
                  <a:pt x="659" y="496"/>
                </a:lnTo>
                <a:lnTo>
                  <a:pt x="661" y="495"/>
                </a:lnTo>
                <a:lnTo>
                  <a:pt x="659" y="495"/>
                </a:lnTo>
                <a:lnTo>
                  <a:pt x="659" y="494"/>
                </a:lnTo>
                <a:lnTo>
                  <a:pt x="661" y="494"/>
                </a:lnTo>
                <a:lnTo>
                  <a:pt x="662" y="494"/>
                </a:lnTo>
                <a:lnTo>
                  <a:pt x="662" y="492"/>
                </a:lnTo>
                <a:lnTo>
                  <a:pt x="662" y="491"/>
                </a:lnTo>
                <a:lnTo>
                  <a:pt x="661" y="491"/>
                </a:lnTo>
                <a:lnTo>
                  <a:pt x="659" y="491"/>
                </a:lnTo>
                <a:lnTo>
                  <a:pt x="659" y="492"/>
                </a:lnTo>
                <a:lnTo>
                  <a:pt x="659" y="494"/>
                </a:lnTo>
                <a:lnTo>
                  <a:pt x="658" y="494"/>
                </a:lnTo>
                <a:lnTo>
                  <a:pt x="657" y="494"/>
                </a:lnTo>
                <a:lnTo>
                  <a:pt x="657" y="492"/>
                </a:lnTo>
                <a:lnTo>
                  <a:pt x="654" y="492"/>
                </a:lnTo>
                <a:lnTo>
                  <a:pt x="654" y="491"/>
                </a:lnTo>
                <a:lnTo>
                  <a:pt x="653" y="491"/>
                </a:lnTo>
                <a:lnTo>
                  <a:pt x="653" y="492"/>
                </a:lnTo>
                <a:lnTo>
                  <a:pt x="651" y="494"/>
                </a:lnTo>
                <a:lnTo>
                  <a:pt x="651" y="495"/>
                </a:lnTo>
                <a:lnTo>
                  <a:pt x="653" y="496"/>
                </a:lnTo>
                <a:lnTo>
                  <a:pt x="651" y="496"/>
                </a:lnTo>
                <a:lnTo>
                  <a:pt x="651" y="498"/>
                </a:lnTo>
                <a:lnTo>
                  <a:pt x="651" y="499"/>
                </a:lnTo>
                <a:lnTo>
                  <a:pt x="650" y="499"/>
                </a:lnTo>
                <a:lnTo>
                  <a:pt x="650" y="498"/>
                </a:lnTo>
                <a:lnTo>
                  <a:pt x="649" y="496"/>
                </a:lnTo>
                <a:lnTo>
                  <a:pt x="648" y="496"/>
                </a:lnTo>
                <a:lnTo>
                  <a:pt x="648" y="495"/>
                </a:lnTo>
                <a:lnTo>
                  <a:pt x="648" y="494"/>
                </a:lnTo>
                <a:lnTo>
                  <a:pt x="648" y="492"/>
                </a:lnTo>
                <a:lnTo>
                  <a:pt x="646" y="492"/>
                </a:lnTo>
                <a:lnTo>
                  <a:pt x="645" y="494"/>
                </a:lnTo>
                <a:lnTo>
                  <a:pt x="644" y="492"/>
                </a:lnTo>
                <a:lnTo>
                  <a:pt x="644" y="491"/>
                </a:lnTo>
                <a:lnTo>
                  <a:pt x="642" y="491"/>
                </a:lnTo>
                <a:lnTo>
                  <a:pt x="642" y="490"/>
                </a:lnTo>
                <a:lnTo>
                  <a:pt x="641" y="490"/>
                </a:lnTo>
                <a:lnTo>
                  <a:pt x="640" y="490"/>
                </a:lnTo>
                <a:lnTo>
                  <a:pt x="640" y="488"/>
                </a:lnTo>
                <a:lnTo>
                  <a:pt x="640" y="487"/>
                </a:lnTo>
                <a:lnTo>
                  <a:pt x="641" y="487"/>
                </a:lnTo>
                <a:lnTo>
                  <a:pt x="642" y="487"/>
                </a:lnTo>
                <a:lnTo>
                  <a:pt x="642" y="486"/>
                </a:lnTo>
                <a:lnTo>
                  <a:pt x="641" y="484"/>
                </a:lnTo>
                <a:lnTo>
                  <a:pt x="640" y="484"/>
                </a:lnTo>
                <a:lnTo>
                  <a:pt x="640" y="486"/>
                </a:lnTo>
                <a:lnTo>
                  <a:pt x="638" y="484"/>
                </a:lnTo>
                <a:lnTo>
                  <a:pt x="638" y="483"/>
                </a:lnTo>
                <a:lnTo>
                  <a:pt x="637" y="483"/>
                </a:lnTo>
                <a:lnTo>
                  <a:pt x="637" y="482"/>
                </a:lnTo>
                <a:lnTo>
                  <a:pt x="637" y="481"/>
                </a:lnTo>
                <a:lnTo>
                  <a:pt x="640" y="479"/>
                </a:lnTo>
                <a:lnTo>
                  <a:pt x="641" y="481"/>
                </a:lnTo>
                <a:lnTo>
                  <a:pt x="640" y="481"/>
                </a:lnTo>
                <a:lnTo>
                  <a:pt x="640" y="482"/>
                </a:lnTo>
                <a:lnTo>
                  <a:pt x="641" y="482"/>
                </a:lnTo>
                <a:lnTo>
                  <a:pt x="642" y="482"/>
                </a:lnTo>
                <a:lnTo>
                  <a:pt x="644" y="483"/>
                </a:lnTo>
                <a:lnTo>
                  <a:pt x="644" y="484"/>
                </a:lnTo>
                <a:lnTo>
                  <a:pt x="645" y="483"/>
                </a:lnTo>
                <a:lnTo>
                  <a:pt x="645" y="484"/>
                </a:lnTo>
                <a:lnTo>
                  <a:pt x="646" y="484"/>
                </a:lnTo>
                <a:lnTo>
                  <a:pt x="646" y="486"/>
                </a:lnTo>
                <a:lnTo>
                  <a:pt x="648" y="486"/>
                </a:lnTo>
                <a:lnTo>
                  <a:pt x="648" y="487"/>
                </a:lnTo>
                <a:lnTo>
                  <a:pt x="648" y="488"/>
                </a:lnTo>
                <a:lnTo>
                  <a:pt x="649" y="488"/>
                </a:lnTo>
                <a:lnTo>
                  <a:pt x="650" y="488"/>
                </a:lnTo>
                <a:lnTo>
                  <a:pt x="650" y="487"/>
                </a:lnTo>
                <a:lnTo>
                  <a:pt x="649" y="487"/>
                </a:lnTo>
                <a:lnTo>
                  <a:pt x="649" y="486"/>
                </a:lnTo>
                <a:lnTo>
                  <a:pt x="649" y="484"/>
                </a:lnTo>
                <a:lnTo>
                  <a:pt x="649" y="483"/>
                </a:lnTo>
                <a:lnTo>
                  <a:pt x="650" y="483"/>
                </a:lnTo>
                <a:lnTo>
                  <a:pt x="651" y="483"/>
                </a:lnTo>
                <a:lnTo>
                  <a:pt x="651" y="484"/>
                </a:lnTo>
                <a:lnTo>
                  <a:pt x="653" y="484"/>
                </a:lnTo>
                <a:lnTo>
                  <a:pt x="653" y="482"/>
                </a:lnTo>
                <a:lnTo>
                  <a:pt x="654" y="482"/>
                </a:lnTo>
                <a:lnTo>
                  <a:pt x="653" y="482"/>
                </a:lnTo>
                <a:lnTo>
                  <a:pt x="651" y="482"/>
                </a:lnTo>
                <a:lnTo>
                  <a:pt x="650" y="481"/>
                </a:lnTo>
                <a:lnTo>
                  <a:pt x="649" y="481"/>
                </a:lnTo>
                <a:lnTo>
                  <a:pt x="648" y="481"/>
                </a:lnTo>
                <a:lnTo>
                  <a:pt x="649" y="481"/>
                </a:lnTo>
                <a:lnTo>
                  <a:pt x="649" y="479"/>
                </a:lnTo>
                <a:lnTo>
                  <a:pt x="650" y="479"/>
                </a:lnTo>
                <a:lnTo>
                  <a:pt x="651" y="479"/>
                </a:lnTo>
                <a:lnTo>
                  <a:pt x="651" y="478"/>
                </a:lnTo>
                <a:lnTo>
                  <a:pt x="650" y="477"/>
                </a:lnTo>
                <a:lnTo>
                  <a:pt x="650" y="475"/>
                </a:lnTo>
                <a:lnTo>
                  <a:pt x="651" y="475"/>
                </a:lnTo>
                <a:lnTo>
                  <a:pt x="651" y="477"/>
                </a:lnTo>
                <a:lnTo>
                  <a:pt x="653" y="477"/>
                </a:lnTo>
                <a:lnTo>
                  <a:pt x="654" y="478"/>
                </a:lnTo>
                <a:lnTo>
                  <a:pt x="655" y="478"/>
                </a:lnTo>
                <a:lnTo>
                  <a:pt x="654" y="478"/>
                </a:lnTo>
                <a:lnTo>
                  <a:pt x="655" y="478"/>
                </a:lnTo>
                <a:lnTo>
                  <a:pt x="655" y="479"/>
                </a:lnTo>
                <a:lnTo>
                  <a:pt x="654" y="479"/>
                </a:lnTo>
                <a:lnTo>
                  <a:pt x="653" y="479"/>
                </a:lnTo>
                <a:lnTo>
                  <a:pt x="654" y="479"/>
                </a:lnTo>
                <a:lnTo>
                  <a:pt x="654" y="481"/>
                </a:lnTo>
                <a:lnTo>
                  <a:pt x="657" y="482"/>
                </a:lnTo>
                <a:lnTo>
                  <a:pt x="655" y="483"/>
                </a:lnTo>
                <a:lnTo>
                  <a:pt x="655" y="484"/>
                </a:lnTo>
                <a:lnTo>
                  <a:pt x="657" y="484"/>
                </a:lnTo>
                <a:lnTo>
                  <a:pt x="658" y="484"/>
                </a:lnTo>
                <a:lnTo>
                  <a:pt x="659" y="484"/>
                </a:lnTo>
                <a:lnTo>
                  <a:pt x="659" y="483"/>
                </a:lnTo>
                <a:lnTo>
                  <a:pt x="658" y="482"/>
                </a:lnTo>
                <a:lnTo>
                  <a:pt x="658" y="481"/>
                </a:lnTo>
                <a:lnTo>
                  <a:pt x="659" y="481"/>
                </a:lnTo>
                <a:lnTo>
                  <a:pt x="661" y="482"/>
                </a:lnTo>
                <a:lnTo>
                  <a:pt x="662" y="482"/>
                </a:lnTo>
                <a:lnTo>
                  <a:pt x="662" y="483"/>
                </a:lnTo>
                <a:lnTo>
                  <a:pt x="663" y="483"/>
                </a:lnTo>
                <a:lnTo>
                  <a:pt x="663" y="484"/>
                </a:lnTo>
                <a:lnTo>
                  <a:pt x="665" y="483"/>
                </a:lnTo>
                <a:lnTo>
                  <a:pt x="663" y="483"/>
                </a:lnTo>
                <a:lnTo>
                  <a:pt x="663" y="482"/>
                </a:lnTo>
                <a:lnTo>
                  <a:pt x="665" y="482"/>
                </a:lnTo>
                <a:lnTo>
                  <a:pt x="665" y="481"/>
                </a:lnTo>
                <a:lnTo>
                  <a:pt x="663" y="481"/>
                </a:lnTo>
                <a:lnTo>
                  <a:pt x="663" y="479"/>
                </a:lnTo>
                <a:lnTo>
                  <a:pt x="662" y="478"/>
                </a:lnTo>
                <a:lnTo>
                  <a:pt x="663" y="478"/>
                </a:lnTo>
                <a:lnTo>
                  <a:pt x="665" y="478"/>
                </a:lnTo>
                <a:lnTo>
                  <a:pt x="665" y="479"/>
                </a:lnTo>
                <a:lnTo>
                  <a:pt x="666" y="479"/>
                </a:lnTo>
                <a:lnTo>
                  <a:pt x="667" y="479"/>
                </a:lnTo>
                <a:lnTo>
                  <a:pt x="666" y="479"/>
                </a:lnTo>
                <a:lnTo>
                  <a:pt x="666" y="478"/>
                </a:lnTo>
                <a:lnTo>
                  <a:pt x="667" y="478"/>
                </a:lnTo>
                <a:lnTo>
                  <a:pt x="667" y="477"/>
                </a:lnTo>
                <a:lnTo>
                  <a:pt x="666" y="475"/>
                </a:lnTo>
                <a:lnTo>
                  <a:pt x="666" y="474"/>
                </a:lnTo>
                <a:lnTo>
                  <a:pt x="665" y="474"/>
                </a:lnTo>
                <a:lnTo>
                  <a:pt x="665" y="475"/>
                </a:lnTo>
                <a:lnTo>
                  <a:pt x="663" y="474"/>
                </a:lnTo>
                <a:lnTo>
                  <a:pt x="663" y="473"/>
                </a:lnTo>
                <a:lnTo>
                  <a:pt x="662" y="473"/>
                </a:lnTo>
                <a:lnTo>
                  <a:pt x="661" y="473"/>
                </a:lnTo>
                <a:lnTo>
                  <a:pt x="659" y="471"/>
                </a:lnTo>
                <a:lnTo>
                  <a:pt x="659" y="470"/>
                </a:lnTo>
                <a:lnTo>
                  <a:pt x="661" y="470"/>
                </a:lnTo>
                <a:lnTo>
                  <a:pt x="662" y="470"/>
                </a:lnTo>
                <a:close/>
                <a:moveTo>
                  <a:pt x="671" y="470"/>
                </a:moveTo>
                <a:lnTo>
                  <a:pt x="671" y="469"/>
                </a:lnTo>
                <a:lnTo>
                  <a:pt x="671" y="470"/>
                </a:lnTo>
                <a:close/>
                <a:moveTo>
                  <a:pt x="628" y="469"/>
                </a:moveTo>
                <a:lnTo>
                  <a:pt x="627" y="469"/>
                </a:lnTo>
                <a:lnTo>
                  <a:pt x="627" y="467"/>
                </a:lnTo>
                <a:lnTo>
                  <a:pt x="628" y="467"/>
                </a:lnTo>
                <a:lnTo>
                  <a:pt x="628" y="469"/>
                </a:lnTo>
                <a:close/>
                <a:moveTo>
                  <a:pt x="641" y="469"/>
                </a:moveTo>
                <a:lnTo>
                  <a:pt x="641" y="467"/>
                </a:lnTo>
                <a:lnTo>
                  <a:pt x="641" y="469"/>
                </a:lnTo>
                <a:close/>
                <a:moveTo>
                  <a:pt x="676" y="467"/>
                </a:moveTo>
                <a:lnTo>
                  <a:pt x="675" y="467"/>
                </a:lnTo>
                <a:lnTo>
                  <a:pt x="675" y="469"/>
                </a:lnTo>
                <a:lnTo>
                  <a:pt x="674" y="467"/>
                </a:lnTo>
                <a:lnTo>
                  <a:pt x="675" y="466"/>
                </a:lnTo>
                <a:lnTo>
                  <a:pt x="676" y="466"/>
                </a:lnTo>
                <a:lnTo>
                  <a:pt x="676" y="467"/>
                </a:lnTo>
                <a:close/>
                <a:moveTo>
                  <a:pt x="627" y="466"/>
                </a:moveTo>
                <a:lnTo>
                  <a:pt x="625" y="466"/>
                </a:lnTo>
                <a:lnTo>
                  <a:pt x="627" y="466"/>
                </a:lnTo>
                <a:close/>
                <a:moveTo>
                  <a:pt x="683" y="466"/>
                </a:moveTo>
                <a:lnTo>
                  <a:pt x="682" y="466"/>
                </a:lnTo>
                <a:lnTo>
                  <a:pt x="683" y="465"/>
                </a:lnTo>
                <a:lnTo>
                  <a:pt x="683" y="466"/>
                </a:lnTo>
                <a:close/>
                <a:moveTo>
                  <a:pt x="666" y="465"/>
                </a:moveTo>
                <a:lnTo>
                  <a:pt x="665" y="463"/>
                </a:lnTo>
                <a:lnTo>
                  <a:pt x="666" y="463"/>
                </a:lnTo>
                <a:lnTo>
                  <a:pt x="666" y="465"/>
                </a:lnTo>
                <a:close/>
                <a:moveTo>
                  <a:pt x="658" y="463"/>
                </a:moveTo>
                <a:lnTo>
                  <a:pt x="657" y="463"/>
                </a:lnTo>
                <a:lnTo>
                  <a:pt x="658" y="463"/>
                </a:lnTo>
                <a:close/>
                <a:moveTo>
                  <a:pt x="661" y="463"/>
                </a:moveTo>
                <a:lnTo>
                  <a:pt x="661" y="465"/>
                </a:lnTo>
                <a:lnTo>
                  <a:pt x="659" y="465"/>
                </a:lnTo>
                <a:lnTo>
                  <a:pt x="658" y="465"/>
                </a:lnTo>
                <a:lnTo>
                  <a:pt x="658" y="463"/>
                </a:lnTo>
                <a:lnTo>
                  <a:pt x="659" y="463"/>
                </a:lnTo>
                <a:lnTo>
                  <a:pt x="661" y="463"/>
                </a:lnTo>
                <a:close/>
                <a:moveTo>
                  <a:pt x="674" y="465"/>
                </a:moveTo>
                <a:lnTo>
                  <a:pt x="672" y="463"/>
                </a:lnTo>
                <a:lnTo>
                  <a:pt x="672" y="462"/>
                </a:lnTo>
                <a:lnTo>
                  <a:pt x="674" y="462"/>
                </a:lnTo>
                <a:lnTo>
                  <a:pt x="674" y="463"/>
                </a:lnTo>
                <a:lnTo>
                  <a:pt x="674" y="465"/>
                </a:lnTo>
                <a:close/>
                <a:moveTo>
                  <a:pt x="679" y="462"/>
                </a:moveTo>
                <a:lnTo>
                  <a:pt x="679" y="461"/>
                </a:lnTo>
                <a:lnTo>
                  <a:pt x="679" y="462"/>
                </a:lnTo>
                <a:close/>
                <a:moveTo>
                  <a:pt x="670" y="463"/>
                </a:moveTo>
                <a:lnTo>
                  <a:pt x="668" y="463"/>
                </a:lnTo>
                <a:lnTo>
                  <a:pt x="667" y="463"/>
                </a:lnTo>
                <a:lnTo>
                  <a:pt x="667" y="462"/>
                </a:lnTo>
                <a:lnTo>
                  <a:pt x="667" y="461"/>
                </a:lnTo>
                <a:lnTo>
                  <a:pt x="668" y="461"/>
                </a:lnTo>
                <a:lnTo>
                  <a:pt x="670" y="461"/>
                </a:lnTo>
                <a:lnTo>
                  <a:pt x="670" y="462"/>
                </a:lnTo>
                <a:lnTo>
                  <a:pt x="670" y="463"/>
                </a:lnTo>
                <a:close/>
                <a:moveTo>
                  <a:pt x="676" y="463"/>
                </a:moveTo>
                <a:lnTo>
                  <a:pt x="676" y="462"/>
                </a:lnTo>
                <a:lnTo>
                  <a:pt x="676" y="461"/>
                </a:lnTo>
                <a:lnTo>
                  <a:pt x="678" y="461"/>
                </a:lnTo>
                <a:lnTo>
                  <a:pt x="678" y="462"/>
                </a:lnTo>
                <a:lnTo>
                  <a:pt x="676" y="463"/>
                </a:lnTo>
                <a:close/>
                <a:moveTo>
                  <a:pt x="687" y="461"/>
                </a:moveTo>
                <a:lnTo>
                  <a:pt x="686" y="461"/>
                </a:lnTo>
                <a:lnTo>
                  <a:pt x="686" y="460"/>
                </a:lnTo>
                <a:lnTo>
                  <a:pt x="687" y="460"/>
                </a:lnTo>
                <a:lnTo>
                  <a:pt x="687" y="461"/>
                </a:lnTo>
                <a:close/>
                <a:moveTo>
                  <a:pt x="672" y="461"/>
                </a:moveTo>
                <a:lnTo>
                  <a:pt x="671" y="460"/>
                </a:lnTo>
                <a:lnTo>
                  <a:pt x="672" y="460"/>
                </a:lnTo>
                <a:lnTo>
                  <a:pt x="672" y="461"/>
                </a:lnTo>
                <a:close/>
                <a:moveTo>
                  <a:pt x="725" y="457"/>
                </a:moveTo>
                <a:lnTo>
                  <a:pt x="725" y="458"/>
                </a:lnTo>
                <a:lnTo>
                  <a:pt x="725" y="457"/>
                </a:lnTo>
                <a:lnTo>
                  <a:pt x="726" y="457"/>
                </a:lnTo>
                <a:lnTo>
                  <a:pt x="725" y="457"/>
                </a:lnTo>
                <a:close/>
                <a:moveTo>
                  <a:pt x="683" y="456"/>
                </a:moveTo>
                <a:lnTo>
                  <a:pt x="683" y="457"/>
                </a:lnTo>
                <a:lnTo>
                  <a:pt x="684" y="457"/>
                </a:lnTo>
                <a:lnTo>
                  <a:pt x="683" y="458"/>
                </a:lnTo>
                <a:lnTo>
                  <a:pt x="683" y="457"/>
                </a:lnTo>
                <a:lnTo>
                  <a:pt x="683" y="456"/>
                </a:lnTo>
                <a:close/>
                <a:moveTo>
                  <a:pt x="689" y="454"/>
                </a:moveTo>
                <a:lnTo>
                  <a:pt x="689" y="456"/>
                </a:lnTo>
                <a:lnTo>
                  <a:pt x="691" y="456"/>
                </a:lnTo>
                <a:lnTo>
                  <a:pt x="689" y="457"/>
                </a:lnTo>
                <a:lnTo>
                  <a:pt x="689" y="456"/>
                </a:lnTo>
                <a:lnTo>
                  <a:pt x="688" y="456"/>
                </a:lnTo>
                <a:lnTo>
                  <a:pt x="687" y="456"/>
                </a:lnTo>
                <a:lnTo>
                  <a:pt x="687" y="457"/>
                </a:lnTo>
                <a:lnTo>
                  <a:pt x="686" y="457"/>
                </a:lnTo>
                <a:lnTo>
                  <a:pt x="686" y="454"/>
                </a:lnTo>
                <a:lnTo>
                  <a:pt x="687" y="454"/>
                </a:lnTo>
                <a:lnTo>
                  <a:pt x="688" y="454"/>
                </a:lnTo>
                <a:lnTo>
                  <a:pt x="689" y="454"/>
                </a:lnTo>
                <a:close/>
                <a:moveTo>
                  <a:pt x="671" y="453"/>
                </a:moveTo>
                <a:lnTo>
                  <a:pt x="670" y="452"/>
                </a:lnTo>
                <a:lnTo>
                  <a:pt x="670" y="450"/>
                </a:lnTo>
                <a:lnTo>
                  <a:pt x="670" y="449"/>
                </a:lnTo>
                <a:lnTo>
                  <a:pt x="670" y="450"/>
                </a:lnTo>
                <a:lnTo>
                  <a:pt x="671" y="452"/>
                </a:lnTo>
                <a:lnTo>
                  <a:pt x="671" y="453"/>
                </a:lnTo>
                <a:close/>
                <a:moveTo>
                  <a:pt x="683" y="450"/>
                </a:moveTo>
                <a:lnTo>
                  <a:pt x="682" y="449"/>
                </a:lnTo>
                <a:lnTo>
                  <a:pt x="683" y="449"/>
                </a:lnTo>
                <a:lnTo>
                  <a:pt x="683" y="450"/>
                </a:lnTo>
                <a:close/>
                <a:moveTo>
                  <a:pt x="697" y="444"/>
                </a:moveTo>
                <a:lnTo>
                  <a:pt x="696" y="444"/>
                </a:lnTo>
                <a:lnTo>
                  <a:pt x="697" y="444"/>
                </a:lnTo>
                <a:close/>
                <a:moveTo>
                  <a:pt x="693" y="440"/>
                </a:moveTo>
                <a:lnTo>
                  <a:pt x="693" y="439"/>
                </a:lnTo>
                <a:lnTo>
                  <a:pt x="695" y="439"/>
                </a:lnTo>
                <a:lnTo>
                  <a:pt x="695" y="440"/>
                </a:lnTo>
                <a:lnTo>
                  <a:pt x="696" y="441"/>
                </a:lnTo>
                <a:lnTo>
                  <a:pt x="696" y="443"/>
                </a:lnTo>
                <a:lnTo>
                  <a:pt x="696" y="444"/>
                </a:lnTo>
                <a:lnTo>
                  <a:pt x="695" y="444"/>
                </a:lnTo>
                <a:lnTo>
                  <a:pt x="695" y="443"/>
                </a:lnTo>
                <a:lnTo>
                  <a:pt x="693" y="443"/>
                </a:lnTo>
                <a:lnTo>
                  <a:pt x="693" y="444"/>
                </a:lnTo>
                <a:lnTo>
                  <a:pt x="693" y="443"/>
                </a:lnTo>
                <a:lnTo>
                  <a:pt x="692" y="443"/>
                </a:lnTo>
                <a:lnTo>
                  <a:pt x="692" y="441"/>
                </a:lnTo>
                <a:lnTo>
                  <a:pt x="691" y="440"/>
                </a:lnTo>
                <a:lnTo>
                  <a:pt x="691" y="439"/>
                </a:lnTo>
                <a:lnTo>
                  <a:pt x="692" y="439"/>
                </a:lnTo>
                <a:lnTo>
                  <a:pt x="693" y="440"/>
                </a:lnTo>
                <a:close/>
                <a:moveTo>
                  <a:pt x="693" y="437"/>
                </a:moveTo>
                <a:lnTo>
                  <a:pt x="693" y="439"/>
                </a:lnTo>
                <a:lnTo>
                  <a:pt x="693" y="437"/>
                </a:lnTo>
                <a:close/>
                <a:moveTo>
                  <a:pt x="729" y="437"/>
                </a:moveTo>
                <a:lnTo>
                  <a:pt x="730" y="437"/>
                </a:lnTo>
                <a:lnTo>
                  <a:pt x="730" y="439"/>
                </a:lnTo>
                <a:lnTo>
                  <a:pt x="729" y="439"/>
                </a:lnTo>
                <a:lnTo>
                  <a:pt x="727" y="440"/>
                </a:lnTo>
                <a:lnTo>
                  <a:pt x="727" y="439"/>
                </a:lnTo>
                <a:lnTo>
                  <a:pt x="727" y="437"/>
                </a:lnTo>
                <a:lnTo>
                  <a:pt x="727" y="436"/>
                </a:lnTo>
                <a:lnTo>
                  <a:pt x="729" y="436"/>
                </a:lnTo>
                <a:lnTo>
                  <a:pt x="729" y="437"/>
                </a:lnTo>
                <a:close/>
                <a:moveTo>
                  <a:pt x="700" y="437"/>
                </a:moveTo>
                <a:lnTo>
                  <a:pt x="700" y="436"/>
                </a:lnTo>
                <a:lnTo>
                  <a:pt x="700" y="437"/>
                </a:lnTo>
                <a:close/>
                <a:moveTo>
                  <a:pt x="734" y="433"/>
                </a:moveTo>
                <a:lnTo>
                  <a:pt x="734" y="432"/>
                </a:lnTo>
                <a:lnTo>
                  <a:pt x="734" y="433"/>
                </a:lnTo>
                <a:close/>
                <a:moveTo>
                  <a:pt x="706" y="432"/>
                </a:moveTo>
                <a:lnTo>
                  <a:pt x="706" y="431"/>
                </a:lnTo>
                <a:lnTo>
                  <a:pt x="708" y="431"/>
                </a:lnTo>
                <a:lnTo>
                  <a:pt x="708" y="432"/>
                </a:lnTo>
                <a:lnTo>
                  <a:pt x="706" y="432"/>
                </a:lnTo>
                <a:close/>
                <a:moveTo>
                  <a:pt x="712" y="435"/>
                </a:moveTo>
                <a:lnTo>
                  <a:pt x="710" y="435"/>
                </a:lnTo>
                <a:lnTo>
                  <a:pt x="710" y="433"/>
                </a:lnTo>
                <a:lnTo>
                  <a:pt x="712" y="433"/>
                </a:lnTo>
                <a:lnTo>
                  <a:pt x="712" y="432"/>
                </a:lnTo>
                <a:lnTo>
                  <a:pt x="710" y="432"/>
                </a:lnTo>
                <a:lnTo>
                  <a:pt x="710" y="431"/>
                </a:lnTo>
                <a:lnTo>
                  <a:pt x="712" y="431"/>
                </a:lnTo>
                <a:lnTo>
                  <a:pt x="713" y="432"/>
                </a:lnTo>
                <a:lnTo>
                  <a:pt x="713" y="433"/>
                </a:lnTo>
                <a:lnTo>
                  <a:pt x="713" y="435"/>
                </a:lnTo>
                <a:lnTo>
                  <a:pt x="712" y="435"/>
                </a:lnTo>
                <a:close/>
                <a:moveTo>
                  <a:pt x="737" y="432"/>
                </a:moveTo>
                <a:lnTo>
                  <a:pt x="735" y="432"/>
                </a:lnTo>
                <a:lnTo>
                  <a:pt x="734" y="432"/>
                </a:lnTo>
                <a:lnTo>
                  <a:pt x="734" y="431"/>
                </a:lnTo>
                <a:lnTo>
                  <a:pt x="735" y="431"/>
                </a:lnTo>
                <a:lnTo>
                  <a:pt x="735" y="429"/>
                </a:lnTo>
                <a:lnTo>
                  <a:pt x="737" y="429"/>
                </a:lnTo>
                <a:lnTo>
                  <a:pt x="737" y="431"/>
                </a:lnTo>
                <a:lnTo>
                  <a:pt x="737" y="432"/>
                </a:lnTo>
                <a:close/>
                <a:moveTo>
                  <a:pt x="750" y="428"/>
                </a:moveTo>
                <a:lnTo>
                  <a:pt x="748" y="427"/>
                </a:lnTo>
                <a:lnTo>
                  <a:pt x="750" y="427"/>
                </a:lnTo>
                <a:lnTo>
                  <a:pt x="750" y="428"/>
                </a:lnTo>
                <a:close/>
                <a:moveTo>
                  <a:pt x="738" y="424"/>
                </a:moveTo>
                <a:lnTo>
                  <a:pt x="738" y="423"/>
                </a:lnTo>
                <a:lnTo>
                  <a:pt x="738" y="422"/>
                </a:lnTo>
                <a:lnTo>
                  <a:pt x="739" y="423"/>
                </a:lnTo>
                <a:lnTo>
                  <a:pt x="738" y="423"/>
                </a:lnTo>
                <a:lnTo>
                  <a:pt x="738" y="424"/>
                </a:lnTo>
                <a:close/>
                <a:moveTo>
                  <a:pt x="692" y="420"/>
                </a:moveTo>
                <a:lnTo>
                  <a:pt x="691" y="420"/>
                </a:lnTo>
                <a:lnTo>
                  <a:pt x="692" y="420"/>
                </a:lnTo>
                <a:close/>
                <a:moveTo>
                  <a:pt x="743" y="420"/>
                </a:moveTo>
                <a:lnTo>
                  <a:pt x="742" y="420"/>
                </a:lnTo>
                <a:lnTo>
                  <a:pt x="742" y="419"/>
                </a:lnTo>
                <a:lnTo>
                  <a:pt x="743" y="419"/>
                </a:lnTo>
                <a:lnTo>
                  <a:pt x="743" y="420"/>
                </a:lnTo>
                <a:close/>
                <a:moveTo>
                  <a:pt x="726" y="423"/>
                </a:moveTo>
                <a:lnTo>
                  <a:pt x="726" y="424"/>
                </a:lnTo>
                <a:lnTo>
                  <a:pt x="725" y="424"/>
                </a:lnTo>
                <a:lnTo>
                  <a:pt x="725" y="422"/>
                </a:lnTo>
                <a:lnTo>
                  <a:pt x="726" y="422"/>
                </a:lnTo>
                <a:lnTo>
                  <a:pt x="726" y="420"/>
                </a:lnTo>
                <a:lnTo>
                  <a:pt x="725" y="420"/>
                </a:lnTo>
                <a:lnTo>
                  <a:pt x="726" y="419"/>
                </a:lnTo>
                <a:lnTo>
                  <a:pt x="726" y="420"/>
                </a:lnTo>
                <a:lnTo>
                  <a:pt x="727" y="422"/>
                </a:lnTo>
                <a:lnTo>
                  <a:pt x="726" y="423"/>
                </a:lnTo>
                <a:close/>
                <a:moveTo>
                  <a:pt x="687" y="423"/>
                </a:moveTo>
                <a:lnTo>
                  <a:pt x="686" y="423"/>
                </a:lnTo>
                <a:lnTo>
                  <a:pt x="686" y="420"/>
                </a:lnTo>
                <a:lnTo>
                  <a:pt x="686" y="419"/>
                </a:lnTo>
                <a:lnTo>
                  <a:pt x="684" y="419"/>
                </a:lnTo>
                <a:lnTo>
                  <a:pt x="684" y="418"/>
                </a:lnTo>
                <a:lnTo>
                  <a:pt x="686" y="418"/>
                </a:lnTo>
                <a:lnTo>
                  <a:pt x="687" y="418"/>
                </a:lnTo>
                <a:lnTo>
                  <a:pt x="688" y="419"/>
                </a:lnTo>
                <a:lnTo>
                  <a:pt x="688" y="420"/>
                </a:lnTo>
                <a:lnTo>
                  <a:pt x="687" y="420"/>
                </a:lnTo>
                <a:lnTo>
                  <a:pt x="687" y="422"/>
                </a:lnTo>
                <a:lnTo>
                  <a:pt x="687" y="423"/>
                </a:lnTo>
                <a:close/>
                <a:moveTo>
                  <a:pt x="695" y="415"/>
                </a:moveTo>
                <a:lnTo>
                  <a:pt x="695" y="416"/>
                </a:lnTo>
                <a:lnTo>
                  <a:pt x="693" y="418"/>
                </a:lnTo>
                <a:lnTo>
                  <a:pt x="692" y="418"/>
                </a:lnTo>
                <a:lnTo>
                  <a:pt x="691" y="419"/>
                </a:lnTo>
                <a:lnTo>
                  <a:pt x="691" y="418"/>
                </a:lnTo>
                <a:lnTo>
                  <a:pt x="692" y="416"/>
                </a:lnTo>
                <a:lnTo>
                  <a:pt x="693" y="416"/>
                </a:lnTo>
                <a:lnTo>
                  <a:pt x="693" y="415"/>
                </a:lnTo>
                <a:lnTo>
                  <a:pt x="695" y="415"/>
                </a:lnTo>
                <a:close/>
                <a:moveTo>
                  <a:pt x="678" y="414"/>
                </a:moveTo>
                <a:lnTo>
                  <a:pt x="678" y="412"/>
                </a:lnTo>
                <a:lnTo>
                  <a:pt x="678" y="414"/>
                </a:lnTo>
                <a:close/>
                <a:moveTo>
                  <a:pt x="754" y="412"/>
                </a:moveTo>
                <a:lnTo>
                  <a:pt x="754" y="414"/>
                </a:lnTo>
                <a:lnTo>
                  <a:pt x="752" y="412"/>
                </a:lnTo>
                <a:lnTo>
                  <a:pt x="754" y="412"/>
                </a:lnTo>
                <a:close/>
                <a:moveTo>
                  <a:pt x="740" y="412"/>
                </a:moveTo>
                <a:lnTo>
                  <a:pt x="740" y="411"/>
                </a:lnTo>
                <a:lnTo>
                  <a:pt x="740" y="412"/>
                </a:lnTo>
                <a:close/>
                <a:moveTo>
                  <a:pt x="700" y="411"/>
                </a:moveTo>
                <a:lnTo>
                  <a:pt x="700" y="412"/>
                </a:lnTo>
                <a:lnTo>
                  <a:pt x="700" y="411"/>
                </a:lnTo>
                <a:close/>
                <a:moveTo>
                  <a:pt x="718" y="411"/>
                </a:moveTo>
                <a:lnTo>
                  <a:pt x="717" y="411"/>
                </a:lnTo>
                <a:lnTo>
                  <a:pt x="717" y="412"/>
                </a:lnTo>
                <a:lnTo>
                  <a:pt x="716" y="412"/>
                </a:lnTo>
                <a:lnTo>
                  <a:pt x="716" y="414"/>
                </a:lnTo>
                <a:lnTo>
                  <a:pt x="714" y="414"/>
                </a:lnTo>
                <a:lnTo>
                  <a:pt x="714" y="412"/>
                </a:lnTo>
                <a:lnTo>
                  <a:pt x="716" y="412"/>
                </a:lnTo>
                <a:lnTo>
                  <a:pt x="716" y="411"/>
                </a:lnTo>
                <a:lnTo>
                  <a:pt x="717" y="411"/>
                </a:lnTo>
                <a:lnTo>
                  <a:pt x="718" y="411"/>
                </a:lnTo>
                <a:close/>
                <a:moveTo>
                  <a:pt x="743" y="411"/>
                </a:moveTo>
                <a:lnTo>
                  <a:pt x="742" y="411"/>
                </a:lnTo>
                <a:lnTo>
                  <a:pt x="743" y="411"/>
                </a:lnTo>
                <a:close/>
                <a:moveTo>
                  <a:pt x="695" y="410"/>
                </a:moveTo>
                <a:lnTo>
                  <a:pt x="696" y="410"/>
                </a:lnTo>
                <a:lnTo>
                  <a:pt x="697" y="411"/>
                </a:lnTo>
                <a:lnTo>
                  <a:pt x="696" y="411"/>
                </a:lnTo>
                <a:lnTo>
                  <a:pt x="695" y="411"/>
                </a:lnTo>
                <a:lnTo>
                  <a:pt x="695" y="410"/>
                </a:lnTo>
                <a:close/>
                <a:moveTo>
                  <a:pt x="722" y="410"/>
                </a:moveTo>
                <a:lnTo>
                  <a:pt x="721" y="410"/>
                </a:lnTo>
                <a:lnTo>
                  <a:pt x="722" y="410"/>
                </a:lnTo>
                <a:close/>
                <a:moveTo>
                  <a:pt x="700" y="410"/>
                </a:moveTo>
                <a:lnTo>
                  <a:pt x="699" y="410"/>
                </a:lnTo>
                <a:lnTo>
                  <a:pt x="700" y="410"/>
                </a:lnTo>
                <a:close/>
                <a:moveTo>
                  <a:pt x="734" y="410"/>
                </a:moveTo>
                <a:lnTo>
                  <a:pt x="733" y="410"/>
                </a:lnTo>
                <a:lnTo>
                  <a:pt x="734" y="410"/>
                </a:lnTo>
                <a:close/>
                <a:moveTo>
                  <a:pt x="743" y="410"/>
                </a:moveTo>
                <a:lnTo>
                  <a:pt x="744" y="410"/>
                </a:lnTo>
                <a:lnTo>
                  <a:pt x="746" y="410"/>
                </a:lnTo>
                <a:lnTo>
                  <a:pt x="746" y="411"/>
                </a:lnTo>
                <a:lnTo>
                  <a:pt x="747" y="411"/>
                </a:lnTo>
                <a:lnTo>
                  <a:pt x="747" y="412"/>
                </a:lnTo>
                <a:lnTo>
                  <a:pt x="747" y="414"/>
                </a:lnTo>
                <a:lnTo>
                  <a:pt x="748" y="414"/>
                </a:lnTo>
                <a:lnTo>
                  <a:pt x="748" y="415"/>
                </a:lnTo>
                <a:lnTo>
                  <a:pt x="748" y="416"/>
                </a:lnTo>
                <a:lnTo>
                  <a:pt x="747" y="416"/>
                </a:lnTo>
                <a:lnTo>
                  <a:pt x="746" y="416"/>
                </a:lnTo>
                <a:lnTo>
                  <a:pt x="746" y="418"/>
                </a:lnTo>
                <a:lnTo>
                  <a:pt x="744" y="416"/>
                </a:lnTo>
                <a:lnTo>
                  <a:pt x="743" y="418"/>
                </a:lnTo>
                <a:lnTo>
                  <a:pt x="743" y="419"/>
                </a:lnTo>
                <a:lnTo>
                  <a:pt x="742" y="419"/>
                </a:lnTo>
                <a:lnTo>
                  <a:pt x="740" y="419"/>
                </a:lnTo>
                <a:lnTo>
                  <a:pt x="740" y="418"/>
                </a:lnTo>
                <a:lnTo>
                  <a:pt x="739" y="418"/>
                </a:lnTo>
                <a:lnTo>
                  <a:pt x="738" y="416"/>
                </a:lnTo>
                <a:lnTo>
                  <a:pt x="737" y="416"/>
                </a:lnTo>
                <a:lnTo>
                  <a:pt x="735" y="416"/>
                </a:lnTo>
                <a:lnTo>
                  <a:pt x="734" y="416"/>
                </a:lnTo>
                <a:lnTo>
                  <a:pt x="735" y="416"/>
                </a:lnTo>
                <a:lnTo>
                  <a:pt x="735" y="415"/>
                </a:lnTo>
                <a:lnTo>
                  <a:pt x="734" y="415"/>
                </a:lnTo>
                <a:lnTo>
                  <a:pt x="734" y="414"/>
                </a:lnTo>
                <a:lnTo>
                  <a:pt x="733" y="414"/>
                </a:lnTo>
                <a:lnTo>
                  <a:pt x="734" y="412"/>
                </a:lnTo>
                <a:lnTo>
                  <a:pt x="733" y="411"/>
                </a:lnTo>
                <a:lnTo>
                  <a:pt x="733" y="410"/>
                </a:lnTo>
                <a:lnTo>
                  <a:pt x="734" y="410"/>
                </a:lnTo>
                <a:lnTo>
                  <a:pt x="735" y="411"/>
                </a:lnTo>
                <a:lnTo>
                  <a:pt x="735" y="412"/>
                </a:lnTo>
                <a:lnTo>
                  <a:pt x="735" y="414"/>
                </a:lnTo>
                <a:lnTo>
                  <a:pt x="737" y="414"/>
                </a:lnTo>
                <a:lnTo>
                  <a:pt x="737" y="412"/>
                </a:lnTo>
                <a:lnTo>
                  <a:pt x="738" y="412"/>
                </a:lnTo>
                <a:lnTo>
                  <a:pt x="738" y="414"/>
                </a:lnTo>
                <a:lnTo>
                  <a:pt x="739" y="414"/>
                </a:lnTo>
                <a:lnTo>
                  <a:pt x="739" y="412"/>
                </a:lnTo>
                <a:lnTo>
                  <a:pt x="740" y="414"/>
                </a:lnTo>
                <a:lnTo>
                  <a:pt x="742" y="414"/>
                </a:lnTo>
                <a:lnTo>
                  <a:pt x="743" y="414"/>
                </a:lnTo>
                <a:lnTo>
                  <a:pt x="743" y="415"/>
                </a:lnTo>
                <a:lnTo>
                  <a:pt x="744" y="415"/>
                </a:lnTo>
                <a:lnTo>
                  <a:pt x="744" y="414"/>
                </a:lnTo>
                <a:lnTo>
                  <a:pt x="743" y="412"/>
                </a:lnTo>
                <a:lnTo>
                  <a:pt x="743" y="411"/>
                </a:lnTo>
                <a:lnTo>
                  <a:pt x="744" y="411"/>
                </a:lnTo>
                <a:lnTo>
                  <a:pt x="743" y="410"/>
                </a:lnTo>
                <a:lnTo>
                  <a:pt x="742" y="411"/>
                </a:lnTo>
                <a:lnTo>
                  <a:pt x="740" y="410"/>
                </a:lnTo>
                <a:lnTo>
                  <a:pt x="742" y="410"/>
                </a:lnTo>
                <a:lnTo>
                  <a:pt x="743" y="410"/>
                </a:lnTo>
                <a:close/>
                <a:moveTo>
                  <a:pt x="697" y="410"/>
                </a:moveTo>
                <a:lnTo>
                  <a:pt x="696" y="410"/>
                </a:lnTo>
                <a:lnTo>
                  <a:pt x="697" y="409"/>
                </a:lnTo>
                <a:lnTo>
                  <a:pt x="697" y="410"/>
                </a:lnTo>
                <a:close/>
                <a:moveTo>
                  <a:pt x="740" y="410"/>
                </a:moveTo>
                <a:lnTo>
                  <a:pt x="740" y="409"/>
                </a:lnTo>
                <a:lnTo>
                  <a:pt x="740" y="410"/>
                </a:lnTo>
                <a:close/>
                <a:moveTo>
                  <a:pt x="697" y="410"/>
                </a:moveTo>
                <a:lnTo>
                  <a:pt x="697" y="409"/>
                </a:lnTo>
                <a:lnTo>
                  <a:pt x="699" y="410"/>
                </a:lnTo>
                <a:lnTo>
                  <a:pt x="697" y="410"/>
                </a:lnTo>
                <a:close/>
                <a:moveTo>
                  <a:pt x="733" y="409"/>
                </a:moveTo>
                <a:lnTo>
                  <a:pt x="734" y="409"/>
                </a:lnTo>
                <a:lnTo>
                  <a:pt x="733" y="409"/>
                </a:lnTo>
                <a:close/>
                <a:moveTo>
                  <a:pt x="697" y="409"/>
                </a:moveTo>
                <a:lnTo>
                  <a:pt x="699" y="409"/>
                </a:lnTo>
                <a:lnTo>
                  <a:pt x="697" y="409"/>
                </a:lnTo>
                <a:close/>
                <a:moveTo>
                  <a:pt x="700" y="407"/>
                </a:moveTo>
                <a:lnTo>
                  <a:pt x="700" y="409"/>
                </a:lnTo>
                <a:lnTo>
                  <a:pt x="700" y="407"/>
                </a:lnTo>
                <a:close/>
                <a:moveTo>
                  <a:pt x="729" y="407"/>
                </a:moveTo>
                <a:lnTo>
                  <a:pt x="729" y="409"/>
                </a:lnTo>
                <a:lnTo>
                  <a:pt x="727" y="409"/>
                </a:lnTo>
                <a:lnTo>
                  <a:pt x="729" y="407"/>
                </a:lnTo>
                <a:close/>
                <a:moveTo>
                  <a:pt x="699" y="407"/>
                </a:moveTo>
                <a:lnTo>
                  <a:pt x="700" y="407"/>
                </a:lnTo>
                <a:lnTo>
                  <a:pt x="699" y="407"/>
                </a:lnTo>
                <a:close/>
                <a:moveTo>
                  <a:pt x="713" y="405"/>
                </a:moveTo>
                <a:lnTo>
                  <a:pt x="713" y="403"/>
                </a:lnTo>
                <a:lnTo>
                  <a:pt x="713" y="405"/>
                </a:lnTo>
                <a:close/>
                <a:moveTo>
                  <a:pt x="714" y="403"/>
                </a:moveTo>
                <a:lnTo>
                  <a:pt x="713" y="403"/>
                </a:lnTo>
                <a:lnTo>
                  <a:pt x="713" y="402"/>
                </a:lnTo>
                <a:lnTo>
                  <a:pt x="714" y="402"/>
                </a:lnTo>
                <a:lnTo>
                  <a:pt x="714" y="403"/>
                </a:lnTo>
                <a:close/>
                <a:moveTo>
                  <a:pt x="730" y="402"/>
                </a:moveTo>
                <a:lnTo>
                  <a:pt x="731" y="402"/>
                </a:lnTo>
                <a:lnTo>
                  <a:pt x="730" y="402"/>
                </a:lnTo>
                <a:close/>
                <a:moveTo>
                  <a:pt x="717" y="401"/>
                </a:moveTo>
                <a:lnTo>
                  <a:pt x="717" y="402"/>
                </a:lnTo>
                <a:lnTo>
                  <a:pt x="718" y="401"/>
                </a:lnTo>
                <a:lnTo>
                  <a:pt x="720" y="402"/>
                </a:lnTo>
                <a:lnTo>
                  <a:pt x="718" y="402"/>
                </a:lnTo>
                <a:lnTo>
                  <a:pt x="716" y="402"/>
                </a:lnTo>
                <a:lnTo>
                  <a:pt x="717" y="401"/>
                </a:lnTo>
                <a:close/>
                <a:moveTo>
                  <a:pt x="775" y="401"/>
                </a:moveTo>
                <a:lnTo>
                  <a:pt x="773" y="401"/>
                </a:lnTo>
                <a:lnTo>
                  <a:pt x="775" y="401"/>
                </a:lnTo>
                <a:close/>
                <a:moveTo>
                  <a:pt x="716" y="401"/>
                </a:moveTo>
                <a:lnTo>
                  <a:pt x="716" y="399"/>
                </a:lnTo>
                <a:lnTo>
                  <a:pt x="716" y="401"/>
                </a:lnTo>
                <a:close/>
                <a:moveTo>
                  <a:pt x="733" y="403"/>
                </a:moveTo>
                <a:lnTo>
                  <a:pt x="731" y="403"/>
                </a:lnTo>
                <a:lnTo>
                  <a:pt x="730" y="403"/>
                </a:lnTo>
                <a:lnTo>
                  <a:pt x="730" y="405"/>
                </a:lnTo>
                <a:lnTo>
                  <a:pt x="731" y="405"/>
                </a:lnTo>
                <a:lnTo>
                  <a:pt x="731" y="406"/>
                </a:lnTo>
                <a:lnTo>
                  <a:pt x="729" y="406"/>
                </a:lnTo>
                <a:lnTo>
                  <a:pt x="729" y="405"/>
                </a:lnTo>
                <a:lnTo>
                  <a:pt x="729" y="403"/>
                </a:lnTo>
                <a:lnTo>
                  <a:pt x="730" y="403"/>
                </a:lnTo>
                <a:lnTo>
                  <a:pt x="730" y="402"/>
                </a:lnTo>
                <a:lnTo>
                  <a:pt x="731" y="402"/>
                </a:lnTo>
                <a:lnTo>
                  <a:pt x="731" y="401"/>
                </a:lnTo>
                <a:lnTo>
                  <a:pt x="731" y="399"/>
                </a:lnTo>
                <a:lnTo>
                  <a:pt x="733" y="399"/>
                </a:lnTo>
                <a:lnTo>
                  <a:pt x="733" y="401"/>
                </a:lnTo>
                <a:lnTo>
                  <a:pt x="733" y="402"/>
                </a:lnTo>
                <a:lnTo>
                  <a:pt x="733" y="403"/>
                </a:lnTo>
                <a:close/>
                <a:moveTo>
                  <a:pt x="714" y="399"/>
                </a:moveTo>
                <a:lnTo>
                  <a:pt x="713" y="401"/>
                </a:lnTo>
                <a:lnTo>
                  <a:pt x="712" y="401"/>
                </a:lnTo>
                <a:lnTo>
                  <a:pt x="713" y="401"/>
                </a:lnTo>
                <a:lnTo>
                  <a:pt x="713" y="399"/>
                </a:lnTo>
                <a:lnTo>
                  <a:pt x="714" y="399"/>
                </a:lnTo>
                <a:close/>
                <a:moveTo>
                  <a:pt x="716" y="399"/>
                </a:moveTo>
                <a:lnTo>
                  <a:pt x="714" y="399"/>
                </a:lnTo>
                <a:lnTo>
                  <a:pt x="716" y="399"/>
                </a:lnTo>
                <a:close/>
                <a:moveTo>
                  <a:pt x="717" y="399"/>
                </a:moveTo>
                <a:lnTo>
                  <a:pt x="716" y="399"/>
                </a:lnTo>
                <a:lnTo>
                  <a:pt x="717" y="399"/>
                </a:lnTo>
                <a:close/>
                <a:moveTo>
                  <a:pt x="716" y="398"/>
                </a:moveTo>
                <a:lnTo>
                  <a:pt x="716" y="399"/>
                </a:lnTo>
                <a:lnTo>
                  <a:pt x="714" y="398"/>
                </a:lnTo>
                <a:lnTo>
                  <a:pt x="716" y="398"/>
                </a:lnTo>
                <a:close/>
                <a:moveTo>
                  <a:pt x="720" y="398"/>
                </a:moveTo>
                <a:lnTo>
                  <a:pt x="720" y="397"/>
                </a:lnTo>
                <a:lnTo>
                  <a:pt x="720" y="398"/>
                </a:lnTo>
                <a:close/>
                <a:moveTo>
                  <a:pt x="776" y="395"/>
                </a:moveTo>
                <a:lnTo>
                  <a:pt x="775" y="395"/>
                </a:lnTo>
                <a:lnTo>
                  <a:pt x="776" y="395"/>
                </a:lnTo>
                <a:lnTo>
                  <a:pt x="776" y="397"/>
                </a:lnTo>
                <a:lnTo>
                  <a:pt x="775" y="397"/>
                </a:lnTo>
                <a:lnTo>
                  <a:pt x="775" y="398"/>
                </a:lnTo>
                <a:lnTo>
                  <a:pt x="775" y="399"/>
                </a:lnTo>
                <a:lnTo>
                  <a:pt x="773" y="399"/>
                </a:lnTo>
                <a:lnTo>
                  <a:pt x="773" y="398"/>
                </a:lnTo>
                <a:lnTo>
                  <a:pt x="772" y="397"/>
                </a:lnTo>
                <a:lnTo>
                  <a:pt x="772" y="395"/>
                </a:lnTo>
                <a:lnTo>
                  <a:pt x="773" y="395"/>
                </a:lnTo>
                <a:lnTo>
                  <a:pt x="773" y="394"/>
                </a:lnTo>
                <a:lnTo>
                  <a:pt x="775" y="394"/>
                </a:lnTo>
                <a:lnTo>
                  <a:pt x="776" y="394"/>
                </a:lnTo>
                <a:lnTo>
                  <a:pt x="776" y="395"/>
                </a:lnTo>
                <a:close/>
                <a:moveTo>
                  <a:pt x="722" y="394"/>
                </a:moveTo>
                <a:lnTo>
                  <a:pt x="723" y="395"/>
                </a:lnTo>
                <a:lnTo>
                  <a:pt x="726" y="394"/>
                </a:lnTo>
                <a:lnTo>
                  <a:pt x="726" y="395"/>
                </a:lnTo>
                <a:lnTo>
                  <a:pt x="725" y="395"/>
                </a:lnTo>
                <a:lnTo>
                  <a:pt x="726" y="397"/>
                </a:lnTo>
                <a:lnTo>
                  <a:pt x="725" y="397"/>
                </a:lnTo>
                <a:lnTo>
                  <a:pt x="725" y="398"/>
                </a:lnTo>
                <a:lnTo>
                  <a:pt x="725" y="399"/>
                </a:lnTo>
                <a:lnTo>
                  <a:pt x="726" y="399"/>
                </a:lnTo>
                <a:lnTo>
                  <a:pt x="727" y="399"/>
                </a:lnTo>
                <a:lnTo>
                  <a:pt x="729" y="399"/>
                </a:lnTo>
                <a:lnTo>
                  <a:pt x="729" y="401"/>
                </a:lnTo>
                <a:lnTo>
                  <a:pt x="729" y="402"/>
                </a:lnTo>
                <a:lnTo>
                  <a:pt x="727" y="402"/>
                </a:lnTo>
                <a:lnTo>
                  <a:pt x="729" y="402"/>
                </a:lnTo>
                <a:lnTo>
                  <a:pt x="729" y="403"/>
                </a:lnTo>
                <a:lnTo>
                  <a:pt x="727" y="403"/>
                </a:lnTo>
                <a:lnTo>
                  <a:pt x="726" y="403"/>
                </a:lnTo>
                <a:lnTo>
                  <a:pt x="726" y="402"/>
                </a:lnTo>
                <a:lnTo>
                  <a:pt x="725" y="402"/>
                </a:lnTo>
                <a:lnTo>
                  <a:pt x="723" y="402"/>
                </a:lnTo>
                <a:lnTo>
                  <a:pt x="723" y="401"/>
                </a:lnTo>
                <a:lnTo>
                  <a:pt x="722" y="401"/>
                </a:lnTo>
                <a:lnTo>
                  <a:pt x="721" y="399"/>
                </a:lnTo>
                <a:lnTo>
                  <a:pt x="721" y="398"/>
                </a:lnTo>
                <a:lnTo>
                  <a:pt x="720" y="397"/>
                </a:lnTo>
                <a:lnTo>
                  <a:pt x="720" y="395"/>
                </a:lnTo>
                <a:lnTo>
                  <a:pt x="718" y="395"/>
                </a:lnTo>
                <a:lnTo>
                  <a:pt x="718" y="394"/>
                </a:lnTo>
                <a:lnTo>
                  <a:pt x="720" y="394"/>
                </a:lnTo>
                <a:lnTo>
                  <a:pt x="721" y="395"/>
                </a:lnTo>
                <a:lnTo>
                  <a:pt x="722" y="394"/>
                </a:lnTo>
                <a:close/>
                <a:moveTo>
                  <a:pt x="1005" y="393"/>
                </a:moveTo>
                <a:lnTo>
                  <a:pt x="1005" y="394"/>
                </a:lnTo>
                <a:lnTo>
                  <a:pt x="1004" y="393"/>
                </a:lnTo>
                <a:lnTo>
                  <a:pt x="1005" y="393"/>
                </a:lnTo>
                <a:close/>
                <a:moveTo>
                  <a:pt x="1005" y="393"/>
                </a:moveTo>
                <a:lnTo>
                  <a:pt x="1004" y="393"/>
                </a:lnTo>
                <a:lnTo>
                  <a:pt x="1004" y="391"/>
                </a:lnTo>
                <a:lnTo>
                  <a:pt x="1005" y="393"/>
                </a:lnTo>
                <a:close/>
                <a:moveTo>
                  <a:pt x="998" y="391"/>
                </a:moveTo>
                <a:lnTo>
                  <a:pt x="998" y="393"/>
                </a:lnTo>
                <a:lnTo>
                  <a:pt x="997" y="391"/>
                </a:lnTo>
                <a:lnTo>
                  <a:pt x="996" y="391"/>
                </a:lnTo>
                <a:lnTo>
                  <a:pt x="996" y="390"/>
                </a:lnTo>
                <a:lnTo>
                  <a:pt x="997" y="390"/>
                </a:lnTo>
                <a:lnTo>
                  <a:pt x="998" y="391"/>
                </a:lnTo>
                <a:close/>
                <a:moveTo>
                  <a:pt x="1030" y="390"/>
                </a:moveTo>
                <a:lnTo>
                  <a:pt x="1031" y="390"/>
                </a:lnTo>
                <a:lnTo>
                  <a:pt x="1032" y="390"/>
                </a:lnTo>
                <a:lnTo>
                  <a:pt x="1034" y="390"/>
                </a:lnTo>
                <a:lnTo>
                  <a:pt x="1036" y="390"/>
                </a:lnTo>
                <a:lnTo>
                  <a:pt x="1038" y="390"/>
                </a:lnTo>
                <a:lnTo>
                  <a:pt x="1039" y="390"/>
                </a:lnTo>
                <a:lnTo>
                  <a:pt x="1042" y="390"/>
                </a:lnTo>
                <a:lnTo>
                  <a:pt x="1042" y="391"/>
                </a:lnTo>
                <a:lnTo>
                  <a:pt x="1042" y="390"/>
                </a:lnTo>
                <a:lnTo>
                  <a:pt x="1043" y="390"/>
                </a:lnTo>
                <a:lnTo>
                  <a:pt x="1043" y="391"/>
                </a:lnTo>
                <a:lnTo>
                  <a:pt x="1044" y="391"/>
                </a:lnTo>
                <a:lnTo>
                  <a:pt x="1046" y="391"/>
                </a:lnTo>
                <a:lnTo>
                  <a:pt x="1047" y="391"/>
                </a:lnTo>
                <a:lnTo>
                  <a:pt x="1048" y="391"/>
                </a:lnTo>
                <a:lnTo>
                  <a:pt x="1049" y="391"/>
                </a:lnTo>
                <a:lnTo>
                  <a:pt x="1049" y="393"/>
                </a:lnTo>
                <a:lnTo>
                  <a:pt x="1051" y="393"/>
                </a:lnTo>
                <a:lnTo>
                  <a:pt x="1052" y="394"/>
                </a:lnTo>
                <a:lnTo>
                  <a:pt x="1052" y="395"/>
                </a:lnTo>
                <a:lnTo>
                  <a:pt x="1051" y="397"/>
                </a:lnTo>
                <a:lnTo>
                  <a:pt x="1051" y="398"/>
                </a:lnTo>
                <a:lnTo>
                  <a:pt x="1049" y="398"/>
                </a:lnTo>
                <a:lnTo>
                  <a:pt x="1049" y="399"/>
                </a:lnTo>
                <a:lnTo>
                  <a:pt x="1047" y="399"/>
                </a:lnTo>
                <a:lnTo>
                  <a:pt x="1046" y="399"/>
                </a:lnTo>
                <a:lnTo>
                  <a:pt x="1044" y="399"/>
                </a:lnTo>
                <a:lnTo>
                  <a:pt x="1043" y="399"/>
                </a:lnTo>
                <a:lnTo>
                  <a:pt x="1042" y="399"/>
                </a:lnTo>
                <a:lnTo>
                  <a:pt x="1039" y="399"/>
                </a:lnTo>
                <a:lnTo>
                  <a:pt x="1038" y="399"/>
                </a:lnTo>
                <a:lnTo>
                  <a:pt x="1036" y="399"/>
                </a:lnTo>
                <a:lnTo>
                  <a:pt x="1036" y="398"/>
                </a:lnTo>
                <a:lnTo>
                  <a:pt x="1035" y="398"/>
                </a:lnTo>
                <a:lnTo>
                  <a:pt x="1035" y="397"/>
                </a:lnTo>
                <a:lnTo>
                  <a:pt x="1034" y="397"/>
                </a:lnTo>
                <a:lnTo>
                  <a:pt x="1032" y="397"/>
                </a:lnTo>
                <a:lnTo>
                  <a:pt x="1032" y="398"/>
                </a:lnTo>
                <a:lnTo>
                  <a:pt x="1031" y="397"/>
                </a:lnTo>
                <a:lnTo>
                  <a:pt x="1030" y="397"/>
                </a:lnTo>
                <a:lnTo>
                  <a:pt x="1031" y="397"/>
                </a:lnTo>
                <a:lnTo>
                  <a:pt x="1030" y="395"/>
                </a:lnTo>
                <a:lnTo>
                  <a:pt x="1028" y="395"/>
                </a:lnTo>
                <a:lnTo>
                  <a:pt x="1028" y="394"/>
                </a:lnTo>
                <a:lnTo>
                  <a:pt x="1028" y="395"/>
                </a:lnTo>
                <a:lnTo>
                  <a:pt x="1030" y="395"/>
                </a:lnTo>
                <a:lnTo>
                  <a:pt x="1030" y="397"/>
                </a:lnTo>
                <a:lnTo>
                  <a:pt x="1028" y="397"/>
                </a:lnTo>
                <a:lnTo>
                  <a:pt x="1026" y="397"/>
                </a:lnTo>
                <a:lnTo>
                  <a:pt x="1026" y="398"/>
                </a:lnTo>
                <a:lnTo>
                  <a:pt x="1025" y="397"/>
                </a:lnTo>
                <a:lnTo>
                  <a:pt x="1026" y="395"/>
                </a:lnTo>
                <a:lnTo>
                  <a:pt x="1026" y="394"/>
                </a:lnTo>
                <a:lnTo>
                  <a:pt x="1027" y="394"/>
                </a:lnTo>
                <a:lnTo>
                  <a:pt x="1027" y="393"/>
                </a:lnTo>
                <a:lnTo>
                  <a:pt x="1027" y="391"/>
                </a:lnTo>
                <a:lnTo>
                  <a:pt x="1027" y="390"/>
                </a:lnTo>
                <a:lnTo>
                  <a:pt x="1028" y="390"/>
                </a:lnTo>
                <a:lnTo>
                  <a:pt x="1030" y="390"/>
                </a:lnTo>
                <a:close/>
                <a:moveTo>
                  <a:pt x="721" y="390"/>
                </a:moveTo>
                <a:lnTo>
                  <a:pt x="722" y="390"/>
                </a:lnTo>
                <a:lnTo>
                  <a:pt x="723" y="391"/>
                </a:lnTo>
                <a:lnTo>
                  <a:pt x="722" y="391"/>
                </a:lnTo>
                <a:lnTo>
                  <a:pt x="722" y="393"/>
                </a:lnTo>
                <a:lnTo>
                  <a:pt x="721" y="391"/>
                </a:lnTo>
                <a:lnTo>
                  <a:pt x="720" y="390"/>
                </a:lnTo>
                <a:lnTo>
                  <a:pt x="721" y="390"/>
                </a:lnTo>
                <a:close/>
                <a:moveTo>
                  <a:pt x="714" y="381"/>
                </a:moveTo>
                <a:lnTo>
                  <a:pt x="714" y="380"/>
                </a:lnTo>
                <a:lnTo>
                  <a:pt x="714" y="381"/>
                </a:lnTo>
                <a:close/>
                <a:moveTo>
                  <a:pt x="714" y="378"/>
                </a:moveTo>
                <a:lnTo>
                  <a:pt x="714" y="380"/>
                </a:lnTo>
                <a:lnTo>
                  <a:pt x="713" y="380"/>
                </a:lnTo>
                <a:lnTo>
                  <a:pt x="712" y="380"/>
                </a:lnTo>
                <a:lnTo>
                  <a:pt x="710" y="380"/>
                </a:lnTo>
                <a:lnTo>
                  <a:pt x="710" y="378"/>
                </a:lnTo>
                <a:lnTo>
                  <a:pt x="712" y="378"/>
                </a:lnTo>
                <a:lnTo>
                  <a:pt x="713" y="378"/>
                </a:lnTo>
                <a:lnTo>
                  <a:pt x="714" y="378"/>
                </a:lnTo>
                <a:close/>
                <a:moveTo>
                  <a:pt x="693" y="380"/>
                </a:moveTo>
                <a:lnTo>
                  <a:pt x="693" y="378"/>
                </a:lnTo>
                <a:lnTo>
                  <a:pt x="693" y="377"/>
                </a:lnTo>
                <a:lnTo>
                  <a:pt x="693" y="376"/>
                </a:lnTo>
                <a:lnTo>
                  <a:pt x="693" y="377"/>
                </a:lnTo>
                <a:lnTo>
                  <a:pt x="693" y="378"/>
                </a:lnTo>
                <a:lnTo>
                  <a:pt x="693" y="380"/>
                </a:lnTo>
                <a:close/>
                <a:moveTo>
                  <a:pt x="695" y="377"/>
                </a:moveTo>
                <a:lnTo>
                  <a:pt x="695" y="376"/>
                </a:lnTo>
                <a:lnTo>
                  <a:pt x="696" y="376"/>
                </a:lnTo>
                <a:lnTo>
                  <a:pt x="696" y="377"/>
                </a:lnTo>
                <a:lnTo>
                  <a:pt x="695" y="377"/>
                </a:lnTo>
                <a:close/>
                <a:moveTo>
                  <a:pt x="708" y="377"/>
                </a:moveTo>
                <a:lnTo>
                  <a:pt x="708" y="376"/>
                </a:lnTo>
                <a:lnTo>
                  <a:pt x="708" y="377"/>
                </a:lnTo>
                <a:close/>
                <a:moveTo>
                  <a:pt x="706" y="376"/>
                </a:moveTo>
                <a:lnTo>
                  <a:pt x="708" y="376"/>
                </a:lnTo>
                <a:lnTo>
                  <a:pt x="706" y="376"/>
                </a:lnTo>
                <a:close/>
                <a:moveTo>
                  <a:pt x="710" y="376"/>
                </a:moveTo>
                <a:lnTo>
                  <a:pt x="709" y="376"/>
                </a:lnTo>
                <a:lnTo>
                  <a:pt x="710" y="376"/>
                </a:lnTo>
                <a:close/>
                <a:moveTo>
                  <a:pt x="697" y="374"/>
                </a:moveTo>
                <a:lnTo>
                  <a:pt x="697" y="376"/>
                </a:lnTo>
                <a:lnTo>
                  <a:pt x="696" y="376"/>
                </a:lnTo>
                <a:lnTo>
                  <a:pt x="696" y="374"/>
                </a:lnTo>
                <a:lnTo>
                  <a:pt x="697" y="374"/>
                </a:lnTo>
                <a:close/>
                <a:moveTo>
                  <a:pt x="714" y="376"/>
                </a:moveTo>
                <a:lnTo>
                  <a:pt x="714" y="374"/>
                </a:lnTo>
                <a:lnTo>
                  <a:pt x="716" y="374"/>
                </a:lnTo>
                <a:lnTo>
                  <a:pt x="716" y="376"/>
                </a:lnTo>
                <a:lnTo>
                  <a:pt x="718" y="377"/>
                </a:lnTo>
                <a:lnTo>
                  <a:pt x="718" y="378"/>
                </a:lnTo>
                <a:lnTo>
                  <a:pt x="718" y="380"/>
                </a:lnTo>
                <a:lnTo>
                  <a:pt x="717" y="380"/>
                </a:lnTo>
                <a:lnTo>
                  <a:pt x="717" y="378"/>
                </a:lnTo>
                <a:lnTo>
                  <a:pt x="716" y="380"/>
                </a:lnTo>
                <a:lnTo>
                  <a:pt x="714" y="378"/>
                </a:lnTo>
                <a:lnTo>
                  <a:pt x="713" y="378"/>
                </a:lnTo>
                <a:lnTo>
                  <a:pt x="712" y="378"/>
                </a:lnTo>
                <a:lnTo>
                  <a:pt x="712" y="377"/>
                </a:lnTo>
                <a:lnTo>
                  <a:pt x="710" y="377"/>
                </a:lnTo>
                <a:lnTo>
                  <a:pt x="710" y="376"/>
                </a:lnTo>
                <a:lnTo>
                  <a:pt x="712" y="374"/>
                </a:lnTo>
                <a:lnTo>
                  <a:pt x="713" y="374"/>
                </a:lnTo>
                <a:lnTo>
                  <a:pt x="713" y="376"/>
                </a:lnTo>
                <a:lnTo>
                  <a:pt x="714" y="376"/>
                </a:lnTo>
                <a:close/>
                <a:moveTo>
                  <a:pt x="709" y="376"/>
                </a:moveTo>
                <a:lnTo>
                  <a:pt x="708" y="376"/>
                </a:lnTo>
                <a:lnTo>
                  <a:pt x="708" y="374"/>
                </a:lnTo>
                <a:lnTo>
                  <a:pt x="709" y="374"/>
                </a:lnTo>
                <a:lnTo>
                  <a:pt x="709" y="376"/>
                </a:lnTo>
                <a:close/>
                <a:moveTo>
                  <a:pt x="714" y="374"/>
                </a:moveTo>
                <a:lnTo>
                  <a:pt x="714" y="373"/>
                </a:lnTo>
                <a:lnTo>
                  <a:pt x="714" y="374"/>
                </a:lnTo>
                <a:close/>
                <a:moveTo>
                  <a:pt x="701" y="374"/>
                </a:moveTo>
                <a:lnTo>
                  <a:pt x="700" y="374"/>
                </a:lnTo>
                <a:lnTo>
                  <a:pt x="700" y="373"/>
                </a:lnTo>
                <a:lnTo>
                  <a:pt x="701" y="374"/>
                </a:lnTo>
                <a:close/>
                <a:moveTo>
                  <a:pt x="703" y="374"/>
                </a:moveTo>
                <a:lnTo>
                  <a:pt x="701" y="374"/>
                </a:lnTo>
                <a:lnTo>
                  <a:pt x="701" y="373"/>
                </a:lnTo>
                <a:lnTo>
                  <a:pt x="703" y="373"/>
                </a:lnTo>
                <a:lnTo>
                  <a:pt x="703" y="374"/>
                </a:lnTo>
                <a:close/>
                <a:moveTo>
                  <a:pt x="710" y="373"/>
                </a:moveTo>
                <a:lnTo>
                  <a:pt x="709" y="373"/>
                </a:lnTo>
                <a:lnTo>
                  <a:pt x="708" y="373"/>
                </a:lnTo>
                <a:lnTo>
                  <a:pt x="708" y="372"/>
                </a:lnTo>
                <a:lnTo>
                  <a:pt x="709" y="372"/>
                </a:lnTo>
                <a:lnTo>
                  <a:pt x="710" y="373"/>
                </a:lnTo>
                <a:close/>
                <a:moveTo>
                  <a:pt x="706" y="372"/>
                </a:moveTo>
                <a:lnTo>
                  <a:pt x="705" y="372"/>
                </a:lnTo>
                <a:lnTo>
                  <a:pt x="706" y="372"/>
                </a:lnTo>
                <a:close/>
                <a:moveTo>
                  <a:pt x="696" y="372"/>
                </a:moveTo>
                <a:lnTo>
                  <a:pt x="696" y="373"/>
                </a:lnTo>
                <a:lnTo>
                  <a:pt x="696" y="372"/>
                </a:lnTo>
                <a:lnTo>
                  <a:pt x="695" y="373"/>
                </a:lnTo>
                <a:lnTo>
                  <a:pt x="695" y="372"/>
                </a:lnTo>
                <a:lnTo>
                  <a:pt x="696" y="372"/>
                </a:lnTo>
                <a:close/>
                <a:moveTo>
                  <a:pt x="748" y="372"/>
                </a:moveTo>
                <a:lnTo>
                  <a:pt x="750" y="372"/>
                </a:lnTo>
                <a:lnTo>
                  <a:pt x="748" y="372"/>
                </a:lnTo>
                <a:close/>
                <a:moveTo>
                  <a:pt x="697" y="371"/>
                </a:moveTo>
                <a:lnTo>
                  <a:pt x="696" y="372"/>
                </a:lnTo>
                <a:lnTo>
                  <a:pt x="696" y="371"/>
                </a:lnTo>
                <a:lnTo>
                  <a:pt x="697" y="371"/>
                </a:lnTo>
                <a:close/>
                <a:moveTo>
                  <a:pt x="695" y="371"/>
                </a:moveTo>
                <a:lnTo>
                  <a:pt x="695" y="369"/>
                </a:lnTo>
                <a:lnTo>
                  <a:pt x="696" y="369"/>
                </a:lnTo>
                <a:lnTo>
                  <a:pt x="695" y="371"/>
                </a:lnTo>
                <a:close/>
                <a:moveTo>
                  <a:pt x="688" y="369"/>
                </a:moveTo>
                <a:lnTo>
                  <a:pt x="689" y="369"/>
                </a:lnTo>
                <a:lnTo>
                  <a:pt x="689" y="371"/>
                </a:lnTo>
                <a:lnTo>
                  <a:pt x="688" y="371"/>
                </a:lnTo>
                <a:lnTo>
                  <a:pt x="688" y="369"/>
                </a:lnTo>
                <a:close/>
                <a:moveTo>
                  <a:pt x="765" y="371"/>
                </a:moveTo>
                <a:lnTo>
                  <a:pt x="765" y="369"/>
                </a:lnTo>
                <a:lnTo>
                  <a:pt x="765" y="371"/>
                </a:lnTo>
                <a:close/>
                <a:moveTo>
                  <a:pt x="726" y="369"/>
                </a:moveTo>
                <a:lnTo>
                  <a:pt x="727" y="369"/>
                </a:lnTo>
                <a:lnTo>
                  <a:pt x="727" y="371"/>
                </a:lnTo>
                <a:lnTo>
                  <a:pt x="726" y="369"/>
                </a:lnTo>
                <a:close/>
                <a:moveTo>
                  <a:pt x="687" y="369"/>
                </a:moveTo>
                <a:lnTo>
                  <a:pt x="687" y="368"/>
                </a:lnTo>
                <a:lnTo>
                  <a:pt x="687" y="369"/>
                </a:lnTo>
                <a:close/>
                <a:moveTo>
                  <a:pt x="740" y="369"/>
                </a:moveTo>
                <a:lnTo>
                  <a:pt x="740" y="371"/>
                </a:lnTo>
                <a:lnTo>
                  <a:pt x="739" y="371"/>
                </a:lnTo>
                <a:lnTo>
                  <a:pt x="739" y="369"/>
                </a:lnTo>
                <a:lnTo>
                  <a:pt x="738" y="369"/>
                </a:lnTo>
                <a:lnTo>
                  <a:pt x="739" y="368"/>
                </a:lnTo>
                <a:lnTo>
                  <a:pt x="740" y="368"/>
                </a:lnTo>
                <a:lnTo>
                  <a:pt x="740" y="369"/>
                </a:lnTo>
                <a:close/>
                <a:moveTo>
                  <a:pt x="1059" y="368"/>
                </a:moveTo>
                <a:lnTo>
                  <a:pt x="1059" y="369"/>
                </a:lnTo>
                <a:lnTo>
                  <a:pt x="1060" y="369"/>
                </a:lnTo>
                <a:lnTo>
                  <a:pt x="1061" y="371"/>
                </a:lnTo>
                <a:lnTo>
                  <a:pt x="1063" y="372"/>
                </a:lnTo>
                <a:lnTo>
                  <a:pt x="1063" y="373"/>
                </a:lnTo>
                <a:lnTo>
                  <a:pt x="1064" y="374"/>
                </a:lnTo>
                <a:lnTo>
                  <a:pt x="1063" y="374"/>
                </a:lnTo>
                <a:lnTo>
                  <a:pt x="1063" y="376"/>
                </a:lnTo>
                <a:lnTo>
                  <a:pt x="1064" y="377"/>
                </a:lnTo>
                <a:lnTo>
                  <a:pt x="1065" y="378"/>
                </a:lnTo>
                <a:lnTo>
                  <a:pt x="1065" y="380"/>
                </a:lnTo>
                <a:lnTo>
                  <a:pt x="1065" y="381"/>
                </a:lnTo>
                <a:lnTo>
                  <a:pt x="1065" y="382"/>
                </a:lnTo>
                <a:lnTo>
                  <a:pt x="1064" y="384"/>
                </a:lnTo>
                <a:lnTo>
                  <a:pt x="1063" y="384"/>
                </a:lnTo>
                <a:lnTo>
                  <a:pt x="1063" y="385"/>
                </a:lnTo>
                <a:lnTo>
                  <a:pt x="1060" y="385"/>
                </a:lnTo>
                <a:lnTo>
                  <a:pt x="1059" y="385"/>
                </a:lnTo>
                <a:lnTo>
                  <a:pt x="1057" y="385"/>
                </a:lnTo>
                <a:lnTo>
                  <a:pt x="1056" y="385"/>
                </a:lnTo>
                <a:lnTo>
                  <a:pt x="1056" y="384"/>
                </a:lnTo>
                <a:lnTo>
                  <a:pt x="1055" y="384"/>
                </a:lnTo>
                <a:lnTo>
                  <a:pt x="1055" y="382"/>
                </a:lnTo>
                <a:lnTo>
                  <a:pt x="1055" y="380"/>
                </a:lnTo>
                <a:lnTo>
                  <a:pt x="1055" y="378"/>
                </a:lnTo>
                <a:lnTo>
                  <a:pt x="1055" y="377"/>
                </a:lnTo>
                <a:lnTo>
                  <a:pt x="1056" y="376"/>
                </a:lnTo>
                <a:lnTo>
                  <a:pt x="1056" y="374"/>
                </a:lnTo>
                <a:lnTo>
                  <a:pt x="1056" y="373"/>
                </a:lnTo>
                <a:lnTo>
                  <a:pt x="1055" y="373"/>
                </a:lnTo>
                <a:lnTo>
                  <a:pt x="1055" y="372"/>
                </a:lnTo>
                <a:lnTo>
                  <a:pt x="1053" y="372"/>
                </a:lnTo>
                <a:lnTo>
                  <a:pt x="1053" y="371"/>
                </a:lnTo>
                <a:lnTo>
                  <a:pt x="1055" y="369"/>
                </a:lnTo>
                <a:lnTo>
                  <a:pt x="1056" y="369"/>
                </a:lnTo>
                <a:lnTo>
                  <a:pt x="1057" y="369"/>
                </a:lnTo>
                <a:lnTo>
                  <a:pt x="1057" y="368"/>
                </a:lnTo>
                <a:lnTo>
                  <a:pt x="1059" y="368"/>
                </a:lnTo>
                <a:close/>
                <a:moveTo>
                  <a:pt x="743" y="369"/>
                </a:moveTo>
                <a:lnTo>
                  <a:pt x="743" y="368"/>
                </a:lnTo>
                <a:lnTo>
                  <a:pt x="743" y="369"/>
                </a:lnTo>
                <a:close/>
                <a:moveTo>
                  <a:pt x="701" y="367"/>
                </a:moveTo>
                <a:lnTo>
                  <a:pt x="703" y="368"/>
                </a:lnTo>
                <a:lnTo>
                  <a:pt x="703" y="369"/>
                </a:lnTo>
                <a:lnTo>
                  <a:pt x="704" y="369"/>
                </a:lnTo>
                <a:lnTo>
                  <a:pt x="705" y="369"/>
                </a:lnTo>
                <a:lnTo>
                  <a:pt x="705" y="371"/>
                </a:lnTo>
                <a:lnTo>
                  <a:pt x="706" y="371"/>
                </a:lnTo>
                <a:lnTo>
                  <a:pt x="706" y="369"/>
                </a:lnTo>
                <a:lnTo>
                  <a:pt x="708" y="369"/>
                </a:lnTo>
                <a:lnTo>
                  <a:pt x="708" y="371"/>
                </a:lnTo>
                <a:lnTo>
                  <a:pt x="706" y="371"/>
                </a:lnTo>
                <a:lnTo>
                  <a:pt x="706" y="372"/>
                </a:lnTo>
                <a:lnTo>
                  <a:pt x="705" y="372"/>
                </a:lnTo>
                <a:lnTo>
                  <a:pt x="705" y="371"/>
                </a:lnTo>
                <a:lnTo>
                  <a:pt x="705" y="372"/>
                </a:lnTo>
                <a:lnTo>
                  <a:pt x="705" y="373"/>
                </a:lnTo>
                <a:lnTo>
                  <a:pt x="704" y="373"/>
                </a:lnTo>
                <a:lnTo>
                  <a:pt x="704" y="372"/>
                </a:lnTo>
                <a:lnTo>
                  <a:pt x="703" y="372"/>
                </a:lnTo>
                <a:lnTo>
                  <a:pt x="701" y="372"/>
                </a:lnTo>
                <a:lnTo>
                  <a:pt x="701" y="373"/>
                </a:lnTo>
                <a:lnTo>
                  <a:pt x="700" y="373"/>
                </a:lnTo>
                <a:lnTo>
                  <a:pt x="699" y="373"/>
                </a:lnTo>
                <a:lnTo>
                  <a:pt x="699" y="372"/>
                </a:lnTo>
                <a:lnTo>
                  <a:pt x="699" y="371"/>
                </a:lnTo>
                <a:lnTo>
                  <a:pt x="697" y="371"/>
                </a:lnTo>
                <a:lnTo>
                  <a:pt x="696" y="371"/>
                </a:lnTo>
                <a:lnTo>
                  <a:pt x="696" y="369"/>
                </a:lnTo>
                <a:lnTo>
                  <a:pt x="700" y="369"/>
                </a:lnTo>
                <a:lnTo>
                  <a:pt x="699" y="369"/>
                </a:lnTo>
                <a:lnTo>
                  <a:pt x="699" y="368"/>
                </a:lnTo>
                <a:lnTo>
                  <a:pt x="699" y="367"/>
                </a:lnTo>
                <a:lnTo>
                  <a:pt x="700" y="367"/>
                </a:lnTo>
                <a:lnTo>
                  <a:pt x="701" y="367"/>
                </a:lnTo>
                <a:close/>
                <a:moveTo>
                  <a:pt x="776" y="368"/>
                </a:moveTo>
                <a:lnTo>
                  <a:pt x="775" y="368"/>
                </a:lnTo>
                <a:lnTo>
                  <a:pt x="775" y="367"/>
                </a:lnTo>
                <a:lnTo>
                  <a:pt x="776" y="367"/>
                </a:lnTo>
                <a:lnTo>
                  <a:pt x="776" y="368"/>
                </a:lnTo>
                <a:close/>
                <a:moveTo>
                  <a:pt x="738" y="367"/>
                </a:moveTo>
                <a:lnTo>
                  <a:pt x="737" y="367"/>
                </a:lnTo>
                <a:lnTo>
                  <a:pt x="738" y="367"/>
                </a:lnTo>
                <a:close/>
                <a:moveTo>
                  <a:pt x="680" y="364"/>
                </a:moveTo>
                <a:lnTo>
                  <a:pt x="680" y="365"/>
                </a:lnTo>
                <a:lnTo>
                  <a:pt x="682" y="365"/>
                </a:lnTo>
                <a:lnTo>
                  <a:pt x="682" y="367"/>
                </a:lnTo>
                <a:lnTo>
                  <a:pt x="683" y="367"/>
                </a:lnTo>
                <a:lnTo>
                  <a:pt x="683" y="368"/>
                </a:lnTo>
                <a:lnTo>
                  <a:pt x="684" y="368"/>
                </a:lnTo>
                <a:lnTo>
                  <a:pt x="684" y="369"/>
                </a:lnTo>
                <a:lnTo>
                  <a:pt x="686" y="371"/>
                </a:lnTo>
                <a:lnTo>
                  <a:pt x="687" y="371"/>
                </a:lnTo>
                <a:lnTo>
                  <a:pt x="688" y="371"/>
                </a:lnTo>
                <a:lnTo>
                  <a:pt x="688" y="372"/>
                </a:lnTo>
                <a:lnTo>
                  <a:pt x="689" y="372"/>
                </a:lnTo>
                <a:lnTo>
                  <a:pt x="689" y="371"/>
                </a:lnTo>
                <a:lnTo>
                  <a:pt x="692" y="371"/>
                </a:lnTo>
                <a:lnTo>
                  <a:pt x="692" y="372"/>
                </a:lnTo>
                <a:lnTo>
                  <a:pt x="693" y="372"/>
                </a:lnTo>
                <a:lnTo>
                  <a:pt x="695" y="372"/>
                </a:lnTo>
                <a:lnTo>
                  <a:pt x="695" y="373"/>
                </a:lnTo>
                <a:lnTo>
                  <a:pt x="693" y="373"/>
                </a:lnTo>
                <a:lnTo>
                  <a:pt x="692" y="373"/>
                </a:lnTo>
                <a:lnTo>
                  <a:pt x="691" y="373"/>
                </a:lnTo>
                <a:lnTo>
                  <a:pt x="689" y="373"/>
                </a:lnTo>
                <a:lnTo>
                  <a:pt x="689" y="374"/>
                </a:lnTo>
                <a:lnTo>
                  <a:pt x="691" y="374"/>
                </a:lnTo>
                <a:lnTo>
                  <a:pt x="689" y="376"/>
                </a:lnTo>
                <a:lnTo>
                  <a:pt x="691" y="377"/>
                </a:lnTo>
                <a:lnTo>
                  <a:pt x="691" y="378"/>
                </a:lnTo>
                <a:lnTo>
                  <a:pt x="692" y="378"/>
                </a:lnTo>
                <a:lnTo>
                  <a:pt x="692" y="380"/>
                </a:lnTo>
                <a:lnTo>
                  <a:pt x="691" y="380"/>
                </a:lnTo>
                <a:lnTo>
                  <a:pt x="689" y="380"/>
                </a:lnTo>
                <a:lnTo>
                  <a:pt x="691" y="381"/>
                </a:lnTo>
                <a:lnTo>
                  <a:pt x="691" y="382"/>
                </a:lnTo>
                <a:lnTo>
                  <a:pt x="692" y="381"/>
                </a:lnTo>
                <a:lnTo>
                  <a:pt x="692" y="382"/>
                </a:lnTo>
                <a:lnTo>
                  <a:pt x="693" y="382"/>
                </a:lnTo>
                <a:lnTo>
                  <a:pt x="695" y="382"/>
                </a:lnTo>
                <a:lnTo>
                  <a:pt x="693" y="381"/>
                </a:lnTo>
                <a:lnTo>
                  <a:pt x="692" y="380"/>
                </a:lnTo>
                <a:lnTo>
                  <a:pt x="693" y="380"/>
                </a:lnTo>
                <a:lnTo>
                  <a:pt x="695" y="378"/>
                </a:lnTo>
                <a:lnTo>
                  <a:pt x="696" y="378"/>
                </a:lnTo>
                <a:lnTo>
                  <a:pt x="697" y="378"/>
                </a:lnTo>
                <a:lnTo>
                  <a:pt x="697" y="380"/>
                </a:lnTo>
                <a:lnTo>
                  <a:pt x="697" y="381"/>
                </a:lnTo>
                <a:lnTo>
                  <a:pt x="696" y="382"/>
                </a:lnTo>
                <a:lnTo>
                  <a:pt x="697" y="381"/>
                </a:lnTo>
                <a:lnTo>
                  <a:pt x="699" y="380"/>
                </a:lnTo>
                <a:lnTo>
                  <a:pt x="697" y="380"/>
                </a:lnTo>
                <a:lnTo>
                  <a:pt x="697" y="378"/>
                </a:lnTo>
                <a:lnTo>
                  <a:pt x="697" y="377"/>
                </a:lnTo>
                <a:lnTo>
                  <a:pt x="699" y="377"/>
                </a:lnTo>
                <a:lnTo>
                  <a:pt x="700" y="377"/>
                </a:lnTo>
                <a:lnTo>
                  <a:pt x="700" y="376"/>
                </a:lnTo>
                <a:lnTo>
                  <a:pt x="701" y="376"/>
                </a:lnTo>
                <a:lnTo>
                  <a:pt x="701" y="374"/>
                </a:lnTo>
                <a:lnTo>
                  <a:pt x="703" y="374"/>
                </a:lnTo>
                <a:lnTo>
                  <a:pt x="703" y="376"/>
                </a:lnTo>
                <a:lnTo>
                  <a:pt x="703" y="377"/>
                </a:lnTo>
                <a:lnTo>
                  <a:pt x="704" y="377"/>
                </a:lnTo>
                <a:lnTo>
                  <a:pt x="704" y="376"/>
                </a:lnTo>
                <a:lnTo>
                  <a:pt x="704" y="374"/>
                </a:lnTo>
                <a:lnTo>
                  <a:pt x="705" y="374"/>
                </a:lnTo>
                <a:lnTo>
                  <a:pt x="705" y="376"/>
                </a:lnTo>
                <a:lnTo>
                  <a:pt x="706" y="376"/>
                </a:lnTo>
                <a:lnTo>
                  <a:pt x="706" y="377"/>
                </a:lnTo>
                <a:lnTo>
                  <a:pt x="708" y="377"/>
                </a:lnTo>
                <a:lnTo>
                  <a:pt x="708" y="378"/>
                </a:lnTo>
                <a:lnTo>
                  <a:pt x="709" y="378"/>
                </a:lnTo>
                <a:lnTo>
                  <a:pt x="709" y="380"/>
                </a:lnTo>
                <a:lnTo>
                  <a:pt x="708" y="380"/>
                </a:lnTo>
                <a:lnTo>
                  <a:pt x="706" y="380"/>
                </a:lnTo>
                <a:lnTo>
                  <a:pt x="705" y="380"/>
                </a:lnTo>
                <a:lnTo>
                  <a:pt x="705" y="381"/>
                </a:lnTo>
                <a:lnTo>
                  <a:pt x="704" y="381"/>
                </a:lnTo>
                <a:lnTo>
                  <a:pt x="703" y="381"/>
                </a:lnTo>
                <a:lnTo>
                  <a:pt x="701" y="382"/>
                </a:lnTo>
                <a:lnTo>
                  <a:pt x="700" y="382"/>
                </a:lnTo>
                <a:lnTo>
                  <a:pt x="700" y="384"/>
                </a:lnTo>
                <a:lnTo>
                  <a:pt x="701" y="384"/>
                </a:lnTo>
                <a:lnTo>
                  <a:pt x="701" y="385"/>
                </a:lnTo>
                <a:lnTo>
                  <a:pt x="703" y="384"/>
                </a:lnTo>
                <a:lnTo>
                  <a:pt x="704" y="384"/>
                </a:lnTo>
                <a:lnTo>
                  <a:pt x="705" y="384"/>
                </a:lnTo>
                <a:lnTo>
                  <a:pt x="706" y="384"/>
                </a:lnTo>
                <a:lnTo>
                  <a:pt x="708" y="385"/>
                </a:lnTo>
                <a:lnTo>
                  <a:pt x="708" y="386"/>
                </a:lnTo>
                <a:lnTo>
                  <a:pt x="706" y="386"/>
                </a:lnTo>
                <a:lnTo>
                  <a:pt x="708" y="386"/>
                </a:lnTo>
                <a:lnTo>
                  <a:pt x="709" y="385"/>
                </a:lnTo>
                <a:lnTo>
                  <a:pt x="709" y="386"/>
                </a:lnTo>
                <a:lnTo>
                  <a:pt x="709" y="388"/>
                </a:lnTo>
                <a:lnTo>
                  <a:pt x="710" y="388"/>
                </a:lnTo>
                <a:lnTo>
                  <a:pt x="712" y="388"/>
                </a:lnTo>
                <a:lnTo>
                  <a:pt x="712" y="389"/>
                </a:lnTo>
                <a:lnTo>
                  <a:pt x="713" y="389"/>
                </a:lnTo>
                <a:lnTo>
                  <a:pt x="713" y="390"/>
                </a:lnTo>
                <a:lnTo>
                  <a:pt x="712" y="390"/>
                </a:lnTo>
                <a:lnTo>
                  <a:pt x="713" y="391"/>
                </a:lnTo>
                <a:lnTo>
                  <a:pt x="713" y="390"/>
                </a:lnTo>
                <a:lnTo>
                  <a:pt x="713" y="389"/>
                </a:lnTo>
                <a:lnTo>
                  <a:pt x="714" y="389"/>
                </a:lnTo>
                <a:lnTo>
                  <a:pt x="716" y="389"/>
                </a:lnTo>
                <a:lnTo>
                  <a:pt x="714" y="390"/>
                </a:lnTo>
                <a:lnTo>
                  <a:pt x="716" y="390"/>
                </a:lnTo>
                <a:lnTo>
                  <a:pt x="716" y="389"/>
                </a:lnTo>
                <a:lnTo>
                  <a:pt x="717" y="389"/>
                </a:lnTo>
                <a:lnTo>
                  <a:pt x="717" y="390"/>
                </a:lnTo>
                <a:lnTo>
                  <a:pt x="718" y="390"/>
                </a:lnTo>
                <a:lnTo>
                  <a:pt x="720" y="391"/>
                </a:lnTo>
                <a:lnTo>
                  <a:pt x="718" y="391"/>
                </a:lnTo>
                <a:lnTo>
                  <a:pt x="718" y="393"/>
                </a:lnTo>
                <a:lnTo>
                  <a:pt x="717" y="393"/>
                </a:lnTo>
                <a:lnTo>
                  <a:pt x="717" y="394"/>
                </a:lnTo>
                <a:lnTo>
                  <a:pt x="716" y="394"/>
                </a:lnTo>
                <a:lnTo>
                  <a:pt x="714" y="394"/>
                </a:lnTo>
                <a:lnTo>
                  <a:pt x="714" y="393"/>
                </a:lnTo>
                <a:lnTo>
                  <a:pt x="714" y="394"/>
                </a:lnTo>
                <a:lnTo>
                  <a:pt x="714" y="395"/>
                </a:lnTo>
                <a:lnTo>
                  <a:pt x="713" y="394"/>
                </a:lnTo>
                <a:lnTo>
                  <a:pt x="712" y="394"/>
                </a:lnTo>
                <a:lnTo>
                  <a:pt x="712" y="393"/>
                </a:lnTo>
                <a:lnTo>
                  <a:pt x="712" y="394"/>
                </a:lnTo>
                <a:lnTo>
                  <a:pt x="710" y="394"/>
                </a:lnTo>
                <a:lnTo>
                  <a:pt x="710" y="393"/>
                </a:lnTo>
                <a:lnTo>
                  <a:pt x="709" y="393"/>
                </a:lnTo>
                <a:lnTo>
                  <a:pt x="708" y="394"/>
                </a:lnTo>
                <a:lnTo>
                  <a:pt x="708" y="395"/>
                </a:lnTo>
                <a:lnTo>
                  <a:pt x="709" y="395"/>
                </a:lnTo>
                <a:lnTo>
                  <a:pt x="709" y="394"/>
                </a:lnTo>
                <a:lnTo>
                  <a:pt x="710" y="394"/>
                </a:lnTo>
                <a:lnTo>
                  <a:pt x="710" y="395"/>
                </a:lnTo>
                <a:lnTo>
                  <a:pt x="712" y="395"/>
                </a:lnTo>
                <a:lnTo>
                  <a:pt x="713" y="397"/>
                </a:lnTo>
                <a:lnTo>
                  <a:pt x="714" y="397"/>
                </a:lnTo>
                <a:lnTo>
                  <a:pt x="713" y="397"/>
                </a:lnTo>
                <a:lnTo>
                  <a:pt x="712" y="397"/>
                </a:lnTo>
                <a:lnTo>
                  <a:pt x="712" y="398"/>
                </a:lnTo>
                <a:lnTo>
                  <a:pt x="710" y="398"/>
                </a:lnTo>
                <a:lnTo>
                  <a:pt x="710" y="399"/>
                </a:lnTo>
                <a:lnTo>
                  <a:pt x="709" y="399"/>
                </a:lnTo>
                <a:lnTo>
                  <a:pt x="709" y="401"/>
                </a:lnTo>
                <a:lnTo>
                  <a:pt x="710" y="401"/>
                </a:lnTo>
                <a:lnTo>
                  <a:pt x="710" y="402"/>
                </a:lnTo>
                <a:lnTo>
                  <a:pt x="710" y="403"/>
                </a:lnTo>
                <a:lnTo>
                  <a:pt x="709" y="403"/>
                </a:lnTo>
                <a:lnTo>
                  <a:pt x="709" y="405"/>
                </a:lnTo>
                <a:lnTo>
                  <a:pt x="712" y="402"/>
                </a:lnTo>
                <a:lnTo>
                  <a:pt x="713" y="402"/>
                </a:lnTo>
                <a:lnTo>
                  <a:pt x="713" y="403"/>
                </a:lnTo>
                <a:lnTo>
                  <a:pt x="713" y="405"/>
                </a:lnTo>
                <a:lnTo>
                  <a:pt x="716" y="405"/>
                </a:lnTo>
                <a:lnTo>
                  <a:pt x="717" y="406"/>
                </a:lnTo>
                <a:lnTo>
                  <a:pt x="717" y="407"/>
                </a:lnTo>
                <a:lnTo>
                  <a:pt x="717" y="409"/>
                </a:lnTo>
                <a:lnTo>
                  <a:pt x="718" y="409"/>
                </a:lnTo>
                <a:lnTo>
                  <a:pt x="720" y="409"/>
                </a:lnTo>
                <a:lnTo>
                  <a:pt x="718" y="409"/>
                </a:lnTo>
                <a:lnTo>
                  <a:pt x="717" y="410"/>
                </a:lnTo>
                <a:lnTo>
                  <a:pt x="716" y="410"/>
                </a:lnTo>
                <a:lnTo>
                  <a:pt x="714" y="410"/>
                </a:lnTo>
                <a:lnTo>
                  <a:pt x="714" y="411"/>
                </a:lnTo>
                <a:lnTo>
                  <a:pt x="714" y="412"/>
                </a:lnTo>
                <a:lnTo>
                  <a:pt x="713" y="412"/>
                </a:lnTo>
                <a:lnTo>
                  <a:pt x="713" y="414"/>
                </a:lnTo>
                <a:lnTo>
                  <a:pt x="712" y="414"/>
                </a:lnTo>
                <a:lnTo>
                  <a:pt x="710" y="415"/>
                </a:lnTo>
                <a:lnTo>
                  <a:pt x="712" y="415"/>
                </a:lnTo>
                <a:lnTo>
                  <a:pt x="712" y="416"/>
                </a:lnTo>
                <a:lnTo>
                  <a:pt x="713" y="416"/>
                </a:lnTo>
                <a:lnTo>
                  <a:pt x="713" y="415"/>
                </a:lnTo>
                <a:lnTo>
                  <a:pt x="714" y="415"/>
                </a:lnTo>
                <a:lnTo>
                  <a:pt x="716" y="415"/>
                </a:lnTo>
                <a:lnTo>
                  <a:pt x="716" y="416"/>
                </a:lnTo>
                <a:lnTo>
                  <a:pt x="714" y="416"/>
                </a:lnTo>
                <a:lnTo>
                  <a:pt x="716" y="418"/>
                </a:lnTo>
                <a:lnTo>
                  <a:pt x="714" y="418"/>
                </a:lnTo>
                <a:lnTo>
                  <a:pt x="716" y="418"/>
                </a:lnTo>
                <a:lnTo>
                  <a:pt x="716" y="419"/>
                </a:lnTo>
                <a:lnTo>
                  <a:pt x="714" y="419"/>
                </a:lnTo>
                <a:lnTo>
                  <a:pt x="714" y="420"/>
                </a:lnTo>
                <a:lnTo>
                  <a:pt x="713" y="420"/>
                </a:lnTo>
                <a:lnTo>
                  <a:pt x="713" y="423"/>
                </a:lnTo>
                <a:lnTo>
                  <a:pt x="714" y="424"/>
                </a:lnTo>
                <a:lnTo>
                  <a:pt x="713" y="424"/>
                </a:lnTo>
                <a:lnTo>
                  <a:pt x="712" y="424"/>
                </a:lnTo>
                <a:lnTo>
                  <a:pt x="710" y="424"/>
                </a:lnTo>
                <a:lnTo>
                  <a:pt x="710" y="426"/>
                </a:lnTo>
                <a:lnTo>
                  <a:pt x="709" y="426"/>
                </a:lnTo>
                <a:lnTo>
                  <a:pt x="708" y="427"/>
                </a:lnTo>
                <a:lnTo>
                  <a:pt x="708" y="428"/>
                </a:lnTo>
                <a:lnTo>
                  <a:pt x="706" y="429"/>
                </a:lnTo>
                <a:lnTo>
                  <a:pt x="705" y="429"/>
                </a:lnTo>
                <a:lnTo>
                  <a:pt x="704" y="431"/>
                </a:lnTo>
                <a:lnTo>
                  <a:pt x="704" y="432"/>
                </a:lnTo>
                <a:lnTo>
                  <a:pt x="704" y="433"/>
                </a:lnTo>
                <a:lnTo>
                  <a:pt x="703" y="433"/>
                </a:lnTo>
                <a:lnTo>
                  <a:pt x="701" y="433"/>
                </a:lnTo>
                <a:lnTo>
                  <a:pt x="700" y="433"/>
                </a:lnTo>
                <a:lnTo>
                  <a:pt x="699" y="433"/>
                </a:lnTo>
                <a:lnTo>
                  <a:pt x="699" y="435"/>
                </a:lnTo>
                <a:lnTo>
                  <a:pt x="699" y="436"/>
                </a:lnTo>
                <a:lnTo>
                  <a:pt x="699" y="435"/>
                </a:lnTo>
                <a:lnTo>
                  <a:pt x="699" y="436"/>
                </a:lnTo>
                <a:lnTo>
                  <a:pt x="697" y="436"/>
                </a:lnTo>
                <a:lnTo>
                  <a:pt x="697" y="435"/>
                </a:lnTo>
                <a:lnTo>
                  <a:pt x="696" y="433"/>
                </a:lnTo>
                <a:lnTo>
                  <a:pt x="695" y="432"/>
                </a:lnTo>
                <a:lnTo>
                  <a:pt x="695" y="431"/>
                </a:lnTo>
                <a:lnTo>
                  <a:pt x="692" y="429"/>
                </a:lnTo>
                <a:lnTo>
                  <a:pt x="693" y="431"/>
                </a:lnTo>
                <a:lnTo>
                  <a:pt x="695" y="433"/>
                </a:lnTo>
                <a:lnTo>
                  <a:pt x="695" y="435"/>
                </a:lnTo>
                <a:lnTo>
                  <a:pt x="695" y="436"/>
                </a:lnTo>
                <a:lnTo>
                  <a:pt x="695" y="435"/>
                </a:lnTo>
                <a:lnTo>
                  <a:pt x="693" y="436"/>
                </a:lnTo>
                <a:lnTo>
                  <a:pt x="693" y="437"/>
                </a:lnTo>
                <a:lnTo>
                  <a:pt x="692" y="439"/>
                </a:lnTo>
                <a:lnTo>
                  <a:pt x="692" y="437"/>
                </a:lnTo>
                <a:lnTo>
                  <a:pt x="691" y="437"/>
                </a:lnTo>
                <a:lnTo>
                  <a:pt x="689" y="437"/>
                </a:lnTo>
                <a:lnTo>
                  <a:pt x="689" y="439"/>
                </a:lnTo>
                <a:lnTo>
                  <a:pt x="689" y="437"/>
                </a:lnTo>
                <a:lnTo>
                  <a:pt x="689" y="436"/>
                </a:lnTo>
                <a:lnTo>
                  <a:pt x="691" y="437"/>
                </a:lnTo>
                <a:lnTo>
                  <a:pt x="691" y="436"/>
                </a:lnTo>
                <a:lnTo>
                  <a:pt x="691" y="435"/>
                </a:lnTo>
                <a:lnTo>
                  <a:pt x="691" y="433"/>
                </a:lnTo>
                <a:lnTo>
                  <a:pt x="689" y="433"/>
                </a:lnTo>
                <a:lnTo>
                  <a:pt x="688" y="433"/>
                </a:lnTo>
                <a:lnTo>
                  <a:pt x="688" y="432"/>
                </a:lnTo>
                <a:lnTo>
                  <a:pt x="688" y="431"/>
                </a:lnTo>
                <a:lnTo>
                  <a:pt x="688" y="429"/>
                </a:lnTo>
                <a:lnTo>
                  <a:pt x="689" y="429"/>
                </a:lnTo>
                <a:lnTo>
                  <a:pt x="689" y="428"/>
                </a:lnTo>
                <a:lnTo>
                  <a:pt x="689" y="427"/>
                </a:lnTo>
                <a:lnTo>
                  <a:pt x="688" y="427"/>
                </a:lnTo>
                <a:lnTo>
                  <a:pt x="688" y="426"/>
                </a:lnTo>
                <a:lnTo>
                  <a:pt x="688" y="424"/>
                </a:lnTo>
                <a:lnTo>
                  <a:pt x="688" y="423"/>
                </a:lnTo>
                <a:lnTo>
                  <a:pt x="688" y="420"/>
                </a:lnTo>
                <a:lnTo>
                  <a:pt x="689" y="419"/>
                </a:lnTo>
                <a:lnTo>
                  <a:pt x="691" y="419"/>
                </a:lnTo>
                <a:lnTo>
                  <a:pt x="691" y="420"/>
                </a:lnTo>
                <a:lnTo>
                  <a:pt x="691" y="422"/>
                </a:lnTo>
                <a:lnTo>
                  <a:pt x="691" y="423"/>
                </a:lnTo>
                <a:lnTo>
                  <a:pt x="691" y="422"/>
                </a:lnTo>
                <a:lnTo>
                  <a:pt x="692" y="422"/>
                </a:lnTo>
                <a:lnTo>
                  <a:pt x="693" y="422"/>
                </a:lnTo>
                <a:lnTo>
                  <a:pt x="695" y="422"/>
                </a:lnTo>
                <a:lnTo>
                  <a:pt x="695" y="423"/>
                </a:lnTo>
                <a:lnTo>
                  <a:pt x="695" y="422"/>
                </a:lnTo>
                <a:lnTo>
                  <a:pt x="693" y="422"/>
                </a:lnTo>
                <a:lnTo>
                  <a:pt x="693" y="420"/>
                </a:lnTo>
                <a:lnTo>
                  <a:pt x="693" y="422"/>
                </a:lnTo>
                <a:lnTo>
                  <a:pt x="692" y="422"/>
                </a:lnTo>
                <a:lnTo>
                  <a:pt x="692" y="420"/>
                </a:lnTo>
                <a:lnTo>
                  <a:pt x="692" y="419"/>
                </a:lnTo>
                <a:lnTo>
                  <a:pt x="692" y="418"/>
                </a:lnTo>
                <a:lnTo>
                  <a:pt x="693" y="418"/>
                </a:lnTo>
                <a:lnTo>
                  <a:pt x="695" y="418"/>
                </a:lnTo>
                <a:lnTo>
                  <a:pt x="696" y="418"/>
                </a:lnTo>
                <a:lnTo>
                  <a:pt x="696" y="416"/>
                </a:lnTo>
                <a:lnTo>
                  <a:pt x="695" y="416"/>
                </a:lnTo>
                <a:lnTo>
                  <a:pt x="695" y="415"/>
                </a:lnTo>
                <a:lnTo>
                  <a:pt x="696" y="414"/>
                </a:lnTo>
                <a:lnTo>
                  <a:pt x="696" y="412"/>
                </a:lnTo>
                <a:lnTo>
                  <a:pt x="697" y="412"/>
                </a:lnTo>
                <a:lnTo>
                  <a:pt x="697" y="414"/>
                </a:lnTo>
                <a:lnTo>
                  <a:pt x="697" y="412"/>
                </a:lnTo>
                <a:lnTo>
                  <a:pt x="699" y="412"/>
                </a:lnTo>
                <a:lnTo>
                  <a:pt x="700" y="412"/>
                </a:lnTo>
                <a:lnTo>
                  <a:pt x="701" y="412"/>
                </a:lnTo>
                <a:lnTo>
                  <a:pt x="701" y="411"/>
                </a:lnTo>
                <a:lnTo>
                  <a:pt x="700" y="411"/>
                </a:lnTo>
                <a:lnTo>
                  <a:pt x="701" y="410"/>
                </a:lnTo>
                <a:lnTo>
                  <a:pt x="703" y="409"/>
                </a:lnTo>
                <a:lnTo>
                  <a:pt x="701" y="409"/>
                </a:lnTo>
                <a:lnTo>
                  <a:pt x="701" y="410"/>
                </a:lnTo>
                <a:lnTo>
                  <a:pt x="700" y="410"/>
                </a:lnTo>
                <a:lnTo>
                  <a:pt x="700" y="409"/>
                </a:lnTo>
                <a:lnTo>
                  <a:pt x="699" y="409"/>
                </a:lnTo>
                <a:lnTo>
                  <a:pt x="700" y="409"/>
                </a:lnTo>
                <a:lnTo>
                  <a:pt x="700" y="407"/>
                </a:lnTo>
                <a:lnTo>
                  <a:pt x="700" y="406"/>
                </a:lnTo>
                <a:lnTo>
                  <a:pt x="699" y="406"/>
                </a:lnTo>
                <a:lnTo>
                  <a:pt x="700" y="406"/>
                </a:lnTo>
                <a:lnTo>
                  <a:pt x="699" y="405"/>
                </a:lnTo>
                <a:lnTo>
                  <a:pt x="699" y="406"/>
                </a:lnTo>
                <a:lnTo>
                  <a:pt x="699" y="407"/>
                </a:lnTo>
                <a:lnTo>
                  <a:pt x="697" y="407"/>
                </a:lnTo>
                <a:lnTo>
                  <a:pt x="697" y="406"/>
                </a:lnTo>
                <a:lnTo>
                  <a:pt x="696" y="407"/>
                </a:lnTo>
                <a:lnTo>
                  <a:pt x="695" y="407"/>
                </a:lnTo>
                <a:lnTo>
                  <a:pt x="695" y="406"/>
                </a:lnTo>
                <a:lnTo>
                  <a:pt x="693" y="406"/>
                </a:lnTo>
                <a:lnTo>
                  <a:pt x="692" y="406"/>
                </a:lnTo>
                <a:lnTo>
                  <a:pt x="693" y="406"/>
                </a:lnTo>
                <a:lnTo>
                  <a:pt x="693" y="407"/>
                </a:lnTo>
                <a:lnTo>
                  <a:pt x="693" y="409"/>
                </a:lnTo>
                <a:lnTo>
                  <a:pt x="693" y="410"/>
                </a:lnTo>
                <a:lnTo>
                  <a:pt x="693" y="411"/>
                </a:lnTo>
                <a:lnTo>
                  <a:pt x="693" y="412"/>
                </a:lnTo>
                <a:lnTo>
                  <a:pt x="695" y="412"/>
                </a:lnTo>
                <a:lnTo>
                  <a:pt x="695" y="414"/>
                </a:lnTo>
                <a:lnTo>
                  <a:pt x="693" y="412"/>
                </a:lnTo>
                <a:lnTo>
                  <a:pt x="693" y="414"/>
                </a:lnTo>
                <a:lnTo>
                  <a:pt x="692" y="414"/>
                </a:lnTo>
                <a:lnTo>
                  <a:pt x="692" y="415"/>
                </a:lnTo>
                <a:lnTo>
                  <a:pt x="691" y="414"/>
                </a:lnTo>
                <a:lnTo>
                  <a:pt x="689" y="414"/>
                </a:lnTo>
                <a:lnTo>
                  <a:pt x="688" y="414"/>
                </a:lnTo>
                <a:lnTo>
                  <a:pt x="688" y="415"/>
                </a:lnTo>
                <a:lnTo>
                  <a:pt x="687" y="415"/>
                </a:lnTo>
                <a:lnTo>
                  <a:pt x="686" y="415"/>
                </a:lnTo>
                <a:lnTo>
                  <a:pt x="686" y="414"/>
                </a:lnTo>
                <a:lnTo>
                  <a:pt x="684" y="414"/>
                </a:lnTo>
                <a:lnTo>
                  <a:pt x="684" y="412"/>
                </a:lnTo>
                <a:lnTo>
                  <a:pt x="684" y="411"/>
                </a:lnTo>
                <a:lnTo>
                  <a:pt x="684" y="410"/>
                </a:lnTo>
                <a:lnTo>
                  <a:pt x="684" y="409"/>
                </a:lnTo>
                <a:lnTo>
                  <a:pt x="683" y="409"/>
                </a:lnTo>
                <a:lnTo>
                  <a:pt x="682" y="407"/>
                </a:lnTo>
                <a:lnTo>
                  <a:pt x="680" y="407"/>
                </a:lnTo>
                <a:lnTo>
                  <a:pt x="682" y="407"/>
                </a:lnTo>
                <a:lnTo>
                  <a:pt x="682" y="406"/>
                </a:lnTo>
                <a:lnTo>
                  <a:pt x="682" y="403"/>
                </a:lnTo>
                <a:lnTo>
                  <a:pt x="680" y="403"/>
                </a:lnTo>
                <a:lnTo>
                  <a:pt x="679" y="402"/>
                </a:lnTo>
                <a:lnTo>
                  <a:pt x="680" y="402"/>
                </a:lnTo>
                <a:lnTo>
                  <a:pt x="680" y="401"/>
                </a:lnTo>
                <a:lnTo>
                  <a:pt x="679" y="399"/>
                </a:lnTo>
                <a:lnTo>
                  <a:pt x="678" y="399"/>
                </a:lnTo>
                <a:lnTo>
                  <a:pt x="678" y="398"/>
                </a:lnTo>
                <a:lnTo>
                  <a:pt x="679" y="398"/>
                </a:lnTo>
                <a:lnTo>
                  <a:pt x="680" y="398"/>
                </a:lnTo>
                <a:lnTo>
                  <a:pt x="679" y="397"/>
                </a:lnTo>
                <a:lnTo>
                  <a:pt x="680" y="397"/>
                </a:lnTo>
                <a:lnTo>
                  <a:pt x="680" y="395"/>
                </a:lnTo>
                <a:lnTo>
                  <a:pt x="682" y="395"/>
                </a:lnTo>
                <a:lnTo>
                  <a:pt x="682" y="397"/>
                </a:lnTo>
                <a:lnTo>
                  <a:pt x="683" y="397"/>
                </a:lnTo>
                <a:lnTo>
                  <a:pt x="683" y="395"/>
                </a:lnTo>
                <a:lnTo>
                  <a:pt x="682" y="395"/>
                </a:lnTo>
                <a:lnTo>
                  <a:pt x="682" y="394"/>
                </a:lnTo>
                <a:lnTo>
                  <a:pt x="680" y="393"/>
                </a:lnTo>
                <a:lnTo>
                  <a:pt x="679" y="393"/>
                </a:lnTo>
                <a:lnTo>
                  <a:pt x="679" y="391"/>
                </a:lnTo>
                <a:lnTo>
                  <a:pt x="678" y="391"/>
                </a:lnTo>
                <a:lnTo>
                  <a:pt x="678" y="390"/>
                </a:lnTo>
                <a:lnTo>
                  <a:pt x="678" y="389"/>
                </a:lnTo>
                <a:lnTo>
                  <a:pt x="678" y="388"/>
                </a:lnTo>
                <a:lnTo>
                  <a:pt x="676" y="388"/>
                </a:lnTo>
                <a:lnTo>
                  <a:pt x="675" y="388"/>
                </a:lnTo>
                <a:lnTo>
                  <a:pt x="674" y="388"/>
                </a:lnTo>
                <a:lnTo>
                  <a:pt x="674" y="386"/>
                </a:lnTo>
                <a:lnTo>
                  <a:pt x="672" y="385"/>
                </a:lnTo>
                <a:lnTo>
                  <a:pt x="672" y="384"/>
                </a:lnTo>
                <a:lnTo>
                  <a:pt x="672" y="382"/>
                </a:lnTo>
                <a:lnTo>
                  <a:pt x="672" y="380"/>
                </a:lnTo>
                <a:lnTo>
                  <a:pt x="672" y="378"/>
                </a:lnTo>
                <a:lnTo>
                  <a:pt x="672" y="377"/>
                </a:lnTo>
                <a:lnTo>
                  <a:pt x="672" y="376"/>
                </a:lnTo>
                <a:lnTo>
                  <a:pt x="671" y="376"/>
                </a:lnTo>
                <a:lnTo>
                  <a:pt x="670" y="376"/>
                </a:lnTo>
                <a:lnTo>
                  <a:pt x="670" y="374"/>
                </a:lnTo>
                <a:lnTo>
                  <a:pt x="668" y="373"/>
                </a:lnTo>
                <a:lnTo>
                  <a:pt x="667" y="373"/>
                </a:lnTo>
                <a:lnTo>
                  <a:pt x="667" y="372"/>
                </a:lnTo>
                <a:lnTo>
                  <a:pt x="667" y="371"/>
                </a:lnTo>
                <a:lnTo>
                  <a:pt x="668" y="371"/>
                </a:lnTo>
                <a:lnTo>
                  <a:pt x="670" y="371"/>
                </a:lnTo>
                <a:lnTo>
                  <a:pt x="670" y="372"/>
                </a:lnTo>
                <a:lnTo>
                  <a:pt x="670" y="373"/>
                </a:lnTo>
                <a:lnTo>
                  <a:pt x="671" y="373"/>
                </a:lnTo>
                <a:lnTo>
                  <a:pt x="672" y="372"/>
                </a:lnTo>
                <a:lnTo>
                  <a:pt x="674" y="373"/>
                </a:lnTo>
                <a:lnTo>
                  <a:pt x="674" y="374"/>
                </a:lnTo>
                <a:lnTo>
                  <a:pt x="674" y="376"/>
                </a:lnTo>
                <a:lnTo>
                  <a:pt x="675" y="376"/>
                </a:lnTo>
                <a:lnTo>
                  <a:pt x="675" y="377"/>
                </a:lnTo>
                <a:lnTo>
                  <a:pt x="676" y="377"/>
                </a:lnTo>
                <a:lnTo>
                  <a:pt x="678" y="378"/>
                </a:lnTo>
                <a:lnTo>
                  <a:pt x="678" y="377"/>
                </a:lnTo>
                <a:lnTo>
                  <a:pt x="679" y="377"/>
                </a:lnTo>
                <a:lnTo>
                  <a:pt x="678" y="377"/>
                </a:lnTo>
                <a:lnTo>
                  <a:pt x="678" y="376"/>
                </a:lnTo>
                <a:lnTo>
                  <a:pt x="676" y="376"/>
                </a:lnTo>
                <a:lnTo>
                  <a:pt x="676" y="374"/>
                </a:lnTo>
                <a:lnTo>
                  <a:pt x="678" y="373"/>
                </a:lnTo>
                <a:lnTo>
                  <a:pt x="678" y="372"/>
                </a:lnTo>
                <a:lnTo>
                  <a:pt x="676" y="372"/>
                </a:lnTo>
                <a:lnTo>
                  <a:pt x="676" y="371"/>
                </a:lnTo>
                <a:lnTo>
                  <a:pt x="675" y="371"/>
                </a:lnTo>
                <a:lnTo>
                  <a:pt x="675" y="369"/>
                </a:lnTo>
                <a:lnTo>
                  <a:pt x="674" y="371"/>
                </a:lnTo>
                <a:lnTo>
                  <a:pt x="672" y="371"/>
                </a:lnTo>
                <a:lnTo>
                  <a:pt x="672" y="369"/>
                </a:lnTo>
                <a:lnTo>
                  <a:pt x="672" y="368"/>
                </a:lnTo>
                <a:lnTo>
                  <a:pt x="672" y="367"/>
                </a:lnTo>
                <a:lnTo>
                  <a:pt x="674" y="367"/>
                </a:lnTo>
                <a:lnTo>
                  <a:pt x="674" y="368"/>
                </a:lnTo>
                <a:lnTo>
                  <a:pt x="674" y="367"/>
                </a:lnTo>
                <a:lnTo>
                  <a:pt x="674" y="365"/>
                </a:lnTo>
                <a:lnTo>
                  <a:pt x="675" y="365"/>
                </a:lnTo>
                <a:lnTo>
                  <a:pt x="676" y="365"/>
                </a:lnTo>
                <a:lnTo>
                  <a:pt x="678" y="365"/>
                </a:lnTo>
                <a:lnTo>
                  <a:pt x="678" y="367"/>
                </a:lnTo>
                <a:lnTo>
                  <a:pt x="679" y="365"/>
                </a:lnTo>
                <a:lnTo>
                  <a:pt x="679" y="364"/>
                </a:lnTo>
                <a:lnTo>
                  <a:pt x="680" y="364"/>
                </a:lnTo>
                <a:close/>
                <a:moveTo>
                  <a:pt x="773" y="364"/>
                </a:moveTo>
                <a:lnTo>
                  <a:pt x="772" y="364"/>
                </a:lnTo>
                <a:lnTo>
                  <a:pt x="773" y="364"/>
                </a:lnTo>
                <a:close/>
                <a:moveTo>
                  <a:pt x="663" y="364"/>
                </a:moveTo>
                <a:lnTo>
                  <a:pt x="665" y="364"/>
                </a:lnTo>
                <a:lnTo>
                  <a:pt x="663" y="364"/>
                </a:lnTo>
                <a:close/>
                <a:moveTo>
                  <a:pt x="672" y="364"/>
                </a:moveTo>
                <a:lnTo>
                  <a:pt x="674" y="364"/>
                </a:lnTo>
                <a:lnTo>
                  <a:pt x="674" y="365"/>
                </a:lnTo>
                <a:lnTo>
                  <a:pt x="672" y="365"/>
                </a:lnTo>
                <a:lnTo>
                  <a:pt x="671" y="365"/>
                </a:lnTo>
                <a:lnTo>
                  <a:pt x="668" y="365"/>
                </a:lnTo>
                <a:lnTo>
                  <a:pt x="668" y="367"/>
                </a:lnTo>
                <a:lnTo>
                  <a:pt x="667" y="368"/>
                </a:lnTo>
                <a:lnTo>
                  <a:pt x="667" y="369"/>
                </a:lnTo>
                <a:lnTo>
                  <a:pt x="666" y="371"/>
                </a:lnTo>
                <a:lnTo>
                  <a:pt x="665" y="372"/>
                </a:lnTo>
                <a:lnTo>
                  <a:pt x="665" y="373"/>
                </a:lnTo>
                <a:lnTo>
                  <a:pt x="663" y="372"/>
                </a:lnTo>
                <a:lnTo>
                  <a:pt x="663" y="373"/>
                </a:lnTo>
                <a:lnTo>
                  <a:pt x="663" y="374"/>
                </a:lnTo>
                <a:lnTo>
                  <a:pt x="662" y="374"/>
                </a:lnTo>
                <a:lnTo>
                  <a:pt x="662" y="373"/>
                </a:lnTo>
                <a:lnTo>
                  <a:pt x="662" y="374"/>
                </a:lnTo>
                <a:lnTo>
                  <a:pt x="661" y="374"/>
                </a:lnTo>
                <a:lnTo>
                  <a:pt x="661" y="373"/>
                </a:lnTo>
                <a:lnTo>
                  <a:pt x="662" y="373"/>
                </a:lnTo>
                <a:lnTo>
                  <a:pt x="662" y="372"/>
                </a:lnTo>
                <a:lnTo>
                  <a:pt x="662" y="371"/>
                </a:lnTo>
                <a:lnTo>
                  <a:pt x="663" y="371"/>
                </a:lnTo>
                <a:lnTo>
                  <a:pt x="663" y="369"/>
                </a:lnTo>
                <a:lnTo>
                  <a:pt x="665" y="369"/>
                </a:lnTo>
                <a:lnTo>
                  <a:pt x="665" y="368"/>
                </a:lnTo>
                <a:lnTo>
                  <a:pt x="666" y="368"/>
                </a:lnTo>
                <a:lnTo>
                  <a:pt x="666" y="367"/>
                </a:lnTo>
                <a:lnTo>
                  <a:pt x="666" y="365"/>
                </a:lnTo>
                <a:lnTo>
                  <a:pt x="667" y="364"/>
                </a:lnTo>
                <a:lnTo>
                  <a:pt x="670" y="364"/>
                </a:lnTo>
                <a:lnTo>
                  <a:pt x="671" y="364"/>
                </a:lnTo>
                <a:lnTo>
                  <a:pt x="672" y="364"/>
                </a:lnTo>
                <a:close/>
                <a:moveTo>
                  <a:pt x="691" y="364"/>
                </a:moveTo>
                <a:lnTo>
                  <a:pt x="691" y="365"/>
                </a:lnTo>
                <a:lnTo>
                  <a:pt x="692" y="365"/>
                </a:lnTo>
                <a:lnTo>
                  <a:pt x="693" y="365"/>
                </a:lnTo>
                <a:lnTo>
                  <a:pt x="693" y="367"/>
                </a:lnTo>
                <a:lnTo>
                  <a:pt x="695" y="367"/>
                </a:lnTo>
                <a:lnTo>
                  <a:pt x="696" y="367"/>
                </a:lnTo>
                <a:lnTo>
                  <a:pt x="696" y="368"/>
                </a:lnTo>
                <a:lnTo>
                  <a:pt x="695" y="368"/>
                </a:lnTo>
                <a:lnTo>
                  <a:pt x="693" y="368"/>
                </a:lnTo>
                <a:lnTo>
                  <a:pt x="692" y="368"/>
                </a:lnTo>
                <a:lnTo>
                  <a:pt x="691" y="368"/>
                </a:lnTo>
                <a:lnTo>
                  <a:pt x="692" y="368"/>
                </a:lnTo>
                <a:lnTo>
                  <a:pt x="692" y="369"/>
                </a:lnTo>
                <a:lnTo>
                  <a:pt x="692" y="371"/>
                </a:lnTo>
                <a:lnTo>
                  <a:pt x="691" y="371"/>
                </a:lnTo>
                <a:lnTo>
                  <a:pt x="691" y="369"/>
                </a:lnTo>
                <a:lnTo>
                  <a:pt x="691" y="371"/>
                </a:lnTo>
                <a:lnTo>
                  <a:pt x="689" y="369"/>
                </a:lnTo>
                <a:lnTo>
                  <a:pt x="688" y="369"/>
                </a:lnTo>
                <a:lnTo>
                  <a:pt x="688" y="368"/>
                </a:lnTo>
                <a:lnTo>
                  <a:pt x="689" y="367"/>
                </a:lnTo>
                <a:lnTo>
                  <a:pt x="688" y="367"/>
                </a:lnTo>
                <a:lnTo>
                  <a:pt x="688" y="365"/>
                </a:lnTo>
                <a:lnTo>
                  <a:pt x="687" y="364"/>
                </a:lnTo>
                <a:lnTo>
                  <a:pt x="688" y="364"/>
                </a:lnTo>
                <a:lnTo>
                  <a:pt x="689" y="364"/>
                </a:lnTo>
                <a:lnTo>
                  <a:pt x="691" y="364"/>
                </a:lnTo>
                <a:close/>
                <a:moveTo>
                  <a:pt x="695" y="364"/>
                </a:moveTo>
                <a:lnTo>
                  <a:pt x="693" y="364"/>
                </a:lnTo>
                <a:lnTo>
                  <a:pt x="695" y="364"/>
                </a:lnTo>
                <a:close/>
                <a:moveTo>
                  <a:pt x="748" y="364"/>
                </a:moveTo>
                <a:lnTo>
                  <a:pt x="747" y="364"/>
                </a:lnTo>
                <a:lnTo>
                  <a:pt x="748" y="364"/>
                </a:lnTo>
                <a:close/>
                <a:moveTo>
                  <a:pt x="758" y="364"/>
                </a:moveTo>
                <a:lnTo>
                  <a:pt x="756" y="364"/>
                </a:lnTo>
                <a:lnTo>
                  <a:pt x="758" y="364"/>
                </a:lnTo>
                <a:close/>
                <a:moveTo>
                  <a:pt x="663" y="364"/>
                </a:moveTo>
                <a:lnTo>
                  <a:pt x="665" y="364"/>
                </a:lnTo>
                <a:lnTo>
                  <a:pt x="663" y="364"/>
                </a:lnTo>
                <a:close/>
                <a:moveTo>
                  <a:pt x="699" y="364"/>
                </a:moveTo>
                <a:lnTo>
                  <a:pt x="700" y="365"/>
                </a:lnTo>
                <a:lnTo>
                  <a:pt x="699" y="365"/>
                </a:lnTo>
                <a:lnTo>
                  <a:pt x="697" y="365"/>
                </a:lnTo>
                <a:lnTo>
                  <a:pt x="699" y="365"/>
                </a:lnTo>
                <a:lnTo>
                  <a:pt x="697" y="364"/>
                </a:lnTo>
                <a:lnTo>
                  <a:pt x="697" y="365"/>
                </a:lnTo>
                <a:lnTo>
                  <a:pt x="696" y="364"/>
                </a:lnTo>
                <a:lnTo>
                  <a:pt x="697" y="364"/>
                </a:lnTo>
                <a:lnTo>
                  <a:pt x="699" y="364"/>
                </a:lnTo>
                <a:close/>
                <a:moveTo>
                  <a:pt x="731" y="365"/>
                </a:moveTo>
                <a:lnTo>
                  <a:pt x="730" y="365"/>
                </a:lnTo>
                <a:lnTo>
                  <a:pt x="730" y="364"/>
                </a:lnTo>
                <a:lnTo>
                  <a:pt x="731" y="364"/>
                </a:lnTo>
                <a:lnTo>
                  <a:pt x="731" y="365"/>
                </a:lnTo>
                <a:close/>
                <a:moveTo>
                  <a:pt x="706" y="364"/>
                </a:moveTo>
                <a:lnTo>
                  <a:pt x="708" y="364"/>
                </a:lnTo>
                <a:lnTo>
                  <a:pt x="708" y="365"/>
                </a:lnTo>
                <a:lnTo>
                  <a:pt x="709" y="365"/>
                </a:lnTo>
                <a:lnTo>
                  <a:pt x="709" y="367"/>
                </a:lnTo>
                <a:lnTo>
                  <a:pt x="708" y="367"/>
                </a:lnTo>
                <a:lnTo>
                  <a:pt x="706" y="367"/>
                </a:lnTo>
                <a:lnTo>
                  <a:pt x="706" y="365"/>
                </a:lnTo>
                <a:lnTo>
                  <a:pt x="705" y="364"/>
                </a:lnTo>
                <a:lnTo>
                  <a:pt x="704" y="364"/>
                </a:lnTo>
                <a:lnTo>
                  <a:pt x="705" y="364"/>
                </a:lnTo>
                <a:lnTo>
                  <a:pt x="706" y="363"/>
                </a:lnTo>
                <a:lnTo>
                  <a:pt x="706" y="364"/>
                </a:lnTo>
                <a:close/>
                <a:moveTo>
                  <a:pt x="676" y="364"/>
                </a:moveTo>
                <a:lnTo>
                  <a:pt x="675" y="364"/>
                </a:lnTo>
                <a:lnTo>
                  <a:pt x="675" y="363"/>
                </a:lnTo>
                <a:lnTo>
                  <a:pt x="676" y="363"/>
                </a:lnTo>
                <a:lnTo>
                  <a:pt x="676" y="364"/>
                </a:lnTo>
                <a:close/>
                <a:moveTo>
                  <a:pt x="740" y="363"/>
                </a:moveTo>
                <a:lnTo>
                  <a:pt x="739" y="363"/>
                </a:lnTo>
                <a:lnTo>
                  <a:pt x="740" y="363"/>
                </a:lnTo>
                <a:close/>
                <a:moveTo>
                  <a:pt x="759" y="363"/>
                </a:moveTo>
                <a:lnTo>
                  <a:pt x="760" y="364"/>
                </a:lnTo>
                <a:lnTo>
                  <a:pt x="761" y="364"/>
                </a:lnTo>
                <a:lnTo>
                  <a:pt x="763" y="365"/>
                </a:lnTo>
                <a:lnTo>
                  <a:pt x="764" y="365"/>
                </a:lnTo>
                <a:lnTo>
                  <a:pt x="764" y="367"/>
                </a:lnTo>
                <a:lnTo>
                  <a:pt x="765" y="367"/>
                </a:lnTo>
                <a:lnTo>
                  <a:pt x="765" y="368"/>
                </a:lnTo>
                <a:lnTo>
                  <a:pt x="764" y="368"/>
                </a:lnTo>
                <a:lnTo>
                  <a:pt x="764" y="369"/>
                </a:lnTo>
                <a:lnTo>
                  <a:pt x="764" y="371"/>
                </a:lnTo>
                <a:lnTo>
                  <a:pt x="764" y="369"/>
                </a:lnTo>
                <a:lnTo>
                  <a:pt x="765" y="371"/>
                </a:lnTo>
                <a:lnTo>
                  <a:pt x="765" y="373"/>
                </a:lnTo>
                <a:lnTo>
                  <a:pt x="765" y="374"/>
                </a:lnTo>
                <a:lnTo>
                  <a:pt x="765" y="376"/>
                </a:lnTo>
                <a:lnTo>
                  <a:pt x="765" y="377"/>
                </a:lnTo>
                <a:lnTo>
                  <a:pt x="764" y="377"/>
                </a:lnTo>
                <a:lnTo>
                  <a:pt x="764" y="378"/>
                </a:lnTo>
                <a:lnTo>
                  <a:pt x="763" y="378"/>
                </a:lnTo>
                <a:lnTo>
                  <a:pt x="763" y="380"/>
                </a:lnTo>
                <a:lnTo>
                  <a:pt x="761" y="380"/>
                </a:lnTo>
                <a:lnTo>
                  <a:pt x="761" y="378"/>
                </a:lnTo>
                <a:lnTo>
                  <a:pt x="760" y="378"/>
                </a:lnTo>
                <a:lnTo>
                  <a:pt x="760" y="380"/>
                </a:lnTo>
                <a:lnTo>
                  <a:pt x="760" y="381"/>
                </a:lnTo>
                <a:lnTo>
                  <a:pt x="760" y="382"/>
                </a:lnTo>
                <a:lnTo>
                  <a:pt x="761" y="384"/>
                </a:lnTo>
                <a:lnTo>
                  <a:pt x="761" y="385"/>
                </a:lnTo>
                <a:lnTo>
                  <a:pt x="761" y="386"/>
                </a:lnTo>
                <a:lnTo>
                  <a:pt x="761" y="388"/>
                </a:lnTo>
                <a:lnTo>
                  <a:pt x="761" y="389"/>
                </a:lnTo>
                <a:lnTo>
                  <a:pt x="761" y="391"/>
                </a:lnTo>
                <a:lnTo>
                  <a:pt x="761" y="393"/>
                </a:lnTo>
                <a:lnTo>
                  <a:pt x="761" y="391"/>
                </a:lnTo>
                <a:lnTo>
                  <a:pt x="761" y="393"/>
                </a:lnTo>
                <a:lnTo>
                  <a:pt x="760" y="394"/>
                </a:lnTo>
                <a:lnTo>
                  <a:pt x="759" y="394"/>
                </a:lnTo>
                <a:lnTo>
                  <a:pt x="759" y="395"/>
                </a:lnTo>
                <a:lnTo>
                  <a:pt x="760" y="395"/>
                </a:lnTo>
                <a:lnTo>
                  <a:pt x="761" y="395"/>
                </a:lnTo>
                <a:lnTo>
                  <a:pt x="760" y="397"/>
                </a:lnTo>
                <a:lnTo>
                  <a:pt x="760" y="398"/>
                </a:lnTo>
                <a:lnTo>
                  <a:pt x="760" y="399"/>
                </a:lnTo>
                <a:lnTo>
                  <a:pt x="761" y="399"/>
                </a:lnTo>
                <a:lnTo>
                  <a:pt x="761" y="401"/>
                </a:lnTo>
                <a:lnTo>
                  <a:pt x="761" y="402"/>
                </a:lnTo>
                <a:lnTo>
                  <a:pt x="763" y="401"/>
                </a:lnTo>
                <a:lnTo>
                  <a:pt x="764" y="401"/>
                </a:lnTo>
                <a:lnTo>
                  <a:pt x="763" y="402"/>
                </a:lnTo>
                <a:lnTo>
                  <a:pt x="763" y="403"/>
                </a:lnTo>
                <a:lnTo>
                  <a:pt x="761" y="403"/>
                </a:lnTo>
                <a:lnTo>
                  <a:pt x="761" y="402"/>
                </a:lnTo>
                <a:lnTo>
                  <a:pt x="760" y="402"/>
                </a:lnTo>
                <a:lnTo>
                  <a:pt x="760" y="401"/>
                </a:lnTo>
                <a:lnTo>
                  <a:pt x="759" y="401"/>
                </a:lnTo>
                <a:lnTo>
                  <a:pt x="759" y="399"/>
                </a:lnTo>
                <a:lnTo>
                  <a:pt x="759" y="398"/>
                </a:lnTo>
                <a:lnTo>
                  <a:pt x="758" y="398"/>
                </a:lnTo>
                <a:lnTo>
                  <a:pt x="758" y="397"/>
                </a:lnTo>
                <a:lnTo>
                  <a:pt x="756" y="395"/>
                </a:lnTo>
                <a:lnTo>
                  <a:pt x="756" y="394"/>
                </a:lnTo>
                <a:lnTo>
                  <a:pt x="756" y="393"/>
                </a:lnTo>
                <a:lnTo>
                  <a:pt x="755" y="393"/>
                </a:lnTo>
                <a:lnTo>
                  <a:pt x="756" y="391"/>
                </a:lnTo>
                <a:lnTo>
                  <a:pt x="756" y="390"/>
                </a:lnTo>
                <a:lnTo>
                  <a:pt x="755" y="390"/>
                </a:lnTo>
                <a:lnTo>
                  <a:pt x="755" y="389"/>
                </a:lnTo>
                <a:lnTo>
                  <a:pt x="755" y="388"/>
                </a:lnTo>
                <a:lnTo>
                  <a:pt x="754" y="386"/>
                </a:lnTo>
                <a:lnTo>
                  <a:pt x="754" y="385"/>
                </a:lnTo>
                <a:lnTo>
                  <a:pt x="754" y="384"/>
                </a:lnTo>
                <a:lnTo>
                  <a:pt x="752" y="384"/>
                </a:lnTo>
                <a:lnTo>
                  <a:pt x="752" y="382"/>
                </a:lnTo>
                <a:lnTo>
                  <a:pt x="751" y="381"/>
                </a:lnTo>
                <a:lnTo>
                  <a:pt x="750" y="380"/>
                </a:lnTo>
                <a:lnTo>
                  <a:pt x="750" y="378"/>
                </a:lnTo>
                <a:lnTo>
                  <a:pt x="748" y="377"/>
                </a:lnTo>
                <a:lnTo>
                  <a:pt x="748" y="376"/>
                </a:lnTo>
                <a:lnTo>
                  <a:pt x="746" y="374"/>
                </a:lnTo>
                <a:lnTo>
                  <a:pt x="747" y="374"/>
                </a:lnTo>
                <a:lnTo>
                  <a:pt x="747" y="373"/>
                </a:lnTo>
                <a:lnTo>
                  <a:pt x="746" y="373"/>
                </a:lnTo>
                <a:lnTo>
                  <a:pt x="746" y="372"/>
                </a:lnTo>
                <a:lnTo>
                  <a:pt x="746" y="371"/>
                </a:lnTo>
                <a:lnTo>
                  <a:pt x="747" y="371"/>
                </a:lnTo>
                <a:lnTo>
                  <a:pt x="747" y="372"/>
                </a:lnTo>
                <a:lnTo>
                  <a:pt x="748" y="372"/>
                </a:lnTo>
                <a:lnTo>
                  <a:pt x="750" y="372"/>
                </a:lnTo>
                <a:lnTo>
                  <a:pt x="750" y="371"/>
                </a:lnTo>
                <a:lnTo>
                  <a:pt x="751" y="371"/>
                </a:lnTo>
                <a:lnTo>
                  <a:pt x="751" y="369"/>
                </a:lnTo>
                <a:lnTo>
                  <a:pt x="752" y="369"/>
                </a:lnTo>
                <a:lnTo>
                  <a:pt x="754" y="368"/>
                </a:lnTo>
                <a:lnTo>
                  <a:pt x="754" y="369"/>
                </a:lnTo>
                <a:lnTo>
                  <a:pt x="755" y="368"/>
                </a:lnTo>
                <a:lnTo>
                  <a:pt x="755" y="367"/>
                </a:lnTo>
                <a:lnTo>
                  <a:pt x="756" y="368"/>
                </a:lnTo>
                <a:lnTo>
                  <a:pt x="756" y="367"/>
                </a:lnTo>
                <a:lnTo>
                  <a:pt x="758" y="365"/>
                </a:lnTo>
                <a:lnTo>
                  <a:pt x="759" y="365"/>
                </a:lnTo>
                <a:lnTo>
                  <a:pt x="759" y="364"/>
                </a:lnTo>
                <a:lnTo>
                  <a:pt x="759" y="363"/>
                </a:lnTo>
                <a:close/>
                <a:moveTo>
                  <a:pt x="738" y="363"/>
                </a:moveTo>
                <a:lnTo>
                  <a:pt x="737" y="363"/>
                </a:lnTo>
                <a:lnTo>
                  <a:pt x="738" y="363"/>
                </a:lnTo>
                <a:close/>
                <a:moveTo>
                  <a:pt x="780" y="361"/>
                </a:moveTo>
                <a:lnTo>
                  <a:pt x="780" y="363"/>
                </a:lnTo>
                <a:lnTo>
                  <a:pt x="780" y="361"/>
                </a:lnTo>
                <a:lnTo>
                  <a:pt x="780" y="363"/>
                </a:lnTo>
                <a:lnTo>
                  <a:pt x="780" y="361"/>
                </a:lnTo>
                <a:close/>
                <a:moveTo>
                  <a:pt x="746" y="364"/>
                </a:moveTo>
                <a:lnTo>
                  <a:pt x="747" y="364"/>
                </a:lnTo>
                <a:lnTo>
                  <a:pt x="747" y="365"/>
                </a:lnTo>
                <a:lnTo>
                  <a:pt x="748" y="365"/>
                </a:lnTo>
                <a:lnTo>
                  <a:pt x="748" y="367"/>
                </a:lnTo>
                <a:lnTo>
                  <a:pt x="747" y="367"/>
                </a:lnTo>
                <a:lnTo>
                  <a:pt x="746" y="368"/>
                </a:lnTo>
                <a:lnTo>
                  <a:pt x="744" y="368"/>
                </a:lnTo>
                <a:lnTo>
                  <a:pt x="744" y="367"/>
                </a:lnTo>
                <a:lnTo>
                  <a:pt x="743" y="367"/>
                </a:lnTo>
                <a:lnTo>
                  <a:pt x="743" y="365"/>
                </a:lnTo>
                <a:lnTo>
                  <a:pt x="742" y="365"/>
                </a:lnTo>
                <a:lnTo>
                  <a:pt x="742" y="364"/>
                </a:lnTo>
                <a:lnTo>
                  <a:pt x="743" y="364"/>
                </a:lnTo>
                <a:lnTo>
                  <a:pt x="742" y="364"/>
                </a:lnTo>
                <a:lnTo>
                  <a:pt x="740" y="364"/>
                </a:lnTo>
                <a:lnTo>
                  <a:pt x="740" y="365"/>
                </a:lnTo>
                <a:lnTo>
                  <a:pt x="740" y="367"/>
                </a:lnTo>
                <a:lnTo>
                  <a:pt x="739" y="368"/>
                </a:lnTo>
                <a:lnTo>
                  <a:pt x="738" y="367"/>
                </a:lnTo>
                <a:lnTo>
                  <a:pt x="738" y="365"/>
                </a:lnTo>
                <a:lnTo>
                  <a:pt x="737" y="365"/>
                </a:lnTo>
                <a:lnTo>
                  <a:pt x="735" y="367"/>
                </a:lnTo>
                <a:lnTo>
                  <a:pt x="734" y="367"/>
                </a:lnTo>
                <a:lnTo>
                  <a:pt x="733" y="365"/>
                </a:lnTo>
                <a:lnTo>
                  <a:pt x="733" y="364"/>
                </a:lnTo>
                <a:lnTo>
                  <a:pt x="731" y="363"/>
                </a:lnTo>
                <a:lnTo>
                  <a:pt x="733" y="363"/>
                </a:lnTo>
                <a:lnTo>
                  <a:pt x="733" y="361"/>
                </a:lnTo>
                <a:lnTo>
                  <a:pt x="734" y="361"/>
                </a:lnTo>
                <a:lnTo>
                  <a:pt x="735" y="361"/>
                </a:lnTo>
                <a:lnTo>
                  <a:pt x="735" y="363"/>
                </a:lnTo>
                <a:lnTo>
                  <a:pt x="737" y="363"/>
                </a:lnTo>
                <a:lnTo>
                  <a:pt x="738" y="363"/>
                </a:lnTo>
                <a:lnTo>
                  <a:pt x="739" y="363"/>
                </a:lnTo>
                <a:lnTo>
                  <a:pt x="739" y="364"/>
                </a:lnTo>
                <a:lnTo>
                  <a:pt x="740" y="364"/>
                </a:lnTo>
                <a:lnTo>
                  <a:pt x="742" y="363"/>
                </a:lnTo>
                <a:lnTo>
                  <a:pt x="743" y="361"/>
                </a:lnTo>
                <a:lnTo>
                  <a:pt x="744" y="361"/>
                </a:lnTo>
                <a:lnTo>
                  <a:pt x="746" y="361"/>
                </a:lnTo>
                <a:lnTo>
                  <a:pt x="746" y="363"/>
                </a:lnTo>
                <a:lnTo>
                  <a:pt x="746" y="364"/>
                </a:lnTo>
                <a:close/>
                <a:moveTo>
                  <a:pt x="695" y="363"/>
                </a:moveTo>
                <a:lnTo>
                  <a:pt x="693" y="361"/>
                </a:lnTo>
                <a:lnTo>
                  <a:pt x="695" y="361"/>
                </a:lnTo>
                <a:lnTo>
                  <a:pt x="695" y="363"/>
                </a:lnTo>
                <a:close/>
                <a:moveTo>
                  <a:pt x="692" y="361"/>
                </a:moveTo>
                <a:lnTo>
                  <a:pt x="693" y="361"/>
                </a:lnTo>
                <a:lnTo>
                  <a:pt x="693" y="363"/>
                </a:lnTo>
                <a:lnTo>
                  <a:pt x="692" y="364"/>
                </a:lnTo>
                <a:lnTo>
                  <a:pt x="691" y="364"/>
                </a:lnTo>
                <a:lnTo>
                  <a:pt x="689" y="364"/>
                </a:lnTo>
                <a:lnTo>
                  <a:pt x="689" y="363"/>
                </a:lnTo>
                <a:lnTo>
                  <a:pt x="688" y="363"/>
                </a:lnTo>
                <a:lnTo>
                  <a:pt x="687" y="363"/>
                </a:lnTo>
                <a:lnTo>
                  <a:pt x="688" y="363"/>
                </a:lnTo>
                <a:lnTo>
                  <a:pt x="687" y="361"/>
                </a:lnTo>
                <a:lnTo>
                  <a:pt x="688" y="361"/>
                </a:lnTo>
                <a:lnTo>
                  <a:pt x="689" y="361"/>
                </a:lnTo>
                <a:lnTo>
                  <a:pt x="692" y="361"/>
                </a:lnTo>
                <a:close/>
                <a:moveTo>
                  <a:pt x="718" y="361"/>
                </a:moveTo>
                <a:lnTo>
                  <a:pt x="720" y="363"/>
                </a:lnTo>
                <a:lnTo>
                  <a:pt x="720" y="364"/>
                </a:lnTo>
                <a:lnTo>
                  <a:pt x="721" y="365"/>
                </a:lnTo>
                <a:lnTo>
                  <a:pt x="721" y="367"/>
                </a:lnTo>
                <a:lnTo>
                  <a:pt x="721" y="368"/>
                </a:lnTo>
                <a:lnTo>
                  <a:pt x="722" y="369"/>
                </a:lnTo>
                <a:lnTo>
                  <a:pt x="720" y="369"/>
                </a:lnTo>
                <a:lnTo>
                  <a:pt x="718" y="368"/>
                </a:lnTo>
                <a:lnTo>
                  <a:pt x="717" y="368"/>
                </a:lnTo>
                <a:lnTo>
                  <a:pt x="717" y="367"/>
                </a:lnTo>
                <a:lnTo>
                  <a:pt x="717" y="365"/>
                </a:lnTo>
                <a:lnTo>
                  <a:pt x="717" y="364"/>
                </a:lnTo>
                <a:lnTo>
                  <a:pt x="717" y="361"/>
                </a:lnTo>
                <a:lnTo>
                  <a:pt x="716" y="361"/>
                </a:lnTo>
                <a:lnTo>
                  <a:pt x="717" y="361"/>
                </a:lnTo>
                <a:lnTo>
                  <a:pt x="718" y="361"/>
                </a:lnTo>
                <a:close/>
                <a:moveTo>
                  <a:pt x="785" y="360"/>
                </a:moveTo>
                <a:lnTo>
                  <a:pt x="785" y="361"/>
                </a:lnTo>
                <a:lnTo>
                  <a:pt x="784" y="361"/>
                </a:lnTo>
                <a:lnTo>
                  <a:pt x="784" y="360"/>
                </a:lnTo>
                <a:lnTo>
                  <a:pt x="785" y="360"/>
                </a:lnTo>
                <a:close/>
                <a:moveTo>
                  <a:pt x="1060" y="360"/>
                </a:moveTo>
                <a:lnTo>
                  <a:pt x="1060" y="361"/>
                </a:lnTo>
                <a:lnTo>
                  <a:pt x="1061" y="363"/>
                </a:lnTo>
                <a:lnTo>
                  <a:pt x="1061" y="364"/>
                </a:lnTo>
                <a:lnTo>
                  <a:pt x="1060" y="364"/>
                </a:lnTo>
                <a:lnTo>
                  <a:pt x="1059" y="367"/>
                </a:lnTo>
                <a:lnTo>
                  <a:pt x="1059" y="365"/>
                </a:lnTo>
                <a:lnTo>
                  <a:pt x="1059" y="364"/>
                </a:lnTo>
                <a:lnTo>
                  <a:pt x="1059" y="363"/>
                </a:lnTo>
                <a:lnTo>
                  <a:pt x="1059" y="361"/>
                </a:lnTo>
                <a:lnTo>
                  <a:pt x="1060" y="360"/>
                </a:lnTo>
                <a:close/>
                <a:moveTo>
                  <a:pt x="703" y="360"/>
                </a:moveTo>
                <a:lnTo>
                  <a:pt x="704" y="360"/>
                </a:lnTo>
                <a:lnTo>
                  <a:pt x="703" y="360"/>
                </a:lnTo>
                <a:close/>
                <a:moveTo>
                  <a:pt x="735" y="361"/>
                </a:moveTo>
                <a:lnTo>
                  <a:pt x="734" y="360"/>
                </a:lnTo>
                <a:lnTo>
                  <a:pt x="735" y="360"/>
                </a:lnTo>
                <a:lnTo>
                  <a:pt x="735" y="361"/>
                </a:lnTo>
                <a:close/>
                <a:moveTo>
                  <a:pt x="722" y="360"/>
                </a:moveTo>
                <a:lnTo>
                  <a:pt x="721" y="360"/>
                </a:lnTo>
                <a:lnTo>
                  <a:pt x="722" y="360"/>
                </a:lnTo>
                <a:close/>
                <a:moveTo>
                  <a:pt x="666" y="360"/>
                </a:moveTo>
                <a:lnTo>
                  <a:pt x="667" y="360"/>
                </a:lnTo>
                <a:lnTo>
                  <a:pt x="668" y="360"/>
                </a:lnTo>
                <a:lnTo>
                  <a:pt x="670" y="360"/>
                </a:lnTo>
                <a:lnTo>
                  <a:pt x="671" y="360"/>
                </a:lnTo>
                <a:lnTo>
                  <a:pt x="671" y="361"/>
                </a:lnTo>
                <a:lnTo>
                  <a:pt x="672" y="361"/>
                </a:lnTo>
                <a:lnTo>
                  <a:pt x="674" y="361"/>
                </a:lnTo>
                <a:lnTo>
                  <a:pt x="672" y="361"/>
                </a:lnTo>
                <a:lnTo>
                  <a:pt x="671" y="361"/>
                </a:lnTo>
                <a:lnTo>
                  <a:pt x="670" y="361"/>
                </a:lnTo>
                <a:lnTo>
                  <a:pt x="670" y="360"/>
                </a:lnTo>
                <a:lnTo>
                  <a:pt x="668" y="360"/>
                </a:lnTo>
                <a:lnTo>
                  <a:pt x="668" y="361"/>
                </a:lnTo>
                <a:lnTo>
                  <a:pt x="668" y="363"/>
                </a:lnTo>
                <a:lnTo>
                  <a:pt x="667" y="363"/>
                </a:lnTo>
                <a:lnTo>
                  <a:pt x="666" y="363"/>
                </a:lnTo>
                <a:lnTo>
                  <a:pt x="665" y="363"/>
                </a:lnTo>
                <a:lnTo>
                  <a:pt x="665" y="361"/>
                </a:lnTo>
                <a:lnTo>
                  <a:pt x="665" y="360"/>
                </a:lnTo>
                <a:lnTo>
                  <a:pt x="666" y="360"/>
                </a:lnTo>
                <a:lnTo>
                  <a:pt x="665" y="360"/>
                </a:lnTo>
                <a:lnTo>
                  <a:pt x="666" y="360"/>
                </a:lnTo>
                <a:close/>
                <a:moveTo>
                  <a:pt x="676" y="359"/>
                </a:moveTo>
                <a:lnTo>
                  <a:pt x="675" y="357"/>
                </a:lnTo>
                <a:lnTo>
                  <a:pt x="676" y="357"/>
                </a:lnTo>
                <a:lnTo>
                  <a:pt x="676" y="359"/>
                </a:lnTo>
                <a:close/>
                <a:moveTo>
                  <a:pt x="674" y="357"/>
                </a:moveTo>
                <a:lnTo>
                  <a:pt x="672" y="357"/>
                </a:lnTo>
                <a:lnTo>
                  <a:pt x="671" y="357"/>
                </a:lnTo>
                <a:lnTo>
                  <a:pt x="672" y="357"/>
                </a:lnTo>
                <a:lnTo>
                  <a:pt x="674" y="357"/>
                </a:lnTo>
                <a:close/>
                <a:moveTo>
                  <a:pt x="689" y="356"/>
                </a:moveTo>
                <a:lnTo>
                  <a:pt x="689" y="357"/>
                </a:lnTo>
                <a:lnTo>
                  <a:pt x="689" y="356"/>
                </a:lnTo>
                <a:lnTo>
                  <a:pt x="688" y="356"/>
                </a:lnTo>
                <a:lnTo>
                  <a:pt x="689" y="356"/>
                </a:lnTo>
                <a:close/>
                <a:moveTo>
                  <a:pt x="676" y="356"/>
                </a:moveTo>
                <a:lnTo>
                  <a:pt x="676" y="357"/>
                </a:lnTo>
                <a:lnTo>
                  <a:pt x="675" y="357"/>
                </a:lnTo>
                <a:lnTo>
                  <a:pt x="674" y="357"/>
                </a:lnTo>
                <a:lnTo>
                  <a:pt x="674" y="356"/>
                </a:lnTo>
                <a:lnTo>
                  <a:pt x="675" y="356"/>
                </a:lnTo>
                <a:lnTo>
                  <a:pt x="676" y="356"/>
                </a:lnTo>
                <a:close/>
                <a:moveTo>
                  <a:pt x="789" y="356"/>
                </a:moveTo>
                <a:lnTo>
                  <a:pt x="788" y="356"/>
                </a:lnTo>
                <a:lnTo>
                  <a:pt x="789" y="356"/>
                </a:lnTo>
                <a:close/>
                <a:moveTo>
                  <a:pt x="679" y="356"/>
                </a:moveTo>
                <a:lnTo>
                  <a:pt x="678" y="356"/>
                </a:lnTo>
                <a:lnTo>
                  <a:pt x="678" y="355"/>
                </a:lnTo>
                <a:lnTo>
                  <a:pt x="679" y="355"/>
                </a:lnTo>
                <a:lnTo>
                  <a:pt x="679" y="356"/>
                </a:lnTo>
                <a:close/>
                <a:moveTo>
                  <a:pt x="738" y="356"/>
                </a:moveTo>
                <a:lnTo>
                  <a:pt x="739" y="357"/>
                </a:lnTo>
                <a:lnTo>
                  <a:pt x="742" y="357"/>
                </a:lnTo>
                <a:lnTo>
                  <a:pt x="743" y="359"/>
                </a:lnTo>
                <a:lnTo>
                  <a:pt x="744" y="359"/>
                </a:lnTo>
                <a:lnTo>
                  <a:pt x="744" y="360"/>
                </a:lnTo>
                <a:lnTo>
                  <a:pt x="743" y="360"/>
                </a:lnTo>
                <a:lnTo>
                  <a:pt x="742" y="360"/>
                </a:lnTo>
                <a:lnTo>
                  <a:pt x="740" y="360"/>
                </a:lnTo>
                <a:lnTo>
                  <a:pt x="740" y="359"/>
                </a:lnTo>
                <a:lnTo>
                  <a:pt x="739" y="359"/>
                </a:lnTo>
                <a:lnTo>
                  <a:pt x="738" y="357"/>
                </a:lnTo>
                <a:lnTo>
                  <a:pt x="738" y="356"/>
                </a:lnTo>
                <a:lnTo>
                  <a:pt x="737" y="356"/>
                </a:lnTo>
                <a:lnTo>
                  <a:pt x="735" y="355"/>
                </a:lnTo>
                <a:lnTo>
                  <a:pt x="737" y="355"/>
                </a:lnTo>
                <a:lnTo>
                  <a:pt x="738" y="356"/>
                </a:lnTo>
                <a:close/>
                <a:moveTo>
                  <a:pt x="734" y="355"/>
                </a:moveTo>
                <a:lnTo>
                  <a:pt x="733" y="355"/>
                </a:lnTo>
                <a:lnTo>
                  <a:pt x="734" y="355"/>
                </a:lnTo>
                <a:close/>
                <a:moveTo>
                  <a:pt x="697" y="354"/>
                </a:moveTo>
                <a:lnTo>
                  <a:pt x="699" y="354"/>
                </a:lnTo>
                <a:lnTo>
                  <a:pt x="697" y="354"/>
                </a:lnTo>
                <a:close/>
                <a:moveTo>
                  <a:pt x="678" y="354"/>
                </a:moveTo>
                <a:lnTo>
                  <a:pt x="678" y="355"/>
                </a:lnTo>
                <a:lnTo>
                  <a:pt x="676" y="356"/>
                </a:lnTo>
                <a:lnTo>
                  <a:pt x="676" y="355"/>
                </a:lnTo>
                <a:lnTo>
                  <a:pt x="676" y="354"/>
                </a:lnTo>
                <a:lnTo>
                  <a:pt x="678" y="354"/>
                </a:lnTo>
                <a:close/>
                <a:moveTo>
                  <a:pt x="684" y="356"/>
                </a:moveTo>
                <a:lnTo>
                  <a:pt x="683" y="356"/>
                </a:lnTo>
                <a:lnTo>
                  <a:pt x="683" y="355"/>
                </a:lnTo>
                <a:lnTo>
                  <a:pt x="684" y="355"/>
                </a:lnTo>
                <a:lnTo>
                  <a:pt x="684" y="354"/>
                </a:lnTo>
                <a:lnTo>
                  <a:pt x="683" y="354"/>
                </a:lnTo>
                <a:lnTo>
                  <a:pt x="684" y="352"/>
                </a:lnTo>
                <a:lnTo>
                  <a:pt x="684" y="354"/>
                </a:lnTo>
                <a:lnTo>
                  <a:pt x="684" y="355"/>
                </a:lnTo>
                <a:lnTo>
                  <a:pt x="684" y="356"/>
                </a:lnTo>
                <a:close/>
                <a:moveTo>
                  <a:pt x="691" y="355"/>
                </a:moveTo>
                <a:lnTo>
                  <a:pt x="689" y="355"/>
                </a:lnTo>
                <a:lnTo>
                  <a:pt x="689" y="356"/>
                </a:lnTo>
                <a:lnTo>
                  <a:pt x="689" y="355"/>
                </a:lnTo>
                <a:lnTo>
                  <a:pt x="689" y="354"/>
                </a:lnTo>
                <a:lnTo>
                  <a:pt x="691" y="352"/>
                </a:lnTo>
                <a:lnTo>
                  <a:pt x="692" y="352"/>
                </a:lnTo>
                <a:lnTo>
                  <a:pt x="691" y="354"/>
                </a:lnTo>
                <a:lnTo>
                  <a:pt x="691" y="355"/>
                </a:lnTo>
                <a:close/>
                <a:moveTo>
                  <a:pt x="682" y="355"/>
                </a:moveTo>
                <a:lnTo>
                  <a:pt x="682" y="354"/>
                </a:lnTo>
                <a:lnTo>
                  <a:pt x="680" y="354"/>
                </a:lnTo>
                <a:lnTo>
                  <a:pt x="682" y="354"/>
                </a:lnTo>
                <a:lnTo>
                  <a:pt x="682" y="352"/>
                </a:lnTo>
                <a:lnTo>
                  <a:pt x="680" y="352"/>
                </a:lnTo>
                <a:lnTo>
                  <a:pt x="680" y="351"/>
                </a:lnTo>
                <a:lnTo>
                  <a:pt x="682" y="352"/>
                </a:lnTo>
                <a:lnTo>
                  <a:pt x="683" y="354"/>
                </a:lnTo>
                <a:lnTo>
                  <a:pt x="683" y="355"/>
                </a:lnTo>
                <a:lnTo>
                  <a:pt x="682" y="355"/>
                </a:lnTo>
                <a:close/>
                <a:moveTo>
                  <a:pt x="785" y="354"/>
                </a:moveTo>
                <a:lnTo>
                  <a:pt x="784" y="352"/>
                </a:lnTo>
                <a:lnTo>
                  <a:pt x="784" y="351"/>
                </a:lnTo>
                <a:lnTo>
                  <a:pt x="784" y="350"/>
                </a:lnTo>
                <a:lnTo>
                  <a:pt x="784" y="351"/>
                </a:lnTo>
                <a:lnTo>
                  <a:pt x="785" y="351"/>
                </a:lnTo>
                <a:lnTo>
                  <a:pt x="785" y="352"/>
                </a:lnTo>
                <a:lnTo>
                  <a:pt x="785" y="354"/>
                </a:lnTo>
                <a:close/>
                <a:moveTo>
                  <a:pt x="680" y="348"/>
                </a:moveTo>
                <a:lnTo>
                  <a:pt x="680" y="350"/>
                </a:lnTo>
                <a:lnTo>
                  <a:pt x="680" y="348"/>
                </a:lnTo>
                <a:close/>
                <a:moveTo>
                  <a:pt x="672" y="348"/>
                </a:moveTo>
                <a:lnTo>
                  <a:pt x="674" y="348"/>
                </a:lnTo>
                <a:lnTo>
                  <a:pt x="675" y="348"/>
                </a:lnTo>
                <a:lnTo>
                  <a:pt x="675" y="350"/>
                </a:lnTo>
                <a:lnTo>
                  <a:pt x="674" y="350"/>
                </a:lnTo>
                <a:lnTo>
                  <a:pt x="672" y="350"/>
                </a:lnTo>
                <a:lnTo>
                  <a:pt x="671" y="348"/>
                </a:lnTo>
                <a:lnTo>
                  <a:pt x="672" y="348"/>
                </a:lnTo>
                <a:close/>
                <a:moveTo>
                  <a:pt x="680" y="348"/>
                </a:moveTo>
                <a:lnTo>
                  <a:pt x="679" y="348"/>
                </a:lnTo>
                <a:lnTo>
                  <a:pt x="679" y="350"/>
                </a:lnTo>
                <a:lnTo>
                  <a:pt x="678" y="350"/>
                </a:lnTo>
                <a:lnTo>
                  <a:pt x="679" y="348"/>
                </a:lnTo>
                <a:lnTo>
                  <a:pt x="680" y="348"/>
                </a:lnTo>
                <a:close/>
                <a:moveTo>
                  <a:pt x="693" y="348"/>
                </a:moveTo>
                <a:lnTo>
                  <a:pt x="693" y="350"/>
                </a:lnTo>
                <a:lnTo>
                  <a:pt x="692" y="350"/>
                </a:lnTo>
                <a:lnTo>
                  <a:pt x="692" y="348"/>
                </a:lnTo>
                <a:lnTo>
                  <a:pt x="692" y="347"/>
                </a:lnTo>
                <a:lnTo>
                  <a:pt x="693" y="347"/>
                </a:lnTo>
                <a:lnTo>
                  <a:pt x="693" y="348"/>
                </a:lnTo>
                <a:close/>
                <a:moveTo>
                  <a:pt x="680" y="348"/>
                </a:moveTo>
                <a:lnTo>
                  <a:pt x="679" y="348"/>
                </a:lnTo>
                <a:lnTo>
                  <a:pt x="679" y="347"/>
                </a:lnTo>
                <a:lnTo>
                  <a:pt x="680" y="347"/>
                </a:lnTo>
                <a:lnTo>
                  <a:pt x="680" y="348"/>
                </a:lnTo>
                <a:close/>
                <a:moveTo>
                  <a:pt x="675" y="347"/>
                </a:moveTo>
                <a:lnTo>
                  <a:pt x="674" y="347"/>
                </a:lnTo>
                <a:lnTo>
                  <a:pt x="675" y="346"/>
                </a:lnTo>
                <a:lnTo>
                  <a:pt x="675" y="347"/>
                </a:lnTo>
                <a:close/>
                <a:moveTo>
                  <a:pt x="655" y="347"/>
                </a:moveTo>
                <a:lnTo>
                  <a:pt x="655" y="348"/>
                </a:lnTo>
                <a:lnTo>
                  <a:pt x="653" y="347"/>
                </a:lnTo>
                <a:lnTo>
                  <a:pt x="654" y="347"/>
                </a:lnTo>
                <a:lnTo>
                  <a:pt x="654" y="346"/>
                </a:lnTo>
                <a:lnTo>
                  <a:pt x="655" y="346"/>
                </a:lnTo>
                <a:lnTo>
                  <a:pt x="655" y="347"/>
                </a:lnTo>
                <a:close/>
                <a:moveTo>
                  <a:pt x="675" y="344"/>
                </a:moveTo>
                <a:lnTo>
                  <a:pt x="674" y="344"/>
                </a:lnTo>
                <a:lnTo>
                  <a:pt x="675" y="344"/>
                </a:lnTo>
                <a:close/>
                <a:moveTo>
                  <a:pt x="1013" y="344"/>
                </a:moveTo>
                <a:lnTo>
                  <a:pt x="1013" y="343"/>
                </a:lnTo>
                <a:lnTo>
                  <a:pt x="1014" y="344"/>
                </a:lnTo>
                <a:lnTo>
                  <a:pt x="1013" y="344"/>
                </a:lnTo>
                <a:close/>
                <a:moveTo>
                  <a:pt x="665" y="343"/>
                </a:moveTo>
                <a:lnTo>
                  <a:pt x="665" y="342"/>
                </a:lnTo>
                <a:lnTo>
                  <a:pt x="665" y="343"/>
                </a:lnTo>
                <a:close/>
                <a:moveTo>
                  <a:pt x="1013" y="343"/>
                </a:moveTo>
                <a:lnTo>
                  <a:pt x="1011" y="342"/>
                </a:lnTo>
                <a:lnTo>
                  <a:pt x="1013" y="342"/>
                </a:lnTo>
                <a:lnTo>
                  <a:pt x="1013" y="343"/>
                </a:lnTo>
                <a:close/>
                <a:moveTo>
                  <a:pt x="1013" y="342"/>
                </a:moveTo>
                <a:lnTo>
                  <a:pt x="1013" y="340"/>
                </a:lnTo>
                <a:lnTo>
                  <a:pt x="1013" y="342"/>
                </a:lnTo>
                <a:close/>
                <a:moveTo>
                  <a:pt x="674" y="342"/>
                </a:moveTo>
                <a:lnTo>
                  <a:pt x="672" y="342"/>
                </a:lnTo>
                <a:lnTo>
                  <a:pt x="672" y="340"/>
                </a:lnTo>
                <a:lnTo>
                  <a:pt x="674" y="340"/>
                </a:lnTo>
                <a:lnTo>
                  <a:pt x="674" y="342"/>
                </a:lnTo>
                <a:close/>
                <a:moveTo>
                  <a:pt x="773" y="337"/>
                </a:moveTo>
                <a:lnTo>
                  <a:pt x="772" y="335"/>
                </a:lnTo>
                <a:lnTo>
                  <a:pt x="773" y="335"/>
                </a:lnTo>
                <a:lnTo>
                  <a:pt x="773" y="337"/>
                </a:lnTo>
                <a:close/>
                <a:moveTo>
                  <a:pt x="668" y="337"/>
                </a:moveTo>
                <a:lnTo>
                  <a:pt x="667" y="337"/>
                </a:lnTo>
                <a:lnTo>
                  <a:pt x="667" y="335"/>
                </a:lnTo>
                <a:lnTo>
                  <a:pt x="668" y="335"/>
                </a:lnTo>
                <a:lnTo>
                  <a:pt x="668" y="337"/>
                </a:lnTo>
                <a:close/>
                <a:moveTo>
                  <a:pt x="1063" y="334"/>
                </a:moveTo>
                <a:lnTo>
                  <a:pt x="1064" y="334"/>
                </a:lnTo>
                <a:lnTo>
                  <a:pt x="1064" y="335"/>
                </a:lnTo>
                <a:lnTo>
                  <a:pt x="1065" y="335"/>
                </a:lnTo>
                <a:lnTo>
                  <a:pt x="1065" y="337"/>
                </a:lnTo>
                <a:lnTo>
                  <a:pt x="1064" y="338"/>
                </a:lnTo>
                <a:lnTo>
                  <a:pt x="1063" y="338"/>
                </a:lnTo>
                <a:lnTo>
                  <a:pt x="1061" y="338"/>
                </a:lnTo>
                <a:lnTo>
                  <a:pt x="1061" y="337"/>
                </a:lnTo>
                <a:lnTo>
                  <a:pt x="1063" y="337"/>
                </a:lnTo>
                <a:lnTo>
                  <a:pt x="1063" y="335"/>
                </a:lnTo>
                <a:lnTo>
                  <a:pt x="1063" y="334"/>
                </a:lnTo>
                <a:close/>
                <a:moveTo>
                  <a:pt x="672" y="334"/>
                </a:moveTo>
                <a:lnTo>
                  <a:pt x="672" y="333"/>
                </a:lnTo>
                <a:lnTo>
                  <a:pt x="672" y="334"/>
                </a:lnTo>
                <a:close/>
                <a:moveTo>
                  <a:pt x="1011" y="333"/>
                </a:moveTo>
                <a:lnTo>
                  <a:pt x="1013" y="333"/>
                </a:lnTo>
                <a:lnTo>
                  <a:pt x="1013" y="334"/>
                </a:lnTo>
                <a:lnTo>
                  <a:pt x="1014" y="335"/>
                </a:lnTo>
                <a:lnTo>
                  <a:pt x="1015" y="335"/>
                </a:lnTo>
                <a:lnTo>
                  <a:pt x="1015" y="334"/>
                </a:lnTo>
                <a:lnTo>
                  <a:pt x="1017" y="334"/>
                </a:lnTo>
                <a:lnTo>
                  <a:pt x="1018" y="335"/>
                </a:lnTo>
                <a:lnTo>
                  <a:pt x="1019" y="337"/>
                </a:lnTo>
                <a:lnTo>
                  <a:pt x="1021" y="337"/>
                </a:lnTo>
                <a:lnTo>
                  <a:pt x="1021" y="338"/>
                </a:lnTo>
                <a:lnTo>
                  <a:pt x="1022" y="340"/>
                </a:lnTo>
                <a:lnTo>
                  <a:pt x="1021" y="340"/>
                </a:lnTo>
                <a:lnTo>
                  <a:pt x="1021" y="342"/>
                </a:lnTo>
                <a:lnTo>
                  <a:pt x="1022" y="342"/>
                </a:lnTo>
                <a:lnTo>
                  <a:pt x="1022" y="343"/>
                </a:lnTo>
                <a:lnTo>
                  <a:pt x="1023" y="344"/>
                </a:lnTo>
                <a:lnTo>
                  <a:pt x="1023" y="346"/>
                </a:lnTo>
                <a:lnTo>
                  <a:pt x="1023" y="347"/>
                </a:lnTo>
                <a:lnTo>
                  <a:pt x="1025" y="347"/>
                </a:lnTo>
                <a:lnTo>
                  <a:pt x="1025" y="348"/>
                </a:lnTo>
                <a:lnTo>
                  <a:pt x="1025" y="350"/>
                </a:lnTo>
                <a:lnTo>
                  <a:pt x="1026" y="351"/>
                </a:lnTo>
                <a:lnTo>
                  <a:pt x="1026" y="352"/>
                </a:lnTo>
                <a:lnTo>
                  <a:pt x="1027" y="352"/>
                </a:lnTo>
                <a:lnTo>
                  <a:pt x="1027" y="354"/>
                </a:lnTo>
                <a:lnTo>
                  <a:pt x="1027" y="355"/>
                </a:lnTo>
                <a:lnTo>
                  <a:pt x="1027" y="356"/>
                </a:lnTo>
                <a:lnTo>
                  <a:pt x="1026" y="356"/>
                </a:lnTo>
                <a:lnTo>
                  <a:pt x="1026" y="357"/>
                </a:lnTo>
                <a:lnTo>
                  <a:pt x="1026" y="359"/>
                </a:lnTo>
                <a:lnTo>
                  <a:pt x="1025" y="359"/>
                </a:lnTo>
                <a:lnTo>
                  <a:pt x="1023" y="360"/>
                </a:lnTo>
                <a:lnTo>
                  <a:pt x="1022" y="360"/>
                </a:lnTo>
                <a:lnTo>
                  <a:pt x="1022" y="361"/>
                </a:lnTo>
                <a:lnTo>
                  <a:pt x="1019" y="363"/>
                </a:lnTo>
                <a:lnTo>
                  <a:pt x="1019" y="364"/>
                </a:lnTo>
                <a:lnTo>
                  <a:pt x="1019" y="363"/>
                </a:lnTo>
                <a:lnTo>
                  <a:pt x="1018" y="361"/>
                </a:lnTo>
                <a:lnTo>
                  <a:pt x="1017" y="361"/>
                </a:lnTo>
                <a:lnTo>
                  <a:pt x="1017" y="360"/>
                </a:lnTo>
                <a:lnTo>
                  <a:pt x="1017" y="359"/>
                </a:lnTo>
                <a:lnTo>
                  <a:pt x="1017" y="357"/>
                </a:lnTo>
                <a:lnTo>
                  <a:pt x="1015" y="355"/>
                </a:lnTo>
                <a:lnTo>
                  <a:pt x="1015" y="354"/>
                </a:lnTo>
                <a:lnTo>
                  <a:pt x="1014" y="352"/>
                </a:lnTo>
                <a:lnTo>
                  <a:pt x="1014" y="351"/>
                </a:lnTo>
                <a:lnTo>
                  <a:pt x="1014" y="350"/>
                </a:lnTo>
                <a:lnTo>
                  <a:pt x="1014" y="347"/>
                </a:lnTo>
                <a:lnTo>
                  <a:pt x="1015" y="347"/>
                </a:lnTo>
                <a:lnTo>
                  <a:pt x="1015" y="346"/>
                </a:lnTo>
                <a:lnTo>
                  <a:pt x="1017" y="346"/>
                </a:lnTo>
                <a:lnTo>
                  <a:pt x="1018" y="344"/>
                </a:lnTo>
                <a:lnTo>
                  <a:pt x="1018" y="343"/>
                </a:lnTo>
                <a:lnTo>
                  <a:pt x="1017" y="343"/>
                </a:lnTo>
                <a:lnTo>
                  <a:pt x="1015" y="342"/>
                </a:lnTo>
                <a:lnTo>
                  <a:pt x="1015" y="343"/>
                </a:lnTo>
                <a:lnTo>
                  <a:pt x="1014" y="344"/>
                </a:lnTo>
                <a:lnTo>
                  <a:pt x="1014" y="343"/>
                </a:lnTo>
                <a:lnTo>
                  <a:pt x="1014" y="342"/>
                </a:lnTo>
                <a:lnTo>
                  <a:pt x="1014" y="340"/>
                </a:lnTo>
                <a:lnTo>
                  <a:pt x="1013" y="340"/>
                </a:lnTo>
                <a:lnTo>
                  <a:pt x="1011" y="340"/>
                </a:lnTo>
                <a:lnTo>
                  <a:pt x="1010" y="340"/>
                </a:lnTo>
                <a:lnTo>
                  <a:pt x="1009" y="340"/>
                </a:lnTo>
                <a:lnTo>
                  <a:pt x="1009" y="339"/>
                </a:lnTo>
                <a:lnTo>
                  <a:pt x="1010" y="339"/>
                </a:lnTo>
                <a:lnTo>
                  <a:pt x="1010" y="338"/>
                </a:lnTo>
                <a:lnTo>
                  <a:pt x="1010" y="337"/>
                </a:lnTo>
                <a:lnTo>
                  <a:pt x="1011" y="335"/>
                </a:lnTo>
                <a:lnTo>
                  <a:pt x="1011" y="333"/>
                </a:lnTo>
                <a:close/>
                <a:moveTo>
                  <a:pt x="1166" y="331"/>
                </a:moveTo>
                <a:lnTo>
                  <a:pt x="1165" y="331"/>
                </a:lnTo>
                <a:lnTo>
                  <a:pt x="1165" y="330"/>
                </a:lnTo>
                <a:lnTo>
                  <a:pt x="1166" y="330"/>
                </a:lnTo>
                <a:lnTo>
                  <a:pt x="1166" y="331"/>
                </a:lnTo>
                <a:close/>
                <a:moveTo>
                  <a:pt x="684" y="331"/>
                </a:moveTo>
                <a:lnTo>
                  <a:pt x="683" y="331"/>
                </a:lnTo>
                <a:lnTo>
                  <a:pt x="683" y="330"/>
                </a:lnTo>
                <a:lnTo>
                  <a:pt x="684" y="329"/>
                </a:lnTo>
                <a:lnTo>
                  <a:pt x="684" y="330"/>
                </a:lnTo>
                <a:lnTo>
                  <a:pt x="684" y="331"/>
                </a:lnTo>
                <a:close/>
                <a:moveTo>
                  <a:pt x="670" y="333"/>
                </a:moveTo>
                <a:lnTo>
                  <a:pt x="670" y="334"/>
                </a:lnTo>
                <a:lnTo>
                  <a:pt x="668" y="334"/>
                </a:lnTo>
                <a:lnTo>
                  <a:pt x="668" y="333"/>
                </a:lnTo>
                <a:lnTo>
                  <a:pt x="667" y="334"/>
                </a:lnTo>
                <a:lnTo>
                  <a:pt x="667" y="333"/>
                </a:lnTo>
                <a:lnTo>
                  <a:pt x="667" y="331"/>
                </a:lnTo>
                <a:lnTo>
                  <a:pt x="666" y="331"/>
                </a:lnTo>
                <a:lnTo>
                  <a:pt x="666" y="330"/>
                </a:lnTo>
                <a:lnTo>
                  <a:pt x="666" y="329"/>
                </a:lnTo>
                <a:lnTo>
                  <a:pt x="667" y="329"/>
                </a:lnTo>
                <a:lnTo>
                  <a:pt x="667" y="330"/>
                </a:lnTo>
                <a:lnTo>
                  <a:pt x="667" y="331"/>
                </a:lnTo>
                <a:lnTo>
                  <a:pt x="668" y="331"/>
                </a:lnTo>
                <a:lnTo>
                  <a:pt x="668" y="333"/>
                </a:lnTo>
                <a:lnTo>
                  <a:pt x="670" y="333"/>
                </a:lnTo>
                <a:close/>
                <a:moveTo>
                  <a:pt x="744" y="329"/>
                </a:moveTo>
                <a:lnTo>
                  <a:pt x="743" y="329"/>
                </a:lnTo>
                <a:lnTo>
                  <a:pt x="743" y="327"/>
                </a:lnTo>
                <a:lnTo>
                  <a:pt x="744" y="327"/>
                </a:lnTo>
                <a:lnTo>
                  <a:pt x="744" y="329"/>
                </a:lnTo>
                <a:close/>
                <a:moveTo>
                  <a:pt x="676" y="330"/>
                </a:moveTo>
                <a:lnTo>
                  <a:pt x="676" y="329"/>
                </a:lnTo>
                <a:lnTo>
                  <a:pt x="675" y="329"/>
                </a:lnTo>
                <a:lnTo>
                  <a:pt x="675" y="327"/>
                </a:lnTo>
                <a:lnTo>
                  <a:pt x="676" y="327"/>
                </a:lnTo>
                <a:lnTo>
                  <a:pt x="676" y="329"/>
                </a:lnTo>
                <a:lnTo>
                  <a:pt x="676" y="330"/>
                </a:lnTo>
                <a:close/>
                <a:moveTo>
                  <a:pt x="739" y="327"/>
                </a:moveTo>
                <a:lnTo>
                  <a:pt x="738" y="326"/>
                </a:lnTo>
                <a:lnTo>
                  <a:pt x="739" y="326"/>
                </a:lnTo>
                <a:lnTo>
                  <a:pt x="739" y="327"/>
                </a:lnTo>
                <a:close/>
                <a:moveTo>
                  <a:pt x="746" y="326"/>
                </a:moveTo>
                <a:lnTo>
                  <a:pt x="746" y="325"/>
                </a:lnTo>
                <a:lnTo>
                  <a:pt x="746" y="326"/>
                </a:lnTo>
                <a:close/>
                <a:moveTo>
                  <a:pt x="1170" y="325"/>
                </a:moveTo>
                <a:lnTo>
                  <a:pt x="1170" y="326"/>
                </a:lnTo>
                <a:lnTo>
                  <a:pt x="1170" y="327"/>
                </a:lnTo>
                <a:lnTo>
                  <a:pt x="1169" y="327"/>
                </a:lnTo>
                <a:lnTo>
                  <a:pt x="1167" y="327"/>
                </a:lnTo>
                <a:lnTo>
                  <a:pt x="1166" y="327"/>
                </a:lnTo>
                <a:lnTo>
                  <a:pt x="1166" y="326"/>
                </a:lnTo>
                <a:lnTo>
                  <a:pt x="1167" y="326"/>
                </a:lnTo>
                <a:lnTo>
                  <a:pt x="1169" y="326"/>
                </a:lnTo>
                <a:lnTo>
                  <a:pt x="1169" y="325"/>
                </a:lnTo>
                <a:lnTo>
                  <a:pt x="1169" y="323"/>
                </a:lnTo>
                <a:lnTo>
                  <a:pt x="1170" y="325"/>
                </a:lnTo>
                <a:close/>
                <a:moveTo>
                  <a:pt x="1167" y="325"/>
                </a:moveTo>
                <a:lnTo>
                  <a:pt x="1167" y="323"/>
                </a:lnTo>
                <a:lnTo>
                  <a:pt x="1169" y="323"/>
                </a:lnTo>
                <a:lnTo>
                  <a:pt x="1169" y="325"/>
                </a:lnTo>
                <a:lnTo>
                  <a:pt x="1167" y="325"/>
                </a:lnTo>
                <a:close/>
                <a:moveTo>
                  <a:pt x="764" y="323"/>
                </a:moveTo>
                <a:lnTo>
                  <a:pt x="764" y="325"/>
                </a:lnTo>
                <a:lnTo>
                  <a:pt x="763" y="325"/>
                </a:lnTo>
                <a:lnTo>
                  <a:pt x="763" y="326"/>
                </a:lnTo>
                <a:lnTo>
                  <a:pt x="763" y="327"/>
                </a:lnTo>
                <a:lnTo>
                  <a:pt x="761" y="327"/>
                </a:lnTo>
                <a:lnTo>
                  <a:pt x="761" y="326"/>
                </a:lnTo>
                <a:lnTo>
                  <a:pt x="761" y="325"/>
                </a:lnTo>
                <a:lnTo>
                  <a:pt x="760" y="325"/>
                </a:lnTo>
                <a:lnTo>
                  <a:pt x="760" y="323"/>
                </a:lnTo>
                <a:lnTo>
                  <a:pt x="761" y="323"/>
                </a:lnTo>
                <a:lnTo>
                  <a:pt x="763" y="323"/>
                </a:lnTo>
                <a:lnTo>
                  <a:pt x="764" y="323"/>
                </a:lnTo>
                <a:close/>
                <a:moveTo>
                  <a:pt x="760" y="323"/>
                </a:moveTo>
                <a:lnTo>
                  <a:pt x="759" y="323"/>
                </a:lnTo>
                <a:lnTo>
                  <a:pt x="760" y="323"/>
                </a:lnTo>
                <a:close/>
                <a:moveTo>
                  <a:pt x="1021" y="323"/>
                </a:moveTo>
                <a:lnTo>
                  <a:pt x="1022" y="323"/>
                </a:lnTo>
                <a:lnTo>
                  <a:pt x="1021" y="323"/>
                </a:lnTo>
                <a:close/>
                <a:moveTo>
                  <a:pt x="675" y="323"/>
                </a:moveTo>
                <a:lnTo>
                  <a:pt x="674" y="323"/>
                </a:lnTo>
                <a:lnTo>
                  <a:pt x="675" y="323"/>
                </a:lnTo>
                <a:close/>
                <a:moveTo>
                  <a:pt x="739" y="322"/>
                </a:moveTo>
                <a:lnTo>
                  <a:pt x="740" y="323"/>
                </a:lnTo>
                <a:lnTo>
                  <a:pt x="742" y="323"/>
                </a:lnTo>
                <a:lnTo>
                  <a:pt x="742" y="325"/>
                </a:lnTo>
                <a:lnTo>
                  <a:pt x="740" y="325"/>
                </a:lnTo>
                <a:lnTo>
                  <a:pt x="739" y="325"/>
                </a:lnTo>
                <a:lnTo>
                  <a:pt x="740" y="323"/>
                </a:lnTo>
                <a:lnTo>
                  <a:pt x="739" y="323"/>
                </a:lnTo>
                <a:lnTo>
                  <a:pt x="739" y="322"/>
                </a:lnTo>
                <a:close/>
                <a:moveTo>
                  <a:pt x="661" y="326"/>
                </a:moveTo>
                <a:lnTo>
                  <a:pt x="661" y="327"/>
                </a:lnTo>
                <a:lnTo>
                  <a:pt x="659" y="327"/>
                </a:lnTo>
                <a:lnTo>
                  <a:pt x="659" y="326"/>
                </a:lnTo>
                <a:lnTo>
                  <a:pt x="659" y="323"/>
                </a:lnTo>
                <a:lnTo>
                  <a:pt x="661" y="322"/>
                </a:lnTo>
                <a:lnTo>
                  <a:pt x="661" y="323"/>
                </a:lnTo>
                <a:lnTo>
                  <a:pt x="661" y="325"/>
                </a:lnTo>
                <a:lnTo>
                  <a:pt x="661" y="326"/>
                </a:lnTo>
                <a:close/>
                <a:moveTo>
                  <a:pt x="793" y="322"/>
                </a:moveTo>
                <a:lnTo>
                  <a:pt x="793" y="323"/>
                </a:lnTo>
                <a:lnTo>
                  <a:pt x="792" y="323"/>
                </a:lnTo>
                <a:lnTo>
                  <a:pt x="792" y="322"/>
                </a:lnTo>
                <a:lnTo>
                  <a:pt x="793" y="322"/>
                </a:lnTo>
                <a:close/>
                <a:moveTo>
                  <a:pt x="674" y="331"/>
                </a:moveTo>
                <a:lnTo>
                  <a:pt x="674" y="333"/>
                </a:lnTo>
                <a:lnTo>
                  <a:pt x="672" y="331"/>
                </a:lnTo>
                <a:lnTo>
                  <a:pt x="672" y="333"/>
                </a:lnTo>
                <a:lnTo>
                  <a:pt x="671" y="331"/>
                </a:lnTo>
                <a:lnTo>
                  <a:pt x="671" y="330"/>
                </a:lnTo>
                <a:lnTo>
                  <a:pt x="671" y="329"/>
                </a:lnTo>
                <a:lnTo>
                  <a:pt x="672" y="329"/>
                </a:lnTo>
                <a:lnTo>
                  <a:pt x="671" y="329"/>
                </a:lnTo>
                <a:lnTo>
                  <a:pt x="671" y="327"/>
                </a:lnTo>
                <a:lnTo>
                  <a:pt x="671" y="326"/>
                </a:lnTo>
                <a:lnTo>
                  <a:pt x="671" y="325"/>
                </a:lnTo>
                <a:lnTo>
                  <a:pt x="672" y="325"/>
                </a:lnTo>
                <a:lnTo>
                  <a:pt x="672" y="323"/>
                </a:lnTo>
                <a:lnTo>
                  <a:pt x="672" y="322"/>
                </a:lnTo>
                <a:lnTo>
                  <a:pt x="672" y="321"/>
                </a:lnTo>
                <a:lnTo>
                  <a:pt x="674" y="322"/>
                </a:lnTo>
                <a:lnTo>
                  <a:pt x="674" y="323"/>
                </a:lnTo>
                <a:lnTo>
                  <a:pt x="674" y="326"/>
                </a:lnTo>
                <a:lnTo>
                  <a:pt x="674" y="330"/>
                </a:lnTo>
                <a:lnTo>
                  <a:pt x="674" y="331"/>
                </a:lnTo>
                <a:close/>
                <a:moveTo>
                  <a:pt x="738" y="322"/>
                </a:moveTo>
                <a:lnTo>
                  <a:pt x="737" y="322"/>
                </a:lnTo>
                <a:lnTo>
                  <a:pt x="737" y="321"/>
                </a:lnTo>
                <a:lnTo>
                  <a:pt x="738" y="321"/>
                </a:lnTo>
                <a:lnTo>
                  <a:pt x="738" y="322"/>
                </a:lnTo>
                <a:close/>
                <a:moveTo>
                  <a:pt x="675" y="321"/>
                </a:moveTo>
                <a:lnTo>
                  <a:pt x="674" y="320"/>
                </a:lnTo>
                <a:lnTo>
                  <a:pt x="674" y="318"/>
                </a:lnTo>
                <a:lnTo>
                  <a:pt x="675" y="318"/>
                </a:lnTo>
                <a:lnTo>
                  <a:pt x="675" y="320"/>
                </a:lnTo>
                <a:lnTo>
                  <a:pt x="675" y="321"/>
                </a:lnTo>
                <a:close/>
                <a:moveTo>
                  <a:pt x="761" y="323"/>
                </a:moveTo>
                <a:lnTo>
                  <a:pt x="760" y="323"/>
                </a:lnTo>
                <a:lnTo>
                  <a:pt x="760" y="322"/>
                </a:lnTo>
                <a:lnTo>
                  <a:pt x="759" y="322"/>
                </a:lnTo>
                <a:lnTo>
                  <a:pt x="759" y="320"/>
                </a:lnTo>
                <a:lnTo>
                  <a:pt x="759" y="318"/>
                </a:lnTo>
                <a:lnTo>
                  <a:pt x="760" y="318"/>
                </a:lnTo>
                <a:lnTo>
                  <a:pt x="760" y="317"/>
                </a:lnTo>
                <a:lnTo>
                  <a:pt x="761" y="318"/>
                </a:lnTo>
                <a:lnTo>
                  <a:pt x="761" y="320"/>
                </a:lnTo>
                <a:lnTo>
                  <a:pt x="761" y="321"/>
                </a:lnTo>
                <a:lnTo>
                  <a:pt x="761" y="322"/>
                </a:lnTo>
                <a:lnTo>
                  <a:pt x="761" y="323"/>
                </a:lnTo>
                <a:close/>
                <a:moveTo>
                  <a:pt x="675" y="317"/>
                </a:moveTo>
                <a:lnTo>
                  <a:pt x="674" y="317"/>
                </a:lnTo>
                <a:lnTo>
                  <a:pt x="675" y="317"/>
                </a:lnTo>
                <a:close/>
                <a:moveTo>
                  <a:pt x="734" y="318"/>
                </a:moveTo>
                <a:lnTo>
                  <a:pt x="733" y="318"/>
                </a:lnTo>
                <a:lnTo>
                  <a:pt x="733" y="317"/>
                </a:lnTo>
                <a:lnTo>
                  <a:pt x="734" y="317"/>
                </a:lnTo>
                <a:lnTo>
                  <a:pt x="734" y="318"/>
                </a:lnTo>
                <a:close/>
                <a:moveTo>
                  <a:pt x="733" y="317"/>
                </a:moveTo>
                <a:lnTo>
                  <a:pt x="731" y="317"/>
                </a:lnTo>
                <a:lnTo>
                  <a:pt x="733" y="317"/>
                </a:lnTo>
                <a:close/>
                <a:moveTo>
                  <a:pt x="792" y="317"/>
                </a:moveTo>
                <a:lnTo>
                  <a:pt x="790" y="317"/>
                </a:lnTo>
                <a:lnTo>
                  <a:pt x="790" y="316"/>
                </a:lnTo>
                <a:lnTo>
                  <a:pt x="792" y="317"/>
                </a:lnTo>
                <a:close/>
                <a:moveTo>
                  <a:pt x="1319" y="317"/>
                </a:moveTo>
                <a:lnTo>
                  <a:pt x="1319" y="318"/>
                </a:lnTo>
                <a:lnTo>
                  <a:pt x="1318" y="318"/>
                </a:lnTo>
                <a:lnTo>
                  <a:pt x="1318" y="317"/>
                </a:lnTo>
                <a:lnTo>
                  <a:pt x="1319" y="317"/>
                </a:lnTo>
                <a:lnTo>
                  <a:pt x="1319" y="316"/>
                </a:lnTo>
                <a:lnTo>
                  <a:pt x="1319" y="317"/>
                </a:lnTo>
                <a:close/>
                <a:moveTo>
                  <a:pt x="938" y="314"/>
                </a:moveTo>
                <a:lnTo>
                  <a:pt x="937" y="316"/>
                </a:lnTo>
                <a:lnTo>
                  <a:pt x="937" y="314"/>
                </a:lnTo>
                <a:lnTo>
                  <a:pt x="938" y="314"/>
                </a:lnTo>
                <a:close/>
                <a:moveTo>
                  <a:pt x="735" y="316"/>
                </a:moveTo>
                <a:lnTo>
                  <a:pt x="737" y="316"/>
                </a:lnTo>
                <a:lnTo>
                  <a:pt x="738" y="317"/>
                </a:lnTo>
                <a:lnTo>
                  <a:pt x="738" y="318"/>
                </a:lnTo>
                <a:lnTo>
                  <a:pt x="739" y="318"/>
                </a:lnTo>
                <a:lnTo>
                  <a:pt x="740" y="320"/>
                </a:lnTo>
                <a:lnTo>
                  <a:pt x="742" y="321"/>
                </a:lnTo>
                <a:lnTo>
                  <a:pt x="742" y="322"/>
                </a:lnTo>
                <a:lnTo>
                  <a:pt x="743" y="322"/>
                </a:lnTo>
                <a:lnTo>
                  <a:pt x="744" y="322"/>
                </a:lnTo>
                <a:lnTo>
                  <a:pt x="746" y="322"/>
                </a:lnTo>
                <a:lnTo>
                  <a:pt x="747" y="323"/>
                </a:lnTo>
                <a:lnTo>
                  <a:pt x="748" y="325"/>
                </a:lnTo>
                <a:lnTo>
                  <a:pt x="748" y="326"/>
                </a:lnTo>
                <a:lnTo>
                  <a:pt x="747" y="326"/>
                </a:lnTo>
                <a:lnTo>
                  <a:pt x="747" y="327"/>
                </a:lnTo>
                <a:lnTo>
                  <a:pt x="746" y="326"/>
                </a:lnTo>
                <a:lnTo>
                  <a:pt x="747" y="326"/>
                </a:lnTo>
                <a:lnTo>
                  <a:pt x="746" y="325"/>
                </a:lnTo>
                <a:lnTo>
                  <a:pt x="744" y="325"/>
                </a:lnTo>
                <a:lnTo>
                  <a:pt x="744" y="323"/>
                </a:lnTo>
                <a:lnTo>
                  <a:pt x="743" y="323"/>
                </a:lnTo>
                <a:lnTo>
                  <a:pt x="742" y="323"/>
                </a:lnTo>
                <a:lnTo>
                  <a:pt x="740" y="322"/>
                </a:lnTo>
                <a:lnTo>
                  <a:pt x="740" y="321"/>
                </a:lnTo>
                <a:lnTo>
                  <a:pt x="739" y="321"/>
                </a:lnTo>
                <a:lnTo>
                  <a:pt x="738" y="321"/>
                </a:lnTo>
                <a:lnTo>
                  <a:pt x="737" y="320"/>
                </a:lnTo>
                <a:lnTo>
                  <a:pt x="737" y="318"/>
                </a:lnTo>
                <a:lnTo>
                  <a:pt x="737" y="317"/>
                </a:lnTo>
                <a:lnTo>
                  <a:pt x="735" y="317"/>
                </a:lnTo>
                <a:lnTo>
                  <a:pt x="735" y="316"/>
                </a:lnTo>
                <a:lnTo>
                  <a:pt x="734" y="314"/>
                </a:lnTo>
                <a:lnTo>
                  <a:pt x="735" y="314"/>
                </a:lnTo>
                <a:lnTo>
                  <a:pt x="735" y="316"/>
                </a:lnTo>
                <a:close/>
                <a:moveTo>
                  <a:pt x="1155" y="314"/>
                </a:moveTo>
                <a:lnTo>
                  <a:pt x="1155" y="313"/>
                </a:lnTo>
                <a:lnTo>
                  <a:pt x="1155" y="314"/>
                </a:lnTo>
                <a:close/>
                <a:moveTo>
                  <a:pt x="794" y="314"/>
                </a:moveTo>
                <a:lnTo>
                  <a:pt x="793" y="314"/>
                </a:lnTo>
                <a:lnTo>
                  <a:pt x="793" y="313"/>
                </a:lnTo>
                <a:lnTo>
                  <a:pt x="794" y="313"/>
                </a:lnTo>
                <a:lnTo>
                  <a:pt x="794" y="314"/>
                </a:lnTo>
                <a:close/>
                <a:moveTo>
                  <a:pt x="1031" y="312"/>
                </a:moveTo>
                <a:lnTo>
                  <a:pt x="1031" y="313"/>
                </a:lnTo>
                <a:lnTo>
                  <a:pt x="1030" y="313"/>
                </a:lnTo>
                <a:lnTo>
                  <a:pt x="1030" y="314"/>
                </a:lnTo>
                <a:lnTo>
                  <a:pt x="1030" y="316"/>
                </a:lnTo>
                <a:lnTo>
                  <a:pt x="1028" y="316"/>
                </a:lnTo>
                <a:lnTo>
                  <a:pt x="1028" y="314"/>
                </a:lnTo>
                <a:lnTo>
                  <a:pt x="1027" y="313"/>
                </a:lnTo>
                <a:lnTo>
                  <a:pt x="1028" y="313"/>
                </a:lnTo>
                <a:lnTo>
                  <a:pt x="1030" y="313"/>
                </a:lnTo>
                <a:lnTo>
                  <a:pt x="1030" y="312"/>
                </a:lnTo>
                <a:lnTo>
                  <a:pt x="1031" y="312"/>
                </a:lnTo>
                <a:close/>
                <a:moveTo>
                  <a:pt x="731" y="312"/>
                </a:moveTo>
                <a:lnTo>
                  <a:pt x="733" y="312"/>
                </a:lnTo>
                <a:lnTo>
                  <a:pt x="733" y="313"/>
                </a:lnTo>
                <a:lnTo>
                  <a:pt x="731" y="313"/>
                </a:lnTo>
                <a:lnTo>
                  <a:pt x="731" y="312"/>
                </a:lnTo>
                <a:close/>
                <a:moveTo>
                  <a:pt x="758" y="313"/>
                </a:moveTo>
                <a:lnTo>
                  <a:pt x="758" y="312"/>
                </a:lnTo>
                <a:lnTo>
                  <a:pt x="758" y="310"/>
                </a:lnTo>
                <a:lnTo>
                  <a:pt x="758" y="312"/>
                </a:lnTo>
                <a:lnTo>
                  <a:pt x="759" y="312"/>
                </a:lnTo>
                <a:lnTo>
                  <a:pt x="758" y="313"/>
                </a:lnTo>
                <a:close/>
                <a:moveTo>
                  <a:pt x="996" y="310"/>
                </a:moveTo>
                <a:lnTo>
                  <a:pt x="996" y="312"/>
                </a:lnTo>
                <a:lnTo>
                  <a:pt x="994" y="310"/>
                </a:lnTo>
                <a:lnTo>
                  <a:pt x="996" y="310"/>
                </a:lnTo>
                <a:close/>
                <a:moveTo>
                  <a:pt x="977" y="312"/>
                </a:moveTo>
                <a:lnTo>
                  <a:pt x="977" y="310"/>
                </a:lnTo>
                <a:lnTo>
                  <a:pt x="977" y="312"/>
                </a:lnTo>
                <a:close/>
                <a:moveTo>
                  <a:pt x="792" y="309"/>
                </a:moveTo>
                <a:lnTo>
                  <a:pt x="790" y="309"/>
                </a:lnTo>
                <a:lnTo>
                  <a:pt x="792" y="309"/>
                </a:lnTo>
                <a:close/>
                <a:moveTo>
                  <a:pt x="726" y="308"/>
                </a:moveTo>
                <a:lnTo>
                  <a:pt x="726" y="306"/>
                </a:lnTo>
                <a:lnTo>
                  <a:pt x="726" y="308"/>
                </a:lnTo>
                <a:close/>
                <a:moveTo>
                  <a:pt x="671" y="308"/>
                </a:moveTo>
                <a:lnTo>
                  <a:pt x="671" y="306"/>
                </a:lnTo>
                <a:lnTo>
                  <a:pt x="671" y="308"/>
                </a:lnTo>
                <a:close/>
                <a:moveTo>
                  <a:pt x="714" y="306"/>
                </a:moveTo>
                <a:lnTo>
                  <a:pt x="713" y="306"/>
                </a:lnTo>
                <a:lnTo>
                  <a:pt x="714" y="306"/>
                </a:lnTo>
                <a:close/>
                <a:moveTo>
                  <a:pt x="793" y="312"/>
                </a:moveTo>
                <a:lnTo>
                  <a:pt x="792" y="310"/>
                </a:lnTo>
                <a:lnTo>
                  <a:pt x="792" y="309"/>
                </a:lnTo>
                <a:lnTo>
                  <a:pt x="792" y="308"/>
                </a:lnTo>
                <a:lnTo>
                  <a:pt x="790" y="308"/>
                </a:lnTo>
                <a:lnTo>
                  <a:pt x="790" y="306"/>
                </a:lnTo>
                <a:lnTo>
                  <a:pt x="792" y="306"/>
                </a:lnTo>
                <a:lnTo>
                  <a:pt x="793" y="306"/>
                </a:lnTo>
                <a:lnTo>
                  <a:pt x="793" y="308"/>
                </a:lnTo>
                <a:lnTo>
                  <a:pt x="793" y="310"/>
                </a:lnTo>
                <a:lnTo>
                  <a:pt x="793" y="312"/>
                </a:lnTo>
                <a:close/>
                <a:moveTo>
                  <a:pt x="934" y="306"/>
                </a:moveTo>
                <a:lnTo>
                  <a:pt x="936" y="306"/>
                </a:lnTo>
                <a:lnTo>
                  <a:pt x="936" y="308"/>
                </a:lnTo>
                <a:lnTo>
                  <a:pt x="937" y="308"/>
                </a:lnTo>
                <a:lnTo>
                  <a:pt x="937" y="309"/>
                </a:lnTo>
                <a:lnTo>
                  <a:pt x="937" y="310"/>
                </a:lnTo>
                <a:lnTo>
                  <a:pt x="938" y="310"/>
                </a:lnTo>
                <a:lnTo>
                  <a:pt x="939" y="312"/>
                </a:lnTo>
                <a:lnTo>
                  <a:pt x="939" y="313"/>
                </a:lnTo>
                <a:lnTo>
                  <a:pt x="939" y="314"/>
                </a:lnTo>
                <a:lnTo>
                  <a:pt x="938" y="314"/>
                </a:lnTo>
                <a:lnTo>
                  <a:pt x="937" y="313"/>
                </a:lnTo>
                <a:lnTo>
                  <a:pt x="936" y="314"/>
                </a:lnTo>
                <a:lnTo>
                  <a:pt x="936" y="316"/>
                </a:lnTo>
                <a:lnTo>
                  <a:pt x="937" y="316"/>
                </a:lnTo>
                <a:lnTo>
                  <a:pt x="938" y="317"/>
                </a:lnTo>
                <a:lnTo>
                  <a:pt x="937" y="317"/>
                </a:lnTo>
                <a:lnTo>
                  <a:pt x="936" y="317"/>
                </a:lnTo>
                <a:lnTo>
                  <a:pt x="936" y="316"/>
                </a:lnTo>
                <a:lnTo>
                  <a:pt x="934" y="314"/>
                </a:lnTo>
                <a:lnTo>
                  <a:pt x="933" y="313"/>
                </a:lnTo>
                <a:lnTo>
                  <a:pt x="934" y="313"/>
                </a:lnTo>
                <a:lnTo>
                  <a:pt x="936" y="313"/>
                </a:lnTo>
                <a:lnTo>
                  <a:pt x="936" y="312"/>
                </a:lnTo>
                <a:lnTo>
                  <a:pt x="934" y="313"/>
                </a:lnTo>
                <a:lnTo>
                  <a:pt x="933" y="313"/>
                </a:lnTo>
                <a:lnTo>
                  <a:pt x="932" y="312"/>
                </a:lnTo>
                <a:lnTo>
                  <a:pt x="932" y="310"/>
                </a:lnTo>
                <a:lnTo>
                  <a:pt x="932" y="309"/>
                </a:lnTo>
                <a:lnTo>
                  <a:pt x="933" y="308"/>
                </a:lnTo>
                <a:lnTo>
                  <a:pt x="933" y="306"/>
                </a:lnTo>
                <a:lnTo>
                  <a:pt x="934" y="306"/>
                </a:lnTo>
                <a:close/>
                <a:moveTo>
                  <a:pt x="723" y="306"/>
                </a:moveTo>
                <a:lnTo>
                  <a:pt x="722" y="306"/>
                </a:lnTo>
                <a:lnTo>
                  <a:pt x="722" y="305"/>
                </a:lnTo>
                <a:lnTo>
                  <a:pt x="723" y="305"/>
                </a:lnTo>
                <a:lnTo>
                  <a:pt x="723" y="306"/>
                </a:lnTo>
                <a:close/>
                <a:moveTo>
                  <a:pt x="713" y="304"/>
                </a:moveTo>
                <a:lnTo>
                  <a:pt x="713" y="305"/>
                </a:lnTo>
                <a:lnTo>
                  <a:pt x="713" y="304"/>
                </a:lnTo>
                <a:close/>
                <a:moveTo>
                  <a:pt x="668" y="304"/>
                </a:moveTo>
                <a:lnTo>
                  <a:pt x="667" y="304"/>
                </a:lnTo>
                <a:lnTo>
                  <a:pt x="667" y="305"/>
                </a:lnTo>
                <a:lnTo>
                  <a:pt x="667" y="304"/>
                </a:lnTo>
                <a:lnTo>
                  <a:pt x="668" y="304"/>
                </a:lnTo>
                <a:close/>
                <a:moveTo>
                  <a:pt x="668" y="302"/>
                </a:moveTo>
                <a:lnTo>
                  <a:pt x="668" y="301"/>
                </a:lnTo>
                <a:lnTo>
                  <a:pt x="668" y="302"/>
                </a:lnTo>
                <a:close/>
                <a:moveTo>
                  <a:pt x="786" y="304"/>
                </a:moveTo>
                <a:lnTo>
                  <a:pt x="785" y="304"/>
                </a:lnTo>
                <a:lnTo>
                  <a:pt x="784" y="301"/>
                </a:lnTo>
                <a:lnTo>
                  <a:pt x="785" y="301"/>
                </a:lnTo>
                <a:lnTo>
                  <a:pt x="785" y="302"/>
                </a:lnTo>
                <a:lnTo>
                  <a:pt x="786" y="304"/>
                </a:lnTo>
                <a:close/>
                <a:moveTo>
                  <a:pt x="671" y="300"/>
                </a:moveTo>
                <a:lnTo>
                  <a:pt x="670" y="301"/>
                </a:lnTo>
                <a:lnTo>
                  <a:pt x="670" y="300"/>
                </a:lnTo>
                <a:lnTo>
                  <a:pt x="671" y="300"/>
                </a:lnTo>
                <a:close/>
                <a:moveTo>
                  <a:pt x="1019" y="301"/>
                </a:moveTo>
                <a:lnTo>
                  <a:pt x="1019" y="302"/>
                </a:lnTo>
                <a:lnTo>
                  <a:pt x="1018" y="302"/>
                </a:lnTo>
                <a:lnTo>
                  <a:pt x="1018" y="301"/>
                </a:lnTo>
                <a:lnTo>
                  <a:pt x="1018" y="300"/>
                </a:lnTo>
                <a:lnTo>
                  <a:pt x="1019" y="299"/>
                </a:lnTo>
                <a:lnTo>
                  <a:pt x="1019" y="300"/>
                </a:lnTo>
                <a:lnTo>
                  <a:pt x="1019" y="301"/>
                </a:lnTo>
                <a:close/>
                <a:moveTo>
                  <a:pt x="994" y="300"/>
                </a:moveTo>
                <a:lnTo>
                  <a:pt x="994" y="299"/>
                </a:lnTo>
                <a:lnTo>
                  <a:pt x="993" y="299"/>
                </a:lnTo>
                <a:lnTo>
                  <a:pt x="994" y="299"/>
                </a:lnTo>
                <a:lnTo>
                  <a:pt x="994" y="300"/>
                </a:lnTo>
                <a:close/>
                <a:moveTo>
                  <a:pt x="725" y="299"/>
                </a:moveTo>
                <a:lnTo>
                  <a:pt x="723" y="299"/>
                </a:lnTo>
                <a:lnTo>
                  <a:pt x="723" y="297"/>
                </a:lnTo>
                <a:lnTo>
                  <a:pt x="725" y="299"/>
                </a:lnTo>
                <a:close/>
                <a:moveTo>
                  <a:pt x="723" y="297"/>
                </a:moveTo>
                <a:lnTo>
                  <a:pt x="722" y="297"/>
                </a:lnTo>
                <a:lnTo>
                  <a:pt x="723" y="297"/>
                </a:lnTo>
                <a:close/>
                <a:moveTo>
                  <a:pt x="1018" y="296"/>
                </a:moveTo>
                <a:lnTo>
                  <a:pt x="1019" y="297"/>
                </a:lnTo>
                <a:lnTo>
                  <a:pt x="1019" y="299"/>
                </a:lnTo>
                <a:lnTo>
                  <a:pt x="1018" y="299"/>
                </a:lnTo>
                <a:lnTo>
                  <a:pt x="1018" y="300"/>
                </a:lnTo>
                <a:lnTo>
                  <a:pt x="1017" y="300"/>
                </a:lnTo>
                <a:lnTo>
                  <a:pt x="1017" y="299"/>
                </a:lnTo>
                <a:lnTo>
                  <a:pt x="1017" y="297"/>
                </a:lnTo>
                <a:lnTo>
                  <a:pt x="1015" y="297"/>
                </a:lnTo>
                <a:lnTo>
                  <a:pt x="1015" y="296"/>
                </a:lnTo>
                <a:lnTo>
                  <a:pt x="1017" y="296"/>
                </a:lnTo>
                <a:lnTo>
                  <a:pt x="1018" y="295"/>
                </a:lnTo>
                <a:lnTo>
                  <a:pt x="1018" y="296"/>
                </a:lnTo>
                <a:close/>
                <a:moveTo>
                  <a:pt x="784" y="293"/>
                </a:moveTo>
                <a:lnTo>
                  <a:pt x="782" y="293"/>
                </a:lnTo>
                <a:lnTo>
                  <a:pt x="784" y="293"/>
                </a:lnTo>
                <a:close/>
                <a:moveTo>
                  <a:pt x="947" y="291"/>
                </a:moveTo>
                <a:lnTo>
                  <a:pt x="949" y="292"/>
                </a:lnTo>
                <a:lnTo>
                  <a:pt x="950" y="295"/>
                </a:lnTo>
                <a:lnTo>
                  <a:pt x="950" y="296"/>
                </a:lnTo>
                <a:lnTo>
                  <a:pt x="951" y="297"/>
                </a:lnTo>
                <a:lnTo>
                  <a:pt x="951" y="299"/>
                </a:lnTo>
                <a:lnTo>
                  <a:pt x="951" y="300"/>
                </a:lnTo>
                <a:lnTo>
                  <a:pt x="953" y="301"/>
                </a:lnTo>
                <a:lnTo>
                  <a:pt x="953" y="302"/>
                </a:lnTo>
                <a:lnTo>
                  <a:pt x="954" y="302"/>
                </a:lnTo>
                <a:lnTo>
                  <a:pt x="954" y="305"/>
                </a:lnTo>
                <a:lnTo>
                  <a:pt x="955" y="306"/>
                </a:lnTo>
                <a:lnTo>
                  <a:pt x="955" y="308"/>
                </a:lnTo>
                <a:lnTo>
                  <a:pt x="955" y="309"/>
                </a:lnTo>
                <a:lnTo>
                  <a:pt x="955" y="310"/>
                </a:lnTo>
                <a:lnTo>
                  <a:pt x="955" y="312"/>
                </a:lnTo>
                <a:lnTo>
                  <a:pt x="954" y="313"/>
                </a:lnTo>
                <a:lnTo>
                  <a:pt x="955" y="313"/>
                </a:lnTo>
                <a:lnTo>
                  <a:pt x="956" y="313"/>
                </a:lnTo>
                <a:lnTo>
                  <a:pt x="958" y="313"/>
                </a:lnTo>
                <a:lnTo>
                  <a:pt x="958" y="314"/>
                </a:lnTo>
                <a:lnTo>
                  <a:pt x="958" y="316"/>
                </a:lnTo>
                <a:lnTo>
                  <a:pt x="959" y="317"/>
                </a:lnTo>
                <a:lnTo>
                  <a:pt x="960" y="320"/>
                </a:lnTo>
                <a:lnTo>
                  <a:pt x="962" y="321"/>
                </a:lnTo>
                <a:lnTo>
                  <a:pt x="962" y="322"/>
                </a:lnTo>
                <a:lnTo>
                  <a:pt x="962" y="323"/>
                </a:lnTo>
                <a:lnTo>
                  <a:pt x="960" y="323"/>
                </a:lnTo>
                <a:lnTo>
                  <a:pt x="959" y="323"/>
                </a:lnTo>
                <a:lnTo>
                  <a:pt x="959" y="325"/>
                </a:lnTo>
                <a:lnTo>
                  <a:pt x="958" y="325"/>
                </a:lnTo>
                <a:lnTo>
                  <a:pt x="958" y="323"/>
                </a:lnTo>
                <a:lnTo>
                  <a:pt x="956" y="323"/>
                </a:lnTo>
                <a:lnTo>
                  <a:pt x="955" y="321"/>
                </a:lnTo>
                <a:lnTo>
                  <a:pt x="954" y="321"/>
                </a:lnTo>
                <a:lnTo>
                  <a:pt x="953" y="320"/>
                </a:lnTo>
                <a:lnTo>
                  <a:pt x="951" y="320"/>
                </a:lnTo>
                <a:lnTo>
                  <a:pt x="950" y="320"/>
                </a:lnTo>
                <a:lnTo>
                  <a:pt x="950" y="318"/>
                </a:lnTo>
                <a:lnTo>
                  <a:pt x="951" y="318"/>
                </a:lnTo>
                <a:lnTo>
                  <a:pt x="951" y="316"/>
                </a:lnTo>
                <a:lnTo>
                  <a:pt x="950" y="316"/>
                </a:lnTo>
                <a:lnTo>
                  <a:pt x="950" y="314"/>
                </a:lnTo>
                <a:lnTo>
                  <a:pt x="950" y="313"/>
                </a:lnTo>
                <a:lnTo>
                  <a:pt x="949" y="312"/>
                </a:lnTo>
                <a:lnTo>
                  <a:pt x="947" y="310"/>
                </a:lnTo>
                <a:lnTo>
                  <a:pt x="946" y="310"/>
                </a:lnTo>
                <a:lnTo>
                  <a:pt x="945" y="310"/>
                </a:lnTo>
                <a:lnTo>
                  <a:pt x="943" y="310"/>
                </a:lnTo>
                <a:lnTo>
                  <a:pt x="943" y="309"/>
                </a:lnTo>
                <a:lnTo>
                  <a:pt x="942" y="309"/>
                </a:lnTo>
                <a:lnTo>
                  <a:pt x="941" y="309"/>
                </a:lnTo>
                <a:lnTo>
                  <a:pt x="939" y="309"/>
                </a:lnTo>
                <a:lnTo>
                  <a:pt x="939" y="308"/>
                </a:lnTo>
                <a:lnTo>
                  <a:pt x="939" y="306"/>
                </a:lnTo>
                <a:lnTo>
                  <a:pt x="939" y="305"/>
                </a:lnTo>
                <a:lnTo>
                  <a:pt x="939" y="304"/>
                </a:lnTo>
                <a:lnTo>
                  <a:pt x="938" y="304"/>
                </a:lnTo>
                <a:lnTo>
                  <a:pt x="938" y="302"/>
                </a:lnTo>
                <a:lnTo>
                  <a:pt x="938" y="301"/>
                </a:lnTo>
                <a:lnTo>
                  <a:pt x="938" y="300"/>
                </a:lnTo>
                <a:lnTo>
                  <a:pt x="938" y="299"/>
                </a:lnTo>
                <a:lnTo>
                  <a:pt x="939" y="297"/>
                </a:lnTo>
                <a:lnTo>
                  <a:pt x="939" y="296"/>
                </a:lnTo>
                <a:lnTo>
                  <a:pt x="941" y="295"/>
                </a:lnTo>
                <a:lnTo>
                  <a:pt x="941" y="293"/>
                </a:lnTo>
                <a:lnTo>
                  <a:pt x="942" y="292"/>
                </a:lnTo>
                <a:lnTo>
                  <a:pt x="943" y="292"/>
                </a:lnTo>
                <a:lnTo>
                  <a:pt x="945" y="292"/>
                </a:lnTo>
                <a:lnTo>
                  <a:pt x="946" y="292"/>
                </a:lnTo>
                <a:lnTo>
                  <a:pt x="946" y="291"/>
                </a:lnTo>
                <a:lnTo>
                  <a:pt x="947" y="291"/>
                </a:lnTo>
                <a:close/>
                <a:moveTo>
                  <a:pt x="763" y="291"/>
                </a:moveTo>
                <a:lnTo>
                  <a:pt x="763" y="292"/>
                </a:lnTo>
                <a:lnTo>
                  <a:pt x="761" y="292"/>
                </a:lnTo>
                <a:lnTo>
                  <a:pt x="761" y="291"/>
                </a:lnTo>
                <a:lnTo>
                  <a:pt x="763" y="291"/>
                </a:lnTo>
                <a:close/>
                <a:moveTo>
                  <a:pt x="760" y="292"/>
                </a:moveTo>
                <a:lnTo>
                  <a:pt x="760" y="291"/>
                </a:lnTo>
                <a:lnTo>
                  <a:pt x="760" y="292"/>
                </a:lnTo>
                <a:close/>
                <a:moveTo>
                  <a:pt x="781" y="291"/>
                </a:moveTo>
                <a:lnTo>
                  <a:pt x="781" y="289"/>
                </a:lnTo>
                <a:lnTo>
                  <a:pt x="781" y="291"/>
                </a:lnTo>
                <a:close/>
                <a:moveTo>
                  <a:pt x="782" y="289"/>
                </a:moveTo>
                <a:lnTo>
                  <a:pt x="784" y="289"/>
                </a:lnTo>
                <a:lnTo>
                  <a:pt x="785" y="289"/>
                </a:lnTo>
                <a:lnTo>
                  <a:pt x="785" y="291"/>
                </a:lnTo>
                <a:lnTo>
                  <a:pt x="786" y="292"/>
                </a:lnTo>
                <a:lnTo>
                  <a:pt x="786" y="293"/>
                </a:lnTo>
                <a:lnTo>
                  <a:pt x="786" y="295"/>
                </a:lnTo>
                <a:lnTo>
                  <a:pt x="788" y="295"/>
                </a:lnTo>
                <a:lnTo>
                  <a:pt x="788" y="297"/>
                </a:lnTo>
                <a:lnTo>
                  <a:pt x="788" y="299"/>
                </a:lnTo>
                <a:lnTo>
                  <a:pt x="788" y="300"/>
                </a:lnTo>
                <a:lnTo>
                  <a:pt x="786" y="300"/>
                </a:lnTo>
                <a:lnTo>
                  <a:pt x="786" y="299"/>
                </a:lnTo>
                <a:lnTo>
                  <a:pt x="785" y="297"/>
                </a:lnTo>
                <a:lnTo>
                  <a:pt x="785" y="296"/>
                </a:lnTo>
                <a:lnTo>
                  <a:pt x="785" y="295"/>
                </a:lnTo>
                <a:lnTo>
                  <a:pt x="784" y="293"/>
                </a:lnTo>
                <a:lnTo>
                  <a:pt x="784" y="292"/>
                </a:lnTo>
                <a:lnTo>
                  <a:pt x="782" y="292"/>
                </a:lnTo>
                <a:lnTo>
                  <a:pt x="781" y="291"/>
                </a:lnTo>
                <a:lnTo>
                  <a:pt x="782" y="289"/>
                </a:lnTo>
                <a:close/>
                <a:moveTo>
                  <a:pt x="956" y="288"/>
                </a:moveTo>
                <a:lnTo>
                  <a:pt x="956" y="287"/>
                </a:lnTo>
                <a:lnTo>
                  <a:pt x="958" y="287"/>
                </a:lnTo>
                <a:lnTo>
                  <a:pt x="956" y="288"/>
                </a:lnTo>
                <a:close/>
                <a:moveTo>
                  <a:pt x="956" y="287"/>
                </a:moveTo>
                <a:lnTo>
                  <a:pt x="955" y="287"/>
                </a:lnTo>
                <a:lnTo>
                  <a:pt x="956" y="287"/>
                </a:lnTo>
                <a:close/>
                <a:moveTo>
                  <a:pt x="958" y="287"/>
                </a:moveTo>
                <a:lnTo>
                  <a:pt x="956" y="287"/>
                </a:lnTo>
                <a:lnTo>
                  <a:pt x="958" y="287"/>
                </a:lnTo>
                <a:close/>
                <a:moveTo>
                  <a:pt x="941" y="284"/>
                </a:moveTo>
                <a:lnTo>
                  <a:pt x="942" y="284"/>
                </a:lnTo>
                <a:lnTo>
                  <a:pt x="941" y="284"/>
                </a:lnTo>
                <a:close/>
                <a:moveTo>
                  <a:pt x="680" y="284"/>
                </a:moveTo>
                <a:lnTo>
                  <a:pt x="680" y="285"/>
                </a:lnTo>
                <a:lnTo>
                  <a:pt x="682" y="285"/>
                </a:lnTo>
                <a:lnTo>
                  <a:pt x="683" y="285"/>
                </a:lnTo>
                <a:lnTo>
                  <a:pt x="684" y="285"/>
                </a:lnTo>
                <a:lnTo>
                  <a:pt x="684" y="287"/>
                </a:lnTo>
                <a:lnTo>
                  <a:pt x="686" y="287"/>
                </a:lnTo>
                <a:lnTo>
                  <a:pt x="686" y="288"/>
                </a:lnTo>
                <a:lnTo>
                  <a:pt x="686" y="289"/>
                </a:lnTo>
                <a:lnTo>
                  <a:pt x="684" y="291"/>
                </a:lnTo>
                <a:lnTo>
                  <a:pt x="684" y="292"/>
                </a:lnTo>
                <a:lnTo>
                  <a:pt x="686" y="292"/>
                </a:lnTo>
                <a:lnTo>
                  <a:pt x="687" y="292"/>
                </a:lnTo>
                <a:lnTo>
                  <a:pt x="687" y="293"/>
                </a:lnTo>
                <a:lnTo>
                  <a:pt x="688" y="293"/>
                </a:lnTo>
                <a:lnTo>
                  <a:pt x="688" y="295"/>
                </a:lnTo>
                <a:lnTo>
                  <a:pt x="687" y="296"/>
                </a:lnTo>
                <a:lnTo>
                  <a:pt x="686" y="296"/>
                </a:lnTo>
                <a:lnTo>
                  <a:pt x="686" y="297"/>
                </a:lnTo>
                <a:lnTo>
                  <a:pt x="687" y="297"/>
                </a:lnTo>
                <a:lnTo>
                  <a:pt x="688" y="299"/>
                </a:lnTo>
                <a:lnTo>
                  <a:pt x="689" y="299"/>
                </a:lnTo>
                <a:lnTo>
                  <a:pt x="691" y="299"/>
                </a:lnTo>
                <a:lnTo>
                  <a:pt x="692" y="299"/>
                </a:lnTo>
                <a:lnTo>
                  <a:pt x="693" y="299"/>
                </a:lnTo>
                <a:lnTo>
                  <a:pt x="693" y="297"/>
                </a:lnTo>
                <a:lnTo>
                  <a:pt x="695" y="297"/>
                </a:lnTo>
                <a:lnTo>
                  <a:pt x="696" y="297"/>
                </a:lnTo>
                <a:lnTo>
                  <a:pt x="697" y="299"/>
                </a:lnTo>
                <a:lnTo>
                  <a:pt x="697" y="300"/>
                </a:lnTo>
                <a:lnTo>
                  <a:pt x="699" y="300"/>
                </a:lnTo>
                <a:lnTo>
                  <a:pt x="700" y="300"/>
                </a:lnTo>
                <a:lnTo>
                  <a:pt x="701" y="300"/>
                </a:lnTo>
                <a:lnTo>
                  <a:pt x="703" y="300"/>
                </a:lnTo>
                <a:lnTo>
                  <a:pt x="704" y="300"/>
                </a:lnTo>
                <a:lnTo>
                  <a:pt x="704" y="301"/>
                </a:lnTo>
                <a:lnTo>
                  <a:pt x="705" y="301"/>
                </a:lnTo>
                <a:lnTo>
                  <a:pt x="706" y="301"/>
                </a:lnTo>
                <a:lnTo>
                  <a:pt x="706" y="302"/>
                </a:lnTo>
                <a:lnTo>
                  <a:pt x="706" y="304"/>
                </a:lnTo>
                <a:lnTo>
                  <a:pt x="708" y="305"/>
                </a:lnTo>
                <a:lnTo>
                  <a:pt x="709" y="305"/>
                </a:lnTo>
                <a:lnTo>
                  <a:pt x="710" y="305"/>
                </a:lnTo>
                <a:lnTo>
                  <a:pt x="710" y="306"/>
                </a:lnTo>
                <a:lnTo>
                  <a:pt x="712" y="306"/>
                </a:lnTo>
                <a:lnTo>
                  <a:pt x="713" y="308"/>
                </a:lnTo>
                <a:lnTo>
                  <a:pt x="714" y="308"/>
                </a:lnTo>
                <a:lnTo>
                  <a:pt x="714" y="310"/>
                </a:lnTo>
                <a:lnTo>
                  <a:pt x="716" y="313"/>
                </a:lnTo>
                <a:lnTo>
                  <a:pt x="716" y="314"/>
                </a:lnTo>
                <a:lnTo>
                  <a:pt x="717" y="314"/>
                </a:lnTo>
                <a:lnTo>
                  <a:pt x="717" y="316"/>
                </a:lnTo>
                <a:lnTo>
                  <a:pt x="718" y="316"/>
                </a:lnTo>
                <a:lnTo>
                  <a:pt x="720" y="316"/>
                </a:lnTo>
                <a:lnTo>
                  <a:pt x="721" y="314"/>
                </a:lnTo>
                <a:lnTo>
                  <a:pt x="722" y="314"/>
                </a:lnTo>
                <a:lnTo>
                  <a:pt x="721" y="314"/>
                </a:lnTo>
                <a:lnTo>
                  <a:pt x="721" y="313"/>
                </a:lnTo>
                <a:lnTo>
                  <a:pt x="722" y="313"/>
                </a:lnTo>
                <a:lnTo>
                  <a:pt x="723" y="313"/>
                </a:lnTo>
                <a:lnTo>
                  <a:pt x="725" y="313"/>
                </a:lnTo>
                <a:lnTo>
                  <a:pt x="726" y="314"/>
                </a:lnTo>
                <a:lnTo>
                  <a:pt x="727" y="314"/>
                </a:lnTo>
                <a:lnTo>
                  <a:pt x="727" y="316"/>
                </a:lnTo>
                <a:lnTo>
                  <a:pt x="727" y="317"/>
                </a:lnTo>
                <a:lnTo>
                  <a:pt x="726" y="316"/>
                </a:lnTo>
                <a:lnTo>
                  <a:pt x="725" y="316"/>
                </a:lnTo>
                <a:lnTo>
                  <a:pt x="723" y="316"/>
                </a:lnTo>
                <a:lnTo>
                  <a:pt x="723" y="317"/>
                </a:lnTo>
                <a:lnTo>
                  <a:pt x="725" y="317"/>
                </a:lnTo>
                <a:lnTo>
                  <a:pt x="725" y="318"/>
                </a:lnTo>
                <a:lnTo>
                  <a:pt x="723" y="318"/>
                </a:lnTo>
                <a:lnTo>
                  <a:pt x="725" y="318"/>
                </a:lnTo>
                <a:lnTo>
                  <a:pt x="723" y="320"/>
                </a:lnTo>
                <a:lnTo>
                  <a:pt x="722" y="320"/>
                </a:lnTo>
                <a:lnTo>
                  <a:pt x="723" y="320"/>
                </a:lnTo>
                <a:lnTo>
                  <a:pt x="725" y="320"/>
                </a:lnTo>
                <a:lnTo>
                  <a:pt x="726" y="321"/>
                </a:lnTo>
                <a:lnTo>
                  <a:pt x="726" y="320"/>
                </a:lnTo>
                <a:lnTo>
                  <a:pt x="726" y="321"/>
                </a:lnTo>
                <a:lnTo>
                  <a:pt x="727" y="321"/>
                </a:lnTo>
                <a:lnTo>
                  <a:pt x="727" y="322"/>
                </a:lnTo>
                <a:lnTo>
                  <a:pt x="729" y="322"/>
                </a:lnTo>
                <a:lnTo>
                  <a:pt x="730" y="323"/>
                </a:lnTo>
                <a:lnTo>
                  <a:pt x="731" y="325"/>
                </a:lnTo>
                <a:lnTo>
                  <a:pt x="731" y="326"/>
                </a:lnTo>
                <a:lnTo>
                  <a:pt x="733" y="326"/>
                </a:lnTo>
                <a:lnTo>
                  <a:pt x="734" y="326"/>
                </a:lnTo>
                <a:lnTo>
                  <a:pt x="734" y="327"/>
                </a:lnTo>
                <a:lnTo>
                  <a:pt x="735" y="327"/>
                </a:lnTo>
                <a:lnTo>
                  <a:pt x="737" y="327"/>
                </a:lnTo>
                <a:lnTo>
                  <a:pt x="735" y="329"/>
                </a:lnTo>
                <a:lnTo>
                  <a:pt x="735" y="330"/>
                </a:lnTo>
                <a:lnTo>
                  <a:pt x="737" y="330"/>
                </a:lnTo>
                <a:lnTo>
                  <a:pt x="735" y="329"/>
                </a:lnTo>
                <a:lnTo>
                  <a:pt x="737" y="329"/>
                </a:lnTo>
                <a:lnTo>
                  <a:pt x="738" y="329"/>
                </a:lnTo>
                <a:lnTo>
                  <a:pt x="738" y="330"/>
                </a:lnTo>
                <a:lnTo>
                  <a:pt x="739" y="330"/>
                </a:lnTo>
                <a:lnTo>
                  <a:pt x="739" y="331"/>
                </a:lnTo>
                <a:lnTo>
                  <a:pt x="740" y="331"/>
                </a:lnTo>
                <a:lnTo>
                  <a:pt x="740" y="333"/>
                </a:lnTo>
                <a:lnTo>
                  <a:pt x="742" y="333"/>
                </a:lnTo>
                <a:lnTo>
                  <a:pt x="743" y="333"/>
                </a:lnTo>
                <a:lnTo>
                  <a:pt x="744" y="333"/>
                </a:lnTo>
                <a:lnTo>
                  <a:pt x="746" y="331"/>
                </a:lnTo>
                <a:lnTo>
                  <a:pt x="744" y="331"/>
                </a:lnTo>
                <a:lnTo>
                  <a:pt x="743" y="330"/>
                </a:lnTo>
                <a:lnTo>
                  <a:pt x="743" y="329"/>
                </a:lnTo>
                <a:lnTo>
                  <a:pt x="744" y="329"/>
                </a:lnTo>
                <a:lnTo>
                  <a:pt x="746" y="329"/>
                </a:lnTo>
                <a:lnTo>
                  <a:pt x="744" y="329"/>
                </a:lnTo>
                <a:lnTo>
                  <a:pt x="746" y="329"/>
                </a:lnTo>
                <a:lnTo>
                  <a:pt x="747" y="329"/>
                </a:lnTo>
                <a:lnTo>
                  <a:pt x="748" y="329"/>
                </a:lnTo>
                <a:lnTo>
                  <a:pt x="750" y="329"/>
                </a:lnTo>
                <a:lnTo>
                  <a:pt x="750" y="330"/>
                </a:lnTo>
                <a:lnTo>
                  <a:pt x="751" y="330"/>
                </a:lnTo>
                <a:lnTo>
                  <a:pt x="751" y="329"/>
                </a:lnTo>
                <a:lnTo>
                  <a:pt x="751" y="327"/>
                </a:lnTo>
                <a:lnTo>
                  <a:pt x="751" y="326"/>
                </a:lnTo>
                <a:lnTo>
                  <a:pt x="751" y="325"/>
                </a:lnTo>
                <a:lnTo>
                  <a:pt x="750" y="325"/>
                </a:lnTo>
                <a:lnTo>
                  <a:pt x="750" y="323"/>
                </a:lnTo>
                <a:lnTo>
                  <a:pt x="750" y="322"/>
                </a:lnTo>
                <a:lnTo>
                  <a:pt x="751" y="322"/>
                </a:lnTo>
                <a:lnTo>
                  <a:pt x="751" y="321"/>
                </a:lnTo>
                <a:lnTo>
                  <a:pt x="751" y="320"/>
                </a:lnTo>
                <a:lnTo>
                  <a:pt x="751" y="318"/>
                </a:lnTo>
                <a:lnTo>
                  <a:pt x="752" y="317"/>
                </a:lnTo>
                <a:lnTo>
                  <a:pt x="752" y="314"/>
                </a:lnTo>
                <a:lnTo>
                  <a:pt x="751" y="313"/>
                </a:lnTo>
                <a:lnTo>
                  <a:pt x="751" y="312"/>
                </a:lnTo>
                <a:lnTo>
                  <a:pt x="751" y="310"/>
                </a:lnTo>
                <a:lnTo>
                  <a:pt x="750" y="310"/>
                </a:lnTo>
                <a:lnTo>
                  <a:pt x="750" y="309"/>
                </a:lnTo>
                <a:lnTo>
                  <a:pt x="751" y="309"/>
                </a:lnTo>
                <a:lnTo>
                  <a:pt x="751" y="308"/>
                </a:lnTo>
                <a:lnTo>
                  <a:pt x="752" y="308"/>
                </a:lnTo>
                <a:lnTo>
                  <a:pt x="752" y="309"/>
                </a:lnTo>
                <a:lnTo>
                  <a:pt x="752" y="310"/>
                </a:lnTo>
                <a:lnTo>
                  <a:pt x="751" y="310"/>
                </a:lnTo>
                <a:lnTo>
                  <a:pt x="752" y="310"/>
                </a:lnTo>
                <a:lnTo>
                  <a:pt x="752" y="312"/>
                </a:lnTo>
                <a:lnTo>
                  <a:pt x="754" y="312"/>
                </a:lnTo>
                <a:lnTo>
                  <a:pt x="754" y="313"/>
                </a:lnTo>
                <a:lnTo>
                  <a:pt x="754" y="314"/>
                </a:lnTo>
                <a:lnTo>
                  <a:pt x="755" y="314"/>
                </a:lnTo>
                <a:lnTo>
                  <a:pt x="756" y="314"/>
                </a:lnTo>
                <a:lnTo>
                  <a:pt x="758" y="314"/>
                </a:lnTo>
                <a:lnTo>
                  <a:pt x="758" y="313"/>
                </a:lnTo>
                <a:lnTo>
                  <a:pt x="758" y="314"/>
                </a:lnTo>
                <a:lnTo>
                  <a:pt x="758" y="316"/>
                </a:lnTo>
                <a:lnTo>
                  <a:pt x="758" y="317"/>
                </a:lnTo>
                <a:lnTo>
                  <a:pt x="758" y="318"/>
                </a:lnTo>
                <a:lnTo>
                  <a:pt x="759" y="320"/>
                </a:lnTo>
                <a:lnTo>
                  <a:pt x="759" y="321"/>
                </a:lnTo>
                <a:lnTo>
                  <a:pt x="759" y="322"/>
                </a:lnTo>
                <a:lnTo>
                  <a:pt x="758" y="322"/>
                </a:lnTo>
                <a:lnTo>
                  <a:pt x="758" y="323"/>
                </a:lnTo>
                <a:lnTo>
                  <a:pt x="759" y="323"/>
                </a:lnTo>
                <a:lnTo>
                  <a:pt x="759" y="325"/>
                </a:lnTo>
                <a:lnTo>
                  <a:pt x="760" y="325"/>
                </a:lnTo>
                <a:lnTo>
                  <a:pt x="759" y="325"/>
                </a:lnTo>
                <a:lnTo>
                  <a:pt x="758" y="325"/>
                </a:lnTo>
                <a:lnTo>
                  <a:pt x="758" y="326"/>
                </a:lnTo>
                <a:lnTo>
                  <a:pt x="759" y="326"/>
                </a:lnTo>
                <a:lnTo>
                  <a:pt x="760" y="326"/>
                </a:lnTo>
                <a:lnTo>
                  <a:pt x="760" y="327"/>
                </a:lnTo>
                <a:lnTo>
                  <a:pt x="759" y="327"/>
                </a:lnTo>
                <a:lnTo>
                  <a:pt x="759" y="329"/>
                </a:lnTo>
                <a:lnTo>
                  <a:pt x="759" y="330"/>
                </a:lnTo>
                <a:lnTo>
                  <a:pt x="760" y="330"/>
                </a:lnTo>
                <a:lnTo>
                  <a:pt x="761" y="331"/>
                </a:lnTo>
                <a:lnTo>
                  <a:pt x="761" y="330"/>
                </a:lnTo>
                <a:lnTo>
                  <a:pt x="763" y="330"/>
                </a:lnTo>
                <a:lnTo>
                  <a:pt x="764" y="329"/>
                </a:lnTo>
                <a:lnTo>
                  <a:pt x="764" y="327"/>
                </a:lnTo>
                <a:lnTo>
                  <a:pt x="765" y="326"/>
                </a:lnTo>
                <a:lnTo>
                  <a:pt x="765" y="327"/>
                </a:lnTo>
                <a:lnTo>
                  <a:pt x="767" y="329"/>
                </a:lnTo>
                <a:lnTo>
                  <a:pt x="767" y="330"/>
                </a:lnTo>
                <a:lnTo>
                  <a:pt x="768" y="330"/>
                </a:lnTo>
                <a:lnTo>
                  <a:pt x="768" y="331"/>
                </a:lnTo>
                <a:lnTo>
                  <a:pt x="768" y="333"/>
                </a:lnTo>
                <a:lnTo>
                  <a:pt x="769" y="333"/>
                </a:lnTo>
                <a:lnTo>
                  <a:pt x="771" y="333"/>
                </a:lnTo>
                <a:lnTo>
                  <a:pt x="772" y="333"/>
                </a:lnTo>
                <a:lnTo>
                  <a:pt x="773" y="334"/>
                </a:lnTo>
                <a:lnTo>
                  <a:pt x="772" y="334"/>
                </a:lnTo>
                <a:lnTo>
                  <a:pt x="772" y="335"/>
                </a:lnTo>
                <a:lnTo>
                  <a:pt x="772" y="337"/>
                </a:lnTo>
                <a:lnTo>
                  <a:pt x="773" y="337"/>
                </a:lnTo>
                <a:lnTo>
                  <a:pt x="775" y="338"/>
                </a:lnTo>
                <a:lnTo>
                  <a:pt x="776" y="338"/>
                </a:lnTo>
                <a:lnTo>
                  <a:pt x="777" y="338"/>
                </a:lnTo>
                <a:lnTo>
                  <a:pt x="778" y="338"/>
                </a:lnTo>
                <a:lnTo>
                  <a:pt x="778" y="339"/>
                </a:lnTo>
                <a:lnTo>
                  <a:pt x="778" y="340"/>
                </a:lnTo>
                <a:lnTo>
                  <a:pt x="777" y="340"/>
                </a:lnTo>
                <a:lnTo>
                  <a:pt x="777" y="342"/>
                </a:lnTo>
                <a:lnTo>
                  <a:pt x="778" y="342"/>
                </a:lnTo>
                <a:lnTo>
                  <a:pt x="780" y="343"/>
                </a:lnTo>
                <a:lnTo>
                  <a:pt x="780" y="344"/>
                </a:lnTo>
                <a:lnTo>
                  <a:pt x="780" y="346"/>
                </a:lnTo>
                <a:lnTo>
                  <a:pt x="780" y="347"/>
                </a:lnTo>
                <a:lnTo>
                  <a:pt x="781" y="347"/>
                </a:lnTo>
                <a:lnTo>
                  <a:pt x="780" y="347"/>
                </a:lnTo>
                <a:lnTo>
                  <a:pt x="780" y="348"/>
                </a:lnTo>
                <a:lnTo>
                  <a:pt x="778" y="350"/>
                </a:lnTo>
                <a:lnTo>
                  <a:pt x="777" y="350"/>
                </a:lnTo>
                <a:lnTo>
                  <a:pt x="776" y="350"/>
                </a:lnTo>
                <a:lnTo>
                  <a:pt x="775" y="350"/>
                </a:lnTo>
                <a:lnTo>
                  <a:pt x="775" y="351"/>
                </a:lnTo>
                <a:lnTo>
                  <a:pt x="776" y="351"/>
                </a:lnTo>
                <a:lnTo>
                  <a:pt x="776" y="350"/>
                </a:lnTo>
                <a:lnTo>
                  <a:pt x="777" y="351"/>
                </a:lnTo>
                <a:lnTo>
                  <a:pt x="777" y="352"/>
                </a:lnTo>
                <a:lnTo>
                  <a:pt x="778" y="354"/>
                </a:lnTo>
                <a:lnTo>
                  <a:pt x="778" y="355"/>
                </a:lnTo>
                <a:lnTo>
                  <a:pt x="780" y="355"/>
                </a:lnTo>
                <a:lnTo>
                  <a:pt x="780" y="357"/>
                </a:lnTo>
                <a:lnTo>
                  <a:pt x="778" y="359"/>
                </a:lnTo>
                <a:lnTo>
                  <a:pt x="778" y="360"/>
                </a:lnTo>
                <a:lnTo>
                  <a:pt x="780" y="361"/>
                </a:lnTo>
                <a:lnTo>
                  <a:pt x="778" y="361"/>
                </a:lnTo>
                <a:lnTo>
                  <a:pt x="777" y="361"/>
                </a:lnTo>
                <a:lnTo>
                  <a:pt x="776" y="360"/>
                </a:lnTo>
                <a:lnTo>
                  <a:pt x="775" y="360"/>
                </a:lnTo>
                <a:lnTo>
                  <a:pt x="773" y="360"/>
                </a:lnTo>
                <a:lnTo>
                  <a:pt x="773" y="361"/>
                </a:lnTo>
                <a:lnTo>
                  <a:pt x="772" y="361"/>
                </a:lnTo>
                <a:lnTo>
                  <a:pt x="771" y="361"/>
                </a:lnTo>
                <a:lnTo>
                  <a:pt x="771" y="363"/>
                </a:lnTo>
                <a:lnTo>
                  <a:pt x="772" y="364"/>
                </a:lnTo>
                <a:lnTo>
                  <a:pt x="771" y="364"/>
                </a:lnTo>
                <a:lnTo>
                  <a:pt x="769" y="364"/>
                </a:lnTo>
                <a:lnTo>
                  <a:pt x="768" y="364"/>
                </a:lnTo>
                <a:lnTo>
                  <a:pt x="768" y="363"/>
                </a:lnTo>
                <a:lnTo>
                  <a:pt x="767" y="363"/>
                </a:lnTo>
                <a:lnTo>
                  <a:pt x="767" y="361"/>
                </a:lnTo>
                <a:lnTo>
                  <a:pt x="765" y="361"/>
                </a:lnTo>
                <a:lnTo>
                  <a:pt x="764" y="360"/>
                </a:lnTo>
                <a:lnTo>
                  <a:pt x="764" y="359"/>
                </a:lnTo>
                <a:lnTo>
                  <a:pt x="763" y="357"/>
                </a:lnTo>
                <a:lnTo>
                  <a:pt x="761" y="359"/>
                </a:lnTo>
                <a:lnTo>
                  <a:pt x="760" y="359"/>
                </a:lnTo>
                <a:lnTo>
                  <a:pt x="759" y="359"/>
                </a:lnTo>
                <a:lnTo>
                  <a:pt x="759" y="360"/>
                </a:lnTo>
                <a:lnTo>
                  <a:pt x="758" y="360"/>
                </a:lnTo>
                <a:lnTo>
                  <a:pt x="759" y="360"/>
                </a:lnTo>
                <a:lnTo>
                  <a:pt x="758" y="361"/>
                </a:lnTo>
                <a:lnTo>
                  <a:pt x="758" y="360"/>
                </a:lnTo>
                <a:lnTo>
                  <a:pt x="756" y="360"/>
                </a:lnTo>
                <a:lnTo>
                  <a:pt x="756" y="361"/>
                </a:lnTo>
                <a:lnTo>
                  <a:pt x="755" y="363"/>
                </a:lnTo>
                <a:lnTo>
                  <a:pt x="754" y="364"/>
                </a:lnTo>
                <a:lnTo>
                  <a:pt x="754" y="363"/>
                </a:lnTo>
                <a:lnTo>
                  <a:pt x="752" y="363"/>
                </a:lnTo>
                <a:lnTo>
                  <a:pt x="752" y="361"/>
                </a:lnTo>
                <a:lnTo>
                  <a:pt x="751" y="361"/>
                </a:lnTo>
                <a:lnTo>
                  <a:pt x="750" y="361"/>
                </a:lnTo>
                <a:lnTo>
                  <a:pt x="748" y="360"/>
                </a:lnTo>
                <a:lnTo>
                  <a:pt x="747" y="360"/>
                </a:lnTo>
                <a:lnTo>
                  <a:pt x="746" y="360"/>
                </a:lnTo>
                <a:lnTo>
                  <a:pt x="744" y="360"/>
                </a:lnTo>
                <a:lnTo>
                  <a:pt x="744" y="359"/>
                </a:lnTo>
                <a:lnTo>
                  <a:pt x="743" y="359"/>
                </a:lnTo>
                <a:lnTo>
                  <a:pt x="743" y="357"/>
                </a:lnTo>
                <a:lnTo>
                  <a:pt x="743" y="356"/>
                </a:lnTo>
                <a:lnTo>
                  <a:pt x="742" y="356"/>
                </a:lnTo>
                <a:lnTo>
                  <a:pt x="743" y="354"/>
                </a:lnTo>
                <a:lnTo>
                  <a:pt x="742" y="354"/>
                </a:lnTo>
                <a:lnTo>
                  <a:pt x="740" y="352"/>
                </a:lnTo>
                <a:lnTo>
                  <a:pt x="739" y="352"/>
                </a:lnTo>
                <a:lnTo>
                  <a:pt x="739" y="354"/>
                </a:lnTo>
                <a:lnTo>
                  <a:pt x="739" y="355"/>
                </a:lnTo>
                <a:lnTo>
                  <a:pt x="738" y="355"/>
                </a:lnTo>
                <a:lnTo>
                  <a:pt x="737" y="355"/>
                </a:lnTo>
                <a:lnTo>
                  <a:pt x="737" y="354"/>
                </a:lnTo>
                <a:lnTo>
                  <a:pt x="735" y="354"/>
                </a:lnTo>
                <a:lnTo>
                  <a:pt x="735" y="355"/>
                </a:lnTo>
                <a:lnTo>
                  <a:pt x="734" y="354"/>
                </a:lnTo>
                <a:lnTo>
                  <a:pt x="733" y="352"/>
                </a:lnTo>
                <a:lnTo>
                  <a:pt x="733" y="354"/>
                </a:lnTo>
                <a:lnTo>
                  <a:pt x="731" y="354"/>
                </a:lnTo>
                <a:lnTo>
                  <a:pt x="731" y="355"/>
                </a:lnTo>
                <a:lnTo>
                  <a:pt x="731" y="356"/>
                </a:lnTo>
                <a:lnTo>
                  <a:pt x="733" y="356"/>
                </a:lnTo>
                <a:lnTo>
                  <a:pt x="733" y="357"/>
                </a:lnTo>
                <a:lnTo>
                  <a:pt x="734" y="357"/>
                </a:lnTo>
                <a:lnTo>
                  <a:pt x="734" y="359"/>
                </a:lnTo>
                <a:lnTo>
                  <a:pt x="733" y="359"/>
                </a:lnTo>
                <a:lnTo>
                  <a:pt x="733" y="360"/>
                </a:lnTo>
                <a:lnTo>
                  <a:pt x="731" y="361"/>
                </a:lnTo>
                <a:lnTo>
                  <a:pt x="730" y="363"/>
                </a:lnTo>
                <a:lnTo>
                  <a:pt x="730" y="361"/>
                </a:lnTo>
                <a:lnTo>
                  <a:pt x="729" y="363"/>
                </a:lnTo>
                <a:lnTo>
                  <a:pt x="727" y="361"/>
                </a:lnTo>
                <a:lnTo>
                  <a:pt x="727" y="360"/>
                </a:lnTo>
                <a:lnTo>
                  <a:pt x="726" y="359"/>
                </a:lnTo>
                <a:lnTo>
                  <a:pt x="725" y="360"/>
                </a:lnTo>
                <a:lnTo>
                  <a:pt x="726" y="360"/>
                </a:lnTo>
                <a:lnTo>
                  <a:pt x="726" y="361"/>
                </a:lnTo>
                <a:lnTo>
                  <a:pt x="727" y="363"/>
                </a:lnTo>
                <a:lnTo>
                  <a:pt x="727" y="364"/>
                </a:lnTo>
                <a:lnTo>
                  <a:pt x="729" y="364"/>
                </a:lnTo>
                <a:lnTo>
                  <a:pt x="729" y="363"/>
                </a:lnTo>
                <a:lnTo>
                  <a:pt x="730" y="363"/>
                </a:lnTo>
                <a:lnTo>
                  <a:pt x="730" y="365"/>
                </a:lnTo>
                <a:lnTo>
                  <a:pt x="729" y="367"/>
                </a:lnTo>
                <a:lnTo>
                  <a:pt x="729" y="365"/>
                </a:lnTo>
                <a:lnTo>
                  <a:pt x="727" y="365"/>
                </a:lnTo>
                <a:lnTo>
                  <a:pt x="727" y="367"/>
                </a:lnTo>
                <a:lnTo>
                  <a:pt x="726" y="367"/>
                </a:lnTo>
                <a:lnTo>
                  <a:pt x="726" y="368"/>
                </a:lnTo>
                <a:lnTo>
                  <a:pt x="725" y="369"/>
                </a:lnTo>
                <a:lnTo>
                  <a:pt x="723" y="368"/>
                </a:lnTo>
                <a:lnTo>
                  <a:pt x="723" y="367"/>
                </a:lnTo>
                <a:lnTo>
                  <a:pt x="723" y="365"/>
                </a:lnTo>
                <a:lnTo>
                  <a:pt x="723" y="367"/>
                </a:lnTo>
                <a:lnTo>
                  <a:pt x="722" y="367"/>
                </a:lnTo>
                <a:lnTo>
                  <a:pt x="722" y="365"/>
                </a:lnTo>
                <a:lnTo>
                  <a:pt x="722" y="364"/>
                </a:lnTo>
                <a:lnTo>
                  <a:pt x="721" y="363"/>
                </a:lnTo>
                <a:lnTo>
                  <a:pt x="721" y="361"/>
                </a:lnTo>
                <a:lnTo>
                  <a:pt x="722" y="361"/>
                </a:lnTo>
                <a:lnTo>
                  <a:pt x="722" y="360"/>
                </a:lnTo>
                <a:lnTo>
                  <a:pt x="720" y="359"/>
                </a:lnTo>
                <a:lnTo>
                  <a:pt x="720" y="357"/>
                </a:lnTo>
                <a:lnTo>
                  <a:pt x="718" y="357"/>
                </a:lnTo>
                <a:lnTo>
                  <a:pt x="717" y="357"/>
                </a:lnTo>
                <a:lnTo>
                  <a:pt x="717" y="356"/>
                </a:lnTo>
                <a:lnTo>
                  <a:pt x="716" y="356"/>
                </a:lnTo>
                <a:lnTo>
                  <a:pt x="714" y="355"/>
                </a:lnTo>
                <a:lnTo>
                  <a:pt x="714" y="356"/>
                </a:lnTo>
                <a:lnTo>
                  <a:pt x="716" y="357"/>
                </a:lnTo>
                <a:lnTo>
                  <a:pt x="716" y="359"/>
                </a:lnTo>
                <a:lnTo>
                  <a:pt x="714" y="359"/>
                </a:lnTo>
                <a:lnTo>
                  <a:pt x="714" y="360"/>
                </a:lnTo>
                <a:lnTo>
                  <a:pt x="713" y="360"/>
                </a:lnTo>
                <a:lnTo>
                  <a:pt x="713" y="361"/>
                </a:lnTo>
                <a:lnTo>
                  <a:pt x="712" y="361"/>
                </a:lnTo>
                <a:lnTo>
                  <a:pt x="710" y="360"/>
                </a:lnTo>
                <a:lnTo>
                  <a:pt x="709" y="361"/>
                </a:lnTo>
                <a:lnTo>
                  <a:pt x="708" y="361"/>
                </a:lnTo>
                <a:lnTo>
                  <a:pt x="706" y="363"/>
                </a:lnTo>
                <a:lnTo>
                  <a:pt x="706" y="361"/>
                </a:lnTo>
                <a:lnTo>
                  <a:pt x="706" y="360"/>
                </a:lnTo>
                <a:lnTo>
                  <a:pt x="705" y="360"/>
                </a:lnTo>
                <a:lnTo>
                  <a:pt x="705" y="359"/>
                </a:lnTo>
                <a:lnTo>
                  <a:pt x="706" y="359"/>
                </a:lnTo>
                <a:lnTo>
                  <a:pt x="705" y="359"/>
                </a:lnTo>
                <a:lnTo>
                  <a:pt x="704" y="359"/>
                </a:lnTo>
                <a:lnTo>
                  <a:pt x="703" y="359"/>
                </a:lnTo>
                <a:lnTo>
                  <a:pt x="701" y="359"/>
                </a:lnTo>
                <a:lnTo>
                  <a:pt x="700" y="359"/>
                </a:lnTo>
                <a:lnTo>
                  <a:pt x="700" y="357"/>
                </a:lnTo>
                <a:lnTo>
                  <a:pt x="699" y="357"/>
                </a:lnTo>
                <a:lnTo>
                  <a:pt x="697" y="357"/>
                </a:lnTo>
                <a:lnTo>
                  <a:pt x="697" y="356"/>
                </a:lnTo>
                <a:lnTo>
                  <a:pt x="697" y="355"/>
                </a:lnTo>
                <a:lnTo>
                  <a:pt x="697" y="356"/>
                </a:lnTo>
                <a:lnTo>
                  <a:pt x="699" y="356"/>
                </a:lnTo>
                <a:lnTo>
                  <a:pt x="699" y="355"/>
                </a:lnTo>
                <a:lnTo>
                  <a:pt x="697" y="355"/>
                </a:lnTo>
                <a:lnTo>
                  <a:pt x="699" y="355"/>
                </a:lnTo>
                <a:lnTo>
                  <a:pt x="699" y="354"/>
                </a:lnTo>
                <a:lnTo>
                  <a:pt x="699" y="352"/>
                </a:lnTo>
                <a:lnTo>
                  <a:pt x="699" y="354"/>
                </a:lnTo>
                <a:lnTo>
                  <a:pt x="697" y="354"/>
                </a:lnTo>
                <a:lnTo>
                  <a:pt x="696" y="354"/>
                </a:lnTo>
                <a:lnTo>
                  <a:pt x="696" y="351"/>
                </a:lnTo>
                <a:lnTo>
                  <a:pt x="696" y="350"/>
                </a:lnTo>
                <a:lnTo>
                  <a:pt x="696" y="348"/>
                </a:lnTo>
                <a:lnTo>
                  <a:pt x="696" y="346"/>
                </a:lnTo>
                <a:lnTo>
                  <a:pt x="695" y="346"/>
                </a:lnTo>
                <a:lnTo>
                  <a:pt x="695" y="344"/>
                </a:lnTo>
                <a:lnTo>
                  <a:pt x="695" y="346"/>
                </a:lnTo>
                <a:lnTo>
                  <a:pt x="693" y="346"/>
                </a:lnTo>
                <a:lnTo>
                  <a:pt x="693" y="347"/>
                </a:lnTo>
                <a:lnTo>
                  <a:pt x="692" y="347"/>
                </a:lnTo>
                <a:lnTo>
                  <a:pt x="692" y="346"/>
                </a:lnTo>
                <a:lnTo>
                  <a:pt x="692" y="347"/>
                </a:lnTo>
                <a:lnTo>
                  <a:pt x="691" y="347"/>
                </a:lnTo>
                <a:lnTo>
                  <a:pt x="691" y="346"/>
                </a:lnTo>
                <a:lnTo>
                  <a:pt x="689" y="343"/>
                </a:lnTo>
                <a:lnTo>
                  <a:pt x="688" y="343"/>
                </a:lnTo>
                <a:lnTo>
                  <a:pt x="688" y="342"/>
                </a:lnTo>
                <a:lnTo>
                  <a:pt x="689" y="342"/>
                </a:lnTo>
                <a:lnTo>
                  <a:pt x="691" y="342"/>
                </a:lnTo>
                <a:lnTo>
                  <a:pt x="689" y="340"/>
                </a:lnTo>
                <a:lnTo>
                  <a:pt x="688" y="340"/>
                </a:lnTo>
                <a:lnTo>
                  <a:pt x="687" y="340"/>
                </a:lnTo>
                <a:lnTo>
                  <a:pt x="687" y="339"/>
                </a:lnTo>
                <a:lnTo>
                  <a:pt x="687" y="338"/>
                </a:lnTo>
                <a:lnTo>
                  <a:pt x="686" y="337"/>
                </a:lnTo>
                <a:lnTo>
                  <a:pt x="687" y="335"/>
                </a:lnTo>
                <a:lnTo>
                  <a:pt x="687" y="334"/>
                </a:lnTo>
                <a:lnTo>
                  <a:pt x="687" y="333"/>
                </a:lnTo>
                <a:lnTo>
                  <a:pt x="687" y="331"/>
                </a:lnTo>
                <a:lnTo>
                  <a:pt x="686" y="330"/>
                </a:lnTo>
                <a:lnTo>
                  <a:pt x="687" y="329"/>
                </a:lnTo>
                <a:lnTo>
                  <a:pt x="686" y="329"/>
                </a:lnTo>
                <a:lnTo>
                  <a:pt x="686" y="327"/>
                </a:lnTo>
                <a:lnTo>
                  <a:pt x="686" y="326"/>
                </a:lnTo>
                <a:lnTo>
                  <a:pt x="684" y="326"/>
                </a:lnTo>
                <a:lnTo>
                  <a:pt x="684" y="325"/>
                </a:lnTo>
                <a:lnTo>
                  <a:pt x="682" y="323"/>
                </a:lnTo>
                <a:lnTo>
                  <a:pt x="680" y="322"/>
                </a:lnTo>
                <a:lnTo>
                  <a:pt x="679" y="322"/>
                </a:lnTo>
                <a:lnTo>
                  <a:pt x="680" y="321"/>
                </a:lnTo>
                <a:lnTo>
                  <a:pt x="680" y="320"/>
                </a:lnTo>
                <a:lnTo>
                  <a:pt x="680" y="318"/>
                </a:lnTo>
                <a:lnTo>
                  <a:pt x="680" y="317"/>
                </a:lnTo>
                <a:lnTo>
                  <a:pt x="679" y="316"/>
                </a:lnTo>
                <a:lnTo>
                  <a:pt x="679" y="314"/>
                </a:lnTo>
                <a:lnTo>
                  <a:pt x="679" y="313"/>
                </a:lnTo>
                <a:lnTo>
                  <a:pt x="678" y="313"/>
                </a:lnTo>
                <a:lnTo>
                  <a:pt x="676" y="313"/>
                </a:lnTo>
                <a:lnTo>
                  <a:pt x="675" y="313"/>
                </a:lnTo>
                <a:lnTo>
                  <a:pt x="674" y="316"/>
                </a:lnTo>
                <a:lnTo>
                  <a:pt x="672" y="317"/>
                </a:lnTo>
                <a:lnTo>
                  <a:pt x="672" y="318"/>
                </a:lnTo>
                <a:lnTo>
                  <a:pt x="671" y="320"/>
                </a:lnTo>
                <a:lnTo>
                  <a:pt x="671" y="321"/>
                </a:lnTo>
                <a:lnTo>
                  <a:pt x="670" y="321"/>
                </a:lnTo>
                <a:lnTo>
                  <a:pt x="670" y="322"/>
                </a:lnTo>
                <a:lnTo>
                  <a:pt x="671" y="322"/>
                </a:lnTo>
                <a:lnTo>
                  <a:pt x="671" y="323"/>
                </a:lnTo>
                <a:lnTo>
                  <a:pt x="670" y="325"/>
                </a:lnTo>
                <a:lnTo>
                  <a:pt x="670" y="326"/>
                </a:lnTo>
                <a:lnTo>
                  <a:pt x="668" y="326"/>
                </a:lnTo>
                <a:lnTo>
                  <a:pt x="668" y="325"/>
                </a:lnTo>
                <a:lnTo>
                  <a:pt x="670" y="323"/>
                </a:lnTo>
                <a:lnTo>
                  <a:pt x="670" y="322"/>
                </a:lnTo>
                <a:lnTo>
                  <a:pt x="668" y="322"/>
                </a:lnTo>
                <a:lnTo>
                  <a:pt x="668" y="321"/>
                </a:lnTo>
                <a:lnTo>
                  <a:pt x="668" y="322"/>
                </a:lnTo>
                <a:lnTo>
                  <a:pt x="667" y="321"/>
                </a:lnTo>
                <a:lnTo>
                  <a:pt x="667" y="320"/>
                </a:lnTo>
                <a:lnTo>
                  <a:pt x="668" y="318"/>
                </a:lnTo>
                <a:lnTo>
                  <a:pt x="670" y="316"/>
                </a:lnTo>
                <a:lnTo>
                  <a:pt x="671" y="316"/>
                </a:lnTo>
                <a:lnTo>
                  <a:pt x="671" y="314"/>
                </a:lnTo>
                <a:lnTo>
                  <a:pt x="671" y="313"/>
                </a:lnTo>
                <a:lnTo>
                  <a:pt x="671" y="312"/>
                </a:lnTo>
                <a:lnTo>
                  <a:pt x="672" y="312"/>
                </a:lnTo>
                <a:lnTo>
                  <a:pt x="672" y="310"/>
                </a:lnTo>
                <a:lnTo>
                  <a:pt x="672" y="309"/>
                </a:lnTo>
                <a:lnTo>
                  <a:pt x="674" y="309"/>
                </a:lnTo>
                <a:lnTo>
                  <a:pt x="674" y="308"/>
                </a:lnTo>
                <a:lnTo>
                  <a:pt x="672" y="306"/>
                </a:lnTo>
                <a:lnTo>
                  <a:pt x="671" y="306"/>
                </a:lnTo>
                <a:lnTo>
                  <a:pt x="671" y="305"/>
                </a:lnTo>
                <a:lnTo>
                  <a:pt x="670" y="306"/>
                </a:lnTo>
                <a:lnTo>
                  <a:pt x="670" y="305"/>
                </a:lnTo>
                <a:lnTo>
                  <a:pt x="670" y="304"/>
                </a:lnTo>
                <a:lnTo>
                  <a:pt x="670" y="302"/>
                </a:lnTo>
                <a:lnTo>
                  <a:pt x="670" y="301"/>
                </a:lnTo>
                <a:lnTo>
                  <a:pt x="671" y="301"/>
                </a:lnTo>
                <a:lnTo>
                  <a:pt x="671" y="300"/>
                </a:lnTo>
                <a:lnTo>
                  <a:pt x="671" y="301"/>
                </a:lnTo>
                <a:lnTo>
                  <a:pt x="672" y="301"/>
                </a:lnTo>
                <a:lnTo>
                  <a:pt x="672" y="300"/>
                </a:lnTo>
                <a:lnTo>
                  <a:pt x="674" y="300"/>
                </a:lnTo>
                <a:lnTo>
                  <a:pt x="674" y="299"/>
                </a:lnTo>
                <a:lnTo>
                  <a:pt x="676" y="299"/>
                </a:lnTo>
                <a:lnTo>
                  <a:pt x="678" y="299"/>
                </a:lnTo>
                <a:lnTo>
                  <a:pt x="679" y="299"/>
                </a:lnTo>
                <a:lnTo>
                  <a:pt x="680" y="299"/>
                </a:lnTo>
                <a:lnTo>
                  <a:pt x="682" y="299"/>
                </a:lnTo>
                <a:lnTo>
                  <a:pt x="682" y="297"/>
                </a:lnTo>
                <a:lnTo>
                  <a:pt x="683" y="297"/>
                </a:lnTo>
                <a:lnTo>
                  <a:pt x="683" y="296"/>
                </a:lnTo>
                <a:lnTo>
                  <a:pt x="682" y="296"/>
                </a:lnTo>
                <a:lnTo>
                  <a:pt x="680" y="296"/>
                </a:lnTo>
                <a:lnTo>
                  <a:pt x="679" y="297"/>
                </a:lnTo>
                <a:lnTo>
                  <a:pt x="678" y="297"/>
                </a:lnTo>
                <a:lnTo>
                  <a:pt x="676" y="297"/>
                </a:lnTo>
                <a:lnTo>
                  <a:pt x="675" y="297"/>
                </a:lnTo>
                <a:lnTo>
                  <a:pt x="674" y="299"/>
                </a:lnTo>
                <a:lnTo>
                  <a:pt x="672" y="299"/>
                </a:lnTo>
                <a:lnTo>
                  <a:pt x="671" y="297"/>
                </a:lnTo>
                <a:lnTo>
                  <a:pt x="672" y="297"/>
                </a:lnTo>
                <a:lnTo>
                  <a:pt x="672" y="296"/>
                </a:lnTo>
                <a:lnTo>
                  <a:pt x="674" y="295"/>
                </a:lnTo>
                <a:lnTo>
                  <a:pt x="674" y="296"/>
                </a:lnTo>
                <a:lnTo>
                  <a:pt x="674" y="295"/>
                </a:lnTo>
                <a:lnTo>
                  <a:pt x="674" y="293"/>
                </a:lnTo>
                <a:lnTo>
                  <a:pt x="672" y="293"/>
                </a:lnTo>
                <a:lnTo>
                  <a:pt x="672" y="292"/>
                </a:lnTo>
                <a:lnTo>
                  <a:pt x="672" y="289"/>
                </a:lnTo>
                <a:lnTo>
                  <a:pt x="671" y="289"/>
                </a:lnTo>
                <a:lnTo>
                  <a:pt x="671" y="288"/>
                </a:lnTo>
                <a:lnTo>
                  <a:pt x="672" y="288"/>
                </a:lnTo>
                <a:lnTo>
                  <a:pt x="674" y="287"/>
                </a:lnTo>
                <a:lnTo>
                  <a:pt x="674" y="285"/>
                </a:lnTo>
                <a:lnTo>
                  <a:pt x="675" y="284"/>
                </a:lnTo>
                <a:lnTo>
                  <a:pt x="676" y="284"/>
                </a:lnTo>
                <a:lnTo>
                  <a:pt x="678" y="284"/>
                </a:lnTo>
                <a:lnTo>
                  <a:pt x="679" y="284"/>
                </a:lnTo>
                <a:lnTo>
                  <a:pt x="680" y="284"/>
                </a:lnTo>
                <a:close/>
                <a:moveTo>
                  <a:pt x="765" y="283"/>
                </a:moveTo>
                <a:lnTo>
                  <a:pt x="767" y="284"/>
                </a:lnTo>
                <a:lnTo>
                  <a:pt x="765" y="284"/>
                </a:lnTo>
                <a:lnTo>
                  <a:pt x="764" y="284"/>
                </a:lnTo>
                <a:lnTo>
                  <a:pt x="764" y="283"/>
                </a:lnTo>
                <a:lnTo>
                  <a:pt x="765" y="283"/>
                </a:lnTo>
                <a:close/>
                <a:moveTo>
                  <a:pt x="693" y="280"/>
                </a:moveTo>
                <a:lnTo>
                  <a:pt x="692" y="282"/>
                </a:lnTo>
                <a:lnTo>
                  <a:pt x="691" y="282"/>
                </a:lnTo>
                <a:lnTo>
                  <a:pt x="692" y="280"/>
                </a:lnTo>
                <a:lnTo>
                  <a:pt x="693" y="280"/>
                </a:lnTo>
                <a:close/>
                <a:moveTo>
                  <a:pt x="1022" y="283"/>
                </a:moveTo>
                <a:lnTo>
                  <a:pt x="1022" y="282"/>
                </a:lnTo>
                <a:lnTo>
                  <a:pt x="1022" y="279"/>
                </a:lnTo>
                <a:lnTo>
                  <a:pt x="1022" y="280"/>
                </a:lnTo>
                <a:lnTo>
                  <a:pt x="1022" y="282"/>
                </a:lnTo>
                <a:lnTo>
                  <a:pt x="1022" y="283"/>
                </a:lnTo>
                <a:close/>
                <a:moveTo>
                  <a:pt x="764" y="282"/>
                </a:moveTo>
                <a:lnTo>
                  <a:pt x="763" y="280"/>
                </a:lnTo>
                <a:lnTo>
                  <a:pt x="761" y="279"/>
                </a:lnTo>
                <a:lnTo>
                  <a:pt x="763" y="279"/>
                </a:lnTo>
                <a:lnTo>
                  <a:pt x="764" y="280"/>
                </a:lnTo>
                <a:lnTo>
                  <a:pt x="764" y="282"/>
                </a:lnTo>
                <a:close/>
                <a:moveTo>
                  <a:pt x="765" y="278"/>
                </a:moveTo>
                <a:lnTo>
                  <a:pt x="765" y="276"/>
                </a:lnTo>
                <a:lnTo>
                  <a:pt x="765" y="278"/>
                </a:lnTo>
                <a:close/>
                <a:moveTo>
                  <a:pt x="682" y="275"/>
                </a:moveTo>
                <a:lnTo>
                  <a:pt x="683" y="275"/>
                </a:lnTo>
                <a:lnTo>
                  <a:pt x="683" y="276"/>
                </a:lnTo>
                <a:lnTo>
                  <a:pt x="682" y="276"/>
                </a:lnTo>
                <a:lnTo>
                  <a:pt x="680" y="276"/>
                </a:lnTo>
                <a:lnTo>
                  <a:pt x="680" y="278"/>
                </a:lnTo>
                <a:lnTo>
                  <a:pt x="679" y="278"/>
                </a:lnTo>
                <a:lnTo>
                  <a:pt x="679" y="276"/>
                </a:lnTo>
                <a:lnTo>
                  <a:pt x="680" y="275"/>
                </a:lnTo>
                <a:lnTo>
                  <a:pt x="682" y="275"/>
                </a:lnTo>
                <a:close/>
                <a:moveTo>
                  <a:pt x="680" y="272"/>
                </a:moveTo>
                <a:lnTo>
                  <a:pt x="679" y="272"/>
                </a:lnTo>
                <a:lnTo>
                  <a:pt x="680" y="272"/>
                </a:lnTo>
                <a:close/>
                <a:moveTo>
                  <a:pt x="1034" y="271"/>
                </a:moveTo>
                <a:lnTo>
                  <a:pt x="1034" y="272"/>
                </a:lnTo>
                <a:lnTo>
                  <a:pt x="1035" y="272"/>
                </a:lnTo>
                <a:lnTo>
                  <a:pt x="1036" y="274"/>
                </a:lnTo>
                <a:lnTo>
                  <a:pt x="1035" y="274"/>
                </a:lnTo>
                <a:lnTo>
                  <a:pt x="1035" y="275"/>
                </a:lnTo>
                <a:lnTo>
                  <a:pt x="1036" y="275"/>
                </a:lnTo>
                <a:lnTo>
                  <a:pt x="1036" y="276"/>
                </a:lnTo>
                <a:lnTo>
                  <a:pt x="1036" y="278"/>
                </a:lnTo>
                <a:lnTo>
                  <a:pt x="1034" y="275"/>
                </a:lnTo>
                <a:lnTo>
                  <a:pt x="1032" y="275"/>
                </a:lnTo>
                <a:lnTo>
                  <a:pt x="1032" y="274"/>
                </a:lnTo>
                <a:lnTo>
                  <a:pt x="1032" y="272"/>
                </a:lnTo>
                <a:lnTo>
                  <a:pt x="1032" y="271"/>
                </a:lnTo>
                <a:lnTo>
                  <a:pt x="1032" y="272"/>
                </a:lnTo>
                <a:lnTo>
                  <a:pt x="1034" y="272"/>
                </a:lnTo>
                <a:lnTo>
                  <a:pt x="1034" y="271"/>
                </a:lnTo>
                <a:close/>
                <a:moveTo>
                  <a:pt x="1035" y="272"/>
                </a:moveTo>
                <a:lnTo>
                  <a:pt x="1035" y="271"/>
                </a:lnTo>
                <a:lnTo>
                  <a:pt x="1035" y="272"/>
                </a:lnTo>
                <a:close/>
                <a:moveTo>
                  <a:pt x="730" y="272"/>
                </a:moveTo>
                <a:lnTo>
                  <a:pt x="729" y="272"/>
                </a:lnTo>
                <a:lnTo>
                  <a:pt x="729" y="271"/>
                </a:lnTo>
                <a:lnTo>
                  <a:pt x="730" y="272"/>
                </a:lnTo>
                <a:close/>
                <a:moveTo>
                  <a:pt x="1027" y="268"/>
                </a:moveTo>
                <a:lnTo>
                  <a:pt x="1027" y="267"/>
                </a:lnTo>
                <a:lnTo>
                  <a:pt x="1027" y="268"/>
                </a:lnTo>
                <a:close/>
                <a:moveTo>
                  <a:pt x="675" y="266"/>
                </a:moveTo>
                <a:lnTo>
                  <a:pt x="674" y="266"/>
                </a:lnTo>
                <a:lnTo>
                  <a:pt x="675" y="266"/>
                </a:lnTo>
                <a:close/>
                <a:moveTo>
                  <a:pt x="710" y="254"/>
                </a:moveTo>
                <a:lnTo>
                  <a:pt x="709" y="254"/>
                </a:lnTo>
                <a:lnTo>
                  <a:pt x="709" y="253"/>
                </a:lnTo>
                <a:lnTo>
                  <a:pt x="710" y="253"/>
                </a:lnTo>
                <a:lnTo>
                  <a:pt x="710" y="254"/>
                </a:lnTo>
                <a:close/>
                <a:moveTo>
                  <a:pt x="708" y="253"/>
                </a:moveTo>
                <a:lnTo>
                  <a:pt x="708" y="251"/>
                </a:lnTo>
                <a:lnTo>
                  <a:pt x="708" y="253"/>
                </a:lnTo>
                <a:close/>
                <a:moveTo>
                  <a:pt x="1285" y="245"/>
                </a:moveTo>
                <a:lnTo>
                  <a:pt x="1286" y="245"/>
                </a:lnTo>
                <a:lnTo>
                  <a:pt x="1288" y="245"/>
                </a:lnTo>
                <a:lnTo>
                  <a:pt x="1288" y="246"/>
                </a:lnTo>
                <a:lnTo>
                  <a:pt x="1288" y="245"/>
                </a:lnTo>
                <a:lnTo>
                  <a:pt x="1289" y="245"/>
                </a:lnTo>
                <a:lnTo>
                  <a:pt x="1290" y="246"/>
                </a:lnTo>
                <a:lnTo>
                  <a:pt x="1293" y="246"/>
                </a:lnTo>
                <a:lnTo>
                  <a:pt x="1294" y="246"/>
                </a:lnTo>
                <a:lnTo>
                  <a:pt x="1294" y="248"/>
                </a:lnTo>
                <a:lnTo>
                  <a:pt x="1296" y="248"/>
                </a:lnTo>
                <a:lnTo>
                  <a:pt x="1297" y="246"/>
                </a:lnTo>
                <a:lnTo>
                  <a:pt x="1298" y="246"/>
                </a:lnTo>
                <a:lnTo>
                  <a:pt x="1299" y="248"/>
                </a:lnTo>
                <a:lnTo>
                  <a:pt x="1301" y="246"/>
                </a:lnTo>
                <a:lnTo>
                  <a:pt x="1302" y="246"/>
                </a:lnTo>
                <a:lnTo>
                  <a:pt x="1303" y="246"/>
                </a:lnTo>
                <a:lnTo>
                  <a:pt x="1305" y="246"/>
                </a:lnTo>
                <a:lnTo>
                  <a:pt x="1305" y="248"/>
                </a:lnTo>
                <a:lnTo>
                  <a:pt x="1305" y="249"/>
                </a:lnTo>
                <a:lnTo>
                  <a:pt x="1306" y="249"/>
                </a:lnTo>
                <a:lnTo>
                  <a:pt x="1309" y="249"/>
                </a:lnTo>
                <a:lnTo>
                  <a:pt x="1310" y="249"/>
                </a:lnTo>
                <a:lnTo>
                  <a:pt x="1310" y="250"/>
                </a:lnTo>
                <a:lnTo>
                  <a:pt x="1309" y="250"/>
                </a:lnTo>
                <a:lnTo>
                  <a:pt x="1310" y="251"/>
                </a:lnTo>
                <a:lnTo>
                  <a:pt x="1311" y="251"/>
                </a:lnTo>
                <a:lnTo>
                  <a:pt x="1311" y="253"/>
                </a:lnTo>
                <a:lnTo>
                  <a:pt x="1313" y="254"/>
                </a:lnTo>
                <a:lnTo>
                  <a:pt x="1311" y="254"/>
                </a:lnTo>
                <a:lnTo>
                  <a:pt x="1311" y="255"/>
                </a:lnTo>
                <a:lnTo>
                  <a:pt x="1313" y="255"/>
                </a:lnTo>
                <a:lnTo>
                  <a:pt x="1313" y="257"/>
                </a:lnTo>
                <a:lnTo>
                  <a:pt x="1313" y="258"/>
                </a:lnTo>
                <a:lnTo>
                  <a:pt x="1314" y="258"/>
                </a:lnTo>
                <a:lnTo>
                  <a:pt x="1314" y="259"/>
                </a:lnTo>
                <a:lnTo>
                  <a:pt x="1315" y="259"/>
                </a:lnTo>
                <a:lnTo>
                  <a:pt x="1316" y="261"/>
                </a:lnTo>
                <a:lnTo>
                  <a:pt x="1316" y="262"/>
                </a:lnTo>
                <a:lnTo>
                  <a:pt x="1316" y="263"/>
                </a:lnTo>
                <a:lnTo>
                  <a:pt x="1318" y="265"/>
                </a:lnTo>
                <a:lnTo>
                  <a:pt x="1319" y="266"/>
                </a:lnTo>
                <a:lnTo>
                  <a:pt x="1319" y="267"/>
                </a:lnTo>
                <a:lnTo>
                  <a:pt x="1319" y="268"/>
                </a:lnTo>
                <a:lnTo>
                  <a:pt x="1318" y="268"/>
                </a:lnTo>
                <a:lnTo>
                  <a:pt x="1318" y="270"/>
                </a:lnTo>
                <a:lnTo>
                  <a:pt x="1318" y="271"/>
                </a:lnTo>
                <a:lnTo>
                  <a:pt x="1316" y="272"/>
                </a:lnTo>
                <a:lnTo>
                  <a:pt x="1316" y="274"/>
                </a:lnTo>
                <a:lnTo>
                  <a:pt x="1318" y="275"/>
                </a:lnTo>
                <a:lnTo>
                  <a:pt x="1318" y="276"/>
                </a:lnTo>
                <a:lnTo>
                  <a:pt x="1318" y="278"/>
                </a:lnTo>
                <a:lnTo>
                  <a:pt x="1318" y="279"/>
                </a:lnTo>
                <a:lnTo>
                  <a:pt x="1316" y="279"/>
                </a:lnTo>
                <a:lnTo>
                  <a:pt x="1316" y="280"/>
                </a:lnTo>
                <a:lnTo>
                  <a:pt x="1316" y="282"/>
                </a:lnTo>
                <a:lnTo>
                  <a:pt x="1316" y="283"/>
                </a:lnTo>
                <a:lnTo>
                  <a:pt x="1316" y="284"/>
                </a:lnTo>
                <a:lnTo>
                  <a:pt x="1315" y="285"/>
                </a:lnTo>
                <a:lnTo>
                  <a:pt x="1314" y="287"/>
                </a:lnTo>
                <a:lnTo>
                  <a:pt x="1313" y="288"/>
                </a:lnTo>
                <a:lnTo>
                  <a:pt x="1313" y="289"/>
                </a:lnTo>
                <a:lnTo>
                  <a:pt x="1311" y="289"/>
                </a:lnTo>
                <a:lnTo>
                  <a:pt x="1310" y="291"/>
                </a:lnTo>
                <a:lnTo>
                  <a:pt x="1309" y="291"/>
                </a:lnTo>
                <a:lnTo>
                  <a:pt x="1306" y="293"/>
                </a:lnTo>
                <a:lnTo>
                  <a:pt x="1305" y="293"/>
                </a:lnTo>
                <a:lnTo>
                  <a:pt x="1305" y="295"/>
                </a:lnTo>
                <a:lnTo>
                  <a:pt x="1305" y="296"/>
                </a:lnTo>
                <a:lnTo>
                  <a:pt x="1303" y="296"/>
                </a:lnTo>
                <a:lnTo>
                  <a:pt x="1305" y="296"/>
                </a:lnTo>
                <a:lnTo>
                  <a:pt x="1305" y="297"/>
                </a:lnTo>
                <a:lnTo>
                  <a:pt x="1305" y="299"/>
                </a:lnTo>
                <a:lnTo>
                  <a:pt x="1303" y="299"/>
                </a:lnTo>
                <a:lnTo>
                  <a:pt x="1302" y="296"/>
                </a:lnTo>
                <a:lnTo>
                  <a:pt x="1302" y="295"/>
                </a:lnTo>
                <a:lnTo>
                  <a:pt x="1301" y="295"/>
                </a:lnTo>
                <a:lnTo>
                  <a:pt x="1301" y="293"/>
                </a:lnTo>
                <a:lnTo>
                  <a:pt x="1299" y="293"/>
                </a:lnTo>
                <a:lnTo>
                  <a:pt x="1299" y="292"/>
                </a:lnTo>
                <a:lnTo>
                  <a:pt x="1298" y="292"/>
                </a:lnTo>
                <a:lnTo>
                  <a:pt x="1297" y="291"/>
                </a:lnTo>
                <a:lnTo>
                  <a:pt x="1296" y="291"/>
                </a:lnTo>
                <a:lnTo>
                  <a:pt x="1294" y="291"/>
                </a:lnTo>
                <a:lnTo>
                  <a:pt x="1294" y="289"/>
                </a:lnTo>
                <a:lnTo>
                  <a:pt x="1294" y="291"/>
                </a:lnTo>
                <a:lnTo>
                  <a:pt x="1292" y="291"/>
                </a:lnTo>
                <a:lnTo>
                  <a:pt x="1292" y="289"/>
                </a:lnTo>
                <a:lnTo>
                  <a:pt x="1290" y="289"/>
                </a:lnTo>
                <a:lnTo>
                  <a:pt x="1289" y="288"/>
                </a:lnTo>
                <a:lnTo>
                  <a:pt x="1288" y="288"/>
                </a:lnTo>
                <a:lnTo>
                  <a:pt x="1288" y="285"/>
                </a:lnTo>
                <a:lnTo>
                  <a:pt x="1286" y="284"/>
                </a:lnTo>
                <a:lnTo>
                  <a:pt x="1286" y="283"/>
                </a:lnTo>
                <a:lnTo>
                  <a:pt x="1286" y="282"/>
                </a:lnTo>
                <a:lnTo>
                  <a:pt x="1286" y="280"/>
                </a:lnTo>
                <a:lnTo>
                  <a:pt x="1285" y="280"/>
                </a:lnTo>
                <a:lnTo>
                  <a:pt x="1285" y="279"/>
                </a:lnTo>
                <a:lnTo>
                  <a:pt x="1282" y="276"/>
                </a:lnTo>
                <a:lnTo>
                  <a:pt x="1281" y="276"/>
                </a:lnTo>
                <a:lnTo>
                  <a:pt x="1280" y="275"/>
                </a:lnTo>
                <a:lnTo>
                  <a:pt x="1279" y="275"/>
                </a:lnTo>
                <a:lnTo>
                  <a:pt x="1277" y="274"/>
                </a:lnTo>
                <a:lnTo>
                  <a:pt x="1276" y="274"/>
                </a:lnTo>
                <a:lnTo>
                  <a:pt x="1275" y="274"/>
                </a:lnTo>
                <a:lnTo>
                  <a:pt x="1273" y="272"/>
                </a:lnTo>
                <a:lnTo>
                  <a:pt x="1272" y="271"/>
                </a:lnTo>
                <a:lnTo>
                  <a:pt x="1271" y="271"/>
                </a:lnTo>
                <a:lnTo>
                  <a:pt x="1269" y="271"/>
                </a:lnTo>
                <a:lnTo>
                  <a:pt x="1268" y="271"/>
                </a:lnTo>
                <a:lnTo>
                  <a:pt x="1268" y="270"/>
                </a:lnTo>
                <a:lnTo>
                  <a:pt x="1267" y="270"/>
                </a:lnTo>
                <a:lnTo>
                  <a:pt x="1265" y="270"/>
                </a:lnTo>
                <a:lnTo>
                  <a:pt x="1264" y="270"/>
                </a:lnTo>
                <a:lnTo>
                  <a:pt x="1263" y="270"/>
                </a:lnTo>
                <a:lnTo>
                  <a:pt x="1262" y="268"/>
                </a:lnTo>
                <a:lnTo>
                  <a:pt x="1260" y="267"/>
                </a:lnTo>
                <a:lnTo>
                  <a:pt x="1259" y="266"/>
                </a:lnTo>
                <a:lnTo>
                  <a:pt x="1259" y="265"/>
                </a:lnTo>
                <a:lnTo>
                  <a:pt x="1258" y="265"/>
                </a:lnTo>
                <a:lnTo>
                  <a:pt x="1258" y="263"/>
                </a:lnTo>
                <a:lnTo>
                  <a:pt x="1258" y="262"/>
                </a:lnTo>
                <a:lnTo>
                  <a:pt x="1256" y="261"/>
                </a:lnTo>
                <a:lnTo>
                  <a:pt x="1256" y="259"/>
                </a:lnTo>
                <a:lnTo>
                  <a:pt x="1256" y="258"/>
                </a:lnTo>
                <a:lnTo>
                  <a:pt x="1258" y="257"/>
                </a:lnTo>
                <a:lnTo>
                  <a:pt x="1258" y="255"/>
                </a:lnTo>
                <a:lnTo>
                  <a:pt x="1258" y="254"/>
                </a:lnTo>
                <a:lnTo>
                  <a:pt x="1259" y="254"/>
                </a:lnTo>
                <a:lnTo>
                  <a:pt x="1260" y="253"/>
                </a:lnTo>
                <a:lnTo>
                  <a:pt x="1262" y="253"/>
                </a:lnTo>
                <a:lnTo>
                  <a:pt x="1262" y="251"/>
                </a:lnTo>
                <a:lnTo>
                  <a:pt x="1262" y="250"/>
                </a:lnTo>
                <a:lnTo>
                  <a:pt x="1263" y="249"/>
                </a:lnTo>
                <a:lnTo>
                  <a:pt x="1264" y="249"/>
                </a:lnTo>
                <a:lnTo>
                  <a:pt x="1265" y="249"/>
                </a:lnTo>
                <a:lnTo>
                  <a:pt x="1267" y="249"/>
                </a:lnTo>
                <a:lnTo>
                  <a:pt x="1267" y="248"/>
                </a:lnTo>
                <a:lnTo>
                  <a:pt x="1268" y="248"/>
                </a:lnTo>
                <a:lnTo>
                  <a:pt x="1269" y="248"/>
                </a:lnTo>
                <a:lnTo>
                  <a:pt x="1271" y="246"/>
                </a:lnTo>
                <a:lnTo>
                  <a:pt x="1272" y="246"/>
                </a:lnTo>
                <a:lnTo>
                  <a:pt x="1272" y="245"/>
                </a:lnTo>
                <a:lnTo>
                  <a:pt x="1273" y="246"/>
                </a:lnTo>
                <a:lnTo>
                  <a:pt x="1275" y="246"/>
                </a:lnTo>
                <a:lnTo>
                  <a:pt x="1276" y="246"/>
                </a:lnTo>
                <a:lnTo>
                  <a:pt x="1277" y="246"/>
                </a:lnTo>
                <a:lnTo>
                  <a:pt x="1279" y="246"/>
                </a:lnTo>
                <a:lnTo>
                  <a:pt x="1280" y="245"/>
                </a:lnTo>
                <a:lnTo>
                  <a:pt x="1281" y="245"/>
                </a:lnTo>
                <a:lnTo>
                  <a:pt x="1282" y="244"/>
                </a:lnTo>
                <a:lnTo>
                  <a:pt x="1284" y="244"/>
                </a:lnTo>
                <a:lnTo>
                  <a:pt x="1285" y="244"/>
                </a:lnTo>
                <a:lnTo>
                  <a:pt x="1285" y="245"/>
                </a:lnTo>
                <a:close/>
                <a:moveTo>
                  <a:pt x="1216" y="237"/>
                </a:moveTo>
                <a:lnTo>
                  <a:pt x="1216" y="236"/>
                </a:lnTo>
                <a:lnTo>
                  <a:pt x="1216" y="237"/>
                </a:lnTo>
                <a:close/>
                <a:moveTo>
                  <a:pt x="1233" y="233"/>
                </a:moveTo>
                <a:lnTo>
                  <a:pt x="1233" y="232"/>
                </a:lnTo>
                <a:lnTo>
                  <a:pt x="1234" y="233"/>
                </a:lnTo>
                <a:lnTo>
                  <a:pt x="1233" y="233"/>
                </a:lnTo>
                <a:close/>
                <a:moveTo>
                  <a:pt x="1214" y="230"/>
                </a:moveTo>
                <a:lnTo>
                  <a:pt x="1214" y="229"/>
                </a:lnTo>
                <a:lnTo>
                  <a:pt x="1214" y="230"/>
                </a:lnTo>
                <a:close/>
                <a:moveTo>
                  <a:pt x="1217" y="225"/>
                </a:moveTo>
                <a:lnTo>
                  <a:pt x="1216" y="227"/>
                </a:lnTo>
                <a:lnTo>
                  <a:pt x="1214" y="227"/>
                </a:lnTo>
                <a:lnTo>
                  <a:pt x="1214" y="225"/>
                </a:lnTo>
                <a:lnTo>
                  <a:pt x="1216" y="224"/>
                </a:lnTo>
                <a:lnTo>
                  <a:pt x="1216" y="223"/>
                </a:lnTo>
                <a:lnTo>
                  <a:pt x="1217" y="221"/>
                </a:lnTo>
                <a:lnTo>
                  <a:pt x="1217" y="223"/>
                </a:lnTo>
                <a:lnTo>
                  <a:pt x="1217" y="224"/>
                </a:lnTo>
                <a:lnTo>
                  <a:pt x="1217" y="225"/>
                </a:lnTo>
                <a:lnTo>
                  <a:pt x="1216" y="225"/>
                </a:lnTo>
                <a:lnTo>
                  <a:pt x="1217" y="225"/>
                </a:lnTo>
                <a:close/>
                <a:moveTo>
                  <a:pt x="1226" y="217"/>
                </a:moveTo>
                <a:lnTo>
                  <a:pt x="1227" y="217"/>
                </a:lnTo>
                <a:lnTo>
                  <a:pt x="1227" y="219"/>
                </a:lnTo>
                <a:lnTo>
                  <a:pt x="1227" y="220"/>
                </a:lnTo>
                <a:lnTo>
                  <a:pt x="1226" y="221"/>
                </a:lnTo>
                <a:lnTo>
                  <a:pt x="1227" y="221"/>
                </a:lnTo>
                <a:lnTo>
                  <a:pt x="1227" y="223"/>
                </a:lnTo>
                <a:lnTo>
                  <a:pt x="1227" y="224"/>
                </a:lnTo>
                <a:lnTo>
                  <a:pt x="1227" y="225"/>
                </a:lnTo>
                <a:lnTo>
                  <a:pt x="1229" y="227"/>
                </a:lnTo>
                <a:lnTo>
                  <a:pt x="1230" y="227"/>
                </a:lnTo>
                <a:lnTo>
                  <a:pt x="1230" y="228"/>
                </a:lnTo>
                <a:lnTo>
                  <a:pt x="1230" y="229"/>
                </a:lnTo>
                <a:lnTo>
                  <a:pt x="1230" y="230"/>
                </a:lnTo>
                <a:lnTo>
                  <a:pt x="1230" y="232"/>
                </a:lnTo>
                <a:lnTo>
                  <a:pt x="1230" y="233"/>
                </a:lnTo>
                <a:lnTo>
                  <a:pt x="1231" y="233"/>
                </a:lnTo>
                <a:lnTo>
                  <a:pt x="1233" y="233"/>
                </a:lnTo>
                <a:lnTo>
                  <a:pt x="1233" y="234"/>
                </a:lnTo>
                <a:lnTo>
                  <a:pt x="1234" y="236"/>
                </a:lnTo>
                <a:lnTo>
                  <a:pt x="1234" y="237"/>
                </a:lnTo>
                <a:lnTo>
                  <a:pt x="1234" y="241"/>
                </a:lnTo>
                <a:lnTo>
                  <a:pt x="1234" y="242"/>
                </a:lnTo>
                <a:lnTo>
                  <a:pt x="1234" y="244"/>
                </a:lnTo>
                <a:lnTo>
                  <a:pt x="1234" y="246"/>
                </a:lnTo>
                <a:lnTo>
                  <a:pt x="1233" y="246"/>
                </a:lnTo>
                <a:lnTo>
                  <a:pt x="1233" y="248"/>
                </a:lnTo>
                <a:lnTo>
                  <a:pt x="1231" y="249"/>
                </a:lnTo>
                <a:lnTo>
                  <a:pt x="1230" y="249"/>
                </a:lnTo>
                <a:lnTo>
                  <a:pt x="1229" y="250"/>
                </a:lnTo>
                <a:lnTo>
                  <a:pt x="1227" y="250"/>
                </a:lnTo>
                <a:lnTo>
                  <a:pt x="1226" y="250"/>
                </a:lnTo>
                <a:lnTo>
                  <a:pt x="1225" y="250"/>
                </a:lnTo>
                <a:lnTo>
                  <a:pt x="1224" y="249"/>
                </a:lnTo>
                <a:lnTo>
                  <a:pt x="1222" y="248"/>
                </a:lnTo>
                <a:lnTo>
                  <a:pt x="1221" y="248"/>
                </a:lnTo>
                <a:lnTo>
                  <a:pt x="1221" y="245"/>
                </a:lnTo>
                <a:lnTo>
                  <a:pt x="1221" y="244"/>
                </a:lnTo>
                <a:lnTo>
                  <a:pt x="1220" y="244"/>
                </a:lnTo>
                <a:lnTo>
                  <a:pt x="1220" y="242"/>
                </a:lnTo>
                <a:lnTo>
                  <a:pt x="1218" y="242"/>
                </a:lnTo>
                <a:lnTo>
                  <a:pt x="1218" y="241"/>
                </a:lnTo>
                <a:lnTo>
                  <a:pt x="1218" y="240"/>
                </a:lnTo>
                <a:lnTo>
                  <a:pt x="1217" y="240"/>
                </a:lnTo>
                <a:lnTo>
                  <a:pt x="1217" y="238"/>
                </a:lnTo>
                <a:lnTo>
                  <a:pt x="1217" y="237"/>
                </a:lnTo>
                <a:lnTo>
                  <a:pt x="1218" y="237"/>
                </a:lnTo>
                <a:lnTo>
                  <a:pt x="1220" y="237"/>
                </a:lnTo>
                <a:lnTo>
                  <a:pt x="1220" y="236"/>
                </a:lnTo>
                <a:lnTo>
                  <a:pt x="1218" y="234"/>
                </a:lnTo>
                <a:lnTo>
                  <a:pt x="1218" y="233"/>
                </a:lnTo>
                <a:lnTo>
                  <a:pt x="1217" y="233"/>
                </a:lnTo>
                <a:lnTo>
                  <a:pt x="1216" y="233"/>
                </a:lnTo>
                <a:lnTo>
                  <a:pt x="1217" y="233"/>
                </a:lnTo>
                <a:lnTo>
                  <a:pt x="1217" y="230"/>
                </a:lnTo>
                <a:lnTo>
                  <a:pt x="1217" y="229"/>
                </a:lnTo>
                <a:lnTo>
                  <a:pt x="1216" y="229"/>
                </a:lnTo>
                <a:lnTo>
                  <a:pt x="1216" y="228"/>
                </a:lnTo>
                <a:lnTo>
                  <a:pt x="1217" y="228"/>
                </a:lnTo>
                <a:lnTo>
                  <a:pt x="1218" y="227"/>
                </a:lnTo>
                <a:lnTo>
                  <a:pt x="1220" y="227"/>
                </a:lnTo>
                <a:lnTo>
                  <a:pt x="1221" y="228"/>
                </a:lnTo>
                <a:lnTo>
                  <a:pt x="1221" y="227"/>
                </a:lnTo>
                <a:lnTo>
                  <a:pt x="1221" y="225"/>
                </a:lnTo>
                <a:lnTo>
                  <a:pt x="1222" y="224"/>
                </a:lnTo>
                <a:lnTo>
                  <a:pt x="1221" y="224"/>
                </a:lnTo>
                <a:lnTo>
                  <a:pt x="1220" y="224"/>
                </a:lnTo>
                <a:lnTo>
                  <a:pt x="1221" y="223"/>
                </a:lnTo>
                <a:lnTo>
                  <a:pt x="1221" y="221"/>
                </a:lnTo>
                <a:lnTo>
                  <a:pt x="1222" y="220"/>
                </a:lnTo>
                <a:lnTo>
                  <a:pt x="1222" y="219"/>
                </a:lnTo>
                <a:lnTo>
                  <a:pt x="1222" y="217"/>
                </a:lnTo>
                <a:lnTo>
                  <a:pt x="1224" y="217"/>
                </a:lnTo>
                <a:lnTo>
                  <a:pt x="1224" y="216"/>
                </a:lnTo>
                <a:lnTo>
                  <a:pt x="1225" y="216"/>
                </a:lnTo>
                <a:lnTo>
                  <a:pt x="1226" y="217"/>
                </a:lnTo>
                <a:close/>
                <a:moveTo>
                  <a:pt x="1220" y="216"/>
                </a:moveTo>
                <a:lnTo>
                  <a:pt x="1220" y="217"/>
                </a:lnTo>
                <a:lnTo>
                  <a:pt x="1220" y="219"/>
                </a:lnTo>
                <a:lnTo>
                  <a:pt x="1217" y="220"/>
                </a:lnTo>
                <a:lnTo>
                  <a:pt x="1217" y="219"/>
                </a:lnTo>
                <a:lnTo>
                  <a:pt x="1216" y="219"/>
                </a:lnTo>
                <a:lnTo>
                  <a:pt x="1214" y="219"/>
                </a:lnTo>
                <a:lnTo>
                  <a:pt x="1213" y="219"/>
                </a:lnTo>
                <a:lnTo>
                  <a:pt x="1213" y="217"/>
                </a:lnTo>
                <a:lnTo>
                  <a:pt x="1214" y="217"/>
                </a:lnTo>
                <a:lnTo>
                  <a:pt x="1214" y="216"/>
                </a:lnTo>
                <a:lnTo>
                  <a:pt x="1214" y="217"/>
                </a:lnTo>
                <a:lnTo>
                  <a:pt x="1216" y="216"/>
                </a:lnTo>
                <a:lnTo>
                  <a:pt x="1217" y="216"/>
                </a:lnTo>
                <a:lnTo>
                  <a:pt x="1218" y="215"/>
                </a:lnTo>
                <a:lnTo>
                  <a:pt x="1220" y="215"/>
                </a:lnTo>
                <a:lnTo>
                  <a:pt x="1220" y="216"/>
                </a:lnTo>
                <a:close/>
                <a:moveTo>
                  <a:pt x="1197" y="216"/>
                </a:moveTo>
                <a:lnTo>
                  <a:pt x="1196" y="216"/>
                </a:lnTo>
                <a:lnTo>
                  <a:pt x="1196" y="215"/>
                </a:lnTo>
                <a:lnTo>
                  <a:pt x="1197" y="216"/>
                </a:lnTo>
                <a:close/>
                <a:moveTo>
                  <a:pt x="798" y="210"/>
                </a:moveTo>
                <a:lnTo>
                  <a:pt x="797" y="210"/>
                </a:lnTo>
                <a:lnTo>
                  <a:pt x="797" y="208"/>
                </a:lnTo>
                <a:lnTo>
                  <a:pt x="798" y="208"/>
                </a:lnTo>
                <a:lnTo>
                  <a:pt x="798" y="210"/>
                </a:lnTo>
                <a:close/>
                <a:moveTo>
                  <a:pt x="803" y="207"/>
                </a:moveTo>
                <a:lnTo>
                  <a:pt x="802" y="207"/>
                </a:lnTo>
                <a:lnTo>
                  <a:pt x="803" y="207"/>
                </a:lnTo>
                <a:close/>
                <a:moveTo>
                  <a:pt x="1214" y="211"/>
                </a:moveTo>
                <a:lnTo>
                  <a:pt x="1214" y="212"/>
                </a:lnTo>
                <a:lnTo>
                  <a:pt x="1214" y="211"/>
                </a:lnTo>
                <a:lnTo>
                  <a:pt x="1213" y="211"/>
                </a:lnTo>
                <a:lnTo>
                  <a:pt x="1213" y="210"/>
                </a:lnTo>
                <a:lnTo>
                  <a:pt x="1212" y="210"/>
                </a:lnTo>
                <a:lnTo>
                  <a:pt x="1212" y="208"/>
                </a:lnTo>
                <a:lnTo>
                  <a:pt x="1214" y="206"/>
                </a:lnTo>
                <a:lnTo>
                  <a:pt x="1216" y="207"/>
                </a:lnTo>
                <a:lnTo>
                  <a:pt x="1216" y="208"/>
                </a:lnTo>
                <a:lnTo>
                  <a:pt x="1216" y="210"/>
                </a:lnTo>
                <a:lnTo>
                  <a:pt x="1214" y="211"/>
                </a:lnTo>
                <a:close/>
                <a:moveTo>
                  <a:pt x="1186" y="206"/>
                </a:moveTo>
                <a:lnTo>
                  <a:pt x="1187" y="206"/>
                </a:lnTo>
                <a:lnTo>
                  <a:pt x="1190" y="208"/>
                </a:lnTo>
                <a:lnTo>
                  <a:pt x="1191" y="208"/>
                </a:lnTo>
                <a:lnTo>
                  <a:pt x="1192" y="208"/>
                </a:lnTo>
                <a:lnTo>
                  <a:pt x="1193" y="208"/>
                </a:lnTo>
                <a:lnTo>
                  <a:pt x="1195" y="208"/>
                </a:lnTo>
                <a:lnTo>
                  <a:pt x="1195" y="210"/>
                </a:lnTo>
                <a:lnTo>
                  <a:pt x="1196" y="211"/>
                </a:lnTo>
                <a:lnTo>
                  <a:pt x="1196" y="213"/>
                </a:lnTo>
                <a:lnTo>
                  <a:pt x="1196" y="215"/>
                </a:lnTo>
                <a:lnTo>
                  <a:pt x="1195" y="215"/>
                </a:lnTo>
                <a:lnTo>
                  <a:pt x="1193" y="216"/>
                </a:lnTo>
                <a:lnTo>
                  <a:pt x="1191" y="216"/>
                </a:lnTo>
                <a:lnTo>
                  <a:pt x="1190" y="215"/>
                </a:lnTo>
                <a:lnTo>
                  <a:pt x="1188" y="215"/>
                </a:lnTo>
                <a:lnTo>
                  <a:pt x="1188" y="216"/>
                </a:lnTo>
                <a:lnTo>
                  <a:pt x="1188" y="217"/>
                </a:lnTo>
                <a:lnTo>
                  <a:pt x="1187" y="217"/>
                </a:lnTo>
                <a:lnTo>
                  <a:pt x="1187" y="219"/>
                </a:lnTo>
                <a:lnTo>
                  <a:pt x="1188" y="219"/>
                </a:lnTo>
                <a:lnTo>
                  <a:pt x="1188" y="220"/>
                </a:lnTo>
                <a:lnTo>
                  <a:pt x="1190" y="220"/>
                </a:lnTo>
                <a:lnTo>
                  <a:pt x="1190" y="221"/>
                </a:lnTo>
                <a:lnTo>
                  <a:pt x="1190" y="223"/>
                </a:lnTo>
                <a:lnTo>
                  <a:pt x="1190" y="224"/>
                </a:lnTo>
                <a:lnTo>
                  <a:pt x="1191" y="224"/>
                </a:lnTo>
                <a:lnTo>
                  <a:pt x="1191" y="225"/>
                </a:lnTo>
                <a:lnTo>
                  <a:pt x="1191" y="227"/>
                </a:lnTo>
                <a:lnTo>
                  <a:pt x="1191" y="228"/>
                </a:lnTo>
                <a:lnTo>
                  <a:pt x="1191" y="229"/>
                </a:lnTo>
                <a:lnTo>
                  <a:pt x="1190" y="230"/>
                </a:lnTo>
                <a:lnTo>
                  <a:pt x="1190" y="232"/>
                </a:lnTo>
                <a:lnTo>
                  <a:pt x="1191" y="232"/>
                </a:lnTo>
                <a:lnTo>
                  <a:pt x="1191" y="233"/>
                </a:lnTo>
                <a:lnTo>
                  <a:pt x="1191" y="234"/>
                </a:lnTo>
                <a:lnTo>
                  <a:pt x="1191" y="236"/>
                </a:lnTo>
                <a:lnTo>
                  <a:pt x="1191" y="237"/>
                </a:lnTo>
                <a:lnTo>
                  <a:pt x="1188" y="238"/>
                </a:lnTo>
                <a:lnTo>
                  <a:pt x="1188" y="240"/>
                </a:lnTo>
                <a:lnTo>
                  <a:pt x="1187" y="240"/>
                </a:lnTo>
                <a:lnTo>
                  <a:pt x="1187" y="241"/>
                </a:lnTo>
                <a:lnTo>
                  <a:pt x="1187" y="242"/>
                </a:lnTo>
                <a:lnTo>
                  <a:pt x="1187" y="244"/>
                </a:lnTo>
                <a:lnTo>
                  <a:pt x="1186" y="245"/>
                </a:lnTo>
                <a:lnTo>
                  <a:pt x="1186" y="246"/>
                </a:lnTo>
                <a:lnTo>
                  <a:pt x="1186" y="249"/>
                </a:lnTo>
                <a:lnTo>
                  <a:pt x="1186" y="250"/>
                </a:lnTo>
                <a:lnTo>
                  <a:pt x="1184" y="250"/>
                </a:lnTo>
                <a:lnTo>
                  <a:pt x="1184" y="251"/>
                </a:lnTo>
                <a:lnTo>
                  <a:pt x="1184" y="253"/>
                </a:lnTo>
                <a:lnTo>
                  <a:pt x="1184" y="254"/>
                </a:lnTo>
                <a:lnTo>
                  <a:pt x="1184" y="255"/>
                </a:lnTo>
                <a:lnTo>
                  <a:pt x="1184" y="258"/>
                </a:lnTo>
                <a:lnTo>
                  <a:pt x="1184" y="261"/>
                </a:lnTo>
                <a:lnTo>
                  <a:pt x="1184" y="262"/>
                </a:lnTo>
                <a:lnTo>
                  <a:pt x="1184" y="263"/>
                </a:lnTo>
                <a:lnTo>
                  <a:pt x="1184" y="265"/>
                </a:lnTo>
                <a:lnTo>
                  <a:pt x="1184" y="266"/>
                </a:lnTo>
                <a:lnTo>
                  <a:pt x="1183" y="267"/>
                </a:lnTo>
                <a:lnTo>
                  <a:pt x="1183" y="268"/>
                </a:lnTo>
                <a:lnTo>
                  <a:pt x="1182" y="268"/>
                </a:lnTo>
                <a:lnTo>
                  <a:pt x="1182" y="270"/>
                </a:lnTo>
                <a:lnTo>
                  <a:pt x="1182" y="271"/>
                </a:lnTo>
                <a:lnTo>
                  <a:pt x="1182" y="272"/>
                </a:lnTo>
                <a:lnTo>
                  <a:pt x="1182" y="274"/>
                </a:lnTo>
                <a:lnTo>
                  <a:pt x="1182" y="275"/>
                </a:lnTo>
                <a:lnTo>
                  <a:pt x="1182" y="276"/>
                </a:lnTo>
                <a:lnTo>
                  <a:pt x="1182" y="278"/>
                </a:lnTo>
                <a:lnTo>
                  <a:pt x="1180" y="282"/>
                </a:lnTo>
                <a:lnTo>
                  <a:pt x="1180" y="283"/>
                </a:lnTo>
                <a:lnTo>
                  <a:pt x="1179" y="283"/>
                </a:lnTo>
                <a:lnTo>
                  <a:pt x="1179" y="284"/>
                </a:lnTo>
                <a:lnTo>
                  <a:pt x="1179" y="285"/>
                </a:lnTo>
                <a:lnTo>
                  <a:pt x="1178" y="287"/>
                </a:lnTo>
                <a:lnTo>
                  <a:pt x="1179" y="287"/>
                </a:lnTo>
                <a:lnTo>
                  <a:pt x="1179" y="288"/>
                </a:lnTo>
                <a:lnTo>
                  <a:pt x="1179" y="289"/>
                </a:lnTo>
                <a:lnTo>
                  <a:pt x="1178" y="289"/>
                </a:lnTo>
                <a:lnTo>
                  <a:pt x="1176" y="292"/>
                </a:lnTo>
                <a:lnTo>
                  <a:pt x="1176" y="293"/>
                </a:lnTo>
                <a:lnTo>
                  <a:pt x="1175" y="295"/>
                </a:lnTo>
                <a:lnTo>
                  <a:pt x="1175" y="296"/>
                </a:lnTo>
                <a:lnTo>
                  <a:pt x="1175" y="297"/>
                </a:lnTo>
                <a:lnTo>
                  <a:pt x="1174" y="297"/>
                </a:lnTo>
                <a:lnTo>
                  <a:pt x="1174" y="299"/>
                </a:lnTo>
                <a:lnTo>
                  <a:pt x="1172" y="300"/>
                </a:lnTo>
                <a:lnTo>
                  <a:pt x="1172" y="301"/>
                </a:lnTo>
                <a:lnTo>
                  <a:pt x="1172" y="302"/>
                </a:lnTo>
                <a:lnTo>
                  <a:pt x="1171" y="304"/>
                </a:lnTo>
                <a:lnTo>
                  <a:pt x="1172" y="304"/>
                </a:lnTo>
                <a:lnTo>
                  <a:pt x="1172" y="305"/>
                </a:lnTo>
                <a:lnTo>
                  <a:pt x="1171" y="305"/>
                </a:lnTo>
                <a:lnTo>
                  <a:pt x="1170" y="306"/>
                </a:lnTo>
                <a:lnTo>
                  <a:pt x="1169" y="308"/>
                </a:lnTo>
                <a:lnTo>
                  <a:pt x="1170" y="308"/>
                </a:lnTo>
                <a:lnTo>
                  <a:pt x="1171" y="309"/>
                </a:lnTo>
                <a:lnTo>
                  <a:pt x="1170" y="309"/>
                </a:lnTo>
                <a:lnTo>
                  <a:pt x="1169" y="309"/>
                </a:lnTo>
                <a:lnTo>
                  <a:pt x="1170" y="309"/>
                </a:lnTo>
                <a:lnTo>
                  <a:pt x="1170" y="310"/>
                </a:lnTo>
                <a:lnTo>
                  <a:pt x="1170" y="312"/>
                </a:lnTo>
                <a:lnTo>
                  <a:pt x="1171" y="312"/>
                </a:lnTo>
                <a:lnTo>
                  <a:pt x="1170" y="313"/>
                </a:lnTo>
                <a:lnTo>
                  <a:pt x="1170" y="314"/>
                </a:lnTo>
                <a:lnTo>
                  <a:pt x="1170" y="316"/>
                </a:lnTo>
                <a:lnTo>
                  <a:pt x="1171" y="314"/>
                </a:lnTo>
                <a:lnTo>
                  <a:pt x="1172" y="314"/>
                </a:lnTo>
                <a:lnTo>
                  <a:pt x="1172" y="316"/>
                </a:lnTo>
                <a:lnTo>
                  <a:pt x="1174" y="316"/>
                </a:lnTo>
                <a:lnTo>
                  <a:pt x="1175" y="316"/>
                </a:lnTo>
                <a:lnTo>
                  <a:pt x="1175" y="317"/>
                </a:lnTo>
                <a:lnTo>
                  <a:pt x="1175" y="318"/>
                </a:lnTo>
                <a:lnTo>
                  <a:pt x="1175" y="320"/>
                </a:lnTo>
                <a:lnTo>
                  <a:pt x="1174" y="320"/>
                </a:lnTo>
                <a:lnTo>
                  <a:pt x="1172" y="321"/>
                </a:lnTo>
                <a:lnTo>
                  <a:pt x="1171" y="320"/>
                </a:lnTo>
                <a:lnTo>
                  <a:pt x="1171" y="318"/>
                </a:lnTo>
                <a:lnTo>
                  <a:pt x="1170" y="318"/>
                </a:lnTo>
                <a:lnTo>
                  <a:pt x="1169" y="320"/>
                </a:lnTo>
                <a:lnTo>
                  <a:pt x="1169" y="321"/>
                </a:lnTo>
                <a:lnTo>
                  <a:pt x="1167" y="322"/>
                </a:lnTo>
                <a:lnTo>
                  <a:pt x="1167" y="323"/>
                </a:lnTo>
                <a:lnTo>
                  <a:pt x="1166" y="325"/>
                </a:lnTo>
                <a:lnTo>
                  <a:pt x="1166" y="326"/>
                </a:lnTo>
                <a:lnTo>
                  <a:pt x="1165" y="325"/>
                </a:lnTo>
                <a:lnTo>
                  <a:pt x="1165" y="326"/>
                </a:lnTo>
                <a:lnTo>
                  <a:pt x="1163" y="327"/>
                </a:lnTo>
                <a:lnTo>
                  <a:pt x="1165" y="329"/>
                </a:lnTo>
                <a:lnTo>
                  <a:pt x="1163" y="329"/>
                </a:lnTo>
                <a:lnTo>
                  <a:pt x="1165" y="330"/>
                </a:lnTo>
                <a:lnTo>
                  <a:pt x="1165" y="331"/>
                </a:lnTo>
                <a:lnTo>
                  <a:pt x="1165" y="333"/>
                </a:lnTo>
                <a:lnTo>
                  <a:pt x="1165" y="334"/>
                </a:lnTo>
                <a:lnTo>
                  <a:pt x="1165" y="335"/>
                </a:lnTo>
                <a:lnTo>
                  <a:pt x="1163" y="337"/>
                </a:lnTo>
                <a:lnTo>
                  <a:pt x="1162" y="337"/>
                </a:lnTo>
                <a:lnTo>
                  <a:pt x="1162" y="335"/>
                </a:lnTo>
                <a:lnTo>
                  <a:pt x="1161" y="334"/>
                </a:lnTo>
                <a:lnTo>
                  <a:pt x="1161" y="333"/>
                </a:lnTo>
                <a:lnTo>
                  <a:pt x="1161" y="331"/>
                </a:lnTo>
                <a:lnTo>
                  <a:pt x="1159" y="331"/>
                </a:lnTo>
                <a:lnTo>
                  <a:pt x="1159" y="330"/>
                </a:lnTo>
                <a:lnTo>
                  <a:pt x="1158" y="330"/>
                </a:lnTo>
                <a:lnTo>
                  <a:pt x="1157" y="329"/>
                </a:lnTo>
                <a:lnTo>
                  <a:pt x="1157" y="327"/>
                </a:lnTo>
                <a:lnTo>
                  <a:pt x="1155" y="327"/>
                </a:lnTo>
                <a:lnTo>
                  <a:pt x="1157" y="326"/>
                </a:lnTo>
                <a:lnTo>
                  <a:pt x="1157" y="325"/>
                </a:lnTo>
                <a:lnTo>
                  <a:pt x="1158" y="325"/>
                </a:lnTo>
                <a:lnTo>
                  <a:pt x="1158" y="323"/>
                </a:lnTo>
                <a:lnTo>
                  <a:pt x="1157" y="323"/>
                </a:lnTo>
                <a:lnTo>
                  <a:pt x="1157" y="322"/>
                </a:lnTo>
                <a:lnTo>
                  <a:pt x="1157" y="323"/>
                </a:lnTo>
                <a:lnTo>
                  <a:pt x="1155" y="325"/>
                </a:lnTo>
                <a:lnTo>
                  <a:pt x="1154" y="323"/>
                </a:lnTo>
                <a:lnTo>
                  <a:pt x="1152" y="323"/>
                </a:lnTo>
                <a:lnTo>
                  <a:pt x="1152" y="322"/>
                </a:lnTo>
                <a:lnTo>
                  <a:pt x="1152" y="321"/>
                </a:lnTo>
                <a:lnTo>
                  <a:pt x="1150" y="320"/>
                </a:lnTo>
                <a:lnTo>
                  <a:pt x="1150" y="318"/>
                </a:lnTo>
                <a:lnTo>
                  <a:pt x="1150" y="317"/>
                </a:lnTo>
                <a:lnTo>
                  <a:pt x="1150" y="316"/>
                </a:lnTo>
                <a:lnTo>
                  <a:pt x="1150" y="314"/>
                </a:lnTo>
                <a:lnTo>
                  <a:pt x="1150" y="313"/>
                </a:lnTo>
                <a:lnTo>
                  <a:pt x="1152" y="312"/>
                </a:lnTo>
                <a:lnTo>
                  <a:pt x="1152" y="310"/>
                </a:lnTo>
                <a:lnTo>
                  <a:pt x="1152" y="309"/>
                </a:lnTo>
                <a:lnTo>
                  <a:pt x="1152" y="308"/>
                </a:lnTo>
                <a:lnTo>
                  <a:pt x="1152" y="305"/>
                </a:lnTo>
                <a:lnTo>
                  <a:pt x="1153" y="305"/>
                </a:lnTo>
                <a:lnTo>
                  <a:pt x="1153" y="306"/>
                </a:lnTo>
                <a:lnTo>
                  <a:pt x="1154" y="306"/>
                </a:lnTo>
                <a:lnTo>
                  <a:pt x="1154" y="308"/>
                </a:lnTo>
                <a:lnTo>
                  <a:pt x="1154" y="309"/>
                </a:lnTo>
                <a:lnTo>
                  <a:pt x="1154" y="310"/>
                </a:lnTo>
                <a:lnTo>
                  <a:pt x="1154" y="312"/>
                </a:lnTo>
                <a:lnTo>
                  <a:pt x="1154" y="313"/>
                </a:lnTo>
                <a:lnTo>
                  <a:pt x="1154" y="314"/>
                </a:lnTo>
                <a:lnTo>
                  <a:pt x="1155" y="316"/>
                </a:lnTo>
                <a:lnTo>
                  <a:pt x="1157" y="316"/>
                </a:lnTo>
                <a:lnTo>
                  <a:pt x="1158" y="316"/>
                </a:lnTo>
                <a:lnTo>
                  <a:pt x="1158" y="314"/>
                </a:lnTo>
                <a:lnTo>
                  <a:pt x="1158" y="313"/>
                </a:lnTo>
                <a:lnTo>
                  <a:pt x="1158" y="312"/>
                </a:lnTo>
                <a:lnTo>
                  <a:pt x="1159" y="310"/>
                </a:lnTo>
                <a:lnTo>
                  <a:pt x="1159" y="309"/>
                </a:lnTo>
                <a:lnTo>
                  <a:pt x="1161" y="310"/>
                </a:lnTo>
                <a:lnTo>
                  <a:pt x="1162" y="309"/>
                </a:lnTo>
                <a:lnTo>
                  <a:pt x="1163" y="309"/>
                </a:lnTo>
                <a:lnTo>
                  <a:pt x="1163" y="308"/>
                </a:lnTo>
                <a:lnTo>
                  <a:pt x="1163" y="306"/>
                </a:lnTo>
                <a:lnTo>
                  <a:pt x="1163" y="305"/>
                </a:lnTo>
                <a:lnTo>
                  <a:pt x="1162" y="304"/>
                </a:lnTo>
                <a:lnTo>
                  <a:pt x="1161" y="304"/>
                </a:lnTo>
                <a:lnTo>
                  <a:pt x="1161" y="302"/>
                </a:lnTo>
                <a:lnTo>
                  <a:pt x="1159" y="302"/>
                </a:lnTo>
                <a:lnTo>
                  <a:pt x="1158" y="301"/>
                </a:lnTo>
                <a:lnTo>
                  <a:pt x="1157" y="300"/>
                </a:lnTo>
                <a:lnTo>
                  <a:pt x="1155" y="300"/>
                </a:lnTo>
                <a:lnTo>
                  <a:pt x="1154" y="300"/>
                </a:lnTo>
                <a:lnTo>
                  <a:pt x="1153" y="301"/>
                </a:lnTo>
                <a:lnTo>
                  <a:pt x="1152" y="301"/>
                </a:lnTo>
                <a:lnTo>
                  <a:pt x="1150" y="300"/>
                </a:lnTo>
                <a:lnTo>
                  <a:pt x="1150" y="299"/>
                </a:lnTo>
                <a:lnTo>
                  <a:pt x="1152" y="297"/>
                </a:lnTo>
                <a:lnTo>
                  <a:pt x="1152" y="296"/>
                </a:lnTo>
                <a:lnTo>
                  <a:pt x="1150" y="296"/>
                </a:lnTo>
                <a:lnTo>
                  <a:pt x="1149" y="296"/>
                </a:lnTo>
                <a:lnTo>
                  <a:pt x="1148" y="296"/>
                </a:lnTo>
                <a:lnTo>
                  <a:pt x="1148" y="295"/>
                </a:lnTo>
                <a:lnTo>
                  <a:pt x="1146" y="293"/>
                </a:lnTo>
                <a:lnTo>
                  <a:pt x="1148" y="292"/>
                </a:lnTo>
                <a:lnTo>
                  <a:pt x="1146" y="292"/>
                </a:lnTo>
                <a:lnTo>
                  <a:pt x="1145" y="291"/>
                </a:lnTo>
                <a:lnTo>
                  <a:pt x="1145" y="292"/>
                </a:lnTo>
                <a:lnTo>
                  <a:pt x="1145" y="293"/>
                </a:lnTo>
                <a:lnTo>
                  <a:pt x="1144" y="293"/>
                </a:lnTo>
                <a:lnTo>
                  <a:pt x="1142" y="293"/>
                </a:lnTo>
                <a:lnTo>
                  <a:pt x="1142" y="292"/>
                </a:lnTo>
                <a:lnTo>
                  <a:pt x="1142" y="291"/>
                </a:lnTo>
                <a:lnTo>
                  <a:pt x="1141" y="291"/>
                </a:lnTo>
                <a:lnTo>
                  <a:pt x="1141" y="289"/>
                </a:lnTo>
                <a:lnTo>
                  <a:pt x="1141" y="288"/>
                </a:lnTo>
                <a:lnTo>
                  <a:pt x="1141" y="287"/>
                </a:lnTo>
                <a:lnTo>
                  <a:pt x="1142" y="285"/>
                </a:lnTo>
                <a:lnTo>
                  <a:pt x="1144" y="285"/>
                </a:lnTo>
                <a:lnTo>
                  <a:pt x="1144" y="284"/>
                </a:lnTo>
                <a:lnTo>
                  <a:pt x="1144" y="283"/>
                </a:lnTo>
                <a:lnTo>
                  <a:pt x="1145" y="283"/>
                </a:lnTo>
                <a:lnTo>
                  <a:pt x="1145" y="282"/>
                </a:lnTo>
                <a:lnTo>
                  <a:pt x="1144" y="282"/>
                </a:lnTo>
                <a:lnTo>
                  <a:pt x="1144" y="280"/>
                </a:lnTo>
                <a:lnTo>
                  <a:pt x="1145" y="279"/>
                </a:lnTo>
                <a:lnTo>
                  <a:pt x="1146" y="278"/>
                </a:lnTo>
                <a:lnTo>
                  <a:pt x="1146" y="276"/>
                </a:lnTo>
                <a:lnTo>
                  <a:pt x="1146" y="275"/>
                </a:lnTo>
                <a:lnTo>
                  <a:pt x="1146" y="274"/>
                </a:lnTo>
                <a:lnTo>
                  <a:pt x="1146" y="272"/>
                </a:lnTo>
                <a:lnTo>
                  <a:pt x="1146" y="270"/>
                </a:lnTo>
                <a:lnTo>
                  <a:pt x="1148" y="268"/>
                </a:lnTo>
                <a:lnTo>
                  <a:pt x="1149" y="267"/>
                </a:lnTo>
                <a:lnTo>
                  <a:pt x="1149" y="268"/>
                </a:lnTo>
                <a:lnTo>
                  <a:pt x="1150" y="268"/>
                </a:lnTo>
                <a:lnTo>
                  <a:pt x="1150" y="267"/>
                </a:lnTo>
                <a:lnTo>
                  <a:pt x="1152" y="267"/>
                </a:lnTo>
                <a:lnTo>
                  <a:pt x="1154" y="267"/>
                </a:lnTo>
                <a:lnTo>
                  <a:pt x="1155" y="267"/>
                </a:lnTo>
                <a:lnTo>
                  <a:pt x="1157" y="266"/>
                </a:lnTo>
                <a:lnTo>
                  <a:pt x="1157" y="265"/>
                </a:lnTo>
                <a:lnTo>
                  <a:pt x="1157" y="263"/>
                </a:lnTo>
                <a:lnTo>
                  <a:pt x="1157" y="262"/>
                </a:lnTo>
                <a:lnTo>
                  <a:pt x="1158" y="262"/>
                </a:lnTo>
                <a:lnTo>
                  <a:pt x="1158" y="261"/>
                </a:lnTo>
                <a:lnTo>
                  <a:pt x="1159" y="261"/>
                </a:lnTo>
                <a:lnTo>
                  <a:pt x="1159" y="259"/>
                </a:lnTo>
                <a:lnTo>
                  <a:pt x="1158" y="259"/>
                </a:lnTo>
                <a:lnTo>
                  <a:pt x="1159" y="259"/>
                </a:lnTo>
                <a:lnTo>
                  <a:pt x="1161" y="258"/>
                </a:lnTo>
                <a:lnTo>
                  <a:pt x="1161" y="257"/>
                </a:lnTo>
                <a:lnTo>
                  <a:pt x="1159" y="255"/>
                </a:lnTo>
                <a:lnTo>
                  <a:pt x="1161" y="255"/>
                </a:lnTo>
                <a:lnTo>
                  <a:pt x="1161" y="254"/>
                </a:lnTo>
                <a:lnTo>
                  <a:pt x="1162" y="254"/>
                </a:lnTo>
                <a:lnTo>
                  <a:pt x="1161" y="253"/>
                </a:lnTo>
                <a:lnTo>
                  <a:pt x="1161" y="251"/>
                </a:lnTo>
                <a:lnTo>
                  <a:pt x="1162" y="251"/>
                </a:lnTo>
                <a:lnTo>
                  <a:pt x="1162" y="250"/>
                </a:lnTo>
                <a:lnTo>
                  <a:pt x="1161" y="250"/>
                </a:lnTo>
                <a:lnTo>
                  <a:pt x="1161" y="249"/>
                </a:lnTo>
                <a:lnTo>
                  <a:pt x="1162" y="249"/>
                </a:lnTo>
                <a:lnTo>
                  <a:pt x="1162" y="248"/>
                </a:lnTo>
                <a:lnTo>
                  <a:pt x="1163" y="248"/>
                </a:lnTo>
                <a:lnTo>
                  <a:pt x="1163" y="246"/>
                </a:lnTo>
                <a:lnTo>
                  <a:pt x="1162" y="246"/>
                </a:lnTo>
                <a:lnTo>
                  <a:pt x="1162" y="245"/>
                </a:lnTo>
                <a:lnTo>
                  <a:pt x="1161" y="245"/>
                </a:lnTo>
                <a:lnTo>
                  <a:pt x="1161" y="246"/>
                </a:lnTo>
                <a:lnTo>
                  <a:pt x="1161" y="245"/>
                </a:lnTo>
                <a:lnTo>
                  <a:pt x="1162" y="244"/>
                </a:lnTo>
                <a:lnTo>
                  <a:pt x="1162" y="242"/>
                </a:lnTo>
                <a:lnTo>
                  <a:pt x="1162" y="241"/>
                </a:lnTo>
                <a:lnTo>
                  <a:pt x="1161" y="240"/>
                </a:lnTo>
                <a:lnTo>
                  <a:pt x="1161" y="238"/>
                </a:lnTo>
                <a:lnTo>
                  <a:pt x="1161" y="237"/>
                </a:lnTo>
                <a:lnTo>
                  <a:pt x="1161" y="236"/>
                </a:lnTo>
                <a:lnTo>
                  <a:pt x="1161" y="234"/>
                </a:lnTo>
                <a:lnTo>
                  <a:pt x="1161" y="233"/>
                </a:lnTo>
                <a:lnTo>
                  <a:pt x="1159" y="232"/>
                </a:lnTo>
                <a:lnTo>
                  <a:pt x="1158" y="232"/>
                </a:lnTo>
                <a:lnTo>
                  <a:pt x="1158" y="229"/>
                </a:lnTo>
                <a:lnTo>
                  <a:pt x="1158" y="228"/>
                </a:lnTo>
                <a:lnTo>
                  <a:pt x="1159" y="227"/>
                </a:lnTo>
                <a:lnTo>
                  <a:pt x="1159" y="224"/>
                </a:lnTo>
                <a:lnTo>
                  <a:pt x="1159" y="223"/>
                </a:lnTo>
                <a:lnTo>
                  <a:pt x="1161" y="223"/>
                </a:lnTo>
                <a:lnTo>
                  <a:pt x="1162" y="221"/>
                </a:lnTo>
                <a:lnTo>
                  <a:pt x="1163" y="221"/>
                </a:lnTo>
                <a:lnTo>
                  <a:pt x="1165" y="220"/>
                </a:lnTo>
                <a:lnTo>
                  <a:pt x="1166" y="220"/>
                </a:lnTo>
                <a:lnTo>
                  <a:pt x="1167" y="220"/>
                </a:lnTo>
                <a:lnTo>
                  <a:pt x="1167" y="219"/>
                </a:lnTo>
                <a:lnTo>
                  <a:pt x="1167" y="217"/>
                </a:lnTo>
                <a:lnTo>
                  <a:pt x="1169" y="217"/>
                </a:lnTo>
                <a:lnTo>
                  <a:pt x="1170" y="217"/>
                </a:lnTo>
                <a:lnTo>
                  <a:pt x="1172" y="217"/>
                </a:lnTo>
                <a:lnTo>
                  <a:pt x="1174" y="217"/>
                </a:lnTo>
                <a:lnTo>
                  <a:pt x="1175" y="217"/>
                </a:lnTo>
                <a:lnTo>
                  <a:pt x="1176" y="217"/>
                </a:lnTo>
                <a:lnTo>
                  <a:pt x="1176" y="216"/>
                </a:lnTo>
                <a:lnTo>
                  <a:pt x="1178" y="215"/>
                </a:lnTo>
                <a:lnTo>
                  <a:pt x="1179" y="215"/>
                </a:lnTo>
                <a:lnTo>
                  <a:pt x="1179" y="213"/>
                </a:lnTo>
                <a:lnTo>
                  <a:pt x="1180" y="213"/>
                </a:lnTo>
                <a:lnTo>
                  <a:pt x="1182" y="213"/>
                </a:lnTo>
                <a:lnTo>
                  <a:pt x="1182" y="212"/>
                </a:lnTo>
                <a:lnTo>
                  <a:pt x="1183" y="211"/>
                </a:lnTo>
                <a:lnTo>
                  <a:pt x="1184" y="211"/>
                </a:lnTo>
                <a:lnTo>
                  <a:pt x="1186" y="210"/>
                </a:lnTo>
                <a:lnTo>
                  <a:pt x="1187" y="210"/>
                </a:lnTo>
                <a:lnTo>
                  <a:pt x="1187" y="208"/>
                </a:lnTo>
                <a:lnTo>
                  <a:pt x="1187" y="207"/>
                </a:lnTo>
                <a:lnTo>
                  <a:pt x="1186" y="206"/>
                </a:lnTo>
                <a:lnTo>
                  <a:pt x="1184" y="206"/>
                </a:lnTo>
                <a:lnTo>
                  <a:pt x="1186" y="206"/>
                </a:lnTo>
                <a:close/>
                <a:moveTo>
                  <a:pt x="1186" y="204"/>
                </a:moveTo>
                <a:lnTo>
                  <a:pt x="1184" y="204"/>
                </a:lnTo>
                <a:lnTo>
                  <a:pt x="1184" y="203"/>
                </a:lnTo>
                <a:lnTo>
                  <a:pt x="1183" y="203"/>
                </a:lnTo>
                <a:lnTo>
                  <a:pt x="1184" y="203"/>
                </a:lnTo>
                <a:lnTo>
                  <a:pt x="1186" y="203"/>
                </a:lnTo>
                <a:lnTo>
                  <a:pt x="1186" y="204"/>
                </a:lnTo>
                <a:close/>
                <a:moveTo>
                  <a:pt x="814" y="200"/>
                </a:moveTo>
                <a:lnTo>
                  <a:pt x="812" y="200"/>
                </a:lnTo>
                <a:lnTo>
                  <a:pt x="812" y="199"/>
                </a:lnTo>
                <a:lnTo>
                  <a:pt x="814" y="199"/>
                </a:lnTo>
                <a:lnTo>
                  <a:pt x="814" y="200"/>
                </a:lnTo>
                <a:close/>
                <a:moveTo>
                  <a:pt x="1166" y="178"/>
                </a:moveTo>
                <a:lnTo>
                  <a:pt x="1166" y="177"/>
                </a:lnTo>
                <a:lnTo>
                  <a:pt x="1167" y="178"/>
                </a:lnTo>
                <a:lnTo>
                  <a:pt x="1166" y="178"/>
                </a:lnTo>
                <a:close/>
                <a:moveTo>
                  <a:pt x="1179" y="170"/>
                </a:moveTo>
                <a:lnTo>
                  <a:pt x="1179" y="172"/>
                </a:lnTo>
                <a:lnTo>
                  <a:pt x="1179" y="173"/>
                </a:lnTo>
                <a:lnTo>
                  <a:pt x="1178" y="173"/>
                </a:lnTo>
                <a:lnTo>
                  <a:pt x="1176" y="174"/>
                </a:lnTo>
                <a:lnTo>
                  <a:pt x="1176" y="176"/>
                </a:lnTo>
                <a:lnTo>
                  <a:pt x="1176" y="177"/>
                </a:lnTo>
                <a:lnTo>
                  <a:pt x="1175" y="177"/>
                </a:lnTo>
                <a:lnTo>
                  <a:pt x="1175" y="178"/>
                </a:lnTo>
                <a:lnTo>
                  <a:pt x="1175" y="179"/>
                </a:lnTo>
                <a:lnTo>
                  <a:pt x="1174" y="181"/>
                </a:lnTo>
                <a:lnTo>
                  <a:pt x="1172" y="181"/>
                </a:lnTo>
                <a:lnTo>
                  <a:pt x="1171" y="181"/>
                </a:lnTo>
                <a:lnTo>
                  <a:pt x="1170" y="181"/>
                </a:lnTo>
                <a:lnTo>
                  <a:pt x="1169" y="181"/>
                </a:lnTo>
                <a:lnTo>
                  <a:pt x="1169" y="179"/>
                </a:lnTo>
                <a:lnTo>
                  <a:pt x="1167" y="179"/>
                </a:lnTo>
                <a:lnTo>
                  <a:pt x="1166" y="179"/>
                </a:lnTo>
                <a:lnTo>
                  <a:pt x="1166" y="178"/>
                </a:lnTo>
                <a:lnTo>
                  <a:pt x="1167" y="178"/>
                </a:lnTo>
                <a:lnTo>
                  <a:pt x="1167" y="177"/>
                </a:lnTo>
                <a:lnTo>
                  <a:pt x="1167" y="176"/>
                </a:lnTo>
                <a:lnTo>
                  <a:pt x="1166" y="176"/>
                </a:lnTo>
                <a:lnTo>
                  <a:pt x="1166" y="177"/>
                </a:lnTo>
                <a:lnTo>
                  <a:pt x="1166" y="178"/>
                </a:lnTo>
                <a:lnTo>
                  <a:pt x="1165" y="178"/>
                </a:lnTo>
                <a:lnTo>
                  <a:pt x="1163" y="177"/>
                </a:lnTo>
                <a:lnTo>
                  <a:pt x="1165" y="177"/>
                </a:lnTo>
                <a:lnTo>
                  <a:pt x="1165" y="176"/>
                </a:lnTo>
                <a:lnTo>
                  <a:pt x="1166" y="174"/>
                </a:lnTo>
                <a:lnTo>
                  <a:pt x="1167" y="173"/>
                </a:lnTo>
                <a:lnTo>
                  <a:pt x="1169" y="173"/>
                </a:lnTo>
                <a:lnTo>
                  <a:pt x="1171" y="173"/>
                </a:lnTo>
                <a:lnTo>
                  <a:pt x="1172" y="172"/>
                </a:lnTo>
                <a:lnTo>
                  <a:pt x="1174" y="172"/>
                </a:lnTo>
                <a:lnTo>
                  <a:pt x="1174" y="170"/>
                </a:lnTo>
                <a:lnTo>
                  <a:pt x="1176" y="170"/>
                </a:lnTo>
                <a:lnTo>
                  <a:pt x="1178" y="169"/>
                </a:lnTo>
                <a:lnTo>
                  <a:pt x="1178" y="168"/>
                </a:lnTo>
                <a:lnTo>
                  <a:pt x="1179" y="168"/>
                </a:lnTo>
                <a:lnTo>
                  <a:pt x="1180" y="168"/>
                </a:lnTo>
                <a:lnTo>
                  <a:pt x="1180" y="170"/>
                </a:lnTo>
                <a:lnTo>
                  <a:pt x="1179" y="170"/>
                </a:lnTo>
                <a:close/>
                <a:moveTo>
                  <a:pt x="875" y="168"/>
                </a:moveTo>
                <a:lnTo>
                  <a:pt x="874" y="168"/>
                </a:lnTo>
                <a:lnTo>
                  <a:pt x="874" y="166"/>
                </a:lnTo>
                <a:lnTo>
                  <a:pt x="875" y="166"/>
                </a:lnTo>
                <a:lnTo>
                  <a:pt x="875" y="168"/>
                </a:lnTo>
                <a:close/>
                <a:moveTo>
                  <a:pt x="875" y="162"/>
                </a:moveTo>
                <a:lnTo>
                  <a:pt x="875" y="164"/>
                </a:lnTo>
                <a:lnTo>
                  <a:pt x="874" y="164"/>
                </a:lnTo>
                <a:lnTo>
                  <a:pt x="873" y="164"/>
                </a:lnTo>
                <a:lnTo>
                  <a:pt x="873" y="162"/>
                </a:lnTo>
                <a:lnTo>
                  <a:pt x="874" y="162"/>
                </a:lnTo>
                <a:lnTo>
                  <a:pt x="875" y="162"/>
                </a:lnTo>
                <a:close/>
                <a:moveTo>
                  <a:pt x="1162" y="157"/>
                </a:moveTo>
                <a:lnTo>
                  <a:pt x="1162" y="158"/>
                </a:lnTo>
                <a:lnTo>
                  <a:pt x="1161" y="158"/>
                </a:lnTo>
                <a:lnTo>
                  <a:pt x="1161" y="157"/>
                </a:lnTo>
                <a:lnTo>
                  <a:pt x="1161" y="156"/>
                </a:lnTo>
                <a:lnTo>
                  <a:pt x="1161" y="157"/>
                </a:lnTo>
                <a:lnTo>
                  <a:pt x="1162" y="157"/>
                </a:lnTo>
                <a:close/>
                <a:moveTo>
                  <a:pt x="1167" y="144"/>
                </a:moveTo>
                <a:lnTo>
                  <a:pt x="1169" y="144"/>
                </a:lnTo>
                <a:lnTo>
                  <a:pt x="1167" y="144"/>
                </a:lnTo>
                <a:close/>
                <a:moveTo>
                  <a:pt x="1093" y="143"/>
                </a:moveTo>
                <a:lnTo>
                  <a:pt x="1094" y="143"/>
                </a:lnTo>
                <a:lnTo>
                  <a:pt x="1094" y="144"/>
                </a:lnTo>
                <a:lnTo>
                  <a:pt x="1095" y="143"/>
                </a:lnTo>
                <a:lnTo>
                  <a:pt x="1095" y="144"/>
                </a:lnTo>
                <a:lnTo>
                  <a:pt x="1097" y="144"/>
                </a:lnTo>
                <a:lnTo>
                  <a:pt x="1098" y="144"/>
                </a:lnTo>
                <a:lnTo>
                  <a:pt x="1098" y="145"/>
                </a:lnTo>
                <a:lnTo>
                  <a:pt x="1098" y="147"/>
                </a:lnTo>
                <a:lnTo>
                  <a:pt x="1099" y="147"/>
                </a:lnTo>
                <a:lnTo>
                  <a:pt x="1099" y="148"/>
                </a:lnTo>
                <a:lnTo>
                  <a:pt x="1099" y="149"/>
                </a:lnTo>
                <a:lnTo>
                  <a:pt x="1098" y="151"/>
                </a:lnTo>
                <a:lnTo>
                  <a:pt x="1099" y="151"/>
                </a:lnTo>
                <a:lnTo>
                  <a:pt x="1098" y="151"/>
                </a:lnTo>
                <a:lnTo>
                  <a:pt x="1097" y="151"/>
                </a:lnTo>
                <a:lnTo>
                  <a:pt x="1097" y="152"/>
                </a:lnTo>
                <a:lnTo>
                  <a:pt x="1095" y="151"/>
                </a:lnTo>
                <a:lnTo>
                  <a:pt x="1095" y="152"/>
                </a:lnTo>
                <a:lnTo>
                  <a:pt x="1095" y="153"/>
                </a:lnTo>
                <a:lnTo>
                  <a:pt x="1097" y="153"/>
                </a:lnTo>
                <a:lnTo>
                  <a:pt x="1095" y="155"/>
                </a:lnTo>
                <a:lnTo>
                  <a:pt x="1094" y="155"/>
                </a:lnTo>
                <a:lnTo>
                  <a:pt x="1094" y="153"/>
                </a:lnTo>
                <a:lnTo>
                  <a:pt x="1094" y="152"/>
                </a:lnTo>
                <a:lnTo>
                  <a:pt x="1093" y="152"/>
                </a:lnTo>
                <a:lnTo>
                  <a:pt x="1093" y="153"/>
                </a:lnTo>
                <a:lnTo>
                  <a:pt x="1091" y="153"/>
                </a:lnTo>
                <a:lnTo>
                  <a:pt x="1091" y="152"/>
                </a:lnTo>
                <a:lnTo>
                  <a:pt x="1090" y="152"/>
                </a:lnTo>
                <a:lnTo>
                  <a:pt x="1090" y="151"/>
                </a:lnTo>
                <a:lnTo>
                  <a:pt x="1089" y="151"/>
                </a:lnTo>
                <a:lnTo>
                  <a:pt x="1089" y="149"/>
                </a:lnTo>
                <a:lnTo>
                  <a:pt x="1087" y="149"/>
                </a:lnTo>
                <a:lnTo>
                  <a:pt x="1087" y="148"/>
                </a:lnTo>
                <a:lnTo>
                  <a:pt x="1087" y="147"/>
                </a:lnTo>
                <a:lnTo>
                  <a:pt x="1086" y="147"/>
                </a:lnTo>
                <a:lnTo>
                  <a:pt x="1087" y="147"/>
                </a:lnTo>
                <a:lnTo>
                  <a:pt x="1087" y="145"/>
                </a:lnTo>
                <a:lnTo>
                  <a:pt x="1089" y="144"/>
                </a:lnTo>
                <a:lnTo>
                  <a:pt x="1089" y="143"/>
                </a:lnTo>
                <a:lnTo>
                  <a:pt x="1090" y="143"/>
                </a:lnTo>
                <a:lnTo>
                  <a:pt x="1091" y="143"/>
                </a:lnTo>
                <a:lnTo>
                  <a:pt x="1093" y="143"/>
                </a:lnTo>
                <a:close/>
                <a:moveTo>
                  <a:pt x="1178" y="139"/>
                </a:moveTo>
                <a:lnTo>
                  <a:pt x="1179" y="140"/>
                </a:lnTo>
                <a:lnTo>
                  <a:pt x="1180" y="140"/>
                </a:lnTo>
                <a:lnTo>
                  <a:pt x="1182" y="140"/>
                </a:lnTo>
                <a:lnTo>
                  <a:pt x="1183" y="140"/>
                </a:lnTo>
                <a:lnTo>
                  <a:pt x="1183" y="143"/>
                </a:lnTo>
                <a:lnTo>
                  <a:pt x="1182" y="143"/>
                </a:lnTo>
                <a:lnTo>
                  <a:pt x="1182" y="144"/>
                </a:lnTo>
                <a:lnTo>
                  <a:pt x="1182" y="145"/>
                </a:lnTo>
                <a:lnTo>
                  <a:pt x="1182" y="147"/>
                </a:lnTo>
                <a:lnTo>
                  <a:pt x="1180" y="147"/>
                </a:lnTo>
                <a:lnTo>
                  <a:pt x="1180" y="148"/>
                </a:lnTo>
                <a:lnTo>
                  <a:pt x="1180" y="149"/>
                </a:lnTo>
                <a:lnTo>
                  <a:pt x="1179" y="151"/>
                </a:lnTo>
                <a:lnTo>
                  <a:pt x="1179" y="152"/>
                </a:lnTo>
                <a:lnTo>
                  <a:pt x="1178" y="152"/>
                </a:lnTo>
                <a:lnTo>
                  <a:pt x="1176" y="152"/>
                </a:lnTo>
                <a:lnTo>
                  <a:pt x="1175" y="152"/>
                </a:lnTo>
                <a:lnTo>
                  <a:pt x="1175" y="153"/>
                </a:lnTo>
                <a:lnTo>
                  <a:pt x="1175" y="152"/>
                </a:lnTo>
                <a:lnTo>
                  <a:pt x="1174" y="152"/>
                </a:lnTo>
                <a:lnTo>
                  <a:pt x="1172" y="152"/>
                </a:lnTo>
                <a:lnTo>
                  <a:pt x="1172" y="151"/>
                </a:lnTo>
                <a:lnTo>
                  <a:pt x="1172" y="149"/>
                </a:lnTo>
                <a:lnTo>
                  <a:pt x="1171" y="149"/>
                </a:lnTo>
                <a:lnTo>
                  <a:pt x="1171" y="148"/>
                </a:lnTo>
                <a:lnTo>
                  <a:pt x="1172" y="148"/>
                </a:lnTo>
                <a:lnTo>
                  <a:pt x="1172" y="147"/>
                </a:lnTo>
                <a:lnTo>
                  <a:pt x="1172" y="145"/>
                </a:lnTo>
                <a:lnTo>
                  <a:pt x="1171" y="145"/>
                </a:lnTo>
                <a:lnTo>
                  <a:pt x="1170" y="145"/>
                </a:lnTo>
                <a:lnTo>
                  <a:pt x="1169" y="145"/>
                </a:lnTo>
                <a:lnTo>
                  <a:pt x="1169" y="144"/>
                </a:lnTo>
                <a:lnTo>
                  <a:pt x="1169" y="143"/>
                </a:lnTo>
                <a:lnTo>
                  <a:pt x="1167" y="143"/>
                </a:lnTo>
                <a:lnTo>
                  <a:pt x="1167" y="141"/>
                </a:lnTo>
                <a:lnTo>
                  <a:pt x="1169" y="140"/>
                </a:lnTo>
                <a:lnTo>
                  <a:pt x="1170" y="140"/>
                </a:lnTo>
                <a:lnTo>
                  <a:pt x="1171" y="139"/>
                </a:lnTo>
                <a:lnTo>
                  <a:pt x="1172" y="140"/>
                </a:lnTo>
                <a:lnTo>
                  <a:pt x="1174" y="139"/>
                </a:lnTo>
                <a:lnTo>
                  <a:pt x="1175" y="139"/>
                </a:lnTo>
                <a:lnTo>
                  <a:pt x="1176" y="140"/>
                </a:lnTo>
                <a:lnTo>
                  <a:pt x="1176" y="139"/>
                </a:lnTo>
                <a:lnTo>
                  <a:pt x="1178" y="139"/>
                </a:lnTo>
                <a:close/>
                <a:moveTo>
                  <a:pt x="1144" y="127"/>
                </a:moveTo>
                <a:lnTo>
                  <a:pt x="1142" y="127"/>
                </a:lnTo>
                <a:lnTo>
                  <a:pt x="1142" y="126"/>
                </a:lnTo>
                <a:lnTo>
                  <a:pt x="1142" y="124"/>
                </a:lnTo>
                <a:lnTo>
                  <a:pt x="1144" y="124"/>
                </a:lnTo>
                <a:lnTo>
                  <a:pt x="1145" y="124"/>
                </a:lnTo>
                <a:lnTo>
                  <a:pt x="1145" y="126"/>
                </a:lnTo>
                <a:lnTo>
                  <a:pt x="1144" y="127"/>
                </a:lnTo>
                <a:close/>
                <a:moveTo>
                  <a:pt x="1135" y="123"/>
                </a:moveTo>
                <a:lnTo>
                  <a:pt x="1136" y="123"/>
                </a:lnTo>
                <a:lnTo>
                  <a:pt x="1136" y="124"/>
                </a:lnTo>
                <a:lnTo>
                  <a:pt x="1135" y="126"/>
                </a:lnTo>
                <a:lnTo>
                  <a:pt x="1133" y="126"/>
                </a:lnTo>
                <a:lnTo>
                  <a:pt x="1132" y="126"/>
                </a:lnTo>
                <a:lnTo>
                  <a:pt x="1132" y="124"/>
                </a:lnTo>
                <a:lnTo>
                  <a:pt x="1133" y="124"/>
                </a:lnTo>
                <a:lnTo>
                  <a:pt x="1135" y="124"/>
                </a:lnTo>
                <a:lnTo>
                  <a:pt x="1135" y="123"/>
                </a:lnTo>
                <a:close/>
                <a:moveTo>
                  <a:pt x="1159" y="88"/>
                </a:moveTo>
                <a:lnTo>
                  <a:pt x="1159" y="86"/>
                </a:lnTo>
                <a:lnTo>
                  <a:pt x="1159" y="88"/>
                </a:lnTo>
                <a:close/>
                <a:moveTo>
                  <a:pt x="1118" y="80"/>
                </a:moveTo>
                <a:lnTo>
                  <a:pt x="1116" y="80"/>
                </a:lnTo>
                <a:lnTo>
                  <a:pt x="1115" y="80"/>
                </a:lnTo>
                <a:lnTo>
                  <a:pt x="1115" y="79"/>
                </a:lnTo>
                <a:lnTo>
                  <a:pt x="1116" y="79"/>
                </a:lnTo>
                <a:lnTo>
                  <a:pt x="1118" y="79"/>
                </a:lnTo>
                <a:lnTo>
                  <a:pt x="1119" y="79"/>
                </a:lnTo>
                <a:lnTo>
                  <a:pt x="1118" y="80"/>
                </a:lnTo>
                <a:close/>
                <a:moveTo>
                  <a:pt x="1121" y="76"/>
                </a:moveTo>
                <a:lnTo>
                  <a:pt x="1121" y="77"/>
                </a:lnTo>
                <a:lnTo>
                  <a:pt x="1123" y="77"/>
                </a:lnTo>
                <a:lnTo>
                  <a:pt x="1121" y="77"/>
                </a:lnTo>
                <a:lnTo>
                  <a:pt x="1120" y="77"/>
                </a:lnTo>
                <a:lnTo>
                  <a:pt x="1120" y="76"/>
                </a:lnTo>
                <a:lnTo>
                  <a:pt x="1121" y="76"/>
                </a:lnTo>
                <a:close/>
                <a:moveTo>
                  <a:pt x="1028" y="77"/>
                </a:moveTo>
                <a:lnTo>
                  <a:pt x="1027" y="76"/>
                </a:lnTo>
                <a:lnTo>
                  <a:pt x="1028" y="76"/>
                </a:lnTo>
                <a:lnTo>
                  <a:pt x="1028" y="77"/>
                </a:lnTo>
                <a:close/>
                <a:moveTo>
                  <a:pt x="1129" y="75"/>
                </a:moveTo>
                <a:lnTo>
                  <a:pt x="1128" y="75"/>
                </a:lnTo>
                <a:lnTo>
                  <a:pt x="1127" y="75"/>
                </a:lnTo>
                <a:lnTo>
                  <a:pt x="1125" y="75"/>
                </a:lnTo>
                <a:lnTo>
                  <a:pt x="1125" y="73"/>
                </a:lnTo>
                <a:lnTo>
                  <a:pt x="1127" y="73"/>
                </a:lnTo>
                <a:lnTo>
                  <a:pt x="1128" y="73"/>
                </a:lnTo>
                <a:lnTo>
                  <a:pt x="1129" y="73"/>
                </a:lnTo>
                <a:lnTo>
                  <a:pt x="1129" y="75"/>
                </a:lnTo>
                <a:close/>
                <a:moveTo>
                  <a:pt x="1001" y="54"/>
                </a:moveTo>
                <a:lnTo>
                  <a:pt x="1001" y="52"/>
                </a:lnTo>
                <a:lnTo>
                  <a:pt x="1001" y="54"/>
                </a:lnTo>
                <a:close/>
                <a:moveTo>
                  <a:pt x="1191" y="35"/>
                </a:moveTo>
                <a:lnTo>
                  <a:pt x="1193" y="37"/>
                </a:lnTo>
                <a:lnTo>
                  <a:pt x="1193" y="38"/>
                </a:lnTo>
                <a:lnTo>
                  <a:pt x="1193" y="39"/>
                </a:lnTo>
                <a:lnTo>
                  <a:pt x="1193" y="41"/>
                </a:lnTo>
                <a:lnTo>
                  <a:pt x="1192" y="41"/>
                </a:lnTo>
                <a:lnTo>
                  <a:pt x="1191" y="39"/>
                </a:lnTo>
                <a:lnTo>
                  <a:pt x="1191" y="38"/>
                </a:lnTo>
                <a:lnTo>
                  <a:pt x="1191" y="39"/>
                </a:lnTo>
                <a:lnTo>
                  <a:pt x="1190" y="39"/>
                </a:lnTo>
                <a:lnTo>
                  <a:pt x="1188" y="39"/>
                </a:lnTo>
                <a:lnTo>
                  <a:pt x="1188" y="38"/>
                </a:lnTo>
                <a:lnTo>
                  <a:pt x="1187" y="37"/>
                </a:lnTo>
                <a:lnTo>
                  <a:pt x="1188" y="37"/>
                </a:lnTo>
                <a:lnTo>
                  <a:pt x="1187" y="37"/>
                </a:lnTo>
                <a:lnTo>
                  <a:pt x="1187" y="35"/>
                </a:lnTo>
                <a:lnTo>
                  <a:pt x="1188" y="34"/>
                </a:lnTo>
                <a:lnTo>
                  <a:pt x="1188" y="33"/>
                </a:lnTo>
                <a:lnTo>
                  <a:pt x="1190" y="33"/>
                </a:lnTo>
                <a:lnTo>
                  <a:pt x="1190" y="34"/>
                </a:lnTo>
                <a:lnTo>
                  <a:pt x="1191" y="35"/>
                </a:lnTo>
                <a:close/>
                <a:moveTo>
                  <a:pt x="980" y="33"/>
                </a:moveTo>
                <a:lnTo>
                  <a:pt x="980" y="34"/>
                </a:lnTo>
                <a:lnTo>
                  <a:pt x="980" y="33"/>
                </a:lnTo>
                <a:close/>
                <a:moveTo>
                  <a:pt x="981" y="30"/>
                </a:moveTo>
                <a:lnTo>
                  <a:pt x="980" y="30"/>
                </a:lnTo>
                <a:lnTo>
                  <a:pt x="981" y="29"/>
                </a:lnTo>
                <a:lnTo>
                  <a:pt x="981" y="30"/>
                </a:lnTo>
                <a:close/>
                <a:moveTo>
                  <a:pt x="968" y="25"/>
                </a:moveTo>
                <a:lnTo>
                  <a:pt x="967" y="25"/>
                </a:lnTo>
                <a:lnTo>
                  <a:pt x="967" y="24"/>
                </a:lnTo>
                <a:lnTo>
                  <a:pt x="968" y="24"/>
                </a:lnTo>
                <a:lnTo>
                  <a:pt x="968" y="25"/>
                </a:lnTo>
                <a:close/>
                <a:moveTo>
                  <a:pt x="971" y="22"/>
                </a:moveTo>
                <a:lnTo>
                  <a:pt x="970" y="22"/>
                </a:lnTo>
                <a:lnTo>
                  <a:pt x="968" y="22"/>
                </a:lnTo>
                <a:lnTo>
                  <a:pt x="970" y="21"/>
                </a:lnTo>
                <a:lnTo>
                  <a:pt x="970" y="22"/>
                </a:lnTo>
                <a:lnTo>
                  <a:pt x="971" y="22"/>
                </a:lnTo>
                <a:close/>
                <a:moveTo>
                  <a:pt x="972" y="20"/>
                </a:moveTo>
                <a:lnTo>
                  <a:pt x="974" y="20"/>
                </a:lnTo>
                <a:lnTo>
                  <a:pt x="972" y="20"/>
                </a:lnTo>
                <a:close/>
                <a:moveTo>
                  <a:pt x="1176" y="12"/>
                </a:moveTo>
                <a:lnTo>
                  <a:pt x="1178" y="13"/>
                </a:lnTo>
                <a:lnTo>
                  <a:pt x="1179" y="13"/>
                </a:lnTo>
                <a:lnTo>
                  <a:pt x="1180" y="15"/>
                </a:lnTo>
                <a:lnTo>
                  <a:pt x="1182" y="15"/>
                </a:lnTo>
                <a:lnTo>
                  <a:pt x="1182" y="16"/>
                </a:lnTo>
                <a:lnTo>
                  <a:pt x="1183" y="16"/>
                </a:lnTo>
                <a:lnTo>
                  <a:pt x="1183" y="17"/>
                </a:lnTo>
                <a:lnTo>
                  <a:pt x="1182" y="17"/>
                </a:lnTo>
                <a:lnTo>
                  <a:pt x="1182" y="18"/>
                </a:lnTo>
                <a:lnTo>
                  <a:pt x="1180" y="17"/>
                </a:lnTo>
                <a:lnTo>
                  <a:pt x="1179" y="17"/>
                </a:lnTo>
                <a:lnTo>
                  <a:pt x="1178" y="17"/>
                </a:lnTo>
                <a:lnTo>
                  <a:pt x="1176" y="17"/>
                </a:lnTo>
                <a:lnTo>
                  <a:pt x="1175" y="16"/>
                </a:lnTo>
                <a:lnTo>
                  <a:pt x="1174" y="16"/>
                </a:lnTo>
                <a:lnTo>
                  <a:pt x="1174" y="15"/>
                </a:lnTo>
                <a:lnTo>
                  <a:pt x="1174" y="12"/>
                </a:lnTo>
                <a:lnTo>
                  <a:pt x="1175" y="12"/>
                </a:lnTo>
                <a:lnTo>
                  <a:pt x="1175" y="11"/>
                </a:lnTo>
                <a:lnTo>
                  <a:pt x="1176" y="11"/>
                </a:lnTo>
                <a:lnTo>
                  <a:pt x="1176" y="12"/>
                </a:lnTo>
                <a:close/>
                <a:moveTo>
                  <a:pt x="1201" y="16"/>
                </a:moveTo>
                <a:lnTo>
                  <a:pt x="1200" y="16"/>
                </a:lnTo>
                <a:lnTo>
                  <a:pt x="1200" y="15"/>
                </a:lnTo>
                <a:lnTo>
                  <a:pt x="1199" y="15"/>
                </a:lnTo>
                <a:lnTo>
                  <a:pt x="1199" y="13"/>
                </a:lnTo>
                <a:lnTo>
                  <a:pt x="1199" y="12"/>
                </a:lnTo>
                <a:lnTo>
                  <a:pt x="1197" y="12"/>
                </a:lnTo>
                <a:lnTo>
                  <a:pt x="1199" y="12"/>
                </a:lnTo>
                <a:lnTo>
                  <a:pt x="1200" y="11"/>
                </a:lnTo>
                <a:lnTo>
                  <a:pt x="1200" y="9"/>
                </a:lnTo>
                <a:lnTo>
                  <a:pt x="1201" y="11"/>
                </a:lnTo>
                <a:lnTo>
                  <a:pt x="1203" y="12"/>
                </a:lnTo>
                <a:lnTo>
                  <a:pt x="1203" y="13"/>
                </a:lnTo>
                <a:lnTo>
                  <a:pt x="1203" y="15"/>
                </a:lnTo>
                <a:lnTo>
                  <a:pt x="1201" y="16"/>
                </a:lnTo>
                <a:close/>
                <a:moveTo>
                  <a:pt x="798" y="9"/>
                </a:moveTo>
                <a:lnTo>
                  <a:pt x="798" y="11"/>
                </a:lnTo>
                <a:lnTo>
                  <a:pt x="799" y="11"/>
                </a:lnTo>
                <a:lnTo>
                  <a:pt x="801" y="11"/>
                </a:lnTo>
                <a:lnTo>
                  <a:pt x="802" y="11"/>
                </a:lnTo>
                <a:lnTo>
                  <a:pt x="803" y="12"/>
                </a:lnTo>
                <a:lnTo>
                  <a:pt x="806" y="12"/>
                </a:lnTo>
                <a:lnTo>
                  <a:pt x="806" y="13"/>
                </a:lnTo>
                <a:lnTo>
                  <a:pt x="807" y="15"/>
                </a:lnTo>
                <a:lnTo>
                  <a:pt x="809" y="15"/>
                </a:lnTo>
                <a:lnTo>
                  <a:pt x="810" y="15"/>
                </a:lnTo>
                <a:lnTo>
                  <a:pt x="811" y="15"/>
                </a:lnTo>
                <a:lnTo>
                  <a:pt x="811" y="16"/>
                </a:lnTo>
                <a:lnTo>
                  <a:pt x="812" y="16"/>
                </a:lnTo>
                <a:lnTo>
                  <a:pt x="814" y="16"/>
                </a:lnTo>
                <a:lnTo>
                  <a:pt x="814" y="15"/>
                </a:lnTo>
                <a:lnTo>
                  <a:pt x="815" y="15"/>
                </a:lnTo>
                <a:lnTo>
                  <a:pt x="816" y="15"/>
                </a:lnTo>
                <a:lnTo>
                  <a:pt x="818" y="15"/>
                </a:lnTo>
                <a:lnTo>
                  <a:pt x="819" y="15"/>
                </a:lnTo>
                <a:lnTo>
                  <a:pt x="820" y="15"/>
                </a:lnTo>
                <a:lnTo>
                  <a:pt x="822" y="16"/>
                </a:lnTo>
                <a:lnTo>
                  <a:pt x="823" y="16"/>
                </a:lnTo>
                <a:lnTo>
                  <a:pt x="824" y="16"/>
                </a:lnTo>
                <a:lnTo>
                  <a:pt x="826" y="16"/>
                </a:lnTo>
                <a:lnTo>
                  <a:pt x="828" y="16"/>
                </a:lnTo>
                <a:lnTo>
                  <a:pt x="830" y="15"/>
                </a:lnTo>
                <a:lnTo>
                  <a:pt x="831" y="15"/>
                </a:lnTo>
                <a:lnTo>
                  <a:pt x="832" y="16"/>
                </a:lnTo>
                <a:lnTo>
                  <a:pt x="833" y="16"/>
                </a:lnTo>
                <a:lnTo>
                  <a:pt x="835" y="16"/>
                </a:lnTo>
                <a:lnTo>
                  <a:pt x="836" y="16"/>
                </a:lnTo>
                <a:lnTo>
                  <a:pt x="837" y="17"/>
                </a:lnTo>
                <a:lnTo>
                  <a:pt x="839" y="17"/>
                </a:lnTo>
                <a:lnTo>
                  <a:pt x="840" y="17"/>
                </a:lnTo>
                <a:lnTo>
                  <a:pt x="841" y="17"/>
                </a:lnTo>
                <a:lnTo>
                  <a:pt x="841" y="18"/>
                </a:lnTo>
                <a:lnTo>
                  <a:pt x="843" y="18"/>
                </a:lnTo>
                <a:lnTo>
                  <a:pt x="847" y="18"/>
                </a:lnTo>
                <a:lnTo>
                  <a:pt x="849" y="20"/>
                </a:lnTo>
                <a:lnTo>
                  <a:pt x="849" y="18"/>
                </a:lnTo>
                <a:lnTo>
                  <a:pt x="850" y="18"/>
                </a:lnTo>
                <a:lnTo>
                  <a:pt x="852" y="18"/>
                </a:lnTo>
                <a:lnTo>
                  <a:pt x="854" y="18"/>
                </a:lnTo>
                <a:lnTo>
                  <a:pt x="856" y="18"/>
                </a:lnTo>
                <a:lnTo>
                  <a:pt x="857" y="18"/>
                </a:lnTo>
                <a:lnTo>
                  <a:pt x="858" y="20"/>
                </a:lnTo>
                <a:lnTo>
                  <a:pt x="860" y="20"/>
                </a:lnTo>
                <a:lnTo>
                  <a:pt x="861" y="20"/>
                </a:lnTo>
                <a:lnTo>
                  <a:pt x="862" y="20"/>
                </a:lnTo>
                <a:lnTo>
                  <a:pt x="864" y="20"/>
                </a:lnTo>
                <a:lnTo>
                  <a:pt x="865" y="20"/>
                </a:lnTo>
                <a:lnTo>
                  <a:pt x="865" y="21"/>
                </a:lnTo>
                <a:lnTo>
                  <a:pt x="866" y="21"/>
                </a:lnTo>
                <a:lnTo>
                  <a:pt x="867" y="21"/>
                </a:lnTo>
                <a:lnTo>
                  <a:pt x="869" y="22"/>
                </a:lnTo>
                <a:lnTo>
                  <a:pt x="870" y="24"/>
                </a:lnTo>
                <a:lnTo>
                  <a:pt x="871" y="24"/>
                </a:lnTo>
                <a:lnTo>
                  <a:pt x="873" y="24"/>
                </a:lnTo>
                <a:lnTo>
                  <a:pt x="874" y="24"/>
                </a:lnTo>
                <a:lnTo>
                  <a:pt x="874" y="25"/>
                </a:lnTo>
                <a:lnTo>
                  <a:pt x="875" y="25"/>
                </a:lnTo>
                <a:lnTo>
                  <a:pt x="877" y="25"/>
                </a:lnTo>
                <a:lnTo>
                  <a:pt x="878" y="25"/>
                </a:lnTo>
                <a:lnTo>
                  <a:pt x="881" y="24"/>
                </a:lnTo>
                <a:lnTo>
                  <a:pt x="883" y="24"/>
                </a:lnTo>
                <a:lnTo>
                  <a:pt x="884" y="22"/>
                </a:lnTo>
                <a:lnTo>
                  <a:pt x="887" y="22"/>
                </a:lnTo>
                <a:lnTo>
                  <a:pt x="888" y="21"/>
                </a:lnTo>
                <a:lnTo>
                  <a:pt x="890" y="21"/>
                </a:lnTo>
                <a:lnTo>
                  <a:pt x="891" y="21"/>
                </a:lnTo>
                <a:lnTo>
                  <a:pt x="892" y="20"/>
                </a:lnTo>
                <a:lnTo>
                  <a:pt x="894" y="20"/>
                </a:lnTo>
                <a:lnTo>
                  <a:pt x="895" y="20"/>
                </a:lnTo>
                <a:lnTo>
                  <a:pt x="898" y="20"/>
                </a:lnTo>
                <a:lnTo>
                  <a:pt x="899" y="20"/>
                </a:lnTo>
                <a:lnTo>
                  <a:pt x="900" y="18"/>
                </a:lnTo>
                <a:lnTo>
                  <a:pt x="902" y="17"/>
                </a:lnTo>
                <a:lnTo>
                  <a:pt x="903" y="17"/>
                </a:lnTo>
                <a:lnTo>
                  <a:pt x="904" y="17"/>
                </a:lnTo>
                <a:lnTo>
                  <a:pt x="904" y="16"/>
                </a:lnTo>
                <a:lnTo>
                  <a:pt x="905" y="17"/>
                </a:lnTo>
                <a:lnTo>
                  <a:pt x="907" y="17"/>
                </a:lnTo>
                <a:lnTo>
                  <a:pt x="908" y="16"/>
                </a:lnTo>
                <a:lnTo>
                  <a:pt x="909" y="16"/>
                </a:lnTo>
                <a:lnTo>
                  <a:pt x="909" y="15"/>
                </a:lnTo>
                <a:lnTo>
                  <a:pt x="911" y="15"/>
                </a:lnTo>
                <a:lnTo>
                  <a:pt x="912" y="13"/>
                </a:lnTo>
                <a:lnTo>
                  <a:pt x="912" y="15"/>
                </a:lnTo>
                <a:lnTo>
                  <a:pt x="912" y="16"/>
                </a:lnTo>
                <a:lnTo>
                  <a:pt x="912" y="15"/>
                </a:lnTo>
                <a:lnTo>
                  <a:pt x="913" y="15"/>
                </a:lnTo>
                <a:lnTo>
                  <a:pt x="913" y="13"/>
                </a:lnTo>
                <a:lnTo>
                  <a:pt x="915" y="13"/>
                </a:lnTo>
                <a:lnTo>
                  <a:pt x="915" y="15"/>
                </a:lnTo>
                <a:lnTo>
                  <a:pt x="916" y="15"/>
                </a:lnTo>
                <a:lnTo>
                  <a:pt x="916" y="16"/>
                </a:lnTo>
                <a:lnTo>
                  <a:pt x="917" y="15"/>
                </a:lnTo>
                <a:lnTo>
                  <a:pt x="917" y="16"/>
                </a:lnTo>
                <a:lnTo>
                  <a:pt x="919" y="16"/>
                </a:lnTo>
                <a:lnTo>
                  <a:pt x="919" y="15"/>
                </a:lnTo>
                <a:lnTo>
                  <a:pt x="917" y="13"/>
                </a:lnTo>
                <a:lnTo>
                  <a:pt x="917" y="12"/>
                </a:lnTo>
                <a:lnTo>
                  <a:pt x="919" y="12"/>
                </a:lnTo>
                <a:lnTo>
                  <a:pt x="920" y="13"/>
                </a:lnTo>
                <a:lnTo>
                  <a:pt x="919" y="15"/>
                </a:lnTo>
                <a:lnTo>
                  <a:pt x="920" y="15"/>
                </a:lnTo>
                <a:lnTo>
                  <a:pt x="920" y="16"/>
                </a:lnTo>
                <a:lnTo>
                  <a:pt x="920" y="15"/>
                </a:lnTo>
                <a:lnTo>
                  <a:pt x="921" y="15"/>
                </a:lnTo>
                <a:lnTo>
                  <a:pt x="922" y="15"/>
                </a:lnTo>
                <a:lnTo>
                  <a:pt x="922" y="13"/>
                </a:lnTo>
                <a:lnTo>
                  <a:pt x="924" y="13"/>
                </a:lnTo>
                <a:lnTo>
                  <a:pt x="922" y="12"/>
                </a:lnTo>
                <a:lnTo>
                  <a:pt x="922" y="11"/>
                </a:lnTo>
                <a:lnTo>
                  <a:pt x="924" y="11"/>
                </a:lnTo>
                <a:lnTo>
                  <a:pt x="925" y="12"/>
                </a:lnTo>
                <a:lnTo>
                  <a:pt x="926" y="12"/>
                </a:lnTo>
                <a:lnTo>
                  <a:pt x="926" y="11"/>
                </a:lnTo>
                <a:lnTo>
                  <a:pt x="928" y="12"/>
                </a:lnTo>
                <a:lnTo>
                  <a:pt x="929" y="12"/>
                </a:lnTo>
                <a:lnTo>
                  <a:pt x="929" y="13"/>
                </a:lnTo>
                <a:lnTo>
                  <a:pt x="928" y="13"/>
                </a:lnTo>
                <a:lnTo>
                  <a:pt x="926" y="15"/>
                </a:lnTo>
                <a:lnTo>
                  <a:pt x="928" y="15"/>
                </a:lnTo>
                <a:lnTo>
                  <a:pt x="926" y="15"/>
                </a:lnTo>
                <a:lnTo>
                  <a:pt x="925" y="15"/>
                </a:lnTo>
                <a:lnTo>
                  <a:pt x="925" y="16"/>
                </a:lnTo>
                <a:lnTo>
                  <a:pt x="924" y="17"/>
                </a:lnTo>
                <a:lnTo>
                  <a:pt x="924" y="16"/>
                </a:lnTo>
                <a:lnTo>
                  <a:pt x="922" y="16"/>
                </a:lnTo>
                <a:lnTo>
                  <a:pt x="921" y="16"/>
                </a:lnTo>
                <a:lnTo>
                  <a:pt x="921" y="17"/>
                </a:lnTo>
                <a:lnTo>
                  <a:pt x="921" y="18"/>
                </a:lnTo>
                <a:lnTo>
                  <a:pt x="922" y="18"/>
                </a:lnTo>
                <a:lnTo>
                  <a:pt x="922" y="20"/>
                </a:lnTo>
                <a:lnTo>
                  <a:pt x="924" y="21"/>
                </a:lnTo>
                <a:lnTo>
                  <a:pt x="925" y="22"/>
                </a:lnTo>
                <a:lnTo>
                  <a:pt x="925" y="24"/>
                </a:lnTo>
                <a:lnTo>
                  <a:pt x="926" y="24"/>
                </a:lnTo>
                <a:lnTo>
                  <a:pt x="928" y="24"/>
                </a:lnTo>
                <a:lnTo>
                  <a:pt x="929" y="24"/>
                </a:lnTo>
                <a:lnTo>
                  <a:pt x="929" y="25"/>
                </a:lnTo>
                <a:lnTo>
                  <a:pt x="929" y="26"/>
                </a:lnTo>
                <a:lnTo>
                  <a:pt x="930" y="26"/>
                </a:lnTo>
                <a:lnTo>
                  <a:pt x="932" y="26"/>
                </a:lnTo>
                <a:lnTo>
                  <a:pt x="932" y="28"/>
                </a:lnTo>
                <a:lnTo>
                  <a:pt x="933" y="29"/>
                </a:lnTo>
                <a:lnTo>
                  <a:pt x="934" y="29"/>
                </a:lnTo>
                <a:lnTo>
                  <a:pt x="936" y="29"/>
                </a:lnTo>
                <a:lnTo>
                  <a:pt x="936" y="30"/>
                </a:lnTo>
                <a:lnTo>
                  <a:pt x="937" y="32"/>
                </a:lnTo>
                <a:lnTo>
                  <a:pt x="937" y="33"/>
                </a:lnTo>
                <a:lnTo>
                  <a:pt x="938" y="34"/>
                </a:lnTo>
                <a:lnTo>
                  <a:pt x="941" y="35"/>
                </a:lnTo>
                <a:lnTo>
                  <a:pt x="943" y="38"/>
                </a:lnTo>
                <a:lnTo>
                  <a:pt x="945" y="38"/>
                </a:lnTo>
                <a:lnTo>
                  <a:pt x="946" y="38"/>
                </a:lnTo>
                <a:lnTo>
                  <a:pt x="947" y="38"/>
                </a:lnTo>
                <a:lnTo>
                  <a:pt x="949" y="38"/>
                </a:lnTo>
                <a:lnTo>
                  <a:pt x="949" y="37"/>
                </a:lnTo>
                <a:lnTo>
                  <a:pt x="951" y="37"/>
                </a:lnTo>
                <a:lnTo>
                  <a:pt x="951" y="35"/>
                </a:lnTo>
                <a:lnTo>
                  <a:pt x="953" y="35"/>
                </a:lnTo>
                <a:lnTo>
                  <a:pt x="954" y="35"/>
                </a:lnTo>
                <a:lnTo>
                  <a:pt x="955" y="35"/>
                </a:lnTo>
                <a:lnTo>
                  <a:pt x="956" y="35"/>
                </a:lnTo>
                <a:lnTo>
                  <a:pt x="958" y="35"/>
                </a:lnTo>
                <a:lnTo>
                  <a:pt x="959" y="35"/>
                </a:lnTo>
                <a:lnTo>
                  <a:pt x="960" y="35"/>
                </a:lnTo>
                <a:lnTo>
                  <a:pt x="960" y="37"/>
                </a:lnTo>
                <a:lnTo>
                  <a:pt x="962" y="37"/>
                </a:lnTo>
                <a:lnTo>
                  <a:pt x="963" y="38"/>
                </a:lnTo>
                <a:lnTo>
                  <a:pt x="963" y="37"/>
                </a:lnTo>
                <a:lnTo>
                  <a:pt x="964" y="37"/>
                </a:lnTo>
                <a:lnTo>
                  <a:pt x="966" y="37"/>
                </a:lnTo>
                <a:lnTo>
                  <a:pt x="967" y="37"/>
                </a:lnTo>
                <a:lnTo>
                  <a:pt x="967" y="35"/>
                </a:lnTo>
                <a:lnTo>
                  <a:pt x="968" y="35"/>
                </a:lnTo>
                <a:lnTo>
                  <a:pt x="970" y="35"/>
                </a:lnTo>
                <a:lnTo>
                  <a:pt x="971" y="35"/>
                </a:lnTo>
                <a:lnTo>
                  <a:pt x="972" y="35"/>
                </a:lnTo>
                <a:lnTo>
                  <a:pt x="974" y="35"/>
                </a:lnTo>
                <a:lnTo>
                  <a:pt x="974" y="34"/>
                </a:lnTo>
                <a:lnTo>
                  <a:pt x="975" y="34"/>
                </a:lnTo>
                <a:lnTo>
                  <a:pt x="975" y="33"/>
                </a:lnTo>
                <a:lnTo>
                  <a:pt x="975" y="32"/>
                </a:lnTo>
                <a:lnTo>
                  <a:pt x="976" y="32"/>
                </a:lnTo>
                <a:lnTo>
                  <a:pt x="976" y="30"/>
                </a:lnTo>
                <a:lnTo>
                  <a:pt x="977" y="32"/>
                </a:lnTo>
                <a:lnTo>
                  <a:pt x="977" y="33"/>
                </a:lnTo>
                <a:lnTo>
                  <a:pt x="977" y="34"/>
                </a:lnTo>
                <a:lnTo>
                  <a:pt x="979" y="34"/>
                </a:lnTo>
                <a:lnTo>
                  <a:pt x="979" y="35"/>
                </a:lnTo>
                <a:lnTo>
                  <a:pt x="980" y="35"/>
                </a:lnTo>
                <a:lnTo>
                  <a:pt x="980" y="37"/>
                </a:lnTo>
                <a:lnTo>
                  <a:pt x="981" y="37"/>
                </a:lnTo>
                <a:lnTo>
                  <a:pt x="981" y="38"/>
                </a:lnTo>
                <a:lnTo>
                  <a:pt x="983" y="39"/>
                </a:lnTo>
                <a:lnTo>
                  <a:pt x="984" y="41"/>
                </a:lnTo>
                <a:lnTo>
                  <a:pt x="987" y="43"/>
                </a:lnTo>
                <a:lnTo>
                  <a:pt x="989" y="46"/>
                </a:lnTo>
                <a:lnTo>
                  <a:pt x="991" y="47"/>
                </a:lnTo>
                <a:lnTo>
                  <a:pt x="992" y="47"/>
                </a:lnTo>
                <a:lnTo>
                  <a:pt x="993" y="47"/>
                </a:lnTo>
                <a:lnTo>
                  <a:pt x="994" y="49"/>
                </a:lnTo>
                <a:lnTo>
                  <a:pt x="996" y="49"/>
                </a:lnTo>
                <a:lnTo>
                  <a:pt x="997" y="50"/>
                </a:lnTo>
                <a:lnTo>
                  <a:pt x="998" y="51"/>
                </a:lnTo>
                <a:lnTo>
                  <a:pt x="1000" y="51"/>
                </a:lnTo>
                <a:lnTo>
                  <a:pt x="1001" y="51"/>
                </a:lnTo>
                <a:lnTo>
                  <a:pt x="1001" y="52"/>
                </a:lnTo>
                <a:lnTo>
                  <a:pt x="1000" y="52"/>
                </a:lnTo>
                <a:lnTo>
                  <a:pt x="1000" y="54"/>
                </a:lnTo>
                <a:lnTo>
                  <a:pt x="1001" y="54"/>
                </a:lnTo>
                <a:lnTo>
                  <a:pt x="1002" y="55"/>
                </a:lnTo>
                <a:lnTo>
                  <a:pt x="1002" y="56"/>
                </a:lnTo>
                <a:lnTo>
                  <a:pt x="1004" y="56"/>
                </a:lnTo>
                <a:lnTo>
                  <a:pt x="1006" y="59"/>
                </a:lnTo>
                <a:lnTo>
                  <a:pt x="1008" y="60"/>
                </a:lnTo>
                <a:lnTo>
                  <a:pt x="1009" y="62"/>
                </a:lnTo>
                <a:lnTo>
                  <a:pt x="1010" y="63"/>
                </a:lnTo>
                <a:lnTo>
                  <a:pt x="1011" y="64"/>
                </a:lnTo>
                <a:lnTo>
                  <a:pt x="1011" y="66"/>
                </a:lnTo>
                <a:lnTo>
                  <a:pt x="1013" y="66"/>
                </a:lnTo>
                <a:lnTo>
                  <a:pt x="1013" y="67"/>
                </a:lnTo>
                <a:lnTo>
                  <a:pt x="1014" y="68"/>
                </a:lnTo>
                <a:lnTo>
                  <a:pt x="1014" y="69"/>
                </a:lnTo>
                <a:lnTo>
                  <a:pt x="1015" y="71"/>
                </a:lnTo>
                <a:lnTo>
                  <a:pt x="1017" y="72"/>
                </a:lnTo>
                <a:lnTo>
                  <a:pt x="1017" y="73"/>
                </a:lnTo>
                <a:lnTo>
                  <a:pt x="1018" y="73"/>
                </a:lnTo>
                <a:lnTo>
                  <a:pt x="1018" y="75"/>
                </a:lnTo>
                <a:lnTo>
                  <a:pt x="1018" y="76"/>
                </a:lnTo>
                <a:lnTo>
                  <a:pt x="1019" y="76"/>
                </a:lnTo>
                <a:lnTo>
                  <a:pt x="1019" y="75"/>
                </a:lnTo>
                <a:lnTo>
                  <a:pt x="1021" y="76"/>
                </a:lnTo>
                <a:lnTo>
                  <a:pt x="1021" y="75"/>
                </a:lnTo>
                <a:lnTo>
                  <a:pt x="1022" y="75"/>
                </a:lnTo>
                <a:lnTo>
                  <a:pt x="1022" y="76"/>
                </a:lnTo>
                <a:lnTo>
                  <a:pt x="1023" y="76"/>
                </a:lnTo>
                <a:lnTo>
                  <a:pt x="1025" y="76"/>
                </a:lnTo>
                <a:lnTo>
                  <a:pt x="1026" y="76"/>
                </a:lnTo>
                <a:lnTo>
                  <a:pt x="1027" y="76"/>
                </a:lnTo>
                <a:lnTo>
                  <a:pt x="1028" y="77"/>
                </a:lnTo>
                <a:lnTo>
                  <a:pt x="1030" y="77"/>
                </a:lnTo>
                <a:lnTo>
                  <a:pt x="1030" y="79"/>
                </a:lnTo>
                <a:lnTo>
                  <a:pt x="1028" y="79"/>
                </a:lnTo>
                <a:lnTo>
                  <a:pt x="1030" y="79"/>
                </a:lnTo>
                <a:lnTo>
                  <a:pt x="1030" y="80"/>
                </a:lnTo>
                <a:lnTo>
                  <a:pt x="1031" y="80"/>
                </a:lnTo>
                <a:lnTo>
                  <a:pt x="1031" y="79"/>
                </a:lnTo>
                <a:lnTo>
                  <a:pt x="1032" y="80"/>
                </a:lnTo>
                <a:lnTo>
                  <a:pt x="1032" y="81"/>
                </a:lnTo>
                <a:lnTo>
                  <a:pt x="1032" y="83"/>
                </a:lnTo>
                <a:lnTo>
                  <a:pt x="1031" y="83"/>
                </a:lnTo>
                <a:lnTo>
                  <a:pt x="1032" y="83"/>
                </a:lnTo>
                <a:lnTo>
                  <a:pt x="1032" y="84"/>
                </a:lnTo>
                <a:lnTo>
                  <a:pt x="1034" y="85"/>
                </a:lnTo>
                <a:lnTo>
                  <a:pt x="1032" y="85"/>
                </a:lnTo>
                <a:lnTo>
                  <a:pt x="1032" y="86"/>
                </a:lnTo>
                <a:lnTo>
                  <a:pt x="1034" y="86"/>
                </a:lnTo>
                <a:lnTo>
                  <a:pt x="1034" y="88"/>
                </a:lnTo>
                <a:lnTo>
                  <a:pt x="1034" y="89"/>
                </a:lnTo>
                <a:lnTo>
                  <a:pt x="1032" y="90"/>
                </a:lnTo>
                <a:lnTo>
                  <a:pt x="1032" y="92"/>
                </a:lnTo>
                <a:lnTo>
                  <a:pt x="1032" y="93"/>
                </a:lnTo>
                <a:lnTo>
                  <a:pt x="1031" y="93"/>
                </a:lnTo>
                <a:lnTo>
                  <a:pt x="1031" y="94"/>
                </a:lnTo>
                <a:lnTo>
                  <a:pt x="1032" y="96"/>
                </a:lnTo>
                <a:lnTo>
                  <a:pt x="1031" y="96"/>
                </a:lnTo>
                <a:lnTo>
                  <a:pt x="1031" y="97"/>
                </a:lnTo>
                <a:lnTo>
                  <a:pt x="1032" y="97"/>
                </a:lnTo>
                <a:lnTo>
                  <a:pt x="1032" y="98"/>
                </a:lnTo>
                <a:lnTo>
                  <a:pt x="1034" y="98"/>
                </a:lnTo>
                <a:lnTo>
                  <a:pt x="1035" y="98"/>
                </a:lnTo>
                <a:lnTo>
                  <a:pt x="1035" y="100"/>
                </a:lnTo>
                <a:lnTo>
                  <a:pt x="1036" y="100"/>
                </a:lnTo>
                <a:lnTo>
                  <a:pt x="1038" y="100"/>
                </a:lnTo>
                <a:lnTo>
                  <a:pt x="1039" y="100"/>
                </a:lnTo>
                <a:lnTo>
                  <a:pt x="1040" y="100"/>
                </a:lnTo>
                <a:lnTo>
                  <a:pt x="1040" y="98"/>
                </a:lnTo>
                <a:lnTo>
                  <a:pt x="1042" y="98"/>
                </a:lnTo>
                <a:lnTo>
                  <a:pt x="1042" y="97"/>
                </a:lnTo>
                <a:lnTo>
                  <a:pt x="1043" y="97"/>
                </a:lnTo>
                <a:lnTo>
                  <a:pt x="1044" y="97"/>
                </a:lnTo>
                <a:lnTo>
                  <a:pt x="1046" y="97"/>
                </a:lnTo>
                <a:lnTo>
                  <a:pt x="1047" y="97"/>
                </a:lnTo>
                <a:lnTo>
                  <a:pt x="1048" y="97"/>
                </a:lnTo>
                <a:lnTo>
                  <a:pt x="1047" y="97"/>
                </a:lnTo>
                <a:lnTo>
                  <a:pt x="1048" y="97"/>
                </a:lnTo>
                <a:lnTo>
                  <a:pt x="1049" y="98"/>
                </a:lnTo>
                <a:lnTo>
                  <a:pt x="1051" y="98"/>
                </a:lnTo>
                <a:lnTo>
                  <a:pt x="1052" y="98"/>
                </a:lnTo>
                <a:lnTo>
                  <a:pt x="1052" y="100"/>
                </a:lnTo>
                <a:lnTo>
                  <a:pt x="1053" y="100"/>
                </a:lnTo>
                <a:lnTo>
                  <a:pt x="1053" y="101"/>
                </a:lnTo>
                <a:lnTo>
                  <a:pt x="1055" y="101"/>
                </a:lnTo>
                <a:lnTo>
                  <a:pt x="1056" y="101"/>
                </a:lnTo>
                <a:lnTo>
                  <a:pt x="1056" y="102"/>
                </a:lnTo>
                <a:lnTo>
                  <a:pt x="1057" y="102"/>
                </a:lnTo>
                <a:lnTo>
                  <a:pt x="1059" y="104"/>
                </a:lnTo>
                <a:lnTo>
                  <a:pt x="1057" y="105"/>
                </a:lnTo>
                <a:lnTo>
                  <a:pt x="1059" y="106"/>
                </a:lnTo>
                <a:lnTo>
                  <a:pt x="1059" y="107"/>
                </a:lnTo>
                <a:lnTo>
                  <a:pt x="1059" y="109"/>
                </a:lnTo>
                <a:lnTo>
                  <a:pt x="1059" y="110"/>
                </a:lnTo>
                <a:lnTo>
                  <a:pt x="1056" y="113"/>
                </a:lnTo>
                <a:lnTo>
                  <a:pt x="1056" y="114"/>
                </a:lnTo>
                <a:lnTo>
                  <a:pt x="1055" y="114"/>
                </a:lnTo>
                <a:lnTo>
                  <a:pt x="1053" y="115"/>
                </a:lnTo>
                <a:lnTo>
                  <a:pt x="1052" y="115"/>
                </a:lnTo>
                <a:lnTo>
                  <a:pt x="1051" y="117"/>
                </a:lnTo>
                <a:lnTo>
                  <a:pt x="1049" y="117"/>
                </a:lnTo>
                <a:lnTo>
                  <a:pt x="1048" y="118"/>
                </a:lnTo>
                <a:lnTo>
                  <a:pt x="1047" y="119"/>
                </a:lnTo>
                <a:lnTo>
                  <a:pt x="1046" y="119"/>
                </a:lnTo>
                <a:lnTo>
                  <a:pt x="1046" y="121"/>
                </a:lnTo>
                <a:lnTo>
                  <a:pt x="1046" y="122"/>
                </a:lnTo>
                <a:lnTo>
                  <a:pt x="1044" y="122"/>
                </a:lnTo>
                <a:lnTo>
                  <a:pt x="1044" y="123"/>
                </a:lnTo>
                <a:lnTo>
                  <a:pt x="1043" y="123"/>
                </a:lnTo>
                <a:lnTo>
                  <a:pt x="1043" y="124"/>
                </a:lnTo>
                <a:lnTo>
                  <a:pt x="1043" y="126"/>
                </a:lnTo>
                <a:lnTo>
                  <a:pt x="1043" y="127"/>
                </a:lnTo>
                <a:lnTo>
                  <a:pt x="1042" y="128"/>
                </a:lnTo>
                <a:lnTo>
                  <a:pt x="1042" y="131"/>
                </a:lnTo>
                <a:lnTo>
                  <a:pt x="1042" y="132"/>
                </a:lnTo>
                <a:lnTo>
                  <a:pt x="1043" y="132"/>
                </a:lnTo>
                <a:lnTo>
                  <a:pt x="1043" y="134"/>
                </a:lnTo>
                <a:lnTo>
                  <a:pt x="1043" y="135"/>
                </a:lnTo>
                <a:lnTo>
                  <a:pt x="1043" y="136"/>
                </a:lnTo>
                <a:lnTo>
                  <a:pt x="1044" y="136"/>
                </a:lnTo>
                <a:lnTo>
                  <a:pt x="1044" y="139"/>
                </a:lnTo>
                <a:lnTo>
                  <a:pt x="1044" y="141"/>
                </a:lnTo>
                <a:lnTo>
                  <a:pt x="1044" y="143"/>
                </a:lnTo>
                <a:lnTo>
                  <a:pt x="1044" y="144"/>
                </a:lnTo>
                <a:lnTo>
                  <a:pt x="1046" y="144"/>
                </a:lnTo>
                <a:lnTo>
                  <a:pt x="1046" y="145"/>
                </a:lnTo>
                <a:lnTo>
                  <a:pt x="1044" y="147"/>
                </a:lnTo>
                <a:lnTo>
                  <a:pt x="1044" y="148"/>
                </a:lnTo>
                <a:lnTo>
                  <a:pt x="1043" y="149"/>
                </a:lnTo>
                <a:lnTo>
                  <a:pt x="1043" y="151"/>
                </a:lnTo>
                <a:lnTo>
                  <a:pt x="1042" y="152"/>
                </a:lnTo>
                <a:lnTo>
                  <a:pt x="1042" y="153"/>
                </a:lnTo>
                <a:lnTo>
                  <a:pt x="1042" y="156"/>
                </a:lnTo>
                <a:lnTo>
                  <a:pt x="1042" y="157"/>
                </a:lnTo>
                <a:lnTo>
                  <a:pt x="1042" y="158"/>
                </a:lnTo>
                <a:lnTo>
                  <a:pt x="1042" y="160"/>
                </a:lnTo>
                <a:lnTo>
                  <a:pt x="1043" y="160"/>
                </a:lnTo>
                <a:lnTo>
                  <a:pt x="1043" y="161"/>
                </a:lnTo>
                <a:lnTo>
                  <a:pt x="1043" y="162"/>
                </a:lnTo>
                <a:lnTo>
                  <a:pt x="1044" y="164"/>
                </a:lnTo>
                <a:lnTo>
                  <a:pt x="1044" y="165"/>
                </a:lnTo>
                <a:lnTo>
                  <a:pt x="1043" y="165"/>
                </a:lnTo>
                <a:lnTo>
                  <a:pt x="1043" y="168"/>
                </a:lnTo>
                <a:lnTo>
                  <a:pt x="1043" y="169"/>
                </a:lnTo>
                <a:lnTo>
                  <a:pt x="1042" y="170"/>
                </a:lnTo>
                <a:lnTo>
                  <a:pt x="1042" y="172"/>
                </a:lnTo>
                <a:lnTo>
                  <a:pt x="1042" y="173"/>
                </a:lnTo>
                <a:lnTo>
                  <a:pt x="1042" y="174"/>
                </a:lnTo>
                <a:lnTo>
                  <a:pt x="1040" y="176"/>
                </a:lnTo>
                <a:lnTo>
                  <a:pt x="1040" y="177"/>
                </a:lnTo>
                <a:lnTo>
                  <a:pt x="1042" y="177"/>
                </a:lnTo>
                <a:lnTo>
                  <a:pt x="1042" y="178"/>
                </a:lnTo>
                <a:lnTo>
                  <a:pt x="1042" y="179"/>
                </a:lnTo>
                <a:lnTo>
                  <a:pt x="1040" y="179"/>
                </a:lnTo>
                <a:lnTo>
                  <a:pt x="1040" y="181"/>
                </a:lnTo>
                <a:lnTo>
                  <a:pt x="1040" y="183"/>
                </a:lnTo>
                <a:lnTo>
                  <a:pt x="1040" y="185"/>
                </a:lnTo>
                <a:lnTo>
                  <a:pt x="1042" y="187"/>
                </a:lnTo>
                <a:lnTo>
                  <a:pt x="1043" y="189"/>
                </a:lnTo>
                <a:lnTo>
                  <a:pt x="1044" y="190"/>
                </a:lnTo>
                <a:lnTo>
                  <a:pt x="1046" y="191"/>
                </a:lnTo>
                <a:lnTo>
                  <a:pt x="1047" y="193"/>
                </a:lnTo>
                <a:lnTo>
                  <a:pt x="1049" y="194"/>
                </a:lnTo>
                <a:lnTo>
                  <a:pt x="1049" y="195"/>
                </a:lnTo>
                <a:lnTo>
                  <a:pt x="1051" y="195"/>
                </a:lnTo>
                <a:lnTo>
                  <a:pt x="1052" y="198"/>
                </a:lnTo>
                <a:lnTo>
                  <a:pt x="1053" y="198"/>
                </a:lnTo>
                <a:lnTo>
                  <a:pt x="1053" y="199"/>
                </a:lnTo>
                <a:lnTo>
                  <a:pt x="1055" y="200"/>
                </a:lnTo>
                <a:lnTo>
                  <a:pt x="1055" y="202"/>
                </a:lnTo>
                <a:lnTo>
                  <a:pt x="1055" y="203"/>
                </a:lnTo>
                <a:lnTo>
                  <a:pt x="1055" y="204"/>
                </a:lnTo>
                <a:lnTo>
                  <a:pt x="1056" y="206"/>
                </a:lnTo>
                <a:lnTo>
                  <a:pt x="1056" y="207"/>
                </a:lnTo>
                <a:lnTo>
                  <a:pt x="1057" y="207"/>
                </a:lnTo>
                <a:lnTo>
                  <a:pt x="1057" y="208"/>
                </a:lnTo>
                <a:lnTo>
                  <a:pt x="1057" y="210"/>
                </a:lnTo>
                <a:lnTo>
                  <a:pt x="1056" y="211"/>
                </a:lnTo>
                <a:lnTo>
                  <a:pt x="1056" y="212"/>
                </a:lnTo>
                <a:lnTo>
                  <a:pt x="1057" y="212"/>
                </a:lnTo>
                <a:lnTo>
                  <a:pt x="1057" y="213"/>
                </a:lnTo>
                <a:lnTo>
                  <a:pt x="1057" y="215"/>
                </a:lnTo>
                <a:lnTo>
                  <a:pt x="1057" y="216"/>
                </a:lnTo>
                <a:lnTo>
                  <a:pt x="1059" y="217"/>
                </a:lnTo>
                <a:lnTo>
                  <a:pt x="1059" y="221"/>
                </a:lnTo>
                <a:lnTo>
                  <a:pt x="1057" y="221"/>
                </a:lnTo>
                <a:lnTo>
                  <a:pt x="1056" y="223"/>
                </a:lnTo>
                <a:lnTo>
                  <a:pt x="1055" y="223"/>
                </a:lnTo>
                <a:lnTo>
                  <a:pt x="1053" y="223"/>
                </a:lnTo>
                <a:lnTo>
                  <a:pt x="1053" y="224"/>
                </a:lnTo>
                <a:lnTo>
                  <a:pt x="1052" y="225"/>
                </a:lnTo>
                <a:lnTo>
                  <a:pt x="1049" y="227"/>
                </a:lnTo>
                <a:lnTo>
                  <a:pt x="1048" y="229"/>
                </a:lnTo>
                <a:lnTo>
                  <a:pt x="1048" y="230"/>
                </a:lnTo>
                <a:lnTo>
                  <a:pt x="1048" y="232"/>
                </a:lnTo>
                <a:lnTo>
                  <a:pt x="1047" y="232"/>
                </a:lnTo>
                <a:lnTo>
                  <a:pt x="1047" y="233"/>
                </a:lnTo>
                <a:lnTo>
                  <a:pt x="1047" y="234"/>
                </a:lnTo>
                <a:lnTo>
                  <a:pt x="1046" y="234"/>
                </a:lnTo>
                <a:lnTo>
                  <a:pt x="1044" y="236"/>
                </a:lnTo>
                <a:lnTo>
                  <a:pt x="1043" y="237"/>
                </a:lnTo>
                <a:lnTo>
                  <a:pt x="1042" y="238"/>
                </a:lnTo>
                <a:lnTo>
                  <a:pt x="1039" y="240"/>
                </a:lnTo>
                <a:lnTo>
                  <a:pt x="1038" y="240"/>
                </a:lnTo>
                <a:lnTo>
                  <a:pt x="1038" y="241"/>
                </a:lnTo>
                <a:lnTo>
                  <a:pt x="1036" y="241"/>
                </a:lnTo>
                <a:lnTo>
                  <a:pt x="1035" y="241"/>
                </a:lnTo>
                <a:lnTo>
                  <a:pt x="1034" y="241"/>
                </a:lnTo>
                <a:lnTo>
                  <a:pt x="1032" y="241"/>
                </a:lnTo>
                <a:lnTo>
                  <a:pt x="1031" y="241"/>
                </a:lnTo>
                <a:lnTo>
                  <a:pt x="1031" y="242"/>
                </a:lnTo>
                <a:lnTo>
                  <a:pt x="1030" y="242"/>
                </a:lnTo>
                <a:lnTo>
                  <a:pt x="1030" y="244"/>
                </a:lnTo>
                <a:lnTo>
                  <a:pt x="1031" y="245"/>
                </a:lnTo>
                <a:lnTo>
                  <a:pt x="1031" y="244"/>
                </a:lnTo>
                <a:lnTo>
                  <a:pt x="1032" y="245"/>
                </a:lnTo>
                <a:lnTo>
                  <a:pt x="1032" y="246"/>
                </a:lnTo>
                <a:lnTo>
                  <a:pt x="1031" y="246"/>
                </a:lnTo>
                <a:lnTo>
                  <a:pt x="1031" y="248"/>
                </a:lnTo>
                <a:lnTo>
                  <a:pt x="1031" y="249"/>
                </a:lnTo>
                <a:lnTo>
                  <a:pt x="1032" y="250"/>
                </a:lnTo>
                <a:lnTo>
                  <a:pt x="1032" y="251"/>
                </a:lnTo>
                <a:lnTo>
                  <a:pt x="1031" y="251"/>
                </a:lnTo>
                <a:lnTo>
                  <a:pt x="1030" y="251"/>
                </a:lnTo>
                <a:lnTo>
                  <a:pt x="1028" y="251"/>
                </a:lnTo>
                <a:lnTo>
                  <a:pt x="1028" y="253"/>
                </a:lnTo>
                <a:lnTo>
                  <a:pt x="1027" y="253"/>
                </a:lnTo>
                <a:lnTo>
                  <a:pt x="1027" y="254"/>
                </a:lnTo>
                <a:lnTo>
                  <a:pt x="1027" y="255"/>
                </a:lnTo>
                <a:lnTo>
                  <a:pt x="1028" y="255"/>
                </a:lnTo>
                <a:lnTo>
                  <a:pt x="1027" y="257"/>
                </a:lnTo>
                <a:lnTo>
                  <a:pt x="1026" y="257"/>
                </a:lnTo>
                <a:lnTo>
                  <a:pt x="1025" y="258"/>
                </a:lnTo>
                <a:lnTo>
                  <a:pt x="1025" y="259"/>
                </a:lnTo>
                <a:lnTo>
                  <a:pt x="1025" y="261"/>
                </a:lnTo>
                <a:lnTo>
                  <a:pt x="1026" y="261"/>
                </a:lnTo>
                <a:lnTo>
                  <a:pt x="1026" y="262"/>
                </a:lnTo>
                <a:lnTo>
                  <a:pt x="1026" y="263"/>
                </a:lnTo>
                <a:lnTo>
                  <a:pt x="1026" y="265"/>
                </a:lnTo>
                <a:lnTo>
                  <a:pt x="1026" y="266"/>
                </a:lnTo>
                <a:lnTo>
                  <a:pt x="1026" y="267"/>
                </a:lnTo>
                <a:lnTo>
                  <a:pt x="1027" y="268"/>
                </a:lnTo>
                <a:lnTo>
                  <a:pt x="1026" y="268"/>
                </a:lnTo>
                <a:lnTo>
                  <a:pt x="1026" y="270"/>
                </a:lnTo>
                <a:lnTo>
                  <a:pt x="1027" y="270"/>
                </a:lnTo>
                <a:lnTo>
                  <a:pt x="1027" y="271"/>
                </a:lnTo>
                <a:lnTo>
                  <a:pt x="1028" y="271"/>
                </a:lnTo>
                <a:lnTo>
                  <a:pt x="1028" y="272"/>
                </a:lnTo>
                <a:lnTo>
                  <a:pt x="1030" y="274"/>
                </a:lnTo>
                <a:lnTo>
                  <a:pt x="1031" y="275"/>
                </a:lnTo>
                <a:lnTo>
                  <a:pt x="1032" y="276"/>
                </a:lnTo>
                <a:lnTo>
                  <a:pt x="1034" y="276"/>
                </a:lnTo>
                <a:lnTo>
                  <a:pt x="1034" y="278"/>
                </a:lnTo>
                <a:lnTo>
                  <a:pt x="1032" y="279"/>
                </a:lnTo>
                <a:lnTo>
                  <a:pt x="1031" y="279"/>
                </a:lnTo>
                <a:lnTo>
                  <a:pt x="1031" y="278"/>
                </a:lnTo>
                <a:lnTo>
                  <a:pt x="1030" y="278"/>
                </a:lnTo>
                <a:lnTo>
                  <a:pt x="1028" y="278"/>
                </a:lnTo>
                <a:lnTo>
                  <a:pt x="1027" y="278"/>
                </a:lnTo>
                <a:lnTo>
                  <a:pt x="1026" y="276"/>
                </a:lnTo>
                <a:lnTo>
                  <a:pt x="1023" y="275"/>
                </a:lnTo>
                <a:lnTo>
                  <a:pt x="1023" y="276"/>
                </a:lnTo>
                <a:lnTo>
                  <a:pt x="1022" y="276"/>
                </a:lnTo>
                <a:lnTo>
                  <a:pt x="1021" y="276"/>
                </a:lnTo>
                <a:lnTo>
                  <a:pt x="1019" y="276"/>
                </a:lnTo>
                <a:lnTo>
                  <a:pt x="1018" y="276"/>
                </a:lnTo>
                <a:lnTo>
                  <a:pt x="1018" y="278"/>
                </a:lnTo>
                <a:lnTo>
                  <a:pt x="1018" y="279"/>
                </a:lnTo>
                <a:lnTo>
                  <a:pt x="1018" y="280"/>
                </a:lnTo>
                <a:lnTo>
                  <a:pt x="1019" y="282"/>
                </a:lnTo>
                <a:lnTo>
                  <a:pt x="1019" y="283"/>
                </a:lnTo>
                <a:lnTo>
                  <a:pt x="1019" y="284"/>
                </a:lnTo>
                <a:lnTo>
                  <a:pt x="1019" y="285"/>
                </a:lnTo>
                <a:lnTo>
                  <a:pt x="1019" y="287"/>
                </a:lnTo>
                <a:lnTo>
                  <a:pt x="1019" y="288"/>
                </a:lnTo>
                <a:lnTo>
                  <a:pt x="1021" y="289"/>
                </a:lnTo>
                <a:lnTo>
                  <a:pt x="1021" y="291"/>
                </a:lnTo>
                <a:lnTo>
                  <a:pt x="1022" y="291"/>
                </a:lnTo>
                <a:lnTo>
                  <a:pt x="1023" y="292"/>
                </a:lnTo>
                <a:lnTo>
                  <a:pt x="1022" y="293"/>
                </a:lnTo>
                <a:lnTo>
                  <a:pt x="1022" y="295"/>
                </a:lnTo>
                <a:lnTo>
                  <a:pt x="1021" y="295"/>
                </a:lnTo>
                <a:lnTo>
                  <a:pt x="1021" y="293"/>
                </a:lnTo>
                <a:lnTo>
                  <a:pt x="1019" y="293"/>
                </a:lnTo>
                <a:lnTo>
                  <a:pt x="1019" y="292"/>
                </a:lnTo>
                <a:lnTo>
                  <a:pt x="1018" y="292"/>
                </a:lnTo>
                <a:lnTo>
                  <a:pt x="1018" y="293"/>
                </a:lnTo>
                <a:lnTo>
                  <a:pt x="1018" y="295"/>
                </a:lnTo>
                <a:lnTo>
                  <a:pt x="1017" y="295"/>
                </a:lnTo>
                <a:lnTo>
                  <a:pt x="1017" y="296"/>
                </a:lnTo>
                <a:lnTo>
                  <a:pt x="1015" y="295"/>
                </a:lnTo>
                <a:lnTo>
                  <a:pt x="1015" y="293"/>
                </a:lnTo>
                <a:lnTo>
                  <a:pt x="1017" y="292"/>
                </a:lnTo>
                <a:lnTo>
                  <a:pt x="1018" y="292"/>
                </a:lnTo>
                <a:lnTo>
                  <a:pt x="1018" y="291"/>
                </a:lnTo>
                <a:lnTo>
                  <a:pt x="1017" y="291"/>
                </a:lnTo>
                <a:lnTo>
                  <a:pt x="1017" y="292"/>
                </a:lnTo>
                <a:lnTo>
                  <a:pt x="1015" y="292"/>
                </a:lnTo>
                <a:lnTo>
                  <a:pt x="1015" y="291"/>
                </a:lnTo>
                <a:lnTo>
                  <a:pt x="1014" y="289"/>
                </a:lnTo>
                <a:lnTo>
                  <a:pt x="1014" y="288"/>
                </a:lnTo>
                <a:lnTo>
                  <a:pt x="1014" y="287"/>
                </a:lnTo>
                <a:lnTo>
                  <a:pt x="1013" y="285"/>
                </a:lnTo>
                <a:lnTo>
                  <a:pt x="1011" y="285"/>
                </a:lnTo>
                <a:lnTo>
                  <a:pt x="1010" y="285"/>
                </a:lnTo>
                <a:lnTo>
                  <a:pt x="1009" y="285"/>
                </a:lnTo>
                <a:lnTo>
                  <a:pt x="1009" y="287"/>
                </a:lnTo>
                <a:lnTo>
                  <a:pt x="1009" y="288"/>
                </a:lnTo>
                <a:lnTo>
                  <a:pt x="1008" y="289"/>
                </a:lnTo>
                <a:lnTo>
                  <a:pt x="1008" y="291"/>
                </a:lnTo>
                <a:lnTo>
                  <a:pt x="1008" y="292"/>
                </a:lnTo>
                <a:lnTo>
                  <a:pt x="1006" y="292"/>
                </a:lnTo>
                <a:lnTo>
                  <a:pt x="1006" y="293"/>
                </a:lnTo>
                <a:lnTo>
                  <a:pt x="1005" y="293"/>
                </a:lnTo>
                <a:lnTo>
                  <a:pt x="1005" y="292"/>
                </a:lnTo>
                <a:lnTo>
                  <a:pt x="1004" y="292"/>
                </a:lnTo>
                <a:lnTo>
                  <a:pt x="1001" y="292"/>
                </a:lnTo>
                <a:lnTo>
                  <a:pt x="1000" y="292"/>
                </a:lnTo>
                <a:lnTo>
                  <a:pt x="1000" y="293"/>
                </a:lnTo>
                <a:lnTo>
                  <a:pt x="998" y="295"/>
                </a:lnTo>
                <a:lnTo>
                  <a:pt x="997" y="293"/>
                </a:lnTo>
                <a:lnTo>
                  <a:pt x="996" y="295"/>
                </a:lnTo>
                <a:lnTo>
                  <a:pt x="996" y="293"/>
                </a:lnTo>
                <a:lnTo>
                  <a:pt x="994" y="293"/>
                </a:lnTo>
                <a:lnTo>
                  <a:pt x="994" y="295"/>
                </a:lnTo>
                <a:lnTo>
                  <a:pt x="993" y="296"/>
                </a:lnTo>
                <a:lnTo>
                  <a:pt x="993" y="297"/>
                </a:lnTo>
                <a:lnTo>
                  <a:pt x="992" y="297"/>
                </a:lnTo>
                <a:lnTo>
                  <a:pt x="993" y="299"/>
                </a:lnTo>
                <a:lnTo>
                  <a:pt x="992" y="300"/>
                </a:lnTo>
                <a:lnTo>
                  <a:pt x="992" y="301"/>
                </a:lnTo>
                <a:lnTo>
                  <a:pt x="992" y="302"/>
                </a:lnTo>
                <a:lnTo>
                  <a:pt x="991" y="302"/>
                </a:lnTo>
                <a:lnTo>
                  <a:pt x="992" y="305"/>
                </a:lnTo>
                <a:lnTo>
                  <a:pt x="991" y="305"/>
                </a:lnTo>
                <a:lnTo>
                  <a:pt x="991" y="306"/>
                </a:lnTo>
                <a:lnTo>
                  <a:pt x="989" y="306"/>
                </a:lnTo>
                <a:lnTo>
                  <a:pt x="989" y="308"/>
                </a:lnTo>
                <a:lnTo>
                  <a:pt x="989" y="309"/>
                </a:lnTo>
                <a:lnTo>
                  <a:pt x="988" y="310"/>
                </a:lnTo>
                <a:lnTo>
                  <a:pt x="988" y="312"/>
                </a:lnTo>
                <a:lnTo>
                  <a:pt x="987" y="312"/>
                </a:lnTo>
                <a:lnTo>
                  <a:pt x="985" y="310"/>
                </a:lnTo>
                <a:lnTo>
                  <a:pt x="985" y="309"/>
                </a:lnTo>
                <a:lnTo>
                  <a:pt x="984" y="308"/>
                </a:lnTo>
                <a:lnTo>
                  <a:pt x="983" y="308"/>
                </a:lnTo>
                <a:lnTo>
                  <a:pt x="981" y="308"/>
                </a:lnTo>
                <a:lnTo>
                  <a:pt x="980" y="306"/>
                </a:lnTo>
                <a:lnTo>
                  <a:pt x="979" y="306"/>
                </a:lnTo>
                <a:lnTo>
                  <a:pt x="979" y="305"/>
                </a:lnTo>
                <a:lnTo>
                  <a:pt x="977" y="305"/>
                </a:lnTo>
                <a:lnTo>
                  <a:pt x="976" y="304"/>
                </a:lnTo>
                <a:lnTo>
                  <a:pt x="975" y="304"/>
                </a:lnTo>
                <a:lnTo>
                  <a:pt x="974" y="304"/>
                </a:lnTo>
                <a:lnTo>
                  <a:pt x="972" y="304"/>
                </a:lnTo>
                <a:lnTo>
                  <a:pt x="968" y="304"/>
                </a:lnTo>
                <a:lnTo>
                  <a:pt x="967" y="304"/>
                </a:lnTo>
                <a:lnTo>
                  <a:pt x="966" y="304"/>
                </a:lnTo>
                <a:lnTo>
                  <a:pt x="963" y="304"/>
                </a:lnTo>
                <a:lnTo>
                  <a:pt x="962" y="304"/>
                </a:lnTo>
                <a:lnTo>
                  <a:pt x="960" y="304"/>
                </a:lnTo>
                <a:lnTo>
                  <a:pt x="960" y="305"/>
                </a:lnTo>
                <a:lnTo>
                  <a:pt x="959" y="305"/>
                </a:lnTo>
                <a:lnTo>
                  <a:pt x="959" y="304"/>
                </a:lnTo>
                <a:lnTo>
                  <a:pt x="958" y="304"/>
                </a:lnTo>
                <a:lnTo>
                  <a:pt x="956" y="304"/>
                </a:lnTo>
                <a:lnTo>
                  <a:pt x="956" y="302"/>
                </a:lnTo>
                <a:lnTo>
                  <a:pt x="956" y="301"/>
                </a:lnTo>
                <a:lnTo>
                  <a:pt x="955" y="301"/>
                </a:lnTo>
                <a:lnTo>
                  <a:pt x="956" y="301"/>
                </a:lnTo>
                <a:lnTo>
                  <a:pt x="956" y="300"/>
                </a:lnTo>
                <a:lnTo>
                  <a:pt x="956" y="299"/>
                </a:lnTo>
                <a:lnTo>
                  <a:pt x="955" y="297"/>
                </a:lnTo>
                <a:lnTo>
                  <a:pt x="954" y="297"/>
                </a:lnTo>
                <a:lnTo>
                  <a:pt x="953" y="297"/>
                </a:lnTo>
                <a:lnTo>
                  <a:pt x="953" y="296"/>
                </a:lnTo>
                <a:lnTo>
                  <a:pt x="953" y="295"/>
                </a:lnTo>
                <a:lnTo>
                  <a:pt x="953" y="293"/>
                </a:lnTo>
                <a:lnTo>
                  <a:pt x="953" y="292"/>
                </a:lnTo>
                <a:lnTo>
                  <a:pt x="954" y="291"/>
                </a:lnTo>
                <a:lnTo>
                  <a:pt x="954" y="289"/>
                </a:lnTo>
                <a:lnTo>
                  <a:pt x="954" y="288"/>
                </a:lnTo>
                <a:lnTo>
                  <a:pt x="954" y="287"/>
                </a:lnTo>
                <a:lnTo>
                  <a:pt x="954" y="285"/>
                </a:lnTo>
                <a:lnTo>
                  <a:pt x="954" y="284"/>
                </a:lnTo>
                <a:lnTo>
                  <a:pt x="954" y="283"/>
                </a:lnTo>
                <a:lnTo>
                  <a:pt x="954" y="282"/>
                </a:lnTo>
                <a:lnTo>
                  <a:pt x="955" y="283"/>
                </a:lnTo>
                <a:lnTo>
                  <a:pt x="956" y="283"/>
                </a:lnTo>
                <a:lnTo>
                  <a:pt x="956" y="284"/>
                </a:lnTo>
                <a:lnTo>
                  <a:pt x="955" y="285"/>
                </a:lnTo>
                <a:lnTo>
                  <a:pt x="955" y="287"/>
                </a:lnTo>
                <a:lnTo>
                  <a:pt x="955" y="288"/>
                </a:lnTo>
                <a:lnTo>
                  <a:pt x="955" y="289"/>
                </a:lnTo>
                <a:lnTo>
                  <a:pt x="956" y="288"/>
                </a:lnTo>
                <a:lnTo>
                  <a:pt x="958" y="287"/>
                </a:lnTo>
                <a:lnTo>
                  <a:pt x="958" y="284"/>
                </a:lnTo>
                <a:lnTo>
                  <a:pt x="958" y="283"/>
                </a:lnTo>
                <a:lnTo>
                  <a:pt x="958" y="282"/>
                </a:lnTo>
                <a:lnTo>
                  <a:pt x="956" y="282"/>
                </a:lnTo>
                <a:lnTo>
                  <a:pt x="955" y="282"/>
                </a:lnTo>
                <a:lnTo>
                  <a:pt x="955" y="280"/>
                </a:lnTo>
                <a:lnTo>
                  <a:pt x="954" y="280"/>
                </a:lnTo>
                <a:lnTo>
                  <a:pt x="954" y="279"/>
                </a:lnTo>
                <a:lnTo>
                  <a:pt x="953" y="279"/>
                </a:lnTo>
                <a:lnTo>
                  <a:pt x="951" y="279"/>
                </a:lnTo>
                <a:lnTo>
                  <a:pt x="951" y="280"/>
                </a:lnTo>
                <a:lnTo>
                  <a:pt x="950" y="280"/>
                </a:lnTo>
                <a:lnTo>
                  <a:pt x="950" y="282"/>
                </a:lnTo>
                <a:lnTo>
                  <a:pt x="951" y="282"/>
                </a:lnTo>
                <a:lnTo>
                  <a:pt x="950" y="283"/>
                </a:lnTo>
                <a:lnTo>
                  <a:pt x="949" y="283"/>
                </a:lnTo>
                <a:lnTo>
                  <a:pt x="950" y="283"/>
                </a:lnTo>
                <a:lnTo>
                  <a:pt x="951" y="284"/>
                </a:lnTo>
                <a:lnTo>
                  <a:pt x="950" y="284"/>
                </a:lnTo>
                <a:lnTo>
                  <a:pt x="949" y="284"/>
                </a:lnTo>
                <a:lnTo>
                  <a:pt x="949" y="283"/>
                </a:lnTo>
                <a:lnTo>
                  <a:pt x="947" y="283"/>
                </a:lnTo>
                <a:lnTo>
                  <a:pt x="946" y="282"/>
                </a:lnTo>
                <a:lnTo>
                  <a:pt x="946" y="280"/>
                </a:lnTo>
                <a:lnTo>
                  <a:pt x="945" y="279"/>
                </a:lnTo>
                <a:lnTo>
                  <a:pt x="943" y="279"/>
                </a:lnTo>
                <a:lnTo>
                  <a:pt x="942" y="279"/>
                </a:lnTo>
                <a:lnTo>
                  <a:pt x="942" y="278"/>
                </a:lnTo>
                <a:lnTo>
                  <a:pt x="941" y="278"/>
                </a:lnTo>
                <a:lnTo>
                  <a:pt x="939" y="276"/>
                </a:lnTo>
                <a:lnTo>
                  <a:pt x="938" y="276"/>
                </a:lnTo>
                <a:lnTo>
                  <a:pt x="938" y="275"/>
                </a:lnTo>
                <a:lnTo>
                  <a:pt x="937" y="275"/>
                </a:lnTo>
                <a:lnTo>
                  <a:pt x="937" y="274"/>
                </a:lnTo>
                <a:lnTo>
                  <a:pt x="937" y="272"/>
                </a:lnTo>
                <a:lnTo>
                  <a:pt x="936" y="271"/>
                </a:lnTo>
                <a:lnTo>
                  <a:pt x="936" y="270"/>
                </a:lnTo>
                <a:lnTo>
                  <a:pt x="934" y="268"/>
                </a:lnTo>
                <a:lnTo>
                  <a:pt x="934" y="267"/>
                </a:lnTo>
                <a:lnTo>
                  <a:pt x="933" y="266"/>
                </a:lnTo>
                <a:lnTo>
                  <a:pt x="932" y="265"/>
                </a:lnTo>
                <a:lnTo>
                  <a:pt x="930" y="265"/>
                </a:lnTo>
                <a:lnTo>
                  <a:pt x="929" y="265"/>
                </a:lnTo>
                <a:lnTo>
                  <a:pt x="928" y="263"/>
                </a:lnTo>
                <a:lnTo>
                  <a:pt x="926" y="263"/>
                </a:lnTo>
                <a:lnTo>
                  <a:pt x="925" y="262"/>
                </a:lnTo>
                <a:lnTo>
                  <a:pt x="925" y="261"/>
                </a:lnTo>
                <a:lnTo>
                  <a:pt x="925" y="259"/>
                </a:lnTo>
                <a:lnTo>
                  <a:pt x="922" y="257"/>
                </a:lnTo>
                <a:lnTo>
                  <a:pt x="922" y="255"/>
                </a:lnTo>
                <a:lnTo>
                  <a:pt x="921" y="255"/>
                </a:lnTo>
                <a:lnTo>
                  <a:pt x="921" y="254"/>
                </a:lnTo>
                <a:lnTo>
                  <a:pt x="921" y="253"/>
                </a:lnTo>
                <a:lnTo>
                  <a:pt x="920" y="253"/>
                </a:lnTo>
                <a:lnTo>
                  <a:pt x="920" y="250"/>
                </a:lnTo>
                <a:lnTo>
                  <a:pt x="919" y="250"/>
                </a:lnTo>
                <a:lnTo>
                  <a:pt x="919" y="249"/>
                </a:lnTo>
                <a:lnTo>
                  <a:pt x="917" y="248"/>
                </a:lnTo>
                <a:lnTo>
                  <a:pt x="916" y="248"/>
                </a:lnTo>
                <a:lnTo>
                  <a:pt x="915" y="246"/>
                </a:lnTo>
                <a:lnTo>
                  <a:pt x="915" y="245"/>
                </a:lnTo>
                <a:lnTo>
                  <a:pt x="915" y="244"/>
                </a:lnTo>
                <a:lnTo>
                  <a:pt x="915" y="242"/>
                </a:lnTo>
                <a:lnTo>
                  <a:pt x="913" y="241"/>
                </a:lnTo>
                <a:lnTo>
                  <a:pt x="912" y="241"/>
                </a:lnTo>
                <a:lnTo>
                  <a:pt x="912" y="240"/>
                </a:lnTo>
                <a:lnTo>
                  <a:pt x="912" y="237"/>
                </a:lnTo>
                <a:lnTo>
                  <a:pt x="912" y="236"/>
                </a:lnTo>
                <a:lnTo>
                  <a:pt x="913" y="234"/>
                </a:lnTo>
                <a:lnTo>
                  <a:pt x="913" y="233"/>
                </a:lnTo>
                <a:lnTo>
                  <a:pt x="915" y="232"/>
                </a:lnTo>
                <a:lnTo>
                  <a:pt x="916" y="232"/>
                </a:lnTo>
                <a:lnTo>
                  <a:pt x="916" y="230"/>
                </a:lnTo>
                <a:lnTo>
                  <a:pt x="916" y="229"/>
                </a:lnTo>
                <a:lnTo>
                  <a:pt x="917" y="229"/>
                </a:lnTo>
                <a:lnTo>
                  <a:pt x="917" y="227"/>
                </a:lnTo>
                <a:lnTo>
                  <a:pt x="916" y="225"/>
                </a:lnTo>
                <a:lnTo>
                  <a:pt x="916" y="224"/>
                </a:lnTo>
                <a:lnTo>
                  <a:pt x="916" y="223"/>
                </a:lnTo>
                <a:lnTo>
                  <a:pt x="915" y="220"/>
                </a:lnTo>
                <a:lnTo>
                  <a:pt x="915" y="219"/>
                </a:lnTo>
                <a:lnTo>
                  <a:pt x="913" y="219"/>
                </a:lnTo>
                <a:lnTo>
                  <a:pt x="913" y="217"/>
                </a:lnTo>
                <a:lnTo>
                  <a:pt x="912" y="217"/>
                </a:lnTo>
                <a:lnTo>
                  <a:pt x="912" y="216"/>
                </a:lnTo>
                <a:lnTo>
                  <a:pt x="912" y="215"/>
                </a:lnTo>
                <a:lnTo>
                  <a:pt x="911" y="215"/>
                </a:lnTo>
                <a:lnTo>
                  <a:pt x="911" y="213"/>
                </a:lnTo>
                <a:lnTo>
                  <a:pt x="909" y="211"/>
                </a:lnTo>
                <a:lnTo>
                  <a:pt x="908" y="210"/>
                </a:lnTo>
                <a:lnTo>
                  <a:pt x="907" y="210"/>
                </a:lnTo>
                <a:lnTo>
                  <a:pt x="905" y="210"/>
                </a:lnTo>
                <a:lnTo>
                  <a:pt x="905" y="208"/>
                </a:lnTo>
                <a:lnTo>
                  <a:pt x="905" y="207"/>
                </a:lnTo>
                <a:lnTo>
                  <a:pt x="904" y="206"/>
                </a:lnTo>
                <a:lnTo>
                  <a:pt x="903" y="204"/>
                </a:lnTo>
                <a:lnTo>
                  <a:pt x="902" y="203"/>
                </a:lnTo>
                <a:lnTo>
                  <a:pt x="900" y="202"/>
                </a:lnTo>
                <a:lnTo>
                  <a:pt x="900" y="200"/>
                </a:lnTo>
                <a:lnTo>
                  <a:pt x="899" y="198"/>
                </a:lnTo>
                <a:lnTo>
                  <a:pt x="899" y="196"/>
                </a:lnTo>
                <a:lnTo>
                  <a:pt x="898" y="196"/>
                </a:lnTo>
                <a:lnTo>
                  <a:pt x="898" y="195"/>
                </a:lnTo>
                <a:lnTo>
                  <a:pt x="895" y="194"/>
                </a:lnTo>
                <a:lnTo>
                  <a:pt x="894" y="194"/>
                </a:lnTo>
                <a:lnTo>
                  <a:pt x="892" y="193"/>
                </a:lnTo>
                <a:lnTo>
                  <a:pt x="892" y="194"/>
                </a:lnTo>
                <a:lnTo>
                  <a:pt x="891" y="194"/>
                </a:lnTo>
                <a:lnTo>
                  <a:pt x="890" y="195"/>
                </a:lnTo>
                <a:lnTo>
                  <a:pt x="888" y="195"/>
                </a:lnTo>
                <a:lnTo>
                  <a:pt x="886" y="195"/>
                </a:lnTo>
                <a:lnTo>
                  <a:pt x="884" y="194"/>
                </a:lnTo>
                <a:lnTo>
                  <a:pt x="884" y="193"/>
                </a:lnTo>
                <a:lnTo>
                  <a:pt x="883" y="193"/>
                </a:lnTo>
                <a:lnTo>
                  <a:pt x="883" y="190"/>
                </a:lnTo>
                <a:lnTo>
                  <a:pt x="883" y="186"/>
                </a:lnTo>
                <a:lnTo>
                  <a:pt x="883" y="185"/>
                </a:lnTo>
                <a:lnTo>
                  <a:pt x="882" y="185"/>
                </a:lnTo>
                <a:lnTo>
                  <a:pt x="882" y="183"/>
                </a:lnTo>
                <a:lnTo>
                  <a:pt x="882" y="182"/>
                </a:lnTo>
                <a:lnTo>
                  <a:pt x="882" y="181"/>
                </a:lnTo>
                <a:lnTo>
                  <a:pt x="882" y="179"/>
                </a:lnTo>
                <a:lnTo>
                  <a:pt x="882" y="176"/>
                </a:lnTo>
                <a:lnTo>
                  <a:pt x="882" y="174"/>
                </a:lnTo>
                <a:lnTo>
                  <a:pt x="882" y="173"/>
                </a:lnTo>
                <a:lnTo>
                  <a:pt x="882" y="172"/>
                </a:lnTo>
                <a:lnTo>
                  <a:pt x="881" y="170"/>
                </a:lnTo>
                <a:lnTo>
                  <a:pt x="881" y="169"/>
                </a:lnTo>
                <a:lnTo>
                  <a:pt x="879" y="169"/>
                </a:lnTo>
                <a:lnTo>
                  <a:pt x="878" y="169"/>
                </a:lnTo>
                <a:lnTo>
                  <a:pt x="878" y="170"/>
                </a:lnTo>
                <a:lnTo>
                  <a:pt x="878" y="169"/>
                </a:lnTo>
                <a:lnTo>
                  <a:pt x="877" y="169"/>
                </a:lnTo>
                <a:lnTo>
                  <a:pt x="877" y="168"/>
                </a:lnTo>
                <a:lnTo>
                  <a:pt x="878" y="168"/>
                </a:lnTo>
                <a:lnTo>
                  <a:pt x="879" y="166"/>
                </a:lnTo>
                <a:lnTo>
                  <a:pt x="879" y="165"/>
                </a:lnTo>
                <a:lnTo>
                  <a:pt x="881" y="164"/>
                </a:lnTo>
                <a:lnTo>
                  <a:pt x="881" y="162"/>
                </a:lnTo>
                <a:lnTo>
                  <a:pt x="881" y="161"/>
                </a:lnTo>
                <a:lnTo>
                  <a:pt x="882" y="160"/>
                </a:lnTo>
                <a:lnTo>
                  <a:pt x="882" y="152"/>
                </a:lnTo>
                <a:lnTo>
                  <a:pt x="882" y="151"/>
                </a:lnTo>
                <a:lnTo>
                  <a:pt x="881" y="148"/>
                </a:lnTo>
                <a:lnTo>
                  <a:pt x="881" y="147"/>
                </a:lnTo>
                <a:lnTo>
                  <a:pt x="881" y="145"/>
                </a:lnTo>
                <a:lnTo>
                  <a:pt x="881" y="144"/>
                </a:lnTo>
                <a:lnTo>
                  <a:pt x="879" y="144"/>
                </a:lnTo>
                <a:lnTo>
                  <a:pt x="879" y="143"/>
                </a:lnTo>
                <a:lnTo>
                  <a:pt x="879" y="141"/>
                </a:lnTo>
                <a:lnTo>
                  <a:pt x="879" y="140"/>
                </a:lnTo>
                <a:lnTo>
                  <a:pt x="878" y="140"/>
                </a:lnTo>
                <a:lnTo>
                  <a:pt x="877" y="139"/>
                </a:lnTo>
                <a:lnTo>
                  <a:pt x="877" y="136"/>
                </a:lnTo>
                <a:lnTo>
                  <a:pt x="877" y="135"/>
                </a:lnTo>
                <a:lnTo>
                  <a:pt x="877" y="134"/>
                </a:lnTo>
                <a:lnTo>
                  <a:pt x="877" y="132"/>
                </a:lnTo>
                <a:lnTo>
                  <a:pt x="877" y="131"/>
                </a:lnTo>
                <a:lnTo>
                  <a:pt x="877" y="130"/>
                </a:lnTo>
                <a:lnTo>
                  <a:pt x="875" y="130"/>
                </a:lnTo>
                <a:lnTo>
                  <a:pt x="875" y="128"/>
                </a:lnTo>
                <a:lnTo>
                  <a:pt x="875" y="127"/>
                </a:lnTo>
                <a:lnTo>
                  <a:pt x="874" y="126"/>
                </a:lnTo>
                <a:lnTo>
                  <a:pt x="874" y="124"/>
                </a:lnTo>
                <a:lnTo>
                  <a:pt x="873" y="123"/>
                </a:lnTo>
                <a:lnTo>
                  <a:pt x="871" y="121"/>
                </a:lnTo>
                <a:lnTo>
                  <a:pt x="871" y="119"/>
                </a:lnTo>
                <a:lnTo>
                  <a:pt x="871" y="118"/>
                </a:lnTo>
                <a:lnTo>
                  <a:pt x="870" y="118"/>
                </a:lnTo>
                <a:lnTo>
                  <a:pt x="869" y="117"/>
                </a:lnTo>
                <a:lnTo>
                  <a:pt x="867" y="115"/>
                </a:lnTo>
                <a:lnTo>
                  <a:pt x="866" y="114"/>
                </a:lnTo>
                <a:lnTo>
                  <a:pt x="866" y="113"/>
                </a:lnTo>
                <a:lnTo>
                  <a:pt x="865" y="111"/>
                </a:lnTo>
                <a:lnTo>
                  <a:pt x="865" y="110"/>
                </a:lnTo>
                <a:lnTo>
                  <a:pt x="864" y="109"/>
                </a:lnTo>
                <a:lnTo>
                  <a:pt x="864" y="107"/>
                </a:lnTo>
                <a:lnTo>
                  <a:pt x="862" y="106"/>
                </a:lnTo>
                <a:lnTo>
                  <a:pt x="862" y="105"/>
                </a:lnTo>
                <a:lnTo>
                  <a:pt x="861" y="102"/>
                </a:lnTo>
                <a:lnTo>
                  <a:pt x="860" y="102"/>
                </a:lnTo>
                <a:lnTo>
                  <a:pt x="860" y="101"/>
                </a:lnTo>
                <a:lnTo>
                  <a:pt x="860" y="100"/>
                </a:lnTo>
                <a:lnTo>
                  <a:pt x="858" y="100"/>
                </a:lnTo>
                <a:lnTo>
                  <a:pt x="858" y="98"/>
                </a:lnTo>
                <a:lnTo>
                  <a:pt x="857" y="97"/>
                </a:lnTo>
                <a:lnTo>
                  <a:pt x="857" y="96"/>
                </a:lnTo>
                <a:lnTo>
                  <a:pt x="854" y="94"/>
                </a:lnTo>
                <a:lnTo>
                  <a:pt x="854" y="93"/>
                </a:lnTo>
                <a:lnTo>
                  <a:pt x="853" y="92"/>
                </a:lnTo>
                <a:lnTo>
                  <a:pt x="852" y="90"/>
                </a:lnTo>
                <a:lnTo>
                  <a:pt x="852" y="89"/>
                </a:lnTo>
                <a:lnTo>
                  <a:pt x="852" y="88"/>
                </a:lnTo>
                <a:lnTo>
                  <a:pt x="850" y="88"/>
                </a:lnTo>
                <a:lnTo>
                  <a:pt x="850" y="86"/>
                </a:lnTo>
                <a:lnTo>
                  <a:pt x="849" y="86"/>
                </a:lnTo>
                <a:lnTo>
                  <a:pt x="848" y="86"/>
                </a:lnTo>
                <a:lnTo>
                  <a:pt x="847" y="86"/>
                </a:lnTo>
                <a:lnTo>
                  <a:pt x="847" y="85"/>
                </a:lnTo>
                <a:lnTo>
                  <a:pt x="845" y="85"/>
                </a:lnTo>
                <a:lnTo>
                  <a:pt x="843" y="85"/>
                </a:lnTo>
                <a:lnTo>
                  <a:pt x="841" y="85"/>
                </a:lnTo>
                <a:lnTo>
                  <a:pt x="840" y="84"/>
                </a:lnTo>
                <a:lnTo>
                  <a:pt x="839" y="83"/>
                </a:lnTo>
                <a:lnTo>
                  <a:pt x="839" y="81"/>
                </a:lnTo>
                <a:lnTo>
                  <a:pt x="837" y="80"/>
                </a:lnTo>
                <a:lnTo>
                  <a:pt x="836" y="80"/>
                </a:lnTo>
                <a:lnTo>
                  <a:pt x="835" y="80"/>
                </a:lnTo>
                <a:lnTo>
                  <a:pt x="833" y="80"/>
                </a:lnTo>
                <a:lnTo>
                  <a:pt x="832" y="80"/>
                </a:lnTo>
                <a:lnTo>
                  <a:pt x="833" y="80"/>
                </a:lnTo>
                <a:lnTo>
                  <a:pt x="833" y="79"/>
                </a:lnTo>
                <a:lnTo>
                  <a:pt x="832" y="79"/>
                </a:lnTo>
                <a:lnTo>
                  <a:pt x="831" y="79"/>
                </a:lnTo>
                <a:lnTo>
                  <a:pt x="830" y="79"/>
                </a:lnTo>
                <a:lnTo>
                  <a:pt x="828" y="79"/>
                </a:lnTo>
                <a:lnTo>
                  <a:pt x="827" y="79"/>
                </a:lnTo>
                <a:lnTo>
                  <a:pt x="826" y="79"/>
                </a:lnTo>
                <a:lnTo>
                  <a:pt x="824" y="79"/>
                </a:lnTo>
                <a:lnTo>
                  <a:pt x="823" y="79"/>
                </a:lnTo>
                <a:lnTo>
                  <a:pt x="822" y="80"/>
                </a:lnTo>
                <a:lnTo>
                  <a:pt x="822" y="79"/>
                </a:lnTo>
                <a:lnTo>
                  <a:pt x="822" y="77"/>
                </a:lnTo>
                <a:lnTo>
                  <a:pt x="823" y="76"/>
                </a:lnTo>
                <a:lnTo>
                  <a:pt x="823" y="75"/>
                </a:lnTo>
                <a:lnTo>
                  <a:pt x="823" y="73"/>
                </a:lnTo>
                <a:lnTo>
                  <a:pt x="823" y="72"/>
                </a:lnTo>
                <a:lnTo>
                  <a:pt x="822" y="72"/>
                </a:lnTo>
                <a:lnTo>
                  <a:pt x="822" y="71"/>
                </a:lnTo>
                <a:lnTo>
                  <a:pt x="822" y="69"/>
                </a:lnTo>
                <a:lnTo>
                  <a:pt x="820" y="69"/>
                </a:lnTo>
                <a:lnTo>
                  <a:pt x="819" y="69"/>
                </a:lnTo>
                <a:lnTo>
                  <a:pt x="818" y="71"/>
                </a:lnTo>
                <a:lnTo>
                  <a:pt x="816" y="69"/>
                </a:lnTo>
                <a:lnTo>
                  <a:pt x="816" y="68"/>
                </a:lnTo>
                <a:lnTo>
                  <a:pt x="815" y="67"/>
                </a:lnTo>
                <a:lnTo>
                  <a:pt x="814" y="67"/>
                </a:lnTo>
                <a:lnTo>
                  <a:pt x="814" y="66"/>
                </a:lnTo>
                <a:lnTo>
                  <a:pt x="812" y="64"/>
                </a:lnTo>
                <a:lnTo>
                  <a:pt x="812" y="63"/>
                </a:lnTo>
                <a:lnTo>
                  <a:pt x="812" y="62"/>
                </a:lnTo>
                <a:lnTo>
                  <a:pt x="814" y="60"/>
                </a:lnTo>
                <a:lnTo>
                  <a:pt x="814" y="59"/>
                </a:lnTo>
                <a:lnTo>
                  <a:pt x="814" y="56"/>
                </a:lnTo>
                <a:lnTo>
                  <a:pt x="812" y="56"/>
                </a:lnTo>
                <a:lnTo>
                  <a:pt x="812" y="55"/>
                </a:lnTo>
                <a:lnTo>
                  <a:pt x="812" y="54"/>
                </a:lnTo>
                <a:lnTo>
                  <a:pt x="811" y="54"/>
                </a:lnTo>
                <a:lnTo>
                  <a:pt x="811" y="52"/>
                </a:lnTo>
                <a:lnTo>
                  <a:pt x="811" y="51"/>
                </a:lnTo>
                <a:lnTo>
                  <a:pt x="811" y="50"/>
                </a:lnTo>
                <a:lnTo>
                  <a:pt x="810" y="49"/>
                </a:lnTo>
                <a:lnTo>
                  <a:pt x="809" y="46"/>
                </a:lnTo>
                <a:lnTo>
                  <a:pt x="809" y="43"/>
                </a:lnTo>
                <a:lnTo>
                  <a:pt x="809" y="42"/>
                </a:lnTo>
                <a:lnTo>
                  <a:pt x="810" y="42"/>
                </a:lnTo>
                <a:lnTo>
                  <a:pt x="810" y="41"/>
                </a:lnTo>
                <a:lnTo>
                  <a:pt x="810" y="39"/>
                </a:lnTo>
                <a:lnTo>
                  <a:pt x="810" y="38"/>
                </a:lnTo>
                <a:lnTo>
                  <a:pt x="809" y="38"/>
                </a:lnTo>
                <a:lnTo>
                  <a:pt x="809" y="37"/>
                </a:lnTo>
                <a:lnTo>
                  <a:pt x="807" y="35"/>
                </a:lnTo>
                <a:lnTo>
                  <a:pt x="806" y="34"/>
                </a:lnTo>
                <a:lnTo>
                  <a:pt x="805" y="34"/>
                </a:lnTo>
                <a:lnTo>
                  <a:pt x="803" y="34"/>
                </a:lnTo>
                <a:lnTo>
                  <a:pt x="802" y="33"/>
                </a:lnTo>
                <a:lnTo>
                  <a:pt x="801" y="34"/>
                </a:lnTo>
                <a:lnTo>
                  <a:pt x="799" y="34"/>
                </a:lnTo>
                <a:lnTo>
                  <a:pt x="798" y="35"/>
                </a:lnTo>
                <a:lnTo>
                  <a:pt x="797" y="35"/>
                </a:lnTo>
                <a:lnTo>
                  <a:pt x="797" y="37"/>
                </a:lnTo>
                <a:lnTo>
                  <a:pt x="794" y="37"/>
                </a:lnTo>
                <a:lnTo>
                  <a:pt x="793" y="37"/>
                </a:lnTo>
                <a:lnTo>
                  <a:pt x="792" y="37"/>
                </a:lnTo>
                <a:lnTo>
                  <a:pt x="792" y="38"/>
                </a:lnTo>
                <a:lnTo>
                  <a:pt x="792" y="39"/>
                </a:lnTo>
                <a:lnTo>
                  <a:pt x="792" y="41"/>
                </a:lnTo>
                <a:lnTo>
                  <a:pt x="792" y="42"/>
                </a:lnTo>
                <a:lnTo>
                  <a:pt x="793" y="42"/>
                </a:lnTo>
                <a:lnTo>
                  <a:pt x="793" y="43"/>
                </a:lnTo>
                <a:lnTo>
                  <a:pt x="792" y="45"/>
                </a:lnTo>
                <a:lnTo>
                  <a:pt x="790" y="46"/>
                </a:lnTo>
                <a:lnTo>
                  <a:pt x="790" y="45"/>
                </a:lnTo>
                <a:lnTo>
                  <a:pt x="790" y="46"/>
                </a:lnTo>
                <a:lnTo>
                  <a:pt x="789" y="45"/>
                </a:lnTo>
                <a:lnTo>
                  <a:pt x="789" y="46"/>
                </a:lnTo>
                <a:lnTo>
                  <a:pt x="789" y="45"/>
                </a:lnTo>
                <a:lnTo>
                  <a:pt x="788" y="45"/>
                </a:lnTo>
                <a:lnTo>
                  <a:pt x="786" y="45"/>
                </a:lnTo>
                <a:lnTo>
                  <a:pt x="785" y="43"/>
                </a:lnTo>
                <a:lnTo>
                  <a:pt x="784" y="43"/>
                </a:lnTo>
                <a:lnTo>
                  <a:pt x="782" y="43"/>
                </a:lnTo>
                <a:lnTo>
                  <a:pt x="781" y="43"/>
                </a:lnTo>
                <a:lnTo>
                  <a:pt x="780" y="43"/>
                </a:lnTo>
                <a:lnTo>
                  <a:pt x="780" y="42"/>
                </a:lnTo>
                <a:lnTo>
                  <a:pt x="778" y="41"/>
                </a:lnTo>
                <a:lnTo>
                  <a:pt x="777" y="41"/>
                </a:lnTo>
                <a:lnTo>
                  <a:pt x="777" y="39"/>
                </a:lnTo>
                <a:lnTo>
                  <a:pt x="776" y="38"/>
                </a:lnTo>
                <a:lnTo>
                  <a:pt x="775" y="37"/>
                </a:lnTo>
                <a:lnTo>
                  <a:pt x="775" y="35"/>
                </a:lnTo>
                <a:lnTo>
                  <a:pt x="773" y="35"/>
                </a:lnTo>
                <a:lnTo>
                  <a:pt x="773" y="34"/>
                </a:lnTo>
                <a:lnTo>
                  <a:pt x="773" y="33"/>
                </a:lnTo>
                <a:lnTo>
                  <a:pt x="773" y="32"/>
                </a:lnTo>
                <a:lnTo>
                  <a:pt x="772" y="32"/>
                </a:lnTo>
                <a:lnTo>
                  <a:pt x="772" y="30"/>
                </a:lnTo>
                <a:lnTo>
                  <a:pt x="771" y="30"/>
                </a:lnTo>
                <a:lnTo>
                  <a:pt x="771" y="29"/>
                </a:lnTo>
                <a:lnTo>
                  <a:pt x="772" y="29"/>
                </a:lnTo>
                <a:lnTo>
                  <a:pt x="772" y="28"/>
                </a:lnTo>
                <a:lnTo>
                  <a:pt x="773" y="26"/>
                </a:lnTo>
                <a:lnTo>
                  <a:pt x="773" y="25"/>
                </a:lnTo>
                <a:lnTo>
                  <a:pt x="773" y="24"/>
                </a:lnTo>
                <a:lnTo>
                  <a:pt x="773" y="22"/>
                </a:lnTo>
                <a:lnTo>
                  <a:pt x="775" y="22"/>
                </a:lnTo>
                <a:lnTo>
                  <a:pt x="775" y="21"/>
                </a:lnTo>
                <a:lnTo>
                  <a:pt x="776" y="21"/>
                </a:lnTo>
                <a:lnTo>
                  <a:pt x="776" y="20"/>
                </a:lnTo>
                <a:lnTo>
                  <a:pt x="777" y="20"/>
                </a:lnTo>
                <a:lnTo>
                  <a:pt x="777" y="18"/>
                </a:lnTo>
                <a:lnTo>
                  <a:pt x="778" y="18"/>
                </a:lnTo>
                <a:lnTo>
                  <a:pt x="780" y="17"/>
                </a:lnTo>
                <a:lnTo>
                  <a:pt x="781" y="17"/>
                </a:lnTo>
                <a:lnTo>
                  <a:pt x="781" y="16"/>
                </a:lnTo>
                <a:lnTo>
                  <a:pt x="782" y="15"/>
                </a:lnTo>
                <a:lnTo>
                  <a:pt x="784" y="15"/>
                </a:lnTo>
                <a:lnTo>
                  <a:pt x="785" y="13"/>
                </a:lnTo>
                <a:lnTo>
                  <a:pt x="786" y="13"/>
                </a:lnTo>
                <a:lnTo>
                  <a:pt x="788" y="12"/>
                </a:lnTo>
                <a:lnTo>
                  <a:pt x="789" y="12"/>
                </a:lnTo>
                <a:lnTo>
                  <a:pt x="790" y="12"/>
                </a:lnTo>
                <a:lnTo>
                  <a:pt x="790" y="11"/>
                </a:lnTo>
                <a:lnTo>
                  <a:pt x="792" y="12"/>
                </a:lnTo>
                <a:lnTo>
                  <a:pt x="792" y="11"/>
                </a:lnTo>
                <a:lnTo>
                  <a:pt x="793" y="11"/>
                </a:lnTo>
                <a:lnTo>
                  <a:pt x="794" y="11"/>
                </a:lnTo>
                <a:lnTo>
                  <a:pt x="795" y="11"/>
                </a:lnTo>
                <a:lnTo>
                  <a:pt x="797" y="11"/>
                </a:lnTo>
                <a:lnTo>
                  <a:pt x="797" y="9"/>
                </a:lnTo>
                <a:lnTo>
                  <a:pt x="798" y="9"/>
                </a:lnTo>
                <a:close/>
                <a:moveTo>
                  <a:pt x="921" y="13"/>
                </a:moveTo>
                <a:lnTo>
                  <a:pt x="920" y="12"/>
                </a:lnTo>
                <a:lnTo>
                  <a:pt x="919" y="12"/>
                </a:lnTo>
                <a:lnTo>
                  <a:pt x="919" y="11"/>
                </a:lnTo>
                <a:lnTo>
                  <a:pt x="920" y="11"/>
                </a:lnTo>
                <a:lnTo>
                  <a:pt x="920" y="9"/>
                </a:lnTo>
                <a:lnTo>
                  <a:pt x="921" y="11"/>
                </a:lnTo>
                <a:lnTo>
                  <a:pt x="921" y="12"/>
                </a:lnTo>
                <a:lnTo>
                  <a:pt x="921" y="13"/>
                </a:lnTo>
                <a:close/>
                <a:moveTo>
                  <a:pt x="1128" y="9"/>
                </a:moveTo>
                <a:lnTo>
                  <a:pt x="1128" y="11"/>
                </a:lnTo>
                <a:lnTo>
                  <a:pt x="1128" y="9"/>
                </a:lnTo>
                <a:lnTo>
                  <a:pt x="1127" y="9"/>
                </a:lnTo>
                <a:lnTo>
                  <a:pt x="1128" y="9"/>
                </a:lnTo>
                <a:close/>
                <a:moveTo>
                  <a:pt x="1127" y="9"/>
                </a:moveTo>
                <a:lnTo>
                  <a:pt x="1125" y="9"/>
                </a:lnTo>
                <a:lnTo>
                  <a:pt x="1125" y="8"/>
                </a:lnTo>
                <a:lnTo>
                  <a:pt x="1127" y="8"/>
                </a:lnTo>
                <a:lnTo>
                  <a:pt x="1127" y="9"/>
                </a:lnTo>
                <a:close/>
                <a:moveTo>
                  <a:pt x="1148" y="8"/>
                </a:moveTo>
                <a:lnTo>
                  <a:pt x="1148" y="9"/>
                </a:lnTo>
                <a:lnTo>
                  <a:pt x="1148" y="8"/>
                </a:lnTo>
                <a:close/>
                <a:moveTo>
                  <a:pt x="1188" y="8"/>
                </a:moveTo>
                <a:lnTo>
                  <a:pt x="1190" y="8"/>
                </a:lnTo>
                <a:lnTo>
                  <a:pt x="1190" y="9"/>
                </a:lnTo>
                <a:lnTo>
                  <a:pt x="1191" y="11"/>
                </a:lnTo>
                <a:lnTo>
                  <a:pt x="1191" y="12"/>
                </a:lnTo>
                <a:lnTo>
                  <a:pt x="1191" y="13"/>
                </a:lnTo>
                <a:lnTo>
                  <a:pt x="1190" y="12"/>
                </a:lnTo>
                <a:lnTo>
                  <a:pt x="1188" y="12"/>
                </a:lnTo>
                <a:lnTo>
                  <a:pt x="1187" y="11"/>
                </a:lnTo>
                <a:lnTo>
                  <a:pt x="1186" y="11"/>
                </a:lnTo>
                <a:lnTo>
                  <a:pt x="1184" y="11"/>
                </a:lnTo>
                <a:lnTo>
                  <a:pt x="1184" y="9"/>
                </a:lnTo>
                <a:lnTo>
                  <a:pt x="1184" y="8"/>
                </a:lnTo>
                <a:lnTo>
                  <a:pt x="1186" y="8"/>
                </a:lnTo>
                <a:lnTo>
                  <a:pt x="1188" y="8"/>
                </a:lnTo>
                <a:close/>
                <a:moveTo>
                  <a:pt x="1150" y="7"/>
                </a:moveTo>
                <a:lnTo>
                  <a:pt x="1149" y="7"/>
                </a:lnTo>
                <a:lnTo>
                  <a:pt x="1149" y="8"/>
                </a:lnTo>
                <a:lnTo>
                  <a:pt x="1148" y="7"/>
                </a:lnTo>
                <a:lnTo>
                  <a:pt x="1148" y="8"/>
                </a:lnTo>
                <a:lnTo>
                  <a:pt x="1146" y="7"/>
                </a:lnTo>
                <a:lnTo>
                  <a:pt x="1148" y="7"/>
                </a:lnTo>
                <a:lnTo>
                  <a:pt x="1149" y="7"/>
                </a:lnTo>
                <a:lnTo>
                  <a:pt x="1150" y="7"/>
                </a:lnTo>
                <a:lnTo>
                  <a:pt x="1150" y="5"/>
                </a:lnTo>
                <a:lnTo>
                  <a:pt x="1152" y="5"/>
                </a:lnTo>
                <a:lnTo>
                  <a:pt x="1152" y="7"/>
                </a:lnTo>
                <a:lnTo>
                  <a:pt x="1150" y="7"/>
                </a:lnTo>
                <a:close/>
                <a:moveTo>
                  <a:pt x="1148" y="4"/>
                </a:moveTo>
                <a:lnTo>
                  <a:pt x="1146" y="4"/>
                </a:lnTo>
                <a:lnTo>
                  <a:pt x="1148" y="4"/>
                </a:lnTo>
                <a:close/>
                <a:moveTo>
                  <a:pt x="1125" y="1"/>
                </a:moveTo>
                <a:lnTo>
                  <a:pt x="1124" y="1"/>
                </a:lnTo>
                <a:lnTo>
                  <a:pt x="1123" y="3"/>
                </a:lnTo>
                <a:lnTo>
                  <a:pt x="1123" y="1"/>
                </a:lnTo>
                <a:lnTo>
                  <a:pt x="1124" y="1"/>
                </a:lnTo>
                <a:lnTo>
                  <a:pt x="1125" y="1"/>
                </a:lnTo>
                <a:close/>
                <a:moveTo>
                  <a:pt x="1131" y="4"/>
                </a:moveTo>
                <a:lnTo>
                  <a:pt x="1132" y="4"/>
                </a:lnTo>
                <a:lnTo>
                  <a:pt x="1133" y="5"/>
                </a:lnTo>
                <a:lnTo>
                  <a:pt x="1133" y="4"/>
                </a:lnTo>
                <a:lnTo>
                  <a:pt x="1135" y="3"/>
                </a:lnTo>
                <a:lnTo>
                  <a:pt x="1135" y="4"/>
                </a:lnTo>
                <a:lnTo>
                  <a:pt x="1135" y="5"/>
                </a:lnTo>
                <a:lnTo>
                  <a:pt x="1135" y="7"/>
                </a:lnTo>
                <a:lnTo>
                  <a:pt x="1136" y="7"/>
                </a:lnTo>
                <a:lnTo>
                  <a:pt x="1136" y="8"/>
                </a:lnTo>
                <a:lnTo>
                  <a:pt x="1137" y="9"/>
                </a:lnTo>
                <a:lnTo>
                  <a:pt x="1138" y="9"/>
                </a:lnTo>
                <a:lnTo>
                  <a:pt x="1140" y="9"/>
                </a:lnTo>
                <a:lnTo>
                  <a:pt x="1140" y="11"/>
                </a:lnTo>
                <a:lnTo>
                  <a:pt x="1141" y="11"/>
                </a:lnTo>
                <a:lnTo>
                  <a:pt x="1142" y="11"/>
                </a:lnTo>
                <a:lnTo>
                  <a:pt x="1142" y="9"/>
                </a:lnTo>
                <a:lnTo>
                  <a:pt x="1144" y="8"/>
                </a:lnTo>
                <a:lnTo>
                  <a:pt x="1142" y="8"/>
                </a:lnTo>
                <a:lnTo>
                  <a:pt x="1142" y="7"/>
                </a:lnTo>
                <a:lnTo>
                  <a:pt x="1144" y="7"/>
                </a:lnTo>
                <a:lnTo>
                  <a:pt x="1145" y="7"/>
                </a:lnTo>
                <a:lnTo>
                  <a:pt x="1146" y="8"/>
                </a:lnTo>
                <a:lnTo>
                  <a:pt x="1146" y="9"/>
                </a:lnTo>
                <a:lnTo>
                  <a:pt x="1148" y="9"/>
                </a:lnTo>
                <a:lnTo>
                  <a:pt x="1149" y="9"/>
                </a:lnTo>
                <a:lnTo>
                  <a:pt x="1150" y="9"/>
                </a:lnTo>
                <a:lnTo>
                  <a:pt x="1152" y="9"/>
                </a:lnTo>
                <a:lnTo>
                  <a:pt x="1153" y="9"/>
                </a:lnTo>
                <a:lnTo>
                  <a:pt x="1153" y="11"/>
                </a:lnTo>
                <a:lnTo>
                  <a:pt x="1154" y="11"/>
                </a:lnTo>
                <a:lnTo>
                  <a:pt x="1154" y="12"/>
                </a:lnTo>
                <a:lnTo>
                  <a:pt x="1155" y="12"/>
                </a:lnTo>
                <a:lnTo>
                  <a:pt x="1155" y="11"/>
                </a:lnTo>
                <a:lnTo>
                  <a:pt x="1157" y="11"/>
                </a:lnTo>
                <a:lnTo>
                  <a:pt x="1158" y="11"/>
                </a:lnTo>
                <a:lnTo>
                  <a:pt x="1159" y="11"/>
                </a:lnTo>
                <a:lnTo>
                  <a:pt x="1158" y="9"/>
                </a:lnTo>
                <a:lnTo>
                  <a:pt x="1159" y="8"/>
                </a:lnTo>
                <a:lnTo>
                  <a:pt x="1161" y="8"/>
                </a:lnTo>
                <a:lnTo>
                  <a:pt x="1161" y="7"/>
                </a:lnTo>
                <a:lnTo>
                  <a:pt x="1162" y="5"/>
                </a:lnTo>
                <a:lnTo>
                  <a:pt x="1163" y="7"/>
                </a:lnTo>
                <a:lnTo>
                  <a:pt x="1165" y="8"/>
                </a:lnTo>
                <a:lnTo>
                  <a:pt x="1166" y="9"/>
                </a:lnTo>
                <a:lnTo>
                  <a:pt x="1167" y="9"/>
                </a:lnTo>
                <a:lnTo>
                  <a:pt x="1167" y="11"/>
                </a:lnTo>
                <a:lnTo>
                  <a:pt x="1169" y="12"/>
                </a:lnTo>
                <a:lnTo>
                  <a:pt x="1166" y="13"/>
                </a:lnTo>
                <a:lnTo>
                  <a:pt x="1167" y="13"/>
                </a:lnTo>
                <a:lnTo>
                  <a:pt x="1167" y="15"/>
                </a:lnTo>
                <a:lnTo>
                  <a:pt x="1167" y="13"/>
                </a:lnTo>
                <a:lnTo>
                  <a:pt x="1169" y="13"/>
                </a:lnTo>
                <a:lnTo>
                  <a:pt x="1170" y="13"/>
                </a:lnTo>
                <a:lnTo>
                  <a:pt x="1171" y="13"/>
                </a:lnTo>
                <a:lnTo>
                  <a:pt x="1171" y="15"/>
                </a:lnTo>
                <a:lnTo>
                  <a:pt x="1171" y="16"/>
                </a:lnTo>
                <a:lnTo>
                  <a:pt x="1171" y="17"/>
                </a:lnTo>
                <a:lnTo>
                  <a:pt x="1172" y="18"/>
                </a:lnTo>
                <a:lnTo>
                  <a:pt x="1172" y="20"/>
                </a:lnTo>
                <a:lnTo>
                  <a:pt x="1171" y="18"/>
                </a:lnTo>
                <a:lnTo>
                  <a:pt x="1170" y="18"/>
                </a:lnTo>
                <a:lnTo>
                  <a:pt x="1169" y="20"/>
                </a:lnTo>
                <a:lnTo>
                  <a:pt x="1170" y="20"/>
                </a:lnTo>
                <a:lnTo>
                  <a:pt x="1171" y="20"/>
                </a:lnTo>
                <a:lnTo>
                  <a:pt x="1172" y="21"/>
                </a:lnTo>
                <a:lnTo>
                  <a:pt x="1174" y="21"/>
                </a:lnTo>
                <a:lnTo>
                  <a:pt x="1175" y="21"/>
                </a:lnTo>
                <a:lnTo>
                  <a:pt x="1175" y="20"/>
                </a:lnTo>
                <a:lnTo>
                  <a:pt x="1176" y="20"/>
                </a:lnTo>
                <a:lnTo>
                  <a:pt x="1178" y="20"/>
                </a:lnTo>
                <a:lnTo>
                  <a:pt x="1179" y="18"/>
                </a:lnTo>
                <a:lnTo>
                  <a:pt x="1180" y="20"/>
                </a:lnTo>
                <a:lnTo>
                  <a:pt x="1182" y="21"/>
                </a:lnTo>
                <a:lnTo>
                  <a:pt x="1183" y="21"/>
                </a:lnTo>
                <a:lnTo>
                  <a:pt x="1184" y="22"/>
                </a:lnTo>
                <a:lnTo>
                  <a:pt x="1186" y="24"/>
                </a:lnTo>
                <a:lnTo>
                  <a:pt x="1188" y="25"/>
                </a:lnTo>
                <a:lnTo>
                  <a:pt x="1188" y="26"/>
                </a:lnTo>
                <a:lnTo>
                  <a:pt x="1188" y="28"/>
                </a:lnTo>
                <a:lnTo>
                  <a:pt x="1190" y="28"/>
                </a:lnTo>
                <a:lnTo>
                  <a:pt x="1190" y="29"/>
                </a:lnTo>
                <a:lnTo>
                  <a:pt x="1188" y="30"/>
                </a:lnTo>
                <a:lnTo>
                  <a:pt x="1187" y="30"/>
                </a:lnTo>
                <a:lnTo>
                  <a:pt x="1187" y="32"/>
                </a:lnTo>
                <a:lnTo>
                  <a:pt x="1187" y="33"/>
                </a:lnTo>
                <a:lnTo>
                  <a:pt x="1187" y="34"/>
                </a:lnTo>
                <a:lnTo>
                  <a:pt x="1186" y="33"/>
                </a:lnTo>
                <a:lnTo>
                  <a:pt x="1184" y="33"/>
                </a:lnTo>
                <a:lnTo>
                  <a:pt x="1183" y="32"/>
                </a:lnTo>
                <a:lnTo>
                  <a:pt x="1183" y="33"/>
                </a:lnTo>
                <a:lnTo>
                  <a:pt x="1183" y="34"/>
                </a:lnTo>
                <a:lnTo>
                  <a:pt x="1184" y="35"/>
                </a:lnTo>
                <a:lnTo>
                  <a:pt x="1186" y="35"/>
                </a:lnTo>
                <a:lnTo>
                  <a:pt x="1186" y="37"/>
                </a:lnTo>
                <a:lnTo>
                  <a:pt x="1187" y="38"/>
                </a:lnTo>
                <a:lnTo>
                  <a:pt x="1188" y="39"/>
                </a:lnTo>
                <a:lnTo>
                  <a:pt x="1188" y="41"/>
                </a:lnTo>
                <a:lnTo>
                  <a:pt x="1190" y="42"/>
                </a:lnTo>
                <a:lnTo>
                  <a:pt x="1190" y="41"/>
                </a:lnTo>
                <a:lnTo>
                  <a:pt x="1191" y="41"/>
                </a:lnTo>
                <a:lnTo>
                  <a:pt x="1192" y="42"/>
                </a:lnTo>
                <a:lnTo>
                  <a:pt x="1193" y="42"/>
                </a:lnTo>
                <a:lnTo>
                  <a:pt x="1192" y="43"/>
                </a:lnTo>
                <a:lnTo>
                  <a:pt x="1191" y="43"/>
                </a:lnTo>
                <a:lnTo>
                  <a:pt x="1191" y="45"/>
                </a:lnTo>
                <a:lnTo>
                  <a:pt x="1192" y="45"/>
                </a:lnTo>
                <a:lnTo>
                  <a:pt x="1193" y="45"/>
                </a:lnTo>
                <a:lnTo>
                  <a:pt x="1195" y="46"/>
                </a:lnTo>
                <a:lnTo>
                  <a:pt x="1193" y="47"/>
                </a:lnTo>
                <a:lnTo>
                  <a:pt x="1192" y="46"/>
                </a:lnTo>
                <a:lnTo>
                  <a:pt x="1191" y="47"/>
                </a:lnTo>
                <a:lnTo>
                  <a:pt x="1190" y="47"/>
                </a:lnTo>
                <a:lnTo>
                  <a:pt x="1190" y="49"/>
                </a:lnTo>
                <a:lnTo>
                  <a:pt x="1188" y="50"/>
                </a:lnTo>
                <a:lnTo>
                  <a:pt x="1188" y="51"/>
                </a:lnTo>
                <a:lnTo>
                  <a:pt x="1188" y="52"/>
                </a:lnTo>
                <a:lnTo>
                  <a:pt x="1187" y="52"/>
                </a:lnTo>
                <a:lnTo>
                  <a:pt x="1187" y="54"/>
                </a:lnTo>
                <a:lnTo>
                  <a:pt x="1186" y="54"/>
                </a:lnTo>
                <a:lnTo>
                  <a:pt x="1186" y="55"/>
                </a:lnTo>
                <a:lnTo>
                  <a:pt x="1184" y="55"/>
                </a:lnTo>
                <a:lnTo>
                  <a:pt x="1184" y="56"/>
                </a:lnTo>
                <a:lnTo>
                  <a:pt x="1183" y="56"/>
                </a:lnTo>
                <a:lnTo>
                  <a:pt x="1182" y="56"/>
                </a:lnTo>
                <a:lnTo>
                  <a:pt x="1182" y="58"/>
                </a:lnTo>
                <a:lnTo>
                  <a:pt x="1182" y="56"/>
                </a:lnTo>
                <a:lnTo>
                  <a:pt x="1180" y="58"/>
                </a:lnTo>
                <a:lnTo>
                  <a:pt x="1179" y="60"/>
                </a:lnTo>
                <a:lnTo>
                  <a:pt x="1178" y="60"/>
                </a:lnTo>
                <a:lnTo>
                  <a:pt x="1176" y="60"/>
                </a:lnTo>
                <a:lnTo>
                  <a:pt x="1176" y="62"/>
                </a:lnTo>
                <a:lnTo>
                  <a:pt x="1175" y="62"/>
                </a:lnTo>
                <a:lnTo>
                  <a:pt x="1175" y="63"/>
                </a:lnTo>
                <a:lnTo>
                  <a:pt x="1175" y="66"/>
                </a:lnTo>
                <a:lnTo>
                  <a:pt x="1174" y="67"/>
                </a:lnTo>
                <a:lnTo>
                  <a:pt x="1172" y="67"/>
                </a:lnTo>
                <a:lnTo>
                  <a:pt x="1171" y="67"/>
                </a:lnTo>
                <a:lnTo>
                  <a:pt x="1171" y="68"/>
                </a:lnTo>
                <a:lnTo>
                  <a:pt x="1170" y="68"/>
                </a:lnTo>
                <a:lnTo>
                  <a:pt x="1170" y="69"/>
                </a:lnTo>
                <a:lnTo>
                  <a:pt x="1170" y="71"/>
                </a:lnTo>
                <a:lnTo>
                  <a:pt x="1172" y="72"/>
                </a:lnTo>
                <a:lnTo>
                  <a:pt x="1172" y="73"/>
                </a:lnTo>
                <a:lnTo>
                  <a:pt x="1172" y="75"/>
                </a:lnTo>
                <a:lnTo>
                  <a:pt x="1172" y="76"/>
                </a:lnTo>
                <a:lnTo>
                  <a:pt x="1171" y="76"/>
                </a:lnTo>
                <a:lnTo>
                  <a:pt x="1171" y="77"/>
                </a:lnTo>
                <a:lnTo>
                  <a:pt x="1171" y="79"/>
                </a:lnTo>
                <a:lnTo>
                  <a:pt x="1170" y="80"/>
                </a:lnTo>
                <a:lnTo>
                  <a:pt x="1170" y="81"/>
                </a:lnTo>
                <a:lnTo>
                  <a:pt x="1167" y="84"/>
                </a:lnTo>
                <a:lnTo>
                  <a:pt x="1167" y="85"/>
                </a:lnTo>
                <a:lnTo>
                  <a:pt x="1166" y="85"/>
                </a:lnTo>
                <a:lnTo>
                  <a:pt x="1165" y="85"/>
                </a:lnTo>
                <a:lnTo>
                  <a:pt x="1162" y="85"/>
                </a:lnTo>
                <a:lnTo>
                  <a:pt x="1161" y="85"/>
                </a:lnTo>
                <a:lnTo>
                  <a:pt x="1159" y="85"/>
                </a:lnTo>
                <a:lnTo>
                  <a:pt x="1159" y="84"/>
                </a:lnTo>
                <a:lnTo>
                  <a:pt x="1157" y="84"/>
                </a:lnTo>
                <a:lnTo>
                  <a:pt x="1155" y="84"/>
                </a:lnTo>
                <a:lnTo>
                  <a:pt x="1154" y="83"/>
                </a:lnTo>
                <a:lnTo>
                  <a:pt x="1154" y="81"/>
                </a:lnTo>
                <a:lnTo>
                  <a:pt x="1153" y="81"/>
                </a:lnTo>
                <a:lnTo>
                  <a:pt x="1152" y="81"/>
                </a:lnTo>
                <a:lnTo>
                  <a:pt x="1152" y="80"/>
                </a:lnTo>
                <a:lnTo>
                  <a:pt x="1150" y="80"/>
                </a:lnTo>
                <a:lnTo>
                  <a:pt x="1150" y="79"/>
                </a:lnTo>
                <a:lnTo>
                  <a:pt x="1150" y="77"/>
                </a:lnTo>
                <a:lnTo>
                  <a:pt x="1149" y="76"/>
                </a:lnTo>
                <a:lnTo>
                  <a:pt x="1149" y="75"/>
                </a:lnTo>
                <a:lnTo>
                  <a:pt x="1148" y="73"/>
                </a:lnTo>
                <a:lnTo>
                  <a:pt x="1146" y="73"/>
                </a:lnTo>
                <a:lnTo>
                  <a:pt x="1145" y="73"/>
                </a:lnTo>
                <a:lnTo>
                  <a:pt x="1144" y="73"/>
                </a:lnTo>
                <a:lnTo>
                  <a:pt x="1144" y="72"/>
                </a:lnTo>
                <a:lnTo>
                  <a:pt x="1142" y="72"/>
                </a:lnTo>
                <a:lnTo>
                  <a:pt x="1141" y="71"/>
                </a:lnTo>
                <a:lnTo>
                  <a:pt x="1140" y="69"/>
                </a:lnTo>
                <a:lnTo>
                  <a:pt x="1138" y="69"/>
                </a:lnTo>
                <a:lnTo>
                  <a:pt x="1138" y="68"/>
                </a:lnTo>
                <a:lnTo>
                  <a:pt x="1137" y="68"/>
                </a:lnTo>
                <a:lnTo>
                  <a:pt x="1135" y="68"/>
                </a:lnTo>
                <a:lnTo>
                  <a:pt x="1133" y="68"/>
                </a:lnTo>
                <a:lnTo>
                  <a:pt x="1132" y="67"/>
                </a:lnTo>
                <a:lnTo>
                  <a:pt x="1131" y="67"/>
                </a:lnTo>
                <a:lnTo>
                  <a:pt x="1129" y="66"/>
                </a:lnTo>
                <a:lnTo>
                  <a:pt x="1128" y="66"/>
                </a:lnTo>
                <a:lnTo>
                  <a:pt x="1128" y="64"/>
                </a:lnTo>
                <a:lnTo>
                  <a:pt x="1127" y="63"/>
                </a:lnTo>
                <a:lnTo>
                  <a:pt x="1127" y="62"/>
                </a:lnTo>
                <a:lnTo>
                  <a:pt x="1127" y="60"/>
                </a:lnTo>
                <a:lnTo>
                  <a:pt x="1125" y="60"/>
                </a:lnTo>
                <a:lnTo>
                  <a:pt x="1125" y="59"/>
                </a:lnTo>
                <a:lnTo>
                  <a:pt x="1124" y="58"/>
                </a:lnTo>
                <a:lnTo>
                  <a:pt x="1124" y="56"/>
                </a:lnTo>
                <a:lnTo>
                  <a:pt x="1124" y="55"/>
                </a:lnTo>
                <a:lnTo>
                  <a:pt x="1123" y="55"/>
                </a:lnTo>
                <a:lnTo>
                  <a:pt x="1121" y="54"/>
                </a:lnTo>
                <a:lnTo>
                  <a:pt x="1120" y="54"/>
                </a:lnTo>
                <a:lnTo>
                  <a:pt x="1120" y="52"/>
                </a:lnTo>
                <a:lnTo>
                  <a:pt x="1119" y="52"/>
                </a:lnTo>
                <a:lnTo>
                  <a:pt x="1118" y="51"/>
                </a:lnTo>
                <a:lnTo>
                  <a:pt x="1118" y="50"/>
                </a:lnTo>
                <a:lnTo>
                  <a:pt x="1119" y="50"/>
                </a:lnTo>
                <a:lnTo>
                  <a:pt x="1119" y="49"/>
                </a:lnTo>
                <a:lnTo>
                  <a:pt x="1119" y="47"/>
                </a:lnTo>
                <a:lnTo>
                  <a:pt x="1119" y="45"/>
                </a:lnTo>
                <a:lnTo>
                  <a:pt x="1119" y="43"/>
                </a:lnTo>
                <a:lnTo>
                  <a:pt x="1119" y="42"/>
                </a:lnTo>
                <a:lnTo>
                  <a:pt x="1119" y="41"/>
                </a:lnTo>
                <a:lnTo>
                  <a:pt x="1119" y="39"/>
                </a:lnTo>
                <a:lnTo>
                  <a:pt x="1119" y="38"/>
                </a:lnTo>
                <a:lnTo>
                  <a:pt x="1119" y="37"/>
                </a:lnTo>
                <a:lnTo>
                  <a:pt x="1119" y="34"/>
                </a:lnTo>
                <a:lnTo>
                  <a:pt x="1119" y="33"/>
                </a:lnTo>
                <a:lnTo>
                  <a:pt x="1118" y="32"/>
                </a:lnTo>
                <a:lnTo>
                  <a:pt x="1118" y="30"/>
                </a:lnTo>
                <a:lnTo>
                  <a:pt x="1116" y="29"/>
                </a:lnTo>
                <a:lnTo>
                  <a:pt x="1116" y="26"/>
                </a:lnTo>
                <a:lnTo>
                  <a:pt x="1118" y="25"/>
                </a:lnTo>
                <a:lnTo>
                  <a:pt x="1119" y="24"/>
                </a:lnTo>
                <a:lnTo>
                  <a:pt x="1120" y="22"/>
                </a:lnTo>
                <a:lnTo>
                  <a:pt x="1121" y="21"/>
                </a:lnTo>
                <a:lnTo>
                  <a:pt x="1123" y="20"/>
                </a:lnTo>
                <a:lnTo>
                  <a:pt x="1123" y="18"/>
                </a:lnTo>
                <a:lnTo>
                  <a:pt x="1124" y="18"/>
                </a:lnTo>
                <a:lnTo>
                  <a:pt x="1124" y="17"/>
                </a:lnTo>
                <a:lnTo>
                  <a:pt x="1124" y="16"/>
                </a:lnTo>
                <a:lnTo>
                  <a:pt x="1125" y="16"/>
                </a:lnTo>
                <a:lnTo>
                  <a:pt x="1125" y="15"/>
                </a:lnTo>
                <a:lnTo>
                  <a:pt x="1125" y="13"/>
                </a:lnTo>
                <a:lnTo>
                  <a:pt x="1125" y="12"/>
                </a:lnTo>
                <a:lnTo>
                  <a:pt x="1127" y="12"/>
                </a:lnTo>
                <a:lnTo>
                  <a:pt x="1127" y="11"/>
                </a:lnTo>
                <a:lnTo>
                  <a:pt x="1128" y="11"/>
                </a:lnTo>
                <a:lnTo>
                  <a:pt x="1129" y="11"/>
                </a:lnTo>
                <a:lnTo>
                  <a:pt x="1129" y="9"/>
                </a:lnTo>
                <a:lnTo>
                  <a:pt x="1128" y="9"/>
                </a:lnTo>
                <a:lnTo>
                  <a:pt x="1127" y="9"/>
                </a:lnTo>
                <a:lnTo>
                  <a:pt x="1127" y="8"/>
                </a:lnTo>
                <a:lnTo>
                  <a:pt x="1127" y="7"/>
                </a:lnTo>
                <a:lnTo>
                  <a:pt x="1128" y="7"/>
                </a:lnTo>
                <a:lnTo>
                  <a:pt x="1128" y="5"/>
                </a:lnTo>
                <a:lnTo>
                  <a:pt x="1127" y="4"/>
                </a:lnTo>
                <a:lnTo>
                  <a:pt x="1127" y="3"/>
                </a:lnTo>
                <a:lnTo>
                  <a:pt x="1127" y="1"/>
                </a:lnTo>
                <a:lnTo>
                  <a:pt x="1128" y="1"/>
                </a:lnTo>
                <a:lnTo>
                  <a:pt x="1128" y="0"/>
                </a:lnTo>
                <a:lnTo>
                  <a:pt x="1131" y="0"/>
                </a:lnTo>
                <a:lnTo>
                  <a:pt x="1131" y="1"/>
                </a:lnTo>
                <a:lnTo>
                  <a:pt x="1131" y="3"/>
                </a:lnTo>
                <a:lnTo>
                  <a:pt x="1132" y="3"/>
                </a:lnTo>
                <a:lnTo>
                  <a:pt x="1132" y="4"/>
                </a:lnTo>
                <a:lnTo>
                  <a:pt x="1131" y="4"/>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0" y="604663"/>
            <a:ext cx="2422086" cy="877163"/>
          </a:xfrm>
          <a:prstGeom prst="rect">
            <a:avLst/>
          </a:prstGeom>
          <a:noFill/>
          <a:ln>
            <a:noFill/>
          </a:ln>
        </p:spPr>
        <p:txBody>
          <a:bodyPr wrap="square" rtlCol="0">
            <a:spAutoFit/>
          </a:bodyPr>
          <a:lstStyle/>
          <a:p>
            <a:pPr algn="ctr"/>
            <a:r>
              <a:rPr lang="en-US" sz="1700" dirty="0" smtClean="0"/>
              <a:t>Cordillera Administrative </a:t>
            </a:r>
            <a:br>
              <a:rPr lang="en-US" sz="1700" dirty="0" smtClean="0"/>
            </a:br>
            <a:r>
              <a:rPr lang="en-US" sz="1700" dirty="0" smtClean="0"/>
              <a:t>Region</a:t>
            </a:r>
          </a:p>
          <a:p>
            <a:pPr algn="ctr"/>
            <a:r>
              <a:rPr lang="en-US" sz="1700" dirty="0" smtClean="0"/>
              <a:t>44%</a:t>
            </a:r>
            <a:endParaRPr lang="en-US" sz="1700" dirty="0"/>
          </a:p>
        </p:txBody>
      </p:sp>
      <p:sp>
        <p:nvSpPr>
          <p:cNvPr id="25" name="TextBox 24"/>
          <p:cNvSpPr txBox="1"/>
          <p:nvPr/>
        </p:nvSpPr>
        <p:spPr>
          <a:xfrm>
            <a:off x="3213008" y="1073981"/>
            <a:ext cx="1856620" cy="615553"/>
          </a:xfrm>
          <a:prstGeom prst="rect">
            <a:avLst/>
          </a:prstGeom>
          <a:noFill/>
          <a:ln>
            <a:noFill/>
          </a:ln>
        </p:spPr>
        <p:txBody>
          <a:bodyPr wrap="square" rtlCol="0">
            <a:spAutoFit/>
          </a:bodyPr>
          <a:lstStyle/>
          <a:p>
            <a:pPr algn="ctr"/>
            <a:r>
              <a:rPr lang="en-US" sz="1700" dirty="0" smtClean="0"/>
              <a:t>II Cagayan Valley</a:t>
            </a:r>
          </a:p>
          <a:p>
            <a:pPr algn="ctr"/>
            <a:r>
              <a:rPr lang="en-US" sz="1700" dirty="0" smtClean="0"/>
              <a:t>57%</a:t>
            </a:r>
            <a:endParaRPr lang="en-US" sz="1700" dirty="0"/>
          </a:p>
        </p:txBody>
      </p:sp>
      <p:sp>
        <p:nvSpPr>
          <p:cNvPr id="26" name="TextBox 25"/>
          <p:cNvSpPr txBox="1"/>
          <p:nvPr/>
        </p:nvSpPr>
        <p:spPr>
          <a:xfrm>
            <a:off x="352716" y="1722873"/>
            <a:ext cx="1607082" cy="615553"/>
          </a:xfrm>
          <a:prstGeom prst="rect">
            <a:avLst/>
          </a:prstGeom>
          <a:noFill/>
          <a:ln>
            <a:noFill/>
          </a:ln>
        </p:spPr>
        <p:txBody>
          <a:bodyPr wrap="square" rtlCol="0">
            <a:spAutoFit/>
          </a:bodyPr>
          <a:lstStyle/>
          <a:p>
            <a:pPr algn="ctr"/>
            <a:r>
              <a:rPr lang="en-US" sz="1700" dirty="0" smtClean="0"/>
              <a:t>I </a:t>
            </a:r>
            <a:r>
              <a:rPr lang="en-US" sz="1700" dirty="0" err="1" smtClean="0"/>
              <a:t>Ilocos</a:t>
            </a:r>
            <a:r>
              <a:rPr lang="en-US" sz="1700" dirty="0" smtClean="0"/>
              <a:t> Region</a:t>
            </a:r>
          </a:p>
          <a:p>
            <a:pPr algn="ctr"/>
            <a:r>
              <a:rPr lang="en-US" sz="1700" dirty="0" smtClean="0"/>
              <a:t>44%</a:t>
            </a:r>
            <a:endParaRPr lang="en-US" sz="1700" dirty="0"/>
          </a:p>
        </p:txBody>
      </p:sp>
      <p:sp>
        <p:nvSpPr>
          <p:cNvPr id="27" name="TextBox 26"/>
          <p:cNvSpPr txBox="1"/>
          <p:nvPr/>
        </p:nvSpPr>
        <p:spPr>
          <a:xfrm>
            <a:off x="3114508" y="1726515"/>
            <a:ext cx="1856620" cy="615553"/>
          </a:xfrm>
          <a:prstGeom prst="rect">
            <a:avLst/>
          </a:prstGeom>
          <a:noFill/>
          <a:ln>
            <a:noFill/>
          </a:ln>
        </p:spPr>
        <p:txBody>
          <a:bodyPr wrap="square" rtlCol="0">
            <a:spAutoFit/>
          </a:bodyPr>
          <a:lstStyle/>
          <a:p>
            <a:pPr algn="ctr"/>
            <a:r>
              <a:rPr lang="en-US" sz="1700" dirty="0" smtClean="0"/>
              <a:t>III Central Luzon</a:t>
            </a:r>
          </a:p>
          <a:p>
            <a:pPr algn="ctr"/>
            <a:r>
              <a:rPr lang="en-US" sz="1700" dirty="0" smtClean="0"/>
              <a:t>38%</a:t>
            </a:r>
            <a:endParaRPr lang="en-US" sz="1700" dirty="0"/>
          </a:p>
        </p:txBody>
      </p:sp>
      <p:sp>
        <p:nvSpPr>
          <p:cNvPr id="28" name="TextBox 27"/>
          <p:cNvSpPr txBox="1"/>
          <p:nvPr/>
        </p:nvSpPr>
        <p:spPr>
          <a:xfrm>
            <a:off x="-1" y="2700961"/>
            <a:ext cx="2260604" cy="615553"/>
          </a:xfrm>
          <a:prstGeom prst="rect">
            <a:avLst/>
          </a:prstGeom>
          <a:noFill/>
          <a:ln>
            <a:noFill/>
          </a:ln>
        </p:spPr>
        <p:txBody>
          <a:bodyPr wrap="square" rtlCol="0">
            <a:spAutoFit/>
          </a:bodyPr>
          <a:lstStyle/>
          <a:p>
            <a:pPr algn="ctr"/>
            <a:r>
              <a:rPr lang="en-US" sz="1700" dirty="0" smtClean="0"/>
              <a:t>National Capital Region</a:t>
            </a:r>
          </a:p>
          <a:p>
            <a:pPr algn="ctr"/>
            <a:r>
              <a:rPr lang="en-US" sz="1700" dirty="0" smtClean="0"/>
              <a:t>40%</a:t>
            </a:r>
            <a:endParaRPr lang="en-US" sz="1700" dirty="0"/>
          </a:p>
        </p:txBody>
      </p:sp>
      <p:sp>
        <p:nvSpPr>
          <p:cNvPr id="29" name="TextBox 28"/>
          <p:cNvSpPr txBox="1"/>
          <p:nvPr/>
        </p:nvSpPr>
        <p:spPr>
          <a:xfrm>
            <a:off x="3275407" y="2322399"/>
            <a:ext cx="1856620" cy="615553"/>
          </a:xfrm>
          <a:prstGeom prst="rect">
            <a:avLst/>
          </a:prstGeom>
          <a:noFill/>
          <a:ln>
            <a:noFill/>
          </a:ln>
        </p:spPr>
        <p:txBody>
          <a:bodyPr wrap="square" rtlCol="0">
            <a:spAutoFit/>
          </a:bodyPr>
          <a:lstStyle/>
          <a:p>
            <a:pPr algn="ctr"/>
            <a:r>
              <a:rPr lang="en-US" sz="1700" dirty="0" smtClean="0"/>
              <a:t>IVA CALABARZON</a:t>
            </a:r>
          </a:p>
          <a:p>
            <a:pPr algn="ctr"/>
            <a:r>
              <a:rPr lang="en-US" sz="1700" dirty="0" smtClean="0"/>
              <a:t>36%</a:t>
            </a:r>
            <a:endParaRPr lang="en-US" sz="1700" dirty="0"/>
          </a:p>
        </p:txBody>
      </p:sp>
      <p:cxnSp>
        <p:nvCxnSpPr>
          <p:cNvPr id="33" name="Straight Connector 32"/>
          <p:cNvCxnSpPr/>
          <p:nvPr/>
        </p:nvCxnSpPr>
        <p:spPr>
          <a:xfrm flipH="1">
            <a:off x="3120316" y="1424362"/>
            <a:ext cx="748867" cy="3469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460101" y="1268700"/>
            <a:ext cx="1314994" cy="318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endCxn id="6" idx="41"/>
          </p:cNvCxnSpPr>
          <p:nvPr/>
        </p:nvCxnSpPr>
        <p:spPr>
          <a:xfrm>
            <a:off x="1790607" y="1997197"/>
            <a:ext cx="674739" cy="933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H="1">
            <a:off x="2608972" y="2099185"/>
            <a:ext cx="1136032" cy="318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V="1">
            <a:off x="2214433" y="2725665"/>
            <a:ext cx="497815" cy="19817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a:off x="2835650" y="2609646"/>
            <a:ext cx="909354" cy="2263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4674715" y="2768753"/>
            <a:ext cx="928310" cy="615553"/>
          </a:xfrm>
          <a:prstGeom prst="rect">
            <a:avLst/>
          </a:prstGeom>
          <a:noFill/>
          <a:ln>
            <a:noFill/>
          </a:ln>
        </p:spPr>
        <p:txBody>
          <a:bodyPr wrap="square" rtlCol="0">
            <a:spAutoFit/>
          </a:bodyPr>
          <a:lstStyle/>
          <a:p>
            <a:pPr algn="ctr"/>
            <a:r>
              <a:rPr lang="en-US" sz="1700" dirty="0" smtClean="0"/>
              <a:t>V Bicol</a:t>
            </a:r>
          </a:p>
          <a:p>
            <a:pPr algn="ctr"/>
            <a:r>
              <a:rPr lang="en-US" sz="1700" dirty="0" smtClean="0"/>
              <a:t>32%</a:t>
            </a:r>
            <a:endParaRPr lang="en-US" sz="1700" dirty="0"/>
          </a:p>
        </p:txBody>
      </p:sp>
      <p:cxnSp>
        <p:nvCxnSpPr>
          <p:cNvPr id="52" name="Straight Connector 51"/>
          <p:cNvCxnSpPr>
            <a:endCxn id="9" idx="25"/>
          </p:cNvCxnSpPr>
          <p:nvPr/>
        </p:nvCxnSpPr>
        <p:spPr>
          <a:xfrm flipH="1" flipV="1">
            <a:off x="3726834" y="3087246"/>
            <a:ext cx="1147280" cy="3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25892" y="3357413"/>
            <a:ext cx="1592002" cy="615553"/>
          </a:xfrm>
          <a:prstGeom prst="rect">
            <a:avLst/>
          </a:prstGeom>
          <a:noFill/>
          <a:ln>
            <a:noFill/>
          </a:ln>
        </p:spPr>
        <p:txBody>
          <a:bodyPr wrap="square" rtlCol="0">
            <a:spAutoFit/>
          </a:bodyPr>
          <a:lstStyle/>
          <a:p>
            <a:pPr algn="ctr"/>
            <a:r>
              <a:rPr lang="en-US" sz="1700" dirty="0" smtClean="0"/>
              <a:t>MIMAROPA</a:t>
            </a:r>
          </a:p>
          <a:p>
            <a:pPr algn="ctr"/>
            <a:r>
              <a:rPr lang="en-US" sz="1700" dirty="0" smtClean="0"/>
              <a:t>44%</a:t>
            </a:r>
            <a:endParaRPr lang="en-US" sz="1700" dirty="0"/>
          </a:p>
        </p:txBody>
      </p:sp>
      <p:cxnSp>
        <p:nvCxnSpPr>
          <p:cNvPr id="58" name="Straight Connector 57"/>
          <p:cNvCxnSpPr>
            <a:endCxn id="22" idx="30"/>
          </p:cNvCxnSpPr>
          <p:nvPr/>
        </p:nvCxnSpPr>
        <p:spPr>
          <a:xfrm>
            <a:off x="1577505" y="3679056"/>
            <a:ext cx="413701" cy="6592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958398" y="3256829"/>
            <a:ext cx="816697" cy="313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4434249" y="3320506"/>
            <a:ext cx="1969675" cy="615553"/>
          </a:xfrm>
          <a:prstGeom prst="rect">
            <a:avLst/>
          </a:prstGeom>
          <a:noFill/>
          <a:ln>
            <a:noFill/>
          </a:ln>
        </p:spPr>
        <p:txBody>
          <a:bodyPr wrap="square" rtlCol="0">
            <a:spAutoFit/>
          </a:bodyPr>
          <a:lstStyle/>
          <a:p>
            <a:pPr algn="ctr"/>
            <a:r>
              <a:rPr lang="en-US" sz="1700" dirty="0" smtClean="0"/>
              <a:t>VIII Eastern </a:t>
            </a:r>
            <a:r>
              <a:rPr lang="en-US" sz="1700" dirty="0" err="1" smtClean="0"/>
              <a:t>Visayas</a:t>
            </a:r>
            <a:endParaRPr lang="en-US" sz="1700" dirty="0" smtClean="0"/>
          </a:p>
          <a:p>
            <a:pPr algn="ctr"/>
            <a:r>
              <a:rPr lang="en-US" sz="1700" dirty="0" smtClean="0"/>
              <a:t>41%</a:t>
            </a:r>
            <a:endParaRPr lang="en-US" sz="1700" dirty="0"/>
          </a:p>
        </p:txBody>
      </p:sp>
      <p:cxnSp>
        <p:nvCxnSpPr>
          <p:cNvPr id="63" name="Straight Connector 62"/>
          <p:cNvCxnSpPr/>
          <p:nvPr/>
        </p:nvCxnSpPr>
        <p:spPr>
          <a:xfrm flipH="1" flipV="1">
            <a:off x="4299610" y="3679057"/>
            <a:ext cx="745483" cy="204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4706260" y="4007605"/>
            <a:ext cx="1817031" cy="615553"/>
          </a:xfrm>
          <a:prstGeom prst="rect">
            <a:avLst/>
          </a:prstGeom>
          <a:noFill/>
          <a:ln>
            <a:noFill/>
          </a:ln>
        </p:spPr>
        <p:txBody>
          <a:bodyPr wrap="square" rtlCol="0">
            <a:spAutoFit/>
          </a:bodyPr>
          <a:lstStyle/>
          <a:p>
            <a:pPr algn="ctr"/>
            <a:r>
              <a:rPr lang="en-US" sz="1700" dirty="0" smtClean="0"/>
              <a:t>VII Central </a:t>
            </a:r>
            <a:r>
              <a:rPr lang="en-US" sz="1700" dirty="0" err="1" smtClean="0"/>
              <a:t>Visayas</a:t>
            </a:r>
            <a:endParaRPr lang="en-US" sz="1700" dirty="0" smtClean="0"/>
          </a:p>
          <a:p>
            <a:pPr algn="ctr"/>
            <a:r>
              <a:rPr lang="en-US" sz="1700" dirty="0" smtClean="0"/>
              <a:t>37%</a:t>
            </a:r>
            <a:endParaRPr lang="en-US" sz="1700" dirty="0"/>
          </a:p>
        </p:txBody>
      </p:sp>
      <p:cxnSp>
        <p:nvCxnSpPr>
          <p:cNvPr id="67" name="Straight Connector 66"/>
          <p:cNvCxnSpPr/>
          <p:nvPr/>
        </p:nvCxnSpPr>
        <p:spPr>
          <a:xfrm flipH="1">
            <a:off x="3953600" y="4362569"/>
            <a:ext cx="1178427" cy="1997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2042273" y="4238547"/>
            <a:ext cx="1340931" cy="877163"/>
          </a:xfrm>
          <a:prstGeom prst="rect">
            <a:avLst/>
          </a:prstGeom>
          <a:noFill/>
          <a:ln>
            <a:noFill/>
          </a:ln>
        </p:spPr>
        <p:txBody>
          <a:bodyPr wrap="square" rtlCol="0">
            <a:spAutoFit/>
          </a:bodyPr>
          <a:lstStyle/>
          <a:p>
            <a:pPr algn="ctr"/>
            <a:r>
              <a:rPr lang="en-US" sz="1700" dirty="0" smtClean="0"/>
              <a:t>VI Western </a:t>
            </a:r>
          </a:p>
          <a:p>
            <a:pPr algn="ctr"/>
            <a:r>
              <a:rPr lang="en-US" sz="1700" dirty="0" err="1" smtClean="0"/>
              <a:t>Visayas</a:t>
            </a:r>
            <a:endParaRPr lang="en-US" sz="1700" dirty="0" smtClean="0"/>
          </a:p>
          <a:p>
            <a:pPr algn="ctr"/>
            <a:r>
              <a:rPr lang="en-US" sz="1700" dirty="0" smtClean="0"/>
              <a:t>40%</a:t>
            </a:r>
            <a:endParaRPr lang="en-US" sz="1700" dirty="0"/>
          </a:p>
        </p:txBody>
      </p:sp>
      <p:cxnSp>
        <p:nvCxnSpPr>
          <p:cNvPr id="70" name="Straight Connector 69"/>
          <p:cNvCxnSpPr/>
          <p:nvPr/>
        </p:nvCxnSpPr>
        <p:spPr>
          <a:xfrm flipV="1">
            <a:off x="2959398" y="4037257"/>
            <a:ext cx="327905" cy="2369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4704124" y="4932785"/>
            <a:ext cx="1484716" cy="615553"/>
          </a:xfrm>
          <a:prstGeom prst="rect">
            <a:avLst/>
          </a:prstGeom>
          <a:noFill/>
          <a:ln>
            <a:noFill/>
          </a:ln>
        </p:spPr>
        <p:txBody>
          <a:bodyPr wrap="square" rtlCol="0">
            <a:spAutoFit/>
          </a:bodyPr>
          <a:lstStyle/>
          <a:p>
            <a:pPr algn="ctr"/>
            <a:r>
              <a:rPr lang="en-US" sz="1700" dirty="0" smtClean="0"/>
              <a:t>XIII </a:t>
            </a:r>
            <a:r>
              <a:rPr lang="en-US" sz="1700" dirty="0" err="1" smtClean="0"/>
              <a:t>Caraga</a:t>
            </a:r>
            <a:endParaRPr lang="en-US" sz="1700" dirty="0" smtClean="0"/>
          </a:p>
          <a:p>
            <a:pPr algn="ctr"/>
            <a:r>
              <a:rPr lang="en-US" sz="1700" dirty="0" smtClean="0"/>
              <a:t>47%</a:t>
            </a:r>
            <a:endParaRPr lang="en-US" sz="1700" dirty="0"/>
          </a:p>
        </p:txBody>
      </p:sp>
      <p:cxnSp>
        <p:nvCxnSpPr>
          <p:cNvPr id="73" name="Straight Connector 72"/>
          <p:cNvCxnSpPr/>
          <p:nvPr/>
        </p:nvCxnSpPr>
        <p:spPr>
          <a:xfrm flipH="1" flipV="1">
            <a:off x="4558309" y="5040978"/>
            <a:ext cx="336569" cy="1006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4829221" y="5567206"/>
            <a:ext cx="1484716" cy="615553"/>
          </a:xfrm>
          <a:prstGeom prst="rect">
            <a:avLst/>
          </a:prstGeom>
          <a:noFill/>
          <a:ln>
            <a:noFill/>
          </a:ln>
        </p:spPr>
        <p:txBody>
          <a:bodyPr wrap="square" rtlCol="0">
            <a:spAutoFit/>
          </a:bodyPr>
          <a:lstStyle/>
          <a:p>
            <a:pPr algn="ctr"/>
            <a:r>
              <a:rPr lang="en-US" sz="1700" dirty="0" smtClean="0"/>
              <a:t>XI Davao</a:t>
            </a:r>
          </a:p>
          <a:p>
            <a:pPr algn="ctr"/>
            <a:r>
              <a:rPr lang="en-US" sz="1700" dirty="0" smtClean="0"/>
              <a:t>49%</a:t>
            </a:r>
            <a:endParaRPr lang="en-US" sz="1700" dirty="0"/>
          </a:p>
        </p:txBody>
      </p:sp>
      <p:cxnSp>
        <p:nvCxnSpPr>
          <p:cNvPr id="76" name="Straight Connector 75"/>
          <p:cNvCxnSpPr/>
          <p:nvPr/>
        </p:nvCxnSpPr>
        <p:spPr>
          <a:xfrm flipH="1" flipV="1">
            <a:off x="4744158" y="5557138"/>
            <a:ext cx="394712" cy="1991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706704" y="6202629"/>
            <a:ext cx="2079985" cy="615553"/>
          </a:xfrm>
          <a:prstGeom prst="rect">
            <a:avLst/>
          </a:prstGeom>
          <a:noFill/>
          <a:ln>
            <a:noFill/>
          </a:ln>
        </p:spPr>
        <p:txBody>
          <a:bodyPr wrap="square" rtlCol="0">
            <a:spAutoFit/>
          </a:bodyPr>
          <a:lstStyle/>
          <a:p>
            <a:pPr algn="ctr"/>
            <a:r>
              <a:rPr lang="en-US" sz="1700" dirty="0" smtClean="0"/>
              <a:t>XII </a:t>
            </a:r>
            <a:r>
              <a:rPr lang="en-US" sz="1700" dirty="0"/>
              <a:t>SOCCSKSARGEN</a:t>
            </a:r>
          </a:p>
          <a:p>
            <a:pPr algn="ctr"/>
            <a:r>
              <a:rPr lang="en-US" sz="1700" dirty="0" smtClean="0"/>
              <a:t>51%</a:t>
            </a:r>
            <a:endParaRPr lang="en-US" sz="1700" dirty="0"/>
          </a:p>
        </p:txBody>
      </p:sp>
      <p:cxnSp>
        <p:nvCxnSpPr>
          <p:cNvPr id="79" name="Straight Connector 78"/>
          <p:cNvCxnSpPr/>
          <p:nvPr/>
        </p:nvCxnSpPr>
        <p:spPr>
          <a:xfrm flipV="1">
            <a:off x="3843725" y="5953715"/>
            <a:ext cx="381438" cy="2834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1120973" y="4992155"/>
            <a:ext cx="2564151" cy="615553"/>
          </a:xfrm>
          <a:prstGeom prst="rect">
            <a:avLst/>
          </a:prstGeom>
          <a:noFill/>
          <a:ln>
            <a:noFill/>
          </a:ln>
        </p:spPr>
        <p:txBody>
          <a:bodyPr wrap="square" rtlCol="0">
            <a:spAutoFit/>
          </a:bodyPr>
          <a:lstStyle/>
          <a:p>
            <a:pPr algn="ctr"/>
            <a:r>
              <a:rPr lang="en-US" sz="1700" dirty="0" smtClean="0"/>
              <a:t>IX Zamboanga Peninsula</a:t>
            </a:r>
          </a:p>
          <a:p>
            <a:pPr algn="ctr"/>
            <a:r>
              <a:rPr lang="en-US" sz="1700" dirty="0" smtClean="0"/>
              <a:t>42%</a:t>
            </a:r>
            <a:endParaRPr lang="en-US" sz="1700" dirty="0"/>
          </a:p>
        </p:txBody>
      </p:sp>
      <p:cxnSp>
        <p:nvCxnSpPr>
          <p:cNvPr id="82" name="Straight Connector 81"/>
          <p:cNvCxnSpPr/>
          <p:nvPr/>
        </p:nvCxnSpPr>
        <p:spPr>
          <a:xfrm flipH="1">
            <a:off x="2968903" y="5376795"/>
            <a:ext cx="303606" cy="291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1520981" y="5757623"/>
            <a:ext cx="946436" cy="615553"/>
          </a:xfrm>
          <a:prstGeom prst="rect">
            <a:avLst/>
          </a:prstGeom>
          <a:noFill/>
          <a:ln>
            <a:noFill/>
          </a:ln>
        </p:spPr>
        <p:txBody>
          <a:bodyPr wrap="square" rtlCol="0">
            <a:spAutoFit/>
          </a:bodyPr>
          <a:lstStyle/>
          <a:p>
            <a:pPr algn="ctr"/>
            <a:r>
              <a:rPr lang="en-US" sz="1700" dirty="0" smtClean="0"/>
              <a:t>ARMM</a:t>
            </a:r>
          </a:p>
          <a:p>
            <a:pPr algn="ctr"/>
            <a:r>
              <a:rPr lang="en-US" sz="1700" dirty="0" smtClean="0"/>
              <a:t>19%</a:t>
            </a:r>
            <a:endParaRPr lang="en-US" sz="1700" dirty="0"/>
          </a:p>
        </p:txBody>
      </p:sp>
      <p:cxnSp>
        <p:nvCxnSpPr>
          <p:cNvPr id="85" name="Straight Connector 84"/>
          <p:cNvCxnSpPr/>
          <p:nvPr/>
        </p:nvCxnSpPr>
        <p:spPr>
          <a:xfrm flipV="1">
            <a:off x="2357939" y="5512691"/>
            <a:ext cx="1632551" cy="4391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2181554" y="6069576"/>
            <a:ext cx="98036" cy="3279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032768" y="4425325"/>
            <a:ext cx="2308344" cy="615553"/>
          </a:xfrm>
          <a:prstGeom prst="rect">
            <a:avLst/>
          </a:prstGeom>
          <a:noFill/>
          <a:ln>
            <a:noFill/>
          </a:ln>
        </p:spPr>
        <p:txBody>
          <a:bodyPr wrap="square" rtlCol="0">
            <a:spAutoFit/>
          </a:bodyPr>
          <a:lstStyle/>
          <a:p>
            <a:pPr algn="ctr"/>
            <a:r>
              <a:rPr lang="en-US" sz="1700" dirty="0" smtClean="0"/>
              <a:t>X Northern Mindanao</a:t>
            </a:r>
          </a:p>
          <a:p>
            <a:pPr algn="ctr"/>
            <a:r>
              <a:rPr lang="en-US" sz="1700" dirty="0" smtClean="0"/>
              <a:t>45%</a:t>
            </a:r>
            <a:endParaRPr lang="en-US" sz="1700" dirty="0"/>
          </a:p>
        </p:txBody>
      </p:sp>
      <p:cxnSp>
        <p:nvCxnSpPr>
          <p:cNvPr id="91" name="Straight Connector 90"/>
          <p:cNvCxnSpPr/>
          <p:nvPr/>
        </p:nvCxnSpPr>
        <p:spPr>
          <a:xfrm flipH="1">
            <a:off x="4222368" y="4652572"/>
            <a:ext cx="1936903" cy="40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5069628" y="1081404"/>
            <a:ext cx="4074372" cy="923330"/>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
        <p:nvSpPr>
          <p:cNvPr id="59" name="TextBox 58"/>
          <p:cNvSpPr txBox="1"/>
          <p:nvPr/>
        </p:nvSpPr>
        <p:spPr>
          <a:xfrm>
            <a:off x="6079300" y="2153121"/>
            <a:ext cx="2215279" cy="954107"/>
          </a:xfrm>
          <a:prstGeom prst="rect">
            <a:avLst/>
          </a:prstGeom>
          <a:noFill/>
        </p:spPr>
        <p:txBody>
          <a:bodyPr wrap="square" rtlCol="0">
            <a:spAutoFit/>
          </a:bodyPr>
          <a:lstStyle/>
          <a:p>
            <a:pPr algn="ctr"/>
            <a:r>
              <a:rPr lang="en-US" sz="2800" b="1" dirty="0" smtClean="0">
                <a:solidFill>
                  <a:prstClr val="black"/>
                </a:solidFill>
                <a:effectLst>
                  <a:outerShdw blurRad="38100" dist="38100" dir="2700000" algn="tl">
                    <a:srgbClr val="000000">
                      <a:alpha val="43137"/>
                    </a:srgbClr>
                  </a:outerShdw>
                </a:effectLst>
              </a:rPr>
              <a:t>Philippines</a:t>
            </a:r>
          </a:p>
          <a:p>
            <a:pPr algn="ctr"/>
            <a:r>
              <a:rPr lang="en-US" sz="2800" b="1" dirty="0" smtClean="0">
                <a:solidFill>
                  <a:prstClr val="black"/>
                </a:solidFill>
                <a:effectLst>
                  <a:outerShdw blurRad="38100" dist="38100" dir="2700000" algn="tl">
                    <a:srgbClr val="000000">
                      <a:alpha val="43137"/>
                    </a:srgbClr>
                  </a:outerShdw>
                </a:effectLst>
              </a:rPr>
              <a:t>40%</a:t>
            </a:r>
            <a:endParaRPr lang="en-US" sz="2800" b="1" dirty="0">
              <a:solidFill>
                <a:prstClr val="black"/>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4223175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Use of Family Planning</a:t>
            </a:r>
            <a:endParaRPr lang="en-US" noProof="0" dirty="0"/>
          </a:p>
        </p:txBody>
      </p:sp>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a:t>
            </a:r>
            <a:endParaRPr lang="en-US" i="1" dirty="0">
              <a:solidFill>
                <a:prstClr val="black"/>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89835973"/>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6337285" y="2934029"/>
            <a:ext cx="2447925" cy="369332"/>
          </a:xfrm>
          <a:prstGeom prst="rect">
            <a:avLst/>
          </a:prstGeom>
          <a:noFill/>
        </p:spPr>
        <p:txBody>
          <a:bodyPr wrap="square" rtlCol="0">
            <a:spAutoFit/>
          </a:bodyPr>
          <a:lstStyle/>
          <a:p>
            <a:pPr algn="r"/>
            <a:r>
              <a:rPr lang="en-US" b="1" dirty="0" smtClean="0">
                <a:solidFill>
                  <a:schemeClr val="accent3"/>
                </a:solidFill>
              </a:rPr>
              <a:t>Any method</a:t>
            </a:r>
            <a:endParaRPr lang="en-US" b="1" dirty="0">
              <a:solidFill>
                <a:schemeClr val="accent3"/>
              </a:solidFill>
            </a:endParaRPr>
          </a:p>
        </p:txBody>
      </p:sp>
      <p:sp>
        <p:nvSpPr>
          <p:cNvPr id="11" name="TextBox 10"/>
          <p:cNvSpPr txBox="1"/>
          <p:nvPr/>
        </p:nvSpPr>
        <p:spPr>
          <a:xfrm>
            <a:off x="6337285" y="4630839"/>
            <a:ext cx="2447925" cy="369332"/>
          </a:xfrm>
          <a:prstGeom prst="rect">
            <a:avLst/>
          </a:prstGeom>
          <a:noFill/>
        </p:spPr>
        <p:txBody>
          <a:bodyPr wrap="square" rtlCol="0">
            <a:spAutoFit/>
          </a:bodyPr>
          <a:lstStyle/>
          <a:p>
            <a:pPr algn="r"/>
            <a:r>
              <a:rPr lang="en-US" b="1" dirty="0" smtClean="0">
                <a:solidFill>
                  <a:schemeClr val="accent1"/>
                </a:solidFill>
              </a:rPr>
              <a:t>Any modern method</a:t>
            </a:r>
            <a:endParaRPr lang="en-US" b="1" dirty="0">
              <a:solidFill>
                <a:schemeClr val="accent1"/>
              </a:solidFill>
            </a:endParaRPr>
          </a:p>
        </p:txBody>
      </p:sp>
      <p:sp>
        <p:nvSpPr>
          <p:cNvPr id="7" name="TextBox 6"/>
          <p:cNvSpPr txBox="1"/>
          <p:nvPr/>
        </p:nvSpPr>
        <p:spPr>
          <a:xfrm>
            <a:off x="6571153" y="5744419"/>
            <a:ext cx="2447925" cy="369332"/>
          </a:xfrm>
          <a:prstGeom prst="rect">
            <a:avLst/>
          </a:prstGeom>
          <a:noFill/>
        </p:spPr>
        <p:txBody>
          <a:bodyPr wrap="square" rtlCol="0">
            <a:spAutoFit/>
          </a:bodyPr>
          <a:lstStyle/>
          <a:p>
            <a:pPr algn="r"/>
            <a:r>
              <a:rPr lang="en-US" b="1" dirty="0" smtClean="0">
                <a:solidFill>
                  <a:schemeClr val="accent2"/>
                </a:solidFill>
              </a:rPr>
              <a:t>Any traditional method</a:t>
            </a:r>
            <a:endParaRPr lang="en-US" b="1" dirty="0">
              <a:solidFill>
                <a:schemeClr val="accent2"/>
              </a:solidFill>
            </a:endParaRPr>
          </a:p>
        </p:txBody>
      </p:sp>
    </p:spTree>
    <p:extLst>
      <p:ext uri="{BB962C8B-B14F-4D97-AF65-F5344CB8AC3E}">
        <p14:creationId xmlns:p14="http://schemas.microsoft.com/office/powerpoint/2010/main" val="212041558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Use of Modern Methods </a:t>
            </a:r>
            <a:br>
              <a:rPr lang="en-US" noProof="0" dirty="0" smtClean="0"/>
            </a:br>
            <a:r>
              <a:rPr lang="en-US" noProof="0" dirty="0" smtClean="0"/>
              <a:t>Regional Comparison</a:t>
            </a:r>
            <a:endParaRPr lang="en-US"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1374642806"/>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237218"/>
            <a:ext cx="9144000" cy="369332"/>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Tree>
    <p:extLst>
      <p:ext uri="{BB962C8B-B14F-4D97-AF65-F5344CB8AC3E}">
        <p14:creationId xmlns:p14="http://schemas.microsoft.com/office/powerpoint/2010/main" val="266867643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895169"/>
            <a:ext cx="4265458" cy="3048000"/>
          </a:xfrm>
        </p:spPr>
        <p:txBody>
          <a:bodyPr>
            <a:normAutofit/>
          </a:bodyPr>
          <a:lstStyle/>
          <a:p>
            <a:pPr>
              <a:buClr>
                <a:schemeClr val="tx1"/>
              </a:buClr>
            </a:pPr>
            <a:r>
              <a:rPr lang="en-US" sz="3200" noProof="0" dirty="0" smtClean="0"/>
              <a:t>Knowledge and use</a:t>
            </a:r>
          </a:p>
          <a:p>
            <a:pPr>
              <a:buClr>
                <a:schemeClr val="tx1"/>
              </a:buClr>
            </a:pPr>
            <a:r>
              <a:rPr lang="en-US" sz="3200" b="1" noProof="0" dirty="0" smtClean="0">
                <a:solidFill>
                  <a:schemeClr val="accent1"/>
                </a:solidFill>
              </a:rPr>
              <a:t>Source of methods</a:t>
            </a:r>
          </a:p>
          <a:p>
            <a:pPr>
              <a:buClr>
                <a:schemeClr val="tx1"/>
              </a:buClr>
            </a:pPr>
            <a:r>
              <a:rPr lang="en-US" sz="3200" noProof="0" dirty="0" smtClean="0"/>
              <a:t>Demand for family planning</a:t>
            </a:r>
          </a:p>
          <a:p>
            <a:pPr>
              <a:buClr>
                <a:schemeClr val="tx1"/>
              </a:buClr>
            </a:pPr>
            <a:r>
              <a:rPr lang="en-US" sz="3200" noProof="0" dirty="0" smtClean="0"/>
              <a:t>Future use</a:t>
            </a:r>
          </a:p>
        </p:txBody>
      </p:sp>
    </p:spTree>
    <p:extLst>
      <p:ext uri="{BB962C8B-B14F-4D97-AF65-F5344CB8AC3E}">
        <p14:creationId xmlns:p14="http://schemas.microsoft.com/office/powerpoint/2010/main" val="353394229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Source of Modern Methods</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091361450"/>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9126"/>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a:t>
            </a:r>
            <a:endParaRPr lang="en-US" i="1" dirty="0">
              <a:solidFill>
                <a:prstClr val="black"/>
              </a:solidFill>
            </a:endParaRPr>
          </a:p>
        </p:txBody>
      </p:sp>
    </p:spTree>
    <p:extLst>
      <p:ext uri="{BB962C8B-B14F-4D97-AF65-F5344CB8AC3E}">
        <p14:creationId xmlns:p14="http://schemas.microsoft.com/office/powerpoint/2010/main" val="235880249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Informed Choice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564525645"/>
              </p:ext>
            </p:extLst>
          </p:nvPr>
        </p:nvGraphicFramePr>
        <p:xfrm>
          <a:off x="461963" y="1735138"/>
          <a:ext cx="8256587" cy="512286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9126"/>
            <a:ext cx="9144000" cy="646331"/>
          </a:xfrm>
          <a:prstGeom prst="rect">
            <a:avLst/>
          </a:prstGeom>
          <a:noFill/>
        </p:spPr>
        <p:txBody>
          <a:bodyPr wrap="square" rtlCol="0">
            <a:spAutoFit/>
          </a:bodyPr>
          <a:lstStyle/>
          <a:p>
            <a:pPr algn="ctr"/>
            <a:r>
              <a:rPr lang="en-US" i="1" dirty="0" smtClean="0">
                <a:solidFill>
                  <a:prstClr val="black"/>
                </a:solidFill>
              </a:rPr>
              <a:t>Among women who started last episode of modern contraceptive method within 5 years </a:t>
            </a:r>
          </a:p>
          <a:p>
            <a:pPr algn="ctr"/>
            <a:r>
              <a:rPr lang="en-US" i="1" dirty="0" smtClean="0">
                <a:solidFill>
                  <a:prstClr val="black"/>
                </a:solidFill>
              </a:rPr>
              <a:t>before the survey, percent who were informed about:</a:t>
            </a:r>
            <a:endParaRPr lang="en-US" i="1" dirty="0">
              <a:solidFill>
                <a:prstClr val="black"/>
              </a:solidFill>
            </a:endParaRPr>
          </a:p>
        </p:txBody>
      </p:sp>
    </p:spTree>
    <p:extLst>
      <p:ext uri="{BB962C8B-B14F-4D97-AF65-F5344CB8AC3E}">
        <p14:creationId xmlns:p14="http://schemas.microsoft.com/office/powerpoint/2010/main" val="3422274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33714" y="1"/>
            <a:ext cx="4710286" cy="967074"/>
          </a:xfrm>
        </p:spPr>
        <p:txBody>
          <a:bodyPr/>
          <a:lstStyle/>
          <a:p>
            <a:r>
              <a:rPr lang="en-US" dirty="0" smtClean="0"/>
              <a:t>NDHS Regions</a:t>
            </a:r>
            <a:endParaRPr lang="en-US" dirty="0"/>
          </a:p>
        </p:txBody>
      </p:sp>
      <p:sp>
        <p:nvSpPr>
          <p:cNvPr id="6" name="Freeform 5"/>
          <p:cNvSpPr>
            <a:spLocks noEditPoints="1"/>
          </p:cNvSpPr>
          <p:nvPr/>
        </p:nvSpPr>
        <p:spPr bwMode="auto">
          <a:xfrm>
            <a:off x="3059142" y="1085132"/>
            <a:ext cx="484522" cy="1180158"/>
          </a:xfrm>
          <a:custGeom>
            <a:avLst/>
            <a:gdLst>
              <a:gd name="T0" fmla="*/ 67 w 280"/>
              <a:gd name="T1" fmla="*/ 562 h 682"/>
              <a:gd name="T2" fmla="*/ 38 w 280"/>
              <a:gd name="T3" fmla="*/ 546 h 682"/>
              <a:gd name="T4" fmla="*/ 44 w 280"/>
              <a:gd name="T5" fmla="*/ 526 h 682"/>
              <a:gd name="T6" fmla="*/ 61 w 280"/>
              <a:gd name="T7" fmla="*/ 550 h 682"/>
              <a:gd name="T8" fmla="*/ 42 w 280"/>
              <a:gd name="T9" fmla="*/ 538 h 682"/>
              <a:gd name="T10" fmla="*/ 52 w 280"/>
              <a:gd name="T11" fmla="*/ 526 h 682"/>
              <a:gd name="T12" fmla="*/ 48 w 280"/>
              <a:gd name="T13" fmla="*/ 513 h 682"/>
              <a:gd name="T14" fmla="*/ 38 w 280"/>
              <a:gd name="T15" fmla="*/ 518 h 682"/>
              <a:gd name="T16" fmla="*/ 148 w 280"/>
              <a:gd name="T17" fmla="*/ 262 h 682"/>
              <a:gd name="T18" fmla="*/ 149 w 280"/>
              <a:gd name="T19" fmla="*/ 258 h 682"/>
              <a:gd name="T20" fmla="*/ 152 w 280"/>
              <a:gd name="T21" fmla="*/ 166 h 682"/>
              <a:gd name="T22" fmla="*/ 268 w 280"/>
              <a:gd name="T23" fmla="*/ 21 h 682"/>
              <a:gd name="T24" fmla="*/ 274 w 280"/>
              <a:gd name="T25" fmla="*/ 80 h 682"/>
              <a:gd name="T26" fmla="*/ 271 w 280"/>
              <a:gd name="T27" fmla="*/ 141 h 682"/>
              <a:gd name="T28" fmla="*/ 222 w 280"/>
              <a:gd name="T29" fmla="*/ 185 h 682"/>
              <a:gd name="T30" fmla="*/ 169 w 280"/>
              <a:gd name="T31" fmla="*/ 238 h 682"/>
              <a:gd name="T32" fmla="*/ 191 w 280"/>
              <a:gd name="T33" fmla="*/ 266 h 682"/>
              <a:gd name="T34" fmla="*/ 196 w 280"/>
              <a:gd name="T35" fmla="*/ 310 h 682"/>
              <a:gd name="T36" fmla="*/ 249 w 280"/>
              <a:gd name="T37" fmla="*/ 343 h 682"/>
              <a:gd name="T38" fmla="*/ 246 w 280"/>
              <a:gd name="T39" fmla="*/ 401 h 682"/>
              <a:gd name="T40" fmla="*/ 194 w 280"/>
              <a:gd name="T41" fmla="*/ 475 h 682"/>
              <a:gd name="T42" fmla="*/ 202 w 280"/>
              <a:gd name="T43" fmla="*/ 564 h 682"/>
              <a:gd name="T44" fmla="*/ 249 w 280"/>
              <a:gd name="T45" fmla="*/ 564 h 682"/>
              <a:gd name="T46" fmla="*/ 260 w 280"/>
              <a:gd name="T47" fmla="*/ 619 h 682"/>
              <a:gd name="T48" fmla="*/ 211 w 280"/>
              <a:gd name="T49" fmla="*/ 637 h 682"/>
              <a:gd name="T50" fmla="*/ 183 w 280"/>
              <a:gd name="T51" fmla="*/ 661 h 682"/>
              <a:gd name="T52" fmla="*/ 148 w 280"/>
              <a:gd name="T53" fmla="*/ 655 h 682"/>
              <a:gd name="T54" fmla="*/ 123 w 280"/>
              <a:gd name="T55" fmla="*/ 674 h 682"/>
              <a:gd name="T56" fmla="*/ 86 w 280"/>
              <a:gd name="T57" fmla="*/ 649 h 682"/>
              <a:gd name="T58" fmla="*/ 37 w 280"/>
              <a:gd name="T59" fmla="*/ 643 h 682"/>
              <a:gd name="T60" fmla="*/ 20 w 280"/>
              <a:gd name="T61" fmla="*/ 615 h 682"/>
              <a:gd name="T62" fmla="*/ 0 w 280"/>
              <a:gd name="T63" fmla="*/ 614 h 682"/>
              <a:gd name="T64" fmla="*/ 3 w 280"/>
              <a:gd name="T65" fmla="*/ 581 h 682"/>
              <a:gd name="T66" fmla="*/ 6 w 280"/>
              <a:gd name="T67" fmla="*/ 550 h 682"/>
              <a:gd name="T68" fmla="*/ 20 w 280"/>
              <a:gd name="T69" fmla="*/ 522 h 682"/>
              <a:gd name="T70" fmla="*/ 39 w 280"/>
              <a:gd name="T71" fmla="*/ 522 h 682"/>
              <a:gd name="T72" fmla="*/ 34 w 280"/>
              <a:gd name="T73" fmla="*/ 551 h 682"/>
              <a:gd name="T74" fmla="*/ 58 w 280"/>
              <a:gd name="T75" fmla="*/ 562 h 682"/>
              <a:gd name="T76" fmla="*/ 77 w 280"/>
              <a:gd name="T77" fmla="*/ 568 h 682"/>
              <a:gd name="T78" fmla="*/ 78 w 280"/>
              <a:gd name="T79" fmla="*/ 584 h 682"/>
              <a:gd name="T80" fmla="*/ 105 w 280"/>
              <a:gd name="T81" fmla="*/ 598 h 682"/>
              <a:gd name="T82" fmla="*/ 143 w 280"/>
              <a:gd name="T83" fmla="*/ 581 h 682"/>
              <a:gd name="T84" fmla="*/ 148 w 280"/>
              <a:gd name="T85" fmla="*/ 547 h 682"/>
              <a:gd name="T86" fmla="*/ 135 w 280"/>
              <a:gd name="T87" fmla="*/ 537 h 682"/>
              <a:gd name="T88" fmla="*/ 130 w 280"/>
              <a:gd name="T89" fmla="*/ 494 h 682"/>
              <a:gd name="T90" fmla="*/ 124 w 280"/>
              <a:gd name="T91" fmla="*/ 465 h 682"/>
              <a:gd name="T92" fmla="*/ 135 w 280"/>
              <a:gd name="T93" fmla="*/ 437 h 682"/>
              <a:gd name="T94" fmla="*/ 145 w 280"/>
              <a:gd name="T95" fmla="*/ 407 h 682"/>
              <a:gd name="T96" fmla="*/ 160 w 280"/>
              <a:gd name="T97" fmla="*/ 369 h 682"/>
              <a:gd name="T98" fmla="*/ 150 w 280"/>
              <a:gd name="T99" fmla="*/ 330 h 682"/>
              <a:gd name="T100" fmla="*/ 157 w 280"/>
              <a:gd name="T101" fmla="*/ 300 h 682"/>
              <a:gd name="T102" fmla="*/ 156 w 280"/>
              <a:gd name="T103" fmla="*/ 272 h 682"/>
              <a:gd name="T104" fmla="*/ 145 w 280"/>
              <a:gd name="T105" fmla="*/ 254 h 682"/>
              <a:gd name="T106" fmla="*/ 141 w 280"/>
              <a:gd name="T107" fmla="*/ 228 h 682"/>
              <a:gd name="T108" fmla="*/ 154 w 280"/>
              <a:gd name="T109" fmla="*/ 211 h 682"/>
              <a:gd name="T110" fmla="*/ 160 w 280"/>
              <a:gd name="T111" fmla="*/ 190 h 682"/>
              <a:gd name="T112" fmla="*/ 160 w 280"/>
              <a:gd name="T113" fmla="*/ 165 h 682"/>
              <a:gd name="T114" fmla="*/ 167 w 280"/>
              <a:gd name="T115" fmla="*/ 136 h 682"/>
              <a:gd name="T116" fmla="*/ 182 w 280"/>
              <a:gd name="T117" fmla="*/ 97 h 682"/>
              <a:gd name="T118" fmla="*/ 194 w 280"/>
              <a:gd name="T119" fmla="*/ 60 h 682"/>
              <a:gd name="T120" fmla="*/ 194 w 280"/>
              <a:gd name="T121" fmla="*/ 30 h 682"/>
              <a:gd name="T122" fmla="*/ 233 w 280"/>
              <a:gd name="T123" fmla="*/ 24 h 682"/>
              <a:gd name="T124" fmla="*/ 253 w 280"/>
              <a:gd name="T125" fmla="*/ 3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682">
                <a:moveTo>
                  <a:pt x="6" y="632"/>
                </a:moveTo>
                <a:lnTo>
                  <a:pt x="6" y="634"/>
                </a:lnTo>
                <a:lnTo>
                  <a:pt x="6" y="632"/>
                </a:lnTo>
                <a:close/>
                <a:moveTo>
                  <a:pt x="81" y="584"/>
                </a:moveTo>
                <a:lnTo>
                  <a:pt x="80" y="584"/>
                </a:lnTo>
                <a:lnTo>
                  <a:pt x="81" y="584"/>
                </a:lnTo>
                <a:close/>
                <a:moveTo>
                  <a:pt x="85" y="579"/>
                </a:moveTo>
                <a:lnTo>
                  <a:pt x="85" y="580"/>
                </a:lnTo>
                <a:lnTo>
                  <a:pt x="86" y="580"/>
                </a:lnTo>
                <a:lnTo>
                  <a:pt x="86" y="581"/>
                </a:lnTo>
                <a:lnTo>
                  <a:pt x="85" y="581"/>
                </a:lnTo>
                <a:lnTo>
                  <a:pt x="84" y="581"/>
                </a:lnTo>
                <a:lnTo>
                  <a:pt x="82" y="581"/>
                </a:lnTo>
                <a:lnTo>
                  <a:pt x="82" y="580"/>
                </a:lnTo>
                <a:lnTo>
                  <a:pt x="82" y="579"/>
                </a:lnTo>
                <a:lnTo>
                  <a:pt x="84" y="579"/>
                </a:lnTo>
                <a:lnTo>
                  <a:pt x="85" y="579"/>
                </a:lnTo>
                <a:close/>
                <a:moveTo>
                  <a:pt x="84" y="579"/>
                </a:moveTo>
                <a:lnTo>
                  <a:pt x="82" y="579"/>
                </a:lnTo>
                <a:lnTo>
                  <a:pt x="82" y="577"/>
                </a:lnTo>
                <a:lnTo>
                  <a:pt x="84" y="577"/>
                </a:lnTo>
                <a:lnTo>
                  <a:pt x="84" y="579"/>
                </a:lnTo>
                <a:close/>
                <a:moveTo>
                  <a:pt x="84" y="573"/>
                </a:moveTo>
                <a:lnTo>
                  <a:pt x="84" y="572"/>
                </a:lnTo>
                <a:lnTo>
                  <a:pt x="85" y="573"/>
                </a:lnTo>
                <a:lnTo>
                  <a:pt x="84" y="573"/>
                </a:lnTo>
                <a:close/>
                <a:moveTo>
                  <a:pt x="65" y="560"/>
                </a:moveTo>
                <a:lnTo>
                  <a:pt x="65" y="562"/>
                </a:lnTo>
                <a:lnTo>
                  <a:pt x="67" y="562"/>
                </a:lnTo>
                <a:lnTo>
                  <a:pt x="67" y="560"/>
                </a:lnTo>
                <a:lnTo>
                  <a:pt x="67" y="562"/>
                </a:lnTo>
                <a:lnTo>
                  <a:pt x="67" y="563"/>
                </a:lnTo>
                <a:lnTo>
                  <a:pt x="65" y="562"/>
                </a:lnTo>
                <a:lnTo>
                  <a:pt x="64" y="562"/>
                </a:lnTo>
                <a:lnTo>
                  <a:pt x="64" y="560"/>
                </a:lnTo>
                <a:lnTo>
                  <a:pt x="65" y="560"/>
                </a:lnTo>
                <a:close/>
                <a:moveTo>
                  <a:pt x="64" y="559"/>
                </a:moveTo>
                <a:lnTo>
                  <a:pt x="64" y="560"/>
                </a:lnTo>
                <a:lnTo>
                  <a:pt x="64" y="559"/>
                </a:lnTo>
                <a:close/>
                <a:moveTo>
                  <a:pt x="58" y="558"/>
                </a:moveTo>
                <a:lnTo>
                  <a:pt x="58" y="559"/>
                </a:lnTo>
                <a:lnTo>
                  <a:pt x="56" y="559"/>
                </a:lnTo>
                <a:lnTo>
                  <a:pt x="56" y="558"/>
                </a:lnTo>
                <a:lnTo>
                  <a:pt x="58" y="558"/>
                </a:lnTo>
                <a:close/>
                <a:moveTo>
                  <a:pt x="67" y="559"/>
                </a:moveTo>
                <a:lnTo>
                  <a:pt x="67" y="560"/>
                </a:lnTo>
                <a:lnTo>
                  <a:pt x="67" y="559"/>
                </a:lnTo>
                <a:lnTo>
                  <a:pt x="67" y="560"/>
                </a:lnTo>
                <a:lnTo>
                  <a:pt x="65" y="560"/>
                </a:lnTo>
                <a:lnTo>
                  <a:pt x="65" y="559"/>
                </a:lnTo>
                <a:lnTo>
                  <a:pt x="65" y="558"/>
                </a:lnTo>
                <a:lnTo>
                  <a:pt x="67" y="556"/>
                </a:lnTo>
                <a:lnTo>
                  <a:pt x="68" y="556"/>
                </a:lnTo>
                <a:lnTo>
                  <a:pt x="68" y="558"/>
                </a:lnTo>
                <a:lnTo>
                  <a:pt x="67" y="559"/>
                </a:lnTo>
                <a:close/>
                <a:moveTo>
                  <a:pt x="39" y="547"/>
                </a:moveTo>
                <a:lnTo>
                  <a:pt x="38" y="547"/>
                </a:lnTo>
                <a:lnTo>
                  <a:pt x="38" y="546"/>
                </a:lnTo>
                <a:lnTo>
                  <a:pt x="39" y="547"/>
                </a:lnTo>
                <a:close/>
                <a:moveTo>
                  <a:pt x="41" y="545"/>
                </a:moveTo>
                <a:lnTo>
                  <a:pt x="39" y="545"/>
                </a:lnTo>
                <a:lnTo>
                  <a:pt x="41" y="545"/>
                </a:lnTo>
                <a:close/>
                <a:moveTo>
                  <a:pt x="64" y="545"/>
                </a:moveTo>
                <a:lnTo>
                  <a:pt x="63" y="545"/>
                </a:lnTo>
                <a:lnTo>
                  <a:pt x="63" y="543"/>
                </a:lnTo>
                <a:lnTo>
                  <a:pt x="64" y="543"/>
                </a:lnTo>
                <a:lnTo>
                  <a:pt x="64" y="545"/>
                </a:lnTo>
                <a:close/>
                <a:moveTo>
                  <a:pt x="41" y="534"/>
                </a:moveTo>
                <a:lnTo>
                  <a:pt x="39" y="534"/>
                </a:lnTo>
                <a:lnTo>
                  <a:pt x="39" y="535"/>
                </a:lnTo>
                <a:lnTo>
                  <a:pt x="39" y="534"/>
                </a:lnTo>
                <a:lnTo>
                  <a:pt x="41" y="534"/>
                </a:lnTo>
                <a:close/>
                <a:moveTo>
                  <a:pt x="42" y="534"/>
                </a:moveTo>
                <a:lnTo>
                  <a:pt x="42" y="533"/>
                </a:lnTo>
                <a:lnTo>
                  <a:pt x="42" y="534"/>
                </a:lnTo>
                <a:close/>
                <a:moveTo>
                  <a:pt x="63" y="533"/>
                </a:moveTo>
                <a:lnTo>
                  <a:pt x="64" y="533"/>
                </a:lnTo>
                <a:lnTo>
                  <a:pt x="63" y="533"/>
                </a:lnTo>
                <a:close/>
                <a:moveTo>
                  <a:pt x="46" y="529"/>
                </a:moveTo>
                <a:lnTo>
                  <a:pt x="44" y="529"/>
                </a:lnTo>
                <a:lnTo>
                  <a:pt x="44" y="528"/>
                </a:lnTo>
                <a:lnTo>
                  <a:pt x="44" y="526"/>
                </a:lnTo>
                <a:lnTo>
                  <a:pt x="46" y="528"/>
                </a:lnTo>
                <a:lnTo>
                  <a:pt x="46" y="529"/>
                </a:lnTo>
                <a:close/>
                <a:moveTo>
                  <a:pt x="44" y="528"/>
                </a:moveTo>
                <a:lnTo>
                  <a:pt x="43" y="528"/>
                </a:lnTo>
                <a:lnTo>
                  <a:pt x="44" y="526"/>
                </a:lnTo>
                <a:lnTo>
                  <a:pt x="44" y="528"/>
                </a:lnTo>
                <a:close/>
                <a:moveTo>
                  <a:pt x="55" y="526"/>
                </a:moveTo>
                <a:lnTo>
                  <a:pt x="55" y="528"/>
                </a:lnTo>
                <a:lnTo>
                  <a:pt x="56" y="528"/>
                </a:lnTo>
                <a:lnTo>
                  <a:pt x="58" y="529"/>
                </a:lnTo>
                <a:lnTo>
                  <a:pt x="58" y="530"/>
                </a:lnTo>
                <a:lnTo>
                  <a:pt x="56" y="531"/>
                </a:lnTo>
                <a:lnTo>
                  <a:pt x="58" y="531"/>
                </a:lnTo>
                <a:lnTo>
                  <a:pt x="58" y="533"/>
                </a:lnTo>
                <a:lnTo>
                  <a:pt x="59" y="533"/>
                </a:lnTo>
                <a:lnTo>
                  <a:pt x="60" y="534"/>
                </a:lnTo>
                <a:lnTo>
                  <a:pt x="61" y="534"/>
                </a:lnTo>
                <a:lnTo>
                  <a:pt x="63" y="534"/>
                </a:lnTo>
                <a:lnTo>
                  <a:pt x="63" y="535"/>
                </a:lnTo>
                <a:lnTo>
                  <a:pt x="60" y="537"/>
                </a:lnTo>
                <a:lnTo>
                  <a:pt x="60" y="538"/>
                </a:lnTo>
                <a:lnTo>
                  <a:pt x="60" y="539"/>
                </a:lnTo>
                <a:lnTo>
                  <a:pt x="59" y="539"/>
                </a:lnTo>
                <a:lnTo>
                  <a:pt x="59" y="541"/>
                </a:lnTo>
                <a:lnTo>
                  <a:pt x="58" y="541"/>
                </a:lnTo>
                <a:lnTo>
                  <a:pt x="58" y="542"/>
                </a:lnTo>
                <a:lnTo>
                  <a:pt x="58" y="543"/>
                </a:lnTo>
                <a:lnTo>
                  <a:pt x="58" y="545"/>
                </a:lnTo>
                <a:lnTo>
                  <a:pt x="59" y="545"/>
                </a:lnTo>
                <a:lnTo>
                  <a:pt x="59" y="546"/>
                </a:lnTo>
                <a:lnTo>
                  <a:pt x="59" y="547"/>
                </a:lnTo>
                <a:lnTo>
                  <a:pt x="60" y="547"/>
                </a:lnTo>
                <a:lnTo>
                  <a:pt x="61" y="548"/>
                </a:lnTo>
                <a:lnTo>
                  <a:pt x="61" y="550"/>
                </a:lnTo>
                <a:lnTo>
                  <a:pt x="61" y="551"/>
                </a:lnTo>
                <a:lnTo>
                  <a:pt x="61" y="552"/>
                </a:lnTo>
                <a:lnTo>
                  <a:pt x="60" y="552"/>
                </a:lnTo>
                <a:lnTo>
                  <a:pt x="60" y="554"/>
                </a:lnTo>
                <a:lnTo>
                  <a:pt x="59" y="554"/>
                </a:lnTo>
                <a:lnTo>
                  <a:pt x="58" y="554"/>
                </a:lnTo>
                <a:lnTo>
                  <a:pt x="56" y="555"/>
                </a:lnTo>
                <a:lnTo>
                  <a:pt x="55" y="555"/>
                </a:lnTo>
                <a:lnTo>
                  <a:pt x="55" y="554"/>
                </a:lnTo>
                <a:lnTo>
                  <a:pt x="55" y="552"/>
                </a:lnTo>
                <a:lnTo>
                  <a:pt x="54" y="551"/>
                </a:lnTo>
                <a:lnTo>
                  <a:pt x="52" y="551"/>
                </a:lnTo>
                <a:lnTo>
                  <a:pt x="52" y="550"/>
                </a:lnTo>
                <a:lnTo>
                  <a:pt x="52" y="548"/>
                </a:lnTo>
                <a:lnTo>
                  <a:pt x="51" y="548"/>
                </a:lnTo>
                <a:lnTo>
                  <a:pt x="51" y="547"/>
                </a:lnTo>
                <a:lnTo>
                  <a:pt x="50" y="547"/>
                </a:lnTo>
                <a:lnTo>
                  <a:pt x="48" y="546"/>
                </a:lnTo>
                <a:lnTo>
                  <a:pt x="47" y="546"/>
                </a:lnTo>
                <a:lnTo>
                  <a:pt x="46" y="546"/>
                </a:lnTo>
                <a:lnTo>
                  <a:pt x="46" y="545"/>
                </a:lnTo>
                <a:lnTo>
                  <a:pt x="47" y="545"/>
                </a:lnTo>
                <a:lnTo>
                  <a:pt x="47" y="543"/>
                </a:lnTo>
                <a:lnTo>
                  <a:pt x="46" y="541"/>
                </a:lnTo>
                <a:lnTo>
                  <a:pt x="44" y="541"/>
                </a:lnTo>
                <a:lnTo>
                  <a:pt x="43" y="541"/>
                </a:lnTo>
                <a:lnTo>
                  <a:pt x="43" y="539"/>
                </a:lnTo>
                <a:lnTo>
                  <a:pt x="43" y="538"/>
                </a:lnTo>
                <a:lnTo>
                  <a:pt x="42" y="538"/>
                </a:lnTo>
                <a:lnTo>
                  <a:pt x="42" y="539"/>
                </a:lnTo>
                <a:lnTo>
                  <a:pt x="41" y="539"/>
                </a:lnTo>
                <a:lnTo>
                  <a:pt x="41" y="541"/>
                </a:lnTo>
                <a:lnTo>
                  <a:pt x="39" y="541"/>
                </a:lnTo>
                <a:lnTo>
                  <a:pt x="39" y="539"/>
                </a:lnTo>
                <a:lnTo>
                  <a:pt x="39" y="538"/>
                </a:lnTo>
                <a:lnTo>
                  <a:pt x="38" y="538"/>
                </a:lnTo>
                <a:lnTo>
                  <a:pt x="38" y="537"/>
                </a:lnTo>
                <a:lnTo>
                  <a:pt x="39" y="537"/>
                </a:lnTo>
                <a:lnTo>
                  <a:pt x="39" y="535"/>
                </a:lnTo>
                <a:lnTo>
                  <a:pt x="41" y="535"/>
                </a:lnTo>
                <a:lnTo>
                  <a:pt x="42" y="535"/>
                </a:lnTo>
                <a:lnTo>
                  <a:pt x="43" y="534"/>
                </a:lnTo>
                <a:lnTo>
                  <a:pt x="43" y="533"/>
                </a:lnTo>
                <a:lnTo>
                  <a:pt x="43" y="531"/>
                </a:lnTo>
                <a:lnTo>
                  <a:pt x="44" y="531"/>
                </a:lnTo>
                <a:lnTo>
                  <a:pt x="44" y="530"/>
                </a:lnTo>
                <a:lnTo>
                  <a:pt x="46" y="530"/>
                </a:lnTo>
                <a:lnTo>
                  <a:pt x="47" y="530"/>
                </a:lnTo>
                <a:lnTo>
                  <a:pt x="47" y="533"/>
                </a:lnTo>
                <a:lnTo>
                  <a:pt x="48" y="533"/>
                </a:lnTo>
                <a:lnTo>
                  <a:pt x="48" y="531"/>
                </a:lnTo>
                <a:lnTo>
                  <a:pt x="50" y="531"/>
                </a:lnTo>
                <a:lnTo>
                  <a:pt x="50" y="530"/>
                </a:lnTo>
                <a:lnTo>
                  <a:pt x="50" y="529"/>
                </a:lnTo>
                <a:lnTo>
                  <a:pt x="48" y="528"/>
                </a:lnTo>
                <a:lnTo>
                  <a:pt x="50" y="526"/>
                </a:lnTo>
                <a:lnTo>
                  <a:pt x="51" y="526"/>
                </a:lnTo>
                <a:lnTo>
                  <a:pt x="52" y="526"/>
                </a:lnTo>
                <a:lnTo>
                  <a:pt x="54" y="526"/>
                </a:lnTo>
                <a:lnTo>
                  <a:pt x="55" y="526"/>
                </a:lnTo>
                <a:close/>
                <a:moveTo>
                  <a:pt x="44" y="525"/>
                </a:moveTo>
                <a:lnTo>
                  <a:pt x="43" y="525"/>
                </a:lnTo>
                <a:lnTo>
                  <a:pt x="44" y="525"/>
                </a:lnTo>
                <a:close/>
                <a:moveTo>
                  <a:pt x="55" y="525"/>
                </a:moveTo>
                <a:lnTo>
                  <a:pt x="54" y="524"/>
                </a:lnTo>
                <a:lnTo>
                  <a:pt x="55" y="522"/>
                </a:lnTo>
                <a:lnTo>
                  <a:pt x="55" y="524"/>
                </a:lnTo>
                <a:lnTo>
                  <a:pt x="55" y="525"/>
                </a:lnTo>
                <a:close/>
                <a:moveTo>
                  <a:pt x="48" y="522"/>
                </a:moveTo>
                <a:lnTo>
                  <a:pt x="50" y="522"/>
                </a:lnTo>
                <a:lnTo>
                  <a:pt x="48" y="524"/>
                </a:lnTo>
                <a:lnTo>
                  <a:pt x="47" y="525"/>
                </a:lnTo>
                <a:lnTo>
                  <a:pt x="46" y="526"/>
                </a:lnTo>
                <a:lnTo>
                  <a:pt x="44" y="526"/>
                </a:lnTo>
                <a:lnTo>
                  <a:pt x="44" y="524"/>
                </a:lnTo>
                <a:lnTo>
                  <a:pt x="46" y="522"/>
                </a:lnTo>
                <a:lnTo>
                  <a:pt x="47" y="522"/>
                </a:lnTo>
                <a:lnTo>
                  <a:pt x="48" y="522"/>
                </a:lnTo>
                <a:close/>
                <a:moveTo>
                  <a:pt x="42" y="521"/>
                </a:moveTo>
                <a:lnTo>
                  <a:pt x="41" y="521"/>
                </a:lnTo>
                <a:lnTo>
                  <a:pt x="42" y="521"/>
                </a:lnTo>
                <a:close/>
                <a:moveTo>
                  <a:pt x="50" y="514"/>
                </a:moveTo>
                <a:lnTo>
                  <a:pt x="48" y="514"/>
                </a:lnTo>
                <a:lnTo>
                  <a:pt x="48" y="513"/>
                </a:lnTo>
                <a:lnTo>
                  <a:pt x="50" y="513"/>
                </a:lnTo>
                <a:lnTo>
                  <a:pt x="50" y="514"/>
                </a:lnTo>
                <a:close/>
                <a:moveTo>
                  <a:pt x="48" y="513"/>
                </a:moveTo>
                <a:lnTo>
                  <a:pt x="48" y="514"/>
                </a:lnTo>
                <a:lnTo>
                  <a:pt x="47" y="514"/>
                </a:lnTo>
                <a:lnTo>
                  <a:pt x="48" y="513"/>
                </a:lnTo>
                <a:lnTo>
                  <a:pt x="48" y="512"/>
                </a:lnTo>
                <a:lnTo>
                  <a:pt x="50" y="512"/>
                </a:lnTo>
                <a:lnTo>
                  <a:pt x="50" y="513"/>
                </a:lnTo>
                <a:lnTo>
                  <a:pt x="48" y="513"/>
                </a:lnTo>
                <a:close/>
                <a:moveTo>
                  <a:pt x="43" y="509"/>
                </a:moveTo>
                <a:lnTo>
                  <a:pt x="44" y="511"/>
                </a:lnTo>
                <a:lnTo>
                  <a:pt x="44" y="512"/>
                </a:lnTo>
                <a:lnTo>
                  <a:pt x="46" y="513"/>
                </a:lnTo>
                <a:lnTo>
                  <a:pt x="47" y="513"/>
                </a:lnTo>
                <a:lnTo>
                  <a:pt x="47" y="514"/>
                </a:lnTo>
                <a:lnTo>
                  <a:pt x="47" y="516"/>
                </a:lnTo>
                <a:lnTo>
                  <a:pt x="48" y="516"/>
                </a:lnTo>
                <a:lnTo>
                  <a:pt x="48" y="518"/>
                </a:lnTo>
                <a:lnTo>
                  <a:pt x="48" y="520"/>
                </a:lnTo>
                <a:lnTo>
                  <a:pt x="50" y="521"/>
                </a:lnTo>
                <a:lnTo>
                  <a:pt x="48" y="521"/>
                </a:lnTo>
                <a:lnTo>
                  <a:pt x="47" y="521"/>
                </a:lnTo>
                <a:lnTo>
                  <a:pt x="46" y="521"/>
                </a:lnTo>
                <a:lnTo>
                  <a:pt x="46" y="520"/>
                </a:lnTo>
                <a:lnTo>
                  <a:pt x="44" y="520"/>
                </a:lnTo>
                <a:lnTo>
                  <a:pt x="43" y="520"/>
                </a:lnTo>
                <a:lnTo>
                  <a:pt x="42" y="520"/>
                </a:lnTo>
                <a:lnTo>
                  <a:pt x="42" y="518"/>
                </a:lnTo>
                <a:lnTo>
                  <a:pt x="41" y="517"/>
                </a:lnTo>
                <a:lnTo>
                  <a:pt x="38" y="517"/>
                </a:lnTo>
                <a:lnTo>
                  <a:pt x="38" y="518"/>
                </a:lnTo>
                <a:lnTo>
                  <a:pt x="37" y="518"/>
                </a:lnTo>
                <a:lnTo>
                  <a:pt x="37" y="517"/>
                </a:lnTo>
                <a:lnTo>
                  <a:pt x="37" y="516"/>
                </a:lnTo>
                <a:lnTo>
                  <a:pt x="37" y="514"/>
                </a:lnTo>
                <a:lnTo>
                  <a:pt x="37" y="513"/>
                </a:lnTo>
                <a:lnTo>
                  <a:pt x="37" y="512"/>
                </a:lnTo>
                <a:lnTo>
                  <a:pt x="37" y="511"/>
                </a:lnTo>
                <a:lnTo>
                  <a:pt x="38" y="509"/>
                </a:lnTo>
                <a:lnTo>
                  <a:pt x="38" y="508"/>
                </a:lnTo>
                <a:lnTo>
                  <a:pt x="39" y="509"/>
                </a:lnTo>
                <a:lnTo>
                  <a:pt x="41" y="509"/>
                </a:lnTo>
                <a:lnTo>
                  <a:pt x="42" y="509"/>
                </a:lnTo>
                <a:lnTo>
                  <a:pt x="42" y="508"/>
                </a:lnTo>
                <a:lnTo>
                  <a:pt x="43" y="508"/>
                </a:lnTo>
                <a:lnTo>
                  <a:pt x="43" y="509"/>
                </a:lnTo>
                <a:close/>
                <a:moveTo>
                  <a:pt x="41" y="505"/>
                </a:moveTo>
                <a:lnTo>
                  <a:pt x="39" y="505"/>
                </a:lnTo>
                <a:lnTo>
                  <a:pt x="39" y="504"/>
                </a:lnTo>
                <a:lnTo>
                  <a:pt x="41" y="504"/>
                </a:lnTo>
                <a:lnTo>
                  <a:pt x="41" y="505"/>
                </a:lnTo>
                <a:close/>
                <a:moveTo>
                  <a:pt x="149" y="263"/>
                </a:moveTo>
                <a:lnTo>
                  <a:pt x="148" y="263"/>
                </a:lnTo>
                <a:lnTo>
                  <a:pt x="149" y="263"/>
                </a:lnTo>
                <a:lnTo>
                  <a:pt x="149" y="262"/>
                </a:lnTo>
                <a:lnTo>
                  <a:pt x="149" y="263"/>
                </a:lnTo>
                <a:close/>
                <a:moveTo>
                  <a:pt x="147" y="262"/>
                </a:moveTo>
                <a:lnTo>
                  <a:pt x="145" y="262"/>
                </a:lnTo>
                <a:lnTo>
                  <a:pt x="147" y="262"/>
                </a:lnTo>
                <a:close/>
                <a:moveTo>
                  <a:pt x="148" y="262"/>
                </a:moveTo>
                <a:lnTo>
                  <a:pt x="147" y="263"/>
                </a:lnTo>
                <a:lnTo>
                  <a:pt x="147" y="262"/>
                </a:lnTo>
                <a:lnTo>
                  <a:pt x="148" y="262"/>
                </a:lnTo>
                <a:lnTo>
                  <a:pt x="148" y="261"/>
                </a:lnTo>
                <a:lnTo>
                  <a:pt x="149" y="261"/>
                </a:lnTo>
                <a:lnTo>
                  <a:pt x="150" y="259"/>
                </a:lnTo>
                <a:lnTo>
                  <a:pt x="152" y="259"/>
                </a:lnTo>
                <a:lnTo>
                  <a:pt x="153" y="259"/>
                </a:lnTo>
                <a:lnTo>
                  <a:pt x="154" y="259"/>
                </a:lnTo>
                <a:lnTo>
                  <a:pt x="154" y="261"/>
                </a:lnTo>
                <a:lnTo>
                  <a:pt x="153" y="261"/>
                </a:lnTo>
                <a:lnTo>
                  <a:pt x="152" y="261"/>
                </a:lnTo>
                <a:lnTo>
                  <a:pt x="150" y="262"/>
                </a:lnTo>
                <a:lnTo>
                  <a:pt x="149" y="262"/>
                </a:lnTo>
                <a:lnTo>
                  <a:pt x="148" y="262"/>
                </a:lnTo>
                <a:close/>
                <a:moveTo>
                  <a:pt x="149" y="259"/>
                </a:moveTo>
                <a:lnTo>
                  <a:pt x="149" y="261"/>
                </a:lnTo>
                <a:lnTo>
                  <a:pt x="148" y="261"/>
                </a:lnTo>
                <a:lnTo>
                  <a:pt x="148" y="259"/>
                </a:lnTo>
                <a:lnTo>
                  <a:pt x="149" y="259"/>
                </a:lnTo>
                <a:close/>
                <a:moveTo>
                  <a:pt x="147" y="258"/>
                </a:moveTo>
                <a:lnTo>
                  <a:pt x="148" y="258"/>
                </a:lnTo>
                <a:lnTo>
                  <a:pt x="148" y="259"/>
                </a:lnTo>
                <a:lnTo>
                  <a:pt x="147" y="259"/>
                </a:lnTo>
                <a:lnTo>
                  <a:pt x="145" y="259"/>
                </a:lnTo>
                <a:lnTo>
                  <a:pt x="147" y="258"/>
                </a:lnTo>
                <a:close/>
                <a:moveTo>
                  <a:pt x="149" y="259"/>
                </a:moveTo>
                <a:lnTo>
                  <a:pt x="148" y="259"/>
                </a:lnTo>
                <a:lnTo>
                  <a:pt x="149" y="258"/>
                </a:lnTo>
                <a:lnTo>
                  <a:pt x="149" y="259"/>
                </a:lnTo>
                <a:close/>
                <a:moveTo>
                  <a:pt x="153" y="259"/>
                </a:moveTo>
                <a:lnTo>
                  <a:pt x="152" y="259"/>
                </a:lnTo>
                <a:lnTo>
                  <a:pt x="153" y="258"/>
                </a:lnTo>
                <a:lnTo>
                  <a:pt x="153" y="259"/>
                </a:lnTo>
                <a:close/>
                <a:moveTo>
                  <a:pt x="145" y="257"/>
                </a:moveTo>
                <a:lnTo>
                  <a:pt x="145" y="258"/>
                </a:lnTo>
                <a:lnTo>
                  <a:pt x="144" y="257"/>
                </a:lnTo>
                <a:lnTo>
                  <a:pt x="145" y="257"/>
                </a:lnTo>
                <a:lnTo>
                  <a:pt x="145" y="255"/>
                </a:lnTo>
                <a:lnTo>
                  <a:pt x="147" y="257"/>
                </a:lnTo>
                <a:lnTo>
                  <a:pt x="145" y="257"/>
                </a:lnTo>
                <a:close/>
                <a:moveTo>
                  <a:pt x="145" y="254"/>
                </a:moveTo>
                <a:lnTo>
                  <a:pt x="145" y="255"/>
                </a:lnTo>
                <a:lnTo>
                  <a:pt x="144" y="255"/>
                </a:lnTo>
                <a:lnTo>
                  <a:pt x="143" y="255"/>
                </a:lnTo>
                <a:lnTo>
                  <a:pt x="144" y="254"/>
                </a:lnTo>
                <a:lnTo>
                  <a:pt x="145" y="254"/>
                </a:lnTo>
                <a:close/>
                <a:moveTo>
                  <a:pt x="147" y="196"/>
                </a:moveTo>
                <a:lnTo>
                  <a:pt x="145" y="196"/>
                </a:lnTo>
                <a:lnTo>
                  <a:pt x="145" y="195"/>
                </a:lnTo>
                <a:lnTo>
                  <a:pt x="147" y="194"/>
                </a:lnTo>
                <a:lnTo>
                  <a:pt x="148" y="195"/>
                </a:lnTo>
                <a:lnTo>
                  <a:pt x="148" y="196"/>
                </a:lnTo>
                <a:lnTo>
                  <a:pt x="147" y="196"/>
                </a:lnTo>
                <a:close/>
                <a:moveTo>
                  <a:pt x="153" y="168"/>
                </a:moveTo>
                <a:lnTo>
                  <a:pt x="152" y="169"/>
                </a:lnTo>
                <a:lnTo>
                  <a:pt x="152" y="168"/>
                </a:lnTo>
                <a:lnTo>
                  <a:pt x="152" y="166"/>
                </a:lnTo>
                <a:lnTo>
                  <a:pt x="153" y="166"/>
                </a:lnTo>
                <a:lnTo>
                  <a:pt x="153" y="168"/>
                </a:lnTo>
                <a:close/>
                <a:moveTo>
                  <a:pt x="255" y="3"/>
                </a:moveTo>
                <a:lnTo>
                  <a:pt x="255" y="4"/>
                </a:lnTo>
                <a:lnTo>
                  <a:pt x="254" y="4"/>
                </a:lnTo>
                <a:lnTo>
                  <a:pt x="254" y="3"/>
                </a:lnTo>
                <a:lnTo>
                  <a:pt x="255" y="3"/>
                </a:lnTo>
                <a:close/>
                <a:moveTo>
                  <a:pt x="254" y="3"/>
                </a:moveTo>
                <a:lnTo>
                  <a:pt x="254" y="4"/>
                </a:lnTo>
                <a:lnTo>
                  <a:pt x="254" y="5"/>
                </a:lnTo>
                <a:lnTo>
                  <a:pt x="254" y="7"/>
                </a:lnTo>
                <a:lnTo>
                  <a:pt x="255" y="7"/>
                </a:lnTo>
                <a:lnTo>
                  <a:pt x="257" y="8"/>
                </a:lnTo>
                <a:lnTo>
                  <a:pt x="255" y="8"/>
                </a:lnTo>
                <a:lnTo>
                  <a:pt x="257" y="8"/>
                </a:lnTo>
                <a:lnTo>
                  <a:pt x="257" y="9"/>
                </a:lnTo>
                <a:lnTo>
                  <a:pt x="257" y="10"/>
                </a:lnTo>
                <a:lnTo>
                  <a:pt x="258" y="12"/>
                </a:lnTo>
                <a:lnTo>
                  <a:pt x="259" y="12"/>
                </a:lnTo>
                <a:lnTo>
                  <a:pt x="259" y="13"/>
                </a:lnTo>
                <a:lnTo>
                  <a:pt x="260" y="13"/>
                </a:lnTo>
                <a:lnTo>
                  <a:pt x="260" y="14"/>
                </a:lnTo>
                <a:lnTo>
                  <a:pt x="262" y="16"/>
                </a:lnTo>
                <a:lnTo>
                  <a:pt x="263" y="17"/>
                </a:lnTo>
                <a:lnTo>
                  <a:pt x="263" y="18"/>
                </a:lnTo>
                <a:lnTo>
                  <a:pt x="264" y="18"/>
                </a:lnTo>
                <a:lnTo>
                  <a:pt x="266" y="20"/>
                </a:lnTo>
                <a:lnTo>
                  <a:pt x="267" y="20"/>
                </a:lnTo>
                <a:lnTo>
                  <a:pt x="268" y="21"/>
                </a:lnTo>
                <a:lnTo>
                  <a:pt x="271" y="21"/>
                </a:lnTo>
                <a:lnTo>
                  <a:pt x="272" y="21"/>
                </a:lnTo>
                <a:lnTo>
                  <a:pt x="275" y="21"/>
                </a:lnTo>
                <a:lnTo>
                  <a:pt x="276" y="21"/>
                </a:lnTo>
                <a:lnTo>
                  <a:pt x="276" y="20"/>
                </a:lnTo>
                <a:lnTo>
                  <a:pt x="277" y="20"/>
                </a:lnTo>
                <a:lnTo>
                  <a:pt x="277" y="18"/>
                </a:lnTo>
                <a:lnTo>
                  <a:pt x="279" y="17"/>
                </a:lnTo>
                <a:lnTo>
                  <a:pt x="279" y="16"/>
                </a:lnTo>
                <a:lnTo>
                  <a:pt x="277" y="25"/>
                </a:lnTo>
                <a:lnTo>
                  <a:pt x="277" y="26"/>
                </a:lnTo>
                <a:lnTo>
                  <a:pt x="277" y="27"/>
                </a:lnTo>
                <a:lnTo>
                  <a:pt x="277" y="30"/>
                </a:lnTo>
                <a:lnTo>
                  <a:pt x="277" y="31"/>
                </a:lnTo>
                <a:lnTo>
                  <a:pt x="277" y="34"/>
                </a:lnTo>
                <a:lnTo>
                  <a:pt x="276" y="38"/>
                </a:lnTo>
                <a:lnTo>
                  <a:pt x="277" y="42"/>
                </a:lnTo>
                <a:lnTo>
                  <a:pt x="277" y="46"/>
                </a:lnTo>
                <a:lnTo>
                  <a:pt x="276" y="48"/>
                </a:lnTo>
                <a:lnTo>
                  <a:pt x="274" y="51"/>
                </a:lnTo>
                <a:lnTo>
                  <a:pt x="271" y="54"/>
                </a:lnTo>
                <a:lnTo>
                  <a:pt x="271" y="56"/>
                </a:lnTo>
                <a:lnTo>
                  <a:pt x="271" y="59"/>
                </a:lnTo>
                <a:lnTo>
                  <a:pt x="271" y="62"/>
                </a:lnTo>
                <a:lnTo>
                  <a:pt x="271" y="64"/>
                </a:lnTo>
                <a:lnTo>
                  <a:pt x="274" y="69"/>
                </a:lnTo>
                <a:lnTo>
                  <a:pt x="275" y="73"/>
                </a:lnTo>
                <a:lnTo>
                  <a:pt x="275" y="77"/>
                </a:lnTo>
                <a:lnTo>
                  <a:pt x="274" y="80"/>
                </a:lnTo>
                <a:lnTo>
                  <a:pt x="274" y="85"/>
                </a:lnTo>
                <a:lnTo>
                  <a:pt x="272" y="88"/>
                </a:lnTo>
                <a:lnTo>
                  <a:pt x="272" y="89"/>
                </a:lnTo>
                <a:lnTo>
                  <a:pt x="271" y="92"/>
                </a:lnTo>
                <a:lnTo>
                  <a:pt x="271" y="93"/>
                </a:lnTo>
                <a:lnTo>
                  <a:pt x="270" y="94"/>
                </a:lnTo>
                <a:lnTo>
                  <a:pt x="267" y="96"/>
                </a:lnTo>
                <a:lnTo>
                  <a:pt x="264" y="96"/>
                </a:lnTo>
                <a:lnTo>
                  <a:pt x="263" y="97"/>
                </a:lnTo>
                <a:lnTo>
                  <a:pt x="263" y="98"/>
                </a:lnTo>
                <a:lnTo>
                  <a:pt x="264" y="101"/>
                </a:lnTo>
                <a:lnTo>
                  <a:pt x="266" y="102"/>
                </a:lnTo>
                <a:lnTo>
                  <a:pt x="268" y="105"/>
                </a:lnTo>
                <a:lnTo>
                  <a:pt x="270" y="107"/>
                </a:lnTo>
                <a:lnTo>
                  <a:pt x="271" y="109"/>
                </a:lnTo>
                <a:lnTo>
                  <a:pt x="274" y="111"/>
                </a:lnTo>
                <a:lnTo>
                  <a:pt x="275" y="113"/>
                </a:lnTo>
                <a:lnTo>
                  <a:pt x="276" y="114"/>
                </a:lnTo>
                <a:lnTo>
                  <a:pt x="279" y="117"/>
                </a:lnTo>
                <a:lnTo>
                  <a:pt x="280" y="119"/>
                </a:lnTo>
                <a:lnTo>
                  <a:pt x="280" y="122"/>
                </a:lnTo>
                <a:lnTo>
                  <a:pt x="279" y="124"/>
                </a:lnTo>
                <a:lnTo>
                  <a:pt x="277" y="127"/>
                </a:lnTo>
                <a:lnTo>
                  <a:pt x="275" y="128"/>
                </a:lnTo>
                <a:lnTo>
                  <a:pt x="274" y="132"/>
                </a:lnTo>
                <a:lnTo>
                  <a:pt x="272" y="134"/>
                </a:lnTo>
                <a:lnTo>
                  <a:pt x="272" y="136"/>
                </a:lnTo>
                <a:lnTo>
                  <a:pt x="270" y="139"/>
                </a:lnTo>
                <a:lnTo>
                  <a:pt x="271" y="141"/>
                </a:lnTo>
                <a:lnTo>
                  <a:pt x="272" y="144"/>
                </a:lnTo>
                <a:lnTo>
                  <a:pt x="274" y="147"/>
                </a:lnTo>
                <a:lnTo>
                  <a:pt x="275" y="149"/>
                </a:lnTo>
                <a:lnTo>
                  <a:pt x="275" y="152"/>
                </a:lnTo>
                <a:lnTo>
                  <a:pt x="276" y="154"/>
                </a:lnTo>
                <a:lnTo>
                  <a:pt x="276" y="156"/>
                </a:lnTo>
                <a:lnTo>
                  <a:pt x="276" y="158"/>
                </a:lnTo>
                <a:lnTo>
                  <a:pt x="277" y="158"/>
                </a:lnTo>
                <a:lnTo>
                  <a:pt x="275" y="160"/>
                </a:lnTo>
                <a:lnTo>
                  <a:pt x="272" y="161"/>
                </a:lnTo>
                <a:lnTo>
                  <a:pt x="272" y="165"/>
                </a:lnTo>
                <a:lnTo>
                  <a:pt x="272" y="166"/>
                </a:lnTo>
                <a:lnTo>
                  <a:pt x="275" y="170"/>
                </a:lnTo>
                <a:lnTo>
                  <a:pt x="274" y="171"/>
                </a:lnTo>
                <a:lnTo>
                  <a:pt x="271" y="170"/>
                </a:lnTo>
                <a:lnTo>
                  <a:pt x="267" y="170"/>
                </a:lnTo>
                <a:lnTo>
                  <a:pt x="264" y="169"/>
                </a:lnTo>
                <a:lnTo>
                  <a:pt x="262" y="168"/>
                </a:lnTo>
                <a:lnTo>
                  <a:pt x="259" y="168"/>
                </a:lnTo>
                <a:lnTo>
                  <a:pt x="254" y="166"/>
                </a:lnTo>
                <a:lnTo>
                  <a:pt x="249" y="169"/>
                </a:lnTo>
                <a:lnTo>
                  <a:pt x="243" y="173"/>
                </a:lnTo>
                <a:lnTo>
                  <a:pt x="241" y="175"/>
                </a:lnTo>
                <a:lnTo>
                  <a:pt x="238" y="177"/>
                </a:lnTo>
                <a:lnTo>
                  <a:pt x="233" y="177"/>
                </a:lnTo>
                <a:lnTo>
                  <a:pt x="230" y="178"/>
                </a:lnTo>
                <a:lnTo>
                  <a:pt x="226" y="179"/>
                </a:lnTo>
                <a:lnTo>
                  <a:pt x="225" y="183"/>
                </a:lnTo>
                <a:lnTo>
                  <a:pt x="222" y="185"/>
                </a:lnTo>
                <a:lnTo>
                  <a:pt x="221" y="186"/>
                </a:lnTo>
                <a:lnTo>
                  <a:pt x="220" y="189"/>
                </a:lnTo>
                <a:lnTo>
                  <a:pt x="217" y="190"/>
                </a:lnTo>
                <a:lnTo>
                  <a:pt x="215" y="190"/>
                </a:lnTo>
                <a:lnTo>
                  <a:pt x="211" y="192"/>
                </a:lnTo>
                <a:lnTo>
                  <a:pt x="207" y="191"/>
                </a:lnTo>
                <a:lnTo>
                  <a:pt x="202" y="191"/>
                </a:lnTo>
                <a:lnTo>
                  <a:pt x="198" y="194"/>
                </a:lnTo>
                <a:lnTo>
                  <a:pt x="194" y="196"/>
                </a:lnTo>
                <a:lnTo>
                  <a:pt x="190" y="198"/>
                </a:lnTo>
                <a:lnTo>
                  <a:pt x="188" y="199"/>
                </a:lnTo>
                <a:lnTo>
                  <a:pt x="187" y="200"/>
                </a:lnTo>
                <a:lnTo>
                  <a:pt x="187" y="202"/>
                </a:lnTo>
                <a:lnTo>
                  <a:pt x="185" y="203"/>
                </a:lnTo>
                <a:lnTo>
                  <a:pt x="182" y="206"/>
                </a:lnTo>
                <a:lnTo>
                  <a:pt x="179" y="207"/>
                </a:lnTo>
                <a:lnTo>
                  <a:pt x="178" y="209"/>
                </a:lnTo>
                <a:lnTo>
                  <a:pt x="177" y="211"/>
                </a:lnTo>
                <a:lnTo>
                  <a:pt x="177" y="215"/>
                </a:lnTo>
                <a:lnTo>
                  <a:pt x="177" y="217"/>
                </a:lnTo>
                <a:lnTo>
                  <a:pt x="177" y="220"/>
                </a:lnTo>
                <a:lnTo>
                  <a:pt x="175" y="223"/>
                </a:lnTo>
                <a:lnTo>
                  <a:pt x="174" y="223"/>
                </a:lnTo>
                <a:lnTo>
                  <a:pt x="171" y="225"/>
                </a:lnTo>
                <a:lnTo>
                  <a:pt x="171" y="228"/>
                </a:lnTo>
                <a:lnTo>
                  <a:pt x="171" y="229"/>
                </a:lnTo>
                <a:lnTo>
                  <a:pt x="169" y="234"/>
                </a:lnTo>
                <a:lnTo>
                  <a:pt x="169" y="237"/>
                </a:lnTo>
                <a:lnTo>
                  <a:pt x="169" y="238"/>
                </a:lnTo>
                <a:lnTo>
                  <a:pt x="167" y="241"/>
                </a:lnTo>
                <a:lnTo>
                  <a:pt x="165" y="243"/>
                </a:lnTo>
                <a:lnTo>
                  <a:pt x="164" y="247"/>
                </a:lnTo>
                <a:lnTo>
                  <a:pt x="164" y="249"/>
                </a:lnTo>
                <a:lnTo>
                  <a:pt x="164" y="251"/>
                </a:lnTo>
                <a:lnTo>
                  <a:pt x="162" y="253"/>
                </a:lnTo>
                <a:lnTo>
                  <a:pt x="162" y="255"/>
                </a:lnTo>
                <a:lnTo>
                  <a:pt x="161" y="259"/>
                </a:lnTo>
                <a:lnTo>
                  <a:pt x="161" y="262"/>
                </a:lnTo>
                <a:lnTo>
                  <a:pt x="162" y="264"/>
                </a:lnTo>
                <a:lnTo>
                  <a:pt x="164" y="266"/>
                </a:lnTo>
                <a:lnTo>
                  <a:pt x="165" y="267"/>
                </a:lnTo>
                <a:lnTo>
                  <a:pt x="166" y="268"/>
                </a:lnTo>
                <a:lnTo>
                  <a:pt x="169" y="268"/>
                </a:lnTo>
                <a:lnTo>
                  <a:pt x="170" y="267"/>
                </a:lnTo>
                <a:lnTo>
                  <a:pt x="170" y="266"/>
                </a:lnTo>
                <a:lnTo>
                  <a:pt x="171" y="264"/>
                </a:lnTo>
                <a:lnTo>
                  <a:pt x="173" y="261"/>
                </a:lnTo>
                <a:lnTo>
                  <a:pt x="175" y="261"/>
                </a:lnTo>
                <a:lnTo>
                  <a:pt x="175" y="259"/>
                </a:lnTo>
                <a:lnTo>
                  <a:pt x="178" y="259"/>
                </a:lnTo>
                <a:lnTo>
                  <a:pt x="179" y="259"/>
                </a:lnTo>
                <a:lnTo>
                  <a:pt x="182" y="262"/>
                </a:lnTo>
                <a:lnTo>
                  <a:pt x="183" y="263"/>
                </a:lnTo>
                <a:lnTo>
                  <a:pt x="185" y="263"/>
                </a:lnTo>
                <a:lnTo>
                  <a:pt x="187" y="263"/>
                </a:lnTo>
                <a:lnTo>
                  <a:pt x="188" y="263"/>
                </a:lnTo>
                <a:lnTo>
                  <a:pt x="190" y="264"/>
                </a:lnTo>
                <a:lnTo>
                  <a:pt x="191" y="266"/>
                </a:lnTo>
                <a:lnTo>
                  <a:pt x="191" y="267"/>
                </a:lnTo>
                <a:lnTo>
                  <a:pt x="191" y="268"/>
                </a:lnTo>
                <a:lnTo>
                  <a:pt x="191" y="270"/>
                </a:lnTo>
                <a:lnTo>
                  <a:pt x="191" y="271"/>
                </a:lnTo>
                <a:lnTo>
                  <a:pt x="190" y="272"/>
                </a:lnTo>
                <a:lnTo>
                  <a:pt x="188" y="272"/>
                </a:lnTo>
                <a:lnTo>
                  <a:pt x="188" y="275"/>
                </a:lnTo>
                <a:lnTo>
                  <a:pt x="188" y="276"/>
                </a:lnTo>
                <a:lnTo>
                  <a:pt x="188" y="278"/>
                </a:lnTo>
                <a:lnTo>
                  <a:pt x="188" y="279"/>
                </a:lnTo>
                <a:lnTo>
                  <a:pt x="187" y="280"/>
                </a:lnTo>
                <a:lnTo>
                  <a:pt x="186" y="280"/>
                </a:lnTo>
                <a:lnTo>
                  <a:pt x="183" y="281"/>
                </a:lnTo>
                <a:lnTo>
                  <a:pt x="183" y="283"/>
                </a:lnTo>
                <a:lnTo>
                  <a:pt x="182" y="285"/>
                </a:lnTo>
                <a:lnTo>
                  <a:pt x="182" y="288"/>
                </a:lnTo>
                <a:lnTo>
                  <a:pt x="181" y="289"/>
                </a:lnTo>
                <a:lnTo>
                  <a:pt x="181" y="292"/>
                </a:lnTo>
                <a:lnTo>
                  <a:pt x="179" y="292"/>
                </a:lnTo>
                <a:lnTo>
                  <a:pt x="179" y="295"/>
                </a:lnTo>
                <a:lnTo>
                  <a:pt x="181" y="297"/>
                </a:lnTo>
                <a:lnTo>
                  <a:pt x="181" y="298"/>
                </a:lnTo>
                <a:lnTo>
                  <a:pt x="182" y="301"/>
                </a:lnTo>
                <a:lnTo>
                  <a:pt x="183" y="302"/>
                </a:lnTo>
                <a:lnTo>
                  <a:pt x="185" y="304"/>
                </a:lnTo>
                <a:lnTo>
                  <a:pt x="192" y="308"/>
                </a:lnTo>
                <a:lnTo>
                  <a:pt x="194" y="309"/>
                </a:lnTo>
                <a:lnTo>
                  <a:pt x="195" y="309"/>
                </a:lnTo>
                <a:lnTo>
                  <a:pt x="196" y="310"/>
                </a:lnTo>
                <a:lnTo>
                  <a:pt x="198" y="312"/>
                </a:lnTo>
                <a:lnTo>
                  <a:pt x="202" y="317"/>
                </a:lnTo>
                <a:lnTo>
                  <a:pt x="204" y="319"/>
                </a:lnTo>
                <a:lnTo>
                  <a:pt x="205" y="322"/>
                </a:lnTo>
                <a:lnTo>
                  <a:pt x="208" y="325"/>
                </a:lnTo>
                <a:lnTo>
                  <a:pt x="211" y="326"/>
                </a:lnTo>
                <a:lnTo>
                  <a:pt x="213" y="327"/>
                </a:lnTo>
                <a:lnTo>
                  <a:pt x="217" y="332"/>
                </a:lnTo>
                <a:lnTo>
                  <a:pt x="217" y="336"/>
                </a:lnTo>
                <a:lnTo>
                  <a:pt x="219" y="343"/>
                </a:lnTo>
                <a:lnTo>
                  <a:pt x="219" y="344"/>
                </a:lnTo>
                <a:lnTo>
                  <a:pt x="219" y="346"/>
                </a:lnTo>
                <a:lnTo>
                  <a:pt x="221" y="347"/>
                </a:lnTo>
                <a:lnTo>
                  <a:pt x="222" y="347"/>
                </a:lnTo>
                <a:lnTo>
                  <a:pt x="224" y="350"/>
                </a:lnTo>
                <a:lnTo>
                  <a:pt x="226" y="352"/>
                </a:lnTo>
                <a:lnTo>
                  <a:pt x="228" y="353"/>
                </a:lnTo>
                <a:lnTo>
                  <a:pt x="230" y="355"/>
                </a:lnTo>
                <a:lnTo>
                  <a:pt x="233" y="355"/>
                </a:lnTo>
                <a:lnTo>
                  <a:pt x="234" y="355"/>
                </a:lnTo>
                <a:lnTo>
                  <a:pt x="237" y="355"/>
                </a:lnTo>
                <a:lnTo>
                  <a:pt x="238" y="355"/>
                </a:lnTo>
                <a:lnTo>
                  <a:pt x="239" y="352"/>
                </a:lnTo>
                <a:lnTo>
                  <a:pt x="241" y="351"/>
                </a:lnTo>
                <a:lnTo>
                  <a:pt x="241" y="350"/>
                </a:lnTo>
                <a:lnTo>
                  <a:pt x="242" y="347"/>
                </a:lnTo>
                <a:lnTo>
                  <a:pt x="243" y="346"/>
                </a:lnTo>
                <a:lnTo>
                  <a:pt x="246" y="344"/>
                </a:lnTo>
                <a:lnTo>
                  <a:pt x="249" y="343"/>
                </a:lnTo>
                <a:lnTo>
                  <a:pt x="250" y="343"/>
                </a:lnTo>
                <a:lnTo>
                  <a:pt x="253" y="343"/>
                </a:lnTo>
                <a:lnTo>
                  <a:pt x="254" y="346"/>
                </a:lnTo>
                <a:lnTo>
                  <a:pt x="255" y="346"/>
                </a:lnTo>
                <a:lnTo>
                  <a:pt x="258" y="347"/>
                </a:lnTo>
                <a:lnTo>
                  <a:pt x="259" y="348"/>
                </a:lnTo>
                <a:lnTo>
                  <a:pt x="262" y="348"/>
                </a:lnTo>
                <a:lnTo>
                  <a:pt x="264" y="348"/>
                </a:lnTo>
                <a:lnTo>
                  <a:pt x="267" y="347"/>
                </a:lnTo>
                <a:lnTo>
                  <a:pt x="266" y="348"/>
                </a:lnTo>
                <a:lnTo>
                  <a:pt x="266" y="351"/>
                </a:lnTo>
                <a:lnTo>
                  <a:pt x="262" y="352"/>
                </a:lnTo>
                <a:lnTo>
                  <a:pt x="262" y="353"/>
                </a:lnTo>
                <a:lnTo>
                  <a:pt x="259" y="355"/>
                </a:lnTo>
                <a:lnTo>
                  <a:pt x="258" y="356"/>
                </a:lnTo>
                <a:lnTo>
                  <a:pt x="257" y="357"/>
                </a:lnTo>
                <a:lnTo>
                  <a:pt x="254" y="359"/>
                </a:lnTo>
                <a:lnTo>
                  <a:pt x="250" y="361"/>
                </a:lnTo>
                <a:lnTo>
                  <a:pt x="247" y="367"/>
                </a:lnTo>
                <a:lnTo>
                  <a:pt x="246" y="370"/>
                </a:lnTo>
                <a:lnTo>
                  <a:pt x="245" y="372"/>
                </a:lnTo>
                <a:lnTo>
                  <a:pt x="245" y="377"/>
                </a:lnTo>
                <a:lnTo>
                  <a:pt x="243" y="384"/>
                </a:lnTo>
                <a:lnTo>
                  <a:pt x="245" y="386"/>
                </a:lnTo>
                <a:lnTo>
                  <a:pt x="246" y="391"/>
                </a:lnTo>
                <a:lnTo>
                  <a:pt x="245" y="393"/>
                </a:lnTo>
                <a:lnTo>
                  <a:pt x="246" y="395"/>
                </a:lnTo>
                <a:lnTo>
                  <a:pt x="246" y="398"/>
                </a:lnTo>
                <a:lnTo>
                  <a:pt x="246" y="401"/>
                </a:lnTo>
                <a:lnTo>
                  <a:pt x="246" y="403"/>
                </a:lnTo>
                <a:lnTo>
                  <a:pt x="243" y="404"/>
                </a:lnTo>
                <a:lnTo>
                  <a:pt x="242" y="406"/>
                </a:lnTo>
                <a:lnTo>
                  <a:pt x="241" y="407"/>
                </a:lnTo>
                <a:lnTo>
                  <a:pt x="229" y="410"/>
                </a:lnTo>
                <a:lnTo>
                  <a:pt x="225" y="411"/>
                </a:lnTo>
                <a:lnTo>
                  <a:pt x="220" y="412"/>
                </a:lnTo>
                <a:lnTo>
                  <a:pt x="217" y="414"/>
                </a:lnTo>
                <a:lnTo>
                  <a:pt x="215" y="414"/>
                </a:lnTo>
                <a:lnTo>
                  <a:pt x="213" y="415"/>
                </a:lnTo>
                <a:lnTo>
                  <a:pt x="212" y="416"/>
                </a:lnTo>
                <a:lnTo>
                  <a:pt x="212" y="419"/>
                </a:lnTo>
                <a:lnTo>
                  <a:pt x="213" y="422"/>
                </a:lnTo>
                <a:lnTo>
                  <a:pt x="212" y="423"/>
                </a:lnTo>
                <a:lnTo>
                  <a:pt x="212" y="425"/>
                </a:lnTo>
                <a:lnTo>
                  <a:pt x="212" y="428"/>
                </a:lnTo>
                <a:lnTo>
                  <a:pt x="212" y="429"/>
                </a:lnTo>
                <a:lnTo>
                  <a:pt x="212" y="433"/>
                </a:lnTo>
                <a:lnTo>
                  <a:pt x="212" y="435"/>
                </a:lnTo>
                <a:lnTo>
                  <a:pt x="213" y="440"/>
                </a:lnTo>
                <a:lnTo>
                  <a:pt x="213" y="442"/>
                </a:lnTo>
                <a:lnTo>
                  <a:pt x="213" y="444"/>
                </a:lnTo>
                <a:lnTo>
                  <a:pt x="213" y="445"/>
                </a:lnTo>
                <a:lnTo>
                  <a:pt x="212" y="446"/>
                </a:lnTo>
                <a:lnTo>
                  <a:pt x="212" y="449"/>
                </a:lnTo>
                <a:lnTo>
                  <a:pt x="211" y="453"/>
                </a:lnTo>
                <a:lnTo>
                  <a:pt x="211" y="457"/>
                </a:lnTo>
                <a:lnTo>
                  <a:pt x="203" y="466"/>
                </a:lnTo>
                <a:lnTo>
                  <a:pt x="194" y="475"/>
                </a:lnTo>
                <a:lnTo>
                  <a:pt x="187" y="488"/>
                </a:lnTo>
                <a:lnTo>
                  <a:pt x="183" y="491"/>
                </a:lnTo>
                <a:lnTo>
                  <a:pt x="183" y="492"/>
                </a:lnTo>
                <a:lnTo>
                  <a:pt x="182" y="494"/>
                </a:lnTo>
                <a:lnTo>
                  <a:pt x="181" y="495"/>
                </a:lnTo>
                <a:lnTo>
                  <a:pt x="179" y="496"/>
                </a:lnTo>
                <a:lnTo>
                  <a:pt x="177" y="497"/>
                </a:lnTo>
                <a:lnTo>
                  <a:pt x="175" y="499"/>
                </a:lnTo>
                <a:lnTo>
                  <a:pt x="174" y="500"/>
                </a:lnTo>
                <a:lnTo>
                  <a:pt x="173" y="500"/>
                </a:lnTo>
                <a:lnTo>
                  <a:pt x="171" y="501"/>
                </a:lnTo>
                <a:lnTo>
                  <a:pt x="171" y="503"/>
                </a:lnTo>
                <a:lnTo>
                  <a:pt x="171" y="504"/>
                </a:lnTo>
                <a:lnTo>
                  <a:pt x="171" y="505"/>
                </a:lnTo>
                <a:lnTo>
                  <a:pt x="171" y="507"/>
                </a:lnTo>
                <a:lnTo>
                  <a:pt x="171" y="516"/>
                </a:lnTo>
                <a:lnTo>
                  <a:pt x="173" y="517"/>
                </a:lnTo>
                <a:lnTo>
                  <a:pt x="174" y="520"/>
                </a:lnTo>
                <a:lnTo>
                  <a:pt x="174" y="522"/>
                </a:lnTo>
                <a:lnTo>
                  <a:pt x="183" y="560"/>
                </a:lnTo>
                <a:lnTo>
                  <a:pt x="185" y="560"/>
                </a:lnTo>
                <a:lnTo>
                  <a:pt x="186" y="562"/>
                </a:lnTo>
                <a:lnTo>
                  <a:pt x="191" y="563"/>
                </a:lnTo>
                <a:lnTo>
                  <a:pt x="192" y="563"/>
                </a:lnTo>
                <a:lnTo>
                  <a:pt x="194" y="564"/>
                </a:lnTo>
                <a:lnTo>
                  <a:pt x="195" y="564"/>
                </a:lnTo>
                <a:lnTo>
                  <a:pt x="198" y="564"/>
                </a:lnTo>
                <a:lnTo>
                  <a:pt x="199" y="564"/>
                </a:lnTo>
                <a:lnTo>
                  <a:pt x="202" y="564"/>
                </a:lnTo>
                <a:lnTo>
                  <a:pt x="202" y="563"/>
                </a:lnTo>
                <a:lnTo>
                  <a:pt x="202" y="562"/>
                </a:lnTo>
                <a:lnTo>
                  <a:pt x="204" y="562"/>
                </a:lnTo>
                <a:lnTo>
                  <a:pt x="205" y="563"/>
                </a:lnTo>
                <a:lnTo>
                  <a:pt x="207" y="564"/>
                </a:lnTo>
                <a:lnTo>
                  <a:pt x="208" y="564"/>
                </a:lnTo>
                <a:lnTo>
                  <a:pt x="209" y="564"/>
                </a:lnTo>
                <a:lnTo>
                  <a:pt x="211" y="564"/>
                </a:lnTo>
                <a:lnTo>
                  <a:pt x="212" y="564"/>
                </a:lnTo>
                <a:lnTo>
                  <a:pt x="213" y="564"/>
                </a:lnTo>
                <a:lnTo>
                  <a:pt x="215" y="566"/>
                </a:lnTo>
                <a:lnTo>
                  <a:pt x="216" y="564"/>
                </a:lnTo>
                <a:lnTo>
                  <a:pt x="217" y="564"/>
                </a:lnTo>
                <a:lnTo>
                  <a:pt x="219" y="563"/>
                </a:lnTo>
                <a:lnTo>
                  <a:pt x="220" y="563"/>
                </a:lnTo>
                <a:lnTo>
                  <a:pt x="221" y="563"/>
                </a:lnTo>
                <a:lnTo>
                  <a:pt x="222" y="563"/>
                </a:lnTo>
                <a:lnTo>
                  <a:pt x="224" y="562"/>
                </a:lnTo>
                <a:lnTo>
                  <a:pt x="225" y="562"/>
                </a:lnTo>
                <a:lnTo>
                  <a:pt x="226" y="560"/>
                </a:lnTo>
                <a:lnTo>
                  <a:pt x="228" y="560"/>
                </a:lnTo>
                <a:lnTo>
                  <a:pt x="230" y="560"/>
                </a:lnTo>
                <a:lnTo>
                  <a:pt x="232" y="559"/>
                </a:lnTo>
                <a:lnTo>
                  <a:pt x="233" y="560"/>
                </a:lnTo>
                <a:lnTo>
                  <a:pt x="236" y="560"/>
                </a:lnTo>
                <a:lnTo>
                  <a:pt x="237" y="560"/>
                </a:lnTo>
                <a:lnTo>
                  <a:pt x="242" y="563"/>
                </a:lnTo>
                <a:lnTo>
                  <a:pt x="246" y="564"/>
                </a:lnTo>
                <a:lnTo>
                  <a:pt x="249" y="564"/>
                </a:lnTo>
                <a:lnTo>
                  <a:pt x="250" y="566"/>
                </a:lnTo>
                <a:lnTo>
                  <a:pt x="251" y="567"/>
                </a:lnTo>
                <a:lnTo>
                  <a:pt x="253" y="568"/>
                </a:lnTo>
                <a:lnTo>
                  <a:pt x="255" y="569"/>
                </a:lnTo>
                <a:lnTo>
                  <a:pt x="257" y="569"/>
                </a:lnTo>
                <a:lnTo>
                  <a:pt x="258" y="572"/>
                </a:lnTo>
                <a:lnTo>
                  <a:pt x="259" y="573"/>
                </a:lnTo>
                <a:lnTo>
                  <a:pt x="262" y="575"/>
                </a:lnTo>
                <a:lnTo>
                  <a:pt x="264" y="576"/>
                </a:lnTo>
                <a:lnTo>
                  <a:pt x="264" y="579"/>
                </a:lnTo>
                <a:lnTo>
                  <a:pt x="264" y="581"/>
                </a:lnTo>
                <a:lnTo>
                  <a:pt x="266" y="583"/>
                </a:lnTo>
                <a:lnTo>
                  <a:pt x="267" y="585"/>
                </a:lnTo>
                <a:lnTo>
                  <a:pt x="268" y="588"/>
                </a:lnTo>
                <a:lnTo>
                  <a:pt x="268" y="590"/>
                </a:lnTo>
                <a:lnTo>
                  <a:pt x="270" y="593"/>
                </a:lnTo>
                <a:lnTo>
                  <a:pt x="271" y="596"/>
                </a:lnTo>
                <a:lnTo>
                  <a:pt x="271" y="598"/>
                </a:lnTo>
                <a:lnTo>
                  <a:pt x="270" y="601"/>
                </a:lnTo>
                <a:lnTo>
                  <a:pt x="268" y="603"/>
                </a:lnTo>
                <a:lnTo>
                  <a:pt x="268" y="606"/>
                </a:lnTo>
                <a:lnTo>
                  <a:pt x="268" y="610"/>
                </a:lnTo>
                <a:lnTo>
                  <a:pt x="267" y="613"/>
                </a:lnTo>
                <a:lnTo>
                  <a:pt x="266" y="613"/>
                </a:lnTo>
                <a:lnTo>
                  <a:pt x="264" y="614"/>
                </a:lnTo>
                <a:lnTo>
                  <a:pt x="263" y="614"/>
                </a:lnTo>
                <a:lnTo>
                  <a:pt x="262" y="615"/>
                </a:lnTo>
                <a:lnTo>
                  <a:pt x="260" y="617"/>
                </a:lnTo>
                <a:lnTo>
                  <a:pt x="260" y="619"/>
                </a:lnTo>
                <a:lnTo>
                  <a:pt x="259" y="620"/>
                </a:lnTo>
                <a:lnTo>
                  <a:pt x="259" y="622"/>
                </a:lnTo>
                <a:lnTo>
                  <a:pt x="258" y="623"/>
                </a:lnTo>
                <a:lnTo>
                  <a:pt x="258" y="624"/>
                </a:lnTo>
                <a:lnTo>
                  <a:pt x="258" y="626"/>
                </a:lnTo>
                <a:lnTo>
                  <a:pt x="257" y="628"/>
                </a:lnTo>
                <a:lnTo>
                  <a:pt x="255" y="631"/>
                </a:lnTo>
                <a:lnTo>
                  <a:pt x="255" y="632"/>
                </a:lnTo>
                <a:lnTo>
                  <a:pt x="251" y="637"/>
                </a:lnTo>
                <a:lnTo>
                  <a:pt x="249" y="641"/>
                </a:lnTo>
                <a:lnTo>
                  <a:pt x="247" y="643"/>
                </a:lnTo>
                <a:lnTo>
                  <a:pt x="246" y="643"/>
                </a:lnTo>
                <a:lnTo>
                  <a:pt x="245" y="640"/>
                </a:lnTo>
                <a:lnTo>
                  <a:pt x="243" y="639"/>
                </a:lnTo>
                <a:lnTo>
                  <a:pt x="241" y="636"/>
                </a:lnTo>
                <a:lnTo>
                  <a:pt x="239" y="635"/>
                </a:lnTo>
                <a:lnTo>
                  <a:pt x="238" y="634"/>
                </a:lnTo>
                <a:lnTo>
                  <a:pt x="237" y="631"/>
                </a:lnTo>
                <a:lnTo>
                  <a:pt x="234" y="631"/>
                </a:lnTo>
                <a:lnTo>
                  <a:pt x="230" y="632"/>
                </a:lnTo>
                <a:lnTo>
                  <a:pt x="228" y="631"/>
                </a:lnTo>
                <a:lnTo>
                  <a:pt x="225" y="632"/>
                </a:lnTo>
                <a:lnTo>
                  <a:pt x="224" y="632"/>
                </a:lnTo>
                <a:lnTo>
                  <a:pt x="222" y="634"/>
                </a:lnTo>
                <a:lnTo>
                  <a:pt x="220" y="635"/>
                </a:lnTo>
                <a:lnTo>
                  <a:pt x="217" y="636"/>
                </a:lnTo>
                <a:lnTo>
                  <a:pt x="215" y="637"/>
                </a:lnTo>
                <a:lnTo>
                  <a:pt x="213" y="637"/>
                </a:lnTo>
                <a:lnTo>
                  <a:pt x="211" y="637"/>
                </a:lnTo>
                <a:lnTo>
                  <a:pt x="209" y="637"/>
                </a:lnTo>
                <a:lnTo>
                  <a:pt x="208" y="637"/>
                </a:lnTo>
                <a:lnTo>
                  <a:pt x="207" y="639"/>
                </a:lnTo>
                <a:lnTo>
                  <a:pt x="205" y="639"/>
                </a:lnTo>
                <a:lnTo>
                  <a:pt x="204" y="639"/>
                </a:lnTo>
                <a:lnTo>
                  <a:pt x="203" y="639"/>
                </a:lnTo>
                <a:lnTo>
                  <a:pt x="202" y="637"/>
                </a:lnTo>
                <a:lnTo>
                  <a:pt x="200" y="637"/>
                </a:lnTo>
                <a:lnTo>
                  <a:pt x="199" y="637"/>
                </a:lnTo>
                <a:lnTo>
                  <a:pt x="198" y="637"/>
                </a:lnTo>
                <a:lnTo>
                  <a:pt x="198" y="639"/>
                </a:lnTo>
                <a:lnTo>
                  <a:pt x="196" y="639"/>
                </a:lnTo>
                <a:lnTo>
                  <a:pt x="195" y="640"/>
                </a:lnTo>
                <a:lnTo>
                  <a:pt x="195" y="641"/>
                </a:lnTo>
                <a:lnTo>
                  <a:pt x="194" y="643"/>
                </a:lnTo>
                <a:lnTo>
                  <a:pt x="194" y="644"/>
                </a:lnTo>
                <a:lnTo>
                  <a:pt x="192" y="645"/>
                </a:lnTo>
                <a:lnTo>
                  <a:pt x="192" y="647"/>
                </a:lnTo>
                <a:lnTo>
                  <a:pt x="192" y="648"/>
                </a:lnTo>
                <a:lnTo>
                  <a:pt x="192" y="649"/>
                </a:lnTo>
                <a:lnTo>
                  <a:pt x="191" y="651"/>
                </a:lnTo>
                <a:lnTo>
                  <a:pt x="191" y="652"/>
                </a:lnTo>
                <a:lnTo>
                  <a:pt x="190" y="653"/>
                </a:lnTo>
                <a:lnTo>
                  <a:pt x="190" y="655"/>
                </a:lnTo>
                <a:lnTo>
                  <a:pt x="188" y="656"/>
                </a:lnTo>
                <a:lnTo>
                  <a:pt x="187" y="658"/>
                </a:lnTo>
                <a:lnTo>
                  <a:pt x="186" y="658"/>
                </a:lnTo>
                <a:lnTo>
                  <a:pt x="185" y="660"/>
                </a:lnTo>
                <a:lnTo>
                  <a:pt x="183" y="661"/>
                </a:lnTo>
                <a:lnTo>
                  <a:pt x="182" y="661"/>
                </a:lnTo>
                <a:lnTo>
                  <a:pt x="181" y="662"/>
                </a:lnTo>
                <a:lnTo>
                  <a:pt x="179" y="664"/>
                </a:lnTo>
                <a:lnTo>
                  <a:pt x="179" y="665"/>
                </a:lnTo>
                <a:lnTo>
                  <a:pt x="178" y="665"/>
                </a:lnTo>
                <a:lnTo>
                  <a:pt x="177" y="666"/>
                </a:lnTo>
                <a:lnTo>
                  <a:pt x="175" y="666"/>
                </a:lnTo>
                <a:lnTo>
                  <a:pt x="174" y="668"/>
                </a:lnTo>
                <a:lnTo>
                  <a:pt x="169" y="666"/>
                </a:lnTo>
                <a:lnTo>
                  <a:pt x="169" y="665"/>
                </a:lnTo>
                <a:lnTo>
                  <a:pt x="167" y="664"/>
                </a:lnTo>
                <a:lnTo>
                  <a:pt x="166" y="664"/>
                </a:lnTo>
                <a:lnTo>
                  <a:pt x="165" y="662"/>
                </a:lnTo>
                <a:lnTo>
                  <a:pt x="164" y="662"/>
                </a:lnTo>
                <a:lnTo>
                  <a:pt x="162" y="662"/>
                </a:lnTo>
                <a:lnTo>
                  <a:pt x="162" y="661"/>
                </a:lnTo>
                <a:lnTo>
                  <a:pt x="161" y="662"/>
                </a:lnTo>
                <a:lnTo>
                  <a:pt x="160" y="662"/>
                </a:lnTo>
                <a:lnTo>
                  <a:pt x="160" y="661"/>
                </a:lnTo>
                <a:lnTo>
                  <a:pt x="158" y="661"/>
                </a:lnTo>
                <a:lnTo>
                  <a:pt x="157" y="661"/>
                </a:lnTo>
                <a:lnTo>
                  <a:pt x="157" y="660"/>
                </a:lnTo>
                <a:lnTo>
                  <a:pt x="156" y="660"/>
                </a:lnTo>
                <a:lnTo>
                  <a:pt x="154" y="658"/>
                </a:lnTo>
                <a:lnTo>
                  <a:pt x="153" y="658"/>
                </a:lnTo>
                <a:lnTo>
                  <a:pt x="152" y="657"/>
                </a:lnTo>
                <a:lnTo>
                  <a:pt x="150" y="656"/>
                </a:lnTo>
                <a:lnTo>
                  <a:pt x="149" y="656"/>
                </a:lnTo>
                <a:lnTo>
                  <a:pt x="148" y="655"/>
                </a:lnTo>
                <a:lnTo>
                  <a:pt x="147" y="653"/>
                </a:lnTo>
                <a:lnTo>
                  <a:pt x="147" y="652"/>
                </a:lnTo>
                <a:lnTo>
                  <a:pt x="145" y="652"/>
                </a:lnTo>
                <a:lnTo>
                  <a:pt x="144" y="651"/>
                </a:lnTo>
                <a:lnTo>
                  <a:pt x="143" y="652"/>
                </a:lnTo>
                <a:lnTo>
                  <a:pt x="141" y="652"/>
                </a:lnTo>
                <a:lnTo>
                  <a:pt x="140" y="652"/>
                </a:lnTo>
                <a:lnTo>
                  <a:pt x="139" y="652"/>
                </a:lnTo>
                <a:lnTo>
                  <a:pt x="139" y="653"/>
                </a:lnTo>
                <a:lnTo>
                  <a:pt x="137" y="653"/>
                </a:lnTo>
                <a:lnTo>
                  <a:pt x="137" y="655"/>
                </a:lnTo>
                <a:lnTo>
                  <a:pt x="137" y="656"/>
                </a:lnTo>
                <a:lnTo>
                  <a:pt x="136" y="656"/>
                </a:lnTo>
                <a:lnTo>
                  <a:pt x="136" y="657"/>
                </a:lnTo>
                <a:lnTo>
                  <a:pt x="135" y="657"/>
                </a:lnTo>
                <a:lnTo>
                  <a:pt x="133" y="657"/>
                </a:lnTo>
                <a:lnTo>
                  <a:pt x="133" y="658"/>
                </a:lnTo>
                <a:lnTo>
                  <a:pt x="132" y="658"/>
                </a:lnTo>
                <a:lnTo>
                  <a:pt x="131" y="660"/>
                </a:lnTo>
                <a:lnTo>
                  <a:pt x="131" y="661"/>
                </a:lnTo>
                <a:lnTo>
                  <a:pt x="130" y="662"/>
                </a:lnTo>
                <a:lnTo>
                  <a:pt x="130" y="664"/>
                </a:lnTo>
                <a:lnTo>
                  <a:pt x="130" y="665"/>
                </a:lnTo>
                <a:lnTo>
                  <a:pt x="128" y="666"/>
                </a:lnTo>
                <a:lnTo>
                  <a:pt x="128" y="668"/>
                </a:lnTo>
                <a:lnTo>
                  <a:pt x="127" y="672"/>
                </a:lnTo>
                <a:lnTo>
                  <a:pt x="126" y="673"/>
                </a:lnTo>
                <a:lnTo>
                  <a:pt x="124" y="673"/>
                </a:lnTo>
                <a:lnTo>
                  <a:pt x="123" y="674"/>
                </a:lnTo>
                <a:lnTo>
                  <a:pt x="122" y="674"/>
                </a:lnTo>
                <a:lnTo>
                  <a:pt x="122" y="675"/>
                </a:lnTo>
                <a:lnTo>
                  <a:pt x="122" y="677"/>
                </a:lnTo>
                <a:lnTo>
                  <a:pt x="120" y="677"/>
                </a:lnTo>
                <a:lnTo>
                  <a:pt x="120" y="678"/>
                </a:lnTo>
                <a:lnTo>
                  <a:pt x="119" y="678"/>
                </a:lnTo>
                <a:lnTo>
                  <a:pt x="118" y="679"/>
                </a:lnTo>
                <a:lnTo>
                  <a:pt x="116" y="681"/>
                </a:lnTo>
                <a:lnTo>
                  <a:pt x="115" y="682"/>
                </a:lnTo>
                <a:lnTo>
                  <a:pt x="114" y="681"/>
                </a:lnTo>
                <a:lnTo>
                  <a:pt x="113" y="679"/>
                </a:lnTo>
                <a:lnTo>
                  <a:pt x="111" y="677"/>
                </a:lnTo>
                <a:lnTo>
                  <a:pt x="110" y="675"/>
                </a:lnTo>
                <a:lnTo>
                  <a:pt x="109" y="674"/>
                </a:lnTo>
                <a:lnTo>
                  <a:pt x="106" y="673"/>
                </a:lnTo>
                <a:lnTo>
                  <a:pt x="105" y="670"/>
                </a:lnTo>
                <a:lnTo>
                  <a:pt x="103" y="669"/>
                </a:lnTo>
                <a:lnTo>
                  <a:pt x="99" y="666"/>
                </a:lnTo>
                <a:lnTo>
                  <a:pt x="98" y="665"/>
                </a:lnTo>
                <a:lnTo>
                  <a:pt x="97" y="664"/>
                </a:lnTo>
                <a:lnTo>
                  <a:pt x="97" y="661"/>
                </a:lnTo>
                <a:lnTo>
                  <a:pt x="95" y="658"/>
                </a:lnTo>
                <a:lnTo>
                  <a:pt x="95" y="656"/>
                </a:lnTo>
                <a:lnTo>
                  <a:pt x="94" y="653"/>
                </a:lnTo>
                <a:lnTo>
                  <a:pt x="94" y="652"/>
                </a:lnTo>
                <a:lnTo>
                  <a:pt x="93" y="649"/>
                </a:lnTo>
                <a:lnTo>
                  <a:pt x="92" y="649"/>
                </a:lnTo>
                <a:lnTo>
                  <a:pt x="89" y="649"/>
                </a:lnTo>
                <a:lnTo>
                  <a:pt x="86" y="649"/>
                </a:lnTo>
                <a:lnTo>
                  <a:pt x="84" y="649"/>
                </a:lnTo>
                <a:lnTo>
                  <a:pt x="78" y="649"/>
                </a:lnTo>
                <a:lnTo>
                  <a:pt x="75" y="648"/>
                </a:lnTo>
                <a:lnTo>
                  <a:pt x="72" y="647"/>
                </a:lnTo>
                <a:lnTo>
                  <a:pt x="71" y="644"/>
                </a:lnTo>
                <a:lnTo>
                  <a:pt x="69" y="643"/>
                </a:lnTo>
                <a:lnTo>
                  <a:pt x="67" y="641"/>
                </a:lnTo>
                <a:lnTo>
                  <a:pt x="65" y="640"/>
                </a:lnTo>
                <a:lnTo>
                  <a:pt x="64" y="640"/>
                </a:lnTo>
                <a:lnTo>
                  <a:pt x="63" y="640"/>
                </a:lnTo>
                <a:lnTo>
                  <a:pt x="61" y="640"/>
                </a:lnTo>
                <a:lnTo>
                  <a:pt x="59" y="643"/>
                </a:lnTo>
                <a:lnTo>
                  <a:pt x="56" y="644"/>
                </a:lnTo>
                <a:lnTo>
                  <a:pt x="55" y="645"/>
                </a:lnTo>
                <a:lnTo>
                  <a:pt x="54" y="648"/>
                </a:lnTo>
                <a:lnTo>
                  <a:pt x="54" y="649"/>
                </a:lnTo>
                <a:lnTo>
                  <a:pt x="52" y="651"/>
                </a:lnTo>
                <a:lnTo>
                  <a:pt x="50" y="649"/>
                </a:lnTo>
                <a:lnTo>
                  <a:pt x="48" y="649"/>
                </a:lnTo>
                <a:lnTo>
                  <a:pt x="46" y="649"/>
                </a:lnTo>
                <a:lnTo>
                  <a:pt x="43" y="649"/>
                </a:lnTo>
                <a:lnTo>
                  <a:pt x="42" y="648"/>
                </a:lnTo>
                <a:lnTo>
                  <a:pt x="41" y="648"/>
                </a:lnTo>
                <a:lnTo>
                  <a:pt x="33" y="649"/>
                </a:lnTo>
                <a:lnTo>
                  <a:pt x="31" y="648"/>
                </a:lnTo>
                <a:lnTo>
                  <a:pt x="33" y="647"/>
                </a:lnTo>
                <a:lnTo>
                  <a:pt x="34" y="645"/>
                </a:lnTo>
                <a:lnTo>
                  <a:pt x="35" y="645"/>
                </a:lnTo>
                <a:lnTo>
                  <a:pt x="37" y="643"/>
                </a:lnTo>
                <a:lnTo>
                  <a:pt x="38" y="643"/>
                </a:lnTo>
                <a:lnTo>
                  <a:pt x="38" y="641"/>
                </a:lnTo>
                <a:lnTo>
                  <a:pt x="37" y="641"/>
                </a:lnTo>
                <a:lnTo>
                  <a:pt x="37" y="640"/>
                </a:lnTo>
                <a:lnTo>
                  <a:pt x="37" y="639"/>
                </a:lnTo>
                <a:lnTo>
                  <a:pt x="35" y="637"/>
                </a:lnTo>
                <a:lnTo>
                  <a:pt x="35" y="636"/>
                </a:lnTo>
                <a:lnTo>
                  <a:pt x="34" y="636"/>
                </a:lnTo>
                <a:lnTo>
                  <a:pt x="34" y="635"/>
                </a:lnTo>
                <a:lnTo>
                  <a:pt x="33" y="634"/>
                </a:lnTo>
                <a:lnTo>
                  <a:pt x="33" y="632"/>
                </a:lnTo>
                <a:lnTo>
                  <a:pt x="33" y="631"/>
                </a:lnTo>
                <a:lnTo>
                  <a:pt x="31" y="630"/>
                </a:lnTo>
                <a:lnTo>
                  <a:pt x="30" y="627"/>
                </a:lnTo>
                <a:lnTo>
                  <a:pt x="30" y="626"/>
                </a:lnTo>
                <a:lnTo>
                  <a:pt x="29" y="624"/>
                </a:lnTo>
                <a:lnTo>
                  <a:pt x="27" y="623"/>
                </a:lnTo>
                <a:lnTo>
                  <a:pt x="27" y="622"/>
                </a:lnTo>
                <a:lnTo>
                  <a:pt x="27" y="620"/>
                </a:lnTo>
                <a:lnTo>
                  <a:pt x="26" y="620"/>
                </a:lnTo>
                <a:lnTo>
                  <a:pt x="26" y="619"/>
                </a:lnTo>
                <a:lnTo>
                  <a:pt x="26" y="618"/>
                </a:lnTo>
                <a:lnTo>
                  <a:pt x="26" y="617"/>
                </a:lnTo>
                <a:lnTo>
                  <a:pt x="25" y="615"/>
                </a:lnTo>
                <a:lnTo>
                  <a:pt x="23" y="614"/>
                </a:lnTo>
                <a:lnTo>
                  <a:pt x="22" y="614"/>
                </a:lnTo>
                <a:lnTo>
                  <a:pt x="21" y="614"/>
                </a:lnTo>
                <a:lnTo>
                  <a:pt x="21" y="615"/>
                </a:lnTo>
                <a:lnTo>
                  <a:pt x="20" y="615"/>
                </a:lnTo>
                <a:lnTo>
                  <a:pt x="17" y="615"/>
                </a:lnTo>
                <a:lnTo>
                  <a:pt x="14" y="617"/>
                </a:lnTo>
                <a:lnTo>
                  <a:pt x="14" y="618"/>
                </a:lnTo>
                <a:lnTo>
                  <a:pt x="14" y="619"/>
                </a:lnTo>
                <a:lnTo>
                  <a:pt x="13" y="620"/>
                </a:lnTo>
                <a:lnTo>
                  <a:pt x="13" y="622"/>
                </a:lnTo>
                <a:lnTo>
                  <a:pt x="13" y="623"/>
                </a:lnTo>
                <a:lnTo>
                  <a:pt x="12" y="623"/>
                </a:lnTo>
                <a:lnTo>
                  <a:pt x="10" y="624"/>
                </a:lnTo>
                <a:lnTo>
                  <a:pt x="10" y="623"/>
                </a:lnTo>
                <a:lnTo>
                  <a:pt x="9" y="622"/>
                </a:lnTo>
                <a:lnTo>
                  <a:pt x="8" y="622"/>
                </a:lnTo>
                <a:lnTo>
                  <a:pt x="6" y="623"/>
                </a:lnTo>
                <a:lnTo>
                  <a:pt x="5" y="623"/>
                </a:lnTo>
                <a:lnTo>
                  <a:pt x="5" y="624"/>
                </a:lnTo>
                <a:lnTo>
                  <a:pt x="6" y="626"/>
                </a:lnTo>
                <a:lnTo>
                  <a:pt x="5" y="626"/>
                </a:lnTo>
                <a:lnTo>
                  <a:pt x="4" y="624"/>
                </a:lnTo>
                <a:lnTo>
                  <a:pt x="4" y="623"/>
                </a:lnTo>
                <a:lnTo>
                  <a:pt x="3" y="622"/>
                </a:lnTo>
                <a:lnTo>
                  <a:pt x="3" y="620"/>
                </a:lnTo>
                <a:lnTo>
                  <a:pt x="4" y="620"/>
                </a:lnTo>
                <a:lnTo>
                  <a:pt x="4" y="619"/>
                </a:lnTo>
                <a:lnTo>
                  <a:pt x="3" y="619"/>
                </a:lnTo>
                <a:lnTo>
                  <a:pt x="3" y="618"/>
                </a:lnTo>
                <a:lnTo>
                  <a:pt x="1" y="618"/>
                </a:lnTo>
                <a:lnTo>
                  <a:pt x="1" y="617"/>
                </a:lnTo>
                <a:lnTo>
                  <a:pt x="0" y="615"/>
                </a:lnTo>
                <a:lnTo>
                  <a:pt x="0" y="614"/>
                </a:lnTo>
                <a:lnTo>
                  <a:pt x="0" y="613"/>
                </a:lnTo>
                <a:lnTo>
                  <a:pt x="0" y="611"/>
                </a:lnTo>
                <a:lnTo>
                  <a:pt x="1" y="611"/>
                </a:lnTo>
                <a:lnTo>
                  <a:pt x="1" y="610"/>
                </a:lnTo>
                <a:lnTo>
                  <a:pt x="3" y="610"/>
                </a:lnTo>
                <a:lnTo>
                  <a:pt x="3" y="609"/>
                </a:lnTo>
                <a:lnTo>
                  <a:pt x="3" y="607"/>
                </a:lnTo>
                <a:lnTo>
                  <a:pt x="3" y="606"/>
                </a:lnTo>
                <a:lnTo>
                  <a:pt x="3" y="605"/>
                </a:lnTo>
                <a:lnTo>
                  <a:pt x="3" y="603"/>
                </a:lnTo>
                <a:lnTo>
                  <a:pt x="4" y="602"/>
                </a:lnTo>
                <a:lnTo>
                  <a:pt x="5" y="601"/>
                </a:lnTo>
                <a:lnTo>
                  <a:pt x="5" y="598"/>
                </a:lnTo>
                <a:lnTo>
                  <a:pt x="4" y="597"/>
                </a:lnTo>
                <a:lnTo>
                  <a:pt x="3" y="597"/>
                </a:lnTo>
                <a:lnTo>
                  <a:pt x="1" y="596"/>
                </a:lnTo>
                <a:lnTo>
                  <a:pt x="1" y="594"/>
                </a:lnTo>
                <a:lnTo>
                  <a:pt x="1" y="593"/>
                </a:lnTo>
                <a:lnTo>
                  <a:pt x="3" y="593"/>
                </a:lnTo>
                <a:lnTo>
                  <a:pt x="3" y="592"/>
                </a:lnTo>
                <a:lnTo>
                  <a:pt x="3" y="590"/>
                </a:lnTo>
                <a:lnTo>
                  <a:pt x="4" y="589"/>
                </a:lnTo>
                <a:lnTo>
                  <a:pt x="4" y="588"/>
                </a:lnTo>
                <a:lnTo>
                  <a:pt x="4" y="586"/>
                </a:lnTo>
                <a:lnTo>
                  <a:pt x="4" y="585"/>
                </a:lnTo>
                <a:lnTo>
                  <a:pt x="4" y="584"/>
                </a:lnTo>
                <a:lnTo>
                  <a:pt x="3" y="584"/>
                </a:lnTo>
                <a:lnTo>
                  <a:pt x="3" y="583"/>
                </a:lnTo>
                <a:lnTo>
                  <a:pt x="3" y="581"/>
                </a:lnTo>
                <a:lnTo>
                  <a:pt x="3" y="580"/>
                </a:lnTo>
                <a:lnTo>
                  <a:pt x="4" y="579"/>
                </a:lnTo>
                <a:lnTo>
                  <a:pt x="4" y="580"/>
                </a:lnTo>
                <a:lnTo>
                  <a:pt x="5" y="580"/>
                </a:lnTo>
                <a:lnTo>
                  <a:pt x="6" y="579"/>
                </a:lnTo>
                <a:lnTo>
                  <a:pt x="6" y="577"/>
                </a:lnTo>
                <a:lnTo>
                  <a:pt x="6" y="576"/>
                </a:lnTo>
                <a:lnTo>
                  <a:pt x="6" y="575"/>
                </a:lnTo>
                <a:lnTo>
                  <a:pt x="5" y="573"/>
                </a:lnTo>
                <a:lnTo>
                  <a:pt x="5" y="572"/>
                </a:lnTo>
                <a:lnTo>
                  <a:pt x="5" y="569"/>
                </a:lnTo>
                <a:lnTo>
                  <a:pt x="5" y="568"/>
                </a:lnTo>
                <a:lnTo>
                  <a:pt x="4" y="568"/>
                </a:lnTo>
                <a:lnTo>
                  <a:pt x="3" y="568"/>
                </a:lnTo>
                <a:lnTo>
                  <a:pt x="1" y="568"/>
                </a:lnTo>
                <a:lnTo>
                  <a:pt x="1" y="567"/>
                </a:lnTo>
                <a:lnTo>
                  <a:pt x="1" y="566"/>
                </a:lnTo>
                <a:lnTo>
                  <a:pt x="3" y="564"/>
                </a:lnTo>
                <a:lnTo>
                  <a:pt x="3" y="562"/>
                </a:lnTo>
                <a:lnTo>
                  <a:pt x="3" y="560"/>
                </a:lnTo>
                <a:lnTo>
                  <a:pt x="3" y="559"/>
                </a:lnTo>
                <a:lnTo>
                  <a:pt x="3" y="558"/>
                </a:lnTo>
                <a:lnTo>
                  <a:pt x="4" y="558"/>
                </a:lnTo>
                <a:lnTo>
                  <a:pt x="4" y="556"/>
                </a:lnTo>
                <a:lnTo>
                  <a:pt x="5" y="555"/>
                </a:lnTo>
                <a:lnTo>
                  <a:pt x="6" y="552"/>
                </a:lnTo>
                <a:lnTo>
                  <a:pt x="8" y="551"/>
                </a:lnTo>
                <a:lnTo>
                  <a:pt x="8" y="550"/>
                </a:lnTo>
                <a:lnTo>
                  <a:pt x="6" y="550"/>
                </a:lnTo>
                <a:lnTo>
                  <a:pt x="5" y="548"/>
                </a:lnTo>
                <a:lnTo>
                  <a:pt x="6" y="548"/>
                </a:lnTo>
                <a:lnTo>
                  <a:pt x="5" y="547"/>
                </a:lnTo>
                <a:lnTo>
                  <a:pt x="5" y="546"/>
                </a:lnTo>
                <a:lnTo>
                  <a:pt x="5" y="543"/>
                </a:lnTo>
                <a:lnTo>
                  <a:pt x="5" y="542"/>
                </a:lnTo>
                <a:lnTo>
                  <a:pt x="6" y="541"/>
                </a:lnTo>
                <a:lnTo>
                  <a:pt x="6" y="539"/>
                </a:lnTo>
                <a:lnTo>
                  <a:pt x="6" y="538"/>
                </a:lnTo>
                <a:lnTo>
                  <a:pt x="6" y="537"/>
                </a:lnTo>
                <a:lnTo>
                  <a:pt x="8" y="537"/>
                </a:lnTo>
                <a:lnTo>
                  <a:pt x="6" y="537"/>
                </a:lnTo>
                <a:lnTo>
                  <a:pt x="6" y="535"/>
                </a:lnTo>
                <a:lnTo>
                  <a:pt x="8" y="534"/>
                </a:lnTo>
                <a:lnTo>
                  <a:pt x="8" y="533"/>
                </a:lnTo>
                <a:lnTo>
                  <a:pt x="8" y="531"/>
                </a:lnTo>
                <a:lnTo>
                  <a:pt x="9" y="531"/>
                </a:lnTo>
                <a:lnTo>
                  <a:pt x="9" y="530"/>
                </a:lnTo>
                <a:lnTo>
                  <a:pt x="9" y="529"/>
                </a:lnTo>
                <a:lnTo>
                  <a:pt x="10" y="529"/>
                </a:lnTo>
                <a:lnTo>
                  <a:pt x="12" y="528"/>
                </a:lnTo>
                <a:lnTo>
                  <a:pt x="13" y="526"/>
                </a:lnTo>
                <a:lnTo>
                  <a:pt x="13" y="525"/>
                </a:lnTo>
                <a:lnTo>
                  <a:pt x="14" y="525"/>
                </a:lnTo>
                <a:lnTo>
                  <a:pt x="14" y="524"/>
                </a:lnTo>
                <a:lnTo>
                  <a:pt x="16" y="524"/>
                </a:lnTo>
                <a:lnTo>
                  <a:pt x="17" y="522"/>
                </a:lnTo>
                <a:lnTo>
                  <a:pt x="18" y="522"/>
                </a:lnTo>
                <a:lnTo>
                  <a:pt x="20" y="522"/>
                </a:lnTo>
                <a:lnTo>
                  <a:pt x="21" y="522"/>
                </a:lnTo>
                <a:lnTo>
                  <a:pt x="22" y="524"/>
                </a:lnTo>
                <a:lnTo>
                  <a:pt x="23" y="524"/>
                </a:lnTo>
                <a:lnTo>
                  <a:pt x="25" y="524"/>
                </a:lnTo>
                <a:lnTo>
                  <a:pt x="25" y="522"/>
                </a:lnTo>
                <a:lnTo>
                  <a:pt x="25" y="521"/>
                </a:lnTo>
                <a:lnTo>
                  <a:pt x="26" y="520"/>
                </a:lnTo>
                <a:lnTo>
                  <a:pt x="27" y="520"/>
                </a:lnTo>
                <a:lnTo>
                  <a:pt x="27" y="518"/>
                </a:lnTo>
                <a:lnTo>
                  <a:pt x="29" y="518"/>
                </a:lnTo>
                <a:lnTo>
                  <a:pt x="29" y="517"/>
                </a:lnTo>
                <a:lnTo>
                  <a:pt x="30" y="517"/>
                </a:lnTo>
                <a:lnTo>
                  <a:pt x="30" y="516"/>
                </a:lnTo>
                <a:lnTo>
                  <a:pt x="31" y="516"/>
                </a:lnTo>
                <a:lnTo>
                  <a:pt x="31" y="517"/>
                </a:lnTo>
                <a:lnTo>
                  <a:pt x="33" y="517"/>
                </a:lnTo>
                <a:lnTo>
                  <a:pt x="33" y="516"/>
                </a:lnTo>
                <a:lnTo>
                  <a:pt x="34" y="516"/>
                </a:lnTo>
                <a:lnTo>
                  <a:pt x="35" y="516"/>
                </a:lnTo>
                <a:lnTo>
                  <a:pt x="35" y="517"/>
                </a:lnTo>
                <a:lnTo>
                  <a:pt x="35" y="518"/>
                </a:lnTo>
                <a:lnTo>
                  <a:pt x="37" y="520"/>
                </a:lnTo>
                <a:lnTo>
                  <a:pt x="38" y="518"/>
                </a:lnTo>
                <a:lnTo>
                  <a:pt x="39" y="518"/>
                </a:lnTo>
                <a:lnTo>
                  <a:pt x="41" y="518"/>
                </a:lnTo>
                <a:lnTo>
                  <a:pt x="41" y="520"/>
                </a:lnTo>
                <a:lnTo>
                  <a:pt x="39" y="520"/>
                </a:lnTo>
                <a:lnTo>
                  <a:pt x="39" y="521"/>
                </a:lnTo>
                <a:lnTo>
                  <a:pt x="39" y="522"/>
                </a:lnTo>
                <a:lnTo>
                  <a:pt x="41" y="522"/>
                </a:lnTo>
                <a:lnTo>
                  <a:pt x="41" y="524"/>
                </a:lnTo>
                <a:lnTo>
                  <a:pt x="41" y="522"/>
                </a:lnTo>
                <a:lnTo>
                  <a:pt x="42" y="522"/>
                </a:lnTo>
                <a:lnTo>
                  <a:pt x="42" y="524"/>
                </a:lnTo>
                <a:lnTo>
                  <a:pt x="41" y="524"/>
                </a:lnTo>
                <a:lnTo>
                  <a:pt x="41" y="525"/>
                </a:lnTo>
                <a:lnTo>
                  <a:pt x="41" y="526"/>
                </a:lnTo>
                <a:lnTo>
                  <a:pt x="41" y="528"/>
                </a:lnTo>
                <a:lnTo>
                  <a:pt x="41" y="529"/>
                </a:lnTo>
                <a:lnTo>
                  <a:pt x="41" y="530"/>
                </a:lnTo>
                <a:lnTo>
                  <a:pt x="41" y="531"/>
                </a:lnTo>
                <a:lnTo>
                  <a:pt x="41" y="533"/>
                </a:lnTo>
                <a:lnTo>
                  <a:pt x="39" y="533"/>
                </a:lnTo>
                <a:lnTo>
                  <a:pt x="39" y="534"/>
                </a:lnTo>
                <a:lnTo>
                  <a:pt x="39" y="535"/>
                </a:lnTo>
                <a:lnTo>
                  <a:pt x="38" y="535"/>
                </a:lnTo>
                <a:lnTo>
                  <a:pt x="38" y="537"/>
                </a:lnTo>
                <a:lnTo>
                  <a:pt x="38" y="538"/>
                </a:lnTo>
                <a:lnTo>
                  <a:pt x="38" y="539"/>
                </a:lnTo>
                <a:lnTo>
                  <a:pt x="38" y="541"/>
                </a:lnTo>
                <a:lnTo>
                  <a:pt x="39" y="542"/>
                </a:lnTo>
                <a:lnTo>
                  <a:pt x="39" y="543"/>
                </a:lnTo>
                <a:lnTo>
                  <a:pt x="37" y="546"/>
                </a:lnTo>
                <a:lnTo>
                  <a:pt x="35" y="547"/>
                </a:lnTo>
                <a:lnTo>
                  <a:pt x="35" y="548"/>
                </a:lnTo>
                <a:lnTo>
                  <a:pt x="34" y="548"/>
                </a:lnTo>
                <a:lnTo>
                  <a:pt x="34" y="550"/>
                </a:lnTo>
                <a:lnTo>
                  <a:pt x="34" y="551"/>
                </a:lnTo>
                <a:lnTo>
                  <a:pt x="34" y="552"/>
                </a:lnTo>
                <a:lnTo>
                  <a:pt x="35" y="552"/>
                </a:lnTo>
                <a:lnTo>
                  <a:pt x="37" y="551"/>
                </a:lnTo>
                <a:lnTo>
                  <a:pt x="38" y="551"/>
                </a:lnTo>
                <a:lnTo>
                  <a:pt x="38" y="550"/>
                </a:lnTo>
                <a:lnTo>
                  <a:pt x="39" y="550"/>
                </a:lnTo>
                <a:lnTo>
                  <a:pt x="39" y="551"/>
                </a:lnTo>
                <a:lnTo>
                  <a:pt x="41" y="551"/>
                </a:lnTo>
                <a:lnTo>
                  <a:pt x="41" y="550"/>
                </a:lnTo>
                <a:lnTo>
                  <a:pt x="42" y="550"/>
                </a:lnTo>
                <a:lnTo>
                  <a:pt x="42" y="551"/>
                </a:lnTo>
                <a:lnTo>
                  <a:pt x="43" y="551"/>
                </a:lnTo>
                <a:lnTo>
                  <a:pt x="47" y="551"/>
                </a:lnTo>
                <a:lnTo>
                  <a:pt x="47" y="552"/>
                </a:lnTo>
                <a:lnTo>
                  <a:pt x="47" y="554"/>
                </a:lnTo>
                <a:lnTo>
                  <a:pt x="47" y="555"/>
                </a:lnTo>
                <a:lnTo>
                  <a:pt x="48" y="555"/>
                </a:lnTo>
                <a:lnTo>
                  <a:pt x="50" y="555"/>
                </a:lnTo>
                <a:lnTo>
                  <a:pt x="50" y="554"/>
                </a:lnTo>
                <a:lnTo>
                  <a:pt x="51" y="554"/>
                </a:lnTo>
                <a:lnTo>
                  <a:pt x="51" y="555"/>
                </a:lnTo>
                <a:lnTo>
                  <a:pt x="51" y="556"/>
                </a:lnTo>
                <a:lnTo>
                  <a:pt x="51" y="558"/>
                </a:lnTo>
                <a:lnTo>
                  <a:pt x="52" y="558"/>
                </a:lnTo>
                <a:lnTo>
                  <a:pt x="54" y="559"/>
                </a:lnTo>
                <a:lnTo>
                  <a:pt x="54" y="560"/>
                </a:lnTo>
                <a:lnTo>
                  <a:pt x="55" y="560"/>
                </a:lnTo>
                <a:lnTo>
                  <a:pt x="56" y="560"/>
                </a:lnTo>
                <a:lnTo>
                  <a:pt x="58" y="562"/>
                </a:lnTo>
                <a:lnTo>
                  <a:pt x="58" y="563"/>
                </a:lnTo>
                <a:lnTo>
                  <a:pt x="59" y="564"/>
                </a:lnTo>
                <a:lnTo>
                  <a:pt x="60" y="564"/>
                </a:lnTo>
                <a:lnTo>
                  <a:pt x="60" y="567"/>
                </a:lnTo>
                <a:lnTo>
                  <a:pt x="61" y="567"/>
                </a:lnTo>
                <a:lnTo>
                  <a:pt x="63" y="567"/>
                </a:lnTo>
                <a:lnTo>
                  <a:pt x="64" y="567"/>
                </a:lnTo>
                <a:lnTo>
                  <a:pt x="64" y="566"/>
                </a:lnTo>
                <a:lnTo>
                  <a:pt x="64" y="564"/>
                </a:lnTo>
                <a:lnTo>
                  <a:pt x="64" y="563"/>
                </a:lnTo>
                <a:lnTo>
                  <a:pt x="65" y="563"/>
                </a:lnTo>
                <a:lnTo>
                  <a:pt x="67" y="563"/>
                </a:lnTo>
                <a:lnTo>
                  <a:pt x="68" y="563"/>
                </a:lnTo>
                <a:lnTo>
                  <a:pt x="68" y="562"/>
                </a:lnTo>
                <a:lnTo>
                  <a:pt x="68" y="563"/>
                </a:lnTo>
                <a:lnTo>
                  <a:pt x="68" y="564"/>
                </a:lnTo>
                <a:lnTo>
                  <a:pt x="68" y="566"/>
                </a:lnTo>
                <a:lnTo>
                  <a:pt x="69" y="564"/>
                </a:lnTo>
                <a:lnTo>
                  <a:pt x="71" y="566"/>
                </a:lnTo>
                <a:lnTo>
                  <a:pt x="71" y="567"/>
                </a:lnTo>
                <a:lnTo>
                  <a:pt x="72" y="567"/>
                </a:lnTo>
                <a:lnTo>
                  <a:pt x="73" y="566"/>
                </a:lnTo>
                <a:lnTo>
                  <a:pt x="75" y="566"/>
                </a:lnTo>
                <a:lnTo>
                  <a:pt x="73" y="567"/>
                </a:lnTo>
                <a:lnTo>
                  <a:pt x="73" y="568"/>
                </a:lnTo>
                <a:lnTo>
                  <a:pt x="75" y="568"/>
                </a:lnTo>
                <a:lnTo>
                  <a:pt x="76" y="569"/>
                </a:lnTo>
                <a:lnTo>
                  <a:pt x="76" y="568"/>
                </a:lnTo>
                <a:lnTo>
                  <a:pt x="77" y="568"/>
                </a:lnTo>
                <a:lnTo>
                  <a:pt x="77" y="567"/>
                </a:lnTo>
                <a:lnTo>
                  <a:pt x="77" y="568"/>
                </a:lnTo>
                <a:lnTo>
                  <a:pt x="77" y="569"/>
                </a:lnTo>
                <a:lnTo>
                  <a:pt x="78" y="569"/>
                </a:lnTo>
                <a:lnTo>
                  <a:pt x="80" y="571"/>
                </a:lnTo>
                <a:lnTo>
                  <a:pt x="81" y="572"/>
                </a:lnTo>
                <a:lnTo>
                  <a:pt x="82" y="572"/>
                </a:lnTo>
                <a:lnTo>
                  <a:pt x="82" y="573"/>
                </a:lnTo>
                <a:lnTo>
                  <a:pt x="81" y="575"/>
                </a:lnTo>
                <a:lnTo>
                  <a:pt x="81" y="576"/>
                </a:lnTo>
                <a:lnTo>
                  <a:pt x="81" y="575"/>
                </a:lnTo>
                <a:lnTo>
                  <a:pt x="81" y="573"/>
                </a:lnTo>
                <a:lnTo>
                  <a:pt x="80" y="573"/>
                </a:lnTo>
                <a:lnTo>
                  <a:pt x="78" y="572"/>
                </a:lnTo>
                <a:lnTo>
                  <a:pt x="78" y="573"/>
                </a:lnTo>
                <a:lnTo>
                  <a:pt x="77" y="573"/>
                </a:lnTo>
                <a:lnTo>
                  <a:pt x="77" y="575"/>
                </a:lnTo>
                <a:lnTo>
                  <a:pt x="78" y="575"/>
                </a:lnTo>
                <a:lnTo>
                  <a:pt x="80" y="575"/>
                </a:lnTo>
                <a:lnTo>
                  <a:pt x="80" y="576"/>
                </a:lnTo>
                <a:lnTo>
                  <a:pt x="81" y="577"/>
                </a:lnTo>
                <a:lnTo>
                  <a:pt x="81" y="579"/>
                </a:lnTo>
                <a:lnTo>
                  <a:pt x="80" y="579"/>
                </a:lnTo>
                <a:lnTo>
                  <a:pt x="80" y="577"/>
                </a:lnTo>
                <a:lnTo>
                  <a:pt x="78" y="579"/>
                </a:lnTo>
                <a:lnTo>
                  <a:pt x="77" y="580"/>
                </a:lnTo>
                <a:lnTo>
                  <a:pt x="77" y="581"/>
                </a:lnTo>
                <a:lnTo>
                  <a:pt x="78" y="583"/>
                </a:lnTo>
                <a:lnTo>
                  <a:pt x="78" y="584"/>
                </a:lnTo>
                <a:lnTo>
                  <a:pt x="80" y="585"/>
                </a:lnTo>
                <a:lnTo>
                  <a:pt x="81" y="585"/>
                </a:lnTo>
                <a:lnTo>
                  <a:pt x="81" y="586"/>
                </a:lnTo>
                <a:lnTo>
                  <a:pt x="84" y="588"/>
                </a:lnTo>
                <a:lnTo>
                  <a:pt x="84" y="589"/>
                </a:lnTo>
                <a:lnTo>
                  <a:pt x="82" y="589"/>
                </a:lnTo>
                <a:lnTo>
                  <a:pt x="82" y="588"/>
                </a:lnTo>
                <a:lnTo>
                  <a:pt x="81" y="588"/>
                </a:lnTo>
                <a:lnTo>
                  <a:pt x="80" y="588"/>
                </a:lnTo>
                <a:lnTo>
                  <a:pt x="80" y="589"/>
                </a:lnTo>
                <a:lnTo>
                  <a:pt x="80" y="590"/>
                </a:lnTo>
                <a:lnTo>
                  <a:pt x="80" y="592"/>
                </a:lnTo>
                <a:lnTo>
                  <a:pt x="81" y="592"/>
                </a:lnTo>
                <a:lnTo>
                  <a:pt x="82" y="592"/>
                </a:lnTo>
                <a:lnTo>
                  <a:pt x="84" y="593"/>
                </a:lnTo>
                <a:lnTo>
                  <a:pt x="85" y="594"/>
                </a:lnTo>
                <a:lnTo>
                  <a:pt x="89" y="596"/>
                </a:lnTo>
                <a:lnTo>
                  <a:pt x="90" y="596"/>
                </a:lnTo>
                <a:lnTo>
                  <a:pt x="90" y="597"/>
                </a:lnTo>
                <a:lnTo>
                  <a:pt x="92" y="597"/>
                </a:lnTo>
                <a:lnTo>
                  <a:pt x="93" y="598"/>
                </a:lnTo>
                <a:lnTo>
                  <a:pt x="94" y="598"/>
                </a:lnTo>
                <a:lnTo>
                  <a:pt x="95" y="598"/>
                </a:lnTo>
                <a:lnTo>
                  <a:pt x="95" y="600"/>
                </a:lnTo>
                <a:lnTo>
                  <a:pt x="99" y="600"/>
                </a:lnTo>
                <a:lnTo>
                  <a:pt x="99" y="598"/>
                </a:lnTo>
                <a:lnTo>
                  <a:pt x="102" y="598"/>
                </a:lnTo>
                <a:lnTo>
                  <a:pt x="103" y="600"/>
                </a:lnTo>
                <a:lnTo>
                  <a:pt x="105" y="598"/>
                </a:lnTo>
                <a:lnTo>
                  <a:pt x="107" y="598"/>
                </a:lnTo>
                <a:lnTo>
                  <a:pt x="109" y="598"/>
                </a:lnTo>
                <a:lnTo>
                  <a:pt x="110" y="598"/>
                </a:lnTo>
                <a:lnTo>
                  <a:pt x="111" y="598"/>
                </a:lnTo>
                <a:lnTo>
                  <a:pt x="113" y="597"/>
                </a:lnTo>
                <a:lnTo>
                  <a:pt x="114" y="597"/>
                </a:lnTo>
                <a:lnTo>
                  <a:pt x="115" y="597"/>
                </a:lnTo>
                <a:lnTo>
                  <a:pt x="116" y="597"/>
                </a:lnTo>
                <a:lnTo>
                  <a:pt x="118" y="597"/>
                </a:lnTo>
                <a:lnTo>
                  <a:pt x="118" y="596"/>
                </a:lnTo>
                <a:lnTo>
                  <a:pt x="119" y="596"/>
                </a:lnTo>
                <a:lnTo>
                  <a:pt x="120" y="596"/>
                </a:lnTo>
                <a:lnTo>
                  <a:pt x="122" y="594"/>
                </a:lnTo>
                <a:lnTo>
                  <a:pt x="123" y="594"/>
                </a:lnTo>
                <a:lnTo>
                  <a:pt x="124" y="593"/>
                </a:lnTo>
                <a:lnTo>
                  <a:pt x="126" y="593"/>
                </a:lnTo>
                <a:lnTo>
                  <a:pt x="127" y="593"/>
                </a:lnTo>
                <a:lnTo>
                  <a:pt x="128" y="592"/>
                </a:lnTo>
                <a:lnTo>
                  <a:pt x="130" y="592"/>
                </a:lnTo>
                <a:lnTo>
                  <a:pt x="132" y="590"/>
                </a:lnTo>
                <a:lnTo>
                  <a:pt x="133" y="590"/>
                </a:lnTo>
                <a:lnTo>
                  <a:pt x="133" y="589"/>
                </a:lnTo>
                <a:lnTo>
                  <a:pt x="133" y="588"/>
                </a:lnTo>
                <a:lnTo>
                  <a:pt x="135" y="588"/>
                </a:lnTo>
                <a:lnTo>
                  <a:pt x="137" y="586"/>
                </a:lnTo>
                <a:lnTo>
                  <a:pt x="139" y="585"/>
                </a:lnTo>
                <a:lnTo>
                  <a:pt x="140" y="584"/>
                </a:lnTo>
                <a:lnTo>
                  <a:pt x="141" y="584"/>
                </a:lnTo>
                <a:lnTo>
                  <a:pt x="143" y="581"/>
                </a:lnTo>
                <a:lnTo>
                  <a:pt x="144" y="581"/>
                </a:lnTo>
                <a:lnTo>
                  <a:pt x="144" y="580"/>
                </a:lnTo>
                <a:lnTo>
                  <a:pt x="145" y="580"/>
                </a:lnTo>
                <a:lnTo>
                  <a:pt x="145" y="579"/>
                </a:lnTo>
                <a:lnTo>
                  <a:pt x="147" y="577"/>
                </a:lnTo>
                <a:lnTo>
                  <a:pt x="148" y="577"/>
                </a:lnTo>
                <a:lnTo>
                  <a:pt x="148" y="576"/>
                </a:lnTo>
                <a:lnTo>
                  <a:pt x="149" y="576"/>
                </a:lnTo>
                <a:lnTo>
                  <a:pt x="149" y="575"/>
                </a:lnTo>
                <a:lnTo>
                  <a:pt x="150" y="573"/>
                </a:lnTo>
                <a:lnTo>
                  <a:pt x="152" y="572"/>
                </a:lnTo>
                <a:lnTo>
                  <a:pt x="153" y="571"/>
                </a:lnTo>
                <a:lnTo>
                  <a:pt x="153" y="569"/>
                </a:lnTo>
                <a:lnTo>
                  <a:pt x="154" y="568"/>
                </a:lnTo>
                <a:lnTo>
                  <a:pt x="154" y="567"/>
                </a:lnTo>
                <a:lnTo>
                  <a:pt x="153" y="566"/>
                </a:lnTo>
                <a:lnTo>
                  <a:pt x="153" y="564"/>
                </a:lnTo>
                <a:lnTo>
                  <a:pt x="153" y="563"/>
                </a:lnTo>
                <a:lnTo>
                  <a:pt x="153" y="560"/>
                </a:lnTo>
                <a:lnTo>
                  <a:pt x="153" y="559"/>
                </a:lnTo>
                <a:lnTo>
                  <a:pt x="152" y="558"/>
                </a:lnTo>
                <a:lnTo>
                  <a:pt x="152" y="556"/>
                </a:lnTo>
                <a:lnTo>
                  <a:pt x="150" y="555"/>
                </a:lnTo>
                <a:lnTo>
                  <a:pt x="150" y="554"/>
                </a:lnTo>
                <a:lnTo>
                  <a:pt x="149" y="552"/>
                </a:lnTo>
                <a:lnTo>
                  <a:pt x="149" y="551"/>
                </a:lnTo>
                <a:lnTo>
                  <a:pt x="149" y="550"/>
                </a:lnTo>
                <a:lnTo>
                  <a:pt x="149" y="548"/>
                </a:lnTo>
                <a:lnTo>
                  <a:pt x="148" y="547"/>
                </a:lnTo>
                <a:lnTo>
                  <a:pt x="147" y="547"/>
                </a:lnTo>
                <a:lnTo>
                  <a:pt x="145" y="547"/>
                </a:lnTo>
                <a:lnTo>
                  <a:pt x="145" y="546"/>
                </a:lnTo>
                <a:lnTo>
                  <a:pt x="144" y="546"/>
                </a:lnTo>
                <a:lnTo>
                  <a:pt x="144" y="545"/>
                </a:lnTo>
                <a:lnTo>
                  <a:pt x="143" y="545"/>
                </a:lnTo>
                <a:lnTo>
                  <a:pt x="143" y="543"/>
                </a:lnTo>
                <a:lnTo>
                  <a:pt x="141" y="543"/>
                </a:lnTo>
                <a:lnTo>
                  <a:pt x="141" y="542"/>
                </a:lnTo>
                <a:lnTo>
                  <a:pt x="140" y="542"/>
                </a:lnTo>
                <a:lnTo>
                  <a:pt x="140" y="543"/>
                </a:lnTo>
                <a:lnTo>
                  <a:pt x="140" y="545"/>
                </a:lnTo>
                <a:lnTo>
                  <a:pt x="140" y="546"/>
                </a:lnTo>
                <a:lnTo>
                  <a:pt x="141" y="546"/>
                </a:lnTo>
                <a:lnTo>
                  <a:pt x="141" y="547"/>
                </a:lnTo>
                <a:lnTo>
                  <a:pt x="143" y="547"/>
                </a:lnTo>
                <a:lnTo>
                  <a:pt x="143" y="548"/>
                </a:lnTo>
                <a:lnTo>
                  <a:pt x="143" y="550"/>
                </a:lnTo>
                <a:lnTo>
                  <a:pt x="141" y="548"/>
                </a:lnTo>
                <a:lnTo>
                  <a:pt x="141" y="547"/>
                </a:lnTo>
                <a:lnTo>
                  <a:pt x="140" y="547"/>
                </a:lnTo>
                <a:lnTo>
                  <a:pt x="139" y="546"/>
                </a:lnTo>
                <a:lnTo>
                  <a:pt x="139" y="545"/>
                </a:lnTo>
                <a:lnTo>
                  <a:pt x="139" y="543"/>
                </a:lnTo>
                <a:lnTo>
                  <a:pt x="137" y="542"/>
                </a:lnTo>
                <a:lnTo>
                  <a:pt x="136" y="541"/>
                </a:lnTo>
                <a:lnTo>
                  <a:pt x="136" y="539"/>
                </a:lnTo>
                <a:lnTo>
                  <a:pt x="135" y="538"/>
                </a:lnTo>
                <a:lnTo>
                  <a:pt x="135" y="537"/>
                </a:lnTo>
                <a:lnTo>
                  <a:pt x="135" y="531"/>
                </a:lnTo>
                <a:lnTo>
                  <a:pt x="135" y="530"/>
                </a:lnTo>
                <a:lnTo>
                  <a:pt x="135" y="529"/>
                </a:lnTo>
                <a:lnTo>
                  <a:pt x="135" y="528"/>
                </a:lnTo>
                <a:lnTo>
                  <a:pt x="136" y="528"/>
                </a:lnTo>
                <a:lnTo>
                  <a:pt x="136" y="525"/>
                </a:lnTo>
                <a:lnTo>
                  <a:pt x="135" y="524"/>
                </a:lnTo>
                <a:lnTo>
                  <a:pt x="133" y="522"/>
                </a:lnTo>
                <a:lnTo>
                  <a:pt x="132" y="521"/>
                </a:lnTo>
                <a:lnTo>
                  <a:pt x="131" y="521"/>
                </a:lnTo>
                <a:lnTo>
                  <a:pt x="131" y="520"/>
                </a:lnTo>
                <a:lnTo>
                  <a:pt x="131" y="517"/>
                </a:lnTo>
                <a:lnTo>
                  <a:pt x="131" y="516"/>
                </a:lnTo>
                <a:lnTo>
                  <a:pt x="132" y="514"/>
                </a:lnTo>
                <a:lnTo>
                  <a:pt x="133" y="513"/>
                </a:lnTo>
                <a:lnTo>
                  <a:pt x="133" y="512"/>
                </a:lnTo>
                <a:lnTo>
                  <a:pt x="133" y="511"/>
                </a:lnTo>
                <a:lnTo>
                  <a:pt x="133" y="508"/>
                </a:lnTo>
                <a:lnTo>
                  <a:pt x="133" y="505"/>
                </a:lnTo>
                <a:lnTo>
                  <a:pt x="133" y="504"/>
                </a:lnTo>
                <a:lnTo>
                  <a:pt x="133" y="501"/>
                </a:lnTo>
                <a:lnTo>
                  <a:pt x="132" y="501"/>
                </a:lnTo>
                <a:lnTo>
                  <a:pt x="132" y="500"/>
                </a:lnTo>
                <a:lnTo>
                  <a:pt x="132" y="499"/>
                </a:lnTo>
                <a:lnTo>
                  <a:pt x="132" y="497"/>
                </a:lnTo>
                <a:lnTo>
                  <a:pt x="131" y="496"/>
                </a:lnTo>
                <a:lnTo>
                  <a:pt x="131" y="495"/>
                </a:lnTo>
                <a:lnTo>
                  <a:pt x="130" y="495"/>
                </a:lnTo>
                <a:lnTo>
                  <a:pt x="130" y="494"/>
                </a:lnTo>
                <a:lnTo>
                  <a:pt x="130" y="492"/>
                </a:lnTo>
                <a:lnTo>
                  <a:pt x="128" y="491"/>
                </a:lnTo>
                <a:lnTo>
                  <a:pt x="128" y="490"/>
                </a:lnTo>
                <a:lnTo>
                  <a:pt x="128" y="487"/>
                </a:lnTo>
                <a:lnTo>
                  <a:pt x="128" y="486"/>
                </a:lnTo>
                <a:lnTo>
                  <a:pt x="130" y="484"/>
                </a:lnTo>
                <a:lnTo>
                  <a:pt x="130" y="483"/>
                </a:lnTo>
                <a:lnTo>
                  <a:pt x="131" y="482"/>
                </a:lnTo>
                <a:lnTo>
                  <a:pt x="130" y="482"/>
                </a:lnTo>
                <a:lnTo>
                  <a:pt x="130" y="479"/>
                </a:lnTo>
                <a:lnTo>
                  <a:pt x="131" y="479"/>
                </a:lnTo>
                <a:lnTo>
                  <a:pt x="131" y="475"/>
                </a:lnTo>
                <a:lnTo>
                  <a:pt x="131" y="474"/>
                </a:lnTo>
                <a:lnTo>
                  <a:pt x="130" y="474"/>
                </a:lnTo>
                <a:lnTo>
                  <a:pt x="128" y="474"/>
                </a:lnTo>
                <a:lnTo>
                  <a:pt x="127" y="474"/>
                </a:lnTo>
                <a:lnTo>
                  <a:pt x="126" y="473"/>
                </a:lnTo>
                <a:lnTo>
                  <a:pt x="126" y="470"/>
                </a:lnTo>
                <a:lnTo>
                  <a:pt x="126" y="469"/>
                </a:lnTo>
                <a:lnTo>
                  <a:pt x="126" y="467"/>
                </a:lnTo>
                <a:lnTo>
                  <a:pt x="123" y="467"/>
                </a:lnTo>
                <a:lnTo>
                  <a:pt x="122" y="466"/>
                </a:lnTo>
                <a:lnTo>
                  <a:pt x="122" y="465"/>
                </a:lnTo>
                <a:lnTo>
                  <a:pt x="120" y="465"/>
                </a:lnTo>
                <a:lnTo>
                  <a:pt x="120" y="463"/>
                </a:lnTo>
                <a:lnTo>
                  <a:pt x="122" y="463"/>
                </a:lnTo>
                <a:lnTo>
                  <a:pt x="123" y="463"/>
                </a:lnTo>
                <a:lnTo>
                  <a:pt x="123" y="465"/>
                </a:lnTo>
                <a:lnTo>
                  <a:pt x="124" y="465"/>
                </a:lnTo>
                <a:lnTo>
                  <a:pt x="124" y="466"/>
                </a:lnTo>
                <a:lnTo>
                  <a:pt x="126" y="467"/>
                </a:lnTo>
                <a:lnTo>
                  <a:pt x="127" y="466"/>
                </a:lnTo>
                <a:lnTo>
                  <a:pt x="128" y="466"/>
                </a:lnTo>
                <a:lnTo>
                  <a:pt x="128" y="465"/>
                </a:lnTo>
                <a:lnTo>
                  <a:pt x="130" y="465"/>
                </a:lnTo>
                <a:lnTo>
                  <a:pt x="130" y="463"/>
                </a:lnTo>
                <a:lnTo>
                  <a:pt x="130" y="462"/>
                </a:lnTo>
                <a:lnTo>
                  <a:pt x="128" y="461"/>
                </a:lnTo>
                <a:lnTo>
                  <a:pt x="128" y="458"/>
                </a:lnTo>
                <a:lnTo>
                  <a:pt x="130" y="457"/>
                </a:lnTo>
                <a:lnTo>
                  <a:pt x="130" y="456"/>
                </a:lnTo>
                <a:lnTo>
                  <a:pt x="131" y="456"/>
                </a:lnTo>
                <a:lnTo>
                  <a:pt x="131" y="454"/>
                </a:lnTo>
                <a:lnTo>
                  <a:pt x="132" y="454"/>
                </a:lnTo>
                <a:lnTo>
                  <a:pt x="133" y="453"/>
                </a:lnTo>
                <a:lnTo>
                  <a:pt x="133" y="452"/>
                </a:lnTo>
                <a:lnTo>
                  <a:pt x="135" y="450"/>
                </a:lnTo>
                <a:lnTo>
                  <a:pt x="135" y="449"/>
                </a:lnTo>
                <a:lnTo>
                  <a:pt x="135" y="448"/>
                </a:lnTo>
                <a:lnTo>
                  <a:pt x="133" y="446"/>
                </a:lnTo>
                <a:lnTo>
                  <a:pt x="135" y="446"/>
                </a:lnTo>
                <a:lnTo>
                  <a:pt x="135" y="445"/>
                </a:lnTo>
                <a:lnTo>
                  <a:pt x="135" y="444"/>
                </a:lnTo>
                <a:lnTo>
                  <a:pt x="135" y="442"/>
                </a:lnTo>
                <a:lnTo>
                  <a:pt x="135" y="441"/>
                </a:lnTo>
                <a:lnTo>
                  <a:pt x="136" y="440"/>
                </a:lnTo>
                <a:lnTo>
                  <a:pt x="136" y="439"/>
                </a:lnTo>
                <a:lnTo>
                  <a:pt x="135" y="437"/>
                </a:lnTo>
                <a:lnTo>
                  <a:pt x="133" y="437"/>
                </a:lnTo>
                <a:lnTo>
                  <a:pt x="133" y="436"/>
                </a:lnTo>
                <a:lnTo>
                  <a:pt x="135" y="436"/>
                </a:lnTo>
                <a:lnTo>
                  <a:pt x="135" y="433"/>
                </a:lnTo>
                <a:lnTo>
                  <a:pt x="135" y="432"/>
                </a:lnTo>
                <a:lnTo>
                  <a:pt x="133" y="432"/>
                </a:lnTo>
                <a:lnTo>
                  <a:pt x="133" y="431"/>
                </a:lnTo>
                <a:lnTo>
                  <a:pt x="133" y="429"/>
                </a:lnTo>
                <a:lnTo>
                  <a:pt x="133" y="428"/>
                </a:lnTo>
                <a:lnTo>
                  <a:pt x="132" y="428"/>
                </a:lnTo>
                <a:lnTo>
                  <a:pt x="132" y="427"/>
                </a:lnTo>
                <a:lnTo>
                  <a:pt x="132" y="425"/>
                </a:lnTo>
                <a:lnTo>
                  <a:pt x="132" y="424"/>
                </a:lnTo>
                <a:lnTo>
                  <a:pt x="132" y="423"/>
                </a:lnTo>
                <a:lnTo>
                  <a:pt x="132" y="422"/>
                </a:lnTo>
                <a:lnTo>
                  <a:pt x="132" y="419"/>
                </a:lnTo>
                <a:lnTo>
                  <a:pt x="133" y="419"/>
                </a:lnTo>
                <a:lnTo>
                  <a:pt x="133" y="418"/>
                </a:lnTo>
                <a:lnTo>
                  <a:pt x="133" y="416"/>
                </a:lnTo>
                <a:lnTo>
                  <a:pt x="133" y="415"/>
                </a:lnTo>
                <a:lnTo>
                  <a:pt x="136" y="414"/>
                </a:lnTo>
                <a:lnTo>
                  <a:pt x="136" y="412"/>
                </a:lnTo>
                <a:lnTo>
                  <a:pt x="137" y="412"/>
                </a:lnTo>
                <a:lnTo>
                  <a:pt x="139" y="412"/>
                </a:lnTo>
                <a:lnTo>
                  <a:pt x="140" y="411"/>
                </a:lnTo>
                <a:lnTo>
                  <a:pt x="141" y="411"/>
                </a:lnTo>
                <a:lnTo>
                  <a:pt x="143" y="410"/>
                </a:lnTo>
                <a:lnTo>
                  <a:pt x="144" y="410"/>
                </a:lnTo>
                <a:lnTo>
                  <a:pt x="145" y="407"/>
                </a:lnTo>
                <a:lnTo>
                  <a:pt x="148" y="404"/>
                </a:lnTo>
                <a:lnTo>
                  <a:pt x="149" y="404"/>
                </a:lnTo>
                <a:lnTo>
                  <a:pt x="149" y="403"/>
                </a:lnTo>
                <a:lnTo>
                  <a:pt x="149" y="402"/>
                </a:lnTo>
                <a:lnTo>
                  <a:pt x="150" y="401"/>
                </a:lnTo>
                <a:lnTo>
                  <a:pt x="150" y="399"/>
                </a:lnTo>
                <a:lnTo>
                  <a:pt x="150" y="398"/>
                </a:lnTo>
                <a:lnTo>
                  <a:pt x="152" y="397"/>
                </a:lnTo>
                <a:lnTo>
                  <a:pt x="150" y="395"/>
                </a:lnTo>
                <a:lnTo>
                  <a:pt x="152" y="395"/>
                </a:lnTo>
                <a:lnTo>
                  <a:pt x="152" y="394"/>
                </a:lnTo>
                <a:lnTo>
                  <a:pt x="153" y="393"/>
                </a:lnTo>
                <a:lnTo>
                  <a:pt x="154" y="391"/>
                </a:lnTo>
                <a:lnTo>
                  <a:pt x="154" y="390"/>
                </a:lnTo>
                <a:lnTo>
                  <a:pt x="156" y="387"/>
                </a:lnTo>
                <a:lnTo>
                  <a:pt x="157" y="387"/>
                </a:lnTo>
                <a:lnTo>
                  <a:pt x="157" y="386"/>
                </a:lnTo>
                <a:lnTo>
                  <a:pt x="158" y="385"/>
                </a:lnTo>
                <a:lnTo>
                  <a:pt x="158" y="384"/>
                </a:lnTo>
                <a:lnTo>
                  <a:pt x="160" y="384"/>
                </a:lnTo>
                <a:lnTo>
                  <a:pt x="160" y="382"/>
                </a:lnTo>
                <a:lnTo>
                  <a:pt x="160" y="381"/>
                </a:lnTo>
                <a:lnTo>
                  <a:pt x="160" y="380"/>
                </a:lnTo>
                <a:lnTo>
                  <a:pt x="160" y="378"/>
                </a:lnTo>
                <a:lnTo>
                  <a:pt x="161" y="378"/>
                </a:lnTo>
                <a:lnTo>
                  <a:pt x="161" y="373"/>
                </a:lnTo>
                <a:lnTo>
                  <a:pt x="160" y="373"/>
                </a:lnTo>
                <a:lnTo>
                  <a:pt x="160" y="370"/>
                </a:lnTo>
                <a:lnTo>
                  <a:pt x="160" y="369"/>
                </a:lnTo>
                <a:lnTo>
                  <a:pt x="160" y="368"/>
                </a:lnTo>
                <a:lnTo>
                  <a:pt x="160" y="367"/>
                </a:lnTo>
                <a:lnTo>
                  <a:pt x="160" y="365"/>
                </a:lnTo>
                <a:lnTo>
                  <a:pt x="160" y="364"/>
                </a:lnTo>
                <a:lnTo>
                  <a:pt x="158" y="363"/>
                </a:lnTo>
                <a:lnTo>
                  <a:pt x="158" y="361"/>
                </a:lnTo>
                <a:lnTo>
                  <a:pt x="157" y="360"/>
                </a:lnTo>
                <a:lnTo>
                  <a:pt x="157" y="359"/>
                </a:lnTo>
                <a:lnTo>
                  <a:pt x="157" y="353"/>
                </a:lnTo>
                <a:lnTo>
                  <a:pt x="157" y="351"/>
                </a:lnTo>
                <a:lnTo>
                  <a:pt x="157" y="350"/>
                </a:lnTo>
                <a:lnTo>
                  <a:pt x="157" y="348"/>
                </a:lnTo>
                <a:lnTo>
                  <a:pt x="157" y="347"/>
                </a:lnTo>
                <a:lnTo>
                  <a:pt x="156" y="347"/>
                </a:lnTo>
                <a:lnTo>
                  <a:pt x="156" y="346"/>
                </a:lnTo>
                <a:lnTo>
                  <a:pt x="156" y="344"/>
                </a:lnTo>
                <a:lnTo>
                  <a:pt x="156" y="343"/>
                </a:lnTo>
                <a:lnTo>
                  <a:pt x="156" y="340"/>
                </a:lnTo>
                <a:lnTo>
                  <a:pt x="156" y="339"/>
                </a:lnTo>
                <a:lnTo>
                  <a:pt x="156" y="338"/>
                </a:lnTo>
                <a:lnTo>
                  <a:pt x="154" y="336"/>
                </a:lnTo>
                <a:lnTo>
                  <a:pt x="154" y="335"/>
                </a:lnTo>
                <a:lnTo>
                  <a:pt x="154" y="334"/>
                </a:lnTo>
                <a:lnTo>
                  <a:pt x="152" y="331"/>
                </a:lnTo>
                <a:lnTo>
                  <a:pt x="152" y="330"/>
                </a:lnTo>
                <a:lnTo>
                  <a:pt x="153" y="330"/>
                </a:lnTo>
                <a:lnTo>
                  <a:pt x="153" y="331"/>
                </a:lnTo>
                <a:lnTo>
                  <a:pt x="153" y="330"/>
                </a:lnTo>
                <a:lnTo>
                  <a:pt x="150" y="330"/>
                </a:lnTo>
                <a:lnTo>
                  <a:pt x="150" y="329"/>
                </a:lnTo>
                <a:lnTo>
                  <a:pt x="150" y="327"/>
                </a:lnTo>
                <a:lnTo>
                  <a:pt x="152" y="327"/>
                </a:lnTo>
                <a:lnTo>
                  <a:pt x="153" y="326"/>
                </a:lnTo>
                <a:lnTo>
                  <a:pt x="153" y="325"/>
                </a:lnTo>
                <a:lnTo>
                  <a:pt x="154" y="325"/>
                </a:lnTo>
                <a:lnTo>
                  <a:pt x="154" y="323"/>
                </a:lnTo>
                <a:lnTo>
                  <a:pt x="153" y="323"/>
                </a:lnTo>
                <a:lnTo>
                  <a:pt x="153" y="322"/>
                </a:lnTo>
                <a:lnTo>
                  <a:pt x="153" y="321"/>
                </a:lnTo>
                <a:lnTo>
                  <a:pt x="153" y="319"/>
                </a:lnTo>
                <a:lnTo>
                  <a:pt x="153" y="318"/>
                </a:lnTo>
                <a:lnTo>
                  <a:pt x="153" y="315"/>
                </a:lnTo>
                <a:lnTo>
                  <a:pt x="154" y="314"/>
                </a:lnTo>
                <a:lnTo>
                  <a:pt x="154" y="313"/>
                </a:lnTo>
                <a:lnTo>
                  <a:pt x="156" y="313"/>
                </a:lnTo>
                <a:lnTo>
                  <a:pt x="157" y="312"/>
                </a:lnTo>
                <a:lnTo>
                  <a:pt x="156" y="312"/>
                </a:lnTo>
                <a:lnTo>
                  <a:pt x="154" y="312"/>
                </a:lnTo>
                <a:lnTo>
                  <a:pt x="154" y="310"/>
                </a:lnTo>
                <a:lnTo>
                  <a:pt x="154" y="308"/>
                </a:lnTo>
                <a:lnTo>
                  <a:pt x="154" y="306"/>
                </a:lnTo>
                <a:lnTo>
                  <a:pt x="156" y="305"/>
                </a:lnTo>
                <a:lnTo>
                  <a:pt x="156" y="304"/>
                </a:lnTo>
                <a:lnTo>
                  <a:pt x="154" y="302"/>
                </a:lnTo>
                <a:lnTo>
                  <a:pt x="156" y="302"/>
                </a:lnTo>
                <a:lnTo>
                  <a:pt x="156" y="301"/>
                </a:lnTo>
                <a:lnTo>
                  <a:pt x="156" y="300"/>
                </a:lnTo>
                <a:lnTo>
                  <a:pt x="157" y="300"/>
                </a:lnTo>
                <a:lnTo>
                  <a:pt x="158" y="300"/>
                </a:lnTo>
                <a:lnTo>
                  <a:pt x="160" y="300"/>
                </a:lnTo>
                <a:lnTo>
                  <a:pt x="160" y="298"/>
                </a:lnTo>
                <a:lnTo>
                  <a:pt x="160" y="297"/>
                </a:lnTo>
                <a:lnTo>
                  <a:pt x="160" y="296"/>
                </a:lnTo>
                <a:lnTo>
                  <a:pt x="161" y="296"/>
                </a:lnTo>
                <a:lnTo>
                  <a:pt x="161" y="295"/>
                </a:lnTo>
                <a:lnTo>
                  <a:pt x="161" y="293"/>
                </a:lnTo>
                <a:lnTo>
                  <a:pt x="160" y="293"/>
                </a:lnTo>
                <a:lnTo>
                  <a:pt x="160" y="292"/>
                </a:lnTo>
                <a:lnTo>
                  <a:pt x="161" y="291"/>
                </a:lnTo>
                <a:lnTo>
                  <a:pt x="161" y="289"/>
                </a:lnTo>
                <a:lnTo>
                  <a:pt x="161" y="288"/>
                </a:lnTo>
                <a:lnTo>
                  <a:pt x="162" y="288"/>
                </a:lnTo>
                <a:lnTo>
                  <a:pt x="162" y="285"/>
                </a:lnTo>
                <a:lnTo>
                  <a:pt x="162" y="284"/>
                </a:lnTo>
                <a:lnTo>
                  <a:pt x="162" y="283"/>
                </a:lnTo>
                <a:lnTo>
                  <a:pt x="161" y="281"/>
                </a:lnTo>
                <a:lnTo>
                  <a:pt x="161" y="280"/>
                </a:lnTo>
                <a:lnTo>
                  <a:pt x="160" y="280"/>
                </a:lnTo>
                <a:lnTo>
                  <a:pt x="160" y="279"/>
                </a:lnTo>
                <a:lnTo>
                  <a:pt x="160" y="278"/>
                </a:lnTo>
                <a:lnTo>
                  <a:pt x="160" y="276"/>
                </a:lnTo>
                <a:lnTo>
                  <a:pt x="160" y="275"/>
                </a:lnTo>
                <a:lnTo>
                  <a:pt x="158" y="275"/>
                </a:lnTo>
                <a:lnTo>
                  <a:pt x="158" y="276"/>
                </a:lnTo>
                <a:lnTo>
                  <a:pt x="157" y="275"/>
                </a:lnTo>
                <a:lnTo>
                  <a:pt x="156" y="274"/>
                </a:lnTo>
                <a:lnTo>
                  <a:pt x="156" y="272"/>
                </a:lnTo>
                <a:lnTo>
                  <a:pt x="157" y="271"/>
                </a:lnTo>
                <a:lnTo>
                  <a:pt x="156" y="270"/>
                </a:lnTo>
                <a:lnTo>
                  <a:pt x="157" y="268"/>
                </a:lnTo>
                <a:lnTo>
                  <a:pt x="156" y="267"/>
                </a:lnTo>
                <a:lnTo>
                  <a:pt x="156" y="266"/>
                </a:lnTo>
                <a:lnTo>
                  <a:pt x="154" y="264"/>
                </a:lnTo>
                <a:lnTo>
                  <a:pt x="153" y="264"/>
                </a:lnTo>
                <a:lnTo>
                  <a:pt x="150" y="264"/>
                </a:lnTo>
                <a:lnTo>
                  <a:pt x="150" y="263"/>
                </a:lnTo>
                <a:lnTo>
                  <a:pt x="149" y="263"/>
                </a:lnTo>
                <a:lnTo>
                  <a:pt x="150" y="262"/>
                </a:lnTo>
                <a:lnTo>
                  <a:pt x="152" y="262"/>
                </a:lnTo>
                <a:lnTo>
                  <a:pt x="153" y="262"/>
                </a:lnTo>
                <a:lnTo>
                  <a:pt x="154" y="261"/>
                </a:lnTo>
                <a:lnTo>
                  <a:pt x="154" y="259"/>
                </a:lnTo>
                <a:lnTo>
                  <a:pt x="154" y="258"/>
                </a:lnTo>
                <a:lnTo>
                  <a:pt x="153" y="258"/>
                </a:lnTo>
                <a:lnTo>
                  <a:pt x="152" y="259"/>
                </a:lnTo>
                <a:lnTo>
                  <a:pt x="149" y="259"/>
                </a:lnTo>
                <a:lnTo>
                  <a:pt x="149" y="258"/>
                </a:lnTo>
                <a:lnTo>
                  <a:pt x="148" y="258"/>
                </a:lnTo>
                <a:lnTo>
                  <a:pt x="147" y="258"/>
                </a:lnTo>
                <a:lnTo>
                  <a:pt x="147" y="257"/>
                </a:lnTo>
                <a:lnTo>
                  <a:pt x="148" y="257"/>
                </a:lnTo>
                <a:lnTo>
                  <a:pt x="147" y="255"/>
                </a:lnTo>
                <a:lnTo>
                  <a:pt x="145" y="255"/>
                </a:lnTo>
                <a:lnTo>
                  <a:pt x="145" y="254"/>
                </a:lnTo>
                <a:lnTo>
                  <a:pt x="147" y="254"/>
                </a:lnTo>
                <a:lnTo>
                  <a:pt x="145" y="254"/>
                </a:lnTo>
                <a:lnTo>
                  <a:pt x="144" y="254"/>
                </a:lnTo>
                <a:lnTo>
                  <a:pt x="143" y="254"/>
                </a:lnTo>
                <a:lnTo>
                  <a:pt x="143" y="255"/>
                </a:lnTo>
                <a:lnTo>
                  <a:pt x="143" y="257"/>
                </a:lnTo>
                <a:lnTo>
                  <a:pt x="144" y="257"/>
                </a:lnTo>
                <a:lnTo>
                  <a:pt x="143" y="257"/>
                </a:lnTo>
                <a:lnTo>
                  <a:pt x="141" y="257"/>
                </a:lnTo>
                <a:lnTo>
                  <a:pt x="140" y="255"/>
                </a:lnTo>
                <a:lnTo>
                  <a:pt x="139" y="254"/>
                </a:lnTo>
                <a:lnTo>
                  <a:pt x="137" y="251"/>
                </a:lnTo>
                <a:lnTo>
                  <a:pt x="136" y="251"/>
                </a:lnTo>
                <a:lnTo>
                  <a:pt x="136" y="250"/>
                </a:lnTo>
                <a:lnTo>
                  <a:pt x="136" y="249"/>
                </a:lnTo>
                <a:lnTo>
                  <a:pt x="135" y="249"/>
                </a:lnTo>
                <a:lnTo>
                  <a:pt x="135" y="247"/>
                </a:lnTo>
                <a:lnTo>
                  <a:pt x="135" y="245"/>
                </a:lnTo>
                <a:lnTo>
                  <a:pt x="135" y="243"/>
                </a:lnTo>
                <a:lnTo>
                  <a:pt x="136" y="243"/>
                </a:lnTo>
                <a:lnTo>
                  <a:pt x="136" y="242"/>
                </a:lnTo>
                <a:lnTo>
                  <a:pt x="137" y="240"/>
                </a:lnTo>
                <a:lnTo>
                  <a:pt x="137" y="238"/>
                </a:lnTo>
                <a:lnTo>
                  <a:pt x="137" y="237"/>
                </a:lnTo>
                <a:lnTo>
                  <a:pt x="137" y="233"/>
                </a:lnTo>
                <a:lnTo>
                  <a:pt x="137" y="232"/>
                </a:lnTo>
                <a:lnTo>
                  <a:pt x="139" y="232"/>
                </a:lnTo>
                <a:lnTo>
                  <a:pt x="139" y="230"/>
                </a:lnTo>
                <a:lnTo>
                  <a:pt x="139" y="229"/>
                </a:lnTo>
                <a:lnTo>
                  <a:pt x="140" y="229"/>
                </a:lnTo>
                <a:lnTo>
                  <a:pt x="141" y="228"/>
                </a:lnTo>
                <a:lnTo>
                  <a:pt x="141" y="226"/>
                </a:lnTo>
                <a:lnTo>
                  <a:pt x="141" y="225"/>
                </a:lnTo>
                <a:lnTo>
                  <a:pt x="141" y="224"/>
                </a:lnTo>
                <a:lnTo>
                  <a:pt x="141" y="223"/>
                </a:lnTo>
                <a:lnTo>
                  <a:pt x="140" y="223"/>
                </a:lnTo>
                <a:lnTo>
                  <a:pt x="139" y="223"/>
                </a:lnTo>
                <a:lnTo>
                  <a:pt x="137" y="223"/>
                </a:lnTo>
                <a:lnTo>
                  <a:pt x="137" y="221"/>
                </a:lnTo>
                <a:lnTo>
                  <a:pt x="137" y="220"/>
                </a:lnTo>
                <a:lnTo>
                  <a:pt x="139" y="220"/>
                </a:lnTo>
                <a:lnTo>
                  <a:pt x="139" y="219"/>
                </a:lnTo>
                <a:lnTo>
                  <a:pt x="140" y="219"/>
                </a:lnTo>
                <a:lnTo>
                  <a:pt x="140" y="220"/>
                </a:lnTo>
                <a:lnTo>
                  <a:pt x="140" y="221"/>
                </a:lnTo>
                <a:lnTo>
                  <a:pt x="141" y="221"/>
                </a:lnTo>
                <a:lnTo>
                  <a:pt x="143" y="221"/>
                </a:lnTo>
                <a:lnTo>
                  <a:pt x="144" y="220"/>
                </a:lnTo>
                <a:lnTo>
                  <a:pt x="144" y="219"/>
                </a:lnTo>
                <a:lnTo>
                  <a:pt x="145" y="219"/>
                </a:lnTo>
                <a:lnTo>
                  <a:pt x="147" y="219"/>
                </a:lnTo>
                <a:lnTo>
                  <a:pt x="148" y="219"/>
                </a:lnTo>
                <a:lnTo>
                  <a:pt x="148" y="217"/>
                </a:lnTo>
                <a:lnTo>
                  <a:pt x="149" y="217"/>
                </a:lnTo>
                <a:lnTo>
                  <a:pt x="150" y="216"/>
                </a:lnTo>
                <a:lnTo>
                  <a:pt x="152" y="216"/>
                </a:lnTo>
                <a:lnTo>
                  <a:pt x="153" y="215"/>
                </a:lnTo>
                <a:lnTo>
                  <a:pt x="153" y="213"/>
                </a:lnTo>
                <a:lnTo>
                  <a:pt x="153" y="211"/>
                </a:lnTo>
                <a:lnTo>
                  <a:pt x="154" y="211"/>
                </a:lnTo>
                <a:lnTo>
                  <a:pt x="156" y="211"/>
                </a:lnTo>
                <a:lnTo>
                  <a:pt x="157" y="209"/>
                </a:lnTo>
                <a:lnTo>
                  <a:pt x="157" y="208"/>
                </a:lnTo>
                <a:lnTo>
                  <a:pt x="156" y="207"/>
                </a:lnTo>
                <a:lnTo>
                  <a:pt x="156" y="206"/>
                </a:lnTo>
                <a:lnTo>
                  <a:pt x="154" y="204"/>
                </a:lnTo>
                <a:lnTo>
                  <a:pt x="153" y="204"/>
                </a:lnTo>
                <a:lnTo>
                  <a:pt x="152" y="204"/>
                </a:lnTo>
                <a:lnTo>
                  <a:pt x="150" y="204"/>
                </a:lnTo>
                <a:lnTo>
                  <a:pt x="150" y="203"/>
                </a:lnTo>
                <a:lnTo>
                  <a:pt x="153" y="203"/>
                </a:lnTo>
                <a:lnTo>
                  <a:pt x="154" y="202"/>
                </a:lnTo>
                <a:lnTo>
                  <a:pt x="154" y="200"/>
                </a:lnTo>
                <a:lnTo>
                  <a:pt x="153" y="199"/>
                </a:lnTo>
                <a:lnTo>
                  <a:pt x="152" y="199"/>
                </a:lnTo>
                <a:lnTo>
                  <a:pt x="150" y="199"/>
                </a:lnTo>
                <a:lnTo>
                  <a:pt x="149" y="198"/>
                </a:lnTo>
                <a:lnTo>
                  <a:pt x="149" y="196"/>
                </a:lnTo>
                <a:lnTo>
                  <a:pt x="149" y="195"/>
                </a:lnTo>
                <a:lnTo>
                  <a:pt x="150" y="194"/>
                </a:lnTo>
                <a:lnTo>
                  <a:pt x="152" y="194"/>
                </a:lnTo>
                <a:lnTo>
                  <a:pt x="153" y="194"/>
                </a:lnTo>
                <a:lnTo>
                  <a:pt x="154" y="194"/>
                </a:lnTo>
                <a:lnTo>
                  <a:pt x="156" y="191"/>
                </a:lnTo>
                <a:lnTo>
                  <a:pt x="157" y="191"/>
                </a:lnTo>
                <a:lnTo>
                  <a:pt x="157" y="190"/>
                </a:lnTo>
                <a:lnTo>
                  <a:pt x="157" y="189"/>
                </a:lnTo>
                <a:lnTo>
                  <a:pt x="158" y="189"/>
                </a:lnTo>
                <a:lnTo>
                  <a:pt x="160" y="190"/>
                </a:lnTo>
                <a:lnTo>
                  <a:pt x="161" y="190"/>
                </a:lnTo>
                <a:lnTo>
                  <a:pt x="161" y="189"/>
                </a:lnTo>
                <a:lnTo>
                  <a:pt x="161" y="187"/>
                </a:lnTo>
                <a:lnTo>
                  <a:pt x="160" y="186"/>
                </a:lnTo>
                <a:lnTo>
                  <a:pt x="161" y="186"/>
                </a:lnTo>
                <a:lnTo>
                  <a:pt x="161" y="185"/>
                </a:lnTo>
                <a:lnTo>
                  <a:pt x="160" y="185"/>
                </a:lnTo>
                <a:lnTo>
                  <a:pt x="160" y="183"/>
                </a:lnTo>
                <a:lnTo>
                  <a:pt x="160" y="182"/>
                </a:lnTo>
                <a:lnTo>
                  <a:pt x="158" y="181"/>
                </a:lnTo>
                <a:lnTo>
                  <a:pt x="158" y="179"/>
                </a:lnTo>
                <a:lnTo>
                  <a:pt x="160" y="178"/>
                </a:lnTo>
                <a:lnTo>
                  <a:pt x="160" y="177"/>
                </a:lnTo>
                <a:lnTo>
                  <a:pt x="160" y="175"/>
                </a:lnTo>
                <a:lnTo>
                  <a:pt x="158" y="175"/>
                </a:lnTo>
                <a:lnTo>
                  <a:pt x="158" y="174"/>
                </a:lnTo>
                <a:lnTo>
                  <a:pt x="160" y="174"/>
                </a:lnTo>
                <a:lnTo>
                  <a:pt x="160" y="173"/>
                </a:lnTo>
                <a:lnTo>
                  <a:pt x="158" y="173"/>
                </a:lnTo>
                <a:lnTo>
                  <a:pt x="158" y="171"/>
                </a:lnTo>
                <a:lnTo>
                  <a:pt x="157" y="171"/>
                </a:lnTo>
                <a:lnTo>
                  <a:pt x="156" y="170"/>
                </a:lnTo>
                <a:lnTo>
                  <a:pt x="156" y="169"/>
                </a:lnTo>
                <a:lnTo>
                  <a:pt x="156" y="168"/>
                </a:lnTo>
                <a:lnTo>
                  <a:pt x="157" y="168"/>
                </a:lnTo>
                <a:lnTo>
                  <a:pt x="158" y="168"/>
                </a:lnTo>
                <a:lnTo>
                  <a:pt x="157" y="166"/>
                </a:lnTo>
                <a:lnTo>
                  <a:pt x="158" y="165"/>
                </a:lnTo>
                <a:lnTo>
                  <a:pt x="160" y="165"/>
                </a:lnTo>
                <a:lnTo>
                  <a:pt x="161" y="165"/>
                </a:lnTo>
                <a:lnTo>
                  <a:pt x="162" y="164"/>
                </a:lnTo>
                <a:lnTo>
                  <a:pt x="164" y="162"/>
                </a:lnTo>
                <a:lnTo>
                  <a:pt x="165" y="161"/>
                </a:lnTo>
                <a:lnTo>
                  <a:pt x="165" y="160"/>
                </a:lnTo>
                <a:lnTo>
                  <a:pt x="165" y="158"/>
                </a:lnTo>
                <a:lnTo>
                  <a:pt x="166" y="158"/>
                </a:lnTo>
                <a:lnTo>
                  <a:pt x="166" y="157"/>
                </a:lnTo>
                <a:lnTo>
                  <a:pt x="165" y="157"/>
                </a:lnTo>
                <a:lnTo>
                  <a:pt x="165" y="156"/>
                </a:lnTo>
                <a:lnTo>
                  <a:pt x="166" y="156"/>
                </a:lnTo>
                <a:lnTo>
                  <a:pt x="166" y="154"/>
                </a:lnTo>
                <a:lnTo>
                  <a:pt x="167" y="153"/>
                </a:lnTo>
                <a:lnTo>
                  <a:pt x="169" y="153"/>
                </a:lnTo>
                <a:lnTo>
                  <a:pt x="169" y="152"/>
                </a:lnTo>
                <a:lnTo>
                  <a:pt x="170" y="152"/>
                </a:lnTo>
                <a:lnTo>
                  <a:pt x="171" y="151"/>
                </a:lnTo>
                <a:lnTo>
                  <a:pt x="171" y="149"/>
                </a:lnTo>
                <a:lnTo>
                  <a:pt x="171" y="148"/>
                </a:lnTo>
                <a:lnTo>
                  <a:pt x="169" y="147"/>
                </a:lnTo>
                <a:lnTo>
                  <a:pt x="169" y="145"/>
                </a:lnTo>
                <a:lnTo>
                  <a:pt x="167" y="145"/>
                </a:lnTo>
                <a:lnTo>
                  <a:pt x="166" y="144"/>
                </a:lnTo>
                <a:lnTo>
                  <a:pt x="166" y="143"/>
                </a:lnTo>
                <a:lnTo>
                  <a:pt x="166" y="141"/>
                </a:lnTo>
                <a:lnTo>
                  <a:pt x="166" y="140"/>
                </a:lnTo>
                <a:lnTo>
                  <a:pt x="167" y="139"/>
                </a:lnTo>
                <a:lnTo>
                  <a:pt x="167" y="137"/>
                </a:lnTo>
                <a:lnTo>
                  <a:pt x="167" y="136"/>
                </a:lnTo>
                <a:lnTo>
                  <a:pt x="167" y="135"/>
                </a:lnTo>
                <a:lnTo>
                  <a:pt x="167" y="134"/>
                </a:lnTo>
                <a:lnTo>
                  <a:pt x="166" y="132"/>
                </a:lnTo>
                <a:lnTo>
                  <a:pt x="166" y="131"/>
                </a:lnTo>
                <a:lnTo>
                  <a:pt x="166" y="130"/>
                </a:lnTo>
                <a:lnTo>
                  <a:pt x="165" y="130"/>
                </a:lnTo>
                <a:lnTo>
                  <a:pt x="165" y="128"/>
                </a:lnTo>
                <a:lnTo>
                  <a:pt x="166" y="127"/>
                </a:lnTo>
                <a:lnTo>
                  <a:pt x="169" y="126"/>
                </a:lnTo>
                <a:lnTo>
                  <a:pt x="170" y="124"/>
                </a:lnTo>
                <a:lnTo>
                  <a:pt x="170" y="123"/>
                </a:lnTo>
                <a:lnTo>
                  <a:pt x="171" y="122"/>
                </a:lnTo>
                <a:lnTo>
                  <a:pt x="173" y="119"/>
                </a:lnTo>
                <a:lnTo>
                  <a:pt x="174" y="119"/>
                </a:lnTo>
                <a:lnTo>
                  <a:pt x="174" y="118"/>
                </a:lnTo>
                <a:lnTo>
                  <a:pt x="175" y="118"/>
                </a:lnTo>
                <a:lnTo>
                  <a:pt x="175" y="117"/>
                </a:lnTo>
                <a:lnTo>
                  <a:pt x="175" y="115"/>
                </a:lnTo>
                <a:lnTo>
                  <a:pt x="175" y="113"/>
                </a:lnTo>
                <a:lnTo>
                  <a:pt x="175" y="111"/>
                </a:lnTo>
                <a:lnTo>
                  <a:pt x="177" y="111"/>
                </a:lnTo>
                <a:lnTo>
                  <a:pt x="177" y="107"/>
                </a:lnTo>
                <a:lnTo>
                  <a:pt x="175" y="107"/>
                </a:lnTo>
                <a:lnTo>
                  <a:pt x="177" y="106"/>
                </a:lnTo>
                <a:lnTo>
                  <a:pt x="177" y="103"/>
                </a:lnTo>
                <a:lnTo>
                  <a:pt x="178" y="101"/>
                </a:lnTo>
                <a:lnTo>
                  <a:pt x="178" y="99"/>
                </a:lnTo>
                <a:lnTo>
                  <a:pt x="179" y="99"/>
                </a:lnTo>
                <a:lnTo>
                  <a:pt x="182" y="97"/>
                </a:lnTo>
                <a:lnTo>
                  <a:pt x="183" y="96"/>
                </a:lnTo>
                <a:lnTo>
                  <a:pt x="183" y="94"/>
                </a:lnTo>
                <a:lnTo>
                  <a:pt x="185" y="94"/>
                </a:lnTo>
                <a:lnTo>
                  <a:pt x="185" y="93"/>
                </a:lnTo>
                <a:lnTo>
                  <a:pt x="185" y="92"/>
                </a:lnTo>
                <a:lnTo>
                  <a:pt x="185" y="90"/>
                </a:lnTo>
                <a:lnTo>
                  <a:pt x="186" y="90"/>
                </a:lnTo>
                <a:lnTo>
                  <a:pt x="186" y="88"/>
                </a:lnTo>
                <a:lnTo>
                  <a:pt x="186" y="86"/>
                </a:lnTo>
                <a:lnTo>
                  <a:pt x="187" y="85"/>
                </a:lnTo>
                <a:lnTo>
                  <a:pt x="188" y="84"/>
                </a:lnTo>
                <a:lnTo>
                  <a:pt x="188" y="82"/>
                </a:lnTo>
                <a:lnTo>
                  <a:pt x="190" y="81"/>
                </a:lnTo>
                <a:lnTo>
                  <a:pt x="191" y="80"/>
                </a:lnTo>
                <a:lnTo>
                  <a:pt x="191" y="79"/>
                </a:lnTo>
                <a:lnTo>
                  <a:pt x="192" y="79"/>
                </a:lnTo>
                <a:lnTo>
                  <a:pt x="192" y="77"/>
                </a:lnTo>
                <a:lnTo>
                  <a:pt x="194" y="76"/>
                </a:lnTo>
                <a:lnTo>
                  <a:pt x="194" y="75"/>
                </a:lnTo>
                <a:lnTo>
                  <a:pt x="194" y="73"/>
                </a:lnTo>
                <a:lnTo>
                  <a:pt x="194" y="72"/>
                </a:lnTo>
                <a:lnTo>
                  <a:pt x="194" y="71"/>
                </a:lnTo>
                <a:lnTo>
                  <a:pt x="194" y="69"/>
                </a:lnTo>
                <a:lnTo>
                  <a:pt x="195" y="69"/>
                </a:lnTo>
                <a:lnTo>
                  <a:pt x="195" y="64"/>
                </a:lnTo>
                <a:lnTo>
                  <a:pt x="195" y="63"/>
                </a:lnTo>
                <a:lnTo>
                  <a:pt x="194" y="63"/>
                </a:lnTo>
                <a:lnTo>
                  <a:pt x="194" y="62"/>
                </a:lnTo>
                <a:lnTo>
                  <a:pt x="194" y="60"/>
                </a:lnTo>
                <a:lnTo>
                  <a:pt x="194" y="59"/>
                </a:lnTo>
                <a:lnTo>
                  <a:pt x="194" y="58"/>
                </a:lnTo>
                <a:lnTo>
                  <a:pt x="194" y="56"/>
                </a:lnTo>
                <a:lnTo>
                  <a:pt x="194" y="55"/>
                </a:lnTo>
                <a:lnTo>
                  <a:pt x="192" y="54"/>
                </a:lnTo>
                <a:lnTo>
                  <a:pt x="192" y="52"/>
                </a:lnTo>
                <a:lnTo>
                  <a:pt x="192" y="51"/>
                </a:lnTo>
                <a:lnTo>
                  <a:pt x="191" y="50"/>
                </a:lnTo>
                <a:lnTo>
                  <a:pt x="191" y="48"/>
                </a:lnTo>
                <a:lnTo>
                  <a:pt x="190" y="47"/>
                </a:lnTo>
                <a:lnTo>
                  <a:pt x="190" y="45"/>
                </a:lnTo>
                <a:lnTo>
                  <a:pt x="190" y="43"/>
                </a:lnTo>
                <a:lnTo>
                  <a:pt x="188" y="43"/>
                </a:lnTo>
                <a:lnTo>
                  <a:pt x="187" y="43"/>
                </a:lnTo>
                <a:lnTo>
                  <a:pt x="187" y="42"/>
                </a:lnTo>
                <a:lnTo>
                  <a:pt x="187" y="41"/>
                </a:lnTo>
                <a:lnTo>
                  <a:pt x="187" y="39"/>
                </a:lnTo>
                <a:lnTo>
                  <a:pt x="187" y="38"/>
                </a:lnTo>
                <a:lnTo>
                  <a:pt x="186" y="38"/>
                </a:lnTo>
                <a:lnTo>
                  <a:pt x="186" y="37"/>
                </a:lnTo>
                <a:lnTo>
                  <a:pt x="186" y="35"/>
                </a:lnTo>
                <a:lnTo>
                  <a:pt x="188" y="34"/>
                </a:lnTo>
                <a:lnTo>
                  <a:pt x="188" y="33"/>
                </a:lnTo>
                <a:lnTo>
                  <a:pt x="190" y="33"/>
                </a:lnTo>
                <a:lnTo>
                  <a:pt x="190" y="31"/>
                </a:lnTo>
                <a:lnTo>
                  <a:pt x="191" y="31"/>
                </a:lnTo>
                <a:lnTo>
                  <a:pt x="191" y="30"/>
                </a:lnTo>
                <a:lnTo>
                  <a:pt x="192" y="30"/>
                </a:lnTo>
                <a:lnTo>
                  <a:pt x="194" y="30"/>
                </a:lnTo>
                <a:lnTo>
                  <a:pt x="195" y="29"/>
                </a:lnTo>
                <a:lnTo>
                  <a:pt x="196" y="29"/>
                </a:lnTo>
                <a:lnTo>
                  <a:pt x="196" y="27"/>
                </a:lnTo>
                <a:lnTo>
                  <a:pt x="198" y="27"/>
                </a:lnTo>
                <a:lnTo>
                  <a:pt x="198" y="26"/>
                </a:lnTo>
                <a:lnTo>
                  <a:pt x="198" y="25"/>
                </a:lnTo>
                <a:lnTo>
                  <a:pt x="199" y="25"/>
                </a:lnTo>
                <a:lnTo>
                  <a:pt x="200" y="24"/>
                </a:lnTo>
                <a:lnTo>
                  <a:pt x="202" y="24"/>
                </a:lnTo>
                <a:lnTo>
                  <a:pt x="203" y="24"/>
                </a:lnTo>
                <a:lnTo>
                  <a:pt x="204" y="25"/>
                </a:lnTo>
                <a:lnTo>
                  <a:pt x="207" y="25"/>
                </a:lnTo>
                <a:lnTo>
                  <a:pt x="208" y="25"/>
                </a:lnTo>
                <a:lnTo>
                  <a:pt x="209" y="26"/>
                </a:lnTo>
                <a:lnTo>
                  <a:pt x="211" y="27"/>
                </a:lnTo>
                <a:lnTo>
                  <a:pt x="213" y="27"/>
                </a:lnTo>
                <a:lnTo>
                  <a:pt x="215" y="27"/>
                </a:lnTo>
                <a:lnTo>
                  <a:pt x="217" y="27"/>
                </a:lnTo>
                <a:lnTo>
                  <a:pt x="219" y="27"/>
                </a:lnTo>
                <a:lnTo>
                  <a:pt x="221" y="27"/>
                </a:lnTo>
                <a:lnTo>
                  <a:pt x="224" y="27"/>
                </a:lnTo>
                <a:lnTo>
                  <a:pt x="225" y="27"/>
                </a:lnTo>
                <a:lnTo>
                  <a:pt x="226" y="27"/>
                </a:lnTo>
                <a:lnTo>
                  <a:pt x="228" y="26"/>
                </a:lnTo>
                <a:lnTo>
                  <a:pt x="229" y="26"/>
                </a:lnTo>
                <a:lnTo>
                  <a:pt x="230" y="26"/>
                </a:lnTo>
                <a:lnTo>
                  <a:pt x="232" y="26"/>
                </a:lnTo>
                <a:lnTo>
                  <a:pt x="232" y="25"/>
                </a:lnTo>
                <a:lnTo>
                  <a:pt x="233" y="24"/>
                </a:lnTo>
                <a:lnTo>
                  <a:pt x="234" y="24"/>
                </a:lnTo>
                <a:lnTo>
                  <a:pt x="234" y="22"/>
                </a:lnTo>
                <a:lnTo>
                  <a:pt x="236" y="21"/>
                </a:lnTo>
                <a:lnTo>
                  <a:pt x="237" y="21"/>
                </a:lnTo>
                <a:lnTo>
                  <a:pt x="237" y="20"/>
                </a:lnTo>
                <a:lnTo>
                  <a:pt x="237" y="18"/>
                </a:lnTo>
                <a:lnTo>
                  <a:pt x="237" y="17"/>
                </a:lnTo>
                <a:lnTo>
                  <a:pt x="237" y="16"/>
                </a:lnTo>
                <a:lnTo>
                  <a:pt x="236" y="16"/>
                </a:lnTo>
                <a:lnTo>
                  <a:pt x="237" y="14"/>
                </a:lnTo>
                <a:lnTo>
                  <a:pt x="237" y="13"/>
                </a:lnTo>
                <a:lnTo>
                  <a:pt x="236" y="12"/>
                </a:lnTo>
                <a:lnTo>
                  <a:pt x="236" y="10"/>
                </a:lnTo>
                <a:lnTo>
                  <a:pt x="236" y="8"/>
                </a:lnTo>
                <a:lnTo>
                  <a:pt x="236" y="7"/>
                </a:lnTo>
                <a:lnTo>
                  <a:pt x="238" y="5"/>
                </a:lnTo>
                <a:lnTo>
                  <a:pt x="239" y="4"/>
                </a:lnTo>
                <a:lnTo>
                  <a:pt x="241" y="4"/>
                </a:lnTo>
                <a:lnTo>
                  <a:pt x="242" y="4"/>
                </a:lnTo>
                <a:lnTo>
                  <a:pt x="243" y="4"/>
                </a:lnTo>
                <a:lnTo>
                  <a:pt x="245" y="4"/>
                </a:lnTo>
                <a:lnTo>
                  <a:pt x="246" y="4"/>
                </a:lnTo>
                <a:lnTo>
                  <a:pt x="247" y="3"/>
                </a:lnTo>
                <a:lnTo>
                  <a:pt x="247" y="1"/>
                </a:lnTo>
                <a:lnTo>
                  <a:pt x="249" y="1"/>
                </a:lnTo>
                <a:lnTo>
                  <a:pt x="250" y="0"/>
                </a:lnTo>
                <a:lnTo>
                  <a:pt x="251" y="0"/>
                </a:lnTo>
                <a:lnTo>
                  <a:pt x="253" y="1"/>
                </a:lnTo>
                <a:lnTo>
                  <a:pt x="253" y="3"/>
                </a:lnTo>
                <a:lnTo>
                  <a:pt x="254" y="3"/>
                </a:lnTo>
                <a:close/>
              </a:path>
            </a:pathLst>
          </a:custGeom>
          <a:solidFill>
            <a:schemeClr val="accent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a:off x="3469255" y="107435"/>
            <a:ext cx="688714" cy="2114593"/>
          </a:xfrm>
          <a:custGeom>
            <a:avLst/>
            <a:gdLst>
              <a:gd name="T0" fmla="*/ 347 w 398"/>
              <a:gd name="T1" fmla="*/ 661 h 1222"/>
              <a:gd name="T2" fmla="*/ 195 w 398"/>
              <a:gd name="T3" fmla="*/ 637 h 1222"/>
              <a:gd name="T4" fmla="*/ 311 w 398"/>
              <a:gd name="T5" fmla="*/ 590 h 1222"/>
              <a:gd name="T6" fmla="*/ 309 w 398"/>
              <a:gd name="T7" fmla="*/ 581 h 1222"/>
              <a:gd name="T8" fmla="*/ 98 w 398"/>
              <a:gd name="T9" fmla="*/ 577 h 1222"/>
              <a:gd name="T10" fmla="*/ 139 w 398"/>
              <a:gd name="T11" fmla="*/ 602 h 1222"/>
              <a:gd name="T12" fmla="*/ 169 w 398"/>
              <a:gd name="T13" fmla="*/ 619 h 1222"/>
              <a:gd name="T14" fmla="*/ 200 w 398"/>
              <a:gd name="T15" fmla="*/ 653 h 1222"/>
              <a:gd name="T16" fmla="*/ 207 w 398"/>
              <a:gd name="T17" fmla="*/ 634 h 1222"/>
              <a:gd name="T18" fmla="*/ 250 w 398"/>
              <a:gd name="T19" fmla="*/ 650 h 1222"/>
              <a:gd name="T20" fmla="*/ 292 w 398"/>
              <a:gd name="T21" fmla="*/ 637 h 1222"/>
              <a:gd name="T22" fmla="*/ 309 w 398"/>
              <a:gd name="T23" fmla="*/ 608 h 1222"/>
              <a:gd name="T24" fmla="*/ 334 w 398"/>
              <a:gd name="T25" fmla="*/ 603 h 1222"/>
              <a:gd name="T26" fmla="*/ 352 w 398"/>
              <a:gd name="T27" fmla="*/ 636 h 1222"/>
              <a:gd name="T28" fmla="*/ 338 w 398"/>
              <a:gd name="T29" fmla="*/ 674 h 1222"/>
              <a:gd name="T30" fmla="*/ 317 w 398"/>
              <a:gd name="T31" fmla="*/ 700 h 1222"/>
              <a:gd name="T32" fmla="*/ 319 w 398"/>
              <a:gd name="T33" fmla="*/ 733 h 1222"/>
              <a:gd name="T34" fmla="*/ 309 w 398"/>
              <a:gd name="T35" fmla="*/ 760 h 1222"/>
              <a:gd name="T36" fmla="*/ 315 w 398"/>
              <a:gd name="T37" fmla="*/ 802 h 1222"/>
              <a:gd name="T38" fmla="*/ 326 w 398"/>
              <a:gd name="T39" fmla="*/ 835 h 1222"/>
              <a:gd name="T40" fmla="*/ 343 w 398"/>
              <a:gd name="T41" fmla="*/ 865 h 1222"/>
              <a:gd name="T42" fmla="*/ 364 w 398"/>
              <a:gd name="T43" fmla="*/ 870 h 1222"/>
              <a:gd name="T44" fmla="*/ 378 w 398"/>
              <a:gd name="T45" fmla="*/ 880 h 1222"/>
              <a:gd name="T46" fmla="*/ 376 w 398"/>
              <a:gd name="T47" fmla="*/ 899 h 1222"/>
              <a:gd name="T48" fmla="*/ 397 w 398"/>
              <a:gd name="T49" fmla="*/ 916 h 1222"/>
              <a:gd name="T50" fmla="*/ 383 w 398"/>
              <a:gd name="T51" fmla="*/ 951 h 1222"/>
              <a:gd name="T52" fmla="*/ 374 w 398"/>
              <a:gd name="T53" fmla="*/ 990 h 1222"/>
              <a:gd name="T54" fmla="*/ 352 w 398"/>
              <a:gd name="T55" fmla="*/ 1031 h 1222"/>
              <a:gd name="T56" fmla="*/ 222 w 398"/>
              <a:gd name="T57" fmla="*/ 1132 h 1222"/>
              <a:gd name="T58" fmla="*/ 80 w 398"/>
              <a:gd name="T59" fmla="*/ 1137 h 1222"/>
              <a:gd name="T60" fmla="*/ 8 w 398"/>
              <a:gd name="T61" fmla="*/ 1112 h 1222"/>
              <a:gd name="T62" fmla="*/ 81 w 398"/>
              <a:gd name="T63" fmla="*/ 1039 h 1222"/>
              <a:gd name="T64" fmla="*/ 127 w 398"/>
              <a:gd name="T65" fmla="*/ 1014 h 1222"/>
              <a:gd name="T66" fmla="*/ 173 w 398"/>
              <a:gd name="T67" fmla="*/ 985 h 1222"/>
              <a:gd name="T68" fmla="*/ 179 w 398"/>
              <a:gd name="T69" fmla="*/ 904 h 1222"/>
              <a:gd name="T70" fmla="*/ 187 w 398"/>
              <a:gd name="T71" fmla="*/ 823 h 1222"/>
              <a:gd name="T72" fmla="*/ 137 w 398"/>
              <a:gd name="T73" fmla="*/ 746 h 1222"/>
              <a:gd name="T74" fmla="*/ 139 w 398"/>
              <a:gd name="T75" fmla="*/ 645 h 1222"/>
              <a:gd name="T76" fmla="*/ 60 w 398"/>
              <a:gd name="T77" fmla="*/ 594 h 1222"/>
              <a:gd name="T78" fmla="*/ 61 w 398"/>
              <a:gd name="T79" fmla="*/ 573 h 1222"/>
              <a:gd name="T80" fmla="*/ 110 w 398"/>
              <a:gd name="T81" fmla="*/ 513 h 1222"/>
              <a:gd name="T82" fmla="*/ 129 w 398"/>
              <a:gd name="T83" fmla="*/ 520 h 1222"/>
              <a:gd name="T84" fmla="*/ 132 w 398"/>
              <a:gd name="T85" fmla="*/ 510 h 1222"/>
              <a:gd name="T86" fmla="*/ 275 w 398"/>
              <a:gd name="T87" fmla="*/ 493 h 1222"/>
              <a:gd name="T88" fmla="*/ 250 w 398"/>
              <a:gd name="T89" fmla="*/ 522 h 1222"/>
              <a:gd name="T90" fmla="*/ 243 w 398"/>
              <a:gd name="T91" fmla="*/ 503 h 1222"/>
              <a:gd name="T92" fmla="*/ 103 w 398"/>
              <a:gd name="T93" fmla="*/ 459 h 1222"/>
              <a:gd name="T94" fmla="*/ 94 w 398"/>
              <a:gd name="T95" fmla="*/ 459 h 1222"/>
              <a:gd name="T96" fmla="*/ 165 w 398"/>
              <a:gd name="T97" fmla="*/ 399 h 1222"/>
              <a:gd name="T98" fmla="*/ 160 w 398"/>
              <a:gd name="T99" fmla="*/ 426 h 1222"/>
              <a:gd name="T100" fmla="*/ 129 w 398"/>
              <a:gd name="T101" fmla="*/ 404 h 1222"/>
              <a:gd name="T102" fmla="*/ 276 w 398"/>
              <a:gd name="T103" fmla="*/ 361 h 1222"/>
              <a:gd name="T104" fmla="*/ 259 w 398"/>
              <a:gd name="T105" fmla="*/ 358 h 1222"/>
              <a:gd name="T106" fmla="*/ 237 w 398"/>
              <a:gd name="T107" fmla="*/ 184 h 1222"/>
              <a:gd name="T108" fmla="*/ 253 w 398"/>
              <a:gd name="T109" fmla="*/ 189 h 1222"/>
              <a:gd name="T110" fmla="*/ 272 w 398"/>
              <a:gd name="T111" fmla="*/ 172 h 1222"/>
              <a:gd name="T112" fmla="*/ 273 w 398"/>
              <a:gd name="T113" fmla="*/ 158 h 1222"/>
              <a:gd name="T114" fmla="*/ 258 w 398"/>
              <a:gd name="T115" fmla="*/ 174 h 1222"/>
              <a:gd name="T116" fmla="*/ 264 w 398"/>
              <a:gd name="T117" fmla="*/ 98 h 1222"/>
              <a:gd name="T118" fmla="*/ 245 w 398"/>
              <a:gd name="T119" fmla="*/ 87 h 1222"/>
              <a:gd name="T120" fmla="*/ 236 w 398"/>
              <a:gd name="T121" fmla="*/ 78 h 1222"/>
              <a:gd name="T122" fmla="*/ 258 w 398"/>
              <a:gd name="T123" fmla="*/ 43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1222">
                <a:moveTo>
                  <a:pt x="390" y="939"/>
                </a:moveTo>
                <a:lnTo>
                  <a:pt x="389" y="939"/>
                </a:lnTo>
                <a:lnTo>
                  <a:pt x="390" y="939"/>
                </a:lnTo>
                <a:close/>
                <a:moveTo>
                  <a:pt x="394" y="935"/>
                </a:moveTo>
                <a:lnTo>
                  <a:pt x="394" y="934"/>
                </a:lnTo>
                <a:lnTo>
                  <a:pt x="394" y="935"/>
                </a:lnTo>
                <a:close/>
                <a:moveTo>
                  <a:pt x="395" y="933"/>
                </a:moveTo>
                <a:lnTo>
                  <a:pt x="395" y="932"/>
                </a:lnTo>
                <a:lnTo>
                  <a:pt x="397" y="932"/>
                </a:lnTo>
                <a:lnTo>
                  <a:pt x="397" y="933"/>
                </a:lnTo>
                <a:lnTo>
                  <a:pt x="395" y="933"/>
                </a:lnTo>
                <a:close/>
                <a:moveTo>
                  <a:pt x="374" y="879"/>
                </a:moveTo>
                <a:lnTo>
                  <a:pt x="374" y="880"/>
                </a:lnTo>
                <a:lnTo>
                  <a:pt x="374" y="879"/>
                </a:lnTo>
                <a:close/>
                <a:moveTo>
                  <a:pt x="365" y="870"/>
                </a:moveTo>
                <a:lnTo>
                  <a:pt x="366" y="870"/>
                </a:lnTo>
                <a:lnTo>
                  <a:pt x="365" y="870"/>
                </a:lnTo>
                <a:close/>
                <a:moveTo>
                  <a:pt x="368" y="863"/>
                </a:moveTo>
                <a:lnTo>
                  <a:pt x="366" y="863"/>
                </a:lnTo>
                <a:lnTo>
                  <a:pt x="366" y="862"/>
                </a:lnTo>
                <a:lnTo>
                  <a:pt x="368" y="862"/>
                </a:lnTo>
                <a:lnTo>
                  <a:pt x="368" y="863"/>
                </a:lnTo>
                <a:close/>
                <a:moveTo>
                  <a:pt x="361" y="861"/>
                </a:moveTo>
                <a:lnTo>
                  <a:pt x="360" y="861"/>
                </a:lnTo>
                <a:lnTo>
                  <a:pt x="361" y="860"/>
                </a:lnTo>
                <a:lnTo>
                  <a:pt x="362" y="860"/>
                </a:lnTo>
                <a:lnTo>
                  <a:pt x="361" y="861"/>
                </a:lnTo>
                <a:close/>
                <a:moveTo>
                  <a:pt x="326" y="683"/>
                </a:moveTo>
                <a:lnTo>
                  <a:pt x="325" y="683"/>
                </a:lnTo>
                <a:lnTo>
                  <a:pt x="325" y="682"/>
                </a:lnTo>
                <a:lnTo>
                  <a:pt x="326" y="683"/>
                </a:lnTo>
                <a:close/>
                <a:moveTo>
                  <a:pt x="339" y="674"/>
                </a:moveTo>
                <a:lnTo>
                  <a:pt x="338" y="674"/>
                </a:lnTo>
                <a:lnTo>
                  <a:pt x="339" y="674"/>
                </a:lnTo>
                <a:close/>
                <a:moveTo>
                  <a:pt x="348" y="661"/>
                </a:moveTo>
                <a:lnTo>
                  <a:pt x="347" y="661"/>
                </a:lnTo>
                <a:lnTo>
                  <a:pt x="348" y="661"/>
                </a:lnTo>
                <a:close/>
                <a:moveTo>
                  <a:pt x="349" y="658"/>
                </a:moveTo>
                <a:lnTo>
                  <a:pt x="349" y="659"/>
                </a:lnTo>
                <a:lnTo>
                  <a:pt x="349" y="658"/>
                </a:lnTo>
                <a:close/>
                <a:moveTo>
                  <a:pt x="352" y="658"/>
                </a:moveTo>
                <a:lnTo>
                  <a:pt x="352" y="657"/>
                </a:lnTo>
                <a:lnTo>
                  <a:pt x="353" y="657"/>
                </a:lnTo>
                <a:lnTo>
                  <a:pt x="352" y="658"/>
                </a:lnTo>
                <a:close/>
                <a:moveTo>
                  <a:pt x="204" y="654"/>
                </a:moveTo>
                <a:lnTo>
                  <a:pt x="204" y="655"/>
                </a:lnTo>
                <a:lnTo>
                  <a:pt x="204" y="654"/>
                </a:lnTo>
                <a:lnTo>
                  <a:pt x="204" y="653"/>
                </a:lnTo>
                <a:lnTo>
                  <a:pt x="204" y="654"/>
                </a:lnTo>
                <a:close/>
                <a:moveTo>
                  <a:pt x="203" y="654"/>
                </a:moveTo>
                <a:lnTo>
                  <a:pt x="203" y="655"/>
                </a:lnTo>
                <a:lnTo>
                  <a:pt x="203" y="654"/>
                </a:lnTo>
                <a:lnTo>
                  <a:pt x="201" y="653"/>
                </a:lnTo>
                <a:lnTo>
                  <a:pt x="201" y="651"/>
                </a:lnTo>
                <a:lnTo>
                  <a:pt x="203" y="651"/>
                </a:lnTo>
                <a:lnTo>
                  <a:pt x="204" y="653"/>
                </a:lnTo>
                <a:lnTo>
                  <a:pt x="203" y="654"/>
                </a:lnTo>
                <a:close/>
                <a:moveTo>
                  <a:pt x="201" y="651"/>
                </a:moveTo>
                <a:lnTo>
                  <a:pt x="201" y="650"/>
                </a:lnTo>
                <a:lnTo>
                  <a:pt x="201" y="651"/>
                </a:lnTo>
                <a:close/>
                <a:moveTo>
                  <a:pt x="201" y="650"/>
                </a:moveTo>
                <a:lnTo>
                  <a:pt x="200" y="650"/>
                </a:lnTo>
                <a:lnTo>
                  <a:pt x="200" y="649"/>
                </a:lnTo>
                <a:lnTo>
                  <a:pt x="199" y="647"/>
                </a:lnTo>
                <a:lnTo>
                  <a:pt x="199" y="646"/>
                </a:lnTo>
                <a:lnTo>
                  <a:pt x="200" y="647"/>
                </a:lnTo>
                <a:lnTo>
                  <a:pt x="200" y="649"/>
                </a:lnTo>
                <a:lnTo>
                  <a:pt x="201" y="649"/>
                </a:lnTo>
                <a:lnTo>
                  <a:pt x="201" y="650"/>
                </a:lnTo>
                <a:close/>
                <a:moveTo>
                  <a:pt x="198" y="640"/>
                </a:moveTo>
                <a:lnTo>
                  <a:pt x="196" y="640"/>
                </a:lnTo>
                <a:lnTo>
                  <a:pt x="195" y="637"/>
                </a:lnTo>
                <a:lnTo>
                  <a:pt x="195" y="636"/>
                </a:lnTo>
                <a:lnTo>
                  <a:pt x="195" y="637"/>
                </a:lnTo>
                <a:lnTo>
                  <a:pt x="196" y="637"/>
                </a:lnTo>
                <a:lnTo>
                  <a:pt x="198" y="640"/>
                </a:lnTo>
                <a:close/>
                <a:moveTo>
                  <a:pt x="349" y="625"/>
                </a:moveTo>
                <a:lnTo>
                  <a:pt x="348" y="624"/>
                </a:lnTo>
                <a:lnTo>
                  <a:pt x="349" y="624"/>
                </a:lnTo>
                <a:lnTo>
                  <a:pt x="349" y="625"/>
                </a:lnTo>
                <a:close/>
                <a:moveTo>
                  <a:pt x="309" y="599"/>
                </a:moveTo>
                <a:lnTo>
                  <a:pt x="308" y="599"/>
                </a:lnTo>
                <a:lnTo>
                  <a:pt x="308" y="598"/>
                </a:lnTo>
                <a:lnTo>
                  <a:pt x="308" y="596"/>
                </a:lnTo>
                <a:lnTo>
                  <a:pt x="309" y="596"/>
                </a:lnTo>
                <a:lnTo>
                  <a:pt x="309" y="598"/>
                </a:lnTo>
                <a:lnTo>
                  <a:pt x="309" y="599"/>
                </a:lnTo>
                <a:close/>
                <a:moveTo>
                  <a:pt x="319" y="595"/>
                </a:moveTo>
                <a:lnTo>
                  <a:pt x="319" y="594"/>
                </a:lnTo>
                <a:lnTo>
                  <a:pt x="319" y="595"/>
                </a:lnTo>
                <a:close/>
                <a:moveTo>
                  <a:pt x="313" y="594"/>
                </a:moveTo>
                <a:lnTo>
                  <a:pt x="314" y="594"/>
                </a:lnTo>
                <a:lnTo>
                  <a:pt x="313" y="594"/>
                </a:lnTo>
                <a:close/>
                <a:moveTo>
                  <a:pt x="309" y="581"/>
                </a:moveTo>
                <a:lnTo>
                  <a:pt x="310" y="581"/>
                </a:lnTo>
                <a:lnTo>
                  <a:pt x="311" y="581"/>
                </a:lnTo>
                <a:lnTo>
                  <a:pt x="313" y="581"/>
                </a:lnTo>
                <a:lnTo>
                  <a:pt x="314" y="581"/>
                </a:lnTo>
                <a:lnTo>
                  <a:pt x="314" y="582"/>
                </a:lnTo>
                <a:lnTo>
                  <a:pt x="313" y="582"/>
                </a:lnTo>
                <a:lnTo>
                  <a:pt x="313" y="583"/>
                </a:lnTo>
                <a:lnTo>
                  <a:pt x="314" y="583"/>
                </a:lnTo>
                <a:lnTo>
                  <a:pt x="313" y="585"/>
                </a:lnTo>
                <a:lnTo>
                  <a:pt x="314" y="586"/>
                </a:lnTo>
                <a:lnTo>
                  <a:pt x="314" y="587"/>
                </a:lnTo>
                <a:lnTo>
                  <a:pt x="313" y="589"/>
                </a:lnTo>
                <a:lnTo>
                  <a:pt x="313" y="590"/>
                </a:lnTo>
                <a:lnTo>
                  <a:pt x="311" y="590"/>
                </a:lnTo>
                <a:lnTo>
                  <a:pt x="311" y="591"/>
                </a:lnTo>
                <a:lnTo>
                  <a:pt x="311" y="592"/>
                </a:lnTo>
                <a:lnTo>
                  <a:pt x="313" y="594"/>
                </a:lnTo>
                <a:lnTo>
                  <a:pt x="311" y="595"/>
                </a:lnTo>
                <a:lnTo>
                  <a:pt x="311" y="596"/>
                </a:lnTo>
                <a:lnTo>
                  <a:pt x="310" y="595"/>
                </a:lnTo>
                <a:lnTo>
                  <a:pt x="309" y="595"/>
                </a:lnTo>
                <a:lnTo>
                  <a:pt x="308" y="595"/>
                </a:lnTo>
                <a:lnTo>
                  <a:pt x="306" y="598"/>
                </a:lnTo>
                <a:lnTo>
                  <a:pt x="305" y="598"/>
                </a:lnTo>
                <a:lnTo>
                  <a:pt x="305" y="599"/>
                </a:lnTo>
                <a:lnTo>
                  <a:pt x="304" y="599"/>
                </a:lnTo>
                <a:lnTo>
                  <a:pt x="304" y="598"/>
                </a:lnTo>
                <a:lnTo>
                  <a:pt x="304" y="596"/>
                </a:lnTo>
                <a:lnTo>
                  <a:pt x="304" y="595"/>
                </a:lnTo>
                <a:lnTo>
                  <a:pt x="304" y="594"/>
                </a:lnTo>
                <a:lnTo>
                  <a:pt x="305" y="594"/>
                </a:lnTo>
                <a:lnTo>
                  <a:pt x="304" y="594"/>
                </a:lnTo>
                <a:lnTo>
                  <a:pt x="305" y="592"/>
                </a:lnTo>
                <a:lnTo>
                  <a:pt x="305" y="591"/>
                </a:lnTo>
                <a:lnTo>
                  <a:pt x="304" y="591"/>
                </a:lnTo>
                <a:lnTo>
                  <a:pt x="305" y="590"/>
                </a:lnTo>
                <a:lnTo>
                  <a:pt x="306" y="590"/>
                </a:lnTo>
                <a:lnTo>
                  <a:pt x="306" y="589"/>
                </a:lnTo>
                <a:lnTo>
                  <a:pt x="305" y="589"/>
                </a:lnTo>
                <a:lnTo>
                  <a:pt x="304" y="589"/>
                </a:lnTo>
                <a:lnTo>
                  <a:pt x="302" y="589"/>
                </a:lnTo>
                <a:lnTo>
                  <a:pt x="302" y="587"/>
                </a:lnTo>
                <a:lnTo>
                  <a:pt x="304" y="587"/>
                </a:lnTo>
                <a:lnTo>
                  <a:pt x="304" y="586"/>
                </a:lnTo>
                <a:lnTo>
                  <a:pt x="304" y="585"/>
                </a:lnTo>
                <a:lnTo>
                  <a:pt x="304" y="583"/>
                </a:lnTo>
                <a:lnTo>
                  <a:pt x="305" y="583"/>
                </a:lnTo>
                <a:lnTo>
                  <a:pt x="306" y="582"/>
                </a:lnTo>
                <a:lnTo>
                  <a:pt x="309" y="582"/>
                </a:lnTo>
                <a:lnTo>
                  <a:pt x="309" y="581"/>
                </a:lnTo>
                <a:close/>
                <a:moveTo>
                  <a:pt x="317" y="581"/>
                </a:moveTo>
                <a:lnTo>
                  <a:pt x="315" y="581"/>
                </a:lnTo>
                <a:lnTo>
                  <a:pt x="317" y="581"/>
                </a:lnTo>
                <a:close/>
                <a:moveTo>
                  <a:pt x="309" y="581"/>
                </a:moveTo>
                <a:lnTo>
                  <a:pt x="309" y="579"/>
                </a:lnTo>
                <a:lnTo>
                  <a:pt x="309" y="581"/>
                </a:lnTo>
                <a:close/>
                <a:moveTo>
                  <a:pt x="317" y="579"/>
                </a:moveTo>
                <a:lnTo>
                  <a:pt x="315" y="579"/>
                </a:lnTo>
                <a:lnTo>
                  <a:pt x="317" y="579"/>
                </a:lnTo>
                <a:close/>
                <a:moveTo>
                  <a:pt x="310" y="579"/>
                </a:moveTo>
                <a:lnTo>
                  <a:pt x="309" y="579"/>
                </a:lnTo>
                <a:lnTo>
                  <a:pt x="309" y="578"/>
                </a:lnTo>
                <a:lnTo>
                  <a:pt x="310" y="578"/>
                </a:lnTo>
                <a:lnTo>
                  <a:pt x="310" y="579"/>
                </a:lnTo>
                <a:close/>
                <a:moveTo>
                  <a:pt x="48" y="577"/>
                </a:moveTo>
                <a:lnTo>
                  <a:pt x="50" y="577"/>
                </a:lnTo>
                <a:lnTo>
                  <a:pt x="48" y="577"/>
                </a:lnTo>
                <a:close/>
                <a:moveTo>
                  <a:pt x="56" y="573"/>
                </a:moveTo>
                <a:lnTo>
                  <a:pt x="55" y="573"/>
                </a:lnTo>
                <a:lnTo>
                  <a:pt x="55" y="572"/>
                </a:lnTo>
                <a:lnTo>
                  <a:pt x="56" y="572"/>
                </a:lnTo>
                <a:lnTo>
                  <a:pt x="56" y="573"/>
                </a:lnTo>
                <a:close/>
                <a:moveTo>
                  <a:pt x="81" y="570"/>
                </a:moveTo>
                <a:lnTo>
                  <a:pt x="84" y="570"/>
                </a:lnTo>
                <a:lnTo>
                  <a:pt x="84" y="572"/>
                </a:lnTo>
                <a:lnTo>
                  <a:pt x="85" y="572"/>
                </a:lnTo>
                <a:lnTo>
                  <a:pt x="86" y="572"/>
                </a:lnTo>
                <a:lnTo>
                  <a:pt x="88" y="572"/>
                </a:lnTo>
                <a:lnTo>
                  <a:pt x="88" y="573"/>
                </a:lnTo>
                <a:lnTo>
                  <a:pt x="89" y="573"/>
                </a:lnTo>
                <a:lnTo>
                  <a:pt x="92" y="573"/>
                </a:lnTo>
                <a:lnTo>
                  <a:pt x="93" y="574"/>
                </a:lnTo>
                <a:lnTo>
                  <a:pt x="94" y="574"/>
                </a:lnTo>
                <a:lnTo>
                  <a:pt x="94" y="575"/>
                </a:lnTo>
                <a:lnTo>
                  <a:pt x="95" y="575"/>
                </a:lnTo>
                <a:lnTo>
                  <a:pt x="98" y="577"/>
                </a:lnTo>
                <a:lnTo>
                  <a:pt x="99" y="578"/>
                </a:lnTo>
                <a:lnTo>
                  <a:pt x="101" y="578"/>
                </a:lnTo>
                <a:lnTo>
                  <a:pt x="101" y="579"/>
                </a:lnTo>
                <a:lnTo>
                  <a:pt x="102" y="579"/>
                </a:lnTo>
                <a:lnTo>
                  <a:pt x="102" y="581"/>
                </a:lnTo>
                <a:lnTo>
                  <a:pt x="105" y="582"/>
                </a:lnTo>
                <a:lnTo>
                  <a:pt x="106" y="583"/>
                </a:lnTo>
                <a:lnTo>
                  <a:pt x="106" y="585"/>
                </a:lnTo>
                <a:lnTo>
                  <a:pt x="107" y="585"/>
                </a:lnTo>
                <a:lnTo>
                  <a:pt x="109" y="585"/>
                </a:lnTo>
                <a:lnTo>
                  <a:pt x="110" y="587"/>
                </a:lnTo>
                <a:lnTo>
                  <a:pt x="111" y="587"/>
                </a:lnTo>
                <a:lnTo>
                  <a:pt x="111" y="589"/>
                </a:lnTo>
                <a:lnTo>
                  <a:pt x="112" y="589"/>
                </a:lnTo>
                <a:lnTo>
                  <a:pt x="114" y="590"/>
                </a:lnTo>
                <a:lnTo>
                  <a:pt x="115" y="590"/>
                </a:lnTo>
                <a:lnTo>
                  <a:pt x="115" y="591"/>
                </a:lnTo>
                <a:lnTo>
                  <a:pt x="118" y="592"/>
                </a:lnTo>
                <a:lnTo>
                  <a:pt x="119" y="594"/>
                </a:lnTo>
                <a:lnTo>
                  <a:pt x="120" y="594"/>
                </a:lnTo>
                <a:lnTo>
                  <a:pt x="120" y="595"/>
                </a:lnTo>
                <a:lnTo>
                  <a:pt x="122" y="595"/>
                </a:lnTo>
                <a:lnTo>
                  <a:pt x="123" y="595"/>
                </a:lnTo>
                <a:lnTo>
                  <a:pt x="123" y="596"/>
                </a:lnTo>
                <a:lnTo>
                  <a:pt x="124" y="596"/>
                </a:lnTo>
                <a:lnTo>
                  <a:pt x="128" y="598"/>
                </a:lnTo>
                <a:lnTo>
                  <a:pt x="129" y="599"/>
                </a:lnTo>
                <a:lnTo>
                  <a:pt x="131" y="599"/>
                </a:lnTo>
                <a:lnTo>
                  <a:pt x="132" y="600"/>
                </a:lnTo>
                <a:lnTo>
                  <a:pt x="132" y="602"/>
                </a:lnTo>
                <a:lnTo>
                  <a:pt x="132" y="600"/>
                </a:lnTo>
                <a:lnTo>
                  <a:pt x="133" y="600"/>
                </a:lnTo>
                <a:lnTo>
                  <a:pt x="135" y="600"/>
                </a:lnTo>
                <a:lnTo>
                  <a:pt x="136" y="602"/>
                </a:lnTo>
                <a:lnTo>
                  <a:pt x="137" y="602"/>
                </a:lnTo>
                <a:lnTo>
                  <a:pt x="139" y="602"/>
                </a:lnTo>
                <a:lnTo>
                  <a:pt x="140" y="602"/>
                </a:lnTo>
                <a:lnTo>
                  <a:pt x="140" y="603"/>
                </a:lnTo>
                <a:lnTo>
                  <a:pt x="140" y="602"/>
                </a:lnTo>
                <a:lnTo>
                  <a:pt x="141" y="603"/>
                </a:lnTo>
                <a:lnTo>
                  <a:pt x="143" y="603"/>
                </a:lnTo>
                <a:lnTo>
                  <a:pt x="144" y="604"/>
                </a:lnTo>
                <a:lnTo>
                  <a:pt x="145" y="604"/>
                </a:lnTo>
                <a:lnTo>
                  <a:pt x="146" y="606"/>
                </a:lnTo>
                <a:lnTo>
                  <a:pt x="149" y="607"/>
                </a:lnTo>
                <a:lnTo>
                  <a:pt x="149" y="608"/>
                </a:lnTo>
                <a:lnTo>
                  <a:pt x="150" y="608"/>
                </a:lnTo>
                <a:lnTo>
                  <a:pt x="152" y="608"/>
                </a:lnTo>
                <a:lnTo>
                  <a:pt x="152" y="610"/>
                </a:lnTo>
                <a:lnTo>
                  <a:pt x="153" y="610"/>
                </a:lnTo>
                <a:lnTo>
                  <a:pt x="153" y="611"/>
                </a:lnTo>
                <a:lnTo>
                  <a:pt x="150" y="611"/>
                </a:lnTo>
                <a:lnTo>
                  <a:pt x="149" y="611"/>
                </a:lnTo>
                <a:lnTo>
                  <a:pt x="148" y="612"/>
                </a:lnTo>
                <a:lnTo>
                  <a:pt x="148" y="613"/>
                </a:lnTo>
                <a:lnTo>
                  <a:pt x="148" y="615"/>
                </a:lnTo>
                <a:lnTo>
                  <a:pt x="149" y="615"/>
                </a:lnTo>
                <a:lnTo>
                  <a:pt x="149" y="613"/>
                </a:lnTo>
                <a:lnTo>
                  <a:pt x="150" y="612"/>
                </a:lnTo>
                <a:lnTo>
                  <a:pt x="152" y="611"/>
                </a:lnTo>
                <a:lnTo>
                  <a:pt x="153" y="611"/>
                </a:lnTo>
                <a:lnTo>
                  <a:pt x="154" y="611"/>
                </a:lnTo>
                <a:lnTo>
                  <a:pt x="156" y="611"/>
                </a:lnTo>
                <a:lnTo>
                  <a:pt x="157" y="612"/>
                </a:lnTo>
                <a:lnTo>
                  <a:pt x="158" y="613"/>
                </a:lnTo>
                <a:lnTo>
                  <a:pt x="160" y="613"/>
                </a:lnTo>
                <a:lnTo>
                  <a:pt x="161" y="615"/>
                </a:lnTo>
                <a:lnTo>
                  <a:pt x="161" y="616"/>
                </a:lnTo>
                <a:lnTo>
                  <a:pt x="165" y="617"/>
                </a:lnTo>
                <a:lnTo>
                  <a:pt x="166" y="619"/>
                </a:lnTo>
                <a:lnTo>
                  <a:pt x="167" y="619"/>
                </a:lnTo>
                <a:lnTo>
                  <a:pt x="169" y="619"/>
                </a:lnTo>
                <a:lnTo>
                  <a:pt x="170" y="620"/>
                </a:lnTo>
                <a:lnTo>
                  <a:pt x="171" y="620"/>
                </a:lnTo>
                <a:lnTo>
                  <a:pt x="171" y="621"/>
                </a:lnTo>
                <a:lnTo>
                  <a:pt x="173" y="621"/>
                </a:lnTo>
                <a:lnTo>
                  <a:pt x="174" y="623"/>
                </a:lnTo>
                <a:lnTo>
                  <a:pt x="175" y="623"/>
                </a:lnTo>
                <a:lnTo>
                  <a:pt x="177" y="624"/>
                </a:lnTo>
                <a:lnTo>
                  <a:pt x="178" y="624"/>
                </a:lnTo>
                <a:lnTo>
                  <a:pt x="179" y="624"/>
                </a:lnTo>
                <a:lnTo>
                  <a:pt x="179" y="625"/>
                </a:lnTo>
                <a:lnTo>
                  <a:pt x="181" y="625"/>
                </a:lnTo>
                <a:lnTo>
                  <a:pt x="182" y="625"/>
                </a:lnTo>
                <a:lnTo>
                  <a:pt x="182" y="627"/>
                </a:lnTo>
                <a:lnTo>
                  <a:pt x="183" y="627"/>
                </a:lnTo>
                <a:lnTo>
                  <a:pt x="186" y="628"/>
                </a:lnTo>
                <a:lnTo>
                  <a:pt x="187" y="628"/>
                </a:lnTo>
                <a:lnTo>
                  <a:pt x="187" y="629"/>
                </a:lnTo>
                <a:lnTo>
                  <a:pt x="188" y="629"/>
                </a:lnTo>
                <a:lnTo>
                  <a:pt x="188" y="630"/>
                </a:lnTo>
                <a:lnTo>
                  <a:pt x="190" y="632"/>
                </a:lnTo>
                <a:lnTo>
                  <a:pt x="191" y="633"/>
                </a:lnTo>
                <a:lnTo>
                  <a:pt x="192" y="634"/>
                </a:lnTo>
                <a:lnTo>
                  <a:pt x="192" y="636"/>
                </a:lnTo>
                <a:lnTo>
                  <a:pt x="192" y="637"/>
                </a:lnTo>
                <a:lnTo>
                  <a:pt x="192" y="638"/>
                </a:lnTo>
                <a:lnTo>
                  <a:pt x="194" y="640"/>
                </a:lnTo>
                <a:lnTo>
                  <a:pt x="194" y="641"/>
                </a:lnTo>
                <a:lnTo>
                  <a:pt x="195" y="641"/>
                </a:lnTo>
                <a:lnTo>
                  <a:pt x="196" y="642"/>
                </a:lnTo>
                <a:lnTo>
                  <a:pt x="198" y="644"/>
                </a:lnTo>
                <a:lnTo>
                  <a:pt x="198" y="645"/>
                </a:lnTo>
                <a:lnTo>
                  <a:pt x="198" y="646"/>
                </a:lnTo>
                <a:lnTo>
                  <a:pt x="199" y="647"/>
                </a:lnTo>
                <a:lnTo>
                  <a:pt x="199" y="649"/>
                </a:lnTo>
                <a:lnTo>
                  <a:pt x="200" y="651"/>
                </a:lnTo>
                <a:lnTo>
                  <a:pt x="200" y="653"/>
                </a:lnTo>
                <a:lnTo>
                  <a:pt x="201" y="654"/>
                </a:lnTo>
                <a:lnTo>
                  <a:pt x="201" y="655"/>
                </a:lnTo>
                <a:lnTo>
                  <a:pt x="201" y="657"/>
                </a:lnTo>
                <a:lnTo>
                  <a:pt x="203" y="657"/>
                </a:lnTo>
                <a:lnTo>
                  <a:pt x="204" y="655"/>
                </a:lnTo>
                <a:lnTo>
                  <a:pt x="205" y="654"/>
                </a:lnTo>
                <a:lnTo>
                  <a:pt x="204" y="653"/>
                </a:lnTo>
                <a:lnTo>
                  <a:pt x="203" y="651"/>
                </a:lnTo>
                <a:lnTo>
                  <a:pt x="201" y="650"/>
                </a:lnTo>
                <a:lnTo>
                  <a:pt x="201" y="647"/>
                </a:lnTo>
                <a:lnTo>
                  <a:pt x="200" y="646"/>
                </a:lnTo>
                <a:lnTo>
                  <a:pt x="199" y="645"/>
                </a:lnTo>
                <a:lnTo>
                  <a:pt x="199" y="644"/>
                </a:lnTo>
                <a:lnTo>
                  <a:pt x="198" y="642"/>
                </a:lnTo>
                <a:lnTo>
                  <a:pt x="198" y="641"/>
                </a:lnTo>
                <a:lnTo>
                  <a:pt x="198" y="640"/>
                </a:lnTo>
                <a:lnTo>
                  <a:pt x="198" y="638"/>
                </a:lnTo>
                <a:lnTo>
                  <a:pt x="196" y="637"/>
                </a:lnTo>
                <a:lnTo>
                  <a:pt x="195" y="634"/>
                </a:lnTo>
                <a:lnTo>
                  <a:pt x="194" y="633"/>
                </a:lnTo>
                <a:lnTo>
                  <a:pt x="194" y="632"/>
                </a:lnTo>
                <a:lnTo>
                  <a:pt x="192" y="632"/>
                </a:lnTo>
                <a:lnTo>
                  <a:pt x="192" y="630"/>
                </a:lnTo>
                <a:lnTo>
                  <a:pt x="194" y="630"/>
                </a:lnTo>
                <a:lnTo>
                  <a:pt x="195" y="630"/>
                </a:lnTo>
                <a:lnTo>
                  <a:pt x="195" y="632"/>
                </a:lnTo>
                <a:lnTo>
                  <a:pt x="196" y="632"/>
                </a:lnTo>
                <a:lnTo>
                  <a:pt x="198" y="632"/>
                </a:lnTo>
                <a:lnTo>
                  <a:pt x="199" y="632"/>
                </a:lnTo>
                <a:lnTo>
                  <a:pt x="199" y="633"/>
                </a:lnTo>
                <a:lnTo>
                  <a:pt x="200" y="633"/>
                </a:lnTo>
                <a:lnTo>
                  <a:pt x="201" y="633"/>
                </a:lnTo>
                <a:lnTo>
                  <a:pt x="203" y="634"/>
                </a:lnTo>
                <a:lnTo>
                  <a:pt x="204" y="634"/>
                </a:lnTo>
                <a:lnTo>
                  <a:pt x="205" y="634"/>
                </a:lnTo>
                <a:lnTo>
                  <a:pt x="207" y="634"/>
                </a:lnTo>
                <a:lnTo>
                  <a:pt x="207" y="636"/>
                </a:lnTo>
                <a:lnTo>
                  <a:pt x="208" y="636"/>
                </a:lnTo>
                <a:lnTo>
                  <a:pt x="209" y="636"/>
                </a:lnTo>
                <a:lnTo>
                  <a:pt x="211" y="637"/>
                </a:lnTo>
                <a:lnTo>
                  <a:pt x="212" y="637"/>
                </a:lnTo>
                <a:lnTo>
                  <a:pt x="213" y="637"/>
                </a:lnTo>
                <a:lnTo>
                  <a:pt x="216" y="638"/>
                </a:lnTo>
                <a:lnTo>
                  <a:pt x="217" y="638"/>
                </a:lnTo>
                <a:lnTo>
                  <a:pt x="217" y="640"/>
                </a:lnTo>
                <a:lnTo>
                  <a:pt x="218" y="640"/>
                </a:lnTo>
                <a:lnTo>
                  <a:pt x="220" y="640"/>
                </a:lnTo>
                <a:lnTo>
                  <a:pt x="221" y="640"/>
                </a:lnTo>
                <a:lnTo>
                  <a:pt x="222" y="641"/>
                </a:lnTo>
                <a:lnTo>
                  <a:pt x="224" y="641"/>
                </a:lnTo>
                <a:lnTo>
                  <a:pt x="224" y="642"/>
                </a:lnTo>
                <a:lnTo>
                  <a:pt x="225" y="642"/>
                </a:lnTo>
                <a:lnTo>
                  <a:pt x="226" y="642"/>
                </a:lnTo>
                <a:lnTo>
                  <a:pt x="228" y="644"/>
                </a:lnTo>
                <a:lnTo>
                  <a:pt x="229" y="644"/>
                </a:lnTo>
                <a:lnTo>
                  <a:pt x="230" y="644"/>
                </a:lnTo>
                <a:lnTo>
                  <a:pt x="232" y="645"/>
                </a:lnTo>
                <a:lnTo>
                  <a:pt x="233" y="645"/>
                </a:lnTo>
                <a:lnTo>
                  <a:pt x="234" y="645"/>
                </a:lnTo>
                <a:lnTo>
                  <a:pt x="236" y="646"/>
                </a:lnTo>
                <a:lnTo>
                  <a:pt x="237" y="646"/>
                </a:lnTo>
                <a:lnTo>
                  <a:pt x="238" y="647"/>
                </a:lnTo>
                <a:lnTo>
                  <a:pt x="239" y="647"/>
                </a:lnTo>
                <a:lnTo>
                  <a:pt x="241" y="647"/>
                </a:lnTo>
                <a:lnTo>
                  <a:pt x="242" y="647"/>
                </a:lnTo>
                <a:lnTo>
                  <a:pt x="243" y="649"/>
                </a:lnTo>
                <a:lnTo>
                  <a:pt x="245" y="649"/>
                </a:lnTo>
                <a:lnTo>
                  <a:pt x="246" y="649"/>
                </a:lnTo>
                <a:lnTo>
                  <a:pt x="247" y="649"/>
                </a:lnTo>
                <a:lnTo>
                  <a:pt x="247" y="650"/>
                </a:lnTo>
                <a:lnTo>
                  <a:pt x="249" y="650"/>
                </a:lnTo>
                <a:lnTo>
                  <a:pt x="250" y="650"/>
                </a:lnTo>
                <a:lnTo>
                  <a:pt x="251" y="650"/>
                </a:lnTo>
                <a:lnTo>
                  <a:pt x="253" y="650"/>
                </a:lnTo>
                <a:lnTo>
                  <a:pt x="253" y="651"/>
                </a:lnTo>
                <a:lnTo>
                  <a:pt x="254" y="651"/>
                </a:lnTo>
                <a:lnTo>
                  <a:pt x="255" y="651"/>
                </a:lnTo>
                <a:lnTo>
                  <a:pt x="256" y="651"/>
                </a:lnTo>
                <a:lnTo>
                  <a:pt x="258" y="651"/>
                </a:lnTo>
                <a:lnTo>
                  <a:pt x="260" y="651"/>
                </a:lnTo>
                <a:lnTo>
                  <a:pt x="260" y="653"/>
                </a:lnTo>
                <a:lnTo>
                  <a:pt x="262" y="653"/>
                </a:lnTo>
                <a:lnTo>
                  <a:pt x="264" y="653"/>
                </a:lnTo>
                <a:lnTo>
                  <a:pt x="264" y="651"/>
                </a:lnTo>
                <a:lnTo>
                  <a:pt x="266" y="651"/>
                </a:lnTo>
                <a:lnTo>
                  <a:pt x="268" y="651"/>
                </a:lnTo>
                <a:lnTo>
                  <a:pt x="270" y="650"/>
                </a:lnTo>
                <a:lnTo>
                  <a:pt x="271" y="650"/>
                </a:lnTo>
                <a:lnTo>
                  <a:pt x="272" y="650"/>
                </a:lnTo>
                <a:lnTo>
                  <a:pt x="273" y="649"/>
                </a:lnTo>
                <a:lnTo>
                  <a:pt x="275" y="649"/>
                </a:lnTo>
                <a:lnTo>
                  <a:pt x="276" y="649"/>
                </a:lnTo>
                <a:lnTo>
                  <a:pt x="277" y="649"/>
                </a:lnTo>
                <a:lnTo>
                  <a:pt x="279" y="647"/>
                </a:lnTo>
                <a:lnTo>
                  <a:pt x="280" y="647"/>
                </a:lnTo>
                <a:lnTo>
                  <a:pt x="280" y="646"/>
                </a:lnTo>
                <a:lnTo>
                  <a:pt x="281" y="646"/>
                </a:lnTo>
                <a:lnTo>
                  <a:pt x="283" y="646"/>
                </a:lnTo>
                <a:lnTo>
                  <a:pt x="283" y="645"/>
                </a:lnTo>
                <a:lnTo>
                  <a:pt x="284" y="644"/>
                </a:lnTo>
                <a:lnTo>
                  <a:pt x="285" y="642"/>
                </a:lnTo>
                <a:lnTo>
                  <a:pt x="287" y="642"/>
                </a:lnTo>
                <a:lnTo>
                  <a:pt x="288" y="641"/>
                </a:lnTo>
                <a:lnTo>
                  <a:pt x="289" y="641"/>
                </a:lnTo>
                <a:lnTo>
                  <a:pt x="289" y="640"/>
                </a:lnTo>
                <a:lnTo>
                  <a:pt x="289" y="638"/>
                </a:lnTo>
                <a:lnTo>
                  <a:pt x="290" y="638"/>
                </a:lnTo>
                <a:lnTo>
                  <a:pt x="292" y="637"/>
                </a:lnTo>
                <a:lnTo>
                  <a:pt x="292" y="636"/>
                </a:lnTo>
                <a:lnTo>
                  <a:pt x="293" y="634"/>
                </a:lnTo>
                <a:lnTo>
                  <a:pt x="294" y="634"/>
                </a:lnTo>
                <a:lnTo>
                  <a:pt x="296" y="634"/>
                </a:lnTo>
                <a:lnTo>
                  <a:pt x="296" y="633"/>
                </a:lnTo>
                <a:lnTo>
                  <a:pt x="296" y="632"/>
                </a:lnTo>
                <a:lnTo>
                  <a:pt x="297" y="632"/>
                </a:lnTo>
                <a:lnTo>
                  <a:pt x="298" y="632"/>
                </a:lnTo>
                <a:lnTo>
                  <a:pt x="298" y="630"/>
                </a:lnTo>
                <a:lnTo>
                  <a:pt x="300" y="630"/>
                </a:lnTo>
                <a:lnTo>
                  <a:pt x="300" y="629"/>
                </a:lnTo>
                <a:lnTo>
                  <a:pt x="300" y="627"/>
                </a:lnTo>
                <a:lnTo>
                  <a:pt x="301" y="627"/>
                </a:lnTo>
                <a:lnTo>
                  <a:pt x="302" y="627"/>
                </a:lnTo>
                <a:lnTo>
                  <a:pt x="302" y="628"/>
                </a:lnTo>
                <a:lnTo>
                  <a:pt x="304" y="628"/>
                </a:lnTo>
                <a:lnTo>
                  <a:pt x="305" y="628"/>
                </a:lnTo>
                <a:lnTo>
                  <a:pt x="306" y="628"/>
                </a:lnTo>
                <a:lnTo>
                  <a:pt x="306" y="627"/>
                </a:lnTo>
                <a:lnTo>
                  <a:pt x="308" y="627"/>
                </a:lnTo>
                <a:lnTo>
                  <a:pt x="308" y="625"/>
                </a:lnTo>
                <a:lnTo>
                  <a:pt x="308" y="624"/>
                </a:lnTo>
                <a:lnTo>
                  <a:pt x="306" y="624"/>
                </a:lnTo>
                <a:lnTo>
                  <a:pt x="306" y="623"/>
                </a:lnTo>
                <a:lnTo>
                  <a:pt x="306" y="621"/>
                </a:lnTo>
                <a:lnTo>
                  <a:pt x="308" y="620"/>
                </a:lnTo>
                <a:lnTo>
                  <a:pt x="308" y="619"/>
                </a:lnTo>
                <a:lnTo>
                  <a:pt x="306" y="617"/>
                </a:lnTo>
                <a:lnTo>
                  <a:pt x="306" y="616"/>
                </a:lnTo>
                <a:lnTo>
                  <a:pt x="306" y="615"/>
                </a:lnTo>
                <a:lnTo>
                  <a:pt x="306" y="613"/>
                </a:lnTo>
                <a:lnTo>
                  <a:pt x="308" y="612"/>
                </a:lnTo>
                <a:lnTo>
                  <a:pt x="308" y="611"/>
                </a:lnTo>
                <a:lnTo>
                  <a:pt x="309" y="611"/>
                </a:lnTo>
                <a:lnTo>
                  <a:pt x="309" y="610"/>
                </a:lnTo>
                <a:lnTo>
                  <a:pt x="309" y="608"/>
                </a:lnTo>
                <a:lnTo>
                  <a:pt x="310" y="608"/>
                </a:lnTo>
                <a:lnTo>
                  <a:pt x="310" y="607"/>
                </a:lnTo>
                <a:lnTo>
                  <a:pt x="310" y="606"/>
                </a:lnTo>
                <a:lnTo>
                  <a:pt x="311" y="604"/>
                </a:lnTo>
                <a:lnTo>
                  <a:pt x="311" y="603"/>
                </a:lnTo>
                <a:lnTo>
                  <a:pt x="311" y="602"/>
                </a:lnTo>
                <a:lnTo>
                  <a:pt x="311" y="600"/>
                </a:lnTo>
                <a:lnTo>
                  <a:pt x="311" y="599"/>
                </a:lnTo>
                <a:lnTo>
                  <a:pt x="311" y="598"/>
                </a:lnTo>
                <a:lnTo>
                  <a:pt x="313" y="596"/>
                </a:lnTo>
                <a:lnTo>
                  <a:pt x="314" y="596"/>
                </a:lnTo>
                <a:lnTo>
                  <a:pt x="314" y="595"/>
                </a:lnTo>
                <a:lnTo>
                  <a:pt x="315" y="595"/>
                </a:lnTo>
                <a:lnTo>
                  <a:pt x="317" y="595"/>
                </a:lnTo>
                <a:lnTo>
                  <a:pt x="318" y="595"/>
                </a:lnTo>
                <a:lnTo>
                  <a:pt x="318" y="596"/>
                </a:lnTo>
                <a:lnTo>
                  <a:pt x="319" y="596"/>
                </a:lnTo>
                <a:lnTo>
                  <a:pt x="319" y="595"/>
                </a:lnTo>
                <a:lnTo>
                  <a:pt x="321" y="595"/>
                </a:lnTo>
                <a:lnTo>
                  <a:pt x="322" y="595"/>
                </a:lnTo>
                <a:lnTo>
                  <a:pt x="322" y="596"/>
                </a:lnTo>
                <a:lnTo>
                  <a:pt x="323" y="596"/>
                </a:lnTo>
                <a:lnTo>
                  <a:pt x="323" y="595"/>
                </a:lnTo>
                <a:lnTo>
                  <a:pt x="323" y="596"/>
                </a:lnTo>
                <a:lnTo>
                  <a:pt x="325" y="596"/>
                </a:lnTo>
                <a:lnTo>
                  <a:pt x="326" y="596"/>
                </a:lnTo>
                <a:lnTo>
                  <a:pt x="326" y="595"/>
                </a:lnTo>
                <a:lnTo>
                  <a:pt x="327" y="595"/>
                </a:lnTo>
                <a:lnTo>
                  <a:pt x="328" y="594"/>
                </a:lnTo>
                <a:lnTo>
                  <a:pt x="330" y="595"/>
                </a:lnTo>
                <a:lnTo>
                  <a:pt x="331" y="595"/>
                </a:lnTo>
                <a:lnTo>
                  <a:pt x="332" y="596"/>
                </a:lnTo>
                <a:lnTo>
                  <a:pt x="332" y="598"/>
                </a:lnTo>
                <a:lnTo>
                  <a:pt x="334" y="600"/>
                </a:lnTo>
                <a:lnTo>
                  <a:pt x="334" y="602"/>
                </a:lnTo>
                <a:lnTo>
                  <a:pt x="334" y="603"/>
                </a:lnTo>
                <a:lnTo>
                  <a:pt x="332" y="604"/>
                </a:lnTo>
                <a:lnTo>
                  <a:pt x="332" y="606"/>
                </a:lnTo>
                <a:lnTo>
                  <a:pt x="334" y="606"/>
                </a:lnTo>
                <a:lnTo>
                  <a:pt x="334" y="607"/>
                </a:lnTo>
                <a:lnTo>
                  <a:pt x="335" y="608"/>
                </a:lnTo>
                <a:lnTo>
                  <a:pt x="335" y="610"/>
                </a:lnTo>
                <a:lnTo>
                  <a:pt x="334" y="610"/>
                </a:lnTo>
                <a:lnTo>
                  <a:pt x="334" y="611"/>
                </a:lnTo>
                <a:lnTo>
                  <a:pt x="335" y="611"/>
                </a:lnTo>
                <a:lnTo>
                  <a:pt x="336" y="612"/>
                </a:lnTo>
                <a:lnTo>
                  <a:pt x="336" y="613"/>
                </a:lnTo>
                <a:lnTo>
                  <a:pt x="338" y="615"/>
                </a:lnTo>
                <a:lnTo>
                  <a:pt x="338" y="616"/>
                </a:lnTo>
                <a:lnTo>
                  <a:pt x="339" y="616"/>
                </a:lnTo>
                <a:lnTo>
                  <a:pt x="340" y="616"/>
                </a:lnTo>
                <a:lnTo>
                  <a:pt x="340" y="617"/>
                </a:lnTo>
                <a:lnTo>
                  <a:pt x="340" y="619"/>
                </a:lnTo>
                <a:lnTo>
                  <a:pt x="342" y="619"/>
                </a:lnTo>
                <a:lnTo>
                  <a:pt x="343" y="619"/>
                </a:lnTo>
                <a:lnTo>
                  <a:pt x="344" y="620"/>
                </a:lnTo>
                <a:lnTo>
                  <a:pt x="345" y="620"/>
                </a:lnTo>
                <a:lnTo>
                  <a:pt x="345" y="621"/>
                </a:lnTo>
                <a:lnTo>
                  <a:pt x="345" y="623"/>
                </a:lnTo>
                <a:lnTo>
                  <a:pt x="347" y="623"/>
                </a:lnTo>
                <a:lnTo>
                  <a:pt x="348" y="624"/>
                </a:lnTo>
                <a:lnTo>
                  <a:pt x="349" y="625"/>
                </a:lnTo>
                <a:lnTo>
                  <a:pt x="348" y="627"/>
                </a:lnTo>
                <a:lnTo>
                  <a:pt x="349" y="627"/>
                </a:lnTo>
                <a:lnTo>
                  <a:pt x="351" y="627"/>
                </a:lnTo>
                <a:lnTo>
                  <a:pt x="351" y="628"/>
                </a:lnTo>
                <a:lnTo>
                  <a:pt x="351" y="629"/>
                </a:lnTo>
                <a:lnTo>
                  <a:pt x="352" y="630"/>
                </a:lnTo>
                <a:lnTo>
                  <a:pt x="352" y="632"/>
                </a:lnTo>
                <a:lnTo>
                  <a:pt x="352" y="633"/>
                </a:lnTo>
                <a:lnTo>
                  <a:pt x="352" y="634"/>
                </a:lnTo>
                <a:lnTo>
                  <a:pt x="352" y="636"/>
                </a:lnTo>
                <a:lnTo>
                  <a:pt x="352" y="637"/>
                </a:lnTo>
                <a:lnTo>
                  <a:pt x="353" y="638"/>
                </a:lnTo>
                <a:lnTo>
                  <a:pt x="353" y="641"/>
                </a:lnTo>
                <a:lnTo>
                  <a:pt x="353" y="642"/>
                </a:lnTo>
                <a:lnTo>
                  <a:pt x="355" y="642"/>
                </a:lnTo>
                <a:lnTo>
                  <a:pt x="355" y="644"/>
                </a:lnTo>
                <a:lnTo>
                  <a:pt x="353" y="645"/>
                </a:lnTo>
                <a:lnTo>
                  <a:pt x="353" y="646"/>
                </a:lnTo>
                <a:lnTo>
                  <a:pt x="353" y="647"/>
                </a:lnTo>
                <a:lnTo>
                  <a:pt x="352" y="647"/>
                </a:lnTo>
                <a:lnTo>
                  <a:pt x="353" y="647"/>
                </a:lnTo>
                <a:lnTo>
                  <a:pt x="353" y="649"/>
                </a:lnTo>
                <a:lnTo>
                  <a:pt x="353" y="650"/>
                </a:lnTo>
                <a:lnTo>
                  <a:pt x="353" y="651"/>
                </a:lnTo>
                <a:lnTo>
                  <a:pt x="352" y="653"/>
                </a:lnTo>
                <a:lnTo>
                  <a:pt x="352" y="654"/>
                </a:lnTo>
                <a:lnTo>
                  <a:pt x="351" y="654"/>
                </a:lnTo>
                <a:lnTo>
                  <a:pt x="351" y="655"/>
                </a:lnTo>
                <a:lnTo>
                  <a:pt x="351" y="657"/>
                </a:lnTo>
                <a:lnTo>
                  <a:pt x="351" y="658"/>
                </a:lnTo>
                <a:lnTo>
                  <a:pt x="348" y="658"/>
                </a:lnTo>
                <a:lnTo>
                  <a:pt x="348" y="659"/>
                </a:lnTo>
                <a:lnTo>
                  <a:pt x="347" y="661"/>
                </a:lnTo>
                <a:lnTo>
                  <a:pt x="347" y="662"/>
                </a:lnTo>
                <a:lnTo>
                  <a:pt x="345" y="662"/>
                </a:lnTo>
                <a:lnTo>
                  <a:pt x="347" y="663"/>
                </a:lnTo>
                <a:lnTo>
                  <a:pt x="347" y="664"/>
                </a:lnTo>
                <a:lnTo>
                  <a:pt x="345" y="664"/>
                </a:lnTo>
                <a:lnTo>
                  <a:pt x="344" y="666"/>
                </a:lnTo>
                <a:lnTo>
                  <a:pt x="344" y="667"/>
                </a:lnTo>
                <a:lnTo>
                  <a:pt x="343" y="668"/>
                </a:lnTo>
                <a:lnTo>
                  <a:pt x="342" y="668"/>
                </a:lnTo>
                <a:lnTo>
                  <a:pt x="340" y="670"/>
                </a:lnTo>
                <a:lnTo>
                  <a:pt x="339" y="671"/>
                </a:lnTo>
                <a:lnTo>
                  <a:pt x="338" y="672"/>
                </a:lnTo>
                <a:lnTo>
                  <a:pt x="338" y="674"/>
                </a:lnTo>
                <a:lnTo>
                  <a:pt x="338" y="675"/>
                </a:lnTo>
                <a:lnTo>
                  <a:pt x="336" y="675"/>
                </a:lnTo>
                <a:lnTo>
                  <a:pt x="335" y="675"/>
                </a:lnTo>
                <a:lnTo>
                  <a:pt x="335" y="676"/>
                </a:lnTo>
                <a:lnTo>
                  <a:pt x="334" y="676"/>
                </a:lnTo>
                <a:lnTo>
                  <a:pt x="332" y="676"/>
                </a:lnTo>
                <a:lnTo>
                  <a:pt x="332" y="678"/>
                </a:lnTo>
                <a:lnTo>
                  <a:pt x="331" y="678"/>
                </a:lnTo>
                <a:lnTo>
                  <a:pt x="330" y="678"/>
                </a:lnTo>
                <a:lnTo>
                  <a:pt x="330" y="679"/>
                </a:lnTo>
                <a:lnTo>
                  <a:pt x="328" y="679"/>
                </a:lnTo>
                <a:lnTo>
                  <a:pt x="327" y="679"/>
                </a:lnTo>
                <a:lnTo>
                  <a:pt x="327" y="680"/>
                </a:lnTo>
                <a:lnTo>
                  <a:pt x="326" y="680"/>
                </a:lnTo>
                <a:lnTo>
                  <a:pt x="325" y="682"/>
                </a:lnTo>
                <a:lnTo>
                  <a:pt x="325" y="683"/>
                </a:lnTo>
                <a:lnTo>
                  <a:pt x="323" y="684"/>
                </a:lnTo>
                <a:lnTo>
                  <a:pt x="325" y="684"/>
                </a:lnTo>
                <a:lnTo>
                  <a:pt x="323" y="684"/>
                </a:lnTo>
                <a:lnTo>
                  <a:pt x="323" y="685"/>
                </a:lnTo>
                <a:lnTo>
                  <a:pt x="322" y="687"/>
                </a:lnTo>
                <a:lnTo>
                  <a:pt x="322" y="688"/>
                </a:lnTo>
                <a:lnTo>
                  <a:pt x="322" y="687"/>
                </a:lnTo>
                <a:lnTo>
                  <a:pt x="321" y="687"/>
                </a:lnTo>
                <a:lnTo>
                  <a:pt x="319" y="687"/>
                </a:lnTo>
                <a:lnTo>
                  <a:pt x="318" y="688"/>
                </a:lnTo>
                <a:lnTo>
                  <a:pt x="318" y="689"/>
                </a:lnTo>
                <a:lnTo>
                  <a:pt x="318" y="691"/>
                </a:lnTo>
                <a:lnTo>
                  <a:pt x="317" y="691"/>
                </a:lnTo>
                <a:lnTo>
                  <a:pt x="317" y="692"/>
                </a:lnTo>
                <a:lnTo>
                  <a:pt x="317" y="693"/>
                </a:lnTo>
                <a:lnTo>
                  <a:pt x="315" y="695"/>
                </a:lnTo>
                <a:lnTo>
                  <a:pt x="315" y="697"/>
                </a:lnTo>
                <a:lnTo>
                  <a:pt x="315" y="699"/>
                </a:lnTo>
                <a:lnTo>
                  <a:pt x="317" y="699"/>
                </a:lnTo>
                <a:lnTo>
                  <a:pt x="317" y="700"/>
                </a:lnTo>
                <a:lnTo>
                  <a:pt x="318" y="700"/>
                </a:lnTo>
                <a:lnTo>
                  <a:pt x="319" y="700"/>
                </a:lnTo>
                <a:lnTo>
                  <a:pt x="319" y="701"/>
                </a:lnTo>
                <a:lnTo>
                  <a:pt x="318" y="701"/>
                </a:lnTo>
                <a:lnTo>
                  <a:pt x="318" y="702"/>
                </a:lnTo>
                <a:lnTo>
                  <a:pt x="318" y="704"/>
                </a:lnTo>
                <a:lnTo>
                  <a:pt x="318" y="705"/>
                </a:lnTo>
                <a:lnTo>
                  <a:pt x="317" y="705"/>
                </a:lnTo>
                <a:lnTo>
                  <a:pt x="317" y="706"/>
                </a:lnTo>
                <a:lnTo>
                  <a:pt x="318" y="706"/>
                </a:lnTo>
                <a:lnTo>
                  <a:pt x="319" y="706"/>
                </a:lnTo>
                <a:lnTo>
                  <a:pt x="319" y="708"/>
                </a:lnTo>
                <a:lnTo>
                  <a:pt x="321" y="709"/>
                </a:lnTo>
                <a:lnTo>
                  <a:pt x="321" y="710"/>
                </a:lnTo>
                <a:lnTo>
                  <a:pt x="321" y="712"/>
                </a:lnTo>
                <a:lnTo>
                  <a:pt x="319" y="712"/>
                </a:lnTo>
                <a:lnTo>
                  <a:pt x="321" y="713"/>
                </a:lnTo>
                <a:lnTo>
                  <a:pt x="321" y="714"/>
                </a:lnTo>
                <a:lnTo>
                  <a:pt x="321" y="716"/>
                </a:lnTo>
                <a:lnTo>
                  <a:pt x="319" y="717"/>
                </a:lnTo>
                <a:lnTo>
                  <a:pt x="318" y="717"/>
                </a:lnTo>
                <a:lnTo>
                  <a:pt x="319" y="717"/>
                </a:lnTo>
                <a:lnTo>
                  <a:pt x="319" y="719"/>
                </a:lnTo>
                <a:lnTo>
                  <a:pt x="319" y="721"/>
                </a:lnTo>
                <a:lnTo>
                  <a:pt x="318" y="721"/>
                </a:lnTo>
                <a:lnTo>
                  <a:pt x="318" y="722"/>
                </a:lnTo>
                <a:lnTo>
                  <a:pt x="318" y="723"/>
                </a:lnTo>
                <a:lnTo>
                  <a:pt x="318" y="725"/>
                </a:lnTo>
                <a:lnTo>
                  <a:pt x="319" y="726"/>
                </a:lnTo>
                <a:lnTo>
                  <a:pt x="319" y="727"/>
                </a:lnTo>
                <a:lnTo>
                  <a:pt x="318" y="727"/>
                </a:lnTo>
                <a:lnTo>
                  <a:pt x="318" y="729"/>
                </a:lnTo>
                <a:lnTo>
                  <a:pt x="318" y="730"/>
                </a:lnTo>
                <a:lnTo>
                  <a:pt x="319" y="730"/>
                </a:lnTo>
                <a:lnTo>
                  <a:pt x="319" y="731"/>
                </a:lnTo>
                <a:lnTo>
                  <a:pt x="319" y="733"/>
                </a:lnTo>
                <a:lnTo>
                  <a:pt x="321" y="733"/>
                </a:lnTo>
                <a:lnTo>
                  <a:pt x="321" y="734"/>
                </a:lnTo>
                <a:lnTo>
                  <a:pt x="319" y="734"/>
                </a:lnTo>
                <a:lnTo>
                  <a:pt x="319" y="735"/>
                </a:lnTo>
                <a:lnTo>
                  <a:pt x="321" y="735"/>
                </a:lnTo>
                <a:lnTo>
                  <a:pt x="321" y="736"/>
                </a:lnTo>
                <a:lnTo>
                  <a:pt x="319" y="736"/>
                </a:lnTo>
                <a:lnTo>
                  <a:pt x="319" y="738"/>
                </a:lnTo>
                <a:lnTo>
                  <a:pt x="318" y="738"/>
                </a:lnTo>
                <a:lnTo>
                  <a:pt x="318" y="736"/>
                </a:lnTo>
                <a:lnTo>
                  <a:pt x="318" y="738"/>
                </a:lnTo>
                <a:lnTo>
                  <a:pt x="315" y="740"/>
                </a:lnTo>
                <a:lnTo>
                  <a:pt x="315" y="742"/>
                </a:lnTo>
                <a:lnTo>
                  <a:pt x="315" y="743"/>
                </a:lnTo>
                <a:lnTo>
                  <a:pt x="314" y="744"/>
                </a:lnTo>
                <a:lnTo>
                  <a:pt x="314" y="746"/>
                </a:lnTo>
                <a:lnTo>
                  <a:pt x="315" y="746"/>
                </a:lnTo>
                <a:lnTo>
                  <a:pt x="315" y="747"/>
                </a:lnTo>
                <a:lnTo>
                  <a:pt x="315" y="750"/>
                </a:lnTo>
                <a:lnTo>
                  <a:pt x="314" y="750"/>
                </a:lnTo>
                <a:lnTo>
                  <a:pt x="314" y="751"/>
                </a:lnTo>
                <a:lnTo>
                  <a:pt x="313" y="751"/>
                </a:lnTo>
                <a:lnTo>
                  <a:pt x="313" y="752"/>
                </a:lnTo>
                <a:lnTo>
                  <a:pt x="313" y="751"/>
                </a:lnTo>
                <a:lnTo>
                  <a:pt x="313" y="752"/>
                </a:lnTo>
                <a:lnTo>
                  <a:pt x="311" y="752"/>
                </a:lnTo>
                <a:lnTo>
                  <a:pt x="311" y="754"/>
                </a:lnTo>
                <a:lnTo>
                  <a:pt x="313" y="754"/>
                </a:lnTo>
                <a:lnTo>
                  <a:pt x="314" y="755"/>
                </a:lnTo>
                <a:lnTo>
                  <a:pt x="314" y="756"/>
                </a:lnTo>
                <a:lnTo>
                  <a:pt x="313" y="756"/>
                </a:lnTo>
                <a:lnTo>
                  <a:pt x="311" y="757"/>
                </a:lnTo>
                <a:lnTo>
                  <a:pt x="310" y="757"/>
                </a:lnTo>
                <a:lnTo>
                  <a:pt x="310" y="759"/>
                </a:lnTo>
                <a:lnTo>
                  <a:pt x="310" y="760"/>
                </a:lnTo>
                <a:lnTo>
                  <a:pt x="309" y="760"/>
                </a:lnTo>
                <a:lnTo>
                  <a:pt x="309" y="761"/>
                </a:lnTo>
                <a:lnTo>
                  <a:pt x="309" y="763"/>
                </a:lnTo>
                <a:lnTo>
                  <a:pt x="310" y="763"/>
                </a:lnTo>
                <a:lnTo>
                  <a:pt x="309" y="764"/>
                </a:lnTo>
                <a:lnTo>
                  <a:pt x="310" y="764"/>
                </a:lnTo>
                <a:lnTo>
                  <a:pt x="310" y="765"/>
                </a:lnTo>
                <a:lnTo>
                  <a:pt x="310" y="767"/>
                </a:lnTo>
                <a:lnTo>
                  <a:pt x="310" y="768"/>
                </a:lnTo>
                <a:lnTo>
                  <a:pt x="311" y="769"/>
                </a:lnTo>
                <a:lnTo>
                  <a:pt x="311" y="771"/>
                </a:lnTo>
                <a:lnTo>
                  <a:pt x="311" y="772"/>
                </a:lnTo>
                <a:lnTo>
                  <a:pt x="310" y="772"/>
                </a:lnTo>
                <a:lnTo>
                  <a:pt x="310" y="773"/>
                </a:lnTo>
                <a:lnTo>
                  <a:pt x="311" y="774"/>
                </a:lnTo>
                <a:lnTo>
                  <a:pt x="311" y="777"/>
                </a:lnTo>
                <a:lnTo>
                  <a:pt x="313" y="777"/>
                </a:lnTo>
                <a:lnTo>
                  <a:pt x="313" y="778"/>
                </a:lnTo>
                <a:lnTo>
                  <a:pt x="314" y="778"/>
                </a:lnTo>
                <a:lnTo>
                  <a:pt x="314" y="780"/>
                </a:lnTo>
                <a:lnTo>
                  <a:pt x="314" y="781"/>
                </a:lnTo>
                <a:lnTo>
                  <a:pt x="315" y="781"/>
                </a:lnTo>
                <a:lnTo>
                  <a:pt x="315" y="782"/>
                </a:lnTo>
                <a:lnTo>
                  <a:pt x="315" y="784"/>
                </a:lnTo>
                <a:lnTo>
                  <a:pt x="314" y="785"/>
                </a:lnTo>
                <a:lnTo>
                  <a:pt x="314" y="786"/>
                </a:lnTo>
                <a:lnTo>
                  <a:pt x="314" y="788"/>
                </a:lnTo>
                <a:lnTo>
                  <a:pt x="315" y="789"/>
                </a:lnTo>
                <a:lnTo>
                  <a:pt x="315" y="790"/>
                </a:lnTo>
                <a:lnTo>
                  <a:pt x="315" y="791"/>
                </a:lnTo>
                <a:lnTo>
                  <a:pt x="315" y="793"/>
                </a:lnTo>
                <a:lnTo>
                  <a:pt x="315" y="794"/>
                </a:lnTo>
                <a:lnTo>
                  <a:pt x="315" y="795"/>
                </a:lnTo>
                <a:lnTo>
                  <a:pt x="315" y="798"/>
                </a:lnTo>
                <a:lnTo>
                  <a:pt x="315" y="799"/>
                </a:lnTo>
                <a:lnTo>
                  <a:pt x="315" y="801"/>
                </a:lnTo>
                <a:lnTo>
                  <a:pt x="315" y="802"/>
                </a:lnTo>
                <a:lnTo>
                  <a:pt x="315" y="803"/>
                </a:lnTo>
                <a:lnTo>
                  <a:pt x="315" y="805"/>
                </a:lnTo>
                <a:lnTo>
                  <a:pt x="315" y="806"/>
                </a:lnTo>
                <a:lnTo>
                  <a:pt x="317" y="806"/>
                </a:lnTo>
                <a:lnTo>
                  <a:pt x="317" y="807"/>
                </a:lnTo>
                <a:lnTo>
                  <a:pt x="317" y="808"/>
                </a:lnTo>
                <a:lnTo>
                  <a:pt x="318" y="808"/>
                </a:lnTo>
                <a:lnTo>
                  <a:pt x="318" y="810"/>
                </a:lnTo>
                <a:lnTo>
                  <a:pt x="319" y="810"/>
                </a:lnTo>
                <a:lnTo>
                  <a:pt x="318" y="811"/>
                </a:lnTo>
                <a:lnTo>
                  <a:pt x="319" y="811"/>
                </a:lnTo>
                <a:lnTo>
                  <a:pt x="318" y="812"/>
                </a:lnTo>
                <a:lnTo>
                  <a:pt x="319" y="812"/>
                </a:lnTo>
                <a:lnTo>
                  <a:pt x="319" y="814"/>
                </a:lnTo>
                <a:lnTo>
                  <a:pt x="319" y="812"/>
                </a:lnTo>
                <a:lnTo>
                  <a:pt x="319" y="814"/>
                </a:lnTo>
                <a:lnTo>
                  <a:pt x="321" y="814"/>
                </a:lnTo>
                <a:lnTo>
                  <a:pt x="321" y="815"/>
                </a:lnTo>
                <a:lnTo>
                  <a:pt x="321" y="816"/>
                </a:lnTo>
                <a:lnTo>
                  <a:pt x="322" y="816"/>
                </a:lnTo>
                <a:lnTo>
                  <a:pt x="321" y="818"/>
                </a:lnTo>
                <a:lnTo>
                  <a:pt x="321" y="819"/>
                </a:lnTo>
                <a:lnTo>
                  <a:pt x="321" y="820"/>
                </a:lnTo>
                <a:lnTo>
                  <a:pt x="321" y="822"/>
                </a:lnTo>
                <a:lnTo>
                  <a:pt x="322" y="822"/>
                </a:lnTo>
                <a:lnTo>
                  <a:pt x="322" y="823"/>
                </a:lnTo>
                <a:lnTo>
                  <a:pt x="322" y="826"/>
                </a:lnTo>
                <a:lnTo>
                  <a:pt x="322" y="827"/>
                </a:lnTo>
                <a:lnTo>
                  <a:pt x="322" y="828"/>
                </a:lnTo>
                <a:lnTo>
                  <a:pt x="323" y="829"/>
                </a:lnTo>
                <a:lnTo>
                  <a:pt x="323" y="831"/>
                </a:lnTo>
                <a:lnTo>
                  <a:pt x="325" y="831"/>
                </a:lnTo>
                <a:lnTo>
                  <a:pt x="325" y="832"/>
                </a:lnTo>
                <a:lnTo>
                  <a:pt x="325" y="833"/>
                </a:lnTo>
                <a:lnTo>
                  <a:pt x="326" y="833"/>
                </a:lnTo>
                <a:lnTo>
                  <a:pt x="326" y="835"/>
                </a:lnTo>
                <a:lnTo>
                  <a:pt x="327" y="837"/>
                </a:lnTo>
                <a:lnTo>
                  <a:pt x="327" y="839"/>
                </a:lnTo>
                <a:lnTo>
                  <a:pt x="328" y="840"/>
                </a:lnTo>
                <a:lnTo>
                  <a:pt x="328" y="841"/>
                </a:lnTo>
                <a:lnTo>
                  <a:pt x="330" y="843"/>
                </a:lnTo>
                <a:lnTo>
                  <a:pt x="330" y="844"/>
                </a:lnTo>
                <a:lnTo>
                  <a:pt x="331" y="845"/>
                </a:lnTo>
                <a:lnTo>
                  <a:pt x="332" y="846"/>
                </a:lnTo>
                <a:lnTo>
                  <a:pt x="335" y="848"/>
                </a:lnTo>
                <a:lnTo>
                  <a:pt x="335" y="849"/>
                </a:lnTo>
                <a:lnTo>
                  <a:pt x="334" y="849"/>
                </a:lnTo>
                <a:lnTo>
                  <a:pt x="332" y="849"/>
                </a:lnTo>
                <a:lnTo>
                  <a:pt x="332" y="850"/>
                </a:lnTo>
                <a:lnTo>
                  <a:pt x="332" y="852"/>
                </a:lnTo>
                <a:lnTo>
                  <a:pt x="332" y="853"/>
                </a:lnTo>
                <a:lnTo>
                  <a:pt x="334" y="853"/>
                </a:lnTo>
                <a:lnTo>
                  <a:pt x="335" y="853"/>
                </a:lnTo>
                <a:lnTo>
                  <a:pt x="336" y="854"/>
                </a:lnTo>
                <a:lnTo>
                  <a:pt x="335" y="856"/>
                </a:lnTo>
                <a:lnTo>
                  <a:pt x="334" y="857"/>
                </a:lnTo>
                <a:lnTo>
                  <a:pt x="334" y="858"/>
                </a:lnTo>
                <a:lnTo>
                  <a:pt x="335" y="860"/>
                </a:lnTo>
                <a:lnTo>
                  <a:pt x="336" y="860"/>
                </a:lnTo>
                <a:lnTo>
                  <a:pt x="336" y="861"/>
                </a:lnTo>
                <a:lnTo>
                  <a:pt x="338" y="861"/>
                </a:lnTo>
                <a:lnTo>
                  <a:pt x="339" y="861"/>
                </a:lnTo>
                <a:lnTo>
                  <a:pt x="339" y="860"/>
                </a:lnTo>
                <a:lnTo>
                  <a:pt x="340" y="860"/>
                </a:lnTo>
                <a:lnTo>
                  <a:pt x="342" y="860"/>
                </a:lnTo>
                <a:lnTo>
                  <a:pt x="343" y="860"/>
                </a:lnTo>
                <a:lnTo>
                  <a:pt x="343" y="861"/>
                </a:lnTo>
                <a:lnTo>
                  <a:pt x="343" y="862"/>
                </a:lnTo>
                <a:lnTo>
                  <a:pt x="344" y="862"/>
                </a:lnTo>
                <a:lnTo>
                  <a:pt x="344" y="863"/>
                </a:lnTo>
                <a:lnTo>
                  <a:pt x="343" y="863"/>
                </a:lnTo>
                <a:lnTo>
                  <a:pt x="343" y="865"/>
                </a:lnTo>
                <a:lnTo>
                  <a:pt x="344" y="866"/>
                </a:lnTo>
                <a:lnTo>
                  <a:pt x="345" y="866"/>
                </a:lnTo>
                <a:lnTo>
                  <a:pt x="345" y="865"/>
                </a:lnTo>
                <a:lnTo>
                  <a:pt x="347" y="865"/>
                </a:lnTo>
                <a:lnTo>
                  <a:pt x="348" y="865"/>
                </a:lnTo>
                <a:lnTo>
                  <a:pt x="348" y="866"/>
                </a:lnTo>
                <a:lnTo>
                  <a:pt x="349" y="866"/>
                </a:lnTo>
                <a:lnTo>
                  <a:pt x="349" y="865"/>
                </a:lnTo>
                <a:lnTo>
                  <a:pt x="351" y="863"/>
                </a:lnTo>
                <a:lnTo>
                  <a:pt x="352" y="863"/>
                </a:lnTo>
                <a:lnTo>
                  <a:pt x="353" y="863"/>
                </a:lnTo>
                <a:lnTo>
                  <a:pt x="353" y="865"/>
                </a:lnTo>
                <a:lnTo>
                  <a:pt x="355" y="865"/>
                </a:lnTo>
                <a:lnTo>
                  <a:pt x="356" y="863"/>
                </a:lnTo>
                <a:lnTo>
                  <a:pt x="357" y="866"/>
                </a:lnTo>
                <a:lnTo>
                  <a:pt x="359" y="866"/>
                </a:lnTo>
                <a:lnTo>
                  <a:pt x="359" y="865"/>
                </a:lnTo>
                <a:lnTo>
                  <a:pt x="359" y="863"/>
                </a:lnTo>
                <a:lnTo>
                  <a:pt x="359" y="862"/>
                </a:lnTo>
                <a:lnTo>
                  <a:pt x="360" y="862"/>
                </a:lnTo>
                <a:lnTo>
                  <a:pt x="360" y="861"/>
                </a:lnTo>
                <a:lnTo>
                  <a:pt x="361" y="861"/>
                </a:lnTo>
                <a:lnTo>
                  <a:pt x="362" y="861"/>
                </a:lnTo>
                <a:lnTo>
                  <a:pt x="364" y="863"/>
                </a:lnTo>
                <a:lnTo>
                  <a:pt x="365" y="863"/>
                </a:lnTo>
                <a:lnTo>
                  <a:pt x="365" y="865"/>
                </a:lnTo>
                <a:lnTo>
                  <a:pt x="366" y="866"/>
                </a:lnTo>
                <a:lnTo>
                  <a:pt x="366" y="867"/>
                </a:lnTo>
                <a:lnTo>
                  <a:pt x="368" y="867"/>
                </a:lnTo>
                <a:lnTo>
                  <a:pt x="368" y="869"/>
                </a:lnTo>
                <a:lnTo>
                  <a:pt x="366" y="869"/>
                </a:lnTo>
                <a:lnTo>
                  <a:pt x="365" y="869"/>
                </a:lnTo>
                <a:lnTo>
                  <a:pt x="364" y="869"/>
                </a:lnTo>
                <a:lnTo>
                  <a:pt x="362" y="869"/>
                </a:lnTo>
                <a:lnTo>
                  <a:pt x="364" y="869"/>
                </a:lnTo>
                <a:lnTo>
                  <a:pt x="364" y="870"/>
                </a:lnTo>
                <a:lnTo>
                  <a:pt x="365" y="870"/>
                </a:lnTo>
                <a:lnTo>
                  <a:pt x="366" y="871"/>
                </a:lnTo>
                <a:lnTo>
                  <a:pt x="368" y="871"/>
                </a:lnTo>
                <a:lnTo>
                  <a:pt x="369" y="871"/>
                </a:lnTo>
                <a:lnTo>
                  <a:pt x="368" y="871"/>
                </a:lnTo>
                <a:lnTo>
                  <a:pt x="368" y="873"/>
                </a:lnTo>
                <a:lnTo>
                  <a:pt x="366" y="873"/>
                </a:lnTo>
                <a:lnTo>
                  <a:pt x="368" y="874"/>
                </a:lnTo>
                <a:lnTo>
                  <a:pt x="368" y="875"/>
                </a:lnTo>
                <a:lnTo>
                  <a:pt x="369" y="875"/>
                </a:lnTo>
                <a:lnTo>
                  <a:pt x="370" y="874"/>
                </a:lnTo>
                <a:lnTo>
                  <a:pt x="372" y="874"/>
                </a:lnTo>
                <a:lnTo>
                  <a:pt x="372" y="873"/>
                </a:lnTo>
                <a:lnTo>
                  <a:pt x="370" y="873"/>
                </a:lnTo>
                <a:lnTo>
                  <a:pt x="369" y="871"/>
                </a:lnTo>
                <a:lnTo>
                  <a:pt x="369" y="870"/>
                </a:lnTo>
                <a:lnTo>
                  <a:pt x="369" y="869"/>
                </a:lnTo>
                <a:lnTo>
                  <a:pt x="369" y="867"/>
                </a:lnTo>
                <a:lnTo>
                  <a:pt x="368" y="866"/>
                </a:lnTo>
                <a:lnTo>
                  <a:pt x="368" y="865"/>
                </a:lnTo>
                <a:lnTo>
                  <a:pt x="369" y="865"/>
                </a:lnTo>
                <a:lnTo>
                  <a:pt x="370" y="865"/>
                </a:lnTo>
                <a:lnTo>
                  <a:pt x="370" y="866"/>
                </a:lnTo>
                <a:lnTo>
                  <a:pt x="372" y="867"/>
                </a:lnTo>
                <a:lnTo>
                  <a:pt x="372" y="869"/>
                </a:lnTo>
                <a:lnTo>
                  <a:pt x="373" y="869"/>
                </a:lnTo>
                <a:lnTo>
                  <a:pt x="373" y="870"/>
                </a:lnTo>
                <a:lnTo>
                  <a:pt x="374" y="871"/>
                </a:lnTo>
                <a:lnTo>
                  <a:pt x="374" y="873"/>
                </a:lnTo>
                <a:lnTo>
                  <a:pt x="376" y="874"/>
                </a:lnTo>
                <a:lnTo>
                  <a:pt x="377" y="874"/>
                </a:lnTo>
                <a:lnTo>
                  <a:pt x="377" y="875"/>
                </a:lnTo>
                <a:lnTo>
                  <a:pt x="378" y="875"/>
                </a:lnTo>
                <a:lnTo>
                  <a:pt x="378" y="877"/>
                </a:lnTo>
                <a:lnTo>
                  <a:pt x="378" y="879"/>
                </a:lnTo>
                <a:lnTo>
                  <a:pt x="378" y="880"/>
                </a:lnTo>
                <a:lnTo>
                  <a:pt x="380" y="882"/>
                </a:lnTo>
                <a:lnTo>
                  <a:pt x="380" y="886"/>
                </a:lnTo>
                <a:lnTo>
                  <a:pt x="380" y="887"/>
                </a:lnTo>
                <a:lnTo>
                  <a:pt x="378" y="887"/>
                </a:lnTo>
                <a:lnTo>
                  <a:pt x="378" y="886"/>
                </a:lnTo>
                <a:lnTo>
                  <a:pt x="377" y="884"/>
                </a:lnTo>
                <a:lnTo>
                  <a:pt x="377" y="883"/>
                </a:lnTo>
                <a:lnTo>
                  <a:pt x="377" y="882"/>
                </a:lnTo>
                <a:lnTo>
                  <a:pt x="376" y="880"/>
                </a:lnTo>
                <a:lnTo>
                  <a:pt x="376" y="879"/>
                </a:lnTo>
                <a:lnTo>
                  <a:pt x="376" y="878"/>
                </a:lnTo>
                <a:lnTo>
                  <a:pt x="374" y="877"/>
                </a:lnTo>
                <a:lnTo>
                  <a:pt x="374" y="878"/>
                </a:lnTo>
                <a:lnTo>
                  <a:pt x="373" y="878"/>
                </a:lnTo>
                <a:lnTo>
                  <a:pt x="373" y="879"/>
                </a:lnTo>
                <a:lnTo>
                  <a:pt x="373" y="880"/>
                </a:lnTo>
                <a:lnTo>
                  <a:pt x="374" y="880"/>
                </a:lnTo>
                <a:lnTo>
                  <a:pt x="374" y="882"/>
                </a:lnTo>
                <a:lnTo>
                  <a:pt x="374" y="883"/>
                </a:lnTo>
                <a:lnTo>
                  <a:pt x="374" y="884"/>
                </a:lnTo>
                <a:lnTo>
                  <a:pt x="374" y="886"/>
                </a:lnTo>
                <a:lnTo>
                  <a:pt x="373" y="886"/>
                </a:lnTo>
                <a:lnTo>
                  <a:pt x="373" y="887"/>
                </a:lnTo>
                <a:lnTo>
                  <a:pt x="374" y="887"/>
                </a:lnTo>
                <a:lnTo>
                  <a:pt x="374" y="888"/>
                </a:lnTo>
                <a:lnTo>
                  <a:pt x="374" y="890"/>
                </a:lnTo>
                <a:lnTo>
                  <a:pt x="374" y="891"/>
                </a:lnTo>
                <a:lnTo>
                  <a:pt x="373" y="891"/>
                </a:lnTo>
                <a:lnTo>
                  <a:pt x="374" y="892"/>
                </a:lnTo>
                <a:lnTo>
                  <a:pt x="376" y="894"/>
                </a:lnTo>
                <a:lnTo>
                  <a:pt x="374" y="894"/>
                </a:lnTo>
                <a:lnTo>
                  <a:pt x="374" y="895"/>
                </a:lnTo>
                <a:lnTo>
                  <a:pt x="374" y="896"/>
                </a:lnTo>
                <a:lnTo>
                  <a:pt x="376" y="896"/>
                </a:lnTo>
                <a:lnTo>
                  <a:pt x="376" y="897"/>
                </a:lnTo>
                <a:lnTo>
                  <a:pt x="376" y="899"/>
                </a:lnTo>
                <a:lnTo>
                  <a:pt x="374" y="899"/>
                </a:lnTo>
                <a:lnTo>
                  <a:pt x="373" y="899"/>
                </a:lnTo>
                <a:lnTo>
                  <a:pt x="373" y="900"/>
                </a:lnTo>
                <a:lnTo>
                  <a:pt x="373" y="901"/>
                </a:lnTo>
                <a:lnTo>
                  <a:pt x="373" y="903"/>
                </a:lnTo>
                <a:lnTo>
                  <a:pt x="372" y="903"/>
                </a:lnTo>
                <a:lnTo>
                  <a:pt x="372" y="905"/>
                </a:lnTo>
                <a:lnTo>
                  <a:pt x="372" y="907"/>
                </a:lnTo>
                <a:lnTo>
                  <a:pt x="373" y="909"/>
                </a:lnTo>
                <a:lnTo>
                  <a:pt x="373" y="911"/>
                </a:lnTo>
                <a:lnTo>
                  <a:pt x="376" y="912"/>
                </a:lnTo>
                <a:lnTo>
                  <a:pt x="376" y="913"/>
                </a:lnTo>
                <a:lnTo>
                  <a:pt x="377" y="913"/>
                </a:lnTo>
                <a:lnTo>
                  <a:pt x="377" y="915"/>
                </a:lnTo>
                <a:lnTo>
                  <a:pt x="378" y="915"/>
                </a:lnTo>
                <a:lnTo>
                  <a:pt x="380" y="915"/>
                </a:lnTo>
                <a:lnTo>
                  <a:pt x="382" y="915"/>
                </a:lnTo>
                <a:lnTo>
                  <a:pt x="383" y="915"/>
                </a:lnTo>
                <a:lnTo>
                  <a:pt x="385" y="915"/>
                </a:lnTo>
                <a:lnTo>
                  <a:pt x="386" y="915"/>
                </a:lnTo>
                <a:lnTo>
                  <a:pt x="386" y="916"/>
                </a:lnTo>
                <a:lnTo>
                  <a:pt x="387" y="916"/>
                </a:lnTo>
                <a:lnTo>
                  <a:pt x="389" y="915"/>
                </a:lnTo>
                <a:lnTo>
                  <a:pt x="390" y="913"/>
                </a:lnTo>
                <a:lnTo>
                  <a:pt x="391" y="913"/>
                </a:lnTo>
                <a:lnTo>
                  <a:pt x="391" y="912"/>
                </a:lnTo>
                <a:lnTo>
                  <a:pt x="393" y="912"/>
                </a:lnTo>
                <a:lnTo>
                  <a:pt x="394" y="912"/>
                </a:lnTo>
                <a:lnTo>
                  <a:pt x="394" y="911"/>
                </a:lnTo>
                <a:lnTo>
                  <a:pt x="394" y="909"/>
                </a:lnTo>
                <a:lnTo>
                  <a:pt x="395" y="911"/>
                </a:lnTo>
                <a:lnTo>
                  <a:pt x="397" y="913"/>
                </a:lnTo>
                <a:lnTo>
                  <a:pt x="397" y="915"/>
                </a:lnTo>
                <a:lnTo>
                  <a:pt x="398" y="915"/>
                </a:lnTo>
                <a:lnTo>
                  <a:pt x="398" y="916"/>
                </a:lnTo>
                <a:lnTo>
                  <a:pt x="397" y="916"/>
                </a:lnTo>
                <a:lnTo>
                  <a:pt x="397" y="915"/>
                </a:lnTo>
                <a:lnTo>
                  <a:pt x="397" y="916"/>
                </a:lnTo>
                <a:lnTo>
                  <a:pt x="397" y="917"/>
                </a:lnTo>
                <a:lnTo>
                  <a:pt x="397" y="918"/>
                </a:lnTo>
                <a:lnTo>
                  <a:pt x="398" y="920"/>
                </a:lnTo>
                <a:lnTo>
                  <a:pt x="397" y="921"/>
                </a:lnTo>
                <a:lnTo>
                  <a:pt x="397" y="922"/>
                </a:lnTo>
                <a:lnTo>
                  <a:pt x="397" y="924"/>
                </a:lnTo>
                <a:lnTo>
                  <a:pt x="397" y="925"/>
                </a:lnTo>
                <a:lnTo>
                  <a:pt x="395" y="926"/>
                </a:lnTo>
                <a:lnTo>
                  <a:pt x="395" y="928"/>
                </a:lnTo>
                <a:lnTo>
                  <a:pt x="395" y="929"/>
                </a:lnTo>
                <a:lnTo>
                  <a:pt x="394" y="929"/>
                </a:lnTo>
                <a:lnTo>
                  <a:pt x="394" y="930"/>
                </a:lnTo>
                <a:lnTo>
                  <a:pt x="394" y="932"/>
                </a:lnTo>
                <a:lnTo>
                  <a:pt x="395" y="933"/>
                </a:lnTo>
                <a:lnTo>
                  <a:pt x="394" y="934"/>
                </a:lnTo>
                <a:lnTo>
                  <a:pt x="393" y="934"/>
                </a:lnTo>
                <a:lnTo>
                  <a:pt x="391" y="934"/>
                </a:lnTo>
                <a:lnTo>
                  <a:pt x="391" y="935"/>
                </a:lnTo>
                <a:lnTo>
                  <a:pt x="393" y="937"/>
                </a:lnTo>
                <a:lnTo>
                  <a:pt x="393" y="938"/>
                </a:lnTo>
                <a:lnTo>
                  <a:pt x="391" y="938"/>
                </a:lnTo>
                <a:lnTo>
                  <a:pt x="390" y="938"/>
                </a:lnTo>
                <a:lnTo>
                  <a:pt x="389" y="938"/>
                </a:lnTo>
                <a:lnTo>
                  <a:pt x="389" y="939"/>
                </a:lnTo>
                <a:lnTo>
                  <a:pt x="389" y="941"/>
                </a:lnTo>
                <a:lnTo>
                  <a:pt x="387" y="942"/>
                </a:lnTo>
                <a:lnTo>
                  <a:pt x="387" y="943"/>
                </a:lnTo>
                <a:lnTo>
                  <a:pt x="386" y="945"/>
                </a:lnTo>
                <a:lnTo>
                  <a:pt x="386" y="946"/>
                </a:lnTo>
                <a:lnTo>
                  <a:pt x="386" y="947"/>
                </a:lnTo>
                <a:lnTo>
                  <a:pt x="385" y="947"/>
                </a:lnTo>
                <a:lnTo>
                  <a:pt x="385" y="949"/>
                </a:lnTo>
                <a:lnTo>
                  <a:pt x="383" y="950"/>
                </a:lnTo>
                <a:lnTo>
                  <a:pt x="383" y="951"/>
                </a:lnTo>
                <a:lnTo>
                  <a:pt x="385" y="952"/>
                </a:lnTo>
                <a:lnTo>
                  <a:pt x="386" y="952"/>
                </a:lnTo>
                <a:lnTo>
                  <a:pt x="386" y="954"/>
                </a:lnTo>
                <a:lnTo>
                  <a:pt x="386" y="955"/>
                </a:lnTo>
                <a:lnTo>
                  <a:pt x="386" y="958"/>
                </a:lnTo>
                <a:lnTo>
                  <a:pt x="385" y="959"/>
                </a:lnTo>
                <a:lnTo>
                  <a:pt x="383" y="960"/>
                </a:lnTo>
                <a:lnTo>
                  <a:pt x="383" y="962"/>
                </a:lnTo>
                <a:lnTo>
                  <a:pt x="382" y="962"/>
                </a:lnTo>
                <a:lnTo>
                  <a:pt x="383" y="963"/>
                </a:lnTo>
                <a:lnTo>
                  <a:pt x="382" y="964"/>
                </a:lnTo>
                <a:lnTo>
                  <a:pt x="382" y="966"/>
                </a:lnTo>
                <a:lnTo>
                  <a:pt x="382" y="967"/>
                </a:lnTo>
                <a:lnTo>
                  <a:pt x="383" y="967"/>
                </a:lnTo>
                <a:lnTo>
                  <a:pt x="383" y="968"/>
                </a:lnTo>
                <a:lnTo>
                  <a:pt x="383" y="969"/>
                </a:lnTo>
                <a:lnTo>
                  <a:pt x="382" y="969"/>
                </a:lnTo>
                <a:lnTo>
                  <a:pt x="382" y="972"/>
                </a:lnTo>
                <a:lnTo>
                  <a:pt x="381" y="973"/>
                </a:lnTo>
                <a:lnTo>
                  <a:pt x="380" y="975"/>
                </a:lnTo>
                <a:lnTo>
                  <a:pt x="380" y="976"/>
                </a:lnTo>
                <a:lnTo>
                  <a:pt x="380" y="977"/>
                </a:lnTo>
                <a:lnTo>
                  <a:pt x="378" y="977"/>
                </a:lnTo>
                <a:lnTo>
                  <a:pt x="378" y="980"/>
                </a:lnTo>
                <a:lnTo>
                  <a:pt x="377" y="980"/>
                </a:lnTo>
                <a:lnTo>
                  <a:pt x="376" y="980"/>
                </a:lnTo>
                <a:lnTo>
                  <a:pt x="376" y="981"/>
                </a:lnTo>
                <a:lnTo>
                  <a:pt x="376" y="983"/>
                </a:lnTo>
                <a:lnTo>
                  <a:pt x="376" y="984"/>
                </a:lnTo>
                <a:lnTo>
                  <a:pt x="377" y="985"/>
                </a:lnTo>
                <a:lnTo>
                  <a:pt x="377" y="987"/>
                </a:lnTo>
                <a:lnTo>
                  <a:pt x="377" y="988"/>
                </a:lnTo>
                <a:lnTo>
                  <a:pt x="377" y="989"/>
                </a:lnTo>
                <a:lnTo>
                  <a:pt x="376" y="989"/>
                </a:lnTo>
                <a:lnTo>
                  <a:pt x="374" y="989"/>
                </a:lnTo>
                <a:lnTo>
                  <a:pt x="374" y="990"/>
                </a:lnTo>
                <a:lnTo>
                  <a:pt x="373" y="990"/>
                </a:lnTo>
                <a:lnTo>
                  <a:pt x="373" y="993"/>
                </a:lnTo>
                <a:lnTo>
                  <a:pt x="373" y="994"/>
                </a:lnTo>
                <a:lnTo>
                  <a:pt x="372" y="994"/>
                </a:lnTo>
                <a:lnTo>
                  <a:pt x="372" y="996"/>
                </a:lnTo>
                <a:lnTo>
                  <a:pt x="370" y="996"/>
                </a:lnTo>
                <a:lnTo>
                  <a:pt x="370" y="997"/>
                </a:lnTo>
                <a:lnTo>
                  <a:pt x="370" y="998"/>
                </a:lnTo>
                <a:lnTo>
                  <a:pt x="370" y="1000"/>
                </a:lnTo>
                <a:lnTo>
                  <a:pt x="369" y="1001"/>
                </a:lnTo>
                <a:lnTo>
                  <a:pt x="369" y="1002"/>
                </a:lnTo>
                <a:lnTo>
                  <a:pt x="368" y="1002"/>
                </a:lnTo>
                <a:lnTo>
                  <a:pt x="368" y="1004"/>
                </a:lnTo>
                <a:lnTo>
                  <a:pt x="366" y="1005"/>
                </a:lnTo>
                <a:lnTo>
                  <a:pt x="366" y="1006"/>
                </a:lnTo>
                <a:lnTo>
                  <a:pt x="365" y="1007"/>
                </a:lnTo>
                <a:lnTo>
                  <a:pt x="364" y="1009"/>
                </a:lnTo>
                <a:lnTo>
                  <a:pt x="364" y="1010"/>
                </a:lnTo>
                <a:lnTo>
                  <a:pt x="362" y="1011"/>
                </a:lnTo>
                <a:lnTo>
                  <a:pt x="361" y="1013"/>
                </a:lnTo>
                <a:lnTo>
                  <a:pt x="360" y="1014"/>
                </a:lnTo>
                <a:lnTo>
                  <a:pt x="360" y="1015"/>
                </a:lnTo>
                <a:lnTo>
                  <a:pt x="360" y="1017"/>
                </a:lnTo>
                <a:lnTo>
                  <a:pt x="359" y="1018"/>
                </a:lnTo>
                <a:lnTo>
                  <a:pt x="359" y="1019"/>
                </a:lnTo>
                <a:lnTo>
                  <a:pt x="359" y="1021"/>
                </a:lnTo>
                <a:lnTo>
                  <a:pt x="357" y="1021"/>
                </a:lnTo>
                <a:lnTo>
                  <a:pt x="357" y="1022"/>
                </a:lnTo>
                <a:lnTo>
                  <a:pt x="356" y="1023"/>
                </a:lnTo>
                <a:lnTo>
                  <a:pt x="355" y="1026"/>
                </a:lnTo>
                <a:lnTo>
                  <a:pt x="355" y="1027"/>
                </a:lnTo>
                <a:lnTo>
                  <a:pt x="355" y="1028"/>
                </a:lnTo>
                <a:lnTo>
                  <a:pt x="353" y="1028"/>
                </a:lnTo>
                <a:lnTo>
                  <a:pt x="353" y="1030"/>
                </a:lnTo>
                <a:lnTo>
                  <a:pt x="353" y="1031"/>
                </a:lnTo>
                <a:lnTo>
                  <a:pt x="352" y="1031"/>
                </a:lnTo>
                <a:lnTo>
                  <a:pt x="351" y="1032"/>
                </a:lnTo>
                <a:lnTo>
                  <a:pt x="351" y="1034"/>
                </a:lnTo>
                <a:lnTo>
                  <a:pt x="351" y="1035"/>
                </a:lnTo>
                <a:lnTo>
                  <a:pt x="349" y="1036"/>
                </a:lnTo>
                <a:lnTo>
                  <a:pt x="349" y="1038"/>
                </a:lnTo>
                <a:lnTo>
                  <a:pt x="349" y="1039"/>
                </a:lnTo>
                <a:lnTo>
                  <a:pt x="348" y="1039"/>
                </a:lnTo>
                <a:lnTo>
                  <a:pt x="348" y="1040"/>
                </a:lnTo>
                <a:lnTo>
                  <a:pt x="347" y="1041"/>
                </a:lnTo>
                <a:lnTo>
                  <a:pt x="347" y="1043"/>
                </a:lnTo>
                <a:lnTo>
                  <a:pt x="345" y="1044"/>
                </a:lnTo>
                <a:lnTo>
                  <a:pt x="345" y="1045"/>
                </a:lnTo>
                <a:lnTo>
                  <a:pt x="344" y="1045"/>
                </a:lnTo>
                <a:lnTo>
                  <a:pt x="344" y="1047"/>
                </a:lnTo>
                <a:lnTo>
                  <a:pt x="343" y="1048"/>
                </a:lnTo>
                <a:lnTo>
                  <a:pt x="343" y="1049"/>
                </a:lnTo>
                <a:lnTo>
                  <a:pt x="340" y="1049"/>
                </a:lnTo>
                <a:lnTo>
                  <a:pt x="322" y="1049"/>
                </a:lnTo>
                <a:lnTo>
                  <a:pt x="296" y="1049"/>
                </a:lnTo>
                <a:lnTo>
                  <a:pt x="289" y="1057"/>
                </a:lnTo>
                <a:lnTo>
                  <a:pt x="284" y="1065"/>
                </a:lnTo>
                <a:lnTo>
                  <a:pt x="280" y="1069"/>
                </a:lnTo>
                <a:lnTo>
                  <a:pt x="271" y="1079"/>
                </a:lnTo>
                <a:lnTo>
                  <a:pt x="268" y="1083"/>
                </a:lnTo>
                <a:lnTo>
                  <a:pt x="264" y="1087"/>
                </a:lnTo>
                <a:lnTo>
                  <a:pt x="262" y="1093"/>
                </a:lnTo>
                <a:lnTo>
                  <a:pt x="259" y="1095"/>
                </a:lnTo>
                <a:lnTo>
                  <a:pt x="254" y="1103"/>
                </a:lnTo>
                <a:lnTo>
                  <a:pt x="251" y="1104"/>
                </a:lnTo>
                <a:lnTo>
                  <a:pt x="246" y="1110"/>
                </a:lnTo>
                <a:lnTo>
                  <a:pt x="242" y="1115"/>
                </a:lnTo>
                <a:lnTo>
                  <a:pt x="241" y="1116"/>
                </a:lnTo>
                <a:lnTo>
                  <a:pt x="237" y="1120"/>
                </a:lnTo>
                <a:lnTo>
                  <a:pt x="234" y="1121"/>
                </a:lnTo>
                <a:lnTo>
                  <a:pt x="228" y="1128"/>
                </a:lnTo>
                <a:lnTo>
                  <a:pt x="222" y="1132"/>
                </a:lnTo>
                <a:lnTo>
                  <a:pt x="215" y="1138"/>
                </a:lnTo>
                <a:lnTo>
                  <a:pt x="208" y="1145"/>
                </a:lnTo>
                <a:lnTo>
                  <a:pt x="205" y="1146"/>
                </a:lnTo>
                <a:lnTo>
                  <a:pt x="194" y="1157"/>
                </a:lnTo>
                <a:lnTo>
                  <a:pt x="190" y="1161"/>
                </a:lnTo>
                <a:lnTo>
                  <a:pt x="187" y="1163"/>
                </a:lnTo>
                <a:lnTo>
                  <a:pt x="179" y="1168"/>
                </a:lnTo>
                <a:lnTo>
                  <a:pt x="173" y="1175"/>
                </a:lnTo>
                <a:lnTo>
                  <a:pt x="158" y="1188"/>
                </a:lnTo>
                <a:lnTo>
                  <a:pt x="154" y="1191"/>
                </a:lnTo>
                <a:lnTo>
                  <a:pt x="144" y="1200"/>
                </a:lnTo>
                <a:lnTo>
                  <a:pt x="135" y="1206"/>
                </a:lnTo>
                <a:lnTo>
                  <a:pt x="120" y="1220"/>
                </a:lnTo>
                <a:lnTo>
                  <a:pt x="119" y="1221"/>
                </a:lnTo>
                <a:lnTo>
                  <a:pt x="115" y="1222"/>
                </a:lnTo>
                <a:lnTo>
                  <a:pt x="115" y="1221"/>
                </a:lnTo>
                <a:lnTo>
                  <a:pt x="114" y="1217"/>
                </a:lnTo>
                <a:lnTo>
                  <a:pt x="94" y="1178"/>
                </a:lnTo>
                <a:lnTo>
                  <a:pt x="97" y="1168"/>
                </a:lnTo>
                <a:lnTo>
                  <a:pt x="95" y="1166"/>
                </a:lnTo>
                <a:lnTo>
                  <a:pt x="95" y="1163"/>
                </a:lnTo>
                <a:lnTo>
                  <a:pt x="95" y="1161"/>
                </a:lnTo>
                <a:lnTo>
                  <a:pt x="95" y="1159"/>
                </a:lnTo>
                <a:lnTo>
                  <a:pt x="95" y="1157"/>
                </a:lnTo>
                <a:lnTo>
                  <a:pt x="95" y="1154"/>
                </a:lnTo>
                <a:lnTo>
                  <a:pt x="95" y="1153"/>
                </a:lnTo>
                <a:lnTo>
                  <a:pt x="94" y="1150"/>
                </a:lnTo>
                <a:lnTo>
                  <a:pt x="94" y="1149"/>
                </a:lnTo>
                <a:lnTo>
                  <a:pt x="94" y="1146"/>
                </a:lnTo>
                <a:lnTo>
                  <a:pt x="93" y="1144"/>
                </a:lnTo>
                <a:lnTo>
                  <a:pt x="90" y="1141"/>
                </a:lnTo>
                <a:lnTo>
                  <a:pt x="89" y="1140"/>
                </a:lnTo>
                <a:lnTo>
                  <a:pt x="89" y="1138"/>
                </a:lnTo>
                <a:lnTo>
                  <a:pt x="86" y="1138"/>
                </a:lnTo>
                <a:lnTo>
                  <a:pt x="82" y="1138"/>
                </a:lnTo>
                <a:lnTo>
                  <a:pt x="80" y="1137"/>
                </a:lnTo>
                <a:lnTo>
                  <a:pt x="76" y="1137"/>
                </a:lnTo>
                <a:lnTo>
                  <a:pt x="73" y="1136"/>
                </a:lnTo>
                <a:lnTo>
                  <a:pt x="69" y="1136"/>
                </a:lnTo>
                <a:lnTo>
                  <a:pt x="65" y="1134"/>
                </a:lnTo>
                <a:lnTo>
                  <a:pt x="64" y="1133"/>
                </a:lnTo>
                <a:lnTo>
                  <a:pt x="63" y="1133"/>
                </a:lnTo>
                <a:lnTo>
                  <a:pt x="60" y="1133"/>
                </a:lnTo>
                <a:lnTo>
                  <a:pt x="57" y="1133"/>
                </a:lnTo>
                <a:lnTo>
                  <a:pt x="55" y="1133"/>
                </a:lnTo>
                <a:lnTo>
                  <a:pt x="51" y="1134"/>
                </a:lnTo>
                <a:lnTo>
                  <a:pt x="46" y="1133"/>
                </a:lnTo>
                <a:lnTo>
                  <a:pt x="43" y="1133"/>
                </a:lnTo>
                <a:lnTo>
                  <a:pt x="39" y="1136"/>
                </a:lnTo>
                <a:lnTo>
                  <a:pt x="37" y="1136"/>
                </a:lnTo>
                <a:lnTo>
                  <a:pt x="33" y="1137"/>
                </a:lnTo>
                <a:lnTo>
                  <a:pt x="30" y="1138"/>
                </a:lnTo>
                <a:lnTo>
                  <a:pt x="29" y="1140"/>
                </a:lnTo>
                <a:lnTo>
                  <a:pt x="27" y="1141"/>
                </a:lnTo>
                <a:lnTo>
                  <a:pt x="25" y="1140"/>
                </a:lnTo>
                <a:lnTo>
                  <a:pt x="22" y="1138"/>
                </a:lnTo>
                <a:lnTo>
                  <a:pt x="21" y="1137"/>
                </a:lnTo>
                <a:lnTo>
                  <a:pt x="20" y="1134"/>
                </a:lnTo>
                <a:lnTo>
                  <a:pt x="18" y="1134"/>
                </a:lnTo>
                <a:lnTo>
                  <a:pt x="16" y="1133"/>
                </a:lnTo>
                <a:lnTo>
                  <a:pt x="14" y="1132"/>
                </a:lnTo>
                <a:lnTo>
                  <a:pt x="13" y="1131"/>
                </a:lnTo>
                <a:lnTo>
                  <a:pt x="12" y="1129"/>
                </a:lnTo>
                <a:lnTo>
                  <a:pt x="9" y="1129"/>
                </a:lnTo>
                <a:lnTo>
                  <a:pt x="5" y="1128"/>
                </a:lnTo>
                <a:lnTo>
                  <a:pt x="0" y="1125"/>
                </a:lnTo>
                <a:lnTo>
                  <a:pt x="5" y="1124"/>
                </a:lnTo>
                <a:lnTo>
                  <a:pt x="6" y="1121"/>
                </a:lnTo>
                <a:lnTo>
                  <a:pt x="6" y="1119"/>
                </a:lnTo>
                <a:lnTo>
                  <a:pt x="6" y="1117"/>
                </a:lnTo>
                <a:lnTo>
                  <a:pt x="8" y="1115"/>
                </a:lnTo>
                <a:lnTo>
                  <a:pt x="8" y="1112"/>
                </a:lnTo>
                <a:lnTo>
                  <a:pt x="9" y="1111"/>
                </a:lnTo>
                <a:lnTo>
                  <a:pt x="10" y="1108"/>
                </a:lnTo>
                <a:lnTo>
                  <a:pt x="10" y="1106"/>
                </a:lnTo>
                <a:lnTo>
                  <a:pt x="12" y="1104"/>
                </a:lnTo>
                <a:lnTo>
                  <a:pt x="13" y="1103"/>
                </a:lnTo>
                <a:lnTo>
                  <a:pt x="14" y="1102"/>
                </a:lnTo>
                <a:lnTo>
                  <a:pt x="16" y="1102"/>
                </a:lnTo>
                <a:lnTo>
                  <a:pt x="18" y="1104"/>
                </a:lnTo>
                <a:lnTo>
                  <a:pt x="20" y="1104"/>
                </a:lnTo>
                <a:lnTo>
                  <a:pt x="22" y="1103"/>
                </a:lnTo>
                <a:lnTo>
                  <a:pt x="34" y="1069"/>
                </a:lnTo>
                <a:lnTo>
                  <a:pt x="34" y="1066"/>
                </a:lnTo>
                <a:lnTo>
                  <a:pt x="34" y="1065"/>
                </a:lnTo>
                <a:lnTo>
                  <a:pt x="33" y="1062"/>
                </a:lnTo>
                <a:lnTo>
                  <a:pt x="33" y="1061"/>
                </a:lnTo>
                <a:lnTo>
                  <a:pt x="34" y="1059"/>
                </a:lnTo>
                <a:lnTo>
                  <a:pt x="34" y="1056"/>
                </a:lnTo>
                <a:lnTo>
                  <a:pt x="37" y="1047"/>
                </a:lnTo>
                <a:lnTo>
                  <a:pt x="39" y="1045"/>
                </a:lnTo>
                <a:lnTo>
                  <a:pt x="42" y="1045"/>
                </a:lnTo>
                <a:lnTo>
                  <a:pt x="44" y="1045"/>
                </a:lnTo>
                <a:lnTo>
                  <a:pt x="47" y="1044"/>
                </a:lnTo>
                <a:lnTo>
                  <a:pt x="48" y="1044"/>
                </a:lnTo>
                <a:lnTo>
                  <a:pt x="51" y="1044"/>
                </a:lnTo>
                <a:lnTo>
                  <a:pt x="54" y="1044"/>
                </a:lnTo>
                <a:lnTo>
                  <a:pt x="55" y="1044"/>
                </a:lnTo>
                <a:lnTo>
                  <a:pt x="57" y="1043"/>
                </a:lnTo>
                <a:lnTo>
                  <a:pt x="61" y="1041"/>
                </a:lnTo>
                <a:lnTo>
                  <a:pt x="64" y="1041"/>
                </a:lnTo>
                <a:lnTo>
                  <a:pt x="67" y="1041"/>
                </a:lnTo>
                <a:lnTo>
                  <a:pt x="69" y="1041"/>
                </a:lnTo>
                <a:lnTo>
                  <a:pt x="71" y="1041"/>
                </a:lnTo>
                <a:lnTo>
                  <a:pt x="72" y="1041"/>
                </a:lnTo>
                <a:lnTo>
                  <a:pt x="73" y="1041"/>
                </a:lnTo>
                <a:lnTo>
                  <a:pt x="76" y="1041"/>
                </a:lnTo>
                <a:lnTo>
                  <a:pt x="81" y="1039"/>
                </a:lnTo>
                <a:lnTo>
                  <a:pt x="88" y="1039"/>
                </a:lnTo>
                <a:lnTo>
                  <a:pt x="94" y="1039"/>
                </a:lnTo>
                <a:lnTo>
                  <a:pt x="99" y="1038"/>
                </a:lnTo>
                <a:lnTo>
                  <a:pt x="105" y="1038"/>
                </a:lnTo>
                <a:lnTo>
                  <a:pt x="107" y="1038"/>
                </a:lnTo>
                <a:lnTo>
                  <a:pt x="110" y="1036"/>
                </a:lnTo>
                <a:lnTo>
                  <a:pt x="111" y="1035"/>
                </a:lnTo>
                <a:lnTo>
                  <a:pt x="112" y="1035"/>
                </a:lnTo>
                <a:lnTo>
                  <a:pt x="112" y="1032"/>
                </a:lnTo>
                <a:lnTo>
                  <a:pt x="114" y="1032"/>
                </a:lnTo>
                <a:lnTo>
                  <a:pt x="114" y="1031"/>
                </a:lnTo>
                <a:lnTo>
                  <a:pt x="115" y="1031"/>
                </a:lnTo>
                <a:lnTo>
                  <a:pt x="116" y="1031"/>
                </a:lnTo>
                <a:lnTo>
                  <a:pt x="116" y="1030"/>
                </a:lnTo>
                <a:lnTo>
                  <a:pt x="116" y="1028"/>
                </a:lnTo>
                <a:lnTo>
                  <a:pt x="116" y="1027"/>
                </a:lnTo>
                <a:lnTo>
                  <a:pt x="118" y="1026"/>
                </a:lnTo>
                <a:lnTo>
                  <a:pt x="119" y="1024"/>
                </a:lnTo>
                <a:lnTo>
                  <a:pt x="119" y="1023"/>
                </a:lnTo>
                <a:lnTo>
                  <a:pt x="119" y="1022"/>
                </a:lnTo>
                <a:lnTo>
                  <a:pt x="120" y="1022"/>
                </a:lnTo>
                <a:lnTo>
                  <a:pt x="120" y="1021"/>
                </a:lnTo>
                <a:lnTo>
                  <a:pt x="119" y="1021"/>
                </a:lnTo>
                <a:lnTo>
                  <a:pt x="119" y="1019"/>
                </a:lnTo>
                <a:lnTo>
                  <a:pt x="120" y="1019"/>
                </a:lnTo>
                <a:lnTo>
                  <a:pt x="120" y="1018"/>
                </a:lnTo>
                <a:lnTo>
                  <a:pt x="122" y="1018"/>
                </a:lnTo>
                <a:lnTo>
                  <a:pt x="122" y="1017"/>
                </a:lnTo>
                <a:lnTo>
                  <a:pt x="122" y="1015"/>
                </a:lnTo>
                <a:lnTo>
                  <a:pt x="122" y="1014"/>
                </a:lnTo>
                <a:lnTo>
                  <a:pt x="123" y="1014"/>
                </a:lnTo>
                <a:lnTo>
                  <a:pt x="124" y="1015"/>
                </a:lnTo>
                <a:lnTo>
                  <a:pt x="126" y="1014"/>
                </a:lnTo>
                <a:lnTo>
                  <a:pt x="126" y="1013"/>
                </a:lnTo>
                <a:lnTo>
                  <a:pt x="127" y="1013"/>
                </a:lnTo>
                <a:lnTo>
                  <a:pt x="127" y="1014"/>
                </a:lnTo>
                <a:lnTo>
                  <a:pt x="128" y="1014"/>
                </a:lnTo>
                <a:lnTo>
                  <a:pt x="129" y="1014"/>
                </a:lnTo>
                <a:lnTo>
                  <a:pt x="129" y="1013"/>
                </a:lnTo>
                <a:lnTo>
                  <a:pt x="129" y="1011"/>
                </a:lnTo>
                <a:lnTo>
                  <a:pt x="129" y="1010"/>
                </a:lnTo>
                <a:lnTo>
                  <a:pt x="129" y="1011"/>
                </a:lnTo>
                <a:lnTo>
                  <a:pt x="131" y="1011"/>
                </a:lnTo>
                <a:lnTo>
                  <a:pt x="132" y="1011"/>
                </a:lnTo>
                <a:lnTo>
                  <a:pt x="133" y="1011"/>
                </a:lnTo>
                <a:lnTo>
                  <a:pt x="135" y="1010"/>
                </a:lnTo>
                <a:lnTo>
                  <a:pt x="136" y="1009"/>
                </a:lnTo>
                <a:lnTo>
                  <a:pt x="137" y="1006"/>
                </a:lnTo>
                <a:lnTo>
                  <a:pt x="139" y="1005"/>
                </a:lnTo>
                <a:lnTo>
                  <a:pt x="139" y="1004"/>
                </a:lnTo>
                <a:lnTo>
                  <a:pt x="140" y="1002"/>
                </a:lnTo>
                <a:lnTo>
                  <a:pt x="141" y="1001"/>
                </a:lnTo>
                <a:lnTo>
                  <a:pt x="141" y="1000"/>
                </a:lnTo>
                <a:lnTo>
                  <a:pt x="141" y="998"/>
                </a:lnTo>
                <a:lnTo>
                  <a:pt x="143" y="997"/>
                </a:lnTo>
                <a:lnTo>
                  <a:pt x="144" y="996"/>
                </a:lnTo>
                <a:lnTo>
                  <a:pt x="145" y="996"/>
                </a:lnTo>
                <a:lnTo>
                  <a:pt x="146" y="996"/>
                </a:lnTo>
                <a:lnTo>
                  <a:pt x="148" y="997"/>
                </a:lnTo>
                <a:lnTo>
                  <a:pt x="149" y="996"/>
                </a:lnTo>
                <a:lnTo>
                  <a:pt x="152" y="994"/>
                </a:lnTo>
                <a:lnTo>
                  <a:pt x="153" y="994"/>
                </a:lnTo>
                <a:lnTo>
                  <a:pt x="154" y="994"/>
                </a:lnTo>
                <a:lnTo>
                  <a:pt x="157" y="993"/>
                </a:lnTo>
                <a:lnTo>
                  <a:pt x="160" y="993"/>
                </a:lnTo>
                <a:lnTo>
                  <a:pt x="162" y="992"/>
                </a:lnTo>
                <a:lnTo>
                  <a:pt x="164" y="992"/>
                </a:lnTo>
                <a:lnTo>
                  <a:pt x="165" y="992"/>
                </a:lnTo>
                <a:lnTo>
                  <a:pt x="166" y="990"/>
                </a:lnTo>
                <a:lnTo>
                  <a:pt x="169" y="989"/>
                </a:lnTo>
                <a:lnTo>
                  <a:pt x="170" y="988"/>
                </a:lnTo>
                <a:lnTo>
                  <a:pt x="173" y="985"/>
                </a:lnTo>
                <a:lnTo>
                  <a:pt x="174" y="985"/>
                </a:lnTo>
                <a:lnTo>
                  <a:pt x="174" y="984"/>
                </a:lnTo>
                <a:lnTo>
                  <a:pt x="175" y="983"/>
                </a:lnTo>
                <a:lnTo>
                  <a:pt x="177" y="981"/>
                </a:lnTo>
                <a:lnTo>
                  <a:pt x="178" y="980"/>
                </a:lnTo>
                <a:lnTo>
                  <a:pt x="179" y="980"/>
                </a:lnTo>
                <a:lnTo>
                  <a:pt x="179" y="979"/>
                </a:lnTo>
                <a:lnTo>
                  <a:pt x="181" y="979"/>
                </a:lnTo>
                <a:lnTo>
                  <a:pt x="182" y="977"/>
                </a:lnTo>
                <a:lnTo>
                  <a:pt x="183" y="976"/>
                </a:lnTo>
                <a:lnTo>
                  <a:pt x="183" y="973"/>
                </a:lnTo>
                <a:lnTo>
                  <a:pt x="184" y="972"/>
                </a:lnTo>
                <a:lnTo>
                  <a:pt x="184" y="971"/>
                </a:lnTo>
                <a:lnTo>
                  <a:pt x="183" y="967"/>
                </a:lnTo>
                <a:lnTo>
                  <a:pt x="182" y="964"/>
                </a:lnTo>
                <a:lnTo>
                  <a:pt x="182" y="960"/>
                </a:lnTo>
                <a:lnTo>
                  <a:pt x="182" y="958"/>
                </a:lnTo>
                <a:lnTo>
                  <a:pt x="181" y="954"/>
                </a:lnTo>
                <a:lnTo>
                  <a:pt x="181" y="950"/>
                </a:lnTo>
                <a:lnTo>
                  <a:pt x="179" y="947"/>
                </a:lnTo>
                <a:lnTo>
                  <a:pt x="178" y="945"/>
                </a:lnTo>
                <a:lnTo>
                  <a:pt x="178" y="942"/>
                </a:lnTo>
                <a:lnTo>
                  <a:pt x="178" y="941"/>
                </a:lnTo>
                <a:lnTo>
                  <a:pt x="177" y="938"/>
                </a:lnTo>
                <a:lnTo>
                  <a:pt x="177" y="934"/>
                </a:lnTo>
                <a:lnTo>
                  <a:pt x="175" y="930"/>
                </a:lnTo>
                <a:lnTo>
                  <a:pt x="175" y="928"/>
                </a:lnTo>
                <a:lnTo>
                  <a:pt x="178" y="924"/>
                </a:lnTo>
                <a:lnTo>
                  <a:pt x="178" y="922"/>
                </a:lnTo>
                <a:lnTo>
                  <a:pt x="178" y="921"/>
                </a:lnTo>
                <a:lnTo>
                  <a:pt x="178" y="918"/>
                </a:lnTo>
                <a:lnTo>
                  <a:pt x="179" y="917"/>
                </a:lnTo>
                <a:lnTo>
                  <a:pt x="179" y="915"/>
                </a:lnTo>
                <a:lnTo>
                  <a:pt x="179" y="913"/>
                </a:lnTo>
                <a:lnTo>
                  <a:pt x="179" y="911"/>
                </a:lnTo>
                <a:lnTo>
                  <a:pt x="179" y="904"/>
                </a:lnTo>
                <a:lnTo>
                  <a:pt x="179" y="901"/>
                </a:lnTo>
                <a:lnTo>
                  <a:pt x="179" y="899"/>
                </a:lnTo>
                <a:lnTo>
                  <a:pt x="179" y="896"/>
                </a:lnTo>
                <a:lnTo>
                  <a:pt x="179" y="890"/>
                </a:lnTo>
                <a:lnTo>
                  <a:pt x="182" y="887"/>
                </a:lnTo>
                <a:lnTo>
                  <a:pt x="182" y="884"/>
                </a:lnTo>
                <a:lnTo>
                  <a:pt x="183" y="882"/>
                </a:lnTo>
                <a:lnTo>
                  <a:pt x="183" y="879"/>
                </a:lnTo>
                <a:lnTo>
                  <a:pt x="184" y="877"/>
                </a:lnTo>
                <a:lnTo>
                  <a:pt x="184" y="874"/>
                </a:lnTo>
                <a:lnTo>
                  <a:pt x="186" y="873"/>
                </a:lnTo>
                <a:lnTo>
                  <a:pt x="186" y="870"/>
                </a:lnTo>
                <a:lnTo>
                  <a:pt x="187" y="867"/>
                </a:lnTo>
                <a:lnTo>
                  <a:pt x="187" y="866"/>
                </a:lnTo>
                <a:lnTo>
                  <a:pt x="188" y="865"/>
                </a:lnTo>
                <a:lnTo>
                  <a:pt x="190" y="862"/>
                </a:lnTo>
                <a:lnTo>
                  <a:pt x="190" y="860"/>
                </a:lnTo>
                <a:lnTo>
                  <a:pt x="191" y="857"/>
                </a:lnTo>
                <a:lnTo>
                  <a:pt x="192" y="856"/>
                </a:lnTo>
                <a:lnTo>
                  <a:pt x="194" y="853"/>
                </a:lnTo>
                <a:lnTo>
                  <a:pt x="195" y="852"/>
                </a:lnTo>
                <a:lnTo>
                  <a:pt x="198" y="850"/>
                </a:lnTo>
                <a:lnTo>
                  <a:pt x="199" y="849"/>
                </a:lnTo>
                <a:lnTo>
                  <a:pt x="200" y="848"/>
                </a:lnTo>
                <a:lnTo>
                  <a:pt x="201" y="845"/>
                </a:lnTo>
                <a:lnTo>
                  <a:pt x="203" y="843"/>
                </a:lnTo>
                <a:lnTo>
                  <a:pt x="203" y="840"/>
                </a:lnTo>
                <a:lnTo>
                  <a:pt x="204" y="839"/>
                </a:lnTo>
                <a:lnTo>
                  <a:pt x="204" y="837"/>
                </a:lnTo>
                <a:lnTo>
                  <a:pt x="203" y="835"/>
                </a:lnTo>
                <a:lnTo>
                  <a:pt x="201" y="833"/>
                </a:lnTo>
                <a:lnTo>
                  <a:pt x="198" y="832"/>
                </a:lnTo>
                <a:lnTo>
                  <a:pt x="194" y="828"/>
                </a:lnTo>
                <a:lnTo>
                  <a:pt x="191" y="827"/>
                </a:lnTo>
                <a:lnTo>
                  <a:pt x="188" y="824"/>
                </a:lnTo>
                <a:lnTo>
                  <a:pt x="187" y="823"/>
                </a:lnTo>
                <a:lnTo>
                  <a:pt x="184" y="820"/>
                </a:lnTo>
                <a:lnTo>
                  <a:pt x="181" y="819"/>
                </a:lnTo>
                <a:lnTo>
                  <a:pt x="178" y="818"/>
                </a:lnTo>
                <a:lnTo>
                  <a:pt x="177" y="815"/>
                </a:lnTo>
                <a:lnTo>
                  <a:pt x="177" y="814"/>
                </a:lnTo>
                <a:lnTo>
                  <a:pt x="174" y="811"/>
                </a:lnTo>
                <a:lnTo>
                  <a:pt x="173" y="808"/>
                </a:lnTo>
                <a:lnTo>
                  <a:pt x="171" y="805"/>
                </a:lnTo>
                <a:lnTo>
                  <a:pt x="167" y="801"/>
                </a:lnTo>
                <a:lnTo>
                  <a:pt x="166" y="799"/>
                </a:lnTo>
                <a:lnTo>
                  <a:pt x="164" y="797"/>
                </a:lnTo>
                <a:lnTo>
                  <a:pt x="161" y="797"/>
                </a:lnTo>
                <a:lnTo>
                  <a:pt x="158" y="795"/>
                </a:lnTo>
                <a:lnTo>
                  <a:pt x="157" y="793"/>
                </a:lnTo>
                <a:lnTo>
                  <a:pt x="156" y="789"/>
                </a:lnTo>
                <a:lnTo>
                  <a:pt x="154" y="786"/>
                </a:lnTo>
                <a:lnTo>
                  <a:pt x="153" y="784"/>
                </a:lnTo>
                <a:lnTo>
                  <a:pt x="153" y="781"/>
                </a:lnTo>
                <a:lnTo>
                  <a:pt x="150" y="778"/>
                </a:lnTo>
                <a:lnTo>
                  <a:pt x="144" y="768"/>
                </a:lnTo>
                <a:lnTo>
                  <a:pt x="143" y="767"/>
                </a:lnTo>
                <a:lnTo>
                  <a:pt x="141" y="768"/>
                </a:lnTo>
                <a:lnTo>
                  <a:pt x="139" y="768"/>
                </a:lnTo>
                <a:lnTo>
                  <a:pt x="137" y="768"/>
                </a:lnTo>
                <a:lnTo>
                  <a:pt x="135" y="767"/>
                </a:lnTo>
                <a:lnTo>
                  <a:pt x="133" y="764"/>
                </a:lnTo>
                <a:lnTo>
                  <a:pt x="131" y="761"/>
                </a:lnTo>
                <a:lnTo>
                  <a:pt x="129" y="760"/>
                </a:lnTo>
                <a:lnTo>
                  <a:pt x="128" y="757"/>
                </a:lnTo>
                <a:lnTo>
                  <a:pt x="128" y="756"/>
                </a:lnTo>
                <a:lnTo>
                  <a:pt x="131" y="754"/>
                </a:lnTo>
                <a:lnTo>
                  <a:pt x="133" y="752"/>
                </a:lnTo>
                <a:lnTo>
                  <a:pt x="133" y="750"/>
                </a:lnTo>
                <a:lnTo>
                  <a:pt x="135" y="747"/>
                </a:lnTo>
                <a:lnTo>
                  <a:pt x="136" y="747"/>
                </a:lnTo>
                <a:lnTo>
                  <a:pt x="137" y="746"/>
                </a:lnTo>
                <a:lnTo>
                  <a:pt x="139" y="744"/>
                </a:lnTo>
                <a:lnTo>
                  <a:pt x="140" y="740"/>
                </a:lnTo>
                <a:lnTo>
                  <a:pt x="143" y="735"/>
                </a:lnTo>
                <a:lnTo>
                  <a:pt x="146" y="730"/>
                </a:lnTo>
                <a:lnTo>
                  <a:pt x="149" y="719"/>
                </a:lnTo>
                <a:lnTo>
                  <a:pt x="152" y="713"/>
                </a:lnTo>
                <a:lnTo>
                  <a:pt x="153" y="710"/>
                </a:lnTo>
                <a:lnTo>
                  <a:pt x="157" y="706"/>
                </a:lnTo>
                <a:lnTo>
                  <a:pt x="158" y="705"/>
                </a:lnTo>
                <a:lnTo>
                  <a:pt x="161" y="702"/>
                </a:lnTo>
                <a:lnTo>
                  <a:pt x="162" y="701"/>
                </a:lnTo>
                <a:lnTo>
                  <a:pt x="164" y="699"/>
                </a:lnTo>
                <a:lnTo>
                  <a:pt x="164" y="696"/>
                </a:lnTo>
                <a:lnTo>
                  <a:pt x="165" y="695"/>
                </a:lnTo>
                <a:lnTo>
                  <a:pt x="166" y="692"/>
                </a:lnTo>
                <a:lnTo>
                  <a:pt x="167" y="688"/>
                </a:lnTo>
                <a:lnTo>
                  <a:pt x="167" y="687"/>
                </a:lnTo>
                <a:lnTo>
                  <a:pt x="169" y="683"/>
                </a:lnTo>
                <a:lnTo>
                  <a:pt x="169" y="682"/>
                </a:lnTo>
                <a:lnTo>
                  <a:pt x="167" y="680"/>
                </a:lnTo>
                <a:lnTo>
                  <a:pt x="167" y="679"/>
                </a:lnTo>
                <a:lnTo>
                  <a:pt x="169" y="678"/>
                </a:lnTo>
                <a:lnTo>
                  <a:pt x="170" y="676"/>
                </a:lnTo>
                <a:lnTo>
                  <a:pt x="170" y="675"/>
                </a:lnTo>
                <a:lnTo>
                  <a:pt x="170" y="672"/>
                </a:lnTo>
                <a:lnTo>
                  <a:pt x="167" y="668"/>
                </a:lnTo>
                <a:lnTo>
                  <a:pt x="166" y="664"/>
                </a:lnTo>
                <a:lnTo>
                  <a:pt x="166" y="662"/>
                </a:lnTo>
                <a:lnTo>
                  <a:pt x="162" y="659"/>
                </a:lnTo>
                <a:lnTo>
                  <a:pt x="160" y="657"/>
                </a:lnTo>
                <a:lnTo>
                  <a:pt x="153" y="654"/>
                </a:lnTo>
                <a:lnTo>
                  <a:pt x="144" y="647"/>
                </a:lnTo>
                <a:lnTo>
                  <a:pt x="143" y="646"/>
                </a:lnTo>
                <a:lnTo>
                  <a:pt x="141" y="646"/>
                </a:lnTo>
                <a:lnTo>
                  <a:pt x="141" y="645"/>
                </a:lnTo>
                <a:lnTo>
                  <a:pt x="139" y="645"/>
                </a:lnTo>
                <a:lnTo>
                  <a:pt x="137" y="645"/>
                </a:lnTo>
                <a:lnTo>
                  <a:pt x="136" y="644"/>
                </a:lnTo>
                <a:lnTo>
                  <a:pt x="133" y="644"/>
                </a:lnTo>
                <a:lnTo>
                  <a:pt x="131" y="641"/>
                </a:lnTo>
                <a:lnTo>
                  <a:pt x="127" y="638"/>
                </a:lnTo>
                <a:lnTo>
                  <a:pt x="124" y="636"/>
                </a:lnTo>
                <a:lnTo>
                  <a:pt x="122" y="634"/>
                </a:lnTo>
                <a:lnTo>
                  <a:pt x="119" y="633"/>
                </a:lnTo>
                <a:lnTo>
                  <a:pt x="118" y="630"/>
                </a:lnTo>
                <a:lnTo>
                  <a:pt x="115" y="629"/>
                </a:lnTo>
                <a:lnTo>
                  <a:pt x="111" y="627"/>
                </a:lnTo>
                <a:lnTo>
                  <a:pt x="109" y="627"/>
                </a:lnTo>
                <a:lnTo>
                  <a:pt x="106" y="625"/>
                </a:lnTo>
                <a:lnTo>
                  <a:pt x="102" y="624"/>
                </a:lnTo>
                <a:lnTo>
                  <a:pt x="99" y="623"/>
                </a:lnTo>
                <a:lnTo>
                  <a:pt x="95" y="621"/>
                </a:lnTo>
                <a:lnTo>
                  <a:pt x="94" y="619"/>
                </a:lnTo>
                <a:lnTo>
                  <a:pt x="92" y="616"/>
                </a:lnTo>
                <a:lnTo>
                  <a:pt x="90" y="613"/>
                </a:lnTo>
                <a:lnTo>
                  <a:pt x="88" y="610"/>
                </a:lnTo>
                <a:lnTo>
                  <a:pt x="86" y="608"/>
                </a:lnTo>
                <a:lnTo>
                  <a:pt x="85" y="607"/>
                </a:lnTo>
                <a:lnTo>
                  <a:pt x="84" y="604"/>
                </a:lnTo>
                <a:lnTo>
                  <a:pt x="80" y="602"/>
                </a:lnTo>
                <a:lnTo>
                  <a:pt x="78" y="600"/>
                </a:lnTo>
                <a:lnTo>
                  <a:pt x="74" y="599"/>
                </a:lnTo>
                <a:lnTo>
                  <a:pt x="73" y="595"/>
                </a:lnTo>
                <a:lnTo>
                  <a:pt x="72" y="594"/>
                </a:lnTo>
                <a:lnTo>
                  <a:pt x="71" y="592"/>
                </a:lnTo>
                <a:lnTo>
                  <a:pt x="71" y="589"/>
                </a:lnTo>
                <a:lnTo>
                  <a:pt x="69" y="586"/>
                </a:lnTo>
                <a:lnTo>
                  <a:pt x="68" y="587"/>
                </a:lnTo>
                <a:lnTo>
                  <a:pt x="67" y="587"/>
                </a:lnTo>
                <a:lnTo>
                  <a:pt x="64" y="589"/>
                </a:lnTo>
                <a:lnTo>
                  <a:pt x="61" y="590"/>
                </a:lnTo>
                <a:lnTo>
                  <a:pt x="60" y="594"/>
                </a:lnTo>
                <a:lnTo>
                  <a:pt x="55" y="596"/>
                </a:lnTo>
                <a:lnTo>
                  <a:pt x="54" y="599"/>
                </a:lnTo>
                <a:lnTo>
                  <a:pt x="50" y="604"/>
                </a:lnTo>
                <a:lnTo>
                  <a:pt x="46" y="607"/>
                </a:lnTo>
                <a:lnTo>
                  <a:pt x="42" y="610"/>
                </a:lnTo>
                <a:lnTo>
                  <a:pt x="40" y="611"/>
                </a:lnTo>
                <a:lnTo>
                  <a:pt x="40" y="607"/>
                </a:lnTo>
                <a:lnTo>
                  <a:pt x="39" y="603"/>
                </a:lnTo>
                <a:lnTo>
                  <a:pt x="40" y="599"/>
                </a:lnTo>
                <a:lnTo>
                  <a:pt x="40" y="596"/>
                </a:lnTo>
                <a:lnTo>
                  <a:pt x="40" y="595"/>
                </a:lnTo>
                <a:lnTo>
                  <a:pt x="40" y="592"/>
                </a:lnTo>
                <a:lnTo>
                  <a:pt x="40" y="591"/>
                </a:lnTo>
                <a:lnTo>
                  <a:pt x="40" y="590"/>
                </a:lnTo>
                <a:lnTo>
                  <a:pt x="42" y="581"/>
                </a:lnTo>
                <a:lnTo>
                  <a:pt x="43" y="581"/>
                </a:lnTo>
                <a:lnTo>
                  <a:pt x="44" y="579"/>
                </a:lnTo>
                <a:lnTo>
                  <a:pt x="44" y="578"/>
                </a:lnTo>
                <a:lnTo>
                  <a:pt x="46" y="578"/>
                </a:lnTo>
                <a:lnTo>
                  <a:pt x="46" y="577"/>
                </a:lnTo>
                <a:lnTo>
                  <a:pt x="47" y="577"/>
                </a:lnTo>
                <a:lnTo>
                  <a:pt x="48" y="577"/>
                </a:lnTo>
                <a:lnTo>
                  <a:pt x="50" y="577"/>
                </a:lnTo>
                <a:lnTo>
                  <a:pt x="51" y="577"/>
                </a:lnTo>
                <a:lnTo>
                  <a:pt x="52" y="575"/>
                </a:lnTo>
                <a:lnTo>
                  <a:pt x="54" y="575"/>
                </a:lnTo>
                <a:lnTo>
                  <a:pt x="55" y="574"/>
                </a:lnTo>
                <a:lnTo>
                  <a:pt x="55" y="573"/>
                </a:lnTo>
                <a:lnTo>
                  <a:pt x="56" y="573"/>
                </a:lnTo>
                <a:lnTo>
                  <a:pt x="56" y="572"/>
                </a:lnTo>
                <a:lnTo>
                  <a:pt x="57" y="572"/>
                </a:lnTo>
                <a:lnTo>
                  <a:pt x="57" y="573"/>
                </a:lnTo>
                <a:lnTo>
                  <a:pt x="59" y="573"/>
                </a:lnTo>
                <a:lnTo>
                  <a:pt x="60" y="574"/>
                </a:lnTo>
                <a:lnTo>
                  <a:pt x="60" y="573"/>
                </a:lnTo>
                <a:lnTo>
                  <a:pt x="61" y="573"/>
                </a:lnTo>
                <a:lnTo>
                  <a:pt x="60" y="574"/>
                </a:lnTo>
                <a:lnTo>
                  <a:pt x="61" y="574"/>
                </a:lnTo>
                <a:lnTo>
                  <a:pt x="63" y="574"/>
                </a:lnTo>
                <a:lnTo>
                  <a:pt x="65" y="574"/>
                </a:lnTo>
                <a:lnTo>
                  <a:pt x="67" y="574"/>
                </a:lnTo>
                <a:lnTo>
                  <a:pt x="68" y="574"/>
                </a:lnTo>
                <a:lnTo>
                  <a:pt x="68" y="573"/>
                </a:lnTo>
                <a:lnTo>
                  <a:pt x="69" y="573"/>
                </a:lnTo>
                <a:lnTo>
                  <a:pt x="71" y="573"/>
                </a:lnTo>
                <a:lnTo>
                  <a:pt x="71" y="572"/>
                </a:lnTo>
                <a:lnTo>
                  <a:pt x="71" y="570"/>
                </a:lnTo>
                <a:lnTo>
                  <a:pt x="72" y="570"/>
                </a:lnTo>
                <a:lnTo>
                  <a:pt x="73" y="570"/>
                </a:lnTo>
                <a:lnTo>
                  <a:pt x="77" y="570"/>
                </a:lnTo>
                <a:lnTo>
                  <a:pt x="81" y="570"/>
                </a:lnTo>
                <a:close/>
                <a:moveTo>
                  <a:pt x="107" y="514"/>
                </a:moveTo>
                <a:lnTo>
                  <a:pt x="109" y="514"/>
                </a:lnTo>
                <a:lnTo>
                  <a:pt x="110" y="515"/>
                </a:lnTo>
                <a:lnTo>
                  <a:pt x="110" y="517"/>
                </a:lnTo>
                <a:lnTo>
                  <a:pt x="109" y="517"/>
                </a:lnTo>
                <a:lnTo>
                  <a:pt x="109" y="518"/>
                </a:lnTo>
                <a:lnTo>
                  <a:pt x="109" y="519"/>
                </a:lnTo>
                <a:lnTo>
                  <a:pt x="107" y="519"/>
                </a:lnTo>
                <a:lnTo>
                  <a:pt x="106" y="519"/>
                </a:lnTo>
                <a:lnTo>
                  <a:pt x="106" y="518"/>
                </a:lnTo>
                <a:lnTo>
                  <a:pt x="105" y="518"/>
                </a:lnTo>
                <a:lnTo>
                  <a:pt x="105" y="517"/>
                </a:lnTo>
                <a:lnTo>
                  <a:pt x="105" y="515"/>
                </a:lnTo>
                <a:lnTo>
                  <a:pt x="105" y="514"/>
                </a:lnTo>
                <a:lnTo>
                  <a:pt x="106" y="514"/>
                </a:lnTo>
                <a:lnTo>
                  <a:pt x="107" y="514"/>
                </a:lnTo>
                <a:close/>
                <a:moveTo>
                  <a:pt x="109" y="511"/>
                </a:moveTo>
                <a:lnTo>
                  <a:pt x="110" y="511"/>
                </a:lnTo>
                <a:lnTo>
                  <a:pt x="111" y="511"/>
                </a:lnTo>
                <a:lnTo>
                  <a:pt x="111" y="513"/>
                </a:lnTo>
                <a:lnTo>
                  <a:pt x="110" y="513"/>
                </a:lnTo>
                <a:lnTo>
                  <a:pt x="109" y="513"/>
                </a:lnTo>
                <a:lnTo>
                  <a:pt x="106" y="511"/>
                </a:lnTo>
                <a:lnTo>
                  <a:pt x="106" y="510"/>
                </a:lnTo>
                <a:lnTo>
                  <a:pt x="107" y="510"/>
                </a:lnTo>
                <a:lnTo>
                  <a:pt x="107" y="511"/>
                </a:lnTo>
                <a:lnTo>
                  <a:pt x="109" y="511"/>
                </a:lnTo>
                <a:close/>
                <a:moveTo>
                  <a:pt x="144" y="506"/>
                </a:moveTo>
                <a:lnTo>
                  <a:pt x="145" y="506"/>
                </a:lnTo>
                <a:lnTo>
                  <a:pt x="146" y="507"/>
                </a:lnTo>
                <a:lnTo>
                  <a:pt x="148" y="509"/>
                </a:lnTo>
                <a:lnTo>
                  <a:pt x="149" y="509"/>
                </a:lnTo>
                <a:lnTo>
                  <a:pt x="150" y="510"/>
                </a:lnTo>
                <a:lnTo>
                  <a:pt x="152" y="510"/>
                </a:lnTo>
                <a:lnTo>
                  <a:pt x="153" y="510"/>
                </a:lnTo>
                <a:lnTo>
                  <a:pt x="154" y="511"/>
                </a:lnTo>
                <a:lnTo>
                  <a:pt x="157" y="511"/>
                </a:lnTo>
                <a:lnTo>
                  <a:pt x="158" y="511"/>
                </a:lnTo>
                <a:lnTo>
                  <a:pt x="160" y="511"/>
                </a:lnTo>
                <a:lnTo>
                  <a:pt x="160" y="513"/>
                </a:lnTo>
                <a:lnTo>
                  <a:pt x="157" y="515"/>
                </a:lnTo>
                <a:lnTo>
                  <a:pt x="156" y="515"/>
                </a:lnTo>
                <a:lnTo>
                  <a:pt x="154" y="517"/>
                </a:lnTo>
                <a:lnTo>
                  <a:pt x="153" y="518"/>
                </a:lnTo>
                <a:lnTo>
                  <a:pt x="152" y="518"/>
                </a:lnTo>
                <a:lnTo>
                  <a:pt x="146" y="518"/>
                </a:lnTo>
                <a:lnTo>
                  <a:pt x="145" y="518"/>
                </a:lnTo>
                <a:lnTo>
                  <a:pt x="144" y="519"/>
                </a:lnTo>
                <a:lnTo>
                  <a:pt x="141" y="519"/>
                </a:lnTo>
                <a:lnTo>
                  <a:pt x="140" y="519"/>
                </a:lnTo>
                <a:lnTo>
                  <a:pt x="139" y="519"/>
                </a:lnTo>
                <a:lnTo>
                  <a:pt x="135" y="519"/>
                </a:lnTo>
                <a:lnTo>
                  <a:pt x="133" y="519"/>
                </a:lnTo>
                <a:lnTo>
                  <a:pt x="133" y="520"/>
                </a:lnTo>
                <a:lnTo>
                  <a:pt x="132" y="520"/>
                </a:lnTo>
                <a:lnTo>
                  <a:pt x="131" y="520"/>
                </a:lnTo>
                <a:lnTo>
                  <a:pt x="129" y="520"/>
                </a:lnTo>
                <a:lnTo>
                  <a:pt x="128" y="520"/>
                </a:lnTo>
                <a:lnTo>
                  <a:pt x="128" y="522"/>
                </a:lnTo>
                <a:lnTo>
                  <a:pt x="127" y="522"/>
                </a:lnTo>
                <a:lnTo>
                  <a:pt x="127" y="520"/>
                </a:lnTo>
                <a:lnTo>
                  <a:pt x="124" y="520"/>
                </a:lnTo>
                <a:lnTo>
                  <a:pt x="124" y="522"/>
                </a:lnTo>
                <a:lnTo>
                  <a:pt x="123" y="522"/>
                </a:lnTo>
                <a:lnTo>
                  <a:pt x="122" y="522"/>
                </a:lnTo>
                <a:lnTo>
                  <a:pt x="120" y="522"/>
                </a:lnTo>
                <a:lnTo>
                  <a:pt x="119" y="522"/>
                </a:lnTo>
                <a:lnTo>
                  <a:pt x="119" y="520"/>
                </a:lnTo>
                <a:lnTo>
                  <a:pt x="118" y="520"/>
                </a:lnTo>
                <a:lnTo>
                  <a:pt x="115" y="520"/>
                </a:lnTo>
                <a:lnTo>
                  <a:pt x="114" y="520"/>
                </a:lnTo>
                <a:lnTo>
                  <a:pt x="112" y="519"/>
                </a:lnTo>
                <a:lnTo>
                  <a:pt x="111" y="518"/>
                </a:lnTo>
                <a:lnTo>
                  <a:pt x="111" y="517"/>
                </a:lnTo>
                <a:lnTo>
                  <a:pt x="112" y="515"/>
                </a:lnTo>
                <a:lnTo>
                  <a:pt x="112" y="514"/>
                </a:lnTo>
                <a:lnTo>
                  <a:pt x="114" y="514"/>
                </a:lnTo>
                <a:lnTo>
                  <a:pt x="112" y="511"/>
                </a:lnTo>
                <a:lnTo>
                  <a:pt x="114" y="511"/>
                </a:lnTo>
                <a:lnTo>
                  <a:pt x="115" y="511"/>
                </a:lnTo>
                <a:lnTo>
                  <a:pt x="116" y="511"/>
                </a:lnTo>
                <a:lnTo>
                  <a:pt x="116" y="513"/>
                </a:lnTo>
                <a:lnTo>
                  <a:pt x="118" y="513"/>
                </a:lnTo>
                <a:lnTo>
                  <a:pt x="120" y="513"/>
                </a:lnTo>
                <a:lnTo>
                  <a:pt x="122" y="513"/>
                </a:lnTo>
                <a:lnTo>
                  <a:pt x="123" y="513"/>
                </a:lnTo>
                <a:lnTo>
                  <a:pt x="124" y="513"/>
                </a:lnTo>
                <a:lnTo>
                  <a:pt x="126" y="511"/>
                </a:lnTo>
                <a:lnTo>
                  <a:pt x="127" y="510"/>
                </a:lnTo>
                <a:lnTo>
                  <a:pt x="128" y="510"/>
                </a:lnTo>
                <a:lnTo>
                  <a:pt x="129" y="510"/>
                </a:lnTo>
                <a:lnTo>
                  <a:pt x="131" y="510"/>
                </a:lnTo>
                <a:lnTo>
                  <a:pt x="132" y="510"/>
                </a:lnTo>
                <a:lnTo>
                  <a:pt x="133" y="509"/>
                </a:lnTo>
                <a:lnTo>
                  <a:pt x="135" y="509"/>
                </a:lnTo>
                <a:lnTo>
                  <a:pt x="136" y="507"/>
                </a:lnTo>
                <a:lnTo>
                  <a:pt x="137" y="507"/>
                </a:lnTo>
                <a:lnTo>
                  <a:pt x="139" y="507"/>
                </a:lnTo>
                <a:lnTo>
                  <a:pt x="139" y="506"/>
                </a:lnTo>
                <a:lnTo>
                  <a:pt x="140" y="506"/>
                </a:lnTo>
                <a:lnTo>
                  <a:pt x="141" y="506"/>
                </a:lnTo>
                <a:lnTo>
                  <a:pt x="144" y="506"/>
                </a:lnTo>
                <a:close/>
                <a:moveTo>
                  <a:pt x="241" y="509"/>
                </a:moveTo>
                <a:lnTo>
                  <a:pt x="239" y="509"/>
                </a:lnTo>
                <a:lnTo>
                  <a:pt x="239" y="507"/>
                </a:lnTo>
                <a:lnTo>
                  <a:pt x="238" y="507"/>
                </a:lnTo>
                <a:lnTo>
                  <a:pt x="238" y="506"/>
                </a:lnTo>
                <a:lnTo>
                  <a:pt x="239" y="506"/>
                </a:lnTo>
                <a:lnTo>
                  <a:pt x="241" y="506"/>
                </a:lnTo>
                <a:lnTo>
                  <a:pt x="241" y="507"/>
                </a:lnTo>
                <a:lnTo>
                  <a:pt x="241" y="509"/>
                </a:lnTo>
                <a:close/>
                <a:moveTo>
                  <a:pt x="99" y="489"/>
                </a:moveTo>
                <a:lnTo>
                  <a:pt x="98" y="489"/>
                </a:lnTo>
                <a:lnTo>
                  <a:pt x="98" y="488"/>
                </a:lnTo>
                <a:lnTo>
                  <a:pt x="99" y="488"/>
                </a:lnTo>
                <a:lnTo>
                  <a:pt x="99" y="489"/>
                </a:lnTo>
                <a:close/>
                <a:moveTo>
                  <a:pt x="260" y="485"/>
                </a:moveTo>
                <a:lnTo>
                  <a:pt x="263" y="485"/>
                </a:lnTo>
                <a:lnTo>
                  <a:pt x="264" y="485"/>
                </a:lnTo>
                <a:lnTo>
                  <a:pt x="266" y="485"/>
                </a:lnTo>
                <a:lnTo>
                  <a:pt x="267" y="488"/>
                </a:lnTo>
                <a:lnTo>
                  <a:pt x="270" y="489"/>
                </a:lnTo>
                <a:lnTo>
                  <a:pt x="270" y="490"/>
                </a:lnTo>
                <a:lnTo>
                  <a:pt x="270" y="492"/>
                </a:lnTo>
                <a:lnTo>
                  <a:pt x="271" y="492"/>
                </a:lnTo>
                <a:lnTo>
                  <a:pt x="272" y="492"/>
                </a:lnTo>
                <a:lnTo>
                  <a:pt x="273" y="492"/>
                </a:lnTo>
                <a:lnTo>
                  <a:pt x="273" y="493"/>
                </a:lnTo>
                <a:lnTo>
                  <a:pt x="275" y="493"/>
                </a:lnTo>
                <a:lnTo>
                  <a:pt x="276" y="494"/>
                </a:lnTo>
                <a:lnTo>
                  <a:pt x="276" y="496"/>
                </a:lnTo>
                <a:lnTo>
                  <a:pt x="275" y="496"/>
                </a:lnTo>
                <a:lnTo>
                  <a:pt x="275" y="497"/>
                </a:lnTo>
                <a:lnTo>
                  <a:pt x="275" y="498"/>
                </a:lnTo>
                <a:lnTo>
                  <a:pt x="273" y="498"/>
                </a:lnTo>
                <a:lnTo>
                  <a:pt x="273" y="500"/>
                </a:lnTo>
                <a:lnTo>
                  <a:pt x="272" y="500"/>
                </a:lnTo>
                <a:lnTo>
                  <a:pt x="271" y="500"/>
                </a:lnTo>
                <a:lnTo>
                  <a:pt x="270" y="501"/>
                </a:lnTo>
                <a:lnTo>
                  <a:pt x="270" y="500"/>
                </a:lnTo>
                <a:lnTo>
                  <a:pt x="268" y="500"/>
                </a:lnTo>
                <a:lnTo>
                  <a:pt x="268" y="501"/>
                </a:lnTo>
                <a:lnTo>
                  <a:pt x="267" y="501"/>
                </a:lnTo>
                <a:lnTo>
                  <a:pt x="267" y="502"/>
                </a:lnTo>
                <a:lnTo>
                  <a:pt x="267" y="503"/>
                </a:lnTo>
                <a:lnTo>
                  <a:pt x="268" y="503"/>
                </a:lnTo>
                <a:lnTo>
                  <a:pt x="268" y="505"/>
                </a:lnTo>
                <a:lnTo>
                  <a:pt x="267" y="506"/>
                </a:lnTo>
                <a:lnTo>
                  <a:pt x="267" y="507"/>
                </a:lnTo>
                <a:lnTo>
                  <a:pt x="266" y="507"/>
                </a:lnTo>
                <a:lnTo>
                  <a:pt x="264" y="507"/>
                </a:lnTo>
                <a:lnTo>
                  <a:pt x="263" y="509"/>
                </a:lnTo>
                <a:lnTo>
                  <a:pt x="264" y="509"/>
                </a:lnTo>
                <a:lnTo>
                  <a:pt x="263" y="510"/>
                </a:lnTo>
                <a:lnTo>
                  <a:pt x="260" y="511"/>
                </a:lnTo>
                <a:lnTo>
                  <a:pt x="260" y="513"/>
                </a:lnTo>
                <a:lnTo>
                  <a:pt x="259" y="513"/>
                </a:lnTo>
                <a:lnTo>
                  <a:pt x="258" y="513"/>
                </a:lnTo>
                <a:lnTo>
                  <a:pt x="255" y="514"/>
                </a:lnTo>
                <a:lnTo>
                  <a:pt x="253" y="515"/>
                </a:lnTo>
                <a:lnTo>
                  <a:pt x="253" y="518"/>
                </a:lnTo>
                <a:lnTo>
                  <a:pt x="251" y="519"/>
                </a:lnTo>
                <a:lnTo>
                  <a:pt x="250" y="519"/>
                </a:lnTo>
                <a:lnTo>
                  <a:pt x="250" y="520"/>
                </a:lnTo>
                <a:lnTo>
                  <a:pt x="250" y="522"/>
                </a:lnTo>
                <a:lnTo>
                  <a:pt x="250" y="523"/>
                </a:lnTo>
                <a:lnTo>
                  <a:pt x="250" y="524"/>
                </a:lnTo>
                <a:lnTo>
                  <a:pt x="249" y="524"/>
                </a:lnTo>
                <a:lnTo>
                  <a:pt x="249" y="526"/>
                </a:lnTo>
                <a:lnTo>
                  <a:pt x="247" y="527"/>
                </a:lnTo>
                <a:lnTo>
                  <a:pt x="246" y="527"/>
                </a:lnTo>
                <a:lnTo>
                  <a:pt x="245" y="528"/>
                </a:lnTo>
                <a:lnTo>
                  <a:pt x="243" y="528"/>
                </a:lnTo>
                <a:lnTo>
                  <a:pt x="243" y="527"/>
                </a:lnTo>
                <a:lnTo>
                  <a:pt x="242" y="527"/>
                </a:lnTo>
                <a:lnTo>
                  <a:pt x="241" y="527"/>
                </a:lnTo>
                <a:lnTo>
                  <a:pt x="241" y="526"/>
                </a:lnTo>
                <a:lnTo>
                  <a:pt x="239" y="526"/>
                </a:lnTo>
                <a:lnTo>
                  <a:pt x="239" y="524"/>
                </a:lnTo>
                <a:lnTo>
                  <a:pt x="239" y="522"/>
                </a:lnTo>
                <a:lnTo>
                  <a:pt x="239" y="520"/>
                </a:lnTo>
                <a:lnTo>
                  <a:pt x="238" y="519"/>
                </a:lnTo>
                <a:lnTo>
                  <a:pt x="238" y="518"/>
                </a:lnTo>
                <a:lnTo>
                  <a:pt x="238" y="517"/>
                </a:lnTo>
                <a:lnTo>
                  <a:pt x="238" y="515"/>
                </a:lnTo>
                <a:lnTo>
                  <a:pt x="238" y="514"/>
                </a:lnTo>
                <a:lnTo>
                  <a:pt x="239" y="514"/>
                </a:lnTo>
                <a:lnTo>
                  <a:pt x="241" y="514"/>
                </a:lnTo>
                <a:lnTo>
                  <a:pt x="242" y="514"/>
                </a:lnTo>
                <a:lnTo>
                  <a:pt x="243" y="513"/>
                </a:lnTo>
                <a:lnTo>
                  <a:pt x="245" y="513"/>
                </a:lnTo>
                <a:lnTo>
                  <a:pt x="246" y="513"/>
                </a:lnTo>
                <a:lnTo>
                  <a:pt x="246" y="511"/>
                </a:lnTo>
                <a:lnTo>
                  <a:pt x="247" y="510"/>
                </a:lnTo>
                <a:lnTo>
                  <a:pt x="247" y="509"/>
                </a:lnTo>
                <a:lnTo>
                  <a:pt x="247" y="507"/>
                </a:lnTo>
                <a:lnTo>
                  <a:pt x="247" y="506"/>
                </a:lnTo>
                <a:lnTo>
                  <a:pt x="246" y="505"/>
                </a:lnTo>
                <a:lnTo>
                  <a:pt x="245" y="505"/>
                </a:lnTo>
                <a:lnTo>
                  <a:pt x="245" y="503"/>
                </a:lnTo>
                <a:lnTo>
                  <a:pt x="243" y="503"/>
                </a:lnTo>
                <a:lnTo>
                  <a:pt x="243" y="502"/>
                </a:lnTo>
                <a:lnTo>
                  <a:pt x="246" y="500"/>
                </a:lnTo>
                <a:lnTo>
                  <a:pt x="247" y="498"/>
                </a:lnTo>
                <a:lnTo>
                  <a:pt x="247" y="497"/>
                </a:lnTo>
                <a:lnTo>
                  <a:pt x="247" y="496"/>
                </a:lnTo>
                <a:lnTo>
                  <a:pt x="247" y="494"/>
                </a:lnTo>
                <a:lnTo>
                  <a:pt x="247" y="493"/>
                </a:lnTo>
                <a:lnTo>
                  <a:pt x="247" y="492"/>
                </a:lnTo>
                <a:lnTo>
                  <a:pt x="247" y="490"/>
                </a:lnTo>
                <a:lnTo>
                  <a:pt x="249" y="489"/>
                </a:lnTo>
                <a:lnTo>
                  <a:pt x="250" y="489"/>
                </a:lnTo>
                <a:lnTo>
                  <a:pt x="250" y="488"/>
                </a:lnTo>
                <a:lnTo>
                  <a:pt x="251" y="486"/>
                </a:lnTo>
                <a:lnTo>
                  <a:pt x="253" y="486"/>
                </a:lnTo>
                <a:lnTo>
                  <a:pt x="253" y="485"/>
                </a:lnTo>
                <a:lnTo>
                  <a:pt x="254" y="485"/>
                </a:lnTo>
                <a:lnTo>
                  <a:pt x="255" y="485"/>
                </a:lnTo>
                <a:lnTo>
                  <a:pt x="258" y="485"/>
                </a:lnTo>
                <a:lnTo>
                  <a:pt x="258" y="484"/>
                </a:lnTo>
                <a:lnTo>
                  <a:pt x="259" y="484"/>
                </a:lnTo>
                <a:lnTo>
                  <a:pt x="259" y="485"/>
                </a:lnTo>
                <a:lnTo>
                  <a:pt x="260" y="485"/>
                </a:lnTo>
                <a:close/>
                <a:moveTo>
                  <a:pt x="98" y="446"/>
                </a:moveTo>
                <a:lnTo>
                  <a:pt x="99" y="446"/>
                </a:lnTo>
                <a:lnTo>
                  <a:pt x="101" y="447"/>
                </a:lnTo>
                <a:lnTo>
                  <a:pt x="101" y="449"/>
                </a:lnTo>
                <a:lnTo>
                  <a:pt x="102" y="449"/>
                </a:lnTo>
                <a:lnTo>
                  <a:pt x="102" y="450"/>
                </a:lnTo>
                <a:lnTo>
                  <a:pt x="102" y="451"/>
                </a:lnTo>
                <a:lnTo>
                  <a:pt x="102" y="452"/>
                </a:lnTo>
                <a:lnTo>
                  <a:pt x="103" y="454"/>
                </a:lnTo>
                <a:lnTo>
                  <a:pt x="102" y="454"/>
                </a:lnTo>
                <a:lnTo>
                  <a:pt x="103" y="455"/>
                </a:lnTo>
                <a:lnTo>
                  <a:pt x="103" y="456"/>
                </a:lnTo>
                <a:lnTo>
                  <a:pt x="103" y="458"/>
                </a:lnTo>
                <a:lnTo>
                  <a:pt x="103" y="459"/>
                </a:lnTo>
                <a:lnTo>
                  <a:pt x="105" y="460"/>
                </a:lnTo>
                <a:lnTo>
                  <a:pt x="106" y="462"/>
                </a:lnTo>
                <a:lnTo>
                  <a:pt x="105" y="462"/>
                </a:lnTo>
                <a:lnTo>
                  <a:pt x="105" y="464"/>
                </a:lnTo>
                <a:lnTo>
                  <a:pt x="106" y="464"/>
                </a:lnTo>
                <a:lnTo>
                  <a:pt x="106" y="466"/>
                </a:lnTo>
                <a:lnTo>
                  <a:pt x="106" y="468"/>
                </a:lnTo>
                <a:lnTo>
                  <a:pt x="106" y="469"/>
                </a:lnTo>
                <a:lnTo>
                  <a:pt x="106" y="471"/>
                </a:lnTo>
                <a:lnTo>
                  <a:pt x="106" y="472"/>
                </a:lnTo>
                <a:lnTo>
                  <a:pt x="106" y="473"/>
                </a:lnTo>
                <a:lnTo>
                  <a:pt x="106" y="475"/>
                </a:lnTo>
                <a:lnTo>
                  <a:pt x="107" y="476"/>
                </a:lnTo>
                <a:lnTo>
                  <a:pt x="107" y="477"/>
                </a:lnTo>
                <a:lnTo>
                  <a:pt x="107" y="479"/>
                </a:lnTo>
                <a:lnTo>
                  <a:pt x="107" y="480"/>
                </a:lnTo>
                <a:lnTo>
                  <a:pt x="106" y="481"/>
                </a:lnTo>
                <a:lnTo>
                  <a:pt x="106" y="483"/>
                </a:lnTo>
                <a:lnTo>
                  <a:pt x="105" y="483"/>
                </a:lnTo>
                <a:lnTo>
                  <a:pt x="103" y="483"/>
                </a:lnTo>
                <a:lnTo>
                  <a:pt x="103" y="480"/>
                </a:lnTo>
                <a:lnTo>
                  <a:pt x="102" y="479"/>
                </a:lnTo>
                <a:lnTo>
                  <a:pt x="102" y="477"/>
                </a:lnTo>
                <a:lnTo>
                  <a:pt x="101" y="477"/>
                </a:lnTo>
                <a:lnTo>
                  <a:pt x="99" y="477"/>
                </a:lnTo>
                <a:lnTo>
                  <a:pt x="98" y="477"/>
                </a:lnTo>
                <a:lnTo>
                  <a:pt x="97" y="476"/>
                </a:lnTo>
                <a:lnTo>
                  <a:pt x="97" y="473"/>
                </a:lnTo>
                <a:lnTo>
                  <a:pt x="95" y="472"/>
                </a:lnTo>
                <a:lnTo>
                  <a:pt x="94" y="471"/>
                </a:lnTo>
                <a:lnTo>
                  <a:pt x="94" y="468"/>
                </a:lnTo>
                <a:lnTo>
                  <a:pt x="94" y="467"/>
                </a:lnTo>
                <a:lnTo>
                  <a:pt x="94" y="466"/>
                </a:lnTo>
                <a:lnTo>
                  <a:pt x="94" y="462"/>
                </a:lnTo>
                <a:lnTo>
                  <a:pt x="94" y="460"/>
                </a:lnTo>
                <a:lnTo>
                  <a:pt x="94" y="459"/>
                </a:lnTo>
                <a:lnTo>
                  <a:pt x="95" y="458"/>
                </a:lnTo>
                <a:lnTo>
                  <a:pt x="95" y="456"/>
                </a:lnTo>
                <a:lnTo>
                  <a:pt x="95" y="455"/>
                </a:lnTo>
                <a:lnTo>
                  <a:pt x="95" y="454"/>
                </a:lnTo>
                <a:lnTo>
                  <a:pt x="97" y="452"/>
                </a:lnTo>
                <a:lnTo>
                  <a:pt x="97" y="451"/>
                </a:lnTo>
                <a:lnTo>
                  <a:pt x="97" y="450"/>
                </a:lnTo>
                <a:lnTo>
                  <a:pt x="97" y="449"/>
                </a:lnTo>
                <a:lnTo>
                  <a:pt x="98" y="449"/>
                </a:lnTo>
                <a:lnTo>
                  <a:pt x="98" y="447"/>
                </a:lnTo>
                <a:lnTo>
                  <a:pt x="98" y="446"/>
                </a:lnTo>
                <a:close/>
                <a:moveTo>
                  <a:pt x="174" y="424"/>
                </a:moveTo>
                <a:lnTo>
                  <a:pt x="173" y="424"/>
                </a:lnTo>
                <a:lnTo>
                  <a:pt x="173" y="422"/>
                </a:lnTo>
                <a:lnTo>
                  <a:pt x="174" y="422"/>
                </a:lnTo>
                <a:lnTo>
                  <a:pt x="174" y="424"/>
                </a:lnTo>
                <a:close/>
                <a:moveTo>
                  <a:pt x="143" y="395"/>
                </a:moveTo>
                <a:lnTo>
                  <a:pt x="143" y="396"/>
                </a:lnTo>
                <a:lnTo>
                  <a:pt x="145" y="396"/>
                </a:lnTo>
                <a:lnTo>
                  <a:pt x="146" y="396"/>
                </a:lnTo>
                <a:lnTo>
                  <a:pt x="146" y="397"/>
                </a:lnTo>
                <a:lnTo>
                  <a:pt x="148" y="397"/>
                </a:lnTo>
                <a:lnTo>
                  <a:pt x="150" y="397"/>
                </a:lnTo>
                <a:lnTo>
                  <a:pt x="150" y="399"/>
                </a:lnTo>
                <a:lnTo>
                  <a:pt x="152" y="399"/>
                </a:lnTo>
                <a:lnTo>
                  <a:pt x="153" y="399"/>
                </a:lnTo>
                <a:lnTo>
                  <a:pt x="154" y="399"/>
                </a:lnTo>
                <a:lnTo>
                  <a:pt x="156" y="399"/>
                </a:lnTo>
                <a:lnTo>
                  <a:pt x="157" y="400"/>
                </a:lnTo>
                <a:lnTo>
                  <a:pt x="158" y="400"/>
                </a:lnTo>
                <a:lnTo>
                  <a:pt x="160" y="400"/>
                </a:lnTo>
                <a:lnTo>
                  <a:pt x="161" y="401"/>
                </a:lnTo>
                <a:lnTo>
                  <a:pt x="162" y="401"/>
                </a:lnTo>
                <a:lnTo>
                  <a:pt x="164" y="400"/>
                </a:lnTo>
                <a:lnTo>
                  <a:pt x="165" y="400"/>
                </a:lnTo>
                <a:lnTo>
                  <a:pt x="165" y="399"/>
                </a:lnTo>
                <a:lnTo>
                  <a:pt x="166" y="399"/>
                </a:lnTo>
                <a:lnTo>
                  <a:pt x="166" y="397"/>
                </a:lnTo>
                <a:lnTo>
                  <a:pt x="167" y="396"/>
                </a:lnTo>
                <a:lnTo>
                  <a:pt x="169" y="396"/>
                </a:lnTo>
                <a:lnTo>
                  <a:pt x="169" y="397"/>
                </a:lnTo>
                <a:lnTo>
                  <a:pt x="169" y="399"/>
                </a:lnTo>
                <a:lnTo>
                  <a:pt x="169" y="400"/>
                </a:lnTo>
                <a:lnTo>
                  <a:pt x="170" y="401"/>
                </a:lnTo>
                <a:lnTo>
                  <a:pt x="170" y="404"/>
                </a:lnTo>
                <a:lnTo>
                  <a:pt x="170" y="405"/>
                </a:lnTo>
                <a:lnTo>
                  <a:pt x="170" y="407"/>
                </a:lnTo>
                <a:lnTo>
                  <a:pt x="170" y="408"/>
                </a:lnTo>
                <a:lnTo>
                  <a:pt x="169" y="409"/>
                </a:lnTo>
                <a:lnTo>
                  <a:pt x="169" y="411"/>
                </a:lnTo>
                <a:lnTo>
                  <a:pt x="169" y="412"/>
                </a:lnTo>
                <a:lnTo>
                  <a:pt x="170" y="413"/>
                </a:lnTo>
                <a:lnTo>
                  <a:pt x="170" y="414"/>
                </a:lnTo>
                <a:lnTo>
                  <a:pt x="171" y="416"/>
                </a:lnTo>
                <a:lnTo>
                  <a:pt x="171" y="417"/>
                </a:lnTo>
                <a:lnTo>
                  <a:pt x="171" y="418"/>
                </a:lnTo>
                <a:lnTo>
                  <a:pt x="173" y="418"/>
                </a:lnTo>
                <a:lnTo>
                  <a:pt x="173" y="420"/>
                </a:lnTo>
                <a:lnTo>
                  <a:pt x="173" y="421"/>
                </a:lnTo>
                <a:lnTo>
                  <a:pt x="173" y="422"/>
                </a:lnTo>
                <a:lnTo>
                  <a:pt x="173" y="424"/>
                </a:lnTo>
                <a:lnTo>
                  <a:pt x="171" y="425"/>
                </a:lnTo>
                <a:lnTo>
                  <a:pt x="170" y="425"/>
                </a:lnTo>
                <a:lnTo>
                  <a:pt x="167" y="425"/>
                </a:lnTo>
                <a:lnTo>
                  <a:pt x="166" y="426"/>
                </a:lnTo>
                <a:lnTo>
                  <a:pt x="166" y="428"/>
                </a:lnTo>
                <a:lnTo>
                  <a:pt x="166" y="429"/>
                </a:lnTo>
                <a:lnTo>
                  <a:pt x="165" y="429"/>
                </a:lnTo>
                <a:lnTo>
                  <a:pt x="164" y="428"/>
                </a:lnTo>
                <a:lnTo>
                  <a:pt x="162" y="428"/>
                </a:lnTo>
                <a:lnTo>
                  <a:pt x="161" y="428"/>
                </a:lnTo>
                <a:lnTo>
                  <a:pt x="160" y="426"/>
                </a:lnTo>
                <a:lnTo>
                  <a:pt x="158" y="426"/>
                </a:lnTo>
                <a:lnTo>
                  <a:pt x="157" y="425"/>
                </a:lnTo>
                <a:lnTo>
                  <a:pt x="156" y="425"/>
                </a:lnTo>
                <a:lnTo>
                  <a:pt x="154" y="425"/>
                </a:lnTo>
                <a:lnTo>
                  <a:pt x="154" y="424"/>
                </a:lnTo>
                <a:lnTo>
                  <a:pt x="153" y="424"/>
                </a:lnTo>
                <a:lnTo>
                  <a:pt x="152" y="425"/>
                </a:lnTo>
                <a:lnTo>
                  <a:pt x="150" y="425"/>
                </a:lnTo>
                <a:lnTo>
                  <a:pt x="150" y="424"/>
                </a:lnTo>
                <a:lnTo>
                  <a:pt x="150" y="422"/>
                </a:lnTo>
                <a:lnTo>
                  <a:pt x="149" y="422"/>
                </a:lnTo>
                <a:lnTo>
                  <a:pt x="146" y="421"/>
                </a:lnTo>
                <a:lnTo>
                  <a:pt x="145" y="421"/>
                </a:lnTo>
                <a:lnTo>
                  <a:pt x="144" y="421"/>
                </a:lnTo>
                <a:lnTo>
                  <a:pt x="143" y="421"/>
                </a:lnTo>
                <a:lnTo>
                  <a:pt x="141" y="421"/>
                </a:lnTo>
                <a:lnTo>
                  <a:pt x="141" y="420"/>
                </a:lnTo>
                <a:lnTo>
                  <a:pt x="141" y="418"/>
                </a:lnTo>
                <a:lnTo>
                  <a:pt x="140" y="418"/>
                </a:lnTo>
                <a:lnTo>
                  <a:pt x="140" y="417"/>
                </a:lnTo>
                <a:lnTo>
                  <a:pt x="139" y="417"/>
                </a:lnTo>
                <a:lnTo>
                  <a:pt x="137" y="416"/>
                </a:lnTo>
                <a:lnTo>
                  <a:pt x="139" y="416"/>
                </a:lnTo>
                <a:lnTo>
                  <a:pt x="139" y="414"/>
                </a:lnTo>
                <a:lnTo>
                  <a:pt x="139" y="413"/>
                </a:lnTo>
                <a:lnTo>
                  <a:pt x="137" y="412"/>
                </a:lnTo>
                <a:lnTo>
                  <a:pt x="137" y="411"/>
                </a:lnTo>
                <a:lnTo>
                  <a:pt x="139" y="411"/>
                </a:lnTo>
                <a:lnTo>
                  <a:pt x="137" y="409"/>
                </a:lnTo>
                <a:lnTo>
                  <a:pt x="136" y="409"/>
                </a:lnTo>
                <a:lnTo>
                  <a:pt x="136" y="408"/>
                </a:lnTo>
                <a:lnTo>
                  <a:pt x="135" y="408"/>
                </a:lnTo>
                <a:lnTo>
                  <a:pt x="133" y="408"/>
                </a:lnTo>
                <a:lnTo>
                  <a:pt x="131" y="405"/>
                </a:lnTo>
                <a:lnTo>
                  <a:pt x="131" y="404"/>
                </a:lnTo>
                <a:lnTo>
                  <a:pt x="129" y="404"/>
                </a:lnTo>
                <a:lnTo>
                  <a:pt x="128" y="404"/>
                </a:lnTo>
                <a:lnTo>
                  <a:pt x="128" y="403"/>
                </a:lnTo>
                <a:lnTo>
                  <a:pt x="129" y="401"/>
                </a:lnTo>
                <a:lnTo>
                  <a:pt x="132" y="401"/>
                </a:lnTo>
                <a:lnTo>
                  <a:pt x="133" y="403"/>
                </a:lnTo>
                <a:lnTo>
                  <a:pt x="135" y="403"/>
                </a:lnTo>
                <a:lnTo>
                  <a:pt x="136" y="401"/>
                </a:lnTo>
                <a:lnTo>
                  <a:pt x="137" y="401"/>
                </a:lnTo>
                <a:lnTo>
                  <a:pt x="139" y="400"/>
                </a:lnTo>
                <a:lnTo>
                  <a:pt x="139" y="399"/>
                </a:lnTo>
                <a:lnTo>
                  <a:pt x="139" y="396"/>
                </a:lnTo>
                <a:lnTo>
                  <a:pt x="141" y="396"/>
                </a:lnTo>
                <a:lnTo>
                  <a:pt x="141" y="395"/>
                </a:lnTo>
                <a:lnTo>
                  <a:pt x="143" y="395"/>
                </a:lnTo>
                <a:close/>
                <a:moveTo>
                  <a:pt x="165" y="382"/>
                </a:moveTo>
                <a:lnTo>
                  <a:pt x="166" y="383"/>
                </a:lnTo>
                <a:lnTo>
                  <a:pt x="166" y="384"/>
                </a:lnTo>
                <a:lnTo>
                  <a:pt x="166" y="386"/>
                </a:lnTo>
                <a:lnTo>
                  <a:pt x="167" y="386"/>
                </a:lnTo>
                <a:lnTo>
                  <a:pt x="167" y="387"/>
                </a:lnTo>
                <a:lnTo>
                  <a:pt x="167" y="388"/>
                </a:lnTo>
                <a:lnTo>
                  <a:pt x="166" y="388"/>
                </a:lnTo>
                <a:lnTo>
                  <a:pt x="165" y="386"/>
                </a:lnTo>
                <a:lnTo>
                  <a:pt x="165" y="384"/>
                </a:lnTo>
                <a:lnTo>
                  <a:pt x="165" y="383"/>
                </a:lnTo>
                <a:lnTo>
                  <a:pt x="165" y="382"/>
                </a:lnTo>
                <a:close/>
                <a:moveTo>
                  <a:pt x="272" y="378"/>
                </a:moveTo>
                <a:lnTo>
                  <a:pt x="271" y="378"/>
                </a:lnTo>
                <a:lnTo>
                  <a:pt x="272" y="378"/>
                </a:lnTo>
                <a:close/>
                <a:moveTo>
                  <a:pt x="271" y="354"/>
                </a:moveTo>
                <a:lnTo>
                  <a:pt x="272" y="356"/>
                </a:lnTo>
                <a:lnTo>
                  <a:pt x="273" y="356"/>
                </a:lnTo>
                <a:lnTo>
                  <a:pt x="275" y="358"/>
                </a:lnTo>
                <a:lnTo>
                  <a:pt x="276" y="358"/>
                </a:lnTo>
                <a:lnTo>
                  <a:pt x="276" y="359"/>
                </a:lnTo>
                <a:lnTo>
                  <a:pt x="276" y="361"/>
                </a:lnTo>
                <a:lnTo>
                  <a:pt x="276" y="362"/>
                </a:lnTo>
                <a:lnTo>
                  <a:pt x="276" y="363"/>
                </a:lnTo>
                <a:lnTo>
                  <a:pt x="276" y="366"/>
                </a:lnTo>
                <a:lnTo>
                  <a:pt x="276" y="369"/>
                </a:lnTo>
                <a:lnTo>
                  <a:pt x="276" y="370"/>
                </a:lnTo>
                <a:lnTo>
                  <a:pt x="275" y="371"/>
                </a:lnTo>
                <a:lnTo>
                  <a:pt x="273" y="373"/>
                </a:lnTo>
                <a:lnTo>
                  <a:pt x="272" y="374"/>
                </a:lnTo>
                <a:lnTo>
                  <a:pt x="271" y="374"/>
                </a:lnTo>
                <a:lnTo>
                  <a:pt x="271" y="375"/>
                </a:lnTo>
                <a:lnTo>
                  <a:pt x="271" y="377"/>
                </a:lnTo>
                <a:lnTo>
                  <a:pt x="270" y="377"/>
                </a:lnTo>
                <a:lnTo>
                  <a:pt x="268" y="377"/>
                </a:lnTo>
                <a:lnTo>
                  <a:pt x="267" y="377"/>
                </a:lnTo>
                <a:lnTo>
                  <a:pt x="266" y="374"/>
                </a:lnTo>
                <a:lnTo>
                  <a:pt x="264" y="374"/>
                </a:lnTo>
                <a:lnTo>
                  <a:pt x="263" y="374"/>
                </a:lnTo>
                <a:lnTo>
                  <a:pt x="262" y="373"/>
                </a:lnTo>
                <a:lnTo>
                  <a:pt x="260" y="371"/>
                </a:lnTo>
                <a:lnTo>
                  <a:pt x="259" y="370"/>
                </a:lnTo>
                <a:lnTo>
                  <a:pt x="258" y="369"/>
                </a:lnTo>
                <a:lnTo>
                  <a:pt x="256" y="369"/>
                </a:lnTo>
                <a:lnTo>
                  <a:pt x="256" y="367"/>
                </a:lnTo>
                <a:lnTo>
                  <a:pt x="255" y="367"/>
                </a:lnTo>
                <a:lnTo>
                  <a:pt x="254" y="366"/>
                </a:lnTo>
                <a:lnTo>
                  <a:pt x="255" y="365"/>
                </a:lnTo>
                <a:lnTo>
                  <a:pt x="254" y="365"/>
                </a:lnTo>
                <a:lnTo>
                  <a:pt x="254" y="363"/>
                </a:lnTo>
                <a:lnTo>
                  <a:pt x="253" y="362"/>
                </a:lnTo>
                <a:lnTo>
                  <a:pt x="253" y="361"/>
                </a:lnTo>
                <a:lnTo>
                  <a:pt x="254" y="361"/>
                </a:lnTo>
                <a:lnTo>
                  <a:pt x="254" y="359"/>
                </a:lnTo>
                <a:lnTo>
                  <a:pt x="255" y="359"/>
                </a:lnTo>
                <a:lnTo>
                  <a:pt x="256" y="359"/>
                </a:lnTo>
                <a:lnTo>
                  <a:pt x="258" y="359"/>
                </a:lnTo>
                <a:lnTo>
                  <a:pt x="259" y="358"/>
                </a:lnTo>
                <a:lnTo>
                  <a:pt x="260" y="358"/>
                </a:lnTo>
                <a:lnTo>
                  <a:pt x="262" y="358"/>
                </a:lnTo>
                <a:lnTo>
                  <a:pt x="263" y="357"/>
                </a:lnTo>
                <a:lnTo>
                  <a:pt x="264" y="357"/>
                </a:lnTo>
                <a:lnTo>
                  <a:pt x="264" y="358"/>
                </a:lnTo>
                <a:lnTo>
                  <a:pt x="266" y="358"/>
                </a:lnTo>
                <a:lnTo>
                  <a:pt x="266" y="357"/>
                </a:lnTo>
                <a:lnTo>
                  <a:pt x="267" y="357"/>
                </a:lnTo>
                <a:lnTo>
                  <a:pt x="268" y="356"/>
                </a:lnTo>
                <a:lnTo>
                  <a:pt x="270" y="354"/>
                </a:lnTo>
                <a:lnTo>
                  <a:pt x="271" y="354"/>
                </a:lnTo>
                <a:close/>
                <a:moveTo>
                  <a:pt x="313" y="269"/>
                </a:moveTo>
                <a:lnTo>
                  <a:pt x="313" y="268"/>
                </a:lnTo>
                <a:lnTo>
                  <a:pt x="313" y="269"/>
                </a:lnTo>
                <a:close/>
                <a:moveTo>
                  <a:pt x="313" y="268"/>
                </a:moveTo>
                <a:lnTo>
                  <a:pt x="314" y="268"/>
                </a:lnTo>
                <a:lnTo>
                  <a:pt x="313" y="268"/>
                </a:lnTo>
                <a:close/>
                <a:moveTo>
                  <a:pt x="313" y="268"/>
                </a:moveTo>
                <a:lnTo>
                  <a:pt x="311" y="268"/>
                </a:lnTo>
                <a:lnTo>
                  <a:pt x="313" y="268"/>
                </a:lnTo>
                <a:close/>
                <a:moveTo>
                  <a:pt x="314" y="265"/>
                </a:moveTo>
                <a:lnTo>
                  <a:pt x="314" y="267"/>
                </a:lnTo>
                <a:lnTo>
                  <a:pt x="314" y="265"/>
                </a:lnTo>
                <a:close/>
                <a:moveTo>
                  <a:pt x="311" y="268"/>
                </a:moveTo>
                <a:lnTo>
                  <a:pt x="310" y="267"/>
                </a:lnTo>
                <a:lnTo>
                  <a:pt x="309" y="265"/>
                </a:lnTo>
                <a:lnTo>
                  <a:pt x="310" y="265"/>
                </a:lnTo>
                <a:lnTo>
                  <a:pt x="310" y="264"/>
                </a:lnTo>
                <a:lnTo>
                  <a:pt x="310" y="265"/>
                </a:lnTo>
                <a:lnTo>
                  <a:pt x="311" y="267"/>
                </a:lnTo>
                <a:lnTo>
                  <a:pt x="311" y="268"/>
                </a:lnTo>
                <a:close/>
                <a:moveTo>
                  <a:pt x="234" y="180"/>
                </a:moveTo>
                <a:lnTo>
                  <a:pt x="236" y="180"/>
                </a:lnTo>
                <a:lnTo>
                  <a:pt x="237" y="181"/>
                </a:lnTo>
                <a:lnTo>
                  <a:pt x="237" y="183"/>
                </a:lnTo>
                <a:lnTo>
                  <a:pt x="237" y="184"/>
                </a:lnTo>
                <a:lnTo>
                  <a:pt x="236" y="185"/>
                </a:lnTo>
                <a:lnTo>
                  <a:pt x="234" y="185"/>
                </a:lnTo>
                <a:lnTo>
                  <a:pt x="234" y="187"/>
                </a:lnTo>
                <a:lnTo>
                  <a:pt x="234" y="188"/>
                </a:lnTo>
                <a:lnTo>
                  <a:pt x="233" y="188"/>
                </a:lnTo>
                <a:lnTo>
                  <a:pt x="233" y="187"/>
                </a:lnTo>
                <a:lnTo>
                  <a:pt x="232" y="187"/>
                </a:lnTo>
                <a:lnTo>
                  <a:pt x="232" y="185"/>
                </a:lnTo>
                <a:lnTo>
                  <a:pt x="232" y="184"/>
                </a:lnTo>
                <a:lnTo>
                  <a:pt x="232" y="183"/>
                </a:lnTo>
                <a:lnTo>
                  <a:pt x="232" y="181"/>
                </a:lnTo>
                <a:lnTo>
                  <a:pt x="232" y="180"/>
                </a:lnTo>
                <a:lnTo>
                  <a:pt x="233" y="180"/>
                </a:lnTo>
                <a:lnTo>
                  <a:pt x="234" y="180"/>
                </a:lnTo>
                <a:close/>
                <a:moveTo>
                  <a:pt x="229" y="180"/>
                </a:moveTo>
                <a:lnTo>
                  <a:pt x="229" y="181"/>
                </a:lnTo>
                <a:lnTo>
                  <a:pt x="228" y="180"/>
                </a:lnTo>
                <a:lnTo>
                  <a:pt x="226" y="180"/>
                </a:lnTo>
                <a:lnTo>
                  <a:pt x="228" y="179"/>
                </a:lnTo>
                <a:lnTo>
                  <a:pt x="229" y="180"/>
                </a:lnTo>
                <a:close/>
                <a:moveTo>
                  <a:pt x="243" y="175"/>
                </a:moveTo>
                <a:lnTo>
                  <a:pt x="243" y="176"/>
                </a:lnTo>
                <a:lnTo>
                  <a:pt x="245" y="176"/>
                </a:lnTo>
                <a:lnTo>
                  <a:pt x="245" y="178"/>
                </a:lnTo>
                <a:lnTo>
                  <a:pt x="246" y="178"/>
                </a:lnTo>
                <a:lnTo>
                  <a:pt x="247" y="179"/>
                </a:lnTo>
                <a:lnTo>
                  <a:pt x="249" y="179"/>
                </a:lnTo>
                <a:lnTo>
                  <a:pt x="249" y="180"/>
                </a:lnTo>
                <a:lnTo>
                  <a:pt x="250" y="180"/>
                </a:lnTo>
                <a:lnTo>
                  <a:pt x="250" y="181"/>
                </a:lnTo>
                <a:lnTo>
                  <a:pt x="251" y="183"/>
                </a:lnTo>
                <a:lnTo>
                  <a:pt x="253" y="184"/>
                </a:lnTo>
                <a:lnTo>
                  <a:pt x="253" y="185"/>
                </a:lnTo>
                <a:lnTo>
                  <a:pt x="253" y="187"/>
                </a:lnTo>
                <a:lnTo>
                  <a:pt x="253" y="188"/>
                </a:lnTo>
                <a:lnTo>
                  <a:pt x="253" y="189"/>
                </a:lnTo>
                <a:lnTo>
                  <a:pt x="251" y="189"/>
                </a:lnTo>
                <a:lnTo>
                  <a:pt x="251" y="191"/>
                </a:lnTo>
                <a:lnTo>
                  <a:pt x="251" y="192"/>
                </a:lnTo>
                <a:lnTo>
                  <a:pt x="250" y="192"/>
                </a:lnTo>
                <a:lnTo>
                  <a:pt x="249" y="192"/>
                </a:lnTo>
                <a:lnTo>
                  <a:pt x="247" y="193"/>
                </a:lnTo>
                <a:lnTo>
                  <a:pt x="246" y="195"/>
                </a:lnTo>
                <a:lnTo>
                  <a:pt x="246" y="196"/>
                </a:lnTo>
                <a:lnTo>
                  <a:pt x="247" y="196"/>
                </a:lnTo>
                <a:lnTo>
                  <a:pt x="247" y="197"/>
                </a:lnTo>
                <a:lnTo>
                  <a:pt x="246" y="197"/>
                </a:lnTo>
                <a:lnTo>
                  <a:pt x="245" y="197"/>
                </a:lnTo>
                <a:lnTo>
                  <a:pt x="243" y="196"/>
                </a:lnTo>
                <a:lnTo>
                  <a:pt x="243" y="195"/>
                </a:lnTo>
                <a:lnTo>
                  <a:pt x="242" y="193"/>
                </a:lnTo>
                <a:lnTo>
                  <a:pt x="242" y="192"/>
                </a:lnTo>
                <a:lnTo>
                  <a:pt x="241" y="192"/>
                </a:lnTo>
                <a:lnTo>
                  <a:pt x="241" y="191"/>
                </a:lnTo>
                <a:lnTo>
                  <a:pt x="242" y="191"/>
                </a:lnTo>
                <a:lnTo>
                  <a:pt x="242" y="189"/>
                </a:lnTo>
                <a:lnTo>
                  <a:pt x="242" y="188"/>
                </a:lnTo>
                <a:lnTo>
                  <a:pt x="242" y="187"/>
                </a:lnTo>
                <a:lnTo>
                  <a:pt x="241" y="187"/>
                </a:lnTo>
                <a:lnTo>
                  <a:pt x="241" y="185"/>
                </a:lnTo>
                <a:lnTo>
                  <a:pt x="241" y="184"/>
                </a:lnTo>
                <a:lnTo>
                  <a:pt x="241" y="183"/>
                </a:lnTo>
                <a:lnTo>
                  <a:pt x="241" y="181"/>
                </a:lnTo>
                <a:lnTo>
                  <a:pt x="241" y="180"/>
                </a:lnTo>
                <a:lnTo>
                  <a:pt x="241" y="179"/>
                </a:lnTo>
                <a:lnTo>
                  <a:pt x="242" y="179"/>
                </a:lnTo>
                <a:lnTo>
                  <a:pt x="242" y="176"/>
                </a:lnTo>
                <a:lnTo>
                  <a:pt x="242" y="175"/>
                </a:lnTo>
                <a:lnTo>
                  <a:pt x="243" y="175"/>
                </a:lnTo>
                <a:close/>
                <a:moveTo>
                  <a:pt x="271" y="174"/>
                </a:moveTo>
                <a:lnTo>
                  <a:pt x="271" y="172"/>
                </a:lnTo>
                <a:lnTo>
                  <a:pt x="272" y="172"/>
                </a:lnTo>
                <a:lnTo>
                  <a:pt x="272" y="174"/>
                </a:lnTo>
                <a:lnTo>
                  <a:pt x="271" y="174"/>
                </a:lnTo>
                <a:close/>
                <a:moveTo>
                  <a:pt x="272" y="172"/>
                </a:moveTo>
                <a:lnTo>
                  <a:pt x="271" y="172"/>
                </a:lnTo>
                <a:lnTo>
                  <a:pt x="271" y="171"/>
                </a:lnTo>
                <a:lnTo>
                  <a:pt x="272" y="171"/>
                </a:lnTo>
                <a:lnTo>
                  <a:pt x="272" y="172"/>
                </a:lnTo>
                <a:close/>
                <a:moveTo>
                  <a:pt x="272" y="171"/>
                </a:moveTo>
                <a:lnTo>
                  <a:pt x="272" y="170"/>
                </a:lnTo>
                <a:lnTo>
                  <a:pt x="272" y="171"/>
                </a:lnTo>
                <a:close/>
                <a:moveTo>
                  <a:pt x="273" y="161"/>
                </a:moveTo>
                <a:lnTo>
                  <a:pt x="273" y="159"/>
                </a:lnTo>
                <a:lnTo>
                  <a:pt x="273" y="161"/>
                </a:lnTo>
                <a:close/>
                <a:moveTo>
                  <a:pt x="275" y="161"/>
                </a:moveTo>
                <a:lnTo>
                  <a:pt x="275" y="159"/>
                </a:lnTo>
                <a:lnTo>
                  <a:pt x="275" y="161"/>
                </a:lnTo>
                <a:close/>
                <a:moveTo>
                  <a:pt x="279" y="145"/>
                </a:moveTo>
                <a:lnTo>
                  <a:pt x="280" y="145"/>
                </a:lnTo>
                <a:lnTo>
                  <a:pt x="283" y="145"/>
                </a:lnTo>
                <a:lnTo>
                  <a:pt x="283" y="146"/>
                </a:lnTo>
                <a:lnTo>
                  <a:pt x="284" y="146"/>
                </a:lnTo>
                <a:lnTo>
                  <a:pt x="284" y="147"/>
                </a:lnTo>
                <a:lnTo>
                  <a:pt x="285" y="147"/>
                </a:lnTo>
                <a:lnTo>
                  <a:pt x="285" y="149"/>
                </a:lnTo>
                <a:lnTo>
                  <a:pt x="285" y="150"/>
                </a:lnTo>
                <a:lnTo>
                  <a:pt x="285" y="151"/>
                </a:lnTo>
                <a:lnTo>
                  <a:pt x="283" y="153"/>
                </a:lnTo>
                <a:lnTo>
                  <a:pt x="281" y="154"/>
                </a:lnTo>
                <a:lnTo>
                  <a:pt x="280" y="154"/>
                </a:lnTo>
                <a:lnTo>
                  <a:pt x="279" y="154"/>
                </a:lnTo>
                <a:lnTo>
                  <a:pt x="279" y="155"/>
                </a:lnTo>
                <a:lnTo>
                  <a:pt x="277" y="155"/>
                </a:lnTo>
                <a:lnTo>
                  <a:pt x="276" y="155"/>
                </a:lnTo>
                <a:lnTo>
                  <a:pt x="276" y="157"/>
                </a:lnTo>
                <a:lnTo>
                  <a:pt x="275" y="157"/>
                </a:lnTo>
                <a:lnTo>
                  <a:pt x="273" y="158"/>
                </a:lnTo>
                <a:lnTo>
                  <a:pt x="275" y="159"/>
                </a:lnTo>
                <a:lnTo>
                  <a:pt x="273" y="159"/>
                </a:lnTo>
                <a:lnTo>
                  <a:pt x="272" y="159"/>
                </a:lnTo>
                <a:lnTo>
                  <a:pt x="272" y="161"/>
                </a:lnTo>
                <a:lnTo>
                  <a:pt x="271" y="161"/>
                </a:lnTo>
                <a:lnTo>
                  <a:pt x="271" y="162"/>
                </a:lnTo>
                <a:lnTo>
                  <a:pt x="270" y="162"/>
                </a:lnTo>
                <a:lnTo>
                  <a:pt x="268" y="163"/>
                </a:lnTo>
                <a:lnTo>
                  <a:pt x="268" y="164"/>
                </a:lnTo>
                <a:lnTo>
                  <a:pt x="270" y="164"/>
                </a:lnTo>
                <a:lnTo>
                  <a:pt x="271" y="166"/>
                </a:lnTo>
                <a:lnTo>
                  <a:pt x="272" y="166"/>
                </a:lnTo>
                <a:lnTo>
                  <a:pt x="272" y="167"/>
                </a:lnTo>
                <a:lnTo>
                  <a:pt x="273" y="167"/>
                </a:lnTo>
                <a:lnTo>
                  <a:pt x="272" y="167"/>
                </a:lnTo>
                <a:lnTo>
                  <a:pt x="272" y="168"/>
                </a:lnTo>
                <a:lnTo>
                  <a:pt x="273" y="168"/>
                </a:lnTo>
                <a:lnTo>
                  <a:pt x="273" y="170"/>
                </a:lnTo>
                <a:lnTo>
                  <a:pt x="272" y="170"/>
                </a:lnTo>
                <a:lnTo>
                  <a:pt x="271" y="170"/>
                </a:lnTo>
                <a:lnTo>
                  <a:pt x="271" y="171"/>
                </a:lnTo>
                <a:lnTo>
                  <a:pt x="271" y="172"/>
                </a:lnTo>
                <a:lnTo>
                  <a:pt x="268" y="172"/>
                </a:lnTo>
                <a:lnTo>
                  <a:pt x="268" y="174"/>
                </a:lnTo>
                <a:lnTo>
                  <a:pt x="267" y="175"/>
                </a:lnTo>
                <a:lnTo>
                  <a:pt x="267" y="176"/>
                </a:lnTo>
                <a:lnTo>
                  <a:pt x="266" y="178"/>
                </a:lnTo>
                <a:lnTo>
                  <a:pt x="264" y="178"/>
                </a:lnTo>
                <a:lnTo>
                  <a:pt x="263" y="178"/>
                </a:lnTo>
                <a:lnTo>
                  <a:pt x="262" y="178"/>
                </a:lnTo>
                <a:lnTo>
                  <a:pt x="262" y="176"/>
                </a:lnTo>
                <a:lnTo>
                  <a:pt x="259" y="176"/>
                </a:lnTo>
                <a:lnTo>
                  <a:pt x="259" y="178"/>
                </a:lnTo>
                <a:lnTo>
                  <a:pt x="258" y="178"/>
                </a:lnTo>
                <a:lnTo>
                  <a:pt x="258" y="176"/>
                </a:lnTo>
                <a:lnTo>
                  <a:pt x="258" y="174"/>
                </a:lnTo>
                <a:lnTo>
                  <a:pt x="258" y="172"/>
                </a:lnTo>
                <a:lnTo>
                  <a:pt x="258" y="171"/>
                </a:lnTo>
                <a:lnTo>
                  <a:pt x="259" y="170"/>
                </a:lnTo>
                <a:lnTo>
                  <a:pt x="259" y="168"/>
                </a:lnTo>
                <a:lnTo>
                  <a:pt x="259" y="167"/>
                </a:lnTo>
                <a:lnTo>
                  <a:pt x="260" y="166"/>
                </a:lnTo>
                <a:lnTo>
                  <a:pt x="260" y="163"/>
                </a:lnTo>
                <a:lnTo>
                  <a:pt x="262" y="163"/>
                </a:lnTo>
                <a:lnTo>
                  <a:pt x="263" y="162"/>
                </a:lnTo>
                <a:lnTo>
                  <a:pt x="264" y="162"/>
                </a:lnTo>
                <a:lnTo>
                  <a:pt x="264" y="161"/>
                </a:lnTo>
                <a:lnTo>
                  <a:pt x="266" y="161"/>
                </a:lnTo>
                <a:lnTo>
                  <a:pt x="266" y="159"/>
                </a:lnTo>
                <a:lnTo>
                  <a:pt x="267" y="158"/>
                </a:lnTo>
                <a:lnTo>
                  <a:pt x="268" y="155"/>
                </a:lnTo>
                <a:lnTo>
                  <a:pt x="270" y="154"/>
                </a:lnTo>
                <a:lnTo>
                  <a:pt x="268" y="153"/>
                </a:lnTo>
                <a:lnTo>
                  <a:pt x="268" y="151"/>
                </a:lnTo>
                <a:lnTo>
                  <a:pt x="267" y="150"/>
                </a:lnTo>
                <a:lnTo>
                  <a:pt x="267" y="149"/>
                </a:lnTo>
                <a:lnTo>
                  <a:pt x="268" y="149"/>
                </a:lnTo>
                <a:lnTo>
                  <a:pt x="270" y="149"/>
                </a:lnTo>
                <a:lnTo>
                  <a:pt x="271" y="149"/>
                </a:lnTo>
                <a:lnTo>
                  <a:pt x="272" y="149"/>
                </a:lnTo>
                <a:lnTo>
                  <a:pt x="272" y="147"/>
                </a:lnTo>
                <a:lnTo>
                  <a:pt x="273" y="147"/>
                </a:lnTo>
                <a:lnTo>
                  <a:pt x="275" y="146"/>
                </a:lnTo>
                <a:lnTo>
                  <a:pt x="276" y="145"/>
                </a:lnTo>
                <a:lnTo>
                  <a:pt x="277" y="145"/>
                </a:lnTo>
                <a:lnTo>
                  <a:pt x="279" y="145"/>
                </a:lnTo>
                <a:close/>
                <a:moveTo>
                  <a:pt x="263" y="98"/>
                </a:moveTo>
                <a:lnTo>
                  <a:pt x="263" y="96"/>
                </a:lnTo>
                <a:lnTo>
                  <a:pt x="263" y="98"/>
                </a:lnTo>
                <a:close/>
                <a:moveTo>
                  <a:pt x="264" y="98"/>
                </a:moveTo>
                <a:lnTo>
                  <a:pt x="264" y="96"/>
                </a:lnTo>
                <a:lnTo>
                  <a:pt x="264" y="98"/>
                </a:lnTo>
                <a:close/>
                <a:moveTo>
                  <a:pt x="263" y="96"/>
                </a:moveTo>
                <a:lnTo>
                  <a:pt x="263" y="98"/>
                </a:lnTo>
                <a:lnTo>
                  <a:pt x="260" y="98"/>
                </a:lnTo>
                <a:lnTo>
                  <a:pt x="260" y="96"/>
                </a:lnTo>
                <a:lnTo>
                  <a:pt x="259" y="96"/>
                </a:lnTo>
                <a:lnTo>
                  <a:pt x="259" y="95"/>
                </a:lnTo>
                <a:lnTo>
                  <a:pt x="260" y="94"/>
                </a:lnTo>
                <a:lnTo>
                  <a:pt x="262" y="94"/>
                </a:lnTo>
                <a:lnTo>
                  <a:pt x="263" y="94"/>
                </a:lnTo>
                <a:lnTo>
                  <a:pt x="263" y="95"/>
                </a:lnTo>
                <a:lnTo>
                  <a:pt x="263" y="96"/>
                </a:lnTo>
                <a:close/>
                <a:moveTo>
                  <a:pt x="246" y="65"/>
                </a:moveTo>
                <a:lnTo>
                  <a:pt x="246" y="66"/>
                </a:lnTo>
                <a:lnTo>
                  <a:pt x="247" y="66"/>
                </a:lnTo>
                <a:lnTo>
                  <a:pt x="249" y="66"/>
                </a:lnTo>
                <a:lnTo>
                  <a:pt x="249" y="68"/>
                </a:lnTo>
                <a:lnTo>
                  <a:pt x="250" y="68"/>
                </a:lnTo>
                <a:lnTo>
                  <a:pt x="250" y="69"/>
                </a:lnTo>
                <a:lnTo>
                  <a:pt x="250" y="70"/>
                </a:lnTo>
                <a:lnTo>
                  <a:pt x="251" y="72"/>
                </a:lnTo>
                <a:lnTo>
                  <a:pt x="251" y="74"/>
                </a:lnTo>
                <a:lnTo>
                  <a:pt x="250" y="74"/>
                </a:lnTo>
                <a:lnTo>
                  <a:pt x="250" y="75"/>
                </a:lnTo>
                <a:lnTo>
                  <a:pt x="249" y="75"/>
                </a:lnTo>
                <a:lnTo>
                  <a:pt x="247" y="77"/>
                </a:lnTo>
                <a:lnTo>
                  <a:pt x="247" y="78"/>
                </a:lnTo>
                <a:lnTo>
                  <a:pt x="249" y="79"/>
                </a:lnTo>
                <a:lnTo>
                  <a:pt x="249" y="81"/>
                </a:lnTo>
                <a:lnTo>
                  <a:pt x="249" y="82"/>
                </a:lnTo>
                <a:lnTo>
                  <a:pt x="250" y="82"/>
                </a:lnTo>
                <a:lnTo>
                  <a:pt x="249" y="83"/>
                </a:lnTo>
                <a:lnTo>
                  <a:pt x="247" y="85"/>
                </a:lnTo>
                <a:lnTo>
                  <a:pt x="246" y="85"/>
                </a:lnTo>
                <a:lnTo>
                  <a:pt x="245" y="85"/>
                </a:lnTo>
                <a:lnTo>
                  <a:pt x="245" y="86"/>
                </a:lnTo>
                <a:lnTo>
                  <a:pt x="245" y="87"/>
                </a:lnTo>
                <a:lnTo>
                  <a:pt x="245" y="89"/>
                </a:lnTo>
                <a:lnTo>
                  <a:pt x="245" y="90"/>
                </a:lnTo>
                <a:lnTo>
                  <a:pt x="245" y="91"/>
                </a:lnTo>
                <a:lnTo>
                  <a:pt x="243" y="91"/>
                </a:lnTo>
                <a:lnTo>
                  <a:pt x="243" y="92"/>
                </a:lnTo>
                <a:lnTo>
                  <a:pt x="243" y="94"/>
                </a:lnTo>
                <a:lnTo>
                  <a:pt x="242" y="94"/>
                </a:lnTo>
                <a:lnTo>
                  <a:pt x="241" y="94"/>
                </a:lnTo>
                <a:lnTo>
                  <a:pt x="241" y="95"/>
                </a:lnTo>
                <a:lnTo>
                  <a:pt x="239" y="95"/>
                </a:lnTo>
                <a:lnTo>
                  <a:pt x="238" y="95"/>
                </a:lnTo>
                <a:lnTo>
                  <a:pt x="238" y="96"/>
                </a:lnTo>
                <a:lnTo>
                  <a:pt x="237" y="98"/>
                </a:lnTo>
                <a:lnTo>
                  <a:pt x="236" y="99"/>
                </a:lnTo>
                <a:lnTo>
                  <a:pt x="234" y="99"/>
                </a:lnTo>
                <a:lnTo>
                  <a:pt x="233" y="99"/>
                </a:lnTo>
                <a:lnTo>
                  <a:pt x="232" y="99"/>
                </a:lnTo>
                <a:lnTo>
                  <a:pt x="232" y="98"/>
                </a:lnTo>
                <a:lnTo>
                  <a:pt x="230" y="96"/>
                </a:lnTo>
                <a:lnTo>
                  <a:pt x="229" y="95"/>
                </a:lnTo>
                <a:lnTo>
                  <a:pt x="228" y="94"/>
                </a:lnTo>
                <a:lnTo>
                  <a:pt x="228" y="92"/>
                </a:lnTo>
                <a:lnTo>
                  <a:pt x="228" y="91"/>
                </a:lnTo>
                <a:lnTo>
                  <a:pt x="229" y="90"/>
                </a:lnTo>
                <a:lnTo>
                  <a:pt x="229" y="89"/>
                </a:lnTo>
                <a:lnTo>
                  <a:pt x="229" y="87"/>
                </a:lnTo>
                <a:lnTo>
                  <a:pt x="230" y="87"/>
                </a:lnTo>
                <a:lnTo>
                  <a:pt x="230" y="86"/>
                </a:lnTo>
                <a:lnTo>
                  <a:pt x="232" y="85"/>
                </a:lnTo>
                <a:lnTo>
                  <a:pt x="232" y="83"/>
                </a:lnTo>
                <a:lnTo>
                  <a:pt x="233" y="83"/>
                </a:lnTo>
                <a:lnTo>
                  <a:pt x="234" y="83"/>
                </a:lnTo>
                <a:lnTo>
                  <a:pt x="236" y="82"/>
                </a:lnTo>
                <a:lnTo>
                  <a:pt x="236" y="81"/>
                </a:lnTo>
                <a:lnTo>
                  <a:pt x="236" y="79"/>
                </a:lnTo>
                <a:lnTo>
                  <a:pt x="236" y="78"/>
                </a:lnTo>
                <a:lnTo>
                  <a:pt x="237" y="78"/>
                </a:lnTo>
                <a:lnTo>
                  <a:pt x="237" y="77"/>
                </a:lnTo>
                <a:lnTo>
                  <a:pt x="238" y="77"/>
                </a:lnTo>
                <a:lnTo>
                  <a:pt x="238" y="75"/>
                </a:lnTo>
                <a:lnTo>
                  <a:pt x="238" y="74"/>
                </a:lnTo>
                <a:lnTo>
                  <a:pt x="239" y="73"/>
                </a:lnTo>
                <a:lnTo>
                  <a:pt x="239" y="72"/>
                </a:lnTo>
                <a:lnTo>
                  <a:pt x="239" y="70"/>
                </a:lnTo>
                <a:lnTo>
                  <a:pt x="239" y="69"/>
                </a:lnTo>
                <a:lnTo>
                  <a:pt x="241" y="68"/>
                </a:lnTo>
                <a:lnTo>
                  <a:pt x="242" y="68"/>
                </a:lnTo>
                <a:lnTo>
                  <a:pt x="242" y="66"/>
                </a:lnTo>
                <a:lnTo>
                  <a:pt x="243" y="66"/>
                </a:lnTo>
                <a:lnTo>
                  <a:pt x="245" y="66"/>
                </a:lnTo>
                <a:lnTo>
                  <a:pt x="245" y="65"/>
                </a:lnTo>
                <a:lnTo>
                  <a:pt x="246" y="65"/>
                </a:lnTo>
                <a:close/>
                <a:moveTo>
                  <a:pt x="258" y="52"/>
                </a:moveTo>
                <a:lnTo>
                  <a:pt x="256" y="52"/>
                </a:lnTo>
                <a:lnTo>
                  <a:pt x="258" y="51"/>
                </a:lnTo>
                <a:lnTo>
                  <a:pt x="258" y="52"/>
                </a:lnTo>
                <a:close/>
                <a:moveTo>
                  <a:pt x="256" y="51"/>
                </a:moveTo>
                <a:lnTo>
                  <a:pt x="255" y="52"/>
                </a:lnTo>
                <a:lnTo>
                  <a:pt x="255" y="51"/>
                </a:lnTo>
                <a:lnTo>
                  <a:pt x="254" y="51"/>
                </a:lnTo>
                <a:lnTo>
                  <a:pt x="254" y="49"/>
                </a:lnTo>
                <a:lnTo>
                  <a:pt x="255" y="49"/>
                </a:lnTo>
                <a:lnTo>
                  <a:pt x="256" y="49"/>
                </a:lnTo>
                <a:lnTo>
                  <a:pt x="256" y="51"/>
                </a:lnTo>
                <a:close/>
                <a:moveTo>
                  <a:pt x="256" y="45"/>
                </a:moveTo>
                <a:lnTo>
                  <a:pt x="256" y="44"/>
                </a:lnTo>
                <a:lnTo>
                  <a:pt x="256" y="45"/>
                </a:lnTo>
                <a:close/>
                <a:moveTo>
                  <a:pt x="262" y="47"/>
                </a:moveTo>
                <a:lnTo>
                  <a:pt x="260" y="45"/>
                </a:lnTo>
                <a:lnTo>
                  <a:pt x="259" y="44"/>
                </a:lnTo>
                <a:lnTo>
                  <a:pt x="258" y="44"/>
                </a:lnTo>
                <a:lnTo>
                  <a:pt x="258" y="43"/>
                </a:lnTo>
                <a:lnTo>
                  <a:pt x="259" y="43"/>
                </a:lnTo>
                <a:lnTo>
                  <a:pt x="260" y="44"/>
                </a:lnTo>
                <a:lnTo>
                  <a:pt x="262" y="44"/>
                </a:lnTo>
                <a:lnTo>
                  <a:pt x="262" y="45"/>
                </a:lnTo>
                <a:lnTo>
                  <a:pt x="262" y="47"/>
                </a:lnTo>
                <a:close/>
                <a:moveTo>
                  <a:pt x="260" y="43"/>
                </a:moveTo>
                <a:lnTo>
                  <a:pt x="260" y="41"/>
                </a:lnTo>
                <a:lnTo>
                  <a:pt x="260" y="43"/>
                </a:lnTo>
                <a:close/>
                <a:moveTo>
                  <a:pt x="263" y="14"/>
                </a:moveTo>
                <a:lnTo>
                  <a:pt x="262" y="14"/>
                </a:lnTo>
                <a:lnTo>
                  <a:pt x="262" y="13"/>
                </a:lnTo>
                <a:lnTo>
                  <a:pt x="262" y="11"/>
                </a:lnTo>
                <a:lnTo>
                  <a:pt x="263" y="11"/>
                </a:lnTo>
                <a:lnTo>
                  <a:pt x="263" y="13"/>
                </a:lnTo>
                <a:lnTo>
                  <a:pt x="264" y="13"/>
                </a:lnTo>
                <a:lnTo>
                  <a:pt x="263" y="13"/>
                </a:lnTo>
                <a:lnTo>
                  <a:pt x="263" y="14"/>
                </a:lnTo>
                <a:close/>
                <a:moveTo>
                  <a:pt x="266" y="5"/>
                </a:moveTo>
                <a:lnTo>
                  <a:pt x="264" y="5"/>
                </a:lnTo>
                <a:lnTo>
                  <a:pt x="266" y="3"/>
                </a:lnTo>
                <a:lnTo>
                  <a:pt x="266" y="5"/>
                </a:lnTo>
                <a:close/>
                <a:moveTo>
                  <a:pt x="267" y="0"/>
                </a:moveTo>
                <a:lnTo>
                  <a:pt x="267" y="1"/>
                </a:lnTo>
                <a:lnTo>
                  <a:pt x="268" y="1"/>
                </a:lnTo>
                <a:lnTo>
                  <a:pt x="268" y="2"/>
                </a:lnTo>
                <a:lnTo>
                  <a:pt x="268" y="3"/>
                </a:lnTo>
                <a:lnTo>
                  <a:pt x="267" y="3"/>
                </a:lnTo>
                <a:lnTo>
                  <a:pt x="266" y="3"/>
                </a:lnTo>
                <a:lnTo>
                  <a:pt x="266" y="2"/>
                </a:lnTo>
                <a:lnTo>
                  <a:pt x="266" y="1"/>
                </a:lnTo>
                <a:lnTo>
                  <a:pt x="266" y="0"/>
                </a:lnTo>
                <a:lnTo>
                  <a:pt x="267" y="0"/>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a:off x="3072985" y="1922663"/>
            <a:ext cx="989810" cy="858296"/>
          </a:xfrm>
          <a:custGeom>
            <a:avLst/>
            <a:gdLst>
              <a:gd name="T0" fmla="*/ 179 w 572"/>
              <a:gd name="T1" fmla="*/ 494 h 496"/>
              <a:gd name="T2" fmla="*/ 102 w 572"/>
              <a:gd name="T3" fmla="*/ 402 h 496"/>
              <a:gd name="T4" fmla="*/ 59 w 572"/>
              <a:gd name="T5" fmla="*/ 367 h 496"/>
              <a:gd name="T6" fmla="*/ 39 w 572"/>
              <a:gd name="T7" fmla="*/ 232 h 496"/>
              <a:gd name="T8" fmla="*/ 8 w 572"/>
              <a:gd name="T9" fmla="*/ 184 h 496"/>
              <a:gd name="T10" fmla="*/ 18 w 572"/>
              <a:gd name="T11" fmla="*/ 165 h 496"/>
              <a:gd name="T12" fmla="*/ 561 w 572"/>
              <a:gd name="T13" fmla="*/ 29 h 496"/>
              <a:gd name="T14" fmla="*/ 552 w 572"/>
              <a:gd name="T15" fmla="*/ 55 h 496"/>
              <a:gd name="T16" fmla="*/ 546 w 572"/>
              <a:gd name="T17" fmla="*/ 72 h 496"/>
              <a:gd name="T18" fmla="*/ 523 w 572"/>
              <a:gd name="T19" fmla="*/ 95 h 496"/>
              <a:gd name="T20" fmla="*/ 504 w 572"/>
              <a:gd name="T21" fmla="*/ 116 h 496"/>
              <a:gd name="T22" fmla="*/ 527 w 572"/>
              <a:gd name="T23" fmla="*/ 80 h 496"/>
              <a:gd name="T24" fmla="*/ 523 w 572"/>
              <a:gd name="T25" fmla="*/ 67 h 496"/>
              <a:gd name="T26" fmla="*/ 506 w 572"/>
              <a:gd name="T27" fmla="*/ 84 h 496"/>
              <a:gd name="T28" fmla="*/ 474 w 572"/>
              <a:gd name="T29" fmla="*/ 96 h 496"/>
              <a:gd name="T30" fmla="*/ 447 w 572"/>
              <a:gd name="T31" fmla="*/ 106 h 496"/>
              <a:gd name="T32" fmla="*/ 420 w 572"/>
              <a:gd name="T33" fmla="*/ 133 h 496"/>
              <a:gd name="T34" fmla="*/ 403 w 572"/>
              <a:gd name="T35" fmla="*/ 164 h 496"/>
              <a:gd name="T36" fmla="*/ 424 w 572"/>
              <a:gd name="T37" fmla="*/ 181 h 496"/>
              <a:gd name="T38" fmla="*/ 417 w 572"/>
              <a:gd name="T39" fmla="*/ 198 h 496"/>
              <a:gd name="T40" fmla="*/ 404 w 572"/>
              <a:gd name="T41" fmla="*/ 219 h 496"/>
              <a:gd name="T42" fmla="*/ 390 w 572"/>
              <a:gd name="T43" fmla="*/ 244 h 496"/>
              <a:gd name="T44" fmla="*/ 374 w 572"/>
              <a:gd name="T45" fmla="*/ 267 h 496"/>
              <a:gd name="T46" fmla="*/ 370 w 572"/>
              <a:gd name="T47" fmla="*/ 296 h 496"/>
              <a:gd name="T48" fmla="*/ 335 w 572"/>
              <a:gd name="T49" fmla="*/ 383 h 496"/>
              <a:gd name="T50" fmla="*/ 302 w 572"/>
              <a:gd name="T51" fmla="*/ 398 h 496"/>
              <a:gd name="T52" fmla="*/ 268 w 572"/>
              <a:gd name="T53" fmla="*/ 410 h 496"/>
              <a:gd name="T54" fmla="*/ 250 w 572"/>
              <a:gd name="T55" fmla="*/ 415 h 496"/>
              <a:gd name="T56" fmla="*/ 221 w 572"/>
              <a:gd name="T57" fmla="*/ 406 h 496"/>
              <a:gd name="T58" fmla="*/ 183 w 572"/>
              <a:gd name="T59" fmla="*/ 393 h 496"/>
              <a:gd name="T60" fmla="*/ 174 w 572"/>
              <a:gd name="T61" fmla="*/ 414 h 496"/>
              <a:gd name="T62" fmla="*/ 186 w 572"/>
              <a:gd name="T63" fmla="*/ 448 h 496"/>
              <a:gd name="T64" fmla="*/ 179 w 572"/>
              <a:gd name="T65" fmla="*/ 481 h 496"/>
              <a:gd name="T66" fmla="*/ 162 w 572"/>
              <a:gd name="T67" fmla="*/ 485 h 496"/>
              <a:gd name="T68" fmla="*/ 142 w 572"/>
              <a:gd name="T69" fmla="*/ 476 h 496"/>
              <a:gd name="T70" fmla="*/ 139 w 572"/>
              <a:gd name="T71" fmla="*/ 455 h 496"/>
              <a:gd name="T72" fmla="*/ 128 w 572"/>
              <a:gd name="T73" fmla="*/ 436 h 496"/>
              <a:gd name="T74" fmla="*/ 106 w 572"/>
              <a:gd name="T75" fmla="*/ 419 h 496"/>
              <a:gd name="T76" fmla="*/ 107 w 572"/>
              <a:gd name="T77" fmla="*/ 402 h 496"/>
              <a:gd name="T78" fmla="*/ 115 w 572"/>
              <a:gd name="T79" fmla="*/ 393 h 496"/>
              <a:gd name="T80" fmla="*/ 98 w 572"/>
              <a:gd name="T81" fmla="*/ 387 h 496"/>
              <a:gd name="T82" fmla="*/ 82 w 572"/>
              <a:gd name="T83" fmla="*/ 406 h 496"/>
              <a:gd name="T84" fmla="*/ 70 w 572"/>
              <a:gd name="T85" fmla="*/ 396 h 496"/>
              <a:gd name="T86" fmla="*/ 64 w 572"/>
              <a:gd name="T87" fmla="*/ 381 h 496"/>
              <a:gd name="T88" fmla="*/ 64 w 572"/>
              <a:gd name="T89" fmla="*/ 349 h 496"/>
              <a:gd name="T90" fmla="*/ 56 w 572"/>
              <a:gd name="T91" fmla="*/ 311 h 496"/>
              <a:gd name="T92" fmla="*/ 43 w 572"/>
              <a:gd name="T93" fmla="*/ 279 h 496"/>
              <a:gd name="T94" fmla="*/ 27 w 572"/>
              <a:gd name="T95" fmla="*/ 256 h 496"/>
              <a:gd name="T96" fmla="*/ 34 w 572"/>
              <a:gd name="T97" fmla="*/ 241 h 496"/>
              <a:gd name="T98" fmla="*/ 35 w 572"/>
              <a:gd name="T99" fmla="*/ 223 h 496"/>
              <a:gd name="T100" fmla="*/ 30 w 572"/>
              <a:gd name="T101" fmla="*/ 207 h 496"/>
              <a:gd name="T102" fmla="*/ 19 w 572"/>
              <a:gd name="T103" fmla="*/ 182 h 496"/>
              <a:gd name="T104" fmla="*/ 38 w 572"/>
              <a:gd name="T105" fmla="*/ 165 h 496"/>
              <a:gd name="T106" fmla="*/ 89 w 572"/>
              <a:gd name="T107" fmla="*/ 177 h 496"/>
              <a:gd name="T108" fmla="*/ 122 w 572"/>
              <a:gd name="T109" fmla="*/ 180 h 496"/>
              <a:gd name="T110" fmla="*/ 148 w 572"/>
              <a:gd name="T111" fmla="*/ 176 h 496"/>
              <a:gd name="T112" fmla="*/ 182 w 572"/>
              <a:gd name="T113" fmla="*/ 171 h 496"/>
              <a:gd name="T114" fmla="*/ 212 w 572"/>
              <a:gd name="T115" fmla="*/ 151 h 496"/>
              <a:gd name="T116" fmla="*/ 255 w 572"/>
              <a:gd name="T117" fmla="*/ 130 h 496"/>
              <a:gd name="T118" fmla="*/ 289 w 572"/>
              <a:gd name="T119" fmla="*/ 84 h 496"/>
              <a:gd name="T120" fmla="*/ 344 w 572"/>
              <a:gd name="T121" fmla="*/ 173 h 496"/>
              <a:gd name="T122" fmla="*/ 500 w 572"/>
              <a:gd name="T123" fmla="*/ 30 h 496"/>
              <a:gd name="T124" fmla="*/ 555 w 572"/>
              <a:gd name="T125" fmla="*/ 2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496">
                <a:moveTo>
                  <a:pt x="192" y="495"/>
                </a:moveTo>
                <a:lnTo>
                  <a:pt x="191" y="496"/>
                </a:lnTo>
                <a:lnTo>
                  <a:pt x="190" y="496"/>
                </a:lnTo>
                <a:lnTo>
                  <a:pt x="190" y="495"/>
                </a:lnTo>
                <a:lnTo>
                  <a:pt x="191" y="495"/>
                </a:lnTo>
                <a:lnTo>
                  <a:pt x="192" y="495"/>
                </a:lnTo>
                <a:close/>
                <a:moveTo>
                  <a:pt x="169" y="494"/>
                </a:moveTo>
                <a:lnTo>
                  <a:pt x="169" y="493"/>
                </a:lnTo>
                <a:lnTo>
                  <a:pt x="169" y="494"/>
                </a:lnTo>
                <a:close/>
                <a:moveTo>
                  <a:pt x="191" y="493"/>
                </a:moveTo>
                <a:lnTo>
                  <a:pt x="191" y="491"/>
                </a:lnTo>
                <a:lnTo>
                  <a:pt x="191" y="493"/>
                </a:lnTo>
                <a:close/>
                <a:moveTo>
                  <a:pt x="190" y="490"/>
                </a:moveTo>
                <a:lnTo>
                  <a:pt x="191" y="490"/>
                </a:lnTo>
                <a:lnTo>
                  <a:pt x="191" y="491"/>
                </a:lnTo>
                <a:lnTo>
                  <a:pt x="190" y="491"/>
                </a:lnTo>
                <a:lnTo>
                  <a:pt x="190" y="490"/>
                </a:lnTo>
                <a:lnTo>
                  <a:pt x="188" y="490"/>
                </a:lnTo>
                <a:lnTo>
                  <a:pt x="188" y="491"/>
                </a:lnTo>
                <a:lnTo>
                  <a:pt x="187" y="491"/>
                </a:lnTo>
                <a:lnTo>
                  <a:pt x="186" y="491"/>
                </a:lnTo>
                <a:lnTo>
                  <a:pt x="184" y="491"/>
                </a:lnTo>
                <a:lnTo>
                  <a:pt x="183" y="491"/>
                </a:lnTo>
                <a:lnTo>
                  <a:pt x="183" y="493"/>
                </a:lnTo>
                <a:lnTo>
                  <a:pt x="183" y="494"/>
                </a:lnTo>
                <a:lnTo>
                  <a:pt x="182" y="494"/>
                </a:lnTo>
                <a:lnTo>
                  <a:pt x="180" y="494"/>
                </a:lnTo>
                <a:lnTo>
                  <a:pt x="179" y="494"/>
                </a:lnTo>
                <a:lnTo>
                  <a:pt x="178" y="493"/>
                </a:lnTo>
                <a:lnTo>
                  <a:pt x="178" y="491"/>
                </a:lnTo>
                <a:lnTo>
                  <a:pt x="178" y="490"/>
                </a:lnTo>
                <a:lnTo>
                  <a:pt x="179" y="490"/>
                </a:lnTo>
                <a:lnTo>
                  <a:pt x="180" y="490"/>
                </a:lnTo>
                <a:lnTo>
                  <a:pt x="182" y="490"/>
                </a:lnTo>
                <a:lnTo>
                  <a:pt x="183" y="490"/>
                </a:lnTo>
                <a:lnTo>
                  <a:pt x="184" y="490"/>
                </a:lnTo>
                <a:lnTo>
                  <a:pt x="187" y="490"/>
                </a:lnTo>
                <a:lnTo>
                  <a:pt x="188" y="489"/>
                </a:lnTo>
                <a:lnTo>
                  <a:pt x="188" y="490"/>
                </a:lnTo>
                <a:lnTo>
                  <a:pt x="190" y="490"/>
                </a:lnTo>
                <a:close/>
                <a:moveTo>
                  <a:pt x="69" y="407"/>
                </a:moveTo>
                <a:lnTo>
                  <a:pt x="68" y="407"/>
                </a:lnTo>
                <a:lnTo>
                  <a:pt x="69" y="407"/>
                </a:lnTo>
                <a:close/>
                <a:moveTo>
                  <a:pt x="73" y="404"/>
                </a:moveTo>
                <a:lnTo>
                  <a:pt x="74" y="404"/>
                </a:lnTo>
                <a:lnTo>
                  <a:pt x="74" y="405"/>
                </a:lnTo>
                <a:lnTo>
                  <a:pt x="74" y="406"/>
                </a:lnTo>
                <a:lnTo>
                  <a:pt x="73" y="406"/>
                </a:lnTo>
                <a:lnTo>
                  <a:pt x="72" y="406"/>
                </a:lnTo>
                <a:lnTo>
                  <a:pt x="72" y="405"/>
                </a:lnTo>
                <a:lnTo>
                  <a:pt x="72" y="404"/>
                </a:lnTo>
                <a:lnTo>
                  <a:pt x="73" y="404"/>
                </a:lnTo>
                <a:close/>
                <a:moveTo>
                  <a:pt x="102" y="404"/>
                </a:moveTo>
                <a:lnTo>
                  <a:pt x="101" y="404"/>
                </a:lnTo>
                <a:lnTo>
                  <a:pt x="101" y="402"/>
                </a:lnTo>
                <a:lnTo>
                  <a:pt x="102" y="402"/>
                </a:lnTo>
                <a:lnTo>
                  <a:pt x="102" y="404"/>
                </a:lnTo>
                <a:close/>
                <a:moveTo>
                  <a:pt x="180" y="398"/>
                </a:moveTo>
                <a:lnTo>
                  <a:pt x="179" y="398"/>
                </a:lnTo>
                <a:lnTo>
                  <a:pt x="180" y="397"/>
                </a:lnTo>
                <a:lnTo>
                  <a:pt x="180" y="398"/>
                </a:lnTo>
                <a:close/>
                <a:moveTo>
                  <a:pt x="64" y="392"/>
                </a:moveTo>
                <a:lnTo>
                  <a:pt x="64" y="390"/>
                </a:lnTo>
                <a:lnTo>
                  <a:pt x="64" y="392"/>
                </a:lnTo>
                <a:close/>
                <a:moveTo>
                  <a:pt x="103" y="389"/>
                </a:moveTo>
                <a:lnTo>
                  <a:pt x="103" y="390"/>
                </a:lnTo>
                <a:lnTo>
                  <a:pt x="103" y="389"/>
                </a:lnTo>
                <a:lnTo>
                  <a:pt x="102" y="389"/>
                </a:lnTo>
                <a:lnTo>
                  <a:pt x="103" y="388"/>
                </a:lnTo>
                <a:lnTo>
                  <a:pt x="103" y="389"/>
                </a:lnTo>
                <a:close/>
                <a:moveTo>
                  <a:pt x="102" y="384"/>
                </a:moveTo>
                <a:lnTo>
                  <a:pt x="102" y="385"/>
                </a:lnTo>
                <a:lnTo>
                  <a:pt x="102" y="384"/>
                </a:lnTo>
                <a:close/>
                <a:moveTo>
                  <a:pt x="52" y="369"/>
                </a:moveTo>
                <a:lnTo>
                  <a:pt x="53" y="369"/>
                </a:lnTo>
                <a:lnTo>
                  <a:pt x="55" y="369"/>
                </a:lnTo>
                <a:lnTo>
                  <a:pt x="55" y="371"/>
                </a:lnTo>
                <a:lnTo>
                  <a:pt x="53" y="371"/>
                </a:lnTo>
                <a:lnTo>
                  <a:pt x="52" y="369"/>
                </a:lnTo>
                <a:lnTo>
                  <a:pt x="52" y="371"/>
                </a:lnTo>
                <a:lnTo>
                  <a:pt x="51" y="371"/>
                </a:lnTo>
                <a:lnTo>
                  <a:pt x="51" y="369"/>
                </a:lnTo>
                <a:lnTo>
                  <a:pt x="52" y="369"/>
                </a:lnTo>
                <a:close/>
                <a:moveTo>
                  <a:pt x="59" y="367"/>
                </a:moveTo>
                <a:lnTo>
                  <a:pt x="59" y="368"/>
                </a:lnTo>
                <a:lnTo>
                  <a:pt x="59" y="367"/>
                </a:lnTo>
                <a:close/>
                <a:moveTo>
                  <a:pt x="26" y="237"/>
                </a:moveTo>
                <a:lnTo>
                  <a:pt x="25" y="239"/>
                </a:lnTo>
                <a:lnTo>
                  <a:pt x="25" y="237"/>
                </a:lnTo>
                <a:lnTo>
                  <a:pt x="25" y="236"/>
                </a:lnTo>
                <a:lnTo>
                  <a:pt x="26" y="236"/>
                </a:lnTo>
                <a:lnTo>
                  <a:pt x="26" y="237"/>
                </a:lnTo>
                <a:close/>
                <a:moveTo>
                  <a:pt x="33" y="237"/>
                </a:moveTo>
                <a:lnTo>
                  <a:pt x="31" y="239"/>
                </a:lnTo>
                <a:lnTo>
                  <a:pt x="33" y="239"/>
                </a:lnTo>
                <a:lnTo>
                  <a:pt x="34" y="239"/>
                </a:lnTo>
                <a:lnTo>
                  <a:pt x="35" y="239"/>
                </a:lnTo>
                <a:lnTo>
                  <a:pt x="36" y="240"/>
                </a:lnTo>
                <a:lnTo>
                  <a:pt x="35" y="240"/>
                </a:lnTo>
                <a:lnTo>
                  <a:pt x="34" y="240"/>
                </a:lnTo>
                <a:lnTo>
                  <a:pt x="33" y="240"/>
                </a:lnTo>
                <a:lnTo>
                  <a:pt x="30" y="240"/>
                </a:lnTo>
                <a:lnTo>
                  <a:pt x="30" y="239"/>
                </a:lnTo>
                <a:lnTo>
                  <a:pt x="31" y="239"/>
                </a:lnTo>
                <a:lnTo>
                  <a:pt x="31" y="237"/>
                </a:lnTo>
                <a:lnTo>
                  <a:pt x="31" y="236"/>
                </a:lnTo>
                <a:lnTo>
                  <a:pt x="31" y="237"/>
                </a:lnTo>
                <a:lnTo>
                  <a:pt x="33" y="237"/>
                </a:lnTo>
                <a:close/>
                <a:moveTo>
                  <a:pt x="39" y="233"/>
                </a:moveTo>
                <a:lnTo>
                  <a:pt x="38" y="233"/>
                </a:lnTo>
                <a:lnTo>
                  <a:pt x="38" y="232"/>
                </a:lnTo>
                <a:lnTo>
                  <a:pt x="39" y="232"/>
                </a:lnTo>
                <a:lnTo>
                  <a:pt x="39" y="233"/>
                </a:lnTo>
                <a:close/>
                <a:moveTo>
                  <a:pt x="33" y="229"/>
                </a:moveTo>
                <a:lnTo>
                  <a:pt x="33" y="231"/>
                </a:lnTo>
                <a:lnTo>
                  <a:pt x="34" y="231"/>
                </a:lnTo>
                <a:lnTo>
                  <a:pt x="33" y="231"/>
                </a:lnTo>
                <a:lnTo>
                  <a:pt x="33" y="232"/>
                </a:lnTo>
                <a:lnTo>
                  <a:pt x="31" y="232"/>
                </a:lnTo>
                <a:lnTo>
                  <a:pt x="31" y="233"/>
                </a:lnTo>
                <a:lnTo>
                  <a:pt x="30" y="235"/>
                </a:lnTo>
                <a:lnTo>
                  <a:pt x="29" y="235"/>
                </a:lnTo>
                <a:lnTo>
                  <a:pt x="27" y="235"/>
                </a:lnTo>
                <a:lnTo>
                  <a:pt x="27" y="233"/>
                </a:lnTo>
                <a:lnTo>
                  <a:pt x="27" y="232"/>
                </a:lnTo>
                <a:lnTo>
                  <a:pt x="27" y="231"/>
                </a:lnTo>
                <a:lnTo>
                  <a:pt x="27" y="229"/>
                </a:lnTo>
                <a:lnTo>
                  <a:pt x="29" y="229"/>
                </a:lnTo>
                <a:lnTo>
                  <a:pt x="30" y="229"/>
                </a:lnTo>
                <a:lnTo>
                  <a:pt x="31" y="229"/>
                </a:lnTo>
                <a:lnTo>
                  <a:pt x="33" y="229"/>
                </a:lnTo>
                <a:close/>
                <a:moveTo>
                  <a:pt x="410" y="214"/>
                </a:moveTo>
                <a:lnTo>
                  <a:pt x="408" y="214"/>
                </a:lnTo>
                <a:lnTo>
                  <a:pt x="410" y="214"/>
                </a:lnTo>
                <a:close/>
                <a:moveTo>
                  <a:pt x="410" y="214"/>
                </a:moveTo>
                <a:lnTo>
                  <a:pt x="411" y="212"/>
                </a:lnTo>
                <a:lnTo>
                  <a:pt x="411" y="214"/>
                </a:lnTo>
                <a:lnTo>
                  <a:pt x="410" y="214"/>
                </a:lnTo>
                <a:close/>
                <a:moveTo>
                  <a:pt x="9" y="184"/>
                </a:moveTo>
                <a:lnTo>
                  <a:pt x="8" y="184"/>
                </a:lnTo>
                <a:lnTo>
                  <a:pt x="8" y="182"/>
                </a:lnTo>
                <a:lnTo>
                  <a:pt x="8" y="181"/>
                </a:lnTo>
                <a:lnTo>
                  <a:pt x="9" y="181"/>
                </a:lnTo>
                <a:lnTo>
                  <a:pt x="10" y="181"/>
                </a:lnTo>
                <a:lnTo>
                  <a:pt x="12" y="181"/>
                </a:lnTo>
                <a:lnTo>
                  <a:pt x="10" y="182"/>
                </a:lnTo>
                <a:lnTo>
                  <a:pt x="9" y="184"/>
                </a:lnTo>
                <a:close/>
                <a:moveTo>
                  <a:pt x="1" y="165"/>
                </a:moveTo>
                <a:lnTo>
                  <a:pt x="2" y="165"/>
                </a:lnTo>
                <a:lnTo>
                  <a:pt x="4" y="165"/>
                </a:lnTo>
                <a:lnTo>
                  <a:pt x="5" y="167"/>
                </a:lnTo>
                <a:lnTo>
                  <a:pt x="4" y="167"/>
                </a:lnTo>
                <a:lnTo>
                  <a:pt x="4" y="169"/>
                </a:lnTo>
                <a:lnTo>
                  <a:pt x="4" y="171"/>
                </a:lnTo>
                <a:lnTo>
                  <a:pt x="4" y="172"/>
                </a:lnTo>
                <a:lnTo>
                  <a:pt x="2" y="173"/>
                </a:lnTo>
                <a:lnTo>
                  <a:pt x="1" y="173"/>
                </a:lnTo>
                <a:lnTo>
                  <a:pt x="1" y="172"/>
                </a:lnTo>
                <a:lnTo>
                  <a:pt x="1" y="168"/>
                </a:lnTo>
                <a:lnTo>
                  <a:pt x="0" y="168"/>
                </a:lnTo>
                <a:lnTo>
                  <a:pt x="0" y="167"/>
                </a:lnTo>
                <a:lnTo>
                  <a:pt x="0" y="165"/>
                </a:lnTo>
                <a:lnTo>
                  <a:pt x="1" y="164"/>
                </a:lnTo>
                <a:lnTo>
                  <a:pt x="1" y="165"/>
                </a:lnTo>
                <a:close/>
                <a:moveTo>
                  <a:pt x="18" y="165"/>
                </a:moveTo>
                <a:lnTo>
                  <a:pt x="18" y="164"/>
                </a:lnTo>
                <a:lnTo>
                  <a:pt x="19" y="164"/>
                </a:lnTo>
                <a:lnTo>
                  <a:pt x="18" y="165"/>
                </a:lnTo>
                <a:close/>
                <a:moveTo>
                  <a:pt x="421" y="134"/>
                </a:moveTo>
                <a:lnTo>
                  <a:pt x="421" y="133"/>
                </a:lnTo>
                <a:lnTo>
                  <a:pt x="421" y="134"/>
                </a:lnTo>
                <a:close/>
                <a:moveTo>
                  <a:pt x="518" y="80"/>
                </a:moveTo>
                <a:lnTo>
                  <a:pt x="517" y="82"/>
                </a:lnTo>
                <a:lnTo>
                  <a:pt x="518" y="80"/>
                </a:lnTo>
                <a:close/>
                <a:moveTo>
                  <a:pt x="552" y="28"/>
                </a:moveTo>
                <a:lnTo>
                  <a:pt x="554" y="28"/>
                </a:lnTo>
                <a:lnTo>
                  <a:pt x="554" y="29"/>
                </a:lnTo>
                <a:lnTo>
                  <a:pt x="555" y="29"/>
                </a:lnTo>
                <a:lnTo>
                  <a:pt x="556" y="30"/>
                </a:lnTo>
                <a:lnTo>
                  <a:pt x="556" y="32"/>
                </a:lnTo>
                <a:lnTo>
                  <a:pt x="557" y="32"/>
                </a:lnTo>
                <a:lnTo>
                  <a:pt x="559" y="32"/>
                </a:lnTo>
                <a:lnTo>
                  <a:pt x="559" y="30"/>
                </a:lnTo>
                <a:lnTo>
                  <a:pt x="559" y="29"/>
                </a:lnTo>
                <a:lnTo>
                  <a:pt x="559" y="28"/>
                </a:lnTo>
                <a:lnTo>
                  <a:pt x="559" y="27"/>
                </a:lnTo>
                <a:lnTo>
                  <a:pt x="560" y="27"/>
                </a:lnTo>
                <a:lnTo>
                  <a:pt x="560" y="25"/>
                </a:lnTo>
                <a:lnTo>
                  <a:pt x="560" y="24"/>
                </a:lnTo>
                <a:lnTo>
                  <a:pt x="561" y="24"/>
                </a:lnTo>
                <a:lnTo>
                  <a:pt x="561" y="25"/>
                </a:lnTo>
                <a:lnTo>
                  <a:pt x="563" y="25"/>
                </a:lnTo>
                <a:lnTo>
                  <a:pt x="563" y="27"/>
                </a:lnTo>
                <a:lnTo>
                  <a:pt x="561" y="27"/>
                </a:lnTo>
                <a:lnTo>
                  <a:pt x="561" y="28"/>
                </a:lnTo>
                <a:lnTo>
                  <a:pt x="561" y="29"/>
                </a:lnTo>
                <a:lnTo>
                  <a:pt x="560" y="30"/>
                </a:lnTo>
                <a:lnTo>
                  <a:pt x="560" y="32"/>
                </a:lnTo>
                <a:lnTo>
                  <a:pt x="560" y="33"/>
                </a:lnTo>
                <a:lnTo>
                  <a:pt x="560" y="34"/>
                </a:lnTo>
                <a:lnTo>
                  <a:pt x="559" y="36"/>
                </a:lnTo>
                <a:lnTo>
                  <a:pt x="559" y="37"/>
                </a:lnTo>
                <a:lnTo>
                  <a:pt x="559" y="38"/>
                </a:lnTo>
                <a:lnTo>
                  <a:pt x="559" y="40"/>
                </a:lnTo>
                <a:lnTo>
                  <a:pt x="557" y="40"/>
                </a:lnTo>
                <a:lnTo>
                  <a:pt x="557" y="41"/>
                </a:lnTo>
                <a:lnTo>
                  <a:pt x="556" y="41"/>
                </a:lnTo>
                <a:lnTo>
                  <a:pt x="555" y="41"/>
                </a:lnTo>
                <a:lnTo>
                  <a:pt x="555" y="42"/>
                </a:lnTo>
                <a:lnTo>
                  <a:pt x="554" y="44"/>
                </a:lnTo>
                <a:lnTo>
                  <a:pt x="552" y="45"/>
                </a:lnTo>
                <a:lnTo>
                  <a:pt x="551" y="46"/>
                </a:lnTo>
                <a:lnTo>
                  <a:pt x="550" y="46"/>
                </a:lnTo>
                <a:lnTo>
                  <a:pt x="550" y="47"/>
                </a:lnTo>
                <a:lnTo>
                  <a:pt x="551" y="49"/>
                </a:lnTo>
                <a:lnTo>
                  <a:pt x="551" y="50"/>
                </a:lnTo>
                <a:lnTo>
                  <a:pt x="550" y="50"/>
                </a:lnTo>
                <a:lnTo>
                  <a:pt x="548" y="51"/>
                </a:lnTo>
                <a:lnTo>
                  <a:pt x="548" y="53"/>
                </a:lnTo>
                <a:lnTo>
                  <a:pt x="548" y="54"/>
                </a:lnTo>
                <a:lnTo>
                  <a:pt x="548" y="55"/>
                </a:lnTo>
                <a:lnTo>
                  <a:pt x="550" y="55"/>
                </a:lnTo>
                <a:lnTo>
                  <a:pt x="551" y="55"/>
                </a:lnTo>
                <a:lnTo>
                  <a:pt x="552" y="55"/>
                </a:lnTo>
                <a:lnTo>
                  <a:pt x="554" y="54"/>
                </a:lnTo>
                <a:lnTo>
                  <a:pt x="555" y="55"/>
                </a:lnTo>
                <a:lnTo>
                  <a:pt x="556" y="54"/>
                </a:lnTo>
                <a:lnTo>
                  <a:pt x="556" y="53"/>
                </a:lnTo>
                <a:lnTo>
                  <a:pt x="557" y="53"/>
                </a:lnTo>
                <a:lnTo>
                  <a:pt x="560" y="51"/>
                </a:lnTo>
                <a:lnTo>
                  <a:pt x="560" y="53"/>
                </a:lnTo>
                <a:lnTo>
                  <a:pt x="559" y="54"/>
                </a:lnTo>
                <a:lnTo>
                  <a:pt x="557" y="57"/>
                </a:lnTo>
                <a:lnTo>
                  <a:pt x="557" y="58"/>
                </a:lnTo>
                <a:lnTo>
                  <a:pt x="556" y="58"/>
                </a:lnTo>
                <a:lnTo>
                  <a:pt x="556" y="59"/>
                </a:lnTo>
                <a:lnTo>
                  <a:pt x="555" y="61"/>
                </a:lnTo>
                <a:lnTo>
                  <a:pt x="555" y="59"/>
                </a:lnTo>
                <a:lnTo>
                  <a:pt x="554" y="61"/>
                </a:lnTo>
                <a:lnTo>
                  <a:pt x="554" y="62"/>
                </a:lnTo>
                <a:lnTo>
                  <a:pt x="554" y="63"/>
                </a:lnTo>
                <a:lnTo>
                  <a:pt x="552" y="63"/>
                </a:lnTo>
                <a:lnTo>
                  <a:pt x="552" y="64"/>
                </a:lnTo>
                <a:lnTo>
                  <a:pt x="554" y="66"/>
                </a:lnTo>
                <a:lnTo>
                  <a:pt x="554" y="67"/>
                </a:lnTo>
                <a:lnTo>
                  <a:pt x="554" y="68"/>
                </a:lnTo>
                <a:lnTo>
                  <a:pt x="552" y="68"/>
                </a:lnTo>
                <a:lnTo>
                  <a:pt x="551" y="70"/>
                </a:lnTo>
                <a:lnTo>
                  <a:pt x="550" y="71"/>
                </a:lnTo>
                <a:lnTo>
                  <a:pt x="548" y="71"/>
                </a:lnTo>
                <a:lnTo>
                  <a:pt x="547" y="72"/>
                </a:lnTo>
                <a:lnTo>
                  <a:pt x="546" y="72"/>
                </a:lnTo>
                <a:lnTo>
                  <a:pt x="546" y="74"/>
                </a:lnTo>
                <a:lnTo>
                  <a:pt x="546" y="75"/>
                </a:lnTo>
                <a:lnTo>
                  <a:pt x="544" y="75"/>
                </a:lnTo>
                <a:lnTo>
                  <a:pt x="543" y="78"/>
                </a:lnTo>
                <a:lnTo>
                  <a:pt x="542" y="78"/>
                </a:lnTo>
                <a:lnTo>
                  <a:pt x="540" y="78"/>
                </a:lnTo>
                <a:lnTo>
                  <a:pt x="539" y="78"/>
                </a:lnTo>
                <a:lnTo>
                  <a:pt x="539" y="79"/>
                </a:lnTo>
                <a:lnTo>
                  <a:pt x="538" y="79"/>
                </a:lnTo>
                <a:lnTo>
                  <a:pt x="538" y="80"/>
                </a:lnTo>
                <a:lnTo>
                  <a:pt x="537" y="80"/>
                </a:lnTo>
                <a:lnTo>
                  <a:pt x="537" y="82"/>
                </a:lnTo>
                <a:lnTo>
                  <a:pt x="535" y="82"/>
                </a:lnTo>
                <a:lnTo>
                  <a:pt x="535" y="83"/>
                </a:lnTo>
                <a:lnTo>
                  <a:pt x="534" y="84"/>
                </a:lnTo>
                <a:lnTo>
                  <a:pt x="533" y="84"/>
                </a:lnTo>
                <a:lnTo>
                  <a:pt x="533" y="85"/>
                </a:lnTo>
                <a:lnTo>
                  <a:pt x="533" y="88"/>
                </a:lnTo>
                <a:lnTo>
                  <a:pt x="531" y="88"/>
                </a:lnTo>
                <a:lnTo>
                  <a:pt x="531" y="89"/>
                </a:lnTo>
                <a:lnTo>
                  <a:pt x="530" y="89"/>
                </a:lnTo>
                <a:lnTo>
                  <a:pt x="529" y="89"/>
                </a:lnTo>
                <a:lnTo>
                  <a:pt x="527" y="89"/>
                </a:lnTo>
                <a:lnTo>
                  <a:pt x="527" y="91"/>
                </a:lnTo>
                <a:lnTo>
                  <a:pt x="526" y="92"/>
                </a:lnTo>
                <a:lnTo>
                  <a:pt x="525" y="93"/>
                </a:lnTo>
                <a:lnTo>
                  <a:pt x="525" y="95"/>
                </a:lnTo>
                <a:lnTo>
                  <a:pt x="523" y="95"/>
                </a:lnTo>
                <a:lnTo>
                  <a:pt x="522" y="95"/>
                </a:lnTo>
                <a:lnTo>
                  <a:pt x="522" y="96"/>
                </a:lnTo>
                <a:lnTo>
                  <a:pt x="522" y="97"/>
                </a:lnTo>
                <a:lnTo>
                  <a:pt x="522" y="99"/>
                </a:lnTo>
                <a:lnTo>
                  <a:pt x="522" y="100"/>
                </a:lnTo>
                <a:lnTo>
                  <a:pt x="523" y="101"/>
                </a:lnTo>
                <a:lnTo>
                  <a:pt x="522" y="101"/>
                </a:lnTo>
                <a:lnTo>
                  <a:pt x="522" y="102"/>
                </a:lnTo>
                <a:lnTo>
                  <a:pt x="521" y="102"/>
                </a:lnTo>
                <a:lnTo>
                  <a:pt x="519" y="104"/>
                </a:lnTo>
                <a:lnTo>
                  <a:pt x="518" y="105"/>
                </a:lnTo>
                <a:lnTo>
                  <a:pt x="518" y="106"/>
                </a:lnTo>
                <a:lnTo>
                  <a:pt x="518" y="108"/>
                </a:lnTo>
                <a:lnTo>
                  <a:pt x="517" y="108"/>
                </a:lnTo>
                <a:lnTo>
                  <a:pt x="516" y="108"/>
                </a:lnTo>
                <a:lnTo>
                  <a:pt x="516" y="109"/>
                </a:lnTo>
                <a:lnTo>
                  <a:pt x="514" y="109"/>
                </a:lnTo>
                <a:lnTo>
                  <a:pt x="514" y="110"/>
                </a:lnTo>
                <a:lnTo>
                  <a:pt x="513" y="110"/>
                </a:lnTo>
                <a:lnTo>
                  <a:pt x="513" y="112"/>
                </a:lnTo>
                <a:lnTo>
                  <a:pt x="512" y="110"/>
                </a:lnTo>
                <a:lnTo>
                  <a:pt x="510" y="110"/>
                </a:lnTo>
                <a:lnTo>
                  <a:pt x="509" y="112"/>
                </a:lnTo>
                <a:lnTo>
                  <a:pt x="509" y="113"/>
                </a:lnTo>
                <a:lnTo>
                  <a:pt x="509" y="114"/>
                </a:lnTo>
                <a:lnTo>
                  <a:pt x="506" y="116"/>
                </a:lnTo>
                <a:lnTo>
                  <a:pt x="505" y="116"/>
                </a:lnTo>
                <a:lnTo>
                  <a:pt x="504" y="116"/>
                </a:lnTo>
                <a:lnTo>
                  <a:pt x="504" y="114"/>
                </a:lnTo>
                <a:lnTo>
                  <a:pt x="505" y="114"/>
                </a:lnTo>
                <a:lnTo>
                  <a:pt x="505" y="113"/>
                </a:lnTo>
                <a:lnTo>
                  <a:pt x="505" y="112"/>
                </a:lnTo>
                <a:lnTo>
                  <a:pt x="506" y="110"/>
                </a:lnTo>
                <a:lnTo>
                  <a:pt x="506" y="109"/>
                </a:lnTo>
                <a:lnTo>
                  <a:pt x="508" y="108"/>
                </a:lnTo>
                <a:lnTo>
                  <a:pt x="508" y="105"/>
                </a:lnTo>
                <a:lnTo>
                  <a:pt x="509" y="105"/>
                </a:lnTo>
                <a:lnTo>
                  <a:pt x="509" y="104"/>
                </a:lnTo>
                <a:lnTo>
                  <a:pt x="510" y="102"/>
                </a:lnTo>
                <a:lnTo>
                  <a:pt x="512" y="101"/>
                </a:lnTo>
                <a:lnTo>
                  <a:pt x="512" y="100"/>
                </a:lnTo>
                <a:lnTo>
                  <a:pt x="513" y="99"/>
                </a:lnTo>
                <a:lnTo>
                  <a:pt x="514" y="97"/>
                </a:lnTo>
                <a:lnTo>
                  <a:pt x="516" y="96"/>
                </a:lnTo>
                <a:lnTo>
                  <a:pt x="517" y="95"/>
                </a:lnTo>
                <a:lnTo>
                  <a:pt x="517" y="93"/>
                </a:lnTo>
                <a:lnTo>
                  <a:pt x="518" y="93"/>
                </a:lnTo>
                <a:lnTo>
                  <a:pt x="519" y="93"/>
                </a:lnTo>
                <a:lnTo>
                  <a:pt x="519" y="92"/>
                </a:lnTo>
                <a:lnTo>
                  <a:pt x="521" y="92"/>
                </a:lnTo>
                <a:lnTo>
                  <a:pt x="522" y="89"/>
                </a:lnTo>
                <a:lnTo>
                  <a:pt x="526" y="87"/>
                </a:lnTo>
                <a:lnTo>
                  <a:pt x="527" y="84"/>
                </a:lnTo>
                <a:lnTo>
                  <a:pt x="527" y="83"/>
                </a:lnTo>
                <a:lnTo>
                  <a:pt x="527" y="82"/>
                </a:lnTo>
                <a:lnTo>
                  <a:pt x="527" y="80"/>
                </a:lnTo>
                <a:lnTo>
                  <a:pt x="527" y="78"/>
                </a:lnTo>
                <a:lnTo>
                  <a:pt x="529" y="75"/>
                </a:lnTo>
                <a:lnTo>
                  <a:pt x="530" y="75"/>
                </a:lnTo>
                <a:lnTo>
                  <a:pt x="531" y="74"/>
                </a:lnTo>
                <a:lnTo>
                  <a:pt x="533" y="74"/>
                </a:lnTo>
                <a:lnTo>
                  <a:pt x="534" y="72"/>
                </a:lnTo>
                <a:lnTo>
                  <a:pt x="535" y="71"/>
                </a:lnTo>
                <a:lnTo>
                  <a:pt x="535" y="70"/>
                </a:lnTo>
                <a:lnTo>
                  <a:pt x="537" y="68"/>
                </a:lnTo>
                <a:lnTo>
                  <a:pt x="538" y="67"/>
                </a:lnTo>
                <a:lnTo>
                  <a:pt x="537" y="67"/>
                </a:lnTo>
                <a:lnTo>
                  <a:pt x="538" y="66"/>
                </a:lnTo>
                <a:lnTo>
                  <a:pt x="538" y="64"/>
                </a:lnTo>
                <a:lnTo>
                  <a:pt x="539" y="63"/>
                </a:lnTo>
                <a:lnTo>
                  <a:pt x="538" y="63"/>
                </a:lnTo>
                <a:lnTo>
                  <a:pt x="537" y="63"/>
                </a:lnTo>
                <a:lnTo>
                  <a:pt x="535" y="63"/>
                </a:lnTo>
                <a:lnTo>
                  <a:pt x="534" y="63"/>
                </a:lnTo>
                <a:lnTo>
                  <a:pt x="533" y="63"/>
                </a:lnTo>
                <a:lnTo>
                  <a:pt x="531" y="63"/>
                </a:lnTo>
                <a:lnTo>
                  <a:pt x="531" y="62"/>
                </a:lnTo>
                <a:lnTo>
                  <a:pt x="530" y="62"/>
                </a:lnTo>
                <a:lnTo>
                  <a:pt x="527" y="62"/>
                </a:lnTo>
                <a:lnTo>
                  <a:pt x="526" y="63"/>
                </a:lnTo>
                <a:lnTo>
                  <a:pt x="526" y="64"/>
                </a:lnTo>
                <a:lnTo>
                  <a:pt x="526" y="66"/>
                </a:lnTo>
                <a:lnTo>
                  <a:pt x="526" y="67"/>
                </a:lnTo>
                <a:lnTo>
                  <a:pt x="523" y="67"/>
                </a:lnTo>
                <a:lnTo>
                  <a:pt x="522" y="67"/>
                </a:lnTo>
                <a:lnTo>
                  <a:pt x="523" y="67"/>
                </a:lnTo>
                <a:lnTo>
                  <a:pt x="523" y="68"/>
                </a:lnTo>
                <a:lnTo>
                  <a:pt x="522" y="68"/>
                </a:lnTo>
                <a:lnTo>
                  <a:pt x="522" y="70"/>
                </a:lnTo>
                <a:lnTo>
                  <a:pt x="521" y="71"/>
                </a:lnTo>
                <a:lnTo>
                  <a:pt x="521" y="72"/>
                </a:lnTo>
                <a:lnTo>
                  <a:pt x="522" y="74"/>
                </a:lnTo>
                <a:lnTo>
                  <a:pt x="522" y="75"/>
                </a:lnTo>
                <a:lnTo>
                  <a:pt x="522" y="76"/>
                </a:lnTo>
                <a:lnTo>
                  <a:pt x="523" y="78"/>
                </a:lnTo>
                <a:lnTo>
                  <a:pt x="525" y="79"/>
                </a:lnTo>
                <a:lnTo>
                  <a:pt x="523" y="79"/>
                </a:lnTo>
                <a:lnTo>
                  <a:pt x="521" y="79"/>
                </a:lnTo>
                <a:lnTo>
                  <a:pt x="519" y="79"/>
                </a:lnTo>
                <a:lnTo>
                  <a:pt x="518" y="79"/>
                </a:lnTo>
                <a:lnTo>
                  <a:pt x="518" y="80"/>
                </a:lnTo>
                <a:lnTo>
                  <a:pt x="517" y="80"/>
                </a:lnTo>
                <a:lnTo>
                  <a:pt x="517" y="82"/>
                </a:lnTo>
                <a:lnTo>
                  <a:pt x="516" y="83"/>
                </a:lnTo>
                <a:lnTo>
                  <a:pt x="514" y="83"/>
                </a:lnTo>
                <a:lnTo>
                  <a:pt x="514" y="82"/>
                </a:lnTo>
                <a:lnTo>
                  <a:pt x="513" y="82"/>
                </a:lnTo>
                <a:lnTo>
                  <a:pt x="512" y="82"/>
                </a:lnTo>
                <a:lnTo>
                  <a:pt x="510" y="82"/>
                </a:lnTo>
                <a:lnTo>
                  <a:pt x="510" y="83"/>
                </a:lnTo>
                <a:lnTo>
                  <a:pt x="509" y="83"/>
                </a:lnTo>
                <a:lnTo>
                  <a:pt x="506" y="84"/>
                </a:lnTo>
                <a:lnTo>
                  <a:pt x="505" y="84"/>
                </a:lnTo>
                <a:lnTo>
                  <a:pt x="505" y="85"/>
                </a:lnTo>
                <a:lnTo>
                  <a:pt x="504" y="85"/>
                </a:lnTo>
                <a:lnTo>
                  <a:pt x="502" y="87"/>
                </a:lnTo>
                <a:lnTo>
                  <a:pt x="501" y="88"/>
                </a:lnTo>
                <a:lnTo>
                  <a:pt x="501" y="89"/>
                </a:lnTo>
                <a:lnTo>
                  <a:pt x="500" y="91"/>
                </a:lnTo>
                <a:lnTo>
                  <a:pt x="499" y="91"/>
                </a:lnTo>
                <a:lnTo>
                  <a:pt x="499" y="92"/>
                </a:lnTo>
                <a:lnTo>
                  <a:pt x="496" y="92"/>
                </a:lnTo>
                <a:lnTo>
                  <a:pt x="495" y="92"/>
                </a:lnTo>
                <a:lnTo>
                  <a:pt x="493" y="92"/>
                </a:lnTo>
                <a:lnTo>
                  <a:pt x="493" y="93"/>
                </a:lnTo>
                <a:lnTo>
                  <a:pt x="492" y="93"/>
                </a:lnTo>
                <a:lnTo>
                  <a:pt x="491" y="93"/>
                </a:lnTo>
                <a:lnTo>
                  <a:pt x="489" y="93"/>
                </a:lnTo>
                <a:lnTo>
                  <a:pt x="488" y="93"/>
                </a:lnTo>
                <a:lnTo>
                  <a:pt x="487" y="93"/>
                </a:lnTo>
                <a:lnTo>
                  <a:pt x="485" y="93"/>
                </a:lnTo>
                <a:lnTo>
                  <a:pt x="483" y="93"/>
                </a:lnTo>
                <a:lnTo>
                  <a:pt x="482" y="93"/>
                </a:lnTo>
                <a:lnTo>
                  <a:pt x="480" y="93"/>
                </a:lnTo>
                <a:lnTo>
                  <a:pt x="479" y="93"/>
                </a:lnTo>
                <a:lnTo>
                  <a:pt x="478" y="95"/>
                </a:lnTo>
                <a:lnTo>
                  <a:pt x="476" y="95"/>
                </a:lnTo>
                <a:lnTo>
                  <a:pt x="476" y="96"/>
                </a:lnTo>
                <a:lnTo>
                  <a:pt x="475" y="96"/>
                </a:lnTo>
                <a:lnTo>
                  <a:pt x="474" y="96"/>
                </a:lnTo>
                <a:lnTo>
                  <a:pt x="474" y="97"/>
                </a:lnTo>
                <a:lnTo>
                  <a:pt x="474" y="99"/>
                </a:lnTo>
                <a:lnTo>
                  <a:pt x="472" y="99"/>
                </a:lnTo>
                <a:lnTo>
                  <a:pt x="471" y="99"/>
                </a:lnTo>
                <a:lnTo>
                  <a:pt x="471" y="100"/>
                </a:lnTo>
                <a:lnTo>
                  <a:pt x="470" y="100"/>
                </a:lnTo>
                <a:lnTo>
                  <a:pt x="470" y="101"/>
                </a:lnTo>
                <a:lnTo>
                  <a:pt x="468" y="101"/>
                </a:lnTo>
                <a:lnTo>
                  <a:pt x="467" y="101"/>
                </a:lnTo>
                <a:lnTo>
                  <a:pt x="466" y="104"/>
                </a:lnTo>
                <a:lnTo>
                  <a:pt x="466" y="102"/>
                </a:lnTo>
                <a:lnTo>
                  <a:pt x="465" y="102"/>
                </a:lnTo>
                <a:lnTo>
                  <a:pt x="463" y="102"/>
                </a:lnTo>
                <a:lnTo>
                  <a:pt x="462" y="104"/>
                </a:lnTo>
                <a:lnTo>
                  <a:pt x="461" y="104"/>
                </a:lnTo>
                <a:lnTo>
                  <a:pt x="461" y="105"/>
                </a:lnTo>
                <a:lnTo>
                  <a:pt x="459" y="106"/>
                </a:lnTo>
                <a:lnTo>
                  <a:pt x="458" y="106"/>
                </a:lnTo>
                <a:lnTo>
                  <a:pt x="457" y="108"/>
                </a:lnTo>
                <a:lnTo>
                  <a:pt x="455" y="108"/>
                </a:lnTo>
                <a:lnTo>
                  <a:pt x="455" y="106"/>
                </a:lnTo>
                <a:lnTo>
                  <a:pt x="454" y="105"/>
                </a:lnTo>
                <a:lnTo>
                  <a:pt x="453" y="105"/>
                </a:lnTo>
                <a:lnTo>
                  <a:pt x="451" y="105"/>
                </a:lnTo>
                <a:lnTo>
                  <a:pt x="450" y="105"/>
                </a:lnTo>
                <a:lnTo>
                  <a:pt x="449" y="105"/>
                </a:lnTo>
                <a:lnTo>
                  <a:pt x="449" y="106"/>
                </a:lnTo>
                <a:lnTo>
                  <a:pt x="447" y="106"/>
                </a:lnTo>
                <a:lnTo>
                  <a:pt x="445" y="109"/>
                </a:lnTo>
                <a:lnTo>
                  <a:pt x="445" y="110"/>
                </a:lnTo>
                <a:lnTo>
                  <a:pt x="444" y="110"/>
                </a:lnTo>
                <a:lnTo>
                  <a:pt x="444" y="112"/>
                </a:lnTo>
                <a:lnTo>
                  <a:pt x="442" y="113"/>
                </a:lnTo>
                <a:lnTo>
                  <a:pt x="441" y="113"/>
                </a:lnTo>
                <a:lnTo>
                  <a:pt x="438" y="114"/>
                </a:lnTo>
                <a:lnTo>
                  <a:pt x="437" y="116"/>
                </a:lnTo>
                <a:lnTo>
                  <a:pt x="437" y="117"/>
                </a:lnTo>
                <a:lnTo>
                  <a:pt x="436" y="118"/>
                </a:lnTo>
                <a:lnTo>
                  <a:pt x="434" y="118"/>
                </a:lnTo>
                <a:lnTo>
                  <a:pt x="432" y="119"/>
                </a:lnTo>
                <a:lnTo>
                  <a:pt x="430" y="121"/>
                </a:lnTo>
                <a:lnTo>
                  <a:pt x="429" y="122"/>
                </a:lnTo>
                <a:lnTo>
                  <a:pt x="428" y="123"/>
                </a:lnTo>
                <a:lnTo>
                  <a:pt x="427" y="125"/>
                </a:lnTo>
                <a:lnTo>
                  <a:pt x="427" y="126"/>
                </a:lnTo>
                <a:lnTo>
                  <a:pt x="428" y="126"/>
                </a:lnTo>
                <a:lnTo>
                  <a:pt x="428" y="127"/>
                </a:lnTo>
                <a:lnTo>
                  <a:pt x="428" y="129"/>
                </a:lnTo>
                <a:lnTo>
                  <a:pt x="427" y="129"/>
                </a:lnTo>
                <a:lnTo>
                  <a:pt x="425" y="130"/>
                </a:lnTo>
                <a:lnTo>
                  <a:pt x="423" y="130"/>
                </a:lnTo>
                <a:lnTo>
                  <a:pt x="421" y="130"/>
                </a:lnTo>
                <a:lnTo>
                  <a:pt x="420" y="131"/>
                </a:lnTo>
                <a:lnTo>
                  <a:pt x="420" y="133"/>
                </a:lnTo>
                <a:lnTo>
                  <a:pt x="420" y="134"/>
                </a:lnTo>
                <a:lnTo>
                  <a:pt x="420" y="133"/>
                </a:lnTo>
                <a:lnTo>
                  <a:pt x="419" y="134"/>
                </a:lnTo>
                <a:lnTo>
                  <a:pt x="417" y="134"/>
                </a:lnTo>
                <a:lnTo>
                  <a:pt x="416" y="134"/>
                </a:lnTo>
                <a:lnTo>
                  <a:pt x="416" y="135"/>
                </a:lnTo>
                <a:lnTo>
                  <a:pt x="416" y="136"/>
                </a:lnTo>
                <a:lnTo>
                  <a:pt x="415" y="136"/>
                </a:lnTo>
                <a:lnTo>
                  <a:pt x="415" y="138"/>
                </a:lnTo>
                <a:lnTo>
                  <a:pt x="412" y="138"/>
                </a:lnTo>
                <a:lnTo>
                  <a:pt x="411" y="139"/>
                </a:lnTo>
                <a:lnTo>
                  <a:pt x="410" y="139"/>
                </a:lnTo>
                <a:lnTo>
                  <a:pt x="410" y="140"/>
                </a:lnTo>
                <a:lnTo>
                  <a:pt x="408" y="142"/>
                </a:lnTo>
                <a:lnTo>
                  <a:pt x="408" y="143"/>
                </a:lnTo>
                <a:lnTo>
                  <a:pt x="407" y="143"/>
                </a:lnTo>
                <a:lnTo>
                  <a:pt x="406" y="143"/>
                </a:lnTo>
                <a:lnTo>
                  <a:pt x="406" y="144"/>
                </a:lnTo>
                <a:lnTo>
                  <a:pt x="404" y="146"/>
                </a:lnTo>
                <a:lnTo>
                  <a:pt x="404" y="147"/>
                </a:lnTo>
                <a:lnTo>
                  <a:pt x="404" y="148"/>
                </a:lnTo>
                <a:lnTo>
                  <a:pt x="404" y="150"/>
                </a:lnTo>
                <a:lnTo>
                  <a:pt x="403" y="150"/>
                </a:lnTo>
                <a:lnTo>
                  <a:pt x="403" y="151"/>
                </a:lnTo>
                <a:lnTo>
                  <a:pt x="403" y="153"/>
                </a:lnTo>
                <a:lnTo>
                  <a:pt x="403" y="157"/>
                </a:lnTo>
                <a:lnTo>
                  <a:pt x="403" y="159"/>
                </a:lnTo>
                <a:lnTo>
                  <a:pt x="403" y="161"/>
                </a:lnTo>
                <a:lnTo>
                  <a:pt x="403" y="163"/>
                </a:lnTo>
                <a:lnTo>
                  <a:pt x="403" y="164"/>
                </a:lnTo>
                <a:lnTo>
                  <a:pt x="404" y="164"/>
                </a:lnTo>
                <a:lnTo>
                  <a:pt x="404" y="165"/>
                </a:lnTo>
                <a:lnTo>
                  <a:pt x="404" y="167"/>
                </a:lnTo>
                <a:lnTo>
                  <a:pt x="406" y="168"/>
                </a:lnTo>
                <a:lnTo>
                  <a:pt x="406" y="171"/>
                </a:lnTo>
                <a:lnTo>
                  <a:pt x="404" y="172"/>
                </a:lnTo>
                <a:lnTo>
                  <a:pt x="406" y="172"/>
                </a:lnTo>
                <a:lnTo>
                  <a:pt x="406" y="173"/>
                </a:lnTo>
                <a:lnTo>
                  <a:pt x="407" y="173"/>
                </a:lnTo>
                <a:lnTo>
                  <a:pt x="407" y="174"/>
                </a:lnTo>
                <a:lnTo>
                  <a:pt x="407" y="176"/>
                </a:lnTo>
                <a:lnTo>
                  <a:pt x="408" y="177"/>
                </a:lnTo>
                <a:lnTo>
                  <a:pt x="410" y="178"/>
                </a:lnTo>
                <a:lnTo>
                  <a:pt x="411" y="178"/>
                </a:lnTo>
                <a:lnTo>
                  <a:pt x="412" y="178"/>
                </a:lnTo>
                <a:lnTo>
                  <a:pt x="413" y="178"/>
                </a:lnTo>
                <a:lnTo>
                  <a:pt x="413" y="177"/>
                </a:lnTo>
                <a:lnTo>
                  <a:pt x="415" y="177"/>
                </a:lnTo>
                <a:lnTo>
                  <a:pt x="416" y="177"/>
                </a:lnTo>
                <a:lnTo>
                  <a:pt x="417" y="177"/>
                </a:lnTo>
                <a:lnTo>
                  <a:pt x="419" y="177"/>
                </a:lnTo>
                <a:lnTo>
                  <a:pt x="420" y="177"/>
                </a:lnTo>
                <a:lnTo>
                  <a:pt x="421" y="178"/>
                </a:lnTo>
                <a:lnTo>
                  <a:pt x="423" y="178"/>
                </a:lnTo>
                <a:lnTo>
                  <a:pt x="424" y="178"/>
                </a:lnTo>
                <a:lnTo>
                  <a:pt x="424" y="180"/>
                </a:lnTo>
                <a:lnTo>
                  <a:pt x="423" y="181"/>
                </a:lnTo>
                <a:lnTo>
                  <a:pt x="424" y="181"/>
                </a:lnTo>
                <a:lnTo>
                  <a:pt x="424" y="182"/>
                </a:lnTo>
                <a:lnTo>
                  <a:pt x="424" y="186"/>
                </a:lnTo>
                <a:lnTo>
                  <a:pt x="424" y="188"/>
                </a:lnTo>
                <a:lnTo>
                  <a:pt x="424" y="189"/>
                </a:lnTo>
                <a:lnTo>
                  <a:pt x="424" y="190"/>
                </a:lnTo>
                <a:lnTo>
                  <a:pt x="423" y="189"/>
                </a:lnTo>
                <a:lnTo>
                  <a:pt x="421" y="189"/>
                </a:lnTo>
                <a:lnTo>
                  <a:pt x="420" y="189"/>
                </a:lnTo>
                <a:lnTo>
                  <a:pt x="419" y="189"/>
                </a:lnTo>
                <a:lnTo>
                  <a:pt x="417" y="189"/>
                </a:lnTo>
                <a:lnTo>
                  <a:pt x="417" y="190"/>
                </a:lnTo>
                <a:lnTo>
                  <a:pt x="417" y="191"/>
                </a:lnTo>
                <a:lnTo>
                  <a:pt x="417" y="193"/>
                </a:lnTo>
                <a:lnTo>
                  <a:pt x="417" y="194"/>
                </a:lnTo>
                <a:lnTo>
                  <a:pt x="416" y="194"/>
                </a:lnTo>
                <a:lnTo>
                  <a:pt x="415" y="195"/>
                </a:lnTo>
                <a:lnTo>
                  <a:pt x="413" y="197"/>
                </a:lnTo>
                <a:lnTo>
                  <a:pt x="412" y="197"/>
                </a:lnTo>
                <a:lnTo>
                  <a:pt x="413" y="198"/>
                </a:lnTo>
                <a:lnTo>
                  <a:pt x="415" y="198"/>
                </a:lnTo>
                <a:lnTo>
                  <a:pt x="415" y="197"/>
                </a:lnTo>
                <a:lnTo>
                  <a:pt x="416" y="197"/>
                </a:lnTo>
                <a:lnTo>
                  <a:pt x="416" y="198"/>
                </a:lnTo>
                <a:lnTo>
                  <a:pt x="417" y="198"/>
                </a:lnTo>
                <a:lnTo>
                  <a:pt x="417" y="197"/>
                </a:lnTo>
                <a:lnTo>
                  <a:pt x="419" y="197"/>
                </a:lnTo>
                <a:lnTo>
                  <a:pt x="419" y="198"/>
                </a:lnTo>
                <a:lnTo>
                  <a:pt x="417" y="198"/>
                </a:lnTo>
                <a:lnTo>
                  <a:pt x="417" y="199"/>
                </a:lnTo>
                <a:lnTo>
                  <a:pt x="420" y="201"/>
                </a:lnTo>
                <a:lnTo>
                  <a:pt x="419" y="202"/>
                </a:lnTo>
                <a:lnTo>
                  <a:pt x="417" y="203"/>
                </a:lnTo>
                <a:lnTo>
                  <a:pt x="417" y="205"/>
                </a:lnTo>
                <a:lnTo>
                  <a:pt x="416" y="205"/>
                </a:lnTo>
                <a:lnTo>
                  <a:pt x="416" y="203"/>
                </a:lnTo>
                <a:lnTo>
                  <a:pt x="415" y="203"/>
                </a:lnTo>
                <a:lnTo>
                  <a:pt x="413" y="205"/>
                </a:lnTo>
                <a:lnTo>
                  <a:pt x="413" y="207"/>
                </a:lnTo>
                <a:lnTo>
                  <a:pt x="413" y="206"/>
                </a:lnTo>
                <a:lnTo>
                  <a:pt x="412" y="206"/>
                </a:lnTo>
                <a:lnTo>
                  <a:pt x="411" y="206"/>
                </a:lnTo>
                <a:lnTo>
                  <a:pt x="411" y="207"/>
                </a:lnTo>
                <a:lnTo>
                  <a:pt x="412" y="207"/>
                </a:lnTo>
                <a:lnTo>
                  <a:pt x="411" y="208"/>
                </a:lnTo>
                <a:lnTo>
                  <a:pt x="410" y="208"/>
                </a:lnTo>
                <a:lnTo>
                  <a:pt x="410" y="210"/>
                </a:lnTo>
                <a:lnTo>
                  <a:pt x="408" y="210"/>
                </a:lnTo>
                <a:lnTo>
                  <a:pt x="408" y="211"/>
                </a:lnTo>
                <a:lnTo>
                  <a:pt x="408" y="212"/>
                </a:lnTo>
                <a:lnTo>
                  <a:pt x="407" y="212"/>
                </a:lnTo>
                <a:lnTo>
                  <a:pt x="406" y="212"/>
                </a:lnTo>
                <a:lnTo>
                  <a:pt x="406" y="214"/>
                </a:lnTo>
                <a:lnTo>
                  <a:pt x="407" y="215"/>
                </a:lnTo>
                <a:lnTo>
                  <a:pt x="407" y="216"/>
                </a:lnTo>
                <a:lnTo>
                  <a:pt x="406" y="216"/>
                </a:lnTo>
                <a:lnTo>
                  <a:pt x="404" y="219"/>
                </a:lnTo>
                <a:lnTo>
                  <a:pt x="403" y="219"/>
                </a:lnTo>
                <a:lnTo>
                  <a:pt x="402" y="219"/>
                </a:lnTo>
                <a:lnTo>
                  <a:pt x="400" y="220"/>
                </a:lnTo>
                <a:lnTo>
                  <a:pt x="400" y="222"/>
                </a:lnTo>
                <a:lnTo>
                  <a:pt x="399" y="223"/>
                </a:lnTo>
                <a:lnTo>
                  <a:pt x="399" y="224"/>
                </a:lnTo>
                <a:lnTo>
                  <a:pt x="399" y="225"/>
                </a:lnTo>
                <a:lnTo>
                  <a:pt x="399" y="227"/>
                </a:lnTo>
                <a:lnTo>
                  <a:pt x="398" y="227"/>
                </a:lnTo>
                <a:lnTo>
                  <a:pt x="396" y="227"/>
                </a:lnTo>
                <a:lnTo>
                  <a:pt x="395" y="227"/>
                </a:lnTo>
                <a:lnTo>
                  <a:pt x="394" y="227"/>
                </a:lnTo>
                <a:lnTo>
                  <a:pt x="394" y="228"/>
                </a:lnTo>
                <a:lnTo>
                  <a:pt x="393" y="229"/>
                </a:lnTo>
                <a:lnTo>
                  <a:pt x="393" y="231"/>
                </a:lnTo>
                <a:lnTo>
                  <a:pt x="391" y="231"/>
                </a:lnTo>
                <a:lnTo>
                  <a:pt x="391" y="232"/>
                </a:lnTo>
                <a:lnTo>
                  <a:pt x="391" y="233"/>
                </a:lnTo>
                <a:lnTo>
                  <a:pt x="390" y="233"/>
                </a:lnTo>
                <a:lnTo>
                  <a:pt x="390" y="235"/>
                </a:lnTo>
                <a:lnTo>
                  <a:pt x="390" y="236"/>
                </a:lnTo>
                <a:lnTo>
                  <a:pt x="390" y="237"/>
                </a:lnTo>
                <a:lnTo>
                  <a:pt x="390" y="239"/>
                </a:lnTo>
                <a:lnTo>
                  <a:pt x="389" y="240"/>
                </a:lnTo>
                <a:lnTo>
                  <a:pt x="389" y="241"/>
                </a:lnTo>
                <a:lnTo>
                  <a:pt x="389" y="243"/>
                </a:lnTo>
                <a:lnTo>
                  <a:pt x="390" y="243"/>
                </a:lnTo>
                <a:lnTo>
                  <a:pt x="390" y="244"/>
                </a:lnTo>
                <a:lnTo>
                  <a:pt x="389" y="244"/>
                </a:lnTo>
                <a:lnTo>
                  <a:pt x="390" y="245"/>
                </a:lnTo>
                <a:lnTo>
                  <a:pt x="389" y="246"/>
                </a:lnTo>
                <a:lnTo>
                  <a:pt x="389" y="248"/>
                </a:lnTo>
                <a:lnTo>
                  <a:pt x="387" y="249"/>
                </a:lnTo>
                <a:lnTo>
                  <a:pt x="387" y="250"/>
                </a:lnTo>
                <a:lnTo>
                  <a:pt x="386" y="250"/>
                </a:lnTo>
                <a:lnTo>
                  <a:pt x="386" y="252"/>
                </a:lnTo>
                <a:lnTo>
                  <a:pt x="387" y="252"/>
                </a:lnTo>
                <a:lnTo>
                  <a:pt x="389" y="252"/>
                </a:lnTo>
                <a:lnTo>
                  <a:pt x="389" y="253"/>
                </a:lnTo>
                <a:lnTo>
                  <a:pt x="387" y="253"/>
                </a:lnTo>
                <a:lnTo>
                  <a:pt x="387" y="254"/>
                </a:lnTo>
                <a:lnTo>
                  <a:pt x="386" y="254"/>
                </a:lnTo>
                <a:lnTo>
                  <a:pt x="386" y="256"/>
                </a:lnTo>
                <a:lnTo>
                  <a:pt x="385" y="256"/>
                </a:lnTo>
                <a:lnTo>
                  <a:pt x="383" y="256"/>
                </a:lnTo>
                <a:lnTo>
                  <a:pt x="382" y="257"/>
                </a:lnTo>
                <a:lnTo>
                  <a:pt x="381" y="258"/>
                </a:lnTo>
                <a:lnTo>
                  <a:pt x="381" y="260"/>
                </a:lnTo>
                <a:lnTo>
                  <a:pt x="379" y="261"/>
                </a:lnTo>
                <a:lnTo>
                  <a:pt x="379" y="262"/>
                </a:lnTo>
                <a:lnTo>
                  <a:pt x="378" y="263"/>
                </a:lnTo>
                <a:lnTo>
                  <a:pt x="377" y="263"/>
                </a:lnTo>
                <a:lnTo>
                  <a:pt x="377" y="265"/>
                </a:lnTo>
                <a:lnTo>
                  <a:pt x="377" y="267"/>
                </a:lnTo>
                <a:lnTo>
                  <a:pt x="375" y="267"/>
                </a:lnTo>
                <a:lnTo>
                  <a:pt x="374" y="267"/>
                </a:lnTo>
                <a:lnTo>
                  <a:pt x="374" y="266"/>
                </a:lnTo>
                <a:lnTo>
                  <a:pt x="375" y="266"/>
                </a:lnTo>
                <a:lnTo>
                  <a:pt x="374" y="265"/>
                </a:lnTo>
                <a:lnTo>
                  <a:pt x="373" y="265"/>
                </a:lnTo>
                <a:lnTo>
                  <a:pt x="372" y="263"/>
                </a:lnTo>
                <a:lnTo>
                  <a:pt x="370" y="263"/>
                </a:lnTo>
                <a:lnTo>
                  <a:pt x="369" y="263"/>
                </a:lnTo>
                <a:lnTo>
                  <a:pt x="366" y="266"/>
                </a:lnTo>
                <a:lnTo>
                  <a:pt x="366" y="267"/>
                </a:lnTo>
                <a:lnTo>
                  <a:pt x="366" y="269"/>
                </a:lnTo>
                <a:lnTo>
                  <a:pt x="365" y="270"/>
                </a:lnTo>
                <a:lnTo>
                  <a:pt x="365" y="271"/>
                </a:lnTo>
                <a:lnTo>
                  <a:pt x="364" y="271"/>
                </a:lnTo>
                <a:lnTo>
                  <a:pt x="364" y="273"/>
                </a:lnTo>
                <a:lnTo>
                  <a:pt x="364" y="274"/>
                </a:lnTo>
                <a:lnTo>
                  <a:pt x="364" y="275"/>
                </a:lnTo>
                <a:lnTo>
                  <a:pt x="364" y="277"/>
                </a:lnTo>
                <a:lnTo>
                  <a:pt x="364" y="279"/>
                </a:lnTo>
                <a:lnTo>
                  <a:pt x="364" y="280"/>
                </a:lnTo>
                <a:lnTo>
                  <a:pt x="364" y="282"/>
                </a:lnTo>
                <a:lnTo>
                  <a:pt x="365" y="283"/>
                </a:lnTo>
                <a:lnTo>
                  <a:pt x="365" y="284"/>
                </a:lnTo>
                <a:lnTo>
                  <a:pt x="366" y="286"/>
                </a:lnTo>
                <a:lnTo>
                  <a:pt x="366" y="287"/>
                </a:lnTo>
                <a:lnTo>
                  <a:pt x="368" y="291"/>
                </a:lnTo>
                <a:lnTo>
                  <a:pt x="370" y="294"/>
                </a:lnTo>
                <a:lnTo>
                  <a:pt x="370" y="295"/>
                </a:lnTo>
                <a:lnTo>
                  <a:pt x="370" y="296"/>
                </a:lnTo>
                <a:lnTo>
                  <a:pt x="372" y="296"/>
                </a:lnTo>
                <a:lnTo>
                  <a:pt x="372" y="297"/>
                </a:lnTo>
                <a:lnTo>
                  <a:pt x="373" y="299"/>
                </a:lnTo>
                <a:lnTo>
                  <a:pt x="373" y="300"/>
                </a:lnTo>
                <a:lnTo>
                  <a:pt x="374" y="301"/>
                </a:lnTo>
                <a:lnTo>
                  <a:pt x="375" y="303"/>
                </a:lnTo>
                <a:lnTo>
                  <a:pt x="375" y="311"/>
                </a:lnTo>
                <a:lnTo>
                  <a:pt x="375" y="316"/>
                </a:lnTo>
                <a:lnTo>
                  <a:pt x="374" y="321"/>
                </a:lnTo>
                <a:lnTo>
                  <a:pt x="373" y="326"/>
                </a:lnTo>
                <a:lnTo>
                  <a:pt x="372" y="332"/>
                </a:lnTo>
                <a:lnTo>
                  <a:pt x="369" y="338"/>
                </a:lnTo>
                <a:lnTo>
                  <a:pt x="368" y="343"/>
                </a:lnTo>
                <a:lnTo>
                  <a:pt x="365" y="347"/>
                </a:lnTo>
                <a:lnTo>
                  <a:pt x="362" y="352"/>
                </a:lnTo>
                <a:lnTo>
                  <a:pt x="360" y="358"/>
                </a:lnTo>
                <a:lnTo>
                  <a:pt x="356" y="362"/>
                </a:lnTo>
                <a:lnTo>
                  <a:pt x="356" y="364"/>
                </a:lnTo>
                <a:lnTo>
                  <a:pt x="356" y="372"/>
                </a:lnTo>
                <a:lnTo>
                  <a:pt x="355" y="372"/>
                </a:lnTo>
                <a:lnTo>
                  <a:pt x="351" y="372"/>
                </a:lnTo>
                <a:lnTo>
                  <a:pt x="348" y="373"/>
                </a:lnTo>
                <a:lnTo>
                  <a:pt x="345" y="373"/>
                </a:lnTo>
                <a:lnTo>
                  <a:pt x="343" y="375"/>
                </a:lnTo>
                <a:lnTo>
                  <a:pt x="340" y="376"/>
                </a:lnTo>
                <a:lnTo>
                  <a:pt x="339" y="379"/>
                </a:lnTo>
                <a:lnTo>
                  <a:pt x="336" y="381"/>
                </a:lnTo>
                <a:lnTo>
                  <a:pt x="335" y="383"/>
                </a:lnTo>
                <a:lnTo>
                  <a:pt x="332" y="387"/>
                </a:lnTo>
                <a:lnTo>
                  <a:pt x="331" y="388"/>
                </a:lnTo>
                <a:lnTo>
                  <a:pt x="331" y="389"/>
                </a:lnTo>
                <a:lnTo>
                  <a:pt x="330" y="390"/>
                </a:lnTo>
                <a:lnTo>
                  <a:pt x="328" y="392"/>
                </a:lnTo>
                <a:lnTo>
                  <a:pt x="327" y="392"/>
                </a:lnTo>
                <a:lnTo>
                  <a:pt x="327" y="393"/>
                </a:lnTo>
                <a:lnTo>
                  <a:pt x="326" y="393"/>
                </a:lnTo>
                <a:lnTo>
                  <a:pt x="324" y="393"/>
                </a:lnTo>
                <a:lnTo>
                  <a:pt x="323" y="393"/>
                </a:lnTo>
                <a:lnTo>
                  <a:pt x="322" y="393"/>
                </a:lnTo>
                <a:lnTo>
                  <a:pt x="321" y="393"/>
                </a:lnTo>
                <a:lnTo>
                  <a:pt x="319" y="393"/>
                </a:lnTo>
                <a:lnTo>
                  <a:pt x="318" y="393"/>
                </a:lnTo>
                <a:lnTo>
                  <a:pt x="317" y="393"/>
                </a:lnTo>
                <a:lnTo>
                  <a:pt x="315" y="394"/>
                </a:lnTo>
                <a:lnTo>
                  <a:pt x="314" y="394"/>
                </a:lnTo>
                <a:lnTo>
                  <a:pt x="313" y="394"/>
                </a:lnTo>
                <a:lnTo>
                  <a:pt x="311" y="394"/>
                </a:lnTo>
                <a:lnTo>
                  <a:pt x="310" y="396"/>
                </a:lnTo>
                <a:lnTo>
                  <a:pt x="309" y="396"/>
                </a:lnTo>
                <a:lnTo>
                  <a:pt x="307" y="396"/>
                </a:lnTo>
                <a:lnTo>
                  <a:pt x="306" y="396"/>
                </a:lnTo>
                <a:lnTo>
                  <a:pt x="306" y="397"/>
                </a:lnTo>
                <a:lnTo>
                  <a:pt x="305" y="397"/>
                </a:lnTo>
                <a:lnTo>
                  <a:pt x="303" y="397"/>
                </a:lnTo>
                <a:lnTo>
                  <a:pt x="303" y="398"/>
                </a:lnTo>
                <a:lnTo>
                  <a:pt x="302" y="398"/>
                </a:lnTo>
                <a:lnTo>
                  <a:pt x="301" y="398"/>
                </a:lnTo>
                <a:lnTo>
                  <a:pt x="301" y="400"/>
                </a:lnTo>
                <a:lnTo>
                  <a:pt x="300" y="400"/>
                </a:lnTo>
                <a:lnTo>
                  <a:pt x="298" y="400"/>
                </a:lnTo>
                <a:lnTo>
                  <a:pt x="298" y="401"/>
                </a:lnTo>
                <a:lnTo>
                  <a:pt x="297" y="401"/>
                </a:lnTo>
                <a:lnTo>
                  <a:pt x="296" y="401"/>
                </a:lnTo>
                <a:lnTo>
                  <a:pt x="294" y="402"/>
                </a:lnTo>
                <a:lnTo>
                  <a:pt x="293" y="402"/>
                </a:lnTo>
                <a:lnTo>
                  <a:pt x="292" y="402"/>
                </a:lnTo>
                <a:lnTo>
                  <a:pt x="290" y="401"/>
                </a:lnTo>
                <a:lnTo>
                  <a:pt x="289" y="401"/>
                </a:lnTo>
                <a:lnTo>
                  <a:pt x="288" y="401"/>
                </a:lnTo>
                <a:lnTo>
                  <a:pt x="286" y="401"/>
                </a:lnTo>
                <a:lnTo>
                  <a:pt x="285" y="401"/>
                </a:lnTo>
                <a:lnTo>
                  <a:pt x="284" y="401"/>
                </a:lnTo>
                <a:lnTo>
                  <a:pt x="283" y="402"/>
                </a:lnTo>
                <a:lnTo>
                  <a:pt x="281" y="401"/>
                </a:lnTo>
                <a:lnTo>
                  <a:pt x="280" y="401"/>
                </a:lnTo>
                <a:lnTo>
                  <a:pt x="280" y="402"/>
                </a:lnTo>
                <a:lnTo>
                  <a:pt x="279" y="402"/>
                </a:lnTo>
                <a:lnTo>
                  <a:pt x="276" y="404"/>
                </a:lnTo>
                <a:lnTo>
                  <a:pt x="275" y="404"/>
                </a:lnTo>
                <a:lnTo>
                  <a:pt x="273" y="404"/>
                </a:lnTo>
                <a:lnTo>
                  <a:pt x="272" y="405"/>
                </a:lnTo>
                <a:lnTo>
                  <a:pt x="271" y="406"/>
                </a:lnTo>
                <a:lnTo>
                  <a:pt x="269" y="409"/>
                </a:lnTo>
                <a:lnTo>
                  <a:pt x="268" y="410"/>
                </a:lnTo>
                <a:lnTo>
                  <a:pt x="267" y="411"/>
                </a:lnTo>
                <a:lnTo>
                  <a:pt x="267" y="413"/>
                </a:lnTo>
                <a:lnTo>
                  <a:pt x="266" y="411"/>
                </a:lnTo>
                <a:lnTo>
                  <a:pt x="264" y="411"/>
                </a:lnTo>
                <a:lnTo>
                  <a:pt x="264" y="413"/>
                </a:lnTo>
                <a:lnTo>
                  <a:pt x="263" y="413"/>
                </a:lnTo>
                <a:lnTo>
                  <a:pt x="262" y="413"/>
                </a:lnTo>
                <a:lnTo>
                  <a:pt x="262" y="414"/>
                </a:lnTo>
                <a:lnTo>
                  <a:pt x="263" y="415"/>
                </a:lnTo>
                <a:lnTo>
                  <a:pt x="263" y="417"/>
                </a:lnTo>
                <a:lnTo>
                  <a:pt x="264" y="417"/>
                </a:lnTo>
                <a:lnTo>
                  <a:pt x="264" y="418"/>
                </a:lnTo>
                <a:lnTo>
                  <a:pt x="264" y="419"/>
                </a:lnTo>
                <a:lnTo>
                  <a:pt x="266" y="419"/>
                </a:lnTo>
                <a:lnTo>
                  <a:pt x="264" y="421"/>
                </a:lnTo>
                <a:lnTo>
                  <a:pt x="260" y="423"/>
                </a:lnTo>
                <a:lnTo>
                  <a:pt x="260" y="422"/>
                </a:lnTo>
                <a:lnTo>
                  <a:pt x="259" y="422"/>
                </a:lnTo>
                <a:lnTo>
                  <a:pt x="258" y="419"/>
                </a:lnTo>
                <a:lnTo>
                  <a:pt x="256" y="419"/>
                </a:lnTo>
                <a:lnTo>
                  <a:pt x="255" y="418"/>
                </a:lnTo>
                <a:lnTo>
                  <a:pt x="255" y="417"/>
                </a:lnTo>
                <a:lnTo>
                  <a:pt x="255" y="415"/>
                </a:lnTo>
                <a:lnTo>
                  <a:pt x="255" y="414"/>
                </a:lnTo>
                <a:lnTo>
                  <a:pt x="254" y="414"/>
                </a:lnTo>
                <a:lnTo>
                  <a:pt x="254" y="415"/>
                </a:lnTo>
                <a:lnTo>
                  <a:pt x="251" y="415"/>
                </a:lnTo>
                <a:lnTo>
                  <a:pt x="250" y="415"/>
                </a:lnTo>
                <a:lnTo>
                  <a:pt x="250" y="414"/>
                </a:lnTo>
                <a:lnTo>
                  <a:pt x="249" y="414"/>
                </a:lnTo>
                <a:lnTo>
                  <a:pt x="247" y="413"/>
                </a:lnTo>
                <a:lnTo>
                  <a:pt x="246" y="413"/>
                </a:lnTo>
                <a:lnTo>
                  <a:pt x="245" y="411"/>
                </a:lnTo>
                <a:lnTo>
                  <a:pt x="245" y="410"/>
                </a:lnTo>
                <a:lnTo>
                  <a:pt x="243" y="409"/>
                </a:lnTo>
                <a:lnTo>
                  <a:pt x="243" y="407"/>
                </a:lnTo>
                <a:lnTo>
                  <a:pt x="242" y="407"/>
                </a:lnTo>
                <a:lnTo>
                  <a:pt x="241" y="406"/>
                </a:lnTo>
                <a:lnTo>
                  <a:pt x="241" y="405"/>
                </a:lnTo>
                <a:lnTo>
                  <a:pt x="241" y="404"/>
                </a:lnTo>
                <a:lnTo>
                  <a:pt x="239" y="404"/>
                </a:lnTo>
                <a:lnTo>
                  <a:pt x="239" y="405"/>
                </a:lnTo>
                <a:lnTo>
                  <a:pt x="239" y="406"/>
                </a:lnTo>
                <a:lnTo>
                  <a:pt x="238" y="406"/>
                </a:lnTo>
                <a:lnTo>
                  <a:pt x="237" y="406"/>
                </a:lnTo>
                <a:lnTo>
                  <a:pt x="235" y="406"/>
                </a:lnTo>
                <a:lnTo>
                  <a:pt x="234" y="406"/>
                </a:lnTo>
                <a:lnTo>
                  <a:pt x="233" y="406"/>
                </a:lnTo>
                <a:lnTo>
                  <a:pt x="231" y="406"/>
                </a:lnTo>
                <a:lnTo>
                  <a:pt x="230" y="406"/>
                </a:lnTo>
                <a:lnTo>
                  <a:pt x="229" y="406"/>
                </a:lnTo>
                <a:lnTo>
                  <a:pt x="226" y="406"/>
                </a:lnTo>
                <a:lnTo>
                  <a:pt x="225" y="405"/>
                </a:lnTo>
                <a:lnTo>
                  <a:pt x="224" y="406"/>
                </a:lnTo>
                <a:lnTo>
                  <a:pt x="222" y="406"/>
                </a:lnTo>
                <a:lnTo>
                  <a:pt x="221" y="406"/>
                </a:lnTo>
                <a:lnTo>
                  <a:pt x="220" y="406"/>
                </a:lnTo>
                <a:lnTo>
                  <a:pt x="218" y="405"/>
                </a:lnTo>
                <a:lnTo>
                  <a:pt x="217" y="405"/>
                </a:lnTo>
                <a:lnTo>
                  <a:pt x="216" y="405"/>
                </a:lnTo>
                <a:lnTo>
                  <a:pt x="214" y="405"/>
                </a:lnTo>
                <a:lnTo>
                  <a:pt x="213" y="405"/>
                </a:lnTo>
                <a:lnTo>
                  <a:pt x="212" y="404"/>
                </a:lnTo>
                <a:lnTo>
                  <a:pt x="209" y="404"/>
                </a:lnTo>
                <a:lnTo>
                  <a:pt x="204" y="404"/>
                </a:lnTo>
                <a:lnTo>
                  <a:pt x="203" y="404"/>
                </a:lnTo>
                <a:lnTo>
                  <a:pt x="199" y="404"/>
                </a:lnTo>
                <a:lnTo>
                  <a:pt x="197" y="402"/>
                </a:lnTo>
                <a:lnTo>
                  <a:pt x="196" y="402"/>
                </a:lnTo>
                <a:lnTo>
                  <a:pt x="196" y="401"/>
                </a:lnTo>
                <a:lnTo>
                  <a:pt x="196" y="400"/>
                </a:lnTo>
                <a:lnTo>
                  <a:pt x="195" y="401"/>
                </a:lnTo>
                <a:lnTo>
                  <a:pt x="195" y="400"/>
                </a:lnTo>
                <a:lnTo>
                  <a:pt x="194" y="398"/>
                </a:lnTo>
                <a:lnTo>
                  <a:pt x="194" y="397"/>
                </a:lnTo>
                <a:lnTo>
                  <a:pt x="194" y="396"/>
                </a:lnTo>
                <a:lnTo>
                  <a:pt x="192" y="396"/>
                </a:lnTo>
                <a:lnTo>
                  <a:pt x="191" y="393"/>
                </a:lnTo>
                <a:lnTo>
                  <a:pt x="191" y="394"/>
                </a:lnTo>
                <a:lnTo>
                  <a:pt x="190" y="396"/>
                </a:lnTo>
                <a:lnTo>
                  <a:pt x="187" y="393"/>
                </a:lnTo>
                <a:lnTo>
                  <a:pt x="186" y="393"/>
                </a:lnTo>
                <a:lnTo>
                  <a:pt x="184" y="393"/>
                </a:lnTo>
                <a:lnTo>
                  <a:pt x="183" y="393"/>
                </a:lnTo>
                <a:lnTo>
                  <a:pt x="183" y="392"/>
                </a:lnTo>
                <a:lnTo>
                  <a:pt x="183" y="393"/>
                </a:lnTo>
                <a:lnTo>
                  <a:pt x="182" y="393"/>
                </a:lnTo>
                <a:lnTo>
                  <a:pt x="182" y="394"/>
                </a:lnTo>
                <a:lnTo>
                  <a:pt x="180" y="394"/>
                </a:lnTo>
                <a:lnTo>
                  <a:pt x="180" y="393"/>
                </a:lnTo>
                <a:lnTo>
                  <a:pt x="179" y="393"/>
                </a:lnTo>
                <a:lnTo>
                  <a:pt x="177" y="393"/>
                </a:lnTo>
                <a:lnTo>
                  <a:pt x="175" y="393"/>
                </a:lnTo>
                <a:lnTo>
                  <a:pt x="177" y="394"/>
                </a:lnTo>
                <a:lnTo>
                  <a:pt x="175" y="396"/>
                </a:lnTo>
                <a:lnTo>
                  <a:pt x="177" y="397"/>
                </a:lnTo>
                <a:lnTo>
                  <a:pt x="177" y="398"/>
                </a:lnTo>
                <a:lnTo>
                  <a:pt x="177" y="400"/>
                </a:lnTo>
                <a:lnTo>
                  <a:pt x="175" y="398"/>
                </a:lnTo>
                <a:lnTo>
                  <a:pt x="175" y="397"/>
                </a:lnTo>
                <a:lnTo>
                  <a:pt x="174" y="397"/>
                </a:lnTo>
                <a:lnTo>
                  <a:pt x="174" y="398"/>
                </a:lnTo>
                <a:lnTo>
                  <a:pt x="174" y="400"/>
                </a:lnTo>
                <a:lnTo>
                  <a:pt x="175" y="401"/>
                </a:lnTo>
                <a:lnTo>
                  <a:pt x="175" y="405"/>
                </a:lnTo>
                <a:lnTo>
                  <a:pt x="175" y="406"/>
                </a:lnTo>
                <a:lnTo>
                  <a:pt x="175" y="407"/>
                </a:lnTo>
                <a:lnTo>
                  <a:pt x="175" y="409"/>
                </a:lnTo>
                <a:lnTo>
                  <a:pt x="175" y="410"/>
                </a:lnTo>
                <a:lnTo>
                  <a:pt x="174" y="410"/>
                </a:lnTo>
                <a:lnTo>
                  <a:pt x="174" y="411"/>
                </a:lnTo>
                <a:lnTo>
                  <a:pt x="174" y="414"/>
                </a:lnTo>
                <a:lnTo>
                  <a:pt x="174" y="415"/>
                </a:lnTo>
                <a:lnTo>
                  <a:pt x="175" y="417"/>
                </a:lnTo>
                <a:lnTo>
                  <a:pt x="175" y="418"/>
                </a:lnTo>
                <a:lnTo>
                  <a:pt x="175" y="419"/>
                </a:lnTo>
                <a:lnTo>
                  <a:pt x="177" y="419"/>
                </a:lnTo>
                <a:lnTo>
                  <a:pt x="177" y="421"/>
                </a:lnTo>
                <a:lnTo>
                  <a:pt x="178" y="421"/>
                </a:lnTo>
                <a:lnTo>
                  <a:pt x="178" y="422"/>
                </a:lnTo>
                <a:lnTo>
                  <a:pt x="179" y="423"/>
                </a:lnTo>
                <a:lnTo>
                  <a:pt x="179" y="424"/>
                </a:lnTo>
                <a:lnTo>
                  <a:pt x="179" y="426"/>
                </a:lnTo>
                <a:lnTo>
                  <a:pt x="180" y="427"/>
                </a:lnTo>
                <a:lnTo>
                  <a:pt x="182" y="428"/>
                </a:lnTo>
                <a:lnTo>
                  <a:pt x="182" y="430"/>
                </a:lnTo>
                <a:lnTo>
                  <a:pt x="182" y="431"/>
                </a:lnTo>
                <a:lnTo>
                  <a:pt x="183" y="432"/>
                </a:lnTo>
                <a:lnTo>
                  <a:pt x="183" y="434"/>
                </a:lnTo>
                <a:lnTo>
                  <a:pt x="183" y="436"/>
                </a:lnTo>
                <a:lnTo>
                  <a:pt x="183" y="439"/>
                </a:lnTo>
                <a:lnTo>
                  <a:pt x="183" y="440"/>
                </a:lnTo>
                <a:lnTo>
                  <a:pt x="183" y="441"/>
                </a:lnTo>
                <a:lnTo>
                  <a:pt x="183" y="443"/>
                </a:lnTo>
                <a:lnTo>
                  <a:pt x="183" y="444"/>
                </a:lnTo>
                <a:lnTo>
                  <a:pt x="184" y="445"/>
                </a:lnTo>
                <a:lnTo>
                  <a:pt x="184" y="447"/>
                </a:lnTo>
                <a:lnTo>
                  <a:pt x="186" y="447"/>
                </a:lnTo>
                <a:lnTo>
                  <a:pt x="184" y="448"/>
                </a:lnTo>
                <a:lnTo>
                  <a:pt x="186" y="448"/>
                </a:lnTo>
                <a:lnTo>
                  <a:pt x="186" y="449"/>
                </a:lnTo>
                <a:lnTo>
                  <a:pt x="186" y="451"/>
                </a:lnTo>
                <a:lnTo>
                  <a:pt x="187" y="453"/>
                </a:lnTo>
                <a:lnTo>
                  <a:pt x="187" y="455"/>
                </a:lnTo>
                <a:lnTo>
                  <a:pt x="187" y="456"/>
                </a:lnTo>
                <a:lnTo>
                  <a:pt x="188" y="457"/>
                </a:lnTo>
                <a:lnTo>
                  <a:pt x="188" y="458"/>
                </a:lnTo>
                <a:lnTo>
                  <a:pt x="188" y="460"/>
                </a:lnTo>
                <a:lnTo>
                  <a:pt x="188" y="461"/>
                </a:lnTo>
                <a:lnTo>
                  <a:pt x="188" y="462"/>
                </a:lnTo>
                <a:lnTo>
                  <a:pt x="190" y="462"/>
                </a:lnTo>
                <a:lnTo>
                  <a:pt x="190" y="464"/>
                </a:lnTo>
                <a:lnTo>
                  <a:pt x="188" y="464"/>
                </a:lnTo>
                <a:lnTo>
                  <a:pt x="188" y="465"/>
                </a:lnTo>
                <a:lnTo>
                  <a:pt x="188" y="468"/>
                </a:lnTo>
                <a:lnTo>
                  <a:pt x="188" y="469"/>
                </a:lnTo>
                <a:lnTo>
                  <a:pt x="188" y="470"/>
                </a:lnTo>
                <a:lnTo>
                  <a:pt x="187" y="470"/>
                </a:lnTo>
                <a:lnTo>
                  <a:pt x="187" y="473"/>
                </a:lnTo>
                <a:lnTo>
                  <a:pt x="186" y="474"/>
                </a:lnTo>
                <a:lnTo>
                  <a:pt x="186" y="476"/>
                </a:lnTo>
                <a:lnTo>
                  <a:pt x="184" y="477"/>
                </a:lnTo>
                <a:lnTo>
                  <a:pt x="183" y="477"/>
                </a:lnTo>
                <a:lnTo>
                  <a:pt x="183" y="478"/>
                </a:lnTo>
                <a:lnTo>
                  <a:pt x="182" y="478"/>
                </a:lnTo>
                <a:lnTo>
                  <a:pt x="182" y="479"/>
                </a:lnTo>
                <a:lnTo>
                  <a:pt x="180" y="481"/>
                </a:lnTo>
                <a:lnTo>
                  <a:pt x="179" y="481"/>
                </a:lnTo>
                <a:lnTo>
                  <a:pt x="179" y="482"/>
                </a:lnTo>
                <a:lnTo>
                  <a:pt x="178" y="482"/>
                </a:lnTo>
                <a:lnTo>
                  <a:pt x="177" y="482"/>
                </a:lnTo>
                <a:lnTo>
                  <a:pt x="175" y="482"/>
                </a:lnTo>
                <a:lnTo>
                  <a:pt x="175" y="483"/>
                </a:lnTo>
                <a:lnTo>
                  <a:pt x="175" y="482"/>
                </a:lnTo>
                <a:lnTo>
                  <a:pt x="175" y="483"/>
                </a:lnTo>
                <a:lnTo>
                  <a:pt x="174" y="483"/>
                </a:lnTo>
                <a:lnTo>
                  <a:pt x="173" y="483"/>
                </a:lnTo>
                <a:lnTo>
                  <a:pt x="171" y="483"/>
                </a:lnTo>
                <a:lnTo>
                  <a:pt x="171" y="482"/>
                </a:lnTo>
                <a:lnTo>
                  <a:pt x="170" y="481"/>
                </a:lnTo>
                <a:lnTo>
                  <a:pt x="169" y="481"/>
                </a:lnTo>
                <a:lnTo>
                  <a:pt x="169" y="482"/>
                </a:lnTo>
                <a:lnTo>
                  <a:pt x="167" y="482"/>
                </a:lnTo>
                <a:lnTo>
                  <a:pt x="166" y="482"/>
                </a:lnTo>
                <a:lnTo>
                  <a:pt x="165" y="479"/>
                </a:lnTo>
                <a:lnTo>
                  <a:pt x="165" y="478"/>
                </a:lnTo>
                <a:lnTo>
                  <a:pt x="163" y="478"/>
                </a:lnTo>
                <a:lnTo>
                  <a:pt x="163" y="479"/>
                </a:lnTo>
                <a:lnTo>
                  <a:pt x="162" y="479"/>
                </a:lnTo>
                <a:lnTo>
                  <a:pt x="159" y="481"/>
                </a:lnTo>
                <a:lnTo>
                  <a:pt x="159" y="482"/>
                </a:lnTo>
                <a:lnTo>
                  <a:pt x="161" y="482"/>
                </a:lnTo>
                <a:lnTo>
                  <a:pt x="162" y="483"/>
                </a:lnTo>
                <a:lnTo>
                  <a:pt x="163" y="486"/>
                </a:lnTo>
                <a:lnTo>
                  <a:pt x="162" y="486"/>
                </a:lnTo>
                <a:lnTo>
                  <a:pt x="162" y="485"/>
                </a:lnTo>
                <a:lnTo>
                  <a:pt x="161" y="485"/>
                </a:lnTo>
                <a:lnTo>
                  <a:pt x="161" y="486"/>
                </a:lnTo>
                <a:lnTo>
                  <a:pt x="159" y="486"/>
                </a:lnTo>
                <a:lnTo>
                  <a:pt x="161" y="485"/>
                </a:lnTo>
                <a:lnTo>
                  <a:pt x="159" y="485"/>
                </a:lnTo>
                <a:lnTo>
                  <a:pt x="158" y="486"/>
                </a:lnTo>
                <a:lnTo>
                  <a:pt x="158" y="485"/>
                </a:lnTo>
                <a:lnTo>
                  <a:pt x="159" y="485"/>
                </a:lnTo>
                <a:lnTo>
                  <a:pt x="159" y="483"/>
                </a:lnTo>
                <a:lnTo>
                  <a:pt x="158" y="483"/>
                </a:lnTo>
                <a:lnTo>
                  <a:pt x="157" y="485"/>
                </a:lnTo>
                <a:lnTo>
                  <a:pt x="157" y="483"/>
                </a:lnTo>
                <a:lnTo>
                  <a:pt x="156" y="483"/>
                </a:lnTo>
                <a:lnTo>
                  <a:pt x="156" y="482"/>
                </a:lnTo>
                <a:lnTo>
                  <a:pt x="154" y="482"/>
                </a:lnTo>
                <a:lnTo>
                  <a:pt x="154" y="481"/>
                </a:lnTo>
                <a:lnTo>
                  <a:pt x="153" y="479"/>
                </a:lnTo>
                <a:lnTo>
                  <a:pt x="153" y="478"/>
                </a:lnTo>
                <a:lnTo>
                  <a:pt x="152" y="478"/>
                </a:lnTo>
                <a:lnTo>
                  <a:pt x="150" y="478"/>
                </a:lnTo>
                <a:lnTo>
                  <a:pt x="149" y="478"/>
                </a:lnTo>
                <a:lnTo>
                  <a:pt x="148" y="477"/>
                </a:lnTo>
                <a:lnTo>
                  <a:pt x="146" y="478"/>
                </a:lnTo>
                <a:lnTo>
                  <a:pt x="145" y="477"/>
                </a:lnTo>
                <a:lnTo>
                  <a:pt x="146" y="476"/>
                </a:lnTo>
                <a:lnTo>
                  <a:pt x="145" y="476"/>
                </a:lnTo>
                <a:lnTo>
                  <a:pt x="144" y="476"/>
                </a:lnTo>
                <a:lnTo>
                  <a:pt x="142" y="476"/>
                </a:lnTo>
                <a:lnTo>
                  <a:pt x="141" y="476"/>
                </a:lnTo>
                <a:lnTo>
                  <a:pt x="141" y="474"/>
                </a:lnTo>
                <a:lnTo>
                  <a:pt x="140" y="474"/>
                </a:lnTo>
                <a:lnTo>
                  <a:pt x="139" y="474"/>
                </a:lnTo>
                <a:lnTo>
                  <a:pt x="139" y="473"/>
                </a:lnTo>
                <a:lnTo>
                  <a:pt x="140" y="473"/>
                </a:lnTo>
                <a:lnTo>
                  <a:pt x="139" y="472"/>
                </a:lnTo>
                <a:lnTo>
                  <a:pt x="137" y="472"/>
                </a:lnTo>
                <a:lnTo>
                  <a:pt x="136" y="470"/>
                </a:lnTo>
                <a:lnTo>
                  <a:pt x="137" y="470"/>
                </a:lnTo>
                <a:lnTo>
                  <a:pt x="139" y="470"/>
                </a:lnTo>
                <a:lnTo>
                  <a:pt x="139" y="469"/>
                </a:lnTo>
                <a:lnTo>
                  <a:pt x="137" y="469"/>
                </a:lnTo>
                <a:lnTo>
                  <a:pt x="137" y="468"/>
                </a:lnTo>
                <a:lnTo>
                  <a:pt x="139" y="468"/>
                </a:lnTo>
                <a:lnTo>
                  <a:pt x="137" y="468"/>
                </a:lnTo>
                <a:lnTo>
                  <a:pt x="137" y="466"/>
                </a:lnTo>
                <a:lnTo>
                  <a:pt x="136" y="465"/>
                </a:lnTo>
                <a:lnTo>
                  <a:pt x="136" y="464"/>
                </a:lnTo>
                <a:lnTo>
                  <a:pt x="136" y="462"/>
                </a:lnTo>
                <a:lnTo>
                  <a:pt x="136" y="461"/>
                </a:lnTo>
                <a:lnTo>
                  <a:pt x="136" y="460"/>
                </a:lnTo>
                <a:lnTo>
                  <a:pt x="135" y="460"/>
                </a:lnTo>
                <a:lnTo>
                  <a:pt x="136" y="458"/>
                </a:lnTo>
                <a:lnTo>
                  <a:pt x="136" y="457"/>
                </a:lnTo>
                <a:lnTo>
                  <a:pt x="137" y="457"/>
                </a:lnTo>
                <a:lnTo>
                  <a:pt x="139" y="457"/>
                </a:lnTo>
                <a:lnTo>
                  <a:pt x="139" y="455"/>
                </a:lnTo>
                <a:lnTo>
                  <a:pt x="137" y="455"/>
                </a:lnTo>
                <a:lnTo>
                  <a:pt x="136" y="455"/>
                </a:lnTo>
                <a:lnTo>
                  <a:pt x="136" y="453"/>
                </a:lnTo>
                <a:lnTo>
                  <a:pt x="137" y="453"/>
                </a:lnTo>
                <a:lnTo>
                  <a:pt x="139" y="453"/>
                </a:lnTo>
                <a:lnTo>
                  <a:pt x="139" y="452"/>
                </a:lnTo>
                <a:lnTo>
                  <a:pt x="139" y="451"/>
                </a:lnTo>
                <a:lnTo>
                  <a:pt x="137" y="451"/>
                </a:lnTo>
                <a:lnTo>
                  <a:pt x="137" y="449"/>
                </a:lnTo>
                <a:lnTo>
                  <a:pt x="137" y="448"/>
                </a:lnTo>
                <a:lnTo>
                  <a:pt x="139" y="448"/>
                </a:lnTo>
                <a:lnTo>
                  <a:pt x="140" y="447"/>
                </a:lnTo>
                <a:lnTo>
                  <a:pt x="139" y="447"/>
                </a:lnTo>
                <a:lnTo>
                  <a:pt x="139" y="445"/>
                </a:lnTo>
                <a:lnTo>
                  <a:pt x="139" y="444"/>
                </a:lnTo>
                <a:lnTo>
                  <a:pt x="137" y="444"/>
                </a:lnTo>
                <a:lnTo>
                  <a:pt x="137" y="443"/>
                </a:lnTo>
                <a:lnTo>
                  <a:pt x="136" y="441"/>
                </a:lnTo>
                <a:lnTo>
                  <a:pt x="136" y="440"/>
                </a:lnTo>
                <a:lnTo>
                  <a:pt x="135" y="439"/>
                </a:lnTo>
                <a:lnTo>
                  <a:pt x="135" y="438"/>
                </a:lnTo>
                <a:lnTo>
                  <a:pt x="133" y="438"/>
                </a:lnTo>
                <a:lnTo>
                  <a:pt x="133" y="436"/>
                </a:lnTo>
                <a:lnTo>
                  <a:pt x="132" y="436"/>
                </a:lnTo>
                <a:lnTo>
                  <a:pt x="131" y="438"/>
                </a:lnTo>
                <a:lnTo>
                  <a:pt x="129" y="438"/>
                </a:lnTo>
                <a:lnTo>
                  <a:pt x="128" y="438"/>
                </a:lnTo>
                <a:lnTo>
                  <a:pt x="128" y="436"/>
                </a:lnTo>
                <a:lnTo>
                  <a:pt x="128" y="435"/>
                </a:lnTo>
                <a:lnTo>
                  <a:pt x="127" y="435"/>
                </a:lnTo>
                <a:lnTo>
                  <a:pt x="127" y="436"/>
                </a:lnTo>
                <a:lnTo>
                  <a:pt x="125" y="435"/>
                </a:lnTo>
                <a:lnTo>
                  <a:pt x="125" y="434"/>
                </a:lnTo>
                <a:lnTo>
                  <a:pt x="124" y="434"/>
                </a:lnTo>
                <a:lnTo>
                  <a:pt x="123" y="435"/>
                </a:lnTo>
                <a:lnTo>
                  <a:pt x="122" y="436"/>
                </a:lnTo>
                <a:lnTo>
                  <a:pt x="120" y="436"/>
                </a:lnTo>
                <a:lnTo>
                  <a:pt x="120" y="434"/>
                </a:lnTo>
                <a:lnTo>
                  <a:pt x="119" y="434"/>
                </a:lnTo>
                <a:lnTo>
                  <a:pt x="118" y="434"/>
                </a:lnTo>
                <a:lnTo>
                  <a:pt x="118" y="432"/>
                </a:lnTo>
                <a:lnTo>
                  <a:pt x="116" y="431"/>
                </a:lnTo>
                <a:lnTo>
                  <a:pt x="116" y="430"/>
                </a:lnTo>
                <a:lnTo>
                  <a:pt x="114" y="427"/>
                </a:lnTo>
                <a:lnTo>
                  <a:pt x="112" y="427"/>
                </a:lnTo>
                <a:lnTo>
                  <a:pt x="112" y="426"/>
                </a:lnTo>
                <a:lnTo>
                  <a:pt x="111" y="426"/>
                </a:lnTo>
                <a:lnTo>
                  <a:pt x="110" y="427"/>
                </a:lnTo>
                <a:lnTo>
                  <a:pt x="110" y="426"/>
                </a:lnTo>
                <a:lnTo>
                  <a:pt x="110" y="424"/>
                </a:lnTo>
                <a:lnTo>
                  <a:pt x="108" y="423"/>
                </a:lnTo>
                <a:lnTo>
                  <a:pt x="107" y="423"/>
                </a:lnTo>
                <a:lnTo>
                  <a:pt x="107" y="422"/>
                </a:lnTo>
                <a:lnTo>
                  <a:pt x="106" y="422"/>
                </a:lnTo>
                <a:lnTo>
                  <a:pt x="106" y="421"/>
                </a:lnTo>
                <a:lnTo>
                  <a:pt x="106" y="419"/>
                </a:lnTo>
                <a:lnTo>
                  <a:pt x="106" y="418"/>
                </a:lnTo>
                <a:lnTo>
                  <a:pt x="106" y="417"/>
                </a:lnTo>
                <a:lnTo>
                  <a:pt x="106" y="415"/>
                </a:lnTo>
                <a:lnTo>
                  <a:pt x="107" y="414"/>
                </a:lnTo>
                <a:lnTo>
                  <a:pt x="106" y="414"/>
                </a:lnTo>
                <a:lnTo>
                  <a:pt x="106" y="413"/>
                </a:lnTo>
                <a:lnTo>
                  <a:pt x="107" y="413"/>
                </a:lnTo>
                <a:lnTo>
                  <a:pt x="107" y="411"/>
                </a:lnTo>
                <a:lnTo>
                  <a:pt x="108" y="411"/>
                </a:lnTo>
                <a:lnTo>
                  <a:pt x="111" y="411"/>
                </a:lnTo>
                <a:lnTo>
                  <a:pt x="112" y="411"/>
                </a:lnTo>
                <a:lnTo>
                  <a:pt x="112" y="409"/>
                </a:lnTo>
                <a:lnTo>
                  <a:pt x="111" y="409"/>
                </a:lnTo>
                <a:lnTo>
                  <a:pt x="110" y="409"/>
                </a:lnTo>
                <a:lnTo>
                  <a:pt x="108" y="409"/>
                </a:lnTo>
                <a:lnTo>
                  <a:pt x="107" y="409"/>
                </a:lnTo>
                <a:lnTo>
                  <a:pt x="107" y="407"/>
                </a:lnTo>
                <a:lnTo>
                  <a:pt x="107" y="409"/>
                </a:lnTo>
                <a:lnTo>
                  <a:pt x="106" y="407"/>
                </a:lnTo>
                <a:lnTo>
                  <a:pt x="106" y="406"/>
                </a:lnTo>
                <a:lnTo>
                  <a:pt x="105" y="406"/>
                </a:lnTo>
                <a:lnTo>
                  <a:pt x="105" y="405"/>
                </a:lnTo>
                <a:lnTo>
                  <a:pt x="107" y="404"/>
                </a:lnTo>
                <a:lnTo>
                  <a:pt x="107" y="405"/>
                </a:lnTo>
                <a:lnTo>
                  <a:pt x="107" y="404"/>
                </a:lnTo>
                <a:lnTo>
                  <a:pt x="108" y="404"/>
                </a:lnTo>
                <a:lnTo>
                  <a:pt x="107" y="404"/>
                </a:lnTo>
                <a:lnTo>
                  <a:pt x="107" y="402"/>
                </a:lnTo>
                <a:lnTo>
                  <a:pt x="110" y="402"/>
                </a:lnTo>
                <a:lnTo>
                  <a:pt x="111" y="402"/>
                </a:lnTo>
                <a:lnTo>
                  <a:pt x="112" y="402"/>
                </a:lnTo>
                <a:lnTo>
                  <a:pt x="114" y="401"/>
                </a:lnTo>
                <a:lnTo>
                  <a:pt x="112" y="400"/>
                </a:lnTo>
                <a:lnTo>
                  <a:pt x="111" y="400"/>
                </a:lnTo>
                <a:lnTo>
                  <a:pt x="110" y="400"/>
                </a:lnTo>
                <a:lnTo>
                  <a:pt x="108" y="400"/>
                </a:lnTo>
                <a:lnTo>
                  <a:pt x="108" y="398"/>
                </a:lnTo>
                <a:lnTo>
                  <a:pt x="110" y="398"/>
                </a:lnTo>
                <a:lnTo>
                  <a:pt x="110" y="397"/>
                </a:lnTo>
                <a:lnTo>
                  <a:pt x="110" y="396"/>
                </a:lnTo>
                <a:lnTo>
                  <a:pt x="111" y="396"/>
                </a:lnTo>
                <a:lnTo>
                  <a:pt x="111" y="397"/>
                </a:lnTo>
                <a:lnTo>
                  <a:pt x="112" y="397"/>
                </a:lnTo>
                <a:lnTo>
                  <a:pt x="114" y="396"/>
                </a:lnTo>
                <a:lnTo>
                  <a:pt x="114" y="397"/>
                </a:lnTo>
                <a:lnTo>
                  <a:pt x="115" y="397"/>
                </a:lnTo>
                <a:lnTo>
                  <a:pt x="115" y="398"/>
                </a:lnTo>
                <a:lnTo>
                  <a:pt x="116" y="397"/>
                </a:lnTo>
                <a:lnTo>
                  <a:pt x="116" y="396"/>
                </a:lnTo>
                <a:lnTo>
                  <a:pt x="118" y="396"/>
                </a:lnTo>
                <a:lnTo>
                  <a:pt x="116" y="394"/>
                </a:lnTo>
                <a:lnTo>
                  <a:pt x="116" y="393"/>
                </a:lnTo>
                <a:lnTo>
                  <a:pt x="118" y="393"/>
                </a:lnTo>
                <a:lnTo>
                  <a:pt x="116" y="392"/>
                </a:lnTo>
                <a:lnTo>
                  <a:pt x="115" y="392"/>
                </a:lnTo>
                <a:lnTo>
                  <a:pt x="115" y="393"/>
                </a:lnTo>
                <a:lnTo>
                  <a:pt x="116" y="393"/>
                </a:lnTo>
                <a:lnTo>
                  <a:pt x="115" y="393"/>
                </a:lnTo>
                <a:lnTo>
                  <a:pt x="114" y="393"/>
                </a:lnTo>
                <a:lnTo>
                  <a:pt x="112" y="392"/>
                </a:lnTo>
                <a:lnTo>
                  <a:pt x="111" y="390"/>
                </a:lnTo>
                <a:lnTo>
                  <a:pt x="110" y="390"/>
                </a:lnTo>
                <a:lnTo>
                  <a:pt x="110" y="389"/>
                </a:lnTo>
                <a:lnTo>
                  <a:pt x="111" y="388"/>
                </a:lnTo>
                <a:lnTo>
                  <a:pt x="110" y="387"/>
                </a:lnTo>
                <a:lnTo>
                  <a:pt x="110" y="385"/>
                </a:lnTo>
                <a:lnTo>
                  <a:pt x="108" y="385"/>
                </a:lnTo>
                <a:lnTo>
                  <a:pt x="107" y="385"/>
                </a:lnTo>
                <a:lnTo>
                  <a:pt x="105" y="385"/>
                </a:lnTo>
                <a:lnTo>
                  <a:pt x="105" y="384"/>
                </a:lnTo>
                <a:lnTo>
                  <a:pt x="105" y="383"/>
                </a:lnTo>
                <a:lnTo>
                  <a:pt x="103" y="383"/>
                </a:lnTo>
                <a:lnTo>
                  <a:pt x="103" y="379"/>
                </a:lnTo>
                <a:lnTo>
                  <a:pt x="102" y="379"/>
                </a:lnTo>
                <a:lnTo>
                  <a:pt x="101" y="379"/>
                </a:lnTo>
                <a:lnTo>
                  <a:pt x="99" y="379"/>
                </a:lnTo>
                <a:lnTo>
                  <a:pt x="98" y="379"/>
                </a:lnTo>
                <a:lnTo>
                  <a:pt x="97" y="380"/>
                </a:lnTo>
                <a:lnTo>
                  <a:pt x="95" y="380"/>
                </a:lnTo>
                <a:lnTo>
                  <a:pt x="95" y="381"/>
                </a:lnTo>
                <a:lnTo>
                  <a:pt x="95" y="383"/>
                </a:lnTo>
                <a:lnTo>
                  <a:pt x="97" y="384"/>
                </a:lnTo>
                <a:lnTo>
                  <a:pt x="98" y="385"/>
                </a:lnTo>
                <a:lnTo>
                  <a:pt x="98" y="387"/>
                </a:lnTo>
                <a:lnTo>
                  <a:pt x="98" y="388"/>
                </a:lnTo>
                <a:lnTo>
                  <a:pt x="98" y="390"/>
                </a:lnTo>
                <a:lnTo>
                  <a:pt x="98" y="392"/>
                </a:lnTo>
                <a:lnTo>
                  <a:pt x="98" y="393"/>
                </a:lnTo>
                <a:lnTo>
                  <a:pt x="97" y="394"/>
                </a:lnTo>
                <a:lnTo>
                  <a:pt x="97" y="396"/>
                </a:lnTo>
                <a:lnTo>
                  <a:pt x="95" y="397"/>
                </a:lnTo>
                <a:lnTo>
                  <a:pt x="95" y="398"/>
                </a:lnTo>
                <a:lnTo>
                  <a:pt x="95" y="402"/>
                </a:lnTo>
                <a:lnTo>
                  <a:pt x="94" y="404"/>
                </a:lnTo>
                <a:lnTo>
                  <a:pt x="94" y="405"/>
                </a:lnTo>
                <a:lnTo>
                  <a:pt x="93" y="405"/>
                </a:lnTo>
                <a:lnTo>
                  <a:pt x="93" y="406"/>
                </a:lnTo>
                <a:lnTo>
                  <a:pt x="93" y="407"/>
                </a:lnTo>
                <a:lnTo>
                  <a:pt x="91" y="407"/>
                </a:lnTo>
                <a:lnTo>
                  <a:pt x="91" y="409"/>
                </a:lnTo>
                <a:lnTo>
                  <a:pt x="90" y="409"/>
                </a:lnTo>
                <a:lnTo>
                  <a:pt x="90" y="410"/>
                </a:lnTo>
                <a:lnTo>
                  <a:pt x="89" y="409"/>
                </a:lnTo>
                <a:lnTo>
                  <a:pt x="87" y="409"/>
                </a:lnTo>
                <a:lnTo>
                  <a:pt x="86" y="409"/>
                </a:lnTo>
                <a:lnTo>
                  <a:pt x="86" y="410"/>
                </a:lnTo>
                <a:lnTo>
                  <a:pt x="85" y="410"/>
                </a:lnTo>
                <a:lnTo>
                  <a:pt x="85" y="409"/>
                </a:lnTo>
                <a:lnTo>
                  <a:pt x="84" y="409"/>
                </a:lnTo>
                <a:lnTo>
                  <a:pt x="84" y="407"/>
                </a:lnTo>
                <a:lnTo>
                  <a:pt x="84" y="406"/>
                </a:lnTo>
                <a:lnTo>
                  <a:pt x="82" y="406"/>
                </a:lnTo>
                <a:lnTo>
                  <a:pt x="81" y="407"/>
                </a:lnTo>
                <a:lnTo>
                  <a:pt x="80" y="407"/>
                </a:lnTo>
                <a:lnTo>
                  <a:pt x="78" y="407"/>
                </a:lnTo>
                <a:lnTo>
                  <a:pt x="78" y="406"/>
                </a:lnTo>
                <a:lnTo>
                  <a:pt x="77" y="406"/>
                </a:lnTo>
                <a:lnTo>
                  <a:pt x="76" y="406"/>
                </a:lnTo>
                <a:lnTo>
                  <a:pt x="76" y="405"/>
                </a:lnTo>
                <a:lnTo>
                  <a:pt x="77" y="405"/>
                </a:lnTo>
                <a:lnTo>
                  <a:pt x="78" y="405"/>
                </a:lnTo>
                <a:lnTo>
                  <a:pt x="80" y="405"/>
                </a:lnTo>
                <a:lnTo>
                  <a:pt x="80" y="404"/>
                </a:lnTo>
                <a:lnTo>
                  <a:pt x="80" y="402"/>
                </a:lnTo>
                <a:lnTo>
                  <a:pt x="78" y="402"/>
                </a:lnTo>
                <a:lnTo>
                  <a:pt x="77" y="401"/>
                </a:lnTo>
                <a:lnTo>
                  <a:pt x="76" y="400"/>
                </a:lnTo>
                <a:lnTo>
                  <a:pt x="74" y="400"/>
                </a:lnTo>
                <a:lnTo>
                  <a:pt x="74" y="401"/>
                </a:lnTo>
                <a:lnTo>
                  <a:pt x="73" y="401"/>
                </a:lnTo>
                <a:lnTo>
                  <a:pt x="73" y="400"/>
                </a:lnTo>
                <a:lnTo>
                  <a:pt x="73" y="401"/>
                </a:lnTo>
                <a:lnTo>
                  <a:pt x="72" y="401"/>
                </a:lnTo>
                <a:lnTo>
                  <a:pt x="70" y="401"/>
                </a:lnTo>
                <a:lnTo>
                  <a:pt x="69" y="401"/>
                </a:lnTo>
                <a:lnTo>
                  <a:pt x="68" y="400"/>
                </a:lnTo>
                <a:lnTo>
                  <a:pt x="68" y="398"/>
                </a:lnTo>
                <a:lnTo>
                  <a:pt x="69" y="397"/>
                </a:lnTo>
                <a:lnTo>
                  <a:pt x="69" y="396"/>
                </a:lnTo>
                <a:lnTo>
                  <a:pt x="70" y="396"/>
                </a:lnTo>
                <a:lnTo>
                  <a:pt x="70" y="394"/>
                </a:lnTo>
                <a:lnTo>
                  <a:pt x="72" y="394"/>
                </a:lnTo>
                <a:lnTo>
                  <a:pt x="73" y="394"/>
                </a:lnTo>
                <a:lnTo>
                  <a:pt x="73" y="393"/>
                </a:lnTo>
                <a:lnTo>
                  <a:pt x="74" y="392"/>
                </a:lnTo>
                <a:lnTo>
                  <a:pt x="73" y="390"/>
                </a:lnTo>
                <a:lnTo>
                  <a:pt x="70" y="390"/>
                </a:lnTo>
                <a:lnTo>
                  <a:pt x="70" y="392"/>
                </a:lnTo>
                <a:lnTo>
                  <a:pt x="69" y="392"/>
                </a:lnTo>
                <a:lnTo>
                  <a:pt x="68" y="392"/>
                </a:lnTo>
                <a:lnTo>
                  <a:pt x="68" y="393"/>
                </a:lnTo>
                <a:lnTo>
                  <a:pt x="67" y="393"/>
                </a:lnTo>
                <a:lnTo>
                  <a:pt x="67" y="392"/>
                </a:lnTo>
                <a:lnTo>
                  <a:pt x="68" y="392"/>
                </a:lnTo>
                <a:lnTo>
                  <a:pt x="68" y="390"/>
                </a:lnTo>
                <a:lnTo>
                  <a:pt x="67" y="389"/>
                </a:lnTo>
                <a:lnTo>
                  <a:pt x="67" y="388"/>
                </a:lnTo>
                <a:lnTo>
                  <a:pt x="68" y="388"/>
                </a:lnTo>
                <a:lnTo>
                  <a:pt x="68" y="387"/>
                </a:lnTo>
                <a:lnTo>
                  <a:pt x="68" y="385"/>
                </a:lnTo>
                <a:lnTo>
                  <a:pt x="68" y="384"/>
                </a:lnTo>
                <a:lnTo>
                  <a:pt x="68" y="383"/>
                </a:lnTo>
                <a:lnTo>
                  <a:pt x="67" y="384"/>
                </a:lnTo>
                <a:lnTo>
                  <a:pt x="65" y="384"/>
                </a:lnTo>
                <a:lnTo>
                  <a:pt x="67" y="383"/>
                </a:lnTo>
                <a:lnTo>
                  <a:pt x="65" y="383"/>
                </a:lnTo>
                <a:lnTo>
                  <a:pt x="65" y="381"/>
                </a:lnTo>
                <a:lnTo>
                  <a:pt x="64" y="381"/>
                </a:lnTo>
                <a:lnTo>
                  <a:pt x="64" y="380"/>
                </a:lnTo>
                <a:lnTo>
                  <a:pt x="65" y="380"/>
                </a:lnTo>
                <a:lnTo>
                  <a:pt x="65" y="379"/>
                </a:lnTo>
                <a:lnTo>
                  <a:pt x="65" y="377"/>
                </a:lnTo>
                <a:lnTo>
                  <a:pt x="64" y="377"/>
                </a:lnTo>
                <a:lnTo>
                  <a:pt x="63" y="379"/>
                </a:lnTo>
                <a:lnTo>
                  <a:pt x="63" y="377"/>
                </a:lnTo>
                <a:lnTo>
                  <a:pt x="61" y="376"/>
                </a:lnTo>
                <a:lnTo>
                  <a:pt x="61" y="375"/>
                </a:lnTo>
                <a:lnTo>
                  <a:pt x="63" y="375"/>
                </a:lnTo>
                <a:lnTo>
                  <a:pt x="63" y="373"/>
                </a:lnTo>
                <a:lnTo>
                  <a:pt x="63" y="372"/>
                </a:lnTo>
                <a:lnTo>
                  <a:pt x="63" y="371"/>
                </a:lnTo>
                <a:lnTo>
                  <a:pt x="63" y="369"/>
                </a:lnTo>
                <a:lnTo>
                  <a:pt x="61" y="367"/>
                </a:lnTo>
                <a:lnTo>
                  <a:pt x="61" y="363"/>
                </a:lnTo>
                <a:lnTo>
                  <a:pt x="63" y="363"/>
                </a:lnTo>
                <a:lnTo>
                  <a:pt x="63" y="362"/>
                </a:lnTo>
                <a:lnTo>
                  <a:pt x="63" y="359"/>
                </a:lnTo>
                <a:lnTo>
                  <a:pt x="63" y="358"/>
                </a:lnTo>
                <a:lnTo>
                  <a:pt x="63" y="356"/>
                </a:lnTo>
                <a:lnTo>
                  <a:pt x="64" y="356"/>
                </a:lnTo>
                <a:lnTo>
                  <a:pt x="63" y="355"/>
                </a:lnTo>
                <a:lnTo>
                  <a:pt x="64" y="355"/>
                </a:lnTo>
                <a:lnTo>
                  <a:pt x="64" y="354"/>
                </a:lnTo>
                <a:lnTo>
                  <a:pt x="64" y="351"/>
                </a:lnTo>
                <a:lnTo>
                  <a:pt x="64" y="350"/>
                </a:lnTo>
                <a:lnTo>
                  <a:pt x="64" y="349"/>
                </a:lnTo>
                <a:lnTo>
                  <a:pt x="64" y="345"/>
                </a:lnTo>
                <a:lnTo>
                  <a:pt x="64" y="343"/>
                </a:lnTo>
                <a:lnTo>
                  <a:pt x="64" y="342"/>
                </a:lnTo>
                <a:lnTo>
                  <a:pt x="64" y="341"/>
                </a:lnTo>
                <a:lnTo>
                  <a:pt x="64" y="339"/>
                </a:lnTo>
                <a:lnTo>
                  <a:pt x="64" y="338"/>
                </a:lnTo>
                <a:lnTo>
                  <a:pt x="63" y="337"/>
                </a:lnTo>
                <a:lnTo>
                  <a:pt x="63" y="335"/>
                </a:lnTo>
                <a:lnTo>
                  <a:pt x="63" y="334"/>
                </a:lnTo>
                <a:lnTo>
                  <a:pt x="63" y="333"/>
                </a:lnTo>
                <a:lnTo>
                  <a:pt x="63" y="332"/>
                </a:lnTo>
                <a:lnTo>
                  <a:pt x="61" y="332"/>
                </a:lnTo>
                <a:lnTo>
                  <a:pt x="61" y="330"/>
                </a:lnTo>
                <a:lnTo>
                  <a:pt x="61" y="329"/>
                </a:lnTo>
                <a:lnTo>
                  <a:pt x="61" y="328"/>
                </a:lnTo>
                <a:lnTo>
                  <a:pt x="60" y="325"/>
                </a:lnTo>
                <a:lnTo>
                  <a:pt x="60" y="324"/>
                </a:lnTo>
                <a:lnTo>
                  <a:pt x="60" y="322"/>
                </a:lnTo>
                <a:lnTo>
                  <a:pt x="59" y="321"/>
                </a:lnTo>
                <a:lnTo>
                  <a:pt x="59" y="320"/>
                </a:lnTo>
                <a:lnTo>
                  <a:pt x="59" y="318"/>
                </a:lnTo>
                <a:lnTo>
                  <a:pt x="59" y="317"/>
                </a:lnTo>
                <a:lnTo>
                  <a:pt x="57" y="316"/>
                </a:lnTo>
                <a:lnTo>
                  <a:pt x="57" y="315"/>
                </a:lnTo>
                <a:lnTo>
                  <a:pt x="57" y="313"/>
                </a:lnTo>
                <a:lnTo>
                  <a:pt x="57" y="312"/>
                </a:lnTo>
                <a:lnTo>
                  <a:pt x="57" y="311"/>
                </a:lnTo>
                <a:lnTo>
                  <a:pt x="56" y="311"/>
                </a:lnTo>
                <a:lnTo>
                  <a:pt x="56" y="309"/>
                </a:lnTo>
                <a:lnTo>
                  <a:pt x="56" y="308"/>
                </a:lnTo>
                <a:lnTo>
                  <a:pt x="56" y="307"/>
                </a:lnTo>
                <a:lnTo>
                  <a:pt x="55" y="307"/>
                </a:lnTo>
                <a:lnTo>
                  <a:pt x="55" y="305"/>
                </a:lnTo>
                <a:lnTo>
                  <a:pt x="55" y="304"/>
                </a:lnTo>
                <a:lnTo>
                  <a:pt x="53" y="301"/>
                </a:lnTo>
                <a:lnTo>
                  <a:pt x="52" y="300"/>
                </a:lnTo>
                <a:lnTo>
                  <a:pt x="52" y="299"/>
                </a:lnTo>
                <a:lnTo>
                  <a:pt x="51" y="297"/>
                </a:lnTo>
                <a:lnTo>
                  <a:pt x="51" y="296"/>
                </a:lnTo>
                <a:lnTo>
                  <a:pt x="52" y="296"/>
                </a:lnTo>
                <a:lnTo>
                  <a:pt x="52" y="295"/>
                </a:lnTo>
                <a:lnTo>
                  <a:pt x="52" y="294"/>
                </a:lnTo>
                <a:lnTo>
                  <a:pt x="52" y="292"/>
                </a:lnTo>
                <a:lnTo>
                  <a:pt x="52" y="291"/>
                </a:lnTo>
                <a:lnTo>
                  <a:pt x="53" y="291"/>
                </a:lnTo>
                <a:lnTo>
                  <a:pt x="52" y="291"/>
                </a:lnTo>
                <a:lnTo>
                  <a:pt x="52" y="290"/>
                </a:lnTo>
                <a:lnTo>
                  <a:pt x="51" y="288"/>
                </a:lnTo>
                <a:lnTo>
                  <a:pt x="50" y="287"/>
                </a:lnTo>
                <a:lnTo>
                  <a:pt x="48" y="284"/>
                </a:lnTo>
                <a:lnTo>
                  <a:pt x="48" y="283"/>
                </a:lnTo>
                <a:lnTo>
                  <a:pt x="46" y="282"/>
                </a:lnTo>
                <a:lnTo>
                  <a:pt x="46" y="280"/>
                </a:lnTo>
                <a:lnTo>
                  <a:pt x="44" y="280"/>
                </a:lnTo>
                <a:lnTo>
                  <a:pt x="44" y="279"/>
                </a:lnTo>
                <a:lnTo>
                  <a:pt x="43" y="279"/>
                </a:lnTo>
                <a:lnTo>
                  <a:pt x="43" y="278"/>
                </a:lnTo>
                <a:lnTo>
                  <a:pt x="42" y="277"/>
                </a:lnTo>
                <a:lnTo>
                  <a:pt x="40" y="275"/>
                </a:lnTo>
                <a:lnTo>
                  <a:pt x="40" y="274"/>
                </a:lnTo>
                <a:lnTo>
                  <a:pt x="40" y="273"/>
                </a:lnTo>
                <a:lnTo>
                  <a:pt x="42" y="273"/>
                </a:lnTo>
                <a:lnTo>
                  <a:pt x="42" y="271"/>
                </a:lnTo>
                <a:lnTo>
                  <a:pt x="40" y="270"/>
                </a:lnTo>
                <a:lnTo>
                  <a:pt x="39" y="270"/>
                </a:lnTo>
                <a:lnTo>
                  <a:pt x="38" y="269"/>
                </a:lnTo>
                <a:lnTo>
                  <a:pt x="38" y="267"/>
                </a:lnTo>
                <a:lnTo>
                  <a:pt x="38" y="266"/>
                </a:lnTo>
                <a:lnTo>
                  <a:pt x="36" y="266"/>
                </a:lnTo>
                <a:lnTo>
                  <a:pt x="35" y="265"/>
                </a:lnTo>
                <a:lnTo>
                  <a:pt x="35" y="263"/>
                </a:lnTo>
                <a:lnTo>
                  <a:pt x="34" y="263"/>
                </a:lnTo>
                <a:lnTo>
                  <a:pt x="34" y="262"/>
                </a:lnTo>
                <a:lnTo>
                  <a:pt x="33" y="263"/>
                </a:lnTo>
                <a:lnTo>
                  <a:pt x="33" y="262"/>
                </a:lnTo>
                <a:lnTo>
                  <a:pt x="31" y="261"/>
                </a:lnTo>
                <a:lnTo>
                  <a:pt x="30" y="260"/>
                </a:lnTo>
                <a:lnTo>
                  <a:pt x="29" y="260"/>
                </a:lnTo>
                <a:lnTo>
                  <a:pt x="27" y="260"/>
                </a:lnTo>
                <a:lnTo>
                  <a:pt x="27" y="258"/>
                </a:lnTo>
                <a:lnTo>
                  <a:pt x="27" y="257"/>
                </a:lnTo>
                <a:lnTo>
                  <a:pt x="27" y="256"/>
                </a:lnTo>
                <a:lnTo>
                  <a:pt x="29" y="256"/>
                </a:lnTo>
                <a:lnTo>
                  <a:pt x="27" y="256"/>
                </a:lnTo>
                <a:lnTo>
                  <a:pt x="27" y="254"/>
                </a:lnTo>
                <a:lnTo>
                  <a:pt x="26" y="254"/>
                </a:lnTo>
                <a:lnTo>
                  <a:pt x="25" y="253"/>
                </a:lnTo>
                <a:lnTo>
                  <a:pt x="25" y="252"/>
                </a:lnTo>
                <a:lnTo>
                  <a:pt x="25" y="250"/>
                </a:lnTo>
                <a:lnTo>
                  <a:pt x="26" y="250"/>
                </a:lnTo>
                <a:lnTo>
                  <a:pt x="25" y="250"/>
                </a:lnTo>
                <a:lnTo>
                  <a:pt x="26" y="250"/>
                </a:lnTo>
                <a:lnTo>
                  <a:pt x="29" y="250"/>
                </a:lnTo>
                <a:lnTo>
                  <a:pt x="30" y="249"/>
                </a:lnTo>
                <a:lnTo>
                  <a:pt x="31" y="248"/>
                </a:lnTo>
                <a:lnTo>
                  <a:pt x="31" y="246"/>
                </a:lnTo>
                <a:lnTo>
                  <a:pt x="30" y="248"/>
                </a:lnTo>
                <a:lnTo>
                  <a:pt x="29" y="246"/>
                </a:lnTo>
                <a:lnTo>
                  <a:pt x="27" y="246"/>
                </a:lnTo>
                <a:lnTo>
                  <a:pt x="27" y="245"/>
                </a:lnTo>
                <a:lnTo>
                  <a:pt x="27" y="244"/>
                </a:lnTo>
                <a:lnTo>
                  <a:pt x="26" y="243"/>
                </a:lnTo>
                <a:lnTo>
                  <a:pt x="26" y="241"/>
                </a:lnTo>
                <a:lnTo>
                  <a:pt x="27" y="240"/>
                </a:lnTo>
                <a:lnTo>
                  <a:pt x="27" y="239"/>
                </a:lnTo>
                <a:lnTo>
                  <a:pt x="27" y="237"/>
                </a:lnTo>
                <a:lnTo>
                  <a:pt x="29" y="239"/>
                </a:lnTo>
                <a:lnTo>
                  <a:pt x="29" y="240"/>
                </a:lnTo>
                <a:lnTo>
                  <a:pt x="30" y="241"/>
                </a:lnTo>
                <a:lnTo>
                  <a:pt x="31" y="241"/>
                </a:lnTo>
                <a:lnTo>
                  <a:pt x="33" y="241"/>
                </a:lnTo>
                <a:lnTo>
                  <a:pt x="34" y="241"/>
                </a:lnTo>
                <a:lnTo>
                  <a:pt x="35" y="241"/>
                </a:lnTo>
                <a:lnTo>
                  <a:pt x="36" y="241"/>
                </a:lnTo>
                <a:lnTo>
                  <a:pt x="36" y="240"/>
                </a:lnTo>
                <a:lnTo>
                  <a:pt x="38" y="240"/>
                </a:lnTo>
                <a:lnTo>
                  <a:pt x="38" y="239"/>
                </a:lnTo>
                <a:lnTo>
                  <a:pt x="36" y="239"/>
                </a:lnTo>
                <a:lnTo>
                  <a:pt x="36" y="237"/>
                </a:lnTo>
                <a:lnTo>
                  <a:pt x="38" y="236"/>
                </a:lnTo>
                <a:lnTo>
                  <a:pt x="39" y="235"/>
                </a:lnTo>
                <a:lnTo>
                  <a:pt x="40" y="235"/>
                </a:lnTo>
                <a:lnTo>
                  <a:pt x="42" y="235"/>
                </a:lnTo>
                <a:lnTo>
                  <a:pt x="42" y="233"/>
                </a:lnTo>
                <a:lnTo>
                  <a:pt x="40" y="233"/>
                </a:lnTo>
                <a:lnTo>
                  <a:pt x="40" y="232"/>
                </a:lnTo>
                <a:lnTo>
                  <a:pt x="42" y="232"/>
                </a:lnTo>
                <a:lnTo>
                  <a:pt x="42" y="231"/>
                </a:lnTo>
                <a:lnTo>
                  <a:pt x="40" y="231"/>
                </a:lnTo>
                <a:lnTo>
                  <a:pt x="39" y="231"/>
                </a:lnTo>
                <a:lnTo>
                  <a:pt x="38" y="231"/>
                </a:lnTo>
                <a:lnTo>
                  <a:pt x="38" y="229"/>
                </a:lnTo>
                <a:lnTo>
                  <a:pt x="36" y="228"/>
                </a:lnTo>
                <a:lnTo>
                  <a:pt x="38" y="228"/>
                </a:lnTo>
                <a:lnTo>
                  <a:pt x="38" y="227"/>
                </a:lnTo>
                <a:lnTo>
                  <a:pt x="38" y="225"/>
                </a:lnTo>
                <a:lnTo>
                  <a:pt x="36" y="225"/>
                </a:lnTo>
                <a:lnTo>
                  <a:pt x="36" y="224"/>
                </a:lnTo>
                <a:lnTo>
                  <a:pt x="35" y="224"/>
                </a:lnTo>
                <a:lnTo>
                  <a:pt x="35" y="223"/>
                </a:lnTo>
                <a:lnTo>
                  <a:pt x="36" y="223"/>
                </a:lnTo>
                <a:lnTo>
                  <a:pt x="38" y="223"/>
                </a:lnTo>
                <a:lnTo>
                  <a:pt x="38" y="222"/>
                </a:lnTo>
                <a:lnTo>
                  <a:pt x="38" y="220"/>
                </a:lnTo>
                <a:lnTo>
                  <a:pt x="36" y="219"/>
                </a:lnTo>
                <a:lnTo>
                  <a:pt x="35" y="219"/>
                </a:lnTo>
                <a:lnTo>
                  <a:pt x="35" y="220"/>
                </a:lnTo>
                <a:lnTo>
                  <a:pt x="34" y="220"/>
                </a:lnTo>
                <a:lnTo>
                  <a:pt x="33" y="220"/>
                </a:lnTo>
                <a:lnTo>
                  <a:pt x="31" y="222"/>
                </a:lnTo>
                <a:lnTo>
                  <a:pt x="30" y="222"/>
                </a:lnTo>
                <a:lnTo>
                  <a:pt x="30" y="220"/>
                </a:lnTo>
                <a:lnTo>
                  <a:pt x="30" y="219"/>
                </a:lnTo>
                <a:lnTo>
                  <a:pt x="30" y="218"/>
                </a:lnTo>
                <a:lnTo>
                  <a:pt x="31" y="218"/>
                </a:lnTo>
                <a:lnTo>
                  <a:pt x="30" y="216"/>
                </a:lnTo>
                <a:lnTo>
                  <a:pt x="30" y="215"/>
                </a:lnTo>
                <a:lnTo>
                  <a:pt x="31" y="215"/>
                </a:lnTo>
                <a:lnTo>
                  <a:pt x="30" y="214"/>
                </a:lnTo>
                <a:lnTo>
                  <a:pt x="30" y="212"/>
                </a:lnTo>
                <a:lnTo>
                  <a:pt x="29" y="212"/>
                </a:lnTo>
                <a:lnTo>
                  <a:pt x="29" y="211"/>
                </a:lnTo>
                <a:lnTo>
                  <a:pt x="27" y="210"/>
                </a:lnTo>
                <a:lnTo>
                  <a:pt x="27" y="208"/>
                </a:lnTo>
                <a:lnTo>
                  <a:pt x="27" y="207"/>
                </a:lnTo>
                <a:lnTo>
                  <a:pt x="29" y="208"/>
                </a:lnTo>
                <a:lnTo>
                  <a:pt x="30" y="208"/>
                </a:lnTo>
                <a:lnTo>
                  <a:pt x="30" y="207"/>
                </a:lnTo>
                <a:lnTo>
                  <a:pt x="31" y="206"/>
                </a:lnTo>
                <a:lnTo>
                  <a:pt x="31" y="205"/>
                </a:lnTo>
                <a:lnTo>
                  <a:pt x="31" y="203"/>
                </a:lnTo>
                <a:lnTo>
                  <a:pt x="31" y="202"/>
                </a:lnTo>
                <a:lnTo>
                  <a:pt x="31" y="201"/>
                </a:lnTo>
                <a:lnTo>
                  <a:pt x="33" y="199"/>
                </a:lnTo>
                <a:lnTo>
                  <a:pt x="34" y="199"/>
                </a:lnTo>
                <a:lnTo>
                  <a:pt x="34" y="198"/>
                </a:lnTo>
                <a:lnTo>
                  <a:pt x="34" y="197"/>
                </a:lnTo>
                <a:lnTo>
                  <a:pt x="34" y="195"/>
                </a:lnTo>
                <a:lnTo>
                  <a:pt x="34" y="194"/>
                </a:lnTo>
                <a:lnTo>
                  <a:pt x="34" y="193"/>
                </a:lnTo>
                <a:lnTo>
                  <a:pt x="34" y="191"/>
                </a:lnTo>
                <a:lnTo>
                  <a:pt x="33" y="191"/>
                </a:lnTo>
                <a:lnTo>
                  <a:pt x="33" y="190"/>
                </a:lnTo>
                <a:lnTo>
                  <a:pt x="31" y="190"/>
                </a:lnTo>
                <a:lnTo>
                  <a:pt x="31" y="189"/>
                </a:lnTo>
                <a:lnTo>
                  <a:pt x="30" y="189"/>
                </a:lnTo>
                <a:lnTo>
                  <a:pt x="29" y="189"/>
                </a:lnTo>
                <a:lnTo>
                  <a:pt x="27" y="190"/>
                </a:lnTo>
                <a:lnTo>
                  <a:pt x="26" y="190"/>
                </a:lnTo>
                <a:lnTo>
                  <a:pt x="25" y="189"/>
                </a:lnTo>
                <a:lnTo>
                  <a:pt x="25" y="188"/>
                </a:lnTo>
                <a:lnTo>
                  <a:pt x="23" y="186"/>
                </a:lnTo>
                <a:lnTo>
                  <a:pt x="22" y="185"/>
                </a:lnTo>
                <a:lnTo>
                  <a:pt x="21" y="185"/>
                </a:lnTo>
                <a:lnTo>
                  <a:pt x="19" y="184"/>
                </a:lnTo>
                <a:lnTo>
                  <a:pt x="19" y="182"/>
                </a:lnTo>
                <a:lnTo>
                  <a:pt x="19" y="181"/>
                </a:lnTo>
                <a:lnTo>
                  <a:pt x="21" y="181"/>
                </a:lnTo>
                <a:lnTo>
                  <a:pt x="22" y="180"/>
                </a:lnTo>
                <a:lnTo>
                  <a:pt x="23" y="180"/>
                </a:lnTo>
                <a:lnTo>
                  <a:pt x="25" y="180"/>
                </a:lnTo>
                <a:lnTo>
                  <a:pt x="25" y="178"/>
                </a:lnTo>
                <a:lnTo>
                  <a:pt x="25" y="180"/>
                </a:lnTo>
                <a:lnTo>
                  <a:pt x="26" y="180"/>
                </a:lnTo>
                <a:lnTo>
                  <a:pt x="26" y="178"/>
                </a:lnTo>
                <a:lnTo>
                  <a:pt x="27" y="180"/>
                </a:lnTo>
                <a:lnTo>
                  <a:pt x="27" y="178"/>
                </a:lnTo>
                <a:lnTo>
                  <a:pt x="29" y="178"/>
                </a:lnTo>
                <a:lnTo>
                  <a:pt x="29" y="177"/>
                </a:lnTo>
                <a:lnTo>
                  <a:pt x="29" y="176"/>
                </a:lnTo>
                <a:lnTo>
                  <a:pt x="27" y="174"/>
                </a:lnTo>
                <a:lnTo>
                  <a:pt x="26" y="174"/>
                </a:lnTo>
                <a:lnTo>
                  <a:pt x="26" y="173"/>
                </a:lnTo>
                <a:lnTo>
                  <a:pt x="26" y="172"/>
                </a:lnTo>
                <a:lnTo>
                  <a:pt x="26" y="171"/>
                </a:lnTo>
                <a:lnTo>
                  <a:pt x="25" y="171"/>
                </a:lnTo>
                <a:lnTo>
                  <a:pt x="25" y="169"/>
                </a:lnTo>
                <a:lnTo>
                  <a:pt x="25" y="168"/>
                </a:lnTo>
                <a:lnTo>
                  <a:pt x="25" y="167"/>
                </a:lnTo>
                <a:lnTo>
                  <a:pt x="25" y="165"/>
                </a:lnTo>
                <a:lnTo>
                  <a:pt x="33" y="164"/>
                </a:lnTo>
                <a:lnTo>
                  <a:pt x="34" y="164"/>
                </a:lnTo>
                <a:lnTo>
                  <a:pt x="35" y="165"/>
                </a:lnTo>
                <a:lnTo>
                  <a:pt x="38" y="165"/>
                </a:lnTo>
                <a:lnTo>
                  <a:pt x="40" y="165"/>
                </a:lnTo>
                <a:lnTo>
                  <a:pt x="42" y="165"/>
                </a:lnTo>
                <a:lnTo>
                  <a:pt x="44" y="167"/>
                </a:lnTo>
                <a:lnTo>
                  <a:pt x="46" y="165"/>
                </a:lnTo>
                <a:lnTo>
                  <a:pt x="46" y="164"/>
                </a:lnTo>
                <a:lnTo>
                  <a:pt x="47" y="161"/>
                </a:lnTo>
                <a:lnTo>
                  <a:pt x="48" y="160"/>
                </a:lnTo>
                <a:lnTo>
                  <a:pt x="51" y="159"/>
                </a:lnTo>
                <a:lnTo>
                  <a:pt x="53" y="156"/>
                </a:lnTo>
                <a:lnTo>
                  <a:pt x="55" y="156"/>
                </a:lnTo>
                <a:lnTo>
                  <a:pt x="56" y="156"/>
                </a:lnTo>
                <a:lnTo>
                  <a:pt x="57" y="156"/>
                </a:lnTo>
                <a:lnTo>
                  <a:pt x="59" y="157"/>
                </a:lnTo>
                <a:lnTo>
                  <a:pt x="61" y="159"/>
                </a:lnTo>
                <a:lnTo>
                  <a:pt x="63" y="160"/>
                </a:lnTo>
                <a:lnTo>
                  <a:pt x="64" y="163"/>
                </a:lnTo>
                <a:lnTo>
                  <a:pt x="67" y="164"/>
                </a:lnTo>
                <a:lnTo>
                  <a:pt x="70" y="165"/>
                </a:lnTo>
                <a:lnTo>
                  <a:pt x="76" y="165"/>
                </a:lnTo>
                <a:lnTo>
                  <a:pt x="78" y="165"/>
                </a:lnTo>
                <a:lnTo>
                  <a:pt x="81" y="165"/>
                </a:lnTo>
                <a:lnTo>
                  <a:pt x="84" y="165"/>
                </a:lnTo>
                <a:lnTo>
                  <a:pt x="85" y="165"/>
                </a:lnTo>
                <a:lnTo>
                  <a:pt x="86" y="168"/>
                </a:lnTo>
                <a:lnTo>
                  <a:pt x="86" y="169"/>
                </a:lnTo>
                <a:lnTo>
                  <a:pt x="87" y="172"/>
                </a:lnTo>
                <a:lnTo>
                  <a:pt x="87" y="174"/>
                </a:lnTo>
                <a:lnTo>
                  <a:pt x="89" y="177"/>
                </a:lnTo>
                <a:lnTo>
                  <a:pt x="89" y="180"/>
                </a:lnTo>
                <a:lnTo>
                  <a:pt x="90" y="181"/>
                </a:lnTo>
                <a:lnTo>
                  <a:pt x="91" y="182"/>
                </a:lnTo>
                <a:lnTo>
                  <a:pt x="95" y="185"/>
                </a:lnTo>
                <a:lnTo>
                  <a:pt x="97" y="186"/>
                </a:lnTo>
                <a:lnTo>
                  <a:pt x="98" y="189"/>
                </a:lnTo>
                <a:lnTo>
                  <a:pt x="101" y="190"/>
                </a:lnTo>
                <a:lnTo>
                  <a:pt x="102" y="191"/>
                </a:lnTo>
                <a:lnTo>
                  <a:pt x="103" y="193"/>
                </a:lnTo>
                <a:lnTo>
                  <a:pt x="105" y="195"/>
                </a:lnTo>
                <a:lnTo>
                  <a:pt x="106" y="197"/>
                </a:lnTo>
                <a:lnTo>
                  <a:pt x="107" y="198"/>
                </a:lnTo>
                <a:lnTo>
                  <a:pt x="108" y="197"/>
                </a:lnTo>
                <a:lnTo>
                  <a:pt x="110" y="195"/>
                </a:lnTo>
                <a:lnTo>
                  <a:pt x="111" y="194"/>
                </a:lnTo>
                <a:lnTo>
                  <a:pt x="112" y="194"/>
                </a:lnTo>
                <a:lnTo>
                  <a:pt x="112" y="193"/>
                </a:lnTo>
                <a:lnTo>
                  <a:pt x="114" y="193"/>
                </a:lnTo>
                <a:lnTo>
                  <a:pt x="114" y="191"/>
                </a:lnTo>
                <a:lnTo>
                  <a:pt x="114" y="190"/>
                </a:lnTo>
                <a:lnTo>
                  <a:pt x="115" y="190"/>
                </a:lnTo>
                <a:lnTo>
                  <a:pt x="116" y="189"/>
                </a:lnTo>
                <a:lnTo>
                  <a:pt x="118" y="189"/>
                </a:lnTo>
                <a:lnTo>
                  <a:pt x="119" y="188"/>
                </a:lnTo>
                <a:lnTo>
                  <a:pt x="120" y="184"/>
                </a:lnTo>
                <a:lnTo>
                  <a:pt x="120" y="182"/>
                </a:lnTo>
                <a:lnTo>
                  <a:pt x="122" y="181"/>
                </a:lnTo>
                <a:lnTo>
                  <a:pt x="122" y="180"/>
                </a:lnTo>
                <a:lnTo>
                  <a:pt x="122" y="178"/>
                </a:lnTo>
                <a:lnTo>
                  <a:pt x="123" y="177"/>
                </a:lnTo>
                <a:lnTo>
                  <a:pt x="123" y="176"/>
                </a:lnTo>
                <a:lnTo>
                  <a:pt x="124" y="174"/>
                </a:lnTo>
                <a:lnTo>
                  <a:pt x="125" y="174"/>
                </a:lnTo>
                <a:lnTo>
                  <a:pt x="125" y="173"/>
                </a:lnTo>
                <a:lnTo>
                  <a:pt x="127" y="173"/>
                </a:lnTo>
                <a:lnTo>
                  <a:pt x="128" y="173"/>
                </a:lnTo>
                <a:lnTo>
                  <a:pt x="128" y="172"/>
                </a:lnTo>
                <a:lnTo>
                  <a:pt x="129" y="172"/>
                </a:lnTo>
                <a:lnTo>
                  <a:pt x="129" y="171"/>
                </a:lnTo>
                <a:lnTo>
                  <a:pt x="129" y="169"/>
                </a:lnTo>
                <a:lnTo>
                  <a:pt x="131" y="169"/>
                </a:lnTo>
                <a:lnTo>
                  <a:pt x="131" y="168"/>
                </a:lnTo>
                <a:lnTo>
                  <a:pt x="132" y="168"/>
                </a:lnTo>
                <a:lnTo>
                  <a:pt x="133" y="168"/>
                </a:lnTo>
                <a:lnTo>
                  <a:pt x="135" y="168"/>
                </a:lnTo>
                <a:lnTo>
                  <a:pt x="136" y="167"/>
                </a:lnTo>
                <a:lnTo>
                  <a:pt x="137" y="168"/>
                </a:lnTo>
                <a:lnTo>
                  <a:pt x="139" y="168"/>
                </a:lnTo>
                <a:lnTo>
                  <a:pt x="139" y="169"/>
                </a:lnTo>
                <a:lnTo>
                  <a:pt x="140" y="171"/>
                </a:lnTo>
                <a:lnTo>
                  <a:pt x="141" y="172"/>
                </a:lnTo>
                <a:lnTo>
                  <a:pt x="142" y="172"/>
                </a:lnTo>
                <a:lnTo>
                  <a:pt x="144" y="173"/>
                </a:lnTo>
                <a:lnTo>
                  <a:pt x="145" y="174"/>
                </a:lnTo>
                <a:lnTo>
                  <a:pt x="146" y="174"/>
                </a:lnTo>
                <a:lnTo>
                  <a:pt x="148" y="176"/>
                </a:lnTo>
                <a:lnTo>
                  <a:pt x="149" y="176"/>
                </a:lnTo>
                <a:lnTo>
                  <a:pt x="149" y="177"/>
                </a:lnTo>
                <a:lnTo>
                  <a:pt x="150" y="177"/>
                </a:lnTo>
                <a:lnTo>
                  <a:pt x="152" y="177"/>
                </a:lnTo>
                <a:lnTo>
                  <a:pt x="152" y="178"/>
                </a:lnTo>
                <a:lnTo>
                  <a:pt x="153" y="178"/>
                </a:lnTo>
                <a:lnTo>
                  <a:pt x="154" y="177"/>
                </a:lnTo>
                <a:lnTo>
                  <a:pt x="154" y="178"/>
                </a:lnTo>
                <a:lnTo>
                  <a:pt x="156" y="178"/>
                </a:lnTo>
                <a:lnTo>
                  <a:pt x="157" y="178"/>
                </a:lnTo>
                <a:lnTo>
                  <a:pt x="158" y="180"/>
                </a:lnTo>
                <a:lnTo>
                  <a:pt x="159" y="180"/>
                </a:lnTo>
                <a:lnTo>
                  <a:pt x="161" y="181"/>
                </a:lnTo>
                <a:lnTo>
                  <a:pt x="161" y="182"/>
                </a:lnTo>
                <a:lnTo>
                  <a:pt x="166" y="184"/>
                </a:lnTo>
                <a:lnTo>
                  <a:pt x="167" y="182"/>
                </a:lnTo>
                <a:lnTo>
                  <a:pt x="169" y="182"/>
                </a:lnTo>
                <a:lnTo>
                  <a:pt x="170" y="181"/>
                </a:lnTo>
                <a:lnTo>
                  <a:pt x="171" y="181"/>
                </a:lnTo>
                <a:lnTo>
                  <a:pt x="171" y="180"/>
                </a:lnTo>
                <a:lnTo>
                  <a:pt x="173" y="178"/>
                </a:lnTo>
                <a:lnTo>
                  <a:pt x="174" y="177"/>
                </a:lnTo>
                <a:lnTo>
                  <a:pt x="175" y="177"/>
                </a:lnTo>
                <a:lnTo>
                  <a:pt x="177" y="176"/>
                </a:lnTo>
                <a:lnTo>
                  <a:pt x="178" y="174"/>
                </a:lnTo>
                <a:lnTo>
                  <a:pt x="179" y="174"/>
                </a:lnTo>
                <a:lnTo>
                  <a:pt x="180" y="172"/>
                </a:lnTo>
                <a:lnTo>
                  <a:pt x="182" y="171"/>
                </a:lnTo>
                <a:lnTo>
                  <a:pt x="182" y="169"/>
                </a:lnTo>
                <a:lnTo>
                  <a:pt x="183" y="168"/>
                </a:lnTo>
                <a:lnTo>
                  <a:pt x="183" y="167"/>
                </a:lnTo>
                <a:lnTo>
                  <a:pt x="184" y="165"/>
                </a:lnTo>
                <a:lnTo>
                  <a:pt x="184" y="164"/>
                </a:lnTo>
                <a:lnTo>
                  <a:pt x="184" y="163"/>
                </a:lnTo>
                <a:lnTo>
                  <a:pt x="184" y="161"/>
                </a:lnTo>
                <a:lnTo>
                  <a:pt x="186" y="160"/>
                </a:lnTo>
                <a:lnTo>
                  <a:pt x="186" y="159"/>
                </a:lnTo>
                <a:lnTo>
                  <a:pt x="187" y="157"/>
                </a:lnTo>
                <a:lnTo>
                  <a:pt x="187" y="156"/>
                </a:lnTo>
                <a:lnTo>
                  <a:pt x="188" y="155"/>
                </a:lnTo>
                <a:lnTo>
                  <a:pt x="190" y="155"/>
                </a:lnTo>
                <a:lnTo>
                  <a:pt x="190" y="153"/>
                </a:lnTo>
                <a:lnTo>
                  <a:pt x="191" y="153"/>
                </a:lnTo>
                <a:lnTo>
                  <a:pt x="192" y="153"/>
                </a:lnTo>
                <a:lnTo>
                  <a:pt x="194" y="153"/>
                </a:lnTo>
                <a:lnTo>
                  <a:pt x="195" y="155"/>
                </a:lnTo>
                <a:lnTo>
                  <a:pt x="196" y="155"/>
                </a:lnTo>
                <a:lnTo>
                  <a:pt x="197" y="155"/>
                </a:lnTo>
                <a:lnTo>
                  <a:pt x="199" y="155"/>
                </a:lnTo>
                <a:lnTo>
                  <a:pt x="200" y="153"/>
                </a:lnTo>
                <a:lnTo>
                  <a:pt x="201" y="153"/>
                </a:lnTo>
                <a:lnTo>
                  <a:pt x="203" y="153"/>
                </a:lnTo>
                <a:lnTo>
                  <a:pt x="205" y="153"/>
                </a:lnTo>
                <a:lnTo>
                  <a:pt x="207" y="153"/>
                </a:lnTo>
                <a:lnTo>
                  <a:pt x="209" y="152"/>
                </a:lnTo>
                <a:lnTo>
                  <a:pt x="212" y="151"/>
                </a:lnTo>
                <a:lnTo>
                  <a:pt x="214" y="150"/>
                </a:lnTo>
                <a:lnTo>
                  <a:pt x="216" y="148"/>
                </a:lnTo>
                <a:lnTo>
                  <a:pt x="217" y="148"/>
                </a:lnTo>
                <a:lnTo>
                  <a:pt x="220" y="147"/>
                </a:lnTo>
                <a:lnTo>
                  <a:pt x="222" y="148"/>
                </a:lnTo>
                <a:lnTo>
                  <a:pt x="226" y="147"/>
                </a:lnTo>
                <a:lnTo>
                  <a:pt x="229" y="147"/>
                </a:lnTo>
                <a:lnTo>
                  <a:pt x="230" y="150"/>
                </a:lnTo>
                <a:lnTo>
                  <a:pt x="231" y="151"/>
                </a:lnTo>
                <a:lnTo>
                  <a:pt x="233" y="152"/>
                </a:lnTo>
                <a:lnTo>
                  <a:pt x="235" y="155"/>
                </a:lnTo>
                <a:lnTo>
                  <a:pt x="237" y="156"/>
                </a:lnTo>
                <a:lnTo>
                  <a:pt x="238" y="159"/>
                </a:lnTo>
                <a:lnTo>
                  <a:pt x="239" y="159"/>
                </a:lnTo>
                <a:lnTo>
                  <a:pt x="241" y="157"/>
                </a:lnTo>
                <a:lnTo>
                  <a:pt x="243" y="153"/>
                </a:lnTo>
                <a:lnTo>
                  <a:pt x="247" y="148"/>
                </a:lnTo>
                <a:lnTo>
                  <a:pt x="247" y="147"/>
                </a:lnTo>
                <a:lnTo>
                  <a:pt x="249" y="144"/>
                </a:lnTo>
                <a:lnTo>
                  <a:pt x="250" y="142"/>
                </a:lnTo>
                <a:lnTo>
                  <a:pt x="250" y="140"/>
                </a:lnTo>
                <a:lnTo>
                  <a:pt x="250" y="139"/>
                </a:lnTo>
                <a:lnTo>
                  <a:pt x="251" y="138"/>
                </a:lnTo>
                <a:lnTo>
                  <a:pt x="251" y="136"/>
                </a:lnTo>
                <a:lnTo>
                  <a:pt x="252" y="135"/>
                </a:lnTo>
                <a:lnTo>
                  <a:pt x="252" y="133"/>
                </a:lnTo>
                <a:lnTo>
                  <a:pt x="254" y="131"/>
                </a:lnTo>
                <a:lnTo>
                  <a:pt x="255" y="130"/>
                </a:lnTo>
                <a:lnTo>
                  <a:pt x="256" y="130"/>
                </a:lnTo>
                <a:lnTo>
                  <a:pt x="258" y="129"/>
                </a:lnTo>
                <a:lnTo>
                  <a:pt x="259" y="129"/>
                </a:lnTo>
                <a:lnTo>
                  <a:pt x="260" y="126"/>
                </a:lnTo>
                <a:lnTo>
                  <a:pt x="260" y="122"/>
                </a:lnTo>
                <a:lnTo>
                  <a:pt x="260" y="119"/>
                </a:lnTo>
                <a:lnTo>
                  <a:pt x="262" y="117"/>
                </a:lnTo>
                <a:lnTo>
                  <a:pt x="263" y="114"/>
                </a:lnTo>
                <a:lnTo>
                  <a:pt x="263" y="112"/>
                </a:lnTo>
                <a:lnTo>
                  <a:pt x="262" y="109"/>
                </a:lnTo>
                <a:lnTo>
                  <a:pt x="260" y="106"/>
                </a:lnTo>
                <a:lnTo>
                  <a:pt x="260" y="104"/>
                </a:lnTo>
                <a:lnTo>
                  <a:pt x="259" y="101"/>
                </a:lnTo>
                <a:lnTo>
                  <a:pt x="258" y="99"/>
                </a:lnTo>
                <a:lnTo>
                  <a:pt x="256" y="97"/>
                </a:lnTo>
                <a:lnTo>
                  <a:pt x="256" y="95"/>
                </a:lnTo>
                <a:lnTo>
                  <a:pt x="256" y="92"/>
                </a:lnTo>
                <a:lnTo>
                  <a:pt x="258" y="91"/>
                </a:lnTo>
                <a:lnTo>
                  <a:pt x="259" y="89"/>
                </a:lnTo>
                <a:lnTo>
                  <a:pt x="262" y="88"/>
                </a:lnTo>
                <a:lnTo>
                  <a:pt x="266" y="87"/>
                </a:lnTo>
                <a:lnTo>
                  <a:pt x="268" y="87"/>
                </a:lnTo>
                <a:lnTo>
                  <a:pt x="272" y="84"/>
                </a:lnTo>
                <a:lnTo>
                  <a:pt x="275" y="84"/>
                </a:lnTo>
                <a:lnTo>
                  <a:pt x="280" y="85"/>
                </a:lnTo>
                <a:lnTo>
                  <a:pt x="284" y="84"/>
                </a:lnTo>
                <a:lnTo>
                  <a:pt x="286" y="84"/>
                </a:lnTo>
                <a:lnTo>
                  <a:pt x="289" y="84"/>
                </a:lnTo>
                <a:lnTo>
                  <a:pt x="292" y="84"/>
                </a:lnTo>
                <a:lnTo>
                  <a:pt x="293" y="84"/>
                </a:lnTo>
                <a:lnTo>
                  <a:pt x="294" y="85"/>
                </a:lnTo>
                <a:lnTo>
                  <a:pt x="298" y="87"/>
                </a:lnTo>
                <a:lnTo>
                  <a:pt x="302" y="87"/>
                </a:lnTo>
                <a:lnTo>
                  <a:pt x="305" y="88"/>
                </a:lnTo>
                <a:lnTo>
                  <a:pt x="309" y="88"/>
                </a:lnTo>
                <a:lnTo>
                  <a:pt x="311" y="89"/>
                </a:lnTo>
                <a:lnTo>
                  <a:pt x="315" y="89"/>
                </a:lnTo>
                <a:lnTo>
                  <a:pt x="318" y="89"/>
                </a:lnTo>
                <a:lnTo>
                  <a:pt x="318" y="91"/>
                </a:lnTo>
                <a:lnTo>
                  <a:pt x="319" y="92"/>
                </a:lnTo>
                <a:lnTo>
                  <a:pt x="322" y="95"/>
                </a:lnTo>
                <a:lnTo>
                  <a:pt x="323" y="97"/>
                </a:lnTo>
                <a:lnTo>
                  <a:pt x="323" y="100"/>
                </a:lnTo>
                <a:lnTo>
                  <a:pt x="323" y="101"/>
                </a:lnTo>
                <a:lnTo>
                  <a:pt x="324" y="104"/>
                </a:lnTo>
                <a:lnTo>
                  <a:pt x="324" y="105"/>
                </a:lnTo>
                <a:lnTo>
                  <a:pt x="324" y="108"/>
                </a:lnTo>
                <a:lnTo>
                  <a:pt x="324" y="110"/>
                </a:lnTo>
                <a:lnTo>
                  <a:pt x="324" y="112"/>
                </a:lnTo>
                <a:lnTo>
                  <a:pt x="324" y="114"/>
                </a:lnTo>
                <a:lnTo>
                  <a:pt x="324" y="117"/>
                </a:lnTo>
                <a:lnTo>
                  <a:pt x="326" y="119"/>
                </a:lnTo>
                <a:lnTo>
                  <a:pt x="323" y="129"/>
                </a:lnTo>
                <a:lnTo>
                  <a:pt x="343" y="168"/>
                </a:lnTo>
                <a:lnTo>
                  <a:pt x="344" y="172"/>
                </a:lnTo>
                <a:lnTo>
                  <a:pt x="344" y="173"/>
                </a:lnTo>
                <a:lnTo>
                  <a:pt x="348" y="172"/>
                </a:lnTo>
                <a:lnTo>
                  <a:pt x="349" y="171"/>
                </a:lnTo>
                <a:lnTo>
                  <a:pt x="364" y="157"/>
                </a:lnTo>
                <a:lnTo>
                  <a:pt x="373" y="151"/>
                </a:lnTo>
                <a:lnTo>
                  <a:pt x="383" y="142"/>
                </a:lnTo>
                <a:lnTo>
                  <a:pt x="387" y="139"/>
                </a:lnTo>
                <a:lnTo>
                  <a:pt x="402" y="126"/>
                </a:lnTo>
                <a:lnTo>
                  <a:pt x="408" y="119"/>
                </a:lnTo>
                <a:lnTo>
                  <a:pt x="416" y="114"/>
                </a:lnTo>
                <a:lnTo>
                  <a:pt x="419" y="112"/>
                </a:lnTo>
                <a:lnTo>
                  <a:pt x="423" y="108"/>
                </a:lnTo>
                <a:lnTo>
                  <a:pt x="434" y="97"/>
                </a:lnTo>
                <a:lnTo>
                  <a:pt x="437" y="96"/>
                </a:lnTo>
                <a:lnTo>
                  <a:pt x="444" y="89"/>
                </a:lnTo>
                <a:lnTo>
                  <a:pt x="451" y="83"/>
                </a:lnTo>
                <a:lnTo>
                  <a:pt x="457" y="79"/>
                </a:lnTo>
                <a:lnTo>
                  <a:pt x="463" y="72"/>
                </a:lnTo>
                <a:lnTo>
                  <a:pt x="466" y="71"/>
                </a:lnTo>
                <a:lnTo>
                  <a:pt x="470" y="67"/>
                </a:lnTo>
                <a:lnTo>
                  <a:pt x="471" y="66"/>
                </a:lnTo>
                <a:lnTo>
                  <a:pt x="475" y="61"/>
                </a:lnTo>
                <a:lnTo>
                  <a:pt x="480" y="55"/>
                </a:lnTo>
                <a:lnTo>
                  <a:pt x="483" y="54"/>
                </a:lnTo>
                <a:lnTo>
                  <a:pt x="488" y="46"/>
                </a:lnTo>
                <a:lnTo>
                  <a:pt x="491" y="44"/>
                </a:lnTo>
                <a:lnTo>
                  <a:pt x="493" y="38"/>
                </a:lnTo>
                <a:lnTo>
                  <a:pt x="497" y="34"/>
                </a:lnTo>
                <a:lnTo>
                  <a:pt x="500" y="30"/>
                </a:lnTo>
                <a:lnTo>
                  <a:pt x="509" y="20"/>
                </a:lnTo>
                <a:lnTo>
                  <a:pt x="513" y="16"/>
                </a:lnTo>
                <a:lnTo>
                  <a:pt x="518" y="8"/>
                </a:lnTo>
                <a:lnTo>
                  <a:pt x="525" y="0"/>
                </a:lnTo>
                <a:lnTo>
                  <a:pt x="551" y="0"/>
                </a:lnTo>
                <a:lnTo>
                  <a:pt x="569" y="0"/>
                </a:lnTo>
                <a:lnTo>
                  <a:pt x="572" y="0"/>
                </a:lnTo>
                <a:lnTo>
                  <a:pt x="571" y="2"/>
                </a:lnTo>
                <a:lnTo>
                  <a:pt x="568" y="3"/>
                </a:lnTo>
                <a:lnTo>
                  <a:pt x="567" y="3"/>
                </a:lnTo>
                <a:lnTo>
                  <a:pt x="567" y="4"/>
                </a:lnTo>
                <a:lnTo>
                  <a:pt x="565" y="4"/>
                </a:lnTo>
                <a:lnTo>
                  <a:pt x="564" y="4"/>
                </a:lnTo>
                <a:lnTo>
                  <a:pt x="563" y="6"/>
                </a:lnTo>
                <a:lnTo>
                  <a:pt x="563" y="7"/>
                </a:lnTo>
                <a:lnTo>
                  <a:pt x="561" y="8"/>
                </a:lnTo>
                <a:lnTo>
                  <a:pt x="561" y="10"/>
                </a:lnTo>
                <a:lnTo>
                  <a:pt x="560" y="10"/>
                </a:lnTo>
                <a:lnTo>
                  <a:pt x="560" y="11"/>
                </a:lnTo>
                <a:lnTo>
                  <a:pt x="560" y="15"/>
                </a:lnTo>
                <a:lnTo>
                  <a:pt x="559" y="15"/>
                </a:lnTo>
                <a:lnTo>
                  <a:pt x="559" y="16"/>
                </a:lnTo>
                <a:lnTo>
                  <a:pt x="559" y="17"/>
                </a:lnTo>
                <a:lnTo>
                  <a:pt x="557" y="17"/>
                </a:lnTo>
                <a:lnTo>
                  <a:pt x="557" y="19"/>
                </a:lnTo>
                <a:lnTo>
                  <a:pt x="556" y="19"/>
                </a:lnTo>
                <a:lnTo>
                  <a:pt x="556" y="20"/>
                </a:lnTo>
                <a:lnTo>
                  <a:pt x="555" y="20"/>
                </a:lnTo>
                <a:lnTo>
                  <a:pt x="555" y="21"/>
                </a:lnTo>
                <a:lnTo>
                  <a:pt x="554" y="21"/>
                </a:lnTo>
                <a:lnTo>
                  <a:pt x="552" y="23"/>
                </a:lnTo>
                <a:lnTo>
                  <a:pt x="552" y="24"/>
                </a:lnTo>
                <a:lnTo>
                  <a:pt x="552" y="25"/>
                </a:lnTo>
                <a:lnTo>
                  <a:pt x="552" y="28"/>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4080099" y="2621759"/>
            <a:ext cx="828879" cy="1206114"/>
          </a:xfrm>
          <a:custGeom>
            <a:avLst/>
            <a:gdLst>
              <a:gd name="T0" fmla="*/ 394 w 479"/>
              <a:gd name="T1" fmla="*/ 647 h 697"/>
              <a:gd name="T2" fmla="*/ 206 w 479"/>
              <a:gd name="T3" fmla="*/ 594 h 697"/>
              <a:gd name="T4" fmla="*/ 389 w 479"/>
              <a:gd name="T5" fmla="*/ 549 h 697"/>
              <a:gd name="T6" fmla="*/ 418 w 479"/>
              <a:gd name="T7" fmla="*/ 526 h 697"/>
              <a:gd name="T8" fmla="*/ 228 w 479"/>
              <a:gd name="T9" fmla="*/ 503 h 697"/>
              <a:gd name="T10" fmla="*/ 258 w 479"/>
              <a:gd name="T11" fmla="*/ 517 h 697"/>
              <a:gd name="T12" fmla="*/ 315 w 479"/>
              <a:gd name="T13" fmla="*/ 561 h 697"/>
              <a:gd name="T14" fmla="*/ 385 w 479"/>
              <a:gd name="T15" fmla="*/ 629 h 697"/>
              <a:gd name="T16" fmla="*/ 392 w 479"/>
              <a:gd name="T17" fmla="*/ 693 h 697"/>
              <a:gd name="T18" fmla="*/ 320 w 479"/>
              <a:gd name="T19" fmla="*/ 640 h 697"/>
              <a:gd name="T20" fmla="*/ 249 w 479"/>
              <a:gd name="T21" fmla="*/ 591 h 697"/>
              <a:gd name="T22" fmla="*/ 191 w 479"/>
              <a:gd name="T23" fmla="*/ 638 h 697"/>
              <a:gd name="T24" fmla="*/ 211 w 479"/>
              <a:gd name="T25" fmla="*/ 577 h 697"/>
              <a:gd name="T26" fmla="*/ 207 w 479"/>
              <a:gd name="T27" fmla="*/ 498 h 697"/>
              <a:gd name="T28" fmla="*/ 330 w 479"/>
              <a:gd name="T29" fmla="*/ 530 h 697"/>
              <a:gd name="T30" fmla="*/ 286 w 479"/>
              <a:gd name="T31" fmla="*/ 485 h 697"/>
              <a:gd name="T32" fmla="*/ 360 w 479"/>
              <a:gd name="T33" fmla="*/ 434 h 697"/>
              <a:gd name="T34" fmla="*/ 165 w 479"/>
              <a:gd name="T35" fmla="*/ 374 h 697"/>
              <a:gd name="T36" fmla="*/ 188 w 479"/>
              <a:gd name="T37" fmla="*/ 411 h 697"/>
              <a:gd name="T38" fmla="*/ 223 w 479"/>
              <a:gd name="T39" fmla="*/ 456 h 697"/>
              <a:gd name="T40" fmla="*/ 146 w 479"/>
              <a:gd name="T41" fmla="*/ 399 h 697"/>
              <a:gd name="T42" fmla="*/ 422 w 479"/>
              <a:gd name="T43" fmla="*/ 353 h 697"/>
              <a:gd name="T44" fmla="*/ 389 w 479"/>
              <a:gd name="T45" fmla="*/ 344 h 697"/>
              <a:gd name="T46" fmla="*/ 375 w 479"/>
              <a:gd name="T47" fmla="*/ 335 h 697"/>
              <a:gd name="T48" fmla="*/ 349 w 479"/>
              <a:gd name="T49" fmla="*/ 344 h 697"/>
              <a:gd name="T50" fmla="*/ 282 w 479"/>
              <a:gd name="T51" fmla="*/ 269 h 697"/>
              <a:gd name="T52" fmla="*/ 89 w 479"/>
              <a:gd name="T53" fmla="*/ 226 h 697"/>
              <a:gd name="T54" fmla="*/ 338 w 479"/>
              <a:gd name="T55" fmla="*/ 205 h 697"/>
              <a:gd name="T56" fmla="*/ 288 w 479"/>
              <a:gd name="T57" fmla="*/ 192 h 697"/>
              <a:gd name="T58" fmla="*/ 284 w 479"/>
              <a:gd name="T59" fmla="*/ 187 h 697"/>
              <a:gd name="T60" fmla="*/ 305 w 479"/>
              <a:gd name="T61" fmla="*/ 184 h 697"/>
              <a:gd name="T62" fmla="*/ 460 w 479"/>
              <a:gd name="T63" fmla="*/ 189 h 697"/>
              <a:gd name="T64" fmla="*/ 387 w 479"/>
              <a:gd name="T65" fmla="*/ 170 h 697"/>
              <a:gd name="T66" fmla="*/ 177 w 479"/>
              <a:gd name="T67" fmla="*/ 154 h 697"/>
              <a:gd name="T68" fmla="*/ 472 w 479"/>
              <a:gd name="T69" fmla="*/ 200 h 697"/>
              <a:gd name="T70" fmla="*/ 461 w 479"/>
              <a:gd name="T71" fmla="*/ 261 h 697"/>
              <a:gd name="T72" fmla="*/ 400 w 479"/>
              <a:gd name="T73" fmla="*/ 267 h 697"/>
              <a:gd name="T74" fmla="*/ 411 w 479"/>
              <a:gd name="T75" fmla="*/ 179 h 697"/>
              <a:gd name="T76" fmla="*/ 143 w 479"/>
              <a:gd name="T77" fmla="*/ 129 h 697"/>
              <a:gd name="T78" fmla="*/ 74 w 479"/>
              <a:gd name="T79" fmla="*/ 111 h 697"/>
              <a:gd name="T80" fmla="*/ 136 w 479"/>
              <a:gd name="T81" fmla="*/ 130 h 697"/>
              <a:gd name="T82" fmla="*/ 165 w 479"/>
              <a:gd name="T83" fmla="*/ 217 h 697"/>
              <a:gd name="T84" fmla="*/ 219 w 479"/>
              <a:gd name="T85" fmla="*/ 197 h 697"/>
              <a:gd name="T86" fmla="*/ 222 w 479"/>
              <a:gd name="T87" fmla="*/ 162 h 697"/>
              <a:gd name="T88" fmla="*/ 248 w 479"/>
              <a:gd name="T89" fmla="*/ 183 h 697"/>
              <a:gd name="T90" fmla="*/ 300 w 479"/>
              <a:gd name="T91" fmla="*/ 202 h 697"/>
              <a:gd name="T92" fmla="*/ 371 w 479"/>
              <a:gd name="T93" fmla="*/ 229 h 697"/>
              <a:gd name="T94" fmla="*/ 292 w 479"/>
              <a:gd name="T95" fmla="*/ 238 h 697"/>
              <a:gd name="T96" fmla="*/ 322 w 479"/>
              <a:gd name="T97" fmla="*/ 322 h 697"/>
              <a:gd name="T98" fmla="*/ 330 w 479"/>
              <a:gd name="T99" fmla="*/ 384 h 697"/>
              <a:gd name="T100" fmla="*/ 398 w 479"/>
              <a:gd name="T101" fmla="*/ 399 h 697"/>
              <a:gd name="T102" fmla="*/ 417 w 479"/>
              <a:gd name="T103" fmla="*/ 446 h 697"/>
              <a:gd name="T104" fmla="*/ 379 w 479"/>
              <a:gd name="T105" fmla="*/ 507 h 697"/>
              <a:gd name="T106" fmla="*/ 364 w 479"/>
              <a:gd name="T107" fmla="*/ 439 h 697"/>
              <a:gd name="T108" fmla="*/ 349 w 479"/>
              <a:gd name="T109" fmla="*/ 428 h 697"/>
              <a:gd name="T110" fmla="*/ 303 w 479"/>
              <a:gd name="T111" fmla="*/ 426 h 697"/>
              <a:gd name="T112" fmla="*/ 220 w 479"/>
              <a:gd name="T113" fmla="*/ 387 h 697"/>
              <a:gd name="T114" fmla="*/ 171 w 479"/>
              <a:gd name="T115" fmla="*/ 291 h 697"/>
              <a:gd name="T116" fmla="*/ 104 w 479"/>
              <a:gd name="T117" fmla="*/ 230 h 697"/>
              <a:gd name="T118" fmla="*/ 54 w 479"/>
              <a:gd name="T119" fmla="*/ 197 h 697"/>
              <a:gd name="T120" fmla="*/ 28 w 479"/>
              <a:gd name="T121" fmla="*/ 100 h 697"/>
              <a:gd name="T122" fmla="*/ 150 w 479"/>
              <a:gd name="T123" fmla="*/ 75 h 697"/>
              <a:gd name="T124" fmla="*/ 138 w 479"/>
              <a:gd name="T125" fmla="*/ 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9" h="697">
                <a:moveTo>
                  <a:pt x="237" y="695"/>
                </a:moveTo>
                <a:lnTo>
                  <a:pt x="236" y="695"/>
                </a:lnTo>
                <a:lnTo>
                  <a:pt x="237" y="695"/>
                </a:lnTo>
                <a:close/>
                <a:moveTo>
                  <a:pt x="151" y="695"/>
                </a:moveTo>
                <a:lnTo>
                  <a:pt x="150" y="695"/>
                </a:lnTo>
                <a:lnTo>
                  <a:pt x="151" y="693"/>
                </a:lnTo>
                <a:lnTo>
                  <a:pt x="151" y="695"/>
                </a:lnTo>
                <a:close/>
                <a:moveTo>
                  <a:pt x="160" y="688"/>
                </a:moveTo>
                <a:lnTo>
                  <a:pt x="159" y="688"/>
                </a:lnTo>
                <a:lnTo>
                  <a:pt x="160" y="688"/>
                </a:lnTo>
                <a:close/>
                <a:moveTo>
                  <a:pt x="346" y="675"/>
                </a:moveTo>
                <a:lnTo>
                  <a:pt x="346" y="674"/>
                </a:lnTo>
                <a:lnTo>
                  <a:pt x="347" y="674"/>
                </a:lnTo>
                <a:lnTo>
                  <a:pt x="347" y="675"/>
                </a:lnTo>
                <a:lnTo>
                  <a:pt x="346" y="675"/>
                </a:lnTo>
                <a:close/>
                <a:moveTo>
                  <a:pt x="362" y="674"/>
                </a:moveTo>
                <a:lnTo>
                  <a:pt x="362" y="675"/>
                </a:lnTo>
                <a:lnTo>
                  <a:pt x="363" y="675"/>
                </a:lnTo>
                <a:lnTo>
                  <a:pt x="364" y="675"/>
                </a:lnTo>
                <a:lnTo>
                  <a:pt x="363" y="676"/>
                </a:lnTo>
                <a:lnTo>
                  <a:pt x="362" y="676"/>
                </a:lnTo>
                <a:lnTo>
                  <a:pt x="360" y="676"/>
                </a:lnTo>
                <a:lnTo>
                  <a:pt x="360" y="675"/>
                </a:lnTo>
                <a:lnTo>
                  <a:pt x="362" y="674"/>
                </a:lnTo>
                <a:close/>
                <a:moveTo>
                  <a:pt x="406" y="671"/>
                </a:moveTo>
                <a:lnTo>
                  <a:pt x="405" y="671"/>
                </a:lnTo>
                <a:lnTo>
                  <a:pt x="405" y="670"/>
                </a:lnTo>
                <a:lnTo>
                  <a:pt x="406" y="670"/>
                </a:lnTo>
                <a:lnTo>
                  <a:pt x="406" y="671"/>
                </a:lnTo>
                <a:close/>
                <a:moveTo>
                  <a:pt x="330" y="666"/>
                </a:moveTo>
                <a:lnTo>
                  <a:pt x="329" y="666"/>
                </a:lnTo>
                <a:lnTo>
                  <a:pt x="330" y="666"/>
                </a:lnTo>
                <a:close/>
                <a:moveTo>
                  <a:pt x="182" y="670"/>
                </a:moveTo>
                <a:lnTo>
                  <a:pt x="181" y="671"/>
                </a:lnTo>
                <a:lnTo>
                  <a:pt x="180" y="670"/>
                </a:lnTo>
                <a:lnTo>
                  <a:pt x="180" y="668"/>
                </a:lnTo>
                <a:lnTo>
                  <a:pt x="180" y="666"/>
                </a:lnTo>
                <a:lnTo>
                  <a:pt x="181" y="666"/>
                </a:lnTo>
                <a:lnTo>
                  <a:pt x="181" y="664"/>
                </a:lnTo>
                <a:lnTo>
                  <a:pt x="182" y="664"/>
                </a:lnTo>
                <a:lnTo>
                  <a:pt x="184" y="664"/>
                </a:lnTo>
                <a:lnTo>
                  <a:pt x="185" y="664"/>
                </a:lnTo>
                <a:lnTo>
                  <a:pt x="186" y="666"/>
                </a:lnTo>
                <a:lnTo>
                  <a:pt x="186" y="667"/>
                </a:lnTo>
                <a:lnTo>
                  <a:pt x="185" y="667"/>
                </a:lnTo>
                <a:lnTo>
                  <a:pt x="185" y="668"/>
                </a:lnTo>
                <a:lnTo>
                  <a:pt x="184" y="670"/>
                </a:lnTo>
                <a:lnTo>
                  <a:pt x="182" y="670"/>
                </a:lnTo>
                <a:close/>
                <a:moveTo>
                  <a:pt x="363" y="664"/>
                </a:moveTo>
                <a:lnTo>
                  <a:pt x="364" y="664"/>
                </a:lnTo>
                <a:lnTo>
                  <a:pt x="363" y="664"/>
                </a:lnTo>
                <a:close/>
                <a:moveTo>
                  <a:pt x="337" y="663"/>
                </a:moveTo>
                <a:lnTo>
                  <a:pt x="335" y="663"/>
                </a:lnTo>
                <a:lnTo>
                  <a:pt x="335" y="662"/>
                </a:lnTo>
                <a:lnTo>
                  <a:pt x="337" y="662"/>
                </a:lnTo>
                <a:lnTo>
                  <a:pt x="337" y="663"/>
                </a:lnTo>
                <a:close/>
                <a:moveTo>
                  <a:pt x="402" y="659"/>
                </a:moveTo>
                <a:lnTo>
                  <a:pt x="402" y="661"/>
                </a:lnTo>
                <a:lnTo>
                  <a:pt x="404" y="661"/>
                </a:lnTo>
                <a:lnTo>
                  <a:pt x="404" y="662"/>
                </a:lnTo>
                <a:lnTo>
                  <a:pt x="405" y="662"/>
                </a:lnTo>
                <a:lnTo>
                  <a:pt x="404" y="663"/>
                </a:lnTo>
                <a:lnTo>
                  <a:pt x="402" y="663"/>
                </a:lnTo>
                <a:lnTo>
                  <a:pt x="401" y="662"/>
                </a:lnTo>
                <a:lnTo>
                  <a:pt x="400" y="661"/>
                </a:lnTo>
                <a:lnTo>
                  <a:pt x="401" y="661"/>
                </a:lnTo>
                <a:lnTo>
                  <a:pt x="402" y="659"/>
                </a:lnTo>
                <a:close/>
                <a:moveTo>
                  <a:pt x="305" y="654"/>
                </a:moveTo>
                <a:lnTo>
                  <a:pt x="307" y="655"/>
                </a:lnTo>
                <a:lnTo>
                  <a:pt x="308" y="655"/>
                </a:lnTo>
                <a:lnTo>
                  <a:pt x="308" y="657"/>
                </a:lnTo>
                <a:lnTo>
                  <a:pt x="308" y="658"/>
                </a:lnTo>
                <a:lnTo>
                  <a:pt x="308" y="659"/>
                </a:lnTo>
                <a:lnTo>
                  <a:pt x="308" y="661"/>
                </a:lnTo>
                <a:lnTo>
                  <a:pt x="308" y="662"/>
                </a:lnTo>
                <a:lnTo>
                  <a:pt x="307" y="662"/>
                </a:lnTo>
                <a:lnTo>
                  <a:pt x="307" y="663"/>
                </a:lnTo>
                <a:lnTo>
                  <a:pt x="307" y="662"/>
                </a:lnTo>
                <a:lnTo>
                  <a:pt x="305" y="662"/>
                </a:lnTo>
                <a:lnTo>
                  <a:pt x="305" y="661"/>
                </a:lnTo>
                <a:lnTo>
                  <a:pt x="304" y="661"/>
                </a:lnTo>
                <a:lnTo>
                  <a:pt x="304" y="659"/>
                </a:lnTo>
                <a:lnTo>
                  <a:pt x="304" y="658"/>
                </a:lnTo>
                <a:lnTo>
                  <a:pt x="304" y="657"/>
                </a:lnTo>
                <a:lnTo>
                  <a:pt x="304" y="655"/>
                </a:lnTo>
                <a:lnTo>
                  <a:pt x="305" y="655"/>
                </a:lnTo>
                <a:lnTo>
                  <a:pt x="305" y="654"/>
                </a:lnTo>
                <a:lnTo>
                  <a:pt x="305" y="655"/>
                </a:lnTo>
                <a:lnTo>
                  <a:pt x="305" y="654"/>
                </a:lnTo>
                <a:close/>
                <a:moveTo>
                  <a:pt x="291" y="651"/>
                </a:moveTo>
                <a:lnTo>
                  <a:pt x="291" y="653"/>
                </a:lnTo>
                <a:lnTo>
                  <a:pt x="292" y="653"/>
                </a:lnTo>
                <a:lnTo>
                  <a:pt x="294" y="653"/>
                </a:lnTo>
                <a:lnTo>
                  <a:pt x="294" y="654"/>
                </a:lnTo>
                <a:lnTo>
                  <a:pt x="292" y="654"/>
                </a:lnTo>
                <a:lnTo>
                  <a:pt x="290" y="651"/>
                </a:lnTo>
                <a:lnTo>
                  <a:pt x="291" y="651"/>
                </a:lnTo>
                <a:close/>
                <a:moveTo>
                  <a:pt x="396" y="647"/>
                </a:moveTo>
                <a:lnTo>
                  <a:pt x="394" y="647"/>
                </a:lnTo>
                <a:lnTo>
                  <a:pt x="396" y="647"/>
                </a:lnTo>
                <a:close/>
                <a:moveTo>
                  <a:pt x="295" y="642"/>
                </a:moveTo>
                <a:lnTo>
                  <a:pt x="296" y="642"/>
                </a:lnTo>
                <a:lnTo>
                  <a:pt x="296" y="644"/>
                </a:lnTo>
                <a:lnTo>
                  <a:pt x="296" y="645"/>
                </a:lnTo>
                <a:lnTo>
                  <a:pt x="296" y="644"/>
                </a:lnTo>
                <a:lnTo>
                  <a:pt x="295" y="644"/>
                </a:lnTo>
                <a:lnTo>
                  <a:pt x="295" y="642"/>
                </a:lnTo>
                <a:close/>
                <a:moveTo>
                  <a:pt x="280" y="645"/>
                </a:moveTo>
                <a:lnTo>
                  <a:pt x="280" y="644"/>
                </a:lnTo>
                <a:lnTo>
                  <a:pt x="279" y="644"/>
                </a:lnTo>
                <a:lnTo>
                  <a:pt x="280" y="642"/>
                </a:lnTo>
                <a:lnTo>
                  <a:pt x="280" y="645"/>
                </a:lnTo>
                <a:close/>
                <a:moveTo>
                  <a:pt x="299" y="628"/>
                </a:moveTo>
                <a:lnTo>
                  <a:pt x="299" y="629"/>
                </a:lnTo>
                <a:lnTo>
                  <a:pt x="297" y="628"/>
                </a:lnTo>
                <a:lnTo>
                  <a:pt x="299" y="627"/>
                </a:lnTo>
                <a:lnTo>
                  <a:pt x="299" y="628"/>
                </a:lnTo>
                <a:close/>
                <a:moveTo>
                  <a:pt x="278" y="625"/>
                </a:moveTo>
                <a:lnTo>
                  <a:pt x="278" y="624"/>
                </a:lnTo>
                <a:lnTo>
                  <a:pt x="278" y="623"/>
                </a:lnTo>
                <a:lnTo>
                  <a:pt x="279" y="624"/>
                </a:lnTo>
                <a:lnTo>
                  <a:pt x="278" y="624"/>
                </a:lnTo>
                <a:lnTo>
                  <a:pt x="278" y="625"/>
                </a:lnTo>
                <a:close/>
                <a:moveTo>
                  <a:pt x="432" y="613"/>
                </a:moveTo>
                <a:lnTo>
                  <a:pt x="434" y="613"/>
                </a:lnTo>
                <a:lnTo>
                  <a:pt x="435" y="613"/>
                </a:lnTo>
                <a:lnTo>
                  <a:pt x="436" y="613"/>
                </a:lnTo>
                <a:lnTo>
                  <a:pt x="436" y="615"/>
                </a:lnTo>
                <a:lnTo>
                  <a:pt x="436" y="616"/>
                </a:lnTo>
                <a:lnTo>
                  <a:pt x="436" y="617"/>
                </a:lnTo>
                <a:lnTo>
                  <a:pt x="436" y="619"/>
                </a:lnTo>
                <a:lnTo>
                  <a:pt x="435" y="619"/>
                </a:lnTo>
                <a:lnTo>
                  <a:pt x="434" y="619"/>
                </a:lnTo>
                <a:lnTo>
                  <a:pt x="432" y="619"/>
                </a:lnTo>
                <a:lnTo>
                  <a:pt x="431" y="619"/>
                </a:lnTo>
                <a:lnTo>
                  <a:pt x="431" y="617"/>
                </a:lnTo>
                <a:lnTo>
                  <a:pt x="430" y="619"/>
                </a:lnTo>
                <a:lnTo>
                  <a:pt x="430" y="620"/>
                </a:lnTo>
                <a:lnTo>
                  <a:pt x="428" y="620"/>
                </a:lnTo>
                <a:lnTo>
                  <a:pt x="428" y="621"/>
                </a:lnTo>
                <a:lnTo>
                  <a:pt x="427" y="621"/>
                </a:lnTo>
                <a:lnTo>
                  <a:pt x="427" y="623"/>
                </a:lnTo>
                <a:lnTo>
                  <a:pt x="426" y="621"/>
                </a:lnTo>
                <a:lnTo>
                  <a:pt x="424" y="621"/>
                </a:lnTo>
                <a:lnTo>
                  <a:pt x="424" y="623"/>
                </a:lnTo>
                <a:lnTo>
                  <a:pt x="423" y="623"/>
                </a:lnTo>
                <a:lnTo>
                  <a:pt x="423" y="624"/>
                </a:lnTo>
                <a:lnTo>
                  <a:pt x="422" y="624"/>
                </a:lnTo>
                <a:lnTo>
                  <a:pt x="422" y="625"/>
                </a:lnTo>
                <a:lnTo>
                  <a:pt x="421" y="625"/>
                </a:lnTo>
                <a:lnTo>
                  <a:pt x="419" y="625"/>
                </a:lnTo>
                <a:lnTo>
                  <a:pt x="419" y="624"/>
                </a:lnTo>
                <a:lnTo>
                  <a:pt x="419" y="623"/>
                </a:lnTo>
                <a:lnTo>
                  <a:pt x="418" y="623"/>
                </a:lnTo>
                <a:lnTo>
                  <a:pt x="415" y="623"/>
                </a:lnTo>
                <a:lnTo>
                  <a:pt x="415" y="621"/>
                </a:lnTo>
                <a:lnTo>
                  <a:pt x="415" y="620"/>
                </a:lnTo>
                <a:lnTo>
                  <a:pt x="417" y="620"/>
                </a:lnTo>
                <a:lnTo>
                  <a:pt x="417" y="621"/>
                </a:lnTo>
                <a:lnTo>
                  <a:pt x="418" y="621"/>
                </a:lnTo>
                <a:lnTo>
                  <a:pt x="418" y="620"/>
                </a:lnTo>
                <a:lnTo>
                  <a:pt x="417" y="620"/>
                </a:lnTo>
                <a:lnTo>
                  <a:pt x="417" y="619"/>
                </a:lnTo>
                <a:lnTo>
                  <a:pt x="418" y="617"/>
                </a:lnTo>
                <a:lnTo>
                  <a:pt x="419" y="616"/>
                </a:lnTo>
                <a:lnTo>
                  <a:pt x="421" y="615"/>
                </a:lnTo>
                <a:lnTo>
                  <a:pt x="422" y="615"/>
                </a:lnTo>
                <a:lnTo>
                  <a:pt x="423" y="613"/>
                </a:lnTo>
                <a:lnTo>
                  <a:pt x="424" y="613"/>
                </a:lnTo>
                <a:lnTo>
                  <a:pt x="424" y="615"/>
                </a:lnTo>
                <a:lnTo>
                  <a:pt x="426" y="615"/>
                </a:lnTo>
                <a:lnTo>
                  <a:pt x="427" y="615"/>
                </a:lnTo>
                <a:lnTo>
                  <a:pt x="428" y="615"/>
                </a:lnTo>
                <a:lnTo>
                  <a:pt x="428" y="613"/>
                </a:lnTo>
                <a:lnTo>
                  <a:pt x="430" y="613"/>
                </a:lnTo>
                <a:lnTo>
                  <a:pt x="430" y="615"/>
                </a:lnTo>
                <a:lnTo>
                  <a:pt x="431" y="615"/>
                </a:lnTo>
                <a:lnTo>
                  <a:pt x="431" y="613"/>
                </a:lnTo>
                <a:lnTo>
                  <a:pt x="432" y="613"/>
                </a:lnTo>
                <a:close/>
                <a:moveTo>
                  <a:pt x="427" y="612"/>
                </a:moveTo>
                <a:lnTo>
                  <a:pt x="426" y="612"/>
                </a:lnTo>
                <a:lnTo>
                  <a:pt x="426" y="611"/>
                </a:lnTo>
                <a:lnTo>
                  <a:pt x="427" y="611"/>
                </a:lnTo>
                <a:lnTo>
                  <a:pt x="428" y="611"/>
                </a:lnTo>
                <a:lnTo>
                  <a:pt x="427" y="612"/>
                </a:lnTo>
                <a:close/>
                <a:moveTo>
                  <a:pt x="206" y="595"/>
                </a:moveTo>
                <a:lnTo>
                  <a:pt x="205" y="595"/>
                </a:lnTo>
                <a:lnTo>
                  <a:pt x="206" y="595"/>
                </a:lnTo>
                <a:lnTo>
                  <a:pt x="206" y="594"/>
                </a:lnTo>
                <a:lnTo>
                  <a:pt x="206" y="595"/>
                </a:lnTo>
                <a:close/>
                <a:moveTo>
                  <a:pt x="212" y="593"/>
                </a:moveTo>
                <a:lnTo>
                  <a:pt x="211" y="593"/>
                </a:lnTo>
                <a:lnTo>
                  <a:pt x="212" y="593"/>
                </a:lnTo>
                <a:close/>
                <a:moveTo>
                  <a:pt x="212" y="591"/>
                </a:moveTo>
                <a:lnTo>
                  <a:pt x="211" y="593"/>
                </a:lnTo>
                <a:lnTo>
                  <a:pt x="211" y="594"/>
                </a:lnTo>
                <a:lnTo>
                  <a:pt x="210" y="594"/>
                </a:lnTo>
                <a:lnTo>
                  <a:pt x="206" y="594"/>
                </a:lnTo>
                <a:lnTo>
                  <a:pt x="207" y="593"/>
                </a:lnTo>
                <a:lnTo>
                  <a:pt x="208" y="593"/>
                </a:lnTo>
                <a:lnTo>
                  <a:pt x="208" y="591"/>
                </a:lnTo>
                <a:lnTo>
                  <a:pt x="210" y="593"/>
                </a:lnTo>
                <a:lnTo>
                  <a:pt x="211" y="591"/>
                </a:lnTo>
                <a:lnTo>
                  <a:pt x="211" y="590"/>
                </a:lnTo>
                <a:lnTo>
                  <a:pt x="212" y="590"/>
                </a:lnTo>
                <a:lnTo>
                  <a:pt x="212" y="589"/>
                </a:lnTo>
                <a:lnTo>
                  <a:pt x="214" y="589"/>
                </a:lnTo>
                <a:lnTo>
                  <a:pt x="212" y="590"/>
                </a:lnTo>
                <a:lnTo>
                  <a:pt x="212" y="591"/>
                </a:lnTo>
                <a:close/>
                <a:moveTo>
                  <a:pt x="349" y="575"/>
                </a:moveTo>
                <a:lnTo>
                  <a:pt x="350" y="575"/>
                </a:lnTo>
                <a:lnTo>
                  <a:pt x="351" y="577"/>
                </a:lnTo>
                <a:lnTo>
                  <a:pt x="351" y="579"/>
                </a:lnTo>
                <a:lnTo>
                  <a:pt x="351" y="581"/>
                </a:lnTo>
                <a:lnTo>
                  <a:pt x="350" y="581"/>
                </a:lnTo>
                <a:lnTo>
                  <a:pt x="350" y="579"/>
                </a:lnTo>
                <a:lnTo>
                  <a:pt x="349" y="579"/>
                </a:lnTo>
                <a:lnTo>
                  <a:pt x="349" y="578"/>
                </a:lnTo>
                <a:lnTo>
                  <a:pt x="347" y="577"/>
                </a:lnTo>
                <a:lnTo>
                  <a:pt x="346" y="575"/>
                </a:lnTo>
                <a:lnTo>
                  <a:pt x="346" y="574"/>
                </a:lnTo>
                <a:lnTo>
                  <a:pt x="347" y="575"/>
                </a:lnTo>
                <a:lnTo>
                  <a:pt x="349" y="575"/>
                </a:lnTo>
                <a:close/>
                <a:moveTo>
                  <a:pt x="345" y="575"/>
                </a:moveTo>
                <a:lnTo>
                  <a:pt x="343" y="574"/>
                </a:lnTo>
                <a:lnTo>
                  <a:pt x="345" y="574"/>
                </a:lnTo>
                <a:lnTo>
                  <a:pt x="345" y="575"/>
                </a:lnTo>
                <a:close/>
                <a:moveTo>
                  <a:pt x="345" y="574"/>
                </a:moveTo>
                <a:lnTo>
                  <a:pt x="346" y="574"/>
                </a:lnTo>
                <a:lnTo>
                  <a:pt x="345" y="574"/>
                </a:lnTo>
                <a:close/>
                <a:moveTo>
                  <a:pt x="343" y="570"/>
                </a:moveTo>
                <a:lnTo>
                  <a:pt x="343" y="572"/>
                </a:lnTo>
                <a:lnTo>
                  <a:pt x="345" y="572"/>
                </a:lnTo>
                <a:lnTo>
                  <a:pt x="345" y="573"/>
                </a:lnTo>
                <a:lnTo>
                  <a:pt x="343" y="573"/>
                </a:lnTo>
                <a:lnTo>
                  <a:pt x="343" y="572"/>
                </a:lnTo>
                <a:lnTo>
                  <a:pt x="343" y="570"/>
                </a:lnTo>
                <a:close/>
                <a:moveTo>
                  <a:pt x="203" y="566"/>
                </a:moveTo>
                <a:lnTo>
                  <a:pt x="205" y="568"/>
                </a:lnTo>
                <a:lnTo>
                  <a:pt x="203" y="568"/>
                </a:lnTo>
                <a:lnTo>
                  <a:pt x="202" y="568"/>
                </a:lnTo>
                <a:lnTo>
                  <a:pt x="202" y="566"/>
                </a:lnTo>
                <a:lnTo>
                  <a:pt x="203" y="568"/>
                </a:lnTo>
                <a:lnTo>
                  <a:pt x="203" y="566"/>
                </a:lnTo>
                <a:close/>
                <a:moveTo>
                  <a:pt x="407" y="569"/>
                </a:moveTo>
                <a:lnTo>
                  <a:pt x="407" y="570"/>
                </a:lnTo>
                <a:lnTo>
                  <a:pt x="407" y="572"/>
                </a:lnTo>
                <a:lnTo>
                  <a:pt x="407" y="573"/>
                </a:lnTo>
                <a:lnTo>
                  <a:pt x="406" y="573"/>
                </a:lnTo>
                <a:lnTo>
                  <a:pt x="405" y="574"/>
                </a:lnTo>
                <a:lnTo>
                  <a:pt x="405" y="573"/>
                </a:lnTo>
                <a:lnTo>
                  <a:pt x="405" y="572"/>
                </a:lnTo>
                <a:lnTo>
                  <a:pt x="405" y="570"/>
                </a:lnTo>
                <a:lnTo>
                  <a:pt x="404" y="570"/>
                </a:lnTo>
                <a:lnTo>
                  <a:pt x="404" y="569"/>
                </a:lnTo>
                <a:lnTo>
                  <a:pt x="402" y="569"/>
                </a:lnTo>
                <a:lnTo>
                  <a:pt x="401" y="569"/>
                </a:lnTo>
                <a:lnTo>
                  <a:pt x="401" y="568"/>
                </a:lnTo>
                <a:lnTo>
                  <a:pt x="402" y="568"/>
                </a:lnTo>
                <a:lnTo>
                  <a:pt x="402" y="566"/>
                </a:lnTo>
                <a:lnTo>
                  <a:pt x="404" y="566"/>
                </a:lnTo>
                <a:lnTo>
                  <a:pt x="405" y="566"/>
                </a:lnTo>
                <a:lnTo>
                  <a:pt x="406" y="568"/>
                </a:lnTo>
                <a:lnTo>
                  <a:pt x="407" y="568"/>
                </a:lnTo>
                <a:lnTo>
                  <a:pt x="407" y="569"/>
                </a:lnTo>
                <a:close/>
                <a:moveTo>
                  <a:pt x="338" y="561"/>
                </a:moveTo>
                <a:lnTo>
                  <a:pt x="338" y="562"/>
                </a:lnTo>
                <a:lnTo>
                  <a:pt x="337" y="561"/>
                </a:lnTo>
                <a:lnTo>
                  <a:pt x="337" y="560"/>
                </a:lnTo>
                <a:lnTo>
                  <a:pt x="337" y="558"/>
                </a:lnTo>
                <a:lnTo>
                  <a:pt x="335" y="557"/>
                </a:lnTo>
                <a:lnTo>
                  <a:pt x="334" y="557"/>
                </a:lnTo>
                <a:lnTo>
                  <a:pt x="334" y="556"/>
                </a:lnTo>
                <a:lnTo>
                  <a:pt x="335" y="556"/>
                </a:lnTo>
                <a:lnTo>
                  <a:pt x="337" y="557"/>
                </a:lnTo>
                <a:lnTo>
                  <a:pt x="338" y="558"/>
                </a:lnTo>
                <a:lnTo>
                  <a:pt x="338" y="560"/>
                </a:lnTo>
                <a:lnTo>
                  <a:pt x="338" y="561"/>
                </a:lnTo>
                <a:close/>
                <a:moveTo>
                  <a:pt x="332" y="555"/>
                </a:moveTo>
                <a:lnTo>
                  <a:pt x="332" y="556"/>
                </a:lnTo>
                <a:lnTo>
                  <a:pt x="330" y="555"/>
                </a:lnTo>
                <a:lnTo>
                  <a:pt x="332" y="555"/>
                </a:lnTo>
                <a:close/>
                <a:moveTo>
                  <a:pt x="396" y="555"/>
                </a:moveTo>
                <a:lnTo>
                  <a:pt x="394" y="555"/>
                </a:lnTo>
                <a:lnTo>
                  <a:pt x="393" y="555"/>
                </a:lnTo>
                <a:lnTo>
                  <a:pt x="392" y="555"/>
                </a:lnTo>
                <a:lnTo>
                  <a:pt x="390" y="556"/>
                </a:lnTo>
                <a:lnTo>
                  <a:pt x="390" y="555"/>
                </a:lnTo>
                <a:lnTo>
                  <a:pt x="392" y="553"/>
                </a:lnTo>
                <a:lnTo>
                  <a:pt x="392" y="552"/>
                </a:lnTo>
                <a:lnTo>
                  <a:pt x="393" y="551"/>
                </a:lnTo>
                <a:lnTo>
                  <a:pt x="394" y="551"/>
                </a:lnTo>
                <a:lnTo>
                  <a:pt x="396" y="551"/>
                </a:lnTo>
                <a:lnTo>
                  <a:pt x="396" y="552"/>
                </a:lnTo>
                <a:lnTo>
                  <a:pt x="396" y="553"/>
                </a:lnTo>
                <a:lnTo>
                  <a:pt x="396" y="555"/>
                </a:lnTo>
                <a:close/>
                <a:moveTo>
                  <a:pt x="389" y="549"/>
                </a:moveTo>
                <a:lnTo>
                  <a:pt x="390" y="551"/>
                </a:lnTo>
                <a:lnTo>
                  <a:pt x="392" y="551"/>
                </a:lnTo>
                <a:lnTo>
                  <a:pt x="392" y="552"/>
                </a:lnTo>
                <a:lnTo>
                  <a:pt x="390" y="552"/>
                </a:lnTo>
                <a:lnTo>
                  <a:pt x="389" y="553"/>
                </a:lnTo>
                <a:lnTo>
                  <a:pt x="388" y="553"/>
                </a:lnTo>
                <a:lnTo>
                  <a:pt x="389" y="552"/>
                </a:lnTo>
                <a:lnTo>
                  <a:pt x="389" y="551"/>
                </a:lnTo>
                <a:lnTo>
                  <a:pt x="389" y="549"/>
                </a:lnTo>
                <a:close/>
                <a:moveTo>
                  <a:pt x="385" y="551"/>
                </a:moveTo>
                <a:lnTo>
                  <a:pt x="384" y="549"/>
                </a:lnTo>
                <a:lnTo>
                  <a:pt x="384" y="548"/>
                </a:lnTo>
                <a:lnTo>
                  <a:pt x="384" y="547"/>
                </a:lnTo>
                <a:lnTo>
                  <a:pt x="385" y="548"/>
                </a:lnTo>
                <a:lnTo>
                  <a:pt x="385" y="549"/>
                </a:lnTo>
                <a:lnTo>
                  <a:pt x="385" y="551"/>
                </a:lnTo>
                <a:close/>
                <a:moveTo>
                  <a:pt x="393" y="545"/>
                </a:moveTo>
                <a:lnTo>
                  <a:pt x="392" y="545"/>
                </a:lnTo>
                <a:lnTo>
                  <a:pt x="390" y="547"/>
                </a:lnTo>
                <a:lnTo>
                  <a:pt x="389" y="547"/>
                </a:lnTo>
                <a:lnTo>
                  <a:pt x="390" y="545"/>
                </a:lnTo>
                <a:lnTo>
                  <a:pt x="392" y="545"/>
                </a:lnTo>
                <a:lnTo>
                  <a:pt x="393" y="545"/>
                </a:lnTo>
                <a:close/>
                <a:moveTo>
                  <a:pt x="208" y="553"/>
                </a:moveTo>
                <a:lnTo>
                  <a:pt x="207" y="553"/>
                </a:lnTo>
                <a:lnTo>
                  <a:pt x="207" y="551"/>
                </a:lnTo>
                <a:lnTo>
                  <a:pt x="206" y="551"/>
                </a:lnTo>
                <a:lnTo>
                  <a:pt x="206" y="548"/>
                </a:lnTo>
                <a:lnTo>
                  <a:pt x="206" y="547"/>
                </a:lnTo>
                <a:lnTo>
                  <a:pt x="207" y="547"/>
                </a:lnTo>
                <a:lnTo>
                  <a:pt x="207" y="545"/>
                </a:lnTo>
                <a:lnTo>
                  <a:pt x="208" y="545"/>
                </a:lnTo>
                <a:lnTo>
                  <a:pt x="210" y="544"/>
                </a:lnTo>
                <a:lnTo>
                  <a:pt x="210" y="545"/>
                </a:lnTo>
                <a:lnTo>
                  <a:pt x="211" y="545"/>
                </a:lnTo>
                <a:lnTo>
                  <a:pt x="211" y="547"/>
                </a:lnTo>
                <a:lnTo>
                  <a:pt x="210" y="548"/>
                </a:lnTo>
                <a:lnTo>
                  <a:pt x="208" y="549"/>
                </a:lnTo>
                <a:lnTo>
                  <a:pt x="208" y="551"/>
                </a:lnTo>
                <a:lnTo>
                  <a:pt x="207" y="551"/>
                </a:lnTo>
                <a:lnTo>
                  <a:pt x="207" y="552"/>
                </a:lnTo>
                <a:lnTo>
                  <a:pt x="208" y="553"/>
                </a:lnTo>
                <a:close/>
                <a:moveTo>
                  <a:pt x="396" y="544"/>
                </a:moveTo>
                <a:lnTo>
                  <a:pt x="397" y="545"/>
                </a:lnTo>
                <a:lnTo>
                  <a:pt x="398" y="545"/>
                </a:lnTo>
                <a:lnTo>
                  <a:pt x="398" y="547"/>
                </a:lnTo>
                <a:lnTo>
                  <a:pt x="400" y="547"/>
                </a:lnTo>
                <a:lnTo>
                  <a:pt x="400" y="548"/>
                </a:lnTo>
                <a:lnTo>
                  <a:pt x="400" y="549"/>
                </a:lnTo>
                <a:lnTo>
                  <a:pt x="401" y="549"/>
                </a:lnTo>
                <a:lnTo>
                  <a:pt x="401" y="551"/>
                </a:lnTo>
                <a:lnTo>
                  <a:pt x="400" y="551"/>
                </a:lnTo>
                <a:lnTo>
                  <a:pt x="398" y="551"/>
                </a:lnTo>
                <a:lnTo>
                  <a:pt x="398" y="549"/>
                </a:lnTo>
                <a:lnTo>
                  <a:pt x="397" y="549"/>
                </a:lnTo>
                <a:lnTo>
                  <a:pt x="397" y="548"/>
                </a:lnTo>
                <a:lnTo>
                  <a:pt x="397" y="547"/>
                </a:lnTo>
                <a:lnTo>
                  <a:pt x="396" y="547"/>
                </a:lnTo>
                <a:lnTo>
                  <a:pt x="394" y="545"/>
                </a:lnTo>
                <a:lnTo>
                  <a:pt x="394" y="544"/>
                </a:lnTo>
                <a:lnTo>
                  <a:pt x="396" y="544"/>
                </a:lnTo>
                <a:close/>
                <a:moveTo>
                  <a:pt x="208" y="544"/>
                </a:moveTo>
                <a:lnTo>
                  <a:pt x="208" y="543"/>
                </a:lnTo>
                <a:lnTo>
                  <a:pt x="208" y="544"/>
                </a:lnTo>
                <a:close/>
                <a:moveTo>
                  <a:pt x="211" y="540"/>
                </a:moveTo>
                <a:lnTo>
                  <a:pt x="210" y="540"/>
                </a:lnTo>
                <a:lnTo>
                  <a:pt x="211" y="539"/>
                </a:lnTo>
                <a:lnTo>
                  <a:pt x="211" y="540"/>
                </a:lnTo>
                <a:close/>
                <a:moveTo>
                  <a:pt x="388" y="541"/>
                </a:moveTo>
                <a:lnTo>
                  <a:pt x="387" y="543"/>
                </a:lnTo>
                <a:lnTo>
                  <a:pt x="385" y="544"/>
                </a:lnTo>
                <a:lnTo>
                  <a:pt x="384" y="545"/>
                </a:lnTo>
                <a:lnTo>
                  <a:pt x="383" y="545"/>
                </a:lnTo>
                <a:lnTo>
                  <a:pt x="383" y="544"/>
                </a:lnTo>
                <a:lnTo>
                  <a:pt x="383" y="543"/>
                </a:lnTo>
                <a:lnTo>
                  <a:pt x="384" y="543"/>
                </a:lnTo>
                <a:lnTo>
                  <a:pt x="384" y="541"/>
                </a:lnTo>
                <a:lnTo>
                  <a:pt x="385" y="541"/>
                </a:lnTo>
                <a:lnTo>
                  <a:pt x="388" y="539"/>
                </a:lnTo>
                <a:lnTo>
                  <a:pt x="389" y="539"/>
                </a:lnTo>
                <a:lnTo>
                  <a:pt x="388" y="540"/>
                </a:lnTo>
                <a:lnTo>
                  <a:pt x="388" y="541"/>
                </a:lnTo>
                <a:close/>
                <a:moveTo>
                  <a:pt x="211" y="536"/>
                </a:moveTo>
                <a:lnTo>
                  <a:pt x="210" y="536"/>
                </a:lnTo>
                <a:lnTo>
                  <a:pt x="210" y="535"/>
                </a:lnTo>
                <a:lnTo>
                  <a:pt x="210" y="532"/>
                </a:lnTo>
                <a:lnTo>
                  <a:pt x="211" y="532"/>
                </a:lnTo>
                <a:lnTo>
                  <a:pt x="212" y="534"/>
                </a:lnTo>
                <a:lnTo>
                  <a:pt x="212" y="535"/>
                </a:lnTo>
                <a:lnTo>
                  <a:pt x="211" y="535"/>
                </a:lnTo>
                <a:lnTo>
                  <a:pt x="211" y="536"/>
                </a:lnTo>
                <a:close/>
                <a:moveTo>
                  <a:pt x="233" y="528"/>
                </a:moveTo>
                <a:lnTo>
                  <a:pt x="232" y="528"/>
                </a:lnTo>
                <a:lnTo>
                  <a:pt x="233" y="528"/>
                </a:lnTo>
                <a:close/>
                <a:moveTo>
                  <a:pt x="237" y="524"/>
                </a:moveTo>
                <a:lnTo>
                  <a:pt x="237" y="523"/>
                </a:lnTo>
                <a:lnTo>
                  <a:pt x="237" y="524"/>
                </a:lnTo>
                <a:close/>
                <a:moveTo>
                  <a:pt x="417" y="526"/>
                </a:moveTo>
                <a:lnTo>
                  <a:pt x="418" y="526"/>
                </a:lnTo>
                <a:lnTo>
                  <a:pt x="418" y="527"/>
                </a:lnTo>
                <a:lnTo>
                  <a:pt x="419" y="528"/>
                </a:lnTo>
                <a:lnTo>
                  <a:pt x="421" y="528"/>
                </a:lnTo>
                <a:lnTo>
                  <a:pt x="421" y="530"/>
                </a:lnTo>
                <a:lnTo>
                  <a:pt x="421" y="531"/>
                </a:lnTo>
                <a:lnTo>
                  <a:pt x="422" y="532"/>
                </a:lnTo>
                <a:lnTo>
                  <a:pt x="422" y="534"/>
                </a:lnTo>
                <a:lnTo>
                  <a:pt x="423" y="535"/>
                </a:lnTo>
                <a:lnTo>
                  <a:pt x="426" y="538"/>
                </a:lnTo>
                <a:lnTo>
                  <a:pt x="426" y="539"/>
                </a:lnTo>
                <a:lnTo>
                  <a:pt x="426" y="541"/>
                </a:lnTo>
                <a:lnTo>
                  <a:pt x="426" y="543"/>
                </a:lnTo>
                <a:lnTo>
                  <a:pt x="426" y="544"/>
                </a:lnTo>
                <a:lnTo>
                  <a:pt x="424" y="544"/>
                </a:lnTo>
                <a:lnTo>
                  <a:pt x="424" y="545"/>
                </a:lnTo>
                <a:lnTo>
                  <a:pt x="423" y="545"/>
                </a:lnTo>
                <a:lnTo>
                  <a:pt x="422" y="545"/>
                </a:lnTo>
                <a:lnTo>
                  <a:pt x="422" y="544"/>
                </a:lnTo>
                <a:lnTo>
                  <a:pt x="419" y="541"/>
                </a:lnTo>
                <a:lnTo>
                  <a:pt x="418" y="541"/>
                </a:lnTo>
                <a:lnTo>
                  <a:pt x="417" y="540"/>
                </a:lnTo>
                <a:lnTo>
                  <a:pt x="417" y="539"/>
                </a:lnTo>
                <a:lnTo>
                  <a:pt x="415" y="538"/>
                </a:lnTo>
                <a:lnTo>
                  <a:pt x="415" y="536"/>
                </a:lnTo>
                <a:lnTo>
                  <a:pt x="414" y="536"/>
                </a:lnTo>
                <a:lnTo>
                  <a:pt x="414" y="535"/>
                </a:lnTo>
                <a:lnTo>
                  <a:pt x="413" y="534"/>
                </a:lnTo>
                <a:lnTo>
                  <a:pt x="413" y="531"/>
                </a:lnTo>
                <a:lnTo>
                  <a:pt x="413" y="530"/>
                </a:lnTo>
                <a:lnTo>
                  <a:pt x="413" y="528"/>
                </a:lnTo>
                <a:lnTo>
                  <a:pt x="413" y="527"/>
                </a:lnTo>
                <a:lnTo>
                  <a:pt x="413" y="526"/>
                </a:lnTo>
                <a:lnTo>
                  <a:pt x="413" y="524"/>
                </a:lnTo>
                <a:lnTo>
                  <a:pt x="414" y="523"/>
                </a:lnTo>
                <a:lnTo>
                  <a:pt x="414" y="522"/>
                </a:lnTo>
                <a:lnTo>
                  <a:pt x="415" y="523"/>
                </a:lnTo>
                <a:lnTo>
                  <a:pt x="417" y="524"/>
                </a:lnTo>
                <a:lnTo>
                  <a:pt x="417" y="526"/>
                </a:lnTo>
                <a:close/>
                <a:moveTo>
                  <a:pt x="237" y="523"/>
                </a:moveTo>
                <a:lnTo>
                  <a:pt x="237" y="522"/>
                </a:lnTo>
                <a:lnTo>
                  <a:pt x="237" y="523"/>
                </a:lnTo>
                <a:close/>
                <a:moveTo>
                  <a:pt x="402" y="507"/>
                </a:moveTo>
                <a:lnTo>
                  <a:pt x="402" y="509"/>
                </a:lnTo>
                <a:lnTo>
                  <a:pt x="402" y="507"/>
                </a:lnTo>
                <a:close/>
                <a:moveTo>
                  <a:pt x="406" y="506"/>
                </a:moveTo>
                <a:lnTo>
                  <a:pt x="407" y="506"/>
                </a:lnTo>
                <a:lnTo>
                  <a:pt x="407" y="507"/>
                </a:lnTo>
                <a:lnTo>
                  <a:pt x="407" y="509"/>
                </a:lnTo>
                <a:lnTo>
                  <a:pt x="406" y="509"/>
                </a:lnTo>
                <a:lnTo>
                  <a:pt x="406" y="510"/>
                </a:lnTo>
                <a:lnTo>
                  <a:pt x="406" y="511"/>
                </a:lnTo>
                <a:lnTo>
                  <a:pt x="405" y="511"/>
                </a:lnTo>
                <a:lnTo>
                  <a:pt x="405" y="513"/>
                </a:lnTo>
                <a:lnTo>
                  <a:pt x="404" y="513"/>
                </a:lnTo>
                <a:lnTo>
                  <a:pt x="402" y="513"/>
                </a:lnTo>
                <a:lnTo>
                  <a:pt x="402" y="511"/>
                </a:lnTo>
                <a:lnTo>
                  <a:pt x="402" y="510"/>
                </a:lnTo>
                <a:lnTo>
                  <a:pt x="404" y="510"/>
                </a:lnTo>
                <a:lnTo>
                  <a:pt x="404" y="509"/>
                </a:lnTo>
                <a:lnTo>
                  <a:pt x="406" y="509"/>
                </a:lnTo>
                <a:lnTo>
                  <a:pt x="406" y="507"/>
                </a:lnTo>
                <a:lnTo>
                  <a:pt x="405" y="507"/>
                </a:lnTo>
                <a:lnTo>
                  <a:pt x="405" y="506"/>
                </a:lnTo>
                <a:lnTo>
                  <a:pt x="406" y="506"/>
                </a:lnTo>
                <a:lnTo>
                  <a:pt x="406" y="507"/>
                </a:lnTo>
                <a:lnTo>
                  <a:pt x="406" y="506"/>
                </a:lnTo>
                <a:close/>
                <a:moveTo>
                  <a:pt x="409" y="507"/>
                </a:moveTo>
                <a:lnTo>
                  <a:pt x="409" y="509"/>
                </a:lnTo>
                <a:lnTo>
                  <a:pt x="407" y="507"/>
                </a:lnTo>
                <a:lnTo>
                  <a:pt x="407" y="506"/>
                </a:lnTo>
                <a:lnTo>
                  <a:pt x="406" y="506"/>
                </a:lnTo>
                <a:lnTo>
                  <a:pt x="406" y="505"/>
                </a:lnTo>
                <a:lnTo>
                  <a:pt x="407" y="505"/>
                </a:lnTo>
                <a:lnTo>
                  <a:pt x="409" y="505"/>
                </a:lnTo>
                <a:lnTo>
                  <a:pt x="409" y="506"/>
                </a:lnTo>
                <a:lnTo>
                  <a:pt x="409" y="507"/>
                </a:lnTo>
                <a:close/>
                <a:moveTo>
                  <a:pt x="294" y="501"/>
                </a:moveTo>
                <a:lnTo>
                  <a:pt x="292" y="501"/>
                </a:lnTo>
                <a:lnTo>
                  <a:pt x="294" y="501"/>
                </a:lnTo>
                <a:close/>
                <a:moveTo>
                  <a:pt x="410" y="501"/>
                </a:moveTo>
                <a:lnTo>
                  <a:pt x="410" y="500"/>
                </a:lnTo>
                <a:lnTo>
                  <a:pt x="411" y="500"/>
                </a:lnTo>
                <a:lnTo>
                  <a:pt x="411" y="501"/>
                </a:lnTo>
                <a:lnTo>
                  <a:pt x="410" y="501"/>
                </a:lnTo>
                <a:close/>
                <a:moveTo>
                  <a:pt x="210" y="496"/>
                </a:moveTo>
                <a:lnTo>
                  <a:pt x="211" y="496"/>
                </a:lnTo>
                <a:lnTo>
                  <a:pt x="212" y="497"/>
                </a:lnTo>
                <a:lnTo>
                  <a:pt x="214" y="498"/>
                </a:lnTo>
                <a:lnTo>
                  <a:pt x="216" y="500"/>
                </a:lnTo>
                <a:lnTo>
                  <a:pt x="216" y="501"/>
                </a:lnTo>
                <a:lnTo>
                  <a:pt x="218" y="501"/>
                </a:lnTo>
                <a:lnTo>
                  <a:pt x="219" y="501"/>
                </a:lnTo>
                <a:lnTo>
                  <a:pt x="220" y="501"/>
                </a:lnTo>
                <a:lnTo>
                  <a:pt x="222" y="501"/>
                </a:lnTo>
                <a:lnTo>
                  <a:pt x="223" y="501"/>
                </a:lnTo>
                <a:lnTo>
                  <a:pt x="224" y="501"/>
                </a:lnTo>
                <a:lnTo>
                  <a:pt x="225" y="501"/>
                </a:lnTo>
                <a:lnTo>
                  <a:pt x="227" y="503"/>
                </a:lnTo>
                <a:lnTo>
                  <a:pt x="228" y="503"/>
                </a:lnTo>
                <a:lnTo>
                  <a:pt x="229" y="503"/>
                </a:lnTo>
                <a:lnTo>
                  <a:pt x="229" y="505"/>
                </a:lnTo>
                <a:lnTo>
                  <a:pt x="231" y="505"/>
                </a:lnTo>
                <a:lnTo>
                  <a:pt x="231" y="506"/>
                </a:lnTo>
                <a:lnTo>
                  <a:pt x="232" y="506"/>
                </a:lnTo>
                <a:lnTo>
                  <a:pt x="233" y="507"/>
                </a:lnTo>
                <a:lnTo>
                  <a:pt x="235" y="507"/>
                </a:lnTo>
                <a:lnTo>
                  <a:pt x="236" y="507"/>
                </a:lnTo>
                <a:lnTo>
                  <a:pt x="239" y="507"/>
                </a:lnTo>
                <a:lnTo>
                  <a:pt x="239" y="509"/>
                </a:lnTo>
                <a:lnTo>
                  <a:pt x="240" y="509"/>
                </a:lnTo>
                <a:lnTo>
                  <a:pt x="239" y="509"/>
                </a:lnTo>
                <a:lnTo>
                  <a:pt x="237" y="509"/>
                </a:lnTo>
                <a:lnTo>
                  <a:pt x="236" y="509"/>
                </a:lnTo>
                <a:lnTo>
                  <a:pt x="235" y="509"/>
                </a:lnTo>
                <a:lnTo>
                  <a:pt x="232" y="509"/>
                </a:lnTo>
                <a:lnTo>
                  <a:pt x="231" y="509"/>
                </a:lnTo>
                <a:lnTo>
                  <a:pt x="231" y="510"/>
                </a:lnTo>
                <a:lnTo>
                  <a:pt x="232" y="511"/>
                </a:lnTo>
                <a:lnTo>
                  <a:pt x="231" y="511"/>
                </a:lnTo>
                <a:lnTo>
                  <a:pt x="231" y="513"/>
                </a:lnTo>
                <a:lnTo>
                  <a:pt x="232" y="514"/>
                </a:lnTo>
                <a:lnTo>
                  <a:pt x="233" y="514"/>
                </a:lnTo>
                <a:lnTo>
                  <a:pt x="233" y="515"/>
                </a:lnTo>
                <a:lnTo>
                  <a:pt x="233" y="517"/>
                </a:lnTo>
                <a:lnTo>
                  <a:pt x="235" y="518"/>
                </a:lnTo>
                <a:lnTo>
                  <a:pt x="235" y="519"/>
                </a:lnTo>
                <a:lnTo>
                  <a:pt x="235" y="521"/>
                </a:lnTo>
                <a:lnTo>
                  <a:pt x="235" y="522"/>
                </a:lnTo>
                <a:lnTo>
                  <a:pt x="235" y="523"/>
                </a:lnTo>
                <a:lnTo>
                  <a:pt x="233" y="522"/>
                </a:lnTo>
                <a:lnTo>
                  <a:pt x="233" y="523"/>
                </a:lnTo>
                <a:lnTo>
                  <a:pt x="232" y="522"/>
                </a:lnTo>
                <a:lnTo>
                  <a:pt x="232" y="523"/>
                </a:lnTo>
                <a:lnTo>
                  <a:pt x="232" y="524"/>
                </a:lnTo>
                <a:lnTo>
                  <a:pt x="231" y="524"/>
                </a:lnTo>
                <a:lnTo>
                  <a:pt x="229" y="524"/>
                </a:lnTo>
                <a:lnTo>
                  <a:pt x="229" y="526"/>
                </a:lnTo>
                <a:lnTo>
                  <a:pt x="228" y="524"/>
                </a:lnTo>
                <a:lnTo>
                  <a:pt x="228" y="526"/>
                </a:lnTo>
                <a:lnTo>
                  <a:pt x="227" y="526"/>
                </a:lnTo>
                <a:lnTo>
                  <a:pt x="227" y="527"/>
                </a:lnTo>
                <a:lnTo>
                  <a:pt x="228" y="528"/>
                </a:lnTo>
                <a:lnTo>
                  <a:pt x="229" y="530"/>
                </a:lnTo>
                <a:lnTo>
                  <a:pt x="228" y="530"/>
                </a:lnTo>
                <a:lnTo>
                  <a:pt x="228" y="531"/>
                </a:lnTo>
                <a:lnTo>
                  <a:pt x="227" y="532"/>
                </a:lnTo>
                <a:lnTo>
                  <a:pt x="228" y="532"/>
                </a:lnTo>
                <a:lnTo>
                  <a:pt x="228" y="534"/>
                </a:lnTo>
                <a:lnTo>
                  <a:pt x="229" y="532"/>
                </a:lnTo>
                <a:lnTo>
                  <a:pt x="229" y="531"/>
                </a:lnTo>
                <a:lnTo>
                  <a:pt x="228" y="531"/>
                </a:lnTo>
                <a:lnTo>
                  <a:pt x="229" y="531"/>
                </a:lnTo>
                <a:lnTo>
                  <a:pt x="231" y="531"/>
                </a:lnTo>
                <a:lnTo>
                  <a:pt x="232" y="531"/>
                </a:lnTo>
                <a:lnTo>
                  <a:pt x="232" y="532"/>
                </a:lnTo>
                <a:lnTo>
                  <a:pt x="232" y="531"/>
                </a:lnTo>
                <a:lnTo>
                  <a:pt x="232" y="530"/>
                </a:lnTo>
                <a:lnTo>
                  <a:pt x="233" y="530"/>
                </a:lnTo>
                <a:lnTo>
                  <a:pt x="233" y="528"/>
                </a:lnTo>
                <a:lnTo>
                  <a:pt x="233" y="527"/>
                </a:lnTo>
                <a:lnTo>
                  <a:pt x="235" y="527"/>
                </a:lnTo>
                <a:lnTo>
                  <a:pt x="236" y="526"/>
                </a:lnTo>
                <a:lnTo>
                  <a:pt x="236" y="524"/>
                </a:lnTo>
                <a:lnTo>
                  <a:pt x="237" y="526"/>
                </a:lnTo>
                <a:lnTo>
                  <a:pt x="239" y="526"/>
                </a:lnTo>
                <a:lnTo>
                  <a:pt x="240" y="526"/>
                </a:lnTo>
                <a:lnTo>
                  <a:pt x="240" y="524"/>
                </a:lnTo>
                <a:lnTo>
                  <a:pt x="239" y="524"/>
                </a:lnTo>
                <a:lnTo>
                  <a:pt x="239" y="523"/>
                </a:lnTo>
                <a:lnTo>
                  <a:pt x="239" y="522"/>
                </a:lnTo>
                <a:lnTo>
                  <a:pt x="239" y="521"/>
                </a:lnTo>
                <a:lnTo>
                  <a:pt x="237" y="521"/>
                </a:lnTo>
                <a:lnTo>
                  <a:pt x="237" y="519"/>
                </a:lnTo>
                <a:lnTo>
                  <a:pt x="237" y="517"/>
                </a:lnTo>
                <a:lnTo>
                  <a:pt x="239" y="517"/>
                </a:lnTo>
                <a:lnTo>
                  <a:pt x="240" y="517"/>
                </a:lnTo>
                <a:lnTo>
                  <a:pt x="240" y="515"/>
                </a:lnTo>
                <a:lnTo>
                  <a:pt x="241" y="517"/>
                </a:lnTo>
                <a:lnTo>
                  <a:pt x="241" y="515"/>
                </a:lnTo>
                <a:lnTo>
                  <a:pt x="243" y="515"/>
                </a:lnTo>
                <a:lnTo>
                  <a:pt x="244" y="515"/>
                </a:lnTo>
                <a:lnTo>
                  <a:pt x="244" y="514"/>
                </a:lnTo>
                <a:lnTo>
                  <a:pt x="245" y="514"/>
                </a:lnTo>
                <a:lnTo>
                  <a:pt x="245" y="513"/>
                </a:lnTo>
                <a:lnTo>
                  <a:pt x="246" y="513"/>
                </a:lnTo>
                <a:lnTo>
                  <a:pt x="246" y="514"/>
                </a:lnTo>
                <a:lnTo>
                  <a:pt x="248" y="514"/>
                </a:lnTo>
                <a:lnTo>
                  <a:pt x="249" y="513"/>
                </a:lnTo>
                <a:lnTo>
                  <a:pt x="249" y="514"/>
                </a:lnTo>
                <a:lnTo>
                  <a:pt x="250" y="514"/>
                </a:lnTo>
                <a:lnTo>
                  <a:pt x="252" y="514"/>
                </a:lnTo>
                <a:lnTo>
                  <a:pt x="253" y="514"/>
                </a:lnTo>
                <a:lnTo>
                  <a:pt x="254" y="514"/>
                </a:lnTo>
                <a:lnTo>
                  <a:pt x="256" y="514"/>
                </a:lnTo>
                <a:lnTo>
                  <a:pt x="256" y="515"/>
                </a:lnTo>
                <a:lnTo>
                  <a:pt x="257" y="515"/>
                </a:lnTo>
                <a:lnTo>
                  <a:pt x="257" y="517"/>
                </a:lnTo>
                <a:lnTo>
                  <a:pt x="258" y="517"/>
                </a:lnTo>
                <a:lnTo>
                  <a:pt x="260" y="518"/>
                </a:lnTo>
                <a:lnTo>
                  <a:pt x="261" y="519"/>
                </a:lnTo>
                <a:lnTo>
                  <a:pt x="262" y="521"/>
                </a:lnTo>
                <a:lnTo>
                  <a:pt x="263" y="521"/>
                </a:lnTo>
                <a:lnTo>
                  <a:pt x="263" y="522"/>
                </a:lnTo>
                <a:lnTo>
                  <a:pt x="265" y="522"/>
                </a:lnTo>
                <a:lnTo>
                  <a:pt x="267" y="523"/>
                </a:lnTo>
                <a:lnTo>
                  <a:pt x="267" y="524"/>
                </a:lnTo>
                <a:lnTo>
                  <a:pt x="269" y="524"/>
                </a:lnTo>
                <a:lnTo>
                  <a:pt x="270" y="524"/>
                </a:lnTo>
                <a:lnTo>
                  <a:pt x="270" y="526"/>
                </a:lnTo>
                <a:lnTo>
                  <a:pt x="271" y="526"/>
                </a:lnTo>
                <a:lnTo>
                  <a:pt x="271" y="527"/>
                </a:lnTo>
                <a:lnTo>
                  <a:pt x="273" y="528"/>
                </a:lnTo>
                <a:lnTo>
                  <a:pt x="274" y="528"/>
                </a:lnTo>
                <a:lnTo>
                  <a:pt x="275" y="528"/>
                </a:lnTo>
                <a:lnTo>
                  <a:pt x="277" y="528"/>
                </a:lnTo>
                <a:lnTo>
                  <a:pt x="275" y="530"/>
                </a:lnTo>
                <a:lnTo>
                  <a:pt x="277" y="530"/>
                </a:lnTo>
                <a:lnTo>
                  <a:pt x="277" y="528"/>
                </a:lnTo>
                <a:lnTo>
                  <a:pt x="278" y="528"/>
                </a:lnTo>
                <a:lnTo>
                  <a:pt x="278" y="527"/>
                </a:lnTo>
                <a:lnTo>
                  <a:pt x="279" y="527"/>
                </a:lnTo>
                <a:lnTo>
                  <a:pt x="280" y="527"/>
                </a:lnTo>
                <a:lnTo>
                  <a:pt x="280" y="528"/>
                </a:lnTo>
                <a:lnTo>
                  <a:pt x="282" y="528"/>
                </a:lnTo>
                <a:lnTo>
                  <a:pt x="282" y="530"/>
                </a:lnTo>
                <a:lnTo>
                  <a:pt x="282" y="531"/>
                </a:lnTo>
                <a:lnTo>
                  <a:pt x="283" y="531"/>
                </a:lnTo>
                <a:lnTo>
                  <a:pt x="283" y="532"/>
                </a:lnTo>
                <a:lnTo>
                  <a:pt x="283" y="535"/>
                </a:lnTo>
                <a:lnTo>
                  <a:pt x="282" y="535"/>
                </a:lnTo>
                <a:lnTo>
                  <a:pt x="283" y="536"/>
                </a:lnTo>
                <a:lnTo>
                  <a:pt x="284" y="538"/>
                </a:lnTo>
                <a:lnTo>
                  <a:pt x="283" y="538"/>
                </a:lnTo>
                <a:lnTo>
                  <a:pt x="283" y="539"/>
                </a:lnTo>
                <a:lnTo>
                  <a:pt x="284" y="539"/>
                </a:lnTo>
                <a:lnTo>
                  <a:pt x="286" y="539"/>
                </a:lnTo>
                <a:lnTo>
                  <a:pt x="286" y="540"/>
                </a:lnTo>
                <a:lnTo>
                  <a:pt x="287" y="540"/>
                </a:lnTo>
                <a:lnTo>
                  <a:pt x="287" y="541"/>
                </a:lnTo>
                <a:lnTo>
                  <a:pt x="288" y="541"/>
                </a:lnTo>
                <a:lnTo>
                  <a:pt x="288" y="543"/>
                </a:lnTo>
                <a:lnTo>
                  <a:pt x="288" y="544"/>
                </a:lnTo>
                <a:lnTo>
                  <a:pt x="290" y="544"/>
                </a:lnTo>
                <a:lnTo>
                  <a:pt x="291" y="544"/>
                </a:lnTo>
                <a:lnTo>
                  <a:pt x="292" y="544"/>
                </a:lnTo>
                <a:lnTo>
                  <a:pt x="292" y="545"/>
                </a:lnTo>
                <a:lnTo>
                  <a:pt x="292" y="547"/>
                </a:lnTo>
                <a:lnTo>
                  <a:pt x="291" y="547"/>
                </a:lnTo>
                <a:lnTo>
                  <a:pt x="290" y="545"/>
                </a:lnTo>
                <a:lnTo>
                  <a:pt x="290" y="547"/>
                </a:lnTo>
                <a:lnTo>
                  <a:pt x="288" y="547"/>
                </a:lnTo>
                <a:lnTo>
                  <a:pt x="287" y="547"/>
                </a:lnTo>
                <a:lnTo>
                  <a:pt x="287" y="548"/>
                </a:lnTo>
                <a:lnTo>
                  <a:pt x="287" y="551"/>
                </a:lnTo>
                <a:lnTo>
                  <a:pt x="286" y="551"/>
                </a:lnTo>
                <a:lnTo>
                  <a:pt x="286" y="552"/>
                </a:lnTo>
                <a:lnTo>
                  <a:pt x="286" y="553"/>
                </a:lnTo>
                <a:lnTo>
                  <a:pt x="287" y="553"/>
                </a:lnTo>
                <a:lnTo>
                  <a:pt x="288" y="552"/>
                </a:lnTo>
                <a:lnTo>
                  <a:pt x="290" y="552"/>
                </a:lnTo>
                <a:lnTo>
                  <a:pt x="290" y="551"/>
                </a:lnTo>
                <a:lnTo>
                  <a:pt x="291" y="549"/>
                </a:lnTo>
                <a:lnTo>
                  <a:pt x="292" y="549"/>
                </a:lnTo>
                <a:lnTo>
                  <a:pt x="294" y="551"/>
                </a:lnTo>
                <a:lnTo>
                  <a:pt x="294" y="549"/>
                </a:lnTo>
                <a:lnTo>
                  <a:pt x="295" y="549"/>
                </a:lnTo>
                <a:lnTo>
                  <a:pt x="295" y="548"/>
                </a:lnTo>
                <a:lnTo>
                  <a:pt x="294" y="548"/>
                </a:lnTo>
                <a:lnTo>
                  <a:pt x="294" y="547"/>
                </a:lnTo>
                <a:lnTo>
                  <a:pt x="295" y="545"/>
                </a:lnTo>
                <a:lnTo>
                  <a:pt x="296" y="545"/>
                </a:lnTo>
                <a:lnTo>
                  <a:pt x="296" y="547"/>
                </a:lnTo>
                <a:lnTo>
                  <a:pt x="297" y="547"/>
                </a:lnTo>
                <a:lnTo>
                  <a:pt x="299" y="547"/>
                </a:lnTo>
                <a:lnTo>
                  <a:pt x="299" y="548"/>
                </a:lnTo>
                <a:lnTo>
                  <a:pt x="299" y="549"/>
                </a:lnTo>
                <a:lnTo>
                  <a:pt x="297" y="551"/>
                </a:lnTo>
                <a:lnTo>
                  <a:pt x="299" y="551"/>
                </a:lnTo>
                <a:lnTo>
                  <a:pt x="300" y="551"/>
                </a:lnTo>
                <a:lnTo>
                  <a:pt x="299" y="552"/>
                </a:lnTo>
                <a:lnTo>
                  <a:pt x="300" y="553"/>
                </a:lnTo>
                <a:lnTo>
                  <a:pt x="301" y="553"/>
                </a:lnTo>
                <a:lnTo>
                  <a:pt x="301" y="555"/>
                </a:lnTo>
                <a:lnTo>
                  <a:pt x="303" y="555"/>
                </a:lnTo>
                <a:lnTo>
                  <a:pt x="304" y="555"/>
                </a:lnTo>
                <a:lnTo>
                  <a:pt x="305" y="555"/>
                </a:lnTo>
                <a:lnTo>
                  <a:pt x="305" y="553"/>
                </a:lnTo>
                <a:lnTo>
                  <a:pt x="307" y="553"/>
                </a:lnTo>
                <a:lnTo>
                  <a:pt x="308" y="555"/>
                </a:lnTo>
                <a:lnTo>
                  <a:pt x="309" y="555"/>
                </a:lnTo>
                <a:lnTo>
                  <a:pt x="311" y="555"/>
                </a:lnTo>
                <a:lnTo>
                  <a:pt x="311" y="556"/>
                </a:lnTo>
                <a:lnTo>
                  <a:pt x="312" y="556"/>
                </a:lnTo>
                <a:lnTo>
                  <a:pt x="313" y="557"/>
                </a:lnTo>
                <a:lnTo>
                  <a:pt x="313" y="558"/>
                </a:lnTo>
                <a:lnTo>
                  <a:pt x="315" y="560"/>
                </a:lnTo>
                <a:lnTo>
                  <a:pt x="315" y="561"/>
                </a:lnTo>
                <a:lnTo>
                  <a:pt x="316" y="562"/>
                </a:lnTo>
                <a:lnTo>
                  <a:pt x="316" y="564"/>
                </a:lnTo>
                <a:lnTo>
                  <a:pt x="316" y="565"/>
                </a:lnTo>
                <a:lnTo>
                  <a:pt x="317" y="565"/>
                </a:lnTo>
                <a:lnTo>
                  <a:pt x="318" y="566"/>
                </a:lnTo>
                <a:lnTo>
                  <a:pt x="320" y="568"/>
                </a:lnTo>
                <a:lnTo>
                  <a:pt x="320" y="569"/>
                </a:lnTo>
                <a:lnTo>
                  <a:pt x="321" y="569"/>
                </a:lnTo>
                <a:lnTo>
                  <a:pt x="321" y="570"/>
                </a:lnTo>
                <a:lnTo>
                  <a:pt x="322" y="572"/>
                </a:lnTo>
                <a:lnTo>
                  <a:pt x="322" y="573"/>
                </a:lnTo>
                <a:lnTo>
                  <a:pt x="324" y="573"/>
                </a:lnTo>
                <a:lnTo>
                  <a:pt x="324" y="574"/>
                </a:lnTo>
                <a:lnTo>
                  <a:pt x="325" y="575"/>
                </a:lnTo>
                <a:lnTo>
                  <a:pt x="326" y="575"/>
                </a:lnTo>
                <a:lnTo>
                  <a:pt x="326" y="577"/>
                </a:lnTo>
                <a:lnTo>
                  <a:pt x="326" y="578"/>
                </a:lnTo>
                <a:lnTo>
                  <a:pt x="328" y="579"/>
                </a:lnTo>
                <a:lnTo>
                  <a:pt x="328" y="581"/>
                </a:lnTo>
                <a:lnTo>
                  <a:pt x="328" y="582"/>
                </a:lnTo>
                <a:lnTo>
                  <a:pt x="329" y="582"/>
                </a:lnTo>
                <a:lnTo>
                  <a:pt x="329" y="583"/>
                </a:lnTo>
                <a:lnTo>
                  <a:pt x="330" y="585"/>
                </a:lnTo>
                <a:lnTo>
                  <a:pt x="332" y="587"/>
                </a:lnTo>
                <a:lnTo>
                  <a:pt x="333" y="587"/>
                </a:lnTo>
                <a:lnTo>
                  <a:pt x="334" y="587"/>
                </a:lnTo>
                <a:lnTo>
                  <a:pt x="334" y="586"/>
                </a:lnTo>
                <a:lnTo>
                  <a:pt x="333" y="585"/>
                </a:lnTo>
                <a:lnTo>
                  <a:pt x="333" y="583"/>
                </a:lnTo>
                <a:lnTo>
                  <a:pt x="332" y="581"/>
                </a:lnTo>
                <a:lnTo>
                  <a:pt x="332" y="579"/>
                </a:lnTo>
                <a:lnTo>
                  <a:pt x="333" y="578"/>
                </a:lnTo>
                <a:lnTo>
                  <a:pt x="334" y="578"/>
                </a:lnTo>
                <a:lnTo>
                  <a:pt x="335" y="577"/>
                </a:lnTo>
                <a:lnTo>
                  <a:pt x="338" y="577"/>
                </a:lnTo>
                <a:lnTo>
                  <a:pt x="339" y="577"/>
                </a:lnTo>
                <a:lnTo>
                  <a:pt x="341" y="578"/>
                </a:lnTo>
                <a:lnTo>
                  <a:pt x="342" y="579"/>
                </a:lnTo>
                <a:lnTo>
                  <a:pt x="345" y="582"/>
                </a:lnTo>
                <a:lnTo>
                  <a:pt x="346" y="583"/>
                </a:lnTo>
                <a:lnTo>
                  <a:pt x="346" y="585"/>
                </a:lnTo>
                <a:lnTo>
                  <a:pt x="347" y="586"/>
                </a:lnTo>
                <a:lnTo>
                  <a:pt x="349" y="587"/>
                </a:lnTo>
                <a:lnTo>
                  <a:pt x="350" y="587"/>
                </a:lnTo>
                <a:lnTo>
                  <a:pt x="351" y="587"/>
                </a:lnTo>
                <a:lnTo>
                  <a:pt x="351" y="586"/>
                </a:lnTo>
                <a:lnTo>
                  <a:pt x="351" y="585"/>
                </a:lnTo>
                <a:lnTo>
                  <a:pt x="351" y="583"/>
                </a:lnTo>
                <a:lnTo>
                  <a:pt x="352" y="582"/>
                </a:lnTo>
                <a:lnTo>
                  <a:pt x="354" y="582"/>
                </a:lnTo>
                <a:lnTo>
                  <a:pt x="355" y="583"/>
                </a:lnTo>
                <a:lnTo>
                  <a:pt x="356" y="583"/>
                </a:lnTo>
                <a:lnTo>
                  <a:pt x="358" y="583"/>
                </a:lnTo>
                <a:lnTo>
                  <a:pt x="358" y="585"/>
                </a:lnTo>
                <a:lnTo>
                  <a:pt x="359" y="586"/>
                </a:lnTo>
                <a:lnTo>
                  <a:pt x="358" y="587"/>
                </a:lnTo>
                <a:lnTo>
                  <a:pt x="359" y="587"/>
                </a:lnTo>
                <a:lnTo>
                  <a:pt x="359" y="589"/>
                </a:lnTo>
                <a:lnTo>
                  <a:pt x="359" y="590"/>
                </a:lnTo>
                <a:lnTo>
                  <a:pt x="360" y="591"/>
                </a:lnTo>
                <a:lnTo>
                  <a:pt x="362" y="591"/>
                </a:lnTo>
                <a:lnTo>
                  <a:pt x="362" y="593"/>
                </a:lnTo>
                <a:lnTo>
                  <a:pt x="362" y="594"/>
                </a:lnTo>
                <a:lnTo>
                  <a:pt x="362" y="595"/>
                </a:lnTo>
                <a:lnTo>
                  <a:pt x="363" y="595"/>
                </a:lnTo>
                <a:lnTo>
                  <a:pt x="363" y="596"/>
                </a:lnTo>
                <a:lnTo>
                  <a:pt x="363" y="598"/>
                </a:lnTo>
                <a:lnTo>
                  <a:pt x="366" y="600"/>
                </a:lnTo>
                <a:lnTo>
                  <a:pt x="367" y="600"/>
                </a:lnTo>
                <a:lnTo>
                  <a:pt x="367" y="602"/>
                </a:lnTo>
                <a:lnTo>
                  <a:pt x="368" y="603"/>
                </a:lnTo>
                <a:lnTo>
                  <a:pt x="369" y="604"/>
                </a:lnTo>
                <a:lnTo>
                  <a:pt x="369" y="606"/>
                </a:lnTo>
                <a:lnTo>
                  <a:pt x="371" y="606"/>
                </a:lnTo>
                <a:lnTo>
                  <a:pt x="371" y="607"/>
                </a:lnTo>
                <a:lnTo>
                  <a:pt x="371" y="608"/>
                </a:lnTo>
                <a:lnTo>
                  <a:pt x="372" y="608"/>
                </a:lnTo>
                <a:lnTo>
                  <a:pt x="373" y="610"/>
                </a:lnTo>
                <a:lnTo>
                  <a:pt x="373" y="611"/>
                </a:lnTo>
                <a:lnTo>
                  <a:pt x="375" y="611"/>
                </a:lnTo>
                <a:lnTo>
                  <a:pt x="375" y="612"/>
                </a:lnTo>
                <a:lnTo>
                  <a:pt x="376" y="612"/>
                </a:lnTo>
                <a:lnTo>
                  <a:pt x="376" y="613"/>
                </a:lnTo>
                <a:lnTo>
                  <a:pt x="376" y="615"/>
                </a:lnTo>
                <a:lnTo>
                  <a:pt x="377" y="615"/>
                </a:lnTo>
                <a:lnTo>
                  <a:pt x="377" y="616"/>
                </a:lnTo>
                <a:lnTo>
                  <a:pt x="377" y="617"/>
                </a:lnTo>
                <a:lnTo>
                  <a:pt x="379" y="617"/>
                </a:lnTo>
                <a:lnTo>
                  <a:pt x="379" y="619"/>
                </a:lnTo>
                <a:lnTo>
                  <a:pt x="380" y="620"/>
                </a:lnTo>
                <a:lnTo>
                  <a:pt x="380" y="621"/>
                </a:lnTo>
                <a:lnTo>
                  <a:pt x="381" y="621"/>
                </a:lnTo>
                <a:lnTo>
                  <a:pt x="381" y="623"/>
                </a:lnTo>
                <a:lnTo>
                  <a:pt x="383" y="624"/>
                </a:lnTo>
                <a:lnTo>
                  <a:pt x="383" y="625"/>
                </a:lnTo>
                <a:lnTo>
                  <a:pt x="383" y="627"/>
                </a:lnTo>
                <a:lnTo>
                  <a:pt x="384" y="628"/>
                </a:lnTo>
                <a:lnTo>
                  <a:pt x="385" y="628"/>
                </a:lnTo>
                <a:lnTo>
                  <a:pt x="385" y="629"/>
                </a:lnTo>
                <a:lnTo>
                  <a:pt x="387" y="629"/>
                </a:lnTo>
                <a:lnTo>
                  <a:pt x="387" y="630"/>
                </a:lnTo>
                <a:lnTo>
                  <a:pt x="389" y="632"/>
                </a:lnTo>
                <a:lnTo>
                  <a:pt x="389" y="633"/>
                </a:lnTo>
                <a:lnTo>
                  <a:pt x="390" y="634"/>
                </a:lnTo>
                <a:lnTo>
                  <a:pt x="390" y="636"/>
                </a:lnTo>
                <a:lnTo>
                  <a:pt x="392" y="637"/>
                </a:lnTo>
                <a:lnTo>
                  <a:pt x="392" y="638"/>
                </a:lnTo>
                <a:lnTo>
                  <a:pt x="393" y="640"/>
                </a:lnTo>
                <a:lnTo>
                  <a:pt x="394" y="640"/>
                </a:lnTo>
                <a:lnTo>
                  <a:pt x="394" y="641"/>
                </a:lnTo>
                <a:lnTo>
                  <a:pt x="394" y="642"/>
                </a:lnTo>
                <a:lnTo>
                  <a:pt x="394" y="644"/>
                </a:lnTo>
                <a:lnTo>
                  <a:pt x="394" y="645"/>
                </a:lnTo>
                <a:lnTo>
                  <a:pt x="393" y="645"/>
                </a:lnTo>
                <a:lnTo>
                  <a:pt x="392" y="645"/>
                </a:lnTo>
                <a:lnTo>
                  <a:pt x="392" y="644"/>
                </a:lnTo>
                <a:lnTo>
                  <a:pt x="392" y="642"/>
                </a:lnTo>
                <a:lnTo>
                  <a:pt x="392" y="641"/>
                </a:lnTo>
                <a:lnTo>
                  <a:pt x="390" y="640"/>
                </a:lnTo>
                <a:lnTo>
                  <a:pt x="389" y="638"/>
                </a:lnTo>
                <a:lnTo>
                  <a:pt x="388" y="638"/>
                </a:lnTo>
                <a:lnTo>
                  <a:pt x="387" y="637"/>
                </a:lnTo>
                <a:lnTo>
                  <a:pt x="385" y="636"/>
                </a:lnTo>
                <a:lnTo>
                  <a:pt x="385" y="634"/>
                </a:lnTo>
                <a:lnTo>
                  <a:pt x="385" y="633"/>
                </a:lnTo>
                <a:lnTo>
                  <a:pt x="385" y="632"/>
                </a:lnTo>
                <a:lnTo>
                  <a:pt x="385" y="630"/>
                </a:lnTo>
                <a:lnTo>
                  <a:pt x="384" y="630"/>
                </a:lnTo>
                <a:lnTo>
                  <a:pt x="384" y="629"/>
                </a:lnTo>
                <a:lnTo>
                  <a:pt x="383" y="629"/>
                </a:lnTo>
                <a:lnTo>
                  <a:pt x="381" y="629"/>
                </a:lnTo>
                <a:lnTo>
                  <a:pt x="381" y="630"/>
                </a:lnTo>
                <a:lnTo>
                  <a:pt x="383" y="630"/>
                </a:lnTo>
                <a:lnTo>
                  <a:pt x="383" y="633"/>
                </a:lnTo>
                <a:lnTo>
                  <a:pt x="381" y="633"/>
                </a:lnTo>
                <a:lnTo>
                  <a:pt x="381" y="634"/>
                </a:lnTo>
                <a:lnTo>
                  <a:pt x="380" y="634"/>
                </a:lnTo>
                <a:lnTo>
                  <a:pt x="380" y="636"/>
                </a:lnTo>
                <a:lnTo>
                  <a:pt x="381" y="637"/>
                </a:lnTo>
                <a:lnTo>
                  <a:pt x="381" y="638"/>
                </a:lnTo>
                <a:lnTo>
                  <a:pt x="383" y="638"/>
                </a:lnTo>
                <a:lnTo>
                  <a:pt x="383" y="640"/>
                </a:lnTo>
                <a:lnTo>
                  <a:pt x="384" y="640"/>
                </a:lnTo>
                <a:lnTo>
                  <a:pt x="385" y="640"/>
                </a:lnTo>
                <a:lnTo>
                  <a:pt x="385" y="641"/>
                </a:lnTo>
                <a:lnTo>
                  <a:pt x="385" y="642"/>
                </a:lnTo>
                <a:lnTo>
                  <a:pt x="385" y="644"/>
                </a:lnTo>
                <a:lnTo>
                  <a:pt x="387" y="644"/>
                </a:lnTo>
                <a:lnTo>
                  <a:pt x="388" y="644"/>
                </a:lnTo>
                <a:lnTo>
                  <a:pt x="388" y="645"/>
                </a:lnTo>
                <a:lnTo>
                  <a:pt x="388" y="646"/>
                </a:lnTo>
                <a:lnTo>
                  <a:pt x="389" y="646"/>
                </a:lnTo>
                <a:lnTo>
                  <a:pt x="389" y="647"/>
                </a:lnTo>
                <a:lnTo>
                  <a:pt x="389" y="650"/>
                </a:lnTo>
                <a:lnTo>
                  <a:pt x="389" y="651"/>
                </a:lnTo>
                <a:lnTo>
                  <a:pt x="390" y="651"/>
                </a:lnTo>
                <a:lnTo>
                  <a:pt x="390" y="653"/>
                </a:lnTo>
                <a:lnTo>
                  <a:pt x="390" y="654"/>
                </a:lnTo>
                <a:lnTo>
                  <a:pt x="392" y="657"/>
                </a:lnTo>
                <a:lnTo>
                  <a:pt x="393" y="659"/>
                </a:lnTo>
                <a:lnTo>
                  <a:pt x="394" y="659"/>
                </a:lnTo>
                <a:lnTo>
                  <a:pt x="394" y="661"/>
                </a:lnTo>
                <a:lnTo>
                  <a:pt x="394" y="662"/>
                </a:lnTo>
                <a:lnTo>
                  <a:pt x="396" y="662"/>
                </a:lnTo>
                <a:lnTo>
                  <a:pt x="397" y="663"/>
                </a:lnTo>
                <a:lnTo>
                  <a:pt x="397" y="664"/>
                </a:lnTo>
                <a:lnTo>
                  <a:pt x="397" y="666"/>
                </a:lnTo>
                <a:lnTo>
                  <a:pt x="398" y="666"/>
                </a:lnTo>
                <a:lnTo>
                  <a:pt x="398" y="667"/>
                </a:lnTo>
                <a:lnTo>
                  <a:pt x="398" y="668"/>
                </a:lnTo>
                <a:lnTo>
                  <a:pt x="397" y="670"/>
                </a:lnTo>
                <a:lnTo>
                  <a:pt x="397" y="671"/>
                </a:lnTo>
                <a:lnTo>
                  <a:pt x="397" y="672"/>
                </a:lnTo>
                <a:lnTo>
                  <a:pt x="397" y="674"/>
                </a:lnTo>
                <a:lnTo>
                  <a:pt x="396" y="675"/>
                </a:lnTo>
                <a:lnTo>
                  <a:pt x="396" y="676"/>
                </a:lnTo>
                <a:lnTo>
                  <a:pt x="396" y="678"/>
                </a:lnTo>
                <a:lnTo>
                  <a:pt x="394" y="678"/>
                </a:lnTo>
                <a:lnTo>
                  <a:pt x="394" y="679"/>
                </a:lnTo>
                <a:lnTo>
                  <a:pt x="394" y="680"/>
                </a:lnTo>
                <a:lnTo>
                  <a:pt x="394" y="682"/>
                </a:lnTo>
                <a:lnTo>
                  <a:pt x="396" y="682"/>
                </a:lnTo>
                <a:lnTo>
                  <a:pt x="396" y="683"/>
                </a:lnTo>
                <a:lnTo>
                  <a:pt x="396" y="684"/>
                </a:lnTo>
                <a:lnTo>
                  <a:pt x="397" y="687"/>
                </a:lnTo>
                <a:lnTo>
                  <a:pt x="397" y="688"/>
                </a:lnTo>
                <a:lnTo>
                  <a:pt x="398" y="689"/>
                </a:lnTo>
                <a:lnTo>
                  <a:pt x="398" y="691"/>
                </a:lnTo>
                <a:lnTo>
                  <a:pt x="400" y="691"/>
                </a:lnTo>
                <a:lnTo>
                  <a:pt x="400" y="692"/>
                </a:lnTo>
                <a:lnTo>
                  <a:pt x="398" y="693"/>
                </a:lnTo>
                <a:lnTo>
                  <a:pt x="398" y="695"/>
                </a:lnTo>
                <a:lnTo>
                  <a:pt x="398" y="696"/>
                </a:lnTo>
                <a:lnTo>
                  <a:pt x="397" y="697"/>
                </a:lnTo>
                <a:lnTo>
                  <a:pt x="396" y="697"/>
                </a:lnTo>
                <a:lnTo>
                  <a:pt x="396" y="696"/>
                </a:lnTo>
                <a:lnTo>
                  <a:pt x="394" y="696"/>
                </a:lnTo>
                <a:lnTo>
                  <a:pt x="392" y="693"/>
                </a:lnTo>
                <a:lnTo>
                  <a:pt x="389" y="692"/>
                </a:lnTo>
                <a:lnTo>
                  <a:pt x="389" y="691"/>
                </a:lnTo>
                <a:lnTo>
                  <a:pt x="388" y="689"/>
                </a:lnTo>
                <a:lnTo>
                  <a:pt x="388" y="688"/>
                </a:lnTo>
                <a:lnTo>
                  <a:pt x="387" y="685"/>
                </a:lnTo>
                <a:lnTo>
                  <a:pt x="387" y="684"/>
                </a:lnTo>
                <a:lnTo>
                  <a:pt x="385" y="683"/>
                </a:lnTo>
                <a:lnTo>
                  <a:pt x="385" y="682"/>
                </a:lnTo>
                <a:lnTo>
                  <a:pt x="384" y="680"/>
                </a:lnTo>
                <a:lnTo>
                  <a:pt x="383" y="679"/>
                </a:lnTo>
                <a:lnTo>
                  <a:pt x="381" y="678"/>
                </a:lnTo>
                <a:lnTo>
                  <a:pt x="380" y="676"/>
                </a:lnTo>
                <a:lnTo>
                  <a:pt x="379" y="676"/>
                </a:lnTo>
                <a:lnTo>
                  <a:pt x="377" y="675"/>
                </a:lnTo>
                <a:lnTo>
                  <a:pt x="377" y="674"/>
                </a:lnTo>
                <a:lnTo>
                  <a:pt x="376" y="672"/>
                </a:lnTo>
                <a:lnTo>
                  <a:pt x="375" y="672"/>
                </a:lnTo>
                <a:lnTo>
                  <a:pt x="373" y="671"/>
                </a:lnTo>
                <a:lnTo>
                  <a:pt x="372" y="671"/>
                </a:lnTo>
                <a:lnTo>
                  <a:pt x="372" y="670"/>
                </a:lnTo>
                <a:lnTo>
                  <a:pt x="371" y="670"/>
                </a:lnTo>
                <a:lnTo>
                  <a:pt x="369" y="670"/>
                </a:lnTo>
                <a:lnTo>
                  <a:pt x="369" y="668"/>
                </a:lnTo>
                <a:lnTo>
                  <a:pt x="368" y="667"/>
                </a:lnTo>
                <a:lnTo>
                  <a:pt x="367" y="666"/>
                </a:lnTo>
                <a:lnTo>
                  <a:pt x="366" y="664"/>
                </a:lnTo>
                <a:lnTo>
                  <a:pt x="364" y="664"/>
                </a:lnTo>
                <a:lnTo>
                  <a:pt x="364" y="663"/>
                </a:lnTo>
                <a:lnTo>
                  <a:pt x="366" y="662"/>
                </a:lnTo>
                <a:lnTo>
                  <a:pt x="366" y="661"/>
                </a:lnTo>
                <a:lnTo>
                  <a:pt x="367" y="661"/>
                </a:lnTo>
                <a:lnTo>
                  <a:pt x="367" y="659"/>
                </a:lnTo>
                <a:lnTo>
                  <a:pt x="368" y="658"/>
                </a:lnTo>
                <a:lnTo>
                  <a:pt x="367" y="658"/>
                </a:lnTo>
                <a:lnTo>
                  <a:pt x="366" y="659"/>
                </a:lnTo>
                <a:lnTo>
                  <a:pt x="366" y="661"/>
                </a:lnTo>
                <a:lnTo>
                  <a:pt x="364" y="662"/>
                </a:lnTo>
                <a:lnTo>
                  <a:pt x="364" y="663"/>
                </a:lnTo>
                <a:lnTo>
                  <a:pt x="363" y="663"/>
                </a:lnTo>
                <a:lnTo>
                  <a:pt x="362" y="663"/>
                </a:lnTo>
                <a:lnTo>
                  <a:pt x="360" y="664"/>
                </a:lnTo>
                <a:lnTo>
                  <a:pt x="359" y="663"/>
                </a:lnTo>
                <a:lnTo>
                  <a:pt x="358" y="663"/>
                </a:lnTo>
                <a:lnTo>
                  <a:pt x="358" y="662"/>
                </a:lnTo>
                <a:lnTo>
                  <a:pt x="356" y="662"/>
                </a:lnTo>
                <a:lnTo>
                  <a:pt x="356" y="661"/>
                </a:lnTo>
                <a:lnTo>
                  <a:pt x="355" y="659"/>
                </a:lnTo>
                <a:lnTo>
                  <a:pt x="354" y="659"/>
                </a:lnTo>
                <a:lnTo>
                  <a:pt x="354" y="658"/>
                </a:lnTo>
                <a:lnTo>
                  <a:pt x="351" y="657"/>
                </a:lnTo>
                <a:lnTo>
                  <a:pt x="350" y="657"/>
                </a:lnTo>
                <a:lnTo>
                  <a:pt x="350" y="655"/>
                </a:lnTo>
                <a:lnTo>
                  <a:pt x="351" y="655"/>
                </a:lnTo>
                <a:lnTo>
                  <a:pt x="351" y="657"/>
                </a:lnTo>
                <a:lnTo>
                  <a:pt x="351" y="655"/>
                </a:lnTo>
                <a:lnTo>
                  <a:pt x="351" y="654"/>
                </a:lnTo>
                <a:lnTo>
                  <a:pt x="351" y="653"/>
                </a:lnTo>
                <a:lnTo>
                  <a:pt x="351" y="651"/>
                </a:lnTo>
                <a:lnTo>
                  <a:pt x="350" y="651"/>
                </a:lnTo>
                <a:lnTo>
                  <a:pt x="351" y="653"/>
                </a:lnTo>
                <a:lnTo>
                  <a:pt x="351" y="654"/>
                </a:lnTo>
                <a:lnTo>
                  <a:pt x="351" y="655"/>
                </a:lnTo>
                <a:lnTo>
                  <a:pt x="350" y="655"/>
                </a:lnTo>
                <a:lnTo>
                  <a:pt x="349" y="655"/>
                </a:lnTo>
                <a:lnTo>
                  <a:pt x="347" y="654"/>
                </a:lnTo>
                <a:lnTo>
                  <a:pt x="346" y="654"/>
                </a:lnTo>
                <a:lnTo>
                  <a:pt x="345" y="654"/>
                </a:lnTo>
                <a:lnTo>
                  <a:pt x="345" y="653"/>
                </a:lnTo>
                <a:lnTo>
                  <a:pt x="343" y="653"/>
                </a:lnTo>
                <a:lnTo>
                  <a:pt x="342" y="653"/>
                </a:lnTo>
                <a:lnTo>
                  <a:pt x="341" y="653"/>
                </a:lnTo>
                <a:lnTo>
                  <a:pt x="341" y="651"/>
                </a:lnTo>
                <a:lnTo>
                  <a:pt x="339" y="653"/>
                </a:lnTo>
                <a:lnTo>
                  <a:pt x="338" y="651"/>
                </a:lnTo>
                <a:lnTo>
                  <a:pt x="337" y="651"/>
                </a:lnTo>
                <a:lnTo>
                  <a:pt x="335" y="651"/>
                </a:lnTo>
                <a:lnTo>
                  <a:pt x="334" y="651"/>
                </a:lnTo>
                <a:lnTo>
                  <a:pt x="332" y="651"/>
                </a:lnTo>
                <a:lnTo>
                  <a:pt x="330" y="650"/>
                </a:lnTo>
                <a:lnTo>
                  <a:pt x="329" y="650"/>
                </a:lnTo>
                <a:lnTo>
                  <a:pt x="328" y="650"/>
                </a:lnTo>
                <a:lnTo>
                  <a:pt x="326" y="651"/>
                </a:lnTo>
                <a:lnTo>
                  <a:pt x="324" y="651"/>
                </a:lnTo>
                <a:lnTo>
                  <a:pt x="324" y="650"/>
                </a:lnTo>
                <a:lnTo>
                  <a:pt x="322" y="650"/>
                </a:lnTo>
                <a:lnTo>
                  <a:pt x="321" y="649"/>
                </a:lnTo>
                <a:lnTo>
                  <a:pt x="320" y="649"/>
                </a:lnTo>
                <a:lnTo>
                  <a:pt x="318" y="649"/>
                </a:lnTo>
                <a:lnTo>
                  <a:pt x="320" y="647"/>
                </a:lnTo>
                <a:lnTo>
                  <a:pt x="320" y="646"/>
                </a:lnTo>
                <a:lnTo>
                  <a:pt x="320" y="645"/>
                </a:lnTo>
                <a:lnTo>
                  <a:pt x="318" y="645"/>
                </a:lnTo>
                <a:lnTo>
                  <a:pt x="317" y="644"/>
                </a:lnTo>
                <a:lnTo>
                  <a:pt x="316" y="644"/>
                </a:lnTo>
                <a:lnTo>
                  <a:pt x="316" y="642"/>
                </a:lnTo>
                <a:lnTo>
                  <a:pt x="317" y="642"/>
                </a:lnTo>
                <a:lnTo>
                  <a:pt x="317" y="641"/>
                </a:lnTo>
                <a:lnTo>
                  <a:pt x="318" y="641"/>
                </a:lnTo>
                <a:lnTo>
                  <a:pt x="320" y="640"/>
                </a:lnTo>
                <a:lnTo>
                  <a:pt x="320" y="638"/>
                </a:lnTo>
                <a:lnTo>
                  <a:pt x="321" y="637"/>
                </a:lnTo>
                <a:lnTo>
                  <a:pt x="322" y="637"/>
                </a:lnTo>
                <a:lnTo>
                  <a:pt x="324" y="637"/>
                </a:lnTo>
                <a:lnTo>
                  <a:pt x="325" y="637"/>
                </a:lnTo>
                <a:lnTo>
                  <a:pt x="324" y="637"/>
                </a:lnTo>
                <a:lnTo>
                  <a:pt x="322" y="636"/>
                </a:lnTo>
                <a:lnTo>
                  <a:pt x="322" y="634"/>
                </a:lnTo>
                <a:lnTo>
                  <a:pt x="322" y="633"/>
                </a:lnTo>
                <a:lnTo>
                  <a:pt x="321" y="633"/>
                </a:lnTo>
                <a:lnTo>
                  <a:pt x="322" y="634"/>
                </a:lnTo>
                <a:lnTo>
                  <a:pt x="322" y="636"/>
                </a:lnTo>
                <a:lnTo>
                  <a:pt x="321" y="637"/>
                </a:lnTo>
                <a:lnTo>
                  <a:pt x="321" y="636"/>
                </a:lnTo>
                <a:lnTo>
                  <a:pt x="320" y="636"/>
                </a:lnTo>
                <a:lnTo>
                  <a:pt x="318" y="634"/>
                </a:lnTo>
                <a:lnTo>
                  <a:pt x="318" y="633"/>
                </a:lnTo>
                <a:lnTo>
                  <a:pt x="317" y="633"/>
                </a:lnTo>
                <a:lnTo>
                  <a:pt x="317" y="632"/>
                </a:lnTo>
                <a:lnTo>
                  <a:pt x="316" y="632"/>
                </a:lnTo>
                <a:lnTo>
                  <a:pt x="316" y="630"/>
                </a:lnTo>
                <a:lnTo>
                  <a:pt x="315" y="630"/>
                </a:lnTo>
                <a:lnTo>
                  <a:pt x="313" y="629"/>
                </a:lnTo>
                <a:lnTo>
                  <a:pt x="313" y="628"/>
                </a:lnTo>
                <a:lnTo>
                  <a:pt x="312" y="628"/>
                </a:lnTo>
                <a:lnTo>
                  <a:pt x="312" y="627"/>
                </a:lnTo>
                <a:lnTo>
                  <a:pt x="311" y="627"/>
                </a:lnTo>
                <a:lnTo>
                  <a:pt x="309" y="627"/>
                </a:lnTo>
                <a:lnTo>
                  <a:pt x="308" y="625"/>
                </a:lnTo>
                <a:lnTo>
                  <a:pt x="307" y="625"/>
                </a:lnTo>
                <a:lnTo>
                  <a:pt x="305" y="624"/>
                </a:lnTo>
                <a:lnTo>
                  <a:pt x="304" y="624"/>
                </a:lnTo>
                <a:lnTo>
                  <a:pt x="303" y="623"/>
                </a:lnTo>
                <a:lnTo>
                  <a:pt x="301" y="621"/>
                </a:lnTo>
                <a:lnTo>
                  <a:pt x="300" y="620"/>
                </a:lnTo>
                <a:lnTo>
                  <a:pt x="300" y="619"/>
                </a:lnTo>
                <a:lnTo>
                  <a:pt x="300" y="617"/>
                </a:lnTo>
                <a:lnTo>
                  <a:pt x="301" y="616"/>
                </a:lnTo>
                <a:lnTo>
                  <a:pt x="303" y="616"/>
                </a:lnTo>
                <a:lnTo>
                  <a:pt x="304" y="615"/>
                </a:lnTo>
                <a:lnTo>
                  <a:pt x="303" y="615"/>
                </a:lnTo>
                <a:lnTo>
                  <a:pt x="301" y="615"/>
                </a:lnTo>
                <a:lnTo>
                  <a:pt x="300" y="615"/>
                </a:lnTo>
                <a:lnTo>
                  <a:pt x="300" y="616"/>
                </a:lnTo>
                <a:lnTo>
                  <a:pt x="299" y="616"/>
                </a:lnTo>
                <a:lnTo>
                  <a:pt x="295" y="616"/>
                </a:lnTo>
                <a:lnTo>
                  <a:pt x="294" y="616"/>
                </a:lnTo>
                <a:lnTo>
                  <a:pt x="292" y="616"/>
                </a:lnTo>
                <a:lnTo>
                  <a:pt x="291" y="616"/>
                </a:lnTo>
                <a:lnTo>
                  <a:pt x="290" y="615"/>
                </a:lnTo>
                <a:lnTo>
                  <a:pt x="291" y="613"/>
                </a:lnTo>
                <a:lnTo>
                  <a:pt x="294" y="611"/>
                </a:lnTo>
                <a:lnTo>
                  <a:pt x="292" y="610"/>
                </a:lnTo>
                <a:lnTo>
                  <a:pt x="291" y="607"/>
                </a:lnTo>
                <a:lnTo>
                  <a:pt x="290" y="604"/>
                </a:lnTo>
                <a:lnTo>
                  <a:pt x="288" y="603"/>
                </a:lnTo>
                <a:lnTo>
                  <a:pt x="288" y="602"/>
                </a:lnTo>
                <a:lnTo>
                  <a:pt x="288" y="600"/>
                </a:lnTo>
                <a:lnTo>
                  <a:pt x="288" y="599"/>
                </a:lnTo>
                <a:lnTo>
                  <a:pt x="287" y="599"/>
                </a:lnTo>
                <a:lnTo>
                  <a:pt x="287" y="598"/>
                </a:lnTo>
                <a:lnTo>
                  <a:pt x="286" y="598"/>
                </a:lnTo>
                <a:lnTo>
                  <a:pt x="284" y="596"/>
                </a:lnTo>
                <a:lnTo>
                  <a:pt x="284" y="595"/>
                </a:lnTo>
                <a:lnTo>
                  <a:pt x="283" y="595"/>
                </a:lnTo>
                <a:lnTo>
                  <a:pt x="283" y="594"/>
                </a:lnTo>
                <a:lnTo>
                  <a:pt x="282" y="593"/>
                </a:lnTo>
                <a:lnTo>
                  <a:pt x="282" y="591"/>
                </a:lnTo>
                <a:lnTo>
                  <a:pt x="282" y="590"/>
                </a:lnTo>
                <a:lnTo>
                  <a:pt x="280" y="590"/>
                </a:lnTo>
                <a:lnTo>
                  <a:pt x="279" y="589"/>
                </a:lnTo>
                <a:lnTo>
                  <a:pt x="279" y="587"/>
                </a:lnTo>
                <a:lnTo>
                  <a:pt x="278" y="587"/>
                </a:lnTo>
                <a:lnTo>
                  <a:pt x="278" y="586"/>
                </a:lnTo>
                <a:lnTo>
                  <a:pt x="277" y="586"/>
                </a:lnTo>
                <a:lnTo>
                  <a:pt x="277" y="585"/>
                </a:lnTo>
                <a:lnTo>
                  <a:pt x="277" y="583"/>
                </a:lnTo>
                <a:lnTo>
                  <a:pt x="275" y="583"/>
                </a:lnTo>
                <a:lnTo>
                  <a:pt x="274" y="583"/>
                </a:lnTo>
                <a:lnTo>
                  <a:pt x="273" y="583"/>
                </a:lnTo>
                <a:lnTo>
                  <a:pt x="270" y="583"/>
                </a:lnTo>
                <a:lnTo>
                  <a:pt x="269" y="583"/>
                </a:lnTo>
                <a:lnTo>
                  <a:pt x="267" y="583"/>
                </a:lnTo>
                <a:lnTo>
                  <a:pt x="266" y="583"/>
                </a:lnTo>
                <a:lnTo>
                  <a:pt x="265" y="583"/>
                </a:lnTo>
                <a:lnTo>
                  <a:pt x="263" y="585"/>
                </a:lnTo>
                <a:lnTo>
                  <a:pt x="262" y="585"/>
                </a:lnTo>
                <a:lnTo>
                  <a:pt x="260" y="585"/>
                </a:lnTo>
                <a:lnTo>
                  <a:pt x="260" y="583"/>
                </a:lnTo>
                <a:lnTo>
                  <a:pt x="258" y="583"/>
                </a:lnTo>
                <a:lnTo>
                  <a:pt x="256" y="585"/>
                </a:lnTo>
                <a:lnTo>
                  <a:pt x="254" y="585"/>
                </a:lnTo>
                <a:lnTo>
                  <a:pt x="254" y="586"/>
                </a:lnTo>
                <a:lnTo>
                  <a:pt x="253" y="586"/>
                </a:lnTo>
                <a:lnTo>
                  <a:pt x="250" y="586"/>
                </a:lnTo>
                <a:lnTo>
                  <a:pt x="250" y="587"/>
                </a:lnTo>
                <a:lnTo>
                  <a:pt x="250" y="589"/>
                </a:lnTo>
                <a:lnTo>
                  <a:pt x="249" y="590"/>
                </a:lnTo>
                <a:lnTo>
                  <a:pt x="249" y="591"/>
                </a:lnTo>
                <a:lnTo>
                  <a:pt x="248" y="591"/>
                </a:lnTo>
                <a:lnTo>
                  <a:pt x="248" y="593"/>
                </a:lnTo>
                <a:lnTo>
                  <a:pt x="246" y="594"/>
                </a:lnTo>
                <a:lnTo>
                  <a:pt x="245" y="595"/>
                </a:lnTo>
                <a:lnTo>
                  <a:pt x="245" y="596"/>
                </a:lnTo>
                <a:lnTo>
                  <a:pt x="244" y="598"/>
                </a:lnTo>
                <a:lnTo>
                  <a:pt x="243" y="599"/>
                </a:lnTo>
                <a:lnTo>
                  <a:pt x="241" y="600"/>
                </a:lnTo>
                <a:lnTo>
                  <a:pt x="241" y="602"/>
                </a:lnTo>
                <a:lnTo>
                  <a:pt x="240" y="603"/>
                </a:lnTo>
                <a:lnTo>
                  <a:pt x="239" y="604"/>
                </a:lnTo>
                <a:lnTo>
                  <a:pt x="239" y="606"/>
                </a:lnTo>
                <a:lnTo>
                  <a:pt x="239" y="607"/>
                </a:lnTo>
                <a:lnTo>
                  <a:pt x="237" y="607"/>
                </a:lnTo>
                <a:lnTo>
                  <a:pt x="237" y="608"/>
                </a:lnTo>
                <a:lnTo>
                  <a:pt x="236" y="608"/>
                </a:lnTo>
                <a:lnTo>
                  <a:pt x="235" y="610"/>
                </a:lnTo>
                <a:lnTo>
                  <a:pt x="233" y="611"/>
                </a:lnTo>
                <a:lnTo>
                  <a:pt x="232" y="611"/>
                </a:lnTo>
                <a:lnTo>
                  <a:pt x="229" y="611"/>
                </a:lnTo>
                <a:lnTo>
                  <a:pt x="229" y="612"/>
                </a:lnTo>
                <a:lnTo>
                  <a:pt x="229" y="613"/>
                </a:lnTo>
                <a:lnTo>
                  <a:pt x="228" y="615"/>
                </a:lnTo>
                <a:lnTo>
                  <a:pt x="228" y="616"/>
                </a:lnTo>
                <a:lnTo>
                  <a:pt x="227" y="616"/>
                </a:lnTo>
                <a:lnTo>
                  <a:pt x="225" y="616"/>
                </a:lnTo>
                <a:lnTo>
                  <a:pt x="227" y="617"/>
                </a:lnTo>
                <a:lnTo>
                  <a:pt x="225" y="617"/>
                </a:lnTo>
                <a:lnTo>
                  <a:pt x="225" y="619"/>
                </a:lnTo>
                <a:lnTo>
                  <a:pt x="224" y="620"/>
                </a:lnTo>
                <a:lnTo>
                  <a:pt x="224" y="621"/>
                </a:lnTo>
                <a:lnTo>
                  <a:pt x="224" y="623"/>
                </a:lnTo>
                <a:lnTo>
                  <a:pt x="223" y="623"/>
                </a:lnTo>
                <a:lnTo>
                  <a:pt x="223" y="624"/>
                </a:lnTo>
                <a:lnTo>
                  <a:pt x="222" y="624"/>
                </a:lnTo>
                <a:lnTo>
                  <a:pt x="222" y="625"/>
                </a:lnTo>
                <a:lnTo>
                  <a:pt x="223" y="625"/>
                </a:lnTo>
                <a:lnTo>
                  <a:pt x="223" y="627"/>
                </a:lnTo>
                <a:lnTo>
                  <a:pt x="222" y="627"/>
                </a:lnTo>
                <a:lnTo>
                  <a:pt x="220" y="628"/>
                </a:lnTo>
                <a:lnTo>
                  <a:pt x="219" y="628"/>
                </a:lnTo>
                <a:lnTo>
                  <a:pt x="219" y="629"/>
                </a:lnTo>
                <a:lnTo>
                  <a:pt x="216" y="629"/>
                </a:lnTo>
                <a:lnTo>
                  <a:pt x="215" y="629"/>
                </a:lnTo>
                <a:lnTo>
                  <a:pt x="214" y="630"/>
                </a:lnTo>
                <a:lnTo>
                  <a:pt x="214" y="632"/>
                </a:lnTo>
                <a:lnTo>
                  <a:pt x="212" y="632"/>
                </a:lnTo>
                <a:lnTo>
                  <a:pt x="212" y="633"/>
                </a:lnTo>
                <a:lnTo>
                  <a:pt x="214" y="633"/>
                </a:lnTo>
                <a:lnTo>
                  <a:pt x="212" y="634"/>
                </a:lnTo>
                <a:lnTo>
                  <a:pt x="211" y="634"/>
                </a:lnTo>
                <a:lnTo>
                  <a:pt x="211" y="636"/>
                </a:lnTo>
                <a:lnTo>
                  <a:pt x="211" y="637"/>
                </a:lnTo>
                <a:lnTo>
                  <a:pt x="211" y="638"/>
                </a:lnTo>
                <a:lnTo>
                  <a:pt x="210" y="638"/>
                </a:lnTo>
                <a:lnTo>
                  <a:pt x="210" y="640"/>
                </a:lnTo>
                <a:lnTo>
                  <a:pt x="208" y="640"/>
                </a:lnTo>
                <a:lnTo>
                  <a:pt x="210" y="640"/>
                </a:lnTo>
                <a:lnTo>
                  <a:pt x="208" y="641"/>
                </a:lnTo>
                <a:lnTo>
                  <a:pt x="207" y="641"/>
                </a:lnTo>
                <a:lnTo>
                  <a:pt x="207" y="642"/>
                </a:lnTo>
                <a:lnTo>
                  <a:pt x="206" y="642"/>
                </a:lnTo>
                <a:lnTo>
                  <a:pt x="205" y="642"/>
                </a:lnTo>
                <a:lnTo>
                  <a:pt x="205" y="644"/>
                </a:lnTo>
                <a:lnTo>
                  <a:pt x="203" y="644"/>
                </a:lnTo>
                <a:lnTo>
                  <a:pt x="202" y="644"/>
                </a:lnTo>
                <a:lnTo>
                  <a:pt x="201" y="644"/>
                </a:lnTo>
                <a:lnTo>
                  <a:pt x="201" y="642"/>
                </a:lnTo>
                <a:lnTo>
                  <a:pt x="201" y="644"/>
                </a:lnTo>
                <a:lnTo>
                  <a:pt x="201" y="645"/>
                </a:lnTo>
                <a:lnTo>
                  <a:pt x="201" y="646"/>
                </a:lnTo>
                <a:lnTo>
                  <a:pt x="198" y="647"/>
                </a:lnTo>
                <a:lnTo>
                  <a:pt x="198" y="649"/>
                </a:lnTo>
                <a:lnTo>
                  <a:pt x="197" y="649"/>
                </a:lnTo>
                <a:lnTo>
                  <a:pt x="195" y="650"/>
                </a:lnTo>
                <a:lnTo>
                  <a:pt x="195" y="651"/>
                </a:lnTo>
                <a:lnTo>
                  <a:pt x="195" y="653"/>
                </a:lnTo>
                <a:lnTo>
                  <a:pt x="194" y="653"/>
                </a:lnTo>
                <a:lnTo>
                  <a:pt x="193" y="653"/>
                </a:lnTo>
                <a:lnTo>
                  <a:pt x="193" y="654"/>
                </a:lnTo>
                <a:lnTo>
                  <a:pt x="191" y="654"/>
                </a:lnTo>
                <a:lnTo>
                  <a:pt x="191" y="655"/>
                </a:lnTo>
                <a:lnTo>
                  <a:pt x="190" y="655"/>
                </a:lnTo>
                <a:lnTo>
                  <a:pt x="190" y="654"/>
                </a:lnTo>
                <a:lnTo>
                  <a:pt x="189" y="654"/>
                </a:lnTo>
                <a:lnTo>
                  <a:pt x="189" y="653"/>
                </a:lnTo>
                <a:lnTo>
                  <a:pt x="189" y="651"/>
                </a:lnTo>
                <a:lnTo>
                  <a:pt x="188" y="650"/>
                </a:lnTo>
                <a:lnTo>
                  <a:pt x="186" y="650"/>
                </a:lnTo>
                <a:lnTo>
                  <a:pt x="186" y="649"/>
                </a:lnTo>
                <a:lnTo>
                  <a:pt x="186" y="647"/>
                </a:lnTo>
                <a:lnTo>
                  <a:pt x="188" y="646"/>
                </a:lnTo>
                <a:lnTo>
                  <a:pt x="189" y="645"/>
                </a:lnTo>
                <a:lnTo>
                  <a:pt x="189" y="644"/>
                </a:lnTo>
                <a:lnTo>
                  <a:pt x="190" y="642"/>
                </a:lnTo>
                <a:lnTo>
                  <a:pt x="189" y="642"/>
                </a:lnTo>
                <a:lnTo>
                  <a:pt x="189" y="641"/>
                </a:lnTo>
                <a:lnTo>
                  <a:pt x="190" y="640"/>
                </a:lnTo>
                <a:lnTo>
                  <a:pt x="191" y="638"/>
                </a:lnTo>
                <a:lnTo>
                  <a:pt x="191" y="637"/>
                </a:lnTo>
                <a:lnTo>
                  <a:pt x="193" y="637"/>
                </a:lnTo>
                <a:lnTo>
                  <a:pt x="193" y="636"/>
                </a:lnTo>
                <a:lnTo>
                  <a:pt x="194" y="636"/>
                </a:lnTo>
                <a:lnTo>
                  <a:pt x="194" y="634"/>
                </a:lnTo>
                <a:lnTo>
                  <a:pt x="194" y="633"/>
                </a:lnTo>
                <a:lnTo>
                  <a:pt x="195" y="633"/>
                </a:lnTo>
                <a:lnTo>
                  <a:pt x="194" y="633"/>
                </a:lnTo>
                <a:lnTo>
                  <a:pt x="194" y="632"/>
                </a:lnTo>
                <a:lnTo>
                  <a:pt x="195" y="630"/>
                </a:lnTo>
                <a:lnTo>
                  <a:pt x="197" y="629"/>
                </a:lnTo>
                <a:lnTo>
                  <a:pt x="198" y="629"/>
                </a:lnTo>
                <a:lnTo>
                  <a:pt x="198" y="628"/>
                </a:lnTo>
                <a:lnTo>
                  <a:pt x="198" y="627"/>
                </a:lnTo>
                <a:lnTo>
                  <a:pt x="198" y="625"/>
                </a:lnTo>
                <a:lnTo>
                  <a:pt x="197" y="625"/>
                </a:lnTo>
                <a:lnTo>
                  <a:pt x="197" y="624"/>
                </a:lnTo>
                <a:lnTo>
                  <a:pt x="197" y="623"/>
                </a:lnTo>
                <a:lnTo>
                  <a:pt x="198" y="623"/>
                </a:lnTo>
                <a:lnTo>
                  <a:pt x="198" y="621"/>
                </a:lnTo>
                <a:lnTo>
                  <a:pt x="199" y="620"/>
                </a:lnTo>
                <a:lnTo>
                  <a:pt x="199" y="619"/>
                </a:lnTo>
                <a:lnTo>
                  <a:pt x="199" y="616"/>
                </a:lnTo>
                <a:lnTo>
                  <a:pt x="199" y="615"/>
                </a:lnTo>
                <a:lnTo>
                  <a:pt x="199" y="612"/>
                </a:lnTo>
                <a:lnTo>
                  <a:pt x="201" y="611"/>
                </a:lnTo>
                <a:lnTo>
                  <a:pt x="201" y="610"/>
                </a:lnTo>
                <a:lnTo>
                  <a:pt x="201" y="607"/>
                </a:lnTo>
                <a:lnTo>
                  <a:pt x="202" y="607"/>
                </a:lnTo>
                <a:lnTo>
                  <a:pt x="202" y="606"/>
                </a:lnTo>
                <a:lnTo>
                  <a:pt x="202" y="603"/>
                </a:lnTo>
                <a:lnTo>
                  <a:pt x="203" y="603"/>
                </a:lnTo>
                <a:lnTo>
                  <a:pt x="203" y="602"/>
                </a:lnTo>
                <a:lnTo>
                  <a:pt x="205" y="602"/>
                </a:lnTo>
                <a:lnTo>
                  <a:pt x="205" y="603"/>
                </a:lnTo>
                <a:lnTo>
                  <a:pt x="205" y="604"/>
                </a:lnTo>
                <a:lnTo>
                  <a:pt x="206" y="604"/>
                </a:lnTo>
                <a:lnTo>
                  <a:pt x="207" y="604"/>
                </a:lnTo>
                <a:lnTo>
                  <a:pt x="208" y="604"/>
                </a:lnTo>
                <a:lnTo>
                  <a:pt x="210" y="604"/>
                </a:lnTo>
                <a:lnTo>
                  <a:pt x="210" y="603"/>
                </a:lnTo>
                <a:lnTo>
                  <a:pt x="208" y="602"/>
                </a:lnTo>
                <a:lnTo>
                  <a:pt x="207" y="602"/>
                </a:lnTo>
                <a:lnTo>
                  <a:pt x="207" y="600"/>
                </a:lnTo>
                <a:lnTo>
                  <a:pt x="208" y="600"/>
                </a:lnTo>
                <a:lnTo>
                  <a:pt x="208" y="599"/>
                </a:lnTo>
                <a:lnTo>
                  <a:pt x="210" y="599"/>
                </a:lnTo>
                <a:lnTo>
                  <a:pt x="211" y="598"/>
                </a:lnTo>
                <a:lnTo>
                  <a:pt x="212" y="598"/>
                </a:lnTo>
                <a:lnTo>
                  <a:pt x="214" y="596"/>
                </a:lnTo>
                <a:lnTo>
                  <a:pt x="215" y="596"/>
                </a:lnTo>
                <a:lnTo>
                  <a:pt x="215" y="595"/>
                </a:lnTo>
                <a:lnTo>
                  <a:pt x="216" y="596"/>
                </a:lnTo>
                <a:lnTo>
                  <a:pt x="218" y="595"/>
                </a:lnTo>
                <a:lnTo>
                  <a:pt x="218" y="594"/>
                </a:lnTo>
                <a:lnTo>
                  <a:pt x="218" y="593"/>
                </a:lnTo>
                <a:lnTo>
                  <a:pt x="216" y="593"/>
                </a:lnTo>
                <a:lnTo>
                  <a:pt x="216" y="591"/>
                </a:lnTo>
                <a:lnTo>
                  <a:pt x="215" y="591"/>
                </a:lnTo>
                <a:lnTo>
                  <a:pt x="214" y="590"/>
                </a:lnTo>
                <a:lnTo>
                  <a:pt x="214" y="589"/>
                </a:lnTo>
                <a:lnTo>
                  <a:pt x="215" y="587"/>
                </a:lnTo>
                <a:lnTo>
                  <a:pt x="215" y="586"/>
                </a:lnTo>
                <a:lnTo>
                  <a:pt x="216" y="586"/>
                </a:lnTo>
                <a:lnTo>
                  <a:pt x="216" y="585"/>
                </a:lnTo>
                <a:lnTo>
                  <a:pt x="218" y="583"/>
                </a:lnTo>
                <a:lnTo>
                  <a:pt x="218" y="585"/>
                </a:lnTo>
                <a:lnTo>
                  <a:pt x="219" y="586"/>
                </a:lnTo>
                <a:lnTo>
                  <a:pt x="218" y="586"/>
                </a:lnTo>
                <a:lnTo>
                  <a:pt x="219" y="586"/>
                </a:lnTo>
                <a:lnTo>
                  <a:pt x="220" y="586"/>
                </a:lnTo>
                <a:lnTo>
                  <a:pt x="220" y="585"/>
                </a:lnTo>
                <a:lnTo>
                  <a:pt x="220" y="586"/>
                </a:lnTo>
                <a:lnTo>
                  <a:pt x="222" y="585"/>
                </a:lnTo>
                <a:lnTo>
                  <a:pt x="222" y="583"/>
                </a:lnTo>
                <a:lnTo>
                  <a:pt x="222" y="582"/>
                </a:lnTo>
                <a:lnTo>
                  <a:pt x="220" y="581"/>
                </a:lnTo>
                <a:lnTo>
                  <a:pt x="222" y="579"/>
                </a:lnTo>
                <a:lnTo>
                  <a:pt x="220" y="579"/>
                </a:lnTo>
                <a:lnTo>
                  <a:pt x="222" y="579"/>
                </a:lnTo>
                <a:lnTo>
                  <a:pt x="222" y="578"/>
                </a:lnTo>
                <a:lnTo>
                  <a:pt x="220" y="578"/>
                </a:lnTo>
                <a:lnTo>
                  <a:pt x="222" y="578"/>
                </a:lnTo>
                <a:lnTo>
                  <a:pt x="220" y="578"/>
                </a:lnTo>
                <a:lnTo>
                  <a:pt x="220" y="577"/>
                </a:lnTo>
                <a:lnTo>
                  <a:pt x="220" y="578"/>
                </a:lnTo>
                <a:lnTo>
                  <a:pt x="220" y="579"/>
                </a:lnTo>
                <a:lnTo>
                  <a:pt x="220" y="581"/>
                </a:lnTo>
                <a:lnTo>
                  <a:pt x="219" y="581"/>
                </a:lnTo>
                <a:lnTo>
                  <a:pt x="219" y="582"/>
                </a:lnTo>
                <a:lnTo>
                  <a:pt x="219" y="583"/>
                </a:lnTo>
                <a:lnTo>
                  <a:pt x="218" y="583"/>
                </a:lnTo>
                <a:lnTo>
                  <a:pt x="218" y="582"/>
                </a:lnTo>
                <a:lnTo>
                  <a:pt x="218" y="581"/>
                </a:lnTo>
                <a:lnTo>
                  <a:pt x="216" y="579"/>
                </a:lnTo>
                <a:lnTo>
                  <a:pt x="215" y="578"/>
                </a:lnTo>
                <a:lnTo>
                  <a:pt x="214" y="577"/>
                </a:lnTo>
                <a:lnTo>
                  <a:pt x="212" y="577"/>
                </a:lnTo>
                <a:lnTo>
                  <a:pt x="211" y="577"/>
                </a:lnTo>
                <a:lnTo>
                  <a:pt x="210" y="577"/>
                </a:lnTo>
                <a:lnTo>
                  <a:pt x="210" y="578"/>
                </a:lnTo>
                <a:lnTo>
                  <a:pt x="210" y="579"/>
                </a:lnTo>
                <a:lnTo>
                  <a:pt x="208" y="579"/>
                </a:lnTo>
                <a:lnTo>
                  <a:pt x="208" y="582"/>
                </a:lnTo>
                <a:lnTo>
                  <a:pt x="207" y="582"/>
                </a:lnTo>
                <a:lnTo>
                  <a:pt x="206" y="582"/>
                </a:lnTo>
                <a:lnTo>
                  <a:pt x="206" y="583"/>
                </a:lnTo>
                <a:lnTo>
                  <a:pt x="205" y="583"/>
                </a:lnTo>
                <a:lnTo>
                  <a:pt x="205" y="582"/>
                </a:lnTo>
                <a:lnTo>
                  <a:pt x="205" y="581"/>
                </a:lnTo>
                <a:lnTo>
                  <a:pt x="203" y="579"/>
                </a:lnTo>
                <a:lnTo>
                  <a:pt x="202" y="579"/>
                </a:lnTo>
                <a:lnTo>
                  <a:pt x="202" y="578"/>
                </a:lnTo>
                <a:lnTo>
                  <a:pt x="203" y="577"/>
                </a:lnTo>
                <a:lnTo>
                  <a:pt x="203" y="578"/>
                </a:lnTo>
                <a:lnTo>
                  <a:pt x="205" y="578"/>
                </a:lnTo>
                <a:lnTo>
                  <a:pt x="206" y="578"/>
                </a:lnTo>
                <a:lnTo>
                  <a:pt x="206" y="577"/>
                </a:lnTo>
                <a:lnTo>
                  <a:pt x="205" y="577"/>
                </a:lnTo>
                <a:lnTo>
                  <a:pt x="203" y="574"/>
                </a:lnTo>
                <a:lnTo>
                  <a:pt x="203" y="572"/>
                </a:lnTo>
                <a:lnTo>
                  <a:pt x="203" y="570"/>
                </a:lnTo>
                <a:lnTo>
                  <a:pt x="205" y="570"/>
                </a:lnTo>
                <a:lnTo>
                  <a:pt x="205" y="569"/>
                </a:lnTo>
                <a:lnTo>
                  <a:pt x="206" y="569"/>
                </a:lnTo>
                <a:lnTo>
                  <a:pt x="206" y="568"/>
                </a:lnTo>
                <a:lnTo>
                  <a:pt x="207" y="568"/>
                </a:lnTo>
                <a:lnTo>
                  <a:pt x="208" y="566"/>
                </a:lnTo>
                <a:lnTo>
                  <a:pt x="208" y="565"/>
                </a:lnTo>
                <a:lnTo>
                  <a:pt x="208" y="564"/>
                </a:lnTo>
                <a:lnTo>
                  <a:pt x="210" y="562"/>
                </a:lnTo>
                <a:lnTo>
                  <a:pt x="211" y="561"/>
                </a:lnTo>
                <a:lnTo>
                  <a:pt x="211" y="560"/>
                </a:lnTo>
                <a:lnTo>
                  <a:pt x="211" y="558"/>
                </a:lnTo>
                <a:lnTo>
                  <a:pt x="212" y="557"/>
                </a:lnTo>
                <a:lnTo>
                  <a:pt x="214" y="557"/>
                </a:lnTo>
                <a:lnTo>
                  <a:pt x="214" y="556"/>
                </a:lnTo>
                <a:lnTo>
                  <a:pt x="214" y="555"/>
                </a:lnTo>
                <a:lnTo>
                  <a:pt x="214" y="553"/>
                </a:lnTo>
                <a:lnTo>
                  <a:pt x="212" y="553"/>
                </a:lnTo>
                <a:lnTo>
                  <a:pt x="214" y="552"/>
                </a:lnTo>
                <a:lnTo>
                  <a:pt x="214" y="551"/>
                </a:lnTo>
                <a:lnTo>
                  <a:pt x="212" y="551"/>
                </a:lnTo>
                <a:lnTo>
                  <a:pt x="212" y="549"/>
                </a:lnTo>
                <a:lnTo>
                  <a:pt x="214" y="548"/>
                </a:lnTo>
                <a:lnTo>
                  <a:pt x="212" y="547"/>
                </a:lnTo>
                <a:lnTo>
                  <a:pt x="212" y="545"/>
                </a:lnTo>
                <a:lnTo>
                  <a:pt x="214" y="545"/>
                </a:lnTo>
                <a:lnTo>
                  <a:pt x="215" y="545"/>
                </a:lnTo>
                <a:lnTo>
                  <a:pt x="215" y="544"/>
                </a:lnTo>
                <a:lnTo>
                  <a:pt x="215" y="543"/>
                </a:lnTo>
                <a:lnTo>
                  <a:pt x="216" y="543"/>
                </a:lnTo>
                <a:lnTo>
                  <a:pt x="216" y="541"/>
                </a:lnTo>
                <a:lnTo>
                  <a:pt x="216" y="540"/>
                </a:lnTo>
                <a:lnTo>
                  <a:pt x="218" y="539"/>
                </a:lnTo>
                <a:lnTo>
                  <a:pt x="218" y="538"/>
                </a:lnTo>
                <a:lnTo>
                  <a:pt x="218" y="536"/>
                </a:lnTo>
                <a:lnTo>
                  <a:pt x="219" y="536"/>
                </a:lnTo>
                <a:lnTo>
                  <a:pt x="218" y="536"/>
                </a:lnTo>
                <a:lnTo>
                  <a:pt x="216" y="536"/>
                </a:lnTo>
                <a:lnTo>
                  <a:pt x="216" y="535"/>
                </a:lnTo>
                <a:lnTo>
                  <a:pt x="218" y="534"/>
                </a:lnTo>
                <a:lnTo>
                  <a:pt x="218" y="532"/>
                </a:lnTo>
                <a:lnTo>
                  <a:pt x="216" y="531"/>
                </a:lnTo>
                <a:lnTo>
                  <a:pt x="216" y="530"/>
                </a:lnTo>
                <a:lnTo>
                  <a:pt x="215" y="530"/>
                </a:lnTo>
                <a:lnTo>
                  <a:pt x="215" y="528"/>
                </a:lnTo>
                <a:lnTo>
                  <a:pt x="214" y="528"/>
                </a:lnTo>
                <a:lnTo>
                  <a:pt x="212" y="528"/>
                </a:lnTo>
                <a:lnTo>
                  <a:pt x="211" y="528"/>
                </a:lnTo>
                <a:lnTo>
                  <a:pt x="211" y="530"/>
                </a:lnTo>
                <a:lnTo>
                  <a:pt x="211" y="528"/>
                </a:lnTo>
                <a:lnTo>
                  <a:pt x="210" y="528"/>
                </a:lnTo>
                <a:lnTo>
                  <a:pt x="210" y="527"/>
                </a:lnTo>
                <a:lnTo>
                  <a:pt x="210" y="526"/>
                </a:lnTo>
                <a:lnTo>
                  <a:pt x="210" y="523"/>
                </a:lnTo>
                <a:lnTo>
                  <a:pt x="210" y="518"/>
                </a:lnTo>
                <a:lnTo>
                  <a:pt x="210" y="517"/>
                </a:lnTo>
                <a:lnTo>
                  <a:pt x="210" y="515"/>
                </a:lnTo>
                <a:lnTo>
                  <a:pt x="210" y="514"/>
                </a:lnTo>
                <a:lnTo>
                  <a:pt x="210" y="513"/>
                </a:lnTo>
                <a:lnTo>
                  <a:pt x="210" y="511"/>
                </a:lnTo>
                <a:lnTo>
                  <a:pt x="210" y="510"/>
                </a:lnTo>
                <a:lnTo>
                  <a:pt x="208" y="509"/>
                </a:lnTo>
                <a:lnTo>
                  <a:pt x="208" y="507"/>
                </a:lnTo>
                <a:lnTo>
                  <a:pt x="208" y="506"/>
                </a:lnTo>
                <a:lnTo>
                  <a:pt x="207" y="506"/>
                </a:lnTo>
                <a:lnTo>
                  <a:pt x="208" y="506"/>
                </a:lnTo>
                <a:lnTo>
                  <a:pt x="208" y="505"/>
                </a:lnTo>
                <a:lnTo>
                  <a:pt x="207" y="505"/>
                </a:lnTo>
                <a:lnTo>
                  <a:pt x="208" y="503"/>
                </a:lnTo>
                <a:lnTo>
                  <a:pt x="210" y="503"/>
                </a:lnTo>
                <a:lnTo>
                  <a:pt x="208" y="503"/>
                </a:lnTo>
                <a:lnTo>
                  <a:pt x="208" y="501"/>
                </a:lnTo>
                <a:lnTo>
                  <a:pt x="207" y="501"/>
                </a:lnTo>
                <a:lnTo>
                  <a:pt x="206" y="500"/>
                </a:lnTo>
                <a:lnTo>
                  <a:pt x="207" y="500"/>
                </a:lnTo>
                <a:lnTo>
                  <a:pt x="207" y="498"/>
                </a:lnTo>
                <a:lnTo>
                  <a:pt x="206" y="498"/>
                </a:lnTo>
                <a:lnTo>
                  <a:pt x="206" y="497"/>
                </a:lnTo>
                <a:lnTo>
                  <a:pt x="207" y="497"/>
                </a:lnTo>
                <a:lnTo>
                  <a:pt x="207" y="496"/>
                </a:lnTo>
                <a:lnTo>
                  <a:pt x="207" y="494"/>
                </a:lnTo>
                <a:lnTo>
                  <a:pt x="208" y="494"/>
                </a:lnTo>
                <a:lnTo>
                  <a:pt x="208" y="496"/>
                </a:lnTo>
                <a:lnTo>
                  <a:pt x="210" y="496"/>
                </a:lnTo>
                <a:close/>
                <a:moveTo>
                  <a:pt x="367" y="490"/>
                </a:moveTo>
                <a:lnTo>
                  <a:pt x="367" y="492"/>
                </a:lnTo>
                <a:lnTo>
                  <a:pt x="367" y="490"/>
                </a:lnTo>
                <a:close/>
                <a:moveTo>
                  <a:pt x="288" y="485"/>
                </a:moveTo>
                <a:lnTo>
                  <a:pt x="288" y="484"/>
                </a:lnTo>
                <a:lnTo>
                  <a:pt x="288" y="485"/>
                </a:lnTo>
                <a:close/>
                <a:moveTo>
                  <a:pt x="287" y="484"/>
                </a:moveTo>
                <a:lnTo>
                  <a:pt x="286" y="483"/>
                </a:lnTo>
                <a:lnTo>
                  <a:pt x="286" y="481"/>
                </a:lnTo>
                <a:lnTo>
                  <a:pt x="286" y="480"/>
                </a:lnTo>
                <a:lnTo>
                  <a:pt x="287" y="481"/>
                </a:lnTo>
                <a:lnTo>
                  <a:pt x="287" y="483"/>
                </a:lnTo>
                <a:lnTo>
                  <a:pt x="287" y="484"/>
                </a:lnTo>
                <a:close/>
                <a:moveTo>
                  <a:pt x="290" y="477"/>
                </a:moveTo>
                <a:lnTo>
                  <a:pt x="288" y="477"/>
                </a:lnTo>
                <a:lnTo>
                  <a:pt x="288" y="476"/>
                </a:lnTo>
                <a:lnTo>
                  <a:pt x="290" y="475"/>
                </a:lnTo>
                <a:lnTo>
                  <a:pt x="290" y="476"/>
                </a:lnTo>
                <a:lnTo>
                  <a:pt x="290" y="477"/>
                </a:lnTo>
                <a:close/>
                <a:moveTo>
                  <a:pt x="297" y="476"/>
                </a:moveTo>
                <a:lnTo>
                  <a:pt x="297" y="477"/>
                </a:lnTo>
                <a:lnTo>
                  <a:pt x="299" y="477"/>
                </a:lnTo>
                <a:lnTo>
                  <a:pt x="299" y="479"/>
                </a:lnTo>
                <a:lnTo>
                  <a:pt x="300" y="480"/>
                </a:lnTo>
                <a:lnTo>
                  <a:pt x="300" y="481"/>
                </a:lnTo>
                <a:lnTo>
                  <a:pt x="301" y="483"/>
                </a:lnTo>
                <a:lnTo>
                  <a:pt x="303" y="484"/>
                </a:lnTo>
                <a:lnTo>
                  <a:pt x="305" y="485"/>
                </a:lnTo>
                <a:lnTo>
                  <a:pt x="307" y="485"/>
                </a:lnTo>
                <a:lnTo>
                  <a:pt x="308" y="485"/>
                </a:lnTo>
                <a:lnTo>
                  <a:pt x="309" y="485"/>
                </a:lnTo>
                <a:lnTo>
                  <a:pt x="309" y="486"/>
                </a:lnTo>
                <a:lnTo>
                  <a:pt x="308" y="486"/>
                </a:lnTo>
                <a:lnTo>
                  <a:pt x="309" y="486"/>
                </a:lnTo>
                <a:lnTo>
                  <a:pt x="311" y="486"/>
                </a:lnTo>
                <a:lnTo>
                  <a:pt x="312" y="486"/>
                </a:lnTo>
                <a:lnTo>
                  <a:pt x="312" y="488"/>
                </a:lnTo>
                <a:lnTo>
                  <a:pt x="313" y="488"/>
                </a:lnTo>
                <a:lnTo>
                  <a:pt x="315" y="489"/>
                </a:lnTo>
                <a:lnTo>
                  <a:pt x="316" y="490"/>
                </a:lnTo>
                <a:lnTo>
                  <a:pt x="315" y="492"/>
                </a:lnTo>
                <a:lnTo>
                  <a:pt x="315" y="493"/>
                </a:lnTo>
                <a:lnTo>
                  <a:pt x="316" y="493"/>
                </a:lnTo>
                <a:lnTo>
                  <a:pt x="316" y="492"/>
                </a:lnTo>
                <a:lnTo>
                  <a:pt x="317" y="492"/>
                </a:lnTo>
                <a:lnTo>
                  <a:pt x="318" y="492"/>
                </a:lnTo>
                <a:lnTo>
                  <a:pt x="318" y="493"/>
                </a:lnTo>
                <a:lnTo>
                  <a:pt x="320" y="493"/>
                </a:lnTo>
                <a:lnTo>
                  <a:pt x="320" y="494"/>
                </a:lnTo>
                <a:lnTo>
                  <a:pt x="320" y="496"/>
                </a:lnTo>
                <a:lnTo>
                  <a:pt x="320" y="497"/>
                </a:lnTo>
                <a:lnTo>
                  <a:pt x="321" y="497"/>
                </a:lnTo>
                <a:lnTo>
                  <a:pt x="321" y="498"/>
                </a:lnTo>
                <a:lnTo>
                  <a:pt x="321" y="500"/>
                </a:lnTo>
                <a:lnTo>
                  <a:pt x="321" y="501"/>
                </a:lnTo>
                <a:lnTo>
                  <a:pt x="320" y="501"/>
                </a:lnTo>
                <a:lnTo>
                  <a:pt x="318" y="501"/>
                </a:lnTo>
                <a:lnTo>
                  <a:pt x="318" y="500"/>
                </a:lnTo>
                <a:lnTo>
                  <a:pt x="318" y="501"/>
                </a:lnTo>
                <a:lnTo>
                  <a:pt x="317" y="501"/>
                </a:lnTo>
                <a:lnTo>
                  <a:pt x="318" y="501"/>
                </a:lnTo>
                <a:lnTo>
                  <a:pt x="318" y="502"/>
                </a:lnTo>
                <a:lnTo>
                  <a:pt x="321" y="502"/>
                </a:lnTo>
                <a:lnTo>
                  <a:pt x="321" y="503"/>
                </a:lnTo>
                <a:lnTo>
                  <a:pt x="322" y="505"/>
                </a:lnTo>
                <a:lnTo>
                  <a:pt x="322" y="506"/>
                </a:lnTo>
                <a:lnTo>
                  <a:pt x="322" y="507"/>
                </a:lnTo>
                <a:lnTo>
                  <a:pt x="324" y="507"/>
                </a:lnTo>
                <a:lnTo>
                  <a:pt x="324" y="509"/>
                </a:lnTo>
                <a:lnTo>
                  <a:pt x="324" y="510"/>
                </a:lnTo>
                <a:lnTo>
                  <a:pt x="322" y="510"/>
                </a:lnTo>
                <a:lnTo>
                  <a:pt x="322" y="511"/>
                </a:lnTo>
                <a:lnTo>
                  <a:pt x="325" y="511"/>
                </a:lnTo>
                <a:lnTo>
                  <a:pt x="325" y="513"/>
                </a:lnTo>
                <a:lnTo>
                  <a:pt x="325" y="514"/>
                </a:lnTo>
                <a:lnTo>
                  <a:pt x="326" y="514"/>
                </a:lnTo>
                <a:lnTo>
                  <a:pt x="326" y="515"/>
                </a:lnTo>
                <a:lnTo>
                  <a:pt x="328" y="517"/>
                </a:lnTo>
                <a:lnTo>
                  <a:pt x="328" y="518"/>
                </a:lnTo>
                <a:lnTo>
                  <a:pt x="329" y="519"/>
                </a:lnTo>
                <a:lnTo>
                  <a:pt x="329" y="521"/>
                </a:lnTo>
                <a:lnTo>
                  <a:pt x="328" y="522"/>
                </a:lnTo>
                <a:lnTo>
                  <a:pt x="328" y="523"/>
                </a:lnTo>
                <a:lnTo>
                  <a:pt x="329" y="523"/>
                </a:lnTo>
                <a:lnTo>
                  <a:pt x="330" y="524"/>
                </a:lnTo>
                <a:lnTo>
                  <a:pt x="329" y="524"/>
                </a:lnTo>
                <a:lnTo>
                  <a:pt x="329" y="526"/>
                </a:lnTo>
                <a:lnTo>
                  <a:pt x="329" y="527"/>
                </a:lnTo>
                <a:lnTo>
                  <a:pt x="330" y="527"/>
                </a:lnTo>
                <a:lnTo>
                  <a:pt x="329" y="528"/>
                </a:lnTo>
                <a:lnTo>
                  <a:pt x="330" y="530"/>
                </a:lnTo>
                <a:lnTo>
                  <a:pt x="330" y="531"/>
                </a:lnTo>
                <a:lnTo>
                  <a:pt x="330" y="532"/>
                </a:lnTo>
                <a:lnTo>
                  <a:pt x="332" y="535"/>
                </a:lnTo>
                <a:lnTo>
                  <a:pt x="332" y="536"/>
                </a:lnTo>
                <a:lnTo>
                  <a:pt x="330" y="538"/>
                </a:lnTo>
                <a:lnTo>
                  <a:pt x="332" y="538"/>
                </a:lnTo>
                <a:lnTo>
                  <a:pt x="333" y="538"/>
                </a:lnTo>
                <a:lnTo>
                  <a:pt x="333" y="539"/>
                </a:lnTo>
                <a:lnTo>
                  <a:pt x="334" y="539"/>
                </a:lnTo>
                <a:lnTo>
                  <a:pt x="334" y="540"/>
                </a:lnTo>
                <a:lnTo>
                  <a:pt x="334" y="541"/>
                </a:lnTo>
                <a:lnTo>
                  <a:pt x="334" y="543"/>
                </a:lnTo>
                <a:lnTo>
                  <a:pt x="334" y="544"/>
                </a:lnTo>
                <a:lnTo>
                  <a:pt x="333" y="544"/>
                </a:lnTo>
                <a:lnTo>
                  <a:pt x="333" y="545"/>
                </a:lnTo>
                <a:lnTo>
                  <a:pt x="333" y="547"/>
                </a:lnTo>
                <a:lnTo>
                  <a:pt x="333" y="548"/>
                </a:lnTo>
                <a:lnTo>
                  <a:pt x="334" y="547"/>
                </a:lnTo>
                <a:lnTo>
                  <a:pt x="335" y="547"/>
                </a:lnTo>
                <a:lnTo>
                  <a:pt x="335" y="548"/>
                </a:lnTo>
                <a:lnTo>
                  <a:pt x="335" y="549"/>
                </a:lnTo>
                <a:lnTo>
                  <a:pt x="335" y="551"/>
                </a:lnTo>
                <a:lnTo>
                  <a:pt x="335" y="552"/>
                </a:lnTo>
                <a:lnTo>
                  <a:pt x="335" y="553"/>
                </a:lnTo>
                <a:lnTo>
                  <a:pt x="334" y="553"/>
                </a:lnTo>
                <a:lnTo>
                  <a:pt x="334" y="555"/>
                </a:lnTo>
                <a:lnTo>
                  <a:pt x="333" y="556"/>
                </a:lnTo>
                <a:lnTo>
                  <a:pt x="333" y="555"/>
                </a:lnTo>
                <a:lnTo>
                  <a:pt x="332" y="553"/>
                </a:lnTo>
                <a:lnTo>
                  <a:pt x="330" y="552"/>
                </a:lnTo>
                <a:lnTo>
                  <a:pt x="330" y="551"/>
                </a:lnTo>
                <a:lnTo>
                  <a:pt x="329" y="551"/>
                </a:lnTo>
                <a:lnTo>
                  <a:pt x="329" y="549"/>
                </a:lnTo>
                <a:lnTo>
                  <a:pt x="326" y="547"/>
                </a:lnTo>
                <a:lnTo>
                  <a:pt x="324" y="544"/>
                </a:lnTo>
                <a:lnTo>
                  <a:pt x="322" y="543"/>
                </a:lnTo>
                <a:lnTo>
                  <a:pt x="321" y="541"/>
                </a:lnTo>
                <a:lnTo>
                  <a:pt x="320" y="541"/>
                </a:lnTo>
                <a:lnTo>
                  <a:pt x="320" y="540"/>
                </a:lnTo>
                <a:lnTo>
                  <a:pt x="318" y="540"/>
                </a:lnTo>
                <a:lnTo>
                  <a:pt x="318" y="539"/>
                </a:lnTo>
                <a:lnTo>
                  <a:pt x="318" y="538"/>
                </a:lnTo>
                <a:lnTo>
                  <a:pt x="318" y="536"/>
                </a:lnTo>
                <a:lnTo>
                  <a:pt x="317" y="535"/>
                </a:lnTo>
                <a:lnTo>
                  <a:pt x="316" y="535"/>
                </a:lnTo>
                <a:lnTo>
                  <a:pt x="316" y="534"/>
                </a:lnTo>
                <a:lnTo>
                  <a:pt x="315" y="534"/>
                </a:lnTo>
                <a:lnTo>
                  <a:pt x="315" y="532"/>
                </a:lnTo>
                <a:lnTo>
                  <a:pt x="313" y="532"/>
                </a:lnTo>
                <a:lnTo>
                  <a:pt x="313" y="531"/>
                </a:lnTo>
                <a:lnTo>
                  <a:pt x="313" y="530"/>
                </a:lnTo>
                <a:lnTo>
                  <a:pt x="312" y="528"/>
                </a:lnTo>
                <a:lnTo>
                  <a:pt x="311" y="528"/>
                </a:lnTo>
                <a:lnTo>
                  <a:pt x="309" y="527"/>
                </a:lnTo>
                <a:lnTo>
                  <a:pt x="309" y="524"/>
                </a:lnTo>
                <a:lnTo>
                  <a:pt x="309" y="523"/>
                </a:lnTo>
                <a:lnTo>
                  <a:pt x="308" y="522"/>
                </a:lnTo>
                <a:lnTo>
                  <a:pt x="307" y="521"/>
                </a:lnTo>
                <a:lnTo>
                  <a:pt x="305" y="519"/>
                </a:lnTo>
                <a:lnTo>
                  <a:pt x="305" y="518"/>
                </a:lnTo>
                <a:lnTo>
                  <a:pt x="305" y="517"/>
                </a:lnTo>
                <a:lnTo>
                  <a:pt x="304" y="517"/>
                </a:lnTo>
                <a:lnTo>
                  <a:pt x="304" y="515"/>
                </a:lnTo>
                <a:lnTo>
                  <a:pt x="304" y="514"/>
                </a:lnTo>
                <a:lnTo>
                  <a:pt x="303" y="514"/>
                </a:lnTo>
                <a:lnTo>
                  <a:pt x="301" y="513"/>
                </a:lnTo>
                <a:lnTo>
                  <a:pt x="301" y="511"/>
                </a:lnTo>
                <a:lnTo>
                  <a:pt x="300" y="510"/>
                </a:lnTo>
                <a:lnTo>
                  <a:pt x="299" y="510"/>
                </a:lnTo>
                <a:lnTo>
                  <a:pt x="299" y="509"/>
                </a:lnTo>
                <a:lnTo>
                  <a:pt x="297" y="509"/>
                </a:lnTo>
                <a:lnTo>
                  <a:pt x="297" y="507"/>
                </a:lnTo>
                <a:lnTo>
                  <a:pt x="297" y="506"/>
                </a:lnTo>
                <a:lnTo>
                  <a:pt x="296" y="506"/>
                </a:lnTo>
                <a:lnTo>
                  <a:pt x="296" y="505"/>
                </a:lnTo>
                <a:lnTo>
                  <a:pt x="295" y="503"/>
                </a:lnTo>
                <a:lnTo>
                  <a:pt x="295" y="502"/>
                </a:lnTo>
                <a:lnTo>
                  <a:pt x="295" y="501"/>
                </a:lnTo>
                <a:lnTo>
                  <a:pt x="294" y="501"/>
                </a:lnTo>
                <a:lnTo>
                  <a:pt x="294" y="500"/>
                </a:lnTo>
                <a:lnTo>
                  <a:pt x="294" y="498"/>
                </a:lnTo>
                <a:lnTo>
                  <a:pt x="292" y="498"/>
                </a:lnTo>
                <a:lnTo>
                  <a:pt x="294" y="498"/>
                </a:lnTo>
                <a:lnTo>
                  <a:pt x="294" y="497"/>
                </a:lnTo>
                <a:lnTo>
                  <a:pt x="292" y="496"/>
                </a:lnTo>
                <a:lnTo>
                  <a:pt x="292" y="494"/>
                </a:lnTo>
                <a:lnTo>
                  <a:pt x="292" y="493"/>
                </a:lnTo>
                <a:lnTo>
                  <a:pt x="292" y="494"/>
                </a:lnTo>
                <a:lnTo>
                  <a:pt x="291" y="494"/>
                </a:lnTo>
                <a:lnTo>
                  <a:pt x="290" y="494"/>
                </a:lnTo>
                <a:lnTo>
                  <a:pt x="290" y="496"/>
                </a:lnTo>
                <a:lnTo>
                  <a:pt x="288" y="494"/>
                </a:lnTo>
                <a:lnTo>
                  <a:pt x="288" y="492"/>
                </a:lnTo>
                <a:lnTo>
                  <a:pt x="287" y="492"/>
                </a:lnTo>
                <a:lnTo>
                  <a:pt x="287" y="490"/>
                </a:lnTo>
                <a:lnTo>
                  <a:pt x="287" y="489"/>
                </a:lnTo>
                <a:lnTo>
                  <a:pt x="286" y="489"/>
                </a:lnTo>
                <a:lnTo>
                  <a:pt x="286" y="488"/>
                </a:lnTo>
                <a:lnTo>
                  <a:pt x="286" y="485"/>
                </a:lnTo>
                <a:lnTo>
                  <a:pt x="286" y="484"/>
                </a:lnTo>
                <a:lnTo>
                  <a:pt x="287" y="484"/>
                </a:lnTo>
                <a:lnTo>
                  <a:pt x="287" y="485"/>
                </a:lnTo>
                <a:lnTo>
                  <a:pt x="287" y="486"/>
                </a:lnTo>
                <a:lnTo>
                  <a:pt x="288" y="488"/>
                </a:lnTo>
                <a:lnTo>
                  <a:pt x="288" y="486"/>
                </a:lnTo>
                <a:lnTo>
                  <a:pt x="290" y="486"/>
                </a:lnTo>
                <a:lnTo>
                  <a:pt x="290" y="485"/>
                </a:lnTo>
                <a:lnTo>
                  <a:pt x="291" y="485"/>
                </a:lnTo>
                <a:lnTo>
                  <a:pt x="291" y="486"/>
                </a:lnTo>
                <a:lnTo>
                  <a:pt x="292" y="488"/>
                </a:lnTo>
                <a:lnTo>
                  <a:pt x="294" y="488"/>
                </a:lnTo>
                <a:lnTo>
                  <a:pt x="294" y="486"/>
                </a:lnTo>
                <a:lnTo>
                  <a:pt x="292" y="486"/>
                </a:lnTo>
                <a:lnTo>
                  <a:pt x="294" y="485"/>
                </a:lnTo>
                <a:lnTo>
                  <a:pt x="292" y="485"/>
                </a:lnTo>
                <a:lnTo>
                  <a:pt x="292" y="484"/>
                </a:lnTo>
                <a:lnTo>
                  <a:pt x="292" y="483"/>
                </a:lnTo>
                <a:lnTo>
                  <a:pt x="291" y="483"/>
                </a:lnTo>
                <a:lnTo>
                  <a:pt x="291" y="481"/>
                </a:lnTo>
                <a:lnTo>
                  <a:pt x="291" y="480"/>
                </a:lnTo>
                <a:lnTo>
                  <a:pt x="290" y="480"/>
                </a:lnTo>
                <a:lnTo>
                  <a:pt x="290" y="479"/>
                </a:lnTo>
                <a:lnTo>
                  <a:pt x="291" y="479"/>
                </a:lnTo>
                <a:lnTo>
                  <a:pt x="291" y="477"/>
                </a:lnTo>
                <a:lnTo>
                  <a:pt x="290" y="477"/>
                </a:lnTo>
                <a:lnTo>
                  <a:pt x="290" y="476"/>
                </a:lnTo>
                <a:lnTo>
                  <a:pt x="291" y="476"/>
                </a:lnTo>
                <a:lnTo>
                  <a:pt x="292" y="476"/>
                </a:lnTo>
                <a:lnTo>
                  <a:pt x="292" y="475"/>
                </a:lnTo>
                <a:lnTo>
                  <a:pt x="294" y="475"/>
                </a:lnTo>
                <a:lnTo>
                  <a:pt x="295" y="475"/>
                </a:lnTo>
                <a:lnTo>
                  <a:pt x="295" y="473"/>
                </a:lnTo>
                <a:lnTo>
                  <a:pt x="296" y="475"/>
                </a:lnTo>
                <a:lnTo>
                  <a:pt x="297" y="476"/>
                </a:lnTo>
                <a:close/>
                <a:moveTo>
                  <a:pt x="294" y="473"/>
                </a:moveTo>
                <a:lnTo>
                  <a:pt x="294" y="475"/>
                </a:lnTo>
                <a:lnTo>
                  <a:pt x="294" y="473"/>
                </a:lnTo>
                <a:lnTo>
                  <a:pt x="292" y="473"/>
                </a:lnTo>
                <a:lnTo>
                  <a:pt x="291" y="473"/>
                </a:lnTo>
                <a:lnTo>
                  <a:pt x="291" y="472"/>
                </a:lnTo>
                <a:lnTo>
                  <a:pt x="291" y="471"/>
                </a:lnTo>
                <a:lnTo>
                  <a:pt x="291" y="472"/>
                </a:lnTo>
                <a:lnTo>
                  <a:pt x="294" y="473"/>
                </a:lnTo>
                <a:close/>
                <a:moveTo>
                  <a:pt x="290" y="469"/>
                </a:moveTo>
                <a:lnTo>
                  <a:pt x="290" y="471"/>
                </a:lnTo>
                <a:lnTo>
                  <a:pt x="290" y="469"/>
                </a:lnTo>
                <a:lnTo>
                  <a:pt x="288" y="469"/>
                </a:lnTo>
                <a:lnTo>
                  <a:pt x="288" y="468"/>
                </a:lnTo>
                <a:lnTo>
                  <a:pt x="290" y="469"/>
                </a:lnTo>
                <a:close/>
                <a:moveTo>
                  <a:pt x="288" y="468"/>
                </a:moveTo>
                <a:lnTo>
                  <a:pt x="288" y="469"/>
                </a:lnTo>
                <a:lnTo>
                  <a:pt x="287" y="468"/>
                </a:lnTo>
                <a:lnTo>
                  <a:pt x="288" y="468"/>
                </a:lnTo>
                <a:close/>
                <a:moveTo>
                  <a:pt x="447" y="462"/>
                </a:moveTo>
                <a:lnTo>
                  <a:pt x="445" y="462"/>
                </a:lnTo>
                <a:lnTo>
                  <a:pt x="445" y="460"/>
                </a:lnTo>
                <a:lnTo>
                  <a:pt x="447" y="460"/>
                </a:lnTo>
                <a:lnTo>
                  <a:pt x="447" y="462"/>
                </a:lnTo>
                <a:close/>
                <a:moveTo>
                  <a:pt x="214" y="447"/>
                </a:moveTo>
                <a:lnTo>
                  <a:pt x="214" y="446"/>
                </a:lnTo>
                <a:lnTo>
                  <a:pt x="214" y="447"/>
                </a:lnTo>
                <a:close/>
                <a:moveTo>
                  <a:pt x="342" y="442"/>
                </a:moveTo>
                <a:lnTo>
                  <a:pt x="342" y="441"/>
                </a:lnTo>
                <a:lnTo>
                  <a:pt x="342" y="442"/>
                </a:lnTo>
                <a:close/>
                <a:moveTo>
                  <a:pt x="337" y="441"/>
                </a:moveTo>
                <a:lnTo>
                  <a:pt x="338" y="441"/>
                </a:lnTo>
                <a:lnTo>
                  <a:pt x="339" y="441"/>
                </a:lnTo>
                <a:lnTo>
                  <a:pt x="339" y="442"/>
                </a:lnTo>
                <a:lnTo>
                  <a:pt x="341" y="442"/>
                </a:lnTo>
                <a:lnTo>
                  <a:pt x="342" y="442"/>
                </a:lnTo>
                <a:lnTo>
                  <a:pt x="342" y="443"/>
                </a:lnTo>
                <a:lnTo>
                  <a:pt x="342" y="445"/>
                </a:lnTo>
                <a:lnTo>
                  <a:pt x="341" y="446"/>
                </a:lnTo>
                <a:lnTo>
                  <a:pt x="339" y="445"/>
                </a:lnTo>
                <a:lnTo>
                  <a:pt x="338" y="445"/>
                </a:lnTo>
                <a:lnTo>
                  <a:pt x="337" y="443"/>
                </a:lnTo>
                <a:lnTo>
                  <a:pt x="335" y="443"/>
                </a:lnTo>
                <a:lnTo>
                  <a:pt x="335" y="442"/>
                </a:lnTo>
                <a:lnTo>
                  <a:pt x="334" y="442"/>
                </a:lnTo>
                <a:lnTo>
                  <a:pt x="334" y="441"/>
                </a:lnTo>
                <a:lnTo>
                  <a:pt x="335" y="441"/>
                </a:lnTo>
                <a:lnTo>
                  <a:pt x="337" y="441"/>
                </a:lnTo>
                <a:close/>
                <a:moveTo>
                  <a:pt x="329" y="441"/>
                </a:moveTo>
                <a:lnTo>
                  <a:pt x="328" y="441"/>
                </a:lnTo>
                <a:lnTo>
                  <a:pt x="328" y="439"/>
                </a:lnTo>
                <a:lnTo>
                  <a:pt x="329" y="439"/>
                </a:lnTo>
                <a:lnTo>
                  <a:pt x="329" y="441"/>
                </a:lnTo>
                <a:close/>
                <a:moveTo>
                  <a:pt x="364" y="437"/>
                </a:moveTo>
                <a:lnTo>
                  <a:pt x="363" y="437"/>
                </a:lnTo>
                <a:lnTo>
                  <a:pt x="364" y="437"/>
                </a:lnTo>
                <a:close/>
                <a:moveTo>
                  <a:pt x="362" y="435"/>
                </a:moveTo>
                <a:lnTo>
                  <a:pt x="362" y="437"/>
                </a:lnTo>
                <a:lnTo>
                  <a:pt x="360" y="437"/>
                </a:lnTo>
                <a:lnTo>
                  <a:pt x="360" y="435"/>
                </a:lnTo>
                <a:lnTo>
                  <a:pt x="360" y="437"/>
                </a:lnTo>
                <a:lnTo>
                  <a:pt x="359" y="435"/>
                </a:lnTo>
                <a:lnTo>
                  <a:pt x="359" y="434"/>
                </a:lnTo>
                <a:lnTo>
                  <a:pt x="360" y="434"/>
                </a:lnTo>
                <a:lnTo>
                  <a:pt x="360" y="435"/>
                </a:lnTo>
                <a:lnTo>
                  <a:pt x="362" y="435"/>
                </a:lnTo>
                <a:close/>
                <a:moveTo>
                  <a:pt x="339" y="434"/>
                </a:moveTo>
                <a:lnTo>
                  <a:pt x="338" y="434"/>
                </a:lnTo>
                <a:lnTo>
                  <a:pt x="339" y="434"/>
                </a:lnTo>
                <a:close/>
                <a:moveTo>
                  <a:pt x="343" y="434"/>
                </a:moveTo>
                <a:lnTo>
                  <a:pt x="343" y="433"/>
                </a:lnTo>
                <a:lnTo>
                  <a:pt x="343" y="434"/>
                </a:lnTo>
                <a:close/>
                <a:moveTo>
                  <a:pt x="345" y="433"/>
                </a:moveTo>
                <a:lnTo>
                  <a:pt x="343" y="433"/>
                </a:lnTo>
                <a:lnTo>
                  <a:pt x="345" y="433"/>
                </a:lnTo>
                <a:close/>
                <a:moveTo>
                  <a:pt x="345" y="431"/>
                </a:moveTo>
                <a:lnTo>
                  <a:pt x="345" y="430"/>
                </a:lnTo>
                <a:lnTo>
                  <a:pt x="346" y="430"/>
                </a:lnTo>
                <a:lnTo>
                  <a:pt x="346" y="431"/>
                </a:lnTo>
                <a:lnTo>
                  <a:pt x="345" y="431"/>
                </a:lnTo>
                <a:close/>
                <a:moveTo>
                  <a:pt x="345" y="430"/>
                </a:moveTo>
                <a:lnTo>
                  <a:pt x="345" y="431"/>
                </a:lnTo>
                <a:lnTo>
                  <a:pt x="345" y="430"/>
                </a:lnTo>
                <a:lnTo>
                  <a:pt x="346" y="430"/>
                </a:lnTo>
                <a:lnTo>
                  <a:pt x="345" y="430"/>
                </a:lnTo>
                <a:close/>
                <a:moveTo>
                  <a:pt x="317" y="430"/>
                </a:moveTo>
                <a:lnTo>
                  <a:pt x="316" y="430"/>
                </a:lnTo>
                <a:lnTo>
                  <a:pt x="317" y="430"/>
                </a:lnTo>
                <a:close/>
                <a:moveTo>
                  <a:pt x="356" y="431"/>
                </a:moveTo>
                <a:lnTo>
                  <a:pt x="358" y="431"/>
                </a:lnTo>
                <a:lnTo>
                  <a:pt x="359" y="431"/>
                </a:lnTo>
                <a:lnTo>
                  <a:pt x="359" y="433"/>
                </a:lnTo>
                <a:lnTo>
                  <a:pt x="359" y="434"/>
                </a:lnTo>
                <a:lnTo>
                  <a:pt x="358" y="434"/>
                </a:lnTo>
                <a:lnTo>
                  <a:pt x="356" y="433"/>
                </a:lnTo>
                <a:lnTo>
                  <a:pt x="355" y="433"/>
                </a:lnTo>
                <a:lnTo>
                  <a:pt x="355" y="431"/>
                </a:lnTo>
                <a:lnTo>
                  <a:pt x="355" y="430"/>
                </a:lnTo>
                <a:lnTo>
                  <a:pt x="355" y="429"/>
                </a:lnTo>
                <a:lnTo>
                  <a:pt x="356" y="429"/>
                </a:lnTo>
                <a:lnTo>
                  <a:pt x="356" y="430"/>
                </a:lnTo>
                <a:lnTo>
                  <a:pt x="356" y="431"/>
                </a:lnTo>
                <a:close/>
                <a:moveTo>
                  <a:pt x="345" y="429"/>
                </a:moveTo>
                <a:lnTo>
                  <a:pt x="345" y="428"/>
                </a:lnTo>
                <a:lnTo>
                  <a:pt x="345" y="429"/>
                </a:lnTo>
                <a:close/>
                <a:moveTo>
                  <a:pt x="350" y="428"/>
                </a:moveTo>
                <a:lnTo>
                  <a:pt x="349" y="428"/>
                </a:lnTo>
                <a:lnTo>
                  <a:pt x="349" y="426"/>
                </a:lnTo>
                <a:lnTo>
                  <a:pt x="350" y="426"/>
                </a:lnTo>
                <a:lnTo>
                  <a:pt x="350" y="428"/>
                </a:lnTo>
                <a:close/>
                <a:moveTo>
                  <a:pt x="303" y="428"/>
                </a:moveTo>
                <a:lnTo>
                  <a:pt x="303" y="426"/>
                </a:lnTo>
                <a:lnTo>
                  <a:pt x="304" y="426"/>
                </a:lnTo>
                <a:lnTo>
                  <a:pt x="304" y="428"/>
                </a:lnTo>
                <a:lnTo>
                  <a:pt x="303" y="428"/>
                </a:lnTo>
                <a:close/>
                <a:moveTo>
                  <a:pt x="345" y="426"/>
                </a:moveTo>
                <a:lnTo>
                  <a:pt x="346" y="426"/>
                </a:lnTo>
                <a:lnTo>
                  <a:pt x="346" y="428"/>
                </a:lnTo>
                <a:lnTo>
                  <a:pt x="345" y="428"/>
                </a:lnTo>
                <a:lnTo>
                  <a:pt x="345" y="426"/>
                </a:lnTo>
                <a:close/>
                <a:moveTo>
                  <a:pt x="308" y="425"/>
                </a:moveTo>
                <a:lnTo>
                  <a:pt x="307" y="425"/>
                </a:lnTo>
                <a:lnTo>
                  <a:pt x="307" y="424"/>
                </a:lnTo>
                <a:lnTo>
                  <a:pt x="308" y="425"/>
                </a:lnTo>
                <a:close/>
                <a:moveTo>
                  <a:pt x="309" y="424"/>
                </a:moveTo>
                <a:lnTo>
                  <a:pt x="309" y="422"/>
                </a:lnTo>
                <a:lnTo>
                  <a:pt x="309" y="424"/>
                </a:lnTo>
                <a:close/>
                <a:moveTo>
                  <a:pt x="414" y="420"/>
                </a:moveTo>
                <a:lnTo>
                  <a:pt x="413" y="420"/>
                </a:lnTo>
                <a:lnTo>
                  <a:pt x="414" y="420"/>
                </a:lnTo>
                <a:close/>
                <a:moveTo>
                  <a:pt x="376" y="414"/>
                </a:moveTo>
                <a:lnTo>
                  <a:pt x="376" y="413"/>
                </a:lnTo>
                <a:lnTo>
                  <a:pt x="376" y="414"/>
                </a:lnTo>
                <a:close/>
                <a:moveTo>
                  <a:pt x="379" y="414"/>
                </a:moveTo>
                <a:lnTo>
                  <a:pt x="377" y="414"/>
                </a:lnTo>
                <a:lnTo>
                  <a:pt x="377" y="413"/>
                </a:lnTo>
                <a:lnTo>
                  <a:pt x="379" y="413"/>
                </a:lnTo>
                <a:lnTo>
                  <a:pt x="379" y="414"/>
                </a:lnTo>
                <a:close/>
                <a:moveTo>
                  <a:pt x="380" y="413"/>
                </a:moveTo>
                <a:lnTo>
                  <a:pt x="379" y="413"/>
                </a:lnTo>
                <a:lnTo>
                  <a:pt x="380" y="413"/>
                </a:lnTo>
                <a:close/>
                <a:moveTo>
                  <a:pt x="421" y="404"/>
                </a:moveTo>
                <a:lnTo>
                  <a:pt x="419" y="404"/>
                </a:lnTo>
                <a:lnTo>
                  <a:pt x="419" y="403"/>
                </a:lnTo>
                <a:lnTo>
                  <a:pt x="421" y="403"/>
                </a:lnTo>
                <a:lnTo>
                  <a:pt x="421" y="404"/>
                </a:lnTo>
                <a:close/>
                <a:moveTo>
                  <a:pt x="427" y="397"/>
                </a:moveTo>
                <a:lnTo>
                  <a:pt x="427" y="399"/>
                </a:lnTo>
                <a:lnTo>
                  <a:pt x="427" y="400"/>
                </a:lnTo>
                <a:lnTo>
                  <a:pt x="427" y="399"/>
                </a:lnTo>
                <a:lnTo>
                  <a:pt x="426" y="399"/>
                </a:lnTo>
                <a:lnTo>
                  <a:pt x="424" y="397"/>
                </a:lnTo>
                <a:lnTo>
                  <a:pt x="426" y="397"/>
                </a:lnTo>
                <a:lnTo>
                  <a:pt x="426" y="396"/>
                </a:lnTo>
                <a:lnTo>
                  <a:pt x="427" y="396"/>
                </a:lnTo>
                <a:lnTo>
                  <a:pt x="427" y="397"/>
                </a:lnTo>
                <a:close/>
                <a:moveTo>
                  <a:pt x="178" y="395"/>
                </a:moveTo>
                <a:lnTo>
                  <a:pt x="177" y="395"/>
                </a:lnTo>
                <a:lnTo>
                  <a:pt x="178" y="395"/>
                </a:lnTo>
                <a:close/>
                <a:moveTo>
                  <a:pt x="146" y="375"/>
                </a:moveTo>
                <a:lnTo>
                  <a:pt x="146" y="374"/>
                </a:lnTo>
                <a:lnTo>
                  <a:pt x="146" y="375"/>
                </a:lnTo>
                <a:close/>
                <a:moveTo>
                  <a:pt x="165" y="374"/>
                </a:moveTo>
                <a:lnTo>
                  <a:pt x="164" y="374"/>
                </a:lnTo>
                <a:lnTo>
                  <a:pt x="165" y="374"/>
                </a:lnTo>
                <a:close/>
                <a:moveTo>
                  <a:pt x="143" y="375"/>
                </a:moveTo>
                <a:lnTo>
                  <a:pt x="143" y="374"/>
                </a:lnTo>
                <a:lnTo>
                  <a:pt x="144" y="375"/>
                </a:lnTo>
                <a:lnTo>
                  <a:pt x="143" y="375"/>
                </a:lnTo>
                <a:close/>
                <a:moveTo>
                  <a:pt x="129" y="373"/>
                </a:moveTo>
                <a:lnTo>
                  <a:pt x="127" y="373"/>
                </a:lnTo>
                <a:lnTo>
                  <a:pt x="129" y="373"/>
                </a:lnTo>
                <a:close/>
                <a:moveTo>
                  <a:pt x="118" y="371"/>
                </a:moveTo>
                <a:lnTo>
                  <a:pt x="118" y="373"/>
                </a:lnTo>
                <a:lnTo>
                  <a:pt x="118" y="371"/>
                </a:lnTo>
                <a:lnTo>
                  <a:pt x="117" y="371"/>
                </a:lnTo>
                <a:lnTo>
                  <a:pt x="118" y="371"/>
                </a:lnTo>
                <a:close/>
                <a:moveTo>
                  <a:pt x="117" y="371"/>
                </a:moveTo>
                <a:lnTo>
                  <a:pt x="117" y="370"/>
                </a:lnTo>
                <a:lnTo>
                  <a:pt x="117" y="371"/>
                </a:lnTo>
                <a:close/>
                <a:moveTo>
                  <a:pt x="143" y="370"/>
                </a:moveTo>
                <a:lnTo>
                  <a:pt x="142" y="370"/>
                </a:lnTo>
                <a:lnTo>
                  <a:pt x="143" y="370"/>
                </a:lnTo>
                <a:close/>
                <a:moveTo>
                  <a:pt x="108" y="370"/>
                </a:moveTo>
                <a:lnTo>
                  <a:pt x="108" y="369"/>
                </a:lnTo>
                <a:lnTo>
                  <a:pt x="108" y="370"/>
                </a:lnTo>
                <a:close/>
                <a:moveTo>
                  <a:pt x="138" y="369"/>
                </a:moveTo>
                <a:lnTo>
                  <a:pt x="138" y="367"/>
                </a:lnTo>
                <a:lnTo>
                  <a:pt x="138" y="369"/>
                </a:lnTo>
                <a:close/>
                <a:moveTo>
                  <a:pt x="148" y="371"/>
                </a:moveTo>
                <a:lnTo>
                  <a:pt x="147" y="373"/>
                </a:lnTo>
                <a:lnTo>
                  <a:pt x="146" y="374"/>
                </a:lnTo>
                <a:lnTo>
                  <a:pt x="146" y="373"/>
                </a:lnTo>
                <a:lnTo>
                  <a:pt x="144" y="373"/>
                </a:lnTo>
                <a:lnTo>
                  <a:pt x="144" y="374"/>
                </a:lnTo>
                <a:lnTo>
                  <a:pt x="143" y="374"/>
                </a:lnTo>
                <a:lnTo>
                  <a:pt x="142" y="374"/>
                </a:lnTo>
                <a:lnTo>
                  <a:pt x="140" y="373"/>
                </a:lnTo>
                <a:lnTo>
                  <a:pt x="140" y="371"/>
                </a:lnTo>
                <a:lnTo>
                  <a:pt x="142" y="371"/>
                </a:lnTo>
                <a:lnTo>
                  <a:pt x="143" y="370"/>
                </a:lnTo>
                <a:lnTo>
                  <a:pt x="144" y="370"/>
                </a:lnTo>
                <a:lnTo>
                  <a:pt x="146" y="370"/>
                </a:lnTo>
                <a:lnTo>
                  <a:pt x="147" y="369"/>
                </a:lnTo>
                <a:lnTo>
                  <a:pt x="147" y="367"/>
                </a:lnTo>
                <a:lnTo>
                  <a:pt x="148" y="367"/>
                </a:lnTo>
                <a:lnTo>
                  <a:pt x="148" y="369"/>
                </a:lnTo>
                <a:lnTo>
                  <a:pt x="148" y="370"/>
                </a:lnTo>
                <a:lnTo>
                  <a:pt x="148" y="371"/>
                </a:lnTo>
                <a:close/>
                <a:moveTo>
                  <a:pt x="152" y="369"/>
                </a:moveTo>
                <a:lnTo>
                  <a:pt x="153" y="369"/>
                </a:lnTo>
                <a:lnTo>
                  <a:pt x="155" y="370"/>
                </a:lnTo>
                <a:lnTo>
                  <a:pt x="155" y="371"/>
                </a:lnTo>
                <a:lnTo>
                  <a:pt x="156" y="371"/>
                </a:lnTo>
                <a:lnTo>
                  <a:pt x="156" y="373"/>
                </a:lnTo>
                <a:lnTo>
                  <a:pt x="157" y="373"/>
                </a:lnTo>
                <a:lnTo>
                  <a:pt x="159" y="373"/>
                </a:lnTo>
                <a:lnTo>
                  <a:pt x="160" y="371"/>
                </a:lnTo>
                <a:lnTo>
                  <a:pt x="163" y="371"/>
                </a:lnTo>
                <a:lnTo>
                  <a:pt x="163" y="373"/>
                </a:lnTo>
                <a:lnTo>
                  <a:pt x="164" y="374"/>
                </a:lnTo>
                <a:lnTo>
                  <a:pt x="164" y="375"/>
                </a:lnTo>
                <a:lnTo>
                  <a:pt x="164" y="377"/>
                </a:lnTo>
                <a:lnTo>
                  <a:pt x="165" y="377"/>
                </a:lnTo>
                <a:lnTo>
                  <a:pt x="167" y="377"/>
                </a:lnTo>
                <a:lnTo>
                  <a:pt x="167" y="378"/>
                </a:lnTo>
                <a:lnTo>
                  <a:pt x="168" y="379"/>
                </a:lnTo>
                <a:lnTo>
                  <a:pt x="168" y="380"/>
                </a:lnTo>
                <a:lnTo>
                  <a:pt x="168" y="382"/>
                </a:lnTo>
                <a:lnTo>
                  <a:pt x="169" y="382"/>
                </a:lnTo>
                <a:lnTo>
                  <a:pt x="171" y="383"/>
                </a:lnTo>
                <a:lnTo>
                  <a:pt x="171" y="386"/>
                </a:lnTo>
                <a:lnTo>
                  <a:pt x="172" y="386"/>
                </a:lnTo>
                <a:lnTo>
                  <a:pt x="173" y="386"/>
                </a:lnTo>
                <a:lnTo>
                  <a:pt x="173" y="387"/>
                </a:lnTo>
                <a:lnTo>
                  <a:pt x="173" y="388"/>
                </a:lnTo>
                <a:lnTo>
                  <a:pt x="174" y="390"/>
                </a:lnTo>
                <a:lnTo>
                  <a:pt x="176" y="390"/>
                </a:lnTo>
                <a:lnTo>
                  <a:pt x="176" y="391"/>
                </a:lnTo>
                <a:lnTo>
                  <a:pt x="176" y="392"/>
                </a:lnTo>
                <a:lnTo>
                  <a:pt x="176" y="394"/>
                </a:lnTo>
                <a:lnTo>
                  <a:pt x="176" y="395"/>
                </a:lnTo>
                <a:lnTo>
                  <a:pt x="177" y="395"/>
                </a:lnTo>
                <a:lnTo>
                  <a:pt x="176" y="395"/>
                </a:lnTo>
                <a:lnTo>
                  <a:pt x="177" y="396"/>
                </a:lnTo>
                <a:lnTo>
                  <a:pt x="177" y="397"/>
                </a:lnTo>
                <a:lnTo>
                  <a:pt x="178" y="397"/>
                </a:lnTo>
                <a:lnTo>
                  <a:pt x="178" y="396"/>
                </a:lnTo>
                <a:lnTo>
                  <a:pt x="180" y="396"/>
                </a:lnTo>
                <a:lnTo>
                  <a:pt x="180" y="397"/>
                </a:lnTo>
                <a:lnTo>
                  <a:pt x="182" y="399"/>
                </a:lnTo>
                <a:lnTo>
                  <a:pt x="184" y="401"/>
                </a:lnTo>
                <a:lnTo>
                  <a:pt x="184" y="403"/>
                </a:lnTo>
                <a:lnTo>
                  <a:pt x="185" y="403"/>
                </a:lnTo>
                <a:lnTo>
                  <a:pt x="185" y="404"/>
                </a:lnTo>
                <a:lnTo>
                  <a:pt x="185" y="405"/>
                </a:lnTo>
                <a:lnTo>
                  <a:pt x="185" y="407"/>
                </a:lnTo>
                <a:lnTo>
                  <a:pt x="186" y="407"/>
                </a:lnTo>
                <a:lnTo>
                  <a:pt x="186" y="408"/>
                </a:lnTo>
                <a:lnTo>
                  <a:pt x="186" y="409"/>
                </a:lnTo>
                <a:lnTo>
                  <a:pt x="186" y="411"/>
                </a:lnTo>
                <a:lnTo>
                  <a:pt x="188" y="411"/>
                </a:lnTo>
                <a:lnTo>
                  <a:pt x="188" y="412"/>
                </a:lnTo>
                <a:lnTo>
                  <a:pt x="189" y="412"/>
                </a:lnTo>
                <a:lnTo>
                  <a:pt x="189" y="413"/>
                </a:lnTo>
                <a:lnTo>
                  <a:pt x="189" y="416"/>
                </a:lnTo>
                <a:lnTo>
                  <a:pt x="190" y="416"/>
                </a:lnTo>
                <a:lnTo>
                  <a:pt x="190" y="417"/>
                </a:lnTo>
                <a:lnTo>
                  <a:pt x="191" y="418"/>
                </a:lnTo>
                <a:lnTo>
                  <a:pt x="193" y="418"/>
                </a:lnTo>
                <a:lnTo>
                  <a:pt x="193" y="420"/>
                </a:lnTo>
                <a:lnTo>
                  <a:pt x="193" y="421"/>
                </a:lnTo>
                <a:lnTo>
                  <a:pt x="194" y="422"/>
                </a:lnTo>
                <a:lnTo>
                  <a:pt x="194" y="424"/>
                </a:lnTo>
                <a:lnTo>
                  <a:pt x="197" y="424"/>
                </a:lnTo>
                <a:lnTo>
                  <a:pt x="198" y="424"/>
                </a:lnTo>
                <a:lnTo>
                  <a:pt x="198" y="425"/>
                </a:lnTo>
                <a:lnTo>
                  <a:pt x="199" y="425"/>
                </a:lnTo>
                <a:lnTo>
                  <a:pt x="201" y="425"/>
                </a:lnTo>
                <a:lnTo>
                  <a:pt x="202" y="425"/>
                </a:lnTo>
                <a:lnTo>
                  <a:pt x="203" y="425"/>
                </a:lnTo>
                <a:lnTo>
                  <a:pt x="205" y="425"/>
                </a:lnTo>
                <a:lnTo>
                  <a:pt x="206" y="425"/>
                </a:lnTo>
                <a:lnTo>
                  <a:pt x="206" y="424"/>
                </a:lnTo>
                <a:lnTo>
                  <a:pt x="207" y="424"/>
                </a:lnTo>
                <a:lnTo>
                  <a:pt x="207" y="425"/>
                </a:lnTo>
                <a:lnTo>
                  <a:pt x="208" y="425"/>
                </a:lnTo>
                <a:lnTo>
                  <a:pt x="210" y="425"/>
                </a:lnTo>
                <a:lnTo>
                  <a:pt x="210" y="426"/>
                </a:lnTo>
                <a:lnTo>
                  <a:pt x="211" y="426"/>
                </a:lnTo>
                <a:lnTo>
                  <a:pt x="212" y="428"/>
                </a:lnTo>
                <a:lnTo>
                  <a:pt x="214" y="428"/>
                </a:lnTo>
                <a:lnTo>
                  <a:pt x="215" y="428"/>
                </a:lnTo>
                <a:lnTo>
                  <a:pt x="216" y="429"/>
                </a:lnTo>
                <a:lnTo>
                  <a:pt x="216" y="430"/>
                </a:lnTo>
                <a:lnTo>
                  <a:pt x="216" y="431"/>
                </a:lnTo>
                <a:lnTo>
                  <a:pt x="218" y="431"/>
                </a:lnTo>
                <a:lnTo>
                  <a:pt x="218" y="433"/>
                </a:lnTo>
                <a:lnTo>
                  <a:pt x="216" y="433"/>
                </a:lnTo>
                <a:lnTo>
                  <a:pt x="216" y="434"/>
                </a:lnTo>
                <a:lnTo>
                  <a:pt x="216" y="435"/>
                </a:lnTo>
                <a:lnTo>
                  <a:pt x="218" y="437"/>
                </a:lnTo>
                <a:lnTo>
                  <a:pt x="218" y="438"/>
                </a:lnTo>
                <a:lnTo>
                  <a:pt x="216" y="439"/>
                </a:lnTo>
                <a:lnTo>
                  <a:pt x="218" y="441"/>
                </a:lnTo>
                <a:lnTo>
                  <a:pt x="218" y="442"/>
                </a:lnTo>
                <a:lnTo>
                  <a:pt x="219" y="442"/>
                </a:lnTo>
                <a:lnTo>
                  <a:pt x="218" y="442"/>
                </a:lnTo>
                <a:lnTo>
                  <a:pt x="218" y="443"/>
                </a:lnTo>
                <a:lnTo>
                  <a:pt x="219" y="443"/>
                </a:lnTo>
                <a:lnTo>
                  <a:pt x="219" y="445"/>
                </a:lnTo>
                <a:lnTo>
                  <a:pt x="219" y="446"/>
                </a:lnTo>
                <a:lnTo>
                  <a:pt x="220" y="447"/>
                </a:lnTo>
                <a:lnTo>
                  <a:pt x="220" y="449"/>
                </a:lnTo>
                <a:lnTo>
                  <a:pt x="223" y="451"/>
                </a:lnTo>
                <a:lnTo>
                  <a:pt x="223" y="452"/>
                </a:lnTo>
                <a:lnTo>
                  <a:pt x="224" y="454"/>
                </a:lnTo>
                <a:lnTo>
                  <a:pt x="224" y="455"/>
                </a:lnTo>
                <a:lnTo>
                  <a:pt x="225" y="454"/>
                </a:lnTo>
                <a:lnTo>
                  <a:pt x="224" y="454"/>
                </a:lnTo>
                <a:lnTo>
                  <a:pt x="224" y="452"/>
                </a:lnTo>
                <a:lnTo>
                  <a:pt x="224" y="451"/>
                </a:lnTo>
                <a:lnTo>
                  <a:pt x="225" y="451"/>
                </a:lnTo>
                <a:lnTo>
                  <a:pt x="225" y="454"/>
                </a:lnTo>
                <a:lnTo>
                  <a:pt x="227" y="455"/>
                </a:lnTo>
                <a:lnTo>
                  <a:pt x="228" y="456"/>
                </a:lnTo>
                <a:lnTo>
                  <a:pt x="228" y="458"/>
                </a:lnTo>
                <a:lnTo>
                  <a:pt x="229" y="459"/>
                </a:lnTo>
                <a:lnTo>
                  <a:pt x="229" y="460"/>
                </a:lnTo>
                <a:lnTo>
                  <a:pt x="231" y="462"/>
                </a:lnTo>
                <a:lnTo>
                  <a:pt x="232" y="462"/>
                </a:lnTo>
                <a:lnTo>
                  <a:pt x="235" y="464"/>
                </a:lnTo>
                <a:lnTo>
                  <a:pt x="236" y="466"/>
                </a:lnTo>
                <a:lnTo>
                  <a:pt x="237" y="467"/>
                </a:lnTo>
                <a:lnTo>
                  <a:pt x="239" y="468"/>
                </a:lnTo>
                <a:lnTo>
                  <a:pt x="239" y="469"/>
                </a:lnTo>
                <a:lnTo>
                  <a:pt x="240" y="469"/>
                </a:lnTo>
                <a:lnTo>
                  <a:pt x="240" y="471"/>
                </a:lnTo>
                <a:lnTo>
                  <a:pt x="240" y="472"/>
                </a:lnTo>
                <a:lnTo>
                  <a:pt x="241" y="472"/>
                </a:lnTo>
                <a:lnTo>
                  <a:pt x="241" y="473"/>
                </a:lnTo>
                <a:lnTo>
                  <a:pt x="240" y="473"/>
                </a:lnTo>
                <a:lnTo>
                  <a:pt x="239" y="473"/>
                </a:lnTo>
                <a:lnTo>
                  <a:pt x="236" y="473"/>
                </a:lnTo>
                <a:lnTo>
                  <a:pt x="235" y="473"/>
                </a:lnTo>
                <a:lnTo>
                  <a:pt x="233" y="472"/>
                </a:lnTo>
                <a:lnTo>
                  <a:pt x="233" y="471"/>
                </a:lnTo>
                <a:lnTo>
                  <a:pt x="232" y="469"/>
                </a:lnTo>
                <a:lnTo>
                  <a:pt x="231" y="469"/>
                </a:lnTo>
                <a:lnTo>
                  <a:pt x="231" y="468"/>
                </a:lnTo>
                <a:lnTo>
                  <a:pt x="229" y="468"/>
                </a:lnTo>
                <a:lnTo>
                  <a:pt x="229" y="467"/>
                </a:lnTo>
                <a:lnTo>
                  <a:pt x="228" y="466"/>
                </a:lnTo>
                <a:lnTo>
                  <a:pt x="228" y="464"/>
                </a:lnTo>
                <a:lnTo>
                  <a:pt x="227" y="463"/>
                </a:lnTo>
                <a:lnTo>
                  <a:pt x="225" y="462"/>
                </a:lnTo>
                <a:lnTo>
                  <a:pt x="224" y="462"/>
                </a:lnTo>
                <a:lnTo>
                  <a:pt x="224" y="460"/>
                </a:lnTo>
                <a:lnTo>
                  <a:pt x="224" y="458"/>
                </a:lnTo>
                <a:lnTo>
                  <a:pt x="224" y="456"/>
                </a:lnTo>
                <a:lnTo>
                  <a:pt x="223" y="456"/>
                </a:lnTo>
                <a:lnTo>
                  <a:pt x="223" y="455"/>
                </a:lnTo>
                <a:lnTo>
                  <a:pt x="223" y="454"/>
                </a:lnTo>
                <a:lnTo>
                  <a:pt x="222" y="452"/>
                </a:lnTo>
                <a:lnTo>
                  <a:pt x="220" y="452"/>
                </a:lnTo>
                <a:lnTo>
                  <a:pt x="219" y="451"/>
                </a:lnTo>
                <a:lnTo>
                  <a:pt x="219" y="450"/>
                </a:lnTo>
                <a:lnTo>
                  <a:pt x="219" y="449"/>
                </a:lnTo>
                <a:lnTo>
                  <a:pt x="216" y="447"/>
                </a:lnTo>
                <a:lnTo>
                  <a:pt x="215" y="447"/>
                </a:lnTo>
                <a:lnTo>
                  <a:pt x="214" y="446"/>
                </a:lnTo>
                <a:lnTo>
                  <a:pt x="214" y="445"/>
                </a:lnTo>
                <a:lnTo>
                  <a:pt x="214" y="443"/>
                </a:lnTo>
                <a:lnTo>
                  <a:pt x="212" y="442"/>
                </a:lnTo>
                <a:lnTo>
                  <a:pt x="211" y="442"/>
                </a:lnTo>
                <a:lnTo>
                  <a:pt x="210" y="441"/>
                </a:lnTo>
                <a:lnTo>
                  <a:pt x="208" y="441"/>
                </a:lnTo>
                <a:lnTo>
                  <a:pt x="206" y="441"/>
                </a:lnTo>
                <a:lnTo>
                  <a:pt x="205" y="441"/>
                </a:lnTo>
                <a:lnTo>
                  <a:pt x="203" y="442"/>
                </a:lnTo>
                <a:lnTo>
                  <a:pt x="202" y="441"/>
                </a:lnTo>
                <a:lnTo>
                  <a:pt x="202" y="439"/>
                </a:lnTo>
                <a:lnTo>
                  <a:pt x="201" y="439"/>
                </a:lnTo>
                <a:lnTo>
                  <a:pt x="199" y="439"/>
                </a:lnTo>
                <a:lnTo>
                  <a:pt x="199" y="441"/>
                </a:lnTo>
                <a:lnTo>
                  <a:pt x="199" y="439"/>
                </a:lnTo>
                <a:lnTo>
                  <a:pt x="198" y="439"/>
                </a:lnTo>
                <a:lnTo>
                  <a:pt x="197" y="438"/>
                </a:lnTo>
                <a:lnTo>
                  <a:pt x="195" y="435"/>
                </a:lnTo>
                <a:lnTo>
                  <a:pt x="194" y="434"/>
                </a:lnTo>
                <a:lnTo>
                  <a:pt x="194" y="433"/>
                </a:lnTo>
                <a:lnTo>
                  <a:pt x="193" y="431"/>
                </a:lnTo>
                <a:lnTo>
                  <a:pt x="193" y="430"/>
                </a:lnTo>
                <a:lnTo>
                  <a:pt x="191" y="430"/>
                </a:lnTo>
                <a:lnTo>
                  <a:pt x="190" y="429"/>
                </a:lnTo>
                <a:lnTo>
                  <a:pt x="188" y="429"/>
                </a:lnTo>
                <a:lnTo>
                  <a:pt x="186" y="429"/>
                </a:lnTo>
                <a:lnTo>
                  <a:pt x="188" y="429"/>
                </a:lnTo>
                <a:lnTo>
                  <a:pt x="186" y="429"/>
                </a:lnTo>
                <a:lnTo>
                  <a:pt x="185" y="429"/>
                </a:lnTo>
                <a:lnTo>
                  <a:pt x="185" y="428"/>
                </a:lnTo>
                <a:lnTo>
                  <a:pt x="186" y="426"/>
                </a:lnTo>
                <a:lnTo>
                  <a:pt x="186" y="425"/>
                </a:lnTo>
                <a:lnTo>
                  <a:pt x="185" y="425"/>
                </a:lnTo>
                <a:lnTo>
                  <a:pt x="184" y="425"/>
                </a:lnTo>
                <a:lnTo>
                  <a:pt x="182" y="425"/>
                </a:lnTo>
                <a:lnTo>
                  <a:pt x="182" y="424"/>
                </a:lnTo>
                <a:lnTo>
                  <a:pt x="181" y="424"/>
                </a:lnTo>
                <a:lnTo>
                  <a:pt x="180" y="422"/>
                </a:lnTo>
                <a:lnTo>
                  <a:pt x="180" y="421"/>
                </a:lnTo>
                <a:lnTo>
                  <a:pt x="178" y="421"/>
                </a:lnTo>
                <a:lnTo>
                  <a:pt x="177" y="421"/>
                </a:lnTo>
                <a:lnTo>
                  <a:pt x="178" y="420"/>
                </a:lnTo>
                <a:lnTo>
                  <a:pt x="178" y="418"/>
                </a:lnTo>
                <a:lnTo>
                  <a:pt x="177" y="418"/>
                </a:lnTo>
                <a:lnTo>
                  <a:pt x="178" y="417"/>
                </a:lnTo>
                <a:lnTo>
                  <a:pt x="178" y="416"/>
                </a:lnTo>
                <a:lnTo>
                  <a:pt x="177" y="417"/>
                </a:lnTo>
                <a:lnTo>
                  <a:pt x="176" y="417"/>
                </a:lnTo>
                <a:lnTo>
                  <a:pt x="174" y="417"/>
                </a:lnTo>
                <a:lnTo>
                  <a:pt x="173" y="414"/>
                </a:lnTo>
                <a:lnTo>
                  <a:pt x="174" y="414"/>
                </a:lnTo>
                <a:lnTo>
                  <a:pt x="174" y="413"/>
                </a:lnTo>
                <a:lnTo>
                  <a:pt x="173" y="412"/>
                </a:lnTo>
                <a:lnTo>
                  <a:pt x="172" y="413"/>
                </a:lnTo>
                <a:lnTo>
                  <a:pt x="171" y="413"/>
                </a:lnTo>
                <a:lnTo>
                  <a:pt x="171" y="412"/>
                </a:lnTo>
                <a:lnTo>
                  <a:pt x="169" y="412"/>
                </a:lnTo>
                <a:lnTo>
                  <a:pt x="169" y="411"/>
                </a:lnTo>
                <a:lnTo>
                  <a:pt x="168" y="409"/>
                </a:lnTo>
                <a:lnTo>
                  <a:pt x="168" y="408"/>
                </a:lnTo>
                <a:lnTo>
                  <a:pt x="168" y="407"/>
                </a:lnTo>
                <a:lnTo>
                  <a:pt x="169" y="407"/>
                </a:lnTo>
                <a:lnTo>
                  <a:pt x="168" y="405"/>
                </a:lnTo>
                <a:lnTo>
                  <a:pt x="167" y="405"/>
                </a:lnTo>
                <a:lnTo>
                  <a:pt x="167" y="404"/>
                </a:lnTo>
                <a:lnTo>
                  <a:pt x="165" y="404"/>
                </a:lnTo>
                <a:lnTo>
                  <a:pt x="165" y="405"/>
                </a:lnTo>
                <a:lnTo>
                  <a:pt x="164" y="405"/>
                </a:lnTo>
                <a:lnTo>
                  <a:pt x="164" y="404"/>
                </a:lnTo>
                <a:lnTo>
                  <a:pt x="163" y="404"/>
                </a:lnTo>
                <a:lnTo>
                  <a:pt x="163" y="405"/>
                </a:lnTo>
                <a:lnTo>
                  <a:pt x="163" y="404"/>
                </a:lnTo>
                <a:lnTo>
                  <a:pt x="161" y="404"/>
                </a:lnTo>
                <a:lnTo>
                  <a:pt x="161" y="405"/>
                </a:lnTo>
                <a:lnTo>
                  <a:pt x="160" y="404"/>
                </a:lnTo>
                <a:lnTo>
                  <a:pt x="160" y="405"/>
                </a:lnTo>
                <a:lnTo>
                  <a:pt x="159" y="404"/>
                </a:lnTo>
                <a:lnTo>
                  <a:pt x="157" y="403"/>
                </a:lnTo>
                <a:lnTo>
                  <a:pt x="156" y="403"/>
                </a:lnTo>
                <a:lnTo>
                  <a:pt x="155" y="401"/>
                </a:lnTo>
                <a:lnTo>
                  <a:pt x="155" y="403"/>
                </a:lnTo>
                <a:lnTo>
                  <a:pt x="153" y="403"/>
                </a:lnTo>
                <a:lnTo>
                  <a:pt x="152" y="403"/>
                </a:lnTo>
                <a:lnTo>
                  <a:pt x="151" y="403"/>
                </a:lnTo>
                <a:lnTo>
                  <a:pt x="150" y="403"/>
                </a:lnTo>
                <a:lnTo>
                  <a:pt x="148" y="401"/>
                </a:lnTo>
                <a:lnTo>
                  <a:pt x="147" y="400"/>
                </a:lnTo>
                <a:lnTo>
                  <a:pt x="146" y="400"/>
                </a:lnTo>
                <a:lnTo>
                  <a:pt x="146" y="399"/>
                </a:lnTo>
                <a:lnTo>
                  <a:pt x="146" y="397"/>
                </a:lnTo>
                <a:lnTo>
                  <a:pt x="144" y="397"/>
                </a:lnTo>
                <a:lnTo>
                  <a:pt x="144" y="396"/>
                </a:lnTo>
                <a:lnTo>
                  <a:pt x="146" y="396"/>
                </a:lnTo>
                <a:lnTo>
                  <a:pt x="146" y="395"/>
                </a:lnTo>
                <a:lnTo>
                  <a:pt x="144" y="396"/>
                </a:lnTo>
                <a:lnTo>
                  <a:pt x="143" y="396"/>
                </a:lnTo>
                <a:lnTo>
                  <a:pt x="142" y="396"/>
                </a:lnTo>
                <a:lnTo>
                  <a:pt x="142" y="397"/>
                </a:lnTo>
                <a:lnTo>
                  <a:pt x="142" y="399"/>
                </a:lnTo>
                <a:lnTo>
                  <a:pt x="140" y="399"/>
                </a:lnTo>
                <a:lnTo>
                  <a:pt x="140" y="397"/>
                </a:lnTo>
                <a:lnTo>
                  <a:pt x="140" y="396"/>
                </a:lnTo>
                <a:lnTo>
                  <a:pt x="142" y="395"/>
                </a:lnTo>
                <a:lnTo>
                  <a:pt x="142" y="394"/>
                </a:lnTo>
                <a:lnTo>
                  <a:pt x="140" y="392"/>
                </a:lnTo>
                <a:lnTo>
                  <a:pt x="140" y="391"/>
                </a:lnTo>
                <a:lnTo>
                  <a:pt x="140" y="388"/>
                </a:lnTo>
                <a:lnTo>
                  <a:pt x="142" y="387"/>
                </a:lnTo>
                <a:lnTo>
                  <a:pt x="142" y="386"/>
                </a:lnTo>
                <a:lnTo>
                  <a:pt x="142" y="384"/>
                </a:lnTo>
                <a:lnTo>
                  <a:pt x="143" y="384"/>
                </a:lnTo>
                <a:lnTo>
                  <a:pt x="143" y="386"/>
                </a:lnTo>
                <a:lnTo>
                  <a:pt x="144" y="386"/>
                </a:lnTo>
                <a:lnTo>
                  <a:pt x="144" y="384"/>
                </a:lnTo>
                <a:lnTo>
                  <a:pt x="143" y="384"/>
                </a:lnTo>
                <a:lnTo>
                  <a:pt x="143" y="383"/>
                </a:lnTo>
                <a:lnTo>
                  <a:pt x="142" y="382"/>
                </a:lnTo>
                <a:lnTo>
                  <a:pt x="140" y="383"/>
                </a:lnTo>
                <a:lnTo>
                  <a:pt x="140" y="382"/>
                </a:lnTo>
                <a:lnTo>
                  <a:pt x="139" y="382"/>
                </a:lnTo>
                <a:lnTo>
                  <a:pt x="136" y="379"/>
                </a:lnTo>
                <a:lnTo>
                  <a:pt x="136" y="378"/>
                </a:lnTo>
                <a:lnTo>
                  <a:pt x="138" y="378"/>
                </a:lnTo>
                <a:lnTo>
                  <a:pt x="139" y="377"/>
                </a:lnTo>
                <a:lnTo>
                  <a:pt x="142" y="377"/>
                </a:lnTo>
                <a:lnTo>
                  <a:pt x="142" y="375"/>
                </a:lnTo>
                <a:lnTo>
                  <a:pt x="143" y="375"/>
                </a:lnTo>
                <a:lnTo>
                  <a:pt x="144" y="375"/>
                </a:lnTo>
                <a:lnTo>
                  <a:pt x="144" y="377"/>
                </a:lnTo>
                <a:lnTo>
                  <a:pt x="146" y="377"/>
                </a:lnTo>
                <a:lnTo>
                  <a:pt x="146" y="375"/>
                </a:lnTo>
                <a:lnTo>
                  <a:pt x="147" y="374"/>
                </a:lnTo>
                <a:lnTo>
                  <a:pt x="147" y="375"/>
                </a:lnTo>
                <a:lnTo>
                  <a:pt x="147" y="377"/>
                </a:lnTo>
                <a:lnTo>
                  <a:pt x="148" y="377"/>
                </a:lnTo>
                <a:lnTo>
                  <a:pt x="148" y="375"/>
                </a:lnTo>
                <a:lnTo>
                  <a:pt x="147" y="374"/>
                </a:lnTo>
                <a:lnTo>
                  <a:pt x="147" y="373"/>
                </a:lnTo>
                <a:lnTo>
                  <a:pt x="148" y="373"/>
                </a:lnTo>
                <a:lnTo>
                  <a:pt x="148" y="371"/>
                </a:lnTo>
                <a:lnTo>
                  <a:pt x="150" y="373"/>
                </a:lnTo>
                <a:lnTo>
                  <a:pt x="150" y="371"/>
                </a:lnTo>
                <a:lnTo>
                  <a:pt x="150" y="370"/>
                </a:lnTo>
                <a:lnTo>
                  <a:pt x="151" y="370"/>
                </a:lnTo>
                <a:lnTo>
                  <a:pt x="151" y="367"/>
                </a:lnTo>
                <a:lnTo>
                  <a:pt x="152" y="367"/>
                </a:lnTo>
                <a:lnTo>
                  <a:pt x="152" y="369"/>
                </a:lnTo>
                <a:close/>
                <a:moveTo>
                  <a:pt x="430" y="366"/>
                </a:moveTo>
                <a:lnTo>
                  <a:pt x="430" y="365"/>
                </a:lnTo>
                <a:lnTo>
                  <a:pt x="430" y="366"/>
                </a:lnTo>
                <a:close/>
                <a:moveTo>
                  <a:pt x="121" y="365"/>
                </a:moveTo>
                <a:lnTo>
                  <a:pt x="122" y="365"/>
                </a:lnTo>
                <a:lnTo>
                  <a:pt x="123" y="365"/>
                </a:lnTo>
                <a:lnTo>
                  <a:pt x="123" y="366"/>
                </a:lnTo>
                <a:lnTo>
                  <a:pt x="125" y="369"/>
                </a:lnTo>
                <a:lnTo>
                  <a:pt x="126" y="369"/>
                </a:lnTo>
                <a:lnTo>
                  <a:pt x="127" y="369"/>
                </a:lnTo>
                <a:lnTo>
                  <a:pt x="129" y="370"/>
                </a:lnTo>
                <a:lnTo>
                  <a:pt x="130" y="370"/>
                </a:lnTo>
                <a:lnTo>
                  <a:pt x="130" y="371"/>
                </a:lnTo>
                <a:lnTo>
                  <a:pt x="129" y="371"/>
                </a:lnTo>
                <a:lnTo>
                  <a:pt x="127" y="371"/>
                </a:lnTo>
                <a:lnTo>
                  <a:pt x="126" y="371"/>
                </a:lnTo>
                <a:lnTo>
                  <a:pt x="125" y="371"/>
                </a:lnTo>
                <a:lnTo>
                  <a:pt x="123" y="371"/>
                </a:lnTo>
                <a:lnTo>
                  <a:pt x="123" y="370"/>
                </a:lnTo>
                <a:lnTo>
                  <a:pt x="123" y="369"/>
                </a:lnTo>
                <a:lnTo>
                  <a:pt x="122" y="367"/>
                </a:lnTo>
                <a:lnTo>
                  <a:pt x="121" y="366"/>
                </a:lnTo>
                <a:lnTo>
                  <a:pt x="121" y="365"/>
                </a:lnTo>
                <a:lnTo>
                  <a:pt x="121" y="363"/>
                </a:lnTo>
                <a:lnTo>
                  <a:pt x="121" y="365"/>
                </a:lnTo>
                <a:close/>
                <a:moveTo>
                  <a:pt x="139" y="363"/>
                </a:moveTo>
                <a:lnTo>
                  <a:pt x="138" y="363"/>
                </a:lnTo>
                <a:lnTo>
                  <a:pt x="139" y="362"/>
                </a:lnTo>
                <a:lnTo>
                  <a:pt x="139" y="363"/>
                </a:lnTo>
                <a:close/>
                <a:moveTo>
                  <a:pt x="394" y="353"/>
                </a:moveTo>
                <a:lnTo>
                  <a:pt x="393" y="353"/>
                </a:lnTo>
                <a:lnTo>
                  <a:pt x="393" y="352"/>
                </a:lnTo>
                <a:lnTo>
                  <a:pt x="393" y="353"/>
                </a:lnTo>
                <a:lnTo>
                  <a:pt x="394" y="353"/>
                </a:lnTo>
                <a:close/>
                <a:moveTo>
                  <a:pt x="414" y="350"/>
                </a:moveTo>
                <a:lnTo>
                  <a:pt x="415" y="352"/>
                </a:lnTo>
                <a:lnTo>
                  <a:pt x="417" y="350"/>
                </a:lnTo>
                <a:lnTo>
                  <a:pt x="418" y="352"/>
                </a:lnTo>
                <a:lnTo>
                  <a:pt x="419" y="352"/>
                </a:lnTo>
                <a:lnTo>
                  <a:pt x="421" y="353"/>
                </a:lnTo>
                <a:lnTo>
                  <a:pt x="422" y="353"/>
                </a:lnTo>
                <a:lnTo>
                  <a:pt x="423" y="353"/>
                </a:lnTo>
                <a:lnTo>
                  <a:pt x="424" y="354"/>
                </a:lnTo>
                <a:lnTo>
                  <a:pt x="426" y="354"/>
                </a:lnTo>
                <a:lnTo>
                  <a:pt x="427" y="354"/>
                </a:lnTo>
                <a:lnTo>
                  <a:pt x="427" y="356"/>
                </a:lnTo>
                <a:lnTo>
                  <a:pt x="428" y="356"/>
                </a:lnTo>
                <a:lnTo>
                  <a:pt x="430" y="357"/>
                </a:lnTo>
                <a:lnTo>
                  <a:pt x="431" y="358"/>
                </a:lnTo>
                <a:lnTo>
                  <a:pt x="431" y="359"/>
                </a:lnTo>
                <a:lnTo>
                  <a:pt x="431" y="361"/>
                </a:lnTo>
                <a:lnTo>
                  <a:pt x="432" y="362"/>
                </a:lnTo>
                <a:lnTo>
                  <a:pt x="432" y="363"/>
                </a:lnTo>
                <a:lnTo>
                  <a:pt x="431" y="363"/>
                </a:lnTo>
                <a:lnTo>
                  <a:pt x="430" y="365"/>
                </a:lnTo>
                <a:lnTo>
                  <a:pt x="428" y="365"/>
                </a:lnTo>
                <a:lnTo>
                  <a:pt x="427" y="365"/>
                </a:lnTo>
                <a:lnTo>
                  <a:pt x="426" y="365"/>
                </a:lnTo>
                <a:lnTo>
                  <a:pt x="424" y="365"/>
                </a:lnTo>
                <a:lnTo>
                  <a:pt x="423" y="365"/>
                </a:lnTo>
                <a:lnTo>
                  <a:pt x="422" y="365"/>
                </a:lnTo>
                <a:lnTo>
                  <a:pt x="422" y="363"/>
                </a:lnTo>
                <a:lnTo>
                  <a:pt x="421" y="363"/>
                </a:lnTo>
                <a:lnTo>
                  <a:pt x="419" y="362"/>
                </a:lnTo>
                <a:lnTo>
                  <a:pt x="418" y="362"/>
                </a:lnTo>
                <a:lnTo>
                  <a:pt x="417" y="362"/>
                </a:lnTo>
                <a:lnTo>
                  <a:pt x="415" y="362"/>
                </a:lnTo>
                <a:lnTo>
                  <a:pt x="415" y="361"/>
                </a:lnTo>
                <a:lnTo>
                  <a:pt x="414" y="361"/>
                </a:lnTo>
                <a:lnTo>
                  <a:pt x="413" y="361"/>
                </a:lnTo>
                <a:lnTo>
                  <a:pt x="413" y="362"/>
                </a:lnTo>
                <a:lnTo>
                  <a:pt x="411" y="362"/>
                </a:lnTo>
                <a:lnTo>
                  <a:pt x="410" y="362"/>
                </a:lnTo>
                <a:lnTo>
                  <a:pt x="410" y="361"/>
                </a:lnTo>
                <a:lnTo>
                  <a:pt x="409" y="361"/>
                </a:lnTo>
                <a:lnTo>
                  <a:pt x="406" y="361"/>
                </a:lnTo>
                <a:lnTo>
                  <a:pt x="405" y="361"/>
                </a:lnTo>
                <a:lnTo>
                  <a:pt x="404" y="361"/>
                </a:lnTo>
                <a:lnTo>
                  <a:pt x="402" y="359"/>
                </a:lnTo>
                <a:lnTo>
                  <a:pt x="401" y="359"/>
                </a:lnTo>
                <a:lnTo>
                  <a:pt x="401" y="358"/>
                </a:lnTo>
                <a:lnTo>
                  <a:pt x="400" y="358"/>
                </a:lnTo>
                <a:lnTo>
                  <a:pt x="398" y="358"/>
                </a:lnTo>
                <a:lnTo>
                  <a:pt x="398" y="357"/>
                </a:lnTo>
                <a:lnTo>
                  <a:pt x="397" y="357"/>
                </a:lnTo>
                <a:lnTo>
                  <a:pt x="396" y="357"/>
                </a:lnTo>
                <a:lnTo>
                  <a:pt x="396" y="356"/>
                </a:lnTo>
                <a:lnTo>
                  <a:pt x="397" y="356"/>
                </a:lnTo>
                <a:lnTo>
                  <a:pt x="401" y="356"/>
                </a:lnTo>
                <a:lnTo>
                  <a:pt x="401" y="354"/>
                </a:lnTo>
                <a:lnTo>
                  <a:pt x="404" y="354"/>
                </a:lnTo>
                <a:lnTo>
                  <a:pt x="405" y="354"/>
                </a:lnTo>
                <a:lnTo>
                  <a:pt x="406" y="353"/>
                </a:lnTo>
                <a:lnTo>
                  <a:pt x="407" y="353"/>
                </a:lnTo>
                <a:lnTo>
                  <a:pt x="409" y="353"/>
                </a:lnTo>
                <a:lnTo>
                  <a:pt x="409" y="352"/>
                </a:lnTo>
                <a:lnTo>
                  <a:pt x="410" y="352"/>
                </a:lnTo>
                <a:lnTo>
                  <a:pt x="410" y="350"/>
                </a:lnTo>
                <a:lnTo>
                  <a:pt x="411" y="350"/>
                </a:lnTo>
                <a:lnTo>
                  <a:pt x="413" y="350"/>
                </a:lnTo>
                <a:lnTo>
                  <a:pt x="414" y="350"/>
                </a:lnTo>
                <a:close/>
                <a:moveTo>
                  <a:pt x="397" y="350"/>
                </a:moveTo>
                <a:lnTo>
                  <a:pt x="397" y="349"/>
                </a:lnTo>
                <a:lnTo>
                  <a:pt x="397" y="348"/>
                </a:lnTo>
                <a:lnTo>
                  <a:pt x="398" y="348"/>
                </a:lnTo>
                <a:lnTo>
                  <a:pt x="398" y="349"/>
                </a:lnTo>
                <a:lnTo>
                  <a:pt x="397" y="350"/>
                </a:lnTo>
                <a:close/>
                <a:moveTo>
                  <a:pt x="343" y="342"/>
                </a:moveTo>
                <a:lnTo>
                  <a:pt x="342" y="342"/>
                </a:lnTo>
                <a:lnTo>
                  <a:pt x="342" y="341"/>
                </a:lnTo>
                <a:lnTo>
                  <a:pt x="343" y="341"/>
                </a:lnTo>
                <a:lnTo>
                  <a:pt x="345" y="341"/>
                </a:lnTo>
                <a:lnTo>
                  <a:pt x="345" y="342"/>
                </a:lnTo>
                <a:lnTo>
                  <a:pt x="343" y="342"/>
                </a:lnTo>
                <a:close/>
                <a:moveTo>
                  <a:pt x="360" y="340"/>
                </a:moveTo>
                <a:lnTo>
                  <a:pt x="360" y="341"/>
                </a:lnTo>
                <a:lnTo>
                  <a:pt x="360" y="340"/>
                </a:lnTo>
                <a:close/>
                <a:moveTo>
                  <a:pt x="347" y="340"/>
                </a:moveTo>
                <a:lnTo>
                  <a:pt x="346" y="340"/>
                </a:lnTo>
                <a:lnTo>
                  <a:pt x="346" y="339"/>
                </a:lnTo>
                <a:lnTo>
                  <a:pt x="347" y="340"/>
                </a:lnTo>
                <a:close/>
                <a:moveTo>
                  <a:pt x="377" y="340"/>
                </a:moveTo>
                <a:lnTo>
                  <a:pt x="379" y="341"/>
                </a:lnTo>
                <a:lnTo>
                  <a:pt x="377" y="341"/>
                </a:lnTo>
                <a:lnTo>
                  <a:pt x="379" y="342"/>
                </a:lnTo>
                <a:lnTo>
                  <a:pt x="379" y="344"/>
                </a:lnTo>
                <a:lnTo>
                  <a:pt x="380" y="344"/>
                </a:lnTo>
                <a:lnTo>
                  <a:pt x="380" y="342"/>
                </a:lnTo>
                <a:lnTo>
                  <a:pt x="381" y="341"/>
                </a:lnTo>
                <a:lnTo>
                  <a:pt x="381" y="340"/>
                </a:lnTo>
                <a:lnTo>
                  <a:pt x="381" y="339"/>
                </a:lnTo>
                <a:lnTo>
                  <a:pt x="383" y="339"/>
                </a:lnTo>
                <a:lnTo>
                  <a:pt x="384" y="339"/>
                </a:lnTo>
                <a:lnTo>
                  <a:pt x="385" y="339"/>
                </a:lnTo>
                <a:lnTo>
                  <a:pt x="387" y="340"/>
                </a:lnTo>
                <a:lnTo>
                  <a:pt x="387" y="341"/>
                </a:lnTo>
                <a:lnTo>
                  <a:pt x="388" y="341"/>
                </a:lnTo>
                <a:lnTo>
                  <a:pt x="388" y="342"/>
                </a:lnTo>
                <a:lnTo>
                  <a:pt x="388" y="344"/>
                </a:lnTo>
                <a:lnTo>
                  <a:pt x="389" y="344"/>
                </a:lnTo>
                <a:lnTo>
                  <a:pt x="390" y="344"/>
                </a:lnTo>
                <a:lnTo>
                  <a:pt x="390" y="342"/>
                </a:lnTo>
                <a:lnTo>
                  <a:pt x="392" y="342"/>
                </a:lnTo>
                <a:lnTo>
                  <a:pt x="390" y="341"/>
                </a:lnTo>
                <a:lnTo>
                  <a:pt x="390" y="340"/>
                </a:lnTo>
                <a:lnTo>
                  <a:pt x="394" y="340"/>
                </a:lnTo>
                <a:lnTo>
                  <a:pt x="394" y="341"/>
                </a:lnTo>
                <a:lnTo>
                  <a:pt x="396" y="341"/>
                </a:lnTo>
                <a:lnTo>
                  <a:pt x="396" y="342"/>
                </a:lnTo>
                <a:lnTo>
                  <a:pt x="398" y="342"/>
                </a:lnTo>
                <a:lnTo>
                  <a:pt x="398" y="341"/>
                </a:lnTo>
                <a:lnTo>
                  <a:pt x="400" y="341"/>
                </a:lnTo>
                <a:lnTo>
                  <a:pt x="401" y="342"/>
                </a:lnTo>
                <a:lnTo>
                  <a:pt x="402" y="342"/>
                </a:lnTo>
                <a:lnTo>
                  <a:pt x="405" y="345"/>
                </a:lnTo>
                <a:lnTo>
                  <a:pt x="402" y="345"/>
                </a:lnTo>
                <a:lnTo>
                  <a:pt x="401" y="345"/>
                </a:lnTo>
                <a:lnTo>
                  <a:pt x="400" y="345"/>
                </a:lnTo>
                <a:lnTo>
                  <a:pt x="400" y="346"/>
                </a:lnTo>
                <a:lnTo>
                  <a:pt x="398" y="346"/>
                </a:lnTo>
                <a:lnTo>
                  <a:pt x="397" y="346"/>
                </a:lnTo>
                <a:lnTo>
                  <a:pt x="397" y="348"/>
                </a:lnTo>
                <a:lnTo>
                  <a:pt x="397" y="349"/>
                </a:lnTo>
                <a:lnTo>
                  <a:pt x="396" y="350"/>
                </a:lnTo>
                <a:lnTo>
                  <a:pt x="396" y="352"/>
                </a:lnTo>
                <a:lnTo>
                  <a:pt x="396" y="350"/>
                </a:lnTo>
                <a:lnTo>
                  <a:pt x="394" y="352"/>
                </a:lnTo>
                <a:lnTo>
                  <a:pt x="393" y="352"/>
                </a:lnTo>
                <a:lnTo>
                  <a:pt x="392" y="353"/>
                </a:lnTo>
                <a:lnTo>
                  <a:pt x="393" y="353"/>
                </a:lnTo>
                <a:lnTo>
                  <a:pt x="393" y="354"/>
                </a:lnTo>
                <a:lnTo>
                  <a:pt x="392" y="354"/>
                </a:lnTo>
                <a:lnTo>
                  <a:pt x="392" y="353"/>
                </a:lnTo>
                <a:lnTo>
                  <a:pt x="390" y="354"/>
                </a:lnTo>
                <a:lnTo>
                  <a:pt x="389" y="354"/>
                </a:lnTo>
                <a:lnTo>
                  <a:pt x="387" y="354"/>
                </a:lnTo>
                <a:lnTo>
                  <a:pt x="385" y="354"/>
                </a:lnTo>
                <a:lnTo>
                  <a:pt x="384" y="354"/>
                </a:lnTo>
                <a:lnTo>
                  <a:pt x="384" y="353"/>
                </a:lnTo>
                <a:lnTo>
                  <a:pt x="383" y="353"/>
                </a:lnTo>
                <a:lnTo>
                  <a:pt x="381" y="353"/>
                </a:lnTo>
                <a:lnTo>
                  <a:pt x="380" y="352"/>
                </a:lnTo>
                <a:lnTo>
                  <a:pt x="380" y="350"/>
                </a:lnTo>
                <a:lnTo>
                  <a:pt x="380" y="349"/>
                </a:lnTo>
                <a:lnTo>
                  <a:pt x="379" y="350"/>
                </a:lnTo>
                <a:lnTo>
                  <a:pt x="377" y="350"/>
                </a:lnTo>
                <a:lnTo>
                  <a:pt x="376" y="350"/>
                </a:lnTo>
                <a:lnTo>
                  <a:pt x="373" y="350"/>
                </a:lnTo>
                <a:lnTo>
                  <a:pt x="372" y="352"/>
                </a:lnTo>
                <a:lnTo>
                  <a:pt x="372" y="350"/>
                </a:lnTo>
                <a:lnTo>
                  <a:pt x="371" y="350"/>
                </a:lnTo>
                <a:lnTo>
                  <a:pt x="369" y="349"/>
                </a:lnTo>
                <a:lnTo>
                  <a:pt x="369" y="348"/>
                </a:lnTo>
                <a:lnTo>
                  <a:pt x="368" y="348"/>
                </a:lnTo>
                <a:lnTo>
                  <a:pt x="367" y="348"/>
                </a:lnTo>
                <a:lnTo>
                  <a:pt x="367" y="346"/>
                </a:lnTo>
                <a:lnTo>
                  <a:pt x="366" y="346"/>
                </a:lnTo>
                <a:lnTo>
                  <a:pt x="366" y="345"/>
                </a:lnTo>
                <a:lnTo>
                  <a:pt x="364" y="345"/>
                </a:lnTo>
                <a:lnTo>
                  <a:pt x="364" y="344"/>
                </a:lnTo>
                <a:lnTo>
                  <a:pt x="363" y="344"/>
                </a:lnTo>
                <a:lnTo>
                  <a:pt x="363" y="342"/>
                </a:lnTo>
                <a:lnTo>
                  <a:pt x="362" y="342"/>
                </a:lnTo>
                <a:lnTo>
                  <a:pt x="362" y="341"/>
                </a:lnTo>
                <a:lnTo>
                  <a:pt x="363" y="341"/>
                </a:lnTo>
                <a:lnTo>
                  <a:pt x="364" y="340"/>
                </a:lnTo>
                <a:lnTo>
                  <a:pt x="363" y="340"/>
                </a:lnTo>
                <a:lnTo>
                  <a:pt x="362" y="340"/>
                </a:lnTo>
                <a:lnTo>
                  <a:pt x="362" y="339"/>
                </a:lnTo>
                <a:lnTo>
                  <a:pt x="360" y="339"/>
                </a:lnTo>
                <a:lnTo>
                  <a:pt x="362" y="337"/>
                </a:lnTo>
                <a:lnTo>
                  <a:pt x="363" y="339"/>
                </a:lnTo>
                <a:lnTo>
                  <a:pt x="364" y="339"/>
                </a:lnTo>
                <a:lnTo>
                  <a:pt x="366" y="337"/>
                </a:lnTo>
                <a:lnTo>
                  <a:pt x="366" y="339"/>
                </a:lnTo>
                <a:lnTo>
                  <a:pt x="367" y="339"/>
                </a:lnTo>
                <a:lnTo>
                  <a:pt x="368" y="337"/>
                </a:lnTo>
                <a:lnTo>
                  <a:pt x="371" y="337"/>
                </a:lnTo>
                <a:lnTo>
                  <a:pt x="372" y="337"/>
                </a:lnTo>
                <a:lnTo>
                  <a:pt x="373" y="339"/>
                </a:lnTo>
                <a:lnTo>
                  <a:pt x="373" y="340"/>
                </a:lnTo>
                <a:lnTo>
                  <a:pt x="375" y="340"/>
                </a:lnTo>
                <a:lnTo>
                  <a:pt x="376" y="339"/>
                </a:lnTo>
                <a:lnTo>
                  <a:pt x="376" y="337"/>
                </a:lnTo>
                <a:lnTo>
                  <a:pt x="377" y="337"/>
                </a:lnTo>
                <a:lnTo>
                  <a:pt x="377" y="339"/>
                </a:lnTo>
                <a:lnTo>
                  <a:pt x="377" y="340"/>
                </a:lnTo>
                <a:close/>
                <a:moveTo>
                  <a:pt x="362" y="337"/>
                </a:moveTo>
                <a:lnTo>
                  <a:pt x="360" y="337"/>
                </a:lnTo>
                <a:lnTo>
                  <a:pt x="360" y="336"/>
                </a:lnTo>
                <a:lnTo>
                  <a:pt x="362" y="336"/>
                </a:lnTo>
                <a:lnTo>
                  <a:pt x="362" y="337"/>
                </a:lnTo>
                <a:close/>
                <a:moveTo>
                  <a:pt x="373" y="336"/>
                </a:moveTo>
                <a:lnTo>
                  <a:pt x="372" y="337"/>
                </a:lnTo>
                <a:lnTo>
                  <a:pt x="372" y="336"/>
                </a:lnTo>
                <a:lnTo>
                  <a:pt x="372" y="335"/>
                </a:lnTo>
                <a:lnTo>
                  <a:pt x="372" y="333"/>
                </a:lnTo>
                <a:lnTo>
                  <a:pt x="373" y="333"/>
                </a:lnTo>
                <a:lnTo>
                  <a:pt x="375" y="335"/>
                </a:lnTo>
                <a:lnTo>
                  <a:pt x="375" y="336"/>
                </a:lnTo>
                <a:lnTo>
                  <a:pt x="373" y="336"/>
                </a:lnTo>
                <a:close/>
                <a:moveTo>
                  <a:pt x="371" y="333"/>
                </a:moveTo>
                <a:lnTo>
                  <a:pt x="369" y="335"/>
                </a:lnTo>
                <a:lnTo>
                  <a:pt x="368" y="335"/>
                </a:lnTo>
                <a:lnTo>
                  <a:pt x="367" y="335"/>
                </a:lnTo>
                <a:lnTo>
                  <a:pt x="367" y="333"/>
                </a:lnTo>
                <a:lnTo>
                  <a:pt x="367" y="335"/>
                </a:lnTo>
                <a:lnTo>
                  <a:pt x="366" y="335"/>
                </a:lnTo>
                <a:lnTo>
                  <a:pt x="366" y="333"/>
                </a:lnTo>
                <a:lnTo>
                  <a:pt x="366" y="332"/>
                </a:lnTo>
                <a:lnTo>
                  <a:pt x="367" y="332"/>
                </a:lnTo>
                <a:lnTo>
                  <a:pt x="367" y="331"/>
                </a:lnTo>
                <a:lnTo>
                  <a:pt x="367" y="329"/>
                </a:lnTo>
                <a:lnTo>
                  <a:pt x="368" y="329"/>
                </a:lnTo>
                <a:lnTo>
                  <a:pt x="369" y="331"/>
                </a:lnTo>
                <a:lnTo>
                  <a:pt x="369" y="332"/>
                </a:lnTo>
                <a:lnTo>
                  <a:pt x="371" y="333"/>
                </a:lnTo>
                <a:close/>
                <a:moveTo>
                  <a:pt x="363" y="328"/>
                </a:moveTo>
                <a:lnTo>
                  <a:pt x="362" y="328"/>
                </a:lnTo>
                <a:lnTo>
                  <a:pt x="362" y="327"/>
                </a:lnTo>
                <a:lnTo>
                  <a:pt x="363" y="327"/>
                </a:lnTo>
                <a:lnTo>
                  <a:pt x="363" y="328"/>
                </a:lnTo>
                <a:close/>
                <a:moveTo>
                  <a:pt x="352" y="324"/>
                </a:moveTo>
                <a:lnTo>
                  <a:pt x="352" y="323"/>
                </a:lnTo>
                <a:lnTo>
                  <a:pt x="354" y="323"/>
                </a:lnTo>
                <a:lnTo>
                  <a:pt x="354" y="324"/>
                </a:lnTo>
                <a:lnTo>
                  <a:pt x="352" y="324"/>
                </a:lnTo>
                <a:close/>
                <a:moveTo>
                  <a:pt x="350" y="323"/>
                </a:moveTo>
                <a:lnTo>
                  <a:pt x="350" y="324"/>
                </a:lnTo>
                <a:lnTo>
                  <a:pt x="351" y="324"/>
                </a:lnTo>
                <a:lnTo>
                  <a:pt x="352" y="324"/>
                </a:lnTo>
                <a:lnTo>
                  <a:pt x="354" y="324"/>
                </a:lnTo>
                <a:lnTo>
                  <a:pt x="352" y="325"/>
                </a:lnTo>
                <a:lnTo>
                  <a:pt x="354" y="325"/>
                </a:lnTo>
                <a:lnTo>
                  <a:pt x="355" y="324"/>
                </a:lnTo>
                <a:lnTo>
                  <a:pt x="356" y="325"/>
                </a:lnTo>
                <a:lnTo>
                  <a:pt x="358" y="327"/>
                </a:lnTo>
                <a:lnTo>
                  <a:pt x="358" y="325"/>
                </a:lnTo>
                <a:lnTo>
                  <a:pt x="359" y="325"/>
                </a:lnTo>
                <a:lnTo>
                  <a:pt x="360" y="325"/>
                </a:lnTo>
                <a:lnTo>
                  <a:pt x="360" y="327"/>
                </a:lnTo>
                <a:lnTo>
                  <a:pt x="360" y="328"/>
                </a:lnTo>
                <a:lnTo>
                  <a:pt x="362" y="328"/>
                </a:lnTo>
                <a:lnTo>
                  <a:pt x="364" y="328"/>
                </a:lnTo>
                <a:lnTo>
                  <a:pt x="364" y="329"/>
                </a:lnTo>
                <a:lnTo>
                  <a:pt x="366" y="329"/>
                </a:lnTo>
                <a:lnTo>
                  <a:pt x="366" y="328"/>
                </a:lnTo>
                <a:lnTo>
                  <a:pt x="366" y="329"/>
                </a:lnTo>
                <a:lnTo>
                  <a:pt x="366" y="331"/>
                </a:lnTo>
                <a:lnTo>
                  <a:pt x="364" y="332"/>
                </a:lnTo>
                <a:lnTo>
                  <a:pt x="364" y="333"/>
                </a:lnTo>
                <a:lnTo>
                  <a:pt x="363" y="333"/>
                </a:lnTo>
                <a:lnTo>
                  <a:pt x="363" y="335"/>
                </a:lnTo>
                <a:lnTo>
                  <a:pt x="362" y="333"/>
                </a:lnTo>
                <a:lnTo>
                  <a:pt x="360" y="335"/>
                </a:lnTo>
                <a:lnTo>
                  <a:pt x="359" y="336"/>
                </a:lnTo>
                <a:lnTo>
                  <a:pt x="359" y="337"/>
                </a:lnTo>
                <a:lnTo>
                  <a:pt x="358" y="339"/>
                </a:lnTo>
                <a:lnTo>
                  <a:pt x="358" y="340"/>
                </a:lnTo>
                <a:lnTo>
                  <a:pt x="356" y="340"/>
                </a:lnTo>
                <a:lnTo>
                  <a:pt x="355" y="340"/>
                </a:lnTo>
                <a:lnTo>
                  <a:pt x="356" y="341"/>
                </a:lnTo>
                <a:lnTo>
                  <a:pt x="356" y="342"/>
                </a:lnTo>
                <a:lnTo>
                  <a:pt x="358" y="342"/>
                </a:lnTo>
                <a:lnTo>
                  <a:pt x="358" y="344"/>
                </a:lnTo>
                <a:lnTo>
                  <a:pt x="358" y="345"/>
                </a:lnTo>
                <a:lnTo>
                  <a:pt x="359" y="345"/>
                </a:lnTo>
                <a:lnTo>
                  <a:pt x="359" y="346"/>
                </a:lnTo>
                <a:lnTo>
                  <a:pt x="360" y="346"/>
                </a:lnTo>
                <a:lnTo>
                  <a:pt x="360" y="348"/>
                </a:lnTo>
                <a:lnTo>
                  <a:pt x="362" y="349"/>
                </a:lnTo>
                <a:lnTo>
                  <a:pt x="360" y="350"/>
                </a:lnTo>
                <a:lnTo>
                  <a:pt x="360" y="349"/>
                </a:lnTo>
                <a:lnTo>
                  <a:pt x="359" y="349"/>
                </a:lnTo>
                <a:lnTo>
                  <a:pt x="359" y="350"/>
                </a:lnTo>
                <a:lnTo>
                  <a:pt x="358" y="350"/>
                </a:lnTo>
                <a:lnTo>
                  <a:pt x="358" y="352"/>
                </a:lnTo>
                <a:lnTo>
                  <a:pt x="356" y="352"/>
                </a:lnTo>
                <a:lnTo>
                  <a:pt x="355" y="353"/>
                </a:lnTo>
                <a:lnTo>
                  <a:pt x="355" y="352"/>
                </a:lnTo>
                <a:lnTo>
                  <a:pt x="354" y="352"/>
                </a:lnTo>
                <a:lnTo>
                  <a:pt x="354" y="353"/>
                </a:lnTo>
                <a:lnTo>
                  <a:pt x="352" y="353"/>
                </a:lnTo>
                <a:lnTo>
                  <a:pt x="352" y="352"/>
                </a:lnTo>
                <a:lnTo>
                  <a:pt x="352" y="350"/>
                </a:lnTo>
                <a:lnTo>
                  <a:pt x="352" y="349"/>
                </a:lnTo>
                <a:lnTo>
                  <a:pt x="352" y="348"/>
                </a:lnTo>
                <a:lnTo>
                  <a:pt x="351" y="348"/>
                </a:lnTo>
                <a:lnTo>
                  <a:pt x="352" y="346"/>
                </a:lnTo>
                <a:lnTo>
                  <a:pt x="351" y="346"/>
                </a:lnTo>
                <a:lnTo>
                  <a:pt x="350" y="348"/>
                </a:lnTo>
                <a:lnTo>
                  <a:pt x="351" y="348"/>
                </a:lnTo>
                <a:lnTo>
                  <a:pt x="351" y="349"/>
                </a:lnTo>
                <a:lnTo>
                  <a:pt x="350" y="349"/>
                </a:lnTo>
                <a:lnTo>
                  <a:pt x="350" y="348"/>
                </a:lnTo>
                <a:lnTo>
                  <a:pt x="349" y="346"/>
                </a:lnTo>
                <a:lnTo>
                  <a:pt x="349" y="345"/>
                </a:lnTo>
                <a:lnTo>
                  <a:pt x="349" y="344"/>
                </a:lnTo>
                <a:lnTo>
                  <a:pt x="347" y="344"/>
                </a:lnTo>
                <a:lnTo>
                  <a:pt x="347" y="342"/>
                </a:lnTo>
                <a:lnTo>
                  <a:pt x="346" y="342"/>
                </a:lnTo>
                <a:lnTo>
                  <a:pt x="346" y="341"/>
                </a:lnTo>
                <a:lnTo>
                  <a:pt x="345" y="341"/>
                </a:lnTo>
                <a:lnTo>
                  <a:pt x="346" y="341"/>
                </a:lnTo>
                <a:lnTo>
                  <a:pt x="347" y="341"/>
                </a:lnTo>
                <a:lnTo>
                  <a:pt x="347" y="340"/>
                </a:lnTo>
                <a:lnTo>
                  <a:pt x="347" y="339"/>
                </a:lnTo>
                <a:lnTo>
                  <a:pt x="347" y="337"/>
                </a:lnTo>
                <a:lnTo>
                  <a:pt x="347" y="336"/>
                </a:lnTo>
                <a:lnTo>
                  <a:pt x="347" y="335"/>
                </a:lnTo>
                <a:lnTo>
                  <a:pt x="347" y="333"/>
                </a:lnTo>
                <a:lnTo>
                  <a:pt x="349" y="333"/>
                </a:lnTo>
                <a:lnTo>
                  <a:pt x="349" y="332"/>
                </a:lnTo>
                <a:lnTo>
                  <a:pt x="350" y="332"/>
                </a:lnTo>
                <a:lnTo>
                  <a:pt x="349" y="329"/>
                </a:lnTo>
                <a:lnTo>
                  <a:pt x="347" y="329"/>
                </a:lnTo>
                <a:lnTo>
                  <a:pt x="347" y="328"/>
                </a:lnTo>
                <a:lnTo>
                  <a:pt x="346" y="328"/>
                </a:lnTo>
                <a:lnTo>
                  <a:pt x="346" y="327"/>
                </a:lnTo>
                <a:lnTo>
                  <a:pt x="345" y="327"/>
                </a:lnTo>
                <a:lnTo>
                  <a:pt x="346" y="327"/>
                </a:lnTo>
                <a:lnTo>
                  <a:pt x="346" y="325"/>
                </a:lnTo>
                <a:lnTo>
                  <a:pt x="345" y="325"/>
                </a:lnTo>
                <a:lnTo>
                  <a:pt x="346" y="324"/>
                </a:lnTo>
                <a:lnTo>
                  <a:pt x="346" y="323"/>
                </a:lnTo>
                <a:lnTo>
                  <a:pt x="347" y="323"/>
                </a:lnTo>
                <a:lnTo>
                  <a:pt x="349" y="323"/>
                </a:lnTo>
                <a:lnTo>
                  <a:pt x="350" y="323"/>
                </a:lnTo>
                <a:close/>
                <a:moveTo>
                  <a:pt x="330" y="312"/>
                </a:moveTo>
                <a:lnTo>
                  <a:pt x="332" y="312"/>
                </a:lnTo>
                <a:lnTo>
                  <a:pt x="333" y="312"/>
                </a:lnTo>
                <a:lnTo>
                  <a:pt x="334" y="312"/>
                </a:lnTo>
                <a:lnTo>
                  <a:pt x="335" y="314"/>
                </a:lnTo>
                <a:lnTo>
                  <a:pt x="334" y="314"/>
                </a:lnTo>
                <a:lnTo>
                  <a:pt x="335" y="314"/>
                </a:lnTo>
                <a:lnTo>
                  <a:pt x="337" y="314"/>
                </a:lnTo>
                <a:lnTo>
                  <a:pt x="338" y="314"/>
                </a:lnTo>
                <a:lnTo>
                  <a:pt x="338" y="315"/>
                </a:lnTo>
                <a:lnTo>
                  <a:pt x="339" y="315"/>
                </a:lnTo>
                <a:lnTo>
                  <a:pt x="341" y="315"/>
                </a:lnTo>
                <a:lnTo>
                  <a:pt x="341" y="316"/>
                </a:lnTo>
                <a:lnTo>
                  <a:pt x="342" y="318"/>
                </a:lnTo>
                <a:lnTo>
                  <a:pt x="342" y="319"/>
                </a:lnTo>
                <a:lnTo>
                  <a:pt x="342" y="318"/>
                </a:lnTo>
                <a:lnTo>
                  <a:pt x="342" y="319"/>
                </a:lnTo>
                <a:lnTo>
                  <a:pt x="343" y="319"/>
                </a:lnTo>
                <a:lnTo>
                  <a:pt x="345" y="319"/>
                </a:lnTo>
                <a:lnTo>
                  <a:pt x="345" y="320"/>
                </a:lnTo>
                <a:lnTo>
                  <a:pt x="345" y="319"/>
                </a:lnTo>
                <a:lnTo>
                  <a:pt x="346" y="319"/>
                </a:lnTo>
                <a:lnTo>
                  <a:pt x="347" y="319"/>
                </a:lnTo>
                <a:lnTo>
                  <a:pt x="349" y="319"/>
                </a:lnTo>
                <a:lnTo>
                  <a:pt x="347" y="320"/>
                </a:lnTo>
                <a:lnTo>
                  <a:pt x="347" y="322"/>
                </a:lnTo>
                <a:lnTo>
                  <a:pt x="346" y="320"/>
                </a:lnTo>
                <a:lnTo>
                  <a:pt x="346" y="322"/>
                </a:lnTo>
                <a:lnTo>
                  <a:pt x="346" y="323"/>
                </a:lnTo>
                <a:lnTo>
                  <a:pt x="345" y="323"/>
                </a:lnTo>
                <a:lnTo>
                  <a:pt x="346" y="324"/>
                </a:lnTo>
                <a:lnTo>
                  <a:pt x="345" y="324"/>
                </a:lnTo>
                <a:lnTo>
                  <a:pt x="345" y="325"/>
                </a:lnTo>
                <a:lnTo>
                  <a:pt x="343" y="325"/>
                </a:lnTo>
                <a:lnTo>
                  <a:pt x="342" y="324"/>
                </a:lnTo>
                <a:lnTo>
                  <a:pt x="341" y="324"/>
                </a:lnTo>
                <a:lnTo>
                  <a:pt x="339" y="323"/>
                </a:lnTo>
                <a:lnTo>
                  <a:pt x="338" y="323"/>
                </a:lnTo>
                <a:lnTo>
                  <a:pt x="338" y="322"/>
                </a:lnTo>
                <a:lnTo>
                  <a:pt x="337" y="320"/>
                </a:lnTo>
                <a:lnTo>
                  <a:pt x="335" y="320"/>
                </a:lnTo>
                <a:lnTo>
                  <a:pt x="335" y="319"/>
                </a:lnTo>
                <a:lnTo>
                  <a:pt x="334" y="318"/>
                </a:lnTo>
                <a:lnTo>
                  <a:pt x="333" y="318"/>
                </a:lnTo>
                <a:lnTo>
                  <a:pt x="333" y="316"/>
                </a:lnTo>
                <a:lnTo>
                  <a:pt x="332" y="316"/>
                </a:lnTo>
                <a:lnTo>
                  <a:pt x="330" y="316"/>
                </a:lnTo>
                <a:lnTo>
                  <a:pt x="329" y="315"/>
                </a:lnTo>
                <a:lnTo>
                  <a:pt x="329" y="314"/>
                </a:lnTo>
                <a:lnTo>
                  <a:pt x="328" y="312"/>
                </a:lnTo>
                <a:lnTo>
                  <a:pt x="328" y="311"/>
                </a:lnTo>
                <a:lnTo>
                  <a:pt x="329" y="311"/>
                </a:lnTo>
                <a:lnTo>
                  <a:pt x="330" y="312"/>
                </a:lnTo>
                <a:close/>
                <a:moveTo>
                  <a:pt x="431" y="286"/>
                </a:moveTo>
                <a:lnTo>
                  <a:pt x="430" y="286"/>
                </a:lnTo>
                <a:lnTo>
                  <a:pt x="430" y="285"/>
                </a:lnTo>
                <a:lnTo>
                  <a:pt x="431" y="285"/>
                </a:lnTo>
                <a:lnTo>
                  <a:pt x="431" y="286"/>
                </a:lnTo>
                <a:close/>
                <a:moveTo>
                  <a:pt x="460" y="276"/>
                </a:moveTo>
                <a:lnTo>
                  <a:pt x="459" y="276"/>
                </a:lnTo>
                <a:lnTo>
                  <a:pt x="460" y="276"/>
                </a:lnTo>
                <a:close/>
                <a:moveTo>
                  <a:pt x="284" y="270"/>
                </a:moveTo>
                <a:lnTo>
                  <a:pt x="286" y="270"/>
                </a:lnTo>
                <a:lnTo>
                  <a:pt x="286" y="272"/>
                </a:lnTo>
                <a:lnTo>
                  <a:pt x="284" y="272"/>
                </a:lnTo>
                <a:lnTo>
                  <a:pt x="283" y="272"/>
                </a:lnTo>
                <a:lnTo>
                  <a:pt x="283" y="270"/>
                </a:lnTo>
                <a:lnTo>
                  <a:pt x="282" y="270"/>
                </a:lnTo>
                <a:lnTo>
                  <a:pt x="282" y="269"/>
                </a:lnTo>
                <a:lnTo>
                  <a:pt x="283" y="269"/>
                </a:lnTo>
                <a:lnTo>
                  <a:pt x="284" y="269"/>
                </a:lnTo>
                <a:lnTo>
                  <a:pt x="284" y="270"/>
                </a:lnTo>
                <a:close/>
                <a:moveTo>
                  <a:pt x="462" y="263"/>
                </a:moveTo>
                <a:lnTo>
                  <a:pt x="461" y="263"/>
                </a:lnTo>
                <a:lnTo>
                  <a:pt x="462" y="263"/>
                </a:lnTo>
                <a:close/>
                <a:moveTo>
                  <a:pt x="470" y="260"/>
                </a:moveTo>
                <a:lnTo>
                  <a:pt x="469" y="260"/>
                </a:lnTo>
                <a:lnTo>
                  <a:pt x="470" y="260"/>
                </a:lnTo>
                <a:close/>
                <a:moveTo>
                  <a:pt x="470" y="259"/>
                </a:moveTo>
                <a:lnTo>
                  <a:pt x="469" y="259"/>
                </a:lnTo>
                <a:lnTo>
                  <a:pt x="469" y="257"/>
                </a:lnTo>
                <a:lnTo>
                  <a:pt x="470" y="257"/>
                </a:lnTo>
                <a:lnTo>
                  <a:pt x="470" y="259"/>
                </a:lnTo>
                <a:close/>
                <a:moveTo>
                  <a:pt x="106" y="255"/>
                </a:moveTo>
                <a:lnTo>
                  <a:pt x="106" y="253"/>
                </a:lnTo>
                <a:lnTo>
                  <a:pt x="106" y="255"/>
                </a:lnTo>
                <a:close/>
                <a:moveTo>
                  <a:pt x="104" y="253"/>
                </a:moveTo>
                <a:lnTo>
                  <a:pt x="104" y="252"/>
                </a:lnTo>
                <a:lnTo>
                  <a:pt x="104" y="253"/>
                </a:lnTo>
                <a:close/>
                <a:moveTo>
                  <a:pt x="478" y="250"/>
                </a:moveTo>
                <a:lnTo>
                  <a:pt x="477" y="250"/>
                </a:lnTo>
                <a:lnTo>
                  <a:pt x="478" y="250"/>
                </a:lnTo>
                <a:close/>
                <a:moveTo>
                  <a:pt x="383" y="242"/>
                </a:moveTo>
                <a:lnTo>
                  <a:pt x="381" y="242"/>
                </a:lnTo>
                <a:lnTo>
                  <a:pt x="380" y="242"/>
                </a:lnTo>
                <a:lnTo>
                  <a:pt x="381" y="240"/>
                </a:lnTo>
                <a:lnTo>
                  <a:pt x="383" y="240"/>
                </a:lnTo>
                <a:lnTo>
                  <a:pt x="383" y="242"/>
                </a:lnTo>
                <a:close/>
                <a:moveTo>
                  <a:pt x="473" y="240"/>
                </a:moveTo>
                <a:lnTo>
                  <a:pt x="472" y="240"/>
                </a:lnTo>
                <a:lnTo>
                  <a:pt x="472" y="239"/>
                </a:lnTo>
                <a:lnTo>
                  <a:pt x="473" y="239"/>
                </a:lnTo>
                <a:lnTo>
                  <a:pt x="473" y="240"/>
                </a:lnTo>
                <a:close/>
                <a:moveTo>
                  <a:pt x="377" y="238"/>
                </a:moveTo>
                <a:lnTo>
                  <a:pt x="379" y="238"/>
                </a:lnTo>
                <a:lnTo>
                  <a:pt x="377" y="238"/>
                </a:lnTo>
                <a:close/>
                <a:moveTo>
                  <a:pt x="181" y="235"/>
                </a:moveTo>
                <a:lnTo>
                  <a:pt x="181" y="236"/>
                </a:lnTo>
                <a:lnTo>
                  <a:pt x="180" y="235"/>
                </a:lnTo>
                <a:lnTo>
                  <a:pt x="181" y="235"/>
                </a:lnTo>
                <a:close/>
                <a:moveTo>
                  <a:pt x="212" y="234"/>
                </a:moveTo>
                <a:lnTo>
                  <a:pt x="211" y="234"/>
                </a:lnTo>
                <a:lnTo>
                  <a:pt x="211" y="233"/>
                </a:lnTo>
                <a:lnTo>
                  <a:pt x="212" y="233"/>
                </a:lnTo>
                <a:lnTo>
                  <a:pt x="212" y="234"/>
                </a:lnTo>
                <a:close/>
                <a:moveTo>
                  <a:pt x="210" y="234"/>
                </a:moveTo>
                <a:lnTo>
                  <a:pt x="208" y="234"/>
                </a:lnTo>
                <a:lnTo>
                  <a:pt x="208" y="233"/>
                </a:lnTo>
                <a:lnTo>
                  <a:pt x="210" y="233"/>
                </a:lnTo>
                <a:lnTo>
                  <a:pt x="210" y="234"/>
                </a:lnTo>
                <a:close/>
                <a:moveTo>
                  <a:pt x="375" y="231"/>
                </a:moveTo>
                <a:lnTo>
                  <a:pt x="375" y="230"/>
                </a:lnTo>
                <a:lnTo>
                  <a:pt x="375" y="231"/>
                </a:lnTo>
                <a:close/>
                <a:moveTo>
                  <a:pt x="375" y="230"/>
                </a:moveTo>
                <a:lnTo>
                  <a:pt x="373" y="230"/>
                </a:lnTo>
                <a:lnTo>
                  <a:pt x="373" y="229"/>
                </a:lnTo>
                <a:lnTo>
                  <a:pt x="375" y="229"/>
                </a:lnTo>
                <a:lnTo>
                  <a:pt x="375" y="230"/>
                </a:lnTo>
                <a:close/>
                <a:moveTo>
                  <a:pt x="372" y="229"/>
                </a:moveTo>
                <a:lnTo>
                  <a:pt x="373" y="229"/>
                </a:lnTo>
                <a:lnTo>
                  <a:pt x="372" y="229"/>
                </a:lnTo>
                <a:close/>
                <a:moveTo>
                  <a:pt x="215" y="229"/>
                </a:moveTo>
                <a:lnTo>
                  <a:pt x="215" y="227"/>
                </a:lnTo>
                <a:lnTo>
                  <a:pt x="215" y="229"/>
                </a:lnTo>
                <a:close/>
                <a:moveTo>
                  <a:pt x="477" y="229"/>
                </a:moveTo>
                <a:lnTo>
                  <a:pt x="476" y="229"/>
                </a:lnTo>
                <a:lnTo>
                  <a:pt x="474" y="229"/>
                </a:lnTo>
                <a:lnTo>
                  <a:pt x="474" y="227"/>
                </a:lnTo>
                <a:lnTo>
                  <a:pt x="476" y="227"/>
                </a:lnTo>
                <a:lnTo>
                  <a:pt x="477" y="229"/>
                </a:lnTo>
                <a:close/>
                <a:moveTo>
                  <a:pt x="214" y="227"/>
                </a:moveTo>
                <a:lnTo>
                  <a:pt x="214" y="226"/>
                </a:lnTo>
                <a:lnTo>
                  <a:pt x="214" y="227"/>
                </a:lnTo>
                <a:close/>
                <a:moveTo>
                  <a:pt x="380" y="227"/>
                </a:moveTo>
                <a:lnTo>
                  <a:pt x="380" y="226"/>
                </a:lnTo>
                <a:lnTo>
                  <a:pt x="380" y="227"/>
                </a:lnTo>
                <a:close/>
                <a:moveTo>
                  <a:pt x="216" y="227"/>
                </a:moveTo>
                <a:lnTo>
                  <a:pt x="215" y="227"/>
                </a:lnTo>
                <a:lnTo>
                  <a:pt x="215" y="226"/>
                </a:lnTo>
                <a:lnTo>
                  <a:pt x="216" y="226"/>
                </a:lnTo>
                <a:lnTo>
                  <a:pt x="218" y="226"/>
                </a:lnTo>
                <a:lnTo>
                  <a:pt x="216" y="227"/>
                </a:lnTo>
                <a:close/>
                <a:moveTo>
                  <a:pt x="371" y="226"/>
                </a:moveTo>
                <a:lnTo>
                  <a:pt x="372" y="226"/>
                </a:lnTo>
                <a:lnTo>
                  <a:pt x="372" y="227"/>
                </a:lnTo>
                <a:lnTo>
                  <a:pt x="371" y="227"/>
                </a:lnTo>
                <a:lnTo>
                  <a:pt x="369" y="227"/>
                </a:lnTo>
                <a:lnTo>
                  <a:pt x="369" y="226"/>
                </a:lnTo>
                <a:lnTo>
                  <a:pt x="371" y="226"/>
                </a:lnTo>
                <a:close/>
                <a:moveTo>
                  <a:pt x="478" y="226"/>
                </a:moveTo>
                <a:lnTo>
                  <a:pt x="479" y="226"/>
                </a:lnTo>
                <a:lnTo>
                  <a:pt x="478" y="226"/>
                </a:lnTo>
                <a:close/>
                <a:moveTo>
                  <a:pt x="95" y="225"/>
                </a:moveTo>
                <a:lnTo>
                  <a:pt x="95" y="226"/>
                </a:lnTo>
                <a:lnTo>
                  <a:pt x="93" y="226"/>
                </a:lnTo>
                <a:lnTo>
                  <a:pt x="92" y="226"/>
                </a:lnTo>
                <a:lnTo>
                  <a:pt x="91" y="226"/>
                </a:lnTo>
                <a:lnTo>
                  <a:pt x="89" y="226"/>
                </a:lnTo>
                <a:lnTo>
                  <a:pt x="91" y="225"/>
                </a:lnTo>
                <a:lnTo>
                  <a:pt x="92" y="225"/>
                </a:lnTo>
                <a:lnTo>
                  <a:pt x="93" y="225"/>
                </a:lnTo>
                <a:lnTo>
                  <a:pt x="95" y="225"/>
                </a:lnTo>
                <a:close/>
                <a:moveTo>
                  <a:pt x="96" y="225"/>
                </a:moveTo>
                <a:lnTo>
                  <a:pt x="95" y="225"/>
                </a:lnTo>
                <a:lnTo>
                  <a:pt x="96" y="225"/>
                </a:lnTo>
                <a:close/>
                <a:moveTo>
                  <a:pt x="99" y="225"/>
                </a:moveTo>
                <a:lnTo>
                  <a:pt x="97" y="225"/>
                </a:lnTo>
                <a:lnTo>
                  <a:pt x="99" y="225"/>
                </a:lnTo>
                <a:close/>
                <a:moveTo>
                  <a:pt x="100" y="223"/>
                </a:moveTo>
                <a:lnTo>
                  <a:pt x="100" y="225"/>
                </a:lnTo>
                <a:lnTo>
                  <a:pt x="100" y="223"/>
                </a:lnTo>
                <a:close/>
                <a:moveTo>
                  <a:pt x="380" y="225"/>
                </a:moveTo>
                <a:lnTo>
                  <a:pt x="379" y="225"/>
                </a:lnTo>
                <a:lnTo>
                  <a:pt x="379" y="223"/>
                </a:lnTo>
                <a:lnTo>
                  <a:pt x="379" y="222"/>
                </a:lnTo>
                <a:lnTo>
                  <a:pt x="379" y="223"/>
                </a:lnTo>
                <a:lnTo>
                  <a:pt x="380" y="223"/>
                </a:lnTo>
                <a:lnTo>
                  <a:pt x="380" y="225"/>
                </a:lnTo>
                <a:close/>
                <a:moveTo>
                  <a:pt x="358" y="221"/>
                </a:moveTo>
                <a:lnTo>
                  <a:pt x="356" y="221"/>
                </a:lnTo>
                <a:lnTo>
                  <a:pt x="356" y="219"/>
                </a:lnTo>
                <a:lnTo>
                  <a:pt x="358" y="219"/>
                </a:lnTo>
                <a:lnTo>
                  <a:pt x="358" y="221"/>
                </a:lnTo>
                <a:close/>
                <a:moveTo>
                  <a:pt x="479" y="219"/>
                </a:moveTo>
                <a:lnTo>
                  <a:pt x="479" y="221"/>
                </a:lnTo>
                <a:lnTo>
                  <a:pt x="478" y="221"/>
                </a:lnTo>
                <a:lnTo>
                  <a:pt x="478" y="219"/>
                </a:lnTo>
                <a:lnTo>
                  <a:pt x="479" y="219"/>
                </a:lnTo>
                <a:close/>
                <a:moveTo>
                  <a:pt x="360" y="219"/>
                </a:moveTo>
                <a:lnTo>
                  <a:pt x="360" y="221"/>
                </a:lnTo>
                <a:lnTo>
                  <a:pt x="360" y="219"/>
                </a:lnTo>
                <a:close/>
                <a:moveTo>
                  <a:pt x="359" y="219"/>
                </a:moveTo>
                <a:lnTo>
                  <a:pt x="358" y="219"/>
                </a:lnTo>
                <a:lnTo>
                  <a:pt x="358" y="218"/>
                </a:lnTo>
                <a:lnTo>
                  <a:pt x="359" y="218"/>
                </a:lnTo>
                <a:lnTo>
                  <a:pt x="359" y="219"/>
                </a:lnTo>
                <a:close/>
                <a:moveTo>
                  <a:pt x="349" y="212"/>
                </a:moveTo>
                <a:lnTo>
                  <a:pt x="349" y="213"/>
                </a:lnTo>
                <a:lnTo>
                  <a:pt x="349" y="214"/>
                </a:lnTo>
                <a:lnTo>
                  <a:pt x="347" y="216"/>
                </a:lnTo>
                <a:lnTo>
                  <a:pt x="347" y="214"/>
                </a:lnTo>
                <a:lnTo>
                  <a:pt x="346" y="214"/>
                </a:lnTo>
                <a:lnTo>
                  <a:pt x="346" y="213"/>
                </a:lnTo>
                <a:lnTo>
                  <a:pt x="346" y="212"/>
                </a:lnTo>
                <a:lnTo>
                  <a:pt x="347" y="212"/>
                </a:lnTo>
                <a:lnTo>
                  <a:pt x="349" y="212"/>
                </a:lnTo>
                <a:close/>
                <a:moveTo>
                  <a:pt x="337" y="212"/>
                </a:moveTo>
                <a:lnTo>
                  <a:pt x="338" y="210"/>
                </a:lnTo>
                <a:lnTo>
                  <a:pt x="338" y="212"/>
                </a:lnTo>
                <a:lnTo>
                  <a:pt x="337" y="212"/>
                </a:lnTo>
                <a:close/>
                <a:moveTo>
                  <a:pt x="346" y="212"/>
                </a:moveTo>
                <a:lnTo>
                  <a:pt x="345" y="212"/>
                </a:lnTo>
                <a:lnTo>
                  <a:pt x="345" y="210"/>
                </a:lnTo>
                <a:lnTo>
                  <a:pt x="346" y="210"/>
                </a:lnTo>
                <a:lnTo>
                  <a:pt x="346" y="212"/>
                </a:lnTo>
                <a:close/>
                <a:moveTo>
                  <a:pt x="337" y="208"/>
                </a:moveTo>
                <a:lnTo>
                  <a:pt x="335" y="208"/>
                </a:lnTo>
                <a:lnTo>
                  <a:pt x="335" y="206"/>
                </a:lnTo>
                <a:lnTo>
                  <a:pt x="337" y="206"/>
                </a:lnTo>
                <a:lnTo>
                  <a:pt x="337" y="208"/>
                </a:lnTo>
                <a:close/>
                <a:moveTo>
                  <a:pt x="342" y="208"/>
                </a:moveTo>
                <a:lnTo>
                  <a:pt x="341" y="208"/>
                </a:lnTo>
                <a:lnTo>
                  <a:pt x="341" y="206"/>
                </a:lnTo>
                <a:lnTo>
                  <a:pt x="342" y="206"/>
                </a:lnTo>
                <a:lnTo>
                  <a:pt x="342" y="208"/>
                </a:lnTo>
                <a:close/>
                <a:moveTo>
                  <a:pt x="352" y="206"/>
                </a:moveTo>
                <a:lnTo>
                  <a:pt x="351" y="206"/>
                </a:lnTo>
                <a:lnTo>
                  <a:pt x="352" y="206"/>
                </a:lnTo>
                <a:close/>
                <a:moveTo>
                  <a:pt x="330" y="206"/>
                </a:moveTo>
                <a:lnTo>
                  <a:pt x="329" y="206"/>
                </a:lnTo>
                <a:lnTo>
                  <a:pt x="330" y="206"/>
                </a:lnTo>
                <a:close/>
                <a:moveTo>
                  <a:pt x="350" y="206"/>
                </a:moveTo>
                <a:lnTo>
                  <a:pt x="350" y="208"/>
                </a:lnTo>
                <a:lnTo>
                  <a:pt x="349" y="208"/>
                </a:lnTo>
                <a:lnTo>
                  <a:pt x="349" y="206"/>
                </a:lnTo>
                <a:lnTo>
                  <a:pt x="349" y="205"/>
                </a:lnTo>
                <a:lnTo>
                  <a:pt x="350" y="205"/>
                </a:lnTo>
                <a:lnTo>
                  <a:pt x="350" y="206"/>
                </a:lnTo>
                <a:lnTo>
                  <a:pt x="351" y="206"/>
                </a:lnTo>
                <a:lnTo>
                  <a:pt x="350" y="206"/>
                </a:lnTo>
                <a:close/>
                <a:moveTo>
                  <a:pt x="329" y="205"/>
                </a:moveTo>
                <a:lnTo>
                  <a:pt x="328" y="205"/>
                </a:lnTo>
                <a:lnTo>
                  <a:pt x="328" y="206"/>
                </a:lnTo>
                <a:lnTo>
                  <a:pt x="328" y="205"/>
                </a:lnTo>
                <a:lnTo>
                  <a:pt x="328" y="204"/>
                </a:lnTo>
                <a:lnTo>
                  <a:pt x="329" y="204"/>
                </a:lnTo>
                <a:lnTo>
                  <a:pt x="329" y="205"/>
                </a:lnTo>
                <a:close/>
                <a:moveTo>
                  <a:pt x="346" y="205"/>
                </a:moveTo>
                <a:lnTo>
                  <a:pt x="345" y="206"/>
                </a:lnTo>
                <a:lnTo>
                  <a:pt x="345" y="205"/>
                </a:lnTo>
                <a:lnTo>
                  <a:pt x="345" y="204"/>
                </a:lnTo>
                <a:lnTo>
                  <a:pt x="346" y="204"/>
                </a:lnTo>
                <a:lnTo>
                  <a:pt x="346" y="205"/>
                </a:lnTo>
                <a:close/>
                <a:moveTo>
                  <a:pt x="338" y="205"/>
                </a:moveTo>
                <a:lnTo>
                  <a:pt x="337" y="204"/>
                </a:lnTo>
                <a:lnTo>
                  <a:pt x="338" y="204"/>
                </a:lnTo>
                <a:lnTo>
                  <a:pt x="338" y="205"/>
                </a:lnTo>
                <a:close/>
                <a:moveTo>
                  <a:pt x="347" y="206"/>
                </a:moveTo>
                <a:lnTo>
                  <a:pt x="349" y="208"/>
                </a:lnTo>
                <a:lnTo>
                  <a:pt x="347" y="208"/>
                </a:lnTo>
                <a:lnTo>
                  <a:pt x="346" y="208"/>
                </a:lnTo>
                <a:lnTo>
                  <a:pt x="346" y="206"/>
                </a:lnTo>
                <a:lnTo>
                  <a:pt x="346" y="205"/>
                </a:lnTo>
                <a:lnTo>
                  <a:pt x="346" y="204"/>
                </a:lnTo>
                <a:lnTo>
                  <a:pt x="347" y="204"/>
                </a:lnTo>
                <a:lnTo>
                  <a:pt x="347" y="202"/>
                </a:lnTo>
                <a:lnTo>
                  <a:pt x="349" y="202"/>
                </a:lnTo>
                <a:lnTo>
                  <a:pt x="350" y="202"/>
                </a:lnTo>
                <a:lnTo>
                  <a:pt x="349" y="204"/>
                </a:lnTo>
                <a:lnTo>
                  <a:pt x="349" y="205"/>
                </a:lnTo>
                <a:lnTo>
                  <a:pt x="347" y="206"/>
                </a:lnTo>
                <a:close/>
                <a:moveTo>
                  <a:pt x="474" y="201"/>
                </a:moveTo>
                <a:lnTo>
                  <a:pt x="474" y="202"/>
                </a:lnTo>
                <a:lnTo>
                  <a:pt x="474" y="201"/>
                </a:lnTo>
                <a:close/>
                <a:moveTo>
                  <a:pt x="345" y="201"/>
                </a:moveTo>
                <a:lnTo>
                  <a:pt x="346" y="201"/>
                </a:lnTo>
                <a:lnTo>
                  <a:pt x="346" y="202"/>
                </a:lnTo>
                <a:lnTo>
                  <a:pt x="345" y="204"/>
                </a:lnTo>
                <a:lnTo>
                  <a:pt x="345" y="205"/>
                </a:lnTo>
                <a:lnTo>
                  <a:pt x="343" y="205"/>
                </a:lnTo>
                <a:lnTo>
                  <a:pt x="342" y="205"/>
                </a:lnTo>
                <a:lnTo>
                  <a:pt x="342" y="204"/>
                </a:lnTo>
                <a:lnTo>
                  <a:pt x="343" y="202"/>
                </a:lnTo>
                <a:lnTo>
                  <a:pt x="345" y="202"/>
                </a:lnTo>
                <a:lnTo>
                  <a:pt x="345" y="201"/>
                </a:lnTo>
                <a:close/>
                <a:moveTo>
                  <a:pt x="349" y="201"/>
                </a:moveTo>
                <a:lnTo>
                  <a:pt x="347" y="202"/>
                </a:lnTo>
                <a:lnTo>
                  <a:pt x="347" y="201"/>
                </a:lnTo>
                <a:lnTo>
                  <a:pt x="349" y="201"/>
                </a:lnTo>
                <a:close/>
                <a:moveTo>
                  <a:pt x="335" y="202"/>
                </a:moveTo>
                <a:lnTo>
                  <a:pt x="335" y="204"/>
                </a:lnTo>
                <a:lnTo>
                  <a:pt x="335" y="205"/>
                </a:lnTo>
                <a:lnTo>
                  <a:pt x="334" y="205"/>
                </a:lnTo>
                <a:lnTo>
                  <a:pt x="334" y="206"/>
                </a:lnTo>
                <a:lnTo>
                  <a:pt x="333" y="206"/>
                </a:lnTo>
                <a:lnTo>
                  <a:pt x="333" y="205"/>
                </a:lnTo>
                <a:lnTo>
                  <a:pt x="333" y="204"/>
                </a:lnTo>
                <a:lnTo>
                  <a:pt x="333" y="202"/>
                </a:lnTo>
                <a:lnTo>
                  <a:pt x="332" y="202"/>
                </a:lnTo>
                <a:lnTo>
                  <a:pt x="332" y="201"/>
                </a:lnTo>
                <a:lnTo>
                  <a:pt x="333" y="201"/>
                </a:lnTo>
                <a:lnTo>
                  <a:pt x="333" y="200"/>
                </a:lnTo>
                <a:lnTo>
                  <a:pt x="334" y="201"/>
                </a:lnTo>
                <a:lnTo>
                  <a:pt x="333" y="201"/>
                </a:lnTo>
                <a:lnTo>
                  <a:pt x="334" y="201"/>
                </a:lnTo>
                <a:lnTo>
                  <a:pt x="334" y="202"/>
                </a:lnTo>
                <a:lnTo>
                  <a:pt x="335" y="202"/>
                </a:lnTo>
                <a:close/>
                <a:moveTo>
                  <a:pt x="59" y="201"/>
                </a:moveTo>
                <a:lnTo>
                  <a:pt x="59" y="200"/>
                </a:lnTo>
                <a:lnTo>
                  <a:pt x="61" y="200"/>
                </a:lnTo>
                <a:lnTo>
                  <a:pt x="59" y="201"/>
                </a:lnTo>
                <a:close/>
                <a:moveTo>
                  <a:pt x="292" y="200"/>
                </a:moveTo>
                <a:lnTo>
                  <a:pt x="292" y="198"/>
                </a:lnTo>
                <a:lnTo>
                  <a:pt x="294" y="200"/>
                </a:lnTo>
                <a:lnTo>
                  <a:pt x="292" y="200"/>
                </a:lnTo>
                <a:close/>
                <a:moveTo>
                  <a:pt x="297" y="200"/>
                </a:moveTo>
                <a:lnTo>
                  <a:pt x="296" y="200"/>
                </a:lnTo>
                <a:lnTo>
                  <a:pt x="296" y="198"/>
                </a:lnTo>
                <a:lnTo>
                  <a:pt x="297" y="198"/>
                </a:lnTo>
                <a:lnTo>
                  <a:pt x="297" y="200"/>
                </a:lnTo>
                <a:close/>
                <a:moveTo>
                  <a:pt x="472" y="200"/>
                </a:moveTo>
                <a:lnTo>
                  <a:pt x="472" y="198"/>
                </a:lnTo>
                <a:lnTo>
                  <a:pt x="473" y="198"/>
                </a:lnTo>
                <a:lnTo>
                  <a:pt x="472" y="198"/>
                </a:lnTo>
                <a:lnTo>
                  <a:pt x="472" y="200"/>
                </a:lnTo>
                <a:close/>
                <a:moveTo>
                  <a:pt x="297" y="197"/>
                </a:moveTo>
                <a:lnTo>
                  <a:pt x="297" y="198"/>
                </a:lnTo>
                <a:lnTo>
                  <a:pt x="299" y="198"/>
                </a:lnTo>
                <a:lnTo>
                  <a:pt x="297" y="198"/>
                </a:lnTo>
                <a:lnTo>
                  <a:pt x="296" y="198"/>
                </a:lnTo>
                <a:lnTo>
                  <a:pt x="296" y="197"/>
                </a:lnTo>
                <a:lnTo>
                  <a:pt x="297" y="197"/>
                </a:lnTo>
                <a:close/>
                <a:moveTo>
                  <a:pt x="299" y="197"/>
                </a:moveTo>
                <a:lnTo>
                  <a:pt x="299" y="196"/>
                </a:lnTo>
                <a:lnTo>
                  <a:pt x="299" y="197"/>
                </a:lnTo>
                <a:close/>
                <a:moveTo>
                  <a:pt x="218" y="197"/>
                </a:moveTo>
                <a:lnTo>
                  <a:pt x="218" y="196"/>
                </a:lnTo>
                <a:lnTo>
                  <a:pt x="218" y="197"/>
                </a:lnTo>
                <a:close/>
                <a:moveTo>
                  <a:pt x="222" y="195"/>
                </a:moveTo>
                <a:lnTo>
                  <a:pt x="220" y="195"/>
                </a:lnTo>
                <a:lnTo>
                  <a:pt x="220" y="193"/>
                </a:lnTo>
                <a:lnTo>
                  <a:pt x="222" y="193"/>
                </a:lnTo>
                <a:lnTo>
                  <a:pt x="222" y="195"/>
                </a:lnTo>
                <a:close/>
                <a:moveTo>
                  <a:pt x="223" y="193"/>
                </a:moveTo>
                <a:lnTo>
                  <a:pt x="223" y="192"/>
                </a:lnTo>
                <a:lnTo>
                  <a:pt x="223" y="193"/>
                </a:lnTo>
                <a:close/>
                <a:moveTo>
                  <a:pt x="291" y="193"/>
                </a:moveTo>
                <a:lnTo>
                  <a:pt x="290" y="193"/>
                </a:lnTo>
                <a:lnTo>
                  <a:pt x="290" y="195"/>
                </a:lnTo>
                <a:lnTo>
                  <a:pt x="288" y="193"/>
                </a:lnTo>
                <a:lnTo>
                  <a:pt x="287" y="193"/>
                </a:lnTo>
                <a:lnTo>
                  <a:pt x="286" y="192"/>
                </a:lnTo>
                <a:lnTo>
                  <a:pt x="286" y="191"/>
                </a:lnTo>
                <a:lnTo>
                  <a:pt x="287" y="191"/>
                </a:lnTo>
                <a:lnTo>
                  <a:pt x="287" y="192"/>
                </a:lnTo>
                <a:lnTo>
                  <a:pt x="288" y="192"/>
                </a:lnTo>
                <a:lnTo>
                  <a:pt x="291" y="192"/>
                </a:lnTo>
                <a:lnTo>
                  <a:pt x="291" y="193"/>
                </a:lnTo>
                <a:close/>
                <a:moveTo>
                  <a:pt x="457" y="191"/>
                </a:moveTo>
                <a:lnTo>
                  <a:pt x="457" y="189"/>
                </a:lnTo>
                <a:lnTo>
                  <a:pt x="457" y="191"/>
                </a:lnTo>
                <a:close/>
                <a:moveTo>
                  <a:pt x="464" y="189"/>
                </a:moveTo>
                <a:lnTo>
                  <a:pt x="464" y="188"/>
                </a:lnTo>
                <a:lnTo>
                  <a:pt x="465" y="189"/>
                </a:lnTo>
                <a:lnTo>
                  <a:pt x="464" y="189"/>
                </a:lnTo>
                <a:close/>
                <a:moveTo>
                  <a:pt x="227" y="189"/>
                </a:moveTo>
                <a:lnTo>
                  <a:pt x="225" y="189"/>
                </a:lnTo>
                <a:lnTo>
                  <a:pt x="225" y="188"/>
                </a:lnTo>
                <a:lnTo>
                  <a:pt x="227" y="189"/>
                </a:lnTo>
                <a:close/>
                <a:moveTo>
                  <a:pt x="250" y="189"/>
                </a:moveTo>
                <a:lnTo>
                  <a:pt x="249" y="189"/>
                </a:lnTo>
                <a:lnTo>
                  <a:pt x="249" y="188"/>
                </a:lnTo>
                <a:lnTo>
                  <a:pt x="250" y="188"/>
                </a:lnTo>
                <a:lnTo>
                  <a:pt x="250" y="189"/>
                </a:lnTo>
                <a:close/>
                <a:moveTo>
                  <a:pt x="290" y="189"/>
                </a:moveTo>
                <a:lnTo>
                  <a:pt x="288" y="188"/>
                </a:lnTo>
                <a:lnTo>
                  <a:pt x="290" y="188"/>
                </a:lnTo>
                <a:lnTo>
                  <a:pt x="290" y="189"/>
                </a:lnTo>
                <a:close/>
                <a:moveTo>
                  <a:pt x="347" y="188"/>
                </a:moveTo>
                <a:lnTo>
                  <a:pt x="346" y="188"/>
                </a:lnTo>
                <a:lnTo>
                  <a:pt x="346" y="187"/>
                </a:lnTo>
                <a:lnTo>
                  <a:pt x="347" y="187"/>
                </a:lnTo>
                <a:lnTo>
                  <a:pt x="349" y="187"/>
                </a:lnTo>
                <a:lnTo>
                  <a:pt x="347" y="188"/>
                </a:lnTo>
                <a:close/>
                <a:moveTo>
                  <a:pt x="249" y="187"/>
                </a:moveTo>
                <a:lnTo>
                  <a:pt x="249" y="188"/>
                </a:lnTo>
                <a:lnTo>
                  <a:pt x="249" y="187"/>
                </a:lnTo>
                <a:close/>
                <a:moveTo>
                  <a:pt x="229" y="187"/>
                </a:moveTo>
                <a:lnTo>
                  <a:pt x="228" y="187"/>
                </a:lnTo>
                <a:lnTo>
                  <a:pt x="228" y="185"/>
                </a:lnTo>
                <a:lnTo>
                  <a:pt x="229" y="185"/>
                </a:lnTo>
                <a:lnTo>
                  <a:pt x="229" y="187"/>
                </a:lnTo>
                <a:close/>
                <a:moveTo>
                  <a:pt x="271" y="185"/>
                </a:moveTo>
                <a:lnTo>
                  <a:pt x="270" y="187"/>
                </a:lnTo>
                <a:lnTo>
                  <a:pt x="270" y="185"/>
                </a:lnTo>
                <a:lnTo>
                  <a:pt x="271" y="184"/>
                </a:lnTo>
                <a:lnTo>
                  <a:pt x="271" y="185"/>
                </a:lnTo>
                <a:close/>
                <a:moveTo>
                  <a:pt x="277" y="184"/>
                </a:moveTo>
                <a:lnTo>
                  <a:pt x="277" y="185"/>
                </a:lnTo>
                <a:lnTo>
                  <a:pt x="275" y="185"/>
                </a:lnTo>
                <a:lnTo>
                  <a:pt x="277" y="184"/>
                </a:lnTo>
                <a:close/>
                <a:moveTo>
                  <a:pt x="211" y="185"/>
                </a:moveTo>
                <a:lnTo>
                  <a:pt x="210" y="185"/>
                </a:lnTo>
                <a:lnTo>
                  <a:pt x="211" y="184"/>
                </a:lnTo>
                <a:lnTo>
                  <a:pt x="211" y="185"/>
                </a:lnTo>
                <a:close/>
                <a:moveTo>
                  <a:pt x="339" y="185"/>
                </a:moveTo>
                <a:lnTo>
                  <a:pt x="339" y="184"/>
                </a:lnTo>
                <a:lnTo>
                  <a:pt x="339" y="185"/>
                </a:lnTo>
                <a:close/>
                <a:moveTo>
                  <a:pt x="462" y="184"/>
                </a:moveTo>
                <a:lnTo>
                  <a:pt x="461" y="184"/>
                </a:lnTo>
                <a:lnTo>
                  <a:pt x="462" y="184"/>
                </a:lnTo>
                <a:close/>
                <a:moveTo>
                  <a:pt x="258" y="184"/>
                </a:moveTo>
                <a:lnTo>
                  <a:pt x="258" y="183"/>
                </a:lnTo>
                <a:lnTo>
                  <a:pt x="260" y="184"/>
                </a:lnTo>
                <a:lnTo>
                  <a:pt x="258" y="184"/>
                </a:lnTo>
                <a:close/>
                <a:moveTo>
                  <a:pt x="254" y="184"/>
                </a:moveTo>
                <a:lnTo>
                  <a:pt x="254" y="183"/>
                </a:lnTo>
                <a:lnTo>
                  <a:pt x="256" y="183"/>
                </a:lnTo>
                <a:lnTo>
                  <a:pt x="256" y="184"/>
                </a:lnTo>
                <a:lnTo>
                  <a:pt x="254" y="184"/>
                </a:lnTo>
                <a:close/>
                <a:moveTo>
                  <a:pt x="451" y="187"/>
                </a:moveTo>
                <a:lnTo>
                  <a:pt x="449" y="187"/>
                </a:lnTo>
                <a:lnTo>
                  <a:pt x="449" y="185"/>
                </a:lnTo>
                <a:lnTo>
                  <a:pt x="449" y="184"/>
                </a:lnTo>
                <a:lnTo>
                  <a:pt x="451" y="184"/>
                </a:lnTo>
                <a:lnTo>
                  <a:pt x="451" y="183"/>
                </a:lnTo>
                <a:lnTo>
                  <a:pt x="452" y="183"/>
                </a:lnTo>
                <a:lnTo>
                  <a:pt x="452" y="184"/>
                </a:lnTo>
                <a:lnTo>
                  <a:pt x="451" y="185"/>
                </a:lnTo>
                <a:lnTo>
                  <a:pt x="451" y="187"/>
                </a:lnTo>
                <a:close/>
                <a:moveTo>
                  <a:pt x="352" y="185"/>
                </a:moveTo>
                <a:lnTo>
                  <a:pt x="352" y="187"/>
                </a:lnTo>
                <a:lnTo>
                  <a:pt x="351" y="187"/>
                </a:lnTo>
                <a:lnTo>
                  <a:pt x="350" y="187"/>
                </a:lnTo>
                <a:lnTo>
                  <a:pt x="349" y="185"/>
                </a:lnTo>
                <a:lnTo>
                  <a:pt x="349" y="184"/>
                </a:lnTo>
                <a:lnTo>
                  <a:pt x="349" y="183"/>
                </a:lnTo>
                <a:lnTo>
                  <a:pt x="350" y="183"/>
                </a:lnTo>
                <a:lnTo>
                  <a:pt x="351" y="184"/>
                </a:lnTo>
                <a:lnTo>
                  <a:pt x="351" y="185"/>
                </a:lnTo>
                <a:lnTo>
                  <a:pt x="352" y="185"/>
                </a:lnTo>
                <a:close/>
                <a:moveTo>
                  <a:pt x="273" y="184"/>
                </a:moveTo>
                <a:lnTo>
                  <a:pt x="271" y="184"/>
                </a:lnTo>
                <a:lnTo>
                  <a:pt x="271" y="183"/>
                </a:lnTo>
                <a:lnTo>
                  <a:pt x="273" y="183"/>
                </a:lnTo>
                <a:lnTo>
                  <a:pt x="274" y="183"/>
                </a:lnTo>
                <a:lnTo>
                  <a:pt x="273" y="184"/>
                </a:lnTo>
                <a:close/>
                <a:moveTo>
                  <a:pt x="288" y="183"/>
                </a:moveTo>
                <a:lnTo>
                  <a:pt x="287" y="183"/>
                </a:lnTo>
                <a:lnTo>
                  <a:pt x="288" y="183"/>
                </a:lnTo>
                <a:close/>
                <a:moveTo>
                  <a:pt x="286" y="183"/>
                </a:moveTo>
                <a:lnTo>
                  <a:pt x="286" y="184"/>
                </a:lnTo>
                <a:lnTo>
                  <a:pt x="286" y="185"/>
                </a:lnTo>
                <a:lnTo>
                  <a:pt x="286" y="187"/>
                </a:lnTo>
                <a:lnTo>
                  <a:pt x="284" y="187"/>
                </a:lnTo>
                <a:lnTo>
                  <a:pt x="284" y="188"/>
                </a:lnTo>
                <a:lnTo>
                  <a:pt x="284" y="189"/>
                </a:lnTo>
                <a:lnTo>
                  <a:pt x="286" y="191"/>
                </a:lnTo>
                <a:lnTo>
                  <a:pt x="284" y="191"/>
                </a:lnTo>
                <a:lnTo>
                  <a:pt x="283" y="189"/>
                </a:lnTo>
                <a:lnTo>
                  <a:pt x="283" y="188"/>
                </a:lnTo>
                <a:lnTo>
                  <a:pt x="283" y="187"/>
                </a:lnTo>
                <a:lnTo>
                  <a:pt x="282" y="185"/>
                </a:lnTo>
                <a:lnTo>
                  <a:pt x="280" y="185"/>
                </a:lnTo>
                <a:lnTo>
                  <a:pt x="282" y="184"/>
                </a:lnTo>
                <a:lnTo>
                  <a:pt x="283" y="184"/>
                </a:lnTo>
                <a:lnTo>
                  <a:pt x="284" y="183"/>
                </a:lnTo>
                <a:lnTo>
                  <a:pt x="286" y="183"/>
                </a:lnTo>
                <a:close/>
                <a:moveTo>
                  <a:pt x="283" y="183"/>
                </a:moveTo>
                <a:lnTo>
                  <a:pt x="282" y="183"/>
                </a:lnTo>
                <a:lnTo>
                  <a:pt x="283" y="183"/>
                </a:lnTo>
                <a:close/>
                <a:moveTo>
                  <a:pt x="339" y="183"/>
                </a:moveTo>
                <a:lnTo>
                  <a:pt x="338" y="183"/>
                </a:lnTo>
                <a:lnTo>
                  <a:pt x="339" y="183"/>
                </a:lnTo>
                <a:close/>
                <a:moveTo>
                  <a:pt x="286" y="183"/>
                </a:moveTo>
                <a:lnTo>
                  <a:pt x="286" y="181"/>
                </a:lnTo>
                <a:lnTo>
                  <a:pt x="286" y="183"/>
                </a:lnTo>
                <a:close/>
                <a:moveTo>
                  <a:pt x="205" y="181"/>
                </a:moveTo>
                <a:lnTo>
                  <a:pt x="205" y="183"/>
                </a:lnTo>
                <a:lnTo>
                  <a:pt x="206" y="183"/>
                </a:lnTo>
                <a:lnTo>
                  <a:pt x="207" y="183"/>
                </a:lnTo>
                <a:lnTo>
                  <a:pt x="207" y="184"/>
                </a:lnTo>
                <a:lnTo>
                  <a:pt x="206" y="184"/>
                </a:lnTo>
                <a:lnTo>
                  <a:pt x="205" y="183"/>
                </a:lnTo>
                <a:lnTo>
                  <a:pt x="205" y="181"/>
                </a:lnTo>
                <a:close/>
                <a:moveTo>
                  <a:pt x="341" y="180"/>
                </a:moveTo>
                <a:lnTo>
                  <a:pt x="341" y="181"/>
                </a:lnTo>
                <a:lnTo>
                  <a:pt x="342" y="181"/>
                </a:lnTo>
                <a:lnTo>
                  <a:pt x="343" y="181"/>
                </a:lnTo>
                <a:lnTo>
                  <a:pt x="343" y="180"/>
                </a:lnTo>
                <a:lnTo>
                  <a:pt x="343" y="181"/>
                </a:lnTo>
                <a:lnTo>
                  <a:pt x="345" y="181"/>
                </a:lnTo>
                <a:lnTo>
                  <a:pt x="346" y="181"/>
                </a:lnTo>
                <a:lnTo>
                  <a:pt x="345" y="183"/>
                </a:lnTo>
                <a:lnTo>
                  <a:pt x="345" y="185"/>
                </a:lnTo>
                <a:lnTo>
                  <a:pt x="345" y="187"/>
                </a:lnTo>
                <a:lnTo>
                  <a:pt x="345" y="188"/>
                </a:lnTo>
                <a:lnTo>
                  <a:pt x="346" y="188"/>
                </a:lnTo>
                <a:lnTo>
                  <a:pt x="345" y="188"/>
                </a:lnTo>
                <a:lnTo>
                  <a:pt x="345" y="189"/>
                </a:lnTo>
                <a:lnTo>
                  <a:pt x="345" y="191"/>
                </a:lnTo>
                <a:lnTo>
                  <a:pt x="345" y="192"/>
                </a:lnTo>
                <a:lnTo>
                  <a:pt x="345" y="193"/>
                </a:lnTo>
                <a:lnTo>
                  <a:pt x="345" y="195"/>
                </a:lnTo>
                <a:lnTo>
                  <a:pt x="345" y="196"/>
                </a:lnTo>
                <a:lnTo>
                  <a:pt x="346" y="197"/>
                </a:lnTo>
                <a:lnTo>
                  <a:pt x="346" y="198"/>
                </a:lnTo>
                <a:lnTo>
                  <a:pt x="346" y="200"/>
                </a:lnTo>
                <a:lnTo>
                  <a:pt x="345" y="200"/>
                </a:lnTo>
                <a:lnTo>
                  <a:pt x="343" y="200"/>
                </a:lnTo>
                <a:lnTo>
                  <a:pt x="343" y="201"/>
                </a:lnTo>
                <a:lnTo>
                  <a:pt x="343" y="200"/>
                </a:lnTo>
                <a:lnTo>
                  <a:pt x="342" y="200"/>
                </a:lnTo>
                <a:lnTo>
                  <a:pt x="342" y="198"/>
                </a:lnTo>
                <a:lnTo>
                  <a:pt x="342" y="197"/>
                </a:lnTo>
                <a:lnTo>
                  <a:pt x="342" y="196"/>
                </a:lnTo>
                <a:lnTo>
                  <a:pt x="341" y="196"/>
                </a:lnTo>
                <a:lnTo>
                  <a:pt x="339" y="196"/>
                </a:lnTo>
                <a:lnTo>
                  <a:pt x="339" y="195"/>
                </a:lnTo>
                <a:lnTo>
                  <a:pt x="339" y="193"/>
                </a:lnTo>
                <a:lnTo>
                  <a:pt x="338" y="192"/>
                </a:lnTo>
                <a:lnTo>
                  <a:pt x="339" y="191"/>
                </a:lnTo>
                <a:lnTo>
                  <a:pt x="339" y="189"/>
                </a:lnTo>
                <a:lnTo>
                  <a:pt x="338" y="188"/>
                </a:lnTo>
                <a:lnTo>
                  <a:pt x="338" y="187"/>
                </a:lnTo>
                <a:lnTo>
                  <a:pt x="339" y="187"/>
                </a:lnTo>
                <a:lnTo>
                  <a:pt x="341" y="187"/>
                </a:lnTo>
                <a:lnTo>
                  <a:pt x="341" y="185"/>
                </a:lnTo>
                <a:lnTo>
                  <a:pt x="339" y="185"/>
                </a:lnTo>
                <a:lnTo>
                  <a:pt x="339" y="184"/>
                </a:lnTo>
                <a:lnTo>
                  <a:pt x="341" y="183"/>
                </a:lnTo>
                <a:lnTo>
                  <a:pt x="341" y="181"/>
                </a:lnTo>
                <a:lnTo>
                  <a:pt x="339" y="181"/>
                </a:lnTo>
                <a:lnTo>
                  <a:pt x="341" y="180"/>
                </a:lnTo>
                <a:close/>
                <a:moveTo>
                  <a:pt x="279" y="180"/>
                </a:moveTo>
                <a:lnTo>
                  <a:pt x="280" y="181"/>
                </a:lnTo>
                <a:lnTo>
                  <a:pt x="280" y="183"/>
                </a:lnTo>
                <a:lnTo>
                  <a:pt x="280" y="181"/>
                </a:lnTo>
                <a:lnTo>
                  <a:pt x="279" y="181"/>
                </a:lnTo>
                <a:lnTo>
                  <a:pt x="278" y="181"/>
                </a:lnTo>
                <a:lnTo>
                  <a:pt x="277" y="181"/>
                </a:lnTo>
                <a:lnTo>
                  <a:pt x="277" y="180"/>
                </a:lnTo>
                <a:lnTo>
                  <a:pt x="278" y="180"/>
                </a:lnTo>
                <a:lnTo>
                  <a:pt x="279" y="180"/>
                </a:lnTo>
                <a:close/>
                <a:moveTo>
                  <a:pt x="341" y="180"/>
                </a:moveTo>
                <a:lnTo>
                  <a:pt x="339" y="180"/>
                </a:lnTo>
                <a:lnTo>
                  <a:pt x="341" y="180"/>
                </a:lnTo>
                <a:close/>
                <a:moveTo>
                  <a:pt x="300" y="180"/>
                </a:moveTo>
                <a:lnTo>
                  <a:pt x="301" y="180"/>
                </a:lnTo>
                <a:lnTo>
                  <a:pt x="303" y="181"/>
                </a:lnTo>
                <a:lnTo>
                  <a:pt x="304" y="181"/>
                </a:lnTo>
                <a:lnTo>
                  <a:pt x="304" y="183"/>
                </a:lnTo>
                <a:lnTo>
                  <a:pt x="304" y="184"/>
                </a:lnTo>
                <a:lnTo>
                  <a:pt x="305" y="184"/>
                </a:lnTo>
                <a:lnTo>
                  <a:pt x="305" y="183"/>
                </a:lnTo>
                <a:lnTo>
                  <a:pt x="307" y="183"/>
                </a:lnTo>
                <a:lnTo>
                  <a:pt x="307" y="184"/>
                </a:lnTo>
                <a:lnTo>
                  <a:pt x="308" y="185"/>
                </a:lnTo>
                <a:lnTo>
                  <a:pt x="308" y="187"/>
                </a:lnTo>
                <a:lnTo>
                  <a:pt x="309" y="188"/>
                </a:lnTo>
                <a:lnTo>
                  <a:pt x="308" y="188"/>
                </a:lnTo>
                <a:lnTo>
                  <a:pt x="308" y="189"/>
                </a:lnTo>
                <a:lnTo>
                  <a:pt x="307" y="189"/>
                </a:lnTo>
                <a:lnTo>
                  <a:pt x="305" y="191"/>
                </a:lnTo>
                <a:lnTo>
                  <a:pt x="304" y="191"/>
                </a:lnTo>
                <a:lnTo>
                  <a:pt x="303" y="191"/>
                </a:lnTo>
                <a:lnTo>
                  <a:pt x="303" y="192"/>
                </a:lnTo>
                <a:lnTo>
                  <a:pt x="303" y="193"/>
                </a:lnTo>
                <a:lnTo>
                  <a:pt x="301" y="195"/>
                </a:lnTo>
                <a:lnTo>
                  <a:pt x="300" y="195"/>
                </a:lnTo>
                <a:lnTo>
                  <a:pt x="299" y="195"/>
                </a:lnTo>
                <a:lnTo>
                  <a:pt x="299" y="196"/>
                </a:lnTo>
                <a:lnTo>
                  <a:pt x="299" y="195"/>
                </a:lnTo>
                <a:lnTo>
                  <a:pt x="297" y="196"/>
                </a:lnTo>
                <a:lnTo>
                  <a:pt x="296" y="196"/>
                </a:lnTo>
                <a:lnTo>
                  <a:pt x="296" y="197"/>
                </a:lnTo>
                <a:lnTo>
                  <a:pt x="295" y="197"/>
                </a:lnTo>
                <a:lnTo>
                  <a:pt x="295" y="196"/>
                </a:lnTo>
                <a:lnTo>
                  <a:pt x="295" y="195"/>
                </a:lnTo>
                <a:lnTo>
                  <a:pt x="294" y="195"/>
                </a:lnTo>
                <a:lnTo>
                  <a:pt x="292" y="195"/>
                </a:lnTo>
                <a:lnTo>
                  <a:pt x="291" y="195"/>
                </a:lnTo>
                <a:lnTo>
                  <a:pt x="291" y="193"/>
                </a:lnTo>
                <a:lnTo>
                  <a:pt x="291" y="192"/>
                </a:lnTo>
                <a:lnTo>
                  <a:pt x="290" y="191"/>
                </a:lnTo>
                <a:lnTo>
                  <a:pt x="291" y="189"/>
                </a:lnTo>
                <a:lnTo>
                  <a:pt x="290" y="189"/>
                </a:lnTo>
                <a:lnTo>
                  <a:pt x="290" y="188"/>
                </a:lnTo>
                <a:lnTo>
                  <a:pt x="290" y="187"/>
                </a:lnTo>
                <a:lnTo>
                  <a:pt x="290" y="188"/>
                </a:lnTo>
                <a:lnTo>
                  <a:pt x="291" y="187"/>
                </a:lnTo>
                <a:lnTo>
                  <a:pt x="291" y="185"/>
                </a:lnTo>
                <a:lnTo>
                  <a:pt x="291" y="184"/>
                </a:lnTo>
                <a:lnTo>
                  <a:pt x="292" y="184"/>
                </a:lnTo>
                <a:lnTo>
                  <a:pt x="292" y="185"/>
                </a:lnTo>
                <a:lnTo>
                  <a:pt x="292" y="187"/>
                </a:lnTo>
                <a:lnTo>
                  <a:pt x="294" y="187"/>
                </a:lnTo>
                <a:lnTo>
                  <a:pt x="295" y="187"/>
                </a:lnTo>
                <a:lnTo>
                  <a:pt x="295" y="188"/>
                </a:lnTo>
                <a:lnTo>
                  <a:pt x="295" y="189"/>
                </a:lnTo>
                <a:lnTo>
                  <a:pt x="296" y="188"/>
                </a:lnTo>
                <a:lnTo>
                  <a:pt x="296" y="187"/>
                </a:lnTo>
                <a:lnTo>
                  <a:pt x="295" y="185"/>
                </a:lnTo>
                <a:lnTo>
                  <a:pt x="296" y="185"/>
                </a:lnTo>
                <a:lnTo>
                  <a:pt x="296" y="184"/>
                </a:lnTo>
                <a:lnTo>
                  <a:pt x="297" y="184"/>
                </a:lnTo>
                <a:lnTo>
                  <a:pt x="297" y="185"/>
                </a:lnTo>
                <a:lnTo>
                  <a:pt x="299" y="185"/>
                </a:lnTo>
                <a:lnTo>
                  <a:pt x="299" y="187"/>
                </a:lnTo>
                <a:lnTo>
                  <a:pt x="299" y="185"/>
                </a:lnTo>
                <a:lnTo>
                  <a:pt x="299" y="184"/>
                </a:lnTo>
                <a:lnTo>
                  <a:pt x="297" y="184"/>
                </a:lnTo>
                <a:lnTo>
                  <a:pt x="299" y="183"/>
                </a:lnTo>
                <a:lnTo>
                  <a:pt x="299" y="184"/>
                </a:lnTo>
                <a:lnTo>
                  <a:pt x="300" y="184"/>
                </a:lnTo>
                <a:lnTo>
                  <a:pt x="301" y="185"/>
                </a:lnTo>
                <a:lnTo>
                  <a:pt x="303" y="187"/>
                </a:lnTo>
                <a:lnTo>
                  <a:pt x="303" y="188"/>
                </a:lnTo>
                <a:lnTo>
                  <a:pt x="304" y="188"/>
                </a:lnTo>
                <a:lnTo>
                  <a:pt x="304" y="187"/>
                </a:lnTo>
                <a:lnTo>
                  <a:pt x="303" y="185"/>
                </a:lnTo>
                <a:lnTo>
                  <a:pt x="303" y="184"/>
                </a:lnTo>
                <a:lnTo>
                  <a:pt x="301" y="181"/>
                </a:lnTo>
                <a:lnTo>
                  <a:pt x="301" y="183"/>
                </a:lnTo>
                <a:lnTo>
                  <a:pt x="300" y="183"/>
                </a:lnTo>
                <a:lnTo>
                  <a:pt x="299" y="181"/>
                </a:lnTo>
                <a:lnTo>
                  <a:pt x="300" y="181"/>
                </a:lnTo>
                <a:lnTo>
                  <a:pt x="299" y="180"/>
                </a:lnTo>
                <a:lnTo>
                  <a:pt x="300" y="179"/>
                </a:lnTo>
                <a:lnTo>
                  <a:pt x="300" y="180"/>
                </a:lnTo>
                <a:close/>
                <a:moveTo>
                  <a:pt x="452" y="180"/>
                </a:moveTo>
                <a:lnTo>
                  <a:pt x="452" y="179"/>
                </a:lnTo>
                <a:lnTo>
                  <a:pt x="453" y="179"/>
                </a:lnTo>
                <a:lnTo>
                  <a:pt x="453" y="180"/>
                </a:lnTo>
                <a:lnTo>
                  <a:pt x="452" y="180"/>
                </a:lnTo>
                <a:close/>
                <a:moveTo>
                  <a:pt x="301" y="180"/>
                </a:moveTo>
                <a:lnTo>
                  <a:pt x="300" y="180"/>
                </a:lnTo>
                <a:lnTo>
                  <a:pt x="300" y="179"/>
                </a:lnTo>
                <a:lnTo>
                  <a:pt x="301" y="179"/>
                </a:lnTo>
                <a:lnTo>
                  <a:pt x="301" y="180"/>
                </a:lnTo>
                <a:close/>
                <a:moveTo>
                  <a:pt x="459" y="181"/>
                </a:moveTo>
                <a:lnTo>
                  <a:pt x="460" y="183"/>
                </a:lnTo>
                <a:lnTo>
                  <a:pt x="461" y="183"/>
                </a:lnTo>
                <a:lnTo>
                  <a:pt x="461" y="184"/>
                </a:lnTo>
                <a:lnTo>
                  <a:pt x="461" y="185"/>
                </a:lnTo>
                <a:lnTo>
                  <a:pt x="462" y="185"/>
                </a:lnTo>
                <a:lnTo>
                  <a:pt x="462" y="187"/>
                </a:lnTo>
                <a:lnTo>
                  <a:pt x="464" y="188"/>
                </a:lnTo>
                <a:lnTo>
                  <a:pt x="462" y="188"/>
                </a:lnTo>
                <a:lnTo>
                  <a:pt x="461" y="187"/>
                </a:lnTo>
                <a:lnTo>
                  <a:pt x="461" y="188"/>
                </a:lnTo>
                <a:lnTo>
                  <a:pt x="460" y="188"/>
                </a:lnTo>
                <a:lnTo>
                  <a:pt x="460" y="189"/>
                </a:lnTo>
                <a:lnTo>
                  <a:pt x="459" y="189"/>
                </a:lnTo>
                <a:lnTo>
                  <a:pt x="457" y="188"/>
                </a:lnTo>
                <a:lnTo>
                  <a:pt x="457" y="189"/>
                </a:lnTo>
                <a:lnTo>
                  <a:pt x="456" y="189"/>
                </a:lnTo>
                <a:lnTo>
                  <a:pt x="456" y="188"/>
                </a:lnTo>
                <a:lnTo>
                  <a:pt x="456" y="187"/>
                </a:lnTo>
                <a:lnTo>
                  <a:pt x="455" y="185"/>
                </a:lnTo>
                <a:lnTo>
                  <a:pt x="453" y="185"/>
                </a:lnTo>
                <a:lnTo>
                  <a:pt x="452" y="185"/>
                </a:lnTo>
                <a:lnTo>
                  <a:pt x="452" y="184"/>
                </a:lnTo>
                <a:lnTo>
                  <a:pt x="453" y="184"/>
                </a:lnTo>
                <a:lnTo>
                  <a:pt x="453" y="181"/>
                </a:lnTo>
                <a:lnTo>
                  <a:pt x="452" y="181"/>
                </a:lnTo>
                <a:lnTo>
                  <a:pt x="452" y="180"/>
                </a:lnTo>
                <a:lnTo>
                  <a:pt x="453" y="180"/>
                </a:lnTo>
                <a:lnTo>
                  <a:pt x="455" y="180"/>
                </a:lnTo>
                <a:lnTo>
                  <a:pt x="456" y="180"/>
                </a:lnTo>
                <a:lnTo>
                  <a:pt x="456" y="181"/>
                </a:lnTo>
                <a:lnTo>
                  <a:pt x="457" y="181"/>
                </a:lnTo>
                <a:lnTo>
                  <a:pt x="456" y="180"/>
                </a:lnTo>
                <a:lnTo>
                  <a:pt x="456" y="179"/>
                </a:lnTo>
                <a:lnTo>
                  <a:pt x="457" y="179"/>
                </a:lnTo>
                <a:lnTo>
                  <a:pt x="457" y="180"/>
                </a:lnTo>
                <a:lnTo>
                  <a:pt x="459" y="181"/>
                </a:lnTo>
                <a:close/>
                <a:moveTo>
                  <a:pt x="342" y="180"/>
                </a:moveTo>
                <a:lnTo>
                  <a:pt x="342" y="179"/>
                </a:lnTo>
                <a:lnTo>
                  <a:pt x="342" y="180"/>
                </a:lnTo>
                <a:close/>
                <a:moveTo>
                  <a:pt x="273" y="179"/>
                </a:moveTo>
                <a:lnTo>
                  <a:pt x="274" y="179"/>
                </a:lnTo>
                <a:lnTo>
                  <a:pt x="274" y="180"/>
                </a:lnTo>
                <a:lnTo>
                  <a:pt x="273" y="180"/>
                </a:lnTo>
                <a:lnTo>
                  <a:pt x="273" y="181"/>
                </a:lnTo>
                <a:lnTo>
                  <a:pt x="271" y="181"/>
                </a:lnTo>
                <a:lnTo>
                  <a:pt x="270" y="181"/>
                </a:lnTo>
                <a:lnTo>
                  <a:pt x="270" y="180"/>
                </a:lnTo>
                <a:lnTo>
                  <a:pt x="271" y="180"/>
                </a:lnTo>
                <a:lnTo>
                  <a:pt x="271" y="179"/>
                </a:lnTo>
                <a:lnTo>
                  <a:pt x="273" y="178"/>
                </a:lnTo>
                <a:lnTo>
                  <a:pt x="273" y="179"/>
                </a:lnTo>
                <a:close/>
                <a:moveTo>
                  <a:pt x="284" y="179"/>
                </a:moveTo>
                <a:lnTo>
                  <a:pt x="284" y="178"/>
                </a:lnTo>
                <a:lnTo>
                  <a:pt x="284" y="179"/>
                </a:lnTo>
                <a:close/>
                <a:moveTo>
                  <a:pt x="274" y="178"/>
                </a:moveTo>
                <a:lnTo>
                  <a:pt x="275" y="178"/>
                </a:lnTo>
                <a:lnTo>
                  <a:pt x="274" y="178"/>
                </a:lnTo>
                <a:close/>
                <a:moveTo>
                  <a:pt x="299" y="178"/>
                </a:moveTo>
                <a:lnTo>
                  <a:pt x="297" y="178"/>
                </a:lnTo>
                <a:lnTo>
                  <a:pt x="299" y="178"/>
                </a:lnTo>
                <a:close/>
                <a:moveTo>
                  <a:pt x="277" y="178"/>
                </a:moveTo>
                <a:lnTo>
                  <a:pt x="277" y="176"/>
                </a:lnTo>
                <a:lnTo>
                  <a:pt x="277" y="178"/>
                </a:lnTo>
                <a:close/>
                <a:moveTo>
                  <a:pt x="282" y="178"/>
                </a:moveTo>
                <a:lnTo>
                  <a:pt x="283" y="178"/>
                </a:lnTo>
                <a:lnTo>
                  <a:pt x="283" y="179"/>
                </a:lnTo>
                <a:lnTo>
                  <a:pt x="284" y="179"/>
                </a:lnTo>
                <a:lnTo>
                  <a:pt x="284" y="178"/>
                </a:lnTo>
                <a:lnTo>
                  <a:pt x="286" y="178"/>
                </a:lnTo>
                <a:lnTo>
                  <a:pt x="286" y="179"/>
                </a:lnTo>
                <a:lnTo>
                  <a:pt x="286" y="180"/>
                </a:lnTo>
                <a:lnTo>
                  <a:pt x="286" y="181"/>
                </a:lnTo>
                <a:lnTo>
                  <a:pt x="284" y="181"/>
                </a:lnTo>
                <a:lnTo>
                  <a:pt x="283" y="181"/>
                </a:lnTo>
                <a:lnTo>
                  <a:pt x="283" y="180"/>
                </a:lnTo>
                <a:lnTo>
                  <a:pt x="282" y="179"/>
                </a:lnTo>
                <a:lnTo>
                  <a:pt x="279" y="178"/>
                </a:lnTo>
                <a:lnTo>
                  <a:pt x="280" y="178"/>
                </a:lnTo>
                <a:lnTo>
                  <a:pt x="280" y="176"/>
                </a:lnTo>
                <a:lnTo>
                  <a:pt x="282" y="178"/>
                </a:lnTo>
                <a:close/>
                <a:moveTo>
                  <a:pt x="300" y="179"/>
                </a:moveTo>
                <a:lnTo>
                  <a:pt x="299" y="179"/>
                </a:lnTo>
                <a:lnTo>
                  <a:pt x="299" y="178"/>
                </a:lnTo>
                <a:lnTo>
                  <a:pt x="299" y="176"/>
                </a:lnTo>
                <a:lnTo>
                  <a:pt x="300" y="176"/>
                </a:lnTo>
                <a:lnTo>
                  <a:pt x="300" y="178"/>
                </a:lnTo>
                <a:lnTo>
                  <a:pt x="300" y="179"/>
                </a:lnTo>
                <a:close/>
                <a:moveTo>
                  <a:pt x="271" y="175"/>
                </a:moveTo>
                <a:lnTo>
                  <a:pt x="270" y="175"/>
                </a:lnTo>
                <a:lnTo>
                  <a:pt x="271" y="175"/>
                </a:lnTo>
                <a:close/>
                <a:moveTo>
                  <a:pt x="210" y="174"/>
                </a:moveTo>
                <a:lnTo>
                  <a:pt x="210" y="175"/>
                </a:lnTo>
                <a:lnTo>
                  <a:pt x="210" y="174"/>
                </a:lnTo>
                <a:close/>
                <a:moveTo>
                  <a:pt x="333" y="175"/>
                </a:moveTo>
                <a:lnTo>
                  <a:pt x="332" y="174"/>
                </a:lnTo>
                <a:lnTo>
                  <a:pt x="333" y="174"/>
                </a:lnTo>
                <a:lnTo>
                  <a:pt x="333" y="175"/>
                </a:lnTo>
                <a:close/>
                <a:moveTo>
                  <a:pt x="246" y="172"/>
                </a:moveTo>
                <a:lnTo>
                  <a:pt x="246" y="174"/>
                </a:lnTo>
                <a:lnTo>
                  <a:pt x="245" y="174"/>
                </a:lnTo>
                <a:lnTo>
                  <a:pt x="245" y="172"/>
                </a:lnTo>
                <a:lnTo>
                  <a:pt x="246" y="172"/>
                </a:lnTo>
                <a:close/>
                <a:moveTo>
                  <a:pt x="330" y="171"/>
                </a:moveTo>
                <a:lnTo>
                  <a:pt x="332" y="171"/>
                </a:lnTo>
                <a:lnTo>
                  <a:pt x="330" y="171"/>
                </a:lnTo>
                <a:close/>
                <a:moveTo>
                  <a:pt x="443" y="171"/>
                </a:moveTo>
                <a:lnTo>
                  <a:pt x="443" y="170"/>
                </a:lnTo>
                <a:lnTo>
                  <a:pt x="443" y="171"/>
                </a:lnTo>
                <a:close/>
                <a:moveTo>
                  <a:pt x="388" y="171"/>
                </a:moveTo>
                <a:lnTo>
                  <a:pt x="387" y="171"/>
                </a:lnTo>
                <a:lnTo>
                  <a:pt x="387" y="170"/>
                </a:lnTo>
                <a:lnTo>
                  <a:pt x="385" y="170"/>
                </a:lnTo>
                <a:lnTo>
                  <a:pt x="385" y="168"/>
                </a:lnTo>
                <a:lnTo>
                  <a:pt x="387" y="170"/>
                </a:lnTo>
                <a:lnTo>
                  <a:pt x="388" y="170"/>
                </a:lnTo>
                <a:lnTo>
                  <a:pt x="388" y="171"/>
                </a:lnTo>
                <a:close/>
                <a:moveTo>
                  <a:pt x="203" y="170"/>
                </a:moveTo>
                <a:lnTo>
                  <a:pt x="202" y="170"/>
                </a:lnTo>
                <a:lnTo>
                  <a:pt x="201" y="170"/>
                </a:lnTo>
                <a:lnTo>
                  <a:pt x="201" y="168"/>
                </a:lnTo>
                <a:lnTo>
                  <a:pt x="202" y="167"/>
                </a:lnTo>
                <a:lnTo>
                  <a:pt x="203" y="168"/>
                </a:lnTo>
                <a:lnTo>
                  <a:pt x="205" y="168"/>
                </a:lnTo>
                <a:lnTo>
                  <a:pt x="205" y="170"/>
                </a:lnTo>
                <a:lnTo>
                  <a:pt x="203" y="170"/>
                </a:lnTo>
                <a:close/>
                <a:moveTo>
                  <a:pt x="393" y="168"/>
                </a:moveTo>
                <a:lnTo>
                  <a:pt x="392" y="170"/>
                </a:lnTo>
                <a:lnTo>
                  <a:pt x="393" y="170"/>
                </a:lnTo>
                <a:lnTo>
                  <a:pt x="393" y="171"/>
                </a:lnTo>
                <a:lnTo>
                  <a:pt x="392" y="171"/>
                </a:lnTo>
                <a:lnTo>
                  <a:pt x="390" y="171"/>
                </a:lnTo>
                <a:lnTo>
                  <a:pt x="390" y="170"/>
                </a:lnTo>
                <a:lnTo>
                  <a:pt x="389" y="168"/>
                </a:lnTo>
                <a:lnTo>
                  <a:pt x="390" y="167"/>
                </a:lnTo>
                <a:lnTo>
                  <a:pt x="392" y="168"/>
                </a:lnTo>
                <a:lnTo>
                  <a:pt x="392" y="167"/>
                </a:lnTo>
                <a:lnTo>
                  <a:pt x="393" y="167"/>
                </a:lnTo>
                <a:lnTo>
                  <a:pt x="393" y="168"/>
                </a:lnTo>
                <a:close/>
                <a:moveTo>
                  <a:pt x="396" y="170"/>
                </a:moveTo>
                <a:lnTo>
                  <a:pt x="394" y="168"/>
                </a:lnTo>
                <a:lnTo>
                  <a:pt x="394" y="167"/>
                </a:lnTo>
                <a:lnTo>
                  <a:pt x="396" y="168"/>
                </a:lnTo>
                <a:lnTo>
                  <a:pt x="396" y="170"/>
                </a:lnTo>
                <a:lnTo>
                  <a:pt x="397" y="170"/>
                </a:lnTo>
                <a:lnTo>
                  <a:pt x="396" y="170"/>
                </a:lnTo>
                <a:close/>
                <a:moveTo>
                  <a:pt x="243" y="167"/>
                </a:moveTo>
                <a:lnTo>
                  <a:pt x="243" y="166"/>
                </a:lnTo>
                <a:lnTo>
                  <a:pt x="243" y="167"/>
                </a:lnTo>
                <a:close/>
                <a:moveTo>
                  <a:pt x="236" y="168"/>
                </a:moveTo>
                <a:lnTo>
                  <a:pt x="235" y="168"/>
                </a:lnTo>
                <a:lnTo>
                  <a:pt x="233" y="167"/>
                </a:lnTo>
                <a:lnTo>
                  <a:pt x="235" y="167"/>
                </a:lnTo>
                <a:lnTo>
                  <a:pt x="235" y="166"/>
                </a:lnTo>
                <a:lnTo>
                  <a:pt x="236" y="166"/>
                </a:lnTo>
                <a:lnTo>
                  <a:pt x="236" y="167"/>
                </a:lnTo>
                <a:lnTo>
                  <a:pt x="236" y="168"/>
                </a:lnTo>
                <a:close/>
                <a:moveTo>
                  <a:pt x="269" y="166"/>
                </a:moveTo>
                <a:lnTo>
                  <a:pt x="267" y="166"/>
                </a:lnTo>
                <a:lnTo>
                  <a:pt x="267" y="164"/>
                </a:lnTo>
                <a:lnTo>
                  <a:pt x="269" y="164"/>
                </a:lnTo>
                <a:lnTo>
                  <a:pt x="269" y="166"/>
                </a:lnTo>
                <a:close/>
                <a:moveTo>
                  <a:pt x="178" y="166"/>
                </a:moveTo>
                <a:lnTo>
                  <a:pt x="180" y="166"/>
                </a:lnTo>
                <a:lnTo>
                  <a:pt x="180" y="167"/>
                </a:lnTo>
                <a:lnTo>
                  <a:pt x="180" y="168"/>
                </a:lnTo>
                <a:lnTo>
                  <a:pt x="178" y="168"/>
                </a:lnTo>
                <a:lnTo>
                  <a:pt x="177" y="167"/>
                </a:lnTo>
                <a:lnTo>
                  <a:pt x="176" y="167"/>
                </a:lnTo>
                <a:lnTo>
                  <a:pt x="176" y="166"/>
                </a:lnTo>
                <a:lnTo>
                  <a:pt x="174" y="166"/>
                </a:lnTo>
                <a:lnTo>
                  <a:pt x="174" y="164"/>
                </a:lnTo>
                <a:lnTo>
                  <a:pt x="176" y="164"/>
                </a:lnTo>
                <a:lnTo>
                  <a:pt x="177" y="164"/>
                </a:lnTo>
                <a:lnTo>
                  <a:pt x="178" y="164"/>
                </a:lnTo>
                <a:lnTo>
                  <a:pt x="178" y="166"/>
                </a:lnTo>
                <a:close/>
                <a:moveTo>
                  <a:pt x="266" y="164"/>
                </a:moveTo>
                <a:lnTo>
                  <a:pt x="267" y="164"/>
                </a:lnTo>
                <a:lnTo>
                  <a:pt x="266" y="164"/>
                </a:lnTo>
                <a:close/>
                <a:moveTo>
                  <a:pt x="266" y="164"/>
                </a:moveTo>
                <a:lnTo>
                  <a:pt x="266" y="163"/>
                </a:lnTo>
                <a:lnTo>
                  <a:pt x="265" y="163"/>
                </a:lnTo>
                <a:lnTo>
                  <a:pt x="266" y="163"/>
                </a:lnTo>
                <a:lnTo>
                  <a:pt x="266" y="164"/>
                </a:lnTo>
                <a:close/>
                <a:moveTo>
                  <a:pt x="174" y="163"/>
                </a:moveTo>
                <a:lnTo>
                  <a:pt x="173" y="163"/>
                </a:lnTo>
                <a:lnTo>
                  <a:pt x="173" y="162"/>
                </a:lnTo>
                <a:lnTo>
                  <a:pt x="174" y="162"/>
                </a:lnTo>
                <a:lnTo>
                  <a:pt x="174" y="163"/>
                </a:lnTo>
                <a:close/>
                <a:moveTo>
                  <a:pt x="171" y="161"/>
                </a:moveTo>
                <a:lnTo>
                  <a:pt x="169" y="159"/>
                </a:lnTo>
                <a:lnTo>
                  <a:pt x="168" y="159"/>
                </a:lnTo>
                <a:lnTo>
                  <a:pt x="169" y="158"/>
                </a:lnTo>
                <a:lnTo>
                  <a:pt x="171" y="158"/>
                </a:lnTo>
                <a:lnTo>
                  <a:pt x="172" y="159"/>
                </a:lnTo>
                <a:lnTo>
                  <a:pt x="172" y="161"/>
                </a:lnTo>
                <a:lnTo>
                  <a:pt x="171" y="161"/>
                </a:lnTo>
                <a:close/>
                <a:moveTo>
                  <a:pt x="231" y="158"/>
                </a:moveTo>
                <a:lnTo>
                  <a:pt x="229" y="158"/>
                </a:lnTo>
                <a:lnTo>
                  <a:pt x="231" y="158"/>
                </a:lnTo>
                <a:close/>
                <a:moveTo>
                  <a:pt x="178" y="157"/>
                </a:moveTo>
                <a:lnTo>
                  <a:pt x="180" y="157"/>
                </a:lnTo>
                <a:lnTo>
                  <a:pt x="180" y="158"/>
                </a:lnTo>
                <a:lnTo>
                  <a:pt x="181" y="158"/>
                </a:lnTo>
                <a:lnTo>
                  <a:pt x="180" y="158"/>
                </a:lnTo>
                <a:lnTo>
                  <a:pt x="178" y="158"/>
                </a:lnTo>
                <a:lnTo>
                  <a:pt x="177" y="158"/>
                </a:lnTo>
                <a:lnTo>
                  <a:pt x="177" y="157"/>
                </a:lnTo>
                <a:lnTo>
                  <a:pt x="176" y="157"/>
                </a:lnTo>
                <a:lnTo>
                  <a:pt x="176" y="155"/>
                </a:lnTo>
                <a:lnTo>
                  <a:pt x="177" y="154"/>
                </a:lnTo>
                <a:lnTo>
                  <a:pt x="178" y="155"/>
                </a:lnTo>
                <a:lnTo>
                  <a:pt x="178" y="157"/>
                </a:lnTo>
                <a:close/>
                <a:moveTo>
                  <a:pt x="176" y="157"/>
                </a:moveTo>
                <a:lnTo>
                  <a:pt x="174" y="157"/>
                </a:lnTo>
                <a:lnTo>
                  <a:pt x="173" y="155"/>
                </a:lnTo>
                <a:lnTo>
                  <a:pt x="173" y="154"/>
                </a:lnTo>
                <a:lnTo>
                  <a:pt x="174" y="154"/>
                </a:lnTo>
                <a:lnTo>
                  <a:pt x="174" y="155"/>
                </a:lnTo>
                <a:lnTo>
                  <a:pt x="176" y="157"/>
                </a:lnTo>
                <a:close/>
                <a:moveTo>
                  <a:pt x="173" y="155"/>
                </a:moveTo>
                <a:lnTo>
                  <a:pt x="172" y="155"/>
                </a:lnTo>
                <a:lnTo>
                  <a:pt x="172" y="154"/>
                </a:lnTo>
                <a:lnTo>
                  <a:pt x="173" y="154"/>
                </a:lnTo>
                <a:lnTo>
                  <a:pt x="173" y="155"/>
                </a:lnTo>
                <a:close/>
                <a:moveTo>
                  <a:pt x="430" y="153"/>
                </a:moveTo>
                <a:lnTo>
                  <a:pt x="431" y="154"/>
                </a:lnTo>
                <a:lnTo>
                  <a:pt x="431" y="155"/>
                </a:lnTo>
                <a:lnTo>
                  <a:pt x="431" y="157"/>
                </a:lnTo>
                <a:lnTo>
                  <a:pt x="432" y="158"/>
                </a:lnTo>
                <a:lnTo>
                  <a:pt x="434" y="159"/>
                </a:lnTo>
                <a:lnTo>
                  <a:pt x="435" y="159"/>
                </a:lnTo>
                <a:lnTo>
                  <a:pt x="435" y="161"/>
                </a:lnTo>
                <a:lnTo>
                  <a:pt x="436" y="161"/>
                </a:lnTo>
                <a:lnTo>
                  <a:pt x="436" y="162"/>
                </a:lnTo>
                <a:lnTo>
                  <a:pt x="438" y="162"/>
                </a:lnTo>
                <a:lnTo>
                  <a:pt x="438" y="163"/>
                </a:lnTo>
                <a:lnTo>
                  <a:pt x="439" y="163"/>
                </a:lnTo>
                <a:lnTo>
                  <a:pt x="439" y="164"/>
                </a:lnTo>
                <a:lnTo>
                  <a:pt x="439" y="166"/>
                </a:lnTo>
                <a:lnTo>
                  <a:pt x="440" y="167"/>
                </a:lnTo>
                <a:lnTo>
                  <a:pt x="440" y="166"/>
                </a:lnTo>
                <a:lnTo>
                  <a:pt x="440" y="167"/>
                </a:lnTo>
                <a:lnTo>
                  <a:pt x="441" y="167"/>
                </a:lnTo>
                <a:lnTo>
                  <a:pt x="441" y="168"/>
                </a:lnTo>
                <a:lnTo>
                  <a:pt x="443" y="168"/>
                </a:lnTo>
                <a:lnTo>
                  <a:pt x="443" y="170"/>
                </a:lnTo>
                <a:lnTo>
                  <a:pt x="441" y="170"/>
                </a:lnTo>
                <a:lnTo>
                  <a:pt x="441" y="171"/>
                </a:lnTo>
                <a:lnTo>
                  <a:pt x="443" y="172"/>
                </a:lnTo>
                <a:lnTo>
                  <a:pt x="443" y="171"/>
                </a:lnTo>
                <a:lnTo>
                  <a:pt x="444" y="171"/>
                </a:lnTo>
                <a:lnTo>
                  <a:pt x="444" y="172"/>
                </a:lnTo>
                <a:lnTo>
                  <a:pt x="444" y="174"/>
                </a:lnTo>
                <a:lnTo>
                  <a:pt x="445" y="174"/>
                </a:lnTo>
                <a:lnTo>
                  <a:pt x="445" y="175"/>
                </a:lnTo>
                <a:lnTo>
                  <a:pt x="445" y="176"/>
                </a:lnTo>
                <a:lnTo>
                  <a:pt x="447" y="176"/>
                </a:lnTo>
                <a:lnTo>
                  <a:pt x="445" y="176"/>
                </a:lnTo>
                <a:lnTo>
                  <a:pt x="445" y="180"/>
                </a:lnTo>
                <a:lnTo>
                  <a:pt x="447" y="181"/>
                </a:lnTo>
                <a:lnTo>
                  <a:pt x="445" y="181"/>
                </a:lnTo>
                <a:lnTo>
                  <a:pt x="447" y="183"/>
                </a:lnTo>
                <a:lnTo>
                  <a:pt x="447" y="184"/>
                </a:lnTo>
                <a:lnTo>
                  <a:pt x="447" y="185"/>
                </a:lnTo>
                <a:lnTo>
                  <a:pt x="447" y="188"/>
                </a:lnTo>
                <a:lnTo>
                  <a:pt x="448" y="188"/>
                </a:lnTo>
                <a:lnTo>
                  <a:pt x="449" y="188"/>
                </a:lnTo>
                <a:lnTo>
                  <a:pt x="451" y="188"/>
                </a:lnTo>
                <a:lnTo>
                  <a:pt x="452" y="189"/>
                </a:lnTo>
                <a:lnTo>
                  <a:pt x="452" y="191"/>
                </a:lnTo>
                <a:lnTo>
                  <a:pt x="453" y="191"/>
                </a:lnTo>
                <a:lnTo>
                  <a:pt x="453" y="192"/>
                </a:lnTo>
                <a:lnTo>
                  <a:pt x="452" y="192"/>
                </a:lnTo>
                <a:lnTo>
                  <a:pt x="452" y="193"/>
                </a:lnTo>
                <a:lnTo>
                  <a:pt x="452" y="195"/>
                </a:lnTo>
                <a:lnTo>
                  <a:pt x="453" y="195"/>
                </a:lnTo>
                <a:lnTo>
                  <a:pt x="455" y="196"/>
                </a:lnTo>
                <a:lnTo>
                  <a:pt x="456" y="196"/>
                </a:lnTo>
                <a:lnTo>
                  <a:pt x="456" y="195"/>
                </a:lnTo>
                <a:lnTo>
                  <a:pt x="456" y="193"/>
                </a:lnTo>
                <a:lnTo>
                  <a:pt x="456" y="192"/>
                </a:lnTo>
                <a:lnTo>
                  <a:pt x="457" y="192"/>
                </a:lnTo>
                <a:lnTo>
                  <a:pt x="457" y="191"/>
                </a:lnTo>
                <a:lnTo>
                  <a:pt x="459" y="191"/>
                </a:lnTo>
                <a:lnTo>
                  <a:pt x="459" y="189"/>
                </a:lnTo>
                <a:lnTo>
                  <a:pt x="461" y="189"/>
                </a:lnTo>
                <a:lnTo>
                  <a:pt x="462" y="189"/>
                </a:lnTo>
                <a:lnTo>
                  <a:pt x="462" y="191"/>
                </a:lnTo>
                <a:lnTo>
                  <a:pt x="462" y="192"/>
                </a:lnTo>
                <a:lnTo>
                  <a:pt x="464" y="193"/>
                </a:lnTo>
                <a:lnTo>
                  <a:pt x="462" y="193"/>
                </a:lnTo>
                <a:lnTo>
                  <a:pt x="462" y="195"/>
                </a:lnTo>
                <a:lnTo>
                  <a:pt x="464" y="195"/>
                </a:lnTo>
                <a:lnTo>
                  <a:pt x="464" y="196"/>
                </a:lnTo>
                <a:lnTo>
                  <a:pt x="464" y="197"/>
                </a:lnTo>
                <a:lnTo>
                  <a:pt x="465" y="197"/>
                </a:lnTo>
                <a:lnTo>
                  <a:pt x="465" y="198"/>
                </a:lnTo>
                <a:lnTo>
                  <a:pt x="466" y="198"/>
                </a:lnTo>
                <a:lnTo>
                  <a:pt x="468" y="200"/>
                </a:lnTo>
                <a:lnTo>
                  <a:pt x="468" y="201"/>
                </a:lnTo>
                <a:lnTo>
                  <a:pt x="469" y="201"/>
                </a:lnTo>
                <a:lnTo>
                  <a:pt x="469" y="200"/>
                </a:lnTo>
                <a:lnTo>
                  <a:pt x="470" y="200"/>
                </a:lnTo>
                <a:lnTo>
                  <a:pt x="470" y="204"/>
                </a:lnTo>
                <a:lnTo>
                  <a:pt x="470" y="205"/>
                </a:lnTo>
                <a:lnTo>
                  <a:pt x="472" y="204"/>
                </a:lnTo>
                <a:lnTo>
                  <a:pt x="472" y="202"/>
                </a:lnTo>
                <a:lnTo>
                  <a:pt x="472" y="201"/>
                </a:lnTo>
                <a:lnTo>
                  <a:pt x="472" y="200"/>
                </a:lnTo>
                <a:lnTo>
                  <a:pt x="473" y="200"/>
                </a:lnTo>
                <a:lnTo>
                  <a:pt x="473" y="201"/>
                </a:lnTo>
                <a:lnTo>
                  <a:pt x="473" y="202"/>
                </a:lnTo>
                <a:lnTo>
                  <a:pt x="473" y="204"/>
                </a:lnTo>
                <a:lnTo>
                  <a:pt x="474" y="204"/>
                </a:lnTo>
                <a:lnTo>
                  <a:pt x="474" y="202"/>
                </a:lnTo>
                <a:lnTo>
                  <a:pt x="476" y="202"/>
                </a:lnTo>
                <a:lnTo>
                  <a:pt x="476" y="204"/>
                </a:lnTo>
                <a:lnTo>
                  <a:pt x="476" y="205"/>
                </a:lnTo>
                <a:lnTo>
                  <a:pt x="477" y="205"/>
                </a:lnTo>
                <a:lnTo>
                  <a:pt x="477" y="206"/>
                </a:lnTo>
                <a:lnTo>
                  <a:pt x="476" y="206"/>
                </a:lnTo>
                <a:lnTo>
                  <a:pt x="474" y="208"/>
                </a:lnTo>
                <a:lnTo>
                  <a:pt x="474" y="206"/>
                </a:lnTo>
                <a:lnTo>
                  <a:pt x="473" y="208"/>
                </a:lnTo>
                <a:lnTo>
                  <a:pt x="474" y="208"/>
                </a:lnTo>
                <a:lnTo>
                  <a:pt x="476" y="208"/>
                </a:lnTo>
                <a:lnTo>
                  <a:pt x="477" y="208"/>
                </a:lnTo>
                <a:lnTo>
                  <a:pt x="477" y="209"/>
                </a:lnTo>
                <a:lnTo>
                  <a:pt x="478" y="210"/>
                </a:lnTo>
                <a:lnTo>
                  <a:pt x="477" y="210"/>
                </a:lnTo>
                <a:lnTo>
                  <a:pt x="476" y="210"/>
                </a:lnTo>
                <a:lnTo>
                  <a:pt x="474" y="212"/>
                </a:lnTo>
                <a:lnTo>
                  <a:pt x="473" y="213"/>
                </a:lnTo>
                <a:lnTo>
                  <a:pt x="474" y="213"/>
                </a:lnTo>
                <a:lnTo>
                  <a:pt x="476" y="213"/>
                </a:lnTo>
                <a:lnTo>
                  <a:pt x="477" y="213"/>
                </a:lnTo>
                <a:lnTo>
                  <a:pt x="477" y="216"/>
                </a:lnTo>
                <a:lnTo>
                  <a:pt x="476" y="216"/>
                </a:lnTo>
                <a:lnTo>
                  <a:pt x="476" y="217"/>
                </a:lnTo>
                <a:lnTo>
                  <a:pt x="477" y="217"/>
                </a:lnTo>
                <a:lnTo>
                  <a:pt x="476" y="217"/>
                </a:lnTo>
                <a:lnTo>
                  <a:pt x="476" y="218"/>
                </a:lnTo>
                <a:lnTo>
                  <a:pt x="477" y="218"/>
                </a:lnTo>
                <a:lnTo>
                  <a:pt x="477" y="219"/>
                </a:lnTo>
                <a:lnTo>
                  <a:pt x="477" y="222"/>
                </a:lnTo>
                <a:lnTo>
                  <a:pt x="478" y="222"/>
                </a:lnTo>
                <a:lnTo>
                  <a:pt x="478" y="223"/>
                </a:lnTo>
                <a:lnTo>
                  <a:pt x="478" y="225"/>
                </a:lnTo>
                <a:lnTo>
                  <a:pt x="477" y="226"/>
                </a:lnTo>
                <a:lnTo>
                  <a:pt x="476" y="226"/>
                </a:lnTo>
                <a:lnTo>
                  <a:pt x="476" y="225"/>
                </a:lnTo>
                <a:lnTo>
                  <a:pt x="474" y="225"/>
                </a:lnTo>
                <a:lnTo>
                  <a:pt x="474" y="226"/>
                </a:lnTo>
                <a:lnTo>
                  <a:pt x="473" y="226"/>
                </a:lnTo>
                <a:lnTo>
                  <a:pt x="472" y="226"/>
                </a:lnTo>
                <a:lnTo>
                  <a:pt x="472" y="227"/>
                </a:lnTo>
                <a:lnTo>
                  <a:pt x="474" y="229"/>
                </a:lnTo>
                <a:lnTo>
                  <a:pt x="474" y="230"/>
                </a:lnTo>
                <a:lnTo>
                  <a:pt x="474" y="231"/>
                </a:lnTo>
                <a:lnTo>
                  <a:pt x="476" y="233"/>
                </a:lnTo>
                <a:lnTo>
                  <a:pt x="473" y="233"/>
                </a:lnTo>
                <a:lnTo>
                  <a:pt x="472" y="234"/>
                </a:lnTo>
                <a:lnTo>
                  <a:pt x="473" y="234"/>
                </a:lnTo>
                <a:lnTo>
                  <a:pt x="473" y="235"/>
                </a:lnTo>
                <a:lnTo>
                  <a:pt x="470" y="238"/>
                </a:lnTo>
                <a:lnTo>
                  <a:pt x="472" y="238"/>
                </a:lnTo>
                <a:lnTo>
                  <a:pt x="472" y="239"/>
                </a:lnTo>
                <a:lnTo>
                  <a:pt x="470" y="239"/>
                </a:lnTo>
                <a:lnTo>
                  <a:pt x="470" y="240"/>
                </a:lnTo>
                <a:lnTo>
                  <a:pt x="470" y="242"/>
                </a:lnTo>
                <a:lnTo>
                  <a:pt x="472" y="242"/>
                </a:lnTo>
                <a:lnTo>
                  <a:pt x="473" y="242"/>
                </a:lnTo>
                <a:lnTo>
                  <a:pt x="473" y="243"/>
                </a:lnTo>
                <a:lnTo>
                  <a:pt x="472" y="243"/>
                </a:lnTo>
                <a:lnTo>
                  <a:pt x="472" y="244"/>
                </a:lnTo>
                <a:lnTo>
                  <a:pt x="470" y="246"/>
                </a:lnTo>
                <a:lnTo>
                  <a:pt x="472" y="246"/>
                </a:lnTo>
                <a:lnTo>
                  <a:pt x="473" y="246"/>
                </a:lnTo>
                <a:lnTo>
                  <a:pt x="473" y="247"/>
                </a:lnTo>
                <a:lnTo>
                  <a:pt x="474" y="247"/>
                </a:lnTo>
                <a:lnTo>
                  <a:pt x="476" y="247"/>
                </a:lnTo>
                <a:lnTo>
                  <a:pt x="476" y="250"/>
                </a:lnTo>
                <a:lnTo>
                  <a:pt x="474" y="251"/>
                </a:lnTo>
                <a:lnTo>
                  <a:pt x="476" y="251"/>
                </a:lnTo>
                <a:lnTo>
                  <a:pt x="477" y="251"/>
                </a:lnTo>
                <a:lnTo>
                  <a:pt x="477" y="252"/>
                </a:lnTo>
                <a:lnTo>
                  <a:pt x="476" y="252"/>
                </a:lnTo>
                <a:lnTo>
                  <a:pt x="476" y="253"/>
                </a:lnTo>
                <a:lnTo>
                  <a:pt x="474" y="253"/>
                </a:lnTo>
                <a:lnTo>
                  <a:pt x="473" y="253"/>
                </a:lnTo>
                <a:lnTo>
                  <a:pt x="473" y="255"/>
                </a:lnTo>
                <a:lnTo>
                  <a:pt x="472" y="255"/>
                </a:lnTo>
                <a:lnTo>
                  <a:pt x="470" y="255"/>
                </a:lnTo>
                <a:lnTo>
                  <a:pt x="469" y="256"/>
                </a:lnTo>
                <a:lnTo>
                  <a:pt x="468" y="256"/>
                </a:lnTo>
                <a:lnTo>
                  <a:pt x="468" y="255"/>
                </a:lnTo>
                <a:lnTo>
                  <a:pt x="469" y="253"/>
                </a:lnTo>
                <a:lnTo>
                  <a:pt x="468" y="253"/>
                </a:lnTo>
                <a:lnTo>
                  <a:pt x="466" y="253"/>
                </a:lnTo>
                <a:lnTo>
                  <a:pt x="465" y="253"/>
                </a:lnTo>
                <a:lnTo>
                  <a:pt x="464" y="256"/>
                </a:lnTo>
                <a:lnTo>
                  <a:pt x="462" y="256"/>
                </a:lnTo>
                <a:lnTo>
                  <a:pt x="461" y="256"/>
                </a:lnTo>
                <a:lnTo>
                  <a:pt x="461" y="257"/>
                </a:lnTo>
                <a:lnTo>
                  <a:pt x="460" y="257"/>
                </a:lnTo>
                <a:lnTo>
                  <a:pt x="461" y="259"/>
                </a:lnTo>
                <a:lnTo>
                  <a:pt x="461" y="260"/>
                </a:lnTo>
                <a:lnTo>
                  <a:pt x="461" y="261"/>
                </a:lnTo>
                <a:lnTo>
                  <a:pt x="461" y="263"/>
                </a:lnTo>
                <a:lnTo>
                  <a:pt x="461" y="264"/>
                </a:lnTo>
                <a:lnTo>
                  <a:pt x="462" y="265"/>
                </a:lnTo>
                <a:lnTo>
                  <a:pt x="461" y="267"/>
                </a:lnTo>
                <a:lnTo>
                  <a:pt x="461" y="268"/>
                </a:lnTo>
                <a:lnTo>
                  <a:pt x="462" y="268"/>
                </a:lnTo>
                <a:lnTo>
                  <a:pt x="461" y="268"/>
                </a:lnTo>
                <a:lnTo>
                  <a:pt x="461" y="269"/>
                </a:lnTo>
                <a:lnTo>
                  <a:pt x="460" y="269"/>
                </a:lnTo>
                <a:lnTo>
                  <a:pt x="460" y="270"/>
                </a:lnTo>
                <a:lnTo>
                  <a:pt x="461" y="272"/>
                </a:lnTo>
                <a:lnTo>
                  <a:pt x="461" y="273"/>
                </a:lnTo>
                <a:lnTo>
                  <a:pt x="459" y="273"/>
                </a:lnTo>
                <a:lnTo>
                  <a:pt x="459" y="274"/>
                </a:lnTo>
                <a:lnTo>
                  <a:pt x="459" y="276"/>
                </a:lnTo>
                <a:lnTo>
                  <a:pt x="457" y="276"/>
                </a:lnTo>
                <a:lnTo>
                  <a:pt x="457" y="277"/>
                </a:lnTo>
                <a:lnTo>
                  <a:pt x="459" y="277"/>
                </a:lnTo>
                <a:lnTo>
                  <a:pt x="459" y="278"/>
                </a:lnTo>
                <a:lnTo>
                  <a:pt x="460" y="278"/>
                </a:lnTo>
                <a:lnTo>
                  <a:pt x="461" y="278"/>
                </a:lnTo>
                <a:lnTo>
                  <a:pt x="460" y="280"/>
                </a:lnTo>
                <a:lnTo>
                  <a:pt x="459" y="280"/>
                </a:lnTo>
                <a:lnTo>
                  <a:pt x="459" y="278"/>
                </a:lnTo>
                <a:lnTo>
                  <a:pt x="457" y="278"/>
                </a:lnTo>
                <a:lnTo>
                  <a:pt x="456" y="277"/>
                </a:lnTo>
                <a:lnTo>
                  <a:pt x="455" y="277"/>
                </a:lnTo>
                <a:lnTo>
                  <a:pt x="455" y="278"/>
                </a:lnTo>
                <a:lnTo>
                  <a:pt x="455" y="277"/>
                </a:lnTo>
                <a:lnTo>
                  <a:pt x="455" y="276"/>
                </a:lnTo>
                <a:lnTo>
                  <a:pt x="453" y="276"/>
                </a:lnTo>
                <a:lnTo>
                  <a:pt x="455" y="276"/>
                </a:lnTo>
                <a:lnTo>
                  <a:pt x="455" y="274"/>
                </a:lnTo>
                <a:lnTo>
                  <a:pt x="455" y="273"/>
                </a:lnTo>
                <a:lnTo>
                  <a:pt x="453" y="273"/>
                </a:lnTo>
                <a:lnTo>
                  <a:pt x="453" y="272"/>
                </a:lnTo>
                <a:lnTo>
                  <a:pt x="453" y="270"/>
                </a:lnTo>
                <a:lnTo>
                  <a:pt x="452" y="269"/>
                </a:lnTo>
                <a:lnTo>
                  <a:pt x="451" y="269"/>
                </a:lnTo>
                <a:lnTo>
                  <a:pt x="448" y="269"/>
                </a:lnTo>
                <a:lnTo>
                  <a:pt x="448" y="268"/>
                </a:lnTo>
                <a:lnTo>
                  <a:pt x="447" y="268"/>
                </a:lnTo>
                <a:lnTo>
                  <a:pt x="447" y="269"/>
                </a:lnTo>
                <a:lnTo>
                  <a:pt x="445" y="268"/>
                </a:lnTo>
                <a:lnTo>
                  <a:pt x="443" y="268"/>
                </a:lnTo>
                <a:lnTo>
                  <a:pt x="441" y="268"/>
                </a:lnTo>
                <a:lnTo>
                  <a:pt x="440" y="269"/>
                </a:lnTo>
                <a:lnTo>
                  <a:pt x="439" y="269"/>
                </a:lnTo>
                <a:lnTo>
                  <a:pt x="438" y="269"/>
                </a:lnTo>
                <a:lnTo>
                  <a:pt x="436" y="270"/>
                </a:lnTo>
                <a:lnTo>
                  <a:pt x="435" y="270"/>
                </a:lnTo>
                <a:lnTo>
                  <a:pt x="435" y="272"/>
                </a:lnTo>
                <a:lnTo>
                  <a:pt x="434" y="273"/>
                </a:lnTo>
                <a:lnTo>
                  <a:pt x="434" y="274"/>
                </a:lnTo>
                <a:lnTo>
                  <a:pt x="432" y="274"/>
                </a:lnTo>
                <a:lnTo>
                  <a:pt x="431" y="274"/>
                </a:lnTo>
                <a:lnTo>
                  <a:pt x="432" y="274"/>
                </a:lnTo>
                <a:lnTo>
                  <a:pt x="432" y="276"/>
                </a:lnTo>
                <a:lnTo>
                  <a:pt x="431" y="276"/>
                </a:lnTo>
                <a:lnTo>
                  <a:pt x="430" y="277"/>
                </a:lnTo>
                <a:lnTo>
                  <a:pt x="430" y="278"/>
                </a:lnTo>
                <a:lnTo>
                  <a:pt x="430" y="280"/>
                </a:lnTo>
                <a:lnTo>
                  <a:pt x="430" y="281"/>
                </a:lnTo>
                <a:lnTo>
                  <a:pt x="430" y="282"/>
                </a:lnTo>
                <a:lnTo>
                  <a:pt x="431" y="282"/>
                </a:lnTo>
                <a:lnTo>
                  <a:pt x="431" y="284"/>
                </a:lnTo>
                <a:lnTo>
                  <a:pt x="431" y="285"/>
                </a:lnTo>
                <a:lnTo>
                  <a:pt x="430" y="286"/>
                </a:lnTo>
                <a:lnTo>
                  <a:pt x="428" y="286"/>
                </a:lnTo>
                <a:lnTo>
                  <a:pt x="427" y="285"/>
                </a:lnTo>
                <a:lnTo>
                  <a:pt x="426" y="285"/>
                </a:lnTo>
                <a:lnTo>
                  <a:pt x="424" y="285"/>
                </a:lnTo>
                <a:lnTo>
                  <a:pt x="424" y="284"/>
                </a:lnTo>
                <a:lnTo>
                  <a:pt x="423" y="284"/>
                </a:lnTo>
                <a:lnTo>
                  <a:pt x="422" y="284"/>
                </a:lnTo>
                <a:lnTo>
                  <a:pt x="422" y="282"/>
                </a:lnTo>
                <a:lnTo>
                  <a:pt x="421" y="282"/>
                </a:lnTo>
                <a:lnTo>
                  <a:pt x="421" y="281"/>
                </a:lnTo>
                <a:lnTo>
                  <a:pt x="419" y="281"/>
                </a:lnTo>
                <a:lnTo>
                  <a:pt x="418" y="280"/>
                </a:lnTo>
                <a:lnTo>
                  <a:pt x="418" y="278"/>
                </a:lnTo>
                <a:lnTo>
                  <a:pt x="417" y="278"/>
                </a:lnTo>
                <a:lnTo>
                  <a:pt x="417" y="277"/>
                </a:lnTo>
                <a:lnTo>
                  <a:pt x="415" y="277"/>
                </a:lnTo>
                <a:lnTo>
                  <a:pt x="415" y="276"/>
                </a:lnTo>
                <a:lnTo>
                  <a:pt x="415" y="274"/>
                </a:lnTo>
                <a:lnTo>
                  <a:pt x="414" y="274"/>
                </a:lnTo>
                <a:lnTo>
                  <a:pt x="414" y="273"/>
                </a:lnTo>
                <a:lnTo>
                  <a:pt x="411" y="272"/>
                </a:lnTo>
                <a:lnTo>
                  <a:pt x="410" y="272"/>
                </a:lnTo>
                <a:lnTo>
                  <a:pt x="409" y="270"/>
                </a:lnTo>
                <a:lnTo>
                  <a:pt x="407" y="270"/>
                </a:lnTo>
                <a:lnTo>
                  <a:pt x="406" y="269"/>
                </a:lnTo>
                <a:lnTo>
                  <a:pt x="405" y="268"/>
                </a:lnTo>
                <a:lnTo>
                  <a:pt x="404" y="268"/>
                </a:lnTo>
                <a:lnTo>
                  <a:pt x="404" y="267"/>
                </a:lnTo>
                <a:lnTo>
                  <a:pt x="402" y="267"/>
                </a:lnTo>
                <a:lnTo>
                  <a:pt x="401" y="267"/>
                </a:lnTo>
                <a:lnTo>
                  <a:pt x="400" y="267"/>
                </a:lnTo>
                <a:lnTo>
                  <a:pt x="398" y="267"/>
                </a:lnTo>
                <a:lnTo>
                  <a:pt x="397" y="267"/>
                </a:lnTo>
                <a:lnTo>
                  <a:pt x="396" y="267"/>
                </a:lnTo>
                <a:lnTo>
                  <a:pt x="396" y="268"/>
                </a:lnTo>
                <a:lnTo>
                  <a:pt x="394" y="268"/>
                </a:lnTo>
                <a:lnTo>
                  <a:pt x="394" y="267"/>
                </a:lnTo>
                <a:lnTo>
                  <a:pt x="393" y="267"/>
                </a:lnTo>
                <a:lnTo>
                  <a:pt x="392" y="267"/>
                </a:lnTo>
                <a:lnTo>
                  <a:pt x="392" y="265"/>
                </a:lnTo>
                <a:lnTo>
                  <a:pt x="393" y="264"/>
                </a:lnTo>
                <a:lnTo>
                  <a:pt x="394" y="265"/>
                </a:lnTo>
                <a:lnTo>
                  <a:pt x="394" y="264"/>
                </a:lnTo>
                <a:lnTo>
                  <a:pt x="394" y="263"/>
                </a:lnTo>
                <a:lnTo>
                  <a:pt x="393" y="261"/>
                </a:lnTo>
                <a:lnTo>
                  <a:pt x="393" y="260"/>
                </a:lnTo>
                <a:lnTo>
                  <a:pt x="392" y="260"/>
                </a:lnTo>
                <a:lnTo>
                  <a:pt x="392" y="259"/>
                </a:lnTo>
                <a:lnTo>
                  <a:pt x="390" y="259"/>
                </a:lnTo>
                <a:lnTo>
                  <a:pt x="390" y="257"/>
                </a:lnTo>
                <a:lnTo>
                  <a:pt x="389" y="255"/>
                </a:lnTo>
                <a:lnTo>
                  <a:pt x="388" y="253"/>
                </a:lnTo>
                <a:lnTo>
                  <a:pt x="387" y="252"/>
                </a:lnTo>
                <a:lnTo>
                  <a:pt x="388" y="252"/>
                </a:lnTo>
                <a:lnTo>
                  <a:pt x="389" y="251"/>
                </a:lnTo>
                <a:lnTo>
                  <a:pt x="389" y="252"/>
                </a:lnTo>
                <a:lnTo>
                  <a:pt x="390" y="252"/>
                </a:lnTo>
                <a:lnTo>
                  <a:pt x="390" y="251"/>
                </a:lnTo>
                <a:lnTo>
                  <a:pt x="392" y="250"/>
                </a:lnTo>
                <a:lnTo>
                  <a:pt x="393" y="248"/>
                </a:lnTo>
                <a:lnTo>
                  <a:pt x="394" y="248"/>
                </a:lnTo>
                <a:lnTo>
                  <a:pt x="394" y="247"/>
                </a:lnTo>
                <a:lnTo>
                  <a:pt x="396" y="247"/>
                </a:lnTo>
                <a:lnTo>
                  <a:pt x="396" y="246"/>
                </a:lnTo>
                <a:lnTo>
                  <a:pt x="397" y="246"/>
                </a:lnTo>
                <a:lnTo>
                  <a:pt x="397" y="244"/>
                </a:lnTo>
                <a:lnTo>
                  <a:pt x="398" y="244"/>
                </a:lnTo>
                <a:lnTo>
                  <a:pt x="400" y="246"/>
                </a:lnTo>
                <a:lnTo>
                  <a:pt x="400" y="244"/>
                </a:lnTo>
                <a:lnTo>
                  <a:pt x="401" y="244"/>
                </a:lnTo>
                <a:lnTo>
                  <a:pt x="402" y="244"/>
                </a:lnTo>
                <a:lnTo>
                  <a:pt x="402" y="243"/>
                </a:lnTo>
                <a:lnTo>
                  <a:pt x="404" y="243"/>
                </a:lnTo>
                <a:lnTo>
                  <a:pt x="404" y="242"/>
                </a:lnTo>
                <a:lnTo>
                  <a:pt x="405" y="242"/>
                </a:lnTo>
                <a:lnTo>
                  <a:pt x="405" y="240"/>
                </a:lnTo>
                <a:lnTo>
                  <a:pt x="405" y="239"/>
                </a:lnTo>
                <a:lnTo>
                  <a:pt x="405" y="238"/>
                </a:lnTo>
                <a:lnTo>
                  <a:pt x="406" y="238"/>
                </a:lnTo>
                <a:lnTo>
                  <a:pt x="406" y="236"/>
                </a:lnTo>
                <a:lnTo>
                  <a:pt x="405" y="236"/>
                </a:lnTo>
                <a:lnTo>
                  <a:pt x="405" y="235"/>
                </a:lnTo>
                <a:lnTo>
                  <a:pt x="406" y="235"/>
                </a:lnTo>
                <a:lnTo>
                  <a:pt x="407" y="234"/>
                </a:lnTo>
                <a:lnTo>
                  <a:pt x="409" y="233"/>
                </a:lnTo>
                <a:lnTo>
                  <a:pt x="410" y="233"/>
                </a:lnTo>
                <a:lnTo>
                  <a:pt x="410" y="231"/>
                </a:lnTo>
                <a:lnTo>
                  <a:pt x="411" y="229"/>
                </a:lnTo>
                <a:lnTo>
                  <a:pt x="411" y="226"/>
                </a:lnTo>
                <a:lnTo>
                  <a:pt x="411" y="225"/>
                </a:lnTo>
                <a:lnTo>
                  <a:pt x="411" y="223"/>
                </a:lnTo>
                <a:lnTo>
                  <a:pt x="413" y="223"/>
                </a:lnTo>
                <a:lnTo>
                  <a:pt x="413" y="222"/>
                </a:lnTo>
                <a:lnTo>
                  <a:pt x="413" y="221"/>
                </a:lnTo>
                <a:lnTo>
                  <a:pt x="413" y="219"/>
                </a:lnTo>
                <a:lnTo>
                  <a:pt x="413" y="218"/>
                </a:lnTo>
                <a:lnTo>
                  <a:pt x="413" y="213"/>
                </a:lnTo>
                <a:lnTo>
                  <a:pt x="413" y="212"/>
                </a:lnTo>
                <a:lnTo>
                  <a:pt x="413" y="210"/>
                </a:lnTo>
                <a:lnTo>
                  <a:pt x="413" y="209"/>
                </a:lnTo>
                <a:lnTo>
                  <a:pt x="413" y="208"/>
                </a:lnTo>
                <a:lnTo>
                  <a:pt x="413" y="206"/>
                </a:lnTo>
                <a:lnTo>
                  <a:pt x="413" y="205"/>
                </a:lnTo>
                <a:lnTo>
                  <a:pt x="411" y="205"/>
                </a:lnTo>
                <a:lnTo>
                  <a:pt x="411" y="204"/>
                </a:lnTo>
                <a:lnTo>
                  <a:pt x="411" y="202"/>
                </a:lnTo>
                <a:lnTo>
                  <a:pt x="411" y="201"/>
                </a:lnTo>
                <a:lnTo>
                  <a:pt x="413" y="201"/>
                </a:lnTo>
                <a:lnTo>
                  <a:pt x="413" y="200"/>
                </a:lnTo>
                <a:lnTo>
                  <a:pt x="414" y="200"/>
                </a:lnTo>
                <a:lnTo>
                  <a:pt x="414" y="198"/>
                </a:lnTo>
                <a:lnTo>
                  <a:pt x="414" y="197"/>
                </a:lnTo>
                <a:lnTo>
                  <a:pt x="413" y="197"/>
                </a:lnTo>
                <a:lnTo>
                  <a:pt x="413" y="196"/>
                </a:lnTo>
                <a:lnTo>
                  <a:pt x="414" y="196"/>
                </a:lnTo>
                <a:lnTo>
                  <a:pt x="415" y="196"/>
                </a:lnTo>
                <a:lnTo>
                  <a:pt x="414" y="195"/>
                </a:lnTo>
                <a:lnTo>
                  <a:pt x="414" y="193"/>
                </a:lnTo>
                <a:lnTo>
                  <a:pt x="415" y="193"/>
                </a:lnTo>
                <a:lnTo>
                  <a:pt x="415" y="191"/>
                </a:lnTo>
                <a:lnTo>
                  <a:pt x="415" y="189"/>
                </a:lnTo>
                <a:lnTo>
                  <a:pt x="414" y="189"/>
                </a:lnTo>
                <a:lnTo>
                  <a:pt x="414" y="188"/>
                </a:lnTo>
                <a:lnTo>
                  <a:pt x="414" y="187"/>
                </a:lnTo>
                <a:lnTo>
                  <a:pt x="413" y="185"/>
                </a:lnTo>
                <a:lnTo>
                  <a:pt x="413" y="184"/>
                </a:lnTo>
                <a:lnTo>
                  <a:pt x="411" y="183"/>
                </a:lnTo>
                <a:lnTo>
                  <a:pt x="411" y="181"/>
                </a:lnTo>
                <a:lnTo>
                  <a:pt x="411" y="180"/>
                </a:lnTo>
                <a:lnTo>
                  <a:pt x="411" y="179"/>
                </a:lnTo>
                <a:lnTo>
                  <a:pt x="411" y="178"/>
                </a:lnTo>
                <a:lnTo>
                  <a:pt x="411" y="176"/>
                </a:lnTo>
                <a:lnTo>
                  <a:pt x="411" y="175"/>
                </a:lnTo>
                <a:lnTo>
                  <a:pt x="410" y="175"/>
                </a:lnTo>
                <a:lnTo>
                  <a:pt x="413" y="174"/>
                </a:lnTo>
                <a:lnTo>
                  <a:pt x="413" y="172"/>
                </a:lnTo>
                <a:lnTo>
                  <a:pt x="413" y="171"/>
                </a:lnTo>
                <a:lnTo>
                  <a:pt x="413" y="170"/>
                </a:lnTo>
                <a:lnTo>
                  <a:pt x="411" y="170"/>
                </a:lnTo>
                <a:lnTo>
                  <a:pt x="411" y="168"/>
                </a:lnTo>
                <a:lnTo>
                  <a:pt x="411" y="166"/>
                </a:lnTo>
                <a:lnTo>
                  <a:pt x="410" y="164"/>
                </a:lnTo>
                <a:lnTo>
                  <a:pt x="410" y="163"/>
                </a:lnTo>
                <a:lnTo>
                  <a:pt x="411" y="163"/>
                </a:lnTo>
                <a:lnTo>
                  <a:pt x="411" y="164"/>
                </a:lnTo>
                <a:lnTo>
                  <a:pt x="413" y="164"/>
                </a:lnTo>
                <a:lnTo>
                  <a:pt x="413" y="163"/>
                </a:lnTo>
                <a:lnTo>
                  <a:pt x="410" y="162"/>
                </a:lnTo>
                <a:lnTo>
                  <a:pt x="411" y="161"/>
                </a:lnTo>
                <a:lnTo>
                  <a:pt x="413" y="161"/>
                </a:lnTo>
                <a:lnTo>
                  <a:pt x="414" y="161"/>
                </a:lnTo>
                <a:lnTo>
                  <a:pt x="415" y="161"/>
                </a:lnTo>
                <a:lnTo>
                  <a:pt x="415" y="162"/>
                </a:lnTo>
                <a:lnTo>
                  <a:pt x="417" y="162"/>
                </a:lnTo>
                <a:lnTo>
                  <a:pt x="417" y="163"/>
                </a:lnTo>
                <a:lnTo>
                  <a:pt x="418" y="163"/>
                </a:lnTo>
                <a:lnTo>
                  <a:pt x="419" y="163"/>
                </a:lnTo>
                <a:lnTo>
                  <a:pt x="421" y="163"/>
                </a:lnTo>
                <a:lnTo>
                  <a:pt x="422" y="162"/>
                </a:lnTo>
                <a:lnTo>
                  <a:pt x="422" y="161"/>
                </a:lnTo>
                <a:lnTo>
                  <a:pt x="422" y="159"/>
                </a:lnTo>
                <a:lnTo>
                  <a:pt x="423" y="161"/>
                </a:lnTo>
                <a:lnTo>
                  <a:pt x="424" y="159"/>
                </a:lnTo>
                <a:lnTo>
                  <a:pt x="424" y="157"/>
                </a:lnTo>
                <a:lnTo>
                  <a:pt x="426" y="155"/>
                </a:lnTo>
                <a:lnTo>
                  <a:pt x="427" y="155"/>
                </a:lnTo>
                <a:lnTo>
                  <a:pt x="427" y="154"/>
                </a:lnTo>
                <a:lnTo>
                  <a:pt x="427" y="153"/>
                </a:lnTo>
                <a:lnTo>
                  <a:pt x="428" y="153"/>
                </a:lnTo>
                <a:lnTo>
                  <a:pt x="428" y="151"/>
                </a:lnTo>
                <a:lnTo>
                  <a:pt x="430" y="151"/>
                </a:lnTo>
                <a:lnTo>
                  <a:pt x="430" y="153"/>
                </a:lnTo>
                <a:close/>
                <a:moveTo>
                  <a:pt x="163" y="151"/>
                </a:moveTo>
                <a:lnTo>
                  <a:pt x="163" y="150"/>
                </a:lnTo>
                <a:lnTo>
                  <a:pt x="164" y="151"/>
                </a:lnTo>
                <a:lnTo>
                  <a:pt x="163" y="151"/>
                </a:lnTo>
                <a:close/>
                <a:moveTo>
                  <a:pt x="447" y="150"/>
                </a:moveTo>
                <a:lnTo>
                  <a:pt x="445" y="150"/>
                </a:lnTo>
                <a:lnTo>
                  <a:pt x="447" y="150"/>
                </a:lnTo>
                <a:close/>
                <a:moveTo>
                  <a:pt x="159" y="149"/>
                </a:moveTo>
                <a:lnTo>
                  <a:pt x="159" y="150"/>
                </a:lnTo>
                <a:lnTo>
                  <a:pt x="159" y="149"/>
                </a:lnTo>
                <a:close/>
                <a:moveTo>
                  <a:pt x="222" y="146"/>
                </a:moveTo>
                <a:lnTo>
                  <a:pt x="223" y="146"/>
                </a:lnTo>
                <a:lnTo>
                  <a:pt x="225" y="146"/>
                </a:lnTo>
                <a:lnTo>
                  <a:pt x="227" y="149"/>
                </a:lnTo>
                <a:lnTo>
                  <a:pt x="227" y="150"/>
                </a:lnTo>
                <a:lnTo>
                  <a:pt x="228" y="150"/>
                </a:lnTo>
                <a:lnTo>
                  <a:pt x="228" y="151"/>
                </a:lnTo>
                <a:lnTo>
                  <a:pt x="228" y="153"/>
                </a:lnTo>
                <a:lnTo>
                  <a:pt x="227" y="153"/>
                </a:lnTo>
                <a:lnTo>
                  <a:pt x="227" y="154"/>
                </a:lnTo>
                <a:lnTo>
                  <a:pt x="225" y="155"/>
                </a:lnTo>
                <a:lnTo>
                  <a:pt x="225" y="154"/>
                </a:lnTo>
                <a:lnTo>
                  <a:pt x="225" y="153"/>
                </a:lnTo>
                <a:lnTo>
                  <a:pt x="224" y="153"/>
                </a:lnTo>
                <a:lnTo>
                  <a:pt x="224" y="151"/>
                </a:lnTo>
                <a:lnTo>
                  <a:pt x="224" y="150"/>
                </a:lnTo>
                <a:lnTo>
                  <a:pt x="223" y="149"/>
                </a:lnTo>
                <a:lnTo>
                  <a:pt x="222" y="149"/>
                </a:lnTo>
                <a:lnTo>
                  <a:pt x="220" y="149"/>
                </a:lnTo>
                <a:lnTo>
                  <a:pt x="219" y="147"/>
                </a:lnTo>
                <a:lnTo>
                  <a:pt x="220" y="146"/>
                </a:lnTo>
                <a:lnTo>
                  <a:pt x="222" y="146"/>
                </a:lnTo>
                <a:close/>
                <a:moveTo>
                  <a:pt x="168" y="145"/>
                </a:moveTo>
                <a:lnTo>
                  <a:pt x="168" y="146"/>
                </a:lnTo>
                <a:lnTo>
                  <a:pt x="169" y="146"/>
                </a:lnTo>
                <a:lnTo>
                  <a:pt x="169" y="147"/>
                </a:lnTo>
                <a:lnTo>
                  <a:pt x="169" y="149"/>
                </a:lnTo>
                <a:lnTo>
                  <a:pt x="169" y="151"/>
                </a:lnTo>
                <a:lnTo>
                  <a:pt x="169" y="153"/>
                </a:lnTo>
                <a:lnTo>
                  <a:pt x="168" y="151"/>
                </a:lnTo>
                <a:lnTo>
                  <a:pt x="167" y="150"/>
                </a:lnTo>
                <a:lnTo>
                  <a:pt x="167" y="149"/>
                </a:lnTo>
                <a:lnTo>
                  <a:pt x="165" y="147"/>
                </a:lnTo>
                <a:lnTo>
                  <a:pt x="165" y="146"/>
                </a:lnTo>
                <a:lnTo>
                  <a:pt x="165" y="145"/>
                </a:lnTo>
                <a:lnTo>
                  <a:pt x="168" y="145"/>
                </a:lnTo>
                <a:close/>
                <a:moveTo>
                  <a:pt x="7" y="129"/>
                </a:moveTo>
                <a:lnTo>
                  <a:pt x="6" y="129"/>
                </a:lnTo>
                <a:lnTo>
                  <a:pt x="4" y="129"/>
                </a:lnTo>
                <a:lnTo>
                  <a:pt x="4" y="128"/>
                </a:lnTo>
                <a:lnTo>
                  <a:pt x="6" y="128"/>
                </a:lnTo>
                <a:lnTo>
                  <a:pt x="7" y="129"/>
                </a:lnTo>
                <a:close/>
                <a:moveTo>
                  <a:pt x="143" y="129"/>
                </a:moveTo>
                <a:lnTo>
                  <a:pt x="142" y="129"/>
                </a:lnTo>
                <a:lnTo>
                  <a:pt x="142" y="128"/>
                </a:lnTo>
                <a:lnTo>
                  <a:pt x="143" y="128"/>
                </a:lnTo>
                <a:lnTo>
                  <a:pt x="143" y="129"/>
                </a:lnTo>
                <a:close/>
                <a:moveTo>
                  <a:pt x="138" y="129"/>
                </a:moveTo>
                <a:lnTo>
                  <a:pt x="138" y="130"/>
                </a:lnTo>
                <a:lnTo>
                  <a:pt x="139" y="130"/>
                </a:lnTo>
                <a:lnTo>
                  <a:pt x="139" y="132"/>
                </a:lnTo>
                <a:lnTo>
                  <a:pt x="140" y="132"/>
                </a:lnTo>
                <a:lnTo>
                  <a:pt x="139" y="132"/>
                </a:lnTo>
                <a:lnTo>
                  <a:pt x="139" y="130"/>
                </a:lnTo>
                <a:lnTo>
                  <a:pt x="138" y="130"/>
                </a:lnTo>
                <a:lnTo>
                  <a:pt x="136" y="130"/>
                </a:lnTo>
                <a:lnTo>
                  <a:pt x="135" y="130"/>
                </a:lnTo>
                <a:lnTo>
                  <a:pt x="134" y="130"/>
                </a:lnTo>
                <a:lnTo>
                  <a:pt x="134" y="129"/>
                </a:lnTo>
                <a:lnTo>
                  <a:pt x="134" y="126"/>
                </a:lnTo>
                <a:lnTo>
                  <a:pt x="135" y="126"/>
                </a:lnTo>
                <a:lnTo>
                  <a:pt x="135" y="125"/>
                </a:lnTo>
                <a:lnTo>
                  <a:pt x="136" y="125"/>
                </a:lnTo>
                <a:lnTo>
                  <a:pt x="135" y="126"/>
                </a:lnTo>
                <a:lnTo>
                  <a:pt x="135" y="128"/>
                </a:lnTo>
                <a:lnTo>
                  <a:pt x="136" y="129"/>
                </a:lnTo>
                <a:lnTo>
                  <a:pt x="138" y="129"/>
                </a:lnTo>
                <a:close/>
                <a:moveTo>
                  <a:pt x="71" y="108"/>
                </a:moveTo>
                <a:lnTo>
                  <a:pt x="71" y="109"/>
                </a:lnTo>
                <a:lnTo>
                  <a:pt x="71" y="108"/>
                </a:lnTo>
                <a:close/>
                <a:moveTo>
                  <a:pt x="75" y="106"/>
                </a:moveTo>
                <a:lnTo>
                  <a:pt x="74" y="106"/>
                </a:lnTo>
                <a:lnTo>
                  <a:pt x="74" y="104"/>
                </a:lnTo>
                <a:lnTo>
                  <a:pt x="74" y="103"/>
                </a:lnTo>
                <a:lnTo>
                  <a:pt x="75" y="103"/>
                </a:lnTo>
                <a:lnTo>
                  <a:pt x="75" y="104"/>
                </a:lnTo>
                <a:lnTo>
                  <a:pt x="75" y="106"/>
                </a:lnTo>
                <a:close/>
                <a:moveTo>
                  <a:pt x="61" y="99"/>
                </a:moveTo>
                <a:lnTo>
                  <a:pt x="61" y="100"/>
                </a:lnTo>
                <a:lnTo>
                  <a:pt x="59" y="100"/>
                </a:lnTo>
                <a:lnTo>
                  <a:pt x="59" y="102"/>
                </a:lnTo>
                <a:lnTo>
                  <a:pt x="58" y="102"/>
                </a:lnTo>
                <a:lnTo>
                  <a:pt x="58" y="100"/>
                </a:lnTo>
                <a:lnTo>
                  <a:pt x="58" y="99"/>
                </a:lnTo>
                <a:lnTo>
                  <a:pt x="59" y="99"/>
                </a:lnTo>
                <a:lnTo>
                  <a:pt x="61" y="99"/>
                </a:lnTo>
                <a:close/>
                <a:moveTo>
                  <a:pt x="70" y="100"/>
                </a:moveTo>
                <a:lnTo>
                  <a:pt x="68" y="100"/>
                </a:lnTo>
                <a:lnTo>
                  <a:pt x="68" y="99"/>
                </a:lnTo>
                <a:lnTo>
                  <a:pt x="70" y="99"/>
                </a:lnTo>
                <a:lnTo>
                  <a:pt x="70" y="100"/>
                </a:lnTo>
                <a:close/>
                <a:moveTo>
                  <a:pt x="27" y="98"/>
                </a:moveTo>
                <a:lnTo>
                  <a:pt x="27" y="96"/>
                </a:lnTo>
                <a:lnTo>
                  <a:pt x="28" y="96"/>
                </a:lnTo>
                <a:lnTo>
                  <a:pt x="28" y="98"/>
                </a:lnTo>
                <a:lnTo>
                  <a:pt x="27" y="98"/>
                </a:lnTo>
                <a:close/>
                <a:moveTo>
                  <a:pt x="45" y="95"/>
                </a:moveTo>
                <a:lnTo>
                  <a:pt x="45" y="96"/>
                </a:lnTo>
                <a:lnTo>
                  <a:pt x="45" y="98"/>
                </a:lnTo>
                <a:lnTo>
                  <a:pt x="46" y="98"/>
                </a:lnTo>
                <a:lnTo>
                  <a:pt x="47" y="98"/>
                </a:lnTo>
                <a:lnTo>
                  <a:pt x="49" y="99"/>
                </a:lnTo>
                <a:lnTo>
                  <a:pt x="49" y="98"/>
                </a:lnTo>
                <a:lnTo>
                  <a:pt x="49" y="99"/>
                </a:lnTo>
                <a:lnTo>
                  <a:pt x="50" y="99"/>
                </a:lnTo>
                <a:lnTo>
                  <a:pt x="51" y="99"/>
                </a:lnTo>
                <a:lnTo>
                  <a:pt x="51" y="100"/>
                </a:lnTo>
                <a:lnTo>
                  <a:pt x="53" y="99"/>
                </a:lnTo>
                <a:lnTo>
                  <a:pt x="53" y="100"/>
                </a:lnTo>
                <a:lnTo>
                  <a:pt x="55" y="100"/>
                </a:lnTo>
                <a:lnTo>
                  <a:pt x="55" y="102"/>
                </a:lnTo>
                <a:lnTo>
                  <a:pt x="57" y="100"/>
                </a:lnTo>
                <a:lnTo>
                  <a:pt x="57" y="102"/>
                </a:lnTo>
                <a:lnTo>
                  <a:pt x="58" y="102"/>
                </a:lnTo>
                <a:lnTo>
                  <a:pt x="59" y="102"/>
                </a:lnTo>
                <a:lnTo>
                  <a:pt x="61" y="102"/>
                </a:lnTo>
                <a:lnTo>
                  <a:pt x="62" y="103"/>
                </a:lnTo>
                <a:lnTo>
                  <a:pt x="63" y="103"/>
                </a:lnTo>
                <a:lnTo>
                  <a:pt x="64" y="103"/>
                </a:lnTo>
                <a:lnTo>
                  <a:pt x="64" y="104"/>
                </a:lnTo>
                <a:lnTo>
                  <a:pt x="63" y="104"/>
                </a:lnTo>
                <a:lnTo>
                  <a:pt x="62" y="104"/>
                </a:lnTo>
                <a:lnTo>
                  <a:pt x="62" y="106"/>
                </a:lnTo>
                <a:lnTo>
                  <a:pt x="63" y="107"/>
                </a:lnTo>
                <a:lnTo>
                  <a:pt x="63" y="108"/>
                </a:lnTo>
                <a:lnTo>
                  <a:pt x="64" y="108"/>
                </a:lnTo>
                <a:lnTo>
                  <a:pt x="66" y="108"/>
                </a:lnTo>
                <a:lnTo>
                  <a:pt x="67" y="108"/>
                </a:lnTo>
                <a:lnTo>
                  <a:pt x="68" y="108"/>
                </a:lnTo>
                <a:lnTo>
                  <a:pt x="68" y="106"/>
                </a:lnTo>
                <a:lnTo>
                  <a:pt x="68" y="104"/>
                </a:lnTo>
                <a:lnTo>
                  <a:pt x="68" y="103"/>
                </a:lnTo>
                <a:lnTo>
                  <a:pt x="68" y="102"/>
                </a:lnTo>
                <a:lnTo>
                  <a:pt x="70" y="102"/>
                </a:lnTo>
                <a:lnTo>
                  <a:pt x="70" y="103"/>
                </a:lnTo>
                <a:lnTo>
                  <a:pt x="70" y="104"/>
                </a:lnTo>
                <a:lnTo>
                  <a:pt x="70" y="106"/>
                </a:lnTo>
                <a:lnTo>
                  <a:pt x="71" y="106"/>
                </a:lnTo>
                <a:lnTo>
                  <a:pt x="71" y="107"/>
                </a:lnTo>
                <a:lnTo>
                  <a:pt x="70" y="107"/>
                </a:lnTo>
                <a:lnTo>
                  <a:pt x="70" y="108"/>
                </a:lnTo>
                <a:lnTo>
                  <a:pt x="68" y="109"/>
                </a:lnTo>
                <a:lnTo>
                  <a:pt x="70" y="109"/>
                </a:lnTo>
                <a:lnTo>
                  <a:pt x="71" y="109"/>
                </a:lnTo>
                <a:lnTo>
                  <a:pt x="72" y="111"/>
                </a:lnTo>
                <a:lnTo>
                  <a:pt x="74" y="111"/>
                </a:lnTo>
                <a:lnTo>
                  <a:pt x="74" y="109"/>
                </a:lnTo>
                <a:lnTo>
                  <a:pt x="72" y="109"/>
                </a:lnTo>
                <a:lnTo>
                  <a:pt x="72" y="107"/>
                </a:lnTo>
                <a:lnTo>
                  <a:pt x="72" y="106"/>
                </a:lnTo>
                <a:lnTo>
                  <a:pt x="74" y="106"/>
                </a:lnTo>
                <a:lnTo>
                  <a:pt x="75" y="108"/>
                </a:lnTo>
                <a:lnTo>
                  <a:pt x="75" y="109"/>
                </a:lnTo>
                <a:lnTo>
                  <a:pt x="76" y="109"/>
                </a:lnTo>
                <a:lnTo>
                  <a:pt x="76" y="108"/>
                </a:lnTo>
                <a:lnTo>
                  <a:pt x="76" y="107"/>
                </a:lnTo>
                <a:lnTo>
                  <a:pt x="78" y="107"/>
                </a:lnTo>
                <a:lnTo>
                  <a:pt x="79" y="107"/>
                </a:lnTo>
                <a:lnTo>
                  <a:pt x="79" y="108"/>
                </a:lnTo>
                <a:lnTo>
                  <a:pt x="80" y="109"/>
                </a:lnTo>
                <a:lnTo>
                  <a:pt x="81" y="111"/>
                </a:lnTo>
                <a:lnTo>
                  <a:pt x="83" y="111"/>
                </a:lnTo>
                <a:lnTo>
                  <a:pt x="83" y="109"/>
                </a:lnTo>
                <a:lnTo>
                  <a:pt x="83" y="108"/>
                </a:lnTo>
                <a:lnTo>
                  <a:pt x="81" y="107"/>
                </a:lnTo>
                <a:lnTo>
                  <a:pt x="80" y="106"/>
                </a:lnTo>
                <a:lnTo>
                  <a:pt x="79" y="103"/>
                </a:lnTo>
                <a:lnTo>
                  <a:pt x="79" y="102"/>
                </a:lnTo>
                <a:lnTo>
                  <a:pt x="78" y="100"/>
                </a:lnTo>
                <a:lnTo>
                  <a:pt x="78" y="99"/>
                </a:lnTo>
                <a:lnTo>
                  <a:pt x="78" y="98"/>
                </a:lnTo>
                <a:lnTo>
                  <a:pt x="79" y="98"/>
                </a:lnTo>
                <a:lnTo>
                  <a:pt x="80" y="98"/>
                </a:lnTo>
                <a:lnTo>
                  <a:pt x="81" y="96"/>
                </a:lnTo>
                <a:lnTo>
                  <a:pt x="83" y="96"/>
                </a:lnTo>
                <a:lnTo>
                  <a:pt x="83" y="98"/>
                </a:lnTo>
                <a:lnTo>
                  <a:pt x="83" y="99"/>
                </a:lnTo>
                <a:lnTo>
                  <a:pt x="84" y="98"/>
                </a:lnTo>
                <a:lnTo>
                  <a:pt x="87" y="98"/>
                </a:lnTo>
                <a:lnTo>
                  <a:pt x="88" y="98"/>
                </a:lnTo>
                <a:lnTo>
                  <a:pt x="88" y="99"/>
                </a:lnTo>
                <a:lnTo>
                  <a:pt x="88" y="100"/>
                </a:lnTo>
                <a:lnTo>
                  <a:pt x="88" y="102"/>
                </a:lnTo>
                <a:lnTo>
                  <a:pt x="88" y="103"/>
                </a:lnTo>
                <a:lnTo>
                  <a:pt x="89" y="103"/>
                </a:lnTo>
                <a:lnTo>
                  <a:pt x="91" y="104"/>
                </a:lnTo>
                <a:lnTo>
                  <a:pt x="92" y="104"/>
                </a:lnTo>
                <a:lnTo>
                  <a:pt x="93" y="104"/>
                </a:lnTo>
                <a:lnTo>
                  <a:pt x="95" y="103"/>
                </a:lnTo>
                <a:lnTo>
                  <a:pt x="95" y="100"/>
                </a:lnTo>
                <a:lnTo>
                  <a:pt x="96" y="100"/>
                </a:lnTo>
                <a:lnTo>
                  <a:pt x="97" y="100"/>
                </a:lnTo>
                <a:lnTo>
                  <a:pt x="99" y="100"/>
                </a:lnTo>
                <a:lnTo>
                  <a:pt x="100" y="102"/>
                </a:lnTo>
                <a:lnTo>
                  <a:pt x="101" y="102"/>
                </a:lnTo>
                <a:lnTo>
                  <a:pt x="102" y="103"/>
                </a:lnTo>
                <a:lnTo>
                  <a:pt x="104" y="104"/>
                </a:lnTo>
                <a:lnTo>
                  <a:pt x="104" y="106"/>
                </a:lnTo>
                <a:lnTo>
                  <a:pt x="105" y="106"/>
                </a:lnTo>
                <a:lnTo>
                  <a:pt x="105" y="104"/>
                </a:lnTo>
                <a:lnTo>
                  <a:pt x="106" y="104"/>
                </a:lnTo>
                <a:lnTo>
                  <a:pt x="106" y="107"/>
                </a:lnTo>
                <a:lnTo>
                  <a:pt x="105" y="107"/>
                </a:lnTo>
                <a:lnTo>
                  <a:pt x="105" y="108"/>
                </a:lnTo>
                <a:lnTo>
                  <a:pt x="104" y="108"/>
                </a:lnTo>
                <a:lnTo>
                  <a:pt x="104" y="109"/>
                </a:lnTo>
                <a:lnTo>
                  <a:pt x="105" y="109"/>
                </a:lnTo>
                <a:lnTo>
                  <a:pt x="106" y="111"/>
                </a:lnTo>
                <a:lnTo>
                  <a:pt x="108" y="109"/>
                </a:lnTo>
                <a:lnTo>
                  <a:pt x="109" y="109"/>
                </a:lnTo>
                <a:lnTo>
                  <a:pt x="109" y="111"/>
                </a:lnTo>
                <a:lnTo>
                  <a:pt x="109" y="112"/>
                </a:lnTo>
                <a:lnTo>
                  <a:pt x="110" y="112"/>
                </a:lnTo>
                <a:lnTo>
                  <a:pt x="112" y="112"/>
                </a:lnTo>
                <a:lnTo>
                  <a:pt x="113" y="112"/>
                </a:lnTo>
                <a:lnTo>
                  <a:pt x="113" y="111"/>
                </a:lnTo>
                <a:lnTo>
                  <a:pt x="113" y="109"/>
                </a:lnTo>
                <a:lnTo>
                  <a:pt x="116" y="109"/>
                </a:lnTo>
                <a:lnTo>
                  <a:pt x="117" y="109"/>
                </a:lnTo>
                <a:lnTo>
                  <a:pt x="118" y="111"/>
                </a:lnTo>
                <a:lnTo>
                  <a:pt x="119" y="112"/>
                </a:lnTo>
                <a:lnTo>
                  <a:pt x="121" y="113"/>
                </a:lnTo>
                <a:lnTo>
                  <a:pt x="122" y="113"/>
                </a:lnTo>
                <a:lnTo>
                  <a:pt x="123" y="115"/>
                </a:lnTo>
                <a:lnTo>
                  <a:pt x="123" y="116"/>
                </a:lnTo>
                <a:lnTo>
                  <a:pt x="125" y="116"/>
                </a:lnTo>
                <a:lnTo>
                  <a:pt x="125" y="117"/>
                </a:lnTo>
                <a:lnTo>
                  <a:pt x="126" y="119"/>
                </a:lnTo>
                <a:lnTo>
                  <a:pt x="127" y="121"/>
                </a:lnTo>
                <a:lnTo>
                  <a:pt x="129" y="123"/>
                </a:lnTo>
                <a:lnTo>
                  <a:pt x="130" y="123"/>
                </a:lnTo>
                <a:lnTo>
                  <a:pt x="130" y="124"/>
                </a:lnTo>
                <a:lnTo>
                  <a:pt x="131" y="124"/>
                </a:lnTo>
                <a:lnTo>
                  <a:pt x="133" y="124"/>
                </a:lnTo>
                <a:lnTo>
                  <a:pt x="134" y="124"/>
                </a:lnTo>
                <a:lnTo>
                  <a:pt x="134" y="125"/>
                </a:lnTo>
                <a:lnTo>
                  <a:pt x="133" y="125"/>
                </a:lnTo>
                <a:lnTo>
                  <a:pt x="134" y="126"/>
                </a:lnTo>
                <a:lnTo>
                  <a:pt x="134" y="128"/>
                </a:lnTo>
                <a:lnTo>
                  <a:pt x="134" y="129"/>
                </a:lnTo>
                <a:lnTo>
                  <a:pt x="134" y="130"/>
                </a:lnTo>
                <a:lnTo>
                  <a:pt x="134" y="132"/>
                </a:lnTo>
                <a:lnTo>
                  <a:pt x="135" y="132"/>
                </a:lnTo>
                <a:lnTo>
                  <a:pt x="135" y="130"/>
                </a:lnTo>
                <a:lnTo>
                  <a:pt x="136" y="130"/>
                </a:lnTo>
                <a:lnTo>
                  <a:pt x="138" y="132"/>
                </a:lnTo>
                <a:lnTo>
                  <a:pt x="139" y="132"/>
                </a:lnTo>
                <a:lnTo>
                  <a:pt x="139" y="133"/>
                </a:lnTo>
                <a:lnTo>
                  <a:pt x="140" y="133"/>
                </a:lnTo>
                <a:lnTo>
                  <a:pt x="140" y="134"/>
                </a:lnTo>
                <a:lnTo>
                  <a:pt x="142" y="136"/>
                </a:lnTo>
                <a:lnTo>
                  <a:pt x="143" y="137"/>
                </a:lnTo>
                <a:lnTo>
                  <a:pt x="143" y="138"/>
                </a:lnTo>
                <a:lnTo>
                  <a:pt x="144" y="138"/>
                </a:lnTo>
                <a:lnTo>
                  <a:pt x="144" y="140"/>
                </a:lnTo>
                <a:lnTo>
                  <a:pt x="146" y="141"/>
                </a:lnTo>
                <a:lnTo>
                  <a:pt x="147" y="141"/>
                </a:lnTo>
                <a:lnTo>
                  <a:pt x="148" y="141"/>
                </a:lnTo>
                <a:lnTo>
                  <a:pt x="150" y="141"/>
                </a:lnTo>
                <a:lnTo>
                  <a:pt x="150" y="142"/>
                </a:lnTo>
                <a:lnTo>
                  <a:pt x="150" y="144"/>
                </a:lnTo>
                <a:lnTo>
                  <a:pt x="150" y="145"/>
                </a:lnTo>
                <a:lnTo>
                  <a:pt x="152" y="146"/>
                </a:lnTo>
                <a:lnTo>
                  <a:pt x="153" y="147"/>
                </a:lnTo>
                <a:lnTo>
                  <a:pt x="153" y="149"/>
                </a:lnTo>
                <a:lnTo>
                  <a:pt x="156" y="150"/>
                </a:lnTo>
                <a:lnTo>
                  <a:pt x="155" y="150"/>
                </a:lnTo>
                <a:lnTo>
                  <a:pt x="155" y="151"/>
                </a:lnTo>
                <a:lnTo>
                  <a:pt x="156" y="151"/>
                </a:lnTo>
                <a:lnTo>
                  <a:pt x="157" y="150"/>
                </a:lnTo>
                <a:lnTo>
                  <a:pt x="159" y="150"/>
                </a:lnTo>
                <a:lnTo>
                  <a:pt x="160" y="150"/>
                </a:lnTo>
                <a:lnTo>
                  <a:pt x="160" y="151"/>
                </a:lnTo>
                <a:lnTo>
                  <a:pt x="161" y="151"/>
                </a:lnTo>
                <a:lnTo>
                  <a:pt x="163" y="151"/>
                </a:lnTo>
                <a:lnTo>
                  <a:pt x="164" y="153"/>
                </a:lnTo>
                <a:lnTo>
                  <a:pt x="164" y="155"/>
                </a:lnTo>
                <a:lnTo>
                  <a:pt x="164" y="157"/>
                </a:lnTo>
                <a:lnTo>
                  <a:pt x="164" y="158"/>
                </a:lnTo>
                <a:lnTo>
                  <a:pt x="164" y="159"/>
                </a:lnTo>
                <a:lnTo>
                  <a:pt x="165" y="159"/>
                </a:lnTo>
                <a:lnTo>
                  <a:pt x="164" y="159"/>
                </a:lnTo>
                <a:lnTo>
                  <a:pt x="161" y="159"/>
                </a:lnTo>
                <a:lnTo>
                  <a:pt x="160" y="162"/>
                </a:lnTo>
                <a:lnTo>
                  <a:pt x="160" y="163"/>
                </a:lnTo>
                <a:lnTo>
                  <a:pt x="160" y="164"/>
                </a:lnTo>
                <a:lnTo>
                  <a:pt x="160" y="166"/>
                </a:lnTo>
                <a:lnTo>
                  <a:pt x="160" y="167"/>
                </a:lnTo>
                <a:lnTo>
                  <a:pt x="160" y="168"/>
                </a:lnTo>
                <a:lnTo>
                  <a:pt x="161" y="168"/>
                </a:lnTo>
                <a:lnTo>
                  <a:pt x="161" y="170"/>
                </a:lnTo>
                <a:lnTo>
                  <a:pt x="163" y="170"/>
                </a:lnTo>
                <a:lnTo>
                  <a:pt x="163" y="171"/>
                </a:lnTo>
                <a:lnTo>
                  <a:pt x="164" y="172"/>
                </a:lnTo>
                <a:lnTo>
                  <a:pt x="164" y="174"/>
                </a:lnTo>
                <a:lnTo>
                  <a:pt x="165" y="174"/>
                </a:lnTo>
                <a:lnTo>
                  <a:pt x="165" y="175"/>
                </a:lnTo>
                <a:lnTo>
                  <a:pt x="165" y="176"/>
                </a:lnTo>
                <a:lnTo>
                  <a:pt x="167" y="176"/>
                </a:lnTo>
                <a:lnTo>
                  <a:pt x="168" y="178"/>
                </a:lnTo>
                <a:lnTo>
                  <a:pt x="169" y="178"/>
                </a:lnTo>
                <a:lnTo>
                  <a:pt x="171" y="178"/>
                </a:lnTo>
                <a:lnTo>
                  <a:pt x="172" y="179"/>
                </a:lnTo>
                <a:lnTo>
                  <a:pt x="173" y="179"/>
                </a:lnTo>
                <a:lnTo>
                  <a:pt x="173" y="180"/>
                </a:lnTo>
                <a:lnTo>
                  <a:pt x="173" y="181"/>
                </a:lnTo>
                <a:lnTo>
                  <a:pt x="173" y="183"/>
                </a:lnTo>
                <a:lnTo>
                  <a:pt x="173" y="184"/>
                </a:lnTo>
                <a:lnTo>
                  <a:pt x="172" y="185"/>
                </a:lnTo>
                <a:lnTo>
                  <a:pt x="173" y="187"/>
                </a:lnTo>
                <a:lnTo>
                  <a:pt x="173" y="188"/>
                </a:lnTo>
                <a:lnTo>
                  <a:pt x="173" y="189"/>
                </a:lnTo>
                <a:lnTo>
                  <a:pt x="173" y="191"/>
                </a:lnTo>
                <a:lnTo>
                  <a:pt x="173" y="192"/>
                </a:lnTo>
                <a:lnTo>
                  <a:pt x="174" y="193"/>
                </a:lnTo>
                <a:lnTo>
                  <a:pt x="174" y="195"/>
                </a:lnTo>
                <a:lnTo>
                  <a:pt x="174" y="196"/>
                </a:lnTo>
                <a:lnTo>
                  <a:pt x="174" y="197"/>
                </a:lnTo>
                <a:lnTo>
                  <a:pt x="174" y="198"/>
                </a:lnTo>
                <a:lnTo>
                  <a:pt x="176" y="198"/>
                </a:lnTo>
                <a:lnTo>
                  <a:pt x="176" y="201"/>
                </a:lnTo>
                <a:lnTo>
                  <a:pt x="174" y="201"/>
                </a:lnTo>
                <a:lnTo>
                  <a:pt x="174" y="202"/>
                </a:lnTo>
                <a:lnTo>
                  <a:pt x="173" y="202"/>
                </a:lnTo>
                <a:lnTo>
                  <a:pt x="173" y="204"/>
                </a:lnTo>
                <a:lnTo>
                  <a:pt x="172" y="205"/>
                </a:lnTo>
                <a:lnTo>
                  <a:pt x="172" y="204"/>
                </a:lnTo>
                <a:lnTo>
                  <a:pt x="171" y="202"/>
                </a:lnTo>
                <a:lnTo>
                  <a:pt x="171" y="204"/>
                </a:lnTo>
                <a:lnTo>
                  <a:pt x="169" y="204"/>
                </a:lnTo>
                <a:lnTo>
                  <a:pt x="169" y="205"/>
                </a:lnTo>
                <a:lnTo>
                  <a:pt x="169" y="206"/>
                </a:lnTo>
                <a:lnTo>
                  <a:pt x="168" y="206"/>
                </a:lnTo>
                <a:lnTo>
                  <a:pt x="168" y="208"/>
                </a:lnTo>
                <a:lnTo>
                  <a:pt x="167" y="209"/>
                </a:lnTo>
                <a:lnTo>
                  <a:pt x="168" y="209"/>
                </a:lnTo>
                <a:lnTo>
                  <a:pt x="168" y="210"/>
                </a:lnTo>
                <a:lnTo>
                  <a:pt x="168" y="212"/>
                </a:lnTo>
                <a:lnTo>
                  <a:pt x="168" y="213"/>
                </a:lnTo>
                <a:lnTo>
                  <a:pt x="167" y="213"/>
                </a:lnTo>
                <a:lnTo>
                  <a:pt x="167" y="214"/>
                </a:lnTo>
                <a:lnTo>
                  <a:pt x="167" y="216"/>
                </a:lnTo>
                <a:lnTo>
                  <a:pt x="165" y="216"/>
                </a:lnTo>
                <a:lnTo>
                  <a:pt x="165" y="217"/>
                </a:lnTo>
                <a:lnTo>
                  <a:pt x="165" y="218"/>
                </a:lnTo>
                <a:lnTo>
                  <a:pt x="164" y="219"/>
                </a:lnTo>
                <a:lnTo>
                  <a:pt x="165" y="219"/>
                </a:lnTo>
                <a:lnTo>
                  <a:pt x="165" y="221"/>
                </a:lnTo>
                <a:lnTo>
                  <a:pt x="164" y="222"/>
                </a:lnTo>
                <a:lnTo>
                  <a:pt x="164" y="223"/>
                </a:lnTo>
                <a:lnTo>
                  <a:pt x="164" y="226"/>
                </a:lnTo>
                <a:lnTo>
                  <a:pt x="164" y="227"/>
                </a:lnTo>
                <a:lnTo>
                  <a:pt x="165" y="229"/>
                </a:lnTo>
                <a:lnTo>
                  <a:pt x="167" y="229"/>
                </a:lnTo>
                <a:lnTo>
                  <a:pt x="168" y="230"/>
                </a:lnTo>
                <a:lnTo>
                  <a:pt x="169" y="230"/>
                </a:lnTo>
                <a:lnTo>
                  <a:pt x="171" y="231"/>
                </a:lnTo>
                <a:lnTo>
                  <a:pt x="172" y="231"/>
                </a:lnTo>
                <a:lnTo>
                  <a:pt x="174" y="233"/>
                </a:lnTo>
                <a:lnTo>
                  <a:pt x="176" y="234"/>
                </a:lnTo>
                <a:lnTo>
                  <a:pt x="177" y="234"/>
                </a:lnTo>
                <a:lnTo>
                  <a:pt x="178" y="235"/>
                </a:lnTo>
                <a:lnTo>
                  <a:pt x="180" y="235"/>
                </a:lnTo>
                <a:lnTo>
                  <a:pt x="180" y="236"/>
                </a:lnTo>
                <a:lnTo>
                  <a:pt x="180" y="238"/>
                </a:lnTo>
                <a:lnTo>
                  <a:pt x="181" y="239"/>
                </a:lnTo>
                <a:lnTo>
                  <a:pt x="181" y="240"/>
                </a:lnTo>
                <a:lnTo>
                  <a:pt x="182" y="240"/>
                </a:lnTo>
                <a:lnTo>
                  <a:pt x="182" y="242"/>
                </a:lnTo>
                <a:lnTo>
                  <a:pt x="181" y="242"/>
                </a:lnTo>
                <a:lnTo>
                  <a:pt x="181" y="243"/>
                </a:lnTo>
                <a:lnTo>
                  <a:pt x="181" y="244"/>
                </a:lnTo>
                <a:lnTo>
                  <a:pt x="180" y="246"/>
                </a:lnTo>
                <a:lnTo>
                  <a:pt x="178" y="247"/>
                </a:lnTo>
                <a:lnTo>
                  <a:pt x="178" y="248"/>
                </a:lnTo>
                <a:lnTo>
                  <a:pt x="180" y="248"/>
                </a:lnTo>
                <a:lnTo>
                  <a:pt x="180" y="247"/>
                </a:lnTo>
                <a:lnTo>
                  <a:pt x="181" y="247"/>
                </a:lnTo>
                <a:lnTo>
                  <a:pt x="181" y="246"/>
                </a:lnTo>
                <a:lnTo>
                  <a:pt x="182" y="246"/>
                </a:lnTo>
                <a:lnTo>
                  <a:pt x="182" y="244"/>
                </a:lnTo>
                <a:lnTo>
                  <a:pt x="182" y="243"/>
                </a:lnTo>
                <a:lnTo>
                  <a:pt x="182" y="242"/>
                </a:lnTo>
                <a:lnTo>
                  <a:pt x="182" y="240"/>
                </a:lnTo>
                <a:lnTo>
                  <a:pt x="182" y="239"/>
                </a:lnTo>
                <a:lnTo>
                  <a:pt x="181" y="238"/>
                </a:lnTo>
                <a:lnTo>
                  <a:pt x="182" y="238"/>
                </a:lnTo>
                <a:lnTo>
                  <a:pt x="182" y="236"/>
                </a:lnTo>
                <a:lnTo>
                  <a:pt x="185" y="236"/>
                </a:lnTo>
                <a:lnTo>
                  <a:pt x="186" y="236"/>
                </a:lnTo>
                <a:lnTo>
                  <a:pt x="188" y="236"/>
                </a:lnTo>
                <a:lnTo>
                  <a:pt x="191" y="236"/>
                </a:lnTo>
                <a:lnTo>
                  <a:pt x="193" y="236"/>
                </a:lnTo>
                <a:lnTo>
                  <a:pt x="194" y="236"/>
                </a:lnTo>
                <a:lnTo>
                  <a:pt x="195" y="236"/>
                </a:lnTo>
                <a:lnTo>
                  <a:pt x="197" y="236"/>
                </a:lnTo>
                <a:lnTo>
                  <a:pt x="198" y="238"/>
                </a:lnTo>
                <a:lnTo>
                  <a:pt x="202" y="238"/>
                </a:lnTo>
                <a:lnTo>
                  <a:pt x="202" y="236"/>
                </a:lnTo>
                <a:lnTo>
                  <a:pt x="205" y="236"/>
                </a:lnTo>
                <a:lnTo>
                  <a:pt x="206" y="236"/>
                </a:lnTo>
                <a:lnTo>
                  <a:pt x="207" y="236"/>
                </a:lnTo>
                <a:lnTo>
                  <a:pt x="208" y="236"/>
                </a:lnTo>
                <a:lnTo>
                  <a:pt x="208" y="235"/>
                </a:lnTo>
                <a:lnTo>
                  <a:pt x="208" y="234"/>
                </a:lnTo>
                <a:lnTo>
                  <a:pt x="210" y="235"/>
                </a:lnTo>
                <a:lnTo>
                  <a:pt x="211" y="235"/>
                </a:lnTo>
                <a:lnTo>
                  <a:pt x="212" y="234"/>
                </a:lnTo>
                <a:lnTo>
                  <a:pt x="214" y="234"/>
                </a:lnTo>
                <a:lnTo>
                  <a:pt x="215" y="233"/>
                </a:lnTo>
                <a:lnTo>
                  <a:pt x="216" y="233"/>
                </a:lnTo>
                <a:lnTo>
                  <a:pt x="216" y="231"/>
                </a:lnTo>
                <a:lnTo>
                  <a:pt x="218" y="231"/>
                </a:lnTo>
                <a:lnTo>
                  <a:pt x="218" y="230"/>
                </a:lnTo>
                <a:lnTo>
                  <a:pt x="219" y="229"/>
                </a:lnTo>
                <a:lnTo>
                  <a:pt x="219" y="227"/>
                </a:lnTo>
                <a:lnTo>
                  <a:pt x="220" y="227"/>
                </a:lnTo>
                <a:lnTo>
                  <a:pt x="220" y="226"/>
                </a:lnTo>
                <a:lnTo>
                  <a:pt x="222" y="226"/>
                </a:lnTo>
                <a:lnTo>
                  <a:pt x="223" y="226"/>
                </a:lnTo>
                <a:lnTo>
                  <a:pt x="224" y="225"/>
                </a:lnTo>
                <a:lnTo>
                  <a:pt x="225" y="223"/>
                </a:lnTo>
                <a:lnTo>
                  <a:pt x="225" y="222"/>
                </a:lnTo>
                <a:lnTo>
                  <a:pt x="227" y="221"/>
                </a:lnTo>
                <a:lnTo>
                  <a:pt x="227" y="219"/>
                </a:lnTo>
                <a:lnTo>
                  <a:pt x="227" y="218"/>
                </a:lnTo>
                <a:lnTo>
                  <a:pt x="227" y="217"/>
                </a:lnTo>
                <a:lnTo>
                  <a:pt x="227" y="214"/>
                </a:lnTo>
                <a:lnTo>
                  <a:pt x="225" y="214"/>
                </a:lnTo>
                <a:lnTo>
                  <a:pt x="225" y="213"/>
                </a:lnTo>
                <a:lnTo>
                  <a:pt x="225" y="212"/>
                </a:lnTo>
                <a:lnTo>
                  <a:pt x="224" y="210"/>
                </a:lnTo>
                <a:lnTo>
                  <a:pt x="224" y="209"/>
                </a:lnTo>
                <a:lnTo>
                  <a:pt x="224" y="208"/>
                </a:lnTo>
                <a:lnTo>
                  <a:pt x="223" y="208"/>
                </a:lnTo>
                <a:lnTo>
                  <a:pt x="223" y="206"/>
                </a:lnTo>
                <a:lnTo>
                  <a:pt x="222" y="206"/>
                </a:lnTo>
                <a:lnTo>
                  <a:pt x="220" y="205"/>
                </a:lnTo>
                <a:lnTo>
                  <a:pt x="220" y="204"/>
                </a:lnTo>
                <a:lnTo>
                  <a:pt x="220" y="202"/>
                </a:lnTo>
                <a:lnTo>
                  <a:pt x="219" y="200"/>
                </a:lnTo>
                <a:lnTo>
                  <a:pt x="219" y="198"/>
                </a:lnTo>
                <a:lnTo>
                  <a:pt x="219" y="197"/>
                </a:lnTo>
                <a:lnTo>
                  <a:pt x="219" y="196"/>
                </a:lnTo>
                <a:lnTo>
                  <a:pt x="220" y="197"/>
                </a:lnTo>
                <a:lnTo>
                  <a:pt x="222" y="197"/>
                </a:lnTo>
                <a:lnTo>
                  <a:pt x="222" y="196"/>
                </a:lnTo>
                <a:lnTo>
                  <a:pt x="223" y="195"/>
                </a:lnTo>
                <a:lnTo>
                  <a:pt x="224" y="195"/>
                </a:lnTo>
                <a:lnTo>
                  <a:pt x="224" y="193"/>
                </a:lnTo>
                <a:lnTo>
                  <a:pt x="225" y="193"/>
                </a:lnTo>
                <a:lnTo>
                  <a:pt x="225" y="192"/>
                </a:lnTo>
                <a:lnTo>
                  <a:pt x="227" y="191"/>
                </a:lnTo>
                <a:lnTo>
                  <a:pt x="227" y="189"/>
                </a:lnTo>
                <a:lnTo>
                  <a:pt x="228" y="189"/>
                </a:lnTo>
                <a:lnTo>
                  <a:pt x="229" y="189"/>
                </a:lnTo>
                <a:lnTo>
                  <a:pt x="229" y="188"/>
                </a:lnTo>
                <a:lnTo>
                  <a:pt x="229" y="187"/>
                </a:lnTo>
                <a:lnTo>
                  <a:pt x="231" y="185"/>
                </a:lnTo>
                <a:lnTo>
                  <a:pt x="231" y="183"/>
                </a:lnTo>
                <a:lnTo>
                  <a:pt x="231" y="181"/>
                </a:lnTo>
                <a:lnTo>
                  <a:pt x="229" y="181"/>
                </a:lnTo>
                <a:lnTo>
                  <a:pt x="229" y="183"/>
                </a:lnTo>
                <a:lnTo>
                  <a:pt x="228" y="183"/>
                </a:lnTo>
                <a:lnTo>
                  <a:pt x="228" y="184"/>
                </a:lnTo>
                <a:lnTo>
                  <a:pt x="228" y="185"/>
                </a:lnTo>
                <a:lnTo>
                  <a:pt x="228" y="184"/>
                </a:lnTo>
                <a:lnTo>
                  <a:pt x="227" y="184"/>
                </a:lnTo>
                <a:lnTo>
                  <a:pt x="227" y="185"/>
                </a:lnTo>
                <a:lnTo>
                  <a:pt x="227" y="187"/>
                </a:lnTo>
                <a:lnTo>
                  <a:pt x="225" y="188"/>
                </a:lnTo>
                <a:lnTo>
                  <a:pt x="225" y="189"/>
                </a:lnTo>
                <a:lnTo>
                  <a:pt x="224" y="189"/>
                </a:lnTo>
                <a:lnTo>
                  <a:pt x="224" y="191"/>
                </a:lnTo>
                <a:lnTo>
                  <a:pt x="224" y="192"/>
                </a:lnTo>
                <a:lnTo>
                  <a:pt x="223" y="191"/>
                </a:lnTo>
                <a:lnTo>
                  <a:pt x="222" y="192"/>
                </a:lnTo>
                <a:lnTo>
                  <a:pt x="220" y="192"/>
                </a:lnTo>
                <a:lnTo>
                  <a:pt x="219" y="191"/>
                </a:lnTo>
                <a:lnTo>
                  <a:pt x="218" y="191"/>
                </a:lnTo>
                <a:lnTo>
                  <a:pt x="216" y="188"/>
                </a:lnTo>
                <a:lnTo>
                  <a:pt x="215" y="188"/>
                </a:lnTo>
                <a:lnTo>
                  <a:pt x="214" y="188"/>
                </a:lnTo>
                <a:lnTo>
                  <a:pt x="214" y="187"/>
                </a:lnTo>
                <a:lnTo>
                  <a:pt x="212" y="187"/>
                </a:lnTo>
                <a:lnTo>
                  <a:pt x="212" y="185"/>
                </a:lnTo>
                <a:lnTo>
                  <a:pt x="214" y="185"/>
                </a:lnTo>
                <a:lnTo>
                  <a:pt x="214" y="184"/>
                </a:lnTo>
                <a:lnTo>
                  <a:pt x="212" y="184"/>
                </a:lnTo>
                <a:lnTo>
                  <a:pt x="211" y="184"/>
                </a:lnTo>
                <a:lnTo>
                  <a:pt x="210" y="184"/>
                </a:lnTo>
                <a:lnTo>
                  <a:pt x="208" y="183"/>
                </a:lnTo>
                <a:lnTo>
                  <a:pt x="207" y="183"/>
                </a:lnTo>
                <a:lnTo>
                  <a:pt x="206" y="183"/>
                </a:lnTo>
                <a:lnTo>
                  <a:pt x="206" y="181"/>
                </a:lnTo>
                <a:lnTo>
                  <a:pt x="207" y="181"/>
                </a:lnTo>
                <a:lnTo>
                  <a:pt x="207" y="180"/>
                </a:lnTo>
                <a:lnTo>
                  <a:pt x="206" y="180"/>
                </a:lnTo>
                <a:lnTo>
                  <a:pt x="206" y="179"/>
                </a:lnTo>
                <a:lnTo>
                  <a:pt x="206" y="178"/>
                </a:lnTo>
                <a:lnTo>
                  <a:pt x="207" y="178"/>
                </a:lnTo>
                <a:lnTo>
                  <a:pt x="207" y="176"/>
                </a:lnTo>
                <a:lnTo>
                  <a:pt x="206" y="176"/>
                </a:lnTo>
                <a:lnTo>
                  <a:pt x="206" y="175"/>
                </a:lnTo>
                <a:lnTo>
                  <a:pt x="206" y="174"/>
                </a:lnTo>
                <a:lnTo>
                  <a:pt x="207" y="174"/>
                </a:lnTo>
                <a:lnTo>
                  <a:pt x="207" y="175"/>
                </a:lnTo>
                <a:lnTo>
                  <a:pt x="208" y="175"/>
                </a:lnTo>
                <a:lnTo>
                  <a:pt x="210" y="175"/>
                </a:lnTo>
                <a:lnTo>
                  <a:pt x="211" y="175"/>
                </a:lnTo>
                <a:lnTo>
                  <a:pt x="212" y="175"/>
                </a:lnTo>
                <a:lnTo>
                  <a:pt x="212" y="174"/>
                </a:lnTo>
                <a:lnTo>
                  <a:pt x="214" y="172"/>
                </a:lnTo>
                <a:lnTo>
                  <a:pt x="212" y="171"/>
                </a:lnTo>
                <a:lnTo>
                  <a:pt x="211" y="171"/>
                </a:lnTo>
                <a:lnTo>
                  <a:pt x="211" y="170"/>
                </a:lnTo>
                <a:lnTo>
                  <a:pt x="210" y="170"/>
                </a:lnTo>
                <a:lnTo>
                  <a:pt x="206" y="170"/>
                </a:lnTo>
                <a:lnTo>
                  <a:pt x="206" y="168"/>
                </a:lnTo>
                <a:lnTo>
                  <a:pt x="207" y="168"/>
                </a:lnTo>
                <a:lnTo>
                  <a:pt x="208" y="167"/>
                </a:lnTo>
                <a:lnTo>
                  <a:pt x="210" y="168"/>
                </a:lnTo>
                <a:lnTo>
                  <a:pt x="211" y="168"/>
                </a:lnTo>
                <a:lnTo>
                  <a:pt x="212" y="168"/>
                </a:lnTo>
                <a:lnTo>
                  <a:pt x="214" y="168"/>
                </a:lnTo>
                <a:lnTo>
                  <a:pt x="215" y="168"/>
                </a:lnTo>
                <a:lnTo>
                  <a:pt x="215" y="167"/>
                </a:lnTo>
                <a:lnTo>
                  <a:pt x="216" y="167"/>
                </a:lnTo>
                <a:lnTo>
                  <a:pt x="216" y="164"/>
                </a:lnTo>
                <a:lnTo>
                  <a:pt x="216" y="163"/>
                </a:lnTo>
                <a:lnTo>
                  <a:pt x="215" y="162"/>
                </a:lnTo>
                <a:lnTo>
                  <a:pt x="214" y="162"/>
                </a:lnTo>
                <a:lnTo>
                  <a:pt x="214" y="161"/>
                </a:lnTo>
                <a:lnTo>
                  <a:pt x="212" y="159"/>
                </a:lnTo>
                <a:lnTo>
                  <a:pt x="211" y="159"/>
                </a:lnTo>
                <a:lnTo>
                  <a:pt x="211" y="158"/>
                </a:lnTo>
                <a:lnTo>
                  <a:pt x="216" y="158"/>
                </a:lnTo>
                <a:lnTo>
                  <a:pt x="218" y="159"/>
                </a:lnTo>
                <a:lnTo>
                  <a:pt x="219" y="161"/>
                </a:lnTo>
                <a:lnTo>
                  <a:pt x="220" y="161"/>
                </a:lnTo>
                <a:lnTo>
                  <a:pt x="220" y="162"/>
                </a:lnTo>
                <a:lnTo>
                  <a:pt x="222" y="162"/>
                </a:lnTo>
                <a:lnTo>
                  <a:pt x="222" y="163"/>
                </a:lnTo>
                <a:lnTo>
                  <a:pt x="223" y="163"/>
                </a:lnTo>
                <a:lnTo>
                  <a:pt x="223" y="164"/>
                </a:lnTo>
                <a:lnTo>
                  <a:pt x="224" y="164"/>
                </a:lnTo>
                <a:lnTo>
                  <a:pt x="224" y="166"/>
                </a:lnTo>
                <a:lnTo>
                  <a:pt x="225" y="166"/>
                </a:lnTo>
                <a:lnTo>
                  <a:pt x="227" y="166"/>
                </a:lnTo>
                <a:lnTo>
                  <a:pt x="225" y="164"/>
                </a:lnTo>
                <a:lnTo>
                  <a:pt x="225" y="163"/>
                </a:lnTo>
                <a:lnTo>
                  <a:pt x="224" y="162"/>
                </a:lnTo>
                <a:lnTo>
                  <a:pt x="224" y="161"/>
                </a:lnTo>
                <a:lnTo>
                  <a:pt x="224" y="159"/>
                </a:lnTo>
                <a:lnTo>
                  <a:pt x="225" y="158"/>
                </a:lnTo>
                <a:lnTo>
                  <a:pt x="227" y="159"/>
                </a:lnTo>
                <a:lnTo>
                  <a:pt x="228" y="159"/>
                </a:lnTo>
                <a:lnTo>
                  <a:pt x="229" y="159"/>
                </a:lnTo>
                <a:lnTo>
                  <a:pt x="231" y="159"/>
                </a:lnTo>
                <a:lnTo>
                  <a:pt x="231" y="158"/>
                </a:lnTo>
                <a:lnTo>
                  <a:pt x="231" y="157"/>
                </a:lnTo>
                <a:lnTo>
                  <a:pt x="232" y="157"/>
                </a:lnTo>
                <a:lnTo>
                  <a:pt x="231" y="155"/>
                </a:lnTo>
                <a:lnTo>
                  <a:pt x="229" y="155"/>
                </a:lnTo>
                <a:lnTo>
                  <a:pt x="228" y="155"/>
                </a:lnTo>
                <a:lnTo>
                  <a:pt x="228" y="154"/>
                </a:lnTo>
                <a:lnTo>
                  <a:pt x="229" y="154"/>
                </a:lnTo>
                <a:lnTo>
                  <a:pt x="231" y="153"/>
                </a:lnTo>
                <a:lnTo>
                  <a:pt x="231" y="151"/>
                </a:lnTo>
                <a:lnTo>
                  <a:pt x="232" y="153"/>
                </a:lnTo>
                <a:lnTo>
                  <a:pt x="232" y="154"/>
                </a:lnTo>
                <a:lnTo>
                  <a:pt x="233" y="154"/>
                </a:lnTo>
                <a:lnTo>
                  <a:pt x="232" y="155"/>
                </a:lnTo>
                <a:lnTo>
                  <a:pt x="233" y="155"/>
                </a:lnTo>
                <a:lnTo>
                  <a:pt x="235" y="155"/>
                </a:lnTo>
                <a:lnTo>
                  <a:pt x="235" y="157"/>
                </a:lnTo>
                <a:lnTo>
                  <a:pt x="236" y="158"/>
                </a:lnTo>
                <a:lnTo>
                  <a:pt x="236" y="159"/>
                </a:lnTo>
                <a:lnTo>
                  <a:pt x="236" y="161"/>
                </a:lnTo>
                <a:lnTo>
                  <a:pt x="235" y="161"/>
                </a:lnTo>
                <a:lnTo>
                  <a:pt x="235" y="162"/>
                </a:lnTo>
                <a:lnTo>
                  <a:pt x="236" y="163"/>
                </a:lnTo>
                <a:lnTo>
                  <a:pt x="236" y="164"/>
                </a:lnTo>
                <a:lnTo>
                  <a:pt x="237" y="166"/>
                </a:lnTo>
                <a:lnTo>
                  <a:pt x="239" y="166"/>
                </a:lnTo>
                <a:lnTo>
                  <a:pt x="239" y="167"/>
                </a:lnTo>
                <a:lnTo>
                  <a:pt x="237" y="167"/>
                </a:lnTo>
                <a:lnTo>
                  <a:pt x="236" y="166"/>
                </a:lnTo>
                <a:lnTo>
                  <a:pt x="235" y="166"/>
                </a:lnTo>
                <a:lnTo>
                  <a:pt x="233" y="166"/>
                </a:lnTo>
                <a:lnTo>
                  <a:pt x="233" y="167"/>
                </a:lnTo>
                <a:lnTo>
                  <a:pt x="233" y="168"/>
                </a:lnTo>
                <a:lnTo>
                  <a:pt x="232" y="168"/>
                </a:lnTo>
                <a:lnTo>
                  <a:pt x="232" y="170"/>
                </a:lnTo>
                <a:lnTo>
                  <a:pt x="232" y="171"/>
                </a:lnTo>
                <a:lnTo>
                  <a:pt x="233" y="171"/>
                </a:lnTo>
                <a:lnTo>
                  <a:pt x="235" y="171"/>
                </a:lnTo>
                <a:lnTo>
                  <a:pt x="233" y="171"/>
                </a:lnTo>
                <a:lnTo>
                  <a:pt x="233" y="172"/>
                </a:lnTo>
                <a:lnTo>
                  <a:pt x="233" y="174"/>
                </a:lnTo>
                <a:lnTo>
                  <a:pt x="235" y="174"/>
                </a:lnTo>
                <a:lnTo>
                  <a:pt x="235" y="172"/>
                </a:lnTo>
                <a:lnTo>
                  <a:pt x="236" y="172"/>
                </a:lnTo>
                <a:lnTo>
                  <a:pt x="237" y="172"/>
                </a:lnTo>
                <a:lnTo>
                  <a:pt x="236" y="172"/>
                </a:lnTo>
                <a:lnTo>
                  <a:pt x="236" y="171"/>
                </a:lnTo>
                <a:lnTo>
                  <a:pt x="237" y="170"/>
                </a:lnTo>
                <a:lnTo>
                  <a:pt x="239" y="170"/>
                </a:lnTo>
                <a:lnTo>
                  <a:pt x="240" y="170"/>
                </a:lnTo>
                <a:lnTo>
                  <a:pt x="240" y="168"/>
                </a:lnTo>
                <a:lnTo>
                  <a:pt x="241" y="167"/>
                </a:lnTo>
                <a:lnTo>
                  <a:pt x="243" y="167"/>
                </a:lnTo>
                <a:lnTo>
                  <a:pt x="243" y="168"/>
                </a:lnTo>
                <a:lnTo>
                  <a:pt x="243" y="170"/>
                </a:lnTo>
                <a:lnTo>
                  <a:pt x="244" y="171"/>
                </a:lnTo>
                <a:lnTo>
                  <a:pt x="243" y="172"/>
                </a:lnTo>
                <a:lnTo>
                  <a:pt x="241" y="172"/>
                </a:lnTo>
                <a:lnTo>
                  <a:pt x="241" y="174"/>
                </a:lnTo>
                <a:lnTo>
                  <a:pt x="243" y="174"/>
                </a:lnTo>
                <a:lnTo>
                  <a:pt x="243" y="172"/>
                </a:lnTo>
                <a:lnTo>
                  <a:pt x="244" y="172"/>
                </a:lnTo>
                <a:lnTo>
                  <a:pt x="245" y="172"/>
                </a:lnTo>
                <a:lnTo>
                  <a:pt x="245" y="174"/>
                </a:lnTo>
                <a:lnTo>
                  <a:pt x="245" y="175"/>
                </a:lnTo>
                <a:lnTo>
                  <a:pt x="246" y="175"/>
                </a:lnTo>
                <a:lnTo>
                  <a:pt x="246" y="176"/>
                </a:lnTo>
                <a:lnTo>
                  <a:pt x="245" y="176"/>
                </a:lnTo>
                <a:lnTo>
                  <a:pt x="245" y="178"/>
                </a:lnTo>
                <a:lnTo>
                  <a:pt x="244" y="178"/>
                </a:lnTo>
                <a:lnTo>
                  <a:pt x="244" y="179"/>
                </a:lnTo>
                <a:lnTo>
                  <a:pt x="245" y="179"/>
                </a:lnTo>
                <a:lnTo>
                  <a:pt x="245" y="178"/>
                </a:lnTo>
                <a:lnTo>
                  <a:pt x="246" y="178"/>
                </a:lnTo>
                <a:lnTo>
                  <a:pt x="246" y="179"/>
                </a:lnTo>
                <a:lnTo>
                  <a:pt x="248" y="179"/>
                </a:lnTo>
                <a:lnTo>
                  <a:pt x="249" y="179"/>
                </a:lnTo>
                <a:lnTo>
                  <a:pt x="248" y="179"/>
                </a:lnTo>
                <a:lnTo>
                  <a:pt x="248" y="180"/>
                </a:lnTo>
                <a:lnTo>
                  <a:pt x="249" y="181"/>
                </a:lnTo>
                <a:lnTo>
                  <a:pt x="248" y="181"/>
                </a:lnTo>
                <a:lnTo>
                  <a:pt x="248" y="183"/>
                </a:lnTo>
                <a:lnTo>
                  <a:pt x="249" y="183"/>
                </a:lnTo>
                <a:lnTo>
                  <a:pt x="248" y="184"/>
                </a:lnTo>
                <a:lnTo>
                  <a:pt x="248" y="185"/>
                </a:lnTo>
                <a:lnTo>
                  <a:pt x="249" y="185"/>
                </a:lnTo>
                <a:lnTo>
                  <a:pt x="249" y="187"/>
                </a:lnTo>
                <a:lnTo>
                  <a:pt x="248" y="187"/>
                </a:lnTo>
                <a:lnTo>
                  <a:pt x="248" y="188"/>
                </a:lnTo>
                <a:lnTo>
                  <a:pt x="246" y="188"/>
                </a:lnTo>
                <a:lnTo>
                  <a:pt x="248" y="188"/>
                </a:lnTo>
                <a:lnTo>
                  <a:pt x="248" y="189"/>
                </a:lnTo>
                <a:lnTo>
                  <a:pt x="249" y="191"/>
                </a:lnTo>
                <a:lnTo>
                  <a:pt x="249" y="189"/>
                </a:lnTo>
                <a:lnTo>
                  <a:pt x="249" y="191"/>
                </a:lnTo>
                <a:lnTo>
                  <a:pt x="250" y="191"/>
                </a:lnTo>
                <a:lnTo>
                  <a:pt x="250" y="192"/>
                </a:lnTo>
                <a:lnTo>
                  <a:pt x="250" y="193"/>
                </a:lnTo>
                <a:lnTo>
                  <a:pt x="252" y="192"/>
                </a:lnTo>
                <a:lnTo>
                  <a:pt x="253" y="192"/>
                </a:lnTo>
                <a:lnTo>
                  <a:pt x="254" y="192"/>
                </a:lnTo>
                <a:lnTo>
                  <a:pt x="254" y="193"/>
                </a:lnTo>
                <a:lnTo>
                  <a:pt x="256" y="193"/>
                </a:lnTo>
                <a:lnTo>
                  <a:pt x="256" y="192"/>
                </a:lnTo>
                <a:lnTo>
                  <a:pt x="257" y="191"/>
                </a:lnTo>
                <a:lnTo>
                  <a:pt x="256" y="191"/>
                </a:lnTo>
                <a:lnTo>
                  <a:pt x="256" y="189"/>
                </a:lnTo>
                <a:lnTo>
                  <a:pt x="256" y="188"/>
                </a:lnTo>
                <a:lnTo>
                  <a:pt x="256" y="185"/>
                </a:lnTo>
                <a:lnTo>
                  <a:pt x="256" y="184"/>
                </a:lnTo>
                <a:lnTo>
                  <a:pt x="256" y="183"/>
                </a:lnTo>
                <a:lnTo>
                  <a:pt x="257" y="183"/>
                </a:lnTo>
                <a:lnTo>
                  <a:pt x="256" y="183"/>
                </a:lnTo>
                <a:lnTo>
                  <a:pt x="256" y="184"/>
                </a:lnTo>
                <a:lnTo>
                  <a:pt x="257" y="184"/>
                </a:lnTo>
                <a:lnTo>
                  <a:pt x="258" y="184"/>
                </a:lnTo>
                <a:lnTo>
                  <a:pt x="260" y="184"/>
                </a:lnTo>
                <a:lnTo>
                  <a:pt x="261" y="184"/>
                </a:lnTo>
                <a:lnTo>
                  <a:pt x="261" y="185"/>
                </a:lnTo>
                <a:lnTo>
                  <a:pt x="262" y="185"/>
                </a:lnTo>
                <a:lnTo>
                  <a:pt x="265" y="188"/>
                </a:lnTo>
                <a:lnTo>
                  <a:pt x="265" y="189"/>
                </a:lnTo>
                <a:lnTo>
                  <a:pt x="266" y="189"/>
                </a:lnTo>
                <a:lnTo>
                  <a:pt x="266" y="188"/>
                </a:lnTo>
                <a:lnTo>
                  <a:pt x="267" y="188"/>
                </a:lnTo>
                <a:lnTo>
                  <a:pt x="267" y="189"/>
                </a:lnTo>
                <a:lnTo>
                  <a:pt x="269" y="189"/>
                </a:lnTo>
                <a:lnTo>
                  <a:pt x="267" y="189"/>
                </a:lnTo>
                <a:lnTo>
                  <a:pt x="266" y="191"/>
                </a:lnTo>
                <a:lnTo>
                  <a:pt x="266" y="192"/>
                </a:lnTo>
                <a:lnTo>
                  <a:pt x="265" y="192"/>
                </a:lnTo>
                <a:lnTo>
                  <a:pt x="265" y="193"/>
                </a:lnTo>
                <a:lnTo>
                  <a:pt x="266" y="192"/>
                </a:lnTo>
                <a:lnTo>
                  <a:pt x="266" y="193"/>
                </a:lnTo>
                <a:lnTo>
                  <a:pt x="266" y="195"/>
                </a:lnTo>
                <a:lnTo>
                  <a:pt x="267" y="193"/>
                </a:lnTo>
                <a:lnTo>
                  <a:pt x="267" y="192"/>
                </a:lnTo>
                <a:lnTo>
                  <a:pt x="269" y="192"/>
                </a:lnTo>
                <a:lnTo>
                  <a:pt x="270" y="192"/>
                </a:lnTo>
                <a:lnTo>
                  <a:pt x="271" y="191"/>
                </a:lnTo>
                <a:lnTo>
                  <a:pt x="273" y="191"/>
                </a:lnTo>
                <a:lnTo>
                  <a:pt x="273" y="192"/>
                </a:lnTo>
                <a:lnTo>
                  <a:pt x="271" y="193"/>
                </a:lnTo>
                <a:lnTo>
                  <a:pt x="273" y="193"/>
                </a:lnTo>
                <a:lnTo>
                  <a:pt x="273" y="195"/>
                </a:lnTo>
                <a:lnTo>
                  <a:pt x="274" y="195"/>
                </a:lnTo>
                <a:lnTo>
                  <a:pt x="274" y="193"/>
                </a:lnTo>
                <a:lnTo>
                  <a:pt x="275" y="195"/>
                </a:lnTo>
                <a:lnTo>
                  <a:pt x="277" y="195"/>
                </a:lnTo>
                <a:lnTo>
                  <a:pt x="277" y="193"/>
                </a:lnTo>
                <a:lnTo>
                  <a:pt x="278" y="192"/>
                </a:lnTo>
                <a:lnTo>
                  <a:pt x="277" y="192"/>
                </a:lnTo>
                <a:lnTo>
                  <a:pt x="277" y="191"/>
                </a:lnTo>
                <a:lnTo>
                  <a:pt x="278" y="191"/>
                </a:lnTo>
                <a:lnTo>
                  <a:pt x="278" y="192"/>
                </a:lnTo>
                <a:lnTo>
                  <a:pt x="279" y="191"/>
                </a:lnTo>
                <a:lnTo>
                  <a:pt x="279" y="192"/>
                </a:lnTo>
                <a:lnTo>
                  <a:pt x="280" y="192"/>
                </a:lnTo>
                <a:lnTo>
                  <a:pt x="280" y="193"/>
                </a:lnTo>
                <a:lnTo>
                  <a:pt x="282" y="193"/>
                </a:lnTo>
                <a:lnTo>
                  <a:pt x="283" y="195"/>
                </a:lnTo>
                <a:lnTo>
                  <a:pt x="283" y="193"/>
                </a:lnTo>
                <a:lnTo>
                  <a:pt x="284" y="193"/>
                </a:lnTo>
                <a:lnTo>
                  <a:pt x="284" y="195"/>
                </a:lnTo>
                <a:lnTo>
                  <a:pt x="284" y="196"/>
                </a:lnTo>
                <a:lnTo>
                  <a:pt x="286" y="196"/>
                </a:lnTo>
                <a:lnTo>
                  <a:pt x="286" y="195"/>
                </a:lnTo>
                <a:lnTo>
                  <a:pt x="287" y="195"/>
                </a:lnTo>
                <a:lnTo>
                  <a:pt x="288" y="196"/>
                </a:lnTo>
                <a:lnTo>
                  <a:pt x="290" y="196"/>
                </a:lnTo>
                <a:lnTo>
                  <a:pt x="288" y="196"/>
                </a:lnTo>
                <a:lnTo>
                  <a:pt x="290" y="197"/>
                </a:lnTo>
                <a:lnTo>
                  <a:pt x="290" y="198"/>
                </a:lnTo>
                <a:lnTo>
                  <a:pt x="291" y="200"/>
                </a:lnTo>
                <a:lnTo>
                  <a:pt x="292" y="200"/>
                </a:lnTo>
                <a:lnTo>
                  <a:pt x="295" y="200"/>
                </a:lnTo>
                <a:lnTo>
                  <a:pt x="296" y="200"/>
                </a:lnTo>
                <a:lnTo>
                  <a:pt x="296" y="201"/>
                </a:lnTo>
                <a:lnTo>
                  <a:pt x="297" y="200"/>
                </a:lnTo>
                <a:lnTo>
                  <a:pt x="299" y="201"/>
                </a:lnTo>
                <a:lnTo>
                  <a:pt x="300" y="202"/>
                </a:lnTo>
                <a:lnTo>
                  <a:pt x="301" y="202"/>
                </a:lnTo>
                <a:lnTo>
                  <a:pt x="301" y="201"/>
                </a:lnTo>
                <a:lnTo>
                  <a:pt x="301" y="200"/>
                </a:lnTo>
                <a:lnTo>
                  <a:pt x="303" y="200"/>
                </a:lnTo>
                <a:lnTo>
                  <a:pt x="303" y="201"/>
                </a:lnTo>
                <a:lnTo>
                  <a:pt x="304" y="200"/>
                </a:lnTo>
                <a:lnTo>
                  <a:pt x="305" y="200"/>
                </a:lnTo>
                <a:lnTo>
                  <a:pt x="305" y="201"/>
                </a:lnTo>
                <a:lnTo>
                  <a:pt x="307" y="202"/>
                </a:lnTo>
                <a:lnTo>
                  <a:pt x="308" y="202"/>
                </a:lnTo>
                <a:lnTo>
                  <a:pt x="309" y="202"/>
                </a:lnTo>
                <a:lnTo>
                  <a:pt x="312" y="202"/>
                </a:lnTo>
                <a:lnTo>
                  <a:pt x="313" y="202"/>
                </a:lnTo>
                <a:lnTo>
                  <a:pt x="313" y="201"/>
                </a:lnTo>
                <a:lnTo>
                  <a:pt x="315" y="198"/>
                </a:lnTo>
                <a:lnTo>
                  <a:pt x="315" y="197"/>
                </a:lnTo>
                <a:lnTo>
                  <a:pt x="315" y="196"/>
                </a:lnTo>
                <a:lnTo>
                  <a:pt x="313" y="196"/>
                </a:lnTo>
                <a:lnTo>
                  <a:pt x="315" y="195"/>
                </a:lnTo>
                <a:lnTo>
                  <a:pt x="316" y="195"/>
                </a:lnTo>
                <a:lnTo>
                  <a:pt x="316" y="193"/>
                </a:lnTo>
                <a:lnTo>
                  <a:pt x="317" y="193"/>
                </a:lnTo>
                <a:lnTo>
                  <a:pt x="316" y="192"/>
                </a:lnTo>
                <a:lnTo>
                  <a:pt x="316" y="191"/>
                </a:lnTo>
                <a:lnTo>
                  <a:pt x="316" y="189"/>
                </a:lnTo>
                <a:lnTo>
                  <a:pt x="315" y="189"/>
                </a:lnTo>
                <a:lnTo>
                  <a:pt x="315" y="188"/>
                </a:lnTo>
                <a:lnTo>
                  <a:pt x="316" y="188"/>
                </a:lnTo>
                <a:lnTo>
                  <a:pt x="316" y="189"/>
                </a:lnTo>
                <a:lnTo>
                  <a:pt x="317" y="189"/>
                </a:lnTo>
                <a:lnTo>
                  <a:pt x="318" y="191"/>
                </a:lnTo>
                <a:lnTo>
                  <a:pt x="318" y="192"/>
                </a:lnTo>
                <a:lnTo>
                  <a:pt x="320" y="192"/>
                </a:lnTo>
                <a:lnTo>
                  <a:pt x="320" y="193"/>
                </a:lnTo>
                <a:lnTo>
                  <a:pt x="321" y="195"/>
                </a:lnTo>
                <a:lnTo>
                  <a:pt x="321" y="196"/>
                </a:lnTo>
                <a:lnTo>
                  <a:pt x="321" y="197"/>
                </a:lnTo>
                <a:lnTo>
                  <a:pt x="321" y="200"/>
                </a:lnTo>
                <a:lnTo>
                  <a:pt x="322" y="200"/>
                </a:lnTo>
                <a:lnTo>
                  <a:pt x="322" y="201"/>
                </a:lnTo>
                <a:lnTo>
                  <a:pt x="322" y="200"/>
                </a:lnTo>
                <a:lnTo>
                  <a:pt x="324" y="201"/>
                </a:lnTo>
                <a:lnTo>
                  <a:pt x="325" y="202"/>
                </a:lnTo>
                <a:lnTo>
                  <a:pt x="326" y="204"/>
                </a:lnTo>
                <a:lnTo>
                  <a:pt x="326" y="205"/>
                </a:lnTo>
                <a:lnTo>
                  <a:pt x="326" y="206"/>
                </a:lnTo>
                <a:lnTo>
                  <a:pt x="328" y="206"/>
                </a:lnTo>
                <a:lnTo>
                  <a:pt x="329" y="208"/>
                </a:lnTo>
                <a:lnTo>
                  <a:pt x="330" y="206"/>
                </a:lnTo>
                <a:lnTo>
                  <a:pt x="332" y="206"/>
                </a:lnTo>
                <a:lnTo>
                  <a:pt x="332" y="208"/>
                </a:lnTo>
                <a:lnTo>
                  <a:pt x="332" y="209"/>
                </a:lnTo>
                <a:lnTo>
                  <a:pt x="332" y="210"/>
                </a:lnTo>
                <a:lnTo>
                  <a:pt x="333" y="210"/>
                </a:lnTo>
                <a:lnTo>
                  <a:pt x="334" y="210"/>
                </a:lnTo>
                <a:lnTo>
                  <a:pt x="335" y="210"/>
                </a:lnTo>
                <a:lnTo>
                  <a:pt x="337" y="210"/>
                </a:lnTo>
                <a:lnTo>
                  <a:pt x="337" y="212"/>
                </a:lnTo>
                <a:lnTo>
                  <a:pt x="338" y="213"/>
                </a:lnTo>
                <a:lnTo>
                  <a:pt x="339" y="213"/>
                </a:lnTo>
                <a:lnTo>
                  <a:pt x="339" y="214"/>
                </a:lnTo>
                <a:lnTo>
                  <a:pt x="341" y="214"/>
                </a:lnTo>
                <a:lnTo>
                  <a:pt x="342" y="214"/>
                </a:lnTo>
                <a:lnTo>
                  <a:pt x="342" y="216"/>
                </a:lnTo>
                <a:lnTo>
                  <a:pt x="343" y="216"/>
                </a:lnTo>
                <a:lnTo>
                  <a:pt x="345" y="216"/>
                </a:lnTo>
                <a:lnTo>
                  <a:pt x="346" y="217"/>
                </a:lnTo>
                <a:lnTo>
                  <a:pt x="347" y="217"/>
                </a:lnTo>
                <a:lnTo>
                  <a:pt x="349" y="217"/>
                </a:lnTo>
                <a:lnTo>
                  <a:pt x="349" y="216"/>
                </a:lnTo>
                <a:lnTo>
                  <a:pt x="350" y="217"/>
                </a:lnTo>
                <a:lnTo>
                  <a:pt x="351" y="216"/>
                </a:lnTo>
                <a:lnTo>
                  <a:pt x="352" y="217"/>
                </a:lnTo>
                <a:lnTo>
                  <a:pt x="354" y="217"/>
                </a:lnTo>
                <a:lnTo>
                  <a:pt x="354" y="219"/>
                </a:lnTo>
                <a:lnTo>
                  <a:pt x="355" y="219"/>
                </a:lnTo>
                <a:lnTo>
                  <a:pt x="356" y="221"/>
                </a:lnTo>
                <a:lnTo>
                  <a:pt x="358" y="221"/>
                </a:lnTo>
                <a:lnTo>
                  <a:pt x="359" y="221"/>
                </a:lnTo>
                <a:lnTo>
                  <a:pt x="359" y="222"/>
                </a:lnTo>
                <a:lnTo>
                  <a:pt x="360" y="222"/>
                </a:lnTo>
                <a:lnTo>
                  <a:pt x="362" y="222"/>
                </a:lnTo>
                <a:lnTo>
                  <a:pt x="363" y="222"/>
                </a:lnTo>
                <a:lnTo>
                  <a:pt x="363" y="223"/>
                </a:lnTo>
                <a:lnTo>
                  <a:pt x="364" y="223"/>
                </a:lnTo>
                <a:lnTo>
                  <a:pt x="364" y="222"/>
                </a:lnTo>
                <a:lnTo>
                  <a:pt x="366" y="222"/>
                </a:lnTo>
                <a:lnTo>
                  <a:pt x="366" y="223"/>
                </a:lnTo>
                <a:lnTo>
                  <a:pt x="367" y="222"/>
                </a:lnTo>
                <a:lnTo>
                  <a:pt x="368" y="222"/>
                </a:lnTo>
                <a:lnTo>
                  <a:pt x="369" y="223"/>
                </a:lnTo>
                <a:lnTo>
                  <a:pt x="369" y="225"/>
                </a:lnTo>
                <a:lnTo>
                  <a:pt x="371" y="225"/>
                </a:lnTo>
                <a:lnTo>
                  <a:pt x="369" y="225"/>
                </a:lnTo>
                <a:lnTo>
                  <a:pt x="369" y="226"/>
                </a:lnTo>
                <a:lnTo>
                  <a:pt x="368" y="227"/>
                </a:lnTo>
                <a:lnTo>
                  <a:pt x="369" y="227"/>
                </a:lnTo>
                <a:lnTo>
                  <a:pt x="369" y="229"/>
                </a:lnTo>
                <a:lnTo>
                  <a:pt x="371" y="229"/>
                </a:lnTo>
                <a:lnTo>
                  <a:pt x="372" y="229"/>
                </a:lnTo>
                <a:lnTo>
                  <a:pt x="371" y="229"/>
                </a:lnTo>
                <a:lnTo>
                  <a:pt x="371" y="230"/>
                </a:lnTo>
                <a:lnTo>
                  <a:pt x="372" y="230"/>
                </a:lnTo>
                <a:lnTo>
                  <a:pt x="371" y="231"/>
                </a:lnTo>
                <a:lnTo>
                  <a:pt x="372" y="231"/>
                </a:lnTo>
                <a:lnTo>
                  <a:pt x="373" y="231"/>
                </a:lnTo>
                <a:lnTo>
                  <a:pt x="375" y="231"/>
                </a:lnTo>
                <a:lnTo>
                  <a:pt x="375" y="234"/>
                </a:lnTo>
                <a:lnTo>
                  <a:pt x="376" y="235"/>
                </a:lnTo>
                <a:lnTo>
                  <a:pt x="376" y="236"/>
                </a:lnTo>
                <a:lnTo>
                  <a:pt x="375" y="236"/>
                </a:lnTo>
                <a:lnTo>
                  <a:pt x="375" y="238"/>
                </a:lnTo>
                <a:lnTo>
                  <a:pt x="376" y="239"/>
                </a:lnTo>
                <a:lnTo>
                  <a:pt x="377" y="239"/>
                </a:lnTo>
                <a:lnTo>
                  <a:pt x="376" y="239"/>
                </a:lnTo>
                <a:lnTo>
                  <a:pt x="376" y="240"/>
                </a:lnTo>
                <a:lnTo>
                  <a:pt x="375" y="242"/>
                </a:lnTo>
                <a:lnTo>
                  <a:pt x="375" y="240"/>
                </a:lnTo>
                <a:lnTo>
                  <a:pt x="373" y="240"/>
                </a:lnTo>
                <a:lnTo>
                  <a:pt x="373" y="239"/>
                </a:lnTo>
                <a:lnTo>
                  <a:pt x="373" y="238"/>
                </a:lnTo>
                <a:lnTo>
                  <a:pt x="372" y="238"/>
                </a:lnTo>
                <a:lnTo>
                  <a:pt x="371" y="238"/>
                </a:lnTo>
                <a:lnTo>
                  <a:pt x="369" y="238"/>
                </a:lnTo>
                <a:lnTo>
                  <a:pt x="368" y="238"/>
                </a:lnTo>
                <a:lnTo>
                  <a:pt x="368" y="236"/>
                </a:lnTo>
                <a:lnTo>
                  <a:pt x="367" y="236"/>
                </a:lnTo>
                <a:lnTo>
                  <a:pt x="366" y="236"/>
                </a:lnTo>
                <a:lnTo>
                  <a:pt x="366" y="238"/>
                </a:lnTo>
                <a:lnTo>
                  <a:pt x="367" y="238"/>
                </a:lnTo>
                <a:lnTo>
                  <a:pt x="367" y="239"/>
                </a:lnTo>
                <a:lnTo>
                  <a:pt x="366" y="239"/>
                </a:lnTo>
                <a:lnTo>
                  <a:pt x="364" y="238"/>
                </a:lnTo>
                <a:lnTo>
                  <a:pt x="363" y="238"/>
                </a:lnTo>
                <a:lnTo>
                  <a:pt x="362" y="238"/>
                </a:lnTo>
                <a:lnTo>
                  <a:pt x="360" y="238"/>
                </a:lnTo>
                <a:lnTo>
                  <a:pt x="359" y="238"/>
                </a:lnTo>
                <a:lnTo>
                  <a:pt x="358" y="238"/>
                </a:lnTo>
                <a:lnTo>
                  <a:pt x="356" y="238"/>
                </a:lnTo>
                <a:lnTo>
                  <a:pt x="355" y="236"/>
                </a:lnTo>
                <a:lnTo>
                  <a:pt x="354" y="236"/>
                </a:lnTo>
                <a:lnTo>
                  <a:pt x="354" y="235"/>
                </a:lnTo>
                <a:lnTo>
                  <a:pt x="352" y="235"/>
                </a:lnTo>
                <a:lnTo>
                  <a:pt x="352" y="236"/>
                </a:lnTo>
                <a:lnTo>
                  <a:pt x="351" y="236"/>
                </a:lnTo>
                <a:lnTo>
                  <a:pt x="350" y="238"/>
                </a:lnTo>
                <a:lnTo>
                  <a:pt x="350" y="239"/>
                </a:lnTo>
                <a:lnTo>
                  <a:pt x="350" y="240"/>
                </a:lnTo>
                <a:lnTo>
                  <a:pt x="349" y="240"/>
                </a:lnTo>
                <a:lnTo>
                  <a:pt x="347" y="242"/>
                </a:lnTo>
                <a:lnTo>
                  <a:pt x="346" y="243"/>
                </a:lnTo>
                <a:lnTo>
                  <a:pt x="345" y="244"/>
                </a:lnTo>
                <a:lnTo>
                  <a:pt x="343" y="244"/>
                </a:lnTo>
                <a:lnTo>
                  <a:pt x="343" y="246"/>
                </a:lnTo>
                <a:lnTo>
                  <a:pt x="342" y="246"/>
                </a:lnTo>
                <a:lnTo>
                  <a:pt x="341" y="247"/>
                </a:lnTo>
                <a:lnTo>
                  <a:pt x="339" y="247"/>
                </a:lnTo>
                <a:lnTo>
                  <a:pt x="337" y="247"/>
                </a:lnTo>
                <a:lnTo>
                  <a:pt x="335" y="247"/>
                </a:lnTo>
                <a:lnTo>
                  <a:pt x="335" y="246"/>
                </a:lnTo>
                <a:lnTo>
                  <a:pt x="334" y="246"/>
                </a:lnTo>
                <a:lnTo>
                  <a:pt x="333" y="246"/>
                </a:lnTo>
                <a:lnTo>
                  <a:pt x="332" y="246"/>
                </a:lnTo>
                <a:lnTo>
                  <a:pt x="330" y="244"/>
                </a:lnTo>
                <a:lnTo>
                  <a:pt x="329" y="244"/>
                </a:lnTo>
                <a:lnTo>
                  <a:pt x="329" y="243"/>
                </a:lnTo>
                <a:lnTo>
                  <a:pt x="328" y="243"/>
                </a:lnTo>
                <a:lnTo>
                  <a:pt x="326" y="243"/>
                </a:lnTo>
                <a:lnTo>
                  <a:pt x="325" y="243"/>
                </a:lnTo>
                <a:lnTo>
                  <a:pt x="325" y="242"/>
                </a:lnTo>
                <a:lnTo>
                  <a:pt x="324" y="242"/>
                </a:lnTo>
                <a:lnTo>
                  <a:pt x="324" y="243"/>
                </a:lnTo>
                <a:lnTo>
                  <a:pt x="322" y="243"/>
                </a:lnTo>
                <a:lnTo>
                  <a:pt x="321" y="242"/>
                </a:lnTo>
                <a:lnTo>
                  <a:pt x="320" y="242"/>
                </a:lnTo>
                <a:lnTo>
                  <a:pt x="318" y="242"/>
                </a:lnTo>
                <a:lnTo>
                  <a:pt x="317" y="242"/>
                </a:lnTo>
                <a:lnTo>
                  <a:pt x="315" y="242"/>
                </a:lnTo>
                <a:lnTo>
                  <a:pt x="313" y="240"/>
                </a:lnTo>
                <a:lnTo>
                  <a:pt x="312" y="240"/>
                </a:lnTo>
                <a:lnTo>
                  <a:pt x="312" y="239"/>
                </a:lnTo>
                <a:lnTo>
                  <a:pt x="311" y="239"/>
                </a:lnTo>
                <a:lnTo>
                  <a:pt x="309" y="239"/>
                </a:lnTo>
                <a:lnTo>
                  <a:pt x="308" y="239"/>
                </a:lnTo>
                <a:lnTo>
                  <a:pt x="307" y="239"/>
                </a:lnTo>
                <a:lnTo>
                  <a:pt x="307" y="240"/>
                </a:lnTo>
                <a:lnTo>
                  <a:pt x="305" y="240"/>
                </a:lnTo>
                <a:lnTo>
                  <a:pt x="305" y="242"/>
                </a:lnTo>
                <a:lnTo>
                  <a:pt x="304" y="242"/>
                </a:lnTo>
                <a:lnTo>
                  <a:pt x="303" y="242"/>
                </a:lnTo>
                <a:lnTo>
                  <a:pt x="301" y="242"/>
                </a:lnTo>
                <a:lnTo>
                  <a:pt x="301" y="240"/>
                </a:lnTo>
                <a:lnTo>
                  <a:pt x="297" y="239"/>
                </a:lnTo>
                <a:lnTo>
                  <a:pt x="296" y="239"/>
                </a:lnTo>
                <a:lnTo>
                  <a:pt x="295" y="239"/>
                </a:lnTo>
                <a:lnTo>
                  <a:pt x="294" y="239"/>
                </a:lnTo>
                <a:lnTo>
                  <a:pt x="294" y="238"/>
                </a:lnTo>
                <a:lnTo>
                  <a:pt x="292" y="238"/>
                </a:lnTo>
                <a:lnTo>
                  <a:pt x="291" y="238"/>
                </a:lnTo>
                <a:lnTo>
                  <a:pt x="290" y="238"/>
                </a:lnTo>
                <a:lnTo>
                  <a:pt x="288" y="238"/>
                </a:lnTo>
                <a:lnTo>
                  <a:pt x="287" y="238"/>
                </a:lnTo>
                <a:lnTo>
                  <a:pt x="288" y="238"/>
                </a:lnTo>
                <a:lnTo>
                  <a:pt x="287" y="239"/>
                </a:lnTo>
                <a:lnTo>
                  <a:pt x="286" y="239"/>
                </a:lnTo>
                <a:lnTo>
                  <a:pt x="284" y="240"/>
                </a:lnTo>
                <a:lnTo>
                  <a:pt x="284" y="242"/>
                </a:lnTo>
                <a:lnTo>
                  <a:pt x="283" y="242"/>
                </a:lnTo>
                <a:lnTo>
                  <a:pt x="283" y="243"/>
                </a:lnTo>
                <a:lnTo>
                  <a:pt x="282" y="244"/>
                </a:lnTo>
                <a:lnTo>
                  <a:pt x="282" y="246"/>
                </a:lnTo>
                <a:lnTo>
                  <a:pt x="280" y="246"/>
                </a:lnTo>
                <a:lnTo>
                  <a:pt x="280" y="247"/>
                </a:lnTo>
                <a:lnTo>
                  <a:pt x="280" y="248"/>
                </a:lnTo>
                <a:lnTo>
                  <a:pt x="280" y="250"/>
                </a:lnTo>
                <a:lnTo>
                  <a:pt x="279" y="251"/>
                </a:lnTo>
                <a:lnTo>
                  <a:pt x="279" y="252"/>
                </a:lnTo>
                <a:lnTo>
                  <a:pt x="278" y="253"/>
                </a:lnTo>
                <a:lnTo>
                  <a:pt x="277" y="256"/>
                </a:lnTo>
                <a:lnTo>
                  <a:pt x="277" y="257"/>
                </a:lnTo>
                <a:lnTo>
                  <a:pt x="277" y="259"/>
                </a:lnTo>
                <a:lnTo>
                  <a:pt x="277" y="260"/>
                </a:lnTo>
                <a:lnTo>
                  <a:pt x="275" y="263"/>
                </a:lnTo>
                <a:lnTo>
                  <a:pt x="277" y="264"/>
                </a:lnTo>
                <a:lnTo>
                  <a:pt x="278" y="267"/>
                </a:lnTo>
                <a:lnTo>
                  <a:pt x="279" y="267"/>
                </a:lnTo>
                <a:lnTo>
                  <a:pt x="278" y="269"/>
                </a:lnTo>
                <a:lnTo>
                  <a:pt x="277" y="269"/>
                </a:lnTo>
                <a:lnTo>
                  <a:pt x="277" y="270"/>
                </a:lnTo>
                <a:lnTo>
                  <a:pt x="275" y="270"/>
                </a:lnTo>
                <a:lnTo>
                  <a:pt x="275" y="272"/>
                </a:lnTo>
                <a:lnTo>
                  <a:pt x="275" y="274"/>
                </a:lnTo>
                <a:lnTo>
                  <a:pt x="275" y="276"/>
                </a:lnTo>
                <a:lnTo>
                  <a:pt x="278" y="276"/>
                </a:lnTo>
                <a:lnTo>
                  <a:pt x="278" y="277"/>
                </a:lnTo>
                <a:lnTo>
                  <a:pt x="279" y="277"/>
                </a:lnTo>
                <a:lnTo>
                  <a:pt x="280" y="276"/>
                </a:lnTo>
                <a:lnTo>
                  <a:pt x="282" y="276"/>
                </a:lnTo>
                <a:lnTo>
                  <a:pt x="283" y="276"/>
                </a:lnTo>
                <a:lnTo>
                  <a:pt x="284" y="276"/>
                </a:lnTo>
                <a:lnTo>
                  <a:pt x="286" y="277"/>
                </a:lnTo>
                <a:lnTo>
                  <a:pt x="287" y="277"/>
                </a:lnTo>
                <a:lnTo>
                  <a:pt x="286" y="278"/>
                </a:lnTo>
                <a:lnTo>
                  <a:pt x="287" y="280"/>
                </a:lnTo>
                <a:lnTo>
                  <a:pt x="288" y="280"/>
                </a:lnTo>
                <a:lnTo>
                  <a:pt x="290" y="280"/>
                </a:lnTo>
                <a:lnTo>
                  <a:pt x="290" y="281"/>
                </a:lnTo>
                <a:lnTo>
                  <a:pt x="291" y="282"/>
                </a:lnTo>
                <a:lnTo>
                  <a:pt x="291" y="284"/>
                </a:lnTo>
                <a:lnTo>
                  <a:pt x="291" y="285"/>
                </a:lnTo>
                <a:lnTo>
                  <a:pt x="291" y="286"/>
                </a:lnTo>
                <a:lnTo>
                  <a:pt x="292" y="286"/>
                </a:lnTo>
                <a:lnTo>
                  <a:pt x="294" y="289"/>
                </a:lnTo>
                <a:lnTo>
                  <a:pt x="295" y="289"/>
                </a:lnTo>
                <a:lnTo>
                  <a:pt x="295" y="290"/>
                </a:lnTo>
                <a:lnTo>
                  <a:pt x="295" y="291"/>
                </a:lnTo>
                <a:lnTo>
                  <a:pt x="296" y="291"/>
                </a:lnTo>
                <a:lnTo>
                  <a:pt x="297" y="291"/>
                </a:lnTo>
                <a:lnTo>
                  <a:pt x="299" y="291"/>
                </a:lnTo>
                <a:lnTo>
                  <a:pt x="299" y="293"/>
                </a:lnTo>
                <a:lnTo>
                  <a:pt x="300" y="293"/>
                </a:lnTo>
                <a:lnTo>
                  <a:pt x="301" y="293"/>
                </a:lnTo>
                <a:lnTo>
                  <a:pt x="303" y="294"/>
                </a:lnTo>
                <a:lnTo>
                  <a:pt x="305" y="294"/>
                </a:lnTo>
                <a:lnTo>
                  <a:pt x="308" y="294"/>
                </a:lnTo>
                <a:lnTo>
                  <a:pt x="308" y="295"/>
                </a:lnTo>
                <a:lnTo>
                  <a:pt x="309" y="295"/>
                </a:lnTo>
                <a:lnTo>
                  <a:pt x="309" y="297"/>
                </a:lnTo>
                <a:lnTo>
                  <a:pt x="309" y="298"/>
                </a:lnTo>
                <a:lnTo>
                  <a:pt x="311" y="299"/>
                </a:lnTo>
                <a:lnTo>
                  <a:pt x="312" y="301"/>
                </a:lnTo>
                <a:lnTo>
                  <a:pt x="313" y="302"/>
                </a:lnTo>
                <a:lnTo>
                  <a:pt x="313" y="303"/>
                </a:lnTo>
                <a:lnTo>
                  <a:pt x="315" y="305"/>
                </a:lnTo>
                <a:lnTo>
                  <a:pt x="315" y="307"/>
                </a:lnTo>
                <a:lnTo>
                  <a:pt x="316" y="308"/>
                </a:lnTo>
                <a:lnTo>
                  <a:pt x="316" y="310"/>
                </a:lnTo>
                <a:lnTo>
                  <a:pt x="317" y="311"/>
                </a:lnTo>
                <a:lnTo>
                  <a:pt x="317" y="312"/>
                </a:lnTo>
                <a:lnTo>
                  <a:pt x="320" y="314"/>
                </a:lnTo>
                <a:lnTo>
                  <a:pt x="320" y="315"/>
                </a:lnTo>
                <a:lnTo>
                  <a:pt x="320" y="316"/>
                </a:lnTo>
                <a:lnTo>
                  <a:pt x="321" y="316"/>
                </a:lnTo>
                <a:lnTo>
                  <a:pt x="321" y="318"/>
                </a:lnTo>
                <a:lnTo>
                  <a:pt x="322" y="318"/>
                </a:lnTo>
                <a:lnTo>
                  <a:pt x="324" y="319"/>
                </a:lnTo>
                <a:lnTo>
                  <a:pt x="324" y="320"/>
                </a:lnTo>
                <a:lnTo>
                  <a:pt x="322" y="320"/>
                </a:lnTo>
                <a:lnTo>
                  <a:pt x="322" y="319"/>
                </a:lnTo>
                <a:lnTo>
                  <a:pt x="321" y="319"/>
                </a:lnTo>
                <a:lnTo>
                  <a:pt x="320" y="318"/>
                </a:lnTo>
                <a:lnTo>
                  <a:pt x="320" y="316"/>
                </a:lnTo>
                <a:lnTo>
                  <a:pt x="320" y="318"/>
                </a:lnTo>
                <a:lnTo>
                  <a:pt x="320" y="319"/>
                </a:lnTo>
                <a:lnTo>
                  <a:pt x="321" y="320"/>
                </a:lnTo>
                <a:lnTo>
                  <a:pt x="321" y="322"/>
                </a:lnTo>
                <a:lnTo>
                  <a:pt x="322" y="322"/>
                </a:lnTo>
                <a:lnTo>
                  <a:pt x="322" y="323"/>
                </a:lnTo>
                <a:lnTo>
                  <a:pt x="322" y="324"/>
                </a:lnTo>
                <a:lnTo>
                  <a:pt x="322" y="327"/>
                </a:lnTo>
                <a:lnTo>
                  <a:pt x="324" y="328"/>
                </a:lnTo>
                <a:lnTo>
                  <a:pt x="324" y="329"/>
                </a:lnTo>
                <a:lnTo>
                  <a:pt x="324" y="331"/>
                </a:lnTo>
                <a:lnTo>
                  <a:pt x="325" y="331"/>
                </a:lnTo>
                <a:lnTo>
                  <a:pt x="325" y="329"/>
                </a:lnTo>
                <a:lnTo>
                  <a:pt x="326" y="329"/>
                </a:lnTo>
                <a:lnTo>
                  <a:pt x="329" y="331"/>
                </a:lnTo>
                <a:lnTo>
                  <a:pt x="330" y="332"/>
                </a:lnTo>
                <a:lnTo>
                  <a:pt x="332" y="332"/>
                </a:lnTo>
                <a:lnTo>
                  <a:pt x="332" y="333"/>
                </a:lnTo>
                <a:lnTo>
                  <a:pt x="333" y="335"/>
                </a:lnTo>
                <a:lnTo>
                  <a:pt x="333" y="336"/>
                </a:lnTo>
                <a:lnTo>
                  <a:pt x="334" y="336"/>
                </a:lnTo>
                <a:lnTo>
                  <a:pt x="335" y="336"/>
                </a:lnTo>
                <a:lnTo>
                  <a:pt x="337" y="336"/>
                </a:lnTo>
                <a:lnTo>
                  <a:pt x="338" y="337"/>
                </a:lnTo>
                <a:lnTo>
                  <a:pt x="339" y="337"/>
                </a:lnTo>
                <a:lnTo>
                  <a:pt x="341" y="339"/>
                </a:lnTo>
                <a:lnTo>
                  <a:pt x="339" y="339"/>
                </a:lnTo>
                <a:lnTo>
                  <a:pt x="339" y="340"/>
                </a:lnTo>
                <a:lnTo>
                  <a:pt x="341" y="341"/>
                </a:lnTo>
                <a:lnTo>
                  <a:pt x="341" y="342"/>
                </a:lnTo>
                <a:lnTo>
                  <a:pt x="341" y="344"/>
                </a:lnTo>
                <a:lnTo>
                  <a:pt x="341" y="345"/>
                </a:lnTo>
                <a:lnTo>
                  <a:pt x="339" y="345"/>
                </a:lnTo>
                <a:lnTo>
                  <a:pt x="341" y="345"/>
                </a:lnTo>
                <a:lnTo>
                  <a:pt x="341" y="346"/>
                </a:lnTo>
                <a:lnTo>
                  <a:pt x="341" y="348"/>
                </a:lnTo>
                <a:lnTo>
                  <a:pt x="342" y="348"/>
                </a:lnTo>
                <a:lnTo>
                  <a:pt x="343" y="346"/>
                </a:lnTo>
                <a:lnTo>
                  <a:pt x="342" y="346"/>
                </a:lnTo>
                <a:lnTo>
                  <a:pt x="342" y="344"/>
                </a:lnTo>
                <a:lnTo>
                  <a:pt x="342" y="342"/>
                </a:lnTo>
                <a:lnTo>
                  <a:pt x="343" y="342"/>
                </a:lnTo>
                <a:lnTo>
                  <a:pt x="345" y="342"/>
                </a:lnTo>
                <a:lnTo>
                  <a:pt x="346" y="344"/>
                </a:lnTo>
                <a:lnTo>
                  <a:pt x="346" y="342"/>
                </a:lnTo>
                <a:lnTo>
                  <a:pt x="346" y="344"/>
                </a:lnTo>
                <a:lnTo>
                  <a:pt x="347" y="344"/>
                </a:lnTo>
                <a:lnTo>
                  <a:pt x="347" y="345"/>
                </a:lnTo>
                <a:lnTo>
                  <a:pt x="347" y="346"/>
                </a:lnTo>
                <a:lnTo>
                  <a:pt x="347" y="348"/>
                </a:lnTo>
                <a:lnTo>
                  <a:pt x="349" y="348"/>
                </a:lnTo>
                <a:lnTo>
                  <a:pt x="350" y="349"/>
                </a:lnTo>
                <a:lnTo>
                  <a:pt x="351" y="349"/>
                </a:lnTo>
                <a:lnTo>
                  <a:pt x="352" y="349"/>
                </a:lnTo>
                <a:lnTo>
                  <a:pt x="351" y="350"/>
                </a:lnTo>
                <a:lnTo>
                  <a:pt x="351" y="352"/>
                </a:lnTo>
                <a:lnTo>
                  <a:pt x="350" y="353"/>
                </a:lnTo>
                <a:lnTo>
                  <a:pt x="349" y="353"/>
                </a:lnTo>
                <a:lnTo>
                  <a:pt x="347" y="353"/>
                </a:lnTo>
                <a:lnTo>
                  <a:pt x="346" y="353"/>
                </a:lnTo>
                <a:lnTo>
                  <a:pt x="346" y="352"/>
                </a:lnTo>
                <a:lnTo>
                  <a:pt x="345" y="352"/>
                </a:lnTo>
                <a:lnTo>
                  <a:pt x="342" y="352"/>
                </a:lnTo>
                <a:lnTo>
                  <a:pt x="341" y="352"/>
                </a:lnTo>
                <a:lnTo>
                  <a:pt x="339" y="350"/>
                </a:lnTo>
                <a:lnTo>
                  <a:pt x="338" y="350"/>
                </a:lnTo>
                <a:lnTo>
                  <a:pt x="337" y="350"/>
                </a:lnTo>
                <a:lnTo>
                  <a:pt x="335" y="350"/>
                </a:lnTo>
                <a:lnTo>
                  <a:pt x="334" y="350"/>
                </a:lnTo>
                <a:lnTo>
                  <a:pt x="333" y="350"/>
                </a:lnTo>
                <a:lnTo>
                  <a:pt x="332" y="350"/>
                </a:lnTo>
                <a:lnTo>
                  <a:pt x="332" y="352"/>
                </a:lnTo>
                <a:lnTo>
                  <a:pt x="330" y="353"/>
                </a:lnTo>
                <a:lnTo>
                  <a:pt x="329" y="354"/>
                </a:lnTo>
                <a:lnTo>
                  <a:pt x="329" y="356"/>
                </a:lnTo>
                <a:lnTo>
                  <a:pt x="328" y="357"/>
                </a:lnTo>
                <a:lnTo>
                  <a:pt x="328" y="358"/>
                </a:lnTo>
                <a:lnTo>
                  <a:pt x="328" y="359"/>
                </a:lnTo>
                <a:lnTo>
                  <a:pt x="326" y="359"/>
                </a:lnTo>
                <a:lnTo>
                  <a:pt x="326" y="361"/>
                </a:lnTo>
                <a:lnTo>
                  <a:pt x="326" y="362"/>
                </a:lnTo>
                <a:lnTo>
                  <a:pt x="326" y="363"/>
                </a:lnTo>
                <a:lnTo>
                  <a:pt x="326" y="365"/>
                </a:lnTo>
                <a:lnTo>
                  <a:pt x="326" y="366"/>
                </a:lnTo>
                <a:lnTo>
                  <a:pt x="326" y="367"/>
                </a:lnTo>
                <a:lnTo>
                  <a:pt x="326" y="369"/>
                </a:lnTo>
                <a:lnTo>
                  <a:pt x="326" y="370"/>
                </a:lnTo>
                <a:lnTo>
                  <a:pt x="328" y="371"/>
                </a:lnTo>
                <a:lnTo>
                  <a:pt x="328" y="373"/>
                </a:lnTo>
                <a:lnTo>
                  <a:pt x="329" y="373"/>
                </a:lnTo>
                <a:lnTo>
                  <a:pt x="329" y="374"/>
                </a:lnTo>
                <a:lnTo>
                  <a:pt x="330" y="374"/>
                </a:lnTo>
                <a:lnTo>
                  <a:pt x="332" y="374"/>
                </a:lnTo>
                <a:lnTo>
                  <a:pt x="332" y="375"/>
                </a:lnTo>
                <a:lnTo>
                  <a:pt x="332" y="377"/>
                </a:lnTo>
                <a:lnTo>
                  <a:pt x="333" y="377"/>
                </a:lnTo>
                <a:lnTo>
                  <a:pt x="333" y="378"/>
                </a:lnTo>
                <a:lnTo>
                  <a:pt x="333" y="379"/>
                </a:lnTo>
                <a:lnTo>
                  <a:pt x="332" y="379"/>
                </a:lnTo>
                <a:lnTo>
                  <a:pt x="332" y="380"/>
                </a:lnTo>
                <a:lnTo>
                  <a:pt x="332" y="382"/>
                </a:lnTo>
                <a:lnTo>
                  <a:pt x="332" y="383"/>
                </a:lnTo>
                <a:lnTo>
                  <a:pt x="330" y="383"/>
                </a:lnTo>
                <a:lnTo>
                  <a:pt x="330" y="384"/>
                </a:lnTo>
                <a:lnTo>
                  <a:pt x="329" y="384"/>
                </a:lnTo>
                <a:lnTo>
                  <a:pt x="329" y="383"/>
                </a:lnTo>
                <a:lnTo>
                  <a:pt x="326" y="383"/>
                </a:lnTo>
                <a:lnTo>
                  <a:pt x="326" y="384"/>
                </a:lnTo>
                <a:lnTo>
                  <a:pt x="326" y="386"/>
                </a:lnTo>
                <a:lnTo>
                  <a:pt x="328" y="386"/>
                </a:lnTo>
                <a:lnTo>
                  <a:pt x="329" y="387"/>
                </a:lnTo>
                <a:lnTo>
                  <a:pt x="329" y="388"/>
                </a:lnTo>
                <a:lnTo>
                  <a:pt x="328" y="388"/>
                </a:lnTo>
                <a:lnTo>
                  <a:pt x="326" y="390"/>
                </a:lnTo>
                <a:lnTo>
                  <a:pt x="328" y="391"/>
                </a:lnTo>
                <a:lnTo>
                  <a:pt x="329" y="391"/>
                </a:lnTo>
                <a:lnTo>
                  <a:pt x="330" y="391"/>
                </a:lnTo>
                <a:lnTo>
                  <a:pt x="330" y="392"/>
                </a:lnTo>
                <a:lnTo>
                  <a:pt x="332" y="392"/>
                </a:lnTo>
                <a:lnTo>
                  <a:pt x="333" y="392"/>
                </a:lnTo>
                <a:lnTo>
                  <a:pt x="333" y="394"/>
                </a:lnTo>
                <a:lnTo>
                  <a:pt x="337" y="394"/>
                </a:lnTo>
                <a:lnTo>
                  <a:pt x="337" y="392"/>
                </a:lnTo>
                <a:lnTo>
                  <a:pt x="338" y="391"/>
                </a:lnTo>
                <a:lnTo>
                  <a:pt x="339" y="391"/>
                </a:lnTo>
                <a:lnTo>
                  <a:pt x="339" y="390"/>
                </a:lnTo>
                <a:lnTo>
                  <a:pt x="341" y="388"/>
                </a:lnTo>
                <a:lnTo>
                  <a:pt x="341" y="387"/>
                </a:lnTo>
                <a:lnTo>
                  <a:pt x="342" y="387"/>
                </a:lnTo>
                <a:lnTo>
                  <a:pt x="343" y="387"/>
                </a:lnTo>
                <a:lnTo>
                  <a:pt x="345" y="386"/>
                </a:lnTo>
                <a:lnTo>
                  <a:pt x="345" y="383"/>
                </a:lnTo>
                <a:lnTo>
                  <a:pt x="345" y="382"/>
                </a:lnTo>
                <a:lnTo>
                  <a:pt x="345" y="380"/>
                </a:lnTo>
                <a:lnTo>
                  <a:pt x="345" y="379"/>
                </a:lnTo>
                <a:lnTo>
                  <a:pt x="345" y="378"/>
                </a:lnTo>
                <a:lnTo>
                  <a:pt x="346" y="378"/>
                </a:lnTo>
                <a:lnTo>
                  <a:pt x="347" y="379"/>
                </a:lnTo>
                <a:lnTo>
                  <a:pt x="349" y="379"/>
                </a:lnTo>
                <a:lnTo>
                  <a:pt x="350" y="378"/>
                </a:lnTo>
                <a:lnTo>
                  <a:pt x="350" y="377"/>
                </a:lnTo>
                <a:lnTo>
                  <a:pt x="351" y="377"/>
                </a:lnTo>
                <a:lnTo>
                  <a:pt x="351" y="375"/>
                </a:lnTo>
                <a:lnTo>
                  <a:pt x="351" y="374"/>
                </a:lnTo>
                <a:lnTo>
                  <a:pt x="350" y="374"/>
                </a:lnTo>
                <a:lnTo>
                  <a:pt x="350" y="373"/>
                </a:lnTo>
                <a:lnTo>
                  <a:pt x="351" y="373"/>
                </a:lnTo>
                <a:lnTo>
                  <a:pt x="352" y="373"/>
                </a:lnTo>
                <a:lnTo>
                  <a:pt x="352" y="371"/>
                </a:lnTo>
                <a:lnTo>
                  <a:pt x="354" y="371"/>
                </a:lnTo>
                <a:lnTo>
                  <a:pt x="355" y="371"/>
                </a:lnTo>
                <a:lnTo>
                  <a:pt x="356" y="371"/>
                </a:lnTo>
                <a:lnTo>
                  <a:pt x="358" y="371"/>
                </a:lnTo>
                <a:lnTo>
                  <a:pt x="359" y="371"/>
                </a:lnTo>
                <a:lnTo>
                  <a:pt x="360" y="371"/>
                </a:lnTo>
                <a:lnTo>
                  <a:pt x="360" y="373"/>
                </a:lnTo>
                <a:lnTo>
                  <a:pt x="362" y="373"/>
                </a:lnTo>
                <a:lnTo>
                  <a:pt x="360" y="373"/>
                </a:lnTo>
                <a:lnTo>
                  <a:pt x="360" y="374"/>
                </a:lnTo>
                <a:lnTo>
                  <a:pt x="362" y="374"/>
                </a:lnTo>
                <a:lnTo>
                  <a:pt x="362" y="375"/>
                </a:lnTo>
                <a:lnTo>
                  <a:pt x="363" y="377"/>
                </a:lnTo>
                <a:lnTo>
                  <a:pt x="364" y="377"/>
                </a:lnTo>
                <a:lnTo>
                  <a:pt x="366" y="377"/>
                </a:lnTo>
                <a:lnTo>
                  <a:pt x="367" y="377"/>
                </a:lnTo>
                <a:lnTo>
                  <a:pt x="368" y="377"/>
                </a:lnTo>
                <a:lnTo>
                  <a:pt x="368" y="378"/>
                </a:lnTo>
                <a:lnTo>
                  <a:pt x="369" y="378"/>
                </a:lnTo>
                <a:lnTo>
                  <a:pt x="369" y="379"/>
                </a:lnTo>
                <a:lnTo>
                  <a:pt x="371" y="379"/>
                </a:lnTo>
                <a:lnTo>
                  <a:pt x="371" y="380"/>
                </a:lnTo>
                <a:lnTo>
                  <a:pt x="372" y="380"/>
                </a:lnTo>
                <a:lnTo>
                  <a:pt x="373" y="380"/>
                </a:lnTo>
                <a:lnTo>
                  <a:pt x="375" y="379"/>
                </a:lnTo>
                <a:lnTo>
                  <a:pt x="376" y="379"/>
                </a:lnTo>
                <a:lnTo>
                  <a:pt x="377" y="382"/>
                </a:lnTo>
                <a:lnTo>
                  <a:pt x="377" y="383"/>
                </a:lnTo>
                <a:lnTo>
                  <a:pt x="379" y="383"/>
                </a:lnTo>
                <a:lnTo>
                  <a:pt x="379" y="382"/>
                </a:lnTo>
                <a:lnTo>
                  <a:pt x="380" y="382"/>
                </a:lnTo>
                <a:lnTo>
                  <a:pt x="380" y="383"/>
                </a:lnTo>
                <a:lnTo>
                  <a:pt x="381" y="383"/>
                </a:lnTo>
                <a:lnTo>
                  <a:pt x="381" y="384"/>
                </a:lnTo>
                <a:lnTo>
                  <a:pt x="383" y="384"/>
                </a:lnTo>
                <a:lnTo>
                  <a:pt x="383" y="386"/>
                </a:lnTo>
                <a:lnTo>
                  <a:pt x="384" y="386"/>
                </a:lnTo>
                <a:lnTo>
                  <a:pt x="384" y="387"/>
                </a:lnTo>
                <a:lnTo>
                  <a:pt x="385" y="388"/>
                </a:lnTo>
                <a:lnTo>
                  <a:pt x="385" y="390"/>
                </a:lnTo>
                <a:lnTo>
                  <a:pt x="387" y="390"/>
                </a:lnTo>
                <a:lnTo>
                  <a:pt x="387" y="391"/>
                </a:lnTo>
                <a:lnTo>
                  <a:pt x="387" y="392"/>
                </a:lnTo>
                <a:lnTo>
                  <a:pt x="388" y="392"/>
                </a:lnTo>
                <a:lnTo>
                  <a:pt x="389" y="392"/>
                </a:lnTo>
                <a:lnTo>
                  <a:pt x="390" y="394"/>
                </a:lnTo>
                <a:lnTo>
                  <a:pt x="393" y="394"/>
                </a:lnTo>
                <a:lnTo>
                  <a:pt x="393" y="395"/>
                </a:lnTo>
                <a:lnTo>
                  <a:pt x="394" y="395"/>
                </a:lnTo>
                <a:lnTo>
                  <a:pt x="396" y="395"/>
                </a:lnTo>
                <a:lnTo>
                  <a:pt x="396" y="396"/>
                </a:lnTo>
                <a:lnTo>
                  <a:pt x="397" y="397"/>
                </a:lnTo>
                <a:lnTo>
                  <a:pt x="398" y="397"/>
                </a:lnTo>
                <a:lnTo>
                  <a:pt x="398" y="399"/>
                </a:lnTo>
                <a:lnTo>
                  <a:pt x="398" y="400"/>
                </a:lnTo>
                <a:lnTo>
                  <a:pt x="398" y="401"/>
                </a:lnTo>
                <a:lnTo>
                  <a:pt x="400" y="403"/>
                </a:lnTo>
                <a:lnTo>
                  <a:pt x="401" y="403"/>
                </a:lnTo>
                <a:lnTo>
                  <a:pt x="402" y="403"/>
                </a:lnTo>
                <a:lnTo>
                  <a:pt x="404" y="401"/>
                </a:lnTo>
                <a:lnTo>
                  <a:pt x="404" y="400"/>
                </a:lnTo>
                <a:lnTo>
                  <a:pt x="404" y="399"/>
                </a:lnTo>
                <a:lnTo>
                  <a:pt x="405" y="399"/>
                </a:lnTo>
                <a:lnTo>
                  <a:pt x="405" y="397"/>
                </a:lnTo>
                <a:lnTo>
                  <a:pt x="406" y="396"/>
                </a:lnTo>
                <a:lnTo>
                  <a:pt x="406" y="395"/>
                </a:lnTo>
                <a:lnTo>
                  <a:pt x="406" y="392"/>
                </a:lnTo>
                <a:lnTo>
                  <a:pt x="406" y="391"/>
                </a:lnTo>
                <a:lnTo>
                  <a:pt x="406" y="390"/>
                </a:lnTo>
                <a:lnTo>
                  <a:pt x="407" y="390"/>
                </a:lnTo>
                <a:lnTo>
                  <a:pt x="407" y="388"/>
                </a:lnTo>
                <a:lnTo>
                  <a:pt x="409" y="388"/>
                </a:lnTo>
                <a:lnTo>
                  <a:pt x="410" y="388"/>
                </a:lnTo>
                <a:lnTo>
                  <a:pt x="410" y="387"/>
                </a:lnTo>
                <a:lnTo>
                  <a:pt x="411" y="387"/>
                </a:lnTo>
                <a:lnTo>
                  <a:pt x="413" y="387"/>
                </a:lnTo>
                <a:lnTo>
                  <a:pt x="414" y="387"/>
                </a:lnTo>
                <a:lnTo>
                  <a:pt x="415" y="387"/>
                </a:lnTo>
                <a:lnTo>
                  <a:pt x="418" y="387"/>
                </a:lnTo>
                <a:lnTo>
                  <a:pt x="418" y="388"/>
                </a:lnTo>
                <a:lnTo>
                  <a:pt x="419" y="388"/>
                </a:lnTo>
                <a:lnTo>
                  <a:pt x="421" y="388"/>
                </a:lnTo>
                <a:lnTo>
                  <a:pt x="422" y="388"/>
                </a:lnTo>
                <a:lnTo>
                  <a:pt x="423" y="388"/>
                </a:lnTo>
                <a:lnTo>
                  <a:pt x="424" y="388"/>
                </a:lnTo>
                <a:lnTo>
                  <a:pt x="426" y="390"/>
                </a:lnTo>
                <a:lnTo>
                  <a:pt x="426" y="391"/>
                </a:lnTo>
                <a:lnTo>
                  <a:pt x="426" y="392"/>
                </a:lnTo>
                <a:lnTo>
                  <a:pt x="427" y="394"/>
                </a:lnTo>
                <a:lnTo>
                  <a:pt x="427" y="395"/>
                </a:lnTo>
                <a:lnTo>
                  <a:pt x="427" y="396"/>
                </a:lnTo>
                <a:lnTo>
                  <a:pt x="426" y="396"/>
                </a:lnTo>
                <a:lnTo>
                  <a:pt x="424" y="396"/>
                </a:lnTo>
                <a:lnTo>
                  <a:pt x="424" y="397"/>
                </a:lnTo>
                <a:lnTo>
                  <a:pt x="423" y="397"/>
                </a:lnTo>
                <a:lnTo>
                  <a:pt x="424" y="399"/>
                </a:lnTo>
                <a:lnTo>
                  <a:pt x="426" y="399"/>
                </a:lnTo>
                <a:lnTo>
                  <a:pt x="426" y="400"/>
                </a:lnTo>
                <a:lnTo>
                  <a:pt x="426" y="401"/>
                </a:lnTo>
                <a:lnTo>
                  <a:pt x="424" y="401"/>
                </a:lnTo>
                <a:lnTo>
                  <a:pt x="423" y="403"/>
                </a:lnTo>
                <a:lnTo>
                  <a:pt x="422" y="403"/>
                </a:lnTo>
                <a:lnTo>
                  <a:pt x="421" y="403"/>
                </a:lnTo>
                <a:lnTo>
                  <a:pt x="419" y="403"/>
                </a:lnTo>
                <a:lnTo>
                  <a:pt x="418" y="403"/>
                </a:lnTo>
                <a:lnTo>
                  <a:pt x="417" y="404"/>
                </a:lnTo>
                <a:lnTo>
                  <a:pt x="417" y="405"/>
                </a:lnTo>
                <a:lnTo>
                  <a:pt x="415" y="407"/>
                </a:lnTo>
                <a:lnTo>
                  <a:pt x="415" y="408"/>
                </a:lnTo>
                <a:lnTo>
                  <a:pt x="414" y="408"/>
                </a:lnTo>
                <a:lnTo>
                  <a:pt x="414" y="409"/>
                </a:lnTo>
                <a:lnTo>
                  <a:pt x="414" y="411"/>
                </a:lnTo>
                <a:lnTo>
                  <a:pt x="413" y="411"/>
                </a:lnTo>
                <a:lnTo>
                  <a:pt x="414" y="411"/>
                </a:lnTo>
                <a:lnTo>
                  <a:pt x="415" y="411"/>
                </a:lnTo>
                <a:lnTo>
                  <a:pt x="417" y="411"/>
                </a:lnTo>
                <a:lnTo>
                  <a:pt x="417" y="412"/>
                </a:lnTo>
                <a:lnTo>
                  <a:pt x="415" y="412"/>
                </a:lnTo>
                <a:lnTo>
                  <a:pt x="415" y="413"/>
                </a:lnTo>
                <a:lnTo>
                  <a:pt x="415" y="414"/>
                </a:lnTo>
                <a:lnTo>
                  <a:pt x="415" y="416"/>
                </a:lnTo>
                <a:lnTo>
                  <a:pt x="415" y="417"/>
                </a:lnTo>
                <a:lnTo>
                  <a:pt x="414" y="418"/>
                </a:lnTo>
                <a:lnTo>
                  <a:pt x="413" y="420"/>
                </a:lnTo>
                <a:lnTo>
                  <a:pt x="411" y="418"/>
                </a:lnTo>
                <a:lnTo>
                  <a:pt x="413" y="420"/>
                </a:lnTo>
                <a:lnTo>
                  <a:pt x="411" y="420"/>
                </a:lnTo>
                <a:lnTo>
                  <a:pt x="410" y="421"/>
                </a:lnTo>
                <a:lnTo>
                  <a:pt x="410" y="422"/>
                </a:lnTo>
                <a:lnTo>
                  <a:pt x="411" y="422"/>
                </a:lnTo>
                <a:lnTo>
                  <a:pt x="411" y="424"/>
                </a:lnTo>
                <a:lnTo>
                  <a:pt x="410" y="424"/>
                </a:lnTo>
                <a:lnTo>
                  <a:pt x="409" y="424"/>
                </a:lnTo>
                <a:lnTo>
                  <a:pt x="409" y="425"/>
                </a:lnTo>
                <a:lnTo>
                  <a:pt x="409" y="426"/>
                </a:lnTo>
                <a:lnTo>
                  <a:pt x="410" y="428"/>
                </a:lnTo>
                <a:lnTo>
                  <a:pt x="411" y="429"/>
                </a:lnTo>
                <a:lnTo>
                  <a:pt x="413" y="429"/>
                </a:lnTo>
                <a:lnTo>
                  <a:pt x="414" y="429"/>
                </a:lnTo>
                <a:lnTo>
                  <a:pt x="415" y="429"/>
                </a:lnTo>
                <a:lnTo>
                  <a:pt x="415" y="430"/>
                </a:lnTo>
                <a:lnTo>
                  <a:pt x="414" y="431"/>
                </a:lnTo>
                <a:lnTo>
                  <a:pt x="414" y="433"/>
                </a:lnTo>
                <a:lnTo>
                  <a:pt x="415" y="434"/>
                </a:lnTo>
                <a:lnTo>
                  <a:pt x="417" y="435"/>
                </a:lnTo>
                <a:lnTo>
                  <a:pt x="417" y="438"/>
                </a:lnTo>
                <a:lnTo>
                  <a:pt x="415" y="438"/>
                </a:lnTo>
                <a:lnTo>
                  <a:pt x="415" y="439"/>
                </a:lnTo>
                <a:lnTo>
                  <a:pt x="415" y="441"/>
                </a:lnTo>
                <a:lnTo>
                  <a:pt x="417" y="441"/>
                </a:lnTo>
                <a:lnTo>
                  <a:pt x="417" y="442"/>
                </a:lnTo>
                <a:lnTo>
                  <a:pt x="417" y="443"/>
                </a:lnTo>
                <a:lnTo>
                  <a:pt x="417" y="446"/>
                </a:lnTo>
                <a:lnTo>
                  <a:pt x="417" y="447"/>
                </a:lnTo>
                <a:lnTo>
                  <a:pt x="417" y="449"/>
                </a:lnTo>
                <a:lnTo>
                  <a:pt x="417" y="450"/>
                </a:lnTo>
                <a:lnTo>
                  <a:pt x="417" y="451"/>
                </a:lnTo>
                <a:lnTo>
                  <a:pt x="415" y="452"/>
                </a:lnTo>
                <a:lnTo>
                  <a:pt x="417" y="452"/>
                </a:lnTo>
                <a:lnTo>
                  <a:pt x="417" y="455"/>
                </a:lnTo>
                <a:lnTo>
                  <a:pt x="415" y="456"/>
                </a:lnTo>
                <a:lnTo>
                  <a:pt x="414" y="456"/>
                </a:lnTo>
                <a:lnTo>
                  <a:pt x="413" y="458"/>
                </a:lnTo>
                <a:lnTo>
                  <a:pt x="413" y="459"/>
                </a:lnTo>
                <a:lnTo>
                  <a:pt x="414" y="459"/>
                </a:lnTo>
                <a:lnTo>
                  <a:pt x="414" y="460"/>
                </a:lnTo>
                <a:lnTo>
                  <a:pt x="414" y="462"/>
                </a:lnTo>
                <a:lnTo>
                  <a:pt x="413" y="462"/>
                </a:lnTo>
                <a:lnTo>
                  <a:pt x="413" y="463"/>
                </a:lnTo>
                <a:lnTo>
                  <a:pt x="411" y="464"/>
                </a:lnTo>
                <a:lnTo>
                  <a:pt x="411" y="466"/>
                </a:lnTo>
                <a:lnTo>
                  <a:pt x="413" y="466"/>
                </a:lnTo>
                <a:lnTo>
                  <a:pt x="413" y="467"/>
                </a:lnTo>
                <a:lnTo>
                  <a:pt x="414" y="469"/>
                </a:lnTo>
                <a:lnTo>
                  <a:pt x="414" y="471"/>
                </a:lnTo>
                <a:lnTo>
                  <a:pt x="414" y="473"/>
                </a:lnTo>
                <a:lnTo>
                  <a:pt x="413" y="473"/>
                </a:lnTo>
                <a:lnTo>
                  <a:pt x="411" y="475"/>
                </a:lnTo>
                <a:lnTo>
                  <a:pt x="411" y="477"/>
                </a:lnTo>
                <a:lnTo>
                  <a:pt x="413" y="479"/>
                </a:lnTo>
                <a:lnTo>
                  <a:pt x="413" y="480"/>
                </a:lnTo>
                <a:lnTo>
                  <a:pt x="413" y="481"/>
                </a:lnTo>
                <a:lnTo>
                  <a:pt x="411" y="481"/>
                </a:lnTo>
                <a:lnTo>
                  <a:pt x="410" y="483"/>
                </a:lnTo>
                <a:lnTo>
                  <a:pt x="409" y="483"/>
                </a:lnTo>
                <a:lnTo>
                  <a:pt x="409" y="484"/>
                </a:lnTo>
                <a:lnTo>
                  <a:pt x="407" y="484"/>
                </a:lnTo>
                <a:lnTo>
                  <a:pt x="407" y="485"/>
                </a:lnTo>
                <a:lnTo>
                  <a:pt x="406" y="485"/>
                </a:lnTo>
                <a:lnTo>
                  <a:pt x="405" y="486"/>
                </a:lnTo>
                <a:lnTo>
                  <a:pt x="404" y="486"/>
                </a:lnTo>
                <a:lnTo>
                  <a:pt x="404" y="488"/>
                </a:lnTo>
                <a:lnTo>
                  <a:pt x="404" y="489"/>
                </a:lnTo>
                <a:lnTo>
                  <a:pt x="404" y="490"/>
                </a:lnTo>
                <a:lnTo>
                  <a:pt x="405" y="492"/>
                </a:lnTo>
                <a:lnTo>
                  <a:pt x="406" y="493"/>
                </a:lnTo>
                <a:lnTo>
                  <a:pt x="406" y="494"/>
                </a:lnTo>
                <a:lnTo>
                  <a:pt x="406" y="496"/>
                </a:lnTo>
                <a:lnTo>
                  <a:pt x="407" y="497"/>
                </a:lnTo>
                <a:lnTo>
                  <a:pt x="406" y="497"/>
                </a:lnTo>
                <a:lnTo>
                  <a:pt x="405" y="497"/>
                </a:lnTo>
                <a:lnTo>
                  <a:pt x="405" y="498"/>
                </a:lnTo>
                <a:lnTo>
                  <a:pt x="404" y="498"/>
                </a:lnTo>
                <a:lnTo>
                  <a:pt x="402" y="498"/>
                </a:lnTo>
                <a:lnTo>
                  <a:pt x="401" y="498"/>
                </a:lnTo>
                <a:lnTo>
                  <a:pt x="401" y="500"/>
                </a:lnTo>
                <a:lnTo>
                  <a:pt x="402" y="501"/>
                </a:lnTo>
                <a:lnTo>
                  <a:pt x="404" y="501"/>
                </a:lnTo>
                <a:lnTo>
                  <a:pt x="404" y="502"/>
                </a:lnTo>
                <a:lnTo>
                  <a:pt x="405" y="502"/>
                </a:lnTo>
                <a:lnTo>
                  <a:pt x="405" y="503"/>
                </a:lnTo>
                <a:lnTo>
                  <a:pt x="404" y="503"/>
                </a:lnTo>
                <a:lnTo>
                  <a:pt x="404" y="505"/>
                </a:lnTo>
                <a:lnTo>
                  <a:pt x="405" y="505"/>
                </a:lnTo>
                <a:lnTo>
                  <a:pt x="404" y="506"/>
                </a:lnTo>
                <a:lnTo>
                  <a:pt x="402" y="506"/>
                </a:lnTo>
                <a:lnTo>
                  <a:pt x="404" y="506"/>
                </a:lnTo>
                <a:lnTo>
                  <a:pt x="402" y="506"/>
                </a:lnTo>
                <a:lnTo>
                  <a:pt x="401" y="506"/>
                </a:lnTo>
                <a:lnTo>
                  <a:pt x="401" y="507"/>
                </a:lnTo>
                <a:lnTo>
                  <a:pt x="401" y="509"/>
                </a:lnTo>
                <a:lnTo>
                  <a:pt x="400" y="509"/>
                </a:lnTo>
                <a:lnTo>
                  <a:pt x="401" y="509"/>
                </a:lnTo>
                <a:lnTo>
                  <a:pt x="401" y="510"/>
                </a:lnTo>
                <a:lnTo>
                  <a:pt x="400" y="510"/>
                </a:lnTo>
                <a:lnTo>
                  <a:pt x="400" y="509"/>
                </a:lnTo>
                <a:lnTo>
                  <a:pt x="398" y="509"/>
                </a:lnTo>
                <a:lnTo>
                  <a:pt x="398" y="510"/>
                </a:lnTo>
                <a:lnTo>
                  <a:pt x="397" y="510"/>
                </a:lnTo>
                <a:lnTo>
                  <a:pt x="397" y="509"/>
                </a:lnTo>
                <a:lnTo>
                  <a:pt x="397" y="510"/>
                </a:lnTo>
                <a:lnTo>
                  <a:pt x="396" y="510"/>
                </a:lnTo>
                <a:lnTo>
                  <a:pt x="394" y="509"/>
                </a:lnTo>
                <a:lnTo>
                  <a:pt x="393" y="509"/>
                </a:lnTo>
                <a:lnTo>
                  <a:pt x="393" y="510"/>
                </a:lnTo>
                <a:lnTo>
                  <a:pt x="392" y="510"/>
                </a:lnTo>
                <a:lnTo>
                  <a:pt x="390" y="510"/>
                </a:lnTo>
                <a:lnTo>
                  <a:pt x="389" y="509"/>
                </a:lnTo>
                <a:lnTo>
                  <a:pt x="390" y="509"/>
                </a:lnTo>
                <a:lnTo>
                  <a:pt x="390" y="507"/>
                </a:lnTo>
                <a:lnTo>
                  <a:pt x="389" y="509"/>
                </a:lnTo>
                <a:lnTo>
                  <a:pt x="389" y="510"/>
                </a:lnTo>
                <a:lnTo>
                  <a:pt x="388" y="510"/>
                </a:lnTo>
                <a:lnTo>
                  <a:pt x="387" y="509"/>
                </a:lnTo>
                <a:lnTo>
                  <a:pt x="387" y="510"/>
                </a:lnTo>
                <a:lnTo>
                  <a:pt x="385" y="510"/>
                </a:lnTo>
                <a:lnTo>
                  <a:pt x="385" y="509"/>
                </a:lnTo>
                <a:lnTo>
                  <a:pt x="383" y="509"/>
                </a:lnTo>
                <a:lnTo>
                  <a:pt x="381" y="509"/>
                </a:lnTo>
                <a:lnTo>
                  <a:pt x="381" y="507"/>
                </a:lnTo>
                <a:lnTo>
                  <a:pt x="380" y="507"/>
                </a:lnTo>
                <a:lnTo>
                  <a:pt x="379" y="507"/>
                </a:lnTo>
                <a:lnTo>
                  <a:pt x="377" y="506"/>
                </a:lnTo>
                <a:lnTo>
                  <a:pt x="376" y="505"/>
                </a:lnTo>
                <a:lnTo>
                  <a:pt x="376" y="506"/>
                </a:lnTo>
                <a:lnTo>
                  <a:pt x="376" y="505"/>
                </a:lnTo>
                <a:lnTo>
                  <a:pt x="375" y="505"/>
                </a:lnTo>
                <a:lnTo>
                  <a:pt x="375" y="503"/>
                </a:lnTo>
                <a:lnTo>
                  <a:pt x="373" y="502"/>
                </a:lnTo>
                <a:lnTo>
                  <a:pt x="372" y="501"/>
                </a:lnTo>
                <a:lnTo>
                  <a:pt x="371" y="501"/>
                </a:lnTo>
                <a:lnTo>
                  <a:pt x="371" y="500"/>
                </a:lnTo>
                <a:lnTo>
                  <a:pt x="371" y="498"/>
                </a:lnTo>
                <a:lnTo>
                  <a:pt x="369" y="498"/>
                </a:lnTo>
                <a:lnTo>
                  <a:pt x="369" y="497"/>
                </a:lnTo>
                <a:lnTo>
                  <a:pt x="369" y="496"/>
                </a:lnTo>
                <a:lnTo>
                  <a:pt x="368" y="494"/>
                </a:lnTo>
                <a:lnTo>
                  <a:pt x="368" y="496"/>
                </a:lnTo>
                <a:lnTo>
                  <a:pt x="367" y="496"/>
                </a:lnTo>
                <a:lnTo>
                  <a:pt x="367" y="494"/>
                </a:lnTo>
                <a:lnTo>
                  <a:pt x="368" y="494"/>
                </a:lnTo>
                <a:lnTo>
                  <a:pt x="368" y="493"/>
                </a:lnTo>
                <a:lnTo>
                  <a:pt x="367" y="493"/>
                </a:lnTo>
                <a:lnTo>
                  <a:pt x="367" y="492"/>
                </a:lnTo>
                <a:lnTo>
                  <a:pt x="368" y="492"/>
                </a:lnTo>
                <a:lnTo>
                  <a:pt x="368" y="490"/>
                </a:lnTo>
                <a:lnTo>
                  <a:pt x="367" y="489"/>
                </a:lnTo>
                <a:lnTo>
                  <a:pt x="366" y="489"/>
                </a:lnTo>
                <a:lnTo>
                  <a:pt x="366" y="490"/>
                </a:lnTo>
                <a:lnTo>
                  <a:pt x="364" y="492"/>
                </a:lnTo>
                <a:lnTo>
                  <a:pt x="363" y="492"/>
                </a:lnTo>
                <a:lnTo>
                  <a:pt x="362" y="490"/>
                </a:lnTo>
                <a:lnTo>
                  <a:pt x="362" y="489"/>
                </a:lnTo>
                <a:lnTo>
                  <a:pt x="362" y="488"/>
                </a:lnTo>
                <a:lnTo>
                  <a:pt x="362" y="486"/>
                </a:lnTo>
                <a:lnTo>
                  <a:pt x="360" y="486"/>
                </a:lnTo>
                <a:lnTo>
                  <a:pt x="360" y="485"/>
                </a:lnTo>
                <a:lnTo>
                  <a:pt x="359" y="485"/>
                </a:lnTo>
                <a:lnTo>
                  <a:pt x="358" y="485"/>
                </a:lnTo>
                <a:lnTo>
                  <a:pt x="356" y="485"/>
                </a:lnTo>
                <a:lnTo>
                  <a:pt x="355" y="484"/>
                </a:lnTo>
                <a:lnTo>
                  <a:pt x="354" y="484"/>
                </a:lnTo>
                <a:lnTo>
                  <a:pt x="352" y="483"/>
                </a:lnTo>
                <a:lnTo>
                  <a:pt x="354" y="483"/>
                </a:lnTo>
                <a:lnTo>
                  <a:pt x="352" y="481"/>
                </a:lnTo>
                <a:lnTo>
                  <a:pt x="352" y="480"/>
                </a:lnTo>
                <a:lnTo>
                  <a:pt x="352" y="479"/>
                </a:lnTo>
                <a:lnTo>
                  <a:pt x="351" y="477"/>
                </a:lnTo>
                <a:lnTo>
                  <a:pt x="350" y="476"/>
                </a:lnTo>
                <a:lnTo>
                  <a:pt x="350" y="475"/>
                </a:lnTo>
                <a:lnTo>
                  <a:pt x="350" y="473"/>
                </a:lnTo>
                <a:lnTo>
                  <a:pt x="349" y="473"/>
                </a:lnTo>
                <a:lnTo>
                  <a:pt x="349" y="472"/>
                </a:lnTo>
                <a:lnTo>
                  <a:pt x="349" y="471"/>
                </a:lnTo>
                <a:lnTo>
                  <a:pt x="347" y="469"/>
                </a:lnTo>
                <a:lnTo>
                  <a:pt x="347" y="468"/>
                </a:lnTo>
                <a:lnTo>
                  <a:pt x="347" y="467"/>
                </a:lnTo>
                <a:lnTo>
                  <a:pt x="347" y="466"/>
                </a:lnTo>
                <a:lnTo>
                  <a:pt x="347" y="464"/>
                </a:lnTo>
                <a:lnTo>
                  <a:pt x="346" y="464"/>
                </a:lnTo>
                <a:lnTo>
                  <a:pt x="346" y="463"/>
                </a:lnTo>
                <a:lnTo>
                  <a:pt x="346" y="451"/>
                </a:lnTo>
                <a:lnTo>
                  <a:pt x="346" y="450"/>
                </a:lnTo>
                <a:lnTo>
                  <a:pt x="346" y="449"/>
                </a:lnTo>
                <a:lnTo>
                  <a:pt x="346" y="447"/>
                </a:lnTo>
                <a:lnTo>
                  <a:pt x="345" y="447"/>
                </a:lnTo>
                <a:lnTo>
                  <a:pt x="345" y="446"/>
                </a:lnTo>
                <a:lnTo>
                  <a:pt x="345" y="445"/>
                </a:lnTo>
                <a:lnTo>
                  <a:pt x="343" y="443"/>
                </a:lnTo>
                <a:lnTo>
                  <a:pt x="345" y="442"/>
                </a:lnTo>
                <a:lnTo>
                  <a:pt x="345" y="441"/>
                </a:lnTo>
                <a:lnTo>
                  <a:pt x="346" y="441"/>
                </a:lnTo>
                <a:lnTo>
                  <a:pt x="346" y="439"/>
                </a:lnTo>
                <a:lnTo>
                  <a:pt x="347" y="438"/>
                </a:lnTo>
                <a:lnTo>
                  <a:pt x="349" y="439"/>
                </a:lnTo>
                <a:lnTo>
                  <a:pt x="349" y="438"/>
                </a:lnTo>
                <a:lnTo>
                  <a:pt x="347" y="438"/>
                </a:lnTo>
                <a:lnTo>
                  <a:pt x="346" y="437"/>
                </a:lnTo>
                <a:lnTo>
                  <a:pt x="347" y="437"/>
                </a:lnTo>
                <a:lnTo>
                  <a:pt x="349" y="437"/>
                </a:lnTo>
                <a:lnTo>
                  <a:pt x="350" y="437"/>
                </a:lnTo>
                <a:lnTo>
                  <a:pt x="350" y="435"/>
                </a:lnTo>
                <a:lnTo>
                  <a:pt x="350" y="434"/>
                </a:lnTo>
                <a:lnTo>
                  <a:pt x="349" y="433"/>
                </a:lnTo>
                <a:lnTo>
                  <a:pt x="350" y="433"/>
                </a:lnTo>
                <a:lnTo>
                  <a:pt x="351" y="433"/>
                </a:lnTo>
                <a:lnTo>
                  <a:pt x="352" y="433"/>
                </a:lnTo>
                <a:lnTo>
                  <a:pt x="354" y="434"/>
                </a:lnTo>
                <a:lnTo>
                  <a:pt x="354" y="433"/>
                </a:lnTo>
                <a:lnTo>
                  <a:pt x="355" y="434"/>
                </a:lnTo>
                <a:lnTo>
                  <a:pt x="356" y="435"/>
                </a:lnTo>
                <a:lnTo>
                  <a:pt x="358" y="435"/>
                </a:lnTo>
                <a:lnTo>
                  <a:pt x="358" y="437"/>
                </a:lnTo>
                <a:lnTo>
                  <a:pt x="358" y="435"/>
                </a:lnTo>
                <a:lnTo>
                  <a:pt x="359" y="435"/>
                </a:lnTo>
                <a:lnTo>
                  <a:pt x="360" y="438"/>
                </a:lnTo>
                <a:lnTo>
                  <a:pt x="362" y="438"/>
                </a:lnTo>
                <a:lnTo>
                  <a:pt x="362" y="437"/>
                </a:lnTo>
                <a:lnTo>
                  <a:pt x="363" y="438"/>
                </a:lnTo>
                <a:lnTo>
                  <a:pt x="364" y="438"/>
                </a:lnTo>
                <a:lnTo>
                  <a:pt x="364" y="439"/>
                </a:lnTo>
                <a:lnTo>
                  <a:pt x="366" y="438"/>
                </a:lnTo>
                <a:lnTo>
                  <a:pt x="366" y="439"/>
                </a:lnTo>
                <a:lnTo>
                  <a:pt x="367" y="439"/>
                </a:lnTo>
                <a:lnTo>
                  <a:pt x="367" y="438"/>
                </a:lnTo>
                <a:lnTo>
                  <a:pt x="368" y="437"/>
                </a:lnTo>
                <a:lnTo>
                  <a:pt x="368" y="438"/>
                </a:lnTo>
                <a:lnTo>
                  <a:pt x="368" y="435"/>
                </a:lnTo>
                <a:lnTo>
                  <a:pt x="368" y="434"/>
                </a:lnTo>
                <a:lnTo>
                  <a:pt x="369" y="433"/>
                </a:lnTo>
                <a:lnTo>
                  <a:pt x="369" y="431"/>
                </a:lnTo>
                <a:lnTo>
                  <a:pt x="372" y="431"/>
                </a:lnTo>
                <a:lnTo>
                  <a:pt x="373" y="431"/>
                </a:lnTo>
                <a:lnTo>
                  <a:pt x="375" y="431"/>
                </a:lnTo>
                <a:lnTo>
                  <a:pt x="376" y="431"/>
                </a:lnTo>
                <a:lnTo>
                  <a:pt x="377" y="431"/>
                </a:lnTo>
                <a:lnTo>
                  <a:pt x="377" y="433"/>
                </a:lnTo>
                <a:lnTo>
                  <a:pt x="380" y="433"/>
                </a:lnTo>
                <a:lnTo>
                  <a:pt x="380" y="434"/>
                </a:lnTo>
                <a:lnTo>
                  <a:pt x="381" y="434"/>
                </a:lnTo>
                <a:lnTo>
                  <a:pt x="383" y="433"/>
                </a:lnTo>
                <a:lnTo>
                  <a:pt x="385" y="433"/>
                </a:lnTo>
                <a:lnTo>
                  <a:pt x="385" y="431"/>
                </a:lnTo>
                <a:lnTo>
                  <a:pt x="387" y="431"/>
                </a:lnTo>
                <a:lnTo>
                  <a:pt x="387" y="430"/>
                </a:lnTo>
                <a:lnTo>
                  <a:pt x="388" y="429"/>
                </a:lnTo>
                <a:lnTo>
                  <a:pt x="388" y="428"/>
                </a:lnTo>
                <a:lnTo>
                  <a:pt x="388" y="426"/>
                </a:lnTo>
                <a:lnTo>
                  <a:pt x="389" y="426"/>
                </a:lnTo>
                <a:lnTo>
                  <a:pt x="388" y="426"/>
                </a:lnTo>
                <a:lnTo>
                  <a:pt x="388" y="425"/>
                </a:lnTo>
                <a:lnTo>
                  <a:pt x="389" y="424"/>
                </a:lnTo>
                <a:lnTo>
                  <a:pt x="389" y="422"/>
                </a:lnTo>
                <a:lnTo>
                  <a:pt x="390" y="421"/>
                </a:lnTo>
                <a:lnTo>
                  <a:pt x="392" y="421"/>
                </a:lnTo>
                <a:lnTo>
                  <a:pt x="392" y="420"/>
                </a:lnTo>
                <a:lnTo>
                  <a:pt x="390" y="418"/>
                </a:lnTo>
                <a:lnTo>
                  <a:pt x="390" y="417"/>
                </a:lnTo>
                <a:lnTo>
                  <a:pt x="389" y="416"/>
                </a:lnTo>
                <a:lnTo>
                  <a:pt x="389" y="414"/>
                </a:lnTo>
                <a:lnTo>
                  <a:pt x="389" y="413"/>
                </a:lnTo>
                <a:lnTo>
                  <a:pt x="388" y="413"/>
                </a:lnTo>
                <a:lnTo>
                  <a:pt x="389" y="413"/>
                </a:lnTo>
                <a:lnTo>
                  <a:pt x="389" y="412"/>
                </a:lnTo>
                <a:lnTo>
                  <a:pt x="387" y="411"/>
                </a:lnTo>
                <a:lnTo>
                  <a:pt x="385" y="411"/>
                </a:lnTo>
                <a:lnTo>
                  <a:pt x="384" y="411"/>
                </a:lnTo>
                <a:lnTo>
                  <a:pt x="383" y="412"/>
                </a:lnTo>
                <a:lnTo>
                  <a:pt x="381" y="412"/>
                </a:lnTo>
                <a:lnTo>
                  <a:pt x="383" y="412"/>
                </a:lnTo>
                <a:lnTo>
                  <a:pt x="381" y="412"/>
                </a:lnTo>
                <a:lnTo>
                  <a:pt x="380" y="412"/>
                </a:lnTo>
                <a:lnTo>
                  <a:pt x="380" y="413"/>
                </a:lnTo>
                <a:lnTo>
                  <a:pt x="379" y="412"/>
                </a:lnTo>
                <a:lnTo>
                  <a:pt x="377" y="413"/>
                </a:lnTo>
                <a:lnTo>
                  <a:pt x="376" y="413"/>
                </a:lnTo>
                <a:lnTo>
                  <a:pt x="375" y="413"/>
                </a:lnTo>
                <a:lnTo>
                  <a:pt x="375" y="414"/>
                </a:lnTo>
                <a:lnTo>
                  <a:pt x="373" y="413"/>
                </a:lnTo>
                <a:lnTo>
                  <a:pt x="372" y="414"/>
                </a:lnTo>
                <a:lnTo>
                  <a:pt x="372" y="413"/>
                </a:lnTo>
                <a:lnTo>
                  <a:pt x="371" y="414"/>
                </a:lnTo>
                <a:lnTo>
                  <a:pt x="368" y="414"/>
                </a:lnTo>
                <a:lnTo>
                  <a:pt x="367" y="413"/>
                </a:lnTo>
                <a:lnTo>
                  <a:pt x="367" y="412"/>
                </a:lnTo>
                <a:lnTo>
                  <a:pt x="366" y="412"/>
                </a:lnTo>
                <a:lnTo>
                  <a:pt x="366" y="411"/>
                </a:lnTo>
                <a:lnTo>
                  <a:pt x="366" y="409"/>
                </a:lnTo>
                <a:lnTo>
                  <a:pt x="364" y="409"/>
                </a:lnTo>
                <a:lnTo>
                  <a:pt x="363" y="409"/>
                </a:lnTo>
                <a:lnTo>
                  <a:pt x="362" y="409"/>
                </a:lnTo>
                <a:lnTo>
                  <a:pt x="360" y="409"/>
                </a:lnTo>
                <a:lnTo>
                  <a:pt x="359" y="411"/>
                </a:lnTo>
                <a:lnTo>
                  <a:pt x="358" y="411"/>
                </a:lnTo>
                <a:lnTo>
                  <a:pt x="356" y="409"/>
                </a:lnTo>
                <a:lnTo>
                  <a:pt x="355" y="409"/>
                </a:lnTo>
                <a:lnTo>
                  <a:pt x="355" y="411"/>
                </a:lnTo>
                <a:lnTo>
                  <a:pt x="355" y="413"/>
                </a:lnTo>
                <a:lnTo>
                  <a:pt x="355" y="414"/>
                </a:lnTo>
                <a:lnTo>
                  <a:pt x="355" y="416"/>
                </a:lnTo>
                <a:lnTo>
                  <a:pt x="354" y="416"/>
                </a:lnTo>
                <a:lnTo>
                  <a:pt x="354" y="417"/>
                </a:lnTo>
                <a:lnTo>
                  <a:pt x="354" y="416"/>
                </a:lnTo>
                <a:lnTo>
                  <a:pt x="354" y="417"/>
                </a:lnTo>
                <a:lnTo>
                  <a:pt x="355" y="417"/>
                </a:lnTo>
                <a:lnTo>
                  <a:pt x="355" y="418"/>
                </a:lnTo>
                <a:lnTo>
                  <a:pt x="354" y="418"/>
                </a:lnTo>
                <a:lnTo>
                  <a:pt x="352" y="418"/>
                </a:lnTo>
                <a:lnTo>
                  <a:pt x="352" y="420"/>
                </a:lnTo>
                <a:lnTo>
                  <a:pt x="351" y="420"/>
                </a:lnTo>
                <a:lnTo>
                  <a:pt x="351" y="421"/>
                </a:lnTo>
                <a:lnTo>
                  <a:pt x="350" y="421"/>
                </a:lnTo>
                <a:lnTo>
                  <a:pt x="350" y="422"/>
                </a:lnTo>
                <a:lnTo>
                  <a:pt x="350" y="424"/>
                </a:lnTo>
                <a:lnTo>
                  <a:pt x="349" y="424"/>
                </a:lnTo>
                <a:lnTo>
                  <a:pt x="349" y="425"/>
                </a:lnTo>
                <a:lnTo>
                  <a:pt x="350" y="425"/>
                </a:lnTo>
                <a:lnTo>
                  <a:pt x="349" y="425"/>
                </a:lnTo>
                <a:lnTo>
                  <a:pt x="349" y="426"/>
                </a:lnTo>
                <a:lnTo>
                  <a:pt x="349" y="428"/>
                </a:lnTo>
                <a:lnTo>
                  <a:pt x="347" y="426"/>
                </a:lnTo>
                <a:lnTo>
                  <a:pt x="347" y="428"/>
                </a:lnTo>
                <a:lnTo>
                  <a:pt x="346" y="426"/>
                </a:lnTo>
                <a:lnTo>
                  <a:pt x="345" y="426"/>
                </a:lnTo>
                <a:lnTo>
                  <a:pt x="345" y="428"/>
                </a:lnTo>
                <a:lnTo>
                  <a:pt x="343" y="428"/>
                </a:lnTo>
                <a:lnTo>
                  <a:pt x="345" y="429"/>
                </a:lnTo>
                <a:lnTo>
                  <a:pt x="343" y="429"/>
                </a:lnTo>
                <a:lnTo>
                  <a:pt x="343" y="430"/>
                </a:lnTo>
                <a:lnTo>
                  <a:pt x="342" y="431"/>
                </a:lnTo>
                <a:lnTo>
                  <a:pt x="342" y="433"/>
                </a:lnTo>
                <a:lnTo>
                  <a:pt x="341" y="433"/>
                </a:lnTo>
                <a:lnTo>
                  <a:pt x="341" y="431"/>
                </a:lnTo>
                <a:lnTo>
                  <a:pt x="341" y="430"/>
                </a:lnTo>
                <a:lnTo>
                  <a:pt x="341" y="429"/>
                </a:lnTo>
                <a:lnTo>
                  <a:pt x="339" y="429"/>
                </a:lnTo>
                <a:lnTo>
                  <a:pt x="339" y="430"/>
                </a:lnTo>
                <a:lnTo>
                  <a:pt x="339" y="431"/>
                </a:lnTo>
                <a:lnTo>
                  <a:pt x="339" y="433"/>
                </a:lnTo>
                <a:lnTo>
                  <a:pt x="338" y="433"/>
                </a:lnTo>
                <a:lnTo>
                  <a:pt x="338" y="431"/>
                </a:lnTo>
                <a:lnTo>
                  <a:pt x="338" y="433"/>
                </a:lnTo>
                <a:lnTo>
                  <a:pt x="339" y="433"/>
                </a:lnTo>
                <a:lnTo>
                  <a:pt x="339" y="434"/>
                </a:lnTo>
                <a:lnTo>
                  <a:pt x="338" y="434"/>
                </a:lnTo>
                <a:lnTo>
                  <a:pt x="338" y="433"/>
                </a:lnTo>
                <a:lnTo>
                  <a:pt x="337" y="434"/>
                </a:lnTo>
                <a:lnTo>
                  <a:pt x="335" y="434"/>
                </a:lnTo>
                <a:lnTo>
                  <a:pt x="335" y="435"/>
                </a:lnTo>
                <a:lnTo>
                  <a:pt x="334" y="435"/>
                </a:lnTo>
                <a:lnTo>
                  <a:pt x="333" y="434"/>
                </a:lnTo>
                <a:lnTo>
                  <a:pt x="332" y="434"/>
                </a:lnTo>
                <a:lnTo>
                  <a:pt x="330" y="433"/>
                </a:lnTo>
                <a:lnTo>
                  <a:pt x="329" y="433"/>
                </a:lnTo>
                <a:lnTo>
                  <a:pt x="329" y="431"/>
                </a:lnTo>
                <a:lnTo>
                  <a:pt x="328" y="431"/>
                </a:lnTo>
                <a:lnTo>
                  <a:pt x="328" y="433"/>
                </a:lnTo>
                <a:lnTo>
                  <a:pt x="328" y="434"/>
                </a:lnTo>
                <a:lnTo>
                  <a:pt x="326" y="435"/>
                </a:lnTo>
                <a:lnTo>
                  <a:pt x="325" y="437"/>
                </a:lnTo>
                <a:lnTo>
                  <a:pt x="325" y="438"/>
                </a:lnTo>
                <a:lnTo>
                  <a:pt x="324" y="438"/>
                </a:lnTo>
                <a:lnTo>
                  <a:pt x="322" y="439"/>
                </a:lnTo>
                <a:lnTo>
                  <a:pt x="321" y="439"/>
                </a:lnTo>
                <a:lnTo>
                  <a:pt x="320" y="438"/>
                </a:lnTo>
                <a:lnTo>
                  <a:pt x="318" y="435"/>
                </a:lnTo>
                <a:lnTo>
                  <a:pt x="318" y="434"/>
                </a:lnTo>
                <a:lnTo>
                  <a:pt x="320" y="434"/>
                </a:lnTo>
                <a:lnTo>
                  <a:pt x="318" y="433"/>
                </a:lnTo>
                <a:lnTo>
                  <a:pt x="317" y="433"/>
                </a:lnTo>
                <a:lnTo>
                  <a:pt x="316" y="433"/>
                </a:lnTo>
                <a:lnTo>
                  <a:pt x="316" y="431"/>
                </a:lnTo>
                <a:lnTo>
                  <a:pt x="316" y="433"/>
                </a:lnTo>
                <a:lnTo>
                  <a:pt x="316" y="431"/>
                </a:lnTo>
                <a:lnTo>
                  <a:pt x="316" y="430"/>
                </a:lnTo>
                <a:lnTo>
                  <a:pt x="317" y="430"/>
                </a:lnTo>
                <a:lnTo>
                  <a:pt x="316" y="430"/>
                </a:lnTo>
                <a:lnTo>
                  <a:pt x="315" y="430"/>
                </a:lnTo>
                <a:lnTo>
                  <a:pt x="313" y="430"/>
                </a:lnTo>
                <a:lnTo>
                  <a:pt x="313" y="429"/>
                </a:lnTo>
                <a:lnTo>
                  <a:pt x="312" y="429"/>
                </a:lnTo>
                <a:lnTo>
                  <a:pt x="312" y="428"/>
                </a:lnTo>
                <a:lnTo>
                  <a:pt x="311" y="428"/>
                </a:lnTo>
                <a:lnTo>
                  <a:pt x="311" y="429"/>
                </a:lnTo>
                <a:lnTo>
                  <a:pt x="311" y="430"/>
                </a:lnTo>
                <a:lnTo>
                  <a:pt x="312" y="431"/>
                </a:lnTo>
                <a:lnTo>
                  <a:pt x="313" y="431"/>
                </a:lnTo>
                <a:lnTo>
                  <a:pt x="315" y="431"/>
                </a:lnTo>
                <a:lnTo>
                  <a:pt x="315" y="433"/>
                </a:lnTo>
                <a:lnTo>
                  <a:pt x="313" y="433"/>
                </a:lnTo>
                <a:lnTo>
                  <a:pt x="312" y="433"/>
                </a:lnTo>
                <a:lnTo>
                  <a:pt x="312" y="434"/>
                </a:lnTo>
                <a:lnTo>
                  <a:pt x="311" y="434"/>
                </a:lnTo>
                <a:lnTo>
                  <a:pt x="309" y="433"/>
                </a:lnTo>
                <a:lnTo>
                  <a:pt x="309" y="431"/>
                </a:lnTo>
                <a:lnTo>
                  <a:pt x="309" y="430"/>
                </a:lnTo>
                <a:lnTo>
                  <a:pt x="309" y="429"/>
                </a:lnTo>
                <a:lnTo>
                  <a:pt x="308" y="428"/>
                </a:lnTo>
                <a:lnTo>
                  <a:pt x="308" y="426"/>
                </a:lnTo>
                <a:lnTo>
                  <a:pt x="307" y="425"/>
                </a:lnTo>
                <a:lnTo>
                  <a:pt x="308" y="425"/>
                </a:lnTo>
                <a:lnTo>
                  <a:pt x="309" y="425"/>
                </a:lnTo>
                <a:lnTo>
                  <a:pt x="309" y="424"/>
                </a:lnTo>
                <a:lnTo>
                  <a:pt x="311" y="424"/>
                </a:lnTo>
                <a:lnTo>
                  <a:pt x="309" y="424"/>
                </a:lnTo>
                <a:lnTo>
                  <a:pt x="311" y="424"/>
                </a:lnTo>
                <a:lnTo>
                  <a:pt x="311" y="422"/>
                </a:lnTo>
                <a:lnTo>
                  <a:pt x="309" y="422"/>
                </a:lnTo>
                <a:lnTo>
                  <a:pt x="309" y="421"/>
                </a:lnTo>
                <a:lnTo>
                  <a:pt x="309" y="422"/>
                </a:lnTo>
                <a:lnTo>
                  <a:pt x="308" y="422"/>
                </a:lnTo>
                <a:lnTo>
                  <a:pt x="308" y="421"/>
                </a:lnTo>
                <a:lnTo>
                  <a:pt x="307" y="421"/>
                </a:lnTo>
                <a:lnTo>
                  <a:pt x="307" y="422"/>
                </a:lnTo>
                <a:lnTo>
                  <a:pt x="305" y="422"/>
                </a:lnTo>
                <a:lnTo>
                  <a:pt x="304" y="422"/>
                </a:lnTo>
                <a:lnTo>
                  <a:pt x="304" y="424"/>
                </a:lnTo>
                <a:lnTo>
                  <a:pt x="303" y="425"/>
                </a:lnTo>
                <a:lnTo>
                  <a:pt x="303" y="426"/>
                </a:lnTo>
                <a:lnTo>
                  <a:pt x="303" y="428"/>
                </a:lnTo>
                <a:lnTo>
                  <a:pt x="303" y="429"/>
                </a:lnTo>
                <a:lnTo>
                  <a:pt x="304" y="429"/>
                </a:lnTo>
                <a:lnTo>
                  <a:pt x="303" y="430"/>
                </a:lnTo>
                <a:lnTo>
                  <a:pt x="303" y="433"/>
                </a:lnTo>
                <a:lnTo>
                  <a:pt x="301" y="433"/>
                </a:lnTo>
                <a:lnTo>
                  <a:pt x="299" y="430"/>
                </a:lnTo>
                <a:lnTo>
                  <a:pt x="297" y="429"/>
                </a:lnTo>
                <a:lnTo>
                  <a:pt x="296" y="429"/>
                </a:lnTo>
                <a:lnTo>
                  <a:pt x="296" y="428"/>
                </a:lnTo>
                <a:lnTo>
                  <a:pt x="295" y="428"/>
                </a:lnTo>
                <a:lnTo>
                  <a:pt x="294" y="428"/>
                </a:lnTo>
                <a:lnTo>
                  <a:pt x="292" y="428"/>
                </a:lnTo>
                <a:lnTo>
                  <a:pt x="292" y="426"/>
                </a:lnTo>
                <a:lnTo>
                  <a:pt x="291" y="426"/>
                </a:lnTo>
                <a:lnTo>
                  <a:pt x="290" y="426"/>
                </a:lnTo>
                <a:lnTo>
                  <a:pt x="288" y="426"/>
                </a:lnTo>
                <a:lnTo>
                  <a:pt x="288" y="425"/>
                </a:lnTo>
                <a:lnTo>
                  <a:pt x="287" y="425"/>
                </a:lnTo>
                <a:lnTo>
                  <a:pt x="287" y="424"/>
                </a:lnTo>
                <a:lnTo>
                  <a:pt x="286" y="424"/>
                </a:lnTo>
                <a:lnTo>
                  <a:pt x="286" y="422"/>
                </a:lnTo>
                <a:lnTo>
                  <a:pt x="284" y="421"/>
                </a:lnTo>
                <a:lnTo>
                  <a:pt x="284" y="420"/>
                </a:lnTo>
                <a:lnTo>
                  <a:pt x="283" y="420"/>
                </a:lnTo>
                <a:lnTo>
                  <a:pt x="282" y="418"/>
                </a:lnTo>
                <a:lnTo>
                  <a:pt x="280" y="416"/>
                </a:lnTo>
                <a:lnTo>
                  <a:pt x="279" y="416"/>
                </a:lnTo>
                <a:lnTo>
                  <a:pt x="277" y="416"/>
                </a:lnTo>
                <a:lnTo>
                  <a:pt x="275" y="416"/>
                </a:lnTo>
                <a:lnTo>
                  <a:pt x="275" y="418"/>
                </a:lnTo>
                <a:lnTo>
                  <a:pt x="274" y="418"/>
                </a:lnTo>
                <a:lnTo>
                  <a:pt x="273" y="417"/>
                </a:lnTo>
                <a:lnTo>
                  <a:pt x="273" y="416"/>
                </a:lnTo>
                <a:lnTo>
                  <a:pt x="271" y="414"/>
                </a:lnTo>
                <a:lnTo>
                  <a:pt x="270" y="414"/>
                </a:lnTo>
                <a:lnTo>
                  <a:pt x="270" y="413"/>
                </a:lnTo>
                <a:lnTo>
                  <a:pt x="269" y="412"/>
                </a:lnTo>
                <a:lnTo>
                  <a:pt x="266" y="409"/>
                </a:lnTo>
                <a:lnTo>
                  <a:pt x="266" y="408"/>
                </a:lnTo>
                <a:lnTo>
                  <a:pt x="265" y="408"/>
                </a:lnTo>
                <a:lnTo>
                  <a:pt x="263" y="407"/>
                </a:lnTo>
                <a:lnTo>
                  <a:pt x="262" y="407"/>
                </a:lnTo>
                <a:lnTo>
                  <a:pt x="261" y="405"/>
                </a:lnTo>
                <a:lnTo>
                  <a:pt x="261" y="404"/>
                </a:lnTo>
                <a:lnTo>
                  <a:pt x="260" y="404"/>
                </a:lnTo>
                <a:lnTo>
                  <a:pt x="260" y="403"/>
                </a:lnTo>
                <a:lnTo>
                  <a:pt x="258" y="401"/>
                </a:lnTo>
                <a:lnTo>
                  <a:pt x="258" y="400"/>
                </a:lnTo>
                <a:lnTo>
                  <a:pt x="257" y="400"/>
                </a:lnTo>
                <a:lnTo>
                  <a:pt x="257" y="399"/>
                </a:lnTo>
                <a:lnTo>
                  <a:pt x="256" y="397"/>
                </a:lnTo>
                <a:lnTo>
                  <a:pt x="254" y="397"/>
                </a:lnTo>
                <a:lnTo>
                  <a:pt x="253" y="397"/>
                </a:lnTo>
                <a:lnTo>
                  <a:pt x="252" y="396"/>
                </a:lnTo>
                <a:lnTo>
                  <a:pt x="252" y="395"/>
                </a:lnTo>
                <a:lnTo>
                  <a:pt x="250" y="395"/>
                </a:lnTo>
                <a:lnTo>
                  <a:pt x="249" y="395"/>
                </a:lnTo>
                <a:lnTo>
                  <a:pt x="248" y="394"/>
                </a:lnTo>
                <a:lnTo>
                  <a:pt x="246" y="394"/>
                </a:lnTo>
                <a:lnTo>
                  <a:pt x="245" y="394"/>
                </a:lnTo>
                <a:lnTo>
                  <a:pt x="244" y="395"/>
                </a:lnTo>
                <a:lnTo>
                  <a:pt x="244" y="396"/>
                </a:lnTo>
                <a:lnTo>
                  <a:pt x="243" y="396"/>
                </a:lnTo>
                <a:lnTo>
                  <a:pt x="243" y="395"/>
                </a:lnTo>
                <a:lnTo>
                  <a:pt x="241" y="395"/>
                </a:lnTo>
                <a:lnTo>
                  <a:pt x="240" y="395"/>
                </a:lnTo>
                <a:lnTo>
                  <a:pt x="239" y="395"/>
                </a:lnTo>
                <a:lnTo>
                  <a:pt x="239" y="396"/>
                </a:lnTo>
                <a:lnTo>
                  <a:pt x="237" y="397"/>
                </a:lnTo>
                <a:lnTo>
                  <a:pt x="239" y="397"/>
                </a:lnTo>
                <a:lnTo>
                  <a:pt x="237" y="397"/>
                </a:lnTo>
                <a:lnTo>
                  <a:pt x="237" y="399"/>
                </a:lnTo>
                <a:lnTo>
                  <a:pt x="236" y="399"/>
                </a:lnTo>
                <a:lnTo>
                  <a:pt x="235" y="399"/>
                </a:lnTo>
                <a:lnTo>
                  <a:pt x="235" y="400"/>
                </a:lnTo>
                <a:lnTo>
                  <a:pt x="233" y="400"/>
                </a:lnTo>
                <a:lnTo>
                  <a:pt x="232" y="400"/>
                </a:lnTo>
                <a:lnTo>
                  <a:pt x="231" y="401"/>
                </a:lnTo>
                <a:lnTo>
                  <a:pt x="229" y="401"/>
                </a:lnTo>
                <a:lnTo>
                  <a:pt x="228" y="401"/>
                </a:lnTo>
                <a:lnTo>
                  <a:pt x="228" y="403"/>
                </a:lnTo>
                <a:lnTo>
                  <a:pt x="227" y="403"/>
                </a:lnTo>
                <a:lnTo>
                  <a:pt x="225" y="401"/>
                </a:lnTo>
                <a:lnTo>
                  <a:pt x="224" y="399"/>
                </a:lnTo>
                <a:lnTo>
                  <a:pt x="223" y="397"/>
                </a:lnTo>
                <a:lnTo>
                  <a:pt x="223" y="396"/>
                </a:lnTo>
                <a:lnTo>
                  <a:pt x="222" y="395"/>
                </a:lnTo>
                <a:lnTo>
                  <a:pt x="223" y="394"/>
                </a:lnTo>
                <a:lnTo>
                  <a:pt x="222" y="392"/>
                </a:lnTo>
                <a:lnTo>
                  <a:pt x="220" y="391"/>
                </a:lnTo>
                <a:lnTo>
                  <a:pt x="219" y="391"/>
                </a:lnTo>
                <a:lnTo>
                  <a:pt x="219" y="392"/>
                </a:lnTo>
                <a:lnTo>
                  <a:pt x="218" y="392"/>
                </a:lnTo>
                <a:lnTo>
                  <a:pt x="218" y="391"/>
                </a:lnTo>
                <a:lnTo>
                  <a:pt x="218" y="390"/>
                </a:lnTo>
                <a:lnTo>
                  <a:pt x="219" y="390"/>
                </a:lnTo>
                <a:lnTo>
                  <a:pt x="220" y="388"/>
                </a:lnTo>
                <a:lnTo>
                  <a:pt x="220" y="387"/>
                </a:lnTo>
                <a:lnTo>
                  <a:pt x="220" y="386"/>
                </a:lnTo>
                <a:lnTo>
                  <a:pt x="220" y="384"/>
                </a:lnTo>
                <a:lnTo>
                  <a:pt x="220" y="382"/>
                </a:lnTo>
                <a:lnTo>
                  <a:pt x="220" y="380"/>
                </a:lnTo>
                <a:lnTo>
                  <a:pt x="219" y="379"/>
                </a:lnTo>
                <a:lnTo>
                  <a:pt x="219" y="378"/>
                </a:lnTo>
                <a:lnTo>
                  <a:pt x="219" y="377"/>
                </a:lnTo>
                <a:lnTo>
                  <a:pt x="220" y="377"/>
                </a:lnTo>
                <a:lnTo>
                  <a:pt x="220" y="375"/>
                </a:lnTo>
                <a:lnTo>
                  <a:pt x="220" y="374"/>
                </a:lnTo>
                <a:lnTo>
                  <a:pt x="220" y="373"/>
                </a:lnTo>
                <a:lnTo>
                  <a:pt x="219" y="373"/>
                </a:lnTo>
                <a:lnTo>
                  <a:pt x="219" y="371"/>
                </a:lnTo>
                <a:lnTo>
                  <a:pt x="219" y="370"/>
                </a:lnTo>
                <a:lnTo>
                  <a:pt x="220" y="370"/>
                </a:lnTo>
                <a:lnTo>
                  <a:pt x="220" y="369"/>
                </a:lnTo>
                <a:lnTo>
                  <a:pt x="222" y="369"/>
                </a:lnTo>
                <a:lnTo>
                  <a:pt x="222" y="367"/>
                </a:lnTo>
                <a:lnTo>
                  <a:pt x="224" y="366"/>
                </a:lnTo>
                <a:lnTo>
                  <a:pt x="224" y="365"/>
                </a:lnTo>
                <a:lnTo>
                  <a:pt x="223" y="365"/>
                </a:lnTo>
                <a:lnTo>
                  <a:pt x="223" y="363"/>
                </a:lnTo>
                <a:lnTo>
                  <a:pt x="223" y="361"/>
                </a:lnTo>
                <a:lnTo>
                  <a:pt x="224" y="361"/>
                </a:lnTo>
                <a:lnTo>
                  <a:pt x="224" y="359"/>
                </a:lnTo>
                <a:lnTo>
                  <a:pt x="225" y="359"/>
                </a:lnTo>
                <a:lnTo>
                  <a:pt x="227" y="361"/>
                </a:lnTo>
                <a:lnTo>
                  <a:pt x="228" y="359"/>
                </a:lnTo>
                <a:lnTo>
                  <a:pt x="228" y="358"/>
                </a:lnTo>
                <a:lnTo>
                  <a:pt x="227" y="357"/>
                </a:lnTo>
                <a:lnTo>
                  <a:pt x="225" y="356"/>
                </a:lnTo>
                <a:lnTo>
                  <a:pt x="225" y="354"/>
                </a:lnTo>
                <a:lnTo>
                  <a:pt x="225" y="353"/>
                </a:lnTo>
                <a:lnTo>
                  <a:pt x="224" y="352"/>
                </a:lnTo>
                <a:lnTo>
                  <a:pt x="223" y="350"/>
                </a:lnTo>
                <a:lnTo>
                  <a:pt x="223" y="349"/>
                </a:lnTo>
                <a:lnTo>
                  <a:pt x="222" y="348"/>
                </a:lnTo>
                <a:lnTo>
                  <a:pt x="220" y="346"/>
                </a:lnTo>
                <a:lnTo>
                  <a:pt x="219" y="346"/>
                </a:lnTo>
                <a:lnTo>
                  <a:pt x="219" y="345"/>
                </a:lnTo>
                <a:lnTo>
                  <a:pt x="218" y="345"/>
                </a:lnTo>
                <a:lnTo>
                  <a:pt x="216" y="344"/>
                </a:lnTo>
                <a:lnTo>
                  <a:pt x="215" y="344"/>
                </a:lnTo>
                <a:lnTo>
                  <a:pt x="214" y="342"/>
                </a:lnTo>
                <a:lnTo>
                  <a:pt x="212" y="341"/>
                </a:lnTo>
                <a:lnTo>
                  <a:pt x="211" y="341"/>
                </a:lnTo>
                <a:lnTo>
                  <a:pt x="211" y="340"/>
                </a:lnTo>
                <a:lnTo>
                  <a:pt x="210" y="339"/>
                </a:lnTo>
                <a:lnTo>
                  <a:pt x="208" y="337"/>
                </a:lnTo>
                <a:lnTo>
                  <a:pt x="207" y="337"/>
                </a:lnTo>
                <a:lnTo>
                  <a:pt x="207" y="336"/>
                </a:lnTo>
                <a:lnTo>
                  <a:pt x="207" y="335"/>
                </a:lnTo>
                <a:lnTo>
                  <a:pt x="207" y="333"/>
                </a:lnTo>
                <a:lnTo>
                  <a:pt x="206" y="332"/>
                </a:lnTo>
                <a:lnTo>
                  <a:pt x="206" y="331"/>
                </a:lnTo>
                <a:lnTo>
                  <a:pt x="206" y="329"/>
                </a:lnTo>
                <a:lnTo>
                  <a:pt x="205" y="329"/>
                </a:lnTo>
                <a:lnTo>
                  <a:pt x="205" y="328"/>
                </a:lnTo>
                <a:lnTo>
                  <a:pt x="203" y="327"/>
                </a:lnTo>
                <a:lnTo>
                  <a:pt x="202" y="325"/>
                </a:lnTo>
                <a:lnTo>
                  <a:pt x="201" y="324"/>
                </a:lnTo>
                <a:lnTo>
                  <a:pt x="201" y="323"/>
                </a:lnTo>
                <a:lnTo>
                  <a:pt x="201" y="322"/>
                </a:lnTo>
                <a:lnTo>
                  <a:pt x="199" y="322"/>
                </a:lnTo>
                <a:lnTo>
                  <a:pt x="199" y="320"/>
                </a:lnTo>
                <a:lnTo>
                  <a:pt x="201" y="319"/>
                </a:lnTo>
                <a:lnTo>
                  <a:pt x="201" y="318"/>
                </a:lnTo>
                <a:lnTo>
                  <a:pt x="199" y="316"/>
                </a:lnTo>
                <a:lnTo>
                  <a:pt x="199" y="315"/>
                </a:lnTo>
                <a:lnTo>
                  <a:pt x="199" y="314"/>
                </a:lnTo>
                <a:lnTo>
                  <a:pt x="201" y="314"/>
                </a:lnTo>
                <a:lnTo>
                  <a:pt x="201" y="312"/>
                </a:lnTo>
                <a:lnTo>
                  <a:pt x="199" y="312"/>
                </a:lnTo>
                <a:lnTo>
                  <a:pt x="198" y="311"/>
                </a:lnTo>
                <a:lnTo>
                  <a:pt x="199" y="310"/>
                </a:lnTo>
                <a:lnTo>
                  <a:pt x="199" y="308"/>
                </a:lnTo>
                <a:lnTo>
                  <a:pt x="198" y="307"/>
                </a:lnTo>
                <a:lnTo>
                  <a:pt x="195" y="305"/>
                </a:lnTo>
                <a:lnTo>
                  <a:pt x="194" y="303"/>
                </a:lnTo>
                <a:lnTo>
                  <a:pt x="191" y="302"/>
                </a:lnTo>
                <a:lnTo>
                  <a:pt x="190" y="301"/>
                </a:lnTo>
                <a:lnTo>
                  <a:pt x="189" y="299"/>
                </a:lnTo>
                <a:lnTo>
                  <a:pt x="188" y="299"/>
                </a:lnTo>
                <a:lnTo>
                  <a:pt x="186" y="299"/>
                </a:lnTo>
                <a:lnTo>
                  <a:pt x="186" y="301"/>
                </a:lnTo>
                <a:lnTo>
                  <a:pt x="186" y="299"/>
                </a:lnTo>
                <a:lnTo>
                  <a:pt x="185" y="299"/>
                </a:lnTo>
                <a:lnTo>
                  <a:pt x="185" y="298"/>
                </a:lnTo>
                <a:lnTo>
                  <a:pt x="184" y="298"/>
                </a:lnTo>
                <a:lnTo>
                  <a:pt x="182" y="297"/>
                </a:lnTo>
                <a:lnTo>
                  <a:pt x="181" y="295"/>
                </a:lnTo>
                <a:lnTo>
                  <a:pt x="180" y="295"/>
                </a:lnTo>
                <a:lnTo>
                  <a:pt x="178" y="295"/>
                </a:lnTo>
                <a:lnTo>
                  <a:pt x="177" y="295"/>
                </a:lnTo>
                <a:lnTo>
                  <a:pt x="177" y="294"/>
                </a:lnTo>
                <a:lnTo>
                  <a:pt x="176" y="294"/>
                </a:lnTo>
                <a:lnTo>
                  <a:pt x="173" y="293"/>
                </a:lnTo>
                <a:lnTo>
                  <a:pt x="172" y="293"/>
                </a:lnTo>
                <a:lnTo>
                  <a:pt x="171" y="291"/>
                </a:lnTo>
                <a:lnTo>
                  <a:pt x="169" y="291"/>
                </a:lnTo>
                <a:lnTo>
                  <a:pt x="168" y="290"/>
                </a:lnTo>
                <a:lnTo>
                  <a:pt x="167" y="290"/>
                </a:lnTo>
                <a:lnTo>
                  <a:pt x="167" y="289"/>
                </a:lnTo>
                <a:lnTo>
                  <a:pt x="165" y="289"/>
                </a:lnTo>
                <a:lnTo>
                  <a:pt x="164" y="288"/>
                </a:lnTo>
                <a:lnTo>
                  <a:pt x="163" y="288"/>
                </a:lnTo>
                <a:lnTo>
                  <a:pt x="163" y="289"/>
                </a:lnTo>
                <a:lnTo>
                  <a:pt x="161" y="289"/>
                </a:lnTo>
                <a:lnTo>
                  <a:pt x="160" y="289"/>
                </a:lnTo>
                <a:lnTo>
                  <a:pt x="160" y="288"/>
                </a:lnTo>
                <a:lnTo>
                  <a:pt x="159" y="288"/>
                </a:lnTo>
                <a:lnTo>
                  <a:pt x="157" y="288"/>
                </a:lnTo>
                <a:lnTo>
                  <a:pt x="157" y="286"/>
                </a:lnTo>
                <a:lnTo>
                  <a:pt x="156" y="286"/>
                </a:lnTo>
                <a:lnTo>
                  <a:pt x="153" y="285"/>
                </a:lnTo>
                <a:lnTo>
                  <a:pt x="152" y="285"/>
                </a:lnTo>
                <a:lnTo>
                  <a:pt x="148" y="285"/>
                </a:lnTo>
                <a:lnTo>
                  <a:pt x="147" y="285"/>
                </a:lnTo>
                <a:lnTo>
                  <a:pt x="146" y="284"/>
                </a:lnTo>
                <a:lnTo>
                  <a:pt x="146" y="282"/>
                </a:lnTo>
                <a:lnTo>
                  <a:pt x="144" y="282"/>
                </a:lnTo>
                <a:lnTo>
                  <a:pt x="144" y="281"/>
                </a:lnTo>
                <a:lnTo>
                  <a:pt x="143" y="280"/>
                </a:lnTo>
                <a:lnTo>
                  <a:pt x="142" y="278"/>
                </a:lnTo>
                <a:lnTo>
                  <a:pt x="140" y="278"/>
                </a:lnTo>
                <a:lnTo>
                  <a:pt x="139" y="278"/>
                </a:lnTo>
                <a:lnTo>
                  <a:pt x="139" y="277"/>
                </a:lnTo>
                <a:lnTo>
                  <a:pt x="136" y="277"/>
                </a:lnTo>
                <a:lnTo>
                  <a:pt x="135" y="277"/>
                </a:lnTo>
                <a:lnTo>
                  <a:pt x="134" y="276"/>
                </a:lnTo>
                <a:lnTo>
                  <a:pt x="133" y="274"/>
                </a:lnTo>
                <a:lnTo>
                  <a:pt x="133" y="273"/>
                </a:lnTo>
                <a:lnTo>
                  <a:pt x="131" y="273"/>
                </a:lnTo>
                <a:lnTo>
                  <a:pt x="130" y="273"/>
                </a:lnTo>
                <a:lnTo>
                  <a:pt x="129" y="273"/>
                </a:lnTo>
                <a:lnTo>
                  <a:pt x="127" y="272"/>
                </a:lnTo>
                <a:lnTo>
                  <a:pt x="126" y="270"/>
                </a:lnTo>
                <a:lnTo>
                  <a:pt x="127" y="270"/>
                </a:lnTo>
                <a:lnTo>
                  <a:pt x="126" y="269"/>
                </a:lnTo>
                <a:lnTo>
                  <a:pt x="125" y="269"/>
                </a:lnTo>
                <a:lnTo>
                  <a:pt x="123" y="268"/>
                </a:lnTo>
                <a:lnTo>
                  <a:pt x="123" y="267"/>
                </a:lnTo>
                <a:lnTo>
                  <a:pt x="122" y="267"/>
                </a:lnTo>
                <a:lnTo>
                  <a:pt x="122" y="265"/>
                </a:lnTo>
                <a:lnTo>
                  <a:pt x="121" y="265"/>
                </a:lnTo>
                <a:lnTo>
                  <a:pt x="118" y="263"/>
                </a:lnTo>
                <a:lnTo>
                  <a:pt x="117" y="261"/>
                </a:lnTo>
                <a:lnTo>
                  <a:pt x="116" y="261"/>
                </a:lnTo>
                <a:lnTo>
                  <a:pt x="116" y="260"/>
                </a:lnTo>
                <a:lnTo>
                  <a:pt x="116" y="259"/>
                </a:lnTo>
                <a:lnTo>
                  <a:pt x="114" y="257"/>
                </a:lnTo>
                <a:lnTo>
                  <a:pt x="113" y="257"/>
                </a:lnTo>
                <a:lnTo>
                  <a:pt x="112" y="256"/>
                </a:lnTo>
                <a:lnTo>
                  <a:pt x="110" y="256"/>
                </a:lnTo>
                <a:lnTo>
                  <a:pt x="109" y="256"/>
                </a:lnTo>
                <a:lnTo>
                  <a:pt x="108" y="256"/>
                </a:lnTo>
                <a:lnTo>
                  <a:pt x="106" y="255"/>
                </a:lnTo>
                <a:lnTo>
                  <a:pt x="108" y="255"/>
                </a:lnTo>
                <a:lnTo>
                  <a:pt x="109" y="256"/>
                </a:lnTo>
                <a:lnTo>
                  <a:pt x="110" y="256"/>
                </a:lnTo>
                <a:lnTo>
                  <a:pt x="112" y="256"/>
                </a:lnTo>
                <a:lnTo>
                  <a:pt x="112" y="255"/>
                </a:lnTo>
                <a:lnTo>
                  <a:pt x="113" y="255"/>
                </a:lnTo>
                <a:lnTo>
                  <a:pt x="114" y="255"/>
                </a:lnTo>
                <a:lnTo>
                  <a:pt x="114" y="253"/>
                </a:lnTo>
                <a:lnTo>
                  <a:pt x="114" y="252"/>
                </a:lnTo>
                <a:lnTo>
                  <a:pt x="116" y="252"/>
                </a:lnTo>
                <a:lnTo>
                  <a:pt x="116" y="251"/>
                </a:lnTo>
                <a:lnTo>
                  <a:pt x="116" y="250"/>
                </a:lnTo>
                <a:lnTo>
                  <a:pt x="117" y="250"/>
                </a:lnTo>
                <a:lnTo>
                  <a:pt x="117" y="248"/>
                </a:lnTo>
                <a:lnTo>
                  <a:pt x="118" y="248"/>
                </a:lnTo>
                <a:lnTo>
                  <a:pt x="119" y="248"/>
                </a:lnTo>
                <a:lnTo>
                  <a:pt x="121" y="248"/>
                </a:lnTo>
                <a:lnTo>
                  <a:pt x="121" y="247"/>
                </a:lnTo>
                <a:lnTo>
                  <a:pt x="122" y="246"/>
                </a:lnTo>
                <a:lnTo>
                  <a:pt x="121" y="246"/>
                </a:lnTo>
                <a:lnTo>
                  <a:pt x="121" y="244"/>
                </a:lnTo>
                <a:lnTo>
                  <a:pt x="119" y="243"/>
                </a:lnTo>
                <a:lnTo>
                  <a:pt x="119" y="242"/>
                </a:lnTo>
                <a:lnTo>
                  <a:pt x="118" y="242"/>
                </a:lnTo>
                <a:lnTo>
                  <a:pt x="119" y="240"/>
                </a:lnTo>
                <a:lnTo>
                  <a:pt x="118" y="240"/>
                </a:lnTo>
                <a:lnTo>
                  <a:pt x="117" y="240"/>
                </a:lnTo>
                <a:lnTo>
                  <a:pt x="117" y="239"/>
                </a:lnTo>
                <a:lnTo>
                  <a:pt x="117" y="238"/>
                </a:lnTo>
                <a:lnTo>
                  <a:pt x="116" y="236"/>
                </a:lnTo>
                <a:lnTo>
                  <a:pt x="114" y="236"/>
                </a:lnTo>
                <a:lnTo>
                  <a:pt x="113" y="235"/>
                </a:lnTo>
                <a:lnTo>
                  <a:pt x="112" y="234"/>
                </a:lnTo>
                <a:lnTo>
                  <a:pt x="112" y="233"/>
                </a:lnTo>
                <a:lnTo>
                  <a:pt x="110" y="233"/>
                </a:lnTo>
                <a:lnTo>
                  <a:pt x="109" y="233"/>
                </a:lnTo>
                <a:lnTo>
                  <a:pt x="108" y="233"/>
                </a:lnTo>
                <a:lnTo>
                  <a:pt x="106" y="231"/>
                </a:lnTo>
                <a:lnTo>
                  <a:pt x="106" y="230"/>
                </a:lnTo>
                <a:lnTo>
                  <a:pt x="105" y="230"/>
                </a:lnTo>
                <a:lnTo>
                  <a:pt x="104" y="230"/>
                </a:lnTo>
                <a:lnTo>
                  <a:pt x="102" y="229"/>
                </a:lnTo>
                <a:lnTo>
                  <a:pt x="101" y="227"/>
                </a:lnTo>
                <a:lnTo>
                  <a:pt x="101" y="226"/>
                </a:lnTo>
                <a:lnTo>
                  <a:pt x="100" y="226"/>
                </a:lnTo>
                <a:lnTo>
                  <a:pt x="99" y="226"/>
                </a:lnTo>
                <a:lnTo>
                  <a:pt x="97" y="226"/>
                </a:lnTo>
                <a:lnTo>
                  <a:pt x="96" y="226"/>
                </a:lnTo>
                <a:lnTo>
                  <a:pt x="95" y="226"/>
                </a:lnTo>
                <a:lnTo>
                  <a:pt x="95" y="225"/>
                </a:lnTo>
                <a:lnTo>
                  <a:pt x="96" y="225"/>
                </a:lnTo>
                <a:lnTo>
                  <a:pt x="97" y="225"/>
                </a:lnTo>
                <a:lnTo>
                  <a:pt x="99" y="225"/>
                </a:lnTo>
                <a:lnTo>
                  <a:pt x="100" y="225"/>
                </a:lnTo>
                <a:lnTo>
                  <a:pt x="101" y="225"/>
                </a:lnTo>
                <a:lnTo>
                  <a:pt x="102" y="223"/>
                </a:lnTo>
                <a:lnTo>
                  <a:pt x="101" y="223"/>
                </a:lnTo>
                <a:lnTo>
                  <a:pt x="100" y="223"/>
                </a:lnTo>
                <a:lnTo>
                  <a:pt x="99" y="225"/>
                </a:lnTo>
                <a:lnTo>
                  <a:pt x="99" y="223"/>
                </a:lnTo>
                <a:lnTo>
                  <a:pt x="97" y="223"/>
                </a:lnTo>
                <a:lnTo>
                  <a:pt x="96" y="223"/>
                </a:lnTo>
                <a:lnTo>
                  <a:pt x="96" y="222"/>
                </a:lnTo>
                <a:lnTo>
                  <a:pt x="95" y="222"/>
                </a:lnTo>
                <a:lnTo>
                  <a:pt x="95" y="221"/>
                </a:lnTo>
                <a:lnTo>
                  <a:pt x="96" y="221"/>
                </a:lnTo>
                <a:lnTo>
                  <a:pt x="95" y="219"/>
                </a:lnTo>
                <a:lnTo>
                  <a:pt x="93" y="219"/>
                </a:lnTo>
                <a:lnTo>
                  <a:pt x="92" y="218"/>
                </a:lnTo>
                <a:lnTo>
                  <a:pt x="91" y="218"/>
                </a:lnTo>
                <a:lnTo>
                  <a:pt x="91" y="217"/>
                </a:lnTo>
                <a:lnTo>
                  <a:pt x="89" y="217"/>
                </a:lnTo>
                <a:lnTo>
                  <a:pt x="88" y="217"/>
                </a:lnTo>
                <a:lnTo>
                  <a:pt x="87" y="217"/>
                </a:lnTo>
                <a:lnTo>
                  <a:pt x="85" y="217"/>
                </a:lnTo>
                <a:lnTo>
                  <a:pt x="85" y="218"/>
                </a:lnTo>
                <a:lnTo>
                  <a:pt x="84" y="217"/>
                </a:lnTo>
                <a:lnTo>
                  <a:pt x="83" y="217"/>
                </a:lnTo>
                <a:lnTo>
                  <a:pt x="83" y="216"/>
                </a:lnTo>
                <a:lnTo>
                  <a:pt x="81" y="216"/>
                </a:lnTo>
                <a:lnTo>
                  <a:pt x="80" y="214"/>
                </a:lnTo>
                <a:lnTo>
                  <a:pt x="80" y="216"/>
                </a:lnTo>
                <a:lnTo>
                  <a:pt x="80" y="217"/>
                </a:lnTo>
                <a:lnTo>
                  <a:pt x="79" y="217"/>
                </a:lnTo>
                <a:lnTo>
                  <a:pt x="79" y="218"/>
                </a:lnTo>
                <a:lnTo>
                  <a:pt x="80" y="218"/>
                </a:lnTo>
                <a:lnTo>
                  <a:pt x="80" y="219"/>
                </a:lnTo>
                <a:lnTo>
                  <a:pt x="79" y="219"/>
                </a:lnTo>
                <a:lnTo>
                  <a:pt x="78" y="219"/>
                </a:lnTo>
                <a:lnTo>
                  <a:pt x="78" y="218"/>
                </a:lnTo>
                <a:lnTo>
                  <a:pt x="76" y="218"/>
                </a:lnTo>
                <a:lnTo>
                  <a:pt x="76" y="217"/>
                </a:lnTo>
                <a:lnTo>
                  <a:pt x="75" y="217"/>
                </a:lnTo>
                <a:lnTo>
                  <a:pt x="74" y="217"/>
                </a:lnTo>
                <a:lnTo>
                  <a:pt x="74" y="216"/>
                </a:lnTo>
                <a:lnTo>
                  <a:pt x="74" y="214"/>
                </a:lnTo>
                <a:lnTo>
                  <a:pt x="72" y="214"/>
                </a:lnTo>
                <a:lnTo>
                  <a:pt x="72" y="213"/>
                </a:lnTo>
                <a:lnTo>
                  <a:pt x="74" y="213"/>
                </a:lnTo>
                <a:lnTo>
                  <a:pt x="72" y="212"/>
                </a:lnTo>
                <a:lnTo>
                  <a:pt x="71" y="213"/>
                </a:lnTo>
                <a:lnTo>
                  <a:pt x="70" y="212"/>
                </a:lnTo>
                <a:lnTo>
                  <a:pt x="71" y="212"/>
                </a:lnTo>
                <a:lnTo>
                  <a:pt x="72" y="210"/>
                </a:lnTo>
                <a:lnTo>
                  <a:pt x="74" y="209"/>
                </a:lnTo>
                <a:lnTo>
                  <a:pt x="74" y="208"/>
                </a:lnTo>
                <a:lnTo>
                  <a:pt x="72" y="208"/>
                </a:lnTo>
                <a:lnTo>
                  <a:pt x="72" y="206"/>
                </a:lnTo>
                <a:lnTo>
                  <a:pt x="71" y="206"/>
                </a:lnTo>
                <a:lnTo>
                  <a:pt x="71" y="205"/>
                </a:lnTo>
                <a:lnTo>
                  <a:pt x="70" y="205"/>
                </a:lnTo>
                <a:lnTo>
                  <a:pt x="70" y="204"/>
                </a:lnTo>
                <a:lnTo>
                  <a:pt x="70" y="202"/>
                </a:lnTo>
                <a:lnTo>
                  <a:pt x="71" y="202"/>
                </a:lnTo>
                <a:lnTo>
                  <a:pt x="70" y="202"/>
                </a:lnTo>
                <a:lnTo>
                  <a:pt x="68" y="202"/>
                </a:lnTo>
                <a:lnTo>
                  <a:pt x="67" y="201"/>
                </a:lnTo>
                <a:lnTo>
                  <a:pt x="66" y="201"/>
                </a:lnTo>
                <a:lnTo>
                  <a:pt x="66" y="200"/>
                </a:lnTo>
                <a:lnTo>
                  <a:pt x="64" y="198"/>
                </a:lnTo>
                <a:lnTo>
                  <a:pt x="63" y="198"/>
                </a:lnTo>
                <a:lnTo>
                  <a:pt x="62" y="198"/>
                </a:lnTo>
                <a:lnTo>
                  <a:pt x="62" y="200"/>
                </a:lnTo>
                <a:lnTo>
                  <a:pt x="61" y="200"/>
                </a:lnTo>
                <a:lnTo>
                  <a:pt x="61" y="198"/>
                </a:lnTo>
                <a:lnTo>
                  <a:pt x="61" y="197"/>
                </a:lnTo>
                <a:lnTo>
                  <a:pt x="61" y="196"/>
                </a:lnTo>
                <a:lnTo>
                  <a:pt x="59" y="197"/>
                </a:lnTo>
                <a:lnTo>
                  <a:pt x="59" y="196"/>
                </a:lnTo>
                <a:lnTo>
                  <a:pt x="59" y="195"/>
                </a:lnTo>
                <a:lnTo>
                  <a:pt x="59" y="196"/>
                </a:lnTo>
                <a:lnTo>
                  <a:pt x="58" y="196"/>
                </a:lnTo>
                <a:lnTo>
                  <a:pt x="59" y="197"/>
                </a:lnTo>
                <a:lnTo>
                  <a:pt x="61" y="197"/>
                </a:lnTo>
                <a:lnTo>
                  <a:pt x="59" y="197"/>
                </a:lnTo>
                <a:lnTo>
                  <a:pt x="59" y="198"/>
                </a:lnTo>
                <a:lnTo>
                  <a:pt x="58" y="198"/>
                </a:lnTo>
                <a:lnTo>
                  <a:pt x="57" y="198"/>
                </a:lnTo>
                <a:lnTo>
                  <a:pt x="55" y="197"/>
                </a:lnTo>
                <a:lnTo>
                  <a:pt x="54" y="197"/>
                </a:lnTo>
                <a:lnTo>
                  <a:pt x="54" y="196"/>
                </a:lnTo>
                <a:lnTo>
                  <a:pt x="53" y="195"/>
                </a:lnTo>
                <a:lnTo>
                  <a:pt x="53" y="193"/>
                </a:lnTo>
                <a:lnTo>
                  <a:pt x="51" y="193"/>
                </a:lnTo>
                <a:lnTo>
                  <a:pt x="53" y="192"/>
                </a:lnTo>
                <a:lnTo>
                  <a:pt x="54" y="192"/>
                </a:lnTo>
                <a:lnTo>
                  <a:pt x="54" y="191"/>
                </a:lnTo>
                <a:lnTo>
                  <a:pt x="106" y="172"/>
                </a:lnTo>
                <a:lnTo>
                  <a:pt x="29" y="136"/>
                </a:lnTo>
                <a:lnTo>
                  <a:pt x="20" y="144"/>
                </a:lnTo>
                <a:lnTo>
                  <a:pt x="15" y="147"/>
                </a:lnTo>
                <a:lnTo>
                  <a:pt x="13" y="149"/>
                </a:lnTo>
                <a:lnTo>
                  <a:pt x="4" y="145"/>
                </a:lnTo>
                <a:lnTo>
                  <a:pt x="6" y="145"/>
                </a:lnTo>
                <a:lnTo>
                  <a:pt x="4" y="144"/>
                </a:lnTo>
                <a:lnTo>
                  <a:pt x="3" y="142"/>
                </a:lnTo>
                <a:lnTo>
                  <a:pt x="3" y="141"/>
                </a:lnTo>
                <a:lnTo>
                  <a:pt x="2" y="141"/>
                </a:lnTo>
                <a:lnTo>
                  <a:pt x="2" y="140"/>
                </a:lnTo>
                <a:lnTo>
                  <a:pt x="2" y="138"/>
                </a:lnTo>
                <a:lnTo>
                  <a:pt x="2" y="137"/>
                </a:lnTo>
                <a:lnTo>
                  <a:pt x="2" y="136"/>
                </a:lnTo>
                <a:lnTo>
                  <a:pt x="2" y="134"/>
                </a:lnTo>
                <a:lnTo>
                  <a:pt x="2" y="133"/>
                </a:lnTo>
                <a:lnTo>
                  <a:pt x="0" y="133"/>
                </a:lnTo>
                <a:lnTo>
                  <a:pt x="2" y="132"/>
                </a:lnTo>
                <a:lnTo>
                  <a:pt x="0" y="132"/>
                </a:lnTo>
                <a:lnTo>
                  <a:pt x="0" y="129"/>
                </a:lnTo>
                <a:lnTo>
                  <a:pt x="2" y="129"/>
                </a:lnTo>
                <a:lnTo>
                  <a:pt x="3" y="129"/>
                </a:lnTo>
                <a:lnTo>
                  <a:pt x="3" y="128"/>
                </a:lnTo>
                <a:lnTo>
                  <a:pt x="4" y="128"/>
                </a:lnTo>
                <a:lnTo>
                  <a:pt x="4" y="129"/>
                </a:lnTo>
                <a:lnTo>
                  <a:pt x="4" y="130"/>
                </a:lnTo>
                <a:lnTo>
                  <a:pt x="3" y="132"/>
                </a:lnTo>
                <a:lnTo>
                  <a:pt x="4" y="133"/>
                </a:lnTo>
                <a:lnTo>
                  <a:pt x="6" y="133"/>
                </a:lnTo>
                <a:lnTo>
                  <a:pt x="6" y="132"/>
                </a:lnTo>
                <a:lnTo>
                  <a:pt x="6" y="130"/>
                </a:lnTo>
                <a:lnTo>
                  <a:pt x="7" y="130"/>
                </a:lnTo>
                <a:lnTo>
                  <a:pt x="7" y="129"/>
                </a:lnTo>
                <a:lnTo>
                  <a:pt x="6" y="128"/>
                </a:lnTo>
                <a:lnTo>
                  <a:pt x="4" y="128"/>
                </a:lnTo>
                <a:lnTo>
                  <a:pt x="3" y="126"/>
                </a:lnTo>
                <a:lnTo>
                  <a:pt x="3" y="125"/>
                </a:lnTo>
                <a:lnTo>
                  <a:pt x="4" y="125"/>
                </a:lnTo>
                <a:lnTo>
                  <a:pt x="4" y="124"/>
                </a:lnTo>
                <a:lnTo>
                  <a:pt x="6" y="124"/>
                </a:lnTo>
                <a:lnTo>
                  <a:pt x="7" y="125"/>
                </a:lnTo>
                <a:lnTo>
                  <a:pt x="7" y="126"/>
                </a:lnTo>
                <a:lnTo>
                  <a:pt x="8" y="125"/>
                </a:lnTo>
                <a:lnTo>
                  <a:pt x="9" y="126"/>
                </a:lnTo>
                <a:lnTo>
                  <a:pt x="11" y="126"/>
                </a:lnTo>
                <a:lnTo>
                  <a:pt x="12" y="126"/>
                </a:lnTo>
                <a:lnTo>
                  <a:pt x="11" y="125"/>
                </a:lnTo>
                <a:lnTo>
                  <a:pt x="11" y="124"/>
                </a:lnTo>
                <a:lnTo>
                  <a:pt x="9" y="123"/>
                </a:lnTo>
                <a:lnTo>
                  <a:pt x="8" y="123"/>
                </a:lnTo>
                <a:lnTo>
                  <a:pt x="8" y="121"/>
                </a:lnTo>
                <a:lnTo>
                  <a:pt x="7" y="120"/>
                </a:lnTo>
                <a:lnTo>
                  <a:pt x="7" y="119"/>
                </a:lnTo>
                <a:lnTo>
                  <a:pt x="7" y="117"/>
                </a:lnTo>
                <a:lnTo>
                  <a:pt x="8" y="117"/>
                </a:lnTo>
                <a:lnTo>
                  <a:pt x="9" y="117"/>
                </a:lnTo>
                <a:lnTo>
                  <a:pt x="9" y="116"/>
                </a:lnTo>
                <a:lnTo>
                  <a:pt x="11" y="116"/>
                </a:lnTo>
                <a:lnTo>
                  <a:pt x="11" y="115"/>
                </a:lnTo>
                <a:lnTo>
                  <a:pt x="11" y="113"/>
                </a:lnTo>
                <a:lnTo>
                  <a:pt x="11" y="112"/>
                </a:lnTo>
                <a:lnTo>
                  <a:pt x="12" y="112"/>
                </a:lnTo>
                <a:lnTo>
                  <a:pt x="12" y="111"/>
                </a:lnTo>
                <a:lnTo>
                  <a:pt x="12" y="109"/>
                </a:lnTo>
                <a:lnTo>
                  <a:pt x="13" y="109"/>
                </a:lnTo>
                <a:lnTo>
                  <a:pt x="15" y="111"/>
                </a:lnTo>
                <a:lnTo>
                  <a:pt x="16" y="111"/>
                </a:lnTo>
                <a:lnTo>
                  <a:pt x="16" y="109"/>
                </a:lnTo>
                <a:lnTo>
                  <a:pt x="19" y="109"/>
                </a:lnTo>
                <a:lnTo>
                  <a:pt x="20" y="108"/>
                </a:lnTo>
                <a:lnTo>
                  <a:pt x="19" y="108"/>
                </a:lnTo>
                <a:lnTo>
                  <a:pt x="19" y="107"/>
                </a:lnTo>
                <a:lnTo>
                  <a:pt x="19" y="106"/>
                </a:lnTo>
                <a:lnTo>
                  <a:pt x="20" y="106"/>
                </a:lnTo>
                <a:lnTo>
                  <a:pt x="20" y="104"/>
                </a:lnTo>
                <a:lnTo>
                  <a:pt x="20" y="103"/>
                </a:lnTo>
                <a:lnTo>
                  <a:pt x="21" y="103"/>
                </a:lnTo>
                <a:lnTo>
                  <a:pt x="21" y="106"/>
                </a:lnTo>
                <a:lnTo>
                  <a:pt x="23" y="106"/>
                </a:lnTo>
                <a:lnTo>
                  <a:pt x="23" y="107"/>
                </a:lnTo>
                <a:lnTo>
                  <a:pt x="24" y="106"/>
                </a:lnTo>
                <a:lnTo>
                  <a:pt x="24" y="104"/>
                </a:lnTo>
                <a:lnTo>
                  <a:pt x="24" y="103"/>
                </a:lnTo>
                <a:lnTo>
                  <a:pt x="25" y="103"/>
                </a:lnTo>
                <a:lnTo>
                  <a:pt x="25" y="102"/>
                </a:lnTo>
                <a:lnTo>
                  <a:pt x="27" y="102"/>
                </a:lnTo>
                <a:lnTo>
                  <a:pt x="28" y="103"/>
                </a:lnTo>
                <a:lnTo>
                  <a:pt x="29" y="103"/>
                </a:lnTo>
                <a:lnTo>
                  <a:pt x="29" y="102"/>
                </a:lnTo>
                <a:lnTo>
                  <a:pt x="28" y="102"/>
                </a:lnTo>
                <a:lnTo>
                  <a:pt x="28" y="100"/>
                </a:lnTo>
                <a:lnTo>
                  <a:pt x="29" y="100"/>
                </a:lnTo>
                <a:lnTo>
                  <a:pt x="29" y="99"/>
                </a:lnTo>
                <a:lnTo>
                  <a:pt x="30" y="99"/>
                </a:lnTo>
                <a:lnTo>
                  <a:pt x="30" y="100"/>
                </a:lnTo>
                <a:lnTo>
                  <a:pt x="32" y="99"/>
                </a:lnTo>
                <a:lnTo>
                  <a:pt x="32" y="98"/>
                </a:lnTo>
                <a:lnTo>
                  <a:pt x="33" y="98"/>
                </a:lnTo>
                <a:lnTo>
                  <a:pt x="34" y="98"/>
                </a:lnTo>
                <a:lnTo>
                  <a:pt x="34" y="99"/>
                </a:lnTo>
                <a:lnTo>
                  <a:pt x="34" y="100"/>
                </a:lnTo>
                <a:lnTo>
                  <a:pt x="36" y="100"/>
                </a:lnTo>
                <a:lnTo>
                  <a:pt x="37" y="99"/>
                </a:lnTo>
                <a:lnTo>
                  <a:pt x="38" y="98"/>
                </a:lnTo>
                <a:lnTo>
                  <a:pt x="40" y="99"/>
                </a:lnTo>
                <a:lnTo>
                  <a:pt x="41" y="100"/>
                </a:lnTo>
                <a:lnTo>
                  <a:pt x="42" y="102"/>
                </a:lnTo>
                <a:lnTo>
                  <a:pt x="44" y="102"/>
                </a:lnTo>
                <a:lnTo>
                  <a:pt x="42" y="100"/>
                </a:lnTo>
                <a:lnTo>
                  <a:pt x="42" y="99"/>
                </a:lnTo>
                <a:lnTo>
                  <a:pt x="41" y="98"/>
                </a:lnTo>
                <a:lnTo>
                  <a:pt x="41" y="96"/>
                </a:lnTo>
                <a:lnTo>
                  <a:pt x="42" y="96"/>
                </a:lnTo>
                <a:lnTo>
                  <a:pt x="44" y="96"/>
                </a:lnTo>
                <a:lnTo>
                  <a:pt x="44" y="95"/>
                </a:lnTo>
                <a:lnTo>
                  <a:pt x="45" y="95"/>
                </a:lnTo>
                <a:close/>
                <a:moveTo>
                  <a:pt x="63" y="95"/>
                </a:moveTo>
                <a:lnTo>
                  <a:pt x="63" y="98"/>
                </a:lnTo>
                <a:lnTo>
                  <a:pt x="63" y="96"/>
                </a:lnTo>
                <a:lnTo>
                  <a:pt x="63" y="95"/>
                </a:lnTo>
                <a:close/>
                <a:moveTo>
                  <a:pt x="184" y="96"/>
                </a:moveTo>
                <a:lnTo>
                  <a:pt x="184" y="95"/>
                </a:lnTo>
                <a:lnTo>
                  <a:pt x="185" y="95"/>
                </a:lnTo>
                <a:lnTo>
                  <a:pt x="184" y="96"/>
                </a:lnTo>
                <a:close/>
                <a:moveTo>
                  <a:pt x="142" y="89"/>
                </a:moveTo>
                <a:lnTo>
                  <a:pt x="142" y="90"/>
                </a:lnTo>
                <a:lnTo>
                  <a:pt x="143" y="90"/>
                </a:lnTo>
                <a:lnTo>
                  <a:pt x="144" y="90"/>
                </a:lnTo>
                <a:lnTo>
                  <a:pt x="144" y="91"/>
                </a:lnTo>
                <a:lnTo>
                  <a:pt x="143" y="91"/>
                </a:lnTo>
                <a:lnTo>
                  <a:pt x="143" y="90"/>
                </a:lnTo>
                <a:lnTo>
                  <a:pt x="142" y="90"/>
                </a:lnTo>
                <a:lnTo>
                  <a:pt x="142" y="89"/>
                </a:lnTo>
                <a:close/>
                <a:moveTo>
                  <a:pt x="165" y="90"/>
                </a:moveTo>
                <a:lnTo>
                  <a:pt x="165" y="89"/>
                </a:lnTo>
                <a:lnTo>
                  <a:pt x="165" y="90"/>
                </a:lnTo>
                <a:close/>
                <a:moveTo>
                  <a:pt x="163" y="89"/>
                </a:moveTo>
                <a:lnTo>
                  <a:pt x="161" y="89"/>
                </a:lnTo>
                <a:lnTo>
                  <a:pt x="163" y="89"/>
                </a:lnTo>
                <a:close/>
                <a:moveTo>
                  <a:pt x="79" y="81"/>
                </a:moveTo>
                <a:lnTo>
                  <a:pt x="78" y="81"/>
                </a:lnTo>
                <a:lnTo>
                  <a:pt x="79" y="81"/>
                </a:lnTo>
                <a:close/>
                <a:moveTo>
                  <a:pt x="110" y="81"/>
                </a:moveTo>
                <a:lnTo>
                  <a:pt x="110" y="82"/>
                </a:lnTo>
                <a:lnTo>
                  <a:pt x="112" y="82"/>
                </a:lnTo>
                <a:lnTo>
                  <a:pt x="112" y="83"/>
                </a:lnTo>
                <a:lnTo>
                  <a:pt x="113" y="85"/>
                </a:lnTo>
                <a:lnTo>
                  <a:pt x="112" y="86"/>
                </a:lnTo>
                <a:lnTo>
                  <a:pt x="113" y="87"/>
                </a:lnTo>
                <a:lnTo>
                  <a:pt x="112" y="87"/>
                </a:lnTo>
                <a:lnTo>
                  <a:pt x="110" y="86"/>
                </a:lnTo>
                <a:lnTo>
                  <a:pt x="110" y="85"/>
                </a:lnTo>
                <a:lnTo>
                  <a:pt x="109" y="85"/>
                </a:lnTo>
                <a:lnTo>
                  <a:pt x="109" y="83"/>
                </a:lnTo>
                <a:lnTo>
                  <a:pt x="109" y="82"/>
                </a:lnTo>
                <a:lnTo>
                  <a:pt x="109" y="81"/>
                </a:lnTo>
                <a:lnTo>
                  <a:pt x="108" y="81"/>
                </a:lnTo>
                <a:lnTo>
                  <a:pt x="108" y="79"/>
                </a:lnTo>
                <a:lnTo>
                  <a:pt x="109" y="79"/>
                </a:lnTo>
                <a:lnTo>
                  <a:pt x="109" y="81"/>
                </a:lnTo>
                <a:lnTo>
                  <a:pt x="110" y="81"/>
                </a:lnTo>
                <a:close/>
                <a:moveTo>
                  <a:pt x="136" y="81"/>
                </a:moveTo>
                <a:lnTo>
                  <a:pt x="135" y="79"/>
                </a:lnTo>
                <a:lnTo>
                  <a:pt x="136" y="79"/>
                </a:lnTo>
                <a:lnTo>
                  <a:pt x="138" y="79"/>
                </a:lnTo>
                <a:lnTo>
                  <a:pt x="136" y="81"/>
                </a:lnTo>
                <a:close/>
                <a:moveTo>
                  <a:pt x="147" y="79"/>
                </a:moveTo>
                <a:lnTo>
                  <a:pt x="146" y="79"/>
                </a:lnTo>
                <a:lnTo>
                  <a:pt x="147" y="79"/>
                </a:lnTo>
                <a:close/>
                <a:moveTo>
                  <a:pt x="152" y="78"/>
                </a:moveTo>
                <a:lnTo>
                  <a:pt x="152" y="79"/>
                </a:lnTo>
                <a:lnTo>
                  <a:pt x="151" y="79"/>
                </a:lnTo>
                <a:lnTo>
                  <a:pt x="151" y="78"/>
                </a:lnTo>
                <a:lnTo>
                  <a:pt x="152" y="78"/>
                </a:lnTo>
                <a:close/>
                <a:moveTo>
                  <a:pt x="142" y="77"/>
                </a:moveTo>
                <a:lnTo>
                  <a:pt x="140" y="77"/>
                </a:lnTo>
                <a:lnTo>
                  <a:pt x="142" y="77"/>
                </a:lnTo>
                <a:close/>
                <a:moveTo>
                  <a:pt x="153" y="75"/>
                </a:moveTo>
                <a:lnTo>
                  <a:pt x="155" y="77"/>
                </a:lnTo>
                <a:lnTo>
                  <a:pt x="156" y="77"/>
                </a:lnTo>
                <a:lnTo>
                  <a:pt x="157" y="77"/>
                </a:lnTo>
                <a:lnTo>
                  <a:pt x="156" y="77"/>
                </a:lnTo>
                <a:lnTo>
                  <a:pt x="155" y="77"/>
                </a:lnTo>
                <a:lnTo>
                  <a:pt x="153" y="77"/>
                </a:lnTo>
                <a:lnTo>
                  <a:pt x="153" y="78"/>
                </a:lnTo>
                <a:lnTo>
                  <a:pt x="153" y="77"/>
                </a:lnTo>
                <a:lnTo>
                  <a:pt x="152" y="77"/>
                </a:lnTo>
                <a:lnTo>
                  <a:pt x="151" y="77"/>
                </a:lnTo>
                <a:lnTo>
                  <a:pt x="150" y="77"/>
                </a:lnTo>
                <a:lnTo>
                  <a:pt x="150" y="75"/>
                </a:lnTo>
                <a:lnTo>
                  <a:pt x="151" y="75"/>
                </a:lnTo>
                <a:lnTo>
                  <a:pt x="152" y="75"/>
                </a:lnTo>
                <a:lnTo>
                  <a:pt x="153" y="75"/>
                </a:lnTo>
                <a:close/>
                <a:moveTo>
                  <a:pt x="140" y="77"/>
                </a:moveTo>
                <a:lnTo>
                  <a:pt x="142" y="77"/>
                </a:lnTo>
                <a:lnTo>
                  <a:pt x="143" y="78"/>
                </a:lnTo>
                <a:lnTo>
                  <a:pt x="143" y="79"/>
                </a:lnTo>
                <a:lnTo>
                  <a:pt x="144" y="79"/>
                </a:lnTo>
                <a:lnTo>
                  <a:pt x="146" y="79"/>
                </a:lnTo>
                <a:lnTo>
                  <a:pt x="147" y="81"/>
                </a:lnTo>
                <a:lnTo>
                  <a:pt x="148" y="81"/>
                </a:lnTo>
                <a:lnTo>
                  <a:pt x="148" y="82"/>
                </a:lnTo>
                <a:lnTo>
                  <a:pt x="148" y="83"/>
                </a:lnTo>
                <a:lnTo>
                  <a:pt x="148" y="82"/>
                </a:lnTo>
                <a:lnTo>
                  <a:pt x="147" y="82"/>
                </a:lnTo>
                <a:lnTo>
                  <a:pt x="147" y="83"/>
                </a:lnTo>
                <a:lnTo>
                  <a:pt x="146" y="83"/>
                </a:lnTo>
                <a:lnTo>
                  <a:pt x="146" y="82"/>
                </a:lnTo>
                <a:lnTo>
                  <a:pt x="144" y="82"/>
                </a:lnTo>
                <a:lnTo>
                  <a:pt x="143" y="82"/>
                </a:lnTo>
                <a:lnTo>
                  <a:pt x="142" y="81"/>
                </a:lnTo>
                <a:lnTo>
                  <a:pt x="140" y="81"/>
                </a:lnTo>
                <a:lnTo>
                  <a:pt x="140" y="79"/>
                </a:lnTo>
                <a:lnTo>
                  <a:pt x="139" y="79"/>
                </a:lnTo>
                <a:lnTo>
                  <a:pt x="139" y="78"/>
                </a:lnTo>
                <a:lnTo>
                  <a:pt x="139" y="77"/>
                </a:lnTo>
                <a:lnTo>
                  <a:pt x="138" y="78"/>
                </a:lnTo>
                <a:lnTo>
                  <a:pt x="136" y="78"/>
                </a:lnTo>
                <a:lnTo>
                  <a:pt x="136" y="77"/>
                </a:lnTo>
                <a:lnTo>
                  <a:pt x="136" y="75"/>
                </a:lnTo>
                <a:lnTo>
                  <a:pt x="138" y="75"/>
                </a:lnTo>
                <a:lnTo>
                  <a:pt x="139" y="75"/>
                </a:lnTo>
                <a:lnTo>
                  <a:pt x="139" y="74"/>
                </a:lnTo>
                <a:lnTo>
                  <a:pt x="140" y="75"/>
                </a:lnTo>
                <a:lnTo>
                  <a:pt x="140" y="77"/>
                </a:lnTo>
                <a:close/>
                <a:moveTo>
                  <a:pt x="140" y="75"/>
                </a:moveTo>
                <a:lnTo>
                  <a:pt x="140" y="74"/>
                </a:lnTo>
                <a:lnTo>
                  <a:pt x="140" y="75"/>
                </a:lnTo>
                <a:close/>
                <a:moveTo>
                  <a:pt x="139" y="74"/>
                </a:moveTo>
                <a:lnTo>
                  <a:pt x="139" y="73"/>
                </a:lnTo>
                <a:lnTo>
                  <a:pt x="139" y="74"/>
                </a:lnTo>
                <a:close/>
                <a:moveTo>
                  <a:pt x="151" y="73"/>
                </a:moveTo>
                <a:lnTo>
                  <a:pt x="152" y="73"/>
                </a:lnTo>
                <a:lnTo>
                  <a:pt x="151" y="73"/>
                </a:lnTo>
                <a:lnTo>
                  <a:pt x="151" y="74"/>
                </a:lnTo>
                <a:lnTo>
                  <a:pt x="151" y="73"/>
                </a:lnTo>
                <a:lnTo>
                  <a:pt x="150" y="73"/>
                </a:lnTo>
                <a:lnTo>
                  <a:pt x="151" y="73"/>
                </a:lnTo>
                <a:close/>
                <a:moveTo>
                  <a:pt x="147" y="73"/>
                </a:moveTo>
                <a:lnTo>
                  <a:pt x="146" y="73"/>
                </a:lnTo>
                <a:lnTo>
                  <a:pt x="146" y="72"/>
                </a:lnTo>
                <a:lnTo>
                  <a:pt x="147" y="72"/>
                </a:lnTo>
                <a:lnTo>
                  <a:pt x="147" y="73"/>
                </a:lnTo>
                <a:close/>
                <a:moveTo>
                  <a:pt x="150" y="72"/>
                </a:moveTo>
                <a:lnTo>
                  <a:pt x="148" y="72"/>
                </a:lnTo>
                <a:lnTo>
                  <a:pt x="150" y="72"/>
                </a:lnTo>
                <a:close/>
                <a:moveTo>
                  <a:pt x="130" y="72"/>
                </a:moveTo>
                <a:lnTo>
                  <a:pt x="130" y="70"/>
                </a:lnTo>
                <a:lnTo>
                  <a:pt x="131" y="72"/>
                </a:lnTo>
                <a:lnTo>
                  <a:pt x="130" y="72"/>
                </a:lnTo>
                <a:close/>
                <a:moveTo>
                  <a:pt x="131" y="70"/>
                </a:moveTo>
                <a:lnTo>
                  <a:pt x="131" y="69"/>
                </a:lnTo>
                <a:lnTo>
                  <a:pt x="131" y="70"/>
                </a:lnTo>
                <a:close/>
                <a:moveTo>
                  <a:pt x="116" y="68"/>
                </a:moveTo>
                <a:lnTo>
                  <a:pt x="114" y="68"/>
                </a:lnTo>
                <a:lnTo>
                  <a:pt x="114" y="66"/>
                </a:lnTo>
                <a:lnTo>
                  <a:pt x="114" y="65"/>
                </a:lnTo>
                <a:lnTo>
                  <a:pt x="116" y="65"/>
                </a:lnTo>
                <a:lnTo>
                  <a:pt x="116" y="66"/>
                </a:lnTo>
                <a:lnTo>
                  <a:pt x="116" y="68"/>
                </a:lnTo>
                <a:close/>
                <a:moveTo>
                  <a:pt x="139" y="62"/>
                </a:moveTo>
                <a:lnTo>
                  <a:pt x="139" y="64"/>
                </a:lnTo>
                <a:lnTo>
                  <a:pt x="138" y="64"/>
                </a:lnTo>
                <a:lnTo>
                  <a:pt x="139" y="62"/>
                </a:lnTo>
                <a:close/>
                <a:moveTo>
                  <a:pt x="133" y="64"/>
                </a:moveTo>
                <a:lnTo>
                  <a:pt x="131" y="64"/>
                </a:lnTo>
                <a:lnTo>
                  <a:pt x="131" y="62"/>
                </a:lnTo>
                <a:lnTo>
                  <a:pt x="133" y="62"/>
                </a:lnTo>
                <a:lnTo>
                  <a:pt x="133" y="64"/>
                </a:lnTo>
                <a:close/>
                <a:moveTo>
                  <a:pt x="142" y="62"/>
                </a:moveTo>
                <a:lnTo>
                  <a:pt x="143" y="62"/>
                </a:lnTo>
                <a:lnTo>
                  <a:pt x="144" y="62"/>
                </a:lnTo>
                <a:lnTo>
                  <a:pt x="144" y="64"/>
                </a:lnTo>
                <a:lnTo>
                  <a:pt x="143" y="64"/>
                </a:lnTo>
                <a:lnTo>
                  <a:pt x="143" y="65"/>
                </a:lnTo>
                <a:lnTo>
                  <a:pt x="142" y="66"/>
                </a:lnTo>
                <a:lnTo>
                  <a:pt x="142" y="65"/>
                </a:lnTo>
                <a:lnTo>
                  <a:pt x="142" y="66"/>
                </a:lnTo>
                <a:lnTo>
                  <a:pt x="142" y="68"/>
                </a:lnTo>
                <a:lnTo>
                  <a:pt x="143" y="68"/>
                </a:lnTo>
                <a:lnTo>
                  <a:pt x="144" y="68"/>
                </a:lnTo>
                <a:lnTo>
                  <a:pt x="143" y="69"/>
                </a:lnTo>
                <a:lnTo>
                  <a:pt x="142" y="69"/>
                </a:lnTo>
                <a:lnTo>
                  <a:pt x="140" y="69"/>
                </a:lnTo>
                <a:lnTo>
                  <a:pt x="140" y="70"/>
                </a:lnTo>
                <a:lnTo>
                  <a:pt x="140" y="72"/>
                </a:lnTo>
                <a:lnTo>
                  <a:pt x="140" y="73"/>
                </a:lnTo>
                <a:lnTo>
                  <a:pt x="139" y="73"/>
                </a:lnTo>
                <a:lnTo>
                  <a:pt x="138" y="73"/>
                </a:lnTo>
                <a:lnTo>
                  <a:pt x="138" y="72"/>
                </a:lnTo>
                <a:lnTo>
                  <a:pt x="139" y="72"/>
                </a:lnTo>
                <a:lnTo>
                  <a:pt x="138" y="72"/>
                </a:lnTo>
                <a:lnTo>
                  <a:pt x="136" y="72"/>
                </a:lnTo>
                <a:lnTo>
                  <a:pt x="135" y="72"/>
                </a:lnTo>
                <a:lnTo>
                  <a:pt x="135" y="73"/>
                </a:lnTo>
                <a:lnTo>
                  <a:pt x="134" y="73"/>
                </a:lnTo>
                <a:lnTo>
                  <a:pt x="133" y="73"/>
                </a:lnTo>
                <a:lnTo>
                  <a:pt x="133" y="74"/>
                </a:lnTo>
                <a:lnTo>
                  <a:pt x="131" y="73"/>
                </a:lnTo>
                <a:lnTo>
                  <a:pt x="130" y="73"/>
                </a:lnTo>
                <a:lnTo>
                  <a:pt x="130" y="72"/>
                </a:lnTo>
                <a:lnTo>
                  <a:pt x="131" y="70"/>
                </a:lnTo>
                <a:lnTo>
                  <a:pt x="133" y="70"/>
                </a:lnTo>
                <a:lnTo>
                  <a:pt x="133" y="69"/>
                </a:lnTo>
                <a:lnTo>
                  <a:pt x="134" y="69"/>
                </a:lnTo>
                <a:lnTo>
                  <a:pt x="135" y="69"/>
                </a:lnTo>
                <a:lnTo>
                  <a:pt x="135" y="68"/>
                </a:lnTo>
                <a:lnTo>
                  <a:pt x="135" y="66"/>
                </a:lnTo>
                <a:lnTo>
                  <a:pt x="135" y="68"/>
                </a:lnTo>
                <a:lnTo>
                  <a:pt x="136" y="68"/>
                </a:lnTo>
                <a:lnTo>
                  <a:pt x="138" y="68"/>
                </a:lnTo>
                <a:lnTo>
                  <a:pt x="139" y="68"/>
                </a:lnTo>
                <a:lnTo>
                  <a:pt x="139" y="66"/>
                </a:lnTo>
                <a:lnTo>
                  <a:pt x="139" y="65"/>
                </a:lnTo>
                <a:lnTo>
                  <a:pt x="139" y="64"/>
                </a:lnTo>
                <a:lnTo>
                  <a:pt x="140" y="64"/>
                </a:lnTo>
                <a:lnTo>
                  <a:pt x="140" y="62"/>
                </a:lnTo>
                <a:lnTo>
                  <a:pt x="142" y="62"/>
                </a:lnTo>
                <a:close/>
                <a:moveTo>
                  <a:pt x="138" y="62"/>
                </a:moveTo>
                <a:lnTo>
                  <a:pt x="138" y="64"/>
                </a:lnTo>
                <a:lnTo>
                  <a:pt x="136" y="62"/>
                </a:lnTo>
                <a:lnTo>
                  <a:pt x="138" y="62"/>
                </a:lnTo>
                <a:close/>
                <a:moveTo>
                  <a:pt x="131" y="62"/>
                </a:moveTo>
                <a:lnTo>
                  <a:pt x="130" y="62"/>
                </a:lnTo>
                <a:lnTo>
                  <a:pt x="130" y="61"/>
                </a:lnTo>
                <a:lnTo>
                  <a:pt x="131" y="61"/>
                </a:lnTo>
                <a:lnTo>
                  <a:pt x="131" y="62"/>
                </a:lnTo>
                <a:close/>
                <a:moveTo>
                  <a:pt x="143" y="62"/>
                </a:moveTo>
                <a:lnTo>
                  <a:pt x="143" y="61"/>
                </a:lnTo>
                <a:lnTo>
                  <a:pt x="143" y="62"/>
                </a:lnTo>
                <a:close/>
                <a:moveTo>
                  <a:pt x="133" y="62"/>
                </a:moveTo>
                <a:lnTo>
                  <a:pt x="131" y="62"/>
                </a:lnTo>
                <a:lnTo>
                  <a:pt x="131" y="61"/>
                </a:lnTo>
                <a:lnTo>
                  <a:pt x="133" y="61"/>
                </a:lnTo>
                <a:lnTo>
                  <a:pt x="133" y="62"/>
                </a:lnTo>
                <a:close/>
                <a:moveTo>
                  <a:pt x="138" y="61"/>
                </a:moveTo>
                <a:lnTo>
                  <a:pt x="136" y="61"/>
                </a:lnTo>
                <a:lnTo>
                  <a:pt x="136" y="60"/>
                </a:lnTo>
                <a:lnTo>
                  <a:pt x="138" y="60"/>
                </a:lnTo>
                <a:lnTo>
                  <a:pt x="138" y="61"/>
                </a:lnTo>
                <a:close/>
                <a:moveTo>
                  <a:pt x="131" y="13"/>
                </a:moveTo>
                <a:lnTo>
                  <a:pt x="131" y="11"/>
                </a:lnTo>
                <a:lnTo>
                  <a:pt x="131" y="13"/>
                </a:lnTo>
                <a:close/>
                <a:moveTo>
                  <a:pt x="131" y="10"/>
                </a:moveTo>
                <a:lnTo>
                  <a:pt x="130" y="10"/>
                </a:lnTo>
                <a:lnTo>
                  <a:pt x="130" y="9"/>
                </a:lnTo>
                <a:lnTo>
                  <a:pt x="131" y="9"/>
                </a:lnTo>
                <a:lnTo>
                  <a:pt x="131" y="10"/>
                </a:lnTo>
                <a:close/>
                <a:moveTo>
                  <a:pt x="34" y="1"/>
                </a:moveTo>
                <a:lnTo>
                  <a:pt x="34" y="0"/>
                </a:lnTo>
                <a:lnTo>
                  <a:pt x="34" y="1"/>
                </a:lnTo>
                <a:close/>
              </a:path>
            </a:pathLst>
          </a:custGeom>
          <a:solidFill>
            <a:schemeClr val="accent6"/>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3450220" y="3679056"/>
            <a:ext cx="1251106" cy="1131705"/>
          </a:xfrm>
          <a:custGeom>
            <a:avLst/>
            <a:gdLst>
              <a:gd name="T0" fmla="*/ 131 w 723"/>
              <a:gd name="T1" fmla="*/ 560 h 654"/>
              <a:gd name="T2" fmla="*/ 372 w 723"/>
              <a:gd name="T3" fmla="*/ 518 h 654"/>
              <a:gd name="T4" fmla="*/ 421 w 723"/>
              <a:gd name="T5" fmla="*/ 403 h 654"/>
              <a:gd name="T6" fmla="*/ 422 w 723"/>
              <a:gd name="T7" fmla="*/ 386 h 654"/>
              <a:gd name="T8" fmla="*/ 402 w 723"/>
              <a:gd name="T9" fmla="*/ 373 h 654"/>
              <a:gd name="T10" fmla="*/ 406 w 723"/>
              <a:gd name="T11" fmla="*/ 353 h 654"/>
              <a:gd name="T12" fmla="*/ 438 w 723"/>
              <a:gd name="T13" fmla="*/ 370 h 654"/>
              <a:gd name="T14" fmla="*/ 402 w 723"/>
              <a:gd name="T15" fmla="*/ 374 h 654"/>
              <a:gd name="T16" fmla="*/ 414 w 723"/>
              <a:gd name="T17" fmla="*/ 335 h 654"/>
              <a:gd name="T18" fmla="*/ 639 w 723"/>
              <a:gd name="T19" fmla="*/ 284 h 654"/>
              <a:gd name="T20" fmla="*/ 608 w 723"/>
              <a:gd name="T21" fmla="*/ 260 h 654"/>
              <a:gd name="T22" fmla="*/ 572 w 723"/>
              <a:gd name="T23" fmla="*/ 252 h 654"/>
              <a:gd name="T24" fmla="*/ 626 w 723"/>
              <a:gd name="T25" fmla="*/ 267 h 654"/>
              <a:gd name="T26" fmla="*/ 646 w 723"/>
              <a:gd name="T27" fmla="*/ 297 h 654"/>
              <a:gd name="T28" fmla="*/ 622 w 723"/>
              <a:gd name="T29" fmla="*/ 357 h 654"/>
              <a:gd name="T30" fmla="*/ 558 w 723"/>
              <a:gd name="T31" fmla="*/ 417 h 654"/>
              <a:gd name="T32" fmla="*/ 410 w 723"/>
              <a:gd name="T33" fmla="*/ 592 h 654"/>
              <a:gd name="T34" fmla="*/ 379 w 723"/>
              <a:gd name="T35" fmla="*/ 548 h 654"/>
              <a:gd name="T36" fmla="*/ 389 w 723"/>
              <a:gd name="T37" fmla="*/ 489 h 654"/>
              <a:gd name="T38" fmla="*/ 463 w 723"/>
              <a:gd name="T39" fmla="*/ 468 h 654"/>
              <a:gd name="T40" fmla="*/ 481 w 723"/>
              <a:gd name="T41" fmla="*/ 433 h 654"/>
              <a:gd name="T42" fmla="*/ 486 w 723"/>
              <a:gd name="T43" fmla="*/ 396 h 654"/>
              <a:gd name="T44" fmla="*/ 478 w 723"/>
              <a:gd name="T45" fmla="*/ 359 h 654"/>
              <a:gd name="T46" fmla="*/ 507 w 723"/>
              <a:gd name="T47" fmla="*/ 292 h 654"/>
              <a:gd name="T48" fmla="*/ 521 w 723"/>
              <a:gd name="T49" fmla="*/ 269 h 654"/>
              <a:gd name="T50" fmla="*/ 565 w 723"/>
              <a:gd name="T51" fmla="*/ 241 h 654"/>
              <a:gd name="T52" fmla="*/ 680 w 723"/>
              <a:gd name="T53" fmla="*/ 221 h 654"/>
              <a:gd name="T54" fmla="*/ 544 w 723"/>
              <a:gd name="T55" fmla="*/ 224 h 654"/>
              <a:gd name="T56" fmla="*/ 702 w 723"/>
              <a:gd name="T57" fmla="*/ 203 h 654"/>
              <a:gd name="T58" fmla="*/ 552 w 723"/>
              <a:gd name="T59" fmla="*/ 192 h 654"/>
              <a:gd name="T60" fmla="*/ 689 w 723"/>
              <a:gd name="T61" fmla="*/ 216 h 654"/>
              <a:gd name="T62" fmla="*/ 557 w 723"/>
              <a:gd name="T63" fmla="*/ 187 h 654"/>
              <a:gd name="T64" fmla="*/ 722 w 723"/>
              <a:gd name="T65" fmla="*/ 179 h 654"/>
              <a:gd name="T66" fmla="*/ 491 w 723"/>
              <a:gd name="T67" fmla="*/ 150 h 654"/>
              <a:gd name="T68" fmla="*/ 575 w 723"/>
              <a:gd name="T69" fmla="*/ 153 h 654"/>
              <a:gd name="T70" fmla="*/ 558 w 723"/>
              <a:gd name="T71" fmla="*/ 139 h 654"/>
              <a:gd name="T72" fmla="*/ 570 w 723"/>
              <a:gd name="T73" fmla="*/ 133 h 654"/>
              <a:gd name="T74" fmla="*/ 486 w 723"/>
              <a:gd name="T75" fmla="*/ 123 h 654"/>
              <a:gd name="T76" fmla="*/ 599 w 723"/>
              <a:gd name="T77" fmla="*/ 114 h 654"/>
              <a:gd name="T78" fmla="*/ 294 w 723"/>
              <a:gd name="T79" fmla="*/ 48 h 654"/>
              <a:gd name="T80" fmla="*/ 367 w 723"/>
              <a:gd name="T81" fmla="*/ 82 h 654"/>
              <a:gd name="T82" fmla="*/ 391 w 723"/>
              <a:gd name="T83" fmla="*/ 118 h 654"/>
              <a:gd name="T84" fmla="*/ 419 w 723"/>
              <a:gd name="T85" fmla="*/ 120 h 654"/>
              <a:gd name="T86" fmla="*/ 435 w 723"/>
              <a:gd name="T87" fmla="*/ 119 h 654"/>
              <a:gd name="T88" fmla="*/ 464 w 723"/>
              <a:gd name="T89" fmla="*/ 111 h 654"/>
              <a:gd name="T90" fmla="*/ 495 w 723"/>
              <a:gd name="T91" fmla="*/ 129 h 654"/>
              <a:gd name="T92" fmla="*/ 487 w 723"/>
              <a:gd name="T93" fmla="*/ 153 h 654"/>
              <a:gd name="T94" fmla="*/ 523 w 723"/>
              <a:gd name="T95" fmla="*/ 135 h 654"/>
              <a:gd name="T96" fmla="*/ 542 w 723"/>
              <a:gd name="T97" fmla="*/ 132 h 654"/>
              <a:gd name="T98" fmla="*/ 554 w 723"/>
              <a:gd name="T99" fmla="*/ 141 h 654"/>
              <a:gd name="T100" fmla="*/ 545 w 723"/>
              <a:gd name="T101" fmla="*/ 203 h 654"/>
              <a:gd name="T102" fmla="*/ 512 w 723"/>
              <a:gd name="T103" fmla="*/ 237 h 654"/>
              <a:gd name="T104" fmla="*/ 480 w 723"/>
              <a:gd name="T105" fmla="*/ 250 h 654"/>
              <a:gd name="T106" fmla="*/ 463 w 723"/>
              <a:gd name="T107" fmla="*/ 280 h 654"/>
              <a:gd name="T108" fmla="*/ 439 w 723"/>
              <a:gd name="T109" fmla="*/ 296 h 654"/>
              <a:gd name="T110" fmla="*/ 394 w 723"/>
              <a:gd name="T111" fmla="*/ 322 h 654"/>
              <a:gd name="T112" fmla="*/ 317 w 723"/>
              <a:gd name="T113" fmla="*/ 345 h 654"/>
              <a:gd name="T114" fmla="*/ 270 w 723"/>
              <a:gd name="T115" fmla="*/ 368 h 654"/>
              <a:gd name="T116" fmla="*/ 282 w 723"/>
              <a:gd name="T117" fmla="*/ 276 h 654"/>
              <a:gd name="T118" fmla="*/ 296 w 723"/>
              <a:gd name="T119" fmla="*/ 179 h 654"/>
              <a:gd name="T120" fmla="*/ 311 w 723"/>
              <a:gd name="T121" fmla="*/ 91 h 654"/>
              <a:gd name="T122" fmla="*/ 264 w 723"/>
              <a:gd name="T123" fmla="*/ 57 h 654"/>
              <a:gd name="T124" fmla="*/ 271 w 723"/>
              <a:gd name="T125" fmla="*/ 2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54">
                <a:moveTo>
                  <a:pt x="2" y="654"/>
                </a:moveTo>
                <a:lnTo>
                  <a:pt x="0" y="654"/>
                </a:lnTo>
                <a:lnTo>
                  <a:pt x="2" y="654"/>
                </a:lnTo>
                <a:close/>
                <a:moveTo>
                  <a:pt x="6" y="653"/>
                </a:moveTo>
                <a:lnTo>
                  <a:pt x="4" y="653"/>
                </a:lnTo>
                <a:lnTo>
                  <a:pt x="4" y="652"/>
                </a:lnTo>
                <a:lnTo>
                  <a:pt x="6" y="652"/>
                </a:lnTo>
                <a:lnTo>
                  <a:pt x="6" y="653"/>
                </a:lnTo>
                <a:close/>
                <a:moveTo>
                  <a:pt x="20" y="643"/>
                </a:moveTo>
                <a:lnTo>
                  <a:pt x="20" y="644"/>
                </a:lnTo>
                <a:lnTo>
                  <a:pt x="19" y="644"/>
                </a:lnTo>
                <a:lnTo>
                  <a:pt x="19" y="643"/>
                </a:lnTo>
                <a:lnTo>
                  <a:pt x="20" y="643"/>
                </a:lnTo>
                <a:lnTo>
                  <a:pt x="21" y="643"/>
                </a:lnTo>
                <a:lnTo>
                  <a:pt x="20" y="643"/>
                </a:lnTo>
                <a:close/>
                <a:moveTo>
                  <a:pt x="402" y="582"/>
                </a:moveTo>
                <a:lnTo>
                  <a:pt x="401" y="581"/>
                </a:lnTo>
                <a:lnTo>
                  <a:pt x="402" y="581"/>
                </a:lnTo>
                <a:lnTo>
                  <a:pt x="404" y="581"/>
                </a:lnTo>
                <a:lnTo>
                  <a:pt x="404" y="582"/>
                </a:lnTo>
                <a:lnTo>
                  <a:pt x="402" y="582"/>
                </a:lnTo>
                <a:close/>
                <a:moveTo>
                  <a:pt x="116" y="572"/>
                </a:moveTo>
                <a:lnTo>
                  <a:pt x="116" y="573"/>
                </a:lnTo>
                <a:lnTo>
                  <a:pt x="114" y="573"/>
                </a:lnTo>
                <a:lnTo>
                  <a:pt x="113" y="573"/>
                </a:lnTo>
                <a:lnTo>
                  <a:pt x="113" y="572"/>
                </a:lnTo>
                <a:lnTo>
                  <a:pt x="114" y="572"/>
                </a:lnTo>
                <a:lnTo>
                  <a:pt x="116" y="572"/>
                </a:lnTo>
                <a:lnTo>
                  <a:pt x="117" y="572"/>
                </a:lnTo>
                <a:lnTo>
                  <a:pt x="116" y="572"/>
                </a:lnTo>
                <a:close/>
                <a:moveTo>
                  <a:pt x="123" y="568"/>
                </a:moveTo>
                <a:lnTo>
                  <a:pt x="122" y="568"/>
                </a:lnTo>
                <a:lnTo>
                  <a:pt x="123" y="568"/>
                </a:lnTo>
                <a:close/>
                <a:moveTo>
                  <a:pt x="66" y="568"/>
                </a:moveTo>
                <a:lnTo>
                  <a:pt x="65" y="568"/>
                </a:lnTo>
                <a:lnTo>
                  <a:pt x="63" y="568"/>
                </a:lnTo>
                <a:lnTo>
                  <a:pt x="63" y="567"/>
                </a:lnTo>
                <a:lnTo>
                  <a:pt x="65" y="567"/>
                </a:lnTo>
                <a:lnTo>
                  <a:pt x="66" y="567"/>
                </a:lnTo>
                <a:lnTo>
                  <a:pt x="67" y="567"/>
                </a:lnTo>
                <a:lnTo>
                  <a:pt x="67" y="568"/>
                </a:lnTo>
                <a:lnTo>
                  <a:pt x="66" y="568"/>
                </a:lnTo>
                <a:close/>
                <a:moveTo>
                  <a:pt x="118" y="567"/>
                </a:moveTo>
                <a:lnTo>
                  <a:pt x="117" y="567"/>
                </a:lnTo>
                <a:lnTo>
                  <a:pt x="117" y="565"/>
                </a:lnTo>
                <a:lnTo>
                  <a:pt x="118" y="565"/>
                </a:lnTo>
                <a:lnTo>
                  <a:pt x="118" y="567"/>
                </a:lnTo>
                <a:close/>
                <a:moveTo>
                  <a:pt x="125" y="568"/>
                </a:moveTo>
                <a:lnTo>
                  <a:pt x="123" y="569"/>
                </a:lnTo>
                <a:lnTo>
                  <a:pt x="122" y="569"/>
                </a:lnTo>
                <a:lnTo>
                  <a:pt x="121" y="571"/>
                </a:lnTo>
                <a:lnTo>
                  <a:pt x="120" y="572"/>
                </a:lnTo>
                <a:lnTo>
                  <a:pt x="118" y="572"/>
                </a:lnTo>
                <a:lnTo>
                  <a:pt x="120" y="571"/>
                </a:lnTo>
                <a:lnTo>
                  <a:pt x="121" y="571"/>
                </a:lnTo>
                <a:lnTo>
                  <a:pt x="121" y="569"/>
                </a:lnTo>
                <a:lnTo>
                  <a:pt x="122" y="569"/>
                </a:lnTo>
                <a:lnTo>
                  <a:pt x="123" y="569"/>
                </a:lnTo>
                <a:lnTo>
                  <a:pt x="123" y="568"/>
                </a:lnTo>
                <a:lnTo>
                  <a:pt x="125" y="567"/>
                </a:lnTo>
                <a:lnTo>
                  <a:pt x="126" y="565"/>
                </a:lnTo>
                <a:lnTo>
                  <a:pt x="127" y="565"/>
                </a:lnTo>
                <a:lnTo>
                  <a:pt x="127" y="564"/>
                </a:lnTo>
                <a:lnTo>
                  <a:pt x="127" y="565"/>
                </a:lnTo>
                <a:lnTo>
                  <a:pt x="126" y="567"/>
                </a:lnTo>
                <a:lnTo>
                  <a:pt x="125" y="567"/>
                </a:lnTo>
                <a:lnTo>
                  <a:pt x="125" y="568"/>
                </a:lnTo>
                <a:close/>
                <a:moveTo>
                  <a:pt x="131" y="561"/>
                </a:moveTo>
                <a:lnTo>
                  <a:pt x="131" y="560"/>
                </a:lnTo>
                <a:lnTo>
                  <a:pt x="133" y="561"/>
                </a:lnTo>
                <a:lnTo>
                  <a:pt x="131" y="561"/>
                </a:lnTo>
                <a:close/>
                <a:moveTo>
                  <a:pt x="140" y="561"/>
                </a:moveTo>
                <a:lnTo>
                  <a:pt x="139" y="561"/>
                </a:lnTo>
                <a:lnTo>
                  <a:pt x="139" y="560"/>
                </a:lnTo>
                <a:lnTo>
                  <a:pt x="140" y="560"/>
                </a:lnTo>
                <a:lnTo>
                  <a:pt x="140" y="561"/>
                </a:lnTo>
                <a:close/>
                <a:moveTo>
                  <a:pt x="114" y="571"/>
                </a:moveTo>
                <a:lnTo>
                  <a:pt x="114" y="572"/>
                </a:lnTo>
                <a:lnTo>
                  <a:pt x="113" y="572"/>
                </a:lnTo>
                <a:lnTo>
                  <a:pt x="112" y="572"/>
                </a:lnTo>
                <a:lnTo>
                  <a:pt x="112" y="573"/>
                </a:lnTo>
                <a:lnTo>
                  <a:pt x="110" y="573"/>
                </a:lnTo>
                <a:lnTo>
                  <a:pt x="109" y="573"/>
                </a:lnTo>
                <a:lnTo>
                  <a:pt x="109" y="574"/>
                </a:lnTo>
                <a:lnTo>
                  <a:pt x="109" y="576"/>
                </a:lnTo>
                <a:lnTo>
                  <a:pt x="108" y="576"/>
                </a:lnTo>
                <a:lnTo>
                  <a:pt x="108" y="577"/>
                </a:lnTo>
                <a:lnTo>
                  <a:pt x="106" y="578"/>
                </a:lnTo>
                <a:lnTo>
                  <a:pt x="106" y="577"/>
                </a:lnTo>
                <a:lnTo>
                  <a:pt x="105" y="577"/>
                </a:lnTo>
                <a:lnTo>
                  <a:pt x="105" y="576"/>
                </a:lnTo>
                <a:lnTo>
                  <a:pt x="106" y="574"/>
                </a:lnTo>
                <a:lnTo>
                  <a:pt x="108" y="573"/>
                </a:lnTo>
                <a:lnTo>
                  <a:pt x="109" y="573"/>
                </a:lnTo>
                <a:lnTo>
                  <a:pt x="109" y="572"/>
                </a:lnTo>
                <a:lnTo>
                  <a:pt x="110" y="571"/>
                </a:lnTo>
                <a:lnTo>
                  <a:pt x="112" y="571"/>
                </a:lnTo>
                <a:lnTo>
                  <a:pt x="113" y="569"/>
                </a:lnTo>
                <a:lnTo>
                  <a:pt x="114" y="569"/>
                </a:lnTo>
                <a:lnTo>
                  <a:pt x="114" y="567"/>
                </a:lnTo>
                <a:lnTo>
                  <a:pt x="114" y="565"/>
                </a:lnTo>
                <a:lnTo>
                  <a:pt x="114" y="564"/>
                </a:lnTo>
                <a:lnTo>
                  <a:pt x="114" y="561"/>
                </a:lnTo>
                <a:lnTo>
                  <a:pt x="114" y="560"/>
                </a:lnTo>
                <a:lnTo>
                  <a:pt x="116" y="560"/>
                </a:lnTo>
                <a:lnTo>
                  <a:pt x="116" y="561"/>
                </a:lnTo>
                <a:lnTo>
                  <a:pt x="116" y="563"/>
                </a:lnTo>
                <a:lnTo>
                  <a:pt x="116" y="564"/>
                </a:lnTo>
                <a:lnTo>
                  <a:pt x="116" y="565"/>
                </a:lnTo>
                <a:lnTo>
                  <a:pt x="116" y="567"/>
                </a:lnTo>
                <a:lnTo>
                  <a:pt x="116" y="568"/>
                </a:lnTo>
                <a:lnTo>
                  <a:pt x="116" y="569"/>
                </a:lnTo>
                <a:lnTo>
                  <a:pt x="116" y="571"/>
                </a:lnTo>
                <a:lnTo>
                  <a:pt x="114" y="571"/>
                </a:lnTo>
                <a:close/>
                <a:moveTo>
                  <a:pt x="117" y="560"/>
                </a:moveTo>
                <a:lnTo>
                  <a:pt x="117" y="559"/>
                </a:lnTo>
                <a:lnTo>
                  <a:pt x="117" y="560"/>
                </a:lnTo>
                <a:close/>
                <a:moveTo>
                  <a:pt x="388" y="560"/>
                </a:moveTo>
                <a:lnTo>
                  <a:pt x="388" y="559"/>
                </a:lnTo>
                <a:lnTo>
                  <a:pt x="388" y="557"/>
                </a:lnTo>
                <a:lnTo>
                  <a:pt x="389" y="557"/>
                </a:lnTo>
                <a:lnTo>
                  <a:pt x="389" y="559"/>
                </a:lnTo>
                <a:lnTo>
                  <a:pt x="389" y="560"/>
                </a:lnTo>
                <a:lnTo>
                  <a:pt x="388" y="560"/>
                </a:lnTo>
                <a:close/>
                <a:moveTo>
                  <a:pt x="117" y="559"/>
                </a:moveTo>
                <a:lnTo>
                  <a:pt x="116" y="559"/>
                </a:lnTo>
                <a:lnTo>
                  <a:pt x="117" y="559"/>
                </a:lnTo>
                <a:lnTo>
                  <a:pt x="117" y="557"/>
                </a:lnTo>
                <a:lnTo>
                  <a:pt x="117" y="556"/>
                </a:lnTo>
                <a:lnTo>
                  <a:pt x="118" y="556"/>
                </a:lnTo>
                <a:lnTo>
                  <a:pt x="118" y="557"/>
                </a:lnTo>
                <a:lnTo>
                  <a:pt x="118" y="559"/>
                </a:lnTo>
                <a:lnTo>
                  <a:pt x="117" y="559"/>
                </a:lnTo>
                <a:close/>
                <a:moveTo>
                  <a:pt x="139" y="538"/>
                </a:moveTo>
                <a:lnTo>
                  <a:pt x="138" y="538"/>
                </a:lnTo>
                <a:lnTo>
                  <a:pt x="139" y="538"/>
                </a:lnTo>
                <a:close/>
                <a:moveTo>
                  <a:pt x="373" y="518"/>
                </a:moveTo>
                <a:lnTo>
                  <a:pt x="372" y="518"/>
                </a:lnTo>
                <a:lnTo>
                  <a:pt x="372" y="517"/>
                </a:lnTo>
                <a:lnTo>
                  <a:pt x="373" y="517"/>
                </a:lnTo>
                <a:lnTo>
                  <a:pt x="373" y="518"/>
                </a:lnTo>
                <a:close/>
                <a:moveTo>
                  <a:pt x="377" y="510"/>
                </a:moveTo>
                <a:lnTo>
                  <a:pt x="376" y="510"/>
                </a:lnTo>
                <a:lnTo>
                  <a:pt x="377" y="510"/>
                </a:lnTo>
                <a:close/>
                <a:moveTo>
                  <a:pt x="376" y="509"/>
                </a:moveTo>
                <a:lnTo>
                  <a:pt x="375" y="509"/>
                </a:lnTo>
                <a:lnTo>
                  <a:pt x="375" y="508"/>
                </a:lnTo>
                <a:lnTo>
                  <a:pt x="375" y="506"/>
                </a:lnTo>
                <a:lnTo>
                  <a:pt x="376" y="506"/>
                </a:lnTo>
                <a:lnTo>
                  <a:pt x="376" y="508"/>
                </a:lnTo>
                <a:lnTo>
                  <a:pt x="376" y="509"/>
                </a:lnTo>
                <a:close/>
                <a:moveTo>
                  <a:pt x="455" y="474"/>
                </a:moveTo>
                <a:lnTo>
                  <a:pt x="456" y="472"/>
                </a:lnTo>
                <a:lnTo>
                  <a:pt x="457" y="472"/>
                </a:lnTo>
                <a:lnTo>
                  <a:pt x="457" y="471"/>
                </a:lnTo>
                <a:lnTo>
                  <a:pt x="459" y="471"/>
                </a:lnTo>
                <a:lnTo>
                  <a:pt x="459" y="472"/>
                </a:lnTo>
                <a:lnTo>
                  <a:pt x="457" y="472"/>
                </a:lnTo>
                <a:lnTo>
                  <a:pt x="456" y="472"/>
                </a:lnTo>
                <a:lnTo>
                  <a:pt x="456" y="474"/>
                </a:lnTo>
                <a:lnTo>
                  <a:pt x="455" y="474"/>
                </a:lnTo>
                <a:close/>
                <a:moveTo>
                  <a:pt x="460" y="470"/>
                </a:moveTo>
                <a:lnTo>
                  <a:pt x="459" y="470"/>
                </a:lnTo>
                <a:lnTo>
                  <a:pt x="459" y="468"/>
                </a:lnTo>
                <a:lnTo>
                  <a:pt x="460" y="468"/>
                </a:lnTo>
                <a:lnTo>
                  <a:pt x="461" y="468"/>
                </a:lnTo>
                <a:lnTo>
                  <a:pt x="460" y="470"/>
                </a:lnTo>
                <a:close/>
                <a:moveTo>
                  <a:pt x="465" y="466"/>
                </a:moveTo>
                <a:lnTo>
                  <a:pt x="465" y="467"/>
                </a:lnTo>
                <a:lnTo>
                  <a:pt x="464" y="467"/>
                </a:lnTo>
                <a:lnTo>
                  <a:pt x="463" y="467"/>
                </a:lnTo>
                <a:lnTo>
                  <a:pt x="464" y="466"/>
                </a:lnTo>
                <a:lnTo>
                  <a:pt x="465" y="466"/>
                </a:lnTo>
                <a:close/>
                <a:moveTo>
                  <a:pt x="473" y="466"/>
                </a:moveTo>
                <a:lnTo>
                  <a:pt x="472" y="466"/>
                </a:lnTo>
                <a:lnTo>
                  <a:pt x="473" y="466"/>
                </a:lnTo>
                <a:lnTo>
                  <a:pt x="474" y="465"/>
                </a:lnTo>
                <a:lnTo>
                  <a:pt x="476" y="465"/>
                </a:lnTo>
                <a:lnTo>
                  <a:pt x="477" y="465"/>
                </a:lnTo>
                <a:lnTo>
                  <a:pt x="476" y="466"/>
                </a:lnTo>
                <a:lnTo>
                  <a:pt x="474" y="466"/>
                </a:lnTo>
                <a:lnTo>
                  <a:pt x="473" y="466"/>
                </a:lnTo>
                <a:close/>
                <a:moveTo>
                  <a:pt x="466" y="466"/>
                </a:moveTo>
                <a:lnTo>
                  <a:pt x="468" y="465"/>
                </a:lnTo>
                <a:lnTo>
                  <a:pt x="469" y="465"/>
                </a:lnTo>
                <a:lnTo>
                  <a:pt x="468" y="466"/>
                </a:lnTo>
                <a:lnTo>
                  <a:pt x="466" y="466"/>
                </a:lnTo>
                <a:close/>
                <a:moveTo>
                  <a:pt x="477" y="465"/>
                </a:moveTo>
                <a:lnTo>
                  <a:pt x="477" y="466"/>
                </a:lnTo>
                <a:lnTo>
                  <a:pt x="477" y="465"/>
                </a:lnTo>
                <a:lnTo>
                  <a:pt x="478" y="465"/>
                </a:lnTo>
                <a:lnTo>
                  <a:pt x="478" y="463"/>
                </a:lnTo>
                <a:lnTo>
                  <a:pt x="478" y="465"/>
                </a:lnTo>
                <a:lnTo>
                  <a:pt x="477" y="465"/>
                </a:lnTo>
                <a:close/>
                <a:moveTo>
                  <a:pt x="486" y="457"/>
                </a:moveTo>
                <a:lnTo>
                  <a:pt x="485" y="457"/>
                </a:lnTo>
                <a:lnTo>
                  <a:pt x="486" y="457"/>
                </a:lnTo>
                <a:close/>
                <a:moveTo>
                  <a:pt x="486" y="455"/>
                </a:moveTo>
                <a:lnTo>
                  <a:pt x="485" y="455"/>
                </a:lnTo>
                <a:lnTo>
                  <a:pt x="486" y="455"/>
                </a:lnTo>
                <a:close/>
                <a:moveTo>
                  <a:pt x="426" y="404"/>
                </a:moveTo>
                <a:lnTo>
                  <a:pt x="425" y="404"/>
                </a:lnTo>
                <a:lnTo>
                  <a:pt x="425" y="403"/>
                </a:lnTo>
                <a:lnTo>
                  <a:pt x="426" y="404"/>
                </a:lnTo>
                <a:close/>
                <a:moveTo>
                  <a:pt x="421" y="403"/>
                </a:moveTo>
                <a:lnTo>
                  <a:pt x="421" y="402"/>
                </a:lnTo>
                <a:lnTo>
                  <a:pt x="421" y="403"/>
                </a:lnTo>
                <a:close/>
                <a:moveTo>
                  <a:pt x="421" y="403"/>
                </a:moveTo>
                <a:lnTo>
                  <a:pt x="419" y="403"/>
                </a:lnTo>
                <a:lnTo>
                  <a:pt x="419" y="402"/>
                </a:lnTo>
                <a:lnTo>
                  <a:pt x="421" y="402"/>
                </a:lnTo>
                <a:lnTo>
                  <a:pt x="421" y="403"/>
                </a:lnTo>
                <a:close/>
                <a:moveTo>
                  <a:pt x="423" y="404"/>
                </a:moveTo>
                <a:lnTo>
                  <a:pt x="422" y="404"/>
                </a:lnTo>
                <a:lnTo>
                  <a:pt x="422" y="402"/>
                </a:lnTo>
                <a:lnTo>
                  <a:pt x="423" y="403"/>
                </a:lnTo>
                <a:lnTo>
                  <a:pt x="423" y="404"/>
                </a:lnTo>
                <a:close/>
                <a:moveTo>
                  <a:pt x="426" y="389"/>
                </a:moveTo>
                <a:lnTo>
                  <a:pt x="428" y="389"/>
                </a:lnTo>
                <a:lnTo>
                  <a:pt x="430" y="389"/>
                </a:lnTo>
                <a:lnTo>
                  <a:pt x="430" y="390"/>
                </a:lnTo>
                <a:lnTo>
                  <a:pt x="431" y="389"/>
                </a:lnTo>
                <a:lnTo>
                  <a:pt x="431" y="390"/>
                </a:lnTo>
                <a:lnTo>
                  <a:pt x="431" y="391"/>
                </a:lnTo>
                <a:lnTo>
                  <a:pt x="428" y="391"/>
                </a:lnTo>
                <a:lnTo>
                  <a:pt x="427" y="391"/>
                </a:lnTo>
                <a:lnTo>
                  <a:pt x="427" y="390"/>
                </a:lnTo>
                <a:lnTo>
                  <a:pt x="426" y="390"/>
                </a:lnTo>
                <a:lnTo>
                  <a:pt x="425" y="390"/>
                </a:lnTo>
                <a:lnTo>
                  <a:pt x="425" y="389"/>
                </a:lnTo>
                <a:lnTo>
                  <a:pt x="423" y="389"/>
                </a:lnTo>
                <a:lnTo>
                  <a:pt x="425" y="389"/>
                </a:lnTo>
                <a:lnTo>
                  <a:pt x="426" y="389"/>
                </a:lnTo>
                <a:close/>
                <a:moveTo>
                  <a:pt x="415" y="387"/>
                </a:moveTo>
                <a:lnTo>
                  <a:pt x="414" y="387"/>
                </a:lnTo>
                <a:lnTo>
                  <a:pt x="414" y="386"/>
                </a:lnTo>
                <a:lnTo>
                  <a:pt x="415" y="386"/>
                </a:lnTo>
                <a:lnTo>
                  <a:pt x="415" y="387"/>
                </a:lnTo>
                <a:close/>
                <a:moveTo>
                  <a:pt x="483" y="387"/>
                </a:moveTo>
                <a:lnTo>
                  <a:pt x="485" y="387"/>
                </a:lnTo>
                <a:lnTo>
                  <a:pt x="485" y="389"/>
                </a:lnTo>
                <a:lnTo>
                  <a:pt x="486" y="389"/>
                </a:lnTo>
                <a:lnTo>
                  <a:pt x="486" y="390"/>
                </a:lnTo>
                <a:lnTo>
                  <a:pt x="487" y="391"/>
                </a:lnTo>
                <a:lnTo>
                  <a:pt x="487" y="393"/>
                </a:lnTo>
                <a:lnTo>
                  <a:pt x="486" y="393"/>
                </a:lnTo>
                <a:lnTo>
                  <a:pt x="485" y="393"/>
                </a:lnTo>
                <a:lnTo>
                  <a:pt x="485" y="391"/>
                </a:lnTo>
                <a:lnTo>
                  <a:pt x="485" y="390"/>
                </a:lnTo>
                <a:lnTo>
                  <a:pt x="485" y="389"/>
                </a:lnTo>
                <a:lnTo>
                  <a:pt x="483" y="387"/>
                </a:lnTo>
                <a:lnTo>
                  <a:pt x="483" y="386"/>
                </a:lnTo>
                <a:lnTo>
                  <a:pt x="483" y="387"/>
                </a:lnTo>
                <a:close/>
                <a:moveTo>
                  <a:pt x="279" y="386"/>
                </a:moveTo>
                <a:lnTo>
                  <a:pt x="279" y="385"/>
                </a:lnTo>
                <a:lnTo>
                  <a:pt x="281" y="386"/>
                </a:lnTo>
                <a:lnTo>
                  <a:pt x="279" y="386"/>
                </a:lnTo>
                <a:close/>
                <a:moveTo>
                  <a:pt x="406" y="387"/>
                </a:moveTo>
                <a:lnTo>
                  <a:pt x="405" y="387"/>
                </a:lnTo>
                <a:lnTo>
                  <a:pt x="404" y="387"/>
                </a:lnTo>
                <a:lnTo>
                  <a:pt x="404" y="386"/>
                </a:lnTo>
                <a:lnTo>
                  <a:pt x="405" y="386"/>
                </a:lnTo>
                <a:lnTo>
                  <a:pt x="405" y="385"/>
                </a:lnTo>
                <a:lnTo>
                  <a:pt x="405" y="386"/>
                </a:lnTo>
                <a:lnTo>
                  <a:pt x="406" y="386"/>
                </a:lnTo>
                <a:lnTo>
                  <a:pt x="405" y="386"/>
                </a:lnTo>
                <a:lnTo>
                  <a:pt x="406" y="387"/>
                </a:lnTo>
                <a:close/>
                <a:moveTo>
                  <a:pt x="422" y="385"/>
                </a:moveTo>
                <a:lnTo>
                  <a:pt x="421" y="386"/>
                </a:lnTo>
                <a:lnTo>
                  <a:pt x="421" y="385"/>
                </a:lnTo>
                <a:lnTo>
                  <a:pt x="422" y="385"/>
                </a:lnTo>
                <a:close/>
                <a:moveTo>
                  <a:pt x="422" y="386"/>
                </a:moveTo>
                <a:lnTo>
                  <a:pt x="422" y="385"/>
                </a:lnTo>
                <a:lnTo>
                  <a:pt x="423" y="385"/>
                </a:lnTo>
                <a:lnTo>
                  <a:pt x="422" y="385"/>
                </a:lnTo>
                <a:lnTo>
                  <a:pt x="422" y="386"/>
                </a:lnTo>
                <a:close/>
                <a:moveTo>
                  <a:pt x="418" y="386"/>
                </a:moveTo>
                <a:lnTo>
                  <a:pt x="421" y="386"/>
                </a:lnTo>
                <a:lnTo>
                  <a:pt x="422" y="386"/>
                </a:lnTo>
                <a:lnTo>
                  <a:pt x="423" y="386"/>
                </a:lnTo>
                <a:lnTo>
                  <a:pt x="425" y="385"/>
                </a:lnTo>
                <a:lnTo>
                  <a:pt x="425" y="386"/>
                </a:lnTo>
                <a:lnTo>
                  <a:pt x="425" y="387"/>
                </a:lnTo>
                <a:lnTo>
                  <a:pt x="423" y="387"/>
                </a:lnTo>
                <a:lnTo>
                  <a:pt x="421" y="387"/>
                </a:lnTo>
                <a:lnTo>
                  <a:pt x="419" y="387"/>
                </a:lnTo>
                <a:lnTo>
                  <a:pt x="418" y="387"/>
                </a:lnTo>
                <a:lnTo>
                  <a:pt x="417" y="387"/>
                </a:lnTo>
                <a:lnTo>
                  <a:pt x="415" y="387"/>
                </a:lnTo>
                <a:lnTo>
                  <a:pt x="417" y="386"/>
                </a:lnTo>
                <a:lnTo>
                  <a:pt x="415" y="386"/>
                </a:lnTo>
                <a:lnTo>
                  <a:pt x="415" y="385"/>
                </a:lnTo>
                <a:lnTo>
                  <a:pt x="417" y="385"/>
                </a:lnTo>
                <a:lnTo>
                  <a:pt x="418" y="385"/>
                </a:lnTo>
                <a:lnTo>
                  <a:pt x="418" y="386"/>
                </a:lnTo>
                <a:close/>
                <a:moveTo>
                  <a:pt x="270" y="385"/>
                </a:moveTo>
                <a:lnTo>
                  <a:pt x="269" y="385"/>
                </a:lnTo>
                <a:lnTo>
                  <a:pt x="269" y="383"/>
                </a:lnTo>
                <a:lnTo>
                  <a:pt x="270" y="383"/>
                </a:lnTo>
                <a:lnTo>
                  <a:pt x="270" y="385"/>
                </a:lnTo>
                <a:close/>
                <a:moveTo>
                  <a:pt x="405" y="382"/>
                </a:moveTo>
                <a:lnTo>
                  <a:pt x="404" y="382"/>
                </a:lnTo>
                <a:lnTo>
                  <a:pt x="405" y="382"/>
                </a:lnTo>
                <a:close/>
                <a:moveTo>
                  <a:pt x="402" y="381"/>
                </a:moveTo>
                <a:lnTo>
                  <a:pt x="402" y="382"/>
                </a:lnTo>
                <a:lnTo>
                  <a:pt x="404" y="382"/>
                </a:lnTo>
                <a:lnTo>
                  <a:pt x="405" y="383"/>
                </a:lnTo>
                <a:lnTo>
                  <a:pt x="404" y="383"/>
                </a:lnTo>
                <a:lnTo>
                  <a:pt x="405" y="383"/>
                </a:lnTo>
                <a:lnTo>
                  <a:pt x="405" y="385"/>
                </a:lnTo>
                <a:lnTo>
                  <a:pt x="404" y="385"/>
                </a:lnTo>
                <a:lnTo>
                  <a:pt x="404" y="386"/>
                </a:lnTo>
                <a:lnTo>
                  <a:pt x="404" y="385"/>
                </a:lnTo>
                <a:lnTo>
                  <a:pt x="402" y="385"/>
                </a:lnTo>
                <a:lnTo>
                  <a:pt x="402" y="383"/>
                </a:lnTo>
                <a:lnTo>
                  <a:pt x="402" y="382"/>
                </a:lnTo>
                <a:lnTo>
                  <a:pt x="401" y="382"/>
                </a:lnTo>
                <a:lnTo>
                  <a:pt x="402" y="381"/>
                </a:lnTo>
                <a:close/>
                <a:moveTo>
                  <a:pt x="442" y="382"/>
                </a:moveTo>
                <a:lnTo>
                  <a:pt x="440" y="382"/>
                </a:lnTo>
                <a:lnTo>
                  <a:pt x="439" y="381"/>
                </a:lnTo>
                <a:lnTo>
                  <a:pt x="439" y="379"/>
                </a:lnTo>
                <a:lnTo>
                  <a:pt x="440" y="379"/>
                </a:lnTo>
                <a:lnTo>
                  <a:pt x="442" y="381"/>
                </a:lnTo>
                <a:lnTo>
                  <a:pt x="442" y="382"/>
                </a:lnTo>
                <a:close/>
                <a:moveTo>
                  <a:pt x="438" y="379"/>
                </a:moveTo>
                <a:lnTo>
                  <a:pt x="436" y="379"/>
                </a:lnTo>
                <a:lnTo>
                  <a:pt x="438" y="379"/>
                </a:lnTo>
                <a:close/>
                <a:moveTo>
                  <a:pt x="436" y="378"/>
                </a:moveTo>
                <a:lnTo>
                  <a:pt x="435" y="378"/>
                </a:lnTo>
                <a:lnTo>
                  <a:pt x="436" y="378"/>
                </a:lnTo>
                <a:close/>
                <a:moveTo>
                  <a:pt x="436" y="377"/>
                </a:moveTo>
                <a:lnTo>
                  <a:pt x="435" y="377"/>
                </a:lnTo>
                <a:lnTo>
                  <a:pt x="435" y="376"/>
                </a:lnTo>
                <a:lnTo>
                  <a:pt x="436" y="376"/>
                </a:lnTo>
                <a:lnTo>
                  <a:pt x="436" y="377"/>
                </a:lnTo>
                <a:close/>
                <a:moveTo>
                  <a:pt x="404" y="376"/>
                </a:moveTo>
                <a:lnTo>
                  <a:pt x="402" y="376"/>
                </a:lnTo>
                <a:lnTo>
                  <a:pt x="404" y="376"/>
                </a:lnTo>
                <a:close/>
                <a:moveTo>
                  <a:pt x="438" y="376"/>
                </a:moveTo>
                <a:lnTo>
                  <a:pt x="436" y="374"/>
                </a:lnTo>
                <a:lnTo>
                  <a:pt x="438" y="374"/>
                </a:lnTo>
                <a:lnTo>
                  <a:pt x="438" y="376"/>
                </a:lnTo>
                <a:close/>
                <a:moveTo>
                  <a:pt x="402" y="374"/>
                </a:moveTo>
                <a:lnTo>
                  <a:pt x="402" y="373"/>
                </a:lnTo>
                <a:lnTo>
                  <a:pt x="402" y="374"/>
                </a:lnTo>
                <a:close/>
                <a:moveTo>
                  <a:pt x="444" y="374"/>
                </a:moveTo>
                <a:lnTo>
                  <a:pt x="443" y="374"/>
                </a:lnTo>
                <a:lnTo>
                  <a:pt x="443" y="373"/>
                </a:lnTo>
                <a:lnTo>
                  <a:pt x="443" y="374"/>
                </a:lnTo>
                <a:lnTo>
                  <a:pt x="444" y="374"/>
                </a:lnTo>
                <a:close/>
                <a:moveTo>
                  <a:pt x="449" y="370"/>
                </a:moveTo>
                <a:lnTo>
                  <a:pt x="451" y="372"/>
                </a:lnTo>
                <a:lnTo>
                  <a:pt x="452" y="373"/>
                </a:lnTo>
                <a:lnTo>
                  <a:pt x="453" y="373"/>
                </a:lnTo>
                <a:lnTo>
                  <a:pt x="453" y="374"/>
                </a:lnTo>
                <a:lnTo>
                  <a:pt x="455" y="376"/>
                </a:lnTo>
                <a:lnTo>
                  <a:pt x="453" y="377"/>
                </a:lnTo>
                <a:lnTo>
                  <a:pt x="452" y="377"/>
                </a:lnTo>
                <a:lnTo>
                  <a:pt x="451" y="377"/>
                </a:lnTo>
                <a:lnTo>
                  <a:pt x="451" y="376"/>
                </a:lnTo>
                <a:lnTo>
                  <a:pt x="451" y="377"/>
                </a:lnTo>
                <a:lnTo>
                  <a:pt x="449" y="377"/>
                </a:lnTo>
                <a:lnTo>
                  <a:pt x="448" y="377"/>
                </a:lnTo>
                <a:lnTo>
                  <a:pt x="447" y="378"/>
                </a:lnTo>
                <a:lnTo>
                  <a:pt x="445" y="378"/>
                </a:lnTo>
                <a:lnTo>
                  <a:pt x="444" y="378"/>
                </a:lnTo>
                <a:lnTo>
                  <a:pt x="444" y="377"/>
                </a:lnTo>
                <a:lnTo>
                  <a:pt x="445" y="377"/>
                </a:lnTo>
                <a:lnTo>
                  <a:pt x="445" y="376"/>
                </a:lnTo>
                <a:lnTo>
                  <a:pt x="445" y="374"/>
                </a:lnTo>
                <a:lnTo>
                  <a:pt x="445" y="373"/>
                </a:lnTo>
                <a:lnTo>
                  <a:pt x="445" y="372"/>
                </a:lnTo>
                <a:lnTo>
                  <a:pt x="448" y="370"/>
                </a:lnTo>
                <a:lnTo>
                  <a:pt x="449" y="370"/>
                </a:lnTo>
                <a:close/>
                <a:moveTo>
                  <a:pt x="453" y="365"/>
                </a:moveTo>
                <a:lnTo>
                  <a:pt x="455" y="365"/>
                </a:lnTo>
                <a:lnTo>
                  <a:pt x="455" y="366"/>
                </a:lnTo>
                <a:lnTo>
                  <a:pt x="453" y="366"/>
                </a:lnTo>
                <a:lnTo>
                  <a:pt x="452" y="366"/>
                </a:lnTo>
                <a:lnTo>
                  <a:pt x="451" y="366"/>
                </a:lnTo>
                <a:lnTo>
                  <a:pt x="452" y="365"/>
                </a:lnTo>
                <a:lnTo>
                  <a:pt x="453" y="365"/>
                </a:lnTo>
                <a:close/>
                <a:moveTo>
                  <a:pt x="457" y="365"/>
                </a:moveTo>
                <a:lnTo>
                  <a:pt x="457" y="364"/>
                </a:lnTo>
                <a:lnTo>
                  <a:pt x="459" y="364"/>
                </a:lnTo>
                <a:lnTo>
                  <a:pt x="459" y="365"/>
                </a:lnTo>
                <a:lnTo>
                  <a:pt x="457" y="365"/>
                </a:lnTo>
                <a:close/>
                <a:moveTo>
                  <a:pt x="405" y="362"/>
                </a:moveTo>
                <a:lnTo>
                  <a:pt x="404" y="362"/>
                </a:lnTo>
                <a:lnTo>
                  <a:pt x="405" y="362"/>
                </a:lnTo>
                <a:close/>
                <a:moveTo>
                  <a:pt x="401" y="361"/>
                </a:moveTo>
                <a:lnTo>
                  <a:pt x="401" y="362"/>
                </a:lnTo>
                <a:lnTo>
                  <a:pt x="401" y="361"/>
                </a:lnTo>
                <a:close/>
                <a:moveTo>
                  <a:pt x="457" y="361"/>
                </a:moveTo>
                <a:lnTo>
                  <a:pt x="457" y="362"/>
                </a:lnTo>
                <a:lnTo>
                  <a:pt x="457" y="364"/>
                </a:lnTo>
                <a:lnTo>
                  <a:pt x="457" y="362"/>
                </a:lnTo>
                <a:lnTo>
                  <a:pt x="456" y="362"/>
                </a:lnTo>
                <a:lnTo>
                  <a:pt x="456" y="361"/>
                </a:lnTo>
                <a:lnTo>
                  <a:pt x="457" y="361"/>
                </a:lnTo>
                <a:close/>
                <a:moveTo>
                  <a:pt x="404" y="361"/>
                </a:moveTo>
                <a:lnTo>
                  <a:pt x="402" y="361"/>
                </a:lnTo>
                <a:lnTo>
                  <a:pt x="404" y="361"/>
                </a:lnTo>
                <a:close/>
                <a:moveTo>
                  <a:pt x="459" y="361"/>
                </a:moveTo>
                <a:lnTo>
                  <a:pt x="457" y="361"/>
                </a:lnTo>
                <a:lnTo>
                  <a:pt x="457" y="360"/>
                </a:lnTo>
                <a:lnTo>
                  <a:pt x="459" y="361"/>
                </a:lnTo>
                <a:close/>
                <a:moveTo>
                  <a:pt x="406" y="355"/>
                </a:moveTo>
                <a:lnTo>
                  <a:pt x="408" y="355"/>
                </a:lnTo>
                <a:lnTo>
                  <a:pt x="406" y="355"/>
                </a:lnTo>
                <a:close/>
                <a:moveTo>
                  <a:pt x="406" y="353"/>
                </a:moveTo>
                <a:lnTo>
                  <a:pt x="406" y="352"/>
                </a:lnTo>
                <a:lnTo>
                  <a:pt x="406" y="353"/>
                </a:lnTo>
                <a:close/>
                <a:moveTo>
                  <a:pt x="440" y="307"/>
                </a:moveTo>
                <a:lnTo>
                  <a:pt x="442" y="307"/>
                </a:lnTo>
                <a:lnTo>
                  <a:pt x="443" y="309"/>
                </a:lnTo>
                <a:lnTo>
                  <a:pt x="444" y="309"/>
                </a:lnTo>
                <a:lnTo>
                  <a:pt x="444" y="310"/>
                </a:lnTo>
                <a:lnTo>
                  <a:pt x="445" y="311"/>
                </a:lnTo>
                <a:lnTo>
                  <a:pt x="445" y="313"/>
                </a:lnTo>
                <a:lnTo>
                  <a:pt x="447" y="313"/>
                </a:lnTo>
                <a:lnTo>
                  <a:pt x="448" y="314"/>
                </a:lnTo>
                <a:lnTo>
                  <a:pt x="449" y="314"/>
                </a:lnTo>
                <a:lnTo>
                  <a:pt x="449" y="315"/>
                </a:lnTo>
                <a:lnTo>
                  <a:pt x="451" y="315"/>
                </a:lnTo>
                <a:lnTo>
                  <a:pt x="452" y="315"/>
                </a:lnTo>
                <a:lnTo>
                  <a:pt x="452" y="318"/>
                </a:lnTo>
                <a:lnTo>
                  <a:pt x="453" y="318"/>
                </a:lnTo>
                <a:lnTo>
                  <a:pt x="453" y="319"/>
                </a:lnTo>
                <a:lnTo>
                  <a:pt x="453" y="321"/>
                </a:lnTo>
                <a:lnTo>
                  <a:pt x="453" y="322"/>
                </a:lnTo>
                <a:lnTo>
                  <a:pt x="453" y="323"/>
                </a:lnTo>
                <a:lnTo>
                  <a:pt x="453" y="324"/>
                </a:lnTo>
                <a:lnTo>
                  <a:pt x="452" y="324"/>
                </a:lnTo>
                <a:lnTo>
                  <a:pt x="452" y="327"/>
                </a:lnTo>
                <a:lnTo>
                  <a:pt x="453" y="328"/>
                </a:lnTo>
                <a:lnTo>
                  <a:pt x="452" y="328"/>
                </a:lnTo>
                <a:lnTo>
                  <a:pt x="452" y="330"/>
                </a:lnTo>
                <a:lnTo>
                  <a:pt x="453" y="330"/>
                </a:lnTo>
                <a:lnTo>
                  <a:pt x="453" y="331"/>
                </a:lnTo>
                <a:lnTo>
                  <a:pt x="455" y="331"/>
                </a:lnTo>
                <a:lnTo>
                  <a:pt x="455" y="332"/>
                </a:lnTo>
                <a:lnTo>
                  <a:pt x="455" y="334"/>
                </a:lnTo>
                <a:lnTo>
                  <a:pt x="453" y="335"/>
                </a:lnTo>
                <a:lnTo>
                  <a:pt x="453" y="336"/>
                </a:lnTo>
                <a:lnTo>
                  <a:pt x="455" y="336"/>
                </a:lnTo>
                <a:lnTo>
                  <a:pt x="455" y="338"/>
                </a:lnTo>
                <a:lnTo>
                  <a:pt x="455" y="339"/>
                </a:lnTo>
                <a:lnTo>
                  <a:pt x="453" y="340"/>
                </a:lnTo>
                <a:lnTo>
                  <a:pt x="452" y="341"/>
                </a:lnTo>
                <a:lnTo>
                  <a:pt x="452" y="343"/>
                </a:lnTo>
                <a:lnTo>
                  <a:pt x="451" y="344"/>
                </a:lnTo>
                <a:lnTo>
                  <a:pt x="451" y="345"/>
                </a:lnTo>
                <a:lnTo>
                  <a:pt x="451" y="347"/>
                </a:lnTo>
                <a:lnTo>
                  <a:pt x="449" y="347"/>
                </a:lnTo>
                <a:lnTo>
                  <a:pt x="449" y="348"/>
                </a:lnTo>
                <a:lnTo>
                  <a:pt x="451" y="349"/>
                </a:lnTo>
                <a:lnTo>
                  <a:pt x="449" y="351"/>
                </a:lnTo>
                <a:lnTo>
                  <a:pt x="448" y="351"/>
                </a:lnTo>
                <a:lnTo>
                  <a:pt x="448" y="352"/>
                </a:lnTo>
                <a:lnTo>
                  <a:pt x="448" y="355"/>
                </a:lnTo>
                <a:lnTo>
                  <a:pt x="447" y="355"/>
                </a:lnTo>
                <a:lnTo>
                  <a:pt x="447" y="356"/>
                </a:lnTo>
                <a:lnTo>
                  <a:pt x="445" y="357"/>
                </a:lnTo>
                <a:lnTo>
                  <a:pt x="445" y="359"/>
                </a:lnTo>
                <a:lnTo>
                  <a:pt x="445" y="361"/>
                </a:lnTo>
                <a:lnTo>
                  <a:pt x="444" y="361"/>
                </a:lnTo>
                <a:lnTo>
                  <a:pt x="444" y="362"/>
                </a:lnTo>
                <a:lnTo>
                  <a:pt x="444" y="364"/>
                </a:lnTo>
                <a:lnTo>
                  <a:pt x="444" y="365"/>
                </a:lnTo>
                <a:lnTo>
                  <a:pt x="443" y="365"/>
                </a:lnTo>
                <a:lnTo>
                  <a:pt x="443" y="366"/>
                </a:lnTo>
                <a:lnTo>
                  <a:pt x="442" y="368"/>
                </a:lnTo>
                <a:lnTo>
                  <a:pt x="442" y="366"/>
                </a:lnTo>
                <a:lnTo>
                  <a:pt x="440" y="366"/>
                </a:lnTo>
                <a:lnTo>
                  <a:pt x="442" y="368"/>
                </a:lnTo>
                <a:lnTo>
                  <a:pt x="440" y="368"/>
                </a:lnTo>
                <a:lnTo>
                  <a:pt x="440" y="369"/>
                </a:lnTo>
                <a:lnTo>
                  <a:pt x="440" y="370"/>
                </a:lnTo>
                <a:lnTo>
                  <a:pt x="440" y="372"/>
                </a:lnTo>
                <a:lnTo>
                  <a:pt x="439" y="372"/>
                </a:lnTo>
                <a:lnTo>
                  <a:pt x="438" y="370"/>
                </a:lnTo>
                <a:lnTo>
                  <a:pt x="438" y="372"/>
                </a:lnTo>
                <a:lnTo>
                  <a:pt x="436" y="372"/>
                </a:lnTo>
                <a:lnTo>
                  <a:pt x="436" y="373"/>
                </a:lnTo>
                <a:lnTo>
                  <a:pt x="436" y="374"/>
                </a:lnTo>
                <a:lnTo>
                  <a:pt x="435" y="374"/>
                </a:lnTo>
                <a:lnTo>
                  <a:pt x="435" y="376"/>
                </a:lnTo>
                <a:lnTo>
                  <a:pt x="435" y="377"/>
                </a:lnTo>
                <a:lnTo>
                  <a:pt x="434" y="378"/>
                </a:lnTo>
                <a:lnTo>
                  <a:pt x="434" y="377"/>
                </a:lnTo>
                <a:lnTo>
                  <a:pt x="432" y="377"/>
                </a:lnTo>
                <a:lnTo>
                  <a:pt x="432" y="378"/>
                </a:lnTo>
                <a:lnTo>
                  <a:pt x="431" y="379"/>
                </a:lnTo>
                <a:lnTo>
                  <a:pt x="431" y="381"/>
                </a:lnTo>
                <a:lnTo>
                  <a:pt x="431" y="379"/>
                </a:lnTo>
                <a:lnTo>
                  <a:pt x="431" y="381"/>
                </a:lnTo>
                <a:lnTo>
                  <a:pt x="430" y="379"/>
                </a:lnTo>
                <a:lnTo>
                  <a:pt x="428" y="379"/>
                </a:lnTo>
                <a:lnTo>
                  <a:pt x="427" y="379"/>
                </a:lnTo>
                <a:lnTo>
                  <a:pt x="426" y="379"/>
                </a:lnTo>
                <a:lnTo>
                  <a:pt x="425" y="381"/>
                </a:lnTo>
                <a:lnTo>
                  <a:pt x="423" y="381"/>
                </a:lnTo>
                <a:lnTo>
                  <a:pt x="422" y="381"/>
                </a:lnTo>
                <a:lnTo>
                  <a:pt x="421" y="382"/>
                </a:lnTo>
                <a:lnTo>
                  <a:pt x="421" y="381"/>
                </a:lnTo>
                <a:lnTo>
                  <a:pt x="421" y="379"/>
                </a:lnTo>
                <a:lnTo>
                  <a:pt x="421" y="378"/>
                </a:lnTo>
                <a:lnTo>
                  <a:pt x="422" y="378"/>
                </a:lnTo>
                <a:lnTo>
                  <a:pt x="423" y="378"/>
                </a:lnTo>
                <a:lnTo>
                  <a:pt x="423" y="379"/>
                </a:lnTo>
                <a:lnTo>
                  <a:pt x="422" y="379"/>
                </a:lnTo>
                <a:lnTo>
                  <a:pt x="423" y="379"/>
                </a:lnTo>
                <a:lnTo>
                  <a:pt x="425" y="378"/>
                </a:lnTo>
                <a:lnTo>
                  <a:pt x="423" y="377"/>
                </a:lnTo>
                <a:lnTo>
                  <a:pt x="422" y="376"/>
                </a:lnTo>
                <a:lnTo>
                  <a:pt x="421" y="377"/>
                </a:lnTo>
                <a:lnTo>
                  <a:pt x="419" y="377"/>
                </a:lnTo>
                <a:lnTo>
                  <a:pt x="418" y="377"/>
                </a:lnTo>
                <a:lnTo>
                  <a:pt x="418" y="378"/>
                </a:lnTo>
                <a:lnTo>
                  <a:pt x="418" y="379"/>
                </a:lnTo>
                <a:lnTo>
                  <a:pt x="417" y="379"/>
                </a:lnTo>
                <a:lnTo>
                  <a:pt x="417" y="381"/>
                </a:lnTo>
                <a:lnTo>
                  <a:pt x="417" y="382"/>
                </a:lnTo>
                <a:lnTo>
                  <a:pt x="415" y="382"/>
                </a:lnTo>
                <a:lnTo>
                  <a:pt x="415" y="383"/>
                </a:lnTo>
                <a:lnTo>
                  <a:pt x="414" y="385"/>
                </a:lnTo>
                <a:lnTo>
                  <a:pt x="413" y="386"/>
                </a:lnTo>
                <a:lnTo>
                  <a:pt x="411" y="386"/>
                </a:lnTo>
                <a:lnTo>
                  <a:pt x="410" y="386"/>
                </a:lnTo>
                <a:lnTo>
                  <a:pt x="409" y="386"/>
                </a:lnTo>
                <a:lnTo>
                  <a:pt x="408" y="386"/>
                </a:lnTo>
                <a:lnTo>
                  <a:pt x="408" y="387"/>
                </a:lnTo>
                <a:lnTo>
                  <a:pt x="408" y="386"/>
                </a:lnTo>
                <a:lnTo>
                  <a:pt x="406" y="386"/>
                </a:lnTo>
                <a:lnTo>
                  <a:pt x="405" y="385"/>
                </a:lnTo>
                <a:lnTo>
                  <a:pt x="406" y="383"/>
                </a:lnTo>
                <a:lnTo>
                  <a:pt x="405" y="383"/>
                </a:lnTo>
                <a:lnTo>
                  <a:pt x="405" y="382"/>
                </a:lnTo>
                <a:lnTo>
                  <a:pt x="405" y="381"/>
                </a:lnTo>
                <a:lnTo>
                  <a:pt x="404" y="381"/>
                </a:lnTo>
                <a:lnTo>
                  <a:pt x="404" y="379"/>
                </a:lnTo>
                <a:lnTo>
                  <a:pt x="404" y="378"/>
                </a:lnTo>
                <a:lnTo>
                  <a:pt x="404" y="377"/>
                </a:lnTo>
                <a:lnTo>
                  <a:pt x="405" y="377"/>
                </a:lnTo>
                <a:lnTo>
                  <a:pt x="404" y="377"/>
                </a:lnTo>
                <a:lnTo>
                  <a:pt x="404" y="376"/>
                </a:lnTo>
                <a:lnTo>
                  <a:pt x="404" y="374"/>
                </a:lnTo>
                <a:lnTo>
                  <a:pt x="404" y="376"/>
                </a:lnTo>
                <a:lnTo>
                  <a:pt x="404" y="374"/>
                </a:lnTo>
                <a:lnTo>
                  <a:pt x="402" y="374"/>
                </a:lnTo>
                <a:lnTo>
                  <a:pt x="402" y="373"/>
                </a:lnTo>
                <a:lnTo>
                  <a:pt x="401" y="373"/>
                </a:lnTo>
                <a:lnTo>
                  <a:pt x="400" y="373"/>
                </a:lnTo>
                <a:lnTo>
                  <a:pt x="400" y="372"/>
                </a:lnTo>
                <a:lnTo>
                  <a:pt x="401" y="372"/>
                </a:lnTo>
                <a:lnTo>
                  <a:pt x="400" y="372"/>
                </a:lnTo>
                <a:lnTo>
                  <a:pt x="398" y="370"/>
                </a:lnTo>
                <a:lnTo>
                  <a:pt x="398" y="372"/>
                </a:lnTo>
                <a:lnTo>
                  <a:pt x="398" y="370"/>
                </a:lnTo>
                <a:lnTo>
                  <a:pt x="397" y="370"/>
                </a:lnTo>
                <a:lnTo>
                  <a:pt x="397" y="369"/>
                </a:lnTo>
                <a:lnTo>
                  <a:pt x="397" y="368"/>
                </a:lnTo>
                <a:lnTo>
                  <a:pt x="397" y="366"/>
                </a:lnTo>
                <a:lnTo>
                  <a:pt x="397" y="365"/>
                </a:lnTo>
                <a:lnTo>
                  <a:pt x="398" y="365"/>
                </a:lnTo>
                <a:lnTo>
                  <a:pt x="398" y="364"/>
                </a:lnTo>
                <a:lnTo>
                  <a:pt x="400" y="364"/>
                </a:lnTo>
                <a:lnTo>
                  <a:pt x="401" y="364"/>
                </a:lnTo>
                <a:lnTo>
                  <a:pt x="402" y="364"/>
                </a:lnTo>
                <a:lnTo>
                  <a:pt x="402" y="362"/>
                </a:lnTo>
                <a:lnTo>
                  <a:pt x="404" y="362"/>
                </a:lnTo>
                <a:lnTo>
                  <a:pt x="405" y="362"/>
                </a:lnTo>
                <a:lnTo>
                  <a:pt x="405" y="364"/>
                </a:lnTo>
                <a:lnTo>
                  <a:pt x="405" y="362"/>
                </a:lnTo>
                <a:lnTo>
                  <a:pt x="406" y="364"/>
                </a:lnTo>
                <a:lnTo>
                  <a:pt x="406" y="362"/>
                </a:lnTo>
                <a:lnTo>
                  <a:pt x="408" y="362"/>
                </a:lnTo>
                <a:lnTo>
                  <a:pt x="408" y="361"/>
                </a:lnTo>
                <a:lnTo>
                  <a:pt x="406" y="360"/>
                </a:lnTo>
                <a:lnTo>
                  <a:pt x="406" y="359"/>
                </a:lnTo>
                <a:lnTo>
                  <a:pt x="405" y="359"/>
                </a:lnTo>
                <a:lnTo>
                  <a:pt x="405" y="357"/>
                </a:lnTo>
                <a:lnTo>
                  <a:pt x="406" y="357"/>
                </a:lnTo>
                <a:lnTo>
                  <a:pt x="408" y="357"/>
                </a:lnTo>
                <a:lnTo>
                  <a:pt x="409" y="357"/>
                </a:lnTo>
                <a:lnTo>
                  <a:pt x="410" y="356"/>
                </a:lnTo>
                <a:lnTo>
                  <a:pt x="410" y="357"/>
                </a:lnTo>
                <a:lnTo>
                  <a:pt x="410" y="356"/>
                </a:lnTo>
                <a:lnTo>
                  <a:pt x="411" y="356"/>
                </a:lnTo>
                <a:lnTo>
                  <a:pt x="410" y="355"/>
                </a:lnTo>
                <a:lnTo>
                  <a:pt x="409" y="355"/>
                </a:lnTo>
                <a:lnTo>
                  <a:pt x="408" y="356"/>
                </a:lnTo>
                <a:lnTo>
                  <a:pt x="408" y="355"/>
                </a:lnTo>
                <a:lnTo>
                  <a:pt x="408" y="353"/>
                </a:lnTo>
                <a:lnTo>
                  <a:pt x="409" y="353"/>
                </a:lnTo>
                <a:lnTo>
                  <a:pt x="409" y="352"/>
                </a:lnTo>
                <a:lnTo>
                  <a:pt x="408" y="353"/>
                </a:lnTo>
                <a:lnTo>
                  <a:pt x="408" y="352"/>
                </a:lnTo>
                <a:lnTo>
                  <a:pt x="408" y="351"/>
                </a:lnTo>
                <a:lnTo>
                  <a:pt x="408" y="352"/>
                </a:lnTo>
                <a:lnTo>
                  <a:pt x="406" y="352"/>
                </a:lnTo>
                <a:lnTo>
                  <a:pt x="406" y="351"/>
                </a:lnTo>
                <a:lnTo>
                  <a:pt x="405" y="349"/>
                </a:lnTo>
                <a:lnTo>
                  <a:pt x="405" y="347"/>
                </a:lnTo>
                <a:lnTo>
                  <a:pt x="405" y="345"/>
                </a:lnTo>
                <a:lnTo>
                  <a:pt x="406" y="345"/>
                </a:lnTo>
                <a:lnTo>
                  <a:pt x="406" y="344"/>
                </a:lnTo>
                <a:lnTo>
                  <a:pt x="406" y="343"/>
                </a:lnTo>
                <a:lnTo>
                  <a:pt x="406" y="341"/>
                </a:lnTo>
                <a:lnTo>
                  <a:pt x="408" y="341"/>
                </a:lnTo>
                <a:lnTo>
                  <a:pt x="408" y="343"/>
                </a:lnTo>
                <a:lnTo>
                  <a:pt x="409" y="341"/>
                </a:lnTo>
                <a:lnTo>
                  <a:pt x="409" y="340"/>
                </a:lnTo>
                <a:lnTo>
                  <a:pt x="409" y="339"/>
                </a:lnTo>
                <a:lnTo>
                  <a:pt x="410" y="338"/>
                </a:lnTo>
                <a:lnTo>
                  <a:pt x="411" y="336"/>
                </a:lnTo>
                <a:lnTo>
                  <a:pt x="413" y="336"/>
                </a:lnTo>
                <a:lnTo>
                  <a:pt x="414" y="336"/>
                </a:lnTo>
                <a:lnTo>
                  <a:pt x="414" y="335"/>
                </a:lnTo>
                <a:lnTo>
                  <a:pt x="415" y="334"/>
                </a:lnTo>
                <a:lnTo>
                  <a:pt x="417" y="332"/>
                </a:lnTo>
                <a:lnTo>
                  <a:pt x="417" y="331"/>
                </a:lnTo>
                <a:lnTo>
                  <a:pt x="417" y="330"/>
                </a:lnTo>
                <a:lnTo>
                  <a:pt x="417" y="328"/>
                </a:lnTo>
                <a:lnTo>
                  <a:pt x="417" y="327"/>
                </a:lnTo>
                <a:lnTo>
                  <a:pt x="418" y="327"/>
                </a:lnTo>
                <a:lnTo>
                  <a:pt x="419" y="327"/>
                </a:lnTo>
                <a:lnTo>
                  <a:pt x="421" y="328"/>
                </a:lnTo>
                <a:lnTo>
                  <a:pt x="422" y="327"/>
                </a:lnTo>
                <a:lnTo>
                  <a:pt x="423" y="327"/>
                </a:lnTo>
                <a:lnTo>
                  <a:pt x="423" y="326"/>
                </a:lnTo>
                <a:lnTo>
                  <a:pt x="423" y="324"/>
                </a:lnTo>
                <a:lnTo>
                  <a:pt x="425" y="324"/>
                </a:lnTo>
                <a:lnTo>
                  <a:pt x="426" y="324"/>
                </a:lnTo>
                <a:lnTo>
                  <a:pt x="427" y="324"/>
                </a:lnTo>
                <a:lnTo>
                  <a:pt x="427" y="323"/>
                </a:lnTo>
                <a:lnTo>
                  <a:pt x="428" y="322"/>
                </a:lnTo>
                <a:lnTo>
                  <a:pt x="428" y="321"/>
                </a:lnTo>
                <a:lnTo>
                  <a:pt x="428" y="319"/>
                </a:lnTo>
                <a:lnTo>
                  <a:pt x="428" y="318"/>
                </a:lnTo>
                <a:lnTo>
                  <a:pt x="427" y="318"/>
                </a:lnTo>
                <a:lnTo>
                  <a:pt x="428" y="317"/>
                </a:lnTo>
                <a:lnTo>
                  <a:pt x="428" y="315"/>
                </a:lnTo>
                <a:lnTo>
                  <a:pt x="430" y="314"/>
                </a:lnTo>
                <a:lnTo>
                  <a:pt x="431" y="313"/>
                </a:lnTo>
                <a:lnTo>
                  <a:pt x="432" y="313"/>
                </a:lnTo>
                <a:lnTo>
                  <a:pt x="434" y="313"/>
                </a:lnTo>
                <a:lnTo>
                  <a:pt x="434" y="311"/>
                </a:lnTo>
                <a:lnTo>
                  <a:pt x="435" y="311"/>
                </a:lnTo>
                <a:lnTo>
                  <a:pt x="436" y="311"/>
                </a:lnTo>
                <a:lnTo>
                  <a:pt x="436" y="310"/>
                </a:lnTo>
                <a:lnTo>
                  <a:pt x="439" y="310"/>
                </a:lnTo>
                <a:lnTo>
                  <a:pt x="439" y="311"/>
                </a:lnTo>
                <a:lnTo>
                  <a:pt x="440" y="311"/>
                </a:lnTo>
                <a:lnTo>
                  <a:pt x="440" y="310"/>
                </a:lnTo>
                <a:lnTo>
                  <a:pt x="442" y="310"/>
                </a:lnTo>
                <a:lnTo>
                  <a:pt x="440" y="310"/>
                </a:lnTo>
                <a:lnTo>
                  <a:pt x="439" y="310"/>
                </a:lnTo>
                <a:lnTo>
                  <a:pt x="439" y="309"/>
                </a:lnTo>
                <a:lnTo>
                  <a:pt x="438" y="309"/>
                </a:lnTo>
                <a:lnTo>
                  <a:pt x="436" y="309"/>
                </a:lnTo>
                <a:lnTo>
                  <a:pt x="436" y="307"/>
                </a:lnTo>
                <a:lnTo>
                  <a:pt x="438" y="307"/>
                </a:lnTo>
                <a:lnTo>
                  <a:pt x="439" y="307"/>
                </a:lnTo>
                <a:lnTo>
                  <a:pt x="440" y="307"/>
                </a:lnTo>
                <a:close/>
                <a:moveTo>
                  <a:pt x="435" y="304"/>
                </a:moveTo>
                <a:lnTo>
                  <a:pt x="435" y="302"/>
                </a:lnTo>
                <a:lnTo>
                  <a:pt x="435" y="304"/>
                </a:lnTo>
                <a:close/>
                <a:moveTo>
                  <a:pt x="436" y="302"/>
                </a:moveTo>
                <a:lnTo>
                  <a:pt x="435" y="302"/>
                </a:lnTo>
                <a:lnTo>
                  <a:pt x="436" y="301"/>
                </a:lnTo>
                <a:lnTo>
                  <a:pt x="436" y="300"/>
                </a:lnTo>
                <a:lnTo>
                  <a:pt x="436" y="302"/>
                </a:lnTo>
                <a:close/>
                <a:moveTo>
                  <a:pt x="452" y="298"/>
                </a:moveTo>
                <a:lnTo>
                  <a:pt x="452" y="297"/>
                </a:lnTo>
                <a:lnTo>
                  <a:pt x="452" y="298"/>
                </a:lnTo>
                <a:close/>
                <a:moveTo>
                  <a:pt x="506" y="289"/>
                </a:moveTo>
                <a:lnTo>
                  <a:pt x="504" y="289"/>
                </a:lnTo>
                <a:lnTo>
                  <a:pt x="506" y="288"/>
                </a:lnTo>
                <a:lnTo>
                  <a:pt x="504" y="287"/>
                </a:lnTo>
                <a:lnTo>
                  <a:pt x="504" y="285"/>
                </a:lnTo>
                <a:lnTo>
                  <a:pt x="506" y="284"/>
                </a:lnTo>
                <a:lnTo>
                  <a:pt x="506" y="285"/>
                </a:lnTo>
                <a:lnTo>
                  <a:pt x="506" y="287"/>
                </a:lnTo>
                <a:lnTo>
                  <a:pt x="506" y="288"/>
                </a:lnTo>
                <a:lnTo>
                  <a:pt x="506" y="289"/>
                </a:lnTo>
                <a:close/>
                <a:moveTo>
                  <a:pt x="641" y="285"/>
                </a:moveTo>
                <a:lnTo>
                  <a:pt x="639" y="284"/>
                </a:lnTo>
                <a:lnTo>
                  <a:pt x="641" y="284"/>
                </a:lnTo>
                <a:lnTo>
                  <a:pt x="641" y="285"/>
                </a:lnTo>
                <a:close/>
                <a:moveTo>
                  <a:pt x="644" y="280"/>
                </a:moveTo>
                <a:lnTo>
                  <a:pt x="646" y="280"/>
                </a:lnTo>
                <a:lnTo>
                  <a:pt x="644" y="280"/>
                </a:lnTo>
                <a:close/>
                <a:moveTo>
                  <a:pt x="466" y="280"/>
                </a:moveTo>
                <a:lnTo>
                  <a:pt x="468" y="280"/>
                </a:lnTo>
                <a:lnTo>
                  <a:pt x="468" y="281"/>
                </a:lnTo>
                <a:lnTo>
                  <a:pt x="468" y="283"/>
                </a:lnTo>
                <a:lnTo>
                  <a:pt x="468" y="284"/>
                </a:lnTo>
                <a:lnTo>
                  <a:pt x="466" y="285"/>
                </a:lnTo>
                <a:lnTo>
                  <a:pt x="466" y="284"/>
                </a:lnTo>
                <a:lnTo>
                  <a:pt x="468" y="284"/>
                </a:lnTo>
                <a:lnTo>
                  <a:pt x="468" y="283"/>
                </a:lnTo>
                <a:lnTo>
                  <a:pt x="468" y="281"/>
                </a:lnTo>
                <a:lnTo>
                  <a:pt x="466" y="281"/>
                </a:lnTo>
                <a:lnTo>
                  <a:pt x="466" y="283"/>
                </a:lnTo>
                <a:lnTo>
                  <a:pt x="466" y="284"/>
                </a:lnTo>
                <a:lnTo>
                  <a:pt x="465" y="284"/>
                </a:lnTo>
                <a:lnTo>
                  <a:pt x="465" y="283"/>
                </a:lnTo>
                <a:lnTo>
                  <a:pt x="466" y="283"/>
                </a:lnTo>
                <a:lnTo>
                  <a:pt x="465" y="281"/>
                </a:lnTo>
                <a:lnTo>
                  <a:pt x="466" y="281"/>
                </a:lnTo>
                <a:lnTo>
                  <a:pt x="466" y="280"/>
                </a:lnTo>
                <a:close/>
                <a:moveTo>
                  <a:pt x="646" y="280"/>
                </a:moveTo>
                <a:lnTo>
                  <a:pt x="646" y="279"/>
                </a:lnTo>
                <a:lnTo>
                  <a:pt x="646" y="280"/>
                </a:lnTo>
                <a:close/>
                <a:moveTo>
                  <a:pt x="638" y="279"/>
                </a:moveTo>
                <a:lnTo>
                  <a:pt x="639" y="279"/>
                </a:lnTo>
                <a:lnTo>
                  <a:pt x="638" y="279"/>
                </a:lnTo>
                <a:close/>
                <a:moveTo>
                  <a:pt x="468" y="279"/>
                </a:moveTo>
                <a:lnTo>
                  <a:pt x="466" y="279"/>
                </a:lnTo>
                <a:lnTo>
                  <a:pt x="468" y="277"/>
                </a:lnTo>
                <a:lnTo>
                  <a:pt x="468" y="276"/>
                </a:lnTo>
                <a:lnTo>
                  <a:pt x="468" y="277"/>
                </a:lnTo>
                <a:lnTo>
                  <a:pt x="468" y="279"/>
                </a:lnTo>
                <a:close/>
                <a:moveTo>
                  <a:pt x="507" y="275"/>
                </a:moveTo>
                <a:lnTo>
                  <a:pt x="507" y="276"/>
                </a:lnTo>
                <a:lnTo>
                  <a:pt x="506" y="275"/>
                </a:lnTo>
                <a:lnTo>
                  <a:pt x="507" y="275"/>
                </a:lnTo>
                <a:lnTo>
                  <a:pt x="508" y="273"/>
                </a:lnTo>
                <a:lnTo>
                  <a:pt x="510" y="273"/>
                </a:lnTo>
                <a:lnTo>
                  <a:pt x="510" y="275"/>
                </a:lnTo>
                <a:lnTo>
                  <a:pt x="507" y="275"/>
                </a:lnTo>
                <a:close/>
                <a:moveTo>
                  <a:pt x="634" y="271"/>
                </a:moveTo>
                <a:lnTo>
                  <a:pt x="633" y="271"/>
                </a:lnTo>
                <a:lnTo>
                  <a:pt x="634" y="271"/>
                </a:lnTo>
                <a:close/>
                <a:moveTo>
                  <a:pt x="469" y="273"/>
                </a:moveTo>
                <a:lnTo>
                  <a:pt x="468" y="273"/>
                </a:lnTo>
                <a:lnTo>
                  <a:pt x="466" y="272"/>
                </a:lnTo>
                <a:lnTo>
                  <a:pt x="466" y="271"/>
                </a:lnTo>
                <a:lnTo>
                  <a:pt x="466" y="269"/>
                </a:lnTo>
                <a:lnTo>
                  <a:pt x="468" y="271"/>
                </a:lnTo>
                <a:lnTo>
                  <a:pt x="468" y="272"/>
                </a:lnTo>
                <a:lnTo>
                  <a:pt x="468" y="273"/>
                </a:lnTo>
                <a:lnTo>
                  <a:pt x="469" y="273"/>
                </a:lnTo>
                <a:close/>
                <a:moveTo>
                  <a:pt x="527" y="268"/>
                </a:moveTo>
                <a:lnTo>
                  <a:pt x="527" y="269"/>
                </a:lnTo>
                <a:lnTo>
                  <a:pt x="525" y="269"/>
                </a:lnTo>
                <a:lnTo>
                  <a:pt x="525" y="268"/>
                </a:lnTo>
                <a:lnTo>
                  <a:pt x="527" y="268"/>
                </a:lnTo>
                <a:close/>
                <a:moveTo>
                  <a:pt x="621" y="263"/>
                </a:moveTo>
                <a:lnTo>
                  <a:pt x="621" y="262"/>
                </a:lnTo>
                <a:lnTo>
                  <a:pt x="620" y="262"/>
                </a:lnTo>
                <a:lnTo>
                  <a:pt x="621" y="260"/>
                </a:lnTo>
                <a:lnTo>
                  <a:pt x="622" y="262"/>
                </a:lnTo>
                <a:lnTo>
                  <a:pt x="621" y="263"/>
                </a:lnTo>
                <a:close/>
                <a:moveTo>
                  <a:pt x="608" y="262"/>
                </a:moveTo>
                <a:lnTo>
                  <a:pt x="608" y="260"/>
                </a:lnTo>
                <a:lnTo>
                  <a:pt x="608" y="262"/>
                </a:lnTo>
                <a:close/>
                <a:moveTo>
                  <a:pt x="464" y="260"/>
                </a:moveTo>
                <a:lnTo>
                  <a:pt x="463" y="262"/>
                </a:lnTo>
                <a:lnTo>
                  <a:pt x="463" y="260"/>
                </a:lnTo>
                <a:lnTo>
                  <a:pt x="463" y="259"/>
                </a:lnTo>
                <a:lnTo>
                  <a:pt x="463" y="260"/>
                </a:lnTo>
                <a:lnTo>
                  <a:pt x="464" y="260"/>
                </a:lnTo>
                <a:close/>
                <a:moveTo>
                  <a:pt x="465" y="260"/>
                </a:moveTo>
                <a:lnTo>
                  <a:pt x="464" y="259"/>
                </a:lnTo>
                <a:lnTo>
                  <a:pt x="465" y="259"/>
                </a:lnTo>
                <a:lnTo>
                  <a:pt x="465" y="258"/>
                </a:lnTo>
                <a:lnTo>
                  <a:pt x="466" y="259"/>
                </a:lnTo>
                <a:lnTo>
                  <a:pt x="465" y="259"/>
                </a:lnTo>
                <a:lnTo>
                  <a:pt x="465" y="260"/>
                </a:lnTo>
                <a:close/>
                <a:moveTo>
                  <a:pt x="642" y="259"/>
                </a:moveTo>
                <a:lnTo>
                  <a:pt x="641" y="259"/>
                </a:lnTo>
                <a:lnTo>
                  <a:pt x="641" y="258"/>
                </a:lnTo>
                <a:lnTo>
                  <a:pt x="642" y="256"/>
                </a:lnTo>
                <a:lnTo>
                  <a:pt x="642" y="258"/>
                </a:lnTo>
                <a:lnTo>
                  <a:pt x="642" y="259"/>
                </a:lnTo>
                <a:close/>
                <a:moveTo>
                  <a:pt x="646" y="256"/>
                </a:moveTo>
                <a:lnTo>
                  <a:pt x="646" y="258"/>
                </a:lnTo>
                <a:lnTo>
                  <a:pt x="647" y="258"/>
                </a:lnTo>
                <a:lnTo>
                  <a:pt x="647" y="259"/>
                </a:lnTo>
                <a:lnTo>
                  <a:pt x="647" y="260"/>
                </a:lnTo>
                <a:lnTo>
                  <a:pt x="648" y="260"/>
                </a:lnTo>
                <a:lnTo>
                  <a:pt x="647" y="260"/>
                </a:lnTo>
                <a:lnTo>
                  <a:pt x="648" y="262"/>
                </a:lnTo>
                <a:lnTo>
                  <a:pt x="647" y="262"/>
                </a:lnTo>
                <a:lnTo>
                  <a:pt x="646" y="260"/>
                </a:lnTo>
                <a:lnTo>
                  <a:pt x="646" y="262"/>
                </a:lnTo>
                <a:lnTo>
                  <a:pt x="644" y="262"/>
                </a:lnTo>
                <a:lnTo>
                  <a:pt x="644" y="260"/>
                </a:lnTo>
                <a:lnTo>
                  <a:pt x="643" y="262"/>
                </a:lnTo>
                <a:lnTo>
                  <a:pt x="643" y="260"/>
                </a:lnTo>
                <a:lnTo>
                  <a:pt x="644" y="260"/>
                </a:lnTo>
                <a:lnTo>
                  <a:pt x="644" y="259"/>
                </a:lnTo>
                <a:lnTo>
                  <a:pt x="643" y="259"/>
                </a:lnTo>
                <a:lnTo>
                  <a:pt x="644" y="258"/>
                </a:lnTo>
                <a:lnTo>
                  <a:pt x="646" y="256"/>
                </a:lnTo>
                <a:close/>
                <a:moveTo>
                  <a:pt x="641" y="256"/>
                </a:moveTo>
                <a:lnTo>
                  <a:pt x="641" y="255"/>
                </a:lnTo>
                <a:lnTo>
                  <a:pt x="641" y="256"/>
                </a:lnTo>
                <a:close/>
                <a:moveTo>
                  <a:pt x="641" y="255"/>
                </a:moveTo>
                <a:lnTo>
                  <a:pt x="642" y="255"/>
                </a:lnTo>
                <a:lnTo>
                  <a:pt x="642" y="256"/>
                </a:lnTo>
                <a:lnTo>
                  <a:pt x="642" y="255"/>
                </a:lnTo>
                <a:lnTo>
                  <a:pt x="641" y="255"/>
                </a:lnTo>
                <a:close/>
                <a:moveTo>
                  <a:pt x="466" y="258"/>
                </a:moveTo>
                <a:lnTo>
                  <a:pt x="465" y="258"/>
                </a:lnTo>
                <a:lnTo>
                  <a:pt x="465" y="256"/>
                </a:lnTo>
                <a:lnTo>
                  <a:pt x="466" y="255"/>
                </a:lnTo>
                <a:lnTo>
                  <a:pt x="466" y="256"/>
                </a:lnTo>
                <a:lnTo>
                  <a:pt x="466" y="258"/>
                </a:lnTo>
                <a:close/>
                <a:moveTo>
                  <a:pt x="624" y="255"/>
                </a:moveTo>
                <a:lnTo>
                  <a:pt x="622" y="255"/>
                </a:lnTo>
                <a:lnTo>
                  <a:pt x="624" y="255"/>
                </a:lnTo>
                <a:close/>
                <a:moveTo>
                  <a:pt x="563" y="250"/>
                </a:moveTo>
                <a:lnTo>
                  <a:pt x="563" y="251"/>
                </a:lnTo>
                <a:lnTo>
                  <a:pt x="565" y="251"/>
                </a:lnTo>
                <a:lnTo>
                  <a:pt x="566" y="251"/>
                </a:lnTo>
                <a:lnTo>
                  <a:pt x="567" y="251"/>
                </a:lnTo>
                <a:lnTo>
                  <a:pt x="569" y="251"/>
                </a:lnTo>
                <a:lnTo>
                  <a:pt x="570" y="251"/>
                </a:lnTo>
                <a:lnTo>
                  <a:pt x="571" y="251"/>
                </a:lnTo>
                <a:lnTo>
                  <a:pt x="572" y="251"/>
                </a:lnTo>
                <a:lnTo>
                  <a:pt x="574" y="251"/>
                </a:lnTo>
                <a:lnTo>
                  <a:pt x="574" y="252"/>
                </a:lnTo>
                <a:lnTo>
                  <a:pt x="572" y="252"/>
                </a:lnTo>
                <a:lnTo>
                  <a:pt x="571" y="252"/>
                </a:lnTo>
                <a:lnTo>
                  <a:pt x="572" y="252"/>
                </a:lnTo>
                <a:lnTo>
                  <a:pt x="574" y="254"/>
                </a:lnTo>
                <a:lnTo>
                  <a:pt x="574" y="252"/>
                </a:lnTo>
                <a:lnTo>
                  <a:pt x="576" y="252"/>
                </a:lnTo>
                <a:lnTo>
                  <a:pt x="576" y="254"/>
                </a:lnTo>
                <a:lnTo>
                  <a:pt x="576" y="255"/>
                </a:lnTo>
                <a:lnTo>
                  <a:pt x="578" y="254"/>
                </a:lnTo>
                <a:lnTo>
                  <a:pt x="576" y="254"/>
                </a:lnTo>
                <a:lnTo>
                  <a:pt x="578" y="254"/>
                </a:lnTo>
                <a:lnTo>
                  <a:pt x="579" y="255"/>
                </a:lnTo>
                <a:lnTo>
                  <a:pt x="580" y="255"/>
                </a:lnTo>
                <a:lnTo>
                  <a:pt x="580" y="256"/>
                </a:lnTo>
                <a:lnTo>
                  <a:pt x="582" y="258"/>
                </a:lnTo>
                <a:lnTo>
                  <a:pt x="583" y="258"/>
                </a:lnTo>
                <a:lnTo>
                  <a:pt x="584" y="258"/>
                </a:lnTo>
                <a:lnTo>
                  <a:pt x="584" y="259"/>
                </a:lnTo>
                <a:lnTo>
                  <a:pt x="586" y="259"/>
                </a:lnTo>
                <a:lnTo>
                  <a:pt x="587" y="259"/>
                </a:lnTo>
                <a:lnTo>
                  <a:pt x="588" y="260"/>
                </a:lnTo>
                <a:lnTo>
                  <a:pt x="589" y="260"/>
                </a:lnTo>
                <a:lnTo>
                  <a:pt x="589" y="262"/>
                </a:lnTo>
                <a:lnTo>
                  <a:pt x="588" y="262"/>
                </a:lnTo>
                <a:lnTo>
                  <a:pt x="589" y="262"/>
                </a:lnTo>
                <a:lnTo>
                  <a:pt x="591" y="262"/>
                </a:lnTo>
                <a:lnTo>
                  <a:pt x="591" y="260"/>
                </a:lnTo>
                <a:lnTo>
                  <a:pt x="592" y="262"/>
                </a:lnTo>
                <a:lnTo>
                  <a:pt x="592" y="260"/>
                </a:lnTo>
                <a:lnTo>
                  <a:pt x="593" y="260"/>
                </a:lnTo>
                <a:lnTo>
                  <a:pt x="593" y="262"/>
                </a:lnTo>
                <a:lnTo>
                  <a:pt x="595" y="262"/>
                </a:lnTo>
                <a:lnTo>
                  <a:pt x="597" y="262"/>
                </a:lnTo>
                <a:lnTo>
                  <a:pt x="599" y="260"/>
                </a:lnTo>
                <a:lnTo>
                  <a:pt x="600" y="260"/>
                </a:lnTo>
                <a:lnTo>
                  <a:pt x="601" y="260"/>
                </a:lnTo>
                <a:lnTo>
                  <a:pt x="601" y="259"/>
                </a:lnTo>
                <a:lnTo>
                  <a:pt x="603" y="259"/>
                </a:lnTo>
                <a:lnTo>
                  <a:pt x="604" y="259"/>
                </a:lnTo>
                <a:lnTo>
                  <a:pt x="604" y="260"/>
                </a:lnTo>
                <a:lnTo>
                  <a:pt x="607" y="260"/>
                </a:lnTo>
                <a:lnTo>
                  <a:pt x="607" y="262"/>
                </a:lnTo>
                <a:lnTo>
                  <a:pt x="608" y="262"/>
                </a:lnTo>
                <a:lnTo>
                  <a:pt x="608" y="263"/>
                </a:lnTo>
                <a:lnTo>
                  <a:pt x="608" y="264"/>
                </a:lnTo>
                <a:lnTo>
                  <a:pt x="608" y="263"/>
                </a:lnTo>
                <a:lnTo>
                  <a:pt x="609" y="263"/>
                </a:lnTo>
                <a:lnTo>
                  <a:pt x="610" y="263"/>
                </a:lnTo>
                <a:lnTo>
                  <a:pt x="609" y="262"/>
                </a:lnTo>
                <a:lnTo>
                  <a:pt x="610" y="260"/>
                </a:lnTo>
                <a:lnTo>
                  <a:pt x="610" y="262"/>
                </a:lnTo>
                <a:lnTo>
                  <a:pt x="612" y="262"/>
                </a:lnTo>
                <a:lnTo>
                  <a:pt x="613" y="263"/>
                </a:lnTo>
                <a:lnTo>
                  <a:pt x="613" y="262"/>
                </a:lnTo>
                <a:lnTo>
                  <a:pt x="612" y="262"/>
                </a:lnTo>
                <a:lnTo>
                  <a:pt x="613" y="262"/>
                </a:lnTo>
                <a:lnTo>
                  <a:pt x="614" y="262"/>
                </a:lnTo>
                <a:lnTo>
                  <a:pt x="614" y="263"/>
                </a:lnTo>
                <a:lnTo>
                  <a:pt x="616" y="263"/>
                </a:lnTo>
                <a:lnTo>
                  <a:pt x="617" y="264"/>
                </a:lnTo>
                <a:lnTo>
                  <a:pt x="618" y="264"/>
                </a:lnTo>
                <a:lnTo>
                  <a:pt x="620" y="266"/>
                </a:lnTo>
                <a:lnTo>
                  <a:pt x="621" y="266"/>
                </a:lnTo>
                <a:lnTo>
                  <a:pt x="622" y="267"/>
                </a:lnTo>
                <a:lnTo>
                  <a:pt x="624" y="267"/>
                </a:lnTo>
                <a:lnTo>
                  <a:pt x="624" y="268"/>
                </a:lnTo>
                <a:lnTo>
                  <a:pt x="624" y="269"/>
                </a:lnTo>
                <a:lnTo>
                  <a:pt x="625" y="268"/>
                </a:lnTo>
                <a:lnTo>
                  <a:pt x="626" y="268"/>
                </a:lnTo>
                <a:lnTo>
                  <a:pt x="626" y="267"/>
                </a:lnTo>
                <a:lnTo>
                  <a:pt x="627" y="267"/>
                </a:lnTo>
                <a:lnTo>
                  <a:pt x="627" y="266"/>
                </a:lnTo>
                <a:lnTo>
                  <a:pt x="629" y="266"/>
                </a:lnTo>
                <a:lnTo>
                  <a:pt x="630" y="266"/>
                </a:lnTo>
                <a:lnTo>
                  <a:pt x="630" y="267"/>
                </a:lnTo>
                <a:lnTo>
                  <a:pt x="631" y="268"/>
                </a:lnTo>
                <a:lnTo>
                  <a:pt x="631" y="267"/>
                </a:lnTo>
                <a:lnTo>
                  <a:pt x="631" y="266"/>
                </a:lnTo>
                <a:lnTo>
                  <a:pt x="630" y="266"/>
                </a:lnTo>
                <a:lnTo>
                  <a:pt x="630" y="264"/>
                </a:lnTo>
                <a:lnTo>
                  <a:pt x="633" y="264"/>
                </a:lnTo>
                <a:lnTo>
                  <a:pt x="634" y="266"/>
                </a:lnTo>
                <a:lnTo>
                  <a:pt x="633" y="267"/>
                </a:lnTo>
                <a:lnTo>
                  <a:pt x="634" y="268"/>
                </a:lnTo>
                <a:lnTo>
                  <a:pt x="634" y="269"/>
                </a:lnTo>
                <a:lnTo>
                  <a:pt x="634" y="271"/>
                </a:lnTo>
                <a:lnTo>
                  <a:pt x="633" y="271"/>
                </a:lnTo>
                <a:lnTo>
                  <a:pt x="631" y="271"/>
                </a:lnTo>
                <a:lnTo>
                  <a:pt x="633" y="272"/>
                </a:lnTo>
                <a:lnTo>
                  <a:pt x="634" y="272"/>
                </a:lnTo>
                <a:lnTo>
                  <a:pt x="635" y="273"/>
                </a:lnTo>
                <a:lnTo>
                  <a:pt x="637" y="273"/>
                </a:lnTo>
                <a:lnTo>
                  <a:pt x="635" y="275"/>
                </a:lnTo>
                <a:lnTo>
                  <a:pt x="635" y="276"/>
                </a:lnTo>
                <a:lnTo>
                  <a:pt x="637" y="276"/>
                </a:lnTo>
                <a:lnTo>
                  <a:pt x="638" y="276"/>
                </a:lnTo>
                <a:lnTo>
                  <a:pt x="637" y="277"/>
                </a:lnTo>
                <a:lnTo>
                  <a:pt x="638" y="277"/>
                </a:lnTo>
                <a:lnTo>
                  <a:pt x="638" y="279"/>
                </a:lnTo>
                <a:lnTo>
                  <a:pt x="639" y="280"/>
                </a:lnTo>
                <a:lnTo>
                  <a:pt x="638" y="280"/>
                </a:lnTo>
                <a:lnTo>
                  <a:pt x="637" y="280"/>
                </a:lnTo>
                <a:lnTo>
                  <a:pt x="637" y="279"/>
                </a:lnTo>
                <a:lnTo>
                  <a:pt x="637" y="280"/>
                </a:lnTo>
                <a:lnTo>
                  <a:pt x="637" y="281"/>
                </a:lnTo>
                <a:lnTo>
                  <a:pt x="637" y="283"/>
                </a:lnTo>
                <a:lnTo>
                  <a:pt x="635" y="283"/>
                </a:lnTo>
                <a:lnTo>
                  <a:pt x="637" y="283"/>
                </a:lnTo>
                <a:lnTo>
                  <a:pt x="638" y="284"/>
                </a:lnTo>
                <a:lnTo>
                  <a:pt x="639" y="285"/>
                </a:lnTo>
                <a:lnTo>
                  <a:pt x="638" y="285"/>
                </a:lnTo>
                <a:lnTo>
                  <a:pt x="639" y="285"/>
                </a:lnTo>
                <a:lnTo>
                  <a:pt x="639" y="287"/>
                </a:lnTo>
                <a:lnTo>
                  <a:pt x="639" y="288"/>
                </a:lnTo>
                <a:lnTo>
                  <a:pt x="641" y="289"/>
                </a:lnTo>
                <a:lnTo>
                  <a:pt x="641" y="288"/>
                </a:lnTo>
                <a:lnTo>
                  <a:pt x="642" y="288"/>
                </a:lnTo>
                <a:lnTo>
                  <a:pt x="643" y="288"/>
                </a:lnTo>
                <a:lnTo>
                  <a:pt x="644" y="288"/>
                </a:lnTo>
                <a:lnTo>
                  <a:pt x="644" y="287"/>
                </a:lnTo>
                <a:lnTo>
                  <a:pt x="646" y="287"/>
                </a:lnTo>
                <a:lnTo>
                  <a:pt x="646" y="289"/>
                </a:lnTo>
                <a:lnTo>
                  <a:pt x="647" y="289"/>
                </a:lnTo>
                <a:lnTo>
                  <a:pt x="647" y="290"/>
                </a:lnTo>
                <a:lnTo>
                  <a:pt x="646" y="290"/>
                </a:lnTo>
                <a:lnTo>
                  <a:pt x="644" y="290"/>
                </a:lnTo>
                <a:lnTo>
                  <a:pt x="644" y="292"/>
                </a:lnTo>
                <a:lnTo>
                  <a:pt x="643" y="293"/>
                </a:lnTo>
                <a:lnTo>
                  <a:pt x="642" y="293"/>
                </a:lnTo>
                <a:lnTo>
                  <a:pt x="642" y="292"/>
                </a:lnTo>
                <a:lnTo>
                  <a:pt x="641" y="292"/>
                </a:lnTo>
                <a:lnTo>
                  <a:pt x="642" y="292"/>
                </a:lnTo>
                <a:lnTo>
                  <a:pt x="642" y="293"/>
                </a:lnTo>
                <a:lnTo>
                  <a:pt x="643" y="293"/>
                </a:lnTo>
                <a:lnTo>
                  <a:pt x="644" y="293"/>
                </a:lnTo>
                <a:lnTo>
                  <a:pt x="644" y="294"/>
                </a:lnTo>
                <a:lnTo>
                  <a:pt x="646" y="294"/>
                </a:lnTo>
                <a:lnTo>
                  <a:pt x="646" y="296"/>
                </a:lnTo>
                <a:lnTo>
                  <a:pt x="646" y="297"/>
                </a:lnTo>
                <a:lnTo>
                  <a:pt x="647" y="297"/>
                </a:lnTo>
                <a:lnTo>
                  <a:pt x="647" y="298"/>
                </a:lnTo>
                <a:lnTo>
                  <a:pt x="646" y="298"/>
                </a:lnTo>
                <a:lnTo>
                  <a:pt x="644" y="300"/>
                </a:lnTo>
                <a:lnTo>
                  <a:pt x="646" y="300"/>
                </a:lnTo>
                <a:lnTo>
                  <a:pt x="646" y="301"/>
                </a:lnTo>
                <a:lnTo>
                  <a:pt x="644" y="301"/>
                </a:lnTo>
                <a:lnTo>
                  <a:pt x="644" y="302"/>
                </a:lnTo>
                <a:lnTo>
                  <a:pt x="643" y="302"/>
                </a:lnTo>
                <a:lnTo>
                  <a:pt x="643" y="304"/>
                </a:lnTo>
                <a:lnTo>
                  <a:pt x="642" y="304"/>
                </a:lnTo>
                <a:lnTo>
                  <a:pt x="642" y="305"/>
                </a:lnTo>
                <a:lnTo>
                  <a:pt x="642" y="306"/>
                </a:lnTo>
                <a:lnTo>
                  <a:pt x="642" y="307"/>
                </a:lnTo>
                <a:lnTo>
                  <a:pt x="641" y="307"/>
                </a:lnTo>
                <a:lnTo>
                  <a:pt x="639" y="306"/>
                </a:lnTo>
                <a:lnTo>
                  <a:pt x="638" y="306"/>
                </a:lnTo>
                <a:lnTo>
                  <a:pt x="638" y="305"/>
                </a:lnTo>
                <a:lnTo>
                  <a:pt x="638" y="306"/>
                </a:lnTo>
                <a:lnTo>
                  <a:pt x="638" y="307"/>
                </a:lnTo>
                <a:lnTo>
                  <a:pt x="639" y="309"/>
                </a:lnTo>
                <a:lnTo>
                  <a:pt x="638" y="309"/>
                </a:lnTo>
                <a:lnTo>
                  <a:pt x="638" y="310"/>
                </a:lnTo>
                <a:lnTo>
                  <a:pt x="638" y="311"/>
                </a:lnTo>
                <a:lnTo>
                  <a:pt x="637" y="313"/>
                </a:lnTo>
                <a:lnTo>
                  <a:pt x="635" y="314"/>
                </a:lnTo>
                <a:lnTo>
                  <a:pt x="635" y="315"/>
                </a:lnTo>
                <a:lnTo>
                  <a:pt x="637" y="315"/>
                </a:lnTo>
                <a:lnTo>
                  <a:pt x="635" y="317"/>
                </a:lnTo>
                <a:lnTo>
                  <a:pt x="634" y="317"/>
                </a:lnTo>
                <a:lnTo>
                  <a:pt x="633" y="318"/>
                </a:lnTo>
                <a:lnTo>
                  <a:pt x="633" y="321"/>
                </a:lnTo>
                <a:lnTo>
                  <a:pt x="633" y="322"/>
                </a:lnTo>
                <a:lnTo>
                  <a:pt x="633" y="323"/>
                </a:lnTo>
                <a:lnTo>
                  <a:pt x="631" y="323"/>
                </a:lnTo>
                <a:lnTo>
                  <a:pt x="631" y="324"/>
                </a:lnTo>
                <a:lnTo>
                  <a:pt x="631" y="326"/>
                </a:lnTo>
                <a:lnTo>
                  <a:pt x="631" y="327"/>
                </a:lnTo>
                <a:lnTo>
                  <a:pt x="631" y="328"/>
                </a:lnTo>
                <a:lnTo>
                  <a:pt x="631" y="330"/>
                </a:lnTo>
                <a:lnTo>
                  <a:pt x="630" y="331"/>
                </a:lnTo>
                <a:lnTo>
                  <a:pt x="630" y="332"/>
                </a:lnTo>
                <a:lnTo>
                  <a:pt x="630" y="334"/>
                </a:lnTo>
                <a:lnTo>
                  <a:pt x="630" y="335"/>
                </a:lnTo>
                <a:lnTo>
                  <a:pt x="630" y="336"/>
                </a:lnTo>
                <a:lnTo>
                  <a:pt x="630" y="338"/>
                </a:lnTo>
                <a:lnTo>
                  <a:pt x="629" y="338"/>
                </a:lnTo>
                <a:lnTo>
                  <a:pt x="629" y="339"/>
                </a:lnTo>
                <a:lnTo>
                  <a:pt x="630" y="339"/>
                </a:lnTo>
                <a:lnTo>
                  <a:pt x="629" y="340"/>
                </a:lnTo>
                <a:lnTo>
                  <a:pt x="627" y="341"/>
                </a:lnTo>
                <a:lnTo>
                  <a:pt x="627" y="343"/>
                </a:lnTo>
                <a:lnTo>
                  <a:pt x="627" y="344"/>
                </a:lnTo>
                <a:lnTo>
                  <a:pt x="626" y="345"/>
                </a:lnTo>
                <a:lnTo>
                  <a:pt x="626" y="347"/>
                </a:lnTo>
                <a:lnTo>
                  <a:pt x="626" y="349"/>
                </a:lnTo>
                <a:lnTo>
                  <a:pt x="625" y="349"/>
                </a:lnTo>
                <a:lnTo>
                  <a:pt x="626" y="349"/>
                </a:lnTo>
                <a:lnTo>
                  <a:pt x="625" y="351"/>
                </a:lnTo>
                <a:lnTo>
                  <a:pt x="625" y="352"/>
                </a:lnTo>
                <a:lnTo>
                  <a:pt x="624" y="352"/>
                </a:lnTo>
                <a:lnTo>
                  <a:pt x="625" y="352"/>
                </a:lnTo>
                <a:lnTo>
                  <a:pt x="625" y="353"/>
                </a:lnTo>
                <a:lnTo>
                  <a:pt x="625" y="355"/>
                </a:lnTo>
                <a:lnTo>
                  <a:pt x="624" y="355"/>
                </a:lnTo>
                <a:lnTo>
                  <a:pt x="622" y="355"/>
                </a:lnTo>
                <a:lnTo>
                  <a:pt x="622" y="356"/>
                </a:lnTo>
                <a:lnTo>
                  <a:pt x="621" y="356"/>
                </a:lnTo>
                <a:lnTo>
                  <a:pt x="622" y="357"/>
                </a:lnTo>
                <a:lnTo>
                  <a:pt x="622" y="359"/>
                </a:lnTo>
                <a:lnTo>
                  <a:pt x="624" y="359"/>
                </a:lnTo>
                <a:lnTo>
                  <a:pt x="624" y="360"/>
                </a:lnTo>
                <a:lnTo>
                  <a:pt x="622" y="360"/>
                </a:lnTo>
                <a:lnTo>
                  <a:pt x="621" y="361"/>
                </a:lnTo>
                <a:lnTo>
                  <a:pt x="620" y="362"/>
                </a:lnTo>
                <a:lnTo>
                  <a:pt x="620" y="364"/>
                </a:lnTo>
                <a:lnTo>
                  <a:pt x="618" y="364"/>
                </a:lnTo>
                <a:lnTo>
                  <a:pt x="617" y="364"/>
                </a:lnTo>
                <a:lnTo>
                  <a:pt x="617" y="365"/>
                </a:lnTo>
                <a:lnTo>
                  <a:pt x="616" y="365"/>
                </a:lnTo>
                <a:lnTo>
                  <a:pt x="616" y="366"/>
                </a:lnTo>
                <a:lnTo>
                  <a:pt x="614" y="366"/>
                </a:lnTo>
                <a:lnTo>
                  <a:pt x="614" y="368"/>
                </a:lnTo>
                <a:lnTo>
                  <a:pt x="613" y="369"/>
                </a:lnTo>
                <a:lnTo>
                  <a:pt x="613" y="370"/>
                </a:lnTo>
                <a:lnTo>
                  <a:pt x="612" y="370"/>
                </a:lnTo>
                <a:lnTo>
                  <a:pt x="610" y="370"/>
                </a:lnTo>
                <a:lnTo>
                  <a:pt x="609" y="372"/>
                </a:lnTo>
                <a:lnTo>
                  <a:pt x="608" y="372"/>
                </a:lnTo>
                <a:lnTo>
                  <a:pt x="607" y="372"/>
                </a:lnTo>
                <a:lnTo>
                  <a:pt x="607" y="373"/>
                </a:lnTo>
                <a:lnTo>
                  <a:pt x="605" y="373"/>
                </a:lnTo>
                <a:lnTo>
                  <a:pt x="605" y="374"/>
                </a:lnTo>
                <a:lnTo>
                  <a:pt x="604" y="374"/>
                </a:lnTo>
                <a:lnTo>
                  <a:pt x="604" y="376"/>
                </a:lnTo>
                <a:lnTo>
                  <a:pt x="603" y="376"/>
                </a:lnTo>
                <a:lnTo>
                  <a:pt x="601" y="376"/>
                </a:lnTo>
                <a:lnTo>
                  <a:pt x="600" y="377"/>
                </a:lnTo>
                <a:lnTo>
                  <a:pt x="600" y="378"/>
                </a:lnTo>
                <a:lnTo>
                  <a:pt x="599" y="378"/>
                </a:lnTo>
                <a:lnTo>
                  <a:pt x="599" y="381"/>
                </a:lnTo>
                <a:lnTo>
                  <a:pt x="599" y="382"/>
                </a:lnTo>
                <a:lnTo>
                  <a:pt x="599" y="383"/>
                </a:lnTo>
                <a:lnTo>
                  <a:pt x="597" y="383"/>
                </a:lnTo>
                <a:lnTo>
                  <a:pt x="597" y="386"/>
                </a:lnTo>
                <a:lnTo>
                  <a:pt x="596" y="386"/>
                </a:lnTo>
                <a:lnTo>
                  <a:pt x="596" y="389"/>
                </a:lnTo>
                <a:lnTo>
                  <a:pt x="595" y="390"/>
                </a:lnTo>
                <a:lnTo>
                  <a:pt x="595" y="391"/>
                </a:lnTo>
                <a:lnTo>
                  <a:pt x="593" y="393"/>
                </a:lnTo>
                <a:lnTo>
                  <a:pt x="592" y="394"/>
                </a:lnTo>
                <a:lnTo>
                  <a:pt x="592" y="395"/>
                </a:lnTo>
                <a:lnTo>
                  <a:pt x="592" y="396"/>
                </a:lnTo>
                <a:lnTo>
                  <a:pt x="584" y="389"/>
                </a:lnTo>
                <a:lnTo>
                  <a:pt x="580" y="387"/>
                </a:lnTo>
                <a:lnTo>
                  <a:pt x="578" y="387"/>
                </a:lnTo>
                <a:lnTo>
                  <a:pt x="575" y="386"/>
                </a:lnTo>
                <a:lnTo>
                  <a:pt x="570" y="385"/>
                </a:lnTo>
                <a:lnTo>
                  <a:pt x="567" y="385"/>
                </a:lnTo>
                <a:lnTo>
                  <a:pt x="565" y="383"/>
                </a:lnTo>
                <a:lnTo>
                  <a:pt x="561" y="383"/>
                </a:lnTo>
                <a:lnTo>
                  <a:pt x="558" y="385"/>
                </a:lnTo>
                <a:lnTo>
                  <a:pt x="555" y="385"/>
                </a:lnTo>
                <a:lnTo>
                  <a:pt x="552" y="386"/>
                </a:lnTo>
                <a:lnTo>
                  <a:pt x="550" y="387"/>
                </a:lnTo>
                <a:lnTo>
                  <a:pt x="550" y="390"/>
                </a:lnTo>
                <a:lnTo>
                  <a:pt x="552" y="391"/>
                </a:lnTo>
                <a:lnTo>
                  <a:pt x="552" y="395"/>
                </a:lnTo>
                <a:lnTo>
                  <a:pt x="550" y="395"/>
                </a:lnTo>
                <a:lnTo>
                  <a:pt x="552" y="400"/>
                </a:lnTo>
                <a:lnTo>
                  <a:pt x="553" y="403"/>
                </a:lnTo>
                <a:lnTo>
                  <a:pt x="554" y="404"/>
                </a:lnTo>
                <a:lnTo>
                  <a:pt x="555" y="407"/>
                </a:lnTo>
                <a:lnTo>
                  <a:pt x="557" y="410"/>
                </a:lnTo>
                <a:lnTo>
                  <a:pt x="558" y="410"/>
                </a:lnTo>
                <a:lnTo>
                  <a:pt x="558" y="413"/>
                </a:lnTo>
                <a:lnTo>
                  <a:pt x="558" y="416"/>
                </a:lnTo>
                <a:lnTo>
                  <a:pt x="558" y="417"/>
                </a:lnTo>
                <a:lnTo>
                  <a:pt x="558" y="420"/>
                </a:lnTo>
                <a:lnTo>
                  <a:pt x="557" y="421"/>
                </a:lnTo>
                <a:lnTo>
                  <a:pt x="555" y="424"/>
                </a:lnTo>
                <a:lnTo>
                  <a:pt x="554" y="427"/>
                </a:lnTo>
                <a:lnTo>
                  <a:pt x="553" y="429"/>
                </a:lnTo>
                <a:lnTo>
                  <a:pt x="552" y="432"/>
                </a:lnTo>
                <a:lnTo>
                  <a:pt x="548" y="437"/>
                </a:lnTo>
                <a:lnTo>
                  <a:pt x="545" y="440"/>
                </a:lnTo>
                <a:lnTo>
                  <a:pt x="545" y="442"/>
                </a:lnTo>
                <a:lnTo>
                  <a:pt x="542" y="446"/>
                </a:lnTo>
                <a:lnTo>
                  <a:pt x="541" y="449"/>
                </a:lnTo>
                <a:lnTo>
                  <a:pt x="540" y="451"/>
                </a:lnTo>
                <a:lnTo>
                  <a:pt x="537" y="454"/>
                </a:lnTo>
                <a:lnTo>
                  <a:pt x="537" y="455"/>
                </a:lnTo>
                <a:lnTo>
                  <a:pt x="536" y="458"/>
                </a:lnTo>
                <a:lnTo>
                  <a:pt x="536" y="461"/>
                </a:lnTo>
                <a:lnTo>
                  <a:pt x="535" y="462"/>
                </a:lnTo>
                <a:lnTo>
                  <a:pt x="533" y="465"/>
                </a:lnTo>
                <a:lnTo>
                  <a:pt x="532" y="466"/>
                </a:lnTo>
                <a:lnTo>
                  <a:pt x="531" y="467"/>
                </a:lnTo>
                <a:lnTo>
                  <a:pt x="529" y="468"/>
                </a:lnTo>
                <a:lnTo>
                  <a:pt x="528" y="471"/>
                </a:lnTo>
                <a:lnTo>
                  <a:pt x="527" y="472"/>
                </a:lnTo>
                <a:lnTo>
                  <a:pt x="527" y="474"/>
                </a:lnTo>
                <a:lnTo>
                  <a:pt x="524" y="476"/>
                </a:lnTo>
                <a:lnTo>
                  <a:pt x="521" y="480"/>
                </a:lnTo>
                <a:lnTo>
                  <a:pt x="519" y="483"/>
                </a:lnTo>
                <a:lnTo>
                  <a:pt x="517" y="488"/>
                </a:lnTo>
                <a:lnTo>
                  <a:pt x="515" y="491"/>
                </a:lnTo>
                <a:lnTo>
                  <a:pt x="512" y="495"/>
                </a:lnTo>
                <a:lnTo>
                  <a:pt x="511" y="500"/>
                </a:lnTo>
                <a:lnTo>
                  <a:pt x="508" y="505"/>
                </a:lnTo>
                <a:lnTo>
                  <a:pt x="504" y="509"/>
                </a:lnTo>
                <a:lnTo>
                  <a:pt x="503" y="512"/>
                </a:lnTo>
                <a:lnTo>
                  <a:pt x="500" y="513"/>
                </a:lnTo>
                <a:lnTo>
                  <a:pt x="499" y="514"/>
                </a:lnTo>
                <a:lnTo>
                  <a:pt x="498" y="518"/>
                </a:lnTo>
                <a:lnTo>
                  <a:pt x="490" y="525"/>
                </a:lnTo>
                <a:lnTo>
                  <a:pt x="483" y="533"/>
                </a:lnTo>
                <a:lnTo>
                  <a:pt x="480" y="540"/>
                </a:lnTo>
                <a:lnTo>
                  <a:pt x="469" y="552"/>
                </a:lnTo>
                <a:lnTo>
                  <a:pt x="466" y="555"/>
                </a:lnTo>
                <a:lnTo>
                  <a:pt x="465" y="559"/>
                </a:lnTo>
                <a:lnTo>
                  <a:pt x="461" y="563"/>
                </a:lnTo>
                <a:lnTo>
                  <a:pt x="457" y="567"/>
                </a:lnTo>
                <a:lnTo>
                  <a:pt x="453" y="572"/>
                </a:lnTo>
                <a:lnTo>
                  <a:pt x="451" y="576"/>
                </a:lnTo>
                <a:lnTo>
                  <a:pt x="448" y="578"/>
                </a:lnTo>
                <a:lnTo>
                  <a:pt x="444" y="585"/>
                </a:lnTo>
                <a:lnTo>
                  <a:pt x="439" y="593"/>
                </a:lnTo>
                <a:lnTo>
                  <a:pt x="439" y="592"/>
                </a:lnTo>
                <a:lnTo>
                  <a:pt x="432" y="601"/>
                </a:lnTo>
                <a:lnTo>
                  <a:pt x="430" y="603"/>
                </a:lnTo>
                <a:lnTo>
                  <a:pt x="425" y="607"/>
                </a:lnTo>
                <a:lnTo>
                  <a:pt x="423" y="606"/>
                </a:lnTo>
                <a:lnTo>
                  <a:pt x="422" y="606"/>
                </a:lnTo>
                <a:lnTo>
                  <a:pt x="419" y="605"/>
                </a:lnTo>
                <a:lnTo>
                  <a:pt x="419" y="603"/>
                </a:lnTo>
                <a:lnTo>
                  <a:pt x="419" y="602"/>
                </a:lnTo>
                <a:lnTo>
                  <a:pt x="418" y="602"/>
                </a:lnTo>
                <a:lnTo>
                  <a:pt x="417" y="599"/>
                </a:lnTo>
                <a:lnTo>
                  <a:pt x="415" y="599"/>
                </a:lnTo>
                <a:lnTo>
                  <a:pt x="414" y="597"/>
                </a:lnTo>
                <a:lnTo>
                  <a:pt x="413" y="597"/>
                </a:lnTo>
                <a:lnTo>
                  <a:pt x="413" y="595"/>
                </a:lnTo>
                <a:lnTo>
                  <a:pt x="411" y="595"/>
                </a:lnTo>
                <a:lnTo>
                  <a:pt x="411" y="594"/>
                </a:lnTo>
                <a:lnTo>
                  <a:pt x="410" y="593"/>
                </a:lnTo>
                <a:lnTo>
                  <a:pt x="410" y="592"/>
                </a:lnTo>
                <a:lnTo>
                  <a:pt x="411" y="592"/>
                </a:lnTo>
                <a:lnTo>
                  <a:pt x="411" y="590"/>
                </a:lnTo>
                <a:lnTo>
                  <a:pt x="410" y="589"/>
                </a:lnTo>
                <a:lnTo>
                  <a:pt x="409" y="589"/>
                </a:lnTo>
                <a:lnTo>
                  <a:pt x="409" y="588"/>
                </a:lnTo>
                <a:lnTo>
                  <a:pt x="409" y="586"/>
                </a:lnTo>
                <a:lnTo>
                  <a:pt x="408" y="585"/>
                </a:lnTo>
                <a:lnTo>
                  <a:pt x="408" y="584"/>
                </a:lnTo>
                <a:lnTo>
                  <a:pt x="406" y="582"/>
                </a:lnTo>
                <a:lnTo>
                  <a:pt x="405" y="582"/>
                </a:lnTo>
                <a:lnTo>
                  <a:pt x="405" y="581"/>
                </a:lnTo>
                <a:lnTo>
                  <a:pt x="404" y="581"/>
                </a:lnTo>
                <a:lnTo>
                  <a:pt x="404" y="580"/>
                </a:lnTo>
                <a:lnTo>
                  <a:pt x="402" y="580"/>
                </a:lnTo>
                <a:lnTo>
                  <a:pt x="400" y="578"/>
                </a:lnTo>
                <a:lnTo>
                  <a:pt x="398" y="578"/>
                </a:lnTo>
                <a:lnTo>
                  <a:pt x="398" y="576"/>
                </a:lnTo>
                <a:lnTo>
                  <a:pt x="398" y="574"/>
                </a:lnTo>
                <a:lnTo>
                  <a:pt x="397" y="574"/>
                </a:lnTo>
                <a:lnTo>
                  <a:pt x="397" y="573"/>
                </a:lnTo>
                <a:lnTo>
                  <a:pt x="396" y="572"/>
                </a:lnTo>
                <a:lnTo>
                  <a:pt x="396" y="571"/>
                </a:lnTo>
                <a:lnTo>
                  <a:pt x="394" y="569"/>
                </a:lnTo>
                <a:lnTo>
                  <a:pt x="394" y="568"/>
                </a:lnTo>
                <a:lnTo>
                  <a:pt x="394" y="567"/>
                </a:lnTo>
                <a:lnTo>
                  <a:pt x="394" y="565"/>
                </a:lnTo>
                <a:lnTo>
                  <a:pt x="394" y="564"/>
                </a:lnTo>
                <a:lnTo>
                  <a:pt x="394" y="565"/>
                </a:lnTo>
                <a:lnTo>
                  <a:pt x="393" y="565"/>
                </a:lnTo>
                <a:lnTo>
                  <a:pt x="392" y="565"/>
                </a:lnTo>
                <a:lnTo>
                  <a:pt x="391" y="565"/>
                </a:lnTo>
                <a:lnTo>
                  <a:pt x="389" y="565"/>
                </a:lnTo>
                <a:lnTo>
                  <a:pt x="389" y="564"/>
                </a:lnTo>
                <a:lnTo>
                  <a:pt x="391" y="564"/>
                </a:lnTo>
                <a:lnTo>
                  <a:pt x="391" y="563"/>
                </a:lnTo>
                <a:lnTo>
                  <a:pt x="392" y="563"/>
                </a:lnTo>
                <a:lnTo>
                  <a:pt x="393" y="561"/>
                </a:lnTo>
                <a:lnTo>
                  <a:pt x="393" y="560"/>
                </a:lnTo>
                <a:lnTo>
                  <a:pt x="393" y="559"/>
                </a:lnTo>
                <a:lnTo>
                  <a:pt x="393" y="557"/>
                </a:lnTo>
                <a:lnTo>
                  <a:pt x="393" y="556"/>
                </a:lnTo>
                <a:lnTo>
                  <a:pt x="392" y="556"/>
                </a:lnTo>
                <a:lnTo>
                  <a:pt x="391" y="556"/>
                </a:lnTo>
                <a:lnTo>
                  <a:pt x="391" y="555"/>
                </a:lnTo>
                <a:lnTo>
                  <a:pt x="391" y="556"/>
                </a:lnTo>
                <a:lnTo>
                  <a:pt x="391" y="557"/>
                </a:lnTo>
                <a:lnTo>
                  <a:pt x="389" y="557"/>
                </a:lnTo>
                <a:lnTo>
                  <a:pt x="389" y="556"/>
                </a:lnTo>
                <a:lnTo>
                  <a:pt x="389" y="555"/>
                </a:lnTo>
                <a:lnTo>
                  <a:pt x="388" y="554"/>
                </a:lnTo>
                <a:lnTo>
                  <a:pt x="387" y="555"/>
                </a:lnTo>
                <a:lnTo>
                  <a:pt x="385" y="556"/>
                </a:lnTo>
                <a:lnTo>
                  <a:pt x="384" y="556"/>
                </a:lnTo>
                <a:lnTo>
                  <a:pt x="383" y="556"/>
                </a:lnTo>
                <a:lnTo>
                  <a:pt x="381" y="556"/>
                </a:lnTo>
                <a:lnTo>
                  <a:pt x="381" y="555"/>
                </a:lnTo>
                <a:lnTo>
                  <a:pt x="381" y="554"/>
                </a:lnTo>
                <a:lnTo>
                  <a:pt x="380" y="552"/>
                </a:lnTo>
                <a:lnTo>
                  <a:pt x="381" y="552"/>
                </a:lnTo>
                <a:lnTo>
                  <a:pt x="383" y="552"/>
                </a:lnTo>
                <a:lnTo>
                  <a:pt x="383" y="551"/>
                </a:lnTo>
                <a:lnTo>
                  <a:pt x="385" y="548"/>
                </a:lnTo>
                <a:lnTo>
                  <a:pt x="385" y="547"/>
                </a:lnTo>
                <a:lnTo>
                  <a:pt x="384" y="546"/>
                </a:lnTo>
                <a:lnTo>
                  <a:pt x="383" y="546"/>
                </a:lnTo>
                <a:lnTo>
                  <a:pt x="383" y="547"/>
                </a:lnTo>
                <a:lnTo>
                  <a:pt x="381" y="548"/>
                </a:lnTo>
                <a:lnTo>
                  <a:pt x="380" y="550"/>
                </a:lnTo>
                <a:lnTo>
                  <a:pt x="379" y="548"/>
                </a:lnTo>
                <a:lnTo>
                  <a:pt x="377" y="547"/>
                </a:lnTo>
                <a:lnTo>
                  <a:pt x="376" y="547"/>
                </a:lnTo>
                <a:lnTo>
                  <a:pt x="376" y="546"/>
                </a:lnTo>
                <a:lnTo>
                  <a:pt x="376" y="544"/>
                </a:lnTo>
                <a:lnTo>
                  <a:pt x="376" y="543"/>
                </a:lnTo>
                <a:lnTo>
                  <a:pt x="377" y="543"/>
                </a:lnTo>
                <a:lnTo>
                  <a:pt x="377" y="542"/>
                </a:lnTo>
                <a:lnTo>
                  <a:pt x="377" y="540"/>
                </a:lnTo>
                <a:lnTo>
                  <a:pt x="379" y="540"/>
                </a:lnTo>
                <a:lnTo>
                  <a:pt x="379" y="539"/>
                </a:lnTo>
                <a:lnTo>
                  <a:pt x="379" y="538"/>
                </a:lnTo>
                <a:lnTo>
                  <a:pt x="380" y="538"/>
                </a:lnTo>
                <a:lnTo>
                  <a:pt x="380" y="537"/>
                </a:lnTo>
                <a:lnTo>
                  <a:pt x="380" y="535"/>
                </a:lnTo>
                <a:lnTo>
                  <a:pt x="380" y="534"/>
                </a:lnTo>
                <a:lnTo>
                  <a:pt x="380" y="533"/>
                </a:lnTo>
                <a:lnTo>
                  <a:pt x="380" y="531"/>
                </a:lnTo>
                <a:lnTo>
                  <a:pt x="379" y="530"/>
                </a:lnTo>
                <a:lnTo>
                  <a:pt x="379" y="529"/>
                </a:lnTo>
                <a:lnTo>
                  <a:pt x="379" y="527"/>
                </a:lnTo>
                <a:lnTo>
                  <a:pt x="377" y="527"/>
                </a:lnTo>
                <a:lnTo>
                  <a:pt x="379" y="527"/>
                </a:lnTo>
                <a:lnTo>
                  <a:pt x="377" y="526"/>
                </a:lnTo>
                <a:lnTo>
                  <a:pt x="379" y="526"/>
                </a:lnTo>
                <a:lnTo>
                  <a:pt x="380" y="525"/>
                </a:lnTo>
                <a:lnTo>
                  <a:pt x="381" y="525"/>
                </a:lnTo>
                <a:lnTo>
                  <a:pt x="380" y="525"/>
                </a:lnTo>
                <a:lnTo>
                  <a:pt x="380" y="523"/>
                </a:lnTo>
                <a:lnTo>
                  <a:pt x="380" y="522"/>
                </a:lnTo>
                <a:lnTo>
                  <a:pt x="380" y="521"/>
                </a:lnTo>
                <a:lnTo>
                  <a:pt x="380" y="520"/>
                </a:lnTo>
                <a:lnTo>
                  <a:pt x="379" y="520"/>
                </a:lnTo>
                <a:lnTo>
                  <a:pt x="377" y="520"/>
                </a:lnTo>
                <a:lnTo>
                  <a:pt x="376" y="520"/>
                </a:lnTo>
                <a:lnTo>
                  <a:pt x="377" y="518"/>
                </a:lnTo>
                <a:lnTo>
                  <a:pt x="377" y="517"/>
                </a:lnTo>
                <a:lnTo>
                  <a:pt x="376" y="517"/>
                </a:lnTo>
                <a:lnTo>
                  <a:pt x="376" y="516"/>
                </a:lnTo>
                <a:lnTo>
                  <a:pt x="375" y="517"/>
                </a:lnTo>
                <a:lnTo>
                  <a:pt x="375" y="516"/>
                </a:lnTo>
                <a:lnTo>
                  <a:pt x="376" y="513"/>
                </a:lnTo>
                <a:lnTo>
                  <a:pt x="377" y="513"/>
                </a:lnTo>
                <a:lnTo>
                  <a:pt x="379" y="513"/>
                </a:lnTo>
                <a:lnTo>
                  <a:pt x="380" y="512"/>
                </a:lnTo>
                <a:lnTo>
                  <a:pt x="380" y="510"/>
                </a:lnTo>
                <a:lnTo>
                  <a:pt x="381" y="509"/>
                </a:lnTo>
                <a:lnTo>
                  <a:pt x="383" y="508"/>
                </a:lnTo>
                <a:lnTo>
                  <a:pt x="383" y="506"/>
                </a:lnTo>
                <a:lnTo>
                  <a:pt x="384" y="505"/>
                </a:lnTo>
                <a:lnTo>
                  <a:pt x="384" y="504"/>
                </a:lnTo>
                <a:lnTo>
                  <a:pt x="384" y="502"/>
                </a:lnTo>
                <a:lnTo>
                  <a:pt x="385" y="502"/>
                </a:lnTo>
                <a:lnTo>
                  <a:pt x="385" y="504"/>
                </a:lnTo>
                <a:lnTo>
                  <a:pt x="385" y="502"/>
                </a:lnTo>
                <a:lnTo>
                  <a:pt x="387" y="502"/>
                </a:lnTo>
                <a:lnTo>
                  <a:pt x="388" y="501"/>
                </a:lnTo>
                <a:lnTo>
                  <a:pt x="388" y="500"/>
                </a:lnTo>
                <a:lnTo>
                  <a:pt x="389" y="500"/>
                </a:lnTo>
                <a:lnTo>
                  <a:pt x="388" y="499"/>
                </a:lnTo>
                <a:lnTo>
                  <a:pt x="389" y="499"/>
                </a:lnTo>
                <a:lnTo>
                  <a:pt x="389" y="497"/>
                </a:lnTo>
                <a:lnTo>
                  <a:pt x="391" y="497"/>
                </a:lnTo>
                <a:lnTo>
                  <a:pt x="391" y="496"/>
                </a:lnTo>
                <a:lnTo>
                  <a:pt x="391" y="495"/>
                </a:lnTo>
                <a:lnTo>
                  <a:pt x="391" y="493"/>
                </a:lnTo>
                <a:lnTo>
                  <a:pt x="391" y="492"/>
                </a:lnTo>
                <a:lnTo>
                  <a:pt x="391" y="491"/>
                </a:lnTo>
                <a:lnTo>
                  <a:pt x="391" y="489"/>
                </a:lnTo>
                <a:lnTo>
                  <a:pt x="389" y="489"/>
                </a:lnTo>
                <a:lnTo>
                  <a:pt x="389" y="488"/>
                </a:lnTo>
                <a:lnTo>
                  <a:pt x="391" y="488"/>
                </a:lnTo>
                <a:lnTo>
                  <a:pt x="392" y="488"/>
                </a:lnTo>
                <a:lnTo>
                  <a:pt x="392" y="487"/>
                </a:lnTo>
                <a:lnTo>
                  <a:pt x="392" y="484"/>
                </a:lnTo>
                <a:lnTo>
                  <a:pt x="393" y="484"/>
                </a:lnTo>
                <a:lnTo>
                  <a:pt x="394" y="483"/>
                </a:lnTo>
                <a:lnTo>
                  <a:pt x="396" y="483"/>
                </a:lnTo>
                <a:lnTo>
                  <a:pt x="397" y="483"/>
                </a:lnTo>
                <a:lnTo>
                  <a:pt x="398" y="483"/>
                </a:lnTo>
                <a:lnTo>
                  <a:pt x="402" y="483"/>
                </a:lnTo>
                <a:lnTo>
                  <a:pt x="402" y="482"/>
                </a:lnTo>
                <a:lnTo>
                  <a:pt x="404" y="483"/>
                </a:lnTo>
                <a:lnTo>
                  <a:pt x="404" y="482"/>
                </a:lnTo>
                <a:lnTo>
                  <a:pt x="405" y="482"/>
                </a:lnTo>
                <a:lnTo>
                  <a:pt x="406" y="482"/>
                </a:lnTo>
                <a:lnTo>
                  <a:pt x="409" y="482"/>
                </a:lnTo>
                <a:lnTo>
                  <a:pt x="410" y="482"/>
                </a:lnTo>
                <a:lnTo>
                  <a:pt x="410" y="483"/>
                </a:lnTo>
                <a:lnTo>
                  <a:pt x="411" y="483"/>
                </a:lnTo>
                <a:lnTo>
                  <a:pt x="413" y="483"/>
                </a:lnTo>
                <a:lnTo>
                  <a:pt x="415" y="483"/>
                </a:lnTo>
                <a:lnTo>
                  <a:pt x="418" y="483"/>
                </a:lnTo>
                <a:lnTo>
                  <a:pt x="421" y="483"/>
                </a:lnTo>
                <a:lnTo>
                  <a:pt x="423" y="483"/>
                </a:lnTo>
                <a:lnTo>
                  <a:pt x="425" y="483"/>
                </a:lnTo>
                <a:lnTo>
                  <a:pt x="425" y="484"/>
                </a:lnTo>
                <a:lnTo>
                  <a:pt x="426" y="484"/>
                </a:lnTo>
                <a:lnTo>
                  <a:pt x="427" y="484"/>
                </a:lnTo>
                <a:lnTo>
                  <a:pt x="428" y="484"/>
                </a:lnTo>
                <a:lnTo>
                  <a:pt x="430" y="484"/>
                </a:lnTo>
                <a:lnTo>
                  <a:pt x="431" y="484"/>
                </a:lnTo>
                <a:lnTo>
                  <a:pt x="435" y="484"/>
                </a:lnTo>
                <a:lnTo>
                  <a:pt x="436" y="484"/>
                </a:lnTo>
                <a:lnTo>
                  <a:pt x="438" y="484"/>
                </a:lnTo>
                <a:lnTo>
                  <a:pt x="439" y="484"/>
                </a:lnTo>
                <a:lnTo>
                  <a:pt x="440" y="484"/>
                </a:lnTo>
                <a:lnTo>
                  <a:pt x="442" y="483"/>
                </a:lnTo>
                <a:lnTo>
                  <a:pt x="443" y="483"/>
                </a:lnTo>
                <a:lnTo>
                  <a:pt x="444" y="482"/>
                </a:lnTo>
                <a:lnTo>
                  <a:pt x="447" y="482"/>
                </a:lnTo>
                <a:lnTo>
                  <a:pt x="447" y="480"/>
                </a:lnTo>
                <a:lnTo>
                  <a:pt x="449" y="479"/>
                </a:lnTo>
                <a:lnTo>
                  <a:pt x="451" y="479"/>
                </a:lnTo>
                <a:lnTo>
                  <a:pt x="451" y="478"/>
                </a:lnTo>
                <a:lnTo>
                  <a:pt x="452" y="478"/>
                </a:lnTo>
                <a:lnTo>
                  <a:pt x="452" y="479"/>
                </a:lnTo>
                <a:lnTo>
                  <a:pt x="453" y="479"/>
                </a:lnTo>
                <a:lnTo>
                  <a:pt x="453" y="480"/>
                </a:lnTo>
                <a:lnTo>
                  <a:pt x="452" y="480"/>
                </a:lnTo>
                <a:lnTo>
                  <a:pt x="453" y="480"/>
                </a:lnTo>
                <a:lnTo>
                  <a:pt x="455" y="480"/>
                </a:lnTo>
                <a:lnTo>
                  <a:pt x="455" y="479"/>
                </a:lnTo>
                <a:lnTo>
                  <a:pt x="453" y="479"/>
                </a:lnTo>
                <a:lnTo>
                  <a:pt x="452" y="479"/>
                </a:lnTo>
                <a:lnTo>
                  <a:pt x="452" y="478"/>
                </a:lnTo>
                <a:lnTo>
                  <a:pt x="452" y="476"/>
                </a:lnTo>
                <a:lnTo>
                  <a:pt x="453" y="475"/>
                </a:lnTo>
                <a:lnTo>
                  <a:pt x="455" y="475"/>
                </a:lnTo>
                <a:lnTo>
                  <a:pt x="456" y="475"/>
                </a:lnTo>
                <a:lnTo>
                  <a:pt x="457" y="474"/>
                </a:lnTo>
                <a:lnTo>
                  <a:pt x="457" y="472"/>
                </a:lnTo>
                <a:lnTo>
                  <a:pt x="459" y="474"/>
                </a:lnTo>
                <a:lnTo>
                  <a:pt x="459" y="472"/>
                </a:lnTo>
                <a:lnTo>
                  <a:pt x="459" y="471"/>
                </a:lnTo>
                <a:lnTo>
                  <a:pt x="460" y="471"/>
                </a:lnTo>
                <a:lnTo>
                  <a:pt x="461" y="470"/>
                </a:lnTo>
                <a:lnTo>
                  <a:pt x="463" y="470"/>
                </a:lnTo>
                <a:lnTo>
                  <a:pt x="463" y="468"/>
                </a:lnTo>
                <a:lnTo>
                  <a:pt x="464" y="468"/>
                </a:lnTo>
                <a:lnTo>
                  <a:pt x="465" y="470"/>
                </a:lnTo>
                <a:lnTo>
                  <a:pt x="466" y="471"/>
                </a:lnTo>
                <a:lnTo>
                  <a:pt x="468" y="471"/>
                </a:lnTo>
                <a:lnTo>
                  <a:pt x="469" y="471"/>
                </a:lnTo>
                <a:lnTo>
                  <a:pt x="470" y="471"/>
                </a:lnTo>
                <a:lnTo>
                  <a:pt x="472" y="471"/>
                </a:lnTo>
                <a:lnTo>
                  <a:pt x="472" y="470"/>
                </a:lnTo>
                <a:lnTo>
                  <a:pt x="473" y="470"/>
                </a:lnTo>
                <a:lnTo>
                  <a:pt x="473" y="468"/>
                </a:lnTo>
                <a:lnTo>
                  <a:pt x="474" y="468"/>
                </a:lnTo>
                <a:lnTo>
                  <a:pt x="476" y="468"/>
                </a:lnTo>
                <a:lnTo>
                  <a:pt x="476" y="467"/>
                </a:lnTo>
                <a:lnTo>
                  <a:pt x="477" y="467"/>
                </a:lnTo>
                <a:lnTo>
                  <a:pt x="477" y="468"/>
                </a:lnTo>
                <a:lnTo>
                  <a:pt x="478" y="468"/>
                </a:lnTo>
                <a:lnTo>
                  <a:pt x="478" y="467"/>
                </a:lnTo>
                <a:lnTo>
                  <a:pt x="477" y="466"/>
                </a:lnTo>
                <a:lnTo>
                  <a:pt x="478" y="465"/>
                </a:lnTo>
                <a:lnTo>
                  <a:pt x="480" y="465"/>
                </a:lnTo>
                <a:lnTo>
                  <a:pt x="480" y="463"/>
                </a:lnTo>
                <a:lnTo>
                  <a:pt x="481" y="463"/>
                </a:lnTo>
                <a:lnTo>
                  <a:pt x="482" y="462"/>
                </a:lnTo>
                <a:lnTo>
                  <a:pt x="483" y="462"/>
                </a:lnTo>
                <a:lnTo>
                  <a:pt x="483" y="461"/>
                </a:lnTo>
                <a:lnTo>
                  <a:pt x="485" y="461"/>
                </a:lnTo>
                <a:lnTo>
                  <a:pt x="485" y="459"/>
                </a:lnTo>
                <a:lnTo>
                  <a:pt x="485" y="461"/>
                </a:lnTo>
                <a:lnTo>
                  <a:pt x="483" y="462"/>
                </a:lnTo>
                <a:lnTo>
                  <a:pt x="482" y="462"/>
                </a:lnTo>
                <a:lnTo>
                  <a:pt x="482" y="461"/>
                </a:lnTo>
                <a:lnTo>
                  <a:pt x="483" y="461"/>
                </a:lnTo>
                <a:lnTo>
                  <a:pt x="483" y="459"/>
                </a:lnTo>
                <a:lnTo>
                  <a:pt x="485" y="459"/>
                </a:lnTo>
                <a:lnTo>
                  <a:pt x="485" y="458"/>
                </a:lnTo>
                <a:lnTo>
                  <a:pt x="486" y="458"/>
                </a:lnTo>
                <a:lnTo>
                  <a:pt x="486" y="457"/>
                </a:lnTo>
                <a:lnTo>
                  <a:pt x="487" y="457"/>
                </a:lnTo>
                <a:lnTo>
                  <a:pt x="487" y="455"/>
                </a:lnTo>
                <a:lnTo>
                  <a:pt x="487" y="454"/>
                </a:lnTo>
                <a:lnTo>
                  <a:pt x="487" y="453"/>
                </a:lnTo>
                <a:lnTo>
                  <a:pt x="487" y="454"/>
                </a:lnTo>
                <a:lnTo>
                  <a:pt x="487" y="457"/>
                </a:lnTo>
                <a:lnTo>
                  <a:pt x="486" y="457"/>
                </a:lnTo>
                <a:lnTo>
                  <a:pt x="486" y="455"/>
                </a:lnTo>
                <a:lnTo>
                  <a:pt x="486" y="454"/>
                </a:lnTo>
                <a:lnTo>
                  <a:pt x="486" y="453"/>
                </a:lnTo>
                <a:lnTo>
                  <a:pt x="486" y="451"/>
                </a:lnTo>
                <a:lnTo>
                  <a:pt x="486" y="448"/>
                </a:lnTo>
                <a:lnTo>
                  <a:pt x="486" y="451"/>
                </a:lnTo>
                <a:lnTo>
                  <a:pt x="486" y="453"/>
                </a:lnTo>
                <a:lnTo>
                  <a:pt x="486" y="451"/>
                </a:lnTo>
                <a:lnTo>
                  <a:pt x="486" y="450"/>
                </a:lnTo>
                <a:lnTo>
                  <a:pt x="485" y="450"/>
                </a:lnTo>
                <a:lnTo>
                  <a:pt x="485" y="449"/>
                </a:lnTo>
                <a:lnTo>
                  <a:pt x="486" y="449"/>
                </a:lnTo>
                <a:lnTo>
                  <a:pt x="485" y="449"/>
                </a:lnTo>
                <a:lnTo>
                  <a:pt x="485" y="445"/>
                </a:lnTo>
                <a:lnTo>
                  <a:pt x="485" y="444"/>
                </a:lnTo>
                <a:lnTo>
                  <a:pt x="485" y="442"/>
                </a:lnTo>
                <a:lnTo>
                  <a:pt x="485" y="441"/>
                </a:lnTo>
                <a:lnTo>
                  <a:pt x="483" y="440"/>
                </a:lnTo>
                <a:lnTo>
                  <a:pt x="483" y="438"/>
                </a:lnTo>
                <a:lnTo>
                  <a:pt x="482" y="438"/>
                </a:lnTo>
                <a:lnTo>
                  <a:pt x="482" y="437"/>
                </a:lnTo>
                <a:lnTo>
                  <a:pt x="482" y="436"/>
                </a:lnTo>
                <a:lnTo>
                  <a:pt x="482" y="434"/>
                </a:lnTo>
                <a:lnTo>
                  <a:pt x="482" y="433"/>
                </a:lnTo>
                <a:lnTo>
                  <a:pt x="481" y="433"/>
                </a:lnTo>
                <a:lnTo>
                  <a:pt x="481" y="432"/>
                </a:lnTo>
                <a:lnTo>
                  <a:pt x="481" y="430"/>
                </a:lnTo>
                <a:lnTo>
                  <a:pt x="481" y="429"/>
                </a:lnTo>
                <a:lnTo>
                  <a:pt x="481" y="427"/>
                </a:lnTo>
                <a:lnTo>
                  <a:pt x="481" y="425"/>
                </a:lnTo>
                <a:lnTo>
                  <a:pt x="481" y="424"/>
                </a:lnTo>
                <a:lnTo>
                  <a:pt x="481" y="423"/>
                </a:lnTo>
                <a:lnTo>
                  <a:pt x="482" y="421"/>
                </a:lnTo>
                <a:lnTo>
                  <a:pt x="482" y="420"/>
                </a:lnTo>
                <a:lnTo>
                  <a:pt x="481" y="420"/>
                </a:lnTo>
                <a:lnTo>
                  <a:pt x="481" y="417"/>
                </a:lnTo>
                <a:lnTo>
                  <a:pt x="482" y="416"/>
                </a:lnTo>
                <a:lnTo>
                  <a:pt x="483" y="416"/>
                </a:lnTo>
                <a:lnTo>
                  <a:pt x="486" y="416"/>
                </a:lnTo>
                <a:lnTo>
                  <a:pt x="487" y="416"/>
                </a:lnTo>
                <a:lnTo>
                  <a:pt x="487" y="415"/>
                </a:lnTo>
                <a:lnTo>
                  <a:pt x="489" y="415"/>
                </a:lnTo>
                <a:lnTo>
                  <a:pt x="489" y="413"/>
                </a:lnTo>
                <a:lnTo>
                  <a:pt x="490" y="413"/>
                </a:lnTo>
                <a:lnTo>
                  <a:pt x="490" y="415"/>
                </a:lnTo>
                <a:lnTo>
                  <a:pt x="489" y="416"/>
                </a:lnTo>
                <a:lnTo>
                  <a:pt x="489" y="415"/>
                </a:lnTo>
                <a:lnTo>
                  <a:pt x="490" y="415"/>
                </a:lnTo>
                <a:lnTo>
                  <a:pt x="490" y="416"/>
                </a:lnTo>
                <a:lnTo>
                  <a:pt x="490" y="417"/>
                </a:lnTo>
                <a:lnTo>
                  <a:pt x="489" y="417"/>
                </a:lnTo>
                <a:lnTo>
                  <a:pt x="490" y="417"/>
                </a:lnTo>
                <a:lnTo>
                  <a:pt x="490" y="419"/>
                </a:lnTo>
                <a:lnTo>
                  <a:pt x="491" y="420"/>
                </a:lnTo>
                <a:lnTo>
                  <a:pt x="490" y="420"/>
                </a:lnTo>
                <a:lnTo>
                  <a:pt x="490" y="421"/>
                </a:lnTo>
                <a:lnTo>
                  <a:pt x="491" y="421"/>
                </a:lnTo>
                <a:lnTo>
                  <a:pt x="491" y="420"/>
                </a:lnTo>
                <a:lnTo>
                  <a:pt x="491" y="419"/>
                </a:lnTo>
                <a:lnTo>
                  <a:pt x="491" y="417"/>
                </a:lnTo>
                <a:lnTo>
                  <a:pt x="491" y="416"/>
                </a:lnTo>
                <a:lnTo>
                  <a:pt x="491" y="415"/>
                </a:lnTo>
                <a:lnTo>
                  <a:pt x="493" y="415"/>
                </a:lnTo>
                <a:lnTo>
                  <a:pt x="493" y="413"/>
                </a:lnTo>
                <a:lnTo>
                  <a:pt x="491" y="413"/>
                </a:lnTo>
                <a:lnTo>
                  <a:pt x="491" y="415"/>
                </a:lnTo>
                <a:lnTo>
                  <a:pt x="490" y="415"/>
                </a:lnTo>
                <a:lnTo>
                  <a:pt x="490" y="413"/>
                </a:lnTo>
                <a:lnTo>
                  <a:pt x="490" y="412"/>
                </a:lnTo>
                <a:lnTo>
                  <a:pt x="490" y="413"/>
                </a:lnTo>
                <a:lnTo>
                  <a:pt x="487" y="413"/>
                </a:lnTo>
                <a:lnTo>
                  <a:pt x="487" y="415"/>
                </a:lnTo>
                <a:lnTo>
                  <a:pt x="486" y="415"/>
                </a:lnTo>
                <a:lnTo>
                  <a:pt x="485" y="415"/>
                </a:lnTo>
                <a:lnTo>
                  <a:pt x="485" y="416"/>
                </a:lnTo>
                <a:lnTo>
                  <a:pt x="483" y="416"/>
                </a:lnTo>
                <a:lnTo>
                  <a:pt x="482" y="416"/>
                </a:lnTo>
                <a:lnTo>
                  <a:pt x="482" y="415"/>
                </a:lnTo>
                <a:lnTo>
                  <a:pt x="481" y="413"/>
                </a:lnTo>
                <a:lnTo>
                  <a:pt x="481" y="412"/>
                </a:lnTo>
                <a:lnTo>
                  <a:pt x="481" y="411"/>
                </a:lnTo>
                <a:lnTo>
                  <a:pt x="482" y="411"/>
                </a:lnTo>
                <a:lnTo>
                  <a:pt x="482" y="410"/>
                </a:lnTo>
                <a:lnTo>
                  <a:pt x="482" y="408"/>
                </a:lnTo>
                <a:lnTo>
                  <a:pt x="482" y="407"/>
                </a:lnTo>
                <a:lnTo>
                  <a:pt x="483" y="407"/>
                </a:lnTo>
                <a:lnTo>
                  <a:pt x="483" y="406"/>
                </a:lnTo>
                <a:lnTo>
                  <a:pt x="485" y="404"/>
                </a:lnTo>
                <a:lnTo>
                  <a:pt x="485" y="403"/>
                </a:lnTo>
                <a:lnTo>
                  <a:pt x="485" y="400"/>
                </a:lnTo>
                <a:lnTo>
                  <a:pt x="485" y="399"/>
                </a:lnTo>
                <a:lnTo>
                  <a:pt x="486" y="399"/>
                </a:lnTo>
                <a:lnTo>
                  <a:pt x="486" y="398"/>
                </a:lnTo>
                <a:lnTo>
                  <a:pt x="486" y="396"/>
                </a:lnTo>
                <a:lnTo>
                  <a:pt x="486" y="395"/>
                </a:lnTo>
                <a:lnTo>
                  <a:pt x="486" y="394"/>
                </a:lnTo>
                <a:lnTo>
                  <a:pt x="487" y="393"/>
                </a:lnTo>
                <a:lnTo>
                  <a:pt x="489" y="394"/>
                </a:lnTo>
                <a:lnTo>
                  <a:pt x="487" y="394"/>
                </a:lnTo>
                <a:lnTo>
                  <a:pt x="489" y="394"/>
                </a:lnTo>
                <a:lnTo>
                  <a:pt x="489" y="395"/>
                </a:lnTo>
                <a:lnTo>
                  <a:pt x="487" y="395"/>
                </a:lnTo>
                <a:lnTo>
                  <a:pt x="489" y="395"/>
                </a:lnTo>
                <a:lnTo>
                  <a:pt x="489" y="394"/>
                </a:lnTo>
                <a:lnTo>
                  <a:pt x="489" y="393"/>
                </a:lnTo>
                <a:lnTo>
                  <a:pt x="490" y="393"/>
                </a:lnTo>
                <a:lnTo>
                  <a:pt x="490" y="391"/>
                </a:lnTo>
                <a:lnTo>
                  <a:pt x="490" y="390"/>
                </a:lnTo>
                <a:lnTo>
                  <a:pt x="489" y="389"/>
                </a:lnTo>
                <a:lnTo>
                  <a:pt x="489" y="387"/>
                </a:lnTo>
                <a:lnTo>
                  <a:pt x="489" y="386"/>
                </a:lnTo>
                <a:lnTo>
                  <a:pt x="489" y="385"/>
                </a:lnTo>
                <a:lnTo>
                  <a:pt x="487" y="385"/>
                </a:lnTo>
                <a:lnTo>
                  <a:pt x="486" y="383"/>
                </a:lnTo>
                <a:lnTo>
                  <a:pt x="485" y="383"/>
                </a:lnTo>
                <a:lnTo>
                  <a:pt x="483" y="383"/>
                </a:lnTo>
                <a:lnTo>
                  <a:pt x="483" y="385"/>
                </a:lnTo>
                <a:lnTo>
                  <a:pt x="485" y="385"/>
                </a:lnTo>
                <a:lnTo>
                  <a:pt x="486" y="385"/>
                </a:lnTo>
                <a:lnTo>
                  <a:pt x="486" y="387"/>
                </a:lnTo>
                <a:lnTo>
                  <a:pt x="485" y="387"/>
                </a:lnTo>
                <a:lnTo>
                  <a:pt x="485" y="386"/>
                </a:lnTo>
                <a:lnTo>
                  <a:pt x="482" y="386"/>
                </a:lnTo>
                <a:lnTo>
                  <a:pt x="482" y="385"/>
                </a:lnTo>
                <a:lnTo>
                  <a:pt x="481" y="383"/>
                </a:lnTo>
                <a:lnTo>
                  <a:pt x="480" y="383"/>
                </a:lnTo>
                <a:lnTo>
                  <a:pt x="480" y="382"/>
                </a:lnTo>
                <a:lnTo>
                  <a:pt x="478" y="381"/>
                </a:lnTo>
                <a:lnTo>
                  <a:pt x="477" y="379"/>
                </a:lnTo>
                <a:lnTo>
                  <a:pt x="477" y="378"/>
                </a:lnTo>
                <a:lnTo>
                  <a:pt x="477" y="377"/>
                </a:lnTo>
                <a:lnTo>
                  <a:pt x="477" y="374"/>
                </a:lnTo>
                <a:lnTo>
                  <a:pt x="477" y="373"/>
                </a:lnTo>
                <a:lnTo>
                  <a:pt x="477" y="372"/>
                </a:lnTo>
                <a:lnTo>
                  <a:pt x="476" y="372"/>
                </a:lnTo>
                <a:lnTo>
                  <a:pt x="476" y="370"/>
                </a:lnTo>
                <a:lnTo>
                  <a:pt x="476" y="369"/>
                </a:lnTo>
                <a:lnTo>
                  <a:pt x="476" y="368"/>
                </a:lnTo>
                <a:lnTo>
                  <a:pt x="474" y="366"/>
                </a:lnTo>
                <a:lnTo>
                  <a:pt x="474" y="365"/>
                </a:lnTo>
                <a:lnTo>
                  <a:pt x="473" y="364"/>
                </a:lnTo>
                <a:lnTo>
                  <a:pt x="473" y="362"/>
                </a:lnTo>
                <a:lnTo>
                  <a:pt x="472" y="361"/>
                </a:lnTo>
                <a:lnTo>
                  <a:pt x="470" y="360"/>
                </a:lnTo>
                <a:lnTo>
                  <a:pt x="472" y="359"/>
                </a:lnTo>
                <a:lnTo>
                  <a:pt x="473" y="357"/>
                </a:lnTo>
                <a:lnTo>
                  <a:pt x="473" y="356"/>
                </a:lnTo>
                <a:lnTo>
                  <a:pt x="474" y="356"/>
                </a:lnTo>
                <a:lnTo>
                  <a:pt x="474" y="355"/>
                </a:lnTo>
                <a:lnTo>
                  <a:pt x="476" y="355"/>
                </a:lnTo>
                <a:lnTo>
                  <a:pt x="476" y="353"/>
                </a:lnTo>
                <a:lnTo>
                  <a:pt x="477" y="353"/>
                </a:lnTo>
                <a:lnTo>
                  <a:pt x="476" y="353"/>
                </a:lnTo>
                <a:lnTo>
                  <a:pt x="477" y="355"/>
                </a:lnTo>
                <a:lnTo>
                  <a:pt x="474" y="356"/>
                </a:lnTo>
                <a:lnTo>
                  <a:pt x="476" y="356"/>
                </a:lnTo>
                <a:lnTo>
                  <a:pt x="476" y="357"/>
                </a:lnTo>
                <a:lnTo>
                  <a:pt x="477" y="357"/>
                </a:lnTo>
                <a:lnTo>
                  <a:pt x="477" y="356"/>
                </a:lnTo>
                <a:lnTo>
                  <a:pt x="477" y="355"/>
                </a:lnTo>
                <a:lnTo>
                  <a:pt x="478" y="355"/>
                </a:lnTo>
                <a:lnTo>
                  <a:pt x="478" y="357"/>
                </a:lnTo>
                <a:lnTo>
                  <a:pt x="478" y="359"/>
                </a:lnTo>
                <a:lnTo>
                  <a:pt x="478" y="357"/>
                </a:lnTo>
                <a:lnTo>
                  <a:pt x="478" y="356"/>
                </a:lnTo>
                <a:lnTo>
                  <a:pt x="478" y="355"/>
                </a:lnTo>
                <a:lnTo>
                  <a:pt x="481" y="355"/>
                </a:lnTo>
                <a:lnTo>
                  <a:pt x="482" y="355"/>
                </a:lnTo>
                <a:lnTo>
                  <a:pt x="483" y="355"/>
                </a:lnTo>
                <a:lnTo>
                  <a:pt x="485" y="355"/>
                </a:lnTo>
                <a:lnTo>
                  <a:pt x="483" y="355"/>
                </a:lnTo>
                <a:lnTo>
                  <a:pt x="482" y="355"/>
                </a:lnTo>
                <a:lnTo>
                  <a:pt x="483" y="355"/>
                </a:lnTo>
                <a:lnTo>
                  <a:pt x="485" y="353"/>
                </a:lnTo>
                <a:lnTo>
                  <a:pt x="486" y="353"/>
                </a:lnTo>
                <a:lnTo>
                  <a:pt x="487" y="352"/>
                </a:lnTo>
                <a:lnTo>
                  <a:pt x="487" y="351"/>
                </a:lnTo>
                <a:lnTo>
                  <a:pt x="489" y="351"/>
                </a:lnTo>
                <a:lnTo>
                  <a:pt x="490" y="351"/>
                </a:lnTo>
                <a:lnTo>
                  <a:pt x="490" y="349"/>
                </a:lnTo>
                <a:lnTo>
                  <a:pt x="490" y="348"/>
                </a:lnTo>
                <a:lnTo>
                  <a:pt x="490" y="347"/>
                </a:lnTo>
                <a:lnTo>
                  <a:pt x="491" y="347"/>
                </a:lnTo>
                <a:lnTo>
                  <a:pt x="493" y="345"/>
                </a:lnTo>
                <a:lnTo>
                  <a:pt x="494" y="344"/>
                </a:lnTo>
                <a:lnTo>
                  <a:pt x="493" y="343"/>
                </a:lnTo>
                <a:lnTo>
                  <a:pt x="495" y="341"/>
                </a:lnTo>
                <a:lnTo>
                  <a:pt x="497" y="341"/>
                </a:lnTo>
                <a:lnTo>
                  <a:pt x="498" y="340"/>
                </a:lnTo>
                <a:lnTo>
                  <a:pt x="498" y="339"/>
                </a:lnTo>
                <a:lnTo>
                  <a:pt x="498" y="338"/>
                </a:lnTo>
                <a:lnTo>
                  <a:pt x="499" y="338"/>
                </a:lnTo>
                <a:lnTo>
                  <a:pt x="499" y="336"/>
                </a:lnTo>
                <a:lnTo>
                  <a:pt x="499" y="335"/>
                </a:lnTo>
                <a:lnTo>
                  <a:pt x="500" y="335"/>
                </a:lnTo>
                <a:lnTo>
                  <a:pt x="500" y="334"/>
                </a:lnTo>
                <a:lnTo>
                  <a:pt x="499" y="334"/>
                </a:lnTo>
                <a:lnTo>
                  <a:pt x="499" y="331"/>
                </a:lnTo>
                <a:lnTo>
                  <a:pt x="500" y="331"/>
                </a:lnTo>
                <a:lnTo>
                  <a:pt x="500" y="330"/>
                </a:lnTo>
                <a:lnTo>
                  <a:pt x="500" y="328"/>
                </a:lnTo>
                <a:lnTo>
                  <a:pt x="502" y="327"/>
                </a:lnTo>
                <a:lnTo>
                  <a:pt x="503" y="327"/>
                </a:lnTo>
                <a:lnTo>
                  <a:pt x="506" y="326"/>
                </a:lnTo>
                <a:lnTo>
                  <a:pt x="506" y="324"/>
                </a:lnTo>
                <a:lnTo>
                  <a:pt x="506" y="323"/>
                </a:lnTo>
                <a:lnTo>
                  <a:pt x="506" y="322"/>
                </a:lnTo>
                <a:lnTo>
                  <a:pt x="506" y="319"/>
                </a:lnTo>
                <a:lnTo>
                  <a:pt x="506" y="318"/>
                </a:lnTo>
                <a:lnTo>
                  <a:pt x="506" y="315"/>
                </a:lnTo>
                <a:lnTo>
                  <a:pt x="506" y="314"/>
                </a:lnTo>
                <a:lnTo>
                  <a:pt x="507" y="314"/>
                </a:lnTo>
                <a:lnTo>
                  <a:pt x="508" y="313"/>
                </a:lnTo>
                <a:lnTo>
                  <a:pt x="508" y="311"/>
                </a:lnTo>
                <a:lnTo>
                  <a:pt x="508" y="310"/>
                </a:lnTo>
                <a:lnTo>
                  <a:pt x="508" y="309"/>
                </a:lnTo>
                <a:lnTo>
                  <a:pt x="508" y="305"/>
                </a:lnTo>
                <a:lnTo>
                  <a:pt x="508" y="304"/>
                </a:lnTo>
                <a:lnTo>
                  <a:pt x="508" y="302"/>
                </a:lnTo>
                <a:lnTo>
                  <a:pt x="508" y="301"/>
                </a:lnTo>
                <a:lnTo>
                  <a:pt x="508" y="300"/>
                </a:lnTo>
                <a:lnTo>
                  <a:pt x="508" y="298"/>
                </a:lnTo>
                <a:lnTo>
                  <a:pt x="510" y="298"/>
                </a:lnTo>
                <a:lnTo>
                  <a:pt x="510" y="297"/>
                </a:lnTo>
                <a:lnTo>
                  <a:pt x="508" y="296"/>
                </a:lnTo>
                <a:lnTo>
                  <a:pt x="510" y="296"/>
                </a:lnTo>
                <a:lnTo>
                  <a:pt x="510" y="294"/>
                </a:lnTo>
                <a:lnTo>
                  <a:pt x="508" y="293"/>
                </a:lnTo>
                <a:lnTo>
                  <a:pt x="507" y="293"/>
                </a:lnTo>
                <a:lnTo>
                  <a:pt x="506" y="292"/>
                </a:lnTo>
                <a:lnTo>
                  <a:pt x="507" y="290"/>
                </a:lnTo>
                <a:lnTo>
                  <a:pt x="507" y="292"/>
                </a:lnTo>
                <a:lnTo>
                  <a:pt x="507" y="290"/>
                </a:lnTo>
                <a:lnTo>
                  <a:pt x="508" y="290"/>
                </a:lnTo>
                <a:lnTo>
                  <a:pt x="508" y="289"/>
                </a:lnTo>
                <a:lnTo>
                  <a:pt x="508" y="288"/>
                </a:lnTo>
                <a:lnTo>
                  <a:pt x="507" y="288"/>
                </a:lnTo>
                <a:lnTo>
                  <a:pt x="507" y="287"/>
                </a:lnTo>
                <a:lnTo>
                  <a:pt x="507" y="285"/>
                </a:lnTo>
                <a:lnTo>
                  <a:pt x="508" y="287"/>
                </a:lnTo>
                <a:lnTo>
                  <a:pt x="510" y="287"/>
                </a:lnTo>
                <a:lnTo>
                  <a:pt x="511" y="288"/>
                </a:lnTo>
                <a:lnTo>
                  <a:pt x="511" y="287"/>
                </a:lnTo>
                <a:lnTo>
                  <a:pt x="511" y="285"/>
                </a:lnTo>
                <a:lnTo>
                  <a:pt x="510" y="284"/>
                </a:lnTo>
                <a:lnTo>
                  <a:pt x="510" y="283"/>
                </a:lnTo>
                <a:lnTo>
                  <a:pt x="511" y="283"/>
                </a:lnTo>
                <a:lnTo>
                  <a:pt x="510" y="283"/>
                </a:lnTo>
                <a:lnTo>
                  <a:pt x="508" y="283"/>
                </a:lnTo>
                <a:lnTo>
                  <a:pt x="508" y="281"/>
                </a:lnTo>
                <a:lnTo>
                  <a:pt x="508" y="280"/>
                </a:lnTo>
                <a:lnTo>
                  <a:pt x="510" y="280"/>
                </a:lnTo>
                <a:lnTo>
                  <a:pt x="508" y="279"/>
                </a:lnTo>
                <a:lnTo>
                  <a:pt x="508" y="280"/>
                </a:lnTo>
                <a:lnTo>
                  <a:pt x="508" y="281"/>
                </a:lnTo>
                <a:lnTo>
                  <a:pt x="507" y="281"/>
                </a:lnTo>
                <a:lnTo>
                  <a:pt x="506" y="283"/>
                </a:lnTo>
                <a:lnTo>
                  <a:pt x="504" y="283"/>
                </a:lnTo>
                <a:lnTo>
                  <a:pt x="504" y="281"/>
                </a:lnTo>
                <a:lnTo>
                  <a:pt x="506" y="281"/>
                </a:lnTo>
                <a:lnTo>
                  <a:pt x="506" y="283"/>
                </a:lnTo>
                <a:lnTo>
                  <a:pt x="506" y="281"/>
                </a:lnTo>
                <a:lnTo>
                  <a:pt x="507" y="281"/>
                </a:lnTo>
                <a:lnTo>
                  <a:pt x="507" y="280"/>
                </a:lnTo>
                <a:lnTo>
                  <a:pt x="507" y="279"/>
                </a:lnTo>
                <a:lnTo>
                  <a:pt x="508" y="279"/>
                </a:lnTo>
                <a:lnTo>
                  <a:pt x="510" y="279"/>
                </a:lnTo>
                <a:lnTo>
                  <a:pt x="510" y="277"/>
                </a:lnTo>
                <a:lnTo>
                  <a:pt x="510" y="276"/>
                </a:lnTo>
                <a:lnTo>
                  <a:pt x="508" y="275"/>
                </a:lnTo>
                <a:lnTo>
                  <a:pt x="510" y="275"/>
                </a:lnTo>
                <a:lnTo>
                  <a:pt x="511" y="275"/>
                </a:lnTo>
                <a:lnTo>
                  <a:pt x="511" y="276"/>
                </a:lnTo>
                <a:lnTo>
                  <a:pt x="512" y="277"/>
                </a:lnTo>
                <a:lnTo>
                  <a:pt x="512" y="276"/>
                </a:lnTo>
                <a:lnTo>
                  <a:pt x="512" y="275"/>
                </a:lnTo>
                <a:lnTo>
                  <a:pt x="511" y="275"/>
                </a:lnTo>
                <a:lnTo>
                  <a:pt x="511" y="273"/>
                </a:lnTo>
                <a:lnTo>
                  <a:pt x="512" y="273"/>
                </a:lnTo>
                <a:lnTo>
                  <a:pt x="514" y="273"/>
                </a:lnTo>
                <a:lnTo>
                  <a:pt x="514" y="276"/>
                </a:lnTo>
                <a:lnTo>
                  <a:pt x="514" y="277"/>
                </a:lnTo>
                <a:lnTo>
                  <a:pt x="515" y="277"/>
                </a:lnTo>
                <a:lnTo>
                  <a:pt x="515" y="276"/>
                </a:lnTo>
                <a:lnTo>
                  <a:pt x="516" y="277"/>
                </a:lnTo>
                <a:lnTo>
                  <a:pt x="517" y="277"/>
                </a:lnTo>
                <a:lnTo>
                  <a:pt x="517" y="276"/>
                </a:lnTo>
                <a:lnTo>
                  <a:pt x="516" y="276"/>
                </a:lnTo>
                <a:lnTo>
                  <a:pt x="516" y="275"/>
                </a:lnTo>
                <a:lnTo>
                  <a:pt x="517" y="276"/>
                </a:lnTo>
                <a:lnTo>
                  <a:pt x="517" y="275"/>
                </a:lnTo>
                <a:lnTo>
                  <a:pt x="517" y="273"/>
                </a:lnTo>
                <a:lnTo>
                  <a:pt x="516" y="273"/>
                </a:lnTo>
                <a:lnTo>
                  <a:pt x="516" y="272"/>
                </a:lnTo>
                <a:lnTo>
                  <a:pt x="517" y="272"/>
                </a:lnTo>
                <a:lnTo>
                  <a:pt x="517" y="271"/>
                </a:lnTo>
                <a:lnTo>
                  <a:pt x="517" y="269"/>
                </a:lnTo>
                <a:lnTo>
                  <a:pt x="519" y="269"/>
                </a:lnTo>
                <a:lnTo>
                  <a:pt x="519" y="271"/>
                </a:lnTo>
                <a:lnTo>
                  <a:pt x="520" y="271"/>
                </a:lnTo>
                <a:lnTo>
                  <a:pt x="521" y="269"/>
                </a:lnTo>
                <a:lnTo>
                  <a:pt x="523" y="269"/>
                </a:lnTo>
                <a:lnTo>
                  <a:pt x="524" y="269"/>
                </a:lnTo>
                <a:lnTo>
                  <a:pt x="524" y="271"/>
                </a:lnTo>
                <a:lnTo>
                  <a:pt x="524" y="272"/>
                </a:lnTo>
                <a:lnTo>
                  <a:pt x="524" y="271"/>
                </a:lnTo>
                <a:lnTo>
                  <a:pt x="525" y="271"/>
                </a:lnTo>
                <a:lnTo>
                  <a:pt x="527" y="271"/>
                </a:lnTo>
                <a:lnTo>
                  <a:pt x="528" y="271"/>
                </a:lnTo>
                <a:lnTo>
                  <a:pt x="529" y="271"/>
                </a:lnTo>
                <a:lnTo>
                  <a:pt x="528" y="271"/>
                </a:lnTo>
                <a:lnTo>
                  <a:pt x="527" y="271"/>
                </a:lnTo>
                <a:lnTo>
                  <a:pt x="527" y="269"/>
                </a:lnTo>
                <a:lnTo>
                  <a:pt x="528" y="269"/>
                </a:lnTo>
                <a:lnTo>
                  <a:pt x="529" y="269"/>
                </a:lnTo>
                <a:lnTo>
                  <a:pt x="531" y="269"/>
                </a:lnTo>
                <a:lnTo>
                  <a:pt x="531" y="271"/>
                </a:lnTo>
                <a:lnTo>
                  <a:pt x="532" y="271"/>
                </a:lnTo>
                <a:lnTo>
                  <a:pt x="533" y="271"/>
                </a:lnTo>
                <a:lnTo>
                  <a:pt x="535" y="269"/>
                </a:lnTo>
                <a:lnTo>
                  <a:pt x="536" y="269"/>
                </a:lnTo>
                <a:lnTo>
                  <a:pt x="536" y="268"/>
                </a:lnTo>
                <a:lnTo>
                  <a:pt x="536" y="267"/>
                </a:lnTo>
                <a:lnTo>
                  <a:pt x="537" y="266"/>
                </a:lnTo>
                <a:lnTo>
                  <a:pt x="537" y="264"/>
                </a:lnTo>
                <a:lnTo>
                  <a:pt x="538" y="264"/>
                </a:lnTo>
                <a:lnTo>
                  <a:pt x="540" y="264"/>
                </a:lnTo>
                <a:lnTo>
                  <a:pt x="540" y="263"/>
                </a:lnTo>
                <a:lnTo>
                  <a:pt x="541" y="263"/>
                </a:lnTo>
                <a:lnTo>
                  <a:pt x="542" y="262"/>
                </a:lnTo>
                <a:lnTo>
                  <a:pt x="542" y="260"/>
                </a:lnTo>
                <a:lnTo>
                  <a:pt x="544" y="260"/>
                </a:lnTo>
                <a:lnTo>
                  <a:pt x="544" y="259"/>
                </a:lnTo>
                <a:lnTo>
                  <a:pt x="545" y="259"/>
                </a:lnTo>
                <a:lnTo>
                  <a:pt x="546" y="259"/>
                </a:lnTo>
                <a:lnTo>
                  <a:pt x="546" y="258"/>
                </a:lnTo>
                <a:lnTo>
                  <a:pt x="548" y="256"/>
                </a:lnTo>
                <a:lnTo>
                  <a:pt x="549" y="256"/>
                </a:lnTo>
                <a:lnTo>
                  <a:pt x="550" y="256"/>
                </a:lnTo>
                <a:lnTo>
                  <a:pt x="552" y="256"/>
                </a:lnTo>
                <a:lnTo>
                  <a:pt x="552" y="255"/>
                </a:lnTo>
                <a:lnTo>
                  <a:pt x="553" y="255"/>
                </a:lnTo>
                <a:lnTo>
                  <a:pt x="553" y="254"/>
                </a:lnTo>
                <a:lnTo>
                  <a:pt x="554" y="254"/>
                </a:lnTo>
                <a:lnTo>
                  <a:pt x="554" y="255"/>
                </a:lnTo>
                <a:lnTo>
                  <a:pt x="553" y="255"/>
                </a:lnTo>
                <a:lnTo>
                  <a:pt x="553" y="256"/>
                </a:lnTo>
                <a:lnTo>
                  <a:pt x="554" y="256"/>
                </a:lnTo>
                <a:lnTo>
                  <a:pt x="554" y="255"/>
                </a:lnTo>
                <a:lnTo>
                  <a:pt x="555" y="255"/>
                </a:lnTo>
                <a:lnTo>
                  <a:pt x="555" y="254"/>
                </a:lnTo>
                <a:lnTo>
                  <a:pt x="557" y="254"/>
                </a:lnTo>
                <a:lnTo>
                  <a:pt x="557" y="252"/>
                </a:lnTo>
                <a:lnTo>
                  <a:pt x="558" y="252"/>
                </a:lnTo>
                <a:lnTo>
                  <a:pt x="558" y="251"/>
                </a:lnTo>
                <a:lnTo>
                  <a:pt x="559" y="251"/>
                </a:lnTo>
                <a:lnTo>
                  <a:pt x="561" y="250"/>
                </a:lnTo>
                <a:lnTo>
                  <a:pt x="562" y="250"/>
                </a:lnTo>
                <a:lnTo>
                  <a:pt x="563" y="250"/>
                </a:lnTo>
                <a:close/>
                <a:moveTo>
                  <a:pt x="656" y="243"/>
                </a:moveTo>
                <a:lnTo>
                  <a:pt x="655" y="243"/>
                </a:lnTo>
                <a:lnTo>
                  <a:pt x="655" y="242"/>
                </a:lnTo>
                <a:lnTo>
                  <a:pt x="656" y="242"/>
                </a:lnTo>
                <a:lnTo>
                  <a:pt x="656" y="243"/>
                </a:lnTo>
                <a:close/>
                <a:moveTo>
                  <a:pt x="565" y="241"/>
                </a:moveTo>
                <a:lnTo>
                  <a:pt x="563" y="241"/>
                </a:lnTo>
                <a:lnTo>
                  <a:pt x="562" y="241"/>
                </a:lnTo>
                <a:lnTo>
                  <a:pt x="563" y="241"/>
                </a:lnTo>
                <a:lnTo>
                  <a:pt x="565" y="239"/>
                </a:lnTo>
                <a:lnTo>
                  <a:pt x="565" y="241"/>
                </a:lnTo>
                <a:close/>
                <a:moveTo>
                  <a:pt x="663" y="237"/>
                </a:moveTo>
                <a:lnTo>
                  <a:pt x="663" y="238"/>
                </a:lnTo>
                <a:lnTo>
                  <a:pt x="663" y="239"/>
                </a:lnTo>
                <a:lnTo>
                  <a:pt x="661" y="239"/>
                </a:lnTo>
                <a:lnTo>
                  <a:pt x="660" y="239"/>
                </a:lnTo>
                <a:lnTo>
                  <a:pt x="660" y="241"/>
                </a:lnTo>
                <a:lnTo>
                  <a:pt x="659" y="239"/>
                </a:lnTo>
                <a:lnTo>
                  <a:pt x="659" y="238"/>
                </a:lnTo>
                <a:lnTo>
                  <a:pt x="660" y="238"/>
                </a:lnTo>
                <a:lnTo>
                  <a:pt x="660" y="237"/>
                </a:lnTo>
                <a:lnTo>
                  <a:pt x="661" y="237"/>
                </a:lnTo>
                <a:lnTo>
                  <a:pt x="663" y="237"/>
                </a:lnTo>
                <a:close/>
                <a:moveTo>
                  <a:pt x="521" y="234"/>
                </a:moveTo>
                <a:lnTo>
                  <a:pt x="520" y="234"/>
                </a:lnTo>
                <a:lnTo>
                  <a:pt x="520" y="233"/>
                </a:lnTo>
                <a:lnTo>
                  <a:pt x="521" y="233"/>
                </a:lnTo>
                <a:lnTo>
                  <a:pt x="521" y="234"/>
                </a:lnTo>
                <a:close/>
                <a:moveTo>
                  <a:pt x="523" y="232"/>
                </a:moveTo>
                <a:lnTo>
                  <a:pt x="523" y="233"/>
                </a:lnTo>
                <a:lnTo>
                  <a:pt x="523" y="234"/>
                </a:lnTo>
                <a:lnTo>
                  <a:pt x="521" y="233"/>
                </a:lnTo>
                <a:lnTo>
                  <a:pt x="521" y="232"/>
                </a:lnTo>
                <a:lnTo>
                  <a:pt x="523" y="232"/>
                </a:lnTo>
                <a:close/>
                <a:moveTo>
                  <a:pt x="668" y="230"/>
                </a:moveTo>
                <a:lnTo>
                  <a:pt x="668" y="232"/>
                </a:lnTo>
                <a:lnTo>
                  <a:pt x="667" y="232"/>
                </a:lnTo>
                <a:lnTo>
                  <a:pt x="667" y="233"/>
                </a:lnTo>
                <a:lnTo>
                  <a:pt x="665" y="234"/>
                </a:lnTo>
                <a:lnTo>
                  <a:pt x="664" y="234"/>
                </a:lnTo>
                <a:lnTo>
                  <a:pt x="664" y="235"/>
                </a:lnTo>
                <a:lnTo>
                  <a:pt x="663" y="235"/>
                </a:lnTo>
                <a:lnTo>
                  <a:pt x="661" y="234"/>
                </a:lnTo>
                <a:lnTo>
                  <a:pt x="661" y="233"/>
                </a:lnTo>
                <a:lnTo>
                  <a:pt x="663" y="233"/>
                </a:lnTo>
                <a:lnTo>
                  <a:pt x="664" y="233"/>
                </a:lnTo>
                <a:lnTo>
                  <a:pt x="663" y="232"/>
                </a:lnTo>
                <a:lnTo>
                  <a:pt x="665" y="232"/>
                </a:lnTo>
                <a:lnTo>
                  <a:pt x="665" y="230"/>
                </a:lnTo>
                <a:lnTo>
                  <a:pt x="665" y="229"/>
                </a:lnTo>
                <a:lnTo>
                  <a:pt x="665" y="230"/>
                </a:lnTo>
                <a:lnTo>
                  <a:pt x="667" y="230"/>
                </a:lnTo>
                <a:lnTo>
                  <a:pt x="668" y="229"/>
                </a:lnTo>
                <a:lnTo>
                  <a:pt x="668" y="230"/>
                </a:lnTo>
                <a:close/>
                <a:moveTo>
                  <a:pt x="553" y="229"/>
                </a:moveTo>
                <a:lnTo>
                  <a:pt x="553" y="228"/>
                </a:lnTo>
                <a:lnTo>
                  <a:pt x="553" y="229"/>
                </a:lnTo>
                <a:close/>
                <a:moveTo>
                  <a:pt x="669" y="229"/>
                </a:moveTo>
                <a:lnTo>
                  <a:pt x="669" y="228"/>
                </a:lnTo>
                <a:lnTo>
                  <a:pt x="669" y="226"/>
                </a:lnTo>
                <a:lnTo>
                  <a:pt x="672" y="226"/>
                </a:lnTo>
                <a:lnTo>
                  <a:pt x="672" y="228"/>
                </a:lnTo>
                <a:lnTo>
                  <a:pt x="671" y="228"/>
                </a:lnTo>
                <a:lnTo>
                  <a:pt x="672" y="228"/>
                </a:lnTo>
                <a:lnTo>
                  <a:pt x="672" y="229"/>
                </a:lnTo>
                <a:lnTo>
                  <a:pt x="671" y="229"/>
                </a:lnTo>
                <a:lnTo>
                  <a:pt x="669" y="229"/>
                </a:lnTo>
                <a:close/>
                <a:moveTo>
                  <a:pt x="524" y="225"/>
                </a:moveTo>
                <a:lnTo>
                  <a:pt x="525" y="225"/>
                </a:lnTo>
                <a:lnTo>
                  <a:pt x="524" y="225"/>
                </a:lnTo>
                <a:close/>
                <a:moveTo>
                  <a:pt x="680" y="224"/>
                </a:moveTo>
                <a:lnTo>
                  <a:pt x="679" y="224"/>
                </a:lnTo>
                <a:lnTo>
                  <a:pt x="677" y="224"/>
                </a:lnTo>
                <a:lnTo>
                  <a:pt x="677" y="222"/>
                </a:lnTo>
                <a:lnTo>
                  <a:pt x="679" y="222"/>
                </a:lnTo>
                <a:lnTo>
                  <a:pt x="679" y="221"/>
                </a:lnTo>
                <a:lnTo>
                  <a:pt x="680" y="222"/>
                </a:lnTo>
                <a:lnTo>
                  <a:pt x="680" y="224"/>
                </a:lnTo>
                <a:close/>
                <a:moveTo>
                  <a:pt x="681" y="221"/>
                </a:moveTo>
                <a:lnTo>
                  <a:pt x="680" y="221"/>
                </a:lnTo>
                <a:lnTo>
                  <a:pt x="681" y="221"/>
                </a:lnTo>
                <a:close/>
                <a:moveTo>
                  <a:pt x="677" y="220"/>
                </a:moveTo>
                <a:lnTo>
                  <a:pt x="677" y="221"/>
                </a:lnTo>
                <a:lnTo>
                  <a:pt x="677" y="222"/>
                </a:lnTo>
                <a:lnTo>
                  <a:pt x="676" y="221"/>
                </a:lnTo>
                <a:lnTo>
                  <a:pt x="676" y="222"/>
                </a:lnTo>
                <a:lnTo>
                  <a:pt x="676" y="221"/>
                </a:lnTo>
                <a:lnTo>
                  <a:pt x="676" y="220"/>
                </a:lnTo>
                <a:lnTo>
                  <a:pt x="676" y="221"/>
                </a:lnTo>
                <a:lnTo>
                  <a:pt x="677" y="221"/>
                </a:lnTo>
                <a:lnTo>
                  <a:pt x="677" y="220"/>
                </a:lnTo>
                <a:lnTo>
                  <a:pt x="676" y="220"/>
                </a:lnTo>
                <a:lnTo>
                  <a:pt x="677" y="220"/>
                </a:lnTo>
                <a:close/>
                <a:moveTo>
                  <a:pt x="681" y="220"/>
                </a:moveTo>
                <a:lnTo>
                  <a:pt x="682" y="220"/>
                </a:lnTo>
                <a:lnTo>
                  <a:pt x="681" y="220"/>
                </a:lnTo>
                <a:close/>
                <a:moveTo>
                  <a:pt x="529" y="220"/>
                </a:moveTo>
                <a:lnTo>
                  <a:pt x="528" y="220"/>
                </a:lnTo>
                <a:lnTo>
                  <a:pt x="529" y="220"/>
                </a:lnTo>
                <a:close/>
                <a:moveTo>
                  <a:pt x="679" y="218"/>
                </a:moveTo>
                <a:lnTo>
                  <a:pt x="677" y="218"/>
                </a:lnTo>
                <a:lnTo>
                  <a:pt x="679" y="218"/>
                </a:lnTo>
                <a:close/>
                <a:moveTo>
                  <a:pt x="677" y="218"/>
                </a:moveTo>
                <a:lnTo>
                  <a:pt x="677" y="217"/>
                </a:lnTo>
                <a:lnTo>
                  <a:pt x="677" y="218"/>
                </a:lnTo>
                <a:close/>
                <a:moveTo>
                  <a:pt x="679" y="217"/>
                </a:moveTo>
                <a:lnTo>
                  <a:pt x="680" y="217"/>
                </a:lnTo>
                <a:lnTo>
                  <a:pt x="679" y="217"/>
                </a:lnTo>
                <a:close/>
                <a:moveTo>
                  <a:pt x="529" y="218"/>
                </a:moveTo>
                <a:lnTo>
                  <a:pt x="528" y="218"/>
                </a:lnTo>
                <a:lnTo>
                  <a:pt x="528" y="217"/>
                </a:lnTo>
                <a:lnTo>
                  <a:pt x="529" y="217"/>
                </a:lnTo>
                <a:lnTo>
                  <a:pt x="529" y="218"/>
                </a:lnTo>
                <a:close/>
                <a:moveTo>
                  <a:pt x="679" y="217"/>
                </a:moveTo>
                <a:lnTo>
                  <a:pt x="677" y="217"/>
                </a:lnTo>
                <a:lnTo>
                  <a:pt x="677" y="216"/>
                </a:lnTo>
                <a:lnTo>
                  <a:pt x="679" y="217"/>
                </a:lnTo>
                <a:close/>
                <a:moveTo>
                  <a:pt x="667" y="218"/>
                </a:moveTo>
                <a:lnTo>
                  <a:pt x="665" y="218"/>
                </a:lnTo>
                <a:lnTo>
                  <a:pt x="664" y="218"/>
                </a:lnTo>
                <a:lnTo>
                  <a:pt x="664" y="217"/>
                </a:lnTo>
                <a:lnTo>
                  <a:pt x="664" y="216"/>
                </a:lnTo>
                <a:lnTo>
                  <a:pt x="665" y="217"/>
                </a:lnTo>
                <a:lnTo>
                  <a:pt x="667" y="218"/>
                </a:lnTo>
                <a:close/>
                <a:moveTo>
                  <a:pt x="680" y="216"/>
                </a:moveTo>
                <a:lnTo>
                  <a:pt x="679" y="216"/>
                </a:lnTo>
                <a:lnTo>
                  <a:pt x="680" y="216"/>
                </a:lnTo>
                <a:close/>
                <a:moveTo>
                  <a:pt x="552" y="215"/>
                </a:moveTo>
                <a:lnTo>
                  <a:pt x="552" y="216"/>
                </a:lnTo>
                <a:lnTo>
                  <a:pt x="553" y="216"/>
                </a:lnTo>
                <a:lnTo>
                  <a:pt x="552" y="217"/>
                </a:lnTo>
                <a:lnTo>
                  <a:pt x="553" y="218"/>
                </a:lnTo>
                <a:lnTo>
                  <a:pt x="552" y="218"/>
                </a:lnTo>
                <a:lnTo>
                  <a:pt x="552" y="217"/>
                </a:lnTo>
                <a:lnTo>
                  <a:pt x="552" y="218"/>
                </a:lnTo>
                <a:lnTo>
                  <a:pt x="550" y="218"/>
                </a:lnTo>
                <a:lnTo>
                  <a:pt x="550" y="220"/>
                </a:lnTo>
                <a:lnTo>
                  <a:pt x="549" y="221"/>
                </a:lnTo>
                <a:lnTo>
                  <a:pt x="549" y="222"/>
                </a:lnTo>
                <a:lnTo>
                  <a:pt x="549" y="224"/>
                </a:lnTo>
                <a:lnTo>
                  <a:pt x="548" y="224"/>
                </a:lnTo>
                <a:lnTo>
                  <a:pt x="546" y="225"/>
                </a:lnTo>
                <a:lnTo>
                  <a:pt x="546" y="226"/>
                </a:lnTo>
                <a:lnTo>
                  <a:pt x="546" y="228"/>
                </a:lnTo>
                <a:lnTo>
                  <a:pt x="545" y="228"/>
                </a:lnTo>
                <a:lnTo>
                  <a:pt x="544" y="228"/>
                </a:lnTo>
                <a:lnTo>
                  <a:pt x="544" y="226"/>
                </a:lnTo>
                <a:lnTo>
                  <a:pt x="544" y="225"/>
                </a:lnTo>
                <a:lnTo>
                  <a:pt x="544" y="224"/>
                </a:lnTo>
                <a:lnTo>
                  <a:pt x="544" y="222"/>
                </a:lnTo>
                <a:lnTo>
                  <a:pt x="542" y="222"/>
                </a:lnTo>
                <a:lnTo>
                  <a:pt x="544" y="222"/>
                </a:lnTo>
                <a:lnTo>
                  <a:pt x="544" y="221"/>
                </a:lnTo>
                <a:lnTo>
                  <a:pt x="542" y="221"/>
                </a:lnTo>
                <a:lnTo>
                  <a:pt x="542" y="220"/>
                </a:lnTo>
                <a:lnTo>
                  <a:pt x="542" y="218"/>
                </a:lnTo>
                <a:lnTo>
                  <a:pt x="544" y="217"/>
                </a:lnTo>
                <a:lnTo>
                  <a:pt x="545" y="217"/>
                </a:lnTo>
                <a:lnTo>
                  <a:pt x="546" y="217"/>
                </a:lnTo>
                <a:lnTo>
                  <a:pt x="548" y="217"/>
                </a:lnTo>
                <a:lnTo>
                  <a:pt x="548" y="216"/>
                </a:lnTo>
                <a:lnTo>
                  <a:pt x="549" y="216"/>
                </a:lnTo>
                <a:lnTo>
                  <a:pt x="550" y="216"/>
                </a:lnTo>
                <a:lnTo>
                  <a:pt x="552" y="215"/>
                </a:lnTo>
                <a:close/>
                <a:moveTo>
                  <a:pt x="682" y="215"/>
                </a:moveTo>
                <a:lnTo>
                  <a:pt x="681" y="215"/>
                </a:lnTo>
                <a:lnTo>
                  <a:pt x="682" y="215"/>
                </a:lnTo>
                <a:close/>
                <a:moveTo>
                  <a:pt x="680" y="213"/>
                </a:moveTo>
                <a:lnTo>
                  <a:pt x="679" y="213"/>
                </a:lnTo>
                <a:lnTo>
                  <a:pt x="680" y="213"/>
                </a:lnTo>
                <a:close/>
                <a:moveTo>
                  <a:pt x="680" y="213"/>
                </a:moveTo>
                <a:lnTo>
                  <a:pt x="680" y="212"/>
                </a:lnTo>
                <a:lnTo>
                  <a:pt x="680" y="213"/>
                </a:lnTo>
                <a:close/>
                <a:moveTo>
                  <a:pt x="537" y="212"/>
                </a:moveTo>
                <a:lnTo>
                  <a:pt x="538" y="213"/>
                </a:lnTo>
                <a:lnTo>
                  <a:pt x="540" y="213"/>
                </a:lnTo>
                <a:lnTo>
                  <a:pt x="540" y="215"/>
                </a:lnTo>
                <a:lnTo>
                  <a:pt x="538" y="216"/>
                </a:lnTo>
                <a:lnTo>
                  <a:pt x="538" y="217"/>
                </a:lnTo>
                <a:lnTo>
                  <a:pt x="537" y="217"/>
                </a:lnTo>
                <a:lnTo>
                  <a:pt x="536" y="217"/>
                </a:lnTo>
                <a:lnTo>
                  <a:pt x="536" y="216"/>
                </a:lnTo>
                <a:lnTo>
                  <a:pt x="535" y="216"/>
                </a:lnTo>
                <a:lnTo>
                  <a:pt x="536" y="216"/>
                </a:lnTo>
                <a:lnTo>
                  <a:pt x="536" y="215"/>
                </a:lnTo>
                <a:lnTo>
                  <a:pt x="535" y="215"/>
                </a:lnTo>
                <a:lnTo>
                  <a:pt x="535" y="213"/>
                </a:lnTo>
                <a:lnTo>
                  <a:pt x="536" y="213"/>
                </a:lnTo>
                <a:lnTo>
                  <a:pt x="536" y="212"/>
                </a:lnTo>
                <a:lnTo>
                  <a:pt x="537" y="212"/>
                </a:lnTo>
                <a:close/>
                <a:moveTo>
                  <a:pt x="533" y="211"/>
                </a:moveTo>
                <a:lnTo>
                  <a:pt x="533" y="212"/>
                </a:lnTo>
                <a:lnTo>
                  <a:pt x="531" y="212"/>
                </a:lnTo>
                <a:lnTo>
                  <a:pt x="531" y="211"/>
                </a:lnTo>
                <a:lnTo>
                  <a:pt x="532" y="211"/>
                </a:lnTo>
                <a:lnTo>
                  <a:pt x="533" y="211"/>
                </a:lnTo>
                <a:close/>
                <a:moveTo>
                  <a:pt x="558" y="208"/>
                </a:moveTo>
                <a:lnTo>
                  <a:pt x="557" y="208"/>
                </a:lnTo>
                <a:lnTo>
                  <a:pt x="558" y="208"/>
                </a:lnTo>
                <a:lnTo>
                  <a:pt x="558" y="207"/>
                </a:lnTo>
                <a:lnTo>
                  <a:pt x="558" y="208"/>
                </a:lnTo>
                <a:close/>
                <a:moveTo>
                  <a:pt x="554" y="209"/>
                </a:moveTo>
                <a:lnTo>
                  <a:pt x="553" y="209"/>
                </a:lnTo>
                <a:lnTo>
                  <a:pt x="554" y="208"/>
                </a:lnTo>
                <a:lnTo>
                  <a:pt x="554" y="207"/>
                </a:lnTo>
                <a:lnTo>
                  <a:pt x="554" y="209"/>
                </a:lnTo>
                <a:close/>
                <a:moveTo>
                  <a:pt x="549" y="204"/>
                </a:moveTo>
                <a:lnTo>
                  <a:pt x="548" y="204"/>
                </a:lnTo>
                <a:lnTo>
                  <a:pt x="549" y="204"/>
                </a:lnTo>
                <a:close/>
                <a:moveTo>
                  <a:pt x="595" y="204"/>
                </a:moveTo>
                <a:lnTo>
                  <a:pt x="595" y="203"/>
                </a:lnTo>
                <a:lnTo>
                  <a:pt x="595" y="204"/>
                </a:lnTo>
                <a:close/>
                <a:moveTo>
                  <a:pt x="705" y="207"/>
                </a:moveTo>
                <a:lnTo>
                  <a:pt x="702" y="207"/>
                </a:lnTo>
                <a:lnTo>
                  <a:pt x="703" y="205"/>
                </a:lnTo>
                <a:lnTo>
                  <a:pt x="703" y="204"/>
                </a:lnTo>
                <a:lnTo>
                  <a:pt x="702" y="204"/>
                </a:lnTo>
                <a:lnTo>
                  <a:pt x="702" y="203"/>
                </a:lnTo>
                <a:lnTo>
                  <a:pt x="703" y="203"/>
                </a:lnTo>
                <a:lnTo>
                  <a:pt x="703" y="201"/>
                </a:lnTo>
                <a:lnTo>
                  <a:pt x="705" y="201"/>
                </a:lnTo>
                <a:lnTo>
                  <a:pt x="706" y="201"/>
                </a:lnTo>
                <a:lnTo>
                  <a:pt x="707" y="201"/>
                </a:lnTo>
                <a:lnTo>
                  <a:pt x="707" y="203"/>
                </a:lnTo>
                <a:lnTo>
                  <a:pt x="707" y="204"/>
                </a:lnTo>
                <a:lnTo>
                  <a:pt x="706" y="205"/>
                </a:lnTo>
                <a:lnTo>
                  <a:pt x="706" y="207"/>
                </a:lnTo>
                <a:lnTo>
                  <a:pt x="705" y="207"/>
                </a:lnTo>
                <a:close/>
                <a:moveTo>
                  <a:pt x="699" y="201"/>
                </a:moveTo>
                <a:lnTo>
                  <a:pt x="698" y="201"/>
                </a:lnTo>
                <a:lnTo>
                  <a:pt x="698" y="200"/>
                </a:lnTo>
                <a:lnTo>
                  <a:pt x="699" y="200"/>
                </a:lnTo>
                <a:lnTo>
                  <a:pt x="699" y="201"/>
                </a:lnTo>
                <a:close/>
                <a:moveTo>
                  <a:pt x="561" y="200"/>
                </a:moveTo>
                <a:lnTo>
                  <a:pt x="561" y="201"/>
                </a:lnTo>
                <a:lnTo>
                  <a:pt x="561" y="203"/>
                </a:lnTo>
                <a:lnTo>
                  <a:pt x="559" y="203"/>
                </a:lnTo>
                <a:lnTo>
                  <a:pt x="559" y="204"/>
                </a:lnTo>
                <a:lnTo>
                  <a:pt x="558" y="204"/>
                </a:lnTo>
                <a:lnTo>
                  <a:pt x="558" y="205"/>
                </a:lnTo>
                <a:lnTo>
                  <a:pt x="557" y="207"/>
                </a:lnTo>
                <a:lnTo>
                  <a:pt x="555" y="207"/>
                </a:lnTo>
                <a:lnTo>
                  <a:pt x="554" y="205"/>
                </a:lnTo>
                <a:lnTo>
                  <a:pt x="554" y="204"/>
                </a:lnTo>
                <a:lnTo>
                  <a:pt x="554" y="203"/>
                </a:lnTo>
                <a:lnTo>
                  <a:pt x="553" y="203"/>
                </a:lnTo>
                <a:lnTo>
                  <a:pt x="554" y="201"/>
                </a:lnTo>
                <a:lnTo>
                  <a:pt x="554" y="200"/>
                </a:lnTo>
                <a:lnTo>
                  <a:pt x="555" y="200"/>
                </a:lnTo>
                <a:lnTo>
                  <a:pt x="557" y="200"/>
                </a:lnTo>
                <a:lnTo>
                  <a:pt x="558" y="200"/>
                </a:lnTo>
                <a:lnTo>
                  <a:pt x="558" y="201"/>
                </a:lnTo>
                <a:lnTo>
                  <a:pt x="559" y="200"/>
                </a:lnTo>
                <a:lnTo>
                  <a:pt x="561" y="200"/>
                </a:lnTo>
                <a:close/>
                <a:moveTo>
                  <a:pt x="675" y="200"/>
                </a:moveTo>
                <a:lnTo>
                  <a:pt x="673" y="200"/>
                </a:lnTo>
                <a:lnTo>
                  <a:pt x="675" y="199"/>
                </a:lnTo>
                <a:lnTo>
                  <a:pt x="675" y="200"/>
                </a:lnTo>
                <a:close/>
                <a:moveTo>
                  <a:pt x="562" y="199"/>
                </a:moveTo>
                <a:lnTo>
                  <a:pt x="562" y="197"/>
                </a:lnTo>
                <a:lnTo>
                  <a:pt x="562" y="199"/>
                </a:lnTo>
                <a:close/>
                <a:moveTo>
                  <a:pt x="554" y="199"/>
                </a:moveTo>
                <a:lnTo>
                  <a:pt x="553" y="197"/>
                </a:lnTo>
                <a:lnTo>
                  <a:pt x="553" y="196"/>
                </a:lnTo>
                <a:lnTo>
                  <a:pt x="554" y="196"/>
                </a:lnTo>
                <a:lnTo>
                  <a:pt x="554" y="197"/>
                </a:lnTo>
                <a:lnTo>
                  <a:pt x="554" y="199"/>
                </a:lnTo>
                <a:close/>
                <a:moveTo>
                  <a:pt x="567" y="194"/>
                </a:moveTo>
                <a:lnTo>
                  <a:pt x="567" y="195"/>
                </a:lnTo>
                <a:lnTo>
                  <a:pt x="567" y="196"/>
                </a:lnTo>
                <a:lnTo>
                  <a:pt x="566" y="196"/>
                </a:lnTo>
                <a:lnTo>
                  <a:pt x="563" y="196"/>
                </a:lnTo>
                <a:lnTo>
                  <a:pt x="563" y="195"/>
                </a:lnTo>
                <a:lnTo>
                  <a:pt x="563" y="194"/>
                </a:lnTo>
                <a:lnTo>
                  <a:pt x="565" y="194"/>
                </a:lnTo>
                <a:lnTo>
                  <a:pt x="566" y="194"/>
                </a:lnTo>
                <a:lnTo>
                  <a:pt x="567" y="194"/>
                </a:lnTo>
                <a:close/>
                <a:moveTo>
                  <a:pt x="558" y="192"/>
                </a:moveTo>
                <a:lnTo>
                  <a:pt x="557" y="191"/>
                </a:lnTo>
                <a:lnTo>
                  <a:pt x="558" y="190"/>
                </a:lnTo>
                <a:lnTo>
                  <a:pt x="559" y="190"/>
                </a:lnTo>
                <a:lnTo>
                  <a:pt x="559" y="191"/>
                </a:lnTo>
                <a:lnTo>
                  <a:pt x="558" y="192"/>
                </a:lnTo>
                <a:close/>
                <a:moveTo>
                  <a:pt x="550" y="190"/>
                </a:moveTo>
                <a:lnTo>
                  <a:pt x="550" y="191"/>
                </a:lnTo>
                <a:lnTo>
                  <a:pt x="552" y="191"/>
                </a:lnTo>
                <a:lnTo>
                  <a:pt x="552" y="192"/>
                </a:lnTo>
                <a:lnTo>
                  <a:pt x="550" y="192"/>
                </a:lnTo>
                <a:lnTo>
                  <a:pt x="550" y="194"/>
                </a:lnTo>
                <a:lnTo>
                  <a:pt x="549" y="194"/>
                </a:lnTo>
                <a:lnTo>
                  <a:pt x="549" y="195"/>
                </a:lnTo>
                <a:lnTo>
                  <a:pt x="549" y="196"/>
                </a:lnTo>
                <a:lnTo>
                  <a:pt x="549" y="197"/>
                </a:lnTo>
                <a:lnTo>
                  <a:pt x="549" y="199"/>
                </a:lnTo>
                <a:lnTo>
                  <a:pt x="548" y="200"/>
                </a:lnTo>
                <a:lnTo>
                  <a:pt x="546" y="200"/>
                </a:lnTo>
                <a:lnTo>
                  <a:pt x="545" y="201"/>
                </a:lnTo>
                <a:lnTo>
                  <a:pt x="545" y="200"/>
                </a:lnTo>
                <a:lnTo>
                  <a:pt x="546" y="199"/>
                </a:lnTo>
                <a:lnTo>
                  <a:pt x="546" y="197"/>
                </a:lnTo>
                <a:lnTo>
                  <a:pt x="546" y="196"/>
                </a:lnTo>
                <a:lnTo>
                  <a:pt x="546" y="195"/>
                </a:lnTo>
                <a:lnTo>
                  <a:pt x="548" y="195"/>
                </a:lnTo>
                <a:lnTo>
                  <a:pt x="548" y="194"/>
                </a:lnTo>
                <a:lnTo>
                  <a:pt x="548" y="192"/>
                </a:lnTo>
                <a:lnTo>
                  <a:pt x="549" y="192"/>
                </a:lnTo>
                <a:lnTo>
                  <a:pt x="549" y="191"/>
                </a:lnTo>
                <a:lnTo>
                  <a:pt x="548" y="191"/>
                </a:lnTo>
                <a:lnTo>
                  <a:pt x="548" y="190"/>
                </a:lnTo>
                <a:lnTo>
                  <a:pt x="550" y="190"/>
                </a:lnTo>
                <a:close/>
                <a:moveTo>
                  <a:pt x="542" y="190"/>
                </a:moveTo>
                <a:lnTo>
                  <a:pt x="541" y="190"/>
                </a:lnTo>
                <a:lnTo>
                  <a:pt x="541" y="188"/>
                </a:lnTo>
                <a:lnTo>
                  <a:pt x="542" y="190"/>
                </a:lnTo>
                <a:close/>
                <a:moveTo>
                  <a:pt x="685" y="182"/>
                </a:moveTo>
                <a:lnTo>
                  <a:pt x="686" y="183"/>
                </a:lnTo>
                <a:lnTo>
                  <a:pt x="689" y="184"/>
                </a:lnTo>
                <a:lnTo>
                  <a:pt x="689" y="186"/>
                </a:lnTo>
                <a:lnTo>
                  <a:pt x="690" y="187"/>
                </a:lnTo>
                <a:lnTo>
                  <a:pt x="690" y="188"/>
                </a:lnTo>
                <a:lnTo>
                  <a:pt x="690" y="190"/>
                </a:lnTo>
                <a:lnTo>
                  <a:pt x="690" y="191"/>
                </a:lnTo>
                <a:lnTo>
                  <a:pt x="690" y="192"/>
                </a:lnTo>
                <a:lnTo>
                  <a:pt x="690" y="194"/>
                </a:lnTo>
                <a:lnTo>
                  <a:pt x="692" y="194"/>
                </a:lnTo>
                <a:lnTo>
                  <a:pt x="692" y="195"/>
                </a:lnTo>
                <a:lnTo>
                  <a:pt x="692" y="196"/>
                </a:lnTo>
                <a:lnTo>
                  <a:pt x="692" y="197"/>
                </a:lnTo>
                <a:lnTo>
                  <a:pt x="693" y="199"/>
                </a:lnTo>
                <a:lnTo>
                  <a:pt x="693" y="200"/>
                </a:lnTo>
                <a:lnTo>
                  <a:pt x="693" y="201"/>
                </a:lnTo>
                <a:lnTo>
                  <a:pt x="693" y="203"/>
                </a:lnTo>
                <a:lnTo>
                  <a:pt x="694" y="204"/>
                </a:lnTo>
                <a:lnTo>
                  <a:pt x="694" y="205"/>
                </a:lnTo>
                <a:lnTo>
                  <a:pt x="696" y="207"/>
                </a:lnTo>
                <a:lnTo>
                  <a:pt x="697" y="208"/>
                </a:lnTo>
                <a:lnTo>
                  <a:pt x="698" y="209"/>
                </a:lnTo>
                <a:lnTo>
                  <a:pt x="699" y="209"/>
                </a:lnTo>
                <a:lnTo>
                  <a:pt x="699" y="211"/>
                </a:lnTo>
                <a:lnTo>
                  <a:pt x="701" y="211"/>
                </a:lnTo>
                <a:lnTo>
                  <a:pt x="701" y="212"/>
                </a:lnTo>
                <a:lnTo>
                  <a:pt x="702" y="212"/>
                </a:lnTo>
                <a:lnTo>
                  <a:pt x="702" y="213"/>
                </a:lnTo>
                <a:lnTo>
                  <a:pt x="702" y="215"/>
                </a:lnTo>
                <a:lnTo>
                  <a:pt x="702" y="216"/>
                </a:lnTo>
                <a:lnTo>
                  <a:pt x="701" y="216"/>
                </a:lnTo>
                <a:lnTo>
                  <a:pt x="699" y="216"/>
                </a:lnTo>
                <a:lnTo>
                  <a:pt x="698" y="217"/>
                </a:lnTo>
                <a:lnTo>
                  <a:pt x="694" y="217"/>
                </a:lnTo>
                <a:lnTo>
                  <a:pt x="696" y="217"/>
                </a:lnTo>
                <a:lnTo>
                  <a:pt x="694" y="216"/>
                </a:lnTo>
                <a:lnTo>
                  <a:pt x="694" y="217"/>
                </a:lnTo>
                <a:lnTo>
                  <a:pt x="694" y="216"/>
                </a:lnTo>
                <a:lnTo>
                  <a:pt x="693" y="216"/>
                </a:lnTo>
                <a:lnTo>
                  <a:pt x="692" y="216"/>
                </a:lnTo>
                <a:lnTo>
                  <a:pt x="689" y="216"/>
                </a:lnTo>
                <a:lnTo>
                  <a:pt x="688" y="216"/>
                </a:lnTo>
                <a:lnTo>
                  <a:pt x="688" y="217"/>
                </a:lnTo>
                <a:lnTo>
                  <a:pt x="688" y="218"/>
                </a:lnTo>
                <a:lnTo>
                  <a:pt x="686" y="218"/>
                </a:lnTo>
                <a:lnTo>
                  <a:pt x="685" y="220"/>
                </a:lnTo>
                <a:lnTo>
                  <a:pt x="684" y="220"/>
                </a:lnTo>
                <a:lnTo>
                  <a:pt x="682" y="220"/>
                </a:lnTo>
                <a:lnTo>
                  <a:pt x="682" y="218"/>
                </a:lnTo>
                <a:lnTo>
                  <a:pt x="682" y="217"/>
                </a:lnTo>
                <a:lnTo>
                  <a:pt x="681" y="217"/>
                </a:lnTo>
                <a:lnTo>
                  <a:pt x="682" y="216"/>
                </a:lnTo>
                <a:lnTo>
                  <a:pt x="684" y="216"/>
                </a:lnTo>
                <a:lnTo>
                  <a:pt x="684" y="215"/>
                </a:lnTo>
                <a:lnTo>
                  <a:pt x="685" y="216"/>
                </a:lnTo>
                <a:lnTo>
                  <a:pt x="685" y="215"/>
                </a:lnTo>
                <a:lnTo>
                  <a:pt x="684" y="215"/>
                </a:lnTo>
                <a:lnTo>
                  <a:pt x="685" y="213"/>
                </a:lnTo>
                <a:lnTo>
                  <a:pt x="684" y="213"/>
                </a:lnTo>
                <a:lnTo>
                  <a:pt x="682" y="213"/>
                </a:lnTo>
                <a:lnTo>
                  <a:pt x="681" y="212"/>
                </a:lnTo>
                <a:lnTo>
                  <a:pt x="681" y="211"/>
                </a:lnTo>
                <a:lnTo>
                  <a:pt x="680" y="208"/>
                </a:lnTo>
                <a:lnTo>
                  <a:pt x="680" y="207"/>
                </a:lnTo>
                <a:lnTo>
                  <a:pt x="679" y="207"/>
                </a:lnTo>
                <a:lnTo>
                  <a:pt x="679" y="205"/>
                </a:lnTo>
                <a:lnTo>
                  <a:pt x="679" y="204"/>
                </a:lnTo>
                <a:lnTo>
                  <a:pt x="677" y="204"/>
                </a:lnTo>
                <a:lnTo>
                  <a:pt x="677" y="201"/>
                </a:lnTo>
                <a:lnTo>
                  <a:pt x="676" y="201"/>
                </a:lnTo>
                <a:lnTo>
                  <a:pt x="675" y="200"/>
                </a:lnTo>
                <a:lnTo>
                  <a:pt x="675" y="199"/>
                </a:lnTo>
                <a:lnTo>
                  <a:pt x="676" y="197"/>
                </a:lnTo>
                <a:lnTo>
                  <a:pt x="676" y="196"/>
                </a:lnTo>
                <a:lnTo>
                  <a:pt x="677" y="196"/>
                </a:lnTo>
                <a:lnTo>
                  <a:pt x="677" y="195"/>
                </a:lnTo>
                <a:lnTo>
                  <a:pt x="677" y="194"/>
                </a:lnTo>
                <a:lnTo>
                  <a:pt x="679" y="194"/>
                </a:lnTo>
                <a:lnTo>
                  <a:pt x="679" y="192"/>
                </a:lnTo>
                <a:lnTo>
                  <a:pt x="680" y="192"/>
                </a:lnTo>
                <a:lnTo>
                  <a:pt x="680" y="191"/>
                </a:lnTo>
                <a:lnTo>
                  <a:pt x="681" y="190"/>
                </a:lnTo>
                <a:lnTo>
                  <a:pt x="681" y="188"/>
                </a:lnTo>
                <a:lnTo>
                  <a:pt x="681" y="187"/>
                </a:lnTo>
                <a:lnTo>
                  <a:pt x="681" y="186"/>
                </a:lnTo>
                <a:lnTo>
                  <a:pt x="682" y="186"/>
                </a:lnTo>
                <a:lnTo>
                  <a:pt x="682" y="184"/>
                </a:lnTo>
                <a:lnTo>
                  <a:pt x="682" y="183"/>
                </a:lnTo>
                <a:lnTo>
                  <a:pt x="684" y="183"/>
                </a:lnTo>
                <a:lnTo>
                  <a:pt x="684" y="182"/>
                </a:lnTo>
                <a:lnTo>
                  <a:pt x="685" y="182"/>
                </a:lnTo>
                <a:close/>
                <a:moveTo>
                  <a:pt x="553" y="180"/>
                </a:moveTo>
                <a:lnTo>
                  <a:pt x="552" y="180"/>
                </a:lnTo>
                <a:lnTo>
                  <a:pt x="552" y="179"/>
                </a:lnTo>
                <a:lnTo>
                  <a:pt x="553" y="179"/>
                </a:lnTo>
                <a:lnTo>
                  <a:pt x="553" y="180"/>
                </a:lnTo>
                <a:close/>
                <a:moveTo>
                  <a:pt x="557" y="180"/>
                </a:moveTo>
                <a:lnTo>
                  <a:pt x="557" y="182"/>
                </a:lnTo>
                <a:lnTo>
                  <a:pt x="558" y="182"/>
                </a:lnTo>
                <a:lnTo>
                  <a:pt x="558" y="180"/>
                </a:lnTo>
                <a:lnTo>
                  <a:pt x="559" y="180"/>
                </a:lnTo>
                <a:lnTo>
                  <a:pt x="559" y="182"/>
                </a:lnTo>
                <a:lnTo>
                  <a:pt x="561" y="183"/>
                </a:lnTo>
                <a:lnTo>
                  <a:pt x="562" y="183"/>
                </a:lnTo>
                <a:lnTo>
                  <a:pt x="562" y="184"/>
                </a:lnTo>
                <a:lnTo>
                  <a:pt x="561" y="184"/>
                </a:lnTo>
                <a:lnTo>
                  <a:pt x="559" y="186"/>
                </a:lnTo>
                <a:lnTo>
                  <a:pt x="559" y="187"/>
                </a:lnTo>
                <a:lnTo>
                  <a:pt x="558" y="187"/>
                </a:lnTo>
                <a:lnTo>
                  <a:pt x="557" y="187"/>
                </a:lnTo>
                <a:lnTo>
                  <a:pt x="557" y="188"/>
                </a:lnTo>
                <a:lnTo>
                  <a:pt x="555" y="190"/>
                </a:lnTo>
                <a:lnTo>
                  <a:pt x="557" y="191"/>
                </a:lnTo>
                <a:lnTo>
                  <a:pt x="557" y="192"/>
                </a:lnTo>
                <a:lnTo>
                  <a:pt x="555" y="192"/>
                </a:lnTo>
                <a:lnTo>
                  <a:pt x="554" y="192"/>
                </a:lnTo>
                <a:lnTo>
                  <a:pt x="554" y="191"/>
                </a:lnTo>
                <a:lnTo>
                  <a:pt x="555" y="191"/>
                </a:lnTo>
                <a:lnTo>
                  <a:pt x="555" y="190"/>
                </a:lnTo>
                <a:lnTo>
                  <a:pt x="555" y="191"/>
                </a:lnTo>
                <a:lnTo>
                  <a:pt x="554" y="191"/>
                </a:lnTo>
                <a:lnTo>
                  <a:pt x="554" y="192"/>
                </a:lnTo>
                <a:lnTo>
                  <a:pt x="553" y="194"/>
                </a:lnTo>
                <a:lnTo>
                  <a:pt x="552" y="194"/>
                </a:lnTo>
                <a:lnTo>
                  <a:pt x="552" y="192"/>
                </a:lnTo>
                <a:lnTo>
                  <a:pt x="552" y="191"/>
                </a:lnTo>
                <a:lnTo>
                  <a:pt x="552" y="190"/>
                </a:lnTo>
                <a:lnTo>
                  <a:pt x="552" y="188"/>
                </a:lnTo>
                <a:lnTo>
                  <a:pt x="553" y="188"/>
                </a:lnTo>
                <a:lnTo>
                  <a:pt x="553" y="187"/>
                </a:lnTo>
                <a:lnTo>
                  <a:pt x="553" y="186"/>
                </a:lnTo>
                <a:lnTo>
                  <a:pt x="553" y="184"/>
                </a:lnTo>
                <a:lnTo>
                  <a:pt x="553" y="183"/>
                </a:lnTo>
                <a:lnTo>
                  <a:pt x="553" y="182"/>
                </a:lnTo>
                <a:lnTo>
                  <a:pt x="553" y="180"/>
                </a:lnTo>
                <a:lnTo>
                  <a:pt x="553" y="179"/>
                </a:lnTo>
                <a:lnTo>
                  <a:pt x="554" y="179"/>
                </a:lnTo>
                <a:lnTo>
                  <a:pt x="555" y="179"/>
                </a:lnTo>
                <a:lnTo>
                  <a:pt x="557" y="179"/>
                </a:lnTo>
                <a:lnTo>
                  <a:pt x="557" y="180"/>
                </a:lnTo>
                <a:close/>
                <a:moveTo>
                  <a:pt x="215" y="179"/>
                </a:moveTo>
                <a:lnTo>
                  <a:pt x="214" y="179"/>
                </a:lnTo>
                <a:lnTo>
                  <a:pt x="214" y="178"/>
                </a:lnTo>
                <a:lnTo>
                  <a:pt x="215" y="178"/>
                </a:lnTo>
                <a:lnTo>
                  <a:pt x="215" y="179"/>
                </a:lnTo>
                <a:close/>
                <a:moveTo>
                  <a:pt x="557" y="179"/>
                </a:moveTo>
                <a:lnTo>
                  <a:pt x="555" y="179"/>
                </a:lnTo>
                <a:lnTo>
                  <a:pt x="555" y="178"/>
                </a:lnTo>
                <a:lnTo>
                  <a:pt x="557" y="178"/>
                </a:lnTo>
                <a:lnTo>
                  <a:pt x="557" y="179"/>
                </a:lnTo>
                <a:close/>
                <a:moveTo>
                  <a:pt x="559" y="178"/>
                </a:moveTo>
                <a:lnTo>
                  <a:pt x="558" y="178"/>
                </a:lnTo>
                <a:lnTo>
                  <a:pt x="557" y="178"/>
                </a:lnTo>
                <a:lnTo>
                  <a:pt x="558" y="177"/>
                </a:lnTo>
                <a:lnTo>
                  <a:pt x="558" y="178"/>
                </a:lnTo>
                <a:lnTo>
                  <a:pt x="558" y="177"/>
                </a:lnTo>
                <a:lnTo>
                  <a:pt x="559" y="178"/>
                </a:lnTo>
                <a:close/>
                <a:moveTo>
                  <a:pt x="719" y="186"/>
                </a:moveTo>
                <a:lnTo>
                  <a:pt x="718" y="186"/>
                </a:lnTo>
                <a:lnTo>
                  <a:pt x="718" y="184"/>
                </a:lnTo>
                <a:lnTo>
                  <a:pt x="718" y="182"/>
                </a:lnTo>
                <a:lnTo>
                  <a:pt x="718" y="180"/>
                </a:lnTo>
                <a:lnTo>
                  <a:pt x="718" y="178"/>
                </a:lnTo>
                <a:lnTo>
                  <a:pt x="719" y="178"/>
                </a:lnTo>
                <a:lnTo>
                  <a:pt x="719" y="177"/>
                </a:lnTo>
                <a:lnTo>
                  <a:pt x="719" y="175"/>
                </a:lnTo>
                <a:lnTo>
                  <a:pt x="719" y="174"/>
                </a:lnTo>
                <a:lnTo>
                  <a:pt x="719" y="173"/>
                </a:lnTo>
                <a:lnTo>
                  <a:pt x="720" y="171"/>
                </a:lnTo>
                <a:lnTo>
                  <a:pt x="720" y="170"/>
                </a:lnTo>
                <a:lnTo>
                  <a:pt x="722" y="170"/>
                </a:lnTo>
                <a:lnTo>
                  <a:pt x="723" y="170"/>
                </a:lnTo>
                <a:lnTo>
                  <a:pt x="723" y="171"/>
                </a:lnTo>
                <a:lnTo>
                  <a:pt x="723" y="173"/>
                </a:lnTo>
                <a:lnTo>
                  <a:pt x="723" y="175"/>
                </a:lnTo>
                <a:lnTo>
                  <a:pt x="723" y="177"/>
                </a:lnTo>
                <a:lnTo>
                  <a:pt x="723" y="178"/>
                </a:lnTo>
                <a:lnTo>
                  <a:pt x="723" y="179"/>
                </a:lnTo>
                <a:lnTo>
                  <a:pt x="722" y="179"/>
                </a:lnTo>
                <a:lnTo>
                  <a:pt x="722" y="183"/>
                </a:lnTo>
                <a:lnTo>
                  <a:pt x="722" y="184"/>
                </a:lnTo>
                <a:lnTo>
                  <a:pt x="720" y="184"/>
                </a:lnTo>
                <a:lnTo>
                  <a:pt x="720" y="186"/>
                </a:lnTo>
                <a:lnTo>
                  <a:pt x="719" y="186"/>
                </a:lnTo>
                <a:close/>
                <a:moveTo>
                  <a:pt x="570" y="170"/>
                </a:moveTo>
                <a:lnTo>
                  <a:pt x="569" y="170"/>
                </a:lnTo>
                <a:lnTo>
                  <a:pt x="569" y="169"/>
                </a:lnTo>
                <a:lnTo>
                  <a:pt x="570" y="169"/>
                </a:lnTo>
                <a:lnTo>
                  <a:pt x="570" y="170"/>
                </a:lnTo>
                <a:close/>
                <a:moveTo>
                  <a:pt x="554" y="161"/>
                </a:moveTo>
                <a:lnTo>
                  <a:pt x="554" y="162"/>
                </a:lnTo>
                <a:lnTo>
                  <a:pt x="555" y="161"/>
                </a:lnTo>
                <a:lnTo>
                  <a:pt x="555" y="162"/>
                </a:lnTo>
                <a:lnTo>
                  <a:pt x="554" y="162"/>
                </a:lnTo>
                <a:lnTo>
                  <a:pt x="553" y="162"/>
                </a:lnTo>
                <a:lnTo>
                  <a:pt x="553" y="161"/>
                </a:lnTo>
                <a:lnTo>
                  <a:pt x="554" y="161"/>
                </a:lnTo>
                <a:close/>
                <a:moveTo>
                  <a:pt x="553" y="161"/>
                </a:moveTo>
                <a:lnTo>
                  <a:pt x="552" y="161"/>
                </a:lnTo>
                <a:lnTo>
                  <a:pt x="552" y="160"/>
                </a:lnTo>
                <a:lnTo>
                  <a:pt x="553" y="161"/>
                </a:lnTo>
                <a:close/>
                <a:moveTo>
                  <a:pt x="292" y="157"/>
                </a:moveTo>
                <a:lnTo>
                  <a:pt x="291" y="157"/>
                </a:lnTo>
                <a:lnTo>
                  <a:pt x="291" y="156"/>
                </a:lnTo>
                <a:lnTo>
                  <a:pt x="292" y="156"/>
                </a:lnTo>
                <a:lnTo>
                  <a:pt x="292" y="157"/>
                </a:lnTo>
                <a:close/>
                <a:moveTo>
                  <a:pt x="550" y="157"/>
                </a:moveTo>
                <a:lnTo>
                  <a:pt x="550" y="156"/>
                </a:lnTo>
                <a:lnTo>
                  <a:pt x="550" y="157"/>
                </a:lnTo>
                <a:close/>
                <a:moveTo>
                  <a:pt x="292" y="157"/>
                </a:moveTo>
                <a:lnTo>
                  <a:pt x="292" y="156"/>
                </a:lnTo>
                <a:lnTo>
                  <a:pt x="294" y="154"/>
                </a:lnTo>
                <a:lnTo>
                  <a:pt x="295" y="154"/>
                </a:lnTo>
                <a:lnTo>
                  <a:pt x="295" y="156"/>
                </a:lnTo>
                <a:lnTo>
                  <a:pt x="294" y="156"/>
                </a:lnTo>
                <a:lnTo>
                  <a:pt x="294" y="157"/>
                </a:lnTo>
                <a:lnTo>
                  <a:pt x="292" y="157"/>
                </a:lnTo>
                <a:close/>
                <a:moveTo>
                  <a:pt x="559" y="153"/>
                </a:moveTo>
                <a:lnTo>
                  <a:pt x="558" y="153"/>
                </a:lnTo>
                <a:lnTo>
                  <a:pt x="559" y="153"/>
                </a:lnTo>
                <a:close/>
                <a:moveTo>
                  <a:pt x="558" y="150"/>
                </a:moveTo>
                <a:lnTo>
                  <a:pt x="557" y="152"/>
                </a:lnTo>
                <a:lnTo>
                  <a:pt x="557" y="150"/>
                </a:lnTo>
                <a:lnTo>
                  <a:pt x="558" y="150"/>
                </a:lnTo>
                <a:close/>
                <a:moveTo>
                  <a:pt x="557" y="150"/>
                </a:moveTo>
                <a:lnTo>
                  <a:pt x="555" y="150"/>
                </a:lnTo>
                <a:lnTo>
                  <a:pt x="557" y="150"/>
                </a:lnTo>
                <a:close/>
                <a:moveTo>
                  <a:pt x="558" y="153"/>
                </a:moveTo>
                <a:lnTo>
                  <a:pt x="558" y="152"/>
                </a:lnTo>
                <a:lnTo>
                  <a:pt x="559" y="150"/>
                </a:lnTo>
                <a:lnTo>
                  <a:pt x="561" y="150"/>
                </a:lnTo>
                <a:lnTo>
                  <a:pt x="561" y="152"/>
                </a:lnTo>
                <a:lnTo>
                  <a:pt x="559" y="152"/>
                </a:lnTo>
                <a:lnTo>
                  <a:pt x="558" y="153"/>
                </a:lnTo>
                <a:close/>
                <a:moveTo>
                  <a:pt x="554" y="150"/>
                </a:moveTo>
                <a:lnTo>
                  <a:pt x="553" y="150"/>
                </a:lnTo>
                <a:lnTo>
                  <a:pt x="553" y="149"/>
                </a:lnTo>
                <a:lnTo>
                  <a:pt x="554" y="149"/>
                </a:lnTo>
                <a:lnTo>
                  <a:pt x="554" y="150"/>
                </a:lnTo>
                <a:close/>
                <a:moveTo>
                  <a:pt x="491" y="152"/>
                </a:moveTo>
                <a:lnTo>
                  <a:pt x="489" y="152"/>
                </a:lnTo>
                <a:lnTo>
                  <a:pt x="489" y="150"/>
                </a:lnTo>
                <a:lnTo>
                  <a:pt x="490" y="150"/>
                </a:lnTo>
                <a:lnTo>
                  <a:pt x="490" y="149"/>
                </a:lnTo>
                <a:lnTo>
                  <a:pt x="491" y="149"/>
                </a:lnTo>
                <a:lnTo>
                  <a:pt x="493" y="149"/>
                </a:lnTo>
                <a:lnTo>
                  <a:pt x="493" y="150"/>
                </a:lnTo>
                <a:lnTo>
                  <a:pt x="491" y="150"/>
                </a:lnTo>
                <a:lnTo>
                  <a:pt x="491" y="152"/>
                </a:lnTo>
                <a:close/>
                <a:moveTo>
                  <a:pt x="498" y="148"/>
                </a:moveTo>
                <a:lnTo>
                  <a:pt x="497" y="148"/>
                </a:lnTo>
                <a:lnTo>
                  <a:pt x="498" y="148"/>
                </a:lnTo>
                <a:lnTo>
                  <a:pt x="498" y="146"/>
                </a:lnTo>
                <a:lnTo>
                  <a:pt x="498" y="148"/>
                </a:lnTo>
                <a:close/>
                <a:moveTo>
                  <a:pt x="583" y="146"/>
                </a:moveTo>
                <a:lnTo>
                  <a:pt x="582" y="146"/>
                </a:lnTo>
                <a:lnTo>
                  <a:pt x="582" y="145"/>
                </a:lnTo>
                <a:lnTo>
                  <a:pt x="583" y="145"/>
                </a:lnTo>
                <a:lnTo>
                  <a:pt x="583" y="146"/>
                </a:lnTo>
                <a:close/>
                <a:moveTo>
                  <a:pt x="486" y="146"/>
                </a:moveTo>
                <a:lnTo>
                  <a:pt x="485" y="148"/>
                </a:lnTo>
                <a:lnTo>
                  <a:pt x="483" y="148"/>
                </a:lnTo>
                <a:lnTo>
                  <a:pt x="485" y="146"/>
                </a:lnTo>
                <a:lnTo>
                  <a:pt x="485" y="145"/>
                </a:lnTo>
                <a:lnTo>
                  <a:pt x="486" y="145"/>
                </a:lnTo>
                <a:lnTo>
                  <a:pt x="487" y="145"/>
                </a:lnTo>
                <a:lnTo>
                  <a:pt x="487" y="146"/>
                </a:lnTo>
                <a:lnTo>
                  <a:pt x="486" y="146"/>
                </a:lnTo>
                <a:close/>
                <a:moveTo>
                  <a:pt x="491" y="145"/>
                </a:moveTo>
                <a:lnTo>
                  <a:pt x="493" y="145"/>
                </a:lnTo>
                <a:lnTo>
                  <a:pt x="493" y="146"/>
                </a:lnTo>
                <a:lnTo>
                  <a:pt x="493" y="145"/>
                </a:lnTo>
                <a:lnTo>
                  <a:pt x="494" y="145"/>
                </a:lnTo>
                <a:lnTo>
                  <a:pt x="495" y="145"/>
                </a:lnTo>
                <a:lnTo>
                  <a:pt x="495" y="146"/>
                </a:lnTo>
                <a:lnTo>
                  <a:pt x="494" y="146"/>
                </a:lnTo>
                <a:lnTo>
                  <a:pt x="493" y="146"/>
                </a:lnTo>
                <a:lnTo>
                  <a:pt x="493" y="148"/>
                </a:lnTo>
                <a:lnTo>
                  <a:pt x="491" y="148"/>
                </a:lnTo>
                <a:lnTo>
                  <a:pt x="490" y="149"/>
                </a:lnTo>
                <a:lnTo>
                  <a:pt x="489" y="149"/>
                </a:lnTo>
                <a:lnTo>
                  <a:pt x="489" y="150"/>
                </a:lnTo>
                <a:lnTo>
                  <a:pt x="487" y="150"/>
                </a:lnTo>
                <a:lnTo>
                  <a:pt x="487" y="149"/>
                </a:lnTo>
                <a:lnTo>
                  <a:pt x="485" y="149"/>
                </a:lnTo>
                <a:lnTo>
                  <a:pt x="485" y="148"/>
                </a:lnTo>
                <a:lnTo>
                  <a:pt x="486" y="148"/>
                </a:lnTo>
                <a:lnTo>
                  <a:pt x="487" y="148"/>
                </a:lnTo>
                <a:lnTo>
                  <a:pt x="489" y="146"/>
                </a:lnTo>
                <a:lnTo>
                  <a:pt x="490" y="146"/>
                </a:lnTo>
                <a:lnTo>
                  <a:pt x="490" y="145"/>
                </a:lnTo>
                <a:lnTo>
                  <a:pt x="491" y="145"/>
                </a:lnTo>
                <a:close/>
                <a:moveTo>
                  <a:pt x="558" y="144"/>
                </a:moveTo>
                <a:lnTo>
                  <a:pt x="558" y="145"/>
                </a:lnTo>
                <a:lnTo>
                  <a:pt x="557" y="146"/>
                </a:lnTo>
                <a:lnTo>
                  <a:pt x="557" y="145"/>
                </a:lnTo>
                <a:lnTo>
                  <a:pt x="555" y="145"/>
                </a:lnTo>
                <a:lnTo>
                  <a:pt x="555" y="144"/>
                </a:lnTo>
                <a:lnTo>
                  <a:pt x="557" y="144"/>
                </a:lnTo>
                <a:lnTo>
                  <a:pt x="558" y="144"/>
                </a:lnTo>
                <a:close/>
                <a:moveTo>
                  <a:pt x="575" y="144"/>
                </a:moveTo>
                <a:lnTo>
                  <a:pt x="576" y="144"/>
                </a:lnTo>
                <a:lnTo>
                  <a:pt x="578" y="145"/>
                </a:lnTo>
                <a:lnTo>
                  <a:pt x="579" y="145"/>
                </a:lnTo>
                <a:lnTo>
                  <a:pt x="579" y="146"/>
                </a:lnTo>
                <a:lnTo>
                  <a:pt x="580" y="145"/>
                </a:lnTo>
                <a:lnTo>
                  <a:pt x="580" y="146"/>
                </a:lnTo>
                <a:lnTo>
                  <a:pt x="580" y="148"/>
                </a:lnTo>
                <a:lnTo>
                  <a:pt x="582" y="148"/>
                </a:lnTo>
                <a:lnTo>
                  <a:pt x="580" y="148"/>
                </a:lnTo>
                <a:lnTo>
                  <a:pt x="580" y="149"/>
                </a:lnTo>
                <a:lnTo>
                  <a:pt x="580" y="150"/>
                </a:lnTo>
                <a:lnTo>
                  <a:pt x="579" y="150"/>
                </a:lnTo>
                <a:lnTo>
                  <a:pt x="579" y="152"/>
                </a:lnTo>
                <a:lnTo>
                  <a:pt x="578" y="153"/>
                </a:lnTo>
                <a:lnTo>
                  <a:pt x="576" y="153"/>
                </a:lnTo>
                <a:lnTo>
                  <a:pt x="575" y="153"/>
                </a:lnTo>
                <a:lnTo>
                  <a:pt x="575" y="152"/>
                </a:lnTo>
                <a:lnTo>
                  <a:pt x="575" y="150"/>
                </a:lnTo>
                <a:lnTo>
                  <a:pt x="574" y="149"/>
                </a:lnTo>
                <a:lnTo>
                  <a:pt x="574" y="148"/>
                </a:lnTo>
                <a:lnTo>
                  <a:pt x="572" y="148"/>
                </a:lnTo>
                <a:lnTo>
                  <a:pt x="572" y="146"/>
                </a:lnTo>
                <a:lnTo>
                  <a:pt x="574" y="145"/>
                </a:lnTo>
                <a:lnTo>
                  <a:pt x="574" y="144"/>
                </a:lnTo>
                <a:lnTo>
                  <a:pt x="575" y="144"/>
                </a:lnTo>
                <a:close/>
                <a:moveTo>
                  <a:pt x="273" y="141"/>
                </a:moveTo>
                <a:lnTo>
                  <a:pt x="273" y="143"/>
                </a:lnTo>
                <a:lnTo>
                  <a:pt x="271" y="144"/>
                </a:lnTo>
                <a:lnTo>
                  <a:pt x="270" y="145"/>
                </a:lnTo>
                <a:lnTo>
                  <a:pt x="269" y="144"/>
                </a:lnTo>
                <a:lnTo>
                  <a:pt x="267" y="145"/>
                </a:lnTo>
                <a:lnTo>
                  <a:pt x="267" y="144"/>
                </a:lnTo>
                <a:lnTo>
                  <a:pt x="266" y="144"/>
                </a:lnTo>
                <a:lnTo>
                  <a:pt x="265" y="144"/>
                </a:lnTo>
                <a:lnTo>
                  <a:pt x="264" y="143"/>
                </a:lnTo>
                <a:lnTo>
                  <a:pt x="266" y="143"/>
                </a:lnTo>
                <a:lnTo>
                  <a:pt x="266" y="141"/>
                </a:lnTo>
                <a:lnTo>
                  <a:pt x="267" y="141"/>
                </a:lnTo>
                <a:lnTo>
                  <a:pt x="269" y="141"/>
                </a:lnTo>
                <a:lnTo>
                  <a:pt x="271" y="141"/>
                </a:lnTo>
                <a:lnTo>
                  <a:pt x="273" y="141"/>
                </a:lnTo>
                <a:close/>
                <a:moveTo>
                  <a:pt x="493" y="140"/>
                </a:moveTo>
                <a:lnTo>
                  <a:pt x="493" y="141"/>
                </a:lnTo>
                <a:lnTo>
                  <a:pt x="491" y="141"/>
                </a:lnTo>
                <a:lnTo>
                  <a:pt x="491" y="143"/>
                </a:lnTo>
                <a:lnTo>
                  <a:pt x="490" y="141"/>
                </a:lnTo>
                <a:lnTo>
                  <a:pt x="491" y="141"/>
                </a:lnTo>
                <a:lnTo>
                  <a:pt x="491" y="140"/>
                </a:lnTo>
                <a:lnTo>
                  <a:pt x="491" y="141"/>
                </a:lnTo>
                <a:lnTo>
                  <a:pt x="493" y="140"/>
                </a:lnTo>
                <a:close/>
                <a:moveTo>
                  <a:pt x="504" y="140"/>
                </a:moveTo>
                <a:lnTo>
                  <a:pt x="506" y="141"/>
                </a:lnTo>
                <a:lnTo>
                  <a:pt x="507" y="141"/>
                </a:lnTo>
                <a:lnTo>
                  <a:pt x="508" y="141"/>
                </a:lnTo>
                <a:lnTo>
                  <a:pt x="507" y="141"/>
                </a:lnTo>
                <a:lnTo>
                  <a:pt x="507" y="143"/>
                </a:lnTo>
                <a:lnTo>
                  <a:pt x="506" y="143"/>
                </a:lnTo>
                <a:lnTo>
                  <a:pt x="504" y="143"/>
                </a:lnTo>
                <a:lnTo>
                  <a:pt x="503" y="141"/>
                </a:lnTo>
                <a:lnTo>
                  <a:pt x="504" y="141"/>
                </a:lnTo>
                <a:lnTo>
                  <a:pt x="504" y="140"/>
                </a:lnTo>
                <a:close/>
                <a:moveTo>
                  <a:pt x="576" y="140"/>
                </a:moveTo>
                <a:lnTo>
                  <a:pt x="575" y="140"/>
                </a:lnTo>
                <a:lnTo>
                  <a:pt x="575" y="139"/>
                </a:lnTo>
                <a:lnTo>
                  <a:pt x="576" y="139"/>
                </a:lnTo>
                <a:lnTo>
                  <a:pt x="576" y="140"/>
                </a:lnTo>
                <a:close/>
                <a:moveTo>
                  <a:pt x="684" y="139"/>
                </a:moveTo>
                <a:lnTo>
                  <a:pt x="682" y="139"/>
                </a:lnTo>
                <a:lnTo>
                  <a:pt x="684" y="139"/>
                </a:lnTo>
                <a:close/>
                <a:moveTo>
                  <a:pt x="549" y="137"/>
                </a:moveTo>
                <a:lnTo>
                  <a:pt x="550" y="137"/>
                </a:lnTo>
                <a:lnTo>
                  <a:pt x="550" y="139"/>
                </a:lnTo>
                <a:lnTo>
                  <a:pt x="549" y="139"/>
                </a:lnTo>
                <a:lnTo>
                  <a:pt x="550" y="139"/>
                </a:lnTo>
                <a:lnTo>
                  <a:pt x="549" y="140"/>
                </a:lnTo>
                <a:lnTo>
                  <a:pt x="548" y="140"/>
                </a:lnTo>
                <a:lnTo>
                  <a:pt x="548" y="139"/>
                </a:lnTo>
                <a:lnTo>
                  <a:pt x="548" y="137"/>
                </a:lnTo>
                <a:lnTo>
                  <a:pt x="549" y="137"/>
                </a:lnTo>
                <a:close/>
                <a:moveTo>
                  <a:pt x="561" y="137"/>
                </a:moveTo>
                <a:lnTo>
                  <a:pt x="559" y="139"/>
                </a:lnTo>
                <a:lnTo>
                  <a:pt x="559" y="137"/>
                </a:lnTo>
                <a:lnTo>
                  <a:pt x="559" y="136"/>
                </a:lnTo>
                <a:lnTo>
                  <a:pt x="561" y="137"/>
                </a:lnTo>
                <a:close/>
                <a:moveTo>
                  <a:pt x="558" y="139"/>
                </a:moveTo>
                <a:lnTo>
                  <a:pt x="557" y="139"/>
                </a:lnTo>
                <a:lnTo>
                  <a:pt x="557" y="137"/>
                </a:lnTo>
                <a:lnTo>
                  <a:pt x="558" y="137"/>
                </a:lnTo>
                <a:lnTo>
                  <a:pt x="558" y="136"/>
                </a:lnTo>
                <a:lnTo>
                  <a:pt x="559" y="137"/>
                </a:lnTo>
                <a:lnTo>
                  <a:pt x="558" y="137"/>
                </a:lnTo>
                <a:lnTo>
                  <a:pt x="558" y="139"/>
                </a:lnTo>
                <a:close/>
                <a:moveTo>
                  <a:pt x="520" y="136"/>
                </a:moveTo>
                <a:lnTo>
                  <a:pt x="519" y="136"/>
                </a:lnTo>
                <a:lnTo>
                  <a:pt x="520" y="136"/>
                </a:lnTo>
                <a:close/>
                <a:moveTo>
                  <a:pt x="559" y="136"/>
                </a:moveTo>
                <a:lnTo>
                  <a:pt x="559" y="135"/>
                </a:lnTo>
                <a:lnTo>
                  <a:pt x="559" y="136"/>
                </a:lnTo>
                <a:close/>
                <a:moveTo>
                  <a:pt x="548" y="137"/>
                </a:moveTo>
                <a:lnTo>
                  <a:pt x="546" y="137"/>
                </a:lnTo>
                <a:lnTo>
                  <a:pt x="544" y="135"/>
                </a:lnTo>
                <a:lnTo>
                  <a:pt x="545" y="135"/>
                </a:lnTo>
                <a:lnTo>
                  <a:pt x="545" y="133"/>
                </a:lnTo>
                <a:lnTo>
                  <a:pt x="548" y="136"/>
                </a:lnTo>
                <a:lnTo>
                  <a:pt x="548" y="137"/>
                </a:lnTo>
                <a:close/>
                <a:moveTo>
                  <a:pt x="548" y="133"/>
                </a:moveTo>
                <a:lnTo>
                  <a:pt x="548" y="132"/>
                </a:lnTo>
                <a:lnTo>
                  <a:pt x="548" y="133"/>
                </a:lnTo>
                <a:close/>
                <a:moveTo>
                  <a:pt x="570" y="132"/>
                </a:moveTo>
                <a:lnTo>
                  <a:pt x="571" y="132"/>
                </a:lnTo>
                <a:lnTo>
                  <a:pt x="571" y="133"/>
                </a:lnTo>
                <a:lnTo>
                  <a:pt x="572" y="133"/>
                </a:lnTo>
                <a:lnTo>
                  <a:pt x="572" y="135"/>
                </a:lnTo>
                <a:lnTo>
                  <a:pt x="571" y="136"/>
                </a:lnTo>
                <a:lnTo>
                  <a:pt x="571" y="137"/>
                </a:lnTo>
                <a:lnTo>
                  <a:pt x="571" y="139"/>
                </a:lnTo>
                <a:lnTo>
                  <a:pt x="571" y="140"/>
                </a:lnTo>
                <a:lnTo>
                  <a:pt x="571" y="141"/>
                </a:lnTo>
                <a:lnTo>
                  <a:pt x="571" y="143"/>
                </a:lnTo>
                <a:lnTo>
                  <a:pt x="571" y="144"/>
                </a:lnTo>
                <a:lnTo>
                  <a:pt x="570" y="145"/>
                </a:lnTo>
                <a:lnTo>
                  <a:pt x="569" y="145"/>
                </a:lnTo>
                <a:lnTo>
                  <a:pt x="567" y="145"/>
                </a:lnTo>
                <a:lnTo>
                  <a:pt x="566" y="145"/>
                </a:lnTo>
                <a:lnTo>
                  <a:pt x="565" y="145"/>
                </a:lnTo>
                <a:lnTo>
                  <a:pt x="563" y="144"/>
                </a:lnTo>
                <a:lnTo>
                  <a:pt x="563" y="143"/>
                </a:lnTo>
                <a:lnTo>
                  <a:pt x="562" y="143"/>
                </a:lnTo>
                <a:lnTo>
                  <a:pt x="562" y="141"/>
                </a:lnTo>
                <a:lnTo>
                  <a:pt x="561" y="143"/>
                </a:lnTo>
                <a:lnTo>
                  <a:pt x="559" y="143"/>
                </a:lnTo>
                <a:lnTo>
                  <a:pt x="559" y="141"/>
                </a:lnTo>
                <a:lnTo>
                  <a:pt x="561" y="141"/>
                </a:lnTo>
                <a:lnTo>
                  <a:pt x="559" y="141"/>
                </a:lnTo>
                <a:lnTo>
                  <a:pt x="559" y="140"/>
                </a:lnTo>
                <a:lnTo>
                  <a:pt x="559" y="139"/>
                </a:lnTo>
                <a:lnTo>
                  <a:pt x="561" y="139"/>
                </a:lnTo>
                <a:lnTo>
                  <a:pt x="561" y="137"/>
                </a:lnTo>
                <a:lnTo>
                  <a:pt x="562" y="137"/>
                </a:lnTo>
                <a:lnTo>
                  <a:pt x="562" y="139"/>
                </a:lnTo>
                <a:lnTo>
                  <a:pt x="563" y="139"/>
                </a:lnTo>
                <a:lnTo>
                  <a:pt x="565" y="137"/>
                </a:lnTo>
                <a:lnTo>
                  <a:pt x="563" y="137"/>
                </a:lnTo>
                <a:lnTo>
                  <a:pt x="563" y="136"/>
                </a:lnTo>
                <a:lnTo>
                  <a:pt x="563" y="135"/>
                </a:lnTo>
                <a:lnTo>
                  <a:pt x="565" y="135"/>
                </a:lnTo>
                <a:lnTo>
                  <a:pt x="566" y="135"/>
                </a:lnTo>
                <a:lnTo>
                  <a:pt x="566" y="133"/>
                </a:lnTo>
                <a:lnTo>
                  <a:pt x="567" y="133"/>
                </a:lnTo>
                <a:lnTo>
                  <a:pt x="569" y="135"/>
                </a:lnTo>
                <a:lnTo>
                  <a:pt x="569" y="136"/>
                </a:lnTo>
                <a:lnTo>
                  <a:pt x="570" y="136"/>
                </a:lnTo>
                <a:lnTo>
                  <a:pt x="569" y="135"/>
                </a:lnTo>
                <a:lnTo>
                  <a:pt x="570" y="133"/>
                </a:lnTo>
                <a:lnTo>
                  <a:pt x="570" y="132"/>
                </a:lnTo>
                <a:close/>
                <a:moveTo>
                  <a:pt x="563" y="132"/>
                </a:moveTo>
                <a:lnTo>
                  <a:pt x="562" y="132"/>
                </a:lnTo>
                <a:lnTo>
                  <a:pt x="563" y="132"/>
                </a:lnTo>
                <a:close/>
                <a:moveTo>
                  <a:pt x="546" y="133"/>
                </a:moveTo>
                <a:lnTo>
                  <a:pt x="548" y="135"/>
                </a:lnTo>
                <a:lnTo>
                  <a:pt x="549" y="135"/>
                </a:lnTo>
                <a:lnTo>
                  <a:pt x="549" y="136"/>
                </a:lnTo>
                <a:lnTo>
                  <a:pt x="548" y="136"/>
                </a:lnTo>
                <a:lnTo>
                  <a:pt x="545" y="133"/>
                </a:lnTo>
                <a:lnTo>
                  <a:pt x="546" y="132"/>
                </a:lnTo>
                <a:lnTo>
                  <a:pt x="548" y="132"/>
                </a:lnTo>
                <a:lnTo>
                  <a:pt x="546" y="133"/>
                </a:lnTo>
                <a:close/>
                <a:moveTo>
                  <a:pt x="561" y="129"/>
                </a:moveTo>
                <a:lnTo>
                  <a:pt x="562" y="131"/>
                </a:lnTo>
                <a:lnTo>
                  <a:pt x="562" y="129"/>
                </a:lnTo>
                <a:lnTo>
                  <a:pt x="562" y="131"/>
                </a:lnTo>
                <a:lnTo>
                  <a:pt x="562" y="133"/>
                </a:lnTo>
                <a:lnTo>
                  <a:pt x="561" y="133"/>
                </a:lnTo>
                <a:lnTo>
                  <a:pt x="559" y="133"/>
                </a:lnTo>
                <a:lnTo>
                  <a:pt x="558" y="133"/>
                </a:lnTo>
                <a:lnTo>
                  <a:pt x="558" y="135"/>
                </a:lnTo>
                <a:lnTo>
                  <a:pt x="557" y="135"/>
                </a:lnTo>
                <a:lnTo>
                  <a:pt x="557" y="136"/>
                </a:lnTo>
                <a:lnTo>
                  <a:pt x="555" y="137"/>
                </a:lnTo>
                <a:lnTo>
                  <a:pt x="554" y="137"/>
                </a:lnTo>
                <a:lnTo>
                  <a:pt x="554" y="139"/>
                </a:lnTo>
                <a:lnTo>
                  <a:pt x="553" y="139"/>
                </a:lnTo>
                <a:lnTo>
                  <a:pt x="553" y="137"/>
                </a:lnTo>
                <a:lnTo>
                  <a:pt x="554" y="136"/>
                </a:lnTo>
                <a:lnTo>
                  <a:pt x="555" y="135"/>
                </a:lnTo>
                <a:lnTo>
                  <a:pt x="555" y="133"/>
                </a:lnTo>
                <a:lnTo>
                  <a:pt x="554" y="133"/>
                </a:lnTo>
                <a:lnTo>
                  <a:pt x="555" y="133"/>
                </a:lnTo>
                <a:lnTo>
                  <a:pt x="555" y="132"/>
                </a:lnTo>
                <a:lnTo>
                  <a:pt x="555" y="131"/>
                </a:lnTo>
                <a:lnTo>
                  <a:pt x="558" y="131"/>
                </a:lnTo>
                <a:lnTo>
                  <a:pt x="559" y="129"/>
                </a:lnTo>
                <a:lnTo>
                  <a:pt x="559" y="128"/>
                </a:lnTo>
                <a:lnTo>
                  <a:pt x="559" y="127"/>
                </a:lnTo>
                <a:lnTo>
                  <a:pt x="561" y="127"/>
                </a:lnTo>
                <a:lnTo>
                  <a:pt x="561" y="128"/>
                </a:lnTo>
                <a:lnTo>
                  <a:pt x="561" y="129"/>
                </a:lnTo>
                <a:close/>
                <a:moveTo>
                  <a:pt x="563" y="128"/>
                </a:moveTo>
                <a:lnTo>
                  <a:pt x="562" y="129"/>
                </a:lnTo>
                <a:lnTo>
                  <a:pt x="561" y="129"/>
                </a:lnTo>
                <a:lnTo>
                  <a:pt x="562" y="128"/>
                </a:lnTo>
                <a:lnTo>
                  <a:pt x="562" y="127"/>
                </a:lnTo>
                <a:lnTo>
                  <a:pt x="563" y="127"/>
                </a:lnTo>
                <a:lnTo>
                  <a:pt x="563" y="128"/>
                </a:lnTo>
                <a:close/>
                <a:moveTo>
                  <a:pt x="597" y="124"/>
                </a:moveTo>
                <a:lnTo>
                  <a:pt x="596" y="124"/>
                </a:lnTo>
                <a:lnTo>
                  <a:pt x="596" y="123"/>
                </a:lnTo>
                <a:lnTo>
                  <a:pt x="597" y="123"/>
                </a:lnTo>
                <a:lnTo>
                  <a:pt x="597" y="124"/>
                </a:lnTo>
                <a:close/>
                <a:moveTo>
                  <a:pt x="571" y="124"/>
                </a:moveTo>
                <a:lnTo>
                  <a:pt x="570" y="125"/>
                </a:lnTo>
                <a:lnTo>
                  <a:pt x="569" y="125"/>
                </a:lnTo>
                <a:lnTo>
                  <a:pt x="570" y="124"/>
                </a:lnTo>
                <a:lnTo>
                  <a:pt x="570" y="123"/>
                </a:lnTo>
                <a:lnTo>
                  <a:pt x="571" y="123"/>
                </a:lnTo>
                <a:lnTo>
                  <a:pt x="572" y="122"/>
                </a:lnTo>
                <a:lnTo>
                  <a:pt x="572" y="123"/>
                </a:lnTo>
                <a:lnTo>
                  <a:pt x="571" y="123"/>
                </a:lnTo>
                <a:lnTo>
                  <a:pt x="571" y="124"/>
                </a:lnTo>
                <a:close/>
                <a:moveTo>
                  <a:pt x="486" y="127"/>
                </a:moveTo>
                <a:lnTo>
                  <a:pt x="486" y="125"/>
                </a:lnTo>
                <a:lnTo>
                  <a:pt x="486" y="124"/>
                </a:lnTo>
                <a:lnTo>
                  <a:pt x="486" y="123"/>
                </a:lnTo>
                <a:lnTo>
                  <a:pt x="485" y="123"/>
                </a:lnTo>
                <a:lnTo>
                  <a:pt x="485" y="122"/>
                </a:lnTo>
                <a:lnTo>
                  <a:pt x="486" y="122"/>
                </a:lnTo>
                <a:lnTo>
                  <a:pt x="486" y="123"/>
                </a:lnTo>
                <a:lnTo>
                  <a:pt x="487" y="123"/>
                </a:lnTo>
                <a:lnTo>
                  <a:pt x="487" y="124"/>
                </a:lnTo>
                <a:lnTo>
                  <a:pt x="486" y="124"/>
                </a:lnTo>
                <a:lnTo>
                  <a:pt x="486" y="127"/>
                </a:lnTo>
                <a:close/>
                <a:moveTo>
                  <a:pt x="597" y="122"/>
                </a:moveTo>
                <a:lnTo>
                  <a:pt x="597" y="120"/>
                </a:lnTo>
                <a:lnTo>
                  <a:pt x="597" y="122"/>
                </a:lnTo>
                <a:close/>
                <a:moveTo>
                  <a:pt x="599" y="120"/>
                </a:moveTo>
                <a:lnTo>
                  <a:pt x="600" y="120"/>
                </a:lnTo>
                <a:lnTo>
                  <a:pt x="599" y="120"/>
                </a:lnTo>
                <a:close/>
                <a:moveTo>
                  <a:pt x="583" y="120"/>
                </a:moveTo>
                <a:lnTo>
                  <a:pt x="582" y="120"/>
                </a:lnTo>
                <a:lnTo>
                  <a:pt x="583" y="119"/>
                </a:lnTo>
                <a:lnTo>
                  <a:pt x="583" y="120"/>
                </a:lnTo>
                <a:close/>
                <a:moveTo>
                  <a:pt x="600" y="119"/>
                </a:moveTo>
                <a:lnTo>
                  <a:pt x="600" y="120"/>
                </a:lnTo>
                <a:lnTo>
                  <a:pt x="600" y="119"/>
                </a:lnTo>
                <a:close/>
                <a:moveTo>
                  <a:pt x="584" y="116"/>
                </a:moveTo>
                <a:lnTo>
                  <a:pt x="583" y="116"/>
                </a:lnTo>
                <a:lnTo>
                  <a:pt x="584" y="116"/>
                </a:lnTo>
                <a:close/>
                <a:moveTo>
                  <a:pt x="582" y="118"/>
                </a:moveTo>
                <a:lnTo>
                  <a:pt x="582" y="119"/>
                </a:lnTo>
                <a:lnTo>
                  <a:pt x="582" y="118"/>
                </a:lnTo>
                <a:lnTo>
                  <a:pt x="582" y="116"/>
                </a:lnTo>
                <a:lnTo>
                  <a:pt x="580" y="116"/>
                </a:lnTo>
                <a:lnTo>
                  <a:pt x="582" y="115"/>
                </a:lnTo>
                <a:lnTo>
                  <a:pt x="582" y="116"/>
                </a:lnTo>
                <a:lnTo>
                  <a:pt x="582" y="118"/>
                </a:lnTo>
                <a:close/>
                <a:moveTo>
                  <a:pt x="566" y="115"/>
                </a:moveTo>
                <a:lnTo>
                  <a:pt x="567" y="115"/>
                </a:lnTo>
                <a:lnTo>
                  <a:pt x="567" y="116"/>
                </a:lnTo>
                <a:lnTo>
                  <a:pt x="566" y="116"/>
                </a:lnTo>
                <a:lnTo>
                  <a:pt x="565" y="118"/>
                </a:lnTo>
                <a:lnTo>
                  <a:pt x="563" y="118"/>
                </a:lnTo>
                <a:lnTo>
                  <a:pt x="563" y="116"/>
                </a:lnTo>
                <a:lnTo>
                  <a:pt x="565" y="115"/>
                </a:lnTo>
                <a:lnTo>
                  <a:pt x="566" y="115"/>
                </a:lnTo>
                <a:close/>
                <a:moveTo>
                  <a:pt x="218" y="115"/>
                </a:moveTo>
                <a:lnTo>
                  <a:pt x="218" y="114"/>
                </a:lnTo>
                <a:lnTo>
                  <a:pt x="218" y="115"/>
                </a:lnTo>
                <a:close/>
                <a:moveTo>
                  <a:pt x="600" y="112"/>
                </a:moveTo>
                <a:lnTo>
                  <a:pt x="600" y="116"/>
                </a:lnTo>
                <a:lnTo>
                  <a:pt x="599" y="116"/>
                </a:lnTo>
                <a:lnTo>
                  <a:pt x="599" y="118"/>
                </a:lnTo>
                <a:lnTo>
                  <a:pt x="599" y="116"/>
                </a:lnTo>
                <a:lnTo>
                  <a:pt x="597" y="116"/>
                </a:lnTo>
                <a:lnTo>
                  <a:pt x="596" y="116"/>
                </a:lnTo>
                <a:lnTo>
                  <a:pt x="596" y="118"/>
                </a:lnTo>
                <a:lnTo>
                  <a:pt x="595" y="119"/>
                </a:lnTo>
                <a:lnTo>
                  <a:pt x="593" y="119"/>
                </a:lnTo>
                <a:lnTo>
                  <a:pt x="593" y="120"/>
                </a:lnTo>
                <a:lnTo>
                  <a:pt x="593" y="119"/>
                </a:lnTo>
                <a:lnTo>
                  <a:pt x="592" y="119"/>
                </a:lnTo>
                <a:lnTo>
                  <a:pt x="593" y="118"/>
                </a:lnTo>
                <a:lnTo>
                  <a:pt x="592" y="116"/>
                </a:lnTo>
                <a:lnTo>
                  <a:pt x="591" y="116"/>
                </a:lnTo>
                <a:lnTo>
                  <a:pt x="591" y="115"/>
                </a:lnTo>
                <a:lnTo>
                  <a:pt x="592" y="115"/>
                </a:lnTo>
                <a:lnTo>
                  <a:pt x="592" y="114"/>
                </a:lnTo>
                <a:lnTo>
                  <a:pt x="593" y="114"/>
                </a:lnTo>
                <a:lnTo>
                  <a:pt x="595" y="114"/>
                </a:lnTo>
                <a:lnTo>
                  <a:pt x="596" y="114"/>
                </a:lnTo>
                <a:lnTo>
                  <a:pt x="597" y="115"/>
                </a:lnTo>
                <a:lnTo>
                  <a:pt x="597" y="114"/>
                </a:lnTo>
                <a:lnTo>
                  <a:pt x="599" y="114"/>
                </a:lnTo>
                <a:lnTo>
                  <a:pt x="599" y="112"/>
                </a:lnTo>
                <a:lnTo>
                  <a:pt x="600" y="112"/>
                </a:lnTo>
                <a:close/>
                <a:moveTo>
                  <a:pt x="557" y="112"/>
                </a:moveTo>
                <a:lnTo>
                  <a:pt x="555" y="112"/>
                </a:lnTo>
                <a:lnTo>
                  <a:pt x="557" y="112"/>
                </a:lnTo>
                <a:close/>
                <a:moveTo>
                  <a:pt x="478" y="111"/>
                </a:moveTo>
                <a:lnTo>
                  <a:pt x="478" y="112"/>
                </a:lnTo>
                <a:lnTo>
                  <a:pt x="478" y="111"/>
                </a:lnTo>
                <a:close/>
                <a:moveTo>
                  <a:pt x="219" y="111"/>
                </a:moveTo>
                <a:lnTo>
                  <a:pt x="219" y="112"/>
                </a:lnTo>
                <a:lnTo>
                  <a:pt x="220" y="112"/>
                </a:lnTo>
                <a:lnTo>
                  <a:pt x="220" y="114"/>
                </a:lnTo>
                <a:lnTo>
                  <a:pt x="220" y="115"/>
                </a:lnTo>
                <a:lnTo>
                  <a:pt x="219" y="115"/>
                </a:lnTo>
                <a:lnTo>
                  <a:pt x="218" y="115"/>
                </a:lnTo>
                <a:lnTo>
                  <a:pt x="219" y="114"/>
                </a:lnTo>
                <a:lnTo>
                  <a:pt x="218" y="112"/>
                </a:lnTo>
                <a:lnTo>
                  <a:pt x="216" y="111"/>
                </a:lnTo>
                <a:lnTo>
                  <a:pt x="218" y="111"/>
                </a:lnTo>
                <a:lnTo>
                  <a:pt x="219" y="111"/>
                </a:lnTo>
                <a:close/>
                <a:moveTo>
                  <a:pt x="597" y="112"/>
                </a:moveTo>
                <a:lnTo>
                  <a:pt x="596" y="111"/>
                </a:lnTo>
                <a:lnTo>
                  <a:pt x="596" y="110"/>
                </a:lnTo>
                <a:lnTo>
                  <a:pt x="596" y="108"/>
                </a:lnTo>
                <a:lnTo>
                  <a:pt x="596" y="106"/>
                </a:lnTo>
                <a:lnTo>
                  <a:pt x="596" y="105"/>
                </a:lnTo>
                <a:lnTo>
                  <a:pt x="597" y="105"/>
                </a:lnTo>
                <a:lnTo>
                  <a:pt x="599" y="105"/>
                </a:lnTo>
                <a:lnTo>
                  <a:pt x="600" y="105"/>
                </a:lnTo>
                <a:lnTo>
                  <a:pt x="600" y="106"/>
                </a:lnTo>
                <a:lnTo>
                  <a:pt x="599" y="108"/>
                </a:lnTo>
                <a:lnTo>
                  <a:pt x="599" y="110"/>
                </a:lnTo>
                <a:lnTo>
                  <a:pt x="599" y="111"/>
                </a:lnTo>
                <a:lnTo>
                  <a:pt x="597" y="112"/>
                </a:lnTo>
                <a:close/>
                <a:moveTo>
                  <a:pt x="480" y="103"/>
                </a:moveTo>
                <a:lnTo>
                  <a:pt x="481" y="103"/>
                </a:lnTo>
                <a:lnTo>
                  <a:pt x="482" y="103"/>
                </a:lnTo>
                <a:lnTo>
                  <a:pt x="482" y="105"/>
                </a:lnTo>
                <a:lnTo>
                  <a:pt x="481" y="105"/>
                </a:lnTo>
                <a:lnTo>
                  <a:pt x="480" y="105"/>
                </a:lnTo>
                <a:lnTo>
                  <a:pt x="480" y="106"/>
                </a:lnTo>
                <a:lnTo>
                  <a:pt x="478" y="106"/>
                </a:lnTo>
                <a:lnTo>
                  <a:pt x="480" y="106"/>
                </a:lnTo>
                <a:lnTo>
                  <a:pt x="480" y="105"/>
                </a:lnTo>
                <a:lnTo>
                  <a:pt x="480" y="103"/>
                </a:lnTo>
                <a:close/>
                <a:moveTo>
                  <a:pt x="372" y="84"/>
                </a:moveTo>
                <a:lnTo>
                  <a:pt x="371" y="82"/>
                </a:lnTo>
                <a:lnTo>
                  <a:pt x="372" y="82"/>
                </a:lnTo>
                <a:lnTo>
                  <a:pt x="372" y="84"/>
                </a:lnTo>
                <a:close/>
                <a:moveTo>
                  <a:pt x="371" y="82"/>
                </a:moveTo>
                <a:lnTo>
                  <a:pt x="371" y="81"/>
                </a:lnTo>
                <a:lnTo>
                  <a:pt x="372" y="81"/>
                </a:lnTo>
                <a:lnTo>
                  <a:pt x="372" y="82"/>
                </a:lnTo>
                <a:lnTo>
                  <a:pt x="371" y="82"/>
                </a:lnTo>
                <a:close/>
                <a:moveTo>
                  <a:pt x="278" y="35"/>
                </a:moveTo>
                <a:lnTo>
                  <a:pt x="279" y="35"/>
                </a:lnTo>
                <a:lnTo>
                  <a:pt x="279" y="36"/>
                </a:lnTo>
                <a:lnTo>
                  <a:pt x="281" y="38"/>
                </a:lnTo>
                <a:lnTo>
                  <a:pt x="282" y="39"/>
                </a:lnTo>
                <a:lnTo>
                  <a:pt x="283" y="40"/>
                </a:lnTo>
                <a:lnTo>
                  <a:pt x="284" y="42"/>
                </a:lnTo>
                <a:lnTo>
                  <a:pt x="286" y="42"/>
                </a:lnTo>
                <a:lnTo>
                  <a:pt x="287" y="42"/>
                </a:lnTo>
                <a:lnTo>
                  <a:pt x="288" y="42"/>
                </a:lnTo>
                <a:lnTo>
                  <a:pt x="288" y="43"/>
                </a:lnTo>
                <a:lnTo>
                  <a:pt x="292" y="46"/>
                </a:lnTo>
                <a:lnTo>
                  <a:pt x="294" y="46"/>
                </a:lnTo>
                <a:lnTo>
                  <a:pt x="294" y="47"/>
                </a:lnTo>
                <a:lnTo>
                  <a:pt x="294" y="48"/>
                </a:lnTo>
                <a:lnTo>
                  <a:pt x="295" y="48"/>
                </a:lnTo>
                <a:lnTo>
                  <a:pt x="295" y="50"/>
                </a:lnTo>
                <a:lnTo>
                  <a:pt x="296" y="51"/>
                </a:lnTo>
                <a:lnTo>
                  <a:pt x="298" y="52"/>
                </a:lnTo>
                <a:lnTo>
                  <a:pt x="299" y="53"/>
                </a:lnTo>
                <a:lnTo>
                  <a:pt x="300" y="55"/>
                </a:lnTo>
                <a:lnTo>
                  <a:pt x="301" y="55"/>
                </a:lnTo>
                <a:lnTo>
                  <a:pt x="301" y="56"/>
                </a:lnTo>
                <a:lnTo>
                  <a:pt x="303" y="56"/>
                </a:lnTo>
                <a:lnTo>
                  <a:pt x="304" y="56"/>
                </a:lnTo>
                <a:lnTo>
                  <a:pt x="305" y="57"/>
                </a:lnTo>
                <a:lnTo>
                  <a:pt x="307" y="59"/>
                </a:lnTo>
                <a:lnTo>
                  <a:pt x="308" y="59"/>
                </a:lnTo>
                <a:lnTo>
                  <a:pt x="309" y="59"/>
                </a:lnTo>
                <a:lnTo>
                  <a:pt x="309" y="60"/>
                </a:lnTo>
                <a:lnTo>
                  <a:pt x="311" y="60"/>
                </a:lnTo>
                <a:lnTo>
                  <a:pt x="312" y="60"/>
                </a:lnTo>
                <a:lnTo>
                  <a:pt x="312" y="61"/>
                </a:lnTo>
                <a:lnTo>
                  <a:pt x="313" y="61"/>
                </a:lnTo>
                <a:lnTo>
                  <a:pt x="315" y="61"/>
                </a:lnTo>
                <a:lnTo>
                  <a:pt x="317" y="61"/>
                </a:lnTo>
                <a:lnTo>
                  <a:pt x="319" y="61"/>
                </a:lnTo>
                <a:lnTo>
                  <a:pt x="320" y="61"/>
                </a:lnTo>
                <a:lnTo>
                  <a:pt x="324" y="61"/>
                </a:lnTo>
                <a:lnTo>
                  <a:pt x="325" y="61"/>
                </a:lnTo>
                <a:lnTo>
                  <a:pt x="326" y="61"/>
                </a:lnTo>
                <a:lnTo>
                  <a:pt x="326" y="63"/>
                </a:lnTo>
                <a:lnTo>
                  <a:pt x="326" y="64"/>
                </a:lnTo>
                <a:lnTo>
                  <a:pt x="325" y="65"/>
                </a:lnTo>
                <a:lnTo>
                  <a:pt x="326" y="65"/>
                </a:lnTo>
                <a:lnTo>
                  <a:pt x="326" y="64"/>
                </a:lnTo>
                <a:lnTo>
                  <a:pt x="328" y="64"/>
                </a:lnTo>
                <a:lnTo>
                  <a:pt x="328" y="61"/>
                </a:lnTo>
                <a:lnTo>
                  <a:pt x="329" y="63"/>
                </a:lnTo>
                <a:lnTo>
                  <a:pt x="330" y="64"/>
                </a:lnTo>
                <a:lnTo>
                  <a:pt x="332" y="64"/>
                </a:lnTo>
                <a:lnTo>
                  <a:pt x="332" y="65"/>
                </a:lnTo>
                <a:lnTo>
                  <a:pt x="333" y="65"/>
                </a:lnTo>
                <a:lnTo>
                  <a:pt x="334" y="65"/>
                </a:lnTo>
                <a:lnTo>
                  <a:pt x="336" y="65"/>
                </a:lnTo>
                <a:lnTo>
                  <a:pt x="337" y="65"/>
                </a:lnTo>
                <a:lnTo>
                  <a:pt x="338" y="64"/>
                </a:lnTo>
                <a:lnTo>
                  <a:pt x="339" y="64"/>
                </a:lnTo>
                <a:lnTo>
                  <a:pt x="339" y="65"/>
                </a:lnTo>
                <a:lnTo>
                  <a:pt x="339" y="67"/>
                </a:lnTo>
                <a:lnTo>
                  <a:pt x="339" y="68"/>
                </a:lnTo>
                <a:lnTo>
                  <a:pt x="341" y="68"/>
                </a:lnTo>
                <a:lnTo>
                  <a:pt x="341" y="69"/>
                </a:lnTo>
                <a:lnTo>
                  <a:pt x="342" y="69"/>
                </a:lnTo>
                <a:lnTo>
                  <a:pt x="342" y="71"/>
                </a:lnTo>
                <a:lnTo>
                  <a:pt x="343" y="71"/>
                </a:lnTo>
                <a:lnTo>
                  <a:pt x="345" y="71"/>
                </a:lnTo>
                <a:lnTo>
                  <a:pt x="346" y="69"/>
                </a:lnTo>
                <a:lnTo>
                  <a:pt x="347" y="69"/>
                </a:lnTo>
                <a:lnTo>
                  <a:pt x="347" y="71"/>
                </a:lnTo>
                <a:lnTo>
                  <a:pt x="349" y="72"/>
                </a:lnTo>
                <a:lnTo>
                  <a:pt x="349" y="73"/>
                </a:lnTo>
                <a:lnTo>
                  <a:pt x="350" y="73"/>
                </a:lnTo>
                <a:lnTo>
                  <a:pt x="351" y="74"/>
                </a:lnTo>
                <a:lnTo>
                  <a:pt x="354" y="77"/>
                </a:lnTo>
                <a:lnTo>
                  <a:pt x="355" y="77"/>
                </a:lnTo>
                <a:lnTo>
                  <a:pt x="356" y="78"/>
                </a:lnTo>
                <a:lnTo>
                  <a:pt x="358" y="80"/>
                </a:lnTo>
                <a:lnTo>
                  <a:pt x="360" y="81"/>
                </a:lnTo>
                <a:lnTo>
                  <a:pt x="363" y="81"/>
                </a:lnTo>
                <a:lnTo>
                  <a:pt x="363" y="82"/>
                </a:lnTo>
                <a:lnTo>
                  <a:pt x="364" y="82"/>
                </a:lnTo>
                <a:lnTo>
                  <a:pt x="366" y="82"/>
                </a:lnTo>
                <a:lnTo>
                  <a:pt x="367" y="82"/>
                </a:lnTo>
                <a:lnTo>
                  <a:pt x="367" y="81"/>
                </a:lnTo>
                <a:lnTo>
                  <a:pt x="370" y="81"/>
                </a:lnTo>
                <a:lnTo>
                  <a:pt x="371" y="81"/>
                </a:lnTo>
                <a:lnTo>
                  <a:pt x="371" y="82"/>
                </a:lnTo>
                <a:lnTo>
                  <a:pt x="371" y="84"/>
                </a:lnTo>
                <a:lnTo>
                  <a:pt x="371" y="85"/>
                </a:lnTo>
                <a:lnTo>
                  <a:pt x="372" y="86"/>
                </a:lnTo>
                <a:lnTo>
                  <a:pt x="372" y="88"/>
                </a:lnTo>
                <a:lnTo>
                  <a:pt x="372" y="86"/>
                </a:lnTo>
                <a:lnTo>
                  <a:pt x="372" y="85"/>
                </a:lnTo>
                <a:lnTo>
                  <a:pt x="372" y="84"/>
                </a:lnTo>
                <a:lnTo>
                  <a:pt x="373" y="84"/>
                </a:lnTo>
                <a:lnTo>
                  <a:pt x="373" y="82"/>
                </a:lnTo>
                <a:lnTo>
                  <a:pt x="372" y="82"/>
                </a:lnTo>
                <a:lnTo>
                  <a:pt x="372" y="81"/>
                </a:lnTo>
                <a:lnTo>
                  <a:pt x="373" y="81"/>
                </a:lnTo>
                <a:lnTo>
                  <a:pt x="375" y="81"/>
                </a:lnTo>
                <a:lnTo>
                  <a:pt x="376" y="81"/>
                </a:lnTo>
                <a:lnTo>
                  <a:pt x="376" y="82"/>
                </a:lnTo>
                <a:lnTo>
                  <a:pt x="375" y="82"/>
                </a:lnTo>
                <a:lnTo>
                  <a:pt x="376" y="82"/>
                </a:lnTo>
                <a:lnTo>
                  <a:pt x="376" y="84"/>
                </a:lnTo>
                <a:lnTo>
                  <a:pt x="376" y="85"/>
                </a:lnTo>
                <a:lnTo>
                  <a:pt x="377" y="86"/>
                </a:lnTo>
                <a:lnTo>
                  <a:pt x="379" y="89"/>
                </a:lnTo>
                <a:lnTo>
                  <a:pt x="379" y="90"/>
                </a:lnTo>
                <a:lnTo>
                  <a:pt x="380" y="91"/>
                </a:lnTo>
                <a:lnTo>
                  <a:pt x="381" y="94"/>
                </a:lnTo>
                <a:lnTo>
                  <a:pt x="383" y="95"/>
                </a:lnTo>
                <a:lnTo>
                  <a:pt x="385" y="98"/>
                </a:lnTo>
                <a:lnTo>
                  <a:pt x="388" y="101"/>
                </a:lnTo>
                <a:lnTo>
                  <a:pt x="388" y="102"/>
                </a:lnTo>
                <a:lnTo>
                  <a:pt x="389" y="102"/>
                </a:lnTo>
                <a:lnTo>
                  <a:pt x="389" y="103"/>
                </a:lnTo>
                <a:lnTo>
                  <a:pt x="391" y="103"/>
                </a:lnTo>
                <a:lnTo>
                  <a:pt x="392" y="105"/>
                </a:lnTo>
                <a:lnTo>
                  <a:pt x="393" y="105"/>
                </a:lnTo>
                <a:lnTo>
                  <a:pt x="393" y="106"/>
                </a:lnTo>
                <a:lnTo>
                  <a:pt x="396" y="107"/>
                </a:lnTo>
                <a:lnTo>
                  <a:pt x="397" y="108"/>
                </a:lnTo>
                <a:lnTo>
                  <a:pt x="398" y="110"/>
                </a:lnTo>
                <a:lnTo>
                  <a:pt x="400" y="110"/>
                </a:lnTo>
                <a:lnTo>
                  <a:pt x="401" y="110"/>
                </a:lnTo>
                <a:lnTo>
                  <a:pt x="401" y="111"/>
                </a:lnTo>
                <a:lnTo>
                  <a:pt x="402" y="111"/>
                </a:lnTo>
                <a:lnTo>
                  <a:pt x="402" y="112"/>
                </a:lnTo>
                <a:lnTo>
                  <a:pt x="401" y="114"/>
                </a:lnTo>
                <a:lnTo>
                  <a:pt x="401" y="115"/>
                </a:lnTo>
                <a:lnTo>
                  <a:pt x="398" y="114"/>
                </a:lnTo>
                <a:lnTo>
                  <a:pt x="397" y="112"/>
                </a:lnTo>
                <a:lnTo>
                  <a:pt x="396" y="114"/>
                </a:lnTo>
                <a:lnTo>
                  <a:pt x="396" y="115"/>
                </a:lnTo>
                <a:lnTo>
                  <a:pt x="397" y="116"/>
                </a:lnTo>
                <a:lnTo>
                  <a:pt x="397" y="118"/>
                </a:lnTo>
                <a:lnTo>
                  <a:pt x="397" y="119"/>
                </a:lnTo>
                <a:lnTo>
                  <a:pt x="397" y="118"/>
                </a:lnTo>
                <a:lnTo>
                  <a:pt x="398" y="118"/>
                </a:lnTo>
                <a:lnTo>
                  <a:pt x="400" y="119"/>
                </a:lnTo>
                <a:lnTo>
                  <a:pt x="400" y="120"/>
                </a:lnTo>
                <a:lnTo>
                  <a:pt x="400" y="122"/>
                </a:lnTo>
                <a:lnTo>
                  <a:pt x="397" y="122"/>
                </a:lnTo>
                <a:lnTo>
                  <a:pt x="397" y="120"/>
                </a:lnTo>
                <a:lnTo>
                  <a:pt x="396" y="120"/>
                </a:lnTo>
                <a:lnTo>
                  <a:pt x="394" y="119"/>
                </a:lnTo>
                <a:lnTo>
                  <a:pt x="394" y="118"/>
                </a:lnTo>
                <a:lnTo>
                  <a:pt x="393" y="118"/>
                </a:lnTo>
                <a:lnTo>
                  <a:pt x="393" y="119"/>
                </a:lnTo>
                <a:lnTo>
                  <a:pt x="392" y="118"/>
                </a:lnTo>
                <a:lnTo>
                  <a:pt x="391" y="118"/>
                </a:lnTo>
                <a:lnTo>
                  <a:pt x="389" y="118"/>
                </a:lnTo>
                <a:lnTo>
                  <a:pt x="391" y="118"/>
                </a:lnTo>
                <a:lnTo>
                  <a:pt x="391" y="119"/>
                </a:lnTo>
                <a:lnTo>
                  <a:pt x="391" y="120"/>
                </a:lnTo>
                <a:lnTo>
                  <a:pt x="391" y="122"/>
                </a:lnTo>
                <a:lnTo>
                  <a:pt x="392" y="123"/>
                </a:lnTo>
                <a:lnTo>
                  <a:pt x="393" y="123"/>
                </a:lnTo>
                <a:lnTo>
                  <a:pt x="393" y="124"/>
                </a:lnTo>
                <a:lnTo>
                  <a:pt x="394" y="124"/>
                </a:lnTo>
                <a:lnTo>
                  <a:pt x="394" y="123"/>
                </a:lnTo>
                <a:lnTo>
                  <a:pt x="394" y="124"/>
                </a:lnTo>
                <a:lnTo>
                  <a:pt x="396" y="124"/>
                </a:lnTo>
                <a:lnTo>
                  <a:pt x="394" y="124"/>
                </a:lnTo>
                <a:lnTo>
                  <a:pt x="393" y="125"/>
                </a:lnTo>
                <a:lnTo>
                  <a:pt x="394" y="125"/>
                </a:lnTo>
                <a:lnTo>
                  <a:pt x="394" y="124"/>
                </a:lnTo>
                <a:lnTo>
                  <a:pt x="396" y="125"/>
                </a:lnTo>
                <a:lnTo>
                  <a:pt x="394" y="125"/>
                </a:lnTo>
                <a:lnTo>
                  <a:pt x="396" y="125"/>
                </a:lnTo>
                <a:lnTo>
                  <a:pt x="396" y="124"/>
                </a:lnTo>
                <a:lnTo>
                  <a:pt x="397" y="124"/>
                </a:lnTo>
                <a:lnTo>
                  <a:pt x="397" y="123"/>
                </a:lnTo>
                <a:lnTo>
                  <a:pt x="398" y="123"/>
                </a:lnTo>
                <a:lnTo>
                  <a:pt x="398" y="124"/>
                </a:lnTo>
                <a:lnTo>
                  <a:pt x="398" y="123"/>
                </a:lnTo>
                <a:lnTo>
                  <a:pt x="400" y="123"/>
                </a:lnTo>
                <a:lnTo>
                  <a:pt x="401" y="122"/>
                </a:lnTo>
                <a:lnTo>
                  <a:pt x="400" y="122"/>
                </a:lnTo>
                <a:lnTo>
                  <a:pt x="401" y="120"/>
                </a:lnTo>
                <a:lnTo>
                  <a:pt x="401" y="119"/>
                </a:lnTo>
                <a:lnTo>
                  <a:pt x="402" y="119"/>
                </a:lnTo>
                <a:lnTo>
                  <a:pt x="402" y="118"/>
                </a:lnTo>
                <a:lnTo>
                  <a:pt x="401" y="118"/>
                </a:lnTo>
                <a:lnTo>
                  <a:pt x="401" y="116"/>
                </a:lnTo>
                <a:lnTo>
                  <a:pt x="402" y="116"/>
                </a:lnTo>
                <a:lnTo>
                  <a:pt x="402" y="115"/>
                </a:lnTo>
                <a:lnTo>
                  <a:pt x="402" y="116"/>
                </a:lnTo>
                <a:lnTo>
                  <a:pt x="404" y="116"/>
                </a:lnTo>
                <a:lnTo>
                  <a:pt x="404" y="115"/>
                </a:lnTo>
                <a:lnTo>
                  <a:pt x="405" y="116"/>
                </a:lnTo>
                <a:lnTo>
                  <a:pt x="406" y="116"/>
                </a:lnTo>
                <a:lnTo>
                  <a:pt x="405" y="116"/>
                </a:lnTo>
                <a:lnTo>
                  <a:pt x="404" y="115"/>
                </a:lnTo>
                <a:lnTo>
                  <a:pt x="402" y="115"/>
                </a:lnTo>
                <a:lnTo>
                  <a:pt x="402" y="114"/>
                </a:lnTo>
                <a:lnTo>
                  <a:pt x="404" y="114"/>
                </a:lnTo>
                <a:lnTo>
                  <a:pt x="405" y="115"/>
                </a:lnTo>
                <a:lnTo>
                  <a:pt x="406" y="115"/>
                </a:lnTo>
                <a:lnTo>
                  <a:pt x="408" y="115"/>
                </a:lnTo>
                <a:lnTo>
                  <a:pt x="408" y="116"/>
                </a:lnTo>
                <a:lnTo>
                  <a:pt x="409" y="116"/>
                </a:lnTo>
                <a:lnTo>
                  <a:pt x="410" y="116"/>
                </a:lnTo>
                <a:lnTo>
                  <a:pt x="410" y="118"/>
                </a:lnTo>
                <a:lnTo>
                  <a:pt x="411" y="118"/>
                </a:lnTo>
                <a:lnTo>
                  <a:pt x="411" y="119"/>
                </a:lnTo>
                <a:lnTo>
                  <a:pt x="410" y="119"/>
                </a:lnTo>
                <a:lnTo>
                  <a:pt x="410" y="120"/>
                </a:lnTo>
                <a:lnTo>
                  <a:pt x="409" y="120"/>
                </a:lnTo>
                <a:lnTo>
                  <a:pt x="410" y="122"/>
                </a:lnTo>
                <a:lnTo>
                  <a:pt x="410" y="120"/>
                </a:lnTo>
                <a:lnTo>
                  <a:pt x="411" y="120"/>
                </a:lnTo>
                <a:lnTo>
                  <a:pt x="411" y="118"/>
                </a:lnTo>
                <a:lnTo>
                  <a:pt x="414" y="118"/>
                </a:lnTo>
                <a:lnTo>
                  <a:pt x="414" y="119"/>
                </a:lnTo>
                <a:lnTo>
                  <a:pt x="415" y="119"/>
                </a:lnTo>
                <a:lnTo>
                  <a:pt x="417" y="119"/>
                </a:lnTo>
                <a:lnTo>
                  <a:pt x="417" y="120"/>
                </a:lnTo>
                <a:lnTo>
                  <a:pt x="418" y="120"/>
                </a:lnTo>
                <a:lnTo>
                  <a:pt x="419" y="120"/>
                </a:lnTo>
                <a:lnTo>
                  <a:pt x="419" y="122"/>
                </a:lnTo>
                <a:lnTo>
                  <a:pt x="421" y="122"/>
                </a:lnTo>
                <a:lnTo>
                  <a:pt x="421" y="123"/>
                </a:lnTo>
                <a:lnTo>
                  <a:pt x="421" y="124"/>
                </a:lnTo>
                <a:lnTo>
                  <a:pt x="419" y="123"/>
                </a:lnTo>
                <a:lnTo>
                  <a:pt x="418" y="123"/>
                </a:lnTo>
                <a:lnTo>
                  <a:pt x="417" y="123"/>
                </a:lnTo>
                <a:lnTo>
                  <a:pt x="419" y="124"/>
                </a:lnTo>
                <a:lnTo>
                  <a:pt x="421" y="124"/>
                </a:lnTo>
                <a:lnTo>
                  <a:pt x="421" y="125"/>
                </a:lnTo>
                <a:lnTo>
                  <a:pt x="421" y="124"/>
                </a:lnTo>
                <a:lnTo>
                  <a:pt x="422" y="123"/>
                </a:lnTo>
                <a:lnTo>
                  <a:pt x="423" y="125"/>
                </a:lnTo>
                <a:lnTo>
                  <a:pt x="423" y="127"/>
                </a:lnTo>
                <a:lnTo>
                  <a:pt x="423" y="128"/>
                </a:lnTo>
                <a:lnTo>
                  <a:pt x="422" y="129"/>
                </a:lnTo>
                <a:lnTo>
                  <a:pt x="423" y="129"/>
                </a:lnTo>
                <a:lnTo>
                  <a:pt x="423" y="131"/>
                </a:lnTo>
                <a:lnTo>
                  <a:pt x="422" y="131"/>
                </a:lnTo>
                <a:lnTo>
                  <a:pt x="422" y="132"/>
                </a:lnTo>
                <a:lnTo>
                  <a:pt x="422" y="133"/>
                </a:lnTo>
                <a:lnTo>
                  <a:pt x="421" y="133"/>
                </a:lnTo>
                <a:lnTo>
                  <a:pt x="421" y="132"/>
                </a:lnTo>
                <a:lnTo>
                  <a:pt x="419" y="131"/>
                </a:lnTo>
                <a:lnTo>
                  <a:pt x="419" y="129"/>
                </a:lnTo>
                <a:lnTo>
                  <a:pt x="419" y="131"/>
                </a:lnTo>
                <a:lnTo>
                  <a:pt x="419" y="132"/>
                </a:lnTo>
                <a:lnTo>
                  <a:pt x="421" y="132"/>
                </a:lnTo>
                <a:lnTo>
                  <a:pt x="421" y="133"/>
                </a:lnTo>
                <a:lnTo>
                  <a:pt x="419" y="133"/>
                </a:lnTo>
                <a:lnTo>
                  <a:pt x="419" y="135"/>
                </a:lnTo>
                <a:lnTo>
                  <a:pt x="421" y="135"/>
                </a:lnTo>
                <a:lnTo>
                  <a:pt x="421" y="136"/>
                </a:lnTo>
                <a:lnTo>
                  <a:pt x="421" y="135"/>
                </a:lnTo>
                <a:lnTo>
                  <a:pt x="422" y="135"/>
                </a:lnTo>
                <a:lnTo>
                  <a:pt x="421" y="135"/>
                </a:lnTo>
                <a:lnTo>
                  <a:pt x="421" y="133"/>
                </a:lnTo>
                <a:lnTo>
                  <a:pt x="422" y="133"/>
                </a:lnTo>
                <a:lnTo>
                  <a:pt x="423" y="133"/>
                </a:lnTo>
                <a:lnTo>
                  <a:pt x="423" y="132"/>
                </a:lnTo>
                <a:lnTo>
                  <a:pt x="425" y="133"/>
                </a:lnTo>
                <a:lnTo>
                  <a:pt x="426" y="133"/>
                </a:lnTo>
                <a:lnTo>
                  <a:pt x="427" y="133"/>
                </a:lnTo>
                <a:lnTo>
                  <a:pt x="428" y="133"/>
                </a:lnTo>
                <a:lnTo>
                  <a:pt x="430" y="133"/>
                </a:lnTo>
                <a:lnTo>
                  <a:pt x="431" y="132"/>
                </a:lnTo>
                <a:lnTo>
                  <a:pt x="432" y="132"/>
                </a:lnTo>
                <a:lnTo>
                  <a:pt x="434" y="132"/>
                </a:lnTo>
                <a:lnTo>
                  <a:pt x="435" y="131"/>
                </a:lnTo>
                <a:lnTo>
                  <a:pt x="434" y="129"/>
                </a:lnTo>
                <a:lnTo>
                  <a:pt x="435" y="129"/>
                </a:lnTo>
                <a:lnTo>
                  <a:pt x="434" y="128"/>
                </a:lnTo>
                <a:lnTo>
                  <a:pt x="435" y="128"/>
                </a:lnTo>
                <a:lnTo>
                  <a:pt x="436" y="128"/>
                </a:lnTo>
                <a:lnTo>
                  <a:pt x="436" y="127"/>
                </a:lnTo>
                <a:lnTo>
                  <a:pt x="436" y="125"/>
                </a:lnTo>
                <a:lnTo>
                  <a:pt x="435" y="125"/>
                </a:lnTo>
                <a:lnTo>
                  <a:pt x="434" y="125"/>
                </a:lnTo>
                <a:lnTo>
                  <a:pt x="432" y="125"/>
                </a:lnTo>
                <a:lnTo>
                  <a:pt x="434" y="124"/>
                </a:lnTo>
                <a:lnTo>
                  <a:pt x="435" y="124"/>
                </a:lnTo>
                <a:lnTo>
                  <a:pt x="434" y="124"/>
                </a:lnTo>
                <a:lnTo>
                  <a:pt x="434" y="123"/>
                </a:lnTo>
                <a:lnTo>
                  <a:pt x="434" y="122"/>
                </a:lnTo>
                <a:lnTo>
                  <a:pt x="435" y="122"/>
                </a:lnTo>
                <a:lnTo>
                  <a:pt x="435" y="120"/>
                </a:lnTo>
                <a:lnTo>
                  <a:pt x="436" y="120"/>
                </a:lnTo>
                <a:lnTo>
                  <a:pt x="435" y="120"/>
                </a:lnTo>
                <a:lnTo>
                  <a:pt x="435" y="119"/>
                </a:lnTo>
                <a:lnTo>
                  <a:pt x="436" y="119"/>
                </a:lnTo>
                <a:lnTo>
                  <a:pt x="438" y="119"/>
                </a:lnTo>
                <a:lnTo>
                  <a:pt x="436" y="119"/>
                </a:lnTo>
                <a:lnTo>
                  <a:pt x="438" y="120"/>
                </a:lnTo>
                <a:lnTo>
                  <a:pt x="438" y="122"/>
                </a:lnTo>
                <a:lnTo>
                  <a:pt x="438" y="123"/>
                </a:lnTo>
                <a:lnTo>
                  <a:pt x="439" y="123"/>
                </a:lnTo>
                <a:lnTo>
                  <a:pt x="440" y="123"/>
                </a:lnTo>
                <a:lnTo>
                  <a:pt x="440" y="124"/>
                </a:lnTo>
                <a:lnTo>
                  <a:pt x="440" y="125"/>
                </a:lnTo>
                <a:lnTo>
                  <a:pt x="442" y="125"/>
                </a:lnTo>
                <a:lnTo>
                  <a:pt x="442" y="124"/>
                </a:lnTo>
                <a:lnTo>
                  <a:pt x="443" y="125"/>
                </a:lnTo>
                <a:lnTo>
                  <a:pt x="444" y="125"/>
                </a:lnTo>
                <a:lnTo>
                  <a:pt x="444" y="127"/>
                </a:lnTo>
                <a:lnTo>
                  <a:pt x="443" y="127"/>
                </a:lnTo>
                <a:lnTo>
                  <a:pt x="444" y="127"/>
                </a:lnTo>
                <a:lnTo>
                  <a:pt x="444" y="128"/>
                </a:lnTo>
                <a:lnTo>
                  <a:pt x="445" y="128"/>
                </a:lnTo>
                <a:lnTo>
                  <a:pt x="445" y="127"/>
                </a:lnTo>
                <a:lnTo>
                  <a:pt x="444" y="127"/>
                </a:lnTo>
                <a:lnTo>
                  <a:pt x="444" y="125"/>
                </a:lnTo>
                <a:lnTo>
                  <a:pt x="445" y="125"/>
                </a:lnTo>
                <a:lnTo>
                  <a:pt x="447" y="127"/>
                </a:lnTo>
                <a:lnTo>
                  <a:pt x="447" y="125"/>
                </a:lnTo>
                <a:lnTo>
                  <a:pt x="445" y="125"/>
                </a:lnTo>
                <a:lnTo>
                  <a:pt x="444" y="125"/>
                </a:lnTo>
                <a:lnTo>
                  <a:pt x="445" y="124"/>
                </a:lnTo>
                <a:lnTo>
                  <a:pt x="444" y="124"/>
                </a:lnTo>
                <a:lnTo>
                  <a:pt x="444" y="123"/>
                </a:lnTo>
                <a:lnTo>
                  <a:pt x="444" y="122"/>
                </a:lnTo>
                <a:lnTo>
                  <a:pt x="444" y="120"/>
                </a:lnTo>
                <a:lnTo>
                  <a:pt x="445" y="120"/>
                </a:lnTo>
                <a:lnTo>
                  <a:pt x="447" y="120"/>
                </a:lnTo>
                <a:lnTo>
                  <a:pt x="447" y="119"/>
                </a:lnTo>
                <a:lnTo>
                  <a:pt x="448" y="119"/>
                </a:lnTo>
                <a:lnTo>
                  <a:pt x="449" y="119"/>
                </a:lnTo>
                <a:lnTo>
                  <a:pt x="451" y="119"/>
                </a:lnTo>
                <a:lnTo>
                  <a:pt x="451" y="120"/>
                </a:lnTo>
                <a:lnTo>
                  <a:pt x="451" y="122"/>
                </a:lnTo>
                <a:lnTo>
                  <a:pt x="451" y="120"/>
                </a:lnTo>
                <a:lnTo>
                  <a:pt x="451" y="119"/>
                </a:lnTo>
                <a:lnTo>
                  <a:pt x="452" y="118"/>
                </a:lnTo>
                <a:lnTo>
                  <a:pt x="452" y="116"/>
                </a:lnTo>
                <a:lnTo>
                  <a:pt x="453" y="116"/>
                </a:lnTo>
                <a:lnTo>
                  <a:pt x="453" y="118"/>
                </a:lnTo>
                <a:lnTo>
                  <a:pt x="455" y="118"/>
                </a:lnTo>
                <a:lnTo>
                  <a:pt x="456" y="118"/>
                </a:lnTo>
                <a:lnTo>
                  <a:pt x="455" y="118"/>
                </a:lnTo>
                <a:lnTo>
                  <a:pt x="453" y="116"/>
                </a:lnTo>
                <a:lnTo>
                  <a:pt x="452" y="116"/>
                </a:lnTo>
                <a:lnTo>
                  <a:pt x="452" y="115"/>
                </a:lnTo>
                <a:lnTo>
                  <a:pt x="452" y="114"/>
                </a:lnTo>
                <a:lnTo>
                  <a:pt x="453" y="114"/>
                </a:lnTo>
                <a:lnTo>
                  <a:pt x="455" y="114"/>
                </a:lnTo>
                <a:lnTo>
                  <a:pt x="455" y="112"/>
                </a:lnTo>
                <a:lnTo>
                  <a:pt x="456" y="112"/>
                </a:lnTo>
                <a:lnTo>
                  <a:pt x="455" y="112"/>
                </a:lnTo>
                <a:lnTo>
                  <a:pt x="453" y="112"/>
                </a:lnTo>
                <a:lnTo>
                  <a:pt x="452" y="112"/>
                </a:lnTo>
                <a:lnTo>
                  <a:pt x="451" y="111"/>
                </a:lnTo>
                <a:lnTo>
                  <a:pt x="452" y="111"/>
                </a:lnTo>
                <a:lnTo>
                  <a:pt x="452" y="110"/>
                </a:lnTo>
                <a:lnTo>
                  <a:pt x="453" y="110"/>
                </a:lnTo>
                <a:lnTo>
                  <a:pt x="453" y="111"/>
                </a:lnTo>
                <a:lnTo>
                  <a:pt x="455" y="111"/>
                </a:lnTo>
                <a:lnTo>
                  <a:pt x="456" y="111"/>
                </a:lnTo>
                <a:lnTo>
                  <a:pt x="460" y="111"/>
                </a:lnTo>
                <a:lnTo>
                  <a:pt x="464" y="111"/>
                </a:lnTo>
                <a:lnTo>
                  <a:pt x="465" y="111"/>
                </a:lnTo>
                <a:lnTo>
                  <a:pt x="466" y="111"/>
                </a:lnTo>
                <a:lnTo>
                  <a:pt x="470" y="111"/>
                </a:lnTo>
                <a:lnTo>
                  <a:pt x="470" y="112"/>
                </a:lnTo>
                <a:lnTo>
                  <a:pt x="469" y="112"/>
                </a:lnTo>
                <a:lnTo>
                  <a:pt x="470" y="112"/>
                </a:lnTo>
                <a:lnTo>
                  <a:pt x="470" y="114"/>
                </a:lnTo>
                <a:lnTo>
                  <a:pt x="470" y="115"/>
                </a:lnTo>
                <a:lnTo>
                  <a:pt x="470" y="114"/>
                </a:lnTo>
                <a:lnTo>
                  <a:pt x="470" y="112"/>
                </a:lnTo>
                <a:lnTo>
                  <a:pt x="470" y="111"/>
                </a:lnTo>
                <a:lnTo>
                  <a:pt x="472" y="111"/>
                </a:lnTo>
                <a:lnTo>
                  <a:pt x="473" y="111"/>
                </a:lnTo>
                <a:lnTo>
                  <a:pt x="474" y="111"/>
                </a:lnTo>
                <a:lnTo>
                  <a:pt x="477" y="111"/>
                </a:lnTo>
                <a:lnTo>
                  <a:pt x="478" y="111"/>
                </a:lnTo>
                <a:lnTo>
                  <a:pt x="477" y="111"/>
                </a:lnTo>
                <a:lnTo>
                  <a:pt x="477" y="112"/>
                </a:lnTo>
                <a:lnTo>
                  <a:pt x="478" y="112"/>
                </a:lnTo>
                <a:lnTo>
                  <a:pt x="478" y="114"/>
                </a:lnTo>
                <a:lnTo>
                  <a:pt x="477" y="115"/>
                </a:lnTo>
                <a:lnTo>
                  <a:pt x="478" y="115"/>
                </a:lnTo>
                <a:lnTo>
                  <a:pt x="478" y="116"/>
                </a:lnTo>
                <a:lnTo>
                  <a:pt x="478" y="118"/>
                </a:lnTo>
                <a:lnTo>
                  <a:pt x="478" y="116"/>
                </a:lnTo>
                <a:lnTo>
                  <a:pt x="478" y="115"/>
                </a:lnTo>
                <a:lnTo>
                  <a:pt x="478" y="114"/>
                </a:lnTo>
                <a:lnTo>
                  <a:pt x="480" y="115"/>
                </a:lnTo>
                <a:lnTo>
                  <a:pt x="481" y="118"/>
                </a:lnTo>
                <a:lnTo>
                  <a:pt x="482" y="118"/>
                </a:lnTo>
                <a:lnTo>
                  <a:pt x="483" y="119"/>
                </a:lnTo>
                <a:lnTo>
                  <a:pt x="485" y="120"/>
                </a:lnTo>
                <a:lnTo>
                  <a:pt x="485" y="122"/>
                </a:lnTo>
                <a:lnTo>
                  <a:pt x="483" y="122"/>
                </a:lnTo>
                <a:lnTo>
                  <a:pt x="482" y="122"/>
                </a:lnTo>
                <a:lnTo>
                  <a:pt x="482" y="123"/>
                </a:lnTo>
                <a:lnTo>
                  <a:pt x="482" y="122"/>
                </a:lnTo>
                <a:lnTo>
                  <a:pt x="483" y="122"/>
                </a:lnTo>
                <a:lnTo>
                  <a:pt x="483" y="123"/>
                </a:lnTo>
                <a:lnTo>
                  <a:pt x="485" y="123"/>
                </a:lnTo>
                <a:lnTo>
                  <a:pt x="486" y="124"/>
                </a:lnTo>
                <a:lnTo>
                  <a:pt x="486" y="125"/>
                </a:lnTo>
                <a:lnTo>
                  <a:pt x="486" y="127"/>
                </a:lnTo>
                <a:lnTo>
                  <a:pt x="486" y="128"/>
                </a:lnTo>
                <a:lnTo>
                  <a:pt x="485" y="128"/>
                </a:lnTo>
                <a:lnTo>
                  <a:pt x="486" y="128"/>
                </a:lnTo>
                <a:lnTo>
                  <a:pt x="487" y="129"/>
                </a:lnTo>
                <a:lnTo>
                  <a:pt x="489" y="129"/>
                </a:lnTo>
                <a:lnTo>
                  <a:pt x="490" y="129"/>
                </a:lnTo>
                <a:lnTo>
                  <a:pt x="490" y="131"/>
                </a:lnTo>
                <a:lnTo>
                  <a:pt x="489" y="132"/>
                </a:lnTo>
                <a:lnTo>
                  <a:pt x="489" y="133"/>
                </a:lnTo>
                <a:lnTo>
                  <a:pt x="489" y="132"/>
                </a:lnTo>
                <a:lnTo>
                  <a:pt x="490" y="132"/>
                </a:lnTo>
                <a:lnTo>
                  <a:pt x="491" y="131"/>
                </a:lnTo>
                <a:lnTo>
                  <a:pt x="491" y="129"/>
                </a:lnTo>
                <a:lnTo>
                  <a:pt x="490" y="129"/>
                </a:lnTo>
                <a:lnTo>
                  <a:pt x="487" y="128"/>
                </a:lnTo>
                <a:lnTo>
                  <a:pt x="487" y="127"/>
                </a:lnTo>
                <a:lnTo>
                  <a:pt x="489" y="125"/>
                </a:lnTo>
                <a:lnTo>
                  <a:pt x="490" y="125"/>
                </a:lnTo>
                <a:lnTo>
                  <a:pt x="491" y="127"/>
                </a:lnTo>
                <a:lnTo>
                  <a:pt x="494" y="128"/>
                </a:lnTo>
                <a:lnTo>
                  <a:pt x="494" y="129"/>
                </a:lnTo>
                <a:lnTo>
                  <a:pt x="494" y="131"/>
                </a:lnTo>
                <a:lnTo>
                  <a:pt x="494" y="132"/>
                </a:lnTo>
                <a:lnTo>
                  <a:pt x="495" y="132"/>
                </a:lnTo>
                <a:lnTo>
                  <a:pt x="494" y="131"/>
                </a:lnTo>
                <a:lnTo>
                  <a:pt x="495" y="129"/>
                </a:lnTo>
                <a:lnTo>
                  <a:pt x="497" y="131"/>
                </a:lnTo>
                <a:lnTo>
                  <a:pt x="498" y="131"/>
                </a:lnTo>
                <a:lnTo>
                  <a:pt x="499" y="131"/>
                </a:lnTo>
                <a:lnTo>
                  <a:pt x="499" y="132"/>
                </a:lnTo>
                <a:lnTo>
                  <a:pt x="500" y="132"/>
                </a:lnTo>
                <a:lnTo>
                  <a:pt x="502" y="132"/>
                </a:lnTo>
                <a:lnTo>
                  <a:pt x="502" y="133"/>
                </a:lnTo>
                <a:lnTo>
                  <a:pt x="500" y="133"/>
                </a:lnTo>
                <a:lnTo>
                  <a:pt x="500" y="135"/>
                </a:lnTo>
                <a:lnTo>
                  <a:pt x="499" y="135"/>
                </a:lnTo>
                <a:lnTo>
                  <a:pt x="498" y="135"/>
                </a:lnTo>
                <a:lnTo>
                  <a:pt x="497" y="135"/>
                </a:lnTo>
                <a:lnTo>
                  <a:pt x="497" y="133"/>
                </a:lnTo>
                <a:lnTo>
                  <a:pt x="498" y="135"/>
                </a:lnTo>
                <a:lnTo>
                  <a:pt x="497" y="136"/>
                </a:lnTo>
                <a:lnTo>
                  <a:pt x="497" y="137"/>
                </a:lnTo>
                <a:lnTo>
                  <a:pt x="495" y="137"/>
                </a:lnTo>
                <a:lnTo>
                  <a:pt x="494" y="137"/>
                </a:lnTo>
                <a:lnTo>
                  <a:pt x="494" y="139"/>
                </a:lnTo>
                <a:lnTo>
                  <a:pt x="493" y="139"/>
                </a:lnTo>
                <a:lnTo>
                  <a:pt x="493" y="137"/>
                </a:lnTo>
                <a:lnTo>
                  <a:pt x="493" y="139"/>
                </a:lnTo>
                <a:lnTo>
                  <a:pt x="493" y="140"/>
                </a:lnTo>
                <a:lnTo>
                  <a:pt x="491" y="140"/>
                </a:lnTo>
                <a:lnTo>
                  <a:pt x="490" y="140"/>
                </a:lnTo>
                <a:lnTo>
                  <a:pt x="490" y="139"/>
                </a:lnTo>
                <a:lnTo>
                  <a:pt x="489" y="139"/>
                </a:lnTo>
                <a:lnTo>
                  <a:pt x="489" y="140"/>
                </a:lnTo>
                <a:lnTo>
                  <a:pt x="490" y="140"/>
                </a:lnTo>
                <a:lnTo>
                  <a:pt x="490" y="141"/>
                </a:lnTo>
                <a:lnTo>
                  <a:pt x="489" y="141"/>
                </a:lnTo>
                <a:lnTo>
                  <a:pt x="487" y="141"/>
                </a:lnTo>
                <a:lnTo>
                  <a:pt x="486" y="141"/>
                </a:lnTo>
                <a:lnTo>
                  <a:pt x="487" y="143"/>
                </a:lnTo>
                <a:lnTo>
                  <a:pt x="487" y="141"/>
                </a:lnTo>
                <a:lnTo>
                  <a:pt x="489" y="141"/>
                </a:lnTo>
                <a:lnTo>
                  <a:pt x="490" y="141"/>
                </a:lnTo>
                <a:lnTo>
                  <a:pt x="491" y="143"/>
                </a:lnTo>
                <a:lnTo>
                  <a:pt x="490" y="143"/>
                </a:lnTo>
                <a:lnTo>
                  <a:pt x="489" y="143"/>
                </a:lnTo>
                <a:lnTo>
                  <a:pt x="487" y="144"/>
                </a:lnTo>
                <a:lnTo>
                  <a:pt x="487" y="145"/>
                </a:lnTo>
                <a:lnTo>
                  <a:pt x="487" y="144"/>
                </a:lnTo>
                <a:lnTo>
                  <a:pt x="487" y="145"/>
                </a:lnTo>
                <a:lnTo>
                  <a:pt x="486" y="145"/>
                </a:lnTo>
                <a:lnTo>
                  <a:pt x="485" y="145"/>
                </a:lnTo>
                <a:lnTo>
                  <a:pt x="483" y="145"/>
                </a:lnTo>
                <a:lnTo>
                  <a:pt x="482" y="145"/>
                </a:lnTo>
                <a:lnTo>
                  <a:pt x="483" y="145"/>
                </a:lnTo>
                <a:lnTo>
                  <a:pt x="483" y="144"/>
                </a:lnTo>
                <a:lnTo>
                  <a:pt x="482" y="145"/>
                </a:lnTo>
                <a:lnTo>
                  <a:pt x="482" y="146"/>
                </a:lnTo>
                <a:lnTo>
                  <a:pt x="483" y="146"/>
                </a:lnTo>
                <a:lnTo>
                  <a:pt x="483" y="148"/>
                </a:lnTo>
                <a:lnTo>
                  <a:pt x="482" y="148"/>
                </a:lnTo>
                <a:lnTo>
                  <a:pt x="481" y="148"/>
                </a:lnTo>
                <a:lnTo>
                  <a:pt x="482" y="149"/>
                </a:lnTo>
                <a:lnTo>
                  <a:pt x="482" y="148"/>
                </a:lnTo>
                <a:lnTo>
                  <a:pt x="483" y="149"/>
                </a:lnTo>
                <a:lnTo>
                  <a:pt x="486" y="150"/>
                </a:lnTo>
                <a:lnTo>
                  <a:pt x="485" y="150"/>
                </a:lnTo>
                <a:lnTo>
                  <a:pt x="486" y="152"/>
                </a:lnTo>
                <a:lnTo>
                  <a:pt x="486" y="150"/>
                </a:lnTo>
                <a:lnTo>
                  <a:pt x="487" y="150"/>
                </a:lnTo>
                <a:lnTo>
                  <a:pt x="489" y="152"/>
                </a:lnTo>
                <a:lnTo>
                  <a:pt x="487" y="152"/>
                </a:lnTo>
                <a:lnTo>
                  <a:pt x="487" y="153"/>
                </a:lnTo>
                <a:lnTo>
                  <a:pt x="486" y="153"/>
                </a:lnTo>
                <a:lnTo>
                  <a:pt x="487" y="153"/>
                </a:lnTo>
                <a:lnTo>
                  <a:pt x="487" y="152"/>
                </a:lnTo>
                <a:lnTo>
                  <a:pt x="489" y="152"/>
                </a:lnTo>
                <a:lnTo>
                  <a:pt x="489" y="153"/>
                </a:lnTo>
                <a:lnTo>
                  <a:pt x="487" y="154"/>
                </a:lnTo>
                <a:lnTo>
                  <a:pt x="489" y="154"/>
                </a:lnTo>
                <a:lnTo>
                  <a:pt x="489" y="153"/>
                </a:lnTo>
                <a:lnTo>
                  <a:pt x="489" y="152"/>
                </a:lnTo>
                <a:lnTo>
                  <a:pt x="490" y="152"/>
                </a:lnTo>
                <a:lnTo>
                  <a:pt x="491" y="153"/>
                </a:lnTo>
                <a:lnTo>
                  <a:pt x="490" y="152"/>
                </a:lnTo>
                <a:lnTo>
                  <a:pt x="491" y="152"/>
                </a:lnTo>
                <a:lnTo>
                  <a:pt x="493" y="152"/>
                </a:lnTo>
                <a:lnTo>
                  <a:pt x="493" y="150"/>
                </a:lnTo>
                <a:lnTo>
                  <a:pt x="493" y="152"/>
                </a:lnTo>
                <a:lnTo>
                  <a:pt x="494" y="152"/>
                </a:lnTo>
                <a:lnTo>
                  <a:pt x="495" y="152"/>
                </a:lnTo>
                <a:lnTo>
                  <a:pt x="497" y="152"/>
                </a:lnTo>
                <a:lnTo>
                  <a:pt x="497" y="150"/>
                </a:lnTo>
                <a:lnTo>
                  <a:pt x="495" y="150"/>
                </a:lnTo>
                <a:lnTo>
                  <a:pt x="497" y="149"/>
                </a:lnTo>
                <a:lnTo>
                  <a:pt x="498" y="149"/>
                </a:lnTo>
                <a:lnTo>
                  <a:pt x="498" y="148"/>
                </a:lnTo>
                <a:lnTo>
                  <a:pt x="499" y="146"/>
                </a:lnTo>
                <a:lnTo>
                  <a:pt x="498" y="146"/>
                </a:lnTo>
                <a:lnTo>
                  <a:pt x="498" y="145"/>
                </a:lnTo>
                <a:lnTo>
                  <a:pt x="498" y="144"/>
                </a:lnTo>
                <a:lnTo>
                  <a:pt x="499" y="144"/>
                </a:lnTo>
                <a:lnTo>
                  <a:pt x="498" y="143"/>
                </a:lnTo>
                <a:lnTo>
                  <a:pt x="498" y="141"/>
                </a:lnTo>
                <a:lnTo>
                  <a:pt x="498" y="140"/>
                </a:lnTo>
                <a:lnTo>
                  <a:pt x="499" y="140"/>
                </a:lnTo>
                <a:lnTo>
                  <a:pt x="502" y="141"/>
                </a:lnTo>
                <a:lnTo>
                  <a:pt x="503" y="141"/>
                </a:lnTo>
                <a:lnTo>
                  <a:pt x="502" y="141"/>
                </a:lnTo>
                <a:lnTo>
                  <a:pt x="500" y="143"/>
                </a:lnTo>
                <a:lnTo>
                  <a:pt x="500" y="144"/>
                </a:lnTo>
                <a:lnTo>
                  <a:pt x="500" y="145"/>
                </a:lnTo>
                <a:lnTo>
                  <a:pt x="502" y="145"/>
                </a:lnTo>
                <a:lnTo>
                  <a:pt x="500" y="145"/>
                </a:lnTo>
                <a:lnTo>
                  <a:pt x="500" y="144"/>
                </a:lnTo>
                <a:lnTo>
                  <a:pt x="500" y="143"/>
                </a:lnTo>
                <a:lnTo>
                  <a:pt x="502" y="143"/>
                </a:lnTo>
                <a:lnTo>
                  <a:pt x="503" y="143"/>
                </a:lnTo>
                <a:lnTo>
                  <a:pt x="503" y="144"/>
                </a:lnTo>
                <a:lnTo>
                  <a:pt x="503" y="145"/>
                </a:lnTo>
                <a:lnTo>
                  <a:pt x="503" y="144"/>
                </a:lnTo>
                <a:lnTo>
                  <a:pt x="504" y="144"/>
                </a:lnTo>
                <a:lnTo>
                  <a:pt x="504" y="143"/>
                </a:lnTo>
                <a:lnTo>
                  <a:pt x="506" y="143"/>
                </a:lnTo>
                <a:lnTo>
                  <a:pt x="507" y="143"/>
                </a:lnTo>
                <a:lnTo>
                  <a:pt x="507" y="141"/>
                </a:lnTo>
                <a:lnTo>
                  <a:pt x="508" y="141"/>
                </a:lnTo>
                <a:lnTo>
                  <a:pt x="510" y="140"/>
                </a:lnTo>
                <a:lnTo>
                  <a:pt x="508" y="140"/>
                </a:lnTo>
                <a:lnTo>
                  <a:pt x="508" y="141"/>
                </a:lnTo>
                <a:lnTo>
                  <a:pt x="508" y="140"/>
                </a:lnTo>
                <a:lnTo>
                  <a:pt x="511" y="140"/>
                </a:lnTo>
                <a:lnTo>
                  <a:pt x="512" y="140"/>
                </a:lnTo>
                <a:lnTo>
                  <a:pt x="514" y="140"/>
                </a:lnTo>
                <a:lnTo>
                  <a:pt x="515" y="140"/>
                </a:lnTo>
                <a:lnTo>
                  <a:pt x="515" y="139"/>
                </a:lnTo>
                <a:lnTo>
                  <a:pt x="516" y="139"/>
                </a:lnTo>
                <a:lnTo>
                  <a:pt x="517" y="139"/>
                </a:lnTo>
                <a:lnTo>
                  <a:pt x="519" y="139"/>
                </a:lnTo>
                <a:lnTo>
                  <a:pt x="520" y="137"/>
                </a:lnTo>
                <a:lnTo>
                  <a:pt x="520" y="136"/>
                </a:lnTo>
                <a:lnTo>
                  <a:pt x="521" y="136"/>
                </a:lnTo>
                <a:lnTo>
                  <a:pt x="523" y="136"/>
                </a:lnTo>
                <a:lnTo>
                  <a:pt x="523" y="135"/>
                </a:lnTo>
                <a:lnTo>
                  <a:pt x="524" y="135"/>
                </a:lnTo>
                <a:lnTo>
                  <a:pt x="524" y="133"/>
                </a:lnTo>
                <a:lnTo>
                  <a:pt x="525" y="133"/>
                </a:lnTo>
                <a:lnTo>
                  <a:pt x="527" y="132"/>
                </a:lnTo>
                <a:lnTo>
                  <a:pt x="528" y="132"/>
                </a:lnTo>
                <a:lnTo>
                  <a:pt x="529" y="132"/>
                </a:lnTo>
                <a:lnTo>
                  <a:pt x="531" y="132"/>
                </a:lnTo>
                <a:lnTo>
                  <a:pt x="531" y="131"/>
                </a:lnTo>
                <a:lnTo>
                  <a:pt x="532" y="131"/>
                </a:lnTo>
                <a:lnTo>
                  <a:pt x="533" y="129"/>
                </a:lnTo>
                <a:lnTo>
                  <a:pt x="535" y="129"/>
                </a:lnTo>
                <a:lnTo>
                  <a:pt x="536" y="128"/>
                </a:lnTo>
                <a:lnTo>
                  <a:pt x="536" y="127"/>
                </a:lnTo>
                <a:lnTo>
                  <a:pt x="537" y="127"/>
                </a:lnTo>
                <a:lnTo>
                  <a:pt x="537" y="125"/>
                </a:lnTo>
                <a:lnTo>
                  <a:pt x="540" y="125"/>
                </a:lnTo>
                <a:lnTo>
                  <a:pt x="541" y="125"/>
                </a:lnTo>
                <a:lnTo>
                  <a:pt x="542" y="124"/>
                </a:lnTo>
                <a:lnTo>
                  <a:pt x="542" y="123"/>
                </a:lnTo>
                <a:lnTo>
                  <a:pt x="544" y="123"/>
                </a:lnTo>
                <a:lnTo>
                  <a:pt x="544" y="122"/>
                </a:lnTo>
                <a:lnTo>
                  <a:pt x="545" y="122"/>
                </a:lnTo>
                <a:lnTo>
                  <a:pt x="546" y="120"/>
                </a:lnTo>
                <a:lnTo>
                  <a:pt x="548" y="119"/>
                </a:lnTo>
                <a:lnTo>
                  <a:pt x="548" y="118"/>
                </a:lnTo>
                <a:lnTo>
                  <a:pt x="549" y="115"/>
                </a:lnTo>
                <a:lnTo>
                  <a:pt x="550" y="114"/>
                </a:lnTo>
                <a:lnTo>
                  <a:pt x="552" y="114"/>
                </a:lnTo>
                <a:lnTo>
                  <a:pt x="553" y="114"/>
                </a:lnTo>
                <a:lnTo>
                  <a:pt x="552" y="114"/>
                </a:lnTo>
                <a:lnTo>
                  <a:pt x="552" y="115"/>
                </a:lnTo>
                <a:lnTo>
                  <a:pt x="552" y="116"/>
                </a:lnTo>
                <a:lnTo>
                  <a:pt x="552" y="118"/>
                </a:lnTo>
                <a:lnTo>
                  <a:pt x="553" y="118"/>
                </a:lnTo>
                <a:lnTo>
                  <a:pt x="554" y="119"/>
                </a:lnTo>
                <a:lnTo>
                  <a:pt x="554" y="120"/>
                </a:lnTo>
                <a:lnTo>
                  <a:pt x="555" y="120"/>
                </a:lnTo>
                <a:lnTo>
                  <a:pt x="554" y="123"/>
                </a:lnTo>
                <a:lnTo>
                  <a:pt x="553" y="124"/>
                </a:lnTo>
                <a:lnTo>
                  <a:pt x="552" y="125"/>
                </a:lnTo>
                <a:lnTo>
                  <a:pt x="552" y="127"/>
                </a:lnTo>
                <a:lnTo>
                  <a:pt x="552" y="128"/>
                </a:lnTo>
                <a:lnTo>
                  <a:pt x="549" y="132"/>
                </a:lnTo>
                <a:lnTo>
                  <a:pt x="549" y="133"/>
                </a:lnTo>
                <a:lnTo>
                  <a:pt x="549" y="135"/>
                </a:lnTo>
                <a:lnTo>
                  <a:pt x="548" y="135"/>
                </a:lnTo>
                <a:lnTo>
                  <a:pt x="548" y="133"/>
                </a:lnTo>
                <a:lnTo>
                  <a:pt x="548" y="132"/>
                </a:lnTo>
                <a:lnTo>
                  <a:pt x="548" y="131"/>
                </a:lnTo>
                <a:lnTo>
                  <a:pt x="546" y="131"/>
                </a:lnTo>
                <a:lnTo>
                  <a:pt x="545" y="131"/>
                </a:lnTo>
                <a:lnTo>
                  <a:pt x="545" y="129"/>
                </a:lnTo>
                <a:lnTo>
                  <a:pt x="544" y="129"/>
                </a:lnTo>
                <a:lnTo>
                  <a:pt x="544" y="128"/>
                </a:lnTo>
                <a:lnTo>
                  <a:pt x="542" y="128"/>
                </a:lnTo>
                <a:lnTo>
                  <a:pt x="542" y="129"/>
                </a:lnTo>
                <a:lnTo>
                  <a:pt x="544" y="129"/>
                </a:lnTo>
                <a:lnTo>
                  <a:pt x="544" y="131"/>
                </a:lnTo>
                <a:lnTo>
                  <a:pt x="545" y="131"/>
                </a:lnTo>
                <a:lnTo>
                  <a:pt x="545" y="132"/>
                </a:lnTo>
                <a:lnTo>
                  <a:pt x="544" y="132"/>
                </a:lnTo>
                <a:lnTo>
                  <a:pt x="542" y="131"/>
                </a:lnTo>
                <a:lnTo>
                  <a:pt x="542" y="132"/>
                </a:lnTo>
                <a:lnTo>
                  <a:pt x="541" y="131"/>
                </a:lnTo>
                <a:lnTo>
                  <a:pt x="540" y="131"/>
                </a:lnTo>
                <a:lnTo>
                  <a:pt x="540" y="132"/>
                </a:lnTo>
                <a:lnTo>
                  <a:pt x="541" y="132"/>
                </a:lnTo>
                <a:lnTo>
                  <a:pt x="541" y="133"/>
                </a:lnTo>
                <a:lnTo>
                  <a:pt x="542" y="132"/>
                </a:lnTo>
                <a:lnTo>
                  <a:pt x="542" y="133"/>
                </a:lnTo>
                <a:lnTo>
                  <a:pt x="544" y="133"/>
                </a:lnTo>
                <a:lnTo>
                  <a:pt x="542" y="135"/>
                </a:lnTo>
                <a:lnTo>
                  <a:pt x="544" y="135"/>
                </a:lnTo>
                <a:lnTo>
                  <a:pt x="544" y="133"/>
                </a:lnTo>
                <a:lnTo>
                  <a:pt x="545" y="133"/>
                </a:lnTo>
                <a:lnTo>
                  <a:pt x="544" y="135"/>
                </a:lnTo>
                <a:lnTo>
                  <a:pt x="544" y="136"/>
                </a:lnTo>
                <a:lnTo>
                  <a:pt x="545" y="136"/>
                </a:lnTo>
                <a:lnTo>
                  <a:pt x="544" y="137"/>
                </a:lnTo>
                <a:lnTo>
                  <a:pt x="544" y="136"/>
                </a:lnTo>
                <a:lnTo>
                  <a:pt x="542" y="136"/>
                </a:lnTo>
                <a:lnTo>
                  <a:pt x="542" y="135"/>
                </a:lnTo>
                <a:lnTo>
                  <a:pt x="541" y="135"/>
                </a:lnTo>
                <a:lnTo>
                  <a:pt x="541" y="136"/>
                </a:lnTo>
                <a:lnTo>
                  <a:pt x="540" y="136"/>
                </a:lnTo>
                <a:lnTo>
                  <a:pt x="538" y="136"/>
                </a:lnTo>
                <a:lnTo>
                  <a:pt x="540" y="136"/>
                </a:lnTo>
                <a:lnTo>
                  <a:pt x="540" y="137"/>
                </a:lnTo>
                <a:lnTo>
                  <a:pt x="538" y="137"/>
                </a:lnTo>
                <a:lnTo>
                  <a:pt x="540" y="137"/>
                </a:lnTo>
                <a:lnTo>
                  <a:pt x="541" y="137"/>
                </a:lnTo>
                <a:lnTo>
                  <a:pt x="541" y="139"/>
                </a:lnTo>
                <a:lnTo>
                  <a:pt x="542" y="137"/>
                </a:lnTo>
                <a:lnTo>
                  <a:pt x="542" y="139"/>
                </a:lnTo>
                <a:lnTo>
                  <a:pt x="541" y="139"/>
                </a:lnTo>
                <a:lnTo>
                  <a:pt x="541" y="140"/>
                </a:lnTo>
                <a:lnTo>
                  <a:pt x="542" y="139"/>
                </a:lnTo>
                <a:lnTo>
                  <a:pt x="542" y="137"/>
                </a:lnTo>
                <a:lnTo>
                  <a:pt x="544" y="137"/>
                </a:lnTo>
                <a:lnTo>
                  <a:pt x="544" y="139"/>
                </a:lnTo>
                <a:lnTo>
                  <a:pt x="544" y="140"/>
                </a:lnTo>
                <a:lnTo>
                  <a:pt x="542" y="140"/>
                </a:lnTo>
                <a:lnTo>
                  <a:pt x="544" y="141"/>
                </a:lnTo>
                <a:lnTo>
                  <a:pt x="544" y="140"/>
                </a:lnTo>
                <a:lnTo>
                  <a:pt x="544" y="139"/>
                </a:lnTo>
                <a:lnTo>
                  <a:pt x="545" y="139"/>
                </a:lnTo>
                <a:lnTo>
                  <a:pt x="544" y="139"/>
                </a:lnTo>
                <a:lnTo>
                  <a:pt x="545" y="137"/>
                </a:lnTo>
                <a:lnTo>
                  <a:pt x="546" y="137"/>
                </a:lnTo>
                <a:lnTo>
                  <a:pt x="545" y="137"/>
                </a:lnTo>
                <a:lnTo>
                  <a:pt x="545" y="139"/>
                </a:lnTo>
                <a:lnTo>
                  <a:pt x="546" y="139"/>
                </a:lnTo>
                <a:lnTo>
                  <a:pt x="546" y="137"/>
                </a:lnTo>
                <a:lnTo>
                  <a:pt x="548" y="137"/>
                </a:lnTo>
                <a:lnTo>
                  <a:pt x="548" y="139"/>
                </a:lnTo>
                <a:lnTo>
                  <a:pt x="548" y="140"/>
                </a:lnTo>
                <a:lnTo>
                  <a:pt x="548" y="141"/>
                </a:lnTo>
                <a:lnTo>
                  <a:pt x="546" y="141"/>
                </a:lnTo>
                <a:lnTo>
                  <a:pt x="546" y="140"/>
                </a:lnTo>
                <a:lnTo>
                  <a:pt x="546" y="141"/>
                </a:lnTo>
                <a:lnTo>
                  <a:pt x="546" y="143"/>
                </a:lnTo>
                <a:lnTo>
                  <a:pt x="545" y="143"/>
                </a:lnTo>
                <a:lnTo>
                  <a:pt x="546" y="143"/>
                </a:lnTo>
                <a:lnTo>
                  <a:pt x="546" y="144"/>
                </a:lnTo>
                <a:lnTo>
                  <a:pt x="546" y="143"/>
                </a:lnTo>
                <a:lnTo>
                  <a:pt x="548" y="141"/>
                </a:lnTo>
                <a:lnTo>
                  <a:pt x="548" y="143"/>
                </a:lnTo>
                <a:lnTo>
                  <a:pt x="548" y="144"/>
                </a:lnTo>
                <a:lnTo>
                  <a:pt x="548" y="143"/>
                </a:lnTo>
                <a:lnTo>
                  <a:pt x="549" y="143"/>
                </a:lnTo>
                <a:lnTo>
                  <a:pt x="549" y="141"/>
                </a:lnTo>
                <a:lnTo>
                  <a:pt x="549" y="140"/>
                </a:lnTo>
                <a:lnTo>
                  <a:pt x="550" y="140"/>
                </a:lnTo>
                <a:lnTo>
                  <a:pt x="552" y="140"/>
                </a:lnTo>
                <a:lnTo>
                  <a:pt x="552" y="139"/>
                </a:lnTo>
                <a:lnTo>
                  <a:pt x="553" y="139"/>
                </a:lnTo>
                <a:lnTo>
                  <a:pt x="553" y="140"/>
                </a:lnTo>
                <a:lnTo>
                  <a:pt x="554" y="141"/>
                </a:lnTo>
                <a:lnTo>
                  <a:pt x="555" y="141"/>
                </a:lnTo>
                <a:lnTo>
                  <a:pt x="555" y="143"/>
                </a:lnTo>
                <a:lnTo>
                  <a:pt x="555" y="144"/>
                </a:lnTo>
                <a:lnTo>
                  <a:pt x="555" y="143"/>
                </a:lnTo>
                <a:lnTo>
                  <a:pt x="554" y="143"/>
                </a:lnTo>
                <a:lnTo>
                  <a:pt x="554" y="144"/>
                </a:lnTo>
                <a:lnTo>
                  <a:pt x="554" y="145"/>
                </a:lnTo>
                <a:lnTo>
                  <a:pt x="553" y="146"/>
                </a:lnTo>
                <a:lnTo>
                  <a:pt x="553" y="148"/>
                </a:lnTo>
                <a:lnTo>
                  <a:pt x="553" y="149"/>
                </a:lnTo>
                <a:lnTo>
                  <a:pt x="552" y="149"/>
                </a:lnTo>
                <a:lnTo>
                  <a:pt x="550" y="149"/>
                </a:lnTo>
                <a:lnTo>
                  <a:pt x="550" y="150"/>
                </a:lnTo>
                <a:lnTo>
                  <a:pt x="549" y="150"/>
                </a:lnTo>
                <a:lnTo>
                  <a:pt x="549" y="152"/>
                </a:lnTo>
                <a:lnTo>
                  <a:pt x="549" y="153"/>
                </a:lnTo>
                <a:lnTo>
                  <a:pt x="548" y="156"/>
                </a:lnTo>
                <a:lnTo>
                  <a:pt x="549" y="156"/>
                </a:lnTo>
                <a:lnTo>
                  <a:pt x="549" y="157"/>
                </a:lnTo>
                <a:lnTo>
                  <a:pt x="550" y="157"/>
                </a:lnTo>
                <a:lnTo>
                  <a:pt x="552" y="158"/>
                </a:lnTo>
                <a:lnTo>
                  <a:pt x="550" y="160"/>
                </a:lnTo>
                <a:lnTo>
                  <a:pt x="552" y="161"/>
                </a:lnTo>
                <a:lnTo>
                  <a:pt x="552" y="162"/>
                </a:lnTo>
                <a:lnTo>
                  <a:pt x="553" y="162"/>
                </a:lnTo>
                <a:lnTo>
                  <a:pt x="553" y="163"/>
                </a:lnTo>
                <a:lnTo>
                  <a:pt x="552" y="163"/>
                </a:lnTo>
                <a:lnTo>
                  <a:pt x="552" y="165"/>
                </a:lnTo>
                <a:lnTo>
                  <a:pt x="550" y="166"/>
                </a:lnTo>
                <a:lnTo>
                  <a:pt x="549" y="167"/>
                </a:lnTo>
                <a:lnTo>
                  <a:pt x="548" y="167"/>
                </a:lnTo>
                <a:lnTo>
                  <a:pt x="546" y="167"/>
                </a:lnTo>
                <a:lnTo>
                  <a:pt x="546" y="169"/>
                </a:lnTo>
                <a:lnTo>
                  <a:pt x="548" y="169"/>
                </a:lnTo>
                <a:lnTo>
                  <a:pt x="548" y="170"/>
                </a:lnTo>
                <a:lnTo>
                  <a:pt x="549" y="171"/>
                </a:lnTo>
                <a:lnTo>
                  <a:pt x="548" y="173"/>
                </a:lnTo>
                <a:lnTo>
                  <a:pt x="546" y="173"/>
                </a:lnTo>
                <a:lnTo>
                  <a:pt x="545" y="173"/>
                </a:lnTo>
                <a:lnTo>
                  <a:pt x="544" y="173"/>
                </a:lnTo>
                <a:lnTo>
                  <a:pt x="542" y="173"/>
                </a:lnTo>
                <a:lnTo>
                  <a:pt x="541" y="173"/>
                </a:lnTo>
                <a:lnTo>
                  <a:pt x="541" y="174"/>
                </a:lnTo>
                <a:lnTo>
                  <a:pt x="540" y="174"/>
                </a:lnTo>
                <a:lnTo>
                  <a:pt x="540" y="175"/>
                </a:lnTo>
                <a:lnTo>
                  <a:pt x="541" y="175"/>
                </a:lnTo>
                <a:lnTo>
                  <a:pt x="541" y="177"/>
                </a:lnTo>
                <a:lnTo>
                  <a:pt x="542" y="178"/>
                </a:lnTo>
                <a:lnTo>
                  <a:pt x="542" y="182"/>
                </a:lnTo>
                <a:lnTo>
                  <a:pt x="542" y="183"/>
                </a:lnTo>
                <a:lnTo>
                  <a:pt x="541" y="186"/>
                </a:lnTo>
                <a:lnTo>
                  <a:pt x="540" y="186"/>
                </a:lnTo>
                <a:lnTo>
                  <a:pt x="540" y="187"/>
                </a:lnTo>
                <a:lnTo>
                  <a:pt x="540" y="188"/>
                </a:lnTo>
                <a:lnTo>
                  <a:pt x="541" y="188"/>
                </a:lnTo>
                <a:lnTo>
                  <a:pt x="541" y="190"/>
                </a:lnTo>
                <a:lnTo>
                  <a:pt x="540" y="190"/>
                </a:lnTo>
                <a:lnTo>
                  <a:pt x="540" y="191"/>
                </a:lnTo>
                <a:lnTo>
                  <a:pt x="540" y="192"/>
                </a:lnTo>
                <a:lnTo>
                  <a:pt x="540" y="194"/>
                </a:lnTo>
                <a:lnTo>
                  <a:pt x="540" y="195"/>
                </a:lnTo>
                <a:lnTo>
                  <a:pt x="540" y="197"/>
                </a:lnTo>
                <a:lnTo>
                  <a:pt x="538" y="197"/>
                </a:lnTo>
                <a:lnTo>
                  <a:pt x="538" y="199"/>
                </a:lnTo>
                <a:lnTo>
                  <a:pt x="541" y="200"/>
                </a:lnTo>
                <a:lnTo>
                  <a:pt x="542" y="200"/>
                </a:lnTo>
                <a:lnTo>
                  <a:pt x="544" y="201"/>
                </a:lnTo>
                <a:lnTo>
                  <a:pt x="545" y="201"/>
                </a:lnTo>
                <a:lnTo>
                  <a:pt x="545" y="203"/>
                </a:lnTo>
                <a:lnTo>
                  <a:pt x="545" y="204"/>
                </a:lnTo>
                <a:lnTo>
                  <a:pt x="546" y="205"/>
                </a:lnTo>
                <a:lnTo>
                  <a:pt x="546" y="207"/>
                </a:lnTo>
                <a:lnTo>
                  <a:pt x="546" y="208"/>
                </a:lnTo>
                <a:lnTo>
                  <a:pt x="546" y="209"/>
                </a:lnTo>
                <a:lnTo>
                  <a:pt x="546" y="212"/>
                </a:lnTo>
                <a:lnTo>
                  <a:pt x="545" y="213"/>
                </a:lnTo>
                <a:lnTo>
                  <a:pt x="544" y="213"/>
                </a:lnTo>
                <a:lnTo>
                  <a:pt x="542" y="213"/>
                </a:lnTo>
                <a:lnTo>
                  <a:pt x="542" y="215"/>
                </a:lnTo>
                <a:lnTo>
                  <a:pt x="541" y="215"/>
                </a:lnTo>
                <a:lnTo>
                  <a:pt x="541" y="213"/>
                </a:lnTo>
                <a:lnTo>
                  <a:pt x="540" y="213"/>
                </a:lnTo>
                <a:lnTo>
                  <a:pt x="540" y="212"/>
                </a:lnTo>
                <a:lnTo>
                  <a:pt x="538" y="212"/>
                </a:lnTo>
                <a:lnTo>
                  <a:pt x="537" y="211"/>
                </a:lnTo>
                <a:lnTo>
                  <a:pt x="536" y="209"/>
                </a:lnTo>
                <a:lnTo>
                  <a:pt x="535" y="209"/>
                </a:lnTo>
                <a:lnTo>
                  <a:pt x="533" y="209"/>
                </a:lnTo>
                <a:lnTo>
                  <a:pt x="532" y="209"/>
                </a:lnTo>
                <a:lnTo>
                  <a:pt x="532" y="208"/>
                </a:lnTo>
                <a:lnTo>
                  <a:pt x="532" y="207"/>
                </a:lnTo>
                <a:lnTo>
                  <a:pt x="531" y="208"/>
                </a:lnTo>
                <a:lnTo>
                  <a:pt x="531" y="209"/>
                </a:lnTo>
                <a:lnTo>
                  <a:pt x="529" y="209"/>
                </a:lnTo>
                <a:lnTo>
                  <a:pt x="529" y="208"/>
                </a:lnTo>
                <a:lnTo>
                  <a:pt x="528" y="209"/>
                </a:lnTo>
                <a:lnTo>
                  <a:pt x="528" y="208"/>
                </a:lnTo>
                <a:lnTo>
                  <a:pt x="528" y="209"/>
                </a:lnTo>
                <a:lnTo>
                  <a:pt x="529" y="209"/>
                </a:lnTo>
                <a:lnTo>
                  <a:pt x="528" y="209"/>
                </a:lnTo>
                <a:lnTo>
                  <a:pt x="527" y="209"/>
                </a:lnTo>
                <a:lnTo>
                  <a:pt x="525" y="209"/>
                </a:lnTo>
                <a:lnTo>
                  <a:pt x="524" y="209"/>
                </a:lnTo>
                <a:lnTo>
                  <a:pt x="525" y="209"/>
                </a:lnTo>
                <a:lnTo>
                  <a:pt x="524" y="211"/>
                </a:lnTo>
                <a:lnTo>
                  <a:pt x="524" y="209"/>
                </a:lnTo>
                <a:lnTo>
                  <a:pt x="524" y="211"/>
                </a:lnTo>
                <a:lnTo>
                  <a:pt x="523" y="211"/>
                </a:lnTo>
                <a:lnTo>
                  <a:pt x="523" y="212"/>
                </a:lnTo>
                <a:lnTo>
                  <a:pt x="524" y="212"/>
                </a:lnTo>
                <a:lnTo>
                  <a:pt x="524" y="213"/>
                </a:lnTo>
                <a:lnTo>
                  <a:pt x="524" y="215"/>
                </a:lnTo>
                <a:lnTo>
                  <a:pt x="523" y="215"/>
                </a:lnTo>
                <a:lnTo>
                  <a:pt x="524" y="215"/>
                </a:lnTo>
                <a:lnTo>
                  <a:pt x="524" y="216"/>
                </a:lnTo>
                <a:lnTo>
                  <a:pt x="523" y="216"/>
                </a:lnTo>
                <a:lnTo>
                  <a:pt x="521" y="217"/>
                </a:lnTo>
                <a:lnTo>
                  <a:pt x="521" y="218"/>
                </a:lnTo>
                <a:lnTo>
                  <a:pt x="521" y="220"/>
                </a:lnTo>
                <a:lnTo>
                  <a:pt x="521" y="221"/>
                </a:lnTo>
                <a:lnTo>
                  <a:pt x="521" y="222"/>
                </a:lnTo>
                <a:lnTo>
                  <a:pt x="521" y="224"/>
                </a:lnTo>
                <a:lnTo>
                  <a:pt x="520" y="224"/>
                </a:lnTo>
                <a:lnTo>
                  <a:pt x="521" y="225"/>
                </a:lnTo>
                <a:lnTo>
                  <a:pt x="520" y="225"/>
                </a:lnTo>
                <a:lnTo>
                  <a:pt x="520" y="226"/>
                </a:lnTo>
                <a:lnTo>
                  <a:pt x="520" y="228"/>
                </a:lnTo>
                <a:lnTo>
                  <a:pt x="520" y="229"/>
                </a:lnTo>
                <a:lnTo>
                  <a:pt x="519" y="230"/>
                </a:lnTo>
                <a:lnTo>
                  <a:pt x="517" y="232"/>
                </a:lnTo>
                <a:lnTo>
                  <a:pt x="516" y="232"/>
                </a:lnTo>
                <a:lnTo>
                  <a:pt x="516" y="233"/>
                </a:lnTo>
                <a:lnTo>
                  <a:pt x="515" y="233"/>
                </a:lnTo>
                <a:lnTo>
                  <a:pt x="514" y="233"/>
                </a:lnTo>
                <a:lnTo>
                  <a:pt x="514" y="234"/>
                </a:lnTo>
                <a:lnTo>
                  <a:pt x="515" y="234"/>
                </a:lnTo>
                <a:lnTo>
                  <a:pt x="514" y="235"/>
                </a:lnTo>
                <a:lnTo>
                  <a:pt x="512" y="237"/>
                </a:lnTo>
                <a:lnTo>
                  <a:pt x="512" y="235"/>
                </a:lnTo>
                <a:lnTo>
                  <a:pt x="512" y="234"/>
                </a:lnTo>
                <a:lnTo>
                  <a:pt x="511" y="234"/>
                </a:lnTo>
                <a:lnTo>
                  <a:pt x="510" y="234"/>
                </a:lnTo>
                <a:lnTo>
                  <a:pt x="508" y="234"/>
                </a:lnTo>
                <a:lnTo>
                  <a:pt x="507" y="235"/>
                </a:lnTo>
                <a:lnTo>
                  <a:pt x="506" y="235"/>
                </a:lnTo>
                <a:lnTo>
                  <a:pt x="506" y="237"/>
                </a:lnTo>
                <a:lnTo>
                  <a:pt x="507" y="238"/>
                </a:lnTo>
                <a:lnTo>
                  <a:pt x="508" y="238"/>
                </a:lnTo>
                <a:lnTo>
                  <a:pt x="510" y="239"/>
                </a:lnTo>
                <a:lnTo>
                  <a:pt x="508" y="241"/>
                </a:lnTo>
                <a:lnTo>
                  <a:pt x="507" y="242"/>
                </a:lnTo>
                <a:lnTo>
                  <a:pt x="507" y="243"/>
                </a:lnTo>
                <a:lnTo>
                  <a:pt x="506" y="243"/>
                </a:lnTo>
                <a:lnTo>
                  <a:pt x="504" y="243"/>
                </a:lnTo>
                <a:lnTo>
                  <a:pt x="503" y="243"/>
                </a:lnTo>
                <a:lnTo>
                  <a:pt x="502" y="243"/>
                </a:lnTo>
                <a:lnTo>
                  <a:pt x="502" y="242"/>
                </a:lnTo>
                <a:lnTo>
                  <a:pt x="502" y="241"/>
                </a:lnTo>
                <a:lnTo>
                  <a:pt x="502" y="239"/>
                </a:lnTo>
                <a:lnTo>
                  <a:pt x="503" y="239"/>
                </a:lnTo>
                <a:lnTo>
                  <a:pt x="503" y="238"/>
                </a:lnTo>
                <a:lnTo>
                  <a:pt x="504" y="238"/>
                </a:lnTo>
                <a:lnTo>
                  <a:pt x="504" y="237"/>
                </a:lnTo>
                <a:lnTo>
                  <a:pt x="503" y="235"/>
                </a:lnTo>
                <a:lnTo>
                  <a:pt x="502" y="235"/>
                </a:lnTo>
                <a:lnTo>
                  <a:pt x="500" y="235"/>
                </a:lnTo>
                <a:lnTo>
                  <a:pt x="499" y="235"/>
                </a:lnTo>
                <a:lnTo>
                  <a:pt x="499" y="237"/>
                </a:lnTo>
                <a:lnTo>
                  <a:pt x="499" y="238"/>
                </a:lnTo>
                <a:lnTo>
                  <a:pt x="498" y="238"/>
                </a:lnTo>
                <a:lnTo>
                  <a:pt x="498" y="239"/>
                </a:lnTo>
                <a:lnTo>
                  <a:pt x="498" y="241"/>
                </a:lnTo>
                <a:lnTo>
                  <a:pt x="498" y="242"/>
                </a:lnTo>
                <a:lnTo>
                  <a:pt x="498" y="243"/>
                </a:lnTo>
                <a:lnTo>
                  <a:pt x="497" y="245"/>
                </a:lnTo>
                <a:lnTo>
                  <a:pt x="495" y="246"/>
                </a:lnTo>
                <a:lnTo>
                  <a:pt x="494" y="246"/>
                </a:lnTo>
                <a:lnTo>
                  <a:pt x="493" y="246"/>
                </a:lnTo>
                <a:lnTo>
                  <a:pt x="493" y="245"/>
                </a:lnTo>
                <a:lnTo>
                  <a:pt x="493" y="243"/>
                </a:lnTo>
                <a:lnTo>
                  <a:pt x="491" y="243"/>
                </a:lnTo>
                <a:lnTo>
                  <a:pt x="490" y="243"/>
                </a:lnTo>
                <a:lnTo>
                  <a:pt x="489" y="243"/>
                </a:lnTo>
                <a:lnTo>
                  <a:pt x="487" y="243"/>
                </a:lnTo>
                <a:lnTo>
                  <a:pt x="487" y="245"/>
                </a:lnTo>
                <a:lnTo>
                  <a:pt x="486" y="245"/>
                </a:lnTo>
                <a:lnTo>
                  <a:pt x="485" y="245"/>
                </a:lnTo>
                <a:lnTo>
                  <a:pt x="485" y="246"/>
                </a:lnTo>
                <a:lnTo>
                  <a:pt x="483" y="246"/>
                </a:lnTo>
                <a:lnTo>
                  <a:pt x="483" y="247"/>
                </a:lnTo>
                <a:lnTo>
                  <a:pt x="483" y="249"/>
                </a:lnTo>
                <a:lnTo>
                  <a:pt x="482" y="249"/>
                </a:lnTo>
                <a:lnTo>
                  <a:pt x="483" y="249"/>
                </a:lnTo>
                <a:lnTo>
                  <a:pt x="482" y="250"/>
                </a:lnTo>
                <a:lnTo>
                  <a:pt x="483" y="250"/>
                </a:lnTo>
                <a:lnTo>
                  <a:pt x="483" y="251"/>
                </a:lnTo>
                <a:lnTo>
                  <a:pt x="483" y="252"/>
                </a:lnTo>
                <a:lnTo>
                  <a:pt x="482" y="252"/>
                </a:lnTo>
                <a:lnTo>
                  <a:pt x="481" y="251"/>
                </a:lnTo>
                <a:lnTo>
                  <a:pt x="480" y="251"/>
                </a:lnTo>
                <a:lnTo>
                  <a:pt x="478" y="251"/>
                </a:lnTo>
                <a:lnTo>
                  <a:pt x="480" y="251"/>
                </a:lnTo>
                <a:lnTo>
                  <a:pt x="480" y="250"/>
                </a:lnTo>
                <a:lnTo>
                  <a:pt x="481" y="250"/>
                </a:lnTo>
                <a:lnTo>
                  <a:pt x="481" y="249"/>
                </a:lnTo>
                <a:lnTo>
                  <a:pt x="480" y="249"/>
                </a:lnTo>
                <a:lnTo>
                  <a:pt x="480" y="250"/>
                </a:lnTo>
                <a:lnTo>
                  <a:pt x="478" y="250"/>
                </a:lnTo>
                <a:lnTo>
                  <a:pt x="477" y="250"/>
                </a:lnTo>
                <a:lnTo>
                  <a:pt x="476" y="250"/>
                </a:lnTo>
                <a:lnTo>
                  <a:pt x="474" y="250"/>
                </a:lnTo>
                <a:lnTo>
                  <a:pt x="474" y="251"/>
                </a:lnTo>
                <a:lnTo>
                  <a:pt x="473" y="251"/>
                </a:lnTo>
                <a:lnTo>
                  <a:pt x="472" y="251"/>
                </a:lnTo>
                <a:lnTo>
                  <a:pt x="472" y="252"/>
                </a:lnTo>
                <a:lnTo>
                  <a:pt x="470" y="252"/>
                </a:lnTo>
                <a:lnTo>
                  <a:pt x="469" y="252"/>
                </a:lnTo>
                <a:lnTo>
                  <a:pt x="468" y="251"/>
                </a:lnTo>
                <a:lnTo>
                  <a:pt x="468" y="252"/>
                </a:lnTo>
                <a:lnTo>
                  <a:pt x="466" y="254"/>
                </a:lnTo>
                <a:lnTo>
                  <a:pt x="465" y="255"/>
                </a:lnTo>
                <a:lnTo>
                  <a:pt x="465" y="256"/>
                </a:lnTo>
                <a:lnTo>
                  <a:pt x="464" y="258"/>
                </a:lnTo>
                <a:lnTo>
                  <a:pt x="464" y="259"/>
                </a:lnTo>
                <a:lnTo>
                  <a:pt x="464" y="258"/>
                </a:lnTo>
                <a:lnTo>
                  <a:pt x="463" y="258"/>
                </a:lnTo>
                <a:lnTo>
                  <a:pt x="461" y="258"/>
                </a:lnTo>
                <a:lnTo>
                  <a:pt x="460" y="258"/>
                </a:lnTo>
                <a:lnTo>
                  <a:pt x="460" y="259"/>
                </a:lnTo>
                <a:lnTo>
                  <a:pt x="459" y="259"/>
                </a:lnTo>
                <a:lnTo>
                  <a:pt x="457" y="260"/>
                </a:lnTo>
                <a:lnTo>
                  <a:pt x="459" y="260"/>
                </a:lnTo>
                <a:lnTo>
                  <a:pt x="457" y="260"/>
                </a:lnTo>
                <a:lnTo>
                  <a:pt x="456" y="260"/>
                </a:lnTo>
                <a:lnTo>
                  <a:pt x="455" y="260"/>
                </a:lnTo>
                <a:lnTo>
                  <a:pt x="455" y="262"/>
                </a:lnTo>
                <a:lnTo>
                  <a:pt x="453" y="262"/>
                </a:lnTo>
                <a:lnTo>
                  <a:pt x="453" y="263"/>
                </a:lnTo>
                <a:lnTo>
                  <a:pt x="453" y="264"/>
                </a:lnTo>
                <a:lnTo>
                  <a:pt x="455" y="264"/>
                </a:lnTo>
                <a:lnTo>
                  <a:pt x="455" y="266"/>
                </a:lnTo>
                <a:lnTo>
                  <a:pt x="456" y="264"/>
                </a:lnTo>
                <a:lnTo>
                  <a:pt x="457" y="264"/>
                </a:lnTo>
                <a:lnTo>
                  <a:pt x="457" y="266"/>
                </a:lnTo>
                <a:lnTo>
                  <a:pt x="459" y="266"/>
                </a:lnTo>
                <a:lnTo>
                  <a:pt x="460" y="266"/>
                </a:lnTo>
                <a:lnTo>
                  <a:pt x="460" y="267"/>
                </a:lnTo>
                <a:lnTo>
                  <a:pt x="460" y="268"/>
                </a:lnTo>
                <a:lnTo>
                  <a:pt x="461" y="268"/>
                </a:lnTo>
                <a:lnTo>
                  <a:pt x="461" y="269"/>
                </a:lnTo>
                <a:lnTo>
                  <a:pt x="463" y="269"/>
                </a:lnTo>
                <a:lnTo>
                  <a:pt x="463" y="271"/>
                </a:lnTo>
                <a:lnTo>
                  <a:pt x="464" y="271"/>
                </a:lnTo>
                <a:lnTo>
                  <a:pt x="464" y="269"/>
                </a:lnTo>
                <a:lnTo>
                  <a:pt x="465" y="269"/>
                </a:lnTo>
                <a:lnTo>
                  <a:pt x="466" y="269"/>
                </a:lnTo>
                <a:lnTo>
                  <a:pt x="466" y="271"/>
                </a:lnTo>
                <a:lnTo>
                  <a:pt x="466" y="272"/>
                </a:lnTo>
                <a:lnTo>
                  <a:pt x="466" y="273"/>
                </a:lnTo>
                <a:lnTo>
                  <a:pt x="465" y="273"/>
                </a:lnTo>
                <a:lnTo>
                  <a:pt x="464" y="273"/>
                </a:lnTo>
                <a:lnTo>
                  <a:pt x="463" y="273"/>
                </a:lnTo>
                <a:lnTo>
                  <a:pt x="463" y="275"/>
                </a:lnTo>
                <a:lnTo>
                  <a:pt x="461" y="276"/>
                </a:lnTo>
                <a:lnTo>
                  <a:pt x="461" y="277"/>
                </a:lnTo>
                <a:lnTo>
                  <a:pt x="463" y="279"/>
                </a:lnTo>
                <a:lnTo>
                  <a:pt x="463" y="277"/>
                </a:lnTo>
                <a:lnTo>
                  <a:pt x="464" y="279"/>
                </a:lnTo>
                <a:lnTo>
                  <a:pt x="464" y="280"/>
                </a:lnTo>
                <a:lnTo>
                  <a:pt x="464" y="281"/>
                </a:lnTo>
                <a:lnTo>
                  <a:pt x="465" y="281"/>
                </a:lnTo>
                <a:lnTo>
                  <a:pt x="465" y="283"/>
                </a:lnTo>
                <a:lnTo>
                  <a:pt x="464" y="283"/>
                </a:lnTo>
                <a:lnTo>
                  <a:pt x="463" y="283"/>
                </a:lnTo>
                <a:lnTo>
                  <a:pt x="463" y="281"/>
                </a:lnTo>
                <a:lnTo>
                  <a:pt x="463" y="280"/>
                </a:lnTo>
                <a:lnTo>
                  <a:pt x="463" y="281"/>
                </a:lnTo>
                <a:lnTo>
                  <a:pt x="461" y="280"/>
                </a:lnTo>
                <a:lnTo>
                  <a:pt x="461" y="281"/>
                </a:lnTo>
                <a:lnTo>
                  <a:pt x="460" y="281"/>
                </a:lnTo>
                <a:lnTo>
                  <a:pt x="460" y="283"/>
                </a:lnTo>
                <a:lnTo>
                  <a:pt x="460" y="284"/>
                </a:lnTo>
                <a:lnTo>
                  <a:pt x="459" y="284"/>
                </a:lnTo>
                <a:lnTo>
                  <a:pt x="459" y="285"/>
                </a:lnTo>
                <a:lnTo>
                  <a:pt x="457" y="285"/>
                </a:lnTo>
                <a:lnTo>
                  <a:pt x="457" y="287"/>
                </a:lnTo>
                <a:lnTo>
                  <a:pt x="457" y="285"/>
                </a:lnTo>
                <a:lnTo>
                  <a:pt x="459" y="285"/>
                </a:lnTo>
                <a:lnTo>
                  <a:pt x="459" y="287"/>
                </a:lnTo>
                <a:lnTo>
                  <a:pt x="459" y="288"/>
                </a:lnTo>
                <a:lnTo>
                  <a:pt x="459" y="289"/>
                </a:lnTo>
                <a:lnTo>
                  <a:pt x="457" y="289"/>
                </a:lnTo>
                <a:lnTo>
                  <a:pt x="457" y="290"/>
                </a:lnTo>
                <a:lnTo>
                  <a:pt x="456" y="290"/>
                </a:lnTo>
                <a:lnTo>
                  <a:pt x="455" y="290"/>
                </a:lnTo>
                <a:lnTo>
                  <a:pt x="455" y="289"/>
                </a:lnTo>
                <a:lnTo>
                  <a:pt x="453" y="289"/>
                </a:lnTo>
                <a:lnTo>
                  <a:pt x="453" y="290"/>
                </a:lnTo>
                <a:lnTo>
                  <a:pt x="453" y="292"/>
                </a:lnTo>
                <a:lnTo>
                  <a:pt x="452" y="292"/>
                </a:lnTo>
                <a:lnTo>
                  <a:pt x="453" y="292"/>
                </a:lnTo>
                <a:lnTo>
                  <a:pt x="455" y="292"/>
                </a:lnTo>
                <a:lnTo>
                  <a:pt x="456" y="293"/>
                </a:lnTo>
                <a:lnTo>
                  <a:pt x="457" y="292"/>
                </a:lnTo>
                <a:lnTo>
                  <a:pt x="459" y="292"/>
                </a:lnTo>
                <a:lnTo>
                  <a:pt x="460" y="292"/>
                </a:lnTo>
                <a:lnTo>
                  <a:pt x="459" y="293"/>
                </a:lnTo>
                <a:lnTo>
                  <a:pt x="457" y="293"/>
                </a:lnTo>
                <a:lnTo>
                  <a:pt x="457" y="294"/>
                </a:lnTo>
                <a:lnTo>
                  <a:pt x="457" y="296"/>
                </a:lnTo>
                <a:lnTo>
                  <a:pt x="456" y="296"/>
                </a:lnTo>
                <a:lnTo>
                  <a:pt x="457" y="297"/>
                </a:lnTo>
                <a:lnTo>
                  <a:pt x="456" y="298"/>
                </a:lnTo>
                <a:lnTo>
                  <a:pt x="456" y="297"/>
                </a:lnTo>
                <a:lnTo>
                  <a:pt x="455" y="297"/>
                </a:lnTo>
                <a:lnTo>
                  <a:pt x="453" y="297"/>
                </a:lnTo>
                <a:lnTo>
                  <a:pt x="452" y="297"/>
                </a:lnTo>
                <a:lnTo>
                  <a:pt x="452" y="296"/>
                </a:lnTo>
                <a:lnTo>
                  <a:pt x="453" y="294"/>
                </a:lnTo>
                <a:lnTo>
                  <a:pt x="452" y="296"/>
                </a:lnTo>
                <a:lnTo>
                  <a:pt x="452" y="297"/>
                </a:lnTo>
                <a:lnTo>
                  <a:pt x="451" y="297"/>
                </a:lnTo>
                <a:lnTo>
                  <a:pt x="451" y="298"/>
                </a:lnTo>
                <a:lnTo>
                  <a:pt x="449" y="298"/>
                </a:lnTo>
                <a:lnTo>
                  <a:pt x="449" y="297"/>
                </a:lnTo>
                <a:lnTo>
                  <a:pt x="451" y="297"/>
                </a:lnTo>
                <a:lnTo>
                  <a:pt x="452" y="296"/>
                </a:lnTo>
                <a:lnTo>
                  <a:pt x="451" y="296"/>
                </a:lnTo>
                <a:lnTo>
                  <a:pt x="449" y="296"/>
                </a:lnTo>
                <a:lnTo>
                  <a:pt x="448" y="297"/>
                </a:lnTo>
                <a:lnTo>
                  <a:pt x="448" y="296"/>
                </a:lnTo>
                <a:lnTo>
                  <a:pt x="447" y="296"/>
                </a:lnTo>
                <a:lnTo>
                  <a:pt x="445" y="297"/>
                </a:lnTo>
                <a:lnTo>
                  <a:pt x="445" y="298"/>
                </a:lnTo>
                <a:lnTo>
                  <a:pt x="444" y="298"/>
                </a:lnTo>
                <a:lnTo>
                  <a:pt x="444" y="296"/>
                </a:lnTo>
                <a:lnTo>
                  <a:pt x="444" y="294"/>
                </a:lnTo>
                <a:lnTo>
                  <a:pt x="443" y="294"/>
                </a:lnTo>
                <a:lnTo>
                  <a:pt x="443" y="293"/>
                </a:lnTo>
                <a:lnTo>
                  <a:pt x="443" y="294"/>
                </a:lnTo>
                <a:lnTo>
                  <a:pt x="442" y="296"/>
                </a:lnTo>
                <a:lnTo>
                  <a:pt x="440" y="296"/>
                </a:lnTo>
                <a:lnTo>
                  <a:pt x="442" y="294"/>
                </a:lnTo>
                <a:lnTo>
                  <a:pt x="440" y="294"/>
                </a:lnTo>
                <a:lnTo>
                  <a:pt x="439" y="296"/>
                </a:lnTo>
                <a:lnTo>
                  <a:pt x="439" y="297"/>
                </a:lnTo>
                <a:lnTo>
                  <a:pt x="438" y="297"/>
                </a:lnTo>
                <a:lnTo>
                  <a:pt x="436" y="297"/>
                </a:lnTo>
                <a:lnTo>
                  <a:pt x="435" y="298"/>
                </a:lnTo>
                <a:lnTo>
                  <a:pt x="434" y="298"/>
                </a:lnTo>
                <a:lnTo>
                  <a:pt x="432" y="298"/>
                </a:lnTo>
                <a:lnTo>
                  <a:pt x="430" y="298"/>
                </a:lnTo>
                <a:lnTo>
                  <a:pt x="428" y="298"/>
                </a:lnTo>
                <a:lnTo>
                  <a:pt x="430" y="298"/>
                </a:lnTo>
                <a:lnTo>
                  <a:pt x="430" y="300"/>
                </a:lnTo>
                <a:lnTo>
                  <a:pt x="431" y="300"/>
                </a:lnTo>
                <a:lnTo>
                  <a:pt x="432" y="300"/>
                </a:lnTo>
                <a:lnTo>
                  <a:pt x="432" y="301"/>
                </a:lnTo>
                <a:lnTo>
                  <a:pt x="431" y="301"/>
                </a:lnTo>
                <a:lnTo>
                  <a:pt x="430" y="301"/>
                </a:lnTo>
                <a:lnTo>
                  <a:pt x="430" y="302"/>
                </a:lnTo>
                <a:lnTo>
                  <a:pt x="428" y="302"/>
                </a:lnTo>
                <a:lnTo>
                  <a:pt x="427" y="302"/>
                </a:lnTo>
                <a:lnTo>
                  <a:pt x="426" y="304"/>
                </a:lnTo>
                <a:lnTo>
                  <a:pt x="427" y="304"/>
                </a:lnTo>
                <a:lnTo>
                  <a:pt x="426" y="305"/>
                </a:lnTo>
                <a:lnTo>
                  <a:pt x="423" y="307"/>
                </a:lnTo>
                <a:lnTo>
                  <a:pt x="423" y="309"/>
                </a:lnTo>
                <a:lnTo>
                  <a:pt x="422" y="309"/>
                </a:lnTo>
                <a:lnTo>
                  <a:pt x="422" y="310"/>
                </a:lnTo>
                <a:lnTo>
                  <a:pt x="422" y="311"/>
                </a:lnTo>
                <a:lnTo>
                  <a:pt x="422" y="313"/>
                </a:lnTo>
                <a:lnTo>
                  <a:pt x="423" y="313"/>
                </a:lnTo>
                <a:lnTo>
                  <a:pt x="425" y="313"/>
                </a:lnTo>
                <a:lnTo>
                  <a:pt x="423" y="313"/>
                </a:lnTo>
                <a:lnTo>
                  <a:pt x="423" y="314"/>
                </a:lnTo>
                <a:lnTo>
                  <a:pt x="425" y="314"/>
                </a:lnTo>
                <a:lnTo>
                  <a:pt x="423" y="315"/>
                </a:lnTo>
                <a:lnTo>
                  <a:pt x="425" y="315"/>
                </a:lnTo>
                <a:lnTo>
                  <a:pt x="423" y="317"/>
                </a:lnTo>
                <a:lnTo>
                  <a:pt x="422" y="317"/>
                </a:lnTo>
                <a:lnTo>
                  <a:pt x="421" y="318"/>
                </a:lnTo>
                <a:lnTo>
                  <a:pt x="419" y="318"/>
                </a:lnTo>
                <a:lnTo>
                  <a:pt x="421" y="318"/>
                </a:lnTo>
                <a:lnTo>
                  <a:pt x="421" y="319"/>
                </a:lnTo>
                <a:lnTo>
                  <a:pt x="422" y="319"/>
                </a:lnTo>
                <a:lnTo>
                  <a:pt x="422" y="318"/>
                </a:lnTo>
                <a:lnTo>
                  <a:pt x="423" y="318"/>
                </a:lnTo>
                <a:lnTo>
                  <a:pt x="423" y="319"/>
                </a:lnTo>
                <a:lnTo>
                  <a:pt x="423" y="321"/>
                </a:lnTo>
                <a:lnTo>
                  <a:pt x="422" y="321"/>
                </a:lnTo>
                <a:lnTo>
                  <a:pt x="421" y="321"/>
                </a:lnTo>
                <a:lnTo>
                  <a:pt x="422" y="321"/>
                </a:lnTo>
                <a:lnTo>
                  <a:pt x="422" y="322"/>
                </a:lnTo>
                <a:lnTo>
                  <a:pt x="421" y="322"/>
                </a:lnTo>
                <a:lnTo>
                  <a:pt x="419" y="322"/>
                </a:lnTo>
                <a:lnTo>
                  <a:pt x="418" y="322"/>
                </a:lnTo>
                <a:lnTo>
                  <a:pt x="417" y="322"/>
                </a:lnTo>
                <a:lnTo>
                  <a:pt x="417" y="321"/>
                </a:lnTo>
                <a:lnTo>
                  <a:pt x="415" y="321"/>
                </a:lnTo>
                <a:lnTo>
                  <a:pt x="414" y="322"/>
                </a:lnTo>
                <a:lnTo>
                  <a:pt x="411" y="323"/>
                </a:lnTo>
                <a:lnTo>
                  <a:pt x="411" y="324"/>
                </a:lnTo>
                <a:lnTo>
                  <a:pt x="410" y="324"/>
                </a:lnTo>
                <a:lnTo>
                  <a:pt x="408" y="324"/>
                </a:lnTo>
                <a:lnTo>
                  <a:pt x="406" y="324"/>
                </a:lnTo>
                <a:lnTo>
                  <a:pt x="404" y="324"/>
                </a:lnTo>
                <a:lnTo>
                  <a:pt x="402" y="324"/>
                </a:lnTo>
                <a:lnTo>
                  <a:pt x="402" y="323"/>
                </a:lnTo>
                <a:lnTo>
                  <a:pt x="401" y="323"/>
                </a:lnTo>
                <a:lnTo>
                  <a:pt x="400" y="323"/>
                </a:lnTo>
                <a:lnTo>
                  <a:pt x="398" y="322"/>
                </a:lnTo>
                <a:lnTo>
                  <a:pt x="397" y="322"/>
                </a:lnTo>
                <a:lnTo>
                  <a:pt x="394" y="322"/>
                </a:lnTo>
                <a:lnTo>
                  <a:pt x="393" y="322"/>
                </a:lnTo>
                <a:lnTo>
                  <a:pt x="392" y="322"/>
                </a:lnTo>
                <a:lnTo>
                  <a:pt x="391" y="322"/>
                </a:lnTo>
                <a:lnTo>
                  <a:pt x="391" y="323"/>
                </a:lnTo>
                <a:lnTo>
                  <a:pt x="389" y="323"/>
                </a:lnTo>
                <a:lnTo>
                  <a:pt x="388" y="323"/>
                </a:lnTo>
                <a:lnTo>
                  <a:pt x="387" y="323"/>
                </a:lnTo>
                <a:lnTo>
                  <a:pt x="385" y="323"/>
                </a:lnTo>
                <a:lnTo>
                  <a:pt x="385" y="324"/>
                </a:lnTo>
                <a:lnTo>
                  <a:pt x="384" y="324"/>
                </a:lnTo>
                <a:lnTo>
                  <a:pt x="383" y="324"/>
                </a:lnTo>
                <a:lnTo>
                  <a:pt x="381" y="324"/>
                </a:lnTo>
                <a:lnTo>
                  <a:pt x="380" y="324"/>
                </a:lnTo>
                <a:lnTo>
                  <a:pt x="380" y="326"/>
                </a:lnTo>
                <a:lnTo>
                  <a:pt x="377" y="326"/>
                </a:lnTo>
                <a:lnTo>
                  <a:pt x="376" y="326"/>
                </a:lnTo>
                <a:lnTo>
                  <a:pt x="375" y="326"/>
                </a:lnTo>
                <a:lnTo>
                  <a:pt x="375" y="327"/>
                </a:lnTo>
                <a:lnTo>
                  <a:pt x="373" y="326"/>
                </a:lnTo>
                <a:lnTo>
                  <a:pt x="372" y="326"/>
                </a:lnTo>
                <a:lnTo>
                  <a:pt x="371" y="326"/>
                </a:lnTo>
                <a:lnTo>
                  <a:pt x="370" y="326"/>
                </a:lnTo>
                <a:lnTo>
                  <a:pt x="370" y="327"/>
                </a:lnTo>
                <a:lnTo>
                  <a:pt x="368" y="327"/>
                </a:lnTo>
                <a:lnTo>
                  <a:pt x="368" y="326"/>
                </a:lnTo>
                <a:lnTo>
                  <a:pt x="366" y="326"/>
                </a:lnTo>
                <a:lnTo>
                  <a:pt x="364" y="327"/>
                </a:lnTo>
                <a:lnTo>
                  <a:pt x="363" y="328"/>
                </a:lnTo>
                <a:lnTo>
                  <a:pt x="362" y="330"/>
                </a:lnTo>
                <a:lnTo>
                  <a:pt x="360" y="328"/>
                </a:lnTo>
                <a:lnTo>
                  <a:pt x="360" y="330"/>
                </a:lnTo>
                <a:lnTo>
                  <a:pt x="358" y="330"/>
                </a:lnTo>
                <a:lnTo>
                  <a:pt x="356" y="330"/>
                </a:lnTo>
                <a:lnTo>
                  <a:pt x="355" y="330"/>
                </a:lnTo>
                <a:lnTo>
                  <a:pt x="355" y="328"/>
                </a:lnTo>
                <a:lnTo>
                  <a:pt x="354" y="328"/>
                </a:lnTo>
                <a:lnTo>
                  <a:pt x="353" y="328"/>
                </a:lnTo>
                <a:lnTo>
                  <a:pt x="351" y="328"/>
                </a:lnTo>
                <a:lnTo>
                  <a:pt x="350" y="330"/>
                </a:lnTo>
                <a:lnTo>
                  <a:pt x="349" y="330"/>
                </a:lnTo>
                <a:lnTo>
                  <a:pt x="347" y="330"/>
                </a:lnTo>
                <a:lnTo>
                  <a:pt x="347" y="331"/>
                </a:lnTo>
                <a:lnTo>
                  <a:pt x="346" y="332"/>
                </a:lnTo>
                <a:lnTo>
                  <a:pt x="345" y="334"/>
                </a:lnTo>
                <a:lnTo>
                  <a:pt x="345" y="335"/>
                </a:lnTo>
                <a:lnTo>
                  <a:pt x="343" y="335"/>
                </a:lnTo>
                <a:lnTo>
                  <a:pt x="342" y="334"/>
                </a:lnTo>
                <a:lnTo>
                  <a:pt x="341" y="334"/>
                </a:lnTo>
                <a:lnTo>
                  <a:pt x="339" y="334"/>
                </a:lnTo>
                <a:lnTo>
                  <a:pt x="338" y="334"/>
                </a:lnTo>
                <a:lnTo>
                  <a:pt x="336" y="334"/>
                </a:lnTo>
                <a:lnTo>
                  <a:pt x="334" y="335"/>
                </a:lnTo>
                <a:lnTo>
                  <a:pt x="333" y="335"/>
                </a:lnTo>
                <a:lnTo>
                  <a:pt x="332" y="336"/>
                </a:lnTo>
                <a:lnTo>
                  <a:pt x="332" y="338"/>
                </a:lnTo>
                <a:lnTo>
                  <a:pt x="330" y="338"/>
                </a:lnTo>
                <a:lnTo>
                  <a:pt x="329" y="338"/>
                </a:lnTo>
                <a:lnTo>
                  <a:pt x="329" y="339"/>
                </a:lnTo>
                <a:lnTo>
                  <a:pt x="328" y="340"/>
                </a:lnTo>
                <a:lnTo>
                  <a:pt x="326" y="340"/>
                </a:lnTo>
                <a:lnTo>
                  <a:pt x="326" y="341"/>
                </a:lnTo>
                <a:lnTo>
                  <a:pt x="325" y="343"/>
                </a:lnTo>
                <a:lnTo>
                  <a:pt x="324" y="343"/>
                </a:lnTo>
                <a:lnTo>
                  <a:pt x="322" y="344"/>
                </a:lnTo>
                <a:lnTo>
                  <a:pt x="321" y="344"/>
                </a:lnTo>
                <a:lnTo>
                  <a:pt x="321" y="345"/>
                </a:lnTo>
                <a:lnTo>
                  <a:pt x="320" y="345"/>
                </a:lnTo>
                <a:lnTo>
                  <a:pt x="319" y="345"/>
                </a:lnTo>
                <a:lnTo>
                  <a:pt x="317" y="345"/>
                </a:lnTo>
                <a:lnTo>
                  <a:pt x="316" y="345"/>
                </a:lnTo>
                <a:lnTo>
                  <a:pt x="316" y="347"/>
                </a:lnTo>
                <a:lnTo>
                  <a:pt x="312" y="347"/>
                </a:lnTo>
                <a:lnTo>
                  <a:pt x="311" y="347"/>
                </a:lnTo>
                <a:lnTo>
                  <a:pt x="311" y="348"/>
                </a:lnTo>
                <a:lnTo>
                  <a:pt x="309" y="348"/>
                </a:lnTo>
                <a:lnTo>
                  <a:pt x="309" y="349"/>
                </a:lnTo>
                <a:lnTo>
                  <a:pt x="309" y="351"/>
                </a:lnTo>
                <a:lnTo>
                  <a:pt x="308" y="352"/>
                </a:lnTo>
                <a:lnTo>
                  <a:pt x="307" y="353"/>
                </a:lnTo>
                <a:lnTo>
                  <a:pt x="307" y="355"/>
                </a:lnTo>
                <a:lnTo>
                  <a:pt x="305" y="356"/>
                </a:lnTo>
                <a:lnTo>
                  <a:pt x="305" y="357"/>
                </a:lnTo>
                <a:lnTo>
                  <a:pt x="305" y="359"/>
                </a:lnTo>
                <a:lnTo>
                  <a:pt x="305" y="360"/>
                </a:lnTo>
                <a:lnTo>
                  <a:pt x="304" y="360"/>
                </a:lnTo>
                <a:lnTo>
                  <a:pt x="303" y="361"/>
                </a:lnTo>
                <a:lnTo>
                  <a:pt x="303" y="362"/>
                </a:lnTo>
                <a:lnTo>
                  <a:pt x="303" y="364"/>
                </a:lnTo>
                <a:lnTo>
                  <a:pt x="301" y="365"/>
                </a:lnTo>
                <a:lnTo>
                  <a:pt x="300" y="366"/>
                </a:lnTo>
                <a:lnTo>
                  <a:pt x="300" y="368"/>
                </a:lnTo>
                <a:lnTo>
                  <a:pt x="299" y="368"/>
                </a:lnTo>
                <a:lnTo>
                  <a:pt x="299" y="369"/>
                </a:lnTo>
                <a:lnTo>
                  <a:pt x="298" y="369"/>
                </a:lnTo>
                <a:lnTo>
                  <a:pt x="296" y="369"/>
                </a:lnTo>
                <a:lnTo>
                  <a:pt x="296" y="370"/>
                </a:lnTo>
                <a:lnTo>
                  <a:pt x="295" y="370"/>
                </a:lnTo>
                <a:lnTo>
                  <a:pt x="295" y="372"/>
                </a:lnTo>
                <a:lnTo>
                  <a:pt x="295" y="373"/>
                </a:lnTo>
                <a:lnTo>
                  <a:pt x="295" y="374"/>
                </a:lnTo>
                <a:lnTo>
                  <a:pt x="292" y="376"/>
                </a:lnTo>
                <a:lnTo>
                  <a:pt x="292" y="377"/>
                </a:lnTo>
                <a:lnTo>
                  <a:pt x="291" y="378"/>
                </a:lnTo>
                <a:lnTo>
                  <a:pt x="290" y="378"/>
                </a:lnTo>
                <a:lnTo>
                  <a:pt x="288" y="378"/>
                </a:lnTo>
                <a:lnTo>
                  <a:pt x="287" y="379"/>
                </a:lnTo>
                <a:lnTo>
                  <a:pt x="286" y="381"/>
                </a:lnTo>
                <a:lnTo>
                  <a:pt x="284" y="381"/>
                </a:lnTo>
                <a:lnTo>
                  <a:pt x="284" y="382"/>
                </a:lnTo>
                <a:lnTo>
                  <a:pt x="283" y="382"/>
                </a:lnTo>
                <a:lnTo>
                  <a:pt x="283" y="383"/>
                </a:lnTo>
                <a:lnTo>
                  <a:pt x="282" y="383"/>
                </a:lnTo>
                <a:lnTo>
                  <a:pt x="281" y="383"/>
                </a:lnTo>
                <a:lnTo>
                  <a:pt x="281" y="385"/>
                </a:lnTo>
                <a:lnTo>
                  <a:pt x="279" y="385"/>
                </a:lnTo>
                <a:lnTo>
                  <a:pt x="278" y="385"/>
                </a:lnTo>
                <a:lnTo>
                  <a:pt x="277" y="383"/>
                </a:lnTo>
                <a:lnTo>
                  <a:pt x="275" y="383"/>
                </a:lnTo>
                <a:lnTo>
                  <a:pt x="274" y="383"/>
                </a:lnTo>
                <a:lnTo>
                  <a:pt x="273" y="382"/>
                </a:lnTo>
                <a:lnTo>
                  <a:pt x="271" y="381"/>
                </a:lnTo>
                <a:lnTo>
                  <a:pt x="270" y="379"/>
                </a:lnTo>
                <a:lnTo>
                  <a:pt x="270" y="378"/>
                </a:lnTo>
                <a:lnTo>
                  <a:pt x="269" y="378"/>
                </a:lnTo>
                <a:lnTo>
                  <a:pt x="269" y="377"/>
                </a:lnTo>
                <a:lnTo>
                  <a:pt x="267" y="377"/>
                </a:lnTo>
                <a:lnTo>
                  <a:pt x="267" y="376"/>
                </a:lnTo>
                <a:lnTo>
                  <a:pt x="269" y="376"/>
                </a:lnTo>
                <a:lnTo>
                  <a:pt x="269" y="374"/>
                </a:lnTo>
                <a:lnTo>
                  <a:pt x="270" y="374"/>
                </a:lnTo>
                <a:lnTo>
                  <a:pt x="269" y="374"/>
                </a:lnTo>
                <a:lnTo>
                  <a:pt x="269" y="373"/>
                </a:lnTo>
                <a:lnTo>
                  <a:pt x="269" y="372"/>
                </a:lnTo>
                <a:lnTo>
                  <a:pt x="270" y="372"/>
                </a:lnTo>
                <a:lnTo>
                  <a:pt x="269" y="372"/>
                </a:lnTo>
                <a:lnTo>
                  <a:pt x="269" y="370"/>
                </a:lnTo>
                <a:lnTo>
                  <a:pt x="270" y="369"/>
                </a:lnTo>
                <a:lnTo>
                  <a:pt x="270" y="368"/>
                </a:lnTo>
                <a:lnTo>
                  <a:pt x="269" y="366"/>
                </a:lnTo>
                <a:lnTo>
                  <a:pt x="269" y="365"/>
                </a:lnTo>
                <a:lnTo>
                  <a:pt x="269" y="364"/>
                </a:lnTo>
                <a:lnTo>
                  <a:pt x="270" y="364"/>
                </a:lnTo>
                <a:lnTo>
                  <a:pt x="271" y="362"/>
                </a:lnTo>
                <a:lnTo>
                  <a:pt x="273" y="361"/>
                </a:lnTo>
                <a:lnTo>
                  <a:pt x="274" y="361"/>
                </a:lnTo>
                <a:lnTo>
                  <a:pt x="274" y="360"/>
                </a:lnTo>
                <a:lnTo>
                  <a:pt x="275" y="359"/>
                </a:lnTo>
                <a:lnTo>
                  <a:pt x="275" y="357"/>
                </a:lnTo>
                <a:lnTo>
                  <a:pt x="277" y="357"/>
                </a:lnTo>
                <a:lnTo>
                  <a:pt x="277" y="356"/>
                </a:lnTo>
                <a:lnTo>
                  <a:pt x="278" y="353"/>
                </a:lnTo>
                <a:lnTo>
                  <a:pt x="279" y="352"/>
                </a:lnTo>
                <a:lnTo>
                  <a:pt x="279" y="351"/>
                </a:lnTo>
                <a:lnTo>
                  <a:pt x="279" y="348"/>
                </a:lnTo>
                <a:lnTo>
                  <a:pt x="281" y="348"/>
                </a:lnTo>
                <a:lnTo>
                  <a:pt x="281" y="347"/>
                </a:lnTo>
                <a:lnTo>
                  <a:pt x="281" y="345"/>
                </a:lnTo>
                <a:lnTo>
                  <a:pt x="281" y="344"/>
                </a:lnTo>
                <a:lnTo>
                  <a:pt x="281" y="343"/>
                </a:lnTo>
                <a:lnTo>
                  <a:pt x="281" y="340"/>
                </a:lnTo>
                <a:lnTo>
                  <a:pt x="282" y="339"/>
                </a:lnTo>
                <a:lnTo>
                  <a:pt x="282" y="336"/>
                </a:lnTo>
                <a:lnTo>
                  <a:pt x="282" y="335"/>
                </a:lnTo>
                <a:lnTo>
                  <a:pt x="282" y="334"/>
                </a:lnTo>
                <a:lnTo>
                  <a:pt x="283" y="334"/>
                </a:lnTo>
                <a:lnTo>
                  <a:pt x="283" y="332"/>
                </a:lnTo>
                <a:lnTo>
                  <a:pt x="283" y="331"/>
                </a:lnTo>
                <a:lnTo>
                  <a:pt x="283" y="328"/>
                </a:lnTo>
                <a:lnTo>
                  <a:pt x="283" y="326"/>
                </a:lnTo>
                <a:lnTo>
                  <a:pt x="283" y="323"/>
                </a:lnTo>
                <a:lnTo>
                  <a:pt x="283" y="322"/>
                </a:lnTo>
                <a:lnTo>
                  <a:pt x="282" y="322"/>
                </a:lnTo>
                <a:lnTo>
                  <a:pt x="282" y="319"/>
                </a:lnTo>
                <a:lnTo>
                  <a:pt x="281" y="317"/>
                </a:lnTo>
                <a:lnTo>
                  <a:pt x="279" y="314"/>
                </a:lnTo>
                <a:lnTo>
                  <a:pt x="278" y="313"/>
                </a:lnTo>
                <a:lnTo>
                  <a:pt x="275" y="310"/>
                </a:lnTo>
                <a:lnTo>
                  <a:pt x="274" y="310"/>
                </a:lnTo>
                <a:lnTo>
                  <a:pt x="273" y="310"/>
                </a:lnTo>
                <a:lnTo>
                  <a:pt x="273" y="309"/>
                </a:lnTo>
                <a:lnTo>
                  <a:pt x="273" y="307"/>
                </a:lnTo>
                <a:lnTo>
                  <a:pt x="271" y="307"/>
                </a:lnTo>
                <a:lnTo>
                  <a:pt x="271" y="306"/>
                </a:lnTo>
                <a:lnTo>
                  <a:pt x="270" y="305"/>
                </a:lnTo>
                <a:lnTo>
                  <a:pt x="271" y="304"/>
                </a:lnTo>
                <a:lnTo>
                  <a:pt x="273" y="302"/>
                </a:lnTo>
                <a:lnTo>
                  <a:pt x="273" y="300"/>
                </a:lnTo>
                <a:lnTo>
                  <a:pt x="274" y="298"/>
                </a:lnTo>
                <a:lnTo>
                  <a:pt x="275" y="297"/>
                </a:lnTo>
                <a:lnTo>
                  <a:pt x="275" y="296"/>
                </a:lnTo>
                <a:lnTo>
                  <a:pt x="275" y="294"/>
                </a:lnTo>
                <a:lnTo>
                  <a:pt x="277" y="293"/>
                </a:lnTo>
                <a:lnTo>
                  <a:pt x="275" y="293"/>
                </a:lnTo>
                <a:lnTo>
                  <a:pt x="277" y="293"/>
                </a:lnTo>
                <a:lnTo>
                  <a:pt x="277" y="292"/>
                </a:lnTo>
                <a:lnTo>
                  <a:pt x="277" y="290"/>
                </a:lnTo>
                <a:lnTo>
                  <a:pt x="277" y="289"/>
                </a:lnTo>
                <a:lnTo>
                  <a:pt x="277" y="288"/>
                </a:lnTo>
                <a:lnTo>
                  <a:pt x="278" y="288"/>
                </a:lnTo>
                <a:lnTo>
                  <a:pt x="278" y="287"/>
                </a:lnTo>
                <a:lnTo>
                  <a:pt x="278" y="285"/>
                </a:lnTo>
                <a:lnTo>
                  <a:pt x="279" y="284"/>
                </a:lnTo>
                <a:lnTo>
                  <a:pt x="279" y="281"/>
                </a:lnTo>
                <a:lnTo>
                  <a:pt x="281" y="281"/>
                </a:lnTo>
                <a:lnTo>
                  <a:pt x="281" y="279"/>
                </a:lnTo>
                <a:lnTo>
                  <a:pt x="281" y="277"/>
                </a:lnTo>
                <a:lnTo>
                  <a:pt x="282" y="276"/>
                </a:lnTo>
                <a:lnTo>
                  <a:pt x="282" y="275"/>
                </a:lnTo>
                <a:lnTo>
                  <a:pt x="283" y="275"/>
                </a:lnTo>
                <a:lnTo>
                  <a:pt x="283" y="273"/>
                </a:lnTo>
                <a:lnTo>
                  <a:pt x="283" y="272"/>
                </a:lnTo>
                <a:lnTo>
                  <a:pt x="283" y="271"/>
                </a:lnTo>
                <a:lnTo>
                  <a:pt x="284" y="271"/>
                </a:lnTo>
                <a:lnTo>
                  <a:pt x="284" y="269"/>
                </a:lnTo>
                <a:lnTo>
                  <a:pt x="284" y="267"/>
                </a:lnTo>
                <a:lnTo>
                  <a:pt x="286" y="266"/>
                </a:lnTo>
                <a:lnTo>
                  <a:pt x="286" y="264"/>
                </a:lnTo>
                <a:lnTo>
                  <a:pt x="287" y="263"/>
                </a:lnTo>
                <a:lnTo>
                  <a:pt x="287" y="262"/>
                </a:lnTo>
                <a:lnTo>
                  <a:pt x="288" y="260"/>
                </a:lnTo>
                <a:lnTo>
                  <a:pt x="292" y="256"/>
                </a:lnTo>
                <a:lnTo>
                  <a:pt x="294" y="255"/>
                </a:lnTo>
                <a:lnTo>
                  <a:pt x="295" y="254"/>
                </a:lnTo>
                <a:lnTo>
                  <a:pt x="296" y="252"/>
                </a:lnTo>
                <a:lnTo>
                  <a:pt x="296" y="251"/>
                </a:lnTo>
                <a:lnTo>
                  <a:pt x="298" y="251"/>
                </a:lnTo>
                <a:lnTo>
                  <a:pt x="298" y="250"/>
                </a:lnTo>
                <a:lnTo>
                  <a:pt x="298" y="249"/>
                </a:lnTo>
                <a:lnTo>
                  <a:pt x="298" y="247"/>
                </a:lnTo>
                <a:lnTo>
                  <a:pt x="298" y="246"/>
                </a:lnTo>
                <a:lnTo>
                  <a:pt x="300" y="245"/>
                </a:lnTo>
                <a:lnTo>
                  <a:pt x="300" y="243"/>
                </a:lnTo>
                <a:lnTo>
                  <a:pt x="300" y="242"/>
                </a:lnTo>
                <a:lnTo>
                  <a:pt x="300" y="241"/>
                </a:lnTo>
                <a:lnTo>
                  <a:pt x="300" y="239"/>
                </a:lnTo>
                <a:lnTo>
                  <a:pt x="300" y="238"/>
                </a:lnTo>
                <a:lnTo>
                  <a:pt x="299" y="238"/>
                </a:lnTo>
                <a:lnTo>
                  <a:pt x="299" y="237"/>
                </a:lnTo>
                <a:lnTo>
                  <a:pt x="299" y="235"/>
                </a:lnTo>
                <a:lnTo>
                  <a:pt x="299" y="234"/>
                </a:lnTo>
                <a:lnTo>
                  <a:pt x="298" y="234"/>
                </a:lnTo>
                <a:lnTo>
                  <a:pt x="298" y="233"/>
                </a:lnTo>
                <a:lnTo>
                  <a:pt x="299" y="233"/>
                </a:lnTo>
                <a:lnTo>
                  <a:pt x="299" y="230"/>
                </a:lnTo>
                <a:lnTo>
                  <a:pt x="299" y="228"/>
                </a:lnTo>
                <a:lnTo>
                  <a:pt x="298" y="225"/>
                </a:lnTo>
                <a:lnTo>
                  <a:pt x="298" y="222"/>
                </a:lnTo>
                <a:lnTo>
                  <a:pt x="298" y="215"/>
                </a:lnTo>
                <a:lnTo>
                  <a:pt x="298" y="213"/>
                </a:lnTo>
                <a:lnTo>
                  <a:pt x="296" y="213"/>
                </a:lnTo>
                <a:lnTo>
                  <a:pt x="296" y="212"/>
                </a:lnTo>
                <a:lnTo>
                  <a:pt x="296" y="211"/>
                </a:lnTo>
                <a:lnTo>
                  <a:pt x="296" y="208"/>
                </a:lnTo>
                <a:lnTo>
                  <a:pt x="296" y="207"/>
                </a:lnTo>
                <a:lnTo>
                  <a:pt x="296" y="205"/>
                </a:lnTo>
                <a:lnTo>
                  <a:pt x="296" y="204"/>
                </a:lnTo>
                <a:lnTo>
                  <a:pt x="298" y="203"/>
                </a:lnTo>
                <a:lnTo>
                  <a:pt x="299" y="201"/>
                </a:lnTo>
                <a:lnTo>
                  <a:pt x="300" y="200"/>
                </a:lnTo>
                <a:lnTo>
                  <a:pt x="300" y="199"/>
                </a:lnTo>
                <a:lnTo>
                  <a:pt x="300" y="197"/>
                </a:lnTo>
                <a:lnTo>
                  <a:pt x="300" y="196"/>
                </a:lnTo>
                <a:lnTo>
                  <a:pt x="300" y="195"/>
                </a:lnTo>
                <a:lnTo>
                  <a:pt x="299" y="195"/>
                </a:lnTo>
                <a:lnTo>
                  <a:pt x="300" y="192"/>
                </a:lnTo>
                <a:lnTo>
                  <a:pt x="300" y="191"/>
                </a:lnTo>
                <a:lnTo>
                  <a:pt x="300" y="190"/>
                </a:lnTo>
                <a:lnTo>
                  <a:pt x="299" y="190"/>
                </a:lnTo>
                <a:lnTo>
                  <a:pt x="299" y="188"/>
                </a:lnTo>
                <a:lnTo>
                  <a:pt x="298" y="187"/>
                </a:lnTo>
                <a:lnTo>
                  <a:pt x="296" y="186"/>
                </a:lnTo>
                <a:lnTo>
                  <a:pt x="296" y="184"/>
                </a:lnTo>
                <a:lnTo>
                  <a:pt x="295" y="183"/>
                </a:lnTo>
                <a:lnTo>
                  <a:pt x="295" y="182"/>
                </a:lnTo>
                <a:lnTo>
                  <a:pt x="295" y="180"/>
                </a:lnTo>
                <a:lnTo>
                  <a:pt x="296" y="179"/>
                </a:lnTo>
                <a:lnTo>
                  <a:pt x="296" y="178"/>
                </a:lnTo>
                <a:lnTo>
                  <a:pt x="296" y="177"/>
                </a:lnTo>
                <a:lnTo>
                  <a:pt x="298" y="175"/>
                </a:lnTo>
                <a:lnTo>
                  <a:pt x="299" y="175"/>
                </a:lnTo>
                <a:lnTo>
                  <a:pt x="300" y="174"/>
                </a:lnTo>
                <a:lnTo>
                  <a:pt x="301" y="171"/>
                </a:lnTo>
                <a:lnTo>
                  <a:pt x="301" y="170"/>
                </a:lnTo>
                <a:lnTo>
                  <a:pt x="303" y="169"/>
                </a:lnTo>
                <a:lnTo>
                  <a:pt x="303" y="167"/>
                </a:lnTo>
                <a:lnTo>
                  <a:pt x="303" y="166"/>
                </a:lnTo>
                <a:lnTo>
                  <a:pt x="303" y="165"/>
                </a:lnTo>
                <a:lnTo>
                  <a:pt x="303" y="163"/>
                </a:lnTo>
                <a:lnTo>
                  <a:pt x="303" y="162"/>
                </a:lnTo>
                <a:lnTo>
                  <a:pt x="301" y="162"/>
                </a:lnTo>
                <a:lnTo>
                  <a:pt x="301" y="161"/>
                </a:lnTo>
                <a:lnTo>
                  <a:pt x="301" y="160"/>
                </a:lnTo>
                <a:lnTo>
                  <a:pt x="300" y="158"/>
                </a:lnTo>
                <a:lnTo>
                  <a:pt x="300" y="157"/>
                </a:lnTo>
                <a:lnTo>
                  <a:pt x="300" y="156"/>
                </a:lnTo>
                <a:lnTo>
                  <a:pt x="300" y="154"/>
                </a:lnTo>
                <a:lnTo>
                  <a:pt x="300" y="153"/>
                </a:lnTo>
                <a:lnTo>
                  <a:pt x="301" y="152"/>
                </a:lnTo>
                <a:lnTo>
                  <a:pt x="301" y="150"/>
                </a:lnTo>
                <a:lnTo>
                  <a:pt x="303" y="150"/>
                </a:lnTo>
                <a:lnTo>
                  <a:pt x="303" y="149"/>
                </a:lnTo>
                <a:lnTo>
                  <a:pt x="303" y="148"/>
                </a:lnTo>
                <a:lnTo>
                  <a:pt x="301" y="145"/>
                </a:lnTo>
                <a:lnTo>
                  <a:pt x="300" y="144"/>
                </a:lnTo>
                <a:lnTo>
                  <a:pt x="300" y="143"/>
                </a:lnTo>
                <a:lnTo>
                  <a:pt x="301" y="143"/>
                </a:lnTo>
                <a:lnTo>
                  <a:pt x="303" y="143"/>
                </a:lnTo>
                <a:lnTo>
                  <a:pt x="304" y="143"/>
                </a:lnTo>
                <a:lnTo>
                  <a:pt x="304" y="141"/>
                </a:lnTo>
                <a:lnTo>
                  <a:pt x="305" y="141"/>
                </a:lnTo>
                <a:lnTo>
                  <a:pt x="305" y="140"/>
                </a:lnTo>
                <a:lnTo>
                  <a:pt x="307" y="140"/>
                </a:lnTo>
                <a:lnTo>
                  <a:pt x="307" y="139"/>
                </a:lnTo>
                <a:lnTo>
                  <a:pt x="307" y="137"/>
                </a:lnTo>
                <a:lnTo>
                  <a:pt x="308" y="137"/>
                </a:lnTo>
                <a:lnTo>
                  <a:pt x="308" y="136"/>
                </a:lnTo>
                <a:lnTo>
                  <a:pt x="308" y="133"/>
                </a:lnTo>
                <a:lnTo>
                  <a:pt x="308" y="132"/>
                </a:lnTo>
                <a:lnTo>
                  <a:pt x="308" y="131"/>
                </a:lnTo>
                <a:lnTo>
                  <a:pt x="307" y="129"/>
                </a:lnTo>
                <a:lnTo>
                  <a:pt x="307" y="128"/>
                </a:lnTo>
                <a:lnTo>
                  <a:pt x="307" y="127"/>
                </a:lnTo>
                <a:lnTo>
                  <a:pt x="307" y="125"/>
                </a:lnTo>
                <a:lnTo>
                  <a:pt x="308" y="124"/>
                </a:lnTo>
                <a:lnTo>
                  <a:pt x="308" y="123"/>
                </a:lnTo>
                <a:lnTo>
                  <a:pt x="308" y="122"/>
                </a:lnTo>
                <a:lnTo>
                  <a:pt x="308" y="119"/>
                </a:lnTo>
                <a:lnTo>
                  <a:pt x="309" y="116"/>
                </a:lnTo>
                <a:lnTo>
                  <a:pt x="309" y="114"/>
                </a:lnTo>
                <a:lnTo>
                  <a:pt x="309" y="112"/>
                </a:lnTo>
                <a:lnTo>
                  <a:pt x="311" y="112"/>
                </a:lnTo>
                <a:lnTo>
                  <a:pt x="311" y="111"/>
                </a:lnTo>
                <a:lnTo>
                  <a:pt x="311" y="110"/>
                </a:lnTo>
                <a:lnTo>
                  <a:pt x="311" y="108"/>
                </a:lnTo>
                <a:lnTo>
                  <a:pt x="311" y="106"/>
                </a:lnTo>
                <a:lnTo>
                  <a:pt x="311" y="105"/>
                </a:lnTo>
                <a:lnTo>
                  <a:pt x="312" y="102"/>
                </a:lnTo>
                <a:lnTo>
                  <a:pt x="312" y="101"/>
                </a:lnTo>
                <a:lnTo>
                  <a:pt x="311" y="99"/>
                </a:lnTo>
                <a:lnTo>
                  <a:pt x="311" y="98"/>
                </a:lnTo>
                <a:lnTo>
                  <a:pt x="311" y="97"/>
                </a:lnTo>
                <a:lnTo>
                  <a:pt x="311" y="95"/>
                </a:lnTo>
                <a:lnTo>
                  <a:pt x="312" y="94"/>
                </a:lnTo>
                <a:lnTo>
                  <a:pt x="312" y="93"/>
                </a:lnTo>
                <a:lnTo>
                  <a:pt x="311" y="91"/>
                </a:lnTo>
                <a:lnTo>
                  <a:pt x="312" y="91"/>
                </a:lnTo>
                <a:lnTo>
                  <a:pt x="312" y="90"/>
                </a:lnTo>
                <a:lnTo>
                  <a:pt x="311" y="89"/>
                </a:lnTo>
                <a:lnTo>
                  <a:pt x="311" y="88"/>
                </a:lnTo>
                <a:lnTo>
                  <a:pt x="309" y="86"/>
                </a:lnTo>
                <a:lnTo>
                  <a:pt x="308" y="85"/>
                </a:lnTo>
                <a:lnTo>
                  <a:pt x="308" y="84"/>
                </a:lnTo>
                <a:lnTo>
                  <a:pt x="307" y="84"/>
                </a:lnTo>
                <a:lnTo>
                  <a:pt x="305" y="82"/>
                </a:lnTo>
                <a:lnTo>
                  <a:pt x="304" y="81"/>
                </a:lnTo>
                <a:lnTo>
                  <a:pt x="303" y="81"/>
                </a:lnTo>
                <a:lnTo>
                  <a:pt x="301" y="82"/>
                </a:lnTo>
                <a:lnTo>
                  <a:pt x="300" y="82"/>
                </a:lnTo>
                <a:lnTo>
                  <a:pt x="300" y="84"/>
                </a:lnTo>
                <a:lnTo>
                  <a:pt x="299" y="84"/>
                </a:lnTo>
                <a:lnTo>
                  <a:pt x="299" y="82"/>
                </a:lnTo>
                <a:lnTo>
                  <a:pt x="298" y="82"/>
                </a:lnTo>
                <a:lnTo>
                  <a:pt x="296" y="81"/>
                </a:lnTo>
                <a:lnTo>
                  <a:pt x="295" y="81"/>
                </a:lnTo>
                <a:lnTo>
                  <a:pt x="294" y="81"/>
                </a:lnTo>
                <a:lnTo>
                  <a:pt x="292" y="82"/>
                </a:lnTo>
                <a:lnTo>
                  <a:pt x="291" y="82"/>
                </a:lnTo>
                <a:lnTo>
                  <a:pt x="290" y="80"/>
                </a:lnTo>
                <a:lnTo>
                  <a:pt x="288" y="80"/>
                </a:lnTo>
                <a:lnTo>
                  <a:pt x="287" y="80"/>
                </a:lnTo>
                <a:lnTo>
                  <a:pt x="286" y="78"/>
                </a:lnTo>
                <a:lnTo>
                  <a:pt x="284" y="78"/>
                </a:lnTo>
                <a:lnTo>
                  <a:pt x="283" y="78"/>
                </a:lnTo>
                <a:lnTo>
                  <a:pt x="282" y="78"/>
                </a:lnTo>
                <a:lnTo>
                  <a:pt x="281" y="77"/>
                </a:lnTo>
                <a:lnTo>
                  <a:pt x="279" y="77"/>
                </a:lnTo>
                <a:lnTo>
                  <a:pt x="278" y="77"/>
                </a:lnTo>
                <a:lnTo>
                  <a:pt x="277" y="77"/>
                </a:lnTo>
                <a:lnTo>
                  <a:pt x="275" y="76"/>
                </a:lnTo>
                <a:lnTo>
                  <a:pt x="274" y="76"/>
                </a:lnTo>
                <a:lnTo>
                  <a:pt x="273" y="76"/>
                </a:lnTo>
                <a:lnTo>
                  <a:pt x="271" y="76"/>
                </a:lnTo>
                <a:lnTo>
                  <a:pt x="270" y="74"/>
                </a:lnTo>
                <a:lnTo>
                  <a:pt x="269" y="76"/>
                </a:lnTo>
                <a:lnTo>
                  <a:pt x="267" y="76"/>
                </a:lnTo>
                <a:lnTo>
                  <a:pt x="267" y="77"/>
                </a:lnTo>
                <a:lnTo>
                  <a:pt x="266" y="77"/>
                </a:lnTo>
                <a:lnTo>
                  <a:pt x="265" y="77"/>
                </a:lnTo>
                <a:lnTo>
                  <a:pt x="262" y="77"/>
                </a:lnTo>
                <a:lnTo>
                  <a:pt x="260" y="77"/>
                </a:lnTo>
                <a:lnTo>
                  <a:pt x="258" y="77"/>
                </a:lnTo>
                <a:lnTo>
                  <a:pt x="257" y="77"/>
                </a:lnTo>
                <a:lnTo>
                  <a:pt x="256" y="77"/>
                </a:lnTo>
                <a:lnTo>
                  <a:pt x="254" y="77"/>
                </a:lnTo>
                <a:lnTo>
                  <a:pt x="253" y="76"/>
                </a:lnTo>
                <a:lnTo>
                  <a:pt x="254" y="74"/>
                </a:lnTo>
                <a:lnTo>
                  <a:pt x="254" y="73"/>
                </a:lnTo>
                <a:lnTo>
                  <a:pt x="256" y="73"/>
                </a:lnTo>
                <a:lnTo>
                  <a:pt x="257" y="72"/>
                </a:lnTo>
                <a:lnTo>
                  <a:pt x="257" y="71"/>
                </a:lnTo>
                <a:lnTo>
                  <a:pt x="258" y="71"/>
                </a:lnTo>
                <a:lnTo>
                  <a:pt x="257" y="71"/>
                </a:lnTo>
                <a:lnTo>
                  <a:pt x="258" y="69"/>
                </a:lnTo>
                <a:lnTo>
                  <a:pt x="258" y="68"/>
                </a:lnTo>
                <a:lnTo>
                  <a:pt x="260" y="68"/>
                </a:lnTo>
                <a:lnTo>
                  <a:pt x="260" y="67"/>
                </a:lnTo>
                <a:lnTo>
                  <a:pt x="261" y="65"/>
                </a:lnTo>
                <a:lnTo>
                  <a:pt x="261" y="64"/>
                </a:lnTo>
                <a:lnTo>
                  <a:pt x="261" y="63"/>
                </a:lnTo>
                <a:lnTo>
                  <a:pt x="262" y="61"/>
                </a:lnTo>
                <a:lnTo>
                  <a:pt x="261" y="60"/>
                </a:lnTo>
                <a:lnTo>
                  <a:pt x="262" y="59"/>
                </a:lnTo>
                <a:lnTo>
                  <a:pt x="262" y="57"/>
                </a:lnTo>
                <a:lnTo>
                  <a:pt x="264" y="57"/>
                </a:lnTo>
                <a:lnTo>
                  <a:pt x="264" y="56"/>
                </a:lnTo>
                <a:lnTo>
                  <a:pt x="262" y="56"/>
                </a:lnTo>
                <a:lnTo>
                  <a:pt x="262" y="55"/>
                </a:lnTo>
                <a:lnTo>
                  <a:pt x="262" y="53"/>
                </a:lnTo>
                <a:lnTo>
                  <a:pt x="262" y="52"/>
                </a:lnTo>
                <a:lnTo>
                  <a:pt x="261" y="52"/>
                </a:lnTo>
                <a:lnTo>
                  <a:pt x="261" y="51"/>
                </a:lnTo>
                <a:lnTo>
                  <a:pt x="262" y="51"/>
                </a:lnTo>
                <a:lnTo>
                  <a:pt x="262" y="50"/>
                </a:lnTo>
                <a:lnTo>
                  <a:pt x="262" y="48"/>
                </a:lnTo>
                <a:lnTo>
                  <a:pt x="261" y="48"/>
                </a:lnTo>
                <a:lnTo>
                  <a:pt x="262" y="47"/>
                </a:lnTo>
                <a:lnTo>
                  <a:pt x="262" y="44"/>
                </a:lnTo>
                <a:lnTo>
                  <a:pt x="264" y="44"/>
                </a:lnTo>
                <a:lnTo>
                  <a:pt x="265" y="44"/>
                </a:lnTo>
                <a:lnTo>
                  <a:pt x="266" y="44"/>
                </a:lnTo>
                <a:lnTo>
                  <a:pt x="270" y="44"/>
                </a:lnTo>
                <a:lnTo>
                  <a:pt x="270" y="43"/>
                </a:lnTo>
                <a:lnTo>
                  <a:pt x="273" y="42"/>
                </a:lnTo>
                <a:lnTo>
                  <a:pt x="274" y="42"/>
                </a:lnTo>
                <a:lnTo>
                  <a:pt x="275" y="42"/>
                </a:lnTo>
                <a:lnTo>
                  <a:pt x="275" y="40"/>
                </a:lnTo>
                <a:lnTo>
                  <a:pt x="277" y="40"/>
                </a:lnTo>
                <a:lnTo>
                  <a:pt x="277" y="39"/>
                </a:lnTo>
                <a:lnTo>
                  <a:pt x="277" y="38"/>
                </a:lnTo>
                <a:lnTo>
                  <a:pt x="277" y="35"/>
                </a:lnTo>
                <a:lnTo>
                  <a:pt x="278" y="35"/>
                </a:lnTo>
                <a:close/>
                <a:moveTo>
                  <a:pt x="279" y="35"/>
                </a:moveTo>
                <a:lnTo>
                  <a:pt x="279" y="34"/>
                </a:lnTo>
                <a:lnTo>
                  <a:pt x="279" y="35"/>
                </a:lnTo>
                <a:close/>
                <a:moveTo>
                  <a:pt x="278" y="34"/>
                </a:moveTo>
                <a:lnTo>
                  <a:pt x="277" y="34"/>
                </a:lnTo>
                <a:lnTo>
                  <a:pt x="277" y="33"/>
                </a:lnTo>
                <a:lnTo>
                  <a:pt x="278" y="33"/>
                </a:lnTo>
                <a:lnTo>
                  <a:pt x="278" y="34"/>
                </a:lnTo>
                <a:close/>
                <a:moveTo>
                  <a:pt x="274" y="31"/>
                </a:moveTo>
                <a:lnTo>
                  <a:pt x="273" y="30"/>
                </a:lnTo>
                <a:lnTo>
                  <a:pt x="274" y="30"/>
                </a:lnTo>
                <a:lnTo>
                  <a:pt x="274" y="31"/>
                </a:lnTo>
                <a:close/>
                <a:moveTo>
                  <a:pt x="271" y="26"/>
                </a:moveTo>
                <a:lnTo>
                  <a:pt x="273" y="26"/>
                </a:lnTo>
                <a:lnTo>
                  <a:pt x="273" y="27"/>
                </a:lnTo>
                <a:lnTo>
                  <a:pt x="273" y="29"/>
                </a:lnTo>
                <a:lnTo>
                  <a:pt x="273" y="30"/>
                </a:lnTo>
                <a:lnTo>
                  <a:pt x="273" y="31"/>
                </a:lnTo>
                <a:lnTo>
                  <a:pt x="274" y="31"/>
                </a:lnTo>
                <a:lnTo>
                  <a:pt x="274" y="33"/>
                </a:lnTo>
                <a:lnTo>
                  <a:pt x="275" y="31"/>
                </a:lnTo>
                <a:lnTo>
                  <a:pt x="277" y="31"/>
                </a:lnTo>
                <a:lnTo>
                  <a:pt x="275" y="33"/>
                </a:lnTo>
                <a:lnTo>
                  <a:pt x="277" y="33"/>
                </a:lnTo>
                <a:lnTo>
                  <a:pt x="277" y="34"/>
                </a:lnTo>
                <a:lnTo>
                  <a:pt x="275" y="35"/>
                </a:lnTo>
                <a:lnTo>
                  <a:pt x="274" y="35"/>
                </a:lnTo>
                <a:lnTo>
                  <a:pt x="273" y="35"/>
                </a:lnTo>
                <a:lnTo>
                  <a:pt x="273" y="34"/>
                </a:lnTo>
                <a:lnTo>
                  <a:pt x="273" y="33"/>
                </a:lnTo>
                <a:lnTo>
                  <a:pt x="271" y="31"/>
                </a:lnTo>
                <a:lnTo>
                  <a:pt x="271" y="30"/>
                </a:lnTo>
                <a:lnTo>
                  <a:pt x="269" y="27"/>
                </a:lnTo>
                <a:lnTo>
                  <a:pt x="267" y="26"/>
                </a:lnTo>
                <a:lnTo>
                  <a:pt x="267" y="25"/>
                </a:lnTo>
                <a:lnTo>
                  <a:pt x="267" y="23"/>
                </a:lnTo>
                <a:lnTo>
                  <a:pt x="269" y="22"/>
                </a:lnTo>
                <a:lnTo>
                  <a:pt x="270" y="22"/>
                </a:lnTo>
                <a:lnTo>
                  <a:pt x="273" y="22"/>
                </a:lnTo>
                <a:lnTo>
                  <a:pt x="271" y="23"/>
                </a:lnTo>
                <a:lnTo>
                  <a:pt x="271" y="25"/>
                </a:lnTo>
                <a:lnTo>
                  <a:pt x="271" y="26"/>
                </a:lnTo>
                <a:close/>
                <a:moveTo>
                  <a:pt x="279" y="13"/>
                </a:moveTo>
                <a:lnTo>
                  <a:pt x="279" y="14"/>
                </a:lnTo>
                <a:lnTo>
                  <a:pt x="278" y="14"/>
                </a:lnTo>
                <a:lnTo>
                  <a:pt x="277" y="14"/>
                </a:lnTo>
                <a:lnTo>
                  <a:pt x="275" y="14"/>
                </a:lnTo>
                <a:lnTo>
                  <a:pt x="274" y="13"/>
                </a:lnTo>
                <a:lnTo>
                  <a:pt x="273" y="13"/>
                </a:lnTo>
                <a:lnTo>
                  <a:pt x="271" y="12"/>
                </a:lnTo>
                <a:lnTo>
                  <a:pt x="269" y="10"/>
                </a:lnTo>
                <a:lnTo>
                  <a:pt x="269" y="9"/>
                </a:lnTo>
                <a:lnTo>
                  <a:pt x="267" y="8"/>
                </a:lnTo>
                <a:lnTo>
                  <a:pt x="267" y="6"/>
                </a:lnTo>
                <a:lnTo>
                  <a:pt x="267" y="5"/>
                </a:lnTo>
                <a:lnTo>
                  <a:pt x="269" y="4"/>
                </a:lnTo>
                <a:lnTo>
                  <a:pt x="269" y="2"/>
                </a:lnTo>
                <a:lnTo>
                  <a:pt x="270" y="2"/>
                </a:lnTo>
                <a:lnTo>
                  <a:pt x="271" y="1"/>
                </a:lnTo>
                <a:lnTo>
                  <a:pt x="274" y="0"/>
                </a:lnTo>
                <a:lnTo>
                  <a:pt x="277" y="0"/>
                </a:lnTo>
                <a:lnTo>
                  <a:pt x="278" y="0"/>
                </a:lnTo>
                <a:lnTo>
                  <a:pt x="278" y="1"/>
                </a:lnTo>
                <a:lnTo>
                  <a:pt x="278" y="2"/>
                </a:lnTo>
                <a:lnTo>
                  <a:pt x="278" y="4"/>
                </a:lnTo>
                <a:lnTo>
                  <a:pt x="278" y="5"/>
                </a:lnTo>
                <a:lnTo>
                  <a:pt x="279" y="6"/>
                </a:lnTo>
                <a:lnTo>
                  <a:pt x="279" y="8"/>
                </a:lnTo>
                <a:lnTo>
                  <a:pt x="279" y="9"/>
                </a:lnTo>
                <a:lnTo>
                  <a:pt x="279" y="10"/>
                </a:lnTo>
                <a:lnTo>
                  <a:pt x="279" y="12"/>
                </a:lnTo>
                <a:lnTo>
                  <a:pt x="279" y="13"/>
                </a:lnTo>
                <a:close/>
              </a:path>
            </a:pathLst>
          </a:custGeom>
          <a:solidFill>
            <a:schemeClr val="accent3"/>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4185656" y="3879787"/>
            <a:ext cx="801192" cy="1008844"/>
          </a:xfrm>
          <a:custGeom>
            <a:avLst/>
            <a:gdLst>
              <a:gd name="T0" fmla="*/ 251 w 463"/>
              <a:gd name="T1" fmla="*/ 561 h 583"/>
              <a:gd name="T2" fmla="*/ 200 w 463"/>
              <a:gd name="T3" fmla="*/ 551 h 583"/>
              <a:gd name="T4" fmla="*/ 182 w 463"/>
              <a:gd name="T5" fmla="*/ 493 h 583"/>
              <a:gd name="T6" fmla="*/ 271 w 463"/>
              <a:gd name="T7" fmla="*/ 466 h 583"/>
              <a:gd name="T8" fmla="*/ 127 w 463"/>
              <a:gd name="T9" fmla="*/ 444 h 583"/>
              <a:gd name="T10" fmla="*/ 269 w 463"/>
              <a:gd name="T11" fmla="*/ 394 h 583"/>
              <a:gd name="T12" fmla="*/ 290 w 463"/>
              <a:gd name="T13" fmla="*/ 379 h 583"/>
              <a:gd name="T14" fmla="*/ 318 w 463"/>
              <a:gd name="T15" fmla="*/ 369 h 583"/>
              <a:gd name="T16" fmla="*/ 310 w 463"/>
              <a:gd name="T17" fmla="*/ 360 h 583"/>
              <a:gd name="T18" fmla="*/ 399 w 463"/>
              <a:gd name="T19" fmla="*/ 338 h 583"/>
              <a:gd name="T20" fmla="*/ 447 w 463"/>
              <a:gd name="T21" fmla="*/ 351 h 583"/>
              <a:gd name="T22" fmla="*/ 409 w 463"/>
              <a:gd name="T23" fmla="*/ 326 h 583"/>
              <a:gd name="T24" fmla="*/ 404 w 463"/>
              <a:gd name="T25" fmla="*/ 330 h 583"/>
              <a:gd name="T26" fmla="*/ 437 w 463"/>
              <a:gd name="T27" fmla="*/ 346 h 583"/>
              <a:gd name="T28" fmla="*/ 447 w 463"/>
              <a:gd name="T29" fmla="*/ 379 h 583"/>
              <a:gd name="T30" fmla="*/ 451 w 463"/>
              <a:gd name="T31" fmla="*/ 406 h 583"/>
              <a:gd name="T32" fmla="*/ 415 w 463"/>
              <a:gd name="T33" fmla="*/ 428 h 583"/>
              <a:gd name="T34" fmla="*/ 367 w 463"/>
              <a:gd name="T35" fmla="*/ 452 h 583"/>
              <a:gd name="T36" fmla="*/ 306 w 463"/>
              <a:gd name="T37" fmla="*/ 451 h 583"/>
              <a:gd name="T38" fmla="*/ 277 w 463"/>
              <a:gd name="T39" fmla="*/ 423 h 583"/>
              <a:gd name="T40" fmla="*/ 293 w 463"/>
              <a:gd name="T41" fmla="*/ 381 h 583"/>
              <a:gd name="T42" fmla="*/ 335 w 463"/>
              <a:gd name="T43" fmla="*/ 349 h 583"/>
              <a:gd name="T44" fmla="*/ 367 w 463"/>
              <a:gd name="T45" fmla="*/ 326 h 583"/>
              <a:gd name="T46" fmla="*/ 352 w 463"/>
              <a:gd name="T47" fmla="*/ 322 h 583"/>
              <a:gd name="T48" fmla="*/ 384 w 463"/>
              <a:gd name="T49" fmla="*/ 320 h 583"/>
              <a:gd name="T50" fmla="*/ 377 w 463"/>
              <a:gd name="T51" fmla="*/ 321 h 583"/>
              <a:gd name="T52" fmla="*/ 354 w 463"/>
              <a:gd name="T53" fmla="*/ 318 h 583"/>
              <a:gd name="T54" fmla="*/ 430 w 463"/>
              <a:gd name="T55" fmla="*/ 308 h 583"/>
              <a:gd name="T56" fmla="*/ 421 w 463"/>
              <a:gd name="T57" fmla="*/ 305 h 583"/>
              <a:gd name="T58" fmla="*/ 327 w 463"/>
              <a:gd name="T59" fmla="*/ 308 h 583"/>
              <a:gd name="T60" fmla="*/ 311 w 463"/>
              <a:gd name="T61" fmla="*/ 301 h 583"/>
              <a:gd name="T62" fmla="*/ 329 w 463"/>
              <a:gd name="T63" fmla="*/ 287 h 583"/>
              <a:gd name="T64" fmla="*/ 119 w 463"/>
              <a:gd name="T65" fmla="*/ 443 h 583"/>
              <a:gd name="T66" fmla="*/ 121 w 463"/>
              <a:gd name="T67" fmla="*/ 466 h 583"/>
              <a:gd name="T68" fmla="*/ 161 w 463"/>
              <a:gd name="T69" fmla="*/ 511 h 583"/>
              <a:gd name="T70" fmla="*/ 136 w 463"/>
              <a:gd name="T71" fmla="*/ 570 h 583"/>
              <a:gd name="T72" fmla="*/ 96 w 463"/>
              <a:gd name="T73" fmla="*/ 583 h 583"/>
              <a:gd name="T74" fmla="*/ 64 w 463"/>
              <a:gd name="T75" fmla="*/ 524 h 583"/>
              <a:gd name="T76" fmla="*/ 11 w 463"/>
              <a:gd name="T77" fmla="*/ 499 h 583"/>
              <a:gd name="T78" fmla="*/ 112 w 463"/>
              <a:gd name="T79" fmla="*/ 339 h 583"/>
              <a:gd name="T80" fmla="*/ 167 w 463"/>
              <a:gd name="T81" fmla="*/ 295 h 583"/>
              <a:gd name="T82" fmla="*/ 146 w 463"/>
              <a:gd name="T83" fmla="*/ 356 h 583"/>
              <a:gd name="T84" fmla="*/ 191 w 463"/>
              <a:gd name="T85" fmla="*/ 257 h 583"/>
              <a:gd name="T86" fmla="*/ 336 w 463"/>
              <a:gd name="T87" fmla="*/ 71 h 583"/>
              <a:gd name="T88" fmla="*/ 318 w 463"/>
              <a:gd name="T89" fmla="*/ 117 h 583"/>
              <a:gd name="T90" fmla="*/ 328 w 463"/>
              <a:gd name="T91" fmla="*/ 152 h 583"/>
              <a:gd name="T92" fmla="*/ 327 w 463"/>
              <a:gd name="T93" fmla="*/ 218 h 583"/>
              <a:gd name="T94" fmla="*/ 322 w 463"/>
              <a:gd name="T95" fmla="*/ 267 h 583"/>
              <a:gd name="T96" fmla="*/ 301 w 463"/>
              <a:gd name="T97" fmla="*/ 292 h 583"/>
              <a:gd name="T98" fmla="*/ 256 w 463"/>
              <a:gd name="T99" fmla="*/ 325 h 583"/>
              <a:gd name="T100" fmla="*/ 235 w 463"/>
              <a:gd name="T101" fmla="*/ 367 h 583"/>
              <a:gd name="T102" fmla="*/ 212 w 463"/>
              <a:gd name="T103" fmla="*/ 419 h 583"/>
              <a:gd name="T104" fmla="*/ 182 w 463"/>
              <a:gd name="T105" fmla="*/ 482 h 583"/>
              <a:gd name="T106" fmla="*/ 166 w 463"/>
              <a:gd name="T107" fmla="*/ 449 h 583"/>
              <a:gd name="T108" fmla="*/ 184 w 463"/>
              <a:gd name="T109" fmla="*/ 388 h 583"/>
              <a:gd name="T110" fmla="*/ 192 w 463"/>
              <a:gd name="T111" fmla="*/ 349 h 583"/>
              <a:gd name="T112" fmla="*/ 225 w 463"/>
              <a:gd name="T113" fmla="*/ 296 h 583"/>
              <a:gd name="T114" fmla="*/ 254 w 463"/>
              <a:gd name="T115" fmla="*/ 250 h 583"/>
              <a:gd name="T116" fmla="*/ 281 w 463"/>
              <a:gd name="T117" fmla="*/ 197 h 583"/>
              <a:gd name="T118" fmla="*/ 302 w 463"/>
              <a:gd name="T119" fmla="*/ 146 h 583"/>
              <a:gd name="T120" fmla="*/ 311 w 463"/>
              <a:gd name="T121" fmla="*/ 109 h 583"/>
              <a:gd name="T122" fmla="*/ 336 w 463"/>
              <a:gd name="T123" fmla="*/ 6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583">
                <a:moveTo>
                  <a:pt x="154" y="575"/>
                </a:moveTo>
                <a:lnTo>
                  <a:pt x="154" y="574"/>
                </a:lnTo>
                <a:lnTo>
                  <a:pt x="154" y="572"/>
                </a:lnTo>
                <a:lnTo>
                  <a:pt x="155" y="572"/>
                </a:lnTo>
                <a:lnTo>
                  <a:pt x="155" y="574"/>
                </a:lnTo>
                <a:lnTo>
                  <a:pt x="155" y="575"/>
                </a:lnTo>
                <a:lnTo>
                  <a:pt x="154" y="575"/>
                </a:lnTo>
                <a:close/>
                <a:moveTo>
                  <a:pt x="230" y="523"/>
                </a:moveTo>
                <a:lnTo>
                  <a:pt x="231" y="523"/>
                </a:lnTo>
                <a:lnTo>
                  <a:pt x="234" y="523"/>
                </a:lnTo>
                <a:lnTo>
                  <a:pt x="235" y="523"/>
                </a:lnTo>
                <a:lnTo>
                  <a:pt x="236" y="524"/>
                </a:lnTo>
                <a:lnTo>
                  <a:pt x="238" y="524"/>
                </a:lnTo>
                <a:lnTo>
                  <a:pt x="239" y="525"/>
                </a:lnTo>
                <a:lnTo>
                  <a:pt x="242" y="528"/>
                </a:lnTo>
                <a:lnTo>
                  <a:pt x="240" y="528"/>
                </a:lnTo>
                <a:lnTo>
                  <a:pt x="242" y="529"/>
                </a:lnTo>
                <a:lnTo>
                  <a:pt x="242" y="530"/>
                </a:lnTo>
                <a:lnTo>
                  <a:pt x="242" y="532"/>
                </a:lnTo>
                <a:lnTo>
                  <a:pt x="242" y="533"/>
                </a:lnTo>
                <a:lnTo>
                  <a:pt x="242" y="534"/>
                </a:lnTo>
                <a:lnTo>
                  <a:pt x="243" y="534"/>
                </a:lnTo>
                <a:lnTo>
                  <a:pt x="243" y="536"/>
                </a:lnTo>
                <a:lnTo>
                  <a:pt x="243" y="537"/>
                </a:lnTo>
                <a:lnTo>
                  <a:pt x="244" y="537"/>
                </a:lnTo>
                <a:lnTo>
                  <a:pt x="244" y="538"/>
                </a:lnTo>
                <a:lnTo>
                  <a:pt x="247" y="540"/>
                </a:lnTo>
                <a:lnTo>
                  <a:pt x="248" y="540"/>
                </a:lnTo>
                <a:lnTo>
                  <a:pt x="250" y="540"/>
                </a:lnTo>
                <a:lnTo>
                  <a:pt x="250" y="541"/>
                </a:lnTo>
                <a:lnTo>
                  <a:pt x="250" y="542"/>
                </a:lnTo>
                <a:lnTo>
                  <a:pt x="248" y="542"/>
                </a:lnTo>
                <a:lnTo>
                  <a:pt x="246" y="542"/>
                </a:lnTo>
                <a:lnTo>
                  <a:pt x="243" y="545"/>
                </a:lnTo>
                <a:lnTo>
                  <a:pt x="243" y="546"/>
                </a:lnTo>
                <a:lnTo>
                  <a:pt x="243" y="548"/>
                </a:lnTo>
                <a:lnTo>
                  <a:pt x="243" y="549"/>
                </a:lnTo>
                <a:lnTo>
                  <a:pt x="243" y="550"/>
                </a:lnTo>
                <a:lnTo>
                  <a:pt x="244" y="551"/>
                </a:lnTo>
                <a:lnTo>
                  <a:pt x="246" y="553"/>
                </a:lnTo>
                <a:lnTo>
                  <a:pt x="247" y="554"/>
                </a:lnTo>
                <a:lnTo>
                  <a:pt x="250" y="554"/>
                </a:lnTo>
                <a:lnTo>
                  <a:pt x="251" y="554"/>
                </a:lnTo>
                <a:lnTo>
                  <a:pt x="252" y="554"/>
                </a:lnTo>
                <a:lnTo>
                  <a:pt x="252" y="555"/>
                </a:lnTo>
                <a:lnTo>
                  <a:pt x="252" y="557"/>
                </a:lnTo>
                <a:lnTo>
                  <a:pt x="254" y="558"/>
                </a:lnTo>
                <a:lnTo>
                  <a:pt x="252" y="558"/>
                </a:lnTo>
                <a:lnTo>
                  <a:pt x="252" y="559"/>
                </a:lnTo>
                <a:lnTo>
                  <a:pt x="252" y="561"/>
                </a:lnTo>
                <a:lnTo>
                  <a:pt x="251" y="561"/>
                </a:lnTo>
                <a:lnTo>
                  <a:pt x="251" y="562"/>
                </a:lnTo>
                <a:lnTo>
                  <a:pt x="250" y="562"/>
                </a:lnTo>
                <a:lnTo>
                  <a:pt x="250" y="563"/>
                </a:lnTo>
                <a:lnTo>
                  <a:pt x="248" y="563"/>
                </a:lnTo>
                <a:lnTo>
                  <a:pt x="247" y="563"/>
                </a:lnTo>
                <a:lnTo>
                  <a:pt x="246" y="563"/>
                </a:lnTo>
                <a:lnTo>
                  <a:pt x="246" y="565"/>
                </a:lnTo>
                <a:lnTo>
                  <a:pt x="244" y="565"/>
                </a:lnTo>
                <a:lnTo>
                  <a:pt x="243" y="565"/>
                </a:lnTo>
                <a:lnTo>
                  <a:pt x="242" y="565"/>
                </a:lnTo>
                <a:lnTo>
                  <a:pt x="242" y="563"/>
                </a:lnTo>
                <a:lnTo>
                  <a:pt x="240" y="563"/>
                </a:lnTo>
                <a:lnTo>
                  <a:pt x="240" y="562"/>
                </a:lnTo>
                <a:lnTo>
                  <a:pt x="239" y="562"/>
                </a:lnTo>
                <a:lnTo>
                  <a:pt x="239" y="563"/>
                </a:lnTo>
                <a:lnTo>
                  <a:pt x="238" y="563"/>
                </a:lnTo>
                <a:lnTo>
                  <a:pt x="236" y="563"/>
                </a:lnTo>
                <a:lnTo>
                  <a:pt x="236" y="565"/>
                </a:lnTo>
                <a:lnTo>
                  <a:pt x="235" y="565"/>
                </a:lnTo>
                <a:lnTo>
                  <a:pt x="235" y="566"/>
                </a:lnTo>
                <a:lnTo>
                  <a:pt x="235" y="567"/>
                </a:lnTo>
                <a:lnTo>
                  <a:pt x="233" y="567"/>
                </a:lnTo>
                <a:lnTo>
                  <a:pt x="233" y="568"/>
                </a:lnTo>
                <a:lnTo>
                  <a:pt x="231" y="568"/>
                </a:lnTo>
                <a:lnTo>
                  <a:pt x="230" y="568"/>
                </a:lnTo>
                <a:lnTo>
                  <a:pt x="229" y="568"/>
                </a:lnTo>
                <a:lnTo>
                  <a:pt x="227" y="568"/>
                </a:lnTo>
                <a:lnTo>
                  <a:pt x="227" y="570"/>
                </a:lnTo>
                <a:lnTo>
                  <a:pt x="226" y="568"/>
                </a:lnTo>
                <a:lnTo>
                  <a:pt x="225" y="568"/>
                </a:lnTo>
                <a:lnTo>
                  <a:pt x="223" y="568"/>
                </a:lnTo>
                <a:lnTo>
                  <a:pt x="222" y="568"/>
                </a:lnTo>
                <a:lnTo>
                  <a:pt x="221" y="567"/>
                </a:lnTo>
                <a:lnTo>
                  <a:pt x="221" y="568"/>
                </a:lnTo>
                <a:lnTo>
                  <a:pt x="219" y="567"/>
                </a:lnTo>
                <a:lnTo>
                  <a:pt x="219" y="566"/>
                </a:lnTo>
                <a:lnTo>
                  <a:pt x="218" y="565"/>
                </a:lnTo>
                <a:lnTo>
                  <a:pt x="217" y="565"/>
                </a:lnTo>
                <a:lnTo>
                  <a:pt x="216" y="563"/>
                </a:lnTo>
                <a:lnTo>
                  <a:pt x="214" y="563"/>
                </a:lnTo>
                <a:lnTo>
                  <a:pt x="214" y="562"/>
                </a:lnTo>
                <a:lnTo>
                  <a:pt x="212" y="561"/>
                </a:lnTo>
                <a:lnTo>
                  <a:pt x="210" y="561"/>
                </a:lnTo>
                <a:lnTo>
                  <a:pt x="209" y="559"/>
                </a:lnTo>
                <a:lnTo>
                  <a:pt x="208" y="558"/>
                </a:lnTo>
                <a:lnTo>
                  <a:pt x="206" y="558"/>
                </a:lnTo>
                <a:lnTo>
                  <a:pt x="206" y="557"/>
                </a:lnTo>
                <a:lnTo>
                  <a:pt x="205" y="557"/>
                </a:lnTo>
                <a:lnTo>
                  <a:pt x="202" y="554"/>
                </a:lnTo>
                <a:lnTo>
                  <a:pt x="201" y="553"/>
                </a:lnTo>
                <a:lnTo>
                  <a:pt x="200" y="551"/>
                </a:lnTo>
                <a:lnTo>
                  <a:pt x="199" y="551"/>
                </a:lnTo>
                <a:lnTo>
                  <a:pt x="196" y="550"/>
                </a:lnTo>
                <a:lnTo>
                  <a:pt x="196" y="549"/>
                </a:lnTo>
                <a:lnTo>
                  <a:pt x="196" y="548"/>
                </a:lnTo>
                <a:lnTo>
                  <a:pt x="196" y="546"/>
                </a:lnTo>
                <a:lnTo>
                  <a:pt x="197" y="546"/>
                </a:lnTo>
                <a:lnTo>
                  <a:pt x="197" y="545"/>
                </a:lnTo>
                <a:lnTo>
                  <a:pt x="197" y="544"/>
                </a:lnTo>
                <a:lnTo>
                  <a:pt x="199" y="544"/>
                </a:lnTo>
                <a:lnTo>
                  <a:pt x="199" y="542"/>
                </a:lnTo>
                <a:lnTo>
                  <a:pt x="199" y="541"/>
                </a:lnTo>
                <a:lnTo>
                  <a:pt x="200" y="541"/>
                </a:lnTo>
                <a:lnTo>
                  <a:pt x="200" y="540"/>
                </a:lnTo>
                <a:lnTo>
                  <a:pt x="201" y="541"/>
                </a:lnTo>
                <a:lnTo>
                  <a:pt x="202" y="541"/>
                </a:lnTo>
                <a:lnTo>
                  <a:pt x="202" y="542"/>
                </a:lnTo>
                <a:lnTo>
                  <a:pt x="202" y="541"/>
                </a:lnTo>
                <a:lnTo>
                  <a:pt x="204" y="542"/>
                </a:lnTo>
                <a:lnTo>
                  <a:pt x="204" y="541"/>
                </a:lnTo>
                <a:lnTo>
                  <a:pt x="204" y="542"/>
                </a:lnTo>
                <a:lnTo>
                  <a:pt x="205" y="542"/>
                </a:lnTo>
                <a:lnTo>
                  <a:pt x="206" y="542"/>
                </a:lnTo>
                <a:lnTo>
                  <a:pt x="209" y="542"/>
                </a:lnTo>
                <a:lnTo>
                  <a:pt x="210" y="541"/>
                </a:lnTo>
                <a:lnTo>
                  <a:pt x="212" y="541"/>
                </a:lnTo>
                <a:lnTo>
                  <a:pt x="212" y="540"/>
                </a:lnTo>
                <a:lnTo>
                  <a:pt x="214" y="540"/>
                </a:lnTo>
                <a:lnTo>
                  <a:pt x="216" y="540"/>
                </a:lnTo>
                <a:lnTo>
                  <a:pt x="218" y="540"/>
                </a:lnTo>
                <a:lnTo>
                  <a:pt x="219" y="540"/>
                </a:lnTo>
                <a:lnTo>
                  <a:pt x="221" y="538"/>
                </a:lnTo>
                <a:lnTo>
                  <a:pt x="222" y="537"/>
                </a:lnTo>
                <a:lnTo>
                  <a:pt x="222" y="536"/>
                </a:lnTo>
                <a:lnTo>
                  <a:pt x="223" y="536"/>
                </a:lnTo>
                <a:lnTo>
                  <a:pt x="223" y="534"/>
                </a:lnTo>
                <a:lnTo>
                  <a:pt x="225" y="534"/>
                </a:lnTo>
                <a:lnTo>
                  <a:pt x="226" y="534"/>
                </a:lnTo>
                <a:lnTo>
                  <a:pt x="227" y="533"/>
                </a:lnTo>
                <a:lnTo>
                  <a:pt x="229" y="533"/>
                </a:lnTo>
                <a:lnTo>
                  <a:pt x="227" y="533"/>
                </a:lnTo>
                <a:lnTo>
                  <a:pt x="229" y="532"/>
                </a:lnTo>
                <a:lnTo>
                  <a:pt x="229" y="529"/>
                </a:lnTo>
                <a:lnTo>
                  <a:pt x="229" y="528"/>
                </a:lnTo>
                <a:lnTo>
                  <a:pt x="229" y="527"/>
                </a:lnTo>
                <a:lnTo>
                  <a:pt x="229" y="525"/>
                </a:lnTo>
                <a:lnTo>
                  <a:pt x="229" y="524"/>
                </a:lnTo>
                <a:lnTo>
                  <a:pt x="230" y="523"/>
                </a:lnTo>
                <a:close/>
                <a:moveTo>
                  <a:pt x="182" y="494"/>
                </a:moveTo>
                <a:lnTo>
                  <a:pt x="182" y="493"/>
                </a:lnTo>
                <a:lnTo>
                  <a:pt x="180" y="493"/>
                </a:lnTo>
                <a:lnTo>
                  <a:pt x="182" y="493"/>
                </a:lnTo>
                <a:lnTo>
                  <a:pt x="183" y="494"/>
                </a:lnTo>
                <a:lnTo>
                  <a:pt x="182" y="494"/>
                </a:lnTo>
                <a:close/>
                <a:moveTo>
                  <a:pt x="303" y="481"/>
                </a:moveTo>
                <a:lnTo>
                  <a:pt x="302" y="479"/>
                </a:lnTo>
                <a:lnTo>
                  <a:pt x="302" y="478"/>
                </a:lnTo>
                <a:lnTo>
                  <a:pt x="303" y="477"/>
                </a:lnTo>
                <a:lnTo>
                  <a:pt x="305" y="478"/>
                </a:lnTo>
                <a:lnTo>
                  <a:pt x="305" y="479"/>
                </a:lnTo>
                <a:lnTo>
                  <a:pt x="303" y="481"/>
                </a:lnTo>
                <a:close/>
                <a:moveTo>
                  <a:pt x="250" y="474"/>
                </a:moveTo>
                <a:lnTo>
                  <a:pt x="248" y="474"/>
                </a:lnTo>
                <a:lnTo>
                  <a:pt x="248" y="473"/>
                </a:lnTo>
                <a:lnTo>
                  <a:pt x="250" y="473"/>
                </a:lnTo>
                <a:lnTo>
                  <a:pt x="250" y="474"/>
                </a:lnTo>
                <a:close/>
                <a:moveTo>
                  <a:pt x="257" y="464"/>
                </a:moveTo>
                <a:lnTo>
                  <a:pt x="256" y="464"/>
                </a:lnTo>
                <a:lnTo>
                  <a:pt x="257" y="464"/>
                </a:lnTo>
                <a:close/>
                <a:moveTo>
                  <a:pt x="322" y="456"/>
                </a:moveTo>
                <a:lnTo>
                  <a:pt x="322" y="455"/>
                </a:lnTo>
                <a:lnTo>
                  <a:pt x="322" y="456"/>
                </a:lnTo>
                <a:close/>
                <a:moveTo>
                  <a:pt x="127" y="451"/>
                </a:moveTo>
                <a:lnTo>
                  <a:pt x="127" y="452"/>
                </a:lnTo>
                <a:lnTo>
                  <a:pt x="125" y="451"/>
                </a:lnTo>
                <a:lnTo>
                  <a:pt x="125" y="449"/>
                </a:lnTo>
                <a:lnTo>
                  <a:pt x="127" y="449"/>
                </a:lnTo>
                <a:lnTo>
                  <a:pt x="127" y="451"/>
                </a:lnTo>
                <a:close/>
                <a:moveTo>
                  <a:pt x="286" y="445"/>
                </a:moveTo>
                <a:lnTo>
                  <a:pt x="290" y="448"/>
                </a:lnTo>
                <a:lnTo>
                  <a:pt x="291" y="448"/>
                </a:lnTo>
                <a:lnTo>
                  <a:pt x="291" y="449"/>
                </a:lnTo>
                <a:lnTo>
                  <a:pt x="291" y="451"/>
                </a:lnTo>
                <a:lnTo>
                  <a:pt x="291" y="452"/>
                </a:lnTo>
                <a:lnTo>
                  <a:pt x="291" y="453"/>
                </a:lnTo>
                <a:lnTo>
                  <a:pt x="290" y="455"/>
                </a:lnTo>
                <a:lnTo>
                  <a:pt x="289" y="456"/>
                </a:lnTo>
                <a:lnTo>
                  <a:pt x="288" y="457"/>
                </a:lnTo>
                <a:lnTo>
                  <a:pt x="286" y="457"/>
                </a:lnTo>
                <a:lnTo>
                  <a:pt x="285" y="457"/>
                </a:lnTo>
                <a:lnTo>
                  <a:pt x="284" y="457"/>
                </a:lnTo>
                <a:lnTo>
                  <a:pt x="284" y="458"/>
                </a:lnTo>
                <a:lnTo>
                  <a:pt x="282" y="458"/>
                </a:lnTo>
                <a:lnTo>
                  <a:pt x="282" y="460"/>
                </a:lnTo>
                <a:lnTo>
                  <a:pt x="281" y="460"/>
                </a:lnTo>
                <a:lnTo>
                  <a:pt x="280" y="461"/>
                </a:lnTo>
                <a:lnTo>
                  <a:pt x="278" y="461"/>
                </a:lnTo>
                <a:lnTo>
                  <a:pt x="278" y="462"/>
                </a:lnTo>
                <a:lnTo>
                  <a:pt x="277" y="464"/>
                </a:lnTo>
                <a:lnTo>
                  <a:pt x="276" y="465"/>
                </a:lnTo>
                <a:lnTo>
                  <a:pt x="274" y="465"/>
                </a:lnTo>
                <a:lnTo>
                  <a:pt x="272" y="465"/>
                </a:lnTo>
                <a:lnTo>
                  <a:pt x="271" y="466"/>
                </a:lnTo>
                <a:lnTo>
                  <a:pt x="269" y="466"/>
                </a:lnTo>
                <a:lnTo>
                  <a:pt x="268" y="466"/>
                </a:lnTo>
                <a:lnTo>
                  <a:pt x="267" y="466"/>
                </a:lnTo>
                <a:lnTo>
                  <a:pt x="265" y="466"/>
                </a:lnTo>
                <a:lnTo>
                  <a:pt x="264" y="466"/>
                </a:lnTo>
                <a:lnTo>
                  <a:pt x="263" y="465"/>
                </a:lnTo>
                <a:lnTo>
                  <a:pt x="264" y="464"/>
                </a:lnTo>
                <a:lnTo>
                  <a:pt x="264" y="461"/>
                </a:lnTo>
                <a:lnTo>
                  <a:pt x="261" y="458"/>
                </a:lnTo>
                <a:lnTo>
                  <a:pt x="260" y="458"/>
                </a:lnTo>
                <a:lnTo>
                  <a:pt x="260" y="457"/>
                </a:lnTo>
                <a:lnTo>
                  <a:pt x="259" y="457"/>
                </a:lnTo>
                <a:lnTo>
                  <a:pt x="257" y="457"/>
                </a:lnTo>
                <a:lnTo>
                  <a:pt x="256" y="457"/>
                </a:lnTo>
                <a:lnTo>
                  <a:pt x="256" y="456"/>
                </a:lnTo>
                <a:lnTo>
                  <a:pt x="259" y="456"/>
                </a:lnTo>
                <a:lnTo>
                  <a:pt x="260" y="456"/>
                </a:lnTo>
                <a:lnTo>
                  <a:pt x="261" y="456"/>
                </a:lnTo>
                <a:lnTo>
                  <a:pt x="263" y="456"/>
                </a:lnTo>
                <a:lnTo>
                  <a:pt x="264" y="456"/>
                </a:lnTo>
                <a:lnTo>
                  <a:pt x="264" y="455"/>
                </a:lnTo>
                <a:lnTo>
                  <a:pt x="263" y="456"/>
                </a:lnTo>
                <a:lnTo>
                  <a:pt x="263" y="455"/>
                </a:lnTo>
                <a:lnTo>
                  <a:pt x="264" y="455"/>
                </a:lnTo>
                <a:lnTo>
                  <a:pt x="264" y="453"/>
                </a:lnTo>
                <a:lnTo>
                  <a:pt x="265" y="453"/>
                </a:lnTo>
                <a:lnTo>
                  <a:pt x="267" y="452"/>
                </a:lnTo>
                <a:lnTo>
                  <a:pt x="269" y="451"/>
                </a:lnTo>
                <a:lnTo>
                  <a:pt x="269" y="449"/>
                </a:lnTo>
                <a:lnTo>
                  <a:pt x="271" y="449"/>
                </a:lnTo>
                <a:lnTo>
                  <a:pt x="272" y="448"/>
                </a:lnTo>
                <a:lnTo>
                  <a:pt x="273" y="448"/>
                </a:lnTo>
                <a:lnTo>
                  <a:pt x="274" y="448"/>
                </a:lnTo>
                <a:lnTo>
                  <a:pt x="276" y="448"/>
                </a:lnTo>
                <a:lnTo>
                  <a:pt x="277" y="448"/>
                </a:lnTo>
                <a:lnTo>
                  <a:pt x="278" y="447"/>
                </a:lnTo>
                <a:lnTo>
                  <a:pt x="278" y="445"/>
                </a:lnTo>
                <a:lnTo>
                  <a:pt x="280" y="445"/>
                </a:lnTo>
                <a:lnTo>
                  <a:pt x="281" y="445"/>
                </a:lnTo>
                <a:lnTo>
                  <a:pt x="282" y="444"/>
                </a:lnTo>
                <a:lnTo>
                  <a:pt x="284" y="444"/>
                </a:lnTo>
                <a:lnTo>
                  <a:pt x="285" y="444"/>
                </a:lnTo>
                <a:lnTo>
                  <a:pt x="286" y="444"/>
                </a:lnTo>
                <a:lnTo>
                  <a:pt x="286" y="445"/>
                </a:lnTo>
                <a:close/>
                <a:moveTo>
                  <a:pt x="128" y="444"/>
                </a:moveTo>
                <a:lnTo>
                  <a:pt x="129" y="444"/>
                </a:lnTo>
                <a:lnTo>
                  <a:pt x="129" y="445"/>
                </a:lnTo>
                <a:lnTo>
                  <a:pt x="128" y="445"/>
                </a:lnTo>
                <a:lnTo>
                  <a:pt x="128" y="447"/>
                </a:lnTo>
                <a:lnTo>
                  <a:pt x="127" y="445"/>
                </a:lnTo>
                <a:lnTo>
                  <a:pt x="127" y="444"/>
                </a:lnTo>
                <a:lnTo>
                  <a:pt x="127" y="443"/>
                </a:lnTo>
                <a:lnTo>
                  <a:pt x="128" y="443"/>
                </a:lnTo>
                <a:lnTo>
                  <a:pt x="128" y="444"/>
                </a:lnTo>
                <a:close/>
                <a:moveTo>
                  <a:pt x="450" y="401"/>
                </a:moveTo>
                <a:lnTo>
                  <a:pt x="450" y="402"/>
                </a:lnTo>
                <a:lnTo>
                  <a:pt x="449" y="402"/>
                </a:lnTo>
                <a:lnTo>
                  <a:pt x="449" y="401"/>
                </a:lnTo>
                <a:lnTo>
                  <a:pt x="450" y="401"/>
                </a:lnTo>
                <a:close/>
                <a:moveTo>
                  <a:pt x="450" y="401"/>
                </a:moveTo>
                <a:lnTo>
                  <a:pt x="449" y="401"/>
                </a:lnTo>
                <a:lnTo>
                  <a:pt x="449" y="400"/>
                </a:lnTo>
                <a:lnTo>
                  <a:pt x="450" y="400"/>
                </a:lnTo>
                <a:lnTo>
                  <a:pt x="450" y="401"/>
                </a:lnTo>
                <a:close/>
                <a:moveTo>
                  <a:pt x="447" y="401"/>
                </a:moveTo>
                <a:lnTo>
                  <a:pt x="447" y="400"/>
                </a:lnTo>
                <a:lnTo>
                  <a:pt x="449" y="400"/>
                </a:lnTo>
                <a:lnTo>
                  <a:pt x="447" y="401"/>
                </a:lnTo>
                <a:close/>
                <a:moveTo>
                  <a:pt x="276" y="400"/>
                </a:moveTo>
                <a:lnTo>
                  <a:pt x="277" y="400"/>
                </a:lnTo>
                <a:lnTo>
                  <a:pt x="276" y="400"/>
                </a:lnTo>
                <a:close/>
                <a:moveTo>
                  <a:pt x="273" y="394"/>
                </a:moveTo>
                <a:lnTo>
                  <a:pt x="274" y="394"/>
                </a:lnTo>
                <a:lnTo>
                  <a:pt x="276" y="394"/>
                </a:lnTo>
                <a:lnTo>
                  <a:pt x="277" y="396"/>
                </a:lnTo>
                <a:lnTo>
                  <a:pt x="278" y="396"/>
                </a:lnTo>
                <a:lnTo>
                  <a:pt x="278" y="397"/>
                </a:lnTo>
                <a:lnTo>
                  <a:pt x="278" y="398"/>
                </a:lnTo>
                <a:lnTo>
                  <a:pt x="277" y="398"/>
                </a:lnTo>
                <a:lnTo>
                  <a:pt x="276" y="398"/>
                </a:lnTo>
                <a:lnTo>
                  <a:pt x="274" y="400"/>
                </a:lnTo>
                <a:lnTo>
                  <a:pt x="273" y="400"/>
                </a:lnTo>
                <a:lnTo>
                  <a:pt x="272" y="398"/>
                </a:lnTo>
                <a:lnTo>
                  <a:pt x="272" y="397"/>
                </a:lnTo>
                <a:lnTo>
                  <a:pt x="272" y="396"/>
                </a:lnTo>
                <a:lnTo>
                  <a:pt x="273" y="394"/>
                </a:lnTo>
                <a:close/>
                <a:moveTo>
                  <a:pt x="450" y="396"/>
                </a:moveTo>
                <a:lnTo>
                  <a:pt x="450" y="397"/>
                </a:lnTo>
                <a:lnTo>
                  <a:pt x="449" y="396"/>
                </a:lnTo>
                <a:lnTo>
                  <a:pt x="449" y="394"/>
                </a:lnTo>
                <a:lnTo>
                  <a:pt x="450" y="393"/>
                </a:lnTo>
                <a:lnTo>
                  <a:pt x="451" y="393"/>
                </a:lnTo>
                <a:lnTo>
                  <a:pt x="451" y="394"/>
                </a:lnTo>
                <a:lnTo>
                  <a:pt x="450" y="396"/>
                </a:lnTo>
                <a:close/>
                <a:moveTo>
                  <a:pt x="272" y="388"/>
                </a:moveTo>
                <a:lnTo>
                  <a:pt x="273" y="388"/>
                </a:lnTo>
                <a:lnTo>
                  <a:pt x="273" y="389"/>
                </a:lnTo>
                <a:lnTo>
                  <a:pt x="273" y="390"/>
                </a:lnTo>
                <a:lnTo>
                  <a:pt x="272" y="390"/>
                </a:lnTo>
                <a:lnTo>
                  <a:pt x="271" y="392"/>
                </a:lnTo>
                <a:lnTo>
                  <a:pt x="271" y="393"/>
                </a:lnTo>
                <a:lnTo>
                  <a:pt x="269" y="394"/>
                </a:lnTo>
                <a:lnTo>
                  <a:pt x="268" y="394"/>
                </a:lnTo>
                <a:lnTo>
                  <a:pt x="268" y="396"/>
                </a:lnTo>
                <a:lnTo>
                  <a:pt x="268" y="394"/>
                </a:lnTo>
                <a:lnTo>
                  <a:pt x="267" y="394"/>
                </a:lnTo>
                <a:lnTo>
                  <a:pt x="267" y="393"/>
                </a:lnTo>
                <a:lnTo>
                  <a:pt x="267" y="390"/>
                </a:lnTo>
                <a:lnTo>
                  <a:pt x="267" y="388"/>
                </a:lnTo>
                <a:lnTo>
                  <a:pt x="268" y="388"/>
                </a:lnTo>
                <a:lnTo>
                  <a:pt x="269" y="388"/>
                </a:lnTo>
                <a:lnTo>
                  <a:pt x="271" y="388"/>
                </a:lnTo>
                <a:lnTo>
                  <a:pt x="272" y="388"/>
                </a:lnTo>
                <a:close/>
                <a:moveTo>
                  <a:pt x="180" y="390"/>
                </a:moveTo>
                <a:lnTo>
                  <a:pt x="180" y="392"/>
                </a:lnTo>
                <a:lnTo>
                  <a:pt x="179" y="392"/>
                </a:lnTo>
                <a:lnTo>
                  <a:pt x="178" y="390"/>
                </a:lnTo>
                <a:lnTo>
                  <a:pt x="178" y="389"/>
                </a:lnTo>
                <a:lnTo>
                  <a:pt x="179" y="388"/>
                </a:lnTo>
                <a:lnTo>
                  <a:pt x="179" y="386"/>
                </a:lnTo>
                <a:lnTo>
                  <a:pt x="180" y="388"/>
                </a:lnTo>
                <a:lnTo>
                  <a:pt x="180" y="389"/>
                </a:lnTo>
                <a:lnTo>
                  <a:pt x="180" y="390"/>
                </a:lnTo>
                <a:close/>
                <a:moveTo>
                  <a:pt x="278" y="384"/>
                </a:moveTo>
                <a:lnTo>
                  <a:pt x="280" y="384"/>
                </a:lnTo>
                <a:lnTo>
                  <a:pt x="281" y="384"/>
                </a:lnTo>
                <a:lnTo>
                  <a:pt x="282" y="385"/>
                </a:lnTo>
                <a:lnTo>
                  <a:pt x="284" y="385"/>
                </a:lnTo>
                <a:lnTo>
                  <a:pt x="285" y="385"/>
                </a:lnTo>
                <a:lnTo>
                  <a:pt x="286" y="385"/>
                </a:lnTo>
                <a:lnTo>
                  <a:pt x="288" y="384"/>
                </a:lnTo>
                <a:lnTo>
                  <a:pt x="289" y="384"/>
                </a:lnTo>
                <a:lnTo>
                  <a:pt x="289" y="385"/>
                </a:lnTo>
                <a:lnTo>
                  <a:pt x="286" y="386"/>
                </a:lnTo>
                <a:lnTo>
                  <a:pt x="285" y="386"/>
                </a:lnTo>
                <a:lnTo>
                  <a:pt x="285" y="388"/>
                </a:lnTo>
                <a:lnTo>
                  <a:pt x="284" y="388"/>
                </a:lnTo>
                <a:lnTo>
                  <a:pt x="284" y="389"/>
                </a:lnTo>
                <a:lnTo>
                  <a:pt x="282" y="389"/>
                </a:lnTo>
                <a:lnTo>
                  <a:pt x="281" y="389"/>
                </a:lnTo>
                <a:lnTo>
                  <a:pt x="280" y="389"/>
                </a:lnTo>
                <a:lnTo>
                  <a:pt x="280" y="388"/>
                </a:lnTo>
                <a:lnTo>
                  <a:pt x="280" y="386"/>
                </a:lnTo>
                <a:lnTo>
                  <a:pt x="277" y="385"/>
                </a:lnTo>
                <a:lnTo>
                  <a:pt x="277" y="384"/>
                </a:lnTo>
                <a:lnTo>
                  <a:pt x="278" y="384"/>
                </a:lnTo>
                <a:close/>
                <a:moveTo>
                  <a:pt x="449" y="379"/>
                </a:moveTo>
                <a:lnTo>
                  <a:pt x="447" y="379"/>
                </a:lnTo>
                <a:lnTo>
                  <a:pt x="449" y="379"/>
                </a:lnTo>
                <a:close/>
                <a:moveTo>
                  <a:pt x="290" y="381"/>
                </a:moveTo>
                <a:lnTo>
                  <a:pt x="290" y="383"/>
                </a:lnTo>
                <a:lnTo>
                  <a:pt x="290" y="381"/>
                </a:lnTo>
                <a:lnTo>
                  <a:pt x="290" y="379"/>
                </a:lnTo>
                <a:lnTo>
                  <a:pt x="291" y="379"/>
                </a:lnTo>
                <a:lnTo>
                  <a:pt x="291" y="380"/>
                </a:lnTo>
                <a:lnTo>
                  <a:pt x="291" y="381"/>
                </a:lnTo>
                <a:lnTo>
                  <a:pt x="290" y="381"/>
                </a:lnTo>
                <a:close/>
                <a:moveTo>
                  <a:pt x="297" y="380"/>
                </a:moveTo>
                <a:lnTo>
                  <a:pt x="295" y="381"/>
                </a:lnTo>
                <a:lnTo>
                  <a:pt x="294" y="381"/>
                </a:lnTo>
                <a:lnTo>
                  <a:pt x="294" y="380"/>
                </a:lnTo>
                <a:lnTo>
                  <a:pt x="293" y="380"/>
                </a:lnTo>
                <a:lnTo>
                  <a:pt x="293" y="379"/>
                </a:lnTo>
                <a:lnTo>
                  <a:pt x="294" y="379"/>
                </a:lnTo>
                <a:lnTo>
                  <a:pt x="295" y="379"/>
                </a:lnTo>
                <a:lnTo>
                  <a:pt x="297" y="379"/>
                </a:lnTo>
                <a:lnTo>
                  <a:pt x="297" y="380"/>
                </a:lnTo>
                <a:close/>
                <a:moveTo>
                  <a:pt x="301" y="375"/>
                </a:moveTo>
                <a:lnTo>
                  <a:pt x="301" y="376"/>
                </a:lnTo>
                <a:lnTo>
                  <a:pt x="301" y="375"/>
                </a:lnTo>
                <a:lnTo>
                  <a:pt x="299" y="375"/>
                </a:lnTo>
                <a:lnTo>
                  <a:pt x="301" y="375"/>
                </a:lnTo>
                <a:close/>
                <a:moveTo>
                  <a:pt x="289" y="377"/>
                </a:moveTo>
                <a:lnTo>
                  <a:pt x="286" y="376"/>
                </a:lnTo>
                <a:lnTo>
                  <a:pt x="286" y="375"/>
                </a:lnTo>
                <a:lnTo>
                  <a:pt x="286" y="373"/>
                </a:lnTo>
                <a:lnTo>
                  <a:pt x="286" y="375"/>
                </a:lnTo>
                <a:lnTo>
                  <a:pt x="288" y="375"/>
                </a:lnTo>
                <a:lnTo>
                  <a:pt x="289" y="376"/>
                </a:lnTo>
                <a:lnTo>
                  <a:pt x="289" y="377"/>
                </a:lnTo>
                <a:close/>
                <a:moveTo>
                  <a:pt x="291" y="375"/>
                </a:moveTo>
                <a:lnTo>
                  <a:pt x="290" y="375"/>
                </a:lnTo>
                <a:lnTo>
                  <a:pt x="290" y="373"/>
                </a:lnTo>
                <a:lnTo>
                  <a:pt x="291" y="373"/>
                </a:lnTo>
                <a:lnTo>
                  <a:pt x="291" y="375"/>
                </a:lnTo>
                <a:close/>
                <a:moveTo>
                  <a:pt x="303" y="373"/>
                </a:moveTo>
                <a:lnTo>
                  <a:pt x="302" y="373"/>
                </a:lnTo>
                <a:lnTo>
                  <a:pt x="302" y="372"/>
                </a:lnTo>
                <a:lnTo>
                  <a:pt x="303" y="373"/>
                </a:lnTo>
                <a:close/>
                <a:moveTo>
                  <a:pt x="298" y="372"/>
                </a:moveTo>
                <a:lnTo>
                  <a:pt x="297" y="372"/>
                </a:lnTo>
                <a:lnTo>
                  <a:pt x="295" y="372"/>
                </a:lnTo>
                <a:lnTo>
                  <a:pt x="298" y="372"/>
                </a:lnTo>
                <a:close/>
                <a:moveTo>
                  <a:pt x="451" y="372"/>
                </a:moveTo>
                <a:lnTo>
                  <a:pt x="451" y="371"/>
                </a:lnTo>
                <a:lnTo>
                  <a:pt x="452" y="371"/>
                </a:lnTo>
                <a:lnTo>
                  <a:pt x="452" y="372"/>
                </a:lnTo>
                <a:lnTo>
                  <a:pt x="451" y="372"/>
                </a:lnTo>
                <a:close/>
                <a:moveTo>
                  <a:pt x="302" y="369"/>
                </a:moveTo>
                <a:lnTo>
                  <a:pt x="302" y="368"/>
                </a:lnTo>
                <a:lnTo>
                  <a:pt x="302" y="369"/>
                </a:lnTo>
                <a:close/>
                <a:moveTo>
                  <a:pt x="320" y="369"/>
                </a:moveTo>
                <a:lnTo>
                  <a:pt x="319" y="369"/>
                </a:lnTo>
                <a:lnTo>
                  <a:pt x="318" y="369"/>
                </a:lnTo>
                <a:lnTo>
                  <a:pt x="318" y="368"/>
                </a:lnTo>
                <a:lnTo>
                  <a:pt x="319" y="367"/>
                </a:lnTo>
                <a:lnTo>
                  <a:pt x="320" y="368"/>
                </a:lnTo>
                <a:lnTo>
                  <a:pt x="320" y="369"/>
                </a:lnTo>
                <a:close/>
                <a:moveTo>
                  <a:pt x="447" y="368"/>
                </a:moveTo>
                <a:lnTo>
                  <a:pt x="446" y="367"/>
                </a:lnTo>
                <a:lnTo>
                  <a:pt x="447" y="367"/>
                </a:lnTo>
                <a:lnTo>
                  <a:pt x="447" y="368"/>
                </a:lnTo>
                <a:close/>
                <a:moveTo>
                  <a:pt x="320" y="367"/>
                </a:moveTo>
                <a:lnTo>
                  <a:pt x="319" y="367"/>
                </a:lnTo>
                <a:lnTo>
                  <a:pt x="319" y="366"/>
                </a:lnTo>
                <a:lnTo>
                  <a:pt x="320" y="366"/>
                </a:lnTo>
                <a:lnTo>
                  <a:pt x="320" y="367"/>
                </a:lnTo>
                <a:close/>
                <a:moveTo>
                  <a:pt x="322" y="364"/>
                </a:moveTo>
                <a:lnTo>
                  <a:pt x="322" y="366"/>
                </a:lnTo>
                <a:lnTo>
                  <a:pt x="322" y="364"/>
                </a:lnTo>
                <a:lnTo>
                  <a:pt x="320" y="364"/>
                </a:lnTo>
                <a:lnTo>
                  <a:pt x="322" y="364"/>
                </a:lnTo>
                <a:close/>
                <a:moveTo>
                  <a:pt x="308" y="364"/>
                </a:moveTo>
                <a:lnTo>
                  <a:pt x="307" y="364"/>
                </a:lnTo>
                <a:lnTo>
                  <a:pt x="307" y="363"/>
                </a:lnTo>
                <a:lnTo>
                  <a:pt x="308" y="363"/>
                </a:lnTo>
                <a:lnTo>
                  <a:pt x="308" y="364"/>
                </a:lnTo>
                <a:close/>
                <a:moveTo>
                  <a:pt x="323" y="364"/>
                </a:moveTo>
                <a:lnTo>
                  <a:pt x="322" y="364"/>
                </a:lnTo>
                <a:lnTo>
                  <a:pt x="322" y="363"/>
                </a:lnTo>
                <a:lnTo>
                  <a:pt x="323" y="364"/>
                </a:lnTo>
                <a:close/>
                <a:moveTo>
                  <a:pt x="324" y="363"/>
                </a:moveTo>
                <a:lnTo>
                  <a:pt x="323" y="363"/>
                </a:lnTo>
                <a:lnTo>
                  <a:pt x="324" y="363"/>
                </a:lnTo>
                <a:lnTo>
                  <a:pt x="324" y="362"/>
                </a:lnTo>
                <a:lnTo>
                  <a:pt x="324" y="363"/>
                </a:lnTo>
                <a:close/>
                <a:moveTo>
                  <a:pt x="305" y="362"/>
                </a:moveTo>
                <a:lnTo>
                  <a:pt x="303" y="362"/>
                </a:lnTo>
                <a:lnTo>
                  <a:pt x="303" y="360"/>
                </a:lnTo>
                <a:lnTo>
                  <a:pt x="305" y="360"/>
                </a:lnTo>
                <a:lnTo>
                  <a:pt x="305" y="362"/>
                </a:lnTo>
                <a:close/>
                <a:moveTo>
                  <a:pt x="319" y="360"/>
                </a:moveTo>
                <a:lnTo>
                  <a:pt x="319" y="362"/>
                </a:lnTo>
                <a:lnTo>
                  <a:pt x="318" y="360"/>
                </a:lnTo>
                <a:lnTo>
                  <a:pt x="316" y="359"/>
                </a:lnTo>
                <a:lnTo>
                  <a:pt x="318" y="359"/>
                </a:lnTo>
                <a:lnTo>
                  <a:pt x="319" y="360"/>
                </a:lnTo>
                <a:close/>
                <a:moveTo>
                  <a:pt x="305" y="359"/>
                </a:moveTo>
                <a:lnTo>
                  <a:pt x="303" y="359"/>
                </a:lnTo>
                <a:lnTo>
                  <a:pt x="303" y="358"/>
                </a:lnTo>
                <a:lnTo>
                  <a:pt x="305" y="359"/>
                </a:lnTo>
                <a:close/>
                <a:moveTo>
                  <a:pt x="314" y="358"/>
                </a:moveTo>
                <a:lnTo>
                  <a:pt x="312" y="358"/>
                </a:lnTo>
                <a:lnTo>
                  <a:pt x="311" y="359"/>
                </a:lnTo>
                <a:lnTo>
                  <a:pt x="310" y="360"/>
                </a:lnTo>
                <a:lnTo>
                  <a:pt x="310" y="359"/>
                </a:lnTo>
                <a:lnTo>
                  <a:pt x="311" y="359"/>
                </a:lnTo>
                <a:lnTo>
                  <a:pt x="311" y="358"/>
                </a:lnTo>
                <a:lnTo>
                  <a:pt x="312" y="358"/>
                </a:lnTo>
                <a:lnTo>
                  <a:pt x="314" y="358"/>
                </a:lnTo>
                <a:close/>
                <a:moveTo>
                  <a:pt x="326" y="354"/>
                </a:moveTo>
                <a:lnTo>
                  <a:pt x="324" y="354"/>
                </a:lnTo>
                <a:lnTo>
                  <a:pt x="324" y="352"/>
                </a:lnTo>
                <a:lnTo>
                  <a:pt x="326" y="352"/>
                </a:lnTo>
                <a:lnTo>
                  <a:pt x="326" y="354"/>
                </a:lnTo>
                <a:close/>
                <a:moveTo>
                  <a:pt x="298" y="350"/>
                </a:moveTo>
                <a:lnTo>
                  <a:pt x="298" y="351"/>
                </a:lnTo>
                <a:lnTo>
                  <a:pt x="297" y="350"/>
                </a:lnTo>
                <a:lnTo>
                  <a:pt x="298" y="350"/>
                </a:lnTo>
                <a:close/>
                <a:moveTo>
                  <a:pt x="305" y="347"/>
                </a:moveTo>
                <a:lnTo>
                  <a:pt x="303" y="347"/>
                </a:lnTo>
                <a:lnTo>
                  <a:pt x="303" y="346"/>
                </a:lnTo>
                <a:lnTo>
                  <a:pt x="305" y="346"/>
                </a:lnTo>
                <a:lnTo>
                  <a:pt x="305" y="347"/>
                </a:lnTo>
                <a:close/>
                <a:moveTo>
                  <a:pt x="326" y="346"/>
                </a:moveTo>
                <a:lnTo>
                  <a:pt x="327" y="347"/>
                </a:lnTo>
                <a:lnTo>
                  <a:pt x="326" y="347"/>
                </a:lnTo>
                <a:lnTo>
                  <a:pt x="326" y="346"/>
                </a:lnTo>
                <a:close/>
                <a:moveTo>
                  <a:pt x="335" y="345"/>
                </a:moveTo>
                <a:lnTo>
                  <a:pt x="333" y="345"/>
                </a:lnTo>
                <a:lnTo>
                  <a:pt x="333" y="343"/>
                </a:lnTo>
                <a:lnTo>
                  <a:pt x="335" y="345"/>
                </a:lnTo>
                <a:close/>
                <a:moveTo>
                  <a:pt x="438" y="345"/>
                </a:moveTo>
                <a:lnTo>
                  <a:pt x="437" y="345"/>
                </a:lnTo>
                <a:lnTo>
                  <a:pt x="437" y="343"/>
                </a:lnTo>
                <a:lnTo>
                  <a:pt x="435" y="343"/>
                </a:lnTo>
                <a:lnTo>
                  <a:pt x="435" y="342"/>
                </a:lnTo>
                <a:lnTo>
                  <a:pt x="437" y="342"/>
                </a:lnTo>
                <a:lnTo>
                  <a:pt x="438" y="342"/>
                </a:lnTo>
                <a:lnTo>
                  <a:pt x="438" y="343"/>
                </a:lnTo>
                <a:lnTo>
                  <a:pt x="438" y="345"/>
                </a:lnTo>
                <a:close/>
                <a:moveTo>
                  <a:pt x="316" y="338"/>
                </a:moveTo>
                <a:lnTo>
                  <a:pt x="316" y="337"/>
                </a:lnTo>
                <a:lnTo>
                  <a:pt x="316" y="338"/>
                </a:lnTo>
                <a:close/>
                <a:moveTo>
                  <a:pt x="319" y="338"/>
                </a:moveTo>
                <a:lnTo>
                  <a:pt x="318" y="338"/>
                </a:lnTo>
                <a:lnTo>
                  <a:pt x="316" y="338"/>
                </a:lnTo>
                <a:lnTo>
                  <a:pt x="316" y="337"/>
                </a:lnTo>
                <a:lnTo>
                  <a:pt x="319" y="337"/>
                </a:lnTo>
                <a:lnTo>
                  <a:pt x="319" y="338"/>
                </a:lnTo>
                <a:close/>
                <a:moveTo>
                  <a:pt x="400" y="341"/>
                </a:moveTo>
                <a:lnTo>
                  <a:pt x="399" y="341"/>
                </a:lnTo>
                <a:lnTo>
                  <a:pt x="399" y="339"/>
                </a:lnTo>
                <a:lnTo>
                  <a:pt x="399" y="338"/>
                </a:lnTo>
                <a:lnTo>
                  <a:pt x="399" y="337"/>
                </a:lnTo>
                <a:lnTo>
                  <a:pt x="399" y="338"/>
                </a:lnTo>
                <a:lnTo>
                  <a:pt x="399" y="339"/>
                </a:lnTo>
                <a:lnTo>
                  <a:pt x="399" y="341"/>
                </a:lnTo>
                <a:lnTo>
                  <a:pt x="400" y="341"/>
                </a:lnTo>
                <a:close/>
                <a:moveTo>
                  <a:pt x="445" y="335"/>
                </a:moveTo>
                <a:lnTo>
                  <a:pt x="443" y="334"/>
                </a:lnTo>
                <a:lnTo>
                  <a:pt x="443" y="333"/>
                </a:lnTo>
                <a:lnTo>
                  <a:pt x="445" y="333"/>
                </a:lnTo>
                <a:lnTo>
                  <a:pt x="446" y="333"/>
                </a:lnTo>
                <a:lnTo>
                  <a:pt x="446" y="334"/>
                </a:lnTo>
                <a:lnTo>
                  <a:pt x="445" y="335"/>
                </a:lnTo>
                <a:close/>
                <a:moveTo>
                  <a:pt x="454" y="330"/>
                </a:moveTo>
                <a:lnTo>
                  <a:pt x="454" y="332"/>
                </a:lnTo>
                <a:lnTo>
                  <a:pt x="452" y="330"/>
                </a:lnTo>
                <a:lnTo>
                  <a:pt x="454" y="330"/>
                </a:lnTo>
                <a:close/>
                <a:moveTo>
                  <a:pt x="462" y="328"/>
                </a:moveTo>
                <a:lnTo>
                  <a:pt x="462" y="329"/>
                </a:lnTo>
                <a:lnTo>
                  <a:pt x="463" y="329"/>
                </a:lnTo>
                <a:lnTo>
                  <a:pt x="462" y="330"/>
                </a:lnTo>
                <a:lnTo>
                  <a:pt x="460" y="332"/>
                </a:lnTo>
                <a:lnTo>
                  <a:pt x="459" y="332"/>
                </a:lnTo>
                <a:lnTo>
                  <a:pt x="458" y="333"/>
                </a:lnTo>
                <a:lnTo>
                  <a:pt x="458" y="334"/>
                </a:lnTo>
                <a:lnTo>
                  <a:pt x="458" y="335"/>
                </a:lnTo>
                <a:lnTo>
                  <a:pt x="456" y="335"/>
                </a:lnTo>
                <a:lnTo>
                  <a:pt x="456" y="337"/>
                </a:lnTo>
                <a:lnTo>
                  <a:pt x="456" y="338"/>
                </a:lnTo>
                <a:lnTo>
                  <a:pt x="458" y="337"/>
                </a:lnTo>
                <a:lnTo>
                  <a:pt x="459" y="338"/>
                </a:lnTo>
                <a:lnTo>
                  <a:pt x="459" y="339"/>
                </a:lnTo>
                <a:lnTo>
                  <a:pt x="459" y="341"/>
                </a:lnTo>
                <a:lnTo>
                  <a:pt x="459" y="342"/>
                </a:lnTo>
                <a:lnTo>
                  <a:pt x="459" y="343"/>
                </a:lnTo>
                <a:lnTo>
                  <a:pt x="458" y="343"/>
                </a:lnTo>
                <a:lnTo>
                  <a:pt x="456" y="345"/>
                </a:lnTo>
                <a:lnTo>
                  <a:pt x="455" y="345"/>
                </a:lnTo>
                <a:lnTo>
                  <a:pt x="455" y="343"/>
                </a:lnTo>
                <a:lnTo>
                  <a:pt x="454" y="343"/>
                </a:lnTo>
                <a:lnTo>
                  <a:pt x="454" y="342"/>
                </a:lnTo>
                <a:lnTo>
                  <a:pt x="452" y="342"/>
                </a:lnTo>
                <a:lnTo>
                  <a:pt x="451" y="342"/>
                </a:lnTo>
                <a:lnTo>
                  <a:pt x="449" y="342"/>
                </a:lnTo>
                <a:lnTo>
                  <a:pt x="447" y="343"/>
                </a:lnTo>
                <a:lnTo>
                  <a:pt x="447" y="345"/>
                </a:lnTo>
                <a:lnTo>
                  <a:pt x="449" y="346"/>
                </a:lnTo>
                <a:lnTo>
                  <a:pt x="449" y="347"/>
                </a:lnTo>
                <a:lnTo>
                  <a:pt x="447" y="347"/>
                </a:lnTo>
                <a:lnTo>
                  <a:pt x="446" y="347"/>
                </a:lnTo>
                <a:lnTo>
                  <a:pt x="446" y="349"/>
                </a:lnTo>
                <a:lnTo>
                  <a:pt x="447" y="349"/>
                </a:lnTo>
                <a:lnTo>
                  <a:pt x="447" y="350"/>
                </a:lnTo>
                <a:lnTo>
                  <a:pt x="447" y="351"/>
                </a:lnTo>
                <a:lnTo>
                  <a:pt x="446" y="351"/>
                </a:lnTo>
                <a:lnTo>
                  <a:pt x="445" y="351"/>
                </a:lnTo>
                <a:lnTo>
                  <a:pt x="443" y="351"/>
                </a:lnTo>
                <a:lnTo>
                  <a:pt x="442" y="350"/>
                </a:lnTo>
                <a:lnTo>
                  <a:pt x="442" y="349"/>
                </a:lnTo>
                <a:lnTo>
                  <a:pt x="441" y="347"/>
                </a:lnTo>
                <a:lnTo>
                  <a:pt x="441" y="346"/>
                </a:lnTo>
                <a:lnTo>
                  <a:pt x="441" y="345"/>
                </a:lnTo>
                <a:lnTo>
                  <a:pt x="442" y="343"/>
                </a:lnTo>
                <a:lnTo>
                  <a:pt x="442" y="342"/>
                </a:lnTo>
                <a:lnTo>
                  <a:pt x="442" y="343"/>
                </a:lnTo>
                <a:lnTo>
                  <a:pt x="441" y="343"/>
                </a:lnTo>
                <a:lnTo>
                  <a:pt x="441" y="341"/>
                </a:lnTo>
                <a:lnTo>
                  <a:pt x="439" y="339"/>
                </a:lnTo>
                <a:lnTo>
                  <a:pt x="439" y="338"/>
                </a:lnTo>
                <a:lnTo>
                  <a:pt x="441" y="337"/>
                </a:lnTo>
                <a:lnTo>
                  <a:pt x="441" y="335"/>
                </a:lnTo>
                <a:lnTo>
                  <a:pt x="442" y="335"/>
                </a:lnTo>
                <a:lnTo>
                  <a:pt x="443" y="337"/>
                </a:lnTo>
                <a:lnTo>
                  <a:pt x="443" y="338"/>
                </a:lnTo>
                <a:lnTo>
                  <a:pt x="445" y="338"/>
                </a:lnTo>
                <a:lnTo>
                  <a:pt x="445" y="337"/>
                </a:lnTo>
                <a:lnTo>
                  <a:pt x="446" y="337"/>
                </a:lnTo>
                <a:lnTo>
                  <a:pt x="446" y="335"/>
                </a:lnTo>
                <a:lnTo>
                  <a:pt x="447" y="335"/>
                </a:lnTo>
                <a:lnTo>
                  <a:pt x="447" y="334"/>
                </a:lnTo>
                <a:lnTo>
                  <a:pt x="447" y="333"/>
                </a:lnTo>
                <a:lnTo>
                  <a:pt x="449" y="333"/>
                </a:lnTo>
                <a:lnTo>
                  <a:pt x="449" y="334"/>
                </a:lnTo>
                <a:lnTo>
                  <a:pt x="450" y="335"/>
                </a:lnTo>
                <a:lnTo>
                  <a:pt x="451" y="335"/>
                </a:lnTo>
                <a:lnTo>
                  <a:pt x="451" y="334"/>
                </a:lnTo>
                <a:lnTo>
                  <a:pt x="452" y="334"/>
                </a:lnTo>
                <a:lnTo>
                  <a:pt x="452" y="333"/>
                </a:lnTo>
                <a:lnTo>
                  <a:pt x="452" y="332"/>
                </a:lnTo>
                <a:lnTo>
                  <a:pt x="454" y="332"/>
                </a:lnTo>
                <a:lnTo>
                  <a:pt x="455" y="332"/>
                </a:lnTo>
                <a:lnTo>
                  <a:pt x="456" y="330"/>
                </a:lnTo>
                <a:lnTo>
                  <a:pt x="456" y="329"/>
                </a:lnTo>
                <a:lnTo>
                  <a:pt x="458" y="329"/>
                </a:lnTo>
                <a:lnTo>
                  <a:pt x="459" y="329"/>
                </a:lnTo>
                <a:lnTo>
                  <a:pt x="460" y="329"/>
                </a:lnTo>
                <a:lnTo>
                  <a:pt x="462" y="329"/>
                </a:lnTo>
                <a:lnTo>
                  <a:pt x="462" y="328"/>
                </a:lnTo>
                <a:close/>
                <a:moveTo>
                  <a:pt x="435" y="328"/>
                </a:moveTo>
                <a:lnTo>
                  <a:pt x="435" y="326"/>
                </a:lnTo>
                <a:lnTo>
                  <a:pt x="435" y="328"/>
                </a:lnTo>
                <a:close/>
                <a:moveTo>
                  <a:pt x="422" y="326"/>
                </a:moveTo>
                <a:lnTo>
                  <a:pt x="421" y="326"/>
                </a:lnTo>
                <a:lnTo>
                  <a:pt x="422" y="326"/>
                </a:lnTo>
                <a:close/>
                <a:moveTo>
                  <a:pt x="409" y="326"/>
                </a:moveTo>
                <a:lnTo>
                  <a:pt x="408" y="326"/>
                </a:lnTo>
                <a:lnTo>
                  <a:pt x="408" y="325"/>
                </a:lnTo>
                <a:lnTo>
                  <a:pt x="409" y="325"/>
                </a:lnTo>
                <a:lnTo>
                  <a:pt x="409" y="326"/>
                </a:lnTo>
                <a:close/>
                <a:moveTo>
                  <a:pt x="332" y="328"/>
                </a:moveTo>
                <a:lnTo>
                  <a:pt x="331" y="328"/>
                </a:lnTo>
                <a:lnTo>
                  <a:pt x="329" y="326"/>
                </a:lnTo>
                <a:lnTo>
                  <a:pt x="329" y="325"/>
                </a:lnTo>
                <a:lnTo>
                  <a:pt x="332" y="328"/>
                </a:lnTo>
                <a:close/>
                <a:moveTo>
                  <a:pt x="346" y="325"/>
                </a:moveTo>
                <a:lnTo>
                  <a:pt x="345" y="325"/>
                </a:lnTo>
                <a:lnTo>
                  <a:pt x="346" y="325"/>
                </a:lnTo>
                <a:close/>
                <a:moveTo>
                  <a:pt x="346" y="325"/>
                </a:moveTo>
                <a:lnTo>
                  <a:pt x="345" y="325"/>
                </a:lnTo>
                <a:lnTo>
                  <a:pt x="345" y="324"/>
                </a:lnTo>
                <a:lnTo>
                  <a:pt x="346" y="325"/>
                </a:lnTo>
                <a:close/>
                <a:moveTo>
                  <a:pt x="366" y="325"/>
                </a:moveTo>
                <a:lnTo>
                  <a:pt x="365" y="324"/>
                </a:lnTo>
                <a:lnTo>
                  <a:pt x="366" y="324"/>
                </a:lnTo>
                <a:lnTo>
                  <a:pt x="366" y="325"/>
                </a:lnTo>
                <a:close/>
                <a:moveTo>
                  <a:pt x="387" y="324"/>
                </a:moveTo>
                <a:lnTo>
                  <a:pt x="388" y="324"/>
                </a:lnTo>
                <a:lnTo>
                  <a:pt x="388" y="325"/>
                </a:lnTo>
                <a:lnTo>
                  <a:pt x="391" y="325"/>
                </a:lnTo>
                <a:lnTo>
                  <a:pt x="392" y="325"/>
                </a:lnTo>
                <a:lnTo>
                  <a:pt x="394" y="326"/>
                </a:lnTo>
                <a:lnTo>
                  <a:pt x="395" y="328"/>
                </a:lnTo>
                <a:lnTo>
                  <a:pt x="396" y="328"/>
                </a:lnTo>
                <a:lnTo>
                  <a:pt x="396" y="329"/>
                </a:lnTo>
                <a:lnTo>
                  <a:pt x="396" y="330"/>
                </a:lnTo>
                <a:lnTo>
                  <a:pt x="398" y="330"/>
                </a:lnTo>
                <a:lnTo>
                  <a:pt x="399" y="332"/>
                </a:lnTo>
                <a:lnTo>
                  <a:pt x="399" y="333"/>
                </a:lnTo>
                <a:lnTo>
                  <a:pt x="399" y="334"/>
                </a:lnTo>
                <a:lnTo>
                  <a:pt x="399" y="335"/>
                </a:lnTo>
                <a:lnTo>
                  <a:pt x="399" y="337"/>
                </a:lnTo>
                <a:lnTo>
                  <a:pt x="399" y="339"/>
                </a:lnTo>
                <a:lnTo>
                  <a:pt x="399" y="341"/>
                </a:lnTo>
                <a:lnTo>
                  <a:pt x="400" y="342"/>
                </a:lnTo>
                <a:lnTo>
                  <a:pt x="400" y="341"/>
                </a:lnTo>
                <a:lnTo>
                  <a:pt x="400" y="339"/>
                </a:lnTo>
                <a:lnTo>
                  <a:pt x="400" y="338"/>
                </a:lnTo>
                <a:lnTo>
                  <a:pt x="399" y="338"/>
                </a:lnTo>
                <a:lnTo>
                  <a:pt x="399" y="337"/>
                </a:lnTo>
                <a:lnTo>
                  <a:pt x="400" y="335"/>
                </a:lnTo>
                <a:lnTo>
                  <a:pt x="400" y="334"/>
                </a:lnTo>
                <a:lnTo>
                  <a:pt x="401" y="334"/>
                </a:lnTo>
                <a:lnTo>
                  <a:pt x="401" y="333"/>
                </a:lnTo>
                <a:lnTo>
                  <a:pt x="403" y="333"/>
                </a:lnTo>
                <a:lnTo>
                  <a:pt x="404" y="332"/>
                </a:lnTo>
                <a:lnTo>
                  <a:pt x="404" y="330"/>
                </a:lnTo>
                <a:lnTo>
                  <a:pt x="404" y="329"/>
                </a:lnTo>
                <a:lnTo>
                  <a:pt x="405" y="328"/>
                </a:lnTo>
                <a:lnTo>
                  <a:pt x="407" y="329"/>
                </a:lnTo>
                <a:lnTo>
                  <a:pt x="407" y="330"/>
                </a:lnTo>
                <a:lnTo>
                  <a:pt x="408" y="332"/>
                </a:lnTo>
                <a:lnTo>
                  <a:pt x="411" y="333"/>
                </a:lnTo>
                <a:lnTo>
                  <a:pt x="411" y="334"/>
                </a:lnTo>
                <a:lnTo>
                  <a:pt x="411" y="335"/>
                </a:lnTo>
                <a:lnTo>
                  <a:pt x="411" y="337"/>
                </a:lnTo>
                <a:lnTo>
                  <a:pt x="411" y="338"/>
                </a:lnTo>
                <a:lnTo>
                  <a:pt x="411" y="339"/>
                </a:lnTo>
                <a:lnTo>
                  <a:pt x="409" y="339"/>
                </a:lnTo>
                <a:lnTo>
                  <a:pt x="411" y="341"/>
                </a:lnTo>
                <a:lnTo>
                  <a:pt x="409" y="341"/>
                </a:lnTo>
                <a:lnTo>
                  <a:pt x="411" y="341"/>
                </a:lnTo>
                <a:lnTo>
                  <a:pt x="412" y="342"/>
                </a:lnTo>
                <a:lnTo>
                  <a:pt x="412" y="343"/>
                </a:lnTo>
                <a:lnTo>
                  <a:pt x="413" y="343"/>
                </a:lnTo>
                <a:lnTo>
                  <a:pt x="413" y="345"/>
                </a:lnTo>
                <a:lnTo>
                  <a:pt x="413" y="343"/>
                </a:lnTo>
                <a:lnTo>
                  <a:pt x="412" y="343"/>
                </a:lnTo>
                <a:lnTo>
                  <a:pt x="412" y="342"/>
                </a:lnTo>
                <a:lnTo>
                  <a:pt x="411" y="339"/>
                </a:lnTo>
                <a:lnTo>
                  <a:pt x="412" y="339"/>
                </a:lnTo>
                <a:lnTo>
                  <a:pt x="412" y="338"/>
                </a:lnTo>
                <a:lnTo>
                  <a:pt x="413" y="339"/>
                </a:lnTo>
                <a:lnTo>
                  <a:pt x="415" y="339"/>
                </a:lnTo>
                <a:lnTo>
                  <a:pt x="416" y="339"/>
                </a:lnTo>
                <a:lnTo>
                  <a:pt x="417" y="341"/>
                </a:lnTo>
                <a:lnTo>
                  <a:pt x="417" y="342"/>
                </a:lnTo>
                <a:lnTo>
                  <a:pt x="418" y="343"/>
                </a:lnTo>
                <a:lnTo>
                  <a:pt x="420" y="343"/>
                </a:lnTo>
                <a:lnTo>
                  <a:pt x="421" y="343"/>
                </a:lnTo>
                <a:lnTo>
                  <a:pt x="421" y="345"/>
                </a:lnTo>
                <a:lnTo>
                  <a:pt x="421" y="343"/>
                </a:lnTo>
                <a:lnTo>
                  <a:pt x="422" y="343"/>
                </a:lnTo>
                <a:lnTo>
                  <a:pt x="422" y="345"/>
                </a:lnTo>
                <a:lnTo>
                  <a:pt x="424" y="345"/>
                </a:lnTo>
                <a:lnTo>
                  <a:pt x="424" y="346"/>
                </a:lnTo>
                <a:lnTo>
                  <a:pt x="426" y="347"/>
                </a:lnTo>
                <a:lnTo>
                  <a:pt x="426" y="349"/>
                </a:lnTo>
                <a:lnTo>
                  <a:pt x="428" y="349"/>
                </a:lnTo>
                <a:lnTo>
                  <a:pt x="430" y="350"/>
                </a:lnTo>
                <a:lnTo>
                  <a:pt x="432" y="350"/>
                </a:lnTo>
                <a:lnTo>
                  <a:pt x="433" y="350"/>
                </a:lnTo>
                <a:lnTo>
                  <a:pt x="434" y="350"/>
                </a:lnTo>
                <a:lnTo>
                  <a:pt x="434" y="349"/>
                </a:lnTo>
                <a:lnTo>
                  <a:pt x="435" y="349"/>
                </a:lnTo>
                <a:lnTo>
                  <a:pt x="435" y="347"/>
                </a:lnTo>
                <a:lnTo>
                  <a:pt x="435" y="346"/>
                </a:lnTo>
                <a:lnTo>
                  <a:pt x="437" y="346"/>
                </a:lnTo>
                <a:lnTo>
                  <a:pt x="437" y="347"/>
                </a:lnTo>
                <a:lnTo>
                  <a:pt x="438" y="347"/>
                </a:lnTo>
                <a:lnTo>
                  <a:pt x="439" y="347"/>
                </a:lnTo>
                <a:lnTo>
                  <a:pt x="439" y="349"/>
                </a:lnTo>
                <a:lnTo>
                  <a:pt x="441" y="350"/>
                </a:lnTo>
                <a:lnTo>
                  <a:pt x="441" y="351"/>
                </a:lnTo>
                <a:lnTo>
                  <a:pt x="442" y="351"/>
                </a:lnTo>
                <a:lnTo>
                  <a:pt x="442" y="352"/>
                </a:lnTo>
                <a:lnTo>
                  <a:pt x="442" y="354"/>
                </a:lnTo>
                <a:lnTo>
                  <a:pt x="445" y="354"/>
                </a:lnTo>
                <a:lnTo>
                  <a:pt x="446" y="354"/>
                </a:lnTo>
                <a:lnTo>
                  <a:pt x="446" y="355"/>
                </a:lnTo>
                <a:lnTo>
                  <a:pt x="446" y="356"/>
                </a:lnTo>
                <a:lnTo>
                  <a:pt x="447" y="356"/>
                </a:lnTo>
                <a:lnTo>
                  <a:pt x="449" y="358"/>
                </a:lnTo>
                <a:lnTo>
                  <a:pt x="449" y="359"/>
                </a:lnTo>
                <a:lnTo>
                  <a:pt x="447" y="359"/>
                </a:lnTo>
                <a:lnTo>
                  <a:pt x="447" y="360"/>
                </a:lnTo>
                <a:lnTo>
                  <a:pt x="449" y="360"/>
                </a:lnTo>
                <a:lnTo>
                  <a:pt x="449" y="362"/>
                </a:lnTo>
                <a:lnTo>
                  <a:pt x="449" y="363"/>
                </a:lnTo>
                <a:lnTo>
                  <a:pt x="450" y="363"/>
                </a:lnTo>
                <a:lnTo>
                  <a:pt x="451" y="363"/>
                </a:lnTo>
                <a:lnTo>
                  <a:pt x="451" y="364"/>
                </a:lnTo>
                <a:lnTo>
                  <a:pt x="451" y="366"/>
                </a:lnTo>
                <a:lnTo>
                  <a:pt x="451" y="368"/>
                </a:lnTo>
                <a:lnTo>
                  <a:pt x="450" y="369"/>
                </a:lnTo>
                <a:lnTo>
                  <a:pt x="449" y="369"/>
                </a:lnTo>
                <a:lnTo>
                  <a:pt x="449" y="368"/>
                </a:lnTo>
                <a:lnTo>
                  <a:pt x="449" y="367"/>
                </a:lnTo>
                <a:lnTo>
                  <a:pt x="449" y="366"/>
                </a:lnTo>
                <a:lnTo>
                  <a:pt x="447" y="366"/>
                </a:lnTo>
                <a:lnTo>
                  <a:pt x="446" y="366"/>
                </a:lnTo>
                <a:lnTo>
                  <a:pt x="446" y="367"/>
                </a:lnTo>
                <a:lnTo>
                  <a:pt x="446" y="368"/>
                </a:lnTo>
                <a:lnTo>
                  <a:pt x="445" y="368"/>
                </a:lnTo>
                <a:lnTo>
                  <a:pt x="446" y="369"/>
                </a:lnTo>
                <a:lnTo>
                  <a:pt x="447" y="369"/>
                </a:lnTo>
                <a:lnTo>
                  <a:pt x="447" y="371"/>
                </a:lnTo>
                <a:lnTo>
                  <a:pt x="446" y="371"/>
                </a:lnTo>
                <a:lnTo>
                  <a:pt x="447" y="372"/>
                </a:lnTo>
                <a:lnTo>
                  <a:pt x="447" y="373"/>
                </a:lnTo>
                <a:lnTo>
                  <a:pt x="446" y="373"/>
                </a:lnTo>
                <a:lnTo>
                  <a:pt x="446" y="375"/>
                </a:lnTo>
                <a:lnTo>
                  <a:pt x="445" y="375"/>
                </a:lnTo>
                <a:lnTo>
                  <a:pt x="446" y="375"/>
                </a:lnTo>
                <a:lnTo>
                  <a:pt x="446" y="376"/>
                </a:lnTo>
                <a:lnTo>
                  <a:pt x="447" y="376"/>
                </a:lnTo>
                <a:lnTo>
                  <a:pt x="447" y="377"/>
                </a:lnTo>
                <a:lnTo>
                  <a:pt x="446" y="379"/>
                </a:lnTo>
                <a:lnTo>
                  <a:pt x="447" y="379"/>
                </a:lnTo>
                <a:lnTo>
                  <a:pt x="446" y="379"/>
                </a:lnTo>
                <a:lnTo>
                  <a:pt x="445" y="379"/>
                </a:lnTo>
                <a:lnTo>
                  <a:pt x="445" y="380"/>
                </a:lnTo>
                <a:lnTo>
                  <a:pt x="443" y="380"/>
                </a:lnTo>
                <a:lnTo>
                  <a:pt x="445" y="381"/>
                </a:lnTo>
                <a:lnTo>
                  <a:pt x="447" y="381"/>
                </a:lnTo>
                <a:lnTo>
                  <a:pt x="450" y="381"/>
                </a:lnTo>
                <a:lnTo>
                  <a:pt x="451" y="381"/>
                </a:lnTo>
                <a:lnTo>
                  <a:pt x="451" y="383"/>
                </a:lnTo>
                <a:lnTo>
                  <a:pt x="452" y="383"/>
                </a:lnTo>
                <a:lnTo>
                  <a:pt x="451" y="384"/>
                </a:lnTo>
                <a:lnTo>
                  <a:pt x="451" y="388"/>
                </a:lnTo>
                <a:lnTo>
                  <a:pt x="450" y="390"/>
                </a:lnTo>
                <a:lnTo>
                  <a:pt x="450" y="392"/>
                </a:lnTo>
                <a:lnTo>
                  <a:pt x="449" y="392"/>
                </a:lnTo>
                <a:lnTo>
                  <a:pt x="447" y="392"/>
                </a:lnTo>
                <a:lnTo>
                  <a:pt x="447" y="393"/>
                </a:lnTo>
                <a:lnTo>
                  <a:pt x="447" y="392"/>
                </a:lnTo>
                <a:lnTo>
                  <a:pt x="446" y="392"/>
                </a:lnTo>
                <a:lnTo>
                  <a:pt x="446" y="393"/>
                </a:lnTo>
                <a:lnTo>
                  <a:pt x="445" y="393"/>
                </a:lnTo>
                <a:lnTo>
                  <a:pt x="443" y="393"/>
                </a:lnTo>
                <a:lnTo>
                  <a:pt x="443" y="394"/>
                </a:lnTo>
                <a:lnTo>
                  <a:pt x="442" y="393"/>
                </a:lnTo>
                <a:lnTo>
                  <a:pt x="442" y="394"/>
                </a:lnTo>
                <a:lnTo>
                  <a:pt x="442" y="396"/>
                </a:lnTo>
                <a:lnTo>
                  <a:pt x="441" y="396"/>
                </a:lnTo>
                <a:lnTo>
                  <a:pt x="439" y="396"/>
                </a:lnTo>
                <a:lnTo>
                  <a:pt x="439" y="397"/>
                </a:lnTo>
                <a:lnTo>
                  <a:pt x="438" y="397"/>
                </a:lnTo>
                <a:lnTo>
                  <a:pt x="439" y="397"/>
                </a:lnTo>
                <a:lnTo>
                  <a:pt x="441" y="398"/>
                </a:lnTo>
                <a:lnTo>
                  <a:pt x="439" y="400"/>
                </a:lnTo>
                <a:lnTo>
                  <a:pt x="439" y="398"/>
                </a:lnTo>
                <a:lnTo>
                  <a:pt x="439" y="400"/>
                </a:lnTo>
                <a:lnTo>
                  <a:pt x="439" y="401"/>
                </a:lnTo>
                <a:lnTo>
                  <a:pt x="441" y="400"/>
                </a:lnTo>
                <a:lnTo>
                  <a:pt x="442" y="400"/>
                </a:lnTo>
                <a:lnTo>
                  <a:pt x="443" y="400"/>
                </a:lnTo>
                <a:lnTo>
                  <a:pt x="445" y="400"/>
                </a:lnTo>
                <a:lnTo>
                  <a:pt x="446" y="400"/>
                </a:lnTo>
                <a:lnTo>
                  <a:pt x="446" y="401"/>
                </a:lnTo>
                <a:lnTo>
                  <a:pt x="447" y="401"/>
                </a:lnTo>
                <a:lnTo>
                  <a:pt x="449" y="402"/>
                </a:lnTo>
                <a:lnTo>
                  <a:pt x="447" y="402"/>
                </a:lnTo>
                <a:lnTo>
                  <a:pt x="447" y="404"/>
                </a:lnTo>
                <a:lnTo>
                  <a:pt x="449" y="404"/>
                </a:lnTo>
                <a:lnTo>
                  <a:pt x="449" y="405"/>
                </a:lnTo>
                <a:lnTo>
                  <a:pt x="450" y="405"/>
                </a:lnTo>
                <a:lnTo>
                  <a:pt x="451" y="405"/>
                </a:lnTo>
                <a:lnTo>
                  <a:pt x="451" y="406"/>
                </a:lnTo>
                <a:lnTo>
                  <a:pt x="452" y="406"/>
                </a:lnTo>
                <a:lnTo>
                  <a:pt x="454" y="406"/>
                </a:lnTo>
                <a:lnTo>
                  <a:pt x="455" y="406"/>
                </a:lnTo>
                <a:lnTo>
                  <a:pt x="456" y="406"/>
                </a:lnTo>
                <a:lnTo>
                  <a:pt x="458" y="407"/>
                </a:lnTo>
                <a:lnTo>
                  <a:pt x="456" y="407"/>
                </a:lnTo>
                <a:lnTo>
                  <a:pt x="456" y="409"/>
                </a:lnTo>
                <a:lnTo>
                  <a:pt x="456" y="410"/>
                </a:lnTo>
                <a:lnTo>
                  <a:pt x="456" y="411"/>
                </a:lnTo>
                <a:lnTo>
                  <a:pt x="456" y="413"/>
                </a:lnTo>
                <a:lnTo>
                  <a:pt x="456" y="414"/>
                </a:lnTo>
                <a:lnTo>
                  <a:pt x="456" y="417"/>
                </a:lnTo>
                <a:lnTo>
                  <a:pt x="456" y="418"/>
                </a:lnTo>
                <a:lnTo>
                  <a:pt x="455" y="421"/>
                </a:lnTo>
                <a:lnTo>
                  <a:pt x="455" y="419"/>
                </a:lnTo>
                <a:lnTo>
                  <a:pt x="454" y="419"/>
                </a:lnTo>
                <a:lnTo>
                  <a:pt x="452" y="421"/>
                </a:lnTo>
                <a:lnTo>
                  <a:pt x="452" y="422"/>
                </a:lnTo>
                <a:lnTo>
                  <a:pt x="452" y="423"/>
                </a:lnTo>
                <a:lnTo>
                  <a:pt x="451" y="424"/>
                </a:lnTo>
                <a:lnTo>
                  <a:pt x="450" y="424"/>
                </a:lnTo>
                <a:lnTo>
                  <a:pt x="447" y="424"/>
                </a:lnTo>
                <a:lnTo>
                  <a:pt x="446" y="424"/>
                </a:lnTo>
                <a:lnTo>
                  <a:pt x="445" y="424"/>
                </a:lnTo>
                <a:lnTo>
                  <a:pt x="445" y="426"/>
                </a:lnTo>
                <a:lnTo>
                  <a:pt x="442" y="426"/>
                </a:lnTo>
                <a:lnTo>
                  <a:pt x="441" y="426"/>
                </a:lnTo>
                <a:lnTo>
                  <a:pt x="439" y="426"/>
                </a:lnTo>
                <a:lnTo>
                  <a:pt x="438" y="426"/>
                </a:lnTo>
                <a:lnTo>
                  <a:pt x="437" y="424"/>
                </a:lnTo>
                <a:lnTo>
                  <a:pt x="435" y="423"/>
                </a:lnTo>
                <a:lnTo>
                  <a:pt x="435" y="422"/>
                </a:lnTo>
                <a:lnTo>
                  <a:pt x="435" y="419"/>
                </a:lnTo>
                <a:lnTo>
                  <a:pt x="434" y="417"/>
                </a:lnTo>
                <a:lnTo>
                  <a:pt x="433" y="417"/>
                </a:lnTo>
                <a:lnTo>
                  <a:pt x="432" y="418"/>
                </a:lnTo>
                <a:lnTo>
                  <a:pt x="430" y="418"/>
                </a:lnTo>
                <a:lnTo>
                  <a:pt x="430" y="419"/>
                </a:lnTo>
                <a:lnTo>
                  <a:pt x="429" y="421"/>
                </a:lnTo>
                <a:lnTo>
                  <a:pt x="428" y="422"/>
                </a:lnTo>
                <a:lnTo>
                  <a:pt x="426" y="423"/>
                </a:lnTo>
                <a:lnTo>
                  <a:pt x="426" y="424"/>
                </a:lnTo>
                <a:lnTo>
                  <a:pt x="425" y="424"/>
                </a:lnTo>
                <a:lnTo>
                  <a:pt x="425" y="426"/>
                </a:lnTo>
                <a:lnTo>
                  <a:pt x="424" y="426"/>
                </a:lnTo>
                <a:lnTo>
                  <a:pt x="422" y="427"/>
                </a:lnTo>
                <a:lnTo>
                  <a:pt x="420" y="427"/>
                </a:lnTo>
                <a:lnTo>
                  <a:pt x="418" y="427"/>
                </a:lnTo>
                <a:lnTo>
                  <a:pt x="417" y="427"/>
                </a:lnTo>
                <a:lnTo>
                  <a:pt x="416" y="428"/>
                </a:lnTo>
                <a:lnTo>
                  <a:pt x="415" y="428"/>
                </a:lnTo>
                <a:lnTo>
                  <a:pt x="415" y="430"/>
                </a:lnTo>
                <a:lnTo>
                  <a:pt x="413" y="431"/>
                </a:lnTo>
                <a:lnTo>
                  <a:pt x="413" y="432"/>
                </a:lnTo>
                <a:lnTo>
                  <a:pt x="413" y="435"/>
                </a:lnTo>
                <a:lnTo>
                  <a:pt x="413" y="436"/>
                </a:lnTo>
                <a:lnTo>
                  <a:pt x="412" y="436"/>
                </a:lnTo>
                <a:lnTo>
                  <a:pt x="412" y="438"/>
                </a:lnTo>
                <a:lnTo>
                  <a:pt x="412" y="439"/>
                </a:lnTo>
                <a:lnTo>
                  <a:pt x="413" y="439"/>
                </a:lnTo>
                <a:lnTo>
                  <a:pt x="413" y="441"/>
                </a:lnTo>
                <a:lnTo>
                  <a:pt x="412" y="441"/>
                </a:lnTo>
                <a:lnTo>
                  <a:pt x="412" y="443"/>
                </a:lnTo>
                <a:lnTo>
                  <a:pt x="411" y="443"/>
                </a:lnTo>
                <a:lnTo>
                  <a:pt x="408" y="443"/>
                </a:lnTo>
                <a:lnTo>
                  <a:pt x="407" y="443"/>
                </a:lnTo>
                <a:lnTo>
                  <a:pt x="405" y="443"/>
                </a:lnTo>
                <a:lnTo>
                  <a:pt x="404" y="443"/>
                </a:lnTo>
                <a:lnTo>
                  <a:pt x="404" y="444"/>
                </a:lnTo>
                <a:lnTo>
                  <a:pt x="405" y="444"/>
                </a:lnTo>
                <a:lnTo>
                  <a:pt x="405" y="445"/>
                </a:lnTo>
                <a:lnTo>
                  <a:pt x="404" y="445"/>
                </a:lnTo>
                <a:lnTo>
                  <a:pt x="404" y="447"/>
                </a:lnTo>
                <a:lnTo>
                  <a:pt x="403" y="447"/>
                </a:lnTo>
                <a:lnTo>
                  <a:pt x="403" y="448"/>
                </a:lnTo>
                <a:lnTo>
                  <a:pt x="401" y="448"/>
                </a:lnTo>
                <a:lnTo>
                  <a:pt x="400" y="448"/>
                </a:lnTo>
                <a:lnTo>
                  <a:pt x="399" y="448"/>
                </a:lnTo>
                <a:lnTo>
                  <a:pt x="398" y="448"/>
                </a:lnTo>
                <a:lnTo>
                  <a:pt x="398" y="449"/>
                </a:lnTo>
                <a:lnTo>
                  <a:pt x="396" y="449"/>
                </a:lnTo>
                <a:lnTo>
                  <a:pt x="395" y="449"/>
                </a:lnTo>
                <a:lnTo>
                  <a:pt x="394" y="449"/>
                </a:lnTo>
                <a:lnTo>
                  <a:pt x="392" y="449"/>
                </a:lnTo>
                <a:lnTo>
                  <a:pt x="391" y="451"/>
                </a:lnTo>
                <a:lnTo>
                  <a:pt x="390" y="452"/>
                </a:lnTo>
                <a:lnTo>
                  <a:pt x="388" y="452"/>
                </a:lnTo>
                <a:lnTo>
                  <a:pt x="387" y="452"/>
                </a:lnTo>
                <a:lnTo>
                  <a:pt x="387" y="453"/>
                </a:lnTo>
                <a:lnTo>
                  <a:pt x="386" y="453"/>
                </a:lnTo>
                <a:lnTo>
                  <a:pt x="383" y="453"/>
                </a:lnTo>
                <a:lnTo>
                  <a:pt x="382" y="453"/>
                </a:lnTo>
                <a:lnTo>
                  <a:pt x="382" y="455"/>
                </a:lnTo>
                <a:lnTo>
                  <a:pt x="380" y="455"/>
                </a:lnTo>
                <a:lnTo>
                  <a:pt x="379" y="455"/>
                </a:lnTo>
                <a:lnTo>
                  <a:pt x="375" y="455"/>
                </a:lnTo>
                <a:lnTo>
                  <a:pt x="374" y="455"/>
                </a:lnTo>
                <a:lnTo>
                  <a:pt x="373" y="453"/>
                </a:lnTo>
                <a:lnTo>
                  <a:pt x="371" y="453"/>
                </a:lnTo>
                <a:lnTo>
                  <a:pt x="370" y="453"/>
                </a:lnTo>
                <a:lnTo>
                  <a:pt x="369" y="453"/>
                </a:lnTo>
                <a:lnTo>
                  <a:pt x="367" y="452"/>
                </a:lnTo>
                <a:lnTo>
                  <a:pt x="367" y="453"/>
                </a:lnTo>
                <a:lnTo>
                  <a:pt x="366" y="453"/>
                </a:lnTo>
                <a:lnTo>
                  <a:pt x="365" y="452"/>
                </a:lnTo>
                <a:lnTo>
                  <a:pt x="363" y="452"/>
                </a:lnTo>
                <a:lnTo>
                  <a:pt x="362" y="452"/>
                </a:lnTo>
                <a:lnTo>
                  <a:pt x="360" y="453"/>
                </a:lnTo>
                <a:lnTo>
                  <a:pt x="357" y="453"/>
                </a:lnTo>
                <a:lnTo>
                  <a:pt x="356" y="453"/>
                </a:lnTo>
                <a:lnTo>
                  <a:pt x="356" y="455"/>
                </a:lnTo>
                <a:lnTo>
                  <a:pt x="354" y="455"/>
                </a:lnTo>
                <a:lnTo>
                  <a:pt x="353" y="455"/>
                </a:lnTo>
                <a:lnTo>
                  <a:pt x="350" y="455"/>
                </a:lnTo>
                <a:lnTo>
                  <a:pt x="349" y="455"/>
                </a:lnTo>
                <a:lnTo>
                  <a:pt x="348" y="456"/>
                </a:lnTo>
                <a:lnTo>
                  <a:pt x="346" y="456"/>
                </a:lnTo>
                <a:lnTo>
                  <a:pt x="345" y="456"/>
                </a:lnTo>
                <a:lnTo>
                  <a:pt x="345" y="457"/>
                </a:lnTo>
                <a:lnTo>
                  <a:pt x="343" y="457"/>
                </a:lnTo>
                <a:lnTo>
                  <a:pt x="341" y="457"/>
                </a:lnTo>
                <a:lnTo>
                  <a:pt x="340" y="457"/>
                </a:lnTo>
                <a:lnTo>
                  <a:pt x="339" y="457"/>
                </a:lnTo>
                <a:lnTo>
                  <a:pt x="337" y="457"/>
                </a:lnTo>
                <a:lnTo>
                  <a:pt x="333" y="457"/>
                </a:lnTo>
                <a:lnTo>
                  <a:pt x="332" y="456"/>
                </a:lnTo>
                <a:lnTo>
                  <a:pt x="331" y="456"/>
                </a:lnTo>
                <a:lnTo>
                  <a:pt x="329" y="456"/>
                </a:lnTo>
                <a:lnTo>
                  <a:pt x="329" y="455"/>
                </a:lnTo>
                <a:lnTo>
                  <a:pt x="328" y="455"/>
                </a:lnTo>
                <a:lnTo>
                  <a:pt x="328" y="456"/>
                </a:lnTo>
                <a:lnTo>
                  <a:pt x="327" y="456"/>
                </a:lnTo>
                <a:lnTo>
                  <a:pt x="326" y="456"/>
                </a:lnTo>
                <a:lnTo>
                  <a:pt x="326" y="455"/>
                </a:lnTo>
                <a:lnTo>
                  <a:pt x="324" y="455"/>
                </a:lnTo>
                <a:lnTo>
                  <a:pt x="323" y="455"/>
                </a:lnTo>
                <a:lnTo>
                  <a:pt x="322" y="455"/>
                </a:lnTo>
                <a:lnTo>
                  <a:pt x="322" y="453"/>
                </a:lnTo>
                <a:lnTo>
                  <a:pt x="320" y="453"/>
                </a:lnTo>
                <a:lnTo>
                  <a:pt x="319" y="453"/>
                </a:lnTo>
                <a:lnTo>
                  <a:pt x="319" y="455"/>
                </a:lnTo>
                <a:lnTo>
                  <a:pt x="318" y="455"/>
                </a:lnTo>
                <a:lnTo>
                  <a:pt x="316" y="455"/>
                </a:lnTo>
                <a:lnTo>
                  <a:pt x="316" y="453"/>
                </a:lnTo>
                <a:lnTo>
                  <a:pt x="315" y="453"/>
                </a:lnTo>
                <a:lnTo>
                  <a:pt x="314" y="453"/>
                </a:lnTo>
                <a:lnTo>
                  <a:pt x="312" y="453"/>
                </a:lnTo>
                <a:lnTo>
                  <a:pt x="311" y="453"/>
                </a:lnTo>
                <a:lnTo>
                  <a:pt x="311" y="452"/>
                </a:lnTo>
                <a:lnTo>
                  <a:pt x="310" y="452"/>
                </a:lnTo>
                <a:lnTo>
                  <a:pt x="308" y="452"/>
                </a:lnTo>
                <a:lnTo>
                  <a:pt x="307" y="452"/>
                </a:lnTo>
                <a:lnTo>
                  <a:pt x="306" y="451"/>
                </a:lnTo>
                <a:lnTo>
                  <a:pt x="305" y="451"/>
                </a:lnTo>
                <a:lnTo>
                  <a:pt x="303" y="451"/>
                </a:lnTo>
                <a:lnTo>
                  <a:pt x="303" y="449"/>
                </a:lnTo>
                <a:lnTo>
                  <a:pt x="302" y="449"/>
                </a:lnTo>
                <a:lnTo>
                  <a:pt x="301" y="449"/>
                </a:lnTo>
                <a:lnTo>
                  <a:pt x="299" y="449"/>
                </a:lnTo>
                <a:lnTo>
                  <a:pt x="298" y="449"/>
                </a:lnTo>
                <a:lnTo>
                  <a:pt x="298" y="448"/>
                </a:lnTo>
                <a:lnTo>
                  <a:pt x="295" y="448"/>
                </a:lnTo>
                <a:lnTo>
                  <a:pt x="294" y="448"/>
                </a:lnTo>
                <a:lnTo>
                  <a:pt x="293" y="448"/>
                </a:lnTo>
                <a:lnTo>
                  <a:pt x="291" y="448"/>
                </a:lnTo>
                <a:lnTo>
                  <a:pt x="291" y="447"/>
                </a:lnTo>
                <a:lnTo>
                  <a:pt x="290" y="447"/>
                </a:lnTo>
                <a:lnTo>
                  <a:pt x="289" y="447"/>
                </a:lnTo>
                <a:lnTo>
                  <a:pt x="289" y="445"/>
                </a:lnTo>
                <a:lnTo>
                  <a:pt x="288" y="445"/>
                </a:lnTo>
                <a:lnTo>
                  <a:pt x="288" y="444"/>
                </a:lnTo>
                <a:lnTo>
                  <a:pt x="286" y="443"/>
                </a:lnTo>
                <a:lnTo>
                  <a:pt x="286" y="441"/>
                </a:lnTo>
                <a:lnTo>
                  <a:pt x="285" y="440"/>
                </a:lnTo>
                <a:lnTo>
                  <a:pt x="285" y="439"/>
                </a:lnTo>
                <a:lnTo>
                  <a:pt x="286" y="438"/>
                </a:lnTo>
                <a:lnTo>
                  <a:pt x="286" y="436"/>
                </a:lnTo>
                <a:lnTo>
                  <a:pt x="288" y="436"/>
                </a:lnTo>
                <a:lnTo>
                  <a:pt x="288" y="435"/>
                </a:lnTo>
                <a:lnTo>
                  <a:pt x="288" y="434"/>
                </a:lnTo>
                <a:lnTo>
                  <a:pt x="288" y="432"/>
                </a:lnTo>
                <a:lnTo>
                  <a:pt x="289" y="431"/>
                </a:lnTo>
                <a:lnTo>
                  <a:pt x="290" y="431"/>
                </a:lnTo>
                <a:lnTo>
                  <a:pt x="289" y="430"/>
                </a:lnTo>
                <a:lnTo>
                  <a:pt x="289" y="428"/>
                </a:lnTo>
                <a:lnTo>
                  <a:pt x="290" y="428"/>
                </a:lnTo>
                <a:lnTo>
                  <a:pt x="290" y="427"/>
                </a:lnTo>
                <a:lnTo>
                  <a:pt x="290" y="428"/>
                </a:lnTo>
                <a:lnTo>
                  <a:pt x="289" y="428"/>
                </a:lnTo>
                <a:lnTo>
                  <a:pt x="289" y="427"/>
                </a:lnTo>
                <a:lnTo>
                  <a:pt x="288" y="427"/>
                </a:lnTo>
                <a:lnTo>
                  <a:pt x="286" y="427"/>
                </a:lnTo>
                <a:lnTo>
                  <a:pt x="286" y="426"/>
                </a:lnTo>
                <a:lnTo>
                  <a:pt x="288" y="426"/>
                </a:lnTo>
                <a:lnTo>
                  <a:pt x="286" y="426"/>
                </a:lnTo>
                <a:lnTo>
                  <a:pt x="286" y="424"/>
                </a:lnTo>
                <a:lnTo>
                  <a:pt x="285" y="423"/>
                </a:lnTo>
                <a:lnTo>
                  <a:pt x="285" y="422"/>
                </a:lnTo>
                <a:lnTo>
                  <a:pt x="284" y="422"/>
                </a:lnTo>
                <a:lnTo>
                  <a:pt x="282" y="422"/>
                </a:lnTo>
                <a:lnTo>
                  <a:pt x="281" y="423"/>
                </a:lnTo>
                <a:lnTo>
                  <a:pt x="280" y="423"/>
                </a:lnTo>
                <a:lnTo>
                  <a:pt x="278" y="423"/>
                </a:lnTo>
                <a:lnTo>
                  <a:pt x="277" y="423"/>
                </a:lnTo>
                <a:lnTo>
                  <a:pt x="277" y="424"/>
                </a:lnTo>
                <a:lnTo>
                  <a:pt x="276" y="424"/>
                </a:lnTo>
                <a:lnTo>
                  <a:pt x="274" y="424"/>
                </a:lnTo>
                <a:lnTo>
                  <a:pt x="274" y="423"/>
                </a:lnTo>
                <a:lnTo>
                  <a:pt x="273" y="423"/>
                </a:lnTo>
                <a:lnTo>
                  <a:pt x="272" y="422"/>
                </a:lnTo>
                <a:lnTo>
                  <a:pt x="272" y="421"/>
                </a:lnTo>
                <a:lnTo>
                  <a:pt x="272" y="419"/>
                </a:lnTo>
                <a:lnTo>
                  <a:pt x="272" y="417"/>
                </a:lnTo>
                <a:lnTo>
                  <a:pt x="272" y="415"/>
                </a:lnTo>
                <a:lnTo>
                  <a:pt x="272" y="414"/>
                </a:lnTo>
                <a:lnTo>
                  <a:pt x="272" y="411"/>
                </a:lnTo>
                <a:lnTo>
                  <a:pt x="272" y="410"/>
                </a:lnTo>
                <a:lnTo>
                  <a:pt x="273" y="409"/>
                </a:lnTo>
                <a:lnTo>
                  <a:pt x="273" y="407"/>
                </a:lnTo>
                <a:lnTo>
                  <a:pt x="273" y="406"/>
                </a:lnTo>
                <a:lnTo>
                  <a:pt x="274" y="406"/>
                </a:lnTo>
                <a:lnTo>
                  <a:pt x="274" y="405"/>
                </a:lnTo>
                <a:lnTo>
                  <a:pt x="274" y="404"/>
                </a:lnTo>
                <a:lnTo>
                  <a:pt x="274" y="402"/>
                </a:lnTo>
                <a:lnTo>
                  <a:pt x="276" y="402"/>
                </a:lnTo>
                <a:lnTo>
                  <a:pt x="276" y="401"/>
                </a:lnTo>
                <a:lnTo>
                  <a:pt x="276" y="400"/>
                </a:lnTo>
                <a:lnTo>
                  <a:pt x="277" y="400"/>
                </a:lnTo>
                <a:lnTo>
                  <a:pt x="278" y="398"/>
                </a:lnTo>
                <a:lnTo>
                  <a:pt x="280" y="398"/>
                </a:lnTo>
                <a:lnTo>
                  <a:pt x="280" y="397"/>
                </a:lnTo>
                <a:lnTo>
                  <a:pt x="281" y="396"/>
                </a:lnTo>
                <a:lnTo>
                  <a:pt x="282" y="394"/>
                </a:lnTo>
                <a:lnTo>
                  <a:pt x="282" y="393"/>
                </a:lnTo>
                <a:lnTo>
                  <a:pt x="282" y="394"/>
                </a:lnTo>
                <a:lnTo>
                  <a:pt x="284" y="394"/>
                </a:lnTo>
                <a:lnTo>
                  <a:pt x="282" y="393"/>
                </a:lnTo>
                <a:lnTo>
                  <a:pt x="284" y="392"/>
                </a:lnTo>
                <a:lnTo>
                  <a:pt x="284" y="390"/>
                </a:lnTo>
                <a:lnTo>
                  <a:pt x="284" y="389"/>
                </a:lnTo>
                <a:lnTo>
                  <a:pt x="285" y="389"/>
                </a:lnTo>
                <a:lnTo>
                  <a:pt x="285" y="390"/>
                </a:lnTo>
                <a:lnTo>
                  <a:pt x="286" y="390"/>
                </a:lnTo>
                <a:lnTo>
                  <a:pt x="286" y="389"/>
                </a:lnTo>
                <a:lnTo>
                  <a:pt x="288" y="389"/>
                </a:lnTo>
                <a:lnTo>
                  <a:pt x="288" y="388"/>
                </a:lnTo>
                <a:lnTo>
                  <a:pt x="289" y="388"/>
                </a:lnTo>
                <a:lnTo>
                  <a:pt x="290" y="388"/>
                </a:lnTo>
                <a:lnTo>
                  <a:pt x="291" y="388"/>
                </a:lnTo>
                <a:lnTo>
                  <a:pt x="291" y="386"/>
                </a:lnTo>
                <a:lnTo>
                  <a:pt x="290" y="385"/>
                </a:lnTo>
                <a:lnTo>
                  <a:pt x="290" y="384"/>
                </a:lnTo>
                <a:lnTo>
                  <a:pt x="290" y="383"/>
                </a:lnTo>
                <a:lnTo>
                  <a:pt x="291" y="381"/>
                </a:lnTo>
                <a:lnTo>
                  <a:pt x="293" y="381"/>
                </a:lnTo>
                <a:lnTo>
                  <a:pt x="294" y="381"/>
                </a:lnTo>
                <a:lnTo>
                  <a:pt x="295" y="381"/>
                </a:lnTo>
                <a:lnTo>
                  <a:pt x="295" y="383"/>
                </a:lnTo>
                <a:lnTo>
                  <a:pt x="297" y="383"/>
                </a:lnTo>
                <a:lnTo>
                  <a:pt x="298" y="383"/>
                </a:lnTo>
                <a:lnTo>
                  <a:pt x="298" y="381"/>
                </a:lnTo>
                <a:lnTo>
                  <a:pt x="298" y="380"/>
                </a:lnTo>
                <a:lnTo>
                  <a:pt x="299" y="379"/>
                </a:lnTo>
                <a:lnTo>
                  <a:pt x="299" y="380"/>
                </a:lnTo>
                <a:lnTo>
                  <a:pt x="299" y="379"/>
                </a:lnTo>
                <a:lnTo>
                  <a:pt x="301" y="377"/>
                </a:lnTo>
                <a:lnTo>
                  <a:pt x="301" y="379"/>
                </a:lnTo>
                <a:lnTo>
                  <a:pt x="302" y="379"/>
                </a:lnTo>
                <a:lnTo>
                  <a:pt x="303" y="379"/>
                </a:lnTo>
                <a:lnTo>
                  <a:pt x="303" y="377"/>
                </a:lnTo>
                <a:lnTo>
                  <a:pt x="305" y="377"/>
                </a:lnTo>
                <a:lnTo>
                  <a:pt x="306" y="377"/>
                </a:lnTo>
                <a:lnTo>
                  <a:pt x="307" y="377"/>
                </a:lnTo>
                <a:lnTo>
                  <a:pt x="307" y="376"/>
                </a:lnTo>
                <a:lnTo>
                  <a:pt x="308" y="376"/>
                </a:lnTo>
                <a:lnTo>
                  <a:pt x="310" y="376"/>
                </a:lnTo>
                <a:lnTo>
                  <a:pt x="311" y="375"/>
                </a:lnTo>
                <a:lnTo>
                  <a:pt x="311" y="373"/>
                </a:lnTo>
                <a:lnTo>
                  <a:pt x="312" y="373"/>
                </a:lnTo>
                <a:lnTo>
                  <a:pt x="312" y="372"/>
                </a:lnTo>
                <a:lnTo>
                  <a:pt x="314" y="372"/>
                </a:lnTo>
                <a:lnTo>
                  <a:pt x="315" y="372"/>
                </a:lnTo>
                <a:lnTo>
                  <a:pt x="316" y="371"/>
                </a:lnTo>
                <a:lnTo>
                  <a:pt x="318" y="371"/>
                </a:lnTo>
                <a:lnTo>
                  <a:pt x="320" y="371"/>
                </a:lnTo>
                <a:lnTo>
                  <a:pt x="322" y="371"/>
                </a:lnTo>
                <a:lnTo>
                  <a:pt x="323" y="371"/>
                </a:lnTo>
                <a:lnTo>
                  <a:pt x="326" y="371"/>
                </a:lnTo>
                <a:lnTo>
                  <a:pt x="327" y="369"/>
                </a:lnTo>
                <a:lnTo>
                  <a:pt x="328" y="369"/>
                </a:lnTo>
                <a:lnTo>
                  <a:pt x="328" y="368"/>
                </a:lnTo>
                <a:lnTo>
                  <a:pt x="329" y="367"/>
                </a:lnTo>
                <a:lnTo>
                  <a:pt x="329" y="366"/>
                </a:lnTo>
                <a:lnTo>
                  <a:pt x="331" y="366"/>
                </a:lnTo>
                <a:lnTo>
                  <a:pt x="331" y="364"/>
                </a:lnTo>
                <a:lnTo>
                  <a:pt x="331" y="363"/>
                </a:lnTo>
                <a:lnTo>
                  <a:pt x="331" y="362"/>
                </a:lnTo>
                <a:lnTo>
                  <a:pt x="332" y="362"/>
                </a:lnTo>
                <a:lnTo>
                  <a:pt x="332" y="360"/>
                </a:lnTo>
                <a:lnTo>
                  <a:pt x="332" y="359"/>
                </a:lnTo>
                <a:lnTo>
                  <a:pt x="333" y="358"/>
                </a:lnTo>
                <a:lnTo>
                  <a:pt x="333" y="356"/>
                </a:lnTo>
                <a:lnTo>
                  <a:pt x="333" y="355"/>
                </a:lnTo>
                <a:lnTo>
                  <a:pt x="333" y="351"/>
                </a:lnTo>
                <a:lnTo>
                  <a:pt x="335" y="350"/>
                </a:lnTo>
                <a:lnTo>
                  <a:pt x="335" y="349"/>
                </a:lnTo>
                <a:lnTo>
                  <a:pt x="335" y="347"/>
                </a:lnTo>
                <a:lnTo>
                  <a:pt x="336" y="347"/>
                </a:lnTo>
                <a:lnTo>
                  <a:pt x="337" y="346"/>
                </a:lnTo>
                <a:lnTo>
                  <a:pt x="339" y="346"/>
                </a:lnTo>
                <a:lnTo>
                  <a:pt x="337" y="347"/>
                </a:lnTo>
                <a:lnTo>
                  <a:pt x="337" y="349"/>
                </a:lnTo>
                <a:lnTo>
                  <a:pt x="339" y="347"/>
                </a:lnTo>
                <a:lnTo>
                  <a:pt x="339" y="346"/>
                </a:lnTo>
                <a:lnTo>
                  <a:pt x="340" y="347"/>
                </a:lnTo>
                <a:lnTo>
                  <a:pt x="340" y="349"/>
                </a:lnTo>
                <a:lnTo>
                  <a:pt x="340" y="350"/>
                </a:lnTo>
                <a:lnTo>
                  <a:pt x="340" y="349"/>
                </a:lnTo>
                <a:lnTo>
                  <a:pt x="341" y="349"/>
                </a:lnTo>
                <a:lnTo>
                  <a:pt x="343" y="349"/>
                </a:lnTo>
                <a:lnTo>
                  <a:pt x="344" y="347"/>
                </a:lnTo>
                <a:lnTo>
                  <a:pt x="343" y="347"/>
                </a:lnTo>
                <a:lnTo>
                  <a:pt x="343" y="346"/>
                </a:lnTo>
                <a:lnTo>
                  <a:pt x="344" y="345"/>
                </a:lnTo>
                <a:lnTo>
                  <a:pt x="345" y="343"/>
                </a:lnTo>
                <a:lnTo>
                  <a:pt x="346" y="343"/>
                </a:lnTo>
                <a:lnTo>
                  <a:pt x="348" y="343"/>
                </a:lnTo>
                <a:lnTo>
                  <a:pt x="348" y="342"/>
                </a:lnTo>
                <a:lnTo>
                  <a:pt x="348" y="341"/>
                </a:lnTo>
                <a:lnTo>
                  <a:pt x="349" y="341"/>
                </a:lnTo>
                <a:lnTo>
                  <a:pt x="349" y="339"/>
                </a:lnTo>
                <a:lnTo>
                  <a:pt x="350" y="339"/>
                </a:lnTo>
                <a:lnTo>
                  <a:pt x="350" y="338"/>
                </a:lnTo>
                <a:lnTo>
                  <a:pt x="352" y="338"/>
                </a:lnTo>
                <a:lnTo>
                  <a:pt x="352" y="337"/>
                </a:lnTo>
                <a:lnTo>
                  <a:pt x="352" y="334"/>
                </a:lnTo>
                <a:lnTo>
                  <a:pt x="352" y="333"/>
                </a:lnTo>
                <a:lnTo>
                  <a:pt x="353" y="333"/>
                </a:lnTo>
                <a:lnTo>
                  <a:pt x="354" y="332"/>
                </a:lnTo>
                <a:lnTo>
                  <a:pt x="353" y="332"/>
                </a:lnTo>
                <a:lnTo>
                  <a:pt x="353" y="330"/>
                </a:lnTo>
                <a:lnTo>
                  <a:pt x="354" y="329"/>
                </a:lnTo>
                <a:lnTo>
                  <a:pt x="356" y="328"/>
                </a:lnTo>
                <a:lnTo>
                  <a:pt x="357" y="328"/>
                </a:lnTo>
                <a:lnTo>
                  <a:pt x="358" y="328"/>
                </a:lnTo>
                <a:lnTo>
                  <a:pt x="358" y="329"/>
                </a:lnTo>
                <a:lnTo>
                  <a:pt x="360" y="329"/>
                </a:lnTo>
                <a:lnTo>
                  <a:pt x="361" y="329"/>
                </a:lnTo>
                <a:lnTo>
                  <a:pt x="361" y="330"/>
                </a:lnTo>
                <a:lnTo>
                  <a:pt x="362" y="330"/>
                </a:lnTo>
                <a:lnTo>
                  <a:pt x="362" y="329"/>
                </a:lnTo>
                <a:lnTo>
                  <a:pt x="363" y="329"/>
                </a:lnTo>
                <a:lnTo>
                  <a:pt x="365" y="329"/>
                </a:lnTo>
                <a:lnTo>
                  <a:pt x="366" y="329"/>
                </a:lnTo>
                <a:lnTo>
                  <a:pt x="366" y="328"/>
                </a:lnTo>
                <a:lnTo>
                  <a:pt x="367" y="328"/>
                </a:lnTo>
                <a:lnTo>
                  <a:pt x="367" y="326"/>
                </a:lnTo>
                <a:lnTo>
                  <a:pt x="369" y="326"/>
                </a:lnTo>
                <a:lnTo>
                  <a:pt x="370" y="326"/>
                </a:lnTo>
                <a:lnTo>
                  <a:pt x="371" y="326"/>
                </a:lnTo>
                <a:lnTo>
                  <a:pt x="373" y="326"/>
                </a:lnTo>
                <a:lnTo>
                  <a:pt x="374" y="326"/>
                </a:lnTo>
                <a:lnTo>
                  <a:pt x="375" y="326"/>
                </a:lnTo>
                <a:lnTo>
                  <a:pt x="377" y="326"/>
                </a:lnTo>
                <a:lnTo>
                  <a:pt x="378" y="326"/>
                </a:lnTo>
                <a:lnTo>
                  <a:pt x="379" y="328"/>
                </a:lnTo>
                <a:lnTo>
                  <a:pt x="380" y="328"/>
                </a:lnTo>
                <a:lnTo>
                  <a:pt x="382" y="328"/>
                </a:lnTo>
                <a:lnTo>
                  <a:pt x="384" y="328"/>
                </a:lnTo>
                <a:lnTo>
                  <a:pt x="386" y="328"/>
                </a:lnTo>
                <a:lnTo>
                  <a:pt x="384" y="328"/>
                </a:lnTo>
                <a:lnTo>
                  <a:pt x="384" y="326"/>
                </a:lnTo>
                <a:lnTo>
                  <a:pt x="386" y="326"/>
                </a:lnTo>
                <a:lnTo>
                  <a:pt x="387" y="325"/>
                </a:lnTo>
                <a:lnTo>
                  <a:pt x="386" y="324"/>
                </a:lnTo>
                <a:lnTo>
                  <a:pt x="387" y="324"/>
                </a:lnTo>
                <a:close/>
                <a:moveTo>
                  <a:pt x="363" y="322"/>
                </a:moveTo>
                <a:lnTo>
                  <a:pt x="365" y="324"/>
                </a:lnTo>
                <a:lnTo>
                  <a:pt x="365" y="325"/>
                </a:lnTo>
                <a:lnTo>
                  <a:pt x="363" y="325"/>
                </a:lnTo>
                <a:lnTo>
                  <a:pt x="362" y="326"/>
                </a:lnTo>
                <a:lnTo>
                  <a:pt x="362" y="328"/>
                </a:lnTo>
                <a:lnTo>
                  <a:pt x="361" y="329"/>
                </a:lnTo>
                <a:lnTo>
                  <a:pt x="361" y="328"/>
                </a:lnTo>
                <a:lnTo>
                  <a:pt x="360" y="328"/>
                </a:lnTo>
                <a:lnTo>
                  <a:pt x="358" y="326"/>
                </a:lnTo>
                <a:lnTo>
                  <a:pt x="357" y="326"/>
                </a:lnTo>
                <a:lnTo>
                  <a:pt x="356" y="326"/>
                </a:lnTo>
                <a:lnTo>
                  <a:pt x="356" y="325"/>
                </a:lnTo>
                <a:lnTo>
                  <a:pt x="357" y="325"/>
                </a:lnTo>
                <a:lnTo>
                  <a:pt x="358" y="325"/>
                </a:lnTo>
                <a:lnTo>
                  <a:pt x="360" y="324"/>
                </a:lnTo>
                <a:lnTo>
                  <a:pt x="361" y="324"/>
                </a:lnTo>
                <a:lnTo>
                  <a:pt x="362" y="324"/>
                </a:lnTo>
                <a:lnTo>
                  <a:pt x="362" y="322"/>
                </a:lnTo>
                <a:lnTo>
                  <a:pt x="363" y="322"/>
                </a:lnTo>
                <a:close/>
                <a:moveTo>
                  <a:pt x="426" y="324"/>
                </a:moveTo>
                <a:lnTo>
                  <a:pt x="425" y="324"/>
                </a:lnTo>
                <a:lnTo>
                  <a:pt x="425" y="322"/>
                </a:lnTo>
                <a:lnTo>
                  <a:pt x="426" y="322"/>
                </a:lnTo>
                <a:lnTo>
                  <a:pt x="426" y="324"/>
                </a:lnTo>
                <a:close/>
                <a:moveTo>
                  <a:pt x="349" y="322"/>
                </a:moveTo>
                <a:lnTo>
                  <a:pt x="348" y="322"/>
                </a:lnTo>
                <a:lnTo>
                  <a:pt x="349" y="322"/>
                </a:lnTo>
                <a:close/>
                <a:moveTo>
                  <a:pt x="352" y="322"/>
                </a:moveTo>
                <a:lnTo>
                  <a:pt x="350" y="322"/>
                </a:lnTo>
                <a:lnTo>
                  <a:pt x="352" y="321"/>
                </a:lnTo>
                <a:lnTo>
                  <a:pt x="352" y="322"/>
                </a:lnTo>
                <a:close/>
                <a:moveTo>
                  <a:pt x="350" y="322"/>
                </a:moveTo>
                <a:lnTo>
                  <a:pt x="349" y="322"/>
                </a:lnTo>
                <a:lnTo>
                  <a:pt x="349" y="321"/>
                </a:lnTo>
                <a:lnTo>
                  <a:pt x="350" y="321"/>
                </a:lnTo>
                <a:lnTo>
                  <a:pt x="350" y="322"/>
                </a:lnTo>
                <a:close/>
                <a:moveTo>
                  <a:pt x="409" y="321"/>
                </a:moveTo>
                <a:lnTo>
                  <a:pt x="411" y="322"/>
                </a:lnTo>
                <a:lnTo>
                  <a:pt x="411" y="324"/>
                </a:lnTo>
                <a:lnTo>
                  <a:pt x="409" y="324"/>
                </a:lnTo>
                <a:lnTo>
                  <a:pt x="408" y="324"/>
                </a:lnTo>
                <a:lnTo>
                  <a:pt x="408" y="325"/>
                </a:lnTo>
                <a:lnTo>
                  <a:pt x="407" y="325"/>
                </a:lnTo>
                <a:lnTo>
                  <a:pt x="405" y="326"/>
                </a:lnTo>
                <a:lnTo>
                  <a:pt x="405" y="325"/>
                </a:lnTo>
                <a:lnTo>
                  <a:pt x="404" y="325"/>
                </a:lnTo>
                <a:lnTo>
                  <a:pt x="403" y="325"/>
                </a:lnTo>
                <a:lnTo>
                  <a:pt x="401" y="325"/>
                </a:lnTo>
                <a:lnTo>
                  <a:pt x="400" y="324"/>
                </a:lnTo>
                <a:lnTo>
                  <a:pt x="401" y="324"/>
                </a:lnTo>
                <a:lnTo>
                  <a:pt x="404" y="324"/>
                </a:lnTo>
                <a:lnTo>
                  <a:pt x="404" y="322"/>
                </a:lnTo>
                <a:lnTo>
                  <a:pt x="405" y="322"/>
                </a:lnTo>
                <a:lnTo>
                  <a:pt x="407" y="321"/>
                </a:lnTo>
                <a:lnTo>
                  <a:pt x="408" y="321"/>
                </a:lnTo>
                <a:lnTo>
                  <a:pt x="409" y="321"/>
                </a:lnTo>
                <a:close/>
                <a:moveTo>
                  <a:pt x="339" y="322"/>
                </a:moveTo>
                <a:lnTo>
                  <a:pt x="337" y="322"/>
                </a:lnTo>
                <a:lnTo>
                  <a:pt x="339" y="322"/>
                </a:lnTo>
                <a:lnTo>
                  <a:pt x="340" y="322"/>
                </a:lnTo>
                <a:lnTo>
                  <a:pt x="341" y="322"/>
                </a:lnTo>
                <a:lnTo>
                  <a:pt x="341" y="321"/>
                </a:lnTo>
                <a:lnTo>
                  <a:pt x="341" y="322"/>
                </a:lnTo>
                <a:lnTo>
                  <a:pt x="340" y="322"/>
                </a:lnTo>
                <a:lnTo>
                  <a:pt x="339" y="322"/>
                </a:lnTo>
                <a:close/>
                <a:moveTo>
                  <a:pt x="390" y="322"/>
                </a:moveTo>
                <a:lnTo>
                  <a:pt x="388" y="322"/>
                </a:lnTo>
                <a:lnTo>
                  <a:pt x="388" y="321"/>
                </a:lnTo>
                <a:lnTo>
                  <a:pt x="390" y="321"/>
                </a:lnTo>
                <a:lnTo>
                  <a:pt x="390" y="322"/>
                </a:lnTo>
                <a:close/>
                <a:moveTo>
                  <a:pt x="416" y="321"/>
                </a:moveTo>
                <a:lnTo>
                  <a:pt x="415" y="321"/>
                </a:lnTo>
                <a:lnTo>
                  <a:pt x="415" y="320"/>
                </a:lnTo>
                <a:lnTo>
                  <a:pt x="416" y="320"/>
                </a:lnTo>
                <a:lnTo>
                  <a:pt x="416" y="321"/>
                </a:lnTo>
                <a:close/>
                <a:moveTo>
                  <a:pt x="387" y="320"/>
                </a:moveTo>
                <a:lnTo>
                  <a:pt x="387" y="321"/>
                </a:lnTo>
                <a:lnTo>
                  <a:pt x="386" y="321"/>
                </a:lnTo>
                <a:lnTo>
                  <a:pt x="386" y="320"/>
                </a:lnTo>
                <a:lnTo>
                  <a:pt x="387" y="320"/>
                </a:lnTo>
                <a:close/>
                <a:moveTo>
                  <a:pt x="386" y="320"/>
                </a:moveTo>
                <a:lnTo>
                  <a:pt x="384" y="320"/>
                </a:lnTo>
                <a:lnTo>
                  <a:pt x="386" y="320"/>
                </a:lnTo>
                <a:close/>
                <a:moveTo>
                  <a:pt x="450" y="318"/>
                </a:moveTo>
                <a:lnTo>
                  <a:pt x="450" y="320"/>
                </a:lnTo>
                <a:lnTo>
                  <a:pt x="449" y="321"/>
                </a:lnTo>
                <a:lnTo>
                  <a:pt x="449" y="320"/>
                </a:lnTo>
                <a:lnTo>
                  <a:pt x="450" y="318"/>
                </a:lnTo>
                <a:close/>
                <a:moveTo>
                  <a:pt x="384" y="318"/>
                </a:moveTo>
                <a:lnTo>
                  <a:pt x="386" y="318"/>
                </a:lnTo>
                <a:lnTo>
                  <a:pt x="387" y="318"/>
                </a:lnTo>
                <a:lnTo>
                  <a:pt x="387" y="320"/>
                </a:lnTo>
                <a:lnTo>
                  <a:pt x="386" y="320"/>
                </a:lnTo>
                <a:lnTo>
                  <a:pt x="384" y="320"/>
                </a:lnTo>
                <a:lnTo>
                  <a:pt x="383" y="320"/>
                </a:lnTo>
                <a:lnTo>
                  <a:pt x="382" y="320"/>
                </a:lnTo>
                <a:lnTo>
                  <a:pt x="382" y="318"/>
                </a:lnTo>
                <a:lnTo>
                  <a:pt x="383" y="318"/>
                </a:lnTo>
                <a:lnTo>
                  <a:pt x="384" y="318"/>
                </a:lnTo>
                <a:close/>
                <a:moveTo>
                  <a:pt x="344" y="318"/>
                </a:moveTo>
                <a:lnTo>
                  <a:pt x="343" y="318"/>
                </a:lnTo>
                <a:lnTo>
                  <a:pt x="343" y="317"/>
                </a:lnTo>
                <a:lnTo>
                  <a:pt x="344" y="317"/>
                </a:lnTo>
                <a:lnTo>
                  <a:pt x="344" y="318"/>
                </a:lnTo>
                <a:close/>
                <a:moveTo>
                  <a:pt x="362" y="317"/>
                </a:moveTo>
                <a:lnTo>
                  <a:pt x="363" y="318"/>
                </a:lnTo>
                <a:lnTo>
                  <a:pt x="362" y="318"/>
                </a:lnTo>
                <a:lnTo>
                  <a:pt x="361" y="318"/>
                </a:lnTo>
                <a:lnTo>
                  <a:pt x="361" y="317"/>
                </a:lnTo>
                <a:lnTo>
                  <a:pt x="362" y="317"/>
                </a:lnTo>
                <a:close/>
                <a:moveTo>
                  <a:pt x="326" y="316"/>
                </a:moveTo>
                <a:lnTo>
                  <a:pt x="326" y="317"/>
                </a:lnTo>
                <a:lnTo>
                  <a:pt x="324" y="317"/>
                </a:lnTo>
                <a:lnTo>
                  <a:pt x="324" y="316"/>
                </a:lnTo>
                <a:lnTo>
                  <a:pt x="326" y="316"/>
                </a:lnTo>
                <a:close/>
                <a:moveTo>
                  <a:pt x="343" y="317"/>
                </a:moveTo>
                <a:lnTo>
                  <a:pt x="343" y="316"/>
                </a:lnTo>
                <a:lnTo>
                  <a:pt x="344" y="316"/>
                </a:lnTo>
                <a:lnTo>
                  <a:pt x="344" y="317"/>
                </a:lnTo>
                <a:lnTo>
                  <a:pt x="343" y="317"/>
                </a:lnTo>
                <a:close/>
                <a:moveTo>
                  <a:pt x="416" y="317"/>
                </a:moveTo>
                <a:lnTo>
                  <a:pt x="415" y="317"/>
                </a:lnTo>
                <a:lnTo>
                  <a:pt x="415" y="316"/>
                </a:lnTo>
                <a:lnTo>
                  <a:pt x="416" y="316"/>
                </a:lnTo>
                <a:lnTo>
                  <a:pt x="417" y="317"/>
                </a:lnTo>
                <a:lnTo>
                  <a:pt x="416" y="317"/>
                </a:lnTo>
                <a:close/>
                <a:moveTo>
                  <a:pt x="382" y="316"/>
                </a:moveTo>
                <a:lnTo>
                  <a:pt x="382" y="317"/>
                </a:lnTo>
                <a:lnTo>
                  <a:pt x="379" y="318"/>
                </a:lnTo>
                <a:lnTo>
                  <a:pt x="379" y="320"/>
                </a:lnTo>
                <a:lnTo>
                  <a:pt x="378" y="320"/>
                </a:lnTo>
                <a:lnTo>
                  <a:pt x="377" y="320"/>
                </a:lnTo>
                <a:lnTo>
                  <a:pt x="377" y="321"/>
                </a:lnTo>
                <a:lnTo>
                  <a:pt x="375" y="321"/>
                </a:lnTo>
                <a:lnTo>
                  <a:pt x="375" y="322"/>
                </a:lnTo>
                <a:lnTo>
                  <a:pt x="374" y="322"/>
                </a:lnTo>
                <a:lnTo>
                  <a:pt x="373" y="322"/>
                </a:lnTo>
                <a:lnTo>
                  <a:pt x="373" y="324"/>
                </a:lnTo>
                <a:lnTo>
                  <a:pt x="371" y="324"/>
                </a:lnTo>
                <a:lnTo>
                  <a:pt x="370" y="324"/>
                </a:lnTo>
                <a:lnTo>
                  <a:pt x="369" y="324"/>
                </a:lnTo>
                <a:lnTo>
                  <a:pt x="369" y="322"/>
                </a:lnTo>
                <a:lnTo>
                  <a:pt x="367" y="322"/>
                </a:lnTo>
                <a:lnTo>
                  <a:pt x="369" y="322"/>
                </a:lnTo>
                <a:lnTo>
                  <a:pt x="370" y="321"/>
                </a:lnTo>
                <a:lnTo>
                  <a:pt x="371" y="321"/>
                </a:lnTo>
                <a:lnTo>
                  <a:pt x="370" y="321"/>
                </a:lnTo>
                <a:lnTo>
                  <a:pt x="369" y="321"/>
                </a:lnTo>
                <a:lnTo>
                  <a:pt x="367" y="321"/>
                </a:lnTo>
                <a:lnTo>
                  <a:pt x="367" y="322"/>
                </a:lnTo>
                <a:lnTo>
                  <a:pt x="366" y="321"/>
                </a:lnTo>
                <a:lnTo>
                  <a:pt x="366" y="320"/>
                </a:lnTo>
                <a:lnTo>
                  <a:pt x="366" y="318"/>
                </a:lnTo>
                <a:lnTo>
                  <a:pt x="367" y="318"/>
                </a:lnTo>
                <a:lnTo>
                  <a:pt x="369" y="317"/>
                </a:lnTo>
                <a:lnTo>
                  <a:pt x="370" y="317"/>
                </a:lnTo>
                <a:lnTo>
                  <a:pt x="370" y="318"/>
                </a:lnTo>
                <a:lnTo>
                  <a:pt x="371" y="317"/>
                </a:lnTo>
                <a:lnTo>
                  <a:pt x="371" y="318"/>
                </a:lnTo>
                <a:lnTo>
                  <a:pt x="373" y="318"/>
                </a:lnTo>
                <a:lnTo>
                  <a:pt x="373" y="317"/>
                </a:lnTo>
                <a:lnTo>
                  <a:pt x="371" y="317"/>
                </a:lnTo>
                <a:lnTo>
                  <a:pt x="373" y="317"/>
                </a:lnTo>
                <a:lnTo>
                  <a:pt x="374" y="317"/>
                </a:lnTo>
                <a:lnTo>
                  <a:pt x="374" y="316"/>
                </a:lnTo>
                <a:lnTo>
                  <a:pt x="375" y="316"/>
                </a:lnTo>
                <a:lnTo>
                  <a:pt x="377" y="316"/>
                </a:lnTo>
                <a:lnTo>
                  <a:pt x="379" y="316"/>
                </a:lnTo>
                <a:lnTo>
                  <a:pt x="380" y="316"/>
                </a:lnTo>
                <a:lnTo>
                  <a:pt x="382" y="316"/>
                </a:lnTo>
                <a:close/>
                <a:moveTo>
                  <a:pt x="319" y="316"/>
                </a:moveTo>
                <a:lnTo>
                  <a:pt x="318" y="316"/>
                </a:lnTo>
                <a:lnTo>
                  <a:pt x="318" y="314"/>
                </a:lnTo>
                <a:lnTo>
                  <a:pt x="318" y="316"/>
                </a:lnTo>
                <a:lnTo>
                  <a:pt x="319" y="316"/>
                </a:lnTo>
                <a:close/>
                <a:moveTo>
                  <a:pt x="361" y="316"/>
                </a:moveTo>
                <a:lnTo>
                  <a:pt x="361" y="317"/>
                </a:lnTo>
                <a:lnTo>
                  <a:pt x="361" y="318"/>
                </a:lnTo>
                <a:lnTo>
                  <a:pt x="360" y="318"/>
                </a:lnTo>
                <a:lnTo>
                  <a:pt x="358" y="320"/>
                </a:lnTo>
                <a:lnTo>
                  <a:pt x="357" y="320"/>
                </a:lnTo>
                <a:lnTo>
                  <a:pt x="356" y="320"/>
                </a:lnTo>
                <a:lnTo>
                  <a:pt x="354" y="320"/>
                </a:lnTo>
                <a:lnTo>
                  <a:pt x="354" y="318"/>
                </a:lnTo>
                <a:lnTo>
                  <a:pt x="356" y="318"/>
                </a:lnTo>
                <a:lnTo>
                  <a:pt x="356" y="317"/>
                </a:lnTo>
                <a:lnTo>
                  <a:pt x="357" y="317"/>
                </a:lnTo>
                <a:lnTo>
                  <a:pt x="358" y="316"/>
                </a:lnTo>
                <a:lnTo>
                  <a:pt x="360" y="316"/>
                </a:lnTo>
                <a:lnTo>
                  <a:pt x="360" y="314"/>
                </a:lnTo>
                <a:lnTo>
                  <a:pt x="361" y="316"/>
                </a:lnTo>
                <a:close/>
                <a:moveTo>
                  <a:pt x="401" y="313"/>
                </a:moveTo>
                <a:lnTo>
                  <a:pt x="403" y="314"/>
                </a:lnTo>
                <a:lnTo>
                  <a:pt x="401" y="316"/>
                </a:lnTo>
                <a:lnTo>
                  <a:pt x="400" y="314"/>
                </a:lnTo>
                <a:lnTo>
                  <a:pt x="401" y="314"/>
                </a:lnTo>
                <a:lnTo>
                  <a:pt x="401" y="313"/>
                </a:lnTo>
                <a:close/>
                <a:moveTo>
                  <a:pt x="396" y="312"/>
                </a:moveTo>
                <a:lnTo>
                  <a:pt x="396" y="313"/>
                </a:lnTo>
                <a:lnTo>
                  <a:pt x="395" y="314"/>
                </a:lnTo>
                <a:lnTo>
                  <a:pt x="394" y="314"/>
                </a:lnTo>
                <a:lnTo>
                  <a:pt x="392" y="313"/>
                </a:lnTo>
                <a:lnTo>
                  <a:pt x="391" y="313"/>
                </a:lnTo>
                <a:lnTo>
                  <a:pt x="392" y="312"/>
                </a:lnTo>
                <a:lnTo>
                  <a:pt x="394" y="312"/>
                </a:lnTo>
                <a:lnTo>
                  <a:pt x="395" y="312"/>
                </a:lnTo>
                <a:lnTo>
                  <a:pt x="396" y="312"/>
                </a:lnTo>
                <a:close/>
                <a:moveTo>
                  <a:pt x="329" y="313"/>
                </a:moveTo>
                <a:lnTo>
                  <a:pt x="328" y="314"/>
                </a:lnTo>
                <a:lnTo>
                  <a:pt x="328" y="313"/>
                </a:lnTo>
                <a:lnTo>
                  <a:pt x="329" y="312"/>
                </a:lnTo>
                <a:lnTo>
                  <a:pt x="331" y="313"/>
                </a:lnTo>
                <a:lnTo>
                  <a:pt x="329" y="313"/>
                </a:lnTo>
                <a:close/>
                <a:moveTo>
                  <a:pt x="386" y="312"/>
                </a:moveTo>
                <a:lnTo>
                  <a:pt x="384" y="312"/>
                </a:lnTo>
                <a:lnTo>
                  <a:pt x="384" y="311"/>
                </a:lnTo>
                <a:lnTo>
                  <a:pt x="386" y="311"/>
                </a:lnTo>
                <a:lnTo>
                  <a:pt x="386" y="312"/>
                </a:lnTo>
                <a:close/>
                <a:moveTo>
                  <a:pt x="409" y="311"/>
                </a:moveTo>
                <a:lnTo>
                  <a:pt x="408" y="312"/>
                </a:lnTo>
                <a:lnTo>
                  <a:pt x="408" y="311"/>
                </a:lnTo>
                <a:lnTo>
                  <a:pt x="408" y="309"/>
                </a:lnTo>
                <a:lnTo>
                  <a:pt x="409" y="311"/>
                </a:lnTo>
                <a:close/>
                <a:moveTo>
                  <a:pt x="331" y="309"/>
                </a:moveTo>
                <a:lnTo>
                  <a:pt x="332" y="309"/>
                </a:lnTo>
                <a:lnTo>
                  <a:pt x="332" y="311"/>
                </a:lnTo>
                <a:lnTo>
                  <a:pt x="331" y="311"/>
                </a:lnTo>
                <a:lnTo>
                  <a:pt x="331" y="309"/>
                </a:lnTo>
                <a:close/>
                <a:moveTo>
                  <a:pt x="394" y="308"/>
                </a:moveTo>
                <a:lnTo>
                  <a:pt x="392" y="308"/>
                </a:lnTo>
                <a:lnTo>
                  <a:pt x="394" y="308"/>
                </a:lnTo>
                <a:close/>
                <a:moveTo>
                  <a:pt x="433" y="308"/>
                </a:moveTo>
                <a:lnTo>
                  <a:pt x="433" y="309"/>
                </a:lnTo>
                <a:lnTo>
                  <a:pt x="432" y="309"/>
                </a:lnTo>
                <a:lnTo>
                  <a:pt x="430" y="308"/>
                </a:lnTo>
                <a:lnTo>
                  <a:pt x="432" y="308"/>
                </a:lnTo>
                <a:lnTo>
                  <a:pt x="433" y="308"/>
                </a:lnTo>
                <a:close/>
                <a:moveTo>
                  <a:pt x="329" y="308"/>
                </a:moveTo>
                <a:lnTo>
                  <a:pt x="331" y="308"/>
                </a:lnTo>
                <a:lnTo>
                  <a:pt x="329" y="308"/>
                </a:lnTo>
                <a:close/>
                <a:moveTo>
                  <a:pt x="394" y="309"/>
                </a:moveTo>
                <a:lnTo>
                  <a:pt x="392" y="311"/>
                </a:lnTo>
                <a:lnTo>
                  <a:pt x="392" y="309"/>
                </a:lnTo>
                <a:lnTo>
                  <a:pt x="394" y="308"/>
                </a:lnTo>
                <a:lnTo>
                  <a:pt x="395" y="308"/>
                </a:lnTo>
                <a:lnTo>
                  <a:pt x="394" y="308"/>
                </a:lnTo>
                <a:lnTo>
                  <a:pt x="394" y="309"/>
                </a:lnTo>
                <a:close/>
                <a:moveTo>
                  <a:pt x="388" y="308"/>
                </a:moveTo>
                <a:lnTo>
                  <a:pt x="387" y="309"/>
                </a:lnTo>
                <a:lnTo>
                  <a:pt x="387" y="308"/>
                </a:lnTo>
                <a:lnTo>
                  <a:pt x="387" y="307"/>
                </a:lnTo>
                <a:lnTo>
                  <a:pt x="388" y="307"/>
                </a:lnTo>
                <a:lnTo>
                  <a:pt x="388" y="308"/>
                </a:lnTo>
                <a:close/>
                <a:moveTo>
                  <a:pt x="346" y="308"/>
                </a:moveTo>
                <a:lnTo>
                  <a:pt x="346" y="307"/>
                </a:lnTo>
                <a:lnTo>
                  <a:pt x="346" y="308"/>
                </a:lnTo>
                <a:close/>
                <a:moveTo>
                  <a:pt x="329" y="307"/>
                </a:moveTo>
                <a:lnTo>
                  <a:pt x="328" y="307"/>
                </a:lnTo>
                <a:lnTo>
                  <a:pt x="329" y="307"/>
                </a:lnTo>
                <a:close/>
                <a:moveTo>
                  <a:pt x="396" y="308"/>
                </a:moveTo>
                <a:lnTo>
                  <a:pt x="395" y="307"/>
                </a:lnTo>
                <a:lnTo>
                  <a:pt x="396" y="307"/>
                </a:lnTo>
                <a:lnTo>
                  <a:pt x="396" y="308"/>
                </a:lnTo>
                <a:close/>
                <a:moveTo>
                  <a:pt x="399" y="307"/>
                </a:moveTo>
                <a:lnTo>
                  <a:pt x="398" y="307"/>
                </a:lnTo>
                <a:lnTo>
                  <a:pt x="396" y="307"/>
                </a:lnTo>
                <a:lnTo>
                  <a:pt x="398" y="307"/>
                </a:lnTo>
                <a:lnTo>
                  <a:pt x="399" y="307"/>
                </a:lnTo>
                <a:close/>
                <a:moveTo>
                  <a:pt x="331" y="307"/>
                </a:moveTo>
                <a:lnTo>
                  <a:pt x="329" y="307"/>
                </a:lnTo>
                <a:lnTo>
                  <a:pt x="331" y="305"/>
                </a:lnTo>
                <a:lnTo>
                  <a:pt x="331" y="307"/>
                </a:lnTo>
                <a:close/>
                <a:moveTo>
                  <a:pt x="422" y="304"/>
                </a:moveTo>
                <a:lnTo>
                  <a:pt x="422" y="305"/>
                </a:lnTo>
                <a:lnTo>
                  <a:pt x="424" y="305"/>
                </a:lnTo>
                <a:lnTo>
                  <a:pt x="424" y="307"/>
                </a:lnTo>
                <a:lnTo>
                  <a:pt x="425" y="307"/>
                </a:lnTo>
                <a:lnTo>
                  <a:pt x="428" y="307"/>
                </a:lnTo>
                <a:lnTo>
                  <a:pt x="428" y="308"/>
                </a:lnTo>
                <a:lnTo>
                  <a:pt x="429" y="308"/>
                </a:lnTo>
                <a:lnTo>
                  <a:pt x="428" y="308"/>
                </a:lnTo>
                <a:lnTo>
                  <a:pt x="426" y="308"/>
                </a:lnTo>
                <a:lnTo>
                  <a:pt x="425" y="308"/>
                </a:lnTo>
                <a:lnTo>
                  <a:pt x="425" y="307"/>
                </a:lnTo>
                <a:lnTo>
                  <a:pt x="422" y="305"/>
                </a:lnTo>
                <a:lnTo>
                  <a:pt x="421" y="305"/>
                </a:lnTo>
                <a:lnTo>
                  <a:pt x="421" y="304"/>
                </a:lnTo>
                <a:lnTo>
                  <a:pt x="422" y="304"/>
                </a:lnTo>
                <a:close/>
                <a:moveTo>
                  <a:pt x="301" y="308"/>
                </a:moveTo>
                <a:lnTo>
                  <a:pt x="301" y="307"/>
                </a:lnTo>
                <a:lnTo>
                  <a:pt x="301" y="305"/>
                </a:lnTo>
                <a:lnTo>
                  <a:pt x="301" y="304"/>
                </a:lnTo>
                <a:lnTo>
                  <a:pt x="302" y="304"/>
                </a:lnTo>
                <a:lnTo>
                  <a:pt x="302" y="307"/>
                </a:lnTo>
                <a:lnTo>
                  <a:pt x="301" y="307"/>
                </a:lnTo>
                <a:lnTo>
                  <a:pt x="301" y="308"/>
                </a:lnTo>
                <a:close/>
                <a:moveTo>
                  <a:pt x="294" y="301"/>
                </a:moveTo>
                <a:lnTo>
                  <a:pt x="293" y="301"/>
                </a:lnTo>
                <a:lnTo>
                  <a:pt x="294" y="301"/>
                </a:lnTo>
                <a:close/>
                <a:moveTo>
                  <a:pt x="299" y="301"/>
                </a:moveTo>
                <a:lnTo>
                  <a:pt x="298" y="301"/>
                </a:lnTo>
                <a:lnTo>
                  <a:pt x="298" y="300"/>
                </a:lnTo>
                <a:lnTo>
                  <a:pt x="299" y="300"/>
                </a:lnTo>
                <a:lnTo>
                  <a:pt x="299" y="301"/>
                </a:lnTo>
                <a:close/>
                <a:moveTo>
                  <a:pt x="360" y="300"/>
                </a:moveTo>
                <a:lnTo>
                  <a:pt x="358" y="300"/>
                </a:lnTo>
                <a:lnTo>
                  <a:pt x="360" y="300"/>
                </a:lnTo>
                <a:close/>
                <a:moveTo>
                  <a:pt x="299" y="300"/>
                </a:moveTo>
                <a:lnTo>
                  <a:pt x="298" y="300"/>
                </a:lnTo>
                <a:lnTo>
                  <a:pt x="299" y="299"/>
                </a:lnTo>
                <a:lnTo>
                  <a:pt x="299" y="300"/>
                </a:lnTo>
                <a:close/>
                <a:moveTo>
                  <a:pt x="298" y="297"/>
                </a:moveTo>
                <a:lnTo>
                  <a:pt x="299" y="297"/>
                </a:lnTo>
                <a:lnTo>
                  <a:pt x="299" y="299"/>
                </a:lnTo>
                <a:lnTo>
                  <a:pt x="298" y="299"/>
                </a:lnTo>
                <a:lnTo>
                  <a:pt x="298" y="297"/>
                </a:lnTo>
                <a:close/>
                <a:moveTo>
                  <a:pt x="361" y="299"/>
                </a:moveTo>
                <a:lnTo>
                  <a:pt x="360" y="297"/>
                </a:lnTo>
                <a:lnTo>
                  <a:pt x="361" y="297"/>
                </a:lnTo>
                <a:lnTo>
                  <a:pt x="361" y="299"/>
                </a:lnTo>
                <a:close/>
                <a:moveTo>
                  <a:pt x="337" y="297"/>
                </a:moveTo>
                <a:lnTo>
                  <a:pt x="337" y="299"/>
                </a:lnTo>
                <a:lnTo>
                  <a:pt x="337" y="300"/>
                </a:lnTo>
                <a:lnTo>
                  <a:pt x="337" y="301"/>
                </a:lnTo>
                <a:lnTo>
                  <a:pt x="336" y="303"/>
                </a:lnTo>
                <a:lnTo>
                  <a:pt x="335" y="304"/>
                </a:lnTo>
                <a:lnTo>
                  <a:pt x="335" y="305"/>
                </a:lnTo>
                <a:lnTo>
                  <a:pt x="335" y="307"/>
                </a:lnTo>
                <a:lnTo>
                  <a:pt x="333" y="308"/>
                </a:lnTo>
                <a:lnTo>
                  <a:pt x="332" y="309"/>
                </a:lnTo>
                <a:lnTo>
                  <a:pt x="332" y="308"/>
                </a:lnTo>
                <a:lnTo>
                  <a:pt x="332" y="307"/>
                </a:lnTo>
                <a:lnTo>
                  <a:pt x="332" y="305"/>
                </a:lnTo>
                <a:lnTo>
                  <a:pt x="329" y="305"/>
                </a:lnTo>
                <a:lnTo>
                  <a:pt x="328" y="305"/>
                </a:lnTo>
                <a:lnTo>
                  <a:pt x="327" y="307"/>
                </a:lnTo>
                <a:lnTo>
                  <a:pt x="327" y="308"/>
                </a:lnTo>
                <a:lnTo>
                  <a:pt x="326" y="308"/>
                </a:lnTo>
                <a:lnTo>
                  <a:pt x="326" y="307"/>
                </a:lnTo>
                <a:lnTo>
                  <a:pt x="327" y="307"/>
                </a:lnTo>
                <a:lnTo>
                  <a:pt x="327" y="305"/>
                </a:lnTo>
                <a:lnTo>
                  <a:pt x="327" y="304"/>
                </a:lnTo>
                <a:lnTo>
                  <a:pt x="328" y="304"/>
                </a:lnTo>
                <a:lnTo>
                  <a:pt x="329" y="304"/>
                </a:lnTo>
                <a:lnTo>
                  <a:pt x="331" y="304"/>
                </a:lnTo>
                <a:lnTo>
                  <a:pt x="329" y="303"/>
                </a:lnTo>
                <a:lnTo>
                  <a:pt x="332" y="301"/>
                </a:lnTo>
                <a:lnTo>
                  <a:pt x="333" y="301"/>
                </a:lnTo>
                <a:lnTo>
                  <a:pt x="332" y="300"/>
                </a:lnTo>
                <a:lnTo>
                  <a:pt x="331" y="300"/>
                </a:lnTo>
                <a:lnTo>
                  <a:pt x="332" y="300"/>
                </a:lnTo>
                <a:lnTo>
                  <a:pt x="332" y="299"/>
                </a:lnTo>
                <a:lnTo>
                  <a:pt x="333" y="299"/>
                </a:lnTo>
                <a:lnTo>
                  <a:pt x="333" y="297"/>
                </a:lnTo>
                <a:lnTo>
                  <a:pt x="335" y="297"/>
                </a:lnTo>
                <a:lnTo>
                  <a:pt x="335" y="299"/>
                </a:lnTo>
                <a:lnTo>
                  <a:pt x="335" y="297"/>
                </a:lnTo>
                <a:lnTo>
                  <a:pt x="336" y="297"/>
                </a:lnTo>
                <a:lnTo>
                  <a:pt x="337" y="297"/>
                </a:lnTo>
                <a:close/>
                <a:moveTo>
                  <a:pt x="426" y="292"/>
                </a:moveTo>
                <a:lnTo>
                  <a:pt x="425" y="292"/>
                </a:lnTo>
                <a:lnTo>
                  <a:pt x="426" y="292"/>
                </a:lnTo>
                <a:close/>
                <a:moveTo>
                  <a:pt x="327" y="291"/>
                </a:moveTo>
                <a:lnTo>
                  <a:pt x="327" y="292"/>
                </a:lnTo>
                <a:lnTo>
                  <a:pt x="326" y="292"/>
                </a:lnTo>
                <a:lnTo>
                  <a:pt x="326" y="294"/>
                </a:lnTo>
                <a:lnTo>
                  <a:pt x="326" y="295"/>
                </a:lnTo>
                <a:lnTo>
                  <a:pt x="324" y="295"/>
                </a:lnTo>
                <a:lnTo>
                  <a:pt x="324" y="296"/>
                </a:lnTo>
                <a:lnTo>
                  <a:pt x="323" y="297"/>
                </a:lnTo>
                <a:lnTo>
                  <a:pt x="322" y="297"/>
                </a:lnTo>
                <a:lnTo>
                  <a:pt x="320" y="297"/>
                </a:lnTo>
                <a:lnTo>
                  <a:pt x="320" y="299"/>
                </a:lnTo>
                <a:lnTo>
                  <a:pt x="319" y="300"/>
                </a:lnTo>
                <a:lnTo>
                  <a:pt x="318" y="300"/>
                </a:lnTo>
                <a:lnTo>
                  <a:pt x="318" y="301"/>
                </a:lnTo>
                <a:lnTo>
                  <a:pt x="319" y="300"/>
                </a:lnTo>
                <a:lnTo>
                  <a:pt x="319" y="301"/>
                </a:lnTo>
                <a:lnTo>
                  <a:pt x="318" y="303"/>
                </a:lnTo>
                <a:lnTo>
                  <a:pt x="318" y="304"/>
                </a:lnTo>
                <a:lnTo>
                  <a:pt x="316" y="304"/>
                </a:lnTo>
                <a:lnTo>
                  <a:pt x="316" y="305"/>
                </a:lnTo>
                <a:lnTo>
                  <a:pt x="315" y="305"/>
                </a:lnTo>
                <a:lnTo>
                  <a:pt x="314" y="305"/>
                </a:lnTo>
                <a:lnTo>
                  <a:pt x="314" y="304"/>
                </a:lnTo>
                <a:lnTo>
                  <a:pt x="314" y="303"/>
                </a:lnTo>
                <a:lnTo>
                  <a:pt x="312" y="301"/>
                </a:lnTo>
                <a:lnTo>
                  <a:pt x="311" y="301"/>
                </a:lnTo>
                <a:lnTo>
                  <a:pt x="312" y="301"/>
                </a:lnTo>
                <a:lnTo>
                  <a:pt x="314" y="303"/>
                </a:lnTo>
                <a:lnTo>
                  <a:pt x="314" y="304"/>
                </a:lnTo>
                <a:lnTo>
                  <a:pt x="312" y="305"/>
                </a:lnTo>
                <a:lnTo>
                  <a:pt x="311" y="305"/>
                </a:lnTo>
                <a:lnTo>
                  <a:pt x="310" y="307"/>
                </a:lnTo>
                <a:lnTo>
                  <a:pt x="308" y="308"/>
                </a:lnTo>
                <a:lnTo>
                  <a:pt x="307" y="307"/>
                </a:lnTo>
                <a:lnTo>
                  <a:pt x="306" y="307"/>
                </a:lnTo>
                <a:lnTo>
                  <a:pt x="305" y="305"/>
                </a:lnTo>
                <a:lnTo>
                  <a:pt x="306" y="305"/>
                </a:lnTo>
                <a:lnTo>
                  <a:pt x="306" y="304"/>
                </a:lnTo>
                <a:lnTo>
                  <a:pt x="307" y="303"/>
                </a:lnTo>
                <a:lnTo>
                  <a:pt x="306" y="303"/>
                </a:lnTo>
                <a:lnTo>
                  <a:pt x="306" y="301"/>
                </a:lnTo>
                <a:lnTo>
                  <a:pt x="306" y="303"/>
                </a:lnTo>
                <a:lnTo>
                  <a:pt x="305" y="303"/>
                </a:lnTo>
                <a:lnTo>
                  <a:pt x="303" y="303"/>
                </a:lnTo>
                <a:lnTo>
                  <a:pt x="303" y="301"/>
                </a:lnTo>
                <a:lnTo>
                  <a:pt x="303" y="300"/>
                </a:lnTo>
                <a:lnTo>
                  <a:pt x="303" y="299"/>
                </a:lnTo>
                <a:lnTo>
                  <a:pt x="305" y="299"/>
                </a:lnTo>
                <a:lnTo>
                  <a:pt x="305" y="297"/>
                </a:lnTo>
                <a:lnTo>
                  <a:pt x="305" y="296"/>
                </a:lnTo>
                <a:lnTo>
                  <a:pt x="306" y="296"/>
                </a:lnTo>
                <a:lnTo>
                  <a:pt x="306" y="295"/>
                </a:lnTo>
                <a:lnTo>
                  <a:pt x="306" y="294"/>
                </a:lnTo>
                <a:lnTo>
                  <a:pt x="307" y="292"/>
                </a:lnTo>
                <a:lnTo>
                  <a:pt x="308" y="292"/>
                </a:lnTo>
                <a:lnTo>
                  <a:pt x="310" y="291"/>
                </a:lnTo>
                <a:lnTo>
                  <a:pt x="311" y="291"/>
                </a:lnTo>
                <a:lnTo>
                  <a:pt x="311" y="290"/>
                </a:lnTo>
                <a:lnTo>
                  <a:pt x="312" y="290"/>
                </a:lnTo>
                <a:lnTo>
                  <a:pt x="314" y="288"/>
                </a:lnTo>
                <a:lnTo>
                  <a:pt x="315" y="288"/>
                </a:lnTo>
                <a:lnTo>
                  <a:pt x="316" y="288"/>
                </a:lnTo>
                <a:lnTo>
                  <a:pt x="316" y="287"/>
                </a:lnTo>
                <a:lnTo>
                  <a:pt x="318" y="287"/>
                </a:lnTo>
                <a:lnTo>
                  <a:pt x="319" y="287"/>
                </a:lnTo>
                <a:lnTo>
                  <a:pt x="319" y="288"/>
                </a:lnTo>
                <a:lnTo>
                  <a:pt x="319" y="290"/>
                </a:lnTo>
                <a:lnTo>
                  <a:pt x="320" y="291"/>
                </a:lnTo>
                <a:lnTo>
                  <a:pt x="322" y="291"/>
                </a:lnTo>
                <a:lnTo>
                  <a:pt x="323" y="291"/>
                </a:lnTo>
                <a:lnTo>
                  <a:pt x="324" y="292"/>
                </a:lnTo>
                <a:lnTo>
                  <a:pt x="326" y="291"/>
                </a:lnTo>
                <a:lnTo>
                  <a:pt x="327" y="290"/>
                </a:lnTo>
                <a:lnTo>
                  <a:pt x="328" y="290"/>
                </a:lnTo>
                <a:lnTo>
                  <a:pt x="328" y="288"/>
                </a:lnTo>
                <a:lnTo>
                  <a:pt x="329" y="288"/>
                </a:lnTo>
                <a:lnTo>
                  <a:pt x="329" y="287"/>
                </a:lnTo>
                <a:lnTo>
                  <a:pt x="331" y="287"/>
                </a:lnTo>
                <a:lnTo>
                  <a:pt x="331" y="288"/>
                </a:lnTo>
                <a:lnTo>
                  <a:pt x="329" y="290"/>
                </a:lnTo>
                <a:lnTo>
                  <a:pt x="328" y="291"/>
                </a:lnTo>
                <a:lnTo>
                  <a:pt x="327" y="291"/>
                </a:lnTo>
                <a:close/>
                <a:moveTo>
                  <a:pt x="124" y="400"/>
                </a:moveTo>
                <a:lnTo>
                  <a:pt x="123" y="400"/>
                </a:lnTo>
                <a:lnTo>
                  <a:pt x="124" y="400"/>
                </a:lnTo>
                <a:lnTo>
                  <a:pt x="124" y="401"/>
                </a:lnTo>
                <a:lnTo>
                  <a:pt x="124" y="402"/>
                </a:lnTo>
                <a:lnTo>
                  <a:pt x="125" y="402"/>
                </a:lnTo>
                <a:lnTo>
                  <a:pt x="125" y="404"/>
                </a:lnTo>
                <a:lnTo>
                  <a:pt x="125" y="405"/>
                </a:lnTo>
                <a:lnTo>
                  <a:pt x="125" y="406"/>
                </a:lnTo>
                <a:lnTo>
                  <a:pt x="125" y="407"/>
                </a:lnTo>
                <a:lnTo>
                  <a:pt x="124" y="407"/>
                </a:lnTo>
                <a:lnTo>
                  <a:pt x="124" y="409"/>
                </a:lnTo>
                <a:lnTo>
                  <a:pt x="125" y="409"/>
                </a:lnTo>
                <a:lnTo>
                  <a:pt x="127" y="409"/>
                </a:lnTo>
                <a:lnTo>
                  <a:pt x="127" y="410"/>
                </a:lnTo>
                <a:lnTo>
                  <a:pt x="127" y="411"/>
                </a:lnTo>
                <a:lnTo>
                  <a:pt x="127" y="413"/>
                </a:lnTo>
                <a:lnTo>
                  <a:pt x="127" y="414"/>
                </a:lnTo>
                <a:lnTo>
                  <a:pt x="125" y="415"/>
                </a:lnTo>
                <a:lnTo>
                  <a:pt x="125" y="417"/>
                </a:lnTo>
                <a:lnTo>
                  <a:pt x="127" y="417"/>
                </a:lnTo>
                <a:lnTo>
                  <a:pt x="127" y="418"/>
                </a:lnTo>
                <a:lnTo>
                  <a:pt x="128" y="419"/>
                </a:lnTo>
                <a:lnTo>
                  <a:pt x="128" y="421"/>
                </a:lnTo>
                <a:lnTo>
                  <a:pt x="128" y="424"/>
                </a:lnTo>
                <a:lnTo>
                  <a:pt x="128" y="426"/>
                </a:lnTo>
                <a:lnTo>
                  <a:pt x="128" y="427"/>
                </a:lnTo>
                <a:lnTo>
                  <a:pt x="129" y="427"/>
                </a:lnTo>
                <a:lnTo>
                  <a:pt x="129" y="428"/>
                </a:lnTo>
                <a:lnTo>
                  <a:pt x="129" y="430"/>
                </a:lnTo>
                <a:lnTo>
                  <a:pt x="129" y="431"/>
                </a:lnTo>
                <a:lnTo>
                  <a:pt x="128" y="432"/>
                </a:lnTo>
                <a:lnTo>
                  <a:pt x="128" y="434"/>
                </a:lnTo>
                <a:lnTo>
                  <a:pt x="128" y="435"/>
                </a:lnTo>
                <a:lnTo>
                  <a:pt x="128" y="436"/>
                </a:lnTo>
                <a:lnTo>
                  <a:pt x="127" y="436"/>
                </a:lnTo>
                <a:lnTo>
                  <a:pt x="127" y="439"/>
                </a:lnTo>
                <a:lnTo>
                  <a:pt x="127" y="443"/>
                </a:lnTo>
                <a:lnTo>
                  <a:pt x="125" y="443"/>
                </a:lnTo>
                <a:lnTo>
                  <a:pt x="124" y="443"/>
                </a:lnTo>
                <a:lnTo>
                  <a:pt x="123" y="443"/>
                </a:lnTo>
                <a:lnTo>
                  <a:pt x="123" y="441"/>
                </a:lnTo>
                <a:lnTo>
                  <a:pt x="121" y="441"/>
                </a:lnTo>
                <a:lnTo>
                  <a:pt x="120" y="441"/>
                </a:lnTo>
                <a:lnTo>
                  <a:pt x="120" y="443"/>
                </a:lnTo>
                <a:lnTo>
                  <a:pt x="119" y="443"/>
                </a:lnTo>
                <a:lnTo>
                  <a:pt x="119" y="444"/>
                </a:lnTo>
                <a:lnTo>
                  <a:pt x="119" y="445"/>
                </a:lnTo>
                <a:lnTo>
                  <a:pt x="117" y="447"/>
                </a:lnTo>
                <a:lnTo>
                  <a:pt x="116" y="447"/>
                </a:lnTo>
                <a:lnTo>
                  <a:pt x="116" y="448"/>
                </a:lnTo>
                <a:lnTo>
                  <a:pt x="117" y="448"/>
                </a:lnTo>
                <a:lnTo>
                  <a:pt x="116" y="448"/>
                </a:lnTo>
                <a:lnTo>
                  <a:pt x="117" y="449"/>
                </a:lnTo>
                <a:lnTo>
                  <a:pt x="119" y="449"/>
                </a:lnTo>
                <a:lnTo>
                  <a:pt x="119" y="451"/>
                </a:lnTo>
                <a:lnTo>
                  <a:pt x="120" y="452"/>
                </a:lnTo>
                <a:lnTo>
                  <a:pt x="120" y="453"/>
                </a:lnTo>
                <a:lnTo>
                  <a:pt x="120" y="455"/>
                </a:lnTo>
                <a:lnTo>
                  <a:pt x="121" y="455"/>
                </a:lnTo>
                <a:lnTo>
                  <a:pt x="123" y="455"/>
                </a:lnTo>
                <a:lnTo>
                  <a:pt x="123" y="456"/>
                </a:lnTo>
                <a:lnTo>
                  <a:pt x="124" y="456"/>
                </a:lnTo>
                <a:lnTo>
                  <a:pt x="125" y="455"/>
                </a:lnTo>
                <a:lnTo>
                  <a:pt x="127" y="455"/>
                </a:lnTo>
                <a:lnTo>
                  <a:pt x="128" y="455"/>
                </a:lnTo>
                <a:lnTo>
                  <a:pt x="128" y="456"/>
                </a:lnTo>
                <a:lnTo>
                  <a:pt x="128" y="457"/>
                </a:lnTo>
                <a:lnTo>
                  <a:pt x="129" y="458"/>
                </a:lnTo>
                <a:lnTo>
                  <a:pt x="129" y="460"/>
                </a:lnTo>
                <a:lnTo>
                  <a:pt x="130" y="460"/>
                </a:lnTo>
                <a:lnTo>
                  <a:pt x="129" y="461"/>
                </a:lnTo>
                <a:lnTo>
                  <a:pt x="129" y="462"/>
                </a:lnTo>
                <a:lnTo>
                  <a:pt x="128" y="464"/>
                </a:lnTo>
                <a:lnTo>
                  <a:pt x="128" y="462"/>
                </a:lnTo>
                <a:lnTo>
                  <a:pt x="127" y="462"/>
                </a:lnTo>
                <a:lnTo>
                  <a:pt x="127" y="464"/>
                </a:lnTo>
                <a:lnTo>
                  <a:pt x="127" y="462"/>
                </a:lnTo>
                <a:lnTo>
                  <a:pt x="127" y="461"/>
                </a:lnTo>
                <a:lnTo>
                  <a:pt x="127" y="460"/>
                </a:lnTo>
                <a:lnTo>
                  <a:pt x="128" y="460"/>
                </a:lnTo>
                <a:lnTo>
                  <a:pt x="127" y="460"/>
                </a:lnTo>
                <a:lnTo>
                  <a:pt x="125" y="457"/>
                </a:lnTo>
                <a:lnTo>
                  <a:pt x="124" y="457"/>
                </a:lnTo>
                <a:lnTo>
                  <a:pt x="124" y="458"/>
                </a:lnTo>
                <a:lnTo>
                  <a:pt x="123" y="458"/>
                </a:lnTo>
                <a:lnTo>
                  <a:pt x="123" y="460"/>
                </a:lnTo>
                <a:lnTo>
                  <a:pt x="121" y="460"/>
                </a:lnTo>
                <a:lnTo>
                  <a:pt x="121" y="462"/>
                </a:lnTo>
                <a:lnTo>
                  <a:pt x="121" y="464"/>
                </a:lnTo>
                <a:lnTo>
                  <a:pt x="120" y="465"/>
                </a:lnTo>
                <a:lnTo>
                  <a:pt x="120" y="466"/>
                </a:lnTo>
                <a:lnTo>
                  <a:pt x="119" y="466"/>
                </a:lnTo>
                <a:lnTo>
                  <a:pt x="120" y="466"/>
                </a:lnTo>
                <a:lnTo>
                  <a:pt x="120" y="465"/>
                </a:lnTo>
                <a:lnTo>
                  <a:pt x="121" y="465"/>
                </a:lnTo>
                <a:lnTo>
                  <a:pt x="121" y="466"/>
                </a:lnTo>
                <a:lnTo>
                  <a:pt x="123" y="466"/>
                </a:lnTo>
                <a:lnTo>
                  <a:pt x="124" y="466"/>
                </a:lnTo>
                <a:lnTo>
                  <a:pt x="125" y="466"/>
                </a:lnTo>
                <a:lnTo>
                  <a:pt x="127" y="466"/>
                </a:lnTo>
                <a:lnTo>
                  <a:pt x="128" y="466"/>
                </a:lnTo>
                <a:lnTo>
                  <a:pt x="128" y="468"/>
                </a:lnTo>
                <a:lnTo>
                  <a:pt x="129" y="469"/>
                </a:lnTo>
                <a:lnTo>
                  <a:pt x="129" y="470"/>
                </a:lnTo>
                <a:lnTo>
                  <a:pt x="130" y="470"/>
                </a:lnTo>
                <a:lnTo>
                  <a:pt x="132" y="472"/>
                </a:lnTo>
                <a:lnTo>
                  <a:pt x="133" y="473"/>
                </a:lnTo>
                <a:lnTo>
                  <a:pt x="133" y="474"/>
                </a:lnTo>
                <a:lnTo>
                  <a:pt x="133" y="476"/>
                </a:lnTo>
                <a:lnTo>
                  <a:pt x="133" y="477"/>
                </a:lnTo>
                <a:lnTo>
                  <a:pt x="134" y="477"/>
                </a:lnTo>
                <a:lnTo>
                  <a:pt x="134" y="478"/>
                </a:lnTo>
                <a:lnTo>
                  <a:pt x="134" y="481"/>
                </a:lnTo>
                <a:lnTo>
                  <a:pt x="136" y="482"/>
                </a:lnTo>
                <a:lnTo>
                  <a:pt x="137" y="483"/>
                </a:lnTo>
                <a:lnTo>
                  <a:pt x="138" y="483"/>
                </a:lnTo>
                <a:lnTo>
                  <a:pt x="140" y="483"/>
                </a:lnTo>
                <a:lnTo>
                  <a:pt x="141" y="485"/>
                </a:lnTo>
                <a:lnTo>
                  <a:pt x="142" y="485"/>
                </a:lnTo>
                <a:lnTo>
                  <a:pt x="144" y="485"/>
                </a:lnTo>
                <a:lnTo>
                  <a:pt x="145" y="485"/>
                </a:lnTo>
                <a:lnTo>
                  <a:pt x="145" y="486"/>
                </a:lnTo>
                <a:lnTo>
                  <a:pt x="146" y="487"/>
                </a:lnTo>
                <a:lnTo>
                  <a:pt x="147" y="489"/>
                </a:lnTo>
                <a:lnTo>
                  <a:pt x="147" y="490"/>
                </a:lnTo>
                <a:lnTo>
                  <a:pt x="146" y="490"/>
                </a:lnTo>
                <a:lnTo>
                  <a:pt x="146" y="491"/>
                </a:lnTo>
                <a:lnTo>
                  <a:pt x="146" y="493"/>
                </a:lnTo>
                <a:lnTo>
                  <a:pt x="146" y="494"/>
                </a:lnTo>
                <a:lnTo>
                  <a:pt x="147" y="495"/>
                </a:lnTo>
                <a:lnTo>
                  <a:pt x="147" y="496"/>
                </a:lnTo>
                <a:lnTo>
                  <a:pt x="149" y="498"/>
                </a:lnTo>
                <a:lnTo>
                  <a:pt x="149" y="499"/>
                </a:lnTo>
                <a:lnTo>
                  <a:pt x="150" y="500"/>
                </a:lnTo>
                <a:lnTo>
                  <a:pt x="151" y="500"/>
                </a:lnTo>
                <a:lnTo>
                  <a:pt x="151" y="502"/>
                </a:lnTo>
                <a:lnTo>
                  <a:pt x="151" y="503"/>
                </a:lnTo>
                <a:lnTo>
                  <a:pt x="151" y="504"/>
                </a:lnTo>
                <a:lnTo>
                  <a:pt x="153" y="504"/>
                </a:lnTo>
                <a:lnTo>
                  <a:pt x="153" y="506"/>
                </a:lnTo>
                <a:lnTo>
                  <a:pt x="154" y="507"/>
                </a:lnTo>
                <a:lnTo>
                  <a:pt x="155" y="507"/>
                </a:lnTo>
                <a:lnTo>
                  <a:pt x="157" y="508"/>
                </a:lnTo>
                <a:lnTo>
                  <a:pt x="158" y="508"/>
                </a:lnTo>
                <a:lnTo>
                  <a:pt x="159" y="510"/>
                </a:lnTo>
                <a:lnTo>
                  <a:pt x="161" y="510"/>
                </a:lnTo>
                <a:lnTo>
                  <a:pt x="161" y="511"/>
                </a:lnTo>
                <a:lnTo>
                  <a:pt x="162" y="511"/>
                </a:lnTo>
                <a:lnTo>
                  <a:pt x="162" y="512"/>
                </a:lnTo>
                <a:lnTo>
                  <a:pt x="163" y="513"/>
                </a:lnTo>
                <a:lnTo>
                  <a:pt x="163" y="515"/>
                </a:lnTo>
                <a:lnTo>
                  <a:pt x="163" y="516"/>
                </a:lnTo>
                <a:lnTo>
                  <a:pt x="163" y="517"/>
                </a:lnTo>
                <a:lnTo>
                  <a:pt x="164" y="519"/>
                </a:lnTo>
                <a:lnTo>
                  <a:pt x="163" y="520"/>
                </a:lnTo>
                <a:lnTo>
                  <a:pt x="163" y="521"/>
                </a:lnTo>
                <a:lnTo>
                  <a:pt x="163" y="523"/>
                </a:lnTo>
                <a:lnTo>
                  <a:pt x="163" y="524"/>
                </a:lnTo>
                <a:lnTo>
                  <a:pt x="163" y="525"/>
                </a:lnTo>
                <a:lnTo>
                  <a:pt x="163" y="527"/>
                </a:lnTo>
                <a:lnTo>
                  <a:pt x="162" y="527"/>
                </a:lnTo>
                <a:lnTo>
                  <a:pt x="162" y="528"/>
                </a:lnTo>
                <a:lnTo>
                  <a:pt x="162" y="529"/>
                </a:lnTo>
                <a:lnTo>
                  <a:pt x="161" y="529"/>
                </a:lnTo>
                <a:lnTo>
                  <a:pt x="161" y="532"/>
                </a:lnTo>
                <a:lnTo>
                  <a:pt x="161" y="536"/>
                </a:lnTo>
                <a:lnTo>
                  <a:pt x="159" y="537"/>
                </a:lnTo>
                <a:lnTo>
                  <a:pt x="159" y="538"/>
                </a:lnTo>
                <a:lnTo>
                  <a:pt x="158" y="540"/>
                </a:lnTo>
                <a:lnTo>
                  <a:pt x="158" y="541"/>
                </a:lnTo>
                <a:lnTo>
                  <a:pt x="158" y="542"/>
                </a:lnTo>
                <a:lnTo>
                  <a:pt x="158" y="544"/>
                </a:lnTo>
                <a:lnTo>
                  <a:pt x="158" y="545"/>
                </a:lnTo>
                <a:lnTo>
                  <a:pt x="157" y="545"/>
                </a:lnTo>
                <a:lnTo>
                  <a:pt x="155" y="548"/>
                </a:lnTo>
                <a:lnTo>
                  <a:pt x="154" y="549"/>
                </a:lnTo>
                <a:lnTo>
                  <a:pt x="153" y="549"/>
                </a:lnTo>
                <a:lnTo>
                  <a:pt x="150" y="551"/>
                </a:lnTo>
                <a:lnTo>
                  <a:pt x="150" y="553"/>
                </a:lnTo>
                <a:lnTo>
                  <a:pt x="149" y="553"/>
                </a:lnTo>
                <a:lnTo>
                  <a:pt x="149" y="554"/>
                </a:lnTo>
                <a:lnTo>
                  <a:pt x="147" y="555"/>
                </a:lnTo>
                <a:lnTo>
                  <a:pt x="147" y="557"/>
                </a:lnTo>
                <a:lnTo>
                  <a:pt x="147" y="558"/>
                </a:lnTo>
                <a:lnTo>
                  <a:pt x="146" y="559"/>
                </a:lnTo>
                <a:lnTo>
                  <a:pt x="145" y="559"/>
                </a:lnTo>
                <a:lnTo>
                  <a:pt x="145" y="561"/>
                </a:lnTo>
                <a:lnTo>
                  <a:pt x="144" y="562"/>
                </a:lnTo>
                <a:lnTo>
                  <a:pt x="142" y="563"/>
                </a:lnTo>
                <a:lnTo>
                  <a:pt x="141" y="563"/>
                </a:lnTo>
                <a:lnTo>
                  <a:pt x="141" y="565"/>
                </a:lnTo>
                <a:lnTo>
                  <a:pt x="141" y="566"/>
                </a:lnTo>
                <a:lnTo>
                  <a:pt x="141" y="567"/>
                </a:lnTo>
                <a:lnTo>
                  <a:pt x="140" y="568"/>
                </a:lnTo>
                <a:lnTo>
                  <a:pt x="140" y="570"/>
                </a:lnTo>
                <a:lnTo>
                  <a:pt x="138" y="570"/>
                </a:lnTo>
                <a:lnTo>
                  <a:pt x="137" y="570"/>
                </a:lnTo>
                <a:lnTo>
                  <a:pt x="136" y="570"/>
                </a:lnTo>
                <a:lnTo>
                  <a:pt x="134" y="570"/>
                </a:lnTo>
                <a:lnTo>
                  <a:pt x="133" y="570"/>
                </a:lnTo>
                <a:lnTo>
                  <a:pt x="133" y="571"/>
                </a:lnTo>
                <a:lnTo>
                  <a:pt x="133" y="572"/>
                </a:lnTo>
                <a:lnTo>
                  <a:pt x="132" y="572"/>
                </a:lnTo>
                <a:lnTo>
                  <a:pt x="130" y="574"/>
                </a:lnTo>
                <a:lnTo>
                  <a:pt x="129" y="574"/>
                </a:lnTo>
                <a:lnTo>
                  <a:pt x="129" y="575"/>
                </a:lnTo>
                <a:lnTo>
                  <a:pt x="128" y="575"/>
                </a:lnTo>
                <a:lnTo>
                  <a:pt x="128" y="576"/>
                </a:lnTo>
                <a:lnTo>
                  <a:pt x="127" y="576"/>
                </a:lnTo>
                <a:lnTo>
                  <a:pt x="128" y="575"/>
                </a:lnTo>
                <a:lnTo>
                  <a:pt x="127" y="575"/>
                </a:lnTo>
                <a:lnTo>
                  <a:pt x="125" y="575"/>
                </a:lnTo>
                <a:lnTo>
                  <a:pt x="125" y="576"/>
                </a:lnTo>
                <a:lnTo>
                  <a:pt x="125" y="578"/>
                </a:lnTo>
                <a:lnTo>
                  <a:pt x="124" y="578"/>
                </a:lnTo>
                <a:lnTo>
                  <a:pt x="123" y="579"/>
                </a:lnTo>
                <a:lnTo>
                  <a:pt x="123" y="580"/>
                </a:lnTo>
                <a:lnTo>
                  <a:pt x="121" y="580"/>
                </a:lnTo>
                <a:lnTo>
                  <a:pt x="121" y="582"/>
                </a:lnTo>
                <a:lnTo>
                  <a:pt x="121" y="580"/>
                </a:lnTo>
                <a:lnTo>
                  <a:pt x="120" y="582"/>
                </a:lnTo>
                <a:lnTo>
                  <a:pt x="120" y="580"/>
                </a:lnTo>
                <a:lnTo>
                  <a:pt x="119" y="579"/>
                </a:lnTo>
                <a:lnTo>
                  <a:pt x="120" y="579"/>
                </a:lnTo>
                <a:lnTo>
                  <a:pt x="121" y="579"/>
                </a:lnTo>
                <a:lnTo>
                  <a:pt x="121" y="578"/>
                </a:lnTo>
                <a:lnTo>
                  <a:pt x="123" y="578"/>
                </a:lnTo>
                <a:lnTo>
                  <a:pt x="121" y="578"/>
                </a:lnTo>
                <a:lnTo>
                  <a:pt x="120" y="578"/>
                </a:lnTo>
                <a:lnTo>
                  <a:pt x="121" y="579"/>
                </a:lnTo>
                <a:lnTo>
                  <a:pt x="120" y="579"/>
                </a:lnTo>
                <a:lnTo>
                  <a:pt x="119" y="579"/>
                </a:lnTo>
                <a:lnTo>
                  <a:pt x="117" y="579"/>
                </a:lnTo>
                <a:lnTo>
                  <a:pt x="116" y="578"/>
                </a:lnTo>
                <a:lnTo>
                  <a:pt x="115" y="578"/>
                </a:lnTo>
                <a:lnTo>
                  <a:pt x="113" y="578"/>
                </a:lnTo>
                <a:lnTo>
                  <a:pt x="113" y="576"/>
                </a:lnTo>
                <a:lnTo>
                  <a:pt x="112" y="576"/>
                </a:lnTo>
                <a:lnTo>
                  <a:pt x="111" y="576"/>
                </a:lnTo>
                <a:lnTo>
                  <a:pt x="110" y="576"/>
                </a:lnTo>
                <a:lnTo>
                  <a:pt x="108" y="576"/>
                </a:lnTo>
                <a:lnTo>
                  <a:pt x="107" y="579"/>
                </a:lnTo>
                <a:lnTo>
                  <a:pt x="106" y="580"/>
                </a:lnTo>
                <a:lnTo>
                  <a:pt x="104" y="580"/>
                </a:lnTo>
                <a:lnTo>
                  <a:pt x="102" y="580"/>
                </a:lnTo>
                <a:lnTo>
                  <a:pt x="99" y="580"/>
                </a:lnTo>
                <a:lnTo>
                  <a:pt x="99" y="582"/>
                </a:lnTo>
                <a:lnTo>
                  <a:pt x="98" y="582"/>
                </a:lnTo>
                <a:lnTo>
                  <a:pt x="96" y="583"/>
                </a:lnTo>
                <a:lnTo>
                  <a:pt x="95" y="583"/>
                </a:lnTo>
                <a:lnTo>
                  <a:pt x="94" y="582"/>
                </a:lnTo>
                <a:lnTo>
                  <a:pt x="92" y="582"/>
                </a:lnTo>
                <a:lnTo>
                  <a:pt x="91" y="580"/>
                </a:lnTo>
                <a:lnTo>
                  <a:pt x="90" y="579"/>
                </a:lnTo>
                <a:lnTo>
                  <a:pt x="89" y="579"/>
                </a:lnTo>
                <a:lnTo>
                  <a:pt x="87" y="578"/>
                </a:lnTo>
                <a:lnTo>
                  <a:pt x="86" y="576"/>
                </a:lnTo>
                <a:lnTo>
                  <a:pt x="85" y="576"/>
                </a:lnTo>
                <a:lnTo>
                  <a:pt x="82" y="575"/>
                </a:lnTo>
                <a:lnTo>
                  <a:pt x="81" y="574"/>
                </a:lnTo>
                <a:lnTo>
                  <a:pt x="79" y="574"/>
                </a:lnTo>
                <a:lnTo>
                  <a:pt x="78" y="574"/>
                </a:lnTo>
                <a:lnTo>
                  <a:pt x="78" y="572"/>
                </a:lnTo>
                <a:lnTo>
                  <a:pt x="77" y="572"/>
                </a:lnTo>
                <a:lnTo>
                  <a:pt x="77" y="571"/>
                </a:lnTo>
                <a:lnTo>
                  <a:pt x="77" y="570"/>
                </a:lnTo>
                <a:lnTo>
                  <a:pt x="77" y="568"/>
                </a:lnTo>
                <a:lnTo>
                  <a:pt x="77" y="567"/>
                </a:lnTo>
                <a:lnTo>
                  <a:pt x="75" y="566"/>
                </a:lnTo>
                <a:lnTo>
                  <a:pt x="75" y="565"/>
                </a:lnTo>
                <a:lnTo>
                  <a:pt x="74" y="565"/>
                </a:lnTo>
                <a:lnTo>
                  <a:pt x="74" y="563"/>
                </a:lnTo>
                <a:lnTo>
                  <a:pt x="74" y="562"/>
                </a:lnTo>
                <a:lnTo>
                  <a:pt x="73" y="562"/>
                </a:lnTo>
                <a:lnTo>
                  <a:pt x="73" y="561"/>
                </a:lnTo>
                <a:lnTo>
                  <a:pt x="72" y="561"/>
                </a:lnTo>
                <a:lnTo>
                  <a:pt x="72" y="559"/>
                </a:lnTo>
                <a:lnTo>
                  <a:pt x="72" y="558"/>
                </a:lnTo>
                <a:lnTo>
                  <a:pt x="72" y="557"/>
                </a:lnTo>
                <a:lnTo>
                  <a:pt x="70" y="555"/>
                </a:lnTo>
                <a:lnTo>
                  <a:pt x="69" y="554"/>
                </a:lnTo>
                <a:lnTo>
                  <a:pt x="69" y="553"/>
                </a:lnTo>
                <a:lnTo>
                  <a:pt x="69" y="551"/>
                </a:lnTo>
                <a:lnTo>
                  <a:pt x="68" y="549"/>
                </a:lnTo>
                <a:lnTo>
                  <a:pt x="68" y="548"/>
                </a:lnTo>
                <a:lnTo>
                  <a:pt x="66" y="546"/>
                </a:lnTo>
                <a:lnTo>
                  <a:pt x="66" y="544"/>
                </a:lnTo>
                <a:lnTo>
                  <a:pt x="66" y="542"/>
                </a:lnTo>
                <a:lnTo>
                  <a:pt x="65" y="541"/>
                </a:lnTo>
                <a:lnTo>
                  <a:pt x="65" y="540"/>
                </a:lnTo>
                <a:lnTo>
                  <a:pt x="65" y="538"/>
                </a:lnTo>
                <a:lnTo>
                  <a:pt x="64" y="537"/>
                </a:lnTo>
                <a:lnTo>
                  <a:pt x="62" y="534"/>
                </a:lnTo>
                <a:lnTo>
                  <a:pt x="62" y="533"/>
                </a:lnTo>
                <a:lnTo>
                  <a:pt x="64" y="532"/>
                </a:lnTo>
                <a:lnTo>
                  <a:pt x="64" y="530"/>
                </a:lnTo>
                <a:lnTo>
                  <a:pt x="64" y="528"/>
                </a:lnTo>
                <a:lnTo>
                  <a:pt x="64" y="527"/>
                </a:lnTo>
                <a:lnTo>
                  <a:pt x="64" y="525"/>
                </a:lnTo>
                <a:lnTo>
                  <a:pt x="64" y="524"/>
                </a:lnTo>
                <a:lnTo>
                  <a:pt x="64" y="523"/>
                </a:lnTo>
                <a:lnTo>
                  <a:pt x="64" y="521"/>
                </a:lnTo>
                <a:lnTo>
                  <a:pt x="64" y="520"/>
                </a:lnTo>
                <a:lnTo>
                  <a:pt x="64" y="519"/>
                </a:lnTo>
                <a:lnTo>
                  <a:pt x="62" y="517"/>
                </a:lnTo>
                <a:lnTo>
                  <a:pt x="61" y="516"/>
                </a:lnTo>
                <a:lnTo>
                  <a:pt x="60" y="516"/>
                </a:lnTo>
                <a:lnTo>
                  <a:pt x="58" y="516"/>
                </a:lnTo>
                <a:lnTo>
                  <a:pt x="58" y="515"/>
                </a:lnTo>
                <a:lnTo>
                  <a:pt x="56" y="515"/>
                </a:lnTo>
                <a:lnTo>
                  <a:pt x="57" y="513"/>
                </a:lnTo>
                <a:lnTo>
                  <a:pt x="58" y="513"/>
                </a:lnTo>
                <a:lnTo>
                  <a:pt x="58" y="512"/>
                </a:lnTo>
                <a:lnTo>
                  <a:pt x="57" y="513"/>
                </a:lnTo>
                <a:lnTo>
                  <a:pt x="56" y="515"/>
                </a:lnTo>
                <a:lnTo>
                  <a:pt x="55" y="513"/>
                </a:lnTo>
                <a:lnTo>
                  <a:pt x="53" y="513"/>
                </a:lnTo>
                <a:lnTo>
                  <a:pt x="52" y="512"/>
                </a:lnTo>
                <a:lnTo>
                  <a:pt x="51" y="511"/>
                </a:lnTo>
                <a:lnTo>
                  <a:pt x="49" y="510"/>
                </a:lnTo>
                <a:lnTo>
                  <a:pt x="47" y="510"/>
                </a:lnTo>
                <a:lnTo>
                  <a:pt x="45" y="508"/>
                </a:lnTo>
                <a:lnTo>
                  <a:pt x="44" y="508"/>
                </a:lnTo>
                <a:lnTo>
                  <a:pt x="43" y="508"/>
                </a:lnTo>
                <a:lnTo>
                  <a:pt x="41" y="508"/>
                </a:lnTo>
                <a:lnTo>
                  <a:pt x="41" y="507"/>
                </a:lnTo>
                <a:lnTo>
                  <a:pt x="40" y="507"/>
                </a:lnTo>
                <a:lnTo>
                  <a:pt x="39" y="508"/>
                </a:lnTo>
                <a:lnTo>
                  <a:pt x="38" y="508"/>
                </a:lnTo>
                <a:lnTo>
                  <a:pt x="38" y="507"/>
                </a:lnTo>
                <a:lnTo>
                  <a:pt x="36" y="507"/>
                </a:lnTo>
                <a:lnTo>
                  <a:pt x="35" y="507"/>
                </a:lnTo>
                <a:lnTo>
                  <a:pt x="34" y="507"/>
                </a:lnTo>
                <a:lnTo>
                  <a:pt x="32" y="507"/>
                </a:lnTo>
                <a:lnTo>
                  <a:pt x="31" y="506"/>
                </a:lnTo>
                <a:lnTo>
                  <a:pt x="30" y="506"/>
                </a:lnTo>
                <a:lnTo>
                  <a:pt x="28" y="506"/>
                </a:lnTo>
                <a:lnTo>
                  <a:pt x="28" y="504"/>
                </a:lnTo>
                <a:lnTo>
                  <a:pt x="27" y="504"/>
                </a:lnTo>
                <a:lnTo>
                  <a:pt x="26" y="506"/>
                </a:lnTo>
                <a:lnTo>
                  <a:pt x="24" y="506"/>
                </a:lnTo>
                <a:lnTo>
                  <a:pt x="23" y="506"/>
                </a:lnTo>
                <a:lnTo>
                  <a:pt x="22" y="504"/>
                </a:lnTo>
                <a:lnTo>
                  <a:pt x="19" y="504"/>
                </a:lnTo>
                <a:lnTo>
                  <a:pt x="18" y="504"/>
                </a:lnTo>
                <a:lnTo>
                  <a:pt x="17" y="503"/>
                </a:lnTo>
                <a:lnTo>
                  <a:pt x="15" y="502"/>
                </a:lnTo>
                <a:lnTo>
                  <a:pt x="14" y="500"/>
                </a:lnTo>
                <a:lnTo>
                  <a:pt x="13" y="500"/>
                </a:lnTo>
                <a:lnTo>
                  <a:pt x="13" y="499"/>
                </a:lnTo>
                <a:lnTo>
                  <a:pt x="11" y="499"/>
                </a:lnTo>
                <a:lnTo>
                  <a:pt x="10" y="499"/>
                </a:lnTo>
                <a:lnTo>
                  <a:pt x="10" y="498"/>
                </a:lnTo>
                <a:lnTo>
                  <a:pt x="9" y="498"/>
                </a:lnTo>
                <a:lnTo>
                  <a:pt x="7" y="496"/>
                </a:lnTo>
                <a:lnTo>
                  <a:pt x="7" y="495"/>
                </a:lnTo>
                <a:lnTo>
                  <a:pt x="6" y="495"/>
                </a:lnTo>
                <a:lnTo>
                  <a:pt x="5" y="495"/>
                </a:lnTo>
                <a:lnTo>
                  <a:pt x="3" y="495"/>
                </a:lnTo>
                <a:lnTo>
                  <a:pt x="2" y="494"/>
                </a:lnTo>
                <a:lnTo>
                  <a:pt x="1" y="493"/>
                </a:lnTo>
                <a:lnTo>
                  <a:pt x="0" y="491"/>
                </a:lnTo>
                <a:lnTo>
                  <a:pt x="5" y="487"/>
                </a:lnTo>
                <a:lnTo>
                  <a:pt x="7" y="485"/>
                </a:lnTo>
                <a:lnTo>
                  <a:pt x="14" y="476"/>
                </a:lnTo>
                <a:lnTo>
                  <a:pt x="14" y="477"/>
                </a:lnTo>
                <a:lnTo>
                  <a:pt x="19" y="469"/>
                </a:lnTo>
                <a:lnTo>
                  <a:pt x="23" y="462"/>
                </a:lnTo>
                <a:lnTo>
                  <a:pt x="26" y="460"/>
                </a:lnTo>
                <a:lnTo>
                  <a:pt x="28" y="456"/>
                </a:lnTo>
                <a:lnTo>
                  <a:pt x="32" y="451"/>
                </a:lnTo>
                <a:lnTo>
                  <a:pt x="36" y="447"/>
                </a:lnTo>
                <a:lnTo>
                  <a:pt x="40" y="443"/>
                </a:lnTo>
                <a:lnTo>
                  <a:pt x="41" y="439"/>
                </a:lnTo>
                <a:lnTo>
                  <a:pt x="44" y="436"/>
                </a:lnTo>
                <a:lnTo>
                  <a:pt x="55" y="424"/>
                </a:lnTo>
                <a:lnTo>
                  <a:pt x="58" y="417"/>
                </a:lnTo>
                <a:lnTo>
                  <a:pt x="65" y="409"/>
                </a:lnTo>
                <a:lnTo>
                  <a:pt x="73" y="402"/>
                </a:lnTo>
                <a:lnTo>
                  <a:pt x="74" y="398"/>
                </a:lnTo>
                <a:lnTo>
                  <a:pt x="75" y="397"/>
                </a:lnTo>
                <a:lnTo>
                  <a:pt x="78" y="396"/>
                </a:lnTo>
                <a:lnTo>
                  <a:pt x="79" y="393"/>
                </a:lnTo>
                <a:lnTo>
                  <a:pt x="83" y="389"/>
                </a:lnTo>
                <a:lnTo>
                  <a:pt x="86" y="384"/>
                </a:lnTo>
                <a:lnTo>
                  <a:pt x="87" y="379"/>
                </a:lnTo>
                <a:lnTo>
                  <a:pt x="90" y="375"/>
                </a:lnTo>
                <a:lnTo>
                  <a:pt x="92" y="372"/>
                </a:lnTo>
                <a:lnTo>
                  <a:pt x="94" y="367"/>
                </a:lnTo>
                <a:lnTo>
                  <a:pt x="96" y="364"/>
                </a:lnTo>
                <a:lnTo>
                  <a:pt x="99" y="360"/>
                </a:lnTo>
                <a:lnTo>
                  <a:pt x="102" y="358"/>
                </a:lnTo>
                <a:lnTo>
                  <a:pt x="102" y="356"/>
                </a:lnTo>
                <a:lnTo>
                  <a:pt x="103" y="355"/>
                </a:lnTo>
                <a:lnTo>
                  <a:pt x="104" y="352"/>
                </a:lnTo>
                <a:lnTo>
                  <a:pt x="106" y="351"/>
                </a:lnTo>
                <a:lnTo>
                  <a:pt x="107" y="350"/>
                </a:lnTo>
                <a:lnTo>
                  <a:pt x="108" y="349"/>
                </a:lnTo>
                <a:lnTo>
                  <a:pt x="110" y="346"/>
                </a:lnTo>
                <a:lnTo>
                  <a:pt x="111" y="345"/>
                </a:lnTo>
                <a:lnTo>
                  <a:pt x="111" y="342"/>
                </a:lnTo>
                <a:lnTo>
                  <a:pt x="112" y="339"/>
                </a:lnTo>
                <a:lnTo>
                  <a:pt x="112" y="338"/>
                </a:lnTo>
                <a:lnTo>
                  <a:pt x="115" y="335"/>
                </a:lnTo>
                <a:lnTo>
                  <a:pt x="116" y="333"/>
                </a:lnTo>
                <a:lnTo>
                  <a:pt x="117" y="330"/>
                </a:lnTo>
                <a:lnTo>
                  <a:pt x="120" y="326"/>
                </a:lnTo>
                <a:lnTo>
                  <a:pt x="120" y="324"/>
                </a:lnTo>
                <a:lnTo>
                  <a:pt x="123" y="321"/>
                </a:lnTo>
                <a:lnTo>
                  <a:pt x="127" y="316"/>
                </a:lnTo>
                <a:lnTo>
                  <a:pt x="128" y="313"/>
                </a:lnTo>
                <a:lnTo>
                  <a:pt x="129" y="311"/>
                </a:lnTo>
                <a:lnTo>
                  <a:pt x="130" y="308"/>
                </a:lnTo>
                <a:lnTo>
                  <a:pt x="132" y="305"/>
                </a:lnTo>
                <a:lnTo>
                  <a:pt x="133" y="304"/>
                </a:lnTo>
                <a:lnTo>
                  <a:pt x="133" y="301"/>
                </a:lnTo>
                <a:lnTo>
                  <a:pt x="133" y="300"/>
                </a:lnTo>
                <a:lnTo>
                  <a:pt x="133" y="297"/>
                </a:lnTo>
                <a:lnTo>
                  <a:pt x="133" y="294"/>
                </a:lnTo>
                <a:lnTo>
                  <a:pt x="132" y="294"/>
                </a:lnTo>
                <a:lnTo>
                  <a:pt x="130" y="291"/>
                </a:lnTo>
                <a:lnTo>
                  <a:pt x="129" y="288"/>
                </a:lnTo>
                <a:lnTo>
                  <a:pt x="128" y="287"/>
                </a:lnTo>
                <a:lnTo>
                  <a:pt x="127" y="284"/>
                </a:lnTo>
                <a:lnTo>
                  <a:pt x="125" y="279"/>
                </a:lnTo>
                <a:lnTo>
                  <a:pt x="127" y="279"/>
                </a:lnTo>
                <a:lnTo>
                  <a:pt x="127" y="275"/>
                </a:lnTo>
                <a:lnTo>
                  <a:pt x="125" y="274"/>
                </a:lnTo>
                <a:lnTo>
                  <a:pt x="125" y="271"/>
                </a:lnTo>
                <a:lnTo>
                  <a:pt x="127" y="270"/>
                </a:lnTo>
                <a:lnTo>
                  <a:pt x="130" y="269"/>
                </a:lnTo>
                <a:lnTo>
                  <a:pt x="133" y="269"/>
                </a:lnTo>
                <a:lnTo>
                  <a:pt x="136" y="267"/>
                </a:lnTo>
                <a:lnTo>
                  <a:pt x="140" y="267"/>
                </a:lnTo>
                <a:lnTo>
                  <a:pt x="142" y="269"/>
                </a:lnTo>
                <a:lnTo>
                  <a:pt x="145" y="269"/>
                </a:lnTo>
                <a:lnTo>
                  <a:pt x="150" y="270"/>
                </a:lnTo>
                <a:lnTo>
                  <a:pt x="153" y="271"/>
                </a:lnTo>
                <a:lnTo>
                  <a:pt x="155" y="271"/>
                </a:lnTo>
                <a:lnTo>
                  <a:pt x="159" y="273"/>
                </a:lnTo>
                <a:lnTo>
                  <a:pt x="167" y="280"/>
                </a:lnTo>
                <a:lnTo>
                  <a:pt x="167" y="282"/>
                </a:lnTo>
                <a:lnTo>
                  <a:pt x="167" y="283"/>
                </a:lnTo>
                <a:lnTo>
                  <a:pt x="166" y="283"/>
                </a:lnTo>
                <a:lnTo>
                  <a:pt x="166" y="286"/>
                </a:lnTo>
                <a:lnTo>
                  <a:pt x="167" y="286"/>
                </a:lnTo>
                <a:lnTo>
                  <a:pt x="167" y="287"/>
                </a:lnTo>
                <a:lnTo>
                  <a:pt x="167" y="288"/>
                </a:lnTo>
                <a:lnTo>
                  <a:pt x="167" y="290"/>
                </a:lnTo>
                <a:lnTo>
                  <a:pt x="167" y="291"/>
                </a:lnTo>
                <a:lnTo>
                  <a:pt x="167" y="292"/>
                </a:lnTo>
                <a:lnTo>
                  <a:pt x="167" y="294"/>
                </a:lnTo>
                <a:lnTo>
                  <a:pt x="167" y="295"/>
                </a:lnTo>
                <a:lnTo>
                  <a:pt x="167" y="296"/>
                </a:lnTo>
                <a:lnTo>
                  <a:pt x="167" y="297"/>
                </a:lnTo>
                <a:lnTo>
                  <a:pt x="167" y="299"/>
                </a:lnTo>
                <a:lnTo>
                  <a:pt x="167" y="300"/>
                </a:lnTo>
                <a:lnTo>
                  <a:pt x="167" y="301"/>
                </a:lnTo>
                <a:lnTo>
                  <a:pt x="166" y="303"/>
                </a:lnTo>
                <a:lnTo>
                  <a:pt x="167" y="303"/>
                </a:lnTo>
                <a:lnTo>
                  <a:pt x="166" y="304"/>
                </a:lnTo>
                <a:lnTo>
                  <a:pt x="166" y="305"/>
                </a:lnTo>
                <a:lnTo>
                  <a:pt x="166" y="307"/>
                </a:lnTo>
                <a:lnTo>
                  <a:pt x="164" y="307"/>
                </a:lnTo>
                <a:lnTo>
                  <a:pt x="164" y="309"/>
                </a:lnTo>
                <a:lnTo>
                  <a:pt x="164" y="311"/>
                </a:lnTo>
                <a:lnTo>
                  <a:pt x="163" y="311"/>
                </a:lnTo>
                <a:lnTo>
                  <a:pt x="162" y="312"/>
                </a:lnTo>
                <a:lnTo>
                  <a:pt x="162" y="314"/>
                </a:lnTo>
                <a:lnTo>
                  <a:pt x="161" y="316"/>
                </a:lnTo>
                <a:lnTo>
                  <a:pt x="161" y="317"/>
                </a:lnTo>
                <a:lnTo>
                  <a:pt x="161" y="318"/>
                </a:lnTo>
                <a:lnTo>
                  <a:pt x="159" y="320"/>
                </a:lnTo>
                <a:lnTo>
                  <a:pt x="158" y="320"/>
                </a:lnTo>
                <a:lnTo>
                  <a:pt x="157" y="321"/>
                </a:lnTo>
                <a:lnTo>
                  <a:pt x="157" y="322"/>
                </a:lnTo>
                <a:lnTo>
                  <a:pt x="157" y="324"/>
                </a:lnTo>
                <a:lnTo>
                  <a:pt x="157" y="325"/>
                </a:lnTo>
                <a:lnTo>
                  <a:pt x="157" y="326"/>
                </a:lnTo>
                <a:lnTo>
                  <a:pt x="157" y="328"/>
                </a:lnTo>
                <a:lnTo>
                  <a:pt x="155" y="328"/>
                </a:lnTo>
                <a:lnTo>
                  <a:pt x="155" y="329"/>
                </a:lnTo>
                <a:lnTo>
                  <a:pt x="157" y="329"/>
                </a:lnTo>
                <a:lnTo>
                  <a:pt x="155" y="332"/>
                </a:lnTo>
                <a:lnTo>
                  <a:pt x="157" y="332"/>
                </a:lnTo>
                <a:lnTo>
                  <a:pt x="157" y="333"/>
                </a:lnTo>
                <a:lnTo>
                  <a:pt x="155" y="334"/>
                </a:lnTo>
                <a:lnTo>
                  <a:pt x="155" y="335"/>
                </a:lnTo>
                <a:lnTo>
                  <a:pt x="154" y="337"/>
                </a:lnTo>
                <a:lnTo>
                  <a:pt x="154" y="338"/>
                </a:lnTo>
                <a:lnTo>
                  <a:pt x="153" y="341"/>
                </a:lnTo>
                <a:lnTo>
                  <a:pt x="153" y="343"/>
                </a:lnTo>
                <a:lnTo>
                  <a:pt x="151" y="343"/>
                </a:lnTo>
                <a:lnTo>
                  <a:pt x="151" y="345"/>
                </a:lnTo>
                <a:lnTo>
                  <a:pt x="150" y="346"/>
                </a:lnTo>
                <a:lnTo>
                  <a:pt x="149" y="347"/>
                </a:lnTo>
                <a:lnTo>
                  <a:pt x="149" y="349"/>
                </a:lnTo>
                <a:lnTo>
                  <a:pt x="149" y="350"/>
                </a:lnTo>
                <a:lnTo>
                  <a:pt x="147" y="351"/>
                </a:lnTo>
                <a:lnTo>
                  <a:pt x="147" y="352"/>
                </a:lnTo>
                <a:lnTo>
                  <a:pt x="146" y="352"/>
                </a:lnTo>
                <a:lnTo>
                  <a:pt x="146" y="354"/>
                </a:lnTo>
                <a:lnTo>
                  <a:pt x="146" y="355"/>
                </a:lnTo>
                <a:lnTo>
                  <a:pt x="146" y="356"/>
                </a:lnTo>
                <a:lnTo>
                  <a:pt x="145" y="356"/>
                </a:lnTo>
                <a:lnTo>
                  <a:pt x="146" y="358"/>
                </a:lnTo>
                <a:lnTo>
                  <a:pt x="145" y="358"/>
                </a:lnTo>
                <a:lnTo>
                  <a:pt x="144" y="359"/>
                </a:lnTo>
                <a:lnTo>
                  <a:pt x="144" y="360"/>
                </a:lnTo>
                <a:lnTo>
                  <a:pt x="144" y="362"/>
                </a:lnTo>
                <a:lnTo>
                  <a:pt x="144" y="363"/>
                </a:lnTo>
                <a:lnTo>
                  <a:pt x="142" y="363"/>
                </a:lnTo>
                <a:lnTo>
                  <a:pt x="141" y="364"/>
                </a:lnTo>
                <a:lnTo>
                  <a:pt x="140" y="366"/>
                </a:lnTo>
                <a:lnTo>
                  <a:pt x="140" y="367"/>
                </a:lnTo>
                <a:lnTo>
                  <a:pt x="138" y="368"/>
                </a:lnTo>
                <a:lnTo>
                  <a:pt x="137" y="369"/>
                </a:lnTo>
                <a:lnTo>
                  <a:pt x="136" y="371"/>
                </a:lnTo>
                <a:lnTo>
                  <a:pt x="136" y="372"/>
                </a:lnTo>
                <a:lnTo>
                  <a:pt x="134" y="373"/>
                </a:lnTo>
                <a:lnTo>
                  <a:pt x="134" y="375"/>
                </a:lnTo>
                <a:lnTo>
                  <a:pt x="134" y="376"/>
                </a:lnTo>
                <a:lnTo>
                  <a:pt x="133" y="376"/>
                </a:lnTo>
                <a:lnTo>
                  <a:pt x="133" y="377"/>
                </a:lnTo>
                <a:lnTo>
                  <a:pt x="133" y="379"/>
                </a:lnTo>
                <a:lnTo>
                  <a:pt x="133" y="380"/>
                </a:lnTo>
                <a:lnTo>
                  <a:pt x="133" y="381"/>
                </a:lnTo>
                <a:lnTo>
                  <a:pt x="132" y="381"/>
                </a:lnTo>
                <a:lnTo>
                  <a:pt x="130" y="381"/>
                </a:lnTo>
                <a:lnTo>
                  <a:pt x="129" y="381"/>
                </a:lnTo>
                <a:lnTo>
                  <a:pt x="128" y="384"/>
                </a:lnTo>
                <a:lnTo>
                  <a:pt x="127" y="384"/>
                </a:lnTo>
                <a:lnTo>
                  <a:pt x="127" y="385"/>
                </a:lnTo>
                <a:lnTo>
                  <a:pt x="127" y="386"/>
                </a:lnTo>
                <a:lnTo>
                  <a:pt x="127" y="389"/>
                </a:lnTo>
                <a:lnTo>
                  <a:pt x="127" y="390"/>
                </a:lnTo>
                <a:lnTo>
                  <a:pt x="127" y="392"/>
                </a:lnTo>
                <a:lnTo>
                  <a:pt x="127" y="393"/>
                </a:lnTo>
                <a:lnTo>
                  <a:pt x="127" y="394"/>
                </a:lnTo>
                <a:lnTo>
                  <a:pt x="127" y="396"/>
                </a:lnTo>
                <a:lnTo>
                  <a:pt x="124" y="397"/>
                </a:lnTo>
                <a:lnTo>
                  <a:pt x="124" y="398"/>
                </a:lnTo>
                <a:lnTo>
                  <a:pt x="124" y="400"/>
                </a:lnTo>
                <a:close/>
                <a:moveTo>
                  <a:pt x="191" y="261"/>
                </a:moveTo>
                <a:lnTo>
                  <a:pt x="189" y="262"/>
                </a:lnTo>
                <a:lnTo>
                  <a:pt x="189" y="263"/>
                </a:lnTo>
                <a:lnTo>
                  <a:pt x="188" y="263"/>
                </a:lnTo>
                <a:lnTo>
                  <a:pt x="187" y="262"/>
                </a:lnTo>
                <a:lnTo>
                  <a:pt x="187" y="261"/>
                </a:lnTo>
                <a:lnTo>
                  <a:pt x="188" y="261"/>
                </a:lnTo>
                <a:lnTo>
                  <a:pt x="188" y="262"/>
                </a:lnTo>
                <a:lnTo>
                  <a:pt x="188" y="261"/>
                </a:lnTo>
                <a:lnTo>
                  <a:pt x="189" y="260"/>
                </a:lnTo>
                <a:lnTo>
                  <a:pt x="189" y="258"/>
                </a:lnTo>
                <a:lnTo>
                  <a:pt x="191" y="257"/>
                </a:lnTo>
                <a:lnTo>
                  <a:pt x="192" y="256"/>
                </a:lnTo>
                <a:lnTo>
                  <a:pt x="193" y="254"/>
                </a:lnTo>
                <a:lnTo>
                  <a:pt x="193" y="253"/>
                </a:lnTo>
                <a:lnTo>
                  <a:pt x="195" y="254"/>
                </a:lnTo>
                <a:lnTo>
                  <a:pt x="195" y="256"/>
                </a:lnTo>
                <a:lnTo>
                  <a:pt x="195" y="257"/>
                </a:lnTo>
                <a:lnTo>
                  <a:pt x="193" y="257"/>
                </a:lnTo>
                <a:lnTo>
                  <a:pt x="192" y="258"/>
                </a:lnTo>
                <a:lnTo>
                  <a:pt x="192" y="260"/>
                </a:lnTo>
                <a:lnTo>
                  <a:pt x="191" y="260"/>
                </a:lnTo>
                <a:lnTo>
                  <a:pt x="191" y="261"/>
                </a:lnTo>
                <a:close/>
                <a:moveTo>
                  <a:pt x="200" y="241"/>
                </a:moveTo>
                <a:lnTo>
                  <a:pt x="199" y="240"/>
                </a:lnTo>
                <a:lnTo>
                  <a:pt x="200" y="240"/>
                </a:lnTo>
                <a:lnTo>
                  <a:pt x="200" y="241"/>
                </a:lnTo>
                <a:close/>
                <a:moveTo>
                  <a:pt x="200" y="241"/>
                </a:moveTo>
                <a:lnTo>
                  <a:pt x="200" y="240"/>
                </a:lnTo>
                <a:lnTo>
                  <a:pt x="201" y="240"/>
                </a:lnTo>
                <a:lnTo>
                  <a:pt x="201" y="241"/>
                </a:lnTo>
                <a:lnTo>
                  <a:pt x="200" y="241"/>
                </a:lnTo>
                <a:close/>
                <a:moveTo>
                  <a:pt x="344" y="136"/>
                </a:moveTo>
                <a:lnTo>
                  <a:pt x="345" y="136"/>
                </a:lnTo>
                <a:lnTo>
                  <a:pt x="345" y="138"/>
                </a:lnTo>
                <a:lnTo>
                  <a:pt x="344" y="138"/>
                </a:lnTo>
                <a:lnTo>
                  <a:pt x="344" y="136"/>
                </a:lnTo>
                <a:close/>
                <a:moveTo>
                  <a:pt x="328" y="121"/>
                </a:moveTo>
                <a:lnTo>
                  <a:pt x="327" y="121"/>
                </a:lnTo>
                <a:lnTo>
                  <a:pt x="328" y="119"/>
                </a:lnTo>
                <a:lnTo>
                  <a:pt x="328" y="121"/>
                </a:lnTo>
                <a:close/>
                <a:moveTo>
                  <a:pt x="379" y="108"/>
                </a:moveTo>
                <a:lnTo>
                  <a:pt x="378" y="108"/>
                </a:lnTo>
                <a:lnTo>
                  <a:pt x="378" y="109"/>
                </a:lnTo>
                <a:lnTo>
                  <a:pt x="377" y="109"/>
                </a:lnTo>
                <a:lnTo>
                  <a:pt x="377" y="108"/>
                </a:lnTo>
                <a:lnTo>
                  <a:pt x="378" y="108"/>
                </a:lnTo>
                <a:lnTo>
                  <a:pt x="379" y="108"/>
                </a:lnTo>
                <a:close/>
                <a:moveTo>
                  <a:pt x="305" y="95"/>
                </a:moveTo>
                <a:lnTo>
                  <a:pt x="303" y="96"/>
                </a:lnTo>
                <a:lnTo>
                  <a:pt x="302" y="95"/>
                </a:lnTo>
                <a:lnTo>
                  <a:pt x="302" y="93"/>
                </a:lnTo>
                <a:lnTo>
                  <a:pt x="302" y="92"/>
                </a:lnTo>
                <a:lnTo>
                  <a:pt x="301" y="91"/>
                </a:lnTo>
                <a:lnTo>
                  <a:pt x="302" y="89"/>
                </a:lnTo>
                <a:lnTo>
                  <a:pt x="303" y="89"/>
                </a:lnTo>
                <a:lnTo>
                  <a:pt x="305" y="91"/>
                </a:lnTo>
                <a:lnTo>
                  <a:pt x="303" y="91"/>
                </a:lnTo>
                <a:lnTo>
                  <a:pt x="303" y="93"/>
                </a:lnTo>
                <a:lnTo>
                  <a:pt x="305" y="93"/>
                </a:lnTo>
                <a:lnTo>
                  <a:pt x="303" y="95"/>
                </a:lnTo>
                <a:lnTo>
                  <a:pt x="305" y="95"/>
                </a:lnTo>
                <a:close/>
                <a:moveTo>
                  <a:pt x="336" y="71"/>
                </a:moveTo>
                <a:lnTo>
                  <a:pt x="335" y="71"/>
                </a:lnTo>
                <a:lnTo>
                  <a:pt x="336" y="72"/>
                </a:lnTo>
                <a:lnTo>
                  <a:pt x="335" y="72"/>
                </a:lnTo>
                <a:lnTo>
                  <a:pt x="333" y="74"/>
                </a:lnTo>
                <a:lnTo>
                  <a:pt x="333" y="75"/>
                </a:lnTo>
                <a:lnTo>
                  <a:pt x="335" y="75"/>
                </a:lnTo>
                <a:lnTo>
                  <a:pt x="335" y="76"/>
                </a:lnTo>
                <a:lnTo>
                  <a:pt x="337" y="76"/>
                </a:lnTo>
                <a:lnTo>
                  <a:pt x="336" y="78"/>
                </a:lnTo>
                <a:lnTo>
                  <a:pt x="336" y="79"/>
                </a:lnTo>
                <a:lnTo>
                  <a:pt x="335" y="79"/>
                </a:lnTo>
                <a:lnTo>
                  <a:pt x="335" y="80"/>
                </a:lnTo>
                <a:lnTo>
                  <a:pt x="333" y="81"/>
                </a:lnTo>
                <a:lnTo>
                  <a:pt x="332" y="81"/>
                </a:lnTo>
                <a:lnTo>
                  <a:pt x="332" y="83"/>
                </a:lnTo>
                <a:lnTo>
                  <a:pt x="331" y="83"/>
                </a:lnTo>
                <a:lnTo>
                  <a:pt x="331" y="84"/>
                </a:lnTo>
                <a:lnTo>
                  <a:pt x="331" y="85"/>
                </a:lnTo>
                <a:lnTo>
                  <a:pt x="331" y="87"/>
                </a:lnTo>
                <a:lnTo>
                  <a:pt x="329" y="87"/>
                </a:lnTo>
                <a:lnTo>
                  <a:pt x="329" y="88"/>
                </a:lnTo>
                <a:lnTo>
                  <a:pt x="329" y="89"/>
                </a:lnTo>
                <a:lnTo>
                  <a:pt x="329" y="91"/>
                </a:lnTo>
                <a:lnTo>
                  <a:pt x="329" y="93"/>
                </a:lnTo>
                <a:lnTo>
                  <a:pt x="329" y="95"/>
                </a:lnTo>
                <a:lnTo>
                  <a:pt x="329" y="96"/>
                </a:lnTo>
                <a:lnTo>
                  <a:pt x="329" y="97"/>
                </a:lnTo>
                <a:lnTo>
                  <a:pt x="329" y="99"/>
                </a:lnTo>
                <a:lnTo>
                  <a:pt x="329" y="100"/>
                </a:lnTo>
                <a:lnTo>
                  <a:pt x="329" y="101"/>
                </a:lnTo>
                <a:lnTo>
                  <a:pt x="328" y="101"/>
                </a:lnTo>
                <a:lnTo>
                  <a:pt x="328" y="102"/>
                </a:lnTo>
                <a:lnTo>
                  <a:pt x="328" y="101"/>
                </a:lnTo>
                <a:lnTo>
                  <a:pt x="327" y="102"/>
                </a:lnTo>
                <a:lnTo>
                  <a:pt x="327" y="104"/>
                </a:lnTo>
                <a:lnTo>
                  <a:pt x="327" y="105"/>
                </a:lnTo>
                <a:lnTo>
                  <a:pt x="326" y="106"/>
                </a:lnTo>
                <a:lnTo>
                  <a:pt x="324" y="106"/>
                </a:lnTo>
                <a:lnTo>
                  <a:pt x="324" y="108"/>
                </a:lnTo>
                <a:lnTo>
                  <a:pt x="323" y="108"/>
                </a:lnTo>
                <a:lnTo>
                  <a:pt x="323" y="109"/>
                </a:lnTo>
                <a:lnTo>
                  <a:pt x="323" y="110"/>
                </a:lnTo>
                <a:lnTo>
                  <a:pt x="322" y="112"/>
                </a:lnTo>
                <a:lnTo>
                  <a:pt x="320" y="112"/>
                </a:lnTo>
                <a:lnTo>
                  <a:pt x="322" y="112"/>
                </a:lnTo>
                <a:lnTo>
                  <a:pt x="320" y="113"/>
                </a:lnTo>
                <a:lnTo>
                  <a:pt x="319" y="113"/>
                </a:lnTo>
                <a:lnTo>
                  <a:pt x="319" y="114"/>
                </a:lnTo>
                <a:lnTo>
                  <a:pt x="319" y="116"/>
                </a:lnTo>
                <a:lnTo>
                  <a:pt x="319" y="117"/>
                </a:lnTo>
                <a:lnTo>
                  <a:pt x="318" y="117"/>
                </a:lnTo>
                <a:lnTo>
                  <a:pt x="318" y="116"/>
                </a:lnTo>
                <a:lnTo>
                  <a:pt x="318" y="117"/>
                </a:lnTo>
                <a:lnTo>
                  <a:pt x="316" y="117"/>
                </a:lnTo>
                <a:lnTo>
                  <a:pt x="315" y="117"/>
                </a:lnTo>
                <a:lnTo>
                  <a:pt x="315" y="118"/>
                </a:lnTo>
                <a:lnTo>
                  <a:pt x="315" y="119"/>
                </a:lnTo>
                <a:lnTo>
                  <a:pt x="316" y="119"/>
                </a:lnTo>
                <a:lnTo>
                  <a:pt x="316" y="118"/>
                </a:lnTo>
                <a:lnTo>
                  <a:pt x="318" y="118"/>
                </a:lnTo>
                <a:lnTo>
                  <a:pt x="318" y="117"/>
                </a:lnTo>
                <a:lnTo>
                  <a:pt x="319" y="117"/>
                </a:lnTo>
                <a:lnTo>
                  <a:pt x="319" y="118"/>
                </a:lnTo>
                <a:lnTo>
                  <a:pt x="320" y="118"/>
                </a:lnTo>
                <a:lnTo>
                  <a:pt x="320" y="119"/>
                </a:lnTo>
                <a:lnTo>
                  <a:pt x="319" y="121"/>
                </a:lnTo>
                <a:lnTo>
                  <a:pt x="320" y="122"/>
                </a:lnTo>
                <a:lnTo>
                  <a:pt x="322" y="122"/>
                </a:lnTo>
                <a:lnTo>
                  <a:pt x="323" y="122"/>
                </a:lnTo>
                <a:lnTo>
                  <a:pt x="323" y="121"/>
                </a:lnTo>
                <a:lnTo>
                  <a:pt x="324" y="121"/>
                </a:lnTo>
                <a:lnTo>
                  <a:pt x="326" y="121"/>
                </a:lnTo>
                <a:lnTo>
                  <a:pt x="327" y="121"/>
                </a:lnTo>
                <a:lnTo>
                  <a:pt x="328" y="121"/>
                </a:lnTo>
                <a:lnTo>
                  <a:pt x="329" y="122"/>
                </a:lnTo>
                <a:lnTo>
                  <a:pt x="329" y="121"/>
                </a:lnTo>
                <a:lnTo>
                  <a:pt x="331" y="121"/>
                </a:lnTo>
                <a:lnTo>
                  <a:pt x="331" y="122"/>
                </a:lnTo>
                <a:lnTo>
                  <a:pt x="329" y="123"/>
                </a:lnTo>
                <a:lnTo>
                  <a:pt x="329" y="125"/>
                </a:lnTo>
                <a:lnTo>
                  <a:pt x="329" y="126"/>
                </a:lnTo>
                <a:lnTo>
                  <a:pt x="329" y="129"/>
                </a:lnTo>
                <a:lnTo>
                  <a:pt x="329" y="130"/>
                </a:lnTo>
                <a:lnTo>
                  <a:pt x="329" y="131"/>
                </a:lnTo>
                <a:lnTo>
                  <a:pt x="331" y="131"/>
                </a:lnTo>
                <a:lnTo>
                  <a:pt x="331" y="133"/>
                </a:lnTo>
                <a:lnTo>
                  <a:pt x="331" y="134"/>
                </a:lnTo>
                <a:lnTo>
                  <a:pt x="331" y="135"/>
                </a:lnTo>
                <a:lnTo>
                  <a:pt x="331" y="136"/>
                </a:lnTo>
                <a:lnTo>
                  <a:pt x="331" y="138"/>
                </a:lnTo>
                <a:lnTo>
                  <a:pt x="331" y="139"/>
                </a:lnTo>
                <a:lnTo>
                  <a:pt x="331" y="140"/>
                </a:lnTo>
                <a:lnTo>
                  <a:pt x="331" y="144"/>
                </a:lnTo>
                <a:lnTo>
                  <a:pt x="329" y="144"/>
                </a:lnTo>
                <a:lnTo>
                  <a:pt x="329" y="146"/>
                </a:lnTo>
                <a:lnTo>
                  <a:pt x="328" y="146"/>
                </a:lnTo>
                <a:lnTo>
                  <a:pt x="329" y="146"/>
                </a:lnTo>
                <a:lnTo>
                  <a:pt x="328" y="147"/>
                </a:lnTo>
                <a:lnTo>
                  <a:pt x="328" y="148"/>
                </a:lnTo>
                <a:lnTo>
                  <a:pt x="328" y="150"/>
                </a:lnTo>
                <a:lnTo>
                  <a:pt x="328" y="151"/>
                </a:lnTo>
                <a:lnTo>
                  <a:pt x="328" y="152"/>
                </a:lnTo>
                <a:lnTo>
                  <a:pt x="329" y="153"/>
                </a:lnTo>
                <a:lnTo>
                  <a:pt x="329" y="155"/>
                </a:lnTo>
                <a:lnTo>
                  <a:pt x="331" y="155"/>
                </a:lnTo>
                <a:lnTo>
                  <a:pt x="331" y="156"/>
                </a:lnTo>
                <a:lnTo>
                  <a:pt x="332" y="156"/>
                </a:lnTo>
                <a:lnTo>
                  <a:pt x="332" y="157"/>
                </a:lnTo>
                <a:lnTo>
                  <a:pt x="333" y="159"/>
                </a:lnTo>
                <a:lnTo>
                  <a:pt x="333" y="160"/>
                </a:lnTo>
                <a:lnTo>
                  <a:pt x="333" y="163"/>
                </a:lnTo>
                <a:lnTo>
                  <a:pt x="332" y="163"/>
                </a:lnTo>
                <a:lnTo>
                  <a:pt x="332" y="164"/>
                </a:lnTo>
                <a:lnTo>
                  <a:pt x="332" y="165"/>
                </a:lnTo>
                <a:lnTo>
                  <a:pt x="331" y="167"/>
                </a:lnTo>
                <a:lnTo>
                  <a:pt x="329" y="168"/>
                </a:lnTo>
                <a:lnTo>
                  <a:pt x="331" y="168"/>
                </a:lnTo>
                <a:lnTo>
                  <a:pt x="331" y="169"/>
                </a:lnTo>
                <a:lnTo>
                  <a:pt x="329" y="169"/>
                </a:lnTo>
                <a:lnTo>
                  <a:pt x="329" y="171"/>
                </a:lnTo>
                <a:lnTo>
                  <a:pt x="329" y="172"/>
                </a:lnTo>
                <a:lnTo>
                  <a:pt x="328" y="172"/>
                </a:lnTo>
                <a:lnTo>
                  <a:pt x="328" y="173"/>
                </a:lnTo>
                <a:lnTo>
                  <a:pt x="328" y="174"/>
                </a:lnTo>
                <a:lnTo>
                  <a:pt x="328" y="176"/>
                </a:lnTo>
                <a:lnTo>
                  <a:pt x="328" y="177"/>
                </a:lnTo>
                <a:lnTo>
                  <a:pt x="328" y="181"/>
                </a:lnTo>
                <a:lnTo>
                  <a:pt x="328" y="182"/>
                </a:lnTo>
                <a:lnTo>
                  <a:pt x="328" y="184"/>
                </a:lnTo>
                <a:lnTo>
                  <a:pt x="327" y="185"/>
                </a:lnTo>
                <a:lnTo>
                  <a:pt x="327" y="186"/>
                </a:lnTo>
                <a:lnTo>
                  <a:pt x="326" y="186"/>
                </a:lnTo>
                <a:lnTo>
                  <a:pt x="324" y="186"/>
                </a:lnTo>
                <a:lnTo>
                  <a:pt x="324" y="188"/>
                </a:lnTo>
                <a:lnTo>
                  <a:pt x="323" y="188"/>
                </a:lnTo>
                <a:lnTo>
                  <a:pt x="323" y="189"/>
                </a:lnTo>
                <a:lnTo>
                  <a:pt x="322" y="190"/>
                </a:lnTo>
                <a:lnTo>
                  <a:pt x="322" y="193"/>
                </a:lnTo>
                <a:lnTo>
                  <a:pt x="323" y="193"/>
                </a:lnTo>
                <a:lnTo>
                  <a:pt x="323" y="194"/>
                </a:lnTo>
                <a:lnTo>
                  <a:pt x="323" y="195"/>
                </a:lnTo>
                <a:lnTo>
                  <a:pt x="324" y="195"/>
                </a:lnTo>
                <a:lnTo>
                  <a:pt x="324" y="201"/>
                </a:lnTo>
                <a:lnTo>
                  <a:pt x="324" y="202"/>
                </a:lnTo>
                <a:lnTo>
                  <a:pt x="324" y="205"/>
                </a:lnTo>
                <a:lnTo>
                  <a:pt x="324" y="206"/>
                </a:lnTo>
                <a:lnTo>
                  <a:pt x="324" y="207"/>
                </a:lnTo>
                <a:lnTo>
                  <a:pt x="326" y="210"/>
                </a:lnTo>
                <a:lnTo>
                  <a:pt x="326" y="211"/>
                </a:lnTo>
                <a:lnTo>
                  <a:pt x="326" y="212"/>
                </a:lnTo>
                <a:lnTo>
                  <a:pt x="326" y="214"/>
                </a:lnTo>
                <a:lnTo>
                  <a:pt x="327" y="215"/>
                </a:lnTo>
                <a:lnTo>
                  <a:pt x="327" y="218"/>
                </a:lnTo>
                <a:lnTo>
                  <a:pt x="328" y="219"/>
                </a:lnTo>
                <a:lnTo>
                  <a:pt x="328" y="220"/>
                </a:lnTo>
                <a:lnTo>
                  <a:pt x="327" y="220"/>
                </a:lnTo>
                <a:lnTo>
                  <a:pt x="327" y="224"/>
                </a:lnTo>
                <a:lnTo>
                  <a:pt x="327" y="225"/>
                </a:lnTo>
                <a:lnTo>
                  <a:pt x="328" y="227"/>
                </a:lnTo>
                <a:lnTo>
                  <a:pt x="328" y="229"/>
                </a:lnTo>
                <a:lnTo>
                  <a:pt x="328" y="231"/>
                </a:lnTo>
                <a:lnTo>
                  <a:pt x="328" y="229"/>
                </a:lnTo>
                <a:lnTo>
                  <a:pt x="328" y="228"/>
                </a:lnTo>
                <a:lnTo>
                  <a:pt x="327" y="228"/>
                </a:lnTo>
                <a:lnTo>
                  <a:pt x="326" y="228"/>
                </a:lnTo>
                <a:lnTo>
                  <a:pt x="326" y="229"/>
                </a:lnTo>
                <a:lnTo>
                  <a:pt x="327" y="229"/>
                </a:lnTo>
                <a:lnTo>
                  <a:pt x="327" y="232"/>
                </a:lnTo>
                <a:lnTo>
                  <a:pt x="326" y="232"/>
                </a:lnTo>
                <a:lnTo>
                  <a:pt x="326" y="235"/>
                </a:lnTo>
                <a:lnTo>
                  <a:pt x="327" y="235"/>
                </a:lnTo>
                <a:lnTo>
                  <a:pt x="327" y="236"/>
                </a:lnTo>
                <a:lnTo>
                  <a:pt x="327" y="237"/>
                </a:lnTo>
                <a:lnTo>
                  <a:pt x="328" y="236"/>
                </a:lnTo>
                <a:lnTo>
                  <a:pt x="328" y="235"/>
                </a:lnTo>
                <a:lnTo>
                  <a:pt x="329" y="235"/>
                </a:lnTo>
                <a:lnTo>
                  <a:pt x="329" y="236"/>
                </a:lnTo>
                <a:lnTo>
                  <a:pt x="329" y="237"/>
                </a:lnTo>
                <a:lnTo>
                  <a:pt x="329" y="239"/>
                </a:lnTo>
                <a:lnTo>
                  <a:pt x="328" y="240"/>
                </a:lnTo>
                <a:lnTo>
                  <a:pt x="328" y="241"/>
                </a:lnTo>
                <a:lnTo>
                  <a:pt x="328" y="243"/>
                </a:lnTo>
                <a:lnTo>
                  <a:pt x="328" y="244"/>
                </a:lnTo>
                <a:lnTo>
                  <a:pt x="328" y="245"/>
                </a:lnTo>
                <a:lnTo>
                  <a:pt x="328" y="246"/>
                </a:lnTo>
                <a:lnTo>
                  <a:pt x="327" y="246"/>
                </a:lnTo>
                <a:lnTo>
                  <a:pt x="328" y="246"/>
                </a:lnTo>
                <a:lnTo>
                  <a:pt x="328" y="248"/>
                </a:lnTo>
                <a:lnTo>
                  <a:pt x="328" y="249"/>
                </a:lnTo>
                <a:lnTo>
                  <a:pt x="328" y="250"/>
                </a:lnTo>
                <a:lnTo>
                  <a:pt x="327" y="252"/>
                </a:lnTo>
                <a:lnTo>
                  <a:pt x="327" y="253"/>
                </a:lnTo>
                <a:lnTo>
                  <a:pt x="326" y="253"/>
                </a:lnTo>
                <a:lnTo>
                  <a:pt x="326" y="254"/>
                </a:lnTo>
                <a:lnTo>
                  <a:pt x="326" y="256"/>
                </a:lnTo>
                <a:lnTo>
                  <a:pt x="324" y="257"/>
                </a:lnTo>
                <a:lnTo>
                  <a:pt x="324" y="260"/>
                </a:lnTo>
                <a:lnTo>
                  <a:pt x="324" y="261"/>
                </a:lnTo>
                <a:lnTo>
                  <a:pt x="323" y="261"/>
                </a:lnTo>
                <a:lnTo>
                  <a:pt x="323" y="263"/>
                </a:lnTo>
                <a:lnTo>
                  <a:pt x="323" y="265"/>
                </a:lnTo>
                <a:lnTo>
                  <a:pt x="323" y="266"/>
                </a:lnTo>
                <a:lnTo>
                  <a:pt x="323" y="267"/>
                </a:lnTo>
                <a:lnTo>
                  <a:pt x="322" y="267"/>
                </a:lnTo>
                <a:lnTo>
                  <a:pt x="320" y="267"/>
                </a:lnTo>
                <a:lnTo>
                  <a:pt x="320" y="269"/>
                </a:lnTo>
                <a:lnTo>
                  <a:pt x="320" y="270"/>
                </a:lnTo>
                <a:lnTo>
                  <a:pt x="320" y="271"/>
                </a:lnTo>
                <a:lnTo>
                  <a:pt x="322" y="273"/>
                </a:lnTo>
                <a:lnTo>
                  <a:pt x="323" y="273"/>
                </a:lnTo>
                <a:lnTo>
                  <a:pt x="323" y="274"/>
                </a:lnTo>
                <a:lnTo>
                  <a:pt x="324" y="275"/>
                </a:lnTo>
                <a:lnTo>
                  <a:pt x="326" y="275"/>
                </a:lnTo>
                <a:lnTo>
                  <a:pt x="326" y="277"/>
                </a:lnTo>
                <a:lnTo>
                  <a:pt x="324" y="277"/>
                </a:lnTo>
                <a:lnTo>
                  <a:pt x="323" y="278"/>
                </a:lnTo>
                <a:lnTo>
                  <a:pt x="323" y="279"/>
                </a:lnTo>
                <a:lnTo>
                  <a:pt x="322" y="279"/>
                </a:lnTo>
                <a:lnTo>
                  <a:pt x="322" y="280"/>
                </a:lnTo>
                <a:lnTo>
                  <a:pt x="322" y="282"/>
                </a:lnTo>
                <a:lnTo>
                  <a:pt x="320" y="282"/>
                </a:lnTo>
                <a:lnTo>
                  <a:pt x="319" y="282"/>
                </a:lnTo>
                <a:lnTo>
                  <a:pt x="319" y="283"/>
                </a:lnTo>
                <a:lnTo>
                  <a:pt x="318" y="283"/>
                </a:lnTo>
                <a:lnTo>
                  <a:pt x="319" y="282"/>
                </a:lnTo>
                <a:lnTo>
                  <a:pt x="318" y="282"/>
                </a:lnTo>
                <a:lnTo>
                  <a:pt x="318" y="283"/>
                </a:lnTo>
                <a:lnTo>
                  <a:pt x="316" y="283"/>
                </a:lnTo>
                <a:lnTo>
                  <a:pt x="315" y="283"/>
                </a:lnTo>
                <a:lnTo>
                  <a:pt x="314" y="283"/>
                </a:lnTo>
                <a:lnTo>
                  <a:pt x="314" y="282"/>
                </a:lnTo>
                <a:lnTo>
                  <a:pt x="315" y="280"/>
                </a:lnTo>
                <a:lnTo>
                  <a:pt x="315" y="279"/>
                </a:lnTo>
                <a:lnTo>
                  <a:pt x="316" y="279"/>
                </a:lnTo>
                <a:lnTo>
                  <a:pt x="316" y="278"/>
                </a:lnTo>
                <a:lnTo>
                  <a:pt x="315" y="279"/>
                </a:lnTo>
                <a:lnTo>
                  <a:pt x="314" y="280"/>
                </a:lnTo>
                <a:lnTo>
                  <a:pt x="314" y="282"/>
                </a:lnTo>
                <a:lnTo>
                  <a:pt x="311" y="282"/>
                </a:lnTo>
                <a:lnTo>
                  <a:pt x="312" y="282"/>
                </a:lnTo>
                <a:lnTo>
                  <a:pt x="311" y="282"/>
                </a:lnTo>
                <a:lnTo>
                  <a:pt x="311" y="283"/>
                </a:lnTo>
                <a:lnTo>
                  <a:pt x="312" y="284"/>
                </a:lnTo>
                <a:lnTo>
                  <a:pt x="312" y="286"/>
                </a:lnTo>
                <a:lnTo>
                  <a:pt x="312" y="287"/>
                </a:lnTo>
                <a:lnTo>
                  <a:pt x="312" y="288"/>
                </a:lnTo>
                <a:lnTo>
                  <a:pt x="311" y="290"/>
                </a:lnTo>
                <a:lnTo>
                  <a:pt x="310" y="290"/>
                </a:lnTo>
                <a:lnTo>
                  <a:pt x="308" y="290"/>
                </a:lnTo>
                <a:lnTo>
                  <a:pt x="307" y="290"/>
                </a:lnTo>
                <a:lnTo>
                  <a:pt x="306" y="288"/>
                </a:lnTo>
                <a:lnTo>
                  <a:pt x="305" y="290"/>
                </a:lnTo>
                <a:lnTo>
                  <a:pt x="303" y="291"/>
                </a:lnTo>
                <a:lnTo>
                  <a:pt x="303" y="292"/>
                </a:lnTo>
                <a:lnTo>
                  <a:pt x="301" y="292"/>
                </a:lnTo>
                <a:lnTo>
                  <a:pt x="301" y="294"/>
                </a:lnTo>
                <a:lnTo>
                  <a:pt x="299" y="294"/>
                </a:lnTo>
                <a:lnTo>
                  <a:pt x="299" y="295"/>
                </a:lnTo>
                <a:lnTo>
                  <a:pt x="301" y="295"/>
                </a:lnTo>
                <a:lnTo>
                  <a:pt x="301" y="296"/>
                </a:lnTo>
                <a:lnTo>
                  <a:pt x="299" y="296"/>
                </a:lnTo>
                <a:lnTo>
                  <a:pt x="297" y="297"/>
                </a:lnTo>
                <a:lnTo>
                  <a:pt x="297" y="296"/>
                </a:lnTo>
                <a:lnTo>
                  <a:pt x="295" y="296"/>
                </a:lnTo>
                <a:lnTo>
                  <a:pt x="295" y="297"/>
                </a:lnTo>
                <a:lnTo>
                  <a:pt x="294" y="296"/>
                </a:lnTo>
                <a:lnTo>
                  <a:pt x="294" y="297"/>
                </a:lnTo>
                <a:lnTo>
                  <a:pt x="293" y="297"/>
                </a:lnTo>
                <a:lnTo>
                  <a:pt x="293" y="299"/>
                </a:lnTo>
                <a:lnTo>
                  <a:pt x="291" y="299"/>
                </a:lnTo>
                <a:lnTo>
                  <a:pt x="291" y="300"/>
                </a:lnTo>
                <a:lnTo>
                  <a:pt x="290" y="300"/>
                </a:lnTo>
                <a:lnTo>
                  <a:pt x="290" y="301"/>
                </a:lnTo>
                <a:lnTo>
                  <a:pt x="290" y="303"/>
                </a:lnTo>
                <a:lnTo>
                  <a:pt x="290" y="304"/>
                </a:lnTo>
                <a:lnTo>
                  <a:pt x="290" y="305"/>
                </a:lnTo>
                <a:lnTo>
                  <a:pt x="289" y="307"/>
                </a:lnTo>
                <a:lnTo>
                  <a:pt x="288" y="307"/>
                </a:lnTo>
                <a:lnTo>
                  <a:pt x="288" y="308"/>
                </a:lnTo>
                <a:lnTo>
                  <a:pt x="286" y="308"/>
                </a:lnTo>
                <a:lnTo>
                  <a:pt x="285" y="309"/>
                </a:lnTo>
                <a:lnTo>
                  <a:pt x="284" y="309"/>
                </a:lnTo>
                <a:lnTo>
                  <a:pt x="282" y="309"/>
                </a:lnTo>
                <a:lnTo>
                  <a:pt x="281" y="309"/>
                </a:lnTo>
                <a:lnTo>
                  <a:pt x="278" y="309"/>
                </a:lnTo>
                <a:lnTo>
                  <a:pt x="277" y="309"/>
                </a:lnTo>
                <a:lnTo>
                  <a:pt x="276" y="309"/>
                </a:lnTo>
                <a:lnTo>
                  <a:pt x="274" y="309"/>
                </a:lnTo>
                <a:lnTo>
                  <a:pt x="273" y="309"/>
                </a:lnTo>
                <a:lnTo>
                  <a:pt x="272" y="311"/>
                </a:lnTo>
                <a:lnTo>
                  <a:pt x="271" y="311"/>
                </a:lnTo>
                <a:lnTo>
                  <a:pt x="269" y="312"/>
                </a:lnTo>
                <a:lnTo>
                  <a:pt x="267" y="312"/>
                </a:lnTo>
                <a:lnTo>
                  <a:pt x="267" y="313"/>
                </a:lnTo>
                <a:lnTo>
                  <a:pt x="265" y="316"/>
                </a:lnTo>
                <a:lnTo>
                  <a:pt x="265" y="318"/>
                </a:lnTo>
                <a:lnTo>
                  <a:pt x="264" y="318"/>
                </a:lnTo>
                <a:lnTo>
                  <a:pt x="263" y="318"/>
                </a:lnTo>
                <a:lnTo>
                  <a:pt x="263" y="320"/>
                </a:lnTo>
                <a:lnTo>
                  <a:pt x="261" y="321"/>
                </a:lnTo>
                <a:lnTo>
                  <a:pt x="260" y="321"/>
                </a:lnTo>
                <a:lnTo>
                  <a:pt x="260" y="322"/>
                </a:lnTo>
                <a:lnTo>
                  <a:pt x="259" y="322"/>
                </a:lnTo>
                <a:lnTo>
                  <a:pt x="257" y="322"/>
                </a:lnTo>
                <a:lnTo>
                  <a:pt x="257" y="324"/>
                </a:lnTo>
                <a:lnTo>
                  <a:pt x="256" y="325"/>
                </a:lnTo>
                <a:lnTo>
                  <a:pt x="255" y="325"/>
                </a:lnTo>
                <a:lnTo>
                  <a:pt x="255" y="326"/>
                </a:lnTo>
                <a:lnTo>
                  <a:pt x="254" y="328"/>
                </a:lnTo>
                <a:lnTo>
                  <a:pt x="252" y="329"/>
                </a:lnTo>
                <a:lnTo>
                  <a:pt x="252" y="330"/>
                </a:lnTo>
                <a:lnTo>
                  <a:pt x="251" y="330"/>
                </a:lnTo>
                <a:lnTo>
                  <a:pt x="251" y="332"/>
                </a:lnTo>
                <a:lnTo>
                  <a:pt x="250" y="333"/>
                </a:lnTo>
                <a:lnTo>
                  <a:pt x="250" y="334"/>
                </a:lnTo>
                <a:lnTo>
                  <a:pt x="248" y="334"/>
                </a:lnTo>
                <a:lnTo>
                  <a:pt x="250" y="334"/>
                </a:lnTo>
                <a:lnTo>
                  <a:pt x="250" y="335"/>
                </a:lnTo>
                <a:lnTo>
                  <a:pt x="250" y="337"/>
                </a:lnTo>
                <a:lnTo>
                  <a:pt x="248" y="337"/>
                </a:lnTo>
                <a:lnTo>
                  <a:pt x="248" y="338"/>
                </a:lnTo>
                <a:lnTo>
                  <a:pt x="248" y="339"/>
                </a:lnTo>
                <a:lnTo>
                  <a:pt x="248" y="343"/>
                </a:lnTo>
                <a:lnTo>
                  <a:pt x="247" y="345"/>
                </a:lnTo>
                <a:lnTo>
                  <a:pt x="246" y="345"/>
                </a:lnTo>
                <a:lnTo>
                  <a:pt x="244" y="345"/>
                </a:lnTo>
                <a:lnTo>
                  <a:pt x="243" y="345"/>
                </a:lnTo>
                <a:lnTo>
                  <a:pt x="243" y="343"/>
                </a:lnTo>
                <a:lnTo>
                  <a:pt x="243" y="342"/>
                </a:lnTo>
                <a:lnTo>
                  <a:pt x="243" y="343"/>
                </a:lnTo>
                <a:lnTo>
                  <a:pt x="242" y="343"/>
                </a:lnTo>
                <a:lnTo>
                  <a:pt x="242" y="342"/>
                </a:lnTo>
                <a:lnTo>
                  <a:pt x="240" y="342"/>
                </a:lnTo>
                <a:lnTo>
                  <a:pt x="240" y="343"/>
                </a:lnTo>
                <a:lnTo>
                  <a:pt x="239" y="343"/>
                </a:lnTo>
                <a:lnTo>
                  <a:pt x="239" y="345"/>
                </a:lnTo>
                <a:lnTo>
                  <a:pt x="238" y="345"/>
                </a:lnTo>
                <a:lnTo>
                  <a:pt x="239" y="345"/>
                </a:lnTo>
                <a:lnTo>
                  <a:pt x="239" y="346"/>
                </a:lnTo>
                <a:lnTo>
                  <a:pt x="238" y="346"/>
                </a:lnTo>
                <a:lnTo>
                  <a:pt x="238" y="347"/>
                </a:lnTo>
                <a:lnTo>
                  <a:pt x="238" y="349"/>
                </a:lnTo>
                <a:lnTo>
                  <a:pt x="238" y="350"/>
                </a:lnTo>
                <a:lnTo>
                  <a:pt x="236" y="350"/>
                </a:lnTo>
                <a:lnTo>
                  <a:pt x="235" y="352"/>
                </a:lnTo>
                <a:lnTo>
                  <a:pt x="235" y="354"/>
                </a:lnTo>
                <a:lnTo>
                  <a:pt x="235" y="355"/>
                </a:lnTo>
                <a:lnTo>
                  <a:pt x="234" y="356"/>
                </a:lnTo>
                <a:lnTo>
                  <a:pt x="234" y="358"/>
                </a:lnTo>
                <a:lnTo>
                  <a:pt x="234" y="359"/>
                </a:lnTo>
                <a:lnTo>
                  <a:pt x="234" y="360"/>
                </a:lnTo>
                <a:lnTo>
                  <a:pt x="234" y="362"/>
                </a:lnTo>
                <a:lnTo>
                  <a:pt x="233" y="363"/>
                </a:lnTo>
                <a:lnTo>
                  <a:pt x="234" y="363"/>
                </a:lnTo>
                <a:lnTo>
                  <a:pt x="234" y="364"/>
                </a:lnTo>
                <a:lnTo>
                  <a:pt x="234" y="366"/>
                </a:lnTo>
                <a:lnTo>
                  <a:pt x="235" y="367"/>
                </a:lnTo>
                <a:lnTo>
                  <a:pt x="235" y="368"/>
                </a:lnTo>
                <a:lnTo>
                  <a:pt x="235" y="369"/>
                </a:lnTo>
                <a:lnTo>
                  <a:pt x="235" y="371"/>
                </a:lnTo>
                <a:lnTo>
                  <a:pt x="234" y="372"/>
                </a:lnTo>
                <a:lnTo>
                  <a:pt x="235" y="373"/>
                </a:lnTo>
                <a:lnTo>
                  <a:pt x="235" y="375"/>
                </a:lnTo>
                <a:lnTo>
                  <a:pt x="235" y="376"/>
                </a:lnTo>
                <a:lnTo>
                  <a:pt x="235" y="377"/>
                </a:lnTo>
                <a:lnTo>
                  <a:pt x="234" y="377"/>
                </a:lnTo>
                <a:lnTo>
                  <a:pt x="235" y="379"/>
                </a:lnTo>
                <a:lnTo>
                  <a:pt x="234" y="380"/>
                </a:lnTo>
                <a:lnTo>
                  <a:pt x="233" y="383"/>
                </a:lnTo>
                <a:lnTo>
                  <a:pt x="233" y="385"/>
                </a:lnTo>
                <a:lnTo>
                  <a:pt x="231" y="386"/>
                </a:lnTo>
                <a:lnTo>
                  <a:pt x="231" y="388"/>
                </a:lnTo>
                <a:lnTo>
                  <a:pt x="233" y="388"/>
                </a:lnTo>
                <a:lnTo>
                  <a:pt x="233" y="390"/>
                </a:lnTo>
                <a:lnTo>
                  <a:pt x="231" y="390"/>
                </a:lnTo>
                <a:lnTo>
                  <a:pt x="231" y="392"/>
                </a:lnTo>
                <a:lnTo>
                  <a:pt x="230" y="392"/>
                </a:lnTo>
                <a:lnTo>
                  <a:pt x="229" y="393"/>
                </a:lnTo>
                <a:lnTo>
                  <a:pt x="227" y="393"/>
                </a:lnTo>
                <a:lnTo>
                  <a:pt x="226" y="393"/>
                </a:lnTo>
                <a:lnTo>
                  <a:pt x="226" y="394"/>
                </a:lnTo>
                <a:lnTo>
                  <a:pt x="225" y="394"/>
                </a:lnTo>
                <a:lnTo>
                  <a:pt x="225" y="396"/>
                </a:lnTo>
                <a:lnTo>
                  <a:pt x="223" y="396"/>
                </a:lnTo>
                <a:lnTo>
                  <a:pt x="222" y="397"/>
                </a:lnTo>
                <a:lnTo>
                  <a:pt x="222" y="398"/>
                </a:lnTo>
                <a:lnTo>
                  <a:pt x="222" y="400"/>
                </a:lnTo>
                <a:lnTo>
                  <a:pt x="221" y="401"/>
                </a:lnTo>
                <a:lnTo>
                  <a:pt x="221" y="404"/>
                </a:lnTo>
                <a:lnTo>
                  <a:pt x="221" y="405"/>
                </a:lnTo>
                <a:lnTo>
                  <a:pt x="219" y="406"/>
                </a:lnTo>
                <a:lnTo>
                  <a:pt x="218" y="406"/>
                </a:lnTo>
                <a:lnTo>
                  <a:pt x="217" y="406"/>
                </a:lnTo>
                <a:lnTo>
                  <a:pt x="216" y="407"/>
                </a:lnTo>
                <a:lnTo>
                  <a:pt x="214" y="409"/>
                </a:lnTo>
                <a:lnTo>
                  <a:pt x="216" y="409"/>
                </a:lnTo>
                <a:lnTo>
                  <a:pt x="216" y="410"/>
                </a:lnTo>
                <a:lnTo>
                  <a:pt x="216" y="411"/>
                </a:lnTo>
                <a:lnTo>
                  <a:pt x="216" y="413"/>
                </a:lnTo>
                <a:lnTo>
                  <a:pt x="214" y="413"/>
                </a:lnTo>
                <a:lnTo>
                  <a:pt x="214" y="414"/>
                </a:lnTo>
                <a:lnTo>
                  <a:pt x="214" y="415"/>
                </a:lnTo>
                <a:lnTo>
                  <a:pt x="214" y="417"/>
                </a:lnTo>
                <a:lnTo>
                  <a:pt x="216" y="418"/>
                </a:lnTo>
                <a:lnTo>
                  <a:pt x="214" y="418"/>
                </a:lnTo>
                <a:lnTo>
                  <a:pt x="214" y="419"/>
                </a:lnTo>
                <a:lnTo>
                  <a:pt x="213" y="419"/>
                </a:lnTo>
                <a:lnTo>
                  <a:pt x="212" y="419"/>
                </a:lnTo>
                <a:lnTo>
                  <a:pt x="210" y="422"/>
                </a:lnTo>
                <a:lnTo>
                  <a:pt x="209" y="423"/>
                </a:lnTo>
                <a:lnTo>
                  <a:pt x="209" y="424"/>
                </a:lnTo>
                <a:lnTo>
                  <a:pt x="209" y="427"/>
                </a:lnTo>
                <a:lnTo>
                  <a:pt x="209" y="428"/>
                </a:lnTo>
                <a:lnTo>
                  <a:pt x="209" y="430"/>
                </a:lnTo>
                <a:lnTo>
                  <a:pt x="209" y="432"/>
                </a:lnTo>
                <a:lnTo>
                  <a:pt x="208" y="435"/>
                </a:lnTo>
                <a:lnTo>
                  <a:pt x="208" y="436"/>
                </a:lnTo>
                <a:lnTo>
                  <a:pt x="208" y="439"/>
                </a:lnTo>
                <a:lnTo>
                  <a:pt x="205" y="440"/>
                </a:lnTo>
                <a:lnTo>
                  <a:pt x="205" y="441"/>
                </a:lnTo>
                <a:lnTo>
                  <a:pt x="205" y="443"/>
                </a:lnTo>
                <a:lnTo>
                  <a:pt x="204" y="445"/>
                </a:lnTo>
                <a:lnTo>
                  <a:pt x="204" y="447"/>
                </a:lnTo>
                <a:lnTo>
                  <a:pt x="202" y="447"/>
                </a:lnTo>
                <a:lnTo>
                  <a:pt x="202" y="448"/>
                </a:lnTo>
                <a:lnTo>
                  <a:pt x="202" y="449"/>
                </a:lnTo>
                <a:lnTo>
                  <a:pt x="202" y="451"/>
                </a:lnTo>
                <a:lnTo>
                  <a:pt x="201" y="452"/>
                </a:lnTo>
                <a:lnTo>
                  <a:pt x="201" y="453"/>
                </a:lnTo>
                <a:lnTo>
                  <a:pt x="201" y="455"/>
                </a:lnTo>
                <a:lnTo>
                  <a:pt x="201" y="456"/>
                </a:lnTo>
                <a:lnTo>
                  <a:pt x="201" y="457"/>
                </a:lnTo>
                <a:lnTo>
                  <a:pt x="200" y="457"/>
                </a:lnTo>
                <a:lnTo>
                  <a:pt x="200" y="458"/>
                </a:lnTo>
                <a:lnTo>
                  <a:pt x="200" y="460"/>
                </a:lnTo>
                <a:lnTo>
                  <a:pt x="199" y="461"/>
                </a:lnTo>
                <a:lnTo>
                  <a:pt x="197" y="464"/>
                </a:lnTo>
                <a:lnTo>
                  <a:pt x="196" y="464"/>
                </a:lnTo>
                <a:lnTo>
                  <a:pt x="196" y="465"/>
                </a:lnTo>
                <a:lnTo>
                  <a:pt x="196" y="466"/>
                </a:lnTo>
                <a:lnTo>
                  <a:pt x="195" y="468"/>
                </a:lnTo>
                <a:lnTo>
                  <a:pt x="195" y="469"/>
                </a:lnTo>
                <a:lnTo>
                  <a:pt x="193" y="469"/>
                </a:lnTo>
                <a:lnTo>
                  <a:pt x="193" y="470"/>
                </a:lnTo>
                <a:lnTo>
                  <a:pt x="192" y="472"/>
                </a:lnTo>
                <a:lnTo>
                  <a:pt x="192" y="473"/>
                </a:lnTo>
                <a:lnTo>
                  <a:pt x="191" y="473"/>
                </a:lnTo>
                <a:lnTo>
                  <a:pt x="191" y="474"/>
                </a:lnTo>
                <a:lnTo>
                  <a:pt x="189" y="474"/>
                </a:lnTo>
                <a:lnTo>
                  <a:pt x="189" y="476"/>
                </a:lnTo>
                <a:lnTo>
                  <a:pt x="188" y="476"/>
                </a:lnTo>
                <a:lnTo>
                  <a:pt x="187" y="477"/>
                </a:lnTo>
                <a:lnTo>
                  <a:pt x="185" y="477"/>
                </a:lnTo>
                <a:lnTo>
                  <a:pt x="185" y="478"/>
                </a:lnTo>
                <a:lnTo>
                  <a:pt x="184" y="478"/>
                </a:lnTo>
                <a:lnTo>
                  <a:pt x="184" y="479"/>
                </a:lnTo>
                <a:lnTo>
                  <a:pt x="183" y="479"/>
                </a:lnTo>
                <a:lnTo>
                  <a:pt x="183" y="481"/>
                </a:lnTo>
                <a:lnTo>
                  <a:pt x="182" y="482"/>
                </a:lnTo>
                <a:lnTo>
                  <a:pt x="180" y="483"/>
                </a:lnTo>
                <a:lnTo>
                  <a:pt x="180" y="485"/>
                </a:lnTo>
                <a:lnTo>
                  <a:pt x="179" y="486"/>
                </a:lnTo>
                <a:lnTo>
                  <a:pt x="179" y="487"/>
                </a:lnTo>
                <a:lnTo>
                  <a:pt x="179" y="489"/>
                </a:lnTo>
                <a:lnTo>
                  <a:pt x="178" y="489"/>
                </a:lnTo>
                <a:lnTo>
                  <a:pt x="178" y="490"/>
                </a:lnTo>
                <a:lnTo>
                  <a:pt x="176" y="491"/>
                </a:lnTo>
                <a:lnTo>
                  <a:pt x="175" y="493"/>
                </a:lnTo>
                <a:lnTo>
                  <a:pt x="174" y="494"/>
                </a:lnTo>
                <a:lnTo>
                  <a:pt x="174" y="495"/>
                </a:lnTo>
                <a:lnTo>
                  <a:pt x="171" y="496"/>
                </a:lnTo>
                <a:lnTo>
                  <a:pt x="170" y="496"/>
                </a:lnTo>
                <a:lnTo>
                  <a:pt x="168" y="496"/>
                </a:lnTo>
                <a:lnTo>
                  <a:pt x="167" y="496"/>
                </a:lnTo>
                <a:lnTo>
                  <a:pt x="166" y="496"/>
                </a:lnTo>
                <a:lnTo>
                  <a:pt x="164" y="496"/>
                </a:lnTo>
                <a:lnTo>
                  <a:pt x="163" y="496"/>
                </a:lnTo>
                <a:lnTo>
                  <a:pt x="162" y="496"/>
                </a:lnTo>
                <a:lnTo>
                  <a:pt x="161" y="496"/>
                </a:lnTo>
                <a:lnTo>
                  <a:pt x="161" y="494"/>
                </a:lnTo>
                <a:lnTo>
                  <a:pt x="161" y="493"/>
                </a:lnTo>
                <a:lnTo>
                  <a:pt x="161" y="491"/>
                </a:lnTo>
                <a:lnTo>
                  <a:pt x="162" y="491"/>
                </a:lnTo>
                <a:lnTo>
                  <a:pt x="162" y="487"/>
                </a:lnTo>
                <a:lnTo>
                  <a:pt x="161" y="486"/>
                </a:lnTo>
                <a:lnTo>
                  <a:pt x="161" y="485"/>
                </a:lnTo>
                <a:lnTo>
                  <a:pt x="161" y="483"/>
                </a:lnTo>
                <a:lnTo>
                  <a:pt x="161" y="481"/>
                </a:lnTo>
                <a:lnTo>
                  <a:pt x="161" y="478"/>
                </a:lnTo>
                <a:lnTo>
                  <a:pt x="161" y="477"/>
                </a:lnTo>
                <a:lnTo>
                  <a:pt x="161" y="476"/>
                </a:lnTo>
                <a:lnTo>
                  <a:pt x="161" y="474"/>
                </a:lnTo>
                <a:lnTo>
                  <a:pt x="161" y="473"/>
                </a:lnTo>
                <a:lnTo>
                  <a:pt x="162" y="473"/>
                </a:lnTo>
                <a:lnTo>
                  <a:pt x="162" y="472"/>
                </a:lnTo>
                <a:lnTo>
                  <a:pt x="162" y="470"/>
                </a:lnTo>
                <a:lnTo>
                  <a:pt x="162" y="468"/>
                </a:lnTo>
                <a:lnTo>
                  <a:pt x="162" y="466"/>
                </a:lnTo>
                <a:lnTo>
                  <a:pt x="163" y="465"/>
                </a:lnTo>
                <a:lnTo>
                  <a:pt x="163" y="464"/>
                </a:lnTo>
                <a:lnTo>
                  <a:pt x="163" y="462"/>
                </a:lnTo>
                <a:lnTo>
                  <a:pt x="163" y="461"/>
                </a:lnTo>
                <a:lnTo>
                  <a:pt x="164" y="460"/>
                </a:lnTo>
                <a:lnTo>
                  <a:pt x="164" y="458"/>
                </a:lnTo>
                <a:lnTo>
                  <a:pt x="164" y="457"/>
                </a:lnTo>
                <a:lnTo>
                  <a:pt x="164" y="456"/>
                </a:lnTo>
                <a:lnTo>
                  <a:pt x="164" y="455"/>
                </a:lnTo>
                <a:lnTo>
                  <a:pt x="166" y="452"/>
                </a:lnTo>
                <a:lnTo>
                  <a:pt x="166" y="451"/>
                </a:lnTo>
                <a:lnTo>
                  <a:pt x="166" y="449"/>
                </a:lnTo>
                <a:lnTo>
                  <a:pt x="166" y="448"/>
                </a:lnTo>
                <a:lnTo>
                  <a:pt x="166" y="447"/>
                </a:lnTo>
                <a:lnTo>
                  <a:pt x="167" y="445"/>
                </a:lnTo>
                <a:lnTo>
                  <a:pt x="166" y="443"/>
                </a:lnTo>
                <a:lnTo>
                  <a:pt x="166" y="438"/>
                </a:lnTo>
                <a:lnTo>
                  <a:pt x="167" y="438"/>
                </a:lnTo>
                <a:lnTo>
                  <a:pt x="167" y="436"/>
                </a:lnTo>
                <a:lnTo>
                  <a:pt x="167" y="435"/>
                </a:lnTo>
                <a:lnTo>
                  <a:pt x="167" y="434"/>
                </a:lnTo>
                <a:lnTo>
                  <a:pt x="168" y="432"/>
                </a:lnTo>
                <a:lnTo>
                  <a:pt x="168" y="431"/>
                </a:lnTo>
                <a:lnTo>
                  <a:pt x="168" y="430"/>
                </a:lnTo>
                <a:lnTo>
                  <a:pt x="170" y="428"/>
                </a:lnTo>
                <a:lnTo>
                  <a:pt x="170" y="426"/>
                </a:lnTo>
                <a:lnTo>
                  <a:pt x="170" y="423"/>
                </a:lnTo>
                <a:lnTo>
                  <a:pt x="170" y="421"/>
                </a:lnTo>
                <a:lnTo>
                  <a:pt x="171" y="421"/>
                </a:lnTo>
                <a:lnTo>
                  <a:pt x="170" y="421"/>
                </a:lnTo>
                <a:lnTo>
                  <a:pt x="170" y="419"/>
                </a:lnTo>
                <a:lnTo>
                  <a:pt x="171" y="419"/>
                </a:lnTo>
                <a:lnTo>
                  <a:pt x="171" y="418"/>
                </a:lnTo>
                <a:lnTo>
                  <a:pt x="171" y="417"/>
                </a:lnTo>
                <a:lnTo>
                  <a:pt x="171" y="415"/>
                </a:lnTo>
                <a:lnTo>
                  <a:pt x="171" y="414"/>
                </a:lnTo>
                <a:lnTo>
                  <a:pt x="171" y="411"/>
                </a:lnTo>
                <a:lnTo>
                  <a:pt x="171" y="410"/>
                </a:lnTo>
                <a:lnTo>
                  <a:pt x="172" y="410"/>
                </a:lnTo>
                <a:lnTo>
                  <a:pt x="172" y="409"/>
                </a:lnTo>
                <a:lnTo>
                  <a:pt x="174" y="409"/>
                </a:lnTo>
                <a:lnTo>
                  <a:pt x="176" y="406"/>
                </a:lnTo>
                <a:lnTo>
                  <a:pt x="178" y="405"/>
                </a:lnTo>
                <a:lnTo>
                  <a:pt x="178" y="404"/>
                </a:lnTo>
                <a:lnTo>
                  <a:pt x="178" y="401"/>
                </a:lnTo>
                <a:lnTo>
                  <a:pt x="178" y="398"/>
                </a:lnTo>
                <a:lnTo>
                  <a:pt x="176" y="397"/>
                </a:lnTo>
                <a:lnTo>
                  <a:pt x="176" y="396"/>
                </a:lnTo>
                <a:lnTo>
                  <a:pt x="176" y="394"/>
                </a:lnTo>
                <a:lnTo>
                  <a:pt x="176" y="393"/>
                </a:lnTo>
                <a:lnTo>
                  <a:pt x="178" y="393"/>
                </a:lnTo>
                <a:lnTo>
                  <a:pt x="178" y="392"/>
                </a:lnTo>
                <a:lnTo>
                  <a:pt x="178" y="393"/>
                </a:lnTo>
                <a:lnTo>
                  <a:pt x="179" y="393"/>
                </a:lnTo>
                <a:lnTo>
                  <a:pt x="180" y="393"/>
                </a:lnTo>
                <a:lnTo>
                  <a:pt x="182" y="393"/>
                </a:lnTo>
                <a:lnTo>
                  <a:pt x="182" y="392"/>
                </a:lnTo>
                <a:lnTo>
                  <a:pt x="183" y="392"/>
                </a:lnTo>
                <a:lnTo>
                  <a:pt x="183" y="390"/>
                </a:lnTo>
                <a:lnTo>
                  <a:pt x="184" y="390"/>
                </a:lnTo>
                <a:lnTo>
                  <a:pt x="184" y="389"/>
                </a:lnTo>
                <a:lnTo>
                  <a:pt x="183" y="389"/>
                </a:lnTo>
                <a:lnTo>
                  <a:pt x="184" y="388"/>
                </a:lnTo>
                <a:lnTo>
                  <a:pt x="184" y="386"/>
                </a:lnTo>
                <a:lnTo>
                  <a:pt x="184" y="385"/>
                </a:lnTo>
                <a:lnTo>
                  <a:pt x="184" y="384"/>
                </a:lnTo>
                <a:lnTo>
                  <a:pt x="184" y="383"/>
                </a:lnTo>
                <a:lnTo>
                  <a:pt x="183" y="380"/>
                </a:lnTo>
                <a:lnTo>
                  <a:pt x="183" y="379"/>
                </a:lnTo>
                <a:lnTo>
                  <a:pt x="182" y="377"/>
                </a:lnTo>
                <a:lnTo>
                  <a:pt x="180" y="377"/>
                </a:lnTo>
                <a:lnTo>
                  <a:pt x="179" y="377"/>
                </a:lnTo>
                <a:lnTo>
                  <a:pt x="178" y="377"/>
                </a:lnTo>
                <a:lnTo>
                  <a:pt x="176" y="375"/>
                </a:lnTo>
                <a:lnTo>
                  <a:pt x="176" y="373"/>
                </a:lnTo>
                <a:lnTo>
                  <a:pt x="176" y="372"/>
                </a:lnTo>
                <a:lnTo>
                  <a:pt x="176" y="371"/>
                </a:lnTo>
                <a:lnTo>
                  <a:pt x="178" y="369"/>
                </a:lnTo>
                <a:lnTo>
                  <a:pt x="178" y="368"/>
                </a:lnTo>
                <a:lnTo>
                  <a:pt x="178" y="367"/>
                </a:lnTo>
                <a:lnTo>
                  <a:pt x="176" y="367"/>
                </a:lnTo>
                <a:lnTo>
                  <a:pt x="176" y="366"/>
                </a:lnTo>
                <a:lnTo>
                  <a:pt x="178" y="366"/>
                </a:lnTo>
                <a:lnTo>
                  <a:pt x="178" y="364"/>
                </a:lnTo>
                <a:lnTo>
                  <a:pt x="179" y="363"/>
                </a:lnTo>
                <a:lnTo>
                  <a:pt x="180" y="363"/>
                </a:lnTo>
                <a:lnTo>
                  <a:pt x="180" y="364"/>
                </a:lnTo>
                <a:lnTo>
                  <a:pt x="180" y="366"/>
                </a:lnTo>
                <a:lnTo>
                  <a:pt x="182" y="367"/>
                </a:lnTo>
                <a:lnTo>
                  <a:pt x="182" y="368"/>
                </a:lnTo>
                <a:lnTo>
                  <a:pt x="182" y="369"/>
                </a:lnTo>
                <a:lnTo>
                  <a:pt x="182" y="371"/>
                </a:lnTo>
                <a:lnTo>
                  <a:pt x="183" y="369"/>
                </a:lnTo>
                <a:lnTo>
                  <a:pt x="184" y="369"/>
                </a:lnTo>
                <a:lnTo>
                  <a:pt x="184" y="368"/>
                </a:lnTo>
                <a:lnTo>
                  <a:pt x="184" y="367"/>
                </a:lnTo>
                <a:lnTo>
                  <a:pt x="184" y="366"/>
                </a:lnTo>
                <a:lnTo>
                  <a:pt x="185" y="363"/>
                </a:lnTo>
                <a:lnTo>
                  <a:pt x="184" y="363"/>
                </a:lnTo>
                <a:lnTo>
                  <a:pt x="185" y="362"/>
                </a:lnTo>
                <a:lnTo>
                  <a:pt x="185" y="360"/>
                </a:lnTo>
                <a:lnTo>
                  <a:pt x="185" y="359"/>
                </a:lnTo>
                <a:lnTo>
                  <a:pt x="184" y="359"/>
                </a:lnTo>
                <a:lnTo>
                  <a:pt x="184" y="358"/>
                </a:lnTo>
                <a:lnTo>
                  <a:pt x="184" y="356"/>
                </a:lnTo>
                <a:lnTo>
                  <a:pt x="185" y="355"/>
                </a:lnTo>
                <a:lnTo>
                  <a:pt x="185" y="354"/>
                </a:lnTo>
                <a:lnTo>
                  <a:pt x="185" y="352"/>
                </a:lnTo>
                <a:lnTo>
                  <a:pt x="187" y="351"/>
                </a:lnTo>
                <a:lnTo>
                  <a:pt x="188" y="350"/>
                </a:lnTo>
                <a:lnTo>
                  <a:pt x="189" y="350"/>
                </a:lnTo>
                <a:lnTo>
                  <a:pt x="191" y="350"/>
                </a:lnTo>
                <a:lnTo>
                  <a:pt x="192" y="350"/>
                </a:lnTo>
                <a:lnTo>
                  <a:pt x="192" y="349"/>
                </a:lnTo>
                <a:lnTo>
                  <a:pt x="193" y="347"/>
                </a:lnTo>
                <a:lnTo>
                  <a:pt x="193" y="346"/>
                </a:lnTo>
                <a:lnTo>
                  <a:pt x="193" y="345"/>
                </a:lnTo>
                <a:lnTo>
                  <a:pt x="196" y="343"/>
                </a:lnTo>
                <a:lnTo>
                  <a:pt x="199" y="341"/>
                </a:lnTo>
                <a:lnTo>
                  <a:pt x="200" y="339"/>
                </a:lnTo>
                <a:lnTo>
                  <a:pt x="201" y="338"/>
                </a:lnTo>
                <a:lnTo>
                  <a:pt x="201" y="337"/>
                </a:lnTo>
                <a:lnTo>
                  <a:pt x="202" y="335"/>
                </a:lnTo>
                <a:lnTo>
                  <a:pt x="202" y="337"/>
                </a:lnTo>
                <a:lnTo>
                  <a:pt x="204" y="337"/>
                </a:lnTo>
                <a:lnTo>
                  <a:pt x="205" y="337"/>
                </a:lnTo>
                <a:lnTo>
                  <a:pt x="205" y="335"/>
                </a:lnTo>
                <a:lnTo>
                  <a:pt x="204" y="335"/>
                </a:lnTo>
                <a:lnTo>
                  <a:pt x="204" y="334"/>
                </a:lnTo>
                <a:lnTo>
                  <a:pt x="205" y="333"/>
                </a:lnTo>
                <a:lnTo>
                  <a:pt x="208" y="332"/>
                </a:lnTo>
                <a:lnTo>
                  <a:pt x="208" y="330"/>
                </a:lnTo>
                <a:lnTo>
                  <a:pt x="209" y="330"/>
                </a:lnTo>
                <a:lnTo>
                  <a:pt x="209" y="329"/>
                </a:lnTo>
                <a:lnTo>
                  <a:pt x="210" y="328"/>
                </a:lnTo>
                <a:lnTo>
                  <a:pt x="209" y="328"/>
                </a:lnTo>
                <a:lnTo>
                  <a:pt x="209" y="326"/>
                </a:lnTo>
                <a:lnTo>
                  <a:pt x="209" y="325"/>
                </a:lnTo>
                <a:lnTo>
                  <a:pt x="210" y="325"/>
                </a:lnTo>
                <a:lnTo>
                  <a:pt x="210" y="324"/>
                </a:lnTo>
                <a:lnTo>
                  <a:pt x="210" y="322"/>
                </a:lnTo>
                <a:lnTo>
                  <a:pt x="210" y="321"/>
                </a:lnTo>
                <a:lnTo>
                  <a:pt x="212" y="321"/>
                </a:lnTo>
                <a:lnTo>
                  <a:pt x="212" y="320"/>
                </a:lnTo>
                <a:lnTo>
                  <a:pt x="213" y="318"/>
                </a:lnTo>
                <a:lnTo>
                  <a:pt x="214" y="316"/>
                </a:lnTo>
                <a:lnTo>
                  <a:pt x="216" y="314"/>
                </a:lnTo>
                <a:lnTo>
                  <a:pt x="217" y="313"/>
                </a:lnTo>
                <a:lnTo>
                  <a:pt x="217" y="312"/>
                </a:lnTo>
                <a:lnTo>
                  <a:pt x="217" y="311"/>
                </a:lnTo>
                <a:lnTo>
                  <a:pt x="218" y="309"/>
                </a:lnTo>
                <a:lnTo>
                  <a:pt x="219" y="309"/>
                </a:lnTo>
                <a:lnTo>
                  <a:pt x="219" y="308"/>
                </a:lnTo>
                <a:lnTo>
                  <a:pt x="221" y="308"/>
                </a:lnTo>
                <a:lnTo>
                  <a:pt x="222" y="307"/>
                </a:lnTo>
                <a:lnTo>
                  <a:pt x="223" y="307"/>
                </a:lnTo>
                <a:lnTo>
                  <a:pt x="223" y="305"/>
                </a:lnTo>
                <a:lnTo>
                  <a:pt x="223" y="304"/>
                </a:lnTo>
                <a:lnTo>
                  <a:pt x="223" y="303"/>
                </a:lnTo>
                <a:lnTo>
                  <a:pt x="225" y="303"/>
                </a:lnTo>
                <a:lnTo>
                  <a:pt x="225" y="301"/>
                </a:lnTo>
                <a:lnTo>
                  <a:pt x="225" y="300"/>
                </a:lnTo>
                <a:lnTo>
                  <a:pt x="225" y="299"/>
                </a:lnTo>
                <a:lnTo>
                  <a:pt x="225" y="297"/>
                </a:lnTo>
                <a:lnTo>
                  <a:pt x="225" y="296"/>
                </a:lnTo>
                <a:lnTo>
                  <a:pt x="225" y="295"/>
                </a:lnTo>
                <a:lnTo>
                  <a:pt x="225" y="294"/>
                </a:lnTo>
                <a:lnTo>
                  <a:pt x="226" y="294"/>
                </a:lnTo>
                <a:lnTo>
                  <a:pt x="226" y="292"/>
                </a:lnTo>
                <a:lnTo>
                  <a:pt x="225" y="292"/>
                </a:lnTo>
                <a:lnTo>
                  <a:pt x="225" y="291"/>
                </a:lnTo>
                <a:lnTo>
                  <a:pt x="225" y="290"/>
                </a:lnTo>
                <a:lnTo>
                  <a:pt x="225" y="288"/>
                </a:lnTo>
                <a:lnTo>
                  <a:pt x="225" y="287"/>
                </a:lnTo>
                <a:lnTo>
                  <a:pt x="226" y="287"/>
                </a:lnTo>
                <a:lnTo>
                  <a:pt x="226" y="286"/>
                </a:lnTo>
                <a:lnTo>
                  <a:pt x="226" y="284"/>
                </a:lnTo>
                <a:lnTo>
                  <a:pt x="227" y="284"/>
                </a:lnTo>
                <a:lnTo>
                  <a:pt x="227" y="283"/>
                </a:lnTo>
                <a:lnTo>
                  <a:pt x="229" y="283"/>
                </a:lnTo>
                <a:lnTo>
                  <a:pt x="230" y="282"/>
                </a:lnTo>
                <a:lnTo>
                  <a:pt x="231" y="282"/>
                </a:lnTo>
                <a:lnTo>
                  <a:pt x="233" y="279"/>
                </a:lnTo>
                <a:lnTo>
                  <a:pt x="234" y="279"/>
                </a:lnTo>
                <a:lnTo>
                  <a:pt x="235" y="278"/>
                </a:lnTo>
                <a:lnTo>
                  <a:pt x="236" y="278"/>
                </a:lnTo>
                <a:lnTo>
                  <a:pt x="236" y="277"/>
                </a:lnTo>
                <a:lnTo>
                  <a:pt x="238" y="277"/>
                </a:lnTo>
                <a:lnTo>
                  <a:pt x="238" y="275"/>
                </a:lnTo>
                <a:lnTo>
                  <a:pt x="238" y="274"/>
                </a:lnTo>
                <a:lnTo>
                  <a:pt x="239" y="273"/>
                </a:lnTo>
                <a:lnTo>
                  <a:pt x="239" y="271"/>
                </a:lnTo>
                <a:lnTo>
                  <a:pt x="239" y="273"/>
                </a:lnTo>
                <a:lnTo>
                  <a:pt x="239" y="271"/>
                </a:lnTo>
                <a:lnTo>
                  <a:pt x="239" y="270"/>
                </a:lnTo>
                <a:lnTo>
                  <a:pt x="240" y="270"/>
                </a:lnTo>
                <a:lnTo>
                  <a:pt x="242" y="270"/>
                </a:lnTo>
                <a:lnTo>
                  <a:pt x="243" y="269"/>
                </a:lnTo>
                <a:lnTo>
                  <a:pt x="244" y="269"/>
                </a:lnTo>
                <a:lnTo>
                  <a:pt x="244" y="267"/>
                </a:lnTo>
                <a:lnTo>
                  <a:pt x="244" y="266"/>
                </a:lnTo>
                <a:lnTo>
                  <a:pt x="244" y="265"/>
                </a:lnTo>
                <a:lnTo>
                  <a:pt x="244" y="263"/>
                </a:lnTo>
                <a:lnTo>
                  <a:pt x="246" y="263"/>
                </a:lnTo>
                <a:lnTo>
                  <a:pt x="247" y="262"/>
                </a:lnTo>
                <a:lnTo>
                  <a:pt x="247" y="261"/>
                </a:lnTo>
                <a:lnTo>
                  <a:pt x="246" y="261"/>
                </a:lnTo>
                <a:lnTo>
                  <a:pt x="246" y="260"/>
                </a:lnTo>
                <a:lnTo>
                  <a:pt x="247" y="260"/>
                </a:lnTo>
                <a:lnTo>
                  <a:pt x="247" y="258"/>
                </a:lnTo>
                <a:lnTo>
                  <a:pt x="248" y="258"/>
                </a:lnTo>
                <a:lnTo>
                  <a:pt x="250" y="257"/>
                </a:lnTo>
                <a:lnTo>
                  <a:pt x="250" y="254"/>
                </a:lnTo>
                <a:lnTo>
                  <a:pt x="251" y="253"/>
                </a:lnTo>
                <a:lnTo>
                  <a:pt x="252" y="252"/>
                </a:lnTo>
                <a:lnTo>
                  <a:pt x="254" y="250"/>
                </a:lnTo>
                <a:lnTo>
                  <a:pt x="255" y="249"/>
                </a:lnTo>
                <a:lnTo>
                  <a:pt x="255" y="248"/>
                </a:lnTo>
                <a:lnTo>
                  <a:pt x="254" y="246"/>
                </a:lnTo>
                <a:lnTo>
                  <a:pt x="254" y="245"/>
                </a:lnTo>
                <a:lnTo>
                  <a:pt x="254" y="244"/>
                </a:lnTo>
                <a:lnTo>
                  <a:pt x="254" y="241"/>
                </a:lnTo>
                <a:lnTo>
                  <a:pt x="254" y="240"/>
                </a:lnTo>
                <a:lnTo>
                  <a:pt x="252" y="240"/>
                </a:lnTo>
                <a:lnTo>
                  <a:pt x="252" y="239"/>
                </a:lnTo>
                <a:lnTo>
                  <a:pt x="255" y="237"/>
                </a:lnTo>
                <a:lnTo>
                  <a:pt x="255" y="236"/>
                </a:lnTo>
                <a:lnTo>
                  <a:pt x="255" y="235"/>
                </a:lnTo>
                <a:lnTo>
                  <a:pt x="255" y="233"/>
                </a:lnTo>
                <a:lnTo>
                  <a:pt x="255" y="232"/>
                </a:lnTo>
                <a:lnTo>
                  <a:pt x="256" y="232"/>
                </a:lnTo>
                <a:lnTo>
                  <a:pt x="257" y="232"/>
                </a:lnTo>
                <a:lnTo>
                  <a:pt x="259" y="232"/>
                </a:lnTo>
                <a:lnTo>
                  <a:pt x="259" y="231"/>
                </a:lnTo>
                <a:lnTo>
                  <a:pt x="259" y="229"/>
                </a:lnTo>
                <a:lnTo>
                  <a:pt x="259" y="228"/>
                </a:lnTo>
                <a:lnTo>
                  <a:pt x="260" y="227"/>
                </a:lnTo>
                <a:lnTo>
                  <a:pt x="261" y="224"/>
                </a:lnTo>
                <a:lnTo>
                  <a:pt x="263" y="223"/>
                </a:lnTo>
                <a:lnTo>
                  <a:pt x="263" y="222"/>
                </a:lnTo>
                <a:lnTo>
                  <a:pt x="261" y="220"/>
                </a:lnTo>
                <a:lnTo>
                  <a:pt x="261" y="219"/>
                </a:lnTo>
                <a:lnTo>
                  <a:pt x="261" y="218"/>
                </a:lnTo>
                <a:lnTo>
                  <a:pt x="263" y="216"/>
                </a:lnTo>
                <a:lnTo>
                  <a:pt x="264" y="216"/>
                </a:lnTo>
                <a:lnTo>
                  <a:pt x="264" y="215"/>
                </a:lnTo>
                <a:lnTo>
                  <a:pt x="265" y="214"/>
                </a:lnTo>
                <a:lnTo>
                  <a:pt x="267" y="212"/>
                </a:lnTo>
                <a:lnTo>
                  <a:pt x="268" y="211"/>
                </a:lnTo>
                <a:lnTo>
                  <a:pt x="268" y="210"/>
                </a:lnTo>
                <a:lnTo>
                  <a:pt x="269" y="210"/>
                </a:lnTo>
                <a:lnTo>
                  <a:pt x="271" y="208"/>
                </a:lnTo>
                <a:lnTo>
                  <a:pt x="271" y="207"/>
                </a:lnTo>
                <a:lnTo>
                  <a:pt x="272" y="206"/>
                </a:lnTo>
                <a:lnTo>
                  <a:pt x="272" y="205"/>
                </a:lnTo>
                <a:lnTo>
                  <a:pt x="273" y="205"/>
                </a:lnTo>
                <a:lnTo>
                  <a:pt x="273" y="203"/>
                </a:lnTo>
                <a:lnTo>
                  <a:pt x="273" y="202"/>
                </a:lnTo>
                <a:lnTo>
                  <a:pt x="273" y="201"/>
                </a:lnTo>
                <a:lnTo>
                  <a:pt x="274" y="201"/>
                </a:lnTo>
                <a:lnTo>
                  <a:pt x="274" y="199"/>
                </a:lnTo>
                <a:lnTo>
                  <a:pt x="276" y="198"/>
                </a:lnTo>
                <a:lnTo>
                  <a:pt x="276" y="197"/>
                </a:lnTo>
                <a:lnTo>
                  <a:pt x="277" y="197"/>
                </a:lnTo>
                <a:lnTo>
                  <a:pt x="278" y="197"/>
                </a:lnTo>
                <a:lnTo>
                  <a:pt x="280" y="197"/>
                </a:lnTo>
                <a:lnTo>
                  <a:pt x="281" y="197"/>
                </a:lnTo>
                <a:lnTo>
                  <a:pt x="282" y="195"/>
                </a:lnTo>
                <a:lnTo>
                  <a:pt x="282" y="194"/>
                </a:lnTo>
                <a:lnTo>
                  <a:pt x="282" y="193"/>
                </a:lnTo>
                <a:lnTo>
                  <a:pt x="282" y="190"/>
                </a:lnTo>
                <a:lnTo>
                  <a:pt x="282" y="189"/>
                </a:lnTo>
                <a:lnTo>
                  <a:pt x="284" y="188"/>
                </a:lnTo>
                <a:lnTo>
                  <a:pt x="284" y="186"/>
                </a:lnTo>
                <a:lnTo>
                  <a:pt x="284" y="185"/>
                </a:lnTo>
                <a:lnTo>
                  <a:pt x="285" y="185"/>
                </a:lnTo>
                <a:lnTo>
                  <a:pt x="285" y="184"/>
                </a:lnTo>
                <a:lnTo>
                  <a:pt x="286" y="182"/>
                </a:lnTo>
                <a:lnTo>
                  <a:pt x="286" y="181"/>
                </a:lnTo>
                <a:lnTo>
                  <a:pt x="288" y="180"/>
                </a:lnTo>
                <a:lnTo>
                  <a:pt x="289" y="180"/>
                </a:lnTo>
                <a:lnTo>
                  <a:pt x="289" y="178"/>
                </a:lnTo>
                <a:lnTo>
                  <a:pt x="290" y="177"/>
                </a:lnTo>
                <a:lnTo>
                  <a:pt x="290" y="176"/>
                </a:lnTo>
                <a:lnTo>
                  <a:pt x="290" y="173"/>
                </a:lnTo>
                <a:lnTo>
                  <a:pt x="291" y="173"/>
                </a:lnTo>
                <a:lnTo>
                  <a:pt x="291" y="172"/>
                </a:lnTo>
                <a:lnTo>
                  <a:pt x="290" y="172"/>
                </a:lnTo>
                <a:lnTo>
                  <a:pt x="290" y="171"/>
                </a:lnTo>
                <a:lnTo>
                  <a:pt x="291" y="169"/>
                </a:lnTo>
                <a:lnTo>
                  <a:pt x="291" y="168"/>
                </a:lnTo>
                <a:lnTo>
                  <a:pt x="291" y="167"/>
                </a:lnTo>
                <a:lnTo>
                  <a:pt x="293" y="167"/>
                </a:lnTo>
                <a:lnTo>
                  <a:pt x="293" y="165"/>
                </a:lnTo>
                <a:lnTo>
                  <a:pt x="294" y="165"/>
                </a:lnTo>
                <a:lnTo>
                  <a:pt x="293" y="165"/>
                </a:lnTo>
                <a:lnTo>
                  <a:pt x="293" y="164"/>
                </a:lnTo>
                <a:lnTo>
                  <a:pt x="293" y="163"/>
                </a:lnTo>
                <a:lnTo>
                  <a:pt x="294" y="163"/>
                </a:lnTo>
                <a:lnTo>
                  <a:pt x="294" y="161"/>
                </a:lnTo>
                <a:lnTo>
                  <a:pt x="294" y="160"/>
                </a:lnTo>
                <a:lnTo>
                  <a:pt x="295" y="160"/>
                </a:lnTo>
                <a:lnTo>
                  <a:pt x="295" y="159"/>
                </a:lnTo>
                <a:lnTo>
                  <a:pt x="295" y="157"/>
                </a:lnTo>
                <a:lnTo>
                  <a:pt x="295" y="156"/>
                </a:lnTo>
                <a:lnTo>
                  <a:pt x="297" y="155"/>
                </a:lnTo>
                <a:lnTo>
                  <a:pt x="297" y="153"/>
                </a:lnTo>
                <a:lnTo>
                  <a:pt x="298" y="153"/>
                </a:lnTo>
                <a:lnTo>
                  <a:pt x="297" y="152"/>
                </a:lnTo>
                <a:lnTo>
                  <a:pt x="298" y="151"/>
                </a:lnTo>
                <a:lnTo>
                  <a:pt x="298" y="150"/>
                </a:lnTo>
                <a:lnTo>
                  <a:pt x="299" y="148"/>
                </a:lnTo>
                <a:lnTo>
                  <a:pt x="299" y="150"/>
                </a:lnTo>
                <a:lnTo>
                  <a:pt x="301" y="150"/>
                </a:lnTo>
                <a:lnTo>
                  <a:pt x="301" y="148"/>
                </a:lnTo>
                <a:lnTo>
                  <a:pt x="301" y="147"/>
                </a:lnTo>
                <a:lnTo>
                  <a:pt x="302" y="147"/>
                </a:lnTo>
                <a:lnTo>
                  <a:pt x="302" y="146"/>
                </a:lnTo>
                <a:lnTo>
                  <a:pt x="303" y="146"/>
                </a:lnTo>
                <a:lnTo>
                  <a:pt x="302" y="146"/>
                </a:lnTo>
                <a:lnTo>
                  <a:pt x="302" y="143"/>
                </a:lnTo>
                <a:lnTo>
                  <a:pt x="303" y="142"/>
                </a:lnTo>
                <a:lnTo>
                  <a:pt x="303" y="140"/>
                </a:lnTo>
                <a:lnTo>
                  <a:pt x="305" y="140"/>
                </a:lnTo>
                <a:lnTo>
                  <a:pt x="305" y="139"/>
                </a:lnTo>
                <a:lnTo>
                  <a:pt x="305" y="138"/>
                </a:lnTo>
                <a:lnTo>
                  <a:pt x="305" y="136"/>
                </a:lnTo>
                <a:lnTo>
                  <a:pt x="306" y="136"/>
                </a:lnTo>
                <a:lnTo>
                  <a:pt x="305" y="135"/>
                </a:lnTo>
                <a:lnTo>
                  <a:pt x="305" y="133"/>
                </a:lnTo>
                <a:lnTo>
                  <a:pt x="306" y="133"/>
                </a:lnTo>
                <a:lnTo>
                  <a:pt x="306" y="131"/>
                </a:lnTo>
                <a:lnTo>
                  <a:pt x="305" y="133"/>
                </a:lnTo>
                <a:lnTo>
                  <a:pt x="303" y="134"/>
                </a:lnTo>
                <a:lnTo>
                  <a:pt x="302" y="133"/>
                </a:lnTo>
                <a:lnTo>
                  <a:pt x="301" y="133"/>
                </a:lnTo>
                <a:lnTo>
                  <a:pt x="301" y="131"/>
                </a:lnTo>
                <a:lnTo>
                  <a:pt x="299" y="130"/>
                </a:lnTo>
                <a:lnTo>
                  <a:pt x="299" y="129"/>
                </a:lnTo>
                <a:lnTo>
                  <a:pt x="298" y="129"/>
                </a:lnTo>
                <a:lnTo>
                  <a:pt x="298" y="127"/>
                </a:lnTo>
                <a:lnTo>
                  <a:pt x="298" y="126"/>
                </a:lnTo>
                <a:lnTo>
                  <a:pt x="299" y="125"/>
                </a:lnTo>
                <a:lnTo>
                  <a:pt x="301" y="125"/>
                </a:lnTo>
                <a:lnTo>
                  <a:pt x="301" y="123"/>
                </a:lnTo>
                <a:lnTo>
                  <a:pt x="302" y="123"/>
                </a:lnTo>
                <a:lnTo>
                  <a:pt x="303" y="122"/>
                </a:lnTo>
                <a:lnTo>
                  <a:pt x="303" y="121"/>
                </a:lnTo>
                <a:lnTo>
                  <a:pt x="306" y="119"/>
                </a:lnTo>
                <a:lnTo>
                  <a:pt x="306" y="118"/>
                </a:lnTo>
                <a:lnTo>
                  <a:pt x="306" y="117"/>
                </a:lnTo>
                <a:lnTo>
                  <a:pt x="306" y="116"/>
                </a:lnTo>
                <a:lnTo>
                  <a:pt x="306" y="114"/>
                </a:lnTo>
                <a:lnTo>
                  <a:pt x="306" y="112"/>
                </a:lnTo>
                <a:lnTo>
                  <a:pt x="306" y="110"/>
                </a:lnTo>
                <a:lnTo>
                  <a:pt x="307" y="110"/>
                </a:lnTo>
                <a:lnTo>
                  <a:pt x="307" y="112"/>
                </a:lnTo>
                <a:lnTo>
                  <a:pt x="308" y="113"/>
                </a:lnTo>
                <a:lnTo>
                  <a:pt x="310" y="114"/>
                </a:lnTo>
                <a:lnTo>
                  <a:pt x="311" y="114"/>
                </a:lnTo>
                <a:lnTo>
                  <a:pt x="314" y="116"/>
                </a:lnTo>
                <a:lnTo>
                  <a:pt x="312" y="114"/>
                </a:lnTo>
                <a:lnTo>
                  <a:pt x="311" y="114"/>
                </a:lnTo>
                <a:lnTo>
                  <a:pt x="311" y="113"/>
                </a:lnTo>
                <a:lnTo>
                  <a:pt x="311" y="112"/>
                </a:lnTo>
                <a:lnTo>
                  <a:pt x="311" y="110"/>
                </a:lnTo>
                <a:lnTo>
                  <a:pt x="312" y="110"/>
                </a:lnTo>
                <a:lnTo>
                  <a:pt x="312" y="109"/>
                </a:lnTo>
                <a:lnTo>
                  <a:pt x="311" y="109"/>
                </a:lnTo>
                <a:lnTo>
                  <a:pt x="311" y="108"/>
                </a:lnTo>
                <a:lnTo>
                  <a:pt x="312" y="108"/>
                </a:lnTo>
                <a:lnTo>
                  <a:pt x="312" y="106"/>
                </a:lnTo>
                <a:lnTo>
                  <a:pt x="314" y="106"/>
                </a:lnTo>
                <a:lnTo>
                  <a:pt x="312" y="106"/>
                </a:lnTo>
                <a:lnTo>
                  <a:pt x="312" y="105"/>
                </a:lnTo>
                <a:lnTo>
                  <a:pt x="311" y="105"/>
                </a:lnTo>
                <a:lnTo>
                  <a:pt x="310" y="104"/>
                </a:lnTo>
                <a:lnTo>
                  <a:pt x="310" y="102"/>
                </a:lnTo>
                <a:lnTo>
                  <a:pt x="308" y="101"/>
                </a:lnTo>
                <a:lnTo>
                  <a:pt x="308" y="99"/>
                </a:lnTo>
                <a:lnTo>
                  <a:pt x="307" y="99"/>
                </a:lnTo>
                <a:lnTo>
                  <a:pt x="308" y="96"/>
                </a:lnTo>
                <a:lnTo>
                  <a:pt x="307" y="96"/>
                </a:lnTo>
                <a:lnTo>
                  <a:pt x="308" y="96"/>
                </a:lnTo>
                <a:lnTo>
                  <a:pt x="308" y="92"/>
                </a:lnTo>
                <a:lnTo>
                  <a:pt x="308" y="91"/>
                </a:lnTo>
                <a:lnTo>
                  <a:pt x="310" y="91"/>
                </a:lnTo>
                <a:lnTo>
                  <a:pt x="310" y="89"/>
                </a:lnTo>
                <a:lnTo>
                  <a:pt x="311" y="88"/>
                </a:lnTo>
                <a:lnTo>
                  <a:pt x="311" y="87"/>
                </a:lnTo>
                <a:lnTo>
                  <a:pt x="312" y="87"/>
                </a:lnTo>
                <a:lnTo>
                  <a:pt x="314" y="85"/>
                </a:lnTo>
                <a:lnTo>
                  <a:pt x="315" y="85"/>
                </a:lnTo>
                <a:lnTo>
                  <a:pt x="315" y="84"/>
                </a:lnTo>
                <a:lnTo>
                  <a:pt x="316" y="84"/>
                </a:lnTo>
                <a:lnTo>
                  <a:pt x="319" y="83"/>
                </a:lnTo>
                <a:lnTo>
                  <a:pt x="319" y="81"/>
                </a:lnTo>
                <a:lnTo>
                  <a:pt x="319" y="80"/>
                </a:lnTo>
                <a:lnTo>
                  <a:pt x="320" y="79"/>
                </a:lnTo>
                <a:lnTo>
                  <a:pt x="320" y="78"/>
                </a:lnTo>
                <a:lnTo>
                  <a:pt x="320" y="76"/>
                </a:lnTo>
                <a:lnTo>
                  <a:pt x="320" y="75"/>
                </a:lnTo>
                <a:lnTo>
                  <a:pt x="319" y="75"/>
                </a:lnTo>
                <a:lnTo>
                  <a:pt x="319" y="74"/>
                </a:lnTo>
                <a:lnTo>
                  <a:pt x="320" y="72"/>
                </a:lnTo>
                <a:lnTo>
                  <a:pt x="322" y="72"/>
                </a:lnTo>
                <a:lnTo>
                  <a:pt x="324" y="72"/>
                </a:lnTo>
                <a:lnTo>
                  <a:pt x="326" y="72"/>
                </a:lnTo>
                <a:lnTo>
                  <a:pt x="326" y="71"/>
                </a:lnTo>
                <a:lnTo>
                  <a:pt x="327" y="71"/>
                </a:lnTo>
                <a:lnTo>
                  <a:pt x="328" y="71"/>
                </a:lnTo>
                <a:lnTo>
                  <a:pt x="331" y="71"/>
                </a:lnTo>
                <a:lnTo>
                  <a:pt x="332" y="71"/>
                </a:lnTo>
                <a:lnTo>
                  <a:pt x="332" y="70"/>
                </a:lnTo>
                <a:lnTo>
                  <a:pt x="333" y="70"/>
                </a:lnTo>
                <a:lnTo>
                  <a:pt x="335" y="70"/>
                </a:lnTo>
                <a:lnTo>
                  <a:pt x="336" y="68"/>
                </a:lnTo>
                <a:lnTo>
                  <a:pt x="336" y="70"/>
                </a:lnTo>
                <a:lnTo>
                  <a:pt x="336" y="71"/>
                </a:lnTo>
                <a:close/>
                <a:moveTo>
                  <a:pt x="336" y="64"/>
                </a:moveTo>
                <a:lnTo>
                  <a:pt x="335" y="64"/>
                </a:lnTo>
                <a:lnTo>
                  <a:pt x="336" y="64"/>
                </a:lnTo>
                <a:close/>
                <a:moveTo>
                  <a:pt x="346" y="61"/>
                </a:moveTo>
                <a:lnTo>
                  <a:pt x="345" y="61"/>
                </a:lnTo>
                <a:lnTo>
                  <a:pt x="346" y="61"/>
                </a:lnTo>
                <a:close/>
                <a:moveTo>
                  <a:pt x="348" y="55"/>
                </a:moveTo>
                <a:lnTo>
                  <a:pt x="348" y="57"/>
                </a:lnTo>
                <a:lnTo>
                  <a:pt x="348" y="58"/>
                </a:lnTo>
                <a:lnTo>
                  <a:pt x="349" y="59"/>
                </a:lnTo>
                <a:lnTo>
                  <a:pt x="349" y="61"/>
                </a:lnTo>
                <a:lnTo>
                  <a:pt x="348" y="61"/>
                </a:lnTo>
                <a:lnTo>
                  <a:pt x="346" y="59"/>
                </a:lnTo>
                <a:lnTo>
                  <a:pt x="346" y="58"/>
                </a:lnTo>
                <a:lnTo>
                  <a:pt x="346" y="57"/>
                </a:lnTo>
                <a:lnTo>
                  <a:pt x="345" y="57"/>
                </a:lnTo>
                <a:lnTo>
                  <a:pt x="345" y="55"/>
                </a:lnTo>
                <a:lnTo>
                  <a:pt x="346" y="55"/>
                </a:lnTo>
                <a:lnTo>
                  <a:pt x="348" y="55"/>
                </a:lnTo>
                <a:close/>
                <a:moveTo>
                  <a:pt x="345" y="55"/>
                </a:moveTo>
                <a:lnTo>
                  <a:pt x="344" y="55"/>
                </a:lnTo>
                <a:lnTo>
                  <a:pt x="345" y="54"/>
                </a:lnTo>
                <a:lnTo>
                  <a:pt x="345" y="55"/>
                </a:lnTo>
                <a:close/>
                <a:moveTo>
                  <a:pt x="346" y="23"/>
                </a:moveTo>
                <a:lnTo>
                  <a:pt x="346" y="21"/>
                </a:lnTo>
                <a:lnTo>
                  <a:pt x="346" y="23"/>
                </a:lnTo>
                <a:close/>
                <a:moveTo>
                  <a:pt x="345" y="19"/>
                </a:moveTo>
                <a:lnTo>
                  <a:pt x="344" y="19"/>
                </a:lnTo>
                <a:lnTo>
                  <a:pt x="343" y="17"/>
                </a:lnTo>
                <a:lnTo>
                  <a:pt x="341" y="17"/>
                </a:lnTo>
                <a:lnTo>
                  <a:pt x="341" y="16"/>
                </a:lnTo>
                <a:lnTo>
                  <a:pt x="341" y="15"/>
                </a:lnTo>
                <a:lnTo>
                  <a:pt x="343" y="15"/>
                </a:lnTo>
                <a:lnTo>
                  <a:pt x="344" y="15"/>
                </a:lnTo>
                <a:lnTo>
                  <a:pt x="345" y="16"/>
                </a:lnTo>
                <a:lnTo>
                  <a:pt x="345" y="17"/>
                </a:lnTo>
                <a:lnTo>
                  <a:pt x="345" y="19"/>
                </a:lnTo>
                <a:close/>
                <a:moveTo>
                  <a:pt x="332" y="2"/>
                </a:moveTo>
                <a:lnTo>
                  <a:pt x="331" y="2"/>
                </a:lnTo>
                <a:lnTo>
                  <a:pt x="332" y="2"/>
                </a:lnTo>
                <a:close/>
                <a:moveTo>
                  <a:pt x="332" y="2"/>
                </a:moveTo>
                <a:lnTo>
                  <a:pt x="331" y="2"/>
                </a:lnTo>
                <a:lnTo>
                  <a:pt x="332" y="2"/>
                </a:lnTo>
                <a:close/>
                <a:moveTo>
                  <a:pt x="332" y="2"/>
                </a:moveTo>
                <a:lnTo>
                  <a:pt x="331" y="2"/>
                </a:lnTo>
                <a:lnTo>
                  <a:pt x="331" y="0"/>
                </a:lnTo>
                <a:lnTo>
                  <a:pt x="332" y="0"/>
                </a:lnTo>
                <a:lnTo>
                  <a:pt x="332" y="2"/>
                </a:lnTo>
                <a:close/>
              </a:path>
            </a:pathLst>
          </a:custGeom>
          <a:solidFill>
            <a:schemeClr val="accent4"/>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4838030" y="3440256"/>
            <a:ext cx="681792" cy="1107479"/>
          </a:xfrm>
          <a:custGeom>
            <a:avLst/>
            <a:gdLst>
              <a:gd name="T0" fmla="*/ 227 w 394"/>
              <a:gd name="T1" fmla="*/ 626 h 640"/>
              <a:gd name="T2" fmla="*/ 91 w 394"/>
              <a:gd name="T3" fmla="*/ 495 h 640"/>
              <a:gd name="T4" fmla="*/ 60 w 394"/>
              <a:gd name="T5" fmla="*/ 469 h 640"/>
              <a:gd name="T6" fmla="*/ 70 w 394"/>
              <a:gd name="T7" fmla="*/ 443 h 640"/>
              <a:gd name="T8" fmla="*/ 326 w 394"/>
              <a:gd name="T9" fmla="*/ 447 h 640"/>
              <a:gd name="T10" fmla="*/ 356 w 394"/>
              <a:gd name="T11" fmla="*/ 388 h 640"/>
              <a:gd name="T12" fmla="*/ 263 w 394"/>
              <a:gd name="T13" fmla="*/ 366 h 640"/>
              <a:gd name="T14" fmla="*/ 301 w 394"/>
              <a:gd name="T15" fmla="*/ 358 h 640"/>
              <a:gd name="T16" fmla="*/ 311 w 394"/>
              <a:gd name="T17" fmla="*/ 342 h 640"/>
              <a:gd name="T18" fmla="*/ 168 w 394"/>
              <a:gd name="T19" fmla="*/ 305 h 640"/>
              <a:gd name="T20" fmla="*/ 301 w 394"/>
              <a:gd name="T21" fmla="*/ 290 h 640"/>
              <a:gd name="T22" fmla="*/ 48 w 394"/>
              <a:gd name="T23" fmla="*/ 295 h 640"/>
              <a:gd name="T24" fmla="*/ 107 w 394"/>
              <a:gd name="T25" fmla="*/ 317 h 640"/>
              <a:gd name="T26" fmla="*/ 155 w 394"/>
              <a:gd name="T27" fmla="*/ 294 h 640"/>
              <a:gd name="T28" fmla="*/ 178 w 394"/>
              <a:gd name="T29" fmla="*/ 360 h 640"/>
              <a:gd name="T30" fmla="*/ 182 w 394"/>
              <a:gd name="T31" fmla="*/ 453 h 640"/>
              <a:gd name="T32" fmla="*/ 233 w 394"/>
              <a:gd name="T33" fmla="*/ 553 h 640"/>
              <a:gd name="T34" fmla="*/ 167 w 394"/>
              <a:gd name="T35" fmla="*/ 538 h 640"/>
              <a:gd name="T36" fmla="*/ 142 w 394"/>
              <a:gd name="T37" fmla="*/ 588 h 640"/>
              <a:gd name="T38" fmla="*/ 117 w 394"/>
              <a:gd name="T39" fmla="*/ 498 h 640"/>
              <a:gd name="T40" fmla="*/ 82 w 394"/>
              <a:gd name="T41" fmla="*/ 388 h 640"/>
              <a:gd name="T42" fmla="*/ 30 w 394"/>
              <a:gd name="T43" fmla="*/ 406 h 640"/>
              <a:gd name="T44" fmla="*/ 32 w 394"/>
              <a:gd name="T45" fmla="*/ 325 h 640"/>
              <a:gd name="T46" fmla="*/ 137 w 394"/>
              <a:gd name="T47" fmla="*/ 258 h 640"/>
              <a:gd name="T48" fmla="*/ 23 w 394"/>
              <a:gd name="T49" fmla="*/ 244 h 640"/>
              <a:gd name="T50" fmla="*/ 141 w 394"/>
              <a:gd name="T51" fmla="*/ 231 h 640"/>
              <a:gd name="T52" fmla="*/ 73 w 394"/>
              <a:gd name="T53" fmla="*/ 252 h 640"/>
              <a:gd name="T54" fmla="*/ 30 w 394"/>
              <a:gd name="T55" fmla="*/ 245 h 640"/>
              <a:gd name="T56" fmla="*/ 121 w 394"/>
              <a:gd name="T57" fmla="*/ 235 h 640"/>
              <a:gd name="T58" fmla="*/ 117 w 394"/>
              <a:gd name="T59" fmla="*/ 250 h 640"/>
              <a:gd name="T60" fmla="*/ 115 w 394"/>
              <a:gd name="T61" fmla="*/ 228 h 640"/>
              <a:gd name="T62" fmla="*/ 132 w 394"/>
              <a:gd name="T63" fmla="*/ 202 h 640"/>
              <a:gd name="T64" fmla="*/ 103 w 394"/>
              <a:gd name="T65" fmla="*/ 197 h 640"/>
              <a:gd name="T66" fmla="*/ 95 w 394"/>
              <a:gd name="T67" fmla="*/ 181 h 640"/>
              <a:gd name="T68" fmla="*/ 21 w 394"/>
              <a:gd name="T69" fmla="*/ 172 h 640"/>
              <a:gd name="T70" fmla="*/ 40 w 394"/>
              <a:gd name="T71" fmla="*/ 161 h 640"/>
              <a:gd name="T72" fmla="*/ 47 w 394"/>
              <a:gd name="T73" fmla="*/ 130 h 640"/>
              <a:gd name="T74" fmla="*/ 53 w 394"/>
              <a:gd name="T75" fmla="*/ 37 h 640"/>
              <a:gd name="T76" fmla="*/ 165 w 394"/>
              <a:gd name="T77" fmla="*/ 32 h 640"/>
              <a:gd name="T78" fmla="*/ 239 w 394"/>
              <a:gd name="T79" fmla="*/ 53 h 640"/>
              <a:gd name="T80" fmla="*/ 254 w 394"/>
              <a:gd name="T81" fmla="*/ 93 h 640"/>
              <a:gd name="T82" fmla="*/ 280 w 394"/>
              <a:gd name="T83" fmla="*/ 123 h 640"/>
              <a:gd name="T84" fmla="*/ 274 w 394"/>
              <a:gd name="T85" fmla="*/ 164 h 640"/>
              <a:gd name="T86" fmla="*/ 269 w 394"/>
              <a:gd name="T87" fmla="*/ 214 h 640"/>
              <a:gd name="T88" fmla="*/ 273 w 394"/>
              <a:gd name="T89" fmla="*/ 250 h 640"/>
              <a:gd name="T90" fmla="*/ 306 w 394"/>
              <a:gd name="T91" fmla="*/ 299 h 640"/>
              <a:gd name="T92" fmla="*/ 307 w 394"/>
              <a:gd name="T93" fmla="*/ 347 h 640"/>
              <a:gd name="T94" fmla="*/ 333 w 394"/>
              <a:gd name="T95" fmla="*/ 375 h 640"/>
              <a:gd name="T96" fmla="*/ 286 w 394"/>
              <a:gd name="T97" fmla="*/ 367 h 640"/>
              <a:gd name="T98" fmla="*/ 229 w 394"/>
              <a:gd name="T99" fmla="*/ 362 h 640"/>
              <a:gd name="T100" fmla="*/ 179 w 394"/>
              <a:gd name="T101" fmla="*/ 326 h 640"/>
              <a:gd name="T102" fmla="*/ 141 w 394"/>
              <a:gd name="T103" fmla="*/ 282 h 640"/>
              <a:gd name="T104" fmla="*/ 170 w 394"/>
              <a:gd name="T105" fmla="*/ 241 h 640"/>
              <a:gd name="T106" fmla="*/ 141 w 394"/>
              <a:gd name="T107" fmla="*/ 206 h 640"/>
              <a:gd name="T108" fmla="*/ 121 w 394"/>
              <a:gd name="T109" fmla="*/ 182 h 640"/>
              <a:gd name="T110" fmla="*/ 82 w 394"/>
              <a:gd name="T111" fmla="*/ 146 h 640"/>
              <a:gd name="T112" fmla="*/ 21 w 394"/>
              <a:gd name="T113" fmla="*/ 72 h 640"/>
              <a:gd name="T114" fmla="*/ 43 w 394"/>
              <a:gd name="T115" fmla="*/ 38 h 640"/>
              <a:gd name="T116" fmla="*/ 130 w 394"/>
              <a:gd name="T117" fmla="*/ 38 h 640"/>
              <a:gd name="T118" fmla="*/ 206 w 394"/>
              <a:gd name="T119" fmla="*/ 25 h 640"/>
              <a:gd name="T120" fmla="*/ 43 w 394"/>
              <a:gd name="T121" fmla="*/ 16 h 640"/>
              <a:gd name="T122" fmla="*/ 27 w 394"/>
              <a:gd name="T123" fmla="*/ 11 h 640"/>
              <a:gd name="T124" fmla="*/ 180 w 394"/>
              <a:gd name="T125" fmla="*/ 3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640">
                <a:moveTo>
                  <a:pt x="189" y="640"/>
                </a:moveTo>
                <a:lnTo>
                  <a:pt x="188" y="640"/>
                </a:lnTo>
                <a:lnTo>
                  <a:pt x="188" y="639"/>
                </a:lnTo>
                <a:lnTo>
                  <a:pt x="188" y="638"/>
                </a:lnTo>
                <a:lnTo>
                  <a:pt x="187" y="638"/>
                </a:lnTo>
                <a:lnTo>
                  <a:pt x="188" y="637"/>
                </a:lnTo>
                <a:lnTo>
                  <a:pt x="188" y="635"/>
                </a:lnTo>
                <a:lnTo>
                  <a:pt x="188" y="634"/>
                </a:lnTo>
                <a:lnTo>
                  <a:pt x="188" y="633"/>
                </a:lnTo>
                <a:lnTo>
                  <a:pt x="188" y="631"/>
                </a:lnTo>
                <a:lnTo>
                  <a:pt x="187" y="630"/>
                </a:lnTo>
                <a:lnTo>
                  <a:pt x="187" y="629"/>
                </a:lnTo>
                <a:lnTo>
                  <a:pt x="185" y="627"/>
                </a:lnTo>
                <a:lnTo>
                  <a:pt x="185" y="626"/>
                </a:lnTo>
                <a:lnTo>
                  <a:pt x="185" y="625"/>
                </a:lnTo>
                <a:lnTo>
                  <a:pt x="187" y="625"/>
                </a:lnTo>
                <a:lnTo>
                  <a:pt x="188" y="626"/>
                </a:lnTo>
                <a:lnTo>
                  <a:pt x="188" y="627"/>
                </a:lnTo>
                <a:lnTo>
                  <a:pt x="189" y="629"/>
                </a:lnTo>
                <a:lnTo>
                  <a:pt x="189" y="630"/>
                </a:lnTo>
                <a:lnTo>
                  <a:pt x="191" y="631"/>
                </a:lnTo>
                <a:lnTo>
                  <a:pt x="191" y="635"/>
                </a:lnTo>
                <a:lnTo>
                  <a:pt x="191" y="637"/>
                </a:lnTo>
                <a:lnTo>
                  <a:pt x="191" y="639"/>
                </a:lnTo>
                <a:lnTo>
                  <a:pt x="189" y="640"/>
                </a:lnTo>
                <a:close/>
                <a:moveTo>
                  <a:pt x="204" y="580"/>
                </a:moveTo>
                <a:lnTo>
                  <a:pt x="204" y="582"/>
                </a:lnTo>
                <a:lnTo>
                  <a:pt x="205" y="582"/>
                </a:lnTo>
                <a:lnTo>
                  <a:pt x="206" y="583"/>
                </a:lnTo>
                <a:lnTo>
                  <a:pt x="208" y="584"/>
                </a:lnTo>
                <a:lnTo>
                  <a:pt x="208" y="586"/>
                </a:lnTo>
                <a:lnTo>
                  <a:pt x="209" y="586"/>
                </a:lnTo>
                <a:lnTo>
                  <a:pt x="210" y="587"/>
                </a:lnTo>
                <a:lnTo>
                  <a:pt x="212" y="587"/>
                </a:lnTo>
                <a:lnTo>
                  <a:pt x="213" y="587"/>
                </a:lnTo>
                <a:lnTo>
                  <a:pt x="214" y="587"/>
                </a:lnTo>
                <a:lnTo>
                  <a:pt x="216" y="587"/>
                </a:lnTo>
                <a:lnTo>
                  <a:pt x="217" y="587"/>
                </a:lnTo>
                <a:lnTo>
                  <a:pt x="218" y="587"/>
                </a:lnTo>
                <a:lnTo>
                  <a:pt x="218" y="588"/>
                </a:lnTo>
                <a:lnTo>
                  <a:pt x="219" y="588"/>
                </a:lnTo>
                <a:lnTo>
                  <a:pt x="221" y="588"/>
                </a:lnTo>
                <a:lnTo>
                  <a:pt x="222" y="588"/>
                </a:lnTo>
                <a:lnTo>
                  <a:pt x="222" y="589"/>
                </a:lnTo>
                <a:lnTo>
                  <a:pt x="222" y="591"/>
                </a:lnTo>
                <a:lnTo>
                  <a:pt x="222" y="593"/>
                </a:lnTo>
                <a:lnTo>
                  <a:pt x="223" y="595"/>
                </a:lnTo>
                <a:lnTo>
                  <a:pt x="223" y="596"/>
                </a:lnTo>
                <a:lnTo>
                  <a:pt x="225" y="597"/>
                </a:lnTo>
                <a:lnTo>
                  <a:pt x="226" y="599"/>
                </a:lnTo>
                <a:lnTo>
                  <a:pt x="226" y="600"/>
                </a:lnTo>
                <a:lnTo>
                  <a:pt x="227" y="601"/>
                </a:lnTo>
                <a:lnTo>
                  <a:pt x="227" y="604"/>
                </a:lnTo>
                <a:lnTo>
                  <a:pt x="227" y="605"/>
                </a:lnTo>
                <a:lnTo>
                  <a:pt x="229" y="605"/>
                </a:lnTo>
                <a:lnTo>
                  <a:pt x="229" y="608"/>
                </a:lnTo>
                <a:lnTo>
                  <a:pt x="230" y="609"/>
                </a:lnTo>
                <a:lnTo>
                  <a:pt x="230" y="610"/>
                </a:lnTo>
                <a:lnTo>
                  <a:pt x="231" y="612"/>
                </a:lnTo>
                <a:lnTo>
                  <a:pt x="233" y="613"/>
                </a:lnTo>
                <a:lnTo>
                  <a:pt x="233" y="614"/>
                </a:lnTo>
                <a:lnTo>
                  <a:pt x="234" y="617"/>
                </a:lnTo>
                <a:lnTo>
                  <a:pt x="235" y="617"/>
                </a:lnTo>
                <a:lnTo>
                  <a:pt x="237" y="617"/>
                </a:lnTo>
                <a:lnTo>
                  <a:pt x="237" y="618"/>
                </a:lnTo>
                <a:lnTo>
                  <a:pt x="237" y="620"/>
                </a:lnTo>
                <a:lnTo>
                  <a:pt x="235" y="620"/>
                </a:lnTo>
                <a:lnTo>
                  <a:pt x="235" y="621"/>
                </a:lnTo>
                <a:lnTo>
                  <a:pt x="235" y="622"/>
                </a:lnTo>
                <a:lnTo>
                  <a:pt x="235" y="623"/>
                </a:lnTo>
                <a:lnTo>
                  <a:pt x="234" y="623"/>
                </a:lnTo>
                <a:lnTo>
                  <a:pt x="235" y="623"/>
                </a:lnTo>
                <a:lnTo>
                  <a:pt x="235" y="626"/>
                </a:lnTo>
                <a:lnTo>
                  <a:pt x="237" y="626"/>
                </a:lnTo>
                <a:lnTo>
                  <a:pt x="238" y="627"/>
                </a:lnTo>
                <a:lnTo>
                  <a:pt x="239" y="629"/>
                </a:lnTo>
                <a:lnTo>
                  <a:pt x="239" y="630"/>
                </a:lnTo>
                <a:lnTo>
                  <a:pt x="240" y="631"/>
                </a:lnTo>
                <a:lnTo>
                  <a:pt x="240" y="633"/>
                </a:lnTo>
                <a:lnTo>
                  <a:pt x="240" y="634"/>
                </a:lnTo>
                <a:lnTo>
                  <a:pt x="239" y="635"/>
                </a:lnTo>
                <a:lnTo>
                  <a:pt x="239" y="637"/>
                </a:lnTo>
                <a:lnTo>
                  <a:pt x="238" y="637"/>
                </a:lnTo>
                <a:lnTo>
                  <a:pt x="235" y="638"/>
                </a:lnTo>
                <a:lnTo>
                  <a:pt x="235" y="637"/>
                </a:lnTo>
                <a:lnTo>
                  <a:pt x="234" y="637"/>
                </a:lnTo>
                <a:lnTo>
                  <a:pt x="234" y="638"/>
                </a:lnTo>
                <a:lnTo>
                  <a:pt x="233" y="638"/>
                </a:lnTo>
                <a:lnTo>
                  <a:pt x="231" y="638"/>
                </a:lnTo>
                <a:lnTo>
                  <a:pt x="230" y="637"/>
                </a:lnTo>
                <a:lnTo>
                  <a:pt x="230" y="635"/>
                </a:lnTo>
                <a:lnTo>
                  <a:pt x="229" y="633"/>
                </a:lnTo>
                <a:lnTo>
                  <a:pt x="229" y="631"/>
                </a:lnTo>
                <a:lnTo>
                  <a:pt x="229" y="630"/>
                </a:lnTo>
                <a:lnTo>
                  <a:pt x="229" y="629"/>
                </a:lnTo>
                <a:lnTo>
                  <a:pt x="229" y="627"/>
                </a:lnTo>
                <a:lnTo>
                  <a:pt x="227" y="626"/>
                </a:lnTo>
                <a:lnTo>
                  <a:pt x="226" y="625"/>
                </a:lnTo>
                <a:lnTo>
                  <a:pt x="225" y="625"/>
                </a:lnTo>
                <a:lnTo>
                  <a:pt x="223" y="625"/>
                </a:lnTo>
                <a:lnTo>
                  <a:pt x="222" y="623"/>
                </a:lnTo>
                <a:lnTo>
                  <a:pt x="222" y="622"/>
                </a:lnTo>
                <a:lnTo>
                  <a:pt x="221" y="621"/>
                </a:lnTo>
                <a:lnTo>
                  <a:pt x="219" y="617"/>
                </a:lnTo>
                <a:lnTo>
                  <a:pt x="219" y="616"/>
                </a:lnTo>
                <a:lnTo>
                  <a:pt x="218" y="616"/>
                </a:lnTo>
                <a:lnTo>
                  <a:pt x="218" y="614"/>
                </a:lnTo>
                <a:lnTo>
                  <a:pt x="217" y="613"/>
                </a:lnTo>
                <a:lnTo>
                  <a:pt x="216" y="612"/>
                </a:lnTo>
                <a:lnTo>
                  <a:pt x="216" y="610"/>
                </a:lnTo>
                <a:lnTo>
                  <a:pt x="214" y="609"/>
                </a:lnTo>
                <a:lnTo>
                  <a:pt x="214" y="608"/>
                </a:lnTo>
                <a:lnTo>
                  <a:pt x="213" y="608"/>
                </a:lnTo>
                <a:lnTo>
                  <a:pt x="212" y="606"/>
                </a:lnTo>
                <a:lnTo>
                  <a:pt x="210" y="606"/>
                </a:lnTo>
                <a:lnTo>
                  <a:pt x="210" y="605"/>
                </a:lnTo>
                <a:lnTo>
                  <a:pt x="209" y="605"/>
                </a:lnTo>
                <a:lnTo>
                  <a:pt x="208" y="605"/>
                </a:lnTo>
                <a:lnTo>
                  <a:pt x="208" y="604"/>
                </a:lnTo>
                <a:lnTo>
                  <a:pt x="206" y="604"/>
                </a:lnTo>
                <a:lnTo>
                  <a:pt x="205" y="604"/>
                </a:lnTo>
                <a:lnTo>
                  <a:pt x="204" y="603"/>
                </a:lnTo>
                <a:lnTo>
                  <a:pt x="204" y="601"/>
                </a:lnTo>
                <a:lnTo>
                  <a:pt x="202" y="601"/>
                </a:lnTo>
                <a:lnTo>
                  <a:pt x="202" y="600"/>
                </a:lnTo>
                <a:lnTo>
                  <a:pt x="201" y="600"/>
                </a:lnTo>
                <a:lnTo>
                  <a:pt x="201" y="599"/>
                </a:lnTo>
                <a:lnTo>
                  <a:pt x="201" y="597"/>
                </a:lnTo>
                <a:lnTo>
                  <a:pt x="200" y="597"/>
                </a:lnTo>
                <a:lnTo>
                  <a:pt x="200" y="596"/>
                </a:lnTo>
                <a:lnTo>
                  <a:pt x="200" y="595"/>
                </a:lnTo>
                <a:lnTo>
                  <a:pt x="200" y="593"/>
                </a:lnTo>
                <a:lnTo>
                  <a:pt x="200" y="592"/>
                </a:lnTo>
                <a:lnTo>
                  <a:pt x="199" y="592"/>
                </a:lnTo>
                <a:lnTo>
                  <a:pt x="199" y="591"/>
                </a:lnTo>
                <a:lnTo>
                  <a:pt x="199" y="589"/>
                </a:lnTo>
                <a:lnTo>
                  <a:pt x="199" y="588"/>
                </a:lnTo>
                <a:lnTo>
                  <a:pt x="200" y="588"/>
                </a:lnTo>
                <a:lnTo>
                  <a:pt x="200" y="587"/>
                </a:lnTo>
                <a:lnTo>
                  <a:pt x="200" y="586"/>
                </a:lnTo>
                <a:lnTo>
                  <a:pt x="199" y="584"/>
                </a:lnTo>
                <a:lnTo>
                  <a:pt x="199" y="583"/>
                </a:lnTo>
                <a:lnTo>
                  <a:pt x="199" y="582"/>
                </a:lnTo>
                <a:lnTo>
                  <a:pt x="199" y="580"/>
                </a:lnTo>
                <a:lnTo>
                  <a:pt x="200" y="580"/>
                </a:lnTo>
                <a:lnTo>
                  <a:pt x="200" y="582"/>
                </a:lnTo>
                <a:lnTo>
                  <a:pt x="201" y="580"/>
                </a:lnTo>
                <a:lnTo>
                  <a:pt x="202" y="580"/>
                </a:lnTo>
                <a:lnTo>
                  <a:pt x="204" y="580"/>
                </a:lnTo>
                <a:close/>
                <a:moveTo>
                  <a:pt x="116" y="561"/>
                </a:moveTo>
                <a:lnTo>
                  <a:pt x="115" y="561"/>
                </a:lnTo>
                <a:lnTo>
                  <a:pt x="115" y="559"/>
                </a:lnTo>
                <a:lnTo>
                  <a:pt x="116" y="559"/>
                </a:lnTo>
                <a:lnTo>
                  <a:pt x="116" y="561"/>
                </a:lnTo>
                <a:close/>
                <a:moveTo>
                  <a:pt x="223" y="520"/>
                </a:moveTo>
                <a:lnTo>
                  <a:pt x="222" y="520"/>
                </a:lnTo>
                <a:lnTo>
                  <a:pt x="222" y="519"/>
                </a:lnTo>
                <a:lnTo>
                  <a:pt x="222" y="517"/>
                </a:lnTo>
                <a:lnTo>
                  <a:pt x="223" y="517"/>
                </a:lnTo>
                <a:lnTo>
                  <a:pt x="225" y="519"/>
                </a:lnTo>
                <a:lnTo>
                  <a:pt x="225" y="520"/>
                </a:lnTo>
                <a:lnTo>
                  <a:pt x="223" y="520"/>
                </a:lnTo>
                <a:close/>
                <a:moveTo>
                  <a:pt x="226" y="515"/>
                </a:moveTo>
                <a:lnTo>
                  <a:pt x="226" y="516"/>
                </a:lnTo>
                <a:lnTo>
                  <a:pt x="223" y="514"/>
                </a:lnTo>
                <a:lnTo>
                  <a:pt x="223" y="512"/>
                </a:lnTo>
                <a:lnTo>
                  <a:pt x="223" y="511"/>
                </a:lnTo>
                <a:lnTo>
                  <a:pt x="223" y="510"/>
                </a:lnTo>
                <a:lnTo>
                  <a:pt x="223" y="508"/>
                </a:lnTo>
                <a:lnTo>
                  <a:pt x="225" y="510"/>
                </a:lnTo>
                <a:lnTo>
                  <a:pt x="225" y="511"/>
                </a:lnTo>
                <a:lnTo>
                  <a:pt x="223" y="511"/>
                </a:lnTo>
                <a:lnTo>
                  <a:pt x="223" y="512"/>
                </a:lnTo>
                <a:lnTo>
                  <a:pt x="225" y="515"/>
                </a:lnTo>
                <a:lnTo>
                  <a:pt x="226" y="515"/>
                </a:lnTo>
                <a:close/>
                <a:moveTo>
                  <a:pt x="99" y="504"/>
                </a:moveTo>
                <a:lnTo>
                  <a:pt x="99" y="506"/>
                </a:lnTo>
                <a:lnTo>
                  <a:pt x="98" y="506"/>
                </a:lnTo>
                <a:lnTo>
                  <a:pt x="98" y="507"/>
                </a:lnTo>
                <a:lnTo>
                  <a:pt x="96" y="507"/>
                </a:lnTo>
                <a:lnTo>
                  <a:pt x="96" y="506"/>
                </a:lnTo>
                <a:lnTo>
                  <a:pt x="98" y="504"/>
                </a:lnTo>
                <a:lnTo>
                  <a:pt x="99" y="504"/>
                </a:lnTo>
                <a:close/>
                <a:moveTo>
                  <a:pt x="98" y="498"/>
                </a:moveTo>
                <a:lnTo>
                  <a:pt x="98" y="499"/>
                </a:lnTo>
                <a:lnTo>
                  <a:pt x="96" y="499"/>
                </a:lnTo>
                <a:lnTo>
                  <a:pt x="96" y="498"/>
                </a:lnTo>
                <a:lnTo>
                  <a:pt x="98" y="498"/>
                </a:lnTo>
                <a:close/>
                <a:moveTo>
                  <a:pt x="91" y="495"/>
                </a:moveTo>
                <a:lnTo>
                  <a:pt x="90" y="495"/>
                </a:lnTo>
                <a:lnTo>
                  <a:pt x="89" y="494"/>
                </a:lnTo>
                <a:lnTo>
                  <a:pt x="90" y="494"/>
                </a:lnTo>
                <a:lnTo>
                  <a:pt x="91" y="494"/>
                </a:lnTo>
                <a:lnTo>
                  <a:pt x="91" y="495"/>
                </a:lnTo>
                <a:close/>
                <a:moveTo>
                  <a:pt x="95" y="493"/>
                </a:moveTo>
                <a:lnTo>
                  <a:pt x="95" y="494"/>
                </a:lnTo>
                <a:lnTo>
                  <a:pt x="95" y="493"/>
                </a:lnTo>
                <a:lnTo>
                  <a:pt x="94" y="493"/>
                </a:lnTo>
                <a:lnTo>
                  <a:pt x="95" y="493"/>
                </a:lnTo>
                <a:close/>
                <a:moveTo>
                  <a:pt x="32" y="470"/>
                </a:moveTo>
                <a:lnTo>
                  <a:pt x="32" y="472"/>
                </a:lnTo>
                <a:lnTo>
                  <a:pt x="32" y="470"/>
                </a:lnTo>
                <a:close/>
                <a:moveTo>
                  <a:pt x="19" y="455"/>
                </a:moveTo>
                <a:lnTo>
                  <a:pt x="19" y="456"/>
                </a:lnTo>
                <a:lnTo>
                  <a:pt x="21" y="456"/>
                </a:lnTo>
                <a:lnTo>
                  <a:pt x="22" y="456"/>
                </a:lnTo>
                <a:lnTo>
                  <a:pt x="22" y="455"/>
                </a:lnTo>
                <a:lnTo>
                  <a:pt x="23" y="455"/>
                </a:lnTo>
                <a:lnTo>
                  <a:pt x="24" y="456"/>
                </a:lnTo>
                <a:lnTo>
                  <a:pt x="26" y="457"/>
                </a:lnTo>
                <a:lnTo>
                  <a:pt x="27" y="457"/>
                </a:lnTo>
                <a:lnTo>
                  <a:pt x="27" y="459"/>
                </a:lnTo>
                <a:lnTo>
                  <a:pt x="28" y="459"/>
                </a:lnTo>
                <a:lnTo>
                  <a:pt x="30" y="460"/>
                </a:lnTo>
                <a:lnTo>
                  <a:pt x="30" y="461"/>
                </a:lnTo>
                <a:lnTo>
                  <a:pt x="30" y="462"/>
                </a:lnTo>
                <a:lnTo>
                  <a:pt x="30" y="464"/>
                </a:lnTo>
                <a:lnTo>
                  <a:pt x="30" y="465"/>
                </a:lnTo>
                <a:lnTo>
                  <a:pt x="31" y="465"/>
                </a:lnTo>
                <a:lnTo>
                  <a:pt x="31" y="468"/>
                </a:lnTo>
                <a:lnTo>
                  <a:pt x="31" y="469"/>
                </a:lnTo>
                <a:lnTo>
                  <a:pt x="31" y="470"/>
                </a:lnTo>
                <a:lnTo>
                  <a:pt x="32" y="472"/>
                </a:lnTo>
                <a:lnTo>
                  <a:pt x="31" y="472"/>
                </a:lnTo>
                <a:lnTo>
                  <a:pt x="31" y="473"/>
                </a:lnTo>
                <a:lnTo>
                  <a:pt x="31" y="474"/>
                </a:lnTo>
                <a:lnTo>
                  <a:pt x="30" y="474"/>
                </a:lnTo>
                <a:lnTo>
                  <a:pt x="30" y="476"/>
                </a:lnTo>
                <a:lnTo>
                  <a:pt x="28" y="476"/>
                </a:lnTo>
                <a:lnTo>
                  <a:pt x="27" y="477"/>
                </a:lnTo>
                <a:lnTo>
                  <a:pt x="26" y="476"/>
                </a:lnTo>
                <a:lnTo>
                  <a:pt x="24" y="477"/>
                </a:lnTo>
                <a:lnTo>
                  <a:pt x="23" y="478"/>
                </a:lnTo>
                <a:lnTo>
                  <a:pt x="22" y="478"/>
                </a:lnTo>
                <a:lnTo>
                  <a:pt x="21" y="478"/>
                </a:lnTo>
                <a:lnTo>
                  <a:pt x="19" y="479"/>
                </a:lnTo>
                <a:lnTo>
                  <a:pt x="18" y="479"/>
                </a:lnTo>
                <a:lnTo>
                  <a:pt x="17" y="482"/>
                </a:lnTo>
                <a:lnTo>
                  <a:pt x="15" y="483"/>
                </a:lnTo>
                <a:lnTo>
                  <a:pt x="14" y="483"/>
                </a:lnTo>
                <a:lnTo>
                  <a:pt x="14" y="482"/>
                </a:lnTo>
                <a:lnTo>
                  <a:pt x="13" y="482"/>
                </a:lnTo>
                <a:lnTo>
                  <a:pt x="13" y="483"/>
                </a:lnTo>
                <a:lnTo>
                  <a:pt x="11" y="483"/>
                </a:lnTo>
                <a:lnTo>
                  <a:pt x="10" y="483"/>
                </a:lnTo>
                <a:lnTo>
                  <a:pt x="7" y="483"/>
                </a:lnTo>
                <a:lnTo>
                  <a:pt x="7" y="482"/>
                </a:lnTo>
                <a:lnTo>
                  <a:pt x="6" y="482"/>
                </a:lnTo>
                <a:lnTo>
                  <a:pt x="6" y="481"/>
                </a:lnTo>
                <a:lnTo>
                  <a:pt x="6" y="479"/>
                </a:lnTo>
                <a:lnTo>
                  <a:pt x="7" y="479"/>
                </a:lnTo>
                <a:lnTo>
                  <a:pt x="7" y="478"/>
                </a:lnTo>
                <a:lnTo>
                  <a:pt x="9" y="476"/>
                </a:lnTo>
                <a:lnTo>
                  <a:pt x="10" y="474"/>
                </a:lnTo>
                <a:lnTo>
                  <a:pt x="10" y="473"/>
                </a:lnTo>
                <a:lnTo>
                  <a:pt x="11" y="473"/>
                </a:lnTo>
                <a:lnTo>
                  <a:pt x="11" y="472"/>
                </a:lnTo>
                <a:lnTo>
                  <a:pt x="13" y="472"/>
                </a:lnTo>
                <a:lnTo>
                  <a:pt x="13" y="470"/>
                </a:lnTo>
                <a:lnTo>
                  <a:pt x="13" y="468"/>
                </a:lnTo>
                <a:lnTo>
                  <a:pt x="14" y="468"/>
                </a:lnTo>
                <a:lnTo>
                  <a:pt x="14" y="466"/>
                </a:lnTo>
                <a:lnTo>
                  <a:pt x="14" y="464"/>
                </a:lnTo>
                <a:lnTo>
                  <a:pt x="14" y="462"/>
                </a:lnTo>
                <a:lnTo>
                  <a:pt x="14" y="461"/>
                </a:lnTo>
                <a:lnTo>
                  <a:pt x="14" y="459"/>
                </a:lnTo>
                <a:lnTo>
                  <a:pt x="15" y="459"/>
                </a:lnTo>
                <a:lnTo>
                  <a:pt x="15" y="457"/>
                </a:lnTo>
                <a:lnTo>
                  <a:pt x="15" y="456"/>
                </a:lnTo>
                <a:lnTo>
                  <a:pt x="15" y="455"/>
                </a:lnTo>
                <a:lnTo>
                  <a:pt x="18" y="455"/>
                </a:lnTo>
                <a:lnTo>
                  <a:pt x="19" y="455"/>
                </a:lnTo>
                <a:close/>
                <a:moveTo>
                  <a:pt x="45" y="453"/>
                </a:moveTo>
                <a:lnTo>
                  <a:pt x="47" y="453"/>
                </a:lnTo>
                <a:lnTo>
                  <a:pt x="48" y="455"/>
                </a:lnTo>
                <a:lnTo>
                  <a:pt x="49" y="455"/>
                </a:lnTo>
                <a:lnTo>
                  <a:pt x="51" y="456"/>
                </a:lnTo>
                <a:lnTo>
                  <a:pt x="52" y="456"/>
                </a:lnTo>
                <a:lnTo>
                  <a:pt x="53" y="457"/>
                </a:lnTo>
                <a:lnTo>
                  <a:pt x="55" y="457"/>
                </a:lnTo>
                <a:lnTo>
                  <a:pt x="56" y="459"/>
                </a:lnTo>
                <a:lnTo>
                  <a:pt x="57" y="460"/>
                </a:lnTo>
                <a:lnTo>
                  <a:pt x="58" y="461"/>
                </a:lnTo>
                <a:lnTo>
                  <a:pt x="60" y="461"/>
                </a:lnTo>
                <a:lnTo>
                  <a:pt x="61" y="462"/>
                </a:lnTo>
                <a:lnTo>
                  <a:pt x="61" y="464"/>
                </a:lnTo>
                <a:lnTo>
                  <a:pt x="62" y="464"/>
                </a:lnTo>
                <a:lnTo>
                  <a:pt x="62" y="465"/>
                </a:lnTo>
                <a:lnTo>
                  <a:pt x="62" y="466"/>
                </a:lnTo>
                <a:lnTo>
                  <a:pt x="61" y="468"/>
                </a:lnTo>
                <a:lnTo>
                  <a:pt x="60" y="469"/>
                </a:lnTo>
                <a:lnTo>
                  <a:pt x="58" y="469"/>
                </a:lnTo>
                <a:lnTo>
                  <a:pt x="57" y="470"/>
                </a:lnTo>
                <a:lnTo>
                  <a:pt x="56" y="472"/>
                </a:lnTo>
                <a:lnTo>
                  <a:pt x="55" y="472"/>
                </a:lnTo>
                <a:lnTo>
                  <a:pt x="53" y="472"/>
                </a:lnTo>
                <a:lnTo>
                  <a:pt x="52" y="473"/>
                </a:lnTo>
                <a:lnTo>
                  <a:pt x="52" y="472"/>
                </a:lnTo>
                <a:lnTo>
                  <a:pt x="51" y="472"/>
                </a:lnTo>
                <a:lnTo>
                  <a:pt x="49" y="472"/>
                </a:lnTo>
                <a:lnTo>
                  <a:pt x="48" y="473"/>
                </a:lnTo>
                <a:lnTo>
                  <a:pt x="47" y="473"/>
                </a:lnTo>
                <a:lnTo>
                  <a:pt x="45" y="474"/>
                </a:lnTo>
                <a:lnTo>
                  <a:pt x="44" y="474"/>
                </a:lnTo>
                <a:lnTo>
                  <a:pt x="43" y="474"/>
                </a:lnTo>
                <a:lnTo>
                  <a:pt x="40" y="474"/>
                </a:lnTo>
                <a:lnTo>
                  <a:pt x="39" y="474"/>
                </a:lnTo>
                <a:lnTo>
                  <a:pt x="39" y="473"/>
                </a:lnTo>
                <a:lnTo>
                  <a:pt x="38" y="473"/>
                </a:lnTo>
                <a:lnTo>
                  <a:pt x="38" y="474"/>
                </a:lnTo>
                <a:lnTo>
                  <a:pt x="35" y="474"/>
                </a:lnTo>
                <a:lnTo>
                  <a:pt x="35" y="473"/>
                </a:lnTo>
                <a:lnTo>
                  <a:pt x="34" y="472"/>
                </a:lnTo>
                <a:lnTo>
                  <a:pt x="32" y="472"/>
                </a:lnTo>
                <a:lnTo>
                  <a:pt x="32" y="470"/>
                </a:lnTo>
                <a:lnTo>
                  <a:pt x="31" y="469"/>
                </a:lnTo>
                <a:lnTo>
                  <a:pt x="32" y="469"/>
                </a:lnTo>
                <a:lnTo>
                  <a:pt x="32" y="468"/>
                </a:lnTo>
                <a:lnTo>
                  <a:pt x="34" y="468"/>
                </a:lnTo>
                <a:lnTo>
                  <a:pt x="34" y="466"/>
                </a:lnTo>
                <a:lnTo>
                  <a:pt x="34" y="465"/>
                </a:lnTo>
                <a:lnTo>
                  <a:pt x="34" y="464"/>
                </a:lnTo>
                <a:lnTo>
                  <a:pt x="34" y="462"/>
                </a:lnTo>
                <a:lnTo>
                  <a:pt x="35" y="461"/>
                </a:lnTo>
                <a:lnTo>
                  <a:pt x="35" y="460"/>
                </a:lnTo>
                <a:lnTo>
                  <a:pt x="36" y="460"/>
                </a:lnTo>
                <a:lnTo>
                  <a:pt x="36" y="459"/>
                </a:lnTo>
                <a:lnTo>
                  <a:pt x="38" y="457"/>
                </a:lnTo>
                <a:lnTo>
                  <a:pt x="38" y="456"/>
                </a:lnTo>
                <a:lnTo>
                  <a:pt x="39" y="455"/>
                </a:lnTo>
                <a:lnTo>
                  <a:pt x="40" y="455"/>
                </a:lnTo>
                <a:lnTo>
                  <a:pt x="40" y="453"/>
                </a:lnTo>
                <a:lnTo>
                  <a:pt x="41" y="453"/>
                </a:lnTo>
                <a:lnTo>
                  <a:pt x="43" y="453"/>
                </a:lnTo>
                <a:lnTo>
                  <a:pt x="44" y="453"/>
                </a:lnTo>
                <a:lnTo>
                  <a:pt x="45" y="453"/>
                </a:lnTo>
                <a:close/>
                <a:moveTo>
                  <a:pt x="18" y="455"/>
                </a:moveTo>
                <a:lnTo>
                  <a:pt x="18" y="453"/>
                </a:lnTo>
                <a:lnTo>
                  <a:pt x="17" y="453"/>
                </a:lnTo>
                <a:lnTo>
                  <a:pt x="15" y="452"/>
                </a:lnTo>
                <a:lnTo>
                  <a:pt x="15" y="451"/>
                </a:lnTo>
                <a:lnTo>
                  <a:pt x="17" y="451"/>
                </a:lnTo>
                <a:lnTo>
                  <a:pt x="17" y="452"/>
                </a:lnTo>
                <a:lnTo>
                  <a:pt x="18" y="452"/>
                </a:lnTo>
                <a:lnTo>
                  <a:pt x="18" y="453"/>
                </a:lnTo>
                <a:lnTo>
                  <a:pt x="19" y="453"/>
                </a:lnTo>
                <a:lnTo>
                  <a:pt x="18" y="455"/>
                </a:lnTo>
                <a:close/>
                <a:moveTo>
                  <a:pt x="387" y="442"/>
                </a:moveTo>
                <a:lnTo>
                  <a:pt x="386" y="442"/>
                </a:lnTo>
                <a:lnTo>
                  <a:pt x="386" y="440"/>
                </a:lnTo>
                <a:lnTo>
                  <a:pt x="387" y="440"/>
                </a:lnTo>
                <a:lnTo>
                  <a:pt x="387" y="442"/>
                </a:lnTo>
                <a:close/>
                <a:moveTo>
                  <a:pt x="392" y="442"/>
                </a:moveTo>
                <a:lnTo>
                  <a:pt x="392" y="443"/>
                </a:lnTo>
                <a:lnTo>
                  <a:pt x="394" y="443"/>
                </a:lnTo>
                <a:lnTo>
                  <a:pt x="394" y="444"/>
                </a:lnTo>
                <a:lnTo>
                  <a:pt x="394" y="445"/>
                </a:lnTo>
                <a:lnTo>
                  <a:pt x="394" y="447"/>
                </a:lnTo>
                <a:lnTo>
                  <a:pt x="392" y="447"/>
                </a:lnTo>
                <a:lnTo>
                  <a:pt x="392" y="445"/>
                </a:lnTo>
                <a:lnTo>
                  <a:pt x="391" y="445"/>
                </a:lnTo>
                <a:lnTo>
                  <a:pt x="390" y="445"/>
                </a:lnTo>
                <a:lnTo>
                  <a:pt x="390" y="444"/>
                </a:lnTo>
                <a:lnTo>
                  <a:pt x="390" y="443"/>
                </a:lnTo>
                <a:lnTo>
                  <a:pt x="388" y="443"/>
                </a:lnTo>
                <a:lnTo>
                  <a:pt x="388" y="442"/>
                </a:lnTo>
                <a:lnTo>
                  <a:pt x="387" y="442"/>
                </a:lnTo>
                <a:lnTo>
                  <a:pt x="388" y="442"/>
                </a:lnTo>
                <a:lnTo>
                  <a:pt x="390" y="440"/>
                </a:lnTo>
                <a:lnTo>
                  <a:pt x="391" y="440"/>
                </a:lnTo>
                <a:lnTo>
                  <a:pt x="392" y="440"/>
                </a:lnTo>
                <a:lnTo>
                  <a:pt x="392" y="442"/>
                </a:lnTo>
                <a:close/>
                <a:moveTo>
                  <a:pt x="320" y="440"/>
                </a:moveTo>
                <a:lnTo>
                  <a:pt x="319" y="439"/>
                </a:lnTo>
                <a:lnTo>
                  <a:pt x="320" y="439"/>
                </a:lnTo>
                <a:lnTo>
                  <a:pt x="320" y="438"/>
                </a:lnTo>
                <a:lnTo>
                  <a:pt x="322" y="438"/>
                </a:lnTo>
                <a:lnTo>
                  <a:pt x="320" y="439"/>
                </a:lnTo>
                <a:lnTo>
                  <a:pt x="320" y="440"/>
                </a:lnTo>
                <a:close/>
                <a:moveTo>
                  <a:pt x="74" y="431"/>
                </a:moveTo>
                <a:lnTo>
                  <a:pt x="74" y="434"/>
                </a:lnTo>
                <a:lnTo>
                  <a:pt x="73" y="436"/>
                </a:lnTo>
                <a:lnTo>
                  <a:pt x="72" y="435"/>
                </a:lnTo>
                <a:lnTo>
                  <a:pt x="72" y="436"/>
                </a:lnTo>
                <a:lnTo>
                  <a:pt x="70" y="439"/>
                </a:lnTo>
                <a:lnTo>
                  <a:pt x="72" y="440"/>
                </a:lnTo>
                <a:lnTo>
                  <a:pt x="70" y="442"/>
                </a:lnTo>
                <a:lnTo>
                  <a:pt x="70" y="443"/>
                </a:lnTo>
                <a:lnTo>
                  <a:pt x="69" y="443"/>
                </a:lnTo>
                <a:lnTo>
                  <a:pt x="69" y="444"/>
                </a:lnTo>
                <a:lnTo>
                  <a:pt x="68" y="444"/>
                </a:lnTo>
                <a:lnTo>
                  <a:pt x="68" y="445"/>
                </a:lnTo>
                <a:lnTo>
                  <a:pt x="66" y="447"/>
                </a:lnTo>
                <a:lnTo>
                  <a:pt x="65" y="447"/>
                </a:lnTo>
                <a:lnTo>
                  <a:pt x="65" y="448"/>
                </a:lnTo>
                <a:lnTo>
                  <a:pt x="64" y="448"/>
                </a:lnTo>
                <a:lnTo>
                  <a:pt x="62" y="449"/>
                </a:lnTo>
                <a:lnTo>
                  <a:pt x="61" y="449"/>
                </a:lnTo>
                <a:lnTo>
                  <a:pt x="60" y="449"/>
                </a:lnTo>
                <a:lnTo>
                  <a:pt x="60" y="451"/>
                </a:lnTo>
                <a:lnTo>
                  <a:pt x="58" y="451"/>
                </a:lnTo>
                <a:lnTo>
                  <a:pt x="58" y="449"/>
                </a:lnTo>
                <a:lnTo>
                  <a:pt x="57" y="449"/>
                </a:lnTo>
                <a:lnTo>
                  <a:pt x="57" y="447"/>
                </a:lnTo>
                <a:lnTo>
                  <a:pt x="57" y="445"/>
                </a:lnTo>
                <a:lnTo>
                  <a:pt x="57" y="444"/>
                </a:lnTo>
                <a:lnTo>
                  <a:pt x="58" y="443"/>
                </a:lnTo>
                <a:lnTo>
                  <a:pt x="60" y="442"/>
                </a:lnTo>
                <a:lnTo>
                  <a:pt x="61" y="440"/>
                </a:lnTo>
                <a:lnTo>
                  <a:pt x="61" y="439"/>
                </a:lnTo>
                <a:lnTo>
                  <a:pt x="62" y="438"/>
                </a:lnTo>
                <a:lnTo>
                  <a:pt x="64" y="438"/>
                </a:lnTo>
                <a:lnTo>
                  <a:pt x="64" y="436"/>
                </a:lnTo>
                <a:lnTo>
                  <a:pt x="64" y="435"/>
                </a:lnTo>
                <a:lnTo>
                  <a:pt x="65" y="435"/>
                </a:lnTo>
                <a:lnTo>
                  <a:pt x="66" y="434"/>
                </a:lnTo>
                <a:lnTo>
                  <a:pt x="68" y="432"/>
                </a:lnTo>
                <a:lnTo>
                  <a:pt x="69" y="432"/>
                </a:lnTo>
                <a:lnTo>
                  <a:pt x="70" y="432"/>
                </a:lnTo>
                <a:lnTo>
                  <a:pt x="72" y="431"/>
                </a:lnTo>
                <a:lnTo>
                  <a:pt x="73" y="431"/>
                </a:lnTo>
                <a:lnTo>
                  <a:pt x="74" y="431"/>
                </a:lnTo>
                <a:close/>
                <a:moveTo>
                  <a:pt x="333" y="430"/>
                </a:moveTo>
                <a:lnTo>
                  <a:pt x="337" y="432"/>
                </a:lnTo>
                <a:lnTo>
                  <a:pt x="339" y="434"/>
                </a:lnTo>
                <a:lnTo>
                  <a:pt x="339" y="435"/>
                </a:lnTo>
                <a:lnTo>
                  <a:pt x="339" y="436"/>
                </a:lnTo>
                <a:lnTo>
                  <a:pt x="339" y="438"/>
                </a:lnTo>
                <a:lnTo>
                  <a:pt x="337" y="438"/>
                </a:lnTo>
                <a:lnTo>
                  <a:pt x="337" y="439"/>
                </a:lnTo>
                <a:lnTo>
                  <a:pt x="336" y="439"/>
                </a:lnTo>
                <a:lnTo>
                  <a:pt x="336" y="440"/>
                </a:lnTo>
                <a:lnTo>
                  <a:pt x="336" y="442"/>
                </a:lnTo>
                <a:lnTo>
                  <a:pt x="335" y="443"/>
                </a:lnTo>
                <a:lnTo>
                  <a:pt x="337" y="445"/>
                </a:lnTo>
                <a:lnTo>
                  <a:pt x="337" y="447"/>
                </a:lnTo>
                <a:lnTo>
                  <a:pt x="339" y="447"/>
                </a:lnTo>
                <a:lnTo>
                  <a:pt x="340" y="448"/>
                </a:lnTo>
                <a:lnTo>
                  <a:pt x="341" y="448"/>
                </a:lnTo>
                <a:lnTo>
                  <a:pt x="343" y="448"/>
                </a:lnTo>
                <a:lnTo>
                  <a:pt x="344" y="448"/>
                </a:lnTo>
                <a:lnTo>
                  <a:pt x="345" y="448"/>
                </a:lnTo>
                <a:lnTo>
                  <a:pt x="346" y="448"/>
                </a:lnTo>
                <a:lnTo>
                  <a:pt x="349" y="448"/>
                </a:lnTo>
                <a:lnTo>
                  <a:pt x="352" y="448"/>
                </a:lnTo>
                <a:lnTo>
                  <a:pt x="353" y="448"/>
                </a:lnTo>
                <a:lnTo>
                  <a:pt x="353" y="449"/>
                </a:lnTo>
                <a:lnTo>
                  <a:pt x="354" y="449"/>
                </a:lnTo>
                <a:lnTo>
                  <a:pt x="356" y="449"/>
                </a:lnTo>
                <a:lnTo>
                  <a:pt x="357" y="449"/>
                </a:lnTo>
                <a:lnTo>
                  <a:pt x="357" y="451"/>
                </a:lnTo>
                <a:lnTo>
                  <a:pt x="358" y="451"/>
                </a:lnTo>
                <a:lnTo>
                  <a:pt x="360" y="452"/>
                </a:lnTo>
                <a:lnTo>
                  <a:pt x="360" y="453"/>
                </a:lnTo>
                <a:lnTo>
                  <a:pt x="360" y="455"/>
                </a:lnTo>
                <a:lnTo>
                  <a:pt x="358" y="456"/>
                </a:lnTo>
                <a:lnTo>
                  <a:pt x="358" y="459"/>
                </a:lnTo>
                <a:lnTo>
                  <a:pt x="357" y="459"/>
                </a:lnTo>
                <a:lnTo>
                  <a:pt x="354" y="460"/>
                </a:lnTo>
                <a:lnTo>
                  <a:pt x="353" y="460"/>
                </a:lnTo>
                <a:lnTo>
                  <a:pt x="353" y="459"/>
                </a:lnTo>
                <a:lnTo>
                  <a:pt x="349" y="459"/>
                </a:lnTo>
                <a:lnTo>
                  <a:pt x="348" y="460"/>
                </a:lnTo>
                <a:lnTo>
                  <a:pt x="346" y="460"/>
                </a:lnTo>
                <a:lnTo>
                  <a:pt x="345" y="460"/>
                </a:lnTo>
                <a:lnTo>
                  <a:pt x="344" y="460"/>
                </a:lnTo>
                <a:lnTo>
                  <a:pt x="343" y="459"/>
                </a:lnTo>
                <a:lnTo>
                  <a:pt x="341" y="459"/>
                </a:lnTo>
                <a:lnTo>
                  <a:pt x="341" y="457"/>
                </a:lnTo>
                <a:lnTo>
                  <a:pt x="341" y="456"/>
                </a:lnTo>
                <a:lnTo>
                  <a:pt x="340" y="456"/>
                </a:lnTo>
                <a:lnTo>
                  <a:pt x="339" y="455"/>
                </a:lnTo>
                <a:lnTo>
                  <a:pt x="339" y="453"/>
                </a:lnTo>
                <a:lnTo>
                  <a:pt x="336" y="453"/>
                </a:lnTo>
                <a:lnTo>
                  <a:pt x="335" y="452"/>
                </a:lnTo>
                <a:lnTo>
                  <a:pt x="332" y="452"/>
                </a:lnTo>
                <a:lnTo>
                  <a:pt x="332" y="451"/>
                </a:lnTo>
                <a:lnTo>
                  <a:pt x="332" y="449"/>
                </a:lnTo>
                <a:lnTo>
                  <a:pt x="333" y="449"/>
                </a:lnTo>
                <a:lnTo>
                  <a:pt x="332" y="449"/>
                </a:lnTo>
                <a:lnTo>
                  <a:pt x="329" y="449"/>
                </a:lnTo>
                <a:lnTo>
                  <a:pt x="329" y="448"/>
                </a:lnTo>
                <a:lnTo>
                  <a:pt x="328" y="448"/>
                </a:lnTo>
                <a:lnTo>
                  <a:pt x="327" y="447"/>
                </a:lnTo>
                <a:lnTo>
                  <a:pt x="326" y="447"/>
                </a:lnTo>
                <a:lnTo>
                  <a:pt x="324" y="445"/>
                </a:lnTo>
                <a:lnTo>
                  <a:pt x="324" y="444"/>
                </a:lnTo>
                <a:lnTo>
                  <a:pt x="323" y="443"/>
                </a:lnTo>
                <a:lnTo>
                  <a:pt x="323" y="442"/>
                </a:lnTo>
                <a:lnTo>
                  <a:pt x="324" y="442"/>
                </a:lnTo>
                <a:lnTo>
                  <a:pt x="324" y="440"/>
                </a:lnTo>
                <a:lnTo>
                  <a:pt x="323" y="439"/>
                </a:lnTo>
                <a:lnTo>
                  <a:pt x="323" y="438"/>
                </a:lnTo>
                <a:lnTo>
                  <a:pt x="324" y="436"/>
                </a:lnTo>
                <a:lnTo>
                  <a:pt x="326" y="435"/>
                </a:lnTo>
                <a:lnTo>
                  <a:pt x="326" y="434"/>
                </a:lnTo>
                <a:lnTo>
                  <a:pt x="327" y="432"/>
                </a:lnTo>
                <a:lnTo>
                  <a:pt x="328" y="431"/>
                </a:lnTo>
                <a:lnTo>
                  <a:pt x="331" y="428"/>
                </a:lnTo>
                <a:lnTo>
                  <a:pt x="332" y="428"/>
                </a:lnTo>
                <a:lnTo>
                  <a:pt x="333" y="430"/>
                </a:lnTo>
                <a:close/>
                <a:moveTo>
                  <a:pt x="363" y="405"/>
                </a:moveTo>
                <a:lnTo>
                  <a:pt x="365" y="406"/>
                </a:lnTo>
                <a:lnTo>
                  <a:pt x="365" y="409"/>
                </a:lnTo>
                <a:lnTo>
                  <a:pt x="363" y="409"/>
                </a:lnTo>
                <a:lnTo>
                  <a:pt x="363" y="407"/>
                </a:lnTo>
                <a:lnTo>
                  <a:pt x="363" y="406"/>
                </a:lnTo>
                <a:lnTo>
                  <a:pt x="362" y="406"/>
                </a:lnTo>
                <a:lnTo>
                  <a:pt x="362" y="405"/>
                </a:lnTo>
                <a:lnTo>
                  <a:pt x="363" y="405"/>
                </a:lnTo>
                <a:close/>
                <a:moveTo>
                  <a:pt x="31" y="404"/>
                </a:moveTo>
                <a:lnTo>
                  <a:pt x="30" y="404"/>
                </a:lnTo>
                <a:lnTo>
                  <a:pt x="31" y="404"/>
                </a:lnTo>
                <a:close/>
                <a:moveTo>
                  <a:pt x="30" y="404"/>
                </a:moveTo>
                <a:lnTo>
                  <a:pt x="31" y="404"/>
                </a:lnTo>
                <a:lnTo>
                  <a:pt x="30" y="404"/>
                </a:lnTo>
                <a:close/>
                <a:moveTo>
                  <a:pt x="363" y="404"/>
                </a:moveTo>
                <a:lnTo>
                  <a:pt x="361" y="404"/>
                </a:lnTo>
                <a:lnTo>
                  <a:pt x="361" y="402"/>
                </a:lnTo>
                <a:lnTo>
                  <a:pt x="362" y="402"/>
                </a:lnTo>
                <a:lnTo>
                  <a:pt x="363" y="404"/>
                </a:lnTo>
                <a:close/>
                <a:moveTo>
                  <a:pt x="27" y="398"/>
                </a:moveTo>
                <a:lnTo>
                  <a:pt x="26" y="398"/>
                </a:lnTo>
                <a:lnTo>
                  <a:pt x="27" y="397"/>
                </a:lnTo>
                <a:lnTo>
                  <a:pt x="27" y="398"/>
                </a:lnTo>
                <a:close/>
                <a:moveTo>
                  <a:pt x="34" y="392"/>
                </a:moveTo>
                <a:lnTo>
                  <a:pt x="32" y="393"/>
                </a:lnTo>
                <a:lnTo>
                  <a:pt x="31" y="392"/>
                </a:lnTo>
                <a:lnTo>
                  <a:pt x="32" y="390"/>
                </a:lnTo>
                <a:lnTo>
                  <a:pt x="32" y="392"/>
                </a:lnTo>
                <a:lnTo>
                  <a:pt x="34" y="392"/>
                </a:lnTo>
                <a:close/>
                <a:moveTo>
                  <a:pt x="30" y="389"/>
                </a:moveTo>
                <a:lnTo>
                  <a:pt x="31" y="389"/>
                </a:lnTo>
                <a:lnTo>
                  <a:pt x="30" y="389"/>
                </a:lnTo>
                <a:close/>
                <a:moveTo>
                  <a:pt x="320" y="387"/>
                </a:moveTo>
                <a:lnTo>
                  <a:pt x="322" y="387"/>
                </a:lnTo>
                <a:lnTo>
                  <a:pt x="322" y="388"/>
                </a:lnTo>
                <a:lnTo>
                  <a:pt x="323" y="388"/>
                </a:lnTo>
                <a:lnTo>
                  <a:pt x="323" y="389"/>
                </a:lnTo>
                <a:lnTo>
                  <a:pt x="323" y="392"/>
                </a:lnTo>
                <a:lnTo>
                  <a:pt x="322" y="392"/>
                </a:lnTo>
                <a:lnTo>
                  <a:pt x="322" y="393"/>
                </a:lnTo>
                <a:lnTo>
                  <a:pt x="320" y="394"/>
                </a:lnTo>
                <a:lnTo>
                  <a:pt x="319" y="394"/>
                </a:lnTo>
                <a:lnTo>
                  <a:pt x="318" y="394"/>
                </a:lnTo>
                <a:lnTo>
                  <a:pt x="316" y="393"/>
                </a:lnTo>
                <a:lnTo>
                  <a:pt x="315" y="393"/>
                </a:lnTo>
                <a:lnTo>
                  <a:pt x="314" y="392"/>
                </a:lnTo>
                <a:lnTo>
                  <a:pt x="314" y="390"/>
                </a:lnTo>
                <a:lnTo>
                  <a:pt x="314" y="389"/>
                </a:lnTo>
                <a:lnTo>
                  <a:pt x="312" y="389"/>
                </a:lnTo>
                <a:lnTo>
                  <a:pt x="312" y="388"/>
                </a:lnTo>
                <a:lnTo>
                  <a:pt x="314" y="387"/>
                </a:lnTo>
                <a:lnTo>
                  <a:pt x="315" y="387"/>
                </a:lnTo>
                <a:lnTo>
                  <a:pt x="316" y="387"/>
                </a:lnTo>
                <a:lnTo>
                  <a:pt x="318" y="387"/>
                </a:lnTo>
                <a:lnTo>
                  <a:pt x="319" y="387"/>
                </a:lnTo>
                <a:lnTo>
                  <a:pt x="320" y="387"/>
                </a:lnTo>
                <a:close/>
                <a:moveTo>
                  <a:pt x="34" y="388"/>
                </a:moveTo>
                <a:lnTo>
                  <a:pt x="32" y="388"/>
                </a:lnTo>
                <a:lnTo>
                  <a:pt x="32" y="389"/>
                </a:lnTo>
                <a:lnTo>
                  <a:pt x="32" y="390"/>
                </a:lnTo>
                <a:lnTo>
                  <a:pt x="31" y="389"/>
                </a:lnTo>
                <a:lnTo>
                  <a:pt x="31" y="387"/>
                </a:lnTo>
                <a:lnTo>
                  <a:pt x="31" y="385"/>
                </a:lnTo>
                <a:lnTo>
                  <a:pt x="31" y="384"/>
                </a:lnTo>
                <a:lnTo>
                  <a:pt x="31" y="383"/>
                </a:lnTo>
                <a:lnTo>
                  <a:pt x="32" y="384"/>
                </a:lnTo>
                <a:lnTo>
                  <a:pt x="32" y="385"/>
                </a:lnTo>
                <a:lnTo>
                  <a:pt x="32" y="387"/>
                </a:lnTo>
                <a:lnTo>
                  <a:pt x="34" y="387"/>
                </a:lnTo>
                <a:lnTo>
                  <a:pt x="34" y="388"/>
                </a:lnTo>
                <a:close/>
                <a:moveTo>
                  <a:pt x="332" y="383"/>
                </a:moveTo>
                <a:lnTo>
                  <a:pt x="331" y="383"/>
                </a:lnTo>
                <a:lnTo>
                  <a:pt x="329" y="383"/>
                </a:lnTo>
                <a:lnTo>
                  <a:pt x="331" y="381"/>
                </a:lnTo>
                <a:lnTo>
                  <a:pt x="332" y="381"/>
                </a:lnTo>
                <a:lnTo>
                  <a:pt x="332" y="383"/>
                </a:lnTo>
                <a:close/>
                <a:moveTo>
                  <a:pt x="353" y="385"/>
                </a:moveTo>
                <a:lnTo>
                  <a:pt x="353" y="387"/>
                </a:lnTo>
                <a:lnTo>
                  <a:pt x="354" y="387"/>
                </a:lnTo>
                <a:lnTo>
                  <a:pt x="356" y="388"/>
                </a:lnTo>
                <a:lnTo>
                  <a:pt x="356" y="389"/>
                </a:lnTo>
                <a:lnTo>
                  <a:pt x="356" y="390"/>
                </a:lnTo>
                <a:lnTo>
                  <a:pt x="357" y="392"/>
                </a:lnTo>
                <a:lnTo>
                  <a:pt x="358" y="394"/>
                </a:lnTo>
                <a:lnTo>
                  <a:pt x="360" y="394"/>
                </a:lnTo>
                <a:lnTo>
                  <a:pt x="361" y="396"/>
                </a:lnTo>
                <a:lnTo>
                  <a:pt x="362" y="397"/>
                </a:lnTo>
                <a:lnTo>
                  <a:pt x="362" y="398"/>
                </a:lnTo>
                <a:lnTo>
                  <a:pt x="363" y="400"/>
                </a:lnTo>
                <a:lnTo>
                  <a:pt x="363" y="401"/>
                </a:lnTo>
                <a:lnTo>
                  <a:pt x="363" y="402"/>
                </a:lnTo>
                <a:lnTo>
                  <a:pt x="362" y="402"/>
                </a:lnTo>
                <a:lnTo>
                  <a:pt x="361" y="402"/>
                </a:lnTo>
                <a:lnTo>
                  <a:pt x="360" y="402"/>
                </a:lnTo>
                <a:lnTo>
                  <a:pt x="360" y="401"/>
                </a:lnTo>
                <a:lnTo>
                  <a:pt x="360" y="400"/>
                </a:lnTo>
                <a:lnTo>
                  <a:pt x="360" y="398"/>
                </a:lnTo>
                <a:lnTo>
                  <a:pt x="358" y="398"/>
                </a:lnTo>
                <a:lnTo>
                  <a:pt x="358" y="397"/>
                </a:lnTo>
                <a:lnTo>
                  <a:pt x="357" y="396"/>
                </a:lnTo>
                <a:lnTo>
                  <a:pt x="356" y="394"/>
                </a:lnTo>
                <a:lnTo>
                  <a:pt x="356" y="393"/>
                </a:lnTo>
                <a:lnTo>
                  <a:pt x="353" y="390"/>
                </a:lnTo>
                <a:lnTo>
                  <a:pt x="352" y="389"/>
                </a:lnTo>
                <a:lnTo>
                  <a:pt x="350" y="389"/>
                </a:lnTo>
                <a:lnTo>
                  <a:pt x="350" y="388"/>
                </a:lnTo>
                <a:lnTo>
                  <a:pt x="349" y="388"/>
                </a:lnTo>
                <a:lnTo>
                  <a:pt x="349" y="387"/>
                </a:lnTo>
                <a:lnTo>
                  <a:pt x="348" y="387"/>
                </a:lnTo>
                <a:lnTo>
                  <a:pt x="346" y="385"/>
                </a:lnTo>
                <a:lnTo>
                  <a:pt x="346" y="384"/>
                </a:lnTo>
                <a:lnTo>
                  <a:pt x="346" y="381"/>
                </a:lnTo>
                <a:lnTo>
                  <a:pt x="348" y="381"/>
                </a:lnTo>
                <a:lnTo>
                  <a:pt x="349" y="381"/>
                </a:lnTo>
                <a:lnTo>
                  <a:pt x="350" y="383"/>
                </a:lnTo>
                <a:lnTo>
                  <a:pt x="352" y="384"/>
                </a:lnTo>
                <a:lnTo>
                  <a:pt x="353" y="384"/>
                </a:lnTo>
                <a:lnTo>
                  <a:pt x="353" y="385"/>
                </a:lnTo>
                <a:close/>
                <a:moveTo>
                  <a:pt x="34" y="379"/>
                </a:moveTo>
                <a:lnTo>
                  <a:pt x="34" y="380"/>
                </a:lnTo>
                <a:lnTo>
                  <a:pt x="34" y="381"/>
                </a:lnTo>
                <a:lnTo>
                  <a:pt x="32" y="380"/>
                </a:lnTo>
                <a:lnTo>
                  <a:pt x="34" y="379"/>
                </a:lnTo>
                <a:lnTo>
                  <a:pt x="34" y="380"/>
                </a:lnTo>
                <a:lnTo>
                  <a:pt x="34" y="379"/>
                </a:lnTo>
                <a:close/>
                <a:moveTo>
                  <a:pt x="30" y="380"/>
                </a:moveTo>
                <a:lnTo>
                  <a:pt x="30" y="379"/>
                </a:lnTo>
                <a:lnTo>
                  <a:pt x="30" y="377"/>
                </a:lnTo>
                <a:lnTo>
                  <a:pt x="31" y="377"/>
                </a:lnTo>
                <a:lnTo>
                  <a:pt x="31" y="379"/>
                </a:lnTo>
                <a:lnTo>
                  <a:pt x="30" y="379"/>
                </a:lnTo>
                <a:lnTo>
                  <a:pt x="31" y="380"/>
                </a:lnTo>
                <a:lnTo>
                  <a:pt x="30" y="380"/>
                </a:lnTo>
                <a:close/>
                <a:moveTo>
                  <a:pt x="333" y="376"/>
                </a:moveTo>
                <a:lnTo>
                  <a:pt x="332" y="375"/>
                </a:lnTo>
                <a:lnTo>
                  <a:pt x="333" y="375"/>
                </a:lnTo>
                <a:lnTo>
                  <a:pt x="333" y="376"/>
                </a:lnTo>
                <a:close/>
                <a:moveTo>
                  <a:pt x="328" y="375"/>
                </a:moveTo>
                <a:lnTo>
                  <a:pt x="329" y="375"/>
                </a:lnTo>
                <a:lnTo>
                  <a:pt x="331" y="375"/>
                </a:lnTo>
                <a:lnTo>
                  <a:pt x="331" y="376"/>
                </a:lnTo>
                <a:lnTo>
                  <a:pt x="332" y="376"/>
                </a:lnTo>
                <a:lnTo>
                  <a:pt x="333" y="377"/>
                </a:lnTo>
                <a:lnTo>
                  <a:pt x="335" y="377"/>
                </a:lnTo>
                <a:lnTo>
                  <a:pt x="335" y="379"/>
                </a:lnTo>
                <a:lnTo>
                  <a:pt x="333" y="379"/>
                </a:lnTo>
                <a:lnTo>
                  <a:pt x="333" y="380"/>
                </a:lnTo>
                <a:lnTo>
                  <a:pt x="332" y="380"/>
                </a:lnTo>
                <a:lnTo>
                  <a:pt x="332" y="381"/>
                </a:lnTo>
                <a:lnTo>
                  <a:pt x="331" y="381"/>
                </a:lnTo>
                <a:lnTo>
                  <a:pt x="329" y="381"/>
                </a:lnTo>
                <a:lnTo>
                  <a:pt x="329" y="380"/>
                </a:lnTo>
                <a:lnTo>
                  <a:pt x="329" y="379"/>
                </a:lnTo>
                <a:lnTo>
                  <a:pt x="328" y="377"/>
                </a:lnTo>
                <a:lnTo>
                  <a:pt x="327" y="376"/>
                </a:lnTo>
                <a:lnTo>
                  <a:pt x="327" y="375"/>
                </a:lnTo>
                <a:lnTo>
                  <a:pt x="328" y="375"/>
                </a:lnTo>
                <a:close/>
                <a:moveTo>
                  <a:pt x="329" y="375"/>
                </a:moveTo>
                <a:lnTo>
                  <a:pt x="329" y="373"/>
                </a:lnTo>
                <a:lnTo>
                  <a:pt x="329" y="375"/>
                </a:lnTo>
                <a:close/>
                <a:moveTo>
                  <a:pt x="332" y="375"/>
                </a:moveTo>
                <a:lnTo>
                  <a:pt x="331" y="375"/>
                </a:lnTo>
                <a:lnTo>
                  <a:pt x="332" y="375"/>
                </a:lnTo>
                <a:lnTo>
                  <a:pt x="332" y="373"/>
                </a:lnTo>
                <a:lnTo>
                  <a:pt x="332" y="375"/>
                </a:lnTo>
                <a:close/>
                <a:moveTo>
                  <a:pt x="323" y="372"/>
                </a:moveTo>
                <a:lnTo>
                  <a:pt x="322" y="372"/>
                </a:lnTo>
                <a:lnTo>
                  <a:pt x="323" y="372"/>
                </a:lnTo>
                <a:close/>
                <a:moveTo>
                  <a:pt x="329" y="372"/>
                </a:moveTo>
                <a:lnTo>
                  <a:pt x="328" y="372"/>
                </a:lnTo>
                <a:lnTo>
                  <a:pt x="329" y="372"/>
                </a:lnTo>
                <a:close/>
                <a:moveTo>
                  <a:pt x="208" y="372"/>
                </a:moveTo>
                <a:lnTo>
                  <a:pt x="208" y="371"/>
                </a:lnTo>
                <a:lnTo>
                  <a:pt x="208" y="372"/>
                </a:lnTo>
                <a:close/>
                <a:moveTo>
                  <a:pt x="264" y="367"/>
                </a:moveTo>
                <a:lnTo>
                  <a:pt x="263" y="367"/>
                </a:lnTo>
                <a:lnTo>
                  <a:pt x="263" y="366"/>
                </a:lnTo>
                <a:lnTo>
                  <a:pt x="264" y="366"/>
                </a:lnTo>
                <a:lnTo>
                  <a:pt x="264" y="367"/>
                </a:lnTo>
                <a:close/>
                <a:moveTo>
                  <a:pt x="331" y="366"/>
                </a:moveTo>
                <a:lnTo>
                  <a:pt x="331" y="367"/>
                </a:lnTo>
                <a:lnTo>
                  <a:pt x="329" y="367"/>
                </a:lnTo>
                <a:lnTo>
                  <a:pt x="329" y="366"/>
                </a:lnTo>
                <a:lnTo>
                  <a:pt x="331" y="366"/>
                </a:lnTo>
                <a:close/>
                <a:moveTo>
                  <a:pt x="265" y="366"/>
                </a:moveTo>
                <a:lnTo>
                  <a:pt x="264" y="366"/>
                </a:lnTo>
                <a:lnTo>
                  <a:pt x="265" y="366"/>
                </a:lnTo>
                <a:close/>
                <a:moveTo>
                  <a:pt x="305" y="364"/>
                </a:moveTo>
                <a:lnTo>
                  <a:pt x="306" y="364"/>
                </a:lnTo>
                <a:lnTo>
                  <a:pt x="306" y="366"/>
                </a:lnTo>
                <a:lnTo>
                  <a:pt x="306" y="367"/>
                </a:lnTo>
                <a:lnTo>
                  <a:pt x="305" y="367"/>
                </a:lnTo>
                <a:lnTo>
                  <a:pt x="303" y="367"/>
                </a:lnTo>
                <a:lnTo>
                  <a:pt x="303" y="366"/>
                </a:lnTo>
                <a:lnTo>
                  <a:pt x="302" y="366"/>
                </a:lnTo>
                <a:lnTo>
                  <a:pt x="303" y="364"/>
                </a:lnTo>
                <a:lnTo>
                  <a:pt x="305" y="364"/>
                </a:lnTo>
                <a:close/>
                <a:moveTo>
                  <a:pt x="324" y="363"/>
                </a:moveTo>
                <a:lnTo>
                  <a:pt x="323" y="364"/>
                </a:lnTo>
                <a:lnTo>
                  <a:pt x="322" y="364"/>
                </a:lnTo>
                <a:lnTo>
                  <a:pt x="322" y="363"/>
                </a:lnTo>
                <a:lnTo>
                  <a:pt x="323" y="363"/>
                </a:lnTo>
                <a:lnTo>
                  <a:pt x="324" y="363"/>
                </a:lnTo>
                <a:close/>
                <a:moveTo>
                  <a:pt x="326" y="363"/>
                </a:moveTo>
                <a:lnTo>
                  <a:pt x="327" y="363"/>
                </a:lnTo>
                <a:lnTo>
                  <a:pt x="328" y="363"/>
                </a:lnTo>
                <a:lnTo>
                  <a:pt x="329" y="363"/>
                </a:lnTo>
                <a:lnTo>
                  <a:pt x="328" y="364"/>
                </a:lnTo>
                <a:lnTo>
                  <a:pt x="329" y="364"/>
                </a:lnTo>
                <a:lnTo>
                  <a:pt x="329" y="366"/>
                </a:lnTo>
                <a:lnTo>
                  <a:pt x="328" y="366"/>
                </a:lnTo>
                <a:lnTo>
                  <a:pt x="327" y="364"/>
                </a:lnTo>
                <a:lnTo>
                  <a:pt x="327" y="366"/>
                </a:lnTo>
                <a:lnTo>
                  <a:pt x="327" y="367"/>
                </a:lnTo>
                <a:lnTo>
                  <a:pt x="326" y="367"/>
                </a:lnTo>
                <a:lnTo>
                  <a:pt x="324" y="367"/>
                </a:lnTo>
                <a:lnTo>
                  <a:pt x="324" y="366"/>
                </a:lnTo>
                <a:lnTo>
                  <a:pt x="326" y="366"/>
                </a:lnTo>
                <a:lnTo>
                  <a:pt x="324" y="366"/>
                </a:lnTo>
                <a:lnTo>
                  <a:pt x="324" y="364"/>
                </a:lnTo>
                <a:lnTo>
                  <a:pt x="326" y="364"/>
                </a:lnTo>
                <a:lnTo>
                  <a:pt x="324" y="364"/>
                </a:lnTo>
                <a:lnTo>
                  <a:pt x="326" y="363"/>
                </a:lnTo>
                <a:lnTo>
                  <a:pt x="324" y="363"/>
                </a:lnTo>
                <a:lnTo>
                  <a:pt x="326" y="363"/>
                </a:lnTo>
                <a:close/>
                <a:moveTo>
                  <a:pt x="280" y="363"/>
                </a:moveTo>
                <a:lnTo>
                  <a:pt x="280" y="362"/>
                </a:lnTo>
                <a:lnTo>
                  <a:pt x="280" y="363"/>
                </a:lnTo>
                <a:close/>
                <a:moveTo>
                  <a:pt x="291" y="363"/>
                </a:moveTo>
                <a:lnTo>
                  <a:pt x="291" y="362"/>
                </a:lnTo>
                <a:lnTo>
                  <a:pt x="293" y="362"/>
                </a:lnTo>
                <a:lnTo>
                  <a:pt x="291" y="363"/>
                </a:lnTo>
                <a:close/>
                <a:moveTo>
                  <a:pt x="323" y="360"/>
                </a:moveTo>
                <a:lnTo>
                  <a:pt x="324" y="360"/>
                </a:lnTo>
                <a:lnTo>
                  <a:pt x="323" y="360"/>
                </a:lnTo>
                <a:close/>
                <a:moveTo>
                  <a:pt x="298" y="360"/>
                </a:moveTo>
                <a:lnTo>
                  <a:pt x="297" y="360"/>
                </a:lnTo>
                <a:lnTo>
                  <a:pt x="298" y="360"/>
                </a:lnTo>
                <a:close/>
                <a:moveTo>
                  <a:pt x="294" y="359"/>
                </a:moveTo>
                <a:lnTo>
                  <a:pt x="294" y="360"/>
                </a:lnTo>
                <a:lnTo>
                  <a:pt x="293" y="360"/>
                </a:lnTo>
                <a:lnTo>
                  <a:pt x="293" y="359"/>
                </a:lnTo>
                <a:lnTo>
                  <a:pt x="294" y="359"/>
                </a:lnTo>
                <a:close/>
                <a:moveTo>
                  <a:pt x="322" y="359"/>
                </a:moveTo>
                <a:lnTo>
                  <a:pt x="320" y="360"/>
                </a:lnTo>
                <a:lnTo>
                  <a:pt x="320" y="359"/>
                </a:lnTo>
                <a:lnTo>
                  <a:pt x="322" y="359"/>
                </a:lnTo>
                <a:close/>
                <a:moveTo>
                  <a:pt x="299" y="360"/>
                </a:moveTo>
                <a:lnTo>
                  <a:pt x="299" y="359"/>
                </a:lnTo>
                <a:lnTo>
                  <a:pt x="299" y="360"/>
                </a:lnTo>
                <a:close/>
                <a:moveTo>
                  <a:pt x="323" y="359"/>
                </a:moveTo>
                <a:lnTo>
                  <a:pt x="323" y="360"/>
                </a:lnTo>
                <a:lnTo>
                  <a:pt x="322" y="360"/>
                </a:lnTo>
                <a:lnTo>
                  <a:pt x="322" y="359"/>
                </a:lnTo>
                <a:lnTo>
                  <a:pt x="323" y="359"/>
                </a:lnTo>
                <a:close/>
                <a:moveTo>
                  <a:pt x="293" y="359"/>
                </a:moveTo>
                <a:lnTo>
                  <a:pt x="291" y="359"/>
                </a:lnTo>
                <a:lnTo>
                  <a:pt x="293" y="359"/>
                </a:lnTo>
                <a:lnTo>
                  <a:pt x="293" y="358"/>
                </a:lnTo>
                <a:lnTo>
                  <a:pt x="293" y="359"/>
                </a:lnTo>
                <a:close/>
                <a:moveTo>
                  <a:pt x="323" y="359"/>
                </a:moveTo>
                <a:lnTo>
                  <a:pt x="323" y="358"/>
                </a:lnTo>
                <a:lnTo>
                  <a:pt x="323" y="359"/>
                </a:lnTo>
                <a:close/>
                <a:moveTo>
                  <a:pt x="298" y="359"/>
                </a:moveTo>
                <a:lnTo>
                  <a:pt x="298" y="358"/>
                </a:lnTo>
                <a:lnTo>
                  <a:pt x="298" y="359"/>
                </a:lnTo>
                <a:close/>
                <a:moveTo>
                  <a:pt x="302" y="359"/>
                </a:moveTo>
                <a:lnTo>
                  <a:pt x="302" y="360"/>
                </a:lnTo>
                <a:lnTo>
                  <a:pt x="301" y="359"/>
                </a:lnTo>
                <a:lnTo>
                  <a:pt x="301" y="360"/>
                </a:lnTo>
                <a:lnTo>
                  <a:pt x="301" y="359"/>
                </a:lnTo>
                <a:lnTo>
                  <a:pt x="302" y="359"/>
                </a:lnTo>
                <a:lnTo>
                  <a:pt x="301" y="359"/>
                </a:lnTo>
                <a:lnTo>
                  <a:pt x="301" y="358"/>
                </a:lnTo>
                <a:lnTo>
                  <a:pt x="302" y="358"/>
                </a:lnTo>
                <a:lnTo>
                  <a:pt x="302" y="359"/>
                </a:lnTo>
                <a:close/>
                <a:moveTo>
                  <a:pt x="322" y="359"/>
                </a:moveTo>
                <a:lnTo>
                  <a:pt x="320" y="359"/>
                </a:lnTo>
                <a:lnTo>
                  <a:pt x="322" y="358"/>
                </a:lnTo>
                <a:lnTo>
                  <a:pt x="323" y="358"/>
                </a:lnTo>
                <a:lnTo>
                  <a:pt x="322" y="359"/>
                </a:lnTo>
                <a:close/>
                <a:moveTo>
                  <a:pt x="294" y="358"/>
                </a:moveTo>
                <a:lnTo>
                  <a:pt x="295" y="358"/>
                </a:lnTo>
                <a:lnTo>
                  <a:pt x="294" y="358"/>
                </a:lnTo>
                <a:close/>
                <a:moveTo>
                  <a:pt x="238" y="359"/>
                </a:moveTo>
                <a:lnTo>
                  <a:pt x="238" y="358"/>
                </a:lnTo>
                <a:lnTo>
                  <a:pt x="238" y="359"/>
                </a:lnTo>
                <a:close/>
                <a:moveTo>
                  <a:pt x="295" y="358"/>
                </a:moveTo>
                <a:lnTo>
                  <a:pt x="294" y="358"/>
                </a:lnTo>
                <a:lnTo>
                  <a:pt x="295" y="358"/>
                </a:lnTo>
                <a:close/>
                <a:moveTo>
                  <a:pt x="291" y="358"/>
                </a:moveTo>
                <a:lnTo>
                  <a:pt x="293" y="358"/>
                </a:lnTo>
                <a:lnTo>
                  <a:pt x="291" y="358"/>
                </a:lnTo>
                <a:close/>
                <a:moveTo>
                  <a:pt x="295" y="358"/>
                </a:moveTo>
                <a:lnTo>
                  <a:pt x="295" y="356"/>
                </a:lnTo>
                <a:lnTo>
                  <a:pt x="295" y="358"/>
                </a:lnTo>
                <a:close/>
                <a:moveTo>
                  <a:pt x="322" y="358"/>
                </a:moveTo>
                <a:lnTo>
                  <a:pt x="322" y="356"/>
                </a:lnTo>
                <a:lnTo>
                  <a:pt x="323" y="358"/>
                </a:lnTo>
                <a:lnTo>
                  <a:pt x="322" y="358"/>
                </a:lnTo>
                <a:close/>
                <a:moveTo>
                  <a:pt x="323" y="356"/>
                </a:moveTo>
                <a:lnTo>
                  <a:pt x="323" y="358"/>
                </a:lnTo>
                <a:lnTo>
                  <a:pt x="323" y="356"/>
                </a:lnTo>
                <a:close/>
                <a:moveTo>
                  <a:pt x="295" y="358"/>
                </a:moveTo>
                <a:lnTo>
                  <a:pt x="295" y="356"/>
                </a:lnTo>
                <a:lnTo>
                  <a:pt x="295" y="358"/>
                </a:lnTo>
                <a:close/>
                <a:moveTo>
                  <a:pt x="322" y="356"/>
                </a:moveTo>
                <a:lnTo>
                  <a:pt x="323" y="356"/>
                </a:lnTo>
                <a:lnTo>
                  <a:pt x="322" y="356"/>
                </a:lnTo>
                <a:close/>
                <a:moveTo>
                  <a:pt x="298" y="356"/>
                </a:moveTo>
                <a:lnTo>
                  <a:pt x="297" y="356"/>
                </a:lnTo>
                <a:lnTo>
                  <a:pt x="298" y="355"/>
                </a:lnTo>
                <a:lnTo>
                  <a:pt x="298" y="356"/>
                </a:lnTo>
                <a:close/>
                <a:moveTo>
                  <a:pt x="175" y="356"/>
                </a:moveTo>
                <a:lnTo>
                  <a:pt x="174" y="356"/>
                </a:lnTo>
                <a:lnTo>
                  <a:pt x="174" y="355"/>
                </a:lnTo>
                <a:lnTo>
                  <a:pt x="175" y="355"/>
                </a:lnTo>
                <a:lnTo>
                  <a:pt x="175" y="356"/>
                </a:lnTo>
                <a:close/>
                <a:moveTo>
                  <a:pt x="175" y="356"/>
                </a:moveTo>
                <a:lnTo>
                  <a:pt x="175" y="355"/>
                </a:lnTo>
                <a:lnTo>
                  <a:pt x="175" y="356"/>
                </a:lnTo>
                <a:close/>
                <a:moveTo>
                  <a:pt x="297" y="356"/>
                </a:moveTo>
                <a:lnTo>
                  <a:pt x="297" y="355"/>
                </a:lnTo>
                <a:lnTo>
                  <a:pt x="297" y="356"/>
                </a:lnTo>
                <a:close/>
                <a:moveTo>
                  <a:pt x="298" y="356"/>
                </a:moveTo>
                <a:lnTo>
                  <a:pt x="298" y="355"/>
                </a:lnTo>
                <a:lnTo>
                  <a:pt x="298" y="356"/>
                </a:lnTo>
                <a:close/>
                <a:moveTo>
                  <a:pt x="299" y="355"/>
                </a:moveTo>
                <a:lnTo>
                  <a:pt x="298" y="355"/>
                </a:lnTo>
                <a:lnTo>
                  <a:pt x="299" y="355"/>
                </a:lnTo>
                <a:close/>
                <a:moveTo>
                  <a:pt x="174" y="355"/>
                </a:moveTo>
                <a:lnTo>
                  <a:pt x="175" y="354"/>
                </a:lnTo>
                <a:lnTo>
                  <a:pt x="175" y="355"/>
                </a:lnTo>
                <a:lnTo>
                  <a:pt x="174" y="355"/>
                </a:lnTo>
                <a:close/>
                <a:moveTo>
                  <a:pt x="307" y="347"/>
                </a:moveTo>
                <a:lnTo>
                  <a:pt x="306" y="347"/>
                </a:lnTo>
                <a:lnTo>
                  <a:pt x="307" y="347"/>
                </a:lnTo>
                <a:close/>
                <a:moveTo>
                  <a:pt x="306" y="346"/>
                </a:moveTo>
                <a:lnTo>
                  <a:pt x="305" y="346"/>
                </a:lnTo>
                <a:lnTo>
                  <a:pt x="306" y="346"/>
                </a:lnTo>
                <a:close/>
                <a:moveTo>
                  <a:pt x="213" y="346"/>
                </a:moveTo>
                <a:lnTo>
                  <a:pt x="213" y="345"/>
                </a:lnTo>
                <a:lnTo>
                  <a:pt x="213" y="346"/>
                </a:lnTo>
                <a:close/>
                <a:moveTo>
                  <a:pt x="214" y="345"/>
                </a:moveTo>
                <a:lnTo>
                  <a:pt x="213" y="345"/>
                </a:lnTo>
                <a:lnTo>
                  <a:pt x="214" y="345"/>
                </a:lnTo>
                <a:close/>
                <a:moveTo>
                  <a:pt x="306" y="345"/>
                </a:moveTo>
                <a:lnTo>
                  <a:pt x="306" y="346"/>
                </a:lnTo>
                <a:lnTo>
                  <a:pt x="306" y="345"/>
                </a:lnTo>
                <a:close/>
                <a:moveTo>
                  <a:pt x="301" y="345"/>
                </a:moveTo>
                <a:lnTo>
                  <a:pt x="299" y="345"/>
                </a:lnTo>
                <a:lnTo>
                  <a:pt x="299" y="343"/>
                </a:lnTo>
                <a:lnTo>
                  <a:pt x="301" y="343"/>
                </a:lnTo>
                <a:lnTo>
                  <a:pt x="301" y="345"/>
                </a:lnTo>
                <a:close/>
                <a:moveTo>
                  <a:pt x="314" y="343"/>
                </a:moveTo>
                <a:lnTo>
                  <a:pt x="312" y="343"/>
                </a:lnTo>
                <a:lnTo>
                  <a:pt x="314" y="343"/>
                </a:lnTo>
                <a:close/>
                <a:moveTo>
                  <a:pt x="314" y="343"/>
                </a:moveTo>
                <a:lnTo>
                  <a:pt x="315" y="343"/>
                </a:lnTo>
                <a:lnTo>
                  <a:pt x="314" y="343"/>
                </a:lnTo>
                <a:close/>
                <a:moveTo>
                  <a:pt x="314" y="343"/>
                </a:moveTo>
                <a:lnTo>
                  <a:pt x="312" y="343"/>
                </a:lnTo>
                <a:lnTo>
                  <a:pt x="314" y="343"/>
                </a:lnTo>
                <a:close/>
                <a:moveTo>
                  <a:pt x="314" y="343"/>
                </a:moveTo>
                <a:lnTo>
                  <a:pt x="314" y="342"/>
                </a:lnTo>
                <a:lnTo>
                  <a:pt x="314" y="343"/>
                </a:lnTo>
                <a:close/>
                <a:moveTo>
                  <a:pt x="312" y="341"/>
                </a:moveTo>
                <a:lnTo>
                  <a:pt x="314" y="341"/>
                </a:lnTo>
                <a:lnTo>
                  <a:pt x="314" y="342"/>
                </a:lnTo>
                <a:lnTo>
                  <a:pt x="312" y="342"/>
                </a:lnTo>
                <a:lnTo>
                  <a:pt x="311" y="342"/>
                </a:lnTo>
                <a:lnTo>
                  <a:pt x="311" y="341"/>
                </a:lnTo>
                <a:lnTo>
                  <a:pt x="310" y="341"/>
                </a:lnTo>
                <a:lnTo>
                  <a:pt x="310" y="339"/>
                </a:lnTo>
                <a:lnTo>
                  <a:pt x="311" y="339"/>
                </a:lnTo>
                <a:lnTo>
                  <a:pt x="311" y="341"/>
                </a:lnTo>
                <a:lnTo>
                  <a:pt x="312" y="341"/>
                </a:lnTo>
                <a:close/>
                <a:moveTo>
                  <a:pt x="298" y="338"/>
                </a:moveTo>
                <a:lnTo>
                  <a:pt x="298" y="337"/>
                </a:lnTo>
                <a:lnTo>
                  <a:pt x="298" y="338"/>
                </a:lnTo>
                <a:close/>
                <a:moveTo>
                  <a:pt x="302" y="337"/>
                </a:moveTo>
                <a:lnTo>
                  <a:pt x="301" y="337"/>
                </a:lnTo>
                <a:lnTo>
                  <a:pt x="301" y="335"/>
                </a:lnTo>
                <a:lnTo>
                  <a:pt x="302" y="335"/>
                </a:lnTo>
                <a:lnTo>
                  <a:pt x="302" y="337"/>
                </a:lnTo>
                <a:close/>
                <a:moveTo>
                  <a:pt x="299" y="330"/>
                </a:moveTo>
                <a:lnTo>
                  <a:pt x="301" y="330"/>
                </a:lnTo>
                <a:lnTo>
                  <a:pt x="301" y="332"/>
                </a:lnTo>
                <a:lnTo>
                  <a:pt x="299" y="333"/>
                </a:lnTo>
                <a:lnTo>
                  <a:pt x="298" y="332"/>
                </a:lnTo>
                <a:lnTo>
                  <a:pt x="298" y="330"/>
                </a:lnTo>
                <a:lnTo>
                  <a:pt x="299" y="330"/>
                </a:lnTo>
                <a:lnTo>
                  <a:pt x="299" y="329"/>
                </a:lnTo>
                <a:lnTo>
                  <a:pt x="301" y="329"/>
                </a:lnTo>
                <a:lnTo>
                  <a:pt x="301" y="330"/>
                </a:lnTo>
                <a:lnTo>
                  <a:pt x="299" y="330"/>
                </a:lnTo>
                <a:close/>
                <a:moveTo>
                  <a:pt x="168" y="328"/>
                </a:moveTo>
                <a:lnTo>
                  <a:pt x="168" y="329"/>
                </a:lnTo>
                <a:lnTo>
                  <a:pt x="167" y="328"/>
                </a:lnTo>
                <a:lnTo>
                  <a:pt x="168" y="328"/>
                </a:lnTo>
                <a:close/>
                <a:moveTo>
                  <a:pt x="28" y="328"/>
                </a:moveTo>
                <a:lnTo>
                  <a:pt x="27" y="328"/>
                </a:lnTo>
                <a:lnTo>
                  <a:pt x="28" y="328"/>
                </a:lnTo>
                <a:close/>
                <a:moveTo>
                  <a:pt x="302" y="329"/>
                </a:moveTo>
                <a:lnTo>
                  <a:pt x="301" y="329"/>
                </a:lnTo>
                <a:lnTo>
                  <a:pt x="301" y="328"/>
                </a:lnTo>
                <a:lnTo>
                  <a:pt x="302" y="328"/>
                </a:lnTo>
                <a:lnTo>
                  <a:pt x="302" y="326"/>
                </a:lnTo>
                <a:lnTo>
                  <a:pt x="303" y="326"/>
                </a:lnTo>
                <a:lnTo>
                  <a:pt x="303" y="328"/>
                </a:lnTo>
                <a:lnTo>
                  <a:pt x="302" y="328"/>
                </a:lnTo>
                <a:lnTo>
                  <a:pt x="302" y="329"/>
                </a:lnTo>
                <a:close/>
                <a:moveTo>
                  <a:pt x="192" y="330"/>
                </a:moveTo>
                <a:lnTo>
                  <a:pt x="189" y="329"/>
                </a:lnTo>
                <a:lnTo>
                  <a:pt x="189" y="328"/>
                </a:lnTo>
                <a:lnTo>
                  <a:pt x="189" y="326"/>
                </a:lnTo>
                <a:lnTo>
                  <a:pt x="191" y="328"/>
                </a:lnTo>
                <a:lnTo>
                  <a:pt x="192" y="329"/>
                </a:lnTo>
                <a:lnTo>
                  <a:pt x="192" y="330"/>
                </a:lnTo>
                <a:close/>
                <a:moveTo>
                  <a:pt x="167" y="326"/>
                </a:moveTo>
                <a:lnTo>
                  <a:pt x="167" y="325"/>
                </a:lnTo>
                <a:lnTo>
                  <a:pt x="167" y="326"/>
                </a:lnTo>
                <a:close/>
                <a:moveTo>
                  <a:pt x="187" y="326"/>
                </a:moveTo>
                <a:lnTo>
                  <a:pt x="185" y="326"/>
                </a:lnTo>
                <a:lnTo>
                  <a:pt x="185" y="325"/>
                </a:lnTo>
                <a:lnTo>
                  <a:pt x="187" y="325"/>
                </a:lnTo>
                <a:lnTo>
                  <a:pt x="187" y="326"/>
                </a:lnTo>
                <a:close/>
                <a:moveTo>
                  <a:pt x="305" y="325"/>
                </a:moveTo>
                <a:lnTo>
                  <a:pt x="303" y="326"/>
                </a:lnTo>
                <a:lnTo>
                  <a:pt x="303" y="325"/>
                </a:lnTo>
                <a:lnTo>
                  <a:pt x="305" y="325"/>
                </a:lnTo>
                <a:close/>
                <a:moveTo>
                  <a:pt x="303" y="325"/>
                </a:moveTo>
                <a:lnTo>
                  <a:pt x="303" y="324"/>
                </a:lnTo>
                <a:lnTo>
                  <a:pt x="303" y="325"/>
                </a:lnTo>
                <a:close/>
                <a:moveTo>
                  <a:pt x="305" y="324"/>
                </a:moveTo>
                <a:lnTo>
                  <a:pt x="303" y="325"/>
                </a:lnTo>
                <a:lnTo>
                  <a:pt x="303" y="324"/>
                </a:lnTo>
                <a:lnTo>
                  <a:pt x="305" y="322"/>
                </a:lnTo>
                <a:lnTo>
                  <a:pt x="306" y="324"/>
                </a:lnTo>
                <a:lnTo>
                  <a:pt x="305" y="324"/>
                </a:lnTo>
                <a:close/>
                <a:moveTo>
                  <a:pt x="167" y="321"/>
                </a:moveTo>
                <a:lnTo>
                  <a:pt x="166" y="321"/>
                </a:lnTo>
                <a:lnTo>
                  <a:pt x="167" y="321"/>
                </a:lnTo>
                <a:close/>
                <a:moveTo>
                  <a:pt x="167" y="320"/>
                </a:moveTo>
                <a:lnTo>
                  <a:pt x="166" y="320"/>
                </a:lnTo>
                <a:lnTo>
                  <a:pt x="166" y="318"/>
                </a:lnTo>
                <a:lnTo>
                  <a:pt x="167" y="320"/>
                </a:lnTo>
                <a:close/>
                <a:moveTo>
                  <a:pt x="166" y="316"/>
                </a:moveTo>
                <a:lnTo>
                  <a:pt x="166" y="315"/>
                </a:lnTo>
                <a:lnTo>
                  <a:pt x="166" y="316"/>
                </a:lnTo>
                <a:close/>
                <a:moveTo>
                  <a:pt x="167" y="312"/>
                </a:moveTo>
                <a:lnTo>
                  <a:pt x="166" y="311"/>
                </a:lnTo>
                <a:lnTo>
                  <a:pt x="167" y="311"/>
                </a:lnTo>
                <a:lnTo>
                  <a:pt x="167" y="312"/>
                </a:lnTo>
                <a:close/>
                <a:moveTo>
                  <a:pt x="170" y="309"/>
                </a:moveTo>
                <a:lnTo>
                  <a:pt x="168" y="309"/>
                </a:lnTo>
                <a:lnTo>
                  <a:pt x="170" y="309"/>
                </a:lnTo>
                <a:close/>
                <a:moveTo>
                  <a:pt x="171" y="307"/>
                </a:moveTo>
                <a:lnTo>
                  <a:pt x="170" y="307"/>
                </a:lnTo>
                <a:lnTo>
                  <a:pt x="170" y="305"/>
                </a:lnTo>
                <a:lnTo>
                  <a:pt x="171" y="305"/>
                </a:lnTo>
                <a:lnTo>
                  <a:pt x="171" y="307"/>
                </a:lnTo>
                <a:close/>
                <a:moveTo>
                  <a:pt x="168" y="305"/>
                </a:moveTo>
                <a:lnTo>
                  <a:pt x="167" y="307"/>
                </a:lnTo>
                <a:lnTo>
                  <a:pt x="167" y="305"/>
                </a:lnTo>
                <a:lnTo>
                  <a:pt x="168" y="305"/>
                </a:lnTo>
                <a:close/>
                <a:moveTo>
                  <a:pt x="170" y="305"/>
                </a:moveTo>
                <a:lnTo>
                  <a:pt x="168" y="305"/>
                </a:lnTo>
                <a:lnTo>
                  <a:pt x="170" y="305"/>
                </a:lnTo>
                <a:close/>
                <a:moveTo>
                  <a:pt x="168" y="305"/>
                </a:moveTo>
                <a:lnTo>
                  <a:pt x="167" y="305"/>
                </a:lnTo>
                <a:lnTo>
                  <a:pt x="168" y="305"/>
                </a:lnTo>
                <a:close/>
                <a:moveTo>
                  <a:pt x="167" y="305"/>
                </a:moveTo>
                <a:lnTo>
                  <a:pt x="167" y="304"/>
                </a:lnTo>
                <a:lnTo>
                  <a:pt x="168" y="305"/>
                </a:lnTo>
                <a:lnTo>
                  <a:pt x="167" y="305"/>
                </a:lnTo>
                <a:close/>
                <a:moveTo>
                  <a:pt x="167" y="305"/>
                </a:moveTo>
                <a:lnTo>
                  <a:pt x="166" y="305"/>
                </a:lnTo>
                <a:lnTo>
                  <a:pt x="166" y="304"/>
                </a:lnTo>
                <a:lnTo>
                  <a:pt x="167" y="304"/>
                </a:lnTo>
                <a:lnTo>
                  <a:pt x="167" y="305"/>
                </a:lnTo>
                <a:close/>
                <a:moveTo>
                  <a:pt x="170" y="305"/>
                </a:moveTo>
                <a:lnTo>
                  <a:pt x="170" y="304"/>
                </a:lnTo>
                <a:lnTo>
                  <a:pt x="170" y="305"/>
                </a:lnTo>
                <a:close/>
                <a:moveTo>
                  <a:pt x="171" y="305"/>
                </a:moveTo>
                <a:lnTo>
                  <a:pt x="170" y="305"/>
                </a:lnTo>
                <a:lnTo>
                  <a:pt x="170" y="304"/>
                </a:lnTo>
                <a:lnTo>
                  <a:pt x="171" y="304"/>
                </a:lnTo>
                <a:lnTo>
                  <a:pt x="171" y="305"/>
                </a:lnTo>
                <a:close/>
                <a:moveTo>
                  <a:pt x="170" y="300"/>
                </a:moveTo>
                <a:lnTo>
                  <a:pt x="168" y="300"/>
                </a:lnTo>
                <a:lnTo>
                  <a:pt x="168" y="299"/>
                </a:lnTo>
                <a:lnTo>
                  <a:pt x="170" y="300"/>
                </a:lnTo>
                <a:close/>
                <a:moveTo>
                  <a:pt x="149" y="298"/>
                </a:moveTo>
                <a:lnTo>
                  <a:pt x="149" y="296"/>
                </a:lnTo>
                <a:lnTo>
                  <a:pt x="149" y="298"/>
                </a:lnTo>
                <a:close/>
                <a:moveTo>
                  <a:pt x="305" y="296"/>
                </a:moveTo>
                <a:lnTo>
                  <a:pt x="305" y="295"/>
                </a:lnTo>
                <a:lnTo>
                  <a:pt x="305" y="296"/>
                </a:lnTo>
                <a:close/>
                <a:moveTo>
                  <a:pt x="168" y="295"/>
                </a:moveTo>
                <a:lnTo>
                  <a:pt x="170" y="295"/>
                </a:lnTo>
                <a:lnTo>
                  <a:pt x="168" y="295"/>
                </a:lnTo>
                <a:close/>
                <a:moveTo>
                  <a:pt x="165" y="294"/>
                </a:moveTo>
                <a:lnTo>
                  <a:pt x="166" y="294"/>
                </a:lnTo>
                <a:lnTo>
                  <a:pt x="167" y="295"/>
                </a:lnTo>
                <a:lnTo>
                  <a:pt x="167" y="296"/>
                </a:lnTo>
                <a:lnTo>
                  <a:pt x="167" y="298"/>
                </a:lnTo>
                <a:lnTo>
                  <a:pt x="166" y="299"/>
                </a:lnTo>
                <a:lnTo>
                  <a:pt x="165" y="299"/>
                </a:lnTo>
                <a:lnTo>
                  <a:pt x="163" y="299"/>
                </a:lnTo>
                <a:lnTo>
                  <a:pt x="163" y="298"/>
                </a:lnTo>
                <a:lnTo>
                  <a:pt x="162" y="298"/>
                </a:lnTo>
                <a:lnTo>
                  <a:pt x="162" y="296"/>
                </a:lnTo>
                <a:lnTo>
                  <a:pt x="162" y="295"/>
                </a:lnTo>
                <a:lnTo>
                  <a:pt x="162" y="294"/>
                </a:lnTo>
                <a:lnTo>
                  <a:pt x="162" y="292"/>
                </a:lnTo>
                <a:lnTo>
                  <a:pt x="163" y="292"/>
                </a:lnTo>
                <a:lnTo>
                  <a:pt x="165" y="294"/>
                </a:lnTo>
                <a:close/>
                <a:moveTo>
                  <a:pt x="51" y="292"/>
                </a:moveTo>
                <a:lnTo>
                  <a:pt x="49" y="292"/>
                </a:lnTo>
                <a:lnTo>
                  <a:pt x="51" y="292"/>
                </a:lnTo>
                <a:close/>
                <a:moveTo>
                  <a:pt x="166" y="292"/>
                </a:moveTo>
                <a:lnTo>
                  <a:pt x="167" y="292"/>
                </a:lnTo>
                <a:lnTo>
                  <a:pt x="166" y="294"/>
                </a:lnTo>
                <a:lnTo>
                  <a:pt x="166" y="292"/>
                </a:lnTo>
                <a:lnTo>
                  <a:pt x="165" y="292"/>
                </a:lnTo>
                <a:lnTo>
                  <a:pt x="166" y="292"/>
                </a:lnTo>
                <a:close/>
                <a:moveTo>
                  <a:pt x="166" y="292"/>
                </a:moveTo>
                <a:lnTo>
                  <a:pt x="165" y="292"/>
                </a:lnTo>
                <a:lnTo>
                  <a:pt x="165" y="291"/>
                </a:lnTo>
                <a:lnTo>
                  <a:pt x="166" y="292"/>
                </a:lnTo>
                <a:close/>
                <a:moveTo>
                  <a:pt x="72" y="291"/>
                </a:moveTo>
                <a:lnTo>
                  <a:pt x="70" y="291"/>
                </a:lnTo>
                <a:lnTo>
                  <a:pt x="70" y="290"/>
                </a:lnTo>
                <a:lnTo>
                  <a:pt x="72" y="291"/>
                </a:lnTo>
                <a:close/>
                <a:moveTo>
                  <a:pt x="165" y="291"/>
                </a:moveTo>
                <a:lnTo>
                  <a:pt x="163" y="291"/>
                </a:lnTo>
                <a:lnTo>
                  <a:pt x="163" y="290"/>
                </a:lnTo>
                <a:lnTo>
                  <a:pt x="165" y="290"/>
                </a:lnTo>
                <a:lnTo>
                  <a:pt x="165" y="291"/>
                </a:lnTo>
                <a:close/>
                <a:moveTo>
                  <a:pt x="132" y="290"/>
                </a:moveTo>
                <a:lnTo>
                  <a:pt x="130" y="290"/>
                </a:lnTo>
                <a:lnTo>
                  <a:pt x="132" y="290"/>
                </a:lnTo>
                <a:close/>
                <a:moveTo>
                  <a:pt x="144" y="290"/>
                </a:moveTo>
                <a:lnTo>
                  <a:pt x="142" y="290"/>
                </a:lnTo>
                <a:lnTo>
                  <a:pt x="144" y="290"/>
                </a:lnTo>
                <a:close/>
                <a:moveTo>
                  <a:pt x="153" y="291"/>
                </a:moveTo>
                <a:lnTo>
                  <a:pt x="151" y="291"/>
                </a:lnTo>
                <a:lnTo>
                  <a:pt x="151" y="290"/>
                </a:lnTo>
                <a:lnTo>
                  <a:pt x="151" y="288"/>
                </a:lnTo>
                <a:lnTo>
                  <a:pt x="153" y="290"/>
                </a:lnTo>
                <a:lnTo>
                  <a:pt x="153" y="291"/>
                </a:lnTo>
                <a:close/>
                <a:moveTo>
                  <a:pt x="140" y="288"/>
                </a:moveTo>
                <a:lnTo>
                  <a:pt x="140" y="290"/>
                </a:lnTo>
                <a:lnTo>
                  <a:pt x="137" y="290"/>
                </a:lnTo>
                <a:lnTo>
                  <a:pt x="138" y="288"/>
                </a:lnTo>
                <a:lnTo>
                  <a:pt x="140" y="288"/>
                </a:lnTo>
                <a:close/>
                <a:moveTo>
                  <a:pt x="149" y="290"/>
                </a:moveTo>
                <a:lnTo>
                  <a:pt x="147" y="291"/>
                </a:lnTo>
                <a:lnTo>
                  <a:pt x="147" y="290"/>
                </a:lnTo>
                <a:lnTo>
                  <a:pt x="146" y="288"/>
                </a:lnTo>
                <a:lnTo>
                  <a:pt x="147" y="288"/>
                </a:lnTo>
                <a:lnTo>
                  <a:pt x="147" y="290"/>
                </a:lnTo>
                <a:lnTo>
                  <a:pt x="149" y="290"/>
                </a:lnTo>
                <a:close/>
                <a:moveTo>
                  <a:pt x="301" y="290"/>
                </a:moveTo>
                <a:lnTo>
                  <a:pt x="299" y="290"/>
                </a:lnTo>
                <a:lnTo>
                  <a:pt x="298" y="290"/>
                </a:lnTo>
                <a:lnTo>
                  <a:pt x="298" y="288"/>
                </a:lnTo>
                <a:lnTo>
                  <a:pt x="299" y="288"/>
                </a:lnTo>
                <a:lnTo>
                  <a:pt x="301" y="290"/>
                </a:lnTo>
                <a:close/>
                <a:moveTo>
                  <a:pt x="294" y="287"/>
                </a:moveTo>
                <a:lnTo>
                  <a:pt x="294" y="286"/>
                </a:lnTo>
                <a:lnTo>
                  <a:pt x="294" y="287"/>
                </a:lnTo>
                <a:close/>
                <a:moveTo>
                  <a:pt x="55" y="284"/>
                </a:moveTo>
                <a:lnTo>
                  <a:pt x="53" y="284"/>
                </a:lnTo>
                <a:lnTo>
                  <a:pt x="53" y="283"/>
                </a:lnTo>
                <a:lnTo>
                  <a:pt x="55" y="283"/>
                </a:lnTo>
                <a:lnTo>
                  <a:pt x="55" y="284"/>
                </a:lnTo>
                <a:close/>
                <a:moveTo>
                  <a:pt x="149" y="283"/>
                </a:moveTo>
                <a:lnTo>
                  <a:pt x="147" y="283"/>
                </a:lnTo>
                <a:lnTo>
                  <a:pt x="149" y="283"/>
                </a:lnTo>
                <a:close/>
                <a:moveTo>
                  <a:pt x="293" y="279"/>
                </a:moveTo>
                <a:lnTo>
                  <a:pt x="293" y="281"/>
                </a:lnTo>
                <a:lnTo>
                  <a:pt x="291" y="281"/>
                </a:lnTo>
                <a:lnTo>
                  <a:pt x="291" y="279"/>
                </a:lnTo>
                <a:lnTo>
                  <a:pt x="293" y="279"/>
                </a:lnTo>
                <a:close/>
                <a:moveTo>
                  <a:pt x="149" y="277"/>
                </a:moveTo>
                <a:lnTo>
                  <a:pt x="147" y="277"/>
                </a:lnTo>
                <a:lnTo>
                  <a:pt x="147" y="275"/>
                </a:lnTo>
                <a:lnTo>
                  <a:pt x="149" y="277"/>
                </a:lnTo>
                <a:close/>
                <a:moveTo>
                  <a:pt x="127" y="269"/>
                </a:moveTo>
                <a:lnTo>
                  <a:pt x="125" y="269"/>
                </a:lnTo>
                <a:lnTo>
                  <a:pt x="127" y="269"/>
                </a:lnTo>
                <a:close/>
                <a:moveTo>
                  <a:pt x="130" y="269"/>
                </a:moveTo>
                <a:lnTo>
                  <a:pt x="129" y="269"/>
                </a:lnTo>
                <a:lnTo>
                  <a:pt x="129" y="270"/>
                </a:lnTo>
                <a:lnTo>
                  <a:pt x="128" y="270"/>
                </a:lnTo>
                <a:lnTo>
                  <a:pt x="127" y="270"/>
                </a:lnTo>
                <a:lnTo>
                  <a:pt x="127" y="269"/>
                </a:lnTo>
                <a:lnTo>
                  <a:pt x="128" y="269"/>
                </a:lnTo>
                <a:lnTo>
                  <a:pt x="129" y="267"/>
                </a:lnTo>
                <a:lnTo>
                  <a:pt x="130" y="267"/>
                </a:lnTo>
                <a:lnTo>
                  <a:pt x="130" y="269"/>
                </a:lnTo>
                <a:close/>
                <a:moveTo>
                  <a:pt x="144" y="265"/>
                </a:moveTo>
                <a:lnTo>
                  <a:pt x="144" y="263"/>
                </a:lnTo>
                <a:lnTo>
                  <a:pt x="144" y="265"/>
                </a:lnTo>
                <a:close/>
                <a:moveTo>
                  <a:pt x="125" y="262"/>
                </a:moveTo>
                <a:lnTo>
                  <a:pt x="124" y="263"/>
                </a:lnTo>
                <a:lnTo>
                  <a:pt x="123" y="263"/>
                </a:lnTo>
                <a:lnTo>
                  <a:pt x="123" y="262"/>
                </a:lnTo>
                <a:lnTo>
                  <a:pt x="124" y="262"/>
                </a:lnTo>
                <a:lnTo>
                  <a:pt x="125" y="262"/>
                </a:lnTo>
                <a:close/>
                <a:moveTo>
                  <a:pt x="140" y="262"/>
                </a:moveTo>
                <a:lnTo>
                  <a:pt x="138" y="262"/>
                </a:lnTo>
                <a:lnTo>
                  <a:pt x="140" y="262"/>
                </a:lnTo>
                <a:close/>
                <a:moveTo>
                  <a:pt x="141" y="263"/>
                </a:moveTo>
                <a:lnTo>
                  <a:pt x="140" y="263"/>
                </a:lnTo>
                <a:lnTo>
                  <a:pt x="140" y="262"/>
                </a:lnTo>
                <a:lnTo>
                  <a:pt x="140" y="261"/>
                </a:lnTo>
                <a:lnTo>
                  <a:pt x="141" y="261"/>
                </a:lnTo>
                <a:lnTo>
                  <a:pt x="141" y="263"/>
                </a:lnTo>
                <a:close/>
                <a:moveTo>
                  <a:pt x="21" y="262"/>
                </a:moveTo>
                <a:lnTo>
                  <a:pt x="21" y="263"/>
                </a:lnTo>
                <a:lnTo>
                  <a:pt x="22" y="263"/>
                </a:lnTo>
                <a:lnTo>
                  <a:pt x="22" y="265"/>
                </a:lnTo>
                <a:lnTo>
                  <a:pt x="23" y="265"/>
                </a:lnTo>
                <a:lnTo>
                  <a:pt x="23" y="266"/>
                </a:lnTo>
                <a:lnTo>
                  <a:pt x="24" y="266"/>
                </a:lnTo>
                <a:lnTo>
                  <a:pt x="26" y="266"/>
                </a:lnTo>
                <a:lnTo>
                  <a:pt x="26" y="267"/>
                </a:lnTo>
                <a:lnTo>
                  <a:pt x="26" y="269"/>
                </a:lnTo>
                <a:lnTo>
                  <a:pt x="27" y="269"/>
                </a:lnTo>
                <a:lnTo>
                  <a:pt x="28" y="269"/>
                </a:lnTo>
                <a:lnTo>
                  <a:pt x="28" y="270"/>
                </a:lnTo>
                <a:lnTo>
                  <a:pt x="28" y="271"/>
                </a:lnTo>
                <a:lnTo>
                  <a:pt x="30" y="271"/>
                </a:lnTo>
                <a:lnTo>
                  <a:pt x="30" y="273"/>
                </a:lnTo>
                <a:lnTo>
                  <a:pt x="32" y="273"/>
                </a:lnTo>
                <a:lnTo>
                  <a:pt x="32" y="274"/>
                </a:lnTo>
                <a:lnTo>
                  <a:pt x="32" y="275"/>
                </a:lnTo>
                <a:lnTo>
                  <a:pt x="34" y="275"/>
                </a:lnTo>
                <a:lnTo>
                  <a:pt x="34" y="277"/>
                </a:lnTo>
                <a:lnTo>
                  <a:pt x="35" y="278"/>
                </a:lnTo>
                <a:lnTo>
                  <a:pt x="35" y="277"/>
                </a:lnTo>
                <a:lnTo>
                  <a:pt x="35" y="278"/>
                </a:lnTo>
                <a:lnTo>
                  <a:pt x="36" y="278"/>
                </a:lnTo>
                <a:lnTo>
                  <a:pt x="36" y="279"/>
                </a:lnTo>
                <a:lnTo>
                  <a:pt x="38" y="279"/>
                </a:lnTo>
                <a:lnTo>
                  <a:pt x="38" y="281"/>
                </a:lnTo>
                <a:lnTo>
                  <a:pt x="38" y="282"/>
                </a:lnTo>
                <a:lnTo>
                  <a:pt x="39" y="282"/>
                </a:lnTo>
                <a:lnTo>
                  <a:pt x="39" y="283"/>
                </a:lnTo>
                <a:lnTo>
                  <a:pt x="40" y="284"/>
                </a:lnTo>
                <a:lnTo>
                  <a:pt x="43" y="286"/>
                </a:lnTo>
                <a:lnTo>
                  <a:pt x="43" y="287"/>
                </a:lnTo>
                <a:lnTo>
                  <a:pt x="44" y="288"/>
                </a:lnTo>
                <a:lnTo>
                  <a:pt x="44" y="290"/>
                </a:lnTo>
                <a:lnTo>
                  <a:pt x="45" y="291"/>
                </a:lnTo>
                <a:lnTo>
                  <a:pt x="47" y="292"/>
                </a:lnTo>
                <a:lnTo>
                  <a:pt x="48" y="292"/>
                </a:lnTo>
                <a:lnTo>
                  <a:pt x="48" y="294"/>
                </a:lnTo>
                <a:lnTo>
                  <a:pt x="48" y="295"/>
                </a:lnTo>
                <a:lnTo>
                  <a:pt x="49" y="296"/>
                </a:lnTo>
                <a:lnTo>
                  <a:pt x="49" y="298"/>
                </a:lnTo>
                <a:lnTo>
                  <a:pt x="49" y="299"/>
                </a:lnTo>
                <a:lnTo>
                  <a:pt x="51" y="299"/>
                </a:lnTo>
                <a:lnTo>
                  <a:pt x="51" y="300"/>
                </a:lnTo>
                <a:lnTo>
                  <a:pt x="52" y="301"/>
                </a:lnTo>
                <a:lnTo>
                  <a:pt x="52" y="304"/>
                </a:lnTo>
                <a:lnTo>
                  <a:pt x="52" y="305"/>
                </a:lnTo>
                <a:lnTo>
                  <a:pt x="52" y="307"/>
                </a:lnTo>
                <a:lnTo>
                  <a:pt x="52" y="308"/>
                </a:lnTo>
                <a:lnTo>
                  <a:pt x="53" y="308"/>
                </a:lnTo>
                <a:lnTo>
                  <a:pt x="52" y="307"/>
                </a:lnTo>
                <a:lnTo>
                  <a:pt x="52" y="305"/>
                </a:lnTo>
                <a:lnTo>
                  <a:pt x="53" y="304"/>
                </a:lnTo>
                <a:lnTo>
                  <a:pt x="53" y="303"/>
                </a:lnTo>
                <a:lnTo>
                  <a:pt x="53" y="301"/>
                </a:lnTo>
                <a:lnTo>
                  <a:pt x="53" y="300"/>
                </a:lnTo>
                <a:lnTo>
                  <a:pt x="55" y="300"/>
                </a:lnTo>
                <a:lnTo>
                  <a:pt x="53" y="299"/>
                </a:lnTo>
                <a:lnTo>
                  <a:pt x="55" y="299"/>
                </a:lnTo>
                <a:lnTo>
                  <a:pt x="55" y="298"/>
                </a:lnTo>
                <a:lnTo>
                  <a:pt x="53" y="298"/>
                </a:lnTo>
                <a:lnTo>
                  <a:pt x="53" y="296"/>
                </a:lnTo>
                <a:lnTo>
                  <a:pt x="53" y="295"/>
                </a:lnTo>
                <a:lnTo>
                  <a:pt x="53" y="294"/>
                </a:lnTo>
                <a:lnTo>
                  <a:pt x="52" y="292"/>
                </a:lnTo>
                <a:lnTo>
                  <a:pt x="51" y="292"/>
                </a:lnTo>
                <a:lnTo>
                  <a:pt x="51" y="291"/>
                </a:lnTo>
                <a:lnTo>
                  <a:pt x="51" y="290"/>
                </a:lnTo>
                <a:lnTo>
                  <a:pt x="51" y="288"/>
                </a:lnTo>
                <a:lnTo>
                  <a:pt x="49" y="288"/>
                </a:lnTo>
                <a:lnTo>
                  <a:pt x="51" y="288"/>
                </a:lnTo>
                <a:lnTo>
                  <a:pt x="51" y="287"/>
                </a:lnTo>
                <a:lnTo>
                  <a:pt x="49" y="287"/>
                </a:lnTo>
                <a:lnTo>
                  <a:pt x="51" y="286"/>
                </a:lnTo>
                <a:lnTo>
                  <a:pt x="51" y="287"/>
                </a:lnTo>
                <a:lnTo>
                  <a:pt x="52" y="287"/>
                </a:lnTo>
                <a:lnTo>
                  <a:pt x="52" y="286"/>
                </a:lnTo>
                <a:lnTo>
                  <a:pt x="53" y="286"/>
                </a:lnTo>
                <a:lnTo>
                  <a:pt x="53" y="284"/>
                </a:lnTo>
                <a:lnTo>
                  <a:pt x="55" y="286"/>
                </a:lnTo>
                <a:lnTo>
                  <a:pt x="56" y="286"/>
                </a:lnTo>
                <a:lnTo>
                  <a:pt x="57" y="286"/>
                </a:lnTo>
                <a:lnTo>
                  <a:pt x="58" y="287"/>
                </a:lnTo>
                <a:lnTo>
                  <a:pt x="60" y="288"/>
                </a:lnTo>
                <a:lnTo>
                  <a:pt x="62" y="288"/>
                </a:lnTo>
                <a:lnTo>
                  <a:pt x="64" y="288"/>
                </a:lnTo>
                <a:lnTo>
                  <a:pt x="64" y="290"/>
                </a:lnTo>
                <a:lnTo>
                  <a:pt x="65" y="290"/>
                </a:lnTo>
                <a:lnTo>
                  <a:pt x="66" y="291"/>
                </a:lnTo>
                <a:lnTo>
                  <a:pt x="66" y="295"/>
                </a:lnTo>
                <a:lnTo>
                  <a:pt x="66" y="296"/>
                </a:lnTo>
                <a:lnTo>
                  <a:pt x="66" y="298"/>
                </a:lnTo>
                <a:lnTo>
                  <a:pt x="68" y="299"/>
                </a:lnTo>
                <a:lnTo>
                  <a:pt x="68" y="300"/>
                </a:lnTo>
                <a:lnTo>
                  <a:pt x="68" y="301"/>
                </a:lnTo>
                <a:lnTo>
                  <a:pt x="69" y="303"/>
                </a:lnTo>
                <a:lnTo>
                  <a:pt x="69" y="304"/>
                </a:lnTo>
                <a:lnTo>
                  <a:pt x="69" y="305"/>
                </a:lnTo>
                <a:lnTo>
                  <a:pt x="69" y="307"/>
                </a:lnTo>
                <a:lnTo>
                  <a:pt x="70" y="307"/>
                </a:lnTo>
                <a:lnTo>
                  <a:pt x="69" y="308"/>
                </a:lnTo>
                <a:lnTo>
                  <a:pt x="70" y="308"/>
                </a:lnTo>
                <a:lnTo>
                  <a:pt x="70" y="311"/>
                </a:lnTo>
                <a:lnTo>
                  <a:pt x="70" y="312"/>
                </a:lnTo>
                <a:lnTo>
                  <a:pt x="72" y="312"/>
                </a:lnTo>
                <a:lnTo>
                  <a:pt x="73" y="313"/>
                </a:lnTo>
                <a:lnTo>
                  <a:pt x="73" y="315"/>
                </a:lnTo>
                <a:lnTo>
                  <a:pt x="74" y="315"/>
                </a:lnTo>
                <a:lnTo>
                  <a:pt x="74" y="316"/>
                </a:lnTo>
                <a:lnTo>
                  <a:pt x="75" y="316"/>
                </a:lnTo>
                <a:lnTo>
                  <a:pt x="75" y="317"/>
                </a:lnTo>
                <a:lnTo>
                  <a:pt x="77" y="317"/>
                </a:lnTo>
                <a:lnTo>
                  <a:pt x="77" y="318"/>
                </a:lnTo>
                <a:lnTo>
                  <a:pt x="78" y="318"/>
                </a:lnTo>
                <a:lnTo>
                  <a:pt x="79" y="318"/>
                </a:lnTo>
                <a:lnTo>
                  <a:pt x="81" y="318"/>
                </a:lnTo>
                <a:lnTo>
                  <a:pt x="82" y="317"/>
                </a:lnTo>
                <a:lnTo>
                  <a:pt x="83" y="317"/>
                </a:lnTo>
                <a:lnTo>
                  <a:pt x="85" y="318"/>
                </a:lnTo>
                <a:lnTo>
                  <a:pt x="86" y="318"/>
                </a:lnTo>
                <a:lnTo>
                  <a:pt x="87" y="320"/>
                </a:lnTo>
                <a:lnTo>
                  <a:pt x="89" y="320"/>
                </a:lnTo>
                <a:lnTo>
                  <a:pt x="89" y="321"/>
                </a:lnTo>
                <a:lnTo>
                  <a:pt x="90" y="321"/>
                </a:lnTo>
                <a:lnTo>
                  <a:pt x="93" y="321"/>
                </a:lnTo>
                <a:lnTo>
                  <a:pt x="94" y="321"/>
                </a:lnTo>
                <a:lnTo>
                  <a:pt x="95" y="321"/>
                </a:lnTo>
                <a:lnTo>
                  <a:pt x="96" y="321"/>
                </a:lnTo>
                <a:lnTo>
                  <a:pt x="96" y="320"/>
                </a:lnTo>
                <a:lnTo>
                  <a:pt x="98" y="320"/>
                </a:lnTo>
                <a:lnTo>
                  <a:pt x="100" y="320"/>
                </a:lnTo>
                <a:lnTo>
                  <a:pt x="102" y="320"/>
                </a:lnTo>
                <a:lnTo>
                  <a:pt x="103" y="320"/>
                </a:lnTo>
                <a:lnTo>
                  <a:pt x="104" y="318"/>
                </a:lnTo>
                <a:lnTo>
                  <a:pt x="106" y="317"/>
                </a:lnTo>
                <a:lnTo>
                  <a:pt x="107" y="317"/>
                </a:lnTo>
                <a:lnTo>
                  <a:pt x="107" y="318"/>
                </a:lnTo>
                <a:lnTo>
                  <a:pt x="107" y="317"/>
                </a:lnTo>
                <a:lnTo>
                  <a:pt x="108" y="316"/>
                </a:lnTo>
                <a:lnTo>
                  <a:pt x="108" y="315"/>
                </a:lnTo>
                <a:lnTo>
                  <a:pt x="110" y="315"/>
                </a:lnTo>
                <a:lnTo>
                  <a:pt x="111" y="315"/>
                </a:lnTo>
                <a:lnTo>
                  <a:pt x="112" y="313"/>
                </a:lnTo>
                <a:lnTo>
                  <a:pt x="113" y="313"/>
                </a:lnTo>
                <a:lnTo>
                  <a:pt x="115" y="312"/>
                </a:lnTo>
                <a:lnTo>
                  <a:pt x="116" y="312"/>
                </a:lnTo>
                <a:lnTo>
                  <a:pt x="117" y="311"/>
                </a:lnTo>
                <a:lnTo>
                  <a:pt x="119" y="311"/>
                </a:lnTo>
                <a:lnTo>
                  <a:pt x="119" y="309"/>
                </a:lnTo>
                <a:lnTo>
                  <a:pt x="119" y="308"/>
                </a:lnTo>
                <a:lnTo>
                  <a:pt x="120" y="308"/>
                </a:lnTo>
                <a:lnTo>
                  <a:pt x="120" y="307"/>
                </a:lnTo>
                <a:lnTo>
                  <a:pt x="121" y="307"/>
                </a:lnTo>
                <a:lnTo>
                  <a:pt x="123" y="305"/>
                </a:lnTo>
                <a:lnTo>
                  <a:pt x="123" y="304"/>
                </a:lnTo>
                <a:lnTo>
                  <a:pt x="124" y="304"/>
                </a:lnTo>
                <a:lnTo>
                  <a:pt x="124" y="303"/>
                </a:lnTo>
                <a:lnTo>
                  <a:pt x="125" y="303"/>
                </a:lnTo>
                <a:lnTo>
                  <a:pt x="127" y="303"/>
                </a:lnTo>
                <a:lnTo>
                  <a:pt x="128" y="304"/>
                </a:lnTo>
                <a:lnTo>
                  <a:pt x="127" y="304"/>
                </a:lnTo>
                <a:lnTo>
                  <a:pt x="128" y="304"/>
                </a:lnTo>
                <a:lnTo>
                  <a:pt x="128" y="303"/>
                </a:lnTo>
                <a:lnTo>
                  <a:pt x="127" y="303"/>
                </a:lnTo>
                <a:lnTo>
                  <a:pt x="127" y="301"/>
                </a:lnTo>
                <a:lnTo>
                  <a:pt x="128" y="300"/>
                </a:lnTo>
                <a:lnTo>
                  <a:pt x="128" y="301"/>
                </a:lnTo>
                <a:lnTo>
                  <a:pt x="128" y="300"/>
                </a:lnTo>
                <a:lnTo>
                  <a:pt x="128" y="299"/>
                </a:lnTo>
                <a:lnTo>
                  <a:pt x="128" y="298"/>
                </a:lnTo>
                <a:lnTo>
                  <a:pt x="129" y="296"/>
                </a:lnTo>
                <a:lnTo>
                  <a:pt x="129" y="295"/>
                </a:lnTo>
                <a:lnTo>
                  <a:pt x="129" y="294"/>
                </a:lnTo>
                <a:lnTo>
                  <a:pt x="130" y="294"/>
                </a:lnTo>
                <a:lnTo>
                  <a:pt x="129" y="292"/>
                </a:lnTo>
                <a:lnTo>
                  <a:pt x="129" y="291"/>
                </a:lnTo>
                <a:lnTo>
                  <a:pt x="130" y="291"/>
                </a:lnTo>
                <a:lnTo>
                  <a:pt x="132" y="291"/>
                </a:lnTo>
                <a:lnTo>
                  <a:pt x="133" y="291"/>
                </a:lnTo>
                <a:lnTo>
                  <a:pt x="134" y="291"/>
                </a:lnTo>
                <a:lnTo>
                  <a:pt x="136" y="291"/>
                </a:lnTo>
                <a:lnTo>
                  <a:pt x="137" y="291"/>
                </a:lnTo>
                <a:lnTo>
                  <a:pt x="136" y="291"/>
                </a:lnTo>
                <a:lnTo>
                  <a:pt x="136" y="290"/>
                </a:lnTo>
                <a:lnTo>
                  <a:pt x="137" y="291"/>
                </a:lnTo>
                <a:lnTo>
                  <a:pt x="138" y="292"/>
                </a:lnTo>
                <a:lnTo>
                  <a:pt x="138" y="291"/>
                </a:lnTo>
                <a:lnTo>
                  <a:pt x="140" y="291"/>
                </a:lnTo>
                <a:lnTo>
                  <a:pt x="141" y="291"/>
                </a:lnTo>
                <a:lnTo>
                  <a:pt x="142" y="292"/>
                </a:lnTo>
                <a:lnTo>
                  <a:pt x="142" y="294"/>
                </a:lnTo>
                <a:lnTo>
                  <a:pt x="141" y="294"/>
                </a:lnTo>
                <a:lnTo>
                  <a:pt x="141" y="295"/>
                </a:lnTo>
                <a:lnTo>
                  <a:pt x="141" y="294"/>
                </a:lnTo>
                <a:lnTo>
                  <a:pt x="142" y="294"/>
                </a:lnTo>
                <a:lnTo>
                  <a:pt x="144" y="294"/>
                </a:lnTo>
                <a:lnTo>
                  <a:pt x="144" y="295"/>
                </a:lnTo>
                <a:lnTo>
                  <a:pt x="144" y="294"/>
                </a:lnTo>
                <a:lnTo>
                  <a:pt x="145" y="295"/>
                </a:lnTo>
                <a:lnTo>
                  <a:pt x="145" y="294"/>
                </a:lnTo>
                <a:lnTo>
                  <a:pt x="144" y="294"/>
                </a:lnTo>
                <a:lnTo>
                  <a:pt x="144" y="292"/>
                </a:lnTo>
                <a:lnTo>
                  <a:pt x="144" y="291"/>
                </a:lnTo>
                <a:lnTo>
                  <a:pt x="144" y="290"/>
                </a:lnTo>
                <a:lnTo>
                  <a:pt x="144" y="288"/>
                </a:lnTo>
                <a:lnTo>
                  <a:pt x="145" y="288"/>
                </a:lnTo>
                <a:lnTo>
                  <a:pt x="145" y="287"/>
                </a:lnTo>
                <a:lnTo>
                  <a:pt x="145" y="288"/>
                </a:lnTo>
                <a:lnTo>
                  <a:pt x="146" y="288"/>
                </a:lnTo>
                <a:lnTo>
                  <a:pt x="147" y="290"/>
                </a:lnTo>
                <a:lnTo>
                  <a:pt x="147" y="291"/>
                </a:lnTo>
                <a:lnTo>
                  <a:pt x="147" y="292"/>
                </a:lnTo>
                <a:lnTo>
                  <a:pt x="149" y="294"/>
                </a:lnTo>
                <a:lnTo>
                  <a:pt x="149" y="295"/>
                </a:lnTo>
                <a:lnTo>
                  <a:pt x="149" y="296"/>
                </a:lnTo>
                <a:lnTo>
                  <a:pt x="147" y="296"/>
                </a:lnTo>
                <a:lnTo>
                  <a:pt x="149" y="296"/>
                </a:lnTo>
                <a:lnTo>
                  <a:pt x="149" y="298"/>
                </a:lnTo>
                <a:lnTo>
                  <a:pt x="150" y="298"/>
                </a:lnTo>
                <a:lnTo>
                  <a:pt x="150" y="299"/>
                </a:lnTo>
                <a:lnTo>
                  <a:pt x="150" y="298"/>
                </a:lnTo>
                <a:lnTo>
                  <a:pt x="149" y="298"/>
                </a:lnTo>
                <a:lnTo>
                  <a:pt x="149" y="296"/>
                </a:lnTo>
                <a:lnTo>
                  <a:pt x="149" y="295"/>
                </a:lnTo>
                <a:lnTo>
                  <a:pt x="149" y="294"/>
                </a:lnTo>
                <a:lnTo>
                  <a:pt x="150" y="294"/>
                </a:lnTo>
                <a:lnTo>
                  <a:pt x="150" y="292"/>
                </a:lnTo>
                <a:lnTo>
                  <a:pt x="151" y="292"/>
                </a:lnTo>
                <a:lnTo>
                  <a:pt x="153" y="294"/>
                </a:lnTo>
                <a:lnTo>
                  <a:pt x="153" y="295"/>
                </a:lnTo>
                <a:lnTo>
                  <a:pt x="154" y="295"/>
                </a:lnTo>
                <a:lnTo>
                  <a:pt x="154" y="294"/>
                </a:lnTo>
                <a:lnTo>
                  <a:pt x="155" y="294"/>
                </a:lnTo>
                <a:lnTo>
                  <a:pt x="157" y="294"/>
                </a:lnTo>
                <a:lnTo>
                  <a:pt x="157" y="292"/>
                </a:lnTo>
                <a:lnTo>
                  <a:pt x="155" y="292"/>
                </a:lnTo>
                <a:lnTo>
                  <a:pt x="157" y="291"/>
                </a:lnTo>
                <a:lnTo>
                  <a:pt x="157" y="292"/>
                </a:lnTo>
                <a:lnTo>
                  <a:pt x="158" y="291"/>
                </a:lnTo>
                <a:lnTo>
                  <a:pt x="159" y="291"/>
                </a:lnTo>
                <a:lnTo>
                  <a:pt x="161" y="291"/>
                </a:lnTo>
                <a:lnTo>
                  <a:pt x="161" y="292"/>
                </a:lnTo>
                <a:lnTo>
                  <a:pt x="161" y="294"/>
                </a:lnTo>
                <a:lnTo>
                  <a:pt x="162" y="294"/>
                </a:lnTo>
                <a:lnTo>
                  <a:pt x="162" y="295"/>
                </a:lnTo>
                <a:lnTo>
                  <a:pt x="162" y="296"/>
                </a:lnTo>
                <a:lnTo>
                  <a:pt x="162" y="298"/>
                </a:lnTo>
                <a:lnTo>
                  <a:pt x="163" y="299"/>
                </a:lnTo>
                <a:lnTo>
                  <a:pt x="165" y="299"/>
                </a:lnTo>
                <a:lnTo>
                  <a:pt x="166" y="299"/>
                </a:lnTo>
                <a:lnTo>
                  <a:pt x="167" y="299"/>
                </a:lnTo>
                <a:lnTo>
                  <a:pt x="167" y="298"/>
                </a:lnTo>
                <a:lnTo>
                  <a:pt x="168" y="298"/>
                </a:lnTo>
                <a:lnTo>
                  <a:pt x="167" y="299"/>
                </a:lnTo>
                <a:lnTo>
                  <a:pt x="167" y="300"/>
                </a:lnTo>
                <a:lnTo>
                  <a:pt x="167" y="301"/>
                </a:lnTo>
                <a:lnTo>
                  <a:pt x="167" y="303"/>
                </a:lnTo>
                <a:lnTo>
                  <a:pt x="168" y="303"/>
                </a:lnTo>
                <a:lnTo>
                  <a:pt x="167" y="304"/>
                </a:lnTo>
                <a:lnTo>
                  <a:pt x="166" y="304"/>
                </a:lnTo>
                <a:lnTo>
                  <a:pt x="166" y="305"/>
                </a:lnTo>
                <a:lnTo>
                  <a:pt x="166" y="307"/>
                </a:lnTo>
                <a:lnTo>
                  <a:pt x="165" y="308"/>
                </a:lnTo>
                <a:lnTo>
                  <a:pt x="165" y="309"/>
                </a:lnTo>
                <a:lnTo>
                  <a:pt x="166" y="309"/>
                </a:lnTo>
                <a:lnTo>
                  <a:pt x="166" y="311"/>
                </a:lnTo>
                <a:lnTo>
                  <a:pt x="166" y="312"/>
                </a:lnTo>
                <a:lnTo>
                  <a:pt x="165" y="312"/>
                </a:lnTo>
                <a:lnTo>
                  <a:pt x="165" y="313"/>
                </a:lnTo>
                <a:lnTo>
                  <a:pt x="165" y="315"/>
                </a:lnTo>
                <a:lnTo>
                  <a:pt x="165" y="316"/>
                </a:lnTo>
                <a:lnTo>
                  <a:pt x="165" y="317"/>
                </a:lnTo>
                <a:lnTo>
                  <a:pt x="165" y="318"/>
                </a:lnTo>
                <a:lnTo>
                  <a:pt x="165" y="320"/>
                </a:lnTo>
                <a:lnTo>
                  <a:pt x="165" y="321"/>
                </a:lnTo>
                <a:lnTo>
                  <a:pt x="165" y="322"/>
                </a:lnTo>
                <a:lnTo>
                  <a:pt x="165" y="324"/>
                </a:lnTo>
                <a:lnTo>
                  <a:pt x="165" y="325"/>
                </a:lnTo>
                <a:lnTo>
                  <a:pt x="165" y="326"/>
                </a:lnTo>
                <a:lnTo>
                  <a:pt x="166" y="326"/>
                </a:lnTo>
                <a:lnTo>
                  <a:pt x="166" y="328"/>
                </a:lnTo>
                <a:lnTo>
                  <a:pt x="167" y="329"/>
                </a:lnTo>
                <a:lnTo>
                  <a:pt x="167" y="330"/>
                </a:lnTo>
                <a:lnTo>
                  <a:pt x="168" y="330"/>
                </a:lnTo>
                <a:lnTo>
                  <a:pt x="170" y="330"/>
                </a:lnTo>
                <a:lnTo>
                  <a:pt x="170" y="329"/>
                </a:lnTo>
                <a:lnTo>
                  <a:pt x="171" y="330"/>
                </a:lnTo>
                <a:lnTo>
                  <a:pt x="171" y="332"/>
                </a:lnTo>
                <a:lnTo>
                  <a:pt x="172" y="332"/>
                </a:lnTo>
                <a:lnTo>
                  <a:pt x="174" y="330"/>
                </a:lnTo>
                <a:lnTo>
                  <a:pt x="175" y="330"/>
                </a:lnTo>
                <a:lnTo>
                  <a:pt x="175" y="332"/>
                </a:lnTo>
                <a:lnTo>
                  <a:pt x="175" y="333"/>
                </a:lnTo>
                <a:lnTo>
                  <a:pt x="174" y="334"/>
                </a:lnTo>
                <a:lnTo>
                  <a:pt x="174" y="335"/>
                </a:lnTo>
                <a:lnTo>
                  <a:pt x="174" y="337"/>
                </a:lnTo>
                <a:lnTo>
                  <a:pt x="174" y="338"/>
                </a:lnTo>
                <a:lnTo>
                  <a:pt x="175" y="339"/>
                </a:lnTo>
                <a:lnTo>
                  <a:pt x="176" y="339"/>
                </a:lnTo>
                <a:lnTo>
                  <a:pt x="178" y="341"/>
                </a:lnTo>
                <a:lnTo>
                  <a:pt x="178" y="339"/>
                </a:lnTo>
                <a:lnTo>
                  <a:pt x="176" y="338"/>
                </a:lnTo>
                <a:lnTo>
                  <a:pt x="178" y="337"/>
                </a:lnTo>
                <a:lnTo>
                  <a:pt x="178" y="335"/>
                </a:lnTo>
                <a:lnTo>
                  <a:pt x="178" y="334"/>
                </a:lnTo>
                <a:lnTo>
                  <a:pt x="179" y="334"/>
                </a:lnTo>
                <a:lnTo>
                  <a:pt x="178" y="334"/>
                </a:lnTo>
                <a:lnTo>
                  <a:pt x="179" y="334"/>
                </a:lnTo>
                <a:lnTo>
                  <a:pt x="179" y="335"/>
                </a:lnTo>
                <a:lnTo>
                  <a:pt x="179" y="337"/>
                </a:lnTo>
                <a:lnTo>
                  <a:pt x="179" y="338"/>
                </a:lnTo>
                <a:lnTo>
                  <a:pt x="179" y="342"/>
                </a:lnTo>
                <a:lnTo>
                  <a:pt x="179" y="343"/>
                </a:lnTo>
                <a:lnTo>
                  <a:pt x="178" y="345"/>
                </a:lnTo>
                <a:lnTo>
                  <a:pt x="176" y="347"/>
                </a:lnTo>
                <a:lnTo>
                  <a:pt x="176" y="349"/>
                </a:lnTo>
                <a:lnTo>
                  <a:pt x="175" y="349"/>
                </a:lnTo>
                <a:lnTo>
                  <a:pt x="175" y="350"/>
                </a:lnTo>
                <a:lnTo>
                  <a:pt x="175" y="351"/>
                </a:lnTo>
                <a:lnTo>
                  <a:pt x="174" y="353"/>
                </a:lnTo>
                <a:lnTo>
                  <a:pt x="174" y="354"/>
                </a:lnTo>
                <a:lnTo>
                  <a:pt x="174" y="355"/>
                </a:lnTo>
                <a:lnTo>
                  <a:pt x="174" y="356"/>
                </a:lnTo>
                <a:lnTo>
                  <a:pt x="175" y="356"/>
                </a:lnTo>
                <a:lnTo>
                  <a:pt x="176" y="358"/>
                </a:lnTo>
                <a:lnTo>
                  <a:pt x="176" y="359"/>
                </a:lnTo>
                <a:lnTo>
                  <a:pt x="178" y="359"/>
                </a:lnTo>
                <a:lnTo>
                  <a:pt x="178" y="360"/>
                </a:lnTo>
                <a:lnTo>
                  <a:pt x="176" y="360"/>
                </a:lnTo>
                <a:lnTo>
                  <a:pt x="178" y="360"/>
                </a:lnTo>
                <a:lnTo>
                  <a:pt x="179" y="360"/>
                </a:lnTo>
                <a:lnTo>
                  <a:pt x="179" y="359"/>
                </a:lnTo>
                <a:lnTo>
                  <a:pt x="178" y="358"/>
                </a:lnTo>
                <a:lnTo>
                  <a:pt x="176" y="358"/>
                </a:lnTo>
                <a:lnTo>
                  <a:pt x="176" y="356"/>
                </a:lnTo>
                <a:lnTo>
                  <a:pt x="175" y="356"/>
                </a:lnTo>
                <a:lnTo>
                  <a:pt x="175" y="355"/>
                </a:lnTo>
                <a:lnTo>
                  <a:pt x="175" y="354"/>
                </a:lnTo>
                <a:lnTo>
                  <a:pt x="175" y="355"/>
                </a:lnTo>
                <a:lnTo>
                  <a:pt x="176" y="355"/>
                </a:lnTo>
                <a:lnTo>
                  <a:pt x="178" y="358"/>
                </a:lnTo>
                <a:lnTo>
                  <a:pt x="178" y="359"/>
                </a:lnTo>
                <a:lnTo>
                  <a:pt x="179" y="359"/>
                </a:lnTo>
                <a:lnTo>
                  <a:pt x="179" y="360"/>
                </a:lnTo>
                <a:lnTo>
                  <a:pt x="179" y="362"/>
                </a:lnTo>
                <a:lnTo>
                  <a:pt x="179" y="363"/>
                </a:lnTo>
                <a:lnTo>
                  <a:pt x="178" y="363"/>
                </a:lnTo>
                <a:lnTo>
                  <a:pt x="178" y="364"/>
                </a:lnTo>
                <a:lnTo>
                  <a:pt x="178" y="366"/>
                </a:lnTo>
                <a:lnTo>
                  <a:pt x="178" y="367"/>
                </a:lnTo>
                <a:lnTo>
                  <a:pt x="179" y="368"/>
                </a:lnTo>
                <a:lnTo>
                  <a:pt x="179" y="370"/>
                </a:lnTo>
                <a:lnTo>
                  <a:pt x="180" y="370"/>
                </a:lnTo>
                <a:lnTo>
                  <a:pt x="180" y="371"/>
                </a:lnTo>
                <a:lnTo>
                  <a:pt x="182" y="372"/>
                </a:lnTo>
                <a:lnTo>
                  <a:pt x="182" y="373"/>
                </a:lnTo>
                <a:lnTo>
                  <a:pt x="182" y="375"/>
                </a:lnTo>
                <a:lnTo>
                  <a:pt x="182" y="376"/>
                </a:lnTo>
                <a:lnTo>
                  <a:pt x="182" y="377"/>
                </a:lnTo>
                <a:lnTo>
                  <a:pt x="182" y="379"/>
                </a:lnTo>
                <a:lnTo>
                  <a:pt x="182" y="380"/>
                </a:lnTo>
                <a:lnTo>
                  <a:pt x="182" y="381"/>
                </a:lnTo>
                <a:lnTo>
                  <a:pt x="182" y="383"/>
                </a:lnTo>
                <a:lnTo>
                  <a:pt x="182" y="384"/>
                </a:lnTo>
                <a:lnTo>
                  <a:pt x="182" y="385"/>
                </a:lnTo>
                <a:lnTo>
                  <a:pt x="182" y="389"/>
                </a:lnTo>
                <a:lnTo>
                  <a:pt x="182" y="390"/>
                </a:lnTo>
                <a:lnTo>
                  <a:pt x="182" y="393"/>
                </a:lnTo>
                <a:lnTo>
                  <a:pt x="182" y="394"/>
                </a:lnTo>
                <a:lnTo>
                  <a:pt x="182" y="396"/>
                </a:lnTo>
                <a:lnTo>
                  <a:pt x="182" y="397"/>
                </a:lnTo>
                <a:lnTo>
                  <a:pt x="182" y="398"/>
                </a:lnTo>
                <a:lnTo>
                  <a:pt x="182" y="401"/>
                </a:lnTo>
                <a:lnTo>
                  <a:pt x="180" y="401"/>
                </a:lnTo>
                <a:lnTo>
                  <a:pt x="180" y="404"/>
                </a:lnTo>
                <a:lnTo>
                  <a:pt x="179" y="404"/>
                </a:lnTo>
                <a:lnTo>
                  <a:pt x="180" y="405"/>
                </a:lnTo>
                <a:lnTo>
                  <a:pt x="180" y="404"/>
                </a:lnTo>
                <a:lnTo>
                  <a:pt x="180" y="405"/>
                </a:lnTo>
                <a:lnTo>
                  <a:pt x="179" y="406"/>
                </a:lnTo>
                <a:lnTo>
                  <a:pt x="178" y="409"/>
                </a:lnTo>
                <a:lnTo>
                  <a:pt x="178" y="410"/>
                </a:lnTo>
                <a:lnTo>
                  <a:pt x="176" y="410"/>
                </a:lnTo>
                <a:lnTo>
                  <a:pt x="176" y="411"/>
                </a:lnTo>
                <a:lnTo>
                  <a:pt x="176" y="413"/>
                </a:lnTo>
                <a:lnTo>
                  <a:pt x="176" y="414"/>
                </a:lnTo>
                <a:lnTo>
                  <a:pt x="175" y="414"/>
                </a:lnTo>
                <a:lnTo>
                  <a:pt x="175" y="415"/>
                </a:lnTo>
                <a:lnTo>
                  <a:pt x="175" y="417"/>
                </a:lnTo>
                <a:lnTo>
                  <a:pt x="174" y="418"/>
                </a:lnTo>
                <a:lnTo>
                  <a:pt x="174" y="419"/>
                </a:lnTo>
                <a:lnTo>
                  <a:pt x="174" y="423"/>
                </a:lnTo>
                <a:lnTo>
                  <a:pt x="174" y="425"/>
                </a:lnTo>
                <a:lnTo>
                  <a:pt x="174" y="426"/>
                </a:lnTo>
                <a:lnTo>
                  <a:pt x="174" y="435"/>
                </a:lnTo>
                <a:lnTo>
                  <a:pt x="174" y="436"/>
                </a:lnTo>
                <a:lnTo>
                  <a:pt x="174" y="438"/>
                </a:lnTo>
                <a:lnTo>
                  <a:pt x="174" y="439"/>
                </a:lnTo>
                <a:lnTo>
                  <a:pt x="174" y="440"/>
                </a:lnTo>
                <a:lnTo>
                  <a:pt x="174" y="442"/>
                </a:lnTo>
                <a:lnTo>
                  <a:pt x="175" y="442"/>
                </a:lnTo>
                <a:lnTo>
                  <a:pt x="175" y="443"/>
                </a:lnTo>
                <a:lnTo>
                  <a:pt x="175" y="444"/>
                </a:lnTo>
                <a:lnTo>
                  <a:pt x="175" y="445"/>
                </a:lnTo>
                <a:lnTo>
                  <a:pt x="176" y="447"/>
                </a:lnTo>
                <a:lnTo>
                  <a:pt x="176" y="448"/>
                </a:lnTo>
                <a:lnTo>
                  <a:pt x="178" y="448"/>
                </a:lnTo>
                <a:lnTo>
                  <a:pt x="176" y="448"/>
                </a:lnTo>
                <a:lnTo>
                  <a:pt x="176" y="449"/>
                </a:lnTo>
                <a:lnTo>
                  <a:pt x="175" y="449"/>
                </a:lnTo>
                <a:lnTo>
                  <a:pt x="174" y="449"/>
                </a:lnTo>
                <a:lnTo>
                  <a:pt x="174" y="451"/>
                </a:lnTo>
                <a:lnTo>
                  <a:pt x="172" y="452"/>
                </a:lnTo>
                <a:lnTo>
                  <a:pt x="174" y="452"/>
                </a:lnTo>
                <a:lnTo>
                  <a:pt x="174" y="453"/>
                </a:lnTo>
                <a:lnTo>
                  <a:pt x="174" y="452"/>
                </a:lnTo>
                <a:lnTo>
                  <a:pt x="174" y="451"/>
                </a:lnTo>
                <a:lnTo>
                  <a:pt x="174" y="449"/>
                </a:lnTo>
                <a:lnTo>
                  <a:pt x="175" y="449"/>
                </a:lnTo>
                <a:lnTo>
                  <a:pt x="176" y="449"/>
                </a:lnTo>
                <a:lnTo>
                  <a:pt x="178" y="449"/>
                </a:lnTo>
                <a:lnTo>
                  <a:pt x="178" y="451"/>
                </a:lnTo>
                <a:lnTo>
                  <a:pt x="179" y="451"/>
                </a:lnTo>
                <a:lnTo>
                  <a:pt x="180" y="451"/>
                </a:lnTo>
                <a:lnTo>
                  <a:pt x="182" y="451"/>
                </a:lnTo>
                <a:lnTo>
                  <a:pt x="182" y="452"/>
                </a:lnTo>
                <a:lnTo>
                  <a:pt x="182" y="453"/>
                </a:lnTo>
                <a:lnTo>
                  <a:pt x="183" y="453"/>
                </a:lnTo>
                <a:lnTo>
                  <a:pt x="184" y="453"/>
                </a:lnTo>
                <a:lnTo>
                  <a:pt x="185" y="453"/>
                </a:lnTo>
                <a:lnTo>
                  <a:pt x="185" y="455"/>
                </a:lnTo>
                <a:lnTo>
                  <a:pt x="187" y="455"/>
                </a:lnTo>
                <a:lnTo>
                  <a:pt x="188" y="455"/>
                </a:lnTo>
                <a:lnTo>
                  <a:pt x="188" y="453"/>
                </a:lnTo>
                <a:lnTo>
                  <a:pt x="189" y="453"/>
                </a:lnTo>
                <a:lnTo>
                  <a:pt x="191" y="455"/>
                </a:lnTo>
                <a:lnTo>
                  <a:pt x="192" y="455"/>
                </a:lnTo>
                <a:lnTo>
                  <a:pt x="193" y="455"/>
                </a:lnTo>
                <a:lnTo>
                  <a:pt x="193" y="456"/>
                </a:lnTo>
                <a:lnTo>
                  <a:pt x="196" y="456"/>
                </a:lnTo>
                <a:lnTo>
                  <a:pt x="196" y="457"/>
                </a:lnTo>
                <a:lnTo>
                  <a:pt x="197" y="457"/>
                </a:lnTo>
                <a:lnTo>
                  <a:pt x="197" y="459"/>
                </a:lnTo>
                <a:lnTo>
                  <a:pt x="199" y="459"/>
                </a:lnTo>
                <a:lnTo>
                  <a:pt x="199" y="460"/>
                </a:lnTo>
                <a:lnTo>
                  <a:pt x="197" y="461"/>
                </a:lnTo>
                <a:lnTo>
                  <a:pt x="197" y="462"/>
                </a:lnTo>
                <a:lnTo>
                  <a:pt x="197" y="464"/>
                </a:lnTo>
                <a:lnTo>
                  <a:pt x="199" y="466"/>
                </a:lnTo>
                <a:lnTo>
                  <a:pt x="201" y="469"/>
                </a:lnTo>
                <a:lnTo>
                  <a:pt x="202" y="469"/>
                </a:lnTo>
                <a:lnTo>
                  <a:pt x="204" y="470"/>
                </a:lnTo>
                <a:lnTo>
                  <a:pt x="205" y="472"/>
                </a:lnTo>
                <a:lnTo>
                  <a:pt x="206" y="473"/>
                </a:lnTo>
                <a:lnTo>
                  <a:pt x="206" y="474"/>
                </a:lnTo>
                <a:lnTo>
                  <a:pt x="209" y="477"/>
                </a:lnTo>
                <a:lnTo>
                  <a:pt x="210" y="479"/>
                </a:lnTo>
                <a:lnTo>
                  <a:pt x="212" y="479"/>
                </a:lnTo>
                <a:lnTo>
                  <a:pt x="213" y="479"/>
                </a:lnTo>
                <a:lnTo>
                  <a:pt x="213" y="481"/>
                </a:lnTo>
                <a:lnTo>
                  <a:pt x="216" y="482"/>
                </a:lnTo>
                <a:lnTo>
                  <a:pt x="216" y="483"/>
                </a:lnTo>
                <a:lnTo>
                  <a:pt x="217" y="485"/>
                </a:lnTo>
                <a:lnTo>
                  <a:pt x="217" y="486"/>
                </a:lnTo>
                <a:lnTo>
                  <a:pt x="216" y="486"/>
                </a:lnTo>
                <a:lnTo>
                  <a:pt x="216" y="487"/>
                </a:lnTo>
                <a:lnTo>
                  <a:pt x="216" y="489"/>
                </a:lnTo>
                <a:lnTo>
                  <a:pt x="216" y="490"/>
                </a:lnTo>
                <a:lnTo>
                  <a:pt x="214" y="490"/>
                </a:lnTo>
                <a:lnTo>
                  <a:pt x="213" y="490"/>
                </a:lnTo>
                <a:lnTo>
                  <a:pt x="213" y="491"/>
                </a:lnTo>
                <a:lnTo>
                  <a:pt x="212" y="493"/>
                </a:lnTo>
                <a:lnTo>
                  <a:pt x="212" y="494"/>
                </a:lnTo>
                <a:lnTo>
                  <a:pt x="210" y="495"/>
                </a:lnTo>
                <a:lnTo>
                  <a:pt x="210" y="498"/>
                </a:lnTo>
                <a:lnTo>
                  <a:pt x="212" y="499"/>
                </a:lnTo>
                <a:lnTo>
                  <a:pt x="212" y="500"/>
                </a:lnTo>
                <a:lnTo>
                  <a:pt x="213" y="500"/>
                </a:lnTo>
                <a:lnTo>
                  <a:pt x="213" y="502"/>
                </a:lnTo>
                <a:lnTo>
                  <a:pt x="214" y="503"/>
                </a:lnTo>
                <a:lnTo>
                  <a:pt x="214" y="504"/>
                </a:lnTo>
                <a:lnTo>
                  <a:pt x="216" y="506"/>
                </a:lnTo>
                <a:lnTo>
                  <a:pt x="216" y="507"/>
                </a:lnTo>
                <a:lnTo>
                  <a:pt x="216" y="508"/>
                </a:lnTo>
                <a:lnTo>
                  <a:pt x="216" y="510"/>
                </a:lnTo>
                <a:lnTo>
                  <a:pt x="216" y="511"/>
                </a:lnTo>
                <a:lnTo>
                  <a:pt x="216" y="512"/>
                </a:lnTo>
                <a:lnTo>
                  <a:pt x="216" y="514"/>
                </a:lnTo>
                <a:lnTo>
                  <a:pt x="216" y="516"/>
                </a:lnTo>
                <a:lnTo>
                  <a:pt x="214" y="517"/>
                </a:lnTo>
                <a:lnTo>
                  <a:pt x="214" y="519"/>
                </a:lnTo>
                <a:lnTo>
                  <a:pt x="214" y="520"/>
                </a:lnTo>
                <a:lnTo>
                  <a:pt x="214" y="521"/>
                </a:lnTo>
                <a:lnTo>
                  <a:pt x="216" y="521"/>
                </a:lnTo>
                <a:lnTo>
                  <a:pt x="217" y="523"/>
                </a:lnTo>
                <a:lnTo>
                  <a:pt x="218" y="524"/>
                </a:lnTo>
                <a:lnTo>
                  <a:pt x="218" y="525"/>
                </a:lnTo>
                <a:lnTo>
                  <a:pt x="218" y="527"/>
                </a:lnTo>
                <a:lnTo>
                  <a:pt x="219" y="527"/>
                </a:lnTo>
                <a:lnTo>
                  <a:pt x="221" y="528"/>
                </a:lnTo>
                <a:lnTo>
                  <a:pt x="221" y="529"/>
                </a:lnTo>
                <a:lnTo>
                  <a:pt x="222" y="529"/>
                </a:lnTo>
                <a:lnTo>
                  <a:pt x="223" y="529"/>
                </a:lnTo>
                <a:lnTo>
                  <a:pt x="225" y="528"/>
                </a:lnTo>
                <a:lnTo>
                  <a:pt x="226" y="527"/>
                </a:lnTo>
                <a:lnTo>
                  <a:pt x="227" y="527"/>
                </a:lnTo>
                <a:lnTo>
                  <a:pt x="227" y="528"/>
                </a:lnTo>
                <a:lnTo>
                  <a:pt x="229" y="528"/>
                </a:lnTo>
                <a:lnTo>
                  <a:pt x="229" y="529"/>
                </a:lnTo>
                <a:lnTo>
                  <a:pt x="230" y="531"/>
                </a:lnTo>
                <a:lnTo>
                  <a:pt x="231" y="532"/>
                </a:lnTo>
                <a:lnTo>
                  <a:pt x="233" y="533"/>
                </a:lnTo>
                <a:lnTo>
                  <a:pt x="233" y="534"/>
                </a:lnTo>
                <a:lnTo>
                  <a:pt x="231" y="536"/>
                </a:lnTo>
                <a:lnTo>
                  <a:pt x="231" y="537"/>
                </a:lnTo>
                <a:lnTo>
                  <a:pt x="233" y="538"/>
                </a:lnTo>
                <a:lnTo>
                  <a:pt x="233" y="540"/>
                </a:lnTo>
                <a:lnTo>
                  <a:pt x="233" y="541"/>
                </a:lnTo>
                <a:lnTo>
                  <a:pt x="234" y="542"/>
                </a:lnTo>
                <a:lnTo>
                  <a:pt x="234" y="544"/>
                </a:lnTo>
                <a:lnTo>
                  <a:pt x="234" y="545"/>
                </a:lnTo>
                <a:lnTo>
                  <a:pt x="234" y="550"/>
                </a:lnTo>
                <a:lnTo>
                  <a:pt x="233" y="551"/>
                </a:lnTo>
                <a:lnTo>
                  <a:pt x="233" y="553"/>
                </a:lnTo>
                <a:lnTo>
                  <a:pt x="233" y="554"/>
                </a:lnTo>
                <a:lnTo>
                  <a:pt x="233" y="555"/>
                </a:lnTo>
                <a:lnTo>
                  <a:pt x="231" y="555"/>
                </a:lnTo>
                <a:lnTo>
                  <a:pt x="231" y="557"/>
                </a:lnTo>
                <a:lnTo>
                  <a:pt x="231" y="558"/>
                </a:lnTo>
                <a:lnTo>
                  <a:pt x="230" y="559"/>
                </a:lnTo>
                <a:lnTo>
                  <a:pt x="229" y="559"/>
                </a:lnTo>
                <a:lnTo>
                  <a:pt x="227" y="559"/>
                </a:lnTo>
                <a:lnTo>
                  <a:pt x="226" y="559"/>
                </a:lnTo>
                <a:lnTo>
                  <a:pt x="226" y="561"/>
                </a:lnTo>
                <a:lnTo>
                  <a:pt x="225" y="561"/>
                </a:lnTo>
                <a:lnTo>
                  <a:pt x="223" y="561"/>
                </a:lnTo>
                <a:lnTo>
                  <a:pt x="219" y="561"/>
                </a:lnTo>
                <a:lnTo>
                  <a:pt x="218" y="561"/>
                </a:lnTo>
                <a:lnTo>
                  <a:pt x="217" y="559"/>
                </a:lnTo>
                <a:lnTo>
                  <a:pt x="216" y="559"/>
                </a:lnTo>
                <a:lnTo>
                  <a:pt x="214" y="558"/>
                </a:lnTo>
                <a:lnTo>
                  <a:pt x="213" y="558"/>
                </a:lnTo>
                <a:lnTo>
                  <a:pt x="212" y="558"/>
                </a:lnTo>
                <a:lnTo>
                  <a:pt x="212" y="557"/>
                </a:lnTo>
                <a:lnTo>
                  <a:pt x="210" y="557"/>
                </a:lnTo>
                <a:lnTo>
                  <a:pt x="209" y="557"/>
                </a:lnTo>
                <a:lnTo>
                  <a:pt x="206" y="555"/>
                </a:lnTo>
                <a:lnTo>
                  <a:pt x="205" y="554"/>
                </a:lnTo>
                <a:lnTo>
                  <a:pt x="204" y="554"/>
                </a:lnTo>
                <a:lnTo>
                  <a:pt x="202" y="554"/>
                </a:lnTo>
                <a:lnTo>
                  <a:pt x="202" y="555"/>
                </a:lnTo>
                <a:lnTo>
                  <a:pt x="202" y="557"/>
                </a:lnTo>
                <a:lnTo>
                  <a:pt x="201" y="557"/>
                </a:lnTo>
                <a:lnTo>
                  <a:pt x="201" y="558"/>
                </a:lnTo>
                <a:lnTo>
                  <a:pt x="201" y="559"/>
                </a:lnTo>
                <a:lnTo>
                  <a:pt x="201" y="561"/>
                </a:lnTo>
                <a:lnTo>
                  <a:pt x="201" y="562"/>
                </a:lnTo>
                <a:lnTo>
                  <a:pt x="201" y="566"/>
                </a:lnTo>
                <a:lnTo>
                  <a:pt x="202" y="566"/>
                </a:lnTo>
                <a:lnTo>
                  <a:pt x="202" y="567"/>
                </a:lnTo>
                <a:lnTo>
                  <a:pt x="202" y="570"/>
                </a:lnTo>
                <a:lnTo>
                  <a:pt x="204" y="571"/>
                </a:lnTo>
                <a:lnTo>
                  <a:pt x="204" y="574"/>
                </a:lnTo>
                <a:lnTo>
                  <a:pt x="204" y="575"/>
                </a:lnTo>
                <a:lnTo>
                  <a:pt x="204" y="576"/>
                </a:lnTo>
                <a:lnTo>
                  <a:pt x="204" y="578"/>
                </a:lnTo>
                <a:lnTo>
                  <a:pt x="204" y="579"/>
                </a:lnTo>
                <a:lnTo>
                  <a:pt x="202" y="580"/>
                </a:lnTo>
                <a:lnTo>
                  <a:pt x="201" y="580"/>
                </a:lnTo>
                <a:lnTo>
                  <a:pt x="201" y="579"/>
                </a:lnTo>
                <a:lnTo>
                  <a:pt x="200" y="578"/>
                </a:lnTo>
                <a:lnTo>
                  <a:pt x="200" y="576"/>
                </a:lnTo>
                <a:lnTo>
                  <a:pt x="199" y="575"/>
                </a:lnTo>
                <a:lnTo>
                  <a:pt x="197" y="574"/>
                </a:lnTo>
                <a:lnTo>
                  <a:pt x="196" y="574"/>
                </a:lnTo>
                <a:lnTo>
                  <a:pt x="195" y="571"/>
                </a:lnTo>
                <a:lnTo>
                  <a:pt x="193" y="571"/>
                </a:lnTo>
                <a:lnTo>
                  <a:pt x="193" y="570"/>
                </a:lnTo>
                <a:lnTo>
                  <a:pt x="192" y="570"/>
                </a:lnTo>
                <a:lnTo>
                  <a:pt x="192" y="568"/>
                </a:lnTo>
                <a:lnTo>
                  <a:pt x="191" y="566"/>
                </a:lnTo>
                <a:lnTo>
                  <a:pt x="189" y="563"/>
                </a:lnTo>
                <a:lnTo>
                  <a:pt x="189" y="562"/>
                </a:lnTo>
                <a:lnTo>
                  <a:pt x="189" y="561"/>
                </a:lnTo>
                <a:lnTo>
                  <a:pt x="188" y="559"/>
                </a:lnTo>
                <a:lnTo>
                  <a:pt x="187" y="557"/>
                </a:lnTo>
                <a:lnTo>
                  <a:pt x="187" y="555"/>
                </a:lnTo>
                <a:lnTo>
                  <a:pt x="187" y="554"/>
                </a:lnTo>
                <a:lnTo>
                  <a:pt x="185" y="554"/>
                </a:lnTo>
                <a:lnTo>
                  <a:pt x="185" y="551"/>
                </a:lnTo>
                <a:lnTo>
                  <a:pt x="185" y="550"/>
                </a:lnTo>
                <a:lnTo>
                  <a:pt x="184" y="550"/>
                </a:lnTo>
                <a:lnTo>
                  <a:pt x="184" y="549"/>
                </a:lnTo>
                <a:lnTo>
                  <a:pt x="183" y="549"/>
                </a:lnTo>
                <a:lnTo>
                  <a:pt x="182" y="548"/>
                </a:lnTo>
                <a:lnTo>
                  <a:pt x="182" y="546"/>
                </a:lnTo>
                <a:lnTo>
                  <a:pt x="182" y="545"/>
                </a:lnTo>
                <a:lnTo>
                  <a:pt x="182" y="544"/>
                </a:lnTo>
                <a:lnTo>
                  <a:pt x="180" y="544"/>
                </a:lnTo>
                <a:lnTo>
                  <a:pt x="180" y="541"/>
                </a:lnTo>
                <a:lnTo>
                  <a:pt x="180" y="540"/>
                </a:lnTo>
                <a:lnTo>
                  <a:pt x="180" y="538"/>
                </a:lnTo>
                <a:lnTo>
                  <a:pt x="179" y="537"/>
                </a:lnTo>
                <a:lnTo>
                  <a:pt x="179" y="536"/>
                </a:lnTo>
                <a:lnTo>
                  <a:pt x="178" y="536"/>
                </a:lnTo>
                <a:lnTo>
                  <a:pt x="178" y="534"/>
                </a:lnTo>
                <a:lnTo>
                  <a:pt x="178" y="533"/>
                </a:lnTo>
                <a:lnTo>
                  <a:pt x="176" y="532"/>
                </a:lnTo>
                <a:lnTo>
                  <a:pt x="174" y="531"/>
                </a:lnTo>
                <a:lnTo>
                  <a:pt x="172" y="531"/>
                </a:lnTo>
                <a:lnTo>
                  <a:pt x="170" y="531"/>
                </a:lnTo>
                <a:lnTo>
                  <a:pt x="168" y="531"/>
                </a:lnTo>
                <a:lnTo>
                  <a:pt x="168" y="529"/>
                </a:lnTo>
                <a:lnTo>
                  <a:pt x="167" y="531"/>
                </a:lnTo>
                <a:lnTo>
                  <a:pt x="166" y="531"/>
                </a:lnTo>
                <a:lnTo>
                  <a:pt x="166" y="532"/>
                </a:lnTo>
                <a:lnTo>
                  <a:pt x="166" y="533"/>
                </a:lnTo>
                <a:lnTo>
                  <a:pt x="166" y="536"/>
                </a:lnTo>
                <a:lnTo>
                  <a:pt x="166" y="537"/>
                </a:lnTo>
                <a:lnTo>
                  <a:pt x="166" y="538"/>
                </a:lnTo>
                <a:lnTo>
                  <a:pt x="167" y="538"/>
                </a:lnTo>
                <a:lnTo>
                  <a:pt x="167" y="540"/>
                </a:lnTo>
                <a:lnTo>
                  <a:pt x="166" y="540"/>
                </a:lnTo>
                <a:lnTo>
                  <a:pt x="166" y="541"/>
                </a:lnTo>
                <a:lnTo>
                  <a:pt x="166" y="542"/>
                </a:lnTo>
                <a:lnTo>
                  <a:pt x="167" y="544"/>
                </a:lnTo>
                <a:lnTo>
                  <a:pt x="167" y="545"/>
                </a:lnTo>
                <a:lnTo>
                  <a:pt x="167" y="546"/>
                </a:lnTo>
                <a:lnTo>
                  <a:pt x="168" y="548"/>
                </a:lnTo>
                <a:lnTo>
                  <a:pt x="168" y="549"/>
                </a:lnTo>
                <a:lnTo>
                  <a:pt x="168" y="551"/>
                </a:lnTo>
                <a:lnTo>
                  <a:pt x="168" y="553"/>
                </a:lnTo>
                <a:lnTo>
                  <a:pt x="168" y="554"/>
                </a:lnTo>
                <a:lnTo>
                  <a:pt x="168" y="555"/>
                </a:lnTo>
                <a:lnTo>
                  <a:pt x="168" y="558"/>
                </a:lnTo>
                <a:lnTo>
                  <a:pt x="170" y="559"/>
                </a:lnTo>
                <a:lnTo>
                  <a:pt x="170" y="561"/>
                </a:lnTo>
                <a:lnTo>
                  <a:pt x="168" y="562"/>
                </a:lnTo>
                <a:lnTo>
                  <a:pt x="168" y="563"/>
                </a:lnTo>
                <a:lnTo>
                  <a:pt x="168" y="565"/>
                </a:lnTo>
                <a:lnTo>
                  <a:pt x="167" y="565"/>
                </a:lnTo>
                <a:lnTo>
                  <a:pt x="168" y="566"/>
                </a:lnTo>
                <a:lnTo>
                  <a:pt x="168" y="567"/>
                </a:lnTo>
                <a:lnTo>
                  <a:pt x="167" y="568"/>
                </a:lnTo>
                <a:lnTo>
                  <a:pt x="167" y="570"/>
                </a:lnTo>
                <a:lnTo>
                  <a:pt x="168" y="570"/>
                </a:lnTo>
                <a:lnTo>
                  <a:pt x="168" y="571"/>
                </a:lnTo>
                <a:lnTo>
                  <a:pt x="168" y="572"/>
                </a:lnTo>
                <a:lnTo>
                  <a:pt x="170" y="575"/>
                </a:lnTo>
                <a:lnTo>
                  <a:pt x="171" y="576"/>
                </a:lnTo>
                <a:lnTo>
                  <a:pt x="171" y="578"/>
                </a:lnTo>
                <a:lnTo>
                  <a:pt x="172" y="579"/>
                </a:lnTo>
                <a:lnTo>
                  <a:pt x="172" y="580"/>
                </a:lnTo>
                <a:lnTo>
                  <a:pt x="174" y="582"/>
                </a:lnTo>
                <a:lnTo>
                  <a:pt x="172" y="583"/>
                </a:lnTo>
                <a:lnTo>
                  <a:pt x="172" y="584"/>
                </a:lnTo>
                <a:lnTo>
                  <a:pt x="174" y="586"/>
                </a:lnTo>
                <a:lnTo>
                  <a:pt x="174" y="587"/>
                </a:lnTo>
                <a:lnTo>
                  <a:pt x="175" y="587"/>
                </a:lnTo>
                <a:lnTo>
                  <a:pt x="175" y="589"/>
                </a:lnTo>
                <a:lnTo>
                  <a:pt x="175" y="592"/>
                </a:lnTo>
                <a:lnTo>
                  <a:pt x="175" y="593"/>
                </a:lnTo>
                <a:lnTo>
                  <a:pt x="176" y="595"/>
                </a:lnTo>
                <a:lnTo>
                  <a:pt x="178" y="595"/>
                </a:lnTo>
                <a:lnTo>
                  <a:pt x="178" y="596"/>
                </a:lnTo>
                <a:lnTo>
                  <a:pt x="178" y="597"/>
                </a:lnTo>
                <a:lnTo>
                  <a:pt x="178" y="599"/>
                </a:lnTo>
                <a:lnTo>
                  <a:pt x="178" y="601"/>
                </a:lnTo>
                <a:lnTo>
                  <a:pt x="178" y="603"/>
                </a:lnTo>
                <a:lnTo>
                  <a:pt x="178" y="604"/>
                </a:lnTo>
                <a:lnTo>
                  <a:pt x="178" y="605"/>
                </a:lnTo>
                <a:lnTo>
                  <a:pt x="179" y="605"/>
                </a:lnTo>
                <a:lnTo>
                  <a:pt x="179" y="608"/>
                </a:lnTo>
                <a:lnTo>
                  <a:pt x="178" y="609"/>
                </a:lnTo>
                <a:lnTo>
                  <a:pt x="176" y="610"/>
                </a:lnTo>
                <a:lnTo>
                  <a:pt x="178" y="610"/>
                </a:lnTo>
                <a:lnTo>
                  <a:pt x="178" y="612"/>
                </a:lnTo>
                <a:lnTo>
                  <a:pt x="178" y="613"/>
                </a:lnTo>
                <a:lnTo>
                  <a:pt x="179" y="613"/>
                </a:lnTo>
                <a:lnTo>
                  <a:pt x="179" y="614"/>
                </a:lnTo>
                <a:lnTo>
                  <a:pt x="179" y="616"/>
                </a:lnTo>
                <a:lnTo>
                  <a:pt x="176" y="616"/>
                </a:lnTo>
                <a:lnTo>
                  <a:pt x="176" y="614"/>
                </a:lnTo>
                <a:lnTo>
                  <a:pt x="176" y="613"/>
                </a:lnTo>
                <a:lnTo>
                  <a:pt x="175" y="613"/>
                </a:lnTo>
                <a:lnTo>
                  <a:pt x="175" y="610"/>
                </a:lnTo>
                <a:lnTo>
                  <a:pt x="174" y="610"/>
                </a:lnTo>
                <a:lnTo>
                  <a:pt x="172" y="610"/>
                </a:lnTo>
                <a:lnTo>
                  <a:pt x="172" y="609"/>
                </a:lnTo>
                <a:lnTo>
                  <a:pt x="171" y="609"/>
                </a:lnTo>
                <a:lnTo>
                  <a:pt x="170" y="609"/>
                </a:lnTo>
                <a:lnTo>
                  <a:pt x="168" y="609"/>
                </a:lnTo>
                <a:lnTo>
                  <a:pt x="167" y="609"/>
                </a:lnTo>
                <a:lnTo>
                  <a:pt x="167" y="608"/>
                </a:lnTo>
                <a:lnTo>
                  <a:pt x="166" y="606"/>
                </a:lnTo>
                <a:lnTo>
                  <a:pt x="165" y="606"/>
                </a:lnTo>
                <a:lnTo>
                  <a:pt x="163" y="605"/>
                </a:lnTo>
                <a:lnTo>
                  <a:pt x="162" y="604"/>
                </a:lnTo>
                <a:lnTo>
                  <a:pt x="159" y="601"/>
                </a:lnTo>
                <a:lnTo>
                  <a:pt x="159" y="600"/>
                </a:lnTo>
                <a:lnTo>
                  <a:pt x="158" y="600"/>
                </a:lnTo>
                <a:lnTo>
                  <a:pt x="158" y="599"/>
                </a:lnTo>
                <a:lnTo>
                  <a:pt x="157" y="599"/>
                </a:lnTo>
                <a:lnTo>
                  <a:pt x="157" y="597"/>
                </a:lnTo>
                <a:lnTo>
                  <a:pt x="155" y="597"/>
                </a:lnTo>
                <a:lnTo>
                  <a:pt x="154" y="597"/>
                </a:lnTo>
                <a:lnTo>
                  <a:pt x="153" y="597"/>
                </a:lnTo>
                <a:lnTo>
                  <a:pt x="151" y="597"/>
                </a:lnTo>
                <a:lnTo>
                  <a:pt x="150" y="597"/>
                </a:lnTo>
                <a:lnTo>
                  <a:pt x="150" y="596"/>
                </a:lnTo>
                <a:lnTo>
                  <a:pt x="149" y="595"/>
                </a:lnTo>
                <a:lnTo>
                  <a:pt x="149" y="593"/>
                </a:lnTo>
                <a:lnTo>
                  <a:pt x="149" y="592"/>
                </a:lnTo>
                <a:lnTo>
                  <a:pt x="147" y="591"/>
                </a:lnTo>
                <a:lnTo>
                  <a:pt x="146" y="589"/>
                </a:lnTo>
                <a:lnTo>
                  <a:pt x="145" y="589"/>
                </a:lnTo>
                <a:lnTo>
                  <a:pt x="144" y="588"/>
                </a:lnTo>
                <a:lnTo>
                  <a:pt x="142" y="588"/>
                </a:lnTo>
                <a:lnTo>
                  <a:pt x="140" y="588"/>
                </a:lnTo>
                <a:lnTo>
                  <a:pt x="138" y="588"/>
                </a:lnTo>
                <a:lnTo>
                  <a:pt x="137" y="587"/>
                </a:lnTo>
                <a:lnTo>
                  <a:pt x="136" y="587"/>
                </a:lnTo>
                <a:lnTo>
                  <a:pt x="134" y="587"/>
                </a:lnTo>
                <a:lnTo>
                  <a:pt x="133" y="587"/>
                </a:lnTo>
                <a:lnTo>
                  <a:pt x="133" y="588"/>
                </a:lnTo>
                <a:lnTo>
                  <a:pt x="130" y="588"/>
                </a:lnTo>
                <a:lnTo>
                  <a:pt x="130" y="587"/>
                </a:lnTo>
                <a:lnTo>
                  <a:pt x="129" y="588"/>
                </a:lnTo>
                <a:lnTo>
                  <a:pt x="128" y="588"/>
                </a:lnTo>
                <a:lnTo>
                  <a:pt x="128" y="587"/>
                </a:lnTo>
                <a:lnTo>
                  <a:pt x="127" y="587"/>
                </a:lnTo>
                <a:lnTo>
                  <a:pt x="125" y="587"/>
                </a:lnTo>
                <a:lnTo>
                  <a:pt x="123" y="586"/>
                </a:lnTo>
                <a:lnTo>
                  <a:pt x="123" y="587"/>
                </a:lnTo>
                <a:lnTo>
                  <a:pt x="121" y="587"/>
                </a:lnTo>
                <a:lnTo>
                  <a:pt x="121" y="586"/>
                </a:lnTo>
                <a:lnTo>
                  <a:pt x="120" y="586"/>
                </a:lnTo>
                <a:lnTo>
                  <a:pt x="120" y="584"/>
                </a:lnTo>
                <a:lnTo>
                  <a:pt x="119" y="583"/>
                </a:lnTo>
                <a:lnTo>
                  <a:pt x="117" y="582"/>
                </a:lnTo>
                <a:lnTo>
                  <a:pt x="117" y="580"/>
                </a:lnTo>
                <a:lnTo>
                  <a:pt x="116" y="579"/>
                </a:lnTo>
                <a:lnTo>
                  <a:pt x="116" y="578"/>
                </a:lnTo>
                <a:lnTo>
                  <a:pt x="116" y="575"/>
                </a:lnTo>
                <a:lnTo>
                  <a:pt x="116" y="574"/>
                </a:lnTo>
                <a:lnTo>
                  <a:pt x="117" y="574"/>
                </a:lnTo>
                <a:lnTo>
                  <a:pt x="117" y="572"/>
                </a:lnTo>
                <a:lnTo>
                  <a:pt x="119" y="571"/>
                </a:lnTo>
                <a:lnTo>
                  <a:pt x="119" y="570"/>
                </a:lnTo>
                <a:lnTo>
                  <a:pt x="119" y="568"/>
                </a:lnTo>
                <a:lnTo>
                  <a:pt x="119" y="566"/>
                </a:lnTo>
                <a:lnTo>
                  <a:pt x="119" y="565"/>
                </a:lnTo>
                <a:lnTo>
                  <a:pt x="120" y="565"/>
                </a:lnTo>
                <a:lnTo>
                  <a:pt x="120" y="563"/>
                </a:lnTo>
                <a:lnTo>
                  <a:pt x="119" y="563"/>
                </a:lnTo>
                <a:lnTo>
                  <a:pt x="119" y="562"/>
                </a:lnTo>
                <a:lnTo>
                  <a:pt x="120" y="561"/>
                </a:lnTo>
                <a:lnTo>
                  <a:pt x="120" y="559"/>
                </a:lnTo>
                <a:lnTo>
                  <a:pt x="121" y="558"/>
                </a:lnTo>
                <a:lnTo>
                  <a:pt x="121" y="557"/>
                </a:lnTo>
                <a:lnTo>
                  <a:pt x="121" y="555"/>
                </a:lnTo>
                <a:lnTo>
                  <a:pt x="123" y="555"/>
                </a:lnTo>
                <a:lnTo>
                  <a:pt x="123" y="554"/>
                </a:lnTo>
                <a:lnTo>
                  <a:pt x="123" y="553"/>
                </a:lnTo>
                <a:lnTo>
                  <a:pt x="124" y="551"/>
                </a:lnTo>
                <a:lnTo>
                  <a:pt x="124" y="550"/>
                </a:lnTo>
                <a:lnTo>
                  <a:pt x="124" y="549"/>
                </a:lnTo>
                <a:lnTo>
                  <a:pt x="124" y="548"/>
                </a:lnTo>
                <a:lnTo>
                  <a:pt x="124" y="545"/>
                </a:lnTo>
                <a:lnTo>
                  <a:pt x="124" y="544"/>
                </a:lnTo>
                <a:lnTo>
                  <a:pt x="124" y="542"/>
                </a:lnTo>
                <a:lnTo>
                  <a:pt x="124" y="541"/>
                </a:lnTo>
                <a:lnTo>
                  <a:pt x="123" y="541"/>
                </a:lnTo>
                <a:lnTo>
                  <a:pt x="121" y="540"/>
                </a:lnTo>
                <a:lnTo>
                  <a:pt x="119" y="537"/>
                </a:lnTo>
                <a:lnTo>
                  <a:pt x="119" y="536"/>
                </a:lnTo>
                <a:lnTo>
                  <a:pt x="117" y="534"/>
                </a:lnTo>
                <a:lnTo>
                  <a:pt x="116" y="533"/>
                </a:lnTo>
                <a:lnTo>
                  <a:pt x="115" y="533"/>
                </a:lnTo>
                <a:lnTo>
                  <a:pt x="113" y="533"/>
                </a:lnTo>
                <a:lnTo>
                  <a:pt x="113" y="532"/>
                </a:lnTo>
                <a:lnTo>
                  <a:pt x="112" y="532"/>
                </a:lnTo>
                <a:lnTo>
                  <a:pt x="112" y="531"/>
                </a:lnTo>
                <a:lnTo>
                  <a:pt x="111" y="529"/>
                </a:lnTo>
                <a:lnTo>
                  <a:pt x="111" y="528"/>
                </a:lnTo>
                <a:lnTo>
                  <a:pt x="110" y="528"/>
                </a:lnTo>
                <a:lnTo>
                  <a:pt x="110" y="527"/>
                </a:lnTo>
                <a:lnTo>
                  <a:pt x="110" y="524"/>
                </a:lnTo>
                <a:lnTo>
                  <a:pt x="110" y="521"/>
                </a:lnTo>
                <a:lnTo>
                  <a:pt x="110" y="520"/>
                </a:lnTo>
                <a:lnTo>
                  <a:pt x="110" y="519"/>
                </a:lnTo>
                <a:lnTo>
                  <a:pt x="110" y="517"/>
                </a:lnTo>
                <a:lnTo>
                  <a:pt x="110" y="516"/>
                </a:lnTo>
                <a:lnTo>
                  <a:pt x="111" y="516"/>
                </a:lnTo>
                <a:lnTo>
                  <a:pt x="111" y="515"/>
                </a:lnTo>
                <a:lnTo>
                  <a:pt x="111" y="514"/>
                </a:lnTo>
                <a:lnTo>
                  <a:pt x="111" y="512"/>
                </a:lnTo>
                <a:lnTo>
                  <a:pt x="111" y="511"/>
                </a:lnTo>
                <a:lnTo>
                  <a:pt x="110" y="510"/>
                </a:lnTo>
                <a:lnTo>
                  <a:pt x="111" y="508"/>
                </a:lnTo>
                <a:lnTo>
                  <a:pt x="110" y="508"/>
                </a:lnTo>
                <a:lnTo>
                  <a:pt x="110" y="507"/>
                </a:lnTo>
                <a:lnTo>
                  <a:pt x="108" y="507"/>
                </a:lnTo>
                <a:lnTo>
                  <a:pt x="108" y="506"/>
                </a:lnTo>
                <a:lnTo>
                  <a:pt x="110" y="506"/>
                </a:lnTo>
                <a:lnTo>
                  <a:pt x="110" y="504"/>
                </a:lnTo>
                <a:lnTo>
                  <a:pt x="111" y="503"/>
                </a:lnTo>
                <a:lnTo>
                  <a:pt x="111" y="504"/>
                </a:lnTo>
                <a:lnTo>
                  <a:pt x="112" y="503"/>
                </a:lnTo>
                <a:lnTo>
                  <a:pt x="113" y="503"/>
                </a:lnTo>
                <a:lnTo>
                  <a:pt x="115" y="502"/>
                </a:lnTo>
                <a:lnTo>
                  <a:pt x="115" y="500"/>
                </a:lnTo>
                <a:lnTo>
                  <a:pt x="116" y="500"/>
                </a:lnTo>
                <a:lnTo>
                  <a:pt x="116" y="498"/>
                </a:lnTo>
                <a:lnTo>
                  <a:pt x="117" y="498"/>
                </a:lnTo>
                <a:lnTo>
                  <a:pt x="117" y="497"/>
                </a:lnTo>
                <a:lnTo>
                  <a:pt x="119" y="495"/>
                </a:lnTo>
                <a:lnTo>
                  <a:pt x="119" y="494"/>
                </a:lnTo>
                <a:lnTo>
                  <a:pt x="119" y="493"/>
                </a:lnTo>
                <a:lnTo>
                  <a:pt x="119" y="491"/>
                </a:lnTo>
                <a:lnTo>
                  <a:pt x="119" y="489"/>
                </a:lnTo>
                <a:lnTo>
                  <a:pt x="119" y="486"/>
                </a:lnTo>
                <a:lnTo>
                  <a:pt x="119" y="483"/>
                </a:lnTo>
                <a:lnTo>
                  <a:pt x="119" y="482"/>
                </a:lnTo>
                <a:lnTo>
                  <a:pt x="119" y="481"/>
                </a:lnTo>
                <a:lnTo>
                  <a:pt x="119" y="479"/>
                </a:lnTo>
                <a:lnTo>
                  <a:pt x="119" y="478"/>
                </a:lnTo>
                <a:lnTo>
                  <a:pt x="119" y="477"/>
                </a:lnTo>
                <a:lnTo>
                  <a:pt x="120" y="477"/>
                </a:lnTo>
                <a:lnTo>
                  <a:pt x="120" y="476"/>
                </a:lnTo>
                <a:lnTo>
                  <a:pt x="120" y="474"/>
                </a:lnTo>
                <a:lnTo>
                  <a:pt x="121" y="474"/>
                </a:lnTo>
                <a:lnTo>
                  <a:pt x="121" y="473"/>
                </a:lnTo>
                <a:lnTo>
                  <a:pt x="121" y="472"/>
                </a:lnTo>
                <a:lnTo>
                  <a:pt x="123" y="472"/>
                </a:lnTo>
                <a:lnTo>
                  <a:pt x="124" y="472"/>
                </a:lnTo>
                <a:lnTo>
                  <a:pt x="125" y="472"/>
                </a:lnTo>
                <a:lnTo>
                  <a:pt x="125" y="470"/>
                </a:lnTo>
                <a:lnTo>
                  <a:pt x="125" y="469"/>
                </a:lnTo>
                <a:lnTo>
                  <a:pt x="127" y="469"/>
                </a:lnTo>
                <a:lnTo>
                  <a:pt x="127" y="468"/>
                </a:lnTo>
                <a:lnTo>
                  <a:pt x="128" y="466"/>
                </a:lnTo>
                <a:lnTo>
                  <a:pt x="128" y="465"/>
                </a:lnTo>
                <a:lnTo>
                  <a:pt x="127" y="464"/>
                </a:lnTo>
                <a:lnTo>
                  <a:pt x="125" y="462"/>
                </a:lnTo>
                <a:lnTo>
                  <a:pt x="125" y="461"/>
                </a:lnTo>
                <a:lnTo>
                  <a:pt x="127" y="461"/>
                </a:lnTo>
                <a:lnTo>
                  <a:pt x="127" y="460"/>
                </a:lnTo>
                <a:lnTo>
                  <a:pt x="125" y="460"/>
                </a:lnTo>
                <a:lnTo>
                  <a:pt x="125" y="459"/>
                </a:lnTo>
                <a:lnTo>
                  <a:pt x="125" y="457"/>
                </a:lnTo>
                <a:lnTo>
                  <a:pt x="125" y="456"/>
                </a:lnTo>
                <a:lnTo>
                  <a:pt x="125" y="455"/>
                </a:lnTo>
                <a:lnTo>
                  <a:pt x="125" y="452"/>
                </a:lnTo>
                <a:lnTo>
                  <a:pt x="125" y="451"/>
                </a:lnTo>
                <a:lnTo>
                  <a:pt x="125" y="449"/>
                </a:lnTo>
                <a:lnTo>
                  <a:pt x="124" y="449"/>
                </a:lnTo>
                <a:lnTo>
                  <a:pt x="124" y="448"/>
                </a:lnTo>
                <a:lnTo>
                  <a:pt x="123" y="447"/>
                </a:lnTo>
                <a:lnTo>
                  <a:pt x="123" y="445"/>
                </a:lnTo>
                <a:lnTo>
                  <a:pt x="123" y="444"/>
                </a:lnTo>
                <a:lnTo>
                  <a:pt x="124" y="444"/>
                </a:lnTo>
                <a:lnTo>
                  <a:pt x="123" y="443"/>
                </a:lnTo>
                <a:lnTo>
                  <a:pt x="123" y="442"/>
                </a:lnTo>
                <a:lnTo>
                  <a:pt x="123" y="440"/>
                </a:lnTo>
                <a:lnTo>
                  <a:pt x="121" y="439"/>
                </a:lnTo>
                <a:lnTo>
                  <a:pt x="121" y="438"/>
                </a:lnTo>
                <a:lnTo>
                  <a:pt x="120" y="436"/>
                </a:lnTo>
                <a:lnTo>
                  <a:pt x="120" y="434"/>
                </a:lnTo>
                <a:lnTo>
                  <a:pt x="119" y="434"/>
                </a:lnTo>
                <a:lnTo>
                  <a:pt x="119" y="431"/>
                </a:lnTo>
                <a:lnTo>
                  <a:pt x="117" y="430"/>
                </a:lnTo>
                <a:lnTo>
                  <a:pt x="116" y="430"/>
                </a:lnTo>
                <a:lnTo>
                  <a:pt x="116" y="428"/>
                </a:lnTo>
                <a:lnTo>
                  <a:pt x="115" y="427"/>
                </a:lnTo>
                <a:lnTo>
                  <a:pt x="115" y="426"/>
                </a:lnTo>
                <a:lnTo>
                  <a:pt x="113" y="425"/>
                </a:lnTo>
                <a:lnTo>
                  <a:pt x="112" y="425"/>
                </a:lnTo>
                <a:lnTo>
                  <a:pt x="111" y="422"/>
                </a:lnTo>
                <a:lnTo>
                  <a:pt x="108" y="421"/>
                </a:lnTo>
                <a:lnTo>
                  <a:pt x="108" y="419"/>
                </a:lnTo>
                <a:lnTo>
                  <a:pt x="106" y="417"/>
                </a:lnTo>
                <a:lnTo>
                  <a:pt x="106" y="415"/>
                </a:lnTo>
                <a:lnTo>
                  <a:pt x="106" y="414"/>
                </a:lnTo>
                <a:lnTo>
                  <a:pt x="106" y="413"/>
                </a:lnTo>
                <a:lnTo>
                  <a:pt x="104" y="411"/>
                </a:lnTo>
                <a:lnTo>
                  <a:pt x="104" y="410"/>
                </a:lnTo>
                <a:lnTo>
                  <a:pt x="103" y="409"/>
                </a:lnTo>
                <a:lnTo>
                  <a:pt x="102" y="407"/>
                </a:lnTo>
                <a:lnTo>
                  <a:pt x="102" y="406"/>
                </a:lnTo>
                <a:lnTo>
                  <a:pt x="102" y="405"/>
                </a:lnTo>
                <a:lnTo>
                  <a:pt x="100" y="404"/>
                </a:lnTo>
                <a:lnTo>
                  <a:pt x="99" y="402"/>
                </a:lnTo>
                <a:lnTo>
                  <a:pt x="98" y="401"/>
                </a:lnTo>
                <a:lnTo>
                  <a:pt x="96" y="401"/>
                </a:lnTo>
                <a:lnTo>
                  <a:pt x="95" y="401"/>
                </a:lnTo>
                <a:lnTo>
                  <a:pt x="94" y="400"/>
                </a:lnTo>
                <a:lnTo>
                  <a:pt x="93" y="398"/>
                </a:lnTo>
                <a:lnTo>
                  <a:pt x="91" y="398"/>
                </a:lnTo>
                <a:lnTo>
                  <a:pt x="91" y="397"/>
                </a:lnTo>
                <a:lnTo>
                  <a:pt x="90" y="397"/>
                </a:lnTo>
                <a:lnTo>
                  <a:pt x="90" y="396"/>
                </a:lnTo>
                <a:lnTo>
                  <a:pt x="89" y="396"/>
                </a:lnTo>
                <a:lnTo>
                  <a:pt x="89" y="394"/>
                </a:lnTo>
                <a:lnTo>
                  <a:pt x="87" y="394"/>
                </a:lnTo>
                <a:lnTo>
                  <a:pt x="86" y="393"/>
                </a:lnTo>
                <a:lnTo>
                  <a:pt x="86" y="392"/>
                </a:lnTo>
                <a:lnTo>
                  <a:pt x="86" y="390"/>
                </a:lnTo>
                <a:lnTo>
                  <a:pt x="85" y="390"/>
                </a:lnTo>
                <a:lnTo>
                  <a:pt x="85" y="389"/>
                </a:lnTo>
                <a:lnTo>
                  <a:pt x="83" y="388"/>
                </a:lnTo>
                <a:lnTo>
                  <a:pt x="82" y="388"/>
                </a:lnTo>
                <a:lnTo>
                  <a:pt x="81" y="387"/>
                </a:lnTo>
                <a:lnTo>
                  <a:pt x="79" y="385"/>
                </a:lnTo>
                <a:lnTo>
                  <a:pt x="78" y="385"/>
                </a:lnTo>
                <a:lnTo>
                  <a:pt x="77" y="385"/>
                </a:lnTo>
                <a:lnTo>
                  <a:pt x="75" y="387"/>
                </a:lnTo>
                <a:lnTo>
                  <a:pt x="74" y="387"/>
                </a:lnTo>
                <a:lnTo>
                  <a:pt x="74" y="388"/>
                </a:lnTo>
                <a:lnTo>
                  <a:pt x="73" y="388"/>
                </a:lnTo>
                <a:lnTo>
                  <a:pt x="73" y="387"/>
                </a:lnTo>
                <a:lnTo>
                  <a:pt x="73" y="385"/>
                </a:lnTo>
                <a:lnTo>
                  <a:pt x="73" y="388"/>
                </a:lnTo>
                <a:lnTo>
                  <a:pt x="72" y="388"/>
                </a:lnTo>
                <a:lnTo>
                  <a:pt x="70" y="388"/>
                </a:lnTo>
                <a:lnTo>
                  <a:pt x="72" y="388"/>
                </a:lnTo>
                <a:lnTo>
                  <a:pt x="73" y="388"/>
                </a:lnTo>
                <a:lnTo>
                  <a:pt x="73" y="389"/>
                </a:lnTo>
                <a:lnTo>
                  <a:pt x="72" y="389"/>
                </a:lnTo>
                <a:lnTo>
                  <a:pt x="72" y="390"/>
                </a:lnTo>
                <a:lnTo>
                  <a:pt x="70" y="392"/>
                </a:lnTo>
                <a:lnTo>
                  <a:pt x="69" y="392"/>
                </a:lnTo>
                <a:lnTo>
                  <a:pt x="68" y="392"/>
                </a:lnTo>
                <a:lnTo>
                  <a:pt x="68" y="393"/>
                </a:lnTo>
                <a:lnTo>
                  <a:pt x="66" y="394"/>
                </a:lnTo>
                <a:lnTo>
                  <a:pt x="68" y="396"/>
                </a:lnTo>
                <a:lnTo>
                  <a:pt x="69" y="396"/>
                </a:lnTo>
                <a:lnTo>
                  <a:pt x="69" y="397"/>
                </a:lnTo>
                <a:lnTo>
                  <a:pt x="70" y="397"/>
                </a:lnTo>
                <a:lnTo>
                  <a:pt x="70" y="398"/>
                </a:lnTo>
                <a:lnTo>
                  <a:pt x="70" y="400"/>
                </a:lnTo>
                <a:lnTo>
                  <a:pt x="69" y="401"/>
                </a:lnTo>
                <a:lnTo>
                  <a:pt x="69" y="402"/>
                </a:lnTo>
                <a:lnTo>
                  <a:pt x="70" y="404"/>
                </a:lnTo>
                <a:lnTo>
                  <a:pt x="70" y="405"/>
                </a:lnTo>
                <a:lnTo>
                  <a:pt x="69" y="406"/>
                </a:lnTo>
                <a:lnTo>
                  <a:pt x="69" y="407"/>
                </a:lnTo>
                <a:lnTo>
                  <a:pt x="68" y="409"/>
                </a:lnTo>
                <a:lnTo>
                  <a:pt x="66" y="410"/>
                </a:lnTo>
                <a:lnTo>
                  <a:pt x="66" y="411"/>
                </a:lnTo>
                <a:lnTo>
                  <a:pt x="66" y="413"/>
                </a:lnTo>
                <a:lnTo>
                  <a:pt x="65" y="413"/>
                </a:lnTo>
                <a:lnTo>
                  <a:pt x="65" y="414"/>
                </a:lnTo>
                <a:lnTo>
                  <a:pt x="64" y="415"/>
                </a:lnTo>
                <a:lnTo>
                  <a:pt x="64" y="417"/>
                </a:lnTo>
                <a:lnTo>
                  <a:pt x="62" y="418"/>
                </a:lnTo>
                <a:lnTo>
                  <a:pt x="62" y="419"/>
                </a:lnTo>
                <a:lnTo>
                  <a:pt x="61" y="419"/>
                </a:lnTo>
                <a:lnTo>
                  <a:pt x="61" y="418"/>
                </a:lnTo>
                <a:lnTo>
                  <a:pt x="60" y="419"/>
                </a:lnTo>
                <a:lnTo>
                  <a:pt x="58" y="419"/>
                </a:lnTo>
                <a:lnTo>
                  <a:pt x="57" y="421"/>
                </a:lnTo>
                <a:lnTo>
                  <a:pt x="56" y="421"/>
                </a:lnTo>
                <a:lnTo>
                  <a:pt x="56" y="419"/>
                </a:lnTo>
                <a:lnTo>
                  <a:pt x="55" y="419"/>
                </a:lnTo>
                <a:lnTo>
                  <a:pt x="53" y="419"/>
                </a:lnTo>
                <a:lnTo>
                  <a:pt x="52" y="419"/>
                </a:lnTo>
                <a:lnTo>
                  <a:pt x="52" y="418"/>
                </a:lnTo>
                <a:lnTo>
                  <a:pt x="52" y="417"/>
                </a:lnTo>
                <a:lnTo>
                  <a:pt x="51" y="415"/>
                </a:lnTo>
                <a:lnTo>
                  <a:pt x="49" y="415"/>
                </a:lnTo>
                <a:lnTo>
                  <a:pt x="49" y="414"/>
                </a:lnTo>
                <a:lnTo>
                  <a:pt x="48" y="414"/>
                </a:lnTo>
                <a:lnTo>
                  <a:pt x="47" y="414"/>
                </a:lnTo>
                <a:lnTo>
                  <a:pt x="47" y="413"/>
                </a:lnTo>
                <a:lnTo>
                  <a:pt x="47" y="411"/>
                </a:lnTo>
                <a:lnTo>
                  <a:pt x="45" y="411"/>
                </a:lnTo>
                <a:lnTo>
                  <a:pt x="45" y="413"/>
                </a:lnTo>
                <a:lnTo>
                  <a:pt x="45" y="414"/>
                </a:lnTo>
                <a:lnTo>
                  <a:pt x="44" y="414"/>
                </a:lnTo>
                <a:lnTo>
                  <a:pt x="41" y="413"/>
                </a:lnTo>
                <a:lnTo>
                  <a:pt x="43" y="413"/>
                </a:lnTo>
                <a:lnTo>
                  <a:pt x="43" y="410"/>
                </a:lnTo>
                <a:lnTo>
                  <a:pt x="43" y="409"/>
                </a:lnTo>
                <a:lnTo>
                  <a:pt x="44" y="409"/>
                </a:lnTo>
                <a:lnTo>
                  <a:pt x="44" y="407"/>
                </a:lnTo>
                <a:lnTo>
                  <a:pt x="44" y="406"/>
                </a:lnTo>
                <a:lnTo>
                  <a:pt x="43" y="406"/>
                </a:lnTo>
                <a:lnTo>
                  <a:pt x="41" y="406"/>
                </a:lnTo>
                <a:lnTo>
                  <a:pt x="41" y="405"/>
                </a:lnTo>
                <a:lnTo>
                  <a:pt x="41" y="404"/>
                </a:lnTo>
                <a:lnTo>
                  <a:pt x="41" y="402"/>
                </a:lnTo>
                <a:lnTo>
                  <a:pt x="40" y="402"/>
                </a:lnTo>
                <a:lnTo>
                  <a:pt x="40" y="401"/>
                </a:lnTo>
                <a:lnTo>
                  <a:pt x="39" y="401"/>
                </a:lnTo>
                <a:lnTo>
                  <a:pt x="39" y="402"/>
                </a:lnTo>
                <a:lnTo>
                  <a:pt x="39" y="404"/>
                </a:lnTo>
                <a:lnTo>
                  <a:pt x="39" y="405"/>
                </a:lnTo>
                <a:lnTo>
                  <a:pt x="39" y="406"/>
                </a:lnTo>
                <a:lnTo>
                  <a:pt x="39" y="409"/>
                </a:lnTo>
                <a:lnTo>
                  <a:pt x="38" y="407"/>
                </a:lnTo>
                <a:lnTo>
                  <a:pt x="35" y="407"/>
                </a:lnTo>
                <a:lnTo>
                  <a:pt x="34" y="407"/>
                </a:lnTo>
                <a:lnTo>
                  <a:pt x="34" y="409"/>
                </a:lnTo>
                <a:lnTo>
                  <a:pt x="32" y="409"/>
                </a:lnTo>
                <a:lnTo>
                  <a:pt x="32" y="407"/>
                </a:lnTo>
                <a:lnTo>
                  <a:pt x="31" y="407"/>
                </a:lnTo>
                <a:lnTo>
                  <a:pt x="31" y="406"/>
                </a:lnTo>
                <a:lnTo>
                  <a:pt x="30" y="406"/>
                </a:lnTo>
                <a:lnTo>
                  <a:pt x="30" y="405"/>
                </a:lnTo>
                <a:lnTo>
                  <a:pt x="31" y="405"/>
                </a:lnTo>
                <a:lnTo>
                  <a:pt x="31" y="404"/>
                </a:lnTo>
                <a:lnTo>
                  <a:pt x="31" y="402"/>
                </a:lnTo>
                <a:lnTo>
                  <a:pt x="31" y="401"/>
                </a:lnTo>
                <a:lnTo>
                  <a:pt x="32" y="400"/>
                </a:lnTo>
                <a:lnTo>
                  <a:pt x="32" y="398"/>
                </a:lnTo>
                <a:lnTo>
                  <a:pt x="32" y="397"/>
                </a:lnTo>
                <a:lnTo>
                  <a:pt x="34" y="397"/>
                </a:lnTo>
                <a:lnTo>
                  <a:pt x="35" y="396"/>
                </a:lnTo>
                <a:lnTo>
                  <a:pt x="35" y="394"/>
                </a:lnTo>
                <a:lnTo>
                  <a:pt x="36" y="394"/>
                </a:lnTo>
                <a:lnTo>
                  <a:pt x="36" y="393"/>
                </a:lnTo>
                <a:lnTo>
                  <a:pt x="38" y="393"/>
                </a:lnTo>
                <a:lnTo>
                  <a:pt x="38" y="392"/>
                </a:lnTo>
                <a:lnTo>
                  <a:pt x="36" y="390"/>
                </a:lnTo>
                <a:lnTo>
                  <a:pt x="36" y="389"/>
                </a:lnTo>
                <a:lnTo>
                  <a:pt x="35" y="389"/>
                </a:lnTo>
                <a:lnTo>
                  <a:pt x="35" y="388"/>
                </a:lnTo>
                <a:lnTo>
                  <a:pt x="36" y="387"/>
                </a:lnTo>
                <a:lnTo>
                  <a:pt x="36" y="385"/>
                </a:lnTo>
                <a:lnTo>
                  <a:pt x="35" y="385"/>
                </a:lnTo>
                <a:lnTo>
                  <a:pt x="36" y="384"/>
                </a:lnTo>
                <a:lnTo>
                  <a:pt x="36" y="383"/>
                </a:lnTo>
                <a:lnTo>
                  <a:pt x="35" y="383"/>
                </a:lnTo>
                <a:lnTo>
                  <a:pt x="35" y="381"/>
                </a:lnTo>
                <a:lnTo>
                  <a:pt x="36" y="381"/>
                </a:lnTo>
                <a:lnTo>
                  <a:pt x="38" y="381"/>
                </a:lnTo>
                <a:lnTo>
                  <a:pt x="36" y="380"/>
                </a:lnTo>
                <a:lnTo>
                  <a:pt x="36" y="381"/>
                </a:lnTo>
                <a:lnTo>
                  <a:pt x="35" y="381"/>
                </a:lnTo>
                <a:lnTo>
                  <a:pt x="34" y="381"/>
                </a:lnTo>
                <a:lnTo>
                  <a:pt x="34" y="380"/>
                </a:lnTo>
                <a:lnTo>
                  <a:pt x="34" y="379"/>
                </a:lnTo>
                <a:lnTo>
                  <a:pt x="32" y="379"/>
                </a:lnTo>
                <a:lnTo>
                  <a:pt x="31" y="377"/>
                </a:lnTo>
                <a:lnTo>
                  <a:pt x="31" y="376"/>
                </a:lnTo>
                <a:lnTo>
                  <a:pt x="31" y="375"/>
                </a:lnTo>
                <a:lnTo>
                  <a:pt x="30" y="375"/>
                </a:lnTo>
                <a:lnTo>
                  <a:pt x="28" y="375"/>
                </a:lnTo>
                <a:lnTo>
                  <a:pt x="28" y="373"/>
                </a:lnTo>
                <a:lnTo>
                  <a:pt x="30" y="373"/>
                </a:lnTo>
                <a:lnTo>
                  <a:pt x="30" y="372"/>
                </a:lnTo>
                <a:lnTo>
                  <a:pt x="31" y="372"/>
                </a:lnTo>
                <a:lnTo>
                  <a:pt x="31" y="371"/>
                </a:lnTo>
                <a:lnTo>
                  <a:pt x="32" y="370"/>
                </a:lnTo>
                <a:lnTo>
                  <a:pt x="32" y="368"/>
                </a:lnTo>
                <a:lnTo>
                  <a:pt x="31" y="368"/>
                </a:lnTo>
                <a:lnTo>
                  <a:pt x="31" y="367"/>
                </a:lnTo>
                <a:lnTo>
                  <a:pt x="32" y="367"/>
                </a:lnTo>
                <a:lnTo>
                  <a:pt x="32" y="366"/>
                </a:lnTo>
                <a:lnTo>
                  <a:pt x="32" y="364"/>
                </a:lnTo>
                <a:lnTo>
                  <a:pt x="34" y="364"/>
                </a:lnTo>
                <a:lnTo>
                  <a:pt x="35" y="364"/>
                </a:lnTo>
                <a:lnTo>
                  <a:pt x="35" y="363"/>
                </a:lnTo>
                <a:lnTo>
                  <a:pt x="35" y="362"/>
                </a:lnTo>
                <a:lnTo>
                  <a:pt x="35" y="360"/>
                </a:lnTo>
                <a:lnTo>
                  <a:pt x="35" y="359"/>
                </a:lnTo>
                <a:lnTo>
                  <a:pt x="35" y="358"/>
                </a:lnTo>
                <a:lnTo>
                  <a:pt x="35" y="356"/>
                </a:lnTo>
                <a:lnTo>
                  <a:pt x="34" y="356"/>
                </a:lnTo>
                <a:lnTo>
                  <a:pt x="34" y="355"/>
                </a:lnTo>
                <a:lnTo>
                  <a:pt x="34" y="354"/>
                </a:lnTo>
                <a:lnTo>
                  <a:pt x="34" y="353"/>
                </a:lnTo>
                <a:lnTo>
                  <a:pt x="32" y="351"/>
                </a:lnTo>
                <a:lnTo>
                  <a:pt x="32" y="350"/>
                </a:lnTo>
                <a:lnTo>
                  <a:pt x="32" y="349"/>
                </a:lnTo>
                <a:lnTo>
                  <a:pt x="32" y="347"/>
                </a:lnTo>
                <a:lnTo>
                  <a:pt x="31" y="347"/>
                </a:lnTo>
                <a:lnTo>
                  <a:pt x="31" y="343"/>
                </a:lnTo>
                <a:lnTo>
                  <a:pt x="31" y="342"/>
                </a:lnTo>
                <a:lnTo>
                  <a:pt x="31" y="341"/>
                </a:lnTo>
                <a:lnTo>
                  <a:pt x="32" y="341"/>
                </a:lnTo>
                <a:lnTo>
                  <a:pt x="32" y="339"/>
                </a:lnTo>
                <a:lnTo>
                  <a:pt x="32" y="338"/>
                </a:lnTo>
                <a:lnTo>
                  <a:pt x="32" y="337"/>
                </a:lnTo>
                <a:lnTo>
                  <a:pt x="34" y="337"/>
                </a:lnTo>
                <a:lnTo>
                  <a:pt x="35" y="337"/>
                </a:lnTo>
                <a:lnTo>
                  <a:pt x="34" y="335"/>
                </a:lnTo>
                <a:lnTo>
                  <a:pt x="35" y="335"/>
                </a:lnTo>
                <a:lnTo>
                  <a:pt x="35" y="334"/>
                </a:lnTo>
                <a:lnTo>
                  <a:pt x="36" y="334"/>
                </a:lnTo>
                <a:lnTo>
                  <a:pt x="35" y="333"/>
                </a:lnTo>
                <a:lnTo>
                  <a:pt x="34" y="333"/>
                </a:lnTo>
                <a:lnTo>
                  <a:pt x="32" y="333"/>
                </a:lnTo>
                <a:lnTo>
                  <a:pt x="32" y="332"/>
                </a:lnTo>
                <a:lnTo>
                  <a:pt x="32" y="330"/>
                </a:lnTo>
                <a:lnTo>
                  <a:pt x="32" y="329"/>
                </a:lnTo>
                <a:lnTo>
                  <a:pt x="31" y="329"/>
                </a:lnTo>
                <a:lnTo>
                  <a:pt x="31" y="330"/>
                </a:lnTo>
                <a:lnTo>
                  <a:pt x="31" y="329"/>
                </a:lnTo>
                <a:lnTo>
                  <a:pt x="31" y="328"/>
                </a:lnTo>
                <a:lnTo>
                  <a:pt x="31" y="326"/>
                </a:lnTo>
                <a:lnTo>
                  <a:pt x="30" y="326"/>
                </a:lnTo>
                <a:lnTo>
                  <a:pt x="30" y="325"/>
                </a:lnTo>
                <a:lnTo>
                  <a:pt x="31" y="325"/>
                </a:lnTo>
                <a:lnTo>
                  <a:pt x="32" y="325"/>
                </a:lnTo>
                <a:lnTo>
                  <a:pt x="32" y="324"/>
                </a:lnTo>
                <a:lnTo>
                  <a:pt x="31" y="324"/>
                </a:lnTo>
                <a:lnTo>
                  <a:pt x="31" y="322"/>
                </a:lnTo>
                <a:lnTo>
                  <a:pt x="32" y="322"/>
                </a:lnTo>
                <a:lnTo>
                  <a:pt x="34" y="321"/>
                </a:lnTo>
                <a:lnTo>
                  <a:pt x="34" y="320"/>
                </a:lnTo>
                <a:lnTo>
                  <a:pt x="32" y="320"/>
                </a:lnTo>
                <a:lnTo>
                  <a:pt x="30" y="321"/>
                </a:lnTo>
                <a:lnTo>
                  <a:pt x="30" y="322"/>
                </a:lnTo>
                <a:lnTo>
                  <a:pt x="28" y="322"/>
                </a:lnTo>
                <a:lnTo>
                  <a:pt x="27" y="322"/>
                </a:lnTo>
                <a:lnTo>
                  <a:pt x="27" y="321"/>
                </a:lnTo>
                <a:lnTo>
                  <a:pt x="28" y="321"/>
                </a:lnTo>
                <a:lnTo>
                  <a:pt x="28" y="320"/>
                </a:lnTo>
                <a:lnTo>
                  <a:pt x="28" y="318"/>
                </a:lnTo>
                <a:lnTo>
                  <a:pt x="27" y="318"/>
                </a:lnTo>
                <a:lnTo>
                  <a:pt x="27" y="320"/>
                </a:lnTo>
                <a:lnTo>
                  <a:pt x="26" y="320"/>
                </a:lnTo>
                <a:lnTo>
                  <a:pt x="24" y="318"/>
                </a:lnTo>
                <a:lnTo>
                  <a:pt x="23" y="317"/>
                </a:lnTo>
                <a:lnTo>
                  <a:pt x="22" y="316"/>
                </a:lnTo>
                <a:lnTo>
                  <a:pt x="22" y="315"/>
                </a:lnTo>
                <a:lnTo>
                  <a:pt x="22" y="313"/>
                </a:lnTo>
                <a:lnTo>
                  <a:pt x="23" y="312"/>
                </a:lnTo>
                <a:lnTo>
                  <a:pt x="22" y="312"/>
                </a:lnTo>
                <a:lnTo>
                  <a:pt x="21" y="309"/>
                </a:lnTo>
                <a:lnTo>
                  <a:pt x="22" y="307"/>
                </a:lnTo>
                <a:lnTo>
                  <a:pt x="22" y="305"/>
                </a:lnTo>
                <a:lnTo>
                  <a:pt x="23" y="305"/>
                </a:lnTo>
                <a:lnTo>
                  <a:pt x="24" y="305"/>
                </a:lnTo>
                <a:lnTo>
                  <a:pt x="26" y="305"/>
                </a:lnTo>
                <a:lnTo>
                  <a:pt x="27" y="305"/>
                </a:lnTo>
                <a:lnTo>
                  <a:pt x="27" y="304"/>
                </a:lnTo>
                <a:lnTo>
                  <a:pt x="26" y="303"/>
                </a:lnTo>
                <a:lnTo>
                  <a:pt x="24" y="304"/>
                </a:lnTo>
                <a:lnTo>
                  <a:pt x="24" y="303"/>
                </a:lnTo>
                <a:lnTo>
                  <a:pt x="23" y="303"/>
                </a:lnTo>
                <a:lnTo>
                  <a:pt x="21" y="303"/>
                </a:lnTo>
                <a:lnTo>
                  <a:pt x="19" y="303"/>
                </a:lnTo>
                <a:lnTo>
                  <a:pt x="19" y="301"/>
                </a:lnTo>
                <a:lnTo>
                  <a:pt x="19" y="300"/>
                </a:lnTo>
                <a:lnTo>
                  <a:pt x="18" y="299"/>
                </a:lnTo>
                <a:lnTo>
                  <a:pt x="19" y="298"/>
                </a:lnTo>
                <a:lnTo>
                  <a:pt x="21" y="299"/>
                </a:lnTo>
                <a:lnTo>
                  <a:pt x="21" y="298"/>
                </a:lnTo>
                <a:lnTo>
                  <a:pt x="22" y="298"/>
                </a:lnTo>
                <a:lnTo>
                  <a:pt x="23" y="296"/>
                </a:lnTo>
                <a:lnTo>
                  <a:pt x="23" y="295"/>
                </a:lnTo>
                <a:lnTo>
                  <a:pt x="22" y="295"/>
                </a:lnTo>
                <a:lnTo>
                  <a:pt x="21" y="295"/>
                </a:lnTo>
                <a:lnTo>
                  <a:pt x="19" y="295"/>
                </a:lnTo>
                <a:lnTo>
                  <a:pt x="18" y="295"/>
                </a:lnTo>
                <a:lnTo>
                  <a:pt x="17" y="294"/>
                </a:lnTo>
                <a:lnTo>
                  <a:pt x="17" y="292"/>
                </a:lnTo>
                <a:lnTo>
                  <a:pt x="15" y="291"/>
                </a:lnTo>
                <a:lnTo>
                  <a:pt x="15" y="290"/>
                </a:lnTo>
                <a:lnTo>
                  <a:pt x="14" y="288"/>
                </a:lnTo>
                <a:lnTo>
                  <a:pt x="14" y="287"/>
                </a:lnTo>
                <a:lnTo>
                  <a:pt x="15" y="287"/>
                </a:lnTo>
                <a:lnTo>
                  <a:pt x="15" y="286"/>
                </a:lnTo>
                <a:lnTo>
                  <a:pt x="14" y="286"/>
                </a:lnTo>
                <a:lnTo>
                  <a:pt x="14" y="284"/>
                </a:lnTo>
                <a:lnTo>
                  <a:pt x="13" y="284"/>
                </a:lnTo>
                <a:lnTo>
                  <a:pt x="13" y="283"/>
                </a:lnTo>
                <a:lnTo>
                  <a:pt x="13" y="282"/>
                </a:lnTo>
                <a:lnTo>
                  <a:pt x="11" y="281"/>
                </a:lnTo>
                <a:lnTo>
                  <a:pt x="11" y="279"/>
                </a:lnTo>
                <a:lnTo>
                  <a:pt x="11" y="278"/>
                </a:lnTo>
                <a:lnTo>
                  <a:pt x="13" y="277"/>
                </a:lnTo>
                <a:lnTo>
                  <a:pt x="11" y="277"/>
                </a:lnTo>
                <a:lnTo>
                  <a:pt x="10" y="275"/>
                </a:lnTo>
                <a:lnTo>
                  <a:pt x="10" y="274"/>
                </a:lnTo>
                <a:lnTo>
                  <a:pt x="10" y="271"/>
                </a:lnTo>
                <a:lnTo>
                  <a:pt x="10" y="270"/>
                </a:lnTo>
                <a:lnTo>
                  <a:pt x="10" y="269"/>
                </a:lnTo>
                <a:lnTo>
                  <a:pt x="10" y="266"/>
                </a:lnTo>
                <a:lnTo>
                  <a:pt x="10" y="265"/>
                </a:lnTo>
                <a:lnTo>
                  <a:pt x="11" y="265"/>
                </a:lnTo>
                <a:lnTo>
                  <a:pt x="13" y="265"/>
                </a:lnTo>
                <a:lnTo>
                  <a:pt x="14" y="262"/>
                </a:lnTo>
                <a:lnTo>
                  <a:pt x="14" y="261"/>
                </a:lnTo>
                <a:lnTo>
                  <a:pt x="15" y="260"/>
                </a:lnTo>
                <a:lnTo>
                  <a:pt x="17" y="260"/>
                </a:lnTo>
                <a:lnTo>
                  <a:pt x="18" y="261"/>
                </a:lnTo>
                <a:lnTo>
                  <a:pt x="19" y="261"/>
                </a:lnTo>
                <a:lnTo>
                  <a:pt x="19" y="262"/>
                </a:lnTo>
                <a:lnTo>
                  <a:pt x="21" y="262"/>
                </a:lnTo>
                <a:close/>
                <a:moveTo>
                  <a:pt x="136" y="260"/>
                </a:moveTo>
                <a:lnTo>
                  <a:pt x="134" y="260"/>
                </a:lnTo>
                <a:lnTo>
                  <a:pt x="136" y="260"/>
                </a:lnTo>
                <a:close/>
                <a:moveTo>
                  <a:pt x="138" y="261"/>
                </a:moveTo>
                <a:lnTo>
                  <a:pt x="138" y="260"/>
                </a:lnTo>
                <a:lnTo>
                  <a:pt x="140" y="260"/>
                </a:lnTo>
                <a:lnTo>
                  <a:pt x="138" y="261"/>
                </a:lnTo>
                <a:close/>
                <a:moveTo>
                  <a:pt x="137" y="260"/>
                </a:moveTo>
                <a:lnTo>
                  <a:pt x="136" y="258"/>
                </a:lnTo>
                <a:lnTo>
                  <a:pt x="137" y="258"/>
                </a:lnTo>
                <a:lnTo>
                  <a:pt x="137" y="260"/>
                </a:lnTo>
                <a:close/>
                <a:moveTo>
                  <a:pt x="158" y="257"/>
                </a:moveTo>
                <a:lnTo>
                  <a:pt x="157" y="257"/>
                </a:lnTo>
                <a:lnTo>
                  <a:pt x="158" y="256"/>
                </a:lnTo>
                <a:lnTo>
                  <a:pt x="158" y="257"/>
                </a:lnTo>
                <a:close/>
                <a:moveTo>
                  <a:pt x="154" y="256"/>
                </a:moveTo>
                <a:lnTo>
                  <a:pt x="153" y="256"/>
                </a:lnTo>
                <a:lnTo>
                  <a:pt x="153" y="254"/>
                </a:lnTo>
                <a:lnTo>
                  <a:pt x="154" y="256"/>
                </a:lnTo>
                <a:close/>
                <a:moveTo>
                  <a:pt x="6" y="261"/>
                </a:moveTo>
                <a:lnTo>
                  <a:pt x="5" y="262"/>
                </a:lnTo>
                <a:lnTo>
                  <a:pt x="3" y="261"/>
                </a:lnTo>
                <a:lnTo>
                  <a:pt x="3" y="260"/>
                </a:lnTo>
                <a:lnTo>
                  <a:pt x="2" y="258"/>
                </a:lnTo>
                <a:lnTo>
                  <a:pt x="2" y="257"/>
                </a:lnTo>
                <a:lnTo>
                  <a:pt x="2" y="256"/>
                </a:lnTo>
                <a:lnTo>
                  <a:pt x="3" y="254"/>
                </a:lnTo>
                <a:lnTo>
                  <a:pt x="5" y="254"/>
                </a:lnTo>
                <a:lnTo>
                  <a:pt x="5" y="256"/>
                </a:lnTo>
                <a:lnTo>
                  <a:pt x="6" y="257"/>
                </a:lnTo>
                <a:lnTo>
                  <a:pt x="6" y="258"/>
                </a:lnTo>
                <a:lnTo>
                  <a:pt x="7" y="260"/>
                </a:lnTo>
                <a:lnTo>
                  <a:pt x="6" y="260"/>
                </a:lnTo>
                <a:lnTo>
                  <a:pt x="6" y="261"/>
                </a:lnTo>
                <a:close/>
                <a:moveTo>
                  <a:pt x="153" y="252"/>
                </a:moveTo>
                <a:lnTo>
                  <a:pt x="154" y="252"/>
                </a:lnTo>
                <a:lnTo>
                  <a:pt x="154" y="253"/>
                </a:lnTo>
                <a:lnTo>
                  <a:pt x="153" y="253"/>
                </a:lnTo>
                <a:lnTo>
                  <a:pt x="151" y="253"/>
                </a:lnTo>
                <a:lnTo>
                  <a:pt x="151" y="252"/>
                </a:lnTo>
                <a:lnTo>
                  <a:pt x="150" y="252"/>
                </a:lnTo>
                <a:lnTo>
                  <a:pt x="151" y="252"/>
                </a:lnTo>
                <a:lnTo>
                  <a:pt x="153" y="252"/>
                </a:lnTo>
                <a:close/>
                <a:moveTo>
                  <a:pt x="288" y="250"/>
                </a:moveTo>
                <a:lnTo>
                  <a:pt x="288" y="252"/>
                </a:lnTo>
                <a:lnTo>
                  <a:pt x="288" y="253"/>
                </a:lnTo>
                <a:lnTo>
                  <a:pt x="286" y="253"/>
                </a:lnTo>
                <a:lnTo>
                  <a:pt x="286" y="252"/>
                </a:lnTo>
                <a:lnTo>
                  <a:pt x="286" y="250"/>
                </a:lnTo>
                <a:lnTo>
                  <a:pt x="286" y="252"/>
                </a:lnTo>
                <a:lnTo>
                  <a:pt x="286" y="250"/>
                </a:lnTo>
                <a:lnTo>
                  <a:pt x="288" y="250"/>
                </a:lnTo>
                <a:close/>
                <a:moveTo>
                  <a:pt x="155" y="249"/>
                </a:moveTo>
                <a:lnTo>
                  <a:pt x="155" y="250"/>
                </a:lnTo>
                <a:lnTo>
                  <a:pt x="154" y="249"/>
                </a:lnTo>
                <a:lnTo>
                  <a:pt x="155" y="249"/>
                </a:lnTo>
                <a:close/>
                <a:moveTo>
                  <a:pt x="117" y="250"/>
                </a:moveTo>
                <a:lnTo>
                  <a:pt x="116" y="249"/>
                </a:lnTo>
                <a:lnTo>
                  <a:pt x="117" y="249"/>
                </a:lnTo>
                <a:lnTo>
                  <a:pt x="117" y="250"/>
                </a:lnTo>
                <a:close/>
                <a:moveTo>
                  <a:pt x="149" y="249"/>
                </a:moveTo>
                <a:lnTo>
                  <a:pt x="147" y="249"/>
                </a:lnTo>
                <a:lnTo>
                  <a:pt x="149" y="249"/>
                </a:lnTo>
                <a:lnTo>
                  <a:pt x="149" y="250"/>
                </a:lnTo>
                <a:lnTo>
                  <a:pt x="147" y="250"/>
                </a:lnTo>
                <a:lnTo>
                  <a:pt x="149" y="250"/>
                </a:lnTo>
                <a:lnTo>
                  <a:pt x="150" y="252"/>
                </a:lnTo>
                <a:lnTo>
                  <a:pt x="149" y="252"/>
                </a:lnTo>
                <a:lnTo>
                  <a:pt x="149" y="253"/>
                </a:lnTo>
                <a:lnTo>
                  <a:pt x="147" y="253"/>
                </a:lnTo>
                <a:lnTo>
                  <a:pt x="149" y="253"/>
                </a:lnTo>
                <a:lnTo>
                  <a:pt x="150" y="253"/>
                </a:lnTo>
                <a:lnTo>
                  <a:pt x="151" y="253"/>
                </a:lnTo>
                <a:lnTo>
                  <a:pt x="151" y="254"/>
                </a:lnTo>
                <a:lnTo>
                  <a:pt x="150" y="254"/>
                </a:lnTo>
                <a:lnTo>
                  <a:pt x="149" y="254"/>
                </a:lnTo>
                <a:lnTo>
                  <a:pt x="147" y="254"/>
                </a:lnTo>
                <a:lnTo>
                  <a:pt x="147" y="256"/>
                </a:lnTo>
                <a:lnTo>
                  <a:pt x="146" y="256"/>
                </a:lnTo>
                <a:lnTo>
                  <a:pt x="146" y="254"/>
                </a:lnTo>
                <a:lnTo>
                  <a:pt x="145" y="254"/>
                </a:lnTo>
                <a:lnTo>
                  <a:pt x="145" y="253"/>
                </a:lnTo>
                <a:lnTo>
                  <a:pt x="144" y="253"/>
                </a:lnTo>
                <a:lnTo>
                  <a:pt x="145" y="253"/>
                </a:lnTo>
                <a:lnTo>
                  <a:pt x="145" y="252"/>
                </a:lnTo>
                <a:lnTo>
                  <a:pt x="146" y="252"/>
                </a:lnTo>
                <a:lnTo>
                  <a:pt x="146" y="250"/>
                </a:lnTo>
                <a:lnTo>
                  <a:pt x="146" y="249"/>
                </a:lnTo>
                <a:lnTo>
                  <a:pt x="147" y="249"/>
                </a:lnTo>
                <a:lnTo>
                  <a:pt x="149" y="248"/>
                </a:lnTo>
                <a:lnTo>
                  <a:pt x="149" y="249"/>
                </a:lnTo>
                <a:close/>
                <a:moveTo>
                  <a:pt x="24" y="248"/>
                </a:moveTo>
                <a:lnTo>
                  <a:pt x="24" y="246"/>
                </a:lnTo>
                <a:lnTo>
                  <a:pt x="24" y="248"/>
                </a:lnTo>
                <a:close/>
                <a:moveTo>
                  <a:pt x="28" y="246"/>
                </a:moveTo>
                <a:lnTo>
                  <a:pt x="27" y="246"/>
                </a:lnTo>
                <a:lnTo>
                  <a:pt x="28" y="246"/>
                </a:lnTo>
                <a:close/>
                <a:moveTo>
                  <a:pt x="145" y="246"/>
                </a:moveTo>
                <a:lnTo>
                  <a:pt x="144" y="248"/>
                </a:lnTo>
                <a:lnTo>
                  <a:pt x="144" y="246"/>
                </a:lnTo>
                <a:lnTo>
                  <a:pt x="145" y="246"/>
                </a:lnTo>
                <a:close/>
                <a:moveTo>
                  <a:pt x="276" y="246"/>
                </a:moveTo>
                <a:lnTo>
                  <a:pt x="276" y="245"/>
                </a:lnTo>
                <a:lnTo>
                  <a:pt x="276" y="246"/>
                </a:lnTo>
                <a:close/>
                <a:moveTo>
                  <a:pt x="23" y="245"/>
                </a:moveTo>
                <a:lnTo>
                  <a:pt x="22" y="244"/>
                </a:lnTo>
                <a:lnTo>
                  <a:pt x="23" y="244"/>
                </a:lnTo>
                <a:lnTo>
                  <a:pt x="23" y="245"/>
                </a:lnTo>
                <a:close/>
                <a:moveTo>
                  <a:pt x="146" y="240"/>
                </a:moveTo>
                <a:lnTo>
                  <a:pt x="146" y="241"/>
                </a:lnTo>
                <a:lnTo>
                  <a:pt x="146" y="243"/>
                </a:lnTo>
                <a:lnTo>
                  <a:pt x="146" y="241"/>
                </a:lnTo>
                <a:lnTo>
                  <a:pt x="146" y="243"/>
                </a:lnTo>
                <a:lnTo>
                  <a:pt x="145" y="241"/>
                </a:lnTo>
                <a:lnTo>
                  <a:pt x="146" y="241"/>
                </a:lnTo>
                <a:lnTo>
                  <a:pt x="146" y="240"/>
                </a:lnTo>
                <a:close/>
                <a:moveTo>
                  <a:pt x="284" y="240"/>
                </a:moveTo>
                <a:lnTo>
                  <a:pt x="285" y="241"/>
                </a:lnTo>
                <a:lnTo>
                  <a:pt x="284" y="241"/>
                </a:lnTo>
                <a:lnTo>
                  <a:pt x="284" y="243"/>
                </a:lnTo>
                <a:lnTo>
                  <a:pt x="285" y="243"/>
                </a:lnTo>
                <a:lnTo>
                  <a:pt x="285" y="244"/>
                </a:lnTo>
                <a:lnTo>
                  <a:pt x="284" y="244"/>
                </a:lnTo>
                <a:lnTo>
                  <a:pt x="284" y="243"/>
                </a:lnTo>
                <a:lnTo>
                  <a:pt x="282" y="243"/>
                </a:lnTo>
                <a:lnTo>
                  <a:pt x="281" y="241"/>
                </a:lnTo>
                <a:lnTo>
                  <a:pt x="282" y="241"/>
                </a:lnTo>
                <a:lnTo>
                  <a:pt x="282" y="240"/>
                </a:lnTo>
                <a:lnTo>
                  <a:pt x="284" y="241"/>
                </a:lnTo>
                <a:lnTo>
                  <a:pt x="284" y="240"/>
                </a:lnTo>
                <a:close/>
                <a:moveTo>
                  <a:pt x="278" y="239"/>
                </a:moveTo>
                <a:lnTo>
                  <a:pt x="277" y="239"/>
                </a:lnTo>
                <a:lnTo>
                  <a:pt x="278" y="239"/>
                </a:lnTo>
                <a:close/>
                <a:moveTo>
                  <a:pt x="276" y="239"/>
                </a:moveTo>
                <a:lnTo>
                  <a:pt x="276" y="237"/>
                </a:lnTo>
                <a:lnTo>
                  <a:pt x="276" y="239"/>
                </a:lnTo>
                <a:close/>
                <a:moveTo>
                  <a:pt x="147" y="237"/>
                </a:moveTo>
                <a:lnTo>
                  <a:pt x="147" y="239"/>
                </a:lnTo>
                <a:lnTo>
                  <a:pt x="147" y="237"/>
                </a:lnTo>
                <a:close/>
                <a:moveTo>
                  <a:pt x="167" y="237"/>
                </a:moveTo>
                <a:lnTo>
                  <a:pt x="166" y="237"/>
                </a:lnTo>
                <a:lnTo>
                  <a:pt x="166" y="236"/>
                </a:lnTo>
                <a:lnTo>
                  <a:pt x="167" y="236"/>
                </a:lnTo>
                <a:lnTo>
                  <a:pt x="167" y="237"/>
                </a:lnTo>
                <a:close/>
                <a:moveTo>
                  <a:pt x="282" y="237"/>
                </a:moveTo>
                <a:lnTo>
                  <a:pt x="282" y="236"/>
                </a:lnTo>
                <a:lnTo>
                  <a:pt x="282" y="237"/>
                </a:lnTo>
                <a:close/>
                <a:moveTo>
                  <a:pt x="278" y="237"/>
                </a:moveTo>
                <a:lnTo>
                  <a:pt x="277" y="237"/>
                </a:lnTo>
                <a:lnTo>
                  <a:pt x="277" y="236"/>
                </a:lnTo>
                <a:lnTo>
                  <a:pt x="278" y="236"/>
                </a:lnTo>
                <a:lnTo>
                  <a:pt x="278" y="237"/>
                </a:lnTo>
                <a:close/>
                <a:moveTo>
                  <a:pt x="280" y="236"/>
                </a:moveTo>
                <a:lnTo>
                  <a:pt x="278" y="236"/>
                </a:lnTo>
                <a:lnTo>
                  <a:pt x="278" y="235"/>
                </a:lnTo>
                <a:lnTo>
                  <a:pt x="280" y="235"/>
                </a:lnTo>
                <a:lnTo>
                  <a:pt x="280" y="236"/>
                </a:lnTo>
                <a:close/>
                <a:moveTo>
                  <a:pt x="19" y="233"/>
                </a:moveTo>
                <a:lnTo>
                  <a:pt x="19" y="235"/>
                </a:lnTo>
                <a:lnTo>
                  <a:pt x="21" y="235"/>
                </a:lnTo>
                <a:lnTo>
                  <a:pt x="19" y="235"/>
                </a:lnTo>
                <a:lnTo>
                  <a:pt x="18" y="235"/>
                </a:lnTo>
                <a:lnTo>
                  <a:pt x="18" y="233"/>
                </a:lnTo>
                <a:lnTo>
                  <a:pt x="19" y="233"/>
                </a:lnTo>
                <a:close/>
                <a:moveTo>
                  <a:pt x="22" y="232"/>
                </a:moveTo>
                <a:lnTo>
                  <a:pt x="21" y="232"/>
                </a:lnTo>
                <a:lnTo>
                  <a:pt x="22" y="232"/>
                </a:lnTo>
                <a:close/>
                <a:moveTo>
                  <a:pt x="27" y="231"/>
                </a:moveTo>
                <a:lnTo>
                  <a:pt x="26" y="229"/>
                </a:lnTo>
                <a:lnTo>
                  <a:pt x="27" y="229"/>
                </a:lnTo>
                <a:lnTo>
                  <a:pt x="27" y="231"/>
                </a:lnTo>
                <a:close/>
                <a:moveTo>
                  <a:pt x="284" y="229"/>
                </a:moveTo>
                <a:lnTo>
                  <a:pt x="282" y="229"/>
                </a:lnTo>
                <a:lnTo>
                  <a:pt x="284" y="229"/>
                </a:lnTo>
                <a:close/>
                <a:moveTo>
                  <a:pt x="151" y="229"/>
                </a:moveTo>
                <a:lnTo>
                  <a:pt x="151" y="231"/>
                </a:lnTo>
                <a:lnTo>
                  <a:pt x="150" y="231"/>
                </a:lnTo>
                <a:lnTo>
                  <a:pt x="150" y="232"/>
                </a:lnTo>
                <a:lnTo>
                  <a:pt x="149" y="232"/>
                </a:lnTo>
                <a:lnTo>
                  <a:pt x="149" y="231"/>
                </a:lnTo>
                <a:lnTo>
                  <a:pt x="150" y="231"/>
                </a:lnTo>
                <a:lnTo>
                  <a:pt x="150" y="229"/>
                </a:lnTo>
                <a:lnTo>
                  <a:pt x="151" y="229"/>
                </a:lnTo>
                <a:lnTo>
                  <a:pt x="151" y="228"/>
                </a:lnTo>
                <a:lnTo>
                  <a:pt x="151" y="229"/>
                </a:lnTo>
                <a:close/>
                <a:moveTo>
                  <a:pt x="23" y="229"/>
                </a:moveTo>
                <a:lnTo>
                  <a:pt x="22" y="228"/>
                </a:lnTo>
                <a:lnTo>
                  <a:pt x="23" y="228"/>
                </a:lnTo>
                <a:lnTo>
                  <a:pt x="23" y="229"/>
                </a:lnTo>
                <a:close/>
                <a:moveTo>
                  <a:pt x="284" y="228"/>
                </a:moveTo>
                <a:lnTo>
                  <a:pt x="282" y="228"/>
                </a:lnTo>
                <a:lnTo>
                  <a:pt x="284" y="228"/>
                </a:lnTo>
                <a:close/>
                <a:moveTo>
                  <a:pt x="133" y="227"/>
                </a:moveTo>
                <a:lnTo>
                  <a:pt x="134" y="228"/>
                </a:lnTo>
                <a:lnTo>
                  <a:pt x="133" y="228"/>
                </a:lnTo>
                <a:lnTo>
                  <a:pt x="134" y="229"/>
                </a:lnTo>
                <a:lnTo>
                  <a:pt x="134" y="231"/>
                </a:lnTo>
                <a:lnTo>
                  <a:pt x="136" y="231"/>
                </a:lnTo>
                <a:lnTo>
                  <a:pt x="137" y="231"/>
                </a:lnTo>
                <a:lnTo>
                  <a:pt x="138" y="232"/>
                </a:lnTo>
                <a:lnTo>
                  <a:pt x="140" y="231"/>
                </a:lnTo>
                <a:lnTo>
                  <a:pt x="140" y="229"/>
                </a:lnTo>
                <a:lnTo>
                  <a:pt x="140" y="231"/>
                </a:lnTo>
                <a:lnTo>
                  <a:pt x="141" y="231"/>
                </a:lnTo>
                <a:lnTo>
                  <a:pt x="142" y="231"/>
                </a:lnTo>
                <a:lnTo>
                  <a:pt x="142" y="232"/>
                </a:lnTo>
                <a:lnTo>
                  <a:pt x="141" y="232"/>
                </a:lnTo>
                <a:lnTo>
                  <a:pt x="141" y="233"/>
                </a:lnTo>
                <a:lnTo>
                  <a:pt x="142" y="233"/>
                </a:lnTo>
                <a:lnTo>
                  <a:pt x="142" y="235"/>
                </a:lnTo>
                <a:lnTo>
                  <a:pt x="144" y="235"/>
                </a:lnTo>
                <a:lnTo>
                  <a:pt x="144" y="233"/>
                </a:lnTo>
                <a:lnTo>
                  <a:pt x="145" y="233"/>
                </a:lnTo>
                <a:lnTo>
                  <a:pt x="146" y="232"/>
                </a:lnTo>
                <a:lnTo>
                  <a:pt x="147" y="232"/>
                </a:lnTo>
                <a:lnTo>
                  <a:pt x="147" y="233"/>
                </a:lnTo>
                <a:lnTo>
                  <a:pt x="147" y="235"/>
                </a:lnTo>
                <a:lnTo>
                  <a:pt x="149" y="235"/>
                </a:lnTo>
                <a:lnTo>
                  <a:pt x="149" y="236"/>
                </a:lnTo>
                <a:lnTo>
                  <a:pt x="147" y="236"/>
                </a:lnTo>
                <a:lnTo>
                  <a:pt x="147" y="237"/>
                </a:lnTo>
                <a:lnTo>
                  <a:pt x="146" y="237"/>
                </a:lnTo>
                <a:lnTo>
                  <a:pt x="146" y="239"/>
                </a:lnTo>
                <a:lnTo>
                  <a:pt x="145" y="239"/>
                </a:lnTo>
                <a:lnTo>
                  <a:pt x="144" y="239"/>
                </a:lnTo>
                <a:lnTo>
                  <a:pt x="144" y="240"/>
                </a:lnTo>
                <a:lnTo>
                  <a:pt x="144" y="241"/>
                </a:lnTo>
                <a:lnTo>
                  <a:pt x="145" y="241"/>
                </a:lnTo>
                <a:lnTo>
                  <a:pt x="145" y="243"/>
                </a:lnTo>
                <a:lnTo>
                  <a:pt x="145" y="244"/>
                </a:lnTo>
                <a:lnTo>
                  <a:pt x="146" y="245"/>
                </a:lnTo>
                <a:lnTo>
                  <a:pt x="145" y="245"/>
                </a:lnTo>
                <a:lnTo>
                  <a:pt x="144" y="245"/>
                </a:lnTo>
                <a:lnTo>
                  <a:pt x="144" y="246"/>
                </a:lnTo>
                <a:lnTo>
                  <a:pt x="142" y="246"/>
                </a:lnTo>
                <a:lnTo>
                  <a:pt x="141" y="246"/>
                </a:lnTo>
                <a:lnTo>
                  <a:pt x="140" y="246"/>
                </a:lnTo>
                <a:lnTo>
                  <a:pt x="141" y="246"/>
                </a:lnTo>
                <a:lnTo>
                  <a:pt x="140" y="246"/>
                </a:lnTo>
                <a:lnTo>
                  <a:pt x="140" y="245"/>
                </a:lnTo>
                <a:lnTo>
                  <a:pt x="138" y="245"/>
                </a:lnTo>
                <a:lnTo>
                  <a:pt x="137" y="244"/>
                </a:lnTo>
                <a:lnTo>
                  <a:pt x="138" y="244"/>
                </a:lnTo>
                <a:lnTo>
                  <a:pt x="137" y="244"/>
                </a:lnTo>
                <a:lnTo>
                  <a:pt x="136" y="245"/>
                </a:lnTo>
                <a:lnTo>
                  <a:pt x="136" y="244"/>
                </a:lnTo>
                <a:lnTo>
                  <a:pt x="134" y="244"/>
                </a:lnTo>
                <a:lnTo>
                  <a:pt x="136" y="243"/>
                </a:lnTo>
                <a:lnTo>
                  <a:pt x="136" y="241"/>
                </a:lnTo>
                <a:lnTo>
                  <a:pt x="134" y="240"/>
                </a:lnTo>
                <a:lnTo>
                  <a:pt x="134" y="239"/>
                </a:lnTo>
                <a:lnTo>
                  <a:pt x="134" y="236"/>
                </a:lnTo>
                <a:lnTo>
                  <a:pt x="136" y="236"/>
                </a:lnTo>
                <a:lnTo>
                  <a:pt x="134" y="235"/>
                </a:lnTo>
                <a:lnTo>
                  <a:pt x="133" y="235"/>
                </a:lnTo>
                <a:lnTo>
                  <a:pt x="133" y="233"/>
                </a:lnTo>
                <a:lnTo>
                  <a:pt x="133" y="232"/>
                </a:lnTo>
                <a:lnTo>
                  <a:pt x="132" y="232"/>
                </a:lnTo>
                <a:lnTo>
                  <a:pt x="132" y="231"/>
                </a:lnTo>
                <a:lnTo>
                  <a:pt x="133" y="231"/>
                </a:lnTo>
                <a:lnTo>
                  <a:pt x="133" y="229"/>
                </a:lnTo>
                <a:lnTo>
                  <a:pt x="132" y="229"/>
                </a:lnTo>
                <a:lnTo>
                  <a:pt x="133" y="229"/>
                </a:lnTo>
                <a:lnTo>
                  <a:pt x="133" y="228"/>
                </a:lnTo>
                <a:lnTo>
                  <a:pt x="132" y="228"/>
                </a:lnTo>
                <a:lnTo>
                  <a:pt x="132" y="227"/>
                </a:lnTo>
                <a:lnTo>
                  <a:pt x="132" y="226"/>
                </a:lnTo>
                <a:lnTo>
                  <a:pt x="133" y="227"/>
                </a:lnTo>
                <a:close/>
                <a:moveTo>
                  <a:pt x="43" y="227"/>
                </a:moveTo>
                <a:lnTo>
                  <a:pt x="44" y="227"/>
                </a:lnTo>
                <a:lnTo>
                  <a:pt x="45" y="227"/>
                </a:lnTo>
                <a:lnTo>
                  <a:pt x="47" y="227"/>
                </a:lnTo>
                <a:lnTo>
                  <a:pt x="48" y="227"/>
                </a:lnTo>
                <a:lnTo>
                  <a:pt x="49" y="227"/>
                </a:lnTo>
                <a:lnTo>
                  <a:pt x="51" y="227"/>
                </a:lnTo>
                <a:lnTo>
                  <a:pt x="53" y="228"/>
                </a:lnTo>
                <a:lnTo>
                  <a:pt x="55" y="229"/>
                </a:lnTo>
                <a:lnTo>
                  <a:pt x="56" y="229"/>
                </a:lnTo>
                <a:lnTo>
                  <a:pt x="57" y="229"/>
                </a:lnTo>
                <a:lnTo>
                  <a:pt x="58" y="229"/>
                </a:lnTo>
                <a:lnTo>
                  <a:pt x="58" y="231"/>
                </a:lnTo>
                <a:lnTo>
                  <a:pt x="61" y="232"/>
                </a:lnTo>
                <a:lnTo>
                  <a:pt x="62" y="232"/>
                </a:lnTo>
                <a:lnTo>
                  <a:pt x="64" y="232"/>
                </a:lnTo>
                <a:lnTo>
                  <a:pt x="64" y="233"/>
                </a:lnTo>
                <a:lnTo>
                  <a:pt x="65" y="233"/>
                </a:lnTo>
                <a:lnTo>
                  <a:pt x="66" y="235"/>
                </a:lnTo>
                <a:lnTo>
                  <a:pt x="66" y="236"/>
                </a:lnTo>
                <a:lnTo>
                  <a:pt x="68" y="237"/>
                </a:lnTo>
                <a:lnTo>
                  <a:pt x="68" y="239"/>
                </a:lnTo>
                <a:lnTo>
                  <a:pt x="69" y="240"/>
                </a:lnTo>
                <a:lnTo>
                  <a:pt x="70" y="241"/>
                </a:lnTo>
                <a:lnTo>
                  <a:pt x="72" y="243"/>
                </a:lnTo>
                <a:lnTo>
                  <a:pt x="72" y="244"/>
                </a:lnTo>
                <a:lnTo>
                  <a:pt x="72" y="245"/>
                </a:lnTo>
                <a:lnTo>
                  <a:pt x="73" y="245"/>
                </a:lnTo>
                <a:lnTo>
                  <a:pt x="73" y="246"/>
                </a:lnTo>
                <a:lnTo>
                  <a:pt x="73" y="248"/>
                </a:lnTo>
                <a:lnTo>
                  <a:pt x="73" y="249"/>
                </a:lnTo>
                <a:lnTo>
                  <a:pt x="73" y="250"/>
                </a:lnTo>
                <a:lnTo>
                  <a:pt x="73" y="252"/>
                </a:lnTo>
                <a:lnTo>
                  <a:pt x="74" y="252"/>
                </a:lnTo>
                <a:lnTo>
                  <a:pt x="74" y="253"/>
                </a:lnTo>
                <a:lnTo>
                  <a:pt x="75" y="253"/>
                </a:lnTo>
                <a:lnTo>
                  <a:pt x="75" y="254"/>
                </a:lnTo>
                <a:lnTo>
                  <a:pt x="75" y="256"/>
                </a:lnTo>
                <a:lnTo>
                  <a:pt x="77" y="257"/>
                </a:lnTo>
                <a:lnTo>
                  <a:pt x="77" y="258"/>
                </a:lnTo>
                <a:lnTo>
                  <a:pt x="78" y="260"/>
                </a:lnTo>
                <a:lnTo>
                  <a:pt x="79" y="261"/>
                </a:lnTo>
                <a:lnTo>
                  <a:pt x="82" y="262"/>
                </a:lnTo>
                <a:lnTo>
                  <a:pt x="83" y="262"/>
                </a:lnTo>
                <a:lnTo>
                  <a:pt x="85" y="263"/>
                </a:lnTo>
                <a:lnTo>
                  <a:pt x="85" y="265"/>
                </a:lnTo>
                <a:lnTo>
                  <a:pt x="85" y="266"/>
                </a:lnTo>
                <a:lnTo>
                  <a:pt x="86" y="266"/>
                </a:lnTo>
                <a:lnTo>
                  <a:pt x="86" y="267"/>
                </a:lnTo>
                <a:lnTo>
                  <a:pt x="85" y="267"/>
                </a:lnTo>
                <a:lnTo>
                  <a:pt x="85" y="270"/>
                </a:lnTo>
                <a:lnTo>
                  <a:pt x="85" y="271"/>
                </a:lnTo>
                <a:lnTo>
                  <a:pt x="85" y="273"/>
                </a:lnTo>
                <a:lnTo>
                  <a:pt x="83" y="274"/>
                </a:lnTo>
                <a:lnTo>
                  <a:pt x="82" y="275"/>
                </a:lnTo>
                <a:lnTo>
                  <a:pt x="82" y="277"/>
                </a:lnTo>
                <a:lnTo>
                  <a:pt x="81" y="277"/>
                </a:lnTo>
                <a:lnTo>
                  <a:pt x="81" y="278"/>
                </a:lnTo>
                <a:lnTo>
                  <a:pt x="79" y="279"/>
                </a:lnTo>
                <a:lnTo>
                  <a:pt x="78" y="279"/>
                </a:lnTo>
                <a:lnTo>
                  <a:pt x="77" y="281"/>
                </a:lnTo>
                <a:lnTo>
                  <a:pt x="74" y="281"/>
                </a:lnTo>
                <a:lnTo>
                  <a:pt x="73" y="281"/>
                </a:lnTo>
                <a:lnTo>
                  <a:pt x="72" y="281"/>
                </a:lnTo>
                <a:lnTo>
                  <a:pt x="70" y="281"/>
                </a:lnTo>
                <a:lnTo>
                  <a:pt x="70" y="279"/>
                </a:lnTo>
                <a:lnTo>
                  <a:pt x="70" y="281"/>
                </a:lnTo>
                <a:lnTo>
                  <a:pt x="69" y="281"/>
                </a:lnTo>
                <a:lnTo>
                  <a:pt x="69" y="279"/>
                </a:lnTo>
                <a:lnTo>
                  <a:pt x="69" y="281"/>
                </a:lnTo>
                <a:lnTo>
                  <a:pt x="68" y="281"/>
                </a:lnTo>
                <a:lnTo>
                  <a:pt x="66" y="281"/>
                </a:lnTo>
                <a:lnTo>
                  <a:pt x="65" y="281"/>
                </a:lnTo>
                <a:lnTo>
                  <a:pt x="65" y="279"/>
                </a:lnTo>
                <a:lnTo>
                  <a:pt x="64" y="279"/>
                </a:lnTo>
                <a:lnTo>
                  <a:pt x="64" y="281"/>
                </a:lnTo>
                <a:lnTo>
                  <a:pt x="62" y="281"/>
                </a:lnTo>
                <a:lnTo>
                  <a:pt x="61" y="281"/>
                </a:lnTo>
                <a:lnTo>
                  <a:pt x="61" y="282"/>
                </a:lnTo>
                <a:lnTo>
                  <a:pt x="60" y="279"/>
                </a:lnTo>
                <a:lnTo>
                  <a:pt x="58" y="279"/>
                </a:lnTo>
                <a:lnTo>
                  <a:pt x="58" y="281"/>
                </a:lnTo>
                <a:lnTo>
                  <a:pt x="57" y="281"/>
                </a:lnTo>
                <a:lnTo>
                  <a:pt x="57" y="282"/>
                </a:lnTo>
                <a:lnTo>
                  <a:pt x="56" y="282"/>
                </a:lnTo>
                <a:lnTo>
                  <a:pt x="56" y="283"/>
                </a:lnTo>
                <a:lnTo>
                  <a:pt x="53" y="283"/>
                </a:lnTo>
                <a:lnTo>
                  <a:pt x="53" y="282"/>
                </a:lnTo>
                <a:lnTo>
                  <a:pt x="52" y="282"/>
                </a:lnTo>
                <a:lnTo>
                  <a:pt x="51" y="282"/>
                </a:lnTo>
                <a:lnTo>
                  <a:pt x="49" y="282"/>
                </a:lnTo>
                <a:lnTo>
                  <a:pt x="49" y="281"/>
                </a:lnTo>
                <a:lnTo>
                  <a:pt x="48" y="281"/>
                </a:lnTo>
                <a:lnTo>
                  <a:pt x="48" y="279"/>
                </a:lnTo>
                <a:lnTo>
                  <a:pt x="45" y="278"/>
                </a:lnTo>
                <a:lnTo>
                  <a:pt x="44" y="277"/>
                </a:lnTo>
                <a:lnTo>
                  <a:pt x="45" y="275"/>
                </a:lnTo>
                <a:lnTo>
                  <a:pt x="44" y="275"/>
                </a:lnTo>
                <a:lnTo>
                  <a:pt x="44" y="274"/>
                </a:lnTo>
                <a:lnTo>
                  <a:pt x="43" y="273"/>
                </a:lnTo>
                <a:lnTo>
                  <a:pt x="41" y="273"/>
                </a:lnTo>
                <a:lnTo>
                  <a:pt x="41" y="271"/>
                </a:lnTo>
                <a:lnTo>
                  <a:pt x="41" y="270"/>
                </a:lnTo>
                <a:lnTo>
                  <a:pt x="40" y="270"/>
                </a:lnTo>
                <a:lnTo>
                  <a:pt x="40" y="269"/>
                </a:lnTo>
                <a:lnTo>
                  <a:pt x="40" y="267"/>
                </a:lnTo>
                <a:lnTo>
                  <a:pt x="40" y="266"/>
                </a:lnTo>
                <a:lnTo>
                  <a:pt x="39" y="266"/>
                </a:lnTo>
                <a:lnTo>
                  <a:pt x="38" y="266"/>
                </a:lnTo>
                <a:lnTo>
                  <a:pt x="36" y="265"/>
                </a:lnTo>
                <a:lnTo>
                  <a:pt x="36" y="263"/>
                </a:lnTo>
                <a:lnTo>
                  <a:pt x="35" y="263"/>
                </a:lnTo>
                <a:lnTo>
                  <a:pt x="35" y="262"/>
                </a:lnTo>
                <a:lnTo>
                  <a:pt x="35" y="261"/>
                </a:lnTo>
                <a:lnTo>
                  <a:pt x="34" y="261"/>
                </a:lnTo>
                <a:lnTo>
                  <a:pt x="34" y="260"/>
                </a:lnTo>
                <a:lnTo>
                  <a:pt x="34" y="258"/>
                </a:lnTo>
                <a:lnTo>
                  <a:pt x="34" y="257"/>
                </a:lnTo>
                <a:lnTo>
                  <a:pt x="34" y="256"/>
                </a:lnTo>
                <a:lnTo>
                  <a:pt x="34" y="254"/>
                </a:lnTo>
                <a:lnTo>
                  <a:pt x="34" y="253"/>
                </a:lnTo>
                <a:lnTo>
                  <a:pt x="34" y="252"/>
                </a:lnTo>
                <a:lnTo>
                  <a:pt x="32" y="250"/>
                </a:lnTo>
                <a:lnTo>
                  <a:pt x="31" y="250"/>
                </a:lnTo>
                <a:lnTo>
                  <a:pt x="31" y="249"/>
                </a:lnTo>
                <a:lnTo>
                  <a:pt x="31" y="248"/>
                </a:lnTo>
                <a:lnTo>
                  <a:pt x="30" y="248"/>
                </a:lnTo>
                <a:lnTo>
                  <a:pt x="31" y="246"/>
                </a:lnTo>
                <a:lnTo>
                  <a:pt x="31" y="245"/>
                </a:lnTo>
                <a:lnTo>
                  <a:pt x="30" y="245"/>
                </a:lnTo>
                <a:lnTo>
                  <a:pt x="30" y="244"/>
                </a:lnTo>
                <a:lnTo>
                  <a:pt x="28" y="244"/>
                </a:lnTo>
                <a:lnTo>
                  <a:pt x="28" y="243"/>
                </a:lnTo>
                <a:lnTo>
                  <a:pt x="27" y="243"/>
                </a:lnTo>
                <a:lnTo>
                  <a:pt x="26" y="241"/>
                </a:lnTo>
                <a:lnTo>
                  <a:pt x="26" y="240"/>
                </a:lnTo>
                <a:lnTo>
                  <a:pt x="26" y="239"/>
                </a:lnTo>
                <a:lnTo>
                  <a:pt x="27" y="239"/>
                </a:lnTo>
                <a:lnTo>
                  <a:pt x="26" y="239"/>
                </a:lnTo>
                <a:lnTo>
                  <a:pt x="26" y="237"/>
                </a:lnTo>
                <a:lnTo>
                  <a:pt x="26" y="236"/>
                </a:lnTo>
                <a:lnTo>
                  <a:pt x="24" y="236"/>
                </a:lnTo>
                <a:lnTo>
                  <a:pt x="23" y="236"/>
                </a:lnTo>
                <a:lnTo>
                  <a:pt x="22" y="236"/>
                </a:lnTo>
                <a:lnTo>
                  <a:pt x="21" y="235"/>
                </a:lnTo>
                <a:lnTo>
                  <a:pt x="21" y="233"/>
                </a:lnTo>
                <a:lnTo>
                  <a:pt x="22" y="233"/>
                </a:lnTo>
                <a:lnTo>
                  <a:pt x="22" y="232"/>
                </a:lnTo>
                <a:lnTo>
                  <a:pt x="23" y="232"/>
                </a:lnTo>
                <a:lnTo>
                  <a:pt x="23" y="233"/>
                </a:lnTo>
                <a:lnTo>
                  <a:pt x="24" y="232"/>
                </a:lnTo>
                <a:lnTo>
                  <a:pt x="26" y="232"/>
                </a:lnTo>
                <a:lnTo>
                  <a:pt x="27" y="232"/>
                </a:lnTo>
                <a:lnTo>
                  <a:pt x="27" y="231"/>
                </a:lnTo>
                <a:lnTo>
                  <a:pt x="28" y="229"/>
                </a:lnTo>
                <a:lnTo>
                  <a:pt x="30" y="229"/>
                </a:lnTo>
                <a:lnTo>
                  <a:pt x="31" y="229"/>
                </a:lnTo>
                <a:lnTo>
                  <a:pt x="31" y="228"/>
                </a:lnTo>
                <a:lnTo>
                  <a:pt x="34" y="228"/>
                </a:lnTo>
                <a:lnTo>
                  <a:pt x="36" y="228"/>
                </a:lnTo>
                <a:lnTo>
                  <a:pt x="38" y="227"/>
                </a:lnTo>
                <a:lnTo>
                  <a:pt x="39" y="227"/>
                </a:lnTo>
                <a:lnTo>
                  <a:pt x="40" y="226"/>
                </a:lnTo>
                <a:lnTo>
                  <a:pt x="41" y="226"/>
                </a:lnTo>
                <a:lnTo>
                  <a:pt x="43" y="226"/>
                </a:lnTo>
                <a:lnTo>
                  <a:pt x="43" y="227"/>
                </a:lnTo>
                <a:close/>
                <a:moveTo>
                  <a:pt x="22" y="227"/>
                </a:moveTo>
                <a:lnTo>
                  <a:pt x="21" y="227"/>
                </a:lnTo>
                <a:lnTo>
                  <a:pt x="21" y="226"/>
                </a:lnTo>
                <a:lnTo>
                  <a:pt x="22" y="227"/>
                </a:lnTo>
                <a:close/>
                <a:moveTo>
                  <a:pt x="144" y="224"/>
                </a:moveTo>
                <a:lnTo>
                  <a:pt x="144" y="226"/>
                </a:lnTo>
                <a:lnTo>
                  <a:pt x="145" y="226"/>
                </a:lnTo>
                <a:lnTo>
                  <a:pt x="145" y="227"/>
                </a:lnTo>
                <a:lnTo>
                  <a:pt x="146" y="227"/>
                </a:lnTo>
                <a:lnTo>
                  <a:pt x="146" y="228"/>
                </a:lnTo>
                <a:lnTo>
                  <a:pt x="147" y="229"/>
                </a:lnTo>
                <a:lnTo>
                  <a:pt x="146" y="229"/>
                </a:lnTo>
                <a:lnTo>
                  <a:pt x="146" y="228"/>
                </a:lnTo>
                <a:lnTo>
                  <a:pt x="145" y="227"/>
                </a:lnTo>
                <a:lnTo>
                  <a:pt x="145" y="228"/>
                </a:lnTo>
                <a:lnTo>
                  <a:pt x="144" y="228"/>
                </a:lnTo>
                <a:lnTo>
                  <a:pt x="142" y="226"/>
                </a:lnTo>
                <a:lnTo>
                  <a:pt x="144" y="224"/>
                </a:lnTo>
                <a:close/>
                <a:moveTo>
                  <a:pt x="123" y="223"/>
                </a:moveTo>
                <a:lnTo>
                  <a:pt x="123" y="222"/>
                </a:lnTo>
                <a:lnTo>
                  <a:pt x="123" y="223"/>
                </a:lnTo>
                <a:close/>
                <a:moveTo>
                  <a:pt x="111" y="223"/>
                </a:moveTo>
                <a:lnTo>
                  <a:pt x="111" y="224"/>
                </a:lnTo>
                <a:lnTo>
                  <a:pt x="112" y="226"/>
                </a:lnTo>
                <a:lnTo>
                  <a:pt x="113" y="224"/>
                </a:lnTo>
                <a:lnTo>
                  <a:pt x="113" y="226"/>
                </a:lnTo>
                <a:lnTo>
                  <a:pt x="113" y="227"/>
                </a:lnTo>
                <a:lnTo>
                  <a:pt x="112" y="227"/>
                </a:lnTo>
                <a:lnTo>
                  <a:pt x="113" y="227"/>
                </a:lnTo>
                <a:lnTo>
                  <a:pt x="113" y="228"/>
                </a:lnTo>
                <a:lnTo>
                  <a:pt x="112" y="228"/>
                </a:lnTo>
                <a:lnTo>
                  <a:pt x="113" y="228"/>
                </a:lnTo>
                <a:lnTo>
                  <a:pt x="115" y="228"/>
                </a:lnTo>
                <a:lnTo>
                  <a:pt x="115" y="229"/>
                </a:lnTo>
                <a:lnTo>
                  <a:pt x="115" y="231"/>
                </a:lnTo>
                <a:lnTo>
                  <a:pt x="115" y="229"/>
                </a:lnTo>
                <a:lnTo>
                  <a:pt x="116" y="228"/>
                </a:lnTo>
                <a:lnTo>
                  <a:pt x="117" y="229"/>
                </a:lnTo>
                <a:lnTo>
                  <a:pt x="117" y="231"/>
                </a:lnTo>
                <a:lnTo>
                  <a:pt x="116" y="231"/>
                </a:lnTo>
                <a:lnTo>
                  <a:pt x="116" y="232"/>
                </a:lnTo>
                <a:lnTo>
                  <a:pt x="117" y="232"/>
                </a:lnTo>
                <a:lnTo>
                  <a:pt x="117" y="233"/>
                </a:lnTo>
                <a:lnTo>
                  <a:pt x="116" y="233"/>
                </a:lnTo>
                <a:lnTo>
                  <a:pt x="117" y="233"/>
                </a:lnTo>
                <a:lnTo>
                  <a:pt x="119" y="233"/>
                </a:lnTo>
                <a:lnTo>
                  <a:pt x="119" y="232"/>
                </a:lnTo>
                <a:lnTo>
                  <a:pt x="119" y="231"/>
                </a:lnTo>
                <a:lnTo>
                  <a:pt x="120" y="231"/>
                </a:lnTo>
                <a:lnTo>
                  <a:pt x="120" y="232"/>
                </a:lnTo>
                <a:lnTo>
                  <a:pt x="120" y="231"/>
                </a:lnTo>
                <a:lnTo>
                  <a:pt x="121" y="231"/>
                </a:lnTo>
                <a:lnTo>
                  <a:pt x="123" y="231"/>
                </a:lnTo>
                <a:lnTo>
                  <a:pt x="123" y="232"/>
                </a:lnTo>
                <a:lnTo>
                  <a:pt x="123" y="233"/>
                </a:lnTo>
                <a:lnTo>
                  <a:pt x="121" y="233"/>
                </a:lnTo>
                <a:lnTo>
                  <a:pt x="120" y="233"/>
                </a:lnTo>
                <a:lnTo>
                  <a:pt x="120" y="235"/>
                </a:lnTo>
                <a:lnTo>
                  <a:pt x="120" y="236"/>
                </a:lnTo>
                <a:lnTo>
                  <a:pt x="121" y="236"/>
                </a:lnTo>
                <a:lnTo>
                  <a:pt x="121" y="235"/>
                </a:lnTo>
                <a:lnTo>
                  <a:pt x="123" y="236"/>
                </a:lnTo>
                <a:lnTo>
                  <a:pt x="124" y="237"/>
                </a:lnTo>
                <a:lnTo>
                  <a:pt x="123" y="239"/>
                </a:lnTo>
                <a:lnTo>
                  <a:pt x="124" y="239"/>
                </a:lnTo>
                <a:lnTo>
                  <a:pt x="125" y="239"/>
                </a:lnTo>
                <a:lnTo>
                  <a:pt x="125" y="240"/>
                </a:lnTo>
                <a:lnTo>
                  <a:pt x="127" y="240"/>
                </a:lnTo>
                <a:lnTo>
                  <a:pt x="128" y="241"/>
                </a:lnTo>
                <a:lnTo>
                  <a:pt x="127" y="243"/>
                </a:lnTo>
                <a:lnTo>
                  <a:pt x="127" y="244"/>
                </a:lnTo>
                <a:lnTo>
                  <a:pt x="125" y="244"/>
                </a:lnTo>
                <a:lnTo>
                  <a:pt x="125" y="245"/>
                </a:lnTo>
                <a:lnTo>
                  <a:pt x="125" y="246"/>
                </a:lnTo>
                <a:lnTo>
                  <a:pt x="124" y="246"/>
                </a:lnTo>
                <a:lnTo>
                  <a:pt x="124" y="248"/>
                </a:lnTo>
                <a:lnTo>
                  <a:pt x="125" y="248"/>
                </a:lnTo>
                <a:lnTo>
                  <a:pt x="125" y="249"/>
                </a:lnTo>
                <a:lnTo>
                  <a:pt x="125" y="250"/>
                </a:lnTo>
                <a:lnTo>
                  <a:pt x="127" y="252"/>
                </a:lnTo>
                <a:lnTo>
                  <a:pt x="128" y="252"/>
                </a:lnTo>
                <a:lnTo>
                  <a:pt x="128" y="250"/>
                </a:lnTo>
                <a:lnTo>
                  <a:pt x="127" y="250"/>
                </a:lnTo>
                <a:lnTo>
                  <a:pt x="127" y="249"/>
                </a:lnTo>
                <a:lnTo>
                  <a:pt x="128" y="249"/>
                </a:lnTo>
                <a:lnTo>
                  <a:pt x="129" y="249"/>
                </a:lnTo>
                <a:lnTo>
                  <a:pt x="129" y="250"/>
                </a:lnTo>
                <a:lnTo>
                  <a:pt x="130" y="250"/>
                </a:lnTo>
                <a:lnTo>
                  <a:pt x="132" y="250"/>
                </a:lnTo>
                <a:lnTo>
                  <a:pt x="132" y="249"/>
                </a:lnTo>
                <a:lnTo>
                  <a:pt x="133" y="250"/>
                </a:lnTo>
                <a:lnTo>
                  <a:pt x="133" y="252"/>
                </a:lnTo>
                <a:lnTo>
                  <a:pt x="134" y="252"/>
                </a:lnTo>
                <a:lnTo>
                  <a:pt x="134" y="250"/>
                </a:lnTo>
                <a:lnTo>
                  <a:pt x="136" y="250"/>
                </a:lnTo>
                <a:lnTo>
                  <a:pt x="137" y="250"/>
                </a:lnTo>
                <a:lnTo>
                  <a:pt x="138" y="250"/>
                </a:lnTo>
                <a:lnTo>
                  <a:pt x="138" y="252"/>
                </a:lnTo>
                <a:lnTo>
                  <a:pt x="137" y="252"/>
                </a:lnTo>
                <a:lnTo>
                  <a:pt x="137" y="253"/>
                </a:lnTo>
                <a:lnTo>
                  <a:pt x="136" y="253"/>
                </a:lnTo>
                <a:lnTo>
                  <a:pt x="136" y="254"/>
                </a:lnTo>
                <a:lnTo>
                  <a:pt x="134" y="254"/>
                </a:lnTo>
                <a:lnTo>
                  <a:pt x="136" y="254"/>
                </a:lnTo>
                <a:lnTo>
                  <a:pt x="134" y="256"/>
                </a:lnTo>
                <a:lnTo>
                  <a:pt x="133" y="256"/>
                </a:lnTo>
                <a:lnTo>
                  <a:pt x="133" y="257"/>
                </a:lnTo>
                <a:lnTo>
                  <a:pt x="134" y="257"/>
                </a:lnTo>
                <a:lnTo>
                  <a:pt x="133" y="257"/>
                </a:lnTo>
                <a:lnTo>
                  <a:pt x="134" y="257"/>
                </a:lnTo>
                <a:lnTo>
                  <a:pt x="136" y="257"/>
                </a:lnTo>
                <a:lnTo>
                  <a:pt x="136" y="258"/>
                </a:lnTo>
                <a:lnTo>
                  <a:pt x="134" y="258"/>
                </a:lnTo>
                <a:lnTo>
                  <a:pt x="136" y="258"/>
                </a:lnTo>
                <a:lnTo>
                  <a:pt x="136" y="260"/>
                </a:lnTo>
                <a:lnTo>
                  <a:pt x="134" y="260"/>
                </a:lnTo>
                <a:lnTo>
                  <a:pt x="134" y="261"/>
                </a:lnTo>
                <a:lnTo>
                  <a:pt x="136" y="261"/>
                </a:lnTo>
                <a:lnTo>
                  <a:pt x="134" y="262"/>
                </a:lnTo>
                <a:lnTo>
                  <a:pt x="136" y="262"/>
                </a:lnTo>
                <a:lnTo>
                  <a:pt x="136" y="263"/>
                </a:lnTo>
                <a:lnTo>
                  <a:pt x="136" y="265"/>
                </a:lnTo>
                <a:lnTo>
                  <a:pt x="134" y="265"/>
                </a:lnTo>
                <a:lnTo>
                  <a:pt x="134" y="266"/>
                </a:lnTo>
                <a:lnTo>
                  <a:pt x="133" y="266"/>
                </a:lnTo>
                <a:lnTo>
                  <a:pt x="132" y="267"/>
                </a:lnTo>
                <a:lnTo>
                  <a:pt x="130" y="267"/>
                </a:lnTo>
                <a:lnTo>
                  <a:pt x="130" y="266"/>
                </a:lnTo>
                <a:lnTo>
                  <a:pt x="129" y="266"/>
                </a:lnTo>
                <a:lnTo>
                  <a:pt x="129" y="265"/>
                </a:lnTo>
                <a:lnTo>
                  <a:pt x="128" y="265"/>
                </a:lnTo>
                <a:lnTo>
                  <a:pt x="127" y="265"/>
                </a:lnTo>
                <a:lnTo>
                  <a:pt x="125" y="265"/>
                </a:lnTo>
                <a:lnTo>
                  <a:pt x="125" y="263"/>
                </a:lnTo>
                <a:lnTo>
                  <a:pt x="125" y="262"/>
                </a:lnTo>
                <a:lnTo>
                  <a:pt x="124" y="262"/>
                </a:lnTo>
                <a:lnTo>
                  <a:pt x="124" y="261"/>
                </a:lnTo>
                <a:lnTo>
                  <a:pt x="125" y="261"/>
                </a:lnTo>
                <a:lnTo>
                  <a:pt x="127" y="261"/>
                </a:lnTo>
                <a:lnTo>
                  <a:pt x="128" y="261"/>
                </a:lnTo>
                <a:lnTo>
                  <a:pt x="128" y="260"/>
                </a:lnTo>
                <a:lnTo>
                  <a:pt x="127" y="260"/>
                </a:lnTo>
                <a:lnTo>
                  <a:pt x="125" y="258"/>
                </a:lnTo>
                <a:lnTo>
                  <a:pt x="124" y="260"/>
                </a:lnTo>
                <a:lnTo>
                  <a:pt x="123" y="260"/>
                </a:lnTo>
                <a:lnTo>
                  <a:pt x="123" y="258"/>
                </a:lnTo>
                <a:lnTo>
                  <a:pt x="121" y="258"/>
                </a:lnTo>
                <a:lnTo>
                  <a:pt x="120" y="257"/>
                </a:lnTo>
                <a:lnTo>
                  <a:pt x="120" y="258"/>
                </a:lnTo>
                <a:lnTo>
                  <a:pt x="119" y="257"/>
                </a:lnTo>
                <a:lnTo>
                  <a:pt x="119" y="256"/>
                </a:lnTo>
                <a:lnTo>
                  <a:pt x="119" y="254"/>
                </a:lnTo>
                <a:lnTo>
                  <a:pt x="119" y="253"/>
                </a:lnTo>
                <a:lnTo>
                  <a:pt x="117" y="253"/>
                </a:lnTo>
                <a:lnTo>
                  <a:pt x="117" y="252"/>
                </a:lnTo>
                <a:lnTo>
                  <a:pt x="119" y="252"/>
                </a:lnTo>
                <a:lnTo>
                  <a:pt x="119" y="250"/>
                </a:lnTo>
                <a:lnTo>
                  <a:pt x="117" y="250"/>
                </a:lnTo>
                <a:lnTo>
                  <a:pt x="117" y="249"/>
                </a:lnTo>
                <a:lnTo>
                  <a:pt x="119" y="249"/>
                </a:lnTo>
                <a:lnTo>
                  <a:pt x="119" y="250"/>
                </a:lnTo>
                <a:lnTo>
                  <a:pt x="120" y="250"/>
                </a:lnTo>
                <a:lnTo>
                  <a:pt x="120" y="252"/>
                </a:lnTo>
                <a:lnTo>
                  <a:pt x="121" y="252"/>
                </a:lnTo>
                <a:lnTo>
                  <a:pt x="123" y="253"/>
                </a:lnTo>
                <a:lnTo>
                  <a:pt x="124" y="252"/>
                </a:lnTo>
                <a:lnTo>
                  <a:pt x="123" y="252"/>
                </a:lnTo>
                <a:lnTo>
                  <a:pt x="124" y="252"/>
                </a:lnTo>
                <a:lnTo>
                  <a:pt x="125" y="250"/>
                </a:lnTo>
                <a:lnTo>
                  <a:pt x="124" y="250"/>
                </a:lnTo>
                <a:lnTo>
                  <a:pt x="124" y="249"/>
                </a:lnTo>
                <a:lnTo>
                  <a:pt x="123" y="249"/>
                </a:lnTo>
                <a:lnTo>
                  <a:pt x="121" y="248"/>
                </a:lnTo>
                <a:lnTo>
                  <a:pt x="121" y="246"/>
                </a:lnTo>
                <a:lnTo>
                  <a:pt x="120" y="246"/>
                </a:lnTo>
                <a:lnTo>
                  <a:pt x="119" y="246"/>
                </a:lnTo>
                <a:lnTo>
                  <a:pt x="119" y="245"/>
                </a:lnTo>
                <a:lnTo>
                  <a:pt x="120" y="245"/>
                </a:lnTo>
                <a:lnTo>
                  <a:pt x="119" y="245"/>
                </a:lnTo>
                <a:lnTo>
                  <a:pt x="117" y="245"/>
                </a:lnTo>
                <a:lnTo>
                  <a:pt x="117" y="244"/>
                </a:lnTo>
                <a:lnTo>
                  <a:pt x="116" y="243"/>
                </a:lnTo>
                <a:lnTo>
                  <a:pt x="115" y="241"/>
                </a:lnTo>
                <a:lnTo>
                  <a:pt x="115" y="240"/>
                </a:lnTo>
                <a:lnTo>
                  <a:pt x="113" y="240"/>
                </a:lnTo>
                <a:lnTo>
                  <a:pt x="113" y="241"/>
                </a:lnTo>
                <a:lnTo>
                  <a:pt x="112" y="243"/>
                </a:lnTo>
                <a:lnTo>
                  <a:pt x="112" y="241"/>
                </a:lnTo>
                <a:lnTo>
                  <a:pt x="112" y="240"/>
                </a:lnTo>
                <a:lnTo>
                  <a:pt x="112" y="239"/>
                </a:lnTo>
                <a:lnTo>
                  <a:pt x="112" y="237"/>
                </a:lnTo>
                <a:lnTo>
                  <a:pt x="111" y="237"/>
                </a:lnTo>
                <a:lnTo>
                  <a:pt x="111" y="236"/>
                </a:lnTo>
                <a:lnTo>
                  <a:pt x="111" y="235"/>
                </a:lnTo>
                <a:lnTo>
                  <a:pt x="110" y="236"/>
                </a:lnTo>
                <a:lnTo>
                  <a:pt x="110" y="237"/>
                </a:lnTo>
                <a:lnTo>
                  <a:pt x="108" y="236"/>
                </a:lnTo>
                <a:lnTo>
                  <a:pt x="108" y="235"/>
                </a:lnTo>
                <a:lnTo>
                  <a:pt x="107" y="235"/>
                </a:lnTo>
                <a:lnTo>
                  <a:pt x="108" y="235"/>
                </a:lnTo>
                <a:lnTo>
                  <a:pt x="108" y="233"/>
                </a:lnTo>
                <a:lnTo>
                  <a:pt x="110" y="233"/>
                </a:lnTo>
                <a:lnTo>
                  <a:pt x="108" y="232"/>
                </a:lnTo>
                <a:lnTo>
                  <a:pt x="110" y="231"/>
                </a:lnTo>
                <a:lnTo>
                  <a:pt x="110" y="229"/>
                </a:lnTo>
                <a:lnTo>
                  <a:pt x="108" y="229"/>
                </a:lnTo>
                <a:lnTo>
                  <a:pt x="108" y="228"/>
                </a:lnTo>
                <a:lnTo>
                  <a:pt x="107" y="228"/>
                </a:lnTo>
                <a:lnTo>
                  <a:pt x="107" y="229"/>
                </a:lnTo>
                <a:lnTo>
                  <a:pt x="106" y="229"/>
                </a:lnTo>
                <a:lnTo>
                  <a:pt x="106" y="228"/>
                </a:lnTo>
                <a:lnTo>
                  <a:pt x="106" y="226"/>
                </a:lnTo>
                <a:lnTo>
                  <a:pt x="107" y="227"/>
                </a:lnTo>
                <a:lnTo>
                  <a:pt x="108" y="227"/>
                </a:lnTo>
                <a:lnTo>
                  <a:pt x="108" y="228"/>
                </a:lnTo>
                <a:lnTo>
                  <a:pt x="108" y="227"/>
                </a:lnTo>
                <a:lnTo>
                  <a:pt x="110" y="227"/>
                </a:lnTo>
                <a:lnTo>
                  <a:pt x="111" y="227"/>
                </a:lnTo>
                <a:lnTo>
                  <a:pt x="111" y="226"/>
                </a:lnTo>
                <a:lnTo>
                  <a:pt x="110" y="226"/>
                </a:lnTo>
                <a:lnTo>
                  <a:pt x="110" y="224"/>
                </a:lnTo>
                <a:lnTo>
                  <a:pt x="110" y="226"/>
                </a:lnTo>
                <a:lnTo>
                  <a:pt x="110" y="224"/>
                </a:lnTo>
                <a:lnTo>
                  <a:pt x="108" y="223"/>
                </a:lnTo>
                <a:lnTo>
                  <a:pt x="107" y="223"/>
                </a:lnTo>
                <a:lnTo>
                  <a:pt x="108" y="223"/>
                </a:lnTo>
                <a:lnTo>
                  <a:pt x="108" y="222"/>
                </a:lnTo>
                <a:lnTo>
                  <a:pt x="110" y="223"/>
                </a:lnTo>
                <a:lnTo>
                  <a:pt x="110" y="222"/>
                </a:lnTo>
                <a:lnTo>
                  <a:pt x="111" y="222"/>
                </a:lnTo>
                <a:lnTo>
                  <a:pt x="111" y="223"/>
                </a:lnTo>
                <a:close/>
                <a:moveTo>
                  <a:pt x="108" y="222"/>
                </a:moveTo>
                <a:lnTo>
                  <a:pt x="107" y="222"/>
                </a:lnTo>
                <a:lnTo>
                  <a:pt x="107" y="220"/>
                </a:lnTo>
                <a:lnTo>
                  <a:pt x="108" y="222"/>
                </a:lnTo>
                <a:close/>
                <a:moveTo>
                  <a:pt x="116" y="219"/>
                </a:moveTo>
                <a:lnTo>
                  <a:pt x="116" y="220"/>
                </a:lnTo>
                <a:lnTo>
                  <a:pt x="117" y="220"/>
                </a:lnTo>
                <a:lnTo>
                  <a:pt x="117" y="222"/>
                </a:lnTo>
                <a:lnTo>
                  <a:pt x="119" y="222"/>
                </a:lnTo>
                <a:lnTo>
                  <a:pt x="120" y="222"/>
                </a:lnTo>
                <a:lnTo>
                  <a:pt x="121" y="222"/>
                </a:lnTo>
                <a:lnTo>
                  <a:pt x="123" y="222"/>
                </a:lnTo>
                <a:lnTo>
                  <a:pt x="123" y="223"/>
                </a:lnTo>
                <a:lnTo>
                  <a:pt x="120" y="224"/>
                </a:lnTo>
                <a:lnTo>
                  <a:pt x="120" y="226"/>
                </a:lnTo>
                <a:lnTo>
                  <a:pt x="121" y="226"/>
                </a:lnTo>
                <a:lnTo>
                  <a:pt x="121" y="227"/>
                </a:lnTo>
                <a:lnTo>
                  <a:pt x="121" y="228"/>
                </a:lnTo>
                <a:lnTo>
                  <a:pt x="120" y="228"/>
                </a:lnTo>
                <a:lnTo>
                  <a:pt x="119" y="228"/>
                </a:lnTo>
                <a:lnTo>
                  <a:pt x="119" y="229"/>
                </a:lnTo>
                <a:lnTo>
                  <a:pt x="117" y="228"/>
                </a:lnTo>
                <a:lnTo>
                  <a:pt x="116" y="228"/>
                </a:lnTo>
                <a:lnTo>
                  <a:pt x="115" y="228"/>
                </a:lnTo>
                <a:lnTo>
                  <a:pt x="115" y="227"/>
                </a:lnTo>
                <a:lnTo>
                  <a:pt x="115" y="226"/>
                </a:lnTo>
                <a:lnTo>
                  <a:pt x="116" y="226"/>
                </a:lnTo>
                <a:lnTo>
                  <a:pt x="115" y="226"/>
                </a:lnTo>
                <a:lnTo>
                  <a:pt x="115" y="224"/>
                </a:lnTo>
                <a:lnTo>
                  <a:pt x="115" y="223"/>
                </a:lnTo>
                <a:lnTo>
                  <a:pt x="116" y="223"/>
                </a:lnTo>
                <a:lnTo>
                  <a:pt x="116" y="222"/>
                </a:lnTo>
                <a:lnTo>
                  <a:pt x="115" y="222"/>
                </a:lnTo>
                <a:lnTo>
                  <a:pt x="113" y="220"/>
                </a:lnTo>
                <a:lnTo>
                  <a:pt x="115" y="220"/>
                </a:lnTo>
                <a:lnTo>
                  <a:pt x="116" y="219"/>
                </a:lnTo>
                <a:close/>
                <a:moveTo>
                  <a:pt x="273" y="219"/>
                </a:moveTo>
                <a:lnTo>
                  <a:pt x="273" y="218"/>
                </a:lnTo>
                <a:lnTo>
                  <a:pt x="273" y="219"/>
                </a:lnTo>
                <a:close/>
                <a:moveTo>
                  <a:pt x="145" y="220"/>
                </a:moveTo>
                <a:lnTo>
                  <a:pt x="144" y="219"/>
                </a:lnTo>
                <a:lnTo>
                  <a:pt x="144" y="218"/>
                </a:lnTo>
                <a:lnTo>
                  <a:pt x="145" y="218"/>
                </a:lnTo>
                <a:lnTo>
                  <a:pt x="145" y="219"/>
                </a:lnTo>
                <a:lnTo>
                  <a:pt x="145" y="220"/>
                </a:lnTo>
                <a:close/>
                <a:moveTo>
                  <a:pt x="149" y="219"/>
                </a:moveTo>
                <a:lnTo>
                  <a:pt x="149" y="218"/>
                </a:lnTo>
                <a:lnTo>
                  <a:pt x="149" y="219"/>
                </a:lnTo>
                <a:close/>
                <a:moveTo>
                  <a:pt x="144" y="218"/>
                </a:moveTo>
                <a:lnTo>
                  <a:pt x="142" y="218"/>
                </a:lnTo>
                <a:lnTo>
                  <a:pt x="142" y="216"/>
                </a:lnTo>
                <a:lnTo>
                  <a:pt x="144" y="216"/>
                </a:lnTo>
                <a:lnTo>
                  <a:pt x="144" y="218"/>
                </a:lnTo>
                <a:close/>
                <a:moveTo>
                  <a:pt x="5" y="215"/>
                </a:moveTo>
                <a:lnTo>
                  <a:pt x="5" y="214"/>
                </a:lnTo>
                <a:lnTo>
                  <a:pt x="5" y="215"/>
                </a:lnTo>
                <a:close/>
                <a:moveTo>
                  <a:pt x="5" y="214"/>
                </a:moveTo>
                <a:lnTo>
                  <a:pt x="3" y="214"/>
                </a:lnTo>
                <a:lnTo>
                  <a:pt x="3" y="212"/>
                </a:lnTo>
                <a:lnTo>
                  <a:pt x="5" y="212"/>
                </a:lnTo>
                <a:lnTo>
                  <a:pt x="5" y="214"/>
                </a:lnTo>
                <a:close/>
                <a:moveTo>
                  <a:pt x="6" y="212"/>
                </a:moveTo>
                <a:lnTo>
                  <a:pt x="5" y="212"/>
                </a:lnTo>
                <a:lnTo>
                  <a:pt x="6" y="212"/>
                </a:lnTo>
                <a:close/>
                <a:moveTo>
                  <a:pt x="6" y="209"/>
                </a:moveTo>
                <a:lnTo>
                  <a:pt x="7" y="209"/>
                </a:lnTo>
                <a:lnTo>
                  <a:pt x="6" y="209"/>
                </a:lnTo>
                <a:close/>
                <a:moveTo>
                  <a:pt x="112" y="209"/>
                </a:moveTo>
                <a:lnTo>
                  <a:pt x="111" y="209"/>
                </a:lnTo>
                <a:lnTo>
                  <a:pt x="111" y="207"/>
                </a:lnTo>
                <a:lnTo>
                  <a:pt x="112" y="207"/>
                </a:lnTo>
                <a:lnTo>
                  <a:pt x="112" y="209"/>
                </a:lnTo>
                <a:close/>
                <a:moveTo>
                  <a:pt x="110" y="209"/>
                </a:moveTo>
                <a:lnTo>
                  <a:pt x="108" y="209"/>
                </a:lnTo>
                <a:lnTo>
                  <a:pt x="110" y="209"/>
                </a:lnTo>
                <a:lnTo>
                  <a:pt x="110" y="207"/>
                </a:lnTo>
                <a:lnTo>
                  <a:pt x="110" y="209"/>
                </a:lnTo>
                <a:close/>
                <a:moveTo>
                  <a:pt x="128" y="206"/>
                </a:moveTo>
                <a:lnTo>
                  <a:pt x="128" y="207"/>
                </a:lnTo>
                <a:lnTo>
                  <a:pt x="127" y="206"/>
                </a:lnTo>
                <a:lnTo>
                  <a:pt x="128" y="206"/>
                </a:lnTo>
                <a:close/>
                <a:moveTo>
                  <a:pt x="108" y="207"/>
                </a:moveTo>
                <a:lnTo>
                  <a:pt x="107" y="207"/>
                </a:lnTo>
                <a:lnTo>
                  <a:pt x="107" y="206"/>
                </a:lnTo>
                <a:lnTo>
                  <a:pt x="108" y="207"/>
                </a:lnTo>
                <a:close/>
                <a:moveTo>
                  <a:pt x="104" y="203"/>
                </a:moveTo>
                <a:lnTo>
                  <a:pt x="104" y="205"/>
                </a:lnTo>
                <a:lnTo>
                  <a:pt x="106" y="205"/>
                </a:lnTo>
                <a:lnTo>
                  <a:pt x="106" y="206"/>
                </a:lnTo>
                <a:lnTo>
                  <a:pt x="106" y="207"/>
                </a:lnTo>
                <a:lnTo>
                  <a:pt x="104" y="206"/>
                </a:lnTo>
                <a:lnTo>
                  <a:pt x="103" y="205"/>
                </a:lnTo>
                <a:lnTo>
                  <a:pt x="104" y="205"/>
                </a:lnTo>
                <a:lnTo>
                  <a:pt x="103" y="205"/>
                </a:lnTo>
                <a:lnTo>
                  <a:pt x="103" y="203"/>
                </a:lnTo>
                <a:lnTo>
                  <a:pt x="104" y="203"/>
                </a:lnTo>
                <a:close/>
                <a:moveTo>
                  <a:pt x="132" y="202"/>
                </a:moveTo>
                <a:lnTo>
                  <a:pt x="134" y="203"/>
                </a:lnTo>
                <a:lnTo>
                  <a:pt x="134" y="202"/>
                </a:lnTo>
                <a:lnTo>
                  <a:pt x="136" y="202"/>
                </a:lnTo>
                <a:lnTo>
                  <a:pt x="136" y="203"/>
                </a:lnTo>
                <a:lnTo>
                  <a:pt x="136" y="205"/>
                </a:lnTo>
                <a:lnTo>
                  <a:pt x="136" y="206"/>
                </a:lnTo>
                <a:lnTo>
                  <a:pt x="134" y="206"/>
                </a:lnTo>
                <a:lnTo>
                  <a:pt x="134" y="207"/>
                </a:lnTo>
                <a:lnTo>
                  <a:pt x="133" y="207"/>
                </a:lnTo>
                <a:lnTo>
                  <a:pt x="133" y="206"/>
                </a:lnTo>
                <a:lnTo>
                  <a:pt x="134" y="206"/>
                </a:lnTo>
                <a:lnTo>
                  <a:pt x="133" y="206"/>
                </a:lnTo>
                <a:lnTo>
                  <a:pt x="133" y="205"/>
                </a:lnTo>
                <a:lnTo>
                  <a:pt x="134" y="205"/>
                </a:lnTo>
                <a:lnTo>
                  <a:pt x="133" y="205"/>
                </a:lnTo>
                <a:lnTo>
                  <a:pt x="133" y="206"/>
                </a:lnTo>
                <a:lnTo>
                  <a:pt x="133" y="205"/>
                </a:lnTo>
                <a:lnTo>
                  <a:pt x="133" y="203"/>
                </a:lnTo>
                <a:lnTo>
                  <a:pt x="132" y="203"/>
                </a:lnTo>
                <a:lnTo>
                  <a:pt x="132" y="202"/>
                </a:lnTo>
                <a:close/>
                <a:moveTo>
                  <a:pt x="102" y="202"/>
                </a:moveTo>
                <a:lnTo>
                  <a:pt x="100" y="202"/>
                </a:lnTo>
                <a:lnTo>
                  <a:pt x="102" y="202"/>
                </a:lnTo>
                <a:close/>
                <a:moveTo>
                  <a:pt x="132" y="202"/>
                </a:moveTo>
                <a:lnTo>
                  <a:pt x="130" y="202"/>
                </a:lnTo>
                <a:lnTo>
                  <a:pt x="132" y="202"/>
                </a:lnTo>
                <a:close/>
                <a:moveTo>
                  <a:pt x="19" y="201"/>
                </a:moveTo>
                <a:lnTo>
                  <a:pt x="19" y="202"/>
                </a:lnTo>
                <a:lnTo>
                  <a:pt x="21" y="202"/>
                </a:lnTo>
                <a:lnTo>
                  <a:pt x="22" y="202"/>
                </a:lnTo>
                <a:lnTo>
                  <a:pt x="23" y="202"/>
                </a:lnTo>
                <a:lnTo>
                  <a:pt x="23" y="203"/>
                </a:lnTo>
                <a:lnTo>
                  <a:pt x="24" y="205"/>
                </a:lnTo>
                <a:lnTo>
                  <a:pt x="24" y="207"/>
                </a:lnTo>
                <a:lnTo>
                  <a:pt x="24" y="209"/>
                </a:lnTo>
                <a:lnTo>
                  <a:pt x="24" y="210"/>
                </a:lnTo>
                <a:lnTo>
                  <a:pt x="24" y="211"/>
                </a:lnTo>
                <a:lnTo>
                  <a:pt x="23" y="211"/>
                </a:lnTo>
                <a:lnTo>
                  <a:pt x="23" y="212"/>
                </a:lnTo>
                <a:lnTo>
                  <a:pt x="22" y="212"/>
                </a:lnTo>
                <a:lnTo>
                  <a:pt x="22" y="214"/>
                </a:lnTo>
                <a:lnTo>
                  <a:pt x="21" y="214"/>
                </a:lnTo>
                <a:lnTo>
                  <a:pt x="19" y="214"/>
                </a:lnTo>
                <a:lnTo>
                  <a:pt x="19" y="215"/>
                </a:lnTo>
                <a:lnTo>
                  <a:pt x="18" y="215"/>
                </a:lnTo>
                <a:lnTo>
                  <a:pt x="17" y="214"/>
                </a:lnTo>
                <a:lnTo>
                  <a:pt x="15" y="214"/>
                </a:lnTo>
                <a:lnTo>
                  <a:pt x="14" y="212"/>
                </a:lnTo>
                <a:lnTo>
                  <a:pt x="13" y="211"/>
                </a:lnTo>
                <a:lnTo>
                  <a:pt x="11" y="210"/>
                </a:lnTo>
                <a:lnTo>
                  <a:pt x="11" y="209"/>
                </a:lnTo>
                <a:lnTo>
                  <a:pt x="10" y="209"/>
                </a:lnTo>
                <a:lnTo>
                  <a:pt x="10" y="207"/>
                </a:lnTo>
                <a:lnTo>
                  <a:pt x="11" y="207"/>
                </a:lnTo>
                <a:lnTo>
                  <a:pt x="11" y="206"/>
                </a:lnTo>
                <a:lnTo>
                  <a:pt x="11" y="205"/>
                </a:lnTo>
                <a:lnTo>
                  <a:pt x="13" y="205"/>
                </a:lnTo>
                <a:lnTo>
                  <a:pt x="13" y="203"/>
                </a:lnTo>
                <a:lnTo>
                  <a:pt x="14" y="203"/>
                </a:lnTo>
                <a:lnTo>
                  <a:pt x="15" y="202"/>
                </a:lnTo>
                <a:lnTo>
                  <a:pt x="17" y="202"/>
                </a:lnTo>
                <a:lnTo>
                  <a:pt x="18" y="202"/>
                </a:lnTo>
                <a:lnTo>
                  <a:pt x="19" y="202"/>
                </a:lnTo>
                <a:lnTo>
                  <a:pt x="19" y="201"/>
                </a:lnTo>
                <a:close/>
                <a:moveTo>
                  <a:pt x="113" y="203"/>
                </a:moveTo>
                <a:lnTo>
                  <a:pt x="112" y="203"/>
                </a:lnTo>
                <a:lnTo>
                  <a:pt x="112" y="202"/>
                </a:lnTo>
                <a:lnTo>
                  <a:pt x="112" y="201"/>
                </a:lnTo>
                <a:lnTo>
                  <a:pt x="113" y="202"/>
                </a:lnTo>
                <a:lnTo>
                  <a:pt x="113" y="203"/>
                </a:lnTo>
                <a:close/>
                <a:moveTo>
                  <a:pt x="281" y="199"/>
                </a:moveTo>
                <a:lnTo>
                  <a:pt x="281" y="201"/>
                </a:lnTo>
                <a:lnTo>
                  <a:pt x="280" y="201"/>
                </a:lnTo>
                <a:lnTo>
                  <a:pt x="280" y="199"/>
                </a:lnTo>
                <a:lnTo>
                  <a:pt x="281" y="199"/>
                </a:lnTo>
                <a:close/>
                <a:moveTo>
                  <a:pt x="111" y="201"/>
                </a:moveTo>
                <a:lnTo>
                  <a:pt x="110" y="202"/>
                </a:lnTo>
                <a:lnTo>
                  <a:pt x="110" y="201"/>
                </a:lnTo>
                <a:lnTo>
                  <a:pt x="110" y="199"/>
                </a:lnTo>
                <a:lnTo>
                  <a:pt x="111" y="199"/>
                </a:lnTo>
                <a:lnTo>
                  <a:pt x="111" y="201"/>
                </a:lnTo>
                <a:close/>
                <a:moveTo>
                  <a:pt x="100" y="199"/>
                </a:moveTo>
                <a:lnTo>
                  <a:pt x="102" y="199"/>
                </a:lnTo>
                <a:lnTo>
                  <a:pt x="102" y="201"/>
                </a:lnTo>
                <a:lnTo>
                  <a:pt x="100" y="201"/>
                </a:lnTo>
                <a:lnTo>
                  <a:pt x="100" y="202"/>
                </a:lnTo>
                <a:lnTo>
                  <a:pt x="102" y="202"/>
                </a:lnTo>
                <a:lnTo>
                  <a:pt x="100" y="203"/>
                </a:lnTo>
                <a:lnTo>
                  <a:pt x="102" y="203"/>
                </a:lnTo>
                <a:lnTo>
                  <a:pt x="102" y="205"/>
                </a:lnTo>
                <a:lnTo>
                  <a:pt x="103" y="205"/>
                </a:lnTo>
                <a:lnTo>
                  <a:pt x="103" y="206"/>
                </a:lnTo>
                <a:lnTo>
                  <a:pt x="103" y="207"/>
                </a:lnTo>
                <a:lnTo>
                  <a:pt x="100" y="205"/>
                </a:lnTo>
                <a:lnTo>
                  <a:pt x="100" y="202"/>
                </a:lnTo>
                <a:lnTo>
                  <a:pt x="99" y="202"/>
                </a:lnTo>
                <a:lnTo>
                  <a:pt x="98" y="201"/>
                </a:lnTo>
                <a:lnTo>
                  <a:pt x="99" y="201"/>
                </a:lnTo>
                <a:lnTo>
                  <a:pt x="100" y="199"/>
                </a:lnTo>
                <a:close/>
                <a:moveTo>
                  <a:pt x="282" y="199"/>
                </a:moveTo>
                <a:lnTo>
                  <a:pt x="281" y="199"/>
                </a:lnTo>
                <a:lnTo>
                  <a:pt x="281" y="198"/>
                </a:lnTo>
                <a:lnTo>
                  <a:pt x="282" y="199"/>
                </a:lnTo>
                <a:close/>
                <a:moveTo>
                  <a:pt x="103" y="198"/>
                </a:moveTo>
                <a:lnTo>
                  <a:pt x="104" y="198"/>
                </a:lnTo>
                <a:lnTo>
                  <a:pt x="106" y="198"/>
                </a:lnTo>
                <a:lnTo>
                  <a:pt x="106" y="201"/>
                </a:lnTo>
                <a:lnTo>
                  <a:pt x="104" y="199"/>
                </a:lnTo>
                <a:lnTo>
                  <a:pt x="104" y="201"/>
                </a:lnTo>
                <a:lnTo>
                  <a:pt x="103" y="201"/>
                </a:lnTo>
                <a:lnTo>
                  <a:pt x="104" y="201"/>
                </a:lnTo>
                <a:lnTo>
                  <a:pt x="103" y="201"/>
                </a:lnTo>
                <a:lnTo>
                  <a:pt x="103" y="202"/>
                </a:lnTo>
                <a:lnTo>
                  <a:pt x="102" y="202"/>
                </a:lnTo>
                <a:lnTo>
                  <a:pt x="102" y="201"/>
                </a:lnTo>
                <a:lnTo>
                  <a:pt x="102" y="199"/>
                </a:lnTo>
                <a:lnTo>
                  <a:pt x="102" y="198"/>
                </a:lnTo>
                <a:lnTo>
                  <a:pt x="102" y="197"/>
                </a:lnTo>
                <a:lnTo>
                  <a:pt x="102" y="198"/>
                </a:lnTo>
                <a:lnTo>
                  <a:pt x="103" y="198"/>
                </a:lnTo>
                <a:lnTo>
                  <a:pt x="103" y="197"/>
                </a:lnTo>
                <a:lnTo>
                  <a:pt x="103" y="198"/>
                </a:lnTo>
                <a:close/>
                <a:moveTo>
                  <a:pt x="108" y="197"/>
                </a:moveTo>
                <a:lnTo>
                  <a:pt x="108" y="195"/>
                </a:lnTo>
                <a:lnTo>
                  <a:pt x="107" y="195"/>
                </a:lnTo>
                <a:lnTo>
                  <a:pt x="108" y="195"/>
                </a:lnTo>
                <a:lnTo>
                  <a:pt x="108" y="197"/>
                </a:lnTo>
                <a:close/>
                <a:moveTo>
                  <a:pt x="276" y="197"/>
                </a:moveTo>
                <a:lnTo>
                  <a:pt x="274" y="197"/>
                </a:lnTo>
                <a:lnTo>
                  <a:pt x="274" y="195"/>
                </a:lnTo>
                <a:lnTo>
                  <a:pt x="276" y="195"/>
                </a:lnTo>
                <a:lnTo>
                  <a:pt x="276" y="197"/>
                </a:lnTo>
                <a:close/>
                <a:moveTo>
                  <a:pt x="282" y="191"/>
                </a:moveTo>
                <a:lnTo>
                  <a:pt x="282" y="193"/>
                </a:lnTo>
                <a:lnTo>
                  <a:pt x="282" y="194"/>
                </a:lnTo>
                <a:lnTo>
                  <a:pt x="281" y="194"/>
                </a:lnTo>
                <a:lnTo>
                  <a:pt x="280" y="193"/>
                </a:lnTo>
                <a:lnTo>
                  <a:pt x="278" y="193"/>
                </a:lnTo>
                <a:lnTo>
                  <a:pt x="277" y="194"/>
                </a:lnTo>
                <a:lnTo>
                  <a:pt x="276" y="194"/>
                </a:lnTo>
                <a:lnTo>
                  <a:pt x="276" y="193"/>
                </a:lnTo>
                <a:lnTo>
                  <a:pt x="276" y="191"/>
                </a:lnTo>
                <a:lnTo>
                  <a:pt x="277" y="191"/>
                </a:lnTo>
                <a:lnTo>
                  <a:pt x="277" y="193"/>
                </a:lnTo>
                <a:lnTo>
                  <a:pt x="278" y="193"/>
                </a:lnTo>
                <a:lnTo>
                  <a:pt x="278" y="191"/>
                </a:lnTo>
                <a:lnTo>
                  <a:pt x="280" y="191"/>
                </a:lnTo>
                <a:lnTo>
                  <a:pt x="281" y="191"/>
                </a:lnTo>
                <a:lnTo>
                  <a:pt x="282" y="191"/>
                </a:lnTo>
                <a:close/>
                <a:moveTo>
                  <a:pt x="120" y="190"/>
                </a:moveTo>
                <a:lnTo>
                  <a:pt x="119" y="190"/>
                </a:lnTo>
                <a:lnTo>
                  <a:pt x="120" y="190"/>
                </a:lnTo>
                <a:close/>
                <a:moveTo>
                  <a:pt x="277" y="191"/>
                </a:moveTo>
                <a:lnTo>
                  <a:pt x="277" y="190"/>
                </a:lnTo>
                <a:lnTo>
                  <a:pt x="276" y="190"/>
                </a:lnTo>
                <a:lnTo>
                  <a:pt x="277" y="189"/>
                </a:lnTo>
                <a:lnTo>
                  <a:pt x="277" y="190"/>
                </a:lnTo>
                <a:lnTo>
                  <a:pt x="277" y="191"/>
                </a:lnTo>
                <a:close/>
                <a:moveTo>
                  <a:pt x="120" y="188"/>
                </a:moveTo>
                <a:lnTo>
                  <a:pt x="120" y="189"/>
                </a:lnTo>
                <a:lnTo>
                  <a:pt x="119" y="189"/>
                </a:lnTo>
                <a:lnTo>
                  <a:pt x="119" y="188"/>
                </a:lnTo>
                <a:lnTo>
                  <a:pt x="120" y="188"/>
                </a:lnTo>
                <a:close/>
                <a:moveTo>
                  <a:pt x="98" y="188"/>
                </a:moveTo>
                <a:lnTo>
                  <a:pt x="98" y="189"/>
                </a:lnTo>
                <a:lnTo>
                  <a:pt x="96" y="189"/>
                </a:lnTo>
                <a:lnTo>
                  <a:pt x="96" y="188"/>
                </a:lnTo>
                <a:lnTo>
                  <a:pt x="98" y="188"/>
                </a:lnTo>
                <a:close/>
                <a:moveTo>
                  <a:pt x="280" y="186"/>
                </a:moveTo>
                <a:lnTo>
                  <a:pt x="280" y="188"/>
                </a:lnTo>
                <a:lnTo>
                  <a:pt x="278" y="188"/>
                </a:lnTo>
                <a:lnTo>
                  <a:pt x="280" y="186"/>
                </a:lnTo>
                <a:close/>
                <a:moveTo>
                  <a:pt x="90" y="186"/>
                </a:moveTo>
                <a:lnTo>
                  <a:pt x="90" y="185"/>
                </a:lnTo>
                <a:lnTo>
                  <a:pt x="91" y="186"/>
                </a:lnTo>
                <a:lnTo>
                  <a:pt x="90" y="186"/>
                </a:lnTo>
                <a:close/>
                <a:moveTo>
                  <a:pt x="90" y="185"/>
                </a:moveTo>
                <a:lnTo>
                  <a:pt x="90" y="186"/>
                </a:lnTo>
                <a:lnTo>
                  <a:pt x="89" y="185"/>
                </a:lnTo>
                <a:lnTo>
                  <a:pt x="90" y="185"/>
                </a:lnTo>
                <a:close/>
                <a:moveTo>
                  <a:pt x="9" y="185"/>
                </a:moveTo>
                <a:lnTo>
                  <a:pt x="7" y="185"/>
                </a:lnTo>
                <a:lnTo>
                  <a:pt x="9" y="185"/>
                </a:lnTo>
                <a:close/>
                <a:moveTo>
                  <a:pt x="123" y="185"/>
                </a:moveTo>
                <a:lnTo>
                  <a:pt x="121" y="185"/>
                </a:lnTo>
                <a:lnTo>
                  <a:pt x="123" y="185"/>
                </a:lnTo>
                <a:close/>
                <a:moveTo>
                  <a:pt x="90" y="185"/>
                </a:moveTo>
                <a:lnTo>
                  <a:pt x="90" y="184"/>
                </a:lnTo>
                <a:lnTo>
                  <a:pt x="90" y="185"/>
                </a:lnTo>
                <a:close/>
                <a:moveTo>
                  <a:pt x="124" y="185"/>
                </a:moveTo>
                <a:lnTo>
                  <a:pt x="123" y="185"/>
                </a:lnTo>
                <a:lnTo>
                  <a:pt x="123" y="184"/>
                </a:lnTo>
                <a:lnTo>
                  <a:pt x="124" y="184"/>
                </a:lnTo>
                <a:lnTo>
                  <a:pt x="124" y="185"/>
                </a:lnTo>
                <a:close/>
                <a:moveTo>
                  <a:pt x="110" y="184"/>
                </a:moveTo>
                <a:lnTo>
                  <a:pt x="108" y="185"/>
                </a:lnTo>
                <a:lnTo>
                  <a:pt x="108" y="184"/>
                </a:lnTo>
                <a:lnTo>
                  <a:pt x="110" y="184"/>
                </a:lnTo>
                <a:close/>
                <a:moveTo>
                  <a:pt x="107" y="182"/>
                </a:moveTo>
                <a:lnTo>
                  <a:pt x="106" y="181"/>
                </a:lnTo>
                <a:lnTo>
                  <a:pt x="107" y="181"/>
                </a:lnTo>
                <a:lnTo>
                  <a:pt x="108" y="181"/>
                </a:lnTo>
                <a:lnTo>
                  <a:pt x="108" y="182"/>
                </a:lnTo>
                <a:lnTo>
                  <a:pt x="107" y="182"/>
                </a:lnTo>
                <a:close/>
                <a:moveTo>
                  <a:pt x="89" y="180"/>
                </a:moveTo>
                <a:lnTo>
                  <a:pt x="87" y="181"/>
                </a:lnTo>
                <a:lnTo>
                  <a:pt x="86" y="180"/>
                </a:lnTo>
                <a:lnTo>
                  <a:pt x="87" y="180"/>
                </a:lnTo>
                <a:lnTo>
                  <a:pt x="89" y="180"/>
                </a:lnTo>
                <a:close/>
                <a:moveTo>
                  <a:pt x="91" y="178"/>
                </a:moveTo>
                <a:lnTo>
                  <a:pt x="90" y="180"/>
                </a:lnTo>
                <a:lnTo>
                  <a:pt x="91" y="180"/>
                </a:lnTo>
                <a:lnTo>
                  <a:pt x="91" y="181"/>
                </a:lnTo>
                <a:lnTo>
                  <a:pt x="93" y="181"/>
                </a:lnTo>
                <a:lnTo>
                  <a:pt x="94" y="181"/>
                </a:lnTo>
                <a:lnTo>
                  <a:pt x="94" y="180"/>
                </a:lnTo>
                <a:lnTo>
                  <a:pt x="95" y="180"/>
                </a:lnTo>
                <a:lnTo>
                  <a:pt x="95" y="181"/>
                </a:lnTo>
                <a:lnTo>
                  <a:pt x="95" y="182"/>
                </a:lnTo>
                <a:lnTo>
                  <a:pt x="95" y="184"/>
                </a:lnTo>
                <a:lnTo>
                  <a:pt x="94" y="184"/>
                </a:lnTo>
                <a:lnTo>
                  <a:pt x="94" y="185"/>
                </a:lnTo>
                <a:lnTo>
                  <a:pt x="93" y="185"/>
                </a:lnTo>
                <a:lnTo>
                  <a:pt x="93" y="184"/>
                </a:lnTo>
                <a:lnTo>
                  <a:pt x="91" y="184"/>
                </a:lnTo>
                <a:lnTo>
                  <a:pt x="90" y="184"/>
                </a:lnTo>
                <a:lnTo>
                  <a:pt x="90" y="182"/>
                </a:lnTo>
                <a:lnTo>
                  <a:pt x="90" y="181"/>
                </a:lnTo>
                <a:lnTo>
                  <a:pt x="89" y="181"/>
                </a:lnTo>
                <a:lnTo>
                  <a:pt x="89" y="180"/>
                </a:lnTo>
                <a:lnTo>
                  <a:pt x="89" y="178"/>
                </a:lnTo>
                <a:lnTo>
                  <a:pt x="90" y="178"/>
                </a:lnTo>
                <a:lnTo>
                  <a:pt x="91" y="178"/>
                </a:lnTo>
                <a:close/>
                <a:moveTo>
                  <a:pt x="85" y="178"/>
                </a:moveTo>
                <a:lnTo>
                  <a:pt x="85" y="177"/>
                </a:lnTo>
                <a:lnTo>
                  <a:pt x="86" y="177"/>
                </a:lnTo>
                <a:lnTo>
                  <a:pt x="85" y="178"/>
                </a:lnTo>
                <a:close/>
                <a:moveTo>
                  <a:pt x="38" y="177"/>
                </a:moveTo>
                <a:lnTo>
                  <a:pt x="36" y="177"/>
                </a:lnTo>
                <a:lnTo>
                  <a:pt x="36" y="176"/>
                </a:lnTo>
                <a:lnTo>
                  <a:pt x="38" y="176"/>
                </a:lnTo>
                <a:lnTo>
                  <a:pt x="38" y="177"/>
                </a:lnTo>
                <a:close/>
                <a:moveTo>
                  <a:pt x="47" y="176"/>
                </a:moveTo>
                <a:lnTo>
                  <a:pt x="47" y="177"/>
                </a:lnTo>
                <a:lnTo>
                  <a:pt x="48" y="176"/>
                </a:lnTo>
                <a:lnTo>
                  <a:pt x="47" y="176"/>
                </a:lnTo>
                <a:lnTo>
                  <a:pt x="48" y="176"/>
                </a:lnTo>
                <a:lnTo>
                  <a:pt x="48" y="177"/>
                </a:lnTo>
                <a:lnTo>
                  <a:pt x="49" y="178"/>
                </a:lnTo>
                <a:lnTo>
                  <a:pt x="51" y="180"/>
                </a:lnTo>
                <a:lnTo>
                  <a:pt x="51" y="181"/>
                </a:lnTo>
                <a:lnTo>
                  <a:pt x="51" y="182"/>
                </a:lnTo>
                <a:lnTo>
                  <a:pt x="49" y="182"/>
                </a:lnTo>
                <a:lnTo>
                  <a:pt x="49" y="184"/>
                </a:lnTo>
                <a:lnTo>
                  <a:pt x="51" y="184"/>
                </a:lnTo>
                <a:lnTo>
                  <a:pt x="51" y="185"/>
                </a:lnTo>
                <a:lnTo>
                  <a:pt x="49" y="185"/>
                </a:lnTo>
                <a:lnTo>
                  <a:pt x="48" y="186"/>
                </a:lnTo>
                <a:lnTo>
                  <a:pt x="47" y="188"/>
                </a:lnTo>
                <a:lnTo>
                  <a:pt x="45" y="186"/>
                </a:lnTo>
                <a:lnTo>
                  <a:pt x="43" y="186"/>
                </a:lnTo>
                <a:lnTo>
                  <a:pt x="41" y="185"/>
                </a:lnTo>
                <a:lnTo>
                  <a:pt x="40" y="185"/>
                </a:lnTo>
                <a:lnTo>
                  <a:pt x="39" y="185"/>
                </a:lnTo>
                <a:lnTo>
                  <a:pt x="39" y="184"/>
                </a:lnTo>
                <a:lnTo>
                  <a:pt x="38" y="184"/>
                </a:lnTo>
                <a:lnTo>
                  <a:pt x="38" y="182"/>
                </a:lnTo>
                <a:lnTo>
                  <a:pt x="39" y="182"/>
                </a:lnTo>
                <a:lnTo>
                  <a:pt x="39" y="181"/>
                </a:lnTo>
                <a:lnTo>
                  <a:pt x="40" y="181"/>
                </a:lnTo>
                <a:lnTo>
                  <a:pt x="40" y="178"/>
                </a:lnTo>
                <a:lnTo>
                  <a:pt x="40" y="177"/>
                </a:lnTo>
                <a:lnTo>
                  <a:pt x="43" y="177"/>
                </a:lnTo>
                <a:lnTo>
                  <a:pt x="44" y="176"/>
                </a:lnTo>
                <a:lnTo>
                  <a:pt x="45" y="174"/>
                </a:lnTo>
                <a:lnTo>
                  <a:pt x="47" y="176"/>
                </a:lnTo>
                <a:close/>
                <a:moveTo>
                  <a:pt x="273" y="174"/>
                </a:moveTo>
                <a:lnTo>
                  <a:pt x="272" y="174"/>
                </a:lnTo>
                <a:lnTo>
                  <a:pt x="273" y="174"/>
                </a:lnTo>
                <a:close/>
                <a:moveTo>
                  <a:pt x="26" y="173"/>
                </a:moveTo>
                <a:lnTo>
                  <a:pt x="24" y="173"/>
                </a:lnTo>
                <a:lnTo>
                  <a:pt x="26" y="173"/>
                </a:lnTo>
                <a:close/>
                <a:moveTo>
                  <a:pt x="23" y="171"/>
                </a:moveTo>
                <a:lnTo>
                  <a:pt x="24" y="171"/>
                </a:lnTo>
                <a:lnTo>
                  <a:pt x="23" y="171"/>
                </a:lnTo>
                <a:close/>
                <a:moveTo>
                  <a:pt x="28" y="169"/>
                </a:moveTo>
                <a:lnTo>
                  <a:pt x="28" y="171"/>
                </a:lnTo>
                <a:lnTo>
                  <a:pt x="30" y="171"/>
                </a:lnTo>
                <a:lnTo>
                  <a:pt x="30" y="172"/>
                </a:lnTo>
                <a:lnTo>
                  <a:pt x="30" y="173"/>
                </a:lnTo>
                <a:lnTo>
                  <a:pt x="28" y="174"/>
                </a:lnTo>
                <a:lnTo>
                  <a:pt x="27" y="174"/>
                </a:lnTo>
                <a:lnTo>
                  <a:pt x="27" y="173"/>
                </a:lnTo>
                <a:lnTo>
                  <a:pt x="27" y="172"/>
                </a:lnTo>
                <a:lnTo>
                  <a:pt x="28" y="172"/>
                </a:lnTo>
                <a:lnTo>
                  <a:pt x="27" y="172"/>
                </a:lnTo>
                <a:lnTo>
                  <a:pt x="27" y="171"/>
                </a:lnTo>
                <a:lnTo>
                  <a:pt x="28" y="169"/>
                </a:lnTo>
                <a:close/>
                <a:moveTo>
                  <a:pt x="104" y="169"/>
                </a:moveTo>
                <a:lnTo>
                  <a:pt x="104" y="171"/>
                </a:lnTo>
                <a:lnTo>
                  <a:pt x="103" y="171"/>
                </a:lnTo>
                <a:lnTo>
                  <a:pt x="103" y="169"/>
                </a:lnTo>
                <a:lnTo>
                  <a:pt x="104" y="169"/>
                </a:lnTo>
                <a:close/>
                <a:moveTo>
                  <a:pt x="107" y="173"/>
                </a:moveTo>
                <a:lnTo>
                  <a:pt x="106" y="173"/>
                </a:lnTo>
                <a:lnTo>
                  <a:pt x="104" y="172"/>
                </a:lnTo>
                <a:lnTo>
                  <a:pt x="104" y="171"/>
                </a:lnTo>
                <a:lnTo>
                  <a:pt x="106" y="171"/>
                </a:lnTo>
                <a:lnTo>
                  <a:pt x="107" y="169"/>
                </a:lnTo>
                <a:lnTo>
                  <a:pt x="107" y="171"/>
                </a:lnTo>
                <a:lnTo>
                  <a:pt x="107" y="172"/>
                </a:lnTo>
                <a:lnTo>
                  <a:pt x="107" y="173"/>
                </a:lnTo>
                <a:close/>
                <a:moveTo>
                  <a:pt x="21" y="169"/>
                </a:moveTo>
                <a:lnTo>
                  <a:pt x="21" y="171"/>
                </a:lnTo>
                <a:lnTo>
                  <a:pt x="21" y="172"/>
                </a:lnTo>
                <a:lnTo>
                  <a:pt x="22" y="172"/>
                </a:lnTo>
                <a:lnTo>
                  <a:pt x="22" y="173"/>
                </a:lnTo>
                <a:lnTo>
                  <a:pt x="21" y="173"/>
                </a:lnTo>
                <a:lnTo>
                  <a:pt x="19" y="174"/>
                </a:lnTo>
                <a:lnTo>
                  <a:pt x="18" y="176"/>
                </a:lnTo>
                <a:lnTo>
                  <a:pt x="18" y="177"/>
                </a:lnTo>
                <a:lnTo>
                  <a:pt x="17" y="177"/>
                </a:lnTo>
                <a:lnTo>
                  <a:pt x="17" y="178"/>
                </a:lnTo>
                <a:lnTo>
                  <a:pt x="17" y="180"/>
                </a:lnTo>
                <a:lnTo>
                  <a:pt x="15" y="180"/>
                </a:lnTo>
                <a:lnTo>
                  <a:pt x="15" y="181"/>
                </a:lnTo>
                <a:lnTo>
                  <a:pt x="15" y="182"/>
                </a:lnTo>
                <a:lnTo>
                  <a:pt x="14" y="182"/>
                </a:lnTo>
                <a:lnTo>
                  <a:pt x="13" y="184"/>
                </a:lnTo>
                <a:lnTo>
                  <a:pt x="11" y="184"/>
                </a:lnTo>
                <a:lnTo>
                  <a:pt x="11" y="182"/>
                </a:lnTo>
                <a:lnTo>
                  <a:pt x="10" y="182"/>
                </a:lnTo>
                <a:lnTo>
                  <a:pt x="10" y="184"/>
                </a:lnTo>
                <a:lnTo>
                  <a:pt x="9" y="184"/>
                </a:lnTo>
                <a:lnTo>
                  <a:pt x="7" y="182"/>
                </a:lnTo>
                <a:lnTo>
                  <a:pt x="9" y="182"/>
                </a:lnTo>
                <a:lnTo>
                  <a:pt x="9" y="181"/>
                </a:lnTo>
                <a:lnTo>
                  <a:pt x="10" y="181"/>
                </a:lnTo>
                <a:lnTo>
                  <a:pt x="9" y="180"/>
                </a:lnTo>
                <a:lnTo>
                  <a:pt x="9" y="181"/>
                </a:lnTo>
                <a:lnTo>
                  <a:pt x="7" y="181"/>
                </a:lnTo>
                <a:lnTo>
                  <a:pt x="7" y="180"/>
                </a:lnTo>
                <a:lnTo>
                  <a:pt x="6" y="180"/>
                </a:lnTo>
                <a:lnTo>
                  <a:pt x="7" y="180"/>
                </a:lnTo>
                <a:lnTo>
                  <a:pt x="7" y="178"/>
                </a:lnTo>
                <a:lnTo>
                  <a:pt x="7" y="177"/>
                </a:lnTo>
                <a:lnTo>
                  <a:pt x="9" y="177"/>
                </a:lnTo>
                <a:lnTo>
                  <a:pt x="9" y="176"/>
                </a:lnTo>
                <a:lnTo>
                  <a:pt x="10" y="176"/>
                </a:lnTo>
                <a:lnTo>
                  <a:pt x="11" y="174"/>
                </a:lnTo>
                <a:lnTo>
                  <a:pt x="13" y="174"/>
                </a:lnTo>
                <a:lnTo>
                  <a:pt x="13" y="173"/>
                </a:lnTo>
                <a:lnTo>
                  <a:pt x="13" y="172"/>
                </a:lnTo>
                <a:lnTo>
                  <a:pt x="13" y="173"/>
                </a:lnTo>
                <a:lnTo>
                  <a:pt x="14" y="172"/>
                </a:lnTo>
                <a:lnTo>
                  <a:pt x="14" y="171"/>
                </a:lnTo>
                <a:lnTo>
                  <a:pt x="15" y="171"/>
                </a:lnTo>
                <a:lnTo>
                  <a:pt x="17" y="171"/>
                </a:lnTo>
                <a:lnTo>
                  <a:pt x="17" y="169"/>
                </a:lnTo>
                <a:lnTo>
                  <a:pt x="18" y="169"/>
                </a:lnTo>
                <a:lnTo>
                  <a:pt x="19" y="169"/>
                </a:lnTo>
                <a:lnTo>
                  <a:pt x="21" y="169"/>
                </a:lnTo>
                <a:close/>
                <a:moveTo>
                  <a:pt x="295" y="168"/>
                </a:moveTo>
                <a:lnTo>
                  <a:pt x="294" y="169"/>
                </a:lnTo>
                <a:lnTo>
                  <a:pt x="294" y="168"/>
                </a:lnTo>
                <a:lnTo>
                  <a:pt x="295" y="168"/>
                </a:lnTo>
                <a:close/>
                <a:moveTo>
                  <a:pt x="104" y="165"/>
                </a:moveTo>
                <a:lnTo>
                  <a:pt x="104" y="167"/>
                </a:lnTo>
                <a:lnTo>
                  <a:pt x="104" y="165"/>
                </a:lnTo>
                <a:lnTo>
                  <a:pt x="106" y="165"/>
                </a:lnTo>
                <a:lnTo>
                  <a:pt x="104" y="167"/>
                </a:lnTo>
                <a:lnTo>
                  <a:pt x="106" y="167"/>
                </a:lnTo>
                <a:lnTo>
                  <a:pt x="107" y="167"/>
                </a:lnTo>
                <a:lnTo>
                  <a:pt x="108" y="167"/>
                </a:lnTo>
                <a:lnTo>
                  <a:pt x="108" y="168"/>
                </a:lnTo>
                <a:lnTo>
                  <a:pt x="107" y="169"/>
                </a:lnTo>
                <a:lnTo>
                  <a:pt x="106" y="169"/>
                </a:lnTo>
                <a:lnTo>
                  <a:pt x="104" y="169"/>
                </a:lnTo>
                <a:lnTo>
                  <a:pt x="102" y="169"/>
                </a:lnTo>
                <a:lnTo>
                  <a:pt x="102" y="168"/>
                </a:lnTo>
                <a:lnTo>
                  <a:pt x="102" y="167"/>
                </a:lnTo>
                <a:lnTo>
                  <a:pt x="100" y="165"/>
                </a:lnTo>
                <a:lnTo>
                  <a:pt x="102" y="165"/>
                </a:lnTo>
                <a:lnTo>
                  <a:pt x="102" y="164"/>
                </a:lnTo>
                <a:lnTo>
                  <a:pt x="103" y="164"/>
                </a:lnTo>
                <a:lnTo>
                  <a:pt x="104" y="165"/>
                </a:lnTo>
                <a:close/>
                <a:moveTo>
                  <a:pt x="98" y="164"/>
                </a:moveTo>
                <a:lnTo>
                  <a:pt x="96" y="164"/>
                </a:lnTo>
                <a:lnTo>
                  <a:pt x="96" y="163"/>
                </a:lnTo>
                <a:lnTo>
                  <a:pt x="98" y="163"/>
                </a:lnTo>
                <a:lnTo>
                  <a:pt x="98" y="164"/>
                </a:lnTo>
                <a:close/>
                <a:moveTo>
                  <a:pt x="40" y="161"/>
                </a:moveTo>
                <a:lnTo>
                  <a:pt x="41" y="163"/>
                </a:lnTo>
                <a:lnTo>
                  <a:pt x="43" y="163"/>
                </a:lnTo>
                <a:lnTo>
                  <a:pt x="43" y="164"/>
                </a:lnTo>
                <a:lnTo>
                  <a:pt x="44" y="164"/>
                </a:lnTo>
                <a:lnTo>
                  <a:pt x="44" y="167"/>
                </a:lnTo>
                <a:lnTo>
                  <a:pt x="43" y="168"/>
                </a:lnTo>
                <a:lnTo>
                  <a:pt x="43" y="169"/>
                </a:lnTo>
                <a:lnTo>
                  <a:pt x="41" y="169"/>
                </a:lnTo>
                <a:lnTo>
                  <a:pt x="40" y="169"/>
                </a:lnTo>
                <a:lnTo>
                  <a:pt x="39" y="169"/>
                </a:lnTo>
                <a:lnTo>
                  <a:pt x="38" y="169"/>
                </a:lnTo>
                <a:lnTo>
                  <a:pt x="38" y="168"/>
                </a:lnTo>
                <a:lnTo>
                  <a:pt x="36" y="168"/>
                </a:lnTo>
                <a:lnTo>
                  <a:pt x="36" y="167"/>
                </a:lnTo>
                <a:lnTo>
                  <a:pt x="36" y="165"/>
                </a:lnTo>
                <a:lnTo>
                  <a:pt x="38" y="164"/>
                </a:lnTo>
                <a:lnTo>
                  <a:pt x="36" y="163"/>
                </a:lnTo>
                <a:lnTo>
                  <a:pt x="38" y="163"/>
                </a:lnTo>
                <a:lnTo>
                  <a:pt x="39" y="161"/>
                </a:lnTo>
                <a:lnTo>
                  <a:pt x="40" y="161"/>
                </a:lnTo>
                <a:close/>
                <a:moveTo>
                  <a:pt x="302" y="159"/>
                </a:moveTo>
                <a:lnTo>
                  <a:pt x="302" y="160"/>
                </a:lnTo>
                <a:lnTo>
                  <a:pt x="301" y="160"/>
                </a:lnTo>
                <a:lnTo>
                  <a:pt x="301" y="159"/>
                </a:lnTo>
                <a:lnTo>
                  <a:pt x="302" y="159"/>
                </a:lnTo>
                <a:close/>
                <a:moveTo>
                  <a:pt x="301" y="157"/>
                </a:moveTo>
                <a:lnTo>
                  <a:pt x="299" y="157"/>
                </a:lnTo>
                <a:lnTo>
                  <a:pt x="299" y="156"/>
                </a:lnTo>
                <a:lnTo>
                  <a:pt x="301" y="157"/>
                </a:lnTo>
                <a:close/>
                <a:moveTo>
                  <a:pt x="301" y="156"/>
                </a:moveTo>
                <a:lnTo>
                  <a:pt x="299" y="155"/>
                </a:lnTo>
                <a:lnTo>
                  <a:pt x="301" y="155"/>
                </a:lnTo>
                <a:lnTo>
                  <a:pt x="301" y="156"/>
                </a:lnTo>
                <a:close/>
                <a:moveTo>
                  <a:pt x="301" y="155"/>
                </a:moveTo>
                <a:lnTo>
                  <a:pt x="299" y="155"/>
                </a:lnTo>
                <a:lnTo>
                  <a:pt x="299" y="154"/>
                </a:lnTo>
                <a:lnTo>
                  <a:pt x="301" y="154"/>
                </a:lnTo>
                <a:lnTo>
                  <a:pt x="301" y="155"/>
                </a:lnTo>
                <a:close/>
                <a:moveTo>
                  <a:pt x="280" y="155"/>
                </a:moveTo>
                <a:lnTo>
                  <a:pt x="278" y="155"/>
                </a:lnTo>
                <a:lnTo>
                  <a:pt x="278" y="154"/>
                </a:lnTo>
                <a:lnTo>
                  <a:pt x="280" y="152"/>
                </a:lnTo>
                <a:lnTo>
                  <a:pt x="281" y="152"/>
                </a:lnTo>
                <a:lnTo>
                  <a:pt x="281" y="154"/>
                </a:lnTo>
                <a:lnTo>
                  <a:pt x="280" y="155"/>
                </a:lnTo>
                <a:close/>
                <a:moveTo>
                  <a:pt x="282" y="152"/>
                </a:moveTo>
                <a:lnTo>
                  <a:pt x="281" y="154"/>
                </a:lnTo>
                <a:lnTo>
                  <a:pt x="281" y="152"/>
                </a:lnTo>
                <a:lnTo>
                  <a:pt x="282" y="152"/>
                </a:lnTo>
                <a:close/>
                <a:moveTo>
                  <a:pt x="303" y="148"/>
                </a:moveTo>
                <a:lnTo>
                  <a:pt x="302" y="150"/>
                </a:lnTo>
                <a:lnTo>
                  <a:pt x="302" y="148"/>
                </a:lnTo>
                <a:lnTo>
                  <a:pt x="303" y="148"/>
                </a:lnTo>
                <a:close/>
                <a:moveTo>
                  <a:pt x="301" y="148"/>
                </a:moveTo>
                <a:lnTo>
                  <a:pt x="301" y="147"/>
                </a:lnTo>
                <a:lnTo>
                  <a:pt x="301" y="148"/>
                </a:lnTo>
                <a:close/>
                <a:moveTo>
                  <a:pt x="301" y="152"/>
                </a:moveTo>
                <a:lnTo>
                  <a:pt x="299" y="151"/>
                </a:lnTo>
                <a:lnTo>
                  <a:pt x="299" y="150"/>
                </a:lnTo>
                <a:lnTo>
                  <a:pt x="301" y="150"/>
                </a:lnTo>
                <a:lnTo>
                  <a:pt x="301" y="148"/>
                </a:lnTo>
                <a:lnTo>
                  <a:pt x="301" y="147"/>
                </a:lnTo>
                <a:lnTo>
                  <a:pt x="301" y="146"/>
                </a:lnTo>
                <a:lnTo>
                  <a:pt x="301" y="144"/>
                </a:lnTo>
                <a:lnTo>
                  <a:pt x="301" y="143"/>
                </a:lnTo>
                <a:lnTo>
                  <a:pt x="302" y="144"/>
                </a:lnTo>
                <a:lnTo>
                  <a:pt x="302" y="146"/>
                </a:lnTo>
                <a:lnTo>
                  <a:pt x="302" y="147"/>
                </a:lnTo>
                <a:lnTo>
                  <a:pt x="303" y="147"/>
                </a:lnTo>
                <a:lnTo>
                  <a:pt x="303" y="148"/>
                </a:lnTo>
                <a:lnTo>
                  <a:pt x="302" y="148"/>
                </a:lnTo>
                <a:lnTo>
                  <a:pt x="301" y="150"/>
                </a:lnTo>
                <a:lnTo>
                  <a:pt x="301" y="151"/>
                </a:lnTo>
                <a:lnTo>
                  <a:pt x="301" y="152"/>
                </a:lnTo>
                <a:close/>
                <a:moveTo>
                  <a:pt x="303" y="146"/>
                </a:moveTo>
                <a:lnTo>
                  <a:pt x="302" y="146"/>
                </a:lnTo>
                <a:lnTo>
                  <a:pt x="302" y="144"/>
                </a:lnTo>
                <a:lnTo>
                  <a:pt x="302" y="143"/>
                </a:lnTo>
                <a:lnTo>
                  <a:pt x="303" y="144"/>
                </a:lnTo>
                <a:lnTo>
                  <a:pt x="303" y="146"/>
                </a:lnTo>
                <a:close/>
                <a:moveTo>
                  <a:pt x="286" y="143"/>
                </a:moveTo>
                <a:lnTo>
                  <a:pt x="286" y="142"/>
                </a:lnTo>
                <a:lnTo>
                  <a:pt x="286" y="143"/>
                </a:lnTo>
                <a:close/>
                <a:moveTo>
                  <a:pt x="288" y="143"/>
                </a:moveTo>
                <a:lnTo>
                  <a:pt x="286" y="143"/>
                </a:lnTo>
                <a:lnTo>
                  <a:pt x="288" y="142"/>
                </a:lnTo>
                <a:lnTo>
                  <a:pt x="288" y="143"/>
                </a:lnTo>
                <a:close/>
                <a:moveTo>
                  <a:pt x="285" y="140"/>
                </a:moveTo>
                <a:lnTo>
                  <a:pt x="285" y="139"/>
                </a:lnTo>
                <a:lnTo>
                  <a:pt x="285" y="140"/>
                </a:lnTo>
                <a:close/>
                <a:moveTo>
                  <a:pt x="302" y="138"/>
                </a:moveTo>
                <a:lnTo>
                  <a:pt x="301" y="139"/>
                </a:lnTo>
                <a:lnTo>
                  <a:pt x="301" y="138"/>
                </a:lnTo>
                <a:lnTo>
                  <a:pt x="302" y="138"/>
                </a:lnTo>
                <a:close/>
                <a:moveTo>
                  <a:pt x="285" y="135"/>
                </a:moveTo>
                <a:lnTo>
                  <a:pt x="284" y="135"/>
                </a:lnTo>
                <a:lnTo>
                  <a:pt x="285" y="135"/>
                </a:lnTo>
                <a:close/>
                <a:moveTo>
                  <a:pt x="298" y="131"/>
                </a:moveTo>
                <a:lnTo>
                  <a:pt x="298" y="133"/>
                </a:lnTo>
                <a:lnTo>
                  <a:pt x="299" y="133"/>
                </a:lnTo>
                <a:lnTo>
                  <a:pt x="301" y="134"/>
                </a:lnTo>
                <a:lnTo>
                  <a:pt x="302" y="134"/>
                </a:lnTo>
                <a:lnTo>
                  <a:pt x="302" y="135"/>
                </a:lnTo>
                <a:lnTo>
                  <a:pt x="303" y="137"/>
                </a:lnTo>
                <a:lnTo>
                  <a:pt x="302" y="137"/>
                </a:lnTo>
                <a:lnTo>
                  <a:pt x="301" y="137"/>
                </a:lnTo>
                <a:lnTo>
                  <a:pt x="301" y="135"/>
                </a:lnTo>
                <a:lnTo>
                  <a:pt x="299" y="134"/>
                </a:lnTo>
                <a:lnTo>
                  <a:pt x="298" y="133"/>
                </a:lnTo>
                <a:lnTo>
                  <a:pt x="297" y="133"/>
                </a:lnTo>
                <a:lnTo>
                  <a:pt x="297" y="131"/>
                </a:lnTo>
                <a:lnTo>
                  <a:pt x="298" y="131"/>
                </a:lnTo>
                <a:close/>
                <a:moveTo>
                  <a:pt x="47" y="130"/>
                </a:moveTo>
                <a:lnTo>
                  <a:pt x="45" y="130"/>
                </a:lnTo>
                <a:lnTo>
                  <a:pt x="45" y="129"/>
                </a:lnTo>
                <a:lnTo>
                  <a:pt x="47" y="129"/>
                </a:lnTo>
                <a:lnTo>
                  <a:pt x="47" y="130"/>
                </a:lnTo>
                <a:close/>
                <a:moveTo>
                  <a:pt x="291" y="121"/>
                </a:moveTo>
                <a:lnTo>
                  <a:pt x="291" y="122"/>
                </a:lnTo>
                <a:lnTo>
                  <a:pt x="293" y="122"/>
                </a:lnTo>
                <a:lnTo>
                  <a:pt x="291" y="122"/>
                </a:lnTo>
                <a:lnTo>
                  <a:pt x="291" y="121"/>
                </a:lnTo>
                <a:close/>
                <a:moveTo>
                  <a:pt x="285" y="110"/>
                </a:moveTo>
                <a:lnTo>
                  <a:pt x="284" y="110"/>
                </a:lnTo>
                <a:lnTo>
                  <a:pt x="284" y="109"/>
                </a:lnTo>
                <a:lnTo>
                  <a:pt x="285" y="109"/>
                </a:lnTo>
                <a:lnTo>
                  <a:pt x="285" y="110"/>
                </a:lnTo>
                <a:close/>
                <a:moveTo>
                  <a:pt x="265" y="93"/>
                </a:moveTo>
                <a:lnTo>
                  <a:pt x="264" y="93"/>
                </a:lnTo>
                <a:lnTo>
                  <a:pt x="263" y="93"/>
                </a:lnTo>
                <a:lnTo>
                  <a:pt x="264" y="93"/>
                </a:lnTo>
                <a:lnTo>
                  <a:pt x="264" y="92"/>
                </a:lnTo>
                <a:lnTo>
                  <a:pt x="265" y="92"/>
                </a:lnTo>
                <a:lnTo>
                  <a:pt x="265" y="93"/>
                </a:lnTo>
                <a:close/>
                <a:moveTo>
                  <a:pt x="255" y="87"/>
                </a:moveTo>
                <a:lnTo>
                  <a:pt x="254" y="87"/>
                </a:lnTo>
                <a:lnTo>
                  <a:pt x="255" y="87"/>
                </a:lnTo>
                <a:close/>
                <a:moveTo>
                  <a:pt x="246" y="84"/>
                </a:moveTo>
                <a:lnTo>
                  <a:pt x="244" y="84"/>
                </a:lnTo>
                <a:lnTo>
                  <a:pt x="244" y="85"/>
                </a:lnTo>
                <a:lnTo>
                  <a:pt x="244" y="84"/>
                </a:lnTo>
                <a:lnTo>
                  <a:pt x="246" y="84"/>
                </a:lnTo>
                <a:close/>
                <a:moveTo>
                  <a:pt x="259" y="76"/>
                </a:moveTo>
                <a:lnTo>
                  <a:pt x="259" y="78"/>
                </a:lnTo>
                <a:lnTo>
                  <a:pt x="257" y="78"/>
                </a:lnTo>
                <a:lnTo>
                  <a:pt x="257" y="76"/>
                </a:lnTo>
                <a:lnTo>
                  <a:pt x="259" y="76"/>
                </a:lnTo>
                <a:close/>
                <a:moveTo>
                  <a:pt x="19" y="76"/>
                </a:moveTo>
                <a:lnTo>
                  <a:pt x="19" y="78"/>
                </a:lnTo>
                <a:lnTo>
                  <a:pt x="18" y="76"/>
                </a:lnTo>
                <a:lnTo>
                  <a:pt x="19" y="76"/>
                </a:lnTo>
                <a:close/>
                <a:moveTo>
                  <a:pt x="257" y="71"/>
                </a:moveTo>
                <a:lnTo>
                  <a:pt x="256" y="71"/>
                </a:lnTo>
                <a:lnTo>
                  <a:pt x="256" y="70"/>
                </a:lnTo>
                <a:lnTo>
                  <a:pt x="257" y="70"/>
                </a:lnTo>
                <a:lnTo>
                  <a:pt x="257" y="71"/>
                </a:lnTo>
                <a:close/>
                <a:moveTo>
                  <a:pt x="1" y="54"/>
                </a:moveTo>
                <a:lnTo>
                  <a:pt x="1" y="55"/>
                </a:lnTo>
                <a:lnTo>
                  <a:pt x="2" y="54"/>
                </a:lnTo>
                <a:lnTo>
                  <a:pt x="2" y="55"/>
                </a:lnTo>
                <a:lnTo>
                  <a:pt x="3" y="57"/>
                </a:lnTo>
                <a:lnTo>
                  <a:pt x="3" y="58"/>
                </a:lnTo>
                <a:lnTo>
                  <a:pt x="5" y="59"/>
                </a:lnTo>
                <a:lnTo>
                  <a:pt x="5" y="61"/>
                </a:lnTo>
                <a:lnTo>
                  <a:pt x="6" y="61"/>
                </a:lnTo>
                <a:lnTo>
                  <a:pt x="6" y="62"/>
                </a:lnTo>
                <a:lnTo>
                  <a:pt x="7" y="62"/>
                </a:lnTo>
                <a:lnTo>
                  <a:pt x="7" y="63"/>
                </a:lnTo>
                <a:lnTo>
                  <a:pt x="7" y="65"/>
                </a:lnTo>
                <a:lnTo>
                  <a:pt x="7" y="66"/>
                </a:lnTo>
                <a:lnTo>
                  <a:pt x="7" y="67"/>
                </a:lnTo>
                <a:lnTo>
                  <a:pt x="9" y="70"/>
                </a:lnTo>
                <a:lnTo>
                  <a:pt x="9" y="72"/>
                </a:lnTo>
                <a:lnTo>
                  <a:pt x="9" y="74"/>
                </a:lnTo>
                <a:lnTo>
                  <a:pt x="7" y="75"/>
                </a:lnTo>
                <a:lnTo>
                  <a:pt x="7" y="76"/>
                </a:lnTo>
                <a:lnTo>
                  <a:pt x="6" y="76"/>
                </a:lnTo>
                <a:lnTo>
                  <a:pt x="5" y="76"/>
                </a:lnTo>
                <a:lnTo>
                  <a:pt x="3" y="75"/>
                </a:lnTo>
                <a:lnTo>
                  <a:pt x="3" y="74"/>
                </a:lnTo>
                <a:lnTo>
                  <a:pt x="3" y="72"/>
                </a:lnTo>
                <a:lnTo>
                  <a:pt x="2" y="72"/>
                </a:lnTo>
                <a:lnTo>
                  <a:pt x="2" y="71"/>
                </a:lnTo>
                <a:lnTo>
                  <a:pt x="2" y="70"/>
                </a:lnTo>
                <a:lnTo>
                  <a:pt x="1" y="68"/>
                </a:lnTo>
                <a:lnTo>
                  <a:pt x="1" y="67"/>
                </a:lnTo>
                <a:lnTo>
                  <a:pt x="1" y="66"/>
                </a:lnTo>
                <a:lnTo>
                  <a:pt x="1" y="65"/>
                </a:lnTo>
                <a:lnTo>
                  <a:pt x="0" y="63"/>
                </a:lnTo>
                <a:lnTo>
                  <a:pt x="0" y="62"/>
                </a:lnTo>
                <a:lnTo>
                  <a:pt x="0" y="61"/>
                </a:lnTo>
                <a:lnTo>
                  <a:pt x="0" y="59"/>
                </a:lnTo>
                <a:lnTo>
                  <a:pt x="0" y="58"/>
                </a:lnTo>
                <a:lnTo>
                  <a:pt x="0" y="55"/>
                </a:lnTo>
                <a:lnTo>
                  <a:pt x="0" y="54"/>
                </a:lnTo>
                <a:lnTo>
                  <a:pt x="1" y="54"/>
                </a:lnTo>
                <a:close/>
                <a:moveTo>
                  <a:pt x="237" y="50"/>
                </a:moveTo>
                <a:lnTo>
                  <a:pt x="235" y="50"/>
                </a:lnTo>
                <a:lnTo>
                  <a:pt x="237" y="50"/>
                </a:lnTo>
                <a:close/>
                <a:moveTo>
                  <a:pt x="61" y="38"/>
                </a:moveTo>
                <a:lnTo>
                  <a:pt x="60" y="38"/>
                </a:lnTo>
                <a:lnTo>
                  <a:pt x="58" y="38"/>
                </a:lnTo>
                <a:lnTo>
                  <a:pt x="60" y="38"/>
                </a:lnTo>
                <a:lnTo>
                  <a:pt x="61" y="38"/>
                </a:lnTo>
                <a:close/>
                <a:moveTo>
                  <a:pt x="104" y="37"/>
                </a:moveTo>
                <a:lnTo>
                  <a:pt x="104" y="38"/>
                </a:lnTo>
                <a:lnTo>
                  <a:pt x="103" y="38"/>
                </a:lnTo>
                <a:lnTo>
                  <a:pt x="103" y="37"/>
                </a:lnTo>
                <a:lnTo>
                  <a:pt x="104" y="37"/>
                </a:lnTo>
                <a:close/>
                <a:moveTo>
                  <a:pt x="53" y="37"/>
                </a:moveTo>
                <a:lnTo>
                  <a:pt x="52" y="37"/>
                </a:lnTo>
                <a:lnTo>
                  <a:pt x="52" y="36"/>
                </a:lnTo>
                <a:lnTo>
                  <a:pt x="53" y="36"/>
                </a:lnTo>
                <a:lnTo>
                  <a:pt x="53" y="37"/>
                </a:lnTo>
                <a:close/>
                <a:moveTo>
                  <a:pt x="55" y="36"/>
                </a:moveTo>
                <a:lnTo>
                  <a:pt x="53" y="36"/>
                </a:lnTo>
                <a:lnTo>
                  <a:pt x="55" y="36"/>
                </a:lnTo>
                <a:close/>
                <a:moveTo>
                  <a:pt x="43" y="37"/>
                </a:moveTo>
                <a:lnTo>
                  <a:pt x="41" y="38"/>
                </a:lnTo>
                <a:lnTo>
                  <a:pt x="41" y="37"/>
                </a:lnTo>
                <a:lnTo>
                  <a:pt x="40" y="36"/>
                </a:lnTo>
                <a:lnTo>
                  <a:pt x="41" y="36"/>
                </a:lnTo>
                <a:lnTo>
                  <a:pt x="43" y="36"/>
                </a:lnTo>
                <a:lnTo>
                  <a:pt x="43" y="37"/>
                </a:lnTo>
                <a:close/>
                <a:moveTo>
                  <a:pt x="100" y="36"/>
                </a:moveTo>
                <a:lnTo>
                  <a:pt x="100" y="34"/>
                </a:lnTo>
                <a:lnTo>
                  <a:pt x="100" y="33"/>
                </a:lnTo>
                <a:lnTo>
                  <a:pt x="102" y="34"/>
                </a:lnTo>
                <a:lnTo>
                  <a:pt x="100" y="36"/>
                </a:lnTo>
                <a:close/>
                <a:moveTo>
                  <a:pt x="184" y="34"/>
                </a:moveTo>
                <a:lnTo>
                  <a:pt x="184" y="33"/>
                </a:lnTo>
                <a:lnTo>
                  <a:pt x="184" y="34"/>
                </a:lnTo>
                <a:close/>
                <a:moveTo>
                  <a:pt x="57" y="36"/>
                </a:moveTo>
                <a:lnTo>
                  <a:pt x="56" y="36"/>
                </a:lnTo>
                <a:lnTo>
                  <a:pt x="55" y="34"/>
                </a:lnTo>
                <a:lnTo>
                  <a:pt x="55" y="33"/>
                </a:lnTo>
                <a:lnTo>
                  <a:pt x="56" y="33"/>
                </a:lnTo>
                <a:lnTo>
                  <a:pt x="57" y="34"/>
                </a:lnTo>
                <a:lnTo>
                  <a:pt x="56" y="34"/>
                </a:lnTo>
                <a:lnTo>
                  <a:pt x="57" y="34"/>
                </a:lnTo>
                <a:lnTo>
                  <a:pt x="57" y="36"/>
                </a:lnTo>
                <a:close/>
                <a:moveTo>
                  <a:pt x="51" y="33"/>
                </a:moveTo>
                <a:lnTo>
                  <a:pt x="51" y="32"/>
                </a:lnTo>
                <a:lnTo>
                  <a:pt x="51" y="33"/>
                </a:lnTo>
                <a:close/>
                <a:moveTo>
                  <a:pt x="178" y="32"/>
                </a:moveTo>
                <a:lnTo>
                  <a:pt x="179" y="32"/>
                </a:lnTo>
                <a:lnTo>
                  <a:pt x="179" y="33"/>
                </a:lnTo>
                <a:lnTo>
                  <a:pt x="179" y="34"/>
                </a:lnTo>
                <a:lnTo>
                  <a:pt x="180" y="34"/>
                </a:lnTo>
                <a:lnTo>
                  <a:pt x="183" y="34"/>
                </a:lnTo>
                <a:lnTo>
                  <a:pt x="184" y="34"/>
                </a:lnTo>
                <a:lnTo>
                  <a:pt x="183" y="36"/>
                </a:lnTo>
                <a:lnTo>
                  <a:pt x="182" y="37"/>
                </a:lnTo>
                <a:lnTo>
                  <a:pt x="180" y="37"/>
                </a:lnTo>
                <a:lnTo>
                  <a:pt x="179" y="38"/>
                </a:lnTo>
                <a:lnTo>
                  <a:pt x="179" y="37"/>
                </a:lnTo>
                <a:lnTo>
                  <a:pt x="178" y="36"/>
                </a:lnTo>
                <a:lnTo>
                  <a:pt x="178" y="34"/>
                </a:lnTo>
                <a:lnTo>
                  <a:pt x="178" y="33"/>
                </a:lnTo>
                <a:lnTo>
                  <a:pt x="176" y="33"/>
                </a:lnTo>
                <a:lnTo>
                  <a:pt x="176" y="32"/>
                </a:lnTo>
                <a:lnTo>
                  <a:pt x="178" y="32"/>
                </a:lnTo>
                <a:close/>
                <a:moveTo>
                  <a:pt x="187" y="33"/>
                </a:moveTo>
                <a:lnTo>
                  <a:pt x="187" y="34"/>
                </a:lnTo>
                <a:lnTo>
                  <a:pt x="185" y="34"/>
                </a:lnTo>
                <a:lnTo>
                  <a:pt x="185" y="33"/>
                </a:lnTo>
                <a:lnTo>
                  <a:pt x="187" y="32"/>
                </a:lnTo>
                <a:lnTo>
                  <a:pt x="187" y="30"/>
                </a:lnTo>
                <a:lnTo>
                  <a:pt x="188" y="30"/>
                </a:lnTo>
                <a:lnTo>
                  <a:pt x="188" y="32"/>
                </a:lnTo>
                <a:lnTo>
                  <a:pt x="187" y="32"/>
                </a:lnTo>
                <a:lnTo>
                  <a:pt x="187" y="33"/>
                </a:lnTo>
                <a:close/>
                <a:moveTo>
                  <a:pt x="18" y="30"/>
                </a:moveTo>
                <a:lnTo>
                  <a:pt x="18" y="32"/>
                </a:lnTo>
                <a:lnTo>
                  <a:pt x="17" y="30"/>
                </a:lnTo>
                <a:lnTo>
                  <a:pt x="17" y="29"/>
                </a:lnTo>
                <a:lnTo>
                  <a:pt x="18" y="29"/>
                </a:lnTo>
                <a:lnTo>
                  <a:pt x="18" y="30"/>
                </a:lnTo>
                <a:close/>
                <a:moveTo>
                  <a:pt x="201" y="28"/>
                </a:moveTo>
                <a:lnTo>
                  <a:pt x="201" y="27"/>
                </a:lnTo>
                <a:lnTo>
                  <a:pt x="202" y="28"/>
                </a:lnTo>
                <a:lnTo>
                  <a:pt x="201" y="28"/>
                </a:lnTo>
                <a:close/>
                <a:moveTo>
                  <a:pt x="44" y="32"/>
                </a:moveTo>
                <a:lnTo>
                  <a:pt x="45" y="32"/>
                </a:lnTo>
                <a:lnTo>
                  <a:pt x="47" y="32"/>
                </a:lnTo>
                <a:lnTo>
                  <a:pt x="48" y="32"/>
                </a:lnTo>
                <a:lnTo>
                  <a:pt x="48" y="33"/>
                </a:lnTo>
                <a:lnTo>
                  <a:pt x="48" y="34"/>
                </a:lnTo>
                <a:lnTo>
                  <a:pt x="48" y="36"/>
                </a:lnTo>
                <a:lnTo>
                  <a:pt x="47" y="37"/>
                </a:lnTo>
                <a:lnTo>
                  <a:pt x="45" y="37"/>
                </a:lnTo>
                <a:lnTo>
                  <a:pt x="44" y="37"/>
                </a:lnTo>
                <a:lnTo>
                  <a:pt x="41" y="36"/>
                </a:lnTo>
                <a:lnTo>
                  <a:pt x="40" y="34"/>
                </a:lnTo>
                <a:lnTo>
                  <a:pt x="39" y="33"/>
                </a:lnTo>
                <a:lnTo>
                  <a:pt x="38" y="33"/>
                </a:lnTo>
                <a:lnTo>
                  <a:pt x="38" y="32"/>
                </a:lnTo>
                <a:lnTo>
                  <a:pt x="39" y="30"/>
                </a:lnTo>
                <a:lnTo>
                  <a:pt x="40" y="30"/>
                </a:lnTo>
                <a:lnTo>
                  <a:pt x="40" y="29"/>
                </a:lnTo>
                <a:lnTo>
                  <a:pt x="40" y="28"/>
                </a:lnTo>
                <a:lnTo>
                  <a:pt x="40" y="27"/>
                </a:lnTo>
                <a:lnTo>
                  <a:pt x="41" y="28"/>
                </a:lnTo>
                <a:lnTo>
                  <a:pt x="43" y="29"/>
                </a:lnTo>
                <a:lnTo>
                  <a:pt x="44" y="30"/>
                </a:lnTo>
                <a:lnTo>
                  <a:pt x="43" y="30"/>
                </a:lnTo>
                <a:lnTo>
                  <a:pt x="44" y="32"/>
                </a:lnTo>
                <a:close/>
                <a:moveTo>
                  <a:pt x="163" y="28"/>
                </a:moveTo>
                <a:lnTo>
                  <a:pt x="163" y="29"/>
                </a:lnTo>
                <a:lnTo>
                  <a:pt x="165" y="30"/>
                </a:lnTo>
                <a:lnTo>
                  <a:pt x="165" y="32"/>
                </a:lnTo>
                <a:lnTo>
                  <a:pt x="165" y="33"/>
                </a:lnTo>
                <a:lnTo>
                  <a:pt x="166" y="33"/>
                </a:lnTo>
                <a:lnTo>
                  <a:pt x="167" y="33"/>
                </a:lnTo>
                <a:lnTo>
                  <a:pt x="167" y="34"/>
                </a:lnTo>
                <a:lnTo>
                  <a:pt x="167" y="33"/>
                </a:lnTo>
                <a:lnTo>
                  <a:pt x="170" y="33"/>
                </a:lnTo>
                <a:lnTo>
                  <a:pt x="171" y="33"/>
                </a:lnTo>
                <a:lnTo>
                  <a:pt x="172" y="32"/>
                </a:lnTo>
                <a:lnTo>
                  <a:pt x="174" y="32"/>
                </a:lnTo>
                <a:lnTo>
                  <a:pt x="174" y="30"/>
                </a:lnTo>
                <a:lnTo>
                  <a:pt x="175" y="30"/>
                </a:lnTo>
                <a:lnTo>
                  <a:pt x="176" y="30"/>
                </a:lnTo>
                <a:lnTo>
                  <a:pt x="176" y="32"/>
                </a:lnTo>
                <a:lnTo>
                  <a:pt x="176" y="33"/>
                </a:lnTo>
                <a:lnTo>
                  <a:pt x="178" y="34"/>
                </a:lnTo>
                <a:lnTo>
                  <a:pt x="178" y="36"/>
                </a:lnTo>
                <a:lnTo>
                  <a:pt x="178" y="37"/>
                </a:lnTo>
                <a:lnTo>
                  <a:pt x="179" y="38"/>
                </a:lnTo>
                <a:lnTo>
                  <a:pt x="180" y="37"/>
                </a:lnTo>
                <a:lnTo>
                  <a:pt x="182" y="37"/>
                </a:lnTo>
                <a:lnTo>
                  <a:pt x="182" y="38"/>
                </a:lnTo>
                <a:lnTo>
                  <a:pt x="182" y="37"/>
                </a:lnTo>
                <a:lnTo>
                  <a:pt x="183" y="37"/>
                </a:lnTo>
                <a:lnTo>
                  <a:pt x="183" y="36"/>
                </a:lnTo>
                <a:lnTo>
                  <a:pt x="184" y="36"/>
                </a:lnTo>
                <a:lnTo>
                  <a:pt x="185" y="36"/>
                </a:lnTo>
                <a:lnTo>
                  <a:pt x="188" y="37"/>
                </a:lnTo>
                <a:lnTo>
                  <a:pt x="188" y="36"/>
                </a:lnTo>
                <a:lnTo>
                  <a:pt x="188" y="37"/>
                </a:lnTo>
                <a:lnTo>
                  <a:pt x="189" y="37"/>
                </a:lnTo>
                <a:lnTo>
                  <a:pt x="191" y="36"/>
                </a:lnTo>
                <a:lnTo>
                  <a:pt x="191" y="34"/>
                </a:lnTo>
                <a:lnTo>
                  <a:pt x="191" y="33"/>
                </a:lnTo>
                <a:lnTo>
                  <a:pt x="191" y="32"/>
                </a:lnTo>
                <a:lnTo>
                  <a:pt x="189" y="30"/>
                </a:lnTo>
                <a:lnTo>
                  <a:pt x="189" y="29"/>
                </a:lnTo>
                <a:lnTo>
                  <a:pt x="189" y="28"/>
                </a:lnTo>
                <a:lnTo>
                  <a:pt x="191" y="28"/>
                </a:lnTo>
                <a:lnTo>
                  <a:pt x="192" y="27"/>
                </a:lnTo>
                <a:lnTo>
                  <a:pt x="195" y="27"/>
                </a:lnTo>
                <a:lnTo>
                  <a:pt x="196" y="27"/>
                </a:lnTo>
                <a:lnTo>
                  <a:pt x="195" y="27"/>
                </a:lnTo>
                <a:lnTo>
                  <a:pt x="195" y="28"/>
                </a:lnTo>
                <a:lnTo>
                  <a:pt x="196" y="29"/>
                </a:lnTo>
                <a:lnTo>
                  <a:pt x="197" y="29"/>
                </a:lnTo>
                <a:lnTo>
                  <a:pt x="197" y="30"/>
                </a:lnTo>
                <a:lnTo>
                  <a:pt x="199" y="30"/>
                </a:lnTo>
                <a:lnTo>
                  <a:pt x="200" y="29"/>
                </a:lnTo>
                <a:lnTo>
                  <a:pt x="201" y="29"/>
                </a:lnTo>
                <a:lnTo>
                  <a:pt x="202" y="29"/>
                </a:lnTo>
                <a:lnTo>
                  <a:pt x="204" y="29"/>
                </a:lnTo>
                <a:lnTo>
                  <a:pt x="204" y="28"/>
                </a:lnTo>
                <a:lnTo>
                  <a:pt x="205" y="28"/>
                </a:lnTo>
                <a:lnTo>
                  <a:pt x="205" y="27"/>
                </a:lnTo>
                <a:lnTo>
                  <a:pt x="206" y="27"/>
                </a:lnTo>
                <a:lnTo>
                  <a:pt x="208" y="28"/>
                </a:lnTo>
                <a:lnTo>
                  <a:pt x="209" y="29"/>
                </a:lnTo>
                <a:lnTo>
                  <a:pt x="210" y="30"/>
                </a:lnTo>
                <a:lnTo>
                  <a:pt x="212" y="30"/>
                </a:lnTo>
                <a:lnTo>
                  <a:pt x="213" y="32"/>
                </a:lnTo>
                <a:lnTo>
                  <a:pt x="214" y="32"/>
                </a:lnTo>
                <a:lnTo>
                  <a:pt x="214" y="33"/>
                </a:lnTo>
                <a:lnTo>
                  <a:pt x="216" y="34"/>
                </a:lnTo>
                <a:lnTo>
                  <a:pt x="217" y="36"/>
                </a:lnTo>
                <a:lnTo>
                  <a:pt x="218" y="36"/>
                </a:lnTo>
                <a:lnTo>
                  <a:pt x="218" y="37"/>
                </a:lnTo>
                <a:lnTo>
                  <a:pt x="219" y="37"/>
                </a:lnTo>
                <a:lnTo>
                  <a:pt x="221" y="37"/>
                </a:lnTo>
                <a:lnTo>
                  <a:pt x="221" y="38"/>
                </a:lnTo>
                <a:lnTo>
                  <a:pt x="221" y="40"/>
                </a:lnTo>
                <a:lnTo>
                  <a:pt x="222" y="40"/>
                </a:lnTo>
                <a:lnTo>
                  <a:pt x="222" y="38"/>
                </a:lnTo>
                <a:lnTo>
                  <a:pt x="223" y="38"/>
                </a:lnTo>
                <a:lnTo>
                  <a:pt x="223" y="40"/>
                </a:lnTo>
                <a:lnTo>
                  <a:pt x="225" y="41"/>
                </a:lnTo>
                <a:lnTo>
                  <a:pt x="226" y="41"/>
                </a:lnTo>
                <a:lnTo>
                  <a:pt x="226" y="42"/>
                </a:lnTo>
                <a:lnTo>
                  <a:pt x="227" y="42"/>
                </a:lnTo>
                <a:lnTo>
                  <a:pt x="227" y="44"/>
                </a:lnTo>
                <a:lnTo>
                  <a:pt x="229" y="44"/>
                </a:lnTo>
                <a:lnTo>
                  <a:pt x="230" y="45"/>
                </a:lnTo>
                <a:lnTo>
                  <a:pt x="231" y="46"/>
                </a:lnTo>
                <a:lnTo>
                  <a:pt x="233" y="48"/>
                </a:lnTo>
                <a:lnTo>
                  <a:pt x="234" y="48"/>
                </a:lnTo>
                <a:lnTo>
                  <a:pt x="234" y="49"/>
                </a:lnTo>
                <a:lnTo>
                  <a:pt x="233" y="49"/>
                </a:lnTo>
                <a:lnTo>
                  <a:pt x="231" y="49"/>
                </a:lnTo>
                <a:lnTo>
                  <a:pt x="231" y="50"/>
                </a:lnTo>
                <a:lnTo>
                  <a:pt x="233" y="51"/>
                </a:lnTo>
                <a:lnTo>
                  <a:pt x="234" y="50"/>
                </a:lnTo>
                <a:lnTo>
                  <a:pt x="235" y="50"/>
                </a:lnTo>
                <a:lnTo>
                  <a:pt x="237" y="51"/>
                </a:lnTo>
                <a:lnTo>
                  <a:pt x="238" y="51"/>
                </a:lnTo>
                <a:lnTo>
                  <a:pt x="238" y="53"/>
                </a:lnTo>
                <a:lnTo>
                  <a:pt x="238" y="51"/>
                </a:lnTo>
                <a:lnTo>
                  <a:pt x="239" y="51"/>
                </a:lnTo>
                <a:lnTo>
                  <a:pt x="239" y="53"/>
                </a:lnTo>
                <a:lnTo>
                  <a:pt x="239" y="55"/>
                </a:lnTo>
                <a:lnTo>
                  <a:pt x="239" y="57"/>
                </a:lnTo>
                <a:lnTo>
                  <a:pt x="239" y="58"/>
                </a:lnTo>
                <a:lnTo>
                  <a:pt x="239" y="59"/>
                </a:lnTo>
                <a:lnTo>
                  <a:pt x="240" y="61"/>
                </a:lnTo>
                <a:lnTo>
                  <a:pt x="240" y="62"/>
                </a:lnTo>
                <a:lnTo>
                  <a:pt x="242" y="63"/>
                </a:lnTo>
                <a:lnTo>
                  <a:pt x="242" y="65"/>
                </a:lnTo>
                <a:lnTo>
                  <a:pt x="243" y="66"/>
                </a:lnTo>
                <a:lnTo>
                  <a:pt x="244" y="66"/>
                </a:lnTo>
                <a:lnTo>
                  <a:pt x="244" y="65"/>
                </a:lnTo>
                <a:lnTo>
                  <a:pt x="246" y="65"/>
                </a:lnTo>
                <a:lnTo>
                  <a:pt x="247" y="66"/>
                </a:lnTo>
                <a:lnTo>
                  <a:pt x="248" y="66"/>
                </a:lnTo>
                <a:lnTo>
                  <a:pt x="250" y="66"/>
                </a:lnTo>
                <a:lnTo>
                  <a:pt x="250" y="67"/>
                </a:lnTo>
                <a:lnTo>
                  <a:pt x="248" y="67"/>
                </a:lnTo>
                <a:lnTo>
                  <a:pt x="248" y="68"/>
                </a:lnTo>
                <a:lnTo>
                  <a:pt x="247" y="68"/>
                </a:lnTo>
                <a:lnTo>
                  <a:pt x="246" y="68"/>
                </a:lnTo>
                <a:lnTo>
                  <a:pt x="244" y="68"/>
                </a:lnTo>
                <a:lnTo>
                  <a:pt x="243" y="68"/>
                </a:lnTo>
                <a:lnTo>
                  <a:pt x="242" y="68"/>
                </a:lnTo>
                <a:lnTo>
                  <a:pt x="242" y="70"/>
                </a:lnTo>
                <a:lnTo>
                  <a:pt x="243" y="71"/>
                </a:lnTo>
                <a:lnTo>
                  <a:pt x="243" y="70"/>
                </a:lnTo>
                <a:lnTo>
                  <a:pt x="244" y="70"/>
                </a:lnTo>
                <a:lnTo>
                  <a:pt x="244" y="71"/>
                </a:lnTo>
                <a:lnTo>
                  <a:pt x="243" y="71"/>
                </a:lnTo>
                <a:lnTo>
                  <a:pt x="242" y="71"/>
                </a:lnTo>
                <a:lnTo>
                  <a:pt x="242" y="72"/>
                </a:lnTo>
                <a:lnTo>
                  <a:pt x="243" y="72"/>
                </a:lnTo>
                <a:lnTo>
                  <a:pt x="240" y="74"/>
                </a:lnTo>
                <a:lnTo>
                  <a:pt x="240" y="75"/>
                </a:lnTo>
                <a:lnTo>
                  <a:pt x="240" y="76"/>
                </a:lnTo>
                <a:lnTo>
                  <a:pt x="242" y="76"/>
                </a:lnTo>
                <a:lnTo>
                  <a:pt x="242" y="78"/>
                </a:lnTo>
                <a:lnTo>
                  <a:pt x="240" y="78"/>
                </a:lnTo>
                <a:lnTo>
                  <a:pt x="239" y="78"/>
                </a:lnTo>
                <a:lnTo>
                  <a:pt x="238" y="78"/>
                </a:lnTo>
                <a:lnTo>
                  <a:pt x="238" y="79"/>
                </a:lnTo>
                <a:lnTo>
                  <a:pt x="238" y="80"/>
                </a:lnTo>
                <a:lnTo>
                  <a:pt x="239" y="80"/>
                </a:lnTo>
                <a:lnTo>
                  <a:pt x="239" y="82"/>
                </a:lnTo>
                <a:lnTo>
                  <a:pt x="238" y="82"/>
                </a:lnTo>
                <a:lnTo>
                  <a:pt x="238" y="83"/>
                </a:lnTo>
                <a:lnTo>
                  <a:pt x="239" y="84"/>
                </a:lnTo>
                <a:lnTo>
                  <a:pt x="240" y="84"/>
                </a:lnTo>
                <a:lnTo>
                  <a:pt x="242" y="83"/>
                </a:lnTo>
                <a:lnTo>
                  <a:pt x="243" y="83"/>
                </a:lnTo>
                <a:lnTo>
                  <a:pt x="243" y="84"/>
                </a:lnTo>
                <a:lnTo>
                  <a:pt x="244" y="85"/>
                </a:lnTo>
                <a:lnTo>
                  <a:pt x="243" y="87"/>
                </a:lnTo>
                <a:lnTo>
                  <a:pt x="242" y="87"/>
                </a:lnTo>
                <a:lnTo>
                  <a:pt x="242" y="88"/>
                </a:lnTo>
                <a:lnTo>
                  <a:pt x="242" y="89"/>
                </a:lnTo>
                <a:lnTo>
                  <a:pt x="240" y="89"/>
                </a:lnTo>
                <a:lnTo>
                  <a:pt x="240" y="91"/>
                </a:lnTo>
                <a:lnTo>
                  <a:pt x="239" y="89"/>
                </a:lnTo>
                <a:lnTo>
                  <a:pt x="238" y="89"/>
                </a:lnTo>
                <a:lnTo>
                  <a:pt x="239" y="89"/>
                </a:lnTo>
                <a:lnTo>
                  <a:pt x="239" y="91"/>
                </a:lnTo>
                <a:lnTo>
                  <a:pt x="238" y="91"/>
                </a:lnTo>
                <a:lnTo>
                  <a:pt x="238" y="92"/>
                </a:lnTo>
                <a:lnTo>
                  <a:pt x="239" y="92"/>
                </a:lnTo>
                <a:lnTo>
                  <a:pt x="239" y="93"/>
                </a:lnTo>
                <a:lnTo>
                  <a:pt x="240" y="93"/>
                </a:lnTo>
                <a:lnTo>
                  <a:pt x="242" y="92"/>
                </a:lnTo>
                <a:lnTo>
                  <a:pt x="243" y="92"/>
                </a:lnTo>
                <a:lnTo>
                  <a:pt x="243" y="91"/>
                </a:lnTo>
                <a:lnTo>
                  <a:pt x="244" y="91"/>
                </a:lnTo>
                <a:lnTo>
                  <a:pt x="246" y="91"/>
                </a:lnTo>
                <a:lnTo>
                  <a:pt x="247" y="89"/>
                </a:lnTo>
                <a:lnTo>
                  <a:pt x="247" y="88"/>
                </a:lnTo>
                <a:lnTo>
                  <a:pt x="248" y="88"/>
                </a:lnTo>
                <a:lnTo>
                  <a:pt x="248" y="87"/>
                </a:lnTo>
                <a:lnTo>
                  <a:pt x="250" y="87"/>
                </a:lnTo>
                <a:lnTo>
                  <a:pt x="250" y="88"/>
                </a:lnTo>
                <a:lnTo>
                  <a:pt x="250" y="89"/>
                </a:lnTo>
                <a:lnTo>
                  <a:pt x="248" y="89"/>
                </a:lnTo>
                <a:lnTo>
                  <a:pt x="248" y="91"/>
                </a:lnTo>
                <a:lnTo>
                  <a:pt x="248" y="92"/>
                </a:lnTo>
                <a:lnTo>
                  <a:pt x="250" y="92"/>
                </a:lnTo>
                <a:lnTo>
                  <a:pt x="251" y="93"/>
                </a:lnTo>
                <a:lnTo>
                  <a:pt x="251" y="95"/>
                </a:lnTo>
                <a:lnTo>
                  <a:pt x="250" y="96"/>
                </a:lnTo>
                <a:lnTo>
                  <a:pt x="250" y="97"/>
                </a:lnTo>
                <a:lnTo>
                  <a:pt x="248" y="96"/>
                </a:lnTo>
                <a:lnTo>
                  <a:pt x="247" y="95"/>
                </a:lnTo>
                <a:lnTo>
                  <a:pt x="246" y="97"/>
                </a:lnTo>
                <a:lnTo>
                  <a:pt x="247" y="97"/>
                </a:lnTo>
                <a:lnTo>
                  <a:pt x="248" y="97"/>
                </a:lnTo>
                <a:lnTo>
                  <a:pt x="250" y="99"/>
                </a:lnTo>
                <a:lnTo>
                  <a:pt x="250" y="97"/>
                </a:lnTo>
                <a:lnTo>
                  <a:pt x="252" y="96"/>
                </a:lnTo>
                <a:lnTo>
                  <a:pt x="252" y="95"/>
                </a:lnTo>
                <a:lnTo>
                  <a:pt x="254" y="93"/>
                </a:lnTo>
                <a:lnTo>
                  <a:pt x="255" y="93"/>
                </a:lnTo>
                <a:lnTo>
                  <a:pt x="254" y="92"/>
                </a:lnTo>
                <a:lnTo>
                  <a:pt x="254" y="91"/>
                </a:lnTo>
                <a:lnTo>
                  <a:pt x="254" y="89"/>
                </a:lnTo>
                <a:lnTo>
                  <a:pt x="255" y="89"/>
                </a:lnTo>
                <a:lnTo>
                  <a:pt x="256" y="91"/>
                </a:lnTo>
                <a:lnTo>
                  <a:pt x="256" y="89"/>
                </a:lnTo>
                <a:lnTo>
                  <a:pt x="257" y="89"/>
                </a:lnTo>
                <a:lnTo>
                  <a:pt x="257" y="91"/>
                </a:lnTo>
                <a:lnTo>
                  <a:pt x="260" y="91"/>
                </a:lnTo>
                <a:lnTo>
                  <a:pt x="260" y="92"/>
                </a:lnTo>
                <a:lnTo>
                  <a:pt x="260" y="93"/>
                </a:lnTo>
                <a:lnTo>
                  <a:pt x="259" y="93"/>
                </a:lnTo>
                <a:lnTo>
                  <a:pt x="257" y="93"/>
                </a:lnTo>
                <a:lnTo>
                  <a:pt x="256" y="93"/>
                </a:lnTo>
                <a:lnTo>
                  <a:pt x="256" y="95"/>
                </a:lnTo>
                <a:lnTo>
                  <a:pt x="256" y="96"/>
                </a:lnTo>
                <a:lnTo>
                  <a:pt x="255" y="96"/>
                </a:lnTo>
                <a:lnTo>
                  <a:pt x="256" y="96"/>
                </a:lnTo>
                <a:lnTo>
                  <a:pt x="256" y="97"/>
                </a:lnTo>
                <a:lnTo>
                  <a:pt x="257" y="97"/>
                </a:lnTo>
                <a:lnTo>
                  <a:pt x="259" y="97"/>
                </a:lnTo>
                <a:lnTo>
                  <a:pt x="257" y="99"/>
                </a:lnTo>
                <a:lnTo>
                  <a:pt x="259" y="99"/>
                </a:lnTo>
                <a:lnTo>
                  <a:pt x="260" y="99"/>
                </a:lnTo>
                <a:lnTo>
                  <a:pt x="261" y="99"/>
                </a:lnTo>
                <a:lnTo>
                  <a:pt x="261" y="97"/>
                </a:lnTo>
                <a:lnTo>
                  <a:pt x="261" y="96"/>
                </a:lnTo>
                <a:lnTo>
                  <a:pt x="264" y="96"/>
                </a:lnTo>
                <a:lnTo>
                  <a:pt x="265" y="96"/>
                </a:lnTo>
                <a:lnTo>
                  <a:pt x="265" y="97"/>
                </a:lnTo>
                <a:lnTo>
                  <a:pt x="265" y="99"/>
                </a:lnTo>
                <a:lnTo>
                  <a:pt x="265" y="97"/>
                </a:lnTo>
                <a:lnTo>
                  <a:pt x="267" y="97"/>
                </a:lnTo>
                <a:lnTo>
                  <a:pt x="267" y="96"/>
                </a:lnTo>
                <a:lnTo>
                  <a:pt x="267" y="95"/>
                </a:lnTo>
                <a:lnTo>
                  <a:pt x="268" y="95"/>
                </a:lnTo>
                <a:lnTo>
                  <a:pt x="268" y="96"/>
                </a:lnTo>
                <a:lnTo>
                  <a:pt x="269" y="96"/>
                </a:lnTo>
                <a:lnTo>
                  <a:pt x="272" y="97"/>
                </a:lnTo>
                <a:lnTo>
                  <a:pt x="272" y="99"/>
                </a:lnTo>
                <a:lnTo>
                  <a:pt x="272" y="97"/>
                </a:lnTo>
                <a:lnTo>
                  <a:pt x="273" y="97"/>
                </a:lnTo>
                <a:lnTo>
                  <a:pt x="273" y="99"/>
                </a:lnTo>
                <a:lnTo>
                  <a:pt x="274" y="99"/>
                </a:lnTo>
                <a:lnTo>
                  <a:pt x="274" y="100"/>
                </a:lnTo>
                <a:lnTo>
                  <a:pt x="276" y="101"/>
                </a:lnTo>
                <a:lnTo>
                  <a:pt x="277" y="101"/>
                </a:lnTo>
                <a:lnTo>
                  <a:pt x="277" y="102"/>
                </a:lnTo>
                <a:lnTo>
                  <a:pt x="278" y="102"/>
                </a:lnTo>
                <a:lnTo>
                  <a:pt x="278" y="104"/>
                </a:lnTo>
                <a:lnTo>
                  <a:pt x="278" y="105"/>
                </a:lnTo>
                <a:lnTo>
                  <a:pt x="277" y="105"/>
                </a:lnTo>
                <a:lnTo>
                  <a:pt x="277" y="106"/>
                </a:lnTo>
                <a:lnTo>
                  <a:pt x="277" y="108"/>
                </a:lnTo>
                <a:lnTo>
                  <a:pt x="278" y="106"/>
                </a:lnTo>
                <a:lnTo>
                  <a:pt x="280" y="106"/>
                </a:lnTo>
                <a:lnTo>
                  <a:pt x="281" y="106"/>
                </a:lnTo>
                <a:lnTo>
                  <a:pt x="282" y="106"/>
                </a:lnTo>
                <a:lnTo>
                  <a:pt x="282" y="108"/>
                </a:lnTo>
                <a:lnTo>
                  <a:pt x="284" y="108"/>
                </a:lnTo>
                <a:lnTo>
                  <a:pt x="284" y="109"/>
                </a:lnTo>
                <a:lnTo>
                  <a:pt x="282" y="110"/>
                </a:lnTo>
                <a:lnTo>
                  <a:pt x="282" y="112"/>
                </a:lnTo>
                <a:lnTo>
                  <a:pt x="284" y="110"/>
                </a:lnTo>
                <a:lnTo>
                  <a:pt x="284" y="112"/>
                </a:lnTo>
                <a:lnTo>
                  <a:pt x="285" y="112"/>
                </a:lnTo>
                <a:lnTo>
                  <a:pt x="286" y="112"/>
                </a:lnTo>
                <a:lnTo>
                  <a:pt x="286" y="113"/>
                </a:lnTo>
                <a:lnTo>
                  <a:pt x="288" y="113"/>
                </a:lnTo>
                <a:lnTo>
                  <a:pt x="288" y="114"/>
                </a:lnTo>
                <a:lnTo>
                  <a:pt x="289" y="114"/>
                </a:lnTo>
                <a:lnTo>
                  <a:pt x="290" y="116"/>
                </a:lnTo>
                <a:lnTo>
                  <a:pt x="290" y="118"/>
                </a:lnTo>
                <a:lnTo>
                  <a:pt x="290" y="120"/>
                </a:lnTo>
                <a:lnTo>
                  <a:pt x="289" y="120"/>
                </a:lnTo>
                <a:lnTo>
                  <a:pt x="289" y="121"/>
                </a:lnTo>
                <a:lnTo>
                  <a:pt x="289" y="120"/>
                </a:lnTo>
                <a:lnTo>
                  <a:pt x="288" y="120"/>
                </a:lnTo>
                <a:lnTo>
                  <a:pt x="288" y="118"/>
                </a:lnTo>
                <a:lnTo>
                  <a:pt x="286" y="118"/>
                </a:lnTo>
                <a:lnTo>
                  <a:pt x="285" y="118"/>
                </a:lnTo>
                <a:lnTo>
                  <a:pt x="286" y="118"/>
                </a:lnTo>
                <a:lnTo>
                  <a:pt x="286" y="120"/>
                </a:lnTo>
                <a:lnTo>
                  <a:pt x="286" y="121"/>
                </a:lnTo>
                <a:lnTo>
                  <a:pt x="285" y="121"/>
                </a:lnTo>
                <a:lnTo>
                  <a:pt x="284" y="121"/>
                </a:lnTo>
                <a:lnTo>
                  <a:pt x="282" y="120"/>
                </a:lnTo>
                <a:lnTo>
                  <a:pt x="282" y="121"/>
                </a:lnTo>
                <a:lnTo>
                  <a:pt x="281" y="122"/>
                </a:lnTo>
                <a:lnTo>
                  <a:pt x="280" y="122"/>
                </a:lnTo>
                <a:lnTo>
                  <a:pt x="278" y="122"/>
                </a:lnTo>
                <a:lnTo>
                  <a:pt x="277" y="122"/>
                </a:lnTo>
                <a:lnTo>
                  <a:pt x="276" y="122"/>
                </a:lnTo>
                <a:lnTo>
                  <a:pt x="277" y="125"/>
                </a:lnTo>
                <a:lnTo>
                  <a:pt x="278" y="125"/>
                </a:lnTo>
                <a:lnTo>
                  <a:pt x="280" y="123"/>
                </a:lnTo>
                <a:lnTo>
                  <a:pt x="280" y="125"/>
                </a:lnTo>
                <a:lnTo>
                  <a:pt x="281" y="125"/>
                </a:lnTo>
                <a:lnTo>
                  <a:pt x="281" y="126"/>
                </a:lnTo>
                <a:lnTo>
                  <a:pt x="280" y="127"/>
                </a:lnTo>
                <a:lnTo>
                  <a:pt x="278" y="127"/>
                </a:lnTo>
                <a:lnTo>
                  <a:pt x="277" y="127"/>
                </a:lnTo>
                <a:lnTo>
                  <a:pt x="276" y="127"/>
                </a:lnTo>
                <a:lnTo>
                  <a:pt x="276" y="129"/>
                </a:lnTo>
                <a:lnTo>
                  <a:pt x="274" y="129"/>
                </a:lnTo>
                <a:lnTo>
                  <a:pt x="273" y="129"/>
                </a:lnTo>
                <a:lnTo>
                  <a:pt x="273" y="130"/>
                </a:lnTo>
                <a:lnTo>
                  <a:pt x="272" y="130"/>
                </a:lnTo>
                <a:lnTo>
                  <a:pt x="272" y="131"/>
                </a:lnTo>
                <a:lnTo>
                  <a:pt x="273" y="131"/>
                </a:lnTo>
                <a:lnTo>
                  <a:pt x="273" y="134"/>
                </a:lnTo>
                <a:lnTo>
                  <a:pt x="274" y="135"/>
                </a:lnTo>
                <a:lnTo>
                  <a:pt x="274" y="137"/>
                </a:lnTo>
                <a:lnTo>
                  <a:pt x="276" y="137"/>
                </a:lnTo>
                <a:lnTo>
                  <a:pt x="277" y="137"/>
                </a:lnTo>
                <a:lnTo>
                  <a:pt x="278" y="137"/>
                </a:lnTo>
                <a:lnTo>
                  <a:pt x="280" y="137"/>
                </a:lnTo>
                <a:lnTo>
                  <a:pt x="281" y="135"/>
                </a:lnTo>
                <a:lnTo>
                  <a:pt x="281" y="134"/>
                </a:lnTo>
                <a:lnTo>
                  <a:pt x="281" y="135"/>
                </a:lnTo>
                <a:lnTo>
                  <a:pt x="282" y="135"/>
                </a:lnTo>
                <a:lnTo>
                  <a:pt x="284" y="135"/>
                </a:lnTo>
                <a:lnTo>
                  <a:pt x="284" y="137"/>
                </a:lnTo>
                <a:lnTo>
                  <a:pt x="285" y="138"/>
                </a:lnTo>
                <a:lnTo>
                  <a:pt x="284" y="138"/>
                </a:lnTo>
                <a:lnTo>
                  <a:pt x="282" y="138"/>
                </a:lnTo>
                <a:lnTo>
                  <a:pt x="281" y="138"/>
                </a:lnTo>
                <a:lnTo>
                  <a:pt x="280" y="139"/>
                </a:lnTo>
                <a:lnTo>
                  <a:pt x="281" y="139"/>
                </a:lnTo>
                <a:lnTo>
                  <a:pt x="282" y="139"/>
                </a:lnTo>
                <a:lnTo>
                  <a:pt x="282" y="140"/>
                </a:lnTo>
                <a:lnTo>
                  <a:pt x="282" y="142"/>
                </a:lnTo>
                <a:lnTo>
                  <a:pt x="284" y="142"/>
                </a:lnTo>
                <a:lnTo>
                  <a:pt x="285" y="142"/>
                </a:lnTo>
                <a:lnTo>
                  <a:pt x="286" y="143"/>
                </a:lnTo>
                <a:lnTo>
                  <a:pt x="286" y="144"/>
                </a:lnTo>
                <a:lnTo>
                  <a:pt x="285" y="144"/>
                </a:lnTo>
                <a:lnTo>
                  <a:pt x="286" y="146"/>
                </a:lnTo>
                <a:lnTo>
                  <a:pt x="288" y="146"/>
                </a:lnTo>
                <a:lnTo>
                  <a:pt x="288" y="144"/>
                </a:lnTo>
                <a:lnTo>
                  <a:pt x="289" y="144"/>
                </a:lnTo>
                <a:lnTo>
                  <a:pt x="290" y="144"/>
                </a:lnTo>
                <a:lnTo>
                  <a:pt x="290" y="146"/>
                </a:lnTo>
                <a:lnTo>
                  <a:pt x="290" y="147"/>
                </a:lnTo>
                <a:lnTo>
                  <a:pt x="289" y="147"/>
                </a:lnTo>
                <a:lnTo>
                  <a:pt x="288" y="148"/>
                </a:lnTo>
                <a:lnTo>
                  <a:pt x="285" y="150"/>
                </a:lnTo>
                <a:lnTo>
                  <a:pt x="285" y="151"/>
                </a:lnTo>
                <a:lnTo>
                  <a:pt x="285" y="152"/>
                </a:lnTo>
                <a:lnTo>
                  <a:pt x="284" y="151"/>
                </a:lnTo>
                <a:lnTo>
                  <a:pt x="282" y="151"/>
                </a:lnTo>
                <a:lnTo>
                  <a:pt x="281" y="152"/>
                </a:lnTo>
                <a:lnTo>
                  <a:pt x="280" y="152"/>
                </a:lnTo>
                <a:lnTo>
                  <a:pt x="278" y="154"/>
                </a:lnTo>
                <a:lnTo>
                  <a:pt x="277" y="154"/>
                </a:lnTo>
                <a:lnTo>
                  <a:pt x="277" y="155"/>
                </a:lnTo>
                <a:lnTo>
                  <a:pt x="278" y="155"/>
                </a:lnTo>
                <a:lnTo>
                  <a:pt x="280" y="155"/>
                </a:lnTo>
                <a:lnTo>
                  <a:pt x="280" y="154"/>
                </a:lnTo>
                <a:lnTo>
                  <a:pt x="281" y="154"/>
                </a:lnTo>
                <a:lnTo>
                  <a:pt x="282" y="154"/>
                </a:lnTo>
                <a:lnTo>
                  <a:pt x="282" y="152"/>
                </a:lnTo>
                <a:lnTo>
                  <a:pt x="284" y="152"/>
                </a:lnTo>
                <a:lnTo>
                  <a:pt x="282" y="155"/>
                </a:lnTo>
                <a:lnTo>
                  <a:pt x="281" y="156"/>
                </a:lnTo>
                <a:lnTo>
                  <a:pt x="280" y="156"/>
                </a:lnTo>
                <a:lnTo>
                  <a:pt x="280" y="157"/>
                </a:lnTo>
                <a:lnTo>
                  <a:pt x="278" y="157"/>
                </a:lnTo>
                <a:lnTo>
                  <a:pt x="278" y="159"/>
                </a:lnTo>
                <a:lnTo>
                  <a:pt x="278" y="160"/>
                </a:lnTo>
                <a:lnTo>
                  <a:pt x="277" y="160"/>
                </a:lnTo>
                <a:lnTo>
                  <a:pt x="276" y="160"/>
                </a:lnTo>
                <a:lnTo>
                  <a:pt x="276" y="161"/>
                </a:lnTo>
                <a:lnTo>
                  <a:pt x="274" y="161"/>
                </a:lnTo>
                <a:lnTo>
                  <a:pt x="273" y="163"/>
                </a:lnTo>
                <a:lnTo>
                  <a:pt x="273" y="164"/>
                </a:lnTo>
                <a:lnTo>
                  <a:pt x="272" y="164"/>
                </a:lnTo>
                <a:lnTo>
                  <a:pt x="272" y="163"/>
                </a:lnTo>
                <a:lnTo>
                  <a:pt x="271" y="163"/>
                </a:lnTo>
                <a:lnTo>
                  <a:pt x="271" y="161"/>
                </a:lnTo>
                <a:lnTo>
                  <a:pt x="271" y="160"/>
                </a:lnTo>
                <a:lnTo>
                  <a:pt x="269" y="160"/>
                </a:lnTo>
                <a:lnTo>
                  <a:pt x="271" y="161"/>
                </a:lnTo>
                <a:lnTo>
                  <a:pt x="271" y="163"/>
                </a:lnTo>
                <a:lnTo>
                  <a:pt x="272" y="164"/>
                </a:lnTo>
                <a:lnTo>
                  <a:pt x="273" y="164"/>
                </a:lnTo>
                <a:lnTo>
                  <a:pt x="274" y="164"/>
                </a:lnTo>
                <a:lnTo>
                  <a:pt x="274" y="163"/>
                </a:lnTo>
                <a:lnTo>
                  <a:pt x="276" y="163"/>
                </a:lnTo>
                <a:lnTo>
                  <a:pt x="276" y="161"/>
                </a:lnTo>
                <a:lnTo>
                  <a:pt x="277" y="161"/>
                </a:lnTo>
                <a:lnTo>
                  <a:pt x="276" y="163"/>
                </a:lnTo>
                <a:lnTo>
                  <a:pt x="274" y="164"/>
                </a:lnTo>
                <a:lnTo>
                  <a:pt x="274" y="165"/>
                </a:lnTo>
                <a:lnTo>
                  <a:pt x="274" y="167"/>
                </a:lnTo>
                <a:lnTo>
                  <a:pt x="274" y="168"/>
                </a:lnTo>
                <a:lnTo>
                  <a:pt x="273" y="168"/>
                </a:lnTo>
                <a:lnTo>
                  <a:pt x="272" y="168"/>
                </a:lnTo>
                <a:lnTo>
                  <a:pt x="272" y="169"/>
                </a:lnTo>
                <a:lnTo>
                  <a:pt x="271" y="169"/>
                </a:lnTo>
                <a:lnTo>
                  <a:pt x="271" y="171"/>
                </a:lnTo>
                <a:lnTo>
                  <a:pt x="272" y="172"/>
                </a:lnTo>
                <a:lnTo>
                  <a:pt x="271" y="172"/>
                </a:lnTo>
                <a:lnTo>
                  <a:pt x="271" y="173"/>
                </a:lnTo>
                <a:lnTo>
                  <a:pt x="272" y="173"/>
                </a:lnTo>
                <a:lnTo>
                  <a:pt x="272" y="174"/>
                </a:lnTo>
                <a:lnTo>
                  <a:pt x="271" y="174"/>
                </a:lnTo>
                <a:lnTo>
                  <a:pt x="269" y="174"/>
                </a:lnTo>
                <a:lnTo>
                  <a:pt x="269" y="176"/>
                </a:lnTo>
                <a:lnTo>
                  <a:pt x="269" y="177"/>
                </a:lnTo>
                <a:lnTo>
                  <a:pt x="271" y="177"/>
                </a:lnTo>
                <a:lnTo>
                  <a:pt x="271" y="178"/>
                </a:lnTo>
                <a:lnTo>
                  <a:pt x="269" y="178"/>
                </a:lnTo>
                <a:lnTo>
                  <a:pt x="269" y="180"/>
                </a:lnTo>
                <a:lnTo>
                  <a:pt x="269" y="181"/>
                </a:lnTo>
                <a:lnTo>
                  <a:pt x="271" y="181"/>
                </a:lnTo>
                <a:lnTo>
                  <a:pt x="269" y="181"/>
                </a:lnTo>
                <a:lnTo>
                  <a:pt x="268" y="180"/>
                </a:lnTo>
                <a:lnTo>
                  <a:pt x="267" y="180"/>
                </a:lnTo>
                <a:lnTo>
                  <a:pt x="265" y="180"/>
                </a:lnTo>
                <a:lnTo>
                  <a:pt x="265" y="178"/>
                </a:lnTo>
                <a:lnTo>
                  <a:pt x="264" y="178"/>
                </a:lnTo>
                <a:lnTo>
                  <a:pt x="265" y="180"/>
                </a:lnTo>
                <a:lnTo>
                  <a:pt x="264" y="180"/>
                </a:lnTo>
                <a:lnTo>
                  <a:pt x="267" y="180"/>
                </a:lnTo>
                <a:lnTo>
                  <a:pt x="268" y="180"/>
                </a:lnTo>
                <a:lnTo>
                  <a:pt x="268" y="181"/>
                </a:lnTo>
                <a:lnTo>
                  <a:pt x="269" y="182"/>
                </a:lnTo>
                <a:lnTo>
                  <a:pt x="269" y="184"/>
                </a:lnTo>
                <a:lnTo>
                  <a:pt x="269" y="185"/>
                </a:lnTo>
                <a:lnTo>
                  <a:pt x="271" y="185"/>
                </a:lnTo>
                <a:lnTo>
                  <a:pt x="271" y="186"/>
                </a:lnTo>
                <a:lnTo>
                  <a:pt x="271" y="189"/>
                </a:lnTo>
                <a:lnTo>
                  <a:pt x="272" y="189"/>
                </a:lnTo>
                <a:lnTo>
                  <a:pt x="272" y="190"/>
                </a:lnTo>
                <a:lnTo>
                  <a:pt x="273" y="190"/>
                </a:lnTo>
                <a:lnTo>
                  <a:pt x="273" y="189"/>
                </a:lnTo>
                <a:lnTo>
                  <a:pt x="274" y="189"/>
                </a:lnTo>
                <a:lnTo>
                  <a:pt x="274" y="190"/>
                </a:lnTo>
                <a:lnTo>
                  <a:pt x="273" y="191"/>
                </a:lnTo>
                <a:lnTo>
                  <a:pt x="272" y="191"/>
                </a:lnTo>
                <a:lnTo>
                  <a:pt x="272" y="193"/>
                </a:lnTo>
                <a:lnTo>
                  <a:pt x="272" y="194"/>
                </a:lnTo>
                <a:lnTo>
                  <a:pt x="271" y="194"/>
                </a:lnTo>
                <a:lnTo>
                  <a:pt x="269" y="194"/>
                </a:lnTo>
                <a:lnTo>
                  <a:pt x="271" y="195"/>
                </a:lnTo>
                <a:lnTo>
                  <a:pt x="272" y="194"/>
                </a:lnTo>
                <a:lnTo>
                  <a:pt x="273" y="195"/>
                </a:lnTo>
                <a:lnTo>
                  <a:pt x="273" y="197"/>
                </a:lnTo>
                <a:lnTo>
                  <a:pt x="273" y="198"/>
                </a:lnTo>
                <a:lnTo>
                  <a:pt x="272" y="198"/>
                </a:lnTo>
                <a:lnTo>
                  <a:pt x="272" y="199"/>
                </a:lnTo>
                <a:lnTo>
                  <a:pt x="273" y="199"/>
                </a:lnTo>
                <a:lnTo>
                  <a:pt x="273" y="201"/>
                </a:lnTo>
                <a:lnTo>
                  <a:pt x="276" y="202"/>
                </a:lnTo>
                <a:lnTo>
                  <a:pt x="274" y="203"/>
                </a:lnTo>
                <a:lnTo>
                  <a:pt x="273" y="202"/>
                </a:lnTo>
                <a:lnTo>
                  <a:pt x="272" y="202"/>
                </a:lnTo>
                <a:lnTo>
                  <a:pt x="272" y="203"/>
                </a:lnTo>
                <a:lnTo>
                  <a:pt x="273" y="203"/>
                </a:lnTo>
                <a:lnTo>
                  <a:pt x="274" y="203"/>
                </a:lnTo>
                <a:lnTo>
                  <a:pt x="276" y="203"/>
                </a:lnTo>
                <a:lnTo>
                  <a:pt x="276" y="202"/>
                </a:lnTo>
                <a:lnTo>
                  <a:pt x="277" y="201"/>
                </a:lnTo>
                <a:lnTo>
                  <a:pt x="278" y="201"/>
                </a:lnTo>
                <a:lnTo>
                  <a:pt x="278" y="202"/>
                </a:lnTo>
                <a:lnTo>
                  <a:pt x="280" y="203"/>
                </a:lnTo>
                <a:lnTo>
                  <a:pt x="278" y="203"/>
                </a:lnTo>
                <a:lnTo>
                  <a:pt x="278" y="205"/>
                </a:lnTo>
                <a:lnTo>
                  <a:pt x="281" y="206"/>
                </a:lnTo>
                <a:lnTo>
                  <a:pt x="281" y="207"/>
                </a:lnTo>
                <a:lnTo>
                  <a:pt x="281" y="209"/>
                </a:lnTo>
                <a:lnTo>
                  <a:pt x="281" y="210"/>
                </a:lnTo>
                <a:lnTo>
                  <a:pt x="278" y="211"/>
                </a:lnTo>
                <a:lnTo>
                  <a:pt x="278" y="212"/>
                </a:lnTo>
                <a:lnTo>
                  <a:pt x="277" y="212"/>
                </a:lnTo>
                <a:lnTo>
                  <a:pt x="277" y="211"/>
                </a:lnTo>
                <a:lnTo>
                  <a:pt x="276" y="212"/>
                </a:lnTo>
                <a:lnTo>
                  <a:pt x="274" y="212"/>
                </a:lnTo>
                <a:lnTo>
                  <a:pt x="274" y="211"/>
                </a:lnTo>
                <a:lnTo>
                  <a:pt x="274" y="210"/>
                </a:lnTo>
                <a:lnTo>
                  <a:pt x="273" y="210"/>
                </a:lnTo>
                <a:lnTo>
                  <a:pt x="273" y="211"/>
                </a:lnTo>
                <a:lnTo>
                  <a:pt x="273" y="212"/>
                </a:lnTo>
                <a:lnTo>
                  <a:pt x="272" y="212"/>
                </a:lnTo>
                <a:lnTo>
                  <a:pt x="271" y="211"/>
                </a:lnTo>
                <a:lnTo>
                  <a:pt x="271" y="210"/>
                </a:lnTo>
                <a:lnTo>
                  <a:pt x="271" y="212"/>
                </a:lnTo>
                <a:lnTo>
                  <a:pt x="271" y="214"/>
                </a:lnTo>
                <a:lnTo>
                  <a:pt x="269" y="214"/>
                </a:lnTo>
                <a:lnTo>
                  <a:pt x="268" y="214"/>
                </a:lnTo>
                <a:lnTo>
                  <a:pt x="268" y="215"/>
                </a:lnTo>
                <a:lnTo>
                  <a:pt x="267" y="215"/>
                </a:lnTo>
                <a:lnTo>
                  <a:pt x="268" y="216"/>
                </a:lnTo>
                <a:lnTo>
                  <a:pt x="269" y="215"/>
                </a:lnTo>
                <a:lnTo>
                  <a:pt x="271" y="215"/>
                </a:lnTo>
                <a:lnTo>
                  <a:pt x="272" y="215"/>
                </a:lnTo>
                <a:lnTo>
                  <a:pt x="272" y="216"/>
                </a:lnTo>
                <a:lnTo>
                  <a:pt x="271" y="216"/>
                </a:lnTo>
                <a:lnTo>
                  <a:pt x="271" y="218"/>
                </a:lnTo>
                <a:lnTo>
                  <a:pt x="272" y="218"/>
                </a:lnTo>
                <a:lnTo>
                  <a:pt x="273" y="218"/>
                </a:lnTo>
                <a:lnTo>
                  <a:pt x="273" y="219"/>
                </a:lnTo>
                <a:lnTo>
                  <a:pt x="274" y="218"/>
                </a:lnTo>
                <a:lnTo>
                  <a:pt x="274" y="216"/>
                </a:lnTo>
                <a:lnTo>
                  <a:pt x="276" y="216"/>
                </a:lnTo>
                <a:lnTo>
                  <a:pt x="276" y="215"/>
                </a:lnTo>
                <a:lnTo>
                  <a:pt x="277" y="215"/>
                </a:lnTo>
                <a:lnTo>
                  <a:pt x="278" y="215"/>
                </a:lnTo>
                <a:lnTo>
                  <a:pt x="278" y="216"/>
                </a:lnTo>
                <a:lnTo>
                  <a:pt x="278" y="218"/>
                </a:lnTo>
                <a:lnTo>
                  <a:pt x="280" y="219"/>
                </a:lnTo>
                <a:lnTo>
                  <a:pt x="281" y="220"/>
                </a:lnTo>
                <a:lnTo>
                  <a:pt x="280" y="220"/>
                </a:lnTo>
                <a:lnTo>
                  <a:pt x="278" y="220"/>
                </a:lnTo>
                <a:lnTo>
                  <a:pt x="280" y="222"/>
                </a:lnTo>
                <a:lnTo>
                  <a:pt x="280" y="223"/>
                </a:lnTo>
                <a:lnTo>
                  <a:pt x="281" y="224"/>
                </a:lnTo>
                <a:lnTo>
                  <a:pt x="281" y="226"/>
                </a:lnTo>
                <a:lnTo>
                  <a:pt x="282" y="226"/>
                </a:lnTo>
                <a:lnTo>
                  <a:pt x="281" y="226"/>
                </a:lnTo>
                <a:lnTo>
                  <a:pt x="281" y="227"/>
                </a:lnTo>
                <a:lnTo>
                  <a:pt x="280" y="227"/>
                </a:lnTo>
                <a:lnTo>
                  <a:pt x="281" y="228"/>
                </a:lnTo>
                <a:lnTo>
                  <a:pt x="281" y="229"/>
                </a:lnTo>
                <a:lnTo>
                  <a:pt x="280" y="229"/>
                </a:lnTo>
                <a:lnTo>
                  <a:pt x="281" y="229"/>
                </a:lnTo>
                <a:lnTo>
                  <a:pt x="281" y="228"/>
                </a:lnTo>
                <a:lnTo>
                  <a:pt x="282" y="228"/>
                </a:lnTo>
                <a:lnTo>
                  <a:pt x="282" y="229"/>
                </a:lnTo>
                <a:lnTo>
                  <a:pt x="282" y="231"/>
                </a:lnTo>
                <a:lnTo>
                  <a:pt x="281" y="231"/>
                </a:lnTo>
                <a:lnTo>
                  <a:pt x="281" y="232"/>
                </a:lnTo>
                <a:lnTo>
                  <a:pt x="280" y="232"/>
                </a:lnTo>
                <a:lnTo>
                  <a:pt x="281" y="232"/>
                </a:lnTo>
                <a:lnTo>
                  <a:pt x="281" y="233"/>
                </a:lnTo>
                <a:lnTo>
                  <a:pt x="281" y="232"/>
                </a:lnTo>
                <a:lnTo>
                  <a:pt x="282" y="233"/>
                </a:lnTo>
                <a:lnTo>
                  <a:pt x="284" y="232"/>
                </a:lnTo>
                <a:lnTo>
                  <a:pt x="284" y="233"/>
                </a:lnTo>
                <a:lnTo>
                  <a:pt x="285" y="235"/>
                </a:lnTo>
                <a:lnTo>
                  <a:pt x="284" y="235"/>
                </a:lnTo>
                <a:lnTo>
                  <a:pt x="282" y="236"/>
                </a:lnTo>
                <a:lnTo>
                  <a:pt x="280" y="235"/>
                </a:lnTo>
                <a:lnTo>
                  <a:pt x="278" y="235"/>
                </a:lnTo>
                <a:lnTo>
                  <a:pt x="278" y="236"/>
                </a:lnTo>
                <a:lnTo>
                  <a:pt x="277" y="236"/>
                </a:lnTo>
                <a:lnTo>
                  <a:pt x="277" y="235"/>
                </a:lnTo>
                <a:lnTo>
                  <a:pt x="277" y="236"/>
                </a:lnTo>
                <a:lnTo>
                  <a:pt x="276" y="235"/>
                </a:lnTo>
                <a:lnTo>
                  <a:pt x="276" y="236"/>
                </a:lnTo>
                <a:lnTo>
                  <a:pt x="277" y="236"/>
                </a:lnTo>
                <a:lnTo>
                  <a:pt x="277" y="237"/>
                </a:lnTo>
                <a:lnTo>
                  <a:pt x="276" y="237"/>
                </a:lnTo>
                <a:lnTo>
                  <a:pt x="274" y="237"/>
                </a:lnTo>
                <a:lnTo>
                  <a:pt x="274" y="239"/>
                </a:lnTo>
                <a:lnTo>
                  <a:pt x="273" y="239"/>
                </a:lnTo>
                <a:lnTo>
                  <a:pt x="274" y="239"/>
                </a:lnTo>
                <a:lnTo>
                  <a:pt x="276" y="239"/>
                </a:lnTo>
                <a:lnTo>
                  <a:pt x="277" y="239"/>
                </a:lnTo>
                <a:lnTo>
                  <a:pt x="276" y="240"/>
                </a:lnTo>
                <a:lnTo>
                  <a:pt x="277" y="240"/>
                </a:lnTo>
                <a:lnTo>
                  <a:pt x="278" y="240"/>
                </a:lnTo>
                <a:lnTo>
                  <a:pt x="278" y="241"/>
                </a:lnTo>
                <a:lnTo>
                  <a:pt x="278" y="243"/>
                </a:lnTo>
                <a:lnTo>
                  <a:pt x="277" y="243"/>
                </a:lnTo>
                <a:lnTo>
                  <a:pt x="277" y="244"/>
                </a:lnTo>
                <a:lnTo>
                  <a:pt x="277" y="245"/>
                </a:lnTo>
                <a:lnTo>
                  <a:pt x="276" y="245"/>
                </a:lnTo>
                <a:lnTo>
                  <a:pt x="276" y="244"/>
                </a:lnTo>
                <a:lnTo>
                  <a:pt x="276" y="245"/>
                </a:lnTo>
                <a:lnTo>
                  <a:pt x="274" y="246"/>
                </a:lnTo>
                <a:lnTo>
                  <a:pt x="273" y="245"/>
                </a:lnTo>
                <a:lnTo>
                  <a:pt x="272" y="245"/>
                </a:lnTo>
                <a:lnTo>
                  <a:pt x="272" y="244"/>
                </a:lnTo>
                <a:lnTo>
                  <a:pt x="271" y="244"/>
                </a:lnTo>
                <a:lnTo>
                  <a:pt x="272" y="245"/>
                </a:lnTo>
                <a:lnTo>
                  <a:pt x="273" y="245"/>
                </a:lnTo>
                <a:lnTo>
                  <a:pt x="274" y="246"/>
                </a:lnTo>
                <a:lnTo>
                  <a:pt x="273" y="248"/>
                </a:lnTo>
                <a:lnTo>
                  <a:pt x="273" y="249"/>
                </a:lnTo>
                <a:lnTo>
                  <a:pt x="272" y="250"/>
                </a:lnTo>
                <a:lnTo>
                  <a:pt x="273" y="250"/>
                </a:lnTo>
                <a:lnTo>
                  <a:pt x="273" y="249"/>
                </a:lnTo>
                <a:lnTo>
                  <a:pt x="274" y="249"/>
                </a:lnTo>
                <a:lnTo>
                  <a:pt x="274" y="250"/>
                </a:lnTo>
                <a:lnTo>
                  <a:pt x="273" y="250"/>
                </a:lnTo>
                <a:lnTo>
                  <a:pt x="273" y="252"/>
                </a:lnTo>
                <a:lnTo>
                  <a:pt x="274" y="253"/>
                </a:lnTo>
                <a:lnTo>
                  <a:pt x="274" y="254"/>
                </a:lnTo>
                <a:lnTo>
                  <a:pt x="274" y="253"/>
                </a:lnTo>
                <a:lnTo>
                  <a:pt x="274" y="254"/>
                </a:lnTo>
                <a:lnTo>
                  <a:pt x="276" y="254"/>
                </a:lnTo>
                <a:lnTo>
                  <a:pt x="277" y="254"/>
                </a:lnTo>
                <a:lnTo>
                  <a:pt x="277" y="253"/>
                </a:lnTo>
                <a:lnTo>
                  <a:pt x="281" y="253"/>
                </a:lnTo>
                <a:lnTo>
                  <a:pt x="281" y="254"/>
                </a:lnTo>
                <a:lnTo>
                  <a:pt x="280" y="256"/>
                </a:lnTo>
                <a:lnTo>
                  <a:pt x="280" y="258"/>
                </a:lnTo>
                <a:lnTo>
                  <a:pt x="280" y="261"/>
                </a:lnTo>
                <a:lnTo>
                  <a:pt x="281" y="262"/>
                </a:lnTo>
                <a:lnTo>
                  <a:pt x="281" y="263"/>
                </a:lnTo>
                <a:lnTo>
                  <a:pt x="280" y="263"/>
                </a:lnTo>
                <a:lnTo>
                  <a:pt x="278" y="265"/>
                </a:lnTo>
                <a:lnTo>
                  <a:pt x="277" y="265"/>
                </a:lnTo>
                <a:lnTo>
                  <a:pt x="276" y="266"/>
                </a:lnTo>
                <a:lnTo>
                  <a:pt x="276" y="269"/>
                </a:lnTo>
                <a:lnTo>
                  <a:pt x="276" y="267"/>
                </a:lnTo>
                <a:lnTo>
                  <a:pt x="276" y="266"/>
                </a:lnTo>
                <a:lnTo>
                  <a:pt x="277" y="265"/>
                </a:lnTo>
                <a:lnTo>
                  <a:pt x="278" y="265"/>
                </a:lnTo>
                <a:lnTo>
                  <a:pt x="280" y="265"/>
                </a:lnTo>
                <a:lnTo>
                  <a:pt x="280" y="263"/>
                </a:lnTo>
                <a:lnTo>
                  <a:pt x="281" y="263"/>
                </a:lnTo>
                <a:lnTo>
                  <a:pt x="281" y="265"/>
                </a:lnTo>
                <a:lnTo>
                  <a:pt x="281" y="266"/>
                </a:lnTo>
                <a:lnTo>
                  <a:pt x="282" y="267"/>
                </a:lnTo>
                <a:lnTo>
                  <a:pt x="284" y="269"/>
                </a:lnTo>
                <a:lnTo>
                  <a:pt x="285" y="269"/>
                </a:lnTo>
                <a:lnTo>
                  <a:pt x="285" y="270"/>
                </a:lnTo>
                <a:lnTo>
                  <a:pt x="286" y="270"/>
                </a:lnTo>
                <a:lnTo>
                  <a:pt x="286" y="271"/>
                </a:lnTo>
                <a:lnTo>
                  <a:pt x="286" y="273"/>
                </a:lnTo>
                <a:lnTo>
                  <a:pt x="288" y="273"/>
                </a:lnTo>
                <a:lnTo>
                  <a:pt x="288" y="274"/>
                </a:lnTo>
                <a:lnTo>
                  <a:pt x="289" y="273"/>
                </a:lnTo>
                <a:lnTo>
                  <a:pt x="289" y="274"/>
                </a:lnTo>
                <a:lnTo>
                  <a:pt x="290" y="274"/>
                </a:lnTo>
                <a:lnTo>
                  <a:pt x="290" y="275"/>
                </a:lnTo>
                <a:lnTo>
                  <a:pt x="290" y="277"/>
                </a:lnTo>
                <a:lnTo>
                  <a:pt x="290" y="278"/>
                </a:lnTo>
                <a:lnTo>
                  <a:pt x="290" y="279"/>
                </a:lnTo>
                <a:lnTo>
                  <a:pt x="290" y="281"/>
                </a:lnTo>
                <a:lnTo>
                  <a:pt x="289" y="282"/>
                </a:lnTo>
                <a:lnTo>
                  <a:pt x="289" y="283"/>
                </a:lnTo>
                <a:lnTo>
                  <a:pt x="288" y="283"/>
                </a:lnTo>
                <a:lnTo>
                  <a:pt x="286" y="284"/>
                </a:lnTo>
                <a:lnTo>
                  <a:pt x="286" y="286"/>
                </a:lnTo>
                <a:lnTo>
                  <a:pt x="285" y="286"/>
                </a:lnTo>
                <a:lnTo>
                  <a:pt x="286" y="286"/>
                </a:lnTo>
                <a:lnTo>
                  <a:pt x="288" y="284"/>
                </a:lnTo>
                <a:lnTo>
                  <a:pt x="289" y="284"/>
                </a:lnTo>
                <a:lnTo>
                  <a:pt x="290" y="284"/>
                </a:lnTo>
                <a:lnTo>
                  <a:pt x="293" y="284"/>
                </a:lnTo>
                <a:lnTo>
                  <a:pt x="293" y="286"/>
                </a:lnTo>
                <a:lnTo>
                  <a:pt x="294" y="286"/>
                </a:lnTo>
                <a:lnTo>
                  <a:pt x="293" y="287"/>
                </a:lnTo>
                <a:lnTo>
                  <a:pt x="294" y="287"/>
                </a:lnTo>
                <a:lnTo>
                  <a:pt x="295" y="288"/>
                </a:lnTo>
                <a:lnTo>
                  <a:pt x="297" y="288"/>
                </a:lnTo>
                <a:lnTo>
                  <a:pt x="297" y="290"/>
                </a:lnTo>
                <a:lnTo>
                  <a:pt x="295" y="290"/>
                </a:lnTo>
                <a:lnTo>
                  <a:pt x="297" y="290"/>
                </a:lnTo>
                <a:lnTo>
                  <a:pt x="297" y="291"/>
                </a:lnTo>
                <a:lnTo>
                  <a:pt x="298" y="292"/>
                </a:lnTo>
                <a:lnTo>
                  <a:pt x="297" y="294"/>
                </a:lnTo>
                <a:lnTo>
                  <a:pt x="295" y="295"/>
                </a:lnTo>
                <a:lnTo>
                  <a:pt x="297" y="294"/>
                </a:lnTo>
                <a:lnTo>
                  <a:pt x="298" y="294"/>
                </a:lnTo>
                <a:lnTo>
                  <a:pt x="298" y="295"/>
                </a:lnTo>
                <a:lnTo>
                  <a:pt x="299" y="296"/>
                </a:lnTo>
                <a:lnTo>
                  <a:pt x="298" y="296"/>
                </a:lnTo>
                <a:lnTo>
                  <a:pt x="297" y="298"/>
                </a:lnTo>
                <a:lnTo>
                  <a:pt x="298" y="298"/>
                </a:lnTo>
                <a:lnTo>
                  <a:pt x="298" y="296"/>
                </a:lnTo>
                <a:lnTo>
                  <a:pt x="299" y="296"/>
                </a:lnTo>
                <a:lnTo>
                  <a:pt x="299" y="298"/>
                </a:lnTo>
                <a:lnTo>
                  <a:pt x="298" y="298"/>
                </a:lnTo>
                <a:lnTo>
                  <a:pt x="299" y="298"/>
                </a:lnTo>
                <a:lnTo>
                  <a:pt x="299" y="296"/>
                </a:lnTo>
                <a:lnTo>
                  <a:pt x="301" y="296"/>
                </a:lnTo>
                <a:lnTo>
                  <a:pt x="301" y="295"/>
                </a:lnTo>
                <a:lnTo>
                  <a:pt x="302" y="295"/>
                </a:lnTo>
                <a:lnTo>
                  <a:pt x="302" y="296"/>
                </a:lnTo>
                <a:lnTo>
                  <a:pt x="301" y="298"/>
                </a:lnTo>
                <a:lnTo>
                  <a:pt x="302" y="298"/>
                </a:lnTo>
                <a:lnTo>
                  <a:pt x="302" y="299"/>
                </a:lnTo>
                <a:lnTo>
                  <a:pt x="303" y="299"/>
                </a:lnTo>
                <a:lnTo>
                  <a:pt x="303" y="298"/>
                </a:lnTo>
                <a:lnTo>
                  <a:pt x="305" y="298"/>
                </a:lnTo>
                <a:lnTo>
                  <a:pt x="306" y="298"/>
                </a:lnTo>
                <a:lnTo>
                  <a:pt x="306" y="296"/>
                </a:lnTo>
                <a:lnTo>
                  <a:pt x="307" y="299"/>
                </a:lnTo>
                <a:lnTo>
                  <a:pt x="306" y="299"/>
                </a:lnTo>
                <a:lnTo>
                  <a:pt x="307" y="300"/>
                </a:lnTo>
                <a:lnTo>
                  <a:pt x="307" y="299"/>
                </a:lnTo>
                <a:lnTo>
                  <a:pt x="309" y="300"/>
                </a:lnTo>
                <a:lnTo>
                  <a:pt x="310" y="301"/>
                </a:lnTo>
                <a:lnTo>
                  <a:pt x="310" y="303"/>
                </a:lnTo>
                <a:lnTo>
                  <a:pt x="309" y="303"/>
                </a:lnTo>
                <a:lnTo>
                  <a:pt x="310" y="303"/>
                </a:lnTo>
                <a:lnTo>
                  <a:pt x="311" y="304"/>
                </a:lnTo>
                <a:lnTo>
                  <a:pt x="310" y="304"/>
                </a:lnTo>
                <a:lnTo>
                  <a:pt x="311" y="304"/>
                </a:lnTo>
                <a:lnTo>
                  <a:pt x="312" y="304"/>
                </a:lnTo>
                <a:lnTo>
                  <a:pt x="314" y="304"/>
                </a:lnTo>
                <a:lnTo>
                  <a:pt x="315" y="304"/>
                </a:lnTo>
                <a:lnTo>
                  <a:pt x="316" y="305"/>
                </a:lnTo>
                <a:lnTo>
                  <a:pt x="318" y="307"/>
                </a:lnTo>
                <a:lnTo>
                  <a:pt x="316" y="307"/>
                </a:lnTo>
                <a:lnTo>
                  <a:pt x="316" y="308"/>
                </a:lnTo>
                <a:lnTo>
                  <a:pt x="318" y="308"/>
                </a:lnTo>
                <a:lnTo>
                  <a:pt x="318" y="309"/>
                </a:lnTo>
                <a:lnTo>
                  <a:pt x="318" y="312"/>
                </a:lnTo>
                <a:lnTo>
                  <a:pt x="316" y="312"/>
                </a:lnTo>
                <a:lnTo>
                  <a:pt x="316" y="311"/>
                </a:lnTo>
                <a:lnTo>
                  <a:pt x="315" y="312"/>
                </a:lnTo>
                <a:lnTo>
                  <a:pt x="315" y="313"/>
                </a:lnTo>
                <a:lnTo>
                  <a:pt x="316" y="313"/>
                </a:lnTo>
                <a:lnTo>
                  <a:pt x="316" y="315"/>
                </a:lnTo>
                <a:lnTo>
                  <a:pt x="315" y="315"/>
                </a:lnTo>
                <a:lnTo>
                  <a:pt x="314" y="316"/>
                </a:lnTo>
                <a:lnTo>
                  <a:pt x="312" y="316"/>
                </a:lnTo>
                <a:lnTo>
                  <a:pt x="312" y="317"/>
                </a:lnTo>
                <a:lnTo>
                  <a:pt x="312" y="318"/>
                </a:lnTo>
                <a:lnTo>
                  <a:pt x="312" y="320"/>
                </a:lnTo>
                <a:lnTo>
                  <a:pt x="311" y="320"/>
                </a:lnTo>
                <a:lnTo>
                  <a:pt x="310" y="320"/>
                </a:lnTo>
                <a:lnTo>
                  <a:pt x="309" y="321"/>
                </a:lnTo>
                <a:lnTo>
                  <a:pt x="307" y="321"/>
                </a:lnTo>
                <a:lnTo>
                  <a:pt x="307" y="322"/>
                </a:lnTo>
                <a:lnTo>
                  <a:pt x="306" y="322"/>
                </a:lnTo>
                <a:lnTo>
                  <a:pt x="305" y="322"/>
                </a:lnTo>
                <a:lnTo>
                  <a:pt x="303" y="322"/>
                </a:lnTo>
                <a:lnTo>
                  <a:pt x="303" y="324"/>
                </a:lnTo>
                <a:lnTo>
                  <a:pt x="303" y="325"/>
                </a:lnTo>
                <a:lnTo>
                  <a:pt x="302" y="326"/>
                </a:lnTo>
                <a:lnTo>
                  <a:pt x="301" y="326"/>
                </a:lnTo>
                <a:lnTo>
                  <a:pt x="299" y="326"/>
                </a:lnTo>
                <a:lnTo>
                  <a:pt x="299" y="325"/>
                </a:lnTo>
                <a:lnTo>
                  <a:pt x="299" y="326"/>
                </a:lnTo>
                <a:lnTo>
                  <a:pt x="299" y="328"/>
                </a:lnTo>
                <a:lnTo>
                  <a:pt x="298" y="328"/>
                </a:lnTo>
                <a:lnTo>
                  <a:pt x="297" y="326"/>
                </a:lnTo>
                <a:lnTo>
                  <a:pt x="297" y="328"/>
                </a:lnTo>
                <a:lnTo>
                  <a:pt x="298" y="328"/>
                </a:lnTo>
                <a:lnTo>
                  <a:pt x="299" y="328"/>
                </a:lnTo>
                <a:lnTo>
                  <a:pt x="298" y="329"/>
                </a:lnTo>
                <a:lnTo>
                  <a:pt x="297" y="329"/>
                </a:lnTo>
                <a:lnTo>
                  <a:pt x="295" y="329"/>
                </a:lnTo>
                <a:lnTo>
                  <a:pt x="297" y="329"/>
                </a:lnTo>
                <a:lnTo>
                  <a:pt x="297" y="330"/>
                </a:lnTo>
                <a:lnTo>
                  <a:pt x="297" y="332"/>
                </a:lnTo>
                <a:lnTo>
                  <a:pt x="295" y="333"/>
                </a:lnTo>
                <a:lnTo>
                  <a:pt x="297" y="333"/>
                </a:lnTo>
                <a:lnTo>
                  <a:pt x="297" y="334"/>
                </a:lnTo>
                <a:lnTo>
                  <a:pt x="295" y="334"/>
                </a:lnTo>
                <a:lnTo>
                  <a:pt x="295" y="335"/>
                </a:lnTo>
                <a:lnTo>
                  <a:pt x="294" y="335"/>
                </a:lnTo>
                <a:lnTo>
                  <a:pt x="295" y="337"/>
                </a:lnTo>
                <a:lnTo>
                  <a:pt x="295" y="338"/>
                </a:lnTo>
                <a:lnTo>
                  <a:pt x="294" y="338"/>
                </a:lnTo>
                <a:lnTo>
                  <a:pt x="294" y="339"/>
                </a:lnTo>
                <a:lnTo>
                  <a:pt x="295" y="338"/>
                </a:lnTo>
                <a:lnTo>
                  <a:pt x="295" y="339"/>
                </a:lnTo>
                <a:lnTo>
                  <a:pt x="295" y="341"/>
                </a:lnTo>
                <a:lnTo>
                  <a:pt x="295" y="342"/>
                </a:lnTo>
                <a:lnTo>
                  <a:pt x="294" y="342"/>
                </a:lnTo>
                <a:lnTo>
                  <a:pt x="295" y="343"/>
                </a:lnTo>
                <a:lnTo>
                  <a:pt x="294" y="343"/>
                </a:lnTo>
                <a:lnTo>
                  <a:pt x="295" y="343"/>
                </a:lnTo>
                <a:lnTo>
                  <a:pt x="297" y="343"/>
                </a:lnTo>
                <a:lnTo>
                  <a:pt x="297" y="345"/>
                </a:lnTo>
                <a:lnTo>
                  <a:pt x="295" y="345"/>
                </a:lnTo>
                <a:lnTo>
                  <a:pt x="297" y="345"/>
                </a:lnTo>
                <a:lnTo>
                  <a:pt x="298" y="343"/>
                </a:lnTo>
                <a:lnTo>
                  <a:pt x="298" y="345"/>
                </a:lnTo>
                <a:lnTo>
                  <a:pt x="299" y="346"/>
                </a:lnTo>
                <a:lnTo>
                  <a:pt x="301" y="347"/>
                </a:lnTo>
                <a:lnTo>
                  <a:pt x="301" y="346"/>
                </a:lnTo>
                <a:lnTo>
                  <a:pt x="301" y="345"/>
                </a:lnTo>
                <a:lnTo>
                  <a:pt x="301" y="346"/>
                </a:lnTo>
                <a:lnTo>
                  <a:pt x="302" y="346"/>
                </a:lnTo>
                <a:lnTo>
                  <a:pt x="302" y="347"/>
                </a:lnTo>
                <a:lnTo>
                  <a:pt x="303" y="347"/>
                </a:lnTo>
                <a:lnTo>
                  <a:pt x="303" y="346"/>
                </a:lnTo>
                <a:lnTo>
                  <a:pt x="305" y="346"/>
                </a:lnTo>
                <a:lnTo>
                  <a:pt x="305" y="347"/>
                </a:lnTo>
                <a:lnTo>
                  <a:pt x="306" y="346"/>
                </a:lnTo>
                <a:lnTo>
                  <a:pt x="306" y="347"/>
                </a:lnTo>
                <a:lnTo>
                  <a:pt x="307" y="347"/>
                </a:lnTo>
                <a:lnTo>
                  <a:pt x="309" y="347"/>
                </a:lnTo>
                <a:lnTo>
                  <a:pt x="310" y="347"/>
                </a:lnTo>
                <a:lnTo>
                  <a:pt x="310" y="346"/>
                </a:lnTo>
                <a:lnTo>
                  <a:pt x="309" y="347"/>
                </a:lnTo>
                <a:lnTo>
                  <a:pt x="307" y="346"/>
                </a:lnTo>
                <a:lnTo>
                  <a:pt x="307" y="345"/>
                </a:lnTo>
                <a:lnTo>
                  <a:pt x="309" y="345"/>
                </a:lnTo>
                <a:lnTo>
                  <a:pt x="309" y="346"/>
                </a:lnTo>
                <a:lnTo>
                  <a:pt x="309" y="345"/>
                </a:lnTo>
                <a:lnTo>
                  <a:pt x="310" y="345"/>
                </a:lnTo>
                <a:lnTo>
                  <a:pt x="311" y="343"/>
                </a:lnTo>
                <a:lnTo>
                  <a:pt x="311" y="345"/>
                </a:lnTo>
                <a:lnTo>
                  <a:pt x="311" y="346"/>
                </a:lnTo>
                <a:lnTo>
                  <a:pt x="311" y="345"/>
                </a:lnTo>
                <a:lnTo>
                  <a:pt x="312" y="345"/>
                </a:lnTo>
                <a:lnTo>
                  <a:pt x="312" y="346"/>
                </a:lnTo>
                <a:lnTo>
                  <a:pt x="314" y="345"/>
                </a:lnTo>
                <a:lnTo>
                  <a:pt x="312" y="345"/>
                </a:lnTo>
                <a:lnTo>
                  <a:pt x="314" y="343"/>
                </a:lnTo>
                <a:lnTo>
                  <a:pt x="315" y="343"/>
                </a:lnTo>
                <a:lnTo>
                  <a:pt x="316" y="343"/>
                </a:lnTo>
                <a:lnTo>
                  <a:pt x="316" y="345"/>
                </a:lnTo>
                <a:lnTo>
                  <a:pt x="316" y="343"/>
                </a:lnTo>
                <a:lnTo>
                  <a:pt x="315" y="343"/>
                </a:lnTo>
                <a:lnTo>
                  <a:pt x="315" y="342"/>
                </a:lnTo>
                <a:lnTo>
                  <a:pt x="314" y="341"/>
                </a:lnTo>
                <a:lnTo>
                  <a:pt x="312" y="341"/>
                </a:lnTo>
                <a:lnTo>
                  <a:pt x="311" y="341"/>
                </a:lnTo>
                <a:lnTo>
                  <a:pt x="311" y="339"/>
                </a:lnTo>
                <a:lnTo>
                  <a:pt x="310" y="339"/>
                </a:lnTo>
                <a:lnTo>
                  <a:pt x="309" y="338"/>
                </a:lnTo>
                <a:lnTo>
                  <a:pt x="309" y="337"/>
                </a:lnTo>
                <a:lnTo>
                  <a:pt x="307" y="337"/>
                </a:lnTo>
                <a:lnTo>
                  <a:pt x="307" y="335"/>
                </a:lnTo>
                <a:lnTo>
                  <a:pt x="309" y="335"/>
                </a:lnTo>
                <a:lnTo>
                  <a:pt x="310" y="335"/>
                </a:lnTo>
                <a:lnTo>
                  <a:pt x="311" y="335"/>
                </a:lnTo>
                <a:lnTo>
                  <a:pt x="312" y="335"/>
                </a:lnTo>
                <a:lnTo>
                  <a:pt x="312" y="337"/>
                </a:lnTo>
                <a:lnTo>
                  <a:pt x="314" y="337"/>
                </a:lnTo>
                <a:lnTo>
                  <a:pt x="315" y="338"/>
                </a:lnTo>
                <a:lnTo>
                  <a:pt x="316" y="338"/>
                </a:lnTo>
                <a:lnTo>
                  <a:pt x="316" y="339"/>
                </a:lnTo>
                <a:lnTo>
                  <a:pt x="318" y="339"/>
                </a:lnTo>
                <a:lnTo>
                  <a:pt x="319" y="339"/>
                </a:lnTo>
                <a:lnTo>
                  <a:pt x="319" y="341"/>
                </a:lnTo>
                <a:lnTo>
                  <a:pt x="320" y="341"/>
                </a:lnTo>
                <a:lnTo>
                  <a:pt x="322" y="341"/>
                </a:lnTo>
                <a:lnTo>
                  <a:pt x="323" y="341"/>
                </a:lnTo>
                <a:lnTo>
                  <a:pt x="323" y="342"/>
                </a:lnTo>
                <a:lnTo>
                  <a:pt x="324" y="342"/>
                </a:lnTo>
                <a:lnTo>
                  <a:pt x="326" y="343"/>
                </a:lnTo>
                <a:lnTo>
                  <a:pt x="327" y="345"/>
                </a:lnTo>
                <a:lnTo>
                  <a:pt x="327" y="349"/>
                </a:lnTo>
                <a:lnTo>
                  <a:pt x="329" y="350"/>
                </a:lnTo>
                <a:lnTo>
                  <a:pt x="329" y="353"/>
                </a:lnTo>
                <a:lnTo>
                  <a:pt x="329" y="354"/>
                </a:lnTo>
                <a:lnTo>
                  <a:pt x="331" y="355"/>
                </a:lnTo>
                <a:lnTo>
                  <a:pt x="329" y="356"/>
                </a:lnTo>
                <a:lnTo>
                  <a:pt x="331" y="356"/>
                </a:lnTo>
                <a:lnTo>
                  <a:pt x="331" y="358"/>
                </a:lnTo>
                <a:lnTo>
                  <a:pt x="332" y="359"/>
                </a:lnTo>
                <a:lnTo>
                  <a:pt x="333" y="359"/>
                </a:lnTo>
                <a:lnTo>
                  <a:pt x="333" y="360"/>
                </a:lnTo>
                <a:lnTo>
                  <a:pt x="335" y="362"/>
                </a:lnTo>
                <a:lnTo>
                  <a:pt x="336" y="363"/>
                </a:lnTo>
                <a:lnTo>
                  <a:pt x="337" y="363"/>
                </a:lnTo>
                <a:lnTo>
                  <a:pt x="337" y="364"/>
                </a:lnTo>
                <a:lnTo>
                  <a:pt x="337" y="366"/>
                </a:lnTo>
                <a:lnTo>
                  <a:pt x="340" y="367"/>
                </a:lnTo>
                <a:lnTo>
                  <a:pt x="340" y="368"/>
                </a:lnTo>
                <a:lnTo>
                  <a:pt x="341" y="370"/>
                </a:lnTo>
                <a:lnTo>
                  <a:pt x="343" y="371"/>
                </a:lnTo>
                <a:lnTo>
                  <a:pt x="344" y="373"/>
                </a:lnTo>
                <a:lnTo>
                  <a:pt x="344" y="375"/>
                </a:lnTo>
                <a:lnTo>
                  <a:pt x="345" y="376"/>
                </a:lnTo>
                <a:lnTo>
                  <a:pt x="346" y="377"/>
                </a:lnTo>
                <a:lnTo>
                  <a:pt x="346" y="379"/>
                </a:lnTo>
                <a:lnTo>
                  <a:pt x="346" y="384"/>
                </a:lnTo>
                <a:lnTo>
                  <a:pt x="345" y="385"/>
                </a:lnTo>
                <a:lnTo>
                  <a:pt x="344" y="385"/>
                </a:lnTo>
                <a:lnTo>
                  <a:pt x="343" y="384"/>
                </a:lnTo>
                <a:lnTo>
                  <a:pt x="343" y="385"/>
                </a:lnTo>
                <a:lnTo>
                  <a:pt x="341" y="384"/>
                </a:lnTo>
                <a:lnTo>
                  <a:pt x="340" y="384"/>
                </a:lnTo>
                <a:lnTo>
                  <a:pt x="339" y="383"/>
                </a:lnTo>
                <a:lnTo>
                  <a:pt x="339" y="381"/>
                </a:lnTo>
                <a:lnTo>
                  <a:pt x="337" y="381"/>
                </a:lnTo>
                <a:lnTo>
                  <a:pt x="336" y="380"/>
                </a:lnTo>
                <a:lnTo>
                  <a:pt x="335" y="380"/>
                </a:lnTo>
                <a:lnTo>
                  <a:pt x="336" y="380"/>
                </a:lnTo>
                <a:lnTo>
                  <a:pt x="335" y="379"/>
                </a:lnTo>
                <a:lnTo>
                  <a:pt x="336" y="379"/>
                </a:lnTo>
                <a:lnTo>
                  <a:pt x="336" y="377"/>
                </a:lnTo>
                <a:lnTo>
                  <a:pt x="335" y="377"/>
                </a:lnTo>
                <a:lnTo>
                  <a:pt x="335" y="376"/>
                </a:lnTo>
                <a:lnTo>
                  <a:pt x="333" y="375"/>
                </a:lnTo>
                <a:lnTo>
                  <a:pt x="333" y="376"/>
                </a:lnTo>
                <a:lnTo>
                  <a:pt x="333" y="375"/>
                </a:lnTo>
                <a:lnTo>
                  <a:pt x="333" y="373"/>
                </a:lnTo>
                <a:lnTo>
                  <a:pt x="332" y="372"/>
                </a:lnTo>
                <a:lnTo>
                  <a:pt x="331" y="372"/>
                </a:lnTo>
                <a:lnTo>
                  <a:pt x="331" y="373"/>
                </a:lnTo>
                <a:lnTo>
                  <a:pt x="331" y="372"/>
                </a:lnTo>
                <a:lnTo>
                  <a:pt x="329" y="372"/>
                </a:lnTo>
                <a:lnTo>
                  <a:pt x="329" y="371"/>
                </a:lnTo>
                <a:lnTo>
                  <a:pt x="329" y="370"/>
                </a:lnTo>
                <a:lnTo>
                  <a:pt x="328" y="371"/>
                </a:lnTo>
                <a:lnTo>
                  <a:pt x="327" y="371"/>
                </a:lnTo>
                <a:lnTo>
                  <a:pt x="327" y="370"/>
                </a:lnTo>
                <a:lnTo>
                  <a:pt x="326" y="370"/>
                </a:lnTo>
                <a:lnTo>
                  <a:pt x="327" y="368"/>
                </a:lnTo>
                <a:lnTo>
                  <a:pt x="328" y="367"/>
                </a:lnTo>
                <a:lnTo>
                  <a:pt x="329" y="367"/>
                </a:lnTo>
                <a:lnTo>
                  <a:pt x="331" y="367"/>
                </a:lnTo>
                <a:lnTo>
                  <a:pt x="331" y="366"/>
                </a:lnTo>
                <a:lnTo>
                  <a:pt x="332" y="364"/>
                </a:lnTo>
                <a:lnTo>
                  <a:pt x="333" y="363"/>
                </a:lnTo>
                <a:lnTo>
                  <a:pt x="333" y="362"/>
                </a:lnTo>
                <a:lnTo>
                  <a:pt x="332" y="363"/>
                </a:lnTo>
                <a:lnTo>
                  <a:pt x="331" y="364"/>
                </a:lnTo>
                <a:lnTo>
                  <a:pt x="331" y="363"/>
                </a:lnTo>
                <a:lnTo>
                  <a:pt x="329" y="363"/>
                </a:lnTo>
                <a:lnTo>
                  <a:pt x="328" y="363"/>
                </a:lnTo>
                <a:lnTo>
                  <a:pt x="327" y="362"/>
                </a:lnTo>
                <a:lnTo>
                  <a:pt x="324" y="362"/>
                </a:lnTo>
                <a:lnTo>
                  <a:pt x="324" y="360"/>
                </a:lnTo>
                <a:lnTo>
                  <a:pt x="324" y="359"/>
                </a:lnTo>
                <a:lnTo>
                  <a:pt x="324" y="358"/>
                </a:lnTo>
                <a:lnTo>
                  <a:pt x="324" y="356"/>
                </a:lnTo>
                <a:lnTo>
                  <a:pt x="323" y="355"/>
                </a:lnTo>
                <a:lnTo>
                  <a:pt x="322" y="356"/>
                </a:lnTo>
                <a:lnTo>
                  <a:pt x="322" y="358"/>
                </a:lnTo>
                <a:lnTo>
                  <a:pt x="320" y="356"/>
                </a:lnTo>
                <a:lnTo>
                  <a:pt x="319" y="356"/>
                </a:lnTo>
                <a:lnTo>
                  <a:pt x="316" y="359"/>
                </a:lnTo>
                <a:lnTo>
                  <a:pt x="315" y="359"/>
                </a:lnTo>
                <a:lnTo>
                  <a:pt x="314" y="359"/>
                </a:lnTo>
                <a:lnTo>
                  <a:pt x="314" y="360"/>
                </a:lnTo>
                <a:lnTo>
                  <a:pt x="312" y="360"/>
                </a:lnTo>
                <a:lnTo>
                  <a:pt x="311" y="360"/>
                </a:lnTo>
                <a:lnTo>
                  <a:pt x="310" y="362"/>
                </a:lnTo>
                <a:lnTo>
                  <a:pt x="309" y="362"/>
                </a:lnTo>
                <a:lnTo>
                  <a:pt x="307" y="362"/>
                </a:lnTo>
                <a:lnTo>
                  <a:pt x="307" y="363"/>
                </a:lnTo>
                <a:lnTo>
                  <a:pt x="306" y="363"/>
                </a:lnTo>
                <a:lnTo>
                  <a:pt x="305" y="363"/>
                </a:lnTo>
                <a:lnTo>
                  <a:pt x="303" y="363"/>
                </a:lnTo>
                <a:lnTo>
                  <a:pt x="303" y="362"/>
                </a:lnTo>
                <a:lnTo>
                  <a:pt x="303" y="360"/>
                </a:lnTo>
                <a:lnTo>
                  <a:pt x="302" y="360"/>
                </a:lnTo>
                <a:lnTo>
                  <a:pt x="303" y="359"/>
                </a:lnTo>
                <a:lnTo>
                  <a:pt x="302" y="359"/>
                </a:lnTo>
                <a:lnTo>
                  <a:pt x="302" y="358"/>
                </a:lnTo>
                <a:lnTo>
                  <a:pt x="302" y="356"/>
                </a:lnTo>
                <a:lnTo>
                  <a:pt x="303" y="355"/>
                </a:lnTo>
                <a:lnTo>
                  <a:pt x="303" y="354"/>
                </a:lnTo>
                <a:lnTo>
                  <a:pt x="302" y="354"/>
                </a:lnTo>
                <a:lnTo>
                  <a:pt x="301" y="354"/>
                </a:lnTo>
                <a:lnTo>
                  <a:pt x="299" y="355"/>
                </a:lnTo>
                <a:lnTo>
                  <a:pt x="301" y="355"/>
                </a:lnTo>
                <a:lnTo>
                  <a:pt x="299" y="355"/>
                </a:lnTo>
                <a:lnTo>
                  <a:pt x="298" y="354"/>
                </a:lnTo>
                <a:lnTo>
                  <a:pt x="297" y="354"/>
                </a:lnTo>
                <a:lnTo>
                  <a:pt x="295" y="354"/>
                </a:lnTo>
                <a:lnTo>
                  <a:pt x="294" y="354"/>
                </a:lnTo>
                <a:lnTo>
                  <a:pt x="294" y="355"/>
                </a:lnTo>
                <a:lnTo>
                  <a:pt x="294" y="356"/>
                </a:lnTo>
                <a:lnTo>
                  <a:pt x="294" y="358"/>
                </a:lnTo>
                <a:lnTo>
                  <a:pt x="293" y="358"/>
                </a:lnTo>
                <a:lnTo>
                  <a:pt x="293" y="356"/>
                </a:lnTo>
                <a:lnTo>
                  <a:pt x="291" y="356"/>
                </a:lnTo>
                <a:lnTo>
                  <a:pt x="291" y="358"/>
                </a:lnTo>
                <a:lnTo>
                  <a:pt x="291" y="359"/>
                </a:lnTo>
                <a:lnTo>
                  <a:pt x="291" y="360"/>
                </a:lnTo>
                <a:lnTo>
                  <a:pt x="290" y="360"/>
                </a:lnTo>
                <a:lnTo>
                  <a:pt x="291" y="360"/>
                </a:lnTo>
                <a:lnTo>
                  <a:pt x="291" y="362"/>
                </a:lnTo>
                <a:lnTo>
                  <a:pt x="290" y="362"/>
                </a:lnTo>
                <a:lnTo>
                  <a:pt x="291" y="362"/>
                </a:lnTo>
                <a:lnTo>
                  <a:pt x="291" y="363"/>
                </a:lnTo>
                <a:lnTo>
                  <a:pt x="291" y="364"/>
                </a:lnTo>
                <a:lnTo>
                  <a:pt x="290" y="364"/>
                </a:lnTo>
                <a:lnTo>
                  <a:pt x="290" y="366"/>
                </a:lnTo>
                <a:lnTo>
                  <a:pt x="290" y="367"/>
                </a:lnTo>
                <a:lnTo>
                  <a:pt x="291" y="367"/>
                </a:lnTo>
                <a:lnTo>
                  <a:pt x="291" y="368"/>
                </a:lnTo>
                <a:lnTo>
                  <a:pt x="290" y="368"/>
                </a:lnTo>
                <a:lnTo>
                  <a:pt x="290" y="370"/>
                </a:lnTo>
                <a:lnTo>
                  <a:pt x="289" y="370"/>
                </a:lnTo>
                <a:lnTo>
                  <a:pt x="288" y="370"/>
                </a:lnTo>
                <a:lnTo>
                  <a:pt x="288" y="368"/>
                </a:lnTo>
                <a:lnTo>
                  <a:pt x="288" y="367"/>
                </a:lnTo>
                <a:lnTo>
                  <a:pt x="286" y="367"/>
                </a:lnTo>
                <a:lnTo>
                  <a:pt x="286" y="366"/>
                </a:lnTo>
                <a:lnTo>
                  <a:pt x="285" y="366"/>
                </a:lnTo>
                <a:lnTo>
                  <a:pt x="284" y="366"/>
                </a:lnTo>
                <a:lnTo>
                  <a:pt x="284" y="367"/>
                </a:lnTo>
                <a:lnTo>
                  <a:pt x="282" y="367"/>
                </a:lnTo>
                <a:lnTo>
                  <a:pt x="282" y="366"/>
                </a:lnTo>
                <a:lnTo>
                  <a:pt x="282" y="364"/>
                </a:lnTo>
                <a:lnTo>
                  <a:pt x="284" y="364"/>
                </a:lnTo>
                <a:lnTo>
                  <a:pt x="285" y="363"/>
                </a:lnTo>
                <a:lnTo>
                  <a:pt x="284" y="363"/>
                </a:lnTo>
                <a:lnTo>
                  <a:pt x="284" y="364"/>
                </a:lnTo>
                <a:lnTo>
                  <a:pt x="282" y="364"/>
                </a:lnTo>
                <a:lnTo>
                  <a:pt x="281" y="363"/>
                </a:lnTo>
                <a:lnTo>
                  <a:pt x="282" y="363"/>
                </a:lnTo>
                <a:lnTo>
                  <a:pt x="281" y="362"/>
                </a:lnTo>
                <a:lnTo>
                  <a:pt x="281" y="363"/>
                </a:lnTo>
                <a:lnTo>
                  <a:pt x="281" y="362"/>
                </a:lnTo>
                <a:lnTo>
                  <a:pt x="280" y="362"/>
                </a:lnTo>
                <a:lnTo>
                  <a:pt x="280" y="360"/>
                </a:lnTo>
                <a:lnTo>
                  <a:pt x="278" y="360"/>
                </a:lnTo>
                <a:lnTo>
                  <a:pt x="277" y="362"/>
                </a:lnTo>
                <a:lnTo>
                  <a:pt x="276" y="360"/>
                </a:lnTo>
                <a:lnTo>
                  <a:pt x="276" y="362"/>
                </a:lnTo>
                <a:lnTo>
                  <a:pt x="276" y="363"/>
                </a:lnTo>
                <a:lnTo>
                  <a:pt x="277" y="364"/>
                </a:lnTo>
                <a:lnTo>
                  <a:pt x="277" y="366"/>
                </a:lnTo>
                <a:lnTo>
                  <a:pt x="276" y="366"/>
                </a:lnTo>
                <a:lnTo>
                  <a:pt x="274" y="366"/>
                </a:lnTo>
                <a:lnTo>
                  <a:pt x="273" y="364"/>
                </a:lnTo>
                <a:lnTo>
                  <a:pt x="273" y="363"/>
                </a:lnTo>
                <a:lnTo>
                  <a:pt x="272" y="363"/>
                </a:lnTo>
                <a:lnTo>
                  <a:pt x="272" y="364"/>
                </a:lnTo>
                <a:lnTo>
                  <a:pt x="272" y="366"/>
                </a:lnTo>
                <a:lnTo>
                  <a:pt x="272" y="367"/>
                </a:lnTo>
                <a:lnTo>
                  <a:pt x="271" y="368"/>
                </a:lnTo>
                <a:lnTo>
                  <a:pt x="269" y="368"/>
                </a:lnTo>
                <a:lnTo>
                  <a:pt x="268" y="368"/>
                </a:lnTo>
                <a:lnTo>
                  <a:pt x="267" y="368"/>
                </a:lnTo>
                <a:lnTo>
                  <a:pt x="267" y="370"/>
                </a:lnTo>
                <a:lnTo>
                  <a:pt x="265" y="370"/>
                </a:lnTo>
                <a:lnTo>
                  <a:pt x="265" y="368"/>
                </a:lnTo>
                <a:lnTo>
                  <a:pt x="264" y="367"/>
                </a:lnTo>
                <a:lnTo>
                  <a:pt x="265" y="367"/>
                </a:lnTo>
                <a:lnTo>
                  <a:pt x="265" y="366"/>
                </a:lnTo>
                <a:lnTo>
                  <a:pt x="264" y="366"/>
                </a:lnTo>
                <a:lnTo>
                  <a:pt x="263" y="364"/>
                </a:lnTo>
                <a:lnTo>
                  <a:pt x="261" y="364"/>
                </a:lnTo>
                <a:lnTo>
                  <a:pt x="260" y="364"/>
                </a:lnTo>
                <a:lnTo>
                  <a:pt x="260" y="363"/>
                </a:lnTo>
                <a:lnTo>
                  <a:pt x="261" y="363"/>
                </a:lnTo>
                <a:lnTo>
                  <a:pt x="261" y="362"/>
                </a:lnTo>
                <a:lnTo>
                  <a:pt x="260" y="360"/>
                </a:lnTo>
                <a:lnTo>
                  <a:pt x="260" y="362"/>
                </a:lnTo>
                <a:lnTo>
                  <a:pt x="260" y="363"/>
                </a:lnTo>
                <a:lnTo>
                  <a:pt x="260" y="364"/>
                </a:lnTo>
                <a:lnTo>
                  <a:pt x="259" y="366"/>
                </a:lnTo>
                <a:lnTo>
                  <a:pt x="257" y="366"/>
                </a:lnTo>
                <a:lnTo>
                  <a:pt x="257" y="364"/>
                </a:lnTo>
                <a:lnTo>
                  <a:pt x="256" y="364"/>
                </a:lnTo>
                <a:lnTo>
                  <a:pt x="256" y="363"/>
                </a:lnTo>
                <a:lnTo>
                  <a:pt x="256" y="362"/>
                </a:lnTo>
                <a:lnTo>
                  <a:pt x="255" y="362"/>
                </a:lnTo>
                <a:lnTo>
                  <a:pt x="255" y="360"/>
                </a:lnTo>
                <a:lnTo>
                  <a:pt x="254" y="362"/>
                </a:lnTo>
                <a:lnTo>
                  <a:pt x="252" y="360"/>
                </a:lnTo>
                <a:lnTo>
                  <a:pt x="251" y="360"/>
                </a:lnTo>
                <a:lnTo>
                  <a:pt x="250" y="360"/>
                </a:lnTo>
                <a:lnTo>
                  <a:pt x="248" y="360"/>
                </a:lnTo>
                <a:lnTo>
                  <a:pt x="250" y="360"/>
                </a:lnTo>
                <a:lnTo>
                  <a:pt x="250" y="362"/>
                </a:lnTo>
                <a:lnTo>
                  <a:pt x="248" y="362"/>
                </a:lnTo>
                <a:lnTo>
                  <a:pt x="247" y="362"/>
                </a:lnTo>
                <a:lnTo>
                  <a:pt x="246" y="362"/>
                </a:lnTo>
                <a:lnTo>
                  <a:pt x="244" y="362"/>
                </a:lnTo>
                <a:lnTo>
                  <a:pt x="244" y="360"/>
                </a:lnTo>
                <a:lnTo>
                  <a:pt x="246" y="360"/>
                </a:lnTo>
                <a:lnTo>
                  <a:pt x="246" y="359"/>
                </a:lnTo>
                <a:lnTo>
                  <a:pt x="244" y="359"/>
                </a:lnTo>
                <a:lnTo>
                  <a:pt x="244" y="360"/>
                </a:lnTo>
                <a:lnTo>
                  <a:pt x="243" y="360"/>
                </a:lnTo>
                <a:lnTo>
                  <a:pt x="243" y="359"/>
                </a:lnTo>
                <a:lnTo>
                  <a:pt x="242" y="358"/>
                </a:lnTo>
                <a:lnTo>
                  <a:pt x="240" y="356"/>
                </a:lnTo>
                <a:lnTo>
                  <a:pt x="239" y="356"/>
                </a:lnTo>
                <a:lnTo>
                  <a:pt x="238" y="356"/>
                </a:lnTo>
                <a:lnTo>
                  <a:pt x="237" y="356"/>
                </a:lnTo>
                <a:lnTo>
                  <a:pt x="235" y="358"/>
                </a:lnTo>
                <a:lnTo>
                  <a:pt x="235" y="356"/>
                </a:lnTo>
                <a:lnTo>
                  <a:pt x="235" y="358"/>
                </a:lnTo>
                <a:lnTo>
                  <a:pt x="234" y="358"/>
                </a:lnTo>
                <a:lnTo>
                  <a:pt x="233" y="358"/>
                </a:lnTo>
                <a:lnTo>
                  <a:pt x="233" y="359"/>
                </a:lnTo>
                <a:lnTo>
                  <a:pt x="231" y="360"/>
                </a:lnTo>
                <a:lnTo>
                  <a:pt x="231" y="362"/>
                </a:lnTo>
                <a:lnTo>
                  <a:pt x="230" y="362"/>
                </a:lnTo>
                <a:lnTo>
                  <a:pt x="229" y="360"/>
                </a:lnTo>
                <a:lnTo>
                  <a:pt x="229" y="362"/>
                </a:lnTo>
                <a:lnTo>
                  <a:pt x="229" y="363"/>
                </a:lnTo>
                <a:lnTo>
                  <a:pt x="229" y="364"/>
                </a:lnTo>
                <a:lnTo>
                  <a:pt x="229" y="367"/>
                </a:lnTo>
                <a:lnTo>
                  <a:pt x="227" y="367"/>
                </a:lnTo>
                <a:lnTo>
                  <a:pt x="226" y="368"/>
                </a:lnTo>
                <a:lnTo>
                  <a:pt x="225" y="368"/>
                </a:lnTo>
                <a:lnTo>
                  <a:pt x="223" y="368"/>
                </a:lnTo>
                <a:lnTo>
                  <a:pt x="223" y="367"/>
                </a:lnTo>
                <a:lnTo>
                  <a:pt x="222" y="367"/>
                </a:lnTo>
                <a:lnTo>
                  <a:pt x="221" y="367"/>
                </a:lnTo>
                <a:lnTo>
                  <a:pt x="219" y="366"/>
                </a:lnTo>
                <a:lnTo>
                  <a:pt x="219" y="364"/>
                </a:lnTo>
                <a:lnTo>
                  <a:pt x="219" y="363"/>
                </a:lnTo>
                <a:lnTo>
                  <a:pt x="221" y="363"/>
                </a:lnTo>
                <a:lnTo>
                  <a:pt x="221" y="364"/>
                </a:lnTo>
                <a:lnTo>
                  <a:pt x="221" y="363"/>
                </a:lnTo>
                <a:lnTo>
                  <a:pt x="219" y="362"/>
                </a:lnTo>
                <a:lnTo>
                  <a:pt x="221" y="362"/>
                </a:lnTo>
                <a:lnTo>
                  <a:pt x="219" y="360"/>
                </a:lnTo>
                <a:lnTo>
                  <a:pt x="218" y="360"/>
                </a:lnTo>
                <a:lnTo>
                  <a:pt x="219" y="360"/>
                </a:lnTo>
                <a:lnTo>
                  <a:pt x="219" y="359"/>
                </a:lnTo>
                <a:lnTo>
                  <a:pt x="219" y="358"/>
                </a:lnTo>
                <a:lnTo>
                  <a:pt x="218" y="358"/>
                </a:lnTo>
                <a:lnTo>
                  <a:pt x="218" y="356"/>
                </a:lnTo>
                <a:lnTo>
                  <a:pt x="219" y="356"/>
                </a:lnTo>
                <a:lnTo>
                  <a:pt x="219" y="355"/>
                </a:lnTo>
                <a:lnTo>
                  <a:pt x="218" y="355"/>
                </a:lnTo>
                <a:lnTo>
                  <a:pt x="218" y="354"/>
                </a:lnTo>
                <a:lnTo>
                  <a:pt x="218" y="353"/>
                </a:lnTo>
                <a:lnTo>
                  <a:pt x="217" y="351"/>
                </a:lnTo>
                <a:lnTo>
                  <a:pt x="217" y="350"/>
                </a:lnTo>
                <a:lnTo>
                  <a:pt x="217" y="349"/>
                </a:lnTo>
                <a:lnTo>
                  <a:pt x="217" y="347"/>
                </a:lnTo>
                <a:lnTo>
                  <a:pt x="216" y="346"/>
                </a:lnTo>
                <a:lnTo>
                  <a:pt x="216" y="345"/>
                </a:lnTo>
                <a:lnTo>
                  <a:pt x="214" y="345"/>
                </a:lnTo>
                <a:lnTo>
                  <a:pt x="214" y="343"/>
                </a:lnTo>
                <a:lnTo>
                  <a:pt x="213" y="343"/>
                </a:lnTo>
                <a:lnTo>
                  <a:pt x="213" y="342"/>
                </a:lnTo>
                <a:lnTo>
                  <a:pt x="214" y="342"/>
                </a:lnTo>
                <a:lnTo>
                  <a:pt x="214" y="341"/>
                </a:lnTo>
                <a:lnTo>
                  <a:pt x="214" y="339"/>
                </a:lnTo>
                <a:lnTo>
                  <a:pt x="213" y="339"/>
                </a:lnTo>
                <a:lnTo>
                  <a:pt x="213" y="338"/>
                </a:lnTo>
                <a:lnTo>
                  <a:pt x="212" y="338"/>
                </a:lnTo>
                <a:lnTo>
                  <a:pt x="213" y="338"/>
                </a:lnTo>
                <a:lnTo>
                  <a:pt x="213" y="337"/>
                </a:lnTo>
                <a:lnTo>
                  <a:pt x="213" y="335"/>
                </a:lnTo>
                <a:lnTo>
                  <a:pt x="213" y="334"/>
                </a:lnTo>
                <a:lnTo>
                  <a:pt x="213" y="335"/>
                </a:lnTo>
                <a:lnTo>
                  <a:pt x="213" y="334"/>
                </a:lnTo>
                <a:lnTo>
                  <a:pt x="212" y="334"/>
                </a:lnTo>
                <a:lnTo>
                  <a:pt x="212" y="333"/>
                </a:lnTo>
                <a:lnTo>
                  <a:pt x="212" y="332"/>
                </a:lnTo>
                <a:lnTo>
                  <a:pt x="210" y="332"/>
                </a:lnTo>
                <a:lnTo>
                  <a:pt x="210" y="330"/>
                </a:lnTo>
                <a:lnTo>
                  <a:pt x="212" y="330"/>
                </a:lnTo>
                <a:lnTo>
                  <a:pt x="210" y="330"/>
                </a:lnTo>
                <a:lnTo>
                  <a:pt x="209" y="329"/>
                </a:lnTo>
                <a:lnTo>
                  <a:pt x="208" y="328"/>
                </a:lnTo>
                <a:lnTo>
                  <a:pt x="206" y="326"/>
                </a:lnTo>
                <a:lnTo>
                  <a:pt x="206" y="325"/>
                </a:lnTo>
                <a:lnTo>
                  <a:pt x="205" y="325"/>
                </a:lnTo>
                <a:lnTo>
                  <a:pt x="204" y="324"/>
                </a:lnTo>
                <a:lnTo>
                  <a:pt x="202" y="324"/>
                </a:lnTo>
                <a:lnTo>
                  <a:pt x="200" y="324"/>
                </a:lnTo>
                <a:lnTo>
                  <a:pt x="199" y="324"/>
                </a:lnTo>
                <a:lnTo>
                  <a:pt x="197" y="325"/>
                </a:lnTo>
                <a:lnTo>
                  <a:pt x="196" y="325"/>
                </a:lnTo>
                <a:lnTo>
                  <a:pt x="196" y="324"/>
                </a:lnTo>
                <a:lnTo>
                  <a:pt x="197" y="322"/>
                </a:lnTo>
                <a:lnTo>
                  <a:pt x="197" y="321"/>
                </a:lnTo>
                <a:lnTo>
                  <a:pt x="199" y="321"/>
                </a:lnTo>
                <a:lnTo>
                  <a:pt x="200" y="321"/>
                </a:lnTo>
                <a:lnTo>
                  <a:pt x="201" y="322"/>
                </a:lnTo>
                <a:lnTo>
                  <a:pt x="202" y="321"/>
                </a:lnTo>
                <a:lnTo>
                  <a:pt x="201" y="321"/>
                </a:lnTo>
                <a:lnTo>
                  <a:pt x="200" y="321"/>
                </a:lnTo>
                <a:lnTo>
                  <a:pt x="197" y="321"/>
                </a:lnTo>
                <a:lnTo>
                  <a:pt x="196" y="322"/>
                </a:lnTo>
                <a:lnTo>
                  <a:pt x="195" y="324"/>
                </a:lnTo>
                <a:lnTo>
                  <a:pt x="195" y="325"/>
                </a:lnTo>
                <a:lnTo>
                  <a:pt x="193" y="325"/>
                </a:lnTo>
                <a:lnTo>
                  <a:pt x="192" y="325"/>
                </a:lnTo>
                <a:lnTo>
                  <a:pt x="189" y="324"/>
                </a:lnTo>
                <a:lnTo>
                  <a:pt x="189" y="322"/>
                </a:lnTo>
                <a:lnTo>
                  <a:pt x="189" y="324"/>
                </a:lnTo>
                <a:lnTo>
                  <a:pt x="189" y="325"/>
                </a:lnTo>
                <a:lnTo>
                  <a:pt x="188" y="325"/>
                </a:lnTo>
                <a:lnTo>
                  <a:pt x="187" y="325"/>
                </a:lnTo>
                <a:lnTo>
                  <a:pt x="185" y="325"/>
                </a:lnTo>
                <a:lnTo>
                  <a:pt x="184" y="324"/>
                </a:lnTo>
                <a:lnTo>
                  <a:pt x="183" y="324"/>
                </a:lnTo>
                <a:lnTo>
                  <a:pt x="182" y="324"/>
                </a:lnTo>
                <a:lnTo>
                  <a:pt x="180" y="325"/>
                </a:lnTo>
                <a:lnTo>
                  <a:pt x="179" y="326"/>
                </a:lnTo>
                <a:lnTo>
                  <a:pt x="178" y="325"/>
                </a:lnTo>
                <a:lnTo>
                  <a:pt x="176" y="325"/>
                </a:lnTo>
                <a:lnTo>
                  <a:pt x="175" y="325"/>
                </a:lnTo>
                <a:lnTo>
                  <a:pt x="175" y="326"/>
                </a:lnTo>
                <a:lnTo>
                  <a:pt x="174" y="326"/>
                </a:lnTo>
                <a:lnTo>
                  <a:pt x="175" y="328"/>
                </a:lnTo>
                <a:lnTo>
                  <a:pt x="174" y="328"/>
                </a:lnTo>
                <a:lnTo>
                  <a:pt x="172" y="328"/>
                </a:lnTo>
                <a:lnTo>
                  <a:pt x="172" y="326"/>
                </a:lnTo>
                <a:lnTo>
                  <a:pt x="172" y="325"/>
                </a:lnTo>
                <a:lnTo>
                  <a:pt x="170" y="324"/>
                </a:lnTo>
                <a:lnTo>
                  <a:pt x="168" y="324"/>
                </a:lnTo>
                <a:lnTo>
                  <a:pt x="167" y="324"/>
                </a:lnTo>
                <a:lnTo>
                  <a:pt x="167" y="322"/>
                </a:lnTo>
                <a:lnTo>
                  <a:pt x="167" y="321"/>
                </a:lnTo>
                <a:lnTo>
                  <a:pt x="167" y="320"/>
                </a:lnTo>
                <a:lnTo>
                  <a:pt x="167" y="318"/>
                </a:lnTo>
                <a:lnTo>
                  <a:pt x="166" y="317"/>
                </a:lnTo>
                <a:lnTo>
                  <a:pt x="166" y="316"/>
                </a:lnTo>
                <a:lnTo>
                  <a:pt x="167" y="316"/>
                </a:lnTo>
                <a:lnTo>
                  <a:pt x="166" y="315"/>
                </a:lnTo>
                <a:lnTo>
                  <a:pt x="167" y="315"/>
                </a:lnTo>
                <a:lnTo>
                  <a:pt x="167" y="313"/>
                </a:lnTo>
                <a:lnTo>
                  <a:pt x="168" y="312"/>
                </a:lnTo>
                <a:lnTo>
                  <a:pt x="168" y="311"/>
                </a:lnTo>
                <a:lnTo>
                  <a:pt x="170" y="309"/>
                </a:lnTo>
                <a:lnTo>
                  <a:pt x="171" y="308"/>
                </a:lnTo>
                <a:lnTo>
                  <a:pt x="171" y="307"/>
                </a:lnTo>
                <a:lnTo>
                  <a:pt x="171" y="305"/>
                </a:lnTo>
                <a:lnTo>
                  <a:pt x="171" y="304"/>
                </a:lnTo>
                <a:lnTo>
                  <a:pt x="170" y="303"/>
                </a:lnTo>
                <a:lnTo>
                  <a:pt x="170" y="301"/>
                </a:lnTo>
                <a:lnTo>
                  <a:pt x="170" y="300"/>
                </a:lnTo>
                <a:lnTo>
                  <a:pt x="170" y="299"/>
                </a:lnTo>
                <a:lnTo>
                  <a:pt x="170" y="298"/>
                </a:lnTo>
                <a:lnTo>
                  <a:pt x="170" y="294"/>
                </a:lnTo>
                <a:lnTo>
                  <a:pt x="168" y="292"/>
                </a:lnTo>
                <a:lnTo>
                  <a:pt x="170" y="292"/>
                </a:lnTo>
                <a:lnTo>
                  <a:pt x="171" y="291"/>
                </a:lnTo>
                <a:lnTo>
                  <a:pt x="172" y="291"/>
                </a:lnTo>
                <a:lnTo>
                  <a:pt x="171" y="290"/>
                </a:lnTo>
                <a:lnTo>
                  <a:pt x="172" y="290"/>
                </a:lnTo>
                <a:lnTo>
                  <a:pt x="171" y="290"/>
                </a:lnTo>
                <a:lnTo>
                  <a:pt x="171" y="291"/>
                </a:lnTo>
                <a:lnTo>
                  <a:pt x="170" y="291"/>
                </a:lnTo>
                <a:lnTo>
                  <a:pt x="168" y="291"/>
                </a:lnTo>
                <a:lnTo>
                  <a:pt x="167" y="290"/>
                </a:lnTo>
                <a:lnTo>
                  <a:pt x="167" y="291"/>
                </a:lnTo>
                <a:lnTo>
                  <a:pt x="166" y="291"/>
                </a:lnTo>
                <a:lnTo>
                  <a:pt x="166" y="290"/>
                </a:lnTo>
                <a:lnTo>
                  <a:pt x="165" y="290"/>
                </a:lnTo>
                <a:lnTo>
                  <a:pt x="165" y="288"/>
                </a:lnTo>
                <a:lnTo>
                  <a:pt x="165" y="287"/>
                </a:lnTo>
                <a:lnTo>
                  <a:pt x="165" y="286"/>
                </a:lnTo>
                <a:lnTo>
                  <a:pt x="163" y="286"/>
                </a:lnTo>
                <a:lnTo>
                  <a:pt x="163" y="284"/>
                </a:lnTo>
                <a:lnTo>
                  <a:pt x="161" y="284"/>
                </a:lnTo>
                <a:lnTo>
                  <a:pt x="161" y="286"/>
                </a:lnTo>
                <a:lnTo>
                  <a:pt x="159" y="286"/>
                </a:lnTo>
                <a:lnTo>
                  <a:pt x="158" y="284"/>
                </a:lnTo>
                <a:lnTo>
                  <a:pt x="157" y="284"/>
                </a:lnTo>
                <a:lnTo>
                  <a:pt x="155" y="284"/>
                </a:lnTo>
                <a:lnTo>
                  <a:pt x="154" y="284"/>
                </a:lnTo>
                <a:lnTo>
                  <a:pt x="154" y="283"/>
                </a:lnTo>
                <a:lnTo>
                  <a:pt x="153" y="283"/>
                </a:lnTo>
                <a:lnTo>
                  <a:pt x="153" y="282"/>
                </a:lnTo>
                <a:lnTo>
                  <a:pt x="151" y="282"/>
                </a:lnTo>
                <a:lnTo>
                  <a:pt x="150" y="282"/>
                </a:lnTo>
                <a:lnTo>
                  <a:pt x="150" y="281"/>
                </a:lnTo>
                <a:lnTo>
                  <a:pt x="150" y="278"/>
                </a:lnTo>
                <a:lnTo>
                  <a:pt x="149" y="277"/>
                </a:lnTo>
                <a:lnTo>
                  <a:pt x="149" y="275"/>
                </a:lnTo>
                <a:lnTo>
                  <a:pt x="149" y="274"/>
                </a:lnTo>
                <a:lnTo>
                  <a:pt x="150" y="274"/>
                </a:lnTo>
                <a:lnTo>
                  <a:pt x="150" y="275"/>
                </a:lnTo>
                <a:lnTo>
                  <a:pt x="150" y="274"/>
                </a:lnTo>
                <a:lnTo>
                  <a:pt x="149" y="274"/>
                </a:lnTo>
                <a:lnTo>
                  <a:pt x="149" y="273"/>
                </a:lnTo>
                <a:lnTo>
                  <a:pt x="149" y="274"/>
                </a:lnTo>
                <a:lnTo>
                  <a:pt x="147" y="274"/>
                </a:lnTo>
                <a:lnTo>
                  <a:pt x="147" y="275"/>
                </a:lnTo>
                <a:lnTo>
                  <a:pt x="147" y="277"/>
                </a:lnTo>
                <a:lnTo>
                  <a:pt x="146" y="277"/>
                </a:lnTo>
                <a:lnTo>
                  <a:pt x="146" y="278"/>
                </a:lnTo>
                <a:lnTo>
                  <a:pt x="146" y="279"/>
                </a:lnTo>
                <a:lnTo>
                  <a:pt x="147" y="279"/>
                </a:lnTo>
                <a:lnTo>
                  <a:pt x="147" y="281"/>
                </a:lnTo>
                <a:lnTo>
                  <a:pt x="146" y="281"/>
                </a:lnTo>
                <a:lnTo>
                  <a:pt x="147" y="282"/>
                </a:lnTo>
                <a:lnTo>
                  <a:pt x="147" y="283"/>
                </a:lnTo>
                <a:lnTo>
                  <a:pt x="146" y="283"/>
                </a:lnTo>
                <a:lnTo>
                  <a:pt x="146" y="282"/>
                </a:lnTo>
                <a:lnTo>
                  <a:pt x="145" y="282"/>
                </a:lnTo>
                <a:lnTo>
                  <a:pt x="145" y="281"/>
                </a:lnTo>
                <a:lnTo>
                  <a:pt x="144" y="281"/>
                </a:lnTo>
                <a:lnTo>
                  <a:pt x="142" y="282"/>
                </a:lnTo>
                <a:lnTo>
                  <a:pt x="141" y="282"/>
                </a:lnTo>
                <a:lnTo>
                  <a:pt x="141" y="283"/>
                </a:lnTo>
                <a:lnTo>
                  <a:pt x="140" y="283"/>
                </a:lnTo>
                <a:lnTo>
                  <a:pt x="138" y="283"/>
                </a:lnTo>
                <a:lnTo>
                  <a:pt x="137" y="282"/>
                </a:lnTo>
                <a:lnTo>
                  <a:pt x="136" y="282"/>
                </a:lnTo>
                <a:lnTo>
                  <a:pt x="136" y="281"/>
                </a:lnTo>
                <a:lnTo>
                  <a:pt x="134" y="281"/>
                </a:lnTo>
                <a:lnTo>
                  <a:pt x="133" y="281"/>
                </a:lnTo>
                <a:lnTo>
                  <a:pt x="133" y="279"/>
                </a:lnTo>
                <a:lnTo>
                  <a:pt x="133" y="278"/>
                </a:lnTo>
                <a:lnTo>
                  <a:pt x="134" y="278"/>
                </a:lnTo>
                <a:lnTo>
                  <a:pt x="133" y="278"/>
                </a:lnTo>
                <a:lnTo>
                  <a:pt x="133" y="277"/>
                </a:lnTo>
                <a:lnTo>
                  <a:pt x="133" y="275"/>
                </a:lnTo>
                <a:lnTo>
                  <a:pt x="132" y="277"/>
                </a:lnTo>
                <a:lnTo>
                  <a:pt x="130" y="277"/>
                </a:lnTo>
                <a:lnTo>
                  <a:pt x="132" y="275"/>
                </a:lnTo>
                <a:lnTo>
                  <a:pt x="133" y="275"/>
                </a:lnTo>
                <a:lnTo>
                  <a:pt x="133" y="274"/>
                </a:lnTo>
                <a:lnTo>
                  <a:pt x="132" y="273"/>
                </a:lnTo>
                <a:lnTo>
                  <a:pt x="132" y="271"/>
                </a:lnTo>
                <a:lnTo>
                  <a:pt x="130" y="270"/>
                </a:lnTo>
                <a:lnTo>
                  <a:pt x="132" y="270"/>
                </a:lnTo>
                <a:lnTo>
                  <a:pt x="132" y="271"/>
                </a:lnTo>
                <a:lnTo>
                  <a:pt x="133" y="271"/>
                </a:lnTo>
                <a:lnTo>
                  <a:pt x="134" y="271"/>
                </a:lnTo>
                <a:lnTo>
                  <a:pt x="134" y="270"/>
                </a:lnTo>
                <a:lnTo>
                  <a:pt x="134" y="269"/>
                </a:lnTo>
                <a:lnTo>
                  <a:pt x="133" y="269"/>
                </a:lnTo>
                <a:lnTo>
                  <a:pt x="134" y="269"/>
                </a:lnTo>
                <a:lnTo>
                  <a:pt x="134" y="267"/>
                </a:lnTo>
                <a:lnTo>
                  <a:pt x="136" y="267"/>
                </a:lnTo>
                <a:lnTo>
                  <a:pt x="136" y="266"/>
                </a:lnTo>
                <a:lnTo>
                  <a:pt x="136" y="265"/>
                </a:lnTo>
                <a:lnTo>
                  <a:pt x="136" y="266"/>
                </a:lnTo>
                <a:lnTo>
                  <a:pt x="137" y="266"/>
                </a:lnTo>
                <a:lnTo>
                  <a:pt x="137" y="265"/>
                </a:lnTo>
                <a:lnTo>
                  <a:pt x="138" y="265"/>
                </a:lnTo>
                <a:lnTo>
                  <a:pt x="138" y="263"/>
                </a:lnTo>
                <a:lnTo>
                  <a:pt x="140" y="265"/>
                </a:lnTo>
                <a:lnTo>
                  <a:pt x="141" y="263"/>
                </a:lnTo>
                <a:lnTo>
                  <a:pt x="142" y="263"/>
                </a:lnTo>
                <a:lnTo>
                  <a:pt x="142" y="265"/>
                </a:lnTo>
                <a:lnTo>
                  <a:pt x="144" y="266"/>
                </a:lnTo>
                <a:lnTo>
                  <a:pt x="145" y="266"/>
                </a:lnTo>
                <a:lnTo>
                  <a:pt x="146" y="266"/>
                </a:lnTo>
                <a:lnTo>
                  <a:pt x="149" y="265"/>
                </a:lnTo>
                <a:lnTo>
                  <a:pt x="149" y="263"/>
                </a:lnTo>
                <a:lnTo>
                  <a:pt x="149" y="262"/>
                </a:lnTo>
                <a:lnTo>
                  <a:pt x="147" y="262"/>
                </a:lnTo>
                <a:lnTo>
                  <a:pt x="146" y="262"/>
                </a:lnTo>
                <a:lnTo>
                  <a:pt x="146" y="263"/>
                </a:lnTo>
                <a:lnTo>
                  <a:pt x="146" y="262"/>
                </a:lnTo>
                <a:lnTo>
                  <a:pt x="145" y="261"/>
                </a:lnTo>
                <a:lnTo>
                  <a:pt x="145" y="258"/>
                </a:lnTo>
                <a:lnTo>
                  <a:pt x="145" y="257"/>
                </a:lnTo>
                <a:lnTo>
                  <a:pt x="146" y="257"/>
                </a:lnTo>
                <a:lnTo>
                  <a:pt x="147" y="256"/>
                </a:lnTo>
                <a:lnTo>
                  <a:pt x="149" y="257"/>
                </a:lnTo>
                <a:lnTo>
                  <a:pt x="150" y="257"/>
                </a:lnTo>
                <a:lnTo>
                  <a:pt x="150" y="256"/>
                </a:lnTo>
                <a:lnTo>
                  <a:pt x="151" y="256"/>
                </a:lnTo>
                <a:lnTo>
                  <a:pt x="153" y="257"/>
                </a:lnTo>
                <a:lnTo>
                  <a:pt x="154" y="258"/>
                </a:lnTo>
                <a:lnTo>
                  <a:pt x="155" y="258"/>
                </a:lnTo>
                <a:lnTo>
                  <a:pt x="157" y="258"/>
                </a:lnTo>
                <a:lnTo>
                  <a:pt x="158" y="257"/>
                </a:lnTo>
                <a:lnTo>
                  <a:pt x="159" y="257"/>
                </a:lnTo>
                <a:lnTo>
                  <a:pt x="159" y="258"/>
                </a:lnTo>
                <a:lnTo>
                  <a:pt x="161" y="258"/>
                </a:lnTo>
                <a:lnTo>
                  <a:pt x="161" y="257"/>
                </a:lnTo>
                <a:lnTo>
                  <a:pt x="162" y="257"/>
                </a:lnTo>
                <a:lnTo>
                  <a:pt x="162" y="256"/>
                </a:lnTo>
                <a:lnTo>
                  <a:pt x="163" y="256"/>
                </a:lnTo>
                <a:lnTo>
                  <a:pt x="165" y="256"/>
                </a:lnTo>
                <a:lnTo>
                  <a:pt x="163" y="254"/>
                </a:lnTo>
                <a:lnTo>
                  <a:pt x="163" y="253"/>
                </a:lnTo>
                <a:lnTo>
                  <a:pt x="162" y="253"/>
                </a:lnTo>
                <a:lnTo>
                  <a:pt x="163" y="252"/>
                </a:lnTo>
                <a:lnTo>
                  <a:pt x="165" y="252"/>
                </a:lnTo>
                <a:lnTo>
                  <a:pt x="166" y="250"/>
                </a:lnTo>
                <a:lnTo>
                  <a:pt x="166" y="249"/>
                </a:lnTo>
                <a:lnTo>
                  <a:pt x="167" y="249"/>
                </a:lnTo>
                <a:lnTo>
                  <a:pt x="168" y="248"/>
                </a:lnTo>
                <a:lnTo>
                  <a:pt x="170" y="246"/>
                </a:lnTo>
                <a:lnTo>
                  <a:pt x="170" y="248"/>
                </a:lnTo>
                <a:lnTo>
                  <a:pt x="170" y="249"/>
                </a:lnTo>
                <a:lnTo>
                  <a:pt x="171" y="249"/>
                </a:lnTo>
                <a:lnTo>
                  <a:pt x="172" y="249"/>
                </a:lnTo>
                <a:lnTo>
                  <a:pt x="171" y="249"/>
                </a:lnTo>
                <a:lnTo>
                  <a:pt x="171" y="248"/>
                </a:lnTo>
                <a:lnTo>
                  <a:pt x="171" y="246"/>
                </a:lnTo>
                <a:lnTo>
                  <a:pt x="170" y="245"/>
                </a:lnTo>
                <a:lnTo>
                  <a:pt x="170" y="244"/>
                </a:lnTo>
                <a:lnTo>
                  <a:pt x="170" y="241"/>
                </a:lnTo>
                <a:lnTo>
                  <a:pt x="171" y="241"/>
                </a:lnTo>
                <a:lnTo>
                  <a:pt x="170" y="241"/>
                </a:lnTo>
                <a:lnTo>
                  <a:pt x="168" y="240"/>
                </a:lnTo>
                <a:lnTo>
                  <a:pt x="167" y="239"/>
                </a:lnTo>
                <a:lnTo>
                  <a:pt x="167" y="237"/>
                </a:lnTo>
                <a:lnTo>
                  <a:pt x="168" y="237"/>
                </a:lnTo>
                <a:lnTo>
                  <a:pt x="170" y="237"/>
                </a:lnTo>
                <a:lnTo>
                  <a:pt x="168" y="237"/>
                </a:lnTo>
                <a:lnTo>
                  <a:pt x="167" y="237"/>
                </a:lnTo>
                <a:lnTo>
                  <a:pt x="167" y="236"/>
                </a:lnTo>
                <a:lnTo>
                  <a:pt x="167" y="235"/>
                </a:lnTo>
                <a:lnTo>
                  <a:pt x="167" y="233"/>
                </a:lnTo>
                <a:lnTo>
                  <a:pt x="168" y="233"/>
                </a:lnTo>
                <a:lnTo>
                  <a:pt x="170" y="232"/>
                </a:lnTo>
                <a:lnTo>
                  <a:pt x="171" y="231"/>
                </a:lnTo>
                <a:lnTo>
                  <a:pt x="172" y="231"/>
                </a:lnTo>
                <a:lnTo>
                  <a:pt x="172" y="229"/>
                </a:lnTo>
                <a:lnTo>
                  <a:pt x="174" y="229"/>
                </a:lnTo>
                <a:lnTo>
                  <a:pt x="174" y="231"/>
                </a:lnTo>
                <a:lnTo>
                  <a:pt x="174" y="229"/>
                </a:lnTo>
                <a:lnTo>
                  <a:pt x="175" y="228"/>
                </a:lnTo>
                <a:lnTo>
                  <a:pt x="175" y="227"/>
                </a:lnTo>
                <a:lnTo>
                  <a:pt x="175" y="226"/>
                </a:lnTo>
                <a:lnTo>
                  <a:pt x="176" y="226"/>
                </a:lnTo>
                <a:lnTo>
                  <a:pt x="178" y="226"/>
                </a:lnTo>
                <a:lnTo>
                  <a:pt x="179" y="224"/>
                </a:lnTo>
                <a:lnTo>
                  <a:pt x="179" y="226"/>
                </a:lnTo>
                <a:lnTo>
                  <a:pt x="179" y="224"/>
                </a:lnTo>
                <a:lnTo>
                  <a:pt x="178" y="226"/>
                </a:lnTo>
                <a:lnTo>
                  <a:pt x="176" y="224"/>
                </a:lnTo>
                <a:lnTo>
                  <a:pt x="178" y="223"/>
                </a:lnTo>
                <a:lnTo>
                  <a:pt x="178" y="222"/>
                </a:lnTo>
                <a:lnTo>
                  <a:pt x="179" y="220"/>
                </a:lnTo>
                <a:lnTo>
                  <a:pt x="180" y="220"/>
                </a:lnTo>
                <a:lnTo>
                  <a:pt x="182" y="222"/>
                </a:lnTo>
                <a:lnTo>
                  <a:pt x="182" y="224"/>
                </a:lnTo>
                <a:lnTo>
                  <a:pt x="184" y="224"/>
                </a:lnTo>
                <a:lnTo>
                  <a:pt x="182" y="224"/>
                </a:lnTo>
                <a:lnTo>
                  <a:pt x="182" y="219"/>
                </a:lnTo>
                <a:lnTo>
                  <a:pt x="182" y="218"/>
                </a:lnTo>
                <a:lnTo>
                  <a:pt x="183" y="219"/>
                </a:lnTo>
                <a:lnTo>
                  <a:pt x="183" y="218"/>
                </a:lnTo>
                <a:lnTo>
                  <a:pt x="182" y="218"/>
                </a:lnTo>
                <a:lnTo>
                  <a:pt x="183" y="216"/>
                </a:lnTo>
                <a:lnTo>
                  <a:pt x="182" y="216"/>
                </a:lnTo>
                <a:lnTo>
                  <a:pt x="180" y="215"/>
                </a:lnTo>
                <a:lnTo>
                  <a:pt x="180" y="214"/>
                </a:lnTo>
                <a:lnTo>
                  <a:pt x="179" y="214"/>
                </a:lnTo>
                <a:lnTo>
                  <a:pt x="178" y="214"/>
                </a:lnTo>
                <a:lnTo>
                  <a:pt x="178" y="212"/>
                </a:lnTo>
                <a:lnTo>
                  <a:pt x="176" y="212"/>
                </a:lnTo>
                <a:lnTo>
                  <a:pt x="176" y="211"/>
                </a:lnTo>
                <a:lnTo>
                  <a:pt x="175" y="211"/>
                </a:lnTo>
                <a:lnTo>
                  <a:pt x="175" y="210"/>
                </a:lnTo>
                <a:lnTo>
                  <a:pt x="175" y="211"/>
                </a:lnTo>
                <a:lnTo>
                  <a:pt x="174" y="211"/>
                </a:lnTo>
                <a:lnTo>
                  <a:pt x="172" y="211"/>
                </a:lnTo>
                <a:lnTo>
                  <a:pt x="171" y="210"/>
                </a:lnTo>
                <a:lnTo>
                  <a:pt x="171" y="211"/>
                </a:lnTo>
                <a:lnTo>
                  <a:pt x="170" y="211"/>
                </a:lnTo>
                <a:lnTo>
                  <a:pt x="168" y="211"/>
                </a:lnTo>
                <a:lnTo>
                  <a:pt x="167" y="211"/>
                </a:lnTo>
                <a:lnTo>
                  <a:pt x="167" y="212"/>
                </a:lnTo>
                <a:lnTo>
                  <a:pt x="167" y="211"/>
                </a:lnTo>
                <a:lnTo>
                  <a:pt x="166" y="212"/>
                </a:lnTo>
                <a:lnTo>
                  <a:pt x="165" y="212"/>
                </a:lnTo>
                <a:lnTo>
                  <a:pt x="165" y="214"/>
                </a:lnTo>
                <a:lnTo>
                  <a:pt x="163" y="212"/>
                </a:lnTo>
                <a:lnTo>
                  <a:pt x="163" y="214"/>
                </a:lnTo>
                <a:lnTo>
                  <a:pt x="162" y="215"/>
                </a:lnTo>
                <a:lnTo>
                  <a:pt x="161" y="215"/>
                </a:lnTo>
                <a:lnTo>
                  <a:pt x="161" y="214"/>
                </a:lnTo>
                <a:lnTo>
                  <a:pt x="161" y="215"/>
                </a:lnTo>
                <a:lnTo>
                  <a:pt x="159" y="215"/>
                </a:lnTo>
                <a:lnTo>
                  <a:pt x="158" y="216"/>
                </a:lnTo>
                <a:lnTo>
                  <a:pt x="157" y="218"/>
                </a:lnTo>
                <a:lnTo>
                  <a:pt x="155" y="218"/>
                </a:lnTo>
                <a:lnTo>
                  <a:pt x="154" y="218"/>
                </a:lnTo>
                <a:lnTo>
                  <a:pt x="154" y="219"/>
                </a:lnTo>
                <a:lnTo>
                  <a:pt x="153" y="219"/>
                </a:lnTo>
                <a:lnTo>
                  <a:pt x="151" y="219"/>
                </a:lnTo>
                <a:lnTo>
                  <a:pt x="150" y="218"/>
                </a:lnTo>
                <a:lnTo>
                  <a:pt x="150" y="216"/>
                </a:lnTo>
                <a:lnTo>
                  <a:pt x="149" y="216"/>
                </a:lnTo>
                <a:lnTo>
                  <a:pt x="147" y="216"/>
                </a:lnTo>
                <a:lnTo>
                  <a:pt x="146" y="216"/>
                </a:lnTo>
                <a:lnTo>
                  <a:pt x="146" y="215"/>
                </a:lnTo>
                <a:lnTo>
                  <a:pt x="146" y="214"/>
                </a:lnTo>
                <a:lnTo>
                  <a:pt x="145" y="212"/>
                </a:lnTo>
                <a:lnTo>
                  <a:pt x="145" y="211"/>
                </a:lnTo>
                <a:lnTo>
                  <a:pt x="145" y="210"/>
                </a:lnTo>
                <a:lnTo>
                  <a:pt x="144" y="210"/>
                </a:lnTo>
                <a:lnTo>
                  <a:pt x="142" y="210"/>
                </a:lnTo>
                <a:lnTo>
                  <a:pt x="141" y="209"/>
                </a:lnTo>
                <a:lnTo>
                  <a:pt x="140" y="209"/>
                </a:lnTo>
                <a:lnTo>
                  <a:pt x="140" y="207"/>
                </a:lnTo>
                <a:lnTo>
                  <a:pt x="141" y="207"/>
                </a:lnTo>
                <a:lnTo>
                  <a:pt x="142" y="207"/>
                </a:lnTo>
                <a:lnTo>
                  <a:pt x="141" y="206"/>
                </a:lnTo>
                <a:lnTo>
                  <a:pt x="141" y="205"/>
                </a:lnTo>
                <a:lnTo>
                  <a:pt x="140" y="205"/>
                </a:lnTo>
                <a:lnTo>
                  <a:pt x="140" y="203"/>
                </a:lnTo>
                <a:lnTo>
                  <a:pt x="140" y="205"/>
                </a:lnTo>
                <a:lnTo>
                  <a:pt x="140" y="203"/>
                </a:lnTo>
                <a:lnTo>
                  <a:pt x="140" y="202"/>
                </a:lnTo>
                <a:lnTo>
                  <a:pt x="138" y="202"/>
                </a:lnTo>
                <a:lnTo>
                  <a:pt x="138" y="203"/>
                </a:lnTo>
                <a:lnTo>
                  <a:pt x="137" y="202"/>
                </a:lnTo>
                <a:lnTo>
                  <a:pt x="136" y="202"/>
                </a:lnTo>
                <a:lnTo>
                  <a:pt x="136" y="201"/>
                </a:lnTo>
                <a:lnTo>
                  <a:pt x="134" y="201"/>
                </a:lnTo>
                <a:lnTo>
                  <a:pt x="134" y="199"/>
                </a:lnTo>
                <a:lnTo>
                  <a:pt x="134" y="198"/>
                </a:lnTo>
                <a:lnTo>
                  <a:pt x="133" y="198"/>
                </a:lnTo>
                <a:lnTo>
                  <a:pt x="132" y="197"/>
                </a:lnTo>
                <a:lnTo>
                  <a:pt x="132" y="195"/>
                </a:lnTo>
                <a:lnTo>
                  <a:pt x="130" y="195"/>
                </a:lnTo>
                <a:lnTo>
                  <a:pt x="130" y="197"/>
                </a:lnTo>
                <a:lnTo>
                  <a:pt x="129" y="197"/>
                </a:lnTo>
                <a:lnTo>
                  <a:pt x="129" y="195"/>
                </a:lnTo>
                <a:lnTo>
                  <a:pt x="128" y="195"/>
                </a:lnTo>
                <a:lnTo>
                  <a:pt x="127" y="195"/>
                </a:lnTo>
                <a:lnTo>
                  <a:pt x="125" y="194"/>
                </a:lnTo>
                <a:lnTo>
                  <a:pt x="127" y="194"/>
                </a:lnTo>
                <a:lnTo>
                  <a:pt x="128" y="194"/>
                </a:lnTo>
                <a:lnTo>
                  <a:pt x="127" y="194"/>
                </a:lnTo>
                <a:lnTo>
                  <a:pt x="127" y="193"/>
                </a:lnTo>
                <a:lnTo>
                  <a:pt x="125" y="193"/>
                </a:lnTo>
                <a:lnTo>
                  <a:pt x="125" y="191"/>
                </a:lnTo>
                <a:lnTo>
                  <a:pt x="124" y="191"/>
                </a:lnTo>
                <a:lnTo>
                  <a:pt x="123" y="191"/>
                </a:lnTo>
                <a:lnTo>
                  <a:pt x="121" y="191"/>
                </a:lnTo>
                <a:lnTo>
                  <a:pt x="121" y="190"/>
                </a:lnTo>
                <a:lnTo>
                  <a:pt x="121" y="191"/>
                </a:lnTo>
                <a:lnTo>
                  <a:pt x="123" y="191"/>
                </a:lnTo>
                <a:lnTo>
                  <a:pt x="124" y="191"/>
                </a:lnTo>
                <a:lnTo>
                  <a:pt x="124" y="190"/>
                </a:lnTo>
                <a:lnTo>
                  <a:pt x="124" y="189"/>
                </a:lnTo>
                <a:lnTo>
                  <a:pt x="124" y="190"/>
                </a:lnTo>
                <a:lnTo>
                  <a:pt x="125" y="190"/>
                </a:lnTo>
                <a:lnTo>
                  <a:pt x="124" y="190"/>
                </a:lnTo>
                <a:lnTo>
                  <a:pt x="125" y="189"/>
                </a:lnTo>
                <a:lnTo>
                  <a:pt x="127" y="189"/>
                </a:lnTo>
                <a:lnTo>
                  <a:pt x="127" y="190"/>
                </a:lnTo>
                <a:lnTo>
                  <a:pt x="127" y="189"/>
                </a:lnTo>
                <a:lnTo>
                  <a:pt x="125" y="189"/>
                </a:lnTo>
                <a:lnTo>
                  <a:pt x="124" y="189"/>
                </a:lnTo>
                <a:lnTo>
                  <a:pt x="124" y="188"/>
                </a:lnTo>
                <a:lnTo>
                  <a:pt x="124" y="189"/>
                </a:lnTo>
                <a:lnTo>
                  <a:pt x="123" y="188"/>
                </a:lnTo>
                <a:lnTo>
                  <a:pt x="121" y="188"/>
                </a:lnTo>
                <a:lnTo>
                  <a:pt x="123" y="186"/>
                </a:lnTo>
                <a:lnTo>
                  <a:pt x="123" y="185"/>
                </a:lnTo>
                <a:lnTo>
                  <a:pt x="124" y="185"/>
                </a:lnTo>
                <a:lnTo>
                  <a:pt x="124" y="186"/>
                </a:lnTo>
                <a:lnTo>
                  <a:pt x="125" y="186"/>
                </a:lnTo>
                <a:lnTo>
                  <a:pt x="127" y="186"/>
                </a:lnTo>
                <a:lnTo>
                  <a:pt x="125" y="185"/>
                </a:lnTo>
                <a:lnTo>
                  <a:pt x="125" y="184"/>
                </a:lnTo>
                <a:lnTo>
                  <a:pt x="124" y="184"/>
                </a:lnTo>
                <a:lnTo>
                  <a:pt x="125" y="184"/>
                </a:lnTo>
                <a:lnTo>
                  <a:pt x="124" y="184"/>
                </a:lnTo>
                <a:lnTo>
                  <a:pt x="124" y="182"/>
                </a:lnTo>
                <a:lnTo>
                  <a:pt x="127" y="182"/>
                </a:lnTo>
                <a:lnTo>
                  <a:pt x="128" y="182"/>
                </a:lnTo>
                <a:lnTo>
                  <a:pt x="128" y="184"/>
                </a:lnTo>
                <a:lnTo>
                  <a:pt x="128" y="185"/>
                </a:lnTo>
                <a:lnTo>
                  <a:pt x="129" y="185"/>
                </a:lnTo>
                <a:lnTo>
                  <a:pt x="130" y="185"/>
                </a:lnTo>
                <a:lnTo>
                  <a:pt x="130" y="186"/>
                </a:lnTo>
                <a:lnTo>
                  <a:pt x="130" y="185"/>
                </a:lnTo>
                <a:lnTo>
                  <a:pt x="132" y="185"/>
                </a:lnTo>
                <a:lnTo>
                  <a:pt x="132" y="186"/>
                </a:lnTo>
                <a:lnTo>
                  <a:pt x="132" y="185"/>
                </a:lnTo>
                <a:lnTo>
                  <a:pt x="130" y="185"/>
                </a:lnTo>
                <a:lnTo>
                  <a:pt x="129" y="185"/>
                </a:lnTo>
                <a:lnTo>
                  <a:pt x="129" y="184"/>
                </a:lnTo>
                <a:lnTo>
                  <a:pt x="128" y="182"/>
                </a:lnTo>
                <a:lnTo>
                  <a:pt x="129" y="182"/>
                </a:lnTo>
                <a:lnTo>
                  <a:pt x="129" y="181"/>
                </a:lnTo>
                <a:lnTo>
                  <a:pt x="128" y="181"/>
                </a:lnTo>
                <a:lnTo>
                  <a:pt x="127" y="181"/>
                </a:lnTo>
                <a:lnTo>
                  <a:pt x="127" y="180"/>
                </a:lnTo>
                <a:lnTo>
                  <a:pt x="127" y="181"/>
                </a:lnTo>
                <a:lnTo>
                  <a:pt x="125" y="181"/>
                </a:lnTo>
                <a:lnTo>
                  <a:pt x="125" y="180"/>
                </a:lnTo>
                <a:lnTo>
                  <a:pt x="124" y="180"/>
                </a:lnTo>
                <a:lnTo>
                  <a:pt x="124" y="181"/>
                </a:lnTo>
                <a:lnTo>
                  <a:pt x="124" y="180"/>
                </a:lnTo>
                <a:lnTo>
                  <a:pt x="123" y="181"/>
                </a:lnTo>
                <a:lnTo>
                  <a:pt x="121" y="181"/>
                </a:lnTo>
                <a:lnTo>
                  <a:pt x="123" y="182"/>
                </a:lnTo>
                <a:lnTo>
                  <a:pt x="121" y="182"/>
                </a:lnTo>
                <a:lnTo>
                  <a:pt x="120" y="181"/>
                </a:lnTo>
                <a:lnTo>
                  <a:pt x="120" y="182"/>
                </a:lnTo>
                <a:lnTo>
                  <a:pt x="121" y="182"/>
                </a:lnTo>
                <a:lnTo>
                  <a:pt x="121" y="184"/>
                </a:lnTo>
                <a:lnTo>
                  <a:pt x="121" y="182"/>
                </a:lnTo>
                <a:lnTo>
                  <a:pt x="120" y="182"/>
                </a:lnTo>
                <a:lnTo>
                  <a:pt x="119" y="181"/>
                </a:lnTo>
                <a:lnTo>
                  <a:pt x="119" y="182"/>
                </a:lnTo>
                <a:lnTo>
                  <a:pt x="120" y="184"/>
                </a:lnTo>
                <a:lnTo>
                  <a:pt x="119" y="184"/>
                </a:lnTo>
                <a:lnTo>
                  <a:pt x="117" y="184"/>
                </a:lnTo>
                <a:lnTo>
                  <a:pt x="117" y="182"/>
                </a:lnTo>
                <a:lnTo>
                  <a:pt x="117" y="184"/>
                </a:lnTo>
                <a:lnTo>
                  <a:pt x="116" y="184"/>
                </a:lnTo>
                <a:lnTo>
                  <a:pt x="116" y="182"/>
                </a:lnTo>
                <a:lnTo>
                  <a:pt x="115" y="182"/>
                </a:lnTo>
                <a:lnTo>
                  <a:pt x="116" y="182"/>
                </a:lnTo>
                <a:lnTo>
                  <a:pt x="116" y="184"/>
                </a:lnTo>
                <a:lnTo>
                  <a:pt x="115" y="184"/>
                </a:lnTo>
                <a:lnTo>
                  <a:pt x="115" y="185"/>
                </a:lnTo>
                <a:lnTo>
                  <a:pt x="113" y="185"/>
                </a:lnTo>
                <a:lnTo>
                  <a:pt x="113" y="184"/>
                </a:lnTo>
                <a:lnTo>
                  <a:pt x="112" y="184"/>
                </a:lnTo>
                <a:lnTo>
                  <a:pt x="112" y="182"/>
                </a:lnTo>
                <a:lnTo>
                  <a:pt x="113" y="182"/>
                </a:lnTo>
                <a:lnTo>
                  <a:pt x="115" y="182"/>
                </a:lnTo>
                <a:lnTo>
                  <a:pt x="113" y="181"/>
                </a:lnTo>
                <a:lnTo>
                  <a:pt x="113" y="180"/>
                </a:lnTo>
                <a:lnTo>
                  <a:pt x="115" y="180"/>
                </a:lnTo>
                <a:lnTo>
                  <a:pt x="115" y="178"/>
                </a:lnTo>
                <a:lnTo>
                  <a:pt x="113" y="177"/>
                </a:lnTo>
                <a:lnTo>
                  <a:pt x="115" y="177"/>
                </a:lnTo>
                <a:lnTo>
                  <a:pt x="116" y="177"/>
                </a:lnTo>
                <a:lnTo>
                  <a:pt x="116" y="176"/>
                </a:lnTo>
                <a:lnTo>
                  <a:pt x="116" y="174"/>
                </a:lnTo>
                <a:lnTo>
                  <a:pt x="117" y="174"/>
                </a:lnTo>
                <a:lnTo>
                  <a:pt x="116" y="174"/>
                </a:lnTo>
                <a:lnTo>
                  <a:pt x="115" y="176"/>
                </a:lnTo>
                <a:lnTo>
                  <a:pt x="115" y="174"/>
                </a:lnTo>
                <a:lnTo>
                  <a:pt x="113" y="174"/>
                </a:lnTo>
                <a:lnTo>
                  <a:pt x="115" y="176"/>
                </a:lnTo>
                <a:lnTo>
                  <a:pt x="113" y="176"/>
                </a:lnTo>
                <a:lnTo>
                  <a:pt x="112" y="176"/>
                </a:lnTo>
                <a:lnTo>
                  <a:pt x="112" y="177"/>
                </a:lnTo>
                <a:lnTo>
                  <a:pt x="111" y="177"/>
                </a:lnTo>
                <a:lnTo>
                  <a:pt x="111" y="176"/>
                </a:lnTo>
                <a:lnTo>
                  <a:pt x="110" y="176"/>
                </a:lnTo>
                <a:lnTo>
                  <a:pt x="110" y="174"/>
                </a:lnTo>
                <a:lnTo>
                  <a:pt x="110" y="173"/>
                </a:lnTo>
                <a:lnTo>
                  <a:pt x="111" y="172"/>
                </a:lnTo>
                <a:lnTo>
                  <a:pt x="111" y="173"/>
                </a:lnTo>
                <a:lnTo>
                  <a:pt x="112" y="173"/>
                </a:lnTo>
                <a:lnTo>
                  <a:pt x="112" y="172"/>
                </a:lnTo>
                <a:lnTo>
                  <a:pt x="111" y="172"/>
                </a:lnTo>
                <a:lnTo>
                  <a:pt x="110" y="172"/>
                </a:lnTo>
                <a:lnTo>
                  <a:pt x="108" y="173"/>
                </a:lnTo>
                <a:lnTo>
                  <a:pt x="107" y="173"/>
                </a:lnTo>
                <a:lnTo>
                  <a:pt x="107" y="172"/>
                </a:lnTo>
                <a:lnTo>
                  <a:pt x="107" y="171"/>
                </a:lnTo>
                <a:lnTo>
                  <a:pt x="107" y="169"/>
                </a:lnTo>
                <a:lnTo>
                  <a:pt x="108" y="169"/>
                </a:lnTo>
                <a:lnTo>
                  <a:pt x="108" y="168"/>
                </a:lnTo>
                <a:lnTo>
                  <a:pt x="108" y="167"/>
                </a:lnTo>
                <a:lnTo>
                  <a:pt x="107" y="167"/>
                </a:lnTo>
                <a:lnTo>
                  <a:pt x="106" y="167"/>
                </a:lnTo>
                <a:lnTo>
                  <a:pt x="106" y="165"/>
                </a:lnTo>
                <a:lnTo>
                  <a:pt x="106" y="164"/>
                </a:lnTo>
                <a:lnTo>
                  <a:pt x="104" y="165"/>
                </a:lnTo>
                <a:lnTo>
                  <a:pt x="104" y="164"/>
                </a:lnTo>
                <a:lnTo>
                  <a:pt x="103" y="164"/>
                </a:lnTo>
                <a:lnTo>
                  <a:pt x="102" y="163"/>
                </a:lnTo>
                <a:lnTo>
                  <a:pt x="102" y="161"/>
                </a:lnTo>
                <a:lnTo>
                  <a:pt x="102" y="160"/>
                </a:lnTo>
                <a:lnTo>
                  <a:pt x="102" y="159"/>
                </a:lnTo>
                <a:lnTo>
                  <a:pt x="102" y="157"/>
                </a:lnTo>
                <a:lnTo>
                  <a:pt x="103" y="157"/>
                </a:lnTo>
                <a:lnTo>
                  <a:pt x="104" y="157"/>
                </a:lnTo>
                <a:lnTo>
                  <a:pt x="106" y="157"/>
                </a:lnTo>
                <a:lnTo>
                  <a:pt x="104" y="157"/>
                </a:lnTo>
                <a:lnTo>
                  <a:pt x="104" y="156"/>
                </a:lnTo>
                <a:lnTo>
                  <a:pt x="103" y="156"/>
                </a:lnTo>
                <a:lnTo>
                  <a:pt x="102" y="157"/>
                </a:lnTo>
                <a:lnTo>
                  <a:pt x="100" y="157"/>
                </a:lnTo>
                <a:lnTo>
                  <a:pt x="99" y="155"/>
                </a:lnTo>
                <a:lnTo>
                  <a:pt x="98" y="155"/>
                </a:lnTo>
                <a:lnTo>
                  <a:pt x="96" y="154"/>
                </a:lnTo>
                <a:lnTo>
                  <a:pt x="95" y="152"/>
                </a:lnTo>
                <a:lnTo>
                  <a:pt x="94" y="152"/>
                </a:lnTo>
                <a:lnTo>
                  <a:pt x="94" y="151"/>
                </a:lnTo>
                <a:lnTo>
                  <a:pt x="93" y="150"/>
                </a:lnTo>
                <a:lnTo>
                  <a:pt x="91" y="150"/>
                </a:lnTo>
                <a:lnTo>
                  <a:pt x="90" y="148"/>
                </a:lnTo>
                <a:lnTo>
                  <a:pt x="89" y="148"/>
                </a:lnTo>
                <a:lnTo>
                  <a:pt x="87" y="148"/>
                </a:lnTo>
                <a:lnTo>
                  <a:pt x="87" y="147"/>
                </a:lnTo>
                <a:lnTo>
                  <a:pt x="86" y="147"/>
                </a:lnTo>
                <a:lnTo>
                  <a:pt x="85" y="147"/>
                </a:lnTo>
                <a:lnTo>
                  <a:pt x="83" y="147"/>
                </a:lnTo>
                <a:lnTo>
                  <a:pt x="83" y="146"/>
                </a:lnTo>
                <a:lnTo>
                  <a:pt x="82" y="146"/>
                </a:lnTo>
                <a:lnTo>
                  <a:pt x="81" y="146"/>
                </a:lnTo>
                <a:lnTo>
                  <a:pt x="81" y="144"/>
                </a:lnTo>
                <a:lnTo>
                  <a:pt x="79" y="144"/>
                </a:lnTo>
                <a:lnTo>
                  <a:pt x="75" y="144"/>
                </a:lnTo>
                <a:lnTo>
                  <a:pt x="73" y="144"/>
                </a:lnTo>
                <a:lnTo>
                  <a:pt x="72" y="146"/>
                </a:lnTo>
                <a:lnTo>
                  <a:pt x="70" y="146"/>
                </a:lnTo>
                <a:lnTo>
                  <a:pt x="69" y="146"/>
                </a:lnTo>
                <a:lnTo>
                  <a:pt x="68" y="146"/>
                </a:lnTo>
                <a:lnTo>
                  <a:pt x="66" y="146"/>
                </a:lnTo>
                <a:lnTo>
                  <a:pt x="66" y="144"/>
                </a:lnTo>
                <a:lnTo>
                  <a:pt x="66" y="146"/>
                </a:lnTo>
                <a:lnTo>
                  <a:pt x="65" y="146"/>
                </a:lnTo>
                <a:lnTo>
                  <a:pt x="64" y="144"/>
                </a:lnTo>
                <a:lnTo>
                  <a:pt x="64" y="143"/>
                </a:lnTo>
                <a:lnTo>
                  <a:pt x="64" y="142"/>
                </a:lnTo>
                <a:lnTo>
                  <a:pt x="62" y="142"/>
                </a:lnTo>
                <a:lnTo>
                  <a:pt x="61" y="142"/>
                </a:lnTo>
                <a:lnTo>
                  <a:pt x="60" y="140"/>
                </a:lnTo>
                <a:lnTo>
                  <a:pt x="58" y="140"/>
                </a:lnTo>
                <a:lnTo>
                  <a:pt x="58" y="139"/>
                </a:lnTo>
                <a:lnTo>
                  <a:pt x="58" y="138"/>
                </a:lnTo>
                <a:lnTo>
                  <a:pt x="57" y="138"/>
                </a:lnTo>
                <a:lnTo>
                  <a:pt x="56" y="138"/>
                </a:lnTo>
                <a:lnTo>
                  <a:pt x="56" y="137"/>
                </a:lnTo>
                <a:lnTo>
                  <a:pt x="55" y="137"/>
                </a:lnTo>
                <a:lnTo>
                  <a:pt x="53" y="137"/>
                </a:lnTo>
                <a:lnTo>
                  <a:pt x="53" y="135"/>
                </a:lnTo>
                <a:lnTo>
                  <a:pt x="52" y="134"/>
                </a:lnTo>
                <a:lnTo>
                  <a:pt x="52" y="133"/>
                </a:lnTo>
                <a:lnTo>
                  <a:pt x="52" y="131"/>
                </a:lnTo>
                <a:lnTo>
                  <a:pt x="51" y="131"/>
                </a:lnTo>
                <a:lnTo>
                  <a:pt x="51" y="130"/>
                </a:lnTo>
                <a:lnTo>
                  <a:pt x="49" y="129"/>
                </a:lnTo>
                <a:lnTo>
                  <a:pt x="48" y="129"/>
                </a:lnTo>
                <a:lnTo>
                  <a:pt x="47" y="129"/>
                </a:lnTo>
                <a:lnTo>
                  <a:pt x="47" y="127"/>
                </a:lnTo>
                <a:lnTo>
                  <a:pt x="48" y="127"/>
                </a:lnTo>
                <a:lnTo>
                  <a:pt x="48" y="126"/>
                </a:lnTo>
                <a:lnTo>
                  <a:pt x="47" y="126"/>
                </a:lnTo>
                <a:lnTo>
                  <a:pt x="45" y="125"/>
                </a:lnTo>
                <a:lnTo>
                  <a:pt x="44" y="123"/>
                </a:lnTo>
                <a:lnTo>
                  <a:pt x="44" y="122"/>
                </a:lnTo>
                <a:lnTo>
                  <a:pt x="43" y="122"/>
                </a:lnTo>
                <a:lnTo>
                  <a:pt x="41" y="121"/>
                </a:lnTo>
                <a:lnTo>
                  <a:pt x="40" y="121"/>
                </a:lnTo>
                <a:lnTo>
                  <a:pt x="40" y="122"/>
                </a:lnTo>
                <a:lnTo>
                  <a:pt x="40" y="121"/>
                </a:lnTo>
                <a:lnTo>
                  <a:pt x="39" y="121"/>
                </a:lnTo>
                <a:lnTo>
                  <a:pt x="39" y="120"/>
                </a:lnTo>
                <a:lnTo>
                  <a:pt x="39" y="118"/>
                </a:lnTo>
                <a:lnTo>
                  <a:pt x="38" y="118"/>
                </a:lnTo>
                <a:lnTo>
                  <a:pt x="38" y="117"/>
                </a:lnTo>
                <a:lnTo>
                  <a:pt x="36" y="117"/>
                </a:lnTo>
                <a:lnTo>
                  <a:pt x="35" y="117"/>
                </a:lnTo>
                <a:lnTo>
                  <a:pt x="35" y="116"/>
                </a:lnTo>
                <a:lnTo>
                  <a:pt x="34" y="116"/>
                </a:lnTo>
                <a:lnTo>
                  <a:pt x="32" y="114"/>
                </a:lnTo>
                <a:lnTo>
                  <a:pt x="32" y="113"/>
                </a:lnTo>
                <a:lnTo>
                  <a:pt x="31" y="112"/>
                </a:lnTo>
                <a:lnTo>
                  <a:pt x="31" y="110"/>
                </a:lnTo>
                <a:lnTo>
                  <a:pt x="31" y="109"/>
                </a:lnTo>
                <a:lnTo>
                  <a:pt x="30" y="108"/>
                </a:lnTo>
                <a:lnTo>
                  <a:pt x="30" y="105"/>
                </a:lnTo>
                <a:lnTo>
                  <a:pt x="27" y="102"/>
                </a:lnTo>
                <a:lnTo>
                  <a:pt x="27" y="101"/>
                </a:lnTo>
                <a:lnTo>
                  <a:pt x="27" y="100"/>
                </a:lnTo>
                <a:lnTo>
                  <a:pt x="26" y="100"/>
                </a:lnTo>
                <a:lnTo>
                  <a:pt x="26" y="99"/>
                </a:lnTo>
                <a:lnTo>
                  <a:pt x="26" y="97"/>
                </a:lnTo>
                <a:lnTo>
                  <a:pt x="26" y="96"/>
                </a:lnTo>
                <a:lnTo>
                  <a:pt x="24" y="96"/>
                </a:lnTo>
                <a:lnTo>
                  <a:pt x="24" y="95"/>
                </a:lnTo>
                <a:lnTo>
                  <a:pt x="24" y="93"/>
                </a:lnTo>
                <a:lnTo>
                  <a:pt x="23" y="93"/>
                </a:lnTo>
                <a:lnTo>
                  <a:pt x="22" y="93"/>
                </a:lnTo>
                <a:lnTo>
                  <a:pt x="23" y="92"/>
                </a:lnTo>
                <a:lnTo>
                  <a:pt x="22" y="91"/>
                </a:lnTo>
                <a:lnTo>
                  <a:pt x="22" y="89"/>
                </a:lnTo>
                <a:lnTo>
                  <a:pt x="22" y="88"/>
                </a:lnTo>
                <a:lnTo>
                  <a:pt x="21" y="88"/>
                </a:lnTo>
                <a:lnTo>
                  <a:pt x="21" y="87"/>
                </a:lnTo>
                <a:lnTo>
                  <a:pt x="22" y="87"/>
                </a:lnTo>
                <a:lnTo>
                  <a:pt x="22" y="85"/>
                </a:lnTo>
                <a:lnTo>
                  <a:pt x="21" y="85"/>
                </a:lnTo>
                <a:lnTo>
                  <a:pt x="21" y="84"/>
                </a:lnTo>
                <a:lnTo>
                  <a:pt x="21" y="83"/>
                </a:lnTo>
                <a:lnTo>
                  <a:pt x="21" y="82"/>
                </a:lnTo>
                <a:lnTo>
                  <a:pt x="19" y="82"/>
                </a:lnTo>
                <a:lnTo>
                  <a:pt x="19" y="80"/>
                </a:lnTo>
                <a:lnTo>
                  <a:pt x="21" y="79"/>
                </a:lnTo>
                <a:lnTo>
                  <a:pt x="21" y="78"/>
                </a:lnTo>
                <a:lnTo>
                  <a:pt x="21" y="76"/>
                </a:lnTo>
                <a:lnTo>
                  <a:pt x="22" y="75"/>
                </a:lnTo>
                <a:lnTo>
                  <a:pt x="21" y="72"/>
                </a:lnTo>
                <a:lnTo>
                  <a:pt x="21" y="71"/>
                </a:lnTo>
                <a:lnTo>
                  <a:pt x="21" y="72"/>
                </a:lnTo>
                <a:lnTo>
                  <a:pt x="21" y="74"/>
                </a:lnTo>
                <a:lnTo>
                  <a:pt x="19" y="74"/>
                </a:lnTo>
                <a:lnTo>
                  <a:pt x="19" y="72"/>
                </a:lnTo>
                <a:lnTo>
                  <a:pt x="18" y="72"/>
                </a:lnTo>
                <a:lnTo>
                  <a:pt x="18" y="71"/>
                </a:lnTo>
                <a:lnTo>
                  <a:pt x="18" y="70"/>
                </a:lnTo>
                <a:lnTo>
                  <a:pt x="18" y="68"/>
                </a:lnTo>
                <a:lnTo>
                  <a:pt x="18" y="67"/>
                </a:lnTo>
                <a:lnTo>
                  <a:pt x="18" y="66"/>
                </a:lnTo>
                <a:lnTo>
                  <a:pt x="17" y="63"/>
                </a:lnTo>
                <a:lnTo>
                  <a:pt x="18" y="63"/>
                </a:lnTo>
                <a:lnTo>
                  <a:pt x="18" y="62"/>
                </a:lnTo>
                <a:lnTo>
                  <a:pt x="17" y="62"/>
                </a:lnTo>
                <a:lnTo>
                  <a:pt x="15" y="62"/>
                </a:lnTo>
                <a:lnTo>
                  <a:pt x="15" y="61"/>
                </a:lnTo>
                <a:lnTo>
                  <a:pt x="14" y="59"/>
                </a:lnTo>
                <a:lnTo>
                  <a:pt x="15" y="58"/>
                </a:lnTo>
                <a:lnTo>
                  <a:pt x="14" y="58"/>
                </a:lnTo>
                <a:lnTo>
                  <a:pt x="13" y="57"/>
                </a:lnTo>
                <a:lnTo>
                  <a:pt x="13" y="55"/>
                </a:lnTo>
                <a:lnTo>
                  <a:pt x="11" y="55"/>
                </a:lnTo>
                <a:lnTo>
                  <a:pt x="10" y="54"/>
                </a:lnTo>
                <a:lnTo>
                  <a:pt x="9" y="53"/>
                </a:lnTo>
                <a:lnTo>
                  <a:pt x="9" y="51"/>
                </a:lnTo>
                <a:lnTo>
                  <a:pt x="9" y="50"/>
                </a:lnTo>
                <a:lnTo>
                  <a:pt x="9" y="49"/>
                </a:lnTo>
                <a:lnTo>
                  <a:pt x="9" y="48"/>
                </a:lnTo>
                <a:lnTo>
                  <a:pt x="7" y="46"/>
                </a:lnTo>
                <a:lnTo>
                  <a:pt x="9" y="45"/>
                </a:lnTo>
                <a:lnTo>
                  <a:pt x="9" y="44"/>
                </a:lnTo>
                <a:lnTo>
                  <a:pt x="9" y="41"/>
                </a:lnTo>
                <a:lnTo>
                  <a:pt x="7" y="40"/>
                </a:lnTo>
                <a:lnTo>
                  <a:pt x="6" y="40"/>
                </a:lnTo>
                <a:lnTo>
                  <a:pt x="6" y="38"/>
                </a:lnTo>
                <a:lnTo>
                  <a:pt x="5" y="38"/>
                </a:lnTo>
                <a:lnTo>
                  <a:pt x="5" y="37"/>
                </a:lnTo>
                <a:lnTo>
                  <a:pt x="5" y="36"/>
                </a:lnTo>
                <a:lnTo>
                  <a:pt x="3" y="36"/>
                </a:lnTo>
                <a:lnTo>
                  <a:pt x="3" y="34"/>
                </a:lnTo>
                <a:lnTo>
                  <a:pt x="3" y="33"/>
                </a:lnTo>
                <a:lnTo>
                  <a:pt x="5" y="32"/>
                </a:lnTo>
                <a:lnTo>
                  <a:pt x="5" y="30"/>
                </a:lnTo>
                <a:lnTo>
                  <a:pt x="6" y="30"/>
                </a:lnTo>
                <a:lnTo>
                  <a:pt x="6" y="29"/>
                </a:lnTo>
                <a:lnTo>
                  <a:pt x="7" y="28"/>
                </a:lnTo>
                <a:lnTo>
                  <a:pt x="7" y="27"/>
                </a:lnTo>
                <a:lnTo>
                  <a:pt x="9" y="27"/>
                </a:lnTo>
                <a:lnTo>
                  <a:pt x="10" y="27"/>
                </a:lnTo>
                <a:lnTo>
                  <a:pt x="10" y="28"/>
                </a:lnTo>
                <a:lnTo>
                  <a:pt x="11" y="28"/>
                </a:lnTo>
                <a:lnTo>
                  <a:pt x="11" y="29"/>
                </a:lnTo>
                <a:lnTo>
                  <a:pt x="11" y="30"/>
                </a:lnTo>
                <a:lnTo>
                  <a:pt x="13" y="30"/>
                </a:lnTo>
                <a:lnTo>
                  <a:pt x="14" y="30"/>
                </a:lnTo>
                <a:lnTo>
                  <a:pt x="15" y="32"/>
                </a:lnTo>
                <a:lnTo>
                  <a:pt x="17" y="32"/>
                </a:lnTo>
                <a:lnTo>
                  <a:pt x="17" y="33"/>
                </a:lnTo>
                <a:lnTo>
                  <a:pt x="18" y="33"/>
                </a:lnTo>
                <a:lnTo>
                  <a:pt x="18" y="34"/>
                </a:lnTo>
                <a:lnTo>
                  <a:pt x="18" y="36"/>
                </a:lnTo>
                <a:lnTo>
                  <a:pt x="19" y="37"/>
                </a:lnTo>
                <a:lnTo>
                  <a:pt x="21" y="37"/>
                </a:lnTo>
                <a:lnTo>
                  <a:pt x="21" y="36"/>
                </a:lnTo>
                <a:lnTo>
                  <a:pt x="22" y="34"/>
                </a:lnTo>
                <a:lnTo>
                  <a:pt x="23" y="34"/>
                </a:lnTo>
                <a:lnTo>
                  <a:pt x="23" y="36"/>
                </a:lnTo>
                <a:lnTo>
                  <a:pt x="24" y="37"/>
                </a:lnTo>
                <a:lnTo>
                  <a:pt x="24" y="36"/>
                </a:lnTo>
                <a:lnTo>
                  <a:pt x="24" y="34"/>
                </a:lnTo>
                <a:lnTo>
                  <a:pt x="24" y="33"/>
                </a:lnTo>
                <a:lnTo>
                  <a:pt x="26" y="32"/>
                </a:lnTo>
                <a:lnTo>
                  <a:pt x="26" y="33"/>
                </a:lnTo>
                <a:lnTo>
                  <a:pt x="27" y="33"/>
                </a:lnTo>
                <a:lnTo>
                  <a:pt x="28" y="33"/>
                </a:lnTo>
                <a:lnTo>
                  <a:pt x="30" y="33"/>
                </a:lnTo>
                <a:lnTo>
                  <a:pt x="31" y="33"/>
                </a:lnTo>
                <a:lnTo>
                  <a:pt x="30" y="33"/>
                </a:lnTo>
                <a:lnTo>
                  <a:pt x="31" y="34"/>
                </a:lnTo>
                <a:lnTo>
                  <a:pt x="32" y="34"/>
                </a:lnTo>
                <a:lnTo>
                  <a:pt x="32" y="33"/>
                </a:lnTo>
                <a:lnTo>
                  <a:pt x="32" y="32"/>
                </a:lnTo>
                <a:lnTo>
                  <a:pt x="32" y="30"/>
                </a:lnTo>
                <a:lnTo>
                  <a:pt x="34" y="30"/>
                </a:lnTo>
                <a:lnTo>
                  <a:pt x="35" y="30"/>
                </a:lnTo>
                <a:lnTo>
                  <a:pt x="35" y="32"/>
                </a:lnTo>
                <a:lnTo>
                  <a:pt x="35" y="30"/>
                </a:lnTo>
                <a:lnTo>
                  <a:pt x="36" y="32"/>
                </a:lnTo>
                <a:lnTo>
                  <a:pt x="36" y="33"/>
                </a:lnTo>
                <a:lnTo>
                  <a:pt x="35" y="33"/>
                </a:lnTo>
                <a:lnTo>
                  <a:pt x="35" y="34"/>
                </a:lnTo>
                <a:lnTo>
                  <a:pt x="36" y="34"/>
                </a:lnTo>
                <a:lnTo>
                  <a:pt x="38" y="34"/>
                </a:lnTo>
                <a:lnTo>
                  <a:pt x="39" y="34"/>
                </a:lnTo>
                <a:lnTo>
                  <a:pt x="40" y="36"/>
                </a:lnTo>
                <a:lnTo>
                  <a:pt x="40" y="37"/>
                </a:lnTo>
                <a:lnTo>
                  <a:pt x="41" y="38"/>
                </a:lnTo>
                <a:lnTo>
                  <a:pt x="43" y="38"/>
                </a:lnTo>
                <a:lnTo>
                  <a:pt x="44" y="37"/>
                </a:lnTo>
                <a:lnTo>
                  <a:pt x="45" y="37"/>
                </a:lnTo>
                <a:lnTo>
                  <a:pt x="47" y="37"/>
                </a:lnTo>
                <a:lnTo>
                  <a:pt x="47" y="38"/>
                </a:lnTo>
                <a:lnTo>
                  <a:pt x="47" y="37"/>
                </a:lnTo>
                <a:lnTo>
                  <a:pt x="48" y="37"/>
                </a:lnTo>
                <a:lnTo>
                  <a:pt x="48" y="36"/>
                </a:lnTo>
                <a:lnTo>
                  <a:pt x="49" y="36"/>
                </a:lnTo>
                <a:lnTo>
                  <a:pt x="49" y="34"/>
                </a:lnTo>
                <a:lnTo>
                  <a:pt x="51" y="34"/>
                </a:lnTo>
                <a:lnTo>
                  <a:pt x="51" y="36"/>
                </a:lnTo>
                <a:lnTo>
                  <a:pt x="51" y="37"/>
                </a:lnTo>
                <a:lnTo>
                  <a:pt x="51" y="38"/>
                </a:lnTo>
                <a:lnTo>
                  <a:pt x="49" y="38"/>
                </a:lnTo>
                <a:lnTo>
                  <a:pt x="49" y="40"/>
                </a:lnTo>
                <a:lnTo>
                  <a:pt x="49" y="41"/>
                </a:lnTo>
                <a:lnTo>
                  <a:pt x="51" y="40"/>
                </a:lnTo>
                <a:lnTo>
                  <a:pt x="52" y="38"/>
                </a:lnTo>
                <a:lnTo>
                  <a:pt x="52" y="37"/>
                </a:lnTo>
                <a:lnTo>
                  <a:pt x="53" y="37"/>
                </a:lnTo>
                <a:lnTo>
                  <a:pt x="53" y="38"/>
                </a:lnTo>
                <a:lnTo>
                  <a:pt x="55" y="37"/>
                </a:lnTo>
                <a:lnTo>
                  <a:pt x="57" y="37"/>
                </a:lnTo>
                <a:lnTo>
                  <a:pt x="58" y="38"/>
                </a:lnTo>
                <a:lnTo>
                  <a:pt x="58" y="40"/>
                </a:lnTo>
                <a:lnTo>
                  <a:pt x="60" y="40"/>
                </a:lnTo>
                <a:lnTo>
                  <a:pt x="60" y="41"/>
                </a:lnTo>
                <a:lnTo>
                  <a:pt x="61" y="41"/>
                </a:lnTo>
                <a:lnTo>
                  <a:pt x="61" y="40"/>
                </a:lnTo>
                <a:lnTo>
                  <a:pt x="62" y="40"/>
                </a:lnTo>
                <a:lnTo>
                  <a:pt x="64" y="40"/>
                </a:lnTo>
                <a:lnTo>
                  <a:pt x="65" y="41"/>
                </a:lnTo>
                <a:lnTo>
                  <a:pt x="65" y="40"/>
                </a:lnTo>
                <a:lnTo>
                  <a:pt x="66" y="40"/>
                </a:lnTo>
                <a:lnTo>
                  <a:pt x="68" y="40"/>
                </a:lnTo>
                <a:lnTo>
                  <a:pt x="69" y="40"/>
                </a:lnTo>
                <a:lnTo>
                  <a:pt x="70" y="40"/>
                </a:lnTo>
                <a:lnTo>
                  <a:pt x="72" y="40"/>
                </a:lnTo>
                <a:lnTo>
                  <a:pt x="72" y="41"/>
                </a:lnTo>
                <a:lnTo>
                  <a:pt x="72" y="40"/>
                </a:lnTo>
                <a:lnTo>
                  <a:pt x="72" y="38"/>
                </a:lnTo>
                <a:lnTo>
                  <a:pt x="73" y="38"/>
                </a:lnTo>
                <a:lnTo>
                  <a:pt x="74" y="38"/>
                </a:lnTo>
                <a:lnTo>
                  <a:pt x="74" y="40"/>
                </a:lnTo>
                <a:lnTo>
                  <a:pt x="75" y="40"/>
                </a:lnTo>
                <a:lnTo>
                  <a:pt x="77" y="40"/>
                </a:lnTo>
                <a:lnTo>
                  <a:pt x="78" y="41"/>
                </a:lnTo>
                <a:lnTo>
                  <a:pt x="79" y="41"/>
                </a:lnTo>
                <a:lnTo>
                  <a:pt x="81" y="41"/>
                </a:lnTo>
                <a:lnTo>
                  <a:pt x="82" y="41"/>
                </a:lnTo>
                <a:lnTo>
                  <a:pt x="83" y="42"/>
                </a:lnTo>
                <a:lnTo>
                  <a:pt x="85" y="42"/>
                </a:lnTo>
                <a:lnTo>
                  <a:pt x="86" y="42"/>
                </a:lnTo>
                <a:lnTo>
                  <a:pt x="87" y="42"/>
                </a:lnTo>
                <a:lnTo>
                  <a:pt x="87" y="44"/>
                </a:lnTo>
                <a:lnTo>
                  <a:pt x="89" y="44"/>
                </a:lnTo>
                <a:lnTo>
                  <a:pt x="90" y="44"/>
                </a:lnTo>
                <a:lnTo>
                  <a:pt x="91" y="44"/>
                </a:lnTo>
                <a:lnTo>
                  <a:pt x="93" y="44"/>
                </a:lnTo>
                <a:lnTo>
                  <a:pt x="91" y="44"/>
                </a:lnTo>
                <a:lnTo>
                  <a:pt x="91" y="45"/>
                </a:lnTo>
                <a:lnTo>
                  <a:pt x="93" y="44"/>
                </a:lnTo>
                <a:lnTo>
                  <a:pt x="94" y="42"/>
                </a:lnTo>
                <a:lnTo>
                  <a:pt x="95" y="41"/>
                </a:lnTo>
                <a:lnTo>
                  <a:pt x="95" y="42"/>
                </a:lnTo>
                <a:lnTo>
                  <a:pt x="96" y="42"/>
                </a:lnTo>
                <a:lnTo>
                  <a:pt x="98" y="42"/>
                </a:lnTo>
                <a:lnTo>
                  <a:pt x="98" y="44"/>
                </a:lnTo>
                <a:lnTo>
                  <a:pt x="99" y="44"/>
                </a:lnTo>
                <a:lnTo>
                  <a:pt x="102" y="42"/>
                </a:lnTo>
                <a:lnTo>
                  <a:pt x="103" y="42"/>
                </a:lnTo>
                <a:lnTo>
                  <a:pt x="104" y="42"/>
                </a:lnTo>
                <a:lnTo>
                  <a:pt x="106" y="42"/>
                </a:lnTo>
                <a:lnTo>
                  <a:pt x="106" y="41"/>
                </a:lnTo>
                <a:lnTo>
                  <a:pt x="107" y="41"/>
                </a:lnTo>
                <a:lnTo>
                  <a:pt x="107" y="42"/>
                </a:lnTo>
                <a:lnTo>
                  <a:pt x="108" y="42"/>
                </a:lnTo>
                <a:lnTo>
                  <a:pt x="110" y="42"/>
                </a:lnTo>
                <a:lnTo>
                  <a:pt x="112" y="42"/>
                </a:lnTo>
                <a:lnTo>
                  <a:pt x="112" y="41"/>
                </a:lnTo>
                <a:lnTo>
                  <a:pt x="113" y="41"/>
                </a:lnTo>
                <a:lnTo>
                  <a:pt x="116" y="41"/>
                </a:lnTo>
                <a:lnTo>
                  <a:pt x="117" y="40"/>
                </a:lnTo>
                <a:lnTo>
                  <a:pt x="119" y="40"/>
                </a:lnTo>
                <a:lnTo>
                  <a:pt x="119" y="38"/>
                </a:lnTo>
                <a:lnTo>
                  <a:pt x="120" y="38"/>
                </a:lnTo>
                <a:lnTo>
                  <a:pt x="121" y="38"/>
                </a:lnTo>
                <a:lnTo>
                  <a:pt x="123" y="37"/>
                </a:lnTo>
                <a:lnTo>
                  <a:pt x="124" y="37"/>
                </a:lnTo>
                <a:lnTo>
                  <a:pt x="125" y="37"/>
                </a:lnTo>
                <a:lnTo>
                  <a:pt x="125" y="36"/>
                </a:lnTo>
                <a:lnTo>
                  <a:pt x="127" y="36"/>
                </a:lnTo>
                <a:lnTo>
                  <a:pt x="127" y="37"/>
                </a:lnTo>
                <a:lnTo>
                  <a:pt x="127" y="36"/>
                </a:lnTo>
                <a:lnTo>
                  <a:pt x="128" y="37"/>
                </a:lnTo>
                <a:lnTo>
                  <a:pt x="129" y="38"/>
                </a:lnTo>
                <a:lnTo>
                  <a:pt x="130" y="38"/>
                </a:lnTo>
                <a:lnTo>
                  <a:pt x="132" y="38"/>
                </a:lnTo>
                <a:lnTo>
                  <a:pt x="133" y="38"/>
                </a:lnTo>
                <a:lnTo>
                  <a:pt x="137" y="38"/>
                </a:lnTo>
                <a:lnTo>
                  <a:pt x="138" y="38"/>
                </a:lnTo>
                <a:lnTo>
                  <a:pt x="140" y="38"/>
                </a:lnTo>
                <a:lnTo>
                  <a:pt x="140" y="37"/>
                </a:lnTo>
                <a:lnTo>
                  <a:pt x="141" y="37"/>
                </a:lnTo>
                <a:lnTo>
                  <a:pt x="142" y="37"/>
                </a:lnTo>
                <a:lnTo>
                  <a:pt x="144" y="34"/>
                </a:lnTo>
                <a:lnTo>
                  <a:pt x="145" y="33"/>
                </a:lnTo>
                <a:lnTo>
                  <a:pt x="145" y="32"/>
                </a:lnTo>
                <a:lnTo>
                  <a:pt x="145" y="30"/>
                </a:lnTo>
                <a:lnTo>
                  <a:pt x="145" y="29"/>
                </a:lnTo>
                <a:lnTo>
                  <a:pt x="144" y="29"/>
                </a:lnTo>
                <a:lnTo>
                  <a:pt x="144" y="28"/>
                </a:lnTo>
                <a:lnTo>
                  <a:pt x="142" y="28"/>
                </a:lnTo>
                <a:lnTo>
                  <a:pt x="141" y="28"/>
                </a:lnTo>
                <a:lnTo>
                  <a:pt x="140" y="27"/>
                </a:lnTo>
                <a:lnTo>
                  <a:pt x="141" y="27"/>
                </a:lnTo>
                <a:lnTo>
                  <a:pt x="142" y="27"/>
                </a:lnTo>
                <a:lnTo>
                  <a:pt x="144" y="28"/>
                </a:lnTo>
                <a:lnTo>
                  <a:pt x="145" y="28"/>
                </a:lnTo>
                <a:lnTo>
                  <a:pt x="146" y="28"/>
                </a:lnTo>
                <a:lnTo>
                  <a:pt x="147" y="28"/>
                </a:lnTo>
                <a:lnTo>
                  <a:pt x="147" y="29"/>
                </a:lnTo>
                <a:lnTo>
                  <a:pt x="149" y="29"/>
                </a:lnTo>
                <a:lnTo>
                  <a:pt x="149" y="30"/>
                </a:lnTo>
                <a:lnTo>
                  <a:pt x="150" y="30"/>
                </a:lnTo>
                <a:lnTo>
                  <a:pt x="153" y="30"/>
                </a:lnTo>
                <a:lnTo>
                  <a:pt x="154" y="30"/>
                </a:lnTo>
                <a:lnTo>
                  <a:pt x="155" y="30"/>
                </a:lnTo>
                <a:lnTo>
                  <a:pt x="157" y="30"/>
                </a:lnTo>
                <a:lnTo>
                  <a:pt x="158" y="30"/>
                </a:lnTo>
                <a:lnTo>
                  <a:pt x="158" y="29"/>
                </a:lnTo>
                <a:lnTo>
                  <a:pt x="159" y="29"/>
                </a:lnTo>
                <a:lnTo>
                  <a:pt x="159" y="28"/>
                </a:lnTo>
                <a:lnTo>
                  <a:pt x="161" y="28"/>
                </a:lnTo>
                <a:lnTo>
                  <a:pt x="162" y="27"/>
                </a:lnTo>
                <a:lnTo>
                  <a:pt x="163" y="27"/>
                </a:lnTo>
                <a:lnTo>
                  <a:pt x="163" y="28"/>
                </a:lnTo>
                <a:close/>
                <a:moveTo>
                  <a:pt x="56" y="27"/>
                </a:moveTo>
                <a:lnTo>
                  <a:pt x="57" y="28"/>
                </a:lnTo>
                <a:lnTo>
                  <a:pt x="58" y="29"/>
                </a:lnTo>
                <a:lnTo>
                  <a:pt x="58" y="30"/>
                </a:lnTo>
                <a:lnTo>
                  <a:pt x="60" y="30"/>
                </a:lnTo>
                <a:lnTo>
                  <a:pt x="60" y="32"/>
                </a:lnTo>
                <a:lnTo>
                  <a:pt x="61" y="33"/>
                </a:lnTo>
                <a:lnTo>
                  <a:pt x="62" y="33"/>
                </a:lnTo>
                <a:lnTo>
                  <a:pt x="62" y="34"/>
                </a:lnTo>
                <a:lnTo>
                  <a:pt x="62" y="36"/>
                </a:lnTo>
                <a:lnTo>
                  <a:pt x="61" y="36"/>
                </a:lnTo>
                <a:lnTo>
                  <a:pt x="60" y="36"/>
                </a:lnTo>
                <a:lnTo>
                  <a:pt x="58" y="36"/>
                </a:lnTo>
                <a:lnTo>
                  <a:pt x="57" y="34"/>
                </a:lnTo>
                <a:lnTo>
                  <a:pt x="57" y="33"/>
                </a:lnTo>
                <a:lnTo>
                  <a:pt x="56" y="33"/>
                </a:lnTo>
                <a:lnTo>
                  <a:pt x="56" y="32"/>
                </a:lnTo>
                <a:lnTo>
                  <a:pt x="56" y="30"/>
                </a:lnTo>
                <a:lnTo>
                  <a:pt x="55" y="30"/>
                </a:lnTo>
                <a:lnTo>
                  <a:pt x="55" y="29"/>
                </a:lnTo>
                <a:lnTo>
                  <a:pt x="53" y="28"/>
                </a:lnTo>
                <a:lnTo>
                  <a:pt x="52" y="28"/>
                </a:lnTo>
                <a:lnTo>
                  <a:pt x="52" y="27"/>
                </a:lnTo>
                <a:lnTo>
                  <a:pt x="53" y="27"/>
                </a:lnTo>
                <a:lnTo>
                  <a:pt x="55" y="25"/>
                </a:lnTo>
                <a:lnTo>
                  <a:pt x="56" y="27"/>
                </a:lnTo>
                <a:close/>
                <a:moveTo>
                  <a:pt x="28" y="25"/>
                </a:moveTo>
                <a:lnTo>
                  <a:pt x="28" y="27"/>
                </a:lnTo>
                <a:lnTo>
                  <a:pt x="30" y="27"/>
                </a:lnTo>
                <a:lnTo>
                  <a:pt x="31" y="27"/>
                </a:lnTo>
                <a:lnTo>
                  <a:pt x="31" y="25"/>
                </a:lnTo>
                <a:lnTo>
                  <a:pt x="32" y="27"/>
                </a:lnTo>
                <a:lnTo>
                  <a:pt x="32" y="28"/>
                </a:lnTo>
                <a:lnTo>
                  <a:pt x="32" y="29"/>
                </a:lnTo>
                <a:lnTo>
                  <a:pt x="31" y="29"/>
                </a:lnTo>
                <a:lnTo>
                  <a:pt x="31" y="30"/>
                </a:lnTo>
                <a:lnTo>
                  <a:pt x="30" y="30"/>
                </a:lnTo>
                <a:lnTo>
                  <a:pt x="28" y="30"/>
                </a:lnTo>
                <a:lnTo>
                  <a:pt x="27" y="30"/>
                </a:lnTo>
                <a:lnTo>
                  <a:pt x="26" y="30"/>
                </a:lnTo>
                <a:lnTo>
                  <a:pt x="26" y="29"/>
                </a:lnTo>
                <a:lnTo>
                  <a:pt x="26" y="28"/>
                </a:lnTo>
                <a:lnTo>
                  <a:pt x="24" y="28"/>
                </a:lnTo>
                <a:lnTo>
                  <a:pt x="24" y="27"/>
                </a:lnTo>
                <a:lnTo>
                  <a:pt x="26" y="25"/>
                </a:lnTo>
                <a:lnTo>
                  <a:pt x="27" y="25"/>
                </a:lnTo>
                <a:lnTo>
                  <a:pt x="28" y="25"/>
                </a:lnTo>
                <a:close/>
                <a:moveTo>
                  <a:pt x="26" y="25"/>
                </a:moveTo>
                <a:lnTo>
                  <a:pt x="27" y="25"/>
                </a:lnTo>
                <a:lnTo>
                  <a:pt x="26" y="25"/>
                </a:lnTo>
                <a:close/>
                <a:moveTo>
                  <a:pt x="205" y="25"/>
                </a:moveTo>
                <a:lnTo>
                  <a:pt x="204" y="25"/>
                </a:lnTo>
                <a:lnTo>
                  <a:pt x="204" y="24"/>
                </a:lnTo>
                <a:lnTo>
                  <a:pt x="204" y="23"/>
                </a:lnTo>
                <a:lnTo>
                  <a:pt x="205" y="23"/>
                </a:lnTo>
                <a:lnTo>
                  <a:pt x="206" y="24"/>
                </a:lnTo>
                <a:lnTo>
                  <a:pt x="206" y="25"/>
                </a:lnTo>
                <a:lnTo>
                  <a:pt x="205" y="25"/>
                </a:lnTo>
                <a:close/>
                <a:moveTo>
                  <a:pt x="178" y="21"/>
                </a:moveTo>
                <a:lnTo>
                  <a:pt x="178" y="20"/>
                </a:lnTo>
                <a:lnTo>
                  <a:pt x="178" y="21"/>
                </a:lnTo>
                <a:close/>
                <a:moveTo>
                  <a:pt x="28" y="19"/>
                </a:moveTo>
                <a:lnTo>
                  <a:pt x="30" y="19"/>
                </a:lnTo>
                <a:lnTo>
                  <a:pt x="31" y="20"/>
                </a:lnTo>
                <a:lnTo>
                  <a:pt x="32" y="20"/>
                </a:lnTo>
                <a:lnTo>
                  <a:pt x="32" y="21"/>
                </a:lnTo>
                <a:lnTo>
                  <a:pt x="34" y="21"/>
                </a:lnTo>
                <a:lnTo>
                  <a:pt x="34" y="23"/>
                </a:lnTo>
                <a:lnTo>
                  <a:pt x="35" y="24"/>
                </a:lnTo>
                <a:lnTo>
                  <a:pt x="35" y="25"/>
                </a:lnTo>
                <a:lnTo>
                  <a:pt x="34" y="28"/>
                </a:lnTo>
                <a:lnTo>
                  <a:pt x="32" y="28"/>
                </a:lnTo>
                <a:lnTo>
                  <a:pt x="32" y="27"/>
                </a:lnTo>
                <a:lnTo>
                  <a:pt x="32" y="25"/>
                </a:lnTo>
                <a:lnTo>
                  <a:pt x="31" y="24"/>
                </a:lnTo>
                <a:lnTo>
                  <a:pt x="30" y="24"/>
                </a:lnTo>
                <a:lnTo>
                  <a:pt x="30" y="25"/>
                </a:lnTo>
                <a:lnTo>
                  <a:pt x="28" y="25"/>
                </a:lnTo>
                <a:lnTo>
                  <a:pt x="27" y="24"/>
                </a:lnTo>
                <a:lnTo>
                  <a:pt x="27" y="23"/>
                </a:lnTo>
                <a:lnTo>
                  <a:pt x="27" y="21"/>
                </a:lnTo>
                <a:lnTo>
                  <a:pt x="28" y="21"/>
                </a:lnTo>
                <a:lnTo>
                  <a:pt x="28" y="20"/>
                </a:lnTo>
                <a:lnTo>
                  <a:pt x="27" y="20"/>
                </a:lnTo>
                <a:lnTo>
                  <a:pt x="27" y="19"/>
                </a:lnTo>
                <a:lnTo>
                  <a:pt x="28" y="19"/>
                </a:lnTo>
                <a:close/>
                <a:moveTo>
                  <a:pt x="132" y="19"/>
                </a:moveTo>
                <a:lnTo>
                  <a:pt x="130" y="19"/>
                </a:lnTo>
                <a:lnTo>
                  <a:pt x="129" y="19"/>
                </a:lnTo>
                <a:lnTo>
                  <a:pt x="129" y="17"/>
                </a:lnTo>
                <a:lnTo>
                  <a:pt x="130" y="17"/>
                </a:lnTo>
                <a:lnTo>
                  <a:pt x="130" y="19"/>
                </a:lnTo>
                <a:lnTo>
                  <a:pt x="132" y="19"/>
                </a:lnTo>
                <a:close/>
                <a:moveTo>
                  <a:pt x="27" y="19"/>
                </a:moveTo>
                <a:lnTo>
                  <a:pt x="27" y="17"/>
                </a:lnTo>
                <a:lnTo>
                  <a:pt x="28" y="17"/>
                </a:lnTo>
                <a:lnTo>
                  <a:pt x="28" y="19"/>
                </a:lnTo>
                <a:lnTo>
                  <a:pt x="27" y="19"/>
                </a:lnTo>
                <a:close/>
                <a:moveTo>
                  <a:pt x="26" y="24"/>
                </a:moveTo>
                <a:lnTo>
                  <a:pt x="26" y="23"/>
                </a:lnTo>
                <a:lnTo>
                  <a:pt x="24" y="23"/>
                </a:lnTo>
                <a:lnTo>
                  <a:pt x="26" y="21"/>
                </a:lnTo>
                <a:lnTo>
                  <a:pt x="24" y="21"/>
                </a:lnTo>
                <a:lnTo>
                  <a:pt x="26" y="21"/>
                </a:lnTo>
                <a:lnTo>
                  <a:pt x="26" y="20"/>
                </a:lnTo>
                <a:lnTo>
                  <a:pt x="24" y="19"/>
                </a:lnTo>
                <a:lnTo>
                  <a:pt x="24" y="17"/>
                </a:lnTo>
                <a:lnTo>
                  <a:pt x="24" y="16"/>
                </a:lnTo>
                <a:lnTo>
                  <a:pt x="26" y="16"/>
                </a:lnTo>
                <a:lnTo>
                  <a:pt x="26" y="17"/>
                </a:lnTo>
                <a:lnTo>
                  <a:pt x="26" y="19"/>
                </a:lnTo>
                <a:lnTo>
                  <a:pt x="26" y="20"/>
                </a:lnTo>
                <a:lnTo>
                  <a:pt x="27" y="21"/>
                </a:lnTo>
                <a:lnTo>
                  <a:pt x="27" y="23"/>
                </a:lnTo>
                <a:lnTo>
                  <a:pt x="26" y="23"/>
                </a:lnTo>
                <a:lnTo>
                  <a:pt x="27" y="23"/>
                </a:lnTo>
                <a:lnTo>
                  <a:pt x="26" y="24"/>
                </a:lnTo>
                <a:close/>
                <a:moveTo>
                  <a:pt x="43" y="17"/>
                </a:moveTo>
                <a:lnTo>
                  <a:pt x="41" y="17"/>
                </a:lnTo>
                <a:lnTo>
                  <a:pt x="43" y="16"/>
                </a:lnTo>
                <a:lnTo>
                  <a:pt x="43" y="17"/>
                </a:lnTo>
                <a:close/>
                <a:moveTo>
                  <a:pt x="45" y="16"/>
                </a:moveTo>
                <a:lnTo>
                  <a:pt x="45" y="17"/>
                </a:lnTo>
                <a:lnTo>
                  <a:pt x="44" y="17"/>
                </a:lnTo>
                <a:lnTo>
                  <a:pt x="45" y="19"/>
                </a:lnTo>
                <a:lnTo>
                  <a:pt x="45" y="20"/>
                </a:lnTo>
                <a:lnTo>
                  <a:pt x="44" y="20"/>
                </a:lnTo>
                <a:lnTo>
                  <a:pt x="43" y="20"/>
                </a:lnTo>
                <a:lnTo>
                  <a:pt x="43" y="19"/>
                </a:lnTo>
                <a:lnTo>
                  <a:pt x="41" y="19"/>
                </a:lnTo>
                <a:lnTo>
                  <a:pt x="41" y="17"/>
                </a:lnTo>
                <a:lnTo>
                  <a:pt x="43" y="17"/>
                </a:lnTo>
                <a:lnTo>
                  <a:pt x="44" y="17"/>
                </a:lnTo>
                <a:lnTo>
                  <a:pt x="44" y="16"/>
                </a:lnTo>
                <a:lnTo>
                  <a:pt x="45" y="16"/>
                </a:lnTo>
                <a:close/>
                <a:moveTo>
                  <a:pt x="27" y="17"/>
                </a:moveTo>
                <a:lnTo>
                  <a:pt x="27" y="19"/>
                </a:lnTo>
                <a:lnTo>
                  <a:pt x="26" y="17"/>
                </a:lnTo>
                <a:lnTo>
                  <a:pt x="26" y="16"/>
                </a:lnTo>
                <a:lnTo>
                  <a:pt x="27" y="16"/>
                </a:lnTo>
                <a:lnTo>
                  <a:pt x="27" y="17"/>
                </a:lnTo>
                <a:close/>
                <a:moveTo>
                  <a:pt x="193" y="17"/>
                </a:moveTo>
                <a:lnTo>
                  <a:pt x="192" y="17"/>
                </a:lnTo>
                <a:lnTo>
                  <a:pt x="191" y="17"/>
                </a:lnTo>
                <a:lnTo>
                  <a:pt x="191" y="16"/>
                </a:lnTo>
                <a:lnTo>
                  <a:pt x="192" y="16"/>
                </a:lnTo>
                <a:lnTo>
                  <a:pt x="192" y="17"/>
                </a:lnTo>
                <a:lnTo>
                  <a:pt x="193" y="17"/>
                </a:lnTo>
                <a:close/>
                <a:moveTo>
                  <a:pt x="41" y="13"/>
                </a:moveTo>
                <a:lnTo>
                  <a:pt x="41" y="15"/>
                </a:lnTo>
                <a:lnTo>
                  <a:pt x="41" y="13"/>
                </a:lnTo>
                <a:lnTo>
                  <a:pt x="41" y="15"/>
                </a:lnTo>
                <a:lnTo>
                  <a:pt x="43" y="15"/>
                </a:lnTo>
                <a:lnTo>
                  <a:pt x="43" y="16"/>
                </a:lnTo>
                <a:lnTo>
                  <a:pt x="41" y="16"/>
                </a:lnTo>
                <a:lnTo>
                  <a:pt x="40" y="16"/>
                </a:lnTo>
                <a:lnTo>
                  <a:pt x="39" y="16"/>
                </a:lnTo>
                <a:lnTo>
                  <a:pt x="38" y="16"/>
                </a:lnTo>
                <a:lnTo>
                  <a:pt x="39" y="15"/>
                </a:lnTo>
                <a:lnTo>
                  <a:pt x="40" y="13"/>
                </a:lnTo>
                <a:lnTo>
                  <a:pt x="41" y="13"/>
                </a:lnTo>
                <a:close/>
                <a:moveTo>
                  <a:pt x="44" y="13"/>
                </a:moveTo>
                <a:lnTo>
                  <a:pt x="44" y="15"/>
                </a:lnTo>
                <a:lnTo>
                  <a:pt x="43" y="13"/>
                </a:lnTo>
                <a:lnTo>
                  <a:pt x="44" y="13"/>
                </a:lnTo>
                <a:close/>
                <a:moveTo>
                  <a:pt x="174" y="15"/>
                </a:moveTo>
                <a:lnTo>
                  <a:pt x="174" y="16"/>
                </a:lnTo>
                <a:lnTo>
                  <a:pt x="175" y="16"/>
                </a:lnTo>
                <a:lnTo>
                  <a:pt x="175" y="17"/>
                </a:lnTo>
                <a:lnTo>
                  <a:pt x="175" y="19"/>
                </a:lnTo>
                <a:lnTo>
                  <a:pt x="176" y="19"/>
                </a:lnTo>
                <a:lnTo>
                  <a:pt x="176" y="20"/>
                </a:lnTo>
                <a:lnTo>
                  <a:pt x="175" y="20"/>
                </a:lnTo>
                <a:lnTo>
                  <a:pt x="175" y="21"/>
                </a:lnTo>
                <a:lnTo>
                  <a:pt x="176" y="23"/>
                </a:lnTo>
                <a:lnTo>
                  <a:pt x="178" y="24"/>
                </a:lnTo>
                <a:lnTo>
                  <a:pt x="179" y="25"/>
                </a:lnTo>
                <a:lnTo>
                  <a:pt x="179" y="24"/>
                </a:lnTo>
                <a:lnTo>
                  <a:pt x="180" y="25"/>
                </a:lnTo>
                <a:lnTo>
                  <a:pt x="182" y="25"/>
                </a:lnTo>
                <a:lnTo>
                  <a:pt x="182" y="27"/>
                </a:lnTo>
                <a:lnTo>
                  <a:pt x="183" y="25"/>
                </a:lnTo>
                <a:lnTo>
                  <a:pt x="184" y="25"/>
                </a:lnTo>
                <a:lnTo>
                  <a:pt x="185" y="25"/>
                </a:lnTo>
                <a:lnTo>
                  <a:pt x="187" y="27"/>
                </a:lnTo>
                <a:lnTo>
                  <a:pt x="187" y="28"/>
                </a:lnTo>
                <a:lnTo>
                  <a:pt x="188" y="28"/>
                </a:lnTo>
                <a:lnTo>
                  <a:pt x="188" y="29"/>
                </a:lnTo>
                <a:lnTo>
                  <a:pt x="188" y="30"/>
                </a:lnTo>
                <a:lnTo>
                  <a:pt x="187" y="30"/>
                </a:lnTo>
                <a:lnTo>
                  <a:pt x="185" y="32"/>
                </a:lnTo>
                <a:lnTo>
                  <a:pt x="185" y="33"/>
                </a:lnTo>
                <a:lnTo>
                  <a:pt x="184" y="33"/>
                </a:lnTo>
                <a:lnTo>
                  <a:pt x="183" y="33"/>
                </a:lnTo>
                <a:lnTo>
                  <a:pt x="182" y="33"/>
                </a:lnTo>
                <a:lnTo>
                  <a:pt x="179" y="33"/>
                </a:lnTo>
                <a:lnTo>
                  <a:pt x="179" y="32"/>
                </a:lnTo>
                <a:lnTo>
                  <a:pt x="178" y="30"/>
                </a:lnTo>
                <a:lnTo>
                  <a:pt x="176" y="30"/>
                </a:lnTo>
                <a:lnTo>
                  <a:pt x="175" y="29"/>
                </a:lnTo>
                <a:lnTo>
                  <a:pt x="174" y="29"/>
                </a:lnTo>
                <a:lnTo>
                  <a:pt x="174" y="28"/>
                </a:lnTo>
                <a:lnTo>
                  <a:pt x="174" y="27"/>
                </a:lnTo>
                <a:lnTo>
                  <a:pt x="174" y="25"/>
                </a:lnTo>
                <a:lnTo>
                  <a:pt x="172" y="25"/>
                </a:lnTo>
                <a:lnTo>
                  <a:pt x="172" y="23"/>
                </a:lnTo>
                <a:lnTo>
                  <a:pt x="172" y="21"/>
                </a:lnTo>
                <a:lnTo>
                  <a:pt x="171" y="20"/>
                </a:lnTo>
                <a:lnTo>
                  <a:pt x="170" y="20"/>
                </a:lnTo>
                <a:lnTo>
                  <a:pt x="170" y="19"/>
                </a:lnTo>
                <a:lnTo>
                  <a:pt x="170" y="17"/>
                </a:lnTo>
                <a:lnTo>
                  <a:pt x="171" y="17"/>
                </a:lnTo>
                <a:lnTo>
                  <a:pt x="171" y="16"/>
                </a:lnTo>
                <a:lnTo>
                  <a:pt x="170" y="16"/>
                </a:lnTo>
                <a:lnTo>
                  <a:pt x="170" y="13"/>
                </a:lnTo>
                <a:lnTo>
                  <a:pt x="170" y="12"/>
                </a:lnTo>
                <a:lnTo>
                  <a:pt x="171" y="12"/>
                </a:lnTo>
                <a:lnTo>
                  <a:pt x="172" y="13"/>
                </a:lnTo>
                <a:lnTo>
                  <a:pt x="174" y="13"/>
                </a:lnTo>
                <a:lnTo>
                  <a:pt x="174" y="15"/>
                </a:lnTo>
                <a:close/>
                <a:moveTo>
                  <a:pt x="40" y="13"/>
                </a:moveTo>
                <a:lnTo>
                  <a:pt x="40" y="12"/>
                </a:lnTo>
                <a:lnTo>
                  <a:pt x="40" y="13"/>
                </a:lnTo>
                <a:close/>
                <a:moveTo>
                  <a:pt x="43" y="13"/>
                </a:moveTo>
                <a:lnTo>
                  <a:pt x="41" y="13"/>
                </a:lnTo>
                <a:lnTo>
                  <a:pt x="41" y="12"/>
                </a:lnTo>
                <a:lnTo>
                  <a:pt x="41" y="13"/>
                </a:lnTo>
                <a:lnTo>
                  <a:pt x="43" y="13"/>
                </a:lnTo>
                <a:close/>
                <a:moveTo>
                  <a:pt x="41" y="11"/>
                </a:moveTo>
                <a:lnTo>
                  <a:pt x="40" y="11"/>
                </a:lnTo>
                <a:lnTo>
                  <a:pt x="41" y="11"/>
                </a:lnTo>
                <a:close/>
                <a:moveTo>
                  <a:pt x="28" y="11"/>
                </a:moveTo>
                <a:lnTo>
                  <a:pt x="30" y="11"/>
                </a:lnTo>
                <a:lnTo>
                  <a:pt x="30" y="12"/>
                </a:lnTo>
                <a:lnTo>
                  <a:pt x="31" y="13"/>
                </a:lnTo>
                <a:lnTo>
                  <a:pt x="31" y="15"/>
                </a:lnTo>
                <a:lnTo>
                  <a:pt x="30" y="16"/>
                </a:lnTo>
                <a:lnTo>
                  <a:pt x="30" y="15"/>
                </a:lnTo>
                <a:lnTo>
                  <a:pt x="28" y="15"/>
                </a:lnTo>
                <a:lnTo>
                  <a:pt x="28" y="13"/>
                </a:lnTo>
                <a:lnTo>
                  <a:pt x="28" y="12"/>
                </a:lnTo>
                <a:lnTo>
                  <a:pt x="28" y="11"/>
                </a:lnTo>
                <a:close/>
                <a:moveTo>
                  <a:pt x="27" y="12"/>
                </a:moveTo>
                <a:lnTo>
                  <a:pt x="26" y="12"/>
                </a:lnTo>
                <a:lnTo>
                  <a:pt x="26" y="11"/>
                </a:lnTo>
                <a:lnTo>
                  <a:pt x="26" y="10"/>
                </a:lnTo>
                <a:lnTo>
                  <a:pt x="24" y="10"/>
                </a:lnTo>
                <a:lnTo>
                  <a:pt x="26" y="8"/>
                </a:lnTo>
                <a:lnTo>
                  <a:pt x="27" y="8"/>
                </a:lnTo>
                <a:lnTo>
                  <a:pt x="27" y="10"/>
                </a:lnTo>
                <a:lnTo>
                  <a:pt x="27" y="11"/>
                </a:lnTo>
                <a:lnTo>
                  <a:pt x="27" y="12"/>
                </a:lnTo>
                <a:close/>
                <a:moveTo>
                  <a:pt x="174" y="8"/>
                </a:moveTo>
                <a:lnTo>
                  <a:pt x="174" y="10"/>
                </a:lnTo>
                <a:lnTo>
                  <a:pt x="175" y="10"/>
                </a:lnTo>
                <a:lnTo>
                  <a:pt x="175" y="11"/>
                </a:lnTo>
                <a:lnTo>
                  <a:pt x="175" y="12"/>
                </a:lnTo>
                <a:lnTo>
                  <a:pt x="175" y="13"/>
                </a:lnTo>
                <a:lnTo>
                  <a:pt x="172" y="12"/>
                </a:lnTo>
                <a:lnTo>
                  <a:pt x="171" y="12"/>
                </a:lnTo>
                <a:lnTo>
                  <a:pt x="170" y="12"/>
                </a:lnTo>
                <a:lnTo>
                  <a:pt x="170" y="11"/>
                </a:lnTo>
                <a:lnTo>
                  <a:pt x="170" y="10"/>
                </a:lnTo>
                <a:lnTo>
                  <a:pt x="171" y="10"/>
                </a:lnTo>
                <a:lnTo>
                  <a:pt x="172" y="8"/>
                </a:lnTo>
                <a:lnTo>
                  <a:pt x="174" y="8"/>
                </a:lnTo>
                <a:close/>
                <a:moveTo>
                  <a:pt x="41" y="8"/>
                </a:moveTo>
                <a:lnTo>
                  <a:pt x="41" y="11"/>
                </a:lnTo>
                <a:lnTo>
                  <a:pt x="40" y="11"/>
                </a:lnTo>
                <a:lnTo>
                  <a:pt x="40" y="10"/>
                </a:lnTo>
                <a:lnTo>
                  <a:pt x="40" y="8"/>
                </a:lnTo>
                <a:lnTo>
                  <a:pt x="39" y="8"/>
                </a:lnTo>
                <a:lnTo>
                  <a:pt x="39" y="7"/>
                </a:lnTo>
                <a:lnTo>
                  <a:pt x="40" y="7"/>
                </a:lnTo>
                <a:lnTo>
                  <a:pt x="40" y="8"/>
                </a:lnTo>
                <a:lnTo>
                  <a:pt x="41" y="8"/>
                </a:lnTo>
                <a:close/>
                <a:moveTo>
                  <a:pt x="35" y="4"/>
                </a:moveTo>
                <a:lnTo>
                  <a:pt x="36" y="4"/>
                </a:lnTo>
                <a:lnTo>
                  <a:pt x="36" y="6"/>
                </a:lnTo>
                <a:lnTo>
                  <a:pt x="38" y="6"/>
                </a:lnTo>
                <a:lnTo>
                  <a:pt x="38" y="7"/>
                </a:lnTo>
                <a:lnTo>
                  <a:pt x="39" y="8"/>
                </a:lnTo>
                <a:lnTo>
                  <a:pt x="39" y="10"/>
                </a:lnTo>
                <a:lnTo>
                  <a:pt x="39" y="11"/>
                </a:lnTo>
                <a:lnTo>
                  <a:pt x="39" y="10"/>
                </a:lnTo>
                <a:lnTo>
                  <a:pt x="38" y="10"/>
                </a:lnTo>
                <a:lnTo>
                  <a:pt x="38" y="8"/>
                </a:lnTo>
                <a:lnTo>
                  <a:pt x="36" y="8"/>
                </a:lnTo>
                <a:lnTo>
                  <a:pt x="35" y="7"/>
                </a:lnTo>
                <a:lnTo>
                  <a:pt x="34" y="6"/>
                </a:lnTo>
                <a:lnTo>
                  <a:pt x="34" y="4"/>
                </a:lnTo>
                <a:lnTo>
                  <a:pt x="35" y="4"/>
                </a:lnTo>
                <a:close/>
                <a:moveTo>
                  <a:pt x="34" y="4"/>
                </a:moveTo>
                <a:lnTo>
                  <a:pt x="34" y="3"/>
                </a:lnTo>
                <a:lnTo>
                  <a:pt x="34" y="4"/>
                </a:lnTo>
                <a:close/>
                <a:moveTo>
                  <a:pt x="187" y="3"/>
                </a:moveTo>
                <a:lnTo>
                  <a:pt x="188" y="4"/>
                </a:lnTo>
                <a:lnTo>
                  <a:pt x="188" y="6"/>
                </a:lnTo>
                <a:lnTo>
                  <a:pt x="189" y="7"/>
                </a:lnTo>
                <a:lnTo>
                  <a:pt x="189" y="8"/>
                </a:lnTo>
                <a:lnTo>
                  <a:pt x="189" y="10"/>
                </a:lnTo>
                <a:lnTo>
                  <a:pt x="189" y="11"/>
                </a:lnTo>
                <a:lnTo>
                  <a:pt x="188" y="11"/>
                </a:lnTo>
                <a:lnTo>
                  <a:pt x="189" y="12"/>
                </a:lnTo>
                <a:lnTo>
                  <a:pt x="189" y="15"/>
                </a:lnTo>
                <a:lnTo>
                  <a:pt x="189" y="16"/>
                </a:lnTo>
                <a:lnTo>
                  <a:pt x="189" y="17"/>
                </a:lnTo>
                <a:lnTo>
                  <a:pt x="191" y="17"/>
                </a:lnTo>
                <a:lnTo>
                  <a:pt x="192" y="19"/>
                </a:lnTo>
                <a:lnTo>
                  <a:pt x="192" y="17"/>
                </a:lnTo>
                <a:lnTo>
                  <a:pt x="193" y="17"/>
                </a:lnTo>
                <a:lnTo>
                  <a:pt x="193" y="19"/>
                </a:lnTo>
                <a:lnTo>
                  <a:pt x="192" y="20"/>
                </a:lnTo>
                <a:lnTo>
                  <a:pt x="193" y="21"/>
                </a:lnTo>
                <a:lnTo>
                  <a:pt x="192" y="21"/>
                </a:lnTo>
                <a:lnTo>
                  <a:pt x="192" y="23"/>
                </a:lnTo>
                <a:lnTo>
                  <a:pt x="191" y="21"/>
                </a:lnTo>
                <a:lnTo>
                  <a:pt x="189" y="21"/>
                </a:lnTo>
                <a:lnTo>
                  <a:pt x="188" y="21"/>
                </a:lnTo>
                <a:lnTo>
                  <a:pt x="187" y="21"/>
                </a:lnTo>
                <a:lnTo>
                  <a:pt x="185" y="21"/>
                </a:lnTo>
                <a:lnTo>
                  <a:pt x="184" y="21"/>
                </a:lnTo>
                <a:lnTo>
                  <a:pt x="184" y="20"/>
                </a:lnTo>
                <a:lnTo>
                  <a:pt x="183" y="20"/>
                </a:lnTo>
                <a:lnTo>
                  <a:pt x="182" y="19"/>
                </a:lnTo>
                <a:lnTo>
                  <a:pt x="180" y="17"/>
                </a:lnTo>
                <a:lnTo>
                  <a:pt x="182" y="17"/>
                </a:lnTo>
                <a:lnTo>
                  <a:pt x="182" y="16"/>
                </a:lnTo>
                <a:lnTo>
                  <a:pt x="182" y="17"/>
                </a:lnTo>
                <a:lnTo>
                  <a:pt x="183" y="17"/>
                </a:lnTo>
                <a:lnTo>
                  <a:pt x="184" y="16"/>
                </a:lnTo>
                <a:lnTo>
                  <a:pt x="183" y="16"/>
                </a:lnTo>
                <a:lnTo>
                  <a:pt x="185" y="16"/>
                </a:lnTo>
                <a:lnTo>
                  <a:pt x="185" y="15"/>
                </a:lnTo>
                <a:lnTo>
                  <a:pt x="185" y="13"/>
                </a:lnTo>
                <a:lnTo>
                  <a:pt x="184" y="13"/>
                </a:lnTo>
                <a:lnTo>
                  <a:pt x="183" y="12"/>
                </a:lnTo>
                <a:lnTo>
                  <a:pt x="182" y="11"/>
                </a:lnTo>
                <a:lnTo>
                  <a:pt x="180" y="11"/>
                </a:lnTo>
                <a:lnTo>
                  <a:pt x="179" y="11"/>
                </a:lnTo>
                <a:lnTo>
                  <a:pt x="179" y="10"/>
                </a:lnTo>
                <a:lnTo>
                  <a:pt x="179" y="8"/>
                </a:lnTo>
                <a:lnTo>
                  <a:pt x="180" y="8"/>
                </a:lnTo>
                <a:lnTo>
                  <a:pt x="180" y="7"/>
                </a:lnTo>
                <a:lnTo>
                  <a:pt x="179" y="7"/>
                </a:lnTo>
                <a:lnTo>
                  <a:pt x="179" y="6"/>
                </a:lnTo>
                <a:lnTo>
                  <a:pt x="180" y="4"/>
                </a:lnTo>
                <a:lnTo>
                  <a:pt x="180" y="3"/>
                </a:lnTo>
                <a:lnTo>
                  <a:pt x="182" y="3"/>
                </a:lnTo>
                <a:lnTo>
                  <a:pt x="183" y="3"/>
                </a:lnTo>
                <a:lnTo>
                  <a:pt x="184" y="3"/>
                </a:lnTo>
                <a:lnTo>
                  <a:pt x="185" y="3"/>
                </a:lnTo>
                <a:lnTo>
                  <a:pt x="187" y="3"/>
                </a:lnTo>
                <a:close/>
                <a:moveTo>
                  <a:pt x="31" y="3"/>
                </a:moveTo>
                <a:lnTo>
                  <a:pt x="31" y="2"/>
                </a:lnTo>
                <a:lnTo>
                  <a:pt x="31" y="3"/>
                </a:lnTo>
                <a:close/>
                <a:moveTo>
                  <a:pt x="26" y="0"/>
                </a:moveTo>
                <a:lnTo>
                  <a:pt x="27" y="0"/>
                </a:lnTo>
                <a:lnTo>
                  <a:pt x="28" y="2"/>
                </a:lnTo>
                <a:lnTo>
                  <a:pt x="28" y="3"/>
                </a:lnTo>
                <a:lnTo>
                  <a:pt x="30" y="3"/>
                </a:lnTo>
                <a:lnTo>
                  <a:pt x="31" y="3"/>
                </a:lnTo>
                <a:lnTo>
                  <a:pt x="32" y="3"/>
                </a:lnTo>
                <a:lnTo>
                  <a:pt x="31" y="4"/>
                </a:lnTo>
                <a:lnTo>
                  <a:pt x="32" y="4"/>
                </a:lnTo>
                <a:lnTo>
                  <a:pt x="34" y="6"/>
                </a:lnTo>
                <a:lnTo>
                  <a:pt x="34" y="7"/>
                </a:lnTo>
                <a:lnTo>
                  <a:pt x="32" y="8"/>
                </a:lnTo>
                <a:lnTo>
                  <a:pt x="34" y="8"/>
                </a:lnTo>
                <a:lnTo>
                  <a:pt x="34" y="10"/>
                </a:lnTo>
                <a:lnTo>
                  <a:pt x="34" y="11"/>
                </a:lnTo>
                <a:lnTo>
                  <a:pt x="34" y="12"/>
                </a:lnTo>
                <a:lnTo>
                  <a:pt x="34" y="13"/>
                </a:lnTo>
                <a:lnTo>
                  <a:pt x="34" y="12"/>
                </a:lnTo>
                <a:lnTo>
                  <a:pt x="32" y="13"/>
                </a:lnTo>
                <a:lnTo>
                  <a:pt x="31" y="13"/>
                </a:lnTo>
                <a:lnTo>
                  <a:pt x="31" y="12"/>
                </a:lnTo>
                <a:lnTo>
                  <a:pt x="30" y="11"/>
                </a:lnTo>
                <a:lnTo>
                  <a:pt x="28" y="10"/>
                </a:lnTo>
                <a:lnTo>
                  <a:pt x="27" y="10"/>
                </a:lnTo>
                <a:lnTo>
                  <a:pt x="27" y="8"/>
                </a:lnTo>
                <a:lnTo>
                  <a:pt x="27" y="7"/>
                </a:lnTo>
                <a:lnTo>
                  <a:pt x="27" y="6"/>
                </a:lnTo>
                <a:lnTo>
                  <a:pt x="26" y="4"/>
                </a:lnTo>
                <a:lnTo>
                  <a:pt x="26" y="3"/>
                </a:lnTo>
                <a:lnTo>
                  <a:pt x="26" y="2"/>
                </a:lnTo>
                <a:lnTo>
                  <a:pt x="24" y="2"/>
                </a:lnTo>
                <a:lnTo>
                  <a:pt x="24" y="0"/>
                </a:lnTo>
                <a:lnTo>
                  <a:pt x="26" y="0"/>
                </a:lnTo>
                <a:close/>
                <a:moveTo>
                  <a:pt x="28" y="2"/>
                </a:moveTo>
                <a:lnTo>
                  <a:pt x="28" y="0"/>
                </a:lnTo>
                <a:lnTo>
                  <a:pt x="28" y="2"/>
                </a:lnTo>
                <a:close/>
                <a:moveTo>
                  <a:pt x="28" y="0"/>
                </a:moveTo>
                <a:lnTo>
                  <a:pt x="27" y="0"/>
                </a:lnTo>
                <a:lnTo>
                  <a:pt x="28" y="0"/>
                </a:lnTo>
                <a:close/>
              </a:path>
            </a:pathLst>
          </a:custGeom>
          <a:solidFill>
            <a:schemeClr val="accent2"/>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3908786" y="4957848"/>
            <a:ext cx="699096" cy="905018"/>
          </a:xfrm>
          <a:custGeom>
            <a:avLst/>
            <a:gdLst>
              <a:gd name="T0" fmla="*/ 19 w 404"/>
              <a:gd name="T1" fmla="*/ 523 h 523"/>
              <a:gd name="T2" fmla="*/ 21 w 404"/>
              <a:gd name="T3" fmla="*/ 485 h 523"/>
              <a:gd name="T4" fmla="*/ 36 w 404"/>
              <a:gd name="T5" fmla="*/ 453 h 523"/>
              <a:gd name="T6" fmla="*/ 67 w 404"/>
              <a:gd name="T7" fmla="*/ 440 h 523"/>
              <a:gd name="T8" fmla="*/ 78 w 404"/>
              <a:gd name="T9" fmla="*/ 434 h 523"/>
              <a:gd name="T10" fmla="*/ 86 w 404"/>
              <a:gd name="T11" fmla="*/ 426 h 523"/>
              <a:gd name="T12" fmla="*/ 90 w 404"/>
              <a:gd name="T13" fmla="*/ 385 h 523"/>
              <a:gd name="T14" fmla="*/ 122 w 404"/>
              <a:gd name="T15" fmla="*/ 336 h 523"/>
              <a:gd name="T16" fmla="*/ 239 w 404"/>
              <a:gd name="T17" fmla="*/ 330 h 523"/>
              <a:gd name="T18" fmla="*/ 232 w 404"/>
              <a:gd name="T19" fmla="*/ 349 h 523"/>
              <a:gd name="T20" fmla="*/ 204 w 404"/>
              <a:gd name="T21" fmla="*/ 343 h 523"/>
              <a:gd name="T22" fmla="*/ 228 w 404"/>
              <a:gd name="T23" fmla="*/ 339 h 523"/>
              <a:gd name="T24" fmla="*/ 304 w 404"/>
              <a:gd name="T25" fmla="*/ 308 h 523"/>
              <a:gd name="T26" fmla="*/ 128 w 404"/>
              <a:gd name="T27" fmla="*/ 288 h 523"/>
              <a:gd name="T28" fmla="*/ 360 w 404"/>
              <a:gd name="T29" fmla="*/ 284 h 523"/>
              <a:gd name="T30" fmla="*/ 198 w 404"/>
              <a:gd name="T31" fmla="*/ 253 h 523"/>
              <a:gd name="T32" fmla="*/ 344 w 404"/>
              <a:gd name="T33" fmla="*/ 38 h 523"/>
              <a:gd name="T34" fmla="*/ 365 w 404"/>
              <a:gd name="T35" fmla="*/ 50 h 523"/>
              <a:gd name="T36" fmla="*/ 394 w 404"/>
              <a:gd name="T37" fmla="*/ 189 h 523"/>
              <a:gd name="T38" fmla="*/ 385 w 404"/>
              <a:gd name="T39" fmla="*/ 232 h 523"/>
              <a:gd name="T40" fmla="*/ 349 w 404"/>
              <a:gd name="T41" fmla="*/ 249 h 523"/>
              <a:gd name="T42" fmla="*/ 357 w 404"/>
              <a:gd name="T43" fmla="*/ 283 h 523"/>
              <a:gd name="T44" fmla="*/ 336 w 404"/>
              <a:gd name="T45" fmla="*/ 290 h 523"/>
              <a:gd name="T46" fmla="*/ 340 w 404"/>
              <a:gd name="T47" fmla="*/ 308 h 523"/>
              <a:gd name="T48" fmla="*/ 349 w 404"/>
              <a:gd name="T49" fmla="*/ 342 h 523"/>
              <a:gd name="T50" fmla="*/ 321 w 404"/>
              <a:gd name="T51" fmla="*/ 313 h 523"/>
              <a:gd name="T52" fmla="*/ 293 w 404"/>
              <a:gd name="T53" fmla="*/ 320 h 523"/>
              <a:gd name="T54" fmla="*/ 288 w 404"/>
              <a:gd name="T55" fmla="*/ 294 h 523"/>
              <a:gd name="T56" fmla="*/ 283 w 404"/>
              <a:gd name="T57" fmla="*/ 275 h 523"/>
              <a:gd name="T58" fmla="*/ 277 w 404"/>
              <a:gd name="T59" fmla="*/ 264 h 523"/>
              <a:gd name="T60" fmla="*/ 259 w 404"/>
              <a:gd name="T61" fmla="*/ 283 h 523"/>
              <a:gd name="T62" fmla="*/ 249 w 404"/>
              <a:gd name="T63" fmla="*/ 320 h 523"/>
              <a:gd name="T64" fmla="*/ 225 w 404"/>
              <a:gd name="T65" fmla="*/ 319 h 523"/>
              <a:gd name="T66" fmla="*/ 203 w 404"/>
              <a:gd name="T67" fmla="*/ 312 h 523"/>
              <a:gd name="T68" fmla="*/ 205 w 404"/>
              <a:gd name="T69" fmla="*/ 287 h 523"/>
              <a:gd name="T70" fmla="*/ 212 w 404"/>
              <a:gd name="T71" fmla="*/ 266 h 523"/>
              <a:gd name="T72" fmla="*/ 208 w 404"/>
              <a:gd name="T73" fmla="*/ 254 h 523"/>
              <a:gd name="T74" fmla="*/ 179 w 404"/>
              <a:gd name="T75" fmla="*/ 248 h 523"/>
              <a:gd name="T76" fmla="*/ 146 w 404"/>
              <a:gd name="T77" fmla="*/ 264 h 523"/>
              <a:gd name="T78" fmla="*/ 126 w 404"/>
              <a:gd name="T79" fmla="*/ 295 h 523"/>
              <a:gd name="T80" fmla="*/ 128 w 404"/>
              <a:gd name="T81" fmla="*/ 311 h 523"/>
              <a:gd name="T82" fmla="*/ 120 w 404"/>
              <a:gd name="T83" fmla="*/ 311 h 523"/>
              <a:gd name="T84" fmla="*/ 102 w 404"/>
              <a:gd name="T85" fmla="*/ 333 h 523"/>
              <a:gd name="T86" fmla="*/ 98 w 404"/>
              <a:gd name="T87" fmla="*/ 351 h 523"/>
              <a:gd name="T88" fmla="*/ 88 w 404"/>
              <a:gd name="T89" fmla="*/ 368 h 523"/>
              <a:gd name="T90" fmla="*/ 81 w 404"/>
              <a:gd name="T91" fmla="*/ 402 h 523"/>
              <a:gd name="T92" fmla="*/ 67 w 404"/>
              <a:gd name="T93" fmla="*/ 430 h 523"/>
              <a:gd name="T94" fmla="*/ 43 w 404"/>
              <a:gd name="T95" fmla="*/ 448 h 523"/>
              <a:gd name="T96" fmla="*/ 4 w 404"/>
              <a:gd name="T97" fmla="*/ 418 h 523"/>
              <a:gd name="T98" fmla="*/ 21 w 404"/>
              <a:gd name="T99" fmla="*/ 367 h 523"/>
              <a:gd name="T100" fmla="*/ 36 w 404"/>
              <a:gd name="T101" fmla="*/ 333 h 523"/>
              <a:gd name="T102" fmla="*/ 50 w 404"/>
              <a:gd name="T103" fmla="*/ 301 h 523"/>
              <a:gd name="T104" fmla="*/ 51 w 404"/>
              <a:gd name="T105" fmla="*/ 264 h 523"/>
              <a:gd name="T106" fmla="*/ 54 w 404"/>
              <a:gd name="T107" fmla="*/ 243 h 523"/>
              <a:gd name="T108" fmla="*/ 77 w 404"/>
              <a:gd name="T109" fmla="*/ 203 h 523"/>
              <a:gd name="T110" fmla="*/ 133 w 404"/>
              <a:gd name="T111" fmla="*/ 181 h 523"/>
              <a:gd name="T112" fmla="*/ 177 w 404"/>
              <a:gd name="T113" fmla="*/ 160 h 523"/>
              <a:gd name="T114" fmla="*/ 238 w 404"/>
              <a:gd name="T115" fmla="*/ 160 h 523"/>
              <a:gd name="T116" fmla="*/ 249 w 404"/>
              <a:gd name="T117" fmla="*/ 121 h 523"/>
              <a:gd name="T118" fmla="*/ 280 w 404"/>
              <a:gd name="T119" fmla="*/ 78 h 523"/>
              <a:gd name="T120" fmla="*/ 330 w 404"/>
              <a:gd name="T121" fmla="*/ 61 h 523"/>
              <a:gd name="T122" fmla="*/ 344 w 404"/>
              <a:gd name="T123" fmla="*/ 37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523">
                <a:moveTo>
                  <a:pt x="14" y="493"/>
                </a:moveTo>
                <a:lnTo>
                  <a:pt x="13" y="493"/>
                </a:lnTo>
                <a:lnTo>
                  <a:pt x="14" y="493"/>
                </a:lnTo>
                <a:close/>
                <a:moveTo>
                  <a:pt x="21" y="487"/>
                </a:moveTo>
                <a:lnTo>
                  <a:pt x="19" y="487"/>
                </a:lnTo>
                <a:lnTo>
                  <a:pt x="19" y="486"/>
                </a:lnTo>
                <a:lnTo>
                  <a:pt x="21" y="486"/>
                </a:lnTo>
                <a:lnTo>
                  <a:pt x="21" y="487"/>
                </a:lnTo>
                <a:close/>
                <a:moveTo>
                  <a:pt x="30" y="485"/>
                </a:moveTo>
                <a:lnTo>
                  <a:pt x="31" y="485"/>
                </a:lnTo>
                <a:lnTo>
                  <a:pt x="33" y="485"/>
                </a:lnTo>
                <a:lnTo>
                  <a:pt x="33" y="483"/>
                </a:lnTo>
                <a:lnTo>
                  <a:pt x="34" y="485"/>
                </a:lnTo>
                <a:lnTo>
                  <a:pt x="34" y="486"/>
                </a:lnTo>
                <a:lnTo>
                  <a:pt x="33" y="486"/>
                </a:lnTo>
                <a:lnTo>
                  <a:pt x="31" y="486"/>
                </a:lnTo>
                <a:lnTo>
                  <a:pt x="31" y="487"/>
                </a:lnTo>
                <a:lnTo>
                  <a:pt x="33" y="487"/>
                </a:lnTo>
                <a:lnTo>
                  <a:pt x="33" y="489"/>
                </a:lnTo>
                <a:lnTo>
                  <a:pt x="31" y="489"/>
                </a:lnTo>
                <a:lnTo>
                  <a:pt x="31" y="490"/>
                </a:lnTo>
                <a:lnTo>
                  <a:pt x="31" y="491"/>
                </a:lnTo>
                <a:lnTo>
                  <a:pt x="33" y="491"/>
                </a:lnTo>
                <a:lnTo>
                  <a:pt x="31" y="493"/>
                </a:lnTo>
                <a:lnTo>
                  <a:pt x="31" y="494"/>
                </a:lnTo>
                <a:lnTo>
                  <a:pt x="33" y="494"/>
                </a:lnTo>
                <a:lnTo>
                  <a:pt x="31" y="494"/>
                </a:lnTo>
                <a:lnTo>
                  <a:pt x="31" y="495"/>
                </a:lnTo>
                <a:lnTo>
                  <a:pt x="31" y="497"/>
                </a:lnTo>
                <a:lnTo>
                  <a:pt x="31" y="498"/>
                </a:lnTo>
                <a:lnTo>
                  <a:pt x="33" y="500"/>
                </a:lnTo>
                <a:lnTo>
                  <a:pt x="35" y="507"/>
                </a:lnTo>
                <a:lnTo>
                  <a:pt x="35" y="508"/>
                </a:lnTo>
                <a:lnTo>
                  <a:pt x="36" y="515"/>
                </a:lnTo>
                <a:lnTo>
                  <a:pt x="38" y="519"/>
                </a:lnTo>
                <a:lnTo>
                  <a:pt x="39" y="523"/>
                </a:lnTo>
                <a:lnTo>
                  <a:pt x="33" y="523"/>
                </a:lnTo>
                <a:lnTo>
                  <a:pt x="30" y="523"/>
                </a:lnTo>
                <a:lnTo>
                  <a:pt x="29" y="523"/>
                </a:lnTo>
                <a:lnTo>
                  <a:pt x="26" y="523"/>
                </a:lnTo>
                <a:lnTo>
                  <a:pt x="25" y="523"/>
                </a:lnTo>
                <a:lnTo>
                  <a:pt x="22" y="523"/>
                </a:lnTo>
                <a:lnTo>
                  <a:pt x="21" y="523"/>
                </a:lnTo>
                <a:lnTo>
                  <a:pt x="19" y="523"/>
                </a:lnTo>
                <a:lnTo>
                  <a:pt x="17" y="523"/>
                </a:lnTo>
                <a:lnTo>
                  <a:pt x="9" y="523"/>
                </a:lnTo>
                <a:lnTo>
                  <a:pt x="8" y="521"/>
                </a:lnTo>
                <a:lnTo>
                  <a:pt x="8" y="515"/>
                </a:lnTo>
                <a:lnTo>
                  <a:pt x="8" y="514"/>
                </a:lnTo>
                <a:lnTo>
                  <a:pt x="8" y="512"/>
                </a:lnTo>
                <a:lnTo>
                  <a:pt x="9" y="511"/>
                </a:lnTo>
                <a:lnTo>
                  <a:pt x="8" y="511"/>
                </a:lnTo>
                <a:lnTo>
                  <a:pt x="8" y="510"/>
                </a:lnTo>
                <a:lnTo>
                  <a:pt x="9" y="510"/>
                </a:lnTo>
                <a:lnTo>
                  <a:pt x="8" y="510"/>
                </a:lnTo>
                <a:lnTo>
                  <a:pt x="8" y="508"/>
                </a:lnTo>
                <a:lnTo>
                  <a:pt x="6" y="508"/>
                </a:lnTo>
                <a:lnTo>
                  <a:pt x="6" y="506"/>
                </a:lnTo>
                <a:lnTo>
                  <a:pt x="6" y="504"/>
                </a:lnTo>
                <a:lnTo>
                  <a:pt x="5" y="503"/>
                </a:lnTo>
                <a:lnTo>
                  <a:pt x="5" y="500"/>
                </a:lnTo>
                <a:lnTo>
                  <a:pt x="6" y="500"/>
                </a:lnTo>
                <a:lnTo>
                  <a:pt x="8" y="500"/>
                </a:lnTo>
                <a:lnTo>
                  <a:pt x="10" y="499"/>
                </a:lnTo>
                <a:lnTo>
                  <a:pt x="10" y="498"/>
                </a:lnTo>
                <a:lnTo>
                  <a:pt x="10" y="497"/>
                </a:lnTo>
                <a:lnTo>
                  <a:pt x="12" y="495"/>
                </a:lnTo>
                <a:lnTo>
                  <a:pt x="13" y="495"/>
                </a:lnTo>
                <a:lnTo>
                  <a:pt x="13" y="494"/>
                </a:lnTo>
                <a:lnTo>
                  <a:pt x="14" y="494"/>
                </a:lnTo>
                <a:lnTo>
                  <a:pt x="16" y="494"/>
                </a:lnTo>
                <a:lnTo>
                  <a:pt x="16" y="493"/>
                </a:lnTo>
                <a:lnTo>
                  <a:pt x="17" y="493"/>
                </a:lnTo>
                <a:lnTo>
                  <a:pt x="17" y="491"/>
                </a:lnTo>
                <a:lnTo>
                  <a:pt x="18" y="491"/>
                </a:lnTo>
                <a:lnTo>
                  <a:pt x="19" y="490"/>
                </a:lnTo>
                <a:lnTo>
                  <a:pt x="19" y="489"/>
                </a:lnTo>
                <a:lnTo>
                  <a:pt x="21" y="487"/>
                </a:lnTo>
                <a:lnTo>
                  <a:pt x="21" y="486"/>
                </a:lnTo>
                <a:lnTo>
                  <a:pt x="22" y="486"/>
                </a:lnTo>
                <a:lnTo>
                  <a:pt x="23" y="486"/>
                </a:lnTo>
                <a:lnTo>
                  <a:pt x="23" y="485"/>
                </a:lnTo>
                <a:lnTo>
                  <a:pt x="25" y="485"/>
                </a:lnTo>
                <a:lnTo>
                  <a:pt x="27" y="483"/>
                </a:lnTo>
                <a:lnTo>
                  <a:pt x="30" y="483"/>
                </a:lnTo>
                <a:lnTo>
                  <a:pt x="30" y="485"/>
                </a:lnTo>
                <a:close/>
                <a:moveTo>
                  <a:pt x="22" y="483"/>
                </a:moveTo>
                <a:lnTo>
                  <a:pt x="21" y="485"/>
                </a:lnTo>
                <a:lnTo>
                  <a:pt x="19" y="485"/>
                </a:lnTo>
                <a:lnTo>
                  <a:pt x="18" y="486"/>
                </a:lnTo>
                <a:lnTo>
                  <a:pt x="19" y="487"/>
                </a:lnTo>
                <a:lnTo>
                  <a:pt x="19" y="489"/>
                </a:lnTo>
                <a:lnTo>
                  <a:pt x="18" y="490"/>
                </a:lnTo>
                <a:lnTo>
                  <a:pt x="17" y="491"/>
                </a:lnTo>
                <a:lnTo>
                  <a:pt x="16" y="493"/>
                </a:lnTo>
                <a:lnTo>
                  <a:pt x="14" y="491"/>
                </a:lnTo>
                <a:lnTo>
                  <a:pt x="13" y="491"/>
                </a:lnTo>
                <a:lnTo>
                  <a:pt x="12" y="491"/>
                </a:lnTo>
                <a:lnTo>
                  <a:pt x="10" y="491"/>
                </a:lnTo>
                <a:lnTo>
                  <a:pt x="10" y="490"/>
                </a:lnTo>
                <a:lnTo>
                  <a:pt x="10" y="489"/>
                </a:lnTo>
                <a:lnTo>
                  <a:pt x="10" y="487"/>
                </a:lnTo>
                <a:lnTo>
                  <a:pt x="10" y="486"/>
                </a:lnTo>
                <a:lnTo>
                  <a:pt x="12" y="486"/>
                </a:lnTo>
                <a:lnTo>
                  <a:pt x="12" y="485"/>
                </a:lnTo>
                <a:lnTo>
                  <a:pt x="13" y="483"/>
                </a:lnTo>
                <a:lnTo>
                  <a:pt x="14" y="483"/>
                </a:lnTo>
                <a:lnTo>
                  <a:pt x="16" y="483"/>
                </a:lnTo>
                <a:lnTo>
                  <a:pt x="17" y="482"/>
                </a:lnTo>
                <a:lnTo>
                  <a:pt x="18" y="482"/>
                </a:lnTo>
                <a:lnTo>
                  <a:pt x="18" y="481"/>
                </a:lnTo>
                <a:lnTo>
                  <a:pt x="19" y="481"/>
                </a:lnTo>
                <a:lnTo>
                  <a:pt x="22" y="482"/>
                </a:lnTo>
                <a:lnTo>
                  <a:pt x="22" y="483"/>
                </a:lnTo>
                <a:close/>
                <a:moveTo>
                  <a:pt x="38" y="455"/>
                </a:moveTo>
                <a:lnTo>
                  <a:pt x="39" y="455"/>
                </a:lnTo>
                <a:lnTo>
                  <a:pt x="39" y="456"/>
                </a:lnTo>
                <a:lnTo>
                  <a:pt x="40" y="456"/>
                </a:lnTo>
                <a:lnTo>
                  <a:pt x="40" y="457"/>
                </a:lnTo>
                <a:lnTo>
                  <a:pt x="39" y="459"/>
                </a:lnTo>
                <a:lnTo>
                  <a:pt x="38" y="459"/>
                </a:lnTo>
                <a:lnTo>
                  <a:pt x="36" y="457"/>
                </a:lnTo>
                <a:lnTo>
                  <a:pt x="35" y="456"/>
                </a:lnTo>
                <a:lnTo>
                  <a:pt x="36" y="455"/>
                </a:lnTo>
                <a:lnTo>
                  <a:pt x="38" y="455"/>
                </a:lnTo>
                <a:close/>
                <a:moveTo>
                  <a:pt x="91" y="455"/>
                </a:moveTo>
                <a:lnTo>
                  <a:pt x="93" y="455"/>
                </a:lnTo>
                <a:lnTo>
                  <a:pt x="91" y="455"/>
                </a:lnTo>
                <a:close/>
                <a:moveTo>
                  <a:pt x="34" y="452"/>
                </a:moveTo>
                <a:lnTo>
                  <a:pt x="35" y="452"/>
                </a:lnTo>
                <a:lnTo>
                  <a:pt x="36" y="452"/>
                </a:lnTo>
                <a:lnTo>
                  <a:pt x="36" y="453"/>
                </a:lnTo>
                <a:lnTo>
                  <a:pt x="35" y="452"/>
                </a:lnTo>
                <a:lnTo>
                  <a:pt x="33" y="452"/>
                </a:lnTo>
                <a:lnTo>
                  <a:pt x="34" y="452"/>
                </a:lnTo>
                <a:close/>
                <a:moveTo>
                  <a:pt x="63" y="451"/>
                </a:moveTo>
                <a:lnTo>
                  <a:pt x="61" y="452"/>
                </a:lnTo>
                <a:lnTo>
                  <a:pt x="60" y="452"/>
                </a:lnTo>
                <a:lnTo>
                  <a:pt x="60" y="453"/>
                </a:lnTo>
                <a:lnTo>
                  <a:pt x="57" y="453"/>
                </a:lnTo>
                <a:lnTo>
                  <a:pt x="56" y="453"/>
                </a:lnTo>
                <a:lnTo>
                  <a:pt x="55" y="453"/>
                </a:lnTo>
                <a:lnTo>
                  <a:pt x="55" y="452"/>
                </a:lnTo>
                <a:lnTo>
                  <a:pt x="56" y="451"/>
                </a:lnTo>
                <a:lnTo>
                  <a:pt x="57" y="451"/>
                </a:lnTo>
                <a:lnTo>
                  <a:pt x="59" y="449"/>
                </a:lnTo>
                <a:lnTo>
                  <a:pt x="60" y="449"/>
                </a:lnTo>
                <a:lnTo>
                  <a:pt x="61" y="449"/>
                </a:lnTo>
                <a:lnTo>
                  <a:pt x="63" y="451"/>
                </a:lnTo>
                <a:close/>
                <a:moveTo>
                  <a:pt x="90" y="455"/>
                </a:moveTo>
                <a:lnTo>
                  <a:pt x="89" y="455"/>
                </a:lnTo>
                <a:lnTo>
                  <a:pt x="88" y="453"/>
                </a:lnTo>
                <a:lnTo>
                  <a:pt x="86" y="452"/>
                </a:lnTo>
                <a:lnTo>
                  <a:pt x="86" y="451"/>
                </a:lnTo>
                <a:lnTo>
                  <a:pt x="86" y="449"/>
                </a:lnTo>
                <a:lnTo>
                  <a:pt x="88" y="449"/>
                </a:lnTo>
                <a:lnTo>
                  <a:pt x="89" y="449"/>
                </a:lnTo>
                <a:lnTo>
                  <a:pt x="90" y="451"/>
                </a:lnTo>
                <a:lnTo>
                  <a:pt x="90" y="452"/>
                </a:lnTo>
                <a:lnTo>
                  <a:pt x="90" y="453"/>
                </a:lnTo>
                <a:lnTo>
                  <a:pt x="90" y="455"/>
                </a:lnTo>
                <a:close/>
                <a:moveTo>
                  <a:pt x="60" y="445"/>
                </a:moveTo>
                <a:lnTo>
                  <a:pt x="60" y="447"/>
                </a:lnTo>
                <a:lnTo>
                  <a:pt x="59" y="447"/>
                </a:lnTo>
                <a:lnTo>
                  <a:pt x="59" y="445"/>
                </a:lnTo>
                <a:lnTo>
                  <a:pt x="60" y="445"/>
                </a:lnTo>
                <a:close/>
                <a:moveTo>
                  <a:pt x="65" y="445"/>
                </a:moveTo>
                <a:lnTo>
                  <a:pt x="64" y="445"/>
                </a:lnTo>
                <a:lnTo>
                  <a:pt x="65" y="444"/>
                </a:lnTo>
                <a:lnTo>
                  <a:pt x="65" y="445"/>
                </a:lnTo>
                <a:close/>
                <a:moveTo>
                  <a:pt x="68" y="443"/>
                </a:moveTo>
                <a:lnTo>
                  <a:pt x="67" y="444"/>
                </a:lnTo>
                <a:lnTo>
                  <a:pt x="65" y="444"/>
                </a:lnTo>
                <a:lnTo>
                  <a:pt x="65" y="443"/>
                </a:lnTo>
                <a:lnTo>
                  <a:pt x="65" y="442"/>
                </a:lnTo>
                <a:lnTo>
                  <a:pt x="67" y="440"/>
                </a:lnTo>
                <a:lnTo>
                  <a:pt x="67" y="442"/>
                </a:lnTo>
                <a:lnTo>
                  <a:pt x="68" y="442"/>
                </a:lnTo>
                <a:lnTo>
                  <a:pt x="68" y="443"/>
                </a:lnTo>
                <a:close/>
                <a:moveTo>
                  <a:pt x="67" y="440"/>
                </a:moveTo>
                <a:lnTo>
                  <a:pt x="68" y="439"/>
                </a:lnTo>
                <a:lnTo>
                  <a:pt x="68" y="438"/>
                </a:lnTo>
                <a:lnTo>
                  <a:pt x="69" y="438"/>
                </a:lnTo>
                <a:lnTo>
                  <a:pt x="69" y="439"/>
                </a:lnTo>
                <a:lnTo>
                  <a:pt x="69" y="440"/>
                </a:lnTo>
                <a:lnTo>
                  <a:pt x="68" y="440"/>
                </a:lnTo>
                <a:lnTo>
                  <a:pt x="67" y="440"/>
                </a:lnTo>
                <a:close/>
                <a:moveTo>
                  <a:pt x="98" y="436"/>
                </a:moveTo>
                <a:lnTo>
                  <a:pt x="99" y="436"/>
                </a:lnTo>
                <a:lnTo>
                  <a:pt x="98" y="436"/>
                </a:lnTo>
                <a:close/>
                <a:moveTo>
                  <a:pt x="105" y="431"/>
                </a:moveTo>
                <a:lnTo>
                  <a:pt x="103" y="431"/>
                </a:lnTo>
                <a:lnTo>
                  <a:pt x="103" y="430"/>
                </a:lnTo>
                <a:lnTo>
                  <a:pt x="105" y="430"/>
                </a:lnTo>
                <a:lnTo>
                  <a:pt x="105" y="428"/>
                </a:lnTo>
                <a:lnTo>
                  <a:pt x="106" y="428"/>
                </a:lnTo>
                <a:lnTo>
                  <a:pt x="105" y="430"/>
                </a:lnTo>
                <a:lnTo>
                  <a:pt x="105" y="431"/>
                </a:lnTo>
                <a:close/>
                <a:moveTo>
                  <a:pt x="68" y="427"/>
                </a:moveTo>
                <a:lnTo>
                  <a:pt x="68" y="426"/>
                </a:lnTo>
                <a:lnTo>
                  <a:pt x="68" y="427"/>
                </a:lnTo>
                <a:close/>
                <a:moveTo>
                  <a:pt x="86" y="426"/>
                </a:moveTo>
                <a:lnTo>
                  <a:pt x="86" y="427"/>
                </a:lnTo>
                <a:lnTo>
                  <a:pt x="88" y="428"/>
                </a:lnTo>
                <a:lnTo>
                  <a:pt x="88" y="430"/>
                </a:lnTo>
                <a:lnTo>
                  <a:pt x="89" y="430"/>
                </a:lnTo>
                <a:lnTo>
                  <a:pt x="89" y="431"/>
                </a:lnTo>
                <a:lnTo>
                  <a:pt x="88" y="432"/>
                </a:lnTo>
                <a:lnTo>
                  <a:pt x="88" y="434"/>
                </a:lnTo>
                <a:lnTo>
                  <a:pt x="86" y="435"/>
                </a:lnTo>
                <a:lnTo>
                  <a:pt x="86" y="436"/>
                </a:lnTo>
                <a:lnTo>
                  <a:pt x="85" y="436"/>
                </a:lnTo>
                <a:lnTo>
                  <a:pt x="84" y="436"/>
                </a:lnTo>
                <a:lnTo>
                  <a:pt x="82" y="436"/>
                </a:lnTo>
                <a:lnTo>
                  <a:pt x="81" y="436"/>
                </a:lnTo>
                <a:lnTo>
                  <a:pt x="81" y="435"/>
                </a:lnTo>
                <a:lnTo>
                  <a:pt x="80" y="435"/>
                </a:lnTo>
                <a:lnTo>
                  <a:pt x="80" y="434"/>
                </a:lnTo>
                <a:lnTo>
                  <a:pt x="78" y="435"/>
                </a:lnTo>
                <a:lnTo>
                  <a:pt x="78" y="434"/>
                </a:lnTo>
                <a:lnTo>
                  <a:pt x="77" y="434"/>
                </a:lnTo>
                <a:lnTo>
                  <a:pt x="77" y="435"/>
                </a:lnTo>
                <a:lnTo>
                  <a:pt x="78" y="435"/>
                </a:lnTo>
                <a:lnTo>
                  <a:pt x="80" y="436"/>
                </a:lnTo>
                <a:lnTo>
                  <a:pt x="78" y="436"/>
                </a:lnTo>
                <a:lnTo>
                  <a:pt x="77" y="438"/>
                </a:lnTo>
                <a:lnTo>
                  <a:pt x="76" y="438"/>
                </a:lnTo>
                <a:lnTo>
                  <a:pt x="74" y="439"/>
                </a:lnTo>
                <a:lnTo>
                  <a:pt x="74" y="440"/>
                </a:lnTo>
                <a:lnTo>
                  <a:pt x="73" y="440"/>
                </a:lnTo>
                <a:lnTo>
                  <a:pt x="72" y="440"/>
                </a:lnTo>
                <a:lnTo>
                  <a:pt x="72" y="442"/>
                </a:lnTo>
                <a:lnTo>
                  <a:pt x="71" y="442"/>
                </a:lnTo>
                <a:lnTo>
                  <a:pt x="71" y="443"/>
                </a:lnTo>
                <a:lnTo>
                  <a:pt x="69" y="444"/>
                </a:lnTo>
                <a:lnTo>
                  <a:pt x="69" y="443"/>
                </a:lnTo>
                <a:lnTo>
                  <a:pt x="68" y="443"/>
                </a:lnTo>
                <a:lnTo>
                  <a:pt x="68" y="442"/>
                </a:lnTo>
                <a:lnTo>
                  <a:pt x="69" y="440"/>
                </a:lnTo>
                <a:lnTo>
                  <a:pt x="69" y="439"/>
                </a:lnTo>
                <a:lnTo>
                  <a:pt x="69" y="438"/>
                </a:lnTo>
                <a:lnTo>
                  <a:pt x="69" y="436"/>
                </a:lnTo>
                <a:lnTo>
                  <a:pt x="69" y="435"/>
                </a:lnTo>
                <a:lnTo>
                  <a:pt x="71" y="434"/>
                </a:lnTo>
                <a:lnTo>
                  <a:pt x="71" y="432"/>
                </a:lnTo>
                <a:lnTo>
                  <a:pt x="72" y="432"/>
                </a:lnTo>
                <a:lnTo>
                  <a:pt x="72" y="431"/>
                </a:lnTo>
                <a:lnTo>
                  <a:pt x="73" y="430"/>
                </a:lnTo>
                <a:lnTo>
                  <a:pt x="74" y="430"/>
                </a:lnTo>
                <a:lnTo>
                  <a:pt x="73" y="430"/>
                </a:lnTo>
                <a:lnTo>
                  <a:pt x="73" y="428"/>
                </a:lnTo>
                <a:lnTo>
                  <a:pt x="74" y="428"/>
                </a:lnTo>
                <a:lnTo>
                  <a:pt x="76" y="428"/>
                </a:lnTo>
                <a:lnTo>
                  <a:pt x="76" y="427"/>
                </a:lnTo>
                <a:lnTo>
                  <a:pt x="77" y="427"/>
                </a:lnTo>
                <a:lnTo>
                  <a:pt x="78" y="427"/>
                </a:lnTo>
                <a:lnTo>
                  <a:pt x="78" y="428"/>
                </a:lnTo>
                <a:lnTo>
                  <a:pt x="80" y="428"/>
                </a:lnTo>
                <a:lnTo>
                  <a:pt x="80" y="427"/>
                </a:lnTo>
                <a:lnTo>
                  <a:pt x="81" y="427"/>
                </a:lnTo>
                <a:lnTo>
                  <a:pt x="81" y="426"/>
                </a:lnTo>
                <a:lnTo>
                  <a:pt x="82" y="426"/>
                </a:lnTo>
                <a:lnTo>
                  <a:pt x="85" y="426"/>
                </a:lnTo>
                <a:lnTo>
                  <a:pt x="86" y="426"/>
                </a:lnTo>
                <a:close/>
                <a:moveTo>
                  <a:pt x="82" y="404"/>
                </a:moveTo>
                <a:lnTo>
                  <a:pt x="81" y="404"/>
                </a:lnTo>
                <a:lnTo>
                  <a:pt x="81" y="402"/>
                </a:lnTo>
                <a:lnTo>
                  <a:pt x="82" y="402"/>
                </a:lnTo>
                <a:lnTo>
                  <a:pt x="82" y="404"/>
                </a:lnTo>
                <a:close/>
                <a:moveTo>
                  <a:pt x="86" y="398"/>
                </a:moveTo>
                <a:lnTo>
                  <a:pt x="85" y="398"/>
                </a:lnTo>
                <a:lnTo>
                  <a:pt x="86" y="398"/>
                </a:lnTo>
                <a:close/>
                <a:moveTo>
                  <a:pt x="85" y="397"/>
                </a:moveTo>
                <a:lnTo>
                  <a:pt x="85" y="396"/>
                </a:lnTo>
                <a:lnTo>
                  <a:pt x="85" y="394"/>
                </a:lnTo>
                <a:lnTo>
                  <a:pt x="86" y="396"/>
                </a:lnTo>
                <a:lnTo>
                  <a:pt x="85" y="397"/>
                </a:lnTo>
                <a:close/>
                <a:moveTo>
                  <a:pt x="82" y="396"/>
                </a:moveTo>
                <a:lnTo>
                  <a:pt x="82" y="394"/>
                </a:lnTo>
                <a:lnTo>
                  <a:pt x="82" y="396"/>
                </a:lnTo>
                <a:close/>
                <a:moveTo>
                  <a:pt x="82" y="394"/>
                </a:moveTo>
                <a:lnTo>
                  <a:pt x="81" y="394"/>
                </a:lnTo>
                <a:lnTo>
                  <a:pt x="82" y="393"/>
                </a:lnTo>
                <a:lnTo>
                  <a:pt x="82" y="394"/>
                </a:lnTo>
                <a:close/>
                <a:moveTo>
                  <a:pt x="84" y="393"/>
                </a:moveTo>
                <a:lnTo>
                  <a:pt x="84" y="392"/>
                </a:lnTo>
                <a:lnTo>
                  <a:pt x="84" y="391"/>
                </a:lnTo>
                <a:lnTo>
                  <a:pt x="85" y="391"/>
                </a:lnTo>
                <a:lnTo>
                  <a:pt x="85" y="392"/>
                </a:lnTo>
                <a:lnTo>
                  <a:pt x="84" y="392"/>
                </a:lnTo>
                <a:lnTo>
                  <a:pt x="84" y="393"/>
                </a:lnTo>
                <a:close/>
                <a:moveTo>
                  <a:pt x="86" y="392"/>
                </a:moveTo>
                <a:lnTo>
                  <a:pt x="85" y="391"/>
                </a:lnTo>
                <a:lnTo>
                  <a:pt x="86" y="391"/>
                </a:lnTo>
                <a:lnTo>
                  <a:pt x="86" y="392"/>
                </a:lnTo>
                <a:close/>
                <a:moveTo>
                  <a:pt x="88" y="388"/>
                </a:moveTo>
                <a:lnTo>
                  <a:pt x="86" y="389"/>
                </a:lnTo>
                <a:lnTo>
                  <a:pt x="86" y="388"/>
                </a:lnTo>
                <a:lnTo>
                  <a:pt x="85" y="388"/>
                </a:lnTo>
                <a:lnTo>
                  <a:pt x="85" y="387"/>
                </a:lnTo>
                <a:lnTo>
                  <a:pt x="86" y="387"/>
                </a:lnTo>
                <a:lnTo>
                  <a:pt x="88" y="387"/>
                </a:lnTo>
                <a:lnTo>
                  <a:pt x="88" y="388"/>
                </a:lnTo>
                <a:close/>
                <a:moveTo>
                  <a:pt x="90" y="387"/>
                </a:moveTo>
                <a:lnTo>
                  <a:pt x="89" y="387"/>
                </a:lnTo>
                <a:lnTo>
                  <a:pt x="88" y="385"/>
                </a:lnTo>
                <a:lnTo>
                  <a:pt x="89" y="385"/>
                </a:lnTo>
                <a:lnTo>
                  <a:pt x="90" y="385"/>
                </a:lnTo>
                <a:lnTo>
                  <a:pt x="90" y="387"/>
                </a:lnTo>
                <a:close/>
                <a:moveTo>
                  <a:pt x="85" y="385"/>
                </a:moveTo>
                <a:lnTo>
                  <a:pt x="85" y="384"/>
                </a:lnTo>
                <a:lnTo>
                  <a:pt x="86" y="384"/>
                </a:lnTo>
                <a:lnTo>
                  <a:pt x="86" y="385"/>
                </a:lnTo>
                <a:lnTo>
                  <a:pt x="85" y="385"/>
                </a:lnTo>
                <a:close/>
                <a:moveTo>
                  <a:pt x="220" y="362"/>
                </a:moveTo>
                <a:lnTo>
                  <a:pt x="221" y="362"/>
                </a:lnTo>
                <a:lnTo>
                  <a:pt x="221" y="363"/>
                </a:lnTo>
                <a:lnTo>
                  <a:pt x="220" y="364"/>
                </a:lnTo>
                <a:lnTo>
                  <a:pt x="218" y="364"/>
                </a:lnTo>
                <a:lnTo>
                  <a:pt x="217" y="363"/>
                </a:lnTo>
                <a:lnTo>
                  <a:pt x="216" y="363"/>
                </a:lnTo>
                <a:lnTo>
                  <a:pt x="216" y="362"/>
                </a:lnTo>
                <a:lnTo>
                  <a:pt x="217" y="362"/>
                </a:lnTo>
                <a:lnTo>
                  <a:pt x="218" y="362"/>
                </a:lnTo>
                <a:lnTo>
                  <a:pt x="220" y="360"/>
                </a:lnTo>
                <a:lnTo>
                  <a:pt x="220" y="362"/>
                </a:lnTo>
                <a:close/>
                <a:moveTo>
                  <a:pt x="220" y="360"/>
                </a:moveTo>
                <a:lnTo>
                  <a:pt x="220" y="359"/>
                </a:lnTo>
                <a:lnTo>
                  <a:pt x="220" y="360"/>
                </a:lnTo>
                <a:close/>
                <a:moveTo>
                  <a:pt x="95" y="355"/>
                </a:moveTo>
                <a:lnTo>
                  <a:pt x="94" y="355"/>
                </a:lnTo>
                <a:lnTo>
                  <a:pt x="94" y="354"/>
                </a:lnTo>
                <a:lnTo>
                  <a:pt x="95" y="354"/>
                </a:lnTo>
                <a:lnTo>
                  <a:pt x="97" y="354"/>
                </a:lnTo>
                <a:lnTo>
                  <a:pt x="97" y="355"/>
                </a:lnTo>
                <a:lnTo>
                  <a:pt x="95" y="355"/>
                </a:lnTo>
                <a:close/>
                <a:moveTo>
                  <a:pt x="124" y="346"/>
                </a:moveTo>
                <a:lnTo>
                  <a:pt x="123" y="346"/>
                </a:lnTo>
                <a:lnTo>
                  <a:pt x="124" y="346"/>
                </a:lnTo>
                <a:close/>
                <a:moveTo>
                  <a:pt x="118" y="345"/>
                </a:moveTo>
                <a:lnTo>
                  <a:pt x="116" y="343"/>
                </a:lnTo>
                <a:lnTo>
                  <a:pt x="118" y="343"/>
                </a:lnTo>
                <a:lnTo>
                  <a:pt x="118" y="345"/>
                </a:lnTo>
                <a:close/>
                <a:moveTo>
                  <a:pt x="116" y="343"/>
                </a:moveTo>
                <a:lnTo>
                  <a:pt x="116" y="342"/>
                </a:lnTo>
                <a:lnTo>
                  <a:pt x="116" y="343"/>
                </a:lnTo>
                <a:close/>
                <a:moveTo>
                  <a:pt x="328" y="342"/>
                </a:moveTo>
                <a:lnTo>
                  <a:pt x="327" y="341"/>
                </a:lnTo>
                <a:lnTo>
                  <a:pt x="328" y="341"/>
                </a:lnTo>
                <a:lnTo>
                  <a:pt x="328" y="342"/>
                </a:lnTo>
                <a:close/>
                <a:moveTo>
                  <a:pt x="122" y="337"/>
                </a:moveTo>
                <a:lnTo>
                  <a:pt x="122" y="336"/>
                </a:lnTo>
                <a:lnTo>
                  <a:pt x="123" y="337"/>
                </a:lnTo>
                <a:lnTo>
                  <a:pt x="122" y="337"/>
                </a:lnTo>
                <a:close/>
                <a:moveTo>
                  <a:pt x="204" y="338"/>
                </a:moveTo>
                <a:lnTo>
                  <a:pt x="204" y="337"/>
                </a:lnTo>
                <a:lnTo>
                  <a:pt x="204" y="336"/>
                </a:lnTo>
                <a:lnTo>
                  <a:pt x="205" y="337"/>
                </a:lnTo>
                <a:lnTo>
                  <a:pt x="204" y="338"/>
                </a:lnTo>
                <a:close/>
                <a:moveTo>
                  <a:pt x="116" y="336"/>
                </a:moveTo>
                <a:lnTo>
                  <a:pt x="115" y="336"/>
                </a:lnTo>
                <a:lnTo>
                  <a:pt x="115" y="334"/>
                </a:lnTo>
                <a:lnTo>
                  <a:pt x="116" y="334"/>
                </a:lnTo>
                <a:lnTo>
                  <a:pt x="116" y="336"/>
                </a:lnTo>
                <a:close/>
                <a:moveTo>
                  <a:pt x="108" y="333"/>
                </a:moveTo>
                <a:lnTo>
                  <a:pt x="107" y="333"/>
                </a:lnTo>
                <a:lnTo>
                  <a:pt x="108" y="333"/>
                </a:lnTo>
                <a:close/>
                <a:moveTo>
                  <a:pt x="108" y="332"/>
                </a:moveTo>
                <a:lnTo>
                  <a:pt x="107" y="332"/>
                </a:lnTo>
                <a:lnTo>
                  <a:pt x="107" y="330"/>
                </a:lnTo>
                <a:lnTo>
                  <a:pt x="108" y="330"/>
                </a:lnTo>
                <a:lnTo>
                  <a:pt x="108" y="332"/>
                </a:lnTo>
                <a:close/>
                <a:moveTo>
                  <a:pt x="237" y="328"/>
                </a:moveTo>
                <a:lnTo>
                  <a:pt x="235" y="326"/>
                </a:lnTo>
                <a:lnTo>
                  <a:pt x="237" y="326"/>
                </a:lnTo>
                <a:lnTo>
                  <a:pt x="237" y="328"/>
                </a:lnTo>
                <a:close/>
                <a:moveTo>
                  <a:pt x="220" y="328"/>
                </a:moveTo>
                <a:lnTo>
                  <a:pt x="218" y="328"/>
                </a:lnTo>
                <a:lnTo>
                  <a:pt x="218" y="326"/>
                </a:lnTo>
                <a:lnTo>
                  <a:pt x="220" y="326"/>
                </a:lnTo>
                <a:lnTo>
                  <a:pt x="221" y="326"/>
                </a:lnTo>
                <a:lnTo>
                  <a:pt x="220" y="326"/>
                </a:lnTo>
                <a:lnTo>
                  <a:pt x="220" y="328"/>
                </a:lnTo>
                <a:close/>
                <a:moveTo>
                  <a:pt x="218" y="326"/>
                </a:moveTo>
                <a:lnTo>
                  <a:pt x="217" y="326"/>
                </a:lnTo>
                <a:lnTo>
                  <a:pt x="217" y="325"/>
                </a:lnTo>
                <a:lnTo>
                  <a:pt x="218" y="325"/>
                </a:lnTo>
                <a:lnTo>
                  <a:pt x="218" y="326"/>
                </a:lnTo>
                <a:close/>
                <a:moveTo>
                  <a:pt x="232" y="326"/>
                </a:moveTo>
                <a:lnTo>
                  <a:pt x="233" y="328"/>
                </a:lnTo>
                <a:lnTo>
                  <a:pt x="234" y="328"/>
                </a:lnTo>
                <a:lnTo>
                  <a:pt x="235" y="328"/>
                </a:lnTo>
                <a:lnTo>
                  <a:pt x="237" y="328"/>
                </a:lnTo>
                <a:lnTo>
                  <a:pt x="237" y="329"/>
                </a:lnTo>
                <a:lnTo>
                  <a:pt x="238" y="330"/>
                </a:lnTo>
                <a:lnTo>
                  <a:pt x="239" y="330"/>
                </a:lnTo>
                <a:lnTo>
                  <a:pt x="241" y="332"/>
                </a:lnTo>
                <a:lnTo>
                  <a:pt x="241" y="333"/>
                </a:lnTo>
                <a:lnTo>
                  <a:pt x="239" y="333"/>
                </a:lnTo>
                <a:lnTo>
                  <a:pt x="238" y="333"/>
                </a:lnTo>
                <a:lnTo>
                  <a:pt x="238" y="334"/>
                </a:lnTo>
                <a:lnTo>
                  <a:pt x="239" y="334"/>
                </a:lnTo>
                <a:lnTo>
                  <a:pt x="241" y="336"/>
                </a:lnTo>
                <a:lnTo>
                  <a:pt x="242" y="336"/>
                </a:lnTo>
                <a:lnTo>
                  <a:pt x="243" y="337"/>
                </a:lnTo>
                <a:lnTo>
                  <a:pt x="243" y="338"/>
                </a:lnTo>
                <a:lnTo>
                  <a:pt x="245" y="338"/>
                </a:lnTo>
                <a:lnTo>
                  <a:pt x="246" y="339"/>
                </a:lnTo>
                <a:lnTo>
                  <a:pt x="246" y="341"/>
                </a:lnTo>
                <a:lnTo>
                  <a:pt x="247" y="341"/>
                </a:lnTo>
                <a:lnTo>
                  <a:pt x="247" y="342"/>
                </a:lnTo>
                <a:lnTo>
                  <a:pt x="247" y="343"/>
                </a:lnTo>
                <a:lnTo>
                  <a:pt x="245" y="342"/>
                </a:lnTo>
                <a:lnTo>
                  <a:pt x="245" y="343"/>
                </a:lnTo>
                <a:lnTo>
                  <a:pt x="243" y="342"/>
                </a:lnTo>
                <a:lnTo>
                  <a:pt x="241" y="341"/>
                </a:lnTo>
                <a:lnTo>
                  <a:pt x="239" y="339"/>
                </a:lnTo>
                <a:lnTo>
                  <a:pt x="238" y="339"/>
                </a:lnTo>
                <a:lnTo>
                  <a:pt x="238" y="341"/>
                </a:lnTo>
                <a:lnTo>
                  <a:pt x="235" y="341"/>
                </a:lnTo>
                <a:lnTo>
                  <a:pt x="235" y="342"/>
                </a:lnTo>
                <a:lnTo>
                  <a:pt x="235" y="343"/>
                </a:lnTo>
                <a:lnTo>
                  <a:pt x="237" y="343"/>
                </a:lnTo>
                <a:lnTo>
                  <a:pt x="238" y="345"/>
                </a:lnTo>
                <a:lnTo>
                  <a:pt x="239" y="345"/>
                </a:lnTo>
                <a:lnTo>
                  <a:pt x="241" y="345"/>
                </a:lnTo>
                <a:lnTo>
                  <a:pt x="241" y="346"/>
                </a:lnTo>
                <a:lnTo>
                  <a:pt x="242" y="345"/>
                </a:lnTo>
                <a:lnTo>
                  <a:pt x="242" y="346"/>
                </a:lnTo>
                <a:lnTo>
                  <a:pt x="242" y="347"/>
                </a:lnTo>
                <a:lnTo>
                  <a:pt x="241" y="349"/>
                </a:lnTo>
                <a:lnTo>
                  <a:pt x="239" y="349"/>
                </a:lnTo>
                <a:lnTo>
                  <a:pt x="238" y="349"/>
                </a:lnTo>
                <a:lnTo>
                  <a:pt x="237" y="347"/>
                </a:lnTo>
                <a:lnTo>
                  <a:pt x="235" y="346"/>
                </a:lnTo>
                <a:lnTo>
                  <a:pt x="234" y="346"/>
                </a:lnTo>
                <a:lnTo>
                  <a:pt x="234" y="347"/>
                </a:lnTo>
                <a:lnTo>
                  <a:pt x="233" y="347"/>
                </a:lnTo>
                <a:lnTo>
                  <a:pt x="232" y="347"/>
                </a:lnTo>
                <a:lnTo>
                  <a:pt x="232" y="349"/>
                </a:lnTo>
                <a:lnTo>
                  <a:pt x="230" y="351"/>
                </a:lnTo>
                <a:lnTo>
                  <a:pt x="230" y="353"/>
                </a:lnTo>
                <a:lnTo>
                  <a:pt x="229" y="353"/>
                </a:lnTo>
                <a:lnTo>
                  <a:pt x="228" y="354"/>
                </a:lnTo>
                <a:lnTo>
                  <a:pt x="226" y="354"/>
                </a:lnTo>
                <a:lnTo>
                  <a:pt x="224" y="354"/>
                </a:lnTo>
                <a:lnTo>
                  <a:pt x="222" y="354"/>
                </a:lnTo>
                <a:lnTo>
                  <a:pt x="221" y="354"/>
                </a:lnTo>
                <a:lnTo>
                  <a:pt x="221" y="355"/>
                </a:lnTo>
                <a:lnTo>
                  <a:pt x="220" y="355"/>
                </a:lnTo>
                <a:lnTo>
                  <a:pt x="218" y="355"/>
                </a:lnTo>
                <a:lnTo>
                  <a:pt x="217" y="356"/>
                </a:lnTo>
                <a:lnTo>
                  <a:pt x="216" y="356"/>
                </a:lnTo>
                <a:lnTo>
                  <a:pt x="216" y="358"/>
                </a:lnTo>
                <a:lnTo>
                  <a:pt x="216" y="359"/>
                </a:lnTo>
                <a:lnTo>
                  <a:pt x="215" y="359"/>
                </a:lnTo>
                <a:lnTo>
                  <a:pt x="216" y="360"/>
                </a:lnTo>
                <a:lnTo>
                  <a:pt x="216" y="362"/>
                </a:lnTo>
                <a:lnTo>
                  <a:pt x="215" y="362"/>
                </a:lnTo>
                <a:lnTo>
                  <a:pt x="213" y="362"/>
                </a:lnTo>
                <a:lnTo>
                  <a:pt x="212" y="362"/>
                </a:lnTo>
                <a:lnTo>
                  <a:pt x="212" y="360"/>
                </a:lnTo>
                <a:lnTo>
                  <a:pt x="211" y="360"/>
                </a:lnTo>
                <a:lnTo>
                  <a:pt x="209" y="359"/>
                </a:lnTo>
                <a:lnTo>
                  <a:pt x="208" y="358"/>
                </a:lnTo>
                <a:lnTo>
                  <a:pt x="208" y="356"/>
                </a:lnTo>
                <a:lnTo>
                  <a:pt x="208" y="355"/>
                </a:lnTo>
                <a:lnTo>
                  <a:pt x="208" y="354"/>
                </a:lnTo>
                <a:lnTo>
                  <a:pt x="207" y="354"/>
                </a:lnTo>
                <a:lnTo>
                  <a:pt x="207" y="353"/>
                </a:lnTo>
                <a:lnTo>
                  <a:pt x="208" y="353"/>
                </a:lnTo>
                <a:lnTo>
                  <a:pt x="208" y="351"/>
                </a:lnTo>
                <a:lnTo>
                  <a:pt x="207" y="351"/>
                </a:lnTo>
                <a:lnTo>
                  <a:pt x="207" y="350"/>
                </a:lnTo>
                <a:lnTo>
                  <a:pt x="208" y="350"/>
                </a:lnTo>
                <a:lnTo>
                  <a:pt x="208" y="349"/>
                </a:lnTo>
                <a:lnTo>
                  <a:pt x="209" y="349"/>
                </a:lnTo>
                <a:lnTo>
                  <a:pt x="208" y="349"/>
                </a:lnTo>
                <a:lnTo>
                  <a:pt x="207" y="349"/>
                </a:lnTo>
                <a:lnTo>
                  <a:pt x="205" y="349"/>
                </a:lnTo>
                <a:lnTo>
                  <a:pt x="204" y="347"/>
                </a:lnTo>
                <a:lnTo>
                  <a:pt x="204" y="346"/>
                </a:lnTo>
                <a:lnTo>
                  <a:pt x="204" y="345"/>
                </a:lnTo>
                <a:lnTo>
                  <a:pt x="204" y="343"/>
                </a:lnTo>
                <a:lnTo>
                  <a:pt x="204" y="342"/>
                </a:lnTo>
                <a:lnTo>
                  <a:pt x="204" y="341"/>
                </a:lnTo>
                <a:lnTo>
                  <a:pt x="205" y="341"/>
                </a:lnTo>
                <a:lnTo>
                  <a:pt x="205" y="339"/>
                </a:lnTo>
                <a:lnTo>
                  <a:pt x="207" y="338"/>
                </a:lnTo>
                <a:lnTo>
                  <a:pt x="207" y="337"/>
                </a:lnTo>
                <a:lnTo>
                  <a:pt x="205" y="337"/>
                </a:lnTo>
                <a:lnTo>
                  <a:pt x="205" y="336"/>
                </a:lnTo>
                <a:lnTo>
                  <a:pt x="205" y="334"/>
                </a:lnTo>
                <a:lnTo>
                  <a:pt x="207" y="334"/>
                </a:lnTo>
                <a:lnTo>
                  <a:pt x="207" y="333"/>
                </a:lnTo>
                <a:lnTo>
                  <a:pt x="207" y="332"/>
                </a:lnTo>
                <a:lnTo>
                  <a:pt x="208" y="330"/>
                </a:lnTo>
                <a:lnTo>
                  <a:pt x="208" y="329"/>
                </a:lnTo>
                <a:lnTo>
                  <a:pt x="208" y="328"/>
                </a:lnTo>
                <a:lnTo>
                  <a:pt x="209" y="328"/>
                </a:lnTo>
                <a:lnTo>
                  <a:pt x="211" y="326"/>
                </a:lnTo>
                <a:lnTo>
                  <a:pt x="212" y="326"/>
                </a:lnTo>
                <a:lnTo>
                  <a:pt x="212" y="325"/>
                </a:lnTo>
                <a:lnTo>
                  <a:pt x="213" y="325"/>
                </a:lnTo>
                <a:lnTo>
                  <a:pt x="215" y="325"/>
                </a:lnTo>
                <a:lnTo>
                  <a:pt x="215" y="326"/>
                </a:lnTo>
                <a:lnTo>
                  <a:pt x="216" y="326"/>
                </a:lnTo>
                <a:lnTo>
                  <a:pt x="216" y="328"/>
                </a:lnTo>
                <a:lnTo>
                  <a:pt x="217" y="328"/>
                </a:lnTo>
                <a:lnTo>
                  <a:pt x="218" y="328"/>
                </a:lnTo>
                <a:lnTo>
                  <a:pt x="218" y="329"/>
                </a:lnTo>
                <a:lnTo>
                  <a:pt x="220" y="330"/>
                </a:lnTo>
                <a:lnTo>
                  <a:pt x="221" y="332"/>
                </a:lnTo>
                <a:lnTo>
                  <a:pt x="221" y="333"/>
                </a:lnTo>
                <a:lnTo>
                  <a:pt x="221" y="334"/>
                </a:lnTo>
                <a:lnTo>
                  <a:pt x="221" y="336"/>
                </a:lnTo>
                <a:lnTo>
                  <a:pt x="221" y="337"/>
                </a:lnTo>
                <a:lnTo>
                  <a:pt x="222" y="338"/>
                </a:lnTo>
                <a:lnTo>
                  <a:pt x="224" y="339"/>
                </a:lnTo>
                <a:lnTo>
                  <a:pt x="224" y="341"/>
                </a:lnTo>
                <a:lnTo>
                  <a:pt x="225" y="339"/>
                </a:lnTo>
                <a:lnTo>
                  <a:pt x="225" y="341"/>
                </a:lnTo>
                <a:lnTo>
                  <a:pt x="225" y="342"/>
                </a:lnTo>
                <a:lnTo>
                  <a:pt x="225" y="341"/>
                </a:lnTo>
                <a:lnTo>
                  <a:pt x="226" y="339"/>
                </a:lnTo>
                <a:lnTo>
                  <a:pt x="228" y="339"/>
                </a:lnTo>
                <a:lnTo>
                  <a:pt x="228" y="338"/>
                </a:lnTo>
                <a:lnTo>
                  <a:pt x="228" y="339"/>
                </a:lnTo>
                <a:lnTo>
                  <a:pt x="226" y="339"/>
                </a:lnTo>
                <a:lnTo>
                  <a:pt x="226" y="338"/>
                </a:lnTo>
                <a:lnTo>
                  <a:pt x="226" y="337"/>
                </a:lnTo>
                <a:lnTo>
                  <a:pt x="226" y="334"/>
                </a:lnTo>
                <a:lnTo>
                  <a:pt x="226" y="333"/>
                </a:lnTo>
                <a:lnTo>
                  <a:pt x="228" y="333"/>
                </a:lnTo>
                <a:lnTo>
                  <a:pt x="226" y="333"/>
                </a:lnTo>
                <a:lnTo>
                  <a:pt x="226" y="332"/>
                </a:lnTo>
                <a:lnTo>
                  <a:pt x="226" y="330"/>
                </a:lnTo>
                <a:lnTo>
                  <a:pt x="226" y="328"/>
                </a:lnTo>
                <a:lnTo>
                  <a:pt x="228" y="328"/>
                </a:lnTo>
                <a:lnTo>
                  <a:pt x="228" y="326"/>
                </a:lnTo>
                <a:lnTo>
                  <a:pt x="229" y="325"/>
                </a:lnTo>
                <a:lnTo>
                  <a:pt x="229" y="324"/>
                </a:lnTo>
                <a:lnTo>
                  <a:pt x="230" y="325"/>
                </a:lnTo>
                <a:lnTo>
                  <a:pt x="232" y="325"/>
                </a:lnTo>
                <a:lnTo>
                  <a:pt x="232" y="326"/>
                </a:lnTo>
                <a:close/>
                <a:moveTo>
                  <a:pt x="245" y="320"/>
                </a:moveTo>
                <a:lnTo>
                  <a:pt x="246" y="320"/>
                </a:lnTo>
                <a:lnTo>
                  <a:pt x="246" y="321"/>
                </a:lnTo>
                <a:lnTo>
                  <a:pt x="246" y="322"/>
                </a:lnTo>
                <a:lnTo>
                  <a:pt x="243" y="321"/>
                </a:lnTo>
                <a:lnTo>
                  <a:pt x="243" y="320"/>
                </a:lnTo>
                <a:lnTo>
                  <a:pt x="245" y="320"/>
                </a:lnTo>
                <a:close/>
                <a:moveTo>
                  <a:pt x="228" y="319"/>
                </a:moveTo>
                <a:lnTo>
                  <a:pt x="228" y="317"/>
                </a:lnTo>
                <a:lnTo>
                  <a:pt x="228" y="319"/>
                </a:lnTo>
                <a:close/>
                <a:moveTo>
                  <a:pt x="284" y="316"/>
                </a:moveTo>
                <a:lnTo>
                  <a:pt x="284" y="315"/>
                </a:lnTo>
                <a:lnTo>
                  <a:pt x="284" y="316"/>
                </a:lnTo>
                <a:close/>
                <a:moveTo>
                  <a:pt x="120" y="312"/>
                </a:moveTo>
                <a:lnTo>
                  <a:pt x="119" y="313"/>
                </a:lnTo>
                <a:lnTo>
                  <a:pt x="119" y="312"/>
                </a:lnTo>
                <a:lnTo>
                  <a:pt x="120" y="312"/>
                </a:lnTo>
                <a:close/>
                <a:moveTo>
                  <a:pt x="199" y="311"/>
                </a:moveTo>
                <a:lnTo>
                  <a:pt x="198" y="311"/>
                </a:lnTo>
                <a:lnTo>
                  <a:pt x="199" y="311"/>
                </a:lnTo>
                <a:close/>
                <a:moveTo>
                  <a:pt x="200" y="311"/>
                </a:moveTo>
                <a:lnTo>
                  <a:pt x="199" y="311"/>
                </a:lnTo>
                <a:lnTo>
                  <a:pt x="200" y="311"/>
                </a:lnTo>
                <a:close/>
                <a:moveTo>
                  <a:pt x="322" y="308"/>
                </a:moveTo>
                <a:lnTo>
                  <a:pt x="322" y="307"/>
                </a:lnTo>
                <a:lnTo>
                  <a:pt x="322" y="308"/>
                </a:lnTo>
                <a:close/>
                <a:moveTo>
                  <a:pt x="304" y="308"/>
                </a:moveTo>
                <a:lnTo>
                  <a:pt x="302" y="307"/>
                </a:lnTo>
                <a:lnTo>
                  <a:pt x="304" y="307"/>
                </a:lnTo>
                <a:lnTo>
                  <a:pt x="304" y="308"/>
                </a:lnTo>
                <a:close/>
                <a:moveTo>
                  <a:pt x="311" y="305"/>
                </a:moveTo>
                <a:lnTo>
                  <a:pt x="310" y="305"/>
                </a:lnTo>
                <a:lnTo>
                  <a:pt x="311" y="305"/>
                </a:lnTo>
                <a:close/>
                <a:moveTo>
                  <a:pt x="212" y="307"/>
                </a:moveTo>
                <a:lnTo>
                  <a:pt x="211" y="307"/>
                </a:lnTo>
                <a:lnTo>
                  <a:pt x="211" y="305"/>
                </a:lnTo>
                <a:lnTo>
                  <a:pt x="211" y="304"/>
                </a:lnTo>
                <a:lnTo>
                  <a:pt x="212" y="304"/>
                </a:lnTo>
                <a:lnTo>
                  <a:pt x="212" y="305"/>
                </a:lnTo>
                <a:lnTo>
                  <a:pt x="212" y="307"/>
                </a:lnTo>
                <a:close/>
                <a:moveTo>
                  <a:pt x="44" y="305"/>
                </a:moveTo>
                <a:lnTo>
                  <a:pt x="44" y="304"/>
                </a:lnTo>
                <a:lnTo>
                  <a:pt x="46" y="304"/>
                </a:lnTo>
                <a:lnTo>
                  <a:pt x="44" y="305"/>
                </a:lnTo>
                <a:close/>
                <a:moveTo>
                  <a:pt x="204" y="298"/>
                </a:moveTo>
                <a:lnTo>
                  <a:pt x="205" y="299"/>
                </a:lnTo>
                <a:lnTo>
                  <a:pt x="207" y="299"/>
                </a:lnTo>
                <a:lnTo>
                  <a:pt x="205" y="299"/>
                </a:lnTo>
                <a:lnTo>
                  <a:pt x="204" y="299"/>
                </a:lnTo>
                <a:lnTo>
                  <a:pt x="204" y="298"/>
                </a:lnTo>
                <a:close/>
                <a:moveTo>
                  <a:pt x="264" y="295"/>
                </a:moveTo>
                <a:lnTo>
                  <a:pt x="263" y="295"/>
                </a:lnTo>
                <a:lnTo>
                  <a:pt x="263" y="294"/>
                </a:lnTo>
                <a:lnTo>
                  <a:pt x="264" y="294"/>
                </a:lnTo>
                <a:lnTo>
                  <a:pt x="264" y="295"/>
                </a:lnTo>
                <a:close/>
                <a:moveTo>
                  <a:pt x="128" y="295"/>
                </a:moveTo>
                <a:lnTo>
                  <a:pt x="128" y="294"/>
                </a:lnTo>
                <a:lnTo>
                  <a:pt x="128" y="295"/>
                </a:lnTo>
                <a:close/>
                <a:moveTo>
                  <a:pt x="338" y="294"/>
                </a:moveTo>
                <a:lnTo>
                  <a:pt x="336" y="294"/>
                </a:lnTo>
                <a:lnTo>
                  <a:pt x="338" y="294"/>
                </a:lnTo>
                <a:close/>
                <a:moveTo>
                  <a:pt x="264" y="294"/>
                </a:moveTo>
                <a:lnTo>
                  <a:pt x="263" y="294"/>
                </a:lnTo>
                <a:lnTo>
                  <a:pt x="263" y="292"/>
                </a:lnTo>
                <a:lnTo>
                  <a:pt x="264" y="292"/>
                </a:lnTo>
                <a:lnTo>
                  <a:pt x="264" y="294"/>
                </a:lnTo>
                <a:close/>
                <a:moveTo>
                  <a:pt x="127" y="291"/>
                </a:moveTo>
                <a:lnTo>
                  <a:pt x="126" y="292"/>
                </a:lnTo>
                <a:lnTo>
                  <a:pt x="126" y="291"/>
                </a:lnTo>
                <a:lnTo>
                  <a:pt x="127" y="291"/>
                </a:lnTo>
                <a:close/>
                <a:moveTo>
                  <a:pt x="128" y="288"/>
                </a:moveTo>
                <a:lnTo>
                  <a:pt x="127" y="288"/>
                </a:lnTo>
                <a:lnTo>
                  <a:pt x="128" y="288"/>
                </a:lnTo>
                <a:close/>
                <a:moveTo>
                  <a:pt x="277" y="287"/>
                </a:moveTo>
                <a:lnTo>
                  <a:pt x="279" y="288"/>
                </a:lnTo>
                <a:lnTo>
                  <a:pt x="280" y="287"/>
                </a:lnTo>
                <a:lnTo>
                  <a:pt x="280" y="288"/>
                </a:lnTo>
                <a:lnTo>
                  <a:pt x="281" y="288"/>
                </a:lnTo>
                <a:lnTo>
                  <a:pt x="283" y="290"/>
                </a:lnTo>
                <a:lnTo>
                  <a:pt x="284" y="291"/>
                </a:lnTo>
                <a:lnTo>
                  <a:pt x="283" y="292"/>
                </a:lnTo>
                <a:lnTo>
                  <a:pt x="283" y="294"/>
                </a:lnTo>
                <a:lnTo>
                  <a:pt x="281" y="292"/>
                </a:lnTo>
                <a:lnTo>
                  <a:pt x="280" y="291"/>
                </a:lnTo>
                <a:lnTo>
                  <a:pt x="279" y="290"/>
                </a:lnTo>
                <a:lnTo>
                  <a:pt x="277" y="290"/>
                </a:lnTo>
                <a:lnTo>
                  <a:pt x="276" y="290"/>
                </a:lnTo>
                <a:lnTo>
                  <a:pt x="275" y="288"/>
                </a:lnTo>
                <a:lnTo>
                  <a:pt x="276" y="288"/>
                </a:lnTo>
                <a:lnTo>
                  <a:pt x="276" y="287"/>
                </a:lnTo>
                <a:lnTo>
                  <a:pt x="276" y="288"/>
                </a:lnTo>
                <a:lnTo>
                  <a:pt x="276" y="287"/>
                </a:lnTo>
                <a:lnTo>
                  <a:pt x="277" y="287"/>
                </a:lnTo>
                <a:close/>
                <a:moveTo>
                  <a:pt x="271" y="287"/>
                </a:moveTo>
                <a:lnTo>
                  <a:pt x="271" y="286"/>
                </a:lnTo>
                <a:lnTo>
                  <a:pt x="271" y="287"/>
                </a:lnTo>
                <a:close/>
                <a:moveTo>
                  <a:pt x="359" y="288"/>
                </a:moveTo>
                <a:lnTo>
                  <a:pt x="357" y="288"/>
                </a:lnTo>
                <a:lnTo>
                  <a:pt x="356" y="287"/>
                </a:lnTo>
                <a:lnTo>
                  <a:pt x="357" y="286"/>
                </a:lnTo>
                <a:lnTo>
                  <a:pt x="359" y="286"/>
                </a:lnTo>
                <a:lnTo>
                  <a:pt x="359" y="287"/>
                </a:lnTo>
                <a:lnTo>
                  <a:pt x="359" y="288"/>
                </a:lnTo>
                <a:close/>
                <a:moveTo>
                  <a:pt x="271" y="287"/>
                </a:moveTo>
                <a:lnTo>
                  <a:pt x="270" y="287"/>
                </a:lnTo>
                <a:lnTo>
                  <a:pt x="270" y="286"/>
                </a:lnTo>
                <a:lnTo>
                  <a:pt x="271" y="286"/>
                </a:lnTo>
                <a:lnTo>
                  <a:pt x="271" y="287"/>
                </a:lnTo>
                <a:close/>
                <a:moveTo>
                  <a:pt x="359" y="284"/>
                </a:moveTo>
                <a:lnTo>
                  <a:pt x="357" y="284"/>
                </a:lnTo>
                <a:lnTo>
                  <a:pt x="359" y="284"/>
                </a:lnTo>
                <a:close/>
                <a:moveTo>
                  <a:pt x="360" y="284"/>
                </a:moveTo>
                <a:lnTo>
                  <a:pt x="360" y="286"/>
                </a:lnTo>
                <a:lnTo>
                  <a:pt x="359" y="284"/>
                </a:lnTo>
                <a:lnTo>
                  <a:pt x="360" y="284"/>
                </a:lnTo>
                <a:close/>
                <a:moveTo>
                  <a:pt x="263" y="278"/>
                </a:moveTo>
                <a:lnTo>
                  <a:pt x="263" y="277"/>
                </a:lnTo>
                <a:lnTo>
                  <a:pt x="263" y="278"/>
                </a:lnTo>
                <a:close/>
                <a:moveTo>
                  <a:pt x="270" y="277"/>
                </a:moveTo>
                <a:lnTo>
                  <a:pt x="268" y="277"/>
                </a:lnTo>
                <a:lnTo>
                  <a:pt x="268" y="275"/>
                </a:lnTo>
                <a:lnTo>
                  <a:pt x="270" y="275"/>
                </a:lnTo>
                <a:lnTo>
                  <a:pt x="270" y="277"/>
                </a:lnTo>
                <a:close/>
                <a:moveTo>
                  <a:pt x="281" y="274"/>
                </a:moveTo>
                <a:lnTo>
                  <a:pt x="280" y="273"/>
                </a:lnTo>
                <a:lnTo>
                  <a:pt x="281" y="273"/>
                </a:lnTo>
                <a:lnTo>
                  <a:pt x="281" y="274"/>
                </a:lnTo>
                <a:close/>
                <a:moveTo>
                  <a:pt x="277" y="271"/>
                </a:moveTo>
                <a:lnTo>
                  <a:pt x="277" y="273"/>
                </a:lnTo>
                <a:lnTo>
                  <a:pt x="277" y="271"/>
                </a:lnTo>
                <a:close/>
                <a:moveTo>
                  <a:pt x="277" y="271"/>
                </a:moveTo>
                <a:lnTo>
                  <a:pt x="276" y="271"/>
                </a:lnTo>
                <a:lnTo>
                  <a:pt x="277" y="270"/>
                </a:lnTo>
                <a:lnTo>
                  <a:pt x="277" y="271"/>
                </a:lnTo>
                <a:close/>
                <a:moveTo>
                  <a:pt x="148" y="267"/>
                </a:moveTo>
                <a:lnTo>
                  <a:pt x="148" y="269"/>
                </a:lnTo>
                <a:lnTo>
                  <a:pt x="149" y="269"/>
                </a:lnTo>
                <a:lnTo>
                  <a:pt x="149" y="270"/>
                </a:lnTo>
                <a:lnTo>
                  <a:pt x="148" y="270"/>
                </a:lnTo>
                <a:lnTo>
                  <a:pt x="148" y="269"/>
                </a:lnTo>
                <a:lnTo>
                  <a:pt x="148" y="267"/>
                </a:lnTo>
                <a:close/>
                <a:moveTo>
                  <a:pt x="284" y="264"/>
                </a:moveTo>
                <a:lnTo>
                  <a:pt x="284" y="265"/>
                </a:lnTo>
                <a:lnTo>
                  <a:pt x="284" y="264"/>
                </a:lnTo>
                <a:close/>
                <a:moveTo>
                  <a:pt x="209" y="260"/>
                </a:moveTo>
                <a:lnTo>
                  <a:pt x="208" y="260"/>
                </a:lnTo>
                <a:lnTo>
                  <a:pt x="207" y="260"/>
                </a:lnTo>
                <a:lnTo>
                  <a:pt x="207" y="258"/>
                </a:lnTo>
                <a:lnTo>
                  <a:pt x="208" y="257"/>
                </a:lnTo>
                <a:lnTo>
                  <a:pt x="209" y="258"/>
                </a:lnTo>
                <a:lnTo>
                  <a:pt x="209" y="260"/>
                </a:lnTo>
                <a:close/>
                <a:moveTo>
                  <a:pt x="201" y="250"/>
                </a:moveTo>
                <a:lnTo>
                  <a:pt x="203" y="250"/>
                </a:lnTo>
                <a:lnTo>
                  <a:pt x="204" y="250"/>
                </a:lnTo>
                <a:lnTo>
                  <a:pt x="204" y="252"/>
                </a:lnTo>
                <a:lnTo>
                  <a:pt x="203" y="253"/>
                </a:lnTo>
                <a:lnTo>
                  <a:pt x="200" y="253"/>
                </a:lnTo>
                <a:lnTo>
                  <a:pt x="199" y="253"/>
                </a:lnTo>
                <a:lnTo>
                  <a:pt x="198" y="253"/>
                </a:lnTo>
                <a:lnTo>
                  <a:pt x="198" y="252"/>
                </a:lnTo>
                <a:lnTo>
                  <a:pt x="200" y="252"/>
                </a:lnTo>
                <a:lnTo>
                  <a:pt x="200" y="250"/>
                </a:lnTo>
                <a:lnTo>
                  <a:pt x="201" y="250"/>
                </a:lnTo>
                <a:close/>
                <a:moveTo>
                  <a:pt x="366" y="249"/>
                </a:moveTo>
                <a:lnTo>
                  <a:pt x="365" y="249"/>
                </a:lnTo>
                <a:lnTo>
                  <a:pt x="366" y="249"/>
                </a:lnTo>
                <a:close/>
                <a:moveTo>
                  <a:pt x="362" y="245"/>
                </a:moveTo>
                <a:lnTo>
                  <a:pt x="362" y="247"/>
                </a:lnTo>
                <a:lnTo>
                  <a:pt x="362" y="245"/>
                </a:lnTo>
                <a:close/>
                <a:moveTo>
                  <a:pt x="352" y="245"/>
                </a:moveTo>
                <a:lnTo>
                  <a:pt x="352" y="244"/>
                </a:lnTo>
                <a:lnTo>
                  <a:pt x="353" y="244"/>
                </a:lnTo>
                <a:lnTo>
                  <a:pt x="353" y="245"/>
                </a:lnTo>
                <a:lnTo>
                  <a:pt x="352" y="245"/>
                </a:lnTo>
                <a:close/>
                <a:moveTo>
                  <a:pt x="54" y="240"/>
                </a:moveTo>
                <a:lnTo>
                  <a:pt x="52" y="240"/>
                </a:lnTo>
                <a:lnTo>
                  <a:pt x="52" y="239"/>
                </a:lnTo>
                <a:lnTo>
                  <a:pt x="54" y="239"/>
                </a:lnTo>
                <a:lnTo>
                  <a:pt x="54" y="240"/>
                </a:lnTo>
                <a:close/>
                <a:moveTo>
                  <a:pt x="133" y="181"/>
                </a:moveTo>
                <a:lnTo>
                  <a:pt x="133" y="180"/>
                </a:lnTo>
                <a:lnTo>
                  <a:pt x="133" y="181"/>
                </a:lnTo>
                <a:close/>
                <a:moveTo>
                  <a:pt x="133" y="180"/>
                </a:moveTo>
                <a:lnTo>
                  <a:pt x="133" y="181"/>
                </a:lnTo>
                <a:lnTo>
                  <a:pt x="133" y="180"/>
                </a:lnTo>
                <a:close/>
                <a:moveTo>
                  <a:pt x="133" y="180"/>
                </a:moveTo>
                <a:lnTo>
                  <a:pt x="132" y="180"/>
                </a:lnTo>
                <a:lnTo>
                  <a:pt x="133" y="180"/>
                </a:lnTo>
                <a:close/>
                <a:moveTo>
                  <a:pt x="127" y="171"/>
                </a:moveTo>
                <a:lnTo>
                  <a:pt x="126" y="171"/>
                </a:lnTo>
                <a:lnTo>
                  <a:pt x="126" y="169"/>
                </a:lnTo>
                <a:lnTo>
                  <a:pt x="127" y="171"/>
                </a:lnTo>
                <a:close/>
                <a:moveTo>
                  <a:pt x="344" y="53"/>
                </a:moveTo>
                <a:lnTo>
                  <a:pt x="344" y="51"/>
                </a:lnTo>
                <a:lnTo>
                  <a:pt x="345" y="51"/>
                </a:lnTo>
                <a:lnTo>
                  <a:pt x="344" y="53"/>
                </a:lnTo>
                <a:close/>
                <a:moveTo>
                  <a:pt x="366" y="48"/>
                </a:moveTo>
                <a:lnTo>
                  <a:pt x="366" y="49"/>
                </a:lnTo>
                <a:lnTo>
                  <a:pt x="365" y="49"/>
                </a:lnTo>
                <a:lnTo>
                  <a:pt x="365" y="48"/>
                </a:lnTo>
                <a:lnTo>
                  <a:pt x="366" y="46"/>
                </a:lnTo>
                <a:lnTo>
                  <a:pt x="366" y="48"/>
                </a:lnTo>
                <a:close/>
                <a:moveTo>
                  <a:pt x="344" y="38"/>
                </a:moveTo>
                <a:lnTo>
                  <a:pt x="343" y="40"/>
                </a:lnTo>
                <a:lnTo>
                  <a:pt x="343" y="38"/>
                </a:lnTo>
                <a:lnTo>
                  <a:pt x="344" y="38"/>
                </a:lnTo>
                <a:close/>
                <a:moveTo>
                  <a:pt x="343" y="31"/>
                </a:moveTo>
                <a:lnTo>
                  <a:pt x="345" y="31"/>
                </a:lnTo>
                <a:lnTo>
                  <a:pt x="345" y="32"/>
                </a:lnTo>
                <a:lnTo>
                  <a:pt x="347" y="32"/>
                </a:lnTo>
                <a:lnTo>
                  <a:pt x="348" y="32"/>
                </a:lnTo>
                <a:lnTo>
                  <a:pt x="349" y="32"/>
                </a:lnTo>
                <a:lnTo>
                  <a:pt x="351" y="32"/>
                </a:lnTo>
                <a:lnTo>
                  <a:pt x="352" y="33"/>
                </a:lnTo>
                <a:lnTo>
                  <a:pt x="353" y="34"/>
                </a:lnTo>
                <a:lnTo>
                  <a:pt x="355" y="36"/>
                </a:lnTo>
                <a:lnTo>
                  <a:pt x="356" y="37"/>
                </a:lnTo>
                <a:lnTo>
                  <a:pt x="356" y="38"/>
                </a:lnTo>
                <a:lnTo>
                  <a:pt x="356" y="40"/>
                </a:lnTo>
                <a:lnTo>
                  <a:pt x="356" y="41"/>
                </a:lnTo>
                <a:lnTo>
                  <a:pt x="356" y="40"/>
                </a:lnTo>
                <a:lnTo>
                  <a:pt x="357" y="38"/>
                </a:lnTo>
                <a:lnTo>
                  <a:pt x="357" y="40"/>
                </a:lnTo>
                <a:lnTo>
                  <a:pt x="359" y="40"/>
                </a:lnTo>
                <a:lnTo>
                  <a:pt x="360" y="40"/>
                </a:lnTo>
                <a:lnTo>
                  <a:pt x="361" y="41"/>
                </a:lnTo>
                <a:lnTo>
                  <a:pt x="362" y="40"/>
                </a:lnTo>
                <a:lnTo>
                  <a:pt x="364" y="40"/>
                </a:lnTo>
                <a:lnTo>
                  <a:pt x="364" y="38"/>
                </a:lnTo>
                <a:lnTo>
                  <a:pt x="365" y="38"/>
                </a:lnTo>
                <a:lnTo>
                  <a:pt x="365" y="37"/>
                </a:lnTo>
                <a:lnTo>
                  <a:pt x="366" y="37"/>
                </a:lnTo>
                <a:lnTo>
                  <a:pt x="366" y="36"/>
                </a:lnTo>
                <a:lnTo>
                  <a:pt x="366" y="37"/>
                </a:lnTo>
                <a:lnTo>
                  <a:pt x="368" y="37"/>
                </a:lnTo>
                <a:lnTo>
                  <a:pt x="368" y="38"/>
                </a:lnTo>
                <a:lnTo>
                  <a:pt x="368" y="40"/>
                </a:lnTo>
                <a:lnTo>
                  <a:pt x="369" y="40"/>
                </a:lnTo>
                <a:lnTo>
                  <a:pt x="369" y="41"/>
                </a:lnTo>
                <a:lnTo>
                  <a:pt x="368" y="42"/>
                </a:lnTo>
                <a:lnTo>
                  <a:pt x="366" y="42"/>
                </a:lnTo>
                <a:lnTo>
                  <a:pt x="365" y="45"/>
                </a:lnTo>
                <a:lnTo>
                  <a:pt x="365" y="46"/>
                </a:lnTo>
                <a:lnTo>
                  <a:pt x="364" y="46"/>
                </a:lnTo>
                <a:lnTo>
                  <a:pt x="364" y="48"/>
                </a:lnTo>
                <a:lnTo>
                  <a:pt x="364" y="50"/>
                </a:lnTo>
                <a:lnTo>
                  <a:pt x="365" y="50"/>
                </a:lnTo>
                <a:lnTo>
                  <a:pt x="365" y="51"/>
                </a:lnTo>
                <a:lnTo>
                  <a:pt x="366" y="51"/>
                </a:lnTo>
                <a:lnTo>
                  <a:pt x="368" y="53"/>
                </a:lnTo>
                <a:lnTo>
                  <a:pt x="368" y="54"/>
                </a:lnTo>
                <a:lnTo>
                  <a:pt x="369" y="53"/>
                </a:lnTo>
                <a:lnTo>
                  <a:pt x="369" y="54"/>
                </a:lnTo>
                <a:lnTo>
                  <a:pt x="370" y="54"/>
                </a:lnTo>
                <a:lnTo>
                  <a:pt x="370" y="55"/>
                </a:lnTo>
                <a:lnTo>
                  <a:pt x="370" y="54"/>
                </a:lnTo>
                <a:lnTo>
                  <a:pt x="370" y="53"/>
                </a:lnTo>
                <a:lnTo>
                  <a:pt x="372" y="53"/>
                </a:lnTo>
                <a:lnTo>
                  <a:pt x="372" y="54"/>
                </a:lnTo>
                <a:lnTo>
                  <a:pt x="373" y="53"/>
                </a:lnTo>
                <a:lnTo>
                  <a:pt x="374" y="53"/>
                </a:lnTo>
                <a:lnTo>
                  <a:pt x="376" y="53"/>
                </a:lnTo>
                <a:lnTo>
                  <a:pt x="376" y="54"/>
                </a:lnTo>
                <a:lnTo>
                  <a:pt x="374" y="55"/>
                </a:lnTo>
                <a:lnTo>
                  <a:pt x="376" y="55"/>
                </a:lnTo>
                <a:lnTo>
                  <a:pt x="376" y="54"/>
                </a:lnTo>
                <a:lnTo>
                  <a:pt x="377" y="54"/>
                </a:lnTo>
                <a:lnTo>
                  <a:pt x="378" y="84"/>
                </a:lnTo>
                <a:lnTo>
                  <a:pt x="378" y="93"/>
                </a:lnTo>
                <a:lnTo>
                  <a:pt x="378" y="101"/>
                </a:lnTo>
                <a:lnTo>
                  <a:pt x="378" y="109"/>
                </a:lnTo>
                <a:lnTo>
                  <a:pt x="378" y="116"/>
                </a:lnTo>
                <a:lnTo>
                  <a:pt x="378" y="118"/>
                </a:lnTo>
                <a:lnTo>
                  <a:pt x="378" y="122"/>
                </a:lnTo>
                <a:lnTo>
                  <a:pt x="378" y="127"/>
                </a:lnTo>
                <a:lnTo>
                  <a:pt x="379" y="133"/>
                </a:lnTo>
                <a:lnTo>
                  <a:pt x="379" y="139"/>
                </a:lnTo>
                <a:lnTo>
                  <a:pt x="379" y="144"/>
                </a:lnTo>
                <a:lnTo>
                  <a:pt x="379" y="152"/>
                </a:lnTo>
                <a:lnTo>
                  <a:pt x="379" y="158"/>
                </a:lnTo>
                <a:lnTo>
                  <a:pt x="379" y="161"/>
                </a:lnTo>
                <a:lnTo>
                  <a:pt x="379" y="178"/>
                </a:lnTo>
                <a:lnTo>
                  <a:pt x="379" y="181"/>
                </a:lnTo>
                <a:lnTo>
                  <a:pt x="381" y="184"/>
                </a:lnTo>
                <a:lnTo>
                  <a:pt x="382" y="185"/>
                </a:lnTo>
                <a:lnTo>
                  <a:pt x="385" y="185"/>
                </a:lnTo>
                <a:lnTo>
                  <a:pt x="386" y="185"/>
                </a:lnTo>
                <a:lnTo>
                  <a:pt x="389" y="186"/>
                </a:lnTo>
                <a:lnTo>
                  <a:pt x="390" y="188"/>
                </a:lnTo>
                <a:lnTo>
                  <a:pt x="391" y="188"/>
                </a:lnTo>
                <a:lnTo>
                  <a:pt x="394" y="189"/>
                </a:lnTo>
                <a:lnTo>
                  <a:pt x="400" y="193"/>
                </a:lnTo>
                <a:lnTo>
                  <a:pt x="399" y="194"/>
                </a:lnTo>
                <a:lnTo>
                  <a:pt x="399" y="193"/>
                </a:lnTo>
                <a:lnTo>
                  <a:pt x="398" y="193"/>
                </a:lnTo>
                <a:lnTo>
                  <a:pt x="399" y="194"/>
                </a:lnTo>
                <a:lnTo>
                  <a:pt x="400" y="194"/>
                </a:lnTo>
                <a:lnTo>
                  <a:pt x="400" y="193"/>
                </a:lnTo>
                <a:lnTo>
                  <a:pt x="402" y="193"/>
                </a:lnTo>
                <a:lnTo>
                  <a:pt x="402" y="194"/>
                </a:lnTo>
                <a:lnTo>
                  <a:pt x="403" y="194"/>
                </a:lnTo>
                <a:lnTo>
                  <a:pt x="403" y="195"/>
                </a:lnTo>
                <a:lnTo>
                  <a:pt x="404" y="195"/>
                </a:lnTo>
                <a:lnTo>
                  <a:pt x="404" y="197"/>
                </a:lnTo>
                <a:lnTo>
                  <a:pt x="404" y="198"/>
                </a:lnTo>
                <a:lnTo>
                  <a:pt x="404" y="199"/>
                </a:lnTo>
                <a:lnTo>
                  <a:pt x="403" y="201"/>
                </a:lnTo>
                <a:lnTo>
                  <a:pt x="402" y="202"/>
                </a:lnTo>
                <a:lnTo>
                  <a:pt x="402" y="203"/>
                </a:lnTo>
                <a:lnTo>
                  <a:pt x="400" y="203"/>
                </a:lnTo>
                <a:lnTo>
                  <a:pt x="399" y="203"/>
                </a:lnTo>
                <a:lnTo>
                  <a:pt x="398" y="202"/>
                </a:lnTo>
                <a:lnTo>
                  <a:pt x="398" y="203"/>
                </a:lnTo>
                <a:lnTo>
                  <a:pt x="399" y="203"/>
                </a:lnTo>
                <a:lnTo>
                  <a:pt x="400" y="203"/>
                </a:lnTo>
                <a:lnTo>
                  <a:pt x="402" y="203"/>
                </a:lnTo>
                <a:lnTo>
                  <a:pt x="402" y="205"/>
                </a:lnTo>
                <a:lnTo>
                  <a:pt x="400" y="205"/>
                </a:lnTo>
                <a:lnTo>
                  <a:pt x="402" y="205"/>
                </a:lnTo>
                <a:lnTo>
                  <a:pt x="402" y="206"/>
                </a:lnTo>
                <a:lnTo>
                  <a:pt x="403" y="207"/>
                </a:lnTo>
                <a:lnTo>
                  <a:pt x="402" y="212"/>
                </a:lnTo>
                <a:lnTo>
                  <a:pt x="402" y="215"/>
                </a:lnTo>
                <a:lnTo>
                  <a:pt x="400" y="218"/>
                </a:lnTo>
                <a:lnTo>
                  <a:pt x="402" y="219"/>
                </a:lnTo>
                <a:lnTo>
                  <a:pt x="396" y="223"/>
                </a:lnTo>
                <a:lnTo>
                  <a:pt x="393" y="235"/>
                </a:lnTo>
                <a:lnTo>
                  <a:pt x="393" y="236"/>
                </a:lnTo>
                <a:lnTo>
                  <a:pt x="391" y="235"/>
                </a:lnTo>
                <a:lnTo>
                  <a:pt x="390" y="235"/>
                </a:lnTo>
                <a:lnTo>
                  <a:pt x="390" y="236"/>
                </a:lnTo>
                <a:lnTo>
                  <a:pt x="389" y="236"/>
                </a:lnTo>
                <a:lnTo>
                  <a:pt x="389" y="235"/>
                </a:lnTo>
                <a:lnTo>
                  <a:pt x="387" y="235"/>
                </a:lnTo>
                <a:lnTo>
                  <a:pt x="385" y="232"/>
                </a:lnTo>
                <a:lnTo>
                  <a:pt x="383" y="231"/>
                </a:lnTo>
                <a:lnTo>
                  <a:pt x="382" y="231"/>
                </a:lnTo>
                <a:lnTo>
                  <a:pt x="381" y="232"/>
                </a:lnTo>
                <a:lnTo>
                  <a:pt x="379" y="232"/>
                </a:lnTo>
                <a:lnTo>
                  <a:pt x="378" y="232"/>
                </a:lnTo>
                <a:lnTo>
                  <a:pt x="377" y="232"/>
                </a:lnTo>
                <a:lnTo>
                  <a:pt x="377" y="231"/>
                </a:lnTo>
                <a:lnTo>
                  <a:pt x="376" y="231"/>
                </a:lnTo>
                <a:lnTo>
                  <a:pt x="376" y="232"/>
                </a:lnTo>
                <a:lnTo>
                  <a:pt x="374" y="232"/>
                </a:lnTo>
                <a:lnTo>
                  <a:pt x="373" y="235"/>
                </a:lnTo>
                <a:lnTo>
                  <a:pt x="372" y="235"/>
                </a:lnTo>
                <a:lnTo>
                  <a:pt x="370" y="235"/>
                </a:lnTo>
                <a:lnTo>
                  <a:pt x="370" y="236"/>
                </a:lnTo>
                <a:lnTo>
                  <a:pt x="369" y="235"/>
                </a:lnTo>
                <a:lnTo>
                  <a:pt x="369" y="236"/>
                </a:lnTo>
                <a:lnTo>
                  <a:pt x="368" y="236"/>
                </a:lnTo>
                <a:lnTo>
                  <a:pt x="366" y="237"/>
                </a:lnTo>
                <a:lnTo>
                  <a:pt x="364" y="239"/>
                </a:lnTo>
                <a:lnTo>
                  <a:pt x="362" y="239"/>
                </a:lnTo>
                <a:lnTo>
                  <a:pt x="361" y="240"/>
                </a:lnTo>
                <a:lnTo>
                  <a:pt x="361" y="239"/>
                </a:lnTo>
                <a:lnTo>
                  <a:pt x="360" y="239"/>
                </a:lnTo>
                <a:lnTo>
                  <a:pt x="360" y="240"/>
                </a:lnTo>
                <a:lnTo>
                  <a:pt x="359" y="241"/>
                </a:lnTo>
                <a:lnTo>
                  <a:pt x="357" y="241"/>
                </a:lnTo>
                <a:lnTo>
                  <a:pt x="357" y="240"/>
                </a:lnTo>
                <a:lnTo>
                  <a:pt x="355" y="240"/>
                </a:lnTo>
                <a:lnTo>
                  <a:pt x="355" y="239"/>
                </a:lnTo>
                <a:lnTo>
                  <a:pt x="353" y="239"/>
                </a:lnTo>
                <a:lnTo>
                  <a:pt x="352" y="239"/>
                </a:lnTo>
                <a:lnTo>
                  <a:pt x="352" y="240"/>
                </a:lnTo>
                <a:lnTo>
                  <a:pt x="351" y="240"/>
                </a:lnTo>
                <a:lnTo>
                  <a:pt x="349" y="240"/>
                </a:lnTo>
                <a:lnTo>
                  <a:pt x="349" y="241"/>
                </a:lnTo>
                <a:lnTo>
                  <a:pt x="351" y="241"/>
                </a:lnTo>
                <a:lnTo>
                  <a:pt x="351" y="243"/>
                </a:lnTo>
                <a:lnTo>
                  <a:pt x="351" y="244"/>
                </a:lnTo>
                <a:lnTo>
                  <a:pt x="351" y="245"/>
                </a:lnTo>
                <a:lnTo>
                  <a:pt x="351" y="247"/>
                </a:lnTo>
                <a:lnTo>
                  <a:pt x="352" y="248"/>
                </a:lnTo>
                <a:lnTo>
                  <a:pt x="351" y="248"/>
                </a:lnTo>
                <a:lnTo>
                  <a:pt x="349" y="248"/>
                </a:lnTo>
                <a:lnTo>
                  <a:pt x="349" y="249"/>
                </a:lnTo>
                <a:lnTo>
                  <a:pt x="349" y="250"/>
                </a:lnTo>
                <a:lnTo>
                  <a:pt x="351" y="252"/>
                </a:lnTo>
                <a:lnTo>
                  <a:pt x="352" y="252"/>
                </a:lnTo>
                <a:lnTo>
                  <a:pt x="353" y="250"/>
                </a:lnTo>
                <a:lnTo>
                  <a:pt x="353" y="252"/>
                </a:lnTo>
                <a:lnTo>
                  <a:pt x="355" y="252"/>
                </a:lnTo>
                <a:lnTo>
                  <a:pt x="355" y="253"/>
                </a:lnTo>
                <a:lnTo>
                  <a:pt x="353" y="254"/>
                </a:lnTo>
                <a:lnTo>
                  <a:pt x="355" y="254"/>
                </a:lnTo>
                <a:lnTo>
                  <a:pt x="355" y="256"/>
                </a:lnTo>
                <a:lnTo>
                  <a:pt x="356" y="256"/>
                </a:lnTo>
                <a:lnTo>
                  <a:pt x="357" y="256"/>
                </a:lnTo>
                <a:lnTo>
                  <a:pt x="359" y="256"/>
                </a:lnTo>
                <a:lnTo>
                  <a:pt x="360" y="256"/>
                </a:lnTo>
                <a:lnTo>
                  <a:pt x="361" y="257"/>
                </a:lnTo>
                <a:lnTo>
                  <a:pt x="362" y="258"/>
                </a:lnTo>
                <a:lnTo>
                  <a:pt x="362" y="260"/>
                </a:lnTo>
                <a:lnTo>
                  <a:pt x="364" y="260"/>
                </a:lnTo>
                <a:lnTo>
                  <a:pt x="364" y="261"/>
                </a:lnTo>
                <a:lnTo>
                  <a:pt x="362" y="261"/>
                </a:lnTo>
                <a:lnTo>
                  <a:pt x="362" y="262"/>
                </a:lnTo>
                <a:lnTo>
                  <a:pt x="364" y="264"/>
                </a:lnTo>
                <a:lnTo>
                  <a:pt x="362" y="264"/>
                </a:lnTo>
                <a:lnTo>
                  <a:pt x="362" y="265"/>
                </a:lnTo>
                <a:lnTo>
                  <a:pt x="362" y="266"/>
                </a:lnTo>
                <a:lnTo>
                  <a:pt x="362" y="267"/>
                </a:lnTo>
                <a:lnTo>
                  <a:pt x="364" y="267"/>
                </a:lnTo>
                <a:lnTo>
                  <a:pt x="364" y="269"/>
                </a:lnTo>
                <a:lnTo>
                  <a:pt x="362" y="269"/>
                </a:lnTo>
                <a:lnTo>
                  <a:pt x="362" y="270"/>
                </a:lnTo>
                <a:lnTo>
                  <a:pt x="364" y="270"/>
                </a:lnTo>
                <a:lnTo>
                  <a:pt x="361" y="271"/>
                </a:lnTo>
                <a:lnTo>
                  <a:pt x="362" y="273"/>
                </a:lnTo>
                <a:lnTo>
                  <a:pt x="362" y="274"/>
                </a:lnTo>
                <a:lnTo>
                  <a:pt x="361" y="274"/>
                </a:lnTo>
                <a:lnTo>
                  <a:pt x="361" y="275"/>
                </a:lnTo>
                <a:lnTo>
                  <a:pt x="361" y="277"/>
                </a:lnTo>
                <a:lnTo>
                  <a:pt x="361" y="278"/>
                </a:lnTo>
                <a:lnTo>
                  <a:pt x="360" y="278"/>
                </a:lnTo>
                <a:lnTo>
                  <a:pt x="359" y="279"/>
                </a:lnTo>
                <a:lnTo>
                  <a:pt x="360" y="279"/>
                </a:lnTo>
                <a:lnTo>
                  <a:pt x="360" y="281"/>
                </a:lnTo>
                <a:lnTo>
                  <a:pt x="359" y="282"/>
                </a:lnTo>
                <a:lnTo>
                  <a:pt x="357" y="283"/>
                </a:lnTo>
                <a:lnTo>
                  <a:pt x="357" y="282"/>
                </a:lnTo>
                <a:lnTo>
                  <a:pt x="356" y="283"/>
                </a:lnTo>
                <a:lnTo>
                  <a:pt x="355" y="283"/>
                </a:lnTo>
                <a:lnTo>
                  <a:pt x="355" y="284"/>
                </a:lnTo>
                <a:lnTo>
                  <a:pt x="353" y="284"/>
                </a:lnTo>
                <a:lnTo>
                  <a:pt x="353" y="283"/>
                </a:lnTo>
                <a:lnTo>
                  <a:pt x="353" y="284"/>
                </a:lnTo>
                <a:lnTo>
                  <a:pt x="352" y="284"/>
                </a:lnTo>
                <a:lnTo>
                  <a:pt x="351" y="284"/>
                </a:lnTo>
                <a:lnTo>
                  <a:pt x="351" y="286"/>
                </a:lnTo>
                <a:lnTo>
                  <a:pt x="349" y="286"/>
                </a:lnTo>
                <a:lnTo>
                  <a:pt x="348" y="286"/>
                </a:lnTo>
                <a:lnTo>
                  <a:pt x="347" y="286"/>
                </a:lnTo>
                <a:lnTo>
                  <a:pt x="345" y="286"/>
                </a:lnTo>
                <a:lnTo>
                  <a:pt x="344" y="287"/>
                </a:lnTo>
                <a:lnTo>
                  <a:pt x="343" y="287"/>
                </a:lnTo>
                <a:lnTo>
                  <a:pt x="342" y="286"/>
                </a:lnTo>
                <a:lnTo>
                  <a:pt x="340" y="286"/>
                </a:lnTo>
                <a:lnTo>
                  <a:pt x="340" y="284"/>
                </a:lnTo>
                <a:lnTo>
                  <a:pt x="339" y="284"/>
                </a:lnTo>
                <a:lnTo>
                  <a:pt x="340" y="284"/>
                </a:lnTo>
                <a:lnTo>
                  <a:pt x="340" y="286"/>
                </a:lnTo>
                <a:lnTo>
                  <a:pt x="342" y="286"/>
                </a:lnTo>
                <a:lnTo>
                  <a:pt x="342" y="287"/>
                </a:lnTo>
                <a:lnTo>
                  <a:pt x="340" y="288"/>
                </a:lnTo>
                <a:lnTo>
                  <a:pt x="340" y="290"/>
                </a:lnTo>
                <a:lnTo>
                  <a:pt x="340" y="291"/>
                </a:lnTo>
                <a:lnTo>
                  <a:pt x="339" y="291"/>
                </a:lnTo>
                <a:lnTo>
                  <a:pt x="338" y="290"/>
                </a:lnTo>
                <a:lnTo>
                  <a:pt x="336" y="290"/>
                </a:lnTo>
                <a:lnTo>
                  <a:pt x="338" y="288"/>
                </a:lnTo>
                <a:lnTo>
                  <a:pt x="336" y="288"/>
                </a:lnTo>
                <a:lnTo>
                  <a:pt x="336" y="290"/>
                </a:lnTo>
                <a:lnTo>
                  <a:pt x="335" y="290"/>
                </a:lnTo>
                <a:lnTo>
                  <a:pt x="334" y="290"/>
                </a:lnTo>
                <a:lnTo>
                  <a:pt x="332" y="291"/>
                </a:lnTo>
                <a:lnTo>
                  <a:pt x="332" y="290"/>
                </a:lnTo>
                <a:lnTo>
                  <a:pt x="332" y="291"/>
                </a:lnTo>
                <a:lnTo>
                  <a:pt x="334" y="291"/>
                </a:lnTo>
                <a:lnTo>
                  <a:pt x="335" y="291"/>
                </a:lnTo>
                <a:lnTo>
                  <a:pt x="336" y="291"/>
                </a:lnTo>
                <a:lnTo>
                  <a:pt x="336" y="290"/>
                </a:lnTo>
                <a:lnTo>
                  <a:pt x="336" y="288"/>
                </a:lnTo>
                <a:lnTo>
                  <a:pt x="336" y="290"/>
                </a:lnTo>
                <a:lnTo>
                  <a:pt x="338" y="290"/>
                </a:lnTo>
                <a:lnTo>
                  <a:pt x="339" y="291"/>
                </a:lnTo>
                <a:lnTo>
                  <a:pt x="339" y="292"/>
                </a:lnTo>
                <a:lnTo>
                  <a:pt x="340" y="292"/>
                </a:lnTo>
                <a:lnTo>
                  <a:pt x="342" y="292"/>
                </a:lnTo>
                <a:lnTo>
                  <a:pt x="343" y="292"/>
                </a:lnTo>
                <a:lnTo>
                  <a:pt x="343" y="294"/>
                </a:lnTo>
                <a:lnTo>
                  <a:pt x="342" y="294"/>
                </a:lnTo>
                <a:lnTo>
                  <a:pt x="342" y="295"/>
                </a:lnTo>
                <a:lnTo>
                  <a:pt x="343" y="295"/>
                </a:lnTo>
                <a:lnTo>
                  <a:pt x="343" y="298"/>
                </a:lnTo>
                <a:lnTo>
                  <a:pt x="342" y="299"/>
                </a:lnTo>
                <a:lnTo>
                  <a:pt x="340" y="298"/>
                </a:lnTo>
                <a:lnTo>
                  <a:pt x="339" y="296"/>
                </a:lnTo>
                <a:lnTo>
                  <a:pt x="338" y="295"/>
                </a:lnTo>
                <a:lnTo>
                  <a:pt x="338" y="294"/>
                </a:lnTo>
                <a:lnTo>
                  <a:pt x="338" y="292"/>
                </a:lnTo>
                <a:lnTo>
                  <a:pt x="336" y="292"/>
                </a:lnTo>
                <a:lnTo>
                  <a:pt x="336" y="294"/>
                </a:lnTo>
                <a:lnTo>
                  <a:pt x="335" y="294"/>
                </a:lnTo>
                <a:lnTo>
                  <a:pt x="334" y="294"/>
                </a:lnTo>
                <a:lnTo>
                  <a:pt x="334" y="295"/>
                </a:lnTo>
                <a:lnTo>
                  <a:pt x="332" y="295"/>
                </a:lnTo>
                <a:lnTo>
                  <a:pt x="331" y="295"/>
                </a:lnTo>
                <a:lnTo>
                  <a:pt x="331" y="296"/>
                </a:lnTo>
                <a:lnTo>
                  <a:pt x="331" y="298"/>
                </a:lnTo>
                <a:lnTo>
                  <a:pt x="331" y="299"/>
                </a:lnTo>
                <a:lnTo>
                  <a:pt x="330" y="299"/>
                </a:lnTo>
                <a:lnTo>
                  <a:pt x="330" y="300"/>
                </a:lnTo>
                <a:lnTo>
                  <a:pt x="331" y="301"/>
                </a:lnTo>
                <a:lnTo>
                  <a:pt x="331" y="300"/>
                </a:lnTo>
                <a:lnTo>
                  <a:pt x="332" y="300"/>
                </a:lnTo>
                <a:lnTo>
                  <a:pt x="332" y="301"/>
                </a:lnTo>
                <a:lnTo>
                  <a:pt x="334" y="301"/>
                </a:lnTo>
                <a:lnTo>
                  <a:pt x="334" y="303"/>
                </a:lnTo>
                <a:lnTo>
                  <a:pt x="335" y="303"/>
                </a:lnTo>
                <a:lnTo>
                  <a:pt x="336" y="303"/>
                </a:lnTo>
                <a:lnTo>
                  <a:pt x="338" y="303"/>
                </a:lnTo>
                <a:lnTo>
                  <a:pt x="338" y="304"/>
                </a:lnTo>
                <a:lnTo>
                  <a:pt x="339" y="304"/>
                </a:lnTo>
                <a:lnTo>
                  <a:pt x="340" y="304"/>
                </a:lnTo>
                <a:lnTo>
                  <a:pt x="340" y="305"/>
                </a:lnTo>
                <a:lnTo>
                  <a:pt x="340" y="307"/>
                </a:lnTo>
                <a:lnTo>
                  <a:pt x="340" y="308"/>
                </a:lnTo>
                <a:lnTo>
                  <a:pt x="340" y="309"/>
                </a:lnTo>
                <a:lnTo>
                  <a:pt x="340" y="312"/>
                </a:lnTo>
                <a:lnTo>
                  <a:pt x="339" y="312"/>
                </a:lnTo>
                <a:lnTo>
                  <a:pt x="340" y="313"/>
                </a:lnTo>
                <a:lnTo>
                  <a:pt x="340" y="315"/>
                </a:lnTo>
                <a:lnTo>
                  <a:pt x="340" y="316"/>
                </a:lnTo>
                <a:lnTo>
                  <a:pt x="343" y="317"/>
                </a:lnTo>
                <a:lnTo>
                  <a:pt x="343" y="319"/>
                </a:lnTo>
                <a:lnTo>
                  <a:pt x="343" y="320"/>
                </a:lnTo>
                <a:lnTo>
                  <a:pt x="343" y="321"/>
                </a:lnTo>
                <a:lnTo>
                  <a:pt x="344" y="321"/>
                </a:lnTo>
                <a:lnTo>
                  <a:pt x="345" y="320"/>
                </a:lnTo>
                <a:lnTo>
                  <a:pt x="347" y="320"/>
                </a:lnTo>
                <a:lnTo>
                  <a:pt x="347" y="319"/>
                </a:lnTo>
                <a:lnTo>
                  <a:pt x="348" y="320"/>
                </a:lnTo>
                <a:lnTo>
                  <a:pt x="348" y="321"/>
                </a:lnTo>
                <a:lnTo>
                  <a:pt x="349" y="321"/>
                </a:lnTo>
                <a:lnTo>
                  <a:pt x="351" y="321"/>
                </a:lnTo>
                <a:lnTo>
                  <a:pt x="352" y="322"/>
                </a:lnTo>
                <a:lnTo>
                  <a:pt x="353" y="322"/>
                </a:lnTo>
                <a:lnTo>
                  <a:pt x="353" y="324"/>
                </a:lnTo>
                <a:lnTo>
                  <a:pt x="355" y="325"/>
                </a:lnTo>
                <a:lnTo>
                  <a:pt x="355" y="326"/>
                </a:lnTo>
                <a:lnTo>
                  <a:pt x="356" y="326"/>
                </a:lnTo>
                <a:lnTo>
                  <a:pt x="356" y="328"/>
                </a:lnTo>
                <a:lnTo>
                  <a:pt x="355" y="328"/>
                </a:lnTo>
                <a:lnTo>
                  <a:pt x="353" y="329"/>
                </a:lnTo>
                <a:lnTo>
                  <a:pt x="353" y="330"/>
                </a:lnTo>
                <a:lnTo>
                  <a:pt x="355" y="332"/>
                </a:lnTo>
                <a:lnTo>
                  <a:pt x="353" y="333"/>
                </a:lnTo>
                <a:lnTo>
                  <a:pt x="355" y="333"/>
                </a:lnTo>
                <a:lnTo>
                  <a:pt x="355" y="334"/>
                </a:lnTo>
                <a:lnTo>
                  <a:pt x="355" y="336"/>
                </a:lnTo>
                <a:lnTo>
                  <a:pt x="355" y="337"/>
                </a:lnTo>
                <a:lnTo>
                  <a:pt x="355" y="338"/>
                </a:lnTo>
                <a:lnTo>
                  <a:pt x="356" y="338"/>
                </a:lnTo>
                <a:lnTo>
                  <a:pt x="356" y="339"/>
                </a:lnTo>
                <a:lnTo>
                  <a:pt x="356" y="341"/>
                </a:lnTo>
                <a:lnTo>
                  <a:pt x="355" y="342"/>
                </a:lnTo>
                <a:lnTo>
                  <a:pt x="353" y="342"/>
                </a:lnTo>
                <a:lnTo>
                  <a:pt x="352" y="341"/>
                </a:lnTo>
                <a:lnTo>
                  <a:pt x="351" y="341"/>
                </a:lnTo>
                <a:lnTo>
                  <a:pt x="349" y="341"/>
                </a:lnTo>
                <a:lnTo>
                  <a:pt x="349" y="342"/>
                </a:lnTo>
                <a:lnTo>
                  <a:pt x="349" y="343"/>
                </a:lnTo>
                <a:lnTo>
                  <a:pt x="348" y="343"/>
                </a:lnTo>
                <a:lnTo>
                  <a:pt x="348" y="345"/>
                </a:lnTo>
                <a:lnTo>
                  <a:pt x="347" y="345"/>
                </a:lnTo>
                <a:lnTo>
                  <a:pt x="345" y="345"/>
                </a:lnTo>
                <a:lnTo>
                  <a:pt x="344" y="343"/>
                </a:lnTo>
                <a:lnTo>
                  <a:pt x="343" y="343"/>
                </a:lnTo>
                <a:lnTo>
                  <a:pt x="343" y="342"/>
                </a:lnTo>
                <a:lnTo>
                  <a:pt x="342" y="341"/>
                </a:lnTo>
                <a:lnTo>
                  <a:pt x="340" y="341"/>
                </a:lnTo>
                <a:lnTo>
                  <a:pt x="340" y="339"/>
                </a:lnTo>
                <a:lnTo>
                  <a:pt x="340" y="338"/>
                </a:lnTo>
                <a:lnTo>
                  <a:pt x="340" y="337"/>
                </a:lnTo>
                <a:lnTo>
                  <a:pt x="339" y="336"/>
                </a:lnTo>
                <a:lnTo>
                  <a:pt x="338" y="334"/>
                </a:lnTo>
                <a:lnTo>
                  <a:pt x="336" y="334"/>
                </a:lnTo>
                <a:lnTo>
                  <a:pt x="335" y="334"/>
                </a:lnTo>
                <a:lnTo>
                  <a:pt x="334" y="334"/>
                </a:lnTo>
                <a:lnTo>
                  <a:pt x="332" y="333"/>
                </a:lnTo>
                <a:lnTo>
                  <a:pt x="331" y="333"/>
                </a:lnTo>
                <a:lnTo>
                  <a:pt x="330" y="333"/>
                </a:lnTo>
                <a:lnTo>
                  <a:pt x="330" y="332"/>
                </a:lnTo>
                <a:lnTo>
                  <a:pt x="328" y="332"/>
                </a:lnTo>
                <a:lnTo>
                  <a:pt x="327" y="330"/>
                </a:lnTo>
                <a:lnTo>
                  <a:pt x="327" y="329"/>
                </a:lnTo>
                <a:lnTo>
                  <a:pt x="327" y="328"/>
                </a:lnTo>
                <a:lnTo>
                  <a:pt x="326" y="328"/>
                </a:lnTo>
                <a:lnTo>
                  <a:pt x="326" y="326"/>
                </a:lnTo>
                <a:lnTo>
                  <a:pt x="326" y="325"/>
                </a:lnTo>
                <a:lnTo>
                  <a:pt x="324" y="324"/>
                </a:lnTo>
                <a:lnTo>
                  <a:pt x="323" y="324"/>
                </a:lnTo>
                <a:lnTo>
                  <a:pt x="321" y="322"/>
                </a:lnTo>
                <a:lnTo>
                  <a:pt x="321" y="321"/>
                </a:lnTo>
                <a:lnTo>
                  <a:pt x="319" y="321"/>
                </a:lnTo>
                <a:lnTo>
                  <a:pt x="319" y="320"/>
                </a:lnTo>
                <a:lnTo>
                  <a:pt x="318" y="320"/>
                </a:lnTo>
                <a:lnTo>
                  <a:pt x="318" y="319"/>
                </a:lnTo>
                <a:lnTo>
                  <a:pt x="317" y="319"/>
                </a:lnTo>
                <a:lnTo>
                  <a:pt x="318" y="317"/>
                </a:lnTo>
                <a:lnTo>
                  <a:pt x="318" y="316"/>
                </a:lnTo>
                <a:lnTo>
                  <a:pt x="319" y="316"/>
                </a:lnTo>
                <a:lnTo>
                  <a:pt x="319" y="315"/>
                </a:lnTo>
                <a:lnTo>
                  <a:pt x="319" y="313"/>
                </a:lnTo>
                <a:lnTo>
                  <a:pt x="321" y="313"/>
                </a:lnTo>
                <a:lnTo>
                  <a:pt x="319" y="312"/>
                </a:lnTo>
                <a:lnTo>
                  <a:pt x="319" y="309"/>
                </a:lnTo>
                <a:lnTo>
                  <a:pt x="321" y="309"/>
                </a:lnTo>
                <a:lnTo>
                  <a:pt x="321" y="308"/>
                </a:lnTo>
                <a:lnTo>
                  <a:pt x="322" y="308"/>
                </a:lnTo>
                <a:lnTo>
                  <a:pt x="323" y="308"/>
                </a:lnTo>
                <a:lnTo>
                  <a:pt x="323" y="307"/>
                </a:lnTo>
                <a:lnTo>
                  <a:pt x="322" y="305"/>
                </a:lnTo>
                <a:lnTo>
                  <a:pt x="321" y="305"/>
                </a:lnTo>
                <a:lnTo>
                  <a:pt x="319" y="305"/>
                </a:lnTo>
                <a:lnTo>
                  <a:pt x="318" y="305"/>
                </a:lnTo>
                <a:lnTo>
                  <a:pt x="315" y="305"/>
                </a:lnTo>
                <a:lnTo>
                  <a:pt x="314" y="304"/>
                </a:lnTo>
                <a:lnTo>
                  <a:pt x="313" y="304"/>
                </a:lnTo>
                <a:lnTo>
                  <a:pt x="311" y="304"/>
                </a:lnTo>
                <a:lnTo>
                  <a:pt x="310" y="305"/>
                </a:lnTo>
                <a:lnTo>
                  <a:pt x="309" y="305"/>
                </a:lnTo>
                <a:lnTo>
                  <a:pt x="307" y="305"/>
                </a:lnTo>
                <a:lnTo>
                  <a:pt x="307" y="304"/>
                </a:lnTo>
                <a:lnTo>
                  <a:pt x="306" y="304"/>
                </a:lnTo>
                <a:lnTo>
                  <a:pt x="306" y="303"/>
                </a:lnTo>
                <a:lnTo>
                  <a:pt x="305" y="303"/>
                </a:lnTo>
                <a:lnTo>
                  <a:pt x="304" y="303"/>
                </a:lnTo>
                <a:lnTo>
                  <a:pt x="304" y="304"/>
                </a:lnTo>
                <a:lnTo>
                  <a:pt x="302" y="304"/>
                </a:lnTo>
                <a:lnTo>
                  <a:pt x="301" y="307"/>
                </a:lnTo>
                <a:lnTo>
                  <a:pt x="300" y="307"/>
                </a:lnTo>
                <a:lnTo>
                  <a:pt x="298" y="308"/>
                </a:lnTo>
                <a:lnTo>
                  <a:pt x="297" y="308"/>
                </a:lnTo>
                <a:lnTo>
                  <a:pt x="297" y="309"/>
                </a:lnTo>
                <a:lnTo>
                  <a:pt x="296" y="311"/>
                </a:lnTo>
                <a:lnTo>
                  <a:pt x="294" y="311"/>
                </a:lnTo>
                <a:lnTo>
                  <a:pt x="294" y="312"/>
                </a:lnTo>
                <a:lnTo>
                  <a:pt x="296" y="313"/>
                </a:lnTo>
                <a:lnTo>
                  <a:pt x="297" y="313"/>
                </a:lnTo>
                <a:lnTo>
                  <a:pt x="298" y="315"/>
                </a:lnTo>
                <a:lnTo>
                  <a:pt x="298" y="316"/>
                </a:lnTo>
                <a:lnTo>
                  <a:pt x="297" y="316"/>
                </a:lnTo>
                <a:lnTo>
                  <a:pt x="296" y="316"/>
                </a:lnTo>
                <a:lnTo>
                  <a:pt x="296" y="317"/>
                </a:lnTo>
                <a:lnTo>
                  <a:pt x="296" y="319"/>
                </a:lnTo>
                <a:lnTo>
                  <a:pt x="294" y="319"/>
                </a:lnTo>
                <a:lnTo>
                  <a:pt x="294" y="320"/>
                </a:lnTo>
                <a:lnTo>
                  <a:pt x="293" y="320"/>
                </a:lnTo>
                <a:lnTo>
                  <a:pt x="292" y="320"/>
                </a:lnTo>
                <a:lnTo>
                  <a:pt x="290" y="319"/>
                </a:lnTo>
                <a:lnTo>
                  <a:pt x="290" y="317"/>
                </a:lnTo>
                <a:lnTo>
                  <a:pt x="289" y="316"/>
                </a:lnTo>
                <a:lnTo>
                  <a:pt x="289" y="315"/>
                </a:lnTo>
                <a:lnTo>
                  <a:pt x="289" y="313"/>
                </a:lnTo>
                <a:lnTo>
                  <a:pt x="290" y="313"/>
                </a:lnTo>
                <a:lnTo>
                  <a:pt x="289" y="313"/>
                </a:lnTo>
                <a:lnTo>
                  <a:pt x="288" y="313"/>
                </a:lnTo>
                <a:lnTo>
                  <a:pt x="287" y="313"/>
                </a:lnTo>
                <a:lnTo>
                  <a:pt x="287" y="312"/>
                </a:lnTo>
                <a:lnTo>
                  <a:pt x="285" y="313"/>
                </a:lnTo>
                <a:lnTo>
                  <a:pt x="285" y="312"/>
                </a:lnTo>
                <a:lnTo>
                  <a:pt x="284" y="312"/>
                </a:lnTo>
                <a:lnTo>
                  <a:pt x="283" y="311"/>
                </a:lnTo>
                <a:lnTo>
                  <a:pt x="281" y="311"/>
                </a:lnTo>
                <a:lnTo>
                  <a:pt x="280" y="308"/>
                </a:lnTo>
                <a:lnTo>
                  <a:pt x="279" y="308"/>
                </a:lnTo>
                <a:lnTo>
                  <a:pt x="279" y="307"/>
                </a:lnTo>
                <a:lnTo>
                  <a:pt x="279" y="305"/>
                </a:lnTo>
                <a:lnTo>
                  <a:pt x="279" y="304"/>
                </a:lnTo>
                <a:lnTo>
                  <a:pt x="277" y="304"/>
                </a:lnTo>
                <a:lnTo>
                  <a:pt x="277" y="303"/>
                </a:lnTo>
                <a:lnTo>
                  <a:pt x="276" y="303"/>
                </a:lnTo>
                <a:lnTo>
                  <a:pt x="276" y="301"/>
                </a:lnTo>
                <a:lnTo>
                  <a:pt x="277" y="300"/>
                </a:lnTo>
                <a:lnTo>
                  <a:pt x="276" y="300"/>
                </a:lnTo>
                <a:lnTo>
                  <a:pt x="276" y="299"/>
                </a:lnTo>
                <a:lnTo>
                  <a:pt x="276" y="298"/>
                </a:lnTo>
                <a:lnTo>
                  <a:pt x="277" y="298"/>
                </a:lnTo>
                <a:lnTo>
                  <a:pt x="279" y="298"/>
                </a:lnTo>
                <a:lnTo>
                  <a:pt x="280" y="298"/>
                </a:lnTo>
                <a:lnTo>
                  <a:pt x="281" y="298"/>
                </a:lnTo>
                <a:lnTo>
                  <a:pt x="281" y="296"/>
                </a:lnTo>
                <a:lnTo>
                  <a:pt x="283" y="296"/>
                </a:lnTo>
                <a:lnTo>
                  <a:pt x="283" y="295"/>
                </a:lnTo>
                <a:lnTo>
                  <a:pt x="281" y="294"/>
                </a:lnTo>
                <a:lnTo>
                  <a:pt x="283" y="294"/>
                </a:lnTo>
                <a:lnTo>
                  <a:pt x="284" y="294"/>
                </a:lnTo>
                <a:lnTo>
                  <a:pt x="284" y="295"/>
                </a:lnTo>
                <a:lnTo>
                  <a:pt x="284" y="294"/>
                </a:lnTo>
                <a:lnTo>
                  <a:pt x="285" y="294"/>
                </a:lnTo>
                <a:lnTo>
                  <a:pt x="287" y="294"/>
                </a:lnTo>
                <a:lnTo>
                  <a:pt x="288" y="294"/>
                </a:lnTo>
                <a:lnTo>
                  <a:pt x="289" y="294"/>
                </a:lnTo>
                <a:lnTo>
                  <a:pt x="290" y="294"/>
                </a:lnTo>
                <a:lnTo>
                  <a:pt x="292" y="294"/>
                </a:lnTo>
                <a:lnTo>
                  <a:pt x="292" y="295"/>
                </a:lnTo>
                <a:lnTo>
                  <a:pt x="293" y="295"/>
                </a:lnTo>
                <a:lnTo>
                  <a:pt x="294" y="294"/>
                </a:lnTo>
                <a:lnTo>
                  <a:pt x="294" y="292"/>
                </a:lnTo>
                <a:lnTo>
                  <a:pt x="296" y="292"/>
                </a:lnTo>
                <a:lnTo>
                  <a:pt x="297" y="292"/>
                </a:lnTo>
                <a:lnTo>
                  <a:pt x="297" y="291"/>
                </a:lnTo>
                <a:lnTo>
                  <a:pt x="297" y="290"/>
                </a:lnTo>
                <a:lnTo>
                  <a:pt x="297" y="288"/>
                </a:lnTo>
                <a:lnTo>
                  <a:pt x="296" y="287"/>
                </a:lnTo>
                <a:lnTo>
                  <a:pt x="296" y="286"/>
                </a:lnTo>
                <a:lnTo>
                  <a:pt x="297" y="286"/>
                </a:lnTo>
                <a:lnTo>
                  <a:pt x="296" y="286"/>
                </a:lnTo>
                <a:lnTo>
                  <a:pt x="294" y="286"/>
                </a:lnTo>
                <a:lnTo>
                  <a:pt x="294" y="284"/>
                </a:lnTo>
                <a:lnTo>
                  <a:pt x="294" y="283"/>
                </a:lnTo>
                <a:lnTo>
                  <a:pt x="294" y="284"/>
                </a:lnTo>
                <a:lnTo>
                  <a:pt x="293" y="284"/>
                </a:lnTo>
                <a:lnTo>
                  <a:pt x="294" y="284"/>
                </a:lnTo>
                <a:lnTo>
                  <a:pt x="293" y="284"/>
                </a:lnTo>
                <a:lnTo>
                  <a:pt x="292" y="283"/>
                </a:lnTo>
                <a:lnTo>
                  <a:pt x="293" y="283"/>
                </a:lnTo>
                <a:lnTo>
                  <a:pt x="293" y="282"/>
                </a:lnTo>
                <a:lnTo>
                  <a:pt x="292" y="281"/>
                </a:lnTo>
                <a:lnTo>
                  <a:pt x="293" y="281"/>
                </a:lnTo>
                <a:lnTo>
                  <a:pt x="294" y="281"/>
                </a:lnTo>
                <a:lnTo>
                  <a:pt x="293" y="281"/>
                </a:lnTo>
                <a:lnTo>
                  <a:pt x="293" y="279"/>
                </a:lnTo>
                <a:lnTo>
                  <a:pt x="292" y="279"/>
                </a:lnTo>
                <a:lnTo>
                  <a:pt x="290" y="279"/>
                </a:lnTo>
                <a:lnTo>
                  <a:pt x="290" y="281"/>
                </a:lnTo>
                <a:lnTo>
                  <a:pt x="288" y="281"/>
                </a:lnTo>
                <a:lnTo>
                  <a:pt x="288" y="279"/>
                </a:lnTo>
                <a:lnTo>
                  <a:pt x="287" y="278"/>
                </a:lnTo>
                <a:lnTo>
                  <a:pt x="285" y="279"/>
                </a:lnTo>
                <a:lnTo>
                  <a:pt x="284" y="279"/>
                </a:lnTo>
                <a:lnTo>
                  <a:pt x="284" y="278"/>
                </a:lnTo>
                <a:lnTo>
                  <a:pt x="285" y="277"/>
                </a:lnTo>
                <a:lnTo>
                  <a:pt x="284" y="277"/>
                </a:lnTo>
                <a:lnTo>
                  <a:pt x="283" y="277"/>
                </a:lnTo>
                <a:lnTo>
                  <a:pt x="283" y="275"/>
                </a:lnTo>
                <a:lnTo>
                  <a:pt x="281" y="275"/>
                </a:lnTo>
                <a:lnTo>
                  <a:pt x="281" y="274"/>
                </a:lnTo>
                <a:lnTo>
                  <a:pt x="281" y="273"/>
                </a:lnTo>
                <a:lnTo>
                  <a:pt x="283" y="271"/>
                </a:lnTo>
                <a:lnTo>
                  <a:pt x="284" y="271"/>
                </a:lnTo>
                <a:lnTo>
                  <a:pt x="284" y="270"/>
                </a:lnTo>
                <a:lnTo>
                  <a:pt x="284" y="269"/>
                </a:lnTo>
                <a:lnTo>
                  <a:pt x="285" y="269"/>
                </a:lnTo>
                <a:lnTo>
                  <a:pt x="287" y="269"/>
                </a:lnTo>
                <a:lnTo>
                  <a:pt x="287" y="267"/>
                </a:lnTo>
                <a:lnTo>
                  <a:pt x="285" y="267"/>
                </a:lnTo>
                <a:lnTo>
                  <a:pt x="285" y="266"/>
                </a:lnTo>
                <a:lnTo>
                  <a:pt x="285" y="265"/>
                </a:lnTo>
                <a:lnTo>
                  <a:pt x="284" y="265"/>
                </a:lnTo>
                <a:lnTo>
                  <a:pt x="284" y="264"/>
                </a:lnTo>
                <a:lnTo>
                  <a:pt x="285" y="264"/>
                </a:lnTo>
                <a:lnTo>
                  <a:pt x="285" y="262"/>
                </a:lnTo>
                <a:lnTo>
                  <a:pt x="284" y="261"/>
                </a:lnTo>
                <a:lnTo>
                  <a:pt x="284" y="260"/>
                </a:lnTo>
                <a:lnTo>
                  <a:pt x="284" y="261"/>
                </a:lnTo>
                <a:lnTo>
                  <a:pt x="284" y="262"/>
                </a:lnTo>
                <a:lnTo>
                  <a:pt x="284" y="264"/>
                </a:lnTo>
                <a:lnTo>
                  <a:pt x="283" y="264"/>
                </a:lnTo>
                <a:lnTo>
                  <a:pt x="283" y="262"/>
                </a:lnTo>
                <a:lnTo>
                  <a:pt x="281" y="262"/>
                </a:lnTo>
                <a:lnTo>
                  <a:pt x="280" y="262"/>
                </a:lnTo>
                <a:lnTo>
                  <a:pt x="280" y="261"/>
                </a:lnTo>
                <a:lnTo>
                  <a:pt x="280" y="258"/>
                </a:lnTo>
                <a:lnTo>
                  <a:pt x="279" y="257"/>
                </a:lnTo>
                <a:lnTo>
                  <a:pt x="280" y="256"/>
                </a:lnTo>
                <a:lnTo>
                  <a:pt x="280" y="254"/>
                </a:lnTo>
                <a:lnTo>
                  <a:pt x="281" y="254"/>
                </a:lnTo>
                <a:lnTo>
                  <a:pt x="281" y="253"/>
                </a:lnTo>
                <a:lnTo>
                  <a:pt x="281" y="254"/>
                </a:lnTo>
                <a:lnTo>
                  <a:pt x="280" y="254"/>
                </a:lnTo>
                <a:lnTo>
                  <a:pt x="280" y="256"/>
                </a:lnTo>
                <a:lnTo>
                  <a:pt x="279" y="256"/>
                </a:lnTo>
                <a:lnTo>
                  <a:pt x="279" y="257"/>
                </a:lnTo>
                <a:lnTo>
                  <a:pt x="279" y="258"/>
                </a:lnTo>
                <a:lnTo>
                  <a:pt x="279" y="260"/>
                </a:lnTo>
                <a:lnTo>
                  <a:pt x="279" y="261"/>
                </a:lnTo>
                <a:lnTo>
                  <a:pt x="279" y="262"/>
                </a:lnTo>
                <a:lnTo>
                  <a:pt x="277" y="262"/>
                </a:lnTo>
                <a:lnTo>
                  <a:pt x="277" y="264"/>
                </a:lnTo>
                <a:lnTo>
                  <a:pt x="276" y="264"/>
                </a:lnTo>
                <a:lnTo>
                  <a:pt x="276" y="265"/>
                </a:lnTo>
                <a:lnTo>
                  <a:pt x="275" y="265"/>
                </a:lnTo>
                <a:lnTo>
                  <a:pt x="273" y="265"/>
                </a:lnTo>
                <a:lnTo>
                  <a:pt x="273" y="266"/>
                </a:lnTo>
                <a:lnTo>
                  <a:pt x="272" y="267"/>
                </a:lnTo>
                <a:lnTo>
                  <a:pt x="272" y="269"/>
                </a:lnTo>
                <a:lnTo>
                  <a:pt x="272" y="270"/>
                </a:lnTo>
                <a:lnTo>
                  <a:pt x="272" y="271"/>
                </a:lnTo>
                <a:lnTo>
                  <a:pt x="271" y="271"/>
                </a:lnTo>
                <a:lnTo>
                  <a:pt x="270" y="270"/>
                </a:lnTo>
                <a:lnTo>
                  <a:pt x="268" y="270"/>
                </a:lnTo>
                <a:lnTo>
                  <a:pt x="267" y="270"/>
                </a:lnTo>
                <a:lnTo>
                  <a:pt x="267" y="271"/>
                </a:lnTo>
                <a:lnTo>
                  <a:pt x="267" y="273"/>
                </a:lnTo>
                <a:lnTo>
                  <a:pt x="267" y="275"/>
                </a:lnTo>
                <a:lnTo>
                  <a:pt x="266" y="275"/>
                </a:lnTo>
                <a:lnTo>
                  <a:pt x="264" y="275"/>
                </a:lnTo>
                <a:lnTo>
                  <a:pt x="264" y="274"/>
                </a:lnTo>
                <a:lnTo>
                  <a:pt x="264" y="275"/>
                </a:lnTo>
                <a:lnTo>
                  <a:pt x="263" y="275"/>
                </a:lnTo>
                <a:lnTo>
                  <a:pt x="262" y="277"/>
                </a:lnTo>
                <a:lnTo>
                  <a:pt x="262" y="275"/>
                </a:lnTo>
                <a:lnTo>
                  <a:pt x="260" y="275"/>
                </a:lnTo>
                <a:lnTo>
                  <a:pt x="260" y="277"/>
                </a:lnTo>
                <a:lnTo>
                  <a:pt x="262" y="277"/>
                </a:lnTo>
                <a:lnTo>
                  <a:pt x="263" y="277"/>
                </a:lnTo>
                <a:lnTo>
                  <a:pt x="263" y="278"/>
                </a:lnTo>
                <a:lnTo>
                  <a:pt x="262" y="278"/>
                </a:lnTo>
                <a:lnTo>
                  <a:pt x="263" y="278"/>
                </a:lnTo>
                <a:lnTo>
                  <a:pt x="264" y="278"/>
                </a:lnTo>
                <a:lnTo>
                  <a:pt x="264" y="277"/>
                </a:lnTo>
                <a:lnTo>
                  <a:pt x="266" y="277"/>
                </a:lnTo>
                <a:lnTo>
                  <a:pt x="266" y="278"/>
                </a:lnTo>
                <a:lnTo>
                  <a:pt x="264" y="278"/>
                </a:lnTo>
                <a:lnTo>
                  <a:pt x="264" y="279"/>
                </a:lnTo>
                <a:lnTo>
                  <a:pt x="266" y="281"/>
                </a:lnTo>
                <a:lnTo>
                  <a:pt x="266" y="283"/>
                </a:lnTo>
                <a:lnTo>
                  <a:pt x="264" y="284"/>
                </a:lnTo>
                <a:lnTo>
                  <a:pt x="263" y="284"/>
                </a:lnTo>
                <a:lnTo>
                  <a:pt x="263" y="283"/>
                </a:lnTo>
                <a:lnTo>
                  <a:pt x="262" y="283"/>
                </a:lnTo>
                <a:lnTo>
                  <a:pt x="260" y="283"/>
                </a:lnTo>
                <a:lnTo>
                  <a:pt x="259" y="283"/>
                </a:lnTo>
                <a:lnTo>
                  <a:pt x="259" y="284"/>
                </a:lnTo>
                <a:lnTo>
                  <a:pt x="259" y="286"/>
                </a:lnTo>
                <a:lnTo>
                  <a:pt x="260" y="286"/>
                </a:lnTo>
                <a:lnTo>
                  <a:pt x="260" y="287"/>
                </a:lnTo>
                <a:lnTo>
                  <a:pt x="259" y="288"/>
                </a:lnTo>
                <a:lnTo>
                  <a:pt x="260" y="290"/>
                </a:lnTo>
                <a:lnTo>
                  <a:pt x="259" y="290"/>
                </a:lnTo>
                <a:lnTo>
                  <a:pt x="260" y="291"/>
                </a:lnTo>
                <a:lnTo>
                  <a:pt x="260" y="292"/>
                </a:lnTo>
                <a:lnTo>
                  <a:pt x="260" y="294"/>
                </a:lnTo>
                <a:lnTo>
                  <a:pt x="259" y="295"/>
                </a:lnTo>
                <a:lnTo>
                  <a:pt x="260" y="295"/>
                </a:lnTo>
                <a:lnTo>
                  <a:pt x="260" y="296"/>
                </a:lnTo>
                <a:lnTo>
                  <a:pt x="259" y="296"/>
                </a:lnTo>
                <a:lnTo>
                  <a:pt x="259" y="298"/>
                </a:lnTo>
                <a:lnTo>
                  <a:pt x="259" y="299"/>
                </a:lnTo>
                <a:lnTo>
                  <a:pt x="259" y="300"/>
                </a:lnTo>
                <a:lnTo>
                  <a:pt x="259" y="301"/>
                </a:lnTo>
                <a:lnTo>
                  <a:pt x="258" y="301"/>
                </a:lnTo>
                <a:lnTo>
                  <a:pt x="258" y="303"/>
                </a:lnTo>
                <a:lnTo>
                  <a:pt x="256" y="303"/>
                </a:lnTo>
                <a:lnTo>
                  <a:pt x="256" y="304"/>
                </a:lnTo>
                <a:lnTo>
                  <a:pt x="255" y="304"/>
                </a:lnTo>
                <a:lnTo>
                  <a:pt x="256" y="305"/>
                </a:lnTo>
                <a:lnTo>
                  <a:pt x="255" y="305"/>
                </a:lnTo>
                <a:lnTo>
                  <a:pt x="255" y="307"/>
                </a:lnTo>
                <a:lnTo>
                  <a:pt x="255" y="308"/>
                </a:lnTo>
                <a:lnTo>
                  <a:pt x="254" y="309"/>
                </a:lnTo>
                <a:lnTo>
                  <a:pt x="254" y="311"/>
                </a:lnTo>
                <a:lnTo>
                  <a:pt x="252" y="311"/>
                </a:lnTo>
                <a:lnTo>
                  <a:pt x="252" y="312"/>
                </a:lnTo>
                <a:lnTo>
                  <a:pt x="252" y="313"/>
                </a:lnTo>
                <a:lnTo>
                  <a:pt x="252" y="315"/>
                </a:lnTo>
                <a:lnTo>
                  <a:pt x="254" y="315"/>
                </a:lnTo>
                <a:lnTo>
                  <a:pt x="254" y="316"/>
                </a:lnTo>
                <a:lnTo>
                  <a:pt x="252" y="317"/>
                </a:lnTo>
                <a:lnTo>
                  <a:pt x="252" y="316"/>
                </a:lnTo>
                <a:lnTo>
                  <a:pt x="251" y="317"/>
                </a:lnTo>
                <a:lnTo>
                  <a:pt x="251" y="319"/>
                </a:lnTo>
                <a:lnTo>
                  <a:pt x="252" y="319"/>
                </a:lnTo>
                <a:lnTo>
                  <a:pt x="251" y="320"/>
                </a:lnTo>
                <a:lnTo>
                  <a:pt x="251" y="321"/>
                </a:lnTo>
                <a:lnTo>
                  <a:pt x="250" y="321"/>
                </a:lnTo>
                <a:lnTo>
                  <a:pt x="249" y="320"/>
                </a:lnTo>
                <a:lnTo>
                  <a:pt x="249" y="319"/>
                </a:lnTo>
                <a:lnTo>
                  <a:pt x="249" y="317"/>
                </a:lnTo>
                <a:lnTo>
                  <a:pt x="247" y="317"/>
                </a:lnTo>
                <a:lnTo>
                  <a:pt x="246" y="316"/>
                </a:lnTo>
                <a:lnTo>
                  <a:pt x="247" y="315"/>
                </a:lnTo>
                <a:lnTo>
                  <a:pt x="246" y="315"/>
                </a:lnTo>
                <a:lnTo>
                  <a:pt x="245" y="315"/>
                </a:lnTo>
                <a:lnTo>
                  <a:pt x="245" y="316"/>
                </a:lnTo>
                <a:lnTo>
                  <a:pt x="245" y="317"/>
                </a:lnTo>
                <a:lnTo>
                  <a:pt x="243" y="317"/>
                </a:lnTo>
                <a:lnTo>
                  <a:pt x="242" y="316"/>
                </a:lnTo>
                <a:lnTo>
                  <a:pt x="241" y="316"/>
                </a:lnTo>
                <a:lnTo>
                  <a:pt x="241" y="315"/>
                </a:lnTo>
                <a:lnTo>
                  <a:pt x="241" y="313"/>
                </a:lnTo>
                <a:lnTo>
                  <a:pt x="239" y="312"/>
                </a:lnTo>
                <a:lnTo>
                  <a:pt x="238" y="311"/>
                </a:lnTo>
                <a:lnTo>
                  <a:pt x="237" y="309"/>
                </a:lnTo>
                <a:lnTo>
                  <a:pt x="237" y="308"/>
                </a:lnTo>
                <a:lnTo>
                  <a:pt x="235" y="307"/>
                </a:lnTo>
                <a:lnTo>
                  <a:pt x="235" y="305"/>
                </a:lnTo>
                <a:lnTo>
                  <a:pt x="235" y="304"/>
                </a:lnTo>
                <a:lnTo>
                  <a:pt x="234" y="304"/>
                </a:lnTo>
                <a:lnTo>
                  <a:pt x="234" y="303"/>
                </a:lnTo>
                <a:lnTo>
                  <a:pt x="233" y="303"/>
                </a:lnTo>
                <a:lnTo>
                  <a:pt x="232" y="301"/>
                </a:lnTo>
                <a:lnTo>
                  <a:pt x="229" y="301"/>
                </a:lnTo>
                <a:lnTo>
                  <a:pt x="228" y="303"/>
                </a:lnTo>
                <a:lnTo>
                  <a:pt x="228" y="304"/>
                </a:lnTo>
                <a:lnTo>
                  <a:pt x="228" y="305"/>
                </a:lnTo>
                <a:lnTo>
                  <a:pt x="226" y="305"/>
                </a:lnTo>
                <a:lnTo>
                  <a:pt x="226" y="308"/>
                </a:lnTo>
                <a:lnTo>
                  <a:pt x="226" y="309"/>
                </a:lnTo>
                <a:lnTo>
                  <a:pt x="225" y="309"/>
                </a:lnTo>
                <a:lnTo>
                  <a:pt x="224" y="311"/>
                </a:lnTo>
                <a:lnTo>
                  <a:pt x="224" y="309"/>
                </a:lnTo>
                <a:lnTo>
                  <a:pt x="224" y="311"/>
                </a:lnTo>
                <a:lnTo>
                  <a:pt x="221" y="311"/>
                </a:lnTo>
                <a:lnTo>
                  <a:pt x="220" y="312"/>
                </a:lnTo>
                <a:lnTo>
                  <a:pt x="221" y="313"/>
                </a:lnTo>
                <a:lnTo>
                  <a:pt x="222" y="313"/>
                </a:lnTo>
                <a:lnTo>
                  <a:pt x="224" y="315"/>
                </a:lnTo>
                <a:lnTo>
                  <a:pt x="224" y="316"/>
                </a:lnTo>
                <a:lnTo>
                  <a:pt x="225" y="317"/>
                </a:lnTo>
                <a:lnTo>
                  <a:pt x="225" y="319"/>
                </a:lnTo>
                <a:lnTo>
                  <a:pt x="224" y="319"/>
                </a:lnTo>
                <a:lnTo>
                  <a:pt x="224" y="320"/>
                </a:lnTo>
                <a:lnTo>
                  <a:pt x="222" y="320"/>
                </a:lnTo>
                <a:lnTo>
                  <a:pt x="222" y="321"/>
                </a:lnTo>
                <a:lnTo>
                  <a:pt x="221" y="321"/>
                </a:lnTo>
                <a:lnTo>
                  <a:pt x="220" y="321"/>
                </a:lnTo>
                <a:lnTo>
                  <a:pt x="220" y="322"/>
                </a:lnTo>
                <a:lnTo>
                  <a:pt x="218" y="324"/>
                </a:lnTo>
                <a:lnTo>
                  <a:pt x="218" y="325"/>
                </a:lnTo>
                <a:lnTo>
                  <a:pt x="217" y="325"/>
                </a:lnTo>
                <a:lnTo>
                  <a:pt x="217" y="326"/>
                </a:lnTo>
                <a:lnTo>
                  <a:pt x="216" y="326"/>
                </a:lnTo>
                <a:lnTo>
                  <a:pt x="216" y="325"/>
                </a:lnTo>
                <a:lnTo>
                  <a:pt x="216" y="324"/>
                </a:lnTo>
                <a:lnTo>
                  <a:pt x="215" y="324"/>
                </a:lnTo>
                <a:lnTo>
                  <a:pt x="213" y="324"/>
                </a:lnTo>
                <a:lnTo>
                  <a:pt x="211" y="326"/>
                </a:lnTo>
                <a:lnTo>
                  <a:pt x="209" y="326"/>
                </a:lnTo>
                <a:lnTo>
                  <a:pt x="209" y="325"/>
                </a:lnTo>
                <a:lnTo>
                  <a:pt x="209" y="324"/>
                </a:lnTo>
                <a:lnTo>
                  <a:pt x="211" y="322"/>
                </a:lnTo>
                <a:lnTo>
                  <a:pt x="211" y="321"/>
                </a:lnTo>
                <a:lnTo>
                  <a:pt x="212" y="321"/>
                </a:lnTo>
                <a:lnTo>
                  <a:pt x="211" y="320"/>
                </a:lnTo>
                <a:lnTo>
                  <a:pt x="211" y="319"/>
                </a:lnTo>
                <a:lnTo>
                  <a:pt x="212" y="319"/>
                </a:lnTo>
                <a:lnTo>
                  <a:pt x="211" y="319"/>
                </a:lnTo>
                <a:lnTo>
                  <a:pt x="211" y="317"/>
                </a:lnTo>
                <a:lnTo>
                  <a:pt x="211" y="316"/>
                </a:lnTo>
                <a:lnTo>
                  <a:pt x="209" y="316"/>
                </a:lnTo>
                <a:lnTo>
                  <a:pt x="209" y="317"/>
                </a:lnTo>
                <a:lnTo>
                  <a:pt x="208" y="316"/>
                </a:lnTo>
                <a:lnTo>
                  <a:pt x="209" y="315"/>
                </a:lnTo>
                <a:lnTo>
                  <a:pt x="208" y="313"/>
                </a:lnTo>
                <a:lnTo>
                  <a:pt x="208" y="315"/>
                </a:lnTo>
                <a:lnTo>
                  <a:pt x="207" y="315"/>
                </a:lnTo>
                <a:lnTo>
                  <a:pt x="205" y="316"/>
                </a:lnTo>
                <a:lnTo>
                  <a:pt x="204" y="317"/>
                </a:lnTo>
                <a:lnTo>
                  <a:pt x="204" y="319"/>
                </a:lnTo>
                <a:lnTo>
                  <a:pt x="203" y="319"/>
                </a:lnTo>
                <a:lnTo>
                  <a:pt x="203" y="317"/>
                </a:lnTo>
                <a:lnTo>
                  <a:pt x="203" y="316"/>
                </a:lnTo>
                <a:lnTo>
                  <a:pt x="203" y="313"/>
                </a:lnTo>
                <a:lnTo>
                  <a:pt x="203" y="312"/>
                </a:lnTo>
                <a:lnTo>
                  <a:pt x="203" y="311"/>
                </a:lnTo>
                <a:lnTo>
                  <a:pt x="203" y="309"/>
                </a:lnTo>
                <a:lnTo>
                  <a:pt x="204" y="308"/>
                </a:lnTo>
                <a:lnTo>
                  <a:pt x="205" y="308"/>
                </a:lnTo>
                <a:lnTo>
                  <a:pt x="205" y="307"/>
                </a:lnTo>
                <a:lnTo>
                  <a:pt x="205" y="305"/>
                </a:lnTo>
                <a:lnTo>
                  <a:pt x="204" y="304"/>
                </a:lnTo>
                <a:lnTo>
                  <a:pt x="204" y="303"/>
                </a:lnTo>
                <a:lnTo>
                  <a:pt x="205" y="301"/>
                </a:lnTo>
                <a:lnTo>
                  <a:pt x="207" y="300"/>
                </a:lnTo>
                <a:lnTo>
                  <a:pt x="207" y="301"/>
                </a:lnTo>
                <a:lnTo>
                  <a:pt x="208" y="301"/>
                </a:lnTo>
                <a:lnTo>
                  <a:pt x="208" y="303"/>
                </a:lnTo>
                <a:lnTo>
                  <a:pt x="208" y="301"/>
                </a:lnTo>
                <a:lnTo>
                  <a:pt x="208" y="303"/>
                </a:lnTo>
                <a:lnTo>
                  <a:pt x="209" y="303"/>
                </a:lnTo>
                <a:lnTo>
                  <a:pt x="209" y="304"/>
                </a:lnTo>
                <a:lnTo>
                  <a:pt x="209" y="305"/>
                </a:lnTo>
                <a:lnTo>
                  <a:pt x="208" y="305"/>
                </a:lnTo>
                <a:lnTo>
                  <a:pt x="209" y="305"/>
                </a:lnTo>
                <a:lnTo>
                  <a:pt x="211" y="307"/>
                </a:lnTo>
                <a:lnTo>
                  <a:pt x="212" y="307"/>
                </a:lnTo>
                <a:lnTo>
                  <a:pt x="213" y="307"/>
                </a:lnTo>
                <a:lnTo>
                  <a:pt x="215" y="305"/>
                </a:lnTo>
                <a:lnTo>
                  <a:pt x="213" y="305"/>
                </a:lnTo>
                <a:lnTo>
                  <a:pt x="213" y="304"/>
                </a:lnTo>
                <a:lnTo>
                  <a:pt x="213" y="303"/>
                </a:lnTo>
                <a:lnTo>
                  <a:pt x="213" y="301"/>
                </a:lnTo>
                <a:lnTo>
                  <a:pt x="212" y="300"/>
                </a:lnTo>
                <a:lnTo>
                  <a:pt x="211" y="299"/>
                </a:lnTo>
                <a:lnTo>
                  <a:pt x="212" y="298"/>
                </a:lnTo>
                <a:lnTo>
                  <a:pt x="212" y="296"/>
                </a:lnTo>
                <a:lnTo>
                  <a:pt x="211" y="296"/>
                </a:lnTo>
                <a:lnTo>
                  <a:pt x="209" y="295"/>
                </a:lnTo>
                <a:lnTo>
                  <a:pt x="209" y="294"/>
                </a:lnTo>
                <a:lnTo>
                  <a:pt x="211" y="294"/>
                </a:lnTo>
                <a:lnTo>
                  <a:pt x="209" y="292"/>
                </a:lnTo>
                <a:lnTo>
                  <a:pt x="208" y="292"/>
                </a:lnTo>
                <a:lnTo>
                  <a:pt x="207" y="291"/>
                </a:lnTo>
                <a:lnTo>
                  <a:pt x="205" y="291"/>
                </a:lnTo>
                <a:lnTo>
                  <a:pt x="204" y="290"/>
                </a:lnTo>
                <a:lnTo>
                  <a:pt x="204" y="288"/>
                </a:lnTo>
                <a:lnTo>
                  <a:pt x="205" y="288"/>
                </a:lnTo>
                <a:lnTo>
                  <a:pt x="205" y="287"/>
                </a:lnTo>
                <a:lnTo>
                  <a:pt x="204" y="287"/>
                </a:lnTo>
                <a:lnTo>
                  <a:pt x="204" y="286"/>
                </a:lnTo>
                <a:lnTo>
                  <a:pt x="205" y="286"/>
                </a:lnTo>
                <a:lnTo>
                  <a:pt x="207" y="286"/>
                </a:lnTo>
                <a:lnTo>
                  <a:pt x="207" y="284"/>
                </a:lnTo>
                <a:lnTo>
                  <a:pt x="208" y="284"/>
                </a:lnTo>
                <a:lnTo>
                  <a:pt x="208" y="283"/>
                </a:lnTo>
                <a:lnTo>
                  <a:pt x="207" y="283"/>
                </a:lnTo>
                <a:lnTo>
                  <a:pt x="207" y="284"/>
                </a:lnTo>
                <a:lnTo>
                  <a:pt x="207" y="286"/>
                </a:lnTo>
                <a:lnTo>
                  <a:pt x="205" y="286"/>
                </a:lnTo>
                <a:lnTo>
                  <a:pt x="204" y="286"/>
                </a:lnTo>
                <a:lnTo>
                  <a:pt x="204" y="284"/>
                </a:lnTo>
                <a:lnTo>
                  <a:pt x="204" y="283"/>
                </a:lnTo>
                <a:lnTo>
                  <a:pt x="205" y="282"/>
                </a:lnTo>
                <a:lnTo>
                  <a:pt x="205" y="281"/>
                </a:lnTo>
                <a:lnTo>
                  <a:pt x="205" y="279"/>
                </a:lnTo>
                <a:lnTo>
                  <a:pt x="204" y="278"/>
                </a:lnTo>
                <a:lnTo>
                  <a:pt x="204" y="277"/>
                </a:lnTo>
                <a:lnTo>
                  <a:pt x="204" y="275"/>
                </a:lnTo>
                <a:lnTo>
                  <a:pt x="203" y="275"/>
                </a:lnTo>
                <a:lnTo>
                  <a:pt x="204" y="275"/>
                </a:lnTo>
                <a:lnTo>
                  <a:pt x="204" y="274"/>
                </a:lnTo>
                <a:lnTo>
                  <a:pt x="204" y="273"/>
                </a:lnTo>
                <a:lnTo>
                  <a:pt x="204" y="271"/>
                </a:lnTo>
                <a:lnTo>
                  <a:pt x="203" y="271"/>
                </a:lnTo>
                <a:lnTo>
                  <a:pt x="203" y="270"/>
                </a:lnTo>
                <a:lnTo>
                  <a:pt x="203" y="269"/>
                </a:lnTo>
                <a:lnTo>
                  <a:pt x="204" y="269"/>
                </a:lnTo>
                <a:lnTo>
                  <a:pt x="205" y="269"/>
                </a:lnTo>
                <a:lnTo>
                  <a:pt x="205" y="266"/>
                </a:lnTo>
                <a:lnTo>
                  <a:pt x="205" y="265"/>
                </a:lnTo>
                <a:lnTo>
                  <a:pt x="207" y="265"/>
                </a:lnTo>
                <a:lnTo>
                  <a:pt x="208" y="266"/>
                </a:lnTo>
                <a:lnTo>
                  <a:pt x="208" y="267"/>
                </a:lnTo>
                <a:lnTo>
                  <a:pt x="208" y="266"/>
                </a:lnTo>
                <a:lnTo>
                  <a:pt x="207" y="265"/>
                </a:lnTo>
                <a:lnTo>
                  <a:pt x="208" y="265"/>
                </a:lnTo>
                <a:lnTo>
                  <a:pt x="209" y="265"/>
                </a:lnTo>
                <a:lnTo>
                  <a:pt x="209" y="266"/>
                </a:lnTo>
                <a:lnTo>
                  <a:pt x="211" y="266"/>
                </a:lnTo>
                <a:lnTo>
                  <a:pt x="211" y="265"/>
                </a:lnTo>
                <a:lnTo>
                  <a:pt x="212" y="265"/>
                </a:lnTo>
                <a:lnTo>
                  <a:pt x="212" y="266"/>
                </a:lnTo>
                <a:lnTo>
                  <a:pt x="212" y="267"/>
                </a:lnTo>
                <a:lnTo>
                  <a:pt x="212" y="265"/>
                </a:lnTo>
                <a:lnTo>
                  <a:pt x="212" y="264"/>
                </a:lnTo>
                <a:lnTo>
                  <a:pt x="211" y="264"/>
                </a:lnTo>
                <a:lnTo>
                  <a:pt x="209" y="265"/>
                </a:lnTo>
                <a:lnTo>
                  <a:pt x="209" y="264"/>
                </a:lnTo>
                <a:lnTo>
                  <a:pt x="207" y="264"/>
                </a:lnTo>
                <a:lnTo>
                  <a:pt x="207" y="262"/>
                </a:lnTo>
                <a:lnTo>
                  <a:pt x="207" y="261"/>
                </a:lnTo>
                <a:lnTo>
                  <a:pt x="207" y="260"/>
                </a:lnTo>
                <a:lnTo>
                  <a:pt x="208" y="260"/>
                </a:lnTo>
                <a:lnTo>
                  <a:pt x="209" y="260"/>
                </a:lnTo>
                <a:lnTo>
                  <a:pt x="211" y="260"/>
                </a:lnTo>
                <a:lnTo>
                  <a:pt x="211" y="262"/>
                </a:lnTo>
                <a:lnTo>
                  <a:pt x="212" y="264"/>
                </a:lnTo>
                <a:lnTo>
                  <a:pt x="213" y="264"/>
                </a:lnTo>
                <a:lnTo>
                  <a:pt x="215" y="264"/>
                </a:lnTo>
                <a:lnTo>
                  <a:pt x="213" y="262"/>
                </a:lnTo>
                <a:lnTo>
                  <a:pt x="213" y="261"/>
                </a:lnTo>
                <a:lnTo>
                  <a:pt x="215" y="261"/>
                </a:lnTo>
                <a:lnTo>
                  <a:pt x="215" y="260"/>
                </a:lnTo>
                <a:lnTo>
                  <a:pt x="216" y="261"/>
                </a:lnTo>
                <a:lnTo>
                  <a:pt x="216" y="262"/>
                </a:lnTo>
                <a:lnTo>
                  <a:pt x="217" y="262"/>
                </a:lnTo>
                <a:lnTo>
                  <a:pt x="216" y="262"/>
                </a:lnTo>
                <a:lnTo>
                  <a:pt x="216" y="261"/>
                </a:lnTo>
                <a:lnTo>
                  <a:pt x="216" y="260"/>
                </a:lnTo>
                <a:lnTo>
                  <a:pt x="215" y="260"/>
                </a:lnTo>
                <a:lnTo>
                  <a:pt x="213" y="261"/>
                </a:lnTo>
                <a:lnTo>
                  <a:pt x="213" y="262"/>
                </a:lnTo>
                <a:lnTo>
                  <a:pt x="212" y="262"/>
                </a:lnTo>
                <a:lnTo>
                  <a:pt x="211" y="261"/>
                </a:lnTo>
                <a:lnTo>
                  <a:pt x="211" y="260"/>
                </a:lnTo>
                <a:lnTo>
                  <a:pt x="211" y="258"/>
                </a:lnTo>
                <a:lnTo>
                  <a:pt x="212" y="258"/>
                </a:lnTo>
                <a:lnTo>
                  <a:pt x="213" y="258"/>
                </a:lnTo>
                <a:lnTo>
                  <a:pt x="215" y="258"/>
                </a:lnTo>
                <a:lnTo>
                  <a:pt x="212" y="258"/>
                </a:lnTo>
                <a:lnTo>
                  <a:pt x="211" y="258"/>
                </a:lnTo>
                <a:lnTo>
                  <a:pt x="211" y="257"/>
                </a:lnTo>
                <a:lnTo>
                  <a:pt x="211" y="256"/>
                </a:lnTo>
                <a:lnTo>
                  <a:pt x="209" y="256"/>
                </a:lnTo>
                <a:lnTo>
                  <a:pt x="209" y="254"/>
                </a:lnTo>
                <a:lnTo>
                  <a:pt x="208" y="254"/>
                </a:lnTo>
                <a:lnTo>
                  <a:pt x="207" y="253"/>
                </a:lnTo>
                <a:lnTo>
                  <a:pt x="205" y="253"/>
                </a:lnTo>
                <a:lnTo>
                  <a:pt x="205" y="252"/>
                </a:lnTo>
                <a:lnTo>
                  <a:pt x="204" y="252"/>
                </a:lnTo>
                <a:lnTo>
                  <a:pt x="204" y="250"/>
                </a:lnTo>
                <a:lnTo>
                  <a:pt x="203" y="249"/>
                </a:lnTo>
                <a:lnTo>
                  <a:pt x="201" y="248"/>
                </a:lnTo>
                <a:lnTo>
                  <a:pt x="201" y="249"/>
                </a:lnTo>
                <a:lnTo>
                  <a:pt x="200" y="249"/>
                </a:lnTo>
                <a:lnTo>
                  <a:pt x="199" y="249"/>
                </a:lnTo>
                <a:lnTo>
                  <a:pt x="199" y="248"/>
                </a:lnTo>
                <a:lnTo>
                  <a:pt x="198" y="248"/>
                </a:lnTo>
                <a:lnTo>
                  <a:pt x="198" y="247"/>
                </a:lnTo>
                <a:lnTo>
                  <a:pt x="196" y="248"/>
                </a:lnTo>
                <a:lnTo>
                  <a:pt x="199" y="250"/>
                </a:lnTo>
                <a:lnTo>
                  <a:pt x="200" y="250"/>
                </a:lnTo>
                <a:lnTo>
                  <a:pt x="199" y="252"/>
                </a:lnTo>
                <a:lnTo>
                  <a:pt x="198" y="252"/>
                </a:lnTo>
                <a:lnTo>
                  <a:pt x="196" y="252"/>
                </a:lnTo>
                <a:lnTo>
                  <a:pt x="196" y="253"/>
                </a:lnTo>
                <a:lnTo>
                  <a:pt x="196" y="254"/>
                </a:lnTo>
                <a:lnTo>
                  <a:pt x="195" y="254"/>
                </a:lnTo>
                <a:lnTo>
                  <a:pt x="194" y="254"/>
                </a:lnTo>
                <a:lnTo>
                  <a:pt x="194" y="253"/>
                </a:lnTo>
                <a:lnTo>
                  <a:pt x="195" y="253"/>
                </a:lnTo>
                <a:lnTo>
                  <a:pt x="194" y="253"/>
                </a:lnTo>
                <a:lnTo>
                  <a:pt x="194" y="252"/>
                </a:lnTo>
                <a:lnTo>
                  <a:pt x="192" y="252"/>
                </a:lnTo>
                <a:lnTo>
                  <a:pt x="192" y="250"/>
                </a:lnTo>
                <a:lnTo>
                  <a:pt x="192" y="252"/>
                </a:lnTo>
                <a:lnTo>
                  <a:pt x="191" y="250"/>
                </a:lnTo>
                <a:lnTo>
                  <a:pt x="190" y="249"/>
                </a:lnTo>
                <a:lnTo>
                  <a:pt x="190" y="248"/>
                </a:lnTo>
                <a:lnTo>
                  <a:pt x="188" y="247"/>
                </a:lnTo>
                <a:lnTo>
                  <a:pt x="187" y="247"/>
                </a:lnTo>
                <a:lnTo>
                  <a:pt x="187" y="248"/>
                </a:lnTo>
                <a:lnTo>
                  <a:pt x="186" y="248"/>
                </a:lnTo>
                <a:lnTo>
                  <a:pt x="186" y="247"/>
                </a:lnTo>
                <a:lnTo>
                  <a:pt x="184" y="245"/>
                </a:lnTo>
                <a:lnTo>
                  <a:pt x="184" y="247"/>
                </a:lnTo>
                <a:lnTo>
                  <a:pt x="183" y="247"/>
                </a:lnTo>
                <a:lnTo>
                  <a:pt x="182" y="247"/>
                </a:lnTo>
                <a:lnTo>
                  <a:pt x="180" y="248"/>
                </a:lnTo>
                <a:lnTo>
                  <a:pt x="179" y="248"/>
                </a:lnTo>
                <a:lnTo>
                  <a:pt x="179" y="247"/>
                </a:lnTo>
                <a:lnTo>
                  <a:pt x="179" y="248"/>
                </a:lnTo>
                <a:lnTo>
                  <a:pt x="180" y="248"/>
                </a:lnTo>
                <a:lnTo>
                  <a:pt x="180" y="249"/>
                </a:lnTo>
                <a:lnTo>
                  <a:pt x="179" y="249"/>
                </a:lnTo>
                <a:lnTo>
                  <a:pt x="179" y="250"/>
                </a:lnTo>
                <a:lnTo>
                  <a:pt x="178" y="250"/>
                </a:lnTo>
                <a:lnTo>
                  <a:pt x="178" y="249"/>
                </a:lnTo>
                <a:lnTo>
                  <a:pt x="177" y="249"/>
                </a:lnTo>
                <a:lnTo>
                  <a:pt x="178" y="248"/>
                </a:lnTo>
                <a:lnTo>
                  <a:pt x="177" y="248"/>
                </a:lnTo>
                <a:lnTo>
                  <a:pt x="177" y="247"/>
                </a:lnTo>
                <a:lnTo>
                  <a:pt x="175" y="247"/>
                </a:lnTo>
                <a:lnTo>
                  <a:pt x="174" y="247"/>
                </a:lnTo>
                <a:lnTo>
                  <a:pt x="171" y="248"/>
                </a:lnTo>
                <a:lnTo>
                  <a:pt x="170" y="248"/>
                </a:lnTo>
                <a:lnTo>
                  <a:pt x="169" y="248"/>
                </a:lnTo>
                <a:lnTo>
                  <a:pt x="167" y="248"/>
                </a:lnTo>
                <a:lnTo>
                  <a:pt x="167" y="249"/>
                </a:lnTo>
                <a:lnTo>
                  <a:pt x="167" y="248"/>
                </a:lnTo>
                <a:lnTo>
                  <a:pt x="167" y="249"/>
                </a:lnTo>
                <a:lnTo>
                  <a:pt x="166" y="249"/>
                </a:lnTo>
                <a:lnTo>
                  <a:pt x="166" y="250"/>
                </a:lnTo>
                <a:lnTo>
                  <a:pt x="166" y="252"/>
                </a:lnTo>
                <a:lnTo>
                  <a:pt x="165" y="252"/>
                </a:lnTo>
                <a:lnTo>
                  <a:pt x="165" y="250"/>
                </a:lnTo>
                <a:lnTo>
                  <a:pt x="163" y="250"/>
                </a:lnTo>
                <a:lnTo>
                  <a:pt x="163" y="252"/>
                </a:lnTo>
                <a:lnTo>
                  <a:pt x="162" y="253"/>
                </a:lnTo>
                <a:lnTo>
                  <a:pt x="161" y="254"/>
                </a:lnTo>
                <a:lnTo>
                  <a:pt x="160" y="254"/>
                </a:lnTo>
                <a:lnTo>
                  <a:pt x="158" y="254"/>
                </a:lnTo>
                <a:lnTo>
                  <a:pt x="157" y="254"/>
                </a:lnTo>
                <a:lnTo>
                  <a:pt x="157" y="256"/>
                </a:lnTo>
                <a:lnTo>
                  <a:pt x="156" y="256"/>
                </a:lnTo>
                <a:lnTo>
                  <a:pt x="154" y="256"/>
                </a:lnTo>
                <a:lnTo>
                  <a:pt x="153" y="256"/>
                </a:lnTo>
                <a:lnTo>
                  <a:pt x="153" y="257"/>
                </a:lnTo>
                <a:lnTo>
                  <a:pt x="152" y="257"/>
                </a:lnTo>
                <a:lnTo>
                  <a:pt x="150" y="257"/>
                </a:lnTo>
                <a:lnTo>
                  <a:pt x="149" y="258"/>
                </a:lnTo>
                <a:lnTo>
                  <a:pt x="148" y="261"/>
                </a:lnTo>
                <a:lnTo>
                  <a:pt x="146" y="262"/>
                </a:lnTo>
                <a:lnTo>
                  <a:pt x="146" y="264"/>
                </a:lnTo>
                <a:lnTo>
                  <a:pt x="146" y="265"/>
                </a:lnTo>
                <a:lnTo>
                  <a:pt x="145" y="265"/>
                </a:lnTo>
                <a:lnTo>
                  <a:pt x="144" y="265"/>
                </a:lnTo>
                <a:lnTo>
                  <a:pt x="144" y="266"/>
                </a:lnTo>
                <a:lnTo>
                  <a:pt x="144" y="267"/>
                </a:lnTo>
                <a:lnTo>
                  <a:pt x="143" y="267"/>
                </a:lnTo>
                <a:lnTo>
                  <a:pt x="141" y="267"/>
                </a:lnTo>
                <a:lnTo>
                  <a:pt x="140" y="269"/>
                </a:lnTo>
                <a:lnTo>
                  <a:pt x="140" y="270"/>
                </a:lnTo>
                <a:lnTo>
                  <a:pt x="139" y="270"/>
                </a:lnTo>
                <a:lnTo>
                  <a:pt x="137" y="271"/>
                </a:lnTo>
                <a:lnTo>
                  <a:pt x="139" y="271"/>
                </a:lnTo>
                <a:lnTo>
                  <a:pt x="139" y="273"/>
                </a:lnTo>
                <a:lnTo>
                  <a:pt x="137" y="273"/>
                </a:lnTo>
                <a:lnTo>
                  <a:pt x="139" y="274"/>
                </a:lnTo>
                <a:lnTo>
                  <a:pt x="137" y="275"/>
                </a:lnTo>
                <a:lnTo>
                  <a:pt x="136" y="275"/>
                </a:lnTo>
                <a:lnTo>
                  <a:pt x="135" y="275"/>
                </a:lnTo>
                <a:lnTo>
                  <a:pt x="135" y="277"/>
                </a:lnTo>
                <a:lnTo>
                  <a:pt x="135" y="278"/>
                </a:lnTo>
                <a:lnTo>
                  <a:pt x="133" y="278"/>
                </a:lnTo>
                <a:lnTo>
                  <a:pt x="133" y="279"/>
                </a:lnTo>
                <a:lnTo>
                  <a:pt x="135" y="279"/>
                </a:lnTo>
                <a:lnTo>
                  <a:pt x="136" y="281"/>
                </a:lnTo>
                <a:lnTo>
                  <a:pt x="136" y="282"/>
                </a:lnTo>
                <a:lnTo>
                  <a:pt x="135" y="282"/>
                </a:lnTo>
                <a:lnTo>
                  <a:pt x="135" y="281"/>
                </a:lnTo>
                <a:lnTo>
                  <a:pt x="133" y="282"/>
                </a:lnTo>
                <a:lnTo>
                  <a:pt x="132" y="282"/>
                </a:lnTo>
                <a:lnTo>
                  <a:pt x="132" y="283"/>
                </a:lnTo>
                <a:lnTo>
                  <a:pt x="132" y="284"/>
                </a:lnTo>
                <a:lnTo>
                  <a:pt x="131" y="284"/>
                </a:lnTo>
                <a:lnTo>
                  <a:pt x="129" y="286"/>
                </a:lnTo>
                <a:lnTo>
                  <a:pt x="128" y="286"/>
                </a:lnTo>
                <a:lnTo>
                  <a:pt x="127" y="286"/>
                </a:lnTo>
                <a:lnTo>
                  <a:pt x="127" y="287"/>
                </a:lnTo>
                <a:lnTo>
                  <a:pt x="126" y="287"/>
                </a:lnTo>
                <a:lnTo>
                  <a:pt x="126" y="288"/>
                </a:lnTo>
                <a:lnTo>
                  <a:pt x="126" y="290"/>
                </a:lnTo>
                <a:lnTo>
                  <a:pt x="124" y="291"/>
                </a:lnTo>
                <a:lnTo>
                  <a:pt x="123" y="292"/>
                </a:lnTo>
                <a:lnTo>
                  <a:pt x="123" y="294"/>
                </a:lnTo>
                <a:lnTo>
                  <a:pt x="124" y="295"/>
                </a:lnTo>
                <a:lnTo>
                  <a:pt x="126" y="295"/>
                </a:lnTo>
                <a:lnTo>
                  <a:pt x="126" y="296"/>
                </a:lnTo>
                <a:lnTo>
                  <a:pt x="126" y="295"/>
                </a:lnTo>
                <a:lnTo>
                  <a:pt x="126" y="296"/>
                </a:lnTo>
                <a:lnTo>
                  <a:pt x="127" y="296"/>
                </a:lnTo>
                <a:lnTo>
                  <a:pt x="127" y="295"/>
                </a:lnTo>
                <a:lnTo>
                  <a:pt x="128" y="295"/>
                </a:lnTo>
                <a:lnTo>
                  <a:pt x="128" y="296"/>
                </a:lnTo>
                <a:lnTo>
                  <a:pt x="128" y="295"/>
                </a:lnTo>
                <a:lnTo>
                  <a:pt x="129" y="295"/>
                </a:lnTo>
                <a:lnTo>
                  <a:pt x="131" y="294"/>
                </a:lnTo>
                <a:lnTo>
                  <a:pt x="132" y="294"/>
                </a:lnTo>
                <a:lnTo>
                  <a:pt x="133" y="292"/>
                </a:lnTo>
                <a:lnTo>
                  <a:pt x="133" y="294"/>
                </a:lnTo>
                <a:lnTo>
                  <a:pt x="132" y="294"/>
                </a:lnTo>
                <a:lnTo>
                  <a:pt x="133" y="295"/>
                </a:lnTo>
                <a:lnTo>
                  <a:pt x="135" y="295"/>
                </a:lnTo>
                <a:lnTo>
                  <a:pt x="135" y="294"/>
                </a:lnTo>
                <a:lnTo>
                  <a:pt x="136" y="294"/>
                </a:lnTo>
                <a:lnTo>
                  <a:pt x="136" y="295"/>
                </a:lnTo>
                <a:lnTo>
                  <a:pt x="137" y="295"/>
                </a:lnTo>
                <a:lnTo>
                  <a:pt x="137" y="294"/>
                </a:lnTo>
                <a:lnTo>
                  <a:pt x="139" y="292"/>
                </a:lnTo>
                <a:lnTo>
                  <a:pt x="140" y="294"/>
                </a:lnTo>
                <a:lnTo>
                  <a:pt x="139" y="295"/>
                </a:lnTo>
                <a:lnTo>
                  <a:pt x="139" y="296"/>
                </a:lnTo>
                <a:lnTo>
                  <a:pt x="137" y="296"/>
                </a:lnTo>
                <a:lnTo>
                  <a:pt x="136" y="296"/>
                </a:lnTo>
                <a:lnTo>
                  <a:pt x="136" y="298"/>
                </a:lnTo>
                <a:lnTo>
                  <a:pt x="135" y="298"/>
                </a:lnTo>
                <a:lnTo>
                  <a:pt x="136" y="298"/>
                </a:lnTo>
                <a:lnTo>
                  <a:pt x="136" y="299"/>
                </a:lnTo>
                <a:lnTo>
                  <a:pt x="136" y="300"/>
                </a:lnTo>
                <a:lnTo>
                  <a:pt x="135" y="301"/>
                </a:lnTo>
                <a:lnTo>
                  <a:pt x="135" y="303"/>
                </a:lnTo>
                <a:lnTo>
                  <a:pt x="133" y="303"/>
                </a:lnTo>
                <a:lnTo>
                  <a:pt x="133" y="304"/>
                </a:lnTo>
                <a:lnTo>
                  <a:pt x="132" y="304"/>
                </a:lnTo>
                <a:lnTo>
                  <a:pt x="132" y="305"/>
                </a:lnTo>
                <a:lnTo>
                  <a:pt x="131" y="307"/>
                </a:lnTo>
                <a:lnTo>
                  <a:pt x="129" y="307"/>
                </a:lnTo>
                <a:lnTo>
                  <a:pt x="129" y="308"/>
                </a:lnTo>
                <a:lnTo>
                  <a:pt x="129" y="309"/>
                </a:lnTo>
                <a:lnTo>
                  <a:pt x="128" y="309"/>
                </a:lnTo>
                <a:lnTo>
                  <a:pt x="128" y="311"/>
                </a:lnTo>
                <a:lnTo>
                  <a:pt x="127" y="311"/>
                </a:lnTo>
                <a:lnTo>
                  <a:pt x="126" y="311"/>
                </a:lnTo>
                <a:lnTo>
                  <a:pt x="124" y="312"/>
                </a:lnTo>
                <a:lnTo>
                  <a:pt x="124" y="311"/>
                </a:lnTo>
                <a:lnTo>
                  <a:pt x="124" y="312"/>
                </a:lnTo>
                <a:lnTo>
                  <a:pt x="123" y="312"/>
                </a:lnTo>
                <a:lnTo>
                  <a:pt x="123" y="311"/>
                </a:lnTo>
                <a:lnTo>
                  <a:pt x="124" y="311"/>
                </a:lnTo>
                <a:lnTo>
                  <a:pt x="124" y="309"/>
                </a:lnTo>
                <a:lnTo>
                  <a:pt x="126" y="309"/>
                </a:lnTo>
                <a:lnTo>
                  <a:pt x="126" y="308"/>
                </a:lnTo>
                <a:lnTo>
                  <a:pt x="127" y="308"/>
                </a:lnTo>
                <a:lnTo>
                  <a:pt x="127" y="307"/>
                </a:lnTo>
                <a:lnTo>
                  <a:pt x="128" y="305"/>
                </a:lnTo>
                <a:lnTo>
                  <a:pt x="128" y="304"/>
                </a:lnTo>
                <a:lnTo>
                  <a:pt x="129" y="304"/>
                </a:lnTo>
                <a:lnTo>
                  <a:pt x="129" y="303"/>
                </a:lnTo>
                <a:lnTo>
                  <a:pt x="131" y="303"/>
                </a:lnTo>
                <a:lnTo>
                  <a:pt x="129" y="301"/>
                </a:lnTo>
                <a:lnTo>
                  <a:pt x="128" y="301"/>
                </a:lnTo>
                <a:lnTo>
                  <a:pt x="128" y="300"/>
                </a:lnTo>
                <a:lnTo>
                  <a:pt x="128" y="301"/>
                </a:lnTo>
                <a:lnTo>
                  <a:pt x="128" y="303"/>
                </a:lnTo>
                <a:lnTo>
                  <a:pt x="127" y="303"/>
                </a:lnTo>
                <a:lnTo>
                  <a:pt x="127" y="301"/>
                </a:lnTo>
                <a:lnTo>
                  <a:pt x="127" y="300"/>
                </a:lnTo>
                <a:lnTo>
                  <a:pt x="126" y="300"/>
                </a:lnTo>
                <a:lnTo>
                  <a:pt x="126" y="301"/>
                </a:lnTo>
                <a:lnTo>
                  <a:pt x="124" y="300"/>
                </a:lnTo>
                <a:lnTo>
                  <a:pt x="124" y="301"/>
                </a:lnTo>
                <a:lnTo>
                  <a:pt x="124" y="303"/>
                </a:lnTo>
                <a:lnTo>
                  <a:pt x="123" y="303"/>
                </a:lnTo>
                <a:lnTo>
                  <a:pt x="124" y="303"/>
                </a:lnTo>
                <a:lnTo>
                  <a:pt x="126" y="301"/>
                </a:lnTo>
                <a:lnTo>
                  <a:pt x="126" y="303"/>
                </a:lnTo>
                <a:lnTo>
                  <a:pt x="127" y="303"/>
                </a:lnTo>
                <a:lnTo>
                  <a:pt x="127" y="304"/>
                </a:lnTo>
                <a:lnTo>
                  <a:pt x="126" y="304"/>
                </a:lnTo>
                <a:lnTo>
                  <a:pt x="124" y="305"/>
                </a:lnTo>
                <a:lnTo>
                  <a:pt x="123" y="307"/>
                </a:lnTo>
                <a:lnTo>
                  <a:pt x="122" y="308"/>
                </a:lnTo>
                <a:lnTo>
                  <a:pt x="120" y="308"/>
                </a:lnTo>
                <a:lnTo>
                  <a:pt x="120" y="309"/>
                </a:lnTo>
                <a:lnTo>
                  <a:pt x="120" y="311"/>
                </a:lnTo>
                <a:lnTo>
                  <a:pt x="119" y="311"/>
                </a:lnTo>
                <a:lnTo>
                  <a:pt x="118" y="311"/>
                </a:lnTo>
                <a:lnTo>
                  <a:pt x="118" y="312"/>
                </a:lnTo>
                <a:lnTo>
                  <a:pt x="116" y="313"/>
                </a:lnTo>
                <a:lnTo>
                  <a:pt x="118" y="312"/>
                </a:lnTo>
                <a:lnTo>
                  <a:pt x="118" y="311"/>
                </a:lnTo>
                <a:lnTo>
                  <a:pt x="116" y="311"/>
                </a:lnTo>
                <a:lnTo>
                  <a:pt x="115" y="312"/>
                </a:lnTo>
                <a:lnTo>
                  <a:pt x="115" y="313"/>
                </a:lnTo>
                <a:lnTo>
                  <a:pt x="114" y="313"/>
                </a:lnTo>
                <a:lnTo>
                  <a:pt x="114" y="315"/>
                </a:lnTo>
                <a:lnTo>
                  <a:pt x="112" y="315"/>
                </a:lnTo>
                <a:lnTo>
                  <a:pt x="112" y="313"/>
                </a:lnTo>
                <a:lnTo>
                  <a:pt x="111" y="313"/>
                </a:lnTo>
                <a:lnTo>
                  <a:pt x="111" y="315"/>
                </a:lnTo>
                <a:lnTo>
                  <a:pt x="110" y="315"/>
                </a:lnTo>
                <a:lnTo>
                  <a:pt x="110" y="316"/>
                </a:lnTo>
                <a:lnTo>
                  <a:pt x="108" y="316"/>
                </a:lnTo>
                <a:lnTo>
                  <a:pt x="108" y="317"/>
                </a:lnTo>
                <a:lnTo>
                  <a:pt x="107" y="317"/>
                </a:lnTo>
                <a:lnTo>
                  <a:pt x="106" y="317"/>
                </a:lnTo>
                <a:lnTo>
                  <a:pt x="106" y="319"/>
                </a:lnTo>
                <a:lnTo>
                  <a:pt x="105" y="319"/>
                </a:lnTo>
                <a:lnTo>
                  <a:pt x="105" y="320"/>
                </a:lnTo>
                <a:lnTo>
                  <a:pt x="105" y="321"/>
                </a:lnTo>
                <a:lnTo>
                  <a:pt x="105" y="322"/>
                </a:lnTo>
                <a:lnTo>
                  <a:pt x="103" y="322"/>
                </a:lnTo>
                <a:lnTo>
                  <a:pt x="105" y="322"/>
                </a:lnTo>
                <a:lnTo>
                  <a:pt x="105" y="324"/>
                </a:lnTo>
                <a:lnTo>
                  <a:pt x="103" y="325"/>
                </a:lnTo>
                <a:lnTo>
                  <a:pt x="103" y="326"/>
                </a:lnTo>
                <a:lnTo>
                  <a:pt x="102" y="328"/>
                </a:lnTo>
                <a:lnTo>
                  <a:pt x="102" y="329"/>
                </a:lnTo>
                <a:lnTo>
                  <a:pt x="103" y="329"/>
                </a:lnTo>
                <a:lnTo>
                  <a:pt x="103" y="330"/>
                </a:lnTo>
                <a:lnTo>
                  <a:pt x="102" y="330"/>
                </a:lnTo>
                <a:lnTo>
                  <a:pt x="101" y="332"/>
                </a:lnTo>
                <a:lnTo>
                  <a:pt x="102" y="330"/>
                </a:lnTo>
                <a:lnTo>
                  <a:pt x="103" y="330"/>
                </a:lnTo>
                <a:lnTo>
                  <a:pt x="105" y="330"/>
                </a:lnTo>
                <a:lnTo>
                  <a:pt x="105" y="332"/>
                </a:lnTo>
                <a:lnTo>
                  <a:pt x="103" y="332"/>
                </a:lnTo>
                <a:lnTo>
                  <a:pt x="103" y="333"/>
                </a:lnTo>
                <a:lnTo>
                  <a:pt x="102" y="333"/>
                </a:lnTo>
                <a:lnTo>
                  <a:pt x="103" y="334"/>
                </a:lnTo>
                <a:lnTo>
                  <a:pt x="105" y="334"/>
                </a:lnTo>
                <a:lnTo>
                  <a:pt x="106" y="334"/>
                </a:lnTo>
                <a:lnTo>
                  <a:pt x="107" y="334"/>
                </a:lnTo>
                <a:lnTo>
                  <a:pt x="106" y="334"/>
                </a:lnTo>
                <a:lnTo>
                  <a:pt x="107" y="336"/>
                </a:lnTo>
                <a:lnTo>
                  <a:pt x="108" y="336"/>
                </a:lnTo>
                <a:lnTo>
                  <a:pt x="110" y="336"/>
                </a:lnTo>
                <a:lnTo>
                  <a:pt x="111" y="336"/>
                </a:lnTo>
                <a:lnTo>
                  <a:pt x="112" y="336"/>
                </a:lnTo>
                <a:lnTo>
                  <a:pt x="114" y="336"/>
                </a:lnTo>
                <a:lnTo>
                  <a:pt x="114" y="337"/>
                </a:lnTo>
                <a:lnTo>
                  <a:pt x="112" y="338"/>
                </a:lnTo>
                <a:lnTo>
                  <a:pt x="111" y="339"/>
                </a:lnTo>
                <a:lnTo>
                  <a:pt x="110" y="341"/>
                </a:lnTo>
                <a:lnTo>
                  <a:pt x="111" y="342"/>
                </a:lnTo>
                <a:lnTo>
                  <a:pt x="110" y="342"/>
                </a:lnTo>
                <a:lnTo>
                  <a:pt x="111" y="342"/>
                </a:lnTo>
                <a:lnTo>
                  <a:pt x="110" y="343"/>
                </a:lnTo>
                <a:lnTo>
                  <a:pt x="108" y="345"/>
                </a:lnTo>
                <a:lnTo>
                  <a:pt x="108" y="346"/>
                </a:lnTo>
                <a:lnTo>
                  <a:pt x="107" y="347"/>
                </a:lnTo>
                <a:lnTo>
                  <a:pt x="106" y="349"/>
                </a:lnTo>
                <a:lnTo>
                  <a:pt x="107" y="349"/>
                </a:lnTo>
                <a:lnTo>
                  <a:pt x="106" y="349"/>
                </a:lnTo>
                <a:lnTo>
                  <a:pt x="106" y="350"/>
                </a:lnTo>
                <a:lnTo>
                  <a:pt x="105" y="350"/>
                </a:lnTo>
                <a:lnTo>
                  <a:pt x="103" y="353"/>
                </a:lnTo>
                <a:lnTo>
                  <a:pt x="102" y="353"/>
                </a:lnTo>
                <a:lnTo>
                  <a:pt x="102" y="354"/>
                </a:lnTo>
                <a:lnTo>
                  <a:pt x="101" y="354"/>
                </a:lnTo>
                <a:lnTo>
                  <a:pt x="99" y="354"/>
                </a:lnTo>
                <a:lnTo>
                  <a:pt x="99" y="355"/>
                </a:lnTo>
                <a:lnTo>
                  <a:pt x="99" y="356"/>
                </a:lnTo>
                <a:lnTo>
                  <a:pt x="98" y="356"/>
                </a:lnTo>
                <a:lnTo>
                  <a:pt x="98" y="355"/>
                </a:lnTo>
                <a:lnTo>
                  <a:pt x="99" y="354"/>
                </a:lnTo>
                <a:lnTo>
                  <a:pt x="98" y="354"/>
                </a:lnTo>
                <a:lnTo>
                  <a:pt x="98" y="353"/>
                </a:lnTo>
                <a:lnTo>
                  <a:pt x="99" y="353"/>
                </a:lnTo>
                <a:lnTo>
                  <a:pt x="101" y="351"/>
                </a:lnTo>
                <a:lnTo>
                  <a:pt x="99" y="350"/>
                </a:lnTo>
                <a:lnTo>
                  <a:pt x="98" y="350"/>
                </a:lnTo>
                <a:lnTo>
                  <a:pt x="98" y="351"/>
                </a:lnTo>
                <a:lnTo>
                  <a:pt x="97" y="351"/>
                </a:lnTo>
                <a:lnTo>
                  <a:pt x="97" y="353"/>
                </a:lnTo>
                <a:lnTo>
                  <a:pt x="95" y="353"/>
                </a:lnTo>
                <a:lnTo>
                  <a:pt x="95" y="351"/>
                </a:lnTo>
                <a:lnTo>
                  <a:pt x="95" y="350"/>
                </a:lnTo>
                <a:lnTo>
                  <a:pt x="97" y="349"/>
                </a:lnTo>
                <a:lnTo>
                  <a:pt x="98" y="347"/>
                </a:lnTo>
                <a:lnTo>
                  <a:pt x="98" y="346"/>
                </a:lnTo>
                <a:lnTo>
                  <a:pt x="98" y="345"/>
                </a:lnTo>
                <a:lnTo>
                  <a:pt x="98" y="343"/>
                </a:lnTo>
                <a:lnTo>
                  <a:pt x="99" y="343"/>
                </a:lnTo>
                <a:lnTo>
                  <a:pt x="98" y="343"/>
                </a:lnTo>
                <a:lnTo>
                  <a:pt x="98" y="345"/>
                </a:lnTo>
                <a:lnTo>
                  <a:pt x="97" y="345"/>
                </a:lnTo>
                <a:lnTo>
                  <a:pt x="98" y="345"/>
                </a:lnTo>
                <a:lnTo>
                  <a:pt x="98" y="346"/>
                </a:lnTo>
                <a:lnTo>
                  <a:pt x="98" y="347"/>
                </a:lnTo>
                <a:lnTo>
                  <a:pt x="97" y="347"/>
                </a:lnTo>
                <a:lnTo>
                  <a:pt x="97" y="349"/>
                </a:lnTo>
                <a:lnTo>
                  <a:pt x="95" y="349"/>
                </a:lnTo>
                <a:lnTo>
                  <a:pt x="95" y="350"/>
                </a:lnTo>
                <a:lnTo>
                  <a:pt x="94" y="350"/>
                </a:lnTo>
                <a:lnTo>
                  <a:pt x="94" y="349"/>
                </a:lnTo>
                <a:lnTo>
                  <a:pt x="93" y="349"/>
                </a:lnTo>
                <a:lnTo>
                  <a:pt x="91" y="350"/>
                </a:lnTo>
                <a:lnTo>
                  <a:pt x="91" y="351"/>
                </a:lnTo>
                <a:lnTo>
                  <a:pt x="90" y="351"/>
                </a:lnTo>
                <a:lnTo>
                  <a:pt x="90" y="353"/>
                </a:lnTo>
                <a:lnTo>
                  <a:pt x="90" y="354"/>
                </a:lnTo>
                <a:lnTo>
                  <a:pt x="90" y="355"/>
                </a:lnTo>
                <a:lnTo>
                  <a:pt x="91" y="355"/>
                </a:lnTo>
                <a:lnTo>
                  <a:pt x="91" y="356"/>
                </a:lnTo>
                <a:lnTo>
                  <a:pt x="90" y="356"/>
                </a:lnTo>
                <a:lnTo>
                  <a:pt x="90" y="359"/>
                </a:lnTo>
                <a:lnTo>
                  <a:pt x="90" y="362"/>
                </a:lnTo>
                <a:lnTo>
                  <a:pt x="90" y="363"/>
                </a:lnTo>
                <a:lnTo>
                  <a:pt x="89" y="363"/>
                </a:lnTo>
                <a:lnTo>
                  <a:pt x="89" y="364"/>
                </a:lnTo>
                <a:lnTo>
                  <a:pt x="88" y="364"/>
                </a:lnTo>
                <a:lnTo>
                  <a:pt x="88" y="366"/>
                </a:lnTo>
                <a:lnTo>
                  <a:pt x="89" y="366"/>
                </a:lnTo>
                <a:lnTo>
                  <a:pt x="89" y="367"/>
                </a:lnTo>
                <a:lnTo>
                  <a:pt x="89" y="368"/>
                </a:lnTo>
                <a:lnTo>
                  <a:pt x="88" y="368"/>
                </a:lnTo>
                <a:lnTo>
                  <a:pt x="88" y="370"/>
                </a:lnTo>
                <a:lnTo>
                  <a:pt x="88" y="371"/>
                </a:lnTo>
                <a:lnTo>
                  <a:pt x="88" y="372"/>
                </a:lnTo>
                <a:lnTo>
                  <a:pt x="88" y="373"/>
                </a:lnTo>
                <a:lnTo>
                  <a:pt x="88" y="372"/>
                </a:lnTo>
                <a:lnTo>
                  <a:pt x="86" y="372"/>
                </a:lnTo>
                <a:lnTo>
                  <a:pt x="86" y="373"/>
                </a:lnTo>
                <a:lnTo>
                  <a:pt x="85" y="373"/>
                </a:lnTo>
                <a:lnTo>
                  <a:pt x="85" y="375"/>
                </a:lnTo>
                <a:lnTo>
                  <a:pt x="84" y="376"/>
                </a:lnTo>
                <a:lnTo>
                  <a:pt x="85" y="376"/>
                </a:lnTo>
                <a:lnTo>
                  <a:pt x="85" y="377"/>
                </a:lnTo>
                <a:lnTo>
                  <a:pt x="84" y="379"/>
                </a:lnTo>
                <a:lnTo>
                  <a:pt x="82" y="379"/>
                </a:lnTo>
                <a:lnTo>
                  <a:pt x="81" y="379"/>
                </a:lnTo>
                <a:lnTo>
                  <a:pt x="81" y="380"/>
                </a:lnTo>
                <a:lnTo>
                  <a:pt x="82" y="380"/>
                </a:lnTo>
                <a:lnTo>
                  <a:pt x="84" y="380"/>
                </a:lnTo>
                <a:lnTo>
                  <a:pt x="84" y="381"/>
                </a:lnTo>
                <a:lnTo>
                  <a:pt x="85" y="381"/>
                </a:lnTo>
                <a:lnTo>
                  <a:pt x="84" y="381"/>
                </a:lnTo>
                <a:lnTo>
                  <a:pt x="81" y="381"/>
                </a:lnTo>
                <a:lnTo>
                  <a:pt x="80" y="383"/>
                </a:lnTo>
                <a:lnTo>
                  <a:pt x="81" y="383"/>
                </a:lnTo>
                <a:lnTo>
                  <a:pt x="81" y="384"/>
                </a:lnTo>
                <a:lnTo>
                  <a:pt x="81" y="385"/>
                </a:lnTo>
                <a:lnTo>
                  <a:pt x="81" y="387"/>
                </a:lnTo>
                <a:lnTo>
                  <a:pt x="82" y="387"/>
                </a:lnTo>
                <a:lnTo>
                  <a:pt x="82" y="388"/>
                </a:lnTo>
                <a:lnTo>
                  <a:pt x="84" y="389"/>
                </a:lnTo>
                <a:lnTo>
                  <a:pt x="82" y="391"/>
                </a:lnTo>
                <a:lnTo>
                  <a:pt x="82" y="392"/>
                </a:lnTo>
                <a:lnTo>
                  <a:pt x="81" y="392"/>
                </a:lnTo>
                <a:lnTo>
                  <a:pt x="81" y="393"/>
                </a:lnTo>
                <a:lnTo>
                  <a:pt x="80" y="394"/>
                </a:lnTo>
                <a:lnTo>
                  <a:pt x="81" y="394"/>
                </a:lnTo>
                <a:lnTo>
                  <a:pt x="81" y="396"/>
                </a:lnTo>
                <a:lnTo>
                  <a:pt x="82" y="396"/>
                </a:lnTo>
                <a:lnTo>
                  <a:pt x="82" y="397"/>
                </a:lnTo>
                <a:lnTo>
                  <a:pt x="82" y="398"/>
                </a:lnTo>
                <a:lnTo>
                  <a:pt x="81" y="400"/>
                </a:lnTo>
                <a:lnTo>
                  <a:pt x="82" y="400"/>
                </a:lnTo>
                <a:lnTo>
                  <a:pt x="81" y="401"/>
                </a:lnTo>
                <a:lnTo>
                  <a:pt x="81" y="402"/>
                </a:lnTo>
                <a:lnTo>
                  <a:pt x="80" y="402"/>
                </a:lnTo>
                <a:lnTo>
                  <a:pt x="78" y="404"/>
                </a:lnTo>
                <a:lnTo>
                  <a:pt x="78" y="405"/>
                </a:lnTo>
                <a:lnTo>
                  <a:pt x="77" y="406"/>
                </a:lnTo>
                <a:lnTo>
                  <a:pt x="76" y="406"/>
                </a:lnTo>
                <a:lnTo>
                  <a:pt x="74" y="406"/>
                </a:lnTo>
                <a:lnTo>
                  <a:pt x="74" y="408"/>
                </a:lnTo>
                <a:lnTo>
                  <a:pt x="73" y="408"/>
                </a:lnTo>
                <a:lnTo>
                  <a:pt x="73" y="409"/>
                </a:lnTo>
                <a:lnTo>
                  <a:pt x="72" y="409"/>
                </a:lnTo>
                <a:lnTo>
                  <a:pt x="71" y="410"/>
                </a:lnTo>
                <a:lnTo>
                  <a:pt x="71" y="411"/>
                </a:lnTo>
                <a:lnTo>
                  <a:pt x="69" y="411"/>
                </a:lnTo>
                <a:lnTo>
                  <a:pt x="69" y="413"/>
                </a:lnTo>
                <a:lnTo>
                  <a:pt x="69" y="414"/>
                </a:lnTo>
                <a:lnTo>
                  <a:pt x="69" y="413"/>
                </a:lnTo>
                <a:lnTo>
                  <a:pt x="71" y="413"/>
                </a:lnTo>
                <a:lnTo>
                  <a:pt x="71" y="411"/>
                </a:lnTo>
                <a:lnTo>
                  <a:pt x="71" y="410"/>
                </a:lnTo>
                <a:lnTo>
                  <a:pt x="72" y="411"/>
                </a:lnTo>
                <a:lnTo>
                  <a:pt x="72" y="413"/>
                </a:lnTo>
                <a:lnTo>
                  <a:pt x="72" y="414"/>
                </a:lnTo>
                <a:lnTo>
                  <a:pt x="71" y="414"/>
                </a:lnTo>
                <a:lnTo>
                  <a:pt x="72" y="414"/>
                </a:lnTo>
                <a:lnTo>
                  <a:pt x="72" y="415"/>
                </a:lnTo>
                <a:lnTo>
                  <a:pt x="71" y="415"/>
                </a:lnTo>
                <a:lnTo>
                  <a:pt x="71" y="417"/>
                </a:lnTo>
                <a:lnTo>
                  <a:pt x="69" y="417"/>
                </a:lnTo>
                <a:lnTo>
                  <a:pt x="71" y="417"/>
                </a:lnTo>
                <a:lnTo>
                  <a:pt x="71" y="418"/>
                </a:lnTo>
                <a:lnTo>
                  <a:pt x="71" y="417"/>
                </a:lnTo>
                <a:lnTo>
                  <a:pt x="72" y="417"/>
                </a:lnTo>
                <a:lnTo>
                  <a:pt x="72" y="418"/>
                </a:lnTo>
                <a:lnTo>
                  <a:pt x="72" y="419"/>
                </a:lnTo>
                <a:lnTo>
                  <a:pt x="71" y="419"/>
                </a:lnTo>
                <a:lnTo>
                  <a:pt x="71" y="421"/>
                </a:lnTo>
                <a:lnTo>
                  <a:pt x="71" y="422"/>
                </a:lnTo>
                <a:lnTo>
                  <a:pt x="69" y="422"/>
                </a:lnTo>
                <a:lnTo>
                  <a:pt x="69" y="425"/>
                </a:lnTo>
                <a:lnTo>
                  <a:pt x="68" y="425"/>
                </a:lnTo>
                <a:lnTo>
                  <a:pt x="68" y="426"/>
                </a:lnTo>
                <a:lnTo>
                  <a:pt x="68" y="427"/>
                </a:lnTo>
                <a:lnTo>
                  <a:pt x="67" y="428"/>
                </a:lnTo>
                <a:lnTo>
                  <a:pt x="67" y="430"/>
                </a:lnTo>
                <a:lnTo>
                  <a:pt x="67" y="431"/>
                </a:lnTo>
                <a:lnTo>
                  <a:pt x="65" y="431"/>
                </a:lnTo>
                <a:lnTo>
                  <a:pt x="65" y="432"/>
                </a:lnTo>
                <a:lnTo>
                  <a:pt x="67" y="434"/>
                </a:lnTo>
                <a:lnTo>
                  <a:pt x="67" y="436"/>
                </a:lnTo>
                <a:lnTo>
                  <a:pt x="65" y="436"/>
                </a:lnTo>
                <a:lnTo>
                  <a:pt x="65" y="438"/>
                </a:lnTo>
                <a:lnTo>
                  <a:pt x="64" y="439"/>
                </a:lnTo>
                <a:lnTo>
                  <a:pt x="63" y="440"/>
                </a:lnTo>
                <a:lnTo>
                  <a:pt x="61" y="440"/>
                </a:lnTo>
                <a:lnTo>
                  <a:pt x="61" y="442"/>
                </a:lnTo>
                <a:lnTo>
                  <a:pt x="60" y="442"/>
                </a:lnTo>
                <a:lnTo>
                  <a:pt x="59" y="442"/>
                </a:lnTo>
                <a:lnTo>
                  <a:pt x="60" y="442"/>
                </a:lnTo>
                <a:lnTo>
                  <a:pt x="60" y="443"/>
                </a:lnTo>
                <a:lnTo>
                  <a:pt x="59" y="443"/>
                </a:lnTo>
                <a:lnTo>
                  <a:pt x="57" y="443"/>
                </a:lnTo>
                <a:lnTo>
                  <a:pt x="55" y="442"/>
                </a:lnTo>
                <a:lnTo>
                  <a:pt x="54" y="442"/>
                </a:lnTo>
                <a:lnTo>
                  <a:pt x="52" y="443"/>
                </a:lnTo>
                <a:lnTo>
                  <a:pt x="54" y="443"/>
                </a:lnTo>
                <a:lnTo>
                  <a:pt x="54" y="442"/>
                </a:lnTo>
                <a:lnTo>
                  <a:pt x="56" y="442"/>
                </a:lnTo>
                <a:lnTo>
                  <a:pt x="56" y="443"/>
                </a:lnTo>
                <a:lnTo>
                  <a:pt x="57" y="443"/>
                </a:lnTo>
                <a:lnTo>
                  <a:pt x="56" y="443"/>
                </a:lnTo>
                <a:lnTo>
                  <a:pt x="57" y="443"/>
                </a:lnTo>
                <a:lnTo>
                  <a:pt x="59" y="444"/>
                </a:lnTo>
                <a:lnTo>
                  <a:pt x="60" y="444"/>
                </a:lnTo>
                <a:lnTo>
                  <a:pt x="59" y="445"/>
                </a:lnTo>
                <a:lnTo>
                  <a:pt x="59" y="447"/>
                </a:lnTo>
                <a:lnTo>
                  <a:pt x="57" y="448"/>
                </a:lnTo>
                <a:lnTo>
                  <a:pt x="56" y="448"/>
                </a:lnTo>
                <a:lnTo>
                  <a:pt x="55" y="449"/>
                </a:lnTo>
                <a:lnTo>
                  <a:pt x="54" y="449"/>
                </a:lnTo>
                <a:lnTo>
                  <a:pt x="52" y="451"/>
                </a:lnTo>
                <a:lnTo>
                  <a:pt x="51" y="451"/>
                </a:lnTo>
                <a:lnTo>
                  <a:pt x="50" y="451"/>
                </a:lnTo>
                <a:lnTo>
                  <a:pt x="48" y="451"/>
                </a:lnTo>
                <a:lnTo>
                  <a:pt x="47" y="451"/>
                </a:lnTo>
                <a:lnTo>
                  <a:pt x="46" y="451"/>
                </a:lnTo>
                <a:lnTo>
                  <a:pt x="46" y="449"/>
                </a:lnTo>
                <a:lnTo>
                  <a:pt x="44" y="449"/>
                </a:lnTo>
                <a:lnTo>
                  <a:pt x="43" y="448"/>
                </a:lnTo>
                <a:lnTo>
                  <a:pt x="42" y="448"/>
                </a:lnTo>
                <a:lnTo>
                  <a:pt x="40" y="448"/>
                </a:lnTo>
                <a:lnTo>
                  <a:pt x="39" y="448"/>
                </a:lnTo>
                <a:lnTo>
                  <a:pt x="39" y="447"/>
                </a:lnTo>
                <a:lnTo>
                  <a:pt x="38" y="447"/>
                </a:lnTo>
                <a:lnTo>
                  <a:pt x="35" y="447"/>
                </a:lnTo>
                <a:lnTo>
                  <a:pt x="35" y="445"/>
                </a:lnTo>
                <a:lnTo>
                  <a:pt x="34" y="445"/>
                </a:lnTo>
                <a:lnTo>
                  <a:pt x="33" y="445"/>
                </a:lnTo>
                <a:lnTo>
                  <a:pt x="31" y="444"/>
                </a:lnTo>
                <a:lnTo>
                  <a:pt x="30" y="444"/>
                </a:lnTo>
                <a:lnTo>
                  <a:pt x="29" y="444"/>
                </a:lnTo>
                <a:lnTo>
                  <a:pt x="29" y="443"/>
                </a:lnTo>
                <a:lnTo>
                  <a:pt x="27" y="443"/>
                </a:lnTo>
                <a:lnTo>
                  <a:pt x="25" y="442"/>
                </a:lnTo>
                <a:lnTo>
                  <a:pt x="25" y="440"/>
                </a:lnTo>
                <a:lnTo>
                  <a:pt x="25" y="442"/>
                </a:lnTo>
                <a:lnTo>
                  <a:pt x="23" y="440"/>
                </a:lnTo>
                <a:lnTo>
                  <a:pt x="23" y="439"/>
                </a:lnTo>
                <a:lnTo>
                  <a:pt x="22" y="439"/>
                </a:lnTo>
                <a:lnTo>
                  <a:pt x="21" y="438"/>
                </a:lnTo>
                <a:lnTo>
                  <a:pt x="19" y="436"/>
                </a:lnTo>
                <a:lnTo>
                  <a:pt x="18" y="435"/>
                </a:lnTo>
                <a:lnTo>
                  <a:pt x="17" y="435"/>
                </a:lnTo>
                <a:lnTo>
                  <a:pt x="16" y="436"/>
                </a:lnTo>
                <a:lnTo>
                  <a:pt x="17" y="436"/>
                </a:lnTo>
                <a:lnTo>
                  <a:pt x="17" y="438"/>
                </a:lnTo>
                <a:lnTo>
                  <a:pt x="16" y="438"/>
                </a:lnTo>
                <a:lnTo>
                  <a:pt x="14" y="436"/>
                </a:lnTo>
                <a:lnTo>
                  <a:pt x="13" y="435"/>
                </a:lnTo>
                <a:lnTo>
                  <a:pt x="12" y="435"/>
                </a:lnTo>
                <a:lnTo>
                  <a:pt x="9" y="432"/>
                </a:lnTo>
                <a:lnTo>
                  <a:pt x="8" y="430"/>
                </a:lnTo>
                <a:lnTo>
                  <a:pt x="8" y="428"/>
                </a:lnTo>
                <a:lnTo>
                  <a:pt x="6" y="428"/>
                </a:lnTo>
                <a:lnTo>
                  <a:pt x="6" y="427"/>
                </a:lnTo>
                <a:lnTo>
                  <a:pt x="6" y="426"/>
                </a:lnTo>
                <a:lnTo>
                  <a:pt x="5" y="426"/>
                </a:lnTo>
                <a:lnTo>
                  <a:pt x="5" y="425"/>
                </a:lnTo>
                <a:lnTo>
                  <a:pt x="5" y="423"/>
                </a:lnTo>
                <a:lnTo>
                  <a:pt x="5" y="422"/>
                </a:lnTo>
                <a:lnTo>
                  <a:pt x="5" y="421"/>
                </a:lnTo>
                <a:lnTo>
                  <a:pt x="4" y="419"/>
                </a:lnTo>
                <a:lnTo>
                  <a:pt x="4" y="418"/>
                </a:lnTo>
                <a:lnTo>
                  <a:pt x="4" y="417"/>
                </a:lnTo>
                <a:lnTo>
                  <a:pt x="2" y="415"/>
                </a:lnTo>
                <a:lnTo>
                  <a:pt x="2" y="414"/>
                </a:lnTo>
                <a:lnTo>
                  <a:pt x="2" y="413"/>
                </a:lnTo>
                <a:lnTo>
                  <a:pt x="2" y="411"/>
                </a:lnTo>
                <a:lnTo>
                  <a:pt x="1" y="411"/>
                </a:lnTo>
                <a:lnTo>
                  <a:pt x="1" y="410"/>
                </a:lnTo>
                <a:lnTo>
                  <a:pt x="0" y="409"/>
                </a:lnTo>
                <a:lnTo>
                  <a:pt x="0" y="408"/>
                </a:lnTo>
                <a:lnTo>
                  <a:pt x="0" y="406"/>
                </a:lnTo>
                <a:lnTo>
                  <a:pt x="1" y="405"/>
                </a:lnTo>
                <a:lnTo>
                  <a:pt x="1" y="404"/>
                </a:lnTo>
                <a:lnTo>
                  <a:pt x="1" y="402"/>
                </a:lnTo>
                <a:lnTo>
                  <a:pt x="0" y="401"/>
                </a:lnTo>
                <a:lnTo>
                  <a:pt x="1" y="400"/>
                </a:lnTo>
                <a:lnTo>
                  <a:pt x="1" y="398"/>
                </a:lnTo>
                <a:lnTo>
                  <a:pt x="1" y="397"/>
                </a:lnTo>
                <a:lnTo>
                  <a:pt x="1" y="394"/>
                </a:lnTo>
                <a:lnTo>
                  <a:pt x="1" y="392"/>
                </a:lnTo>
                <a:lnTo>
                  <a:pt x="2" y="392"/>
                </a:lnTo>
                <a:lnTo>
                  <a:pt x="2" y="391"/>
                </a:lnTo>
                <a:lnTo>
                  <a:pt x="4" y="391"/>
                </a:lnTo>
                <a:lnTo>
                  <a:pt x="4" y="389"/>
                </a:lnTo>
                <a:lnTo>
                  <a:pt x="4" y="388"/>
                </a:lnTo>
                <a:lnTo>
                  <a:pt x="4" y="387"/>
                </a:lnTo>
                <a:lnTo>
                  <a:pt x="5" y="387"/>
                </a:lnTo>
                <a:lnTo>
                  <a:pt x="5" y="385"/>
                </a:lnTo>
                <a:lnTo>
                  <a:pt x="5" y="384"/>
                </a:lnTo>
                <a:lnTo>
                  <a:pt x="6" y="383"/>
                </a:lnTo>
                <a:lnTo>
                  <a:pt x="8" y="381"/>
                </a:lnTo>
                <a:lnTo>
                  <a:pt x="8" y="380"/>
                </a:lnTo>
                <a:lnTo>
                  <a:pt x="10" y="379"/>
                </a:lnTo>
                <a:lnTo>
                  <a:pt x="10" y="377"/>
                </a:lnTo>
                <a:lnTo>
                  <a:pt x="12" y="376"/>
                </a:lnTo>
                <a:lnTo>
                  <a:pt x="13" y="375"/>
                </a:lnTo>
                <a:lnTo>
                  <a:pt x="14" y="375"/>
                </a:lnTo>
                <a:lnTo>
                  <a:pt x="14" y="373"/>
                </a:lnTo>
                <a:lnTo>
                  <a:pt x="14" y="372"/>
                </a:lnTo>
                <a:lnTo>
                  <a:pt x="16" y="371"/>
                </a:lnTo>
                <a:lnTo>
                  <a:pt x="17" y="371"/>
                </a:lnTo>
                <a:lnTo>
                  <a:pt x="17" y="370"/>
                </a:lnTo>
                <a:lnTo>
                  <a:pt x="18" y="368"/>
                </a:lnTo>
                <a:lnTo>
                  <a:pt x="19" y="368"/>
                </a:lnTo>
                <a:lnTo>
                  <a:pt x="21" y="367"/>
                </a:lnTo>
                <a:lnTo>
                  <a:pt x="22" y="367"/>
                </a:lnTo>
                <a:lnTo>
                  <a:pt x="23" y="367"/>
                </a:lnTo>
                <a:lnTo>
                  <a:pt x="25" y="367"/>
                </a:lnTo>
                <a:lnTo>
                  <a:pt x="25" y="366"/>
                </a:lnTo>
                <a:lnTo>
                  <a:pt x="26" y="366"/>
                </a:lnTo>
                <a:lnTo>
                  <a:pt x="27" y="364"/>
                </a:lnTo>
                <a:lnTo>
                  <a:pt x="27" y="363"/>
                </a:lnTo>
                <a:lnTo>
                  <a:pt x="26" y="363"/>
                </a:lnTo>
                <a:lnTo>
                  <a:pt x="26" y="362"/>
                </a:lnTo>
                <a:lnTo>
                  <a:pt x="29" y="362"/>
                </a:lnTo>
                <a:lnTo>
                  <a:pt x="30" y="362"/>
                </a:lnTo>
                <a:lnTo>
                  <a:pt x="31" y="360"/>
                </a:lnTo>
                <a:lnTo>
                  <a:pt x="33" y="360"/>
                </a:lnTo>
                <a:lnTo>
                  <a:pt x="34" y="360"/>
                </a:lnTo>
                <a:lnTo>
                  <a:pt x="35" y="360"/>
                </a:lnTo>
                <a:lnTo>
                  <a:pt x="36" y="360"/>
                </a:lnTo>
                <a:lnTo>
                  <a:pt x="38" y="359"/>
                </a:lnTo>
                <a:lnTo>
                  <a:pt x="38" y="358"/>
                </a:lnTo>
                <a:lnTo>
                  <a:pt x="38" y="356"/>
                </a:lnTo>
                <a:lnTo>
                  <a:pt x="39" y="356"/>
                </a:lnTo>
                <a:lnTo>
                  <a:pt x="39" y="355"/>
                </a:lnTo>
                <a:lnTo>
                  <a:pt x="38" y="355"/>
                </a:lnTo>
                <a:lnTo>
                  <a:pt x="38" y="354"/>
                </a:lnTo>
                <a:lnTo>
                  <a:pt x="35" y="354"/>
                </a:lnTo>
                <a:lnTo>
                  <a:pt x="34" y="353"/>
                </a:lnTo>
                <a:lnTo>
                  <a:pt x="33" y="351"/>
                </a:lnTo>
                <a:lnTo>
                  <a:pt x="31" y="351"/>
                </a:lnTo>
                <a:lnTo>
                  <a:pt x="31" y="350"/>
                </a:lnTo>
                <a:lnTo>
                  <a:pt x="31" y="347"/>
                </a:lnTo>
                <a:lnTo>
                  <a:pt x="31" y="346"/>
                </a:lnTo>
                <a:lnTo>
                  <a:pt x="31" y="345"/>
                </a:lnTo>
                <a:lnTo>
                  <a:pt x="30" y="345"/>
                </a:lnTo>
                <a:lnTo>
                  <a:pt x="30" y="343"/>
                </a:lnTo>
                <a:lnTo>
                  <a:pt x="31" y="343"/>
                </a:lnTo>
                <a:lnTo>
                  <a:pt x="31" y="342"/>
                </a:lnTo>
                <a:lnTo>
                  <a:pt x="33" y="342"/>
                </a:lnTo>
                <a:lnTo>
                  <a:pt x="34" y="342"/>
                </a:lnTo>
                <a:lnTo>
                  <a:pt x="34" y="341"/>
                </a:lnTo>
                <a:lnTo>
                  <a:pt x="34" y="339"/>
                </a:lnTo>
                <a:lnTo>
                  <a:pt x="34" y="338"/>
                </a:lnTo>
                <a:lnTo>
                  <a:pt x="34" y="337"/>
                </a:lnTo>
                <a:lnTo>
                  <a:pt x="35" y="336"/>
                </a:lnTo>
                <a:lnTo>
                  <a:pt x="36" y="334"/>
                </a:lnTo>
                <a:lnTo>
                  <a:pt x="36" y="333"/>
                </a:lnTo>
                <a:lnTo>
                  <a:pt x="36" y="332"/>
                </a:lnTo>
                <a:lnTo>
                  <a:pt x="36" y="330"/>
                </a:lnTo>
                <a:lnTo>
                  <a:pt x="36" y="329"/>
                </a:lnTo>
                <a:lnTo>
                  <a:pt x="36" y="328"/>
                </a:lnTo>
                <a:lnTo>
                  <a:pt x="36" y="326"/>
                </a:lnTo>
                <a:lnTo>
                  <a:pt x="36" y="325"/>
                </a:lnTo>
                <a:lnTo>
                  <a:pt x="35" y="325"/>
                </a:lnTo>
                <a:lnTo>
                  <a:pt x="35" y="324"/>
                </a:lnTo>
                <a:lnTo>
                  <a:pt x="36" y="324"/>
                </a:lnTo>
                <a:lnTo>
                  <a:pt x="36" y="322"/>
                </a:lnTo>
                <a:lnTo>
                  <a:pt x="38" y="322"/>
                </a:lnTo>
                <a:lnTo>
                  <a:pt x="38" y="321"/>
                </a:lnTo>
                <a:lnTo>
                  <a:pt x="39" y="320"/>
                </a:lnTo>
                <a:lnTo>
                  <a:pt x="39" y="319"/>
                </a:lnTo>
                <a:lnTo>
                  <a:pt x="39" y="316"/>
                </a:lnTo>
                <a:lnTo>
                  <a:pt x="40" y="315"/>
                </a:lnTo>
                <a:lnTo>
                  <a:pt x="42" y="313"/>
                </a:lnTo>
                <a:lnTo>
                  <a:pt x="43" y="313"/>
                </a:lnTo>
                <a:lnTo>
                  <a:pt x="44" y="312"/>
                </a:lnTo>
                <a:lnTo>
                  <a:pt x="43" y="311"/>
                </a:lnTo>
                <a:lnTo>
                  <a:pt x="43" y="309"/>
                </a:lnTo>
                <a:lnTo>
                  <a:pt x="43" y="311"/>
                </a:lnTo>
                <a:lnTo>
                  <a:pt x="42" y="311"/>
                </a:lnTo>
                <a:lnTo>
                  <a:pt x="40" y="311"/>
                </a:lnTo>
                <a:lnTo>
                  <a:pt x="40" y="309"/>
                </a:lnTo>
                <a:lnTo>
                  <a:pt x="40" y="308"/>
                </a:lnTo>
                <a:lnTo>
                  <a:pt x="39" y="308"/>
                </a:lnTo>
                <a:lnTo>
                  <a:pt x="40" y="308"/>
                </a:lnTo>
                <a:lnTo>
                  <a:pt x="40" y="307"/>
                </a:lnTo>
                <a:lnTo>
                  <a:pt x="40" y="305"/>
                </a:lnTo>
                <a:lnTo>
                  <a:pt x="42" y="305"/>
                </a:lnTo>
                <a:lnTo>
                  <a:pt x="42" y="307"/>
                </a:lnTo>
                <a:lnTo>
                  <a:pt x="42" y="305"/>
                </a:lnTo>
                <a:lnTo>
                  <a:pt x="43" y="305"/>
                </a:lnTo>
                <a:lnTo>
                  <a:pt x="44" y="305"/>
                </a:lnTo>
                <a:lnTo>
                  <a:pt x="44" y="307"/>
                </a:lnTo>
                <a:lnTo>
                  <a:pt x="46" y="307"/>
                </a:lnTo>
                <a:lnTo>
                  <a:pt x="46" y="305"/>
                </a:lnTo>
                <a:lnTo>
                  <a:pt x="47" y="305"/>
                </a:lnTo>
                <a:lnTo>
                  <a:pt x="47" y="304"/>
                </a:lnTo>
                <a:lnTo>
                  <a:pt x="47" y="303"/>
                </a:lnTo>
                <a:lnTo>
                  <a:pt x="47" y="301"/>
                </a:lnTo>
                <a:lnTo>
                  <a:pt x="48" y="301"/>
                </a:lnTo>
                <a:lnTo>
                  <a:pt x="50" y="301"/>
                </a:lnTo>
                <a:lnTo>
                  <a:pt x="50" y="300"/>
                </a:lnTo>
                <a:lnTo>
                  <a:pt x="50" y="299"/>
                </a:lnTo>
                <a:lnTo>
                  <a:pt x="51" y="299"/>
                </a:lnTo>
                <a:lnTo>
                  <a:pt x="52" y="299"/>
                </a:lnTo>
                <a:lnTo>
                  <a:pt x="52" y="298"/>
                </a:lnTo>
                <a:lnTo>
                  <a:pt x="54" y="298"/>
                </a:lnTo>
                <a:lnTo>
                  <a:pt x="55" y="298"/>
                </a:lnTo>
                <a:lnTo>
                  <a:pt x="55" y="296"/>
                </a:lnTo>
                <a:lnTo>
                  <a:pt x="56" y="295"/>
                </a:lnTo>
                <a:lnTo>
                  <a:pt x="56" y="292"/>
                </a:lnTo>
                <a:lnTo>
                  <a:pt x="55" y="292"/>
                </a:lnTo>
                <a:lnTo>
                  <a:pt x="55" y="291"/>
                </a:lnTo>
                <a:lnTo>
                  <a:pt x="54" y="291"/>
                </a:lnTo>
                <a:lnTo>
                  <a:pt x="52" y="291"/>
                </a:lnTo>
                <a:lnTo>
                  <a:pt x="52" y="292"/>
                </a:lnTo>
                <a:lnTo>
                  <a:pt x="52" y="294"/>
                </a:lnTo>
                <a:lnTo>
                  <a:pt x="51" y="294"/>
                </a:lnTo>
                <a:lnTo>
                  <a:pt x="51" y="292"/>
                </a:lnTo>
                <a:lnTo>
                  <a:pt x="51" y="291"/>
                </a:lnTo>
                <a:lnTo>
                  <a:pt x="50" y="291"/>
                </a:lnTo>
                <a:lnTo>
                  <a:pt x="48" y="291"/>
                </a:lnTo>
                <a:lnTo>
                  <a:pt x="47" y="290"/>
                </a:lnTo>
                <a:lnTo>
                  <a:pt x="47" y="288"/>
                </a:lnTo>
                <a:lnTo>
                  <a:pt x="48" y="288"/>
                </a:lnTo>
                <a:lnTo>
                  <a:pt x="48" y="287"/>
                </a:lnTo>
                <a:lnTo>
                  <a:pt x="50" y="287"/>
                </a:lnTo>
                <a:lnTo>
                  <a:pt x="51" y="286"/>
                </a:lnTo>
                <a:lnTo>
                  <a:pt x="51" y="284"/>
                </a:lnTo>
                <a:lnTo>
                  <a:pt x="51" y="283"/>
                </a:lnTo>
                <a:lnTo>
                  <a:pt x="52" y="283"/>
                </a:lnTo>
                <a:lnTo>
                  <a:pt x="51" y="282"/>
                </a:lnTo>
                <a:lnTo>
                  <a:pt x="52" y="282"/>
                </a:lnTo>
                <a:lnTo>
                  <a:pt x="52" y="281"/>
                </a:lnTo>
                <a:lnTo>
                  <a:pt x="54" y="281"/>
                </a:lnTo>
                <a:lnTo>
                  <a:pt x="54" y="279"/>
                </a:lnTo>
                <a:lnTo>
                  <a:pt x="54" y="274"/>
                </a:lnTo>
                <a:lnTo>
                  <a:pt x="54" y="271"/>
                </a:lnTo>
                <a:lnTo>
                  <a:pt x="54" y="270"/>
                </a:lnTo>
                <a:lnTo>
                  <a:pt x="52" y="269"/>
                </a:lnTo>
                <a:lnTo>
                  <a:pt x="52" y="267"/>
                </a:lnTo>
                <a:lnTo>
                  <a:pt x="52" y="266"/>
                </a:lnTo>
                <a:lnTo>
                  <a:pt x="51" y="266"/>
                </a:lnTo>
                <a:lnTo>
                  <a:pt x="51" y="265"/>
                </a:lnTo>
                <a:lnTo>
                  <a:pt x="51" y="264"/>
                </a:lnTo>
                <a:lnTo>
                  <a:pt x="51" y="262"/>
                </a:lnTo>
                <a:lnTo>
                  <a:pt x="50" y="261"/>
                </a:lnTo>
                <a:lnTo>
                  <a:pt x="48" y="261"/>
                </a:lnTo>
                <a:lnTo>
                  <a:pt x="48" y="260"/>
                </a:lnTo>
                <a:lnTo>
                  <a:pt x="47" y="260"/>
                </a:lnTo>
                <a:lnTo>
                  <a:pt x="46" y="260"/>
                </a:lnTo>
                <a:lnTo>
                  <a:pt x="44" y="260"/>
                </a:lnTo>
                <a:lnTo>
                  <a:pt x="44" y="258"/>
                </a:lnTo>
                <a:lnTo>
                  <a:pt x="44" y="257"/>
                </a:lnTo>
                <a:lnTo>
                  <a:pt x="43" y="257"/>
                </a:lnTo>
                <a:lnTo>
                  <a:pt x="43" y="256"/>
                </a:lnTo>
                <a:lnTo>
                  <a:pt x="44" y="256"/>
                </a:lnTo>
                <a:lnTo>
                  <a:pt x="46" y="254"/>
                </a:lnTo>
                <a:lnTo>
                  <a:pt x="46" y="253"/>
                </a:lnTo>
                <a:lnTo>
                  <a:pt x="47" y="253"/>
                </a:lnTo>
                <a:lnTo>
                  <a:pt x="46" y="252"/>
                </a:lnTo>
                <a:lnTo>
                  <a:pt x="47" y="252"/>
                </a:lnTo>
                <a:lnTo>
                  <a:pt x="48" y="252"/>
                </a:lnTo>
                <a:lnTo>
                  <a:pt x="50" y="253"/>
                </a:lnTo>
                <a:lnTo>
                  <a:pt x="50" y="254"/>
                </a:lnTo>
                <a:lnTo>
                  <a:pt x="50" y="253"/>
                </a:lnTo>
                <a:lnTo>
                  <a:pt x="51" y="253"/>
                </a:lnTo>
                <a:lnTo>
                  <a:pt x="52" y="253"/>
                </a:lnTo>
                <a:lnTo>
                  <a:pt x="52" y="252"/>
                </a:lnTo>
                <a:lnTo>
                  <a:pt x="51" y="252"/>
                </a:lnTo>
                <a:lnTo>
                  <a:pt x="50" y="252"/>
                </a:lnTo>
                <a:lnTo>
                  <a:pt x="50" y="250"/>
                </a:lnTo>
                <a:lnTo>
                  <a:pt x="48" y="249"/>
                </a:lnTo>
                <a:lnTo>
                  <a:pt x="47" y="249"/>
                </a:lnTo>
                <a:lnTo>
                  <a:pt x="47" y="248"/>
                </a:lnTo>
                <a:lnTo>
                  <a:pt x="47" y="245"/>
                </a:lnTo>
                <a:lnTo>
                  <a:pt x="48" y="245"/>
                </a:lnTo>
                <a:lnTo>
                  <a:pt x="48" y="247"/>
                </a:lnTo>
                <a:lnTo>
                  <a:pt x="48" y="248"/>
                </a:lnTo>
                <a:lnTo>
                  <a:pt x="50" y="249"/>
                </a:lnTo>
                <a:lnTo>
                  <a:pt x="51" y="248"/>
                </a:lnTo>
                <a:lnTo>
                  <a:pt x="51" y="247"/>
                </a:lnTo>
                <a:lnTo>
                  <a:pt x="52" y="247"/>
                </a:lnTo>
                <a:lnTo>
                  <a:pt x="52" y="245"/>
                </a:lnTo>
                <a:lnTo>
                  <a:pt x="51" y="244"/>
                </a:lnTo>
                <a:lnTo>
                  <a:pt x="51" y="243"/>
                </a:lnTo>
                <a:lnTo>
                  <a:pt x="52" y="243"/>
                </a:lnTo>
                <a:lnTo>
                  <a:pt x="52" y="244"/>
                </a:lnTo>
                <a:lnTo>
                  <a:pt x="54" y="243"/>
                </a:lnTo>
                <a:lnTo>
                  <a:pt x="55" y="243"/>
                </a:lnTo>
                <a:lnTo>
                  <a:pt x="56" y="241"/>
                </a:lnTo>
                <a:lnTo>
                  <a:pt x="56" y="240"/>
                </a:lnTo>
                <a:lnTo>
                  <a:pt x="56" y="239"/>
                </a:lnTo>
                <a:lnTo>
                  <a:pt x="55" y="239"/>
                </a:lnTo>
                <a:lnTo>
                  <a:pt x="55" y="237"/>
                </a:lnTo>
                <a:lnTo>
                  <a:pt x="56" y="237"/>
                </a:lnTo>
                <a:lnTo>
                  <a:pt x="56" y="236"/>
                </a:lnTo>
                <a:lnTo>
                  <a:pt x="57" y="236"/>
                </a:lnTo>
                <a:lnTo>
                  <a:pt x="59" y="235"/>
                </a:lnTo>
                <a:lnTo>
                  <a:pt x="57" y="233"/>
                </a:lnTo>
                <a:lnTo>
                  <a:pt x="59" y="233"/>
                </a:lnTo>
                <a:lnTo>
                  <a:pt x="59" y="232"/>
                </a:lnTo>
                <a:lnTo>
                  <a:pt x="60" y="232"/>
                </a:lnTo>
                <a:lnTo>
                  <a:pt x="60" y="231"/>
                </a:lnTo>
                <a:lnTo>
                  <a:pt x="60" y="230"/>
                </a:lnTo>
                <a:lnTo>
                  <a:pt x="61" y="228"/>
                </a:lnTo>
                <a:lnTo>
                  <a:pt x="61" y="227"/>
                </a:lnTo>
                <a:lnTo>
                  <a:pt x="63" y="227"/>
                </a:lnTo>
                <a:lnTo>
                  <a:pt x="64" y="227"/>
                </a:lnTo>
                <a:lnTo>
                  <a:pt x="65" y="226"/>
                </a:lnTo>
                <a:lnTo>
                  <a:pt x="67" y="226"/>
                </a:lnTo>
                <a:lnTo>
                  <a:pt x="68" y="224"/>
                </a:lnTo>
                <a:lnTo>
                  <a:pt x="69" y="224"/>
                </a:lnTo>
                <a:lnTo>
                  <a:pt x="71" y="223"/>
                </a:lnTo>
                <a:lnTo>
                  <a:pt x="72" y="222"/>
                </a:lnTo>
                <a:lnTo>
                  <a:pt x="73" y="222"/>
                </a:lnTo>
                <a:lnTo>
                  <a:pt x="73" y="220"/>
                </a:lnTo>
                <a:lnTo>
                  <a:pt x="73" y="219"/>
                </a:lnTo>
                <a:lnTo>
                  <a:pt x="74" y="219"/>
                </a:lnTo>
                <a:lnTo>
                  <a:pt x="74" y="218"/>
                </a:lnTo>
                <a:lnTo>
                  <a:pt x="76" y="216"/>
                </a:lnTo>
                <a:lnTo>
                  <a:pt x="76" y="215"/>
                </a:lnTo>
                <a:lnTo>
                  <a:pt x="76" y="214"/>
                </a:lnTo>
                <a:lnTo>
                  <a:pt x="76" y="212"/>
                </a:lnTo>
                <a:lnTo>
                  <a:pt x="76" y="211"/>
                </a:lnTo>
                <a:lnTo>
                  <a:pt x="76" y="210"/>
                </a:lnTo>
                <a:lnTo>
                  <a:pt x="74" y="210"/>
                </a:lnTo>
                <a:lnTo>
                  <a:pt x="74" y="209"/>
                </a:lnTo>
                <a:lnTo>
                  <a:pt x="74" y="207"/>
                </a:lnTo>
                <a:lnTo>
                  <a:pt x="74" y="206"/>
                </a:lnTo>
                <a:lnTo>
                  <a:pt x="76" y="206"/>
                </a:lnTo>
                <a:lnTo>
                  <a:pt x="77" y="205"/>
                </a:lnTo>
                <a:lnTo>
                  <a:pt x="77" y="203"/>
                </a:lnTo>
                <a:lnTo>
                  <a:pt x="78" y="203"/>
                </a:lnTo>
                <a:lnTo>
                  <a:pt x="80" y="203"/>
                </a:lnTo>
                <a:lnTo>
                  <a:pt x="80" y="202"/>
                </a:lnTo>
                <a:lnTo>
                  <a:pt x="81" y="201"/>
                </a:lnTo>
                <a:lnTo>
                  <a:pt x="82" y="199"/>
                </a:lnTo>
                <a:lnTo>
                  <a:pt x="84" y="199"/>
                </a:lnTo>
                <a:lnTo>
                  <a:pt x="84" y="198"/>
                </a:lnTo>
                <a:lnTo>
                  <a:pt x="85" y="198"/>
                </a:lnTo>
                <a:lnTo>
                  <a:pt x="86" y="197"/>
                </a:lnTo>
                <a:lnTo>
                  <a:pt x="88" y="197"/>
                </a:lnTo>
                <a:lnTo>
                  <a:pt x="89" y="195"/>
                </a:lnTo>
                <a:lnTo>
                  <a:pt x="90" y="195"/>
                </a:lnTo>
                <a:lnTo>
                  <a:pt x="91" y="194"/>
                </a:lnTo>
                <a:lnTo>
                  <a:pt x="93" y="193"/>
                </a:lnTo>
                <a:lnTo>
                  <a:pt x="94" y="193"/>
                </a:lnTo>
                <a:lnTo>
                  <a:pt x="95" y="193"/>
                </a:lnTo>
                <a:lnTo>
                  <a:pt x="97" y="193"/>
                </a:lnTo>
                <a:lnTo>
                  <a:pt x="99" y="190"/>
                </a:lnTo>
                <a:lnTo>
                  <a:pt x="101" y="189"/>
                </a:lnTo>
                <a:lnTo>
                  <a:pt x="103" y="188"/>
                </a:lnTo>
                <a:lnTo>
                  <a:pt x="103" y="189"/>
                </a:lnTo>
                <a:lnTo>
                  <a:pt x="105" y="188"/>
                </a:lnTo>
                <a:lnTo>
                  <a:pt x="106" y="188"/>
                </a:lnTo>
                <a:lnTo>
                  <a:pt x="107" y="188"/>
                </a:lnTo>
                <a:lnTo>
                  <a:pt x="107" y="186"/>
                </a:lnTo>
                <a:lnTo>
                  <a:pt x="108" y="186"/>
                </a:lnTo>
                <a:lnTo>
                  <a:pt x="111" y="186"/>
                </a:lnTo>
                <a:lnTo>
                  <a:pt x="112" y="186"/>
                </a:lnTo>
                <a:lnTo>
                  <a:pt x="114" y="186"/>
                </a:lnTo>
                <a:lnTo>
                  <a:pt x="115" y="186"/>
                </a:lnTo>
                <a:lnTo>
                  <a:pt x="118" y="185"/>
                </a:lnTo>
                <a:lnTo>
                  <a:pt x="119" y="185"/>
                </a:lnTo>
                <a:lnTo>
                  <a:pt x="120" y="185"/>
                </a:lnTo>
                <a:lnTo>
                  <a:pt x="120" y="184"/>
                </a:lnTo>
                <a:lnTo>
                  <a:pt x="122" y="184"/>
                </a:lnTo>
                <a:lnTo>
                  <a:pt x="123" y="182"/>
                </a:lnTo>
                <a:lnTo>
                  <a:pt x="124" y="182"/>
                </a:lnTo>
                <a:lnTo>
                  <a:pt x="126" y="181"/>
                </a:lnTo>
                <a:lnTo>
                  <a:pt x="127" y="181"/>
                </a:lnTo>
                <a:lnTo>
                  <a:pt x="128" y="181"/>
                </a:lnTo>
                <a:lnTo>
                  <a:pt x="129" y="180"/>
                </a:lnTo>
                <a:lnTo>
                  <a:pt x="132" y="180"/>
                </a:lnTo>
                <a:lnTo>
                  <a:pt x="132" y="181"/>
                </a:lnTo>
                <a:lnTo>
                  <a:pt x="133" y="181"/>
                </a:lnTo>
                <a:lnTo>
                  <a:pt x="135" y="180"/>
                </a:lnTo>
                <a:lnTo>
                  <a:pt x="135" y="181"/>
                </a:lnTo>
                <a:lnTo>
                  <a:pt x="136" y="181"/>
                </a:lnTo>
                <a:lnTo>
                  <a:pt x="137" y="181"/>
                </a:lnTo>
                <a:lnTo>
                  <a:pt x="137" y="182"/>
                </a:lnTo>
                <a:lnTo>
                  <a:pt x="139" y="182"/>
                </a:lnTo>
                <a:lnTo>
                  <a:pt x="140" y="182"/>
                </a:lnTo>
                <a:lnTo>
                  <a:pt x="141" y="182"/>
                </a:lnTo>
                <a:lnTo>
                  <a:pt x="143" y="181"/>
                </a:lnTo>
                <a:lnTo>
                  <a:pt x="143" y="180"/>
                </a:lnTo>
                <a:lnTo>
                  <a:pt x="144" y="180"/>
                </a:lnTo>
                <a:lnTo>
                  <a:pt x="145" y="180"/>
                </a:lnTo>
                <a:lnTo>
                  <a:pt x="146" y="180"/>
                </a:lnTo>
                <a:lnTo>
                  <a:pt x="148" y="180"/>
                </a:lnTo>
                <a:lnTo>
                  <a:pt x="149" y="180"/>
                </a:lnTo>
                <a:lnTo>
                  <a:pt x="149" y="178"/>
                </a:lnTo>
                <a:lnTo>
                  <a:pt x="150" y="178"/>
                </a:lnTo>
                <a:lnTo>
                  <a:pt x="152" y="178"/>
                </a:lnTo>
                <a:lnTo>
                  <a:pt x="153" y="178"/>
                </a:lnTo>
                <a:lnTo>
                  <a:pt x="154" y="178"/>
                </a:lnTo>
                <a:lnTo>
                  <a:pt x="156" y="178"/>
                </a:lnTo>
                <a:lnTo>
                  <a:pt x="157" y="178"/>
                </a:lnTo>
                <a:lnTo>
                  <a:pt x="158" y="177"/>
                </a:lnTo>
                <a:lnTo>
                  <a:pt x="160" y="177"/>
                </a:lnTo>
                <a:lnTo>
                  <a:pt x="158" y="176"/>
                </a:lnTo>
                <a:lnTo>
                  <a:pt x="158" y="175"/>
                </a:lnTo>
                <a:lnTo>
                  <a:pt x="160" y="175"/>
                </a:lnTo>
                <a:lnTo>
                  <a:pt x="161" y="173"/>
                </a:lnTo>
                <a:lnTo>
                  <a:pt x="161" y="175"/>
                </a:lnTo>
                <a:lnTo>
                  <a:pt x="163" y="173"/>
                </a:lnTo>
                <a:lnTo>
                  <a:pt x="165" y="173"/>
                </a:lnTo>
                <a:lnTo>
                  <a:pt x="166" y="172"/>
                </a:lnTo>
                <a:lnTo>
                  <a:pt x="167" y="171"/>
                </a:lnTo>
                <a:lnTo>
                  <a:pt x="167" y="169"/>
                </a:lnTo>
                <a:lnTo>
                  <a:pt x="169" y="169"/>
                </a:lnTo>
                <a:lnTo>
                  <a:pt x="169" y="168"/>
                </a:lnTo>
                <a:lnTo>
                  <a:pt x="169" y="167"/>
                </a:lnTo>
                <a:lnTo>
                  <a:pt x="170" y="167"/>
                </a:lnTo>
                <a:lnTo>
                  <a:pt x="171" y="165"/>
                </a:lnTo>
                <a:lnTo>
                  <a:pt x="173" y="163"/>
                </a:lnTo>
                <a:lnTo>
                  <a:pt x="174" y="161"/>
                </a:lnTo>
                <a:lnTo>
                  <a:pt x="174" y="160"/>
                </a:lnTo>
                <a:lnTo>
                  <a:pt x="175" y="160"/>
                </a:lnTo>
                <a:lnTo>
                  <a:pt x="177" y="160"/>
                </a:lnTo>
                <a:lnTo>
                  <a:pt x="178" y="161"/>
                </a:lnTo>
                <a:lnTo>
                  <a:pt x="178" y="163"/>
                </a:lnTo>
                <a:lnTo>
                  <a:pt x="178" y="164"/>
                </a:lnTo>
                <a:lnTo>
                  <a:pt x="179" y="167"/>
                </a:lnTo>
                <a:lnTo>
                  <a:pt x="179" y="168"/>
                </a:lnTo>
                <a:lnTo>
                  <a:pt x="180" y="169"/>
                </a:lnTo>
                <a:lnTo>
                  <a:pt x="182" y="169"/>
                </a:lnTo>
                <a:lnTo>
                  <a:pt x="183" y="171"/>
                </a:lnTo>
                <a:lnTo>
                  <a:pt x="184" y="171"/>
                </a:lnTo>
                <a:lnTo>
                  <a:pt x="186" y="171"/>
                </a:lnTo>
                <a:lnTo>
                  <a:pt x="187" y="171"/>
                </a:lnTo>
                <a:lnTo>
                  <a:pt x="187" y="172"/>
                </a:lnTo>
                <a:lnTo>
                  <a:pt x="190" y="172"/>
                </a:lnTo>
                <a:lnTo>
                  <a:pt x="191" y="172"/>
                </a:lnTo>
                <a:lnTo>
                  <a:pt x="194" y="172"/>
                </a:lnTo>
                <a:lnTo>
                  <a:pt x="195" y="172"/>
                </a:lnTo>
                <a:lnTo>
                  <a:pt x="195" y="171"/>
                </a:lnTo>
                <a:lnTo>
                  <a:pt x="198" y="171"/>
                </a:lnTo>
                <a:lnTo>
                  <a:pt x="199" y="171"/>
                </a:lnTo>
                <a:lnTo>
                  <a:pt x="201" y="171"/>
                </a:lnTo>
                <a:lnTo>
                  <a:pt x="205" y="171"/>
                </a:lnTo>
                <a:lnTo>
                  <a:pt x="205" y="169"/>
                </a:lnTo>
                <a:lnTo>
                  <a:pt x="208" y="169"/>
                </a:lnTo>
                <a:lnTo>
                  <a:pt x="209" y="169"/>
                </a:lnTo>
                <a:lnTo>
                  <a:pt x="211" y="169"/>
                </a:lnTo>
                <a:lnTo>
                  <a:pt x="212" y="168"/>
                </a:lnTo>
                <a:lnTo>
                  <a:pt x="213" y="168"/>
                </a:lnTo>
                <a:lnTo>
                  <a:pt x="215" y="168"/>
                </a:lnTo>
                <a:lnTo>
                  <a:pt x="216" y="167"/>
                </a:lnTo>
                <a:lnTo>
                  <a:pt x="218" y="165"/>
                </a:lnTo>
                <a:lnTo>
                  <a:pt x="220" y="164"/>
                </a:lnTo>
                <a:lnTo>
                  <a:pt x="221" y="164"/>
                </a:lnTo>
                <a:lnTo>
                  <a:pt x="224" y="164"/>
                </a:lnTo>
                <a:lnTo>
                  <a:pt x="225" y="164"/>
                </a:lnTo>
                <a:lnTo>
                  <a:pt x="226" y="164"/>
                </a:lnTo>
                <a:lnTo>
                  <a:pt x="228" y="164"/>
                </a:lnTo>
                <a:lnTo>
                  <a:pt x="229" y="164"/>
                </a:lnTo>
                <a:lnTo>
                  <a:pt x="232" y="164"/>
                </a:lnTo>
                <a:lnTo>
                  <a:pt x="233" y="163"/>
                </a:lnTo>
                <a:lnTo>
                  <a:pt x="234" y="161"/>
                </a:lnTo>
                <a:lnTo>
                  <a:pt x="235" y="161"/>
                </a:lnTo>
                <a:lnTo>
                  <a:pt x="235" y="160"/>
                </a:lnTo>
                <a:lnTo>
                  <a:pt x="237" y="160"/>
                </a:lnTo>
                <a:lnTo>
                  <a:pt x="238" y="160"/>
                </a:lnTo>
                <a:lnTo>
                  <a:pt x="238" y="159"/>
                </a:lnTo>
                <a:lnTo>
                  <a:pt x="241" y="158"/>
                </a:lnTo>
                <a:lnTo>
                  <a:pt x="241" y="156"/>
                </a:lnTo>
                <a:lnTo>
                  <a:pt x="242" y="156"/>
                </a:lnTo>
                <a:lnTo>
                  <a:pt x="242" y="155"/>
                </a:lnTo>
                <a:lnTo>
                  <a:pt x="243" y="155"/>
                </a:lnTo>
                <a:lnTo>
                  <a:pt x="245" y="154"/>
                </a:lnTo>
                <a:lnTo>
                  <a:pt x="246" y="152"/>
                </a:lnTo>
                <a:lnTo>
                  <a:pt x="247" y="151"/>
                </a:lnTo>
                <a:lnTo>
                  <a:pt x="249" y="151"/>
                </a:lnTo>
                <a:lnTo>
                  <a:pt x="250" y="151"/>
                </a:lnTo>
                <a:lnTo>
                  <a:pt x="251" y="148"/>
                </a:lnTo>
                <a:lnTo>
                  <a:pt x="251" y="147"/>
                </a:lnTo>
                <a:lnTo>
                  <a:pt x="251" y="146"/>
                </a:lnTo>
                <a:lnTo>
                  <a:pt x="251" y="144"/>
                </a:lnTo>
                <a:lnTo>
                  <a:pt x="251" y="143"/>
                </a:lnTo>
                <a:lnTo>
                  <a:pt x="251" y="140"/>
                </a:lnTo>
                <a:lnTo>
                  <a:pt x="250" y="139"/>
                </a:lnTo>
                <a:lnTo>
                  <a:pt x="249" y="139"/>
                </a:lnTo>
                <a:lnTo>
                  <a:pt x="247" y="138"/>
                </a:lnTo>
                <a:lnTo>
                  <a:pt x="246" y="138"/>
                </a:lnTo>
                <a:lnTo>
                  <a:pt x="245" y="138"/>
                </a:lnTo>
                <a:lnTo>
                  <a:pt x="245" y="137"/>
                </a:lnTo>
                <a:lnTo>
                  <a:pt x="243" y="135"/>
                </a:lnTo>
                <a:lnTo>
                  <a:pt x="242" y="134"/>
                </a:lnTo>
                <a:lnTo>
                  <a:pt x="242" y="133"/>
                </a:lnTo>
                <a:lnTo>
                  <a:pt x="241" y="133"/>
                </a:lnTo>
                <a:lnTo>
                  <a:pt x="241" y="131"/>
                </a:lnTo>
                <a:lnTo>
                  <a:pt x="239" y="131"/>
                </a:lnTo>
                <a:lnTo>
                  <a:pt x="239" y="130"/>
                </a:lnTo>
                <a:lnTo>
                  <a:pt x="239" y="129"/>
                </a:lnTo>
                <a:lnTo>
                  <a:pt x="238" y="127"/>
                </a:lnTo>
                <a:lnTo>
                  <a:pt x="238" y="126"/>
                </a:lnTo>
                <a:lnTo>
                  <a:pt x="239" y="126"/>
                </a:lnTo>
                <a:lnTo>
                  <a:pt x="239" y="125"/>
                </a:lnTo>
                <a:lnTo>
                  <a:pt x="241" y="125"/>
                </a:lnTo>
                <a:lnTo>
                  <a:pt x="242" y="125"/>
                </a:lnTo>
                <a:lnTo>
                  <a:pt x="243" y="125"/>
                </a:lnTo>
                <a:lnTo>
                  <a:pt x="245" y="123"/>
                </a:lnTo>
                <a:lnTo>
                  <a:pt x="246" y="123"/>
                </a:lnTo>
                <a:lnTo>
                  <a:pt x="246" y="125"/>
                </a:lnTo>
                <a:lnTo>
                  <a:pt x="247" y="123"/>
                </a:lnTo>
                <a:lnTo>
                  <a:pt x="249" y="122"/>
                </a:lnTo>
                <a:lnTo>
                  <a:pt x="249" y="121"/>
                </a:lnTo>
                <a:lnTo>
                  <a:pt x="249" y="120"/>
                </a:lnTo>
                <a:lnTo>
                  <a:pt x="250" y="118"/>
                </a:lnTo>
                <a:lnTo>
                  <a:pt x="250" y="117"/>
                </a:lnTo>
                <a:lnTo>
                  <a:pt x="250" y="116"/>
                </a:lnTo>
                <a:lnTo>
                  <a:pt x="250" y="113"/>
                </a:lnTo>
                <a:lnTo>
                  <a:pt x="249" y="113"/>
                </a:lnTo>
                <a:lnTo>
                  <a:pt x="249" y="112"/>
                </a:lnTo>
                <a:lnTo>
                  <a:pt x="247" y="110"/>
                </a:lnTo>
                <a:lnTo>
                  <a:pt x="247" y="108"/>
                </a:lnTo>
                <a:lnTo>
                  <a:pt x="247" y="106"/>
                </a:lnTo>
                <a:lnTo>
                  <a:pt x="247" y="105"/>
                </a:lnTo>
                <a:lnTo>
                  <a:pt x="247" y="104"/>
                </a:lnTo>
                <a:lnTo>
                  <a:pt x="247" y="103"/>
                </a:lnTo>
                <a:lnTo>
                  <a:pt x="249" y="101"/>
                </a:lnTo>
                <a:lnTo>
                  <a:pt x="250" y="101"/>
                </a:lnTo>
                <a:lnTo>
                  <a:pt x="251" y="101"/>
                </a:lnTo>
                <a:lnTo>
                  <a:pt x="251" y="100"/>
                </a:lnTo>
                <a:lnTo>
                  <a:pt x="252" y="100"/>
                </a:lnTo>
                <a:lnTo>
                  <a:pt x="254" y="99"/>
                </a:lnTo>
                <a:lnTo>
                  <a:pt x="255" y="97"/>
                </a:lnTo>
                <a:lnTo>
                  <a:pt x="255" y="96"/>
                </a:lnTo>
                <a:lnTo>
                  <a:pt x="256" y="96"/>
                </a:lnTo>
                <a:lnTo>
                  <a:pt x="256" y="95"/>
                </a:lnTo>
                <a:lnTo>
                  <a:pt x="256" y="92"/>
                </a:lnTo>
                <a:lnTo>
                  <a:pt x="256" y="91"/>
                </a:lnTo>
                <a:lnTo>
                  <a:pt x="258" y="91"/>
                </a:lnTo>
                <a:lnTo>
                  <a:pt x="258" y="89"/>
                </a:lnTo>
                <a:lnTo>
                  <a:pt x="258" y="88"/>
                </a:lnTo>
                <a:lnTo>
                  <a:pt x="258" y="87"/>
                </a:lnTo>
                <a:lnTo>
                  <a:pt x="259" y="86"/>
                </a:lnTo>
                <a:lnTo>
                  <a:pt x="262" y="86"/>
                </a:lnTo>
                <a:lnTo>
                  <a:pt x="262" y="84"/>
                </a:lnTo>
                <a:lnTo>
                  <a:pt x="263" y="83"/>
                </a:lnTo>
                <a:lnTo>
                  <a:pt x="264" y="80"/>
                </a:lnTo>
                <a:lnTo>
                  <a:pt x="266" y="79"/>
                </a:lnTo>
                <a:lnTo>
                  <a:pt x="267" y="79"/>
                </a:lnTo>
                <a:lnTo>
                  <a:pt x="270" y="79"/>
                </a:lnTo>
                <a:lnTo>
                  <a:pt x="272" y="79"/>
                </a:lnTo>
                <a:lnTo>
                  <a:pt x="272" y="78"/>
                </a:lnTo>
                <a:lnTo>
                  <a:pt x="273" y="78"/>
                </a:lnTo>
                <a:lnTo>
                  <a:pt x="276" y="78"/>
                </a:lnTo>
                <a:lnTo>
                  <a:pt x="277" y="78"/>
                </a:lnTo>
                <a:lnTo>
                  <a:pt x="279" y="78"/>
                </a:lnTo>
                <a:lnTo>
                  <a:pt x="280" y="78"/>
                </a:lnTo>
                <a:lnTo>
                  <a:pt x="281" y="78"/>
                </a:lnTo>
                <a:lnTo>
                  <a:pt x="283" y="78"/>
                </a:lnTo>
                <a:lnTo>
                  <a:pt x="284" y="78"/>
                </a:lnTo>
                <a:lnTo>
                  <a:pt x="284" y="76"/>
                </a:lnTo>
                <a:lnTo>
                  <a:pt x="285" y="76"/>
                </a:lnTo>
                <a:lnTo>
                  <a:pt x="287" y="76"/>
                </a:lnTo>
                <a:lnTo>
                  <a:pt x="289" y="76"/>
                </a:lnTo>
                <a:lnTo>
                  <a:pt x="290" y="76"/>
                </a:lnTo>
                <a:lnTo>
                  <a:pt x="292" y="76"/>
                </a:lnTo>
                <a:lnTo>
                  <a:pt x="293" y="75"/>
                </a:lnTo>
                <a:lnTo>
                  <a:pt x="296" y="75"/>
                </a:lnTo>
                <a:lnTo>
                  <a:pt x="297" y="75"/>
                </a:lnTo>
                <a:lnTo>
                  <a:pt x="298" y="75"/>
                </a:lnTo>
                <a:lnTo>
                  <a:pt x="300" y="75"/>
                </a:lnTo>
                <a:lnTo>
                  <a:pt x="301" y="76"/>
                </a:lnTo>
                <a:lnTo>
                  <a:pt x="302" y="76"/>
                </a:lnTo>
                <a:lnTo>
                  <a:pt x="304" y="78"/>
                </a:lnTo>
                <a:lnTo>
                  <a:pt x="306" y="78"/>
                </a:lnTo>
                <a:lnTo>
                  <a:pt x="309" y="78"/>
                </a:lnTo>
                <a:lnTo>
                  <a:pt x="310" y="78"/>
                </a:lnTo>
                <a:lnTo>
                  <a:pt x="310" y="79"/>
                </a:lnTo>
                <a:lnTo>
                  <a:pt x="311" y="79"/>
                </a:lnTo>
                <a:lnTo>
                  <a:pt x="313" y="80"/>
                </a:lnTo>
                <a:lnTo>
                  <a:pt x="314" y="80"/>
                </a:lnTo>
                <a:lnTo>
                  <a:pt x="315" y="80"/>
                </a:lnTo>
                <a:lnTo>
                  <a:pt x="318" y="79"/>
                </a:lnTo>
                <a:lnTo>
                  <a:pt x="319" y="79"/>
                </a:lnTo>
                <a:lnTo>
                  <a:pt x="321" y="78"/>
                </a:lnTo>
                <a:lnTo>
                  <a:pt x="322" y="78"/>
                </a:lnTo>
                <a:lnTo>
                  <a:pt x="322" y="76"/>
                </a:lnTo>
                <a:lnTo>
                  <a:pt x="323" y="76"/>
                </a:lnTo>
                <a:lnTo>
                  <a:pt x="323" y="75"/>
                </a:lnTo>
                <a:lnTo>
                  <a:pt x="324" y="74"/>
                </a:lnTo>
                <a:lnTo>
                  <a:pt x="326" y="72"/>
                </a:lnTo>
                <a:lnTo>
                  <a:pt x="327" y="70"/>
                </a:lnTo>
                <a:lnTo>
                  <a:pt x="327" y="68"/>
                </a:lnTo>
                <a:lnTo>
                  <a:pt x="328" y="67"/>
                </a:lnTo>
                <a:lnTo>
                  <a:pt x="328" y="66"/>
                </a:lnTo>
                <a:lnTo>
                  <a:pt x="328" y="65"/>
                </a:lnTo>
                <a:lnTo>
                  <a:pt x="328" y="63"/>
                </a:lnTo>
                <a:lnTo>
                  <a:pt x="330" y="62"/>
                </a:lnTo>
                <a:lnTo>
                  <a:pt x="330" y="61"/>
                </a:lnTo>
                <a:lnTo>
                  <a:pt x="330" y="62"/>
                </a:lnTo>
                <a:lnTo>
                  <a:pt x="330" y="61"/>
                </a:lnTo>
                <a:lnTo>
                  <a:pt x="330" y="59"/>
                </a:lnTo>
                <a:lnTo>
                  <a:pt x="331" y="58"/>
                </a:lnTo>
                <a:lnTo>
                  <a:pt x="331" y="57"/>
                </a:lnTo>
                <a:lnTo>
                  <a:pt x="331" y="55"/>
                </a:lnTo>
                <a:lnTo>
                  <a:pt x="332" y="54"/>
                </a:lnTo>
                <a:lnTo>
                  <a:pt x="332" y="53"/>
                </a:lnTo>
                <a:lnTo>
                  <a:pt x="332" y="51"/>
                </a:lnTo>
                <a:lnTo>
                  <a:pt x="334" y="51"/>
                </a:lnTo>
                <a:lnTo>
                  <a:pt x="335" y="51"/>
                </a:lnTo>
                <a:lnTo>
                  <a:pt x="336" y="51"/>
                </a:lnTo>
                <a:lnTo>
                  <a:pt x="336" y="50"/>
                </a:lnTo>
                <a:lnTo>
                  <a:pt x="338" y="50"/>
                </a:lnTo>
                <a:lnTo>
                  <a:pt x="339" y="50"/>
                </a:lnTo>
                <a:lnTo>
                  <a:pt x="339" y="51"/>
                </a:lnTo>
                <a:lnTo>
                  <a:pt x="340" y="51"/>
                </a:lnTo>
                <a:lnTo>
                  <a:pt x="342" y="54"/>
                </a:lnTo>
                <a:lnTo>
                  <a:pt x="343" y="54"/>
                </a:lnTo>
                <a:lnTo>
                  <a:pt x="343" y="53"/>
                </a:lnTo>
                <a:lnTo>
                  <a:pt x="344" y="53"/>
                </a:lnTo>
                <a:lnTo>
                  <a:pt x="345" y="53"/>
                </a:lnTo>
                <a:lnTo>
                  <a:pt x="347" y="53"/>
                </a:lnTo>
                <a:lnTo>
                  <a:pt x="347" y="51"/>
                </a:lnTo>
                <a:lnTo>
                  <a:pt x="347" y="50"/>
                </a:lnTo>
                <a:lnTo>
                  <a:pt x="347" y="49"/>
                </a:lnTo>
                <a:lnTo>
                  <a:pt x="348" y="48"/>
                </a:lnTo>
                <a:lnTo>
                  <a:pt x="348" y="46"/>
                </a:lnTo>
                <a:lnTo>
                  <a:pt x="349" y="45"/>
                </a:lnTo>
                <a:lnTo>
                  <a:pt x="351" y="46"/>
                </a:lnTo>
                <a:lnTo>
                  <a:pt x="351" y="45"/>
                </a:lnTo>
                <a:lnTo>
                  <a:pt x="349" y="45"/>
                </a:lnTo>
                <a:lnTo>
                  <a:pt x="348" y="45"/>
                </a:lnTo>
                <a:lnTo>
                  <a:pt x="347" y="45"/>
                </a:lnTo>
                <a:lnTo>
                  <a:pt x="345" y="45"/>
                </a:lnTo>
                <a:lnTo>
                  <a:pt x="345" y="44"/>
                </a:lnTo>
                <a:lnTo>
                  <a:pt x="344" y="44"/>
                </a:lnTo>
                <a:lnTo>
                  <a:pt x="344" y="42"/>
                </a:lnTo>
                <a:lnTo>
                  <a:pt x="343" y="44"/>
                </a:lnTo>
                <a:lnTo>
                  <a:pt x="343" y="42"/>
                </a:lnTo>
                <a:lnTo>
                  <a:pt x="343" y="41"/>
                </a:lnTo>
                <a:lnTo>
                  <a:pt x="344" y="40"/>
                </a:lnTo>
                <a:lnTo>
                  <a:pt x="345" y="40"/>
                </a:lnTo>
                <a:lnTo>
                  <a:pt x="345" y="38"/>
                </a:lnTo>
                <a:lnTo>
                  <a:pt x="344" y="38"/>
                </a:lnTo>
                <a:lnTo>
                  <a:pt x="344" y="37"/>
                </a:lnTo>
                <a:lnTo>
                  <a:pt x="343" y="37"/>
                </a:lnTo>
                <a:lnTo>
                  <a:pt x="343" y="38"/>
                </a:lnTo>
                <a:lnTo>
                  <a:pt x="343" y="41"/>
                </a:lnTo>
                <a:lnTo>
                  <a:pt x="343" y="40"/>
                </a:lnTo>
                <a:lnTo>
                  <a:pt x="342" y="40"/>
                </a:lnTo>
                <a:lnTo>
                  <a:pt x="342" y="38"/>
                </a:lnTo>
                <a:lnTo>
                  <a:pt x="342" y="37"/>
                </a:lnTo>
                <a:lnTo>
                  <a:pt x="340" y="37"/>
                </a:lnTo>
                <a:lnTo>
                  <a:pt x="340" y="36"/>
                </a:lnTo>
                <a:lnTo>
                  <a:pt x="339" y="36"/>
                </a:lnTo>
                <a:lnTo>
                  <a:pt x="339" y="34"/>
                </a:lnTo>
                <a:lnTo>
                  <a:pt x="339" y="32"/>
                </a:lnTo>
                <a:lnTo>
                  <a:pt x="339" y="31"/>
                </a:lnTo>
                <a:lnTo>
                  <a:pt x="340" y="31"/>
                </a:lnTo>
                <a:lnTo>
                  <a:pt x="343" y="31"/>
                </a:lnTo>
                <a:close/>
                <a:moveTo>
                  <a:pt x="304" y="28"/>
                </a:moveTo>
                <a:lnTo>
                  <a:pt x="302" y="28"/>
                </a:lnTo>
                <a:lnTo>
                  <a:pt x="302" y="27"/>
                </a:lnTo>
                <a:lnTo>
                  <a:pt x="302" y="25"/>
                </a:lnTo>
                <a:lnTo>
                  <a:pt x="304" y="25"/>
                </a:lnTo>
                <a:lnTo>
                  <a:pt x="305" y="27"/>
                </a:lnTo>
                <a:lnTo>
                  <a:pt x="304" y="28"/>
                </a:lnTo>
                <a:close/>
                <a:moveTo>
                  <a:pt x="348" y="3"/>
                </a:moveTo>
                <a:lnTo>
                  <a:pt x="347" y="3"/>
                </a:lnTo>
                <a:lnTo>
                  <a:pt x="347" y="2"/>
                </a:lnTo>
                <a:lnTo>
                  <a:pt x="347" y="0"/>
                </a:lnTo>
                <a:lnTo>
                  <a:pt x="348" y="0"/>
                </a:lnTo>
                <a:lnTo>
                  <a:pt x="348" y="2"/>
                </a:lnTo>
                <a:lnTo>
                  <a:pt x="348" y="3"/>
                </a:lnTo>
                <a:close/>
              </a:path>
            </a:pathLst>
          </a:custGeom>
          <a:solidFill>
            <a:schemeClr val="accent2"/>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4561160" y="4802109"/>
            <a:ext cx="751009" cy="747549"/>
          </a:xfrm>
          <a:custGeom>
            <a:avLst/>
            <a:gdLst>
              <a:gd name="T0" fmla="*/ 8 w 434"/>
              <a:gd name="T1" fmla="*/ 136 h 432"/>
              <a:gd name="T2" fmla="*/ 29 w 434"/>
              <a:gd name="T3" fmla="*/ 140 h 432"/>
              <a:gd name="T4" fmla="*/ 44 w 434"/>
              <a:gd name="T5" fmla="*/ 148 h 432"/>
              <a:gd name="T6" fmla="*/ 55 w 434"/>
              <a:gd name="T7" fmla="*/ 165 h 432"/>
              <a:gd name="T8" fmla="*/ 65 w 434"/>
              <a:gd name="T9" fmla="*/ 187 h 432"/>
              <a:gd name="T10" fmla="*/ 69 w 434"/>
              <a:gd name="T11" fmla="*/ 215 h 432"/>
              <a:gd name="T12" fmla="*/ 73 w 434"/>
              <a:gd name="T13" fmla="*/ 244 h 432"/>
              <a:gd name="T14" fmla="*/ 65 w 434"/>
              <a:gd name="T15" fmla="*/ 255 h 432"/>
              <a:gd name="T16" fmla="*/ 52 w 434"/>
              <a:gd name="T17" fmla="*/ 272 h 432"/>
              <a:gd name="T18" fmla="*/ 30 w 434"/>
              <a:gd name="T19" fmla="*/ 278 h 432"/>
              <a:gd name="T20" fmla="*/ 2 w 434"/>
              <a:gd name="T21" fmla="*/ 229 h 432"/>
              <a:gd name="T22" fmla="*/ 5 w 434"/>
              <a:gd name="T23" fmla="*/ 152 h 432"/>
              <a:gd name="T24" fmla="*/ 13 w 434"/>
              <a:gd name="T25" fmla="*/ 139 h 432"/>
              <a:gd name="T26" fmla="*/ 395 w 434"/>
              <a:gd name="T27" fmla="*/ 59 h 432"/>
              <a:gd name="T28" fmla="*/ 390 w 434"/>
              <a:gd name="T29" fmla="*/ 102 h 432"/>
              <a:gd name="T30" fmla="*/ 383 w 434"/>
              <a:gd name="T31" fmla="*/ 141 h 432"/>
              <a:gd name="T32" fmla="*/ 391 w 434"/>
              <a:gd name="T33" fmla="*/ 177 h 432"/>
              <a:gd name="T34" fmla="*/ 391 w 434"/>
              <a:gd name="T35" fmla="*/ 203 h 432"/>
              <a:gd name="T36" fmla="*/ 412 w 434"/>
              <a:gd name="T37" fmla="*/ 248 h 432"/>
              <a:gd name="T38" fmla="*/ 427 w 434"/>
              <a:gd name="T39" fmla="*/ 318 h 432"/>
              <a:gd name="T40" fmla="*/ 389 w 434"/>
              <a:gd name="T41" fmla="*/ 378 h 432"/>
              <a:gd name="T42" fmla="*/ 365 w 434"/>
              <a:gd name="T43" fmla="*/ 415 h 432"/>
              <a:gd name="T44" fmla="*/ 325 w 434"/>
              <a:gd name="T45" fmla="*/ 426 h 432"/>
              <a:gd name="T46" fmla="*/ 309 w 434"/>
              <a:gd name="T47" fmla="*/ 402 h 432"/>
              <a:gd name="T48" fmla="*/ 281 w 434"/>
              <a:gd name="T49" fmla="*/ 364 h 432"/>
              <a:gd name="T50" fmla="*/ 266 w 434"/>
              <a:gd name="T51" fmla="*/ 337 h 432"/>
              <a:gd name="T52" fmla="*/ 251 w 434"/>
              <a:gd name="T53" fmla="*/ 308 h 432"/>
              <a:gd name="T54" fmla="*/ 191 w 434"/>
              <a:gd name="T55" fmla="*/ 246 h 432"/>
              <a:gd name="T56" fmla="*/ 145 w 434"/>
              <a:gd name="T57" fmla="*/ 271 h 432"/>
              <a:gd name="T58" fmla="*/ 132 w 434"/>
              <a:gd name="T59" fmla="*/ 295 h 432"/>
              <a:gd name="T60" fmla="*/ 65 w 434"/>
              <a:gd name="T61" fmla="*/ 356 h 432"/>
              <a:gd name="T62" fmla="*/ 44 w 434"/>
              <a:gd name="T63" fmla="*/ 350 h 432"/>
              <a:gd name="T64" fmla="*/ 34 w 434"/>
              <a:gd name="T65" fmla="*/ 334 h 432"/>
              <a:gd name="T66" fmla="*/ 19 w 434"/>
              <a:gd name="T67" fmla="*/ 313 h 432"/>
              <a:gd name="T68" fmla="*/ 42 w 434"/>
              <a:gd name="T69" fmla="*/ 288 h 432"/>
              <a:gd name="T70" fmla="*/ 61 w 434"/>
              <a:gd name="T71" fmla="*/ 270 h 432"/>
              <a:gd name="T72" fmla="*/ 81 w 434"/>
              <a:gd name="T73" fmla="*/ 261 h 432"/>
              <a:gd name="T74" fmla="*/ 99 w 434"/>
              <a:gd name="T75" fmla="*/ 248 h 432"/>
              <a:gd name="T76" fmla="*/ 122 w 434"/>
              <a:gd name="T77" fmla="*/ 242 h 432"/>
              <a:gd name="T78" fmla="*/ 148 w 434"/>
              <a:gd name="T79" fmla="*/ 242 h 432"/>
              <a:gd name="T80" fmla="*/ 162 w 434"/>
              <a:gd name="T81" fmla="*/ 221 h 432"/>
              <a:gd name="T82" fmla="*/ 170 w 434"/>
              <a:gd name="T83" fmla="*/ 187 h 432"/>
              <a:gd name="T84" fmla="*/ 182 w 434"/>
              <a:gd name="T85" fmla="*/ 160 h 432"/>
              <a:gd name="T86" fmla="*/ 209 w 434"/>
              <a:gd name="T87" fmla="*/ 144 h 432"/>
              <a:gd name="T88" fmla="*/ 225 w 434"/>
              <a:gd name="T89" fmla="*/ 158 h 432"/>
              <a:gd name="T90" fmla="*/ 250 w 434"/>
              <a:gd name="T91" fmla="*/ 169 h 432"/>
              <a:gd name="T92" fmla="*/ 255 w 434"/>
              <a:gd name="T93" fmla="*/ 174 h 432"/>
              <a:gd name="T94" fmla="*/ 276 w 434"/>
              <a:gd name="T95" fmla="*/ 169 h 432"/>
              <a:gd name="T96" fmla="*/ 279 w 434"/>
              <a:gd name="T97" fmla="*/ 145 h 432"/>
              <a:gd name="T98" fmla="*/ 276 w 434"/>
              <a:gd name="T99" fmla="*/ 123 h 432"/>
              <a:gd name="T100" fmla="*/ 284 w 434"/>
              <a:gd name="T101" fmla="*/ 97 h 432"/>
              <a:gd name="T102" fmla="*/ 280 w 434"/>
              <a:gd name="T103" fmla="*/ 67 h 432"/>
              <a:gd name="T104" fmla="*/ 304 w 434"/>
              <a:gd name="T105" fmla="*/ 56 h 432"/>
              <a:gd name="T106" fmla="*/ 325 w 434"/>
              <a:gd name="T107" fmla="*/ 68 h 432"/>
              <a:gd name="T108" fmla="*/ 348 w 434"/>
              <a:gd name="T109" fmla="*/ 94 h 432"/>
              <a:gd name="T110" fmla="*/ 369 w 434"/>
              <a:gd name="T111" fmla="*/ 94 h 432"/>
              <a:gd name="T112" fmla="*/ 374 w 434"/>
              <a:gd name="T113" fmla="*/ 73 h 432"/>
              <a:gd name="T114" fmla="*/ 374 w 434"/>
              <a:gd name="T115" fmla="*/ 43 h 432"/>
              <a:gd name="T116" fmla="*/ 292 w 434"/>
              <a:gd name="T117" fmla="*/ 20 h 432"/>
              <a:gd name="T118" fmla="*/ 284 w 434"/>
              <a:gd name="T119" fmla="*/ 17 h 432"/>
              <a:gd name="T120" fmla="*/ 287 w 434"/>
              <a:gd name="T121" fmla="*/ 35 h 432"/>
              <a:gd name="T122" fmla="*/ 263 w 434"/>
              <a:gd name="T123" fmla="*/ 34 h 432"/>
              <a:gd name="T124" fmla="*/ 249 w 434"/>
              <a:gd name="T125" fmla="*/ 1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432">
                <a:moveTo>
                  <a:pt x="54" y="271"/>
                </a:moveTo>
                <a:lnTo>
                  <a:pt x="54" y="272"/>
                </a:lnTo>
                <a:lnTo>
                  <a:pt x="52" y="271"/>
                </a:lnTo>
                <a:lnTo>
                  <a:pt x="54" y="271"/>
                </a:lnTo>
                <a:close/>
                <a:moveTo>
                  <a:pt x="76" y="246"/>
                </a:moveTo>
                <a:lnTo>
                  <a:pt x="76" y="245"/>
                </a:lnTo>
                <a:lnTo>
                  <a:pt x="77" y="245"/>
                </a:lnTo>
                <a:lnTo>
                  <a:pt x="76" y="246"/>
                </a:lnTo>
                <a:close/>
                <a:moveTo>
                  <a:pt x="275" y="161"/>
                </a:moveTo>
                <a:lnTo>
                  <a:pt x="273" y="161"/>
                </a:lnTo>
                <a:lnTo>
                  <a:pt x="275" y="161"/>
                </a:lnTo>
                <a:close/>
                <a:moveTo>
                  <a:pt x="5" y="149"/>
                </a:moveTo>
                <a:lnTo>
                  <a:pt x="5" y="148"/>
                </a:lnTo>
                <a:lnTo>
                  <a:pt x="5" y="149"/>
                </a:lnTo>
                <a:close/>
                <a:moveTo>
                  <a:pt x="5" y="145"/>
                </a:moveTo>
                <a:lnTo>
                  <a:pt x="5" y="144"/>
                </a:lnTo>
                <a:lnTo>
                  <a:pt x="5" y="143"/>
                </a:lnTo>
                <a:lnTo>
                  <a:pt x="6" y="141"/>
                </a:lnTo>
                <a:lnTo>
                  <a:pt x="6" y="143"/>
                </a:lnTo>
                <a:lnTo>
                  <a:pt x="6" y="144"/>
                </a:lnTo>
                <a:lnTo>
                  <a:pt x="5" y="145"/>
                </a:lnTo>
                <a:close/>
                <a:moveTo>
                  <a:pt x="8" y="136"/>
                </a:moveTo>
                <a:lnTo>
                  <a:pt x="6" y="136"/>
                </a:lnTo>
                <a:lnTo>
                  <a:pt x="6" y="135"/>
                </a:lnTo>
                <a:lnTo>
                  <a:pt x="8" y="135"/>
                </a:lnTo>
                <a:lnTo>
                  <a:pt x="8" y="136"/>
                </a:lnTo>
                <a:close/>
                <a:moveTo>
                  <a:pt x="16" y="134"/>
                </a:moveTo>
                <a:lnTo>
                  <a:pt x="18" y="135"/>
                </a:lnTo>
                <a:lnTo>
                  <a:pt x="18" y="136"/>
                </a:lnTo>
                <a:lnTo>
                  <a:pt x="17" y="136"/>
                </a:lnTo>
                <a:lnTo>
                  <a:pt x="17" y="138"/>
                </a:lnTo>
                <a:lnTo>
                  <a:pt x="16" y="138"/>
                </a:lnTo>
                <a:lnTo>
                  <a:pt x="17" y="139"/>
                </a:lnTo>
                <a:lnTo>
                  <a:pt x="18" y="140"/>
                </a:lnTo>
                <a:lnTo>
                  <a:pt x="19" y="139"/>
                </a:lnTo>
                <a:lnTo>
                  <a:pt x="21" y="140"/>
                </a:lnTo>
                <a:lnTo>
                  <a:pt x="21" y="141"/>
                </a:lnTo>
                <a:lnTo>
                  <a:pt x="22" y="140"/>
                </a:lnTo>
                <a:lnTo>
                  <a:pt x="23" y="140"/>
                </a:lnTo>
                <a:lnTo>
                  <a:pt x="23" y="141"/>
                </a:lnTo>
                <a:lnTo>
                  <a:pt x="25" y="141"/>
                </a:lnTo>
                <a:lnTo>
                  <a:pt x="26" y="140"/>
                </a:lnTo>
                <a:lnTo>
                  <a:pt x="27" y="140"/>
                </a:lnTo>
                <a:lnTo>
                  <a:pt x="29" y="140"/>
                </a:lnTo>
                <a:lnTo>
                  <a:pt x="30" y="140"/>
                </a:lnTo>
                <a:lnTo>
                  <a:pt x="31" y="140"/>
                </a:lnTo>
                <a:lnTo>
                  <a:pt x="33" y="140"/>
                </a:lnTo>
                <a:lnTo>
                  <a:pt x="34" y="140"/>
                </a:lnTo>
                <a:lnTo>
                  <a:pt x="34" y="141"/>
                </a:lnTo>
                <a:lnTo>
                  <a:pt x="34" y="143"/>
                </a:lnTo>
                <a:lnTo>
                  <a:pt x="35" y="143"/>
                </a:lnTo>
                <a:lnTo>
                  <a:pt x="37" y="143"/>
                </a:lnTo>
                <a:lnTo>
                  <a:pt x="37" y="144"/>
                </a:lnTo>
                <a:lnTo>
                  <a:pt x="38" y="144"/>
                </a:lnTo>
                <a:lnTo>
                  <a:pt x="40" y="147"/>
                </a:lnTo>
                <a:lnTo>
                  <a:pt x="42" y="148"/>
                </a:lnTo>
                <a:lnTo>
                  <a:pt x="42" y="149"/>
                </a:lnTo>
                <a:lnTo>
                  <a:pt x="43" y="149"/>
                </a:lnTo>
                <a:lnTo>
                  <a:pt x="44" y="149"/>
                </a:lnTo>
                <a:lnTo>
                  <a:pt x="44" y="151"/>
                </a:lnTo>
                <a:lnTo>
                  <a:pt x="44" y="152"/>
                </a:lnTo>
                <a:lnTo>
                  <a:pt x="44" y="151"/>
                </a:lnTo>
                <a:lnTo>
                  <a:pt x="44" y="149"/>
                </a:lnTo>
                <a:lnTo>
                  <a:pt x="43" y="148"/>
                </a:lnTo>
                <a:lnTo>
                  <a:pt x="43" y="147"/>
                </a:lnTo>
                <a:lnTo>
                  <a:pt x="44" y="148"/>
                </a:lnTo>
                <a:lnTo>
                  <a:pt x="46" y="148"/>
                </a:lnTo>
                <a:lnTo>
                  <a:pt x="47" y="149"/>
                </a:lnTo>
                <a:lnTo>
                  <a:pt x="48" y="149"/>
                </a:lnTo>
                <a:lnTo>
                  <a:pt x="48" y="151"/>
                </a:lnTo>
                <a:lnTo>
                  <a:pt x="47" y="151"/>
                </a:lnTo>
                <a:lnTo>
                  <a:pt x="47" y="152"/>
                </a:lnTo>
                <a:lnTo>
                  <a:pt x="46" y="153"/>
                </a:lnTo>
                <a:lnTo>
                  <a:pt x="46" y="155"/>
                </a:lnTo>
                <a:lnTo>
                  <a:pt x="47" y="155"/>
                </a:lnTo>
                <a:lnTo>
                  <a:pt x="47" y="156"/>
                </a:lnTo>
                <a:lnTo>
                  <a:pt x="48" y="156"/>
                </a:lnTo>
                <a:lnTo>
                  <a:pt x="48" y="157"/>
                </a:lnTo>
                <a:lnTo>
                  <a:pt x="48" y="158"/>
                </a:lnTo>
                <a:lnTo>
                  <a:pt x="50" y="158"/>
                </a:lnTo>
                <a:lnTo>
                  <a:pt x="50" y="160"/>
                </a:lnTo>
                <a:lnTo>
                  <a:pt x="51" y="160"/>
                </a:lnTo>
                <a:lnTo>
                  <a:pt x="52" y="160"/>
                </a:lnTo>
                <a:lnTo>
                  <a:pt x="52" y="161"/>
                </a:lnTo>
                <a:lnTo>
                  <a:pt x="52" y="162"/>
                </a:lnTo>
                <a:lnTo>
                  <a:pt x="54" y="162"/>
                </a:lnTo>
                <a:lnTo>
                  <a:pt x="54" y="164"/>
                </a:lnTo>
                <a:lnTo>
                  <a:pt x="55" y="165"/>
                </a:lnTo>
                <a:lnTo>
                  <a:pt x="55" y="166"/>
                </a:lnTo>
                <a:lnTo>
                  <a:pt x="55" y="169"/>
                </a:lnTo>
                <a:lnTo>
                  <a:pt x="54" y="169"/>
                </a:lnTo>
                <a:lnTo>
                  <a:pt x="52" y="169"/>
                </a:lnTo>
                <a:lnTo>
                  <a:pt x="52" y="170"/>
                </a:lnTo>
                <a:lnTo>
                  <a:pt x="54" y="170"/>
                </a:lnTo>
                <a:lnTo>
                  <a:pt x="54" y="172"/>
                </a:lnTo>
                <a:lnTo>
                  <a:pt x="55" y="170"/>
                </a:lnTo>
                <a:lnTo>
                  <a:pt x="55" y="172"/>
                </a:lnTo>
                <a:lnTo>
                  <a:pt x="55" y="173"/>
                </a:lnTo>
                <a:lnTo>
                  <a:pt x="57" y="173"/>
                </a:lnTo>
                <a:lnTo>
                  <a:pt x="57" y="174"/>
                </a:lnTo>
                <a:lnTo>
                  <a:pt x="59" y="174"/>
                </a:lnTo>
                <a:lnTo>
                  <a:pt x="60" y="177"/>
                </a:lnTo>
                <a:lnTo>
                  <a:pt x="63" y="178"/>
                </a:lnTo>
                <a:lnTo>
                  <a:pt x="63" y="179"/>
                </a:lnTo>
                <a:lnTo>
                  <a:pt x="61" y="181"/>
                </a:lnTo>
                <a:lnTo>
                  <a:pt x="61" y="183"/>
                </a:lnTo>
                <a:lnTo>
                  <a:pt x="63" y="183"/>
                </a:lnTo>
                <a:lnTo>
                  <a:pt x="64" y="186"/>
                </a:lnTo>
                <a:lnTo>
                  <a:pt x="64" y="187"/>
                </a:lnTo>
                <a:lnTo>
                  <a:pt x="65" y="187"/>
                </a:lnTo>
                <a:lnTo>
                  <a:pt x="67" y="189"/>
                </a:lnTo>
                <a:lnTo>
                  <a:pt x="67" y="191"/>
                </a:lnTo>
                <a:lnTo>
                  <a:pt x="67" y="194"/>
                </a:lnTo>
                <a:lnTo>
                  <a:pt x="67" y="195"/>
                </a:lnTo>
                <a:lnTo>
                  <a:pt x="67" y="196"/>
                </a:lnTo>
                <a:lnTo>
                  <a:pt x="68" y="198"/>
                </a:lnTo>
                <a:lnTo>
                  <a:pt x="68" y="199"/>
                </a:lnTo>
                <a:lnTo>
                  <a:pt x="68" y="200"/>
                </a:lnTo>
                <a:lnTo>
                  <a:pt x="68" y="204"/>
                </a:lnTo>
                <a:lnTo>
                  <a:pt x="69" y="206"/>
                </a:lnTo>
                <a:lnTo>
                  <a:pt x="68" y="206"/>
                </a:lnTo>
                <a:lnTo>
                  <a:pt x="68" y="207"/>
                </a:lnTo>
                <a:lnTo>
                  <a:pt x="69" y="208"/>
                </a:lnTo>
                <a:lnTo>
                  <a:pt x="71" y="210"/>
                </a:lnTo>
                <a:lnTo>
                  <a:pt x="71" y="211"/>
                </a:lnTo>
                <a:lnTo>
                  <a:pt x="72" y="211"/>
                </a:lnTo>
                <a:lnTo>
                  <a:pt x="73" y="212"/>
                </a:lnTo>
                <a:lnTo>
                  <a:pt x="73" y="213"/>
                </a:lnTo>
                <a:lnTo>
                  <a:pt x="72" y="213"/>
                </a:lnTo>
                <a:lnTo>
                  <a:pt x="72" y="215"/>
                </a:lnTo>
                <a:lnTo>
                  <a:pt x="71" y="215"/>
                </a:lnTo>
                <a:lnTo>
                  <a:pt x="69" y="215"/>
                </a:lnTo>
                <a:lnTo>
                  <a:pt x="69" y="216"/>
                </a:lnTo>
                <a:lnTo>
                  <a:pt x="69" y="217"/>
                </a:lnTo>
                <a:lnTo>
                  <a:pt x="69" y="219"/>
                </a:lnTo>
                <a:lnTo>
                  <a:pt x="69" y="220"/>
                </a:lnTo>
                <a:lnTo>
                  <a:pt x="69" y="221"/>
                </a:lnTo>
                <a:lnTo>
                  <a:pt x="69" y="224"/>
                </a:lnTo>
                <a:lnTo>
                  <a:pt x="69" y="227"/>
                </a:lnTo>
                <a:lnTo>
                  <a:pt x="69" y="228"/>
                </a:lnTo>
                <a:lnTo>
                  <a:pt x="69" y="229"/>
                </a:lnTo>
                <a:lnTo>
                  <a:pt x="71" y="230"/>
                </a:lnTo>
                <a:lnTo>
                  <a:pt x="71" y="232"/>
                </a:lnTo>
                <a:lnTo>
                  <a:pt x="72" y="232"/>
                </a:lnTo>
                <a:lnTo>
                  <a:pt x="72" y="233"/>
                </a:lnTo>
                <a:lnTo>
                  <a:pt x="73" y="233"/>
                </a:lnTo>
                <a:lnTo>
                  <a:pt x="73" y="234"/>
                </a:lnTo>
                <a:lnTo>
                  <a:pt x="73" y="236"/>
                </a:lnTo>
                <a:lnTo>
                  <a:pt x="73" y="237"/>
                </a:lnTo>
                <a:lnTo>
                  <a:pt x="73" y="238"/>
                </a:lnTo>
                <a:lnTo>
                  <a:pt x="73" y="240"/>
                </a:lnTo>
                <a:lnTo>
                  <a:pt x="73" y="241"/>
                </a:lnTo>
                <a:lnTo>
                  <a:pt x="73" y="242"/>
                </a:lnTo>
                <a:lnTo>
                  <a:pt x="73" y="244"/>
                </a:lnTo>
                <a:lnTo>
                  <a:pt x="73" y="245"/>
                </a:lnTo>
                <a:lnTo>
                  <a:pt x="74" y="245"/>
                </a:lnTo>
                <a:lnTo>
                  <a:pt x="74" y="246"/>
                </a:lnTo>
                <a:lnTo>
                  <a:pt x="73" y="246"/>
                </a:lnTo>
                <a:lnTo>
                  <a:pt x="73" y="248"/>
                </a:lnTo>
                <a:lnTo>
                  <a:pt x="74" y="248"/>
                </a:lnTo>
                <a:lnTo>
                  <a:pt x="74" y="250"/>
                </a:lnTo>
                <a:lnTo>
                  <a:pt x="73" y="250"/>
                </a:lnTo>
                <a:lnTo>
                  <a:pt x="73" y="251"/>
                </a:lnTo>
                <a:lnTo>
                  <a:pt x="72" y="251"/>
                </a:lnTo>
                <a:lnTo>
                  <a:pt x="72" y="250"/>
                </a:lnTo>
                <a:lnTo>
                  <a:pt x="73" y="251"/>
                </a:lnTo>
                <a:lnTo>
                  <a:pt x="73" y="250"/>
                </a:lnTo>
                <a:lnTo>
                  <a:pt x="72" y="250"/>
                </a:lnTo>
                <a:lnTo>
                  <a:pt x="72" y="251"/>
                </a:lnTo>
                <a:lnTo>
                  <a:pt x="71" y="253"/>
                </a:lnTo>
                <a:lnTo>
                  <a:pt x="71" y="254"/>
                </a:lnTo>
                <a:lnTo>
                  <a:pt x="69" y="255"/>
                </a:lnTo>
                <a:lnTo>
                  <a:pt x="68" y="255"/>
                </a:lnTo>
                <a:lnTo>
                  <a:pt x="68" y="254"/>
                </a:lnTo>
                <a:lnTo>
                  <a:pt x="67" y="254"/>
                </a:lnTo>
                <a:lnTo>
                  <a:pt x="65" y="255"/>
                </a:lnTo>
                <a:lnTo>
                  <a:pt x="65" y="257"/>
                </a:lnTo>
                <a:lnTo>
                  <a:pt x="65" y="258"/>
                </a:lnTo>
                <a:lnTo>
                  <a:pt x="64" y="258"/>
                </a:lnTo>
                <a:lnTo>
                  <a:pt x="63" y="258"/>
                </a:lnTo>
                <a:lnTo>
                  <a:pt x="61" y="261"/>
                </a:lnTo>
                <a:lnTo>
                  <a:pt x="61" y="262"/>
                </a:lnTo>
                <a:lnTo>
                  <a:pt x="60" y="262"/>
                </a:lnTo>
                <a:lnTo>
                  <a:pt x="59" y="262"/>
                </a:lnTo>
                <a:lnTo>
                  <a:pt x="59" y="263"/>
                </a:lnTo>
                <a:lnTo>
                  <a:pt x="57" y="263"/>
                </a:lnTo>
                <a:lnTo>
                  <a:pt x="57" y="265"/>
                </a:lnTo>
                <a:lnTo>
                  <a:pt x="56" y="265"/>
                </a:lnTo>
                <a:lnTo>
                  <a:pt x="56" y="266"/>
                </a:lnTo>
                <a:lnTo>
                  <a:pt x="55" y="266"/>
                </a:lnTo>
                <a:lnTo>
                  <a:pt x="55" y="267"/>
                </a:lnTo>
                <a:lnTo>
                  <a:pt x="55" y="268"/>
                </a:lnTo>
                <a:lnTo>
                  <a:pt x="54" y="270"/>
                </a:lnTo>
                <a:lnTo>
                  <a:pt x="52" y="270"/>
                </a:lnTo>
                <a:lnTo>
                  <a:pt x="52" y="271"/>
                </a:lnTo>
                <a:lnTo>
                  <a:pt x="51" y="271"/>
                </a:lnTo>
                <a:lnTo>
                  <a:pt x="52" y="271"/>
                </a:lnTo>
                <a:lnTo>
                  <a:pt x="52" y="272"/>
                </a:lnTo>
                <a:lnTo>
                  <a:pt x="50" y="272"/>
                </a:lnTo>
                <a:lnTo>
                  <a:pt x="48" y="274"/>
                </a:lnTo>
                <a:lnTo>
                  <a:pt x="50" y="274"/>
                </a:lnTo>
                <a:lnTo>
                  <a:pt x="48" y="275"/>
                </a:lnTo>
                <a:lnTo>
                  <a:pt x="47" y="275"/>
                </a:lnTo>
                <a:lnTo>
                  <a:pt x="46" y="275"/>
                </a:lnTo>
                <a:lnTo>
                  <a:pt x="44" y="276"/>
                </a:lnTo>
                <a:lnTo>
                  <a:pt x="44" y="275"/>
                </a:lnTo>
                <a:lnTo>
                  <a:pt x="43" y="275"/>
                </a:lnTo>
                <a:lnTo>
                  <a:pt x="43" y="276"/>
                </a:lnTo>
                <a:lnTo>
                  <a:pt x="42" y="276"/>
                </a:lnTo>
                <a:lnTo>
                  <a:pt x="40" y="276"/>
                </a:lnTo>
                <a:lnTo>
                  <a:pt x="39" y="276"/>
                </a:lnTo>
                <a:lnTo>
                  <a:pt x="39" y="275"/>
                </a:lnTo>
                <a:lnTo>
                  <a:pt x="38" y="275"/>
                </a:lnTo>
                <a:lnTo>
                  <a:pt x="37" y="275"/>
                </a:lnTo>
                <a:lnTo>
                  <a:pt x="35" y="275"/>
                </a:lnTo>
                <a:lnTo>
                  <a:pt x="35" y="276"/>
                </a:lnTo>
                <a:lnTo>
                  <a:pt x="34" y="276"/>
                </a:lnTo>
                <a:lnTo>
                  <a:pt x="33" y="276"/>
                </a:lnTo>
                <a:lnTo>
                  <a:pt x="31" y="278"/>
                </a:lnTo>
                <a:lnTo>
                  <a:pt x="30" y="278"/>
                </a:lnTo>
                <a:lnTo>
                  <a:pt x="30" y="279"/>
                </a:lnTo>
                <a:lnTo>
                  <a:pt x="27" y="280"/>
                </a:lnTo>
                <a:lnTo>
                  <a:pt x="27" y="282"/>
                </a:lnTo>
                <a:lnTo>
                  <a:pt x="26" y="282"/>
                </a:lnTo>
                <a:lnTo>
                  <a:pt x="26" y="283"/>
                </a:lnTo>
                <a:lnTo>
                  <a:pt x="25" y="283"/>
                </a:lnTo>
                <a:lnTo>
                  <a:pt x="23" y="283"/>
                </a:lnTo>
                <a:lnTo>
                  <a:pt x="17" y="279"/>
                </a:lnTo>
                <a:lnTo>
                  <a:pt x="14" y="278"/>
                </a:lnTo>
                <a:lnTo>
                  <a:pt x="13" y="278"/>
                </a:lnTo>
                <a:lnTo>
                  <a:pt x="12" y="276"/>
                </a:lnTo>
                <a:lnTo>
                  <a:pt x="9" y="275"/>
                </a:lnTo>
                <a:lnTo>
                  <a:pt x="8" y="275"/>
                </a:lnTo>
                <a:lnTo>
                  <a:pt x="5" y="275"/>
                </a:lnTo>
                <a:lnTo>
                  <a:pt x="4" y="274"/>
                </a:lnTo>
                <a:lnTo>
                  <a:pt x="2" y="271"/>
                </a:lnTo>
                <a:lnTo>
                  <a:pt x="2" y="268"/>
                </a:lnTo>
                <a:lnTo>
                  <a:pt x="2" y="251"/>
                </a:lnTo>
                <a:lnTo>
                  <a:pt x="2" y="248"/>
                </a:lnTo>
                <a:lnTo>
                  <a:pt x="2" y="242"/>
                </a:lnTo>
                <a:lnTo>
                  <a:pt x="2" y="234"/>
                </a:lnTo>
                <a:lnTo>
                  <a:pt x="2" y="229"/>
                </a:lnTo>
                <a:lnTo>
                  <a:pt x="2" y="223"/>
                </a:lnTo>
                <a:lnTo>
                  <a:pt x="1" y="217"/>
                </a:lnTo>
                <a:lnTo>
                  <a:pt x="1" y="212"/>
                </a:lnTo>
                <a:lnTo>
                  <a:pt x="1" y="208"/>
                </a:lnTo>
                <a:lnTo>
                  <a:pt x="1" y="206"/>
                </a:lnTo>
                <a:lnTo>
                  <a:pt x="1" y="199"/>
                </a:lnTo>
                <a:lnTo>
                  <a:pt x="1" y="191"/>
                </a:lnTo>
                <a:lnTo>
                  <a:pt x="1" y="183"/>
                </a:lnTo>
                <a:lnTo>
                  <a:pt x="1" y="174"/>
                </a:lnTo>
                <a:lnTo>
                  <a:pt x="0" y="144"/>
                </a:lnTo>
                <a:lnTo>
                  <a:pt x="1" y="144"/>
                </a:lnTo>
                <a:lnTo>
                  <a:pt x="2" y="145"/>
                </a:lnTo>
                <a:lnTo>
                  <a:pt x="4" y="145"/>
                </a:lnTo>
                <a:lnTo>
                  <a:pt x="5" y="147"/>
                </a:lnTo>
                <a:lnTo>
                  <a:pt x="4" y="147"/>
                </a:lnTo>
                <a:lnTo>
                  <a:pt x="4" y="148"/>
                </a:lnTo>
                <a:lnTo>
                  <a:pt x="4" y="149"/>
                </a:lnTo>
                <a:lnTo>
                  <a:pt x="2" y="151"/>
                </a:lnTo>
                <a:lnTo>
                  <a:pt x="4" y="152"/>
                </a:lnTo>
                <a:lnTo>
                  <a:pt x="4" y="151"/>
                </a:lnTo>
                <a:lnTo>
                  <a:pt x="5" y="151"/>
                </a:lnTo>
                <a:lnTo>
                  <a:pt x="5" y="152"/>
                </a:lnTo>
                <a:lnTo>
                  <a:pt x="5" y="153"/>
                </a:lnTo>
                <a:lnTo>
                  <a:pt x="4" y="155"/>
                </a:lnTo>
                <a:lnTo>
                  <a:pt x="5" y="156"/>
                </a:lnTo>
                <a:lnTo>
                  <a:pt x="5" y="155"/>
                </a:lnTo>
                <a:lnTo>
                  <a:pt x="6" y="155"/>
                </a:lnTo>
                <a:lnTo>
                  <a:pt x="6" y="153"/>
                </a:lnTo>
                <a:lnTo>
                  <a:pt x="6" y="152"/>
                </a:lnTo>
                <a:lnTo>
                  <a:pt x="6" y="151"/>
                </a:lnTo>
                <a:lnTo>
                  <a:pt x="6" y="149"/>
                </a:lnTo>
                <a:lnTo>
                  <a:pt x="8" y="149"/>
                </a:lnTo>
                <a:lnTo>
                  <a:pt x="8" y="148"/>
                </a:lnTo>
                <a:lnTo>
                  <a:pt x="6" y="148"/>
                </a:lnTo>
                <a:lnTo>
                  <a:pt x="8" y="147"/>
                </a:lnTo>
                <a:lnTo>
                  <a:pt x="6" y="145"/>
                </a:lnTo>
                <a:lnTo>
                  <a:pt x="8" y="144"/>
                </a:lnTo>
                <a:lnTo>
                  <a:pt x="9" y="144"/>
                </a:lnTo>
                <a:lnTo>
                  <a:pt x="9" y="143"/>
                </a:lnTo>
                <a:lnTo>
                  <a:pt x="10" y="141"/>
                </a:lnTo>
                <a:lnTo>
                  <a:pt x="10" y="140"/>
                </a:lnTo>
                <a:lnTo>
                  <a:pt x="12" y="140"/>
                </a:lnTo>
                <a:lnTo>
                  <a:pt x="13" y="140"/>
                </a:lnTo>
                <a:lnTo>
                  <a:pt x="13" y="139"/>
                </a:lnTo>
                <a:lnTo>
                  <a:pt x="12" y="139"/>
                </a:lnTo>
                <a:lnTo>
                  <a:pt x="13" y="138"/>
                </a:lnTo>
                <a:lnTo>
                  <a:pt x="13" y="136"/>
                </a:lnTo>
                <a:lnTo>
                  <a:pt x="12" y="136"/>
                </a:lnTo>
                <a:lnTo>
                  <a:pt x="10" y="136"/>
                </a:lnTo>
                <a:lnTo>
                  <a:pt x="9" y="136"/>
                </a:lnTo>
                <a:lnTo>
                  <a:pt x="9" y="138"/>
                </a:lnTo>
                <a:lnTo>
                  <a:pt x="8" y="136"/>
                </a:lnTo>
                <a:lnTo>
                  <a:pt x="9" y="135"/>
                </a:lnTo>
                <a:lnTo>
                  <a:pt x="9" y="134"/>
                </a:lnTo>
                <a:lnTo>
                  <a:pt x="10" y="134"/>
                </a:lnTo>
                <a:lnTo>
                  <a:pt x="13" y="134"/>
                </a:lnTo>
                <a:lnTo>
                  <a:pt x="16" y="134"/>
                </a:lnTo>
                <a:close/>
                <a:moveTo>
                  <a:pt x="389" y="54"/>
                </a:moveTo>
                <a:lnTo>
                  <a:pt x="390" y="54"/>
                </a:lnTo>
                <a:lnTo>
                  <a:pt x="391" y="55"/>
                </a:lnTo>
                <a:lnTo>
                  <a:pt x="391" y="56"/>
                </a:lnTo>
                <a:lnTo>
                  <a:pt x="393" y="56"/>
                </a:lnTo>
                <a:lnTo>
                  <a:pt x="393" y="58"/>
                </a:lnTo>
                <a:lnTo>
                  <a:pt x="393" y="59"/>
                </a:lnTo>
                <a:lnTo>
                  <a:pt x="394" y="59"/>
                </a:lnTo>
                <a:lnTo>
                  <a:pt x="395" y="59"/>
                </a:lnTo>
                <a:lnTo>
                  <a:pt x="397" y="60"/>
                </a:lnTo>
                <a:lnTo>
                  <a:pt x="389" y="71"/>
                </a:lnTo>
                <a:lnTo>
                  <a:pt x="390" y="72"/>
                </a:lnTo>
                <a:lnTo>
                  <a:pt x="391" y="75"/>
                </a:lnTo>
                <a:lnTo>
                  <a:pt x="391" y="76"/>
                </a:lnTo>
                <a:lnTo>
                  <a:pt x="393" y="77"/>
                </a:lnTo>
                <a:lnTo>
                  <a:pt x="393" y="79"/>
                </a:lnTo>
                <a:lnTo>
                  <a:pt x="394" y="80"/>
                </a:lnTo>
                <a:lnTo>
                  <a:pt x="395" y="83"/>
                </a:lnTo>
                <a:lnTo>
                  <a:pt x="394" y="84"/>
                </a:lnTo>
                <a:lnTo>
                  <a:pt x="394" y="85"/>
                </a:lnTo>
                <a:lnTo>
                  <a:pt x="394" y="88"/>
                </a:lnTo>
                <a:lnTo>
                  <a:pt x="394" y="89"/>
                </a:lnTo>
                <a:lnTo>
                  <a:pt x="394" y="90"/>
                </a:lnTo>
                <a:lnTo>
                  <a:pt x="394" y="92"/>
                </a:lnTo>
                <a:lnTo>
                  <a:pt x="394" y="93"/>
                </a:lnTo>
                <a:lnTo>
                  <a:pt x="394" y="94"/>
                </a:lnTo>
                <a:lnTo>
                  <a:pt x="393" y="96"/>
                </a:lnTo>
                <a:lnTo>
                  <a:pt x="393" y="97"/>
                </a:lnTo>
                <a:lnTo>
                  <a:pt x="393" y="98"/>
                </a:lnTo>
                <a:lnTo>
                  <a:pt x="391" y="100"/>
                </a:lnTo>
                <a:lnTo>
                  <a:pt x="390" y="102"/>
                </a:lnTo>
                <a:lnTo>
                  <a:pt x="390" y="105"/>
                </a:lnTo>
                <a:lnTo>
                  <a:pt x="389" y="109"/>
                </a:lnTo>
                <a:lnTo>
                  <a:pt x="387" y="110"/>
                </a:lnTo>
                <a:lnTo>
                  <a:pt x="387" y="113"/>
                </a:lnTo>
                <a:lnTo>
                  <a:pt x="386" y="114"/>
                </a:lnTo>
                <a:lnTo>
                  <a:pt x="385" y="117"/>
                </a:lnTo>
                <a:lnTo>
                  <a:pt x="385" y="118"/>
                </a:lnTo>
                <a:lnTo>
                  <a:pt x="383" y="119"/>
                </a:lnTo>
                <a:lnTo>
                  <a:pt x="383" y="123"/>
                </a:lnTo>
                <a:lnTo>
                  <a:pt x="382" y="126"/>
                </a:lnTo>
                <a:lnTo>
                  <a:pt x="382" y="127"/>
                </a:lnTo>
                <a:lnTo>
                  <a:pt x="382" y="128"/>
                </a:lnTo>
                <a:lnTo>
                  <a:pt x="382" y="130"/>
                </a:lnTo>
                <a:lnTo>
                  <a:pt x="382" y="131"/>
                </a:lnTo>
                <a:lnTo>
                  <a:pt x="382" y="132"/>
                </a:lnTo>
                <a:lnTo>
                  <a:pt x="382" y="134"/>
                </a:lnTo>
                <a:lnTo>
                  <a:pt x="382" y="135"/>
                </a:lnTo>
                <a:lnTo>
                  <a:pt x="382" y="136"/>
                </a:lnTo>
                <a:lnTo>
                  <a:pt x="383" y="138"/>
                </a:lnTo>
                <a:lnTo>
                  <a:pt x="383" y="139"/>
                </a:lnTo>
                <a:lnTo>
                  <a:pt x="383" y="140"/>
                </a:lnTo>
                <a:lnTo>
                  <a:pt x="383" y="141"/>
                </a:lnTo>
                <a:lnTo>
                  <a:pt x="385" y="143"/>
                </a:lnTo>
                <a:lnTo>
                  <a:pt x="385" y="144"/>
                </a:lnTo>
                <a:lnTo>
                  <a:pt x="385" y="145"/>
                </a:lnTo>
                <a:lnTo>
                  <a:pt x="386" y="147"/>
                </a:lnTo>
                <a:lnTo>
                  <a:pt x="386" y="148"/>
                </a:lnTo>
                <a:lnTo>
                  <a:pt x="386" y="149"/>
                </a:lnTo>
                <a:lnTo>
                  <a:pt x="387" y="149"/>
                </a:lnTo>
                <a:lnTo>
                  <a:pt x="387" y="151"/>
                </a:lnTo>
                <a:lnTo>
                  <a:pt x="387" y="152"/>
                </a:lnTo>
                <a:lnTo>
                  <a:pt x="387" y="153"/>
                </a:lnTo>
                <a:lnTo>
                  <a:pt x="389" y="153"/>
                </a:lnTo>
                <a:lnTo>
                  <a:pt x="389" y="155"/>
                </a:lnTo>
                <a:lnTo>
                  <a:pt x="389" y="156"/>
                </a:lnTo>
                <a:lnTo>
                  <a:pt x="389" y="157"/>
                </a:lnTo>
                <a:lnTo>
                  <a:pt x="389" y="161"/>
                </a:lnTo>
                <a:lnTo>
                  <a:pt x="389" y="162"/>
                </a:lnTo>
                <a:lnTo>
                  <a:pt x="391" y="166"/>
                </a:lnTo>
                <a:lnTo>
                  <a:pt x="391" y="170"/>
                </a:lnTo>
                <a:lnTo>
                  <a:pt x="391" y="173"/>
                </a:lnTo>
                <a:lnTo>
                  <a:pt x="391" y="174"/>
                </a:lnTo>
                <a:lnTo>
                  <a:pt x="391" y="176"/>
                </a:lnTo>
                <a:lnTo>
                  <a:pt x="391" y="177"/>
                </a:lnTo>
                <a:lnTo>
                  <a:pt x="391" y="178"/>
                </a:lnTo>
                <a:lnTo>
                  <a:pt x="391" y="179"/>
                </a:lnTo>
                <a:lnTo>
                  <a:pt x="391" y="181"/>
                </a:lnTo>
                <a:lnTo>
                  <a:pt x="391" y="182"/>
                </a:lnTo>
                <a:lnTo>
                  <a:pt x="391" y="183"/>
                </a:lnTo>
                <a:lnTo>
                  <a:pt x="393" y="185"/>
                </a:lnTo>
                <a:lnTo>
                  <a:pt x="393" y="186"/>
                </a:lnTo>
                <a:lnTo>
                  <a:pt x="393" y="187"/>
                </a:lnTo>
                <a:lnTo>
                  <a:pt x="393" y="189"/>
                </a:lnTo>
                <a:lnTo>
                  <a:pt x="393" y="190"/>
                </a:lnTo>
                <a:lnTo>
                  <a:pt x="393" y="191"/>
                </a:lnTo>
                <a:lnTo>
                  <a:pt x="391" y="193"/>
                </a:lnTo>
                <a:lnTo>
                  <a:pt x="391" y="194"/>
                </a:lnTo>
                <a:lnTo>
                  <a:pt x="391" y="195"/>
                </a:lnTo>
                <a:lnTo>
                  <a:pt x="391" y="196"/>
                </a:lnTo>
                <a:lnTo>
                  <a:pt x="390" y="196"/>
                </a:lnTo>
                <a:lnTo>
                  <a:pt x="390" y="198"/>
                </a:lnTo>
                <a:lnTo>
                  <a:pt x="390" y="199"/>
                </a:lnTo>
                <a:lnTo>
                  <a:pt x="390" y="200"/>
                </a:lnTo>
                <a:lnTo>
                  <a:pt x="391" y="200"/>
                </a:lnTo>
                <a:lnTo>
                  <a:pt x="391" y="202"/>
                </a:lnTo>
                <a:lnTo>
                  <a:pt x="391" y="203"/>
                </a:lnTo>
                <a:lnTo>
                  <a:pt x="393" y="203"/>
                </a:lnTo>
                <a:lnTo>
                  <a:pt x="394" y="206"/>
                </a:lnTo>
                <a:lnTo>
                  <a:pt x="395" y="207"/>
                </a:lnTo>
                <a:lnTo>
                  <a:pt x="397" y="208"/>
                </a:lnTo>
                <a:lnTo>
                  <a:pt x="397" y="210"/>
                </a:lnTo>
                <a:lnTo>
                  <a:pt x="397" y="211"/>
                </a:lnTo>
                <a:lnTo>
                  <a:pt x="398" y="212"/>
                </a:lnTo>
                <a:lnTo>
                  <a:pt x="399" y="212"/>
                </a:lnTo>
                <a:lnTo>
                  <a:pt x="402" y="215"/>
                </a:lnTo>
                <a:lnTo>
                  <a:pt x="403" y="216"/>
                </a:lnTo>
                <a:lnTo>
                  <a:pt x="404" y="216"/>
                </a:lnTo>
                <a:lnTo>
                  <a:pt x="406" y="217"/>
                </a:lnTo>
                <a:lnTo>
                  <a:pt x="407" y="220"/>
                </a:lnTo>
                <a:lnTo>
                  <a:pt x="407" y="221"/>
                </a:lnTo>
                <a:lnTo>
                  <a:pt x="408" y="223"/>
                </a:lnTo>
                <a:lnTo>
                  <a:pt x="408" y="224"/>
                </a:lnTo>
                <a:lnTo>
                  <a:pt x="408" y="225"/>
                </a:lnTo>
                <a:lnTo>
                  <a:pt x="408" y="228"/>
                </a:lnTo>
                <a:lnTo>
                  <a:pt x="408" y="230"/>
                </a:lnTo>
                <a:lnTo>
                  <a:pt x="410" y="237"/>
                </a:lnTo>
                <a:lnTo>
                  <a:pt x="411" y="240"/>
                </a:lnTo>
                <a:lnTo>
                  <a:pt x="412" y="248"/>
                </a:lnTo>
                <a:lnTo>
                  <a:pt x="414" y="254"/>
                </a:lnTo>
                <a:lnTo>
                  <a:pt x="415" y="257"/>
                </a:lnTo>
                <a:lnTo>
                  <a:pt x="415" y="259"/>
                </a:lnTo>
                <a:lnTo>
                  <a:pt x="415" y="261"/>
                </a:lnTo>
                <a:lnTo>
                  <a:pt x="415" y="263"/>
                </a:lnTo>
                <a:lnTo>
                  <a:pt x="415" y="266"/>
                </a:lnTo>
                <a:lnTo>
                  <a:pt x="415" y="268"/>
                </a:lnTo>
                <a:lnTo>
                  <a:pt x="415" y="272"/>
                </a:lnTo>
                <a:lnTo>
                  <a:pt x="415" y="275"/>
                </a:lnTo>
                <a:lnTo>
                  <a:pt x="415" y="278"/>
                </a:lnTo>
                <a:lnTo>
                  <a:pt x="415" y="280"/>
                </a:lnTo>
                <a:lnTo>
                  <a:pt x="415" y="282"/>
                </a:lnTo>
                <a:lnTo>
                  <a:pt x="416" y="283"/>
                </a:lnTo>
                <a:lnTo>
                  <a:pt x="417" y="287"/>
                </a:lnTo>
                <a:lnTo>
                  <a:pt x="419" y="291"/>
                </a:lnTo>
                <a:lnTo>
                  <a:pt x="420" y="295"/>
                </a:lnTo>
                <a:lnTo>
                  <a:pt x="420" y="299"/>
                </a:lnTo>
                <a:lnTo>
                  <a:pt x="420" y="302"/>
                </a:lnTo>
                <a:lnTo>
                  <a:pt x="421" y="306"/>
                </a:lnTo>
                <a:lnTo>
                  <a:pt x="423" y="310"/>
                </a:lnTo>
                <a:lnTo>
                  <a:pt x="425" y="316"/>
                </a:lnTo>
                <a:lnTo>
                  <a:pt x="427" y="318"/>
                </a:lnTo>
                <a:lnTo>
                  <a:pt x="428" y="322"/>
                </a:lnTo>
                <a:lnTo>
                  <a:pt x="431" y="329"/>
                </a:lnTo>
                <a:lnTo>
                  <a:pt x="433" y="337"/>
                </a:lnTo>
                <a:lnTo>
                  <a:pt x="434" y="340"/>
                </a:lnTo>
                <a:lnTo>
                  <a:pt x="433" y="344"/>
                </a:lnTo>
                <a:lnTo>
                  <a:pt x="433" y="348"/>
                </a:lnTo>
                <a:lnTo>
                  <a:pt x="433" y="355"/>
                </a:lnTo>
                <a:lnTo>
                  <a:pt x="432" y="356"/>
                </a:lnTo>
                <a:lnTo>
                  <a:pt x="428" y="361"/>
                </a:lnTo>
                <a:lnTo>
                  <a:pt x="424" y="365"/>
                </a:lnTo>
                <a:lnTo>
                  <a:pt x="419" y="368"/>
                </a:lnTo>
                <a:lnTo>
                  <a:pt x="412" y="372"/>
                </a:lnTo>
                <a:lnTo>
                  <a:pt x="408" y="374"/>
                </a:lnTo>
                <a:lnTo>
                  <a:pt x="404" y="378"/>
                </a:lnTo>
                <a:lnTo>
                  <a:pt x="402" y="381"/>
                </a:lnTo>
                <a:lnTo>
                  <a:pt x="400" y="384"/>
                </a:lnTo>
                <a:lnTo>
                  <a:pt x="398" y="384"/>
                </a:lnTo>
                <a:lnTo>
                  <a:pt x="397" y="382"/>
                </a:lnTo>
                <a:lnTo>
                  <a:pt x="395" y="381"/>
                </a:lnTo>
                <a:lnTo>
                  <a:pt x="394" y="380"/>
                </a:lnTo>
                <a:lnTo>
                  <a:pt x="391" y="380"/>
                </a:lnTo>
                <a:lnTo>
                  <a:pt x="389" y="378"/>
                </a:lnTo>
                <a:lnTo>
                  <a:pt x="387" y="378"/>
                </a:lnTo>
                <a:lnTo>
                  <a:pt x="385" y="378"/>
                </a:lnTo>
                <a:lnTo>
                  <a:pt x="383" y="377"/>
                </a:lnTo>
                <a:lnTo>
                  <a:pt x="379" y="377"/>
                </a:lnTo>
                <a:lnTo>
                  <a:pt x="378" y="378"/>
                </a:lnTo>
                <a:lnTo>
                  <a:pt x="377" y="380"/>
                </a:lnTo>
                <a:lnTo>
                  <a:pt x="376" y="381"/>
                </a:lnTo>
                <a:lnTo>
                  <a:pt x="376" y="382"/>
                </a:lnTo>
                <a:lnTo>
                  <a:pt x="376" y="385"/>
                </a:lnTo>
                <a:lnTo>
                  <a:pt x="374" y="388"/>
                </a:lnTo>
                <a:lnTo>
                  <a:pt x="374" y="390"/>
                </a:lnTo>
                <a:lnTo>
                  <a:pt x="374" y="393"/>
                </a:lnTo>
                <a:lnTo>
                  <a:pt x="373" y="395"/>
                </a:lnTo>
                <a:lnTo>
                  <a:pt x="372" y="398"/>
                </a:lnTo>
                <a:lnTo>
                  <a:pt x="370" y="401"/>
                </a:lnTo>
                <a:lnTo>
                  <a:pt x="370" y="403"/>
                </a:lnTo>
                <a:lnTo>
                  <a:pt x="369" y="405"/>
                </a:lnTo>
                <a:lnTo>
                  <a:pt x="368" y="406"/>
                </a:lnTo>
                <a:lnTo>
                  <a:pt x="366" y="409"/>
                </a:lnTo>
                <a:lnTo>
                  <a:pt x="365" y="410"/>
                </a:lnTo>
                <a:lnTo>
                  <a:pt x="365" y="412"/>
                </a:lnTo>
                <a:lnTo>
                  <a:pt x="365" y="415"/>
                </a:lnTo>
                <a:lnTo>
                  <a:pt x="364" y="416"/>
                </a:lnTo>
                <a:lnTo>
                  <a:pt x="362" y="418"/>
                </a:lnTo>
                <a:lnTo>
                  <a:pt x="361" y="418"/>
                </a:lnTo>
                <a:lnTo>
                  <a:pt x="359" y="418"/>
                </a:lnTo>
                <a:lnTo>
                  <a:pt x="357" y="418"/>
                </a:lnTo>
                <a:lnTo>
                  <a:pt x="355" y="418"/>
                </a:lnTo>
                <a:lnTo>
                  <a:pt x="352" y="418"/>
                </a:lnTo>
                <a:lnTo>
                  <a:pt x="351" y="418"/>
                </a:lnTo>
                <a:lnTo>
                  <a:pt x="348" y="418"/>
                </a:lnTo>
                <a:lnTo>
                  <a:pt x="347" y="418"/>
                </a:lnTo>
                <a:lnTo>
                  <a:pt x="344" y="419"/>
                </a:lnTo>
                <a:lnTo>
                  <a:pt x="342" y="420"/>
                </a:lnTo>
                <a:lnTo>
                  <a:pt x="340" y="422"/>
                </a:lnTo>
                <a:lnTo>
                  <a:pt x="339" y="423"/>
                </a:lnTo>
                <a:lnTo>
                  <a:pt x="336" y="424"/>
                </a:lnTo>
                <a:lnTo>
                  <a:pt x="335" y="424"/>
                </a:lnTo>
                <a:lnTo>
                  <a:pt x="334" y="424"/>
                </a:lnTo>
                <a:lnTo>
                  <a:pt x="331" y="424"/>
                </a:lnTo>
                <a:lnTo>
                  <a:pt x="330" y="424"/>
                </a:lnTo>
                <a:lnTo>
                  <a:pt x="327" y="424"/>
                </a:lnTo>
                <a:lnTo>
                  <a:pt x="326" y="424"/>
                </a:lnTo>
                <a:lnTo>
                  <a:pt x="325" y="426"/>
                </a:lnTo>
                <a:lnTo>
                  <a:pt x="322" y="428"/>
                </a:lnTo>
                <a:lnTo>
                  <a:pt x="321" y="429"/>
                </a:lnTo>
                <a:lnTo>
                  <a:pt x="319" y="432"/>
                </a:lnTo>
                <a:lnTo>
                  <a:pt x="318" y="432"/>
                </a:lnTo>
                <a:lnTo>
                  <a:pt x="317" y="432"/>
                </a:lnTo>
                <a:lnTo>
                  <a:pt x="317" y="431"/>
                </a:lnTo>
                <a:lnTo>
                  <a:pt x="315" y="429"/>
                </a:lnTo>
                <a:lnTo>
                  <a:pt x="315" y="428"/>
                </a:lnTo>
                <a:lnTo>
                  <a:pt x="314" y="426"/>
                </a:lnTo>
                <a:lnTo>
                  <a:pt x="314" y="424"/>
                </a:lnTo>
                <a:lnTo>
                  <a:pt x="314" y="422"/>
                </a:lnTo>
                <a:lnTo>
                  <a:pt x="314" y="420"/>
                </a:lnTo>
                <a:lnTo>
                  <a:pt x="315" y="419"/>
                </a:lnTo>
                <a:lnTo>
                  <a:pt x="315" y="418"/>
                </a:lnTo>
                <a:lnTo>
                  <a:pt x="314" y="415"/>
                </a:lnTo>
                <a:lnTo>
                  <a:pt x="314" y="412"/>
                </a:lnTo>
                <a:lnTo>
                  <a:pt x="314" y="410"/>
                </a:lnTo>
                <a:lnTo>
                  <a:pt x="313" y="407"/>
                </a:lnTo>
                <a:lnTo>
                  <a:pt x="311" y="407"/>
                </a:lnTo>
                <a:lnTo>
                  <a:pt x="311" y="405"/>
                </a:lnTo>
                <a:lnTo>
                  <a:pt x="310" y="403"/>
                </a:lnTo>
                <a:lnTo>
                  <a:pt x="309" y="402"/>
                </a:lnTo>
                <a:lnTo>
                  <a:pt x="307" y="401"/>
                </a:lnTo>
                <a:lnTo>
                  <a:pt x="305" y="398"/>
                </a:lnTo>
                <a:lnTo>
                  <a:pt x="305" y="397"/>
                </a:lnTo>
                <a:lnTo>
                  <a:pt x="304" y="397"/>
                </a:lnTo>
                <a:lnTo>
                  <a:pt x="300" y="393"/>
                </a:lnTo>
                <a:lnTo>
                  <a:pt x="297" y="390"/>
                </a:lnTo>
                <a:lnTo>
                  <a:pt x="294" y="389"/>
                </a:lnTo>
                <a:lnTo>
                  <a:pt x="292" y="389"/>
                </a:lnTo>
                <a:lnTo>
                  <a:pt x="290" y="386"/>
                </a:lnTo>
                <a:lnTo>
                  <a:pt x="290" y="384"/>
                </a:lnTo>
                <a:lnTo>
                  <a:pt x="290" y="382"/>
                </a:lnTo>
                <a:lnTo>
                  <a:pt x="290" y="380"/>
                </a:lnTo>
                <a:lnTo>
                  <a:pt x="289" y="377"/>
                </a:lnTo>
                <a:lnTo>
                  <a:pt x="288" y="376"/>
                </a:lnTo>
                <a:lnTo>
                  <a:pt x="287" y="374"/>
                </a:lnTo>
                <a:lnTo>
                  <a:pt x="288" y="373"/>
                </a:lnTo>
                <a:lnTo>
                  <a:pt x="288" y="371"/>
                </a:lnTo>
                <a:lnTo>
                  <a:pt x="287" y="369"/>
                </a:lnTo>
                <a:lnTo>
                  <a:pt x="285" y="368"/>
                </a:lnTo>
                <a:lnTo>
                  <a:pt x="284" y="367"/>
                </a:lnTo>
                <a:lnTo>
                  <a:pt x="283" y="365"/>
                </a:lnTo>
                <a:lnTo>
                  <a:pt x="281" y="364"/>
                </a:lnTo>
                <a:lnTo>
                  <a:pt x="280" y="364"/>
                </a:lnTo>
                <a:lnTo>
                  <a:pt x="279" y="363"/>
                </a:lnTo>
                <a:lnTo>
                  <a:pt x="277" y="363"/>
                </a:lnTo>
                <a:lnTo>
                  <a:pt x="277" y="360"/>
                </a:lnTo>
                <a:lnTo>
                  <a:pt x="276" y="359"/>
                </a:lnTo>
                <a:lnTo>
                  <a:pt x="276" y="357"/>
                </a:lnTo>
                <a:lnTo>
                  <a:pt x="276" y="356"/>
                </a:lnTo>
                <a:lnTo>
                  <a:pt x="275" y="354"/>
                </a:lnTo>
                <a:lnTo>
                  <a:pt x="273" y="352"/>
                </a:lnTo>
                <a:lnTo>
                  <a:pt x="272" y="351"/>
                </a:lnTo>
                <a:lnTo>
                  <a:pt x="272" y="350"/>
                </a:lnTo>
                <a:lnTo>
                  <a:pt x="272" y="347"/>
                </a:lnTo>
                <a:lnTo>
                  <a:pt x="272" y="346"/>
                </a:lnTo>
                <a:lnTo>
                  <a:pt x="272" y="344"/>
                </a:lnTo>
                <a:lnTo>
                  <a:pt x="271" y="343"/>
                </a:lnTo>
                <a:lnTo>
                  <a:pt x="270" y="342"/>
                </a:lnTo>
                <a:lnTo>
                  <a:pt x="270" y="340"/>
                </a:lnTo>
                <a:lnTo>
                  <a:pt x="268" y="340"/>
                </a:lnTo>
                <a:lnTo>
                  <a:pt x="268" y="339"/>
                </a:lnTo>
                <a:lnTo>
                  <a:pt x="268" y="338"/>
                </a:lnTo>
                <a:lnTo>
                  <a:pt x="267" y="338"/>
                </a:lnTo>
                <a:lnTo>
                  <a:pt x="266" y="337"/>
                </a:lnTo>
                <a:lnTo>
                  <a:pt x="266" y="335"/>
                </a:lnTo>
                <a:lnTo>
                  <a:pt x="264" y="335"/>
                </a:lnTo>
                <a:lnTo>
                  <a:pt x="263" y="334"/>
                </a:lnTo>
                <a:lnTo>
                  <a:pt x="262" y="334"/>
                </a:lnTo>
                <a:lnTo>
                  <a:pt x="262" y="333"/>
                </a:lnTo>
                <a:lnTo>
                  <a:pt x="259" y="329"/>
                </a:lnTo>
                <a:lnTo>
                  <a:pt x="255" y="326"/>
                </a:lnTo>
                <a:lnTo>
                  <a:pt x="253" y="325"/>
                </a:lnTo>
                <a:lnTo>
                  <a:pt x="253" y="323"/>
                </a:lnTo>
                <a:lnTo>
                  <a:pt x="251" y="321"/>
                </a:lnTo>
                <a:lnTo>
                  <a:pt x="250" y="320"/>
                </a:lnTo>
                <a:lnTo>
                  <a:pt x="249" y="318"/>
                </a:lnTo>
                <a:lnTo>
                  <a:pt x="247" y="317"/>
                </a:lnTo>
                <a:lnTo>
                  <a:pt x="247" y="316"/>
                </a:lnTo>
                <a:lnTo>
                  <a:pt x="247" y="314"/>
                </a:lnTo>
                <a:lnTo>
                  <a:pt x="246" y="312"/>
                </a:lnTo>
                <a:lnTo>
                  <a:pt x="246" y="310"/>
                </a:lnTo>
                <a:lnTo>
                  <a:pt x="246" y="309"/>
                </a:lnTo>
                <a:lnTo>
                  <a:pt x="247" y="306"/>
                </a:lnTo>
                <a:lnTo>
                  <a:pt x="249" y="306"/>
                </a:lnTo>
                <a:lnTo>
                  <a:pt x="250" y="306"/>
                </a:lnTo>
                <a:lnTo>
                  <a:pt x="251" y="308"/>
                </a:lnTo>
                <a:lnTo>
                  <a:pt x="253" y="308"/>
                </a:lnTo>
                <a:lnTo>
                  <a:pt x="254" y="309"/>
                </a:lnTo>
                <a:lnTo>
                  <a:pt x="255" y="308"/>
                </a:lnTo>
                <a:lnTo>
                  <a:pt x="255" y="306"/>
                </a:lnTo>
                <a:lnTo>
                  <a:pt x="255" y="305"/>
                </a:lnTo>
                <a:lnTo>
                  <a:pt x="255" y="304"/>
                </a:lnTo>
                <a:lnTo>
                  <a:pt x="254" y="302"/>
                </a:lnTo>
                <a:lnTo>
                  <a:pt x="253" y="301"/>
                </a:lnTo>
                <a:lnTo>
                  <a:pt x="250" y="300"/>
                </a:lnTo>
                <a:lnTo>
                  <a:pt x="247" y="299"/>
                </a:lnTo>
                <a:lnTo>
                  <a:pt x="246" y="295"/>
                </a:lnTo>
                <a:lnTo>
                  <a:pt x="245" y="293"/>
                </a:lnTo>
                <a:lnTo>
                  <a:pt x="245" y="291"/>
                </a:lnTo>
                <a:lnTo>
                  <a:pt x="243" y="289"/>
                </a:lnTo>
                <a:lnTo>
                  <a:pt x="243" y="287"/>
                </a:lnTo>
                <a:lnTo>
                  <a:pt x="226" y="274"/>
                </a:lnTo>
                <a:lnTo>
                  <a:pt x="225" y="274"/>
                </a:lnTo>
                <a:lnTo>
                  <a:pt x="209" y="265"/>
                </a:lnTo>
                <a:lnTo>
                  <a:pt x="203" y="257"/>
                </a:lnTo>
                <a:lnTo>
                  <a:pt x="196" y="248"/>
                </a:lnTo>
                <a:lnTo>
                  <a:pt x="194" y="248"/>
                </a:lnTo>
                <a:lnTo>
                  <a:pt x="191" y="246"/>
                </a:lnTo>
                <a:lnTo>
                  <a:pt x="190" y="248"/>
                </a:lnTo>
                <a:lnTo>
                  <a:pt x="187" y="246"/>
                </a:lnTo>
                <a:lnTo>
                  <a:pt x="184" y="246"/>
                </a:lnTo>
                <a:lnTo>
                  <a:pt x="182" y="245"/>
                </a:lnTo>
                <a:lnTo>
                  <a:pt x="179" y="244"/>
                </a:lnTo>
                <a:lnTo>
                  <a:pt x="181" y="253"/>
                </a:lnTo>
                <a:lnTo>
                  <a:pt x="182" y="257"/>
                </a:lnTo>
                <a:lnTo>
                  <a:pt x="182" y="261"/>
                </a:lnTo>
                <a:lnTo>
                  <a:pt x="183" y="262"/>
                </a:lnTo>
                <a:lnTo>
                  <a:pt x="183" y="263"/>
                </a:lnTo>
                <a:lnTo>
                  <a:pt x="183" y="266"/>
                </a:lnTo>
                <a:lnTo>
                  <a:pt x="182" y="266"/>
                </a:lnTo>
                <a:lnTo>
                  <a:pt x="181" y="267"/>
                </a:lnTo>
                <a:lnTo>
                  <a:pt x="179" y="268"/>
                </a:lnTo>
                <a:lnTo>
                  <a:pt x="178" y="268"/>
                </a:lnTo>
                <a:lnTo>
                  <a:pt x="178" y="270"/>
                </a:lnTo>
                <a:lnTo>
                  <a:pt x="177" y="272"/>
                </a:lnTo>
                <a:lnTo>
                  <a:pt x="166" y="272"/>
                </a:lnTo>
                <a:lnTo>
                  <a:pt x="158" y="274"/>
                </a:lnTo>
                <a:lnTo>
                  <a:pt x="149" y="271"/>
                </a:lnTo>
                <a:lnTo>
                  <a:pt x="148" y="271"/>
                </a:lnTo>
                <a:lnTo>
                  <a:pt x="145" y="271"/>
                </a:lnTo>
                <a:lnTo>
                  <a:pt x="143" y="271"/>
                </a:lnTo>
                <a:lnTo>
                  <a:pt x="141" y="271"/>
                </a:lnTo>
                <a:lnTo>
                  <a:pt x="140" y="271"/>
                </a:lnTo>
                <a:lnTo>
                  <a:pt x="139" y="272"/>
                </a:lnTo>
                <a:lnTo>
                  <a:pt x="137" y="274"/>
                </a:lnTo>
                <a:lnTo>
                  <a:pt x="136" y="274"/>
                </a:lnTo>
                <a:lnTo>
                  <a:pt x="137" y="275"/>
                </a:lnTo>
                <a:lnTo>
                  <a:pt x="137" y="276"/>
                </a:lnTo>
                <a:lnTo>
                  <a:pt x="139" y="278"/>
                </a:lnTo>
                <a:lnTo>
                  <a:pt x="140" y="278"/>
                </a:lnTo>
                <a:lnTo>
                  <a:pt x="141" y="279"/>
                </a:lnTo>
                <a:lnTo>
                  <a:pt x="143" y="280"/>
                </a:lnTo>
                <a:lnTo>
                  <a:pt x="143" y="283"/>
                </a:lnTo>
                <a:lnTo>
                  <a:pt x="143" y="284"/>
                </a:lnTo>
                <a:lnTo>
                  <a:pt x="141" y="284"/>
                </a:lnTo>
                <a:lnTo>
                  <a:pt x="141" y="285"/>
                </a:lnTo>
                <a:lnTo>
                  <a:pt x="140" y="287"/>
                </a:lnTo>
                <a:lnTo>
                  <a:pt x="139" y="289"/>
                </a:lnTo>
                <a:lnTo>
                  <a:pt x="136" y="292"/>
                </a:lnTo>
                <a:lnTo>
                  <a:pt x="133" y="292"/>
                </a:lnTo>
                <a:lnTo>
                  <a:pt x="133" y="293"/>
                </a:lnTo>
                <a:lnTo>
                  <a:pt x="132" y="295"/>
                </a:lnTo>
                <a:lnTo>
                  <a:pt x="131" y="295"/>
                </a:lnTo>
                <a:lnTo>
                  <a:pt x="128" y="297"/>
                </a:lnTo>
                <a:lnTo>
                  <a:pt x="128" y="299"/>
                </a:lnTo>
                <a:lnTo>
                  <a:pt x="126" y="300"/>
                </a:lnTo>
                <a:lnTo>
                  <a:pt x="124" y="301"/>
                </a:lnTo>
                <a:lnTo>
                  <a:pt x="112" y="300"/>
                </a:lnTo>
                <a:lnTo>
                  <a:pt x="111" y="300"/>
                </a:lnTo>
                <a:lnTo>
                  <a:pt x="109" y="302"/>
                </a:lnTo>
                <a:lnTo>
                  <a:pt x="114" y="320"/>
                </a:lnTo>
                <a:lnTo>
                  <a:pt x="109" y="322"/>
                </a:lnTo>
                <a:lnTo>
                  <a:pt x="102" y="339"/>
                </a:lnTo>
                <a:lnTo>
                  <a:pt x="102" y="347"/>
                </a:lnTo>
                <a:lnTo>
                  <a:pt x="102" y="348"/>
                </a:lnTo>
                <a:lnTo>
                  <a:pt x="101" y="352"/>
                </a:lnTo>
                <a:lnTo>
                  <a:pt x="99" y="355"/>
                </a:lnTo>
                <a:lnTo>
                  <a:pt x="95" y="351"/>
                </a:lnTo>
                <a:lnTo>
                  <a:pt x="84" y="348"/>
                </a:lnTo>
                <a:lnTo>
                  <a:pt x="78" y="346"/>
                </a:lnTo>
                <a:lnTo>
                  <a:pt x="69" y="356"/>
                </a:lnTo>
                <a:lnTo>
                  <a:pt x="68" y="356"/>
                </a:lnTo>
                <a:lnTo>
                  <a:pt x="67" y="356"/>
                </a:lnTo>
                <a:lnTo>
                  <a:pt x="65" y="356"/>
                </a:lnTo>
                <a:lnTo>
                  <a:pt x="65" y="357"/>
                </a:lnTo>
                <a:lnTo>
                  <a:pt x="64" y="357"/>
                </a:lnTo>
                <a:lnTo>
                  <a:pt x="63" y="356"/>
                </a:lnTo>
                <a:lnTo>
                  <a:pt x="61" y="356"/>
                </a:lnTo>
                <a:lnTo>
                  <a:pt x="60" y="356"/>
                </a:lnTo>
                <a:lnTo>
                  <a:pt x="60" y="355"/>
                </a:lnTo>
                <a:lnTo>
                  <a:pt x="59" y="355"/>
                </a:lnTo>
                <a:lnTo>
                  <a:pt x="57" y="355"/>
                </a:lnTo>
                <a:lnTo>
                  <a:pt x="56" y="355"/>
                </a:lnTo>
                <a:lnTo>
                  <a:pt x="55" y="355"/>
                </a:lnTo>
                <a:lnTo>
                  <a:pt x="52" y="355"/>
                </a:lnTo>
                <a:lnTo>
                  <a:pt x="52" y="354"/>
                </a:lnTo>
                <a:lnTo>
                  <a:pt x="52" y="352"/>
                </a:lnTo>
                <a:lnTo>
                  <a:pt x="51" y="351"/>
                </a:lnTo>
                <a:lnTo>
                  <a:pt x="51" y="350"/>
                </a:lnTo>
                <a:lnTo>
                  <a:pt x="51" y="348"/>
                </a:lnTo>
                <a:lnTo>
                  <a:pt x="50" y="348"/>
                </a:lnTo>
                <a:lnTo>
                  <a:pt x="48" y="348"/>
                </a:lnTo>
                <a:lnTo>
                  <a:pt x="47" y="348"/>
                </a:lnTo>
                <a:lnTo>
                  <a:pt x="47" y="350"/>
                </a:lnTo>
                <a:lnTo>
                  <a:pt x="46" y="350"/>
                </a:lnTo>
                <a:lnTo>
                  <a:pt x="44" y="350"/>
                </a:lnTo>
                <a:lnTo>
                  <a:pt x="44" y="348"/>
                </a:lnTo>
                <a:lnTo>
                  <a:pt x="43" y="348"/>
                </a:lnTo>
                <a:lnTo>
                  <a:pt x="44" y="348"/>
                </a:lnTo>
                <a:lnTo>
                  <a:pt x="44" y="347"/>
                </a:lnTo>
                <a:lnTo>
                  <a:pt x="44" y="346"/>
                </a:lnTo>
                <a:lnTo>
                  <a:pt x="43" y="346"/>
                </a:lnTo>
                <a:lnTo>
                  <a:pt x="43" y="344"/>
                </a:lnTo>
                <a:lnTo>
                  <a:pt x="44" y="344"/>
                </a:lnTo>
                <a:lnTo>
                  <a:pt x="43" y="344"/>
                </a:lnTo>
                <a:lnTo>
                  <a:pt x="43" y="343"/>
                </a:lnTo>
                <a:lnTo>
                  <a:pt x="44" y="343"/>
                </a:lnTo>
                <a:lnTo>
                  <a:pt x="44" y="342"/>
                </a:lnTo>
                <a:lnTo>
                  <a:pt x="43" y="340"/>
                </a:lnTo>
                <a:lnTo>
                  <a:pt x="42" y="339"/>
                </a:lnTo>
                <a:lnTo>
                  <a:pt x="42" y="338"/>
                </a:lnTo>
                <a:lnTo>
                  <a:pt x="42" y="337"/>
                </a:lnTo>
                <a:lnTo>
                  <a:pt x="40" y="335"/>
                </a:lnTo>
                <a:lnTo>
                  <a:pt x="39" y="335"/>
                </a:lnTo>
                <a:lnTo>
                  <a:pt x="38" y="334"/>
                </a:lnTo>
                <a:lnTo>
                  <a:pt x="37" y="334"/>
                </a:lnTo>
                <a:lnTo>
                  <a:pt x="35" y="334"/>
                </a:lnTo>
                <a:lnTo>
                  <a:pt x="34" y="334"/>
                </a:lnTo>
                <a:lnTo>
                  <a:pt x="33" y="334"/>
                </a:lnTo>
                <a:lnTo>
                  <a:pt x="34" y="333"/>
                </a:lnTo>
                <a:lnTo>
                  <a:pt x="35" y="331"/>
                </a:lnTo>
                <a:lnTo>
                  <a:pt x="34" y="331"/>
                </a:lnTo>
                <a:lnTo>
                  <a:pt x="34" y="330"/>
                </a:lnTo>
                <a:lnTo>
                  <a:pt x="33" y="330"/>
                </a:lnTo>
                <a:lnTo>
                  <a:pt x="30" y="330"/>
                </a:lnTo>
                <a:lnTo>
                  <a:pt x="30" y="329"/>
                </a:lnTo>
                <a:lnTo>
                  <a:pt x="29" y="329"/>
                </a:lnTo>
                <a:lnTo>
                  <a:pt x="27" y="329"/>
                </a:lnTo>
                <a:lnTo>
                  <a:pt x="26" y="329"/>
                </a:lnTo>
                <a:lnTo>
                  <a:pt x="23" y="329"/>
                </a:lnTo>
                <a:lnTo>
                  <a:pt x="22" y="329"/>
                </a:lnTo>
                <a:lnTo>
                  <a:pt x="21" y="327"/>
                </a:lnTo>
                <a:lnTo>
                  <a:pt x="19" y="327"/>
                </a:lnTo>
                <a:lnTo>
                  <a:pt x="19" y="326"/>
                </a:lnTo>
                <a:lnTo>
                  <a:pt x="18" y="326"/>
                </a:lnTo>
                <a:lnTo>
                  <a:pt x="17" y="326"/>
                </a:lnTo>
                <a:lnTo>
                  <a:pt x="17" y="327"/>
                </a:lnTo>
                <a:lnTo>
                  <a:pt x="16" y="326"/>
                </a:lnTo>
                <a:lnTo>
                  <a:pt x="16" y="325"/>
                </a:lnTo>
                <a:lnTo>
                  <a:pt x="19" y="313"/>
                </a:lnTo>
                <a:lnTo>
                  <a:pt x="25" y="309"/>
                </a:lnTo>
                <a:lnTo>
                  <a:pt x="23" y="308"/>
                </a:lnTo>
                <a:lnTo>
                  <a:pt x="25" y="305"/>
                </a:lnTo>
                <a:lnTo>
                  <a:pt x="25" y="302"/>
                </a:lnTo>
                <a:lnTo>
                  <a:pt x="26" y="297"/>
                </a:lnTo>
                <a:lnTo>
                  <a:pt x="27" y="297"/>
                </a:lnTo>
                <a:lnTo>
                  <a:pt x="27" y="299"/>
                </a:lnTo>
                <a:lnTo>
                  <a:pt x="29" y="297"/>
                </a:lnTo>
                <a:lnTo>
                  <a:pt x="30" y="297"/>
                </a:lnTo>
                <a:lnTo>
                  <a:pt x="30" y="295"/>
                </a:lnTo>
                <a:lnTo>
                  <a:pt x="31" y="295"/>
                </a:lnTo>
                <a:lnTo>
                  <a:pt x="33" y="295"/>
                </a:lnTo>
                <a:lnTo>
                  <a:pt x="33" y="293"/>
                </a:lnTo>
                <a:lnTo>
                  <a:pt x="33" y="292"/>
                </a:lnTo>
                <a:lnTo>
                  <a:pt x="34" y="292"/>
                </a:lnTo>
                <a:lnTo>
                  <a:pt x="35" y="292"/>
                </a:lnTo>
                <a:lnTo>
                  <a:pt x="37" y="292"/>
                </a:lnTo>
                <a:lnTo>
                  <a:pt x="38" y="292"/>
                </a:lnTo>
                <a:lnTo>
                  <a:pt x="38" y="291"/>
                </a:lnTo>
                <a:lnTo>
                  <a:pt x="39" y="291"/>
                </a:lnTo>
                <a:lnTo>
                  <a:pt x="40" y="289"/>
                </a:lnTo>
                <a:lnTo>
                  <a:pt x="42" y="288"/>
                </a:lnTo>
                <a:lnTo>
                  <a:pt x="43" y="288"/>
                </a:lnTo>
                <a:lnTo>
                  <a:pt x="46" y="288"/>
                </a:lnTo>
                <a:lnTo>
                  <a:pt x="46" y="287"/>
                </a:lnTo>
                <a:lnTo>
                  <a:pt x="47" y="287"/>
                </a:lnTo>
                <a:lnTo>
                  <a:pt x="47" y="285"/>
                </a:lnTo>
                <a:lnTo>
                  <a:pt x="48" y="284"/>
                </a:lnTo>
                <a:lnTo>
                  <a:pt x="48" y="283"/>
                </a:lnTo>
                <a:lnTo>
                  <a:pt x="50" y="283"/>
                </a:lnTo>
                <a:lnTo>
                  <a:pt x="51" y="283"/>
                </a:lnTo>
                <a:lnTo>
                  <a:pt x="51" y="282"/>
                </a:lnTo>
                <a:lnTo>
                  <a:pt x="52" y="280"/>
                </a:lnTo>
                <a:lnTo>
                  <a:pt x="54" y="279"/>
                </a:lnTo>
                <a:lnTo>
                  <a:pt x="54" y="278"/>
                </a:lnTo>
                <a:lnTo>
                  <a:pt x="54" y="276"/>
                </a:lnTo>
                <a:lnTo>
                  <a:pt x="55" y="275"/>
                </a:lnTo>
                <a:lnTo>
                  <a:pt x="56" y="275"/>
                </a:lnTo>
                <a:lnTo>
                  <a:pt x="55" y="274"/>
                </a:lnTo>
                <a:lnTo>
                  <a:pt x="56" y="274"/>
                </a:lnTo>
                <a:lnTo>
                  <a:pt x="57" y="272"/>
                </a:lnTo>
                <a:lnTo>
                  <a:pt x="59" y="272"/>
                </a:lnTo>
                <a:lnTo>
                  <a:pt x="60" y="270"/>
                </a:lnTo>
                <a:lnTo>
                  <a:pt x="61" y="270"/>
                </a:lnTo>
                <a:lnTo>
                  <a:pt x="61" y="268"/>
                </a:lnTo>
                <a:lnTo>
                  <a:pt x="63" y="268"/>
                </a:lnTo>
                <a:lnTo>
                  <a:pt x="64" y="268"/>
                </a:lnTo>
                <a:lnTo>
                  <a:pt x="64" y="267"/>
                </a:lnTo>
                <a:lnTo>
                  <a:pt x="65" y="267"/>
                </a:lnTo>
                <a:lnTo>
                  <a:pt x="67" y="267"/>
                </a:lnTo>
                <a:lnTo>
                  <a:pt x="67" y="266"/>
                </a:lnTo>
                <a:lnTo>
                  <a:pt x="67" y="265"/>
                </a:lnTo>
                <a:lnTo>
                  <a:pt x="68" y="265"/>
                </a:lnTo>
                <a:lnTo>
                  <a:pt x="68" y="263"/>
                </a:lnTo>
                <a:lnTo>
                  <a:pt x="69" y="263"/>
                </a:lnTo>
                <a:lnTo>
                  <a:pt x="69" y="262"/>
                </a:lnTo>
                <a:lnTo>
                  <a:pt x="71" y="262"/>
                </a:lnTo>
                <a:lnTo>
                  <a:pt x="71" y="263"/>
                </a:lnTo>
                <a:lnTo>
                  <a:pt x="72" y="263"/>
                </a:lnTo>
                <a:lnTo>
                  <a:pt x="73" y="263"/>
                </a:lnTo>
                <a:lnTo>
                  <a:pt x="74" y="263"/>
                </a:lnTo>
                <a:lnTo>
                  <a:pt x="76" y="262"/>
                </a:lnTo>
                <a:lnTo>
                  <a:pt x="77" y="262"/>
                </a:lnTo>
                <a:lnTo>
                  <a:pt x="77" y="261"/>
                </a:lnTo>
                <a:lnTo>
                  <a:pt x="80" y="261"/>
                </a:lnTo>
                <a:lnTo>
                  <a:pt x="81" y="261"/>
                </a:lnTo>
                <a:lnTo>
                  <a:pt x="81" y="259"/>
                </a:lnTo>
                <a:lnTo>
                  <a:pt x="82" y="259"/>
                </a:lnTo>
                <a:lnTo>
                  <a:pt x="84" y="259"/>
                </a:lnTo>
                <a:lnTo>
                  <a:pt x="84" y="258"/>
                </a:lnTo>
                <a:lnTo>
                  <a:pt x="85" y="258"/>
                </a:lnTo>
                <a:lnTo>
                  <a:pt x="85" y="257"/>
                </a:lnTo>
                <a:lnTo>
                  <a:pt x="85" y="255"/>
                </a:lnTo>
                <a:lnTo>
                  <a:pt x="86" y="254"/>
                </a:lnTo>
                <a:lnTo>
                  <a:pt x="86" y="253"/>
                </a:lnTo>
                <a:lnTo>
                  <a:pt x="88" y="253"/>
                </a:lnTo>
                <a:lnTo>
                  <a:pt x="88" y="251"/>
                </a:lnTo>
                <a:lnTo>
                  <a:pt x="89" y="251"/>
                </a:lnTo>
                <a:lnTo>
                  <a:pt x="90" y="251"/>
                </a:lnTo>
                <a:lnTo>
                  <a:pt x="91" y="251"/>
                </a:lnTo>
                <a:lnTo>
                  <a:pt x="91" y="250"/>
                </a:lnTo>
                <a:lnTo>
                  <a:pt x="93" y="250"/>
                </a:lnTo>
                <a:lnTo>
                  <a:pt x="93" y="249"/>
                </a:lnTo>
                <a:lnTo>
                  <a:pt x="94" y="249"/>
                </a:lnTo>
                <a:lnTo>
                  <a:pt x="94" y="248"/>
                </a:lnTo>
                <a:lnTo>
                  <a:pt x="95" y="248"/>
                </a:lnTo>
                <a:lnTo>
                  <a:pt x="97" y="248"/>
                </a:lnTo>
                <a:lnTo>
                  <a:pt x="99" y="248"/>
                </a:lnTo>
                <a:lnTo>
                  <a:pt x="101" y="246"/>
                </a:lnTo>
                <a:lnTo>
                  <a:pt x="102" y="246"/>
                </a:lnTo>
                <a:lnTo>
                  <a:pt x="102" y="245"/>
                </a:lnTo>
                <a:lnTo>
                  <a:pt x="103" y="245"/>
                </a:lnTo>
                <a:lnTo>
                  <a:pt x="105" y="245"/>
                </a:lnTo>
                <a:lnTo>
                  <a:pt x="106" y="245"/>
                </a:lnTo>
                <a:lnTo>
                  <a:pt x="106" y="244"/>
                </a:lnTo>
                <a:lnTo>
                  <a:pt x="106" y="242"/>
                </a:lnTo>
                <a:lnTo>
                  <a:pt x="107" y="242"/>
                </a:lnTo>
                <a:lnTo>
                  <a:pt x="109" y="242"/>
                </a:lnTo>
                <a:lnTo>
                  <a:pt x="110" y="242"/>
                </a:lnTo>
                <a:lnTo>
                  <a:pt x="111" y="242"/>
                </a:lnTo>
                <a:lnTo>
                  <a:pt x="112" y="242"/>
                </a:lnTo>
                <a:lnTo>
                  <a:pt x="114" y="242"/>
                </a:lnTo>
                <a:lnTo>
                  <a:pt x="115" y="242"/>
                </a:lnTo>
                <a:lnTo>
                  <a:pt x="116" y="242"/>
                </a:lnTo>
                <a:lnTo>
                  <a:pt x="118" y="242"/>
                </a:lnTo>
                <a:lnTo>
                  <a:pt x="119" y="242"/>
                </a:lnTo>
                <a:lnTo>
                  <a:pt x="119" y="244"/>
                </a:lnTo>
                <a:lnTo>
                  <a:pt x="120" y="244"/>
                </a:lnTo>
                <a:lnTo>
                  <a:pt x="120" y="242"/>
                </a:lnTo>
                <a:lnTo>
                  <a:pt x="122" y="242"/>
                </a:lnTo>
                <a:lnTo>
                  <a:pt x="123" y="244"/>
                </a:lnTo>
                <a:lnTo>
                  <a:pt x="123" y="245"/>
                </a:lnTo>
                <a:lnTo>
                  <a:pt x="123" y="244"/>
                </a:lnTo>
                <a:lnTo>
                  <a:pt x="123" y="242"/>
                </a:lnTo>
                <a:lnTo>
                  <a:pt x="124" y="242"/>
                </a:lnTo>
                <a:lnTo>
                  <a:pt x="126" y="244"/>
                </a:lnTo>
                <a:lnTo>
                  <a:pt x="126" y="242"/>
                </a:lnTo>
                <a:lnTo>
                  <a:pt x="127" y="242"/>
                </a:lnTo>
                <a:lnTo>
                  <a:pt x="127" y="244"/>
                </a:lnTo>
                <a:lnTo>
                  <a:pt x="128" y="244"/>
                </a:lnTo>
                <a:lnTo>
                  <a:pt x="129" y="244"/>
                </a:lnTo>
                <a:lnTo>
                  <a:pt x="132" y="244"/>
                </a:lnTo>
                <a:lnTo>
                  <a:pt x="133" y="244"/>
                </a:lnTo>
                <a:lnTo>
                  <a:pt x="136" y="244"/>
                </a:lnTo>
                <a:lnTo>
                  <a:pt x="136" y="245"/>
                </a:lnTo>
                <a:lnTo>
                  <a:pt x="140" y="245"/>
                </a:lnTo>
                <a:lnTo>
                  <a:pt x="140" y="244"/>
                </a:lnTo>
                <a:lnTo>
                  <a:pt x="143" y="244"/>
                </a:lnTo>
                <a:lnTo>
                  <a:pt x="144" y="244"/>
                </a:lnTo>
                <a:lnTo>
                  <a:pt x="145" y="244"/>
                </a:lnTo>
                <a:lnTo>
                  <a:pt x="146" y="242"/>
                </a:lnTo>
                <a:lnTo>
                  <a:pt x="148" y="242"/>
                </a:lnTo>
                <a:lnTo>
                  <a:pt x="149" y="241"/>
                </a:lnTo>
                <a:lnTo>
                  <a:pt x="149" y="240"/>
                </a:lnTo>
                <a:lnTo>
                  <a:pt x="150" y="240"/>
                </a:lnTo>
                <a:lnTo>
                  <a:pt x="152" y="240"/>
                </a:lnTo>
                <a:lnTo>
                  <a:pt x="152" y="238"/>
                </a:lnTo>
                <a:lnTo>
                  <a:pt x="154" y="238"/>
                </a:lnTo>
                <a:lnTo>
                  <a:pt x="157" y="237"/>
                </a:lnTo>
                <a:lnTo>
                  <a:pt x="157" y="236"/>
                </a:lnTo>
                <a:lnTo>
                  <a:pt x="157" y="233"/>
                </a:lnTo>
                <a:lnTo>
                  <a:pt x="158" y="233"/>
                </a:lnTo>
                <a:lnTo>
                  <a:pt x="158" y="232"/>
                </a:lnTo>
                <a:lnTo>
                  <a:pt x="160" y="230"/>
                </a:lnTo>
                <a:lnTo>
                  <a:pt x="160" y="229"/>
                </a:lnTo>
                <a:lnTo>
                  <a:pt x="160" y="228"/>
                </a:lnTo>
                <a:lnTo>
                  <a:pt x="161" y="227"/>
                </a:lnTo>
                <a:lnTo>
                  <a:pt x="163" y="225"/>
                </a:lnTo>
                <a:lnTo>
                  <a:pt x="163" y="224"/>
                </a:lnTo>
                <a:lnTo>
                  <a:pt x="165" y="224"/>
                </a:lnTo>
                <a:lnTo>
                  <a:pt x="165" y="223"/>
                </a:lnTo>
                <a:lnTo>
                  <a:pt x="163" y="223"/>
                </a:lnTo>
                <a:lnTo>
                  <a:pt x="163" y="221"/>
                </a:lnTo>
                <a:lnTo>
                  <a:pt x="162" y="221"/>
                </a:lnTo>
                <a:lnTo>
                  <a:pt x="162" y="220"/>
                </a:lnTo>
                <a:lnTo>
                  <a:pt x="162" y="219"/>
                </a:lnTo>
                <a:lnTo>
                  <a:pt x="162" y="217"/>
                </a:lnTo>
                <a:lnTo>
                  <a:pt x="161" y="216"/>
                </a:lnTo>
                <a:lnTo>
                  <a:pt x="161" y="213"/>
                </a:lnTo>
                <a:lnTo>
                  <a:pt x="160" y="212"/>
                </a:lnTo>
                <a:lnTo>
                  <a:pt x="161" y="211"/>
                </a:lnTo>
                <a:lnTo>
                  <a:pt x="162" y="210"/>
                </a:lnTo>
                <a:lnTo>
                  <a:pt x="162" y="208"/>
                </a:lnTo>
                <a:lnTo>
                  <a:pt x="162" y="207"/>
                </a:lnTo>
                <a:lnTo>
                  <a:pt x="163" y="207"/>
                </a:lnTo>
                <a:lnTo>
                  <a:pt x="163" y="206"/>
                </a:lnTo>
                <a:lnTo>
                  <a:pt x="163" y="204"/>
                </a:lnTo>
                <a:lnTo>
                  <a:pt x="163" y="200"/>
                </a:lnTo>
                <a:lnTo>
                  <a:pt x="165" y="200"/>
                </a:lnTo>
                <a:lnTo>
                  <a:pt x="166" y="199"/>
                </a:lnTo>
                <a:lnTo>
                  <a:pt x="169" y="196"/>
                </a:lnTo>
                <a:lnTo>
                  <a:pt x="169" y="195"/>
                </a:lnTo>
                <a:lnTo>
                  <a:pt x="169" y="194"/>
                </a:lnTo>
                <a:lnTo>
                  <a:pt x="169" y="193"/>
                </a:lnTo>
                <a:lnTo>
                  <a:pt x="170" y="191"/>
                </a:lnTo>
                <a:lnTo>
                  <a:pt x="170" y="187"/>
                </a:lnTo>
                <a:lnTo>
                  <a:pt x="170" y="186"/>
                </a:lnTo>
                <a:lnTo>
                  <a:pt x="170" y="185"/>
                </a:lnTo>
                <a:lnTo>
                  <a:pt x="169" y="183"/>
                </a:lnTo>
                <a:lnTo>
                  <a:pt x="169" y="181"/>
                </a:lnTo>
                <a:lnTo>
                  <a:pt x="170" y="179"/>
                </a:lnTo>
                <a:lnTo>
                  <a:pt x="171" y="179"/>
                </a:lnTo>
                <a:lnTo>
                  <a:pt x="171" y="178"/>
                </a:lnTo>
                <a:lnTo>
                  <a:pt x="171" y="176"/>
                </a:lnTo>
                <a:lnTo>
                  <a:pt x="173" y="174"/>
                </a:lnTo>
                <a:lnTo>
                  <a:pt x="173" y="173"/>
                </a:lnTo>
                <a:lnTo>
                  <a:pt x="174" y="172"/>
                </a:lnTo>
                <a:lnTo>
                  <a:pt x="174" y="168"/>
                </a:lnTo>
                <a:lnTo>
                  <a:pt x="174" y="166"/>
                </a:lnTo>
                <a:lnTo>
                  <a:pt x="175" y="166"/>
                </a:lnTo>
                <a:lnTo>
                  <a:pt x="175" y="165"/>
                </a:lnTo>
                <a:lnTo>
                  <a:pt x="175" y="162"/>
                </a:lnTo>
                <a:lnTo>
                  <a:pt x="177" y="162"/>
                </a:lnTo>
                <a:lnTo>
                  <a:pt x="178" y="161"/>
                </a:lnTo>
                <a:lnTo>
                  <a:pt x="179" y="161"/>
                </a:lnTo>
                <a:lnTo>
                  <a:pt x="181" y="161"/>
                </a:lnTo>
                <a:lnTo>
                  <a:pt x="182" y="161"/>
                </a:lnTo>
                <a:lnTo>
                  <a:pt x="182" y="160"/>
                </a:lnTo>
                <a:lnTo>
                  <a:pt x="183" y="160"/>
                </a:lnTo>
                <a:lnTo>
                  <a:pt x="184" y="158"/>
                </a:lnTo>
                <a:lnTo>
                  <a:pt x="186" y="157"/>
                </a:lnTo>
                <a:lnTo>
                  <a:pt x="188" y="155"/>
                </a:lnTo>
                <a:lnTo>
                  <a:pt x="188" y="153"/>
                </a:lnTo>
                <a:lnTo>
                  <a:pt x="190" y="153"/>
                </a:lnTo>
                <a:lnTo>
                  <a:pt x="191" y="152"/>
                </a:lnTo>
                <a:lnTo>
                  <a:pt x="192" y="152"/>
                </a:lnTo>
                <a:lnTo>
                  <a:pt x="192" y="151"/>
                </a:lnTo>
                <a:lnTo>
                  <a:pt x="194" y="151"/>
                </a:lnTo>
                <a:lnTo>
                  <a:pt x="195" y="151"/>
                </a:lnTo>
                <a:lnTo>
                  <a:pt x="196" y="151"/>
                </a:lnTo>
                <a:lnTo>
                  <a:pt x="198" y="149"/>
                </a:lnTo>
                <a:lnTo>
                  <a:pt x="199" y="148"/>
                </a:lnTo>
                <a:lnTo>
                  <a:pt x="200" y="148"/>
                </a:lnTo>
                <a:lnTo>
                  <a:pt x="201" y="147"/>
                </a:lnTo>
                <a:lnTo>
                  <a:pt x="203" y="147"/>
                </a:lnTo>
                <a:lnTo>
                  <a:pt x="203" y="145"/>
                </a:lnTo>
                <a:lnTo>
                  <a:pt x="204" y="145"/>
                </a:lnTo>
                <a:lnTo>
                  <a:pt x="205" y="144"/>
                </a:lnTo>
                <a:lnTo>
                  <a:pt x="207" y="144"/>
                </a:lnTo>
                <a:lnTo>
                  <a:pt x="209" y="144"/>
                </a:lnTo>
                <a:lnTo>
                  <a:pt x="211" y="144"/>
                </a:lnTo>
                <a:lnTo>
                  <a:pt x="212" y="144"/>
                </a:lnTo>
                <a:lnTo>
                  <a:pt x="212" y="145"/>
                </a:lnTo>
                <a:lnTo>
                  <a:pt x="212" y="144"/>
                </a:lnTo>
                <a:lnTo>
                  <a:pt x="213" y="144"/>
                </a:lnTo>
                <a:lnTo>
                  <a:pt x="213" y="145"/>
                </a:lnTo>
                <a:lnTo>
                  <a:pt x="213" y="147"/>
                </a:lnTo>
                <a:lnTo>
                  <a:pt x="213" y="148"/>
                </a:lnTo>
                <a:lnTo>
                  <a:pt x="212" y="149"/>
                </a:lnTo>
                <a:lnTo>
                  <a:pt x="211" y="151"/>
                </a:lnTo>
                <a:lnTo>
                  <a:pt x="211" y="152"/>
                </a:lnTo>
                <a:lnTo>
                  <a:pt x="212" y="152"/>
                </a:lnTo>
                <a:lnTo>
                  <a:pt x="213" y="152"/>
                </a:lnTo>
                <a:lnTo>
                  <a:pt x="215" y="152"/>
                </a:lnTo>
                <a:lnTo>
                  <a:pt x="216" y="153"/>
                </a:lnTo>
                <a:lnTo>
                  <a:pt x="217" y="153"/>
                </a:lnTo>
                <a:lnTo>
                  <a:pt x="220" y="155"/>
                </a:lnTo>
                <a:lnTo>
                  <a:pt x="221" y="156"/>
                </a:lnTo>
                <a:lnTo>
                  <a:pt x="222" y="156"/>
                </a:lnTo>
                <a:lnTo>
                  <a:pt x="222" y="157"/>
                </a:lnTo>
                <a:lnTo>
                  <a:pt x="224" y="157"/>
                </a:lnTo>
                <a:lnTo>
                  <a:pt x="225" y="158"/>
                </a:lnTo>
                <a:lnTo>
                  <a:pt x="226" y="158"/>
                </a:lnTo>
                <a:lnTo>
                  <a:pt x="226" y="160"/>
                </a:lnTo>
                <a:lnTo>
                  <a:pt x="228" y="162"/>
                </a:lnTo>
                <a:lnTo>
                  <a:pt x="229" y="164"/>
                </a:lnTo>
                <a:lnTo>
                  <a:pt x="230" y="164"/>
                </a:lnTo>
                <a:lnTo>
                  <a:pt x="232" y="164"/>
                </a:lnTo>
                <a:lnTo>
                  <a:pt x="233" y="164"/>
                </a:lnTo>
                <a:lnTo>
                  <a:pt x="234" y="164"/>
                </a:lnTo>
                <a:lnTo>
                  <a:pt x="234" y="165"/>
                </a:lnTo>
                <a:lnTo>
                  <a:pt x="235" y="165"/>
                </a:lnTo>
                <a:lnTo>
                  <a:pt x="235" y="166"/>
                </a:lnTo>
                <a:lnTo>
                  <a:pt x="234" y="166"/>
                </a:lnTo>
                <a:lnTo>
                  <a:pt x="235" y="168"/>
                </a:lnTo>
                <a:lnTo>
                  <a:pt x="237" y="168"/>
                </a:lnTo>
                <a:lnTo>
                  <a:pt x="241" y="168"/>
                </a:lnTo>
                <a:lnTo>
                  <a:pt x="242" y="168"/>
                </a:lnTo>
                <a:lnTo>
                  <a:pt x="243" y="168"/>
                </a:lnTo>
                <a:lnTo>
                  <a:pt x="245" y="168"/>
                </a:lnTo>
                <a:lnTo>
                  <a:pt x="246" y="168"/>
                </a:lnTo>
                <a:lnTo>
                  <a:pt x="247" y="169"/>
                </a:lnTo>
                <a:lnTo>
                  <a:pt x="249" y="169"/>
                </a:lnTo>
                <a:lnTo>
                  <a:pt x="250" y="169"/>
                </a:lnTo>
                <a:lnTo>
                  <a:pt x="251" y="170"/>
                </a:lnTo>
                <a:lnTo>
                  <a:pt x="253" y="170"/>
                </a:lnTo>
                <a:lnTo>
                  <a:pt x="254" y="170"/>
                </a:lnTo>
                <a:lnTo>
                  <a:pt x="254" y="172"/>
                </a:lnTo>
                <a:lnTo>
                  <a:pt x="253" y="173"/>
                </a:lnTo>
                <a:lnTo>
                  <a:pt x="251" y="174"/>
                </a:lnTo>
                <a:lnTo>
                  <a:pt x="250" y="174"/>
                </a:lnTo>
                <a:lnTo>
                  <a:pt x="250" y="176"/>
                </a:lnTo>
                <a:lnTo>
                  <a:pt x="250" y="178"/>
                </a:lnTo>
                <a:lnTo>
                  <a:pt x="251" y="178"/>
                </a:lnTo>
                <a:lnTo>
                  <a:pt x="250" y="178"/>
                </a:lnTo>
                <a:lnTo>
                  <a:pt x="250" y="177"/>
                </a:lnTo>
                <a:lnTo>
                  <a:pt x="251" y="177"/>
                </a:lnTo>
                <a:lnTo>
                  <a:pt x="251" y="176"/>
                </a:lnTo>
                <a:lnTo>
                  <a:pt x="251" y="174"/>
                </a:lnTo>
                <a:lnTo>
                  <a:pt x="253" y="174"/>
                </a:lnTo>
                <a:lnTo>
                  <a:pt x="254" y="173"/>
                </a:lnTo>
                <a:lnTo>
                  <a:pt x="254" y="172"/>
                </a:lnTo>
                <a:lnTo>
                  <a:pt x="255" y="172"/>
                </a:lnTo>
                <a:lnTo>
                  <a:pt x="256" y="172"/>
                </a:lnTo>
                <a:lnTo>
                  <a:pt x="255" y="173"/>
                </a:lnTo>
                <a:lnTo>
                  <a:pt x="255" y="174"/>
                </a:lnTo>
                <a:lnTo>
                  <a:pt x="255" y="176"/>
                </a:lnTo>
                <a:lnTo>
                  <a:pt x="256" y="176"/>
                </a:lnTo>
                <a:lnTo>
                  <a:pt x="256" y="177"/>
                </a:lnTo>
                <a:lnTo>
                  <a:pt x="258" y="177"/>
                </a:lnTo>
                <a:lnTo>
                  <a:pt x="259" y="177"/>
                </a:lnTo>
                <a:lnTo>
                  <a:pt x="259" y="178"/>
                </a:lnTo>
                <a:lnTo>
                  <a:pt x="260" y="178"/>
                </a:lnTo>
                <a:lnTo>
                  <a:pt x="260" y="177"/>
                </a:lnTo>
                <a:lnTo>
                  <a:pt x="262" y="177"/>
                </a:lnTo>
                <a:lnTo>
                  <a:pt x="263" y="177"/>
                </a:lnTo>
                <a:lnTo>
                  <a:pt x="263" y="178"/>
                </a:lnTo>
                <a:lnTo>
                  <a:pt x="264" y="178"/>
                </a:lnTo>
                <a:lnTo>
                  <a:pt x="266" y="178"/>
                </a:lnTo>
                <a:lnTo>
                  <a:pt x="267" y="178"/>
                </a:lnTo>
                <a:lnTo>
                  <a:pt x="268" y="178"/>
                </a:lnTo>
                <a:lnTo>
                  <a:pt x="268" y="177"/>
                </a:lnTo>
                <a:lnTo>
                  <a:pt x="271" y="176"/>
                </a:lnTo>
                <a:lnTo>
                  <a:pt x="272" y="174"/>
                </a:lnTo>
                <a:lnTo>
                  <a:pt x="273" y="173"/>
                </a:lnTo>
                <a:lnTo>
                  <a:pt x="276" y="172"/>
                </a:lnTo>
                <a:lnTo>
                  <a:pt x="276" y="170"/>
                </a:lnTo>
                <a:lnTo>
                  <a:pt x="276" y="169"/>
                </a:lnTo>
                <a:lnTo>
                  <a:pt x="275" y="168"/>
                </a:lnTo>
                <a:lnTo>
                  <a:pt x="273" y="166"/>
                </a:lnTo>
                <a:lnTo>
                  <a:pt x="273" y="165"/>
                </a:lnTo>
                <a:lnTo>
                  <a:pt x="273" y="161"/>
                </a:lnTo>
                <a:lnTo>
                  <a:pt x="275" y="161"/>
                </a:lnTo>
                <a:lnTo>
                  <a:pt x="276" y="161"/>
                </a:lnTo>
                <a:lnTo>
                  <a:pt x="276" y="162"/>
                </a:lnTo>
                <a:lnTo>
                  <a:pt x="275" y="161"/>
                </a:lnTo>
                <a:lnTo>
                  <a:pt x="275" y="160"/>
                </a:lnTo>
                <a:lnTo>
                  <a:pt x="273" y="160"/>
                </a:lnTo>
                <a:lnTo>
                  <a:pt x="273" y="158"/>
                </a:lnTo>
                <a:lnTo>
                  <a:pt x="275" y="157"/>
                </a:lnTo>
                <a:lnTo>
                  <a:pt x="276" y="156"/>
                </a:lnTo>
                <a:lnTo>
                  <a:pt x="277" y="155"/>
                </a:lnTo>
                <a:lnTo>
                  <a:pt x="279" y="155"/>
                </a:lnTo>
                <a:lnTo>
                  <a:pt x="280" y="153"/>
                </a:lnTo>
                <a:lnTo>
                  <a:pt x="280" y="152"/>
                </a:lnTo>
                <a:lnTo>
                  <a:pt x="280" y="151"/>
                </a:lnTo>
                <a:lnTo>
                  <a:pt x="277" y="148"/>
                </a:lnTo>
                <a:lnTo>
                  <a:pt x="277" y="147"/>
                </a:lnTo>
                <a:lnTo>
                  <a:pt x="277" y="145"/>
                </a:lnTo>
                <a:lnTo>
                  <a:pt x="279" y="145"/>
                </a:lnTo>
                <a:lnTo>
                  <a:pt x="279" y="143"/>
                </a:lnTo>
                <a:lnTo>
                  <a:pt x="277" y="143"/>
                </a:lnTo>
                <a:lnTo>
                  <a:pt x="277" y="141"/>
                </a:lnTo>
                <a:lnTo>
                  <a:pt x="279" y="141"/>
                </a:lnTo>
                <a:lnTo>
                  <a:pt x="279" y="140"/>
                </a:lnTo>
                <a:lnTo>
                  <a:pt x="277" y="140"/>
                </a:lnTo>
                <a:lnTo>
                  <a:pt x="276" y="139"/>
                </a:lnTo>
                <a:lnTo>
                  <a:pt x="275" y="139"/>
                </a:lnTo>
                <a:lnTo>
                  <a:pt x="275" y="140"/>
                </a:lnTo>
                <a:lnTo>
                  <a:pt x="273" y="139"/>
                </a:lnTo>
                <a:lnTo>
                  <a:pt x="273" y="138"/>
                </a:lnTo>
                <a:lnTo>
                  <a:pt x="273" y="136"/>
                </a:lnTo>
                <a:lnTo>
                  <a:pt x="273" y="134"/>
                </a:lnTo>
                <a:lnTo>
                  <a:pt x="272" y="132"/>
                </a:lnTo>
                <a:lnTo>
                  <a:pt x="273" y="131"/>
                </a:lnTo>
                <a:lnTo>
                  <a:pt x="273" y="130"/>
                </a:lnTo>
                <a:lnTo>
                  <a:pt x="273" y="128"/>
                </a:lnTo>
                <a:lnTo>
                  <a:pt x="273" y="127"/>
                </a:lnTo>
                <a:lnTo>
                  <a:pt x="273" y="126"/>
                </a:lnTo>
                <a:lnTo>
                  <a:pt x="275" y="124"/>
                </a:lnTo>
                <a:lnTo>
                  <a:pt x="276" y="124"/>
                </a:lnTo>
                <a:lnTo>
                  <a:pt x="276" y="123"/>
                </a:lnTo>
                <a:lnTo>
                  <a:pt x="277" y="123"/>
                </a:lnTo>
                <a:lnTo>
                  <a:pt x="279" y="122"/>
                </a:lnTo>
                <a:lnTo>
                  <a:pt x="280" y="123"/>
                </a:lnTo>
                <a:lnTo>
                  <a:pt x="281" y="122"/>
                </a:lnTo>
                <a:lnTo>
                  <a:pt x="281" y="119"/>
                </a:lnTo>
                <a:lnTo>
                  <a:pt x="281" y="118"/>
                </a:lnTo>
                <a:lnTo>
                  <a:pt x="280" y="117"/>
                </a:lnTo>
                <a:lnTo>
                  <a:pt x="280" y="115"/>
                </a:lnTo>
                <a:lnTo>
                  <a:pt x="279" y="114"/>
                </a:lnTo>
                <a:lnTo>
                  <a:pt x="279" y="113"/>
                </a:lnTo>
                <a:lnTo>
                  <a:pt x="279" y="110"/>
                </a:lnTo>
                <a:lnTo>
                  <a:pt x="279" y="109"/>
                </a:lnTo>
                <a:lnTo>
                  <a:pt x="280" y="107"/>
                </a:lnTo>
                <a:lnTo>
                  <a:pt x="281" y="106"/>
                </a:lnTo>
                <a:lnTo>
                  <a:pt x="281" y="105"/>
                </a:lnTo>
                <a:lnTo>
                  <a:pt x="283" y="105"/>
                </a:lnTo>
                <a:lnTo>
                  <a:pt x="283" y="104"/>
                </a:lnTo>
                <a:lnTo>
                  <a:pt x="283" y="102"/>
                </a:lnTo>
                <a:lnTo>
                  <a:pt x="284" y="101"/>
                </a:lnTo>
                <a:lnTo>
                  <a:pt x="284" y="100"/>
                </a:lnTo>
                <a:lnTo>
                  <a:pt x="284" y="98"/>
                </a:lnTo>
                <a:lnTo>
                  <a:pt x="284" y="97"/>
                </a:lnTo>
                <a:lnTo>
                  <a:pt x="284" y="94"/>
                </a:lnTo>
                <a:lnTo>
                  <a:pt x="284" y="93"/>
                </a:lnTo>
                <a:lnTo>
                  <a:pt x="284" y="92"/>
                </a:lnTo>
                <a:lnTo>
                  <a:pt x="284" y="90"/>
                </a:lnTo>
                <a:lnTo>
                  <a:pt x="284" y="89"/>
                </a:lnTo>
                <a:lnTo>
                  <a:pt x="284" y="86"/>
                </a:lnTo>
                <a:lnTo>
                  <a:pt x="284" y="85"/>
                </a:lnTo>
                <a:lnTo>
                  <a:pt x="284" y="84"/>
                </a:lnTo>
                <a:lnTo>
                  <a:pt x="284" y="81"/>
                </a:lnTo>
                <a:lnTo>
                  <a:pt x="284" y="80"/>
                </a:lnTo>
                <a:lnTo>
                  <a:pt x="283" y="80"/>
                </a:lnTo>
                <a:lnTo>
                  <a:pt x="283" y="79"/>
                </a:lnTo>
                <a:lnTo>
                  <a:pt x="283" y="77"/>
                </a:lnTo>
                <a:lnTo>
                  <a:pt x="283" y="76"/>
                </a:lnTo>
                <a:lnTo>
                  <a:pt x="283" y="75"/>
                </a:lnTo>
                <a:lnTo>
                  <a:pt x="281" y="75"/>
                </a:lnTo>
                <a:lnTo>
                  <a:pt x="281" y="73"/>
                </a:lnTo>
                <a:lnTo>
                  <a:pt x="281" y="72"/>
                </a:lnTo>
                <a:lnTo>
                  <a:pt x="281" y="71"/>
                </a:lnTo>
                <a:lnTo>
                  <a:pt x="281" y="69"/>
                </a:lnTo>
                <a:lnTo>
                  <a:pt x="280" y="69"/>
                </a:lnTo>
                <a:lnTo>
                  <a:pt x="280" y="67"/>
                </a:lnTo>
                <a:lnTo>
                  <a:pt x="280" y="66"/>
                </a:lnTo>
                <a:lnTo>
                  <a:pt x="281" y="64"/>
                </a:lnTo>
                <a:lnTo>
                  <a:pt x="281" y="63"/>
                </a:lnTo>
                <a:lnTo>
                  <a:pt x="283" y="63"/>
                </a:lnTo>
                <a:lnTo>
                  <a:pt x="284" y="63"/>
                </a:lnTo>
                <a:lnTo>
                  <a:pt x="284" y="62"/>
                </a:lnTo>
                <a:lnTo>
                  <a:pt x="285" y="62"/>
                </a:lnTo>
                <a:lnTo>
                  <a:pt x="285" y="60"/>
                </a:lnTo>
                <a:lnTo>
                  <a:pt x="287" y="59"/>
                </a:lnTo>
                <a:lnTo>
                  <a:pt x="288" y="59"/>
                </a:lnTo>
                <a:lnTo>
                  <a:pt x="289" y="59"/>
                </a:lnTo>
                <a:lnTo>
                  <a:pt x="290" y="58"/>
                </a:lnTo>
                <a:lnTo>
                  <a:pt x="292" y="58"/>
                </a:lnTo>
                <a:lnTo>
                  <a:pt x="293" y="58"/>
                </a:lnTo>
                <a:lnTo>
                  <a:pt x="294" y="58"/>
                </a:lnTo>
                <a:lnTo>
                  <a:pt x="296" y="58"/>
                </a:lnTo>
                <a:lnTo>
                  <a:pt x="297" y="58"/>
                </a:lnTo>
                <a:lnTo>
                  <a:pt x="298" y="58"/>
                </a:lnTo>
                <a:lnTo>
                  <a:pt x="300" y="58"/>
                </a:lnTo>
                <a:lnTo>
                  <a:pt x="302" y="58"/>
                </a:lnTo>
                <a:lnTo>
                  <a:pt x="302" y="56"/>
                </a:lnTo>
                <a:lnTo>
                  <a:pt x="304" y="56"/>
                </a:lnTo>
                <a:lnTo>
                  <a:pt x="304" y="55"/>
                </a:lnTo>
                <a:lnTo>
                  <a:pt x="305" y="55"/>
                </a:lnTo>
                <a:lnTo>
                  <a:pt x="305" y="56"/>
                </a:lnTo>
                <a:lnTo>
                  <a:pt x="305" y="58"/>
                </a:lnTo>
                <a:lnTo>
                  <a:pt x="304" y="58"/>
                </a:lnTo>
                <a:lnTo>
                  <a:pt x="305" y="59"/>
                </a:lnTo>
                <a:lnTo>
                  <a:pt x="306" y="59"/>
                </a:lnTo>
                <a:lnTo>
                  <a:pt x="307" y="59"/>
                </a:lnTo>
                <a:lnTo>
                  <a:pt x="309" y="59"/>
                </a:lnTo>
                <a:lnTo>
                  <a:pt x="310" y="59"/>
                </a:lnTo>
                <a:lnTo>
                  <a:pt x="311" y="60"/>
                </a:lnTo>
                <a:lnTo>
                  <a:pt x="311" y="62"/>
                </a:lnTo>
                <a:lnTo>
                  <a:pt x="313" y="63"/>
                </a:lnTo>
                <a:lnTo>
                  <a:pt x="314" y="63"/>
                </a:lnTo>
                <a:lnTo>
                  <a:pt x="315" y="64"/>
                </a:lnTo>
                <a:lnTo>
                  <a:pt x="317" y="64"/>
                </a:lnTo>
                <a:lnTo>
                  <a:pt x="319" y="64"/>
                </a:lnTo>
                <a:lnTo>
                  <a:pt x="319" y="66"/>
                </a:lnTo>
                <a:lnTo>
                  <a:pt x="321" y="66"/>
                </a:lnTo>
                <a:lnTo>
                  <a:pt x="322" y="67"/>
                </a:lnTo>
                <a:lnTo>
                  <a:pt x="323" y="68"/>
                </a:lnTo>
                <a:lnTo>
                  <a:pt x="325" y="68"/>
                </a:lnTo>
                <a:lnTo>
                  <a:pt x="326" y="69"/>
                </a:lnTo>
                <a:lnTo>
                  <a:pt x="327" y="69"/>
                </a:lnTo>
                <a:lnTo>
                  <a:pt x="327" y="71"/>
                </a:lnTo>
                <a:lnTo>
                  <a:pt x="330" y="73"/>
                </a:lnTo>
                <a:lnTo>
                  <a:pt x="331" y="73"/>
                </a:lnTo>
                <a:lnTo>
                  <a:pt x="331" y="75"/>
                </a:lnTo>
                <a:lnTo>
                  <a:pt x="332" y="75"/>
                </a:lnTo>
                <a:lnTo>
                  <a:pt x="336" y="76"/>
                </a:lnTo>
                <a:lnTo>
                  <a:pt x="338" y="77"/>
                </a:lnTo>
                <a:lnTo>
                  <a:pt x="339" y="77"/>
                </a:lnTo>
                <a:lnTo>
                  <a:pt x="339" y="79"/>
                </a:lnTo>
                <a:lnTo>
                  <a:pt x="339" y="80"/>
                </a:lnTo>
                <a:lnTo>
                  <a:pt x="339" y="81"/>
                </a:lnTo>
                <a:lnTo>
                  <a:pt x="339" y="83"/>
                </a:lnTo>
                <a:lnTo>
                  <a:pt x="340" y="83"/>
                </a:lnTo>
                <a:lnTo>
                  <a:pt x="342" y="84"/>
                </a:lnTo>
                <a:lnTo>
                  <a:pt x="343" y="86"/>
                </a:lnTo>
                <a:lnTo>
                  <a:pt x="344" y="88"/>
                </a:lnTo>
                <a:lnTo>
                  <a:pt x="347" y="90"/>
                </a:lnTo>
                <a:lnTo>
                  <a:pt x="348" y="92"/>
                </a:lnTo>
                <a:lnTo>
                  <a:pt x="348" y="93"/>
                </a:lnTo>
                <a:lnTo>
                  <a:pt x="348" y="94"/>
                </a:lnTo>
                <a:lnTo>
                  <a:pt x="348" y="96"/>
                </a:lnTo>
                <a:lnTo>
                  <a:pt x="349" y="96"/>
                </a:lnTo>
                <a:lnTo>
                  <a:pt x="349" y="97"/>
                </a:lnTo>
                <a:lnTo>
                  <a:pt x="351" y="97"/>
                </a:lnTo>
                <a:lnTo>
                  <a:pt x="351" y="98"/>
                </a:lnTo>
                <a:lnTo>
                  <a:pt x="352" y="98"/>
                </a:lnTo>
                <a:lnTo>
                  <a:pt x="353" y="98"/>
                </a:lnTo>
                <a:lnTo>
                  <a:pt x="355" y="97"/>
                </a:lnTo>
                <a:lnTo>
                  <a:pt x="356" y="97"/>
                </a:lnTo>
                <a:lnTo>
                  <a:pt x="357" y="97"/>
                </a:lnTo>
                <a:lnTo>
                  <a:pt x="359" y="97"/>
                </a:lnTo>
                <a:lnTo>
                  <a:pt x="361" y="96"/>
                </a:lnTo>
                <a:lnTo>
                  <a:pt x="362" y="96"/>
                </a:lnTo>
                <a:lnTo>
                  <a:pt x="362" y="94"/>
                </a:lnTo>
                <a:lnTo>
                  <a:pt x="364" y="94"/>
                </a:lnTo>
                <a:lnTo>
                  <a:pt x="365" y="94"/>
                </a:lnTo>
                <a:lnTo>
                  <a:pt x="366" y="93"/>
                </a:lnTo>
                <a:lnTo>
                  <a:pt x="368" y="93"/>
                </a:lnTo>
                <a:lnTo>
                  <a:pt x="368" y="92"/>
                </a:lnTo>
                <a:lnTo>
                  <a:pt x="369" y="92"/>
                </a:lnTo>
                <a:lnTo>
                  <a:pt x="369" y="93"/>
                </a:lnTo>
                <a:lnTo>
                  <a:pt x="369" y="94"/>
                </a:lnTo>
                <a:lnTo>
                  <a:pt x="372" y="96"/>
                </a:lnTo>
                <a:lnTo>
                  <a:pt x="370" y="94"/>
                </a:lnTo>
                <a:lnTo>
                  <a:pt x="370" y="93"/>
                </a:lnTo>
                <a:lnTo>
                  <a:pt x="370" y="92"/>
                </a:lnTo>
                <a:lnTo>
                  <a:pt x="370" y="90"/>
                </a:lnTo>
                <a:lnTo>
                  <a:pt x="372" y="89"/>
                </a:lnTo>
                <a:lnTo>
                  <a:pt x="370" y="89"/>
                </a:lnTo>
                <a:lnTo>
                  <a:pt x="370" y="88"/>
                </a:lnTo>
                <a:lnTo>
                  <a:pt x="370" y="86"/>
                </a:lnTo>
                <a:lnTo>
                  <a:pt x="372" y="86"/>
                </a:lnTo>
                <a:lnTo>
                  <a:pt x="373" y="85"/>
                </a:lnTo>
                <a:lnTo>
                  <a:pt x="373" y="84"/>
                </a:lnTo>
                <a:lnTo>
                  <a:pt x="374" y="83"/>
                </a:lnTo>
                <a:lnTo>
                  <a:pt x="374" y="81"/>
                </a:lnTo>
                <a:lnTo>
                  <a:pt x="374" y="80"/>
                </a:lnTo>
                <a:lnTo>
                  <a:pt x="374" y="79"/>
                </a:lnTo>
                <a:lnTo>
                  <a:pt x="374" y="77"/>
                </a:lnTo>
                <a:lnTo>
                  <a:pt x="374" y="76"/>
                </a:lnTo>
                <a:lnTo>
                  <a:pt x="376" y="76"/>
                </a:lnTo>
                <a:lnTo>
                  <a:pt x="376" y="75"/>
                </a:lnTo>
                <a:lnTo>
                  <a:pt x="374" y="75"/>
                </a:lnTo>
                <a:lnTo>
                  <a:pt x="374" y="73"/>
                </a:lnTo>
                <a:lnTo>
                  <a:pt x="374" y="72"/>
                </a:lnTo>
                <a:lnTo>
                  <a:pt x="374" y="69"/>
                </a:lnTo>
                <a:lnTo>
                  <a:pt x="374" y="68"/>
                </a:lnTo>
                <a:lnTo>
                  <a:pt x="374" y="67"/>
                </a:lnTo>
                <a:lnTo>
                  <a:pt x="374" y="66"/>
                </a:lnTo>
                <a:lnTo>
                  <a:pt x="373" y="66"/>
                </a:lnTo>
                <a:lnTo>
                  <a:pt x="373" y="64"/>
                </a:lnTo>
                <a:lnTo>
                  <a:pt x="373" y="63"/>
                </a:lnTo>
                <a:lnTo>
                  <a:pt x="373" y="62"/>
                </a:lnTo>
                <a:lnTo>
                  <a:pt x="373" y="60"/>
                </a:lnTo>
                <a:lnTo>
                  <a:pt x="372" y="60"/>
                </a:lnTo>
                <a:lnTo>
                  <a:pt x="372" y="59"/>
                </a:lnTo>
                <a:lnTo>
                  <a:pt x="372" y="58"/>
                </a:lnTo>
                <a:lnTo>
                  <a:pt x="372" y="56"/>
                </a:lnTo>
                <a:lnTo>
                  <a:pt x="373" y="56"/>
                </a:lnTo>
                <a:lnTo>
                  <a:pt x="373" y="55"/>
                </a:lnTo>
                <a:lnTo>
                  <a:pt x="374" y="54"/>
                </a:lnTo>
                <a:lnTo>
                  <a:pt x="374" y="52"/>
                </a:lnTo>
                <a:lnTo>
                  <a:pt x="374" y="51"/>
                </a:lnTo>
                <a:lnTo>
                  <a:pt x="374" y="46"/>
                </a:lnTo>
                <a:lnTo>
                  <a:pt x="374" y="45"/>
                </a:lnTo>
                <a:lnTo>
                  <a:pt x="374" y="43"/>
                </a:lnTo>
                <a:lnTo>
                  <a:pt x="374" y="42"/>
                </a:lnTo>
                <a:lnTo>
                  <a:pt x="376" y="41"/>
                </a:lnTo>
                <a:lnTo>
                  <a:pt x="377" y="39"/>
                </a:lnTo>
                <a:lnTo>
                  <a:pt x="378" y="39"/>
                </a:lnTo>
                <a:lnTo>
                  <a:pt x="378" y="38"/>
                </a:lnTo>
                <a:lnTo>
                  <a:pt x="379" y="38"/>
                </a:lnTo>
                <a:lnTo>
                  <a:pt x="381" y="38"/>
                </a:lnTo>
                <a:lnTo>
                  <a:pt x="382" y="39"/>
                </a:lnTo>
                <a:lnTo>
                  <a:pt x="383" y="41"/>
                </a:lnTo>
                <a:lnTo>
                  <a:pt x="383" y="42"/>
                </a:lnTo>
                <a:lnTo>
                  <a:pt x="383" y="43"/>
                </a:lnTo>
                <a:lnTo>
                  <a:pt x="383" y="45"/>
                </a:lnTo>
                <a:lnTo>
                  <a:pt x="383" y="46"/>
                </a:lnTo>
                <a:lnTo>
                  <a:pt x="385" y="47"/>
                </a:lnTo>
                <a:lnTo>
                  <a:pt x="386" y="49"/>
                </a:lnTo>
                <a:lnTo>
                  <a:pt x="386" y="50"/>
                </a:lnTo>
                <a:lnTo>
                  <a:pt x="386" y="51"/>
                </a:lnTo>
                <a:lnTo>
                  <a:pt x="386" y="52"/>
                </a:lnTo>
                <a:lnTo>
                  <a:pt x="387" y="52"/>
                </a:lnTo>
                <a:lnTo>
                  <a:pt x="389" y="54"/>
                </a:lnTo>
                <a:close/>
                <a:moveTo>
                  <a:pt x="293" y="20"/>
                </a:moveTo>
                <a:lnTo>
                  <a:pt x="292" y="20"/>
                </a:lnTo>
                <a:lnTo>
                  <a:pt x="293" y="20"/>
                </a:lnTo>
                <a:close/>
                <a:moveTo>
                  <a:pt x="267" y="0"/>
                </a:moveTo>
                <a:lnTo>
                  <a:pt x="268" y="0"/>
                </a:lnTo>
                <a:lnTo>
                  <a:pt x="270" y="0"/>
                </a:lnTo>
                <a:lnTo>
                  <a:pt x="270" y="1"/>
                </a:lnTo>
                <a:lnTo>
                  <a:pt x="271" y="1"/>
                </a:lnTo>
                <a:lnTo>
                  <a:pt x="272" y="1"/>
                </a:lnTo>
                <a:lnTo>
                  <a:pt x="273" y="4"/>
                </a:lnTo>
                <a:lnTo>
                  <a:pt x="273" y="5"/>
                </a:lnTo>
                <a:lnTo>
                  <a:pt x="275" y="5"/>
                </a:lnTo>
                <a:lnTo>
                  <a:pt x="276" y="5"/>
                </a:lnTo>
                <a:lnTo>
                  <a:pt x="276" y="7"/>
                </a:lnTo>
                <a:lnTo>
                  <a:pt x="277" y="8"/>
                </a:lnTo>
                <a:lnTo>
                  <a:pt x="277" y="9"/>
                </a:lnTo>
                <a:lnTo>
                  <a:pt x="279" y="9"/>
                </a:lnTo>
                <a:lnTo>
                  <a:pt x="280" y="9"/>
                </a:lnTo>
                <a:lnTo>
                  <a:pt x="281" y="11"/>
                </a:lnTo>
                <a:lnTo>
                  <a:pt x="283" y="12"/>
                </a:lnTo>
                <a:lnTo>
                  <a:pt x="283" y="13"/>
                </a:lnTo>
                <a:lnTo>
                  <a:pt x="283" y="15"/>
                </a:lnTo>
                <a:lnTo>
                  <a:pt x="284" y="16"/>
                </a:lnTo>
                <a:lnTo>
                  <a:pt x="284" y="17"/>
                </a:lnTo>
                <a:lnTo>
                  <a:pt x="284" y="18"/>
                </a:lnTo>
                <a:lnTo>
                  <a:pt x="284" y="20"/>
                </a:lnTo>
                <a:lnTo>
                  <a:pt x="285" y="20"/>
                </a:lnTo>
                <a:lnTo>
                  <a:pt x="285" y="21"/>
                </a:lnTo>
                <a:lnTo>
                  <a:pt x="285" y="22"/>
                </a:lnTo>
                <a:lnTo>
                  <a:pt x="285" y="24"/>
                </a:lnTo>
                <a:lnTo>
                  <a:pt x="287" y="25"/>
                </a:lnTo>
                <a:lnTo>
                  <a:pt x="287" y="26"/>
                </a:lnTo>
                <a:lnTo>
                  <a:pt x="285" y="26"/>
                </a:lnTo>
                <a:lnTo>
                  <a:pt x="285" y="28"/>
                </a:lnTo>
                <a:lnTo>
                  <a:pt x="285" y="29"/>
                </a:lnTo>
                <a:lnTo>
                  <a:pt x="287" y="29"/>
                </a:lnTo>
                <a:lnTo>
                  <a:pt x="287" y="30"/>
                </a:lnTo>
                <a:lnTo>
                  <a:pt x="288" y="30"/>
                </a:lnTo>
                <a:lnTo>
                  <a:pt x="289" y="30"/>
                </a:lnTo>
                <a:lnTo>
                  <a:pt x="289" y="33"/>
                </a:lnTo>
                <a:lnTo>
                  <a:pt x="288" y="33"/>
                </a:lnTo>
                <a:lnTo>
                  <a:pt x="288" y="34"/>
                </a:lnTo>
                <a:lnTo>
                  <a:pt x="288" y="35"/>
                </a:lnTo>
                <a:lnTo>
                  <a:pt x="287" y="35"/>
                </a:lnTo>
                <a:lnTo>
                  <a:pt x="287" y="34"/>
                </a:lnTo>
                <a:lnTo>
                  <a:pt x="287" y="35"/>
                </a:lnTo>
                <a:lnTo>
                  <a:pt x="285" y="35"/>
                </a:lnTo>
                <a:lnTo>
                  <a:pt x="284" y="35"/>
                </a:lnTo>
                <a:lnTo>
                  <a:pt x="284" y="37"/>
                </a:lnTo>
                <a:lnTo>
                  <a:pt x="284" y="38"/>
                </a:lnTo>
                <a:lnTo>
                  <a:pt x="284" y="39"/>
                </a:lnTo>
                <a:lnTo>
                  <a:pt x="283" y="39"/>
                </a:lnTo>
                <a:lnTo>
                  <a:pt x="283" y="41"/>
                </a:lnTo>
                <a:lnTo>
                  <a:pt x="281" y="41"/>
                </a:lnTo>
                <a:lnTo>
                  <a:pt x="280" y="41"/>
                </a:lnTo>
                <a:lnTo>
                  <a:pt x="279" y="41"/>
                </a:lnTo>
                <a:lnTo>
                  <a:pt x="277" y="39"/>
                </a:lnTo>
                <a:lnTo>
                  <a:pt x="276" y="39"/>
                </a:lnTo>
                <a:lnTo>
                  <a:pt x="276" y="38"/>
                </a:lnTo>
                <a:lnTo>
                  <a:pt x="276" y="37"/>
                </a:lnTo>
                <a:lnTo>
                  <a:pt x="275" y="37"/>
                </a:lnTo>
                <a:lnTo>
                  <a:pt x="273" y="35"/>
                </a:lnTo>
                <a:lnTo>
                  <a:pt x="272" y="35"/>
                </a:lnTo>
                <a:lnTo>
                  <a:pt x="270" y="35"/>
                </a:lnTo>
                <a:lnTo>
                  <a:pt x="267" y="35"/>
                </a:lnTo>
                <a:lnTo>
                  <a:pt x="266" y="34"/>
                </a:lnTo>
                <a:lnTo>
                  <a:pt x="264" y="34"/>
                </a:lnTo>
                <a:lnTo>
                  <a:pt x="263" y="34"/>
                </a:lnTo>
                <a:lnTo>
                  <a:pt x="260" y="33"/>
                </a:lnTo>
                <a:lnTo>
                  <a:pt x="259" y="32"/>
                </a:lnTo>
                <a:lnTo>
                  <a:pt x="258" y="32"/>
                </a:lnTo>
                <a:lnTo>
                  <a:pt x="258" y="30"/>
                </a:lnTo>
                <a:lnTo>
                  <a:pt x="256" y="29"/>
                </a:lnTo>
                <a:lnTo>
                  <a:pt x="255" y="28"/>
                </a:lnTo>
                <a:lnTo>
                  <a:pt x="254" y="26"/>
                </a:lnTo>
                <a:lnTo>
                  <a:pt x="253" y="26"/>
                </a:lnTo>
                <a:lnTo>
                  <a:pt x="253" y="25"/>
                </a:lnTo>
                <a:lnTo>
                  <a:pt x="251" y="25"/>
                </a:lnTo>
                <a:lnTo>
                  <a:pt x="251" y="24"/>
                </a:lnTo>
                <a:lnTo>
                  <a:pt x="250" y="22"/>
                </a:lnTo>
                <a:lnTo>
                  <a:pt x="250" y="21"/>
                </a:lnTo>
                <a:lnTo>
                  <a:pt x="250" y="20"/>
                </a:lnTo>
                <a:lnTo>
                  <a:pt x="249" y="20"/>
                </a:lnTo>
                <a:lnTo>
                  <a:pt x="250" y="18"/>
                </a:lnTo>
                <a:lnTo>
                  <a:pt x="249" y="18"/>
                </a:lnTo>
                <a:lnTo>
                  <a:pt x="249" y="17"/>
                </a:lnTo>
                <a:lnTo>
                  <a:pt x="249" y="16"/>
                </a:lnTo>
                <a:lnTo>
                  <a:pt x="250" y="15"/>
                </a:lnTo>
                <a:lnTo>
                  <a:pt x="250" y="13"/>
                </a:lnTo>
                <a:lnTo>
                  <a:pt x="249" y="12"/>
                </a:lnTo>
                <a:lnTo>
                  <a:pt x="249" y="11"/>
                </a:lnTo>
                <a:lnTo>
                  <a:pt x="250" y="11"/>
                </a:lnTo>
                <a:lnTo>
                  <a:pt x="249" y="9"/>
                </a:lnTo>
                <a:lnTo>
                  <a:pt x="249" y="8"/>
                </a:lnTo>
                <a:lnTo>
                  <a:pt x="250" y="8"/>
                </a:lnTo>
                <a:lnTo>
                  <a:pt x="251" y="7"/>
                </a:lnTo>
                <a:lnTo>
                  <a:pt x="251" y="5"/>
                </a:lnTo>
                <a:lnTo>
                  <a:pt x="253" y="4"/>
                </a:lnTo>
                <a:lnTo>
                  <a:pt x="254" y="4"/>
                </a:lnTo>
                <a:lnTo>
                  <a:pt x="255" y="4"/>
                </a:lnTo>
                <a:lnTo>
                  <a:pt x="255" y="3"/>
                </a:lnTo>
                <a:lnTo>
                  <a:pt x="256" y="1"/>
                </a:lnTo>
                <a:lnTo>
                  <a:pt x="258" y="1"/>
                </a:lnTo>
                <a:lnTo>
                  <a:pt x="258" y="0"/>
                </a:lnTo>
                <a:lnTo>
                  <a:pt x="259" y="0"/>
                </a:lnTo>
                <a:lnTo>
                  <a:pt x="260" y="0"/>
                </a:lnTo>
                <a:lnTo>
                  <a:pt x="262" y="0"/>
                </a:lnTo>
                <a:lnTo>
                  <a:pt x="263" y="0"/>
                </a:lnTo>
                <a:lnTo>
                  <a:pt x="264" y="0"/>
                </a:lnTo>
                <a:lnTo>
                  <a:pt x="266" y="0"/>
                </a:lnTo>
                <a:lnTo>
                  <a:pt x="267" y="0"/>
                </a:lnTo>
                <a:close/>
              </a:path>
            </a:pathLst>
          </a:custGeom>
          <a:solidFill>
            <a:schemeClr val="accent6"/>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EditPoints="1"/>
          </p:cNvSpPr>
          <p:nvPr/>
        </p:nvSpPr>
        <p:spPr bwMode="auto">
          <a:xfrm>
            <a:off x="5201422" y="5283170"/>
            <a:ext cx="571044" cy="1059027"/>
          </a:xfrm>
          <a:custGeom>
            <a:avLst/>
            <a:gdLst>
              <a:gd name="T0" fmla="*/ 46 w 330"/>
              <a:gd name="T1" fmla="*/ 612 h 612"/>
              <a:gd name="T2" fmla="*/ 76 w 330"/>
              <a:gd name="T3" fmla="*/ 593 h 612"/>
              <a:gd name="T4" fmla="*/ 66 w 330"/>
              <a:gd name="T5" fmla="*/ 593 h 612"/>
              <a:gd name="T6" fmla="*/ 74 w 330"/>
              <a:gd name="T7" fmla="*/ 577 h 612"/>
              <a:gd name="T8" fmla="*/ 253 w 330"/>
              <a:gd name="T9" fmla="*/ 288 h 612"/>
              <a:gd name="T10" fmla="*/ 127 w 330"/>
              <a:gd name="T11" fmla="*/ 257 h 612"/>
              <a:gd name="T12" fmla="*/ 142 w 330"/>
              <a:gd name="T13" fmla="*/ 197 h 612"/>
              <a:gd name="T14" fmla="*/ 142 w 330"/>
              <a:gd name="T15" fmla="*/ 222 h 612"/>
              <a:gd name="T16" fmla="*/ 138 w 330"/>
              <a:gd name="T17" fmla="*/ 263 h 612"/>
              <a:gd name="T18" fmla="*/ 126 w 330"/>
              <a:gd name="T19" fmla="*/ 225 h 612"/>
              <a:gd name="T20" fmla="*/ 121 w 330"/>
              <a:gd name="T21" fmla="*/ 196 h 612"/>
              <a:gd name="T22" fmla="*/ 325 w 330"/>
              <a:gd name="T23" fmla="*/ 110 h 612"/>
              <a:gd name="T24" fmla="*/ 278 w 330"/>
              <a:gd name="T25" fmla="*/ 39 h 612"/>
              <a:gd name="T26" fmla="*/ 295 w 330"/>
              <a:gd name="T27" fmla="*/ 60 h 612"/>
              <a:gd name="T28" fmla="*/ 312 w 330"/>
              <a:gd name="T29" fmla="*/ 68 h 612"/>
              <a:gd name="T30" fmla="*/ 318 w 330"/>
              <a:gd name="T31" fmla="*/ 86 h 612"/>
              <a:gd name="T32" fmla="*/ 325 w 330"/>
              <a:gd name="T33" fmla="*/ 110 h 612"/>
              <a:gd name="T34" fmla="*/ 317 w 330"/>
              <a:gd name="T35" fmla="*/ 141 h 612"/>
              <a:gd name="T36" fmla="*/ 318 w 330"/>
              <a:gd name="T37" fmla="*/ 168 h 612"/>
              <a:gd name="T38" fmla="*/ 321 w 330"/>
              <a:gd name="T39" fmla="*/ 187 h 612"/>
              <a:gd name="T40" fmla="*/ 303 w 330"/>
              <a:gd name="T41" fmla="*/ 210 h 612"/>
              <a:gd name="T42" fmla="*/ 294 w 330"/>
              <a:gd name="T43" fmla="*/ 238 h 612"/>
              <a:gd name="T44" fmla="*/ 260 w 330"/>
              <a:gd name="T45" fmla="*/ 252 h 612"/>
              <a:gd name="T46" fmla="*/ 263 w 330"/>
              <a:gd name="T47" fmla="*/ 282 h 612"/>
              <a:gd name="T48" fmla="*/ 250 w 330"/>
              <a:gd name="T49" fmla="*/ 254 h 612"/>
              <a:gd name="T50" fmla="*/ 235 w 330"/>
              <a:gd name="T51" fmla="*/ 263 h 612"/>
              <a:gd name="T52" fmla="*/ 244 w 330"/>
              <a:gd name="T53" fmla="*/ 284 h 612"/>
              <a:gd name="T54" fmla="*/ 243 w 330"/>
              <a:gd name="T55" fmla="*/ 318 h 612"/>
              <a:gd name="T56" fmla="*/ 241 w 330"/>
              <a:gd name="T57" fmla="*/ 357 h 612"/>
              <a:gd name="T58" fmla="*/ 237 w 330"/>
              <a:gd name="T59" fmla="*/ 401 h 612"/>
              <a:gd name="T60" fmla="*/ 224 w 330"/>
              <a:gd name="T61" fmla="*/ 374 h 612"/>
              <a:gd name="T62" fmla="*/ 211 w 330"/>
              <a:gd name="T63" fmla="*/ 337 h 612"/>
              <a:gd name="T64" fmla="*/ 211 w 330"/>
              <a:gd name="T65" fmla="*/ 303 h 612"/>
              <a:gd name="T66" fmla="*/ 208 w 330"/>
              <a:gd name="T67" fmla="*/ 272 h 612"/>
              <a:gd name="T68" fmla="*/ 188 w 330"/>
              <a:gd name="T69" fmla="*/ 239 h 612"/>
              <a:gd name="T70" fmla="*/ 172 w 330"/>
              <a:gd name="T71" fmla="*/ 217 h 612"/>
              <a:gd name="T72" fmla="*/ 157 w 330"/>
              <a:gd name="T73" fmla="*/ 184 h 612"/>
              <a:gd name="T74" fmla="*/ 151 w 330"/>
              <a:gd name="T75" fmla="*/ 153 h 612"/>
              <a:gd name="T76" fmla="*/ 122 w 330"/>
              <a:gd name="T77" fmla="*/ 171 h 612"/>
              <a:gd name="T78" fmla="*/ 114 w 330"/>
              <a:gd name="T79" fmla="*/ 208 h 612"/>
              <a:gd name="T80" fmla="*/ 92 w 330"/>
              <a:gd name="T81" fmla="*/ 227 h 612"/>
              <a:gd name="T82" fmla="*/ 67 w 330"/>
              <a:gd name="T83" fmla="*/ 263 h 612"/>
              <a:gd name="T84" fmla="*/ 53 w 330"/>
              <a:gd name="T85" fmla="*/ 286 h 612"/>
              <a:gd name="T86" fmla="*/ 50 w 330"/>
              <a:gd name="T87" fmla="*/ 318 h 612"/>
              <a:gd name="T88" fmla="*/ 62 w 330"/>
              <a:gd name="T89" fmla="*/ 322 h 612"/>
              <a:gd name="T90" fmla="*/ 81 w 330"/>
              <a:gd name="T91" fmla="*/ 341 h 612"/>
              <a:gd name="T92" fmla="*/ 96 w 330"/>
              <a:gd name="T93" fmla="*/ 353 h 612"/>
              <a:gd name="T94" fmla="*/ 108 w 330"/>
              <a:gd name="T95" fmla="*/ 381 h 612"/>
              <a:gd name="T96" fmla="*/ 123 w 330"/>
              <a:gd name="T97" fmla="*/ 421 h 612"/>
              <a:gd name="T98" fmla="*/ 123 w 330"/>
              <a:gd name="T99" fmla="*/ 456 h 612"/>
              <a:gd name="T100" fmla="*/ 105 w 330"/>
              <a:gd name="T101" fmla="*/ 494 h 612"/>
              <a:gd name="T102" fmla="*/ 79 w 330"/>
              <a:gd name="T103" fmla="*/ 527 h 612"/>
              <a:gd name="T104" fmla="*/ 59 w 330"/>
              <a:gd name="T105" fmla="*/ 561 h 612"/>
              <a:gd name="T106" fmla="*/ 38 w 330"/>
              <a:gd name="T107" fmla="*/ 557 h 612"/>
              <a:gd name="T108" fmla="*/ 74 w 330"/>
              <a:gd name="T109" fmla="*/ 501 h 612"/>
              <a:gd name="T110" fmla="*/ 80 w 330"/>
              <a:gd name="T111" fmla="*/ 462 h 612"/>
              <a:gd name="T112" fmla="*/ 78 w 330"/>
              <a:gd name="T113" fmla="*/ 416 h 612"/>
              <a:gd name="T114" fmla="*/ 47 w 330"/>
              <a:gd name="T115" fmla="*/ 392 h 612"/>
              <a:gd name="T116" fmla="*/ 2 w 330"/>
              <a:gd name="T117" fmla="*/ 366 h 612"/>
              <a:gd name="T118" fmla="*/ 24 w 330"/>
              <a:gd name="T119" fmla="*/ 264 h 612"/>
              <a:gd name="T120" fmla="*/ 23 w 330"/>
              <a:gd name="T121" fmla="*/ 199 h 612"/>
              <a:gd name="T122" fmla="*/ 28 w 330"/>
              <a:gd name="T123" fmla="*/ 149 h 612"/>
              <a:gd name="T124" fmla="*/ 64 w 330"/>
              <a:gd name="T125" fmla="*/ 6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612">
                <a:moveTo>
                  <a:pt x="53" y="595"/>
                </a:moveTo>
                <a:lnTo>
                  <a:pt x="54" y="595"/>
                </a:lnTo>
                <a:lnTo>
                  <a:pt x="55" y="595"/>
                </a:lnTo>
                <a:lnTo>
                  <a:pt x="55" y="597"/>
                </a:lnTo>
                <a:lnTo>
                  <a:pt x="57" y="597"/>
                </a:lnTo>
                <a:lnTo>
                  <a:pt x="57" y="598"/>
                </a:lnTo>
                <a:lnTo>
                  <a:pt x="58" y="598"/>
                </a:lnTo>
                <a:lnTo>
                  <a:pt x="59" y="598"/>
                </a:lnTo>
                <a:lnTo>
                  <a:pt x="59" y="599"/>
                </a:lnTo>
                <a:lnTo>
                  <a:pt x="61" y="599"/>
                </a:lnTo>
                <a:lnTo>
                  <a:pt x="61" y="600"/>
                </a:lnTo>
                <a:lnTo>
                  <a:pt x="61" y="602"/>
                </a:lnTo>
                <a:lnTo>
                  <a:pt x="59" y="603"/>
                </a:lnTo>
                <a:lnTo>
                  <a:pt x="61" y="604"/>
                </a:lnTo>
                <a:lnTo>
                  <a:pt x="61" y="606"/>
                </a:lnTo>
                <a:lnTo>
                  <a:pt x="59" y="606"/>
                </a:lnTo>
                <a:lnTo>
                  <a:pt x="61" y="606"/>
                </a:lnTo>
                <a:lnTo>
                  <a:pt x="61" y="607"/>
                </a:lnTo>
                <a:lnTo>
                  <a:pt x="59" y="607"/>
                </a:lnTo>
                <a:lnTo>
                  <a:pt x="61" y="607"/>
                </a:lnTo>
                <a:lnTo>
                  <a:pt x="61" y="608"/>
                </a:lnTo>
                <a:lnTo>
                  <a:pt x="61" y="610"/>
                </a:lnTo>
                <a:lnTo>
                  <a:pt x="59" y="611"/>
                </a:lnTo>
                <a:lnTo>
                  <a:pt x="59" y="612"/>
                </a:lnTo>
                <a:lnTo>
                  <a:pt x="58" y="612"/>
                </a:lnTo>
                <a:lnTo>
                  <a:pt x="58" y="611"/>
                </a:lnTo>
                <a:lnTo>
                  <a:pt x="57" y="611"/>
                </a:lnTo>
                <a:lnTo>
                  <a:pt x="55" y="610"/>
                </a:lnTo>
                <a:lnTo>
                  <a:pt x="51" y="610"/>
                </a:lnTo>
                <a:lnTo>
                  <a:pt x="50" y="611"/>
                </a:lnTo>
                <a:lnTo>
                  <a:pt x="49" y="611"/>
                </a:lnTo>
                <a:lnTo>
                  <a:pt x="47" y="611"/>
                </a:lnTo>
                <a:lnTo>
                  <a:pt x="46" y="611"/>
                </a:lnTo>
                <a:lnTo>
                  <a:pt x="46" y="612"/>
                </a:lnTo>
                <a:lnTo>
                  <a:pt x="46" y="611"/>
                </a:lnTo>
                <a:lnTo>
                  <a:pt x="45" y="611"/>
                </a:lnTo>
                <a:lnTo>
                  <a:pt x="44" y="611"/>
                </a:lnTo>
                <a:lnTo>
                  <a:pt x="42" y="611"/>
                </a:lnTo>
                <a:lnTo>
                  <a:pt x="42" y="610"/>
                </a:lnTo>
                <a:lnTo>
                  <a:pt x="44" y="610"/>
                </a:lnTo>
                <a:lnTo>
                  <a:pt x="42" y="608"/>
                </a:lnTo>
                <a:lnTo>
                  <a:pt x="42" y="607"/>
                </a:lnTo>
                <a:lnTo>
                  <a:pt x="41" y="607"/>
                </a:lnTo>
                <a:lnTo>
                  <a:pt x="40" y="607"/>
                </a:lnTo>
                <a:lnTo>
                  <a:pt x="38" y="607"/>
                </a:lnTo>
                <a:lnTo>
                  <a:pt x="37" y="607"/>
                </a:lnTo>
                <a:lnTo>
                  <a:pt x="37" y="606"/>
                </a:lnTo>
                <a:lnTo>
                  <a:pt x="38" y="606"/>
                </a:lnTo>
                <a:lnTo>
                  <a:pt x="40" y="606"/>
                </a:lnTo>
                <a:lnTo>
                  <a:pt x="41" y="606"/>
                </a:lnTo>
                <a:lnTo>
                  <a:pt x="42" y="604"/>
                </a:lnTo>
                <a:lnTo>
                  <a:pt x="42" y="603"/>
                </a:lnTo>
                <a:lnTo>
                  <a:pt x="42" y="602"/>
                </a:lnTo>
                <a:lnTo>
                  <a:pt x="44" y="600"/>
                </a:lnTo>
                <a:lnTo>
                  <a:pt x="45" y="599"/>
                </a:lnTo>
                <a:lnTo>
                  <a:pt x="46" y="598"/>
                </a:lnTo>
                <a:lnTo>
                  <a:pt x="46" y="597"/>
                </a:lnTo>
                <a:lnTo>
                  <a:pt x="47" y="597"/>
                </a:lnTo>
                <a:lnTo>
                  <a:pt x="49" y="597"/>
                </a:lnTo>
                <a:lnTo>
                  <a:pt x="50" y="595"/>
                </a:lnTo>
                <a:lnTo>
                  <a:pt x="51" y="595"/>
                </a:lnTo>
                <a:lnTo>
                  <a:pt x="53" y="595"/>
                </a:lnTo>
                <a:close/>
                <a:moveTo>
                  <a:pt x="76" y="586"/>
                </a:moveTo>
                <a:lnTo>
                  <a:pt x="76" y="587"/>
                </a:lnTo>
                <a:lnTo>
                  <a:pt x="76" y="589"/>
                </a:lnTo>
                <a:lnTo>
                  <a:pt x="76" y="590"/>
                </a:lnTo>
                <a:lnTo>
                  <a:pt x="76" y="591"/>
                </a:lnTo>
                <a:lnTo>
                  <a:pt x="76" y="593"/>
                </a:lnTo>
                <a:lnTo>
                  <a:pt x="76" y="594"/>
                </a:lnTo>
                <a:lnTo>
                  <a:pt x="75" y="594"/>
                </a:lnTo>
                <a:lnTo>
                  <a:pt x="75" y="595"/>
                </a:lnTo>
                <a:lnTo>
                  <a:pt x="74" y="597"/>
                </a:lnTo>
                <a:lnTo>
                  <a:pt x="75" y="597"/>
                </a:lnTo>
                <a:lnTo>
                  <a:pt x="75" y="598"/>
                </a:lnTo>
                <a:lnTo>
                  <a:pt x="75" y="599"/>
                </a:lnTo>
                <a:lnTo>
                  <a:pt x="75" y="600"/>
                </a:lnTo>
                <a:lnTo>
                  <a:pt x="74" y="602"/>
                </a:lnTo>
                <a:lnTo>
                  <a:pt x="74" y="603"/>
                </a:lnTo>
                <a:lnTo>
                  <a:pt x="72" y="604"/>
                </a:lnTo>
                <a:lnTo>
                  <a:pt x="72" y="606"/>
                </a:lnTo>
                <a:lnTo>
                  <a:pt x="71" y="606"/>
                </a:lnTo>
                <a:lnTo>
                  <a:pt x="70" y="606"/>
                </a:lnTo>
                <a:lnTo>
                  <a:pt x="68" y="606"/>
                </a:lnTo>
                <a:lnTo>
                  <a:pt x="68" y="604"/>
                </a:lnTo>
                <a:lnTo>
                  <a:pt x="68" y="603"/>
                </a:lnTo>
                <a:lnTo>
                  <a:pt x="68" y="602"/>
                </a:lnTo>
                <a:lnTo>
                  <a:pt x="68" y="600"/>
                </a:lnTo>
                <a:lnTo>
                  <a:pt x="68" y="599"/>
                </a:lnTo>
                <a:lnTo>
                  <a:pt x="67" y="598"/>
                </a:lnTo>
                <a:lnTo>
                  <a:pt x="66" y="598"/>
                </a:lnTo>
                <a:lnTo>
                  <a:pt x="67" y="598"/>
                </a:lnTo>
                <a:lnTo>
                  <a:pt x="66" y="598"/>
                </a:lnTo>
                <a:lnTo>
                  <a:pt x="67" y="598"/>
                </a:lnTo>
                <a:lnTo>
                  <a:pt x="68" y="598"/>
                </a:lnTo>
                <a:lnTo>
                  <a:pt x="68" y="597"/>
                </a:lnTo>
                <a:lnTo>
                  <a:pt x="66" y="597"/>
                </a:lnTo>
                <a:lnTo>
                  <a:pt x="66" y="595"/>
                </a:lnTo>
                <a:lnTo>
                  <a:pt x="67" y="595"/>
                </a:lnTo>
                <a:lnTo>
                  <a:pt x="67" y="594"/>
                </a:lnTo>
                <a:lnTo>
                  <a:pt x="66" y="594"/>
                </a:lnTo>
                <a:lnTo>
                  <a:pt x="67" y="593"/>
                </a:lnTo>
                <a:lnTo>
                  <a:pt x="66" y="593"/>
                </a:lnTo>
                <a:lnTo>
                  <a:pt x="67" y="593"/>
                </a:lnTo>
                <a:lnTo>
                  <a:pt x="68" y="593"/>
                </a:lnTo>
                <a:lnTo>
                  <a:pt x="70" y="591"/>
                </a:lnTo>
                <a:lnTo>
                  <a:pt x="71" y="591"/>
                </a:lnTo>
                <a:lnTo>
                  <a:pt x="70" y="591"/>
                </a:lnTo>
                <a:lnTo>
                  <a:pt x="70" y="590"/>
                </a:lnTo>
                <a:lnTo>
                  <a:pt x="70" y="591"/>
                </a:lnTo>
                <a:lnTo>
                  <a:pt x="68" y="591"/>
                </a:lnTo>
                <a:lnTo>
                  <a:pt x="67" y="591"/>
                </a:lnTo>
                <a:lnTo>
                  <a:pt x="67" y="590"/>
                </a:lnTo>
                <a:lnTo>
                  <a:pt x="66" y="590"/>
                </a:lnTo>
                <a:lnTo>
                  <a:pt x="66" y="589"/>
                </a:lnTo>
                <a:lnTo>
                  <a:pt x="67" y="589"/>
                </a:lnTo>
                <a:lnTo>
                  <a:pt x="67" y="587"/>
                </a:lnTo>
                <a:lnTo>
                  <a:pt x="68" y="587"/>
                </a:lnTo>
                <a:lnTo>
                  <a:pt x="70" y="586"/>
                </a:lnTo>
                <a:lnTo>
                  <a:pt x="71" y="586"/>
                </a:lnTo>
                <a:lnTo>
                  <a:pt x="71" y="587"/>
                </a:lnTo>
                <a:lnTo>
                  <a:pt x="71" y="589"/>
                </a:lnTo>
                <a:lnTo>
                  <a:pt x="72" y="589"/>
                </a:lnTo>
                <a:lnTo>
                  <a:pt x="72" y="587"/>
                </a:lnTo>
                <a:lnTo>
                  <a:pt x="71" y="587"/>
                </a:lnTo>
                <a:lnTo>
                  <a:pt x="71" y="586"/>
                </a:lnTo>
                <a:lnTo>
                  <a:pt x="70" y="586"/>
                </a:lnTo>
                <a:lnTo>
                  <a:pt x="70" y="585"/>
                </a:lnTo>
                <a:lnTo>
                  <a:pt x="70" y="583"/>
                </a:lnTo>
                <a:lnTo>
                  <a:pt x="71" y="582"/>
                </a:lnTo>
                <a:lnTo>
                  <a:pt x="74" y="582"/>
                </a:lnTo>
                <a:lnTo>
                  <a:pt x="75" y="583"/>
                </a:lnTo>
                <a:lnTo>
                  <a:pt x="76" y="585"/>
                </a:lnTo>
                <a:lnTo>
                  <a:pt x="76" y="586"/>
                </a:lnTo>
                <a:close/>
                <a:moveTo>
                  <a:pt x="75" y="578"/>
                </a:moveTo>
                <a:lnTo>
                  <a:pt x="74" y="578"/>
                </a:lnTo>
                <a:lnTo>
                  <a:pt x="74" y="577"/>
                </a:lnTo>
                <a:lnTo>
                  <a:pt x="75" y="577"/>
                </a:lnTo>
                <a:lnTo>
                  <a:pt x="75" y="578"/>
                </a:lnTo>
                <a:close/>
                <a:moveTo>
                  <a:pt x="243" y="369"/>
                </a:moveTo>
                <a:lnTo>
                  <a:pt x="241" y="369"/>
                </a:lnTo>
                <a:lnTo>
                  <a:pt x="243" y="369"/>
                </a:lnTo>
                <a:close/>
                <a:moveTo>
                  <a:pt x="243" y="369"/>
                </a:moveTo>
                <a:lnTo>
                  <a:pt x="243" y="367"/>
                </a:lnTo>
                <a:lnTo>
                  <a:pt x="244" y="367"/>
                </a:lnTo>
                <a:lnTo>
                  <a:pt x="243" y="369"/>
                </a:lnTo>
                <a:close/>
                <a:moveTo>
                  <a:pt x="206" y="322"/>
                </a:moveTo>
                <a:lnTo>
                  <a:pt x="207" y="322"/>
                </a:lnTo>
                <a:lnTo>
                  <a:pt x="207" y="323"/>
                </a:lnTo>
                <a:lnTo>
                  <a:pt x="206" y="323"/>
                </a:lnTo>
                <a:lnTo>
                  <a:pt x="206" y="322"/>
                </a:lnTo>
                <a:close/>
                <a:moveTo>
                  <a:pt x="258" y="290"/>
                </a:moveTo>
                <a:lnTo>
                  <a:pt x="257" y="290"/>
                </a:lnTo>
                <a:lnTo>
                  <a:pt x="258" y="290"/>
                </a:lnTo>
                <a:lnTo>
                  <a:pt x="258" y="289"/>
                </a:lnTo>
                <a:lnTo>
                  <a:pt x="258" y="290"/>
                </a:lnTo>
                <a:close/>
                <a:moveTo>
                  <a:pt x="258" y="289"/>
                </a:moveTo>
                <a:lnTo>
                  <a:pt x="257" y="289"/>
                </a:lnTo>
                <a:lnTo>
                  <a:pt x="258" y="289"/>
                </a:lnTo>
                <a:close/>
                <a:moveTo>
                  <a:pt x="257" y="288"/>
                </a:moveTo>
                <a:lnTo>
                  <a:pt x="257" y="289"/>
                </a:lnTo>
                <a:lnTo>
                  <a:pt x="257" y="290"/>
                </a:lnTo>
                <a:lnTo>
                  <a:pt x="256" y="290"/>
                </a:lnTo>
                <a:lnTo>
                  <a:pt x="256" y="289"/>
                </a:lnTo>
                <a:lnTo>
                  <a:pt x="257" y="289"/>
                </a:lnTo>
                <a:lnTo>
                  <a:pt x="256" y="289"/>
                </a:lnTo>
                <a:lnTo>
                  <a:pt x="256" y="288"/>
                </a:lnTo>
                <a:lnTo>
                  <a:pt x="257" y="288"/>
                </a:lnTo>
                <a:close/>
                <a:moveTo>
                  <a:pt x="254" y="286"/>
                </a:moveTo>
                <a:lnTo>
                  <a:pt x="254" y="288"/>
                </a:lnTo>
                <a:lnTo>
                  <a:pt x="253" y="288"/>
                </a:lnTo>
                <a:lnTo>
                  <a:pt x="252" y="286"/>
                </a:lnTo>
                <a:lnTo>
                  <a:pt x="250" y="285"/>
                </a:lnTo>
                <a:lnTo>
                  <a:pt x="250" y="284"/>
                </a:lnTo>
                <a:lnTo>
                  <a:pt x="252" y="284"/>
                </a:lnTo>
                <a:lnTo>
                  <a:pt x="253" y="284"/>
                </a:lnTo>
                <a:lnTo>
                  <a:pt x="253" y="285"/>
                </a:lnTo>
                <a:lnTo>
                  <a:pt x="254" y="285"/>
                </a:lnTo>
                <a:lnTo>
                  <a:pt x="254" y="286"/>
                </a:lnTo>
                <a:close/>
                <a:moveTo>
                  <a:pt x="54" y="282"/>
                </a:moveTo>
                <a:lnTo>
                  <a:pt x="53" y="282"/>
                </a:lnTo>
                <a:lnTo>
                  <a:pt x="54" y="281"/>
                </a:lnTo>
                <a:lnTo>
                  <a:pt x="54" y="282"/>
                </a:lnTo>
                <a:close/>
                <a:moveTo>
                  <a:pt x="254" y="276"/>
                </a:moveTo>
                <a:lnTo>
                  <a:pt x="254" y="275"/>
                </a:lnTo>
                <a:lnTo>
                  <a:pt x="254" y="276"/>
                </a:lnTo>
                <a:close/>
                <a:moveTo>
                  <a:pt x="252" y="255"/>
                </a:moveTo>
                <a:lnTo>
                  <a:pt x="250" y="255"/>
                </a:lnTo>
                <a:lnTo>
                  <a:pt x="250" y="254"/>
                </a:lnTo>
                <a:lnTo>
                  <a:pt x="252" y="254"/>
                </a:lnTo>
                <a:lnTo>
                  <a:pt x="252" y="255"/>
                </a:lnTo>
                <a:close/>
                <a:moveTo>
                  <a:pt x="122" y="246"/>
                </a:moveTo>
                <a:lnTo>
                  <a:pt x="123" y="246"/>
                </a:lnTo>
                <a:lnTo>
                  <a:pt x="123" y="247"/>
                </a:lnTo>
                <a:lnTo>
                  <a:pt x="125" y="247"/>
                </a:lnTo>
                <a:lnTo>
                  <a:pt x="126" y="248"/>
                </a:lnTo>
                <a:lnTo>
                  <a:pt x="126" y="250"/>
                </a:lnTo>
                <a:lnTo>
                  <a:pt x="126" y="251"/>
                </a:lnTo>
                <a:lnTo>
                  <a:pt x="127" y="251"/>
                </a:lnTo>
                <a:lnTo>
                  <a:pt x="129" y="252"/>
                </a:lnTo>
                <a:lnTo>
                  <a:pt x="129" y="254"/>
                </a:lnTo>
                <a:lnTo>
                  <a:pt x="129" y="255"/>
                </a:lnTo>
                <a:lnTo>
                  <a:pt x="129" y="256"/>
                </a:lnTo>
                <a:lnTo>
                  <a:pt x="127" y="256"/>
                </a:lnTo>
                <a:lnTo>
                  <a:pt x="127" y="257"/>
                </a:lnTo>
                <a:lnTo>
                  <a:pt x="129" y="257"/>
                </a:lnTo>
                <a:lnTo>
                  <a:pt x="129" y="259"/>
                </a:lnTo>
                <a:lnTo>
                  <a:pt x="127" y="259"/>
                </a:lnTo>
                <a:lnTo>
                  <a:pt x="126" y="260"/>
                </a:lnTo>
                <a:lnTo>
                  <a:pt x="126" y="261"/>
                </a:lnTo>
                <a:lnTo>
                  <a:pt x="126" y="260"/>
                </a:lnTo>
                <a:lnTo>
                  <a:pt x="125" y="260"/>
                </a:lnTo>
                <a:lnTo>
                  <a:pt x="123" y="260"/>
                </a:lnTo>
                <a:lnTo>
                  <a:pt x="122" y="260"/>
                </a:lnTo>
                <a:lnTo>
                  <a:pt x="121" y="259"/>
                </a:lnTo>
                <a:lnTo>
                  <a:pt x="119" y="259"/>
                </a:lnTo>
                <a:lnTo>
                  <a:pt x="119" y="257"/>
                </a:lnTo>
                <a:lnTo>
                  <a:pt x="119" y="256"/>
                </a:lnTo>
                <a:lnTo>
                  <a:pt x="118" y="254"/>
                </a:lnTo>
                <a:lnTo>
                  <a:pt x="117" y="251"/>
                </a:lnTo>
                <a:lnTo>
                  <a:pt x="116" y="251"/>
                </a:lnTo>
                <a:lnTo>
                  <a:pt x="116" y="250"/>
                </a:lnTo>
                <a:lnTo>
                  <a:pt x="116" y="248"/>
                </a:lnTo>
                <a:lnTo>
                  <a:pt x="117" y="247"/>
                </a:lnTo>
                <a:lnTo>
                  <a:pt x="118" y="247"/>
                </a:lnTo>
                <a:lnTo>
                  <a:pt x="119" y="246"/>
                </a:lnTo>
                <a:lnTo>
                  <a:pt x="121" y="246"/>
                </a:lnTo>
                <a:lnTo>
                  <a:pt x="122" y="246"/>
                </a:lnTo>
                <a:close/>
                <a:moveTo>
                  <a:pt x="127" y="237"/>
                </a:moveTo>
                <a:lnTo>
                  <a:pt x="127" y="235"/>
                </a:lnTo>
                <a:lnTo>
                  <a:pt x="127" y="237"/>
                </a:lnTo>
                <a:close/>
                <a:moveTo>
                  <a:pt x="126" y="235"/>
                </a:moveTo>
                <a:lnTo>
                  <a:pt x="126" y="234"/>
                </a:lnTo>
                <a:lnTo>
                  <a:pt x="126" y="235"/>
                </a:lnTo>
                <a:close/>
                <a:moveTo>
                  <a:pt x="143" y="201"/>
                </a:moveTo>
                <a:lnTo>
                  <a:pt x="142" y="201"/>
                </a:lnTo>
                <a:lnTo>
                  <a:pt x="142" y="200"/>
                </a:lnTo>
                <a:lnTo>
                  <a:pt x="142" y="199"/>
                </a:lnTo>
                <a:lnTo>
                  <a:pt x="142" y="197"/>
                </a:lnTo>
                <a:lnTo>
                  <a:pt x="140" y="197"/>
                </a:lnTo>
                <a:lnTo>
                  <a:pt x="140" y="196"/>
                </a:lnTo>
                <a:lnTo>
                  <a:pt x="142" y="196"/>
                </a:lnTo>
                <a:lnTo>
                  <a:pt x="142" y="199"/>
                </a:lnTo>
                <a:lnTo>
                  <a:pt x="143" y="200"/>
                </a:lnTo>
                <a:lnTo>
                  <a:pt x="143" y="201"/>
                </a:lnTo>
                <a:close/>
                <a:moveTo>
                  <a:pt x="140" y="193"/>
                </a:moveTo>
                <a:lnTo>
                  <a:pt x="139" y="193"/>
                </a:lnTo>
                <a:lnTo>
                  <a:pt x="140" y="193"/>
                </a:lnTo>
                <a:close/>
                <a:moveTo>
                  <a:pt x="131" y="199"/>
                </a:moveTo>
                <a:lnTo>
                  <a:pt x="133" y="199"/>
                </a:lnTo>
                <a:lnTo>
                  <a:pt x="134" y="199"/>
                </a:lnTo>
                <a:lnTo>
                  <a:pt x="135" y="199"/>
                </a:lnTo>
                <a:lnTo>
                  <a:pt x="136" y="199"/>
                </a:lnTo>
                <a:lnTo>
                  <a:pt x="136" y="200"/>
                </a:lnTo>
                <a:lnTo>
                  <a:pt x="138" y="201"/>
                </a:lnTo>
                <a:lnTo>
                  <a:pt x="139" y="203"/>
                </a:lnTo>
                <a:lnTo>
                  <a:pt x="140" y="203"/>
                </a:lnTo>
                <a:lnTo>
                  <a:pt x="140" y="204"/>
                </a:lnTo>
                <a:lnTo>
                  <a:pt x="142" y="204"/>
                </a:lnTo>
                <a:lnTo>
                  <a:pt x="143" y="206"/>
                </a:lnTo>
                <a:lnTo>
                  <a:pt x="144" y="208"/>
                </a:lnTo>
                <a:lnTo>
                  <a:pt x="144" y="209"/>
                </a:lnTo>
                <a:lnTo>
                  <a:pt x="144" y="210"/>
                </a:lnTo>
                <a:lnTo>
                  <a:pt x="146" y="210"/>
                </a:lnTo>
                <a:lnTo>
                  <a:pt x="146" y="212"/>
                </a:lnTo>
                <a:lnTo>
                  <a:pt x="144" y="212"/>
                </a:lnTo>
                <a:lnTo>
                  <a:pt x="144" y="213"/>
                </a:lnTo>
                <a:lnTo>
                  <a:pt x="144" y="214"/>
                </a:lnTo>
                <a:lnTo>
                  <a:pt x="143" y="216"/>
                </a:lnTo>
                <a:lnTo>
                  <a:pt x="142" y="217"/>
                </a:lnTo>
                <a:lnTo>
                  <a:pt x="142" y="218"/>
                </a:lnTo>
                <a:lnTo>
                  <a:pt x="142" y="221"/>
                </a:lnTo>
                <a:lnTo>
                  <a:pt x="142" y="222"/>
                </a:lnTo>
                <a:lnTo>
                  <a:pt x="142" y="225"/>
                </a:lnTo>
                <a:lnTo>
                  <a:pt x="142" y="226"/>
                </a:lnTo>
                <a:lnTo>
                  <a:pt x="142" y="227"/>
                </a:lnTo>
                <a:lnTo>
                  <a:pt x="140" y="227"/>
                </a:lnTo>
                <a:lnTo>
                  <a:pt x="140" y="229"/>
                </a:lnTo>
                <a:lnTo>
                  <a:pt x="140" y="230"/>
                </a:lnTo>
                <a:lnTo>
                  <a:pt x="140" y="233"/>
                </a:lnTo>
                <a:lnTo>
                  <a:pt x="142" y="233"/>
                </a:lnTo>
                <a:lnTo>
                  <a:pt x="142" y="234"/>
                </a:lnTo>
                <a:lnTo>
                  <a:pt x="142" y="235"/>
                </a:lnTo>
                <a:lnTo>
                  <a:pt x="142" y="237"/>
                </a:lnTo>
                <a:lnTo>
                  <a:pt x="142" y="238"/>
                </a:lnTo>
                <a:lnTo>
                  <a:pt x="143" y="238"/>
                </a:lnTo>
                <a:lnTo>
                  <a:pt x="143" y="239"/>
                </a:lnTo>
                <a:lnTo>
                  <a:pt x="143" y="240"/>
                </a:lnTo>
                <a:lnTo>
                  <a:pt x="143" y="242"/>
                </a:lnTo>
                <a:lnTo>
                  <a:pt x="143" y="243"/>
                </a:lnTo>
                <a:lnTo>
                  <a:pt x="143" y="244"/>
                </a:lnTo>
                <a:lnTo>
                  <a:pt x="143" y="246"/>
                </a:lnTo>
                <a:lnTo>
                  <a:pt x="143" y="247"/>
                </a:lnTo>
                <a:lnTo>
                  <a:pt x="143" y="248"/>
                </a:lnTo>
                <a:lnTo>
                  <a:pt x="144" y="248"/>
                </a:lnTo>
                <a:lnTo>
                  <a:pt x="144" y="250"/>
                </a:lnTo>
                <a:lnTo>
                  <a:pt x="144" y="251"/>
                </a:lnTo>
                <a:lnTo>
                  <a:pt x="144" y="252"/>
                </a:lnTo>
                <a:lnTo>
                  <a:pt x="143" y="252"/>
                </a:lnTo>
                <a:lnTo>
                  <a:pt x="143" y="254"/>
                </a:lnTo>
                <a:lnTo>
                  <a:pt x="142" y="255"/>
                </a:lnTo>
                <a:lnTo>
                  <a:pt x="140" y="256"/>
                </a:lnTo>
                <a:lnTo>
                  <a:pt x="140" y="257"/>
                </a:lnTo>
                <a:lnTo>
                  <a:pt x="139" y="259"/>
                </a:lnTo>
                <a:lnTo>
                  <a:pt x="139" y="260"/>
                </a:lnTo>
                <a:lnTo>
                  <a:pt x="139" y="261"/>
                </a:lnTo>
                <a:lnTo>
                  <a:pt x="138" y="263"/>
                </a:lnTo>
                <a:lnTo>
                  <a:pt x="136" y="261"/>
                </a:lnTo>
                <a:lnTo>
                  <a:pt x="138" y="261"/>
                </a:lnTo>
                <a:lnTo>
                  <a:pt x="136" y="260"/>
                </a:lnTo>
                <a:lnTo>
                  <a:pt x="135" y="260"/>
                </a:lnTo>
                <a:lnTo>
                  <a:pt x="134" y="260"/>
                </a:lnTo>
                <a:lnTo>
                  <a:pt x="134" y="259"/>
                </a:lnTo>
                <a:lnTo>
                  <a:pt x="134" y="257"/>
                </a:lnTo>
                <a:lnTo>
                  <a:pt x="134" y="256"/>
                </a:lnTo>
                <a:lnTo>
                  <a:pt x="134" y="255"/>
                </a:lnTo>
                <a:lnTo>
                  <a:pt x="133" y="254"/>
                </a:lnTo>
                <a:lnTo>
                  <a:pt x="133" y="252"/>
                </a:lnTo>
                <a:lnTo>
                  <a:pt x="131" y="251"/>
                </a:lnTo>
                <a:lnTo>
                  <a:pt x="130" y="250"/>
                </a:lnTo>
                <a:lnTo>
                  <a:pt x="130" y="248"/>
                </a:lnTo>
                <a:lnTo>
                  <a:pt x="129" y="247"/>
                </a:lnTo>
                <a:lnTo>
                  <a:pt x="129" y="246"/>
                </a:lnTo>
                <a:lnTo>
                  <a:pt x="129" y="244"/>
                </a:lnTo>
                <a:lnTo>
                  <a:pt x="129" y="243"/>
                </a:lnTo>
                <a:lnTo>
                  <a:pt x="129" y="242"/>
                </a:lnTo>
                <a:lnTo>
                  <a:pt x="129" y="240"/>
                </a:lnTo>
                <a:lnTo>
                  <a:pt x="129" y="239"/>
                </a:lnTo>
                <a:lnTo>
                  <a:pt x="129" y="238"/>
                </a:lnTo>
                <a:lnTo>
                  <a:pt x="129" y="237"/>
                </a:lnTo>
                <a:lnTo>
                  <a:pt x="129" y="235"/>
                </a:lnTo>
                <a:lnTo>
                  <a:pt x="129" y="234"/>
                </a:lnTo>
                <a:lnTo>
                  <a:pt x="127" y="234"/>
                </a:lnTo>
                <a:lnTo>
                  <a:pt x="127" y="233"/>
                </a:lnTo>
                <a:lnTo>
                  <a:pt x="129" y="231"/>
                </a:lnTo>
                <a:lnTo>
                  <a:pt x="127" y="230"/>
                </a:lnTo>
                <a:lnTo>
                  <a:pt x="127" y="229"/>
                </a:lnTo>
                <a:lnTo>
                  <a:pt x="127" y="227"/>
                </a:lnTo>
                <a:lnTo>
                  <a:pt x="127" y="226"/>
                </a:lnTo>
                <a:lnTo>
                  <a:pt x="127" y="225"/>
                </a:lnTo>
                <a:lnTo>
                  <a:pt x="126" y="225"/>
                </a:lnTo>
                <a:lnTo>
                  <a:pt x="126" y="223"/>
                </a:lnTo>
                <a:lnTo>
                  <a:pt x="125" y="222"/>
                </a:lnTo>
                <a:lnTo>
                  <a:pt x="126" y="221"/>
                </a:lnTo>
                <a:lnTo>
                  <a:pt x="125" y="221"/>
                </a:lnTo>
                <a:lnTo>
                  <a:pt x="123" y="220"/>
                </a:lnTo>
                <a:lnTo>
                  <a:pt x="122" y="220"/>
                </a:lnTo>
                <a:lnTo>
                  <a:pt x="121" y="220"/>
                </a:lnTo>
                <a:lnTo>
                  <a:pt x="121" y="222"/>
                </a:lnTo>
                <a:lnTo>
                  <a:pt x="119" y="222"/>
                </a:lnTo>
                <a:lnTo>
                  <a:pt x="118" y="222"/>
                </a:lnTo>
                <a:lnTo>
                  <a:pt x="117" y="222"/>
                </a:lnTo>
                <a:lnTo>
                  <a:pt x="117" y="221"/>
                </a:lnTo>
                <a:lnTo>
                  <a:pt x="117" y="220"/>
                </a:lnTo>
                <a:lnTo>
                  <a:pt x="116" y="220"/>
                </a:lnTo>
                <a:lnTo>
                  <a:pt x="116" y="218"/>
                </a:lnTo>
                <a:lnTo>
                  <a:pt x="114" y="217"/>
                </a:lnTo>
                <a:lnTo>
                  <a:pt x="114" y="216"/>
                </a:lnTo>
                <a:lnTo>
                  <a:pt x="114" y="214"/>
                </a:lnTo>
                <a:lnTo>
                  <a:pt x="114" y="212"/>
                </a:lnTo>
                <a:lnTo>
                  <a:pt x="116" y="212"/>
                </a:lnTo>
                <a:lnTo>
                  <a:pt x="116" y="210"/>
                </a:lnTo>
                <a:lnTo>
                  <a:pt x="117" y="209"/>
                </a:lnTo>
                <a:lnTo>
                  <a:pt x="118" y="208"/>
                </a:lnTo>
                <a:lnTo>
                  <a:pt x="119" y="208"/>
                </a:lnTo>
                <a:lnTo>
                  <a:pt x="119" y="206"/>
                </a:lnTo>
                <a:lnTo>
                  <a:pt x="119" y="205"/>
                </a:lnTo>
                <a:lnTo>
                  <a:pt x="119" y="204"/>
                </a:lnTo>
                <a:lnTo>
                  <a:pt x="119" y="201"/>
                </a:lnTo>
                <a:lnTo>
                  <a:pt x="121" y="200"/>
                </a:lnTo>
                <a:lnTo>
                  <a:pt x="121" y="199"/>
                </a:lnTo>
                <a:lnTo>
                  <a:pt x="121" y="197"/>
                </a:lnTo>
                <a:lnTo>
                  <a:pt x="121" y="196"/>
                </a:lnTo>
                <a:lnTo>
                  <a:pt x="122" y="196"/>
                </a:lnTo>
                <a:lnTo>
                  <a:pt x="121" y="196"/>
                </a:lnTo>
                <a:lnTo>
                  <a:pt x="122" y="196"/>
                </a:lnTo>
                <a:lnTo>
                  <a:pt x="122" y="195"/>
                </a:lnTo>
                <a:lnTo>
                  <a:pt x="122" y="193"/>
                </a:lnTo>
                <a:lnTo>
                  <a:pt x="123" y="192"/>
                </a:lnTo>
                <a:lnTo>
                  <a:pt x="125" y="192"/>
                </a:lnTo>
                <a:lnTo>
                  <a:pt x="126" y="192"/>
                </a:lnTo>
                <a:lnTo>
                  <a:pt x="127" y="192"/>
                </a:lnTo>
                <a:lnTo>
                  <a:pt x="129" y="193"/>
                </a:lnTo>
                <a:lnTo>
                  <a:pt x="129" y="195"/>
                </a:lnTo>
                <a:lnTo>
                  <a:pt x="129" y="196"/>
                </a:lnTo>
                <a:lnTo>
                  <a:pt x="129" y="197"/>
                </a:lnTo>
                <a:lnTo>
                  <a:pt x="130" y="197"/>
                </a:lnTo>
                <a:lnTo>
                  <a:pt x="130" y="199"/>
                </a:lnTo>
                <a:lnTo>
                  <a:pt x="131" y="199"/>
                </a:lnTo>
                <a:close/>
                <a:moveTo>
                  <a:pt x="153" y="175"/>
                </a:moveTo>
                <a:lnTo>
                  <a:pt x="153" y="176"/>
                </a:lnTo>
                <a:lnTo>
                  <a:pt x="152" y="175"/>
                </a:lnTo>
                <a:lnTo>
                  <a:pt x="152" y="174"/>
                </a:lnTo>
                <a:lnTo>
                  <a:pt x="152" y="172"/>
                </a:lnTo>
                <a:lnTo>
                  <a:pt x="153" y="171"/>
                </a:lnTo>
                <a:lnTo>
                  <a:pt x="153" y="172"/>
                </a:lnTo>
                <a:lnTo>
                  <a:pt x="153" y="174"/>
                </a:lnTo>
                <a:lnTo>
                  <a:pt x="153" y="175"/>
                </a:lnTo>
                <a:close/>
                <a:moveTo>
                  <a:pt x="156" y="171"/>
                </a:moveTo>
                <a:lnTo>
                  <a:pt x="155" y="171"/>
                </a:lnTo>
                <a:lnTo>
                  <a:pt x="155" y="170"/>
                </a:lnTo>
                <a:lnTo>
                  <a:pt x="156" y="170"/>
                </a:lnTo>
                <a:lnTo>
                  <a:pt x="156" y="171"/>
                </a:lnTo>
                <a:close/>
                <a:moveTo>
                  <a:pt x="326" y="128"/>
                </a:moveTo>
                <a:lnTo>
                  <a:pt x="325" y="128"/>
                </a:lnTo>
                <a:lnTo>
                  <a:pt x="326" y="128"/>
                </a:lnTo>
                <a:close/>
                <a:moveTo>
                  <a:pt x="325" y="110"/>
                </a:moveTo>
                <a:lnTo>
                  <a:pt x="325" y="108"/>
                </a:lnTo>
                <a:lnTo>
                  <a:pt x="325" y="110"/>
                </a:lnTo>
                <a:close/>
                <a:moveTo>
                  <a:pt x="320" y="86"/>
                </a:moveTo>
                <a:lnTo>
                  <a:pt x="318" y="86"/>
                </a:lnTo>
                <a:lnTo>
                  <a:pt x="320" y="86"/>
                </a:lnTo>
                <a:close/>
                <a:moveTo>
                  <a:pt x="318" y="83"/>
                </a:moveTo>
                <a:lnTo>
                  <a:pt x="318" y="85"/>
                </a:lnTo>
                <a:lnTo>
                  <a:pt x="318" y="83"/>
                </a:lnTo>
                <a:close/>
                <a:moveTo>
                  <a:pt x="320" y="77"/>
                </a:moveTo>
                <a:lnTo>
                  <a:pt x="320" y="78"/>
                </a:lnTo>
                <a:lnTo>
                  <a:pt x="318" y="78"/>
                </a:lnTo>
                <a:lnTo>
                  <a:pt x="318" y="77"/>
                </a:lnTo>
                <a:lnTo>
                  <a:pt x="320" y="77"/>
                </a:lnTo>
                <a:lnTo>
                  <a:pt x="321" y="77"/>
                </a:lnTo>
                <a:lnTo>
                  <a:pt x="320" y="77"/>
                </a:lnTo>
                <a:close/>
                <a:moveTo>
                  <a:pt x="322" y="74"/>
                </a:moveTo>
                <a:lnTo>
                  <a:pt x="321" y="74"/>
                </a:lnTo>
                <a:lnTo>
                  <a:pt x="322" y="74"/>
                </a:lnTo>
                <a:close/>
                <a:moveTo>
                  <a:pt x="279" y="36"/>
                </a:moveTo>
                <a:lnTo>
                  <a:pt x="279" y="38"/>
                </a:lnTo>
                <a:lnTo>
                  <a:pt x="278" y="38"/>
                </a:lnTo>
                <a:lnTo>
                  <a:pt x="278" y="36"/>
                </a:lnTo>
                <a:lnTo>
                  <a:pt x="279" y="36"/>
                </a:lnTo>
                <a:close/>
                <a:moveTo>
                  <a:pt x="235" y="1"/>
                </a:moveTo>
                <a:lnTo>
                  <a:pt x="265" y="24"/>
                </a:lnTo>
                <a:lnTo>
                  <a:pt x="274" y="30"/>
                </a:lnTo>
                <a:lnTo>
                  <a:pt x="274" y="31"/>
                </a:lnTo>
                <a:lnTo>
                  <a:pt x="274" y="32"/>
                </a:lnTo>
                <a:lnTo>
                  <a:pt x="275" y="32"/>
                </a:lnTo>
                <a:lnTo>
                  <a:pt x="275" y="34"/>
                </a:lnTo>
                <a:lnTo>
                  <a:pt x="274" y="34"/>
                </a:lnTo>
                <a:lnTo>
                  <a:pt x="274" y="35"/>
                </a:lnTo>
                <a:lnTo>
                  <a:pt x="274" y="36"/>
                </a:lnTo>
                <a:lnTo>
                  <a:pt x="275" y="38"/>
                </a:lnTo>
                <a:lnTo>
                  <a:pt x="277" y="38"/>
                </a:lnTo>
                <a:lnTo>
                  <a:pt x="278" y="39"/>
                </a:lnTo>
                <a:lnTo>
                  <a:pt x="278" y="40"/>
                </a:lnTo>
                <a:lnTo>
                  <a:pt x="278" y="39"/>
                </a:lnTo>
                <a:lnTo>
                  <a:pt x="279" y="39"/>
                </a:lnTo>
                <a:lnTo>
                  <a:pt x="279" y="40"/>
                </a:lnTo>
                <a:lnTo>
                  <a:pt x="279" y="42"/>
                </a:lnTo>
                <a:lnTo>
                  <a:pt x="278" y="43"/>
                </a:lnTo>
                <a:lnTo>
                  <a:pt x="277" y="43"/>
                </a:lnTo>
                <a:lnTo>
                  <a:pt x="277" y="44"/>
                </a:lnTo>
                <a:lnTo>
                  <a:pt x="277" y="45"/>
                </a:lnTo>
                <a:lnTo>
                  <a:pt x="278" y="45"/>
                </a:lnTo>
                <a:lnTo>
                  <a:pt x="279" y="47"/>
                </a:lnTo>
                <a:lnTo>
                  <a:pt x="279" y="48"/>
                </a:lnTo>
                <a:lnTo>
                  <a:pt x="280" y="48"/>
                </a:lnTo>
                <a:lnTo>
                  <a:pt x="282" y="48"/>
                </a:lnTo>
                <a:lnTo>
                  <a:pt x="284" y="48"/>
                </a:lnTo>
                <a:lnTo>
                  <a:pt x="286" y="48"/>
                </a:lnTo>
                <a:lnTo>
                  <a:pt x="287" y="49"/>
                </a:lnTo>
                <a:lnTo>
                  <a:pt x="288" y="49"/>
                </a:lnTo>
                <a:lnTo>
                  <a:pt x="287" y="51"/>
                </a:lnTo>
                <a:lnTo>
                  <a:pt x="287" y="52"/>
                </a:lnTo>
                <a:lnTo>
                  <a:pt x="287" y="51"/>
                </a:lnTo>
                <a:lnTo>
                  <a:pt x="288" y="52"/>
                </a:lnTo>
                <a:lnTo>
                  <a:pt x="290" y="52"/>
                </a:lnTo>
                <a:lnTo>
                  <a:pt x="291" y="52"/>
                </a:lnTo>
                <a:lnTo>
                  <a:pt x="292" y="52"/>
                </a:lnTo>
                <a:lnTo>
                  <a:pt x="294" y="52"/>
                </a:lnTo>
                <a:lnTo>
                  <a:pt x="295" y="53"/>
                </a:lnTo>
                <a:lnTo>
                  <a:pt x="295" y="55"/>
                </a:lnTo>
                <a:lnTo>
                  <a:pt x="295" y="56"/>
                </a:lnTo>
                <a:lnTo>
                  <a:pt x="296" y="56"/>
                </a:lnTo>
                <a:lnTo>
                  <a:pt x="296" y="57"/>
                </a:lnTo>
                <a:lnTo>
                  <a:pt x="295" y="57"/>
                </a:lnTo>
                <a:lnTo>
                  <a:pt x="295" y="59"/>
                </a:lnTo>
                <a:lnTo>
                  <a:pt x="295" y="60"/>
                </a:lnTo>
                <a:lnTo>
                  <a:pt x="296" y="60"/>
                </a:lnTo>
                <a:lnTo>
                  <a:pt x="296" y="61"/>
                </a:lnTo>
                <a:lnTo>
                  <a:pt x="296" y="62"/>
                </a:lnTo>
                <a:lnTo>
                  <a:pt x="296" y="61"/>
                </a:lnTo>
                <a:lnTo>
                  <a:pt x="296" y="60"/>
                </a:lnTo>
                <a:lnTo>
                  <a:pt x="295" y="59"/>
                </a:lnTo>
                <a:lnTo>
                  <a:pt x="296" y="59"/>
                </a:lnTo>
                <a:lnTo>
                  <a:pt x="297" y="60"/>
                </a:lnTo>
                <a:lnTo>
                  <a:pt x="297" y="61"/>
                </a:lnTo>
                <a:lnTo>
                  <a:pt x="299" y="62"/>
                </a:lnTo>
                <a:lnTo>
                  <a:pt x="299" y="61"/>
                </a:lnTo>
                <a:lnTo>
                  <a:pt x="296" y="60"/>
                </a:lnTo>
                <a:lnTo>
                  <a:pt x="296" y="59"/>
                </a:lnTo>
                <a:lnTo>
                  <a:pt x="295" y="57"/>
                </a:lnTo>
                <a:lnTo>
                  <a:pt x="296" y="57"/>
                </a:lnTo>
                <a:lnTo>
                  <a:pt x="297" y="59"/>
                </a:lnTo>
                <a:lnTo>
                  <a:pt x="297" y="60"/>
                </a:lnTo>
                <a:lnTo>
                  <a:pt x="299" y="60"/>
                </a:lnTo>
                <a:lnTo>
                  <a:pt x="299" y="61"/>
                </a:lnTo>
                <a:lnTo>
                  <a:pt x="299" y="62"/>
                </a:lnTo>
                <a:lnTo>
                  <a:pt x="300" y="62"/>
                </a:lnTo>
                <a:lnTo>
                  <a:pt x="301" y="64"/>
                </a:lnTo>
                <a:lnTo>
                  <a:pt x="301" y="65"/>
                </a:lnTo>
                <a:lnTo>
                  <a:pt x="303" y="66"/>
                </a:lnTo>
                <a:lnTo>
                  <a:pt x="304" y="66"/>
                </a:lnTo>
                <a:lnTo>
                  <a:pt x="305" y="69"/>
                </a:lnTo>
                <a:lnTo>
                  <a:pt x="307" y="69"/>
                </a:lnTo>
                <a:lnTo>
                  <a:pt x="308" y="69"/>
                </a:lnTo>
                <a:lnTo>
                  <a:pt x="309" y="69"/>
                </a:lnTo>
                <a:lnTo>
                  <a:pt x="309" y="70"/>
                </a:lnTo>
                <a:lnTo>
                  <a:pt x="311" y="70"/>
                </a:lnTo>
                <a:lnTo>
                  <a:pt x="311" y="69"/>
                </a:lnTo>
                <a:lnTo>
                  <a:pt x="312" y="69"/>
                </a:lnTo>
                <a:lnTo>
                  <a:pt x="312" y="68"/>
                </a:lnTo>
                <a:lnTo>
                  <a:pt x="313" y="68"/>
                </a:lnTo>
                <a:lnTo>
                  <a:pt x="313" y="69"/>
                </a:lnTo>
                <a:lnTo>
                  <a:pt x="315" y="69"/>
                </a:lnTo>
                <a:lnTo>
                  <a:pt x="315" y="70"/>
                </a:lnTo>
                <a:lnTo>
                  <a:pt x="316" y="70"/>
                </a:lnTo>
                <a:lnTo>
                  <a:pt x="317" y="70"/>
                </a:lnTo>
                <a:lnTo>
                  <a:pt x="318" y="70"/>
                </a:lnTo>
                <a:lnTo>
                  <a:pt x="320" y="70"/>
                </a:lnTo>
                <a:lnTo>
                  <a:pt x="320" y="72"/>
                </a:lnTo>
                <a:lnTo>
                  <a:pt x="318" y="72"/>
                </a:lnTo>
                <a:lnTo>
                  <a:pt x="318" y="73"/>
                </a:lnTo>
                <a:lnTo>
                  <a:pt x="318" y="74"/>
                </a:lnTo>
                <a:lnTo>
                  <a:pt x="320" y="74"/>
                </a:lnTo>
                <a:lnTo>
                  <a:pt x="320" y="73"/>
                </a:lnTo>
                <a:lnTo>
                  <a:pt x="321" y="73"/>
                </a:lnTo>
                <a:lnTo>
                  <a:pt x="321" y="74"/>
                </a:lnTo>
                <a:lnTo>
                  <a:pt x="321" y="76"/>
                </a:lnTo>
                <a:lnTo>
                  <a:pt x="320" y="76"/>
                </a:lnTo>
                <a:lnTo>
                  <a:pt x="320" y="74"/>
                </a:lnTo>
                <a:lnTo>
                  <a:pt x="321" y="73"/>
                </a:lnTo>
                <a:lnTo>
                  <a:pt x="320" y="73"/>
                </a:lnTo>
                <a:lnTo>
                  <a:pt x="320" y="74"/>
                </a:lnTo>
                <a:lnTo>
                  <a:pt x="320" y="76"/>
                </a:lnTo>
                <a:lnTo>
                  <a:pt x="318" y="76"/>
                </a:lnTo>
                <a:lnTo>
                  <a:pt x="318" y="77"/>
                </a:lnTo>
                <a:lnTo>
                  <a:pt x="317" y="78"/>
                </a:lnTo>
                <a:lnTo>
                  <a:pt x="317" y="79"/>
                </a:lnTo>
                <a:lnTo>
                  <a:pt x="317" y="81"/>
                </a:lnTo>
                <a:lnTo>
                  <a:pt x="318" y="81"/>
                </a:lnTo>
                <a:lnTo>
                  <a:pt x="317" y="82"/>
                </a:lnTo>
                <a:lnTo>
                  <a:pt x="317" y="83"/>
                </a:lnTo>
                <a:lnTo>
                  <a:pt x="318" y="83"/>
                </a:lnTo>
                <a:lnTo>
                  <a:pt x="318" y="85"/>
                </a:lnTo>
                <a:lnTo>
                  <a:pt x="318" y="86"/>
                </a:lnTo>
                <a:lnTo>
                  <a:pt x="317" y="86"/>
                </a:lnTo>
                <a:lnTo>
                  <a:pt x="318" y="87"/>
                </a:lnTo>
                <a:lnTo>
                  <a:pt x="318" y="90"/>
                </a:lnTo>
                <a:lnTo>
                  <a:pt x="318" y="91"/>
                </a:lnTo>
                <a:lnTo>
                  <a:pt x="317" y="91"/>
                </a:lnTo>
                <a:lnTo>
                  <a:pt x="317" y="94"/>
                </a:lnTo>
                <a:lnTo>
                  <a:pt x="318" y="94"/>
                </a:lnTo>
                <a:lnTo>
                  <a:pt x="320" y="95"/>
                </a:lnTo>
                <a:lnTo>
                  <a:pt x="320" y="96"/>
                </a:lnTo>
                <a:lnTo>
                  <a:pt x="321" y="96"/>
                </a:lnTo>
                <a:lnTo>
                  <a:pt x="322" y="96"/>
                </a:lnTo>
                <a:lnTo>
                  <a:pt x="324" y="96"/>
                </a:lnTo>
                <a:lnTo>
                  <a:pt x="324" y="98"/>
                </a:lnTo>
                <a:lnTo>
                  <a:pt x="324" y="99"/>
                </a:lnTo>
                <a:lnTo>
                  <a:pt x="324" y="100"/>
                </a:lnTo>
                <a:lnTo>
                  <a:pt x="322" y="99"/>
                </a:lnTo>
                <a:lnTo>
                  <a:pt x="321" y="99"/>
                </a:lnTo>
                <a:lnTo>
                  <a:pt x="320" y="99"/>
                </a:lnTo>
                <a:lnTo>
                  <a:pt x="320" y="100"/>
                </a:lnTo>
                <a:lnTo>
                  <a:pt x="320" y="102"/>
                </a:lnTo>
                <a:lnTo>
                  <a:pt x="320" y="103"/>
                </a:lnTo>
                <a:lnTo>
                  <a:pt x="318" y="104"/>
                </a:lnTo>
                <a:lnTo>
                  <a:pt x="320" y="106"/>
                </a:lnTo>
                <a:lnTo>
                  <a:pt x="318" y="106"/>
                </a:lnTo>
                <a:lnTo>
                  <a:pt x="320" y="106"/>
                </a:lnTo>
                <a:lnTo>
                  <a:pt x="320" y="107"/>
                </a:lnTo>
                <a:lnTo>
                  <a:pt x="321" y="107"/>
                </a:lnTo>
                <a:lnTo>
                  <a:pt x="322" y="106"/>
                </a:lnTo>
                <a:lnTo>
                  <a:pt x="324" y="107"/>
                </a:lnTo>
                <a:lnTo>
                  <a:pt x="325" y="107"/>
                </a:lnTo>
                <a:lnTo>
                  <a:pt x="325" y="108"/>
                </a:lnTo>
                <a:lnTo>
                  <a:pt x="324" y="108"/>
                </a:lnTo>
                <a:lnTo>
                  <a:pt x="324" y="110"/>
                </a:lnTo>
                <a:lnTo>
                  <a:pt x="325" y="110"/>
                </a:lnTo>
                <a:lnTo>
                  <a:pt x="324" y="111"/>
                </a:lnTo>
                <a:lnTo>
                  <a:pt x="325" y="111"/>
                </a:lnTo>
                <a:lnTo>
                  <a:pt x="325" y="112"/>
                </a:lnTo>
                <a:lnTo>
                  <a:pt x="325" y="113"/>
                </a:lnTo>
                <a:lnTo>
                  <a:pt x="325" y="115"/>
                </a:lnTo>
                <a:lnTo>
                  <a:pt x="326" y="116"/>
                </a:lnTo>
                <a:lnTo>
                  <a:pt x="328" y="120"/>
                </a:lnTo>
                <a:lnTo>
                  <a:pt x="328" y="121"/>
                </a:lnTo>
                <a:lnTo>
                  <a:pt x="329" y="121"/>
                </a:lnTo>
                <a:lnTo>
                  <a:pt x="329" y="124"/>
                </a:lnTo>
                <a:lnTo>
                  <a:pt x="329" y="125"/>
                </a:lnTo>
                <a:lnTo>
                  <a:pt x="329" y="128"/>
                </a:lnTo>
                <a:lnTo>
                  <a:pt x="328" y="128"/>
                </a:lnTo>
                <a:lnTo>
                  <a:pt x="325" y="128"/>
                </a:lnTo>
                <a:lnTo>
                  <a:pt x="325" y="129"/>
                </a:lnTo>
                <a:lnTo>
                  <a:pt x="326" y="129"/>
                </a:lnTo>
                <a:lnTo>
                  <a:pt x="326" y="128"/>
                </a:lnTo>
                <a:lnTo>
                  <a:pt x="328" y="128"/>
                </a:lnTo>
                <a:lnTo>
                  <a:pt x="328" y="129"/>
                </a:lnTo>
                <a:lnTo>
                  <a:pt x="328" y="131"/>
                </a:lnTo>
                <a:lnTo>
                  <a:pt x="328" y="132"/>
                </a:lnTo>
                <a:lnTo>
                  <a:pt x="328" y="133"/>
                </a:lnTo>
                <a:lnTo>
                  <a:pt x="328" y="134"/>
                </a:lnTo>
                <a:lnTo>
                  <a:pt x="328" y="136"/>
                </a:lnTo>
                <a:lnTo>
                  <a:pt x="326" y="136"/>
                </a:lnTo>
                <a:lnTo>
                  <a:pt x="325" y="136"/>
                </a:lnTo>
                <a:lnTo>
                  <a:pt x="324" y="136"/>
                </a:lnTo>
                <a:lnTo>
                  <a:pt x="320" y="136"/>
                </a:lnTo>
                <a:lnTo>
                  <a:pt x="318" y="136"/>
                </a:lnTo>
                <a:lnTo>
                  <a:pt x="318" y="137"/>
                </a:lnTo>
                <a:lnTo>
                  <a:pt x="317" y="137"/>
                </a:lnTo>
                <a:lnTo>
                  <a:pt x="317" y="138"/>
                </a:lnTo>
                <a:lnTo>
                  <a:pt x="317" y="140"/>
                </a:lnTo>
                <a:lnTo>
                  <a:pt x="317" y="141"/>
                </a:lnTo>
                <a:lnTo>
                  <a:pt x="317" y="142"/>
                </a:lnTo>
                <a:lnTo>
                  <a:pt x="316" y="144"/>
                </a:lnTo>
                <a:lnTo>
                  <a:pt x="317" y="144"/>
                </a:lnTo>
                <a:lnTo>
                  <a:pt x="317" y="146"/>
                </a:lnTo>
                <a:lnTo>
                  <a:pt x="318" y="146"/>
                </a:lnTo>
                <a:lnTo>
                  <a:pt x="320" y="146"/>
                </a:lnTo>
                <a:lnTo>
                  <a:pt x="322" y="146"/>
                </a:lnTo>
                <a:lnTo>
                  <a:pt x="324" y="146"/>
                </a:lnTo>
                <a:lnTo>
                  <a:pt x="324" y="148"/>
                </a:lnTo>
                <a:lnTo>
                  <a:pt x="324" y="149"/>
                </a:lnTo>
                <a:lnTo>
                  <a:pt x="322" y="149"/>
                </a:lnTo>
                <a:lnTo>
                  <a:pt x="321" y="149"/>
                </a:lnTo>
                <a:lnTo>
                  <a:pt x="320" y="149"/>
                </a:lnTo>
                <a:lnTo>
                  <a:pt x="320" y="150"/>
                </a:lnTo>
                <a:lnTo>
                  <a:pt x="320" y="151"/>
                </a:lnTo>
                <a:lnTo>
                  <a:pt x="318" y="153"/>
                </a:lnTo>
                <a:lnTo>
                  <a:pt x="318" y="154"/>
                </a:lnTo>
                <a:lnTo>
                  <a:pt x="318" y="155"/>
                </a:lnTo>
                <a:lnTo>
                  <a:pt x="318" y="157"/>
                </a:lnTo>
                <a:lnTo>
                  <a:pt x="318" y="158"/>
                </a:lnTo>
                <a:lnTo>
                  <a:pt x="320" y="158"/>
                </a:lnTo>
                <a:lnTo>
                  <a:pt x="320" y="159"/>
                </a:lnTo>
                <a:lnTo>
                  <a:pt x="321" y="159"/>
                </a:lnTo>
                <a:lnTo>
                  <a:pt x="321" y="161"/>
                </a:lnTo>
                <a:lnTo>
                  <a:pt x="322" y="161"/>
                </a:lnTo>
                <a:lnTo>
                  <a:pt x="322" y="162"/>
                </a:lnTo>
                <a:lnTo>
                  <a:pt x="321" y="162"/>
                </a:lnTo>
                <a:lnTo>
                  <a:pt x="321" y="163"/>
                </a:lnTo>
                <a:lnTo>
                  <a:pt x="320" y="163"/>
                </a:lnTo>
                <a:lnTo>
                  <a:pt x="320" y="165"/>
                </a:lnTo>
                <a:lnTo>
                  <a:pt x="318" y="165"/>
                </a:lnTo>
                <a:lnTo>
                  <a:pt x="317" y="166"/>
                </a:lnTo>
                <a:lnTo>
                  <a:pt x="317" y="167"/>
                </a:lnTo>
                <a:lnTo>
                  <a:pt x="318" y="168"/>
                </a:lnTo>
                <a:lnTo>
                  <a:pt x="318" y="170"/>
                </a:lnTo>
                <a:lnTo>
                  <a:pt x="320" y="170"/>
                </a:lnTo>
                <a:lnTo>
                  <a:pt x="320" y="171"/>
                </a:lnTo>
                <a:lnTo>
                  <a:pt x="321" y="172"/>
                </a:lnTo>
                <a:lnTo>
                  <a:pt x="322" y="171"/>
                </a:lnTo>
                <a:lnTo>
                  <a:pt x="324" y="171"/>
                </a:lnTo>
                <a:lnTo>
                  <a:pt x="325" y="172"/>
                </a:lnTo>
                <a:lnTo>
                  <a:pt x="325" y="171"/>
                </a:lnTo>
                <a:lnTo>
                  <a:pt x="326" y="171"/>
                </a:lnTo>
                <a:lnTo>
                  <a:pt x="326" y="170"/>
                </a:lnTo>
                <a:lnTo>
                  <a:pt x="328" y="170"/>
                </a:lnTo>
                <a:lnTo>
                  <a:pt x="329" y="170"/>
                </a:lnTo>
                <a:lnTo>
                  <a:pt x="329" y="171"/>
                </a:lnTo>
                <a:lnTo>
                  <a:pt x="330" y="171"/>
                </a:lnTo>
                <a:lnTo>
                  <a:pt x="330" y="172"/>
                </a:lnTo>
                <a:lnTo>
                  <a:pt x="329" y="172"/>
                </a:lnTo>
                <a:lnTo>
                  <a:pt x="329" y="174"/>
                </a:lnTo>
                <a:lnTo>
                  <a:pt x="329" y="175"/>
                </a:lnTo>
                <a:lnTo>
                  <a:pt x="329" y="176"/>
                </a:lnTo>
                <a:lnTo>
                  <a:pt x="328" y="176"/>
                </a:lnTo>
                <a:lnTo>
                  <a:pt x="328" y="178"/>
                </a:lnTo>
                <a:lnTo>
                  <a:pt x="326" y="179"/>
                </a:lnTo>
                <a:lnTo>
                  <a:pt x="326" y="180"/>
                </a:lnTo>
                <a:lnTo>
                  <a:pt x="325" y="180"/>
                </a:lnTo>
                <a:lnTo>
                  <a:pt x="325" y="182"/>
                </a:lnTo>
                <a:lnTo>
                  <a:pt x="324" y="182"/>
                </a:lnTo>
                <a:lnTo>
                  <a:pt x="322" y="182"/>
                </a:lnTo>
                <a:lnTo>
                  <a:pt x="322" y="183"/>
                </a:lnTo>
                <a:lnTo>
                  <a:pt x="322" y="184"/>
                </a:lnTo>
                <a:lnTo>
                  <a:pt x="321" y="184"/>
                </a:lnTo>
                <a:lnTo>
                  <a:pt x="320" y="184"/>
                </a:lnTo>
                <a:lnTo>
                  <a:pt x="322" y="185"/>
                </a:lnTo>
                <a:lnTo>
                  <a:pt x="322" y="187"/>
                </a:lnTo>
                <a:lnTo>
                  <a:pt x="321" y="187"/>
                </a:lnTo>
                <a:lnTo>
                  <a:pt x="321" y="188"/>
                </a:lnTo>
                <a:lnTo>
                  <a:pt x="321" y="189"/>
                </a:lnTo>
                <a:lnTo>
                  <a:pt x="320" y="189"/>
                </a:lnTo>
                <a:lnTo>
                  <a:pt x="320" y="191"/>
                </a:lnTo>
                <a:lnTo>
                  <a:pt x="320" y="192"/>
                </a:lnTo>
                <a:lnTo>
                  <a:pt x="318" y="191"/>
                </a:lnTo>
                <a:lnTo>
                  <a:pt x="317" y="191"/>
                </a:lnTo>
                <a:lnTo>
                  <a:pt x="317" y="189"/>
                </a:lnTo>
                <a:lnTo>
                  <a:pt x="316" y="189"/>
                </a:lnTo>
                <a:lnTo>
                  <a:pt x="315" y="191"/>
                </a:lnTo>
                <a:lnTo>
                  <a:pt x="313" y="191"/>
                </a:lnTo>
                <a:lnTo>
                  <a:pt x="313" y="192"/>
                </a:lnTo>
                <a:lnTo>
                  <a:pt x="313" y="193"/>
                </a:lnTo>
                <a:lnTo>
                  <a:pt x="315" y="195"/>
                </a:lnTo>
                <a:lnTo>
                  <a:pt x="315" y="196"/>
                </a:lnTo>
                <a:lnTo>
                  <a:pt x="313" y="196"/>
                </a:lnTo>
                <a:lnTo>
                  <a:pt x="312" y="196"/>
                </a:lnTo>
                <a:lnTo>
                  <a:pt x="311" y="197"/>
                </a:lnTo>
                <a:lnTo>
                  <a:pt x="311" y="201"/>
                </a:lnTo>
                <a:lnTo>
                  <a:pt x="312" y="203"/>
                </a:lnTo>
                <a:lnTo>
                  <a:pt x="313" y="204"/>
                </a:lnTo>
                <a:lnTo>
                  <a:pt x="312" y="205"/>
                </a:lnTo>
                <a:lnTo>
                  <a:pt x="311" y="204"/>
                </a:lnTo>
                <a:lnTo>
                  <a:pt x="309" y="205"/>
                </a:lnTo>
                <a:lnTo>
                  <a:pt x="309" y="206"/>
                </a:lnTo>
                <a:lnTo>
                  <a:pt x="309" y="208"/>
                </a:lnTo>
                <a:lnTo>
                  <a:pt x="309" y="209"/>
                </a:lnTo>
                <a:lnTo>
                  <a:pt x="307" y="209"/>
                </a:lnTo>
                <a:lnTo>
                  <a:pt x="305" y="210"/>
                </a:lnTo>
                <a:lnTo>
                  <a:pt x="307" y="212"/>
                </a:lnTo>
                <a:lnTo>
                  <a:pt x="305" y="212"/>
                </a:lnTo>
                <a:lnTo>
                  <a:pt x="304" y="212"/>
                </a:lnTo>
                <a:lnTo>
                  <a:pt x="304" y="210"/>
                </a:lnTo>
                <a:lnTo>
                  <a:pt x="303" y="210"/>
                </a:lnTo>
                <a:lnTo>
                  <a:pt x="303" y="212"/>
                </a:lnTo>
                <a:lnTo>
                  <a:pt x="301" y="212"/>
                </a:lnTo>
                <a:lnTo>
                  <a:pt x="300" y="214"/>
                </a:lnTo>
                <a:lnTo>
                  <a:pt x="301" y="214"/>
                </a:lnTo>
                <a:lnTo>
                  <a:pt x="301" y="216"/>
                </a:lnTo>
                <a:lnTo>
                  <a:pt x="301" y="217"/>
                </a:lnTo>
                <a:lnTo>
                  <a:pt x="300" y="217"/>
                </a:lnTo>
                <a:lnTo>
                  <a:pt x="299" y="217"/>
                </a:lnTo>
                <a:lnTo>
                  <a:pt x="299" y="218"/>
                </a:lnTo>
                <a:lnTo>
                  <a:pt x="299" y="220"/>
                </a:lnTo>
                <a:lnTo>
                  <a:pt x="299" y="221"/>
                </a:lnTo>
                <a:lnTo>
                  <a:pt x="299" y="222"/>
                </a:lnTo>
                <a:lnTo>
                  <a:pt x="300" y="222"/>
                </a:lnTo>
                <a:lnTo>
                  <a:pt x="300" y="223"/>
                </a:lnTo>
                <a:lnTo>
                  <a:pt x="299" y="223"/>
                </a:lnTo>
                <a:lnTo>
                  <a:pt x="297" y="223"/>
                </a:lnTo>
                <a:lnTo>
                  <a:pt x="296" y="223"/>
                </a:lnTo>
                <a:lnTo>
                  <a:pt x="295" y="225"/>
                </a:lnTo>
                <a:lnTo>
                  <a:pt x="295" y="226"/>
                </a:lnTo>
                <a:lnTo>
                  <a:pt x="295" y="227"/>
                </a:lnTo>
                <a:lnTo>
                  <a:pt x="295" y="229"/>
                </a:lnTo>
                <a:lnTo>
                  <a:pt x="295" y="230"/>
                </a:lnTo>
                <a:lnTo>
                  <a:pt x="294" y="231"/>
                </a:lnTo>
                <a:lnTo>
                  <a:pt x="294" y="233"/>
                </a:lnTo>
                <a:lnTo>
                  <a:pt x="294" y="234"/>
                </a:lnTo>
                <a:lnTo>
                  <a:pt x="294" y="235"/>
                </a:lnTo>
                <a:lnTo>
                  <a:pt x="295" y="237"/>
                </a:lnTo>
                <a:lnTo>
                  <a:pt x="296" y="237"/>
                </a:lnTo>
                <a:lnTo>
                  <a:pt x="296" y="238"/>
                </a:lnTo>
                <a:lnTo>
                  <a:pt x="296" y="239"/>
                </a:lnTo>
                <a:lnTo>
                  <a:pt x="295" y="238"/>
                </a:lnTo>
                <a:lnTo>
                  <a:pt x="294" y="238"/>
                </a:lnTo>
                <a:lnTo>
                  <a:pt x="294" y="239"/>
                </a:lnTo>
                <a:lnTo>
                  <a:pt x="294" y="238"/>
                </a:lnTo>
                <a:lnTo>
                  <a:pt x="292" y="238"/>
                </a:lnTo>
                <a:lnTo>
                  <a:pt x="291" y="238"/>
                </a:lnTo>
                <a:lnTo>
                  <a:pt x="290" y="238"/>
                </a:lnTo>
                <a:lnTo>
                  <a:pt x="288" y="238"/>
                </a:lnTo>
                <a:lnTo>
                  <a:pt x="287" y="238"/>
                </a:lnTo>
                <a:lnTo>
                  <a:pt x="287" y="237"/>
                </a:lnTo>
                <a:lnTo>
                  <a:pt x="286" y="237"/>
                </a:lnTo>
                <a:lnTo>
                  <a:pt x="284" y="238"/>
                </a:lnTo>
                <a:lnTo>
                  <a:pt x="284" y="239"/>
                </a:lnTo>
                <a:lnTo>
                  <a:pt x="283" y="239"/>
                </a:lnTo>
                <a:lnTo>
                  <a:pt x="282" y="239"/>
                </a:lnTo>
                <a:lnTo>
                  <a:pt x="280" y="239"/>
                </a:lnTo>
                <a:lnTo>
                  <a:pt x="278" y="239"/>
                </a:lnTo>
                <a:lnTo>
                  <a:pt x="277" y="239"/>
                </a:lnTo>
                <a:lnTo>
                  <a:pt x="275" y="239"/>
                </a:lnTo>
                <a:lnTo>
                  <a:pt x="274" y="239"/>
                </a:lnTo>
                <a:lnTo>
                  <a:pt x="274" y="238"/>
                </a:lnTo>
                <a:lnTo>
                  <a:pt x="273" y="237"/>
                </a:lnTo>
                <a:lnTo>
                  <a:pt x="271" y="237"/>
                </a:lnTo>
                <a:lnTo>
                  <a:pt x="270" y="237"/>
                </a:lnTo>
                <a:lnTo>
                  <a:pt x="269" y="237"/>
                </a:lnTo>
                <a:lnTo>
                  <a:pt x="267" y="238"/>
                </a:lnTo>
                <a:lnTo>
                  <a:pt x="266" y="239"/>
                </a:lnTo>
                <a:lnTo>
                  <a:pt x="265" y="240"/>
                </a:lnTo>
                <a:lnTo>
                  <a:pt x="265" y="242"/>
                </a:lnTo>
                <a:lnTo>
                  <a:pt x="263" y="243"/>
                </a:lnTo>
                <a:lnTo>
                  <a:pt x="263" y="244"/>
                </a:lnTo>
                <a:lnTo>
                  <a:pt x="263" y="246"/>
                </a:lnTo>
                <a:lnTo>
                  <a:pt x="262" y="246"/>
                </a:lnTo>
                <a:lnTo>
                  <a:pt x="262" y="247"/>
                </a:lnTo>
                <a:lnTo>
                  <a:pt x="262" y="248"/>
                </a:lnTo>
                <a:lnTo>
                  <a:pt x="262" y="251"/>
                </a:lnTo>
                <a:lnTo>
                  <a:pt x="261" y="252"/>
                </a:lnTo>
                <a:lnTo>
                  <a:pt x="260" y="252"/>
                </a:lnTo>
                <a:lnTo>
                  <a:pt x="258" y="252"/>
                </a:lnTo>
                <a:lnTo>
                  <a:pt x="258" y="254"/>
                </a:lnTo>
                <a:lnTo>
                  <a:pt x="257" y="254"/>
                </a:lnTo>
                <a:lnTo>
                  <a:pt x="256" y="254"/>
                </a:lnTo>
                <a:lnTo>
                  <a:pt x="256" y="255"/>
                </a:lnTo>
                <a:lnTo>
                  <a:pt x="258" y="257"/>
                </a:lnTo>
                <a:lnTo>
                  <a:pt x="258" y="259"/>
                </a:lnTo>
                <a:lnTo>
                  <a:pt x="260" y="260"/>
                </a:lnTo>
                <a:lnTo>
                  <a:pt x="261" y="263"/>
                </a:lnTo>
                <a:lnTo>
                  <a:pt x="262" y="263"/>
                </a:lnTo>
                <a:lnTo>
                  <a:pt x="263" y="263"/>
                </a:lnTo>
                <a:lnTo>
                  <a:pt x="265" y="264"/>
                </a:lnTo>
                <a:lnTo>
                  <a:pt x="266" y="264"/>
                </a:lnTo>
                <a:lnTo>
                  <a:pt x="267" y="267"/>
                </a:lnTo>
                <a:lnTo>
                  <a:pt x="267" y="268"/>
                </a:lnTo>
                <a:lnTo>
                  <a:pt x="269" y="268"/>
                </a:lnTo>
                <a:lnTo>
                  <a:pt x="270" y="269"/>
                </a:lnTo>
                <a:lnTo>
                  <a:pt x="271" y="269"/>
                </a:lnTo>
                <a:lnTo>
                  <a:pt x="271" y="272"/>
                </a:lnTo>
                <a:lnTo>
                  <a:pt x="271" y="273"/>
                </a:lnTo>
                <a:lnTo>
                  <a:pt x="271" y="276"/>
                </a:lnTo>
                <a:lnTo>
                  <a:pt x="270" y="277"/>
                </a:lnTo>
                <a:lnTo>
                  <a:pt x="270" y="278"/>
                </a:lnTo>
                <a:lnTo>
                  <a:pt x="271" y="278"/>
                </a:lnTo>
                <a:lnTo>
                  <a:pt x="271" y="280"/>
                </a:lnTo>
                <a:lnTo>
                  <a:pt x="273" y="281"/>
                </a:lnTo>
                <a:lnTo>
                  <a:pt x="273" y="282"/>
                </a:lnTo>
                <a:lnTo>
                  <a:pt x="271" y="282"/>
                </a:lnTo>
                <a:lnTo>
                  <a:pt x="270" y="282"/>
                </a:lnTo>
                <a:lnTo>
                  <a:pt x="269" y="284"/>
                </a:lnTo>
                <a:lnTo>
                  <a:pt x="267" y="284"/>
                </a:lnTo>
                <a:lnTo>
                  <a:pt x="266" y="284"/>
                </a:lnTo>
                <a:lnTo>
                  <a:pt x="265" y="282"/>
                </a:lnTo>
                <a:lnTo>
                  <a:pt x="263" y="282"/>
                </a:lnTo>
                <a:lnTo>
                  <a:pt x="262" y="282"/>
                </a:lnTo>
                <a:lnTo>
                  <a:pt x="261" y="281"/>
                </a:lnTo>
                <a:lnTo>
                  <a:pt x="260" y="281"/>
                </a:lnTo>
                <a:lnTo>
                  <a:pt x="260" y="280"/>
                </a:lnTo>
                <a:lnTo>
                  <a:pt x="260" y="278"/>
                </a:lnTo>
                <a:lnTo>
                  <a:pt x="257" y="278"/>
                </a:lnTo>
                <a:lnTo>
                  <a:pt x="257" y="277"/>
                </a:lnTo>
                <a:lnTo>
                  <a:pt x="258" y="276"/>
                </a:lnTo>
                <a:lnTo>
                  <a:pt x="257" y="275"/>
                </a:lnTo>
                <a:lnTo>
                  <a:pt x="257" y="273"/>
                </a:lnTo>
                <a:lnTo>
                  <a:pt x="257" y="272"/>
                </a:lnTo>
                <a:lnTo>
                  <a:pt x="258" y="272"/>
                </a:lnTo>
                <a:lnTo>
                  <a:pt x="260" y="272"/>
                </a:lnTo>
                <a:lnTo>
                  <a:pt x="260" y="271"/>
                </a:lnTo>
                <a:lnTo>
                  <a:pt x="260" y="269"/>
                </a:lnTo>
                <a:lnTo>
                  <a:pt x="260" y="268"/>
                </a:lnTo>
                <a:lnTo>
                  <a:pt x="258" y="267"/>
                </a:lnTo>
                <a:lnTo>
                  <a:pt x="257" y="265"/>
                </a:lnTo>
                <a:lnTo>
                  <a:pt x="256" y="265"/>
                </a:lnTo>
                <a:lnTo>
                  <a:pt x="256" y="264"/>
                </a:lnTo>
                <a:lnTo>
                  <a:pt x="254" y="263"/>
                </a:lnTo>
                <a:lnTo>
                  <a:pt x="254" y="261"/>
                </a:lnTo>
                <a:lnTo>
                  <a:pt x="254" y="260"/>
                </a:lnTo>
                <a:lnTo>
                  <a:pt x="253" y="259"/>
                </a:lnTo>
                <a:lnTo>
                  <a:pt x="253" y="257"/>
                </a:lnTo>
                <a:lnTo>
                  <a:pt x="253" y="256"/>
                </a:lnTo>
                <a:lnTo>
                  <a:pt x="252" y="256"/>
                </a:lnTo>
                <a:lnTo>
                  <a:pt x="252" y="255"/>
                </a:lnTo>
                <a:lnTo>
                  <a:pt x="253" y="255"/>
                </a:lnTo>
                <a:lnTo>
                  <a:pt x="253" y="254"/>
                </a:lnTo>
                <a:lnTo>
                  <a:pt x="253" y="255"/>
                </a:lnTo>
                <a:lnTo>
                  <a:pt x="252" y="255"/>
                </a:lnTo>
                <a:lnTo>
                  <a:pt x="252" y="254"/>
                </a:lnTo>
                <a:lnTo>
                  <a:pt x="250" y="254"/>
                </a:lnTo>
                <a:lnTo>
                  <a:pt x="250" y="255"/>
                </a:lnTo>
                <a:lnTo>
                  <a:pt x="250" y="256"/>
                </a:lnTo>
                <a:lnTo>
                  <a:pt x="249" y="255"/>
                </a:lnTo>
                <a:lnTo>
                  <a:pt x="249" y="254"/>
                </a:lnTo>
                <a:lnTo>
                  <a:pt x="246" y="252"/>
                </a:lnTo>
                <a:lnTo>
                  <a:pt x="245" y="251"/>
                </a:lnTo>
                <a:lnTo>
                  <a:pt x="244" y="251"/>
                </a:lnTo>
                <a:lnTo>
                  <a:pt x="244" y="250"/>
                </a:lnTo>
                <a:lnTo>
                  <a:pt x="243" y="250"/>
                </a:lnTo>
                <a:lnTo>
                  <a:pt x="241" y="248"/>
                </a:lnTo>
                <a:lnTo>
                  <a:pt x="240" y="248"/>
                </a:lnTo>
                <a:lnTo>
                  <a:pt x="239" y="248"/>
                </a:lnTo>
                <a:lnTo>
                  <a:pt x="237" y="248"/>
                </a:lnTo>
                <a:lnTo>
                  <a:pt x="236" y="248"/>
                </a:lnTo>
                <a:lnTo>
                  <a:pt x="236" y="250"/>
                </a:lnTo>
                <a:lnTo>
                  <a:pt x="235" y="251"/>
                </a:lnTo>
                <a:lnTo>
                  <a:pt x="233" y="252"/>
                </a:lnTo>
                <a:lnTo>
                  <a:pt x="235" y="254"/>
                </a:lnTo>
                <a:lnTo>
                  <a:pt x="235" y="255"/>
                </a:lnTo>
                <a:lnTo>
                  <a:pt x="235" y="256"/>
                </a:lnTo>
                <a:lnTo>
                  <a:pt x="235" y="257"/>
                </a:lnTo>
                <a:lnTo>
                  <a:pt x="233" y="257"/>
                </a:lnTo>
                <a:lnTo>
                  <a:pt x="233" y="259"/>
                </a:lnTo>
                <a:lnTo>
                  <a:pt x="232" y="259"/>
                </a:lnTo>
                <a:lnTo>
                  <a:pt x="233" y="259"/>
                </a:lnTo>
                <a:lnTo>
                  <a:pt x="233" y="260"/>
                </a:lnTo>
                <a:lnTo>
                  <a:pt x="232" y="260"/>
                </a:lnTo>
                <a:lnTo>
                  <a:pt x="233" y="260"/>
                </a:lnTo>
                <a:lnTo>
                  <a:pt x="232" y="261"/>
                </a:lnTo>
                <a:lnTo>
                  <a:pt x="233" y="261"/>
                </a:lnTo>
                <a:lnTo>
                  <a:pt x="235" y="261"/>
                </a:lnTo>
                <a:lnTo>
                  <a:pt x="235" y="263"/>
                </a:lnTo>
                <a:lnTo>
                  <a:pt x="236" y="264"/>
                </a:lnTo>
                <a:lnTo>
                  <a:pt x="235" y="263"/>
                </a:lnTo>
                <a:lnTo>
                  <a:pt x="235" y="264"/>
                </a:lnTo>
                <a:lnTo>
                  <a:pt x="235" y="265"/>
                </a:lnTo>
                <a:lnTo>
                  <a:pt x="233" y="265"/>
                </a:lnTo>
                <a:lnTo>
                  <a:pt x="232" y="265"/>
                </a:lnTo>
                <a:lnTo>
                  <a:pt x="232" y="264"/>
                </a:lnTo>
                <a:lnTo>
                  <a:pt x="232" y="263"/>
                </a:lnTo>
                <a:lnTo>
                  <a:pt x="231" y="263"/>
                </a:lnTo>
                <a:lnTo>
                  <a:pt x="231" y="261"/>
                </a:lnTo>
                <a:lnTo>
                  <a:pt x="229" y="260"/>
                </a:lnTo>
                <a:lnTo>
                  <a:pt x="229" y="259"/>
                </a:lnTo>
                <a:lnTo>
                  <a:pt x="228" y="259"/>
                </a:lnTo>
                <a:lnTo>
                  <a:pt x="227" y="259"/>
                </a:lnTo>
                <a:lnTo>
                  <a:pt x="228" y="260"/>
                </a:lnTo>
                <a:lnTo>
                  <a:pt x="228" y="261"/>
                </a:lnTo>
                <a:lnTo>
                  <a:pt x="229" y="263"/>
                </a:lnTo>
                <a:lnTo>
                  <a:pt x="231" y="265"/>
                </a:lnTo>
                <a:lnTo>
                  <a:pt x="231" y="267"/>
                </a:lnTo>
                <a:lnTo>
                  <a:pt x="232" y="268"/>
                </a:lnTo>
                <a:lnTo>
                  <a:pt x="233" y="269"/>
                </a:lnTo>
                <a:lnTo>
                  <a:pt x="233" y="271"/>
                </a:lnTo>
                <a:lnTo>
                  <a:pt x="235" y="272"/>
                </a:lnTo>
                <a:lnTo>
                  <a:pt x="235" y="273"/>
                </a:lnTo>
                <a:lnTo>
                  <a:pt x="236" y="275"/>
                </a:lnTo>
                <a:lnTo>
                  <a:pt x="237" y="275"/>
                </a:lnTo>
                <a:lnTo>
                  <a:pt x="237" y="276"/>
                </a:lnTo>
                <a:lnTo>
                  <a:pt x="237" y="275"/>
                </a:lnTo>
                <a:lnTo>
                  <a:pt x="239" y="276"/>
                </a:lnTo>
                <a:lnTo>
                  <a:pt x="239" y="277"/>
                </a:lnTo>
                <a:lnTo>
                  <a:pt x="239" y="278"/>
                </a:lnTo>
                <a:lnTo>
                  <a:pt x="240" y="280"/>
                </a:lnTo>
                <a:lnTo>
                  <a:pt x="241" y="280"/>
                </a:lnTo>
                <a:lnTo>
                  <a:pt x="241" y="281"/>
                </a:lnTo>
                <a:lnTo>
                  <a:pt x="243" y="282"/>
                </a:lnTo>
                <a:lnTo>
                  <a:pt x="244" y="284"/>
                </a:lnTo>
                <a:lnTo>
                  <a:pt x="244" y="285"/>
                </a:lnTo>
                <a:lnTo>
                  <a:pt x="245" y="285"/>
                </a:lnTo>
                <a:lnTo>
                  <a:pt x="245" y="286"/>
                </a:lnTo>
                <a:lnTo>
                  <a:pt x="246" y="286"/>
                </a:lnTo>
                <a:lnTo>
                  <a:pt x="246" y="288"/>
                </a:lnTo>
                <a:lnTo>
                  <a:pt x="248" y="289"/>
                </a:lnTo>
                <a:lnTo>
                  <a:pt x="248" y="290"/>
                </a:lnTo>
                <a:lnTo>
                  <a:pt x="249" y="290"/>
                </a:lnTo>
                <a:lnTo>
                  <a:pt x="249" y="292"/>
                </a:lnTo>
                <a:lnTo>
                  <a:pt x="250" y="293"/>
                </a:lnTo>
                <a:lnTo>
                  <a:pt x="250" y="294"/>
                </a:lnTo>
                <a:lnTo>
                  <a:pt x="252" y="294"/>
                </a:lnTo>
                <a:lnTo>
                  <a:pt x="250" y="294"/>
                </a:lnTo>
                <a:lnTo>
                  <a:pt x="250" y="295"/>
                </a:lnTo>
                <a:lnTo>
                  <a:pt x="249" y="297"/>
                </a:lnTo>
                <a:lnTo>
                  <a:pt x="249" y="298"/>
                </a:lnTo>
                <a:lnTo>
                  <a:pt x="249" y="299"/>
                </a:lnTo>
                <a:lnTo>
                  <a:pt x="248" y="299"/>
                </a:lnTo>
                <a:lnTo>
                  <a:pt x="248" y="301"/>
                </a:lnTo>
                <a:lnTo>
                  <a:pt x="248" y="302"/>
                </a:lnTo>
                <a:lnTo>
                  <a:pt x="248" y="305"/>
                </a:lnTo>
                <a:lnTo>
                  <a:pt x="248" y="306"/>
                </a:lnTo>
                <a:lnTo>
                  <a:pt x="246" y="306"/>
                </a:lnTo>
                <a:lnTo>
                  <a:pt x="246" y="307"/>
                </a:lnTo>
                <a:lnTo>
                  <a:pt x="248" y="307"/>
                </a:lnTo>
                <a:lnTo>
                  <a:pt x="246" y="309"/>
                </a:lnTo>
                <a:lnTo>
                  <a:pt x="245" y="310"/>
                </a:lnTo>
                <a:lnTo>
                  <a:pt x="245" y="311"/>
                </a:lnTo>
                <a:lnTo>
                  <a:pt x="244" y="312"/>
                </a:lnTo>
                <a:lnTo>
                  <a:pt x="244" y="314"/>
                </a:lnTo>
                <a:lnTo>
                  <a:pt x="244" y="315"/>
                </a:lnTo>
                <a:lnTo>
                  <a:pt x="244" y="316"/>
                </a:lnTo>
                <a:lnTo>
                  <a:pt x="244" y="318"/>
                </a:lnTo>
                <a:lnTo>
                  <a:pt x="243" y="318"/>
                </a:lnTo>
                <a:lnTo>
                  <a:pt x="243" y="319"/>
                </a:lnTo>
                <a:lnTo>
                  <a:pt x="243" y="320"/>
                </a:lnTo>
                <a:lnTo>
                  <a:pt x="241" y="320"/>
                </a:lnTo>
                <a:lnTo>
                  <a:pt x="241" y="322"/>
                </a:lnTo>
                <a:lnTo>
                  <a:pt x="243" y="322"/>
                </a:lnTo>
                <a:lnTo>
                  <a:pt x="243" y="323"/>
                </a:lnTo>
                <a:lnTo>
                  <a:pt x="244" y="324"/>
                </a:lnTo>
                <a:lnTo>
                  <a:pt x="244" y="326"/>
                </a:lnTo>
                <a:lnTo>
                  <a:pt x="243" y="326"/>
                </a:lnTo>
                <a:lnTo>
                  <a:pt x="243" y="328"/>
                </a:lnTo>
                <a:lnTo>
                  <a:pt x="243" y="331"/>
                </a:lnTo>
                <a:lnTo>
                  <a:pt x="244" y="332"/>
                </a:lnTo>
                <a:lnTo>
                  <a:pt x="244" y="333"/>
                </a:lnTo>
                <a:lnTo>
                  <a:pt x="244" y="335"/>
                </a:lnTo>
                <a:lnTo>
                  <a:pt x="244" y="336"/>
                </a:lnTo>
                <a:lnTo>
                  <a:pt x="244" y="337"/>
                </a:lnTo>
                <a:lnTo>
                  <a:pt x="244" y="339"/>
                </a:lnTo>
                <a:lnTo>
                  <a:pt x="244" y="340"/>
                </a:lnTo>
                <a:lnTo>
                  <a:pt x="245" y="340"/>
                </a:lnTo>
                <a:lnTo>
                  <a:pt x="244" y="340"/>
                </a:lnTo>
                <a:lnTo>
                  <a:pt x="244" y="343"/>
                </a:lnTo>
                <a:lnTo>
                  <a:pt x="244" y="345"/>
                </a:lnTo>
                <a:lnTo>
                  <a:pt x="244" y="347"/>
                </a:lnTo>
                <a:lnTo>
                  <a:pt x="243" y="347"/>
                </a:lnTo>
                <a:lnTo>
                  <a:pt x="243" y="348"/>
                </a:lnTo>
                <a:lnTo>
                  <a:pt x="241" y="348"/>
                </a:lnTo>
                <a:lnTo>
                  <a:pt x="240" y="348"/>
                </a:lnTo>
                <a:lnTo>
                  <a:pt x="240" y="350"/>
                </a:lnTo>
                <a:lnTo>
                  <a:pt x="241" y="352"/>
                </a:lnTo>
                <a:lnTo>
                  <a:pt x="240" y="353"/>
                </a:lnTo>
                <a:lnTo>
                  <a:pt x="241" y="353"/>
                </a:lnTo>
                <a:lnTo>
                  <a:pt x="240" y="356"/>
                </a:lnTo>
                <a:lnTo>
                  <a:pt x="241" y="356"/>
                </a:lnTo>
                <a:lnTo>
                  <a:pt x="241" y="357"/>
                </a:lnTo>
                <a:lnTo>
                  <a:pt x="240" y="357"/>
                </a:lnTo>
                <a:lnTo>
                  <a:pt x="241" y="357"/>
                </a:lnTo>
                <a:lnTo>
                  <a:pt x="241" y="358"/>
                </a:lnTo>
                <a:lnTo>
                  <a:pt x="241" y="360"/>
                </a:lnTo>
                <a:lnTo>
                  <a:pt x="241" y="361"/>
                </a:lnTo>
                <a:lnTo>
                  <a:pt x="241" y="362"/>
                </a:lnTo>
                <a:lnTo>
                  <a:pt x="243" y="364"/>
                </a:lnTo>
                <a:lnTo>
                  <a:pt x="243" y="365"/>
                </a:lnTo>
                <a:lnTo>
                  <a:pt x="244" y="365"/>
                </a:lnTo>
                <a:lnTo>
                  <a:pt x="244" y="366"/>
                </a:lnTo>
                <a:lnTo>
                  <a:pt x="243" y="367"/>
                </a:lnTo>
                <a:lnTo>
                  <a:pt x="241" y="369"/>
                </a:lnTo>
                <a:lnTo>
                  <a:pt x="240" y="369"/>
                </a:lnTo>
                <a:lnTo>
                  <a:pt x="240" y="370"/>
                </a:lnTo>
                <a:lnTo>
                  <a:pt x="240" y="371"/>
                </a:lnTo>
                <a:lnTo>
                  <a:pt x="239" y="373"/>
                </a:lnTo>
                <a:lnTo>
                  <a:pt x="239" y="374"/>
                </a:lnTo>
                <a:lnTo>
                  <a:pt x="237" y="377"/>
                </a:lnTo>
                <a:lnTo>
                  <a:pt x="237" y="378"/>
                </a:lnTo>
                <a:lnTo>
                  <a:pt x="237" y="379"/>
                </a:lnTo>
                <a:lnTo>
                  <a:pt x="237" y="382"/>
                </a:lnTo>
                <a:lnTo>
                  <a:pt x="237" y="384"/>
                </a:lnTo>
                <a:lnTo>
                  <a:pt x="237" y="386"/>
                </a:lnTo>
                <a:lnTo>
                  <a:pt x="237" y="387"/>
                </a:lnTo>
                <a:lnTo>
                  <a:pt x="237" y="388"/>
                </a:lnTo>
                <a:lnTo>
                  <a:pt x="239" y="390"/>
                </a:lnTo>
                <a:lnTo>
                  <a:pt x="239" y="391"/>
                </a:lnTo>
                <a:lnTo>
                  <a:pt x="239" y="392"/>
                </a:lnTo>
                <a:lnTo>
                  <a:pt x="239" y="394"/>
                </a:lnTo>
                <a:lnTo>
                  <a:pt x="239" y="395"/>
                </a:lnTo>
                <a:lnTo>
                  <a:pt x="239" y="398"/>
                </a:lnTo>
                <a:lnTo>
                  <a:pt x="239" y="400"/>
                </a:lnTo>
                <a:lnTo>
                  <a:pt x="237" y="400"/>
                </a:lnTo>
                <a:lnTo>
                  <a:pt x="237" y="401"/>
                </a:lnTo>
                <a:lnTo>
                  <a:pt x="236" y="403"/>
                </a:lnTo>
                <a:lnTo>
                  <a:pt x="236" y="404"/>
                </a:lnTo>
                <a:lnTo>
                  <a:pt x="235" y="404"/>
                </a:lnTo>
                <a:lnTo>
                  <a:pt x="235" y="403"/>
                </a:lnTo>
                <a:lnTo>
                  <a:pt x="235" y="401"/>
                </a:lnTo>
                <a:lnTo>
                  <a:pt x="235" y="400"/>
                </a:lnTo>
                <a:lnTo>
                  <a:pt x="235" y="399"/>
                </a:lnTo>
                <a:lnTo>
                  <a:pt x="235" y="398"/>
                </a:lnTo>
                <a:lnTo>
                  <a:pt x="235" y="396"/>
                </a:lnTo>
                <a:lnTo>
                  <a:pt x="235" y="395"/>
                </a:lnTo>
                <a:lnTo>
                  <a:pt x="235" y="394"/>
                </a:lnTo>
                <a:lnTo>
                  <a:pt x="235" y="391"/>
                </a:lnTo>
                <a:lnTo>
                  <a:pt x="235" y="392"/>
                </a:lnTo>
                <a:lnTo>
                  <a:pt x="235" y="391"/>
                </a:lnTo>
                <a:lnTo>
                  <a:pt x="235" y="390"/>
                </a:lnTo>
                <a:lnTo>
                  <a:pt x="235" y="388"/>
                </a:lnTo>
                <a:lnTo>
                  <a:pt x="233" y="387"/>
                </a:lnTo>
                <a:lnTo>
                  <a:pt x="232" y="386"/>
                </a:lnTo>
                <a:lnTo>
                  <a:pt x="231" y="386"/>
                </a:lnTo>
                <a:lnTo>
                  <a:pt x="231" y="384"/>
                </a:lnTo>
                <a:lnTo>
                  <a:pt x="229" y="383"/>
                </a:lnTo>
                <a:lnTo>
                  <a:pt x="229" y="382"/>
                </a:lnTo>
                <a:lnTo>
                  <a:pt x="229" y="381"/>
                </a:lnTo>
                <a:lnTo>
                  <a:pt x="228" y="381"/>
                </a:lnTo>
                <a:lnTo>
                  <a:pt x="227" y="381"/>
                </a:lnTo>
                <a:lnTo>
                  <a:pt x="225" y="381"/>
                </a:lnTo>
                <a:lnTo>
                  <a:pt x="224" y="381"/>
                </a:lnTo>
                <a:lnTo>
                  <a:pt x="224" y="379"/>
                </a:lnTo>
                <a:lnTo>
                  <a:pt x="223" y="378"/>
                </a:lnTo>
                <a:lnTo>
                  <a:pt x="223" y="377"/>
                </a:lnTo>
                <a:lnTo>
                  <a:pt x="224" y="377"/>
                </a:lnTo>
                <a:lnTo>
                  <a:pt x="225" y="375"/>
                </a:lnTo>
                <a:lnTo>
                  <a:pt x="224" y="375"/>
                </a:lnTo>
                <a:lnTo>
                  <a:pt x="224" y="374"/>
                </a:lnTo>
                <a:lnTo>
                  <a:pt x="225" y="373"/>
                </a:lnTo>
                <a:lnTo>
                  <a:pt x="225" y="371"/>
                </a:lnTo>
                <a:lnTo>
                  <a:pt x="225" y="370"/>
                </a:lnTo>
                <a:lnTo>
                  <a:pt x="225" y="369"/>
                </a:lnTo>
                <a:lnTo>
                  <a:pt x="224" y="369"/>
                </a:lnTo>
                <a:lnTo>
                  <a:pt x="224" y="367"/>
                </a:lnTo>
                <a:lnTo>
                  <a:pt x="224" y="366"/>
                </a:lnTo>
                <a:lnTo>
                  <a:pt x="223" y="366"/>
                </a:lnTo>
                <a:lnTo>
                  <a:pt x="222" y="366"/>
                </a:lnTo>
                <a:lnTo>
                  <a:pt x="222" y="365"/>
                </a:lnTo>
                <a:lnTo>
                  <a:pt x="220" y="364"/>
                </a:lnTo>
                <a:lnTo>
                  <a:pt x="219" y="364"/>
                </a:lnTo>
                <a:lnTo>
                  <a:pt x="219" y="362"/>
                </a:lnTo>
                <a:lnTo>
                  <a:pt x="218" y="362"/>
                </a:lnTo>
                <a:lnTo>
                  <a:pt x="218" y="361"/>
                </a:lnTo>
                <a:lnTo>
                  <a:pt x="219" y="360"/>
                </a:lnTo>
                <a:lnTo>
                  <a:pt x="218" y="360"/>
                </a:lnTo>
                <a:lnTo>
                  <a:pt x="218" y="358"/>
                </a:lnTo>
                <a:lnTo>
                  <a:pt x="216" y="358"/>
                </a:lnTo>
                <a:lnTo>
                  <a:pt x="215" y="356"/>
                </a:lnTo>
                <a:lnTo>
                  <a:pt x="215" y="353"/>
                </a:lnTo>
                <a:lnTo>
                  <a:pt x="214" y="352"/>
                </a:lnTo>
                <a:lnTo>
                  <a:pt x="214" y="350"/>
                </a:lnTo>
                <a:lnTo>
                  <a:pt x="212" y="350"/>
                </a:lnTo>
                <a:lnTo>
                  <a:pt x="212" y="349"/>
                </a:lnTo>
                <a:lnTo>
                  <a:pt x="212" y="348"/>
                </a:lnTo>
                <a:lnTo>
                  <a:pt x="211" y="347"/>
                </a:lnTo>
                <a:lnTo>
                  <a:pt x="211" y="345"/>
                </a:lnTo>
                <a:lnTo>
                  <a:pt x="211" y="343"/>
                </a:lnTo>
                <a:lnTo>
                  <a:pt x="211" y="341"/>
                </a:lnTo>
                <a:lnTo>
                  <a:pt x="211" y="340"/>
                </a:lnTo>
                <a:lnTo>
                  <a:pt x="212" y="339"/>
                </a:lnTo>
                <a:lnTo>
                  <a:pt x="211" y="339"/>
                </a:lnTo>
                <a:lnTo>
                  <a:pt x="211" y="337"/>
                </a:lnTo>
                <a:lnTo>
                  <a:pt x="212" y="337"/>
                </a:lnTo>
                <a:lnTo>
                  <a:pt x="212" y="336"/>
                </a:lnTo>
                <a:lnTo>
                  <a:pt x="211" y="336"/>
                </a:lnTo>
                <a:lnTo>
                  <a:pt x="211" y="335"/>
                </a:lnTo>
                <a:lnTo>
                  <a:pt x="212" y="333"/>
                </a:lnTo>
                <a:lnTo>
                  <a:pt x="212" y="332"/>
                </a:lnTo>
                <a:lnTo>
                  <a:pt x="211" y="331"/>
                </a:lnTo>
                <a:lnTo>
                  <a:pt x="212" y="331"/>
                </a:lnTo>
                <a:lnTo>
                  <a:pt x="212" y="329"/>
                </a:lnTo>
                <a:lnTo>
                  <a:pt x="211" y="329"/>
                </a:lnTo>
                <a:lnTo>
                  <a:pt x="211" y="328"/>
                </a:lnTo>
                <a:lnTo>
                  <a:pt x="210" y="328"/>
                </a:lnTo>
                <a:lnTo>
                  <a:pt x="210" y="327"/>
                </a:lnTo>
                <a:lnTo>
                  <a:pt x="210" y="326"/>
                </a:lnTo>
                <a:lnTo>
                  <a:pt x="210" y="324"/>
                </a:lnTo>
                <a:lnTo>
                  <a:pt x="208" y="324"/>
                </a:lnTo>
                <a:lnTo>
                  <a:pt x="208" y="323"/>
                </a:lnTo>
                <a:lnTo>
                  <a:pt x="208" y="322"/>
                </a:lnTo>
                <a:lnTo>
                  <a:pt x="207" y="320"/>
                </a:lnTo>
                <a:lnTo>
                  <a:pt x="207" y="319"/>
                </a:lnTo>
                <a:lnTo>
                  <a:pt x="207" y="318"/>
                </a:lnTo>
                <a:lnTo>
                  <a:pt x="207" y="316"/>
                </a:lnTo>
                <a:lnTo>
                  <a:pt x="207" y="315"/>
                </a:lnTo>
                <a:lnTo>
                  <a:pt x="208" y="314"/>
                </a:lnTo>
                <a:lnTo>
                  <a:pt x="208" y="312"/>
                </a:lnTo>
                <a:lnTo>
                  <a:pt x="210" y="311"/>
                </a:lnTo>
                <a:lnTo>
                  <a:pt x="211" y="311"/>
                </a:lnTo>
                <a:lnTo>
                  <a:pt x="212" y="311"/>
                </a:lnTo>
                <a:lnTo>
                  <a:pt x="212" y="310"/>
                </a:lnTo>
                <a:lnTo>
                  <a:pt x="212" y="309"/>
                </a:lnTo>
                <a:lnTo>
                  <a:pt x="211" y="307"/>
                </a:lnTo>
                <a:lnTo>
                  <a:pt x="211" y="306"/>
                </a:lnTo>
                <a:lnTo>
                  <a:pt x="211" y="305"/>
                </a:lnTo>
                <a:lnTo>
                  <a:pt x="211" y="303"/>
                </a:lnTo>
                <a:lnTo>
                  <a:pt x="211" y="302"/>
                </a:lnTo>
                <a:lnTo>
                  <a:pt x="212" y="302"/>
                </a:lnTo>
                <a:lnTo>
                  <a:pt x="211" y="301"/>
                </a:lnTo>
                <a:lnTo>
                  <a:pt x="212" y="301"/>
                </a:lnTo>
                <a:lnTo>
                  <a:pt x="212" y="299"/>
                </a:lnTo>
                <a:lnTo>
                  <a:pt x="212" y="298"/>
                </a:lnTo>
                <a:lnTo>
                  <a:pt x="214" y="298"/>
                </a:lnTo>
                <a:lnTo>
                  <a:pt x="214" y="297"/>
                </a:lnTo>
                <a:lnTo>
                  <a:pt x="212" y="297"/>
                </a:lnTo>
                <a:lnTo>
                  <a:pt x="212" y="295"/>
                </a:lnTo>
                <a:lnTo>
                  <a:pt x="211" y="294"/>
                </a:lnTo>
                <a:lnTo>
                  <a:pt x="210" y="294"/>
                </a:lnTo>
                <a:lnTo>
                  <a:pt x="210" y="293"/>
                </a:lnTo>
                <a:lnTo>
                  <a:pt x="208" y="293"/>
                </a:lnTo>
                <a:lnTo>
                  <a:pt x="208" y="292"/>
                </a:lnTo>
                <a:lnTo>
                  <a:pt x="208" y="290"/>
                </a:lnTo>
                <a:lnTo>
                  <a:pt x="208" y="289"/>
                </a:lnTo>
                <a:lnTo>
                  <a:pt x="210" y="288"/>
                </a:lnTo>
                <a:lnTo>
                  <a:pt x="210" y="286"/>
                </a:lnTo>
                <a:lnTo>
                  <a:pt x="210" y="284"/>
                </a:lnTo>
                <a:lnTo>
                  <a:pt x="211" y="284"/>
                </a:lnTo>
                <a:lnTo>
                  <a:pt x="211" y="282"/>
                </a:lnTo>
                <a:lnTo>
                  <a:pt x="211" y="281"/>
                </a:lnTo>
                <a:lnTo>
                  <a:pt x="211" y="280"/>
                </a:lnTo>
                <a:lnTo>
                  <a:pt x="210" y="278"/>
                </a:lnTo>
                <a:lnTo>
                  <a:pt x="210" y="277"/>
                </a:lnTo>
                <a:lnTo>
                  <a:pt x="208" y="277"/>
                </a:lnTo>
                <a:lnTo>
                  <a:pt x="208" y="278"/>
                </a:lnTo>
                <a:lnTo>
                  <a:pt x="208" y="277"/>
                </a:lnTo>
                <a:lnTo>
                  <a:pt x="210" y="276"/>
                </a:lnTo>
                <a:lnTo>
                  <a:pt x="210" y="275"/>
                </a:lnTo>
                <a:lnTo>
                  <a:pt x="210" y="273"/>
                </a:lnTo>
                <a:lnTo>
                  <a:pt x="210" y="272"/>
                </a:lnTo>
                <a:lnTo>
                  <a:pt x="208" y="272"/>
                </a:lnTo>
                <a:lnTo>
                  <a:pt x="208" y="271"/>
                </a:lnTo>
                <a:lnTo>
                  <a:pt x="207" y="269"/>
                </a:lnTo>
                <a:lnTo>
                  <a:pt x="207" y="268"/>
                </a:lnTo>
                <a:lnTo>
                  <a:pt x="206" y="268"/>
                </a:lnTo>
                <a:lnTo>
                  <a:pt x="205" y="268"/>
                </a:lnTo>
                <a:lnTo>
                  <a:pt x="203" y="268"/>
                </a:lnTo>
                <a:lnTo>
                  <a:pt x="202" y="268"/>
                </a:lnTo>
                <a:lnTo>
                  <a:pt x="202" y="267"/>
                </a:lnTo>
                <a:lnTo>
                  <a:pt x="201" y="267"/>
                </a:lnTo>
                <a:lnTo>
                  <a:pt x="199" y="267"/>
                </a:lnTo>
                <a:lnTo>
                  <a:pt x="198" y="267"/>
                </a:lnTo>
                <a:lnTo>
                  <a:pt x="197" y="267"/>
                </a:lnTo>
                <a:lnTo>
                  <a:pt x="197" y="265"/>
                </a:lnTo>
                <a:lnTo>
                  <a:pt x="195" y="264"/>
                </a:lnTo>
                <a:lnTo>
                  <a:pt x="194" y="263"/>
                </a:lnTo>
                <a:lnTo>
                  <a:pt x="193" y="263"/>
                </a:lnTo>
                <a:lnTo>
                  <a:pt x="191" y="261"/>
                </a:lnTo>
                <a:lnTo>
                  <a:pt x="191" y="260"/>
                </a:lnTo>
                <a:lnTo>
                  <a:pt x="190" y="260"/>
                </a:lnTo>
                <a:lnTo>
                  <a:pt x="190" y="259"/>
                </a:lnTo>
                <a:lnTo>
                  <a:pt x="189" y="257"/>
                </a:lnTo>
                <a:lnTo>
                  <a:pt x="188" y="256"/>
                </a:lnTo>
                <a:lnTo>
                  <a:pt x="188" y="255"/>
                </a:lnTo>
                <a:lnTo>
                  <a:pt x="186" y="254"/>
                </a:lnTo>
                <a:lnTo>
                  <a:pt x="186" y="252"/>
                </a:lnTo>
                <a:lnTo>
                  <a:pt x="186" y="251"/>
                </a:lnTo>
                <a:lnTo>
                  <a:pt x="186" y="250"/>
                </a:lnTo>
                <a:lnTo>
                  <a:pt x="185" y="248"/>
                </a:lnTo>
                <a:lnTo>
                  <a:pt x="185" y="247"/>
                </a:lnTo>
                <a:lnTo>
                  <a:pt x="186" y="244"/>
                </a:lnTo>
                <a:lnTo>
                  <a:pt x="186" y="243"/>
                </a:lnTo>
                <a:lnTo>
                  <a:pt x="188" y="242"/>
                </a:lnTo>
                <a:lnTo>
                  <a:pt x="188" y="240"/>
                </a:lnTo>
                <a:lnTo>
                  <a:pt x="188" y="239"/>
                </a:lnTo>
                <a:lnTo>
                  <a:pt x="188" y="238"/>
                </a:lnTo>
                <a:lnTo>
                  <a:pt x="189" y="238"/>
                </a:lnTo>
                <a:lnTo>
                  <a:pt x="189" y="237"/>
                </a:lnTo>
                <a:lnTo>
                  <a:pt x="188" y="235"/>
                </a:lnTo>
                <a:lnTo>
                  <a:pt x="189" y="235"/>
                </a:lnTo>
                <a:lnTo>
                  <a:pt x="189" y="234"/>
                </a:lnTo>
                <a:lnTo>
                  <a:pt x="189" y="233"/>
                </a:lnTo>
                <a:lnTo>
                  <a:pt x="188" y="233"/>
                </a:lnTo>
                <a:lnTo>
                  <a:pt x="188" y="231"/>
                </a:lnTo>
                <a:lnTo>
                  <a:pt x="188" y="230"/>
                </a:lnTo>
                <a:lnTo>
                  <a:pt x="186" y="230"/>
                </a:lnTo>
                <a:lnTo>
                  <a:pt x="185" y="229"/>
                </a:lnTo>
                <a:lnTo>
                  <a:pt x="184" y="229"/>
                </a:lnTo>
                <a:lnTo>
                  <a:pt x="184" y="227"/>
                </a:lnTo>
                <a:lnTo>
                  <a:pt x="182" y="226"/>
                </a:lnTo>
                <a:lnTo>
                  <a:pt x="181" y="226"/>
                </a:lnTo>
                <a:lnTo>
                  <a:pt x="181" y="227"/>
                </a:lnTo>
                <a:lnTo>
                  <a:pt x="180" y="226"/>
                </a:lnTo>
                <a:lnTo>
                  <a:pt x="180" y="225"/>
                </a:lnTo>
                <a:lnTo>
                  <a:pt x="180" y="223"/>
                </a:lnTo>
                <a:lnTo>
                  <a:pt x="181" y="223"/>
                </a:lnTo>
                <a:lnTo>
                  <a:pt x="182" y="223"/>
                </a:lnTo>
                <a:lnTo>
                  <a:pt x="182" y="222"/>
                </a:lnTo>
                <a:lnTo>
                  <a:pt x="181" y="222"/>
                </a:lnTo>
                <a:lnTo>
                  <a:pt x="181" y="221"/>
                </a:lnTo>
                <a:lnTo>
                  <a:pt x="180" y="221"/>
                </a:lnTo>
                <a:lnTo>
                  <a:pt x="178" y="221"/>
                </a:lnTo>
                <a:lnTo>
                  <a:pt x="178" y="220"/>
                </a:lnTo>
                <a:lnTo>
                  <a:pt x="177" y="218"/>
                </a:lnTo>
                <a:lnTo>
                  <a:pt x="176" y="218"/>
                </a:lnTo>
                <a:lnTo>
                  <a:pt x="176" y="217"/>
                </a:lnTo>
                <a:lnTo>
                  <a:pt x="174" y="217"/>
                </a:lnTo>
                <a:lnTo>
                  <a:pt x="173" y="217"/>
                </a:lnTo>
                <a:lnTo>
                  <a:pt x="172" y="217"/>
                </a:lnTo>
                <a:lnTo>
                  <a:pt x="171" y="216"/>
                </a:lnTo>
                <a:lnTo>
                  <a:pt x="169" y="216"/>
                </a:lnTo>
                <a:lnTo>
                  <a:pt x="169" y="214"/>
                </a:lnTo>
                <a:lnTo>
                  <a:pt x="169" y="213"/>
                </a:lnTo>
                <a:lnTo>
                  <a:pt x="168" y="213"/>
                </a:lnTo>
                <a:lnTo>
                  <a:pt x="168" y="212"/>
                </a:lnTo>
                <a:lnTo>
                  <a:pt x="167" y="210"/>
                </a:lnTo>
                <a:lnTo>
                  <a:pt x="165" y="210"/>
                </a:lnTo>
                <a:lnTo>
                  <a:pt x="165" y="209"/>
                </a:lnTo>
                <a:lnTo>
                  <a:pt x="165" y="208"/>
                </a:lnTo>
                <a:lnTo>
                  <a:pt x="167" y="208"/>
                </a:lnTo>
                <a:lnTo>
                  <a:pt x="167" y="206"/>
                </a:lnTo>
                <a:lnTo>
                  <a:pt x="165" y="205"/>
                </a:lnTo>
                <a:lnTo>
                  <a:pt x="165" y="204"/>
                </a:lnTo>
                <a:lnTo>
                  <a:pt x="167" y="204"/>
                </a:lnTo>
                <a:lnTo>
                  <a:pt x="167" y="203"/>
                </a:lnTo>
                <a:lnTo>
                  <a:pt x="167" y="201"/>
                </a:lnTo>
                <a:lnTo>
                  <a:pt x="167" y="200"/>
                </a:lnTo>
                <a:lnTo>
                  <a:pt x="167" y="199"/>
                </a:lnTo>
                <a:lnTo>
                  <a:pt x="165" y="199"/>
                </a:lnTo>
                <a:lnTo>
                  <a:pt x="164" y="197"/>
                </a:lnTo>
                <a:lnTo>
                  <a:pt x="164" y="196"/>
                </a:lnTo>
                <a:lnTo>
                  <a:pt x="163" y="196"/>
                </a:lnTo>
                <a:lnTo>
                  <a:pt x="163" y="193"/>
                </a:lnTo>
                <a:lnTo>
                  <a:pt x="163" y="192"/>
                </a:lnTo>
                <a:lnTo>
                  <a:pt x="161" y="192"/>
                </a:lnTo>
                <a:lnTo>
                  <a:pt x="163" y="191"/>
                </a:lnTo>
                <a:lnTo>
                  <a:pt x="163" y="189"/>
                </a:lnTo>
                <a:lnTo>
                  <a:pt x="161" y="189"/>
                </a:lnTo>
                <a:lnTo>
                  <a:pt x="161" y="188"/>
                </a:lnTo>
                <a:lnTo>
                  <a:pt x="160" y="187"/>
                </a:lnTo>
                <a:lnTo>
                  <a:pt x="160" y="185"/>
                </a:lnTo>
                <a:lnTo>
                  <a:pt x="159" y="185"/>
                </a:lnTo>
                <a:lnTo>
                  <a:pt x="157" y="184"/>
                </a:lnTo>
                <a:lnTo>
                  <a:pt x="156" y="184"/>
                </a:lnTo>
                <a:lnTo>
                  <a:pt x="156" y="183"/>
                </a:lnTo>
                <a:lnTo>
                  <a:pt x="155" y="180"/>
                </a:lnTo>
                <a:lnTo>
                  <a:pt x="155" y="179"/>
                </a:lnTo>
                <a:lnTo>
                  <a:pt x="155" y="178"/>
                </a:lnTo>
                <a:lnTo>
                  <a:pt x="155" y="176"/>
                </a:lnTo>
                <a:lnTo>
                  <a:pt x="155" y="175"/>
                </a:lnTo>
                <a:lnTo>
                  <a:pt x="155" y="174"/>
                </a:lnTo>
                <a:lnTo>
                  <a:pt x="155" y="172"/>
                </a:lnTo>
                <a:lnTo>
                  <a:pt x="156" y="171"/>
                </a:lnTo>
                <a:lnTo>
                  <a:pt x="156" y="170"/>
                </a:lnTo>
                <a:lnTo>
                  <a:pt x="156" y="168"/>
                </a:lnTo>
                <a:lnTo>
                  <a:pt x="156" y="167"/>
                </a:lnTo>
                <a:lnTo>
                  <a:pt x="156" y="166"/>
                </a:lnTo>
                <a:lnTo>
                  <a:pt x="156" y="163"/>
                </a:lnTo>
                <a:lnTo>
                  <a:pt x="156" y="162"/>
                </a:lnTo>
                <a:lnTo>
                  <a:pt x="157" y="162"/>
                </a:lnTo>
                <a:lnTo>
                  <a:pt x="157" y="161"/>
                </a:lnTo>
                <a:lnTo>
                  <a:pt x="157" y="159"/>
                </a:lnTo>
                <a:lnTo>
                  <a:pt x="159" y="159"/>
                </a:lnTo>
                <a:lnTo>
                  <a:pt x="159" y="158"/>
                </a:lnTo>
                <a:lnTo>
                  <a:pt x="159" y="157"/>
                </a:lnTo>
                <a:lnTo>
                  <a:pt x="157" y="157"/>
                </a:lnTo>
                <a:lnTo>
                  <a:pt x="157" y="155"/>
                </a:lnTo>
                <a:lnTo>
                  <a:pt x="159" y="155"/>
                </a:lnTo>
                <a:lnTo>
                  <a:pt x="157" y="155"/>
                </a:lnTo>
                <a:lnTo>
                  <a:pt x="157" y="154"/>
                </a:lnTo>
                <a:lnTo>
                  <a:pt x="156" y="154"/>
                </a:lnTo>
                <a:lnTo>
                  <a:pt x="155" y="154"/>
                </a:lnTo>
                <a:lnTo>
                  <a:pt x="153" y="154"/>
                </a:lnTo>
                <a:lnTo>
                  <a:pt x="152" y="154"/>
                </a:lnTo>
                <a:lnTo>
                  <a:pt x="151" y="153"/>
                </a:lnTo>
                <a:lnTo>
                  <a:pt x="151" y="154"/>
                </a:lnTo>
                <a:lnTo>
                  <a:pt x="151" y="153"/>
                </a:lnTo>
                <a:lnTo>
                  <a:pt x="150" y="153"/>
                </a:lnTo>
                <a:lnTo>
                  <a:pt x="150" y="154"/>
                </a:lnTo>
                <a:lnTo>
                  <a:pt x="148" y="153"/>
                </a:lnTo>
                <a:lnTo>
                  <a:pt x="148" y="154"/>
                </a:lnTo>
                <a:lnTo>
                  <a:pt x="148" y="155"/>
                </a:lnTo>
                <a:lnTo>
                  <a:pt x="147" y="155"/>
                </a:lnTo>
                <a:lnTo>
                  <a:pt x="144" y="158"/>
                </a:lnTo>
                <a:lnTo>
                  <a:pt x="143" y="158"/>
                </a:lnTo>
                <a:lnTo>
                  <a:pt x="143" y="159"/>
                </a:lnTo>
                <a:lnTo>
                  <a:pt x="142" y="159"/>
                </a:lnTo>
                <a:lnTo>
                  <a:pt x="140" y="159"/>
                </a:lnTo>
                <a:lnTo>
                  <a:pt x="140" y="161"/>
                </a:lnTo>
                <a:lnTo>
                  <a:pt x="139" y="159"/>
                </a:lnTo>
                <a:lnTo>
                  <a:pt x="138" y="161"/>
                </a:lnTo>
                <a:lnTo>
                  <a:pt x="136" y="161"/>
                </a:lnTo>
                <a:lnTo>
                  <a:pt x="135" y="162"/>
                </a:lnTo>
                <a:lnTo>
                  <a:pt x="134" y="162"/>
                </a:lnTo>
                <a:lnTo>
                  <a:pt x="133" y="163"/>
                </a:lnTo>
                <a:lnTo>
                  <a:pt x="133" y="165"/>
                </a:lnTo>
                <a:lnTo>
                  <a:pt x="133" y="166"/>
                </a:lnTo>
                <a:lnTo>
                  <a:pt x="131" y="166"/>
                </a:lnTo>
                <a:lnTo>
                  <a:pt x="131" y="165"/>
                </a:lnTo>
                <a:lnTo>
                  <a:pt x="130" y="166"/>
                </a:lnTo>
                <a:lnTo>
                  <a:pt x="130" y="167"/>
                </a:lnTo>
                <a:lnTo>
                  <a:pt x="129" y="167"/>
                </a:lnTo>
                <a:lnTo>
                  <a:pt x="127" y="167"/>
                </a:lnTo>
                <a:lnTo>
                  <a:pt x="127" y="168"/>
                </a:lnTo>
                <a:lnTo>
                  <a:pt x="126" y="168"/>
                </a:lnTo>
                <a:lnTo>
                  <a:pt x="126" y="170"/>
                </a:lnTo>
                <a:lnTo>
                  <a:pt x="126" y="171"/>
                </a:lnTo>
                <a:lnTo>
                  <a:pt x="125" y="171"/>
                </a:lnTo>
                <a:lnTo>
                  <a:pt x="123" y="171"/>
                </a:lnTo>
                <a:lnTo>
                  <a:pt x="122" y="170"/>
                </a:lnTo>
                <a:lnTo>
                  <a:pt x="122" y="171"/>
                </a:lnTo>
                <a:lnTo>
                  <a:pt x="121" y="172"/>
                </a:lnTo>
                <a:lnTo>
                  <a:pt x="121" y="174"/>
                </a:lnTo>
                <a:lnTo>
                  <a:pt x="119" y="174"/>
                </a:lnTo>
                <a:lnTo>
                  <a:pt x="119" y="175"/>
                </a:lnTo>
                <a:lnTo>
                  <a:pt x="118" y="175"/>
                </a:lnTo>
                <a:lnTo>
                  <a:pt x="118" y="176"/>
                </a:lnTo>
                <a:lnTo>
                  <a:pt x="118" y="178"/>
                </a:lnTo>
                <a:lnTo>
                  <a:pt x="118" y="179"/>
                </a:lnTo>
                <a:lnTo>
                  <a:pt x="118" y="180"/>
                </a:lnTo>
                <a:lnTo>
                  <a:pt x="117" y="180"/>
                </a:lnTo>
                <a:lnTo>
                  <a:pt x="116" y="180"/>
                </a:lnTo>
                <a:lnTo>
                  <a:pt x="114" y="180"/>
                </a:lnTo>
                <a:lnTo>
                  <a:pt x="113" y="180"/>
                </a:lnTo>
                <a:lnTo>
                  <a:pt x="113" y="182"/>
                </a:lnTo>
                <a:lnTo>
                  <a:pt x="112" y="182"/>
                </a:lnTo>
                <a:lnTo>
                  <a:pt x="112" y="183"/>
                </a:lnTo>
                <a:lnTo>
                  <a:pt x="112" y="184"/>
                </a:lnTo>
                <a:lnTo>
                  <a:pt x="110" y="185"/>
                </a:lnTo>
                <a:lnTo>
                  <a:pt x="110" y="188"/>
                </a:lnTo>
                <a:lnTo>
                  <a:pt x="110" y="189"/>
                </a:lnTo>
                <a:lnTo>
                  <a:pt x="112" y="189"/>
                </a:lnTo>
                <a:lnTo>
                  <a:pt x="112" y="191"/>
                </a:lnTo>
                <a:lnTo>
                  <a:pt x="112" y="192"/>
                </a:lnTo>
                <a:lnTo>
                  <a:pt x="112" y="193"/>
                </a:lnTo>
                <a:lnTo>
                  <a:pt x="112" y="195"/>
                </a:lnTo>
                <a:lnTo>
                  <a:pt x="112" y="196"/>
                </a:lnTo>
                <a:lnTo>
                  <a:pt x="113" y="196"/>
                </a:lnTo>
                <a:lnTo>
                  <a:pt x="113" y="197"/>
                </a:lnTo>
                <a:lnTo>
                  <a:pt x="113" y="199"/>
                </a:lnTo>
                <a:lnTo>
                  <a:pt x="113" y="201"/>
                </a:lnTo>
                <a:lnTo>
                  <a:pt x="114" y="203"/>
                </a:lnTo>
                <a:lnTo>
                  <a:pt x="114" y="204"/>
                </a:lnTo>
                <a:lnTo>
                  <a:pt x="114" y="205"/>
                </a:lnTo>
                <a:lnTo>
                  <a:pt x="114" y="208"/>
                </a:lnTo>
                <a:lnTo>
                  <a:pt x="114" y="209"/>
                </a:lnTo>
                <a:lnTo>
                  <a:pt x="114" y="210"/>
                </a:lnTo>
                <a:lnTo>
                  <a:pt x="113" y="212"/>
                </a:lnTo>
                <a:lnTo>
                  <a:pt x="113" y="213"/>
                </a:lnTo>
                <a:lnTo>
                  <a:pt x="112" y="213"/>
                </a:lnTo>
                <a:lnTo>
                  <a:pt x="112" y="214"/>
                </a:lnTo>
                <a:lnTo>
                  <a:pt x="112" y="216"/>
                </a:lnTo>
                <a:lnTo>
                  <a:pt x="110" y="216"/>
                </a:lnTo>
                <a:lnTo>
                  <a:pt x="109" y="217"/>
                </a:lnTo>
                <a:lnTo>
                  <a:pt x="108" y="217"/>
                </a:lnTo>
                <a:lnTo>
                  <a:pt x="106" y="218"/>
                </a:lnTo>
                <a:lnTo>
                  <a:pt x="106" y="220"/>
                </a:lnTo>
                <a:lnTo>
                  <a:pt x="105" y="221"/>
                </a:lnTo>
                <a:lnTo>
                  <a:pt x="105" y="222"/>
                </a:lnTo>
                <a:lnTo>
                  <a:pt x="104" y="222"/>
                </a:lnTo>
                <a:lnTo>
                  <a:pt x="105" y="223"/>
                </a:lnTo>
                <a:lnTo>
                  <a:pt x="104" y="223"/>
                </a:lnTo>
                <a:lnTo>
                  <a:pt x="104" y="225"/>
                </a:lnTo>
                <a:lnTo>
                  <a:pt x="102" y="225"/>
                </a:lnTo>
                <a:lnTo>
                  <a:pt x="102" y="226"/>
                </a:lnTo>
                <a:lnTo>
                  <a:pt x="101" y="226"/>
                </a:lnTo>
                <a:lnTo>
                  <a:pt x="100" y="226"/>
                </a:lnTo>
                <a:lnTo>
                  <a:pt x="100" y="227"/>
                </a:lnTo>
                <a:lnTo>
                  <a:pt x="99" y="227"/>
                </a:lnTo>
                <a:lnTo>
                  <a:pt x="97" y="227"/>
                </a:lnTo>
                <a:lnTo>
                  <a:pt x="96" y="227"/>
                </a:lnTo>
                <a:lnTo>
                  <a:pt x="96" y="229"/>
                </a:lnTo>
                <a:lnTo>
                  <a:pt x="95" y="229"/>
                </a:lnTo>
                <a:lnTo>
                  <a:pt x="95" y="230"/>
                </a:lnTo>
                <a:lnTo>
                  <a:pt x="95" y="231"/>
                </a:lnTo>
                <a:lnTo>
                  <a:pt x="95" y="230"/>
                </a:lnTo>
                <a:lnTo>
                  <a:pt x="95" y="229"/>
                </a:lnTo>
                <a:lnTo>
                  <a:pt x="93" y="227"/>
                </a:lnTo>
                <a:lnTo>
                  <a:pt x="92" y="227"/>
                </a:lnTo>
                <a:lnTo>
                  <a:pt x="91" y="226"/>
                </a:lnTo>
                <a:lnTo>
                  <a:pt x="91" y="227"/>
                </a:lnTo>
                <a:lnTo>
                  <a:pt x="91" y="226"/>
                </a:lnTo>
                <a:lnTo>
                  <a:pt x="89" y="227"/>
                </a:lnTo>
                <a:lnTo>
                  <a:pt x="88" y="227"/>
                </a:lnTo>
                <a:lnTo>
                  <a:pt x="87" y="227"/>
                </a:lnTo>
                <a:lnTo>
                  <a:pt x="85" y="229"/>
                </a:lnTo>
                <a:lnTo>
                  <a:pt x="84" y="231"/>
                </a:lnTo>
                <a:lnTo>
                  <a:pt x="83" y="231"/>
                </a:lnTo>
                <a:lnTo>
                  <a:pt x="81" y="233"/>
                </a:lnTo>
                <a:lnTo>
                  <a:pt x="81" y="234"/>
                </a:lnTo>
                <a:lnTo>
                  <a:pt x="80" y="234"/>
                </a:lnTo>
                <a:lnTo>
                  <a:pt x="80" y="235"/>
                </a:lnTo>
                <a:lnTo>
                  <a:pt x="79" y="235"/>
                </a:lnTo>
                <a:lnTo>
                  <a:pt x="79" y="237"/>
                </a:lnTo>
                <a:lnTo>
                  <a:pt x="78" y="238"/>
                </a:lnTo>
                <a:lnTo>
                  <a:pt x="76" y="240"/>
                </a:lnTo>
                <a:lnTo>
                  <a:pt x="75" y="240"/>
                </a:lnTo>
                <a:lnTo>
                  <a:pt x="75" y="242"/>
                </a:lnTo>
                <a:lnTo>
                  <a:pt x="74" y="243"/>
                </a:lnTo>
                <a:lnTo>
                  <a:pt x="74" y="246"/>
                </a:lnTo>
                <a:lnTo>
                  <a:pt x="74" y="248"/>
                </a:lnTo>
                <a:lnTo>
                  <a:pt x="75" y="250"/>
                </a:lnTo>
                <a:lnTo>
                  <a:pt x="75" y="251"/>
                </a:lnTo>
                <a:lnTo>
                  <a:pt x="75" y="252"/>
                </a:lnTo>
                <a:lnTo>
                  <a:pt x="75" y="255"/>
                </a:lnTo>
                <a:lnTo>
                  <a:pt x="75" y="256"/>
                </a:lnTo>
                <a:lnTo>
                  <a:pt x="72" y="259"/>
                </a:lnTo>
                <a:lnTo>
                  <a:pt x="71" y="259"/>
                </a:lnTo>
                <a:lnTo>
                  <a:pt x="71" y="260"/>
                </a:lnTo>
                <a:lnTo>
                  <a:pt x="70" y="260"/>
                </a:lnTo>
                <a:lnTo>
                  <a:pt x="68" y="260"/>
                </a:lnTo>
                <a:lnTo>
                  <a:pt x="67" y="261"/>
                </a:lnTo>
                <a:lnTo>
                  <a:pt x="67" y="263"/>
                </a:lnTo>
                <a:lnTo>
                  <a:pt x="67" y="264"/>
                </a:lnTo>
                <a:lnTo>
                  <a:pt x="67" y="265"/>
                </a:lnTo>
                <a:lnTo>
                  <a:pt x="67" y="267"/>
                </a:lnTo>
                <a:lnTo>
                  <a:pt x="66" y="267"/>
                </a:lnTo>
                <a:lnTo>
                  <a:pt x="66" y="268"/>
                </a:lnTo>
                <a:lnTo>
                  <a:pt x="64" y="268"/>
                </a:lnTo>
                <a:lnTo>
                  <a:pt x="63" y="268"/>
                </a:lnTo>
                <a:lnTo>
                  <a:pt x="63" y="269"/>
                </a:lnTo>
                <a:lnTo>
                  <a:pt x="62" y="269"/>
                </a:lnTo>
                <a:lnTo>
                  <a:pt x="62" y="271"/>
                </a:lnTo>
                <a:lnTo>
                  <a:pt x="61" y="271"/>
                </a:lnTo>
                <a:lnTo>
                  <a:pt x="59" y="272"/>
                </a:lnTo>
                <a:lnTo>
                  <a:pt x="59" y="273"/>
                </a:lnTo>
                <a:lnTo>
                  <a:pt x="59" y="275"/>
                </a:lnTo>
                <a:lnTo>
                  <a:pt x="59" y="273"/>
                </a:lnTo>
                <a:lnTo>
                  <a:pt x="61" y="273"/>
                </a:lnTo>
                <a:lnTo>
                  <a:pt x="61" y="275"/>
                </a:lnTo>
                <a:lnTo>
                  <a:pt x="59" y="275"/>
                </a:lnTo>
                <a:lnTo>
                  <a:pt x="59" y="276"/>
                </a:lnTo>
                <a:lnTo>
                  <a:pt x="58" y="276"/>
                </a:lnTo>
                <a:lnTo>
                  <a:pt x="57" y="277"/>
                </a:lnTo>
                <a:lnTo>
                  <a:pt x="57" y="278"/>
                </a:lnTo>
                <a:lnTo>
                  <a:pt x="55" y="278"/>
                </a:lnTo>
                <a:lnTo>
                  <a:pt x="54" y="280"/>
                </a:lnTo>
                <a:lnTo>
                  <a:pt x="54" y="281"/>
                </a:lnTo>
                <a:lnTo>
                  <a:pt x="53" y="281"/>
                </a:lnTo>
                <a:lnTo>
                  <a:pt x="53" y="282"/>
                </a:lnTo>
                <a:lnTo>
                  <a:pt x="51" y="282"/>
                </a:lnTo>
                <a:lnTo>
                  <a:pt x="50" y="281"/>
                </a:lnTo>
                <a:lnTo>
                  <a:pt x="50" y="282"/>
                </a:lnTo>
                <a:lnTo>
                  <a:pt x="51" y="284"/>
                </a:lnTo>
                <a:lnTo>
                  <a:pt x="53" y="284"/>
                </a:lnTo>
                <a:lnTo>
                  <a:pt x="53" y="285"/>
                </a:lnTo>
                <a:lnTo>
                  <a:pt x="53" y="286"/>
                </a:lnTo>
                <a:lnTo>
                  <a:pt x="53" y="288"/>
                </a:lnTo>
                <a:lnTo>
                  <a:pt x="51" y="289"/>
                </a:lnTo>
                <a:lnTo>
                  <a:pt x="51" y="290"/>
                </a:lnTo>
                <a:lnTo>
                  <a:pt x="50" y="290"/>
                </a:lnTo>
                <a:lnTo>
                  <a:pt x="51" y="290"/>
                </a:lnTo>
                <a:lnTo>
                  <a:pt x="51" y="292"/>
                </a:lnTo>
                <a:lnTo>
                  <a:pt x="53" y="293"/>
                </a:lnTo>
                <a:lnTo>
                  <a:pt x="53" y="294"/>
                </a:lnTo>
                <a:lnTo>
                  <a:pt x="51" y="294"/>
                </a:lnTo>
                <a:lnTo>
                  <a:pt x="51" y="295"/>
                </a:lnTo>
                <a:lnTo>
                  <a:pt x="51" y="297"/>
                </a:lnTo>
                <a:lnTo>
                  <a:pt x="50" y="297"/>
                </a:lnTo>
                <a:lnTo>
                  <a:pt x="50" y="298"/>
                </a:lnTo>
                <a:lnTo>
                  <a:pt x="49" y="299"/>
                </a:lnTo>
                <a:lnTo>
                  <a:pt x="49" y="301"/>
                </a:lnTo>
                <a:lnTo>
                  <a:pt x="49" y="302"/>
                </a:lnTo>
                <a:lnTo>
                  <a:pt x="49" y="303"/>
                </a:lnTo>
                <a:lnTo>
                  <a:pt x="49" y="305"/>
                </a:lnTo>
                <a:lnTo>
                  <a:pt x="50" y="306"/>
                </a:lnTo>
                <a:lnTo>
                  <a:pt x="50" y="307"/>
                </a:lnTo>
                <a:lnTo>
                  <a:pt x="50" y="309"/>
                </a:lnTo>
                <a:lnTo>
                  <a:pt x="50" y="310"/>
                </a:lnTo>
                <a:lnTo>
                  <a:pt x="51" y="310"/>
                </a:lnTo>
                <a:lnTo>
                  <a:pt x="51" y="311"/>
                </a:lnTo>
                <a:lnTo>
                  <a:pt x="50" y="311"/>
                </a:lnTo>
                <a:lnTo>
                  <a:pt x="51" y="311"/>
                </a:lnTo>
                <a:lnTo>
                  <a:pt x="51" y="312"/>
                </a:lnTo>
                <a:lnTo>
                  <a:pt x="50" y="312"/>
                </a:lnTo>
                <a:lnTo>
                  <a:pt x="50" y="314"/>
                </a:lnTo>
                <a:lnTo>
                  <a:pt x="50" y="315"/>
                </a:lnTo>
                <a:lnTo>
                  <a:pt x="51" y="315"/>
                </a:lnTo>
                <a:lnTo>
                  <a:pt x="51" y="316"/>
                </a:lnTo>
                <a:lnTo>
                  <a:pt x="50" y="316"/>
                </a:lnTo>
                <a:lnTo>
                  <a:pt x="50" y="318"/>
                </a:lnTo>
                <a:lnTo>
                  <a:pt x="51" y="319"/>
                </a:lnTo>
                <a:lnTo>
                  <a:pt x="51" y="320"/>
                </a:lnTo>
                <a:lnTo>
                  <a:pt x="51" y="322"/>
                </a:lnTo>
                <a:lnTo>
                  <a:pt x="51" y="323"/>
                </a:lnTo>
                <a:lnTo>
                  <a:pt x="50" y="324"/>
                </a:lnTo>
                <a:lnTo>
                  <a:pt x="51" y="326"/>
                </a:lnTo>
                <a:lnTo>
                  <a:pt x="51" y="327"/>
                </a:lnTo>
                <a:lnTo>
                  <a:pt x="51" y="328"/>
                </a:lnTo>
                <a:lnTo>
                  <a:pt x="50" y="328"/>
                </a:lnTo>
                <a:lnTo>
                  <a:pt x="51" y="328"/>
                </a:lnTo>
                <a:lnTo>
                  <a:pt x="54" y="328"/>
                </a:lnTo>
                <a:lnTo>
                  <a:pt x="55" y="328"/>
                </a:lnTo>
                <a:lnTo>
                  <a:pt x="58" y="329"/>
                </a:lnTo>
                <a:lnTo>
                  <a:pt x="58" y="331"/>
                </a:lnTo>
                <a:lnTo>
                  <a:pt x="59" y="331"/>
                </a:lnTo>
                <a:lnTo>
                  <a:pt x="61" y="333"/>
                </a:lnTo>
                <a:lnTo>
                  <a:pt x="62" y="333"/>
                </a:lnTo>
                <a:lnTo>
                  <a:pt x="63" y="333"/>
                </a:lnTo>
                <a:lnTo>
                  <a:pt x="64" y="333"/>
                </a:lnTo>
                <a:lnTo>
                  <a:pt x="64" y="332"/>
                </a:lnTo>
                <a:lnTo>
                  <a:pt x="64" y="331"/>
                </a:lnTo>
                <a:lnTo>
                  <a:pt x="66" y="331"/>
                </a:lnTo>
                <a:lnTo>
                  <a:pt x="64" y="329"/>
                </a:lnTo>
                <a:lnTo>
                  <a:pt x="62" y="327"/>
                </a:lnTo>
                <a:lnTo>
                  <a:pt x="61" y="327"/>
                </a:lnTo>
                <a:lnTo>
                  <a:pt x="61" y="326"/>
                </a:lnTo>
                <a:lnTo>
                  <a:pt x="61" y="327"/>
                </a:lnTo>
                <a:lnTo>
                  <a:pt x="61" y="326"/>
                </a:lnTo>
                <a:lnTo>
                  <a:pt x="61" y="324"/>
                </a:lnTo>
                <a:lnTo>
                  <a:pt x="59" y="324"/>
                </a:lnTo>
                <a:lnTo>
                  <a:pt x="59" y="323"/>
                </a:lnTo>
                <a:lnTo>
                  <a:pt x="59" y="322"/>
                </a:lnTo>
                <a:lnTo>
                  <a:pt x="61" y="322"/>
                </a:lnTo>
                <a:lnTo>
                  <a:pt x="62" y="322"/>
                </a:lnTo>
                <a:lnTo>
                  <a:pt x="62" y="323"/>
                </a:lnTo>
                <a:lnTo>
                  <a:pt x="63" y="323"/>
                </a:lnTo>
                <a:lnTo>
                  <a:pt x="63" y="324"/>
                </a:lnTo>
                <a:lnTo>
                  <a:pt x="64" y="326"/>
                </a:lnTo>
                <a:lnTo>
                  <a:pt x="64" y="327"/>
                </a:lnTo>
                <a:lnTo>
                  <a:pt x="66" y="327"/>
                </a:lnTo>
                <a:lnTo>
                  <a:pt x="67" y="327"/>
                </a:lnTo>
                <a:lnTo>
                  <a:pt x="68" y="327"/>
                </a:lnTo>
                <a:lnTo>
                  <a:pt x="68" y="328"/>
                </a:lnTo>
                <a:lnTo>
                  <a:pt x="68" y="329"/>
                </a:lnTo>
                <a:lnTo>
                  <a:pt x="70" y="331"/>
                </a:lnTo>
                <a:lnTo>
                  <a:pt x="71" y="331"/>
                </a:lnTo>
                <a:lnTo>
                  <a:pt x="71" y="329"/>
                </a:lnTo>
                <a:lnTo>
                  <a:pt x="72" y="329"/>
                </a:lnTo>
                <a:lnTo>
                  <a:pt x="74" y="328"/>
                </a:lnTo>
                <a:lnTo>
                  <a:pt x="74" y="329"/>
                </a:lnTo>
                <a:lnTo>
                  <a:pt x="74" y="331"/>
                </a:lnTo>
                <a:lnTo>
                  <a:pt x="74" y="332"/>
                </a:lnTo>
                <a:lnTo>
                  <a:pt x="72" y="332"/>
                </a:lnTo>
                <a:lnTo>
                  <a:pt x="72" y="333"/>
                </a:lnTo>
                <a:lnTo>
                  <a:pt x="72" y="335"/>
                </a:lnTo>
                <a:lnTo>
                  <a:pt x="74" y="335"/>
                </a:lnTo>
                <a:lnTo>
                  <a:pt x="75" y="336"/>
                </a:lnTo>
                <a:lnTo>
                  <a:pt x="76" y="336"/>
                </a:lnTo>
                <a:lnTo>
                  <a:pt x="78" y="336"/>
                </a:lnTo>
                <a:lnTo>
                  <a:pt x="78" y="337"/>
                </a:lnTo>
                <a:lnTo>
                  <a:pt x="79" y="339"/>
                </a:lnTo>
                <a:lnTo>
                  <a:pt x="80" y="339"/>
                </a:lnTo>
                <a:lnTo>
                  <a:pt x="81" y="339"/>
                </a:lnTo>
                <a:lnTo>
                  <a:pt x="81" y="340"/>
                </a:lnTo>
                <a:lnTo>
                  <a:pt x="80" y="340"/>
                </a:lnTo>
                <a:lnTo>
                  <a:pt x="81" y="340"/>
                </a:lnTo>
                <a:lnTo>
                  <a:pt x="80" y="341"/>
                </a:lnTo>
                <a:lnTo>
                  <a:pt x="81" y="341"/>
                </a:lnTo>
                <a:lnTo>
                  <a:pt x="81" y="343"/>
                </a:lnTo>
                <a:lnTo>
                  <a:pt x="81" y="344"/>
                </a:lnTo>
                <a:lnTo>
                  <a:pt x="81" y="345"/>
                </a:lnTo>
                <a:lnTo>
                  <a:pt x="81" y="347"/>
                </a:lnTo>
                <a:lnTo>
                  <a:pt x="83" y="347"/>
                </a:lnTo>
                <a:lnTo>
                  <a:pt x="83" y="348"/>
                </a:lnTo>
                <a:lnTo>
                  <a:pt x="84" y="348"/>
                </a:lnTo>
                <a:lnTo>
                  <a:pt x="84" y="347"/>
                </a:lnTo>
                <a:lnTo>
                  <a:pt x="85" y="347"/>
                </a:lnTo>
                <a:lnTo>
                  <a:pt x="84" y="345"/>
                </a:lnTo>
                <a:lnTo>
                  <a:pt x="85" y="344"/>
                </a:lnTo>
                <a:lnTo>
                  <a:pt x="87" y="345"/>
                </a:lnTo>
                <a:lnTo>
                  <a:pt x="88" y="345"/>
                </a:lnTo>
                <a:lnTo>
                  <a:pt x="88" y="344"/>
                </a:lnTo>
                <a:lnTo>
                  <a:pt x="89" y="344"/>
                </a:lnTo>
                <a:lnTo>
                  <a:pt x="88" y="344"/>
                </a:lnTo>
                <a:lnTo>
                  <a:pt x="89" y="344"/>
                </a:lnTo>
                <a:lnTo>
                  <a:pt x="91" y="344"/>
                </a:lnTo>
                <a:lnTo>
                  <a:pt x="93" y="344"/>
                </a:lnTo>
                <a:lnTo>
                  <a:pt x="93" y="345"/>
                </a:lnTo>
                <a:lnTo>
                  <a:pt x="92" y="347"/>
                </a:lnTo>
                <a:lnTo>
                  <a:pt x="93" y="347"/>
                </a:lnTo>
                <a:lnTo>
                  <a:pt x="95" y="347"/>
                </a:lnTo>
                <a:lnTo>
                  <a:pt x="96" y="348"/>
                </a:lnTo>
                <a:lnTo>
                  <a:pt x="96" y="349"/>
                </a:lnTo>
                <a:lnTo>
                  <a:pt x="95" y="349"/>
                </a:lnTo>
                <a:lnTo>
                  <a:pt x="93" y="349"/>
                </a:lnTo>
                <a:lnTo>
                  <a:pt x="92" y="349"/>
                </a:lnTo>
                <a:lnTo>
                  <a:pt x="93" y="350"/>
                </a:lnTo>
                <a:lnTo>
                  <a:pt x="92" y="350"/>
                </a:lnTo>
                <a:lnTo>
                  <a:pt x="93" y="352"/>
                </a:lnTo>
                <a:lnTo>
                  <a:pt x="95" y="352"/>
                </a:lnTo>
                <a:lnTo>
                  <a:pt x="96" y="352"/>
                </a:lnTo>
                <a:lnTo>
                  <a:pt x="96" y="353"/>
                </a:lnTo>
                <a:lnTo>
                  <a:pt x="96" y="354"/>
                </a:lnTo>
                <a:lnTo>
                  <a:pt x="97" y="354"/>
                </a:lnTo>
                <a:lnTo>
                  <a:pt x="97" y="353"/>
                </a:lnTo>
                <a:lnTo>
                  <a:pt x="97" y="352"/>
                </a:lnTo>
                <a:lnTo>
                  <a:pt x="97" y="350"/>
                </a:lnTo>
                <a:lnTo>
                  <a:pt x="99" y="350"/>
                </a:lnTo>
                <a:lnTo>
                  <a:pt x="100" y="352"/>
                </a:lnTo>
                <a:lnTo>
                  <a:pt x="99" y="353"/>
                </a:lnTo>
                <a:lnTo>
                  <a:pt x="99" y="354"/>
                </a:lnTo>
                <a:lnTo>
                  <a:pt x="97" y="354"/>
                </a:lnTo>
                <a:lnTo>
                  <a:pt x="97" y="356"/>
                </a:lnTo>
                <a:lnTo>
                  <a:pt x="97" y="357"/>
                </a:lnTo>
                <a:lnTo>
                  <a:pt x="97" y="358"/>
                </a:lnTo>
                <a:lnTo>
                  <a:pt x="96" y="360"/>
                </a:lnTo>
                <a:lnTo>
                  <a:pt x="96" y="361"/>
                </a:lnTo>
                <a:lnTo>
                  <a:pt x="96" y="364"/>
                </a:lnTo>
                <a:lnTo>
                  <a:pt x="96" y="365"/>
                </a:lnTo>
                <a:lnTo>
                  <a:pt x="97" y="365"/>
                </a:lnTo>
                <a:lnTo>
                  <a:pt x="97" y="366"/>
                </a:lnTo>
                <a:lnTo>
                  <a:pt x="99" y="366"/>
                </a:lnTo>
                <a:lnTo>
                  <a:pt x="100" y="367"/>
                </a:lnTo>
                <a:lnTo>
                  <a:pt x="101" y="367"/>
                </a:lnTo>
                <a:lnTo>
                  <a:pt x="101" y="369"/>
                </a:lnTo>
                <a:lnTo>
                  <a:pt x="102" y="370"/>
                </a:lnTo>
                <a:lnTo>
                  <a:pt x="104" y="370"/>
                </a:lnTo>
                <a:lnTo>
                  <a:pt x="104" y="371"/>
                </a:lnTo>
                <a:lnTo>
                  <a:pt x="105" y="373"/>
                </a:lnTo>
                <a:lnTo>
                  <a:pt x="105" y="374"/>
                </a:lnTo>
                <a:lnTo>
                  <a:pt x="105" y="375"/>
                </a:lnTo>
                <a:lnTo>
                  <a:pt x="105" y="377"/>
                </a:lnTo>
                <a:lnTo>
                  <a:pt x="105" y="378"/>
                </a:lnTo>
                <a:lnTo>
                  <a:pt x="106" y="379"/>
                </a:lnTo>
                <a:lnTo>
                  <a:pt x="108" y="379"/>
                </a:lnTo>
                <a:lnTo>
                  <a:pt x="108" y="381"/>
                </a:lnTo>
                <a:lnTo>
                  <a:pt x="108" y="382"/>
                </a:lnTo>
                <a:lnTo>
                  <a:pt x="109" y="383"/>
                </a:lnTo>
                <a:lnTo>
                  <a:pt x="109" y="384"/>
                </a:lnTo>
                <a:lnTo>
                  <a:pt x="109" y="386"/>
                </a:lnTo>
                <a:lnTo>
                  <a:pt x="110" y="387"/>
                </a:lnTo>
                <a:lnTo>
                  <a:pt x="110" y="388"/>
                </a:lnTo>
                <a:lnTo>
                  <a:pt x="112" y="390"/>
                </a:lnTo>
                <a:lnTo>
                  <a:pt x="113" y="391"/>
                </a:lnTo>
                <a:lnTo>
                  <a:pt x="113" y="394"/>
                </a:lnTo>
                <a:lnTo>
                  <a:pt x="113" y="395"/>
                </a:lnTo>
                <a:lnTo>
                  <a:pt x="113" y="396"/>
                </a:lnTo>
                <a:lnTo>
                  <a:pt x="113" y="398"/>
                </a:lnTo>
                <a:lnTo>
                  <a:pt x="114" y="399"/>
                </a:lnTo>
                <a:lnTo>
                  <a:pt x="114" y="400"/>
                </a:lnTo>
                <a:lnTo>
                  <a:pt x="116" y="400"/>
                </a:lnTo>
                <a:lnTo>
                  <a:pt x="116" y="401"/>
                </a:lnTo>
                <a:lnTo>
                  <a:pt x="116" y="403"/>
                </a:lnTo>
                <a:lnTo>
                  <a:pt x="117" y="403"/>
                </a:lnTo>
                <a:lnTo>
                  <a:pt x="117" y="404"/>
                </a:lnTo>
                <a:lnTo>
                  <a:pt x="117" y="405"/>
                </a:lnTo>
                <a:lnTo>
                  <a:pt x="117" y="407"/>
                </a:lnTo>
                <a:lnTo>
                  <a:pt x="118" y="407"/>
                </a:lnTo>
                <a:lnTo>
                  <a:pt x="119" y="408"/>
                </a:lnTo>
                <a:lnTo>
                  <a:pt x="121" y="408"/>
                </a:lnTo>
                <a:lnTo>
                  <a:pt x="121" y="409"/>
                </a:lnTo>
                <a:lnTo>
                  <a:pt x="121" y="411"/>
                </a:lnTo>
                <a:lnTo>
                  <a:pt x="122" y="412"/>
                </a:lnTo>
                <a:lnTo>
                  <a:pt x="122" y="413"/>
                </a:lnTo>
                <a:lnTo>
                  <a:pt x="123" y="415"/>
                </a:lnTo>
                <a:lnTo>
                  <a:pt x="123" y="416"/>
                </a:lnTo>
                <a:lnTo>
                  <a:pt x="123" y="417"/>
                </a:lnTo>
                <a:lnTo>
                  <a:pt x="123" y="418"/>
                </a:lnTo>
                <a:lnTo>
                  <a:pt x="123" y="420"/>
                </a:lnTo>
                <a:lnTo>
                  <a:pt x="123" y="421"/>
                </a:lnTo>
                <a:lnTo>
                  <a:pt x="125" y="421"/>
                </a:lnTo>
                <a:lnTo>
                  <a:pt x="125" y="422"/>
                </a:lnTo>
                <a:lnTo>
                  <a:pt x="123" y="422"/>
                </a:lnTo>
                <a:lnTo>
                  <a:pt x="125" y="422"/>
                </a:lnTo>
                <a:lnTo>
                  <a:pt x="125" y="424"/>
                </a:lnTo>
                <a:lnTo>
                  <a:pt x="126" y="426"/>
                </a:lnTo>
                <a:lnTo>
                  <a:pt x="126" y="429"/>
                </a:lnTo>
                <a:lnTo>
                  <a:pt x="126" y="430"/>
                </a:lnTo>
                <a:lnTo>
                  <a:pt x="126" y="432"/>
                </a:lnTo>
                <a:lnTo>
                  <a:pt x="125" y="432"/>
                </a:lnTo>
                <a:lnTo>
                  <a:pt x="125" y="433"/>
                </a:lnTo>
                <a:lnTo>
                  <a:pt x="125" y="434"/>
                </a:lnTo>
                <a:lnTo>
                  <a:pt x="125" y="436"/>
                </a:lnTo>
                <a:lnTo>
                  <a:pt x="125" y="437"/>
                </a:lnTo>
                <a:lnTo>
                  <a:pt x="123" y="437"/>
                </a:lnTo>
                <a:lnTo>
                  <a:pt x="123" y="438"/>
                </a:lnTo>
                <a:lnTo>
                  <a:pt x="125" y="439"/>
                </a:lnTo>
                <a:lnTo>
                  <a:pt x="126" y="439"/>
                </a:lnTo>
                <a:lnTo>
                  <a:pt x="126" y="441"/>
                </a:lnTo>
                <a:lnTo>
                  <a:pt x="126" y="442"/>
                </a:lnTo>
                <a:lnTo>
                  <a:pt x="126" y="443"/>
                </a:lnTo>
                <a:lnTo>
                  <a:pt x="126" y="445"/>
                </a:lnTo>
                <a:lnTo>
                  <a:pt x="125" y="443"/>
                </a:lnTo>
                <a:lnTo>
                  <a:pt x="125" y="445"/>
                </a:lnTo>
                <a:lnTo>
                  <a:pt x="125" y="446"/>
                </a:lnTo>
                <a:lnTo>
                  <a:pt x="125" y="447"/>
                </a:lnTo>
                <a:lnTo>
                  <a:pt x="123" y="447"/>
                </a:lnTo>
                <a:lnTo>
                  <a:pt x="123" y="449"/>
                </a:lnTo>
                <a:lnTo>
                  <a:pt x="123" y="450"/>
                </a:lnTo>
                <a:lnTo>
                  <a:pt x="123" y="451"/>
                </a:lnTo>
                <a:lnTo>
                  <a:pt x="123" y="453"/>
                </a:lnTo>
                <a:lnTo>
                  <a:pt x="123" y="454"/>
                </a:lnTo>
                <a:lnTo>
                  <a:pt x="123" y="455"/>
                </a:lnTo>
                <a:lnTo>
                  <a:pt x="123" y="456"/>
                </a:lnTo>
                <a:lnTo>
                  <a:pt x="123" y="458"/>
                </a:lnTo>
                <a:lnTo>
                  <a:pt x="123" y="459"/>
                </a:lnTo>
                <a:lnTo>
                  <a:pt x="123" y="460"/>
                </a:lnTo>
                <a:lnTo>
                  <a:pt x="122" y="462"/>
                </a:lnTo>
                <a:lnTo>
                  <a:pt x="122" y="463"/>
                </a:lnTo>
                <a:lnTo>
                  <a:pt x="122" y="464"/>
                </a:lnTo>
                <a:lnTo>
                  <a:pt x="122" y="466"/>
                </a:lnTo>
                <a:lnTo>
                  <a:pt x="121" y="466"/>
                </a:lnTo>
                <a:lnTo>
                  <a:pt x="121" y="467"/>
                </a:lnTo>
                <a:lnTo>
                  <a:pt x="121" y="470"/>
                </a:lnTo>
                <a:lnTo>
                  <a:pt x="121" y="471"/>
                </a:lnTo>
                <a:lnTo>
                  <a:pt x="119" y="471"/>
                </a:lnTo>
                <a:lnTo>
                  <a:pt x="119" y="472"/>
                </a:lnTo>
                <a:lnTo>
                  <a:pt x="119" y="473"/>
                </a:lnTo>
                <a:lnTo>
                  <a:pt x="118" y="476"/>
                </a:lnTo>
                <a:lnTo>
                  <a:pt x="117" y="476"/>
                </a:lnTo>
                <a:lnTo>
                  <a:pt x="117" y="477"/>
                </a:lnTo>
                <a:lnTo>
                  <a:pt x="116" y="477"/>
                </a:lnTo>
                <a:lnTo>
                  <a:pt x="114" y="479"/>
                </a:lnTo>
                <a:lnTo>
                  <a:pt x="114" y="480"/>
                </a:lnTo>
                <a:lnTo>
                  <a:pt x="114" y="483"/>
                </a:lnTo>
                <a:lnTo>
                  <a:pt x="114" y="484"/>
                </a:lnTo>
                <a:lnTo>
                  <a:pt x="114" y="485"/>
                </a:lnTo>
                <a:lnTo>
                  <a:pt x="112" y="485"/>
                </a:lnTo>
                <a:lnTo>
                  <a:pt x="110" y="487"/>
                </a:lnTo>
                <a:lnTo>
                  <a:pt x="110" y="488"/>
                </a:lnTo>
                <a:lnTo>
                  <a:pt x="109" y="489"/>
                </a:lnTo>
                <a:lnTo>
                  <a:pt x="109" y="490"/>
                </a:lnTo>
                <a:lnTo>
                  <a:pt x="108" y="490"/>
                </a:lnTo>
                <a:lnTo>
                  <a:pt x="106" y="490"/>
                </a:lnTo>
                <a:lnTo>
                  <a:pt x="106" y="492"/>
                </a:lnTo>
                <a:lnTo>
                  <a:pt x="106" y="493"/>
                </a:lnTo>
                <a:lnTo>
                  <a:pt x="106" y="494"/>
                </a:lnTo>
                <a:lnTo>
                  <a:pt x="105" y="494"/>
                </a:lnTo>
                <a:lnTo>
                  <a:pt x="105" y="496"/>
                </a:lnTo>
                <a:lnTo>
                  <a:pt x="104" y="496"/>
                </a:lnTo>
                <a:lnTo>
                  <a:pt x="104" y="497"/>
                </a:lnTo>
                <a:lnTo>
                  <a:pt x="102" y="497"/>
                </a:lnTo>
                <a:lnTo>
                  <a:pt x="101" y="498"/>
                </a:lnTo>
                <a:lnTo>
                  <a:pt x="100" y="500"/>
                </a:lnTo>
                <a:lnTo>
                  <a:pt x="100" y="501"/>
                </a:lnTo>
                <a:lnTo>
                  <a:pt x="100" y="502"/>
                </a:lnTo>
                <a:lnTo>
                  <a:pt x="99" y="502"/>
                </a:lnTo>
                <a:lnTo>
                  <a:pt x="97" y="504"/>
                </a:lnTo>
                <a:lnTo>
                  <a:pt x="96" y="505"/>
                </a:lnTo>
                <a:lnTo>
                  <a:pt x="96" y="506"/>
                </a:lnTo>
                <a:lnTo>
                  <a:pt x="95" y="506"/>
                </a:lnTo>
                <a:lnTo>
                  <a:pt x="95" y="508"/>
                </a:lnTo>
                <a:lnTo>
                  <a:pt x="93" y="508"/>
                </a:lnTo>
                <a:lnTo>
                  <a:pt x="92" y="509"/>
                </a:lnTo>
                <a:lnTo>
                  <a:pt x="92" y="510"/>
                </a:lnTo>
                <a:lnTo>
                  <a:pt x="92" y="511"/>
                </a:lnTo>
                <a:lnTo>
                  <a:pt x="92" y="513"/>
                </a:lnTo>
                <a:lnTo>
                  <a:pt x="91" y="513"/>
                </a:lnTo>
                <a:lnTo>
                  <a:pt x="89" y="514"/>
                </a:lnTo>
                <a:lnTo>
                  <a:pt x="88" y="514"/>
                </a:lnTo>
                <a:lnTo>
                  <a:pt x="87" y="515"/>
                </a:lnTo>
                <a:lnTo>
                  <a:pt x="85" y="518"/>
                </a:lnTo>
                <a:lnTo>
                  <a:pt x="84" y="519"/>
                </a:lnTo>
                <a:lnTo>
                  <a:pt x="84" y="521"/>
                </a:lnTo>
                <a:lnTo>
                  <a:pt x="83" y="521"/>
                </a:lnTo>
                <a:lnTo>
                  <a:pt x="83" y="522"/>
                </a:lnTo>
                <a:lnTo>
                  <a:pt x="83" y="523"/>
                </a:lnTo>
                <a:lnTo>
                  <a:pt x="81" y="523"/>
                </a:lnTo>
                <a:lnTo>
                  <a:pt x="80" y="523"/>
                </a:lnTo>
                <a:lnTo>
                  <a:pt x="79" y="525"/>
                </a:lnTo>
                <a:lnTo>
                  <a:pt x="79" y="526"/>
                </a:lnTo>
                <a:lnTo>
                  <a:pt x="79" y="527"/>
                </a:lnTo>
                <a:lnTo>
                  <a:pt x="78" y="528"/>
                </a:lnTo>
                <a:lnTo>
                  <a:pt x="78" y="530"/>
                </a:lnTo>
                <a:lnTo>
                  <a:pt x="76" y="531"/>
                </a:lnTo>
                <a:lnTo>
                  <a:pt x="76" y="532"/>
                </a:lnTo>
                <a:lnTo>
                  <a:pt x="76" y="534"/>
                </a:lnTo>
                <a:lnTo>
                  <a:pt x="76" y="535"/>
                </a:lnTo>
                <a:lnTo>
                  <a:pt x="75" y="535"/>
                </a:lnTo>
                <a:lnTo>
                  <a:pt x="74" y="536"/>
                </a:lnTo>
                <a:lnTo>
                  <a:pt x="74" y="539"/>
                </a:lnTo>
                <a:lnTo>
                  <a:pt x="72" y="539"/>
                </a:lnTo>
                <a:lnTo>
                  <a:pt x="72" y="540"/>
                </a:lnTo>
                <a:lnTo>
                  <a:pt x="71" y="543"/>
                </a:lnTo>
                <a:lnTo>
                  <a:pt x="71" y="544"/>
                </a:lnTo>
                <a:lnTo>
                  <a:pt x="70" y="544"/>
                </a:lnTo>
                <a:lnTo>
                  <a:pt x="70" y="545"/>
                </a:lnTo>
                <a:lnTo>
                  <a:pt x="68" y="545"/>
                </a:lnTo>
                <a:lnTo>
                  <a:pt x="68" y="547"/>
                </a:lnTo>
                <a:lnTo>
                  <a:pt x="68" y="548"/>
                </a:lnTo>
                <a:lnTo>
                  <a:pt x="66" y="549"/>
                </a:lnTo>
                <a:lnTo>
                  <a:pt x="66" y="551"/>
                </a:lnTo>
                <a:lnTo>
                  <a:pt x="66" y="552"/>
                </a:lnTo>
                <a:lnTo>
                  <a:pt x="64" y="552"/>
                </a:lnTo>
                <a:lnTo>
                  <a:pt x="63" y="552"/>
                </a:lnTo>
                <a:lnTo>
                  <a:pt x="63" y="553"/>
                </a:lnTo>
                <a:lnTo>
                  <a:pt x="64" y="553"/>
                </a:lnTo>
                <a:lnTo>
                  <a:pt x="64" y="555"/>
                </a:lnTo>
                <a:lnTo>
                  <a:pt x="63" y="556"/>
                </a:lnTo>
                <a:lnTo>
                  <a:pt x="62" y="556"/>
                </a:lnTo>
                <a:lnTo>
                  <a:pt x="62" y="557"/>
                </a:lnTo>
                <a:lnTo>
                  <a:pt x="62" y="559"/>
                </a:lnTo>
                <a:lnTo>
                  <a:pt x="61" y="559"/>
                </a:lnTo>
                <a:lnTo>
                  <a:pt x="61" y="560"/>
                </a:lnTo>
                <a:lnTo>
                  <a:pt x="59" y="560"/>
                </a:lnTo>
                <a:lnTo>
                  <a:pt x="59" y="561"/>
                </a:lnTo>
                <a:lnTo>
                  <a:pt x="58" y="562"/>
                </a:lnTo>
                <a:lnTo>
                  <a:pt x="58" y="564"/>
                </a:lnTo>
                <a:lnTo>
                  <a:pt x="57" y="565"/>
                </a:lnTo>
                <a:lnTo>
                  <a:pt x="55" y="565"/>
                </a:lnTo>
                <a:lnTo>
                  <a:pt x="54" y="566"/>
                </a:lnTo>
                <a:lnTo>
                  <a:pt x="53" y="566"/>
                </a:lnTo>
                <a:lnTo>
                  <a:pt x="51" y="566"/>
                </a:lnTo>
                <a:lnTo>
                  <a:pt x="51" y="568"/>
                </a:lnTo>
                <a:lnTo>
                  <a:pt x="49" y="568"/>
                </a:lnTo>
                <a:lnTo>
                  <a:pt x="47" y="568"/>
                </a:lnTo>
                <a:lnTo>
                  <a:pt x="46" y="565"/>
                </a:lnTo>
                <a:lnTo>
                  <a:pt x="46" y="566"/>
                </a:lnTo>
                <a:lnTo>
                  <a:pt x="45" y="566"/>
                </a:lnTo>
                <a:lnTo>
                  <a:pt x="45" y="565"/>
                </a:lnTo>
                <a:lnTo>
                  <a:pt x="44" y="565"/>
                </a:lnTo>
                <a:lnTo>
                  <a:pt x="42" y="566"/>
                </a:lnTo>
                <a:lnTo>
                  <a:pt x="41" y="566"/>
                </a:lnTo>
                <a:lnTo>
                  <a:pt x="40" y="566"/>
                </a:lnTo>
                <a:lnTo>
                  <a:pt x="40" y="568"/>
                </a:lnTo>
                <a:lnTo>
                  <a:pt x="38" y="568"/>
                </a:lnTo>
                <a:lnTo>
                  <a:pt x="37" y="568"/>
                </a:lnTo>
                <a:lnTo>
                  <a:pt x="38" y="566"/>
                </a:lnTo>
                <a:lnTo>
                  <a:pt x="37" y="565"/>
                </a:lnTo>
                <a:lnTo>
                  <a:pt x="36" y="565"/>
                </a:lnTo>
                <a:lnTo>
                  <a:pt x="36" y="566"/>
                </a:lnTo>
                <a:lnTo>
                  <a:pt x="34" y="565"/>
                </a:lnTo>
                <a:lnTo>
                  <a:pt x="34" y="564"/>
                </a:lnTo>
                <a:lnTo>
                  <a:pt x="33" y="564"/>
                </a:lnTo>
                <a:lnTo>
                  <a:pt x="33" y="562"/>
                </a:lnTo>
                <a:lnTo>
                  <a:pt x="32" y="562"/>
                </a:lnTo>
                <a:lnTo>
                  <a:pt x="30" y="562"/>
                </a:lnTo>
                <a:lnTo>
                  <a:pt x="32" y="561"/>
                </a:lnTo>
                <a:lnTo>
                  <a:pt x="33" y="560"/>
                </a:lnTo>
                <a:lnTo>
                  <a:pt x="38" y="557"/>
                </a:lnTo>
                <a:lnTo>
                  <a:pt x="42" y="555"/>
                </a:lnTo>
                <a:lnTo>
                  <a:pt x="46" y="552"/>
                </a:lnTo>
                <a:lnTo>
                  <a:pt x="49" y="549"/>
                </a:lnTo>
                <a:lnTo>
                  <a:pt x="51" y="547"/>
                </a:lnTo>
                <a:lnTo>
                  <a:pt x="51" y="545"/>
                </a:lnTo>
                <a:lnTo>
                  <a:pt x="51" y="544"/>
                </a:lnTo>
                <a:lnTo>
                  <a:pt x="51" y="543"/>
                </a:lnTo>
                <a:lnTo>
                  <a:pt x="51" y="542"/>
                </a:lnTo>
                <a:lnTo>
                  <a:pt x="53" y="542"/>
                </a:lnTo>
                <a:lnTo>
                  <a:pt x="53" y="540"/>
                </a:lnTo>
                <a:lnTo>
                  <a:pt x="54" y="538"/>
                </a:lnTo>
                <a:lnTo>
                  <a:pt x="54" y="536"/>
                </a:lnTo>
                <a:lnTo>
                  <a:pt x="57" y="534"/>
                </a:lnTo>
                <a:lnTo>
                  <a:pt x="57" y="532"/>
                </a:lnTo>
                <a:lnTo>
                  <a:pt x="58" y="532"/>
                </a:lnTo>
                <a:lnTo>
                  <a:pt x="58" y="531"/>
                </a:lnTo>
                <a:lnTo>
                  <a:pt x="59" y="528"/>
                </a:lnTo>
                <a:lnTo>
                  <a:pt x="59" y="527"/>
                </a:lnTo>
                <a:lnTo>
                  <a:pt x="61" y="526"/>
                </a:lnTo>
                <a:lnTo>
                  <a:pt x="62" y="523"/>
                </a:lnTo>
                <a:lnTo>
                  <a:pt x="64" y="518"/>
                </a:lnTo>
                <a:lnTo>
                  <a:pt x="66" y="518"/>
                </a:lnTo>
                <a:lnTo>
                  <a:pt x="66" y="517"/>
                </a:lnTo>
                <a:lnTo>
                  <a:pt x="67" y="515"/>
                </a:lnTo>
                <a:lnTo>
                  <a:pt x="67" y="514"/>
                </a:lnTo>
                <a:lnTo>
                  <a:pt x="68" y="511"/>
                </a:lnTo>
                <a:lnTo>
                  <a:pt x="68" y="510"/>
                </a:lnTo>
                <a:lnTo>
                  <a:pt x="70" y="506"/>
                </a:lnTo>
                <a:lnTo>
                  <a:pt x="70" y="505"/>
                </a:lnTo>
                <a:lnTo>
                  <a:pt x="70" y="504"/>
                </a:lnTo>
                <a:lnTo>
                  <a:pt x="71" y="504"/>
                </a:lnTo>
                <a:lnTo>
                  <a:pt x="72" y="504"/>
                </a:lnTo>
                <a:lnTo>
                  <a:pt x="72" y="502"/>
                </a:lnTo>
                <a:lnTo>
                  <a:pt x="74" y="501"/>
                </a:lnTo>
                <a:lnTo>
                  <a:pt x="74" y="500"/>
                </a:lnTo>
                <a:lnTo>
                  <a:pt x="74" y="498"/>
                </a:lnTo>
                <a:lnTo>
                  <a:pt x="74" y="497"/>
                </a:lnTo>
                <a:lnTo>
                  <a:pt x="74" y="496"/>
                </a:lnTo>
                <a:lnTo>
                  <a:pt x="72" y="496"/>
                </a:lnTo>
                <a:lnTo>
                  <a:pt x="72" y="494"/>
                </a:lnTo>
                <a:lnTo>
                  <a:pt x="72" y="493"/>
                </a:lnTo>
                <a:lnTo>
                  <a:pt x="72" y="492"/>
                </a:lnTo>
                <a:lnTo>
                  <a:pt x="74" y="490"/>
                </a:lnTo>
                <a:lnTo>
                  <a:pt x="72" y="490"/>
                </a:lnTo>
                <a:lnTo>
                  <a:pt x="71" y="490"/>
                </a:lnTo>
                <a:lnTo>
                  <a:pt x="71" y="489"/>
                </a:lnTo>
                <a:lnTo>
                  <a:pt x="71" y="488"/>
                </a:lnTo>
                <a:lnTo>
                  <a:pt x="72" y="488"/>
                </a:lnTo>
                <a:lnTo>
                  <a:pt x="72" y="487"/>
                </a:lnTo>
                <a:lnTo>
                  <a:pt x="72" y="485"/>
                </a:lnTo>
                <a:lnTo>
                  <a:pt x="74" y="484"/>
                </a:lnTo>
                <a:lnTo>
                  <a:pt x="72" y="484"/>
                </a:lnTo>
                <a:lnTo>
                  <a:pt x="72" y="483"/>
                </a:lnTo>
                <a:lnTo>
                  <a:pt x="74" y="483"/>
                </a:lnTo>
                <a:lnTo>
                  <a:pt x="75" y="480"/>
                </a:lnTo>
                <a:lnTo>
                  <a:pt x="76" y="479"/>
                </a:lnTo>
                <a:lnTo>
                  <a:pt x="76" y="477"/>
                </a:lnTo>
                <a:lnTo>
                  <a:pt x="76" y="475"/>
                </a:lnTo>
                <a:lnTo>
                  <a:pt x="76" y="472"/>
                </a:lnTo>
                <a:lnTo>
                  <a:pt x="78" y="471"/>
                </a:lnTo>
                <a:lnTo>
                  <a:pt x="78" y="470"/>
                </a:lnTo>
                <a:lnTo>
                  <a:pt x="78" y="468"/>
                </a:lnTo>
                <a:lnTo>
                  <a:pt x="78" y="467"/>
                </a:lnTo>
                <a:lnTo>
                  <a:pt x="79" y="466"/>
                </a:lnTo>
                <a:lnTo>
                  <a:pt x="79" y="464"/>
                </a:lnTo>
                <a:lnTo>
                  <a:pt x="80" y="464"/>
                </a:lnTo>
                <a:lnTo>
                  <a:pt x="80" y="463"/>
                </a:lnTo>
                <a:lnTo>
                  <a:pt x="80" y="462"/>
                </a:lnTo>
                <a:lnTo>
                  <a:pt x="83" y="458"/>
                </a:lnTo>
                <a:lnTo>
                  <a:pt x="83" y="456"/>
                </a:lnTo>
                <a:lnTo>
                  <a:pt x="83" y="455"/>
                </a:lnTo>
                <a:lnTo>
                  <a:pt x="84" y="455"/>
                </a:lnTo>
                <a:lnTo>
                  <a:pt x="84" y="454"/>
                </a:lnTo>
                <a:lnTo>
                  <a:pt x="84" y="453"/>
                </a:lnTo>
                <a:lnTo>
                  <a:pt x="85" y="451"/>
                </a:lnTo>
                <a:lnTo>
                  <a:pt x="85" y="450"/>
                </a:lnTo>
                <a:lnTo>
                  <a:pt x="84" y="449"/>
                </a:lnTo>
                <a:lnTo>
                  <a:pt x="84" y="447"/>
                </a:lnTo>
                <a:lnTo>
                  <a:pt x="84" y="446"/>
                </a:lnTo>
                <a:lnTo>
                  <a:pt x="85" y="445"/>
                </a:lnTo>
                <a:lnTo>
                  <a:pt x="85" y="443"/>
                </a:lnTo>
                <a:lnTo>
                  <a:pt x="84" y="443"/>
                </a:lnTo>
                <a:lnTo>
                  <a:pt x="84" y="442"/>
                </a:lnTo>
                <a:lnTo>
                  <a:pt x="83" y="442"/>
                </a:lnTo>
                <a:lnTo>
                  <a:pt x="83" y="441"/>
                </a:lnTo>
                <a:lnTo>
                  <a:pt x="81" y="441"/>
                </a:lnTo>
                <a:lnTo>
                  <a:pt x="81" y="439"/>
                </a:lnTo>
                <a:lnTo>
                  <a:pt x="80" y="438"/>
                </a:lnTo>
                <a:lnTo>
                  <a:pt x="80" y="437"/>
                </a:lnTo>
                <a:lnTo>
                  <a:pt x="79" y="437"/>
                </a:lnTo>
                <a:lnTo>
                  <a:pt x="79" y="436"/>
                </a:lnTo>
                <a:lnTo>
                  <a:pt x="79" y="434"/>
                </a:lnTo>
                <a:lnTo>
                  <a:pt x="79" y="433"/>
                </a:lnTo>
                <a:lnTo>
                  <a:pt x="79" y="432"/>
                </a:lnTo>
                <a:lnTo>
                  <a:pt x="79" y="430"/>
                </a:lnTo>
                <a:lnTo>
                  <a:pt x="79" y="429"/>
                </a:lnTo>
                <a:lnTo>
                  <a:pt x="78" y="426"/>
                </a:lnTo>
                <a:lnTo>
                  <a:pt x="78" y="424"/>
                </a:lnTo>
                <a:lnTo>
                  <a:pt x="78" y="421"/>
                </a:lnTo>
                <a:lnTo>
                  <a:pt x="78" y="420"/>
                </a:lnTo>
                <a:lnTo>
                  <a:pt x="78" y="417"/>
                </a:lnTo>
                <a:lnTo>
                  <a:pt x="78" y="416"/>
                </a:lnTo>
                <a:lnTo>
                  <a:pt x="78" y="415"/>
                </a:lnTo>
                <a:lnTo>
                  <a:pt x="76" y="413"/>
                </a:lnTo>
                <a:lnTo>
                  <a:pt x="75" y="412"/>
                </a:lnTo>
                <a:lnTo>
                  <a:pt x="75" y="411"/>
                </a:lnTo>
                <a:lnTo>
                  <a:pt x="74" y="409"/>
                </a:lnTo>
                <a:lnTo>
                  <a:pt x="74" y="408"/>
                </a:lnTo>
                <a:lnTo>
                  <a:pt x="72" y="407"/>
                </a:lnTo>
                <a:lnTo>
                  <a:pt x="72" y="405"/>
                </a:lnTo>
                <a:lnTo>
                  <a:pt x="71" y="404"/>
                </a:lnTo>
                <a:lnTo>
                  <a:pt x="71" y="403"/>
                </a:lnTo>
                <a:lnTo>
                  <a:pt x="70" y="401"/>
                </a:lnTo>
                <a:lnTo>
                  <a:pt x="70" y="400"/>
                </a:lnTo>
                <a:lnTo>
                  <a:pt x="70" y="399"/>
                </a:lnTo>
                <a:lnTo>
                  <a:pt x="68" y="399"/>
                </a:lnTo>
                <a:lnTo>
                  <a:pt x="67" y="399"/>
                </a:lnTo>
                <a:lnTo>
                  <a:pt x="66" y="398"/>
                </a:lnTo>
                <a:lnTo>
                  <a:pt x="64" y="396"/>
                </a:lnTo>
                <a:lnTo>
                  <a:pt x="64" y="395"/>
                </a:lnTo>
                <a:lnTo>
                  <a:pt x="64" y="394"/>
                </a:lnTo>
                <a:lnTo>
                  <a:pt x="63" y="394"/>
                </a:lnTo>
                <a:lnTo>
                  <a:pt x="63" y="395"/>
                </a:lnTo>
                <a:lnTo>
                  <a:pt x="62" y="395"/>
                </a:lnTo>
                <a:lnTo>
                  <a:pt x="61" y="394"/>
                </a:lnTo>
                <a:lnTo>
                  <a:pt x="59" y="392"/>
                </a:lnTo>
                <a:lnTo>
                  <a:pt x="58" y="392"/>
                </a:lnTo>
                <a:lnTo>
                  <a:pt x="57" y="394"/>
                </a:lnTo>
                <a:lnTo>
                  <a:pt x="55" y="395"/>
                </a:lnTo>
                <a:lnTo>
                  <a:pt x="54" y="395"/>
                </a:lnTo>
                <a:lnTo>
                  <a:pt x="53" y="394"/>
                </a:lnTo>
                <a:lnTo>
                  <a:pt x="51" y="394"/>
                </a:lnTo>
                <a:lnTo>
                  <a:pt x="51" y="392"/>
                </a:lnTo>
                <a:lnTo>
                  <a:pt x="50" y="392"/>
                </a:lnTo>
                <a:lnTo>
                  <a:pt x="49" y="392"/>
                </a:lnTo>
                <a:lnTo>
                  <a:pt x="47" y="392"/>
                </a:lnTo>
                <a:lnTo>
                  <a:pt x="47" y="394"/>
                </a:lnTo>
                <a:lnTo>
                  <a:pt x="46" y="394"/>
                </a:lnTo>
                <a:lnTo>
                  <a:pt x="45" y="394"/>
                </a:lnTo>
                <a:lnTo>
                  <a:pt x="45" y="392"/>
                </a:lnTo>
                <a:lnTo>
                  <a:pt x="44" y="392"/>
                </a:lnTo>
                <a:lnTo>
                  <a:pt x="42" y="392"/>
                </a:lnTo>
                <a:lnTo>
                  <a:pt x="41" y="392"/>
                </a:lnTo>
                <a:lnTo>
                  <a:pt x="37" y="392"/>
                </a:lnTo>
                <a:lnTo>
                  <a:pt x="37" y="391"/>
                </a:lnTo>
                <a:lnTo>
                  <a:pt x="36" y="391"/>
                </a:lnTo>
                <a:lnTo>
                  <a:pt x="33" y="392"/>
                </a:lnTo>
                <a:lnTo>
                  <a:pt x="29" y="391"/>
                </a:lnTo>
                <a:lnTo>
                  <a:pt x="28" y="391"/>
                </a:lnTo>
                <a:lnTo>
                  <a:pt x="27" y="391"/>
                </a:lnTo>
                <a:lnTo>
                  <a:pt x="24" y="391"/>
                </a:lnTo>
                <a:lnTo>
                  <a:pt x="21" y="391"/>
                </a:lnTo>
                <a:lnTo>
                  <a:pt x="19" y="388"/>
                </a:lnTo>
                <a:lnTo>
                  <a:pt x="17" y="387"/>
                </a:lnTo>
                <a:lnTo>
                  <a:pt x="16" y="386"/>
                </a:lnTo>
                <a:lnTo>
                  <a:pt x="15" y="384"/>
                </a:lnTo>
                <a:lnTo>
                  <a:pt x="15" y="383"/>
                </a:lnTo>
                <a:lnTo>
                  <a:pt x="13" y="382"/>
                </a:lnTo>
                <a:lnTo>
                  <a:pt x="12" y="381"/>
                </a:lnTo>
                <a:lnTo>
                  <a:pt x="11" y="379"/>
                </a:lnTo>
                <a:lnTo>
                  <a:pt x="9" y="378"/>
                </a:lnTo>
                <a:lnTo>
                  <a:pt x="9" y="377"/>
                </a:lnTo>
                <a:lnTo>
                  <a:pt x="8" y="377"/>
                </a:lnTo>
                <a:lnTo>
                  <a:pt x="7" y="377"/>
                </a:lnTo>
                <a:lnTo>
                  <a:pt x="4" y="375"/>
                </a:lnTo>
                <a:lnTo>
                  <a:pt x="3" y="374"/>
                </a:lnTo>
                <a:lnTo>
                  <a:pt x="3" y="370"/>
                </a:lnTo>
                <a:lnTo>
                  <a:pt x="3" y="369"/>
                </a:lnTo>
                <a:lnTo>
                  <a:pt x="2" y="367"/>
                </a:lnTo>
                <a:lnTo>
                  <a:pt x="2" y="366"/>
                </a:lnTo>
                <a:lnTo>
                  <a:pt x="2" y="365"/>
                </a:lnTo>
                <a:lnTo>
                  <a:pt x="0" y="365"/>
                </a:lnTo>
                <a:lnTo>
                  <a:pt x="0" y="364"/>
                </a:lnTo>
                <a:lnTo>
                  <a:pt x="2" y="360"/>
                </a:lnTo>
                <a:lnTo>
                  <a:pt x="6" y="356"/>
                </a:lnTo>
                <a:lnTo>
                  <a:pt x="7" y="354"/>
                </a:lnTo>
                <a:lnTo>
                  <a:pt x="8" y="350"/>
                </a:lnTo>
                <a:lnTo>
                  <a:pt x="7" y="347"/>
                </a:lnTo>
                <a:lnTo>
                  <a:pt x="7" y="344"/>
                </a:lnTo>
                <a:lnTo>
                  <a:pt x="7" y="343"/>
                </a:lnTo>
                <a:lnTo>
                  <a:pt x="7" y="341"/>
                </a:lnTo>
                <a:lnTo>
                  <a:pt x="7" y="340"/>
                </a:lnTo>
                <a:lnTo>
                  <a:pt x="7" y="339"/>
                </a:lnTo>
                <a:lnTo>
                  <a:pt x="7" y="333"/>
                </a:lnTo>
                <a:lnTo>
                  <a:pt x="8" y="332"/>
                </a:lnTo>
                <a:lnTo>
                  <a:pt x="7" y="329"/>
                </a:lnTo>
                <a:lnTo>
                  <a:pt x="4" y="326"/>
                </a:lnTo>
                <a:lnTo>
                  <a:pt x="3" y="322"/>
                </a:lnTo>
                <a:lnTo>
                  <a:pt x="7" y="311"/>
                </a:lnTo>
                <a:lnTo>
                  <a:pt x="9" y="306"/>
                </a:lnTo>
                <a:lnTo>
                  <a:pt x="9" y="305"/>
                </a:lnTo>
                <a:lnTo>
                  <a:pt x="11" y="303"/>
                </a:lnTo>
                <a:lnTo>
                  <a:pt x="12" y="302"/>
                </a:lnTo>
                <a:lnTo>
                  <a:pt x="17" y="293"/>
                </a:lnTo>
                <a:lnTo>
                  <a:pt x="19" y="292"/>
                </a:lnTo>
                <a:lnTo>
                  <a:pt x="19" y="289"/>
                </a:lnTo>
                <a:lnTo>
                  <a:pt x="19" y="288"/>
                </a:lnTo>
                <a:lnTo>
                  <a:pt x="19" y="286"/>
                </a:lnTo>
                <a:lnTo>
                  <a:pt x="20" y="282"/>
                </a:lnTo>
                <a:lnTo>
                  <a:pt x="21" y="276"/>
                </a:lnTo>
                <a:lnTo>
                  <a:pt x="21" y="273"/>
                </a:lnTo>
                <a:lnTo>
                  <a:pt x="23" y="269"/>
                </a:lnTo>
                <a:lnTo>
                  <a:pt x="23" y="268"/>
                </a:lnTo>
                <a:lnTo>
                  <a:pt x="24" y="264"/>
                </a:lnTo>
                <a:lnTo>
                  <a:pt x="23" y="261"/>
                </a:lnTo>
                <a:lnTo>
                  <a:pt x="24" y="257"/>
                </a:lnTo>
                <a:lnTo>
                  <a:pt x="25" y="255"/>
                </a:lnTo>
                <a:lnTo>
                  <a:pt x="25" y="252"/>
                </a:lnTo>
                <a:lnTo>
                  <a:pt x="27" y="251"/>
                </a:lnTo>
                <a:lnTo>
                  <a:pt x="28" y="247"/>
                </a:lnTo>
                <a:lnTo>
                  <a:pt x="29" y="243"/>
                </a:lnTo>
                <a:lnTo>
                  <a:pt x="30" y="240"/>
                </a:lnTo>
                <a:lnTo>
                  <a:pt x="32" y="237"/>
                </a:lnTo>
                <a:lnTo>
                  <a:pt x="32" y="233"/>
                </a:lnTo>
                <a:lnTo>
                  <a:pt x="32" y="229"/>
                </a:lnTo>
                <a:lnTo>
                  <a:pt x="33" y="226"/>
                </a:lnTo>
                <a:lnTo>
                  <a:pt x="33" y="225"/>
                </a:lnTo>
                <a:lnTo>
                  <a:pt x="33" y="222"/>
                </a:lnTo>
                <a:lnTo>
                  <a:pt x="34" y="222"/>
                </a:lnTo>
                <a:lnTo>
                  <a:pt x="37" y="221"/>
                </a:lnTo>
                <a:lnTo>
                  <a:pt x="37" y="218"/>
                </a:lnTo>
                <a:lnTo>
                  <a:pt x="36" y="218"/>
                </a:lnTo>
                <a:lnTo>
                  <a:pt x="34" y="217"/>
                </a:lnTo>
                <a:lnTo>
                  <a:pt x="33" y="216"/>
                </a:lnTo>
                <a:lnTo>
                  <a:pt x="32" y="214"/>
                </a:lnTo>
                <a:lnTo>
                  <a:pt x="32" y="213"/>
                </a:lnTo>
                <a:lnTo>
                  <a:pt x="32" y="212"/>
                </a:lnTo>
                <a:lnTo>
                  <a:pt x="32" y="209"/>
                </a:lnTo>
                <a:lnTo>
                  <a:pt x="32" y="206"/>
                </a:lnTo>
                <a:lnTo>
                  <a:pt x="33" y="205"/>
                </a:lnTo>
                <a:lnTo>
                  <a:pt x="32" y="204"/>
                </a:lnTo>
                <a:lnTo>
                  <a:pt x="32" y="203"/>
                </a:lnTo>
                <a:lnTo>
                  <a:pt x="30" y="201"/>
                </a:lnTo>
                <a:lnTo>
                  <a:pt x="28" y="201"/>
                </a:lnTo>
                <a:lnTo>
                  <a:pt x="27" y="200"/>
                </a:lnTo>
                <a:lnTo>
                  <a:pt x="27" y="199"/>
                </a:lnTo>
                <a:lnTo>
                  <a:pt x="24" y="199"/>
                </a:lnTo>
                <a:lnTo>
                  <a:pt x="23" y="199"/>
                </a:lnTo>
                <a:lnTo>
                  <a:pt x="21" y="197"/>
                </a:lnTo>
                <a:lnTo>
                  <a:pt x="20" y="196"/>
                </a:lnTo>
                <a:lnTo>
                  <a:pt x="19" y="195"/>
                </a:lnTo>
                <a:lnTo>
                  <a:pt x="17" y="195"/>
                </a:lnTo>
                <a:lnTo>
                  <a:pt x="16" y="193"/>
                </a:lnTo>
                <a:lnTo>
                  <a:pt x="15" y="192"/>
                </a:lnTo>
                <a:lnTo>
                  <a:pt x="13" y="192"/>
                </a:lnTo>
                <a:lnTo>
                  <a:pt x="13" y="191"/>
                </a:lnTo>
                <a:lnTo>
                  <a:pt x="15" y="189"/>
                </a:lnTo>
                <a:lnTo>
                  <a:pt x="15" y="187"/>
                </a:lnTo>
                <a:lnTo>
                  <a:pt x="16" y="185"/>
                </a:lnTo>
                <a:lnTo>
                  <a:pt x="16" y="184"/>
                </a:lnTo>
                <a:lnTo>
                  <a:pt x="16" y="183"/>
                </a:lnTo>
                <a:lnTo>
                  <a:pt x="16" y="182"/>
                </a:lnTo>
                <a:lnTo>
                  <a:pt x="17" y="180"/>
                </a:lnTo>
                <a:lnTo>
                  <a:pt x="19" y="179"/>
                </a:lnTo>
                <a:lnTo>
                  <a:pt x="17" y="178"/>
                </a:lnTo>
                <a:lnTo>
                  <a:pt x="17" y="176"/>
                </a:lnTo>
                <a:lnTo>
                  <a:pt x="16" y="175"/>
                </a:lnTo>
                <a:lnTo>
                  <a:pt x="16" y="174"/>
                </a:lnTo>
                <a:lnTo>
                  <a:pt x="16" y="172"/>
                </a:lnTo>
                <a:lnTo>
                  <a:pt x="15" y="170"/>
                </a:lnTo>
                <a:lnTo>
                  <a:pt x="15" y="167"/>
                </a:lnTo>
                <a:lnTo>
                  <a:pt x="16" y="165"/>
                </a:lnTo>
                <a:lnTo>
                  <a:pt x="19" y="163"/>
                </a:lnTo>
                <a:lnTo>
                  <a:pt x="21" y="163"/>
                </a:lnTo>
                <a:lnTo>
                  <a:pt x="24" y="163"/>
                </a:lnTo>
                <a:lnTo>
                  <a:pt x="25" y="162"/>
                </a:lnTo>
                <a:lnTo>
                  <a:pt x="27" y="161"/>
                </a:lnTo>
                <a:lnTo>
                  <a:pt x="28" y="159"/>
                </a:lnTo>
                <a:lnTo>
                  <a:pt x="28" y="157"/>
                </a:lnTo>
                <a:lnTo>
                  <a:pt x="28" y="153"/>
                </a:lnTo>
                <a:lnTo>
                  <a:pt x="28" y="150"/>
                </a:lnTo>
                <a:lnTo>
                  <a:pt x="28" y="149"/>
                </a:lnTo>
                <a:lnTo>
                  <a:pt x="28" y="146"/>
                </a:lnTo>
                <a:lnTo>
                  <a:pt x="28" y="145"/>
                </a:lnTo>
                <a:lnTo>
                  <a:pt x="27" y="144"/>
                </a:lnTo>
                <a:lnTo>
                  <a:pt x="27" y="142"/>
                </a:lnTo>
                <a:lnTo>
                  <a:pt x="27" y="141"/>
                </a:lnTo>
                <a:lnTo>
                  <a:pt x="25" y="140"/>
                </a:lnTo>
                <a:lnTo>
                  <a:pt x="25" y="138"/>
                </a:lnTo>
                <a:lnTo>
                  <a:pt x="25" y="137"/>
                </a:lnTo>
                <a:lnTo>
                  <a:pt x="24" y="136"/>
                </a:lnTo>
                <a:lnTo>
                  <a:pt x="24" y="133"/>
                </a:lnTo>
                <a:lnTo>
                  <a:pt x="25" y="132"/>
                </a:lnTo>
                <a:lnTo>
                  <a:pt x="25" y="128"/>
                </a:lnTo>
                <a:lnTo>
                  <a:pt x="25" y="127"/>
                </a:lnTo>
                <a:lnTo>
                  <a:pt x="25" y="124"/>
                </a:lnTo>
                <a:lnTo>
                  <a:pt x="25" y="123"/>
                </a:lnTo>
                <a:lnTo>
                  <a:pt x="25" y="120"/>
                </a:lnTo>
                <a:lnTo>
                  <a:pt x="25" y="117"/>
                </a:lnTo>
                <a:lnTo>
                  <a:pt x="27" y="115"/>
                </a:lnTo>
                <a:lnTo>
                  <a:pt x="27" y="113"/>
                </a:lnTo>
                <a:lnTo>
                  <a:pt x="28" y="111"/>
                </a:lnTo>
                <a:lnTo>
                  <a:pt x="28" y="108"/>
                </a:lnTo>
                <a:lnTo>
                  <a:pt x="30" y="106"/>
                </a:lnTo>
                <a:lnTo>
                  <a:pt x="32" y="103"/>
                </a:lnTo>
                <a:lnTo>
                  <a:pt x="34" y="100"/>
                </a:lnTo>
                <a:lnTo>
                  <a:pt x="38" y="96"/>
                </a:lnTo>
                <a:lnTo>
                  <a:pt x="42" y="94"/>
                </a:lnTo>
                <a:lnTo>
                  <a:pt x="49" y="90"/>
                </a:lnTo>
                <a:lnTo>
                  <a:pt x="54" y="87"/>
                </a:lnTo>
                <a:lnTo>
                  <a:pt x="58" y="83"/>
                </a:lnTo>
                <a:lnTo>
                  <a:pt x="62" y="78"/>
                </a:lnTo>
                <a:lnTo>
                  <a:pt x="63" y="77"/>
                </a:lnTo>
                <a:lnTo>
                  <a:pt x="63" y="70"/>
                </a:lnTo>
                <a:lnTo>
                  <a:pt x="63" y="66"/>
                </a:lnTo>
                <a:lnTo>
                  <a:pt x="64" y="62"/>
                </a:lnTo>
                <a:lnTo>
                  <a:pt x="63" y="59"/>
                </a:lnTo>
                <a:lnTo>
                  <a:pt x="61" y="51"/>
                </a:lnTo>
                <a:lnTo>
                  <a:pt x="58" y="44"/>
                </a:lnTo>
                <a:lnTo>
                  <a:pt x="57" y="40"/>
                </a:lnTo>
                <a:lnTo>
                  <a:pt x="55" y="38"/>
                </a:lnTo>
                <a:lnTo>
                  <a:pt x="53" y="32"/>
                </a:lnTo>
                <a:lnTo>
                  <a:pt x="51" y="28"/>
                </a:lnTo>
                <a:lnTo>
                  <a:pt x="50" y="24"/>
                </a:lnTo>
                <a:lnTo>
                  <a:pt x="50" y="21"/>
                </a:lnTo>
                <a:lnTo>
                  <a:pt x="50" y="17"/>
                </a:lnTo>
                <a:lnTo>
                  <a:pt x="49" y="13"/>
                </a:lnTo>
                <a:lnTo>
                  <a:pt x="47" y="9"/>
                </a:lnTo>
                <a:lnTo>
                  <a:pt x="85" y="6"/>
                </a:lnTo>
                <a:lnTo>
                  <a:pt x="125" y="5"/>
                </a:lnTo>
                <a:lnTo>
                  <a:pt x="151" y="2"/>
                </a:lnTo>
                <a:lnTo>
                  <a:pt x="181" y="2"/>
                </a:lnTo>
                <a:lnTo>
                  <a:pt x="195" y="2"/>
                </a:lnTo>
                <a:lnTo>
                  <a:pt x="208" y="1"/>
                </a:lnTo>
                <a:lnTo>
                  <a:pt x="229" y="0"/>
                </a:lnTo>
                <a:lnTo>
                  <a:pt x="235" y="1"/>
                </a:lnTo>
                <a:close/>
              </a:path>
            </a:pathLst>
          </a:custGeom>
          <a:solidFill>
            <a:schemeClr val="accent4"/>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EditPoints="1"/>
          </p:cNvSpPr>
          <p:nvPr/>
        </p:nvSpPr>
        <p:spPr bwMode="auto">
          <a:xfrm>
            <a:off x="4749778" y="5425066"/>
            <a:ext cx="598731" cy="830609"/>
          </a:xfrm>
          <a:custGeom>
            <a:avLst/>
            <a:gdLst>
              <a:gd name="T0" fmla="*/ 34 w 346"/>
              <a:gd name="T1" fmla="*/ 111 h 480"/>
              <a:gd name="T2" fmla="*/ 53 w 346"/>
              <a:gd name="T3" fmla="*/ 105 h 480"/>
              <a:gd name="T4" fmla="*/ 69 w 346"/>
              <a:gd name="T5" fmla="*/ 118 h 480"/>
              <a:gd name="T6" fmla="*/ 56 w 346"/>
              <a:gd name="T7" fmla="*/ 117 h 480"/>
              <a:gd name="T8" fmla="*/ 37 w 346"/>
              <a:gd name="T9" fmla="*/ 111 h 480"/>
              <a:gd name="T10" fmla="*/ 37 w 346"/>
              <a:gd name="T11" fmla="*/ 105 h 480"/>
              <a:gd name="T12" fmla="*/ 44 w 346"/>
              <a:gd name="T13" fmla="*/ 97 h 480"/>
              <a:gd name="T14" fmla="*/ 138 w 346"/>
              <a:gd name="T15" fmla="*/ 13 h 480"/>
              <a:gd name="T16" fmla="*/ 181 w 346"/>
              <a:gd name="T17" fmla="*/ 22 h 480"/>
              <a:gd name="T18" fmla="*/ 205 w 346"/>
              <a:gd name="T19" fmla="*/ 64 h 480"/>
              <a:gd name="T20" fmla="*/ 239 w 346"/>
              <a:gd name="T21" fmla="*/ 58 h 480"/>
              <a:gd name="T22" fmla="*/ 267 w 346"/>
              <a:gd name="T23" fmla="*/ 22 h 480"/>
              <a:gd name="T24" fmla="*/ 286 w 346"/>
              <a:gd name="T25" fmla="*/ 45 h 480"/>
              <a:gd name="T26" fmla="*/ 277 w 346"/>
              <a:gd name="T27" fmla="*/ 83 h 480"/>
              <a:gd name="T28" fmla="*/ 282 w 346"/>
              <a:gd name="T29" fmla="*/ 115 h 480"/>
              <a:gd name="T30" fmla="*/ 294 w 346"/>
              <a:gd name="T31" fmla="*/ 144 h 480"/>
              <a:gd name="T32" fmla="*/ 273 w 346"/>
              <a:gd name="T33" fmla="*/ 220 h 480"/>
              <a:gd name="T34" fmla="*/ 263 w 346"/>
              <a:gd name="T35" fmla="*/ 284 h 480"/>
              <a:gd name="T36" fmla="*/ 294 w 346"/>
              <a:gd name="T37" fmla="*/ 310 h 480"/>
              <a:gd name="T38" fmla="*/ 323 w 346"/>
              <a:gd name="T39" fmla="*/ 313 h 480"/>
              <a:gd name="T40" fmla="*/ 339 w 346"/>
              <a:gd name="T41" fmla="*/ 335 h 480"/>
              <a:gd name="T42" fmla="*/ 345 w 346"/>
              <a:gd name="T43" fmla="*/ 365 h 480"/>
              <a:gd name="T44" fmla="*/ 336 w 346"/>
              <a:gd name="T45" fmla="*/ 398 h 480"/>
              <a:gd name="T46" fmla="*/ 333 w 346"/>
              <a:gd name="T47" fmla="*/ 422 h 480"/>
              <a:gd name="T48" fmla="*/ 314 w 346"/>
              <a:gd name="T49" fmla="*/ 460 h 480"/>
              <a:gd name="T50" fmla="*/ 294 w 346"/>
              <a:gd name="T51" fmla="*/ 470 h 480"/>
              <a:gd name="T52" fmla="*/ 278 w 346"/>
              <a:gd name="T53" fmla="*/ 450 h 480"/>
              <a:gd name="T54" fmla="*/ 265 w 346"/>
              <a:gd name="T55" fmla="*/ 432 h 480"/>
              <a:gd name="T56" fmla="*/ 274 w 346"/>
              <a:gd name="T57" fmla="*/ 414 h 480"/>
              <a:gd name="T58" fmla="*/ 285 w 346"/>
              <a:gd name="T59" fmla="*/ 397 h 480"/>
              <a:gd name="T60" fmla="*/ 286 w 346"/>
              <a:gd name="T61" fmla="*/ 372 h 480"/>
              <a:gd name="T62" fmla="*/ 276 w 346"/>
              <a:gd name="T63" fmla="*/ 363 h 480"/>
              <a:gd name="T64" fmla="*/ 260 w 346"/>
              <a:gd name="T65" fmla="*/ 369 h 480"/>
              <a:gd name="T66" fmla="*/ 250 w 346"/>
              <a:gd name="T67" fmla="*/ 391 h 480"/>
              <a:gd name="T68" fmla="*/ 240 w 346"/>
              <a:gd name="T69" fmla="*/ 418 h 480"/>
              <a:gd name="T70" fmla="*/ 209 w 346"/>
              <a:gd name="T71" fmla="*/ 416 h 480"/>
              <a:gd name="T72" fmla="*/ 179 w 346"/>
              <a:gd name="T73" fmla="*/ 406 h 480"/>
              <a:gd name="T74" fmla="*/ 145 w 346"/>
              <a:gd name="T75" fmla="*/ 393 h 480"/>
              <a:gd name="T76" fmla="*/ 115 w 346"/>
              <a:gd name="T77" fmla="*/ 378 h 480"/>
              <a:gd name="T78" fmla="*/ 94 w 346"/>
              <a:gd name="T79" fmla="*/ 364 h 480"/>
              <a:gd name="T80" fmla="*/ 68 w 346"/>
              <a:gd name="T81" fmla="*/ 355 h 480"/>
              <a:gd name="T82" fmla="*/ 47 w 346"/>
              <a:gd name="T83" fmla="*/ 342 h 480"/>
              <a:gd name="T84" fmla="*/ 31 w 346"/>
              <a:gd name="T85" fmla="*/ 322 h 480"/>
              <a:gd name="T86" fmla="*/ 14 w 346"/>
              <a:gd name="T87" fmla="*/ 300 h 480"/>
              <a:gd name="T88" fmla="*/ 3 w 346"/>
              <a:gd name="T89" fmla="*/ 287 h 480"/>
              <a:gd name="T90" fmla="*/ 1 w 346"/>
              <a:gd name="T91" fmla="*/ 267 h 480"/>
              <a:gd name="T92" fmla="*/ 9 w 346"/>
              <a:gd name="T93" fmla="*/ 259 h 480"/>
              <a:gd name="T94" fmla="*/ 7 w 346"/>
              <a:gd name="T95" fmla="*/ 240 h 480"/>
              <a:gd name="T96" fmla="*/ 3 w 346"/>
              <a:gd name="T97" fmla="*/ 213 h 480"/>
              <a:gd name="T98" fmla="*/ 129 w 346"/>
              <a:gd name="T99" fmla="*/ 195 h 480"/>
              <a:gd name="T100" fmla="*/ 180 w 346"/>
              <a:gd name="T101" fmla="*/ 229 h 480"/>
              <a:gd name="T102" fmla="*/ 201 w 346"/>
              <a:gd name="T103" fmla="*/ 215 h 480"/>
              <a:gd name="T104" fmla="*/ 178 w 346"/>
              <a:gd name="T105" fmla="*/ 130 h 480"/>
              <a:gd name="T106" fmla="*/ 161 w 346"/>
              <a:gd name="T107" fmla="*/ 122 h 480"/>
              <a:gd name="T108" fmla="*/ 158 w 346"/>
              <a:gd name="T109" fmla="*/ 139 h 480"/>
              <a:gd name="T110" fmla="*/ 153 w 346"/>
              <a:gd name="T111" fmla="*/ 164 h 480"/>
              <a:gd name="T112" fmla="*/ 126 w 346"/>
              <a:gd name="T113" fmla="*/ 160 h 480"/>
              <a:gd name="T114" fmla="*/ 104 w 346"/>
              <a:gd name="T115" fmla="*/ 151 h 480"/>
              <a:gd name="T116" fmla="*/ 94 w 346"/>
              <a:gd name="T117" fmla="*/ 96 h 480"/>
              <a:gd name="T118" fmla="*/ 94 w 346"/>
              <a:gd name="T119" fmla="*/ 80 h 480"/>
              <a:gd name="T120" fmla="*/ 123 w 346"/>
              <a:gd name="T121" fmla="*/ 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 h="480">
                <a:moveTo>
                  <a:pt x="27" y="319"/>
                </a:moveTo>
                <a:lnTo>
                  <a:pt x="27" y="318"/>
                </a:lnTo>
                <a:lnTo>
                  <a:pt x="27" y="319"/>
                </a:lnTo>
                <a:close/>
                <a:moveTo>
                  <a:pt x="1" y="280"/>
                </a:moveTo>
                <a:lnTo>
                  <a:pt x="1" y="279"/>
                </a:lnTo>
                <a:lnTo>
                  <a:pt x="1" y="278"/>
                </a:lnTo>
                <a:lnTo>
                  <a:pt x="1" y="279"/>
                </a:lnTo>
                <a:lnTo>
                  <a:pt x="1" y="280"/>
                </a:lnTo>
                <a:close/>
                <a:moveTo>
                  <a:pt x="5" y="212"/>
                </a:moveTo>
                <a:lnTo>
                  <a:pt x="3" y="212"/>
                </a:lnTo>
                <a:lnTo>
                  <a:pt x="5" y="212"/>
                </a:lnTo>
                <a:close/>
                <a:moveTo>
                  <a:pt x="40" y="113"/>
                </a:moveTo>
                <a:lnTo>
                  <a:pt x="41" y="113"/>
                </a:lnTo>
                <a:lnTo>
                  <a:pt x="40" y="113"/>
                </a:lnTo>
                <a:close/>
                <a:moveTo>
                  <a:pt x="39" y="113"/>
                </a:moveTo>
                <a:lnTo>
                  <a:pt x="37" y="113"/>
                </a:lnTo>
                <a:lnTo>
                  <a:pt x="36" y="111"/>
                </a:lnTo>
                <a:lnTo>
                  <a:pt x="37" y="111"/>
                </a:lnTo>
                <a:lnTo>
                  <a:pt x="37" y="113"/>
                </a:lnTo>
                <a:lnTo>
                  <a:pt x="39" y="113"/>
                </a:lnTo>
                <a:close/>
                <a:moveTo>
                  <a:pt x="34" y="111"/>
                </a:moveTo>
                <a:lnTo>
                  <a:pt x="32" y="111"/>
                </a:lnTo>
                <a:lnTo>
                  <a:pt x="34" y="111"/>
                </a:lnTo>
                <a:close/>
                <a:moveTo>
                  <a:pt x="35" y="111"/>
                </a:moveTo>
                <a:lnTo>
                  <a:pt x="34" y="111"/>
                </a:lnTo>
                <a:lnTo>
                  <a:pt x="34" y="110"/>
                </a:lnTo>
                <a:lnTo>
                  <a:pt x="35" y="110"/>
                </a:lnTo>
                <a:lnTo>
                  <a:pt x="35" y="111"/>
                </a:lnTo>
                <a:close/>
                <a:moveTo>
                  <a:pt x="41" y="103"/>
                </a:moveTo>
                <a:lnTo>
                  <a:pt x="40" y="103"/>
                </a:lnTo>
                <a:lnTo>
                  <a:pt x="40" y="102"/>
                </a:lnTo>
                <a:lnTo>
                  <a:pt x="40" y="101"/>
                </a:lnTo>
                <a:lnTo>
                  <a:pt x="41" y="101"/>
                </a:lnTo>
                <a:lnTo>
                  <a:pt x="41" y="103"/>
                </a:lnTo>
                <a:close/>
                <a:moveTo>
                  <a:pt x="44" y="98"/>
                </a:moveTo>
                <a:lnTo>
                  <a:pt x="43" y="98"/>
                </a:lnTo>
                <a:lnTo>
                  <a:pt x="44" y="98"/>
                </a:lnTo>
                <a:close/>
                <a:moveTo>
                  <a:pt x="49" y="100"/>
                </a:moveTo>
                <a:lnTo>
                  <a:pt x="51" y="100"/>
                </a:lnTo>
                <a:lnTo>
                  <a:pt x="49" y="101"/>
                </a:lnTo>
                <a:lnTo>
                  <a:pt x="49" y="102"/>
                </a:lnTo>
                <a:lnTo>
                  <a:pt x="51" y="102"/>
                </a:lnTo>
                <a:lnTo>
                  <a:pt x="51" y="103"/>
                </a:lnTo>
                <a:lnTo>
                  <a:pt x="52" y="103"/>
                </a:lnTo>
                <a:lnTo>
                  <a:pt x="53" y="103"/>
                </a:lnTo>
                <a:lnTo>
                  <a:pt x="53" y="105"/>
                </a:lnTo>
                <a:lnTo>
                  <a:pt x="54" y="105"/>
                </a:lnTo>
                <a:lnTo>
                  <a:pt x="56" y="105"/>
                </a:lnTo>
                <a:lnTo>
                  <a:pt x="56" y="106"/>
                </a:lnTo>
                <a:lnTo>
                  <a:pt x="54" y="106"/>
                </a:lnTo>
                <a:lnTo>
                  <a:pt x="54" y="107"/>
                </a:lnTo>
                <a:lnTo>
                  <a:pt x="54" y="109"/>
                </a:lnTo>
                <a:lnTo>
                  <a:pt x="56" y="109"/>
                </a:lnTo>
                <a:lnTo>
                  <a:pt x="56" y="110"/>
                </a:lnTo>
                <a:lnTo>
                  <a:pt x="57" y="110"/>
                </a:lnTo>
                <a:lnTo>
                  <a:pt x="57" y="111"/>
                </a:lnTo>
                <a:lnTo>
                  <a:pt x="58" y="111"/>
                </a:lnTo>
                <a:lnTo>
                  <a:pt x="60" y="111"/>
                </a:lnTo>
                <a:lnTo>
                  <a:pt x="60" y="113"/>
                </a:lnTo>
                <a:lnTo>
                  <a:pt x="61" y="113"/>
                </a:lnTo>
                <a:lnTo>
                  <a:pt x="61" y="114"/>
                </a:lnTo>
                <a:lnTo>
                  <a:pt x="62" y="114"/>
                </a:lnTo>
                <a:lnTo>
                  <a:pt x="62" y="115"/>
                </a:lnTo>
                <a:lnTo>
                  <a:pt x="64" y="117"/>
                </a:lnTo>
                <a:lnTo>
                  <a:pt x="65" y="117"/>
                </a:lnTo>
                <a:lnTo>
                  <a:pt x="66" y="117"/>
                </a:lnTo>
                <a:lnTo>
                  <a:pt x="68" y="117"/>
                </a:lnTo>
                <a:lnTo>
                  <a:pt x="68" y="118"/>
                </a:lnTo>
                <a:lnTo>
                  <a:pt x="69" y="118"/>
                </a:lnTo>
                <a:lnTo>
                  <a:pt x="69" y="119"/>
                </a:lnTo>
                <a:lnTo>
                  <a:pt x="70" y="119"/>
                </a:lnTo>
                <a:lnTo>
                  <a:pt x="72" y="119"/>
                </a:lnTo>
                <a:lnTo>
                  <a:pt x="70" y="121"/>
                </a:lnTo>
                <a:lnTo>
                  <a:pt x="69" y="124"/>
                </a:lnTo>
                <a:lnTo>
                  <a:pt x="69" y="127"/>
                </a:lnTo>
                <a:lnTo>
                  <a:pt x="68" y="127"/>
                </a:lnTo>
                <a:lnTo>
                  <a:pt x="68" y="126"/>
                </a:lnTo>
                <a:lnTo>
                  <a:pt x="66" y="126"/>
                </a:lnTo>
                <a:lnTo>
                  <a:pt x="66" y="124"/>
                </a:lnTo>
                <a:lnTo>
                  <a:pt x="65" y="123"/>
                </a:lnTo>
                <a:lnTo>
                  <a:pt x="65" y="122"/>
                </a:lnTo>
                <a:lnTo>
                  <a:pt x="64" y="122"/>
                </a:lnTo>
                <a:lnTo>
                  <a:pt x="64" y="121"/>
                </a:lnTo>
                <a:lnTo>
                  <a:pt x="62" y="121"/>
                </a:lnTo>
                <a:lnTo>
                  <a:pt x="61" y="121"/>
                </a:lnTo>
                <a:lnTo>
                  <a:pt x="61" y="119"/>
                </a:lnTo>
                <a:lnTo>
                  <a:pt x="60" y="119"/>
                </a:lnTo>
                <a:lnTo>
                  <a:pt x="58" y="119"/>
                </a:lnTo>
                <a:lnTo>
                  <a:pt x="58" y="118"/>
                </a:lnTo>
                <a:lnTo>
                  <a:pt x="57" y="118"/>
                </a:lnTo>
                <a:lnTo>
                  <a:pt x="57" y="117"/>
                </a:lnTo>
                <a:lnTo>
                  <a:pt x="56" y="117"/>
                </a:lnTo>
                <a:lnTo>
                  <a:pt x="56" y="115"/>
                </a:lnTo>
                <a:lnTo>
                  <a:pt x="54" y="115"/>
                </a:lnTo>
                <a:lnTo>
                  <a:pt x="54" y="117"/>
                </a:lnTo>
                <a:lnTo>
                  <a:pt x="53" y="117"/>
                </a:lnTo>
                <a:lnTo>
                  <a:pt x="53" y="118"/>
                </a:lnTo>
                <a:lnTo>
                  <a:pt x="52" y="117"/>
                </a:lnTo>
                <a:lnTo>
                  <a:pt x="51" y="115"/>
                </a:lnTo>
                <a:lnTo>
                  <a:pt x="49" y="117"/>
                </a:lnTo>
                <a:lnTo>
                  <a:pt x="49" y="115"/>
                </a:lnTo>
                <a:lnTo>
                  <a:pt x="48" y="115"/>
                </a:lnTo>
                <a:lnTo>
                  <a:pt x="47" y="115"/>
                </a:lnTo>
                <a:lnTo>
                  <a:pt x="47" y="114"/>
                </a:lnTo>
                <a:lnTo>
                  <a:pt x="45" y="114"/>
                </a:lnTo>
                <a:lnTo>
                  <a:pt x="45" y="113"/>
                </a:lnTo>
                <a:lnTo>
                  <a:pt x="45" y="111"/>
                </a:lnTo>
                <a:lnTo>
                  <a:pt x="44" y="111"/>
                </a:lnTo>
                <a:lnTo>
                  <a:pt x="44" y="110"/>
                </a:lnTo>
                <a:lnTo>
                  <a:pt x="43" y="111"/>
                </a:lnTo>
                <a:lnTo>
                  <a:pt x="41" y="111"/>
                </a:lnTo>
                <a:lnTo>
                  <a:pt x="40" y="111"/>
                </a:lnTo>
                <a:lnTo>
                  <a:pt x="40" y="113"/>
                </a:lnTo>
                <a:lnTo>
                  <a:pt x="39" y="113"/>
                </a:lnTo>
                <a:lnTo>
                  <a:pt x="37" y="111"/>
                </a:lnTo>
                <a:lnTo>
                  <a:pt x="36" y="111"/>
                </a:lnTo>
                <a:lnTo>
                  <a:pt x="36" y="110"/>
                </a:lnTo>
                <a:lnTo>
                  <a:pt x="34" y="110"/>
                </a:lnTo>
                <a:lnTo>
                  <a:pt x="32" y="110"/>
                </a:lnTo>
                <a:lnTo>
                  <a:pt x="32" y="109"/>
                </a:lnTo>
                <a:lnTo>
                  <a:pt x="32" y="107"/>
                </a:lnTo>
                <a:lnTo>
                  <a:pt x="34" y="107"/>
                </a:lnTo>
                <a:lnTo>
                  <a:pt x="35" y="109"/>
                </a:lnTo>
                <a:lnTo>
                  <a:pt x="35" y="107"/>
                </a:lnTo>
                <a:lnTo>
                  <a:pt x="35" y="106"/>
                </a:lnTo>
                <a:lnTo>
                  <a:pt x="34" y="106"/>
                </a:lnTo>
                <a:lnTo>
                  <a:pt x="34" y="105"/>
                </a:lnTo>
                <a:lnTo>
                  <a:pt x="35" y="105"/>
                </a:lnTo>
                <a:lnTo>
                  <a:pt x="36" y="105"/>
                </a:lnTo>
                <a:lnTo>
                  <a:pt x="37" y="105"/>
                </a:lnTo>
                <a:lnTo>
                  <a:pt x="39" y="106"/>
                </a:lnTo>
                <a:lnTo>
                  <a:pt x="40" y="106"/>
                </a:lnTo>
                <a:lnTo>
                  <a:pt x="41" y="106"/>
                </a:lnTo>
                <a:lnTo>
                  <a:pt x="40" y="106"/>
                </a:lnTo>
                <a:lnTo>
                  <a:pt x="40" y="105"/>
                </a:lnTo>
                <a:lnTo>
                  <a:pt x="40" y="106"/>
                </a:lnTo>
                <a:lnTo>
                  <a:pt x="39" y="106"/>
                </a:lnTo>
                <a:lnTo>
                  <a:pt x="37" y="105"/>
                </a:lnTo>
                <a:lnTo>
                  <a:pt x="36" y="103"/>
                </a:lnTo>
                <a:lnTo>
                  <a:pt x="37" y="102"/>
                </a:lnTo>
                <a:lnTo>
                  <a:pt x="39" y="101"/>
                </a:lnTo>
                <a:lnTo>
                  <a:pt x="40" y="101"/>
                </a:lnTo>
                <a:lnTo>
                  <a:pt x="39" y="102"/>
                </a:lnTo>
                <a:lnTo>
                  <a:pt x="40" y="102"/>
                </a:lnTo>
                <a:lnTo>
                  <a:pt x="40" y="103"/>
                </a:lnTo>
                <a:lnTo>
                  <a:pt x="41" y="103"/>
                </a:lnTo>
                <a:lnTo>
                  <a:pt x="41" y="102"/>
                </a:lnTo>
                <a:lnTo>
                  <a:pt x="41" y="101"/>
                </a:lnTo>
                <a:lnTo>
                  <a:pt x="41" y="102"/>
                </a:lnTo>
                <a:lnTo>
                  <a:pt x="43" y="102"/>
                </a:lnTo>
                <a:lnTo>
                  <a:pt x="41" y="101"/>
                </a:lnTo>
                <a:lnTo>
                  <a:pt x="40" y="101"/>
                </a:lnTo>
                <a:lnTo>
                  <a:pt x="39" y="100"/>
                </a:lnTo>
                <a:lnTo>
                  <a:pt x="39" y="98"/>
                </a:lnTo>
                <a:lnTo>
                  <a:pt x="40" y="98"/>
                </a:lnTo>
                <a:lnTo>
                  <a:pt x="41" y="98"/>
                </a:lnTo>
                <a:lnTo>
                  <a:pt x="43" y="98"/>
                </a:lnTo>
                <a:lnTo>
                  <a:pt x="43" y="100"/>
                </a:lnTo>
                <a:lnTo>
                  <a:pt x="44" y="100"/>
                </a:lnTo>
                <a:lnTo>
                  <a:pt x="44" y="98"/>
                </a:lnTo>
                <a:lnTo>
                  <a:pt x="44" y="97"/>
                </a:lnTo>
                <a:lnTo>
                  <a:pt x="45" y="97"/>
                </a:lnTo>
                <a:lnTo>
                  <a:pt x="47" y="97"/>
                </a:lnTo>
                <a:lnTo>
                  <a:pt x="48" y="97"/>
                </a:lnTo>
                <a:lnTo>
                  <a:pt x="48" y="100"/>
                </a:lnTo>
                <a:lnTo>
                  <a:pt x="49" y="100"/>
                </a:lnTo>
                <a:lnTo>
                  <a:pt x="48" y="100"/>
                </a:lnTo>
                <a:lnTo>
                  <a:pt x="48" y="98"/>
                </a:lnTo>
                <a:lnTo>
                  <a:pt x="49" y="98"/>
                </a:lnTo>
                <a:lnTo>
                  <a:pt x="48" y="97"/>
                </a:lnTo>
                <a:lnTo>
                  <a:pt x="48" y="96"/>
                </a:lnTo>
                <a:lnTo>
                  <a:pt x="49" y="97"/>
                </a:lnTo>
                <a:lnTo>
                  <a:pt x="49" y="98"/>
                </a:lnTo>
                <a:lnTo>
                  <a:pt x="49" y="100"/>
                </a:lnTo>
                <a:close/>
                <a:moveTo>
                  <a:pt x="47" y="96"/>
                </a:moveTo>
                <a:lnTo>
                  <a:pt x="48" y="96"/>
                </a:lnTo>
                <a:lnTo>
                  <a:pt x="47" y="97"/>
                </a:lnTo>
                <a:lnTo>
                  <a:pt x="47" y="96"/>
                </a:lnTo>
                <a:lnTo>
                  <a:pt x="45" y="96"/>
                </a:lnTo>
                <a:lnTo>
                  <a:pt x="47" y="96"/>
                </a:lnTo>
                <a:close/>
                <a:moveTo>
                  <a:pt x="132" y="13"/>
                </a:moveTo>
                <a:lnTo>
                  <a:pt x="133" y="14"/>
                </a:lnTo>
                <a:lnTo>
                  <a:pt x="136" y="14"/>
                </a:lnTo>
                <a:lnTo>
                  <a:pt x="138" y="13"/>
                </a:lnTo>
                <a:lnTo>
                  <a:pt x="141" y="14"/>
                </a:lnTo>
                <a:lnTo>
                  <a:pt x="144" y="14"/>
                </a:lnTo>
                <a:lnTo>
                  <a:pt x="146" y="16"/>
                </a:lnTo>
                <a:lnTo>
                  <a:pt x="149" y="16"/>
                </a:lnTo>
                <a:lnTo>
                  <a:pt x="151" y="16"/>
                </a:lnTo>
                <a:lnTo>
                  <a:pt x="153" y="16"/>
                </a:lnTo>
                <a:lnTo>
                  <a:pt x="154" y="17"/>
                </a:lnTo>
                <a:lnTo>
                  <a:pt x="157" y="17"/>
                </a:lnTo>
                <a:lnTo>
                  <a:pt x="158" y="16"/>
                </a:lnTo>
                <a:lnTo>
                  <a:pt x="159" y="14"/>
                </a:lnTo>
                <a:lnTo>
                  <a:pt x="162" y="14"/>
                </a:lnTo>
                <a:lnTo>
                  <a:pt x="163" y="16"/>
                </a:lnTo>
                <a:lnTo>
                  <a:pt x="166" y="16"/>
                </a:lnTo>
                <a:lnTo>
                  <a:pt x="167" y="17"/>
                </a:lnTo>
                <a:lnTo>
                  <a:pt x="168" y="17"/>
                </a:lnTo>
                <a:lnTo>
                  <a:pt x="170" y="17"/>
                </a:lnTo>
                <a:lnTo>
                  <a:pt x="172" y="16"/>
                </a:lnTo>
                <a:lnTo>
                  <a:pt x="175" y="17"/>
                </a:lnTo>
                <a:lnTo>
                  <a:pt x="178" y="18"/>
                </a:lnTo>
                <a:lnTo>
                  <a:pt x="179" y="20"/>
                </a:lnTo>
                <a:lnTo>
                  <a:pt x="180" y="18"/>
                </a:lnTo>
                <a:lnTo>
                  <a:pt x="181" y="20"/>
                </a:lnTo>
                <a:lnTo>
                  <a:pt x="181" y="22"/>
                </a:lnTo>
                <a:lnTo>
                  <a:pt x="181" y="24"/>
                </a:lnTo>
                <a:lnTo>
                  <a:pt x="181" y="26"/>
                </a:lnTo>
                <a:lnTo>
                  <a:pt x="183" y="29"/>
                </a:lnTo>
                <a:lnTo>
                  <a:pt x="185" y="29"/>
                </a:lnTo>
                <a:lnTo>
                  <a:pt x="188" y="30"/>
                </a:lnTo>
                <a:lnTo>
                  <a:pt x="191" y="33"/>
                </a:lnTo>
                <a:lnTo>
                  <a:pt x="195" y="37"/>
                </a:lnTo>
                <a:lnTo>
                  <a:pt x="196" y="37"/>
                </a:lnTo>
                <a:lnTo>
                  <a:pt x="196" y="38"/>
                </a:lnTo>
                <a:lnTo>
                  <a:pt x="198" y="41"/>
                </a:lnTo>
                <a:lnTo>
                  <a:pt x="200" y="42"/>
                </a:lnTo>
                <a:lnTo>
                  <a:pt x="201" y="43"/>
                </a:lnTo>
                <a:lnTo>
                  <a:pt x="202" y="45"/>
                </a:lnTo>
                <a:lnTo>
                  <a:pt x="202" y="47"/>
                </a:lnTo>
                <a:lnTo>
                  <a:pt x="204" y="47"/>
                </a:lnTo>
                <a:lnTo>
                  <a:pt x="205" y="50"/>
                </a:lnTo>
                <a:lnTo>
                  <a:pt x="205" y="52"/>
                </a:lnTo>
                <a:lnTo>
                  <a:pt x="205" y="55"/>
                </a:lnTo>
                <a:lnTo>
                  <a:pt x="206" y="58"/>
                </a:lnTo>
                <a:lnTo>
                  <a:pt x="206" y="59"/>
                </a:lnTo>
                <a:lnTo>
                  <a:pt x="205" y="60"/>
                </a:lnTo>
                <a:lnTo>
                  <a:pt x="205" y="62"/>
                </a:lnTo>
                <a:lnTo>
                  <a:pt x="205" y="64"/>
                </a:lnTo>
                <a:lnTo>
                  <a:pt x="205" y="66"/>
                </a:lnTo>
                <a:lnTo>
                  <a:pt x="206" y="68"/>
                </a:lnTo>
                <a:lnTo>
                  <a:pt x="206" y="69"/>
                </a:lnTo>
                <a:lnTo>
                  <a:pt x="208" y="71"/>
                </a:lnTo>
                <a:lnTo>
                  <a:pt x="208" y="72"/>
                </a:lnTo>
                <a:lnTo>
                  <a:pt x="209" y="72"/>
                </a:lnTo>
                <a:lnTo>
                  <a:pt x="210" y="72"/>
                </a:lnTo>
                <a:lnTo>
                  <a:pt x="212" y="69"/>
                </a:lnTo>
                <a:lnTo>
                  <a:pt x="213" y="68"/>
                </a:lnTo>
                <a:lnTo>
                  <a:pt x="216" y="66"/>
                </a:lnTo>
                <a:lnTo>
                  <a:pt x="217" y="64"/>
                </a:lnTo>
                <a:lnTo>
                  <a:pt x="218" y="64"/>
                </a:lnTo>
                <a:lnTo>
                  <a:pt x="221" y="64"/>
                </a:lnTo>
                <a:lnTo>
                  <a:pt x="222" y="64"/>
                </a:lnTo>
                <a:lnTo>
                  <a:pt x="225" y="64"/>
                </a:lnTo>
                <a:lnTo>
                  <a:pt x="226" y="64"/>
                </a:lnTo>
                <a:lnTo>
                  <a:pt x="227" y="64"/>
                </a:lnTo>
                <a:lnTo>
                  <a:pt x="230" y="63"/>
                </a:lnTo>
                <a:lnTo>
                  <a:pt x="231" y="62"/>
                </a:lnTo>
                <a:lnTo>
                  <a:pt x="233" y="60"/>
                </a:lnTo>
                <a:lnTo>
                  <a:pt x="235" y="59"/>
                </a:lnTo>
                <a:lnTo>
                  <a:pt x="238" y="58"/>
                </a:lnTo>
                <a:lnTo>
                  <a:pt x="239" y="58"/>
                </a:lnTo>
                <a:lnTo>
                  <a:pt x="242" y="58"/>
                </a:lnTo>
                <a:lnTo>
                  <a:pt x="243" y="58"/>
                </a:lnTo>
                <a:lnTo>
                  <a:pt x="246" y="58"/>
                </a:lnTo>
                <a:lnTo>
                  <a:pt x="248" y="58"/>
                </a:lnTo>
                <a:lnTo>
                  <a:pt x="250" y="58"/>
                </a:lnTo>
                <a:lnTo>
                  <a:pt x="252" y="58"/>
                </a:lnTo>
                <a:lnTo>
                  <a:pt x="253" y="58"/>
                </a:lnTo>
                <a:lnTo>
                  <a:pt x="255" y="56"/>
                </a:lnTo>
                <a:lnTo>
                  <a:pt x="256" y="55"/>
                </a:lnTo>
                <a:lnTo>
                  <a:pt x="256" y="52"/>
                </a:lnTo>
                <a:lnTo>
                  <a:pt x="256" y="50"/>
                </a:lnTo>
                <a:lnTo>
                  <a:pt x="257" y="49"/>
                </a:lnTo>
                <a:lnTo>
                  <a:pt x="259" y="46"/>
                </a:lnTo>
                <a:lnTo>
                  <a:pt x="260" y="45"/>
                </a:lnTo>
                <a:lnTo>
                  <a:pt x="261" y="43"/>
                </a:lnTo>
                <a:lnTo>
                  <a:pt x="261" y="41"/>
                </a:lnTo>
                <a:lnTo>
                  <a:pt x="263" y="38"/>
                </a:lnTo>
                <a:lnTo>
                  <a:pt x="264" y="35"/>
                </a:lnTo>
                <a:lnTo>
                  <a:pt x="265" y="33"/>
                </a:lnTo>
                <a:lnTo>
                  <a:pt x="265" y="30"/>
                </a:lnTo>
                <a:lnTo>
                  <a:pt x="265" y="28"/>
                </a:lnTo>
                <a:lnTo>
                  <a:pt x="267" y="25"/>
                </a:lnTo>
                <a:lnTo>
                  <a:pt x="267" y="22"/>
                </a:lnTo>
                <a:lnTo>
                  <a:pt x="267" y="21"/>
                </a:lnTo>
                <a:lnTo>
                  <a:pt x="268" y="20"/>
                </a:lnTo>
                <a:lnTo>
                  <a:pt x="269" y="18"/>
                </a:lnTo>
                <a:lnTo>
                  <a:pt x="270" y="17"/>
                </a:lnTo>
                <a:lnTo>
                  <a:pt x="274" y="17"/>
                </a:lnTo>
                <a:lnTo>
                  <a:pt x="276" y="18"/>
                </a:lnTo>
                <a:lnTo>
                  <a:pt x="278" y="18"/>
                </a:lnTo>
                <a:lnTo>
                  <a:pt x="280" y="18"/>
                </a:lnTo>
                <a:lnTo>
                  <a:pt x="282" y="20"/>
                </a:lnTo>
                <a:lnTo>
                  <a:pt x="285" y="20"/>
                </a:lnTo>
                <a:lnTo>
                  <a:pt x="286" y="21"/>
                </a:lnTo>
                <a:lnTo>
                  <a:pt x="288" y="22"/>
                </a:lnTo>
                <a:lnTo>
                  <a:pt x="289" y="24"/>
                </a:lnTo>
                <a:lnTo>
                  <a:pt x="291" y="24"/>
                </a:lnTo>
                <a:lnTo>
                  <a:pt x="289" y="26"/>
                </a:lnTo>
                <a:lnTo>
                  <a:pt x="289" y="29"/>
                </a:lnTo>
                <a:lnTo>
                  <a:pt x="288" y="31"/>
                </a:lnTo>
                <a:lnTo>
                  <a:pt x="288" y="33"/>
                </a:lnTo>
                <a:lnTo>
                  <a:pt x="286" y="35"/>
                </a:lnTo>
                <a:lnTo>
                  <a:pt x="286" y="38"/>
                </a:lnTo>
                <a:lnTo>
                  <a:pt x="286" y="41"/>
                </a:lnTo>
                <a:lnTo>
                  <a:pt x="286" y="42"/>
                </a:lnTo>
                <a:lnTo>
                  <a:pt x="286" y="45"/>
                </a:lnTo>
                <a:lnTo>
                  <a:pt x="286" y="46"/>
                </a:lnTo>
                <a:lnTo>
                  <a:pt x="286" y="50"/>
                </a:lnTo>
                <a:lnTo>
                  <a:pt x="285" y="51"/>
                </a:lnTo>
                <a:lnTo>
                  <a:pt x="285" y="54"/>
                </a:lnTo>
                <a:lnTo>
                  <a:pt x="286" y="55"/>
                </a:lnTo>
                <a:lnTo>
                  <a:pt x="286" y="56"/>
                </a:lnTo>
                <a:lnTo>
                  <a:pt x="286" y="58"/>
                </a:lnTo>
                <a:lnTo>
                  <a:pt x="288" y="59"/>
                </a:lnTo>
                <a:lnTo>
                  <a:pt x="288" y="60"/>
                </a:lnTo>
                <a:lnTo>
                  <a:pt x="288" y="62"/>
                </a:lnTo>
                <a:lnTo>
                  <a:pt x="289" y="63"/>
                </a:lnTo>
                <a:lnTo>
                  <a:pt x="289" y="64"/>
                </a:lnTo>
                <a:lnTo>
                  <a:pt x="289" y="67"/>
                </a:lnTo>
                <a:lnTo>
                  <a:pt x="289" y="68"/>
                </a:lnTo>
                <a:lnTo>
                  <a:pt x="289" y="71"/>
                </a:lnTo>
                <a:lnTo>
                  <a:pt x="289" y="75"/>
                </a:lnTo>
                <a:lnTo>
                  <a:pt x="289" y="77"/>
                </a:lnTo>
                <a:lnTo>
                  <a:pt x="288" y="79"/>
                </a:lnTo>
                <a:lnTo>
                  <a:pt x="286" y="80"/>
                </a:lnTo>
                <a:lnTo>
                  <a:pt x="285" y="81"/>
                </a:lnTo>
                <a:lnTo>
                  <a:pt x="282" y="81"/>
                </a:lnTo>
                <a:lnTo>
                  <a:pt x="280" y="81"/>
                </a:lnTo>
                <a:lnTo>
                  <a:pt x="277" y="83"/>
                </a:lnTo>
                <a:lnTo>
                  <a:pt x="276" y="85"/>
                </a:lnTo>
                <a:lnTo>
                  <a:pt x="276" y="88"/>
                </a:lnTo>
                <a:lnTo>
                  <a:pt x="277" y="90"/>
                </a:lnTo>
                <a:lnTo>
                  <a:pt x="277" y="92"/>
                </a:lnTo>
                <a:lnTo>
                  <a:pt x="277" y="93"/>
                </a:lnTo>
                <a:lnTo>
                  <a:pt x="278" y="94"/>
                </a:lnTo>
                <a:lnTo>
                  <a:pt x="278" y="96"/>
                </a:lnTo>
                <a:lnTo>
                  <a:pt x="280" y="97"/>
                </a:lnTo>
                <a:lnTo>
                  <a:pt x="278" y="98"/>
                </a:lnTo>
                <a:lnTo>
                  <a:pt x="277" y="100"/>
                </a:lnTo>
                <a:lnTo>
                  <a:pt x="277" y="101"/>
                </a:lnTo>
                <a:lnTo>
                  <a:pt x="277" y="102"/>
                </a:lnTo>
                <a:lnTo>
                  <a:pt x="277" y="103"/>
                </a:lnTo>
                <a:lnTo>
                  <a:pt x="276" y="105"/>
                </a:lnTo>
                <a:lnTo>
                  <a:pt x="276" y="107"/>
                </a:lnTo>
                <a:lnTo>
                  <a:pt x="274" y="109"/>
                </a:lnTo>
                <a:lnTo>
                  <a:pt x="274" y="110"/>
                </a:lnTo>
                <a:lnTo>
                  <a:pt x="276" y="110"/>
                </a:lnTo>
                <a:lnTo>
                  <a:pt x="277" y="111"/>
                </a:lnTo>
                <a:lnTo>
                  <a:pt x="278" y="113"/>
                </a:lnTo>
                <a:lnTo>
                  <a:pt x="280" y="113"/>
                </a:lnTo>
                <a:lnTo>
                  <a:pt x="281" y="114"/>
                </a:lnTo>
                <a:lnTo>
                  <a:pt x="282" y="115"/>
                </a:lnTo>
                <a:lnTo>
                  <a:pt x="284" y="117"/>
                </a:lnTo>
                <a:lnTo>
                  <a:pt x="285" y="117"/>
                </a:lnTo>
                <a:lnTo>
                  <a:pt x="288" y="117"/>
                </a:lnTo>
                <a:lnTo>
                  <a:pt x="288" y="118"/>
                </a:lnTo>
                <a:lnTo>
                  <a:pt x="289" y="119"/>
                </a:lnTo>
                <a:lnTo>
                  <a:pt x="291" y="119"/>
                </a:lnTo>
                <a:lnTo>
                  <a:pt x="293" y="121"/>
                </a:lnTo>
                <a:lnTo>
                  <a:pt x="293" y="122"/>
                </a:lnTo>
                <a:lnTo>
                  <a:pt x="294" y="123"/>
                </a:lnTo>
                <a:lnTo>
                  <a:pt x="293" y="124"/>
                </a:lnTo>
                <a:lnTo>
                  <a:pt x="293" y="127"/>
                </a:lnTo>
                <a:lnTo>
                  <a:pt x="293" y="130"/>
                </a:lnTo>
                <a:lnTo>
                  <a:pt x="293" y="131"/>
                </a:lnTo>
                <a:lnTo>
                  <a:pt x="293" y="132"/>
                </a:lnTo>
                <a:lnTo>
                  <a:pt x="294" y="134"/>
                </a:lnTo>
                <a:lnTo>
                  <a:pt x="295" y="135"/>
                </a:lnTo>
                <a:lnTo>
                  <a:pt x="297" y="136"/>
                </a:lnTo>
                <a:lnTo>
                  <a:pt x="298" y="136"/>
                </a:lnTo>
                <a:lnTo>
                  <a:pt x="298" y="139"/>
                </a:lnTo>
                <a:lnTo>
                  <a:pt x="295" y="140"/>
                </a:lnTo>
                <a:lnTo>
                  <a:pt x="294" y="140"/>
                </a:lnTo>
                <a:lnTo>
                  <a:pt x="294" y="143"/>
                </a:lnTo>
                <a:lnTo>
                  <a:pt x="294" y="144"/>
                </a:lnTo>
                <a:lnTo>
                  <a:pt x="293" y="147"/>
                </a:lnTo>
                <a:lnTo>
                  <a:pt x="293" y="151"/>
                </a:lnTo>
                <a:lnTo>
                  <a:pt x="293" y="155"/>
                </a:lnTo>
                <a:lnTo>
                  <a:pt x="291" y="158"/>
                </a:lnTo>
                <a:lnTo>
                  <a:pt x="290" y="161"/>
                </a:lnTo>
                <a:lnTo>
                  <a:pt x="289" y="165"/>
                </a:lnTo>
                <a:lnTo>
                  <a:pt x="288" y="169"/>
                </a:lnTo>
                <a:lnTo>
                  <a:pt x="286" y="170"/>
                </a:lnTo>
                <a:lnTo>
                  <a:pt x="286" y="173"/>
                </a:lnTo>
                <a:lnTo>
                  <a:pt x="285" y="175"/>
                </a:lnTo>
                <a:lnTo>
                  <a:pt x="284" y="179"/>
                </a:lnTo>
                <a:lnTo>
                  <a:pt x="285" y="182"/>
                </a:lnTo>
                <a:lnTo>
                  <a:pt x="284" y="186"/>
                </a:lnTo>
                <a:lnTo>
                  <a:pt x="284" y="187"/>
                </a:lnTo>
                <a:lnTo>
                  <a:pt x="282" y="191"/>
                </a:lnTo>
                <a:lnTo>
                  <a:pt x="282" y="194"/>
                </a:lnTo>
                <a:lnTo>
                  <a:pt x="281" y="200"/>
                </a:lnTo>
                <a:lnTo>
                  <a:pt x="280" y="204"/>
                </a:lnTo>
                <a:lnTo>
                  <a:pt x="280" y="206"/>
                </a:lnTo>
                <a:lnTo>
                  <a:pt x="280" y="207"/>
                </a:lnTo>
                <a:lnTo>
                  <a:pt x="280" y="210"/>
                </a:lnTo>
                <a:lnTo>
                  <a:pt x="278" y="211"/>
                </a:lnTo>
                <a:lnTo>
                  <a:pt x="273" y="220"/>
                </a:lnTo>
                <a:lnTo>
                  <a:pt x="272" y="221"/>
                </a:lnTo>
                <a:lnTo>
                  <a:pt x="270" y="223"/>
                </a:lnTo>
                <a:lnTo>
                  <a:pt x="270" y="224"/>
                </a:lnTo>
                <a:lnTo>
                  <a:pt x="268" y="229"/>
                </a:lnTo>
                <a:lnTo>
                  <a:pt x="264" y="240"/>
                </a:lnTo>
                <a:lnTo>
                  <a:pt x="265" y="244"/>
                </a:lnTo>
                <a:lnTo>
                  <a:pt x="268" y="247"/>
                </a:lnTo>
                <a:lnTo>
                  <a:pt x="269" y="250"/>
                </a:lnTo>
                <a:lnTo>
                  <a:pt x="268" y="251"/>
                </a:lnTo>
                <a:lnTo>
                  <a:pt x="268" y="257"/>
                </a:lnTo>
                <a:lnTo>
                  <a:pt x="268" y="258"/>
                </a:lnTo>
                <a:lnTo>
                  <a:pt x="268" y="259"/>
                </a:lnTo>
                <a:lnTo>
                  <a:pt x="268" y="261"/>
                </a:lnTo>
                <a:lnTo>
                  <a:pt x="268" y="262"/>
                </a:lnTo>
                <a:lnTo>
                  <a:pt x="268" y="265"/>
                </a:lnTo>
                <a:lnTo>
                  <a:pt x="269" y="268"/>
                </a:lnTo>
                <a:lnTo>
                  <a:pt x="268" y="272"/>
                </a:lnTo>
                <a:lnTo>
                  <a:pt x="267" y="274"/>
                </a:lnTo>
                <a:lnTo>
                  <a:pt x="263" y="278"/>
                </a:lnTo>
                <a:lnTo>
                  <a:pt x="261" y="282"/>
                </a:lnTo>
                <a:lnTo>
                  <a:pt x="261" y="283"/>
                </a:lnTo>
                <a:lnTo>
                  <a:pt x="263" y="283"/>
                </a:lnTo>
                <a:lnTo>
                  <a:pt x="263" y="284"/>
                </a:lnTo>
                <a:lnTo>
                  <a:pt x="263" y="285"/>
                </a:lnTo>
                <a:lnTo>
                  <a:pt x="264" y="287"/>
                </a:lnTo>
                <a:lnTo>
                  <a:pt x="264" y="288"/>
                </a:lnTo>
                <a:lnTo>
                  <a:pt x="264" y="292"/>
                </a:lnTo>
                <a:lnTo>
                  <a:pt x="265" y="293"/>
                </a:lnTo>
                <a:lnTo>
                  <a:pt x="268" y="295"/>
                </a:lnTo>
                <a:lnTo>
                  <a:pt x="269" y="295"/>
                </a:lnTo>
                <a:lnTo>
                  <a:pt x="270" y="295"/>
                </a:lnTo>
                <a:lnTo>
                  <a:pt x="270" y="296"/>
                </a:lnTo>
                <a:lnTo>
                  <a:pt x="272" y="297"/>
                </a:lnTo>
                <a:lnTo>
                  <a:pt x="273" y="299"/>
                </a:lnTo>
                <a:lnTo>
                  <a:pt x="274" y="300"/>
                </a:lnTo>
                <a:lnTo>
                  <a:pt x="276" y="301"/>
                </a:lnTo>
                <a:lnTo>
                  <a:pt x="276" y="302"/>
                </a:lnTo>
                <a:lnTo>
                  <a:pt x="277" y="304"/>
                </a:lnTo>
                <a:lnTo>
                  <a:pt x="278" y="305"/>
                </a:lnTo>
                <a:lnTo>
                  <a:pt x="280" y="306"/>
                </a:lnTo>
                <a:lnTo>
                  <a:pt x="282" y="309"/>
                </a:lnTo>
                <a:lnTo>
                  <a:pt x="285" y="309"/>
                </a:lnTo>
                <a:lnTo>
                  <a:pt x="288" y="309"/>
                </a:lnTo>
                <a:lnTo>
                  <a:pt x="289" y="309"/>
                </a:lnTo>
                <a:lnTo>
                  <a:pt x="290" y="309"/>
                </a:lnTo>
                <a:lnTo>
                  <a:pt x="294" y="310"/>
                </a:lnTo>
                <a:lnTo>
                  <a:pt x="297" y="309"/>
                </a:lnTo>
                <a:lnTo>
                  <a:pt x="298" y="309"/>
                </a:lnTo>
                <a:lnTo>
                  <a:pt x="298" y="310"/>
                </a:lnTo>
                <a:lnTo>
                  <a:pt x="302" y="310"/>
                </a:lnTo>
                <a:lnTo>
                  <a:pt x="303" y="310"/>
                </a:lnTo>
                <a:lnTo>
                  <a:pt x="305" y="310"/>
                </a:lnTo>
                <a:lnTo>
                  <a:pt x="306" y="310"/>
                </a:lnTo>
                <a:lnTo>
                  <a:pt x="306" y="312"/>
                </a:lnTo>
                <a:lnTo>
                  <a:pt x="307" y="312"/>
                </a:lnTo>
                <a:lnTo>
                  <a:pt x="308" y="312"/>
                </a:lnTo>
                <a:lnTo>
                  <a:pt x="308" y="310"/>
                </a:lnTo>
                <a:lnTo>
                  <a:pt x="310" y="310"/>
                </a:lnTo>
                <a:lnTo>
                  <a:pt x="311" y="310"/>
                </a:lnTo>
                <a:lnTo>
                  <a:pt x="312" y="310"/>
                </a:lnTo>
                <a:lnTo>
                  <a:pt x="312" y="312"/>
                </a:lnTo>
                <a:lnTo>
                  <a:pt x="314" y="312"/>
                </a:lnTo>
                <a:lnTo>
                  <a:pt x="315" y="313"/>
                </a:lnTo>
                <a:lnTo>
                  <a:pt x="316" y="313"/>
                </a:lnTo>
                <a:lnTo>
                  <a:pt x="318" y="312"/>
                </a:lnTo>
                <a:lnTo>
                  <a:pt x="319" y="310"/>
                </a:lnTo>
                <a:lnTo>
                  <a:pt x="320" y="310"/>
                </a:lnTo>
                <a:lnTo>
                  <a:pt x="322" y="312"/>
                </a:lnTo>
                <a:lnTo>
                  <a:pt x="323" y="313"/>
                </a:lnTo>
                <a:lnTo>
                  <a:pt x="324" y="313"/>
                </a:lnTo>
                <a:lnTo>
                  <a:pt x="324" y="312"/>
                </a:lnTo>
                <a:lnTo>
                  <a:pt x="325" y="312"/>
                </a:lnTo>
                <a:lnTo>
                  <a:pt x="325" y="313"/>
                </a:lnTo>
                <a:lnTo>
                  <a:pt x="325" y="314"/>
                </a:lnTo>
                <a:lnTo>
                  <a:pt x="327" y="316"/>
                </a:lnTo>
                <a:lnTo>
                  <a:pt x="328" y="317"/>
                </a:lnTo>
                <a:lnTo>
                  <a:pt x="329" y="317"/>
                </a:lnTo>
                <a:lnTo>
                  <a:pt x="331" y="317"/>
                </a:lnTo>
                <a:lnTo>
                  <a:pt x="331" y="318"/>
                </a:lnTo>
                <a:lnTo>
                  <a:pt x="331" y="319"/>
                </a:lnTo>
                <a:lnTo>
                  <a:pt x="332" y="321"/>
                </a:lnTo>
                <a:lnTo>
                  <a:pt x="332" y="322"/>
                </a:lnTo>
                <a:lnTo>
                  <a:pt x="333" y="323"/>
                </a:lnTo>
                <a:lnTo>
                  <a:pt x="333" y="325"/>
                </a:lnTo>
                <a:lnTo>
                  <a:pt x="335" y="326"/>
                </a:lnTo>
                <a:lnTo>
                  <a:pt x="335" y="327"/>
                </a:lnTo>
                <a:lnTo>
                  <a:pt x="336" y="329"/>
                </a:lnTo>
                <a:lnTo>
                  <a:pt x="336" y="330"/>
                </a:lnTo>
                <a:lnTo>
                  <a:pt x="337" y="331"/>
                </a:lnTo>
                <a:lnTo>
                  <a:pt x="339" y="333"/>
                </a:lnTo>
                <a:lnTo>
                  <a:pt x="339" y="334"/>
                </a:lnTo>
                <a:lnTo>
                  <a:pt x="339" y="335"/>
                </a:lnTo>
                <a:lnTo>
                  <a:pt x="339" y="338"/>
                </a:lnTo>
                <a:lnTo>
                  <a:pt x="339" y="339"/>
                </a:lnTo>
                <a:lnTo>
                  <a:pt x="339" y="342"/>
                </a:lnTo>
                <a:lnTo>
                  <a:pt x="339" y="344"/>
                </a:lnTo>
                <a:lnTo>
                  <a:pt x="340" y="347"/>
                </a:lnTo>
                <a:lnTo>
                  <a:pt x="340" y="348"/>
                </a:lnTo>
                <a:lnTo>
                  <a:pt x="340" y="350"/>
                </a:lnTo>
                <a:lnTo>
                  <a:pt x="340" y="351"/>
                </a:lnTo>
                <a:lnTo>
                  <a:pt x="340" y="352"/>
                </a:lnTo>
                <a:lnTo>
                  <a:pt x="340" y="354"/>
                </a:lnTo>
                <a:lnTo>
                  <a:pt x="340" y="355"/>
                </a:lnTo>
                <a:lnTo>
                  <a:pt x="341" y="355"/>
                </a:lnTo>
                <a:lnTo>
                  <a:pt x="341" y="356"/>
                </a:lnTo>
                <a:lnTo>
                  <a:pt x="342" y="357"/>
                </a:lnTo>
                <a:lnTo>
                  <a:pt x="342" y="359"/>
                </a:lnTo>
                <a:lnTo>
                  <a:pt x="344" y="359"/>
                </a:lnTo>
                <a:lnTo>
                  <a:pt x="344" y="360"/>
                </a:lnTo>
                <a:lnTo>
                  <a:pt x="345" y="360"/>
                </a:lnTo>
                <a:lnTo>
                  <a:pt x="345" y="361"/>
                </a:lnTo>
                <a:lnTo>
                  <a:pt x="346" y="361"/>
                </a:lnTo>
                <a:lnTo>
                  <a:pt x="346" y="363"/>
                </a:lnTo>
                <a:lnTo>
                  <a:pt x="345" y="364"/>
                </a:lnTo>
                <a:lnTo>
                  <a:pt x="345" y="365"/>
                </a:lnTo>
                <a:lnTo>
                  <a:pt x="345" y="367"/>
                </a:lnTo>
                <a:lnTo>
                  <a:pt x="346" y="368"/>
                </a:lnTo>
                <a:lnTo>
                  <a:pt x="346" y="369"/>
                </a:lnTo>
                <a:lnTo>
                  <a:pt x="345" y="371"/>
                </a:lnTo>
                <a:lnTo>
                  <a:pt x="345" y="372"/>
                </a:lnTo>
                <a:lnTo>
                  <a:pt x="345" y="373"/>
                </a:lnTo>
                <a:lnTo>
                  <a:pt x="344" y="373"/>
                </a:lnTo>
                <a:lnTo>
                  <a:pt x="344" y="374"/>
                </a:lnTo>
                <a:lnTo>
                  <a:pt x="344" y="376"/>
                </a:lnTo>
                <a:lnTo>
                  <a:pt x="341" y="380"/>
                </a:lnTo>
                <a:lnTo>
                  <a:pt x="341" y="381"/>
                </a:lnTo>
                <a:lnTo>
                  <a:pt x="341" y="382"/>
                </a:lnTo>
                <a:lnTo>
                  <a:pt x="340" y="382"/>
                </a:lnTo>
                <a:lnTo>
                  <a:pt x="340" y="384"/>
                </a:lnTo>
                <a:lnTo>
                  <a:pt x="339" y="385"/>
                </a:lnTo>
                <a:lnTo>
                  <a:pt x="339" y="386"/>
                </a:lnTo>
                <a:lnTo>
                  <a:pt x="339" y="388"/>
                </a:lnTo>
                <a:lnTo>
                  <a:pt x="339" y="389"/>
                </a:lnTo>
                <a:lnTo>
                  <a:pt x="337" y="390"/>
                </a:lnTo>
                <a:lnTo>
                  <a:pt x="337" y="393"/>
                </a:lnTo>
                <a:lnTo>
                  <a:pt x="337" y="395"/>
                </a:lnTo>
                <a:lnTo>
                  <a:pt x="337" y="397"/>
                </a:lnTo>
                <a:lnTo>
                  <a:pt x="336" y="398"/>
                </a:lnTo>
                <a:lnTo>
                  <a:pt x="335" y="401"/>
                </a:lnTo>
                <a:lnTo>
                  <a:pt x="333" y="401"/>
                </a:lnTo>
                <a:lnTo>
                  <a:pt x="333" y="402"/>
                </a:lnTo>
                <a:lnTo>
                  <a:pt x="335" y="402"/>
                </a:lnTo>
                <a:lnTo>
                  <a:pt x="333" y="403"/>
                </a:lnTo>
                <a:lnTo>
                  <a:pt x="333" y="405"/>
                </a:lnTo>
                <a:lnTo>
                  <a:pt x="333" y="406"/>
                </a:lnTo>
                <a:lnTo>
                  <a:pt x="332" y="406"/>
                </a:lnTo>
                <a:lnTo>
                  <a:pt x="332" y="407"/>
                </a:lnTo>
                <a:lnTo>
                  <a:pt x="332" y="408"/>
                </a:lnTo>
                <a:lnTo>
                  <a:pt x="333" y="408"/>
                </a:lnTo>
                <a:lnTo>
                  <a:pt x="335" y="408"/>
                </a:lnTo>
                <a:lnTo>
                  <a:pt x="333" y="410"/>
                </a:lnTo>
                <a:lnTo>
                  <a:pt x="333" y="411"/>
                </a:lnTo>
                <a:lnTo>
                  <a:pt x="333" y="412"/>
                </a:lnTo>
                <a:lnTo>
                  <a:pt x="333" y="414"/>
                </a:lnTo>
                <a:lnTo>
                  <a:pt x="335" y="414"/>
                </a:lnTo>
                <a:lnTo>
                  <a:pt x="335" y="415"/>
                </a:lnTo>
                <a:lnTo>
                  <a:pt x="335" y="416"/>
                </a:lnTo>
                <a:lnTo>
                  <a:pt x="335" y="418"/>
                </a:lnTo>
                <a:lnTo>
                  <a:pt x="335" y="419"/>
                </a:lnTo>
                <a:lnTo>
                  <a:pt x="333" y="420"/>
                </a:lnTo>
                <a:lnTo>
                  <a:pt x="333" y="422"/>
                </a:lnTo>
                <a:lnTo>
                  <a:pt x="332" y="422"/>
                </a:lnTo>
                <a:lnTo>
                  <a:pt x="331" y="422"/>
                </a:lnTo>
                <a:lnTo>
                  <a:pt x="331" y="423"/>
                </a:lnTo>
                <a:lnTo>
                  <a:pt x="331" y="424"/>
                </a:lnTo>
                <a:lnTo>
                  <a:pt x="329" y="428"/>
                </a:lnTo>
                <a:lnTo>
                  <a:pt x="329" y="429"/>
                </a:lnTo>
                <a:lnTo>
                  <a:pt x="328" y="432"/>
                </a:lnTo>
                <a:lnTo>
                  <a:pt x="328" y="433"/>
                </a:lnTo>
                <a:lnTo>
                  <a:pt x="327" y="435"/>
                </a:lnTo>
                <a:lnTo>
                  <a:pt x="327" y="436"/>
                </a:lnTo>
                <a:lnTo>
                  <a:pt x="325" y="436"/>
                </a:lnTo>
                <a:lnTo>
                  <a:pt x="323" y="441"/>
                </a:lnTo>
                <a:lnTo>
                  <a:pt x="322" y="444"/>
                </a:lnTo>
                <a:lnTo>
                  <a:pt x="320" y="445"/>
                </a:lnTo>
                <a:lnTo>
                  <a:pt x="320" y="446"/>
                </a:lnTo>
                <a:lnTo>
                  <a:pt x="319" y="449"/>
                </a:lnTo>
                <a:lnTo>
                  <a:pt x="319" y="450"/>
                </a:lnTo>
                <a:lnTo>
                  <a:pt x="318" y="450"/>
                </a:lnTo>
                <a:lnTo>
                  <a:pt x="318" y="452"/>
                </a:lnTo>
                <a:lnTo>
                  <a:pt x="315" y="454"/>
                </a:lnTo>
                <a:lnTo>
                  <a:pt x="315" y="456"/>
                </a:lnTo>
                <a:lnTo>
                  <a:pt x="314" y="458"/>
                </a:lnTo>
                <a:lnTo>
                  <a:pt x="314" y="460"/>
                </a:lnTo>
                <a:lnTo>
                  <a:pt x="312" y="460"/>
                </a:lnTo>
                <a:lnTo>
                  <a:pt x="312" y="461"/>
                </a:lnTo>
                <a:lnTo>
                  <a:pt x="312" y="462"/>
                </a:lnTo>
                <a:lnTo>
                  <a:pt x="312" y="463"/>
                </a:lnTo>
                <a:lnTo>
                  <a:pt x="312" y="465"/>
                </a:lnTo>
                <a:lnTo>
                  <a:pt x="310" y="467"/>
                </a:lnTo>
                <a:lnTo>
                  <a:pt x="307" y="470"/>
                </a:lnTo>
                <a:lnTo>
                  <a:pt x="303" y="473"/>
                </a:lnTo>
                <a:lnTo>
                  <a:pt x="299" y="475"/>
                </a:lnTo>
                <a:lnTo>
                  <a:pt x="294" y="478"/>
                </a:lnTo>
                <a:lnTo>
                  <a:pt x="293" y="479"/>
                </a:lnTo>
                <a:lnTo>
                  <a:pt x="291" y="480"/>
                </a:lnTo>
                <a:lnTo>
                  <a:pt x="290" y="480"/>
                </a:lnTo>
                <a:lnTo>
                  <a:pt x="290" y="479"/>
                </a:lnTo>
                <a:lnTo>
                  <a:pt x="290" y="478"/>
                </a:lnTo>
                <a:lnTo>
                  <a:pt x="290" y="477"/>
                </a:lnTo>
                <a:lnTo>
                  <a:pt x="291" y="477"/>
                </a:lnTo>
                <a:lnTo>
                  <a:pt x="291" y="475"/>
                </a:lnTo>
                <a:lnTo>
                  <a:pt x="291" y="474"/>
                </a:lnTo>
                <a:lnTo>
                  <a:pt x="291" y="473"/>
                </a:lnTo>
                <a:lnTo>
                  <a:pt x="293" y="471"/>
                </a:lnTo>
                <a:lnTo>
                  <a:pt x="293" y="470"/>
                </a:lnTo>
                <a:lnTo>
                  <a:pt x="294" y="470"/>
                </a:lnTo>
                <a:lnTo>
                  <a:pt x="294" y="469"/>
                </a:lnTo>
                <a:lnTo>
                  <a:pt x="294" y="467"/>
                </a:lnTo>
                <a:lnTo>
                  <a:pt x="294" y="466"/>
                </a:lnTo>
                <a:lnTo>
                  <a:pt x="293" y="466"/>
                </a:lnTo>
                <a:lnTo>
                  <a:pt x="293" y="465"/>
                </a:lnTo>
                <a:lnTo>
                  <a:pt x="293" y="463"/>
                </a:lnTo>
                <a:lnTo>
                  <a:pt x="291" y="462"/>
                </a:lnTo>
                <a:lnTo>
                  <a:pt x="291" y="461"/>
                </a:lnTo>
                <a:lnTo>
                  <a:pt x="290" y="460"/>
                </a:lnTo>
                <a:lnTo>
                  <a:pt x="290" y="458"/>
                </a:lnTo>
                <a:lnTo>
                  <a:pt x="290" y="457"/>
                </a:lnTo>
                <a:lnTo>
                  <a:pt x="290" y="456"/>
                </a:lnTo>
                <a:lnTo>
                  <a:pt x="289" y="454"/>
                </a:lnTo>
                <a:lnTo>
                  <a:pt x="288" y="453"/>
                </a:lnTo>
                <a:lnTo>
                  <a:pt x="288" y="452"/>
                </a:lnTo>
                <a:lnTo>
                  <a:pt x="286" y="450"/>
                </a:lnTo>
                <a:lnTo>
                  <a:pt x="285" y="450"/>
                </a:lnTo>
                <a:lnTo>
                  <a:pt x="285" y="452"/>
                </a:lnTo>
                <a:lnTo>
                  <a:pt x="284" y="452"/>
                </a:lnTo>
                <a:lnTo>
                  <a:pt x="282" y="450"/>
                </a:lnTo>
                <a:lnTo>
                  <a:pt x="281" y="450"/>
                </a:lnTo>
                <a:lnTo>
                  <a:pt x="280" y="450"/>
                </a:lnTo>
                <a:lnTo>
                  <a:pt x="278" y="450"/>
                </a:lnTo>
                <a:lnTo>
                  <a:pt x="278" y="449"/>
                </a:lnTo>
                <a:lnTo>
                  <a:pt x="277" y="448"/>
                </a:lnTo>
                <a:lnTo>
                  <a:pt x="276" y="446"/>
                </a:lnTo>
                <a:lnTo>
                  <a:pt x="276" y="445"/>
                </a:lnTo>
                <a:lnTo>
                  <a:pt x="276" y="444"/>
                </a:lnTo>
                <a:lnTo>
                  <a:pt x="276" y="443"/>
                </a:lnTo>
                <a:lnTo>
                  <a:pt x="274" y="443"/>
                </a:lnTo>
                <a:lnTo>
                  <a:pt x="274" y="441"/>
                </a:lnTo>
                <a:lnTo>
                  <a:pt x="274" y="440"/>
                </a:lnTo>
                <a:lnTo>
                  <a:pt x="273" y="439"/>
                </a:lnTo>
                <a:lnTo>
                  <a:pt x="273" y="437"/>
                </a:lnTo>
                <a:lnTo>
                  <a:pt x="272" y="436"/>
                </a:lnTo>
                <a:lnTo>
                  <a:pt x="270" y="436"/>
                </a:lnTo>
                <a:lnTo>
                  <a:pt x="269" y="436"/>
                </a:lnTo>
                <a:lnTo>
                  <a:pt x="269" y="437"/>
                </a:lnTo>
                <a:lnTo>
                  <a:pt x="268" y="437"/>
                </a:lnTo>
                <a:lnTo>
                  <a:pt x="267" y="437"/>
                </a:lnTo>
                <a:lnTo>
                  <a:pt x="267" y="436"/>
                </a:lnTo>
                <a:lnTo>
                  <a:pt x="265" y="436"/>
                </a:lnTo>
                <a:lnTo>
                  <a:pt x="267" y="436"/>
                </a:lnTo>
                <a:lnTo>
                  <a:pt x="267" y="435"/>
                </a:lnTo>
                <a:lnTo>
                  <a:pt x="267" y="433"/>
                </a:lnTo>
                <a:lnTo>
                  <a:pt x="265" y="432"/>
                </a:lnTo>
                <a:lnTo>
                  <a:pt x="264" y="432"/>
                </a:lnTo>
                <a:lnTo>
                  <a:pt x="263" y="431"/>
                </a:lnTo>
                <a:lnTo>
                  <a:pt x="263" y="428"/>
                </a:lnTo>
                <a:lnTo>
                  <a:pt x="263" y="427"/>
                </a:lnTo>
                <a:lnTo>
                  <a:pt x="264" y="426"/>
                </a:lnTo>
                <a:lnTo>
                  <a:pt x="264" y="424"/>
                </a:lnTo>
                <a:lnTo>
                  <a:pt x="264" y="423"/>
                </a:lnTo>
                <a:lnTo>
                  <a:pt x="264" y="422"/>
                </a:lnTo>
                <a:lnTo>
                  <a:pt x="265" y="422"/>
                </a:lnTo>
                <a:lnTo>
                  <a:pt x="267" y="423"/>
                </a:lnTo>
                <a:lnTo>
                  <a:pt x="268" y="423"/>
                </a:lnTo>
                <a:lnTo>
                  <a:pt x="268" y="424"/>
                </a:lnTo>
                <a:lnTo>
                  <a:pt x="269" y="424"/>
                </a:lnTo>
                <a:lnTo>
                  <a:pt x="270" y="424"/>
                </a:lnTo>
                <a:lnTo>
                  <a:pt x="270" y="423"/>
                </a:lnTo>
                <a:lnTo>
                  <a:pt x="270" y="422"/>
                </a:lnTo>
                <a:lnTo>
                  <a:pt x="272" y="420"/>
                </a:lnTo>
                <a:lnTo>
                  <a:pt x="272" y="419"/>
                </a:lnTo>
                <a:lnTo>
                  <a:pt x="273" y="419"/>
                </a:lnTo>
                <a:lnTo>
                  <a:pt x="273" y="418"/>
                </a:lnTo>
                <a:lnTo>
                  <a:pt x="274" y="416"/>
                </a:lnTo>
                <a:lnTo>
                  <a:pt x="274" y="415"/>
                </a:lnTo>
                <a:lnTo>
                  <a:pt x="274" y="414"/>
                </a:lnTo>
                <a:lnTo>
                  <a:pt x="274" y="412"/>
                </a:lnTo>
                <a:lnTo>
                  <a:pt x="273" y="411"/>
                </a:lnTo>
                <a:lnTo>
                  <a:pt x="272" y="411"/>
                </a:lnTo>
                <a:lnTo>
                  <a:pt x="273" y="410"/>
                </a:lnTo>
                <a:lnTo>
                  <a:pt x="274" y="408"/>
                </a:lnTo>
                <a:lnTo>
                  <a:pt x="276" y="408"/>
                </a:lnTo>
                <a:lnTo>
                  <a:pt x="278" y="408"/>
                </a:lnTo>
                <a:lnTo>
                  <a:pt x="278" y="407"/>
                </a:lnTo>
                <a:lnTo>
                  <a:pt x="277" y="406"/>
                </a:lnTo>
                <a:lnTo>
                  <a:pt x="278" y="405"/>
                </a:lnTo>
                <a:lnTo>
                  <a:pt x="280" y="405"/>
                </a:lnTo>
                <a:lnTo>
                  <a:pt x="281" y="405"/>
                </a:lnTo>
                <a:lnTo>
                  <a:pt x="281" y="403"/>
                </a:lnTo>
                <a:lnTo>
                  <a:pt x="282" y="403"/>
                </a:lnTo>
                <a:lnTo>
                  <a:pt x="284" y="403"/>
                </a:lnTo>
                <a:lnTo>
                  <a:pt x="285" y="403"/>
                </a:lnTo>
                <a:lnTo>
                  <a:pt x="286" y="403"/>
                </a:lnTo>
                <a:lnTo>
                  <a:pt x="286" y="402"/>
                </a:lnTo>
                <a:lnTo>
                  <a:pt x="285" y="402"/>
                </a:lnTo>
                <a:lnTo>
                  <a:pt x="284" y="401"/>
                </a:lnTo>
                <a:lnTo>
                  <a:pt x="284" y="399"/>
                </a:lnTo>
                <a:lnTo>
                  <a:pt x="285" y="398"/>
                </a:lnTo>
                <a:lnTo>
                  <a:pt x="285" y="397"/>
                </a:lnTo>
                <a:lnTo>
                  <a:pt x="286" y="395"/>
                </a:lnTo>
                <a:lnTo>
                  <a:pt x="288" y="394"/>
                </a:lnTo>
                <a:lnTo>
                  <a:pt x="288" y="393"/>
                </a:lnTo>
                <a:lnTo>
                  <a:pt x="288" y="391"/>
                </a:lnTo>
                <a:lnTo>
                  <a:pt x="289" y="390"/>
                </a:lnTo>
                <a:lnTo>
                  <a:pt x="290" y="389"/>
                </a:lnTo>
                <a:lnTo>
                  <a:pt x="290" y="388"/>
                </a:lnTo>
                <a:lnTo>
                  <a:pt x="290" y="386"/>
                </a:lnTo>
                <a:lnTo>
                  <a:pt x="290" y="385"/>
                </a:lnTo>
                <a:lnTo>
                  <a:pt x="289" y="385"/>
                </a:lnTo>
                <a:lnTo>
                  <a:pt x="290" y="385"/>
                </a:lnTo>
                <a:lnTo>
                  <a:pt x="290" y="384"/>
                </a:lnTo>
                <a:lnTo>
                  <a:pt x="290" y="382"/>
                </a:lnTo>
                <a:lnTo>
                  <a:pt x="290" y="381"/>
                </a:lnTo>
                <a:lnTo>
                  <a:pt x="288" y="380"/>
                </a:lnTo>
                <a:lnTo>
                  <a:pt x="288" y="378"/>
                </a:lnTo>
                <a:lnTo>
                  <a:pt x="288" y="376"/>
                </a:lnTo>
                <a:lnTo>
                  <a:pt x="288" y="374"/>
                </a:lnTo>
                <a:lnTo>
                  <a:pt x="288" y="373"/>
                </a:lnTo>
                <a:lnTo>
                  <a:pt x="286" y="373"/>
                </a:lnTo>
                <a:lnTo>
                  <a:pt x="286" y="372"/>
                </a:lnTo>
                <a:lnTo>
                  <a:pt x="288" y="372"/>
                </a:lnTo>
                <a:lnTo>
                  <a:pt x="286" y="372"/>
                </a:lnTo>
                <a:lnTo>
                  <a:pt x="286" y="371"/>
                </a:lnTo>
                <a:lnTo>
                  <a:pt x="288" y="369"/>
                </a:lnTo>
                <a:lnTo>
                  <a:pt x="288" y="371"/>
                </a:lnTo>
                <a:lnTo>
                  <a:pt x="286" y="371"/>
                </a:lnTo>
                <a:lnTo>
                  <a:pt x="288" y="371"/>
                </a:lnTo>
                <a:lnTo>
                  <a:pt x="288" y="369"/>
                </a:lnTo>
                <a:lnTo>
                  <a:pt x="288" y="368"/>
                </a:lnTo>
                <a:lnTo>
                  <a:pt x="288" y="367"/>
                </a:lnTo>
                <a:lnTo>
                  <a:pt x="286" y="365"/>
                </a:lnTo>
                <a:lnTo>
                  <a:pt x="286" y="364"/>
                </a:lnTo>
                <a:lnTo>
                  <a:pt x="285" y="364"/>
                </a:lnTo>
                <a:lnTo>
                  <a:pt x="285" y="363"/>
                </a:lnTo>
                <a:lnTo>
                  <a:pt x="284" y="364"/>
                </a:lnTo>
                <a:lnTo>
                  <a:pt x="284" y="363"/>
                </a:lnTo>
                <a:lnTo>
                  <a:pt x="282" y="363"/>
                </a:lnTo>
                <a:lnTo>
                  <a:pt x="281" y="363"/>
                </a:lnTo>
                <a:lnTo>
                  <a:pt x="280" y="363"/>
                </a:lnTo>
                <a:lnTo>
                  <a:pt x="280" y="361"/>
                </a:lnTo>
                <a:lnTo>
                  <a:pt x="278" y="361"/>
                </a:lnTo>
                <a:lnTo>
                  <a:pt x="278" y="363"/>
                </a:lnTo>
                <a:lnTo>
                  <a:pt x="277" y="363"/>
                </a:lnTo>
                <a:lnTo>
                  <a:pt x="277" y="361"/>
                </a:lnTo>
                <a:lnTo>
                  <a:pt x="276" y="363"/>
                </a:lnTo>
                <a:lnTo>
                  <a:pt x="273" y="360"/>
                </a:lnTo>
                <a:lnTo>
                  <a:pt x="273" y="361"/>
                </a:lnTo>
                <a:lnTo>
                  <a:pt x="272" y="361"/>
                </a:lnTo>
                <a:lnTo>
                  <a:pt x="270" y="361"/>
                </a:lnTo>
                <a:lnTo>
                  <a:pt x="272" y="360"/>
                </a:lnTo>
                <a:lnTo>
                  <a:pt x="270" y="360"/>
                </a:lnTo>
                <a:lnTo>
                  <a:pt x="269" y="360"/>
                </a:lnTo>
                <a:lnTo>
                  <a:pt x="269" y="361"/>
                </a:lnTo>
                <a:lnTo>
                  <a:pt x="270" y="361"/>
                </a:lnTo>
                <a:lnTo>
                  <a:pt x="268" y="361"/>
                </a:lnTo>
                <a:lnTo>
                  <a:pt x="268" y="360"/>
                </a:lnTo>
                <a:lnTo>
                  <a:pt x="267" y="360"/>
                </a:lnTo>
                <a:lnTo>
                  <a:pt x="263" y="360"/>
                </a:lnTo>
                <a:lnTo>
                  <a:pt x="261" y="361"/>
                </a:lnTo>
                <a:lnTo>
                  <a:pt x="260" y="363"/>
                </a:lnTo>
                <a:lnTo>
                  <a:pt x="259" y="363"/>
                </a:lnTo>
                <a:lnTo>
                  <a:pt x="259" y="364"/>
                </a:lnTo>
                <a:lnTo>
                  <a:pt x="260" y="364"/>
                </a:lnTo>
                <a:lnTo>
                  <a:pt x="260" y="365"/>
                </a:lnTo>
                <a:lnTo>
                  <a:pt x="260" y="367"/>
                </a:lnTo>
                <a:lnTo>
                  <a:pt x="259" y="367"/>
                </a:lnTo>
                <a:lnTo>
                  <a:pt x="260" y="368"/>
                </a:lnTo>
                <a:lnTo>
                  <a:pt x="260" y="369"/>
                </a:lnTo>
                <a:lnTo>
                  <a:pt x="259" y="371"/>
                </a:lnTo>
                <a:lnTo>
                  <a:pt x="259" y="372"/>
                </a:lnTo>
                <a:lnTo>
                  <a:pt x="257" y="372"/>
                </a:lnTo>
                <a:lnTo>
                  <a:pt x="257" y="373"/>
                </a:lnTo>
                <a:lnTo>
                  <a:pt x="259" y="373"/>
                </a:lnTo>
                <a:lnTo>
                  <a:pt x="257" y="374"/>
                </a:lnTo>
                <a:lnTo>
                  <a:pt x="257" y="376"/>
                </a:lnTo>
                <a:lnTo>
                  <a:pt x="257" y="377"/>
                </a:lnTo>
                <a:lnTo>
                  <a:pt x="257" y="378"/>
                </a:lnTo>
                <a:lnTo>
                  <a:pt x="256" y="378"/>
                </a:lnTo>
                <a:lnTo>
                  <a:pt x="256" y="380"/>
                </a:lnTo>
                <a:lnTo>
                  <a:pt x="255" y="381"/>
                </a:lnTo>
                <a:lnTo>
                  <a:pt x="255" y="382"/>
                </a:lnTo>
                <a:lnTo>
                  <a:pt x="253" y="382"/>
                </a:lnTo>
                <a:lnTo>
                  <a:pt x="253" y="384"/>
                </a:lnTo>
                <a:lnTo>
                  <a:pt x="253" y="385"/>
                </a:lnTo>
                <a:lnTo>
                  <a:pt x="252" y="386"/>
                </a:lnTo>
                <a:lnTo>
                  <a:pt x="251" y="386"/>
                </a:lnTo>
                <a:lnTo>
                  <a:pt x="252" y="388"/>
                </a:lnTo>
                <a:lnTo>
                  <a:pt x="251" y="389"/>
                </a:lnTo>
                <a:lnTo>
                  <a:pt x="250" y="389"/>
                </a:lnTo>
                <a:lnTo>
                  <a:pt x="250" y="390"/>
                </a:lnTo>
                <a:lnTo>
                  <a:pt x="250" y="391"/>
                </a:lnTo>
                <a:lnTo>
                  <a:pt x="248" y="394"/>
                </a:lnTo>
                <a:lnTo>
                  <a:pt x="247" y="395"/>
                </a:lnTo>
                <a:lnTo>
                  <a:pt x="246" y="397"/>
                </a:lnTo>
                <a:lnTo>
                  <a:pt x="246" y="398"/>
                </a:lnTo>
                <a:lnTo>
                  <a:pt x="246" y="399"/>
                </a:lnTo>
                <a:lnTo>
                  <a:pt x="246" y="401"/>
                </a:lnTo>
                <a:lnTo>
                  <a:pt x="246" y="402"/>
                </a:lnTo>
                <a:lnTo>
                  <a:pt x="247" y="402"/>
                </a:lnTo>
                <a:lnTo>
                  <a:pt x="247" y="403"/>
                </a:lnTo>
                <a:lnTo>
                  <a:pt x="246" y="405"/>
                </a:lnTo>
                <a:lnTo>
                  <a:pt x="244" y="406"/>
                </a:lnTo>
                <a:lnTo>
                  <a:pt x="243" y="406"/>
                </a:lnTo>
                <a:lnTo>
                  <a:pt x="242" y="407"/>
                </a:lnTo>
                <a:lnTo>
                  <a:pt x="242" y="408"/>
                </a:lnTo>
                <a:lnTo>
                  <a:pt x="242" y="410"/>
                </a:lnTo>
                <a:lnTo>
                  <a:pt x="242" y="411"/>
                </a:lnTo>
                <a:lnTo>
                  <a:pt x="243" y="412"/>
                </a:lnTo>
                <a:lnTo>
                  <a:pt x="244" y="412"/>
                </a:lnTo>
                <a:lnTo>
                  <a:pt x="244" y="414"/>
                </a:lnTo>
                <a:lnTo>
                  <a:pt x="243" y="415"/>
                </a:lnTo>
                <a:lnTo>
                  <a:pt x="242" y="416"/>
                </a:lnTo>
                <a:lnTo>
                  <a:pt x="240" y="416"/>
                </a:lnTo>
                <a:lnTo>
                  <a:pt x="240" y="418"/>
                </a:lnTo>
                <a:lnTo>
                  <a:pt x="239" y="418"/>
                </a:lnTo>
                <a:lnTo>
                  <a:pt x="238" y="418"/>
                </a:lnTo>
                <a:lnTo>
                  <a:pt x="236" y="418"/>
                </a:lnTo>
                <a:lnTo>
                  <a:pt x="235" y="418"/>
                </a:lnTo>
                <a:lnTo>
                  <a:pt x="235" y="419"/>
                </a:lnTo>
                <a:lnTo>
                  <a:pt x="233" y="419"/>
                </a:lnTo>
                <a:lnTo>
                  <a:pt x="231" y="419"/>
                </a:lnTo>
                <a:lnTo>
                  <a:pt x="230" y="418"/>
                </a:lnTo>
                <a:lnTo>
                  <a:pt x="227" y="418"/>
                </a:lnTo>
                <a:lnTo>
                  <a:pt x="226" y="418"/>
                </a:lnTo>
                <a:lnTo>
                  <a:pt x="225" y="418"/>
                </a:lnTo>
                <a:lnTo>
                  <a:pt x="223" y="416"/>
                </a:lnTo>
                <a:lnTo>
                  <a:pt x="222" y="416"/>
                </a:lnTo>
                <a:lnTo>
                  <a:pt x="219" y="416"/>
                </a:lnTo>
                <a:lnTo>
                  <a:pt x="218" y="416"/>
                </a:lnTo>
                <a:lnTo>
                  <a:pt x="217" y="416"/>
                </a:lnTo>
                <a:lnTo>
                  <a:pt x="216" y="418"/>
                </a:lnTo>
                <a:lnTo>
                  <a:pt x="214" y="418"/>
                </a:lnTo>
                <a:lnTo>
                  <a:pt x="213" y="418"/>
                </a:lnTo>
                <a:lnTo>
                  <a:pt x="212" y="418"/>
                </a:lnTo>
                <a:lnTo>
                  <a:pt x="212" y="416"/>
                </a:lnTo>
                <a:lnTo>
                  <a:pt x="210" y="416"/>
                </a:lnTo>
                <a:lnTo>
                  <a:pt x="209" y="416"/>
                </a:lnTo>
                <a:lnTo>
                  <a:pt x="208" y="416"/>
                </a:lnTo>
                <a:lnTo>
                  <a:pt x="206" y="416"/>
                </a:lnTo>
                <a:lnTo>
                  <a:pt x="205" y="415"/>
                </a:lnTo>
                <a:lnTo>
                  <a:pt x="202" y="415"/>
                </a:lnTo>
                <a:lnTo>
                  <a:pt x="202" y="414"/>
                </a:lnTo>
                <a:lnTo>
                  <a:pt x="201" y="414"/>
                </a:lnTo>
                <a:lnTo>
                  <a:pt x="200" y="414"/>
                </a:lnTo>
                <a:lnTo>
                  <a:pt x="198" y="414"/>
                </a:lnTo>
                <a:lnTo>
                  <a:pt x="197" y="412"/>
                </a:lnTo>
                <a:lnTo>
                  <a:pt x="196" y="412"/>
                </a:lnTo>
                <a:lnTo>
                  <a:pt x="193" y="412"/>
                </a:lnTo>
                <a:lnTo>
                  <a:pt x="193" y="411"/>
                </a:lnTo>
                <a:lnTo>
                  <a:pt x="191" y="411"/>
                </a:lnTo>
                <a:lnTo>
                  <a:pt x="188" y="411"/>
                </a:lnTo>
                <a:lnTo>
                  <a:pt x="187" y="411"/>
                </a:lnTo>
                <a:lnTo>
                  <a:pt x="185" y="411"/>
                </a:lnTo>
                <a:lnTo>
                  <a:pt x="185" y="410"/>
                </a:lnTo>
                <a:lnTo>
                  <a:pt x="184" y="410"/>
                </a:lnTo>
                <a:lnTo>
                  <a:pt x="183" y="410"/>
                </a:lnTo>
                <a:lnTo>
                  <a:pt x="183" y="408"/>
                </a:lnTo>
                <a:lnTo>
                  <a:pt x="181" y="407"/>
                </a:lnTo>
                <a:lnTo>
                  <a:pt x="180" y="407"/>
                </a:lnTo>
                <a:lnTo>
                  <a:pt x="179" y="406"/>
                </a:lnTo>
                <a:lnTo>
                  <a:pt x="178" y="405"/>
                </a:lnTo>
                <a:lnTo>
                  <a:pt x="176" y="405"/>
                </a:lnTo>
                <a:lnTo>
                  <a:pt x="175" y="405"/>
                </a:lnTo>
                <a:lnTo>
                  <a:pt x="174" y="405"/>
                </a:lnTo>
                <a:lnTo>
                  <a:pt x="174" y="403"/>
                </a:lnTo>
                <a:lnTo>
                  <a:pt x="172" y="403"/>
                </a:lnTo>
                <a:lnTo>
                  <a:pt x="171" y="402"/>
                </a:lnTo>
                <a:lnTo>
                  <a:pt x="170" y="402"/>
                </a:lnTo>
                <a:lnTo>
                  <a:pt x="168" y="402"/>
                </a:lnTo>
                <a:lnTo>
                  <a:pt x="167" y="401"/>
                </a:lnTo>
                <a:lnTo>
                  <a:pt x="166" y="401"/>
                </a:lnTo>
                <a:lnTo>
                  <a:pt x="164" y="401"/>
                </a:lnTo>
                <a:lnTo>
                  <a:pt x="162" y="401"/>
                </a:lnTo>
                <a:lnTo>
                  <a:pt x="161" y="399"/>
                </a:lnTo>
                <a:lnTo>
                  <a:pt x="159" y="399"/>
                </a:lnTo>
                <a:lnTo>
                  <a:pt x="159" y="398"/>
                </a:lnTo>
                <a:lnTo>
                  <a:pt x="155" y="397"/>
                </a:lnTo>
                <a:lnTo>
                  <a:pt x="155" y="395"/>
                </a:lnTo>
                <a:lnTo>
                  <a:pt x="153" y="395"/>
                </a:lnTo>
                <a:lnTo>
                  <a:pt x="150" y="394"/>
                </a:lnTo>
                <a:lnTo>
                  <a:pt x="149" y="394"/>
                </a:lnTo>
                <a:lnTo>
                  <a:pt x="147" y="393"/>
                </a:lnTo>
                <a:lnTo>
                  <a:pt x="145" y="393"/>
                </a:lnTo>
                <a:lnTo>
                  <a:pt x="145" y="391"/>
                </a:lnTo>
                <a:lnTo>
                  <a:pt x="144" y="390"/>
                </a:lnTo>
                <a:lnTo>
                  <a:pt x="142" y="389"/>
                </a:lnTo>
                <a:lnTo>
                  <a:pt x="141" y="388"/>
                </a:lnTo>
                <a:lnTo>
                  <a:pt x="138" y="388"/>
                </a:lnTo>
                <a:lnTo>
                  <a:pt x="137" y="388"/>
                </a:lnTo>
                <a:lnTo>
                  <a:pt x="136" y="388"/>
                </a:lnTo>
                <a:lnTo>
                  <a:pt x="134" y="388"/>
                </a:lnTo>
                <a:lnTo>
                  <a:pt x="133" y="388"/>
                </a:lnTo>
                <a:lnTo>
                  <a:pt x="132" y="388"/>
                </a:lnTo>
                <a:lnTo>
                  <a:pt x="132" y="386"/>
                </a:lnTo>
                <a:lnTo>
                  <a:pt x="130" y="385"/>
                </a:lnTo>
                <a:lnTo>
                  <a:pt x="132" y="385"/>
                </a:lnTo>
                <a:lnTo>
                  <a:pt x="132" y="384"/>
                </a:lnTo>
                <a:lnTo>
                  <a:pt x="130" y="384"/>
                </a:lnTo>
                <a:lnTo>
                  <a:pt x="129" y="381"/>
                </a:lnTo>
                <a:lnTo>
                  <a:pt x="128" y="381"/>
                </a:lnTo>
                <a:lnTo>
                  <a:pt x="126" y="380"/>
                </a:lnTo>
                <a:lnTo>
                  <a:pt x="121" y="380"/>
                </a:lnTo>
                <a:lnTo>
                  <a:pt x="119" y="380"/>
                </a:lnTo>
                <a:lnTo>
                  <a:pt x="117" y="380"/>
                </a:lnTo>
                <a:lnTo>
                  <a:pt x="116" y="380"/>
                </a:lnTo>
                <a:lnTo>
                  <a:pt x="115" y="378"/>
                </a:lnTo>
                <a:lnTo>
                  <a:pt x="113" y="378"/>
                </a:lnTo>
                <a:lnTo>
                  <a:pt x="113" y="377"/>
                </a:lnTo>
                <a:lnTo>
                  <a:pt x="112" y="377"/>
                </a:lnTo>
                <a:lnTo>
                  <a:pt x="111" y="376"/>
                </a:lnTo>
                <a:lnTo>
                  <a:pt x="109" y="376"/>
                </a:lnTo>
                <a:lnTo>
                  <a:pt x="108" y="376"/>
                </a:lnTo>
                <a:lnTo>
                  <a:pt x="108" y="374"/>
                </a:lnTo>
                <a:lnTo>
                  <a:pt x="107" y="374"/>
                </a:lnTo>
                <a:lnTo>
                  <a:pt x="107" y="373"/>
                </a:lnTo>
                <a:lnTo>
                  <a:pt x="106" y="373"/>
                </a:lnTo>
                <a:lnTo>
                  <a:pt x="106" y="372"/>
                </a:lnTo>
                <a:lnTo>
                  <a:pt x="103" y="372"/>
                </a:lnTo>
                <a:lnTo>
                  <a:pt x="102" y="371"/>
                </a:lnTo>
                <a:lnTo>
                  <a:pt x="100" y="371"/>
                </a:lnTo>
                <a:lnTo>
                  <a:pt x="100" y="369"/>
                </a:lnTo>
                <a:lnTo>
                  <a:pt x="102" y="369"/>
                </a:lnTo>
                <a:lnTo>
                  <a:pt x="100" y="369"/>
                </a:lnTo>
                <a:lnTo>
                  <a:pt x="100" y="371"/>
                </a:lnTo>
                <a:lnTo>
                  <a:pt x="99" y="369"/>
                </a:lnTo>
                <a:lnTo>
                  <a:pt x="98" y="368"/>
                </a:lnTo>
                <a:lnTo>
                  <a:pt x="96" y="367"/>
                </a:lnTo>
                <a:lnTo>
                  <a:pt x="95" y="365"/>
                </a:lnTo>
                <a:lnTo>
                  <a:pt x="94" y="364"/>
                </a:lnTo>
                <a:lnTo>
                  <a:pt x="92" y="364"/>
                </a:lnTo>
                <a:lnTo>
                  <a:pt x="91" y="364"/>
                </a:lnTo>
                <a:lnTo>
                  <a:pt x="91" y="363"/>
                </a:lnTo>
                <a:lnTo>
                  <a:pt x="90" y="363"/>
                </a:lnTo>
                <a:lnTo>
                  <a:pt x="89" y="363"/>
                </a:lnTo>
                <a:lnTo>
                  <a:pt x="87" y="363"/>
                </a:lnTo>
                <a:lnTo>
                  <a:pt x="86" y="363"/>
                </a:lnTo>
                <a:lnTo>
                  <a:pt x="85" y="363"/>
                </a:lnTo>
                <a:lnTo>
                  <a:pt x="85" y="361"/>
                </a:lnTo>
                <a:lnTo>
                  <a:pt x="83" y="361"/>
                </a:lnTo>
                <a:lnTo>
                  <a:pt x="82" y="360"/>
                </a:lnTo>
                <a:lnTo>
                  <a:pt x="81" y="359"/>
                </a:lnTo>
                <a:lnTo>
                  <a:pt x="79" y="357"/>
                </a:lnTo>
                <a:lnTo>
                  <a:pt x="78" y="357"/>
                </a:lnTo>
                <a:lnTo>
                  <a:pt x="77" y="357"/>
                </a:lnTo>
                <a:lnTo>
                  <a:pt x="75" y="357"/>
                </a:lnTo>
                <a:lnTo>
                  <a:pt x="74" y="357"/>
                </a:lnTo>
                <a:lnTo>
                  <a:pt x="73" y="357"/>
                </a:lnTo>
                <a:lnTo>
                  <a:pt x="72" y="357"/>
                </a:lnTo>
                <a:lnTo>
                  <a:pt x="70" y="357"/>
                </a:lnTo>
                <a:lnTo>
                  <a:pt x="69" y="357"/>
                </a:lnTo>
                <a:lnTo>
                  <a:pt x="68" y="356"/>
                </a:lnTo>
                <a:lnTo>
                  <a:pt x="68" y="355"/>
                </a:lnTo>
                <a:lnTo>
                  <a:pt x="66" y="355"/>
                </a:lnTo>
                <a:lnTo>
                  <a:pt x="65" y="354"/>
                </a:lnTo>
                <a:lnTo>
                  <a:pt x="65" y="352"/>
                </a:lnTo>
                <a:lnTo>
                  <a:pt x="64" y="351"/>
                </a:lnTo>
                <a:lnTo>
                  <a:pt x="62" y="351"/>
                </a:lnTo>
                <a:lnTo>
                  <a:pt x="61" y="351"/>
                </a:lnTo>
                <a:lnTo>
                  <a:pt x="61" y="350"/>
                </a:lnTo>
                <a:lnTo>
                  <a:pt x="60" y="350"/>
                </a:lnTo>
                <a:lnTo>
                  <a:pt x="60" y="348"/>
                </a:lnTo>
                <a:lnTo>
                  <a:pt x="58" y="348"/>
                </a:lnTo>
                <a:lnTo>
                  <a:pt x="57" y="348"/>
                </a:lnTo>
                <a:lnTo>
                  <a:pt x="57" y="350"/>
                </a:lnTo>
                <a:lnTo>
                  <a:pt x="56" y="350"/>
                </a:lnTo>
                <a:lnTo>
                  <a:pt x="54" y="348"/>
                </a:lnTo>
                <a:lnTo>
                  <a:pt x="53" y="347"/>
                </a:lnTo>
                <a:lnTo>
                  <a:pt x="52" y="347"/>
                </a:lnTo>
                <a:lnTo>
                  <a:pt x="52" y="346"/>
                </a:lnTo>
                <a:lnTo>
                  <a:pt x="51" y="346"/>
                </a:lnTo>
                <a:lnTo>
                  <a:pt x="51" y="344"/>
                </a:lnTo>
                <a:lnTo>
                  <a:pt x="49" y="344"/>
                </a:lnTo>
                <a:lnTo>
                  <a:pt x="48" y="343"/>
                </a:lnTo>
                <a:lnTo>
                  <a:pt x="48" y="342"/>
                </a:lnTo>
                <a:lnTo>
                  <a:pt x="47" y="342"/>
                </a:lnTo>
                <a:lnTo>
                  <a:pt x="45" y="340"/>
                </a:lnTo>
                <a:lnTo>
                  <a:pt x="44" y="339"/>
                </a:lnTo>
                <a:lnTo>
                  <a:pt x="43" y="339"/>
                </a:lnTo>
                <a:lnTo>
                  <a:pt x="41" y="338"/>
                </a:lnTo>
                <a:lnTo>
                  <a:pt x="40" y="338"/>
                </a:lnTo>
                <a:lnTo>
                  <a:pt x="40" y="336"/>
                </a:lnTo>
                <a:lnTo>
                  <a:pt x="39" y="336"/>
                </a:lnTo>
                <a:lnTo>
                  <a:pt x="37" y="336"/>
                </a:lnTo>
                <a:lnTo>
                  <a:pt x="37" y="335"/>
                </a:lnTo>
                <a:lnTo>
                  <a:pt x="36" y="334"/>
                </a:lnTo>
                <a:lnTo>
                  <a:pt x="37" y="333"/>
                </a:lnTo>
                <a:lnTo>
                  <a:pt x="37" y="331"/>
                </a:lnTo>
                <a:lnTo>
                  <a:pt x="36" y="331"/>
                </a:lnTo>
                <a:lnTo>
                  <a:pt x="36" y="330"/>
                </a:lnTo>
                <a:lnTo>
                  <a:pt x="36" y="329"/>
                </a:lnTo>
                <a:lnTo>
                  <a:pt x="35" y="327"/>
                </a:lnTo>
                <a:lnTo>
                  <a:pt x="35" y="325"/>
                </a:lnTo>
                <a:lnTo>
                  <a:pt x="34" y="323"/>
                </a:lnTo>
                <a:lnTo>
                  <a:pt x="34" y="322"/>
                </a:lnTo>
                <a:lnTo>
                  <a:pt x="34" y="321"/>
                </a:lnTo>
                <a:lnTo>
                  <a:pt x="32" y="321"/>
                </a:lnTo>
                <a:lnTo>
                  <a:pt x="32" y="322"/>
                </a:lnTo>
                <a:lnTo>
                  <a:pt x="31" y="322"/>
                </a:lnTo>
                <a:lnTo>
                  <a:pt x="31" y="321"/>
                </a:lnTo>
                <a:lnTo>
                  <a:pt x="30" y="319"/>
                </a:lnTo>
                <a:lnTo>
                  <a:pt x="28" y="319"/>
                </a:lnTo>
                <a:lnTo>
                  <a:pt x="28" y="318"/>
                </a:lnTo>
                <a:lnTo>
                  <a:pt x="27" y="318"/>
                </a:lnTo>
                <a:lnTo>
                  <a:pt x="27" y="317"/>
                </a:lnTo>
                <a:lnTo>
                  <a:pt x="26" y="316"/>
                </a:lnTo>
                <a:lnTo>
                  <a:pt x="23" y="313"/>
                </a:lnTo>
                <a:lnTo>
                  <a:pt x="23" y="312"/>
                </a:lnTo>
                <a:lnTo>
                  <a:pt x="22" y="312"/>
                </a:lnTo>
                <a:lnTo>
                  <a:pt x="20" y="312"/>
                </a:lnTo>
                <a:lnTo>
                  <a:pt x="20" y="310"/>
                </a:lnTo>
                <a:lnTo>
                  <a:pt x="19" y="309"/>
                </a:lnTo>
                <a:lnTo>
                  <a:pt x="19" y="308"/>
                </a:lnTo>
                <a:lnTo>
                  <a:pt x="18" y="308"/>
                </a:lnTo>
                <a:lnTo>
                  <a:pt x="18" y="306"/>
                </a:lnTo>
                <a:lnTo>
                  <a:pt x="18" y="305"/>
                </a:lnTo>
                <a:lnTo>
                  <a:pt x="17" y="304"/>
                </a:lnTo>
                <a:lnTo>
                  <a:pt x="17" y="302"/>
                </a:lnTo>
                <a:lnTo>
                  <a:pt x="15" y="302"/>
                </a:lnTo>
                <a:lnTo>
                  <a:pt x="15" y="301"/>
                </a:lnTo>
                <a:lnTo>
                  <a:pt x="15" y="300"/>
                </a:lnTo>
                <a:lnTo>
                  <a:pt x="14" y="300"/>
                </a:lnTo>
                <a:lnTo>
                  <a:pt x="14" y="299"/>
                </a:lnTo>
                <a:lnTo>
                  <a:pt x="14" y="297"/>
                </a:lnTo>
                <a:lnTo>
                  <a:pt x="14" y="296"/>
                </a:lnTo>
                <a:lnTo>
                  <a:pt x="13" y="295"/>
                </a:lnTo>
                <a:lnTo>
                  <a:pt x="11" y="293"/>
                </a:lnTo>
                <a:lnTo>
                  <a:pt x="11" y="295"/>
                </a:lnTo>
                <a:lnTo>
                  <a:pt x="10" y="295"/>
                </a:lnTo>
                <a:lnTo>
                  <a:pt x="10" y="296"/>
                </a:lnTo>
                <a:lnTo>
                  <a:pt x="11" y="296"/>
                </a:lnTo>
                <a:lnTo>
                  <a:pt x="10" y="297"/>
                </a:lnTo>
                <a:lnTo>
                  <a:pt x="9" y="297"/>
                </a:lnTo>
                <a:lnTo>
                  <a:pt x="9" y="296"/>
                </a:lnTo>
                <a:lnTo>
                  <a:pt x="7" y="295"/>
                </a:lnTo>
                <a:lnTo>
                  <a:pt x="6" y="293"/>
                </a:lnTo>
                <a:lnTo>
                  <a:pt x="6" y="292"/>
                </a:lnTo>
                <a:lnTo>
                  <a:pt x="7" y="292"/>
                </a:lnTo>
                <a:lnTo>
                  <a:pt x="7" y="291"/>
                </a:lnTo>
                <a:lnTo>
                  <a:pt x="7" y="289"/>
                </a:lnTo>
                <a:lnTo>
                  <a:pt x="6" y="289"/>
                </a:lnTo>
                <a:lnTo>
                  <a:pt x="6" y="288"/>
                </a:lnTo>
                <a:lnTo>
                  <a:pt x="5" y="288"/>
                </a:lnTo>
                <a:lnTo>
                  <a:pt x="5" y="287"/>
                </a:lnTo>
                <a:lnTo>
                  <a:pt x="3" y="287"/>
                </a:lnTo>
                <a:lnTo>
                  <a:pt x="5" y="287"/>
                </a:lnTo>
                <a:lnTo>
                  <a:pt x="5" y="285"/>
                </a:lnTo>
                <a:lnTo>
                  <a:pt x="6" y="285"/>
                </a:lnTo>
                <a:lnTo>
                  <a:pt x="6" y="284"/>
                </a:lnTo>
                <a:lnTo>
                  <a:pt x="5" y="283"/>
                </a:lnTo>
                <a:lnTo>
                  <a:pt x="5" y="282"/>
                </a:lnTo>
                <a:lnTo>
                  <a:pt x="3" y="282"/>
                </a:lnTo>
                <a:lnTo>
                  <a:pt x="2" y="282"/>
                </a:lnTo>
                <a:lnTo>
                  <a:pt x="2" y="280"/>
                </a:lnTo>
                <a:lnTo>
                  <a:pt x="2" y="279"/>
                </a:lnTo>
                <a:lnTo>
                  <a:pt x="3" y="279"/>
                </a:lnTo>
                <a:lnTo>
                  <a:pt x="5" y="280"/>
                </a:lnTo>
                <a:lnTo>
                  <a:pt x="5" y="276"/>
                </a:lnTo>
                <a:lnTo>
                  <a:pt x="3" y="276"/>
                </a:lnTo>
                <a:lnTo>
                  <a:pt x="3" y="275"/>
                </a:lnTo>
                <a:lnTo>
                  <a:pt x="5" y="275"/>
                </a:lnTo>
                <a:lnTo>
                  <a:pt x="5" y="272"/>
                </a:lnTo>
                <a:lnTo>
                  <a:pt x="3" y="272"/>
                </a:lnTo>
                <a:lnTo>
                  <a:pt x="3" y="271"/>
                </a:lnTo>
                <a:lnTo>
                  <a:pt x="3" y="270"/>
                </a:lnTo>
                <a:lnTo>
                  <a:pt x="2" y="270"/>
                </a:lnTo>
                <a:lnTo>
                  <a:pt x="1" y="268"/>
                </a:lnTo>
                <a:lnTo>
                  <a:pt x="1" y="267"/>
                </a:lnTo>
                <a:lnTo>
                  <a:pt x="2" y="267"/>
                </a:lnTo>
                <a:lnTo>
                  <a:pt x="3" y="267"/>
                </a:lnTo>
                <a:lnTo>
                  <a:pt x="3" y="266"/>
                </a:lnTo>
                <a:lnTo>
                  <a:pt x="3" y="265"/>
                </a:lnTo>
                <a:lnTo>
                  <a:pt x="2" y="265"/>
                </a:lnTo>
                <a:lnTo>
                  <a:pt x="1" y="265"/>
                </a:lnTo>
                <a:lnTo>
                  <a:pt x="1" y="263"/>
                </a:lnTo>
                <a:lnTo>
                  <a:pt x="1" y="262"/>
                </a:lnTo>
                <a:lnTo>
                  <a:pt x="2" y="261"/>
                </a:lnTo>
                <a:lnTo>
                  <a:pt x="3" y="261"/>
                </a:lnTo>
                <a:lnTo>
                  <a:pt x="3" y="262"/>
                </a:lnTo>
                <a:lnTo>
                  <a:pt x="5" y="262"/>
                </a:lnTo>
                <a:lnTo>
                  <a:pt x="5" y="263"/>
                </a:lnTo>
                <a:lnTo>
                  <a:pt x="6" y="263"/>
                </a:lnTo>
                <a:lnTo>
                  <a:pt x="6" y="262"/>
                </a:lnTo>
                <a:lnTo>
                  <a:pt x="7" y="262"/>
                </a:lnTo>
                <a:lnTo>
                  <a:pt x="6" y="262"/>
                </a:lnTo>
                <a:lnTo>
                  <a:pt x="6" y="263"/>
                </a:lnTo>
                <a:lnTo>
                  <a:pt x="7" y="262"/>
                </a:lnTo>
                <a:lnTo>
                  <a:pt x="9" y="261"/>
                </a:lnTo>
                <a:lnTo>
                  <a:pt x="10" y="261"/>
                </a:lnTo>
                <a:lnTo>
                  <a:pt x="10" y="259"/>
                </a:lnTo>
                <a:lnTo>
                  <a:pt x="9" y="259"/>
                </a:lnTo>
                <a:lnTo>
                  <a:pt x="9" y="258"/>
                </a:lnTo>
                <a:lnTo>
                  <a:pt x="7" y="258"/>
                </a:lnTo>
                <a:lnTo>
                  <a:pt x="6" y="258"/>
                </a:lnTo>
                <a:lnTo>
                  <a:pt x="6" y="257"/>
                </a:lnTo>
                <a:lnTo>
                  <a:pt x="5" y="257"/>
                </a:lnTo>
                <a:lnTo>
                  <a:pt x="5" y="258"/>
                </a:lnTo>
                <a:lnTo>
                  <a:pt x="3" y="257"/>
                </a:lnTo>
                <a:lnTo>
                  <a:pt x="5" y="255"/>
                </a:lnTo>
                <a:lnTo>
                  <a:pt x="3" y="255"/>
                </a:lnTo>
                <a:lnTo>
                  <a:pt x="3" y="254"/>
                </a:lnTo>
                <a:lnTo>
                  <a:pt x="3" y="253"/>
                </a:lnTo>
                <a:lnTo>
                  <a:pt x="5" y="253"/>
                </a:lnTo>
                <a:lnTo>
                  <a:pt x="6" y="251"/>
                </a:lnTo>
                <a:lnTo>
                  <a:pt x="6" y="250"/>
                </a:lnTo>
                <a:lnTo>
                  <a:pt x="7" y="249"/>
                </a:lnTo>
                <a:lnTo>
                  <a:pt x="7" y="247"/>
                </a:lnTo>
                <a:lnTo>
                  <a:pt x="9" y="247"/>
                </a:lnTo>
                <a:lnTo>
                  <a:pt x="9" y="246"/>
                </a:lnTo>
                <a:lnTo>
                  <a:pt x="9" y="245"/>
                </a:lnTo>
                <a:lnTo>
                  <a:pt x="7" y="245"/>
                </a:lnTo>
                <a:lnTo>
                  <a:pt x="7" y="244"/>
                </a:lnTo>
                <a:lnTo>
                  <a:pt x="7" y="241"/>
                </a:lnTo>
                <a:lnTo>
                  <a:pt x="7" y="240"/>
                </a:lnTo>
                <a:lnTo>
                  <a:pt x="7" y="238"/>
                </a:lnTo>
                <a:lnTo>
                  <a:pt x="6" y="237"/>
                </a:lnTo>
                <a:lnTo>
                  <a:pt x="6" y="236"/>
                </a:lnTo>
                <a:lnTo>
                  <a:pt x="6" y="234"/>
                </a:lnTo>
                <a:lnTo>
                  <a:pt x="5" y="233"/>
                </a:lnTo>
                <a:lnTo>
                  <a:pt x="5" y="232"/>
                </a:lnTo>
                <a:lnTo>
                  <a:pt x="3" y="230"/>
                </a:lnTo>
                <a:lnTo>
                  <a:pt x="5" y="230"/>
                </a:lnTo>
                <a:lnTo>
                  <a:pt x="3" y="229"/>
                </a:lnTo>
                <a:lnTo>
                  <a:pt x="2" y="228"/>
                </a:lnTo>
                <a:lnTo>
                  <a:pt x="2" y="225"/>
                </a:lnTo>
                <a:lnTo>
                  <a:pt x="1" y="225"/>
                </a:lnTo>
                <a:lnTo>
                  <a:pt x="1" y="224"/>
                </a:lnTo>
                <a:lnTo>
                  <a:pt x="0" y="223"/>
                </a:lnTo>
                <a:lnTo>
                  <a:pt x="0" y="221"/>
                </a:lnTo>
                <a:lnTo>
                  <a:pt x="0" y="220"/>
                </a:lnTo>
                <a:lnTo>
                  <a:pt x="0" y="219"/>
                </a:lnTo>
                <a:lnTo>
                  <a:pt x="0" y="217"/>
                </a:lnTo>
                <a:lnTo>
                  <a:pt x="1" y="216"/>
                </a:lnTo>
                <a:lnTo>
                  <a:pt x="2" y="216"/>
                </a:lnTo>
                <a:lnTo>
                  <a:pt x="2" y="215"/>
                </a:lnTo>
                <a:lnTo>
                  <a:pt x="3" y="215"/>
                </a:lnTo>
                <a:lnTo>
                  <a:pt x="3" y="213"/>
                </a:lnTo>
                <a:lnTo>
                  <a:pt x="5" y="213"/>
                </a:lnTo>
                <a:lnTo>
                  <a:pt x="5" y="211"/>
                </a:lnTo>
                <a:lnTo>
                  <a:pt x="5" y="210"/>
                </a:lnTo>
                <a:lnTo>
                  <a:pt x="3" y="207"/>
                </a:lnTo>
                <a:lnTo>
                  <a:pt x="3" y="206"/>
                </a:lnTo>
                <a:lnTo>
                  <a:pt x="1" y="204"/>
                </a:lnTo>
                <a:lnTo>
                  <a:pt x="13" y="204"/>
                </a:lnTo>
                <a:lnTo>
                  <a:pt x="26" y="208"/>
                </a:lnTo>
                <a:lnTo>
                  <a:pt x="35" y="213"/>
                </a:lnTo>
                <a:lnTo>
                  <a:pt x="51" y="216"/>
                </a:lnTo>
                <a:lnTo>
                  <a:pt x="52" y="221"/>
                </a:lnTo>
                <a:lnTo>
                  <a:pt x="113" y="221"/>
                </a:lnTo>
                <a:lnTo>
                  <a:pt x="123" y="212"/>
                </a:lnTo>
                <a:lnTo>
                  <a:pt x="128" y="210"/>
                </a:lnTo>
                <a:lnTo>
                  <a:pt x="128" y="208"/>
                </a:lnTo>
                <a:lnTo>
                  <a:pt x="128" y="207"/>
                </a:lnTo>
                <a:lnTo>
                  <a:pt x="128" y="206"/>
                </a:lnTo>
                <a:lnTo>
                  <a:pt x="128" y="204"/>
                </a:lnTo>
                <a:lnTo>
                  <a:pt x="129" y="202"/>
                </a:lnTo>
                <a:lnTo>
                  <a:pt x="129" y="200"/>
                </a:lnTo>
                <a:lnTo>
                  <a:pt x="129" y="199"/>
                </a:lnTo>
                <a:lnTo>
                  <a:pt x="129" y="196"/>
                </a:lnTo>
                <a:lnTo>
                  <a:pt x="129" y="195"/>
                </a:lnTo>
                <a:lnTo>
                  <a:pt x="129" y="194"/>
                </a:lnTo>
                <a:lnTo>
                  <a:pt x="134" y="194"/>
                </a:lnTo>
                <a:lnTo>
                  <a:pt x="144" y="194"/>
                </a:lnTo>
                <a:lnTo>
                  <a:pt x="144" y="195"/>
                </a:lnTo>
                <a:lnTo>
                  <a:pt x="158" y="194"/>
                </a:lnTo>
                <a:lnTo>
                  <a:pt x="158" y="202"/>
                </a:lnTo>
                <a:lnTo>
                  <a:pt x="155" y="207"/>
                </a:lnTo>
                <a:lnTo>
                  <a:pt x="153" y="211"/>
                </a:lnTo>
                <a:lnTo>
                  <a:pt x="153" y="212"/>
                </a:lnTo>
                <a:lnTo>
                  <a:pt x="155" y="212"/>
                </a:lnTo>
                <a:lnTo>
                  <a:pt x="159" y="213"/>
                </a:lnTo>
                <a:lnTo>
                  <a:pt x="162" y="213"/>
                </a:lnTo>
                <a:lnTo>
                  <a:pt x="164" y="215"/>
                </a:lnTo>
                <a:lnTo>
                  <a:pt x="167" y="216"/>
                </a:lnTo>
                <a:lnTo>
                  <a:pt x="168" y="217"/>
                </a:lnTo>
                <a:lnTo>
                  <a:pt x="170" y="217"/>
                </a:lnTo>
                <a:lnTo>
                  <a:pt x="171" y="219"/>
                </a:lnTo>
                <a:lnTo>
                  <a:pt x="171" y="221"/>
                </a:lnTo>
                <a:lnTo>
                  <a:pt x="174" y="223"/>
                </a:lnTo>
                <a:lnTo>
                  <a:pt x="175" y="224"/>
                </a:lnTo>
                <a:lnTo>
                  <a:pt x="176" y="225"/>
                </a:lnTo>
                <a:lnTo>
                  <a:pt x="179" y="228"/>
                </a:lnTo>
                <a:lnTo>
                  <a:pt x="180" y="229"/>
                </a:lnTo>
                <a:lnTo>
                  <a:pt x="180" y="232"/>
                </a:lnTo>
                <a:lnTo>
                  <a:pt x="181" y="234"/>
                </a:lnTo>
                <a:lnTo>
                  <a:pt x="183" y="236"/>
                </a:lnTo>
                <a:lnTo>
                  <a:pt x="184" y="237"/>
                </a:lnTo>
                <a:lnTo>
                  <a:pt x="185" y="237"/>
                </a:lnTo>
                <a:lnTo>
                  <a:pt x="185" y="238"/>
                </a:lnTo>
                <a:lnTo>
                  <a:pt x="187" y="234"/>
                </a:lnTo>
                <a:lnTo>
                  <a:pt x="187" y="233"/>
                </a:lnTo>
                <a:lnTo>
                  <a:pt x="188" y="233"/>
                </a:lnTo>
                <a:lnTo>
                  <a:pt x="188" y="232"/>
                </a:lnTo>
                <a:lnTo>
                  <a:pt x="191" y="233"/>
                </a:lnTo>
                <a:lnTo>
                  <a:pt x="191" y="234"/>
                </a:lnTo>
                <a:lnTo>
                  <a:pt x="192" y="234"/>
                </a:lnTo>
                <a:lnTo>
                  <a:pt x="192" y="236"/>
                </a:lnTo>
                <a:lnTo>
                  <a:pt x="193" y="237"/>
                </a:lnTo>
                <a:lnTo>
                  <a:pt x="195" y="238"/>
                </a:lnTo>
                <a:lnTo>
                  <a:pt x="200" y="237"/>
                </a:lnTo>
                <a:lnTo>
                  <a:pt x="202" y="236"/>
                </a:lnTo>
                <a:lnTo>
                  <a:pt x="204" y="233"/>
                </a:lnTo>
                <a:lnTo>
                  <a:pt x="202" y="230"/>
                </a:lnTo>
                <a:lnTo>
                  <a:pt x="201" y="229"/>
                </a:lnTo>
                <a:lnTo>
                  <a:pt x="200" y="225"/>
                </a:lnTo>
                <a:lnTo>
                  <a:pt x="201" y="215"/>
                </a:lnTo>
                <a:lnTo>
                  <a:pt x="200" y="215"/>
                </a:lnTo>
                <a:lnTo>
                  <a:pt x="200" y="213"/>
                </a:lnTo>
                <a:lnTo>
                  <a:pt x="196" y="215"/>
                </a:lnTo>
                <a:lnTo>
                  <a:pt x="193" y="217"/>
                </a:lnTo>
                <a:lnTo>
                  <a:pt x="191" y="217"/>
                </a:lnTo>
                <a:lnTo>
                  <a:pt x="189" y="217"/>
                </a:lnTo>
                <a:lnTo>
                  <a:pt x="187" y="219"/>
                </a:lnTo>
                <a:lnTo>
                  <a:pt x="187" y="216"/>
                </a:lnTo>
                <a:lnTo>
                  <a:pt x="185" y="202"/>
                </a:lnTo>
                <a:lnTo>
                  <a:pt x="185" y="199"/>
                </a:lnTo>
                <a:lnTo>
                  <a:pt x="185" y="194"/>
                </a:lnTo>
                <a:lnTo>
                  <a:pt x="185" y="193"/>
                </a:lnTo>
                <a:lnTo>
                  <a:pt x="187" y="183"/>
                </a:lnTo>
                <a:lnTo>
                  <a:pt x="187" y="164"/>
                </a:lnTo>
                <a:lnTo>
                  <a:pt x="175" y="160"/>
                </a:lnTo>
                <a:lnTo>
                  <a:pt x="172" y="160"/>
                </a:lnTo>
                <a:lnTo>
                  <a:pt x="174" y="147"/>
                </a:lnTo>
                <a:lnTo>
                  <a:pt x="176" y="145"/>
                </a:lnTo>
                <a:lnTo>
                  <a:pt x="178" y="139"/>
                </a:lnTo>
                <a:lnTo>
                  <a:pt x="179" y="139"/>
                </a:lnTo>
                <a:lnTo>
                  <a:pt x="179" y="135"/>
                </a:lnTo>
                <a:lnTo>
                  <a:pt x="178" y="134"/>
                </a:lnTo>
                <a:lnTo>
                  <a:pt x="178" y="130"/>
                </a:lnTo>
                <a:lnTo>
                  <a:pt x="175" y="127"/>
                </a:lnTo>
                <a:lnTo>
                  <a:pt x="174" y="124"/>
                </a:lnTo>
                <a:lnTo>
                  <a:pt x="167" y="114"/>
                </a:lnTo>
                <a:lnTo>
                  <a:pt x="164" y="111"/>
                </a:lnTo>
                <a:lnTo>
                  <a:pt x="163" y="110"/>
                </a:lnTo>
                <a:lnTo>
                  <a:pt x="162" y="107"/>
                </a:lnTo>
                <a:lnTo>
                  <a:pt x="162" y="109"/>
                </a:lnTo>
                <a:lnTo>
                  <a:pt x="161" y="109"/>
                </a:lnTo>
                <a:lnTo>
                  <a:pt x="161" y="110"/>
                </a:lnTo>
                <a:lnTo>
                  <a:pt x="159" y="110"/>
                </a:lnTo>
                <a:lnTo>
                  <a:pt x="158" y="107"/>
                </a:lnTo>
                <a:lnTo>
                  <a:pt x="155" y="109"/>
                </a:lnTo>
                <a:lnTo>
                  <a:pt x="155" y="110"/>
                </a:lnTo>
                <a:lnTo>
                  <a:pt x="157" y="111"/>
                </a:lnTo>
                <a:lnTo>
                  <a:pt x="158" y="113"/>
                </a:lnTo>
                <a:lnTo>
                  <a:pt x="158" y="114"/>
                </a:lnTo>
                <a:lnTo>
                  <a:pt x="158" y="115"/>
                </a:lnTo>
                <a:lnTo>
                  <a:pt x="157" y="117"/>
                </a:lnTo>
                <a:lnTo>
                  <a:pt x="158" y="117"/>
                </a:lnTo>
                <a:lnTo>
                  <a:pt x="158" y="118"/>
                </a:lnTo>
                <a:lnTo>
                  <a:pt x="158" y="121"/>
                </a:lnTo>
                <a:lnTo>
                  <a:pt x="159" y="121"/>
                </a:lnTo>
                <a:lnTo>
                  <a:pt x="161" y="122"/>
                </a:lnTo>
                <a:lnTo>
                  <a:pt x="161" y="123"/>
                </a:lnTo>
                <a:lnTo>
                  <a:pt x="162" y="122"/>
                </a:lnTo>
                <a:lnTo>
                  <a:pt x="162" y="124"/>
                </a:lnTo>
                <a:lnTo>
                  <a:pt x="163" y="124"/>
                </a:lnTo>
                <a:lnTo>
                  <a:pt x="164" y="123"/>
                </a:lnTo>
                <a:lnTo>
                  <a:pt x="164" y="124"/>
                </a:lnTo>
                <a:lnTo>
                  <a:pt x="163" y="127"/>
                </a:lnTo>
                <a:lnTo>
                  <a:pt x="163" y="128"/>
                </a:lnTo>
                <a:lnTo>
                  <a:pt x="164" y="128"/>
                </a:lnTo>
                <a:lnTo>
                  <a:pt x="167" y="128"/>
                </a:lnTo>
                <a:lnTo>
                  <a:pt x="167" y="131"/>
                </a:lnTo>
                <a:lnTo>
                  <a:pt x="166" y="132"/>
                </a:lnTo>
                <a:lnTo>
                  <a:pt x="164" y="134"/>
                </a:lnTo>
                <a:lnTo>
                  <a:pt x="163" y="134"/>
                </a:lnTo>
                <a:lnTo>
                  <a:pt x="162" y="135"/>
                </a:lnTo>
                <a:lnTo>
                  <a:pt x="164" y="136"/>
                </a:lnTo>
                <a:lnTo>
                  <a:pt x="163" y="139"/>
                </a:lnTo>
                <a:lnTo>
                  <a:pt x="161" y="141"/>
                </a:lnTo>
                <a:lnTo>
                  <a:pt x="159" y="140"/>
                </a:lnTo>
                <a:lnTo>
                  <a:pt x="159" y="139"/>
                </a:lnTo>
                <a:lnTo>
                  <a:pt x="159" y="138"/>
                </a:lnTo>
                <a:lnTo>
                  <a:pt x="159" y="136"/>
                </a:lnTo>
                <a:lnTo>
                  <a:pt x="158" y="139"/>
                </a:lnTo>
                <a:lnTo>
                  <a:pt x="157" y="141"/>
                </a:lnTo>
                <a:lnTo>
                  <a:pt x="157" y="143"/>
                </a:lnTo>
                <a:lnTo>
                  <a:pt x="155" y="145"/>
                </a:lnTo>
                <a:lnTo>
                  <a:pt x="154" y="147"/>
                </a:lnTo>
                <a:lnTo>
                  <a:pt x="154" y="144"/>
                </a:lnTo>
                <a:lnTo>
                  <a:pt x="154" y="143"/>
                </a:lnTo>
                <a:lnTo>
                  <a:pt x="153" y="141"/>
                </a:lnTo>
                <a:lnTo>
                  <a:pt x="151" y="143"/>
                </a:lnTo>
                <a:lnTo>
                  <a:pt x="151" y="145"/>
                </a:lnTo>
                <a:lnTo>
                  <a:pt x="150" y="147"/>
                </a:lnTo>
                <a:lnTo>
                  <a:pt x="149" y="148"/>
                </a:lnTo>
                <a:lnTo>
                  <a:pt x="147" y="149"/>
                </a:lnTo>
                <a:lnTo>
                  <a:pt x="150" y="151"/>
                </a:lnTo>
                <a:lnTo>
                  <a:pt x="153" y="153"/>
                </a:lnTo>
                <a:lnTo>
                  <a:pt x="151" y="155"/>
                </a:lnTo>
                <a:lnTo>
                  <a:pt x="153" y="157"/>
                </a:lnTo>
                <a:lnTo>
                  <a:pt x="154" y="158"/>
                </a:lnTo>
                <a:lnTo>
                  <a:pt x="155" y="160"/>
                </a:lnTo>
                <a:lnTo>
                  <a:pt x="154" y="161"/>
                </a:lnTo>
                <a:lnTo>
                  <a:pt x="154" y="162"/>
                </a:lnTo>
                <a:lnTo>
                  <a:pt x="157" y="162"/>
                </a:lnTo>
                <a:lnTo>
                  <a:pt x="154" y="164"/>
                </a:lnTo>
                <a:lnTo>
                  <a:pt x="153" y="164"/>
                </a:lnTo>
                <a:lnTo>
                  <a:pt x="154" y="164"/>
                </a:lnTo>
                <a:lnTo>
                  <a:pt x="153" y="165"/>
                </a:lnTo>
                <a:lnTo>
                  <a:pt x="150" y="164"/>
                </a:lnTo>
                <a:lnTo>
                  <a:pt x="150" y="165"/>
                </a:lnTo>
                <a:lnTo>
                  <a:pt x="151" y="166"/>
                </a:lnTo>
                <a:lnTo>
                  <a:pt x="150" y="168"/>
                </a:lnTo>
                <a:lnTo>
                  <a:pt x="149" y="168"/>
                </a:lnTo>
                <a:lnTo>
                  <a:pt x="147" y="169"/>
                </a:lnTo>
                <a:lnTo>
                  <a:pt x="146" y="169"/>
                </a:lnTo>
                <a:lnTo>
                  <a:pt x="145" y="168"/>
                </a:lnTo>
                <a:lnTo>
                  <a:pt x="144" y="166"/>
                </a:lnTo>
                <a:lnTo>
                  <a:pt x="141" y="166"/>
                </a:lnTo>
                <a:lnTo>
                  <a:pt x="140" y="165"/>
                </a:lnTo>
                <a:lnTo>
                  <a:pt x="137" y="164"/>
                </a:lnTo>
                <a:lnTo>
                  <a:pt x="136" y="162"/>
                </a:lnTo>
                <a:lnTo>
                  <a:pt x="134" y="161"/>
                </a:lnTo>
                <a:lnTo>
                  <a:pt x="133" y="160"/>
                </a:lnTo>
                <a:lnTo>
                  <a:pt x="132" y="160"/>
                </a:lnTo>
                <a:lnTo>
                  <a:pt x="130" y="161"/>
                </a:lnTo>
                <a:lnTo>
                  <a:pt x="129" y="161"/>
                </a:lnTo>
                <a:lnTo>
                  <a:pt x="128" y="161"/>
                </a:lnTo>
                <a:lnTo>
                  <a:pt x="126" y="161"/>
                </a:lnTo>
                <a:lnTo>
                  <a:pt x="126" y="160"/>
                </a:lnTo>
                <a:lnTo>
                  <a:pt x="125" y="160"/>
                </a:lnTo>
                <a:lnTo>
                  <a:pt x="125" y="158"/>
                </a:lnTo>
                <a:lnTo>
                  <a:pt x="124" y="158"/>
                </a:lnTo>
                <a:lnTo>
                  <a:pt x="123" y="158"/>
                </a:lnTo>
                <a:lnTo>
                  <a:pt x="121" y="158"/>
                </a:lnTo>
                <a:lnTo>
                  <a:pt x="120" y="157"/>
                </a:lnTo>
                <a:lnTo>
                  <a:pt x="119" y="157"/>
                </a:lnTo>
                <a:lnTo>
                  <a:pt x="117" y="157"/>
                </a:lnTo>
                <a:lnTo>
                  <a:pt x="117" y="156"/>
                </a:lnTo>
                <a:lnTo>
                  <a:pt x="117" y="155"/>
                </a:lnTo>
                <a:lnTo>
                  <a:pt x="116" y="155"/>
                </a:lnTo>
                <a:lnTo>
                  <a:pt x="116" y="153"/>
                </a:lnTo>
                <a:lnTo>
                  <a:pt x="115" y="153"/>
                </a:lnTo>
                <a:lnTo>
                  <a:pt x="113" y="153"/>
                </a:lnTo>
                <a:lnTo>
                  <a:pt x="113" y="152"/>
                </a:lnTo>
                <a:lnTo>
                  <a:pt x="112" y="152"/>
                </a:lnTo>
                <a:lnTo>
                  <a:pt x="111" y="152"/>
                </a:lnTo>
                <a:lnTo>
                  <a:pt x="109" y="152"/>
                </a:lnTo>
                <a:lnTo>
                  <a:pt x="108" y="153"/>
                </a:lnTo>
                <a:lnTo>
                  <a:pt x="107" y="152"/>
                </a:lnTo>
                <a:lnTo>
                  <a:pt x="107" y="151"/>
                </a:lnTo>
                <a:lnTo>
                  <a:pt x="106" y="151"/>
                </a:lnTo>
                <a:lnTo>
                  <a:pt x="104" y="151"/>
                </a:lnTo>
                <a:lnTo>
                  <a:pt x="103" y="149"/>
                </a:lnTo>
                <a:lnTo>
                  <a:pt x="102" y="148"/>
                </a:lnTo>
                <a:lnTo>
                  <a:pt x="100" y="147"/>
                </a:lnTo>
                <a:lnTo>
                  <a:pt x="100" y="145"/>
                </a:lnTo>
                <a:lnTo>
                  <a:pt x="99" y="144"/>
                </a:lnTo>
                <a:lnTo>
                  <a:pt x="99" y="141"/>
                </a:lnTo>
                <a:lnTo>
                  <a:pt x="99" y="140"/>
                </a:lnTo>
                <a:lnTo>
                  <a:pt x="98" y="139"/>
                </a:lnTo>
                <a:lnTo>
                  <a:pt x="96" y="139"/>
                </a:lnTo>
                <a:lnTo>
                  <a:pt x="94" y="140"/>
                </a:lnTo>
                <a:lnTo>
                  <a:pt x="107" y="107"/>
                </a:lnTo>
                <a:lnTo>
                  <a:pt x="108" y="105"/>
                </a:lnTo>
                <a:lnTo>
                  <a:pt x="108" y="103"/>
                </a:lnTo>
                <a:lnTo>
                  <a:pt x="106" y="102"/>
                </a:lnTo>
                <a:lnTo>
                  <a:pt x="104" y="102"/>
                </a:lnTo>
                <a:lnTo>
                  <a:pt x="103" y="101"/>
                </a:lnTo>
                <a:lnTo>
                  <a:pt x="102" y="101"/>
                </a:lnTo>
                <a:lnTo>
                  <a:pt x="100" y="100"/>
                </a:lnTo>
                <a:lnTo>
                  <a:pt x="99" y="100"/>
                </a:lnTo>
                <a:lnTo>
                  <a:pt x="99" y="98"/>
                </a:lnTo>
                <a:lnTo>
                  <a:pt x="96" y="97"/>
                </a:lnTo>
                <a:lnTo>
                  <a:pt x="95" y="97"/>
                </a:lnTo>
                <a:lnTo>
                  <a:pt x="94" y="96"/>
                </a:lnTo>
                <a:lnTo>
                  <a:pt x="92" y="96"/>
                </a:lnTo>
                <a:lnTo>
                  <a:pt x="91" y="97"/>
                </a:lnTo>
                <a:lnTo>
                  <a:pt x="91" y="98"/>
                </a:lnTo>
                <a:lnTo>
                  <a:pt x="91" y="100"/>
                </a:lnTo>
                <a:lnTo>
                  <a:pt x="91" y="101"/>
                </a:lnTo>
                <a:lnTo>
                  <a:pt x="90" y="102"/>
                </a:lnTo>
                <a:lnTo>
                  <a:pt x="89" y="105"/>
                </a:lnTo>
                <a:lnTo>
                  <a:pt x="87" y="107"/>
                </a:lnTo>
                <a:lnTo>
                  <a:pt x="85" y="110"/>
                </a:lnTo>
                <a:lnTo>
                  <a:pt x="83" y="111"/>
                </a:lnTo>
                <a:lnTo>
                  <a:pt x="82" y="114"/>
                </a:lnTo>
                <a:lnTo>
                  <a:pt x="81" y="117"/>
                </a:lnTo>
                <a:lnTo>
                  <a:pt x="78" y="118"/>
                </a:lnTo>
                <a:lnTo>
                  <a:pt x="77" y="119"/>
                </a:lnTo>
                <a:lnTo>
                  <a:pt x="74" y="119"/>
                </a:lnTo>
                <a:lnTo>
                  <a:pt x="69" y="115"/>
                </a:lnTo>
                <a:lnTo>
                  <a:pt x="75" y="106"/>
                </a:lnTo>
                <a:lnTo>
                  <a:pt x="77" y="103"/>
                </a:lnTo>
                <a:lnTo>
                  <a:pt x="78" y="98"/>
                </a:lnTo>
                <a:lnTo>
                  <a:pt x="89" y="81"/>
                </a:lnTo>
                <a:lnTo>
                  <a:pt x="90" y="80"/>
                </a:lnTo>
                <a:lnTo>
                  <a:pt x="92" y="79"/>
                </a:lnTo>
                <a:lnTo>
                  <a:pt x="94" y="80"/>
                </a:lnTo>
                <a:lnTo>
                  <a:pt x="98" y="72"/>
                </a:lnTo>
                <a:lnTo>
                  <a:pt x="99" y="72"/>
                </a:lnTo>
                <a:lnTo>
                  <a:pt x="106" y="63"/>
                </a:lnTo>
                <a:lnTo>
                  <a:pt x="107" y="60"/>
                </a:lnTo>
                <a:lnTo>
                  <a:pt x="108" y="58"/>
                </a:lnTo>
                <a:lnTo>
                  <a:pt x="109" y="55"/>
                </a:lnTo>
                <a:lnTo>
                  <a:pt x="106" y="46"/>
                </a:lnTo>
                <a:lnTo>
                  <a:pt x="102" y="38"/>
                </a:lnTo>
                <a:lnTo>
                  <a:pt x="100" y="33"/>
                </a:lnTo>
                <a:lnTo>
                  <a:pt x="98" y="24"/>
                </a:lnTo>
                <a:lnTo>
                  <a:pt x="96" y="16"/>
                </a:lnTo>
                <a:lnTo>
                  <a:pt x="99" y="14"/>
                </a:lnTo>
                <a:lnTo>
                  <a:pt x="100" y="12"/>
                </a:lnTo>
                <a:lnTo>
                  <a:pt x="102" y="11"/>
                </a:lnTo>
                <a:lnTo>
                  <a:pt x="103" y="9"/>
                </a:lnTo>
                <a:lnTo>
                  <a:pt x="104" y="8"/>
                </a:lnTo>
                <a:lnTo>
                  <a:pt x="106" y="7"/>
                </a:lnTo>
                <a:lnTo>
                  <a:pt x="108" y="4"/>
                </a:lnTo>
                <a:lnTo>
                  <a:pt x="111" y="3"/>
                </a:lnTo>
                <a:lnTo>
                  <a:pt x="112" y="3"/>
                </a:lnTo>
                <a:lnTo>
                  <a:pt x="116" y="0"/>
                </a:lnTo>
                <a:lnTo>
                  <a:pt x="119" y="3"/>
                </a:lnTo>
                <a:lnTo>
                  <a:pt x="123" y="5"/>
                </a:lnTo>
                <a:lnTo>
                  <a:pt x="125" y="7"/>
                </a:lnTo>
                <a:lnTo>
                  <a:pt x="126" y="9"/>
                </a:lnTo>
                <a:lnTo>
                  <a:pt x="128" y="11"/>
                </a:lnTo>
                <a:lnTo>
                  <a:pt x="129" y="12"/>
                </a:lnTo>
                <a:lnTo>
                  <a:pt x="132" y="13"/>
                </a:lnTo>
                <a:close/>
              </a:path>
            </a:pathLst>
          </a:custGeom>
          <a:solidFill>
            <a:schemeClr val="accent3"/>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EditPoints="1"/>
          </p:cNvSpPr>
          <p:nvPr/>
        </p:nvSpPr>
        <p:spPr bwMode="auto">
          <a:xfrm>
            <a:off x="5222187" y="4322778"/>
            <a:ext cx="493174" cy="1012305"/>
          </a:xfrm>
          <a:custGeom>
            <a:avLst/>
            <a:gdLst>
              <a:gd name="T0" fmla="*/ 263 w 285"/>
              <a:gd name="T1" fmla="*/ 504 h 585"/>
              <a:gd name="T2" fmla="*/ 272 w 285"/>
              <a:gd name="T3" fmla="*/ 476 h 585"/>
              <a:gd name="T4" fmla="*/ 217 w 285"/>
              <a:gd name="T5" fmla="*/ 434 h 585"/>
              <a:gd name="T6" fmla="*/ 232 w 285"/>
              <a:gd name="T7" fmla="*/ 311 h 585"/>
              <a:gd name="T8" fmla="*/ 191 w 285"/>
              <a:gd name="T9" fmla="*/ 247 h 585"/>
              <a:gd name="T10" fmla="*/ 182 w 285"/>
              <a:gd name="T11" fmla="*/ 244 h 585"/>
              <a:gd name="T12" fmla="*/ 164 w 285"/>
              <a:gd name="T13" fmla="*/ 204 h 585"/>
              <a:gd name="T14" fmla="*/ 220 w 285"/>
              <a:gd name="T15" fmla="*/ 193 h 585"/>
              <a:gd name="T16" fmla="*/ 102 w 285"/>
              <a:gd name="T17" fmla="*/ 178 h 585"/>
              <a:gd name="T18" fmla="*/ 96 w 285"/>
              <a:gd name="T19" fmla="*/ 168 h 585"/>
              <a:gd name="T20" fmla="*/ 181 w 285"/>
              <a:gd name="T21" fmla="*/ 179 h 585"/>
              <a:gd name="T22" fmla="*/ 190 w 285"/>
              <a:gd name="T23" fmla="*/ 166 h 585"/>
              <a:gd name="T24" fmla="*/ 104 w 285"/>
              <a:gd name="T25" fmla="*/ 162 h 585"/>
              <a:gd name="T26" fmla="*/ 172 w 285"/>
              <a:gd name="T27" fmla="*/ 199 h 585"/>
              <a:gd name="T28" fmla="*/ 156 w 285"/>
              <a:gd name="T29" fmla="*/ 192 h 585"/>
              <a:gd name="T30" fmla="*/ 80 w 285"/>
              <a:gd name="T31" fmla="*/ 162 h 585"/>
              <a:gd name="T32" fmla="*/ 98 w 285"/>
              <a:gd name="T33" fmla="*/ 155 h 585"/>
              <a:gd name="T34" fmla="*/ 121 w 285"/>
              <a:gd name="T35" fmla="*/ 157 h 585"/>
              <a:gd name="T36" fmla="*/ 75 w 285"/>
              <a:gd name="T37" fmla="*/ 158 h 585"/>
              <a:gd name="T38" fmla="*/ 100 w 285"/>
              <a:gd name="T39" fmla="*/ 197 h 585"/>
              <a:gd name="T40" fmla="*/ 148 w 285"/>
              <a:gd name="T41" fmla="*/ 213 h 585"/>
              <a:gd name="T42" fmla="*/ 162 w 285"/>
              <a:gd name="T43" fmla="*/ 235 h 585"/>
              <a:gd name="T44" fmla="*/ 173 w 285"/>
              <a:gd name="T45" fmla="*/ 260 h 585"/>
              <a:gd name="T46" fmla="*/ 211 w 285"/>
              <a:gd name="T47" fmla="*/ 272 h 585"/>
              <a:gd name="T48" fmla="*/ 219 w 285"/>
              <a:gd name="T49" fmla="*/ 316 h 585"/>
              <a:gd name="T50" fmla="*/ 248 w 285"/>
              <a:gd name="T51" fmla="*/ 345 h 585"/>
              <a:gd name="T52" fmla="*/ 248 w 285"/>
              <a:gd name="T53" fmla="*/ 384 h 585"/>
              <a:gd name="T54" fmla="*/ 211 w 285"/>
              <a:gd name="T55" fmla="*/ 412 h 585"/>
              <a:gd name="T56" fmla="*/ 232 w 285"/>
              <a:gd name="T57" fmla="*/ 443 h 585"/>
              <a:gd name="T58" fmla="*/ 261 w 285"/>
              <a:gd name="T59" fmla="*/ 443 h 585"/>
              <a:gd name="T60" fmla="*/ 265 w 285"/>
              <a:gd name="T61" fmla="*/ 466 h 585"/>
              <a:gd name="T62" fmla="*/ 261 w 285"/>
              <a:gd name="T63" fmla="*/ 493 h 585"/>
              <a:gd name="T64" fmla="*/ 274 w 285"/>
              <a:gd name="T65" fmla="*/ 513 h 585"/>
              <a:gd name="T66" fmla="*/ 274 w 285"/>
              <a:gd name="T67" fmla="*/ 552 h 585"/>
              <a:gd name="T68" fmla="*/ 33 w 285"/>
              <a:gd name="T69" fmla="*/ 559 h 585"/>
              <a:gd name="T70" fmla="*/ 7 w 285"/>
              <a:gd name="T71" fmla="*/ 434 h 585"/>
              <a:gd name="T72" fmla="*/ 24 w 285"/>
              <a:gd name="T73" fmla="*/ 337 h 585"/>
              <a:gd name="T74" fmla="*/ 69 w 285"/>
              <a:gd name="T75" fmla="*/ 332 h 585"/>
              <a:gd name="T76" fmla="*/ 66 w 285"/>
              <a:gd name="T77" fmla="*/ 267 h 585"/>
              <a:gd name="T78" fmla="*/ 42 w 285"/>
              <a:gd name="T79" fmla="*/ 196 h 585"/>
              <a:gd name="T80" fmla="*/ 206 w 285"/>
              <a:gd name="T81" fmla="*/ 140 h 585"/>
              <a:gd name="T82" fmla="*/ 165 w 285"/>
              <a:gd name="T83" fmla="*/ 133 h 585"/>
              <a:gd name="T84" fmla="*/ 81 w 285"/>
              <a:gd name="T85" fmla="*/ 132 h 585"/>
              <a:gd name="T86" fmla="*/ 98 w 285"/>
              <a:gd name="T87" fmla="*/ 146 h 585"/>
              <a:gd name="T88" fmla="*/ 159 w 285"/>
              <a:gd name="T89" fmla="*/ 127 h 585"/>
              <a:gd name="T90" fmla="*/ 69 w 285"/>
              <a:gd name="T91" fmla="*/ 129 h 585"/>
              <a:gd name="T92" fmla="*/ 176 w 285"/>
              <a:gd name="T93" fmla="*/ 121 h 585"/>
              <a:gd name="T94" fmla="*/ 75 w 285"/>
              <a:gd name="T95" fmla="*/ 119 h 585"/>
              <a:gd name="T96" fmla="*/ 66 w 285"/>
              <a:gd name="T97" fmla="*/ 107 h 585"/>
              <a:gd name="T98" fmla="*/ 203 w 285"/>
              <a:gd name="T99" fmla="*/ 120 h 585"/>
              <a:gd name="T100" fmla="*/ 215 w 285"/>
              <a:gd name="T101" fmla="*/ 150 h 585"/>
              <a:gd name="T102" fmla="*/ 176 w 285"/>
              <a:gd name="T103" fmla="*/ 151 h 585"/>
              <a:gd name="T104" fmla="*/ 179 w 285"/>
              <a:gd name="T105" fmla="*/ 117 h 585"/>
              <a:gd name="T106" fmla="*/ 62 w 285"/>
              <a:gd name="T107" fmla="*/ 72 h 585"/>
              <a:gd name="T108" fmla="*/ 60 w 285"/>
              <a:gd name="T109" fmla="*/ 2 h 585"/>
              <a:gd name="T110" fmla="*/ 97 w 285"/>
              <a:gd name="T111" fmla="*/ 51 h 585"/>
              <a:gd name="T112" fmla="*/ 101 w 285"/>
              <a:gd name="T113" fmla="*/ 77 h 585"/>
              <a:gd name="T114" fmla="*/ 113 w 285"/>
              <a:gd name="T115" fmla="*/ 136 h 585"/>
              <a:gd name="T116" fmla="*/ 88 w 285"/>
              <a:gd name="T117" fmla="*/ 111 h 585"/>
              <a:gd name="T118" fmla="*/ 80 w 285"/>
              <a:gd name="T119" fmla="*/ 91 h 585"/>
              <a:gd name="T120" fmla="*/ 64 w 285"/>
              <a:gd name="T121" fmla="*/ 70 h 585"/>
              <a:gd name="T122" fmla="*/ 69 w 285"/>
              <a:gd name="T123" fmla="*/ 41 h 585"/>
              <a:gd name="T124" fmla="*/ 96 w 285"/>
              <a:gd name="T12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585">
                <a:moveTo>
                  <a:pt x="275" y="574"/>
                </a:moveTo>
                <a:lnTo>
                  <a:pt x="274" y="574"/>
                </a:lnTo>
                <a:lnTo>
                  <a:pt x="274" y="573"/>
                </a:lnTo>
                <a:lnTo>
                  <a:pt x="275" y="573"/>
                </a:lnTo>
                <a:lnTo>
                  <a:pt x="275" y="574"/>
                </a:lnTo>
                <a:close/>
                <a:moveTo>
                  <a:pt x="276" y="570"/>
                </a:moveTo>
                <a:lnTo>
                  <a:pt x="275" y="570"/>
                </a:lnTo>
                <a:lnTo>
                  <a:pt x="276" y="570"/>
                </a:lnTo>
                <a:close/>
                <a:moveTo>
                  <a:pt x="278" y="570"/>
                </a:moveTo>
                <a:lnTo>
                  <a:pt x="276" y="570"/>
                </a:lnTo>
                <a:lnTo>
                  <a:pt x="276" y="569"/>
                </a:lnTo>
                <a:lnTo>
                  <a:pt x="278" y="569"/>
                </a:lnTo>
                <a:lnTo>
                  <a:pt x="278" y="570"/>
                </a:lnTo>
                <a:close/>
                <a:moveTo>
                  <a:pt x="279" y="568"/>
                </a:moveTo>
                <a:lnTo>
                  <a:pt x="279" y="569"/>
                </a:lnTo>
                <a:lnTo>
                  <a:pt x="278" y="569"/>
                </a:lnTo>
                <a:lnTo>
                  <a:pt x="278" y="568"/>
                </a:lnTo>
                <a:lnTo>
                  <a:pt x="279" y="568"/>
                </a:lnTo>
                <a:close/>
                <a:moveTo>
                  <a:pt x="274" y="564"/>
                </a:moveTo>
                <a:lnTo>
                  <a:pt x="272" y="564"/>
                </a:lnTo>
                <a:lnTo>
                  <a:pt x="274" y="564"/>
                </a:lnTo>
                <a:close/>
                <a:moveTo>
                  <a:pt x="282" y="561"/>
                </a:moveTo>
                <a:lnTo>
                  <a:pt x="282" y="562"/>
                </a:lnTo>
                <a:lnTo>
                  <a:pt x="282" y="561"/>
                </a:lnTo>
                <a:close/>
                <a:moveTo>
                  <a:pt x="282" y="561"/>
                </a:moveTo>
                <a:lnTo>
                  <a:pt x="283" y="561"/>
                </a:lnTo>
                <a:lnTo>
                  <a:pt x="282" y="561"/>
                </a:lnTo>
                <a:close/>
                <a:moveTo>
                  <a:pt x="282" y="542"/>
                </a:moveTo>
                <a:lnTo>
                  <a:pt x="280" y="542"/>
                </a:lnTo>
                <a:lnTo>
                  <a:pt x="280" y="540"/>
                </a:lnTo>
                <a:lnTo>
                  <a:pt x="282" y="540"/>
                </a:lnTo>
                <a:lnTo>
                  <a:pt x="282" y="542"/>
                </a:lnTo>
                <a:close/>
                <a:moveTo>
                  <a:pt x="279" y="539"/>
                </a:moveTo>
                <a:lnTo>
                  <a:pt x="278" y="539"/>
                </a:lnTo>
                <a:lnTo>
                  <a:pt x="279" y="539"/>
                </a:lnTo>
                <a:close/>
                <a:moveTo>
                  <a:pt x="279" y="530"/>
                </a:moveTo>
                <a:lnTo>
                  <a:pt x="279" y="528"/>
                </a:lnTo>
                <a:lnTo>
                  <a:pt x="279" y="530"/>
                </a:lnTo>
                <a:close/>
                <a:moveTo>
                  <a:pt x="282" y="528"/>
                </a:moveTo>
                <a:lnTo>
                  <a:pt x="283" y="528"/>
                </a:lnTo>
                <a:lnTo>
                  <a:pt x="282" y="528"/>
                </a:lnTo>
                <a:close/>
                <a:moveTo>
                  <a:pt x="258" y="522"/>
                </a:moveTo>
                <a:lnTo>
                  <a:pt x="258" y="521"/>
                </a:lnTo>
                <a:lnTo>
                  <a:pt x="258" y="522"/>
                </a:lnTo>
                <a:close/>
                <a:moveTo>
                  <a:pt x="259" y="521"/>
                </a:moveTo>
                <a:lnTo>
                  <a:pt x="258" y="521"/>
                </a:lnTo>
                <a:lnTo>
                  <a:pt x="259" y="521"/>
                </a:lnTo>
                <a:close/>
                <a:moveTo>
                  <a:pt x="283" y="514"/>
                </a:moveTo>
                <a:lnTo>
                  <a:pt x="282" y="514"/>
                </a:lnTo>
                <a:lnTo>
                  <a:pt x="282" y="513"/>
                </a:lnTo>
                <a:lnTo>
                  <a:pt x="283" y="514"/>
                </a:lnTo>
                <a:close/>
                <a:moveTo>
                  <a:pt x="285" y="507"/>
                </a:moveTo>
                <a:lnTo>
                  <a:pt x="284" y="507"/>
                </a:lnTo>
                <a:lnTo>
                  <a:pt x="285" y="507"/>
                </a:lnTo>
                <a:close/>
                <a:moveTo>
                  <a:pt x="259" y="507"/>
                </a:moveTo>
                <a:lnTo>
                  <a:pt x="258" y="507"/>
                </a:lnTo>
                <a:lnTo>
                  <a:pt x="259" y="506"/>
                </a:lnTo>
                <a:lnTo>
                  <a:pt x="259" y="507"/>
                </a:lnTo>
                <a:close/>
                <a:moveTo>
                  <a:pt x="265" y="506"/>
                </a:moveTo>
                <a:lnTo>
                  <a:pt x="263" y="506"/>
                </a:lnTo>
                <a:lnTo>
                  <a:pt x="265" y="506"/>
                </a:lnTo>
                <a:close/>
                <a:moveTo>
                  <a:pt x="263" y="504"/>
                </a:moveTo>
                <a:lnTo>
                  <a:pt x="263" y="502"/>
                </a:lnTo>
                <a:lnTo>
                  <a:pt x="263" y="504"/>
                </a:lnTo>
                <a:close/>
                <a:moveTo>
                  <a:pt x="267" y="500"/>
                </a:moveTo>
                <a:lnTo>
                  <a:pt x="266" y="501"/>
                </a:lnTo>
                <a:lnTo>
                  <a:pt x="265" y="500"/>
                </a:lnTo>
                <a:lnTo>
                  <a:pt x="266" y="500"/>
                </a:lnTo>
                <a:lnTo>
                  <a:pt x="267" y="500"/>
                </a:lnTo>
                <a:close/>
                <a:moveTo>
                  <a:pt x="268" y="497"/>
                </a:moveTo>
                <a:lnTo>
                  <a:pt x="267" y="498"/>
                </a:lnTo>
                <a:lnTo>
                  <a:pt x="267" y="497"/>
                </a:lnTo>
                <a:lnTo>
                  <a:pt x="268" y="497"/>
                </a:lnTo>
                <a:close/>
                <a:moveTo>
                  <a:pt x="267" y="496"/>
                </a:moveTo>
                <a:lnTo>
                  <a:pt x="268" y="496"/>
                </a:lnTo>
                <a:lnTo>
                  <a:pt x="267" y="496"/>
                </a:lnTo>
                <a:close/>
                <a:moveTo>
                  <a:pt x="268" y="494"/>
                </a:moveTo>
                <a:lnTo>
                  <a:pt x="267" y="494"/>
                </a:lnTo>
                <a:lnTo>
                  <a:pt x="267" y="493"/>
                </a:lnTo>
                <a:lnTo>
                  <a:pt x="268" y="493"/>
                </a:lnTo>
                <a:lnTo>
                  <a:pt x="267" y="494"/>
                </a:lnTo>
                <a:lnTo>
                  <a:pt x="268" y="494"/>
                </a:lnTo>
                <a:close/>
                <a:moveTo>
                  <a:pt x="270" y="496"/>
                </a:moveTo>
                <a:lnTo>
                  <a:pt x="268" y="496"/>
                </a:lnTo>
                <a:lnTo>
                  <a:pt x="268" y="494"/>
                </a:lnTo>
                <a:lnTo>
                  <a:pt x="270" y="494"/>
                </a:lnTo>
                <a:lnTo>
                  <a:pt x="270" y="493"/>
                </a:lnTo>
                <a:lnTo>
                  <a:pt x="271" y="493"/>
                </a:lnTo>
                <a:lnTo>
                  <a:pt x="271" y="494"/>
                </a:lnTo>
                <a:lnTo>
                  <a:pt x="272" y="494"/>
                </a:lnTo>
                <a:lnTo>
                  <a:pt x="271" y="496"/>
                </a:lnTo>
                <a:lnTo>
                  <a:pt x="270" y="496"/>
                </a:lnTo>
                <a:close/>
                <a:moveTo>
                  <a:pt x="261" y="490"/>
                </a:moveTo>
                <a:lnTo>
                  <a:pt x="261" y="489"/>
                </a:lnTo>
                <a:lnTo>
                  <a:pt x="261" y="490"/>
                </a:lnTo>
                <a:close/>
                <a:moveTo>
                  <a:pt x="261" y="490"/>
                </a:moveTo>
                <a:lnTo>
                  <a:pt x="259" y="489"/>
                </a:lnTo>
                <a:lnTo>
                  <a:pt x="261" y="489"/>
                </a:lnTo>
                <a:lnTo>
                  <a:pt x="261" y="490"/>
                </a:lnTo>
                <a:close/>
                <a:moveTo>
                  <a:pt x="275" y="490"/>
                </a:moveTo>
                <a:lnTo>
                  <a:pt x="274" y="490"/>
                </a:lnTo>
                <a:lnTo>
                  <a:pt x="274" y="489"/>
                </a:lnTo>
                <a:lnTo>
                  <a:pt x="275" y="489"/>
                </a:lnTo>
                <a:lnTo>
                  <a:pt x="275" y="490"/>
                </a:lnTo>
                <a:close/>
                <a:moveTo>
                  <a:pt x="261" y="489"/>
                </a:moveTo>
                <a:lnTo>
                  <a:pt x="259" y="490"/>
                </a:lnTo>
                <a:lnTo>
                  <a:pt x="258" y="490"/>
                </a:lnTo>
                <a:lnTo>
                  <a:pt x="258" y="489"/>
                </a:lnTo>
                <a:lnTo>
                  <a:pt x="259" y="489"/>
                </a:lnTo>
                <a:lnTo>
                  <a:pt x="261" y="489"/>
                </a:lnTo>
                <a:close/>
                <a:moveTo>
                  <a:pt x="265" y="488"/>
                </a:moveTo>
                <a:lnTo>
                  <a:pt x="263" y="488"/>
                </a:lnTo>
                <a:lnTo>
                  <a:pt x="265" y="488"/>
                </a:lnTo>
                <a:close/>
                <a:moveTo>
                  <a:pt x="255" y="479"/>
                </a:moveTo>
                <a:lnTo>
                  <a:pt x="254" y="479"/>
                </a:lnTo>
                <a:lnTo>
                  <a:pt x="254" y="477"/>
                </a:lnTo>
                <a:lnTo>
                  <a:pt x="255" y="477"/>
                </a:lnTo>
                <a:lnTo>
                  <a:pt x="255" y="479"/>
                </a:lnTo>
                <a:close/>
                <a:moveTo>
                  <a:pt x="265" y="477"/>
                </a:moveTo>
                <a:lnTo>
                  <a:pt x="263" y="479"/>
                </a:lnTo>
                <a:lnTo>
                  <a:pt x="263" y="477"/>
                </a:lnTo>
                <a:lnTo>
                  <a:pt x="265" y="477"/>
                </a:lnTo>
                <a:close/>
                <a:moveTo>
                  <a:pt x="262" y="476"/>
                </a:moveTo>
                <a:lnTo>
                  <a:pt x="261" y="476"/>
                </a:lnTo>
                <a:lnTo>
                  <a:pt x="262" y="476"/>
                </a:lnTo>
                <a:close/>
                <a:moveTo>
                  <a:pt x="272" y="476"/>
                </a:moveTo>
                <a:lnTo>
                  <a:pt x="271" y="476"/>
                </a:lnTo>
                <a:lnTo>
                  <a:pt x="272" y="476"/>
                </a:lnTo>
                <a:close/>
                <a:moveTo>
                  <a:pt x="268" y="471"/>
                </a:moveTo>
                <a:lnTo>
                  <a:pt x="268" y="472"/>
                </a:lnTo>
                <a:lnTo>
                  <a:pt x="270" y="472"/>
                </a:lnTo>
                <a:lnTo>
                  <a:pt x="270" y="473"/>
                </a:lnTo>
                <a:lnTo>
                  <a:pt x="270" y="475"/>
                </a:lnTo>
                <a:lnTo>
                  <a:pt x="268" y="475"/>
                </a:lnTo>
                <a:lnTo>
                  <a:pt x="267" y="473"/>
                </a:lnTo>
                <a:lnTo>
                  <a:pt x="267" y="472"/>
                </a:lnTo>
                <a:lnTo>
                  <a:pt x="267" y="471"/>
                </a:lnTo>
                <a:lnTo>
                  <a:pt x="268" y="471"/>
                </a:lnTo>
                <a:close/>
                <a:moveTo>
                  <a:pt x="261" y="463"/>
                </a:moveTo>
                <a:lnTo>
                  <a:pt x="259" y="463"/>
                </a:lnTo>
                <a:lnTo>
                  <a:pt x="261" y="463"/>
                </a:lnTo>
                <a:close/>
                <a:moveTo>
                  <a:pt x="267" y="462"/>
                </a:moveTo>
                <a:lnTo>
                  <a:pt x="268" y="462"/>
                </a:lnTo>
                <a:lnTo>
                  <a:pt x="270" y="462"/>
                </a:lnTo>
                <a:lnTo>
                  <a:pt x="270" y="463"/>
                </a:lnTo>
                <a:lnTo>
                  <a:pt x="268" y="463"/>
                </a:lnTo>
                <a:lnTo>
                  <a:pt x="267" y="463"/>
                </a:lnTo>
                <a:lnTo>
                  <a:pt x="266" y="463"/>
                </a:lnTo>
                <a:lnTo>
                  <a:pt x="266" y="462"/>
                </a:lnTo>
                <a:lnTo>
                  <a:pt x="265" y="463"/>
                </a:lnTo>
                <a:lnTo>
                  <a:pt x="265" y="462"/>
                </a:lnTo>
                <a:lnTo>
                  <a:pt x="266" y="462"/>
                </a:lnTo>
                <a:lnTo>
                  <a:pt x="267" y="462"/>
                </a:lnTo>
                <a:close/>
                <a:moveTo>
                  <a:pt x="263" y="462"/>
                </a:moveTo>
                <a:lnTo>
                  <a:pt x="263" y="460"/>
                </a:lnTo>
                <a:lnTo>
                  <a:pt x="263" y="462"/>
                </a:lnTo>
                <a:close/>
                <a:moveTo>
                  <a:pt x="262" y="462"/>
                </a:moveTo>
                <a:lnTo>
                  <a:pt x="262" y="460"/>
                </a:lnTo>
                <a:lnTo>
                  <a:pt x="262" y="462"/>
                </a:lnTo>
                <a:close/>
                <a:moveTo>
                  <a:pt x="261" y="456"/>
                </a:moveTo>
                <a:lnTo>
                  <a:pt x="259" y="456"/>
                </a:lnTo>
                <a:lnTo>
                  <a:pt x="261" y="456"/>
                </a:lnTo>
                <a:close/>
                <a:moveTo>
                  <a:pt x="263" y="458"/>
                </a:moveTo>
                <a:lnTo>
                  <a:pt x="262" y="458"/>
                </a:lnTo>
                <a:lnTo>
                  <a:pt x="262" y="456"/>
                </a:lnTo>
                <a:lnTo>
                  <a:pt x="263" y="456"/>
                </a:lnTo>
                <a:lnTo>
                  <a:pt x="263" y="458"/>
                </a:lnTo>
                <a:close/>
                <a:moveTo>
                  <a:pt x="268" y="446"/>
                </a:moveTo>
                <a:lnTo>
                  <a:pt x="268" y="447"/>
                </a:lnTo>
                <a:lnTo>
                  <a:pt x="267" y="446"/>
                </a:lnTo>
                <a:lnTo>
                  <a:pt x="268" y="446"/>
                </a:lnTo>
                <a:close/>
                <a:moveTo>
                  <a:pt x="229" y="442"/>
                </a:moveTo>
                <a:lnTo>
                  <a:pt x="228" y="442"/>
                </a:lnTo>
                <a:lnTo>
                  <a:pt x="229" y="442"/>
                </a:lnTo>
                <a:close/>
                <a:moveTo>
                  <a:pt x="263" y="442"/>
                </a:moveTo>
                <a:lnTo>
                  <a:pt x="262" y="442"/>
                </a:lnTo>
                <a:lnTo>
                  <a:pt x="263" y="442"/>
                </a:lnTo>
                <a:close/>
                <a:moveTo>
                  <a:pt x="228" y="442"/>
                </a:moveTo>
                <a:lnTo>
                  <a:pt x="228" y="441"/>
                </a:lnTo>
                <a:lnTo>
                  <a:pt x="228" y="442"/>
                </a:lnTo>
                <a:close/>
                <a:moveTo>
                  <a:pt x="267" y="441"/>
                </a:moveTo>
                <a:lnTo>
                  <a:pt x="266" y="441"/>
                </a:lnTo>
                <a:lnTo>
                  <a:pt x="267" y="441"/>
                </a:lnTo>
                <a:close/>
                <a:moveTo>
                  <a:pt x="220" y="437"/>
                </a:moveTo>
                <a:lnTo>
                  <a:pt x="219" y="437"/>
                </a:lnTo>
                <a:lnTo>
                  <a:pt x="220" y="437"/>
                </a:lnTo>
                <a:close/>
                <a:moveTo>
                  <a:pt x="220" y="435"/>
                </a:moveTo>
                <a:lnTo>
                  <a:pt x="220" y="434"/>
                </a:lnTo>
                <a:lnTo>
                  <a:pt x="220" y="435"/>
                </a:lnTo>
                <a:close/>
                <a:moveTo>
                  <a:pt x="217" y="435"/>
                </a:moveTo>
                <a:lnTo>
                  <a:pt x="216" y="434"/>
                </a:lnTo>
                <a:lnTo>
                  <a:pt x="217" y="434"/>
                </a:lnTo>
                <a:lnTo>
                  <a:pt x="217" y="435"/>
                </a:lnTo>
                <a:close/>
                <a:moveTo>
                  <a:pt x="207" y="433"/>
                </a:moveTo>
                <a:lnTo>
                  <a:pt x="208" y="433"/>
                </a:lnTo>
                <a:lnTo>
                  <a:pt x="207" y="433"/>
                </a:lnTo>
                <a:close/>
                <a:moveTo>
                  <a:pt x="208" y="433"/>
                </a:moveTo>
                <a:lnTo>
                  <a:pt x="207" y="433"/>
                </a:lnTo>
                <a:lnTo>
                  <a:pt x="207" y="432"/>
                </a:lnTo>
                <a:lnTo>
                  <a:pt x="208" y="432"/>
                </a:lnTo>
                <a:lnTo>
                  <a:pt x="208" y="433"/>
                </a:lnTo>
                <a:close/>
                <a:moveTo>
                  <a:pt x="207" y="432"/>
                </a:moveTo>
                <a:lnTo>
                  <a:pt x="208" y="432"/>
                </a:lnTo>
                <a:lnTo>
                  <a:pt x="207" y="432"/>
                </a:lnTo>
                <a:close/>
                <a:moveTo>
                  <a:pt x="208" y="416"/>
                </a:moveTo>
                <a:lnTo>
                  <a:pt x="208" y="415"/>
                </a:lnTo>
                <a:lnTo>
                  <a:pt x="208" y="416"/>
                </a:lnTo>
                <a:close/>
                <a:moveTo>
                  <a:pt x="225" y="409"/>
                </a:moveTo>
                <a:lnTo>
                  <a:pt x="225" y="408"/>
                </a:lnTo>
                <a:lnTo>
                  <a:pt x="225" y="409"/>
                </a:lnTo>
                <a:close/>
                <a:moveTo>
                  <a:pt x="225" y="408"/>
                </a:moveTo>
                <a:lnTo>
                  <a:pt x="224" y="408"/>
                </a:lnTo>
                <a:lnTo>
                  <a:pt x="225" y="408"/>
                </a:lnTo>
                <a:close/>
                <a:moveTo>
                  <a:pt x="224" y="407"/>
                </a:moveTo>
                <a:lnTo>
                  <a:pt x="223" y="407"/>
                </a:lnTo>
                <a:lnTo>
                  <a:pt x="224" y="407"/>
                </a:lnTo>
                <a:close/>
                <a:moveTo>
                  <a:pt x="225" y="407"/>
                </a:moveTo>
                <a:lnTo>
                  <a:pt x="224" y="407"/>
                </a:lnTo>
                <a:lnTo>
                  <a:pt x="225" y="407"/>
                </a:lnTo>
                <a:close/>
                <a:moveTo>
                  <a:pt x="223" y="407"/>
                </a:moveTo>
                <a:lnTo>
                  <a:pt x="221" y="407"/>
                </a:lnTo>
                <a:lnTo>
                  <a:pt x="223" y="407"/>
                </a:lnTo>
                <a:lnTo>
                  <a:pt x="223" y="405"/>
                </a:lnTo>
                <a:lnTo>
                  <a:pt x="223" y="407"/>
                </a:lnTo>
                <a:close/>
                <a:moveTo>
                  <a:pt x="250" y="386"/>
                </a:moveTo>
                <a:lnTo>
                  <a:pt x="250" y="387"/>
                </a:lnTo>
                <a:lnTo>
                  <a:pt x="249" y="387"/>
                </a:lnTo>
                <a:lnTo>
                  <a:pt x="249" y="386"/>
                </a:lnTo>
                <a:lnTo>
                  <a:pt x="250" y="386"/>
                </a:lnTo>
                <a:close/>
                <a:moveTo>
                  <a:pt x="257" y="365"/>
                </a:moveTo>
                <a:lnTo>
                  <a:pt x="257" y="363"/>
                </a:lnTo>
                <a:lnTo>
                  <a:pt x="257" y="365"/>
                </a:lnTo>
                <a:close/>
                <a:moveTo>
                  <a:pt x="255" y="362"/>
                </a:moveTo>
                <a:lnTo>
                  <a:pt x="255" y="363"/>
                </a:lnTo>
                <a:lnTo>
                  <a:pt x="254" y="363"/>
                </a:lnTo>
                <a:lnTo>
                  <a:pt x="253" y="363"/>
                </a:lnTo>
                <a:lnTo>
                  <a:pt x="253" y="362"/>
                </a:lnTo>
                <a:lnTo>
                  <a:pt x="254" y="362"/>
                </a:lnTo>
                <a:lnTo>
                  <a:pt x="255" y="362"/>
                </a:lnTo>
                <a:lnTo>
                  <a:pt x="255" y="361"/>
                </a:lnTo>
                <a:lnTo>
                  <a:pt x="255" y="362"/>
                </a:lnTo>
                <a:close/>
                <a:moveTo>
                  <a:pt x="43" y="340"/>
                </a:moveTo>
                <a:lnTo>
                  <a:pt x="42" y="340"/>
                </a:lnTo>
                <a:lnTo>
                  <a:pt x="43" y="339"/>
                </a:lnTo>
                <a:lnTo>
                  <a:pt x="43" y="340"/>
                </a:lnTo>
                <a:close/>
                <a:moveTo>
                  <a:pt x="68" y="332"/>
                </a:moveTo>
                <a:lnTo>
                  <a:pt x="67" y="332"/>
                </a:lnTo>
                <a:lnTo>
                  <a:pt x="67" y="331"/>
                </a:lnTo>
                <a:lnTo>
                  <a:pt x="68" y="332"/>
                </a:lnTo>
                <a:close/>
                <a:moveTo>
                  <a:pt x="233" y="312"/>
                </a:moveTo>
                <a:lnTo>
                  <a:pt x="232" y="312"/>
                </a:lnTo>
                <a:lnTo>
                  <a:pt x="231" y="312"/>
                </a:lnTo>
                <a:lnTo>
                  <a:pt x="232" y="312"/>
                </a:lnTo>
                <a:lnTo>
                  <a:pt x="233" y="312"/>
                </a:lnTo>
                <a:close/>
                <a:moveTo>
                  <a:pt x="233" y="311"/>
                </a:moveTo>
                <a:lnTo>
                  <a:pt x="232" y="311"/>
                </a:lnTo>
                <a:lnTo>
                  <a:pt x="233" y="311"/>
                </a:lnTo>
                <a:close/>
                <a:moveTo>
                  <a:pt x="231" y="310"/>
                </a:moveTo>
                <a:lnTo>
                  <a:pt x="231" y="309"/>
                </a:lnTo>
                <a:lnTo>
                  <a:pt x="232" y="309"/>
                </a:lnTo>
                <a:lnTo>
                  <a:pt x="232" y="310"/>
                </a:lnTo>
                <a:lnTo>
                  <a:pt x="231" y="310"/>
                </a:lnTo>
                <a:close/>
                <a:moveTo>
                  <a:pt x="232" y="309"/>
                </a:moveTo>
                <a:lnTo>
                  <a:pt x="231" y="309"/>
                </a:lnTo>
                <a:lnTo>
                  <a:pt x="232" y="309"/>
                </a:lnTo>
                <a:close/>
                <a:moveTo>
                  <a:pt x="225" y="282"/>
                </a:moveTo>
                <a:lnTo>
                  <a:pt x="224" y="282"/>
                </a:lnTo>
                <a:lnTo>
                  <a:pt x="225" y="282"/>
                </a:lnTo>
                <a:close/>
                <a:moveTo>
                  <a:pt x="224" y="282"/>
                </a:moveTo>
                <a:lnTo>
                  <a:pt x="223" y="282"/>
                </a:lnTo>
                <a:lnTo>
                  <a:pt x="223" y="281"/>
                </a:lnTo>
                <a:lnTo>
                  <a:pt x="224" y="282"/>
                </a:lnTo>
                <a:close/>
                <a:moveTo>
                  <a:pt x="225" y="281"/>
                </a:moveTo>
                <a:lnTo>
                  <a:pt x="224" y="282"/>
                </a:lnTo>
                <a:lnTo>
                  <a:pt x="224" y="281"/>
                </a:lnTo>
                <a:lnTo>
                  <a:pt x="225" y="281"/>
                </a:lnTo>
                <a:close/>
                <a:moveTo>
                  <a:pt x="221" y="280"/>
                </a:moveTo>
                <a:lnTo>
                  <a:pt x="223" y="280"/>
                </a:lnTo>
                <a:lnTo>
                  <a:pt x="221" y="280"/>
                </a:lnTo>
                <a:close/>
                <a:moveTo>
                  <a:pt x="223" y="280"/>
                </a:moveTo>
                <a:lnTo>
                  <a:pt x="221" y="280"/>
                </a:lnTo>
                <a:lnTo>
                  <a:pt x="223" y="280"/>
                </a:lnTo>
                <a:close/>
                <a:moveTo>
                  <a:pt x="176" y="251"/>
                </a:moveTo>
                <a:lnTo>
                  <a:pt x="176" y="250"/>
                </a:lnTo>
                <a:lnTo>
                  <a:pt x="176" y="251"/>
                </a:lnTo>
                <a:close/>
                <a:moveTo>
                  <a:pt x="174" y="251"/>
                </a:moveTo>
                <a:lnTo>
                  <a:pt x="174" y="250"/>
                </a:lnTo>
                <a:lnTo>
                  <a:pt x="174" y="251"/>
                </a:lnTo>
                <a:close/>
                <a:moveTo>
                  <a:pt x="176" y="251"/>
                </a:moveTo>
                <a:lnTo>
                  <a:pt x="176" y="250"/>
                </a:lnTo>
                <a:lnTo>
                  <a:pt x="176" y="251"/>
                </a:lnTo>
                <a:close/>
                <a:moveTo>
                  <a:pt x="176" y="250"/>
                </a:moveTo>
                <a:lnTo>
                  <a:pt x="176" y="248"/>
                </a:lnTo>
                <a:lnTo>
                  <a:pt x="176" y="250"/>
                </a:lnTo>
                <a:close/>
                <a:moveTo>
                  <a:pt x="176" y="248"/>
                </a:moveTo>
                <a:lnTo>
                  <a:pt x="177" y="248"/>
                </a:lnTo>
                <a:lnTo>
                  <a:pt x="177" y="250"/>
                </a:lnTo>
                <a:lnTo>
                  <a:pt x="176" y="248"/>
                </a:lnTo>
                <a:close/>
                <a:moveTo>
                  <a:pt x="179" y="250"/>
                </a:moveTo>
                <a:lnTo>
                  <a:pt x="178" y="250"/>
                </a:lnTo>
                <a:lnTo>
                  <a:pt x="178" y="248"/>
                </a:lnTo>
                <a:lnTo>
                  <a:pt x="179" y="248"/>
                </a:lnTo>
                <a:lnTo>
                  <a:pt x="179" y="250"/>
                </a:lnTo>
                <a:close/>
                <a:moveTo>
                  <a:pt x="178" y="248"/>
                </a:moveTo>
                <a:lnTo>
                  <a:pt x="177" y="248"/>
                </a:lnTo>
                <a:lnTo>
                  <a:pt x="178" y="248"/>
                </a:lnTo>
                <a:close/>
                <a:moveTo>
                  <a:pt x="177" y="248"/>
                </a:moveTo>
                <a:lnTo>
                  <a:pt x="176" y="248"/>
                </a:lnTo>
                <a:lnTo>
                  <a:pt x="177" y="248"/>
                </a:lnTo>
                <a:close/>
                <a:moveTo>
                  <a:pt x="178" y="248"/>
                </a:moveTo>
                <a:lnTo>
                  <a:pt x="178" y="247"/>
                </a:lnTo>
                <a:lnTo>
                  <a:pt x="178" y="248"/>
                </a:lnTo>
                <a:close/>
                <a:moveTo>
                  <a:pt x="177" y="247"/>
                </a:moveTo>
                <a:lnTo>
                  <a:pt x="176" y="247"/>
                </a:lnTo>
                <a:lnTo>
                  <a:pt x="176" y="246"/>
                </a:lnTo>
                <a:lnTo>
                  <a:pt x="177" y="246"/>
                </a:lnTo>
                <a:lnTo>
                  <a:pt x="177" y="247"/>
                </a:lnTo>
                <a:close/>
                <a:moveTo>
                  <a:pt x="193" y="246"/>
                </a:moveTo>
                <a:lnTo>
                  <a:pt x="191" y="246"/>
                </a:lnTo>
                <a:lnTo>
                  <a:pt x="191" y="247"/>
                </a:lnTo>
                <a:lnTo>
                  <a:pt x="190" y="247"/>
                </a:lnTo>
                <a:lnTo>
                  <a:pt x="190" y="246"/>
                </a:lnTo>
                <a:lnTo>
                  <a:pt x="191" y="246"/>
                </a:lnTo>
                <a:lnTo>
                  <a:pt x="191" y="244"/>
                </a:lnTo>
                <a:lnTo>
                  <a:pt x="193" y="244"/>
                </a:lnTo>
                <a:lnTo>
                  <a:pt x="193" y="246"/>
                </a:lnTo>
                <a:close/>
                <a:moveTo>
                  <a:pt x="183" y="243"/>
                </a:moveTo>
                <a:lnTo>
                  <a:pt x="183" y="242"/>
                </a:lnTo>
                <a:lnTo>
                  <a:pt x="183" y="243"/>
                </a:lnTo>
                <a:close/>
                <a:moveTo>
                  <a:pt x="160" y="243"/>
                </a:moveTo>
                <a:lnTo>
                  <a:pt x="159" y="243"/>
                </a:lnTo>
                <a:lnTo>
                  <a:pt x="159" y="242"/>
                </a:lnTo>
                <a:lnTo>
                  <a:pt x="160" y="242"/>
                </a:lnTo>
                <a:lnTo>
                  <a:pt x="160" y="243"/>
                </a:lnTo>
                <a:close/>
                <a:moveTo>
                  <a:pt x="183" y="242"/>
                </a:moveTo>
                <a:lnTo>
                  <a:pt x="183" y="240"/>
                </a:lnTo>
                <a:lnTo>
                  <a:pt x="183" y="242"/>
                </a:lnTo>
                <a:close/>
                <a:moveTo>
                  <a:pt x="162" y="240"/>
                </a:moveTo>
                <a:lnTo>
                  <a:pt x="164" y="240"/>
                </a:lnTo>
                <a:lnTo>
                  <a:pt x="165" y="240"/>
                </a:lnTo>
                <a:lnTo>
                  <a:pt x="165" y="242"/>
                </a:lnTo>
                <a:lnTo>
                  <a:pt x="166" y="242"/>
                </a:lnTo>
                <a:lnTo>
                  <a:pt x="166" y="243"/>
                </a:lnTo>
                <a:lnTo>
                  <a:pt x="165" y="243"/>
                </a:lnTo>
                <a:lnTo>
                  <a:pt x="164" y="243"/>
                </a:lnTo>
                <a:lnTo>
                  <a:pt x="164" y="244"/>
                </a:lnTo>
                <a:lnTo>
                  <a:pt x="162" y="243"/>
                </a:lnTo>
                <a:lnTo>
                  <a:pt x="164" y="243"/>
                </a:lnTo>
                <a:lnTo>
                  <a:pt x="164" y="242"/>
                </a:lnTo>
                <a:lnTo>
                  <a:pt x="162" y="243"/>
                </a:lnTo>
                <a:lnTo>
                  <a:pt x="161" y="242"/>
                </a:lnTo>
                <a:lnTo>
                  <a:pt x="161" y="243"/>
                </a:lnTo>
                <a:lnTo>
                  <a:pt x="161" y="242"/>
                </a:lnTo>
                <a:lnTo>
                  <a:pt x="161" y="240"/>
                </a:lnTo>
                <a:lnTo>
                  <a:pt x="160" y="242"/>
                </a:lnTo>
                <a:lnTo>
                  <a:pt x="160" y="240"/>
                </a:lnTo>
                <a:lnTo>
                  <a:pt x="161" y="240"/>
                </a:lnTo>
                <a:lnTo>
                  <a:pt x="162" y="240"/>
                </a:lnTo>
                <a:close/>
                <a:moveTo>
                  <a:pt x="161" y="240"/>
                </a:moveTo>
                <a:lnTo>
                  <a:pt x="160" y="240"/>
                </a:lnTo>
                <a:lnTo>
                  <a:pt x="161" y="239"/>
                </a:lnTo>
                <a:lnTo>
                  <a:pt x="161" y="240"/>
                </a:lnTo>
                <a:close/>
                <a:moveTo>
                  <a:pt x="159" y="242"/>
                </a:moveTo>
                <a:lnTo>
                  <a:pt x="159" y="240"/>
                </a:lnTo>
                <a:lnTo>
                  <a:pt x="159" y="239"/>
                </a:lnTo>
                <a:lnTo>
                  <a:pt x="160" y="239"/>
                </a:lnTo>
                <a:lnTo>
                  <a:pt x="160" y="240"/>
                </a:lnTo>
                <a:lnTo>
                  <a:pt x="159" y="242"/>
                </a:lnTo>
                <a:close/>
                <a:moveTo>
                  <a:pt x="182" y="238"/>
                </a:moveTo>
                <a:lnTo>
                  <a:pt x="183" y="238"/>
                </a:lnTo>
                <a:lnTo>
                  <a:pt x="183" y="239"/>
                </a:lnTo>
                <a:lnTo>
                  <a:pt x="185" y="239"/>
                </a:lnTo>
                <a:lnTo>
                  <a:pt x="185" y="240"/>
                </a:lnTo>
                <a:lnTo>
                  <a:pt x="185" y="242"/>
                </a:lnTo>
                <a:lnTo>
                  <a:pt x="183" y="242"/>
                </a:lnTo>
                <a:lnTo>
                  <a:pt x="183" y="240"/>
                </a:lnTo>
                <a:lnTo>
                  <a:pt x="182" y="240"/>
                </a:lnTo>
                <a:lnTo>
                  <a:pt x="183" y="240"/>
                </a:lnTo>
                <a:lnTo>
                  <a:pt x="182" y="240"/>
                </a:lnTo>
                <a:lnTo>
                  <a:pt x="182" y="242"/>
                </a:lnTo>
                <a:lnTo>
                  <a:pt x="182" y="243"/>
                </a:lnTo>
                <a:lnTo>
                  <a:pt x="182" y="242"/>
                </a:lnTo>
                <a:lnTo>
                  <a:pt x="182" y="243"/>
                </a:lnTo>
                <a:lnTo>
                  <a:pt x="182" y="244"/>
                </a:lnTo>
                <a:lnTo>
                  <a:pt x="181" y="243"/>
                </a:lnTo>
                <a:lnTo>
                  <a:pt x="179" y="243"/>
                </a:lnTo>
                <a:lnTo>
                  <a:pt x="179" y="242"/>
                </a:lnTo>
                <a:lnTo>
                  <a:pt x="181" y="242"/>
                </a:lnTo>
                <a:lnTo>
                  <a:pt x="181" y="240"/>
                </a:lnTo>
                <a:lnTo>
                  <a:pt x="179" y="242"/>
                </a:lnTo>
                <a:lnTo>
                  <a:pt x="179" y="240"/>
                </a:lnTo>
                <a:lnTo>
                  <a:pt x="178" y="242"/>
                </a:lnTo>
                <a:lnTo>
                  <a:pt x="177" y="242"/>
                </a:lnTo>
                <a:lnTo>
                  <a:pt x="177" y="240"/>
                </a:lnTo>
                <a:lnTo>
                  <a:pt x="178" y="240"/>
                </a:lnTo>
                <a:lnTo>
                  <a:pt x="179" y="238"/>
                </a:lnTo>
                <a:lnTo>
                  <a:pt x="181" y="238"/>
                </a:lnTo>
                <a:lnTo>
                  <a:pt x="182" y="238"/>
                </a:lnTo>
                <a:close/>
                <a:moveTo>
                  <a:pt x="160" y="238"/>
                </a:moveTo>
                <a:lnTo>
                  <a:pt x="159" y="238"/>
                </a:lnTo>
                <a:lnTo>
                  <a:pt x="159" y="237"/>
                </a:lnTo>
                <a:lnTo>
                  <a:pt x="160" y="238"/>
                </a:lnTo>
                <a:close/>
                <a:moveTo>
                  <a:pt x="160" y="238"/>
                </a:moveTo>
                <a:lnTo>
                  <a:pt x="160" y="237"/>
                </a:lnTo>
                <a:lnTo>
                  <a:pt x="160" y="238"/>
                </a:lnTo>
                <a:close/>
                <a:moveTo>
                  <a:pt x="189" y="233"/>
                </a:moveTo>
                <a:lnTo>
                  <a:pt x="187" y="233"/>
                </a:lnTo>
                <a:lnTo>
                  <a:pt x="189" y="233"/>
                </a:lnTo>
                <a:close/>
                <a:moveTo>
                  <a:pt x="152" y="213"/>
                </a:moveTo>
                <a:lnTo>
                  <a:pt x="151" y="213"/>
                </a:lnTo>
                <a:lnTo>
                  <a:pt x="152" y="213"/>
                </a:lnTo>
                <a:close/>
                <a:moveTo>
                  <a:pt x="149" y="212"/>
                </a:moveTo>
                <a:lnTo>
                  <a:pt x="148" y="212"/>
                </a:lnTo>
                <a:lnTo>
                  <a:pt x="149" y="212"/>
                </a:lnTo>
                <a:close/>
                <a:moveTo>
                  <a:pt x="144" y="210"/>
                </a:moveTo>
                <a:lnTo>
                  <a:pt x="144" y="212"/>
                </a:lnTo>
                <a:lnTo>
                  <a:pt x="144" y="210"/>
                </a:lnTo>
                <a:lnTo>
                  <a:pt x="143" y="210"/>
                </a:lnTo>
                <a:lnTo>
                  <a:pt x="144" y="210"/>
                </a:lnTo>
                <a:close/>
                <a:moveTo>
                  <a:pt x="141" y="209"/>
                </a:moveTo>
                <a:lnTo>
                  <a:pt x="141" y="208"/>
                </a:lnTo>
                <a:lnTo>
                  <a:pt x="143" y="209"/>
                </a:lnTo>
                <a:lnTo>
                  <a:pt x="141" y="209"/>
                </a:lnTo>
                <a:close/>
                <a:moveTo>
                  <a:pt x="162" y="206"/>
                </a:moveTo>
                <a:lnTo>
                  <a:pt x="162" y="205"/>
                </a:lnTo>
                <a:lnTo>
                  <a:pt x="162" y="206"/>
                </a:lnTo>
                <a:close/>
                <a:moveTo>
                  <a:pt x="165" y="205"/>
                </a:moveTo>
                <a:lnTo>
                  <a:pt x="164" y="205"/>
                </a:lnTo>
                <a:lnTo>
                  <a:pt x="165" y="205"/>
                </a:lnTo>
                <a:close/>
                <a:moveTo>
                  <a:pt x="131" y="205"/>
                </a:moveTo>
                <a:lnTo>
                  <a:pt x="130" y="205"/>
                </a:lnTo>
                <a:lnTo>
                  <a:pt x="130" y="204"/>
                </a:lnTo>
                <a:lnTo>
                  <a:pt x="131" y="205"/>
                </a:lnTo>
                <a:close/>
                <a:moveTo>
                  <a:pt x="165" y="204"/>
                </a:moveTo>
                <a:lnTo>
                  <a:pt x="164" y="204"/>
                </a:lnTo>
                <a:lnTo>
                  <a:pt x="165" y="204"/>
                </a:lnTo>
                <a:close/>
                <a:moveTo>
                  <a:pt x="162" y="204"/>
                </a:moveTo>
                <a:lnTo>
                  <a:pt x="162" y="202"/>
                </a:lnTo>
                <a:lnTo>
                  <a:pt x="162" y="204"/>
                </a:lnTo>
                <a:close/>
                <a:moveTo>
                  <a:pt x="162" y="204"/>
                </a:moveTo>
                <a:lnTo>
                  <a:pt x="161" y="204"/>
                </a:lnTo>
                <a:lnTo>
                  <a:pt x="161" y="202"/>
                </a:lnTo>
                <a:lnTo>
                  <a:pt x="162" y="202"/>
                </a:lnTo>
                <a:lnTo>
                  <a:pt x="162" y="204"/>
                </a:lnTo>
                <a:close/>
                <a:moveTo>
                  <a:pt x="164" y="204"/>
                </a:moveTo>
                <a:lnTo>
                  <a:pt x="162" y="204"/>
                </a:lnTo>
                <a:lnTo>
                  <a:pt x="162" y="202"/>
                </a:lnTo>
                <a:lnTo>
                  <a:pt x="164" y="204"/>
                </a:lnTo>
                <a:close/>
                <a:moveTo>
                  <a:pt x="162" y="202"/>
                </a:moveTo>
                <a:lnTo>
                  <a:pt x="164" y="202"/>
                </a:lnTo>
                <a:lnTo>
                  <a:pt x="162" y="202"/>
                </a:lnTo>
                <a:close/>
                <a:moveTo>
                  <a:pt x="127" y="204"/>
                </a:moveTo>
                <a:lnTo>
                  <a:pt x="126" y="204"/>
                </a:lnTo>
                <a:lnTo>
                  <a:pt x="124" y="204"/>
                </a:lnTo>
                <a:lnTo>
                  <a:pt x="123" y="204"/>
                </a:lnTo>
                <a:lnTo>
                  <a:pt x="123" y="202"/>
                </a:lnTo>
                <a:lnTo>
                  <a:pt x="123" y="201"/>
                </a:lnTo>
                <a:lnTo>
                  <a:pt x="124" y="201"/>
                </a:lnTo>
                <a:lnTo>
                  <a:pt x="124" y="202"/>
                </a:lnTo>
                <a:lnTo>
                  <a:pt x="126" y="202"/>
                </a:lnTo>
                <a:lnTo>
                  <a:pt x="127" y="204"/>
                </a:lnTo>
                <a:close/>
                <a:moveTo>
                  <a:pt x="159" y="202"/>
                </a:moveTo>
                <a:lnTo>
                  <a:pt x="159" y="201"/>
                </a:lnTo>
                <a:lnTo>
                  <a:pt x="160" y="201"/>
                </a:lnTo>
                <a:lnTo>
                  <a:pt x="159" y="202"/>
                </a:lnTo>
                <a:close/>
                <a:moveTo>
                  <a:pt x="160" y="201"/>
                </a:moveTo>
                <a:lnTo>
                  <a:pt x="159" y="201"/>
                </a:lnTo>
                <a:lnTo>
                  <a:pt x="159" y="200"/>
                </a:lnTo>
                <a:lnTo>
                  <a:pt x="160" y="201"/>
                </a:lnTo>
                <a:close/>
                <a:moveTo>
                  <a:pt x="159" y="201"/>
                </a:moveTo>
                <a:lnTo>
                  <a:pt x="159" y="200"/>
                </a:lnTo>
                <a:lnTo>
                  <a:pt x="159" y="201"/>
                </a:lnTo>
                <a:close/>
                <a:moveTo>
                  <a:pt x="157" y="200"/>
                </a:moveTo>
                <a:lnTo>
                  <a:pt x="157" y="199"/>
                </a:lnTo>
                <a:lnTo>
                  <a:pt x="157" y="200"/>
                </a:lnTo>
                <a:close/>
                <a:moveTo>
                  <a:pt x="160" y="199"/>
                </a:moveTo>
                <a:lnTo>
                  <a:pt x="159" y="199"/>
                </a:lnTo>
                <a:lnTo>
                  <a:pt x="160" y="199"/>
                </a:lnTo>
                <a:close/>
                <a:moveTo>
                  <a:pt x="115" y="197"/>
                </a:moveTo>
                <a:lnTo>
                  <a:pt x="114" y="197"/>
                </a:lnTo>
                <a:lnTo>
                  <a:pt x="114" y="196"/>
                </a:lnTo>
                <a:lnTo>
                  <a:pt x="115" y="196"/>
                </a:lnTo>
                <a:lnTo>
                  <a:pt x="115" y="197"/>
                </a:lnTo>
                <a:close/>
                <a:moveTo>
                  <a:pt x="212" y="195"/>
                </a:moveTo>
                <a:lnTo>
                  <a:pt x="213" y="195"/>
                </a:lnTo>
                <a:lnTo>
                  <a:pt x="212" y="196"/>
                </a:lnTo>
                <a:lnTo>
                  <a:pt x="211" y="196"/>
                </a:lnTo>
                <a:lnTo>
                  <a:pt x="211" y="197"/>
                </a:lnTo>
                <a:lnTo>
                  <a:pt x="210" y="197"/>
                </a:lnTo>
                <a:lnTo>
                  <a:pt x="208" y="197"/>
                </a:lnTo>
                <a:lnTo>
                  <a:pt x="210" y="196"/>
                </a:lnTo>
                <a:lnTo>
                  <a:pt x="211" y="196"/>
                </a:lnTo>
                <a:lnTo>
                  <a:pt x="212" y="195"/>
                </a:lnTo>
                <a:close/>
                <a:moveTo>
                  <a:pt x="221" y="196"/>
                </a:moveTo>
                <a:lnTo>
                  <a:pt x="220" y="196"/>
                </a:lnTo>
                <a:lnTo>
                  <a:pt x="219" y="196"/>
                </a:lnTo>
                <a:lnTo>
                  <a:pt x="217" y="196"/>
                </a:lnTo>
                <a:lnTo>
                  <a:pt x="219" y="196"/>
                </a:lnTo>
                <a:lnTo>
                  <a:pt x="220" y="195"/>
                </a:lnTo>
                <a:lnTo>
                  <a:pt x="221" y="195"/>
                </a:lnTo>
                <a:lnTo>
                  <a:pt x="221" y="196"/>
                </a:lnTo>
                <a:close/>
                <a:moveTo>
                  <a:pt x="220" y="193"/>
                </a:moveTo>
                <a:lnTo>
                  <a:pt x="219" y="193"/>
                </a:lnTo>
                <a:lnTo>
                  <a:pt x="219" y="192"/>
                </a:lnTo>
                <a:lnTo>
                  <a:pt x="219" y="191"/>
                </a:lnTo>
                <a:lnTo>
                  <a:pt x="219" y="189"/>
                </a:lnTo>
                <a:lnTo>
                  <a:pt x="220" y="188"/>
                </a:lnTo>
                <a:lnTo>
                  <a:pt x="220" y="189"/>
                </a:lnTo>
                <a:lnTo>
                  <a:pt x="221" y="189"/>
                </a:lnTo>
                <a:lnTo>
                  <a:pt x="220" y="189"/>
                </a:lnTo>
                <a:lnTo>
                  <a:pt x="220" y="191"/>
                </a:lnTo>
                <a:lnTo>
                  <a:pt x="220" y="193"/>
                </a:lnTo>
                <a:close/>
                <a:moveTo>
                  <a:pt x="114" y="187"/>
                </a:moveTo>
                <a:lnTo>
                  <a:pt x="114" y="185"/>
                </a:lnTo>
                <a:lnTo>
                  <a:pt x="114" y="187"/>
                </a:lnTo>
                <a:close/>
                <a:moveTo>
                  <a:pt x="113" y="184"/>
                </a:moveTo>
                <a:lnTo>
                  <a:pt x="113" y="183"/>
                </a:lnTo>
                <a:lnTo>
                  <a:pt x="113" y="184"/>
                </a:lnTo>
                <a:close/>
                <a:moveTo>
                  <a:pt x="105" y="182"/>
                </a:moveTo>
                <a:lnTo>
                  <a:pt x="104" y="180"/>
                </a:lnTo>
                <a:lnTo>
                  <a:pt x="105" y="179"/>
                </a:lnTo>
                <a:lnTo>
                  <a:pt x="105" y="180"/>
                </a:lnTo>
                <a:lnTo>
                  <a:pt x="105" y="182"/>
                </a:lnTo>
                <a:close/>
                <a:moveTo>
                  <a:pt x="102" y="179"/>
                </a:moveTo>
                <a:lnTo>
                  <a:pt x="101" y="179"/>
                </a:lnTo>
                <a:lnTo>
                  <a:pt x="102" y="179"/>
                </a:lnTo>
                <a:close/>
                <a:moveTo>
                  <a:pt x="92" y="179"/>
                </a:moveTo>
                <a:lnTo>
                  <a:pt x="92" y="178"/>
                </a:lnTo>
                <a:lnTo>
                  <a:pt x="92" y="179"/>
                </a:lnTo>
                <a:close/>
                <a:moveTo>
                  <a:pt x="183" y="179"/>
                </a:moveTo>
                <a:lnTo>
                  <a:pt x="183" y="178"/>
                </a:lnTo>
                <a:lnTo>
                  <a:pt x="183" y="179"/>
                </a:lnTo>
                <a:close/>
                <a:moveTo>
                  <a:pt x="104" y="179"/>
                </a:moveTo>
                <a:lnTo>
                  <a:pt x="104" y="178"/>
                </a:lnTo>
                <a:lnTo>
                  <a:pt x="104" y="179"/>
                </a:lnTo>
                <a:close/>
                <a:moveTo>
                  <a:pt x="178" y="179"/>
                </a:moveTo>
                <a:lnTo>
                  <a:pt x="178" y="178"/>
                </a:lnTo>
                <a:lnTo>
                  <a:pt x="178" y="179"/>
                </a:lnTo>
                <a:close/>
                <a:moveTo>
                  <a:pt x="90" y="176"/>
                </a:moveTo>
                <a:lnTo>
                  <a:pt x="90" y="178"/>
                </a:lnTo>
                <a:lnTo>
                  <a:pt x="92" y="178"/>
                </a:lnTo>
                <a:lnTo>
                  <a:pt x="90" y="178"/>
                </a:lnTo>
                <a:lnTo>
                  <a:pt x="90" y="179"/>
                </a:lnTo>
                <a:lnTo>
                  <a:pt x="89" y="179"/>
                </a:lnTo>
                <a:lnTo>
                  <a:pt x="88" y="178"/>
                </a:lnTo>
                <a:lnTo>
                  <a:pt x="89" y="178"/>
                </a:lnTo>
                <a:lnTo>
                  <a:pt x="89" y="176"/>
                </a:lnTo>
                <a:lnTo>
                  <a:pt x="90" y="176"/>
                </a:lnTo>
                <a:close/>
                <a:moveTo>
                  <a:pt x="186" y="178"/>
                </a:moveTo>
                <a:lnTo>
                  <a:pt x="186" y="176"/>
                </a:lnTo>
                <a:lnTo>
                  <a:pt x="186" y="178"/>
                </a:lnTo>
                <a:close/>
                <a:moveTo>
                  <a:pt x="196" y="176"/>
                </a:moveTo>
                <a:lnTo>
                  <a:pt x="199" y="176"/>
                </a:lnTo>
                <a:lnTo>
                  <a:pt x="200" y="178"/>
                </a:lnTo>
                <a:lnTo>
                  <a:pt x="199" y="178"/>
                </a:lnTo>
                <a:lnTo>
                  <a:pt x="198" y="178"/>
                </a:lnTo>
                <a:lnTo>
                  <a:pt x="196" y="178"/>
                </a:lnTo>
                <a:lnTo>
                  <a:pt x="195" y="176"/>
                </a:lnTo>
                <a:lnTo>
                  <a:pt x="196" y="176"/>
                </a:lnTo>
                <a:close/>
                <a:moveTo>
                  <a:pt x="189" y="175"/>
                </a:moveTo>
                <a:lnTo>
                  <a:pt x="189" y="176"/>
                </a:lnTo>
                <a:lnTo>
                  <a:pt x="187" y="176"/>
                </a:lnTo>
                <a:lnTo>
                  <a:pt x="187" y="175"/>
                </a:lnTo>
                <a:lnTo>
                  <a:pt x="189" y="175"/>
                </a:lnTo>
                <a:close/>
                <a:moveTo>
                  <a:pt x="92" y="175"/>
                </a:moveTo>
                <a:lnTo>
                  <a:pt x="92" y="176"/>
                </a:lnTo>
                <a:lnTo>
                  <a:pt x="90" y="176"/>
                </a:lnTo>
                <a:lnTo>
                  <a:pt x="89" y="175"/>
                </a:lnTo>
                <a:lnTo>
                  <a:pt x="90" y="175"/>
                </a:lnTo>
                <a:lnTo>
                  <a:pt x="90" y="174"/>
                </a:lnTo>
                <a:lnTo>
                  <a:pt x="92" y="175"/>
                </a:lnTo>
                <a:close/>
                <a:moveTo>
                  <a:pt x="105" y="174"/>
                </a:moveTo>
                <a:lnTo>
                  <a:pt x="105" y="175"/>
                </a:lnTo>
                <a:lnTo>
                  <a:pt x="105" y="176"/>
                </a:lnTo>
                <a:lnTo>
                  <a:pt x="104" y="178"/>
                </a:lnTo>
                <a:lnTo>
                  <a:pt x="102" y="178"/>
                </a:lnTo>
                <a:lnTo>
                  <a:pt x="102" y="176"/>
                </a:lnTo>
                <a:lnTo>
                  <a:pt x="104" y="176"/>
                </a:lnTo>
                <a:lnTo>
                  <a:pt x="104" y="175"/>
                </a:lnTo>
                <a:lnTo>
                  <a:pt x="102" y="175"/>
                </a:lnTo>
                <a:lnTo>
                  <a:pt x="104" y="175"/>
                </a:lnTo>
                <a:lnTo>
                  <a:pt x="102" y="175"/>
                </a:lnTo>
                <a:lnTo>
                  <a:pt x="102" y="174"/>
                </a:lnTo>
                <a:lnTo>
                  <a:pt x="102" y="172"/>
                </a:lnTo>
                <a:lnTo>
                  <a:pt x="104" y="174"/>
                </a:lnTo>
                <a:lnTo>
                  <a:pt x="105" y="174"/>
                </a:lnTo>
                <a:close/>
                <a:moveTo>
                  <a:pt x="93" y="172"/>
                </a:moveTo>
                <a:lnTo>
                  <a:pt x="92" y="172"/>
                </a:lnTo>
                <a:lnTo>
                  <a:pt x="93" y="172"/>
                </a:lnTo>
                <a:close/>
                <a:moveTo>
                  <a:pt x="85" y="170"/>
                </a:moveTo>
                <a:lnTo>
                  <a:pt x="84" y="170"/>
                </a:lnTo>
                <a:lnTo>
                  <a:pt x="84" y="168"/>
                </a:lnTo>
                <a:lnTo>
                  <a:pt x="85" y="168"/>
                </a:lnTo>
                <a:lnTo>
                  <a:pt x="85" y="170"/>
                </a:lnTo>
                <a:close/>
                <a:moveTo>
                  <a:pt x="96" y="170"/>
                </a:moveTo>
                <a:lnTo>
                  <a:pt x="96" y="171"/>
                </a:lnTo>
                <a:lnTo>
                  <a:pt x="97" y="171"/>
                </a:lnTo>
                <a:lnTo>
                  <a:pt x="97" y="170"/>
                </a:lnTo>
                <a:lnTo>
                  <a:pt x="98" y="170"/>
                </a:lnTo>
                <a:lnTo>
                  <a:pt x="100" y="168"/>
                </a:lnTo>
                <a:lnTo>
                  <a:pt x="100" y="170"/>
                </a:lnTo>
                <a:lnTo>
                  <a:pt x="101" y="170"/>
                </a:lnTo>
                <a:lnTo>
                  <a:pt x="102" y="170"/>
                </a:lnTo>
                <a:lnTo>
                  <a:pt x="102" y="171"/>
                </a:lnTo>
                <a:lnTo>
                  <a:pt x="101" y="172"/>
                </a:lnTo>
                <a:lnTo>
                  <a:pt x="100" y="172"/>
                </a:lnTo>
                <a:lnTo>
                  <a:pt x="100" y="174"/>
                </a:lnTo>
                <a:lnTo>
                  <a:pt x="101" y="174"/>
                </a:lnTo>
                <a:lnTo>
                  <a:pt x="101" y="175"/>
                </a:lnTo>
                <a:lnTo>
                  <a:pt x="102" y="175"/>
                </a:lnTo>
                <a:lnTo>
                  <a:pt x="101" y="176"/>
                </a:lnTo>
                <a:lnTo>
                  <a:pt x="101" y="178"/>
                </a:lnTo>
                <a:lnTo>
                  <a:pt x="101" y="179"/>
                </a:lnTo>
                <a:lnTo>
                  <a:pt x="101" y="180"/>
                </a:lnTo>
                <a:lnTo>
                  <a:pt x="102" y="182"/>
                </a:lnTo>
                <a:lnTo>
                  <a:pt x="102" y="183"/>
                </a:lnTo>
                <a:lnTo>
                  <a:pt x="101" y="183"/>
                </a:lnTo>
                <a:lnTo>
                  <a:pt x="101" y="184"/>
                </a:lnTo>
                <a:lnTo>
                  <a:pt x="100" y="184"/>
                </a:lnTo>
                <a:lnTo>
                  <a:pt x="98" y="183"/>
                </a:lnTo>
                <a:lnTo>
                  <a:pt x="98" y="182"/>
                </a:lnTo>
                <a:lnTo>
                  <a:pt x="98" y="180"/>
                </a:lnTo>
                <a:lnTo>
                  <a:pt x="97" y="180"/>
                </a:lnTo>
                <a:lnTo>
                  <a:pt x="97" y="179"/>
                </a:lnTo>
                <a:lnTo>
                  <a:pt x="97" y="178"/>
                </a:lnTo>
                <a:lnTo>
                  <a:pt x="97" y="176"/>
                </a:lnTo>
                <a:lnTo>
                  <a:pt x="97" y="175"/>
                </a:lnTo>
                <a:lnTo>
                  <a:pt x="97" y="174"/>
                </a:lnTo>
                <a:lnTo>
                  <a:pt x="96" y="174"/>
                </a:lnTo>
                <a:lnTo>
                  <a:pt x="96" y="175"/>
                </a:lnTo>
                <a:lnTo>
                  <a:pt x="94" y="175"/>
                </a:lnTo>
                <a:lnTo>
                  <a:pt x="92" y="175"/>
                </a:lnTo>
                <a:lnTo>
                  <a:pt x="92" y="174"/>
                </a:lnTo>
                <a:lnTo>
                  <a:pt x="93" y="174"/>
                </a:lnTo>
                <a:lnTo>
                  <a:pt x="93" y="172"/>
                </a:lnTo>
                <a:lnTo>
                  <a:pt x="93" y="171"/>
                </a:lnTo>
                <a:lnTo>
                  <a:pt x="93" y="170"/>
                </a:lnTo>
                <a:lnTo>
                  <a:pt x="94" y="170"/>
                </a:lnTo>
                <a:lnTo>
                  <a:pt x="94" y="168"/>
                </a:lnTo>
                <a:lnTo>
                  <a:pt x="96" y="168"/>
                </a:lnTo>
                <a:lnTo>
                  <a:pt x="96" y="170"/>
                </a:lnTo>
                <a:close/>
                <a:moveTo>
                  <a:pt x="176" y="168"/>
                </a:moveTo>
                <a:lnTo>
                  <a:pt x="177" y="168"/>
                </a:lnTo>
                <a:lnTo>
                  <a:pt x="178" y="170"/>
                </a:lnTo>
                <a:lnTo>
                  <a:pt x="179" y="168"/>
                </a:lnTo>
                <a:lnTo>
                  <a:pt x="179" y="170"/>
                </a:lnTo>
                <a:lnTo>
                  <a:pt x="178" y="170"/>
                </a:lnTo>
                <a:lnTo>
                  <a:pt x="178" y="171"/>
                </a:lnTo>
                <a:lnTo>
                  <a:pt x="179" y="171"/>
                </a:lnTo>
                <a:lnTo>
                  <a:pt x="181" y="171"/>
                </a:lnTo>
                <a:lnTo>
                  <a:pt x="179" y="171"/>
                </a:lnTo>
                <a:lnTo>
                  <a:pt x="181" y="171"/>
                </a:lnTo>
                <a:lnTo>
                  <a:pt x="181" y="172"/>
                </a:lnTo>
                <a:lnTo>
                  <a:pt x="179" y="172"/>
                </a:lnTo>
                <a:lnTo>
                  <a:pt x="181" y="174"/>
                </a:lnTo>
                <a:lnTo>
                  <a:pt x="182" y="174"/>
                </a:lnTo>
                <a:lnTo>
                  <a:pt x="182" y="172"/>
                </a:lnTo>
                <a:lnTo>
                  <a:pt x="183" y="170"/>
                </a:lnTo>
                <a:lnTo>
                  <a:pt x="183" y="171"/>
                </a:lnTo>
                <a:lnTo>
                  <a:pt x="185" y="171"/>
                </a:lnTo>
                <a:lnTo>
                  <a:pt x="183" y="170"/>
                </a:lnTo>
                <a:lnTo>
                  <a:pt x="183" y="168"/>
                </a:lnTo>
                <a:lnTo>
                  <a:pt x="185" y="168"/>
                </a:lnTo>
                <a:lnTo>
                  <a:pt x="186" y="168"/>
                </a:lnTo>
                <a:lnTo>
                  <a:pt x="185" y="167"/>
                </a:lnTo>
                <a:lnTo>
                  <a:pt x="186" y="167"/>
                </a:lnTo>
                <a:lnTo>
                  <a:pt x="186" y="168"/>
                </a:lnTo>
                <a:lnTo>
                  <a:pt x="187" y="168"/>
                </a:lnTo>
                <a:lnTo>
                  <a:pt x="187" y="170"/>
                </a:lnTo>
                <a:lnTo>
                  <a:pt x="189" y="168"/>
                </a:lnTo>
                <a:lnTo>
                  <a:pt x="190" y="168"/>
                </a:lnTo>
                <a:lnTo>
                  <a:pt x="191" y="168"/>
                </a:lnTo>
                <a:lnTo>
                  <a:pt x="191" y="167"/>
                </a:lnTo>
                <a:lnTo>
                  <a:pt x="193" y="167"/>
                </a:lnTo>
                <a:lnTo>
                  <a:pt x="193" y="168"/>
                </a:lnTo>
                <a:lnTo>
                  <a:pt x="194" y="168"/>
                </a:lnTo>
                <a:lnTo>
                  <a:pt x="195" y="168"/>
                </a:lnTo>
                <a:lnTo>
                  <a:pt x="195" y="170"/>
                </a:lnTo>
                <a:lnTo>
                  <a:pt x="194" y="170"/>
                </a:lnTo>
                <a:lnTo>
                  <a:pt x="195" y="170"/>
                </a:lnTo>
                <a:lnTo>
                  <a:pt x="195" y="171"/>
                </a:lnTo>
                <a:lnTo>
                  <a:pt x="194" y="171"/>
                </a:lnTo>
                <a:lnTo>
                  <a:pt x="194" y="172"/>
                </a:lnTo>
                <a:lnTo>
                  <a:pt x="195" y="172"/>
                </a:lnTo>
                <a:lnTo>
                  <a:pt x="195" y="174"/>
                </a:lnTo>
                <a:lnTo>
                  <a:pt x="194" y="174"/>
                </a:lnTo>
                <a:lnTo>
                  <a:pt x="193" y="174"/>
                </a:lnTo>
                <a:lnTo>
                  <a:pt x="191" y="175"/>
                </a:lnTo>
                <a:lnTo>
                  <a:pt x="191" y="174"/>
                </a:lnTo>
                <a:lnTo>
                  <a:pt x="190" y="174"/>
                </a:lnTo>
                <a:lnTo>
                  <a:pt x="189" y="175"/>
                </a:lnTo>
                <a:lnTo>
                  <a:pt x="187" y="174"/>
                </a:lnTo>
                <a:lnTo>
                  <a:pt x="187" y="172"/>
                </a:lnTo>
                <a:lnTo>
                  <a:pt x="186" y="174"/>
                </a:lnTo>
                <a:lnTo>
                  <a:pt x="185" y="174"/>
                </a:lnTo>
                <a:lnTo>
                  <a:pt x="186" y="174"/>
                </a:lnTo>
                <a:lnTo>
                  <a:pt x="186" y="175"/>
                </a:lnTo>
                <a:lnTo>
                  <a:pt x="185" y="175"/>
                </a:lnTo>
                <a:lnTo>
                  <a:pt x="185" y="176"/>
                </a:lnTo>
                <a:lnTo>
                  <a:pt x="185" y="178"/>
                </a:lnTo>
                <a:lnTo>
                  <a:pt x="183" y="178"/>
                </a:lnTo>
                <a:lnTo>
                  <a:pt x="182" y="178"/>
                </a:lnTo>
                <a:lnTo>
                  <a:pt x="181" y="178"/>
                </a:lnTo>
                <a:lnTo>
                  <a:pt x="181" y="179"/>
                </a:lnTo>
                <a:lnTo>
                  <a:pt x="181" y="178"/>
                </a:lnTo>
                <a:lnTo>
                  <a:pt x="181" y="176"/>
                </a:lnTo>
                <a:lnTo>
                  <a:pt x="181" y="175"/>
                </a:lnTo>
                <a:lnTo>
                  <a:pt x="182" y="175"/>
                </a:lnTo>
                <a:lnTo>
                  <a:pt x="181" y="175"/>
                </a:lnTo>
                <a:lnTo>
                  <a:pt x="179" y="176"/>
                </a:lnTo>
                <a:lnTo>
                  <a:pt x="178" y="176"/>
                </a:lnTo>
                <a:lnTo>
                  <a:pt x="178" y="178"/>
                </a:lnTo>
                <a:lnTo>
                  <a:pt x="177" y="176"/>
                </a:lnTo>
                <a:lnTo>
                  <a:pt x="176" y="176"/>
                </a:lnTo>
                <a:lnTo>
                  <a:pt x="176" y="178"/>
                </a:lnTo>
                <a:lnTo>
                  <a:pt x="174" y="178"/>
                </a:lnTo>
                <a:lnTo>
                  <a:pt x="173" y="178"/>
                </a:lnTo>
                <a:lnTo>
                  <a:pt x="173" y="176"/>
                </a:lnTo>
                <a:lnTo>
                  <a:pt x="173" y="175"/>
                </a:lnTo>
                <a:lnTo>
                  <a:pt x="173" y="174"/>
                </a:lnTo>
                <a:lnTo>
                  <a:pt x="172" y="174"/>
                </a:lnTo>
                <a:lnTo>
                  <a:pt x="172" y="172"/>
                </a:lnTo>
                <a:lnTo>
                  <a:pt x="172" y="171"/>
                </a:lnTo>
                <a:lnTo>
                  <a:pt x="173" y="171"/>
                </a:lnTo>
                <a:lnTo>
                  <a:pt x="173" y="170"/>
                </a:lnTo>
                <a:lnTo>
                  <a:pt x="173" y="171"/>
                </a:lnTo>
                <a:lnTo>
                  <a:pt x="174" y="171"/>
                </a:lnTo>
                <a:lnTo>
                  <a:pt x="176" y="170"/>
                </a:lnTo>
                <a:lnTo>
                  <a:pt x="174" y="168"/>
                </a:lnTo>
                <a:lnTo>
                  <a:pt x="174" y="167"/>
                </a:lnTo>
                <a:lnTo>
                  <a:pt x="176" y="167"/>
                </a:lnTo>
                <a:lnTo>
                  <a:pt x="176" y="168"/>
                </a:lnTo>
                <a:close/>
                <a:moveTo>
                  <a:pt x="176" y="167"/>
                </a:moveTo>
                <a:lnTo>
                  <a:pt x="176" y="166"/>
                </a:lnTo>
                <a:lnTo>
                  <a:pt x="176" y="167"/>
                </a:lnTo>
                <a:close/>
                <a:moveTo>
                  <a:pt x="190" y="166"/>
                </a:moveTo>
                <a:lnTo>
                  <a:pt x="190" y="167"/>
                </a:lnTo>
                <a:lnTo>
                  <a:pt x="189" y="167"/>
                </a:lnTo>
                <a:lnTo>
                  <a:pt x="189" y="166"/>
                </a:lnTo>
                <a:lnTo>
                  <a:pt x="190" y="166"/>
                </a:lnTo>
                <a:close/>
                <a:moveTo>
                  <a:pt x="98" y="166"/>
                </a:moveTo>
                <a:lnTo>
                  <a:pt x="100" y="166"/>
                </a:lnTo>
                <a:lnTo>
                  <a:pt x="100" y="167"/>
                </a:lnTo>
                <a:lnTo>
                  <a:pt x="98" y="167"/>
                </a:lnTo>
                <a:lnTo>
                  <a:pt x="97" y="168"/>
                </a:lnTo>
                <a:lnTo>
                  <a:pt x="97" y="167"/>
                </a:lnTo>
                <a:lnTo>
                  <a:pt x="96" y="167"/>
                </a:lnTo>
                <a:lnTo>
                  <a:pt x="96" y="166"/>
                </a:lnTo>
                <a:lnTo>
                  <a:pt x="97" y="166"/>
                </a:lnTo>
                <a:lnTo>
                  <a:pt x="98" y="166"/>
                </a:lnTo>
                <a:close/>
                <a:moveTo>
                  <a:pt x="219" y="166"/>
                </a:moveTo>
                <a:lnTo>
                  <a:pt x="219" y="167"/>
                </a:lnTo>
                <a:lnTo>
                  <a:pt x="217" y="167"/>
                </a:lnTo>
                <a:lnTo>
                  <a:pt x="215" y="167"/>
                </a:lnTo>
                <a:lnTo>
                  <a:pt x="213" y="167"/>
                </a:lnTo>
                <a:lnTo>
                  <a:pt x="213" y="166"/>
                </a:lnTo>
                <a:lnTo>
                  <a:pt x="215" y="166"/>
                </a:lnTo>
                <a:lnTo>
                  <a:pt x="216" y="166"/>
                </a:lnTo>
                <a:lnTo>
                  <a:pt x="217" y="165"/>
                </a:lnTo>
                <a:lnTo>
                  <a:pt x="219" y="165"/>
                </a:lnTo>
                <a:lnTo>
                  <a:pt x="219" y="166"/>
                </a:lnTo>
                <a:close/>
                <a:moveTo>
                  <a:pt x="189" y="166"/>
                </a:moveTo>
                <a:lnTo>
                  <a:pt x="187" y="166"/>
                </a:lnTo>
                <a:lnTo>
                  <a:pt x="187" y="165"/>
                </a:lnTo>
                <a:lnTo>
                  <a:pt x="189" y="163"/>
                </a:lnTo>
                <a:lnTo>
                  <a:pt x="190" y="163"/>
                </a:lnTo>
                <a:lnTo>
                  <a:pt x="190" y="165"/>
                </a:lnTo>
                <a:lnTo>
                  <a:pt x="190" y="166"/>
                </a:lnTo>
                <a:lnTo>
                  <a:pt x="189" y="166"/>
                </a:lnTo>
                <a:close/>
                <a:moveTo>
                  <a:pt x="110" y="163"/>
                </a:moveTo>
                <a:lnTo>
                  <a:pt x="111" y="165"/>
                </a:lnTo>
                <a:lnTo>
                  <a:pt x="111" y="166"/>
                </a:lnTo>
                <a:lnTo>
                  <a:pt x="111" y="167"/>
                </a:lnTo>
                <a:lnTo>
                  <a:pt x="110" y="167"/>
                </a:lnTo>
                <a:lnTo>
                  <a:pt x="109" y="167"/>
                </a:lnTo>
                <a:lnTo>
                  <a:pt x="109" y="166"/>
                </a:lnTo>
                <a:lnTo>
                  <a:pt x="109" y="165"/>
                </a:lnTo>
                <a:lnTo>
                  <a:pt x="107" y="166"/>
                </a:lnTo>
                <a:lnTo>
                  <a:pt x="106" y="166"/>
                </a:lnTo>
                <a:lnTo>
                  <a:pt x="106" y="165"/>
                </a:lnTo>
                <a:lnTo>
                  <a:pt x="109" y="163"/>
                </a:lnTo>
                <a:lnTo>
                  <a:pt x="110" y="163"/>
                </a:lnTo>
                <a:close/>
                <a:moveTo>
                  <a:pt x="87" y="163"/>
                </a:moveTo>
                <a:lnTo>
                  <a:pt x="85" y="163"/>
                </a:lnTo>
                <a:lnTo>
                  <a:pt x="87" y="163"/>
                </a:lnTo>
                <a:close/>
                <a:moveTo>
                  <a:pt x="90" y="165"/>
                </a:moveTo>
                <a:lnTo>
                  <a:pt x="90" y="163"/>
                </a:lnTo>
                <a:lnTo>
                  <a:pt x="92" y="163"/>
                </a:lnTo>
                <a:lnTo>
                  <a:pt x="92" y="165"/>
                </a:lnTo>
                <a:lnTo>
                  <a:pt x="92" y="166"/>
                </a:lnTo>
                <a:lnTo>
                  <a:pt x="92" y="167"/>
                </a:lnTo>
                <a:lnTo>
                  <a:pt x="90" y="168"/>
                </a:lnTo>
                <a:lnTo>
                  <a:pt x="89" y="168"/>
                </a:lnTo>
                <a:lnTo>
                  <a:pt x="89" y="167"/>
                </a:lnTo>
                <a:lnTo>
                  <a:pt x="89" y="166"/>
                </a:lnTo>
                <a:lnTo>
                  <a:pt x="88" y="166"/>
                </a:lnTo>
                <a:lnTo>
                  <a:pt x="89" y="167"/>
                </a:lnTo>
                <a:lnTo>
                  <a:pt x="89" y="168"/>
                </a:lnTo>
                <a:lnTo>
                  <a:pt x="90" y="168"/>
                </a:lnTo>
                <a:lnTo>
                  <a:pt x="90" y="170"/>
                </a:lnTo>
                <a:lnTo>
                  <a:pt x="90" y="171"/>
                </a:lnTo>
                <a:lnTo>
                  <a:pt x="90" y="172"/>
                </a:lnTo>
                <a:lnTo>
                  <a:pt x="90" y="174"/>
                </a:lnTo>
                <a:lnTo>
                  <a:pt x="89" y="174"/>
                </a:lnTo>
                <a:lnTo>
                  <a:pt x="88" y="174"/>
                </a:lnTo>
                <a:lnTo>
                  <a:pt x="88" y="175"/>
                </a:lnTo>
                <a:lnTo>
                  <a:pt x="87" y="175"/>
                </a:lnTo>
                <a:lnTo>
                  <a:pt x="85" y="175"/>
                </a:lnTo>
                <a:lnTo>
                  <a:pt x="85" y="174"/>
                </a:lnTo>
                <a:lnTo>
                  <a:pt x="87" y="172"/>
                </a:lnTo>
                <a:lnTo>
                  <a:pt x="87" y="171"/>
                </a:lnTo>
                <a:lnTo>
                  <a:pt x="85" y="170"/>
                </a:lnTo>
                <a:lnTo>
                  <a:pt x="85" y="168"/>
                </a:lnTo>
                <a:lnTo>
                  <a:pt x="84" y="168"/>
                </a:lnTo>
                <a:lnTo>
                  <a:pt x="84" y="167"/>
                </a:lnTo>
                <a:lnTo>
                  <a:pt x="85" y="167"/>
                </a:lnTo>
                <a:lnTo>
                  <a:pt x="85" y="166"/>
                </a:lnTo>
                <a:lnTo>
                  <a:pt x="85" y="167"/>
                </a:lnTo>
                <a:lnTo>
                  <a:pt x="87" y="167"/>
                </a:lnTo>
                <a:lnTo>
                  <a:pt x="87" y="166"/>
                </a:lnTo>
                <a:lnTo>
                  <a:pt x="87" y="165"/>
                </a:lnTo>
                <a:lnTo>
                  <a:pt x="87" y="163"/>
                </a:lnTo>
                <a:lnTo>
                  <a:pt x="87" y="165"/>
                </a:lnTo>
                <a:lnTo>
                  <a:pt x="88" y="165"/>
                </a:lnTo>
                <a:lnTo>
                  <a:pt x="87" y="163"/>
                </a:lnTo>
                <a:lnTo>
                  <a:pt x="88" y="163"/>
                </a:lnTo>
                <a:lnTo>
                  <a:pt x="89" y="163"/>
                </a:lnTo>
                <a:lnTo>
                  <a:pt x="90" y="163"/>
                </a:lnTo>
                <a:lnTo>
                  <a:pt x="90" y="165"/>
                </a:lnTo>
                <a:close/>
                <a:moveTo>
                  <a:pt x="105" y="163"/>
                </a:moveTo>
                <a:lnTo>
                  <a:pt x="104" y="163"/>
                </a:lnTo>
                <a:lnTo>
                  <a:pt x="104" y="162"/>
                </a:lnTo>
                <a:lnTo>
                  <a:pt x="105" y="162"/>
                </a:lnTo>
                <a:lnTo>
                  <a:pt x="105" y="163"/>
                </a:lnTo>
                <a:close/>
                <a:moveTo>
                  <a:pt x="110" y="162"/>
                </a:moveTo>
                <a:lnTo>
                  <a:pt x="109" y="162"/>
                </a:lnTo>
                <a:lnTo>
                  <a:pt x="110" y="162"/>
                </a:lnTo>
                <a:close/>
                <a:moveTo>
                  <a:pt x="93" y="162"/>
                </a:moveTo>
                <a:lnTo>
                  <a:pt x="92" y="162"/>
                </a:lnTo>
                <a:lnTo>
                  <a:pt x="92" y="161"/>
                </a:lnTo>
                <a:lnTo>
                  <a:pt x="93" y="161"/>
                </a:lnTo>
                <a:lnTo>
                  <a:pt x="93" y="162"/>
                </a:lnTo>
                <a:close/>
                <a:moveTo>
                  <a:pt x="165" y="161"/>
                </a:moveTo>
                <a:lnTo>
                  <a:pt x="166" y="162"/>
                </a:lnTo>
                <a:lnTo>
                  <a:pt x="166" y="163"/>
                </a:lnTo>
                <a:lnTo>
                  <a:pt x="165" y="163"/>
                </a:lnTo>
                <a:lnTo>
                  <a:pt x="165" y="165"/>
                </a:lnTo>
                <a:lnTo>
                  <a:pt x="166" y="165"/>
                </a:lnTo>
                <a:lnTo>
                  <a:pt x="168" y="165"/>
                </a:lnTo>
                <a:lnTo>
                  <a:pt x="166" y="166"/>
                </a:lnTo>
                <a:lnTo>
                  <a:pt x="165" y="167"/>
                </a:lnTo>
                <a:lnTo>
                  <a:pt x="166" y="167"/>
                </a:lnTo>
                <a:lnTo>
                  <a:pt x="168" y="167"/>
                </a:lnTo>
                <a:lnTo>
                  <a:pt x="168" y="166"/>
                </a:lnTo>
                <a:lnTo>
                  <a:pt x="169" y="167"/>
                </a:lnTo>
                <a:lnTo>
                  <a:pt x="170" y="167"/>
                </a:lnTo>
                <a:lnTo>
                  <a:pt x="170" y="166"/>
                </a:lnTo>
                <a:lnTo>
                  <a:pt x="170" y="165"/>
                </a:lnTo>
                <a:lnTo>
                  <a:pt x="172" y="166"/>
                </a:lnTo>
                <a:lnTo>
                  <a:pt x="172" y="167"/>
                </a:lnTo>
                <a:lnTo>
                  <a:pt x="173" y="168"/>
                </a:lnTo>
                <a:lnTo>
                  <a:pt x="172" y="170"/>
                </a:lnTo>
                <a:lnTo>
                  <a:pt x="170" y="170"/>
                </a:lnTo>
                <a:lnTo>
                  <a:pt x="170" y="168"/>
                </a:lnTo>
                <a:lnTo>
                  <a:pt x="172" y="168"/>
                </a:lnTo>
                <a:lnTo>
                  <a:pt x="170" y="168"/>
                </a:lnTo>
                <a:lnTo>
                  <a:pt x="170" y="170"/>
                </a:lnTo>
                <a:lnTo>
                  <a:pt x="170" y="171"/>
                </a:lnTo>
                <a:lnTo>
                  <a:pt x="170" y="172"/>
                </a:lnTo>
                <a:lnTo>
                  <a:pt x="170" y="175"/>
                </a:lnTo>
                <a:lnTo>
                  <a:pt x="170" y="176"/>
                </a:lnTo>
                <a:lnTo>
                  <a:pt x="170" y="178"/>
                </a:lnTo>
                <a:lnTo>
                  <a:pt x="172" y="179"/>
                </a:lnTo>
                <a:lnTo>
                  <a:pt x="173" y="179"/>
                </a:lnTo>
                <a:lnTo>
                  <a:pt x="173" y="178"/>
                </a:lnTo>
                <a:lnTo>
                  <a:pt x="174" y="179"/>
                </a:lnTo>
                <a:lnTo>
                  <a:pt x="176" y="179"/>
                </a:lnTo>
                <a:lnTo>
                  <a:pt x="177" y="179"/>
                </a:lnTo>
                <a:lnTo>
                  <a:pt x="177" y="180"/>
                </a:lnTo>
                <a:lnTo>
                  <a:pt x="176" y="180"/>
                </a:lnTo>
                <a:lnTo>
                  <a:pt x="176" y="182"/>
                </a:lnTo>
                <a:lnTo>
                  <a:pt x="177" y="182"/>
                </a:lnTo>
                <a:lnTo>
                  <a:pt x="177" y="183"/>
                </a:lnTo>
                <a:lnTo>
                  <a:pt x="177" y="184"/>
                </a:lnTo>
                <a:lnTo>
                  <a:pt x="177" y="185"/>
                </a:lnTo>
                <a:lnTo>
                  <a:pt x="177" y="187"/>
                </a:lnTo>
                <a:lnTo>
                  <a:pt x="177" y="188"/>
                </a:lnTo>
                <a:lnTo>
                  <a:pt x="176" y="189"/>
                </a:lnTo>
                <a:lnTo>
                  <a:pt x="176" y="191"/>
                </a:lnTo>
                <a:lnTo>
                  <a:pt x="174" y="191"/>
                </a:lnTo>
                <a:lnTo>
                  <a:pt x="174" y="192"/>
                </a:lnTo>
                <a:lnTo>
                  <a:pt x="173" y="192"/>
                </a:lnTo>
                <a:lnTo>
                  <a:pt x="172" y="193"/>
                </a:lnTo>
                <a:lnTo>
                  <a:pt x="172" y="195"/>
                </a:lnTo>
                <a:lnTo>
                  <a:pt x="172" y="197"/>
                </a:lnTo>
                <a:lnTo>
                  <a:pt x="172" y="199"/>
                </a:lnTo>
                <a:lnTo>
                  <a:pt x="173" y="199"/>
                </a:lnTo>
                <a:lnTo>
                  <a:pt x="173" y="200"/>
                </a:lnTo>
                <a:lnTo>
                  <a:pt x="173" y="201"/>
                </a:lnTo>
                <a:lnTo>
                  <a:pt x="172" y="202"/>
                </a:lnTo>
                <a:lnTo>
                  <a:pt x="172" y="204"/>
                </a:lnTo>
                <a:lnTo>
                  <a:pt x="172" y="205"/>
                </a:lnTo>
                <a:lnTo>
                  <a:pt x="170" y="205"/>
                </a:lnTo>
                <a:lnTo>
                  <a:pt x="170" y="206"/>
                </a:lnTo>
                <a:lnTo>
                  <a:pt x="169" y="206"/>
                </a:lnTo>
                <a:lnTo>
                  <a:pt x="168" y="206"/>
                </a:lnTo>
                <a:lnTo>
                  <a:pt x="166" y="206"/>
                </a:lnTo>
                <a:lnTo>
                  <a:pt x="166" y="208"/>
                </a:lnTo>
                <a:lnTo>
                  <a:pt x="165" y="206"/>
                </a:lnTo>
                <a:lnTo>
                  <a:pt x="164" y="206"/>
                </a:lnTo>
                <a:lnTo>
                  <a:pt x="165" y="206"/>
                </a:lnTo>
                <a:lnTo>
                  <a:pt x="165" y="205"/>
                </a:lnTo>
                <a:lnTo>
                  <a:pt x="165" y="204"/>
                </a:lnTo>
                <a:lnTo>
                  <a:pt x="164" y="204"/>
                </a:lnTo>
                <a:lnTo>
                  <a:pt x="165" y="202"/>
                </a:lnTo>
                <a:lnTo>
                  <a:pt x="164" y="202"/>
                </a:lnTo>
                <a:lnTo>
                  <a:pt x="162" y="202"/>
                </a:lnTo>
                <a:lnTo>
                  <a:pt x="160" y="202"/>
                </a:lnTo>
                <a:lnTo>
                  <a:pt x="160" y="201"/>
                </a:lnTo>
                <a:lnTo>
                  <a:pt x="159" y="201"/>
                </a:lnTo>
                <a:lnTo>
                  <a:pt x="160" y="201"/>
                </a:lnTo>
                <a:lnTo>
                  <a:pt x="159" y="200"/>
                </a:lnTo>
                <a:lnTo>
                  <a:pt x="157" y="199"/>
                </a:lnTo>
                <a:lnTo>
                  <a:pt x="159" y="199"/>
                </a:lnTo>
                <a:lnTo>
                  <a:pt x="159" y="200"/>
                </a:lnTo>
                <a:lnTo>
                  <a:pt x="160" y="200"/>
                </a:lnTo>
                <a:lnTo>
                  <a:pt x="160" y="199"/>
                </a:lnTo>
                <a:lnTo>
                  <a:pt x="161" y="199"/>
                </a:lnTo>
                <a:lnTo>
                  <a:pt x="161" y="200"/>
                </a:lnTo>
                <a:lnTo>
                  <a:pt x="161" y="199"/>
                </a:lnTo>
                <a:lnTo>
                  <a:pt x="162" y="199"/>
                </a:lnTo>
                <a:lnTo>
                  <a:pt x="162" y="200"/>
                </a:lnTo>
                <a:lnTo>
                  <a:pt x="164" y="200"/>
                </a:lnTo>
                <a:lnTo>
                  <a:pt x="162" y="199"/>
                </a:lnTo>
                <a:lnTo>
                  <a:pt x="161" y="197"/>
                </a:lnTo>
                <a:lnTo>
                  <a:pt x="161" y="199"/>
                </a:lnTo>
                <a:lnTo>
                  <a:pt x="160" y="199"/>
                </a:lnTo>
                <a:lnTo>
                  <a:pt x="159" y="197"/>
                </a:lnTo>
                <a:lnTo>
                  <a:pt x="160" y="197"/>
                </a:lnTo>
                <a:lnTo>
                  <a:pt x="159" y="197"/>
                </a:lnTo>
                <a:lnTo>
                  <a:pt x="159" y="196"/>
                </a:lnTo>
                <a:lnTo>
                  <a:pt x="159" y="195"/>
                </a:lnTo>
                <a:lnTo>
                  <a:pt x="159" y="196"/>
                </a:lnTo>
                <a:lnTo>
                  <a:pt x="157" y="196"/>
                </a:lnTo>
                <a:lnTo>
                  <a:pt x="157" y="195"/>
                </a:lnTo>
                <a:lnTo>
                  <a:pt x="156" y="195"/>
                </a:lnTo>
                <a:lnTo>
                  <a:pt x="155" y="195"/>
                </a:lnTo>
                <a:lnTo>
                  <a:pt x="156" y="195"/>
                </a:lnTo>
                <a:lnTo>
                  <a:pt x="156" y="196"/>
                </a:lnTo>
                <a:lnTo>
                  <a:pt x="155" y="196"/>
                </a:lnTo>
                <a:lnTo>
                  <a:pt x="155" y="195"/>
                </a:lnTo>
                <a:lnTo>
                  <a:pt x="155" y="196"/>
                </a:lnTo>
                <a:lnTo>
                  <a:pt x="153" y="196"/>
                </a:lnTo>
                <a:lnTo>
                  <a:pt x="153" y="195"/>
                </a:lnTo>
                <a:lnTo>
                  <a:pt x="155" y="195"/>
                </a:lnTo>
                <a:lnTo>
                  <a:pt x="155" y="193"/>
                </a:lnTo>
                <a:lnTo>
                  <a:pt x="156" y="193"/>
                </a:lnTo>
                <a:lnTo>
                  <a:pt x="157" y="193"/>
                </a:lnTo>
                <a:lnTo>
                  <a:pt x="157" y="192"/>
                </a:lnTo>
                <a:lnTo>
                  <a:pt x="156" y="192"/>
                </a:lnTo>
                <a:lnTo>
                  <a:pt x="156" y="191"/>
                </a:lnTo>
                <a:lnTo>
                  <a:pt x="157" y="191"/>
                </a:lnTo>
                <a:lnTo>
                  <a:pt x="159" y="192"/>
                </a:lnTo>
                <a:lnTo>
                  <a:pt x="159" y="193"/>
                </a:lnTo>
                <a:lnTo>
                  <a:pt x="159" y="192"/>
                </a:lnTo>
                <a:lnTo>
                  <a:pt x="159" y="191"/>
                </a:lnTo>
                <a:lnTo>
                  <a:pt x="157" y="189"/>
                </a:lnTo>
                <a:lnTo>
                  <a:pt x="156" y="189"/>
                </a:lnTo>
                <a:lnTo>
                  <a:pt x="157" y="188"/>
                </a:lnTo>
                <a:lnTo>
                  <a:pt x="157" y="187"/>
                </a:lnTo>
                <a:lnTo>
                  <a:pt x="159" y="187"/>
                </a:lnTo>
                <a:lnTo>
                  <a:pt x="157" y="185"/>
                </a:lnTo>
                <a:lnTo>
                  <a:pt x="159" y="185"/>
                </a:lnTo>
                <a:lnTo>
                  <a:pt x="160" y="185"/>
                </a:lnTo>
                <a:lnTo>
                  <a:pt x="161" y="187"/>
                </a:lnTo>
                <a:lnTo>
                  <a:pt x="162" y="185"/>
                </a:lnTo>
                <a:lnTo>
                  <a:pt x="162" y="184"/>
                </a:lnTo>
                <a:lnTo>
                  <a:pt x="162" y="183"/>
                </a:lnTo>
                <a:lnTo>
                  <a:pt x="162" y="182"/>
                </a:lnTo>
                <a:lnTo>
                  <a:pt x="161" y="182"/>
                </a:lnTo>
                <a:lnTo>
                  <a:pt x="161" y="180"/>
                </a:lnTo>
                <a:lnTo>
                  <a:pt x="161" y="179"/>
                </a:lnTo>
                <a:lnTo>
                  <a:pt x="161" y="178"/>
                </a:lnTo>
                <a:lnTo>
                  <a:pt x="160" y="176"/>
                </a:lnTo>
                <a:lnTo>
                  <a:pt x="161" y="175"/>
                </a:lnTo>
                <a:lnTo>
                  <a:pt x="162" y="175"/>
                </a:lnTo>
                <a:lnTo>
                  <a:pt x="161" y="175"/>
                </a:lnTo>
                <a:lnTo>
                  <a:pt x="161" y="174"/>
                </a:lnTo>
                <a:lnTo>
                  <a:pt x="161" y="175"/>
                </a:lnTo>
                <a:lnTo>
                  <a:pt x="160" y="175"/>
                </a:lnTo>
                <a:lnTo>
                  <a:pt x="159" y="174"/>
                </a:lnTo>
                <a:lnTo>
                  <a:pt x="159" y="172"/>
                </a:lnTo>
                <a:lnTo>
                  <a:pt x="157" y="172"/>
                </a:lnTo>
                <a:lnTo>
                  <a:pt x="157" y="171"/>
                </a:lnTo>
                <a:lnTo>
                  <a:pt x="157" y="170"/>
                </a:lnTo>
                <a:lnTo>
                  <a:pt x="159" y="170"/>
                </a:lnTo>
                <a:lnTo>
                  <a:pt x="160" y="170"/>
                </a:lnTo>
                <a:lnTo>
                  <a:pt x="160" y="168"/>
                </a:lnTo>
                <a:lnTo>
                  <a:pt x="161" y="168"/>
                </a:lnTo>
                <a:lnTo>
                  <a:pt x="160" y="168"/>
                </a:lnTo>
                <a:lnTo>
                  <a:pt x="160" y="167"/>
                </a:lnTo>
                <a:lnTo>
                  <a:pt x="159" y="167"/>
                </a:lnTo>
                <a:lnTo>
                  <a:pt x="159" y="166"/>
                </a:lnTo>
                <a:lnTo>
                  <a:pt x="160" y="166"/>
                </a:lnTo>
                <a:lnTo>
                  <a:pt x="160" y="165"/>
                </a:lnTo>
                <a:lnTo>
                  <a:pt x="160" y="163"/>
                </a:lnTo>
                <a:lnTo>
                  <a:pt x="160" y="162"/>
                </a:lnTo>
                <a:lnTo>
                  <a:pt x="161" y="162"/>
                </a:lnTo>
                <a:lnTo>
                  <a:pt x="161" y="163"/>
                </a:lnTo>
                <a:lnTo>
                  <a:pt x="160" y="163"/>
                </a:lnTo>
                <a:lnTo>
                  <a:pt x="161" y="163"/>
                </a:lnTo>
                <a:lnTo>
                  <a:pt x="162" y="163"/>
                </a:lnTo>
                <a:lnTo>
                  <a:pt x="162" y="162"/>
                </a:lnTo>
                <a:lnTo>
                  <a:pt x="164" y="162"/>
                </a:lnTo>
                <a:lnTo>
                  <a:pt x="165" y="162"/>
                </a:lnTo>
                <a:lnTo>
                  <a:pt x="165" y="161"/>
                </a:lnTo>
                <a:close/>
                <a:moveTo>
                  <a:pt x="80" y="162"/>
                </a:moveTo>
                <a:lnTo>
                  <a:pt x="80" y="161"/>
                </a:lnTo>
                <a:lnTo>
                  <a:pt x="80" y="162"/>
                </a:lnTo>
                <a:close/>
                <a:moveTo>
                  <a:pt x="80" y="162"/>
                </a:moveTo>
                <a:lnTo>
                  <a:pt x="80" y="161"/>
                </a:lnTo>
                <a:lnTo>
                  <a:pt x="81" y="161"/>
                </a:lnTo>
                <a:lnTo>
                  <a:pt x="81" y="162"/>
                </a:lnTo>
                <a:lnTo>
                  <a:pt x="80" y="162"/>
                </a:lnTo>
                <a:close/>
                <a:moveTo>
                  <a:pt x="83" y="162"/>
                </a:moveTo>
                <a:lnTo>
                  <a:pt x="83" y="161"/>
                </a:lnTo>
                <a:lnTo>
                  <a:pt x="83" y="162"/>
                </a:lnTo>
                <a:close/>
                <a:moveTo>
                  <a:pt x="84" y="161"/>
                </a:moveTo>
                <a:lnTo>
                  <a:pt x="83" y="161"/>
                </a:lnTo>
                <a:lnTo>
                  <a:pt x="84" y="161"/>
                </a:lnTo>
                <a:close/>
                <a:moveTo>
                  <a:pt x="92" y="161"/>
                </a:moveTo>
                <a:lnTo>
                  <a:pt x="92" y="162"/>
                </a:lnTo>
                <a:lnTo>
                  <a:pt x="92" y="163"/>
                </a:lnTo>
                <a:lnTo>
                  <a:pt x="90" y="163"/>
                </a:lnTo>
                <a:lnTo>
                  <a:pt x="90" y="162"/>
                </a:lnTo>
                <a:lnTo>
                  <a:pt x="89" y="162"/>
                </a:lnTo>
                <a:lnTo>
                  <a:pt x="89" y="163"/>
                </a:lnTo>
                <a:lnTo>
                  <a:pt x="88" y="163"/>
                </a:lnTo>
                <a:lnTo>
                  <a:pt x="88" y="162"/>
                </a:lnTo>
                <a:lnTo>
                  <a:pt x="87" y="163"/>
                </a:lnTo>
                <a:lnTo>
                  <a:pt x="87" y="162"/>
                </a:lnTo>
                <a:lnTo>
                  <a:pt x="87" y="161"/>
                </a:lnTo>
                <a:lnTo>
                  <a:pt x="88" y="161"/>
                </a:lnTo>
                <a:lnTo>
                  <a:pt x="89" y="161"/>
                </a:lnTo>
                <a:lnTo>
                  <a:pt x="90" y="161"/>
                </a:lnTo>
                <a:lnTo>
                  <a:pt x="92" y="161"/>
                </a:lnTo>
                <a:close/>
                <a:moveTo>
                  <a:pt x="94" y="159"/>
                </a:moveTo>
                <a:lnTo>
                  <a:pt x="96" y="161"/>
                </a:lnTo>
                <a:lnTo>
                  <a:pt x="96" y="159"/>
                </a:lnTo>
                <a:lnTo>
                  <a:pt x="97" y="159"/>
                </a:lnTo>
                <a:lnTo>
                  <a:pt x="97" y="161"/>
                </a:lnTo>
                <a:lnTo>
                  <a:pt x="97" y="162"/>
                </a:lnTo>
                <a:lnTo>
                  <a:pt x="97" y="163"/>
                </a:lnTo>
                <a:lnTo>
                  <a:pt x="97" y="165"/>
                </a:lnTo>
                <a:lnTo>
                  <a:pt x="96" y="165"/>
                </a:lnTo>
                <a:lnTo>
                  <a:pt x="94" y="165"/>
                </a:lnTo>
                <a:lnTo>
                  <a:pt x="94" y="166"/>
                </a:lnTo>
                <a:lnTo>
                  <a:pt x="93" y="166"/>
                </a:lnTo>
                <a:lnTo>
                  <a:pt x="93" y="165"/>
                </a:lnTo>
                <a:lnTo>
                  <a:pt x="93" y="163"/>
                </a:lnTo>
                <a:lnTo>
                  <a:pt x="93" y="162"/>
                </a:lnTo>
                <a:lnTo>
                  <a:pt x="94" y="162"/>
                </a:lnTo>
                <a:lnTo>
                  <a:pt x="94" y="161"/>
                </a:lnTo>
                <a:lnTo>
                  <a:pt x="93" y="161"/>
                </a:lnTo>
                <a:lnTo>
                  <a:pt x="94" y="161"/>
                </a:lnTo>
                <a:lnTo>
                  <a:pt x="94" y="159"/>
                </a:lnTo>
                <a:close/>
                <a:moveTo>
                  <a:pt x="84" y="161"/>
                </a:moveTo>
                <a:lnTo>
                  <a:pt x="83" y="159"/>
                </a:lnTo>
                <a:lnTo>
                  <a:pt x="84" y="159"/>
                </a:lnTo>
                <a:lnTo>
                  <a:pt x="84" y="161"/>
                </a:lnTo>
                <a:close/>
                <a:moveTo>
                  <a:pt x="69" y="159"/>
                </a:moveTo>
                <a:lnTo>
                  <a:pt x="69" y="158"/>
                </a:lnTo>
                <a:lnTo>
                  <a:pt x="71" y="158"/>
                </a:lnTo>
                <a:lnTo>
                  <a:pt x="69" y="159"/>
                </a:lnTo>
                <a:close/>
                <a:moveTo>
                  <a:pt x="77" y="155"/>
                </a:moveTo>
                <a:lnTo>
                  <a:pt x="79" y="155"/>
                </a:lnTo>
                <a:lnTo>
                  <a:pt x="79" y="157"/>
                </a:lnTo>
                <a:lnTo>
                  <a:pt x="77" y="158"/>
                </a:lnTo>
                <a:lnTo>
                  <a:pt x="76" y="158"/>
                </a:lnTo>
                <a:lnTo>
                  <a:pt x="75" y="158"/>
                </a:lnTo>
                <a:lnTo>
                  <a:pt x="75" y="157"/>
                </a:lnTo>
                <a:lnTo>
                  <a:pt x="76" y="155"/>
                </a:lnTo>
                <a:lnTo>
                  <a:pt x="77" y="155"/>
                </a:lnTo>
                <a:close/>
                <a:moveTo>
                  <a:pt x="76" y="155"/>
                </a:moveTo>
                <a:lnTo>
                  <a:pt x="75" y="155"/>
                </a:lnTo>
                <a:lnTo>
                  <a:pt x="76" y="155"/>
                </a:lnTo>
                <a:close/>
                <a:moveTo>
                  <a:pt x="98" y="154"/>
                </a:moveTo>
                <a:lnTo>
                  <a:pt x="98" y="155"/>
                </a:lnTo>
                <a:lnTo>
                  <a:pt x="98" y="154"/>
                </a:lnTo>
                <a:close/>
                <a:moveTo>
                  <a:pt x="100" y="154"/>
                </a:moveTo>
                <a:lnTo>
                  <a:pt x="98" y="154"/>
                </a:lnTo>
                <a:lnTo>
                  <a:pt x="100" y="154"/>
                </a:lnTo>
                <a:close/>
                <a:moveTo>
                  <a:pt x="101" y="154"/>
                </a:moveTo>
                <a:lnTo>
                  <a:pt x="100" y="154"/>
                </a:lnTo>
                <a:lnTo>
                  <a:pt x="100" y="153"/>
                </a:lnTo>
                <a:lnTo>
                  <a:pt x="101" y="154"/>
                </a:lnTo>
                <a:close/>
                <a:moveTo>
                  <a:pt x="98" y="155"/>
                </a:moveTo>
                <a:lnTo>
                  <a:pt x="100" y="157"/>
                </a:lnTo>
                <a:lnTo>
                  <a:pt x="100" y="158"/>
                </a:lnTo>
                <a:lnTo>
                  <a:pt x="101" y="158"/>
                </a:lnTo>
                <a:lnTo>
                  <a:pt x="101" y="159"/>
                </a:lnTo>
                <a:lnTo>
                  <a:pt x="102" y="159"/>
                </a:lnTo>
                <a:lnTo>
                  <a:pt x="104" y="159"/>
                </a:lnTo>
                <a:lnTo>
                  <a:pt x="104" y="161"/>
                </a:lnTo>
                <a:lnTo>
                  <a:pt x="104" y="162"/>
                </a:lnTo>
                <a:lnTo>
                  <a:pt x="104" y="163"/>
                </a:lnTo>
                <a:lnTo>
                  <a:pt x="102" y="163"/>
                </a:lnTo>
                <a:lnTo>
                  <a:pt x="101" y="162"/>
                </a:lnTo>
                <a:lnTo>
                  <a:pt x="101" y="163"/>
                </a:lnTo>
                <a:lnTo>
                  <a:pt x="100" y="163"/>
                </a:lnTo>
                <a:lnTo>
                  <a:pt x="100" y="161"/>
                </a:lnTo>
                <a:lnTo>
                  <a:pt x="100" y="159"/>
                </a:lnTo>
                <a:lnTo>
                  <a:pt x="98" y="159"/>
                </a:lnTo>
                <a:lnTo>
                  <a:pt x="98" y="161"/>
                </a:lnTo>
                <a:lnTo>
                  <a:pt x="97" y="161"/>
                </a:lnTo>
                <a:lnTo>
                  <a:pt x="97" y="159"/>
                </a:lnTo>
                <a:lnTo>
                  <a:pt x="96" y="159"/>
                </a:lnTo>
                <a:lnTo>
                  <a:pt x="97" y="158"/>
                </a:lnTo>
                <a:lnTo>
                  <a:pt x="96" y="158"/>
                </a:lnTo>
                <a:lnTo>
                  <a:pt x="96" y="157"/>
                </a:lnTo>
                <a:lnTo>
                  <a:pt x="94" y="159"/>
                </a:lnTo>
                <a:lnTo>
                  <a:pt x="93" y="159"/>
                </a:lnTo>
                <a:lnTo>
                  <a:pt x="93" y="158"/>
                </a:lnTo>
                <a:lnTo>
                  <a:pt x="94" y="158"/>
                </a:lnTo>
                <a:lnTo>
                  <a:pt x="94" y="157"/>
                </a:lnTo>
                <a:lnTo>
                  <a:pt x="96" y="157"/>
                </a:lnTo>
                <a:lnTo>
                  <a:pt x="97" y="157"/>
                </a:lnTo>
                <a:lnTo>
                  <a:pt x="97" y="155"/>
                </a:lnTo>
                <a:lnTo>
                  <a:pt x="96" y="155"/>
                </a:lnTo>
                <a:lnTo>
                  <a:pt x="96" y="157"/>
                </a:lnTo>
                <a:lnTo>
                  <a:pt x="94" y="157"/>
                </a:lnTo>
                <a:lnTo>
                  <a:pt x="94" y="155"/>
                </a:lnTo>
                <a:lnTo>
                  <a:pt x="96" y="154"/>
                </a:lnTo>
                <a:lnTo>
                  <a:pt x="96" y="153"/>
                </a:lnTo>
                <a:lnTo>
                  <a:pt x="97" y="153"/>
                </a:lnTo>
                <a:lnTo>
                  <a:pt x="97" y="154"/>
                </a:lnTo>
                <a:lnTo>
                  <a:pt x="98" y="154"/>
                </a:lnTo>
                <a:lnTo>
                  <a:pt x="98" y="155"/>
                </a:lnTo>
                <a:close/>
                <a:moveTo>
                  <a:pt x="85" y="153"/>
                </a:moveTo>
                <a:lnTo>
                  <a:pt x="85" y="154"/>
                </a:lnTo>
                <a:lnTo>
                  <a:pt x="84" y="154"/>
                </a:lnTo>
                <a:lnTo>
                  <a:pt x="84" y="153"/>
                </a:lnTo>
                <a:lnTo>
                  <a:pt x="85" y="151"/>
                </a:lnTo>
                <a:lnTo>
                  <a:pt x="85" y="153"/>
                </a:lnTo>
                <a:close/>
                <a:moveTo>
                  <a:pt x="115" y="154"/>
                </a:moveTo>
                <a:lnTo>
                  <a:pt x="115" y="155"/>
                </a:lnTo>
                <a:lnTo>
                  <a:pt x="117" y="155"/>
                </a:lnTo>
                <a:lnTo>
                  <a:pt x="118" y="155"/>
                </a:lnTo>
                <a:lnTo>
                  <a:pt x="118" y="157"/>
                </a:lnTo>
                <a:lnTo>
                  <a:pt x="119" y="155"/>
                </a:lnTo>
                <a:lnTo>
                  <a:pt x="119" y="157"/>
                </a:lnTo>
                <a:lnTo>
                  <a:pt x="121" y="157"/>
                </a:lnTo>
                <a:lnTo>
                  <a:pt x="119" y="157"/>
                </a:lnTo>
                <a:lnTo>
                  <a:pt x="119" y="158"/>
                </a:lnTo>
                <a:lnTo>
                  <a:pt x="118" y="158"/>
                </a:lnTo>
                <a:lnTo>
                  <a:pt x="118" y="159"/>
                </a:lnTo>
                <a:lnTo>
                  <a:pt x="117" y="161"/>
                </a:lnTo>
                <a:lnTo>
                  <a:pt x="117" y="162"/>
                </a:lnTo>
                <a:lnTo>
                  <a:pt x="117" y="163"/>
                </a:lnTo>
                <a:lnTo>
                  <a:pt x="115" y="163"/>
                </a:lnTo>
                <a:lnTo>
                  <a:pt x="115" y="162"/>
                </a:lnTo>
                <a:lnTo>
                  <a:pt x="114" y="161"/>
                </a:lnTo>
                <a:lnTo>
                  <a:pt x="113" y="161"/>
                </a:lnTo>
                <a:lnTo>
                  <a:pt x="111" y="161"/>
                </a:lnTo>
                <a:lnTo>
                  <a:pt x="111" y="158"/>
                </a:lnTo>
                <a:lnTo>
                  <a:pt x="110" y="158"/>
                </a:lnTo>
                <a:lnTo>
                  <a:pt x="110" y="157"/>
                </a:lnTo>
                <a:lnTo>
                  <a:pt x="110" y="155"/>
                </a:lnTo>
                <a:lnTo>
                  <a:pt x="110" y="154"/>
                </a:lnTo>
                <a:lnTo>
                  <a:pt x="110" y="153"/>
                </a:lnTo>
                <a:lnTo>
                  <a:pt x="111" y="154"/>
                </a:lnTo>
                <a:lnTo>
                  <a:pt x="113" y="154"/>
                </a:lnTo>
                <a:lnTo>
                  <a:pt x="114" y="154"/>
                </a:lnTo>
                <a:lnTo>
                  <a:pt x="114" y="153"/>
                </a:lnTo>
                <a:lnTo>
                  <a:pt x="114" y="151"/>
                </a:lnTo>
                <a:lnTo>
                  <a:pt x="113" y="150"/>
                </a:lnTo>
                <a:lnTo>
                  <a:pt x="114" y="149"/>
                </a:lnTo>
                <a:lnTo>
                  <a:pt x="115" y="151"/>
                </a:lnTo>
                <a:lnTo>
                  <a:pt x="115" y="153"/>
                </a:lnTo>
                <a:lnTo>
                  <a:pt x="114" y="153"/>
                </a:lnTo>
                <a:lnTo>
                  <a:pt x="114" y="154"/>
                </a:lnTo>
                <a:lnTo>
                  <a:pt x="115" y="154"/>
                </a:lnTo>
                <a:close/>
                <a:moveTo>
                  <a:pt x="51" y="146"/>
                </a:moveTo>
                <a:lnTo>
                  <a:pt x="54" y="149"/>
                </a:lnTo>
                <a:lnTo>
                  <a:pt x="55" y="149"/>
                </a:lnTo>
                <a:lnTo>
                  <a:pt x="55" y="150"/>
                </a:lnTo>
                <a:lnTo>
                  <a:pt x="55" y="151"/>
                </a:lnTo>
                <a:lnTo>
                  <a:pt x="56" y="153"/>
                </a:lnTo>
                <a:lnTo>
                  <a:pt x="58" y="153"/>
                </a:lnTo>
                <a:lnTo>
                  <a:pt x="59" y="153"/>
                </a:lnTo>
                <a:lnTo>
                  <a:pt x="59" y="154"/>
                </a:lnTo>
                <a:lnTo>
                  <a:pt x="59" y="153"/>
                </a:lnTo>
                <a:lnTo>
                  <a:pt x="60" y="154"/>
                </a:lnTo>
                <a:lnTo>
                  <a:pt x="62" y="154"/>
                </a:lnTo>
                <a:lnTo>
                  <a:pt x="63" y="154"/>
                </a:lnTo>
                <a:lnTo>
                  <a:pt x="64" y="154"/>
                </a:lnTo>
                <a:lnTo>
                  <a:pt x="66" y="155"/>
                </a:lnTo>
                <a:lnTo>
                  <a:pt x="66" y="157"/>
                </a:lnTo>
                <a:lnTo>
                  <a:pt x="64" y="157"/>
                </a:lnTo>
                <a:lnTo>
                  <a:pt x="64" y="155"/>
                </a:lnTo>
                <a:lnTo>
                  <a:pt x="64" y="157"/>
                </a:lnTo>
                <a:lnTo>
                  <a:pt x="63" y="157"/>
                </a:lnTo>
                <a:lnTo>
                  <a:pt x="64" y="158"/>
                </a:lnTo>
                <a:lnTo>
                  <a:pt x="66" y="158"/>
                </a:lnTo>
                <a:lnTo>
                  <a:pt x="64" y="159"/>
                </a:lnTo>
                <a:lnTo>
                  <a:pt x="66" y="159"/>
                </a:lnTo>
                <a:lnTo>
                  <a:pt x="67" y="159"/>
                </a:lnTo>
                <a:lnTo>
                  <a:pt x="68" y="159"/>
                </a:lnTo>
                <a:lnTo>
                  <a:pt x="68" y="161"/>
                </a:lnTo>
                <a:lnTo>
                  <a:pt x="69" y="161"/>
                </a:lnTo>
                <a:lnTo>
                  <a:pt x="69" y="159"/>
                </a:lnTo>
                <a:lnTo>
                  <a:pt x="71" y="159"/>
                </a:lnTo>
                <a:lnTo>
                  <a:pt x="72" y="158"/>
                </a:lnTo>
                <a:lnTo>
                  <a:pt x="72" y="157"/>
                </a:lnTo>
                <a:lnTo>
                  <a:pt x="73" y="157"/>
                </a:lnTo>
                <a:lnTo>
                  <a:pt x="75" y="158"/>
                </a:lnTo>
                <a:lnTo>
                  <a:pt x="76" y="158"/>
                </a:lnTo>
                <a:lnTo>
                  <a:pt x="77" y="158"/>
                </a:lnTo>
                <a:lnTo>
                  <a:pt x="79" y="158"/>
                </a:lnTo>
                <a:lnTo>
                  <a:pt x="79" y="159"/>
                </a:lnTo>
                <a:lnTo>
                  <a:pt x="77" y="159"/>
                </a:lnTo>
                <a:lnTo>
                  <a:pt x="76" y="159"/>
                </a:lnTo>
                <a:lnTo>
                  <a:pt x="77" y="161"/>
                </a:lnTo>
                <a:lnTo>
                  <a:pt x="77" y="163"/>
                </a:lnTo>
                <a:lnTo>
                  <a:pt x="79" y="163"/>
                </a:lnTo>
                <a:lnTo>
                  <a:pt x="80" y="163"/>
                </a:lnTo>
                <a:lnTo>
                  <a:pt x="81" y="162"/>
                </a:lnTo>
                <a:lnTo>
                  <a:pt x="81" y="161"/>
                </a:lnTo>
                <a:lnTo>
                  <a:pt x="83" y="162"/>
                </a:lnTo>
                <a:lnTo>
                  <a:pt x="83" y="163"/>
                </a:lnTo>
                <a:lnTo>
                  <a:pt x="81" y="163"/>
                </a:lnTo>
                <a:lnTo>
                  <a:pt x="80" y="165"/>
                </a:lnTo>
                <a:lnTo>
                  <a:pt x="80" y="166"/>
                </a:lnTo>
                <a:lnTo>
                  <a:pt x="80" y="167"/>
                </a:lnTo>
                <a:lnTo>
                  <a:pt x="81" y="167"/>
                </a:lnTo>
                <a:lnTo>
                  <a:pt x="81" y="168"/>
                </a:lnTo>
                <a:lnTo>
                  <a:pt x="83" y="168"/>
                </a:lnTo>
                <a:lnTo>
                  <a:pt x="81" y="166"/>
                </a:lnTo>
                <a:lnTo>
                  <a:pt x="81" y="165"/>
                </a:lnTo>
                <a:lnTo>
                  <a:pt x="83" y="165"/>
                </a:lnTo>
                <a:lnTo>
                  <a:pt x="84" y="165"/>
                </a:lnTo>
                <a:lnTo>
                  <a:pt x="84" y="166"/>
                </a:lnTo>
                <a:lnTo>
                  <a:pt x="84" y="167"/>
                </a:lnTo>
                <a:lnTo>
                  <a:pt x="84" y="168"/>
                </a:lnTo>
                <a:lnTo>
                  <a:pt x="84" y="170"/>
                </a:lnTo>
                <a:lnTo>
                  <a:pt x="85" y="170"/>
                </a:lnTo>
                <a:lnTo>
                  <a:pt x="85" y="171"/>
                </a:lnTo>
                <a:lnTo>
                  <a:pt x="85" y="172"/>
                </a:lnTo>
                <a:lnTo>
                  <a:pt x="85" y="174"/>
                </a:lnTo>
                <a:lnTo>
                  <a:pt x="84" y="175"/>
                </a:lnTo>
                <a:lnTo>
                  <a:pt x="85" y="175"/>
                </a:lnTo>
                <a:lnTo>
                  <a:pt x="87" y="175"/>
                </a:lnTo>
                <a:lnTo>
                  <a:pt x="87" y="176"/>
                </a:lnTo>
                <a:lnTo>
                  <a:pt x="87" y="178"/>
                </a:lnTo>
                <a:lnTo>
                  <a:pt x="88" y="179"/>
                </a:lnTo>
                <a:lnTo>
                  <a:pt x="88" y="180"/>
                </a:lnTo>
                <a:lnTo>
                  <a:pt x="89" y="180"/>
                </a:lnTo>
                <a:lnTo>
                  <a:pt x="89" y="182"/>
                </a:lnTo>
                <a:lnTo>
                  <a:pt x="88" y="182"/>
                </a:lnTo>
                <a:lnTo>
                  <a:pt x="87" y="182"/>
                </a:lnTo>
                <a:lnTo>
                  <a:pt x="87" y="183"/>
                </a:lnTo>
                <a:lnTo>
                  <a:pt x="88" y="183"/>
                </a:lnTo>
                <a:lnTo>
                  <a:pt x="87" y="184"/>
                </a:lnTo>
                <a:lnTo>
                  <a:pt x="88" y="185"/>
                </a:lnTo>
                <a:lnTo>
                  <a:pt x="88" y="184"/>
                </a:lnTo>
                <a:lnTo>
                  <a:pt x="89" y="185"/>
                </a:lnTo>
                <a:lnTo>
                  <a:pt x="89" y="187"/>
                </a:lnTo>
                <a:lnTo>
                  <a:pt x="89" y="188"/>
                </a:lnTo>
                <a:lnTo>
                  <a:pt x="89" y="189"/>
                </a:lnTo>
                <a:lnTo>
                  <a:pt x="89" y="191"/>
                </a:lnTo>
                <a:lnTo>
                  <a:pt x="90" y="191"/>
                </a:lnTo>
                <a:lnTo>
                  <a:pt x="92" y="191"/>
                </a:lnTo>
                <a:lnTo>
                  <a:pt x="92" y="192"/>
                </a:lnTo>
                <a:lnTo>
                  <a:pt x="93" y="192"/>
                </a:lnTo>
                <a:lnTo>
                  <a:pt x="94" y="192"/>
                </a:lnTo>
                <a:lnTo>
                  <a:pt x="94" y="193"/>
                </a:lnTo>
                <a:lnTo>
                  <a:pt x="94" y="195"/>
                </a:lnTo>
                <a:lnTo>
                  <a:pt x="97" y="196"/>
                </a:lnTo>
                <a:lnTo>
                  <a:pt x="98" y="196"/>
                </a:lnTo>
                <a:lnTo>
                  <a:pt x="100" y="197"/>
                </a:lnTo>
                <a:lnTo>
                  <a:pt x="101" y="197"/>
                </a:lnTo>
                <a:lnTo>
                  <a:pt x="102" y="197"/>
                </a:lnTo>
                <a:lnTo>
                  <a:pt x="102" y="199"/>
                </a:lnTo>
                <a:lnTo>
                  <a:pt x="104" y="199"/>
                </a:lnTo>
                <a:lnTo>
                  <a:pt x="105" y="197"/>
                </a:lnTo>
                <a:lnTo>
                  <a:pt x="107" y="197"/>
                </a:lnTo>
                <a:lnTo>
                  <a:pt x="107" y="199"/>
                </a:lnTo>
                <a:lnTo>
                  <a:pt x="106" y="199"/>
                </a:lnTo>
                <a:lnTo>
                  <a:pt x="106" y="200"/>
                </a:lnTo>
                <a:lnTo>
                  <a:pt x="105" y="200"/>
                </a:lnTo>
                <a:lnTo>
                  <a:pt x="104" y="200"/>
                </a:lnTo>
                <a:lnTo>
                  <a:pt x="102" y="201"/>
                </a:lnTo>
                <a:lnTo>
                  <a:pt x="104" y="202"/>
                </a:lnTo>
                <a:lnTo>
                  <a:pt x="105" y="202"/>
                </a:lnTo>
                <a:lnTo>
                  <a:pt x="104" y="201"/>
                </a:lnTo>
                <a:lnTo>
                  <a:pt x="105" y="201"/>
                </a:lnTo>
                <a:lnTo>
                  <a:pt x="105" y="200"/>
                </a:lnTo>
                <a:lnTo>
                  <a:pt x="107" y="199"/>
                </a:lnTo>
                <a:lnTo>
                  <a:pt x="107" y="197"/>
                </a:lnTo>
                <a:lnTo>
                  <a:pt x="109" y="197"/>
                </a:lnTo>
                <a:lnTo>
                  <a:pt x="111" y="199"/>
                </a:lnTo>
                <a:lnTo>
                  <a:pt x="113" y="199"/>
                </a:lnTo>
                <a:lnTo>
                  <a:pt x="114" y="200"/>
                </a:lnTo>
                <a:lnTo>
                  <a:pt x="115" y="201"/>
                </a:lnTo>
                <a:lnTo>
                  <a:pt x="114" y="201"/>
                </a:lnTo>
                <a:lnTo>
                  <a:pt x="113" y="201"/>
                </a:lnTo>
                <a:lnTo>
                  <a:pt x="113" y="202"/>
                </a:lnTo>
                <a:lnTo>
                  <a:pt x="114" y="201"/>
                </a:lnTo>
                <a:lnTo>
                  <a:pt x="117" y="201"/>
                </a:lnTo>
                <a:lnTo>
                  <a:pt x="118" y="202"/>
                </a:lnTo>
                <a:lnTo>
                  <a:pt x="119" y="201"/>
                </a:lnTo>
                <a:lnTo>
                  <a:pt x="119" y="200"/>
                </a:lnTo>
                <a:lnTo>
                  <a:pt x="121" y="200"/>
                </a:lnTo>
                <a:lnTo>
                  <a:pt x="121" y="201"/>
                </a:lnTo>
                <a:lnTo>
                  <a:pt x="119" y="202"/>
                </a:lnTo>
                <a:lnTo>
                  <a:pt x="119" y="204"/>
                </a:lnTo>
                <a:lnTo>
                  <a:pt x="121" y="204"/>
                </a:lnTo>
                <a:lnTo>
                  <a:pt x="121" y="205"/>
                </a:lnTo>
                <a:lnTo>
                  <a:pt x="121" y="206"/>
                </a:lnTo>
                <a:lnTo>
                  <a:pt x="122" y="206"/>
                </a:lnTo>
                <a:lnTo>
                  <a:pt x="123" y="206"/>
                </a:lnTo>
                <a:lnTo>
                  <a:pt x="124" y="208"/>
                </a:lnTo>
                <a:lnTo>
                  <a:pt x="126" y="208"/>
                </a:lnTo>
                <a:lnTo>
                  <a:pt x="126" y="209"/>
                </a:lnTo>
                <a:lnTo>
                  <a:pt x="127" y="209"/>
                </a:lnTo>
                <a:lnTo>
                  <a:pt x="127" y="208"/>
                </a:lnTo>
                <a:lnTo>
                  <a:pt x="128" y="209"/>
                </a:lnTo>
                <a:lnTo>
                  <a:pt x="130" y="209"/>
                </a:lnTo>
                <a:lnTo>
                  <a:pt x="131" y="208"/>
                </a:lnTo>
                <a:lnTo>
                  <a:pt x="132" y="208"/>
                </a:lnTo>
                <a:lnTo>
                  <a:pt x="132" y="209"/>
                </a:lnTo>
                <a:lnTo>
                  <a:pt x="134" y="209"/>
                </a:lnTo>
                <a:lnTo>
                  <a:pt x="135" y="209"/>
                </a:lnTo>
                <a:lnTo>
                  <a:pt x="136" y="209"/>
                </a:lnTo>
                <a:lnTo>
                  <a:pt x="136" y="210"/>
                </a:lnTo>
                <a:lnTo>
                  <a:pt x="138" y="210"/>
                </a:lnTo>
                <a:lnTo>
                  <a:pt x="139" y="210"/>
                </a:lnTo>
                <a:lnTo>
                  <a:pt x="140" y="210"/>
                </a:lnTo>
                <a:lnTo>
                  <a:pt x="140" y="212"/>
                </a:lnTo>
                <a:lnTo>
                  <a:pt x="141" y="212"/>
                </a:lnTo>
                <a:lnTo>
                  <a:pt x="143" y="212"/>
                </a:lnTo>
                <a:lnTo>
                  <a:pt x="144" y="212"/>
                </a:lnTo>
                <a:lnTo>
                  <a:pt x="147" y="213"/>
                </a:lnTo>
                <a:lnTo>
                  <a:pt x="148" y="213"/>
                </a:lnTo>
                <a:lnTo>
                  <a:pt x="148" y="214"/>
                </a:lnTo>
                <a:lnTo>
                  <a:pt x="149" y="214"/>
                </a:lnTo>
                <a:lnTo>
                  <a:pt x="149" y="216"/>
                </a:lnTo>
                <a:lnTo>
                  <a:pt x="149" y="217"/>
                </a:lnTo>
                <a:lnTo>
                  <a:pt x="151" y="217"/>
                </a:lnTo>
                <a:lnTo>
                  <a:pt x="152" y="218"/>
                </a:lnTo>
                <a:lnTo>
                  <a:pt x="151" y="218"/>
                </a:lnTo>
                <a:lnTo>
                  <a:pt x="151" y="220"/>
                </a:lnTo>
                <a:lnTo>
                  <a:pt x="151" y="221"/>
                </a:lnTo>
                <a:lnTo>
                  <a:pt x="152" y="221"/>
                </a:lnTo>
                <a:lnTo>
                  <a:pt x="153" y="222"/>
                </a:lnTo>
                <a:lnTo>
                  <a:pt x="155" y="223"/>
                </a:lnTo>
                <a:lnTo>
                  <a:pt x="155" y="222"/>
                </a:lnTo>
                <a:lnTo>
                  <a:pt x="156" y="222"/>
                </a:lnTo>
                <a:lnTo>
                  <a:pt x="157" y="222"/>
                </a:lnTo>
                <a:lnTo>
                  <a:pt x="159" y="223"/>
                </a:lnTo>
                <a:lnTo>
                  <a:pt x="159" y="222"/>
                </a:lnTo>
                <a:lnTo>
                  <a:pt x="159" y="221"/>
                </a:lnTo>
                <a:lnTo>
                  <a:pt x="160" y="221"/>
                </a:lnTo>
                <a:lnTo>
                  <a:pt x="160" y="222"/>
                </a:lnTo>
                <a:lnTo>
                  <a:pt x="161" y="222"/>
                </a:lnTo>
                <a:lnTo>
                  <a:pt x="161" y="223"/>
                </a:lnTo>
                <a:lnTo>
                  <a:pt x="161" y="225"/>
                </a:lnTo>
                <a:lnTo>
                  <a:pt x="160" y="226"/>
                </a:lnTo>
                <a:lnTo>
                  <a:pt x="161" y="227"/>
                </a:lnTo>
                <a:lnTo>
                  <a:pt x="161" y="226"/>
                </a:lnTo>
                <a:lnTo>
                  <a:pt x="162" y="226"/>
                </a:lnTo>
                <a:lnTo>
                  <a:pt x="162" y="227"/>
                </a:lnTo>
                <a:lnTo>
                  <a:pt x="162" y="229"/>
                </a:lnTo>
                <a:lnTo>
                  <a:pt x="164" y="229"/>
                </a:lnTo>
                <a:lnTo>
                  <a:pt x="164" y="231"/>
                </a:lnTo>
                <a:lnTo>
                  <a:pt x="165" y="231"/>
                </a:lnTo>
                <a:lnTo>
                  <a:pt x="165" y="233"/>
                </a:lnTo>
                <a:lnTo>
                  <a:pt x="166" y="233"/>
                </a:lnTo>
                <a:lnTo>
                  <a:pt x="166" y="231"/>
                </a:lnTo>
                <a:lnTo>
                  <a:pt x="165" y="231"/>
                </a:lnTo>
                <a:lnTo>
                  <a:pt x="165" y="230"/>
                </a:lnTo>
                <a:lnTo>
                  <a:pt x="165" y="229"/>
                </a:lnTo>
                <a:lnTo>
                  <a:pt x="165" y="227"/>
                </a:lnTo>
                <a:lnTo>
                  <a:pt x="165" y="226"/>
                </a:lnTo>
                <a:lnTo>
                  <a:pt x="165" y="227"/>
                </a:lnTo>
                <a:lnTo>
                  <a:pt x="166" y="229"/>
                </a:lnTo>
                <a:lnTo>
                  <a:pt x="168" y="229"/>
                </a:lnTo>
                <a:lnTo>
                  <a:pt x="168" y="227"/>
                </a:lnTo>
                <a:lnTo>
                  <a:pt x="166" y="226"/>
                </a:lnTo>
                <a:lnTo>
                  <a:pt x="168" y="226"/>
                </a:lnTo>
                <a:lnTo>
                  <a:pt x="168" y="225"/>
                </a:lnTo>
                <a:lnTo>
                  <a:pt x="169" y="225"/>
                </a:lnTo>
                <a:lnTo>
                  <a:pt x="170" y="225"/>
                </a:lnTo>
                <a:lnTo>
                  <a:pt x="170" y="226"/>
                </a:lnTo>
                <a:lnTo>
                  <a:pt x="170" y="227"/>
                </a:lnTo>
                <a:lnTo>
                  <a:pt x="169" y="229"/>
                </a:lnTo>
                <a:lnTo>
                  <a:pt x="168" y="230"/>
                </a:lnTo>
                <a:lnTo>
                  <a:pt x="168" y="231"/>
                </a:lnTo>
                <a:lnTo>
                  <a:pt x="169" y="231"/>
                </a:lnTo>
                <a:lnTo>
                  <a:pt x="170" y="231"/>
                </a:lnTo>
                <a:lnTo>
                  <a:pt x="170" y="233"/>
                </a:lnTo>
                <a:lnTo>
                  <a:pt x="169" y="234"/>
                </a:lnTo>
                <a:lnTo>
                  <a:pt x="168" y="235"/>
                </a:lnTo>
                <a:lnTo>
                  <a:pt x="166" y="235"/>
                </a:lnTo>
                <a:lnTo>
                  <a:pt x="166" y="234"/>
                </a:lnTo>
                <a:lnTo>
                  <a:pt x="165" y="234"/>
                </a:lnTo>
                <a:lnTo>
                  <a:pt x="164" y="235"/>
                </a:lnTo>
                <a:lnTo>
                  <a:pt x="162" y="235"/>
                </a:lnTo>
                <a:lnTo>
                  <a:pt x="162" y="234"/>
                </a:lnTo>
                <a:lnTo>
                  <a:pt x="161" y="234"/>
                </a:lnTo>
                <a:lnTo>
                  <a:pt x="161" y="235"/>
                </a:lnTo>
                <a:lnTo>
                  <a:pt x="162" y="235"/>
                </a:lnTo>
                <a:lnTo>
                  <a:pt x="161" y="235"/>
                </a:lnTo>
                <a:lnTo>
                  <a:pt x="160" y="235"/>
                </a:lnTo>
                <a:lnTo>
                  <a:pt x="160" y="237"/>
                </a:lnTo>
                <a:lnTo>
                  <a:pt x="159" y="237"/>
                </a:lnTo>
                <a:lnTo>
                  <a:pt x="157" y="237"/>
                </a:lnTo>
                <a:lnTo>
                  <a:pt x="156" y="238"/>
                </a:lnTo>
                <a:lnTo>
                  <a:pt x="155" y="239"/>
                </a:lnTo>
                <a:lnTo>
                  <a:pt x="155" y="240"/>
                </a:lnTo>
                <a:lnTo>
                  <a:pt x="156" y="240"/>
                </a:lnTo>
                <a:lnTo>
                  <a:pt x="156" y="242"/>
                </a:lnTo>
                <a:lnTo>
                  <a:pt x="157" y="242"/>
                </a:lnTo>
                <a:lnTo>
                  <a:pt x="159" y="243"/>
                </a:lnTo>
                <a:lnTo>
                  <a:pt x="160" y="243"/>
                </a:lnTo>
                <a:lnTo>
                  <a:pt x="161" y="244"/>
                </a:lnTo>
                <a:lnTo>
                  <a:pt x="161" y="246"/>
                </a:lnTo>
                <a:lnTo>
                  <a:pt x="161" y="247"/>
                </a:lnTo>
                <a:lnTo>
                  <a:pt x="162" y="247"/>
                </a:lnTo>
                <a:lnTo>
                  <a:pt x="162" y="246"/>
                </a:lnTo>
                <a:lnTo>
                  <a:pt x="164" y="244"/>
                </a:lnTo>
                <a:lnTo>
                  <a:pt x="164" y="246"/>
                </a:lnTo>
                <a:lnTo>
                  <a:pt x="164" y="247"/>
                </a:lnTo>
                <a:lnTo>
                  <a:pt x="164" y="248"/>
                </a:lnTo>
                <a:lnTo>
                  <a:pt x="164" y="250"/>
                </a:lnTo>
                <a:lnTo>
                  <a:pt x="165" y="251"/>
                </a:lnTo>
                <a:lnTo>
                  <a:pt x="168" y="251"/>
                </a:lnTo>
                <a:lnTo>
                  <a:pt x="169" y="250"/>
                </a:lnTo>
                <a:lnTo>
                  <a:pt x="169" y="251"/>
                </a:lnTo>
                <a:lnTo>
                  <a:pt x="168" y="252"/>
                </a:lnTo>
                <a:lnTo>
                  <a:pt x="169" y="251"/>
                </a:lnTo>
                <a:lnTo>
                  <a:pt x="170" y="250"/>
                </a:lnTo>
                <a:lnTo>
                  <a:pt x="172" y="248"/>
                </a:lnTo>
                <a:lnTo>
                  <a:pt x="173" y="248"/>
                </a:lnTo>
                <a:lnTo>
                  <a:pt x="172" y="248"/>
                </a:lnTo>
                <a:lnTo>
                  <a:pt x="172" y="247"/>
                </a:lnTo>
                <a:lnTo>
                  <a:pt x="173" y="246"/>
                </a:lnTo>
                <a:lnTo>
                  <a:pt x="174" y="244"/>
                </a:lnTo>
                <a:lnTo>
                  <a:pt x="176" y="243"/>
                </a:lnTo>
                <a:lnTo>
                  <a:pt x="177" y="243"/>
                </a:lnTo>
                <a:lnTo>
                  <a:pt x="177" y="244"/>
                </a:lnTo>
                <a:lnTo>
                  <a:pt x="177" y="246"/>
                </a:lnTo>
                <a:lnTo>
                  <a:pt x="176" y="246"/>
                </a:lnTo>
                <a:lnTo>
                  <a:pt x="176" y="247"/>
                </a:lnTo>
                <a:lnTo>
                  <a:pt x="176" y="248"/>
                </a:lnTo>
                <a:lnTo>
                  <a:pt x="176" y="250"/>
                </a:lnTo>
                <a:lnTo>
                  <a:pt x="174" y="250"/>
                </a:lnTo>
                <a:lnTo>
                  <a:pt x="173" y="250"/>
                </a:lnTo>
                <a:lnTo>
                  <a:pt x="173" y="251"/>
                </a:lnTo>
                <a:lnTo>
                  <a:pt x="172" y="252"/>
                </a:lnTo>
                <a:lnTo>
                  <a:pt x="173" y="252"/>
                </a:lnTo>
                <a:lnTo>
                  <a:pt x="173" y="251"/>
                </a:lnTo>
                <a:lnTo>
                  <a:pt x="173" y="252"/>
                </a:lnTo>
                <a:lnTo>
                  <a:pt x="173" y="254"/>
                </a:lnTo>
                <a:lnTo>
                  <a:pt x="173" y="255"/>
                </a:lnTo>
                <a:lnTo>
                  <a:pt x="174" y="256"/>
                </a:lnTo>
                <a:lnTo>
                  <a:pt x="176" y="256"/>
                </a:lnTo>
                <a:lnTo>
                  <a:pt x="176" y="257"/>
                </a:lnTo>
                <a:lnTo>
                  <a:pt x="177" y="257"/>
                </a:lnTo>
                <a:lnTo>
                  <a:pt x="176" y="257"/>
                </a:lnTo>
                <a:lnTo>
                  <a:pt x="174" y="259"/>
                </a:lnTo>
                <a:lnTo>
                  <a:pt x="173" y="260"/>
                </a:lnTo>
                <a:lnTo>
                  <a:pt x="174" y="260"/>
                </a:lnTo>
                <a:lnTo>
                  <a:pt x="176" y="259"/>
                </a:lnTo>
                <a:lnTo>
                  <a:pt x="176" y="257"/>
                </a:lnTo>
                <a:lnTo>
                  <a:pt x="176" y="259"/>
                </a:lnTo>
                <a:lnTo>
                  <a:pt x="176" y="260"/>
                </a:lnTo>
                <a:lnTo>
                  <a:pt x="176" y="261"/>
                </a:lnTo>
                <a:lnTo>
                  <a:pt x="177" y="263"/>
                </a:lnTo>
                <a:lnTo>
                  <a:pt x="177" y="264"/>
                </a:lnTo>
                <a:lnTo>
                  <a:pt x="176" y="264"/>
                </a:lnTo>
                <a:lnTo>
                  <a:pt x="176" y="261"/>
                </a:lnTo>
                <a:lnTo>
                  <a:pt x="174" y="261"/>
                </a:lnTo>
                <a:lnTo>
                  <a:pt x="174" y="263"/>
                </a:lnTo>
                <a:lnTo>
                  <a:pt x="176" y="265"/>
                </a:lnTo>
                <a:lnTo>
                  <a:pt x="177" y="265"/>
                </a:lnTo>
                <a:lnTo>
                  <a:pt x="177" y="267"/>
                </a:lnTo>
                <a:lnTo>
                  <a:pt x="178" y="268"/>
                </a:lnTo>
                <a:lnTo>
                  <a:pt x="178" y="269"/>
                </a:lnTo>
                <a:lnTo>
                  <a:pt x="179" y="269"/>
                </a:lnTo>
                <a:lnTo>
                  <a:pt x="178" y="268"/>
                </a:lnTo>
                <a:lnTo>
                  <a:pt x="178" y="267"/>
                </a:lnTo>
                <a:lnTo>
                  <a:pt x="177" y="265"/>
                </a:lnTo>
                <a:lnTo>
                  <a:pt x="178" y="265"/>
                </a:lnTo>
                <a:lnTo>
                  <a:pt x="178" y="268"/>
                </a:lnTo>
                <a:lnTo>
                  <a:pt x="179" y="268"/>
                </a:lnTo>
                <a:lnTo>
                  <a:pt x="181" y="269"/>
                </a:lnTo>
                <a:lnTo>
                  <a:pt x="181" y="271"/>
                </a:lnTo>
                <a:lnTo>
                  <a:pt x="182" y="271"/>
                </a:lnTo>
                <a:lnTo>
                  <a:pt x="182" y="272"/>
                </a:lnTo>
                <a:lnTo>
                  <a:pt x="181" y="273"/>
                </a:lnTo>
                <a:lnTo>
                  <a:pt x="182" y="274"/>
                </a:lnTo>
                <a:lnTo>
                  <a:pt x="181" y="274"/>
                </a:lnTo>
                <a:lnTo>
                  <a:pt x="182" y="274"/>
                </a:lnTo>
                <a:lnTo>
                  <a:pt x="182" y="276"/>
                </a:lnTo>
                <a:lnTo>
                  <a:pt x="183" y="274"/>
                </a:lnTo>
                <a:lnTo>
                  <a:pt x="182" y="273"/>
                </a:lnTo>
                <a:lnTo>
                  <a:pt x="182" y="272"/>
                </a:lnTo>
                <a:lnTo>
                  <a:pt x="183" y="274"/>
                </a:lnTo>
                <a:lnTo>
                  <a:pt x="185" y="274"/>
                </a:lnTo>
                <a:lnTo>
                  <a:pt x="186" y="276"/>
                </a:lnTo>
                <a:lnTo>
                  <a:pt x="186" y="277"/>
                </a:lnTo>
                <a:lnTo>
                  <a:pt x="187" y="278"/>
                </a:lnTo>
                <a:lnTo>
                  <a:pt x="189" y="280"/>
                </a:lnTo>
                <a:lnTo>
                  <a:pt x="191" y="281"/>
                </a:lnTo>
                <a:lnTo>
                  <a:pt x="190" y="281"/>
                </a:lnTo>
                <a:lnTo>
                  <a:pt x="189" y="281"/>
                </a:lnTo>
                <a:lnTo>
                  <a:pt x="190" y="281"/>
                </a:lnTo>
                <a:lnTo>
                  <a:pt x="191" y="282"/>
                </a:lnTo>
                <a:lnTo>
                  <a:pt x="193" y="281"/>
                </a:lnTo>
                <a:lnTo>
                  <a:pt x="194" y="281"/>
                </a:lnTo>
                <a:lnTo>
                  <a:pt x="195" y="280"/>
                </a:lnTo>
                <a:lnTo>
                  <a:pt x="196" y="280"/>
                </a:lnTo>
                <a:lnTo>
                  <a:pt x="198" y="280"/>
                </a:lnTo>
                <a:lnTo>
                  <a:pt x="199" y="280"/>
                </a:lnTo>
                <a:lnTo>
                  <a:pt x="200" y="280"/>
                </a:lnTo>
                <a:lnTo>
                  <a:pt x="202" y="278"/>
                </a:lnTo>
                <a:lnTo>
                  <a:pt x="203" y="278"/>
                </a:lnTo>
                <a:lnTo>
                  <a:pt x="204" y="277"/>
                </a:lnTo>
                <a:lnTo>
                  <a:pt x="206" y="277"/>
                </a:lnTo>
                <a:lnTo>
                  <a:pt x="207" y="276"/>
                </a:lnTo>
                <a:lnTo>
                  <a:pt x="208" y="274"/>
                </a:lnTo>
                <a:lnTo>
                  <a:pt x="210" y="273"/>
                </a:lnTo>
                <a:lnTo>
                  <a:pt x="210" y="274"/>
                </a:lnTo>
                <a:lnTo>
                  <a:pt x="211" y="273"/>
                </a:lnTo>
                <a:lnTo>
                  <a:pt x="211" y="272"/>
                </a:lnTo>
                <a:lnTo>
                  <a:pt x="212" y="272"/>
                </a:lnTo>
                <a:lnTo>
                  <a:pt x="212" y="271"/>
                </a:lnTo>
                <a:lnTo>
                  <a:pt x="213" y="271"/>
                </a:lnTo>
                <a:lnTo>
                  <a:pt x="215" y="269"/>
                </a:lnTo>
                <a:lnTo>
                  <a:pt x="216" y="268"/>
                </a:lnTo>
                <a:lnTo>
                  <a:pt x="216" y="267"/>
                </a:lnTo>
                <a:lnTo>
                  <a:pt x="217" y="265"/>
                </a:lnTo>
                <a:lnTo>
                  <a:pt x="219" y="265"/>
                </a:lnTo>
                <a:lnTo>
                  <a:pt x="220" y="265"/>
                </a:lnTo>
                <a:lnTo>
                  <a:pt x="221" y="264"/>
                </a:lnTo>
                <a:lnTo>
                  <a:pt x="223" y="264"/>
                </a:lnTo>
                <a:lnTo>
                  <a:pt x="224" y="264"/>
                </a:lnTo>
                <a:lnTo>
                  <a:pt x="224" y="265"/>
                </a:lnTo>
                <a:lnTo>
                  <a:pt x="225" y="265"/>
                </a:lnTo>
                <a:lnTo>
                  <a:pt x="227" y="265"/>
                </a:lnTo>
                <a:lnTo>
                  <a:pt x="227" y="267"/>
                </a:lnTo>
                <a:lnTo>
                  <a:pt x="225" y="267"/>
                </a:lnTo>
                <a:lnTo>
                  <a:pt x="225" y="268"/>
                </a:lnTo>
                <a:lnTo>
                  <a:pt x="224" y="268"/>
                </a:lnTo>
                <a:lnTo>
                  <a:pt x="224" y="269"/>
                </a:lnTo>
                <a:lnTo>
                  <a:pt x="223" y="269"/>
                </a:lnTo>
                <a:lnTo>
                  <a:pt x="223" y="271"/>
                </a:lnTo>
                <a:lnTo>
                  <a:pt x="224" y="271"/>
                </a:lnTo>
                <a:lnTo>
                  <a:pt x="224" y="272"/>
                </a:lnTo>
                <a:lnTo>
                  <a:pt x="224" y="273"/>
                </a:lnTo>
                <a:lnTo>
                  <a:pt x="224" y="274"/>
                </a:lnTo>
                <a:lnTo>
                  <a:pt x="223" y="274"/>
                </a:lnTo>
                <a:lnTo>
                  <a:pt x="223" y="276"/>
                </a:lnTo>
                <a:lnTo>
                  <a:pt x="224" y="276"/>
                </a:lnTo>
                <a:lnTo>
                  <a:pt x="223" y="277"/>
                </a:lnTo>
                <a:lnTo>
                  <a:pt x="221" y="278"/>
                </a:lnTo>
                <a:lnTo>
                  <a:pt x="221" y="280"/>
                </a:lnTo>
                <a:lnTo>
                  <a:pt x="221" y="281"/>
                </a:lnTo>
                <a:lnTo>
                  <a:pt x="220" y="281"/>
                </a:lnTo>
                <a:lnTo>
                  <a:pt x="221" y="282"/>
                </a:lnTo>
                <a:lnTo>
                  <a:pt x="221" y="284"/>
                </a:lnTo>
                <a:lnTo>
                  <a:pt x="221" y="285"/>
                </a:lnTo>
                <a:lnTo>
                  <a:pt x="220" y="286"/>
                </a:lnTo>
                <a:lnTo>
                  <a:pt x="220" y="288"/>
                </a:lnTo>
                <a:lnTo>
                  <a:pt x="220" y="289"/>
                </a:lnTo>
                <a:lnTo>
                  <a:pt x="219" y="289"/>
                </a:lnTo>
                <a:lnTo>
                  <a:pt x="219" y="290"/>
                </a:lnTo>
                <a:lnTo>
                  <a:pt x="220" y="292"/>
                </a:lnTo>
                <a:lnTo>
                  <a:pt x="220" y="293"/>
                </a:lnTo>
                <a:lnTo>
                  <a:pt x="219" y="294"/>
                </a:lnTo>
                <a:lnTo>
                  <a:pt x="219" y="295"/>
                </a:lnTo>
                <a:lnTo>
                  <a:pt x="220" y="297"/>
                </a:lnTo>
                <a:lnTo>
                  <a:pt x="220" y="298"/>
                </a:lnTo>
                <a:lnTo>
                  <a:pt x="220" y="299"/>
                </a:lnTo>
                <a:lnTo>
                  <a:pt x="220" y="301"/>
                </a:lnTo>
                <a:lnTo>
                  <a:pt x="219" y="301"/>
                </a:lnTo>
                <a:lnTo>
                  <a:pt x="220" y="302"/>
                </a:lnTo>
                <a:lnTo>
                  <a:pt x="219" y="303"/>
                </a:lnTo>
                <a:lnTo>
                  <a:pt x="217" y="305"/>
                </a:lnTo>
                <a:lnTo>
                  <a:pt x="217" y="306"/>
                </a:lnTo>
                <a:lnTo>
                  <a:pt x="216" y="307"/>
                </a:lnTo>
                <a:lnTo>
                  <a:pt x="217" y="307"/>
                </a:lnTo>
                <a:lnTo>
                  <a:pt x="217" y="309"/>
                </a:lnTo>
                <a:lnTo>
                  <a:pt x="215" y="310"/>
                </a:lnTo>
                <a:lnTo>
                  <a:pt x="215" y="311"/>
                </a:lnTo>
                <a:lnTo>
                  <a:pt x="216" y="312"/>
                </a:lnTo>
                <a:lnTo>
                  <a:pt x="216" y="314"/>
                </a:lnTo>
                <a:lnTo>
                  <a:pt x="219" y="315"/>
                </a:lnTo>
                <a:lnTo>
                  <a:pt x="219" y="316"/>
                </a:lnTo>
                <a:lnTo>
                  <a:pt x="220" y="318"/>
                </a:lnTo>
                <a:lnTo>
                  <a:pt x="223" y="318"/>
                </a:lnTo>
                <a:lnTo>
                  <a:pt x="224" y="318"/>
                </a:lnTo>
                <a:lnTo>
                  <a:pt x="223" y="318"/>
                </a:lnTo>
                <a:lnTo>
                  <a:pt x="221" y="318"/>
                </a:lnTo>
                <a:lnTo>
                  <a:pt x="221" y="319"/>
                </a:lnTo>
                <a:lnTo>
                  <a:pt x="223" y="319"/>
                </a:lnTo>
                <a:lnTo>
                  <a:pt x="223" y="318"/>
                </a:lnTo>
                <a:lnTo>
                  <a:pt x="224" y="318"/>
                </a:lnTo>
                <a:lnTo>
                  <a:pt x="224" y="316"/>
                </a:lnTo>
                <a:lnTo>
                  <a:pt x="223" y="316"/>
                </a:lnTo>
                <a:lnTo>
                  <a:pt x="224" y="315"/>
                </a:lnTo>
                <a:lnTo>
                  <a:pt x="224" y="316"/>
                </a:lnTo>
                <a:lnTo>
                  <a:pt x="225" y="315"/>
                </a:lnTo>
                <a:lnTo>
                  <a:pt x="225" y="316"/>
                </a:lnTo>
                <a:lnTo>
                  <a:pt x="225" y="318"/>
                </a:lnTo>
                <a:lnTo>
                  <a:pt x="227" y="319"/>
                </a:lnTo>
                <a:lnTo>
                  <a:pt x="227" y="320"/>
                </a:lnTo>
                <a:lnTo>
                  <a:pt x="227" y="322"/>
                </a:lnTo>
                <a:lnTo>
                  <a:pt x="227" y="323"/>
                </a:lnTo>
                <a:lnTo>
                  <a:pt x="228" y="323"/>
                </a:lnTo>
                <a:lnTo>
                  <a:pt x="228" y="324"/>
                </a:lnTo>
                <a:lnTo>
                  <a:pt x="229" y="326"/>
                </a:lnTo>
                <a:lnTo>
                  <a:pt x="231" y="327"/>
                </a:lnTo>
                <a:lnTo>
                  <a:pt x="231" y="328"/>
                </a:lnTo>
                <a:lnTo>
                  <a:pt x="234" y="332"/>
                </a:lnTo>
                <a:lnTo>
                  <a:pt x="237" y="335"/>
                </a:lnTo>
                <a:lnTo>
                  <a:pt x="238" y="335"/>
                </a:lnTo>
                <a:lnTo>
                  <a:pt x="238" y="336"/>
                </a:lnTo>
                <a:lnTo>
                  <a:pt x="240" y="339"/>
                </a:lnTo>
                <a:lnTo>
                  <a:pt x="238" y="339"/>
                </a:lnTo>
                <a:lnTo>
                  <a:pt x="238" y="337"/>
                </a:lnTo>
                <a:lnTo>
                  <a:pt x="237" y="336"/>
                </a:lnTo>
                <a:lnTo>
                  <a:pt x="237" y="335"/>
                </a:lnTo>
                <a:lnTo>
                  <a:pt x="236" y="335"/>
                </a:lnTo>
                <a:lnTo>
                  <a:pt x="236" y="333"/>
                </a:lnTo>
                <a:lnTo>
                  <a:pt x="234" y="333"/>
                </a:lnTo>
                <a:lnTo>
                  <a:pt x="233" y="332"/>
                </a:lnTo>
                <a:lnTo>
                  <a:pt x="232" y="332"/>
                </a:lnTo>
                <a:lnTo>
                  <a:pt x="233" y="332"/>
                </a:lnTo>
                <a:lnTo>
                  <a:pt x="234" y="332"/>
                </a:lnTo>
                <a:lnTo>
                  <a:pt x="233" y="332"/>
                </a:lnTo>
                <a:lnTo>
                  <a:pt x="232" y="333"/>
                </a:lnTo>
                <a:lnTo>
                  <a:pt x="232" y="335"/>
                </a:lnTo>
                <a:lnTo>
                  <a:pt x="233" y="335"/>
                </a:lnTo>
                <a:lnTo>
                  <a:pt x="233" y="333"/>
                </a:lnTo>
                <a:lnTo>
                  <a:pt x="234" y="333"/>
                </a:lnTo>
                <a:lnTo>
                  <a:pt x="236" y="335"/>
                </a:lnTo>
                <a:lnTo>
                  <a:pt x="236" y="336"/>
                </a:lnTo>
                <a:lnTo>
                  <a:pt x="237" y="337"/>
                </a:lnTo>
                <a:lnTo>
                  <a:pt x="238" y="337"/>
                </a:lnTo>
                <a:lnTo>
                  <a:pt x="240" y="340"/>
                </a:lnTo>
                <a:lnTo>
                  <a:pt x="241" y="340"/>
                </a:lnTo>
                <a:lnTo>
                  <a:pt x="242" y="340"/>
                </a:lnTo>
                <a:lnTo>
                  <a:pt x="241" y="341"/>
                </a:lnTo>
                <a:lnTo>
                  <a:pt x="241" y="343"/>
                </a:lnTo>
                <a:lnTo>
                  <a:pt x="242" y="343"/>
                </a:lnTo>
                <a:lnTo>
                  <a:pt x="244" y="343"/>
                </a:lnTo>
                <a:lnTo>
                  <a:pt x="244" y="341"/>
                </a:lnTo>
                <a:lnTo>
                  <a:pt x="245" y="341"/>
                </a:lnTo>
                <a:lnTo>
                  <a:pt x="245" y="343"/>
                </a:lnTo>
                <a:lnTo>
                  <a:pt x="246" y="343"/>
                </a:lnTo>
                <a:lnTo>
                  <a:pt x="248" y="344"/>
                </a:lnTo>
                <a:lnTo>
                  <a:pt x="248" y="345"/>
                </a:lnTo>
                <a:lnTo>
                  <a:pt x="249" y="345"/>
                </a:lnTo>
                <a:lnTo>
                  <a:pt x="249" y="346"/>
                </a:lnTo>
                <a:lnTo>
                  <a:pt x="249" y="348"/>
                </a:lnTo>
                <a:lnTo>
                  <a:pt x="250" y="348"/>
                </a:lnTo>
                <a:lnTo>
                  <a:pt x="250" y="349"/>
                </a:lnTo>
                <a:lnTo>
                  <a:pt x="250" y="350"/>
                </a:lnTo>
                <a:lnTo>
                  <a:pt x="249" y="350"/>
                </a:lnTo>
                <a:lnTo>
                  <a:pt x="249" y="352"/>
                </a:lnTo>
                <a:lnTo>
                  <a:pt x="249" y="350"/>
                </a:lnTo>
                <a:lnTo>
                  <a:pt x="246" y="350"/>
                </a:lnTo>
                <a:lnTo>
                  <a:pt x="246" y="352"/>
                </a:lnTo>
                <a:lnTo>
                  <a:pt x="245" y="352"/>
                </a:lnTo>
                <a:lnTo>
                  <a:pt x="246" y="352"/>
                </a:lnTo>
                <a:lnTo>
                  <a:pt x="246" y="353"/>
                </a:lnTo>
                <a:lnTo>
                  <a:pt x="246" y="354"/>
                </a:lnTo>
                <a:lnTo>
                  <a:pt x="248" y="353"/>
                </a:lnTo>
                <a:lnTo>
                  <a:pt x="249" y="354"/>
                </a:lnTo>
                <a:lnTo>
                  <a:pt x="249" y="353"/>
                </a:lnTo>
                <a:lnTo>
                  <a:pt x="248" y="353"/>
                </a:lnTo>
                <a:lnTo>
                  <a:pt x="249" y="352"/>
                </a:lnTo>
                <a:lnTo>
                  <a:pt x="249" y="353"/>
                </a:lnTo>
                <a:lnTo>
                  <a:pt x="250" y="353"/>
                </a:lnTo>
                <a:lnTo>
                  <a:pt x="250" y="354"/>
                </a:lnTo>
                <a:lnTo>
                  <a:pt x="250" y="356"/>
                </a:lnTo>
                <a:lnTo>
                  <a:pt x="251" y="354"/>
                </a:lnTo>
                <a:lnTo>
                  <a:pt x="253" y="353"/>
                </a:lnTo>
                <a:lnTo>
                  <a:pt x="253" y="354"/>
                </a:lnTo>
                <a:lnTo>
                  <a:pt x="253" y="356"/>
                </a:lnTo>
                <a:lnTo>
                  <a:pt x="253" y="357"/>
                </a:lnTo>
                <a:lnTo>
                  <a:pt x="253" y="358"/>
                </a:lnTo>
                <a:lnTo>
                  <a:pt x="253" y="360"/>
                </a:lnTo>
                <a:lnTo>
                  <a:pt x="251" y="360"/>
                </a:lnTo>
                <a:lnTo>
                  <a:pt x="251" y="361"/>
                </a:lnTo>
                <a:lnTo>
                  <a:pt x="250" y="361"/>
                </a:lnTo>
                <a:lnTo>
                  <a:pt x="249" y="362"/>
                </a:lnTo>
                <a:lnTo>
                  <a:pt x="249" y="363"/>
                </a:lnTo>
                <a:lnTo>
                  <a:pt x="251" y="365"/>
                </a:lnTo>
                <a:lnTo>
                  <a:pt x="251" y="366"/>
                </a:lnTo>
                <a:lnTo>
                  <a:pt x="253" y="365"/>
                </a:lnTo>
                <a:lnTo>
                  <a:pt x="253" y="366"/>
                </a:lnTo>
                <a:lnTo>
                  <a:pt x="253" y="367"/>
                </a:lnTo>
                <a:lnTo>
                  <a:pt x="254" y="367"/>
                </a:lnTo>
                <a:lnTo>
                  <a:pt x="254" y="369"/>
                </a:lnTo>
                <a:lnTo>
                  <a:pt x="254" y="370"/>
                </a:lnTo>
                <a:lnTo>
                  <a:pt x="255" y="370"/>
                </a:lnTo>
                <a:lnTo>
                  <a:pt x="255" y="371"/>
                </a:lnTo>
                <a:lnTo>
                  <a:pt x="255" y="373"/>
                </a:lnTo>
                <a:lnTo>
                  <a:pt x="254" y="373"/>
                </a:lnTo>
                <a:lnTo>
                  <a:pt x="253" y="373"/>
                </a:lnTo>
                <a:lnTo>
                  <a:pt x="251" y="373"/>
                </a:lnTo>
                <a:lnTo>
                  <a:pt x="251" y="374"/>
                </a:lnTo>
                <a:lnTo>
                  <a:pt x="253" y="374"/>
                </a:lnTo>
                <a:lnTo>
                  <a:pt x="253" y="375"/>
                </a:lnTo>
                <a:lnTo>
                  <a:pt x="254" y="375"/>
                </a:lnTo>
                <a:lnTo>
                  <a:pt x="253" y="377"/>
                </a:lnTo>
                <a:lnTo>
                  <a:pt x="251" y="378"/>
                </a:lnTo>
                <a:lnTo>
                  <a:pt x="250" y="378"/>
                </a:lnTo>
                <a:lnTo>
                  <a:pt x="250" y="379"/>
                </a:lnTo>
                <a:lnTo>
                  <a:pt x="249" y="379"/>
                </a:lnTo>
                <a:lnTo>
                  <a:pt x="249" y="381"/>
                </a:lnTo>
                <a:lnTo>
                  <a:pt x="248" y="381"/>
                </a:lnTo>
                <a:lnTo>
                  <a:pt x="248" y="382"/>
                </a:lnTo>
                <a:lnTo>
                  <a:pt x="248" y="383"/>
                </a:lnTo>
                <a:lnTo>
                  <a:pt x="248" y="384"/>
                </a:lnTo>
                <a:lnTo>
                  <a:pt x="249" y="384"/>
                </a:lnTo>
                <a:lnTo>
                  <a:pt x="248" y="386"/>
                </a:lnTo>
                <a:lnTo>
                  <a:pt x="246" y="386"/>
                </a:lnTo>
                <a:lnTo>
                  <a:pt x="246" y="387"/>
                </a:lnTo>
                <a:lnTo>
                  <a:pt x="245" y="388"/>
                </a:lnTo>
                <a:lnTo>
                  <a:pt x="242" y="388"/>
                </a:lnTo>
                <a:lnTo>
                  <a:pt x="242" y="387"/>
                </a:lnTo>
                <a:lnTo>
                  <a:pt x="241" y="387"/>
                </a:lnTo>
                <a:lnTo>
                  <a:pt x="240" y="388"/>
                </a:lnTo>
                <a:lnTo>
                  <a:pt x="238" y="388"/>
                </a:lnTo>
                <a:lnTo>
                  <a:pt x="237" y="390"/>
                </a:lnTo>
                <a:lnTo>
                  <a:pt x="237" y="388"/>
                </a:lnTo>
                <a:lnTo>
                  <a:pt x="236" y="390"/>
                </a:lnTo>
                <a:lnTo>
                  <a:pt x="234" y="390"/>
                </a:lnTo>
                <a:lnTo>
                  <a:pt x="233" y="390"/>
                </a:lnTo>
                <a:lnTo>
                  <a:pt x="233" y="391"/>
                </a:lnTo>
                <a:lnTo>
                  <a:pt x="233" y="392"/>
                </a:lnTo>
                <a:lnTo>
                  <a:pt x="234" y="394"/>
                </a:lnTo>
                <a:lnTo>
                  <a:pt x="234" y="395"/>
                </a:lnTo>
                <a:lnTo>
                  <a:pt x="233" y="395"/>
                </a:lnTo>
                <a:lnTo>
                  <a:pt x="233" y="396"/>
                </a:lnTo>
                <a:lnTo>
                  <a:pt x="232" y="395"/>
                </a:lnTo>
                <a:lnTo>
                  <a:pt x="231" y="395"/>
                </a:lnTo>
                <a:lnTo>
                  <a:pt x="229" y="395"/>
                </a:lnTo>
                <a:lnTo>
                  <a:pt x="229" y="396"/>
                </a:lnTo>
                <a:lnTo>
                  <a:pt x="228" y="396"/>
                </a:lnTo>
                <a:lnTo>
                  <a:pt x="228" y="398"/>
                </a:lnTo>
                <a:lnTo>
                  <a:pt x="228" y="401"/>
                </a:lnTo>
                <a:lnTo>
                  <a:pt x="229" y="403"/>
                </a:lnTo>
                <a:lnTo>
                  <a:pt x="231" y="403"/>
                </a:lnTo>
                <a:lnTo>
                  <a:pt x="232" y="404"/>
                </a:lnTo>
                <a:lnTo>
                  <a:pt x="233" y="404"/>
                </a:lnTo>
                <a:lnTo>
                  <a:pt x="234" y="404"/>
                </a:lnTo>
                <a:lnTo>
                  <a:pt x="236" y="405"/>
                </a:lnTo>
                <a:lnTo>
                  <a:pt x="234" y="407"/>
                </a:lnTo>
                <a:lnTo>
                  <a:pt x="233" y="405"/>
                </a:lnTo>
                <a:lnTo>
                  <a:pt x="232" y="405"/>
                </a:lnTo>
                <a:lnTo>
                  <a:pt x="232" y="407"/>
                </a:lnTo>
                <a:lnTo>
                  <a:pt x="232" y="405"/>
                </a:lnTo>
                <a:lnTo>
                  <a:pt x="231" y="407"/>
                </a:lnTo>
                <a:lnTo>
                  <a:pt x="231" y="405"/>
                </a:lnTo>
                <a:lnTo>
                  <a:pt x="231" y="407"/>
                </a:lnTo>
                <a:lnTo>
                  <a:pt x="229" y="407"/>
                </a:lnTo>
                <a:lnTo>
                  <a:pt x="228" y="407"/>
                </a:lnTo>
                <a:lnTo>
                  <a:pt x="227" y="407"/>
                </a:lnTo>
                <a:lnTo>
                  <a:pt x="227" y="405"/>
                </a:lnTo>
                <a:lnTo>
                  <a:pt x="225" y="405"/>
                </a:lnTo>
                <a:lnTo>
                  <a:pt x="225" y="404"/>
                </a:lnTo>
                <a:lnTo>
                  <a:pt x="225" y="405"/>
                </a:lnTo>
                <a:lnTo>
                  <a:pt x="224" y="405"/>
                </a:lnTo>
                <a:lnTo>
                  <a:pt x="223" y="404"/>
                </a:lnTo>
                <a:lnTo>
                  <a:pt x="223" y="405"/>
                </a:lnTo>
                <a:lnTo>
                  <a:pt x="221" y="404"/>
                </a:lnTo>
                <a:lnTo>
                  <a:pt x="221" y="405"/>
                </a:lnTo>
                <a:lnTo>
                  <a:pt x="220" y="407"/>
                </a:lnTo>
                <a:lnTo>
                  <a:pt x="220" y="408"/>
                </a:lnTo>
                <a:lnTo>
                  <a:pt x="219" y="408"/>
                </a:lnTo>
                <a:lnTo>
                  <a:pt x="219" y="409"/>
                </a:lnTo>
                <a:lnTo>
                  <a:pt x="216" y="409"/>
                </a:lnTo>
                <a:lnTo>
                  <a:pt x="215" y="409"/>
                </a:lnTo>
                <a:lnTo>
                  <a:pt x="213" y="411"/>
                </a:lnTo>
                <a:lnTo>
                  <a:pt x="212" y="411"/>
                </a:lnTo>
                <a:lnTo>
                  <a:pt x="212" y="412"/>
                </a:lnTo>
                <a:lnTo>
                  <a:pt x="211" y="412"/>
                </a:lnTo>
                <a:lnTo>
                  <a:pt x="211" y="411"/>
                </a:lnTo>
                <a:lnTo>
                  <a:pt x="210" y="411"/>
                </a:lnTo>
                <a:lnTo>
                  <a:pt x="211" y="412"/>
                </a:lnTo>
                <a:lnTo>
                  <a:pt x="211" y="413"/>
                </a:lnTo>
                <a:lnTo>
                  <a:pt x="210" y="413"/>
                </a:lnTo>
                <a:lnTo>
                  <a:pt x="208" y="415"/>
                </a:lnTo>
                <a:lnTo>
                  <a:pt x="207" y="415"/>
                </a:lnTo>
                <a:lnTo>
                  <a:pt x="206" y="416"/>
                </a:lnTo>
                <a:lnTo>
                  <a:pt x="204" y="416"/>
                </a:lnTo>
                <a:lnTo>
                  <a:pt x="203" y="416"/>
                </a:lnTo>
                <a:lnTo>
                  <a:pt x="203" y="417"/>
                </a:lnTo>
                <a:lnTo>
                  <a:pt x="202" y="417"/>
                </a:lnTo>
                <a:lnTo>
                  <a:pt x="200" y="418"/>
                </a:lnTo>
                <a:lnTo>
                  <a:pt x="202" y="418"/>
                </a:lnTo>
                <a:lnTo>
                  <a:pt x="202" y="420"/>
                </a:lnTo>
                <a:lnTo>
                  <a:pt x="200" y="420"/>
                </a:lnTo>
                <a:lnTo>
                  <a:pt x="200" y="421"/>
                </a:lnTo>
                <a:lnTo>
                  <a:pt x="202" y="422"/>
                </a:lnTo>
                <a:lnTo>
                  <a:pt x="200" y="424"/>
                </a:lnTo>
                <a:lnTo>
                  <a:pt x="199" y="424"/>
                </a:lnTo>
                <a:lnTo>
                  <a:pt x="198" y="425"/>
                </a:lnTo>
                <a:lnTo>
                  <a:pt x="199" y="425"/>
                </a:lnTo>
                <a:lnTo>
                  <a:pt x="199" y="426"/>
                </a:lnTo>
                <a:lnTo>
                  <a:pt x="200" y="426"/>
                </a:lnTo>
                <a:lnTo>
                  <a:pt x="202" y="428"/>
                </a:lnTo>
                <a:lnTo>
                  <a:pt x="203" y="428"/>
                </a:lnTo>
                <a:lnTo>
                  <a:pt x="203" y="429"/>
                </a:lnTo>
                <a:lnTo>
                  <a:pt x="207" y="430"/>
                </a:lnTo>
                <a:lnTo>
                  <a:pt x="207" y="432"/>
                </a:lnTo>
                <a:lnTo>
                  <a:pt x="207" y="433"/>
                </a:lnTo>
                <a:lnTo>
                  <a:pt x="207" y="434"/>
                </a:lnTo>
                <a:lnTo>
                  <a:pt x="206" y="434"/>
                </a:lnTo>
                <a:lnTo>
                  <a:pt x="206" y="435"/>
                </a:lnTo>
                <a:lnTo>
                  <a:pt x="207" y="437"/>
                </a:lnTo>
                <a:lnTo>
                  <a:pt x="207" y="438"/>
                </a:lnTo>
                <a:lnTo>
                  <a:pt x="207" y="439"/>
                </a:lnTo>
                <a:lnTo>
                  <a:pt x="207" y="441"/>
                </a:lnTo>
                <a:lnTo>
                  <a:pt x="208" y="441"/>
                </a:lnTo>
                <a:lnTo>
                  <a:pt x="210" y="442"/>
                </a:lnTo>
                <a:lnTo>
                  <a:pt x="211" y="442"/>
                </a:lnTo>
                <a:lnTo>
                  <a:pt x="212" y="442"/>
                </a:lnTo>
                <a:lnTo>
                  <a:pt x="212" y="443"/>
                </a:lnTo>
                <a:lnTo>
                  <a:pt x="211" y="443"/>
                </a:lnTo>
                <a:lnTo>
                  <a:pt x="212" y="443"/>
                </a:lnTo>
                <a:lnTo>
                  <a:pt x="215" y="443"/>
                </a:lnTo>
                <a:lnTo>
                  <a:pt x="216" y="442"/>
                </a:lnTo>
                <a:lnTo>
                  <a:pt x="216" y="443"/>
                </a:lnTo>
                <a:lnTo>
                  <a:pt x="216" y="442"/>
                </a:lnTo>
                <a:lnTo>
                  <a:pt x="215" y="441"/>
                </a:lnTo>
                <a:lnTo>
                  <a:pt x="216" y="441"/>
                </a:lnTo>
                <a:lnTo>
                  <a:pt x="217" y="441"/>
                </a:lnTo>
                <a:lnTo>
                  <a:pt x="219" y="441"/>
                </a:lnTo>
                <a:lnTo>
                  <a:pt x="219" y="442"/>
                </a:lnTo>
                <a:lnTo>
                  <a:pt x="220" y="442"/>
                </a:lnTo>
                <a:lnTo>
                  <a:pt x="221" y="443"/>
                </a:lnTo>
                <a:lnTo>
                  <a:pt x="223" y="443"/>
                </a:lnTo>
                <a:lnTo>
                  <a:pt x="224" y="445"/>
                </a:lnTo>
                <a:lnTo>
                  <a:pt x="225" y="445"/>
                </a:lnTo>
                <a:lnTo>
                  <a:pt x="227" y="445"/>
                </a:lnTo>
                <a:lnTo>
                  <a:pt x="228" y="445"/>
                </a:lnTo>
                <a:lnTo>
                  <a:pt x="229" y="445"/>
                </a:lnTo>
                <a:lnTo>
                  <a:pt x="231" y="445"/>
                </a:lnTo>
                <a:lnTo>
                  <a:pt x="231" y="443"/>
                </a:lnTo>
                <a:lnTo>
                  <a:pt x="232" y="443"/>
                </a:lnTo>
                <a:lnTo>
                  <a:pt x="231" y="443"/>
                </a:lnTo>
                <a:lnTo>
                  <a:pt x="232" y="443"/>
                </a:lnTo>
                <a:lnTo>
                  <a:pt x="231" y="443"/>
                </a:lnTo>
                <a:lnTo>
                  <a:pt x="232" y="443"/>
                </a:lnTo>
                <a:lnTo>
                  <a:pt x="231" y="442"/>
                </a:lnTo>
                <a:lnTo>
                  <a:pt x="231" y="443"/>
                </a:lnTo>
                <a:lnTo>
                  <a:pt x="231" y="442"/>
                </a:lnTo>
                <a:lnTo>
                  <a:pt x="229" y="442"/>
                </a:lnTo>
                <a:lnTo>
                  <a:pt x="228" y="441"/>
                </a:lnTo>
                <a:lnTo>
                  <a:pt x="227" y="441"/>
                </a:lnTo>
                <a:lnTo>
                  <a:pt x="225" y="441"/>
                </a:lnTo>
                <a:lnTo>
                  <a:pt x="224" y="441"/>
                </a:lnTo>
                <a:lnTo>
                  <a:pt x="224" y="439"/>
                </a:lnTo>
                <a:lnTo>
                  <a:pt x="223" y="439"/>
                </a:lnTo>
                <a:lnTo>
                  <a:pt x="221" y="439"/>
                </a:lnTo>
                <a:lnTo>
                  <a:pt x="221" y="438"/>
                </a:lnTo>
                <a:lnTo>
                  <a:pt x="223" y="438"/>
                </a:lnTo>
                <a:lnTo>
                  <a:pt x="224" y="438"/>
                </a:lnTo>
                <a:lnTo>
                  <a:pt x="225" y="438"/>
                </a:lnTo>
                <a:lnTo>
                  <a:pt x="225" y="437"/>
                </a:lnTo>
                <a:lnTo>
                  <a:pt x="227" y="437"/>
                </a:lnTo>
                <a:lnTo>
                  <a:pt x="228" y="437"/>
                </a:lnTo>
                <a:lnTo>
                  <a:pt x="228" y="438"/>
                </a:lnTo>
                <a:lnTo>
                  <a:pt x="229" y="438"/>
                </a:lnTo>
                <a:lnTo>
                  <a:pt x="231" y="438"/>
                </a:lnTo>
                <a:lnTo>
                  <a:pt x="232" y="438"/>
                </a:lnTo>
                <a:lnTo>
                  <a:pt x="233" y="438"/>
                </a:lnTo>
                <a:lnTo>
                  <a:pt x="233" y="439"/>
                </a:lnTo>
                <a:lnTo>
                  <a:pt x="236" y="439"/>
                </a:lnTo>
                <a:lnTo>
                  <a:pt x="237" y="438"/>
                </a:lnTo>
                <a:lnTo>
                  <a:pt x="238" y="438"/>
                </a:lnTo>
                <a:lnTo>
                  <a:pt x="240" y="438"/>
                </a:lnTo>
                <a:lnTo>
                  <a:pt x="240" y="439"/>
                </a:lnTo>
                <a:lnTo>
                  <a:pt x="241" y="439"/>
                </a:lnTo>
                <a:lnTo>
                  <a:pt x="241" y="441"/>
                </a:lnTo>
                <a:lnTo>
                  <a:pt x="242" y="441"/>
                </a:lnTo>
                <a:lnTo>
                  <a:pt x="244" y="442"/>
                </a:lnTo>
                <a:lnTo>
                  <a:pt x="245" y="442"/>
                </a:lnTo>
                <a:lnTo>
                  <a:pt x="245" y="443"/>
                </a:lnTo>
                <a:lnTo>
                  <a:pt x="246" y="443"/>
                </a:lnTo>
                <a:lnTo>
                  <a:pt x="246" y="442"/>
                </a:lnTo>
                <a:lnTo>
                  <a:pt x="249" y="442"/>
                </a:lnTo>
                <a:lnTo>
                  <a:pt x="250" y="442"/>
                </a:lnTo>
                <a:lnTo>
                  <a:pt x="251" y="441"/>
                </a:lnTo>
                <a:lnTo>
                  <a:pt x="251" y="442"/>
                </a:lnTo>
                <a:lnTo>
                  <a:pt x="251" y="443"/>
                </a:lnTo>
                <a:lnTo>
                  <a:pt x="251" y="442"/>
                </a:lnTo>
                <a:lnTo>
                  <a:pt x="253" y="442"/>
                </a:lnTo>
                <a:lnTo>
                  <a:pt x="254" y="442"/>
                </a:lnTo>
                <a:lnTo>
                  <a:pt x="255" y="442"/>
                </a:lnTo>
                <a:lnTo>
                  <a:pt x="255" y="443"/>
                </a:lnTo>
                <a:lnTo>
                  <a:pt x="257" y="443"/>
                </a:lnTo>
                <a:lnTo>
                  <a:pt x="257" y="442"/>
                </a:lnTo>
                <a:lnTo>
                  <a:pt x="258" y="442"/>
                </a:lnTo>
                <a:lnTo>
                  <a:pt x="257" y="442"/>
                </a:lnTo>
                <a:lnTo>
                  <a:pt x="257" y="441"/>
                </a:lnTo>
                <a:lnTo>
                  <a:pt x="258" y="441"/>
                </a:lnTo>
                <a:lnTo>
                  <a:pt x="259" y="439"/>
                </a:lnTo>
                <a:lnTo>
                  <a:pt x="261" y="439"/>
                </a:lnTo>
                <a:lnTo>
                  <a:pt x="262" y="439"/>
                </a:lnTo>
                <a:lnTo>
                  <a:pt x="262" y="441"/>
                </a:lnTo>
                <a:lnTo>
                  <a:pt x="262" y="442"/>
                </a:lnTo>
                <a:lnTo>
                  <a:pt x="262" y="443"/>
                </a:lnTo>
                <a:lnTo>
                  <a:pt x="261" y="443"/>
                </a:lnTo>
                <a:lnTo>
                  <a:pt x="261" y="445"/>
                </a:lnTo>
                <a:lnTo>
                  <a:pt x="259" y="445"/>
                </a:lnTo>
                <a:lnTo>
                  <a:pt x="259" y="446"/>
                </a:lnTo>
                <a:lnTo>
                  <a:pt x="261" y="446"/>
                </a:lnTo>
                <a:lnTo>
                  <a:pt x="263" y="446"/>
                </a:lnTo>
                <a:lnTo>
                  <a:pt x="263" y="447"/>
                </a:lnTo>
                <a:lnTo>
                  <a:pt x="263" y="446"/>
                </a:lnTo>
                <a:lnTo>
                  <a:pt x="265" y="446"/>
                </a:lnTo>
                <a:lnTo>
                  <a:pt x="266" y="447"/>
                </a:lnTo>
                <a:lnTo>
                  <a:pt x="267" y="447"/>
                </a:lnTo>
                <a:lnTo>
                  <a:pt x="268" y="447"/>
                </a:lnTo>
                <a:lnTo>
                  <a:pt x="267" y="449"/>
                </a:lnTo>
                <a:lnTo>
                  <a:pt x="268" y="450"/>
                </a:lnTo>
                <a:lnTo>
                  <a:pt x="270" y="450"/>
                </a:lnTo>
                <a:lnTo>
                  <a:pt x="268" y="451"/>
                </a:lnTo>
                <a:lnTo>
                  <a:pt x="270" y="451"/>
                </a:lnTo>
                <a:lnTo>
                  <a:pt x="270" y="453"/>
                </a:lnTo>
                <a:lnTo>
                  <a:pt x="268" y="453"/>
                </a:lnTo>
                <a:lnTo>
                  <a:pt x="267" y="454"/>
                </a:lnTo>
                <a:lnTo>
                  <a:pt x="266" y="454"/>
                </a:lnTo>
                <a:lnTo>
                  <a:pt x="267" y="455"/>
                </a:lnTo>
                <a:lnTo>
                  <a:pt x="268" y="455"/>
                </a:lnTo>
                <a:lnTo>
                  <a:pt x="267" y="456"/>
                </a:lnTo>
                <a:lnTo>
                  <a:pt x="268" y="458"/>
                </a:lnTo>
                <a:lnTo>
                  <a:pt x="267" y="458"/>
                </a:lnTo>
                <a:lnTo>
                  <a:pt x="266" y="458"/>
                </a:lnTo>
                <a:lnTo>
                  <a:pt x="265" y="458"/>
                </a:lnTo>
                <a:lnTo>
                  <a:pt x="263" y="458"/>
                </a:lnTo>
                <a:lnTo>
                  <a:pt x="263" y="456"/>
                </a:lnTo>
                <a:lnTo>
                  <a:pt x="262" y="456"/>
                </a:lnTo>
                <a:lnTo>
                  <a:pt x="261" y="456"/>
                </a:lnTo>
                <a:lnTo>
                  <a:pt x="259" y="456"/>
                </a:lnTo>
                <a:lnTo>
                  <a:pt x="258" y="456"/>
                </a:lnTo>
                <a:lnTo>
                  <a:pt x="257" y="455"/>
                </a:lnTo>
                <a:lnTo>
                  <a:pt x="255" y="455"/>
                </a:lnTo>
                <a:lnTo>
                  <a:pt x="257" y="455"/>
                </a:lnTo>
                <a:lnTo>
                  <a:pt x="257" y="456"/>
                </a:lnTo>
                <a:lnTo>
                  <a:pt x="258" y="456"/>
                </a:lnTo>
                <a:lnTo>
                  <a:pt x="258" y="458"/>
                </a:lnTo>
                <a:lnTo>
                  <a:pt x="258" y="456"/>
                </a:lnTo>
                <a:lnTo>
                  <a:pt x="259" y="458"/>
                </a:lnTo>
                <a:lnTo>
                  <a:pt x="259" y="456"/>
                </a:lnTo>
                <a:lnTo>
                  <a:pt x="259" y="458"/>
                </a:lnTo>
                <a:lnTo>
                  <a:pt x="261" y="458"/>
                </a:lnTo>
                <a:lnTo>
                  <a:pt x="262" y="458"/>
                </a:lnTo>
                <a:lnTo>
                  <a:pt x="261" y="458"/>
                </a:lnTo>
                <a:lnTo>
                  <a:pt x="262" y="459"/>
                </a:lnTo>
                <a:lnTo>
                  <a:pt x="261" y="460"/>
                </a:lnTo>
                <a:lnTo>
                  <a:pt x="261" y="462"/>
                </a:lnTo>
                <a:lnTo>
                  <a:pt x="259" y="462"/>
                </a:lnTo>
                <a:lnTo>
                  <a:pt x="259" y="463"/>
                </a:lnTo>
                <a:lnTo>
                  <a:pt x="261" y="463"/>
                </a:lnTo>
                <a:lnTo>
                  <a:pt x="261" y="464"/>
                </a:lnTo>
                <a:lnTo>
                  <a:pt x="259" y="464"/>
                </a:lnTo>
                <a:lnTo>
                  <a:pt x="259" y="466"/>
                </a:lnTo>
                <a:lnTo>
                  <a:pt x="258" y="466"/>
                </a:lnTo>
                <a:lnTo>
                  <a:pt x="259" y="466"/>
                </a:lnTo>
                <a:lnTo>
                  <a:pt x="258" y="466"/>
                </a:lnTo>
                <a:lnTo>
                  <a:pt x="258" y="467"/>
                </a:lnTo>
                <a:lnTo>
                  <a:pt x="259" y="467"/>
                </a:lnTo>
                <a:lnTo>
                  <a:pt x="261" y="467"/>
                </a:lnTo>
                <a:lnTo>
                  <a:pt x="262" y="467"/>
                </a:lnTo>
                <a:lnTo>
                  <a:pt x="263" y="466"/>
                </a:lnTo>
                <a:lnTo>
                  <a:pt x="265" y="466"/>
                </a:lnTo>
                <a:lnTo>
                  <a:pt x="265" y="467"/>
                </a:lnTo>
                <a:lnTo>
                  <a:pt x="265" y="468"/>
                </a:lnTo>
                <a:lnTo>
                  <a:pt x="265" y="470"/>
                </a:lnTo>
                <a:lnTo>
                  <a:pt x="266" y="470"/>
                </a:lnTo>
                <a:lnTo>
                  <a:pt x="266" y="471"/>
                </a:lnTo>
                <a:lnTo>
                  <a:pt x="265" y="471"/>
                </a:lnTo>
                <a:lnTo>
                  <a:pt x="265" y="472"/>
                </a:lnTo>
                <a:lnTo>
                  <a:pt x="263" y="472"/>
                </a:lnTo>
                <a:lnTo>
                  <a:pt x="263" y="473"/>
                </a:lnTo>
                <a:lnTo>
                  <a:pt x="265" y="473"/>
                </a:lnTo>
                <a:lnTo>
                  <a:pt x="263" y="475"/>
                </a:lnTo>
                <a:lnTo>
                  <a:pt x="262" y="475"/>
                </a:lnTo>
                <a:lnTo>
                  <a:pt x="262" y="476"/>
                </a:lnTo>
                <a:lnTo>
                  <a:pt x="261" y="476"/>
                </a:lnTo>
                <a:lnTo>
                  <a:pt x="259" y="475"/>
                </a:lnTo>
                <a:lnTo>
                  <a:pt x="259" y="473"/>
                </a:lnTo>
                <a:lnTo>
                  <a:pt x="259" y="475"/>
                </a:lnTo>
                <a:lnTo>
                  <a:pt x="261" y="476"/>
                </a:lnTo>
                <a:lnTo>
                  <a:pt x="261" y="477"/>
                </a:lnTo>
                <a:lnTo>
                  <a:pt x="261" y="479"/>
                </a:lnTo>
                <a:lnTo>
                  <a:pt x="261" y="480"/>
                </a:lnTo>
                <a:lnTo>
                  <a:pt x="259" y="480"/>
                </a:lnTo>
                <a:lnTo>
                  <a:pt x="258" y="480"/>
                </a:lnTo>
                <a:lnTo>
                  <a:pt x="258" y="481"/>
                </a:lnTo>
                <a:lnTo>
                  <a:pt x="257" y="480"/>
                </a:lnTo>
                <a:lnTo>
                  <a:pt x="257" y="479"/>
                </a:lnTo>
                <a:lnTo>
                  <a:pt x="255" y="477"/>
                </a:lnTo>
                <a:lnTo>
                  <a:pt x="255" y="476"/>
                </a:lnTo>
                <a:lnTo>
                  <a:pt x="254" y="476"/>
                </a:lnTo>
                <a:lnTo>
                  <a:pt x="254" y="477"/>
                </a:lnTo>
                <a:lnTo>
                  <a:pt x="254" y="479"/>
                </a:lnTo>
                <a:lnTo>
                  <a:pt x="255" y="479"/>
                </a:lnTo>
                <a:lnTo>
                  <a:pt x="255" y="480"/>
                </a:lnTo>
                <a:lnTo>
                  <a:pt x="257" y="480"/>
                </a:lnTo>
                <a:lnTo>
                  <a:pt x="255" y="481"/>
                </a:lnTo>
                <a:lnTo>
                  <a:pt x="254" y="483"/>
                </a:lnTo>
                <a:lnTo>
                  <a:pt x="253" y="483"/>
                </a:lnTo>
                <a:lnTo>
                  <a:pt x="251" y="484"/>
                </a:lnTo>
                <a:lnTo>
                  <a:pt x="251" y="483"/>
                </a:lnTo>
                <a:lnTo>
                  <a:pt x="250" y="483"/>
                </a:lnTo>
                <a:lnTo>
                  <a:pt x="250" y="484"/>
                </a:lnTo>
                <a:lnTo>
                  <a:pt x="250" y="483"/>
                </a:lnTo>
                <a:lnTo>
                  <a:pt x="250" y="484"/>
                </a:lnTo>
                <a:lnTo>
                  <a:pt x="251" y="484"/>
                </a:lnTo>
                <a:lnTo>
                  <a:pt x="253" y="484"/>
                </a:lnTo>
                <a:lnTo>
                  <a:pt x="253" y="485"/>
                </a:lnTo>
                <a:lnTo>
                  <a:pt x="254" y="485"/>
                </a:lnTo>
                <a:lnTo>
                  <a:pt x="255" y="485"/>
                </a:lnTo>
                <a:lnTo>
                  <a:pt x="255" y="487"/>
                </a:lnTo>
                <a:lnTo>
                  <a:pt x="254" y="487"/>
                </a:lnTo>
                <a:lnTo>
                  <a:pt x="254" y="488"/>
                </a:lnTo>
                <a:lnTo>
                  <a:pt x="255" y="488"/>
                </a:lnTo>
                <a:lnTo>
                  <a:pt x="257" y="488"/>
                </a:lnTo>
                <a:lnTo>
                  <a:pt x="255" y="488"/>
                </a:lnTo>
                <a:lnTo>
                  <a:pt x="255" y="489"/>
                </a:lnTo>
                <a:lnTo>
                  <a:pt x="254" y="489"/>
                </a:lnTo>
                <a:lnTo>
                  <a:pt x="254" y="490"/>
                </a:lnTo>
                <a:lnTo>
                  <a:pt x="254" y="492"/>
                </a:lnTo>
                <a:lnTo>
                  <a:pt x="254" y="493"/>
                </a:lnTo>
                <a:lnTo>
                  <a:pt x="255" y="493"/>
                </a:lnTo>
                <a:lnTo>
                  <a:pt x="257" y="493"/>
                </a:lnTo>
                <a:lnTo>
                  <a:pt x="258" y="493"/>
                </a:lnTo>
                <a:lnTo>
                  <a:pt x="259" y="493"/>
                </a:lnTo>
                <a:lnTo>
                  <a:pt x="261" y="493"/>
                </a:lnTo>
                <a:lnTo>
                  <a:pt x="262" y="493"/>
                </a:lnTo>
                <a:lnTo>
                  <a:pt x="263" y="493"/>
                </a:lnTo>
                <a:lnTo>
                  <a:pt x="263" y="494"/>
                </a:lnTo>
                <a:lnTo>
                  <a:pt x="265" y="494"/>
                </a:lnTo>
                <a:lnTo>
                  <a:pt x="265" y="496"/>
                </a:lnTo>
                <a:lnTo>
                  <a:pt x="266" y="496"/>
                </a:lnTo>
                <a:lnTo>
                  <a:pt x="266" y="497"/>
                </a:lnTo>
                <a:lnTo>
                  <a:pt x="267" y="497"/>
                </a:lnTo>
                <a:lnTo>
                  <a:pt x="266" y="498"/>
                </a:lnTo>
                <a:lnTo>
                  <a:pt x="266" y="500"/>
                </a:lnTo>
                <a:lnTo>
                  <a:pt x="265" y="500"/>
                </a:lnTo>
                <a:lnTo>
                  <a:pt x="265" y="501"/>
                </a:lnTo>
                <a:lnTo>
                  <a:pt x="263" y="501"/>
                </a:lnTo>
                <a:lnTo>
                  <a:pt x="263" y="502"/>
                </a:lnTo>
                <a:lnTo>
                  <a:pt x="262" y="504"/>
                </a:lnTo>
                <a:lnTo>
                  <a:pt x="261" y="505"/>
                </a:lnTo>
                <a:lnTo>
                  <a:pt x="259" y="506"/>
                </a:lnTo>
                <a:lnTo>
                  <a:pt x="258" y="506"/>
                </a:lnTo>
                <a:lnTo>
                  <a:pt x="258" y="507"/>
                </a:lnTo>
                <a:lnTo>
                  <a:pt x="257" y="507"/>
                </a:lnTo>
                <a:lnTo>
                  <a:pt x="255" y="507"/>
                </a:lnTo>
                <a:lnTo>
                  <a:pt x="254" y="509"/>
                </a:lnTo>
                <a:lnTo>
                  <a:pt x="253" y="510"/>
                </a:lnTo>
                <a:lnTo>
                  <a:pt x="251" y="511"/>
                </a:lnTo>
                <a:lnTo>
                  <a:pt x="251" y="513"/>
                </a:lnTo>
                <a:lnTo>
                  <a:pt x="250" y="513"/>
                </a:lnTo>
                <a:lnTo>
                  <a:pt x="250" y="514"/>
                </a:lnTo>
                <a:lnTo>
                  <a:pt x="248" y="515"/>
                </a:lnTo>
                <a:lnTo>
                  <a:pt x="246" y="517"/>
                </a:lnTo>
                <a:lnTo>
                  <a:pt x="248" y="518"/>
                </a:lnTo>
                <a:lnTo>
                  <a:pt x="248" y="519"/>
                </a:lnTo>
                <a:lnTo>
                  <a:pt x="248" y="518"/>
                </a:lnTo>
                <a:lnTo>
                  <a:pt x="248" y="517"/>
                </a:lnTo>
                <a:lnTo>
                  <a:pt x="249" y="515"/>
                </a:lnTo>
                <a:lnTo>
                  <a:pt x="250" y="515"/>
                </a:lnTo>
                <a:lnTo>
                  <a:pt x="250" y="514"/>
                </a:lnTo>
                <a:lnTo>
                  <a:pt x="251" y="514"/>
                </a:lnTo>
                <a:lnTo>
                  <a:pt x="253" y="514"/>
                </a:lnTo>
                <a:lnTo>
                  <a:pt x="253" y="515"/>
                </a:lnTo>
                <a:lnTo>
                  <a:pt x="253" y="517"/>
                </a:lnTo>
                <a:lnTo>
                  <a:pt x="253" y="518"/>
                </a:lnTo>
                <a:lnTo>
                  <a:pt x="254" y="518"/>
                </a:lnTo>
                <a:lnTo>
                  <a:pt x="254" y="519"/>
                </a:lnTo>
                <a:lnTo>
                  <a:pt x="255" y="521"/>
                </a:lnTo>
                <a:lnTo>
                  <a:pt x="257" y="522"/>
                </a:lnTo>
                <a:lnTo>
                  <a:pt x="258" y="522"/>
                </a:lnTo>
                <a:lnTo>
                  <a:pt x="259" y="522"/>
                </a:lnTo>
                <a:lnTo>
                  <a:pt x="261" y="521"/>
                </a:lnTo>
                <a:lnTo>
                  <a:pt x="262" y="521"/>
                </a:lnTo>
                <a:lnTo>
                  <a:pt x="263" y="521"/>
                </a:lnTo>
                <a:lnTo>
                  <a:pt x="263" y="519"/>
                </a:lnTo>
                <a:lnTo>
                  <a:pt x="263" y="521"/>
                </a:lnTo>
                <a:lnTo>
                  <a:pt x="263" y="519"/>
                </a:lnTo>
                <a:lnTo>
                  <a:pt x="265" y="521"/>
                </a:lnTo>
                <a:lnTo>
                  <a:pt x="266" y="519"/>
                </a:lnTo>
                <a:lnTo>
                  <a:pt x="267" y="519"/>
                </a:lnTo>
                <a:lnTo>
                  <a:pt x="267" y="518"/>
                </a:lnTo>
                <a:lnTo>
                  <a:pt x="268" y="518"/>
                </a:lnTo>
                <a:lnTo>
                  <a:pt x="270" y="517"/>
                </a:lnTo>
                <a:lnTo>
                  <a:pt x="270" y="515"/>
                </a:lnTo>
                <a:lnTo>
                  <a:pt x="271" y="515"/>
                </a:lnTo>
                <a:lnTo>
                  <a:pt x="271" y="514"/>
                </a:lnTo>
                <a:lnTo>
                  <a:pt x="272" y="514"/>
                </a:lnTo>
                <a:lnTo>
                  <a:pt x="274" y="513"/>
                </a:lnTo>
                <a:lnTo>
                  <a:pt x="275" y="511"/>
                </a:lnTo>
                <a:lnTo>
                  <a:pt x="276" y="511"/>
                </a:lnTo>
                <a:lnTo>
                  <a:pt x="278" y="510"/>
                </a:lnTo>
                <a:lnTo>
                  <a:pt x="279" y="509"/>
                </a:lnTo>
                <a:lnTo>
                  <a:pt x="279" y="507"/>
                </a:lnTo>
                <a:lnTo>
                  <a:pt x="280" y="507"/>
                </a:lnTo>
                <a:lnTo>
                  <a:pt x="282" y="509"/>
                </a:lnTo>
                <a:lnTo>
                  <a:pt x="283" y="509"/>
                </a:lnTo>
                <a:lnTo>
                  <a:pt x="284" y="509"/>
                </a:lnTo>
                <a:lnTo>
                  <a:pt x="283" y="510"/>
                </a:lnTo>
                <a:lnTo>
                  <a:pt x="284" y="511"/>
                </a:lnTo>
                <a:lnTo>
                  <a:pt x="283" y="511"/>
                </a:lnTo>
                <a:lnTo>
                  <a:pt x="282" y="513"/>
                </a:lnTo>
                <a:lnTo>
                  <a:pt x="280" y="513"/>
                </a:lnTo>
                <a:lnTo>
                  <a:pt x="280" y="511"/>
                </a:lnTo>
                <a:lnTo>
                  <a:pt x="279" y="511"/>
                </a:lnTo>
                <a:lnTo>
                  <a:pt x="280" y="513"/>
                </a:lnTo>
                <a:lnTo>
                  <a:pt x="282" y="513"/>
                </a:lnTo>
                <a:lnTo>
                  <a:pt x="282" y="514"/>
                </a:lnTo>
                <a:lnTo>
                  <a:pt x="280" y="515"/>
                </a:lnTo>
                <a:lnTo>
                  <a:pt x="280" y="517"/>
                </a:lnTo>
                <a:lnTo>
                  <a:pt x="282" y="517"/>
                </a:lnTo>
                <a:lnTo>
                  <a:pt x="280" y="517"/>
                </a:lnTo>
                <a:lnTo>
                  <a:pt x="279" y="518"/>
                </a:lnTo>
                <a:lnTo>
                  <a:pt x="280" y="519"/>
                </a:lnTo>
                <a:lnTo>
                  <a:pt x="280" y="521"/>
                </a:lnTo>
                <a:lnTo>
                  <a:pt x="280" y="522"/>
                </a:lnTo>
                <a:lnTo>
                  <a:pt x="280" y="523"/>
                </a:lnTo>
                <a:lnTo>
                  <a:pt x="282" y="523"/>
                </a:lnTo>
                <a:lnTo>
                  <a:pt x="282" y="525"/>
                </a:lnTo>
                <a:lnTo>
                  <a:pt x="280" y="525"/>
                </a:lnTo>
                <a:lnTo>
                  <a:pt x="280" y="526"/>
                </a:lnTo>
                <a:lnTo>
                  <a:pt x="280" y="527"/>
                </a:lnTo>
                <a:lnTo>
                  <a:pt x="279" y="527"/>
                </a:lnTo>
                <a:lnTo>
                  <a:pt x="279" y="528"/>
                </a:lnTo>
                <a:lnTo>
                  <a:pt x="278" y="528"/>
                </a:lnTo>
                <a:lnTo>
                  <a:pt x="279" y="530"/>
                </a:lnTo>
                <a:lnTo>
                  <a:pt x="279" y="532"/>
                </a:lnTo>
                <a:lnTo>
                  <a:pt x="279" y="534"/>
                </a:lnTo>
                <a:lnTo>
                  <a:pt x="279" y="535"/>
                </a:lnTo>
                <a:lnTo>
                  <a:pt x="279" y="536"/>
                </a:lnTo>
                <a:lnTo>
                  <a:pt x="278" y="538"/>
                </a:lnTo>
                <a:lnTo>
                  <a:pt x="276" y="539"/>
                </a:lnTo>
                <a:lnTo>
                  <a:pt x="278" y="539"/>
                </a:lnTo>
                <a:lnTo>
                  <a:pt x="278" y="540"/>
                </a:lnTo>
                <a:lnTo>
                  <a:pt x="278" y="542"/>
                </a:lnTo>
                <a:lnTo>
                  <a:pt x="279" y="542"/>
                </a:lnTo>
                <a:lnTo>
                  <a:pt x="280" y="542"/>
                </a:lnTo>
                <a:lnTo>
                  <a:pt x="282" y="542"/>
                </a:lnTo>
                <a:lnTo>
                  <a:pt x="283" y="542"/>
                </a:lnTo>
                <a:lnTo>
                  <a:pt x="282" y="543"/>
                </a:lnTo>
                <a:lnTo>
                  <a:pt x="280" y="543"/>
                </a:lnTo>
                <a:lnTo>
                  <a:pt x="279" y="544"/>
                </a:lnTo>
                <a:lnTo>
                  <a:pt x="278" y="544"/>
                </a:lnTo>
                <a:lnTo>
                  <a:pt x="278" y="545"/>
                </a:lnTo>
                <a:lnTo>
                  <a:pt x="278" y="547"/>
                </a:lnTo>
                <a:lnTo>
                  <a:pt x="276" y="548"/>
                </a:lnTo>
                <a:lnTo>
                  <a:pt x="276" y="549"/>
                </a:lnTo>
                <a:lnTo>
                  <a:pt x="276" y="551"/>
                </a:lnTo>
                <a:lnTo>
                  <a:pt x="275" y="551"/>
                </a:lnTo>
                <a:lnTo>
                  <a:pt x="275" y="552"/>
                </a:lnTo>
                <a:lnTo>
                  <a:pt x="274" y="552"/>
                </a:lnTo>
                <a:lnTo>
                  <a:pt x="274" y="553"/>
                </a:lnTo>
                <a:lnTo>
                  <a:pt x="274" y="552"/>
                </a:lnTo>
                <a:lnTo>
                  <a:pt x="275" y="552"/>
                </a:lnTo>
                <a:lnTo>
                  <a:pt x="275" y="553"/>
                </a:lnTo>
                <a:lnTo>
                  <a:pt x="275" y="555"/>
                </a:lnTo>
                <a:lnTo>
                  <a:pt x="274" y="555"/>
                </a:lnTo>
                <a:lnTo>
                  <a:pt x="274" y="556"/>
                </a:lnTo>
                <a:lnTo>
                  <a:pt x="274" y="557"/>
                </a:lnTo>
                <a:lnTo>
                  <a:pt x="274" y="559"/>
                </a:lnTo>
                <a:lnTo>
                  <a:pt x="274" y="560"/>
                </a:lnTo>
                <a:lnTo>
                  <a:pt x="275" y="560"/>
                </a:lnTo>
                <a:lnTo>
                  <a:pt x="275" y="561"/>
                </a:lnTo>
                <a:lnTo>
                  <a:pt x="274" y="561"/>
                </a:lnTo>
                <a:lnTo>
                  <a:pt x="272" y="562"/>
                </a:lnTo>
                <a:lnTo>
                  <a:pt x="272" y="564"/>
                </a:lnTo>
                <a:lnTo>
                  <a:pt x="274" y="564"/>
                </a:lnTo>
                <a:lnTo>
                  <a:pt x="274" y="565"/>
                </a:lnTo>
                <a:lnTo>
                  <a:pt x="275" y="565"/>
                </a:lnTo>
                <a:lnTo>
                  <a:pt x="275" y="566"/>
                </a:lnTo>
                <a:lnTo>
                  <a:pt x="274" y="566"/>
                </a:lnTo>
                <a:lnTo>
                  <a:pt x="274" y="568"/>
                </a:lnTo>
                <a:lnTo>
                  <a:pt x="275" y="568"/>
                </a:lnTo>
                <a:lnTo>
                  <a:pt x="275" y="566"/>
                </a:lnTo>
                <a:lnTo>
                  <a:pt x="276" y="566"/>
                </a:lnTo>
                <a:lnTo>
                  <a:pt x="278" y="565"/>
                </a:lnTo>
                <a:lnTo>
                  <a:pt x="278" y="566"/>
                </a:lnTo>
                <a:lnTo>
                  <a:pt x="279" y="566"/>
                </a:lnTo>
                <a:lnTo>
                  <a:pt x="280" y="566"/>
                </a:lnTo>
                <a:lnTo>
                  <a:pt x="282" y="566"/>
                </a:lnTo>
                <a:lnTo>
                  <a:pt x="282" y="568"/>
                </a:lnTo>
                <a:lnTo>
                  <a:pt x="280" y="568"/>
                </a:lnTo>
                <a:lnTo>
                  <a:pt x="279" y="568"/>
                </a:lnTo>
                <a:lnTo>
                  <a:pt x="278" y="568"/>
                </a:lnTo>
                <a:lnTo>
                  <a:pt x="278" y="569"/>
                </a:lnTo>
                <a:lnTo>
                  <a:pt x="276" y="569"/>
                </a:lnTo>
                <a:lnTo>
                  <a:pt x="275" y="570"/>
                </a:lnTo>
                <a:lnTo>
                  <a:pt x="275" y="572"/>
                </a:lnTo>
                <a:lnTo>
                  <a:pt x="274" y="572"/>
                </a:lnTo>
                <a:lnTo>
                  <a:pt x="274" y="573"/>
                </a:lnTo>
                <a:lnTo>
                  <a:pt x="274" y="574"/>
                </a:lnTo>
                <a:lnTo>
                  <a:pt x="272" y="574"/>
                </a:lnTo>
                <a:lnTo>
                  <a:pt x="271" y="574"/>
                </a:lnTo>
                <a:lnTo>
                  <a:pt x="268" y="574"/>
                </a:lnTo>
                <a:lnTo>
                  <a:pt x="267" y="574"/>
                </a:lnTo>
                <a:lnTo>
                  <a:pt x="267" y="576"/>
                </a:lnTo>
                <a:lnTo>
                  <a:pt x="266" y="577"/>
                </a:lnTo>
                <a:lnTo>
                  <a:pt x="265" y="578"/>
                </a:lnTo>
                <a:lnTo>
                  <a:pt x="265" y="579"/>
                </a:lnTo>
                <a:lnTo>
                  <a:pt x="265" y="581"/>
                </a:lnTo>
                <a:lnTo>
                  <a:pt x="263" y="582"/>
                </a:lnTo>
                <a:lnTo>
                  <a:pt x="265" y="582"/>
                </a:lnTo>
                <a:lnTo>
                  <a:pt x="263" y="583"/>
                </a:lnTo>
                <a:lnTo>
                  <a:pt x="262" y="583"/>
                </a:lnTo>
                <a:lnTo>
                  <a:pt x="262" y="585"/>
                </a:lnTo>
                <a:lnTo>
                  <a:pt x="253" y="579"/>
                </a:lnTo>
                <a:lnTo>
                  <a:pt x="223" y="556"/>
                </a:lnTo>
                <a:lnTo>
                  <a:pt x="217" y="555"/>
                </a:lnTo>
                <a:lnTo>
                  <a:pt x="196" y="556"/>
                </a:lnTo>
                <a:lnTo>
                  <a:pt x="183" y="557"/>
                </a:lnTo>
                <a:lnTo>
                  <a:pt x="169" y="557"/>
                </a:lnTo>
                <a:lnTo>
                  <a:pt x="139" y="557"/>
                </a:lnTo>
                <a:lnTo>
                  <a:pt x="113" y="560"/>
                </a:lnTo>
                <a:lnTo>
                  <a:pt x="73" y="561"/>
                </a:lnTo>
                <a:lnTo>
                  <a:pt x="35" y="564"/>
                </a:lnTo>
                <a:lnTo>
                  <a:pt x="34" y="560"/>
                </a:lnTo>
                <a:lnTo>
                  <a:pt x="33" y="559"/>
                </a:lnTo>
                <a:lnTo>
                  <a:pt x="33" y="557"/>
                </a:lnTo>
                <a:lnTo>
                  <a:pt x="33" y="555"/>
                </a:lnTo>
                <a:lnTo>
                  <a:pt x="33" y="552"/>
                </a:lnTo>
                <a:lnTo>
                  <a:pt x="33" y="549"/>
                </a:lnTo>
                <a:lnTo>
                  <a:pt x="33" y="545"/>
                </a:lnTo>
                <a:lnTo>
                  <a:pt x="33" y="543"/>
                </a:lnTo>
                <a:lnTo>
                  <a:pt x="33" y="540"/>
                </a:lnTo>
                <a:lnTo>
                  <a:pt x="33" y="538"/>
                </a:lnTo>
                <a:lnTo>
                  <a:pt x="33" y="536"/>
                </a:lnTo>
                <a:lnTo>
                  <a:pt x="33" y="534"/>
                </a:lnTo>
                <a:lnTo>
                  <a:pt x="32" y="531"/>
                </a:lnTo>
                <a:lnTo>
                  <a:pt x="30" y="525"/>
                </a:lnTo>
                <a:lnTo>
                  <a:pt x="29" y="517"/>
                </a:lnTo>
                <a:lnTo>
                  <a:pt x="28" y="514"/>
                </a:lnTo>
                <a:lnTo>
                  <a:pt x="26" y="507"/>
                </a:lnTo>
                <a:lnTo>
                  <a:pt x="26" y="505"/>
                </a:lnTo>
                <a:lnTo>
                  <a:pt x="26" y="502"/>
                </a:lnTo>
                <a:lnTo>
                  <a:pt x="26" y="501"/>
                </a:lnTo>
                <a:lnTo>
                  <a:pt x="26" y="500"/>
                </a:lnTo>
                <a:lnTo>
                  <a:pt x="25" y="498"/>
                </a:lnTo>
                <a:lnTo>
                  <a:pt x="25" y="497"/>
                </a:lnTo>
                <a:lnTo>
                  <a:pt x="24" y="494"/>
                </a:lnTo>
                <a:lnTo>
                  <a:pt x="22" y="493"/>
                </a:lnTo>
                <a:lnTo>
                  <a:pt x="21" y="493"/>
                </a:lnTo>
                <a:lnTo>
                  <a:pt x="20" y="492"/>
                </a:lnTo>
                <a:lnTo>
                  <a:pt x="17" y="489"/>
                </a:lnTo>
                <a:lnTo>
                  <a:pt x="16" y="489"/>
                </a:lnTo>
                <a:lnTo>
                  <a:pt x="15" y="488"/>
                </a:lnTo>
                <a:lnTo>
                  <a:pt x="15" y="487"/>
                </a:lnTo>
                <a:lnTo>
                  <a:pt x="15" y="485"/>
                </a:lnTo>
                <a:lnTo>
                  <a:pt x="13" y="484"/>
                </a:lnTo>
                <a:lnTo>
                  <a:pt x="12" y="483"/>
                </a:lnTo>
                <a:lnTo>
                  <a:pt x="11" y="480"/>
                </a:lnTo>
                <a:lnTo>
                  <a:pt x="9" y="480"/>
                </a:lnTo>
                <a:lnTo>
                  <a:pt x="9" y="479"/>
                </a:lnTo>
                <a:lnTo>
                  <a:pt x="9" y="477"/>
                </a:lnTo>
                <a:lnTo>
                  <a:pt x="8" y="477"/>
                </a:lnTo>
                <a:lnTo>
                  <a:pt x="8" y="476"/>
                </a:lnTo>
                <a:lnTo>
                  <a:pt x="8" y="475"/>
                </a:lnTo>
                <a:lnTo>
                  <a:pt x="8" y="473"/>
                </a:lnTo>
                <a:lnTo>
                  <a:pt x="9" y="473"/>
                </a:lnTo>
                <a:lnTo>
                  <a:pt x="9" y="472"/>
                </a:lnTo>
                <a:lnTo>
                  <a:pt x="9" y="471"/>
                </a:lnTo>
                <a:lnTo>
                  <a:pt x="9" y="470"/>
                </a:lnTo>
                <a:lnTo>
                  <a:pt x="11" y="468"/>
                </a:lnTo>
                <a:lnTo>
                  <a:pt x="11" y="467"/>
                </a:lnTo>
                <a:lnTo>
                  <a:pt x="11" y="466"/>
                </a:lnTo>
                <a:lnTo>
                  <a:pt x="11" y="464"/>
                </a:lnTo>
                <a:lnTo>
                  <a:pt x="11" y="463"/>
                </a:lnTo>
                <a:lnTo>
                  <a:pt x="11" y="462"/>
                </a:lnTo>
                <a:lnTo>
                  <a:pt x="9" y="460"/>
                </a:lnTo>
                <a:lnTo>
                  <a:pt x="9" y="459"/>
                </a:lnTo>
                <a:lnTo>
                  <a:pt x="9" y="458"/>
                </a:lnTo>
                <a:lnTo>
                  <a:pt x="9" y="456"/>
                </a:lnTo>
                <a:lnTo>
                  <a:pt x="9" y="455"/>
                </a:lnTo>
                <a:lnTo>
                  <a:pt x="9" y="454"/>
                </a:lnTo>
                <a:lnTo>
                  <a:pt x="9" y="453"/>
                </a:lnTo>
                <a:lnTo>
                  <a:pt x="9" y="451"/>
                </a:lnTo>
                <a:lnTo>
                  <a:pt x="9" y="450"/>
                </a:lnTo>
                <a:lnTo>
                  <a:pt x="9" y="447"/>
                </a:lnTo>
                <a:lnTo>
                  <a:pt x="9" y="443"/>
                </a:lnTo>
                <a:lnTo>
                  <a:pt x="7" y="439"/>
                </a:lnTo>
                <a:lnTo>
                  <a:pt x="7" y="438"/>
                </a:lnTo>
                <a:lnTo>
                  <a:pt x="7" y="434"/>
                </a:lnTo>
                <a:lnTo>
                  <a:pt x="7" y="433"/>
                </a:lnTo>
                <a:lnTo>
                  <a:pt x="7" y="432"/>
                </a:lnTo>
                <a:lnTo>
                  <a:pt x="7" y="430"/>
                </a:lnTo>
                <a:lnTo>
                  <a:pt x="5" y="430"/>
                </a:lnTo>
                <a:lnTo>
                  <a:pt x="5" y="429"/>
                </a:lnTo>
                <a:lnTo>
                  <a:pt x="5" y="428"/>
                </a:lnTo>
                <a:lnTo>
                  <a:pt x="5" y="426"/>
                </a:lnTo>
                <a:lnTo>
                  <a:pt x="4" y="426"/>
                </a:lnTo>
                <a:lnTo>
                  <a:pt x="4" y="425"/>
                </a:lnTo>
                <a:lnTo>
                  <a:pt x="4" y="424"/>
                </a:lnTo>
                <a:lnTo>
                  <a:pt x="3" y="422"/>
                </a:lnTo>
                <a:lnTo>
                  <a:pt x="3" y="421"/>
                </a:lnTo>
                <a:lnTo>
                  <a:pt x="3" y="420"/>
                </a:lnTo>
                <a:lnTo>
                  <a:pt x="1" y="418"/>
                </a:lnTo>
                <a:lnTo>
                  <a:pt x="1" y="417"/>
                </a:lnTo>
                <a:lnTo>
                  <a:pt x="1" y="416"/>
                </a:lnTo>
                <a:lnTo>
                  <a:pt x="1" y="415"/>
                </a:lnTo>
                <a:lnTo>
                  <a:pt x="0" y="413"/>
                </a:lnTo>
                <a:lnTo>
                  <a:pt x="0" y="412"/>
                </a:lnTo>
                <a:lnTo>
                  <a:pt x="0" y="411"/>
                </a:lnTo>
                <a:lnTo>
                  <a:pt x="0" y="409"/>
                </a:lnTo>
                <a:lnTo>
                  <a:pt x="0" y="408"/>
                </a:lnTo>
                <a:lnTo>
                  <a:pt x="0" y="407"/>
                </a:lnTo>
                <a:lnTo>
                  <a:pt x="0" y="405"/>
                </a:lnTo>
                <a:lnTo>
                  <a:pt x="0" y="404"/>
                </a:lnTo>
                <a:lnTo>
                  <a:pt x="0" y="403"/>
                </a:lnTo>
                <a:lnTo>
                  <a:pt x="1" y="400"/>
                </a:lnTo>
                <a:lnTo>
                  <a:pt x="1" y="396"/>
                </a:lnTo>
                <a:lnTo>
                  <a:pt x="3" y="395"/>
                </a:lnTo>
                <a:lnTo>
                  <a:pt x="3" y="394"/>
                </a:lnTo>
                <a:lnTo>
                  <a:pt x="4" y="391"/>
                </a:lnTo>
                <a:lnTo>
                  <a:pt x="5" y="390"/>
                </a:lnTo>
                <a:lnTo>
                  <a:pt x="5" y="387"/>
                </a:lnTo>
                <a:lnTo>
                  <a:pt x="7" y="386"/>
                </a:lnTo>
                <a:lnTo>
                  <a:pt x="8" y="382"/>
                </a:lnTo>
                <a:lnTo>
                  <a:pt x="8" y="379"/>
                </a:lnTo>
                <a:lnTo>
                  <a:pt x="9" y="377"/>
                </a:lnTo>
                <a:lnTo>
                  <a:pt x="11" y="375"/>
                </a:lnTo>
                <a:lnTo>
                  <a:pt x="11" y="374"/>
                </a:lnTo>
                <a:lnTo>
                  <a:pt x="11" y="373"/>
                </a:lnTo>
                <a:lnTo>
                  <a:pt x="12" y="371"/>
                </a:lnTo>
                <a:lnTo>
                  <a:pt x="12" y="370"/>
                </a:lnTo>
                <a:lnTo>
                  <a:pt x="12" y="369"/>
                </a:lnTo>
                <a:lnTo>
                  <a:pt x="12" y="367"/>
                </a:lnTo>
                <a:lnTo>
                  <a:pt x="12" y="366"/>
                </a:lnTo>
                <a:lnTo>
                  <a:pt x="12" y="365"/>
                </a:lnTo>
                <a:lnTo>
                  <a:pt x="12" y="362"/>
                </a:lnTo>
                <a:lnTo>
                  <a:pt x="12" y="361"/>
                </a:lnTo>
                <a:lnTo>
                  <a:pt x="13" y="360"/>
                </a:lnTo>
                <a:lnTo>
                  <a:pt x="12" y="357"/>
                </a:lnTo>
                <a:lnTo>
                  <a:pt x="11" y="356"/>
                </a:lnTo>
                <a:lnTo>
                  <a:pt x="11" y="354"/>
                </a:lnTo>
                <a:lnTo>
                  <a:pt x="9" y="353"/>
                </a:lnTo>
                <a:lnTo>
                  <a:pt x="9" y="352"/>
                </a:lnTo>
                <a:lnTo>
                  <a:pt x="8" y="349"/>
                </a:lnTo>
                <a:lnTo>
                  <a:pt x="7" y="348"/>
                </a:lnTo>
                <a:lnTo>
                  <a:pt x="15" y="337"/>
                </a:lnTo>
                <a:lnTo>
                  <a:pt x="16" y="339"/>
                </a:lnTo>
                <a:lnTo>
                  <a:pt x="16" y="337"/>
                </a:lnTo>
                <a:lnTo>
                  <a:pt x="17" y="337"/>
                </a:lnTo>
                <a:lnTo>
                  <a:pt x="18" y="337"/>
                </a:lnTo>
                <a:lnTo>
                  <a:pt x="20" y="337"/>
                </a:lnTo>
                <a:lnTo>
                  <a:pt x="21" y="337"/>
                </a:lnTo>
                <a:lnTo>
                  <a:pt x="24" y="337"/>
                </a:lnTo>
                <a:lnTo>
                  <a:pt x="25" y="337"/>
                </a:lnTo>
                <a:lnTo>
                  <a:pt x="26" y="337"/>
                </a:lnTo>
                <a:lnTo>
                  <a:pt x="26" y="339"/>
                </a:lnTo>
                <a:lnTo>
                  <a:pt x="26" y="340"/>
                </a:lnTo>
                <a:lnTo>
                  <a:pt x="26" y="341"/>
                </a:lnTo>
                <a:lnTo>
                  <a:pt x="25" y="341"/>
                </a:lnTo>
                <a:lnTo>
                  <a:pt x="26" y="343"/>
                </a:lnTo>
                <a:lnTo>
                  <a:pt x="28" y="341"/>
                </a:lnTo>
                <a:lnTo>
                  <a:pt x="28" y="340"/>
                </a:lnTo>
                <a:lnTo>
                  <a:pt x="28" y="339"/>
                </a:lnTo>
                <a:lnTo>
                  <a:pt x="29" y="337"/>
                </a:lnTo>
                <a:lnTo>
                  <a:pt x="30" y="337"/>
                </a:lnTo>
                <a:lnTo>
                  <a:pt x="32" y="337"/>
                </a:lnTo>
                <a:lnTo>
                  <a:pt x="33" y="337"/>
                </a:lnTo>
                <a:lnTo>
                  <a:pt x="34" y="339"/>
                </a:lnTo>
                <a:lnTo>
                  <a:pt x="35" y="339"/>
                </a:lnTo>
                <a:lnTo>
                  <a:pt x="35" y="340"/>
                </a:lnTo>
                <a:lnTo>
                  <a:pt x="37" y="340"/>
                </a:lnTo>
                <a:lnTo>
                  <a:pt x="38" y="340"/>
                </a:lnTo>
                <a:lnTo>
                  <a:pt x="39" y="339"/>
                </a:lnTo>
                <a:lnTo>
                  <a:pt x="42" y="339"/>
                </a:lnTo>
                <a:lnTo>
                  <a:pt x="42" y="340"/>
                </a:lnTo>
                <a:lnTo>
                  <a:pt x="43" y="340"/>
                </a:lnTo>
                <a:lnTo>
                  <a:pt x="45" y="340"/>
                </a:lnTo>
                <a:lnTo>
                  <a:pt x="46" y="341"/>
                </a:lnTo>
                <a:lnTo>
                  <a:pt x="47" y="341"/>
                </a:lnTo>
                <a:lnTo>
                  <a:pt x="50" y="341"/>
                </a:lnTo>
                <a:lnTo>
                  <a:pt x="50" y="340"/>
                </a:lnTo>
                <a:lnTo>
                  <a:pt x="51" y="340"/>
                </a:lnTo>
                <a:lnTo>
                  <a:pt x="52" y="339"/>
                </a:lnTo>
                <a:lnTo>
                  <a:pt x="54" y="339"/>
                </a:lnTo>
                <a:lnTo>
                  <a:pt x="55" y="339"/>
                </a:lnTo>
                <a:lnTo>
                  <a:pt x="55" y="337"/>
                </a:lnTo>
                <a:lnTo>
                  <a:pt x="56" y="337"/>
                </a:lnTo>
                <a:lnTo>
                  <a:pt x="58" y="337"/>
                </a:lnTo>
                <a:lnTo>
                  <a:pt x="59" y="337"/>
                </a:lnTo>
                <a:lnTo>
                  <a:pt x="59" y="336"/>
                </a:lnTo>
                <a:lnTo>
                  <a:pt x="60" y="336"/>
                </a:lnTo>
                <a:lnTo>
                  <a:pt x="62" y="336"/>
                </a:lnTo>
                <a:lnTo>
                  <a:pt x="63" y="336"/>
                </a:lnTo>
                <a:lnTo>
                  <a:pt x="64" y="336"/>
                </a:lnTo>
                <a:lnTo>
                  <a:pt x="64" y="335"/>
                </a:lnTo>
                <a:lnTo>
                  <a:pt x="64" y="336"/>
                </a:lnTo>
                <a:lnTo>
                  <a:pt x="67" y="333"/>
                </a:lnTo>
                <a:lnTo>
                  <a:pt x="67" y="335"/>
                </a:lnTo>
                <a:lnTo>
                  <a:pt x="69" y="335"/>
                </a:lnTo>
                <a:lnTo>
                  <a:pt x="71" y="336"/>
                </a:lnTo>
                <a:lnTo>
                  <a:pt x="71" y="337"/>
                </a:lnTo>
                <a:lnTo>
                  <a:pt x="71" y="339"/>
                </a:lnTo>
                <a:lnTo>
                  <a:pt x="71" y="340"/>
                </a:lnTo>
                <a:lnTo>
                  <a:pt x="71" y="341"/>
                </a:lnTo>
                <a:lnTo>
                  <a:pt x="72" y="341"/>
                </a:lnTo>
                <a:lnTo>
                  <a:pt x="73" y="343"/>
                </a:lnTo>
                <a:lnTo>
                  <a:pt x="75" y="344"/>
                </a:lnTo>
                <a:lnTo>
                  <a:pt x="73" y="343"/>
                </a:lnTo>
                <a:lnTo>
                  <a:pt x="73" y="341"/>
                </a:lnTo>
                <a:lnTo>
                  <a:pt x="71" y="341"/>
                </a:lnTo>
                <a:lnTo>
                  <a:pt x="71" y="340"/>
                </a:lnTo>
                <a:lnTo>
                  <a:pt x="72" y="339"/>
                </a:lnTo>
                <a:lnTo>
                  <a:pt x="72" y="337"/>
                </a:lnTo>
                <a:lnTo>
                  <a:pt x="71" y="336"/>
                </a:lnTo>
                <a:lnTo>
                  <a:pt x="69" y="335"/>
                </a:lnTo>
                <a:lnTo>
                  <a:pt x="69" y="333"/>
                </a:lnTo>
                <a:lnTo>
                  <a:pt x="69" y="332"/>
                </a:lnTo>
                <a:lnTo>
                  <a:pt x="71" y="332"/>
                </a:lnTo>
                <a:lnTo>
                  <a:pt x="71" y="331"/>
                </a:lnTo>
                <a:lnTo>
                  <a:pt x="72" y="331"/>
                </a:lnTo>
                <a:lnTo>
                  <a:pt x="72" y="329"/>
                </a:lnTo>
                <a:lnTo>
                  <a:pt x="71" y="331"/>
                </a:lnTo>
                <a:lnTo>
                  <a:pt x="69" y="332"/>
                </a:lnTo>
                <a:lnTo>
                  <a:pt x="69" y="333"/>
                </a:lnTo>
                <a:lnTo>
                  <a:pt x="68" y="332"/>
                </a:lnTo>
                <a:lnTo>
                  <a:pt x="67" y="331"/>
                </a:lnTo>
                <a:lnTo>
                  <a:pt x="67" y="329"/>
                </a:lnTo>
                <a:lnTo>
                  <a:pt x="69" y="328"/>
                </a:lnTo>
                <a:lnTo>
                  <a:pt x="71" y="327"/>
                </a:lnTo>
                <a:lnTo>
                  <a:pt x="71" y="326"/>
                </a:lnTo>
                <a:lnTo>
                  <a:pt x="72" y="323"/>
                </a:lnTo>
                <a:lnTo>
                  <a:pt x="72" y="320"/>
                </a:lnTo>
                <a:lnTo>
                  <a:pt x="72" y="319"/>
                </a:lnTo>
                <a:lnTo>
                  <a:pt x="72" y="318"/>
                </a:lnTo>
                <a:lnTo>
                  <a:pt x="72" y="316"/>
                </a:lnTo>
                <a:lnTo>
                  <a:pt x="72" y="315"/>
                </a:lnTo>
                <a:lnTo>
                  <a:pt x="72" y="314"/>
                </a:lnTo>
                <a:lnTo>
                  <a:pt x="71" y="314"/>
                </a:lnTo>
                <a:lnTo>
                  <a:pt x="71" y="312"/>
                </a:lnTo>
                <a:lnTo>
                  <a:pt x="71" y="311"/>
                </a:lnTo>
                <a:lnTo>
                  <a:pt x="71" y="310"/>
                </a:lnTo>
                <a:lnTo>
                  <a:pt x="71" y="309"/>
                </a:lnTo>
                <a:lnTo>
                  <a:pt x="69" y="309"/>
                </a:lnTo>
                <a:lnTo>
                  <a:pt x="71" y="307"/>
                </a:lnTo>
                <a:lnTo>
                  <a:pt x="71" y="306"/>
                </a:lnTo>
                <a:lnTo>
                  <a:pt x="69" y="306"/>
                </a:lnTo>
                <a:lnTo>
                  <a:pt x="69" y="303"/>
                </a:lnTo>
                <a:lnTo>
                  <a:pt x="69" y="302"/>
                </a:lnTo>
                <a:lnTo>
                  <a:pt x="69" y="301"/>
                </a:lnTo>
                <a:lnTo>
                  <a:pt x="69" y="299"/>
                </a:lnTo>
                <a:lnTo>
                  <a:pt x="71" y="299"/>
                </a:lnTo>
                <a:lnTo>
                  <a:pt x="69" y="298"/>
                </a:lnTo>
                <a:lnTo>
                  <a:pt x="71" y="295"/>
                </a:lnTo>
                <a:lnTo>
                  <a:pt x="71" y="294"/>
                </a:lnTo>
                <a:lnTo>
                  <a:pt x="72" y="294"/>
                </a:lnTo>
                <a:lnTo>
                  <a:pt x="72" y="293"/>
                </a:lnTo>
                <a:lnTo>
                  <a:pt x="72" y="292"/>
                </a:lnTo>
                <a:lnTo>
                  <a:pt x="71" y="292"/>
                </a:lnTo>
                <a:lnTo>
                  <a:pt x="71" y="290"/>
                </a:lnTo>
                <a:lnTo>
                  <a:pt x="69" y="290"/>
                </a:lnTo>
                <a:lnTo>
                  <a:pt x="69" y="288"/>
                </a:lnTo>
                <a:lnTo>
                  <a:pt x="69" y="286"/>
                </a:lnTo>
                <a:lnTo>
                  <a:pt x="68" y="286"/>
                </a:lnTo>
                <a:lnTo>
                  <a:pt x="67" y="285"/>
                </a:lnTo>
                <a:lnTo>
                  <a:pt x="67" y="284"/>
                </a:lnTo>
                <a:lnTo>
                  <a:pt x="68" y="284"/>
                </a:lnTo>
                <a:lnTo>
                  <a:pt x="68" y="282"/>
                </a:lnTo>
                <a:lnTo>
                  <a:pt x="67" y="281"/>
                </a:lnTo>
                <a:lnTo>
                  <a:pt x="66" y="281"/>
                </a:lnTo>
                <a:lnTo>
                  <a:pt x="66" y="280"/>
                </a:lnTo>
                <a:lnTo>
                  <a:pt x="66" y="278"/>
                </a:lnTo>
                <a:lnTo>
                  <a:pt x="66" y="277"/>
                </a:lnTo>
                <a:lnTo>
                  <a:pt x="66" y="276"/>
                </a:lnTo>
                <a:lnTo>
                  <a:pt x="67" y="274"/>
                </a:lnTo>
                <a:lnTo>
                  <a:pt x="67" y="273"/>
                </a:lnTo>
                <a:lnTo>
                  <a:pt x="66" y="273"/>
                </a:lnTo>
                <a:lnTo>
                  <a:pt x="66" y="272"/>
                </a:lnTo>
                <a:lnTo>
                  <a:pt x="66" y="271"/>
                </a:lnTo>
                <a:lnTo>
                  <a:pt x="66" y="269"/>
                </a:lnTo>
                <a:lnTo>
                  <a:pt x="66" y="268"/>
                </a:lnTo>
                <a:lnTo>
                  <a:pt x="66" y="267"/>
                </a:lnTo>
                <a:lnTo>
                  <a:pt x="64" y="267"/>
                </a:lnTo>
                <a:lnTo>
                  <a:pt x="64" y="265"/>
                </a:lnTo>
                <a:lnTo>
                  <a:pt x="64" y="264"/>
                </a:lnTo>
                <a:lnTo>
                  <a:pt x="63" y="263"/>
                </a:lnTo>
                <a:lnTo>
                  <a:pt x="63" y="261"/>
                </a:lnTo>
                <a:lnTo>
                  <a:pt x="63" y="260"/>
                </a:lnTo>
                <a:lnTo>
                  <a:pt x="63" y="259"/>
                </a:lnTo>
                <a:lnTo>
                  <a:pt x="62" y="257"/>
                </a:lnTo>
                <a:lnTo>
                  <a:pt x="62" y="256"/>
                </a:lnTo>
                <a:lnTo>
                  <a:pt x="60" y="256"/>
                </a:lnTo>
                <a:lnTo>
                  <a:pt x="60" y="255"/>
                </a:lnTo>
                <a:lnTo>
                  <a:pt x="59" y="254"/>
                </a:lnTo>
                <a:lnTo>
                  <a:pt x="58" y="254"/>
                </a:lnTo>
                <a:lnTo>
                  <a:pt x="58" y="252"/>
                </a:lnTo>
                <a:lnTo>
                  <a:pt x="58" y="251"/>
                </a:lnTo>
                <a:lnTo>
                  <a:pt x="58" y="250"/>
                </a:lnTo>
                <a:lnTo>
                  <a:pt x="58" y="248"/>
                </a:lnTo>
                <a:lnTo>
                  <a:pt x="56" y="248"/>
                </a:lnTo>
                <a:lnTo>
                  <a:pt x="55" y="247"/>
                </a:lnTo>
                <a:lnTo>
                  <a:pt x="55" y="246"/>
                </a:lnTo>
                <a:lnTo>
                  <a:pt x="56" y="246"/>
                </a:lnTo>
                <a:lnTo>
                  <a:pt x="56" y="244"/>
                </a:lnTo>
                <a:lnTo>
                  <a:pt x="56" y="243"/>
                </a:lnTo>
                <a:lnTo>
                  <a:pt x="56" y="242"/>
                </a:lnTo>
                <a:lnTo>
                  <a:pt x="56" y="240"/>
                </a:lnTo>
                <a:lnTo>
                  <a:pt x="55" y="240"/>
                </a:lnTo>
                <a:lnTo>
                  <a:pt x="54" y="240"/>
                </a:lnTo>
                <a:lnTo>
                  <a:pt x="54" y="239"/>
                </a:lnTo>
                <a:lnTo>
                  <a:pt x="54" y="238"/>
                </a:lnTo>
                <a:lnTo>
                  <a:pt x="54" y="237"/>
                </a:lnTo>
                <a:lnTo>
                  <a:pt x="54" y="235"/>
                </a:lnTo>
                <a:lnTo>
                  <a:pt x="54" y="234"/>
                </a:lnTo>
                <a:lnTo>
                  <a:pt x="54" y="233"/>
                </a:lnTo>
                <a:lnTo>
                  <a:pt x="52" y="233"/>
                </a:lnTo>
                <a:lnTo>
                  <a:pt x="52" y="231"/>
                </a:lnTo>
                <a:lnTo>
                  <a:pt x="52" y="230"/>
                </a:lnTo>
                <a:lnTo>
                  <a:pt x="52" y="229"/>
                </a:lnTo>
                <a:lnTo>
                  <a:pt x="52" y="227"/>
                </a:lnTo>
                <a:lnTo>
                  <a:pt x="52" y="226"/>
                </a:lnTo>
                <a:lnTo>
                  <a:pt x="51" y="226"/>
                </a:lnTo>
                <a:lnTo>
                  <a:pt x="50" y="225"/>
                </a:lnTo>
                <a:lnTo>
                  <a:pt x="50" y="223"/>
                </a:lnTo>
                <a:lnTo>
                  <a:pt x="50" y="222"/>
                </a:lnTo>
                <a:lnTo>
                  <a:pt x="50" y="221"/>
                </a:lnTo>
                <a:lnTo>
                  <a:pt x="50" y="220"/>
                </a:lnTo>
                <a:lnTo>
                  <a:pt x="49" y="220"/>
                </a:lnTo>
                <a:lnTo>
                  <a:pt x="49" y="218"/>
                </a:lnTo>
                <a:lnTo>
                  <a:pt x="49" y="216"/>
                </a:lnTo>
                <a:lnTo>
                  <a:pt x="49" y="214"/>
                </a:lnTo>
                <a:lnTo>
                  <a:pt x="49" y="213"/>
                </a:lnTo>
                <a:lnTo>
                  <a:pt x="47" y="213"/>
                </a:lnTo>
                <a:lnTo>
                  <a:pt x="47" y="212"/>
                </a:lnTo>
                <a:lnTo>
                  <a:pt x="47" y="210"/>
                </a:lnTo>
                <a:lnTo>
                  <a:pt x="46" y="209"/>
                </a:lnTo>
                <a:lnTo>
                  <a:pt x="46" y="208"/>
                </a:lnTo>
                <a:lnTo>
                  <a:pt x="46" y="206"/>
                </a:lnTo>
                <a:lnTo>
                  <a:pt x="45" y="205"/>
                </a:lnTo>
                <a:lnTo>
                  <a:pt x="45" y="204"/>
                </a:lnTo>
                <a:lnTo>
                  <a:pt x="45" y="202"/>
                </a:lnTo>
                <a:lnTo>
                  <a:pt x="43" y="201"/>
                </a:lnTo>
                <a:lnTo>
                  <a:pt x="43" y="200"/>
                </a:lnTo>
                <a:lnTo>
                  <a:pt x="43" y="199"/>
                </a:lnTo>
                <a:lnTo>
                  <a:pt x="43" y="197"/>
                </a:lnTo>
                <a:lnTo>
                  <a:pt x="42" y="196"/>
                </a:lnTo>
                <a:lnTo>
                  <a:pt x="42" y="195"/>
                </a:lnTo>
                <a:lnTo>
                  <a:pt x="42" y="193"/>
                </a:lnTo>
                <a:lnTo>
                  <a:pt x="41" y="192"/>
                </a:lnTo>
                <a:lnTo>
                  <a:pt x="41" y="191"/>
                </a:lnTo>
                <a:lnTo>
                  <a:pt x="41" y="189"/>
                </a:lnTo>
                <a:lnTo>
                  <a:pt x="41" y="188"/>
                </a:lnTo>
                <a:lnTo>
                  <a:pt x="41" y="187"/>
                </a:lnTo>
                <a:lnTo>
                  <a:pt x="39" y="187"/>
                </a:lnTo>
                <a:lnTo>
                  <a:pt x="39" y="185"/>
                </a:lnTo>
                <a:lnTo>
                  <a:pt x="41" y="184"/>
                </a:lnTo>
                <a:lnTo>
                  <a:pt x="41" y="183"/>
                </a:lnTo>
                <a:lnTo>
                  <a:pt x="41" y="182"/>
                </a:lnTo>
                <a:lnTo>
                  <a:pt x="39" y="182"/>
                </a:lnTo>
                <a:lnTo>
                  <a:pt x="39" y="180"/>
                </a:lnTo>
                <a:lnTo>
                  <a:pt x="41" y="180"/>
                </a:lnTo>
                <a:lnTo>
                  <a:pt x="41" y="179"/>
                </a:lnTo>
                <a:lnTo>
                  <a:pt x="41" y="171"/>
                </a:lnTo>
                <a:lnTo>
                  <a:pt x="41" y="168"/>
                </a:lnTo>
                <a:lnTo>
                  <a:pt x="41" y="167"/>
                </a:lnTo>
                <a:lnTo>
                  <a:pt x="41" y="165"/>
                </a:lnTo>
                <a:lnTo>
                  <a:pt x="41" y="163"/>
                </a:lnTo>
                <a:lnTo>
                  <a:pt x="42" y="162"/>
                </a:lnTo>
                <a:lnTo>
                  <a:pt x="42" y="161"/>
                </a:lnTo>
                <a:lnTo>
                  <a:pt x="42" y="159"/>
                </a:lnTo>
                <a:lnTo>
                  <a:pt x="43" y="159"/>
                </a:lnTo>
                <a:lnTo>
                  <a:pt x="45" y="159"/>
                </a:lnTo>
                <a:lnTo>
                  <a:pt x="46" y="158"/>
                </a:lnTo>
                <a:lnTo>
                  <a:pt x="46" y="157"/>
                </a:lnTo>
                <a:lnTo>
                  <a:pt x="47" y="157"/>
                </a:lnTo>
                <a:lnTo>
                  <a:pt x="47" y="155"/>
                </a:lnTo>
                <a:lnTo>
                  <a:pt x="49" y="155"/>
                </a:lnTo>
                <a:lnTo>
                  <a:pt x="50" y="155"/>
                </a:lnTo>
                <a:lnTo>
                  <a:pt x="51" y="154"/>
                </a:lnTo>
                <a:lnTo>
                  <a:pt x="51" y="151"/>
                </a:lnTo>
                <a:lnTo>
                  <a:pt x="51" y="150"/>
                </a:lnTo>
                <a:lnTo>
                  <a:pt x="50" y="150"/>
                </a:lnTo>
                <a:lnTo>
                  <a:pt x="50" y="149"/>
                </a:lnTo>
                <a:lnTo>
                  <a:pt x="50" y="148"/>
                </a:lnTo>
                <a:lnTo>
                  <a:pt x="51" y="148"/>
                </a:lnTo>
                <a:lnTo>
                  <a:pt x="51" y="146"/>
                </a:lnTo>
                <a:close/>
                <a:moveTo>
                  <a:pt x="216" y="145"/>
                </a:moveTo>
                <a:lnTo>
                  <a:pt x="216" y="144"/>
                </a:lnTo>
                <a:lnTo>
                  <a:pt x="216" y="145"/>
                </a:lnTo>
                <a:close/>
                <a:moveTo>
                  <a:pt x="60" y="145"/>
                </a:moveTo>
                <a:lnTo>
                  <a:pt x="59" y="144"/>
                </a:lnTo>
                <a:lnTo>
                  <a:pt x="60" y="144"/>
                </a:lnTo>
                <a:lnTo>
                  <a:pt x="60" y="145"/>
                </a:lnTo>
                <a:close/>
                <a:moveTo>
                  <a:pt x="216" y="142"/>
                </a:moveTo>
                <a:lnTo>
                  <a:pt x="215" y="142"/>
                </a:lnTo>
                <a:lnTo>
                  <a:pt x="216" y="142"/>
                </a:lnTo>
                <a:close/>
                <a:moveTo>
                  <a:pt x="213" y="141"/>
                </a:moveTo>
                <a:lnTo>
                  <a:pt x="212" y="141"/>
                </a:lnTo>
                <a:lnTo>
                  <a:pt x="213" y="141"/>
                </a:lnTo>
                <a:close/>
                <a:moveTo>
                  <a:pt x="206" y="141"/>
                </a:moveTo>
                <a:lnTo>
                  <a:pt x="204" y="141"/>
                </a:lnTo>
                <a:lnTo>
                  <a:pt x="204" y="140"/>
                </a:lnTo>
                <a:lnTo>
                  <a:pt x="206" y="140"/>
                </a:lnTo>
                <a:lnTo>
                  <a:pt x="206" y="141"/>
                </a:lnTo>
                <a:close/>
                <a:moveTo>
                  <a:pt x="162" y="141"/>
                </a:moveTo>
                <a:lnTo>
                  <a:pt x="162" y="140"/>
                </a:lnTo>
                <a:lnTo>
                  <a:pt x="162" y="141"/>
                </a:lnTo>
                <a:close/>
                <a:moveTo>
                  <a:pt x="206" y="140"/>
                </a:moveTo>
                <a:lnTo>
                  <a:pt x="204" y="140"/>
                </a:lnTo>
                <a:lnTo>
                  <a:pt x="206" y="140"/>
                </a:lnTo>
                <a:close/>
                <a:moveTo>
                  <a:pt x="172" y="140"/>
                </a:moveTo>
                <a:lnTo>
                  <a:pt x="170" y="140"/>
                </a:lnTo>
                <a:lnTo>
                  <a:pt x="172" y="140"/>
                </a:lnTo>
                <a:close/>
                <a:moveTo>
                  <a:pt x="174" y="140"/>
                </a:moveTo>
                <a:lnTo>
                  <a:pt x="173" y="140"/>
                </a:lnTo>
                <a:lnTo>
                  <a:pt x="174" y="140"/>
                </a:lnTo>
                <a:close/>
                <a:moveTo>
                  <a:pt x="106" y="140"/>
                </a:moveTo>
                <a:lnTo>
                  <a:pt x="106" y="138"/>
                </a:lnTo>
                <a:lnTo>
                  <a:pt x="106" y="140"/>
                </a:lnTo>
                <a:close/>
                <a:moveTo>
                  <a:pt x="176" y="138"/>
                </a:moveTo>
                <a:lnTo>
                  <a:pt x="174" y="140"/>
                </a:lnTo>
                <a:lnTo>
                  <a:pt x="174" y="138"/>
                </a:lnTo>
                <a:lnTo>
                  <a:pt x="173" y="138"/>
                </a:lnTo>
                <a:lnTo>
                  <a:pt x="173" y="140"/>
                </a:lnTo>
                <a:lnTo>
                  <a:pt x="173" y="138"/>
                </a:lnTo>
                <a:lnTo>
                  <a:pt x="174" y="138"/>
                </a:lnTo>
                <a:lnTo>
                  <a:pt x="176" y="138"/>
                </a:lnTo>
                <a:close/>
                <a:moveTo>
                  <a:pt x="173" y="138"/>
                </a:moveTo>
                <a:lnTo>
                  <a:pt x="173" y="140"/>
                </a:lnTo>
                <a:lnTo>
                  <a:pt x="172" y="140"/>
                </a:lnTo>
                <a:lnTo>
                  <a:pt x="172" y="138"/>
                </a:lnTo>
                <a:lnTo>
                  <a:pt x="173" y="138"/>
                </a:lnTo>
                <a:close/>
                <a:moveTo>
                  <a:pt x="172" y="133"/>
                </a:moveTo>
                <a:lnTo>
                  <a:pt x="170" y="133"/>
                </a:lnTo>
                <a:lnTo>
                  <a:pt x="172" y="133"/>
                </a:lnTo>
                <a:close/>
                <a:moveTo>
                  <a:pt x="172" y="132"/>
                </a:moveTo>
                <a:lnTo>
                  <a:pt x="170" y="132"/>
                </a:lnTo>
                <a:lnTo>
                  <a:pt x="172" y="132"/>
                </a:lnTo>
                <a:close/>
                <a:moveTo>
                  <a:pt x="160" y="134"/>
                </a:moveTo>
                <a:lnTo>
                  <a:pt x="161" y="134"/>
                </a:lnTo>
                <a:lnTo>
                  <a:pt x="162" y="134"/>
                </a:lnTo>
                <a:lnTo>
                  <a:pt x="161" y="136"/>
                </a:lnTo>
                <a:lnTo>
                  <a:pt x="160" y="136"/>
                </a:lnTo>
                <a:lnTo>
                  <a:pt x="159" y="134"/>
                </a:lnTo>
                <a:lnTo>
                  <a:pt x="157" y="134"/>
                </a:lnTo>
                <a:lnTo>
                  <a:pt x="157" y="133"/>
                </a:lnTo>
                <a:lnTo>
                  <a:pt x="159" y="133"/>
                </a:lnTo>
                <a:lnTo>
                  <a:pt x="157" y="132"/>
                </a:lnTo>
                <a:lnTo>
                  <a:pt x="159" y="132"/>
                </a:lnTo>
                <a:lnTo>
                  <a:pt x="159" y="133"/>
                </a:lnTo>
                <a:lnTo>
                  <a:pt x="160" y="133"/>
                </a:lnTo>
                <a:lnTo>
                  <a:pt x="160" y="134"/>
                </a:lnTo>
                <a:close/>
                <a:moveTo>
                  <a:pt x="170" y="132"/>
                </a:moveTo>
                <a:lnTo>
                  <a:pt x="172" y="132"/>
                </a:lnTo>
                <a:lnTo>
                  <a:pt x="170" y="132"/>
                </a:lnTo>
                <a:close/>
                <a:moveTo>
                  <a:pt x="170" y="133"/>
                </a:moveTo>
                <a:lnTo>
                  <a:pt x="170" y="134"/>
                </a:lnTo>
                <a:lnTo>
                  <a:pt x="170" y="136"/>
                </a:lnTo>
                <a:lnTo>
                  <a:pt x="172" y="136"/>
                </a:lnTo>
                <a:lnTo>
                  <a:pt x="172" y="137"/>
                </a:lnTo>
                <a:lnTo>
                  <a:pt x="172" y="138"/>
                </a:lnTo>
                <a:lnTo>
                  <a:pt x="170" y="140"/>
                </a:lnTo>
                <a:lnTo>
                  <a:pt x="169" y="140"/>
                </a:lnTo>
                <a:lnTo>
                  <a:pt x="168" y="141"/>
                </a:lnTo>
                <a:lnTo>
                  <a:pt x="166" y="141"/>
                </a:lnTo>
                <a:lnTo>
                  <a:pt x="165" y="140"/>
                </a:lnTo>
                <a:lnTo>
                  <a:pt x="164" y="138"/>
                </a:lnTo>
                <a:lnTo>
                  <a:pt x="162" y="138"/>
                </a:lnTo>
                <a:lnTo>
                  <a:pt x="161" y="137"/>
                </a:lnTo>
                <a:lnTo>
                  <a:pt x="162" y="136"/>
                </a:lnTo>
                <a:lnTo>
                  <a:pt x="164" y="136"/>
                </a:lnTo>
                <a:lnTo>
                  <a:pt x="164" y="134"/>
                </a:lnTo>
                <a:lnTo>
                  <a:pt x="165" y="134"/>
                </a:lnTo>
                <a:lnTo>
                  <a:pt x="165" y="133"/>
                </a:lnTo>
                <a:lnTo>
                  <a:pt x="166" y="133"/>
                </a:lnTo>
                <a:lnTo>
                  <a:pt x="166" y="132"/>
                </a:lnTo>
                <a:lnTo>
                  <a:pt x="168" y="132"/>
                </a:lnTo>
                <a:lnTo>
                  <a:pt x="168" y="133"/>
                </a:lnTo>
                <a:lnTo>
                  <a:pt x="168" y="132"/>
                </a:lnTo>
                <a:lnTo>
                  <a:pt x="169" y="132"/>
                </a:lnTo>
                <a:lnTo>
                  <a:pt x="170" y="133"/>
                </a:lnTo>
                <a:close/>
                <a:moveTo>
                  <a:pt x="159" y="132"/>
                </a:moveTo>
                <a:lnTo>
                  <a:pt x="157" y="132"/>
                </a:lnTo>
                <a:lnTo>
                  <a:pt x="157" y="130"/>
                </a:lnTo>
                <a:lnTo>
                  <a:pt x="159" y="132"/>
                </a:lnTo>
                <a:close/>
                <a:moveTo>
                  <a:pt x="157" y="132"/>
                </a:moveTo>
                <a:lnTo>
                  <a:pt x="156" y="130"/>
                </a:lnTo>
                <a:lnTo>
                  <a:pt x="157" y="130"/>
                </a:lnTo>
                <a:lnTo>
                  <a:pt x="157" y="132"/>
                </a:lnTo>
                <a:close/>
                <a:moveTo>
                  <a:pt x="159" y="130"/>
                </a:moveTo>
                <a:lnTo>
                  <a:pt x="159" y="129"/>
                </a:lnTo>
                <a:lnTo>
                  <a:pt x="159" y="130"/>
                </a:lnTo>
                <a:close/>
                <a:moveTo>
                  <a:pt x="157" y="130"/>
                </a:moveTo>
                <a:lnTo>
                  <a:pt x="157" y="129"/>
                </a:lnTo>
                <a:lnTo>
                  <a:pt x="157" y="130"/>
                </a:lnTo>
                <a:close/>
                <a:moveTo>
                  <a:pt x="159" y="130"/>
                </a:moveTo>
                <a:lnTo>
                  <a:pt x="159" y="129"/>
                </a:lnTo>
                <a:lnTo>
                  <a:pt x="159" y="130"/>
                </a:lnTo>
                <a:close/>
                <a:moveTo>
                  <a:pt x="155" y="130"/>
                </a:moveTo>
                <a:lnTo>
                  <a:pt x="155" y="129"/>
                </a:lnTo>
                <a:lnTo>
                  <a:pt x="155" y="130"/>
                </a:lnTo>
                <a:close/>
                <a:moveTo>
                  <a:pt x="172" y="129"/>
                </a:moveTo>
                <a:lnTo>
                  <a:pt x="172" y="128"/>
                </a:lnTo>
                <a:lnTo>
                  <a:pt x="172" y="129"/>
                </a:lnTo>
                <a:close/>
                <a:moveTo>
                  <a:pt x="90" y="128"/>
                </a:moveTo>
                <a:lnTo>
                  <a:pt x="89" y="129"/>
                </a:lnTo>
                <a:lnTo>
                  <a:pt x="90" y="129"/>
                </a:lnTo>
                <a:lnTo>
                  <a:pt x="90" y="130"/>
                </a:lnTo>
                <a:lnTo>
                  <a:pt x="90" y="132"/>
                </a:lnTo>
                <a:lnTo>
                  <a:pt x="89" y="133"/>
                </a:lnTo>
                <a:lnTo>
                  <a:pt x="89" y="132"/>
                </a:lnTo>
                <a:lnTo>
                  <a:pt x="89" y="133"/>
                </a:lnTo>
                <a:lnTo>
                  <a:pt x="88" y="133"/>
                </a:lnTo>
                <a:lnTo>
                  <a:pt x="88" y="132"/>
                </a:lnTo>
                <a:lnTo>
                  <a:pt x="87" y="132"/>
                </a:lnTo>
                <a:lnTo>
                  <a:pt x="87" y="133"/>
                </a:lnTo>
                <a:lnTo>
                  <a:pt x="87" y="134"/>
                </a:lnTo>
                <a:lnTo>
                  <a:pt x="85" y="134"/>
                </a:lnTo>
                <a:lnTo>
                  <a:pt x="85" y="136"/>
                </a:lnTo>
                <a:lnTo>
                  <a:pt x="85" y="137"/>
                </a:lnTo>
                <a:lnTo>
                  <a:pt x="85" y="138"/>
                </a:lnTo>
                <a:lnTo>
                  <a:pt x="84" y="138"/>
                </a:lnTo>
                <a:lnTo>
                  <a:pt x="84" y="140"/>
                </a:lnTo>
                <a:lnTo>
                  <a:pt x="84" y="141"/>
                </a:lnTo>
                <a:lnTo>
                  <a:pt x="83" y="141"/>
                </a:lnTo>
                <a:lnTo>
                  <a:pt x="83" y="140"/>
                </a:lnTo>
                <a:lnTo>
                  <a:pt x="83" y="138"/>
                </a:lnTo>
                <a:lnTo>
                  <a:pt x="83" y="137"/>
                </a:lnTo>
                <a:lnTo>
                  <a:pt x="83" y="136"/>
                </a:lnTo>
                <a:lnTo>
                  <a:pt x="81" y="136"/>
                </a:lnTo>
                <a:lnTo>
                  <a:pt x="81" y="134"/>
                </a:lnTo>
                <a:lnTo>
                  <a:pt x="83" y="134"/>
                </a:lnTo>
                <a:lnTo>
                  <a:pt x="83" y="133"/>
                </a:lnTo>
                <a:lnTo>
                  <a:pt x="84" y="132"/>
                </a:lnTo>
                <a:lnTo>
                  <a:pt x="84" y="130"/>
                </a:lnTo>
                <a:lnTo>
                  <a:pt x="83" y="130"/>
                </a:lnTo>
                <a:lnTo>
                  <a:pt x="83" y="132"/>
                </a:lnTo>
                <a:lnTo>
                  <a:pt x="81" y="132"/>
                </a:lnTo>
                <a:lnTo>
                  <a:pt x="81" y="133"/>
                </a:lnTo>
                <a:lnTo>
                  <a:pt x="80" y="133"/>
                </a:lnTo>
                <a:lnTo>
                  <a:pt x="80" y="134"/>
                </a:lnTo>
                <a:lnTo>
                  <a:pt x="80" y="132"/>
                </a:lnTo>
                <a:lnTo>
                  <a:pt x="79" y="132"/>
                </a:lnTo>
                <a:lnTo>
                  <a:pt x="79" y="130"/>
                </a:lnTo>
                <a:lnTo>
                  <a:pt x="80" y="129"/>
                </a:lnTo>
                <a:lnTo>
                  <a:pt x="81" y="129"/>
                </a:lnTo>
                <a:lnTo>
                  <a:pt x="81" y="128"/>
                </a:lnTo>
                <a:lnTo>
                  <a:pt x="83" y="128"/>
                </a:lnTo>
                <a:lnTo>
                  <a:pt x="83" y="129"/>
                </a:lnTo>
                <a:lnTo>
                  <a:pt x="84" y="129"/>
                </a:lnTo>
                <a:lnTo>
                  <a:pt x="85" y="130"/>
                </a:lnTo>
                <a:lnTo>
                  <a:pt x="85" y="128"/>
                </a:lnTo>
                <a:lnTo>
                  <a:pt x="87" y="128"/>
                </a:lnTo>
                <a:lnTo>
                  <a:pt x="88" y="128"/>
                </a:lnTo>
                <a:lnTo>
                  <a:pt x="89" y="128"/>
                </a:lnTo>
                <a:lnTo>
                  <a:pt x="90" y="127"/>
                </a:lnTo>
                <a:lnTo>
                  <a:pt x="90" y="128"/>
                </a:lnTo>
                <a:close/>
                <a:moveTo>
                  <a:pt x="54" y="127"/>
                </a:moveTo>
                <a:lnTo>
                  <a:pt x="54" y="128"/>
                </a:lnTo>
                <a:lnTo>
                  <a:pt x="54" y="127"/>
                </a:lnTo>
                <a:lnTo>
                  <a:pt x="52" y="127"/>
                </a:lnTo>
                <a:lnTo>
                  <a:pt x="54" y="127"/>
                </a:lnTo>
                <a:close/>
                <a:moveTo>
                  <a:pt x="173" y="127"/>
                </a:moveTo>
                <a:lnTo>
                  <a:pt x="173" y="128"/>
                </a:lnTo>
                <a:lnTo>
                  <a:pt x="172" y="128"/>
                </a:lnTo>
                <a:lnTo>
                  <a:pt x="173" y="127"/>
                </a:lnTo>
                <a:close/>
                <a:moveTo>
                  <a:pt x="97" y="127"/>
                </a:moveTo>
                <a:lnTo>
                  <a:pt x="97" y="129"/>
                </a:lnTo>
                <a:lnTo>
                  <a:pt x="98" y="129"/>
                </a:lnTo>
                <a:lnTo>
                  <a:pt x="98" y="130"/>
                </a:lnTo>
                <a:lnTo>
                  <a:pt x="97" y="130"/>
                </a:lnTo>
                <a:lnTo>
                  <a:pt x="97" y="132"/>
                </a:lnTo>
                <a:lnTo>
                  <a:pt x="97" y="133"/>
                </a:lnTo>
                <a:lnTo>
                  <a:pt x="97" y="134"/>
                </a:lnTo>
                <a:lnTo>
                  <a:pt x="98" y="134"/>
                </a:lnTo>
                <a:lnTo>
                  <a:pt x="98" y="136"/>
                </a:lnTo>
                <a:lnTo>
                  <a:pt x="98" y="137"/>
                </a:lnTo>
                <a:lnTo>
                  <a:pt x="98" y="138"/>
                </a:lnTo>
                <a:lnTo>
                  <a:pt x="98" y="137"/>
                </a:lnTo>
                <a:lnTo>
                  <a:pt x="100" y="137"/>
                </a:lnTo>
                <a:lnTo>
                  <a:pt x="100" y="138"/>
                </a:lnTo>
                <a:lnTo>
                  <a:pt x="100" y="140"/>
                </a:lnTo>
                <a:lnTo>
                  <a:pt x="101" y="140"/>
                </a:lnTo>
                <a:lnTo>
                  <a:pt x="101" y="141"/>
                </a:lnTo>
                <a:lnTo>
                  <a:pt x="102" y="141"/>
                </a:lnTo>
                <a:lnTo>
                  <a:pt x="104" y="141"/>
                </a:lnTo>
                <a:lnTo>
                  <a:pt x="105" y="141"/>
                </a:lnTo>
                <a:lnTo>
                  <a:pt x="105" y="140"/>
                </a:lnTo>
                <a:lnTo>
                  <a:pt x="106" y="140"/>
                </a:lnTo>
                <a:lnTo>
                  <a:pt x="107" y="141"/>
                </a:lnTo>
                <a:lnTo>
                  <a:pt x="109" y="141"/>
                </a:lnTo>
                <a:lnTo>
                  <a:pt x="107" y="142"/>
                </a:lnTo>
                <a:lnTo>
                  <a:pt x="106" y="142"/>
                </a:lnTo>
                <a:lnTo>
                  <a:pt x="106" y="144"/>
                </a:lnTo>
                <a:lnTo>
                  <a:pt x="105" y="144"/>
                </a:lnTo>
                <a:lnTo>
                  <a:pt x="105" y="145"/>
                </a:lnTo>
                <a:lnTo>
                  <a:pt x="104" y="145"/>
                </a:lnTo>
                <a:lnTo>
                  <a:pt x="102" y="145"/>
                </a:lnTo>
                <a:lnTo>
                  <a:pt x="102" y="146"/>
                </a:lnTo>
                <a:lnTo>
                  <a:pt x="101" y="146"/>
                </a:lnTo>
                <a:lnTo>
                  <a:pt x="100" y="146"/>
                </a:lnTo>
                <a:lnTo>
                  <a:pt x="98" y="146"/>
                </a:lnTo>
                <a:lnTo>
                  <a:pt x="97" y="148"/>
                </a:lnTo>
                <a:lnTo>
                  <a:pt x="97" y="146"/>
                </a:lnTo>
                <a:lnTo>
                  <a:pt x="96" y="146"/>
                </a:lnTo>
                <a:lnTo>
                  <a:pt x="96" y="148"/>
                </a:lnTo>
                <a:lnTo>
                  <a:pt x="94" y="148"/>
                </a:lnTo>
                <a:lnTo>
                  <a:pt x="94" y="146"/>
                </a:lnTo>
                <a:lnTo>
                  <a:pt x="93" y="146"/>
                </a:lnTo>
                <a:lnTo>
                  <a:pt x="92" y="148"/>
                </a:lnTo>
                <a:lnTo>
                  <a:pt x="92" y="149"/>
                </a:lnTo>
                <a:lnTo>
                  <a:pt x="90" y="149"/>
                </a:lnTo>
                <a:lnTo>
                  <a:pt x="89" y="149"/>
                </a:lnTo>
                <a:lnTo>
                  <a:pt x="88" y="150"/>
                </a:lnTo>
                <a:lnTo>
                  <a:pt x="88" y="151"/>
                </a:lnTo>
                <a:lnTo>
                  <a:pt x="87" y="151"/>
                </a:lnTo>
                <a:lnTo>
                  <a:pt x="85" y="151"/>
                </a:lnTo>
                <a:lnTo>
                  <a:pt x="85" y="150"/>
                </a:lnTo>
                <a:lnTo>
                  <a:pt x="87" y="150"/>
                </a:lnTo>
                <a:lnTo>
                  <a:pt x="85" y="150"/>
                </a:lnTo>
                <a:lnTo>
                  <a:pt x="85" y="151"/>
                </a:lnTo>
                <a:lnTo>
                  <a:pt x="85" y="150"/>
                </a:lnTo>
                <a:lnTo>
                  <a:pt x="84" y="150"/>
                </a:lnTo>
                <a:lnTo>
                  <a:pt x="84" y="149"/>
                </a:lnTo>
                <a:lnTo>
                  <a:pt x="84" y="148"/>
                </a:lnTo>
                <a:lnTo>
                  <a:pt x="85" y="148"/>
                </a:lnTo>
                <a:lnTo>
                  <a:pt x="87" y="148"/>
                </a:lnTo>
                <a:lnTo>
                  <a:pt x="88" y="146"/>
                </a:lnTo>
                <a:lnTo>
                  <a:pt x="87" y="146"/>
                </a:lnTo>
                <a:lnTo>
                  <a:pt x="87" y="145"/>
                </a:lnTo>
                <a:lnTo>
                  <a:pt x="85" y="145"/>
                </a:lnTo>
                <a:lnTo>
                  <a:pt x="85" y="146"/>
                </a:lnTo>
                <a:lnTo>
                  <a:pt x="84" y="148"/>
                </a:lnTo>
                <a:lnTo>
                  <a:pt x="83" y="148"/>
                </a:lnTo>
                <a:lnTo>
                  <a:pt x="83" y="146"/>
                </a:lnTo>
                <a:lnTo>
                  <a:pt x="83" y="145"/>
                </a:lnTo>
                <a:lnTo>
                  <a:pt x="83" y="144"/>
                </a:lnTo>
                <a:lnTo>
                  <a:pt x="84" y="142"/>
                </a:lnTo>
                <a:lnTo>
                  <a:pt x="84" y="141"/>
                </a:lnTo>
                <a:lnTo>
                  <a:pt x="85" y="141"/>
                </a:lnTo>
                <a:lnTo>
                  <a:pt x="87" y="141"/>
                </a:lnTo>
                <a:lnTo>
                  <a:pt x="87" y="140"/>
                </a:lnTo>
                <a:lnTo>
                  <a:pt x="87" y="138"/>
                </a:lnTo>
                <a:lnTo>
                  <a:pt x="88" y="138"/>
                </a:lnTo>
                <a:lnTo>
                  <a:pt x="88" y="136"/>
                </a:lnTo>
                <a:lnTo>
                  <a:pt x="88" y="134"/>
                </a:lnTo>
                <a:lnTo>
                  <a:pt x="89" y="134"/>
                </a:lnTo>
                <a:lnTo>
                  <a:pt x="90" y="134"/>
                </a:lnTo>
                <a:lnTo>
                  <a:pt x="90" y="133"/>
                </a:lnTo>
                <a:lnTo>
                  <a:pt x="90" y="132"/>
                </a:lnTo>
                <a:lnTo>
                  <a:pt x="92" y="130"/>
                </a:lnTo>
                <a:lnTo>
                  <a:pt x="92" y="132"/>
                </a:lnTo>
                <a:lnTo>
                  <a:pt x="92" y="130"/>
                </a:lnTo>
                <a:lnTo>
                  <a:pt x="93" y="130"/>
                </a:lnTo>
                <a:lnTo>
                  <a:pt x="93" y="129"/>
                </a:lnTo>
                <a:lnTo>
                  <a:pt x="93" y="128"/>
                </a:lnTo>
                <a:lnTo>
                  <a:pt x="93" y="127"/>
                </a:lnTo>
                <a:lnTo>
                  <a:pt x="94" y="127"/>
                </a:lnTo>
                <a:lnTo>
                  <a:pt x="96" y="127"/>
                </a:lnTo>
                <a:lnTo>
                  <a:pt x="97" y="127"/>
                </a:lnTo>
                <a:close/>
                <a:moveTo>
                  <a:pt x="159" y="127"/>
                </a:moveTo>
                <a:lnTo>
                  <a:pt x="159" y="125"/>
                </a:lnTo>
                <a:lnTo>
                  <a:pt x="159" y="127"/>
                </a:lnTo>
                <a:close/>
                <a:moveTo>
                  <a:pt x="157" y="125"/>
                </a:moveTo>
                <a:lnTo>
                  <a:pt x="157" y="127"/>
                </a:lnTo>
                <a:lnTo>
                  <a:pt x="159" y="127"/>
                </a:lnTo>
                <a:lnTo>
                  <a:pt x="159" y="128"/>
                </a:lnTo>
                <a:lnTo>
                  <a:pt x="160" y="128"/>
                </a:lnTo>
                <a:lnTo>
                  <a:pt x="159" y="128"/>
                </a:lnTo>
                <a:lnTo>
                  <a:pt x="157" y="129"/>
                </a:lnTo>
                <a:lnTo>
                  <a:pt x="157" y="128"/>
                </a:lnTo>
                <a:lnTo>
                  <a:pt x="156" y="128"/>
                </a:lnTo>
                <a:lnTo>
                  <a:pt x="157" y="128"/>
                </a:lnTo>
                <a:lnTo>
                  <a:pt x="156" y="128"/>
                </a:lnTo>
                <a:lnTo>
                  <a:pt x="156" y="129"/>
                </a:lnTo>
                <a:lnTo>
                  <a:pt x="156" y="130"/>
                </a:lnTo>
                <a:lnTo>
                  <a:pt x="157" y="129"/>
                </a:lnTo>
                <a:lnTo>
                  <a:pt x="157" y="130"/>
                </a:lnTo>
                <a:lnTo>
                  <a:pt x="156" y="130"/>
                </a:lnTo>
                <a:lnTo>
                  <a:pt x="155" y="132"/>
                </a:lnTo>
                <a:lnTo>
                  <a:pt x="155" y="130"/>
                </a:lnTo>
                <a:lnTo>
                  <a:pt x="155" y="129"/>
                </a:lnTo>
                <a:lnTo>
                  <a:pt x="155" y="128"/>
                </a:lnTo>
                <a:lnTo>
                  <a:pt x="155" y="127"/>
                </a:lnTo>
                <a:lnTo>
                  <a:pt x="156" y="125"/>
                </a:lnTo>
                <a:lnTo>
                  <a:pt x="157" y="125"/>
                </a:lnTo>
                <a:close/>
                <a:moveTo>
                  <a:pt x="52" y="127"/>
                </a:moveTo>
                <a:lnTo>
                  <a:pt x="51" y="125"/>
                </a:lnTo>
                <a:lnTo>
                  <a:pt x="52" y="125"/>
                </a:lnTo>
                <a:lnTo>
                  <a:pt x="52" y="127"/>
                </a:lnTo>
                <a:close/>
                <a:moveTo>
                  <a:pt x="69" y="130"/>
                </a:moveTo>
                <a:lnTo>
                  <a:pt x="69" y="129"/>
                </a:lnTo>
                <a:lnTo>
                  <a:pt x="71" y="130"/>
                </a:lnTo>
                <a:lnTo>
                  <a:pt x="72" y="130"/>
                </a:lnTo>
                <a:lnTo>
                  <a:pt x="72" y="132"/>
                </a:lnTo>
                <a:lnTo>
                  <a:pt x="72" y="133"/>
                </a:lnTo>
                <a:lnTo>
                  <a:pt x="72" y="134"/>
                </a:lnTo>
                <a:lnTo>
                  <a:pt x="73" y="134"/>
                </a:lnTo>
                <a:lnTo>
                  <a:pt x="75" y="134"/>
                </a:lnTo>
                <a:lnTo>
                  <a:pt x="75" y="136"/>
                </a:lnTo>
                <a:lnTo>
                  <a:pt x="76" y="136"/>
                </a:lnTo>
                <a:lnTo>
                  <a:pt x="76" y="137"/>
                </a:lnTo>
                <a:lnTo>
                  <a:pt x="77" y="137"/>
                </a:lnTo>
                <a:lnTo>
                  <a:pt x="77" y="138"/>
                </a:lnTo>
                <a:lnTo>
                  <a:pt x="76" y="138"/>
                </a:lnTo>
                <a:lnTo>
                  <a:pt x="75" y="138"/>
                </a:lnTo>
                <a:lnTo>
                  <a:pt x="73" y="138"/>
                </a:lnTo>
                <a:lnTo>
                  <a:pt x="73" y="137"/>
                </a:lnTo>
                <a:lnTo>
                  <a:pt x="72" y="137"/>
                </a:lnTo>
                <a:lnTo>
                  <a:pt x="72" y="136"/>
                </a:lnTo>
                <a:lnTo>
                  <a:pt x="72" y="137"/>
                </a:lnTo>
                <a:lnTo>
                  <a:pt x="69" y="137"/>
                </a:lnTo>
                <a:lnTo>
                  <a:pt x="69" y="136"/>
                </a:lnTo>
                <a:lnTo>
                  <a:pt x="69" y="134"/>
                </a:lnTo>
                <a:lnTo>
                  <a:pt x="67" y="133"/>
                </a:lnTo>
                <a:lnTo>
                  <a:pt x="67" y="132"/>
                </a:lnTo>
                <a:lnTo>
                  <a:pt x="68" y="132"/>
                </a:lnTo>
                <a:lnTo>
                  <a:pt x="67" y="130"/>
                </a:lnTo>
                <a:lnTo>
                  <a:pt x="68" y="130"/>
                </a:lnTo>
                <a:lnTo>
                  <a:pt x="68" y="129"/>
                </a:lnTo>
                <a:lnTo>
                  <a:pt x="67" y="129"/>
                </a:lnTo>
                <a:lnTo>
                  <a:pt x="67" y="128"/>
                </a:lnTo>
                <a:lnTo>
                  <a:pt x="67" y="127"/>
                </a:lnTo>
                <a:lnTo>
                  <a:pt x="67" y="125"/>
                </a:lnTo>
                <a:lnTo>
                  <a:pt x="68" y="124"/>
                </a:lnTo>
                <a:lnTo>
                  <a:pt x="68" y="125"/>
                </a:lnTo>
                <a:lnTo>
                  <a:pt x="68" y="127"/>
                </a:lnTo>
                <a:lnTo>
                  <a:pt x="69" y="128"/>
                </a:lnTo>
                <a:lnTo>
                  <a:pt x="68" y="128"/>
                </a:lnTo>
                <a:lnTo>
                  <a:pt x="69" y="129"/>
                </a:lnTo>
                <a:lnTo>
                  <a:pt x="69" y="130"/>
                </a:lnTo>
                <a:close/>
                <a:moveTo>
                  <a:pt x="156" y="124"/>
                </a:moveTo>
                <a:lnTo>
                  <a:pt x="156" y="125"/>
                </a:lnTo>
                <a:lnTo>
                  <a:pt x="155" y="125"/>
                </a:lnTo>
                <a:lnTo>
                  <a:pt x="155" y="124"/>
                </a:lnTo>
                <a:lnTo>
                  <a:pt x="156" y="124"/>
                </a:lnTo>
                <a:close/>
                <a:moveTo>
                  <a:pt x="98" y="125"/>
                </a:moveTo>
                <a:lnTo>
                  <a:pt x="97" y="125"/>
                </a:lnTo>
                <a:lnTo>
                  <a:pt x="97" y="124"/>
                </a:lnTo>
                <a:lnTo>
                  <a:pt x="98" y="124"/>
                </a:lnTo>
                <a:lnTo>
                  <a:pt x="98" y="125"/>
                </a:lnTo>
                <a:close/>
                <a:moveTo>
                  <a:pt x="166" y="124"/>
                </a:moveTo>
                <a:lnTo>
                  <a:pt x="165" y="124"/>
                </a:lnTo>
                <a:lnTo>
                  <a:pt x="165" y="123"/>
                </a:lnTo>
                <a:lnTo>
                  <a:pt x="166" y="123"/>
                </a:lnTo>
                <a:lnTo>
                  <a:pt x="166" y="124"/>
                </a:lnTo>
                <a:close/>
                <a:moveTo>
                  <a:pt x="66" y="124"/>
                </a:moveTo>
                <a:lnTo>
                  <a:pt x="64" y="125"/>
                </a:lnTo>
                <a:lnTo>
                  <a:pt x="63" y="125"/>
                </a:lnTo>
                <a:lnTo>
                  <a:pt x="63" y="124"/>
                </a:lnTo>
                <a:lnTo>
                  <a:pt x="64" y="123"/>
                </a:lnTo>
                <a:lnTo>
                  <a:pt x="66" y="123"/>
                </a:lnTo>
                <a:lnTo>
                  <a:pt x="66" y="124"/>
                </a:lnTo>
                <a:close/>
                <a:moveTo>
                  <a:pt x="136" y="125"/>
                </a:moveTo>
                <a:lnTo>
                  <a:pt x="135" y="125"/>
                </a:lnTo>
                <a:lnTo>
                  <a:pt x="135" y="124"/>
                </a:lnTo>
                <a:lnTo>
                  <a:pt x="135" y="123"/>
                </a:lnTo>
                <a:lnTo>
                  <a:pt x="136" y="123"/>
                </a:lnTo>
                <a:lnTo>
                  <a:pt x="136" y="124"/>
                </a:lnTo>
                <a:lnTo>
                  <a:pt x="136" y="125"/>
                </a:lnTo>
                <a:close/>
                <a:moveTo>
                  <a:pt x="165" y="124"/>
                </a:moveTo>
                <a:lnTo>
                  <a:pt x="165" y="125"/>
                </a:lnTo>
                <a:lnTo>
                  <a:pt x="165" y="127"/>
                </a:lnTo>
                <a:lnTo>
                  <a:pt x="165" y="125"/>
                </a:lnTo>
                <a:lnTo>
                  <a:pt x="164" y="125"/>
                </a:lnTo>
                <a:lnTo>
                  <a:pt x="164" y="124"/>
                </a:lnTo>
                <a:lnTo>
                  <a:pt x="165" y="123"/>
                </a:lnTo>
                <a:lnTo>
                  <a:pt x="165" y="124"/>
                </a:lnTo>
                <a:close/>
                <a:moveTo>
                  <a:pt x="106" y="123"/>
                </a:moveTo>
                <a:lnTo>
                  <a:pt x="105" y="123"/>
                </a:lnTo>
                <a:lnTo>
                  <a:pt x="106" y="123"/>
                </a:lnTo>
                <a:lnTo>
                  <a:pt x="106" y="121"/>
                </a:lnTo>
                <a:lnTo>
                  <a:pt x="106" y="123"/>
                </a:lnTo>
                <a:close/>
                <a:moveTo>
                  <a:pt x="96" y="124"/>
                </a:moveTo>
                <a:lnTo>
                  <a:pt x="94" y="123"/>
                </a:lnTo>
                <a:lnTo>
                  <a:pt x="93" y="123"/>
                </a:lnTo>
                <a:lnTo>
                  <a:pt x="93" y="121"/>
                </a:lnTo>
                <a:lnTo>
                  <a:pt x="94" y="121"/>
                </a:lnTo>
                <a:lnTo>
                  <a:pt x="96" y="121"/>
                </a:lnTo>
                <a:lnTo>
                  <a:pt x="96" y="123"/>
                </a:lnTo>
                <a:lnTo>
                  <a:pt x="96" y="124"/>
                </a:lnTo>
                <a:close/>
                <a:moveTo>
                  <a:pt x="109" y="121"/>
                </a:moveTo>
                <a:lnTo>
                  <a:pt x="107" y="121"/>
                </a:lnTo>
                <a:lnTo>
                  <a:pt x="107" y="120"/>
                </a:lnTo>
                <a:lnTo>
                  <a:pt x="109" y="120"/>
                </a:lnTo>
                <a:lnTo>
                  <a:pt x="109" y="121"/>
                </a:lnTo>
                <a:close/>
                <a:moveTo>
                  <a:pt x="176" y="121"/>
                </a:moveTo>
                <a:lnTo>
                  <a:pt x="176" y="120"/>
                </a:lnTo>
                <a:lnTo>
                  <a:pt x="176" y="121"/>
                </a:lnTo>
                <a:close/>
                <a:moveTo>
                  <a:pt x="177" y="120"/>
                </a:moveTo>
                <a:lnTo>
                  <a:pt x="176" y="120"/>
                </a:lnTo>
                <a:lnTo>
                  <a:pt x="177" y="120"/>
                </a:lnTo>
                <a:close/>
                <a:moveTo>
                  <a:pt x="176" y="120"/>
                </a:moveTo>
                <a:lnTo>
                  <a:pt x="176" y="121"/>
                </a:lnTo>
                <a:lnTo>
                  <a:pt x="174" y="121"/>
                </a:lnTo>
                <a:lnTo>
                  <a:pt x="174" y="123"/>
                </a:lnTo>
                <a:lnTo>
                  <a:pt x="173" y="124"/>
                </a:lnTo>
                <a:lnTo>
                  <a:pt x="173" y="125"/>
                </a:lnTo>
                <a:lnTo>
                  <a:pt x="172" y="127"/>
                </a:lnTo>
                <a:lnTo>
                  <a:pt x="170" y="128"/>
                </a:lnTo>
                <a:lnTo>
                  <a:pt x="169" y="129"/>
                </a:lnTo>
                <a:lnTo>
                  <a:pt x="169" y="130"/>
                </a:lnTo>
                <a:lnTo>
                  <a:pt x="168" y="130"/>
                </a:lnTo>
                <a:lnTo>
                  <a:pt x="166" y="133"/>
                </a:lnTo>
                <a:lnTo>
                  <a:pt x="165" y="133"/>
                </a:lnTo>
                <a:lnTo>
                  <a:pt x="164" y="133"/>
                </a:lnTo>
                <a:lnTo>
                  <a:pt x="164" y="132"/>
                </a:lnTo>
                <a:lnTo>
                  <a:pt x="164" y="130"/>
                </a:lnTo>
                <a:lnTo>
                  <a:pt x="162" y="130"/>
                </a:lnTo>
                <a:lnTo>
                  <a:pt x="162" y="132"/>
                </a:lnTo>
                <a:lnTo>
                  <a:pt x="162" y="130"/>
                </a:lnTo>
                <a:lnTo>
                  <a:pt x="162" y="132"/>
                </a:lnTo>
                <a:lnTo>
                  <a:pt x="162" y="133"/>
                </a:lnTo>
                <a:lnTo>
                  <a:pt x="162" y="134"/>
                </a:lnTo>
                <a:lnTo>
                  <a:pt x="161" y="133"/>
                </a:lnTo>
                <a:lnTo>
                  <a:pt x="160" y="133"/>
                </a:lnTo>
                <a:lnTo>
                  <a:pt x="160" y="132"/>
                </a:lnTo>
                <a:lnTo>
                  <a:pt x="161" y="132"/>
                </a:lnTo>
                <a:lnTo>
                  <a:pt x="161" y="130"/>
                </a:lnTo>
                <a:lnTo>
                  <a:pt x="162" y="130"/>
                </a:lnTo>
                <a:lnTo>
                  <a:pt x="161" y="129"/>
                </a:lnTo>
                <a:lnTo>
                  <a:pt x="162" y="129"/>
                </a:lnTo>
                <a:lnTo>
                  <a:pt x="164" y="128"/>
                </a:lnTo>
                <a:lnTo>
                  <a:pt x="165" y="127"/>
                </a:lnTo>
                <a:lnTo>
                  <a:pt x="165" y="125"/>
                </a:lnTo>
                <a:lnTo>
                  <a:pt x="166" y="125"/>
                </a:lnTo>
                <a:lnTo>
                  <a:pt x="166" y="124"/>
                </a:lnTo>
                <a:lnTo>
                  <a:pt x="168" y="124"/>
                </a:lnTo>
                <a:lnTo>
                  <a:pt x="168" y="123"/>
                </a:lnTo>
                <a:lnTo>
                  <a:pt x="169" y="123"/>
                </a:lnTo>
                <a:lnTo>
                  <a:pt x="169" y="124"/>
                </a:lnTo>
                <a:lnTo>
                  <a:pt x="170" y="123"/>
                </a:lnTo>
                <a:lnTo>
                  <a:pt x="169" y="123"/>
                </a:lnTo>
                <a:lnTo>
                  <a:pt x="168" y="121"/>
                </a:lnTo>
                <a:lnTo>
                  <a:pt x="169" y="121"/>
                </a:lnTo>
                <a:lnTo>
                  <a:pt x="169" y="123"/>
                </a:lnTo>
                <a:lnTo>
                  <a:pt x="170" y="123"/>
                </a:lnTo>
                <a:lnTo>
                  <a:pt x="172" y="121"/>
                </a:lnTo>
                <a:lnTo>
                  <a:pt x="172" y="120"/>
                </a:lnTo>
                <a:lnTo>
                  <a:pt x="173" y="120"/>
                </a:lnTo>
                <a:lnTo>
                  <a:pt x="174" y="120"/>
                </a:lnTo>
                <a:lnTo>
                  <a:pt x="176" y="120"/>
                </a:lnTo>
                <a:close/>
                <a:moveTo>
                  <a:pt x="177" y="120"/>
                </a:moveTo>
                <a:lnTo>
                  <a:pt x="176" y="120"/>
                </a:lnTo>
                <a:lnTo>
                  <a:pt x="176" y="119"/>
                </a:lnTo>
                <a:lnTo>
                  <a:pt x="177" y="119"/>
                </a:lnTo>
                <a:lnTo>
                  <a:pt x="177" y="120"/>
                </a:lnTo>
                <a:close/>
                <a:moveTo>
                  <a:pt x="77" y="120"/>
                </a:moveTo>
                <a:lnTo>
                  <a:pt x="76" y="120"/>
                </a:lnTo>
                <a:lnTo>
                  <a:pt x="76" y="119"/>
                </a:lnTo>
                <a:lnTo>
                  <a:pt x="77" y="119"/>
                </a:lnTo>
                <a:lnTo>
                  <a:pt x="77" y="120"/>
                </a:lnTo>
                <a:close/>
                <a:moveTo>
                  <a:pt x="89" y="119"/>
                </a:moveTo>
                <a:lnTo>
                  <a:pt x="88" y="119"/>
                </a:lnTo>
                <a:lnTo>
                  <a:pt x="89" y="119"/>
                </a:lnTo>
                <a:close/>
                <a:moveTo>
                  <a:pt x="76" y="120"/>
                </a:moveTo>
                <a:lnTo>
                  <a:pt x="75" y="120"/>
                </a:lnTo>
                <a:lnTo>
                  <a:pt x="75" y="119"/>
                </a:lnTo>
                <a:lnTo>
                  <a:pt x="76" y="120"/>
                </a:lnTo>
                <a:close/>
                <a:moveTo>
                  <a:pt x="173" y="117"/>
                </a:moveTo>
                <a:lnTo>
                  <a:pt x="174" y="117"/>
                </a:lnTo>
                <a:lnTo>
                  <a:pt x="174" y="119"/>
                </a:lnTo>
                <a:lnTo>
                  <a:pt x="176" y="119"/>
                </a:lnTo>
                <a:lnTo>
                  <a:pt x="174" y="119"/>
                </a:lnTo>
                <a:lnTo>
                  <a:pt x="174" y="120"/>
                </a:lnTo>
                <a:lnTo>
                  <a:pt x="173" y="120"/>
                </a:lnTo>
                <a:lnTo>
                  <a:pt x="173" y="119"/>
                </a:lnTo>
                <a:lnTo>
                  <a:pt x="173" y="117"/>
                </a:lnTo>
                <a:lnTo>
                  <a:pt x="172" y="117"/>
                </a:lnTo>
                <a:lnTo>
                  <a:pt x="173" y="117"/>
                </a:lnTo>
                <a:lnTo>
                  <a:pt x="172" y="117"/>
                </a:lnTo>
                <a:lnTo>
                  <a:pt x="172" y="116"/>
                </a:lnTo>
                <a:lnTo>
                  <a:pt x="172" y="115"/>
                </a:lnTo>
                <a:lnTo>
                  <a:pt x="173" y="115"/>
                </a:lnTo>
                <a:lnTo>
                  <a:pt x="173" y="116"/>
                </a:lnTo>
                <a:lnTo>
                  <a:pt x="174" y="116"/>
                </a:lnTo>
                <a:lnTo>
                  <a:pt x="173" y="116"/>
                </a:lnTo>
                <a:lnTo>
                  <a:pt x="173" y="117"/>
                </a:lnTo>
                <a:close/>
                <a:moveTo>
                  <a:pt x="174" y="113"/>
                </a:moveTo>
                <a:lnTo>
                  <a:pt x="174" y="115"/>
                </a:lnTo>
                <a:lnTo>
                  <a:pt x="173" y="113"/>
                </a:lnTo>
                <a:lnTo>
                  <a:pt x="174" y="113"/>
                </a:lnTo>
                <a:close/>
                <a:moveTo>
                  <a:pt x="83" y="113"/>
                </a:moveTo>
                <a:lnTo>
                  <a:pt x="81" y="113"/>
                </a:lnTo>
                <a:lnTo>
                  <a:pt x="81" y="112"/>
                </a:lnTo>
                <a:lnTo>
                  <a:pt x="83" y="112"/>
                </a:lnTo>
                <a:lnTo>
                  <a:pt x="83" y="113"/>
                </a:lnTo>
                <a:close/>
                <a:moveTo>
                  <a:pt x="181" y="110"/>
                </a:moveTo>
                <a:lnTo>
                  <a:pt x="182" y="110"/>
                </a:lnTo>
                <a:lnTo>
                  <a:pt x="181" y="110"/>
                </a:lnTo>
                <a:close/>
                <a:moveTo>
                  <a:pt x="73" y="110"/>
                </a:moveTo>
                <a:lnTo>
                  <a:pt x="75" y="111"/>
                </a:lnTo>
                <a:lnTo>
                  <a:pt x="76" y="111"/>
                </a:lnTo>
                <a:lnTo>
                  <a:pt x="76" y="112"/>
                </a:lnTo>
                <a:lnTo>
                  <a:pt x="77" y="112"/>
                </a:lnTo>
                <a:lnTo>
                  <a:pt x="79" y="113"/>
                </a:lnTo>
                <a:lnTo>
                  <a:pt x="79" y="115"/>
                </a:lnTo>
                <a:lnTo>
                  <a:pt x="77" y="116"/>
                </a:lnTo>
                <a:lnTo>
                  <a:pt x="76" y="115"/>
                </a:lnTo>
                <a:lnTo>
                  <a:pt x="77" y="115"/>
                </a:lnTo>
                <a:lnTo>
                  <a:pt x="77" y="113"/>
                </a:lnTo>
                <a:lnTo>
                  <a:pt x="76" y="113"/>
                </a:lnTo>
                <a:lnTo>
                  <a:pt x="76" y="112"/>
                </a:lnTo>
                <a:lnTo>
                  <a:pt x="75" y="112"/>
                </a:lnTo>
                <a:lnTo>
                  <a:pt x="75" y="113"/>
                </a:lnTo>
                <a:lnTo>
                  <a:pt x="73" y="112"/>
                </a:lnTo>
                <a:lnTo>
                  <a:pt x="73" y="111"/>
                </a:lnTo>
                <a:lnTo>
                  <a:pt x="72" y="111"/>
                </a:lnTo>
                <a:lnTo>
                  <a:pt x="72" y="110"/>
                </a:lnTo>
                <a:lnTo>
                  <a:pt x="73" y="110"/>
                </a:lnTo>
                <a:close/>
                <a:moveTo>
                  <a:pt x="79" y="110"/>
                </a:moveTo>
                <a:lnTo>
                  <a:pt x="79" y="108"/>
                </a:lnTo>
                <a:lnTo>
                  <a:pt x="79" y="110"/>
                </a:lnTo>
                <a:close/>
                <a:moveTo>
                  <a:pt x="71" y="108"/>
                </a:moveTo>
                <a:lnTo>
                  <a:pt x="69" y="108"/>
                </a:lnTo>
                <a:lnTo>
                  <a:pt x="69" y="107"/>
                </a:lnTo>
                <a:lnTo>
                  <a:pt x="71" y="107"/>
                </a:lnTo>
                <a:lnTo>
                  <a:pt x="71" y="108"/>
                </a:lnTo>
                <a:close/>
                <a:moveTo>
                  <a:pt x="66" y="111"/>
                </a:moveTo>
                <a:lnTo>
                  <a:pt x="64" y="110"/>
                </a:lnTo>
                <a:lnTo>
                  <a:pt x="66" y="110"/>
                </a:lnTo>
                <a:lnTo>
                  <a:pt x="66" y="107"/>
                </a:lnTo>
                <a:lnTo>
                  <a:pt x="66" y="106"/>
                </a:lnTo>
                <a:lnTo>
                  <a:pt x="63" y="104"/>
                </a:lnTo>
                <a:lnTo>
                  <a:pt x="64" y="103"/>
                </a:lnTo>
                <a:lnTo>
                  <a:pt x="66" y="104"/>
                </a:lnTo>
                <a:lnTo>
                  <a:pt x="66" y="106"/>
                </a:lnTo>
                <a:lnTo>
                  <a:pt x="67" y="106"/>
                </a:lnTo>
                <a:lnTo>
                  <a:pt x="67" y="107"/>
                </a:lnTo>
                <a:lnTo>
                  <a:pt x="67" y="108"/>
                </a:lnTo>
                <a:lnTo>
                  <a:pt x="66" y="110"/>
                </a:lnTo>
                <a:lnTo>
                  <a:pt x="66" y="111"/>
                </a:lnTo>
                <a:close/>
                <a:moveTo>
                  <a:pt x="71" y="103"/>
                </a:moveTo>
                <a:lnTo>
                  <a:pt x="72" y="103"/>
                </a:lnTo>
                <a:lnTo>
                  <a:pt x="73" y="104"/>
                </a:lnTo>
                <a:lnTo>
                  <a:pt x="72" y="106"/>
                </a:lnTo>
                <a:lnTo>
                  <a:pt x="71" y="106"/>
                </a:lnTo>
                <a:lnTo>
                  <a:pt x="71" y="104"/>
                </a:lnTo>
                <a:lnTo>
                  <a:pt x="69" y="104"/>
                </a:lnTo>
                <a:lnTo>
                  <a:pt x="69" y="106"/>
                </a:lnTo>
                <a:lnTo>
                  <a:pt x="69" y="104"/>
                </a:lnTo>
                <a:lnTo>
                  <a:pt x="68" y="106"/>
                </a:lnTo>
                <a:lnTo>
                  <a:pt x="67" y="106"/>
                </a:lnTo>
                <a:lnTo>
                  <a:pt x="68" y="106"/>
                </a:lnTo>
                <a:lnTo>
                  <a:pt x="67" y="104"/>
                </a:lnTo>
                <a:lnTo>
                  <a:pt x="68" y="104"/>
                </a:lnTo>
                <a:lnTo>
                  <a:pt x="67" y="104"/>
                </a:lnTo>
                <a:lnTo>
                  <a:pt x="67" y="103"/>
                </a:lnTo>
                <a:lnTo>
                  <a:pt x="68" y="102"/>
                </a:lnTo>
                <a:lnTo>
                  <a:pt x="67" y="102"/>
                </a:lnTo>
                <a:lnTo>
                  <a:pt x="68" y="100"/>
                </a:lnTo>
                <a:lnTo>
                  <a:pt x="69" y="102"/>
                </a:lnTo>
                <a:lnTo>
                  <a:pt x="71" y="102"/>
                </a:lnTo>
                <a:lnTo>
                  <a:pt x="71" y="103"/>
                </a:lnTo>
                <a:close/>
                <a:moveTo>
                  <a:pt x="84" y="94"/>
                </a:moveTo>
                <a:lnTo>
                  <a:pt x="83" y="94"/>
                </a:lnTo>
                <a:lnTo>
                  <a:pt x="84" y="94"/>
                </a:lnTo>
                <a:lnTo>
                  <a:pt x="83" y="95"/>
                </a:lnTo>
                <a:lnTo>
                  <a:pt x="83" y="94"/>
                </a:lnTo>
                <a:lnTo>
                  <a:pt x="84" y="94"/>
                </a:lnTo>
                <a:close/>
                <a:moveTo>
                  <a:pt x="194" y="94"/>
                </a:moveTo>
                <a:lnTo>
                  <a:pt x="195" y="94"/>
                </a:lnTo>
                <a:lnTo>
                  <a:pt x="195" y="95"/>
                </a:lnTo>
                <a:lnTo>
                  <a:pt x="195" y="96"/>
                </a:lnTo>
                <a:lnTo>
                  <a:pt x="195" y="98"/>
                </a:lnTo>
                <a:lnTo>
                  <a:pt x="195" y="99"/>
                </a:lnTo>
                <a:lnTo>
                  <a:pt x="195" y="100"/>
                </a:lnTo>
                <a:lnTo>
                  <a:pt x="195" y="102"/>
                </a:lnTo>
                <a:lnTo>
                  <a:pt x="196" y="103"/>
                </a:lnTo>
                <a:lnTo>
                  <a:pt x="196" y="104"/>
                </a:lnTo>
                <a:lnTo>
                  <a:pt x="198" y="104"/>
                </a:lnTo>
                <a:lnTo>
                  <a:pt x="198" y="106"/>
                </a:lnTo>
                <a:lnTo>
                  <a:pt x="198" y="107"/>
                </a:lnTo>
                <a:lnTo>
                  <a:pt x="199" y="107"/>
                </a:lnTo>
                <a:lnTo>
                  <a:pt x="200" y="108"/>
                </a:lnTo>
                <a:lnTo>
                  <a:pt x="200" y="110"/>
                </a:lnTo>
                <a:lnTo>
                  <a:pt x="199" y="110"/>
                </a:lnTo>
                <a:lnTo>
                  <a:pt x="199" y="111"/>
                </a:lnTo>
                <a:lnTo>
                  <a:pt x="200" y="111"/>
                </a:lnTo>
                <a:lnTo>
                  <a:pt x="200" y="112"/>
                </a:lnTo>
                <a:lnTo>
                  <a:pt x="202" y="113"/>
                </a:lnTo>
                <a:lnTo>
                  <a:pt x="202" y="115"/>
                </a:lnTo>
                <a:lnTo>
                  <a:pt x="202" y="116"/>
                </a:lnTo>
                <a:lnTo>
                  <a:pt x="202" y="117"/>
                </a:lnTo>
                <a:lnTo>
                  <a:pt x="203" y="119"/>
                </a:lnTo>
                <a:lnTo>
                  <a:pt x="203" y="120"/>
                </a:lnTo>
                <a:lnTo>
                  <a:pt x="202" y="120"/>
                </a:lnTo>
                <a:lnTo>
                  <a:pt x="202" y="121"/>
                </a:lnTo>
                <a:lnTo>
                  <a:pt x="203" y="121"/>
                </a:lnTo>
                <a:lnTo>
                  <a:pt x="204" y="121"/>
                </a:lnTo>
                <a:lnTo>
                  <a:pt x="204" y="123"/>
                </a:lnTo>
                <a:lnTo>
                  <a:pt x="206" y="124"/>
                </a:lnTo>
                <a:lnTo>
                  <a:pt x="206" y="125"/>
                </a:lnTo>
                <a:lnTo>
                  <a:pt x="206" y="127"/>
                </a:lnTo>
                <a:lnTo>
                  <a:pt x="206" y="128"/>
                </a:lnTo>
                <a:lnTo>
                  <a:pt x="206" y="129"/>
                </a:lnTo>
                <a:lnTo>
                  <a:pt x="204" y="130"/>
                </a:lnTo>
                <a:lnTo>
                  <a:pt x="206" y="132"/>
                </a:lnTo>
                <a:lnTo>
                  <a:pt x="206" y="133"/>
                </a:lnTo>
                <a:lnTo>
                  <a:pt x="207" y="134"/>
                </a:lnTo>
                <a:lnTo>
                  <a:pt x="207" y="136"/>
                </a:lnTo>
                <a:lnTo>
                  <a:pt x="206" y="136"/>
                </a:lnTo>
                <a:lnTo>
                  <a:pt x="206" y="137"/>
                </a:lnTo>
                <a:lnTo>
                  <a:pt x="204" y="138"/>
                </a:lnTo>
                <a:lnTo>
                  <a:pt x="203" y="138"/>
                </a:lnTo>
                <a:lnTo>
                  <a:pt x="202" y="138"/>
                </a:lnTo>
                <a:lnTo>
                  <a:pt x="202" y="140"/>
                </a:lnTo>
                <a:lnTo>
                  <a:pt x="200" y="141"/>
                </a:lnTo>
                <a:lnTo>
                  <a:pt x="199" y="141"/>
                </a:lnTo>
                <a:lnTo>
                  <a:pt x="198" y="142"/>
                </a:lnTo>
                <a:lnTo>
                  <a:pt x="196" y="142"/>
                </a:lnTo>
                <a:lnTo>
                  <a:pt x="196" y="144"/>
                </a:lnTo>
                <a:lnTo>
                  <a:pt x="195" y="144"/>
                </a:lnTo>
                <a:lnTo>
                  <a:pt x="195" y="145"/>
                </a:lnTo>
                <a:lnTo>
                  <a:pt x="196" y="145"/>
                </a:lnTo>
                <a:lnTo>
                  <a:pt x="196" y="144"/>
                </a:lnTo>
                <a:lnTo>
                  <a:pt x="198" y="144"/>
                </a:lnTo>
                <a:lnTo>
                  <a:pt x="198" y="142"/>
                </a:lnTo>
                <a:lnTo>
                  <a:pt x="199" y="142"/>
                </a:lnTo>
                <a:lnTo>
                  <a:pt x="199" y="141"/>
                </a:lnTo>
                <a:lnTo>
                  <a:pt x="200" y="141"/>
                </a:lnTo>
                <a:lnTo>
                  <a:pt x="202" y="141"/>
                </a:lnTo>
                <a:lnTo>
                  <a:pt x="202" y="140"/>
                </a:lnTo>
                <a:lnTo>
                  <a:pt x="203" y="141"/>
                </a:lnTo>
                <a:lnTo>
                  <a:pt x="204" y="141"/>
                </a:lnTo>
                <a:lnTo>
                  <a:pt x="203" y="142"/>
                </a:lnTo>
                <a:lnTo>
                  <a:pt x="204" y="142"/>
                </a:lnTo>
                <a:lnTo>
                  <a:pt x="204" y="141"/>
                </a:lnTo>
                <a:lnTo>
                  <a:pt x="206" y="141"/>
                </a:lnTo>
                <a:lnTo>
                  <a:pt x="206" y="142"/>
                </a:lnTo>
                <a:lnTo>
                  <a:pt x="207" y="142"/>
                </a:lnTo>
                <a:lnTo>
                  <a:pt x="207" y="144"/>
                </a:lnTo>
                <a:lnTo>
                  <a:pt x="207" y="142"/>
                </a:lnTo>
                <a:lnTo>
                  <a:pt x="208" y="142"/>
                </a:lnTo>
                <a:lnTo>
                  <a:pt x="210" y="142"/>
                </a:lnTo>
                <a:lnTo>
                  <a:pt x="211" y="142"/>
                </a:lnTo>
                <a:lnTo>
                  <a:pt x="212" y="142"/>
                </a:lnTo>
                <a:lnTo>
                  <a:pt x="211" y="144"/>
                </a:lnTo>
                <a:lnTo>
                  <a:pt x="212" y="145"/>
                </a:lnTo>
                <a:lnTo>
                  <a:pt x="212" y="146"/>
                </a:lnTo>
                <a:lnTo>
                  <a:pt x="213" y="148"/>
                </a:lnTo>
                <a:lnTo>
                  <a:pt x="212" y="148"/>
                </a:lnTo>
                <a:lnTo>
                  <a:pt x="213" y="148"/>
                </a:lnTo>
                <a:lnTo>
                  <a:pt x="213" y="149"/>
                </a:lnTo>
                <a:lnTo>
                  <a:pt x="215" y="149"/>
                </a:lnTo>
                <a:lnTo>
                  <a:pt x="215" y="150"/>
                </a:lnTo>
                <a:lnTo>
                  <a:pt x="213" y="150"/>
                </a:lnTo>
                <a:lnTo>
                  <a:pt x="213" y="151"/>
                </a:lnTo>
                <a:lnTo>
                  <a:pt x="215" y="151"/>
                </a:lnTo>
                <a:lnTo>
                  <a:pt x="215" y="150"/>
                </a:lnTo>
                <a:lnTo>
                  <a:pt x="216" y="150"/>
                </a:lnTo>
                <a:lnTo>
                  <a:pt x="216" y="149"/>
                </a:lnTo>
                <a:lnTo>
                  <a:pt x="217" y="149"/>
                </a:lnTo>
                <a:lnTo>
                  <a:pt x="217" y="150"/>
                </a:lnTo>
                <a:lnTo>
                  <a:pt x="217" y="151"/>
                </a:lnTo>
                <a:lnTo>
                  <a:pt x="216" y="151"/>
                </a:lnTo>
                <a:lnTo>
                  <a:pt x="216" y="153"/>
                </a:lnTo>
                <a:lnTo>
                  <a:pt x="216" y="154"/>
                </a:lnTo>
                <a:lnTo>
                  <a:pt x="216" y="155"/>
                </a:lnTo>
                <a:lnTo>
                  <a:pt x="215" y="157"/>
                </a:lnTo>
                <a:lnTo>
                  <a:pt x="213" y="157"/>
                </a:lnTo>
                <a:lnTo>
                  <a:pt x="213" y="158"/>
                </a:lnTo>
                <a:lnTo>
                  <a:pt x="212" y="158"/>
                </a:lnTo>
                <a:lnTo>
                  <a:pt x="211" y="158"/>
                </a:lnTo>
                <a:lnTo>
                  <a:pt x="210" y="159"/>
                </a:lnTo>
                <a:lnTo>
                  <a:pt x="208" y="159"/>
                </a:lnTo>
                <a:lnTo>
                  <a:pt x="208" y="161"/>
                </a:lnTo>
                <a:lnTo>
                  <a:pt x="208" y="162"/>
                </a:lnTo>
                <a:lnTo>
                  <a:pt x="207" y="163"/>
                </a:lnTo>
                <a:lnTo>
                  <a:pt x="206" y="163"/>
                </a:lnTo>
                <a:lnTo>
                  <a:pt x="206" y="162"/>
                </a:lnTo>
                <a:lnTo>
                  <a:pt x="204" y="162"/>
                </a:lnTo>
                <a:lnTo>
                  <a:pt x="206" y="163"/>
                </a:lnTo>
                <a:lnTo>
                  <a:pt x="206" y="165"/>
                </a:lnTo>
                <a:lnTo>
                  <a:pt x="204" y="165"/>
                </a:lnTo>
                <a:lnTo>
                  <a:pt x="203" y="165"/>
                </a:lnTo>
                <a:lnTo>
                  <a:pt x="202" y="165"/>
                </a:lnTo>
                <a:lnTo>
                  <a:pt x="200" y="165"/>
                </a:lnTo>
                <a:lnTo>
                  <a:pt x="199" y="165"/>
                </a:lnTo>
                <a:lnTo>
                  <a:pt x="198" y="165"/>
                </a:lnTo>
                <a:lnTo>
                  <a:pt x="196" y="165"/>
                </a:lnTo>
                <a:lnTo>
                  <a:pt x="195" y="165"/>
                </a:lnTo>
                <a:lnTo>
                  <a:pt x="195" y="163"/>
                </a:lnTo>
                <a:lnTo>
                  <a:pt x="194" y="163"/>
                </a:lnTo>
                <a:lnTo>
                  <a:pt x="193" y="163"/>
                </a:lnTo>
                <a:lnTo>
                  <a:pt x="191" y="163"/>
                </a:lnTo>
                <a:lnTo>
                  <a:pt x="190" y="162"/>
                </a:lnTo>
                <a:lnTo>
                  <a:pt x="189" y="162"/>
                </a:lnTo>
                <a:lnTo>
                  <a:pt x="189" y="161"/>
                </a:lnTo>
                <a:lnTo>
                  <a:pt x="189" y="162"/>
                </a:lnTo>
                <a:lnTo>
                  <a:pt x="187" y="161"/>
                </a:lnTo>
                <a:lnTo>
                  <a:pt x="186" y="161"/>
                </a:lnTo>
                <a:lnTo>
                  <a:pt x="185" y="159"/>
                </a:lnTo>
                <a:lnTo>
                  <a:pt x="185" y="161"/>
                </a:lnTo>
                <a:lnTo>
                  <a:pt x="185" y="162"/>
                </a:lnTo>
                <a:lnTo>
                  <a:pt x="186" y="162"/>
                </a:lnTo>
                <a:lnTo>
                  <a:pt x="187" y="162"/>
                </a:lnTo>
                <a:lnTo>
                  <a:pt x="187" y="163"/>
                </a:lnTo>
                <a:lnTo>
                  <a:pt x="187" y="166"/>
                </a:lnTo>
                <a:lnTo>
                  <a:pt x="186" y="165"/>
                </a:lnTo>
                <a:lnTo>
                  <a:pt x="185" y="165"/>
                </a:lnTo>
                <a:lnTo>
                  <a:pt x="183" y="163"/>
                </a:lnTo>
                <a:lnTo>
                  <a:pt x="182" y="162"/>
                </a:lnTo>
                <a:lnTo>
                  <a:pt x="182" y="161"/>
                </a:lnTo>
                <a:lnTo>
                  <a:pt x="181" y="161"/>
                </a:lnTo>
                <a:lnTo>
                  <a:pt x="181" y="159"/>
                </a:lnTo>
                <a:lnTo>
                  <a:pt x="179" y="158"/>
                </a:lnTo>
                <a:lnTo>
                  <a:pt x="179" y="157"/>
                </a:lnTo>
                <a:lnTo>
                  <a:pt x="178" y="155"/>
                </a:lnTo>
                <a:lnTo>
                  <a:pt x="178" y="154"/>
                </a:lnTo>
                <a:lnTo>
                  <a:pt x="177" y="154"/>
                </a:lnTo>
                <a:lnTo>
                  <a:pt x="177" y="153"/>
                </a:lnTo>
                <a:lnTo>
                  <a:pt x="177" y="151"/>
                </a:lnTo>
                <a:lnTo>
                  <a:pt x="176" y="151"/>
                </a:lnTo>
                <a:lnTo>
                  <a:pt x="174" y="150"/>
                </a:lnTo>
                <a:lnTo>
                  <a:pt x="173" y="150"/>
                </a:lnTo>
                <a:lnTo>
                  <a:pt x="173" y="149"/>
                </a:lnTo>
                <a:lnTo>
                  <a:pt x="173" y="148"/>
                </a:lnTo>
                <a:lnTo>
                  <a:pt x="176" y="149"/>
                </a:lnTo>
                <a:lnTo>
                  <a:pt x="177" y="149"/>
                </a:lnTo>
                <a:lnTo>
                  <a:pt x="177" y="148"/>
                </a:lnTo>
                <a:lnTo>
                  <a:pt x="177" y="149"/>
                </a:lnTo>
                <a:lnTo>
                  <a:pt x="176" y="149"/>
                </a:lnTo>
                <a:lnTo>
                  <a:pt x="174" y="148"/>
                </a:lnTo>
                <a:lnTo>
                  <a:pt x="173" y="148"/>
                </a:lnTo>
                <a:lnTo>
                  <a:pt x="173" y="146"/>
                </a:lnTo>
                <a:lnTo>
                  <a:pt x="172" y="146"/>
                </a:lnTo>
                <a:lnTo>
                  <a:pt x="170" y="146"/>
                </a:lnTo>
                <a:lnTo>
                  <a:pt x="170" y="145"/>
                </a:lnTo>
                <a:lnTo>
                  <a:pt x="169" y="145"/>
                </a:lnTo>
                <a:lnTo>
                  <a:pt x="168" y="145"/>
                </a:lnTo>
                <a:lnTo>
                  <a:pt x="168" y="144"/>
                </a:lnTo>
                <a:lnTo>
                  <a:pt x="168" y="142"/>
                </a:lnTo>
                <a:lnTo>
                  <a:pt x="168" y="141"/>
                </a:lnTo>
                <a:lnTo>
                  <a:pt x="169" y="141"/>
                </a:lnTo>
                <a:lnTo>
                  <a:pt x="170" y="140"/>
                </a:lnTo>
                <a:lnTo>
                  <a:pt x="172" y="140"/>
                </a:lnTo>
                <a:lnTo>
                  <a:pt x="173" y="140"/>
                </a:lnTo>
                <a:lnTo>
                  <a:pt x="174" y="140"/>
                </a:lnTo>
                <a:lnTo>
                  <a:pt x="176" y="140"/>
                </a:lnTo>
                <a:lnTo>
                  <a:pt x="177" y="138"/>
                </a:lnTo>
                <a:lnTo>
                  <a:pt x="177" y="140"/>
                </a:lnTo>
                <a:lnTo>
                  <a:pt x="178" y="140"/>
                </a:lnTo>
                <a:lnTo>
                  <a:pt x="178" y="138"/>
                </a:lnTo>
                <a:lnTo>
                  <a:pt x="177" y="138"/>
                </a:lnTo>
                <a:lnTo>
                  <a:pt x="174" y="138"/>
                </a:lnTo>
                <a:lnTo>
                  <a:pt x="173" y="137"/>
                </a:lnTo>
                <a:lnTo>
                  <a:pt x="172" y="137"/>
                </a:lnTo>
                <a:lnTo>
                  <a:pt x="173" y="137"/>
                </a:lnTo>
                <a:lnTo>
                  <a:pt x="172" y="136"/>
                </a:lnTo>
                <a:lnTo>
                  <a:pt x="172" y="137"/>
                </a:lnTo>
                <a:lnTo>
                  <a:pt x="172" y="136"/>
                </a:lnTo>
                <a:lnTo>
                  <a:pt x="170" y="136"/>
                </a:lnTo>
                <a:lnTo>
                  <a:pt x="170" y="134"/>
                </a:lnTo>
                <a:lnTo>
                  <a:pt x="170" y="133"/>
                </a:lnTo>
                <a:lnTo>
                  <a:pt x="172" y="133"/>
                </a:lnTo>
                <a:lnTo>
                  <a:pt x="172" y="130"/>
                </a:lnTo>
                <a:lnTo>
                  <a:pt x="173" y="129"/>
                </a:lnTo>
                <a:lnTo>
                  <a:pt x="174" y="128"/>
                </a:lnTo>
                <a:lnTo>
                  <a:pt x="174" y="127"/>
                </a:lnTo>
                <a:lnTo>
                  <a:pt x="176" y="127"/>
                </a:lnTo>
                <a:lnTo>
                  <a:pt x="174" y="127"/>
                </a:lnTo>
                <a:lnTo>
                  <a:pt x="174" y="128"/>
                </a:lnTo>
                <a:lnTo>
                  <a:pt x="173" y="128"/>
                </a:lnTo>
                <a:lnTo>
                  <a:pt x="173" y="127"/>
                </a:lnTo>
                <a:lnTo>
                  <a:pt x="174" y="127"/>
                </a:lnTo>
                <a:lnTo>
                  <a:pt x="173" y="127"/>
                </a:lnTo>
                <a:lnTo>
                  <a:pt x="173" y="125"/>
                </a:lnTo>
                <a:lnTo>
                  <a:pt x="173" y="124"/>
                </a:lnTo>
                <a:lnTo>
                  <a:pt x="176" y="123"/>
                </a:lnTo>
                <a:lnTo>
                  <a:pt x="176" y="121"/>
                </a:lnTo>
                <a:lnTo>
                  <a:pt x="176" y="123"/>
                </a:lnTo>
                <a:lnTo>
                  <a:pt x="177" y="123"/>
                </a:lnTo>
                <a:lnTo>
                  <a:pt x="176" y="121"/>
                </a:lnTo>
                <a:lnTo>
                  <a:pt x="177" y="120"/>
                </a:lnTo>
                <a:lnTo>
                  <a:pt x="178" y="120"/>
                </a:lnTo>
                <a:lnTo>
                  <a:pt x="178" y="119"/>
                </a:lnTo>
                <a:lnTo>
                  <a:pt x="179" y="117"/>
                </a:lnTo>
                <a:lnTo>
                  <a:pt x="181" y="116"/>
                </a:lnTo>
                <a:lnTo>
                  <a:pt x="181" y="115"/>
                </a:lnTo>
                <a:lnTo>
                  <a:pt x="182" y="115"/>
                </a:lnTo>
                <a:lnTo>
                  <a:pt x="182" y="113"/>
                </a:lnTo>
                <a:lnTo>
                  <a:pt x="183" y="112"/>
                </a:lnTo>
                <a:lnTo>
                  <a:pt x="185" y="111"/>
                </a:lnTo>
                <a:lnTo>
                  <a:pt x="185" y="110"/>
                </a:lnTo>
                <a:lnTo>
                  <a:pt x="186" y="108"/>
                </a:lnTo>
                <a:lnTo>
                  <a:pt x="186" y="107"/>
                </a:lnTo>
                <a:lnTo>
                  <a:pt x="187" y="107"/>
                </a:lnTo>
                <a:lnTo>
                  <a:pt x="187" y="106"/>
                </a:lnTo>
                <a:lnTo>
                  <a:pt x="186" y="106"/>
                </a:lnTo>
                <a:lnTo>
                  <a:pt x="186" y="104"/>
                </a:lnTo>
                <a:lnTo>
                  <a:pt x="187" y="103"/>
                </a:lnTo>
                <a:lnTo>
                  <a:pt x="186" y="103"/>
                </a:lnTo>
                <a:lnTo>
                  <a:pt x="186" y="102"/>
                </a:lnTo>
                <a:lnTo>
                  <a:pt x="186" y="100"/>
                </a:lnTo>
                <a:lnTo>
                  <a:pt x="186" y="99"/>
                </a:lnTo>
                <a:lnTo>
                  <a:pt x="187" y="99"/>
                </a:lnTo>
                <a:lnTo>
                  <a:pt x="189" y="98"/>
                </a:lnTo>
                <a:lnTo>
                  <a:pt x="189" y="96"/>
                </a:lnTo>
                <a:lnTo>
                  <a:pt x="190" y="95"/>
                </a:lnTo>
                <a:lnTo>
                  <a:pt x="191" y="94"/>
                </a:lnTo>
                <a:lnTo>
                  <a:pt x="193" y="94"/>
                </a:lnTo>
                <a:lnTo>
                  <a:pt x="193" y="93"/>
                </a:lnTo>
                <a:lnTo>
                  <a:pt x="194" y="93"/>
                </a:lnTo>
                <a:lnTo>
                  <a:pt x="194" y="94"/>
                </a:lnTo>
                <a:close/>
                <a:moveTo>
                  <a:pt x="84" y="90"/>
                </a:moveTo>
                <a:lnTo>
                  <a:pt x="83" y="90"/>
                </a:lnTo>
                <a:lnTo>
                  <a:pt x="84" y="90"/>
                </a:lnTo>
                <a:close/>
                <a:moveTo>
                  <a:pt x="59" y="90"/>
                </a:moveTo>
                <a:lnTo>
                  <a:pt x="58" y="90"/>
                </a:lnTo>
                <a:lnTo>
                  <a:pt x="58" y="89"/>
                </a:lnTo>
                <a:lnTo>
                  <a:pt x="59" y="90"/>
                </a:lnTo>
                <a:close/>
                <a:moveTo>
                  <a:pt x="66" y="89"/>
                </a:moveTo>
                <a:lnTo>
                  <a:pt x="64" y="89"/>
                </a:lnTo>
                <a:lnTo>
                  <a:pt x="66" y="87"/>
                </a:lnTo>
                <a:lnTo>
                  <a:pt x="66" y="89"/>
                </a:lnTo>
                <a:close/>
                <a:moveTo>
                  <a:pt x="60" y="89"/>
                </a:moveTo>
                <a:lnTo>
                  <a:pt x="59" y="90"/>
                </a:lnTo>
                <a:lnTo>
                  <a:pt x="59" y="89"/>
                </a:lnTo>
                <a:lnTo>
                  <a:pt x="59" y="86"/>
                </a:lnTo>
                <a:lnTo>
                  <a:pt x="59" y="87"/>
                </a:lnTo>
                <a:lnTo>
                  <a:pt x="60" y="87"/>
                </a:lnTo>
                <a:lnTo>
                  <a:pt x="60" y="89"/>
                </a:lnTo>
                <a:close/>
                <a:moveTo>
                  <a:pt x="62" y="86"/>
                </a:moveTo>
                <a:lnTo>
                  <a:pt x="60" y="86"/>
                </a:lnTo>
                <a:lnTo>
                  <a:pt x="62" y="86"/>
                </a:lnTo>
                <a:close/>
                <a:moveTo>
                  <a:pt x="59" y="83"/>
                </a:moveTo>
                <a:lnTo>
                  <a:pt x="60" y="85"/>
                </a:lnTo>
                <a:lnTo>
                  <a:pt x="62" y="85"/>
                </a:lnTo>
                <a:lnTo>
                  <a:pt x="60" y="85"/>
                </a:lnTo>
                <a:lnTo>
                  <a:pt x="59" y="85"/>
                </a:lnTo>
                <a:lnTo>
                  <a:pt x="59" y="83"/>
                </a:lnTo>
                <a:close/>
                <a:moveTo>
                  <a:pt x="87" y="74"/>
                </a:moveTo>
                <a:lnTo>
                  <a:pt x="88" y="74"/>
                </a:lnTo>
                <a:lnTo>
                  <a:pt x="87" y="74"/>
                </a:lnTo>
                <a:close/>
                <a:moveTo>
                  <a:pt x="62" y="74"/>
                </a:moveTo>
                <a:lnTo>
                  <a:pt x="62" y="73"/>
                </a:lnTo>
                <a:lnTo>
                  <a:pt x="62" y="74"/>
                </a:lnTo>
                <a:close/>
                <a:moveTo>
                  <a:pt x="60" y="74"/>
                </a:moveTo>
                <a:lnTo>
                  <a:pt x="60" y="73"/>
                </a:lnTo>
                <a:lnTo>
                  <a:pt x="60" y="72"/>
                </a:lnTo>
                <a:lnTo>
                  <a:pt x="62" y="72"/>
                </a:lnTo>
                <a:lnTo>
                  <a:pt x="62" y="73"/>
                </a:lnTo>
                <a:lnTo>
                  <a:pt x="60" y="73"/>
                </a:lnTo>
                <a:lnTo>
                  <a:pt x="60" y="74"/>
                </a:lnTo>
                <a:close/>
                <a:moveTo>
                  <a:pt x="63" y="69"/>
                </a:moveTo>
                <a:lnTo>
                  <a:pt x="62" y="68"/>
                </a:lnTo>
                <a:lnTo>
                  <a:pt x="63" y="68"/>
                </a:lnTo>
                <a:lnTo>
                  <a:pt x="63" y="69"/>
                </a:lnTo>
                <a:close/>
                <a:moveTo>
                  <a:pt x="56" y="69"/>
                </a:moveTo>
                <a:lnTo>
                  <a:pt x="55" y="69"/>
                </a:lnTo>
                <a:lnTo>
                  <a:pt x="56" y="68"/>
                </a:lnTo>
                <a:lnTo>
                  <a:pt x="58" y="68"/>
                </a:lnTo>
                <a:lnTo>
                  <a:pt x="56" y="69"/>
                </a:lnTo>
                <a:close/>
                <a:moveTo>
                  <a:pt x="92" y="45"/>
                </a:moveTo>
                <a:lnTo>
                  <a:pt x="92" y="44"/>
                </a:lnTo>
                <a:lnTo>
                  <a:pt x="93" y="45"/>
                </a:lnTo>
                <a:lnTo>
                  <a:pt x="92" y="45"/>
                </a:lnTo>
                <a:close/>
                <a:moveTo>
                  <a:pt x="87" y="23"/>
                </a:moveTo>
                <a:lnTo>
                  <a:pt x="85" y="23"/>
                </a:lnTo>
                <a:lnTo>
                  <a:pt x="85" y="22"/>
                </a:lnTo>
                <a:lnTo>
                  <a:pt x="85" y="21"/>
                </a:lnTo>
                <a:lnTo>
                  <a:pt x="85" y="19"/>
                </a:lnTo>
                <a:lnTo>
                  <a:pt x="87" y="19"/>
                </a:lnTo>
                <a:lnTo>
                  <a:pt x="87" y="21"/>
                </a:lnTo>
                <a:lnTo>
                  <a:pt x="87" y="22"/>
                </a:lnTo>
                <a:lnTo>
                  <a:pt x="87" y="23"/>
                </a:lnTo>
                <a:close/>
                <a:moveTo>
                  <a:pt x="81" y="11"/>
                </a:moveTo>
                <a:lnTo>
                  <a:pt x="80" y="11"/>
                </a:lnTo>
                <a:lnTo>
                  <a:pt x="80" y="10"/>
                </a:lnTo>
                <a:lnTo>
                  <a:pt x="81" y="11"/>
                </a:lnTo>
                <a:close/>
                <a:moveTo>
                  <a:pt x="80" y="10"/>
                </a:moveTo>
                <a:lnTo>
                  <a:pt x="80" y="9"/>
                </a:lnTo>
                <a:lnTo>
                  <a:pt x="80" y="10"/>
                </a:lnTo>
                <a:close/>
                <a:moveTo>
                  <a:pt x="58" y="9"/>
                </a:moveTo>
                <a:lnTo>
                  <a:pt x="56" y="9"/>
                </a:lnTo>
                <a:lnTo>
                  <a:pt x="58" y="7"/>
                </a:lnTo>
                <a:lnTo>
                  <a:pt x="58" y="6"/>
                </a:lnTo>
                <a:lnTo>
                  <a:pt x="59" y="7"/>
                </a:lnTo>
                <a:lnTo>
                  <a:pt x="58" y="9"/>
                </a:lnTo>
                <a:lnTo>
                  <a:pt x="59" y="9"/>
                </a:lnTo>
                <a:lnTo>
                  <a:pt x="58" y="9"/>
                </a:lnTo>
                <a:close/>
                <a:moveTo>
                  <a:pt x="62" y="2"/>
                </a:moveTo>
                <a:lnTo>
                  <a:pt x="62" y="4"/>
                </a:lnTo>
                <a:lnTo>
                  <a:pt x="63" y="4"/>
                </a:lnTo>
                <a:lnTo>
                  <a:pt x="64" y="5"/>
                </a:lnTo>
                <a:lnTo>
                  <a:pt x="64" y="6"/>
                </a:lnTo>
                <a:lnTo>
                  <a:pt x="66" y="6"/>
                </a:lnTo>
                <a:lnTo>
                  <a:pt x="64" y="7"/>
                </a:lnTo>
                <a:lnTo>
                  <a:pt x="63" y="7"/>
                </a:lnTo>
                <a:lnTo>
                  <a:pt x="63" y="9"/>
                </a:lnTo>
                <a:lnTo>
                  <a:pt x="64" y="10"/>
                </a:lnTo>
                <a:lnTo>
                  <a:pt x="62" y="10"/>
                </a:lnTo>
                <a:lnTo>
                  <a:pt x="62" y="11"/>
                </a:lnTo>
                <a:lnTo>
                  <a:pt x="62" y="10"/>
                </a:lnTo>
                <a:lnTo>
                  <a:pt x="60" y="10"/>
                </a:lnTo>
                <a:lnTo>
                  <a:pt x="59" y="10"/>
                </a:lnTo>
                <a:lnTo>
                  <a:pt x="60" y="9"/>
                </a:lnTo>
                <a:lnTo>
                  <a:pt x="59" y="9"/>
                </a:lnTo>
                <a:lnTo>
                  <a:pt x="59" y="7"/>
                </a:lnTo>
                <a:lnTo>
                  <a:pt x="58" y="5"/>
                </a:lnTo>
                <a:lnTo>
                  <a:pt x="56" y="4"/>
                </a:lnTo>
                <a:lnTo>
                  <a:pt x="56" y="2"/>
                </a:lnTo>
                <a:lnTo>
                  <a:pt x="58" y="2"/>
                </a:lnTo>
                <a:lnTo>
                  <a:pt x="59" y="2"/>
                </a:lnTo>
                <a:lnTo>
                  <a:pt x="60" y="2"/>
                </a:lnTo>
                <a:lnTo>
                  <a:pt x="62" y="2"/>
                </a:lnTo>
                <a:close/>
                <a:moveTo>
                  <a:pt x="104" y="14"/>
                </a:moveTo>
                <a:lnTo>
                  <a:pt x="105" y="14"/>
                </a:lnTo>
                <a:lnTo>
                  <a:pt x="105" y="15"/>
                </a:lnTo>
                <a:lnTo>
                  <a:pt x="105" y="17"/>
                </a:lnTo>
                <a:lnTo>
                  <a:pt x="106" y="18"/>
                </a:lnTo>
                <a:lnTo>
                  <a:pt x="105" y="19"/>
                </a:lnTo>
                <a:lnTo>
                  <a:pt x="106" y="19"/>
                </a:lnTo>
                <a:lnTo>
                  <a:pt x="105" y="19"/>
                </a:lnTo>
                <a:lnTo>
                  <a:pt x="105" y="21"/>
                </a:lnTo>
                <a:lnTo>
                  <a:pt x="105" y="22"/>
                </a:lnTo>
                <a:lnTo>
                  <a:pt x="105" y="23"/>
                </a:lnTo>
                <a:lnTo>
                  <a:pt x="104" y="23"/>
                </a:lnTo>
                <a:lnTo>
                  <a:pt x="104" y="24"/>
                </a:lnTo>
                <a:lnTo>
                  <a:pt x="105" y="26"/>
                </a:lnTo>
                <a:lnTo>
                  <a:pt x="104" y="27"/>
                </a:lnTo>
                <a:lnTo>
                  <a:pt x="102" y="28"/>
                </a:lnTo>
                <a:lnTo>
                  <a:pt x="102" y="30"/>
                </a:lnTo>
                <a:lnTo>
                  <a:pt x="102" y="31"/>
                </a:lnTo>
                <a:lnTo>
                  <a:pt x="101" y="34"/>
                </a:lnTo>
                <a:lnTo>
                  <a:pt x="100" y="35"/>
                </a:lnTo>
                <a:lnTo>
                  <a:pt x="100" y="36"/>
                </a:lnTo>
                <a:lnTo>
                  <a:pt x="98" y="38"/>
                </a:lnTo>
                <a:lnTo>
                  <a:pt x="98" y="39"/>
                </a:lnTo>
                <a:lnTo>
                  <a:pt x="98" y="40"/>
                </a:lnTo>
                <a:lnTo>
                  <a:pt x="100" y="40"/>
                </a:lnTo>
                <a:lnTo>
                  <a:pt x="100" y="41"/>
                </a:lnTo>
                <a:lnTo>
                  <a:pt x="100" y="43"/>
                </a:lnTo>
                <a:lnTo>
                  <a:pt x="100" y="44"/>
                </a:lnTo>
                <a:lnTo>
                  <a:pt x="100" y="45"/>
                </a:lnTo>
                <a:lnTo>
                  <a:pt x="100" y="47"/>
                </a:lnTo>
                <a:lnTo>
                  <a:pt x="100" y="49"/>
                </a:lnTo>
                <a:lnTo>
                  <a:pt x="100" y="51"/>
                </a:lnTo>
                <a:lnTo>
                  <a:pt x="98" y="51"/>
                </a:lnTo>
                <a:lnTo>
                  <a:pt x="97" y="49"/>
                </a:lnTo>
                <a:lnTo>
                  <a:pt x="96" y="49"/>
                </a:lnTo>
                <a:lnTo>
                  <a:pt x="96" y="48"/>
                </a:lnTo>
                <a:lnTo>
                  <a:pt x="94" y="48"/>
                </a:lnTo>
                <a:lnTo>
                  <a:pt x="94" y="47"/>
                </a:lnTo>
                <a:lnTo>
                  <a:pt x="93" y="47"/>
                </a:lnTo>
                <a:lnTo>
                  <a:pt x="93" y="45"/>
                </a:lnTo>
                <a:lnTo>
                  <a:pt x="93" y="44"/>
                </a:lnTo>
                <a:lnTo>
                  <a:pt x="92" y="44"/>
                </a:lnTo>
                <a:lnTo>
                  <a:pt x="90" y="44"/>
                </a:lnTo>
                <a:lnTo>
                  <a:pt x="89" y="44"/>
                </a:lnTo>
                <a:lnTo>
                  <a:pt x="89" y="45"/>
                </a:lnTo>
                <a:lnTo>
                  <a:pt x="90" y="45"/>
                </a:lnTo>
                <a:lnTo>
                  <a:pt x="92" y="45"/>
                </a:lnTo>
                <a:lnTo>
                  <a:pt x="92" y="47"/>
                </a:lnTo>
                <a:lnTo>
                  <a:pt x="93" y="48"/>
                </a:lnTo>
                <a:lnTo>
                  <a:pt x="94" y="48"/>
                </a:lnTo>
                <a:lnTo>
                  <a:pt x="93" y="49"/>
                </a:lnTo>
                <a:lnTo>
                  <a:pt x="94" y="49"/>
                </a:lnTo>
                <a:lnTo>
                  <a:pt x="94" y="51"/>
                </a:lnTo>
                <a:lnTo>
                  <a:pt x="93" y="51"/>
                </a:lnTo>
                <a:lnTo>
                  <a:pt x="92" y="51"/>
                </a:lnTo>
                <a:lnTo>
                  <a:pt x="90" y="51"/>
                </a:lnTo>
                <a:lnTo>
                  <a:pt x="92" y="51"/>
                </a:lnTo>
                <a:lnTo>
                  <a:pt x="93" y="51"/>
                </a:lnTo>
                <a:lnTo>
                  <a:pt x="94" y="51"/>
                </a:lnTo>
                <a:lnTo>
                  <a:pt x="94" y="49"/>
                </a:lnTo>
                <a:lnTo>
                  <a:pt x="96" y="49"/>
                </a:lnTo>
                <a:lnTo>
                  <a:pt x="96" y="51"/>
                </a:lnTo>
                <a:lnTo>
                  <a:pt x="97" y="51"/>
                </a:lnTo>
                <a:lnTo>
                  <a:pt x="98" y="52"/>
                </a:lnTo>
                <a:lnTo>
                  <a:pt x="100" y="53"/>
                </a:lnTo>
                <a:lnTo>
                  <a:pt x="100" y="55"/>
                </a:lnTo>
                <a:lnTo>
                  <a:pt x="100" y="56"/>
                </a:lnTo>
                <a:lnTo>
                  <a:pt x="100" y="57"/>
                </a:lnTo>
                <a:lnTo>
                  <a:pt x="101" y="58"/>
                </a:lnTo>
                <a:lnTo>
                  <a:pt x="101" y="60"/>
                </a:lnTo>
                <a:lnTo>
                  <a:pt x="101" y="61"/>
                </a:lnTo>
                <a:lnTo>
                  <a:pt x="102" y="61"/>
                </a:lnTo>
                <a:lnTo>
                  <a:pt x="102" y="62"/>
                </a:lnTo>
                <a:lnTo>
                  <a:pt x="101" y="62"/>
                </a:lnTo>
                <a:lnTo>
                  <a:pt x="101" y="64"/>
                </a:lnTo>
                <a:lnTo>
                  <a:pt x="100" y="64"/>
                </a:lnTo>
                <a:lnTo>
                  <a:pt x="100" y="65"/>
                </a:lnTo>
                <a:lnTo>
                  <a:pt x="98" y="64"/>
                </a:lnTo>
                <a:lnTo>
                  <a:pt x="97" y="65"/>
                </a:lnTo>
                <a:lnTo>
                  <a:pt x="96" y="65"/>
                </a:lnTo>
                <a:lnTo>
                  <a:pt x="94" y="65"/>
                </a:lnTo>
                <a:lnTo>
                  <a:pt x="93" y="66"/>
                </a:lnTo>
                <a:lnTo>
                  <a:pt x="93" y="68"/>
                </a:lnTo>
                <a:lnTo>
                  <a:pt x="92" y="68"/>
                </a:lnTo>
                <a:lnTo>
                  <a:pt x="92" y="69"/>
                </a:lnTo>
                <a:lnTo>
                  <a:pt x="92" y="70"/>
                </a:lnTo>
                <a:lnTo>
                  <a:pt x="90" y="70"/>
                </a:lnTo>
                <a:lnTo>
                  <a:pt x="89" y="72"/>
                </a:lnTo>
                <a:lnTo>
                  <a:pt x="88" y="72"/>
                </a:lnTo>
                <a:lnTo>
                  <a:pt x="88" y="73"/>
                </a:lnTo>
                <a:lnTo>
                  <a:pt x="87" y="73"/>
                </a:lnTo>
                <a:lnTo>
                  <a:pt x="87" y="74"/>
                </a:lnTo>
                <a:lnTo>
                  <a:pt x="85" y="74"/>
                </a:lnTo>
                <a:lnTo>
                  <a:pt x="85" y="76"/>
                </a:lnTo>
                <a:lnTo>
                  <a:pt x="88" y="76"/>
                </a:lnTo>
                <a:lnTo>
                  <a:pt x="87" y="76"/>
                </a:lnTo>
                <a:lnTo>
                  <a:pt x="88" y="76"/>
                </a:lnTo>
                <a:lnTo>
                  <a:pt x="88" y="74"/>
                </a:lnTo>
                <a:lnTo>
                  <a:pt x="89" y="74"/>
                </a:lnTo>
                <a:lnTo>
                  <a:pt x="89" y="73"/>
                </a:lnTo>
                <a:lnTo>
                  <a:pt x="90" y="73"/>
                </a:lnTo>
                <a:lnTo>
                  <a:pt x="90" y="72"/>
                </a:lnTo>
                <a:lnTo>
                  <a:pt x="92" y="70"/>
                </a:lnTo>
                <a:lnTo>
                  <a:pt x="92" y="69"/>
                </a:lnTo>
                <a:lnTo>
                  <a:pt x="93" y="68"/>
                </a:lnTo>
                <a:lnTo>
                  <a:pt x="93" y="66"/>
                </a:lnTo>
                <a:lnTo>
                  <a:pt x="94" y="66"/>
                </a:lnTo>
                <a:lnTo>
                  <a:pt x="96" y="65"/>
                </a:lnTo>
                <a:lnTo>
                  <a:pt x="96" y="66"/>
                </a:lnTo>
                <a:lnTo>
                  <a:pt x="97" y="66"/>
                </a:lnTo>
                <a:lnTo>
                  <a:pt x="98" y="65"/>
                </a:lnTo>
                <a:lnTo>
                  <a:pt x="98" y="66"/>
                </a:lnTo>
                <a:lnTo>
                  <a:pt x="100" y="66"/>
                </a:lnTo>
                <a:lnTo>
                  <a:pt x="100" y="68"/>
                </a:lnTo>
                <a:lnTo>
                  <a:pt x="100" y="69"/>
                </a:lnTo>
                <a:lnTo>
                  <a:pt x="101" y="69"/>
                </a:lnTo>
                <a:lnTo>
                  <a:pt x="102" y="68"/>
                </a:lnTo>
                <a:lnTo>
                  <a:pt x="104" y="68"/>
                </a:lnTo>
                <a:lnTo>
                  <a:pt x="105" y="69"/>
                </a:lnTo>
                <a:lnTo>
                  <a:pt x="105" y="72"/>
                </a:lnTo>
                <a:lnTo>
                  <a:pt x="102" y="72"/>
                </a:lnTo>
                <a:lnTo>
                  <a:pt x="101" y="73"/>
                </a:lnTo>
                <a:lnTo>
                  <a:pt x="101" y="74"/>
                </a:lnTo>
                <a:lnTo>
                  <a:pt x="102" y="74"/>
                </a:lnTo>
                <a:lnTo>
                  <a:pt x="102" y="76"/>
                </a:lnTo>
                <a:lnTo>
                  <a:pt x="102" y="77"/>
                </a:lnTo>
                <a:lnTo>
                  <a:pt x="101" y="77"/>
                </a:lnTo>
                <a:lnTo>
                  <a:pt x="101" y="79"/>
                </a:lnTo>
                <a:lnTo>
                  <a:pt x="102" y="79"/>
                </a:lnTo>
                <a:lnTo>
                  <a:pt x="102" y="81"/>
                </a:lnTo>
                <a:lnTo>
                  <a:pt x="102" y="82"/>
                </a:lnTo>
                <a:lnTo>
                  <a:pt x="105" y="81"/>
                </a:lnTo>
                <a:lnTo>
                  <a:pt x="105" y="82"/>
                </a:lnTo>
                <a:lnTo>
                  <a:pt x="105" y="83"/>
                </a:lnTo>
                <a:lnTo>
                  <a:pt x="106" y="85"/>
                </a:lnTo>
                <a:lnTo>
                  <a:pt x="106" y="86"/>
                </a:lnTo>
                <a:lnTo>
                  <a:pt x="107" y="86"/>
                </a:lnTo>
                <a:lnTo>
                  <a:pt x="107" y="87"/>
                </a:lnTo>
                <a:lnTo>
                  <a:pt x="107" y="89"/>
                </a:lnTo>
                <a:lnTo>
                  <a:pt x="109" y="89"/>
                </a:lnTo>
                <a:lnTo>
                  <a:pt x="109" y="90"/>
                </a:lnTo>
                <a:lnTo>
                  <a:pt x="109" y="91"/>
                </a:lnTo>
                <a:lnTo>
                  <a:pt x="109" y="93"/>
                </a:lnTo>
                <a:lnTo>
                  <a:pt x="110" y="94"/>
                </a:lnTo>
                <a:lnTo>
                  <a:pt x="109" y="95"/>
                </a:lnTo>
                <a:lnTo>
                  <a:pt x="109" y="96"/>
                </a:lnTo>
                <a:lnTo>
                  <a:pt x="109" y="98"/>
                </a:lnTo>
                <a:lnTo>
                  <a:pt x="109" y="99"/>
                </a:lnTo>
                <a:lnTo>
                  <a:pt x="107" y="99"/>
                </a:lnTo>
                <a:lnTo>
                  <a:pt x="107" y="100"/>
                </a:lnTo>
                <a:lnTo>
                  <a:pt x="107" y="102"/>
                </a:lnTo>
                <a:lnTo>
                  <a:pt x="107" y="103"/>
                </a:lnTo>
                <a:lnTo>
                  <a:pt x="106" y="104"/>
                </a:lnTo>
                <a:lnTo>
                  <a:pt x="106" y="106"/>
                </a:lnTo>
                <a:lnTo>
                  <a:pt x="105" y="106"/>
                </a:lnTo>
                <a:lnTo>
                  <a:pt x="106" y="106"/>
                </a:lnTo>
                <a:lnTo>
                  <a:pt x="106" y="107"/>
                </a:lnTo>
                <a:lnTo>
                  <a:pt x="105" y="107"/>
                </a:lnTo>
                <a:lnTo>
                  <a:pt x="105" y="108"/>
                </a:lnTo>
                <a:lnTo>
                  <a:pt x="105" y="110"/>
                </a:lnTo>
                <a:lnTo>
                  <a:pt x="106" y="111"/>
                </a:lnTo>
                <a:lnTo>
                  <a:pt x="106" y="113"/>
                </a:lnTo>
                <a:lnTo>
                  <a:pt x="105" y="115"/>
                </a:lnTo>
                <a:lnTo>
                  <a:pt x="106" y="115"/>
                </a:lnTo>
                <a:lnTo>
                  <a:pt x="106" y="116"/>
                </a:lnTo>
                <a:lnTo>
                  <a:pt x="105" y="116"/>
                </a:lnTo>
                <a:lnTo>
                  <a:pt x="104" y="117"/>
                </a:lnTo>
                <a:lnTo>
                  <a:pt x="102" y="117"/>
                </a:lnTo>
                <a:lnTo>
                  <a:pt x="101" y="119"/>
                </a:lnTo>
                <a:lnTo>
                  <a:pt x="102" y="119"/>
                </a:lnTo>
                <a:lnTo>
                  <a:pt x="102" y="120"/>
                </a:lnTo>
                <a:lnTo>
                  <a:pt x="104" y="120"/>
                </a:lnTo>
                <a:lnTo>
                  <a:pt x="105" y="121"/>
                </a:lnTo>
                <a:lnTo>
                  <a:pt x="105" y="123"/>
                </a:lnTo>
                <a:lnTo>
                  <a:pt x="105" y="124"/>
                </a:lnTo>
                <a:lnTo>
                  <a:pt x="105" y="125"/>
                </a:lnTo>
                <a:lnTo>
                  <a:pt x="105" y="127"/>
                </a:lnTo>
                <a:lnTo>
                  <a:pt x="106" y="127"/>
                </a:lnTo>
                <a:lnTo>
                  <a:pt x="107" y="125"/>
                </a:lnTo>
                <a:lnTo>
                  <a:pt x="109" y="127"/>
                </a:lnTo>
                <a:lnTo>
                  <a:pt x="111" y="128"/>
                </a:lnTo>
                <a:lnTo>
                  <a:pt x="111" y="129"/>
                </a:lnTo>
                <a:lnTo>
                  <a:pt x="113" y="129"/>
                </a:lnTo>
                <a:lnTo>
                  <a:pt x="113" y="130"/>
                </a:lnTo>
                <a:lnTo>
                  <a:pt x="111" y="130"/>
                </a:lnTo>
                <a:lnTo>
                  <a:pt x="113" y="130"/>
                </a:lnTo>
                <a:lnTo>
                  <a:pt x="113" y="132"/>
                </a:lnTo>
                <a:lnTo>
                  <a:pt x="111" y="132"/>
                </a:lnTo>
                <a:lnTo>
                  <a:pt x="111" y="133"/>
                </a:lnTo>
                <a:lnTo>
                  <a:pt x="111" y="134"/>
                </a:lnTo>
                <a:lnTo>
                  <a:pt x="113" y="136"/>
                </a:lnTo>
                <a:lnTo>
                  <a:pt x="111" y="137"/>
                </a:lnTo>
                <a:lnTo>
                  <a:pt x="110" y="137"/>
                </a:lnTo>
                <a:lnTo>
                  <a:pt x="110" y="138"/>
                </a:lnTo>
                <a:lnTo>
                  <a:pt x="109" y="138"/>
                </a:lnTo>
                <a:lnTo>
                  <a:pt x="109" y="137"/>
                </a:lnTo>
                <a:lnTo>
                  <a:pt x="109" y="138"/>
                </a:lnTo>
                <a:lnTo>
                  <a:pt x="107" y="137"/>
                </a:lnTo>
                <a:lnTo>
                  <a:pt x="106" y="137"/>
                </a:lnTo>
                <a:lnTo>
                  <a:pt x="105" y="138"/>
                </a:lnTo>
                <a:lnTo>
                  <a:pt x="105" y="140"/>
                </a:lnTo>
                <a:lnTo>
                  <a:pt x="105" y="141"/>
                </a:lnTo>
                <a:lnTo>
                  <a:pt x="102" y="141"/>
                </a:lnTo>
                <a:lnTo>
                  <a:pt x="102" y="140"/>
                </a:lnTo>
                <a:lnTo>
                  <a:pt x="101" y="140"/>
                </a:lnTo>
                <a:lnTo>
                  <a:pt x="101" y="138"/>
                </a:lnTo>
                <a:lnTo>
                  <a:pt x="100" y="137"/>
                </a:lnTo>
                <a:lnTo>
                  <a:pt x="100" y="136"/>
                </a:lnTo>
                <a:lnTo>
                  <a:pt x="98" y="134"/>
                </a:lnTo>
                <a:lnTo>
                  <a:pt x="97" y="134"/>
                </a:lnTo>
                <a:lnTo>
                  <a:pt x="97" y="133"/>
                </a:lnTo>
                <a:lnTo>
                  <a:pt x="98" y="133"/>
                </a:lnTo>
                <a:lnTo>
                  <a:pt x="100" y="133"/>
                </a:lnTo>
                <a:lnTo>
                  <a:pt x="98" y="133"/>
                </a:lnTo>
                <a:lnTo>
                  <a:pt x="97" y="133"/>
                </a:lnTo>
                <a:lnTo>
                  <a:pt x="97" y="132"/>
                </a:lnTo>
                <a:lnTo>
                  <a:pt x="97" y="130"/>
                </a:lnTo>
                <a:lnTo>
                  <a:pt x="98" y="130"/>
                </a:lnTo>
                <a:lnTo>
                  <a:pt x="98" y="129"/>
                </a:lnTo>
                <a:lnTo>
                  <a:pt x="98" y="128"/>
                </a:lnTo>
                <a:lnTo>
                  <a:pt x="98" y="127"/>
                </a:lnTo>
                <a:lnTo>
                  <a:pt x="98" y="125"/>
                </a:lnTo>
                <a:lnTo>
                  <a:pt x="98" y="124"/>
                </a:lnTo>
                <a:lnTo>
                  <a:pt x="98" y="123"/>
                </a:lnTo>
                <a:lnTo>
                  <a:pt x="97" y="121"/>
                </a:lnTo>
                <a:lnTo>
                  <a:pt x="96" y="121"/>
                </a:lnTo>
                <a:lnTo>
                  <a:pt x="96" y="120"/>
                </a:lnTo>
                <a:lnTo>
                  <a:pt x="94" y="120"/>
                </a:lnTo>
                <a:lnTo>
                  <a:pt x="94" y="121"/>
                </a:lnTo>
                <a:lnTo>
                  <a:pt x="93" y="121"/>
                </a:lnTo>
                <a:lnTo>
                  <a:pt x="93" y="120"/>
                </a:lnTo>
                <a:lnTo>
                  <a:pt x="93" y="119"/>
                </a:lnTo>
                <a:lnTo>
                  <a:pt x="90" y="119"/>
                </a:lnTo>
                <a:lnTo>
                  <a:pt x="89" y="119"/>
                </a:lnTo>
                <a:lnTo>
                  <a:pt x="88" y="117"/>
                </a:lnTo>
                <a:lnTo>
                  <a:pt x="87" y="119"/>
                </a:lnTo>
                <a:lnTo>
                  <a:pt x="87" y="117"/>
                </a:lnTo>
                <a:lnTo>
                  <a:pt x="85" y="117"/>
                </a:lnTo>
                <a:lnTo>
                  <a:pt x="85" y="116"/>
                </a:lnTo>
                <a:lnTo>
                  <a:pt x="85" y="115"/>
                </a:lnTo>
                <a:lnTo>
                  <a:pt x="85" y="116"/>
                </a:lnTo>
                <a:lnTo>
                  <a:pt x="87" y="116"/>
                </a:lnTo>
                <a:lnTo>
                  <a:pt x="87" y="117"/>
                </a:lnTo>
                <a:lnTo>
                  <a:pt x="89" y="117"/>
                </a:lnTo>
                <a:lnTo>
                  <a:pt x="90" y="117"/>
                </a:lnTo>
                <a:lnTo>
                  <a:pt x="90" y="116"/>
                </a:lnTo>
                <a:lnTo>
                  <a:pt x="92" y="116"/>
                </a:lnTo>
                <a:lnTo>
                  <a:pt x="89" y="116"/>
                </a:lnTo>
                <a:lnTo>
                  <a:pt x="88" y="115"/>
                </a:lnTo>
                <a:lnTo>
                  <a:pt x="88" y="113"/>
                </a:lnTo>
                <a:lnTo>
                  <a:pt x="88" y="112"/>
                </a:lnTo>
                <a:lnTo>
                  <a:pt x="87" y="112"/>
                </a:lnTo>
                <a:lnTo>
                  <a:pt x="85" y="112"/>
                </a:lnTo>
                <a:lnTo>
                  <a:pt x="87" y="111"/>
                </a:lnTo>
                <a:lnTo>
                  <a:pt x="88" y="111"/>
                </a:lnTo>
                <a:lnTo>
                  <a:pt x="89" y="111"/>
                </a:lnTo>
                <a:lnTo>
                  <a:pt x="90" y="110"/>
                </a:lnTo>
                <a:lnTo>
                  <a:pt x="89" y="110"/>
                </a:lnTo>
                <a:lnTo>
                  <a:pt x="88" y="108"/>
                </a:lnTo>
                <a:lnTo>
                  <a:pt x="87" y="110"/>
                </a:lnTo>
                <a:lnTo>
                  <a:pt x="85" y="110"/>
                </a:lnTo>
                <a:lnTo>
                  <a:pt x="84" y="110"/>
                </a:lnTo>
                <a:lnTo>
                  <a:pt x="84" y="111"/>
                </a:lnTo>
                <a:lnTo>
                  <a:pt x="83" y="111"/>
                </a:lnTo>
                <a:lnTo>
                  <a:pt x="83" y="112"/>
                </a:lnTo>
                <a:lnTo>
                  <a:pt x="81" y="112"/>
                </a:lnTo>
                <a:lnTo>
                  <a:pt x="81" y="111"/>
                </a:lnTo>
                <a:lnTo>
                  <a:pt x="81" y="110"/>
                </a:lnTo>
                <a:lnTo>
                  <a:pt x="80" y="110"/>
                </a:lnTo>
                <a:lnTo>
                  <a:pt x="80" y="108"/>
                </a:lnTo>
                <a:lnTo>
                  <a:pt x="81" y="108"/>
                </a:lnTo>
                <a:lnTo>
                  <a:pt x="81" y="107"/>
                </a:lnTo>
                <a:lnTo>
                  <a:pt x="83" y="107"/>
                </a:lnTo>
                <a:lnTo>
                  <a:pt x="81" y="106"/>
                </a:lnTo>
                <a:lnTo>
                  <a:pt x="80" y="106"/>
                </a:lnTo>
                <a:lnTo>
                  <a:pt x="80" y="104"/>
                </a:lnTo>
                <a:lnTo>
                  <a:pt x="81" y="104"/>
                </a:lnTo>
                <a:lnTo>
                  <a:pt x="81" y="103"/>
                </a:lnTo>
                <a:lnTo>
                  <a:pt x="80" y="103"/>
                </a:lnTo>
                <a:lnTo>
                  <a:pt x="81" y="102"/>
                </a:lnTo>
                <a:lnTo>
                  <a:pt x="81" y="100"/>
                </a:lnTo>
                <a:lnTo>
                  <a:pt x="83" y="100"/>
                </a:lnTo>
                <a:lnTo>
                  <a:pt x="84" y="102"/>
                </a:lnTo>
                <a:lnTo>
                  <a:pt x="85" y="100"/>
                </a:lnTo>
                <a:lnTo>
                  <a:pt x="84" y="100"/>
                </a:lnTo>
                <a:lnTo>
                  <a:pt x="84" y="99"/>
                </a:lnTo>
                <a:lnTo>
                  <a:pt x="83" y="99"/>
                </a:lnTo>
                <a:lnTo>
                  <a:pt x="83" y="98"/>
                </a:lnTo>
                <a:lnTo>
                  <a:pt x="81" y="98"/>
                </a:lnTo>
                <a:lnTo>
                  <a:pt x="83" y="96"/>
                </a:lnTo>
                <a:lnTo>
                  <a:pt x="84" y="95"/>
                </a:lnTo>
                <a:lnTo>
                  <a:pt x="84" y="96"/>
                </a:lnTo>
                <a:lnTo>
                  <a:pt x="85" y="96"/>
                </a:lnTo>
                <a:lnTo>
                  <a:pt x="85" y="98"/>
                </a:lnTo>
                <a:lnTo>
                  <a:pt x="87" y="98"/>
                </a:lnTo>
                <a:lnTo>
                  <a:pt x="88" y="98"/>
                </a:lnTo>
                <a:lnTo>
                  <a:pt x="88" y="96"/>
                </a:lnTo>
                <a:lnTo>
                  <a:pt x="87" y="96"/>
                </a:lnTo>
                <a:lnTo>
                  <a:pt x="85" y="95"/>
                </a:lnTo>
                <a:lnTo>
                  <a:pt x="87" y="95"/>
                </a:lnTo>
                <a:lnTo>
                  <a:pt x="87" y="94"/>
                </a:lnTo>
                <a:lnTo>
                  <a:pt x="87" y="93"/>
                </a:lnTo>
                <a:lnTo>
                  <a:pt x="85" y="94"/>
                </a:lnTo>
                <a:lnTo>
                  <a:pt x="85" y="93"/>
                </a:lnTo>
                <a:lnTo>
                  <a:pt x="85" y="91"/>
                </a:lnTo>
                <a:lnTo>
                  <a:pt x="85" y="90"/>
                </a:lnTo>
                <a:lnTo>
                  <a:pt x="84" y="89"/>
                </a:lnTo>
                <a:lnTo>
                  <a:pt x="83" y="87"/>
                </a:lnTo>
                <a:lnTo>
                  <a:pt x="81" y="87"/>
                </a:lnTo>
                <a:lnTo>
                  <a:pt x="80" y="87"/>
                </a:lnTo>
                <a:lnTo>
                  <a:pt x="80" y="89"/>
                </a:lnTo>
                <a:lnTo>
                  <a:pt x="81" y="89"/>
                </a:lnTo>
                <a:lnTo>
                  <a:pt x="81" y="90"/>
                </a:lnTo>
                <a:lnTo>
                  <a:pt x="81" y="91"/>
                </a:lnTo>
                <a:lnTo>
                  <a:pt x="83" y="91"/>
                </a:lnTo>
                <a:lnTo>
                  <a:pt x="83" y="93"/>
                </a:lnTo>
                <a:lnTo>
                  <a:pt x="81" y="93"/>
                </a:lnTo>
                <a:lnTo>
                  <a:pt x="81" y="91"/>
                </a:lnTo>
                <a:lnTo>
                  <a:pt x="80" y="91"/>
                </a:lnTo>
                <a:lnTo>
                  <a:pt x="79" y="91"/>
                </a:lnTo>
                <a:lnTo>
                  <a:pt x="77" y="90"/>
                </a:lnTo>
                <a:lnTo>
                  <a:pt x="76" y="90"/>
                </a:lnTo>
                <a:lnTo>
                  <a:pt x="76" y="89"/>
                </a:lnTo>
                <a:lnTo>
                  <a:pt x="75" y="89"/>
                </a:lnTo>
                <a:lnTo>
                  <a:pt x="73" y="89"/>
                </a:lnTo>
                <a:lnTo>
                  <a:pt x="73" y="90"/>
                </a:lnTo>
                <a:lnTo>
                  <a:pt x="73" y="91"/>
                </a:lnTo>
                <a:lnTo>
                  <a:pt x="72" y="91"/>
                </a:lnTo>
                <a:lnTo>
                  <a:pt x="71" y="91"/>
                </a:lnTo>
                <a:lnTo>
                  <a:pt x="71" y="93"/>
                </a:lnTo>
                <a:lnTo>
                  <a:pt x="71" y="94"/>
                </a:lnTo>
                <a:lnTo>
                  <a:pt x="68" y="94"/>
                </a:lnTo>
                <a:lnTo>
                  <a:pt x="68" y="93"/>
                </a:lnTo>
                <a:lnTo>
                  <a:pt x="67" y="93"/>
                </a:lnTo>
                <a:lnTo>
                  <a:pt x="67" y="91"/>
                </a:lnTo>
                <a:lnTo>
                  <a:pt x="66" y="91"/>
                </a:lnTo>
                <a:lnTo>
                  <a:pt x="66" y="90"/>
                </a:lnTo>
                <a:lnTo>
                  <a:pt x="66" y="93"/>
                </a:lnTo>
                <a:lnTo>
                  <a:pt x="64" y="91"/>
                </a:lnTo>
                <a:lnTo>
                  <a:pt x="64" y="90"/>
                </a:lnTo>
                <a:lnTo>
                  <a:pt x="64" y="89"/>
                </a:lnTo>
                <a:lnTo>
                  <a:pt x="66" y="89"/>
                </a:lnTo>
                <a:lnTo>
                  <a:pt x="66" y="87"/>
                </a:lnTo>
                <a:lnTo>
                  <a:pt x="64" y="87"/>
                </a:lnTo>
                <a:lnTo>
                  <a:pt x="64" y="89"/>
                </a:lnTo>
                <a:lnTo>
                  <a:pt x="64" y="87"/>
                </a:lnTo>
                <a:lnTo>
                  <a:pt x="64" y="86"/>
                </a:lnTo>
                <a:lnTo>
                  <a:pt x="64" y="85"/>
                </a:lnTo>
                <a:lnTo>
                  <a:pt x="63" y="85"/>
                </a:lnTo>
                <a:lnTo>
                  <a:pt x="63" y="83"/>
                </a:lnTo>
                <a:lnTo>
                  <a:pt x="63" y="85"/>
                </a:lnTo>
                <a:lnTo>
                  <a:pt x="62" y="85"/>
                </a:lnTo>
                <a:lnTo>
                  <a:pt x="62" y="83"/>
                </a:lnTo>
                <a:lnTo>
                  <a:pt x="60" y="83"/>
                </a:lnTo>
                <a:lnTo>
                  <a:pt x="60" y="81"/>
                </a:lnTo>
                <a:lnTo>
                  <a:pt x="59" y="79"/>
                </a:lnTo>
                <a:lnTo>
                  <a:pt x="59" y="78"/>
                </a:lnTo>
                <a:lnTo>
                  <a:pt x="59" y="77"/>
                </a:lnTo>
                <a:lnTo>
                  <a:pt x="59" y="76"/>
                </a:lnTo>
                <a:lnTo>
                  <a:pt x="60" y="76"/>
                </a:lnTo>
                <a:lnTo>
                  <a:pt x="60" y="77"/>
                </a:lnTo>
                <a:lnTo>
                  <a:pt x="60" y="78"/>
                </a:lnTo>
                <a:lnTo>
                  <a:pt x="62" y="78"/>
                </a:lnTo>
                <a:lnTo>
                  <a:pt x="60" y="79"/>
                </a:lnTo>
                <a:lnTo>
                  <a:pt x="62" y="79"/>
                </a:lnTo>
                <a:lnTo>
                  <a:pt x="63" y="79"/>
                </a:lnTo>
                <a:lnTo>
                  <a:pt x="63" y="78"/>
                </a:lnTo>
                <a:lnTo>
                  <a:pt x="63" y="79"/>
                </a:lnTo>
                <a:lnTo>
                  <a:pt x="62" y="79"/>
                </a:lnTo>
                <a:lnTo>
                  <a:pt x="62" y="78"/>
                </a:lnTo>
                <a:lnTo>
                  <a:pt x="60" y="77"/>
                </a:lnTo>
                <a:lnTo>
                  <a:pt x="62" y="77"/>
                </a:lnTo>
                <a:lnTo>
                  <a:pt x="63" y="77"/>
                </a:lnTo>
                <a:lnTo>
                  <a:pt x="64" y="77"/>
                </a:lnTo>
                <a:lnTo>
                  <a:pt x="64" y="76"/>
                </a:lnTo>
                <a:lnTo>
                  <a:pt x="63" y="76"/>
                </a:lnTo>
                <a:lnTo>
                  <a:pt x="62" y="74"/>
                </a:lnTo>
                <a:lnTo>
                  <a:pt x="62" y="73"/>
                </a:lnTo>
                <a:lnTo>
                  <a:pt x="63" y="73"/>
                </a:lnTo>
                <a:lnTo>
                  <a:pt x="63" y="74"/>
                </a:lnTo>
                <a:lnTo>
                  <a:pt x="63" y="73"/>
                </a:lnTo>
                <a:lnTo>
                  <a:pt x="64" y="72"/>
                </a:lnTo>
                <a:lnTo>
                  <a:pt x="64" y="70"/>
                </a:lnTo>
                <a:lnTo>
                  <a:pt x="64" y="69"/>
                </a:lnTo>
                <a:lnTo>
                  <a:pt x="64" y="68"/>
                </a:lnTo>
                <a:lnTo>
                  <a:pt x="64" y="66"/>
                </a:lnTo>
                <a:lnTo>
                  <a:pt x="64" y="65"/>
                </a:lnTo>
                <a:lnTo>
                  <a:pt x="64" y="66"/>
                </a:lnTo>
                <a:lnTo>
                  <a:pt x="66" y="66"/>
                </a:lnTo>
                <a:lnTo>
                  <a:pt x="66" y="68"/>
                </a:lnTo>
                <a:lnTo>
                  <a:pt x="66" y="66"/>
                </a:lnTo>
                <a:lnTo>
                  <a:pt x="66" y="65"/>
                </a:lnTo>
                <a:lnTo>
                  <a:pt x="66" y="64"/>
                </a:lnTo>
                <a:lnTo>
                  <a:pt x="67" y="64"/>
                </a:lnTo>
                <a:lnTo>
                  <a:pt x="68" y="65"/>
                </a:lnTo>
                <a:lnTo>
                  <a:pt x="68" y="66"/>
                </a:lnTo>
                <a:lnTo>
                  <a:pt x="69" y="66"/>
                </a:lnTo>
                <a:lnTo>
                  <a:pt x="69" y="65"/>
                </a:lnTo>
                <a:lnTo>
                  <a:pt x="71" y="65"/>
                </a:lnTo>
                <a:lnTo>
                  <a:pt x="69" y="65"/>
                </a:lnTo>
                <a:lnTo>
                  <a:pt x="69" y="64"/>
                </a:lnTo>
                <a:lnTo>
                  <a:pt x="68" y="64"/>
                </a:lnTo>
                <a:lnTo>
                  <a:pt x="67" y="64"/>
                </a:lnTo>
                <a:lnTo>
                  <a:pt x="67" y="62"/>
                </a:lnTo>
                <a:lnTo>
                  <a:pt x="66" y="62"/>
                </a:lnTo>
                <a:lnTo>
                  <a:pt x="66" y="61"/>
                </a:lnTo>
                <a:lnTo>
                  <a:pt x="64" y="60"/>
                </a:lnTo>
                <a:lnTo>
                  <a:pt x="64" y="58"/>
                </a:lnTo>
                <a:lnTo>
                  <a:pt x="67" y="58"/>
                </a:lnTo>
                <a:lnTo>
                  <a:pt x="67" y="60"/>
                </a:lnTo>
                <a:lnTo>
                  <a:pt x="68" y="60"/>
                </a:lnTo>
                <a:lnTo>
                  <a:pt x="69" y="60"/>
                </a:lnTo>
                <a:lnTo>
                  <a:pt x="69" y="61"/>
                </a:lnTo>
                <a:lnTo>
                  <a:pt x="69" y="62"/>
                </a:lnTo>
                <a:lnTo>
                  <a:pt x="71" y="64"/>
                </a:lnTo>
                <a:lnTo>
                  <a:pt x="71" y="62"/>
                </a:lnTo>
                <a:lnTo>
                  <a:pt x="72" y="62"/>
                </a:lnTo>
                <a:lnTo>
                  <a:pt x="73" y="61"/>
                </a:lnTo>
                <a:lnTo>
                  <a:pt x="73" y="60"/>
                </a:lnTo>
                <a:lnTo>
                  <a:pt x="75" y="58"/>
                </a:lnTo>
                <a:lnTo>
                  <a:pt x="72" y="58"/>
                </a:lnTo>
                <a:lnTo>
                  <a:pt x="72" y="57"/>
                </a:lnTo>
                <a:lnTo>
                  <a:pt x="71" y="57"/>
                </a:lnTo>
                <a:lnTo>
                  <a:pt x="71" y="56"/>
                </a:lnTo>
                <a:lnTo>
                  <a:pt x="69" y="55"/>
                </a:lnTo>
                <a:lnTo>
                  <a:pt x="68" y="53"/>
                </a:lnTo>
                <a:lnTo>
                  <a:pt x="68" y="52"/>
                </a:lnTo>
                <a:lnTo>
                  <a:pt x="67" y="52"/>
                </a:lnTo>
                <a:lnTo>
                  <a:pt x="68" y="51"/>
                </a:lnTo>
                <a:lnTo>
                  <a:pt x="69" y="51"/>
                </a:lnTo>
                <a:lnTo>
                  <a:pt x="69" y="48"/>
                </a:lnTo>
                <a:lnTo>
                  <a:pt x="69" y="47"/>
                </a:lnTo>
                <a:lnTo>
                  <a:pt x="69" y="45"/>
                </a:lnTo>
                <a:lnTo>
                  <a:pt x="71" y="45"/>
                </a:lnTo>
                <a:lnTo>
                  <a:pt x="71" y="44"/>
                </a:lnTo>
                <a:lnTo>
                  <a:pt x="69" y="44"/>
                </a:lnTo>
                <a:lnTo>
                  <a:pt x="71" y="44"/>
                </a:lnTo>
                <a:lnTo>
                  <a:pt x="72" y="44"/>
                </a:lnTo>
                <a:lnTo>
                  <a:pt x="72" y="43"/>
                </a:lnTo>
                <a:lnTo>
                  <a:pt x="73" y="43"/>
                </a:lnTo>
                <a:lnTo>
                  <a:pt x="72" y="43"/>
                </a:lnTo>
                <a:lnTo>
                  <a:pt x="73" y="41"/>
                </a:lnTo>
                <a:lnTo>
                  <a:pt x="72" y="41"/>
                </a:lnTo>
                <a:lnTo>
                  <a:pt x="71" y="43"/>
                </a:lnTo>
                <a:lnTo>
                  <a:pt x="69" y="43"/>
                </a:lnTo>
                <a:lnTo>
                  <a:pt x="68" y="41"/>
                </a:lnTo>
                <a:lnTo>
                  <a:pt x="69" y="41"/>
                </a:lnTo>
                <a:lnTo>
                  <a:pt x="69" y="40"/>
                </a:lnTo>
                <a:lnTo>
                  <a:pt x="69" y="41"/>
                </a:lnTo>
                <a:lnTo>
                  <a:pt x="68" y="40"/>
                </a:lnTo>
                <a:lnTo>
                  <a:pt x="68" y="39"/>
                </a:lnTo>
                <a:lnTo>
                  <a:pt x="68" y="38"/>
                </a:lnTo>
                <a:lnTo>
                  <a:pt x="68" y="36"/>
                </a:lnTo>
                <a:lnTo>
                  <a:pt x="68" y="35"/>
                </a:lnTo>
                <a:lnTo>
                  <a:pt x="68" y="34"/>
                </a:lnTo>
                <a:lnTo>
                  <a:pt x="69" y="34"/>
                </a:lnTo>
                <a:lnTo>
                  <a:pt x="71" y="34"/>
                </a:lnTo>
                <a:lnTo>
                  <a:pt x="72" y="32"/>
                </a:lnTo>
                <a:lnTo>
                  <a:pt x="72" y="34"/>
                </a:lnTo>
                <a:lnTo>
                  <a:pt x="73" y="34"/>
                </a:lnTo>
                <a:lnTo>
                  <a:pt x="75" y="34"/>
                </a:lnTo>
                <a:lnTo>
                  <a:pt x="76" y="34"/>
                </a:lnTo>
                <a:lnTo>
                  <a:pt x="77" y="34"/>
                </a:lnTo>
                <a:lnTo>
                  <a:pt x="77" y="32"/>
                </a:lnTo>
                <a:lnTo>
                  <a:pt x="77" y="30"/>
                </a:lnTo>
                <a:lnTo>
                  <a:pt x="77" y="28"/>
                </a:lnTo>
                <a:lnTo>
                  <a:pt x="77" y="27"/>
                </a:lnTo>
                <a:lnTo>
                  <a:pt x="76" y="27"/>
                </a:lnTo>
                <a:lnTo>
                  <a:pt x="77" y="27"/>
                </a:lnTo>
                <a:lnTo>
                  <a:pt x="77" y="26"/>
                </a:lnTo>
                <a:lnTo>
                  <a:pt x="76" y="26"/>
                </a:lnTo>
                <a:lnTo>
                  <a:pt x="75" y="23"/>
                </a:lnTo>
                <a:lnTo>
                  <a:pt x="76" y="23"/>
                </a:lnTo>
                <a:lnTo>
                  <a:pt x="75" y="23"/>
                </a:lnTo>
                <a:lnTo>
                  <a:pt x="75" y="22"/>
                </a:lnTo>
                <a:lnTo>
                  <a:pt x="76" y="22"/>
                </a:lnTo>
                <a:lnTo>
                  <a:pt x="76" y="21"/>
                </a:lnTo>
                <a:lnTo>
                  <a:pt x="76" y="19"/>
                </a:lnTo>
                <a:lnTo>
                  <a:pt x="77" y="19"/>
                </a:lnTo>
                <a:lnTo>
                  <a:pt x="79" y="19"/>
                </a:lnTo>
                <a:lnTo>
                  <a:pt x="79" y="21"/>
                </a:lnTo>
                <a:lnTo>
                  <a:pt x="80" y="23"/>
                </a:lnTo>
                <a:lnTo>
                  <a:pt x="81" y="24"/>
                </a:lnTo>
                <a:lnTo>
                  <a:pt x="83" y="24"/>
                </a:lnTo>
                <a:lnTo>
                  <a:pt x="84" y="24"/>
                </a:lnTo>
                <a:lnTo>
                  <a:pt x="85" y="23"/>
                </a:lnTo>
                <a:lnTo>
                  <a:pt x="87" y="24"/>
                </a:lnTo>
                <a:lnTo>
                  <a:pt x="87" y="23"/>
                </a:lnTo>
                <a:lnTo>
                  <a:pt x="87" y="22"/>
                </a:lnTo>
                <a:lnTo>
                  <a:pt x="88" y="21"/>
                </a:lnTo>
                <a:lnTo>
                  <a:pt x="89" y="19"/>
                </a:lnTo>
                <a:lnTo>
                  <a:pt x="89" y="18"/>
                </a:lnTo>
                <a:lnTo>
                  <a:pt x="89" y="15"/>
                </a:lnTo>
                <a:lnTo>
                  <a:pt x="89" y="14"/>
                </a:lnTo>
                <a:lnTo>
                  <a:pt x="88" y="14"/>
                </a:lnTo>
                <a:lnTo>
                  <a:pt x="88" y="13"/>
                </a:lnTo>
                <a:lnTo>
                  <a:pt x="89" y="13"/>
                </a:lnTo>
                <a:lnTo>
                  <a:pt x="89" y="14"/>
                </a:lnTo>
                <a:lnTo>
                  <a:pt x="90" y="13"/>
                </a:lnTo>
                <a:lnTo>
                  <a:pt x="90" y="10"/>
                </a:lnTo>
                <a:lnTo>
                  <a:pt x="89" y="10"/>
                </a:lnTo>
                <a:lnTo>
                  <a:pt x="89" y="7"/>
                </a:lnTo>
                <a:lnTo>
                  <a:pt x="90" y="7"/>
                </a:lnTo>
                <a:lnTo>
                  <a:pt x="90" y="6"/>
                </a:lnTo>
                <a:lnTo>
                  <a:pt x="92" y="5"/>
                </a:lnTo>
                <a:lnTo>
                  <a:pt x="92" y="4"/>
                </a:lnTo>
                <a:lnTo>
                  <a:pt x="92" y="2"/>
                </a:lnTo>
                <a:lnTo>
                  <a:pt x="93" y="2"/>
                </a:lnTo>
                <a:lnTo>
                  <a:pt x="94" y="2"/>
                </a:lnTo>
                <a:lnTo>
                  <a:pt x="94" y="1"/>
                </a:lnTo>
                <a:lnTo>
                  <a:pt x="96" y="0"/>
                </a:lnTo>
                <a:lnTo>
                  <a:pt x="97" y="0"/>
                </a:lnTo>
                <a:lnTo>
                  <a:pt x="98" y="0"/>
                </a:lnTo>
                <a:lnTo>
                  <a:pt x="100" y="1"/>
                </a:lnTo>
                <a:lnTo>
                  <a:pt x="100" y="2"/>
                </a:lnTo>
                <a:lnTo>
                  <a:pt x="100" y="4"/>
                </a:lnTo>
                <a:lnTo>
                  <a:pt x="101" y="4"/>
                </a:lnTo>
                <a:lnTo>
                  <a:pt x="101" y="5"/>
                </a:lnTo>
                <a:lnTo>
                  <a:pt x="100" y="5"/>
                </a:lnTo>
                <a:lnTo>
                  <a:pt x="100" y="6"/>
                </a:lnTo>
                <a:lnTo>
                  <a:pt x="101" y="6"/>
                </a:lnTo>
                <a:lnTo>
                  <a:pt x="102" y="7"/>
                </a:lnTo>
                <a:lnTo>
                  <a:pt x="104" y="9"/>
                </a:lnTo>
                <a:lnTo>
                  <a:pt x="104" y="10"/>
                </a:lnTo>
                <a:lnTo>
                  <a:pt x="104" y="11"/>
                </a:lnTo>
                <a:lnTo>
                  <a:pt x="105" y="11"/>
                </a:lnTo>
                <a:lnTo>
                  <a:pt x="104" y="13"/>
                </a:lnTo>
                <a:lnTo>
                  <a:pt x="104" y="14"/>
                </a:lnTo>
                <a:close/>
              </a:path>
            </a:pathLst>
          </a:custGeom>
          <a:solidFill>
            <a:schemeClr val="accent5">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3522899" y="2609646"/>
            <a:ext cx="93444" cy="171313"/>
          </a:xfrm>
          <a:custGeom>
            <a:avLst/>
            <a:gdLst>
              <a:gd name="T0" fmla="*/ 15 w 54"/>
              <a:gd name="T1" fmla="*/ 68 h 99"/>
              <a:gd name="T2" fmla="*/ 16 w 54"/>
              <a:gd name="T3" fmla="*/ 61 h 99"/>
              <a:gd name="T4" fmla="*/ 15 w 54"/>
              <a:gd name="T5" fmla="*/ 58 h 99"/>
              <a:gd name="T6" fmla="*/ 13 w 54"/>
              <a:gd name="T7" fmla="*/ 54 h 99"/>
              <a:gd name="T8" fmla="*/ 12 w 54"/>
              <a:gd name="T9" fmla="*/ 50 h 99"/>
              <a:gd name="T10" fmla="*/ 9 w 54"/>
              <a:gd name="T11" fmla="*/ 48 h 99"/>
              <a:gd name="T12" fmla="*/ 8 w 54"/>
              <a:gd name="T13" fmla="*/ 44 h 99"/>
              <a:gd name="T14" fmla="*/ 9 w 54"/>
              <a:gd name="T15" fmla="*/ 38 h 99"/>
              <a:gd name="T16" fmla="*/ 6 w 54"/>
              <a:gd name="T17" fmla="*/ 34 h 99"/>
              <a:gd name="T18" fmla="*/ 2 w 54"/>
              <a:gd name="T19" fmla="*/ 29 h 99"/>
              <a:gd name="T20" fmla="*/ 4 w 54"/>
              <a:gd name="T21" fmla="*/ 22 h 99"/>
              <a:gd name="T22" fmla="*/ 3 w 54"/>
              <a:gd name="T23" fmla="*/ 18 h 99"/>
              <a:gd name="T24" fmla="*/ 3 w 54"/>
              <a:gd name="T25" fmla="*/ 16 h 99"/>
              <a:gd name="T26" fmla="*/ 7 w 54"/>
              <a:gd name="T27" fmla="*/ 14 h 99"/>
              <a:gd name="T28" fmla="*/ 15 w 54"/>
              <a:gd name="T29" fmla="*/ 7 h 99"/>
              <a:gd name="T30" fmla="*/ 21 w 54"/>
              <a:gd name="T31" fmla="*/ 4 h 99"/>
              <a:gd name="T32" fmla="*/ 26 w 54"/>
              <a:gd name="T33" fmla="*/ 4 h 99"/>
              <a:gd name="T34" fmla="*/ 29 w 54"/>
              <a:gd name="T35" fmla="*/ 4 h 99"/>
              <a:gd name="T36" fmla="*/ 33 w 54"/>
              <a:gd name="T37" fmla="*/ 5 h 99"/>
              <a:gd name="T38" fmla="*/ 37 w 54"/>
              <a:gd name="T39" fmla="*/ 4 h 99"/>
              <a:gd name="T40" fmla="*/ 40 w 54"/>
              <a:gd name="T41" fmla="*/ 3 h 99"/>
              <a:gd name="T42" fmla="*/ 45 w 54"/>
              <a:gd name="T43" fmla="*/ 0 h 99"/>
              <a:gd name="T44" fmla="*/ 37 w 54"/>
              <a:gd name="T45" fmla="*/ 9 h 99"/>
              <a:gd name="T46" fmla="*/ 40 w 54"/>
              <a:gd name="T47" fmla="*/ 12 h 99"/>
              <a:gd name="T48" fmla="*/ 43 w 54"/>
              <a:gd name="T49" fmla="*/ 16 h 99"/>
              <a:gd name="T50" fmla="*/ 40 w 54"/>
              <a:gd name="T51" fmla="*/ 18 h 99"/>
              <a:gd name="T52" fmla="*/ 42 w 54"/>
              <a:gd name="T53" fmla="*/ 21 h 99"/>
              <a:gd name="T54" fmla="*/ 45 w 54"/>
              <a:gd name="T55" fmla="*/ 26 h 99"/>
              <a:gd name="T56" fmla="*/ 47 w 54"/>
              <a:gd name="T57" fmla="*/ 26 h 99"/>
              <a:gd name="T58" fmla="*/ 51 w 54"/>
              <a:gd name="T59" fmla="*/ 31 h 99"/>
              <a:gd name="T60" fmla="*/ 53 w 54"/>
              <a:gd name="T61" fmla="*/ 38 h 99"/>
              <a:gd name="T62" fmla="*/ 53 w 54"/>
              <a:gd name="T63" fmla="*/ 42 h 99"/>
              <a:gd name="T64" fmla="*/ 49 w 54"/>
              <a:gd name="T65" fmla="*/ 41 h 99"/>
              <a:gd name="T66" fmla="*/ 45 w 54"/>
              <a:gd name="T67" fmla="*/ 42 h 99"/>
              <a:gd name="T68" fmla="*/ 47 w 54"/>
              <a:gd name="T69" fmla="*/ 47 h 99"/>
              <a:gd name="T70" fmla="*/ 47 w 54"/>
              <a:gd name="T71" fmla="*/ 51 h 99"/>
              <a:gd name="T72" fmla="*/ 46 w 54"/>
              <a:gd name="T73" fmla="*/ 55 h 99"/>
              <a:gd name="T74" fmla="*/ 47 w 54"/>
              <a:gd name="T75" fmla="*/ 59 h 99"/>
              <a:gd name="T76" fmla="*/ 50 w 54"/>
              <a:gd name="T77" fmla="*/ 61 h 99"/>
              <a:gd name="T78" fmla="*/ 51 w 54"/>
              <a:gd name="T79" fmla="*/ 63 h 99"/>
              <a:gd name="T80" fmla="*/ 47 w 54"/>
              <a:gd name="T81" fmla="*/ 64 h 99"/>
              <a:gd name="T82" fmla="*/ 45 w 54"/>
              <a:gd name="T83" fmla="*/ 67 h 99"/>
              <a:gd name="T84" fmla="*/ 41 w 54"/>
              <a:gd name="T85" fmla="*/ 68 h 99"/>
              <a:gd name="T86" fmla="*/ 38 w 54"/>
              <a:gd name="T87" fmla="*/ 71 h 99"/>
              <a:gd name="T88" fmla="*/ 38 w 54"/>
              <a:gd name="T89" fmla="*/ 75 h 99"/>
              <a:gd name="T90" fmla="*/ 37 w 54"/>
              <a:gd name="T91" fmla="*/ 79 h 99"/>
              <a:gd name="T92" fmla="*/ 37 w 54"/>
              <a:gd name="T93" fmla="*/ 82 h 99"/>
              <a:gd name="T94" fmla="*/ 36 w 54"/>
              <a:gd name="T95" fmla="*/ 86 h 99"/>
              <a:gd name="T96" fmla="*/ 36 w 54"/>
              <a:gd name="T97" fmla="*/ 93 h 99"/>
              <a:gd name="T98" fmla="*/ 34 w 54"/>
              <a:gd name="T99" fmla="*/ 97 h 99"/>
              <a:gd name="T100" fmla="*/ 30 w 54"/>
              <a:gd name="T101" fmla="*/ 98 h 99"/>
              <a:gd name="T102" fmla="*/ 26 w 54"/>
              <a:gd name="T103" fmla="*/ 99 h 99"/>
              <a:gd name="T104" fmla="*/ 25 w 54"/>
              <a:gd name="T105" fmla="*/ 96 h 99"/>
              <a:gd name="T106" fmla="*/ 25 w 54"/>
              <a:gd name="T107" fmla="*/ 90 h 99"/>
              <a:gd name="T108" fmla="*/ 23 w 54"/>
              <a:gd name="T109" fmla="*/ 85 h 99"/>
              <a:gd name="T110" fmla="*/ 19 w 54"/>
              <a:gd name="T111" fmla="*/ 8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99">
                <a:moveTo>
                  <a:pt x="12" y="73"/>
                </a:moveTo>
                <a:lnTo>
                  <a:pt x="13" y="71"/>
                </a:lnTo>
                <a:lnTo>
                  <a:pt x="13" y="71"/>
                </a:lnTo>
                <a:lnTo>
                  <a:pt x="13" y="71"/>
                </a:lnTo>
                <a:lnTo>
                  <a:pt x="15" y="69"/>
                </a:lnTo>
                <a:lnTo>
                  <a:pt x="15" y="68"/>
                </a:lnTo>
                <a:lnTo>
                  <a:pt x="16" y="67"/>
                </a:lnTo>
                <a:lnTo>
                  <a:pt x="16" y="65"/>
                </a:lnTo>
                <a:lnTo>
                  <a:pt x="16" y="64"/>
                </a:lnTo>
                <a:lnTo>
                  <a:pt x="16" y="64"/>
                </a:lnTo>
                <a:lnTo>
                  <a:pt x="16" y="61"/>
                </a:lnTo>
                <a:lnTo>
                  <a:pt x="16" y="61"/>
                </a:lnTo>
                <a:lnTo>
                  <a:pt x="16" y="59"/>
                </a:lnTo>
                <a:lnTo>
                  <a:pt x="16" y="59"/>
                </a:lnTo>
                <a:lnTo>
                  <a:pt x="16" y="58"/>
                </a:lnTo>
                <a:lnTo>
                  <a:pt x="15" y="58"/>
                </a:lnTo>
                <a:lnTo>
                  <a:pt x="15" y="58"/>
                </a:lnTo>
                <a:lnTo>
                  <a:pt x="15" y="58"/>
                </a:lnTo>
                <a:lnTo>
                  <a:pt x="15" y="56"/>
                </a:lnTo>
                <a:lnTo>
                  <a:pt x="15" y="56"/>
                </a:lnTo>
                <a:lnTo>
                  <a:pt x="15" y="55"/>
                </a:lnTo>
                <a:lnTo>
                  <a:pt x="15" y="55"/>
                </a:lnTo>
                <a:lnTo>
                  <a:pt x="15" y="54"/>
                </a:lnTo>
                <a:lnTo>
                  <a:pt x="13" y="54"/>
                </a:lnTo>
                <a:lnTo>
                  <a:pt x="13" y="52"/>
                </a:lnTo>
                <a:lnTo>
                  <a:pt x="13" y="51"/>
                </a:lnTo>
                <a:lnTo>
                  <a:pt x="12" y="51"/>
                </a:lnTo>
                <a:lnTo>
                  <a:pt x="12" y="51"/>
                </a:lnTo>
                <a:lnTo>
                  <a:pt x="12" y="50"/>
                </a:lnTo>
                <a:lnTo>
                  <a:pt x="12" y="50"/>
                </a:lnTo>
                <a:lnTo>
                  <a:pt x="12" y="50"/>
                </a:lnTo>
                <a:lnTo>
                  <a:pt x="11" y="50"/>
                </a:lnTo>
                <a:lnTo>
                  <a:pt x="11" y="50"/>
                </a:lnTo>
                <a:lnTo>
                  <a:pt x="11" y="50"/>
                </a:lnTo>
                <a:lnTo>
                  <a:pt x="9" y="50"/>
                </a:lnTo>
                <a:lnTo>
                  <a:pt x="9" y="48"/>
                </a:lnTo>
                <a:lnTo>
                  <a:pt x="9" y="48"/>
                </a:lnTo>
                <a:lnTo>
                  <a:pt x="9" y="48"/>
                </a:lnTo>
                <a:lnTo>
                  <a:pt x="9" y="46"/>
                </a:lnTo>
                <a:lnTo>
                  <a:pt x="8" y="46"/>
                </a:lnTo>
                <a:lnTo>
                  <a:pt x="8" y="46"/>
                </a:lnTo>
                <a:lnTo>
                  <a:pt x="8" y="44"/>
                </a:lnTo>
                <a:lnTo>
                  <a:pt x="8" y="42"/>
                </a:lnTo>
                <a:lnTo>
                  <a:pt x="8" y="42"/>
                </a:lnTo>
                <a:lnTo>
                  <a:pt x="8" y="41"/>
                </a:lnTo>
                <a:lnTo>
                  <a:pt x="8" y="39"/>
                </a:lnTo>
                <a:lnTo>
                  <a:pt x="8" y="38"/>
                </a:lnTo>
                <a:lnTo>
                  <a:pt x="9" y="38"/>
                </a:lnTo>
                <a:lnTo>
                  <a:pt x="9" y="37"/>
                </a:lnTo>
                <a:lnTo>
                  <a:pt x="8" y="37"/>
                </a:lnTo>
                <a:lnTo>
                  <a:pt x="8" y="37"/>
                </a:lnTo>
                <a:lnTo>
                  <a:pt x="7" y="35"/>
                </a:lnTo>
                <a:lnTo>
                  <a:pt x="7" y="34"/>
                </a:lnTo>
                <a:lnTo>
                  <a:pt x="6" y="34"/>
                </a:lnTo>
                <a:lnTo>
                  <a:pt x="7" y="34"/>
                </a:lnTo>
                <a:lnTo>
                  <a:pt x="6" y="33"/>
                </a:lnTo>
                <a:lnTo>
                  <a:pt x="6" y="31"/>
                </a:lnTo>
                <a:lnTo>
                  <a:pt x="4" y="31"/>
                </a:lnTo>
                <a:lnTo>
                  <a:pt x="4" y="30"/>
                </a:lnTo>
                <a:lnTo>
                  <a:pt x="2" y="29"/>
                </a:lnTo>
                <a:lnTo>
                  <a:pt x="2" y="27"/>
                </a:lnTo>
                <a:lnTo>
                  <a:pt x="0" y="26"/>
                </a:lnTo>
                <a:lnTo>
                  <a:pt x="0" y="26"/>
                </a:lnTo>
                <a:lnTo>
                  <a:pt x="4" y="24"/>
                </a:lnTo>
                <a:lnTo>
                  <a:pt x="6" y="22"/>
                </a:lnTo>
                <a:lnTo>
                  <a:pt x="4" y="22"/>
                </a:lnTo>
                <a:lnTo>
                  <a:pt x="4" y="21"/>
                </a:lnTo>
                <a:lnTo>
                  <a:pt x="4" y="21"/>
                </a:lnTo>
                <a:lnTo>
                  <a:pt x="4" y="20"/>
                </a:lnTo>
                <a:lnTo>
                  <a:pt x="3" y="20"/>
                </a:lnTo>
                <a:lnTo>
                  <a:pt x="3" y="18"/>
                </a:lnTo>
                <a:lnTo>
                  <a:pt x="3" y="18"/>
                </a:lnTo>
                <a:lnTo>
                  <a:pt x="2" y="17"/>
                </a:lnTo>
                <a:lnTo>
                  <a:pt x="2" y="17"/>
                </a:lnTo>
                <a:lnTo>
                  <a:pt x="2" y="16"/>
                </a:lnTo>
                <a:lnTo>
                  <a:pt x="2" y="16"/>
                </a:lnTo>
                <a:lnTo>
                  <a:pt x="2" y="16"/>
                </a:lnTo>
                <a:lnTo>
                  <a:pt x="3" y="16"/>
                </a:lnTo>
                <a:lnTo>
                  <a:pt x="4" y="16"/>
                </a:lnTo>
                <a:lnTo>
                  <a:pt x="4" y="14"/>
                </a:lnTo>
                <a:lnTo>
                  <a:pt x="6" y="14"/>
                </a:lnTo>
                <a:lnTo>
                  <a:pt x="6" y="14"/>
                </a:lnTo>
                <a:lnTo>
                  <a:pt x="7" y="16"/>
                </a:lnTo>
                <a:lnTo>
                  <a:pt x="7" y="14"/>
                </a:lnTo>
                <a:lnTo>
                  <a:pt x="8" y="13"/>
                </a:lnTo>
                <a:lnTo>
                  <a:pt x="9" y="12"/>
                </a:lnTo>
                <a:lnTo>
                  <a:pt x="11" y="9"/>
                </a:lnTo>
                <a:lnTo>
                  <a:pt x="12" y="8"/>
                </a:lnTo>
                <a:lnTo>
                  <a:pt x="13" y="7"/>
                </a:lnTo>
                <a:lnTo>
                  <a:pt x="15" y="7"/>
                </a:lnTo>
                <a:lnTo>
                  <a:pt x="16" y="7"/>
                </a:lnTo>
                <a:lnTo>
                  <a:pt x="19" y="5"/>
                </a:lnTo>
                <a:lnTo>
                  <a:pt x="20" y="5"/>
                </a:lnTo>
                <a:lnTo>
                  <a:pt x="20" y="4"/>
                </a:lnTo>
                <a:lnTo>
                  <a:pt x="21" y="4"/>
                </a:lnTo>
                <a:lnTo>
                  <a:pt x="21" y="4"/>
                </a:lnTo>
                <a:lnTo>
                  <a:pt x="23" y="5"/>
                </a:lnTo>
                <a:lnTo>
                  <a:pt x="24" y="4"/>
                </a:lnTo>
                <a:lnTo>
                  <a:pt x="24" y="4"/>
                </a:lnTo>
                <a:lnTo>
                  <a:pt x="24" y="4"/>
                </a:lnTo>
                <a:lnTo>
                  <a:pt x="25" y="4"/>
                </a:lnTo>
                <a:lnTo>
                  <a:pt x="26" y="4"/>
                </a:lnTo>
                <a:lnTo>
                  <a:pt x="26" y="4"/>
                </a:lnTo>
                <a:lnTo>
                  <a:pt x="28" y="4"/>
                </a:lnTo>
                <a:lnTo>
                  <a:pt x="28" y="4"/>
                </a:lnTo>
                <a:lnTo>
                  <a:pt x="29" y="4"/>
                </a:lnTo>
                <a:lnTo>
                  <a:pt x="29" y="4"/>
                </a:lnTo>
                <a:lnTo>
                  <a:pt x="29" y="4"/>
                </a:lnTo>
                <a:lnTo>
                  <a:pt x="30" y="4"/>
                </a:lnTo>
                <a:lnTo>
                  <a:pt x="30" y="4"/>
                </a:lnTo>
                <a:lnTo>
                  <a:pt x="32" y="5"/>
                </a:lnTo>
                <a:lnTo>
                  <a:pt x="32" y="5"/>
                </a:lnTo>
                <a:lnTo>
                  <a:pt x="33" y="5"/>
                </a:lnTo>
                <a:lnTo>
                  <a:pt x="33" y="5"/>
                </a:lnTo>
                <a:lnTo>
                  <a:pt x="33" y="5"/>
                </a:lnTo>
                <a:lnTo>
                  <a:pt x="34" y="5"/>
                </a:lnTo>
                <a:lnTo>
                  <a:pt x="34" y="5"/>
                </a:lnTo>
                <a:lnTo>
                  <a:pt x="36" y="4"/>
                </a:lnTo>
                <a:lnTo>
                  <a:pt x="36" y="4"/>
                </a:lnTo>
                <a:lnTo>
                  <a:pt x="37" y="4"/>
                </a:lnTo>
                <a:lnTo>
                  <a:pt x="37" y="4"/>
                </a:lnTo>
                <a:lnTo>
                  <a:pt x="38" y="4"/>
                </a:lnTo>
                <a:lnTo>
                  <a:pt x="38" y="3"/>
                </a:lnTo>
                <a:lnTo>
                  <a:pt x="38" y="3"/>
                </a:lnTo>
                <a:lnTo>
                  <a:pt x="40" y="3"/>
                </a:lnTo>
                <a:lnTo>
                  <a:pt x="40" y="3"/>
                </a:lnTo>
                <a:lnTo>
                  <a:pt x="41" y="3"/>
                </a:lnTo>
                <a:lnTo>
                  <a:pt x="41" y="1"/>
                </a:lnTo>
                <a:lnTo>
                  <a:pt x="42" y="1"/>
                </a:lnTo>
                <a:lnTo>
                  <a:pt x="43" y="1"/>
                </a:lnTo>
                <a:lnTo>
                  <a:pt x="43" y="0"/>
                </a:lnTo>
                <a:lnTo>
                  <a:pt x="45" y="0"/>
                </a:lnTo>
                <a:lnTo>
                  <a:pt x="45" y="0"/>
                </a:lnTo>
                <a:lnTo>
                  <a:pt x="46" y="0"/>
                </a:lnTo>
                <a:lnTo>
                  <a:pt x="43" y="5"/>
                </a:lnTo>
                <a:lnTo>
                  <a:pt x="37" y="8"/>
                </a:lnTo>
                <a:lnTo>
                  <a:pt x="37" y="8"/>
                </a:lnTo>
                <a:lnTo>
                  <a:pt x="37" y="9"/>
                </a:lnTo>
                <a:lnTo>
                  <a:pt x="37" y="9"/>
                </a:lnTo>
                <a:lnTo>
                  <a:pt x="37" y="10"/>
                </a:lnTo>
                <a:lnTo>
                  <a:pt x="38" y="10"/>
                </a:lnTo>
                <a:lnTo>
                  <a:pt x="38" y="10"/>
                </a:lnTo>
                <a:lnTo>
                  <a:pt x="40" y="12"/>
                </a:lnTo>
                <a:lnTo>
                  <a:pt x="40" y="12"/>
                </a:lnTo>
                <a:lnTo>
                  <a:pt x="41" y="12"/>
                </a:lnTo>
                <a:lnTo>
                  <a:pt x="42" y="13"/>
                </a:lnTo>
                <a:lnTo>
                  <a:pt x="42" y="13"/>
                </a:lnTo>
                <a:lnTo>
                  <a:pt x="43" y="13"/>
                </a:lnTo>
                <a:lnTo>
                  <a:pt x="43" y="14"/>
                </a:lnTo>
                <a:lnTo>
                  <a:pt x="43" y="16"/>
                </a:lnTo>
                <a:lnTo>
                  <a:pt x="43" y="16"/>
                </a:lnTo>
                <a:lnTo>
                  <a:pt x="43" y="17"/>
                </a:lnTo>
                <a:lnTo>
                  <a:pt x="41" y="17"/>
                </a:lnTo>
                <a:lnTo>
                  <a:pt x="41" y="18"/>
                </a:lnTo>
                <a:lnTo>
                  <a:pt x="40" y="18"/>
                </a:lnTo>
                <a:lnTo>
                  <a:pt x="40" y="18"/>
                </a:lnTo>
                <a:lnTo>
                  <a:pt x="40" y="20"/>
                </a:lnTo>
                <a:lnTo>
                  <a:pt x="40" y="20"/>
                </a:lnTo>
                <a:lnTo>
                  <a:pt x="40" y="20"/>
                </a:lnTo>
                <a:lnTo>
                  <a:pt x="41" y="20"/>
                </a:lnTo>
                <a:lnTo>
                  <a:pt x="41" y="21"/>
                </a:lnTo>
                <a:lnTo>
                  <a:pt x="42" y="21"/>
                </a:lnTo>
                <a:lnTo>
                  <a:pt x="42" y="22"/>
                </a:lnTo>
                <a:lnTo>
                  <a:pt x="43" y="24"/>
                </a:lnTo>
                <a:lnTo>
                  <a:pt x="43" y="25"/>
                </a:lnTo>
                <a:lnTo>
                  <a:pt x="43" y="26"/>
                </a:lnTo>
                <a:lnTo>
                  <a:pt x="43" y="26"/>
                </a:lnTo>
                <a:lnTo>
                  <a:pt x="45" y="26"/>
                </a:lnTo>
                <a:lnTo>
                  <a:pt x="45" y="26"/>
                </a:lnTo>
                <a:lnTo>
                  <a:pt x="45" y="26"/>
                </a:lnTo>
                <a:lnTo>
                  <a:pt x="46" y="26"/>
                </a:lnTo>
                <a:lnTo>
                  <a:pt x="46" y="25"/>
                </a:lnTo>
                <a:lnTo>
                  <a:pt x="46" y="26"/>
                </a:lnTo>
                <a:lnTo>
                  <a:pt x="47" y="26"/>
                </a:lnTo>
                <a:lnTo>
                  <a:pt x="47" y="27"/>
                </a:lnTo>
                <a:lnTo>
                  <a:pt x="50" y="27"/>
                </a:lnTo>
                <a:lnTo>
                  <a:pt x="50" y="29"/>
                </a:lnTo>
                <a:lnTo>
                  <a:pt x="51" y="30"/>
                </a:lnTo>
                <a:lnTo>
                  <a:pt x="51" y="31"/>
                </a:lnTo>
                <a:lnTo>
                  <a:pt x="51" y="31"/>
                </a:lnTo>
                <a:lnTo>
                  <a:pt x="53" y="33"/>
                </a:lnTo>
                <a:lnTo>
                  <a:pt x="53" y="34"/>
                </a:lnTo>
                <a:lnTo>
                  <a:pt x="53" y="34"/>
                </a:lnTo>
                <a:lnTo>
                  <a:pt x="53" y="35"/>
                </a:lnTo>
                <a:lnTo>
                  <a:pt x="53" y="37"/>
                </a:lnTo>
                <a:lnTo>
                  <a:pt x="53" y="38"/>
                </a:lnTo>
                <a:lnTo>
                  <a:pt x="53" y="39"/>
                </a:lnTo>
                <a:lnTo>
                  <a:pt x="54" y="41"/>
                </a:lnTo>
                <a:lnTo>
                  <a:pt x="54" y="41"/>
                </a:lnTo>
                <a:lnTo>
                  <a:pt x="54" y="42"/>
                </a:lnTo>
                <a:lnTo>
                  <a:pt x="53" y="42"/>
                </a:lnTo>
                <a:lnTo>
                  <a:pt x="53" y="42"/>
                </a:lnTo>
                <a:lnTo>
                  <a:pt x="51" y="42"/>
                </a:lnTo>
                <a:lnTo>
                  <a:pt x="51" y="42"/>
                </a:lnTo>
                <a:lnTo>
                  <a:pt x="50" y="42"/>
                </a:lnTo>
                <a:lnTo>
                  <a:pt x="50" y="42"/>
                </a:lnTo>
                <a:lnTo>
                  <a:pt x="49" y="42"/>
                </a:lnTo>
                <a:lnTo>
                  <a:pt x="49" y="41"/>
                </a:lnTo>
                <a:lnTo>
                  <a:pt x="47" y="41"/>
                </a:lnTo>
                <a:lnTo>
                  <a:pt x="47" y="41"/>
                </a:lnTo>
                <a:lnTo>
                  <a:pt x="46" y="41"/>
                </a:lnTo>
                <a:lnTo>
                  <a:pt x="46" y="41"/>
                </a:lnTo>
                <a:lnTo>
                  <a:pt x="45" y="41"/>
                </a:lnTo>
                <a:lnTo>
                  <a:pt x="45" y="42"/>
                </a:lnTo>
                <a:lnTo>
                  <a:pt x="46" y="43"/>
                </a:lnTo>
                <a:lnTo>
                  <a:pt x="46" y="44"/>
                </a:lnTo>
                <a:lnTo>
                  <a:pt x="46" y="46"/>
                </a:lnTo>
                <a:lnTo>
                  <a:pt x="46" y="46"/>
                </a:lnTo>
                <a:lnTo>
                  <a:pt x="47" y="47"/>
                </a:lnTo>
                <a:lnTo>
                  <a:pt x="47" y="47"/>
                </a:lnTo>
                <a:lnTo>
                  <a:pt x="47" y="47"/>
                </a:lnTo>
                <a:lnTo>
                  <a:pt x="47" y="48"/>
                </a:lnTo>
                <a:lnTo>
                  <a:pt x="47" y="48"/>
                </a:lnTo>
                <a:lnTo>
                  <a:pt x="47" y="50"/>
                </a:lnTo>
                <a:lnTo>
                  <a:pt x="47" y="50"/>
                </a:lnTo>
                <a:lnTo>
                  <a:pt x="47" y="51"/>
                </a:lnTo>
                <a:lnTo>
                  <a:pt x="47" y="51"/>
                </a:lnTo>
                <a:lnTo>
                  <a:pt x="47" y="52"/>
                </a:lnTo>
                <a:lnTo>
                  <a:pt x="47" y="54"/>
                </a:lnTo>
                <a:lnTo>
                  <a:pt x="47" y="54"/>
                </a:lnTo>
                <a:lnTo>
                  <a:pt x="46" y="54"/>
                </a:lnTo>
                <a:lnTo>
                  <a:pt x="46" y="55"/>
                </a:lnTo>
                <a:lnTo>
                  <a:pt x="46" y="55"/>
                </a:lnTo>
                <a:lnTo>
                  <a:pt x="46" y="56"/>
                </a:lnTo>
                <a:lnTo>
                  <a:pt x="46" y="56"/>
                </a:lnTo>
                <a:lnTo>
                  <a:pt x="46" y="58"/>
                </a:lnTo>
                <a:lnTo>
                  <a:pt x="46" y="59"/>
                </a:lnTo>
                <a:lnTo>
                  <a:pt x="47" y="59"/>
                </a:lnTo>
                <a:lnTo>
                  <a:pt x="47" y="59"/>
                </a:lnTo>
                <a:lnTo>
                  <a:pt x="47" y="60"/>
                </a:lnTo>
                <a:lnTo>
                  <a:pt x="49" y="60"/>
                </a:lnTo>
                <a:lnTo>
                  <a:pt x="49" y="60"/>
                </a:lnTo>
                <a:lnTo>
                  <a:pt x="50" y="61"/>
                </a:lnTo>
                <a:lnTo>
                  <a:pt x="50" y="61"/>
                </a:lnTo>
                <a:lnTo>
                  <a:pt x="50" y="61"/>
                </a:lnTo>
                <a:lnTo>
                  <a:pt x="51" y="61"/>
                </a:lnTo>
                <a:lnTo>
                  <a:pt x="51" y="61"/>
                </a:lnTo>
                <a:lnTo>
                  <a:pt x="51" y="63"/>
                </a:lnTo>
                <a:lnTo>
                  <a:pt x="51" y="63"/>
                </a:lnTo>
                <a:lnTo>
                  <a:pt x="51" y="63"/>
                </a:lnTo>
                <a:lnTo>
                  <a:pt x="50" y="63"/>
                </a:lnTo>
                <a:lnTo>
                  <a:pt x="50" y="63"/>
                </a:lnTo>
                <a:lnTo>
                  <a:pt x="49" y="63"/>
                </a:lnTo>
                <a:lnTo>
                  <a:pt x="49" y="63"/>
                </a:lnTo>
                <a:lnTo>
                  <a:pt x="47" y="64"/>
                </a:lnTo>
                <a:lnTo>
                  <a:pt x="47" y="64"/>
                </a:lnTo>
                <a:lnTo>
                  <a:pt x="47" y="65"/>
                </a:lnTo>
                <a:lnTo>
                  <a:pt x="46" y="65"/>
                </a:lnTo>
                <a:lnTo>
                  <a:pt x="46" y="65"/>
                </a:lnTo>
                <a:lnTo>
                  <a:pt x="45" y="67"/>
                </a:lnTo>
                <a:lnTo>
                  <a:pt x="45" y="67"/>
                </a:lnTo>
                <a:lnTo>
                  <a:pt x="45" y="67"/>
                </a:lnTo>
                <a:lnTo>
                  <a:pt x="43" y="67"/>
                </a:lnTo>
                <a:lnTo>
                  <a:pt x="43" y="68"/>
                </a:lnTo>
                <a:lnTo>
                  <a:pt x="42" y="68"/>
                </a:lnTo>
                <a:lnTo>
                  <a:pt x="42" y="68"/>
                </a:lnTo>
                <a:lnTo>
                  <a:pt x="41" y="68"/>
                </a:lnTo>
                <a:lnTo>
                  <a:pt x="41" y="68"/>
                </a:lnTo>
                <a:lnTo>
                  <a:pt x="41" y="67"/>
                </a:lnTo>
                <a:lnTo>
                  <a:pt x="40" y="68"/>
                </a:lnTo>
                <a:lnTo>
                  <a:pt x="40" y="68"/>
                </a:lnTo>
                <a:lnTo>
                  <a:pt x="38" y="69"/>
                </a:lnTo>
                <a:lnTo>
                  <a:pt x="38" y="69"/>
                </a:lnTo>
                <a:lnTo>
                  <a:pt x="38" y="71"/>
                </a:lnTo>
                <a:lnTo>
                  <a:pt x="38" y="71"/>
                </a:lnTo>
                <a:lnTo>
                  <a:pt x="38" y="72"/>
                </a:lnTo>
                <a:lnTo>
                  <a:pt x="38" y="72"/>
                </a:lnTo>
                <a:lnTo>
                  <a:pt x="38" y="73"/>
                </a:lnTo>
                <a:lnTo>
                  <a:pt x="38" y="73"/>
                </a:lnTo>
                <a:lnTo>
                  <a:pt x="38" y="75"/>
                </a:lnTo>
                <a:lnTo>
                  <a:pt x="38" y="75"/>
                </a:lnTo>
                <a:lnTo>
                  <a:pt x="37" y="76"/>
                </a:lnTo>
                <a:lnTo>
                  <a:pt x="37" y="77"/>
                </a:lnTo>
                <a:lnTo>
                  <a:pt x="37" y="77"/>
                </a:lnTo>
                <a:lnTo>
                  <a:pt x="37" y="77"/>
                </a:lnTo>
                <a:lnTo>
                  <a:pt x="37" y="79"/>
                </a:lnTo>
                <a:lnTo>
                  <a:pt x="37" y="80"/>
                </a:lnTo>
                <a:lnTo>
                  <a:pt x="37" y="80"/>
                </a:lnTo>
                <a:lnTo>
                  <a:pt x="36" y="80"/>
                </a:lnTo>
                <a:lnTo>
                  <a:pt x="36" y="81"/>
                </a:lnTo>
                <a:lnTo>
                  <a:pt x="37" y="82"/>
                </a:lnTo>
                <a:lnTo>
                  <a:pt x="37" y="82"/>
                </a:lnTo>
                <a:lnTo>
                  <a:pt x="37" y="84"/>
                </a:lnTo>
                <a:lnTo>
                  <a:pt x="36" y="84"/>
                </a:lnTo>
                <a:lnTo>
                  <a:pt x="36" y="84"/>
                </a:lnTo>
                <a:lnTo>
                  <a:pt x="36" y="85"/>
                </a:lnTo>
                <a:lnTo>
                  <a:pt x="36" y="86"/>
                </a:lnTo>
                <a:lnTo>
                  <a:pt x="36" y="86"/>
                </a:lnTo>
                <a:lnTo>
                  <a:pt x="36" y="88"/>
                </a:lnTo>
                <a:lnTo>
                  <a:pt x="36" y="88"/>
                </a:lnTo>
                <a:lnTo>
                  <a:pt x="36" y="89"/>
                </a:lnTo>
                <a:lnTo>
                  <a:pt x="36" y="90"/>
                </a:lnTo>
                <a:lnTo>
                  <a:pt x="36" y="90"/>
                </a:lnTo>
                <a:lnTo>
                  <a:pt x="36" y="93"/>
                </a:lnTo>
                <a:lnTo>
                  <a:pt x="36" y="93"/>
                </a:lnTo>
                <a:lnTo>
                  <a:pt x="36" y="94"/>
                </a:lnTo>
                <a:lnTo>
                  <a:pt x="36" y="96"/>
                </a:lnTo>
                <a:lnTo>
                  <a:pt x="36" y="96"/>
                </a:lnTo>
                <a:lnTo>
                  <a:pt x="36" y="97"/>
                </a:lnTo>
                <a:lnTo>
                  <a:pt x="34" y="97"/>
                </a:lnTo>
                <a:lnTo>
                  <a:pt x="33" y="97"/>
                </a:lnTo>
                <a:lnTo>
                  <a:pt x="33" y="97"/>
                </a:lnTo>
                <a:lnTo>
                  <a:pt x="33" y="97"/>
                </a:lnTo>
                <a:lnTo>
                  <a:pt x="32" y="97"/>
                </a:lnTo>
                <a:lnTo>
                  <a:pt x="30" y="98"/>
                </a:lnTo>
                <a:lnTo>
                  <a:pt x="30" y="98"/>
                </a:lnTo>
                <a:lnTo>
                  <a:pt x="30" y="98"/>
                </a:lnTo>
                <a:lnTo>
                  <a:pt x="29" y="99"/>
                </a:lnTo>
                <a:lnTo>
                  <a:pt x="28" y="99"/>
                </a:lnTo>
                <a:lnTo>
                  <a:pt x="28" y="99"/>
                </a:lnTo>
                <a:lnTo>
                  <a:pt x="28" y="99"/>
                </a:lnTo>
                <a:lnTo>
                  <a:pt x="26" y="99"/>
                </a:lnTo>
                <a:lnTo>
                  <a:pt x="25" y="99"/>
                </a:lnTo>
                <a:lnTo>
                  <a:pt x="25" y="99"/>
                </a:lnTo>
                <a:lnTo>
                  <a:pt x="25" y="98"/>
                </a:lnTo>
                <a:lnTo>
                  <a:pt x="25" y="97"/>
                </a:lnTo>
                <a:lnTo>
                  <a:pt x="25" y="96"/>
                </a:lnTo>
                <a:lnTo>
                  <a:pt x="25" y="96"/>
                </a:lnTo>
                <a:lnTo>
                  <a:pt x="25" y="94"/>
                </a:lnTo>
                <a:lnTo>
                  <a:pt x="25" y="93"/>
                </a:lnTo>
                <a:lnTo>
                  <a:pt x="25" y="92"/>
                </a:lnTo>
                <a:lnTo>
                  <a:pt x="26" y="90"/>
                </a:lnTo>
                <a:lnTo>
                  <a:pt x="25" y="90"/>
                </a:lnTo>
                <a:lnTo>
                  <a:pt x="25" y="90"/>
                </a:lnTo>
                <a:lnTo>
                  <a:pt x="25" y="89"/>
                </a:lnTo>
                <a:lnTo>
                  <a:pt x="24" y="89"/>
                </a:lnTo>
                <a:lnTo>
                  <a:pt x="24" y="88"/>
                </a:lnTo>
                <a:lnTo>
                  <a:pt x="24" y="88"/>
                </a:lnTo>
                <a:lnTo>
                  <a:pt x="23" y="86"/>
                </a:lnTo>
                <a:lnTo>
                  <a:pt x="23" y="85"/>
                </a:lnTo>
                <a:lnTo>
                  <a:pt x="23" y="85"/>
                </a:lnTo>
                <a:lnTo>
                  <a:pt x="21" y="85"/>
                </a:lnTo>
                <a:lnTo>
                  <a:pt x="21" y="85"/>
                </a:lnTo>
                <a:lnTo>
                  <a:pt x="20" y="84"/>
                </a:lnTo>
                <a:lnTo>
                  <a:pt x="20" y="82"/>
                </a:lnTo>
                <a:lnTo>
                  <a:pt x="19" y="81"/>
                </a:lnTo>
                <a:lnTo>
                  <a:pt x="19" y="81"/>
                </a:lnTo>
                <a:lnTo>
                  <a:pt x="17" y="80"/>
                </a:lnTo>
                <a:lnTo>
                  <a:pt x="17" y="80"/>
                </a:lnTo>
                <a:lnTo>
                  <a:pt x="16" y="79"/>
                </a:lnTo>
                <a:lnTo>
                  <a:pt x="12" y="73"/>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3337742" y="1121471"/>
            <a:ext cx="484522" cy="943088"/>
          </a:xfrm>
          <a:custGeom>
            <a:avLst/>
            <a:gdLst>
              <a:gd name="T0" fmla="*/ 61 w 280"/>
              <a:gd name="T1" fmla="*/ 542 h 545"/>
              <a:gd name="T2" fmla="*/ 48 w 280"/>
              <a:gd name="T3" fmla="*/ 543 h 545"/>
              <a:gd name="T4" fmla="*/ 34 w 280"/>
              <a:gd name="T5" fmla="*/ 543 h 545"/>
              <a:gd name="T6" fmla="*/ 10 w 280"/>
              <a:gd name="T7" fmla="*/ 495 h 545"/>
              <a:gd name="T8" fmla="*/ 18 w 280"/>
              <a:gd name="T9" fmla="*/ 475 h 545"/>
              <a:gd name="T10" fmla="*/ 51 w 280"/>
              <a:gd name="T11" fmla="*/ 428 h 545"/>
              <a:gd name="T12" fmla="*/ 51 w 280"/>
              <a:gd name="T13" fmla="*/ 404 h 545"/>
              <a:gd name="T14" fmla="*/ 68 w 280"/>
              <a:gd name="T15" fmla="*/ 389 h 545"/>
              <a:gd name="T16" fmla="*/ 84 w 280"/>
              <a:gd name="T17" fmla="*/ 365 h 545"/>
              <a:gd name="T18" fmla="*/ 98 w 280"/>
              <a:gd name="T19" fmla="*/ 334 h 545"/>
              <a:gd name="T20" fmla="*/ 94 w 280"/>
              <a:gd name="T21" fmla="*/ 325 h 545"/>
              <a:gd name="T22" fmla="*/ 78 w 280"/>
              <a:gd name="T23" fmla="*/ 331 h 545"/>
              <a:gd name="T24" fmla="*/ 60 w 280"/>
              <a:gd name="T25" fmla="*/ 326 h 545"/>
              <a:gd name="T26" fmla="*/ 43 w 280"/>
              <a:gd name="T27" fmla="*/ 298 h 545"/>
              <a:gd name="T28" fmla="*/ 20 w 280"/>
              <a:gd name="T29" fmla="*/ 277 h 545"/>
              <a:gd name="T30" fmla="*/ 25 w 280"/>
              <a:gd name="T31" fmla="*/ 259 h 545"/>
              <a:gd name="T32" fmla="*/ 30 w 280"/>
              <a:gd name="T33" fmla="*/ 247 h 545"/>
              <a:gd name="T34" fmla="*/ 17 w 280"/>
              <a:gd name="T35" fmla="*/ 238 h 545"/>
              <a:gd name="T36" fmla="*/ 3 w 280"/>
              <a:gd name="T37" fmla="*/ 245 h 545"/>
              <a:gd name="T38" fmla="*/ 6 w 280"/>
              <a:gd name="T39" fmla="*/ 220 h 545"/>
              <a:gd name="T40" fmla="*/ 16 w 280"/>
              <a:gd name="T41" fmla="*/ 196 h 545"/>
              <a:gd name="T42" fmla="*/ 29 w 280"/>
              <a:gd name="T43" fmla="*/ 177 h 545"/>
              <a:gd name="T44" fmla="*/ 61 w 280"/>
              <a:gd name="T45" fmla="*/ 164 h 545"/>
              <a:gd name="T46" fmla="*/ 98 w 280"/>
              <a:gd name="T47" fmla="*/ 147 h 545"/>
              <a:gd name="T48" fmla="*/ 114 w 280"/>
              <a:gd name="T49" fmla="*/ 139 h 545"/>
              <a:gd name="T50" fmla="*/ 109 w 280"/>
              <a:gd name="T51" fmla="*/ 118 h 545"/>
              <a:gd name="T52" fmla="*/ 115 w 280"/>
              <a:gd name="T53" fmla="*/ 93 h 545"/>
              <a:gd name="T54" fmla="*/ 103 w 280"/>
              <a:gd name="T55" fmla="*/ 75 h 545"/>
              <a:gd name="T56" fmla="*/ 114 w 280"/>
              <a:gd name="T57" fmla="*/ 52 h 545"/>
              <a:gd name="T58" fmla="*/ 118 w 280"/>
              <a:gd name="T59" fmla="*/ 24 h 545"/>
              <a:gd name="T60" fmla="*/ 145 w 280"/>
              <a:gd name="T61" fmla="*/ 0 h 545"/>
              <a:gd name="T62" fmla="*/ 162 w 280"/>
              <a:gd name="T63" fmla="*/ 22 h 545"/>
              <a:gd name="T64" fmla="*/ 187 w 280"/>
              <a:gd name="T65" fmla="*/ 41 h 545"/>
              <a:gd name="T66" fmla="*/ 213 w 280"/>
              <a:gd name="T67" fmla="*/ 59 h 545"/>
              <a:gd name="T68" fmla="*/ 242 w 280"/>
              <a:gd name="T69" fmla="*/ 78 h 545"/>
              <a:gd name="T70" fmla="*/ 243 w 280"/>
              <a:gd name="T71" fmla="*/ 101 h 545"/>
              <a:gd name="T72" fmla="*/ 229 w 280"/>
              <a:gd name="T73" fmla="*/ 124 h 545"/>
              <a:gd name="T74" fmla="*/ 209 w 280"/>
              <a:gd name="T75" fmla="*/ 164 h 545"/>
              <a:gd name="T76" fmla="*/ 215 w 280"/>
              <a:gd name="T77" fmla="*/ 182 h 545"/>
              <a:gd name="T78" fmla="*/ 234 w 280"/>
              <a:gd name="T79" fmla="*/ 209 h 545"/>
              <a:gd name="T80" fmla="*/ 254 w 280"/>
              <a:gd name="T81" fmla="*/ 232 h 545"/>
              <a:gd name="T82" fmla="*/ 280 w 280"/>
              <a:gd name="T83" fmla="*/ 251 h 545"/>
              <a:gd name="T84" fmla="*/ 268 w 280"/>
              <a:gd name="T85" fmla="*/ 270 h 545"/>
              <a:gd name="T86" fmla="*/ 260 w 280"/>
              <a:gd name="T87" fmla="*/ 291 h 545"/>
              <a:gd name="T88" fmla="*/ 255 w 280"/>
              <a:gd name="T89" fmla="*/ 325 h 545"/>
              <a:gd name="T90" fmla="*/ 253 w 280"/>
              <a:gd name="T91" fmla="*/ 348 h 545"/>
              <a:gd name="T92" fmla="*/ 258 w 280"/>
              <a:gd name="T93" fmla="*/ 378 h 545"/>
              <a:gd name="T94" fmla="*/ 254 w 280"/>
              <a:gd name="T95" fmla="*/ 394 h 545"/>
              <a:gd name="T96" fmla="*/ 240 w 280"/>
              <a:gd name="T97" fmla="*/ 406 h 545"/>
              <a:gd name="T98" fmla="*/ 221 w 280"/>
              <a:gd name="T99" fmla="*/ 410 h 545"/>
              <a:gd name="T100" fmla="*/ 212 w 280"/>
              <a:gd name="T101" fmla="*/ 423 h 545"/>
              <a:gd name="T102" fmla="*/ 204 w 280"/>
              <a:gd name="T103" fmla="*/ 428 h 545"/>
              <a:gd name="T104" fmla="*/ 198 w 280"/>
              <a:gd name="T105" fmla="*/ 432 h 545"/>
              <a:gd name="T106" fmla="*/ 194 w 280"/>
              <a:gd name="T107" fmla="*/ 440 h 545"/>
              <a:gd name="T108" fmla="*/ 187 w 280"/>
              <a:gd name="T109" fmla="*/ 449 h 545"/>
              <a:gd name="T110" fmla="*/ 148 w 280"/>
              <a:gd name="T111" fmla="*/ 455 h 545"/>
              <a:gd name="T112" fmla="*/ 124 w 280"/>
              <a:gd name="T113" fmla="*/ 458 h 545"/>
              <a:gd name="T114" fmla="*/ 110 w 280"/>
              <a:gd name="T115" fmla="*/ 479 h 545"/>
              <a:gd name="T116" fmla="*/ 86 w 280"/>
              <a:gd name="T117" fmla="*/ 52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545">
                <a:moveTo>
                  <a:pt x="76" y="539"/>
                </a:moveTo>
                <a:lnTo>
                  <a:pt x="75" y="539"/>
                </a:lnTo>
                <a:lnTo>
                  <a:pt x="72" y="539"/>
                </a:lnTo>
                <a:lnTo>
                  <a:pt x="71" y="538"/>
                </a:lnTo>
                <a:lnTo>
                  <a:pt x="69" y="539"/>
                </a:lnTo>
                <a:lnTo>
                  <a:pt x="67" y="539"/>
                </a:lnTo>
                <a:lnTo>
                  <a:pt x="65" y="539"/>
                </a:lnTo>
                <a:lnTo>
                  <a:pt x="64" y="541"/>
                </a:lnTo>
                <a:lnTo>
                  <a:pt x="63" y="541"/>
                </a:lnTo>
                <a:lnTo>
                  <a:pt x="61" y="542"/>
                </a:lnTo>
                <a:lnTo>
                  <a:pt x="60" y="542"/>
                </a:lnTo>
                <a:lnTo>
                  <a:pt x="59" y="542"/>
                </a:lnTo>
                <a:lnTo>
                  <a:pt x="58" y="542"/>
                </a:lnTo>
                <a:lnTo>
                  <a:pt x="56" y="543"/>
                </a:lnTo>
                <a:lnTo>
                  <a:pt x="55" y="543"/>
                </a:lnTo>
                <a:lnTo>
                  <a:pt x="54" y="545"/>
                </a:lnTo>
                <a:lnTo>
                  <a:pt x="52" y="543"/>
                </a:lnTo>
                <a:lnTo>
                  <a:pt x="51" y="543"/>
                </a:lnTo>
                <a:lnTo>
                  <a:pt x="50" y="543"/>
                </a:lnTo>
                <a:lnTo>
                  <a:pt x="48" y="543"/>
                </a:lnTo>
                <a:lnTo>
                  <a:pt x="47" y="543"/>
                </a:lnTo>
                <a:lnTo>
                  <a:pt x="46" y="543"/>
                </a:lnTo>
                <a:lnTo>
                  <a:pt x="44" y="542"/>
                </a:lnTo>
                <a:lnTo>
                  <a:pt x="43" y="541"/>
                </a:lnTo>
                <a:lnTo>
                  <a:pt x="41" y="541"/>
                </a:lnTo>
                <a:lnTo>
                  <a:pt x="41" y="542"/>
                </a:lnTo>
                <a:lnTo>
                  <a:pt x="41" y="543"/>
                </a:lnTo>
                <a:lnTo>
                  <a:pt x="38" y="543"/>
                </a:lnTo>
                <a:lnTo>
                  <a:pt x="37" y="543"/>
                </a:lnTo>
                <a:lnTo>
                  <a:pt x="34" y="543"/>
                </a:lnTo>
                <a:lnTo>
                  <a:pt x="33" y="543"/>
                </a:lnTo>
                <a:lnTo>
                  <a:pt x="31" y="542"/>
                </a:lnTo>
                <a:lnTo>
                  <a:pt x="30" y="542"/>
                </a:lnTo>
                <a:lnTo>
                  <a:pt x="25" y="541"/>
                </a:lnTo>
                <a:lnTo>
                  <a:pt x="24" y="539"/>
                </a:lnTo>
                <a:lnTo>
                  <a:pt x="22" y="539"/>
                </a:lnTo>
                <a:lnTo>
                  <a:pt x="13" y="501"/>
                </a:lnTo>
                <a:lnTo>
                  <a:pt x="13" y="499"/>
                </a:lnTo>
                <a:lnTo>
                  <a:pt x="12" y="496"/>
                </a:lnTo>
                <a:lnTo>
                  <a:pt x="10" y="495"/>
                </a:lnTo>
                <a:lnTo>
                  <a:pt x="10" y="486"/>
                </a:lnTo>
                <a:lnTo>
                  <a:pt x="10" y="484"/>
                </a:lnTo>
                <a:lnTo>
                  <a:pt x="10" y="483"/>
                </a:lnTo>
                <a:lnTo>
                  <a:pt x="10" y="482"/>
                </a:lnTo>
                <a:lnTo>
                  <a:pt x="10" y="480"/>
                </a:lnTo>
                <a:lnTo>
                  <a:pt x="12" y="479"/>
                </a:lnTo>
                <a:lnTo>
                  <a:pt x="13" y="479"/>
                </a:lnTo>
                <a:lnTo>
                  <a:pt x="14" y="478"/>
                </a:lnTo>
                <a:lnTo>
                  <a:pt x="16" y="476"/>
                </a:lnTo>
                <a:lnTo>
                  <a:pt x="18" y="475"/>
                </a:lnTo>
                <a:lnTo>
                  <a:pt x="20" y="474"/>
                </a:lnTo>
                <a:lnTo>
                  <a:pt x="21" y="473"/>
                </a:lnTo>
                <a:lnTo>
                  <a:pt x="22" y="471"/>
                </a:lnTo>
                <a:lnTo>
                  <a:pt x="22" y="470"/>
                </a:lnTo>
                <a:lnTo>
                  <a:pt x="26" y="467"/>
                </a:lnTo>
                <a:lnTo>
                  <a:pt x="33" y="454"/>
                </a:lnTo>
                <a:lnTo>
                  <a:pt x="42" y="445"/>
                </a:lnTo>
                <a:lnTo>
                  <a:pt x="50" y="436"/>
                </a:lnTo>
                <a:lnTo>
                  <a:pt x="50" y="432"/>
                </a:lnTo>
                <a:lnTo>
                  <a:pt x="51" y="428"/>
                </a:lnTo>
                <a:lnTo>
                  <a:pt x="51" y="425"/>
                </a:lnTo>
                <a:lnTo>
                  <a:pt x="52" y="424"/>
                </a:lnTo>
                <a:lnTo>
                  <a:pt x="52" y="423"/>
                </a:lnTo>
                <a:lnTo>
                  <a:pt x="52" y="421"/>
                </a:lnTo>
                <a:lnTo>
                  <a:pt x="52" y="419"/>
                </a:lnTo>
                <a:lnTo>
                  <a:pt x="51" y="414"/>
                </a:lnTo>
                <a:lnTo>
                  <a:pt x="51" y="412"/>
                </a:lnTo>
                <a:lnTo>
                  <a:pt x="51" y="408"/>
                </a:lnTo>
                <a:lnTo>
                  <a:pt x="51" y="407"/>
                </a:lnTo>
                <a:lnTo>
                  <a:pt x="51" y="404"/>
                </a:lnTo>
                <a:lnTo>
                  <a:pt x="51" y="402"/>
                </a:lnTo>
                <a:lnTo>
                  <a:pt x="52" y="401"/>
                </a:lnTo>
                <a:lnTo>
                  <a:pt x="51" y="398"/>
                </a:lnTo>
                <a:lnTo>
                  <a:pt x="51" y="395"/>
                </a:lnTo>
                <a:lnTo>
                  <a:pt x="52" y="394"/>
                </a:lnTo>
                <a:lnTo>
                  <a:pt x="54" y="393"/>
                </a:lnTo>
                <a:lnTo>
                  <a:pt x="56" y="393"/>
                </a:lnTo>
                <a:lnTo>
                  <a:pt x="59" y="391"/>
                </a:lnTo>
                <a:lnTo>
                  <a:pt x="64" y="390"/>
                </a:lnTo>
                <a:lnTo>
                  <a:pt x="68" y="389"/>
                </a:lnTo>
                <a:lnTo>
                  <a:pt x="80" y="386"/>
                </a:lnTo>
                <a:lnTo>
                  <a:pt x="81" y="385"/>
                </a:lnTo>
                <a:lnTo>
                  <a:pt x="82" y="383"/>
                </a:lnTo>
                <a:lnTo>
                  <a:pt x="85" y="382"/>
                </a:lnTo>
                <a:lnTo>
                  <a:pt x="85" y="380"/>
                </a:lnTo>
                <a:lnTo>
                  <a:pt x="85" y="377"/>
                </a:lnTo>
                <a:lnTo>
                  <a:pt x="85" y="374"/>
                </a:lnTo>
                <a:lnTo>
                  <a:pt x="84" y="372"/>
                </a:lnTo>
                <a:lnTo>
                  <a:pt x="85" y="370"/>
                </a:lnTo>
                <a:lnTo>
                  <a:pt x="84" y="365"/>
                </a:lnTo>
                <a:lnTo>
                  <a:pt x="82" y="363"/>
                </a:lnTo>
                <a:lnTo>
                  <a:pt x="84" y="356"/>
                </a:lnTo>
                <a:lnTo>
                  <a:pt x="84" y="351"/>
                </a:lnTo>
                <a:lnTo>
                  <a:pt x="85" y="349"/>
                </a:lnTo>
                <a:lnTo>
                  <a:pt x="86" y="346"/>
                </a:lnTo>
                <a:lnTo>
                  <a:pt x="89" y="340"/>
                </a:lnTo>
                <a:lnTo>
                  <a:pt x="93" y="338"/>
                </a:lnTo>
                <a:lnTo>
                  <a:pt x="96" y="336"/>
                </a:lnTo>
                <a:lnTo>
                  <a:pt x="97" y="335"/>
                </a:lnTo>
                <a:lnTo>
                  <a:pt x="98" y="334"/>
                </a:lnTo>
                <a:lnTo>
                  <a:pt x="101" y="332"/>
                </a:lnTo>
                <a:lnTo>
                  <a:pt x="101" y="331"/>
                </a:lnTo>
                <a:lnTo>
                  <a:pt x="105" y="330"/>
                </a:lnTo>
                <a:lnTo>
                  <a:pt x="105" y="327"/>
                </a:lnTo>
                <a:lnTo>
                  <a:pt x="106" y="326"/>
                </a:lnTo>
                <a:lnTo>
                  <a:pt x="103" y="327"/>
                </a:lnTo>
                <a:lnTo>
                  <a:pt x="101" y="327"/>
                </a:lnTo>
                <a:lnTo>
                  <a:pt x="98" y="327"/>
                </a:lnTo>
                <a:lnTo>
                  <a:pt x="97" y="326"/>
                </a:lnTo>
                <a:lnTo>
                  <a:pt x="94" y="325"/>
                </a:lnTo>
                <a:lnTo>
                  <a:pt x="93" y="325"/>
                </a:lnTo>
                <a:lnTo>
                  <a:pt x="92" y="322"/>
                </a:lnTo>
                <a:lnTo>
                  <a:pt x="89" y="322"/>
                </a:lnTo>
                <a:lnTo>
                  <a:pt x="88" y="322"/>
                </a:lnTo>
                <a:lnTo>
                  <a:pt x="85" y="323"/>
                </a:lnTo>
                <a:lnTo>
                  <a:pt x="82" y="325"/>
                </a:lnTo>
                <a:lnTo>
                  <a:pt x="81" y="326"/>
                </a:lnTo>
                <a:lnTo>
                  <a:pt x="80" y="329"/>
                </a:lnTo>
                <a:lnTo>
                  <a:pt x="80" y="330"/>
                </a:lnTo>
                <a:lnTo>
                  <a:pt x="78" y="331"/>
                </a:lnTo>
                <a:lnTo>
                  <a:pt x="77" y="334"/>
                </a:lnTo>
                <a:lnTo>
                  <a:pt x="76" y="334"/>
                </a:lnTo>
                <a:lnTo>
                  <a:pt x="73" y="334"/>
                </a:lnTo>
                <a:lnTo>
                  <a:pt x="72" y="334"/>
                </a:lnTo>
                <a:lnTo>
                  <a:pt x="69" y="334"/>
                </a:lnTo>
                <a:lnTo>
                  <a:pt x="67" y="332"/>
                </a:lnTo>
                <a:lnTo>
                  <a:pt x="65" y="331"/>
                </a:lnTo>
                <a:lnTo>
                  <a:pt x="63" y="329"/>
                </a:lnTo>
                <a:lnTo>
                  <a:pt x="61" y="326"/>
                </a:lnTo>
                <a:lnTo>
                  <a:pt x="60" y="326"/>
                </a:lnTo>
                <a:lnTo>
                  <a:pt x="58" y="325"/>
                </a:lnTo>
                <a:lnTo>
                  <a:pt x="58" y="323"/>
                </a:lnTo>
                <a:lnTo>
                  <a:pt x="58" y="322"/>
                </a:lnTo>
                <a:lnTo>
                  <a:pt x="56" y="315"/>
                </a:lnTo>
                <a:lnTo>
                  <a:pt x="56" y="311"/>
                </a:lnTo>
                <a:lnTo>
                  <a:pt x="52" y="306"/>
                </a:lnTo>
                <a:lnTo>
                  <a:pt x="50" y="305"/>
                </a:lnTo>
                <a:lnTo>
                  <a:pt x="47" y="304"/>
                </a:lnTo>
                <a:lnTo>
                  <a:pt x="44" y="301"/>
                </a:lnTo>
                <a:lnTo>
                  <a:pt x="43" y="298"/>
                </a:lnTo>
                <a:lnTo>
                  <a:pt x="41" y="296"/>
                </a:lnTo>
                <a:lnTo>
                  <a:pt x="37" y="291"/>
                </a:lnTo>
                <a:lnTo>
                  <a:pt x="35" y="289"/>
                </a:lnTo>
                <a:lnTo>
                  <a:pt x="34" y="288"/>
                </a:lnTo>
                <a:lnTo>
                  <a:pt x="33" y="288"/>
                </a:lnTo>
                <a:lnTo>
                  <a:pt x="31" y="287"/>
                </a:lnTo>
                <a:lnTo>
                  <a:pt x="24" y="283"/>
                </a:lnTo>
                <a:lnTo>
                  <a:pt x="22" y="281"/>
                </a:lnTo>
                <a:lnTo>
                  <a:pt x="21" y="280"/>
                </a:lnTo>
                <a:lnTo>
                  <a:pt x="20" y="277"/>
                </a:lnTo>
                <a:lnTo>
                  <a:pt x="20" y="276"/>
                </a:lnTo>
                <a:lnTo>
                  <a:pt x="18" y="274"/>
                </a:lnTo>
                <a:lnTo>
                  <a:pt x="18" y="271"/>
                </a:lnTo>
                <a:lnTo>
                  <a:pt x="20" y="271"/>
                </a:lnTo>
                <a:lnTo>
                  <a:pt x="20" y="268"/>
                </a:lnTo>
                <a:lnTo>
                  <a:pt x="21" y="267"/>
                </a:lnTo>
                <a:lnTo>
                  <a:pt x="21" y="264"/>
                </a:lnTo>
                <a:lnTo>
                  <a:pt x="22" y="262"/>
                </a:lnTo>
                <a:lnTo>
                  <a:pt x="22" y="260"/>
                </a:lnTo>
                <a:lnTo>
                  <a:pt x="25" y="259"/>
                </a:lnTo>
                <a:lnTo>
                  <a:pt x="26" y="259"/>
                </a:lnTo>
                <a:lnTo>
                  <a:pt x="27" y="258"/>
                </a:lnTo>
                <a:lnTo>
                  <a:pt x="27" y="257"/>
                </a:lnTo>
                <a:lnTo>
                  <a:pt x="27" y="255"/>
                </a:lnTo>
                <a:lnTo>
                  <a:pt x="27" y="254"/>
                </a:lnTo>
                <a:lnTo>
                  <a:pt x="27" y="251"/>
                </a:lnTo>
                <a:lnTo>
                  <a:pt x="29" y="251"/>
                </a:lnTo>
                <a:lnTo>
                  <a:pt x="30" y="250"/>
                </a:lnTo>
                <a:lnTo>
                  <a:pt x="30" y="249"/>
                </a:lnTo>
                <a:lnTo>
                  <a:pt x="30" y="247"/>
                </a:lnTo>
                <a:lnTo>
                  <a:pt x="30" y="246"/>
                </a:lnTo>
                <a:lnTo>
                  <a:pt x="30" y="245"/>
                </a:lnTo>
                <a:lnTo>
                  <a:pt x="29" y="243"/>
                </a:lnTo>
                <a:lnTo>
                  <a:pt x="27" y="242"/>
                </a:lnTo>
                <a:lnTo>
                  <a:pt x="26" y="242"/>
                </a:lnTo>
                <a:lnTo>
                  <a:pt x="24" y="242"/>
                </a:lnTo>
                <a:lnTo>
                  <a:pt x="22" y="242"/>
                </a:lnTo>
                <a:lnTo>
                  <a:pt x="21" y="241"/>
                </a:lnTo>
                <a:lnTo>
                  <a:pt x="18" y="238"/>
                </a:lnTo>
                <a:lnTo>
                  <a:pt x="17" y="238"/>
                </a:lnTo>
                <a:lnTo>
                  <a:pt x="14" y="238"/>
                </a:lnTo>
                <a:lnTo>
                  <a:pt x="14" y="240"/>
                </a:lnTo>
                <a:lnTo>
                  <a:pt x="12" y="240"/>
                </a:lnTo>
                <a:lnTo>
                  <a:pt x="10" y="243"/>
                </a:lnTo>
                <a:lnTo>
                  <a:pt x="9" y="245"/>
                </a:lnTo>
                <a:lnTo>
                  <a:pt x="9" y="246"/>
                </a:lnTo>
                <a:lnTo>
                  <a:pt x="8" y="247"/>
                </a:lnTo>
                <a:lnTo>
                  <a:pt x="5" y="247"/>
                </a:lnTo>
                <a:lnTo>
                  <a:pt x="4" y="246"/>
                </a:lnTo>
                <a:lnTo>
                  <a:pt x="3" y="245"/>
                </a:lnTo>
                <a:lnTo>
                  <a:pt x="1" y="243"/>
                </a:lnTo>
                <a:lnTo>
                  <a:pt x="0" y="241"/>
                </a:lnTo>
                <a:lnTo>
                  <a:pt x="0" y="238"/>
                </a:lnTo>
                <a:lnTo>
                  <a:pt x="1" y="234"/>
                </a:lnTo>
                <a:lnTo>
                  <a:pt x="1" y="232"/>
                </a:lnTo>
                <a:lnTo>
                  <a:pt x="3" y="230"/>
                </a:lnTo>
                <a:lnTo>
                  <a:pt x="3" y="228"/>
                </a:lnTo>
                <a:lnTo>
                  <a:pt x="3" y="226"/>
                </a:lnTo>
                <a:lnTo>
                  <a:pt x="4" y="222"/>
                </a:lnTo>
                <a:lnTo>
                  <a:pt x="6" y="220"/>
                </a:lnTo>
                <a:lnTo>
                  <a:pt x="8" y="217"/>
                </a:lnTo>
                <a:lnTo>
                  <a:pt x="8" y="216"/>
                </a:lnTo>
                <a:lnTo>
                  <a:pt x="8" y="213"/>
                </a:lnTo>
                <a:lnTo>
                  <a:pt x="10" y="208"/>
                </a:lnTo>
                <a:lnTo>
                  <a:pt x="10" y="207"/>
                </a:lnTo>
                <a:lnTo>
                  <a:pt x="10" y="204"/>
                </a:lnTo>
                <a:lnTo>
                  <a:pt x="13" y="202"/>
                </a:lnTo>
                <a:lnTo>
                  <a:pt x="14" y="202"/>
                </a:lnTo>
                <a:lnTo>
                  <a:pt x="16" y="199"/>
                </a:lnTo>
                <a:lnTo>
                  <a:pt x="16" y="196"/>
                </a:lnTo>
                <a:lnTo>
                  <a:pt x="16" y="194"/>
                </a:lnTo>
                <a:lnTo>
                  <a:pt x="16" y="190"/>
                </a:lnTo>
                <a:lnTo>
                  <a:pt x="17" y="188"/>
                </a:lnTo>
                <a:lnTo>
                  <a:pt x="18" y="186"/>
                </a:lnTo>
                <a:lnTo>
                  <a:pt x="21" y="185"/>
                </a:lnTo>
                <a:lnTo>
                  <a:pt x="24" y="182"/>
                </a:lnTo>
                <a:lnTo>
                  <a:pt x="26" y="181"/>
                </a:lnTo>
                <a:lnTo>
                  <a:pt x="26" y="179"/>
                </a:lnTo>
                <a:lnTo>
                  <a:pt x="27" y="178"/>
                </a:lnTo>
                <a:lnTo>
                  <a:pt x="29" y="177"/>
                </a:lnTo>
                <a:lnTo>
                  <a:pt x="33" y="175"/>
                </a:lnTo>
                <a:lnTo>
                  <a:pt x="37" y="173"/>
                </a:lnTo>
                <a:lnTo>
                  <a:pt x="41" y="170"/>
                </a:lnTo>
                <a:lnTo>
                  <a:pt x="46" y="170"/>
                </a:lnTo>
                <a:lnTo>
                  <a:pt x="50" y="171"/>
                </a:lnTo>
                <a:lnTo>
                  <a:pt x="54" y="169"/>
                </a:lnTo>
                <a:lnTo>
                  <a:pt x="56" y="169"/>
                </a:lnTo>
                <a:lnTo>
                  <a:pt x="59" y="168"/>
                </a:lnTo>
                <a:lnTo>
                  <a:pt x="60" y="165"/>
                </a:lnTo>
                <a:lnTo>
                  <a:pt x="61" y="164"/>
                </a:lnTo>
                <a:lnTo>
                  <a:pt x="64" y="162"/>
                </a:lnTo>
                <a:lnTo>
                  <a:pt x="65" y="158"/>
                </a:lnTo>
                <a:lnTo>
                  <a:pt x="69" y="157"/>
                </a:lnTo>
                <a:lnTo>
                  <a:pt x="72" y="156"/>
                </a:lnTo>
                <a:lnTo>
                  <a:pt x="77" y="156"/>
                </a:lnTo>
                <a:lnTo>
                  <a:pt x="80" y="154"/>
                </a:lnTo>
                <a:lnTo>
                  <a:pt x="82" y="152"/>
                </a:lnTo>
                <a:lnTo>
                  <a:pt x="88" y="148"/>
                </a:lnTo>
                <a:lnTo>
                  <a:pt x="93" y="145"/>
                </a:lnTo>
                <a:lnTo>
                  <a:pt x="98" y="147"/>
                </a:lnTo>
                <a:lnTo>
                  <a:pt x="101" y="147"/>
                </a:lnTo>
                <a:lnTo>
                  <a:pt x="103" y="148"/>
                </a:lnTo>
                <a:lnTo>
                  <a:pt x="106" y="149"/>
                </a:lnTo>
                <a:lnTo>
                  <a:pt x="110" y="149"/>
                </a:lnTo>
                <a:lnTo>
                  <a:pt x="113" y="150"/>
                </a:lnTo>
                <a:lnTo>
                  <a:pt x="114" y="149"/>
                </a:lnTo>
                <a:lnTo>
                  <a:pt x="111" y="145"/>
                </a:lnTo>
                <a:lnTo>
                  <a:pt x="111" y="144"/>
                </a:lnTo>
                <a:lnTo>
                  <a:pt x="111" y="140"/>
                </a:lnTo>
                <a:lnTo>
                  <a:pt x="114" y="139"/>
                </a:lnTo>
                <a:lnTo>
                  <a:pt x="116" y="137"/>
                </a:lnTo>
                <a:lnTo>
                  <a:pt x="115" y="137"/>
                </a:lnTo>
                <a:lnTo>
                  <a:pt x="115" y="135"/>
                </a:lnTo>
                <a:lnTo>
                  <a:pt x="115" y="133"/>
                </a:lnTo>
                <a:lnTo>
                  <a:pt x="114" y="131"/>
                </a:lnTo>
                <a:lnTo>
                  <a:pt x="114" y="128"/>
                </a:lnTo>
                <a:lnTo>
                  <a:pt x="113" y="126"/>
                </a:lnTo>
                <a:lnTo>
                  <a:pt x="111" y="123"/>
                </a:lnTo>
                <a:lnTo>
                  <a:pt x="110" y="120"/>
                </a:lnTo>
                <a:lnTo>
                  <a:pt x="109" y="118"/>
                </a:lnTo>
                <a:lnTo>
                  <a:pt x="111" y="115"/>
                </a:lnTo>
                <a:lnTo>
                  <a:pt x="111" y="113"/>
                </a:lnTo>
                <a:lnTo>
                  <a:pt x="113" y="111"/>
                </a:lnTo>
                <a:lnTo>
                  <a:pt x="114" y="107"/>
                </a:lnTo>
                <a:lnTo>
                  <a:pt x="116" y="106"/>
                </a:lnTo>
                <a:lnTo>
                  <a:pt x="118" y="103"/>
                </a:lnTo>
                <a:lnTo>
                  <a:pt x="119" y="101"/>
                </a:lnTo>
                <a:lnTo>
                  <a:pt x="119" y="98"/>
                </a:lnTo>
                <a:lnTo>
                  <a:pt x="118" y="96"/>
                </a:lnTo>
                <a:lnTo>
                  <a:pt x="115" y="93"/>
                </a:lnTo>
                <a:lnTo>
                  <a:pt x="114" y="92"/>
                </a:lnTo>
                <a:lnTo>
                  <a:pt x="113" y="90"/>
                </a:lnTo>
                <a:lnTo>
                  <a:pt x="110" y="88"/>
                </a:lnTo>
                <a:lnTo>
                  <a:pt x="109" y="86"/>
                </a:lnTo>
                <a:lnTo>
                  <a:pt x="107" y="84"/>
                </a:lnTo>
                <a:lnTo>
                  <a:pt x="105" y="81"/>
                </a:lnTo>
                <a:lnTo>
                  <a:pt x="103" y="80"/>
                </a:lnTo>
                <a:lnTo>
                  <a:pt x="102" y="77"/>
                </a:lnTo>
                <a:lnTo>
                  <a:pt x="102" y="76"/>
                </a:lnTo>
                <a:lnTo>
                  <a:pt x="103" y="75"/>
                </a:lnTo>
                <a:lnTo>
                  <a:pt x="106" y="75"/>
                </a:lnTo>
                <a:lnTo>
                  <a:pt x="109" y="73"/>
                </a:lnTo>
                <a:lnTo>
                  <a:pt x="110" y="72"/>
                </a:lnTo>
                <a:lnTo>
                  <a:pt x="110" y="71"/>
                </a:lnTo>
                <a:lnTo>
                  <a:pt x="111" y="68"/>
                </a:lnTo>
                <a:lnTo>
                  <a:pt x="111" y="67"/>
                </a:lnTo>
                <a:lnTo>
                  <a:pt x="113" y="64"/>
                </a:lnTo>
                <a:lnTo>
                  <a:pt x="113" y="59"/>
                </a:lnTo>
                <a:lnTo>
                  <a:pt x="114" y="56"/>
                </a:lnTo>
                <a:lnTo>
                  <a:pt x="114" y="52"/>
                </a:lnTo>
                <a:lnTo>
                  <a:pt x="113" y="48"/>
                </a:lnTo>
                <a:lnTo>
                  <a:pt x="110" y="43"/>
                </a:lnTo>
                <a:lnTo>
                  <a:pt x="110" y="41"/>
                </a:lnTo>
                <a:lnTo>
                  <a:pt x="110" y="38"/>
                </a:lnTo>
                <a:lnTo>
                  <a:pt x="110" y="35"/>
                </a:lnTo>
                <a:lnTo>
                  <a:pt x="110" y="33"/>
                </a:lnTo>
                <a:lnTo>
                  <a:pt x="113" y="30"/>
                </a:lnTo>
                <a:lnTo>
                  <a:pt x="115" y="27"/>
                </a:lnTo>
                <a:lnTo>
                  <a:pt x="116" y="25"/>
                </a:lnTo>
                <a:lnTo>
                  <a:pt x="118" y="24"/>
                </a:lnTo>
                <a:lnTo>
                  <a:pt x="122" y="21"/>
                </a:lnTo>
                <a:lnTo>
                  <a:pt x="126" y="18"/>
                </a:lnTo>
                <a:lnTo>
                  <a:pt x="130" y="13"/>
                </a:lnTo>
                <a:lnTo>
                  <a:pt x="131" y="10"/>
                </a:lnTo>
                <a:lnTo>
                  <a:pt x="136" y="8"/>
                </a:lnTo>
                <a:lnTo>
                  <a:pt x="137" y="4"/>
                </a:lnTo>
                <a:lnTo>
                  <a:pt x="140" y="3"/>
                </a:lnTo>
                <a:lnTo>
                  <a:pt x="143" y="1"/>
                </a:lnTo>
                <a:lnTo>
                  <a:pt x="144" y="1"/>
                </a:lnTo>
                <a:lnTo>
                  <a:pt x="145" y="0"/>
                </a:lnTo>
                <a:lnTo>
                  <a:pt x="147" y="3"/>
                </a:lnTo>
                <a:lnTo>
                  <a:pt x="147" y="6"/>
                </a:lnTo>
                <a:lnTo>
                  <a:pt x="148" y="8"/>
                </a:lnTo>
                <a:lnTo>
                  <a:pt x="149" y="9"/>
                </a:lnTo>
                <a:lnTo>
                  <a:pt x="150" y="13"/>
                </a:lnTo>
                <a:lnTo>
                  <a:pt x="154" y="14"/>
                </a:lnTo>
                <a:lnTo>
                  <a:pt x="156" y="16"/>
                </a:lnTo>
                <a:lnTo>
                  <a:pt x="160" y="18"/>
                </a:lnTo>
                <a:lnTo>
                  <a:pt x="161" y="21"/>
                </a:lnTo>
                <a:lnTo>
                  <a:pt x="162" y="22"/>
                </a:lnTo>
                <a:lnTo>
                  <a:pt x="164" y="24"/>
                </a:lnTo>
                <a:lnTo>
                  <a:pt x="166" y="27"/>
                </a:lnTo>
                <a:lnTo>
                  <a:pt x="168" y="30"/>
                </a:lnTo>
                <a:lnTo>
                  <a:pt x="170" y="33"/>
                </a:lnTo>
                <a:lnTo>
                  <a:pt x="171" y="35"/>
                </a:lnTo>
                <a:lnTo>
                  <a:pt x="175" y="37"/>
                </a:lnTo>
                <a:lnTo>
                  <a:pt x="178" y="38"/>
                </a:lnTo>
                <a:lnTo>
                  <a:pt x="182" y="39"/>
                </a:lnTo>
                <a:lnTo>
                  <a:pt x="185" y="41"/>
                </a:lnTo>
                <a:lnTo>
                  <a:pt x="187" y="41"/>
                </a:lnTo>
                <a:lnTo>
                  <a:pt x="191" y="43"/>
                </a:lnTo>
                <a:lnTo>
                  <a:pt x="194" y="44"/>
                </a:lnTo>
                <a:lnTo>
                  <a:pt x="195" y="47"/>
                </a:lnTo>
                <a:lnTo>
                  <a:pt x="198" y="48"/>
                </a:lnTo>
                <a:lnTo>
                  <a:pt x="200" y="50"/>
                </a:lnTo>
                <a:lnTo>
                  <a:pt x="203" y="52"/>
                </a:lnTo>
                <a:lnTo>
                  <a:pt x="207" y="55"/>
                </a:lnTo>
                <a:lnTo>
                  <a:pt x="209" y="58"/>
                </a:lnTo>
                <a:lnTo>
                  <a:pt x="212" y="58"/>
                </a:lnTo>
                <a:lnTo>
                  <a:pt x="213" y="59"/>
                </a:lnTo>
                <a:lnTo>
                  <a:pt x="215" y="59"/>
                </a:lnTo>
                <a:lnTo>
                  <a:pt x="217" y="59"/>
                </a:lnTo>
                <a:lnTo>
                  <a:pt x="217" y="60"/>
                </a:lnTo>
                <a:lnTo>
                  <a:pt x="219" y="60"/>
                </a:lnTo>
                <a:lnTo>
                  <a:pt x="220" y="61"/>
                </a:lnTo>
                <a:lnTo>
                  <a:pt x="229" y="68"/>
                </a:lnTo>
                <a:lnTo>
                  <a:pt x="236" y="71"/>
                </a:lnTo>
                <a:lnTo>
                  <a:pt x="238" y="73"/>
                </a:lnTo>
                <a:lnTo>
                  <a:pt x="242" y="76"/>
                </a:lnTo>
                <a:lnTo>
                  <a:pt x="242" y="78"/>
                </a:lnTo>
                <a:lnTo>
                  <a:pt x="243" y="82"/>
                </a:lnTo>
                <a:lnTo>
                  <a:pt x="246" y="86"/>
                </a:lnTo>
                <a:lnTo>
                  <a:pt x="246" y="89"/>
                </a:lnTo>
                <a:lnTo>
                  <a:pt x="246" y="90"/>
                </a:lnTo>
                <a:lnTo>
                  <a:pt x="245" y="92"/>
                </a:lnTo>
                <a:lnTo>
                  <a:pt x="243" y="93"/>
                </a:lnTo>
                <a:lnTo>
                  <a:pt x="243" y="94"/>
                </a:lnTo>
                <a:lnTo>
                  <a:pt x="245" y="96"/>
                </a:lnTo>
                <a:lnTo>
                  <a:pt x="245" y="97"/>
                </a:lnTo>
                <a:lnTo>
                  <a:pt x="243" y="101"/>
                </a:lnTo>
                <a:lnTo>
                  <a:pt x="243" y="102"/>
                </a:lnTo>
                <a:lnTo>
                  <a:pt x="242" y="106"/>
                </a:lnTo>
                <a:lnTo>
                  <a:pt x="241" y="109"/>
                </a:lnTo>
                <a:lnTo>
                  <a:pt x="240" y="110"/>
                </a:lnTo>
                <a:lnTo>
                  <a:pt x="240" y="113"/>
                </a:lnTo>
                <a:lnTo>
                  <a:pt x="238" y="115"/>
                </a:lnTo>
                <a:lnTo>
                  <a:pt x="237" y="116"/>
                </a:lnTo>
                <a:lnTo>
                  <a:pt x="234" y="119"/>
                </a:lnTo>
                <a:lnTo>
                  <a:pt x="233" y="120"/>
                </a:lnTo>
                <a:lnTo>
                  <a:pt x="229" y="124"/>
                </a:lnTo>
                <a:lnTo>
                  <a:pt x="228" y="127"/>
                </a:lnTo>
                <a:lnTo>
                  <a:pt x="225" y="133"/>
                </a:lnTo>
                <a:lnTo>
                  <a:pt x="222" y="144"/>
                </a:lnTo>
                <a:lnTo>
                  <a:pt x="219" y="149"/>
                </a:lnTo>
                <a:lnTo>
                  <a:pt x="216" y="154"/>
                </a:lnTo>
                <a:lnTo>
                  <a:pt x="215" y="158"/>
                </a:lnTo>
                <a:lnTo>
                  <a:pt x="213" y="160"/>
                </a:lnTo>
                <a:lnTo>
                  <a:pt x="212" y="161"/>
                </a:lnTo>
                <a:lnTo>
                  <a:pt x="211" y="161"/>
                </a:lnTo>
                <a:lnTo>
                  <a:pt x="209" y="164"/>
                </a:lnTo>
                <a:lnTo>
                  <a:pt x="209" y="166"/>
                </a:lnTo>
                <a:lnTo>
                  <a:pt x="207" y="168"/>
                </a:lnTo>
                <a:lnTo>
                  <a:pt x="204" y="170"/>
                </a:lnTo>
                <a:lnTo>
                  <a:pt x="204" y="171"/>
                </a:lnTo>
                <a:lnTo>
                  <a:pt x="205" y="174"/>
                </a:lnTo>
                <a:lnTo>
                  <a:pt x="207" y="175"/>
                </a:lnTo>
                <a:lnTo>
                  <a:pt x="209" y="178"/>
                </a:lnTo>
                <a:lnTo>
                  <a:pt x="211" y="181"/>
                </a:lnTo>
                <a:lnTo>
                  <a:pt x="213" y="182"/>
                </a:lnTo>
                <a:lnTo>
                  <a:pt x="215" y="182"/>
                </a:lnTo>
                <a:lnTo>
                  <a:pt x="217" y="182"/>
                </a:lnTo>
                <a:lnTo>
                  <a:pt x="219" y="181"/>
                </a:lnTo>
                <a:lnTo>
                  <a:pt x="220" y="182"/>
                </a:lnTo>
                <a:lnTo>
                  <a:pt x="226" y="192"/>
                </a:lnTo>
                <a:lnTo>
                  <a:pt x="229" y="195"/>
                </a:lnTo>
                <a:lnTo>
                  <a:pt x="229" y="198"/>
                </a:lnTo>
                <a:lnTo>
                  <a:pt x="230" y="200"/>
                </a:lnTo>
                <a:lnTo>
                  <a:pt x="232" y="203"/>
                </a:lnTo>
                <a:lnTo>
                  <a:pt x="233" y="207"/>
                </a:lnTo>
                <a:lnTo>
                  <a:pt x="234" y="209"/>
                </a:lnTo>
                <a:lnTo>
                  <a:pt x="237" y="211"/>
                </a:lnTo>
                <a:lnTo>
                  <a:pt x="240" y="211"/>
                </a:lnTo>
                <a:lnTo>
                  <a:pt x="242" y="213"/>
                </a:lnTo>
                <a:lnTo>
                  <a:pt x="243" y="215"/>
                </a:lnTo>
                <a:lnTo>
                  <a:pt x="247" y="219"/>
                </a:lnTo>
                <a:lnTo>
                  <a:pt x="249" y="222"/>
                </a:lnTo>
                <a:lnTo>
                  <a:pt x="250" y="225"/>
                </a:lnTo>
                <a:lnTo>
                  <a:pt x="253" y="228"/>
                </a:lnTo>
                <a:lnTo>
                  <a:pt x="253" y="229"/>
                </a:lnTo>
                <a:lnTo>
                  <a:pt x="254" y="232"/>
                </a:lnTo>
                <a:lnTo>
                  <a:pt x="257" y="233"/>
                </a:lnTo>
                <a:lnTo>
                  <a:pt x="260" y="234"/>
                </a:lnTo>
                <a:lnTo>
                  <a:pt x="263" y="237"/>
                </a:lnTo>
                <a:lnTo>
                  <a:pt x="264" y="238"/>
                </a:lnTo>
                <a:lnTo>
                  <a:pt x="267" y="241"/>
                </a:lnTo>
                <a:lnTo>
                  <a:pt x="270" y="242"/>
                </a:lnTo>
                <a:lnTo>
                  <a:pt x="274" y="246"/>
                </a:lnTo>
                <a:lnTo>
                  <a:pt x="277" y="247"/>
                </a:lnTo>
                <a:lnTo>
                  <a:pt x="279" y="249"/>
                </a:lnTo>
                <a:lnTo>
                  <a:pt x="280" y="251"/>
                </a:lnTo>
                <a:lnTo>
                  <a:pt x="280" y="253"/>
                </a:lnTo>
                <a:lnTo>
                  <a:pt x="279" y="254"/>
                </a:lnTo>
                <a:lnTo>
                  <a:pt x="279" y="257"/>
                </a:lnTo>
                <a:lnTo>
                  <a:pt x="277" y="259"/>
                </a:lnTo>
                <a:lnTo>
                  <a:pt x="276" y="262"/>
                </a:lnTo>
                <a:lnTo>
                  <a:pt x="275" y="263"/>
                </a:lnTo>
                <a:lnTo>
                  <a:pt x="274" y="264"/>
                </a:lnTo>
                <a:lnTo>
                  <a:pt x="271" y="266"/>
                </a:lnTo>
                <a:lnTo>
                  <a:pt x="270" y="267"/>
                </a:lnTo>
                <a:lnTo>
                  <a:pt x="268" y="270"/>
                </a:lnTo>
                <a:lnTo>
                  <a:pt x="267" y="271"/>
                </a:lnTo>
                <a:lnTo>
                  <a:pt x="266" y="274"/>
                </a:lnTo>
                <a:lnTo>
                  <a:pt x="266" y="276"/>
                </a:lnTo>
                <a:lnTo>
                  <a:pt x="264" y="279"/>
                </a:lnTo>
                <a:lnTo>
                  <a:pt x="263" y="280"/>
                </a:lnTo>
                <a:lnTo>
                  <a:pt x="263" y="281"/>
                </a:lnTo>
                <a:lnTo>
                  <a:pt x="262" y="284"/>
                </a:lnTo>
                <a:lnTo>
                  <a:pt x="262" y="287"/>
                </a:lnTo>
                <a:lnTo>
                  <a:pt x="260" y="288"/>
                </a:lnTo>
                <a:lnTo>
                  <a:pt x="260" y="291"/>
                </a:lnTo>
                <a:lnTo>
                  <a:pt x="259" y="293"/>
                </a:lnTo>
                <a:lnTo>
                  <a:pt x="259" y="296"/>
                </a:lnTo>
                <a:lnTo>
                  <a:pt x="258" y="298"/>
                </a:lnTo>
                <a:lnTo>
                  <a:pt x="258" y="301"/>
                </a:lnTo>
                <a:lnTo>
                  <a:pt x="255" y="304"/>
                </a:lnTo>
                <a:lnTo>
                  <a:pt x="255" y="310"/>
                </a:lnTo>
                <a:lnTo>
                  <a:pt x="255" y="313"/>
                </a:lnTo>
                <a:lnTo>
                  <a:pt x="255" y="315"/>
                </a:lnTo>
                <a:lnTo>
                  <a:pt x="255" y="318"/>
                </a:lnTo>
                <a:lnTo>
                  <a:pt x="255" y="325"/>
                </a:lnTo>
                <a:lnTo>
                  <a:pt x="255" y="327"/>
                </a:lnTo>
                <a:lnTo>
                  <a:pt x="255" y="329"/>
                </a:lnTo>
                <a:lnTo>
                  <a:pt x="255" y="331"/>
                </a:lnTo>
                <a:lnTo>
                  <a:pt x="254" y="332"/>
                </a:lnTo>
                <a:lnTo>
                  <a:pt x="254" y="335"/>
                </a:lnTo>
                <a:lnTo>
                  <a:pt x="254" y="336"/>
                </a:lnTo>
                <a:lnTo>
                  <a:pt x="254" y="338"/>
                </a:lnTo>
                <a:lnTo>
                  <a:pt x="251" y="342"/>
                </a:lnTo>
                <a:lnTo>
                  <a:pt x="251" y="344"/>
                </a:lnTo>
                <a:lnTo>
                  <a:pt x="253" y="348"/>
                </a:lnTo>
                <a:lnTo>
                  <a:pt x="253" y="352"/>
                </a:lnTo>
                <a:lnTo>
                  <a:pt x="254" y="355"/>
                </a:lnTo>
                <a:lnTo>
                  <a:pt x="254" y="356"/>
                </a:lnTo>
                <a:lnTo>
                  <a:pt x="254" y="359"/>
                </a:lnTo>
                <a:lnTo>
                  <a:pt x="255" y="361"/>
                </a:lnTo>
                <a:lnTo>
                  <a:pt x="257" y="364"/>
                </a:lnTo>
                <a:lnTo>
                  <a:pt x="257" y="368"/>
                </a:lnTo>
                <a:lnTo>
                  <a:pt x="258" y="372"/>
                </a:lnTo>
                <a:lnTo>
                  <a:pt x="258" y="374"/>
                </a:lnTo>
                <a:lnTo>
                  <a:pt x="258" y="378"/>
                </a:lnTo>
                <a:lnTo>
                  <a:pt x="259" y="381"/>
                </a:lnTo>
                <a:lnTo>
                  <a:pt x="260" y="385"/>
                </a:lnTo>
                <a:lnTo>
                  <a:pt x="260" y="386"/>
                </a:lnTo>
                <a:lnTo>
                  <a:pt x="259" y="387"/>
                </a:lnTo>
                <a:lnTo>
                  <a:pt x="259" y="390"/>
                </a:lnTo>
                <a:lnTo>
                  <a:pt x="258" y="391"/>
                </a:lnTo>
                <a:lnTo>
                  <a:pt x="257" y="393"/>
                </a:lnTo>
                <a:lnTo>
                  <a:pt x="255" y="393"/>
                </a:lnTo>
                <a:lnTo>
                  <a:pt x="255" y="394"/>
                </a:lnTo>
                <a:lnTo>
                  <a:pt x="254" y="394"/>
                </a:lnTo>
                <a:lnTo>
                  <a:pt x="253" y="395"/>
                </a:lnTo>
                <a:lnTo>
                  <a:pt x="251" y="397"/>
                </a:lnTo>
                <a:lnTo>
                  <a:pt x="250" y="398"/>
                </a:lnTo>
                <a:lnTo>
                  <a:pt x="250" y="399"/>
                </a:lnTo>
                <a:lnTo>
                  <a:pt x="249" y="399"/>
                </a:lnTo>
                <a:lnTo>
                  <a:pt x="246" y="402"/>
                </a:lnTo>
                <a:lnTo>
                  <a:pt x="245" y="403"/>
                </a:lnTo>
                <a:lnTo>
                  <a:pt x="242" y="404"/>
                </a:lnTo>
                <a:lnTo>
                  <a:pt x="241" y="406"/>
                </a:lnTo>
                <a:lnTo>
                  <a:pt x="240" y="406"/>
                </a:lnTo>
                <a:lnTo>
                  <a:pt x="238" y="406"/>
                </a:lnTo>
                <a:lnTo>
                  <a:pt x="236" y="407"/>
                </a:lnTo>
                <a:lnTo>
                  <a:pt x="233" y="407"/>
                </a:lnTo>
                <a:lnTo>
                  <a:pt x="230" y="408"/>
                </a:lnTo>
                <a:lnTo>
                  <a:pt x="229" y="408"/>
                </a:lnTo>
                <a:lnTo>
                  <a:pt x="228" y="408"/>
                </a:lnTo>
                <a:lnTo>
                  <a:pt x="225" y="410"/>
                </a:lnTo>
                <a:lnTo>
                  <a:pt x="224" y="411"/>
                </a:lnTo>
                <a:lnTo>
                  <a:pt x="222" y="410"/>
                </a:lnTo>
                <a:lnTo>
                  <a:pt x="221" y="410"/>
                </a:lnTo>
                <a:lnTo>
                  <a:pt x="220" y="410"/>
                </a:lnTo>
                <a:lnTo>
                  <a:pt x="219" y="411"/>
                </a:lnTo>
                <a:lnTo>
                  <a:pt x="217" y="412"/>
                </a:lnTo>
                <a:lnTo>
                  <a:pt x="217" y="414"/>
                </a:lnTo>
                <a:lnTo>
                  <a:pt x="217" y="415"/>
                </a:lnTo>
                <a:lnTo>
                  <a:pt x="216" y="416"/>
                </a:lnTo>
                <a:lnTo>
                  <a:pt x="215" y="418"/>
                </a:lnTo>
                <a:lnTo>
                  <a:pt x="215" y="419"/>
                </a:lnTo>
                <a:lnTo>
                  <a:pt x="213" y="420"/>
                </a:lnTo>
                <a:lnTo>
                  <a:pt x="212" y="423"/>
                </a:lnTo>
                <a:lnTo>
                  <a:pt x="211" y="424"/>
                </a:lnTo>
                <a:lnTo>
                  <a:pt x="209" y="425"/>
                </a:lnTo>
                <a:lnTo>
                  <a:pt x="208" y="425"/>
                </a:lnTo>
                <a:lnTo>
                  <a:pt x="207" y="425"/>
                </a:lnTo>
                <a:lnTo>
                  <a:pt x="205" y="425"/>
                </a:lnTo>
                <a:lnTo>
                  <a:pt x="205" y="424"/>
                </a:lnTo>
                <a:lnTo>
                  <a:pt x="205" y="425"/>
                </a:lnTo>
                <a:lnTo>
                  <a:pt x="205" y="427"/>
                </a:lnTo>
                <a:lnTo>
                  <a:pt x="205" y="428"/>
                </a:lnTo>
                <a:lnTo>
                  <a:pt x="204" y="428"/>
                </a:lnTo>
                <a:lnTo>
                  <a:pt x="203" y="428"/>
                </a:lnTo>
                <a:lnTo>
                  <a:pt x="203" y="427"/>
                </a:lnTo>
                <a:lnTo>
                  <a:pt x="202" y="427"/>
                </a:lnTo>
                <a:lnTo>
                  <a:pt x="202" y="428"/>
                </a:lnTo>
                <a:lnTo>
                  <a:pt x="200" y="429"/>
                </a:lnTo>
                <a:lnTo>
                  <a:pt x="199" y="428"/>
                </a:lnTo>
                <a:lnTo>
                  <a:pt x="198" y="428"/>
                </a:lnTo>
                <a:lnTo>
                  <a:pt x="198" y="429"/>
                </a:lnTo>
                <a:lnTo>
                  <a:pt x="198" y="431"/>
                </a:lnTo>
                <a:lnTo>
                  <a:pt x="198" y="432"/>
                </a:lnTo>
                <a:lnTo>
                  <a:pt x="196" y="432"/>
                </a:lnTo>
                <a:lnTo>
                  <a:pt x="196" y="433"/>
                </a:lnTo>
                <a:lnTo>
                  <a:pt x="195" y="433"/>
                </a:lnTo>
                <a:lnTo>
                  <a:pt x="195" y="435"/>
                </a:lnTo>
                <a:lnTo>
                  <a:pt x="196" y="435"/>
                </a:lnTo>
                <a:lnTo>
                  <a:pt x="196" y="436"/>
                </a:lnTo>
                <a:lnTo>
                  <a:pt x="195" y="436"/>
                </a:lnTo>
                <a:lnTo>
                  <a:pt x="195" y="437"/>
                </a:lnTo>
                <a:lnTo>
                  <a:pt x="195" y="438"/>
                </a:lnTo>
                <a:lnTo>
                  <a:pt x="194" y="440"/>
                </a:lnTo>
                <a:lnTo>
                  <a:pt x="192" y="441"/>
                </a:lnTo>
                <a:lnTo>
                  <a:pt x="192" y="442"/>
                </a:lnTo>
                <a:lnTo>
                  <a:pt x="192" y="444"/>
                </a:lnTo>
                <a:lnTo>
                  <a:pt x="192" y="445"/>
                </a:lnTo>
                <a:lnTo>
                  <a:pt x="191" y="445"/>
                </a:lnTo>
                <a:lnTo>
                  <a:pt x="190" y="445"/>
                </a:lnTo>
                <a:lnTo>
                  <a:pt x="190" y="446"/>
                </a:lnTo>
                <a:lnTo>
                  <a:pt x="188" y="446"/>
                </a:lnTo>
                <a:lnTo>
                  <a:pt x="188" y="449"/>
                </a:lnTo>
                <a:lnTo>
                  <a:pt x="187" y="449"/>
                </a:lnTo>
                <a:lnTo>
                  <a:pt x="186" y="450"/>
                </a:lnTo>
                <a:lnTo>
                  <a:pt x="183" y="452"/>
                </a:lnTo>
                <a:lnTo>
                  <a:pt x="181" y="452"/>
                </a:lnTo>
                <a:lnTo>
                  <a:pt x="175" y="452"/>
                </a:lnTo>
                <a:lnTo>
                  <a:pt x="170" y="453"/>
                </a:lnTo>
                <a:lnTo>
                  <a:pt x="164" y="453"/>
                </a:lnTo>
                <a:lnTo>
                  <a:pt x="157" y="453"/>
                </a:lnTo>
                <a:lnTo>
                  <a:pt x="152" y="455"/>
                </a:lnTo>
                <a:lnTo>
                  <a:pt x="149" y="455"/>
                </a:lnTo>
                <a:lnTo>
                  <a:pt x="148" y="455"/>
                </a:lnTo>
                <a:lnTo>
                  <a:pt x="147" y="455"/>
                </a:lnTo>
                <a:lnTo>
                  <a:pt x="145" y="455"/>
                </a:lnTo>
                <a:lnTo>
                  <a:pt x="143" y="455"/>
                </a:lnTo>
                <a:lnTo>
                  <a:pt x="140" y="455"/>
                </a:lnTo>
                <a:lnTo>
                  <a:pt x="137" y="455"/>
                </a:lnTo>
                <a:lnTo>
                  <a:pt x="133" y="457"/>
                </a:lnTo>
                <a:lnTo>
                  <a:pt x="131" y="458"/>
                </a:lnTo>
                <a:lnTo>
                  <a:pt x="130" y="458"/>
                </a:lnTo>
                <a:lnTo>
                  <a:pt x="127" y="458"/>
                </a:lnTo>
                <a:lnTo>
                  <a:pt x="124" y="458"/>
                </a:lnTo>
                <a:lnTo>
                  <a:pt x="123" y="458"/>
                </a:lnTo>
                <a:lnTo>
                  <a:pt x="120" y="459"/>
                </a:lnTo>
                <a:lnTo>
                  <a:pt x="118" y="459"/>
                </a:lnTo>
                <a:lnTo>
                  <a:pt x="115" y="459"/>
                </a:lnTo>
                <a:lnTo>
                  <a:pt x="113" y="461"/>
                </a:lnTo>
                <a:lnTo>
                  <a:pt x="110" y="470"/>
                </a:lnTo>
                <a:lnTo>
                  <a:pt x="110" y="473"/>
                </a:lnTo>
                <a:lnTo>
                  <a:pt x="109" y="475"/>
                </a:lnTo>
                <a:lnTo>
                  <a:pt x="109" y="476"/>
                </a:lnTo>
                <a:lnTo>
                  <a:pt x="110" y="479"/>
                </a:lnTo>
                <a:lnTo>
                  <a:pt x="110" y="480"/>
                </a:lnTo>
                <a:lnTo>
                  <a:pt x="110" y="483"/>
                </a:lnTo>
                <a:lnTo>
                  <a:pt x="98" y="517"/>
                </a:lnTo>
                <a:lnTo>
                  <a:pt x="96" y="518"/>
                </a:lnTo>
                <a:lnTo>
                  <a:pt x="94" y="518"/>
                </a:lnTo>
                <a:lnTo>
                  <a:pt x="92" y="516"/>
                </a:lnTo>
                <a:lnTo>
                  <a:pt x="90" y="516"/>
                </a:lnTo>
                <a:lnTo>
                  <a:pt x="89" y="517"/>
                </a:lnTo>
                <a:lnTo>
                  <a:pt x="88" y="518"/>
                </a:lnTo>
                <a:lnTo>
                  <a:pt x="86" y="520"/>
                </a:lnTo>
                <a:lnTo>
                  <a:pt x="86" y="522"/>
                </a:lnTo>
                <a:lnTo>
                  <a:pt x="85" y="525"/>
                </a:lnTo>
                <a:lnTo>
                  <a:pt x="84" y="526"/>
                </a:lnTo>
                <a:lnTo>
                  <a:pt x="84" y="529"/>
                </a:lnTo>
                <a:lnTo>
                  <a:pt x="82" y="531"/>
                </a:lnTo>
                <a:lnTo>
                  <a:pt x="82" y="533"/>
                </a:lnTo>
                <a:lnTo>
                  <a:pt x="82" y="535"/>
                </a:lnTo>
                <a:lnTo>
                  <a:pt x="81" y="538"/>
                </a:lnTo>
                <a:lnTo>
                  <a:pt x="76" y="539"/>
                </a:lnTo>
                <a:close/>
              </a:path>
            </a:pathLst>
          </a:custGeom>
          <a:solidFill>
            <a:schemeClr val="accent3"/>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2820341" y="5224336"/>
            <a:ext cx="2282446" cy="1458758"/>
          </a:xfrm>
          <a:custGeom>
            <a:avLst/>
            <a:gdLst>
              <a:gd name="T0" fmla="*/ 165 w 1319"/>
              <a:gd name="T1" fmla="*/ 775 h 843"/>
              <a:gd name="T2" fmla="*/ 71 w 1319"/>
              <a:gd name="T3" fmla="*/ 799 h 843"/>
              <a:gd name="T4" fmla="*/ 147 w 1319"/>
              <a:gd name="T5" fmla="*/ 746 h 843"/>
              <a:gd name="T6" fmla="*/ 198 w 1319"/>
              <a:gd name="T7" fmla="*/ 726 h 843"/>
              <a:gd name="T8" fmla="*/ 207 w 1319"/>
              <a:gd name="T9" fmla="*/ 720 h 843"/>
              <a:gd name="T10" fmla="*/ 144 w 1319"/>
              <a:gd name="T11" fmla="*/ 718 h 843"/>
              <a:gd name="T12" fmla="*/ 311 w 1319"/>
              <a:gd name="T13" fmla="*/ 695 h 843"/>
              <a:gd name="T14" fmla="*/ 278 w 1319"/>
              <a:gd name="T15" fmla="*/ 691 h 843"/>
              <a:gd name="T16" fmla="*/ 278 w 1319"/>
              <a:gd name="T17" fmla="*/ 684 h 843"/>
              <a:gd name="T18" fmla="*/ 353 w 1319"/>
              <a:gd name="T19" fmla="*/ 679 h 843"/>
              <a:gd name="T20" fmla="*/ 275 w 1319"/>
              <a:gd name="T21" fmla="*/ 682 h 843"/>
              <a:gd name="T22" fmla="*/ 266 w 1319"/>
              <a:gd name="T23" fmla="*/ 676 h 843"/>
              <a:gd name="T24" fmla="*/ 275 w 1319"/>
              <a:gd name="T25" fmla="*/ 674 h 843"/>
              <a:gd name="T26" fmla="*/ 304 w 1319"/>
              <a:gd name="T27" fmla="*/ 661 h 843"/>
              <a:gd name="T28" fmla="*/ 247 w 1319"/>
              <a:gd name="T29" fmla="*/ 662 h 843"/>
              <a:gd name="T30" fmla="*/ 231 w 1319"/>
              <a:gd name="T31" fmla="*/ 687 h 843"/>
              <a:gd name="T32" fmla="*/ 185 w 1319"/>
              <a:gd name="T33" fmla="*/ 710 h 843"/>
              <a:gd name="T34" fmla="*/ 202 w 1319"/>
              <a:gd name="T35" fmla="*/ 675 h 843"/>
              <a:gd name="T36" fmla="*/ 283 w 1319"/>
              <a:gd name="T37" fmla="*/ 638 h 843"/>
              <a:gd name="T38" fmla="*/ 251 w 1319"/>
              <a:gd name="T39" fmla="*/ 625 h 843"/>
              <a:gd name="T40" fmla="*/ 377 w 1319"/>
              <a:gd name="T41" fmla="*/ 623 h 843"/>
              <a:gd name="T42" fmla="*/ 404 w 1319"/>
              <a:gd name="T43" fmla="*/ 616 h 843"/>
              <a:gd name="T44" fmla="*/ 415 w 1319"/>
              <a:gd name="T45" fmla="*/ 610 h 843"/>
              <a:gd name="T46" fmla="*/ 391 w 1319"/>
              <a:gd name="T47" fmla="*/ 617 h 843"/>
              <a:gd name="T48" fmla="*/ 427 w 1319"/>
              <a:gd name="T49" fmla="*/ 570 h 843"/>
              <a:gd name="T50" fmla="*/ 379 w 1319"/>
              <a:gd name="T51" fmla="*/ 570 h 843"/>
              <a:gd name="T52" fmla="*/ 398 w 1319"/>
              <a:gd name="T53" fmla="*/ 560 h 843"/>
              <a:gd name="T54" fmla="*/ 291 w 1319"/>
              <a:gd name="T55" fmla="*/ 548 h 843"/>
              <a:gd name="T56" fmla="*/ 430 w 1319"/>
              <a:gd name="T57" fmla="*/ 536 h 843"/>
              <a:gd name="T58" fmla="*/ 190 w 1319"/>
              <a:gd name="T59" fmla="*/ 530 h 843"/>
              <a:gd name="T60" fmla="*/ 196 w 1319"/>
              <a:gd name="T61" fmla="*/ 531 h 843"/>
              <a:gd name="T62" fmla="*/ 196 w 1319"/>
              <a:gd name="T63" fmla="*/ 519 h 843"/>
              <a:gd name="T64" fmla="*/ 219 w 1319"/>
              <a:gd name="T65" fmla="*/ 509 h 843"/>
              <a:gd name="T66" fmla="*/ 288 w 1319"/>
              <a:gd name="T67" fmla="*/ 505 h 843"/>
              <a:gd name="T68" fmla="*/ 583 w 1319"/>
              <a:gd name="T69" fmla="*/ 490 h 843"/>
              <a:gd name="T70" fmla="*/ 586 w 1319"/>
              <a:gd name="T71" fmla="*/ 483 h 843"/>
              <a:gd name="T72" fmla="*/ 510 w 1319"/>
              <a:gd name="T73" fmla="*/ 500 h 843"/>
              <a:gd name="T74" fmla="*/ 478 w 1319"/>
              <a:gd name="T75" fmla="*/ 517 h 843"/>
              <a:gd name="T76" fmla="*/ 415 w 1319"/>
              <a:gd name="T77" fmla="*/ 523 h 843"/>
              <a:gd name="T78" fmla="*/ 612 w 1319"/>
              <a:gd name="T79" fmla="*/ 490 h 843"/>
              <a:gd name="T80" fmla="*/ 414 w 1319"/>
              <a:gd name="T81" fmla="*/ 476 h 843"/>
              <a:gd name="T82" fmla="*/ 611 w 1319"/>
              <a:gd name="T83" fmla="*/ 472 h 843"/>
              <a:gd name="T84" fmla="*/ 410 w 1319"/>
              <a:gd name="T85" fmla="*/ 462 h 843"/>
              <a:gd name="T86" fmla="*/ 406 w 1319"/>
              <a:gd name="T87" fmla="*/ 462 h 843"/>
              <a:gd name="T88" fmla="*/ 616 w 1319"/>
              <a:gd name="T89" fmla="*/ 445 h 843"/>
              <a:gd name="T90" fmla="*/ 643 w 1319"/>
              <a:gd name="T91" fmla="*/ 432 h 843"/>
              <a:gd name="T92" fmla="*/ 660 w 1319"/>
              <a:gd name="T93" fmla="*/ 425 h 843"/>
              <a:gd name="T94" fmla="*/ 330 w 1319"/>
              <a:gd name="T95" fmla="*/ 411 h 843"/>
              <a:gd name="T96" fmla="*/ 703 w 1319"/>
              <a:gd name="T97" fmla="*/ 396 h 843"/>
              <a:gd name="T98" fmla="*/ 603 w 1319"/>
              <a:gd name="T99" fmla="*/ 366 h 843"/>
              <a:gd name="T100" fmla="*/ 626 w 1319"/>
              <a:gd name="T101" fmla="*/ 349 h 843"/>
              <a:gd name="T102" fmla="*/ 669 w 1319"/>
              <a:gd name="T103" fmla="*/ 328 h 843"/>
              <a:gd name="T104" fmla="*/ 688 w 1319"/>
              <a:gd name="T105" fmla="*/ 399 h 843"/>
              <a:gd name="T106" fmla="*/ 609 w 1319"/>
              <a:gd name="T107" fmla="*/ 363 h 843"/>
              <a:gd name="T108" fmla="*/ 529 w 1319"/>
              <a:gd name="T109" fmla="*/ 328 h 843"/>
              <a:gd name="T110" fmla="*/ 1128 w 1319"/>
              <a:gd name="T111" fmla="*/ 185 h 843"/>
              <a:gd name="T112" fmla="*/ 1251 w 1319"/>
              <a:gd name="T113" fmla="*/ 130 h 843"/>
              <a:gd name="T114" fmla="*/ 1264 w 1319"/>
              <a:gd name="T115" fmla="*/ 284 h 843"/>
              <a:gd name="T116" fmla="*/ 1302 w 1319"/>
              <a:gd name="T117" fmla="*/ 350 h 843"/>
              <a:gd name="T118" fmla="*/ 1101 w 1319"/>
              <a:gd name="T119" fmla="*/ 291 h 843"/>
              <a:gd name="T120" fmla="*/ 1187 w 1319"/>
              <a:gd name="T121" fmla="*/ 235 h 843"/>
              <a:gd name="T122" fmla="*/ 1151 w 1319"/>
              <a:gd name="T123" fmla="*/ 178 h 843"/>
              <a:gd name="T124" fmla="*/ 1088 w 1319"/>
              <a:gd name="T125" fmla="*/ 115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843">
                <a:moveTo>
                  <a:pt x="31" y="841"/>
                </a:moveTo>
                <a:lnTo>
                  <a:pt x="29" y="843"/>
                </a:lnTo>
                <a:lnTo>
                  <a:pt x="29" y="841"/>
                </a:lnTo>
                <a:lnTo>
                  <a:pt x="31" y="841"/>
                </a:lnTo>
                <a:close/>
                <a:moveTo>
                  <a:pt x="74" y="823"/>
                </a:moveTo>
                <a:lnTo>
                  <a:pt x="74" y="822"/>
                </a:lnTo>
                <a:lnTo>
                  <a:pt x="75" y="822"/>
                </a:lnTo>
                <a:lnTo>
                  <a:pt x="74" y="823"/>
                </a:lnTo>
                <a:close/>
                <a:moveTo>
                  <a:pt x="75" y="820"/>
                </a:moveTo>
                <a:lnTo>
                  <a:pt x="74" y="820"/>
                </a:lnTo>
                <a:lnTo>
                  <a:pt x="74" y="819"/>
                </a:lnTo>
                <a:lnTo>
                  <a:pt x="75" y="819"/>
                </a:lnTo>
                <a:lnTo>
                  <a:pt x="75" y="820"/>
                </a:lnTo>
                <a:close/>
                <a:moveTo>
                  <a:pt x="57" y="816"/>
                </a:moveTo>
                <a:lnTo>
                  <a:pt x="55" y="816"/>
                </a:lnTo>
                <a:lnTo>
                  <a:pt x="54" y="816"/>
                </a:lnTo>
                <a:lnTo>
                  <a:pt x="54" y="814"/>
                </a:lnTo>
                <a:lnTo>
                  <a:pt x="55" y="814"/>
                </a:lnTo>
                <a:lnTo>
                  <a:pt x="57" y="814"/>
                </a:lnTo>
                <a:lnTo>
                  <a:pt x="57" y="815"/>
                </a:lnTo>
                <a:lnTo>
                  <a:pt x="57" y="816"/>
                </a:lnTo>
                <a:close/>
                <a:moveTo>
                  <a:pt x="55" y="812"/>
                </a:moveTo>
                <a:lnTo>
                  <a:pt x="54" y="812"/>
                </a:lnTo>
                <a:lnTo>
                  <a:pt x="55" y="812"/>
                </a:lnTo>
                <a:close/>
                <a:moveTo>
                  <a:pt x="57" y="809"/>
                </a:moveTo>
                <a:lnTo>
                  <a:pt x="58" y="809"/>
                </a:lnTo>
                <a:lnTo>
                  <a:pt x="58" y="810"/>
                </a:lnTo>
                <a:lnTo>
                  <a:pt x="58" y="811"/>
                </a:lnTo>
                <a:lnTo>
                  <a:pt x="57" y="810"/>
                </a:lnTo>
                <a:lnTo>
                  <a:pt x="57" y="809"/>
                </a:lnTo>
                <a:close/>
                <a:moveTo>
                  <a:pt x="57" y="806"/>
                </a:moveTo>
                <a:lnTo>
                  <a:pt x="55" y="806"/>
                </a:lnTo>
                <a:lnTo>
                  <a:pt x="57" y="805"/>
                </a:lnTo>
                <a:lnTo>
                  <a:pt x="57" y="806"/>
                </a:lnTo>
                <a:close/>
                <a:moveTo>
                  <a:pt x="15" y="805"/>
                </a:moveTo>
                <a:lnTo>
                  <a:pt x="15" y="803"/>
                </a:lnTo>
                <a:lnTo>
                  <a:pt x="15" y="805"/>
                </a:lnTo>
                <a:close/>
                <a:moveTo>
                  <a:pt x="0" y="793"/>
                </a:moveTo>
                <a:lnTo>
                  <a:pt x="0" y="792"/>
                </a:lnTo>
                <a:lnTo>
                  <a:pt x="0" y="793"/>
                </a:lnTo>
                <a:close/>
                <a:moveTo>
                  <a:pt x="21" y="792"/>
                </a:moveTo>
                <a:lnTo>
                  <a:pt x="21" y="790"/>
                </a:lnTo>
                <a:lnTo>
                  <a:pt x="23" y="790"/>
                </a:lnTo>
                <a:lnTo>
                  <a:pt x="21" y="792"/>
                </a:lnTo>
                <a:close/>
                <a:moveTo>
                  <a:pt x="63" y="784"/>
                </a:moveTo>
                <a:lnTo>
                  <a:pt x="63" y="785"/>
                </a:lnTo>
                <a:lnTo>
                  <a:pt x="63" y="786"/>
                </a:lnTo>
                <a:lnTo>
                  <a:pt x="62" y="788"/>
                </a:lnTo>
                <a:lnTo>
                  <a:pt x="63" y="788"/>
                </a:lnTo>
                <a:lnTo>
                  <a:pt x="63" y="789"/>
                </a:lnTo>
                <a:lnTo>
                  <a:pt x="62" y="789"/>
                </a:lnTo>
                <a:lnTo>
                  <a:pt x="62" y="790"/>
                </a:lnTo>
                <a:lnTo>
                  <a:pt x="62" y="792"/>
                </a:lnTo>
                <a:lnTo>
                  <a:pt x="62" y="793"/>
                </a:lnTo>
                <a:lnTo>
                  <a:pt x="62" y="794"/>
                </a:lnTo>
                <a:lnTo>
                  <a:pt x="62" y="797"/>
                </a:lnTo>
                <a:lnTo>
                  <a:pt x="61" y="797"/>
                </a:lnTo>
                <a:lnTo>
                  <a:pt x="62" y="798"/>
                </a:lnTo>
                <a:lnTo>
                  <a:pt x="61" y="798"/>
                </a:lnTo>
                <a:lnTo>
                  <a:pt x="61" y="799"/>
                </a:lnTo>
                <a:lnTo>
                  <a:pt x="61" y="801"/>
                </a:lnTo>
                <a:lnTo>
                  <a:pt x="59" y="802"/>
                </a:lnTo>
                <a:lnTo>
                  <a:pt x="61" y="803"/>
                </a:lnTo>
                <a:lnTo>
                  <a:pt x="59" y="803"/>
                </a:lnTo>
                <a:lnTo>
                  <a:pt x="59" y="805"/>
                </a:lnTo>
                <a:lnTo>
                  <a:pt x="58" y="805"/>
                </a:lnTo>
                <a:lnTo>
                  <a:pt x="57" y="805"/>
                </a:lnTo>
                <a:lnTo>
                  <a:pt x="58" y="803"/>
                </a:lnTo>
                <a:lnTo>
                  <a:pt x="58" y="802"/>
                </a:lnTo>
                <a:lnTo>
                  <a:pt x="57" y="802"/>
                </a:lnTo>
                <a:lnTo>
                  <a:pt x="57" y="803"/>
                </a:lnTo>
                <a:lnTo>
                  <a:pt x="57" y="802"/>
                </a:lnTo>
                <a:lnTo>
                  <a:pt x="57" y="801"/>
                </a:lnTo>
                <a:lnTo>
                  <a:pt x="58" y="801"/>
                </a:lnTo>
                <a:lnTo>
                  <a:pt x="58" y="799"/>
                </a:lnTo>
                <a:lnTo>
                  <a:pt x="58" y="798"/>
                </a:lnTo>
                <a:lnTo>
                  <a:pt x="57" y="798"/>
                </a:lnTo>
                <a:lnTo>
                  <a:pt x="57" y="797"/>
                </a:lnTo>
                <a:lnTo>
                  <a:pt x="57" y="795"/>
                </a:lnTo>
                <a:lnTo>
                  <a:pt x="58" y="795"/>
                </a:lnTo>
                <a:lnTo>
                  <a:pt x="59" y="795"/>
                </a:lnTo>
                <a:lnTo>
                  <a:pt x="59" y="794"/>
                </a:lnTo>
                <a:lnTo>
                  <a:pt x="59" y="793"/>
                </a:lnTo>
                <a:lnTo>
                  <a:pt x="61" y="793"/>
                </a:lnTo>
                <a:lnTo>
                  <a:pt x="61" y="792"/>
                </a:lnTo>
                <a:lnTo>
                  <a:pt x="61" y="790"/>
                </a:lnTo>
                <a:lnTo>
                  <a:pt x="61" y="789"/>
                </a:lnTo>
                <a:lnTo>
                  <a:pt x="61" y="788"/>
                </a:lnTo>
                <a:lnTo>
                  <a:pt x="59" y="788"/>
                </a:lnTo>
                <a:lnTo>
                  <a:pt x="58" y="788"/>
                </a:lnTo>
                <a:lnTo>
                  <a:pt x="58" y="789"/>
                </a:lnTo>
                <a:lnTo>
                  <a:pt x="57" y="789"/>
                </a:lnTo>
                <a:lnTo>
                  <a:pt x="57" y="788"/>
                </a:lnTo>
                <a:lnTo>
                  <a:pt x="55" y="788"/>
                </a:lnTo>
                <a:lnTo>
                  <a:pt x="55" y="786"/>
                </a:lnTo>
                <a:lnTo>
                  <a:pt x="57" y="786"/>
                </a:lnTo>
                <a:lnTo>
                  <a:pt x="58" y="785"/>
                </a:lnTo>
                <a:lnTo>
                  <a:pt x="59" y="785"/>
                </a:lnTo>
                <a:lnTo>
                  <a:pt x="58" y="785"/>
                </a:lnTo>
                <a:lnTo>
                  <a:pt x="58" y="784"/>
                </a:lnTo>
                <a:lnTo>
                  <a:pt x="59" y="784"/>
                </a:lnTo>
                <a:lnTo>
                  <a:pt x="59" y="782"/>
                </a:lnTo>
                <a:lnTo>
                  <a:pt x="61" y="782"/>
                </a:lnTo>
                <a:lnTo>
                  <a:pt x="61" y="781"/>
                </a:lnTo>
                <a:lnTo>
                  <a:pt x="62" y="780"/>
                </a:lnTo>
                <a:lnTo>
                  <a:pt x="62" y="778"/>
                </a:lnTo>
                <a:lnTo>
                  <a:pt x="62" y="777"/>
                </a:lnTo>
                <a:lnTo>
                  <a:pt x="63" y="777"/>
                </a:lnTo>
                <a:lnTo>
                  <a:pt x="63" y="780"/>
                </a:lnTo>
                <a:lnTo>
                  <a:pt x="63" y="781"/>
                </a:lnTo>
                <a:lnTo>
                  <a:pt x="63" y="784"/>
                </a:lnTo>
                <a:close/>
                <a:moveTo>
                  <a:pt x="164" y="772"/>
                </a:moveTo>
                <a:lnTo>
                  <a:pt x="165" y="772"/>
                </a:lnTo>
                <a:lnTo>
                  <a:pt x="165" y="773"/>
                </a:lnTo>
                <a:lnTo>
                  <a:pt x="165" y="775"/>
                </a:lnTo>
                <a:lnTo>
                  <a:pt x="164" y="775"/>
                </a:lnTo>
                <a:lnTo>
                  <a:pt x="164" y="776"/>
                </a:lnTo>
                <a:lnTo>
                  <a:pt x="163" y="776"/>
                </a:lnTo>
                <a:lnTo>
                  <a:pt x="161" y="776"/>
                </a:lnTo>
                <a:lnTo>
                  <a:pt x="160" y="776"/>
                </a:lnTo>
                <a:lnTo>
                  <a:pt x="158" y="776"/>
                </a:lnTo>
                <a:lnTo>
                  <a:pt x="156" y="776"/>
                </a:lnTo>
                <a:lnTo>
                  <a:pt x="155" y="775"/>
                </a:lnTo>
                <a:lnTo>
                  <a:pt x="154" y="775"/>
                </a:lnTo>
                <a:lnTo>
                  <a:pt x="154" y="773"/>
                </a:lnTo>
                <a:lnTo>
                  <a:pt x="152" y="773"/>
                </a:lnTo>
                <a:lnTo>
                  <a:pt x="152" y="769"/>
                </a:lnTo>
                <a:lnTo>
                  <a:pt x="154" y="769"/>
                </a:lnTo>
                <a:lnTo>
                  <a:pt x="155" y="769"/>
                </a:lnTo>
                <a:lnTo>
                  <a:pt x="156" y="769"/>
                </a:lnTo>
                <a:lnTo>
                  <a:pt x="158" y="769"/>
                </a:lnTo>
                <a:lnTo>
                  <a:pt x="159" y="769"/>
                </a:lnTo>
                <a:lnTo>
                  <a:pt x="160" y="771"/>
                </a:lnTo>
                <a:lnTo>
                  <a:pt x="161" y="771"/>
                </a:lnTo>
                <a:lnTo>
                  <a:pt x="163" y="771"/>
                </a:lnTo>
                <a:lnTo>
                  <a:pt x="164" y="772"/>
                </a:lnTo>
                <a:close/>
                <a:moveTo>
                  <a:pt x="62" y="764"/>
                </a:moveTo>
                <a:lnTo>
                  <a:pt x="62" y="763"/>
                </a:lnTo>
                <a:lnTo>
                  <a:pt x="61" y="763"/>
                </a:lnTo>
                <a:lnTo>
                  <a:pt x="61" y="761"/>
                </a:lnTo>
                <a:lnTo>
                  <a:pt x="61" y="760"/>
                </a:lnTo>
                <a:lnTo>
                  <a:pt x="61" y="759"/>
                </a:lnTo>
                <a:lnTo>
                  <a:pt x="62" y="759"/>
                </a:lnTo>
                <a:lnTo>
                  <a:pt x="62" y="761"/>
                </a:lnTo>
                <a:lnTo>
                  <a:pt x="62" y="763"/>
                </a:lnTo>
                <a:lnTo>
                  <a:pt x="62" y="764"/>
                </a:lnTo>
                <a:close/>
                <a:moveTo>
                  <a:pt x="169" y="755"/>
                </a:moveTo>
                <a:lnTo>
                  <a:pt x="168" y="755"/>
                </a:lnTo>
                <a:lnTo>
                  <a:pt x="168" y="754"/>
                </a:lnTo>
                <a:lnTo>
                  <a:pt x="169" y="754"/>
                </a:lnTo>
                <a:lnTo>
                  <a:pt x="169" y="755"/>
                </a:lnTo>
                <a:close/>
                <a:moveTo>
                  <a:pt x="176" y="752"/>
                </a:moveTo>
                <a:lnTo>
                  <a:pt x="175" y="752"/>
                </a:lnTo>
                <a:lnTo>
                  <a:pt x="176" y="752"/>
                </a:lnTo>
                <a:close/>
                <a:moveTo>
                  <a:pt x="61" y="752"/>
                </a:moveTo>
                <a:lnTo>
                  <a:pt x="59" y="752"/>
                </a:lnTo>
                <a:lnTo>
                  <a:pt x="61" y="752"/>
                </a:lnTo>
                <a:lnTo>
                  <a:pt x="61" y="751"/>
                </a:lnTo>
                <a:lnTo>
                  <a:pt x="59" y="751"/>
                </a:lnTo>
                <a:lnTo>
                  <a:pt x="59" y="750"/>
                </a:lnTo>
                <a:lnTo>
                  <a:pt x="61" y="751"/>
                </a:lnTo>
                <a:lnTo>
                  <a:pt x="61" y="752"/>
                </a:lnTo>
                <a:close/>
                <a:moveTo>
                  <a:pt x="181" y="751"/>
                </a:moveTo>
                <a:lnTo>
                  <a:pt x="180" y="751"/>
                </a:lnTo>
                <a:lnTo>
                  <a:pt x="180" y="750"/>
                </a:lnTo>
                <a:lnTo>
                  <a:pt x="181" y="750"/>
                </a:lnTo>
                <a:lnTo>
                  <a:pt x="180" y="751"/>
                </a:lnTo>
                <a:lnTo>
                  <a:pt x="181" y="751"/>
                </a:lnTo>
                <a:close/>
                <a:moveTo>
                  <a:pt x="59" y="752"/>
                </a:moveTo>
                <a:lnTo>
                  <a:pt x="61" y="754"/>
                </a:lnTo>
                <a:lnTo>
                  <a:pt x="61" y="755"/>
                </a:lnTo>
                <a:lnTo>
                  <a:pt x="61" y="756"/>
                </a:lnTo>
                <a:lnTo>
                  <a:pt x="61" y="757"/>
                </a:lnTo>
                <a:lnTo>
                  <a:pt x="59" y="757"/>
                </a:lnTo>
                <a:lnTo>
                  <a:pt x="58" y="756"/>
                </a:lnTo>
                <a:lnTo>
                  <a:pt x="58" y="755"/>
                </a:lnTo>
                <a:lnTo>
                  <a:pt x="57" y="754"/>
                </a:lnTo>
                <a:lnTo>
                  <a:pt x="55" y="754"/>
                </a:lnTo>
                <a:lnTo>
                  <a:pt x="57" y="752"/>
                </a:lnTo>
                <a:lnTo>
                  <a:pt x="55" y="752"/>
                </a:lnTo>
                <a:lnTo>
                  <a:pt x="55" y="751"/>
                </a:lnTo>
                <a:lnTo>
                  <a:pt x="57" y="751"/>
                </a:lnTo>
                <a:lnTo>
                  <a:pt x="58" y="750"/>
                </a:lnTo>
                <a:lnTo>
                  <a:pt x="58" y="751"/>
                </a:lnTo>
                <a:lnTo>
                  <a:pt x="59" y="751"/>
                </a:lnTo>
                <a:lnTo>
                  <a:pt x="59" y="752"/>
                </a:lnTo>
                <a:close/>
                <a:moveTo>
                  <a:pt x="182" y="750"/>
                </a:moveTo>
                <a:lnTo>
                  <a:pt x="181" y="750"/>
                </a:lnTo>
                <a:lnTo>
                  <a:pt x="182" y="750"/>
                </a:lnTo>
                <a:lnTo>
                  <a:pt x="182" y="748"/>
                </a:lnTo>
                <a:lnTo>
                  <a:pt x="182" y="750"/>
                </a:lnTo>
                <a:close/>
                <a:moveTo>
                  <a:pt x="83" y="781"/>
                </a:moveTo>
                <a:lnTo>
                  <a:pt x="83" y="784"/>
                </a:lnTo>
                <a:lnTo>
                  <a:pt x="83" y="786"/>
                </a:lnTo>
                <a:lnTo>
                  <a:pt x="83" y="788"/>
                </a:lnTo>
                <a:lnTo>
                  <a:pt x="82" y="789"/>
                </a:lnTo>
                <a:lnTo>
                  <a:pt x="82" y="790"/>
                </a:lnTo>
                <a:lnTo>
                  <a:pt x="80" y="792"/>
                </a:lnTo>
                <a:lnTo>
                  <a:pt x="80" y="794"/>
                </a:lnTo>
                <a:lnTo>
                  <a:pt x="79" y="794"/>
                </a:lnTo>
                <a:lnTo>
                  <a:pt x="79" y="795"/>
                </a:lnTo>
                <a:lnTo>
                  <a:pt x="79" y="797"/>
                </a:lnTo>
                <a:lnTo>
                  <a:pt x="79" y="798"/>
                </a:lnTo>
                <a:lnTo>
                  <a:pt x="79" y="799"/>
                </a:lnTo>
                <a:lnTo>
                  <a:pt x="78" y="799"/>
                </a:lnTo>
                <a:lnTo>
                  <a:pt x="78" y="801"/>
                </a:lnTo>
                <a:lnTo>
                  <a:pt x="78" y="802"/>
                </a:lnTo>
                <a:lnTo>
                  <a:pt x="78" y="803"/>
                </a:lnTo>
                <a:lnTo>
                  <a:pt x="76" y="805"/>
                </a:lnTo>
                <a:lnTo>
                  <a:pt x="76" y="806"/>
                </a:lnTo>
                <a:lnTo>
                  <a:pt x="75" y="806"/>
                </a:lnTo>
                <a:lnTo>
                  <a:pt x="75" y="807"/>
                </a:lnTo>
                <a:lnTo>
                  <a:pt x="74" y="809"/>
                </a:lnTo>
                <a:lnTo>
                  <a:pt x="74" y="810"/>
                </a:lnTo>
                <a:lnTo>
                  <a:pt x="72" y="810"/>
                </a:lnTo>
                <a:lnTo>
                  <a:pt x="71" y="810"/>
                </a:lnTo>
                <a:lnTo>
                  <a:pt x="71" y="809"/>
                </a:lnTo>
                <a:lnTo>
                  <a:pt x="71" y="807"/>
                </a:lnTo>
                <a:lnTo>
                  <a:pt x="72" y="806"/>
                </a:lnTo>
                <a:lnTo>
                  <a:pt x="72" y="805"/>
                </a:lnTo>
                <a:lnTo>
                  <a:pt x="71" y="805"/>
                </a:lnTo>
                <a:lnTo>
                  <a:pt x="71" y="806"/>
                </a:lnTo>
                <a:lnTo>
                  <a:pt x="71" y="802"/>
                </a:lnTo>
                <a:lnTo>
                  <a:pt x="72" y="802"/>
                </a:lnTo>
                <a:lnTo>
                  <a:pt x="72" y="803"/>
                </a:lnTo>
                <a:lnTo>
                  <a:pt x="72" y="802"/>
                </a:lnTo>
                <a:lnTo>
                  <a:pt x="72" y="801"/>
                </a:lnTo>
                <a:lnTo>
                  <a:pt x="71" y="802"/>
                </a:lnTo>
                <a:lnTo>
                  <a:pt x="71" y="801"/>
                </a:lnTo>
                <a:lnTo>
                  <a:pt x="71" y="799"/>
                </a:lnTo>
                <a:lnTo>
                  <a:pt x="72" y="798"/>
                </a:lnTo>
                <a:lnTo>
                  <a:pt x="71" y="798"/>
                </a:lnTo>
                <a:lnTo>
                  <a:pt x="72" y="797"/>
                </a:lnTo>
                <a:lnTo>
                  <a:pt x="72" y="795"/>
                </a:lnTo>
                <a:lnTo>
                  <a:pt x="72" y="794"/>
                </a:lnTo>
                <a:lnTo>
                  <a:pt x="72" y="793"/>
                </a:lnTo>
                <a:lnTo>
                  <a:pt x="72" y="792"/>
                </a:lnTo>
                <a:lnTo>
                  <a:pt x="74" y="790"/>
                </a:lnTo>
                <a:lnTo>
                  <a:pt x="74" y="789"/>
                </a:lnTo>
                <a:lnTo>
                  <a:pt x="72" y="789"/>
                </a:lnTo>
                <a:lnTo>
                  <a:pt x="74" y="789"/>
                </a:lnTo>
                <a:lnTo>
                  <a:pt x="72" y="789"/>
                </a:lnTo>
                <a:lnTo>
                  <a:pt x="72" y="788"/>
                </a:lnTo>
                <a:lnTo>
                  <a:pt x="74" y="788"/>
                </a:lnTo>
                <a:lnTo>
                  <a:pt x="74" y="786"/>
                </a:lnTo>
                <a:lnTo>
                  <a:pt x="74" y="785"/>
                </a:lnTo>
                <a:lnTo>
                  <a:pt x="74" y="784"/>
                </a:lnTo>
                <a:lnTo>
                  <a:pt x="74" y="782"/>
                </a:lnTo>
                <a:lnTo>
                  <a:pt x="74" y="781"/>
                </a:lnTo>
                <a:lnTo>
                  <a:pt x="74" y="780"/>
                </a:lnTo>
                <a:lnTo>
                  <a:pt x="74" y="778"/>
                </a:lnTo>
                <a:lnTo>
                  <a:pt x="74" y="777"/>
                </a:lnTo>
                <a:lnTo>
                  <a:pt x="74" y="776"/>
                </a:lnTo>
                <a:lnTo>
                  <a:pt x="74" y="775"/>
                </a:lnTo>
                <a:lnTo>
                  <a:pt x="72" y="775"/>
                </a:lnTo>
                <a:lnTo>
                  <a:pt x="72" y="771"/>
                </a:lnTo>
                <a:lnTo>
                  <a:pt x="72" y="769"/>
                </a:lnTo>
                <a:lnTo>
                  <a:pt x="72" y="768"/>
                </a:lnTo>
                <a:lnTo>
                  <a:pt x="72" y="767"/>
                </a:lnTo>
                <a:lnTo>
                  <a:pt x="71" y="765"/>
                </a:lnTo>
                <a:lnTo>
                  <a:pt x="71" y="764"/>
                </a:lnTo>
                <a:lnTo>
                  <a:pt x="71" y="763"/>
                </a:lnTo>
                <a:lnTo>
                  <a:pt x="71" y="761"/>
                </a:lnTo>
                <a:lnTo>
                  <a:pt x="70" y="761"/>
                </a:lnTo>
                <a:lnTo>
                  <a:pt x="70" y="760"/>
                </a:lnTo>
                <a:lnTo>
                  <a:pt x="70" y="759"/>
                </a:lnTo>
                <a:lnTo>
                  <a:pt x="70" y="757"/>
                </a:lnTo>
                <a:lnTo>
                  <a:pt x="70" y="756"/>
                </a:lnTo>
                <a:lnTo>
                  <a:pt x="69" y="756"/>
                </a:lnTo>
                <a:lnTo>
                  <a:pt x="69" y="752"/>
                </a:lnTo>
                <a:lnTo>
                  <a:pt x="69" y="750"/>
                </a:lnTo>
                <a:lnTo>
                  <a:pt x="70" y="748"/>
                </a:lnTo>
                <a:lnTo>
                  <a:pt x="71" y="748"/>
                </a:lnTo>
                <a:lnTo>
                  <a:pt x="72" y="750"/>
                </a:lnTo>
                <a:lnTo>
                  <a:pt x="75" y="752"/>
                </a:lnTo>
                <a:lnTo>
                  <a:pt x="75" y="754"/>
                </a:lnTo>
                <a:lnTo>
                  <a:pt x="75" y="755"/>
                </a:lnTo>
                <a:lnTo>
                  <a:pt x="76" y="756"/>
                </a:lnTo>
                <a:lnTo>
                  <a:pt x="76" y="757"/>
                </a:lnTo>
                <a:lnTo>
                  <a:pt x="78" y="757"/>
                </a:lnTo>
                <a:lnTo>
                  <a:pt x="78" y="759"/>
                </a:lnTo>
                <a:lnTo>
                  <a:pt x="78" y="760"/>
                </a:lnTo>
                <a:lnTo>
                  <a:pt x="78" y="761"/>
                </a:lnTo>
                <a:lnTo>
                  <a:pt x="79" y="761"/>
                </a:lnTo>
                <a:lnTo>
                  <a:pt x="79" y="763"/>
                </a:lnTo>
                <a:lnTo>
                  <a:pt x="79" y="764"/>
                </a:lnTo>
                <a:lnTo>
                  <a:pt x="80" y="765"/>
                </a:lnTo>
                <a:lnTo>
                  <a:pt x="80" y="767"/>
                </a:lnTo>
                <a:lnTo>
                  <a:pt x="80" y="768"/>
                </a:lnTo>
                <a:lnTo>
                  <a:pt x="80" y="771"/>
                </a:lnTo>
                <a:lnTo>
                  <a:pt x="82" y="771"/>
                </a:lnTo>
                <a:lnTo>
                  <a:pt x="82" y="773"/>
                </a:lnTo>
                <a:lnTo>
                  <a:pt x="82" y="775"/>
                </a:lnTo>
                <a:lnTo>
                  <a:pt x="82" y="776"/>
                </a:lnTo>
                <a:lnTo>
                  <a:pt x="82" y="777"/>
                </a:lnTo>
                <a:lnTo>
                  <a:pt x="83" y="777"/>
                </a:lnTo>
                <a:lnTo>
                  <a:pt x="83" y="778"/>
                </a:lnTo>
                <a:lnTo>
                  <a:pt x="83" y="781"/>
                </a:lnTo>
                <a:close/>
                <a:moveTo>
                  <a:pt x="185" y="747"/>
                </a:moveTo>
                <a:lnTo>
                  <a:pt x="184" y="747"/>
                </a:lnTo>
                <a:lnTo>
                  <a:pt x="185" y="747"/>
                </a:lnTo>
                <a:close/>
                <a:moveTo>
                  <a:pt x="188" y="746"/>
                </a:moveTo>
                <a:lnTo>
                  <a:pt x="186" y="747"/>
                </a:lnTo>
                <a:lnTo>
                  <a:pt x="185" y="747"/>
                </a:lnTo>
                <a:lnTo>
                  <a:pt x="185" y="746"/>
                </a:lnTo>
                <a:lnTo>
                  <a:pt x="186" y="746"/>
                </a:lnTo>
                <a:lnTo>
                  <a:pt x="188" y="746"/>
                </a:lnTo>
                <a:close/>
                <a:moveTo>
                  <a:pt x="150" y="744"/>
                </a:moveTo>
                <a:lnTo>
                  <a:pt x="150" y="746"/>
                </a:lnTo>
                <a:lnTo>
                  <a:pt x="151" y="746"/>
                </a:lnTo>
                <a:lnTo>
                  <a:pt x="155" y="746"/>
                </a:lnTo>
                <a:lnTo>
                  <a:pt x="155" y="747"/>
                </a:lnTo>
                <a:lnTo>
                  <a:pt x="155" y="748"/>
                </a:lnTo>
                <a:lnTo>
                  <a:pt x="154" y="748"/>
                </a:lnTo>
                <a:lnTo>
                  <a:pt x="154" y="750"/>
                </a:lnTo>
                <a:lnTo>
                  <a:pt x="154" y="751"/>
                </a:lnTo>
                <a:lnTo>
                  <a:pt x="155" y="750"/>
                </a:lnTo>
                <a:lnTo>
                  <a:pt x="156" y="751"/>
                </a:lnTo>
                <a:lnTo>
                  <a:pt x="156" y="750"/>
                </a:lnTo>
                <a:lnTo>
                  <a:pt x="156" y="748"/>
                </a:lnTo>
                <a:lnTo>
                  <a:pt x="156" y="747"/>
                </a:lnTo>
                <a:lnTo>
                  <a:pt x="158" y="747"/>
                </a:lnTo>
                <a:lnTo>
                  <a:pt x="158" y="748"/>
                </a:lnTo>
                <a:lnTo>
                  <a:pt x="161" y="751"/>
                </a:lnTo>
                <a:lnTo>
                  <a:pt x="161" y="752"/>
                </a:lnTo>
                <a:lnTo>
                  <a:pt x="161" y="754"/>
                </a:lnTo>
                <a:lnTo>
                  <a:pt x="161" y="759"/>
                </a:lnTo>
                <a:lnTo>
                  <a:pt x="160" y="759"/>
                </a:lnTo>
                <a:lnTo>
                  <a:pt x="158" y="761"/>
                </a:lnTo>
                <a:lnTo>
                  <a:pt x="156" y="763"/>
                </a:lnTo>
                <a:lnTo>
                  <a:pt x="151" y="763"/>
                </a:lnTo>
                <a:lnTo>
                  <a:pt x="151" y="761"/>
                </a:lnTo>
                <a:lnTo>
                  <a:pt x="151" y="760"/>
                </a:lnTo>
                <a:lnTo>
                  <a:pt x="150" y="760"/>
                </a:lnTo>
                <a:lnTo>
                  <a:pt x="150" y="759"/>
                </a:lnTo>
                <a:lnTo>
                  <a:pt x="150" y="757"/>
                </a:lnTo>
                <a:lnTo>
                  <a:pt x="150" y="756"/>
                </a:lnTo>
                <a:lnTo>
                  <a:pt x="148" y="756"/>
                </a:lnTo>
                <a:lnTo>
                  <a:pt x="148" y="755"/>
                </a:lnTo>
                <a:lnTo>
                  <a:pt x="148" y="754"/>
                </a:lnTo>
                <a:lnTo>
                  <a:pt x="148" y="752"/>
                </a:lnTo>
                <a:lnTo>
                  <a:pt x="147" y="751"/>
                </a:lnTo>
                <a:lnTo>
                  <a:pt x="147" y="748"/>
                </a:lnTo>
                <a:lnTo>
                  <a:pt x="147" y="747"/>
                </a:lnTo>
                <a:lnTo>
                  <a:pt x="147" y="746"/>
                </a:lnTo>
                <a:lnTo>
                  <a:pt x="148" y="746"/>
                </a:lnTo>
                <a:lnTo>
                  <a:pt x="150" y="746"/>
                </a:lnTo>
                <a:lnTo>
                  <a:pt x="150" y="744"/>
                </a:lnTo>
                <a:close/>
                <a:moveTo>
                  <a:pt x="189" y="744"/>
                </a:moveTo>
                <a:lnTo>
                  <a:pt x="189" y="743"/>
                </a:lnTo>
                <a:lnTo>
                  <a:pt x="189" y="742"/>
                </a:lnTo>
                <a:lnTo>
                  <a:pt x="189" y="743"/>
                </a:lnTo>
                <a:lnTo>
                  <a:pt x="190" y="743"/>
                </a:lnTo>
                <a:lnTo>
                  <a:pt x="189" y="743"/>
                </a:lnTo>
                <a:lnTo>
                  <a:pt x="189" y="744"/>
                </a:lnTo>
                <a:close/>
                <a:moveTo>
                  <a:pt x="165" y="742"/>
                </a:moveTo>
                <a:lnTo>
                  <a:pt x="167" y="740"/>
                </a:lnTo>
                <a:lnTo>
                  <a:pt x="167" y="742"/>
                </a:lnTo>
                <a:lnTo>
                  <a:pt x="165" y="742"/>
                </a:lnTo>
                <a:close/>
                <a:moveTo>
                  <a:pt x="192" y="740"/>
                </a:moveTo>
                <a:lnTo>
                  <a:pt x="190" y="740"/>
                </a:lnTo>
                <a:lnTo>
                  <a:pt x="189" y="740"/>
                </a:lnTo>
                <a:lnTo>
                  <a:pt x="190" y="739"/>
                </a:lnTo>
                <a:lnTo>
                  <a:pt x="192" y="739"/>
                </a:lnTo>
                <a:lnTo>
                  <a:pt x="192" y="740"/>
                </a:lnTo>
                <a:close/>
                <a:moveTo>
                  <a:pt x="197" y="742"/>
                </a:moveTo>
                <a:lnTo>
                  <a:pt x="196" y="742"/>
                </a:lnTo>
                <a:lnTo>
                  <a:pt x="197" y="742"/>
                </a:lnTo>
                <a:lnTo>
                  <a:pt x="198" y="740"/>
                </a:lnTo>
                <a:lnTo>
                  <a:pt x="199" y="740"/>
                </a:lnTo>
                <a:lnTo>
                  <a:pt x="201" y="739"/>
                </a:lnTo>
                <a:lnTo>
                  <a:pt x="201" y="740"/>
                </a:lnTo>
                <a:lnTo>
                  <a:pt x="199" y="740"/>
                </a:lnTo>
                <a:lnTo>
                  <a:pt x="197" y="742"/>
                </a:lnTo>
                <a:close/>
                <a:moveTo>
                  <a:pt x="201" y="739"/>
                </a:moveTo>
                <a:lnTo>
                  <a:pt x="201" y="738"/>
                </a:lnTo>
                <a:lnTo>
                  <a:pt x="201" y="739"/>
                </a:lnTo>
                <a:close/>
                <a:moveTo>
                  <a:pt x="193" y="737"/>
                </a:moveTo>
                <a:lnTo>
                  <a:pt x="193" y="738"/>
                </a:lnTo>
                <a:lnTo>
                  <a:pt x="192" y="737"/>
                </a:lnTo>
                <a:lnTo>
                  <a:pt x="193" y="737"/>
                </a:lnTo>
                <a:close/>
                <a:moveTo>
                  <a:pt x="193" y="734"/>
                </a:moveTo>
                <a:lnTo>
                  <a:pt x="192" y="734"/>
                </a:lnTo>
                <a:lnTo>
                  <a:pt x="193" y="734"/>
                </a:lnTo>
                <a:close/>
                <a:moveTo>
                  <a:pt x="193" y="733"/>
                </a:moveTo>
                <a:lnTo>
                  <a:pt x="193" y="731"/>
                </a:lnTo>
                <a:lnTo>
                  <a:pt x="193" y="733"/>
                </a:lnTo>
                <a:close/>
                <a:moveTo>
                  <a:pt x="202" y="735"/>
                </a:moveTo>
                <a:lnTo>
                  <a:pt x="202" y="737"/>
                </a:lnTo>
                <a:lnTo>
                  <a:pt x="201" y="737"/>
                </a:lnTo>
                <a:lnTo>
                  <a:pt x="202" y="735"/>
                </a:lnTo>
                <a:lnTo>
                  <a:pt x="202" y="734"/>
                </a:lnTo>
                <a:lnTo>
                  <a:pt x="201" y="733"/>
                </a:lnTo>
                <a:lnTo>
                  <a:pt x="201" y="731"/>
                </a:lnTo>
                <a:lnTo>
                  <a:pt x="202" y="733"/>
                </a:lnTo>
                <a:lnTo>
                  <a:pt x="202" y="734"/>
                </a:lnTo>
                <a:lnTo>
                  <a:pt x="202" y="735"/>
                </a:lnTo>
                <a:close/>
                <a:moveTo>
                  <a:pt x="193" y="729"/>
                </a:moveTo>
                <a:lnTo>
                  <a:pt x="194" y="729"/>
                </a:lnTo>
                <a:lnTo>
                  <a:pt x="194" y="730"/>
                </a:lnTo>
                <a:lnTo>
                  <a:pt x="193" y="730"/>
                </a:lnTo>
                <a:lnTo>
                  <a:pt x="193" y="729"/>
                </a:lnTo>
                <a:close/>
                <a:moveTo>
                  <a:pt x="228" y="729"/>
                </a:moveTo>
                <a:lnTo>
                  <a:pt x="227" y="729"/>
                </a:lnTo>
                <a:lnTo>
                  <a:pt x="224" y="729"/>
                </a:lnTo>
                <a:lnTo>
                  <a:pt x="226" y="729"/>
                </a:lnTo>
                <a:lnTo>
                  <a:pt x="227" y="729"/>
                </a:lnTo>
                <a:lnTo>
                  <a:pt x="228" y="729"/>
                </a:lnTo>
                <a:lnTo>
                  <a:pt x="228" y="727"/>
                </a:lnTo>
                <a:lnTo>
                  <a:pt x="230" y="727"/>
                </a:lnTo>
                <a:lnTo>
                  <a:pt x="228" y="729"/>
                </a:lnTo>
                <a:close/>
                <a:moveTo>
                  <a:pt x="193" y="727"/>
                </a:moveTo>
                <a:lnTo>
                  <a:pt x="193" y="729"/>
                </a:lnTo>
                <a:lnTo>
                  <a:pt x="193" y="727"/>
                </a:lnTo>
                <a:close/>
                <a:moveTo>
                  <a:pt x="202" y="727"/>
                </a:moveTo>
                <a:lnTo>
                  <a:pt x="202" y="726"/>
                </a:lnTo>
                <a:lnTo>
                  <a:pt x="202" y="727"/>
                </a:lnTo>
                <a:close/>
                <a:moveTo>
                  <a:pt x="223" y="727"/>
                </a:moveTo>
                <a:lnTo>
                  <a:pt x="222" y="726"/>
                </a:lnTo>
                <a:lnTo>
                  <a:pt x="223" y="726"/>
                </a:lnTo>
                <a:lnTo>
                  <a:pt x="223" y="727"/>
                </a:lnTo>
                <a:close/>
                <a:moveTo>
                  <a:pt x="199" y="725"/>
                </a:moveTo>
                <a:lnTo>
                  <a:pt x="201" y="726"/>
                </a:lnTo>
                <a:lnTo>
                  <a:pt x="202" y="727"/>
                </a:lnTo>
                <a:lnTo>
                  <a:pt x="202" y="729"/>
                </a:lnTo>
                <a:lnTo>
                  <a:pt x="201" y="729"/>
                </a:lnTo>
                <a:lnTo>
                  <a:pt x="201" y="731"/>
                </a:lnTo>
                <a:lnTo>
                  <a:pt x="199" y="731"/>
                </a:lnTo>
                <a:lnTo>
                  <a:pt x="198" y="733"/>
                </a:lnTo>
                <a:lnTo>
                  <a:pt x="198" y="735"/>
                </a:lnTo>
                <a:lnTo>
                  <a:pt x="199" y="735"/>
                </a:lnTo>
                <a:lnTo>
                  <a:pt x="198" y="737"/>
                </a:lnTo>
                <a:lnTo>
                  <a:pt x="198" y="738"/>
                </a:lnTo>
                <a:lnTo>
                  <a:pt x="197" y="739"/>
                </a:lnTo>
                <a:lnTo>
                  <a:pt x="196" y="739"/>
                </a:lnTo>
                <a:lnTo>
                  <a:pt x="196" y="740"/>
                </a:lnTo>
                <a:lnTo>
                  <a:pt x="196" y="739"/>
                </a:lnTo>
                <a:lnTo>
                  <a:pt x="194" y="739"/>
                </a:lnTo>
                <a:lnTo>
                  <a:pt x="194" y="738"/>
                </a:lnTo>
                <a:lnTo>
                  <a:pt x="193" y="738"/>
                </a:lnTo>
                <a:lnTo>
                  <a:pt x="193" y="737"/>
                </a:lnTo>
                <a:lnTo>
                  <a:pt x="194" y="737"/>
                </a:lnTo>
                <a:lnTo>
                  <a:pt x="193" y="737"/>
                </a:lnTo>
                <a:lnTo>
                  <a:pt x="193" y="735"/>
                </a:lnTo>
                <a:lnTo>
                  <a:pt x="193" y="734"/>
                </a:lnTo>
                <a:lnTo>
                  <a:pt x="193" y="733"/>
                </a:lnTo>
                <a:lnTo>
                  <a:pt x="194" y="733"/>
                </a:lnTo>
                <a:lnTo>
                  <a:pt x="196" y="733"/>
                </a:lnTo>
                <a:lnTo>
                  <a:pt x="194" y="731"/>
                </a:lnTo>
                <a:lnTo>
                  <a:pt x="196" y="731"/>
                </a:lnTo>
                <a:lnTo>
                  <a:pt x="196" y="730"/>
                </a:lnTo>
                <a:lnTo>
                  <a:pt x="194" y="730"/>
                </a:lnTo>
                <a:lnTo>
                  <a:pt x="194" y="729"/>
                </a:lnTo>
                <a:lnTo>
                  <a:pt x="196" y="729"/>
                </a:lnTo>
                <a:lnTo>
                  <a:pt x="194" y="727"/>
                </a:lnTo>
                <a:lnTo>
                  <a:pt x="196" y="726"/>
                </a:lnTo>
                <a:lnTo>
                  <a:pt x="197" y="726"/>
                </a:lnTo>
                <a:lnTo>
                  <a:pt x="198" y="726"/>
                </a:lnTo>
                <a:lnTo>
                  <a:pt x="198" y="727"/>
                </a:lnTo>
                <a:lnTo>
                  <a:pt x="198" y="726"/>
                </a:lnTo>
                <a:lnTo>
                  <a:pt x="199" y="726"/>
                </a:lnTo>
                <a:lnTo>
                  <a:pt x="198" y="725"/>
                </a:lnTo>
                <a:lnTo>
                  <a:pt x="199" y="725"/>
                </a:lnTo>
                <a:close/>
                <a:moveTo>
                  <a:pt x="222" y="723"/>
                </a:moveTo>
                <a:lnTo>
                  <a:pt x="222" y="725"/>
                </a:lnTo>
                <a:lnTo>
                  <a:pt x="220" y="725"/>
                </a:lnTo>
                <a:lnTo>
                  <a:pt x="219" y="725"/>
                </a:lnTo>
                <a:lnTo>
                  <a:pt x="222" y="723"/>
                </a:lnTo>
                <a:close/>
                <a:moveTo>
                  <a:pt x="198" y="725"/>
                </a:moveTo>
                <a:lnTo>
                  <a:pt x="198" y="723"/>
                </a:lnTo>
                <a:lnTo>
                  <a:pt x="198" y="725"/>
                </a:lnTo>
                <a:close/>
                <a:moveTo>
                  <a:pt x="193" y="725"/>
                </a:moveTo>
                <a:lnTo>
                  <a:pt x="192" y="725"/>
                </a:lnTo>
                <a:lnTo>
                  <a:pt x="192" y="723"/>
                </a:lnTo>
                <a:lnTo>
                  <a:pt x="193" y="725"/>
                </a:lnTo>
                <a:close/>
                <a:moveTo>
                  <a:pt x="219" y="723"/>
                </a:moveTo>
                <a:lnTo>
                  <a:pt x="218" y="723"/>
                </a:lnTo>
                <a:lnTo>
                  <a:pt x="219" y="723"/>
                </a:lnTo>
                <a:close/>
                <a:moveTo>
                  <a:pt x="198" y="723"/>
                </a:moveTo>
                <a:lnTo>
                  <a:pt x="198" y="722"/>
                </a:lnTo>
                <a:lnTo>
                  <a:pt x="198" y="723"/>
                </a:lnTo>
                <a:close/>
                <a:moveTo>
                  <a:pt x="141" y="721"/>
                </a:moveTo>
                <a:lnTo>
                  <a:pt x="142" y="722"/>
                </a:lnTo>
                <a:lnTo>
                  <a:pt x="143" y="722"/>
                </a:lnTo>
                <a:lnTo>
                  <a:pt x="143" y="721"/>
                </a:lnTo>
                <a:lnTo>
                  <a:pt x="144" y="722"/>
                </a:lnTo>
                <a:lnTo>
                  <a:pt x="144" y="723"/>
                </a:lnTo>
                <a:lnTo>
                  <a:pt x="144" y="725"/>
                </a:lnTo>
                <a:lnTo>
                  <a:pt x="143" y="726"/>
                </a:lnTo>
                <a:lnTo>
                  <a:pt x="142" y="726"/>
                </a:lnTo>
                <a:lnTo>
                  <a:pt x="141" y="727"/>
                </a:lnTo>
                <a:lnTo>
                  <a:pt x="138" y="727"/>
                </a:lnTo>
                <a:lnTo>
                  <a:pt x="137" y="727"/>
                </a:lnTo>
                <a:lnTo>
                  <a:pt x="135" y="726"/>
                </a:lnTo>
                <a:lnTo>
                  <a:pt x="135" y="723"/>
                </a:lnTo>
                <a:lnTo>
                  <a:pt x="135" y="722"/>
                </a:lnTo>
                <a:lnTo>
                  <a:pt x="137" y="722"/>
                </a:lnTo>
                <a:lnTo>
                  <a:pt x="137" y="721"/>
                </a:lnTo>
                <a:lnTo>
                  <a:pt x="138" y="721"/>
                </a:lnTo>
                <a:lnTo>
                  <a:pt x="138" y="722"/>
                </a:lnTo>
                <a:lnTo>
                  <a:pt x="139" y="722"/>
                </a:lnTo>
                <a:lnTo>
                  <a:pt x="139" y="721"/>
                </a:lnTo>
                <a:lnTo>
                  <a:pt x="141" y="721"/>
                </a:lnTo>
                <a:close/>
                <a:moveTo>
                  <a:pt x="198" y="721"/>
                </a:moveTo>
                <a:lnTo>
                  <a:pt x="197" y="721"/>
                </a:lnTo>
                <a:lnTo>
                  <a:pt x="198" y="721"/>
                </a:lnTo>
                <a:close/>
                <a:moveTo>
                  <a:pt x="199" y="722"/>
                </a:moveTo>
                <a:lnTo>
                  <a:pt x="199" y="721"/>
                </a:lnTo>
                <a:lnTo>
                  <a:pt x="199" y="722"/>
                </a:lnTo>
                <a:close/>
                <a:moveTo>
                  <a:pt x="148" y="721"/>
                </a:moveTo>
                <a:lnTo>
                  <a:pt x="150" y="721"/>
                </a:lnTo>
                <a:lnTo>
                  <a:pt x="151" y="721"/>
                </a:lnTo>
                <a:lnTo>
                  <a:pt x="151" y="722"/>
                </a:lnTo>
                <a:lnTo>
                  <a:pt x="150" y="722"/>
                </a:lnTo>
                <a:lnTo>
                  <a:pt x="150" y="723"/>
                </a:lnTo>
                <a:lnTo>
                  <a:pt x="148" y="723"/>
                </a:lnTo>
                <a:lnTo>
                  <a:pt x="148" y="722"/>
                </a:lnTo>
                <a:lnTo>
                  <a:pt x="147" y="722"/>
                </a:lnTo>
                <a:lnTo>
                  <a:pt x="146" y="722"/>
                </a:lnTo>
                <a:lnTo>
                  <a:pt x="146" y="721"/>
                </a:lnTo>
                <a:lnTo>
                  <a:pt x="144" y="721"/>
                </a:lnTo>
                <a:lnTo>
                  <a:pt x="146" y="720"/>
                </a:lnTo>
                <a:lnTo>
                  <a:pt x="147" y="720"/>
                </a:lnTo>
                <a:lnTo>
                  <a:pt x="147" y="721"/>
                </a:lnTo>
                <a:lnTo>
                  <a:pt x="148" y="721"/>
                </a:lnTo>
                <a:lnTo>
                  <a:pt x="148" y="720"/>
                </a:lnTo>
                <a:lnTo>
                  <a:pt x="148" y="721"/>
                </a:lnTo>
                <a:close/>
                <a:moveTo>
                  <a:pt x="220" y="720"/>
                </a:moveTo>
                <a:lnTo>
                  <a:pt x="222" y="721"/>
                </a:lnTo>
                <a:lnTo>
                  <a:pt x="223" y="722"/>
                </a:lnTo>
                <a:lnTo>
                  <a:pt x="224" y="723"/>
                </a:lnTo>
                <a:lnTo>
                  <a:pt x="226" y="723"/>
                </a:lnTo>
                <a:lnTo>
                  <a:pt x="226" y="725"/>
                </a:lnTo>
                <a:lnTo>
                  <a:pt x="227" y="725"/>
                </a:lnTo>
                <a:lnTo>
                  <a:pt x="227" y="726"/>
                </a:lnTo>
                <a:lnTo>
                  <a:pt x="227" y="727"/>
                </a:lnTo>
                <a:lnTo>
                  <a:pt x="227" y="729"/>
                </a:lnTo>
                <a:lnTo>
                  <a:pt x="224" y="729"/>
                </a:lnTo>
                <a:lnTo>
                  <a:pt x="224" y="727"/>
                </a:lnTo>
                <a:lnTo>
                  <a:pt x="223" y="726"/>
                </a:lnTo>
                <a:lnTo>
                  <a:pt x="223" y="725"/>
                </a:lnTo>
                <a:lnTo>
                  <a:pt x="222" y="723"/>
                </a:lnTo>
                <a:lnTo>
                  <a:pt x="220" y="723"/>
                </a:lnTo>
                <a:lnTo>
                  <a:pt x="219" y="722"/>
                </a:lnTo>
                <a:lnTo>
                  <a:pt x="219" y="721"/>
                </a:lnTo>
                <a:lnTo>
                  <a:pt x="219" y="720"/>
                </a:lnTo>
                <a:lnTo>
                  <a:pt x="220" y="720"/>
                </a:lnTo>
                <a:close/>
                <a:moveTo>
                  <a:pt x="198" y="721"/>
                </a:moveTo>
                <a:lnTo>
                  <a:pt x="198" y="720"/>
                </a:lnTo>
                <a:lnTo>
                  <a:pt x="198" y="721"/>
                </a:lnTo>
                <a:close/>
                <a:moveTo>
                  <a:pt x="198" y="720"/>
                </a:moveTo>
                <a:lnTo>
                  <a:pt x="197" y="720"/>
                </a:lnTo>
                <a:lnTo>
                  <a:pt x="198" y="720"/>
                </a:lnTo>
                <a:close/>
                <a:moveTo>
                  <a:pt x="244" y="718"/>
                </a:moveTo>
                <a:lnTo>
                  <a:pt x="245" y="720"/>
                </a:lnTo>
                <a:lnTo>
                  <a:pt x="247" y="720"/>
                </a:lnTo>
                <a:lnTo>
                  <a:pt x="248" y="721"/>
                </a:lnTo>
                <a:lnTo>
                  <a:pt x="248" y="722"/>
                </a:lnTo>
                <a:lnTo>
                  <a:pt x="247" y="722"/>
                </a:lnTo>
                <a:lnTo>
                  <a:pt x="247" y="723"/>
                </a:lnTo>
                <a:lnTo>
                  <a:pt x="245" y="725"/>
                </a:lnTo>
                <a:lnTo>
                  <a:pt x="244" y="725"/>
                </a:lnTo>
                <a:lnTo>
                  <a:pt x="241" y="725"/>
                </a:lnTo>
                <a:lnTo>
                  <a:pt x="240" y="725"/>
                </a:lnTo>
                <a:lnTo>
                  <a:pt x="240" y="723"/>
                </a:lnTo>
                <a:lnTo>
                  <a:pt x="239" y="723"/>
                </a:lnTo>
                <a:lnTo>
                  <a:pt x="237" y="723"/>
                </a:lnTo>
                <a:lnTo>
                  <a:pt x="239" y="722"/>
                </a:lnTo>
                <a:lnTo>
                  <a:pt x="240" y="721"/>
                </a:lnTo>
                <a:lnTo>
                  <a:pt x="241" y="721"/>
                </a:lnTo>
                <a:lnTo>
                  <a:pt x="241" y="720"/>
                </a:lnTo>
                <a:lnTo>
                  <a:pt x="243" y="718"/>
                </a:lnTo>
                <a:lnTo>
                  <a:pt x="244" y="718"/>
                </a:lnTo>
                <a:close/>
                <a:moveTo>
                  <a:pt x="207" y="718"/>
                </a:moveTo>
                <a:lnTo>
                  <a:pt x="207" y="720"/>
                </a:lnTo>
                <a:lnTo>
                  <a:pt x="206" y="718"/>
                </a:lnTo>
                <a:lnTo>
                  <a:pt x="207" y="718"/>
                </a:lnTo>
                <a:close/>
                <a:moveTo>
                  <a:pt x="207" y="720"/>
                </a:moveTo>
                <a:lnTo>
                  <a:pt x="207" y="718"/>
                </a:lnTo>
                <a:lnTo>
                  <a:pt x="207" y="720"/>
                </a:lnTo>
                <a:close/>
                <a:moveTo>
                  <a:pt x="213" y="714"/>
                </a:moveTo>
                <a:lnTo>
                  <a:pt x="214" y="716"/>
                </a:lnTo>
                <a:lnTo>
                  <a:pt x="213" y="716"/>
                </a:lnTo>
                <a:lnTo>
                  <a:pt x="211" y="714"/>
                </a:lnTo>
                <a:lnTo>
                  <a:pt x="213" y="714"/>
                </a:lnTo>
                <a:close/>
                <a:moveTo>
                  <a:pt x="179" y="714"/>
                </a:moveTo>
                <a:lnTo>
                  <a:pt x="177" y="714"/>
                </a:lnTo>
                <a:lnTo>
                  <a:pt x="177" y="713"/>
                </a:lnTo>
                <a:lnTo>
                  <a:pt x="179" y="713"/>
                </a:lnTo>
                <a:lnTo>
                  <a:pt x="179" y="714"/>
                </a:lnTo>
                <a:close/>
                <a:moveTo>
                  <a:pt x="155" y="713"/>
                </a:moveTo>
                <a:lnTo>
                  <a:pt x="154" y="713"/>
                </a:lnTo>
                <a:lnTo>
                  <a:pt x="154" y="712"/>
                </a:lnTo>
                <a:lnTo>
                  <a:pt x="155" y="713"/>
                </a:lnTo>
                <a:close/>
                <a:moveTo>
                  <a:pt x="181" y="709"/>
                </a:moveTo>
                <a:lnTo>
                  <a:pt x="182" y="710"/>
                </a:lnTo>
                <a:lnTo>
                  <a:pt x="184" y="710"/>
                </a:lnTo>
                <a:lnTo>
                  <a:pt x="182" y="712"/>
                </a:lnTo>
                <a:lnTo>
                  <a:pt x="181" y="712"/>
                </a:lnTo>
                <a:lnTo>
                  <a:pt x="180" y="712"/>
                </a:lnTo>
                <a:lnTo>
                  <a:pt x="181" y="710"/>
                </a:lnTo>
                <a:lnTo>
                  <a:pt x="181" y="709"/>
                </a:lnTo>
                <a:close/>
                <a:moveTo>
                  <a:pt x="265" y="709"/>
                </a:moveTo>
                <a:lnTo>
                  <a:pt x="265" y="708"/>
                </a:lnTo>
                <a:lnTo>
                  <a:pt x="265" y="709"/>
                </a:lnTo>
                <a:close/>
                <a:moveTo>
                  <a:pt x="256" y="709"/>
                </a:moveTo>
                <a:lnTo>
                  <a:pt x="257" y="709"/>
                </a:lnTo>
                <a:lnTo>
                  <a:pt x="258" y="709"/>
                </a:lnTo>
                <a:lnTo>
                  <a:pt x="258" y="710"/>
                </a:lnTo>
                <a:lnTo>
                  <a:pt x="257" y="712"/>
                </a:lnTo>
                <a:lnTo>
                  <a:pt x="257" y="713"/>
                </a:lnTo>
                <a:lnTo>
                  <a:pt x="256" y="713"/>
                </a:lnTo>
                <a:lnTo>
                  <a:pt x="256" y="714"/>
                </a:lnTo>
                <a:lnTo>
                  <a:pt x="254" y="714"/>
                </a:lnTo>
                <a:lnTo>
                  <a:pt x="253" y="714"/>
                </a:lnTo>
                <a:lnTo>
                  <a:pt x="253" y="713"/>
                </a:lnTo>
                <a:lnTo>
                  <a:pt x="252" y="713"/>
                </a:lnTo>
                <a:lnTo>
                  <a:pt x="253" y="712"/>
                </a:lnTo>
                <a:lnTo>
                  <a:pt x="253" y="710"/>
                </a:lnTo>
                <a:lnTo>
                  <a:pt x="253" y="709"/>
                </a:lnTo>
                <a:lnTo>
                  <a:pt x="254" y="708"/>
                </a:lnTo>
                <a:lnTo>
                  <a:pt x="256" y="709"/>
                </a:lnTo>
                <a:close/>
                <a:moveTo>
                  <a:pt x="266" y="708"/>
                </a:moveTo>
                <a:lnTo>
                  <a:pt x="265" y="708"/>
                </a:lnTo>
                <a:lnTo>
                  <a:pt x="266" y="708"/>
                </a:lnTo>
                <a:close/>
                <a:moveTo>
                  <a:pt x="257" y="706"/>
                </a:moveTo>
                <a:lnTo>
                  <a:pt x="256" y="706"/>
                </a:lnTo>
                <a:lnTo>
                  <a:pt x="256" y="708"/>
                </a:lnTo>
                <a:lnTo>
                  <a:pt x="256" y="706"/>
                </a:lnTo>
                <a:lnTo>
                  <a:pt x="257" y="706"/>
                </a:lnTo>
                <a:close/>
                <a:moveTo>
                  <a:pt x="193" y="709"/>
                </a:moveTo>
                <a:lnTo>
                  <a:pt x="192" y="709"/>
                </a:lnTo>
                <a:lnTo>
                  <a:pt x="193" y="706"/>
                </a:lnTo>
                <a:lnTo>
                  <a:pt x="194" y="706"/>
                </a:lnTo>
                <a:lnTo>
                  <a:pt x="194" y="708"/>
                </a:lnTo>
                <a:lnTo>
                  <a:pt x="194" y="709"/>
                </a:lnTo>
                <a:lnTo>
                  <a:pt x="193" y="709"/>
                </a:lnTo>
                <a:close/>
                <a:moveTo>
                  <a:pt x="258" y="705"/>
                </a:moveTo>
                <a:lnTo>
                  <a:pt x="257" y="705"/>
                </a:lnTo>
                <a:lnTo>
                  <a:pt x="258" y="705"/>
                </a:lnTo>
                <a:close/>
                <a:moveTo>
                  <a:pt x="154" y="708"/>
                </a:moveTo>
                <a:lnTo>
                  <a:pt x="152" y="708"/>
                </a:lnTo>
                <a:lnTo>
                  <a:pt x="152" y="706"/>
                </a:lnTo>
                <a:lnTo>
                  <a:pt x="151" y="706"/>
                </a:lnTo>
                <a:lnTo>
                  <a:pt x="151" y="705"/>
                </a:lnTo>
                <a:lnTo>
                  <a:pt x="152" y="704"/>
                </a:lnTo>
                <a:lnTo>
                  <a:pt x="154" y="705"/>
                </a:lnTo>
                <a:lnTo>
                  <a:pt x="154" y="706"/>
                </a:lnTo>
                <a:lnTo>
                  <a:pt x="154" y="708"/>
                </a:lnTo>
                <a:close/>
                <a:moveTo>
                  <a:pt x="193" y="705"/>
                </a:moveTo>
                <a:lnTo>
                  <a:pt x="192" y="705"/>
                </a:lnTo>
                <a:lnTo>
                  <a:pt x="192" y="704"/>
                </a:lnTo>
                <a:lnTo>
                  <a:pt x="193" y="704"/>
                </a:lnTo>
                <a:lnTo>
                  <a:pt x="193" y="705"/>
                </a:lnTo>
                <a:close/>
                <a:moveTo>
                  <a:pt x="257" y="705"/>
                </a:moveTo>
                <a:lnTo>
                  <a:pt x="257" y="704"/>
                </a:lnTo>
                <a:lnTo>
                  <a:pt x="257" y="705"/>
                </a:lnTo>
                <a:close/>
                <a:moveTo>
                  <a:pt x="152" y="701"/>
                </a:moveTo>
                <a:lnTo>
                  <a:pt x="152" y="703"/>
                </a:lnTo>
                <a:lnTo>
                  <a:pt x="152" y="704"/>
                </a:lnTo>
                <a:lnTo>
                  <a:pt x="151" y="705"/>
                </a:lnTo>
                <a:lnTo>
                  <a:pt x="151" y="706"/>
                </a:lnTo>
                <a:lnTo>
                  <a:pt x="151" y="708"/>
                </a:lnTo>
                <a:lnTo>
                  <a:pt x="152" y="708"/>
                </a:lnTo>
                <a:lnTo>
                  <a:pt x="152" y="709"/>
                </a:lnTo>
                <a:lnTo>
                  <a:pt x="151" y="710"/>
                </a:lnTo>
                <a:lnTo>
                  <a:pt x="152" y="712"/>
                </a:lnTo>
                <a:lnTo>
                  <a:pt x="154" y="712"/>
                </a:lnTo>
                <a:lnTo>
                  <a:pt x="154" y="713"/>
                </a:lnTo>
                <a:lnTo>
                  <a:pt x="155" y="713"/>
                </a:lnTo>
                <a:lnTo>
                  <a:pt x="155" y="714"/>
                </a:lnTo>
                <a:lnTo>
                  <a:pt x="155" y="716"/>
                </a:lnTo>
                <a:lnTo>
                  <a:pt x="154" y="717"/>
                </a:lnTo>
                <a:lnTo>
                  <a:pt x="152" y="717"/>
                </a:lnTo>
                <a:lnTo>
                  <a:pt x="152" y="716"/>
                </a:lnTo>
                <a:lnTo>
                  <a:pt x="152" y="717"/>
                </a:lnTo>
                <a:lnTo>
                  <a:pt x="151" y="717"/>
                </a:lnTo>
                <a:lnTo>
                  <a:pt x="150" y="717"/>
                </a:lnTo>
                <a:lnTo>
                  <a:pt x="148" y="716"/>
                </a:lnTo>
                <a:lnTo>
                  <a:pt x="148" y="714"/>
                </a:lnTo>
                <a:lnTo>
                  <a:pt x="147" y="714"/>
                </a:lnTo>
                <a:lnTo>
                  <a:pt x="148" y="716"/>
                </a:lnTo>
                <a:lnTo>
                  <a:pt x="147" y="716"/>
                </a:lnTo>
                <a:lnTo>
                  <a:pt x="147" y="717"/>
                </a:lnTo>
                <a:lnTo>
                  <a:pt x="147" y="718"/>
                </a:lnTo>
                <a:lnTo>
                  <a:pt x="148" y="718"/>
                </a:lnTo>
                <a:lnTo>
                  <a:pt x="147" y="720"/>
                </a:lnTo>
                <a:lnTo>
                  <a:pt x="146" y="720"/>
                </a:lnTo>
                <a:lnTo>
                  <a:pt x="144" y="720"/>
                </a:lnTo>
                <a:lnTo>
                  <a:pt x="144" y="718"/>
                </a:lnTo>
                <a:lnTo>
                  <a:pt x="142" y="720"/>
                </a:lnTo>
                <a:lnTo>
                  <a:pt x="142" y="721"/>
                </a:lnTo>
                <a:lnTo>
                  <a:pt x="141" y="721"/>
                </a:lnTo>
                <a:lnTo>
                  <a:pt x="139" y="721"/>
                </a:lnTo>
                <a:lnTo>
                  <a:pt x="138" y="721"/>
                </a:lnTo>
                <a:lnTo>
                  <a:pt x="137" y="721"/>
                </a:lnTo>
                <a:lnTo>
                  <a:pt x="137" y="720"/>
                </a:lnTo>
                <a:lnTo>
                  <a:pt x="137" y="718"/>
                </a:lnTo>
                <a:lnTo>
                  <a:pt x="137" y="717"/>
                </a:lnTo>
                <a:lnTo>
                  <a:pt x="138" y="714"/>
                </a:lnTo>
                <a:lnTo>
                  <a:pt x="139" y="713"/>
                </a:lnTo>
                <a:lnTo>
                  <a:pt x="141" y="712"/>
                </a:lnTo>
                <a:lnTo>
                  <a:pt x="141" y="710"/>
                </a:lnTo>
                <a:lnTo>
                  <a:pt x="142" y="709"/>
                </a:lnTo>
                <a:lnTo>
                  <a:pt x="142" y="708"/>
                </a:lnTo>
                <a:lnTo>
                  <a:pt x="143" y="708"/>
                </a:lnTo>
                <a:lnTo>
                  <a:pt x="143" y="706"/>
                </a:lnTo>
                <a:lnTo>
                  <a:pt x="143" y="705"/>
                </a:lnTo>
                <a:lnTo>
                  <a:pt x="144" y="705"/>
                </a:lnTo>
                <a:lnTo>
                  <a:pt x="146" y="704"/>
                </a:lnTo>
                <a:lnTo>
                  <a:pt x="147" y="704"/>
                </a:lnTo>
                <a:lnTo>
                  <a:pt x="148" y="704"/>
                </a:lnTo>
                <a:lnTo>
                  <a:pt x="148" y="703"/>
                </a:lnTo>
                <a:lnTo>
                  <a:pt x="150" y="701"/>
                </a:lnTo>
                <a:lnTo>
                  <a:pt x="151" y="701"/>
                </a:lnTo>
                <a:lnTo>
                  <a:pt x="151" y="700"/>
                </a:lnTo>
                <a:lnTo>
                  <a:pt x="152" y="700"/>
                </a:lnTo>
                <a:lnTo>
                  <a:pt x="152" y="701"/>
                </a:lnTo>
                <a:close/>
                <a:moveTo>
                  <a:pt x="275" y="701"/>
                </a:moveTo>
                <a:lnTo>
                  <a:pt x="275" y="700"/>
                </a:lnTo>
                <a:lnTo>
                  <a:pt x="275" y="701"/>
                </a:lnTo>
                <a:close/>
                <a:moveTo>
                  <a:pt x="266" y="700"/>
                </a:moveTo>
                <a:lnTo>
                  <a:pt x="266" y="701"/>
                </a:lnTo>
                <a:lnTo>
                  <a:pt x="268" y="701"/>
                </a:lnTo>
                <a:lnTo>
                  <a:pt x="268" y="700"/>
                </a:lnTo>
                <a:lnTo>
                  <a:pt x="269" y="700"/>
                </a:lnTo>
                <a:lnTo>
                  <a:pt x="269" y="701"/>
                </a:lnTo>
                <a:lnTo>
                  <a:pt x="269" y="704"/>
                </a:lnTo>
                <a:lnTo>
                  <a:pt x="269" y="705"/>
                </a:lnTo>
                <a:lnTo>
                  <a:pt x="266" y="706"/>
                </a:lnTo>
                <a:lnTo>
                  <a:pt x="265" y="708"/>
                </a:lnTo>
                <a:lnTo>
                  <a:pt x="264" y="708"/>
                </a:lnTo>
                <a:lnTo>
                  <a:pt x="264" y="709"/>
                </a:lnTo>
                <a:lnTo>
                  <a:pt x="262" y="709"/>
                </a:lnTo>
                <a:lnTo>
                  <a:pt x="261" y="709"/>
                </a:lnTo>
                <a:lnTo>
                  <a:pt x="261" y="710"/>
                </a:lnTo>
                <a:lnTo>
                  <a:pt x="260" y="710"/>
                </a:lnTo>
                <a:lnTo>
                  <a:pt x="258" y="709"/>
                </a:lnTo>
                <a:lnTo>
                  <a:pt x="257" y="708"/>
                </a:lnTo>
                <a:lnTo>
                  <a:pt x="257" y="706"/>
                </a:lnTo>
                <a:lnTo>
                  <a:pt x="258" y="706"/>
                </a:lnTo>
                <a:lnTo>
                  <a:pt x="258" y="705"/>
                </a:lnTo>
                <a:lnTo>
                  <a:pt x="260" y="705"/>
                </a:lnTo>
                <a:lnTo>
                  <a:pt x="261" y="704"/>
                </a:lnTo>
                <a:lnTo>
                  <a:pt x="262" y="704"/>
                </a:lnTo>
                <a:lnTo>
                  <a:pt x="262" y="703"/>
                </a:lnTo>
                <a:lnTo>
                  <a:pt x="264" y="703"/>
                </a:lnTo>
                <a:lnTo>
                  <a:pt x="264" y="701"/>
                </a:lnTo>
                <a:lnTo>
                  <a:pt x="265" y="701"/>
                </a:lnTo>
                <a:lnTo>
                  <a:pt x="265" y="700"/>
                </a:lnTo>
                <a:lnTo>
                  <a:pt x="266" y="700"/>
                </a:lnTo>
                <a:close/>
                <a:moveTo>
                  <a:pt x="266" y="700"/>
                </a:moveTo>
                <a:lnTo>
                  <a:pt x="265" y="700"/>
                </a:lnTo>
                <a:lnTo>
                  <a:pt x="266" y="700"/>
                </a:lnTo>
                <a:close/>
                <a:moveTo>
                  <a:pt x="150" y="700"/>
                </a:moveTo>
                <a:lnTo>
                  <a:pt x="150" y="699"/>
                </a:lnTo>
                <a:lnTo>
                  <a:pt x="150" y="700"/>
                </a:lnTo>
                <a:close/>
                <a:moveTo>
                  <a:pt x="268" y="700"/>
                </a:moveTo>
                <a:lnTo>
                  <a:pt x="266" y="700"/>
                </a:lnTo>
                <a:lnTo>
                  <a:pt x="268" y="699"/>
                </a:lnTo>
                <a:lnTo>
                  <a:pt x="268" y="700"/>
                </a:lnTo>
                <a:close/>
                <a:moveTo>
                  <a:pt x="151" y="699"/>
                </a:moveTo>
                <a:lnTo>
                  <a:pt x="151" y="700"/>
                </a:lnTo>
                <a:lnTo>
                  <a:pt x="151" y="699"/>
                </a:lnTo>
                <a:close/>
                <a:moveTo>
                  <a:pt x="269" y="700"/>
                </a:moveTo>
                <a:lnTo>
                  <a:pt x="268" y="700"/>
                </a:lnTo>
                <a:lnTo>
                  <a:pt x="268" y="699"/>
                </a:lnTo>
                <a:lnTo>
                  <a:pt x="269" y="699"/>
                </a:lnTo>
                <a:lnTo>
                  <a:pt x="269" y="700"/>
                </a:lnTo>
                <a:close/>
                <a:moveTo>
                  <a:pt x="268" y="699"/>
                </a:moveTo>
                <a:lnTo>
                  <a:pt x="266" y="699"/>
                </a:lnTo>
                <a:lnTo>
                  <a:pt x="268" y="699"/>
                </a:lnTo>
                <a:close/>
                <a:moveTo>
                  <a:pt x="299" y="697"/>
                </a:moveTo>
                <a:lnTo>
                  <a:pt x="298" y="697"/>
                </a:lnTo>
                <a:lnTo>
                  <a:pt x="298" y="699"/>
                </a:lnTo>
                <a:lnTo>
                  <a:pt x="298" y="697"/>
                </a:lnTo>
                <a:lnTo>
                  <a:pt x="299" y="697"/>
                </a:lnTo>
                <a:close/>
                <a:moveTo>
                  <a:pt x="296" y="697"/>
                </a:moveTo>
                <a:lnTo>
                  <a:pt x="295" y="697"/>
                </a:lnTo>
                <a:lnTo>
                  <a:pt x="296" y="697"/>
                </a:lnTo>
                <a:close/>
                <a:moveTo>
                  <a:pt x="249" y="697"/>
                </a:moveTo>
                <a:lnTo>
                  <a:pt x="248" y="697"/>
                </a:lnTo>
                <a:lnTo>
                  <a:pt x="248" y="696"/>
                </a:lnTo>
                <a:lnTo>
                  <a:pt x="249" y="696"/>
                </a:lnTo>
                <a:lnTo>
                  <a:pt x="249" y="697"/>
                </a:lnTo>
                <a:close/>
                <a:moveTo>
                  <a:pt x="302" y="696"/>
                </a:moveTo>
                <a:lnTo>
                  <a:pt x="300" y="696"/>
                </a:lnTo>
                <a:lnTo>
                  <a:pt x="302" y="696"/>
                </a:lnTo>
                <a:close/>
                <a:moveTo>
                  <a:pt x="302" y="696"/>
                </a:moveTo>
                <a:lnTo>
                  <a:pt x="302" y="695"/>
                </a:lnTo>
                <a:lnTo>
                  <a:pt x="302" y="696"/>
                </a:lnTo>
                <a:close/>
                <a:moveTo>
                  <a:pt x="231" y="696"/>
                </a:moveTo>
                <a:lnTo>
                  <a:pt x="230" y="696"/>
                </a:lnTo>
                <a:lnTo>
                  <a:pt x="230" y="695"/>
                </a:lnTo>
                <a:lnTo>
                  <a:pt x="231" y="695"/>
                </a:lnTo>
                <a:lnTo>
                  <a:pt x="231" y="696"/>
                </a:lnTo>
                <a:close/>
                <a:moveTo>
                  <a:pt x="295" y="695"/>
                </a:moveTo>
                <a:lnTo>
                  <a:pt x="294" y="695"/>
                </a:lnTo>
                <a:lnTo>
                  <a:pt x="295" y="695"/>
                </a:lnTo>
                <a:close/>
                <a:moveTo>
                  <a:pt x="249" y="695"/>
                </a:moveTo>
                <a:lnTo>
                  <a:pt x="249" y="693"/>
                </a:lnTo>
                <a:lnTo>
                  <a:pt x="249" y="695"/>
                </a:lnTo>
                <a:close/>
                <a:moveTo>
                  <a:pt x="311" y="695"/>
                </a:moveTo>
                <a:lnTo>
                  <a:pt x="309" y="695"/>
                </a:lnTo>
                <a:lnTo>
                  <a:pt x="311" y="695"/>
                </a:lnTo>
                <a:lnTo>
                  <a:pt x="311" y="693"/>
                </a:lnTo>
                <a:lnTo>
                  <a:pt x="311" y="695"/>
                </a:lnTo>
                <a:close/>
                <a:moveTo>
                  <a:pt x="299" y="695"/>
                </a:moveTo>
                <a:lnTo>
                  <a:pt x="299" y="696"/>
                </a:lnTo>
                <a:lnTo>
                  <a:pt x="298" y="695"/>
                </a:lnTo>
                <a:lnTo>
                  <a:pt x="298" y="693"/>
                </a:lnTo>
                <a:lnTo>
                  <a:pt x="299" y="693"/>
                </a:lnTo>
                <a:lnTo>
                  <a:pt x="299" y="695"/>
                </a:lnTo>
                <a:close/>
                <a:moveTo>
                  <a:pt x="307" y="693"/>
                </a:moveTo>
                <a:lnTo>
                  <a:pt x="308" y="693"/>
                </a:lnTo>
                <a:lnTo>
                  <a:pt x="307" y="693"/>
                </a:lnTo>
                <a:close/>
                <a:moveTo>
                  <a:pt x="300" y="693"/>
                </a:moveTo>
                <a:lnTo>
                  <a:pt x="299" y="693"/>
                </a:lnTo>
                <a:lnTo>
                  <a:pt x="300" y="692"/>
                </a:lnTo>
                <a:lnTo>
                  <a:pt x="300" y="693"/>
                </a:lnTo>
                <a:close/>
                <a:moveTo>
                  <a:pt x="197" y="693"/>
                </a:moveTo>
                <a:lnTo>
                  <a:pt x="197" y="692"/>
                </a:lnTo>
                <a:lnTo>
                  <a:pt x="197" y="693"/>
                </a:lnTo>
                <a:close/>
                <a:moveTo>
                  <a:pt x="299" y="693"/>
                </a:moveTo>
                <a:lnTo>
                  <a:pt x="299" y="692"/>
                </a:lnTo>
                <a:lnTo>
                  <a:pt x="299" y="693"/>
                </a:lnTo>
                <a:close/>
                <a:moveTo>
                  <a:pt x="207" y="692"/>
                </a:moveTo>
                <a:lnTo>
                  <a:pt x="209" y="692"/>
                </a:lnTo>
                <a:lnTo>
                  <a:pt x="210" y="692"/>
                </a:lnTo>
                <a:lnTo>
                  <a:pt x="211" y="692"/>
                </a:lnTo>
                <a:lnTo>
                  <a:pt x="210" y="693"/>
                </a:lnTo>
                <a:lnTo>
                  <a:pt x="209" y="695"/>
                </a:lnTo>
                <a:lnTo>
                  <a:pt x="207" y="695"/>
                </a:lnTo>
                <a:lnTo>
                  <a:pt x="206" y="695"/>
                </a:lnTo>
                <a:lnTo>
                  <a:pt x="205" y="695"/>
                </a:lnTo>
                <a:lnTo>
                  <a:pt x="205" y="693"/>
                </a:lnTo>
                <a:lnTo>
                  <a:pt x="206" y="692"/>
                </a:lnTo>
                <a:lnTo>
                  <a:pt x="207" y="692"/>
                </a:lnTo>
                <a:close/>
                <a:moveTo>
                  <a:pt x="261" y="693"/>
                </a:moveTo>
                <a:lnTo>
                  <a:pt x="260" y="693"/>
                </a:lnTo>
                <a:lnTo>
                  <a:pt x="260" y="692"/>
                </a:lnTo>
                <a:lnTo>
                  <a:pt x="261" y="692"/>
                </a:lnTo>
                <a:lnTo>
                  <a:pt x="262" y="692"/>
                </a:lnTo>
                <a:lnTo>
                  <a:pt x="262" y="693"/>
                </a:lnTo>
                <a:lnTo>
                  <a:pt x="261" y="693"/>
                </a:lnTo>
                <a:close/>
                <a:moveTo>
                  <a:pt x="251" y="693"/>
                </a:moveTo>
                <a:lnTo>
                  <a:pt x="249" y="693"/>
                </a:lnTo>
                <a:lnTo>
                  <a:pt x="249" y="692"/>
                </a:lnTo>
                <a:lnTo>
                  <a:pt x="251" y="692"/>
                </a:lnTo>
                <a:lnTo>
                  <a:pt x="251" y="693"/>
                </a:lnTo>
                <a:close/>
                <a:moveTo>
                  <a:pt x="275" y="695"/>
                </a:moveTo>
                <a:lnTo>
                  <a:pt x="275" y="696"/>
                </a:lnTo>
                <a:lnTo>
                  <a:pt x="275" y="699"/>
                </a:lnTo>
                <a:lnTo>
                  <a:pt x="275" y="700"/>
                </a:lnTo>
                <a:lnTo>
                  <a:pt x="274" y="700"/>
                </a:lnTo>
                <a:lnTo>
                  <a:pt x="273" y="703"/>
                </a:lnTo>
                <a:lnTo>
                  <a:pt x="271" y="701"/>
                </a:lnTo>
                <a:lnTo>
                  <a:pt x="270" y="700"/>
                </a:lnTo>
                <a:lnTo>
                  <a:pt x="269" y="700"/>
                </a:lnTo>
                <a:lnTo>
                  <a:pt x="270" y="700"/>
                </a:lnTo>
                <a:lnTo>
                  <a:pt x="269" y="700"/>
                </a:lnTo>
                <a:lnTo>
                  <a:pt x="269" y="699"/>
                </a:lnTo>
                <a:lnTo>
                  <a:pt x="270" y="699"/>
                </a:lnTo>
                <a:lnTo>
                  <a:pt x="269" y="697"/>
                </a:lnTo>
                <a:lnTo>
                  <a:pt x="270" y="696"/>
                </a:lnTo>
                <a:lnTo>
                  <a:pt x="269" y="696"/>
                </a:lnTo>
                <a:lnTo>
                  <a:pt x="269" y="695"/>
                </a:lnTo>
                <a:lnTo>
                  <a:pt x="270" y="695"/>
                </a:lnTo>
                <a:lnTo>
                  <a:pt x="270" y="696"/>
                </a:lnTo>
                <a:lnTo>
                  <a:pt x="270" y="695"/>
                </a:lnTo>
                <a:lnTo>
                  <a:pt x="269" y="695"/>
                </a:lnTo>
                <a:lnTo>
                  <a:pt x="270" y="693"/>
                </a:lnTo>
                <a:lnTo>
                  <a:pt x="271" y="692"/>
                </a:lnTo>
                <a:lnTo>
                  <a:pt x="273" y="692"/>
                </a:lnTo>
                <a:lnTo>
                  <a:pt x="274" y="692"/>
                </a:lnTo>
                <a:lnTo>
                  <a:pt x="275" y="693"/>
                </a:lnTo>
                <a:lnTo>
                  <a:pt x="275" y="695"/>
                </a:lnTo>
                <a:close/>
                <a:moveTo>
                  <a:pt x="228" y="692"/>
                </a:moveTo>
                <a:lnTo>
                  <a:pt x="228" y="693"/>
                </a:lnTo>
                <a:lnTo>
                  <a:pt x="227" y="693"/>
                </a:lnTo>
                <a:lnTo>
                  <a:pt x="227" y="692"/>
                </a:lnTo>
                <a:lnTo>
                  <a:pt x="228" y="692"/>
                </a:lnTo>
                <a:close/>
                <a:moveTo>
                  <a:pt x="311" y="692"/>
                </a:moveTo>
                <a:lnTo>
                  <a:pt x="311" y="691"/>
                </a:lnTo>
                <a:lnTo>
                  <a:pt x="311" y="692"/>
                </a:lnTo>
                <a:close/>
                <a:moveTo>
                  <a:pt x="161" y="692"/>
                </a:moveTo>
                <a:lnTo>
                  <a:pt x="160" y="692"/>
                </a:lnTo>
                <a:lnTo>
                  <a:pt x="160" y="691"/>
                </a:lnTo>
                <a:lnTo>
                  <a:pt x="161" y="691"/>
                </a:lnTo>
                <a:lnTo>
                  <a:pt x="161" y="692"/>
                </a:lnTo>
                <a:close/>
                <a:moveTo>
                  <a:pt x="251" y="692"/>
                </a:moveTo>
                <a:lnTo>
                  <a:pt x="249" y="692"/>
                </a:lnTo>
                <a:lnTo>
                  <a:pt x="249" y="691"/>
                </a:lnTo>
                <a:lnTo>
                  <a:pt x="251" y="691"/>
                </a:lnTo>
                <a:lnTo>
                  <a:pt x="251" y="692"/>
                </a:lnTo>
                <a:close/>
                <a:moveTo>
                  <a:pt x="231" y="692"/>
                </a:moveTo>
                <a:lnTo>
                  <a:pt x="230" y="692"/>
                </a:lnTo>
                <a:lnTo>
                  <a:pt x="228" y="692"/>
                </a:lnTo>
                <a:lnTo>
                  <a:pt x="228" y="691"/>
                </a:lnTo>
                <a:lnTo>
                  <a:pt x="230" y="691"/>
                </a:lnTo>
                <a:lnTo>
                  <a:pt x="231" y="691"/>
                </a:lnTo>
                <a:lnTo>
                  <a:pt x="231" y="692"/>
                </a:lnTo>
                <a:close/>
                <a:moveTo>
                  <a:pt x="300" y="692"/>
                </a:moveTo>
                <a:lnTo>
                  <a:pt x="300" y="691"/>
                </a:lnTo>
                <a:lnTo>
                  <a:pt x="300" y="692"/>
                </a:lnTo>
                <a:close/>
                <a:moveTo>
                  <a:pt x="291" y="691"/>
                </a:moveTo>
                <a:lnTo>
                  <a:pt x="290" y="691"/>
                </a:lnTo>
                <a:lnTo>
                  <a:pt x="291" y="689"/>
                </a:lnTo>
                <a:lnTo>
                  <a:pt x="291" y="691"/>
                </a:lnTo>
                <a:close/>
                <a:moveTo>
                  <a:pt x="265" y="691"/>
                </a:moveTo>
                <a:lnTo>
                  <a:pt x="264" y="691"/>
                </a:lnTo>
                <a:lnTo>
                  <a:pt x="264" y="689"/>
                </a:lnTo>
                <a:lnTo>
                  <a:pt x="265" y="689"/>
                </a:lnTo>
                <a:lnTo>
                  <a:pt x="265" y="691"/>
                </a:lnTo>
                <a:close/>
                <a:moveTo>
                  <a:pt x="261" y="691"/>
                </a:moveTo>
                <a:lnTo>
                  <a:pt x="261" y="689"/>
                </a:lnTo>
                <a:lnTo>
                  <a:pt x="262" y="689"/>
                </a:lnTo>
                <a:lnTo>
                  <a:pt x="262" y="691"/>
                </a:lnTo>
                <a:lnTo>
                  <a:pt x="261" y="691"/>
                </a:lnTo>
                <a:close/>
                <a:moveTo>
                  <a:pt x="278" y="691"/>
                </a:moveTo>
                <a:lnTo>
                  <a:pt x="277" y="691"/>
                </a:lnTo>
                <a:lnTo>
                  <a:pt x="277" y="689"/>
                </a:lnTo>
                <a:lnTo>
                  <a:pt x="278" y="689"/>
                </a:lnTo>
                <a:lnTo>
                  <a:pt x="278" y="691"/>
                </a:lnTo>
                <a:close/>
                <a:moveTo>
                  <a:pt x="312" y="691"/>
                </a:moveTo>
                <a:lnTo>
                  <a:pt x="311" y="691"/>
                </a:lnTo>
                <a:lnTo>
                  <a:pt x="312" y="689"/>
                </a:lnTo>
                <a:lnTo>
                  <a:pt x="312" y="691"/>
                </a:lnTo>
                <a:close/>
                <a:moveTo>
                  <a:pt x="290" y="689"/>
                </a:moveTo>
                <a:lnTo>
                  <a:pt x="288" y="689"/>
                </a:lnTo>
                <a:lnTo>
                  <a:pt x="287" y="689"/>
                </a:lnTo>
                <a:lnTo>
                  <a:pt x="288" y="689"/>
                </a:lnTo>
                <a:lnTo>
                  <a:pt x="290" y="689"/>
                </a:lnTo>
                <a:close/>
                <a:moveTo>
                  <a:pt x="256" y="691"/>
                </a:moveTo>
                <a:lnTo>
                  <a:pt x="254" y="691"/>
                </a:lnTo>
                <a:lnTo>
                  <a:pt x="254" y="689"/>
                </a:lnTo>
                <a:lnTo>
                  <a:pt x="256" y="689"/>
                </a:lnTo>
                <a:lnTo>
                  <a:pt x="257" y="689"/>
                </a:lnTo>
                <a:lnTo>
                  <a:pt x="257" y="691"/>
                </a:lnTo>
                <a:lnTo>
                  <a:pt x="256" y="691"/>
                </a:lnTo>
                <a:close/>
                <a:moveTo>
                  <a:pt x="277" y="689"/>
                </a:moveTo>
                <a:lnTo>
                  <a:pt x="275" y="689"/>
                </a:lnTo>
                <a:lnTo>
                  <a:pt x="275" y="688"/>
                </a:lnTo>
                <a:lnTo>
                  <a:pt x="277" y="688"/>
                </a:lnTo>
                <a:lnTo>
                  <a:pt x="277" y="689"/>
                </a:lnTo>
                <a:close/>
                <a:moveTo>
                  <a:pt x="261" y="689"/>
                </a:moveTo>
                <a:lnTo>
                  <a:pt x="260" y="689"/>
                </a:lnTo>
                <a:lnTo>
                  <a:pt x="260" y="688"/>
                </a:lnTo>
                <a:lnTo>
                  <a:pt x="261" y="688"/>
                </a:lnTo>
                <a:lnTo>
                  <a:pt x="261" y="689"/>
                </a:lnTo>
                <a:close/>
                <a:moveTo>
                  <a:pt x="261" y="688"/>
                </a:moveTo>
                <a:lnTo>
                  <a:pt x="260" y="688"/>
                </a:lnTo>
                <a:lnTo>
                  <a:pt x="261" y="688"/>
                </a:lnTo>
                <a:close/>
                <a:moveTo>
                  <a:pt x="329" y="688"/>
                </a:moveTo>
                <a:lnTo>
                  <a:pt x="328" y="688"/>
                </a:lnTo>
                <a:lnTo>
                  <a:pt x="329" y="688"/>
                </a:lnTo>
                <a:close/>
                <a:moveTo>
                  <a:pt x="300" y="688"/>
                </a:moveTo>
                <a:lnTo>
                  <a:pt x="299" y="688"/>
                </a:lnTo>
                <a:lnTo>
                  <a:pt x="300" y="688"/>
                </a:lnTo>
                <a:close/>
                <a:moveTo>
                  <a:pt x="316" y="688"/>
                </a:moveTo>
                <a:lnTo>
                  <a:pt x="315" y="688"/>
                </a:lnTo>
                <a:lnTo>
                  <a:pt x="315" y="687"/>
                </a:lnTo>
                <a:lnTo>
                  <a:pt x="316" y="687"/>
                </a:lnTo>
                <a:lnTo>
                  <a:pt x="316" y="688"/>
                </a:lnTo>
                <a:close/>
                <a:moveTo>
                  <a:pt x="257" y="688"/>
                </a:moveTo>
                <a:lnTo>
                  <a:pt x="256" y="688"/>
                </a:lnTo>
                <a:lnTo>
                  <a:pt x="256" y="687"/>
                </a:lnTo>
                <a:lnTo>
                  <a:pt x="257" y="687"/>
                </a:lnTo>
                <a:lnTo>
                  <a:pt x="257" y="688"/>
                </a:lnTo>
                <a:close/>
                <a:moveTo>
                  <a:pt x="329" y="688"/>
                </a:moveTo>
                <a:lnTo>
                  <a:pt x="330" y="688"/>
                </a:lnTo>
                <a:lnTo>
                  <a:pt x="330" y="687"/>
                </a:lnTo>
                <a:lnTo>
                  <a:pt x="330" y="688"/>
                </a:lnTo>
                <a:lnTo>
                  <a:pt x="329" y="688"/>
                </a:lnTo>
                <a:close/>
                <a:moveTo>
                  <a:pt x="287" y="688"/>
                </a:moveTo>
                <a:lnTo>
                  <a:pt x="287" y="689"/>
                </a:lnTo>
                <a:lnTo>
                  <a:pt x="287" y="688"/>
                </a:lnTo>
                <a:lnTo>
                  <a:pt x="286" y="688"/>
                </a:lnTo>
                <a:lnTo>
                  <a:pt x="286" y="687"/>
                </a:lnTo>
                <a:lnTo>
                  <a:pt x="287" y="688"/>
                </a:lnTo>
                <a:close/>
                <a:moveTo>
                  <a:pt x="311" y="687"/>
                </a:moveTo>
                <a:lnTo>
                  <a:pt x="312" y="688"/>
                </a:lnTo>
                <a:lnTo>
                  <a:pt x="312" y="689"/>
                </a:lnTo>
                <a:lnTo>
                  <a:pt x="311" y="688"/>
                </a:lnTo>
                <a:lnTo>
                  <a:pt x="311" y="687"/>
                </a:lnTo>
                <a:lnTo>
                  <a:pt x="309" y="687"/>
                </a:lnTo>
                <a:lnTo>
                  <a:pt x="309" y="686"/>
                </a:lnTo>
                <a:lnTo>
                  <a:pt x="311" y="686"/>
                </a:lnTo>
                <a:lnTo>
                  <a:pt x="311" y="687"/>
                </a:lnTo>
                <a:close/>
                <a:moveTo>
                  <a:pt x="332" y="686"/>
                </a:moveTo>
                <a:lnTo>
                  <a:pt x="333" y="686"/>
                </a:lnTo>
                <a:lnTo>
                  <a:pt x="332" y="686"/>
                </a:lnTo>
                <a:close/>
                <a:moveTo>
                  <a:pt x="266" y="686"/>
                </a:moveTo>
                <a:lnTo>
                  <a:pt x="265" y="686"/>
                </a:lnTo>
                <a:lnTo>
                  <a:pt x="266" y="686"/>
                </a:lnTo>
                <a:close/>
                <a:moveTo>
                  <a:pt x="333" y="686"/>
                </a:moveTo>
                <a:lnTo>
                  <a:pt x="333" y="684"/>
                </a:lnTo>
                <a:lnTo>
                  <a:pt x="334" y="686"/>
                </a:lnTo>
                <a:lnTo>
                  <a:pt x="333" y="686"/>
                </a:lnTo>
                <a:close/>
                <a:moveTo>
                  <a:pt x="307" y="684"/>
                </a:moveTo>
                <a:lnTo>
                  <a:pt x="308" y="686"/>
                </a:lnTo>
                <a:lnTo>
                  <a:pt x="309" y="686"/>
                </a:lnTo>
                <a:lnTo>
                  <a:pt x="309" y="687"/>
                </a:lnTo>
                <a:lnTo>
                  <a:pt x="311" y="688"/>
                </a:lnTo>
                <a:lnTo>
                  <a:pt x="311" y="689"/>
                </a:lnTo>
                <a:lnTo>
                  <a:pt x="312" y="689"/>
                </a:lnTo>
                <a:lnTo>
                  <a:pt x="311" y="689"/>
                </a:lnTo>
                <a:lnTo>
                  <a:pt x="311" y="691"/>
                </a:lnTo>
                <a:lnTo>
                  <a:pt x="309" y="692"/>
                </a:lnTo>
                <a:lnTo>
                  <a:pt x="311" y="692"/>
                </a:lnTo>
                <a:lnTo>
                  <a:pt x="309" y="692"/>
                </a:lnTo>
                <a:lnTo>
                  <a:pt x="308" y="691"/>
                </a:lnTo>
                <a:lnTo>
                  <a:pt x="307" y="691"/>
                </a:lnTo>
                <a:lnTo>
                  <a:pt x="307" y="688"/>
                </a:lnTo>
                <a:lnTo>
                  <a:pt x="305" y="687"/>
                </a:lnTo>
                <a:lnTo>
                  <a:pt x="305" y="686"/>
                </a:lnTo>
                <a:lnTo>
                  <a:pt x="305" y="684"/>
                </a:lnTo>
                <a:lnTo>
                  <a:pt x="307" y="684"/>
                </a:lnTo>
                <a:close/>
                <a:moveTo>
                  <a:pt x="251" y="684"/>
                </a:moveTo>
                <a:lnTo>
                  <a:pt x="252" y="684"/>
                </a:lnTo>
                <a:lnTo>
                  <a:pt x="251" y="684"/>
                </a:lnTo>
                <a:close/>
                <a:moveTo>
                  <a:pt x="316" y="684"/>
                </a:moveTo>
                <a:lnTo>
                  <a:pt x="315" y="684"/>
                </a:lnTo>
                <a:lnTo>
                  <a:pt x="316" y="684"/>
                </a:lnTo>
                <a:close/>
                <a:moveTo>
                  <a:pt x="325" y="686"/>
                </a:moveTo>
                <a:lnTo>
                  <a:pt x="325" y="684"/>
                </a:lnTo>
                <a:lnTo>
                  <a:pt x="325" y="683"/>
                </a:lnTo>
                <a:lnTo>
                  <a:pt x="325" y="684"/>
                </a:lnTo>
                <a:lnTo>
                  <a:pt x="325" y="686"/>
                </a:lnTo>
                <a:close/>
                <a:moveTo>
                  <a:pt x="251" y="684"/>
                </a:moveTo>
                <a:lnTo>
                  <a:pt x="251" y="683"/>
                </a:lnTo>
                <a:lnTo>
                  <a:pt x="251" y="684"/>
                </a:lnTo>
                <a:close/>
                <a:moveTo>
                  <a:pt x="278" y="684"/>
                </a:moveTo>
                <a:lnTo>
                  <a:pt x="278" y="683"/>
                </a:lnTo>
                <a:lnTo>
                  <a:pt x="278" y="684"/>
                </a:lnTo>
                <a:close/>
                <a:moveTo>
                  <a:pt x="252" y="683"/>
                </a:moveTo>
                <a:lnTo>
                  <a:pt x="252" y="684"/>
                </a:lnTo>
                <a:lnTo>
                  <a:pt x="252" y="683"/>
                </a:lnTo>
                <a:close/>
                <a:moveTo>
                  <a:pt x="277" y="686"/>
                </a:moveTo>
                <a:lnTo>
                  <a:pt x="275" y="686"/>
                </a:lnTo>
                <a:lnTo>
                  <a:pt x="277" y="684"/>
                </a:lnTo>
                <a:lnTo>
                  <a:pt x="277" y="683"/>
                </a:lnTo>
                <a:lnTo>
                  <a:pt x="277" y="684"/>
                </a:lnTo>
                <a:lnTo>
                  <a:pt x="277" y="686"/>
                </a:lnTo>
                <a:close/>
                <a:moveTo>
                  <a:pt x="336" y="684"/>
                </a:moveTo>
                <a:lnTo>
                  <a:pt x="336" y="683"/>
                </a:lnTo>
                <a:lnTo>
                  <a:pt x="336" y="684"/>
                </a:lnTo>
                <a:close/>
                <a:moveTo>
                  <a:pt x="271" y="683"/>
                </a:moveTo>
                <a:lnTo>
                  <a:pt x="273" y="684"/>
                </a:lnTo>
                <a:lnTo>
                  <a:pt x="273" y="686"/>
                </a:lnTo>
                <a:lnTo>
                  <a:pt x="274" y="686"/>
                </a:lnTo>
                <a:lnTo>
                  <a:pt x="273" y="686"/>
                </a:lnTo>
                <a:lnTo>
                  <a:pt x="271" y="686"/>
                </a:lnTo>
                <a:lnTo>
                  <a:pt x="271" y="684"/>
                </a:lnTo>
                <a:lnTo>
                  <a:pt x="271" y="683"/>
                </a:lnTo>
                <a:close/>
                <a:moveTo>
                  <a:pt x="315" y="684"/>
                </a:moveTo>
                <a:lnTo>
                  <a:pt x="315" y="683"/>
                </a:lnTo>
                <a:lnTo>
                  <a:pt x="315" y="684"/>
                </a:lnTo>
                <a:close/>
                <a:moveTo>
                  <a:pt x="168" y="683"/>
                </a:moveTo>
                <a:lnTo>
                  <a:pt x="167" y="683"/>
                </a:lnTo>
                <a:lnTo>
                  <a:pt x="168" y="683"/>
                </a:lnTo>
                <a:close/>
                <a:moveTo>
                  <a:pt x="337" y="683"/>
                </a:moveTo>
                <a:lnTo>
                  <a:pt x="336" y="683"/>
                </a:lnTo>
                <a:lnTo>
                  <a:pt x="337" y="683"/>
                </a:lnTo>
                <a:close/>
                <a:moveTo>
                  <a:pt x="271" y="683"/>
                </a:moveTo>
                <a:lnTo>
                  <a:pt x="273" y="683"/>
                </a:lnTo>
                <a:lnTo>
                  <a:pt x="271" y="683"/>
                </a:lnTo>
                <a:close/>
                <a:moveTo>
                  <a:pt x="332" y="683"/>
                </a:moveTo>
                <a:lnTo>
                  <a:pt x="332" y="684"/>
                </a:lnTo>
                <a:lnTo>
                  <a:pt x="332" y="683"/>
                </a:lnTo>
                <a:lnTo>
                  <a:pt x="330" y="683"/>
                </a:lnTo>
                <a:lnTo>
                  <a:pt x="332" y="683"/>
                </a:lnTo>
                <a:close/>
                <a:moveTo>
                  <a:pt x="311" y="683"/>
                </a:moveTo>
                <a:lnTo>
                  <a:pt x="312" y="683"/>
                </a:lnTo>
                <a:lnTo>
                  <a:pt x="312" y="682"/>
                </a:lnTo>
                <a:lnTo>
                  <a:pt x="312" y="683"/>
                </a:lnTo>
                <a:lnTo>
                  <a:pt x="311" y="683"/>
                </a:lnTo>
                <a:close/>
                <a:moveTo>
                  <a:pt x="315" y="683"/>
                </a:moveTo>
                <a:lnTo>
                  <a:pt x="315" y="684"/>
                </a:lnTo>
                <a:lnTo>
                  <a:pt x="316" y="686"/>
                </a:lnTo>
                <a:lnTo>
                  <a:pt x="315" y="687"/>
                </a:lnTo>
                <a:lnTo>
                  <a:pt x="315" y="686"/>
                </a:lnTo>
                <a:lnTo>
                  <a:pt x="315" y="684"/>
                </a:lnTo>
                <a:lnTo>
                  <a:pt x="313" y="684"/>
                </a:lnTo>
                <a:lnTo>
                  <a:pt x="312" y="684"/>
                </a:lnTo>
                <a:lnTo>
                  <a:pt x="312" y="683"/>
                </a:lnTo>
                <a:lnTo>
                  <a:pt x="313" y="682"/>
                </a:lnTo>
                <a:lnTo>
                  <a:pt x="313" y="683"/>
                </a:lnTo>
                <a:lnTo>
                  <a:pt x="315" y="683"/>
                </a:lnTo>
                <a:close/>
                <a:moveTo>
                  <a:pt x="337" y="683"/>
                </a:moveTo>
                <a:lnTo>
                  <a:pt x="337" y="682"/>
                </a:lnTo>
                <a:lnTo>
                  <a:pt x="337" y="683"/>
                </a:lnTo>
                <a:close/>
                <a:moveTo>
                  <a:pt x="349" y="683"/>
                </a:moveTo>
                <a:lnTo>
                  <a:pt x="347" y="683"/>
                </a:lnTo>
                <a:lnTo>
                  <a:pt x="347" y="682"/>
                </a:lnTo>
                <a:lnTo>
                  <a:pt x="349" y="682"/>
                </a:lnTo>
                <a:lnTo>
                  <a:pt x="349" y="683"/>
                </a:lnTo>
                <a:close/>
                <a:moveTo>
                  <a:pt x="315" y="683"/>
                </a:moveTo>
                <a:lnTo>
                  <a:pt x="313" y="683"/>
                </a:lnTo>
                <a:lnTo>
                  <a:pt x="313" y="682"/>
                </a:lnTo>
                <a:lnTo>
                  <a:pt x="315" y="683"/>
                </a:lnTo>
                <a:close/>
                <a:moveTo>
                  <a:pt x="325" y="683"/>
                </a:moveTo>
                <a:lnTo>
                  <a:pt x="325" y="682"/>
                </a:lnTo>
                <a:lnTo>
                  <a:pt x="325" y="683"/>
                </a:lnTo>
                <a:close/>
                <a:moveTo>
                  <a:pt x="347" y="682"/>
                </a:moveTo>
                <a:lnTo>
                  <a:pt x="346" y="682"/>
                </a:lnTo>
                <a:lnTo>
                  <a:pt x="346" y="680"/>
                </a:lnTo>
                <a:lnTo>
                  <a:pt x="347" y="680"/>
                </a:lnTo>
                <a:lnTo>
                  <a:pt x="347" y="682"/>
                </a:lnTo>
                <a:close/>
                <a:moveTo>
                  <a:pt x="346" y="682"/>
                </a:moveTo>
                <a:lnTo>
                  <a:pt x="346" y="680"/>
                </a:lnTo>
                <a:lnTo>
                  <a:pt x="346" y="682"/>
                </a:lnTo>
                <a:close/>
                <a:moveTo>
                  <a:pt x="269" y="682"/>
                </a:moveTo>
                <a:lnTo>
                  <a:pt x="268" y="683"/>
                </a:lnTo>
                <a:lnTo>
                  <a:pt x="266" y="683"/>
                </a:lnTo>
                <a:lnTo>
                  <a:pt x="266" y="682"/>
                </a:lnTo>
                <a:lnTo>
                  <a:pt x="268" y="680"/>
                </a:lnTo>
                <a:lnTo>
                  <a:pt x="268" y="682"/>
                </a:lnTo>
                <a:lnTo>
                  <a:pt x="269" y="682"/>
                </a:lnTo>
                <a:close/>
                <a:moveTo>
                  <a:pt x="328" y="682"/>
                </a:moveTo>
                <a:lnTo>
                  <a:pt x="326" y="682"/>
                </a:lnTo>
                <a:lnTo>
                  <a:pt x="326" y="680"/>
                </a:lnTo>
                <a:lnTo>
                  <a:pt x="328" y="680"/>
                </a:lnTo>
                <a:lnTo>
                  <a:pt x="326" y="680"/>
                </a:lnTo>
                <a:lnTo>
                  <a:pt x="328" y="682"/>
                </a:lnTo>
                <a:close/>
                <a:moveTo>
                  <a:pt x="355" y="680"/>
                </a:moveTo>
                <a:lnTo>
                  <a:pt x="354" y="680"/>
                </a:lnTo>
                <a:lnTo>
                  <a:pt x="355" y="680"/>
                </a:lnTo>
                <a:close/>
                <a:moveTo>
                  <a:pt x="336" y="680"/>
                </a:moveTo>
                <a:lnTo>
                  <a:pt x="336" y="679"/>
                </a:lnTo>
                <a:lnTo>
                  <a:pt x="336" y="680"/>
                </a:lnTo>
                <a:close/>
                <a:moveTo>
                  <a:pt x="268" y="680"/>
                </a:moveTo>
                <a:lnTo>
                  <a:pt x="268" y="679"/>
                </a:lnTo>
                <a:lnTo>
                  <a:pt x="268" y="680"/>
                </a:lnTo>
                <a:close/>
                <a:moveTo>
                  <a:pt x="326" y="679"/>
                </a:moveTo>
                <a:lnTo>
                  <a:pt x="325" y="680"/>
                </a:lnTo>
                <a:lnTo>
                  <a:pt x="325" y="679"/>
                </a:lnTo>
                <a:lnTo>
                  <a:pt x="326" y="679"/>
                </a:lnTo>
                <a:lnTo>
                  <a:pt x="328" y="679"/>
                </a:lnTo>
                <a:lnTo>
                  <a:pt x="326" y="679"/>
                </a:lnTo>
                <a:close/>
                <a:moveTo>
                  <a:pt x="251" y="679"/>
                </a:moveTo>
                <a:lnTo>
                  <a:pt x="249" y="679"/>
                </a:lnTo>
                <a:lnTo>
                  <a:pt x="251" y="679"/>
                </a:lnTo>
                <a:close/>
                <a:moveTo>
                  <a:pt x="277" y="680"/>
                </a:moveTo>
                <a:lnTo>
                  <a:pt x="277" y="679"/>
                </a:lnTo>
                <a:lnTo>
                  <a:pt x="277" y="680"/>
                </a:lnTo>
                <a:close/>
                <a:moveTo>
                  <a:pt x="353" y="679"/>
                </a:moveTo>
                <a:lnTo>
                  <a:pt x="353" y="680"/>
                </a:lnTo>
                <a:lnTo>
                  <a:pt x="351" y="679"/>
                </a:lnTo>
                <a:lnTo>
                  <a:pt x="353" y="679"/>
                </a:lnTo>
                <a:close/>
                <a:moveTo>
                  <a:pt x="328" y="679"/>
                </a:moveTo>
                <a:lnTo>
                  <a:pt x="329" y="679"/>
                </a:lnTo>
                <a:lnTo>
                  <a:pt x="330" y="679"/>
                </a:lnTo>
                <a:lnTo>
                  <a:pt x="329" y="679"/>
                </a:lnTo>
                <a:lnTo>
                  <a:pt x="328" y="679"/>
                </a:lnTo>
                <a:close/>
                <a:moveTo>
                  <a:pt x="254" y="679"/>
                </a:moveTo>
                <a:lnTo>
                  <a:pt x="253" y="679"/>
                </a:lnTo>
                <a:lnTo>
                  <a:pt x="254" y="679"/>
                </a:lnTo>
                <a:close/>
                <a:moveTo>
                  <a:pt x="253" y="679"/>
                </a:moveTo>
                <a:lnTo>
                  <a:pt x="252" y="679"/>
                </a:lnTo>
                <a:lnTo>
                  <a:pt x="252" y="678"/>
                </a:lnTo>
                <a:lnTo>
                  <a:pt x="253" y="679"/>
                </a:lnTo>
                <a:close/>
                <a:moveTo>
                  <a:pt x="270" y="679"/>
                </a:moveTo>
                <a:lnTo>
                  <a:pt x="270" y="678"/>
                </a:lnTo>
                <a:lnTo>
                  <a:pt x="270" y="679"/>
                </a:lnTo>
                <a:close/>
                <a:moveTo>
                  <a:pt x="336" y="679"/>
                </a:moveTo>
                <a:lnTo>
                  <a:pt x="336" y="678"/>
                </a:lnTo>
                <a:lnTo>
                  <a:pt x="336" y="679"/>
                </a:lnTo>
                <a:close/>
                <a:moveTo>
                  <a:pt x="336" y="679"/>
                </a:moveTo>
                <a:lnTo>
                  <a:pt x="334" y="679"/>
                </a:lnTo>
                <a:lnTo>
                  <a:pt x="334" y="680"/>
                </a:lnTo>
                <a:lnTo>
                  <a:pt x="333" y="680"/>
                </a:lnTo>
                <a:lnTo>
                  <a:pt x="333" y="682"/>
                </a:lnTo>
                <a:lnTo>
                  <a:pt x="333" y="683"/>
                </a:lnTo>
                <a:lnTo>
                  <a:pt x="332" y="683"/>
                </a:lnTo>
                <a:lnTo>
                  <a:pt x="332" y="682"/>
                </a:lnTo>
                <a:lnTo>
                  <a:pt x="330" y="682"/>
                </a:lnTo>
                <a:lnTo>
                  <a:pt x="329" y="682"/>
                </a:lnTo>
                <a:lnTo>
                  <a:pt x="330" y="682"/>
                </a:lnTo>
                <a:lnTo>
                  <a:pt x="329" y="680"/>
                </a:lnTo>
                <a:lnTo>
                  <a:pt x="328" y="682"/>
                </a:lnTo>
                <a:lnTo>
                  <a:pt x="329" y="682"/>
                </a:lnTo>
                <a:lnTo>
                  <a:pt x="329" y="683"/>
                </a:lnTo>
                <a:lnTo>
                  <a:pt x="328" y="682"/>
                </a:lnTo>
                <a:lnTo>
                  <a:pt x="328" y="680"/>
                </a:lnTo>
                <a:lnTo>
                  <a:pt x="328" y="679"/>
                </a:lnTo>
                <a:lnTo>
                  <a:pt x="329" y="679"/>
                </a:lnTo>
                <a:lnTo>
                  <a:pt x="330" y="679"/>
                </a:lnTo>
                <a:lnTo>
                  <a:pt x="333" y="679"/>
                </a:lnTo>
                <a:lnTo>
                  <a:pt x="333" y="678"/>
                </a:lnTo>
                <a:lnTo>
                  <a:pt x="334" y="678"/>
                </a:lnTo>
                <a:lnTo>
                  <a:pt x="334" y="679"/>
                </a:lnTo>
                <a:lnTo>
                  <a:pt x="336" y="679"/>
                </a:lnTo>
                <a:close/>
                <a:moveTo>
                  <a:pt x="342" y="679"/>
                </a:moveTo>
                <a:lnTo>
                  <a:pt x="341" y="678"/>
                </a:lnTo>
                <a:lnTo>
                  <a:pt x="342" y="678"/>
                </a:lnTo>
                <a:lnTo>
                  <a:pt x="342" y="679"/>
                </a:lnTo>
                <a:close/>
                <a:moveTo>
                  <a:pt x="173" y="678"/>
                </a:moveTo>
                <a:lnTo>
                  <a:pt x="173" y="679"/>
                </a:lnTo>
                <a:lnTo>
                  <a:pt x="172" y="679"/>
                </a:lnTo>
                <a:lnTo>
                  <a:pt x="172" y="680"/>
                </a:lnTo>
                <a:lnTo>
                  <a:pt x="171" y="680"/>
                </a:lnTo>
                <a:lnTo>
                  <a:pt x="171" y="679"/>
                </a:lnTo>
                <a:lnTo>
                  <a:pt x="172" y="678"/>
                </a:lnTo>
                <a:lnTo>
                  <a:pt x="173" y="678"/>
                </a:lnTo>
                <a:close/>
                <a:moveTo>
                  <a:pt x="268" y="679"/>
                </a:moveTo>
                <a:lnTo>
                  <a:pt x="266" y="679"/>
                </a:lnTo>
                <a:lnTo>
                  <a:pt x="268" y="678"/>
                </a:lnTo>
                <a:lnTo>
                  <a:pt x="268" y="679"/>
                </a:lnTo>
                <a:close/>
                <a:moveTo>
                  <a:pt x="271" y="678"/>
                </a:moveTo>
                <a:lnTo>
                  <a:pt x="271" y="679"/>
                </a:lnTo>
                <a:lnTo>
                  <a:pt x="271" y="678"/>
                </a:lnTo>
                <a:close/>
                <a:moveTo>
                  <a:pt x="333" y="678"/>
                </a:moveTo>
                <a:lnTo>
                  <a:pt x="333" y="679"/>
                </a:lnTo>
                <a:lnTo>
                  <a:pt x="330" y="679"/>
                </a:lnTo>
                <a:lnTo>
                  <a:pt x="330" y="678"/>
                </a:lnTo>
                <a:lnTo>
                  <a:pt x="333" y="678"/>
                </a:lnTo>
                <a:close/>
                <a:moveTo>
                  <a:pt x="347" y="678"/>
                </a:moveTo>
                <a:lnTo>
                  <a:pt x="349" y="678"/>
                </a:lnTo>
                <a:lnTo>
                  <a:pt x="351" y="679"/>
                </a:lnTo>
                <a:lnTo>
                  <a:pt x="351" y="680"/>
                </a:lnTo>
                <a:lnTo>
                  <a:pt x="353" y="680"/>
                </a:lnTo>
                <a:lnTo>
                  <a:pt x="353" y="682"/>
                </a:lnTo>
                <a:lnTo>
                  <a:pt x="350" y="682"/>
                </a:lnTo>
                <a:lnTo>
                  <a:pt x="349" y="680"/>
                </a:lnTo>
                <a:lnTo>
                  <a:pt x="347" y="679"/>
                </a:lnTo>
                <a:lnTo>
                  <a:pt x="347" y="678"/>
                </a:lnTo>
                <a:lnTo>
                  <a:pt x="346" y="678"/>
                </a:lnTo>
                <a:lnTo>
                  <a:pt x="347" y="678"/>
                </a:lnTo>
                <a:close/>
                <a:moveTo>
                  <a:pt x="175" y="678"/>
                </a:moveTo>
                <a:lnTo>
                  <a:pt x="173" y="678"/>
                </a:lnTo>
                <a:lnTo>
                  <a:pt x="175" y="678"/>
                </a:lnTo>
                <a:close/>
                <a:moveTo>
                  <a:pt x="177" y="678"/>
                </a:moveTo>
                <a:lnTo>
                  <a:pt x="177" y="676"/>
                </a:lnTo>
                <a:lnTo>
                  <a:pt x="177" y="678"/>
                </a:lnTo>
                <a:close/>
                <a:moveTo>
                  <a:pt x="177" y="678"/>
                </a:moveTo>
                <a:lnTo>
                  <a:pt x="176" y="678"/>
                </a:lnTo>
                <a:lnTo>
                  <a:pt x="176" y="676"/>
                </a:lnTo>
                <a:lnTo>
                  <a:pt x="177" y="676"/>
                </a:lnTo>
                <a:lnTo>
                  <a:pt x="177" y="678"/>
                </a:lnTo>
                <a:close/>
                <a:moveTo>
                  <a:pt x="253" y="678"/>
                </a:moveTo>
                <a:lnTo>
                  <a:pt x="253" y="676"/>
                </a:lnTo>
                <a:lnTo>
                  <a:pt x="253" y="678"/>
                </a:lnTo>
                <a:close/>
                <a:moveTo>
                  <a:pt x="349" y="678"/>
                </a:moveTo>
                <a:lnTo>
                  <a:pt x="347" y="678"/>
                </a:lnTo>
                <a:lnTo>
                  <a:pt x="347" y="676"/>
                </a:lnTo>
                <a:lnTo>
                  <a:pt x="349" y="676"/>
                </a:lnTo>
                <a:lnTo>
                  <a:pt x="349" y="678"/>
                </a:lnTo>
                <a:close/>
                <a:moveTo>
                  <a:pt x="269" y="676"/>
                </a:moveTo>
                <a:lnTo>
                  <a:pt x="269" y="675"/>
                </a:lnTo>
                <a:lnTo>
                  <a:pt x="269" y="676"/>
                </a:lnTo>
                <a:close/>
                <a:moveTo>
                  <a:pt x="271" y="676"/>
                </a:moveTo>
                <a:lnTo>
                  <a:pt x="270" y="676"/>
                </a:lnTo>
                <a:lnTo>
                  <a:pt x="270" y="675"/>
                </a:lnTo>
                <a:lnTo>
                  <a:pt x="271" y="675"/>
                </a:lnTo>
                <a:lnTo>
                  <a:pt x="271" y="676"/>
                </a:lnTo>
                <a:close/>
                <a:moveTo>
                  <a:pt x="274" y="675"/>
                </a:moveTo>
                <a:lnTo>
                  <a:pt x="275" y="676"/>
                </a:lnTo>
                <a:lnTo>
                  <a:pt x="277" y="676"/>
                </a:lnTo>
                <a:lnTo>
                  <a:pt x="278" y="676"/>
                </a:lnTo>
                <a:lnTo>
                  <a:pt x="278" y="678"/>
                </a:lnTo>
                <a:lnTo>
                  <a:pt x="277" y="679"/>
                </a:lnTo>
                <a:lnTo>
                  <a:pt x="275" y="679"/>
                </a:lnTo>
                <a:lnTo>
                  <a:pt x="275" y="680"/>
                </a:lnTo>
                <a:lnTo>
                  <a:pt x="275" y="682"/>
                </a:lnTo>
                <a:lnTo>
                  <a:pt x="277" y="683"/>
                </a:lnTo>
                <a:lnTo>
                  <a:pt x="275" y="684"/>
                </a:lnTo>
                <a:lnTo>
                  <a:pt x="275" y="686"/>
                </a:lnTo>
                <a:lnTo>
                  <a:pt x="275" y="687"/>
                </a:lnTo>
                <a:lnTo>
                  <a:pt x="274" y="688"/>
                </a:lnTo>
                <a:lnTo>
                  <a:pt x="274" y="687"/>
                </a:lnTo>
                <a:lnTo>
                  <a:pt x="273" y="687"/>
                </a:lnTo>
                <a:lnTo>
                  <a:pt x="273" y="686"/>
                </a:lnTo>
                <a:lnTo>
                  <a:pt x="274" y="686"/>
                </a:lnTo>
                <a:lnTo>
                  <a:pt x="274" y="684"/>
                </a:lnTo>
                <a:lnTo>
                  <a:pt x="273" y="684"/>
                </a:lnTo>
                <a:lnTo>
                  <a:pt x="273" y="683"/>
                </a:lnTo>
                <a:lnTo>
                  <a:pt x="273" y="682"/>
                </a:lnTo>
                <a:lnTo>
                  <a:pt x="271" y="682"/>
                </a:lnTo>
                <a:lnTo>
                  <a:pt x="271" y="680"/>
                </a:lnTo>
                <a:lnTo>
                  <a:pt x="271" y="679"/>
                </a:lnTo>
                <a:lnTo>
                  <a:pt x="271" y="678"/>
                </a:lnTo>
                <a:lnTo>
                  <a:pt x="271" y="676"/>
                </a:lnTo>
                <a:lnTo>
                  <a:pt x="273" y="676"/>
                </a:lnTo>
                <a:lnTo>
                  <a:pt x="273" y="675"/>
                </a:lnTo>
                <a:lnTo>
                  <a:pt x="274" y="675"/>
                </a:lnTo>
                <a:close/>
                <a:moveTo>
                  <a:pt x="342" y="675"/>
                </a:moveTo>
                <a:lnTo>
                  <a:pt x="343" y="675"/>
                </a:lnTo>
                <a:lnTo>
                  <a:pt x="343" y="676"/>
                </a:lnTo>
                <a:lnTo>
                  <a:pt x="345" y="676"/>
                </a:lnTo>
                <a:lnTo>
                  <a:pt x="345" y="678"/>
                </a:lnTo>
                <a:lnTo>
                  <a:pt x="343" y="678"/>
                </a:lnTo>
                <a:lnTo>
                  <a:pt x="342" y="678"/>
                </a:lnTo>
                <a:lnTo>
                  <a:pt x="342" y="676"/>
                </a:lnTo>
                <a:lnTo>
                  <a:pt x="341" y="676"/>
                </a:lnTo>
                <a:lnTo>
                  <a:pt x="341" y="678"/>
                </a:lnTo>
                <a:lnTo>
                  <a:pt x="342" y="678"/>
                </a:lnTo>
                <a:lnTo>
                  <a:pt x="341" y="678"/>
                </a:lnTo>
                <a:lnTo>
                  <a:pt x="340" y="676"/>
                </a:lnTo>
                <a:lnTo>
                  <a:pt x="340" y="675"/>
                </a:lnTo>
                <a:lnTo>
                  <a:pt x="341" y="675"/>
                </a:lnTo>
                <a:lnTo>
                  <a:pt x="342" y="675"/>
                </a:lnTo>
                <a:close/>
                <a:moveTo>
                  <a:pt x="270" y="676"/>
                </a:moveTo>
                <a:lnTo>
                  <a:pt x="269" y="676"/>
                </a:lnTo>
                <a:lnTo>
                  <a:pt x="269" y="675"/>
                </a:lnTo>
                <a:lnTo>
                  <a:pt x="270" y="675"/>
                </a:lnTo>
                <a:lnTo>
                  <a:pt x="270" y="676"/>
                </a:lnTo>
                <a:close/>
                <a:moveTo>
                  <a:pt x="282" y="676"/>
                </a:moveTo>
                <a:lnTo>
                  <a:pt x="282" y="675"/>
                </a:lnTo>
                <a:lnTo>
                  <a:pt x="282" y="676"/>
                </a:lnTo>
                <a:close/>
                <a:moveTo>
                  <a:pt x="288" y="675"/>
                </a:moveTo>
                <a:lnTo>
                  <a:pt x="288" y="676"/>
                </a:lnTo>
                <a:lnTo>
                  <a:pt x="287" y="675"/>
                </a:lnTo>
                <a:lnTo>
                  <a:pt x="288" y="674"/>
                </a:lnTo>
                <a:lnTo>
                  <a:pt x="288" y="675"/>
                </a:lnTo>
                <a:close/>
                <a:moveTo>
                  <a:pt x="342" y="675"/>
                </a:moveTo>
                <a:lnTo>
                  <a:pt x="341" y="675"/>
                </a:lnTo>
                <a:lnTo>
                  <a:pt x="342" y="675"/>
                </a:lnTo>
                <a:lnTo>
                  <a:pt x="342" y="674"/>
                </a:lnTo>
                <a:lnTo>
                  <a:pt x="342" y="675"/>
                </a:lnTo>
                <a:close/>
                <a:moveTo>
                  <a:pt x="182" y="678"/>
                </a:moveTo>
                <a:lnTo>
                  <a:pt x="182" y="676"/>
                </a:lnTo>
                <a:lnTo>
                  <a:pt x="182" y="675"/>
                </a:lnTo>
                <a:lnTo>
                  <a:pt x="182" y="674"/>
                </a:lnTo>
                <a:lnTo>
                  <a:pt x="184" y="674"/>
                </a:lnTo>
                <a:lnTo>
                  <a:pt x="185" y="674"/>
                </a:lnTo>
                <a:lnTo>
                  <a:pt x="184" y="676"/>
                </a:lnTo>
                <a:lnTo>
                  <a:pt x="182" y="676"/>
                </a:lnTo>
                <a:lnTo>
                  <a:pt x="182" y="678"/>
                </a:lnTo>
                <a:close/>
                <a:moveTo>
                  <a:pt x="265" y="674"/>
                </a:moveTo>
                <a:lnTo>
                  <a:pt x="264" y="675"/>
                </a:lnTo>
                <a:lnTo>
                  <a:pt x="264" y="674"/>
                </a:lnTo>
                <a:lnTo>
                  <a:pt x="265" y="674"/>
                </a:lnTo>
                <a:close/>
                <a:moveTo>
                  <a:pt x="270" y="675"/>
                </a:moveTo>
                <a:lnTo>
                  <a:pt x="269" y="675"/>
                </a:lnTo>
                <a:lnTo>
                  <a:pt x="269" y="674"/>
                </a:lnTo>
                <a:lnTo>
                  <a:pt x="270" y="672"/>
                </a:lnTo>
                <a:lnTo>
                  <a:pt x="270" y="675"/>
                </a:lnTo>
                <a:close/>
                <a:moveTo>
                  <a:pt x="274" y="675"/>
                </a:moveTo>
                <a:lnTo>
                  <a:pt x="273" y="675"/>
                </a:lnTo>
                <a:lnTo>
                  <a:pt x="273" y="674"/>
                </a:lnTo>
                <a:lnTo>
                  <a:pt x="274" y="674"/>
                </a:lnTo>
                <a:lnTo>
                  <a:pt x="274" y="672"/>
                </a:lnTo>
                <a:lnTo>
                  <a:pt x="275" y="672"/>
                </a:lnTo>
                <a:lnTo>
                  <a:pt x="275" y="674"/>
                </a:lnTo>
                <a:lnTo>
                  <a:pt x="274" y="675"/>
                </a:lnTo>
                <a:close/>
                <a:moveTo>
                  <a:pt x="185" y="674"/>
                </a:moveTo>
                <a:lnTo>
                  <a:pt x="185" y="672"/>
                </a:lnTo>
                <a:lnTo>
                  <a:pt x="185" y="674"/>
                </a:lnTo>
                <a:close/>
                <a:moveTo>
                  <a:pt x="188" y="672"/>
                </a:moveTo>
                <a:lnTo>
                  <a:pt x="186" y="674"/>
                </a:lnTo>
                <a:lnTo>
                  <a:pt x="186" y="672"/>
                </a:lnTo>
                <a:lnTo>
                  <a:pt x="188" y="672"/>
                </a:lnTo>
                <a:close/>
                <a:moveTo>
                  <a:pt x="258" y="672"/>
                </a:moveTo>
                <a:lnTo>
                  <a:pt x="257" y="672"/>
                </a:lnTo>
                <a:lnTo>
                  <a:pt x="258" y="672"/>
                </a:lnTo>
                <a:close/>
                <a:moveTo>
                  <a:pt x="264" y="672"/>
                </a:moveTo>
                <a:lnTo>
                  <a:pt x="264" y="671"/>
                </a:lnTo>
                <a:lnTo>
                  <a:pt x="264" y="672"/>
                </a:lnTo>
                <a:close/>
                <a:moveTo>
                  <a:pt x="188" y="672"/>
                </a:moveTo>
                <a:lnTo>
                  <a:pt x="188" y="671"/>
                </a:lnTo>
                <a:lnTo>
                  <a:pt x="188" y="672"/>
                </a:lnTo>
                <a:close/>
                <a:moveTo>
                  <a:pt x="268" y="672"/>
                </a:moveTo>
                <a:lnTo>
                  <a:pt x="269" y="672"/>
                </a:lnTo>
                <a:lnTo>
                  <a:pt x="269" y="671"/>
                </a:lnTo>
                <a:lnTo>
                  <a:pt x="269" y="672"/>
                </a:lnTo>
                <a:lnTo>
                  <a:pt x="269" y="674"/>
                </a:lnTo>
                <a:lnTo>
                  <a:pt x="269" y="675"/>
                </a:lnTo>
                <a:lnTo>
                  <a:pt x="268" y="674"/>
                </a:lnTo>
                <a:lnTo>
                  <a:pt x="269" y="674"/>
                </a:lnTo>
                <a:lnTo>
                  <a:pt x="268" y="674"/>
                </a:lnTo>
                <a:lnTo>
                  <a:pt x="268" y="675"/>
                </a:lnTo>
                <a:lnTo>
                  <a:pt x="268" y="676"/>
                </a:lnTo>
                <a:lnTo>
                  <a:pt x="268" y="675"/>
                </a:lnTo>
                <a:lnTo>
                  <a:pt x="268" y="676"/>
                </a:lnTo>
                <a:lnTo>
                  <a:pt x="266" y="676"/>
                </a:lnTo>
                <a:lnTo>
                  <a:pt x="266" y="678"/>
                </a:lnTo>
                <a:lnTo>
                  <a:pt x="268" y="678"/>
                </a:lnTo>
                <a:lnTo>
                  <a:pt x="266" y="678"/>
                </a:lnTo>
                <a:lnTo>
                  <a:pt x="266" y="676"/>
                </a:lnTo>
                <a:lnTo>
                  <a:pt x="265" y="676"/>
                </a:lnTo>
                <a:lnTo>
                  <a:pt x="264" y="675"/>
                </a:lnTo>
                <a:lnTo>
                  <a:pt x="265" y="674"/>
                </a:lnTo>
                <a:lnTo>
                  <a:pt x="264" y="672"/>
                </a:lnTo>
                <a:lnTo>
                  <a:pt x="265" y="672"/>
                </a:lnTo>
                <a:lnTo>
                  <a:pt x="266" y="672"/>
                </a:lnTo>
                <a:lnTo>
                  <a:pt x="266" y="671"/>
                </a:lnTo>
                <a:lnTo>
                  <a:pt x="268" y="671"/>
                </a:lnTo>
                <a:lnTo>
                  <a:pt x="268" y="672"/>
                </a:lnTo>
                <a:close/>
                <a:moveTo>
                  <a:pt x="271" y="672"/>
                </a:moveTo>
                <a:lnTo>
                  <a:pt x="270" y="672"/>
                </a:lnTo>
                <a:lnTo>
                  <a:pt x="270" y="671"/>
                </a:lnTo>
                <a:lnTo>
                  <a:pt x="271" y="672"/>
                </a:lnTo>
                <a:close/>
                <a:moveTo>
                  <a:pt x="269" y="671"/>
                </a:moveTo>
                <a:lnTo>
                  <a:pt x="268" y="671"/>
                </a:lnTo>
                <a:lnTo>
                  <a:pt x="269" y="671"/>
                </a:lnTo>
                <a:close/>
                <a:moveTo>
                  <a:pt x="258" y="671"/>
                </a:moveTo>
                <a:lnTo>
                  <a:pt x="260" y="672"/>
                </a:lnTo>
                <a:lnTo>
                  <a:pt x="261" y="674"/>
                </a:lnTo>
                <a:lnTo>
                  <a:pt x="262" y="674"/>
                </a:lnTo>
                <a:lnTo>
                  <a:pt x="262" y="675"/>
                </a:lnTo>
                <a:lnTo>
                  <a:pt x="261" y="675"/>
                </a:lnTo>
                <a:lnTo>
                  <a:pt x="260" y="674"/>
                </a:lnTo>
                <a:lnTo>
                  <a:pt x="258" y="674"/>
                </a:lnTo>
                <a:lnTo>
                  <a:pt x="260" y="672"/>
                </a:lnTo>
                <a:lnTo>
                  <a:pt x="258" y="672"/>
                </a:lnTo>
                <a:lnTo>
                  <a:pt x="258" y="671"/>
                </a:lnTo>
                <a:lnTo>
                  <a:pt x="257" y="672"/>
                </a:lnTo>
                <a:lnTo>
                  <a:pt x="256" y="672"/>
                </a:lnTo>
                <a:lnTo>
                  <a:pt x="257" y="672"/>
                </a:lnTo>
                <a:lnTo>
                  <a:pt x="257" y="674"/>
                </a:lnTo>
                <a:lnTo>
                  <a:pt x="258" y="674"/>
                </a:lnTo>
                <a:lnTo>
                  <a:pt x="260" y="674"/>
                </a:lnTo>
                <a:lnTo>
                  <a:pt x="260" y="675"/>
                </a:lnTo>
                <a:lnTo>
                  <a:pt x="260" y="674"/>
                </a:lnTo>
                <a:lnTo>
                  <a:pt x="261" y="675"/>
                </a:lnTo>
                <a:lnTo>
                  <a:pt x="262" y="675"/>
                </a:lnTo>
                <a:lnTo>
                  <a:pt x="262" y="676"/>
                </a:lnTo>
                <a:lnTo>
                  <a:pt x="261" y="676"/>
                </a:lnTo>
                <a:lnTo>
                  <a:pt x="262" y="676"/>
                </a:lnTo>
                <a:lnTo>
                  <a:pt x="264" y="676"/>
                </a:lnTo>
                <a:lnTo>
                  <a:pt x="262" y="676"/>
                </a:lnTo>
                <a:lnTo>
                  <a:pt x="264" y="675"/>
                </a:lnTo>
                <a:lnTo>
                  <a:pt x="264" y="676"/>
                </a:lnTo>
                <a:lnTo>
                  <a:pt x="265" y="676"/>
                </a:lnTo>
                <a:lnTo>
                  <a:pt x="266" y="678"/>
                </a:lnTo>
                <a:lnTo>
                  <a:pt x="266" y="679"/>
                </a:lnTo>
                <a:lnTo>
                  <a:pt x="266" y="680"/>
                </a:lnTo>
                <a:lnTo>
                  <a:pt x="266" y="682"/>
                </a:lnTo>
                <a:lnTo>
                  <a:pt x="266" y="683"/>
                </a:lnTo>
                <a:lnTo>
                  <a:pt x="268" y="683"/>
                </a:lnTo>
                <a:lnTo>
                  <a:pt x="266" y="684"/>
                </a:lnTo>
                <a:lnTo>
                  <a:pt x="266" y="686"/>
                </a:lnTo>
                <a:lnTo>
                  <a:pt x="265" y="684"/>
                </a:lnTo>
                <a:lnTo>
                  <a:pt x="265" y="686"/>
                </a:lnTo>
                <a:lnTo>
                  <a:pt x="265" y="687"/>
                </a:lnTo>
                <a:lnTo>
                  <a:pt x="264" y="687"/>
                </a:lnTo>
                <a:lnTo>
                  <a:pt x="262" y="687"/>
                </a:lnTo>
                <a:lnTo>
                  <a:pt x="261" y="687"/>
                </a:lnTo>
                <a:lnTo>
                  <a:pt x="261" y="688"/>
                </a:lnTo>
                <a:lnTo>
                  <a:pt x="261" y="687"/>
                </a:lnTo>
                <a:lnTo>
                  <a:pt x="260" y="687"/>
                </a:lnTo>
                <a:lnTo>
                  <a:pt x="260" y="688"/>
                </a:lnTo>
                <a:lnTo>
                  <a:pt x="258" y="688"/>
                </a:lnTo>
                <a:lnTo>
                  <a:pt x="258" y="689"/>
                </a:lnTo>
                <a:lnTo>
                  <a:pt x="257" y="689"/>
                </a:lnTo>
                <a:lnTo>
                  <a:pt x="257" y="688"/>
                </a:lnTo>
                <a:lnTo>
                  <a:pt x="257" y="687"/>
                </a:lnTo>
                <a:lnTo>
                  <a:pt x="256" y="687"/>
                </a:lnTo>
                <a:lnTo>
                  <a:pt x="254" y="687"/>
                </a:lnTo>
                <a:lnTo>
                  <a:pt x="253" y="687"/>
                </a:lnTo>
                <a:lnTo>
                  <a:pt x="253" y="688"/>
                </a:lnTo>
                <a:lnTo>
                  <a:pt x="252" y="688"/>
                </a:lnTo>
                <a:lnTo>
                  <a:pt x="252" y="687"/>
                </a:lnTo>
                <a:lnTo>
                  <a:pt x="252" y="686"/>
                </a:lnTo>
                <a:lnTo>
                  <a:pt x="253" y="684"/>
                </a:lnTo>
                <a:lnTo>
                  <a:pt x="254" y="683"/>
                </a:lnTo>
                <a:lnTo>
                  <a:pt x="253" y="684"/>
                </a:lnTo>
                <a:lnTo>
                  <a:pt x="252" y="684"/>
                </a:lnTo>
                <a:lnTo>
                  <a:pt x="252" y="686"/>
                </a:lnTo>
                <a:lnTo>
                  <a:pt x="251" y="686"/>
                </a:lnTo>
                <a:lnTo>
                  <a:pt x="252" y="684"/>
                </a:lnTo>
                <a:lnTo>
                  <a:pt x="252" y="683"/>
                </a:lnTo>
                <a:lnTo>
                  <a:pt x="253" y="683"/>
                </a:lnTo>
                <a:lnTo>
                  <a:pt x="253" y="682"/>
                </a:lnTo>
                <a:lnTo>
                  <a:pt x="254" y="680"/>
                </a:lnTo>
                <a:lnTo>
                  <a:pt x="254" y="679"/>
                </a:lnTo>
                <a:lnTo>
                  <a:pt x="254" y="678"/>
                </a:lnTo>
                <a:lnTo>
                  <a:pt x="254" y="676"/>
                </a:lnTo>
                <a:lnTo>
                  <a:pt x="254" y="675"/>
                </a:lnTo>
                <a:lnTo>
                  <a:pt x="254" y="674"/>
                </a:lnTo>
                <a:lnTo>
                  <a:pt x="254" y="672"/>
                </a:lnTo>
                <a:lnTo>
                  <a:pt x="256" y="671"/>
                </a:lnTo>
                <a:lnTo>
                  <a:pt x="257" y="671"/>
                </a:lnTo>
                <a:lnTo>
                  <a:pt x="257" y="670"/>
                </a:lnTo>
                <a:lnTo>
                  <a:pt x="258" y="671"/>
                </a:lnTo>
                <a:close/>
                <a:moveTo>
                  <a:pt x="260" y="670"/>
                </a:moveTo>
                <a:lnTo>
                  <a:pt x="261" y="670"/>
                </a:lnTo>
                <a:lnTo>
                  <a:pt x="262" y="671"/>
                </a:lnTo>
                <a:lnTo>
                  <a:pt x="261" y="671"/>
                </a:lnTo>
                <a:lnTo>
                  <a:pt x="261" y="672"/>
                </a:lnTo>
                <a:lnTo>
                  <a:pt x="260" y="672"/>
                </a:lnTo>
                <a:lnTo>
                  <a:pt x="260" y="671"/>
                </a:lnTo>
                <a:lnTo>
                  <a:pt x="260" y="670"/>
                </a:lnTo>
                <a:close/>
                <a:moveTo>
                  <a:pt x="278" y="670"/>
                </a:moveTo>
                <a:lnTo>
                  <a:pt x="279" y="671"/>
                </a:lnTo>
                <a:lnTo>
                  <a:pt x="279" y="670"/>
                </a:lnTo>
                <a:lnTo>
                  <a:pt x="279" y="671"/>
                </a:lnTo>
                <a:lnTo>
                  <a:pt x="279" y="672"/>
                </a:lnTo>
                <a:lnTo>
                  <a:pt x="278" y="674"/>
                </a:lnTo>
                <a:lnTo>
                  <a:pt x="278" y="675"/>
                </a:lnTo>
                <a:lnTo>
                  <a:pt x="278" y="676"/>
                </a:lnTo>
                <a:lnTo>
                  <a:pt x="275" y="676"/>
                </a:lnTo>
                <a:lnTo>
                  <a:pt x="275" y="675"/>
                </a:lnTo>
                <a:lnTo>
                  <a:pt x="275" y="674"/>
                </a:lnTo>
                <a:lnTo>
                  <a:pt x="275" y="672"/>
                </a:lnTo>
                <a:lnTo>
                  <a:pt x="274" y="672"/>
                </a:lnTo>
                <a:lnTo>
                  <a:pt x="274" y="671"/>
                </a:lnTo>
                <a:lnTo>
                  <a:pt x="275" y="671"/>
                </a:lnTo>
                <a:lnTo>
                  <a:pt x="277" y="670"/>
                </a:lnTo>
                <a:lnTo>
                  <a:pt x="278" y="670"/>
                </a:lnTo>
                <a:close/>
                <a:moveTo>
                  <a:pt x="281" y="670"/>
                </a:moveTo>
                <a:lnTo>
                  <a:pt x="279" y="670"/>
                </a:lnTo>
                <a:lnTo>
                  <a:pt x="278" y="670"/>
                </a:lnTo>
                <a:lnTo>
                  <a:pt x="279" y="668"/>
                </a:lnTo>
                <a:lnTo>
                  <a:pt x="281" y="668"/>
                </a:lnTo>
                <a:lnTo>
                  <a:pt x="281" y="670"/>
                </a:lnTo>
                <a:close/>
                <a:moveTo>
                  <a:pt x="253" y="668"/>
                </a:moveTo>
                <a:lnTo>
                  <a:pt x="254" y="670"/>
                </a:lnTo>
                <a:lnTo>
                  <a:pt x="254" y="671"/>
                </a:lnTo>
                <a:lnTo>
                  <a:pt x="253" y="671"/>
                </a:lnTo>
                <a:lnTo>
                  <a:pt x="253" y="672"/>
                </a:lnTo>
                <a:lnTo>
                  <a:pt x="253" y="675"/>
                </a:lnTo>
                <a:lnTo>
                  <a:pt x="253" y="676"/>
                </a:lnTo>
                <a:lnTo>
                  <a:pt x="252" y="678"/>
                </a:lnTo>
                <a:lnTo>
                  <a:pt x="252" y="679"/>
                </a:lnTo>
                <a:lnTo>
                  <a:pt x="253" y="680"/>
                </a:lnTo>
                <a:lnTo>
                  <a:pt x="251" y="682"/>
                </a:lnTo>
                <a:lnTo>
                  <a:pt x="251" y="680"/>
                </a:lnTo>
                <a:lnTo>
                  <a:pt x="251" y="679"/>
                </a:lnTo>
                <a:lnTo>
                  <a:pt x="249" y="678"/>
                </a:lnTo>
                <a:lnTo>
                  <a:pt x="249" y="676"/>
                </a:lnTo>
                <a:lnTo>
                  <a:pt x="249" y="675"/>
                </a:lnTo>
                <a:lnTo>
                  <a:pt x="249" y="674"/>
                </a:lnTo>
                <a:lnTo>
                  <a:pt x="251" y="672"/>
                </a:lnTo>
                <a:lnTo>
                  <a:pt x="252" y="671"/>
                </a:lnTo>
                <a:lnTo>
                  <a:pt x="252" y="670"/>
                </a:lnTo>
                <a:lnTo>
                  <a:pt x="253" y="668"/>
                </a:lnTo>
                <a:close/>
                <a:moveTo>
                  <a:pt x="256" y="671"/>
                </a:moveTo>
                <a:lnTo>
                  <a:pt x="256" y="670"/>
                </a:lnTo>
                <a:lnTo>
                  <a:pt x="256" y="668"/>
                </a:lnTo>
                <a:lnTo>
                  <a:pt x="257" y="668"/>
                </a:lnTo>
                <a:lnTo>
                  <a:pt x="257" y="670"/>
                </a:lnTo>
                <a:lnTo>
                  <a:pt x="256" y="670"/>
                </a:lnTo>
                <a:lnTo>
                  <a:pt x="256" y="671"/>
                </a:lnTo>
                <a:close/>
                <a:moveTo>
                  <a:pt x="260" y="667"/>
                </a:moveTo>
                <a:lnTo>
                  <a:pt x="261" y="667"/>
                </a:lnTo>
                <a:lnTo>
                  <a:pt x="260" y="667"/>
                </a:lnTo>
                <a:close/>
                <a:moveTo>
                  <a:pt x="261" y="667"/>
                </a:moveTo>
                <a:lnTo>
                  <a:pt x="260" y="667"/>
                </a:lnTo>
                <a:lnTo>
                  <a:pt x="261" y="667"/>
                </a:lnTo>
                <a:close/>
                <a:moveTo>
                  <a:pt x="248" y="667"/>
                </a:moveTo>
                <a:lnTo>
                  <a:pt x="248" y="666"/>
                </a:lnTo>
                <a:lnTo>
                  <a:pt x="248" y="667"/>
                </a:lnTo>
                <a:close/>
                <a:moveTo>
                  <a:pt x="281" y="666"/>
                </a:moveTo>
                <a:lnTo>
                  <a:pt x="282" y="667"/>
                </a:lnTo>
                <a:lnTo>
                  <a:pt x="283" y="667"/>
                </a:lnTo>
                <a:lnTo>
                  <a:pt x="283" y="668"/>
                </a:lnTo>
                <a:lnTo>
                  <a:pt x="282" y="670"/>
                </a:lnTo>
                <a:lnTo>
                  <a:pt x="281" y="670"/>
                </a:lnTo>
                <a:lnTo>
                  <a:pt x="281" y="668"/>
                </a:lnTo>
                <a:lnTo>
                  <a:pt x="281" y="667"/>
                </a:lnTo>
                <a:lnTo>
                  <a:pt x="279" y="667"/>
                </a:lnTo>
                <a:lnTo>
                  <a:pt x="281" y="666"/>
                </a:lnTo>
                <a:close/>
                <a:moveTo>
                  <a:pt x="254" y="667"/>
                </a:moveTo>
                <a:lnTo>
                  <a:pt x="254" y="666"/>
                </a:lnTo>
                <a:lnTo>
                  <a:pt x="254" y="667"/>
                </a:lnTo>
                <a:close/>
                <a:moveTo>
                  <a:pt x="249" y="666"/>
                </a:moveTo>
                <a:lnTo>
                  <a:pt x="248" y="666"/>
                </a:lnTo>
                <a:lnTo>
                  <a:pt x="249" y="666"/>
                </a:lnTo>
                <a:close/>
                <a:moveTo>
                  <a:pt x="262" y="666"/>
                </a:moveTo>
                <a:lnTo>
                  <a:pt x="261" y="666"/>
                </a:lnTo>
                <a:lnTo>
                  <a:pt x="261" y="667"/>
                </a:lnTo>
                <a:lnTo>
                  <a:pt x="262" y="667"/>
                </a:lnTo>
                <a:lnTo>
                  <a:pt x="264" y="667"/>
                </a:lnTo>
                <a:lnTo>
                  <a:pt x="264" y="668"/>
                </a:lnTo>
                <a:lnTo>
                  <a:pt x="262" y="668"/>
                </a:lnTo>
                <a:lnTo>
                  <a:pt x="262" y="667"/>
                </a:lnTo>
                <a:lnTo>
                  <a:pt x="261" y="667"/>
                </a:lnTo>
                <a:lnTo>
                  <a:pt x="261" y="666"/>
                </a:lnTo>
                <a:lnTo>
                  <a:pt x="262" y="666"/>
                </a:lnTo>
                <a:close/>
                <a:moveTo>
                  <a:pt x="262" y="666"/>
                </a:moveTo>
                <a:lnTo>
                  <a:pt x="264" y="667"/>
                </a:lnTo>
                <a:lnTo>
                  <a:pt x="262" y="667"/>
                </a:lnTo>
                <a:lnTo>
                  <a:pt x="262" y="666"/>
                </a:lnTo>
                <a:close/>
                <a:moveTo>
                  <a:pt x="282" y="666"/>
                </a:moveTo>
                <a:lnTo>
                  <a:pt x="281" y="666"/>
                </a:lnTo>
                <a:lnTo>
                  <a:pt x="282" y="666"/>
                </a:lnTo>
                <a:close/>
                <a:moveTo>
                  <a:pt x="266" y="663"/>
                </a:moveTo>
                <a:lnTo>
                  <a:pt x="268" y="665"/>
                </a:lnTo>
                <a:lnTo>
                  <a:pt x="268" y="666"/>
                </a:lnTo>
                <a:lnTo>
                  <a:pt x="266" y="666"/>
                </a:lnTo>
                <a:lnTo>
                  <a:pt x="265" y="665"/>
                </a:lnTo>
                <a:lnTo>
                  <a:pt x="266" y="663"/>
                </a:lnTo>
                <a:close/>
                <a:moveTo>
                  <a:pt x="257" y="665"/>
                </a:moveTo>
                <a:lnTo>
                  <a:pt x="256" y="665"/>
                </a:lnTo>
                <a:lnTo>
                  <a:pt x="254" y="665"/>
                </a:lnTo>
                <a:lnTo>
                  <a:pt x="254" y="663"/>
                </a:lnTo>
                <a:lnTo>
                  <a:pt x="256" y="663"/>
                </a:lnTo>
                <a:lnTo>
                  <a:pt x="256" y="665"/>
                </a:lnTo>
                <a:lnTo>
                  <a:pt x="257" y="665"/>
                </a:lnTo>
                <a:close/>
                <a:moveTo>
                  <a:pt x="256" y="663"/>
                </a:moveTo>
                <a:lnTo>
                  <a:pt x="257" y="663"/>
                </a:lnTo>
                <a:lnTo>
                  <a:pt x="256" y="663"/>
                </a:lnTo>
                <a:close/>
                <a:moveTo>
                  <a:pt x="257" y="663"/>
                </a:moveTo>
                <a:lnTo>
                  <a:pt x="258" y="663"/>
                </a:lnTo>
                <a:lnTo>
                  <a:pt x="257" y="663"/>
                </a:lnTo>
                <a:close/>
                <a:moveTo>
                  <a:pt x="245" y="663"/>
                </a:moveTo>
                <a:lnTo>
                  <a:pt x="245" y="662"/>
                </a:lnTo>
                <a:lnTo>
                  <a:pt x="247" y="662"/>
                </a:lnTo>
                <a:lnTo>
                  <a:pt x="247" y="663"/>
                </a:lnTo>
                <a:lnTo>
                  <a:pt x="245" y="663"/>
                </a:lnTo>
                <a:close/>
                <a:moveTo>
                  <a:pt x="249" y="663"/>
                </a:moveTo>
                <a:lnTo>
                  <a:pt x="249" y="662"/>
                </a:lnTo>
                <a:lnTo>
                  <a:pt x="249" y="663"/>
                </a:lnTo>
                <a:close/>
                <a:moveTo>
                  <a:pt x="251" y="662"/>
                </a:moveTo>
                <a:lnTo>
                  <a:pt x="249" y="662"/>
                </a:lnTo>
                <a:lnTo>
                  <a:pt x="251" y="661"/>
                </a:lnTo>
                <a:lnTo>
                  <a:pt x="251" y="662"/>
                </a:lnTo>
                <a:close/>
                <a:moveTo>
                  <a:pt x="304" y="661"/>
                </a:moveTo>
                <a:lnTo>
                  <a:pt x="305" y="661"/>
                </a:lnTo>
                <a:lnTo>
                  <a:pt x="304" y="661"/>
                </a:lnTo>
                <a:close/>
                <a:moveTo>
                  <a:pt x="248" y="661"/>
                </a:moveTo>
                <a:lnTo>
                  <a:pt x="247" y="661"/>
                </a:lnTo>
                <a:lnTo>
                  <a:pt x="248" y="661"/>
                </a:lnTo>
                <a:close/>
                <a:moveTo>
                  <a:pt x="261" y="659"/>
                </a:moveTo>
                <a:lnTo>
                  <a:pt x="261" y="661"/>
                </a:lnTo>
                <a:lnTo>
                  <a:pt x="262" y="661"/>
                </a:lnTo>
                <a:lnTo>
                  <a:pt x="261" y="661"/>
                </a:lnTo>
                <a:lnTo>
                  <a:pt x="260" y="661"/>
                </a:lnTo>
                <a:lnTo>
                  <a:pt x="261" y="661"/>
                </a:lnTo>
                <a:lnTo>
                  <a:pt x="261" y="659"/>
                </a:lnTo>
                <a:close/>
                <a:moveTo>
                  <a:pt x="326" y="662"/>
                </a:moveTo>
                <a:lnTo>
                  <a:pt x="325" y="661"/>
                </a:lnTo>
                <a:lnTo>
                  <a:pt x="325" y="659"/>
                </a:lnTo>
                <a:lnTo>
                  <a:pt x="326" y="659"/>
                </a:lnTo>
                <a:lnTo>
                  <a:pt x="325" y="659"/>
                </a:lnTo>
                <a:lnTo>
                  <a:pt x="326" y="659"/>
                </a:lnTo>
                <a:lnTo>
                  <a:pt x="328" y="659"/>
                </a:lnTo>
                <a:lnTo>
                  <a:pt x="328" y="661"/>
                </a:lnTo>
                <a:lnTo>
                  <a:pt x="326" y="662"/>
                </a:lnTo>
                <a:close/>
                <a:moveTo>
                  <a:pt x="245" y="659"/>
                </a:moveTo>
                <a:lnTo>
                  <a:pt x="245" y="658"/>
                </a:lnTo>
                <a:lnTo>
                  <a:pt x="245" y="659"/>
                </a:lnTo>
                <a:close/>
                <a:moveTo>
                  <a:pt x="252" y="659"/>
                </a:moveTo>
                <a:lnTo>
                  <a:pt x="252" y="658"/>
                </a:lnTo>
                <a:lnTo>
                  <a:pt x="252" y="659"/>
                </a:lnTo>
                <a:close/>
                <a:moveTo>
                  <a:pt x="291" y="658"/>
                </a:moveTo>
                <a:lnTo>
                  <a:pt x="291" y="659"/>
                </a:lnTo>
                <a:lnTo>
                  <a:pt x="291" y="658"/>
                </a:lnTo>
                <a:close/>
                <a:moveTo>
                  <a:pt x="257" y="658"/>
                </a:moveTo>
                <a:lnTo>
                  <a:pt x="258" y="658"/>
                </a:lnTo>
                <a:lnTo>
                  <a:pt x="258" y="659"/>
                </a:lnTo>
                <a:lnTo>
                  <a:pt x="260" y="659"/>
                </a:lnTo>
                <a:lnTo>
                  <a:pt x="260" y="661"/>
                </a:lnTo>
                <a:lnTo>
                  <a:pt x="258" y="661"/>
                </a:lnTo>
                <a:lnTo>
                  <a:pt x="257" y="659"/>
                </a:lnTo>
                <a:lnTo>
                  <a:pt x="256" y="658"/>
                </a:lnTo>
                <a:lnTo>
                  <a:pt x="256" y="657"/>
                </a:lnTo>
                <a:lnTo>
                  <a:pt x="257" y="657"/>
                </a:lnTo>
                <a:lnTo>
                  <a:pt x="257" y="658"/>
                </a:lnTo>
                <a:close/>
                <a:moveTo>
                  <a:pt x="251" y="658"/>
                </a:moveTo>
                <a:lnTo>
                  <a:pt x="249" y="657"/>
                </a:lnTo>
                <a:lnTo>
                  <a:pt x="251" y="657"/>
                </a:lnTo>
                <a:lnTo>
                  <a:pt x="251" y="658"/>
                </a:lnTo>
                <a:close/>
                <a:moveTo>
                  <a:pt x="247" y="657"/>
                </a:moveTo>
                <a:lnTo>
                  <a:pt x="245" y="657"/>
                </a:lnTo>
                <a:lnTo>
                  <a:pt x="245" y="655"/>
                </a:lnTo>
                <a:lnTo>
                  <a:pt x="247" y="655"/>
                </a:lnTo>
                <a:lnTo>
                  <a:pt x="247" y="657"/>
                </a:lnTo>
                <a:close/>
                <a:moveTo>
                  <a:pt x="248" y="657"/>
                </a:moveTo>
                <a:lnTo>
                  <a:pt x="249" y="657"/>
                </a:lnTo>
                <a:lnTo>
                  <a:pt x="249" y="658"/>
                </a:lnTo>
                <a:lnTo>
                  <a:pt x="251" y="658"/>
                </a:lnTo>
                <a:lnTo>
                  <a:pt x="249" y="658"/>
                </a:lnTo>
                <a:lnTo>
                  <a:pt x="251" y="659"/>
                </a:lnTo>
                <a:lnTo>
                  <a:pt x="251" y="661"/>
                </a:lnTo>
                <a:lnTo>
                  <a:pt x="249" y="661"/>
                </a:lnTo>
                <a:lnTo>
                  <a:pt x="248" y="661"/>
                </a:lnTo>
                <a:lnTo>
                  <a:pt x="247" y="661"/>
                </a:lnTo>
                <a:lnTo>
                  <a:pt x="247" y="659"/>
                </a:lnTo>
                <a:lnTo>
                  <a:pt x="245" y="659"/>
                </a:lnTo>
                <a:lnTo>
                  <a:pt x="245" y="658"/>
                </a:lnTo>
                <a:lnTo>
                  <a:pt x="247" y="657"/>
                </a:lnTo>
                <a:lnTo>
                  <a:pt x="247" y="655"/>
                </a:lnTo>
                <a:lnTo>
                  <a:pt x="248" y="655"/>
                </a:lnTo>
                <a:lnTo>
                  <a:pt x="248" y="654"/>
                </a:lnTo>
                <a:lnTo>
                  <a:pt x="248" y="655"/>
                </a:lnTo>
                <a:lnTo>
                  <a:pt x="249" y="655"/>
                </a:lnTo>
                <a:lnTo>
                  <a:pt x="249" y="657"/>
                </a:lnTo>
                <a:lnTo>
                  <a:pt x="248" y="657"/>
                </a:lnTo>
                <a:close/>
                <a:moveTo>
                  <a:pt x="247" y="655"/>
                </a:moveTo>
                <a:lnTo>
                  <a:pt x="247" y="654"/>
                </a:lnTo>
                <a:lnTo>
                  <a:pt x="248" y="654"/>
                </a:lnTo>
                <a:lnTo>
                  <a:pt x="247" y="655"/>
                </a:lnTo>
                <a:close/>
                <a:moveTo>
                  <a:pt x="251" y="654"/>
                </a:moveTo>
                <a:lnTo>
                  <a:pt x="249" y="654"/>
                </a:lnTo>
                <a:lnTo>
                  <a:pt x="249" y="653"/>
                </a:lnTo>
                <a:lnTo>
                  <a:pt x="251" y="653"/>
                </a:lnTo>
                <a:lnTo>
                  <a:pt x="251" y="654"/>
                </a:lnTo>
                <a:close/>
                <a:moveTo>
                  <a:pt x="328" y="654"/>
                </a:moveTo>
                <a:lnTo>
                  <a:pt x="328" y="653"/>
                </a:lnTo>
                <a:lnTo>
                  <a:pt x="329" y="653"/>
                </a:lnTo>
                <a:lnTo>
                  <a:pt x="329" y="654"/>
                </a:lnTo>
                <a:lnTo>
                  <a:pt x="328" y="654"/>
                </a:lnTo>
                <a:close/>
                <a:moveTo>
                  <a:pt x="241" y="650"/>
                </a:moveTo>
                <a:lnTo>
                  <a:pt x="241" y="649"/>
                </a:lnTo>
                <a:lnTo>
                  <a:pt x="241" y="650"/>
                </a:lnTo>
                <a:close/>
                <a:moveTo>
                  <a:pt x="257" y="649"/>
                </a:moveTo>
                <a:lnTo>
                  <a:pt x="258" y="650"/>
                </a:lnTo>
                <a:lnTo>
                  <a:pt x="257" y="650"/>
                </a:lnTo>
                <a:lnTo>
                  <a:pt x="258" y="650"/>
                </a:lnTo>
                <a:lnTo>
                  <a:pt x="257" y="650"/>
                </a:lnTo>
                <a:lnTo>
                  <a:pt x="256" y="650"/>
                </a:lnTo>
                <a:lnTo>
                  <a:pt x="256" y="649"/>
                </a:lnTo>
                <a:lnTo>
                  <a:pt x="257" y="649"/>
                </a:lnTo>
                <a:close/>
                <a:moveTo>
                  <a:pt x="244" y="649"/>
                </a:moveTo>
                <a:lnTo>
                  <a:pt x="244" y="650"/>
                </a:lnTo>
                <a:lnTo>
                  <a:pt x="245" y="650"/>
                </a:lnTo>
                <a:lnTo>
                  <a:pt x="245" y="649"/>
                </a:lnTo>
                <a:lnTo>
                  <a:pt x="245" y="650"/>
                </a:lnTo>
                <a:lnTo>
                  <a:pt x="245" y="651"/>
                </a:lnTo>
                <a:lnTo>
                  <a:pt x="247" y="651"/>
                </a:lnTo>
                <a:lnTo>
                  <a:pt x="247" y="653"/>
                </a:lnTo>
                <a:lnTo>
                  <a:pt x="247" y="654"/>
                </a:lnTo>
                <a:lnTo>
                  <a:pt x="247" y="655"/>
                </a:lnTo>
                <a:lnTo>
                  <a:pt x="245" y="655"/>
                </a:lnTo>
                <a:lnTo>
                  <a:pt x="247" y="655"/>
                </a:lnTo>
                <a:lnTo>
                  <a:pt x="245" y="655"/>
                </a:lnTo>
                <a:lnTo>
                  <a:pt x="245" y="657"/>
                </a:lnTo>
                <a:lnTo>
                  <a:pt x="245" y="658"/>
                </a:lnTo>
                <a:lnTo>
                  <a:pt x="245" y="659"/>
                </a:lnTo>
                <a:lnTo>
                  <a:pt x="245" y="661"/>
                </a:lnTo>
                <a:lnTo>
                  <a:pt x="247" y="661"/>
                </a:lnTo>
                <a:lnTo>
                  <a:pt x="247" y="662"/>
                </a:lnTo>
                <a:lnTo>
                  <a:pt x="245" y="661"/>
                </a:lnTo>
                <a:lnTo>
                  <a:pt x="245" y="662"/>
                </a:lnTo>
                <a:lnTo>
                  <a:pt x="245" y="663"/>
                </a:lnTo>
                <a:lnTo>
                  <a:pt x="247" y="663"/>
                </a:lnTo>
                <a:lnTo>
                  <a:pt x="248" y="663"/>
                </a:lnTo>
                <a:lnTo>
                  <a:pt x="247" y="663"/>
                </a:lnTo>
                <a:lnTo>
                  <a:pt x="247" y="665"/>
                </a:lnTo>
                <a:lnTo>
                  <a:pt x="248" y="665"/>
                </a:lnTo>
                <a:lnTo>
                  <a:pt x="248" y="666"/>
                </a:lnTo>
                <a:lnTo>
                  <a:pt x="247" y="666"/>
                </a:lnTo>
                <a:lnTo>
                  <a:pt x="247" y="667"/>
                </a:lnTo>
                <a:lnTo>
                  <a:pt x="248" y="667"/>
                </a:lnTo>
                <a:lnTo>
                  <a:pt x="249" y="666"/>
                </a:lnTo>
                <a:lnTo>
                  <a:pt x="248" y="665"/>
                </a:lnTo>
                <a:lnTo>
                  <a:pt x="248" y="663"/>
                </a:lnTo>
                <a:lnTo>
                  <a:pt x="247" y="662"/>
                </a:lnTo>
                <a:lnTo>
                  <a:pt x="248" y="662"/>
                </a:lnTo>
                <a:lnTo>
                  <a:pt x="249" y="662"/>
                </a:lnTo>
                <a:lnTo>
                  <a:pt x="249" y="663"/>
                </a:lnTo>
                <a:lnTo>
                  <a:pt x="249" y="665"/>
                </a:lnTo>
                <a:lnTo>
                  <a:pt x="249" y="663"/>
                </a:lnTo>
                <a:lnTo>
                  <a:pt x="251" y="663"/>
                </a:lnTo>
                <a:lnTo>
                  <a:pt x="251" y="665"/>
                </a:lnTo>
                <a:lnTo>
                  <a:pt x="252" y="665"/>
                </a:lnTo>
                <a:lnTo>
                  <a:pt x="253" y="665"/>
                </a:lnTo>
                <a:lnTo>
                  <a:pt x="253" y="666"/>
                </a:lnTo>
                <a:lnTo>
                  <a:pt x="253" y="667"/>
                </a:lnTo>
                <a:lnTo>
                  <a:pt x="253" y="668"/>
                </a:lnTo>
                <a:lnTo>
                  <a:pt x="252" y="668"/>
                </a:lnTo>
                <a:lnTo>
                  <a:pt x="252" y="670"/>
                </a:lnTo>
                <a:lnTo>
                  <a:pt x="251" y="671"/>
                </a:lnTo>
                <a:lnTo>
                  <a:pt x="249" y="674"/>
                </a:lnTo>
                <a:lnTo>
                  <a:pt x="248" y="675"/>
                </a:lnTo>
                <a:lnTo>
                  <a:pt x="248" y="676"/>
                </a:lnTo>
                <a:lnTo>
                  <a:pt x="249" y="678"/>
                </a:lnTo>
                <a:lnTo>
                  <a:pt x="249" y="679"/>
                </a:lnTo>
                <a:lnTo>
                  <a:pt x="251" y="680"/>
                </a:lnTo>
                <a:lnTo>
                  <a:pt x="251" y="682"/>
                </a:lnTo>
                <a:lnTo>
                  <a:pt x="249" y="683"/>
                </a:lnTo>
                <a:lnTo>
                  <a:pt x="248" y="683"/>
                </a:lnTo>
                <a:lnTo>
                  <a:pt x="247" y="683"/>
                </a:lnTo>
                <a:lnTo>
                  <a:pt x="245" y="684"/>
                </a:lnTo>
                <a:lnTo>
                  <a:pt x="247" y="684"/>
                </a:lnTo>
                <a:lnTo>
                  <a:pt x="248" y="683"/>
                </a:lnTo>
                <a:lnTo>
                  <a:pt x="249" y="683"/>
                </a:lnTo>
                <a:lnTo>
                  <a:pt x="249" y="684"/>
                </a:lnTo>
                <a:lnTo>
                  <a:pt x="251" y="684"/>
                </a:lnTo>
                <a:lnTo>
                  <a:pt x="249" y="686"/>
                </a:lnTo>
                <a:lnTo>
                  <a:pt x="249" y="687"/>
                </a:lnTo>
                <a:lnTo>
                  <a:pt x="251" y="687"/>
                </a:lnTo>
                <a:lnTo>
                  <a:pt x="251" y="688"/>
                </a:lnTo>
                <a:lnTo>
                  <a:pt x="249" y="688"/>
                </a:lnTo>
                <a:lnTo>
                  <a:pt x="249" y="689"/>
                </a:lnTo>
                <a:lnTo>
                  <a:pt x="248" y="689"/>
                </a:lnTo>
                <a:lnTo>
                  <a:pt x="247" y="689"/>
                </a:lnTo>
                <a:lnTo>
                  <a:pt x="248" y="691"/>
                </a:lnTo>
                <a:lnTo>
                  <a:pt x="247" y="691"/>
                </a:lnTo>
                <a:lnTo>
                  <a:pt x="248" y="691"/>
                </a:lnTo>
                <a:lnTo>
                  <a:pt x="248" y="692"/>
                </a:lnTo>
                <a:lnTo>
                  <a:pt x="247" y="692"/>
                </a:lnTo>
                <a:lnTo>
                  <a:pt x="247" y="693"/>
                </a:lnTo>
                <a:lnTo>
                  <a:pt x="245" y="695"/>
                </a:lnTo>
                <a:lnTo>
                  <a:pt x="247" y="695"/>
                </a:lnTo>
                <a:lnTo>
                  <a:pt x="245" y="695"/>
                </a:lnTo>
                <a:lnTo>
                  <a:pt x="247" y="695"/>
                </a:lnTo>
                <a:lnTo>
                  <a:pt x="245" y="697"/>
                </a:lnTo>
                <a:lnTo>
                  <a:pt x="247" y="699"/>
                </a:lnTo>
                <a:lnTo>
                  <a:pt x="248" y="699"/>
                </a:lnTo>
                <a:lnTo>
                  <a:pt x="248" y="700"/>
                </a:lnTo>
                <a:lnTo>
                  <a:pt x="247" y="700"/>
                </a:lnTo>
                <a:lnTo>
                  <a:pt x="245" y="701"/>
                </a:lnTo>
                <a:lnTo>
                  <a:pt x="245" y="700"/>
                </a:lnTo>
                <a:lnTo>
                  <a:pt x="243" y="700"/>
                </a:lnTo>
                <a:lnTo>
                  <a:pt x="243" y="699"/>
                </a:lnTo>
                <a:lnTo>
                  <a:pt x="241" y="699"/>
                </a:lnTo>
                <a:lnTo>
                  <a:pt x="241" y="697"/>
                </a:lnTo>
                <a:lnTo>
                  <a:pt x="241" y="699"/>
                </a:lnTo>
                <a:lnTo>
                  <a:pt x="241" y="697"/>
                </a:lnTo>
                <a:lnTo>
                  <a:pt x="240" y="699"/>
                </a:lnTo>
                <a:lnTo>
                  <a:pt x="240" y="697"/>
                </a:lnTo>
                <a:lnTo>
                  <a:pt x="240" y="699"/>
                </a:lnTo>
                <a:lnTo>
                  <a:pt x="240" y="697"/>
                </a:lnTo>
                <a:lnTo>
                  <a:pt x="240" y="699"/>
                </a:lnTo>
                <a:lnTo>
                  <a:pt x="239" y="699"/>
                </a:lnTo>
                <a:lnTo>
                  <a:pt x="237" y="699"/>
                </a:lnTo>
                <a:lnTo>
                  <a:pt x="237" y="697"/>
                </a:lnTo>
                <a:lnTo>
                  <a:pt x="236" y="697"/>
                </a:lnTo>
                <a:lnTo>
                  <a:pt x="235" y="696"/>
                </a:lnTo>
                <a:lnTo>
                  <a:pt x="233" y="696"/>
                </a:lnTo>
                <a:lnTo>
                  <a:pt x="233" y="695"/>
                </a:lnTo>
                <a:lnTo>
                  <a:pt x="233" y="693"/>
                </a:lnTo>
                <a:lnTo>
                  <a:pt x="235" y="693"/>
                </a:lnTo>
                <a:lnTo>
                  <a:pt x="236" y="692"/>
                </a:lnTo>
                <a:lnTo>
                  <a:pt x="236" y="691"/>
                </a:lnTo>
                <a:lnTo>
                  <a:pt x="237" y="689"/>
                </a:lnTo>
                <a:lnTo>
                  <a:pt x="237" y="688"/>
                </a:lnTo>
                <a:lnTo>
                  <a:pt x="239" y="688"/>
                </a:lnTo>
                <a:lnTo>
                  <a:pt x="239" y="687"/>
                </a:lnTo>
                <a:lnTo>
                  <a:pt x="240" y="687"/>
                </a:lnTo>
                <a:lnTo>
                  <a:pt x="239" y="687"/>
                </a:lnTo>
                <a:lnTo>
                  <a:pt x="237" y="687"/>
                </a:lnTo>
                <a:lnTo>
                  <a:pt x="236" y="687"/>
                </a:lnTo>
                <a:lnTo>
                  <a:pt x="235" y="686"/>
                </a:lnTo>
                <a:lnTo>
                  <a:pt x="235" y="684"/>
                </a:lnTo>
                <a:lnTo>
                  <a:pt x="233" y="686"/>
                </a:lnTo>
                <a:lnTo>
                  <a:pt x="235" y="687"/>
                </a:lnTo>
                <a:lnTo>
                  <a:pt x="233" y="687"/>
                </a:lnTo>
                <a:lnTo>
                  <a:pt x="233" y="688"/>
                </a:lnTo>
                <a:lnTo>
                  <a:pt x="233" y="689"/>
                </a:lnTo>
                <a:lnTo>
                  <a:pt x="233" y="691"/>
                </a:lnTo>
                <a:lnTo>
                  <a:pt x="232" y="692"/>
                </a:lnTo>
                <a:lnTo>
                  <a:pt x="232" y="691"/>
                </a:lnTo>
                <a:lnTo>
                  <a:pt x="231" y="689"/>
                </a:lnTo>
                <a:lnTo>
                  <a:pt x="231" y="688"/>
                </a:lnTo>
                <a:lnTo>
                  <a:pt x="231" y="687"/>
                </a:lnTo>
                <a:lnTo>
                  <a:pt x="230" y="687"/>
                </a:lnTo>
                <a:lnTo>
                  <a:pt x="228" y="687"/>
                </a:lnTo>
                <a:lnTo>
                  <a:pt x="227" y="686"/>
                </a:lnTo>
                <a:lnTo>
                  <a:pt x="227" y="684"/>
                </a:lnTo>
                <a:lnTo>
                  <a:pt x="226" y="684"/>
                </a:lnTo>
                <a:lnTo>
                  <a:pt x="226" y="683"/>
                </a:lnTo>
                <a:lnTo>
                  <a:pt x="224" y="683"/>
                </a:lnTo>
                <a:lnTo>
                  <a:pt x="224" y="682"/>
                </a:lnTo>
                <a:lnTo>
                  <a:pt x="223" y="682"/>
                </a:lnTo>
                <a:lnTo>
                  <a:pt x="223" y="680"/>
                </a:lnTo>
                <a:lnTo>
                  <a:pt x="223" y="679"/>
                </a:lnTo>
                <a:lnTo>
                  <a:pt x="223" y="678"/>
                </a:lnTo>
                <a:lnTo>
                  <a:pt x="223" y="675"/>
                </a:lnTo>
                <a:lnTo>
                  <a:pt x="224" y="675"/>
                </a:lnTo>
                <a:lnTo>
                  <a:pt x="224" y="674"/>
                </a:lnTo>
                <a:lnTo>
                  <a:pt x="223" y="675"/>
                </a:lnTo>
                <a:lnTo>
                  <a:pt x="223" y="674"/>
                </a:lnTo>
                <a:lnTo>
                  <a:pt x="223" y="675"/>
                </a:lnTo>
                <a:lnTo>
                  <a:pt x="223" y="676"/>
                </a:lnTo>
                <a:lnTo>
                  <a:pt x="223" y="678"/>
                </a:lnTo>
                <a:lnTo>
                  <a:pt x="222" y="679"/>
                </a:lnTo>
                <a:lnTo>
                  <a:pt x="222" y="680"/>
                </a:lnTo>
                <a:lnTo>
                  <a:pt x="223" y="680"/>
                </a:lnTo>
                <a:lnTo>
                  <a:pt x="223" y="682"/>
                </a:lnTo>
                <a:lnTo>
                  <a:pt x="224" y="682"/>
                </a:lnTo>
                <a:lnTo>
                  <a:pt x="224" y="683"/>
                </a:lnTo>
                <a:lnTo>
                  <a:pt x="223" y="683"/>
                </a:lnTo>
                <a:lnTo>
                  <a:pt x="223" y="684"/>
                </a:lnTo>
                <a:lnTo>
                  <a:pt x="224" y="684"/>
                </a:lnTo>
                <a:lnTo>
                  <a:pt x="224" y="686"/>
                </a:lnTo>
                <a:lnTo>
                  <a:pt x="223" y="687"/>
                </a:lnTo>
                <a:lnTo>
                  <a:pt x="222" y="687"/>
                </a:lnTo>
                <a:lnTo>
                  <a:pt x="222" y="688"/>
                </a:lnTo>
                <a:lnTo>
                  <a:pt x="220" y="688"/>
                </a:lnTo>
                <a:lnTo>
                  <a:pt x="222" y="688"/>
                </a:lnTo>
                <a:lnTo>
                  <a:pt x="222" y="691"/>
                </a:lnTo>
                <a:lnTo>
                  <a:pt x="219" y="691"/>
                </a:lnTo>
                <a:lnTo>
                  <a:pt x="218" y="691"/>
                </a:lnTo>
                <a:lnTo>
                  <a:pt x="219" y="691"/>
                </a:lnTo>
                <a:lnTo>
                  <a:pt x="219" y="692"/>
                </a:lnTo>
                <a:lnTo>
                  <a:pt x="219" y="693"/>
                </a:lnTo>
                <a:lnTo>
                  <a:pt x="218" y="695"/>
                </a:lnTo>
                <a:lnTo>
                  <a:pt x="216" y="695"/>
                </a:lnTo>
                <a:lnTo>
                  <a:pt x="215" y="693"/>
                </a:lnTo>
                <a:lnTo>
                  <a:pt x="215" y="692"/>
                </a:lnTo>
                <a:lnTo>
                  <a:pt x="216" y="692"/>
                </a:lnTo>
                <a:lnTo>
                  <a:pt x="215" y="692"/>
                </a:lnTo>
                <a:lnTo>
                  <a:pt x="215" y="693"/>
                </a:lnTo>
                <a:lnTo>
                  <a:pt x="214" y="693"/>
                </a:lnTo>
                <a:lnTo>
                  <a:pt x="214" y="695"/>
                </a:lnTo>
                <a:lnTo>
                  <a:pt x="213" y="695"/>
                </a:lnTo>
                <a:lnTo>
                  <a:pt x="211" y="695"/>
                </a:lnTo>
                <a:lnTo>
                  <a:pt x="214" y="693"/>
                </a:lnTo>
                <a:lnTo>
                  <a:pt x="214" y="692"/>
                </a:lnTo>
                <a:lnTo>
                  <a:pt x="214" y="691"/>
                </a:lnTo>
                <a:lnTo>
                  <a:pt x="213" y="691"/>
                </a:lnTo>
                <a:lnTo>
                  <a:pt x="214" y="689"/>
                </a:lnTo>
                <a:lnTo>
                  <a:pt x="213" y="689"/>
                </a:lnTo>
                <a:lnTo>
                  <a:pt x="213" y="691"/>
                </a:lnTo>
                <a:lnTo>
                  <a:pt x="211" y="691"/>
                </a:lnTo>
                <a:lnTo>
                  <a:pt x="211" y="692"/>
                </a:lnTo>
                <a:lnTo>
                  <a:pt x="210" y="692"/>
                </a:lnTo>
                <a:lnTo>
                  <a:pt x="209" y="691"/>
                </a:lnTo>
                <a:lnTo>
                  <a:pt x="209" y="689"/>
                </a:lnTo>
                <a:lnTo>
                  <a:pt x="209" y="688"/>
                </a:lnTo>
                <a:lnTo>
                  <a:pt x="209" y="687"/>
                </a:lnTo>
                <a:lnTo>
                  <a:pt x="209" y="688"/>
                </a:lnTo>
                <a:lnTo>
                  <a:pt x="207" y="688"/>
                </a:lnTo>
                <a:lnTo>
                  <a:pt x="207" y="687"/>
                </a:lnTo>
                <a:lnTo>
                  <a:pt x="205" y="687"/>
                </a:lnTo>
                <a:lnTo>
                  <a:pt x="205" y="688"/>
                </a:lnTo>
                <a:lnTo>
                  <a:pt x="203" y="688"/>
                </a:lnTo>
                <a:lnTo>
                  <a:pt x="203" y="689"/>
                </a:lnTo>
                <a:lnTo>
                  <a:pt x="202" y="689"/>
                </a:lnTo>
                <a:lnTo>
                  <a:pt x="201" y="689"/>
                </a:lnTo>
                <a:lnTo>
                  <a:pt x="201" y="691"/>
                </a:lnTo>
                <a:lnTo>
                  <a:pt x="201" y="692"/>
                </a:lnTo>
                <a:lnTo>
                  <a:pt x="199" y="692"/>
                </a:lnTo>
                <a:lnTo>
                  <a:pt x="199" y="693"/>
                </a:lnTo>
                <a:lnTo>
                  <a:pt x="199" y="692"/>
                </a:lnTo>
                <a:lnTo>
                  <a:pt x="198" y="692"/>
                </a:lnTo>
                <a:lnTo>
                  <a:pt x="197" y="692"/>
                </a:lnTo>
                <a:lnTo>
                  <a:pt x="197" y="693"/>
                </a:lnTo>
                <a:lnTo>
                  <a:pt x="196" y="693"/>
                </a:lnTo>
                <a:lnTo>
                  <a:pt x="197" y="693"/>
                </a:lnTo>
                <a:lnTo>
                  <a:pt x="197" y="695"/>
                </a:lnTo>
                <a:lnTo>
                  <a:pt x="197" y="697"/>
                </a:lnTo>
                <a:lnTo>
                  <a:pt x="197" y="699"/>
                </a:lnTo>
                <a:lnTo>
                  <a:pt x="197" y="700"/>
                </a:lnTo>
                <a:lnTo>
                  <a:pt x="196" y="700"/>
                </a:lnTo>
                <a:lnTo>
                  <a:pt x="194" y="700"/>
                </a:lnTo>
                <a:lnTo>
                  <a:pt x="194" y="699"/>
                </a:lnTo>
                <a:lnTo>
                  <a:pt x="194" y="697"/>
                </a:lnTo>
                <a:lnTo>
                  <a:pt x="194" y="696"/>
                </a:lnTo>
                <a:lnTo>
                  <a:pt x="193" y="697"/>
                </a:lnTo>
                <a:lnTo>
                  <a:pt x="194" y="699"/>
                </a:lnTo>
                <a:lnTo>
                  <a:pt x="194" y="701"/>
                </a:lnTo>
                <a:lnTo>
                  <a:pt x="194" y="703"/>
                </a:lnTo>
                <a:lnTo>
                  <a:pt x="193" y="703"/>
                </a:lnTo>
                <a:lnTo>
                  <a:pt x="192" y="703"/>
                </a:lnTo>
                <a:lnTo>
                  <a:pt x="190" y="703"/>
                </a:lnTo>
                <a:lnTo>
                  <a:pt x="190" y="704"/>
                </a:lnTo>
                <a:lnTo>
                  <a:pt x="192" y="704"/>
                </a:lnTo>
                <a:lnTo>
                  <a:pt x="192" y="705"/>
                </a:lnTo>
                <a:lnTo>
                  <a:pt x="192" y="706"/>
                </a:lnTo>
                <a:lnTo>
                  <a:pt x="192" y="708"/>
                </a:lnTo>
                <a:lnTo>
                  <a:pt x="190" y="708"/>
                </a:lnTo>
                <a:lnTo>
                  <a:pt x="190" y="709"/>
                </a:lnTo>
                <a:lnTo>
                  <a:pt x="189" y="710"/>
                </a:lnTo>
                <a:lnTo>
                  <a:pt x="188" y="710"/>
                </a:lnTo>
                <a:lnTo>
                  <a:pt x="188" y="712"/>
                </a:lnTo>
                <a:lnTo>
                  <a:pt x="186" y="712"/>
                </a:lnTo>
                <a:lnTo>
                  <a:pt x="185" y="712"/>
                </a:lnTo>
                <a:lnTo>
                  <a:pt x="184" y="712"/>
                </a:lnTo>
                <a:lnTo>
                  <a:pt x="185" y="710"/>
                </a:lnTo>
                <a:lnTo>
                  <a:pt x="184" y="710"/>
                </a:lnTo>
                <a:lnTo>
                  <a:pt x="184" y="709"/>
                </a:lnTo>
                <a:lnTo>
                  <a:pt x="182" y="709"/>
                </a:lnTo>
                <a:lnTo>
                  <a:pt x="181" y="709"/>
                </a:lnTo>
                <a:lnTo>
                  <a:pt x="180" y="709"/>
                </a:lnTo>
                <a:lnTo>
                  <a:pt x="179" y="709"/>
                </a:lnTo>
                <a:lnTo>
                  <a:pt x="177" y="712"/>
                </a:lnTo>
                <a:lnTo>
                  <a:pt x="177" y="713"/>
                </a:lnTo>
                <a:lnTo>
                  <a:pt x="175" y="713"/>
                </a:lnTo>
                <a:lnTo>
                  <a:pt x="173" y="713"/>
                </a:lnTo>
                <a:lnTo>
                  <a:pt x="173" y="714"/>
                </a:lnTo>
                <a:lnTo>
                  <a:pt x="172" y="713"/>
                </a:lnTo>
                <a:lnTo>
                  <a:pt x="172" y="714"/>
                </a:lnTo>
                <a:lnTo>
                  <a:pt x="171" y="714"/>
                </a:lnTo>
                <a:lnTo>
                  <a:pt x="169" y="714"/>
                </a:lnTo>
                <a:lnTo>
                  <a:pt x="169" y="713"/>
                </a:lnTo>
                <a:lnTo>
                  <a:pt x="168" y="713"/>
                </a:lnTo>
                <a:lnTo>
                  <a:pt x="168" y="714"/>
                </a:lnTo>
                <a:lnTo>
                  <a:pt x="169" y="716"/>
                </a:lnTo>
                <a:lnTo>
                  <a:pt x="168" y="716"/>
                </a:lnTo>
                <a:lnTo>
                  <a:pt x="167" y="716"/>
                </a:lnTo>
                <a:lnTo>
                  <a:pt x="165" y="716"/>
                </a:lnTo>
                <a:lnTo>
                  <a:pt x="165" y="714"/>
                </a:lnTo>
                <a:lnTo>
                  <a:pt x="164" y="716"/>
                </a:lnTo>
                <a:lnTo>
                  <a:pt x="164" y="714"/>
                </a:lnTo>
                <a:lnTo>
                  <a:pt x="163" y="714"/>
                </a:lnTo>
                <a:lnTo>
                  <a:pt x="163" y="716"/>
                </a:lnTo>
                <a:lnTo>
                  <a:pt x="161" y="716"/>
                </a:lnTo>
                <a:lnTo>
                  <a:pt x="161" y="717"/>
                </a:lnTo>
                <a:lnTo>
                  <a:pt x="161" y="716"/>
                </a:lnTo>
                <a:lnTo>
                  <a:pt x="163" y="716"/>
                </a:lnTo>
                <a:lnTo>
                  <a:pt x="164" y="716"/>
                </a:lnTo>
                <a:lnTo>
                  <a:pt x="164" y="718"/>
                </a:lnTo>
                <a:lnTo>
                  <a:pt x="161" y="718"/>
                </a:lnTo>
                <a:lnTo>
                  <a:pt x="160" y="718"/>
                </a:lnTo>
                <a:lnTo>
                  <a:pt x="159" y="718"/>
                </a:lnTo>
                <a:lnTo>
                  <a:pt x="158" y="718"/>
                </a:lnTo>
                <a:lnTo>
                  <a:pt x="158" y="717"/>
                </a:lnTo>
                <a:lnTo>
                  <a:pt x="156" y="717"/>
                </a:lnTo>
                <a:lnTo>
                  <a:pt x="155" y="717"/>
                </a:lnTo>
                <a:lnTo>
                  <a:pt x="155" y="716"/>
                </a:lnTo>
                <a:lnTo>
                  <a:pt x="155" y="713"/>
                </a:lnTo>
                <a:lnTo>
                  <a:pt x="154" y="712"/>
                </a:lnTo>
                <a:lnTo>
                  <a:pt x="152" y="710"/>
                </a:lnTo>
                <a:lnTo>
                  <a:pt x="154" y="709"/>
                </a:lnTo>
                <a:lnTo>
                  <a:pt x="154" y="708"/>
                </a:lnTo>
                <a:lnTo>
                  <a:pt x="154" y="706"/>
                </a:lnTo>
                <a:lnTo>
                  <a:pt x="154" y="705"/>
                </a:lnTo>
                <a:lnTo>
                  <a:pt x="155" y="704"/>
                </a:lnTo>
                <a:lnTo>
                  <a:pt x="155" y="703"/>
                </a:lnTo>
                <a:lnTo>
                  <a:pt x="155" y="701"/>
                </a:lnTo>
                <a:lnTo>
                  <a:pt x="154" y="700"/>
                </a:lnTo>
                <a:lnTo>
                  <a:pt x="152" y="700"/>
                </a:lnTo>
                <a:lnTo>
                  <a:pt x="152" y="699"/>
                </a:lnTo>
                <a:lnTo>
                  <a:pt x="154" y="697"/>
                </a:lnTo>
                <a:lnTo>
                  <a:pt x="154" y="696"/>
                </a:lnTo>
                <a:lnTo>
                  <a:pt x="155" y="695"/>
                </a:lnTo>
                <a:lnTo>
                  <a:pt x="156" y="695"/>
                </a:lnTo>
                <a:lnTo>
                  <a:pt x="156" y="693"/>
                </a:lnTo>
                <a:lnTo>
                  <a:pt x="158" y="693"/>
                </a:lnTo>
                <a:lnTo>
                  <a:pt x="159" y="693"/>
                </a:lnTo>
                <a:lnTo>
                  <a:pt x="160" y="693"/>
                </a:lnTo>
                <a:lnTo>
                  <a:pt x="161" y="695"/>
                </a:lnTo>
                <a:lnTo>
                  <a:pt x="163" y="696"/>
                </a:lnTo>
                <a:lnTo>
                  <a:pt x="163" y="695"/>
                </a:lnTo>
                <a:lnTo>
                  <a:pt x="164" y="693"/>
                </a:lnTo>
                <a:lnTo>
                  <a:pt x="165" y="693"/>
                </a:lnTo>
                <a:lnTo>
                  <a:pt x="167" y="693"/>
                </a:lnTo>
                <a:lnTo>
                  <a:pt x="168" y="692"/>
                </a:lnTo>
                <a:lnTo>
                  <a:pt x="169" y="692"/>
                </a:lnTo>
                <a:lnTo>
                  <a:pt x="171" y="692"/>
                </a:lnTo>
                <a:lnTo>
                  <a:pt x="171" y="691"/>
                </a:lnTo>
                <a:lnTo>
                  <a:pt x="172" y="691"/>
                </a:lnTo>
                <a:lnTo>
                  <a:pt x="172" y="689"/>
                </a:lnTo>
                <a:lnTo>
                  <a:pt x="173" y="689"/>
                </a:lnTo>
                <a:lnTo>
                  <a:pt x="173" y="688"/>
                </a:lnTo>
                <a:lnTo>
                  <a:pt x="175" y="688"/>
                </a:lnTo>
                <a:lnTo>
                  <a:pt x="176" y="688"/>
                </a:lnTo>
                <a:lnTo>
                  <a:pt x="177" y="687"/>
                </a:lnTo>
                <a:lnTo>
                  <a:pt x="179" y="687"/>
                </a:lnTo>
                <a:lnTo>
                  <a:pt x="180" y="686"/>
                </a:lnTo>
                <a:lnTo>
                  <a:pt x="181" y="686"/>
                </a:lnTo>
                <a:lnTo>
                  <a:pt x="182" y="686"/>
                </a:lnTo>
                <a:lnTo>
                  <a:pt x="182" y="684"/>
                </a:lnTo>
                <a:lnTo>
                  <a:pt x="184" y="683"/>
                </a:lnTo>
                <a:lnTo>
                  <a:pt x="184" y="682"/>
                </a:lnTo>
                <a:lnTo>
                  <a:pt x="185" y="682"/>
                </a:lnTo>
                <a:lnTo>
                  <a:pt x="185" y="680"/>
                </a:lnTo>
                <a:lnTo>
                  <a:pt x="185" y="679"/>
                </a:lnTo>
                <a:lnTo>
                  <a:pt x="186" y="679"/>
                </a:lnTo>
                <a:lnTo>
                  <a:pt x="186" y="678"/>
                </a:lnTo>
                <a:lnTo>
                  <a:pt x="188" y="678"/>
                </a:lnTo>
                <a:lnTo>
                  <a:pt x="188" y="676"/>
                </a:lnTo>
                <a:lnTo>
                  <a:pt x="189" y="678"/>
                </a:lnTo>
                <a:lnTo>
                  <a:pt x="189" y="676"/>
                </a:lnTo>
                <a:lnTo>
                  <a:pt x="190" y="675"/>
                </a:lnTo>
                <a:lnTo>
                  <a:pt x="192" y="675"/>
                </a:lnTo>
                <a:lnTo>
                  <a:pt x="193" y="675"/>
                </a:lnTo>
                <a:lnTo>
                  <a:pt x="194" y="676"/>
                </a:lnTo>
                <a:lnTo>
                  <a:pt x="194" y="675"/>
                </a:lnTo>
                <a:lnTo>
                  <a:pt x="196" y="676"/>
                </a:lnTo>
                <a:lnTo>
                  <a:pt x="196" y="675"/>
                </a:lnTo>
                <a:lnTo>
                  <a:pt x="196" y="676"/>
                </a:lnTo>
                <a:lnTo>
                  <a:pt x="196" y="675"/>
                </a:lnTo>
                <a:lnTo>
                  <a:pt x="196" y="676"/>
                </a:lnTo>
                <a:lnTo>
                  <a:pt x="197" y="676"/>
                </a:lnTo>
                <a:lnTo>
                  <a:pt x="197" y="675"/>
                </a:lnTo>
                <a:lnTo>
                  <a:pt x="197" y="676"/>
                </a:lnTo>
                <a:lnTo>
                  <a:pt x="198" y="675"/>
                </a:lnTo>
                <a:lnTo>
                  <a:pt x="199" y="676"/>
                </a:lnTo>
                <a:lnTo>
                  <a:pt x="201" y="675"/>
                </a:lnTo>
                <a:lnTo>
                  <a:pt x="202" y="675"/>
                </a:lnTo>
                <a:lnTo>
                  <a:pt x="202" y="676"/>
                </a:lnTo>
                <a:lnTo>
                  <a:pt x="203" y="675"/>
                </a:lnTo>
                <a:lnTo>
                  <a:pt x="202" y="675"/>
                </a:lnTo>
                <a:lnTo>
                  <a:pt x="202" y="674"/>
                </a:lnTo>
                <a:lnTo>
                  <a:pt x="203" y="674"/>
                </a:lnTo>
                <a:lnTo>
                  <a:pt x="205" y="674"/>
                </a:lnTo>
                <a:lnTo>
                  <a:pt x="205" y="672"/>
                </a:lnTo>
                <a:lnTo>
                  <a:pt x="207" y="671"/>
                </a:lnTo>
                <a:lnTo>
                  <a:pt x="207" y="670"/>
                </a:lnTo>
                <a:lnTo>
                  <a:pt x="209" y="670"/>
                </a:lnTo>
                <a:lnTo>
                  <a:pt x="210" y="668"/>
                </a:lnTo>
                <a:lnTo>
                  <a:pt x="211" y="667"/>
                </a:lnTo>
                <a:lnTo>
                  <a:pt x="213" y="667"/>
                </a:lnTo>
                <a:lnTo>
                  <a:pt x="213" y="670"/>
                </a:lnTo>
                <a:lnTo>
                  <a:pt x="214" y="670"/>
                </a:lnTo>
                <a:lnTo>
                  <a:pt x="215" y="668"/>
                </a:lnTo>
                <a:lnTo>
                  <a:pt x="216" y="667"/>
                </a:lnTo>
                <a:lnTo>
                  <a:pt x="215" y="668"/>
                </a:lnTo>
                <a:lnTo>
                  <a:pt x="214" y="668"/>
                </a:lnTo>
                <a:lnTo>
                  <a:pt x="213" y="668"/>
                </a:lnTo>
                <a:lnTo>
                  <a:pt x="213" y="667"/>
                </a:lnTo>
                <a:lnTo>
                  <a:pt x="214" y="667"/>
                </a:lnTo>
                <a:lnTo>
                  <a:pt x="214" y="666"/>
                </a:lnTo>
                <a:lnTo>
                  <a:pt x="213" y="666"/>
                </a:lnTo>
                <a:lnTo>
                  <a:pt x="213" y="665"/>
                </a:lnTo>
                <a:lnTo>
                  <a:pt x="214" y="665"/>
                </a:lnTo>
                <a:lnTo>
                  <a:pt x="215" y="663"/>
                </a:lnTo>
                <a:lnTo>
                  <a:pt x="216" y="663"/>
                </a:lnTo>
                <a:lnTo>
                  <a:pt x="219" y="662"/>
                </a:lnTo>
                <a:lnTo>
                  <a:pt x="220" y="661"/>
                </a:lnTo>
                <a:lnTo>
                  <a:pt x="222" y="659"/>
                </a:lnTo>
                <a:lnTo>
                  <a:pt x="223" y="659"/>
                </a:lnTo>
                <a:lnTo>
                  <a:pt x="224" y="659"/>
                </a:lnTo>
                <a:lnTo>
                  <a:pt x="224" y="658"/>
                </a:lnTo>
                <a:lnTo>
                  <a:pt x="226" y="657"/>
                </a:lnTo>
                <a:lnTo>
                  <a:pt x="227" y="657"/>
                </a:lnTo>
                <a:lnTo>
                  <a:pt x="228" y="655"/>
                </a:lnTo>
                <a:lnTo>
                  <a:pt x="230" y="655"/>
                </a:lnTo>
                <a:lnTo>
                  <a:pt x="230" y="654"/>
                </a:lnTo>
                <a:lnTo>
                  <a:pt x="231" y="654"/>
                </a:lnTo>
                <a:lnTo>
                  <a:pt x="231" y="655"/>
                </a:lnTo>
                <a:lnTo>
                  <a:pt x="231" y="654"/>
                </a:lnTo>
                <a:lnTo>
                  <a:pt x="232" y="653"/>
                </a:lnTo>
                <a:lnTo>
                  <a:pt x="233" y="651"/>
                </a:lnTo>
                <a:lnTo>
                  <a:pt x="233" y="653"/>
                </a:lnTo>
                <a:lnTo>
                  <a:pt x="233" y="651"/>
                </a:lnTo>
                <a:lnTo>
                  <a:pt x="235" y="650"/>
                </a:lnTo>
                <a:lnTo>
                  <a:pt x="236" y="650"/>
                </a:lnTo>
                <a:lnTo>
                  <a:pt x="237" y="650"/>
                </a:lnTo>
                <a:lnTo>
                  <a:pt x="239" y="650"/>
                </a:lnTo>
                <a:lnTo>
                  <a:pt x="239" y="651"/>
                </a:lnTo>
                <a:lnTo>
                  <a:pt x="239" y="650"/>
                </a:lnTo>
                <a:lnTo>
                  <a:pt x="240" y="650"/>
                </a:lnTo>
                <a:lnTo>
                  <a:pt x="241" y="650"/>
                </a:lnTo>
                <a:lnTo>
                  <a:pt x="243" y="650"/>
                </a:lnTo>
                <a:lnTo>
                  <a:pt x="243" y="649"/>
                </a:lnTo>
                <a:lnTo>
                  <a:pt x="244" y="649"/>
                </a:lnTo>
                <a:close/>
                <a:moveTo>
                  <a:pt x="266" y="648"/>
                </a:moveTo>
                <a:lnTo>
                  <a:pt x="266" y="646"/>
                </a:lnTo>
                <a:lnTo>
                  <a:pt x="266" y="648"/>
                </a:lnTo>
                <a:close/>
                <a:moveTo>
                  <a:pt x="248" y="646"/>
                </a:moveTo>
                <a:lnTo>
                  <a:pt x="249" y="648"/>
                </a:lnTo>
                <a:lnTo>
                  <a:pt x="251" y="648"/>
                </a:lnTo>
                <a:lnTo>
                  <a:pt x="252" y="649"/>
                </a:lnTo>
                <a:lnTo>
                  <a:pt x="252" y="650"/>
                </a:lnTo>
                <a:lnTo>
                  <a:pt x="252" y="651"/>
                </a:lnTo>
                <a:lnTo>
                  <a:pt x="252" y="653"/>
                </a:lnTo>
                <a:lnTo>
                  <a:pt x="252" y="654"/>
                </a:lnTo>
                <a:lnTo>
                  <a:pt x="252" y="655"/>
                </a:lnTo>
                <a:lnTo>
                  <a:pt x="251" y="654"/>
                </a:lnTo>
                <a:lnTo>
                  <a:pt x="251" y="653"/>
                </a:lnTo>
                <a:lnTo>
                  <a:pt x="249" y="653"/>
                </a:lnTo>
                <a:lnTo>
                  <a:pt x="248" y="653"/>
                </a:lnTo>
                <a:lnTo>
                  <a:pt x="248" y="651"/>
                </a:lnTo>
                <a:lnTo>
                  <a:pt x="247" y="651"/>
                </a:lnTo>
                <a:lnTo>
                  <a:pt x="247" y="650"/>
                </a:lnTo>
                <a:lnTo>
                  <a:pt x="248" y="650"/>
                </a:lnTo>
                <a:lnTo>
                  <a:pt x="247" y="650"/>
                </a:lnTo>
                <a:lnTo>
                  <a:pt x="247" y="649"/>
                </a:lnTo>
                <a:lnTo>
                  <a:pt x="245" y="648"/>
                </a:lnTo>
                <a:lnTo>
                  <a:pt x="247" y="646"/>
                </a:lnTo>
                <a:lnTo>
                  <a:pt x="248" y="646"/>
                </a:lnTo>
                <a:close/>
                <a:moveTo>
                  <a:pt x="269" y="640"/>
                </a:moveTo>
                <a:lnTo>
                  <a:pt x="269" y="641"/>
                </a:lnTo>
                <a:lnTo>
                  <a:pt x="270" y="641"/>
                </a:lnTo>
                <a:lnTo>
                  <a:pt x="271" y="641"/>
                </a:lnTo>
                <a:lnTo>
                  <a:pt x="273" y="641"/>
                </a:lnTo>
                <a:lnTo>
                  <a:pt x="273" y="642"/>
                </a:lnTo>
                <a:lnTo>
                  <a:pt x="273" y="644"/>
                </a:lnTo>
                <a:lnTo>
                  <a:pt x="271" y="644"/>
                </a:lnTo>
                <a:lnTo>
                  <a:pt x="270" y="645"/>
                </a:lnTo>
                <a:lnTo>
                  <a:pt x="269" y="645"/>
                </a:lnTo>
                <a:lnTo>
                  <a:pt x="268" y="645"/>
                </a:lnTo>
                <a:lnTo>
                  <a:pt x="266" y="646"/>
                </a:lnTo>
                <a:lnTo>
                  <a:pt x="265" y="646"/>
                </a:lnTo>
                <a:lnTo>
                  <a:pt x="264" y="645"/>
                </a:lnTo>
                <a:lnTo>
                  <a:pt x="262" y="645"/>
                </a:lnTo>
                <a:lnTo>
                  <a:pt x="262" y="644"/>
                </a:lnTo>
                <a:lnTo>
                  <a:pt x="262" y="642"/>
                </a:lnTo>
                <a:lnTo>
                  <a:pt x="264" y="642"/>
                </a:lnTo>
                <a:lnTo>
                  <a:pt x="264" y="641"/>
                </a:lnTo>
                <a:lnTo>
                  <a:pt x="265" y="641"/>
                </a:lnTo>
                <a:lnTo>
                  <a:pt x="265" y="642"/>
                </a:lnTo>
                <a:lnTo>
                  <a:pt x="266" y="642"/>
                </a:lnTo>
                <a:lnTo>
                  <a:pt x="265" y="642"/>
                </a:lnTo>
                <a:lnTo>
                  <a:pt x="265" y="641"/>
                </a:lnTo>
                <a:lnTo>
                  <a:pt x="266" y="641"/>
                </a:lnTo>
                <a:lnTo>
                  <a:pt x="268" y="641"/>
                </a:lnTo>
                <a:lnTo>
                  <a:pt x="268" y="640"/>
                </a:lnTo>
                <a:lnTo>
                  <a:pt x="269" y="641"/>
                </a:lnTo>
                <a:lnTo>
                  <a:pt x="269" y="640"/>
                </a:lnTo>
                <a:close/>
                <a:moveTo>
                  <a:pt x="287" y="638"/>
                </a:moveTo>
                <a:lnTo>
                  <a:pt x="286" y="638"/>
                </a:lnTo>
                <a:lnTo>
                  <a:pt x="285" y="640"/>
                </a:lnTo>
                <a:lnTo>
                  <a:pt x="283" y="640"/>
                </a:lnTo>
                <a:lnTo>
                  <a:pt x="283" y="638"/>
                </a:lnTo>
                <a:lnTo>
                  <a:pt x="285" y="638"/>
                </a:lnTo>
                <a:lnTo>
                  <a:pt x="283" y="638"/>
                </a:lnTo>
                <a:lnTo>
                  <a:pt x="282" y="638"/>
                </a:lnTo>
                <a:lnTo>
                  <a:pt x="282" y="640"/>
                </a:lnTo>
                <a:lnTo>
                  <a:pt x="281" y="640"/>
                </a:lnTo>
                <a:lnTo>
                  <a:pt x="279" y="640"/>
                </a:lnTo>
                <a:lnTo>
                  <a:pt x="281" y="638"/>
                </a:lnTo>
                <a:lnTo>
                  <a:pt x="282" y="637"/>
                </a:lnTo>
                <a:lnTo>
                  <a:pt x="283" y="636"/>
                </a:lnTo>
                <a:lnTo>
                  <a:pt x="285" y="636"/>
                </a:lnTo>
                <a:lnTo>
                  <a:pt x="288" y="637"/>
                </a:lnTo>
                <a:lnTo>
                  <a:pt x="287" y="638"/>
                </a:lnTo>
                <a:close/>
                <a:moveTo>
                  <a:pt x="329" y="633"/>
                </a:moveTo>
                <a:lnTo>
                  <a:pt x="328" y="633"/>
                </a:lnTo>
                <a:lnTo>
                  <a:pt x="328" y="632"/>
                </a:lnTo>
                <a:lnTo>
                  <a:pt x="329" y="632"/>
                </a:lnTo>
                <a:lnTo>
                  <a:pt x="329" y="633"/>
                </a:lnTo>
                <a:close/>
                <a:moveTo>
                  <a:pt x="329" y="629"/>
                </a:moveTo>
                <a:lnTo>
                  <a:pt x="330" y="629"/>
                </a:lnTo>
                <a:lnTo>
                  <a:pt x="332" y="631"/>
                </a:lnTo>
                <a:lnTo>
                  <a:pt x="333" y="632"/>
                </a:lnTo>
                <a:lnTo>
                  <a:pt x="333" y="633"/>
                </a:lnTo>
                <a:lnTo>
                  <a:pt x="334" y="633"/>
                </a:lnTo>
                <a:lnTo>
                  <a:pt x="334" y="634"/>
                </a:lnTo>
                <a:lnTo>
                  <a:pt x="336" y="634"/>
                </a:lnTo>
                <a:lnTo>
                  <a:pt x="336" y="636"/>
                </a:lnTo>
                <a:lnTo>
                  <a:pt x="334" y="636"/>
                </a:lnTo>
                <a:lnTo>
                  <a:pt x="334" y="637"/>
                </a:lnTo>
                <a:lnTo>
                  <a:pt x="333" y="637"/>
                </a:lnTo>
                <a:lnTo>
                  <a:pt x="332" y="637"/>
                </a:lnTo>
                <a:lnTo>
                  <a:pt x="332" y="638"/>
                </a:lnTo>
                <a:lnTo>
                  <a:pt x="330" y="638"/>
                </a:lnTo>
                <a:lnTo>
                  <a:pt x="330" y="637"/>
                </a:lnTo>
                <a:lnTo>
                  <a:pt x="329" y="636"/>
                </a:lnTo>
                <a:lnTo>
                  <a:pt x="328" y="636"/>
                </a:lnTo>
                <a:lnTo>
                  <a:pt x="326" y="634"/>
                </a:lnTo>
                <a:lnTo>
                  <a:pt x="326" y="633"/>
                </a:lnTo>
                <a:lnTo>
                  <a:pt x="328" y="633"/>
                </a:lnTo>
                <a:lnTo>
                  <a:pt x="329" y="634"/>
                </a:lnTo>
                <a:lnTo>
                  <a:pt x="329" y="636"/>
                </a:lnTo>
                <a:lnTo>
                  <a:pt x="330" y="636"/>
                </a:lnTo>
                <a:lnTo>
                  <a:pt x="330" y="634"/>
                </a:lnTo>
                <a:lnTo>
                  <a:pt x="329" y="634"/>
                </a:lnTo>
                <a:lnTo>
                  <a:pt x="330" y="634"/>
                </a:lnTo>
                <a:lnTo>
                  <a:pt x="330" y="633"/>
                </a:lnTo>
                <a:lnTo>
                  <a:pt x="332" y="633"/>
                </a:lnTo>
                <a:lnTo>
                  <a:pt x="332" y="634"/>
                </a:lnTo>
                <a:lnTo>
                  <a:pt x="332" y="636"/>
                </a:lnTo>
                <a:lnTo>
                  <a:pt x="333" y="636"/>
                </a:lnTo>
                <a:lnTo>
                  <a:pt x="333" y="634"/>
                </a:lnTo>
                <a:lnTo>
                  <a:pt x="333" y="633"/>
                </a:lnTo>
                <a:lnTo>
                  <a:pt x="332" y="632"/>
                </a:lnTo>
                <a:lnTo>
                  <a:pt x="330" y="631"/>
                </a:lnTo>
                <a:lnTo>
                  <a:pt x="330" y="632"/>
                </a:lnTo>
                <a:lnTo>
                  <a:pt x="329" y="632"/>
                </a:lnTo>
                <a:lnTo>
                  <a:pt x="330" y="632"/>
                </a:lnTo>
                <a:lnTo>
                  <a:pt x="329" y="632"/>
                </a:lnTo>
                <a:lnTo>
                  <a:pt x="329" y="631"/>
                </a:lnTo>
                <a:lnTo>
                  <a:pt x="329" y="632"/>
                </a:lnTo>
                <a:lnTo>
                  <a:pt x="328" y="632"/>
                </a:lnTo>
                <a:lnTo>
                  <a:pt x="328" y="631"/>
                </a:lnTo>
                <a:lnTo>
                  <a:pt x="328" y="629"/>
                </a:lnTo>
                <a:lnTo>
                  <a:pt x="329" y="629"/>
                </a:lnTo>
                <a:close/>
                <a:moveTo>
                  <a:pt x="366" y="629"/>
                </a:moveTo>
                <a:lnTo>
                  <a:pt x="366" y="628"/>
                </a:lnTo>
                <a:lnTo>
                  <a:pt x="366" y="629"/>
                </a:lnTo>
                <a:close/>
                <a:moveTo>
                  <a:pt x="363" y="629"/>
                </a:moveTo>
                <a:lnTo>
                  <a:pt x="362" y="629"/>
                </a:lnTo>
                <a:lnTo>
                  <a:pt x="362" y="628"/>
                </a:lnTo>
                <a:lnTo>
                  <a:pt x="363" y="628"/>
                </a:lnTo>
                <a:lnTo>
                  <a:pt x="363" y="629"/>
                </a:lnTo>
                <a:close/>
                <a:moveTo>
                  <a:pt x="239" y="628"/>
                </a:moveTo>
                <a:lnTo>
                  <a:pt x="237" y="628"/>
                </a:lnTo>
                <a:lnTo>
                  <a:pt x="237" y="627"/>
                </a:lnTo>
                <a:lnTo>
                  <a:pt x="239" y="627"/>
                </a:lnTo>
                <a:lnTo>
                  <a:pt x="239" y="628"/>
                </a:lnTo>
                <a:close/>
                <a:moveTo>
                  <a:pt x="362" y="628"/>
                </a:moveTo>
                <a:lnTo>
                  <a:pt x="362" y="627"/>
                </a:lnTo>
                <a:lnTo>
                  <a:pt x="360" y="627"/>
                </a:lnTo>
                <a:lnTo>
                  <a:pt x="362" y="627"/>
                </a:lnTo>
                <a:lnTo>
                  <a:pt x="362" y="628"/>
                </a:lnTo>
                <a:close/>
                <a:moveTo>
                  <a:pt x="251" y="627"/>
                </a:moveTo>
                <a:lnTo>
                  <a:pt x="249" y="627"/>
                </a:lnTo>
                <a:lnTo>
                  <a:pt x="251" y="627"/>
                </a:lnTo>
                <a:close/>
                <a:moveTo>
                  <a:pt x="363" y="627"/>
                </a:moveTo>
                <a:lnTo>
                  <a:pt x="362" y="627"/>
                </a:lnTo>
                <a:lnTo>
                  <a:pt x="363" y="627"/>
                </a:lnTo>
                <a:close/>
                <a:moveTo>
                  <a:pt x="249" y="627"/>
                </a:moveTo>
                <a:lnTo>
                  <a:pt x="249" y="625"/>
                </a:lnTo>
                <a:lnTo>
                  <a:pt x="249" y="627"/>
                </a:lnTo>
                <a:close/>
                <a:moveTo>
                  <a:pt x="253" y="627"/>
                </a:moveTo>
                <a:lnTo>
                  <a:pt x="253" y="625"/>
                </a:lnTo>
                <a:lnTo>
                  <a:pt x="253" y="627"/>
                </a:lnTo>
                <a:close/>
                <a:moveTo>
                  <a:pt x="253" y="627"/>
                </a:moveTo>
                <a:lnTo>
                  <a:pt x="253" y="625"/>
                </a:lnTo>
                <a:lnTo>
                  <a:pt x="254" y="627"/>
                </a:lnTo>
                <a:lnTo>
                  <a:pt x="253" y="627"/>
                </a:lnTo>
                <a:close/>
                <a:moveTo>
                  <a:pt x="333" y="627"/>
                </a:moveTo>
                <a:lnTo>
                  <a:pt x="333" y="625"/>
                </a:lnTo>
                <a:lnTo>
                  <a:pt x="333" y="627"/>
                </a:lnTo>
                <a:close/>
                <a:moveTo>
                  <a:pt x="363" y="627"/>
                </a:moveTo>
                <a:lnTo>
                  <a:pt x="363" y="625"/>
                </a:lnTo>
                <a:lnTo>
                  <a:pt x="363" y="627"/>
                </a:lnTo>
                <a:close/>
                <a:moveTo>
                  <a:pt x="362" y="627"/>
                </a:moveTo>
                <a:lnTo>
                  <a:pt x="360" y="627"/>
                </a:lnTo>
                <a:lnTo>
                  <a:pt x="360" y="625"/>
                </a:lnTo>
                <a:lnTo>
                  <a:pt x="362" y="625"/>
                </a:lnTo>
                <a:lnTo>
                  <a:pt x="362" y="627"/>
                </a:lnTo>
                <a:close/>
                <a:moveTo>
                  <a:pt x="253" y="625"/>
                </a:moveTo>
                <a:lnTo>
                  <a:pt x="252" y="625"/>
                </a:lnTo>
                <a:lnTo>
                  <a:pt x="253" y="625"/>
                </a:lnTo>
                <a:close/>
                <a:moveTo>
                  <a:pt x="251" y="625"/>
                </a:moveTo>
                <a:lnTo>
                  <a:pt x="252" y="625"/>
                </a:lnTo>
                <a:lnTo>
                  <a:pt x="251" y="625"/>
                </a:lnTo>
                <a:close/>
                <a:moveTo>
                  <a:pt x="251" y="625"/>
                </a:moveTo>
                <a:lnTo>
                  <a:pt x="249" y="625"/>
                </a:lnTo>
                <a:lnTo>
                  <a:pt x="251" y="625"/>
                </a:lnTo>
                <a:close/>
                <a:moveTo>
                  <a:pt x="379" y="625"/>
                </a:moveTo>
                <a:lnTo>
                  <a:pt x="376" y="625"/>
                </a:lnTo>
                <a:lnTo>
                  <a:pt x="379" y="625"/>
                </a:lnTo>
                <a:close/>
                <a:moveTo>
                  <a:pt x="363" y="625"/>
                </a:moveTo>
                <a:lnTo>
                  <a:pt x="363" y="624"/>
                </a:lnTo>
                <a:lnTo>
                  <a:pt x="363" y="625"/>
                </a:lnTo>
                <a:close/>
                <a:moveTo>
                  <a:pt x="249" y="625"/>
                </a:moveTo>
                <a:lnTo>
                  <a:pt x="249" y="624"/>
                </a:lnTo>
                <a:lnTo>
                  <a:pt x="249" y="625"/>
                </a:lnTo>
                <a:close/>
                <a:moveTo>
                  <a:pt x="252" y="625"/>
                </a:moveTo>
                <a:lnTo>
                  <a:pt x="252" y="624"/>
                </a:lnTo>
                <a:lnTo>
                  <a:pt x="252" y="625"/>
                </a:lnTo>
                <a:close/>
                <a:moveTo>
                  <a:pt x="249" y="624"/>
                </a:moveTo>
                <a:lnTo>
                  <a:pt x="248" y="624"/>
                </a:lnTo>
                <a:lnTo>
                  <a:pt x="249" y="624"/>
                </a:lnTo>
                <a:close/>
                <a:moveTo>
                  <a:pt x="381" y="624"/>
                </a:moveTo>
                <a:lnTo>
                  <a:pt x="380" y="624"/>
                </a:lnTo>
                <a:lnTo>
                  <a:pt x="381" y="624"/>
                </a:lnTo>
                <a:close/>
                <a:moveTo>
                  <a:pt x="252" y="623"/>
                </a:moveTo>
                <a:lnTo>
                  <a:pt x="252" y="624"/>
                </a:lnTo>
                <a:lnTo>
                  <a:pt x="252" y="623"/>
                </a:lnTo>
                <a:close/>
                <a:moveTo>
                  <a:pt x="248" y="627"/>
                </a:moveTo>
                <a:lnTo>
                  <a:pt x="248" y="628"/>
                </a:lnTo>
                <a:lnTo>
                  <a:pt x="249" y="627"/>
                </a:lnTo>
                <a:lnTo>
                  <a:pt x="249" y="628"/>
                </a:lnTo>
                <a:lnTo>
                  <a:pt x="251" y="628"/>
                </a:lnTo>
                <a:lnTo>
                  <a:pt x="251" y="627"/>
                </a:lnTo>
                <a:lnTo>
                  <a:pt x="252" y="627"/>
                </a:lnTo>
                <a:lnTo>
                  <a:pt x="253" y="627"/>
                </a:lnTo>
                <a:lnTo>
                  <a:pt x="253" y="628"/>
                </a:lnTo>
                <a:lnTo>
                  <a:pt x="252" y="628"/>
                </a:lnTo>
                <a:lnTo>
                  <a:pt x="249" y="628"/>
                </a:lnTo>
                <a:lnTo>
                  <a:pt x="248" y="628"/>
                </a:lnTo>
                <a:lnTo>
                  <a:pt x="247" y="628"/>
                </a:lnTo>
                <a:lnTo>
                  <a:pt x="247" y="627"/>
                </a:lnTo>
                <a:lnTo>
                  <a:pt x="248" y="625"/>
                </a:lnTo>
                <a:lnTo>
                  <a:pt x="248" y="623"/>
                </a:lnTo>
                <a:lnTo>
                  <a:pt x="248" y="624"/>
                </a:lnTo>
                <a:lnTo>
                  <a:pt x="248" y="625"/>
                </a:lnTo>
                <a:lnTo>
                  <a:pt x="249" y="625"/>
                </a:lnTo>
                <a:lnTo>
                  <a:pt x="249" y="627"/>
                </a:lnTo>
                <a:lnTo>
                  <a:pt x="248" y="627"/>
                </a:lnTo>
                <a:close/>
                <a:moveTo>
                  <a:pt x="240" y="624"/>
                </a:moveTo>
                <a:lnTo>
                  <a:pt x="240" y="625"/>
                </a:lnTo>
                <a:lnTo>
                  <a:pt x="239" y="625"/>
                </a:lnTo>
                <a:lnTo>
                  <a:pt x="239" y="624"/>
                </a:lnTo>
                <a:lnTo>
                  <a:pt x="239" y="625"/>
                </a:lnTo>
                <a:lnTo>
                  <a:pt x="239" y="627"/>
                </a:lnTo>
                <a:lnTo>
                  <a:pt x="240" y="625"/>
                </a:lnTo>
                <a:lnTo>
                  <a:pt x="240" y="627"/>
                </a:lnTo>
                <a:lnTo>
                  <a:pt x="240" y="628"/>
                </a:lnTo>
                <a:lnTo>
                  <a:pt x="239" y="628"/>
                </a:lnTo>
                <a:lnTo>
                  <a:pt x="239" y="627"/>
                </a:lnTo>
                <a:lnTo>
                  <a:pt x="237" y="627"/>
                </a:lnTo>
                <a:lnTo>
                  <a:pt x="237" y="625"/>
                </a:lnTo>
                <a:lnTo>
                  <a:pt x="237" y="624"/>
                </a:lnTo>
                <a:lnTo>
                  <a:pt x="239" y="624"/>
                </a:lnTo>
                <a:lnTo>
                  <a:pt x="239" y="623"/>
                </a:lnTo>
                <a:lnTo>
                  <a:pt x="240" y="624"/>
                </a:lnTo>
                <a:close/>
                <a:moveTo>
                  <a:pt x="360" y="624"/>
                </a:moveTo>
                <a:lnTo>
                  <a:pt x="359" y="624"/>
                </a:lnTo>
                <a:lnTo>
                  <a:pt x="359" y="623"/>
                </a:lnTo>
                <a:lnTo>
                  <a:pt x="360" y="623"/>
                </a:lnTo>
                <a:lnTo>
                  <a:pt x="360" y="624"/>
                </a:lnTo>
                <a:close/>
                <a:moveTo>
                  <a:pt x="251" y="623"/>
                </a:moveTo>
                <a:lnTo>
                  <a:pt x="252" y="623"/>
                </a:lnTo>
                <a:lnTo>
                  <a:pt x="251" y="623"/>
                </a:lnTo>
                <a:close/>
                <a:moveTo>
                  <a:pt x="384" y="623"/>
                </a:moveTo>
                <a:lnTo>
                  <a:pt x="383" y="623"/>
                </a:lnTo>
                <a:lnTo>
                  <a:pt x="384" y="623"/>
                </a:lnTo>
                <a:close/>
                <a:moveTo>
                  <a:pt x="251" y="623"/>
                </a:moveTo>
                <a:lnTo>
                  <a:pt x="249" y="623"/>
                </a:lnTo>
                <a:lnTo>
                  <a:pt x="251" y="623"/>
                </a:lnTo>
                <a:close/>
                <a:moveTo>
                  <a:pt x="249" y="623"/>
                </a:moveTo>
                <a:lnTo>
                  <a:pt x="251" y="623"/>
                </a:lnTo>
                <a:lnTo>
                  <a:pt x="251" y="624"/>
                </a:lnTo>
                <a:lnTo>
                  <a:pt x="252" y="624"/>
                </a:lnTo>
                <a:lnTo>
                  <a:pt x="251" y="624"/>
                </a:lnTo>
                <a:lnTo>
                  <a:pt x="249" y="624"/>
                </a:lnTo>
                <a:lnTo>
                  <a:pt x="249" y="623"/>
                </a:lnTo>
                <a:lnTo>
                  <a:pt x="249" y="624"/>
                </a:lnTo>
                <a:lnTo>
                  <a:pt x="248" y="624"/>
                </a:lnTo>
                <a:lnTo>
                  <a:pt x="248" y="623"/>
                </a:lnTo>
                <a:lnTo>
                  <a:pt x="249" y="623"/>
                </a:lnTo>
                <a:close/>
                <a:moveTo>
                  <a:pt x="249" y="623"/>
                </a:moveTo>
                <a:lnTo>
                  <a:pt x="249" y="621"/>
                </a:lnTo>
                <a:lnTo>
                  <a:pt x="249" y="623"/>
                </a:lnTo>
                <a:close/>
                <a:moveTo>
                  <a:pt x="359" y="623"/>
                </a:moveTo>
                <a:lnTo>
                  <a:pt x="359" y="621"/>
                </a:lnTo>
                <a:lnTo>
                  <a:pt x="359" y="623"/>
                </a:lnTo>
                <a:close/>
                <a:moveTo>
                  <a:pt x="249" y="621"/>
                </a:moveTo>
                <a:lnTo>
                  <a:pt x="248" y="621"/>
                </a:lnTo>
                <a:lnTo>
                  <a:pt x="249" y="621"/>
                </a:lnTo>
                <a:close/>
                <a:moveTo>
                  <a:pt x="330" y="628"/>
                </a:moveTo>
                <a:lnTo>
                  <a:pt x="329" y="627"/>
                </a:lnTo>
                <a:lnTo>
                  <a:pt x="328" y="627"/>
                </a:lnTo>
                <a:lnTo>
                  <a:pt x="328" y="625"/>
                </a:lnTo>
                <a:lnTo>
                  <a:pt x="328" y="624"/>
                </a:lnTo>
                <a:lnTo>
                  <a:pt x="328" y="623"/>
                </a:lnTo>
                <a:lnTo>
                  <a:pt x="329" y="623"/>
                </a:lnTo>
                <a:lnTo>
                  <a:pt x="330" y="621"/>
                </a:lnTo>
                <a:lnTo>
                  <a:pt x="330" y="623"/>
                </a:lnTo>
                <a:lnTo>
                  <a:pt x="330" y="624"/>
                </a:lnTo>
                <a:lnTo>
                  <a:pt x="332" y="624"/>
                </a:lnTo>
                <a:lnTo>
                  <a:pt x="332" y="627"/>
                </a:lnTo>
                <a:lnTo>
                  <a:pt x="330" y="628"/>
                </a:lnTo>
                <a:close/>
                <a:moveTo>
                  <a:pt x="336" y="623"/>
                </a:moveTo>
                <a:lnTo>
                  <a:pt x="334" y="623"/>
                </a:lnTo>
                <a:lnTo>
                  <a:pt x="334" y="621"/>
                </a:lnTo>
                <a:lnTo>
                  <a:pt x="336" y="621"/>
                </a:lnTo>
                <a:lnTo>
                  <a:pt x="336" y="623"/>
                </a:lnTo>
                <a:close/>
                <a:moveTo>
                  <a:pt x="377" y="623"/>
                </a:moveTo>
                <a:lnTo>
                  <a:pt x="376" y="623"/>
                </a:lnTo>
                <a:lnTo>
                  <a:pt x="377" y="621"/>
                </a:lnTo>
                <a:lnTo>
                  <a:pt x="377" y="623"/>
                </a:lnTo>
                <a:close/>
                <a:moveTo>
                  <a:pt x="362" y="621"/>
                </a:moveTo>
                <a:lnTo>
                  <a:pt x="362" y="620"/>
                </a:lnTo>
                <a:lnTo>
                  <a:pt x="362" y="621"/>
                </a:lnTo>
                <a:close/>
                <a:moveTo>
                  <a:pt x="377" y="621"/>
                </a:moveTo>
                <a:lnTo>
                  <a:pt x="376" y="621"/>
                </a:lnTo>
                <a:lnTo>
                  <a:pt x="377" y="620"/>
                </a:lnTo>
                <a:lnTo>
                  <a:pt x="377" y="621"/>
                </a:lnTo>
                <a:close/>
                <a:moveTo>
                  <a:pt x="379" y="621"/>
                </a:moveTo>
                <a:lnTo>
                  <a:pt x="377" y="621"/>
                </a:lnTo>
                <a:lnTo>
                  <a:pt x="379" y="620"/>
                </a:lnTo>
                <a:lnTo>
                  <a:pt x="379" y="621"/>
                </a:lnTo>
                <a:close/>
                <a:moveTo>
                  <a:pt x="359" y="620"/>
                </a:moveTo>
                <a:lnTo>
                  <a:pt x="359" y="619"/>
                </a:lnTo>
                <a:lnTo>
                  <a:pt x="359" y="620"/>
                </a:lnTo>
                <a:close/>
                <a:moveTo>
                  <a:pt x="392" y="619"/>
                </a:moveTo>
                <a:lnTo>
                  <a:pt x="393" y="619"/>
                </a:lnTo>
                <a:lnTo>
                  <a:pt x="392" y="619"/>
                </a:lnTo>
                <a:close/>
                <a:moveTo>
                  <a:pt x="393" y="619"/>
                </a:moveTo>
                <a:lnTo>
                  <a:pt x="395" y="619"/>
                </a:lnTo>
                <a:lnTo>
                  <a:pt x="393" y="619"/>
                </a:lnTo>
                <a:close/>
                <a:moveTo>
                  <a:pt x="387" y="619"/>
                </a:moveTo>
                <a:lnTo>
                  <a:pt x="387" y="617"/>
                </a:lnTo>
                <a:lnTo>
                  <a:pt x="388" y="617"/>
                </a:lnTo>
                <a:lnTo>
                  <a:pt x="387" y="619"/>
                </a:lnTo>
                <a:close/>
                <a:moveTo>
                  <a:pt x="396" y="617"/>
                </a:moveTo>
                <a:lnTo>
                  <a:pt x="396" y="619"/>
                </a:lnTo>
                <a:lnTo>
                  <a:pt x="395" y="619"/>
                </a:lnTo>
                <a:lnTo>
                  <a:pt x="395" y="617"/>
                </a:lnTo>
                <a:lnTo>
                  <a:pt x="396" y="617"/>
                </a:lnTo>
                <a:close/>
                <a:moveTo>
                  <a:pt x="388" y="617"/>
                </a:moveTo>
                <a:lnTo>
                  <a:pt x="389" y="617"/>
                </a:lnTo>
                <a:lnTo>
                  <a:pt x="389" y="619"/>
                </a:lnTo>
                <a:lnTo>
                  <a:pt x="388" y="617"/>
                </a:lnTo>
                <a:close/>
                <a:moveTo>
                  <a:pt x="362" y="619"/>
                </a:moveTo>
                <a:lnTo>
                  <a:pt x="363" y="619"/>
                </a:lnTo>
                <a:lnTo>
                  <a:pt x="363" y="620"/>
                </a:lnTo>
                <a:lnTo>
                  <a:pt x="364" y="620"/>
                </a:lnTo>
                <a:lnTo>
                  <a:pt x="364" y="621"/>
                </a:lnTo>
                <a:lnTo>
                  <a:pt x="364" y="623"/>
                </a:lnTo>
                <a:lnTo>
                  <a:pt x="366" y="624"/>
                </a:lnTo>
                <a:lnTo>
                  <a:pt x="366" y="625"/>
                </a:lnTo>
                <a:lnTo>
                  <a:pt x="366" y="627"/>
                </a:lnTo>
                <a:lnTo>
                  <a:pt x="366" y="628"/>
                </a:lnTo>
                <a:lnTo>
                  <a:pt x="364" y="628"/>
                </a:lnTo>
                <a:lnTo>
                  <a:pt x="363" y="627"/>
                </a:lnTo>
                <a:lnTo>
                  <a:pt x="364" y="625"/>
                </a:lnTo>
                <a:lnTo>
                  <a:pt x="364" y="627"/>
                </a:lnTo>
                <a:lnTo>
                  <a:pt x="364" y="625"/>
                </a:lnTo>
                <a:lnTo>
                  <a:pt x="364" y="624"/>
                </a:lnTo>
                <a:lnTo>
                  <a:pt x="363" y="623"/>
                </a:lnTo>
                <a:lnTo>
                  <a:pt x="363" y="621"/>
                </a:lnTo>
                <a:lnTo>
                  <a:pt x="363" y="620"/>
                </a:lnTo>
                <a:lnTo>
                  <a:pt x="362" y="620"/>
                </a:lnTo>
                <a:lnTo>
                  <a:pt x="362" y="619"/>
                </a:lnTo>
                <a:lnTo>
                  <a:pt x="360" y="619"/>
                </a:lnTo>
                <a:lnTo>
                  <a:pt x="359" y="619"/>
                </a:lnTo>
                <a:lnTo>
                  <a:pt x="360" y="620"/>
                </a:lnTo>
                <a:lnTo>
                  <a:pt x="360" y="621"/>
                </a:lnTo>
                <a:lnTo>
                  <a:pt x="359" y="620"/>
                </a:lnTo>
                <a:lnTo>
                  <a:pt x="359" y="619"/>
                </a:lnTo>
                <a:lnTo>
                  <a:pt x="359" y="617"/>
                </a:lnTo>
                <a:lnTo>
                  <a:pt x="360" y="617"/>
                </a:lnTo>
                <a:lnTo>
                  <a:pt x="362" y="617"/>
                </a:lnTo>
                <a:lnTo>
                  <a:pt x="362" y="619"/>
                </a:lnTo>
                <a:close/>
                <a:moveTo>
                  <a:pt x="400" y="617"/>
                </a:moveTo>
                <a:lnTo>
                  <a:pt x="401" y="617"/>
                </a:lnTo>
                <a:lnTo>
                  <a:pt x="400" y="617"/>
                </a:lnTo>
                <a:close/>
                <a:moveTo>
                  <a:pt x="397" y="617"/>
                </a:moveTo>
                <a:lnTo>
                  <a:pt x="396" y="617"/>
                </a:lnTo>
                <a:lnTo>
                  <a:pt x="398" y="617"/>
                </a:lnTo>
                <a:lnTo>
                  <a:pt x="397" y="617"/>
                </a:lnTo>
                <a:close/>
                <a:moveTo>
                  <a:pt x="412" y="617"/>
                </a:moveTo>
                <a:lnTo>
                  <a:pt x="412" y="616"/>
                </a:lnTo>
                <a:lnTo>
                  <a:pt x="412" y="617"/>
                </a:lnTo>
                <a:close/>
                <a:moveTo>
                  <a:pt x="408" y="617"/>
                </a:moveTo>
                <a:lnTo>
                  <a:pt x="408" y="616"/>
                </a:lnTo>
                <a:lnTo>
                  <a:pt x="408" y="617"/>
                </a:lnTo>
                <a:close/>
                <a:moveTo>
                  <a:pt x="406" y="617"/>
                </a:moveTo>
                <a:lnTo>
                  <a:pt x="405" y="617"/>
                </a:lnTo>
                <a:lnTo>
                  <a:pt x="405" y="616"/>
                </a:lnTo>
                <a:lnTo>
                  <a:pt x="406" y="616"/>
                </a:lnTo>
                <a:lnTo>
                  <a:pt x="406" y="617"/>
                </a:lnTo>
                <a:close/>
                <a:moveTo>
                  <a:pt x="408" y="617"/>
                </a:moveTo>
                <a:lnTo>
                  <a:pt x="406" y="617"/>
                </a:lnTo>
                <a:lnTo>
                  <a:pt x="406" y="616"/>
                </a:lnTo>
                <a:lnTo>
                  <a:pt x="408" y="616"/>
                </a:lnTo>
                <a:lnTo>
                  <a:pt x="408" y="617"/>
                </a:lnTo>
                <a:close/>
                <a:moveTo>
                  <a:pt x="413" y="617"/>
                </a:moveTo>
                <a:lnTo>
                  <a:pt x="412" y="616"/>
                </a:lnTo>
                <a:lnTo>
                  <a:pt x="413" y="616"/>
                </a:lnTo>
                <a:lnTo>
                  <a:pt x="413" y="617"/>
                </a:lnTo>
                <a:close/>
                <a:moveTo>
                  <a:pt x="410" y="617"/>
                </a:moveTo>
                <a:lnTo>
                  <a:pt x="410" y="616"/>
                </a:lnTo>
                <a:lnTo>
                  <a:pt x="410" y="617"/>
                </a:lnTo>
                <a:close/>
                <a:moveTo>
                  <a:pt x="410" y="616"/>
                </a:moveTo>
                <a:lnTo>
                  <a:pt x="410" y="617"/>
                </a:lnTo>
                <a:lnTo>
                  <a:pt x="409" y="616"/>
                </a:lnTo>
                <a:lnTo>
                  <a:pt x="410" y="616"/>
                </a:lnTo>
                <a:close/>
                <a:moveTo>
                  <a:pt x="409" y="616"/>
                </a:moveTo>
                <a:lnTo>
                  <a:pt x="408" y="616"/>
                </a:lnTo>
                <a:lnTo>
                  <a:pt x="409" y="616"/>
                </a:lnTo>
                <a:close/>
                <a:moveTo>
                  <a:pt x="405" y="616"/>
                </a:moveTo>
                <a:lnTo>
                  <a:pt x="404" y="616"/>
                </a:lnTo>
                <a:lnTo>
                  <a:pt x="405" y="616"/>
                </a:lnTo>
                <a:close/>
                <a:moveTo>
                  <a:pt x="405" y="616"/>
                </a:moveTo>
                <a:lnTo>
                  <a:pt x="406" y="616"/>
                </a:lnTo>
                <a:lnTo>
                  <a:pt x="405" y="616"/>
                </a:lnTo>
                <a:close/>
                <a:moveTo>
                  <a:pt x="409" y="616"/>
                </a:moveTo>
                <a:lnTo>
                  <a:pt x="408" y="616"/>
                </a:lnTo>
                <a:lnTo>
                  <a:pt x="409" y="616"/>
                </a:lnTo>
                <a:close/>
                <a:moveTo>
                  <a:pt x="400" y="616"/>
                </a:moveTo>
                <a:lnTo>
                  <a:pt x="400" y="615"/>
                </a:lnTo>
                <a:lnTo>
                  <a:pt x="400" y="616"/>
                </a:lnTo>
                <a:close/>
                <a:moveTo>
                  <a:pt x="405" y="616"/>
                </a:moveTo>
                <a:lnTo>
                  <a:pt x="404" y="616"/>
                </a:lnTo>
                <a:lnTo>
                  <a:pt x="404" y="615"/>
                </a:lnTo>
                <a:lnTo>
                  <a:pt x="405" y="615"/>
                </a:lnTo>
                <a:lnTo>
                  <a:pt x="405" y="616"/>
                </a:lnTo>
                <a:close/>
                <a:moveTo>
                  <a:pt x="410" y="616"/>
                </a:moveTo>
                <a:lnTo>
                  <a:pt x="409" y="616"/>
                </a:lnTo>
                <a:lnTo>
                  <a:pt x="409" y="615"/>
                </a:lnTo>
                <a:lnTo>
                  <a:pt x="410" y="615"/>
                </a:lnTo>
                <a:lnTo>
                  <a:pt x="410" y="616"/>
                </a:lnTo>
                <a:close/>
                <a:moveTo>
                  <a:pt x="408" y="616"/>
                </a:moveTo>
                <a:lnTo>
                  <a:pt x="406" y="616"/>
                </a:lnTo>
                <a:lnTo>
                  <a:pt x="406" y="615"/>
                </a:lnTo>
                <a:lnTo>
                  <a:pt x="408" y="615"/>
                </a:lnTo>
                <a:lnTo>
                  <a:pt x="408" y="616"/>
                </a:lnTo>
                <a:close/>
                <a:moveTo>
                  <a:pt x="409" y="615"/>
                </a:moveTo>
                <a:lnTo>
                  <a:pt x="408" y="615"/>
                </a:lnTo>
                <a:lnTo>
                  <a:pt x="408" y="614"/>
                </a:lnTo>
                <a:lnTo>
                  <a:pt x="409" y="615"/>
                </a:lnTo>
                <a:close/>
                <a:moveTo>
                  <a:pt x="325" y="615"/>
                </a:moveTo>
                <a:lnTo>
                  <a:pt x="325" y="614"/>
                </a:lnTo>
                <a:lnTo>
                  <a:pt x="325" y="615"/>
                </a:lnTo>
                <a:close/>
                <a:moveTo>
                  <a:pt x="406" y="614"/>
                </a:moveTo>
                <a:lnTo>
                  <a:pt x="405" y="614"/>
                </a:lnTo>
                <a:lnTo>
                  <a:pt x="406" y="614"/>
                </a:lnTo>
                <a:close/>
                <a:moveTo>
                  <a:pt x="326" y="615"/>
                </a:moveTo>
                <a:lnTo>
                  <a:pt x="325" y="615"/>
                </a:lnTo>
                <a:lnTo>
                  <a:pt x="325" y="614"/>
                </a:lnTo>
                <a:lnTo>
                  <a:pt x="326" y="614"/>
                </a:lnTo>
                <a:lnTo>
                  <a:pt x="326" y="615"/>
                </a:lnTo>
                <a:close/>
                <a:moveTo>
                  <a:pt x="409" y="615"/>
                </a:moveTo>
                <a:lnTo>
                  <a:pt x="409" y="614"/>
                </a:lnTo>
                <a:lnTo>
                  <a:pt x="409" y="615"/>
                </a:lnTo>
                <a:close/>
                <a:moveTo>
                  <a:pt x="299" y="614"/>
                </a:moveTo>
                <a:lnTo>
                  <a:pt x="300" y="615"/>
                </a:lnTo>
                <a:lnTo>
                  <a:pt x="300" y="616"/>
                </a:lnTo>
                <a:lnTo>
                  <a:pt x="300" y="617"/>
                </a:lnTo>
                <a:lnTo>
                  <a:pt x="299" y="617"/>
                </a:lnTo>
                <a:lnTo>
                  <a:pt x="299" y="616"/>
                </a:lnTo>
                <a:lnTo>
                  <a:pt x="298" y="616"/>
                </a:lnTo>
                <a:lnTo>
                  <a:pt x="298" y="614"/>
                </a:lnTo>
                <a:lnTo>
                  <a:pt x="299" y="614"/>
                </a:lnTo>
                <a:close/>
                <a:moveTo>
                  <a:pt x="325" y="614"/>
                </a:moveTo>
                <a:lnTo>
                  <a:pt x="324" y="615"/>
                </a:lnTo>
                <a:lnTo>
                  <a:pt x="324" y="614"/>
                </a:lnTo>
                <a:lnTo>
                  <a:pt x="325" y="614"/>
                </a:lnTo>
                <a:close/>
                <a:moveTo>
                  <a:pt x="414" y="617"/>
                </a:moveTo>
                <a:lnTo>
                  <a:pt x="413" y="617"/>
                </a:lnTo>
                <a:lnTo>
                  <a:pt x="412" y="617"/>
                </a:lnTo>
                <a:lnTo>
                  <a:pt x="409" y="617"/>
                </a:lnTo>
                <a:lnTo>
                  <a:pt x="408" y="619"/>
                </a:lnTo>
                <a:lnTo>
                  <a:pt x="406" y="619"/>
                </a:lnTo>
                <a:lnTo>
                  <a:pt x="406" y="617"/>
                </a:lnTo>
                <a:lnTo>
                  <a:pt x="405" y="617"/>
                </a:lnTo>
                <a:lnTo>
                  <a:pt x="401" y="617"/>
                </a:lnTo>
                <a:lnTo>
                  <a:pt x="402" y="617"/>
                </a:lnTo>
                <a:lnTo>
                  <a:pt x="404" y="617"/>
                </a:lnTo>
                <a:lnTo>
                  <a:pt x="405" y="617"/>
                </a:lnTo>
                <a:lnTo>
                  <a:pt x="406" y="617"/>
                </a:lnTo>
                <a:lnTo>
                  <a:pt x="408" y="617"/>
                </a:lnTo>
                <a:lnTo>
                  <a:pt x="409" y="617"/>
                </a:lnTo>
                <a:lnTo>
                  <a:pt x="410" y="617"/>
                </a:lnTo>
                <a:lnTo>
                  <a:pt x="412" y="617"/>
                </a:lnTo>
                <a:lnTo>
                  <a:pt x="413" y="617"/>
                </a:lnTo>
                <a:lnTo>
                  <a:pt x="414" y="616"/>
                </a:lnTo>
                <a:lnTo>
                  <a:pt x="415" y="615"/>
                </a:lnTo>
                <a:lnTo>
                  <a:pt x="415" y="614"/>
                </a:lnTo>
                <a:lnTo>
                  <a:pt x="417" y="614"/>
                </a:lnTo>
                <a:lnTo>
                  <a:pt x="417" y="615"/>
                </a:lnTo>
                <a:lnTo>
                  <a:pt x="415" y="616"/>
                </a:lnTo>
                <a:lnTo>
                  <a:pt x="414" y="617"/>
                </a:lnTo>
                <a:close/>
                <a:moveTo>
                  <a:pt x="413" y="614"/>
                </a:moveTo>
                <a:lnTo>
                  <a:pt x="413" y="615"/>
                </a:lnTo>
                <a:lnTo>
                  <a:pt x="412" y="615"/>
                </a:lnTo>
                <a:lnTo>
                  <a:pt x="412" y="614"/>
                </a:lnTo>
                <a:lnTo>
                  <a:pt x="413" y="614"/>
                </a:lnTo>
                <a:close/>
                <a:moveTo>
                  <a:pt x="412" y="615"/>
                </a:moveTo>
                <a:lnTo>
                  <a:pt x="410" y="615"/>
                </a:lnTo>
                <a:lnTo>
                  <a:pt x="410" y="614"/>
                </a:lnTo>
                <a:lnTo>
                  <a:pt x="412" y="614"/>
                </a:lnTo>
                <a:lnTo>
                  <a:pt x="412" y="615"/>
                </a:lnTo>
                <a:close/>
                <a:moveTo>
                  <a:pt x="405" y="614"/>
                </a:moveTo>
                <a:lnTo>
                  <a:pt x="406" y="614"/>
                </a:lnTo>
                <a:lnTo>
                  <a:pt x="405" y="614"/>
                </a:lnTo>
                <a:close/>
                <a:moveTo>
                  <a:pt x="405" y="614"/>
                </a:moveTo>
                <a:lnTo>
                  <a:pt x="405" y="612"/>
                </a:lnTo>
                <a:lnTo>
                  <a:pt x="405" y="614"/>
                </a:lnTo>
                <a:close/>
                <a:moveTo>
                  <a:pt x="404" y="614"/>
                </a:moveTo>
                <a:lnTo>
                  <a:pt x="402" y="614"/>
                </a:lnTo>
                <a:lnTo>
                  <a:pt x="402" y="612"/>
                </a:lnTo>
                <a:lnTo>
                  <a:pt x="404" y="612"/>
                </a:lnTo>
                <a:lnTo>
                  <a:pt x="404" y="614"/>
                </a:lnTo>
                <a:close/>
                <a:moveTo>
                  <a:pt x="385" y="614"/>
                </a:moveTo>
                <a:lnTo>
                  <a:pt x="385" y="612"/>
                </a:lnTo>
                <a:lnTo>
                  <a:pt x="387" y="612"/>
                </a:lnTo>
                <a:lnTo>
                  <a:pt x="387" y="614"/>
                </a:lnTo>
                <a:lnTo>
                  <a:pt x="385" y="614"/>
                </a:lnTo>
                <a:close/>
                <a:moveTo>
                  <a:pt x="417" y="612"/>
                </a:moveTo>
                <a:lnTo>
                  <a:pt x="415" y="612"/>
                </a:lnTo>
                <a:lnTo>
                  <a:pt x="417" y="612"/>
                </a:lnTo>
                <a:close/>
                <a:moveTo>
                  <a:pt x="414" y="614"/>
                </a:moveTo>
                <a:lnTo>
                  <a:pt x="413" y="614"/>
                </a:lnTo>
                <a:lnTo>
                  <a:pt x="412" y="612"/>
                </a:lnTo>
                <a:lnTo>
                  <a:pt x="412" y="611"/>
                </a:lnTo>
                <a:lnTo>
                  <a:pt x="413" y="612"/>
                </a:lnTo>
                <a:lnTo>
                  <a:pt x="414" y="614"/>
                </a:lnTo>
                <a:close/>
                <a:moveTo>
                  <a:pt x="417" y="611"/>
                </a:moveTo>
                <a:lnTo>
                  <a:pt x="415" y="611"/>
                </a:lnTo>
                <a:lnTo>
                  <a:pt x="417" y="611"/>
                </a:lnTo>
                <a:close/>
                <a:moveTo>
                  <a:pt x="414" y="611"/>
                </a:moveTo>
                <a:lnTo>
                  <a:pt x="413" y="611"/>
                </a:lnTo>
                <a:lnTo>
                  <a:pt x="414" y="611"/>
                </a:lnTo>
                <a:close/>
                <a:moveTo>
                  <a:pt x="380" y="610"/>
                </a:moveTo>
                <a:lnTo>
                  <a:pt x="379" y="610"/>
                </a:lnTo>
                <a:lnTo>
                  <a:pt x="380" y="608"/>
                </a:lnTo>
                <a:lnTo>
                  <a:pt x="380" y="610"/>
                </a:lnTo>
                <a:close/>
                <a:moveTo>
                  <a:pt x="415" y="610"/>
                </a:moveTo>
                <a:lnTo>
                  <a:pt x="415" y="608"/>
                </a:lnTo>
                <a:lnTo>
                  <a:pt x="414" y="608"/>
                </a:lnTo>
                <a:lnTo>
                  <a:pt x="415" y="608"/>
                </a:lnTo>
                <a:lnTo>
                  <a:pt x="415" y="610"/>
                </a:lnTo>
                <a:close/>
                <a:moveTo>
                  <a:pt x="414" y="608"/>
                </a:moveTo>
                <a:lnTo>
                  <a:pt x="414" y="607"/>
                </a:lnTo>
                <a:lnTo>
                  <a:pt x="414" y="608"/>
                </a:lnTo>
                <a:close/>
                <a:moveTo>
                  <a:pt x="408" y="603"/>
                </a:moveTo>
                <a:lnTo>
                  <a:pt x="409" y="604"/>
                </a:lnTo>
                <a:lnTo>
                  <a:pt x="406" y="604"/>
                </a:lnTo>
                <a:lnTo>
                  <a:pt x="405" y="603"/>
                </a:lnTo>
                <a:lnTo>
                  <a:pt x="404" y="603"/>
                </a:lnTo>
                <a:lnTo>
                  <a:pt x="404" y="602"/>
                </a:lnTo>
                <a:lnTo>
                  <a:pt x="405" y="603"/>
                </a:lnTo>
                <a:lnTo>
                  <a:pt x="406" y="603"/>
                </a:lnTo>
                <a:lnTo>
                  <a:pt x="408" y="603"/>
                </a:lnTo>
                <a:close/>
                <a:moveTo>
                  <a:pt x="368" y="603"/>
                </a:moveTo>
                <a:lnTo>
                  <a:pt x="367" y="603"/>
                </a:lnTo>
                <a:lnTo>
                  <a:pt x="368" y="602"/>
                </a:lnTo>
                <a:lnTo>
                  <a:pt x="368" y="603"/>
                </a:lnTo>
                <a:close/>
                <a:moveTo>
                  <a:pt x="401" y="602"/>
                </a:moveTo>
                <a:lnTo>
                  <a:pt x="400" y="602"/>
                </a:lnTo>
                <a:lnTo>
                  <a:pt x="401" y="602"/>
                </a:lnTo>
                <a:close/>
                <a:moveTo>
                  <a:pt x="375" y="599"/>
                </a:moveTo>
                <a:lnTo>
                  <a:pt x="376" y="599"/>
                </a:lnTo>
                <a:lnTo>
                  <a:pt x="377" y="599"/>
                </a:lnTo>
                <a:lnTo>
                  <a:pt x="379" y="599"/>
                </a:lnTo>
                <a:lnTo>
                  <a:pt x="379" y="600"/>
                </a:lnTo>
                <a:lnTo>
                  <a:pt x="380" y="600"/>
                </a:lnTo>
                <a:lnTo>
                  <a:pt x="381" y="602"/>
                </a:lnTo>
                <a:lnTo>
                  <a:pt x="381" y="603"/>
                </a:lnTo>
                <a:lnTo>
                  <a:pt x="380" y="603"/>
                </a:lnTo>
                <a:lnTo>
                  <a:pt x="380" y="604"/>
                </a:lnTo>
                <a:lnTo>
                  <a:pt x="379" y="606"/>
                </a:lnTo>
                <a:lnTo>
                  <a:pt x="380" y="606"/>
                </a:lnTo>
                <a:lnTo>
                  <a:pt x="379" y="606"/>
                </a:lnTo>
                <a:lnTo>
                  <a:pt x="380" y="607"/>
                </a:lnTo>
                <a:lnTo>
                  <a:pt x="380" y="606"/>
                </a:lnTo>
                <a:lnTo>
                  <a:pt x="380" y="607"/>
                </a:lnTo>
                <a:lnTo>
                  <a:pt x="379" y="608"/>
                </a:lnTo>
                <a:lnTo>
                  <a:pt x="377" y="608"/>
                </a:lnTo>
                <a:lnTo>
                  <a:pt x="377" y="610"/>
                </a:lnTo>
                <a:lnTo>
                  <a:pt x="379" y="610"/>
                </a:lnTo>
                <a:lnTo>
                  <a:pt x="379" y="611"/>
                </a:lnTo>
                <a:lnTo>
                  <a:pt x="377" y="611"/>
                </a:lnTo>
                <a:lnTo>
                  <a:pt x="376" y="611"/>
                </a:lnTo>
                <a:lnTo>
                  <a:pt x="376" y="612"/>
                </a:lnTo>
                <a:lnTo>
                  <a:pt x="375" y="612"/>
                </a:lnTo>
                <a:lnTo>
                  <a:pt x="375" y="614"/>
                </a:lnTo>
                <a:lnTo>
                  <a:pt x="375" y="615"/>
                </a:lnTo>
                <a:lnTo>
                  <a:pt x="374" y="615"/>
                </a:lnTo>
                <a:lnTo>
                  <a:pt x="374" y="616"/>
                </a:lnTo>
                <a:lnTo>
                  <a:pt x="372" y="616"/>
                </a:lnTo>
                <a:lnTo>
                  <a:pt x="371" y="616"/>
                </a:lnTo>
                <a:lnTo>
                  <a:pt x="370" y="616"/>
                </a:lnTo>
                <a:lnTo>
                  <a:pt x="368" y="616"/>
                </a:lnTo>
                <a:lnTo>
                  <a:pt x="368" y="615"/>
                </a:lnTo>
                <a:lnTo>
                  <a:pt x="367" y="614"/>
                </a:lnTo>
                <a:lnTo>
                  <a:pt x="366" y="612"/>
                </a:lnTo>
                <a:lnTo>
                  <a:pt x="366" y="611"/>
                </a:lnTo>
                <a:lnTo>
                  <a:pt x="366" y="610"/>
                </a:lnTo>
                <a:lnTo>
                  <a:pt x="366" y="608"/>
                </a:lnTo>
                <a:lnTo>
                  <a:pt x="367" y="608"/>
                </a:lnTo>
                <a:lnTo>
                  <a:pt x="368" y="607"/>
                </a:lnTo>
                <a:lnTo>
                  <a:pt x="368" y="606"/>
                </a:lnTo>
                <a:lnTo>
                  <a:pt x="368" y="604"/>
                </a:lnTo>
                <a:lnTo>
                  <a:pt x="368" y="603"/>
                </a:lnTo>
                <a:lnTo>
                  <a:pt x="370" y="602"/>
                </a:lnTo>
                <a:lnTo>
                  <a:pt x="371" y="600"/>
                </a:lnTo>
                <a:lnTo>
                  <a:pt x="374" y="600"/>
                </a:lnTo>
                <a:lnTo>
                  <a:pt x="375" y="600"/>
                </a:lnTo>
                <a:lnTo>
                  <a:pt x="374" y="600"/>
                </a:lnTo>
                <a:lnTo>
                  <a:pt x="375" y="599"/>
                </a:lnTo>
                <a:close/>
                <a:moveTo>
                  <a:pt x="362" y="596"/>
                </a:moveTo>
                <a:lnTo>
                  <a:pt x="362" y="595"/>
                </a:lnTo>
                <a:lnTo>
                  <a:pt x="362" y="596"/>
                </a:lnTo>
                <a:close/>
                <a:moveTo>
                  <a:pt x="391" y="595"/>
                </a:moveTo>
                <a:lnTo>
                  <a:pt x="392" y="595"/>
                </a:lnTo>
                <a:lnTo>
                  <a:pt x="393" y="595"/>
                </a:lnTo>
                <a:lnTo>
                  <a:pt x="395" y="595"/>
                </a:lnTo>
                <a:lnTo>
                  <a:pt x="396" y="596"/>
                </a:lnTo>
                <a:lnTo>
                  <a:pt x="396" y="598"/>
                </a:lnTo>
                <a:lnTo>
                  <a:pt x="397" y="599"/>
                </a:lnTo>
                <a:lnTo>
                  <a:pt x="397" y="600"/>
                </a:lnTo>
                <a:lnTo>
                  <a:pt x="398" y="600"/>
                </a:lnTo>
                <a:lnTo>
                  <a:pt x="398" y="602"/>
                </a:lnTo>
                <a:lnTo>
                  <a:pt x="397" y="603"/>
                </a:lnTo>
                <a:lnTo>
                  <a:pt x="398" y="603"/>
                </a:lnTo>
                <a:lnTo>
                  <a:pt x="400" y="603"/>
                </a:lnTo>
                <a:lnTo>
                  <a:pt x="400" y="604"/>
                </a:lnTo>
                <a:lnTo>
                  <a:pt x="398" y="603"/>
                </a:lnTo>
                <a:lnTo>
                  <a:pt x="398" y="604"/>
                </a:lnTo>
                <a:lnTo>
                  <a:pt x="400" y="604"/>
                </a:lnTo>
                <a:lnTo>
                  <a:pt x="400" y="603"/>
                </a:lnTo>
                <a:lnTo>
                  <a:pt x="401" y="603"/>
                </a:lnTo>
                <a:lnTo>
                  <a:pt x="401" y="604"/>
                </a:lnTo>
                <a:lnTo>
                  <a:pt x="402" y="604"/>
                </a:lnTo>
                <a:lnTo>
                  <a:pt x="402" y="606"/>
                </a:lnTo>
                <a:lnTo>
                  <a:pt x="404" y="606"/>
                </a:lnTo>
                <a:lnTo>
                  <a:pt x="404" y="607"/>
                </a:lnTo>
                <a:lnTo>
                  <a:pt x="402" y="607"/>
                </a:lnTo>
                <a:lnTo>
                  <a:pt x="402" y="608"/>
                </a:lnTo>
                <a:lnTo>
                  <a:pt x="401" y="608"/>
                </a:lnTo>
                <a:lnTo>
                  <a:pt x="401" y="610"/>
                </a:lnTo>
                <a:lnTo>
                  <a:pt x="401" y="611"/>
                </a:lnTo>
                <a:lnTo>
                  <a:pt x="400" y="612"/>
                </a:lnTo>
                <a:lnTo>
                  <a:pt x="398" y="612"/>
                </a:lnTo>
                <a:lnTo>
                  <a:pt x="398" y="614"/>
                </a:lnTo>
                <a:lnTo>
                  <a:pt x="397" y="615"/>
                </a:lnTo>
                <a:lnTo>
                  <a:pt x="397" y="616"/>
                </a:lnTo>
                <a:lnTo>
                  <a:pt x="396" y="616"/>
                </a:lnTo>
                <a:lnTo>
                  <a:pt x="395" y="617"/>
                </a:lnTo>
                <a:lnTo>
                  <a:pt x="393" y="617"/>
                </a:lnTo>
                <a:lnTo>
                  <a:pt x="392" y="617"/>
                </a:lnTo>
                <a:lnTo>
                  <a:pt x="391" y="617"/>
                </a:lnTo>
                <a:lnTo>
                  <a:pt x="389" y="617"/>
                </a:lnTo>
                <a:lnTo>
                  <a:pt x="389" y="616"/>
                </a:lnTo>
                <a:lnTo>
                  <a:pt x="388" y="616"/>
                </a:lnTo>
                <a:lnTo>
                  <a:pt x="388" y="615"/>
                </a:lnTo>
                <a:lnTo>
                  <a:pt x="387" y="615"/>
                </a:lnTo>
                <a:lnTo>
                  <a:pt x="387" y="614"/>
                </a:lnTo>
                <a:lnTo>
                  <a:pt x="387" y="612"/>
                </a:lnTo>
                <a:lnTo>
                  <a:pt x="385" y="612"/>
                </a:lnTo>
                <a:lnTo>
                  <a:pt x="384" y="611"/>
                </a:lnTo>
                <a:lnTo>
                  <a:pt x="384" y="610"/>
                </a:lnTo>
                <a:lnTo>
                  <a:pt x="384" y="608"/>
                </a:lnTo>
                <a:lnTo>
                  <a:pt x="384" y="610"/>
                </a:lnTo>
                <a:lnTo>
                  <a:pt x="383" y="610"/>
                </a:lnTo>
                <a:lnTo>
                  <a:pt x="383" y="608"/>
                </a:lnTo>
                <a:lnTo>
                  <a:pt x="381" y="607"/>
                </a:lnTo>
                <a:lnTo>
                  <a:pt x="381" y="606"/>
                </a:lnTo>
                <a:lnTo>
                  <a:pt x="381" y="604"/>
                </a:lnTo>
                <a:lnTo>
                  <a:pt x="383" y="604"/>
                </a:lnTo>
                <a:lnTo>
                  <a:pt x="383" y="603"/>
                </a:lnTo>
                <a:lnTo>
                  <a:pt x="383" y="602"/>
                </a:lnTo>
                <a:lnTo>
                  <a:pt x="383" y="599"/>
                </a:lnTo>
                <a:lnTo>
                  <a:pt x="384" y="598"/>
                </a:lnTo>
                <a:lnTo>
                  <a:pt x="385" y="598"/>
                </a:lnTo>
                <a:lnTo>
                  <a:pt x="385" y="596"/>
                </a:lnTo>
                <a:lnTo>
                  <a:pt x="388" y="596"/>
                </a:lnTo>
                <a:lnTo>
                  <a:pt x="388" y="595"/>
                </a:lnTo>
                <a:lnTo>
                  <a:pt x="389" y="594"/>
                </a:lnTo>
                <a:lnTo>
                  <a:pt x="391" y="594"/>
                </a:lnTo>
                <a:lnTo>
                  <a:pt x="391" y="595"/>
                </a:lnTo>
                <a:close/>
                <a:moveTo>
                  <a:pt x="392" y="593"/>
                </a:moveTo>
                <a:lnTo>
                  <a:pt x="393" y="594"/>
                </a:lnTo>
                <a:lnTo>
                  <a:pt x="395" y="594"/>
                </a:lnTo>
                <a:lnTo>
                  <a:pt x="395" y="593"/>
                </a:lnTo>
                <a:lnTo>
                  <a:pt x="396" y="593"/>
                </a:lnTo>
                <a:lnTo>
                  <a:pt x="396" y="591"/>
                </a:lnTo>
                <a:lnTo>
                  <a:pt x="396" y="593"/>
                </a:lnTo>
                <a:lnTo>
                  <a:pt x="396" y="594"/>
                </a:lnTo>
                <a:lnTo>
                  <a:pt x="395" y="594"/>
                </a:lnTo>
                <a:lnTo>
                  <a:pt x="393" y="594"/>
                </a:lnTo>
                <a:lnTo>
                  <a:pt x="393" y="595"/>
                </a:lnTo>
                <a:lnTo>
                  <a:pt x="392" y="595"/>
                </a:lnTo>
                <a:lnTo>
                  <a:pt x="392" y="594"/>
                </a:lnTo>
                <a:lnTo>
                  <a:pt x="392" y="593"/>
                </a:lnTo>
                <a:lnTo>
                  <a:pt x="391" y="593"/>
                </a:lnTo>
                <a:lnTo>
                  <a:pt x="392" y="591"/>
                </a:lnTo>
                <a:lnTo>
                  <a:pt x="392" y="593"/>
                </a:lnTo>
                <a:close/>
                <a:moveTo>
                  <a:pt x="396" y="591"/>
                </a:moveTo>
                <a:lnTo>
                  <a:pt x="395" y="591"/>
                </a:lnTo>
                <a:lnTo>
                  <a:pt x="396" y="591"/>
                </a:lnTo>
                <a:close/>
                <a:moveTo>
                  <a:pt x="260" y="585"/>
                </a:moveTo>
                <a:lnTo>
                  <a:pt x="260" y="586"/>
                </a:lnTo>
                <a:lnTo>
                  <a:pt x="260" y="585"/>
                </a:lnTo>
                <a:lnTo>
                  <a:pt x="261" y="585"/>
                </a:lnTo>
                <a:lnTo>
                  <a:pt x="261" y="586"/>
                </a:lnTo>
                <a:lnTo>
                  <a:pt x="261" y="587"/>
                </a:lnTo>
                <a:lnTo>
                  <a:pt x="260" y="587"/>
                </a:lnTo>
                <a:lnTo>
                  <a:pt x="260" y="589"/>
                </a:lnTo>
                <a:lnTo>
                  <a:pt x="258" y="589"/>
                </a:lnTo>
                <a:lnTo>
                  <a:pt x="257" y="587"/>
                </a:lnTo>
                <a:lnTo>
                  <a:pt x="257" y="586"/>
                </a:lnTo>
                <a:lnTo>
                  <a:pt x="258" y="585"/>
                </a:lnTo>
                <a:lnTo>
                  <a:pt x="260" y="585"/>
                </a:lnTo>
                <a:close/>
                <a:moveTo>
                  <a:pt x="260" y="583"/>
                </a:moveTo>
                <a:lnTo>
                  <a:pt x="258" y="583"/>
                </a:lnTo>
                <a:lnTo>
                  <a:pt x="258" y="582"/>
                </a:lnTo>
                <a:lnTo>
                  <a:pt x="260" y="582"/>
                </a:lnTo>
                <a:lnTo>
                  <a:pt x="260" y="583"/>
                </a:lnTo>
                <a:close/>
                <a:moveTo>
                  <a:pt x="260" y="579"/>
                </a:moveTo>
                <a:lnTo>
                  <a:pt x="261" y="579"/>
                </a:lnTo>
                <a:lnTo>
                  <a:pt x="260" y="579"/>
                </a:lnTo>
                <a:close/>
                <a:moveTo>
                  <a:pt x="432" y="578"/>
                </a:moveTo>
                <a:lnTo>
                  <a:pt x="434" y="578"/>
                </a:lnTo>
                <a:lnTo>
                  <a:pt x="432" y="578"/>
                </a:lnTo>
                <a:close/>
                <a:moveTo>
                  <a:pt x="431" y="578"/>
                </a:moveTo>
                <a:lnTo>
                  <a:pt x="430" y="578"/>
                </a:lnTo>
                <a:lnTo>
                  <a:pt x="430" y="577"/>
                </a:lnTo>
                <a:lnTo>
                  <a:pt x="431" y="578"/>
                </a:lnTo>
                <a:close/>
                <a:moveTo>
                  <a:pt x="438" y="578"/>
                </a:moveTo>
                <a:lnTo>
                  <a:pt x="436" y="578"/>
                </a:lnTo>
                <a:lnTo>
                  <a:pt x="436" y="577"/>
                </a:lnTo>
                <a:lnTo>
                  <a:pt x="438" y="577"/>
                </a:lnTo>
                <a:lnTo>
                  <a:pt x="438" y="578"/>
                </a:lnTo>
                <a:close/>
                <a:moveTo>
                  <a:pt x="430" y="578"/>
                </a:moveTo>
                <a:lnTo>
                  <a:pt x="430" y="577"/>
                </a:lnTo>
                <a:lnTo>
                  <a:pt x="430" y="578"/>
                </a:lnTo>
                <a:close/>
                <a:moveTo>
                  <a:pt x="384" y="577"/>
                </a:moveTo>
                <a:lnTo>
                  <a:pt x="383" y="577"/>
                </a:lnTo>
                <a:lnTo>
                  <a:pt x="384" y="577"/>
                </a:lnTo>
                <a:close/>
                <a:moveTo>
                  <a:pt x="277" y="578"/>
                </a:moveTo>
                <a:lnTo>
                  <a:pt x="275" y="578"/>
                </a:lnTo>
                <a:lnTo>
                  <a:pt x="274" y="577"/>
                </a:lnTo>
                <a:lnTo>
                  <a:pt x="275" y="576"/>
                </a:lnTo>
                <a:lnTo>
                  <a:pt x="277" y="576"/>
                </a:lnTo>
                <a:lnTo>
                  <a:pt x="277" y="577"/>
                </a:lnTo>
                <a:lnTo>
                  <a:pt x="277" y="578"/>
                </a:lnTo>
                <a:close/>
                <a:moveTo>
                  <a:pt x="440" y="574"/>
                </a:moveTo>
                <a:lnTo>
                  <a:pt x="440" y="576"/>
                </a:lnTo>
                <a:lnTo>
                  <a:pt x="440" y="574"/>
                </a:lnTo>
                <a:close/>
                <a:moveTo>
                  <a:pt x="429" y="572"/>
                </a:moveTo>
                <a:lnTo>
                  <a:pt x="427" y="572"/>
                </a:lnTo>
                <a:lnTo>
                  <a:pt x="429" y="572"/>
                </a:lnTo>
                <a:close/>
                <a:moveTo>
                  <a:pt x="244" y="570"/>
                </a:moveTo>
                <a:lnTo>
                  <a:pt x="244" y="572"/>
                </a:lnTo>
                <a:lnTo>
                  <a:pt x="245" y="570"/>
                </a:lnTo>
                <a:lnTo>
                  <a:pt x="245" y="572"/>
                </a:lnTo>
                <a:lnTo>
                  <a:pt x="244" y="572"/>
                </a:lnTo>
                <a:lnTo>
                  <a:pt x="244" y="570"/>
                </a:lnTo>
                <a:close/>
                <a:moveTo>
                  <a:pt x="427" y="570"/>
                </a:moveTo>
                <a:lnTo>
                  <a:pt x="427" y="572"/>
                </a:lnTo>
                <a:lnTo>
                  <a:pt x="426" y="573"/>
                </a:lnTo>
                <a:lnTo>
                  <a:pt x="426" y="572"/>
                </a:lnTo>
                <a:lnTo>
                  <a:pt x="427" y="572"/>
                </a:lnTo>
                <a:lnTo>
                  <a:pt x="426" y="572"/>
                </a:lnTo>
                <a:lnTo>
                  <a:pt x="426" y="570"/>
                </a:lnTo>
                <a:lnTo>
                  <a:pt x="427" y="570"/>
                </a:lnTo>
                <a:close/>
                <a:moveTo>
                  <a:pt x="440" y="572"/>
                </a:moveTo>
                <a:lnTo>
                  <a:pt x="440" y="573"/>
                </a:lnTo>
                <a:lnTo>
                  <a:pt x="440" y="574"/>
                </a:lnTo>
                <a:lnTo>
                  <a:pt x="440" y="576"/>
                </a:lnTo>
                <a:lnTo>
                  <a:pt x="439" y="576"/>
                </a:lnTo>
                <a:lnTo>
                  <a:pt x="438" y="576"/>
                </a:lnTo>
                <a:lnTo>
                  <a:pt x="438" y="577"/>
                </a:lnTo>
                <a:lnTo>
                  <a:pt x="436" y="577"/>
                </a:lnTo>
                <a:lnTo>
                  <a:pt x="435" y="577"/>
                </a:lnTo>
                <a:lnTo>
                  <a:pt x="435" y="578"/>
                </a:lnTo>
                <a:lnTo>
                  <a:pt x="434" y="578"/>
                </a:lnTo>
                <a:lnTo>
                  <a:pt x="432" y="578"/>
                </a:lnTo>
                <a:lnTo>
                  <a:pt x="432" y="577"/>
                </a:lnTo>
                <a:lnTo>
                  <a:pt x="431" y="577"/>
                </a:lnTo>
                <a:lnTo>
                  <a:pt x="430" y="577"/>
                </a:lnTo>
                <a:lnTo>
                  <a:pt x="429" y="576"/>
                </a:lnTo>
                <a:lnTo>
                  <a:pt x="429" y="574"/>
                </a:lnTo>
                <a:lnTo>
                  <a:pt x="427" y="574"/>
                </a:lnTo>
                <a:lnTo>
                  <a:pt x="427" y="573"/>
                </a:lnTo>
                <a:lnTo>
                  <a:pt x="429" y="573"/>
                </a:lnTo>
                <a:lnTo>
                  <a:pt x="429" y="572"/>
                </a:lnTo>
                <a:lnTo>
                  <a:pt x="429" y="573"/>
                </a:lnTo>
                <a:lnTo>
                  <a:pt x="430" y="573"/>
                </a:lnTo>
                <a:lnTo>
                  <a:pt x="431" y="573"/>
                </a:lnTo>
                <a:lnTo>
                  <a:pt x="431" y="574"/>
                </a:lnTo>
                <a:lnTo>
                  <a:pt x="431" y="573"/>
                </a:lnTo>
                <a:lnTo>
                  <a:pt x="432" y="573"/>
                </a:lnTo>
                <a:lnTo>
                  <a:pt x="434" y="573"/>
                </a:lnTo>
                <a:lnTo>
                  <a:pt x="434" y="572"/>
                </a:lnTo>
                <a:lnTo>
                  <a:pt x="435" y="572"/>
                </a:lnTo>
                <a:lnTo>
                  <a:pt x="436" y="572"/>
                </a:lnTo>
                <a:lnTo>
                  <a:pt x="438" y="570"/>
                </a:lnTo>
                <a:lnTo>
                  <a:pt x="440" y="570"/>
                </a:lnTo>
                <a:lnTo>
                  <a:pt x="440" y="572"/>
                </a:lnTo>
                <a:close/>
                <a:moveTo>
                  <a:pt x="429" y="570"/>
                </a:moveTo>
                <a:lnTo>
                  <a:pt x="427" y="570"/>
                </a:lnTo>
                <a:lnTo>
                  <a:pt x="429" y="570"/>
                </a:lnTo>
                <a:close/>
                <a:moveTo>
                  <a:pt x="245" y="570"/>
                </a:moveTo>
                <a:lnTo>
                  <a:pt x="245" y="569"/>
                </a:lnTo>
                <a:lnTo>
                  <a:pt x="245" y="570"/>
                </a:lnTo>
                <a:close/>
                <a:moveTo>
                  <a:pt x="247" y="570"/>
                </a:moveTo>
                <a:lnTo>
                  <a:pt x="245" y="570"/>
                </a:lnTo>
                <a:lnTo>
                  <a:pt x="245" y="569"/>
                </a:lnTo>
                <a:lnTo>
                  <a:pt x="247" y="569"/>
                </a:lnTo>
                <a:lnTo>
                  <a:pt x="247" y="570"/>
                </a:lnTo>
                <a:close/>
                <a:moveTo>
                  <a:pt x="427" y="576"/>
                </a:moveTo>
                <a:lnTo>
                  <a:pt x="426" y="577"/>
                </a:lnTo>
                <a:lnTo>
                  <a:pt x="425" y="577"/>
                </a:lnTo>
                <a:lnTo>
                  <a:pt x="426" y="576"/>
                </a:lnTo>
                <a:lnTo>
                  <a:pt x="425" y="576"/>
                </a:lnTo>
                <a:lnTo>
                  <a:pt x="425" y="574"/>
                </a:lnTo>
                <a:lnTo>
                  <a:pt x="423" y="574"/>
                </a:lnTo>
                <a:lnTo>
                  <a:pt x="423" y="573"/>
                </a:lnTo>
                <a:lnTo>
                  <a:pt x="422" y="572"/>
                </a:lnTo>
                <a:lnTo>
                  <a:pt x="422" y="570"/>
                </a:lnTo>
                <a:lnTo>
                  <a:pt x="422" y="569"/>
                </a:lnTo>
                <a:lnTo>
                  <a:pt x="423" y="569"/>
                </a:lnTo>
                <a:lnTo>
                  <a:pt x="423" y="570"/>
                </a:lnTo>
                <a:lnTo>
                  <a:pt x="425" y="572"/>
                </a:lnTo>
                <a:lnTo>
                  <a:pt x="426" y="573"/>
                </a:lnTo>
                <a:lnTo>
                  <a:pt x="426" y="574"/>
                </a:lnTo>
                <a:lnTo>
                  <a:pt x="427" y="576"/>
                </a:lnTo>
                <a:close/>
                <a:moveTo>
                  <a:pt x="405" y="569"/>
                </a:moveTo>
                <a:lnTo>
                  <a:pt x="405" y="570"/>
                </a:lnTo>
                <a:lnTo>
                  <a:pt x="404" y="569"/>
                </a:lnTo>
                <a:lnTo>
                  <a:pt x="405" y="569"/>
                </a:lnTo>
                <a:close/>
                <a:moveTo>
                  <a:pt x="430" y="568"/>
                </a:moveTo>
                <a:lnTo>
                  <a:pt x="430" y="566"/>
                </a:lnTo>
                <a:lnTo>
                  <a:pt x="430" y="568"/>
                </a:lnTo>
                <a:close/>
                <a:moveTo>
                  <a:pt x="388" y="566"/>
                </a:moveTo>
                <a:lnTo>
                  <a:pt x="391" y="566"/>
                </a:lnTo>
                <a:lnTo>
                  <a:pt x="392" y="568"/>
                </a:lnTo>
                <a:lnTo>
                  <a:pt x="393" y="568"/>
                </a:lnTo>
                <a:lnTo>
                  <a:pt x="395" y="569"/>
                </a:lnTo>
                <a:lnTo>
                  <a:pt x="396" y="569"/>
                </a:lnTo>
                <a:lnTo>
                  <a:pt x="396" y="570"/>
                </a:lnTo>
                <a:lnTo>
                  <a:pt x="397" y="569"/>
                </a:lnTo>
                <a:lnTo>
                  <a:pt x="397" y="570"/>
                </a:lnTo>
                <a:lnTo>
                  <a:pt x="398" y="570"/>
                </a:lnTo>
                <a:lnTo>
                  <a:pt x="400" y="570"/>
                </a:lnTo>
                <a:lnTo>
                  <a:pt x="398" y="572"/>
                </a:lnTo>
                <a:lnTo>
                  <a:pt x="398" y="573"/>
                </a:lnTo>
                <a:lnTo>
                  <a:pt x="397" y="573"/>
                </a:lnTo>
                <a:lnTo>
                  <a:pt x="396" y="573"/>
                </a:lnTo>
                <a:lnTo>
                  <a:pt x="395" y="573"/>
                </a:lnTo>
                <a:lnTo>
                  <a:pt x="395" y="574"/>
                </a:lnTo>
                <a:lnTo>
                  <a:pt x="393" y="574"/>
                </a:lnTo>
                <a:lnTo>
                  <a:pt x="395" y="574"/>
                </a:lnTo>
                <a:lnTo>
                  <a:pt x="393" y="576"/>
                </a:lnTo>
                <a:lnTo>
                  <a:pt x="392" y="576"/>
                </a:lnTo>
                <a:lnTo>
                  <a:pt x="391" y="576"/>
                </a:lnTo>
                <a:lnTo>
                  <a:pt x="391" y="577"/>
                </a:lnTo>
                <a:lnTo>
                  <a:pt x="392" y="577"/>
                </a:lnTo>
                <a:lnTo>
                  <a:pt x="393" y="576"/>
                </a:lnTo>
                <a:lnTo>
                  <a:pt x="393" y="577"/>
                </a:lnTo>
                <a:lnTo>
                  <a:pt x="392" y="577"/>
                </a:lnTo>
                <a:lnTo>
                  <a:pt x="391" y="577"/>
                </a:lnTo>
                <a:lnTo>
                  <a:pt x="389" y="577"/>
                </a:lnTo>
                <a:lnTo>
                  <a:pt x="388" y="577"/>
                </a:lnTo>
                <a:lnTo>
                  <a:pt x="387" y="577"/>
                </a:lnTo>
                <a:lnTo>
                  <a:pt x="385" y="577"/>
                </a:lnTo>
                <a:lnTo>
                  <a:pt x="385" y="576"/>
                </a:lnTo>
                <a:lnTo>
                  <a:pt x="384" y="576"/>
                </a:lnTo>
                <a:lnTo>
                  <a:pt x="383" y="577"/>
                </a:lnTo>
                <a:lnTo>
                  <a:pt x="381" y="577"/>
                </a:lnTo>
                <a:lnTo>
                  <a:pt x="381" y="578"/>
                </a:lnTo>
                <a:lnTo>
                  <a:pt x="380" y="578"/>
                </a:lnTo>
                <a:lnTo>
                  <a:pt x="379" y="578"/>
                </a:lnTo>
                <a:lnTo>
                  <a:pt x="377" y="578"/>
                </a:lnTo>
                <a:lnTo>
                  <a:pt x="377" y="577"/>
                </a:lnTo>
                <a:lnTo>
                  <a:pt x="377" y="576"/>
                </a:lnTo>
                <a:lnTo>
                  <a:pt x="377" y="574"/>
                </a:lnTo>
                <a:lnTo>
                  <a:pt x="379" y="573"/>
                </a:lnTo>
                <a:lnTo>
                  <a:pt x="379" y="572"/>
                </a:lnTo>
                <a:lnTo>
                  <a:pt x="379" y="570"/>
                </a:lnTo>
                <a:lnTo>
                  <a:pt x="379" y="569"/>
                </a:lnTo>
                <a:lnTo>
                  <a:pt x="380" y="569"/>
                </a:lnTo>
                <a:lnTo>
                  <a:pt x="381" y="569"/>
                </a:lnTo>
                <a:lnTo>
                  <a:pt x="383" y="569"/>
                </a:lnTo>
                <a:lnTo>
                  <a:pt x="383" y="568"/>
                </a:lnTo>
                <a:lnTo>
                  <a:pt x="384" y="568"/>
                </a:lnTo>
                <a:lnTo>
                  <a:pt x="385" y="568"/>
                </a:lnTo>
                <a:lnTo>
                  <a:pt x="387" y="566"/>
                </a:lnTo>
                <a:lnTo>
                  <a:pt x="388" y="566"/>
                </a:lnTo>
                <a:close/>
                <a:moveTo>
                  <a:pt x="430" y="568"/>
                </a:moveTo>
                <a:lnTo>
                  <a:pt x="430" y="566"/>
                </a:lnTo>
                <a:lnTo>
                  <a:pt x="430" y="568"/>
                </a:lnTo>
                <a:close/>
                <a:moveTo>
                  <a:pt x="429" y="566"/>
                </a:moveTo>
                <a:lnTo>
                  <a:pt x="427" y="566"/>
                </a:lnTo>
                <a:lnTo>
                  <a:pt x="429" y="566"/>
                </a:lnTo>
                <a:close/>
                <a:moveTo>
                  <a:pt x="431" y="566"/>
                </a:moveTo>
                <a:lnTo>
                  <a:pt x="430" y="566"/>
                </a:lnTo>
                <a:lnTo>
                  <a:pt x="431" y="566"/>
                </a:lnTo>
                <a:close/>
                <a:moveTo>
                  <a:pt x="436" y="566"/>
                </a:moveTo>
                <a:lnTo>
                  <a:pt x="435" y="566"/>
                </a:lnTo>
                <a:lnTo>
                  <a:pt x="436" y="566"/>
                </a:lnTo>
                <a:close/>
                <a:moveTo>
                  <a:pt x="431" y="566"/>
                </a:moveTo>
                <a:lnTo>
                  <a:pt x="431" y="565"/>
                </a:lnTo>
                <a:lnTo>
                  <a:pt x="431" y="566"/>
                </a:lnTo>
                <a:close/>
                <a:moveTo>
                  <a:pt x="430" y="565"/>
                </a:moveTo>
                <a:lnTo>
                  <a:pt x="430" y="566"/>
                </a:lnTo>
                <a:lnTo>
                  <a:pt x="430" y="565"/>
                </a:lnTo>
                <a:close/>
                <a:moveTo>
                  <a:pt x="431" y="565"/>
                </a:moveTo>
                <a:lnTo>
                  <a:pt x="431" y="566"/>
                </a:lnTo>
                <a:lnTo>
                  <a:pt x="431" y="565"/>
                </a:lnTo>
                <a:close/>
                <a:moveTo>
                  <a:pt x="435" y="565"/>
                </a:moveTo>
                <a:lnTo>
                  <a:pt x="435" y="566"/>
                </a:lnTo>
                <a:lnTo>
                  <a:pt x="435" y="565"/>
                </a:lnTo>
                <a:close/>
                <a:moveTo>
                  <a:pt x="426" y="565"/>
                </a:moveTo>
                <a:lnTo>
                  <a:pt x="425" y="565"/>
                </a:lnTo>
                <a:lnTo>
                  <a:pt x="425" y="564"/>
                </a:lnTo>
                <a:lnTo>
                  <a:pt x="426" y="565"/>
                </a:lnTo>
                <a:close/>
                <a:moveTo>
                  <a:pt x="427" y="565"/>
                </a:moveTo>
                <a:lnTo>
                  <a:pt x="427" y="564"/>
                </a:lnTo>
                <a:lnTo>
                  <a:pt x="427" y="565"/>
                </a:lnTo>
                <a:close/>
                <a:moveTo>
                  <a:pt x="427" y="565"/>
                </a:moveTo>
                <a:lnTo>
                  <a:pt x="426" y="565"/>
                </a:lnTo>
                <a:lnTo>
                  <a:pt x="426" y="564"/>
                </a:lnTo>
                <a:lnTo>
                  <a:pt x="427" y="564"/>
                </a:lnTo>
                <a:lnTo>
                  <a:pt x="427" y="565"/>
                </a:lnTo>
                <a:close/>
                <a:moveTo>
                  <a:pt x="431" y="565"/>
                </a:moveTo>
                <a:lnTo>
                  <a:pt x="430" y="565"/>
                </a:lnTo>
                <a:lnTo>
                  <a:pt x="430" y="564"/>
                </a:lnTo>
                <a:lnTo>
                  <a:pt x="431" y="564"/>
                </a:lnTo>
                <a:lnTo>
                  <a:pt x="431" y="565"/>
                </a:lnTo>
                <a:close/>
                <a:moveTo>
                  <a:pt x="426" y="564"/>
                </a:moveTo>
                <a:lnTo>
                  <a:pt x="425" y="564"/>
                </a:lnTo>
                <a:lnTo>
                  <a:pt x="426" y="564"/>
                </a:lnTo>
                <a:close/>
                <a:moveTo>
                  <a:pt x="431" y="564"/>
                </a:moveTo>
                <a:lnTo>
                  <a:pt x="431" y="562"/>
                </a:lnTo>
                <a:lnTo>
                  <a:pt x="431" y="564"/>
                </a:lnTo>
                <a:close/>
                <a:moveTo>
                  <a:pt x="265" y="562"/>
                </a:moveTo>
                <a:lnTo>
                  <a:pt x="264" y="562"/>
                </a:lnTo>
                <a:lnTo>
                  <a:pt x="264" y="564"/>
                </a:lnTo>
                <a:lnTo>
                  <a:pt x="262" y="562"/>
                </a:lnTo>
                <a:lnTo>
                  <a:pt x="264" y="562"/>
                </a:lnTo>
                <a:lnTo>
                  <a:pt x="264" y="561"/>
                </a:lnTo>
                <a:lnTo>
                  <a:pt x="265" y="561"/>
                </a:lnTo>
                <a:lnTo>
                  <a:pt x="265" y="562"/>
                </a:lnTo>
                <a:close/>
                <a:moveTo>
                  <a:pt x="288" y="562"/>
                </a:moveTo>
                <a:lnTo>
                  <a:pt x="288" y="564"/>
                </a:lnTo>
                <a:lnTo>
                  <a:pt x="287" y="565"/>
                </a:lnTo>
                <a:lnTo>
                  <a:pt x="286" y="565"/>
                </a:lnTo>
                <a:lnTo>
                  <a:pt x="286" y="564"/>
                </a:lnTo>
                <a:lnTo>
                  <a:pt x="287" y="564"/>
                </a:lnTo>
                <a:lnTo>
                  <a:pt x="287" y="562"/>
                </a:lnTo>
                <a:lnTo>
                  <a:pt x="288" y="562"/>
                </a:lnTo>
                <a:lnTo>
                  <a:pt x="288" y="561"/>
                </a:lnTo>
                <a:lnTo>
                  <a:pt x="288" y="562"/>
                </a:lnTo>
                <a:close/>
                <a:moveTo>
                  <a:pt x="425" y="560"/>
                </a:moveTo>
                <a:lnTo>
                  <a:pt x="425" y="561"/>
                </a:lnTo>
                <a:lnTo>
                  <a:pt x="427" y="561"/>
                </a:lnTo>
                <a:lnTo>
                  <a:pt x="429" y="562"/>
                </a:lnTo>
                <a:lnTo>
                  <a:pt x="429" y="564"/>
                </a:lnTo>
                <a:lnTo>
                  <a:pt x="427" y="564"/>
                </a:lnTo>
                <a:lnTo>
                  <a:pt x="426" y="564"/>
                </a:lnTo>
                <a:lnTo>
                  <a:pt x="425" y="562"/>
                </a:lnTo>
                <a:lnTo>
                  <a:pt x="425" y="564"/>
                </a:lnTo>
                <a:lnTo>
                  <a:pt x="423" y="565"/>
                </a:lnTo>
                <a:lnTo>
                  <a:pt x="423" y="564"/>
                </a:lnTo>
                <a:lnTo>
                  <a:pt x="423" y="562"/>
                </a:lnTo>
                <a:lnTo>
                  <a:pt x="423" y="561"/>
                </a:lnTo>
                <a:lnTo>
                  <a:pt x="423" y="560"/>
                </a:lnTo>
                <a:lnTo>
                  <a:pt x="425" y="560"/>
                </a:lnTo>
                <a:close/>
                <a:moveTo>
                  <a:pt x="404" y="556"/>
                </a:moveTo>
                <a:lnTo>
                  <a:pt x="405" y="556"/>
                </a:lnTo>
                <a:lnTo>
                  <a:pt x="406" y="556"/>
                </a:lnTo>
                <a:lnTo>
                  <a:pt x="408" y="557"/>
                </a:lnTo>
                <a:lnTo>
                  <a:pt x="408" y="559"/>
                </a:lnTo>
                <a:lnTo>
                  <a:pt x="409" y="559"/>
                </a:lnTo>
                <a:lnTo>
                  <a:pt x="409" y="560"/>
                </a:lnTo>
                <a:lnTo>
                  <a:pt x="409" y="561"/>
                </a:lnTo>
                <a:lnTo>
                  <a:pt x="409" y="562"/>
                </a:lnTo>
                <a:lnTo>
                  <a:pt x="409" y="564"/>
                </a:lnTo>
                <a:lnTo>
                  <a:pt x="409" y="565"/>
                </a:lnTo>
                <a:lnTo>
                  <a:pt x="408" y="566"/>
                </a:lnTo>
                <a:lnTo>
                  <a:pt x="406" y="568"/>
                </a:lnTo>
                <a:lnTo>
                  <a:pt x="404" y="569"/>
                </a:lnTo>
                <a:lnTo>
                  <a:pt x="404" y="570"/>
                </a:lnTo>
                <a:lnTo>
                  <a:pt x="402" y="570"/>
                </a:lnTo>
                <a:lnTo>
                  <a:pt x="401" y="570"/>
                </a:lnTo>
                <a:lnTo>
                  <a:pt x="400" y="570"/>
                </a:lnTo>
                <a:lnTo>
                  <a:pt x="398" y="570"/>
                </a:lnTo>
                <a:lnTo>
                  <a:pt x="397" y="568"/>
                </a:lnTo>
                <a:lnTo>
                  <a:pt x="397" y="566"/>
                </a:lnTo>
                <a:lnTo>
                  <a:pt x="397" y="565"/>
                </a:lnTo>
                <a:lnTo>
                  <a:pt x="397" y="562"/>
                </a:lnTo>
                <a:lnTo>
                  <a:pt x="397" y="561"/>
                </a:lnTo>
                <a:lnTo>
                  <a:pt x="398" y="561"/>
                </a:lnTo>
                <a:lnTo>
                  <a:pt x="398" y="560"/>
                </a:lnTo>
                <a:lnTo>
                  <a:pt x="398" y="559"/>
                </a:lnTo>
                <a:lnTo>
                  <a:pt x="400" y="557"/>
                </a:lnTo>
                <a:lnTo>
                  <a:pt x="400" y="556"/>
                </a:lnTo>
                <a:lnTo>
                  <a:pt x="401" y="556"/>
                </a:lnTo>
                <a:lnTo>
                  <a:pt x="402" y="556"/>
                </a:lnTo>
                <a:lnTo>
                  <a:pt x="404" y="556"/>
                </a:lnTo>
                <a:close/>
                <a:moveTo>
                  <a:pt x="292" y="555"/>
                </a:moveTo>
                <a:lnTo>
                  <a:pt x="292" y="556"/>
                </a:lnTo>
                <a:lnTo>
                  <a:pt x="291" y="557"/>
                </a:lnTo>
                <a:lnTo>
                  <a:pt x="291" y="556"/>
                </a:lnTo>
                <a:lnTo>
                  <a:pt x="291" y="557"/>
                </a:lnTo>
                <a:lnTo>
                  <a:pt x="290" y="557"/>
                </a:lnTo>
                <a:lnTo>
                  <a:pt x="290" y="559"/>
                </a:lnTo>
                <a:lnTo>
                  <a:pt x="288" y="559"/>
                </a:lnTo>
                <a:lnTo>
                  <a:pt x="288" y="556"/>
                </a:lnTo>
                <a:lnTo>
                  <a:pt x="290" y="555"/>
                </a:lnTo>
                <a:lnTo>
                  <a:pt x="291" y="555"/>
                </a:lnTo>
                <a:lnTo>
                  <a:pt x="292" y="555"/>
                </a:lnTo>
                <a:close/>
                <a:moveTo>
                  <a:pt x="125" y="552"/>
                </a:moveTo>
                <a:lnTo>
                  <a:pt x="124" y="552"/>
                </a:lnTo>
                <a:lnTo>
                  <a:pt x="122" y="552"/>
                </a:lnTo>
                <a:lnTo>
                  <a:pt x="124" y="552"/>
                </a:lnTo>
                <a:lnTo>
                  <a:pt x="125" y="552"/>
                </a:lnTo>
                <a:close/>
                <a:moveTo>
                  <a:pt x="122" y="552"/>
                </a:moveTo>
                <a:lnTo>
                  <a:pt x="121" y="552"/>
                </a:lnTo>
                <a:lnTo>
                  <a:pt x="122" y="552"/>
                </a:lnTo>
                <a:close/>
                <a:moveTo>
                  <a:pt x="121" y="551"/>
                </a:moveTo>
                <a:lnTo>
                  <a:pt x="120" y="551"/>
                </a:lnTo>
                <a:lnTo>
                  <a:pt x="121" y="551"/>
                </a:lnTo>
                <a:close/>
                <a:moveTo>
                  <a:pt x="120" y="552"/>
                </a:moveTo>
                <a:lnTo>
                  <a:pt x="118" y="552"/>
                </a:lnTo>
                <a:lnTo>
                  <a:pt x="118" y="551"/>
                </a:lnTo>
                <a:lnTo>
                  <a:pt x="120" y="551"/>
                </a:lnTo>
                <a:lnTo>
                  <a:pt x="120" y="552"/>
                </a:lnTo>
                <a:close/>
                <a:moveTo>
                  <a:pt x="127" y="551"/>
                </a:moveTo>
                <a:lnTo>
                  <a:pt x="126" y="551"/>
                </a:lnTo>
                <a:lnTo>
                  <a:pt x="127" y="551"/>
                </a:lnTo>
                <a:close/>
                <a:moveTo>
                  <a:pt x="291" y="551"/>
                </a:moveTo>
                <a:lnTo>
                  <a:pt x="291" y="549"/>
                </a:lnTo>
                <a:lnTo>
                  <a:pt x="291" y="551"/>
                </a:lnTo>
                <a:close/>
                <a:moveTo>
                  <a:pt x="129" y="549"/>
                </a:moveTo>
                <a:lnTo>
                  <a:pt x="129" y="548"/>
                </a:lnTo>
                <a:lnTo>
                  <a:pt x="130" y="548"/>
                </a:lnTo>
                <a:lnTo>
                  <a:pt x="130" y="549"/>
                </a:lnTo>
                <a:lnTo>
                  <a:pt x="129" y="549"/>
                </a:lnTo>
                <a:close/>
                <a:moveTo>
                  <a:pt x="129" y="551"/>
                </a:moveTo>
                <a:lnTo>
                  <a:pt x="127" y="551"/>
                </a:lnTo>
                <a:lnTo>
                  <a:pt x="126" y="551"/>
                </a:lnTo>
                <a:lnTo>
                  <a:pt x="126" y="552"/>
                </a:lnTo>
                <a:lnTo>
                  <a:pt x="125" y="552"/>
                </a:lnTo>
                <a:lnTo>
                  <a:pt x="126" y="552"/>
                </a:lnTo>
                <a:lnTo>
                  <a:pt x="127" y="551"/>
                </a:lnTo>
                <a:lnTo>
                  <a:pt x="129" y="549"/>
                </a:lnTo>
                <a:lnTo>
                  <a:pt x="130" y="548"/>
                </a:lnTo>
                <a:lnTo>
                  <a:pt x="131" y="548"/>
                </a:lnTo>
                <a:lnTo>
                  <a:pt x="133" y="548"/>
                </a:lnTo>
                <a:lnTo>
                  <a:pt x="130" y="549"/>
                </a:lnTo>
                <a:lnTo>
                  <a:pt x="129" y="551"/>
                </a:lnTo>
                <a:close/>
                <a:moveTo>
                  <a:pt x="469" y="549"/>
                </a:moveTo>
                <a:lnTo>
                  <a:pt x="468" y="549"/>
                </a:lnTo>
                <a:lnTo>
                  <a:pt x="468" y="548"/>
                </a:lnTo>
                <a:lnTo>
                  <a:pt x="469" y="548"/>
                </a:lnTo>
                <a:lnTo>
                  <a:pt x="469" y="549"/>
                </a:lnTo>
                <a:close/>
                <a:moveTo>
                  <a:pt x="131" y="548"/>
                </a:moveTo>
                <a:lnTo>
                  <a:pt x="130" y="548"/>
                </a:lnTo>
                <a:lnTo>
                  <a:pt x="131" y="547"/>
                </a:lnTo>
                <a:lnTo>
                  <a:pt x="131" y="548"/>
                </a:lnTo>
                <a:close/>
                <a:moveTo>
                  <a:pt x="470" y="547"/>
                </a:moveTo>
                <a:lnTo>
                  <a:pt x="469" y="547"/>
                </a:lnTo>
                <a:lnTo>
                  <a:pt x="470" y="547"/>
                </a:lnTo>
                <a:close/>
                <a:moveTo>
                  <a:pt x="472" y="547"/>
                </a:moveTo>
                <a:lnTo>
                  <a:pt x="470" y="547"/>
                </a:lnTo>
                <a:lnTo>
                  <a:pt x="472" y="547"/>
                </a:lnTo>
                <a:close/>
                <a:moveTo>
                  <a:pt x="474" y="545"/>
                </a:moveTo>
                <a:lnTo>
                  <a:pt x="473" y="545"/>
                </a:lnTo>
                <a:lnTo>
                  <a:pt x="474" y="545"/>
                </a:lnTo>
                <a:close/>
                <a:moveTo>
                  <a:pt x="133" y="547"/>
                </a:moveTo>
                <a:lnTo>
                  <a:pt x="133" y="545"/>
                </a:lnTo>
                <a:lnTo>
                  <a:pt x="133" y="544"/>
                </a:lnTo>
                <a:lnTo>
                  <a:pt x="134" y="544"/>
                </a:lnTo>
                <a:lnTo>
                  <a:pt x="134" y="545"/>
                </a:lnTo>
                <a:lnTo>
                  <a:pt x="133" y="547"/>
                </a:lnTo>
                <a:close/>
                <a:moveTo>
                  <a:pt x="474" y="545"/>
                </a:moveTo>
                <a:lnTo>
                  <a:pt x="473" y="544"/>
                </a:lnTo>
                <a:lnTo>
                  <a:pt x="474" y="545"/>
                </a:lnTo>
                <a:close/>
                <a:moveTo>
                  <a:pt x="473" y="544"/>
                </a:moveTo>
                <a:lnTo>
                  <a:pt x="472" y="544"/>
                </a:lnTo>
                <a:lnTo>
                  <a:pt x="473" y="544"/>
                </a:lnTo>
                <a:close/>
                <a:moveTo>
                  <a:pt x="288" y="545"/>
                </a:moveTo>
                <a:lnTo>
                  <a:pt x="290" y="545"/>
                </a:lnTo>
                <a:lnTo>
                  <a:pt x="290" y="547"/>
                </a:lnTo>
                <a:lnTo>
                  <a:pt x="288" y="548"/>
                </a:lnTo>
                <a:lnTo>
                  <a:pt x="288" y="547"/>
                </a:lnTo>
                <a:lnTo>
                  <a:pt x="287" y="545"/>
                </a:lnTo>
                <a:lnTo>
                  <a:pt x="287" y="547"/>
                </a:lnTo>
                <a:lnTo>
                  <a:pt x="288" y="547"/>
                </a:lnTo>
                <a:lnTo>
                  <a:pt x="287" y="548"/>
                </a:lnTo>
                <a:lnTo>
                  <a:pt x="288" y="548"/>
                </a:lnTo>
                <a:lnTo>
                  <a:pt x="290" y="548"/>
                </a:lnTo>
                <a:lnTo>
                  <a:pt x="290" y="549"/>
                </a:lnTo>
                <a:lnTo>
                  <a:pt x="288" y="549"/>
                </a:lnTo>
                <a:lnTo>
                  <a:pt x="288" y="551"/>
                </a:lnTo>
                <a:lnTo>
                  <a:pt x="290" y="551"/>
                </a:lnTo>
                <a:lnTo>
                  <a:pt x="290" y="552"/>
                </a:lnTo>
                <a:lnTo>
                  <a:pt x="291" y="551"/>
                </a:lnTo>
                <a:lnTo>
                  <a:pt x="291" y="552"/>
                </a:lnTo>
                <a:lnTo>
                  <a:pt x="291" y="551"/>
                </a:lnTo>
                <a:lnTo>
                  <a:pt x="291" y="549"/>
                </a:lnTo>
                <a:lnTo>
                  <a:pt x="291" y="548"/>
                </a:lnTo>
                <a:lnTo>
                  <a:pt x="291" y="549"/>
                </a:lnTo>
                <a:lnTo>
                  <a:pt x="290" y="548"/>
                </a:lnTo>
                <a:lnTo>
                  <a:pt x="290" y="547"/>
                </a:lnTo>
                <a:lnTo>
                  <a:pt x="291" y="548"/>
                </a:lnTo>
                <a:lnTo>
                  <a:pt x="292" y="548"/>
                </a:lnTo>
                <a:lnTo>
                  <a:pt x="291" y="548"/>
                </a:lnTo>
                <a:lnTo>
                  <a:pt x="292" y="548"/>
                </a:lnTo>
                <a:lnTo>
                  <a:pt x="292" y="549"/>
                </a:lnTo>
                <a:lnTo>
                  <a:pt x="292" y="551"/>
                </a:lnTo>
                <a:lnTo>
                  <a:pt x="292" y="552"/>
                </a:lnTo>
                <a:lnTo>
                  <a:pt x="291" y="552"/>
                </a:lnTo>
                <a:lnTo>
                  <a:pt x="290" y="552"/>
                </a:lnTo>
                <a:lnTo>
                  <a:pt x="288" y="552"/>
                </a:lnTo>
                <a:lnTo>
                  <a:pt x="288" y="551"/>
                </a:lnTo>
                <a:lnTo>
                  <a:pt x="287" y="549"/>
                </a:lnTo>
                <a:lnTo>
                  <a:pt x="287" y="548"/>
                </a:lnTo>
                <a:lnTo>
                  <a:pt x="287" y="547"/>
                </a:lnTo>
                <a:lnTo>
                  <a:pt x="286" y="547"/>
                </a:lnTo>
                <a:lnTo>
                  <a:pt x="286" y="545"/>
                </a:lnTo>
                <a:lnTo>
                  <a:pt x="286" y="544"/>
                </a:lnTo>
                <a:lnTo>
                  <a:pt x="287" y="544"/>
                </a:lnTo>
                <a:lnTo>
                  <a:pt x="288" y="545"/>
                </a:lnTo>
                <a:close/>
                <a:moveTo>
                  <a:pt x="134" y="543"/>
                </a:moveTo>
                <a:lnTo>
                  <a:pt x="134" y="544"/>
                </a:lnTo>
                <a:lnTo>
                  <a:pt x="133" y="543"/>
                </a:lnTo>
                <a:lnTo>
                  <a:pt x="134" y="543"/>
                </a:lnTo>
                <a:close/>
                <a:moveTo>
                  <a:pt x="473" y="542"/>
                </a:moveTo>
                <a:lnTo>
                  <a:pt x="474" y="543"/>
                </a:lnTo>
                <a:lnTo>
                  <a:pt x="476" y="543"/>
                </a:lnTo>
                <a:lnTo>
                  <a:pt x="476" y="544"/>
                </a:lnTo>
                <a:lnTo>
                  <a:pt x="476" y="543"/>
                </a:lnTo>
                <a:lnTo>
                  <a:pt x="477" y="543"/>
                </a:lnTo>
                <a:lnTo>
                  <a:pt x="477" y="542"/>
                </a:lnTo>
                <a:lnTo>
                  <a:pt x="478" y="542"/>
                </a:lnTo>
                <a:lnTo>
                  <a:pt x="480" y="543"/>
                </a:lnTo>
                <a:lnTo>
                  <a:pt x="478" y="544"/>
                </a:lnTo>
                <a:lnTo>
                  <a:pt x="478" y="543"/>
                </a:lnTo>
                <a:lnTo>
                  <a:pt x="477" y="543"/>
                </a:lnTo>
                <a:lnTo>
                  <a:pt x="477" y="544"/>
                </a:lnTo>
                <a:lnTo>
                  <a:pt x="476" y="545"/>
                </a:lnTo>
                <a:lnTo>
                  <a:pt x="474" y="544"/>
                </a:lnTo>
                <a:lnTo>
                  <a:pt x="473" y="544"/>
                </a:lnTo>
                <a:lnTo>
                  <a:pt x="473" y="543"/>
                </a:lnTo>
                <a:lnTo>
                  <a:pt x="472" y="543"/>
                </a:lnTo>
                <a:lnTo>
                  <a:pt x="472" y="542"/>
                </a:lnTo>
                <a:lnTo>
                  <a:pt x="473" y="542"/>
                </a:lnTo>
                <a:close/>
                <a:moveTo>
                  <a:pt x="135" y="540"/>
                </a:moveTo>
                <a:lnTo>
                  <a:pt x="135" y="542"/>
                </a:lnTo>
                <a:lnTo>
                  <a:pt x="134" y="542"/>
                </a:lnTo>
                <a:lnTo>
                  <a:pt x="135" y="540"/>
                </a:lnTo>
                <a:lnTo>
                  <a:pt x="135" y="539"/>
                </a:lnTo>
                <a:lnTo>
                  <a:pt x="135" y="540"/>
                </a:lnTo>
                <a:close/>
                <a:moveTo>
                  <a:pt x="375" y="539"/>
                </a:moveTo>
                <a:lnTo>
                  <a:pt x="375" y="538"/>
                </a:lnTo>
                <a:lnTo>
                  <a:pt x="375" y="539"/>
                </a:lnTo>
                <a:close/>
                <a:moveTo>
                  <a:pt x="137" y="539"/>
                </a:moveTo>
                <a:lnTo>
                  <a:pt x="137" y="538"/>
                </a:lnTo>
                <a:lnTo>
                  <a:pt x="137" y="539"/>
                </a:lnTo>
                <a:close/>
                <a:moveTo>
                  <a:pt x="117" y="540"/>
                </a:moveTo>
                <a:lnTo>
                  <a:pt x="117" y="539"/>
                </a:lnTo>
                <a:lnTo>
                  <a:pt x="116" y="538"/>
                </a:lnTo>
                <a:lnTo>
                  <a:pt x="117" y="538"/>
                </a:lnTo>
                <a:lnTo>
                  <a:pt x="117" y="539"/>
                </a:lnTo>
                <a:lnTo>
                  <a:pt x="117" y="540"/>
                </a:lnTo>
                <a:close/>
                <a:moveTo>
                  <a:pt x="470" y="540"/>
                </a:moveTo>
                <a:lnTo>
                  <a:pt x="470" y="539"/>
                </a:lnTo>
                <a:lnTo>
                  <a:pt x="469" y="539"/>
                </a:lnTo>
                <a:lnTo>
                  <a:pt x="470" y="539"/>
                </a:lnTo>
                <a:lnTo>
                  <a:pt x="469" y="538"/>
                </a:lnTo>
                <a:lnTo>
                  <a:pt x="470" y="538"/>
                </a:lnTo>
                <a:lnTo>
                  <a:pt x="470" y="539"/>
                </a:lnTo>
                <a:lnTo>
                  <a:pt x="470" y="540"/>
                </a:lnTo>
                <a:close/>
                <a:moveTo>
                  <a:pt x="377" y="538"/>
                </a:moveTo>
                <a:lnTo>
                  <a:pt x="379" y="539"/>
                </a:lnTo>
                <a:lnTo>
                  <a:pt x="377" y="539"/>
                </a:lnTo>
                <a:lnTo>
                  <a:pt x="376" y="539"/>
                </a:lnTo>
                <a:lnTo>
                  <a:pt x="377" y="539"/>
                </a:lnTo>
                <a:lnTo>
                  <a:pt x="376" y="538"/>
                </a:lnTo>
                <a:lnTo>
                  <a:pt x="377" y="538"/>
                </a:lnTo>
                <a:lnTo>
                  <a:pt x="377" y="539"/>
                </a:lnTo>
                <a:lnTo>
                  <a:pt x="377" y="538"/>
                </a:lnTo>
                <a:lnTo>
                  <a:pt x="376" y="538"/>
                </a:lnTo>
                <a:lnTo>
                  <a:pt x="377" y="538"/>
                </a:lnTo>
                <a:close/>
                <a:moveTo>
                  <a:pt x="480" y="538"/>
                </a:moveTo>
                <a:lnTo>
                  <a:pt x="478" y="538"/>
                </a:lnTo>
                <a:lnTo>
                  <a:pt x="480" y="538"/>
                </a:lnTo>
                <a:close/>
                <a:moveTo>
                  <a:pt x="376" y="536"/>
                </a:moveTo>
                <a:lnTo>
                  <a:pt x="376" y="538"/>
                </a:lnTo>
                <a:lnTo>
                  <a:pt x="375" y="538"/>
                </a:lnTo>
                <a:lnTo>
                  <a:pt x="374" y="538"/>
                </a:lnTo>
                <a:lnTo>
                  <a:pt x="375" y="538"/>
                </a:lnTo>
                <a:lnTo>
                  <a:pt x="374" y="538"/>
                </a:lnTo>
                <a:lnTo>
                  <a:pt x="374" y="539"/>
                </a:lnTo>
                <a:lnTo>
                  <a:pt x="374" y="540"/>
                </a:lnTo>
                <a:lnTo>
                  <a:pt x="375" y="540"/>
                </a:lnTo>
                <a:lnTo>
                  <a:pt x="375" y="539"/>
                </a:lnTo>
                <a:lnTo>
                  <a:pt x="376" y="539"/>
                </a:lnTo>
                <a:lnTo>
                  <a:pt x="375" y="540"/>
                </a:lnTo>
                <a:lnTo>
                  <a:pt x="374" y="540"/>
                </a:lnTo>
                <a:lnTo>
                  <a:pt x="372" y="540"/>
                </a:lnTo>
                <a:lnTo>
                  <a:pt x="372" y="539"/>
                </a:lnTo>
                <a:lnTo>
                  <a:pt x="374" y="539"/>
                </a:lnTo>
                <a:lnTo>
                  <a:pt x="374" y="538"/>
                </a:lnTo>
                <a:lnTo>
                  <a:pt x="374" y="536"/>
                </a:lnTo>
                <a:lnTo>
                  <a:pt x="375" y="536"/>
                </a:lnTo>
                <a:lnTo>
                  <a:pt x="376" y="536"/>
                </a:lnTo>
                <a:close/>
                <a:moveTo>
                  <a:pt x="137" y="536"/>
                </a:moveTo>
                <a:lnTo>
                  <a:pt x="138" y="538"/>
                </a:lnTo>
                <a:lnTo>
                  <a:pt x="137" y="538"/>
                </a:lnTo>
                <a:lnTo>
                  <a:pt x="138" y="538"/>
                </a:lnTo>
                <a:lnTo>
                  <a:pt x="137" y="536"/>
                </a:lnTo>
                <a:close/>
                <a:moveTo>
                  <a:pt x="431" y="536"/>
                </a:moveTo>
                <a:lnTo>
                  <a:pt x="430" y="538"/>
                </a:lnTo>
                <a:lnTo>
                  <a:pt x="430" y="536"/>
                </a:lnTo>
                <a:lnTo>
                  <a:pt x="430" y="538"/>
                </a:lnTo>
                <a:lnTo>
                  <a:pt x="431" y="538"/>
                </a:lnTo>
                <a:lnTo>
                  <a:pt x="431" y="539"/>
                </a:lnTo>
                <a:lnTo>
                  <a:pt x="430" y="539"/>
                </a:lnTo>
                <a:lnTo>
                  <a:pt x="429" y="538"/>
                </a:lnTo>
                <a:lnTo>
                  <a:pt x="429" y="536"/>
                </a:lnTo>
                <a:lnTo>
                  <a:pt x="430" y="536"/>
                </a:lnTo>
                <a:lnTo>
                  <a:pt x="431" y="536"/>
                </a:lnTo>
                <a:close/>
                <a:moveTo>
                  <a:pt x="113" y="536"/>
                </a:moveTo>
                <a:lnTo>
                  <a:pt x="113" y="538"/>
                </a:lnTo>
                <a:lnTo>
                  <a:pt x="113" y="536"/>
                </a:lnTo>
                <a:close/>
                <a:moveTo>
                  <a:pt x="455" y="536"/>
                </a:moveTo>
                <a:lnTo>
                  <a:pt x="453" y="538"/>
                </a:lnTo>
                <a:lnTo>
                  <a:pt x="453" y="536"/>
                </a:lnTo>
                <a:lnTo>
                  <a:pt x="455" y="536"/>
                </a:lnTo>
                <a:close/>
                <a:moveTo>
                  <a:pt x="448" y="538"/>
                </a:moveTo>
                <a:lnTo>
                  <a:pt x="447" y="538"/>
                </a:lnTo>
                <a:lnTo>
                  <a:pt x="447" y="536"/>
                </a:lnTo>
                <a:lnTo>
                  <a:pt x="448" y="536"/>
                </a:lnTo>
                <a:lnTo>
                  <a:pt x="449" y="536"/>
                </a:lnTo>
                <a:lnTo>
                  <a:pt x="448" y="538"/>
                </a:lnTo>
                <a:close/>
                <a:moveTo>
                  <a:pt x="135" y="535"/>
                </a:moveTo>
                <a:lnTo>
                  <a:pt x="137" y="535"/>
                </a:lnTo>
                <a:lnTo>
                  <a:pt x="137" y="536"/>
                </a:lnTo>
                <a:lnTo>
                  <a:pt x="135" y="536"/>
                </a:lnTo>
                <a:lnTo>
                  <a:pt x="135" y="535"/>
                </a:lnTo>
                <a:lnTo>
                  <a:pt x="135" y="536"/>
                </a:lnTo>
                <a:lnTo>
                  <a:pt x="135" y="535"/>
                </a:lnTo>
                <a:close/>
                <a:moveTo>
                  <a:pt x="459" y="535"/>
                </a:moveTo>
                <a:lnTo>
                  <a:pt x="460" y="535"/>
                </a:lnTo>
                <a:lnTo>
                  <a:pt x="460" y="536"/>
                </a:lnTo>
                <a:lnTo>
                  <a:pt x="463" y="536"/>
                </a:lnTo>
                <a:lnTo>
                  <a:pt x="464" y="536"/>
                </a:lnTo>
                <a:lnTo>
                  <a:pt x="465" y="536"/>
                </a:lnTo>
                <a:lnTo>
                  <a:pt x="467" y="536"/>
                </a:lnTo>
                <a:lnTo>
                  <a:pt x="467" y="538"/>
                </a:lnTo>
                <a:lnTo>
                  <a:pt x="468" y="539"/>
                </a:lnTo>
                <a:lnTo>
                  <a:pt x="469" y="539"/>
                </a:lnTo>
                <a:lnTo>
                  <a:pt x="469" y="540"/>
                </a:lnTo>
                <a:lnTo>
                  <a:pt x="470" y="540"/>
                </a:lnTo>
                <a:lnTo>
                  <a:pt x="470" y="542"/>
                </a:lnTo>
                <a:lnTo>
                  <a:pt x="470" y="543"/>
                </a:lnTo>
                <a:lnTo>
                  <a:pt x="472" y="543"/>
                </a:lnTo>
                <a:lnTo>
                  <a:pt x="472" y="544"/>
                </a:lnTo>
                <a:lnTo>
                  <a:pt x="472" y="545"/>
                </a:lnTo>
                <a:lnTo>
                  <a:pt x="470" y="545"/>
                </a:lnTo>
                <a:lnTo>
                  <a:pt x="469" y="547"/>
                </a:lnTo>
                <a:lnTo>
                  <a:pt x="468" y="547"/>
                </a:lnTo>
                <a:lnTo>
                  <a:pt x="468" y="548"/>
                </a:lnTo>
                <a:lnTo>
                  <a:pt x="467" y="548"/>
                </a:lnTo>
                <a:lnTo>
                  <a:pt x="467" y="549"/>
                </a:lnTo>
                <a:lnTo>
                  <a:pt x="465" y="549"/>
                </a:lnTo>
                <a:lnTo>
                  <a:pt x="464" y="549"/>
                </a:lnTo>
                <a:lnTo>
                  <a:pt x="464" y="551"/>
                </a:lnTo>
                <a:lnTo>
                  <a:pt x="463" y="551"/>
                </a:lnTo>
                <a:lnTo>
                  <a:pt x="461" y="551"/>
                </a:lnTo>
                <a:lnTo>
                  <a:pt x="460" y="551"/>
                </a:lnTo>
                <a:lnTo>
                  <a:pt x="459" y="551"/>
                </a:lnTo>
                <a:lnTo>
                  <a:pt x="457" y="551"/>
                </a:lnTo>
                <a:lnTo>
                  <a:pt x="457" y="549"/>
                </a:lnTo>
                <a:lnTo>
                  <a:pt x="456" y="549"/>
                </a:lnTo>
                <a:lnTo>
                  <a:pt x="456" y="548"/>
                </a:lnTo>
                <a:lnTo>
                  <a:pt x="455" y="547"/>
                </a:lnTo>
                <a:lnTo>
                  <a:pt x="455" y="545"/>
                </a:lnTo>
                <a:lnTo>
                  <a:pt x="455" y="544"/>
                </a:lnTo>
                <a:lnTo>
                  <a:pt x="455" y="543"/>
                </a:lnTo>
                <a:lnTo>
                  <a:pt x="455" y="542"/>
                </a:lnTo>
                <a:lnTo>
                  <a:pt x="455" y="540"/>
                </a:lnTo>
                <a:lnTo>
                  <a:pt x="456" y="540"/>
                </a:lnTo>
                <a:lnTo>
                  <a:pt x="456" y="539"/>
                </a:lnTo>
                <a:lnTo>
                  <a:pt x="456" y="538"/>
                </a:lnTo>
                <a:lnTo>
                  <a:pt x="456" y="536"/>
                </a:lnTo>
                <a:lnTo>
                  <a:pt x="457" y="535"/>
                </a:lnTo>
                <a:lnTo>
                  <a:pt x="459" y="535"/>
                </a:lnTo>
                <a:close/>
                <a:moveTo>
                  <a:pt x="446" y="535"/>
                </a:moveTo>
                <a:lnTo>
                  <a:pt x="446" y="536"/>
                </a:lnTo>
                <a:lnTo>
                  <a:pt x="444" y="536"/>
                </a:lnTo>
                <a:lnTo>
                  <a:pt x="444" y="538"/>
                </a:lnTo>
                <a:lnTo>
                  <a:pt x="443" y="538"/>
                </a:lnTo>
                <a:lnTo>
                  <a:pt x="442" y="536"/>
                </a:lnTo>
                <a:lnTo>
                  <a:pt x="442" y="535"/>
                </a:lnTo>
                <a:lnTo>
                  <a:pt x="443" y="535"/>
                </a:lnTo>
                <a:lnTo>
                  <a:pt x="443" y="536"/>
                </a:lnTo>
                <a:lnTo>
                  <a:pt x="444" y="536"/>
                </a:lnTo>
                <a:lnTo>
                  <a:pt x="444" y="535"/>
                </a:lnTo>
                <a:lnTo>
                  <a:pt x="443" y="535"/>
                </a:lnTo>
                <a:lnTo>
                  <a:pt x="443" y="534"/>
                </a:lnTo>
                <a:lnTo>
                  <a:pt x="443" y="532"/>
                </a:lnTo>
                <a:lnTo>
                  <a:pt x="444" y="532"/>
                </a:lnTo>
                <a:lnTo>
                  <a:pt x="446" y="532"/>
                </a:lnTo>
                <a:lnTo>
                  <a:pt x="446" y="534"/>
                </a:lnTo>
                <a:lnTo>
                  <a:pt x="446" y="535"/>
                </a:lnTo>
                <a:close/>
                <a:moveTo>
                  <a:pt x="476" y="532"/>
                </a:moveTo>
                <a:lnTo>
                  <a:pt x="477" y="534"/>
                </a:lnTo>
                <a:lnTo>
                  <a:pt x="477" y="535"/>
                </a:lnTo>
                <a:lnTo>
                  <a:pt x="478" y="535"/>
                </a:lnTo>
                <a:lnTo>
                  <a:pt x="478" y="536"/>
                </a:lnTo>
                <a:lnTo>
                  <a:pt x="478" y="538"/>
                </a:lnTo>
                <a:lnTo>
                  <a:pt x="477" y="538"/>
                </a:lnTo>
                <a:lnTo>
                  <a:pt x="476" y="538"/>
                </a:lnTo>
                <a:lnTo>
                  <a:pt x="476" y="536"/>
                </a:lnTo>
                <a:lnTo>
                  <a:pt x="474" y="535"/>
                </a:lnTo>
                <a:lnTo>
                  <a:pt x="474" y="532"/>
                </a:lnTo>
                <a:lnTo>
                  <a:pt x="476" y="532"/>
                </a:lnTo>
                <a:close/>
                <a:moveTo>
                  <a:pt x="131" y="532"/>
                </a:moveTo>
                <a:lnTo>
                  <a:pt x="133" y="532"/>
                </a:lnTo>
                <a:lnTo>
                  <a:pt x="131" y="532"/>
                </a:lnTo>
                <a:close/>
                <a:moveTo>
                  <a:pt x="190" y="532"/>
                </a:moveTo>
                <a:lnTo>
                  <a:pt x="189" y="532"/>
                </a:lnTo>
                <a:lnTo>
                  <a:pt x="190" y="532"/>
                </a:lnTo>
                <a:lnTo>
                  <a:pt x="190" y="531"/>
                </a:lnTo>
                <a:lnTo>
                  <a:pt x="192" y="532"/>
                </a:lnTo>
                <a:lnTo>
                  <a:pt x="190" y="532"/>
                </a:lnTo>
                <a:close/>
                <a:moveTo>
                  <a:pt x="493" y="531"/>
                </a:moveTo>
                <a:lnTo>
                  <a:pt x="491" y="532"/>
                </a:lnTo>
                <a:lnTo>
                  <a:pt x="493" y="531"/>
                </a:lnTo>
                <a:close/>
                <a:moveTo>
                  <a:pt x="189" y="528"/>
                </a:moveTo>
                <a:lnTo>
                  <a:pt x="190" y="528"/>
                </a:lnTo>
                <a:lnTo>
                  <a:pt x="189" y="528"/>
                </a:lnTo>
                <a:close/>
                <a:moveTo>
                  <a:pt x="190" y="530"/>
                </a:moveTo>
                <a:lnTo>
                  <a:pt x="190" y="528"/>
                </a:lnTo>
                <a:lnTo>
                  <a:pt x="190" y="530"/>
                </a:lnTo>
                <a:close/>
                <a:moveTo>
                  <a:pt x="473" y="530"/>
                </a:moveTo>
                <a:lnTo>
                  <a:pt x="472" y="530"/>
                </a:lnTo>
                <a:lnTo>
                  <a:pt x="472" y="528"/>
                </a:lnTo>
                <a:lnTo>
                  <a:pt x="473" y="528"/>
                </a:lnTo>
                <a:lnTo>
                  <a:pt x="473" y="530"/>
                </a:lnTo>
                <a:close/>
                <a:moveTo>
                  <a:pt x="192" y="530"/>
                </a:moveTo>
                <a:lnTo>
                  <a:pt x="192" y="528"/>
                </a:lnTo>
                <a:lnTo>
                  <a:pt x="192" y="530"/>
                </a:lnTo>
                <a:close/>
                <a:moveTo>
                  <a:pt x="484" y="528"/>
                </a:moveTo>
                <a:lnTo>
                  <a:pt x="482" y="528"/>
                </a:lnTo>
                <a:lnTo>
                  <a:pt x="484" y="528"/>
                </a:lnTo>
                <a:close/>
                <a:moveTo>
                  <a:pt x="201" y="527"/>
                </a:moveTo>
                <a:lnTo>
                  <a:pt x="199" y="528"/>
                </a:lnTo>
                <a:lnTo>
                  <a:pt x="199" y="527"/>
                </a:lnTo>
                <a:lnTo>
                  <a:pt x="201" y="527"/>
                </a:lnTo>
                <a:close/>
                <a:moveTo>
                  <a:pt x="198" y="527"/>
                </a:moveTo>
                <a:lnTo>
                  <a:pt x="197" y="527"/>
                </a:lnTo>
                <a:lnTo>
                  <a:pt x="198" y="527"/>
                </a:lnTo>
                <a:close/>
                <a:moveTo>
                  <a:pt x="182" y="527"/>
                </a:moveTo>
                <a:lnTo>
                  <a:pt x="184" y="528"/>
                </a:lnTo>
                <a:lnTo>
                  <a:pt x="184" y="527"/>
                </a:lnTo>
                <a:lnTo>
                  <a:pt x="185" y="527"/>
                </a:lnTo>
                <a:lnTo>
                  <a:pt x="185" y="528"/>
                </a:lnTo>
                <a:lnTo>
                  <a:pt x="186" y="528"/>
                </a:lnTo>
                <a:lnTo>
                  <a:pt x="186" y="530"/>
                </a:lnTo>
                <a:lnTo>
                  <a:pt x="186" y="531"/>
                </a:lnTo>
                <a:lnTo>
                  <a:pt x="188" y="531"/>
                </a:lnTo>
                <a:lnTo>
                  <a:pt x="186" y="531"/>
                </a:lnTo>
                <a:lnTo>
                  <a:pt x="186" y="532"/>
                </a:lnTo>
                <a:lnTo>
                  <a:pt x="185" y="531"/>
                </a:lnTo>
                <a:lnTo>
                  <a:pt x="184" y="531"/>
                </a:lnTo>
                <a:lnTo>
                  <a:pt x="182" y="530"/>
                </a:lnTo>
                <a:lnTo>
                  <a:pt x="184" y="530"/>
                </a:lnTo>
                <a:lnTo>
                  <a:pt x="182" y="530"/>
                </a:lnTo>
                <a:lnTo>
                  <a:pt x="182" y="528"/>
                </a:lnTo>
                <a:lnTo>
                  <a:pt x="182" y="527"/>
                </a:lnTo>
                <a:lnTo>
                  <a:pt x="181" y="527"/>
                </a:lnTo>
                <a:lnTo>
                  <a:pt x="180" y="527"/>
                </a:lnTo>
                <a:lnTo>
                  <a:pt x="180" y="528"/>
                </a:lnTo>
                <a:lnTo>
                  <a:pt x="179" y="528"/>
                </a:lnTo>
                <a:lnTo>
                  <a:pt x="180" y="528"/>
                </a:lnTo>
                <a:lnTo>
                  <a:pt x="180" y="530"/>
                </a:lnTo>
                <a:lnTo>
                  <a:pt x="181" y="530"/>
                </a:lnTo>
                <a:lnTo>
                  <a:pt x="181" y="528"/>
                </a:lnTo>
                <a:lnTo>
                  <a:pt x="181" y="530"/>
                </a:lnTo>
                <a:lnTo>
                  <a:pt x="182" y="530"/>
                </a:lnTo>
                <a:lnTo>
                  <a:pt x="182" y="531"/>
                </a:lnTo>
                <a:lnTo>
                  <a:pt x="181" y="531"/>
                </a:lnTo>
                <a:lnTo>
                  <a:pt x="180" y="531"/>
                </a:lnTo>
                <a:lnTo>
                  <a:pt x="179" y="530"/>
                </a:lnTo>
                <a:lnTo>
                  <a:pt x="177" y="530"/>
                </a:lnTo>
                <a:lnTo>
                  <a:pt x="177" y="528"/>
                </a:lnTo>
                <a:lnTo>
                  <a:pt x="179" y="527"/>
                </a:lnTo>
                <a:lnTo>
                  <a:pt x="180" y="527"/>
                </a:lnTo>
                <a:lnTo>
                  <a:pt x="181" y="526"/>
                </a:lnTo>
                <a:lnTo>
                  <a:pt x="182" y="526"/>
                </a:lnTo>
                <a:lnTo>
                  <a:pt x="182" y="527"/>
                </a:lnTo>
                <a:close/>
                <a:moveTo>
                  <a:pt x="199" y="527"/>
                </a:moveTo>
                <a:lnTo>
                  <a:pt x="198" y="527"/>
                </a:lnTo>
                <a:lnTo>
                  <a:pt x="199" y="526"/>
                </a:lnTo>
                <a:lnTo>
                  <a:pt x="199" y="527"/>
                </a:lnTo>
                <a:close/>
                <a:moveTo>
                  <a:pt x="495" y="527"/>
                </a:moveTo>
                <a:lnTo>
                  <a:pt x="495" y="528"/>
                </a:lnTo>
                <a:lnTo>
                  <a:pt x="495" y="527"/>
                </a:lnTo>
                <a:lnTo>
                  <a:pt x="497" y="527"/>
                </a:lnTo>
                <a:lnTo>
                  <a:pt x="497" y="526"/>
                </a:lnTo>
                <a:lnTo>
                  <a:pt x="498" y="526"/>
                </a:lnTo>
                <a:lnTo>
                  <a:pt x="497" y="527"/>
                </a:lnTo>
                <a:lnTo>
                  <a:pt x="495" y="527"/>
                </a:lnTo>
                <a:close/>
                <a:moveTo>
                  <a:pt x="198" y="526"/>
                </a:moveTo>
                <a:lnTo>
                  <a:pt x="197" y="526"/>
                </a:lnTo>
                <a:lnTo>
                  <a:pt x="198" y="526"/>
                </a:lnTo>
                <a:close/>
                <a:moveTo>
                  <a:pt x="193" y="526"/>
                </a:moveTo>
                <a:lnTo>
                  <a:pt x="193" y="527"/>
                </a:lnTo>
                <a:lnTo>
                  <a:pt x="192" y="527"/>
                </a:lnTo>
                <a:lnTo>
                  <a:pt x="192" y="526"/>
                </a:lnTo>
                <a:lnTo>
                  <a:pt x="193" y="526"/>
                </a:lnTo>
                <a:close/>
                <a:moveTo>
                  <a:pt x="214" y="530"/>
                </a:moveTo>
                <a:lnTo>
                  <a:pt x="213" y="530"/>
                </a:lnTo>
                <a:lnTo>
                  <a:pt x="211" y="528"/>
                </a:lnTo>
                <a:lnTo>
                  <a:pt x="211" y="527"/>
                </a:lnTo>
                <a:lnTo>
                  <a:pt x="211" y="526"/>
                </a:lnTo>
                <a:lnTo>
                  <a:pt x="211" y="524"/>
                </a:lnTo>
                <a:lnTo>
                  <a:pt x="213" y="524"/>
                </a:lnTo>
                <a:lnTo>
                  <a:pt x="213" y="526"/>
                </a:lnTo>
                <a:lnTo>
                  <a:pt x="213" y="527"/>
                </a:lnTo>
                <a:lnTo>
                  <a:pt x="214" y="528"/>
                </a:lnTo>
                <a:lnTo>
                  <a:pt x="214" y="530"/>
                </a:lnTo>
                <a:close/>
                <a:moveTo>
                  <a:pt x="192" y="526"/>
                </a:moveTo>
                <a:lnTo>
                  <a:pt x="192" y="524"/>
                </a:lnTo>
                <a:lnTo>
                  <a:pt x="192" y="526"/>
                </a:lnTo>
                <a:close/>
                <a:moveTo>
                  <a:pt x="499" y="524"/>
                </a:moveTo>
                <a:lnTo>
                  <a:pt x="499" y="526"/>
                </a:lnTo>
                <a:lnTo>
                  <a:pt x="498" y="526"/>
                </a:lnTo>
                <a:lnTo>
                  <a:pt x="499" y="526"/>
                </a:lnTo>
                <a:lnTo>
                  <a:pt x="499" y="524"/>
                </a:lnTo>
                <a:close/>
                <a:moveTo>
                  <a:pt x="189" y="530"/>
                </a:moveTo>
                <a:lnTo>
                  <a:pt x="190" y="530"/>
                </a:lnTo>
                <a:lnTo>
                  <a:pt x="192" y="530"/>
                </a:lnTo>
                <a:lnTo>
                  <a:pt x="193" y="530"/>
                </a:lnTo>
                <a:lnTo>
                  <a:pt x="194" y="528"/>
                </a:lnTo>
                <a:lnTo>
                  <a:pt x="196" y="528"/>
                </a:lnTo>
                <a:lnTo>
                  <a:pt x="197" y="528"/>
                </a:lnTo>
                <a:lnTo>
                  <a:pt x="197" y="527"/>
                </a:lnTo>
                <a:lnTo>
                  <a:pt x="197" y="528"/>
                </a:lnTo>
                <a:lnTo>
                  <a:pt x="198" y="528"/>
                </a:lnTo>
                <a:lnTo>
                  <a:pt x="198" y="527"/>
                </a:lnTo>
                <a:lnTo>
                  <a:pt x="199" y="527"/>
                </a:lnTo>
                <a:lnTo>
                  <a:pt x="199" y="528"/>
                </a:lnTo>
                <a:lnTo>
                  <a:pt x="198" y="530"/>
                </a:lnTo>
                <a:lnTo>
                  <a:pt x="198" y="528"/>
                </a:lnTo>
                <a:lnTo>
                  <a:pt x="198" y="530"/>
                </a:lnTo>
                <a:lnTo>
                  <a:pt x="197" y="530"/>
                </a:lnTo>
                <a:lnTo>
                  <a:pt x="197" y="531"/>
                </a:lnTo>
                <a:lnTo>
                  <a:pt x="196" y="531"/>
                </a:lnTo>
                <a:lnTo>
                  <a:pt x="197" y="531"/>
                </a:lnTo>
                <a:lnTo>
                  <a:pt x="198" y="531"/>
                </a:lnTo>
                <a:lnTo>
                  <a:pt x="197" y="531"/>
                </a:lnTo>
                <a:lnTo>
                  <a:pt x="196" y="531"/>
                </a:lnTo>
                <a:lnTo>
                  <a:pt x="194" y="531"/>
                </a:lnTo>
                <a:lnTo>
                  <a:pt x="193" y="531"/>
                </a:lnTo>
                <a:lnTo>
                  <a:pt x="192" y="531"/>
                </a:lnTo>
                <a:lnTo>
                  <a:pt x="189" y="531"/>
                </a:lnTo>
                <a:lnTo>
                  <a:pt x="189" y="530"/>
                </a:lnTo>
                <a:lnTo>
                  <a:pt x="188" y="530"/>
                </a:lnTo>
                <a:lnTo>
                  <a:pt x="188" y="528"/>
                </a:lnTo>
                <a:lnTo>
                  <a:pt x="188" y="526"/>
                </a:lnTo>
                <a:lnTo>
                  <a:pt x="189" y="524"/>
                </a:lnTo>
                <a:lnTo>
                  <a:pt x="190" y="526"/>
                </a:lnTo>
                <a:lnTo>
                  <a:pt x="189" y="527"/>
                </a:lnTo>
                <a:lnTo>
                  <a:pt x="189" y="530"/>
                </a:lnTo>
                <a:close/>
                <a:moveTo>
                  <a:pt x="198" y="524"/>
                </a:moveTo>
                <a:lnTo>
                  <a:pt x="199" y="524"/>
                </a:lnTo>
                <a:lnTo>
                  <a:pt x="198" y="526"/>
                </a:lnTo>
                <a:lnTo>
                  <a:pt x="198" y="524"/>
                </a:lnTo>
                <a:close/>
                <a:moveTo>
                  <a:pt x="260" y="524"/>
                </a:moveTo>
                <a:lnTo>
                  <a:pt x="261" y="524"/>
                </a:lnTo>
                <a:lnTo>
                  <a:pt x="260" y="524"/>
                </a:lnTo>
                <a:close/>
                <a:moveTo>
                  <a:pt x="264" y="523"/>
                </a:moveTo>
                <a:lnTo>
                  <a:pt x="264" y="524"/>
                </a:lnTo>
                <a:lnTo>
                  <a:pt x="262" y="524"/>
                </a:lnTo>
                <a:lnTo>
                  <a:pt x="262" y="523"/>
                </a:lnTo>
                <a:lnTo>
                  <a:pt x="264" y="523"/>
                </a:lnTo>
                <a:close/>
                <a:moveTo>
                  <a:pt x="190" y="523"/>
                </a:moveTo>
                <a:lnTo>
                  <a:pt x="189" y="523"/>
                </a:lnTo>
                <a:lnTo>
                  <a:pt x="190" y="523"/>
                </a:lnTo>
                <a:close/>
                <a:moveTo>
                  <a:pt x="194" y="523"/>
                </a:moveTo>
                <a:lnTo>
                  <a:pt x="193" y="523"/>
                </a:lnTo>
                <a:lnTo>
                  <a:pt x="194" y="523"/>
                </a:lnTo>
                <a:close/>
                <a:moveTo>
                  <a:pt x="198" y="524"/>
                </a:moveTo>
                <a:lnTo>
                  <a:pt x="197" y="523"/>
                </a:lnTo>
                <a:lnTo>
                  <a:pt x="198" y="523"/>
                </a:lnTo>
                <a:lnTo>
                  <a:pt x="198" y="524"/>
                </a:lnTo>
                <a:close/>
                <a:moveTo>
                  <a:pt x="260" y="523"/>
                </a:moveTo>
                <a:lnTo>
                  <a:pt x="258" y="523"/>
                </a:lnTo>
                <a:lnTo>
                  <a:pt x="260" y="523"/>
                </a:lnTo>
                <a:close/>
                <a:moveTo>
                  <a:pt x="511" y="523"/>
                </a:moveTo>
                <a:lnTo>
                  <a:pt x="510" y="523"/>
                </a:lnTo>
                <a:lnTo>
                  <a:pt x="510" y="522"/>
                </a:lnTo>
                <a:lnTo>
                  <a:pt x="511" y="523"/>
                </a:lnTo>
                <a:close/>
                <a:moveTo>
                  <a:pt x="193" y="522"/>
                </a:moveTo>
                <a:lnTo>
                  <a:pt x="193" y="523"/>
                </a:lnTo>
                <a:lnTo>
                  <a:pt x="193" y="522"/>
                </a:lnTo>
                <a:close/>
                <a:moveTo>
                  <a:pt x="512" y="523"/>
                </a:moveTo>
                <a:lnTo>
                  <a:pt x="511" y="523"/>
                </a:lnTo>
                <a:lnTo>
                  <a:pt x="511" y="522"/>
                </a:lnTo>
                <a:lnTo>
                  <a:pt x="512" y="522"/>
                </a:lnTo>
                <a:lnTo>
                  <a:pt x="512" y="523"/>
                </a:lnTo>
                <a:close/>
                <a:moveTo>
                  <a:pt x="514" y="523"/>
                </a:moveTo>
                <a:lnTo>
                  <a:pt x="512" y="523"/>
                </a:lnTo>
                <a:lnTo>
                  <a:pt x="512" y="522"/>
                </a:lnTo>
                <a:lnTo>
                  <a:pt x="514" y="522"/>
                </a:lnTo>
                <a:lnTo>
                  <a:pt x="514" y="523"/>
                </a:lnTo>
                <a:close/>
                <a:moveTo>
                  <a:pt x="197" y="523"/>
                </a:moveTo>
                <a:lnTo>
                  <a:pt x="197" y="522"/>
                </a:lnTo>
                <a:lnTo>
                  <a:pt x="197" y="523"/>
                </a:lnTo>
                <a:close/>
                <a:moveTo>
                  <a:pt x="190" y="522"/>
                </a:moveTo>
                <a:lnTo>
                  <a:pt x="189" y="522"/>
                </a:lnTo>
                <a:lnTo>
                  <a:pt x="190" y="522"/>
                </a:lnTo>
                <a:close/>
                <a:moveTo>
                  <a:pt x="193" y="522"/>
                </a:moveTo>
                <a:lnTo>
                  <a:pt x="192" y="522"/>
                </a:lnTo>
                <a:lnTo>
                  <a:pt x="193" y="522"/>
                </a:lnTo>
                <a:close/>
                <a:moveTo>
                  <a:pt x="192" y="522"/>
                </a:moveTo>
                <a:lnTo>
                  <a:pt x="190" y="522"/>
                </a:lnTo>
                <a:lnTo>
                  <a:pt x="192" y="522"/>
                </a:lnTo>
                <a:close/>
                <a:moveTo>
                  <a:pt x="435" y="522"/>
                </a:moveTo>
                <a:lnTo>
                  <a:pt x="434" y="522"/>
                </a:lnTo>
                <a:lnTo>
                  <a:pt x="435" y="522"/>
                </a:lnTo>
                <a:close/>
                <a:moveTo>
                  <a:pt x="258" y="522"/>
                </a:moveTo>
                <a:lnTo>
                  <a:pt x="258" y="521"/>
                </a:lnTo>
                <a:lnTo>
                  <a:pt x="258" y="522"/>
                </a:lnTo>
                <a:close/>
                <a:moveTo>
                  <a:pt x="504" y="522"/>
                </a:moveTo>
                <a:lnTo>
                  <a:pt x="504" y="521"/>
                </a:lnTo>
                <a:lnTo>
                  <a:pt x="504" y="522"/>
                </a:lnTo>
                <a:close/>
                <a:moveTo>
                  <a:pt x="196" y="522"/>
                </a:moveTo>
                <a:lnTo>
                  <a:pt x="194" y="522"/>
                </a:lnTo>
                <a:lnTo>
                  <a:pt x="196" y="522"/>
                </a:lnTo>
                <a:lnTo>
                  <a:pt x="196" y="521"/>
                </a:lnTo>
                <a:lnTo>
                  <a:pt x="196" y="522"/>
                </a:lnTo>
                <a:close/>
                <a:moveTo>
                  <a:pt x="197" y="522"/>
                </a:moveTo>
                <a:lnTo>
                  <a:pt x="197" y="521"/>
                </a:lnTo>
                <a:lnTo>
                  <a:pt x="197" y="522"/>
                </a:lnTo>
                <a:close/>
                <a:moveTo>
                  <a:pt x="510" y="523"/>
                </a:moveTo>
                <a:lnTo>
                  <a:pt x="507" y="521"/>
                </a:lnTo>
                <a:lnTo>
                  <a:pt x="508" y="521"/>
                </a:lnTo>
                <a:lnTo>
                  <a:pt x="510" y="522"/>
                </a:lnTo>
                <a:lnTo>
                  <a:pt x="510" y="523"/>
                </a:lnTo>
                <a:close/>
                <a:moveTo>
                  <a:pt x="197" y="521"/>
                </a:moveTo>
                <a:lnTo>
                  <a:pt x="196" y="521"/>
                </a:lnTo>
                <a:lnTo>
                  <a:pt x="197" y="521"/>
                </a:lnTo>
                <a:close/>
                <a:moveTo>
                  <a:pt x="258" y="521"/>
                </a:moveTo>
                <a:lnTo>
                  <a:pt x="257" y="521"/>
                </a:lnTo>
                <a:lnTo>
                  <a:pt x="258" y="521"/>
                </a:lnTo>
                <a:close/>
                <a:moveTo>
                  <a:pt x="506" y="521"/>
                </a:moveTo>
                <a:lnTo>
                  <a:pt x="504" y="521"/>
                </a:lnTo>
                <a:lnTo>
                  <a:pt x="506" y="521"/>
                </a:lnTo>
                <a:close/>
                <a:moveTo>
                  <a:pt x="506" y="521"/>
                </a:moveTo>
                <a:lnTo>
                  <a:pt x="507" y="521"/>
                </a:lnTo>
                <a:lnTo>
                  <a:pt x="506" y="521"/>
                </a:lnTo>
                <a:close/>
                <a:moveTo>
                  <a:pt x="196" y="521"/>
                </a:moveTo>
                <a:lnTo>
                  <a:pt x="196" y="519"/>
                </a:lnTo>
                <a:lnTo>
                  <a:pt x="196" y="521"/>
                </a:lnTo>
                <a:close/>
                <a:moveTo>
                  <a:pt x="193" y="519"/>
                </a:moveTo>
                <a:lnTo>
                  <a:pt x="193" y="521"/>
                </a:lnTo>
                <a:lnTo>
                  <a:pt x="192" y="521"/>
                </a:lnTo>
                <a:lnTo>
                  <a:pt x="192" y="519"/>
                </a:lnTo>
                <a:lnTo>
                  <a:pt x="193" y="519"/>
                </a:lnTo>
                <a:close/>
                <a:moveTo>
                  <a:pt x="196" y="519"/>
                </a:moveTo>
                <a:lnTo>
                  <a:pt x="194" y="519"/>
                </a:lnTo>
                <a:lnTo>
                  <a:pt x="196" y="519"/>
                </a:lnTo>
                <a:close/>
                <a:moveTo>
                  <a:pt x="194" y="519"/>
                </a:moveTo>
                <a:lnTo>
                  <a:pt x="193" y="521"/>
                </a:lnTo>
                <a:lnTo>
                  <a:pt x="193" y="519"/>
                </a:lnTo>
                <a:lnTo>
                  <a:pt x="194" y="519"/>
                </a:lnTo>
                <a:close/>
                <a:moveTo>
                  <a:pt x="198" y="519"/>
                </a:moveTo>
                <a:lnTo>
                  <a:pt x="197" y="519"/>
                </a:lnTo>
                <a:lnTo>
                  <a:pt x="197" y="521"/>
                </a:lnTo>
                <a:lnTo>
                  <a:pt x="197" y="519"/>
                </a:lnTo>
                <a:lnTo>
                  <a:pt x="196" y="519"/>
                </a:lnTo>
                <a:lnTo>
                  <a:pt x="197" y="519"/>
                </a:lnTo>
                <a:lnTo>
                  <a:pt x="198" y="519"/>
                </a:lnTo>
                <a:close/>
                <a:moveTo>
                  <a:pt x="193" y="519"/>
                </a:moveTo>
                <a:lnTo>
                  <a:pt x="192" y="519"/>
                </a:lnTo>
                <a:lnTo>
                  <a:pt x="192" y="518"/>
                </a:lnTo>
                <a:lnTo>
                  <a:pt x="193" y="518"/>
                </a:lnTo>
                <a:lnTo>
                  <a:pt x="193" y="519"/>
                </a:lnTo>
                <a:close/>
                <a:moveTo>
                  <a:pt x="196" y="518"/>
                </a:moveTo>
                <a:lnTo>
                  <a:pt x="194" y="518"/>
                </a:lnTo>
                <a:lnTo>
                  <a:pt x="196" y="518"/>
                </a:lnTo>
                <a:close/>
                <a:moveTo>
                  <a:pt x="196" y="518"/>
                </a:moveTo>
                <a:lnTo>
                  <a:pt x="196" y="519"/>
                </a:lnTo>
                <a:lnTo>
                  <a:pt x="196" y="518"/>
                </a:lnTo>
                <a:lnTo>
                  <a:pt x="197" y="518"/>
                </a:lnTo>
                <a:lnTo>
                  <a:pt x="196" y="518"/>
                </a:lnTo>
                <a:close/>
                <a:moveTo>
                  <a:pt x="262" y="519"/>
                </a:moveTo>
                <a:lnTo>
                  <a:pt x="261" y="519"/>
                </a:lnTo>
                <a:lnTo>
                  <a:pt x="261" y="518"/>
                </a:lnTo>
                <a:lnTo>
                  <a:pt x="262" y="519"/>
                </a:lnTo>
                <a:close/>
                <a:moveTo>
                  <a:pt x="472" y="518"/>
                </a:moveTo>
                <a:lnTo>
                  <a:pt x="472" y="517"/>
                </a:lnTo>
                <a:lnTo>
                  <a:pt x="472" y="518"/>
                </a:lnTo>
                <a:close/>
                <a:moveTo>
                  <a:pt x="220" y="517"/>
                </a:moveTo>
                <a:lnTo>
                  <a:pt x="220" y="515"/>
                </a:lnTo>
                <a:lnTo>
                  <a:pt x="220" y="517"/>
                </a:lnTo>
                <a:close/>
                <a:moveTo>
                  <a:pt x="222" y="515"/>
                </a:moveTo>
                <a:lnTo>
                  <a:pt x="223" y="517"/>
                </a:lnTo>
                <a:lnTo>
                  <a:pt x="223" y="515"/>
                </a:lnTo>
                <a:lnTo>
                  <a:pt x="223" y="517"/>
                </a:lnTo>
                <a:lnTo>
                  <a:pt x="223" y="518"/>
                </a:lnTo>
                <a:lnTo>
                  <a:pt x="223" y="519"/>
                </a:lnTo>
                <a:lnTo>
                  <a:pt x="222" y="519"/>
                </a:lnTo>
                <a:lnTo>
                  <a:pt x="222" y="518"/>
                </a:lnTo>
                <a:lnTo>
                  <a:pt x="222" y="517"/>
                </a:lnTo>
                <a:lnTo>
                  <a:pt x="222" y="515"/>
                </a:lnTo>
                <a:lnTo>
                  <a:pt x="220" y="515"/>
                </a:lnTo>
                <a:lnTo>
                  <a:pt x="222" y="514"/>
                </a:lnTo>
                <a:lnTo>
                  <a:pt x="222" y="515"/>
                </a:lnTo>
                <a:close/>
                <a:moveTo>
                  <a:pt x="223" y="515"/>
                </a:moveTo>
                <a:lnTo>
                  <a:pt x="223" y="514"/>
                </a:lnTo>
                <a:lnTo>
                  <a:pt x="223" y="515"/>
                </a:lnTo>
                <a:close/>
                <a:moveTo>
                  <a:pt x="194" y="514"/>
                </a:moveTo>
                <a:lnTo>
                  <a:pt x="196" y="514"/>
                </a:lnTo>
                <a:lnTo>
                  <a:pt x="196" y="517"/>
                </a:lnTo>
                <a:lnTo>
                  <a:pt x="194" y="517"/>
                </a:lnTo>
                <a:lnTo>
                  <a:pt x="196" y="517"/>
                </a:lnTo>
                <a:lnTo>
                  <a:pt x="196" y="518"/>
                </a:lnTo>
                <a:lnTo>
                  <a:pt x="194" y="518"/>
                </a:lnTo>
                <a:lnTo>
                  <a:pt x="194" y="519"/>
                </a:lnTo>
                <a:lnTo>
                  <a:pt x="193" y="518"/>
                </a:lnTo>
                <a:lnTo>
                  <a:pt x="192" y="518"/>
                </a:lnTo>
                <a:lnTo>
                  <a:pt x="192" y="519"/>
                </a:lnTo>
                <a:lnTo>
                  <a:pt x="190" y="519"/>
                </a:lnTo>
                <a:lnTo>
                  <a:pt x="190" y="518"/>
                </a:lnTo>
                <a:lnTo>
                  <a:pt x="190" y="517"/>
                </a:lnTo>
                <a:lnTo>
                  <a:pt x="192" y="517"/>
                </a:lnTo>
                <a:lnTo>
                  <a:pt x="190" y="517"/>
                </a:lnTo>
                <a:lnTo>
                  <a:pt x="190" y="515"/>
                </a:lnTo>
                <a:lnTo>
                  <a:pt x="192" y="515"/>
                </a:lnTo>
                <a:lnTo>
                  <a:pt x="192" y="514"/>
                </a:lnTo>
                <a:lnTo>
                  <a:pt x="193" y="514"/>
                </a:lnTo>
                <a:lnTo>
                  <a:pt x="194" y="514"/>
                </a:lnTo>
                <a:close/>
                <a:moveTo>
                  <a:pt x="223" y="514"/>
                </a:moveTo>
                <a:lnTo>
                  <a:pt x="222" y="514"/>
                </a:lnTo>
                <a:lnTo>
                  <a:pt x="222" y="513"/>
                </a:lnTo>
                <a:lnTo>
                  <a:pt x="223" y="513"/>
                </a:lnTo>
                <a:lnTo>
                  <a:pt x="223" y="514"/>
                </a:lnTo>
                <a:close/>
                <a:moveTo>
                  <a:pt x="223" y="514"/>
                </a:moveTo>
                <a:lnTo>
                  <a:pt x="223" y="513"/>
                </a:lnTo>
                <a:lnTo>
                  <a:pt x="223" y="514"/>
                </a:lnTo>
                <a:close/>
                <a:moveTo>
                  <a:pt x="519" y="514"/>
                </a:moveTo>
                <a:lnTo>
                  <a:pt x="519" y="513"/>
                </a:lnTo>
                <a:lnTo>
                  <a:pt x="520" y="513"/>
                </a:lnTo>
                <a:lnTo>
                  <a:pt x="519" y="513"/>
                </a:lnTo>
                <a:lnTo>
                  <a:pt x="519" y="514"/>
                </a:lnTo>
                <a:close/>
                <a:moveTo>
                  <a:pt x="223" y="513"/>
                </a:moveTo>
                <a:lnTo>
                  <a:pt x="223" y="511"/>
                </a:lnTo>
                <a:lnTo>
                  <a:pt x="223" y="513"/>
                </a:lnTo>
                <a:close/>
                <a:moveTo>
                  <a:pt x="222" y="513"/>
                </a:moveTo>
                <a:lnTo>
                  <a:pt x="220" y="511"/>
                </a:lnTo>
                <a:lnTo>
                  <a:pt x="222" y="511"/>
                </a:lnTo>
                <a:lnTo>
                  <a:pt x="222" y="513"/>
                </a:lnTo>
                <a:close/>
                <a:moveTo>
                  <a:pt x="222" y="511"/>
                </a:moveTo>
                <a:lnTo>
                  <a:pt x="222" y="510"/>
                </a:lnTo>
                <a:lnTo>
                  <a:pt x="222" y="511"/>
                </a:lnTo>
                <a:close/>
                <a:moveTo>
                  <a:pt x="224" y="511"/>
                </a:moveTo>
                <a:lnTo>
                  <a:pt x="223" y="511"/>
                </a:lnTo>
                <a:lnTo>
                  <a:pt x="223" y="510"/>
                </a:lnTo>
                <a:lnTo>
                  <a:pt x="224" y="510"/>
                </a:lnTo>
                <a:lnTo>
                  <a:pt x="223" y="511"/>
                </a:lnTo>
                <a:lnTo>
                  <a:pt x="224" y="511"/>
                </a:lnTo>
                <a:close/>
                <a:moveTo>
                  <a:pt x="222" y="511"/>
                </a:moveTo>
                <a:lnTo>
                  <a:pt x="220" y="511"/>
                </a:lnTo>
                <a:lnTo>
                  <a:pt x="220" y="510"/>
                </a:lnTo>
                <a:lnTo>
                  <a:pt x="222" y="510"/>
                </a:lnTo>
                <a:lnTo>
                  <a:pt x="222" y="511"/>
                </a:lnTo>
                <a:close/>
                <a:moveTo>
                  <a:pt x="223" y="510"/>
                </a:moveTo>
                <a:lnTo>
                  <a:pt x="223" y="509"/>
                </a:lnTo>
                <a:lnTo>
                  <a:pt x="223" y="510"/>
                </a:lnTo>
                <a:close/>
                <a:moveTo>
                  <a:pt x="222" y="510"/>
                </a:moveTo>
                <a:lnTo>
                  <a:pt x="222" y="509"/>
                </a:lnTo>
                <a:lnTo>
                  <a:pt x="223" y="509"/>
                </a:lnTo>
                <a:lnTo>
                  <a:pt x="222" y="510"/>
                </a:lnTo>
                <a:close/>
                <a:moveTo>
                  <a:pt x="220" y="507"/>
                </a:moveTo>
                <a:lnTo>
                  <a:pt x="220" y="509"/>
                </a:lnTo>
                <a:lnTo>
                  <a:pt x="219" y="509"/>
                </a:lnTo>
                <a:lnTo>
                  <a:pt x="220" y="509"/>
                </a:lnTo>
                <a:lnTo>
                  <a:pt x="220" y="507"/>
                </a:lnTo>
                <a:close/>
                <a:moveTo>
                  <a:pt x="222" y="509"/>
                </a:moveTo>
                <a:lnTo>
                  <a:pt x="220" y="509"/>
                </a:lnTo>
                <a:lnTo>
                  <a:pt x="222" y="507"/>
                </a:lnTo>
                <a:lnTo>
                  <a:pt x="222" y="509"/>
                </a:lnTo>
                <a:close/>
                <a:moveTo>
                  <a:pt x="223" y="509"/>
                </a:moveTo>
                <a:lnTo>
                  <a:pt x="223" y="507"/>
                </a:lnTo>
                <a:lnTo>
                  <a:pt x="223" y="509"/>
                </a:lnTo>
                <a:close/>
                <a:moveTo>
                  <a:pt x="219" y="509"/>
                </a:moveTo>
                <a:lnTo>
                  <a:pt x="218" y="509"/>
                </a:lnTo>
                <a:lnTo>
                  <a:pt x="218" y="507"/>
                </a:lnTo>
                <a:lnTo>
                  <a:pt x="219" y="507"/>
                </a:lnTo>
                <a:lnTo>
                  <a:pt x="219" y="509"/>
                </a:lnTo>
                <a:close/>
                <a:moveTo>
                  <a:pt x="222" y="509"/>
                </a:moveTo>
                <a:lnTo>
                  <a:pt x="222" y="507"/>
                </a:lnTo>
                <a:lnTo>
                  <a:pt x="223" y="506"/>
                </a:lnTo>
                <a:lnTo>
                  <a:pt x="223" y="507"/>
                </a:lnTo>
                <a:lnTo>
                  <a:pt x="222" y="507"/>
                </a:lnTo>
                <a:lnTo>
                  <a:pt x="223" y="507"/>
                </a:lnTo>
                <a:lnTo>
                  <a:pt x="222" y="509"/>
                </a:lnTo>
                <a:close/>
                <a:moveTo>
                  <a:pt x="220" y="506"/>
                </a:moveTo>
                <a:lnTo>
                  <a:pt x="220" y="507"/>
                </a:lnTo>
                <a:lnTo>
                  <a:pt x="219" y="507"/>
                </a:lnTo>
                <a:lnTo>
                  <a:pt x="219" y="506"/>
                </a:lnTo>
                <a:lnTo>
                  <a:pt x="220" y="506"/>
                </a:lnTo>
                <a:close/>
                <a:moveTo>
                  <a:pt x="218" y="505"/>
                </a:moveTo>
                <a:lnTo>
                  <a:pt x="218" y="506"/>
                </a:lnTo>
                <a:lnTo>
                  <a:pt x="216" y="506"/>
                </a:lnTo>
                <a:lnTo>
                  <a:pt x="218" y="506"/>
                </a:lnTo>
                <a:lnTo>
                  <a:pt x="218" y="509"/>
                </a:lnTo>
                <a:lnTo>
                  <a:pt x="219" y="510"/>
                </a:lnTo>
                <a:lnTo>
                  <a:pt x="220" y="510"/>
                </a:lnTo>
                <a:lnTo>
                  <a:pt x="220" y="511"/>
                </a:lnTo>
                <a:lnTo>
                  <a:pt x="220" y="513"/>
                </a:lnTo>
                <a:lnTo>
                  <a:pt x="222" y="513"/>
                </a:lnTo>
                <a:lnTo>
                  <a:pt x="222" y="514"/>
                </a:lnTo>
                <a:lnTo>
                  <a:pt x="220" y="514"/>
                </a:lnTo>
                <a:lnTo>
                  <a:pt x="219" y="514"/>
                </a:lnTo>
                <a:lnTo>
                  <a:pt x="219" y="513"/>
                </a:lnTo>
                <a:lnTo>
                  <a:pt x="218" y="513"/>
                </a:lnTo>
                <a:lnTo>
                  <a:pt x="218" y="511"/>
                </a:lnTo>
                <a:lnTo>
                  <a:pt x="218" y="510"/>
                </a:lnTo>
                <a:lnTo>
                  <a:pt x="218" y="509"/>
                </a:lnTo>
                <a:lnTo>
                  <a:pt x="216" y="507"/>
                </a:lnTo>
                <a:lnTo>
                  <a:pt x="216" y="506"/>
                </a:lnTo>
                <a:lnTo>
                  <a:pt x="216" y="505"/>
                </a:lnTo>
                <a:lnTo>
                  <a:pt x="218" y="505"/>
                </a:lnTo>
                <a:close/>
                <a:moveTo>
                  <a:pt x="218" y="506"/>
                </a:moveTo>
                <a:lnTo>
                  <a:pt x="218" y="505"/>
                </a:lnTo>
                <a:lnTo>
                  <a:pt x="219" y="505"/>
                </a:lnTo>
                <a:lnTo>
                  <a:pt x="218" y="506"/>
                </a:lnTo>
                <a:close/>
                <a:moveTo>
                  <a:pt x="558" y="506"/>
                </a:moveTo>
                <a:lnTo>
                  <a:pt x="558" y="505"/>
                </a:lnTo>
                <a:lnTo>
                  <a:pt x="559" y="506"/>
                </a:lnTo>
                <a:lnTo>
                  <a:pt x="559" y="507"/>
                </a:lnTo>
                <a:lnTo>
                  <a:pt x="559" y="509"/>
                </a:lnTo>
                <a:lnTo>
                  <a:pt x="559" y="507"/>
                </a:lnTo>
                <a:lnTo>
                  <a:pt x="561" y="509"/>
                </a:lnTo>
                <a:lnTo>
                  <a:pt x="561" y="510"/>
                </a:lnTo>
                <a:lnTo>
                  <a:pt x="561" y="511"/>
                </a:lnTo>
                <a:lnTo>
                  <a:pt x="559" y="511"/>
                </a:lnTo>
                <a:lnTo>
                  <a:pt x="558" y="513"/>
                </a:lnTo>
                <a:lnTo>
                  <a:pt x="557" y="514"/>
                </a:lnTo>
                <a:lnTo>
                  <a:pt x="557" y="515"/>
                </a:lnTo>
                <a:lnTo>
                  <a:pt x="556" y="515"/>
                </a:lnTo>
                <a:lnTo>
                  <a:pt x="556" y="517"/>
                </a:lnTo>
                <a:lnTo>
                  <a:pt x="554" y="517"/>
                </a:lnTo>
                <a:lnTo>
                  <a:pt x="554" y="515"/>
                </a:lnTo>
                <a:lnTo>
                  <a:pt x="553" y="515"/>
                </a:lnTo>
                <a:lnTo>
                  <a:pt x="552" y="514"/>
                </a:lnTo>
                <a:lnTo>
                  <a:pt x="552" y="513"/>
                </a:lnTo>
                <a:lnTo>
                  <a:pt x="552" y="510"/>
                </a:lnTo>
                <a:lnTo>
                  <a:pt x="552" y="509"/>
                </a:lnTo>
                <a:lnTo>
                  <a:pt x="554" y="507"/>
                </a:lnTo>
                <a:lnTo>
                  <a:pt x="556" y="507"/>
                </a:lnTo>
                <a:lnTo>
                  <a:pt x="554" y="506"/>
                </a:lnTo>
                <a:lnTo>
                  <a:pt x="556" y="506"/>
                </a:lnTo>
                <a:lnTo>
                  <a:pt x="556" y="505"/>
                </a:lnTo>
                <a:lnTo>
                  <a:pt x="557" y="505"/>
                </a:lnTo>
                <a:lnTo>
                  <a:pt x="558" y="505"/>
                </a:lnTo>
                <a:lnTo>
                  <a:pt x="558" y="506"/>
                </a:lnTo>
                <a:close/>
                <a:moveTo>
                  <a:pt x="223" y="506"/>
                </a:moveTo>
                <a:lnTo>
                  <a:pt x="222" y="506"/>
                </a:lnTo>
                <a:lnTo>
                  <a:pt x="222" y="507"/>
                </a:lnTo>
                <a:lnTo>
                  <a:pt x="222" y="506"/>
                </a:lnTo>
                <a:lnTo>
                  <a:pt x="222" y="505"/>
                </a:lnTo>
                <a:lnTo>
                  <a:pt x="223" y="505"/>
                </a:lnTo>
                <a:lnTo>
                  <a:pt x="222" y="505"/>
                </a:lnTo>
                <a:lnTo>
                  <a:pt x="223" y="506"/>
                </a:lnTo>
                <a:close/>
                <a:moveTo>
                  <a:pt x="219" y="502"/>
                </a:moveTo>
                <a:lnTo>
                  <a:pt x="220" y="502"/>
                </a:lnTo>
                <a:lnTo>
                  <a:pt x="220" y="504"/>
                </a:lnTo>
                <a:lnTo>
                  <a:pt x="222" y="504"/>
                </a:lnTo>
                <a:lnTo>
                  <a:pt x="222" y="505"/>
                </a:lnTo>
                <a:lnTo>
                  <a:pt x="220" y="505"/>
                </a:lnTo>
                <a:lnTo>
                  <a:pt x="219" y="505"/>
                </a:lnTo>
                <a:lnTo>
                  <a:pt x="219" y="504"/>
                </a:lnTo>
                <a:lnTo>
                  <a:pt x="219" y="505"/>
                </a:lnTo>
                <a:lnTo>
                  <a:pt x="216" y="504"/>
                </a:lnTo>
                <a:lnTo>
                  <a:pt x="218" y="504"/>
                </a:lnTo>
                <a:lnTo>
                  <a:pt x="219" y="502"/>
                </a:lnTo>
                <a:close/>
                <a:moveTo>
                  <a:pt x="288" y="502"/>
                </a:moveTo>
                <a:lnTo>
                  <a:pt x="288" y="505"/>
                </a:lnTo>
                <a:lnTo>
                  <a:pt x="290" y="505"/>
                </a:lnTo>
                <a:lnTo>
                  <a:pt x="290" y="506"/>
                </a:lnTo>
                <a:lnTo>
                  <a:pt x="290" y="507"/>
                </a:lnTo>
                <a:lnTo>
                  <a:pt x="288" y="507"/>
                </a:lnTo>
                <a:lnTo>
                  <a:pt x="290" y="506"/>
                </a:lnTo>
                <a:lnTo>
                  <a:pt x="288" y="506"/>
                </a:lnTo>
                <a:lnTo>
                  <a:pt x="288" y="505"/>
                </a:lnTo>
                <a:lnTo>
                  <a:pt x="288" y="502"/>
                </a:lnTo>
                <a:lnTo>
                  <a:pt x="287" y="502"/>
                </a:lnTo>
                <a:lnTo>
                  <a:pt x="287" y="504"/>
                </a:lnTo>
                <a:lnTo>
                  <a:pt x="288" y="505"/>
                </a:lnTo>
                <a:lnTo>
                  <a:pt x="288" y="506"/>
                </a:lnTo>
                <a:lnTo>
                  <a:pt x="287" y="505"/>
                </a:lnTo>
                <a:lnTo>
                  <a:pt x="286" y="504"/>
                </a:lnTo>
                <a:lnTo>
                  <a:pt x="286" y="502"/>
                </a:lnTo>
                <a:lnTo>
                  <a:pt x="287" y="502"/>
                </a:lnTo>
                <a:lnTo>
                  <a:pt x="288" y="502"/>
                </a:lnTo>
                <a:close/>
                <a:moveTo>
                  <a:pt x="574" y="500"/>
                </a:moveTo>
                <a:lnTo>
                  <a:pt x="573" y="500"/>
                </a:lnTo>
                <a:lnTo>
                  <a:pt x="574" y="498"/>
                </a:lnTo>
                <a:lnTo>
                  <a:pt x="574" y="500"/>
                </a:lnTo>
                <a:close/>
                <a:moveTo>
                  <a:pt x="398" y="497"/>
                </a:moveTo>
                <a:lnTo>
                  <a:pt x="397" y="497"/>
                </a:lnTo>
                <a:lnTo>
                  <a:pt x="397" y="496"/>
                </a:lnTo>
                <a:lnTo>
                  <a:pt x="398" y="496"/>
                </a:lnTo>
                <a:lnTo>
                  <a:pt x="398" y="497"/>
                </a:lnTo>
                <a:close/>
                <a:moveTo>
                  <a:pt x="614" y="496"/>
                </a:moveTo>
                <a:lnTo>
                  <a:pt x="616" y="497"/>
                </a:lnTo>
                <a:lnTo>
                  <a:pt x="614" y="497"/>
                </a:lnTo>
                <a:lnTo>
                  <a:pt x="614" y="496"/>
                </a:lnTo>
                <a:close/>
                <a:moveTo>
                  <a:pt x="510" y="496"/>
                </a:moveTo>
                <a:lnTo>
                  <a:pt x="510" y="497"/>
                </a:lnTo>
                <a:lnTo>
                  <a:pt x="511" y="497"/>
                </a:lnTo>
                <a:lnTo>
                  <a:pt x="510" y="497"/>
                </a:lnTo>
                <a:lnTo>
                  <a:pt x="510" y="498"/>
                </a:lnTo>
                <a:lnTo>
                  <a:pt x="508" y="498"/>
                </a:lnTo>
                <a:lnTo>
                  <a:pt x="508" y="497"/>
                </a:lnTo>
                <a:lnTo>
                  <a:pt x="507" y="497"/>
                </a:lnTo>
                <a:lnTo>
                  <a:pt x="507" y="496"/>
                </a:lnTo>
                <a:lnTo>
                  <a:pt x="508" y="496"/>
                </a:lnTo>
                <a:lnTo>
                  <a:pt x="510" y="496"/>
                </a:lnTo>
                <a:close/>
                <a:moveTo>
                  <a:pt x="491" y="496"/>
                </a:moveTo>
                <a:lnTo>
                  <a:pt x="491" y="494"/>
                </a:lnTo>
                <a:lnTo>
                  <a:pt x="491" y="496"/>
                </a:lnTo>
                <a:close/>
                <a:moveTo>
                  <a:pt x="575" y="497"/>
                </a:moveTo>
                <a:lnTo>
                  <a:pt x="575" y="498"/>
                </a:lnTo>
                <a:lnTo>
                  <a:pt x="574" y="498"/>
                </a:lnTo>
                <a:lnTo>
                  <a:pt x="574" y="497"/>
                </a:lnTo>
                <a:lnTo>
                  <a:pt x="575" y="494"/>
                </a:lnTo>
                <a:lnTo>
                  <a:pt x="576" y="494"/>
                </a:lnTo>
                <a:lnTo>
                  <a:pt x="576" y="493"/>
                </a:lnTo>
                <a:lnTo>
                  <a:pt x="576" y="494"/>
                </a:lnTo>
                <a:lnTo>
                  <a:pt x="576" y="496"/>
                </a:lnTo>
                <a:lnTo>
                  <a:pt x="575" y="497"/>
                </a:lnTo>
                <a:close/>
                <a:moveTo>
                  <a:pt x="498" y="496"/>
                </a:moveTo>
                <a:lnTo>
                  <a:pt x="497" y="496"/>
                </a:lnTo>
                <a:lnTo>
                  <a:pt x="497" y="494"/>
                </a:lnTo>
                <a:lnTo>
                  <a:pt x="497" y="493"/>
                </a:lnTo>
                <a:lnTo>
                  <a:pt x="499" y="493"/>
                </a:lnTo>
                <a:lnTo>
                  <a:pt x="499" y="492"/>
                </a:lnTo>
                <a:lnTo>
                  <a:pt x="499" y="493"/>
                </a:lnTo>
                <a:lnTo>
                  <a:pt x="499" y="494"/>
                </a:lnTo>
                <a:lnTo>
                  <a:pt x="498" y="494"/>
                </a:lnTo>
                <a:lnTo>
                  <a:pt x="498" y="496"/>
                </a:lnTo>
                <a:close/>
                <a:moveTo>
                  <a:pt x="415" y="492"/>
                </a:moveTo>
                <a:lnTo>
                  <a:pt x="415" y="490"/>
                </a:lnTo>
                <a:lnTo>
                  <a:pt x="415" y="492"/>
                </a:lnTo>
                <a:close/>
                <a:moveTo>
                  <a:pt x="576" y="492"/>
                </a:moveTo>
                <a:lnTo>
                  <a:pt x="575" y="490"/>
                </a:lnTo>
                <a:lnTo>
                  <a:pt x="576" y="490"/>
                </a:lnTo>
                <a:lnTo>
                  <a:pt x="576" y="492"/>
                </a:lnTo>
                <a:close/>
                <a:moveTo>
                  <a:pt x="552" y="493"/>
                </a:moveTo>
                <a:lnTo>
                  <a:pt x="550" y="494"/>
                </a:lnTo>
                <a:lnTo>
                  <a:pt x="552" y="494"/>
                </a:lnTo>
                <a:lnTo>
                  <a:pt x="552" y="496"/>
                </a:lnTo>
                <a:lnTo>
                  <a:pt x="552" y="497"/>
                </a:lnTo>
                <a:lnTo>
                  <a:pt x="550" y="497"/>
                </a:lnTo>
                <a:lnTo>
                  <a:pt x="549" y="497"/>
                </a:lnTo>
                <a:lnTo>
                  <a:pt x="546" y="498"/>
                </a:lnTo>
                <a:lnTo>
                  <a:pt x="549" y="498"/>
                </a:lnTo>
                <a:lnTo>
                  <a:pt x="546" y="501"/>
                </a:lnTo>
                <a:lnTo>
                  <a:pt x="545" y="502"/>
                </a:lnTo>
                <a:lnTo>
                  <a:pt x="544" y="502"/>
                </a:lnTo>
                <a:lnTo>
                  <a:pt x="542" y="501"/>
                </a:lnTo>
                <a:lnTo>
                  <a:pt x="544" y="501"/>
                </a:lnTo>
                <a:lnTo>
                  <a:pt x="544" y="500"/>
                </a:lnTo>
                <a:lnTo>
                  <a:pt x="545" y="498"/>
                </a:lnTo>
                <a:lnTo>
                  <a:pt x="545" y="497"/>
                </a:lnTo>
                <a:lnTo>
                  <a:pt x="546" y="496"/>
                </a:lnTo>
                <a:lnTo>
                  <a:pt x="546" y="494"/>
                </a:lnTo>
                <a:lnTo>
                  <a:pt x="546" y="493"/>
                </a:lnTo>
                <a:lnTo>
                  <a:pt x="548" y="492"/>
                </a:lnTo>
                <a:lnTo>
                  <a:pt x="548" y="490"/>
                </a:lnTo>
                <a:lnTo>
                  <a:pt x="549" y="490"/>
                </a:lnTo>
                <a:lnTo>
                  <a:pt x="550" y="490"/>
                </a:lnTo>
                <a:lnTo>
                  <a:pt x="552" y="490"/>
                </a:lnTo>
                <a:lnTo>
                  <a:pt x="552" y="492"/>
                </a:lnTo>
                <a:lnTo>
                  <a:pt x="552" y="493"/>
                </a:lnTo>
                <a:close/>
                <a:moveTo>
                  <a:pt x="607" y="492"/>
                </a:moveTo>
                <a:lnTo>
                  <a:pt x="605" y="490"/>
                </a:lnTo>
                <a:lnTo>
                  <a:pt x="607" y="490"/>
                </a:lnTo>
                <a:lnTo>
                  <a:pt x="607" y="492"/>
                </a:lnTo>
                <a:close/>
                <a:moveTo>
                  <a:pt x="604" y="488"/>
                </a:moveTo>
                <a:lnTo>
                  <a:pt x="604" y="489"/>
                </a:lnTo>
                <a:lnTo>
                  <a:pt x="605" y="489"/>
                </a:lnTo>
                <a:lnTo>
                  <a:pt x="605" y="490"/>
                </a:lnTo>
                <a:lnTo>
                  <a:pt x="604" y="489"/>
                </a:lnTo>
                <a:lnTo>
                  <a:pt x="603" y="489"/>
                </a:lnTo>
                <a:lnTo>
                  <a:pt x="603" y="488"/>
                </a:lnTo>
                <a:lnTo>
                  <a:pt x="604" y="488"/>
                </a:lnTo>
                <a:close/>
                <a:moveTo>
                  <a:pt x="542" y="488"/>
                </a:moveTo>
                <a:lnTo>
                  <a:pt x="544" y="489"/>
                </a:lnTo>
                <a:lnTo>
                  <a:pt x="545" y="489"/>
                </a:lnTo>
                <a:lnTo>
                  <a:pt x="544" y="490"/>
                </a:lnTo>
                <a:lnTo>
                  <a:pt x="542" y="490"/>
                </a:lnTo>
                <a:lnTo>
                  <a:pt x="542" y="489"/>
                </a:lnTo>
                <a:lnTo>
                  <a:pt x="542" y="488"/>
                </a:lnTo>
                <a:close/>
                <a:moveTo>
                  <a:pt x="582" y="487"/>
                </a:moveTo>
                <a:lnTo>
                  <a:pt x="582" y="488"/>
                </a:lnTo>
                <a:lnTo>
                  <a:pt x="583" y="488"/>
                </a:lnTo>
                <a:lnTo>
                  <a:pt x="584" y="488"/>
                </a:lnTo>
                <a:lnTo>
                  <a:pt x="584" y="489"/>
                </a:lnTo>
                <a:lnTo>
                  <a:pt x="583" y="489"/>
                </a:lnTo>
                <a:lnTo>
                  <a:pt x="582" y="489"/>
                </a:lnTo>
                <a:lnTo>
                  <a:pt x="583" y="489"/>
                </a:lnTo>
                <a:lnTo>
                  <a:pt x="583" y="490"/>
                </a:lnTo>
                <a:lnTo>
                  <a:pt x="582" y="490"/>
                </a:lnTo>
                <a:lnTo>
                  <a:pt x="582" y="492"/>
                </a:lnTo>
                <a:lnTo>
                  <a:pt x="583" y="492"/>
                </a:lnTo>
                <a:lnTo>
                  <a:pt x="583" y="490"/>
                </a:lnTo>
                <a:lnTo>
                  <a:pt x="584" y="490"/>
                </a:lnTo>
                <a:lnTo>
                  <a:pt x="586" y="490"/>
                </a:lnTo>
                <a:lnTo>
                  <a:pt x="587" y="490"/>
                </a:lnTo>
                <a:lnTo>
                  <a:pt x="586" y="492"/>
                </a:lnTo>
                <a:lnTo>
                  <a:pt x="587" y="492"/>
                </a:lnTo>
                <a:lnTo>
                  <a:pt x="587" y="490"/>
                </a:lnTo>
                <a:lnTo>
                  <a:pt x="587" y="492"/>
                </a:lnTo>
                <a:lnTo>
                  <a:pt x="588" y="492"/>
                </a:lnTo>
                <a:lnTo>
                  <a:pt x="590" y="492"/>
                </a:lnTo>
                <a:lnTo>
                  <a:pt x="590" y="493"/>
                </a:lnTo>
                <a:lnTo>
                  <a:pt x="591" y="493"/>
                </a:lnTo>
                <a:lnTo>
                  <a:pt x="590" y="494"/>
                </a:lnTo>
                <a:lnTo>
                  <a:pt x="588" y="494"/>
                </a:lnTo>
                <a:lnTo>
                  <a:pt x="587" y="494"/>
                </a:lnTo>
                <a:lnTo>
                  <a:pt x="586" y="496"/>
                </a:lnTo>
                <a:lnTo>
                  <a:pt x="584" y="497"/>
                </a:lnTo>
                <a:lnTo>
                  <a:pt x="583" y="498"/>
                </a:lnTo>
                <a:lnTo>
                  <a:pt x="583" y="500"/>
                </a:lnTo>
                <a:lnTo>
                  <a:pt x="583" y="501"/>
                </a:lnTo>
                <a:lnTo>
                  <a:pt x="582" y="501"/>
                </a:lnTo>
                <a:lnTo>
                  <a:pt x="582" y="502"/>
                </a:lnTo>
                <a:lnTo>
                  <a:pt x="580" y="502"/>
                </a:lnTo>
                <a:lnTo>
                  <a:pt x="580" y="501"/>
                </a:lnTo>
                <a:lnTo>
                  <a:pt x="579" y="502"/>
                </a:lnTo>
                <a:lnTo>
                  <a:pt x="578" y="502"/>
                </a:lnTo>
                <a:lnTo>
                  <a:pt x="578" y="504"/>
                </a:lnTo>
                <a:lnTo>
                  <a:pt x="576" y="504"/>
                </a:lnTo>
                <a:lnTo>
                  <a:pt x="576" y="502"/>
                </a:lnTo>
                <a:lnTo>
                  <a:pt x="575" y="502"/>
                </a:lnTo>
                <a:lnTo>
                  <a:pt x="574" y="502"/>
                </a:lnTo>
                <a:lnTo>
                  <a:pt x="573" y="501"/>
                </a:lnTo>
                <a:lnTo>
                  <a:pt x="574" y="501"/>
                </a:lnTo>
                <a:lnTo>
                  <a:pt x="574" y="500"/>
                </a:lnTo>
                <a:lnTo>
                  <a:pt x="575" y="500"/>
                </a:lnTo>
                <a:lnTo>
                  <a:pt x="575" y="498"/>
                </a:lnTo>
                <a:lnTo>
                  <a:pt x="576" y="498"/>
                </a:lnTo>
                <a:lnTo>
                  <a:pt x="576" y="497"/>
                </a:lnTo>
                <a:lnTo>
                  <a:pt x="579" y="497"/>
                </a:lnTo>
                <a:lnTo>
                  <a:pt x="578" y="497"/>
                </a:lnTo>
                <a:lnTo>
                  <a:pt x="579" y="497"/>
                </a:lnTo>
                <a:lnTo>
                  <a:pt x="579" y="496"/>
                </a:lnTo>
                <a:lnTo>
                  <a:pt x="580" y="496"/>
                </a:lnTo>
                <a:lnTo>
                  <a:pt x="580" y="494"/>
                </a:lnTo>
                <a:lnTo>
                  <a:pt x="582" y="493"/>
                </a:lnTo>
                <a:lnTo>
                  <a:pt x="582" y="494"/>
                </a:lnTo>
                <a:lnTo>
                  <a:pt x="582" y="493"/>
                </a:lnTo>
                <a:lnTo>
                  <a:pt x="580" y="493"/>
                </a:lnTo>
                <a:lnTo>
                  <a:pt x="580" y="492"/>
                </a:lnTo>
                <a:lnTo>
                  <a:pt x="579" y="490"/>
                </a:lnTo>
                <a:lnTo>
                  <a:pt x="579" y="492"/>
                </a:lnTo>
                <a:lnTo>
                  <a:pt x="578" y="492"/>
                </a:lnTo>
                <a:lnTo>
                  <a:pt x="578" y="490"/>
                </a:lnTo>
                <a:lnTo>
                  <a:pt x="578" y="489"/>
                </a:lnTo>
                <a:lnTo>
                  <a:pt x="578" y="488"/>
                </a:lnTo>
                <a:lnTo>
                  <a:pt x="578" y="487"/>
                </a:lnTo>
                <a:lnTo>
                  <a:pt x="579" y="487"/>
                </a:lnTo>
                <a:lnTo>
                  <a:pt x="582" y="487"/>
                </a:lnTo>
                <a:close/>
                <a:moveTo>
                  <a:pt x="519" y="487"/>
                </a:moveTo>
                <a:lnTo>
                  <a:pt x="520" y="487"/>
                </a:lnTo>
                <a:lnTo>
                  <a:pt x="520" y="488"/>
                </a:lnTo>
                <a:lnTo>
                  <a:pt x="521" y="488"/>
                </a:lnTo>
                <a:lnTo>
                  <a:pt x="523" y="489"/>
                </a:lnTo>
                <a:lnTo>
                  <a:pt x="524" y="490"/>
                </a:lnTo>
                <a:lnTo>
                  <a:pt x="524" y="492"/>
                </a:lnTo>
                <a:lnTo>
                  <a:pt x="524" y="493"/>
                </a:lnTo>
                <a:lnTo>
                  <a:pt x="523" y="494"/>
                </a:lnTo>
                <a:lnTo>
                  <a:pt x="523" y="496"/>
                </a:lnTo>
                <a:lnTo>
                  <a:pt x="521" y="497"/>
                </a:lnTo>
                <a:lnTo>
                  <a:pt x="520" y="497"/>
                </a:lnTo>
                <a:lnTo>
                  <a:pt x="519" y="496"/>
                </a:lnTo>
                <a:lnTo>
                  <a:pt x="518" y="496"/>
                </a:lnTo>
                <a:lnTo>
                  <a:pt x="516" y="496"/>
                </a:lnTo>
                <a:lnTo>
                  <a:pt x="515" y="497"/>
                </a:lnTo>
                <a:lnTo>
                  <a:pt x="514" y="496"/>
                </a:lnTo>
                <a:lnTo>
                  <a:pt x="512" y="496"/>
                </a:lnTo>
                <a:lnTo>
                  <a:pt x="512" y="494"/>
                </a:lnTo>
                <a:lnTo>
                  <a:pt x="512" y="493"/>
                </a:lnTo>
                <a:lnTo>
                  <a:pt x="512" y="492"/>
                </a:lnTo>
                <a:lnTo>
                  <a:pt x="512" y="490"/>
                </a:lnTo>
                <a:lnTo>
                  <a:pt x="514" y="490"/>
                </a:lnTo>
                <a:lnTo>
                  <a:pt x="515" y="490"/>
                </a:lnTo>
                <a:lnTo>
                  <a:pt x="515" y="489"/>
                </a:lnTo>
                <a:lnTo>
                  <a:pt x="516" y="488"/>
                </a:lnTo>
                <a:lnTo>
                  <a:pt x="516" y="487"/>
                </a:lnTo>
                <a:lnTo>
                  <a:pt x="518" y="487"/>
                </a:lnTo>
                <a:lnTo>
                  <a:pt x="519" y="487"/>
                </a:lnTo>
                <a:close/>
                <a:moveTo>
                  <a:pt x="601" y="487"/>
                </a:moveTo>
                <a:lnTo>
                  <a:pt x="600" y="487"/>
                </a:lnTo>
                <a:lnTo>
                  <a:pt x="601" y="487"/>
                </a:lnTo>
                <a:close/>
                <a:moveTo>
                  <a:pt x="308" y="489"/>
                </a:moveTo>
                <a:lnTo>
                  <a:pt x="307" y="488"/>
                </a:lnTo>
                <a:lnTo>
                  <a:pt x="305" y="488"/>
                </a:lnTo>
                <a:lnTo>
                  <a:pt x="305" y="487"/>
                </a:lnTo>
                <a:lnTo>
                  <a:pt x="305" y="485"/>
                </a:lnTo>
                <a:lnTo>
                  <a:pt x="307" y="485"/>
                </a:lnTo>
                <a:lnTo>
                  <a:pt x="307" y="487"/>
                </a:lnTo>
                <a:lnTo>
                  <a:pt x="308" y="487"/>
                </a:lnTo>
                <a:lnTo>
                  <a:pt x="308" y="488"/>
                </a:lnTo>
                <a:lnTo>
                  <a:pt x="308" y="489"/>
                </a:lnTo>
                <a:close/>
                <a:moveTo>
                  <a:pt x="600" y="487"/>
                </a:moveTo>
                <a:lnTo>
                  <a:pt x="600" y="485"/>
                </a:lnTo>
                <a:lnTo>
                  <a:pt x="600" y="487"/>
                </a:lnTo>
                <a:close/>
                <a:moveTo>
                  <a:pt x="590" y="485"/>
                </a:moveTo>
                <a:lnTo>
                  <a:pt x="590" y="487"/>
                </a:lnTo>
                <a:lnTo>
                  <a:pt x="588" y="487"/>
                </a:lnTo>
                <a:lnTo>
                  <a:pt x="587" y="487"/>
                </a:lnTo>
                <a:lnTo>
                  <a:pt x="586" y="485"/>
                </a:lnTo>
                <a:lnTo>
                  <a:pt x="586" y="484"/>
                </a:lnTo>
                <a:lnTo>
                  <a:pt x="584" y="484"/>
                </a:lnTo>
                <a:lnTo>
                  <a:pt x="584" y="483"/>
                </a:lnTo>
                <a:lnTo>
                  <a:pt x="586" y="483"/>
                </a:lnTo>
                <a:lnTo>
                  <a:pt x="587" y="484"/>
                </a:lnTo>
                <a:lnTo>
                  <a:pt x="588" y="485"/>
                </a:lnTo>
                <a:lnTo>
                  <a:pt x="590" y="485"/>
                </a:lnTo>
                <a:close/>
                <a:moveTo>
                  <a:pt x="529" y="487"/>
                </a:moveTo>
                <a:lnTo>
                  <a:pt x="528" y="487"/>
                </a:lnTo>
                <a:lnTo>
                  <a:pt x="527" y="488"/>
                </a:lnTo>
                <a:lnTo>
                  <a:pt x="525" y="488"/>
                </a:lnTo>
                <a:lnTo>
                  <a:pt x="525" y="487"/>
                </a:lnTo>
                <a:lnTo>
                  <a:pt x="525" y="485"/>
                </a:lnTo>
                <a:lnTo>
                  <a:pt x="525" y="483"/>
                </a:lnTo>
                <a:lnTo>
                  <a:pt x="527" y="483"/>
                </a:lnTo>
                <a:lnTo>
                  <a:pt x="528" y="483"/>
                </a:lnTo>
                <a:lnTo>
                  <a:pt x="529" y="483"/>
                </a:lnTo>
                <a:lnTo>
                  <a:pt x="529" y="484"/>
                </a:lnTo>
                <a:lnTo>
                  <a:pt x="531" y="485"/>
                </a:lnTo>
                <a:lnTo>
                  <a:pt x="529" y="487"/>
                </a:lnTo>
                <a:close/>
                <a:moveTo>
                  <a:pt x="465" y="483"/>
                </a:moveTo>
                <a:lnTo>
                  <a:pt x="464" y="483"/>
                </a:lnTo>
                <a:lnTo>
                  <a:pt x="463" y="484"/>
                </a:lnTo>
                <a:lnTo>
                  <a:pt x="463" y="483"/>
                </a:lnTo>
                <a:lnTo>
                  <a:pt x="463" y="481"/>
                </a:lnTo>
                <a:lnTo>
                  <a:pt x="465" y="481"/>
                </a:lnTo>
                <a:lnTo>
                  <a:pt x="465" y="483"/>
                </a:lnTo>
                <a:close/>
                <a:moveTo>
                  <a:pt x="487" y="481"/>
                </a:moveTo>
                <a:lnTo>
                  <a:pt x="489" y="481"/>
                </a:lnTo>
                <a:lnTo>
                  <a:pt x="489" y="483"/>
                </a:lnTo>
                <a:lnTo>
                  <a:pt x="487" y="483"/>
                </a:lnTo>
                <a:lnTo>
                  <a:pt x="486" y="483"/>
                </a:lnTo>
                <a:lnTo>
                  <a:pt x="485" y="483"/>
                </a:lnTo>
                <a:lnTo>
                  <a:pt x="485" y="481"/>
                </a:lnTo>
                <a:lnTo>
                  <a:pt x="486" y="481"/>
                </a:lnTo>
                <a:lnTo>
                  <a:pt x="487" y="481"/>
                </a:lnTo>
                <a:close/>
                <a:moveTo>
                  <a:pt x="487" y="479"/>
                </a:moveTo>
                <a:lnTo>
                  <a:pt x="489" y="479"/>
                </a:lnTo>
                <a:lnTo>
                  <a:pt x="489" y="480"/>
                </a:lnTo>
                <a:lnTo>
                  <a:pt x="487" y="480"/>
                </a:lnTo>
                <a:lnTo>
                  <a:pt x="486" y="480"/>
                </a:lnTo>
                <a:lnTo>
                  <a:pt x="486" y="479"/>
                </a:lnTo>
                <a:lnTo>
                  <a:pt x="487" y="479"/>
                </a:lnTo>
                <a:close/>
                <a:moveTo>
                  <a:pt x="451" y="479"/>
                </a:moveTo>
                <a:lnTo>
                  <a:pt x="452" y="479"/>
                </a:lnTo>
                <a:lnTo>
                  <a:pt x="453" y="479"/>
                </a:lnTo>
                <a:lnTo>
                  <a:pt x="453" y="480"/>
                </a:lnTo>
                <a:lnTo>
                  <a:pt x="455" y="480"/>
                </a:lnTo>
                <a:lnTo>
                  <a:pt x="455" y="481"/>
                </a:lnTo>
                <a:lnTo>
                  <a:pt x="456" y="481"/>
                </a:lnTo>
                <a:lnTo>
                  <a:pt x="457" y="483"/>
                </a:lnTo>
                <a:lnTo>
                  <a:pt x="459" y="483"/>
                </a:lnTo>
                <a:lnTo>
                  <a:pt x="459" y="481"/>
                </a:lnTo>
                <a:lnTo>
                  <a:pt x="460" y="481"/>
                </a:lnTo>
                <a:lnTo>
                  <a:pt x="460" y="483"/>
                </a:lnTo>
                <a:lnTo>
                  <a:pt x="461" y="484"/>
                </a:lnTo>
                <a:lnTo>
                  <a:pt x="461" y="485"/>
                </a:lnTo>
                <a:lnTo>
                  <a:pt x="463" y="487"/>
                </a:lnTo>
                <a:lnTo>
                  <a:pt x="464" y="488"/>
                </a:lnTo>
                <a:lnTo>
                  <a:pt x="464" y="489"/>
                </a:lnTo>
                <a:lnTo>
                  <a:pt x="465" y="489"/>
                </a:lnTo>
                <a:lnTo>
                  <a:pt x="467" y="490"/>
                </a:lnTo>
                <a:lnTo>
                  <a:pt x="467" y="492"/>
                </a:lnTo>
                <a:lnTo>
                  <a:pt x="467" y="493"/>
                </a:lnTo>
                <a:lnTo>
                  <a:pt x="467" y="494"/>
                </a:lnTo>
                <a:lnTo>
                  <a:pt x="468" y="496"/>
                </a:lnTo>
                <a:lnTo>
                  <a:pt x="469" y="497"/>
                </a:lnTo>
                <a:lnTo>
                  <a:pt x="470" y="498"/>
                </a:lnTo>
                <a:lnTo>
                  <a:pt x="472" y="500"/>
                </a:lnTo>
                <a:lnTo>
                  <a:pt x="472" y="501"/>
                </a:lnTo>
                <a:lnTo>
                  <a:pt x="470" y="501"/>
                </a:lnTo>
                <a:lnTo>
                  <a:pt x="472" y="501"/>
                </a:lnTo>
                <a:lnTo>
                  <a:pt x="473" y="501"/>
                </a:lnTo>
                <a:lnTo>
                  <a:pt x="474" y="501"/>
                </a:lnTo>
                <a:lnTo>
                  <a:pt x="476" y="501"/>
                </a:lnTo>
                <a:lnTo>
                  <a:pt x="476" y="500"/>
                </a:lnTo>
                <a:lnTo>
                  <a:pt x="477" y="498"/>
                </a:lnTo>
                <a:lnTo>
                  <a:pt x="478" y="498"/>
                </a:lnTo>
                <a:lnTo>
                  <a:pt x="480" y="498"/>
                </a:lnTo>
                <a:lnTo>
                  <a:pt x="480" y="497"/>
                </a:lnTo>
                <a:lnTo>
                  <a:pt x="481" y="497"/>
                </a:lnTo>
                <a:lnTo>
                  <a:pt x="485" y="497"/>
                </a:lnTo>
                <a:lnTo>
                  <a:pt x="485" y="496"/>
                </a:lnTo>
                <a:lnTo>
                  <a:pt x="486" y="496"/>
                </a:lnTo>
                <a:lnTo>
                  <a:pt x="487" y="496"/>
                </a:lnTo>
                <a:lnTo>
                  <a:pt x="489" y="496"/>
                </a:lnTo>
                <a:lnTo>
                  <a:pt x="490" y="496"/>
                </a:lnTo>
                <a:lnTo>
                  <a:pt x="491" y="496"/>
                </a:lnTo>
                <a:lnTo>
                  <a:pt x="493" y="496"/>
                </a:lnTo>
                <a:lnTo>
                  <a:pt x="494" y="496"/>
                </a:lnTo>
                <a:lnTo>
                  <a:pt x="494" y="497"/>
                </a:lnTo>
                <a:lnTo>
                  <a:pt x="495" y="497"/>
                </a:lnTo>
                <a:lnTo>
                  <a:pt x="495" y="498"/>
                </a:lnTo>
                <a:lnTo>
                  <a:pt x="497" y="498"/>
                </a:lnTo>
                <a:lnTo>
                  <a:pt x="497" y="500"/>
                </a:lnTo>
                <a:lnTo>
                  <a:pt x="498" y="500"/>
                </a:lnTo>
                <a:lnTo>
                  <a:pt x="501" y="500"/>
                </a:lnTo>
                <a:lnTo>
                  <a:pt x="499" y="500"/>
                </a:lnTo>
                <a:lnTo>
                  <a:pt x="501" y="500"/>
                </a:lnTo>
                <a:lnTo>
                  <a:pt x="501" y="498"/>
                </a:lnTo>
                <a:lnTo>
                  <a:pt x="502" y="498"/>
                </a:lnTo>
                <a:lnTo>
                  <a:pt x="502" y="497"/>
                </a:lnTo>
                <a:lnTo>
                  <a:pt x="503" y="497"/>
                </a:lnTo>
                <a:lnTo>
                  <a:pt x="504" y="497"/>
                </a:lnTo>
                <a:lnTo>
                  <a:pt x="506" y="498"/>
                </a:lnTo>
                <a:lnTo>
                  <a:pt x="507" y="498"/>
                </a:lnTo>
                <a:lnTo>
                  <a:pt x="508" y="498"/>
                </a:lnTo>
                <a:lnTo>
                  <a:pt x="508" y="500"/>
                </a:lnTo>
                <a:lnTo>
                  <a:pt x="508" y="498"/>
                </a:lnTo>
                <a:lnTo>
                  <a:pt x="507" y="500"/>
                </a:lnTo>
                <a:lnTo>
                  <a:pt x="508" y="500"/>
                </a:lnTo>
                <a:lnTo>
                  <a:pt x="508" y="501"/>
                </a:lnTo>
                <a:lnTo>
                  <a:pt x="507" y="501"/>
                </a:lnTo>
                <a:lnTo>
                  <a:pt x="506" y="501"/>
                </a:lnTo>
                <a:lnTo>
                  <a:pt x="507" y="502"/>
                </a:lnTo>
                <a:lnTo>
                  <a:pt x="508" y="502"/>
                </a:lnTo>
                <a:lnTo>
                  <a:pt x="508" y="501"/>
                </a:lnTo>
                <a:lnTo>
                  <a:pt x="508" y="500"/>
                </a:lnTo>
                <a:lnTo>
                  <a:pt x="510" y="500"/>
                </a:lnTo>
                <a:lnTo>
                  <a:pt x="510" y="498"/>
                </a:lnTo>
                <a:lnTo>
                  <a:pt x="511" y="497"/>
                </a:lnTo>
                <a:lnTo>
                  <a:pt x="512" y="497"/>
                </a:lnTo>
                <a:lnTo>
                  <a:pt x="515" y="497"/>
                </a:lnTo>
                <a:lnTo>
                  <a:pt x="515" y="498"/>
                </a:lnTo>
                <a:lnTo>
                  <a:pt x="516" y="498"/>
                </a:lnTo>
                <a:lnTo>
                  <a:pt x="518" y="498"/>
                </a:lnTo>
                <a:lnTo>
                  <a:pt x="518" y="500"/>
                </a:lnTo>
                <a:lnTo>
                  <a:pt x="519" y="500"/>
                </a:lnTo>
                <a:lnTo>
                  <a:pt x="519" y="501"/>
                </a:lnTo>
                <a:lnTo>
                  <a:pt x="520" y="501"/>
                </a:lnTo>
                <a:lnTo>
                  <a:pt x="520" y="502"/>
                </a:lnTo>
                <a:lnTo>
                  <a:pt x="521" y="504"/>
                </a:lnTo>
                <a:lnTo>
                  <a:pt x="521" y="505"/>
                </a:lnTo>
                <a:lnTo>
                  <a:pt x="521" y="506"/>
                </a:lnTo>
                <a:lnTo>
                  <a:pt x="521" y="509"/>
                </a:lnTo>
                <a:lnTo>
                  <a:pt x="521" y="510"/>
                </a:lnTo>
                <a:lnTo>
                  <a:pt x="520" y="511"/>
                </a:lnTo>
                <a:lnTo>
                  <a:pt x="518" y="513"/>
                </a:lnTo>
                <a:lnTo>
                  <a:pt x="518" y="514"/>
                </a:lnTo>
                <a:lnTo>
                  <a:pt x="516" y="514"/>
                </a:lnTo>
                <a:lnTo>
                  <a:pt x="515" y="514"/>
                </a:lnTo>
                <a:lnTo>
                  <a:pt x="514" y="514"/>
                </a:lnTo>
                <a:lnTo>
                  <a:pt x="512" y="515"/>
                </a:lnTo>
                <a:lnTo>
                  <a:pt x="511" y="517"/>
                </a:lnTo>
                <a:lnTo>
                  <a:pt x="511" y="518"/>
                </a:lnTo>
                <a:lnTo>
                  <a:pt x="512" y="518"/>
                </a:lnTo>
                <a:lnTo>
                  <a:pt x="514" y="518"/>
                </a:lnTo>
                <a:lnTo>
                  <a:pt x="514" y="519"/>
                </a:lnTo>
                <a:lnTo>
                  <a:pt x="512" y="519"/>
                </a:lnTo>
                <a:lnTo>
                  <a:pt x="512" y="521"/>
                </a:lnTo>
                <a:lnTo>
                  <a:pt x="511" y="521"/>
                </a:lnTo>
                <a:lnTo>
                  <a:pt x="512" y="521"/>
                </a:lnTo>
                <a:lnTo>
                  <a:pt x="514" y="521"/>
                </a:lnTo>
                <a:lnTo>
                  <a:pt x="514" y="522"/>
                </a:lnTo>
                <a:lnTo>
                  <a:pt x="512" y="522"/>
                </a:lnTo>
                <a:lnTo>
                  <a:pt x="511" y="522"/>
                </a:lnTo>
                <a:lnTo>
                  <a:pt x="511" y="523"/>
                </a:lnTo>
                <a:lnTo>
                  <a:pt x="511" y="522"/>
                </a:lnTo>
                <a:lnTo>
                  <a:pt x="510" y="522"/>
                </a:lnTo>
                <a:lnTo>
                  <a:pt x="510" y="521"/>
                </a:lnTo>
                <a:lnTo>
                  <a:pt x="511" y="521"/>
                </a:lnTo>
                <a:lnTo>
                  <a:pt x="510" y="521"/>
                </a:lnTo>
                <a:lnTo>
                  <a:pt x="510" y="519"/>
                </a:lnTo>
                <a:lnTo>
                  <a:pt x="510" y="521"/>
                </a:lnTo>
                <a:lnTo>
                  <a:pt x="508" y="519"/>
                </a:lnTo>
                <a:lnTo>
                  <a:pt x="507" y="519"/>
                </a:lnTo>
                <a:lnTo>
                  <a:pt x="506" y="518"/>
                </a:lnTo>
                <a:lnTo>
                  <a:pt x="506" y="519"/>
                </a:lnTo>
                <a:lnTo>
                  <a:pt x="504" y="521"/>
                </a:lnTo>
                <a:lnTo>
                  <a:pt x="504" y="519"/>
                </a:lnTo>
                <a:lnTo>
                  <a:pt x="504" y="521"/>
                </a:lnTo>
                <a:lnTo>
                  <a:pt x="503" y="521"/>
                </a:lnTo>
                <a:lnTo>
                  <a:pt x="503" y="522"/>
                </a:lnTo>
                <a:lnTo>
                  <a:pt x="502" y="522"/>
                </a:lnTo>
                <a:lnTo>
                  <a:pt x="501" y="523"/>
                </a:lnTo>
                <a:lnTo>
                  <a:pt x="499" y="523"/>
                </a:lnTo>
                <a:lnTo>
                  <a:pt x="498" y="524"/>
                </a:lnTo>
                <a:lnTo>
                  <a:pt x="497" y="526"/>
                </a:lnTo>
                <a:lnTo>
                  <a:pt x="495" y="526"/>
                </a:lnTo>
                <a:lnTo>
                  <a:pt x="495" y="527"/>
                </a:lnTo>
                <a:lnTo>
                  <a:pt x="494" y="527"/>
                </a:lnTo>
                <a:lnTo>
                  <a:pt x="494" y="528"/>
                </a:lnTo>
                <a:lnTo>
                  <a:pt x="493" y="530"/>
                </a:lnTo>
                <a:lnTo>
                  <a:pt x="491" y="530"/>
                </a:lnTo>
                <a:lnTo>
                  <a:pt x="491" y="531"/>
                </a:lnTo>
                <a:lnTo>
                  <a:pt x="493" y="530"/>
                </a:lnTo>
                <a:lnTo>
                  <a:pt x="493" y="531"/>
                </a:lnTo>
                <a:lnTo>
                  <a:pt x="491" y="531"/>
                </a:lnTo>
                <a:lnTo>
                  <a:pt x="491" y="532"/>
                </a:lnTo>
                <a:lnTo>
                  <a:pt x="490" y="532"/>
                </a:lnTo>
                <a:lnTo>
                  <a:pt x="491" y="531"/>
                </a:lnTo>
                <a:lnTo>
                  <a:pt x="490" y="531"/>
                </a:lnTo>
                <a:lnTo>
                  <a:pt x="490" y="532"/>
                </a:lnTo>
                <a:lnTo>
                  <a:pt x="490" y="534"/>
                </a:lnTo>
                <a:lnTo>
                  <a:pt x="489" y="532"/>
                </a:lnTo>
                <a:lnTo>
                  <a:pt x="489" y="531"/>
                </a:lnTo>
                <a:lnTo>
                  <a:pt x="487" y="532"/>
                </a:lnTo>
                <a:lnTo>
                  <a:pt x="486" y="531"/>
                </a:lnTo>
                <a:lnTo>
                  <a:pt x="486" y="530"/>
                </a:lnTo>
                <a:lnTo>
                  <a:pt x="486" y="531"/>
                </a:lnTo>
                <a:lnTo>
                  <a:pt x="487" y="531"/>
                </a:lnTo>
                <a:lnTo>
                  <a:pt x="487" y="530"/>
                </a:lnTo>
                <a:lnTo>
                  <a:pt x="489" y="530"/>
                </a:lnTo>
                <a:lnTo>
                  <a:pt x="490" y="530"/>
                </a:lnTo>
                <a:lnTo>
                  <a:pt x="489" y="530"/>
                </a:lnTo>
                <a:lnTo>
                  <a:pt x="490" y="530"/>
                </a:lnTo>
                <a:lnTo>
                  <a:pt x="489" y="530"/>
                </a:lnTo>
                <a:lnTo>
                  <a:pt x="489" y="528"/>
                </a:lnTo>
                <a:lnTo>
                  <a:pt x="487" y="528"/>
                </a:lnTo>
                <a:lnTo>
                  <a:pt x="486" y="528"/>
                </a:lnTo>
                <a:lnTo>
                  <a:pt x="485" y="528"/>
                </a:lnTo>
                <a:lnTo>
                  <a:pt x="485" y="527"/>
                </a:lnTo>
                <a:lnTo>
                  <a:pt x="484" y="527"/>
                </a:lnTo>
                <a:lnTo>
                  <a:pt x="484" y="526"/>
                </a:lnTo>
                <a:lnTo>
                  <a:pt x="482" y="524"/>
                </a:lnTo>
                <a:lnTo>
                  <a:pt x="482" y="526"/>
                </a:lnTo>
                <a:lnTo>
                  <a:pt x="481" y="526"/>
                </a:lnTo>
                <a:lnTo>
                  <a:pt x="480" y="526"/>
                </a:lnTo>
                <a:lnTo>
                  <a:pt x="478" y="526"/>
                </a:lnTo>
                <a:lnTo>
                  <a:pt x="480" y="526"/>
                </a:lnTo>
                <a:lnTo>
                  <a:pt x="478" y="526"/>
                </a:lnTo>
                <a:lnTo>
                  <a:pt x="478" y="524"/>
                </a:lnTo>
                <a:lnTo>
                  <a:pt x="478" y="523"/>
                </a:lnTo>
                <a:lnTo>
                  <a:pt x="477" y="523"/>
                </a:lnTo>
                <a:lnTo>
                  <a:pt x="478" y="522"/>
                </a:lnTo>
                <a:lnTo>
                  <a:pt x="477" y="522"/>
                </a:lnTo>
                <a:lnTo>
                  <a:pt x="477" y="521"/>
                </a:lnTo>
                <a:lnTo>
                  <a:pt x="477" y="522"/>
                </a:lnTo>
                <a:lnTo>
                  <a:pt x="478" y="522"/>
                </a:lnTo>
                <a:lnTo>
                  <a:pt x="478" y="521"/>
                </a:lnTo>
                <a:lnTo>
                  <a:pt x="480" y="519"/>
                </a:lnTo>
                <a:lnTo>
                  <a:pt x="480" y="518"/>
                </a:lnTo>
                <a:lnTo>
                  <a:pt x="480" y="517"/>
                </a:lnTo>
                <a:lnTo>
                  <a:pt x="478" y="517"/>
                </a:lnTo>
                <a:lnTo>
                  <a:pt x="478" y="515"/>
                </a:lnTo>
                <a:lnTo>
                  <a:pt x="477" y="515"/>
                </a:lnTo>
                <a:lnTo>
                  <a:pt x="477" y="514"/>
                </a:lnTo>
                <a:lnTo>
                  <a:pt x="476" y="514"/>
                </a:lnTo>
                <a:lnTo>
                  <a:pt x="474" y="515"/>
                </a:lnTo>
                <a:lnTo>
                  <a:pt x="474" y="514"/>
                </a:lnTo>
                <a:lnTo>
                  <a:pt x="473" y="514"/>
                </a:lnTo>
                <a:lnTo>
                  <a:pt x="474" y="514"/>
                </a:lnTo>
                <a:lnTo>
                  <a:pt x="474" y="513"/>
                </a:lnTo>
                <a:lnTo>
                  <a:pt x="473" y="513"/>
                </a:lnTo>
                <a:lnTo>
                  <a:pt x="473" y="514"/>
                </a:lnTo>
                <a:lnTo>
                  <a:pt x="472" y="514"/>
                </a:lnTo>
                <a:lnTo>
                  <a:pt x="473" y="514"/>
                </a:lnTo>
                <a:lnTo>
                  <a:pt x="473" y="513"/>
                </a:lnTo>
                <a:lnTo>
                  <a:pt x="472" y="513"/>
                </a:lnTo>
                <a:lnTo>
                  <a:pt x="470" y="513"/>
                </a:lnTo>
                <a:lnTo>
                  <a:pt x="469" y="513"/>
                </a:lnTo>
                <a:lnTo>
                  <a:pt x="469" y="511"/>
                </a:lnTo>
                <a:lnTo>
                  <a:pt x="468" y="511"/>
                </a:lnTo>
                <a:lnTo>
                  <a:pt x="468" y="513"/>
                </a:lnTo>
                <a:lnTo>
                  <a:pt x="467" y="513"/>
                </a:lnTo>
                <a:lnTo>
                  <a:pt x="467" y="514"/>
                </a:lnTo>
                <a:lnTo>
                  <a:pt x="465" y="515"/>
                </a:lnTo>
                <a:lnTo>
                  <a:pt x="464" y="515"/>
                </a:lnTo>
                <a:lnTo>
                  <a:pt x="465" y="514"/>
                </a:lnTo>
                <a:lnTo>
                  <a:pt x="467" y="514"/>
                </a:lnTo>
                <a:lnTo>
                  <a:pt x="465" y="514"/>
                </a:lnTo>
                <a:lnTo>
                  <a:pt x="464" y="514"/>
                </a:lnTo>
                <a:lnTo>
                  <a:pt x="464" y="513"/>
                </a:lnTo>
                <a:lnTo>
                  <a:pt x="463" y="513"/>
                </a:lnTo>
                <a:lnTo>
                  <a:pt x="463" y="514"/>
                </a:lnTo>
                <a:lnTo>
                  <a:pt x="463" y="515"/>
                </a:lnTo>
                <a:lnTo>
                  <a:pt x="461" y="515"/>
                </a:lnTo>
                <a:lnTo>
                  <a:pt x="463" y="517"/>
                </a:lnTo>
                <a:lnTo>
                  <a:pt x="461" y="517"/>
                </a:lnTo>
                <a:lnTo>
                  <a:pt x="461" y="518"/>
                </a:lnTo>
                <a:lnTo>
                  <a:pt x="460" y="518"/>
                </a:lnTo>
                <a:lnTo>
                  <a:pt x="460" y="517"/>
                </a:lnTo>
                <a:lnTo>
                  <a:pt x="460" y="518"/>
                </a:lnTo>
                <a:lnTo>
                  <a:pt x="460" y="517"/>
                </a:lnTo>
                <a:lnTo>
                  <a:pt x="459" y="517"/>
                </a:lnTo>
                <a:lnTo>
                  <a:pt x="459" y="518"/>
                </a:lnTo>
                <a:lnTo>
                  <a:pt x="456" y="518"/>
                </a:lnTo>
                <a:lnTo>
                  <a:pt x="456" y="519"/>
                </a:lnTo>
                <a:lnTo>
                  <a:pt x="456" y="521"/>
                </a:lnTo>
                <a:lnTo>
                  <a:pt x="455" y="521"/>
                </a:lnTo>
                <a:lnTo>
                  <a:pt x="455" y="522"/>
                </a:lnTo>
                <a:lnTo>
                  <a:pt x="453" y="522"/>
                </a:lnTo>
                <a:lnTo>
                  <a:pt x="452" y="522"/>
                </a:lnTo>
                <a:lnTo>
                  <a:pt x="451" y="522"/>
                </a:lnTo>
                <a:lnTo>
                  <a:pt x="449" y="522"/>
                </a:lnTo>
                <a:lnTo>
                  <a:pt x="449" y="523"/>
                </a:lnTo>
                <a:lnTo>
                  <a:pt x="448" y="523"/>
                </a:lnTo>
                <a:lnTo>
                  <a:pt x="448" y="524"/>
                </a:lnTo>
                <a:lnTo>
                  <a:pt x="448" y="523"/>
                </a:lnTo>
                <a:lnTo>
                  <a:pt x="447" y="524"/>
                </a:lnTo>
                <a:lnTo>
                  <a:pt x="446" y="524"/>
                </a:lnTo>
                <a:lnTo>
                  <a:pt x="446" y="523"/>
                </a:lnTo>
                <a:lnTo>
                  <a:pt x="444" y="523"/>
                </a:lnTo>
                <a:lnTo>
                  <a:pt x="444" y="524"/>
                </a:lnTo>
                <a:lnTo>
                  <a:pt x="444" y="523"/>
                </a:lnTo>
                <a:lnTo>
                  <a:pt x="443" y="523"/>
                </a:lnTo>
                <a:lnTo>
                  <a:pt x="442" y="524"/>
                </a:lnTo>
                <a:lnTo>
                  <a:pt x="440" y="524"/>
                </a:lnTo>
                <a:lnTo>
                  <a:pt x="440" y="526"/>
                </a:lnTo>
                <a:lnTo>
                  <a:pt x="442" y="524"/>
                </a:lnTo>
                <a:lnTo>
                  <a:pt x="443" y="524"/>
                </a:lnTo>
                <a:lnTo>
                  <a:pt x="444" y="526"/>
                </a:lnTo>
                <a:lnTo>
                  <a:pt x="443" y="526"/>
                </a:lnTo>
                <a:lnTo>
                  <a:pt x="442" y="526"/>
                </a:lnTo>
                <a:lnTo>
                  <a:pt x="442" y="527"/>
                </a:lnTo>
                <a:lnTo>
                  <a:pt x="443" y="527"/>
                </a:lnTo>
                <a:lnTo>
                  <a:pt x="443" y="528"/>
                </a:lnTo>
                <a:lnTo>
                  <a:pt x="442" y="528"/>
                </a:lnTo>
                <a:lnTo>
                  <a:pt x="440" y="528"/>
                </a:lnTo>
                <a:lnTo>
                  <a:pt x="440" y="527"/>
                </a:lnTo>
                <a:lnTo>
                  <a:pt x="440" y="528"/>
                </a:lnTo>
                <a:lnTo>
                  <a:pt x="439" y="527"/>
                </a:lnTo>
                <a:lnTo>
                  <a:pt x="438" y="526"/>
                </a:lnTo>
                <a:lnTo>
                  <a:pt x="436" y="526"/>
                </a:lnTo>
                <a:lnTo>
                  <a:pt x="438" y="524"/>
                </a:lnTo>
                <a:lnTo>
                  <a:pt x="436" y="524"/>
                </a:lnTo>
                <a:lnTo>
                  <a:pt x="436" y="523"/>
                </a:lnTo>
                <a:lnTo>
                  <a:pt x="436" y="522"/>
                </a:lnTo>
                <a:lnTo>
                  <a:pt x="436" y="523"/>
                </a:lnTo>
                <a:lnTo>
                  <a:pt x="435" y="523"/>
                </a:lnTo>
                <a:lnTo>
                  <a:pt x="435" y="522"/>
                </a:lnTo>
                <a:lnTo>
                  <a:pt x="435" y="521"/>
                </a:lnTo>
                <a:lnTo>
                  <a:pt x="434" y="521"/>
                </a:lnTo>
                <a:lnTo>
                  <a:pt x="434" y="519"/>
                </a:lnTo>
                <a:lnTo>
                  <a:pt x="432" y="519"/>
                </a:lnTo>
                <a:lnTo>
                  <a:pt x="432" y="518"/>
                </a:lnTo>
                <a:lnTo>
                  <a:pt x="431" y="519"/>
                </a:lnTo>
                <a:lnTo>
                  <a:pt x="431" y="518"/>
                </a:lnTo>
                <a:lnTo>
                  <a:pt x="430" y="518"/>
                </a:lnTo>
                <a:lnTo>
                  <a:pt x="430" y="517"/>
                </a:lnTo>
                <a:lnTo>
                  <a:pt x="429" y="518"/>
                </a:lnTo>
                <a:lnTo>
                  <a:pt x="429" y="517"/>
                </a:lnTo>
                <a:lnTo>
                  <a:pt x="427" y="517"/>
                </a:lnTo>
                <a:lnTo>
                  <a:pt x="427" y="518"/>
                </a:lnTo>
                <a:lnTo>
                  <a:pt x="426" y="518"/>
                </a:lnTo>
                <a:lnTo>
                  <a:pt x="425" y="519"/>
                </a:lnTo>
                <a:lnTo>
                  <a:pt x="425" y="521"/>
                </a:lnTo>
                <a:lnTo>
                  <a:pt x="423" y="521"/>
                </a:lnTo>
                <a:lnTo>
                  <a:pt x="423" y="519"/>
                </a:lnTo>
                <a:lnTo>
                  <a:pt x="423" y="521"/>
                </a:lnTo>
                <a:lnTo>
                  <a:pt x="422" y="519"/>
                </a:lnTo>
                <a:lnTo>
                  <a:pt x="422" y="521"/>
                </a:lnTo>
                <a:lnTo>
                  <a:pt x="421" y="522"/>
                </a:lnTo>
                <a:lnTo>
                  <a:pt x="419" y="522"/>
                </a:lnTo>
                <a:lnTo>
                  <a:pt x="418" y="522"/>
                </a:lnTo>
                <a:lnTo>
                  <a:pt x="418" y="523"/>
                </a:lnTo>
                <a:lnTo>
                  <a:pt x="417" y="522"/>
                </a:lnTo>
                <a:lnTo>
                  <a:pt x="417" y="523"/>
                </a:lnTo>
                <a:lnTo>
                  <a:pt x="415" y="523"/>
                </a:lnTo>
                <a:lnTo>
                  <a:pt x="414" y="523"/>
                </a:lnTo>
                <a:lnTo>
                  <a:pt x="413" y="523"/>
                </a:lnTo>
                <a:lnTo>
                  <a:pt x="413" y="524"/>
                </a:lnTo>
                <a:lnTo>
                  <a:pt x="412" y="524"/>
                </a:lnTo>
                <a:lnTo>
                  <a:pt x="410" y="526"/>
                </a:lnTo>
                <a:lnTo>
                  <a:pt x="409" y="526"/>
                </a:lnTo>
                <a:lnTo>
                  <a:pt x="408" y="526"/>
                </a:lnTo>
                <a:lnTo>
                  <a:pt x="406" y="526"/>
                </a:lnTo>
                <a:lnTo>
                  <a:pt x="406" y="524"/>
                </a:lnTo>
                <a:lnTo>
                  <a:pt x="405" y="524"/>
                </a:lnTo>
                <a:lnTo>
                  <a:pt x="405" y="523"/>
                </a:lnTo>
                <a:lnTo>
                  <a:pt x="405" y="522"/>
                </a:lnTo>
                <a:lnTo>
                  <a:pt x="404" y="522"/>
                </a:lnTo>
                <a:lnTo>
                  <a:pt x="402" y="521"/>
                </a:lnTo>
                <a:lnTo>
                  <a:pt x="402" y="519"/>
                </a:lnTo>
                <a:lnTo>
                  <a:pt x="401" y="519"/>
                </a:lnTo>
                <a:lnTo>
                  <a:pt x="400" y="519"/>
                </a:lnTo>
                <a:lnTo>
                  <a:pt x="400" y="518"/>
                </a:lnTo>
                <a:lnTo>
                  <a:pt x="401" y="518"/>
                </a:lnTo>
                <a:lnTo>
                  <a:pt x="400" y="518"/>
                </a:lnTo>
                <a:lnTo>
                  <a:pt x="400" y="519"/>
                </a:lnTo>
                <a:lnTo>
                  <a:pt x="397" y="519"/>
                </a:lnTo>
                <a:lnTo>
                  <a:pt x="397" y="518"/>
                </a:lnTo>
                <a:lnTo>
                  <a:pt x="396" y="518"/>
                </a:lnTo>
                <a:lnTo>
                  <a:pt x="397" y="517"/>
                </a:lnTo>
                <a:lnTo>
                  <a:pt x="396" y="515"/>
                </a:lnTo>
                <a:lnTo>
                  <a:pt x="396" y="514"/>
                </a:lnTo>
                <a:lnTo>
                  <a:pt x="396" y="513"/>
                </a:lnTo>
                <a:lnTo>
                  <a:pt x="396" y="511"/>
                </a:lnTo>
                <a:lnTo>
                  <a:pt x="396" y="510"/>
                </a:lnTo>
                <a:lnTo>
                  <a:pt x="397" y="509"/>
                </a:lnTo>
                <a:lnTo>
                  <a:pt x="398" y="506"/>
                </a:lnTo>
                <a:lnTo>
                  <a:pt x="398" y="505"/>
                </a:lnTo>
                <a:lnTo>
                  <a:pt x="398" y="504"/>
                </a:lnTo>
                <a:lnTo>
                  <a:pt x="400" y="502"/>
                </a:lnTo>
                <a:lnTo>
                  <a:pt x="400" y="501"/>
                </a:lnTo>
                <a:lnTo>
                  <a:pt x="401" y="501"/>
                </a:lnTo>
                <a:lnTo>
                  <a:pt x="401" y="500"/>
                </a:lnTo>
                <a:lnTo>
                  <a:pt x="402" y="498"/>
                </a:lnTo>
                <a:lnTo>
                  <a:pt x="402" y="500"/>
                </a:lnTo>
                <a:lnTo>
                  <a:pt x="402" y="498"/>
                </a:lnTo>
                <a:lnTo>
                  <a:pt x="404" y="498"/>
                </a:lnTo>
                <a:lnTo>
                  <a:pt x="404" y="497"/>
                </a:lnTo>
                <a:lnTo>
                  <a:pt x="405" y="496"/>
                </a:lnTo>
                <a:lnTo>
                  <a:pt x="405" y="494"/>
                </a:lnTo>
                <a:lnTo>
                  <a:pt x="406" y="494"/>
                </a:lnTo>
                <a:lnTo>
                  <a:pt x="406" y="493"/>
                </a:lnTo>
                <a:lnTo>
                  <a:pt x="408" y="493"/>
                </a:lnTo>
                <a:lnTo>
                  <a:pt x="409" y="493"/>
                </a:lnTo>
                <a:lnTo>
                  <a:pt x="410" y="493"/>
                </a:lnTo>
                <a:lnTo>
                  <a:pt x="412" y="492"/>
                </a:lnTo>
                <a:lnTo>
                  <a:pt x="413" y="492"/>
                </a:lnTo>
                <a:lnTo>
                  <a:pt x="414" y="492"/>
                </a:lnTo>
                <a:lnTo>
                  <a:pt x="415" y="492"/>
                </a:lnTo>
                <a:lnTo>
                  <a:pt x="415" y="490"/>
                </a:lnTo>
                <a:lnTo>
                  <a:pt x="417" y="489"/>
                </a:lnTo>
                <a:lnTo>
                  <a:pt x="419" y="489"/>
                </a:lnTo>
                <a:lnTo>
                  <a:pt x="421" y="489"/>
                </a:lnTo>
                <a:lnTo>
                  <a:pt x="422" y="488"/>
                </a:lnTo>
                <a:lnTo>
                  <a:pt x="423" y="488"/>
                </a:lnTo>
                <a:lnTo>
                  <a:pt x="423" y="489"/>
                </a:lnTo>
                <a:lnTo>
                  <a:pt x="425" y="488"/>
                </a:lnTo>
                <a:lnTo>
                  <a:pt x="425" y="487"/>
                </a:lnTo>
                <a:lnTo>
                  <a:pt x="426" y="487"/>
                </a:lnTo>
                <a:lnTo>
                  <a:pt x="427" y="485"/>
                </a:lnTo>
                <a:lnTo>
                  <a:pt x="426" y="485"/>
                </a:lnTo>
                <a:lnTo>
                  <a:pt x="427" y="485"/>
                </a:lnTo>
                <a:lnTo>
                  <a:pt x="427" y="484"/>
                </a:lnTo>
                <a:lnTo>
                  <a:pt x="429" y="483"/>
                </a:lnTo>
                <a:lnTo>
                  <a:pt x="429" y="481"/>
                </a:lnTo>
                <a:lnTo>
                  <a:pt x="427" y="481"/>
                </a:lnTo>
                <a:lnTo>
                  <a:pt x="427" y="480"/>
                </a:lnTo>
                <a:lnTo>
                  <a:pt x="429" y="480"/>
                </a:lnTo>
                <a:lnTo>
                  <a:pt x="430" y="480"/>
                </a:lnTo>
                <a:lnTo>
                  <a:pt x="431" y="479"/>
                </a:lnTo>
                <a:lnTo>
                  <a:pt x="432" y="480"/>
                </a:lnTo>
                <a:lnTo>
                  <a:pt x="434" y="480"/>
                </a:lnTo>
                <a:lnTo>
                  <a:pt x="435" y="480"/>
                </a:lnTo>
                <a:lnTo>
                  <a:pt x="436" y="480"/>
                </a:lnTo>
                <a:lnTo>
                  <a:pt x="436" y="479"/>
                </a:lnTo>
                <a:lnTo>
                  <a:pt x="438" y="479"/>
                </a:lnTo>
                <a:lnTo>
                  <a:pt x="439" y="479"/>
                </a:lnTo>
                <a:lnTo>
                  <a:pt x="440" y="480"/>
                </a:lnTo>
                <a:lnTo>
                  <a:pt x="442" y="480"/>
                </a:lnTo>
                <a:lnTo>
                  <a:pt x="443" y="480"/>
                </a:lnTo>
                <a:lnTo>
                  <a:pt x="444" y="480"/>
                </a:lnTo>
                <a:lnTo>
                  <a:pt x="446" y="480"/>
                </a:lnTo>
                <a:lnTo>
                  <a:pt x="447" y="480"/>
                </a:lnTo>
                <a:lnTo>
                  <a:pt x="448" y="479"/>
                </a:lnTo>
                <a:lnTo>
                  <a:pt x="449" y="479"/>
                </a:lnTo>
                <a:lnTo>
                  <a:pt x="451" y="479"/>
                </a:lnTo>
                <a:close/>
                <a:moveTo>
                  <a:pt x="578" y="481"/>
                </a:moveTo>
                <a:lnTo>
                  <a:pt x="576" y="481"/>
                </a:lnTo>
                <a:lnTo>
                  <a:pt x="575" y="481"/>
                </a:lnTo>
                <a:lnTo>
                  <a:pt x="575" y="483"/>
                </a:lnTo>
                <a:lnTo>
                  <a:pt x="574" y="483"/>
                </a:lnTo>
                <a:lnTo>
                  <a:pt x="574" y="481"/>
                </a:lnTo>
                <a:lnTo>
                  <a:pt x="575" y="480"/>
                </a:lnTo>
                <a:lnTo>
                  <a:pt x="575" y="479"/>
                </a:lnTo>
                <a:lnTo>
                  <a:pt x="576" y="479"/>
                </a:lnTo>
                <a:lnTo>
                  <a:pt x="578" y="480"/>
                </a:lnTo>
                <a:lnTo>
                  <a:pt x="578" y="481"/>
                </a:lnTo>
                <a:close/>
                <a:moveTo>
                  <a:pt x="601" y="479"/>
                </a:moveTo>
                <a:lnTo>
                  <a:pt x="601" y="480"/>
                </a:lnTo>
                <a:lnTo>
                  <a:pt x="603" y="480"/>
                </a:lnTo>
                <a:lnTo>
                  <a:pt x="603" y="481"/>
                </a:lnTo>
                <a:lnTo>
                  <a:pt x="603" y="483"/>
                </a:lnTo>
                <a:lnTo>
                  <a:pt x="604" y="483"/>
                </a:lnTo>
                <a:lnTo>
                  <a:pt x="604" y="484"/>
                </a:lnTo>
                <a:lnTo>
                  <a:pt x="605" y="485"/>
                </a:lnTo>
                <a:lnTo>
                  <a:pt x="605" y="487"/>
                </a:lnTo>
                <a:lnTo>
                  <a:pt x="607" y="487"/>
                </a:lnTo>
                <a:lnTo>
                  <a:pt x="609" y="489"/>
                </a:lnTo>
                <a:lnTo>
                  <a:pt x="611" y="490"/>
                </a:lnTo>
                <a:lnTo>
                  <a:pt x="612" y="490"/>
                </a:lnTo>
                <a:lnTo>
                  <a:pt x="613" y="492"/>
                </a:lnTo>
                <a:lnTo>
                  <a:pt x="614" y="492"/>
                </a:lnTo>
                <a:lnTo>
                  <a:pt x="616" y="492"/>
                </a:lnTo>
                <a:lnTo>
                  <a:pt x="617" y="492"/>
                </a:lnTo>
                <a:lnTo>
                  <a:pt x="617" y="493"/>
                </a:lnTo>
                <a:lnTo>
                  <a:pt x="618" y="494"/>
                </a:lnTo>
                <a:lnTo>
                  <a:pt x="620" y="494"/>
                </a:lnTo>
                <a:lnTo>
                  <a:pt x="620" y="496"/>
                </a:lnTo>
                <a:lnTo>
                  <a:pt x="620" y="494"/>
                </a:lnTo>
                <a:lnTo>
                  <a:pt x="621" y="494"/>
                </a:lnTo>
                <a:lnTo>
                  <a:pt x="621" y="496"/>
                </a:lnTo>
                <a:lnTo>
                  <a:pt x="622" y="496"/>
                </a:lnTo>
                <a:lnTo>
                  <a:pt x="624" y="496"/>
                </a:lnTo>
                <a:lnTo>
                  <a:pt x="622" y="494"/>
                </a:lnTo>
                <a:lnTo>
                  <a:pt x="624" y="494"/>
                </a:lnTo>
                <a:lnTo>
                  <a:pt x="625" y="493"/>
                </a:lnTo>
                <a:lnTo>
                  <a:pt x="626" y="493"/>
                </a:lnTo>
                <a:lnTo>
                  <a:pt x="628" y="493"/>
                </a:lnTo>
                <a:lnTo>
                  <a:pt x="628" y="492"/>
                </a:lnTo>
                <a:lnTo>
                  <a:pt x="629" y="492"/>
                </a:lnTo>
                <a:lnTo>
                  <a:pt x="629" y="493"/>
                </a:lnTo>
                <a:lnTo>
                  <a:pt x="630" y="493"/>
                </a:lnTo>
                <a:lnTo>
                  <a:pt x="631" y="493"/>
                </a:lnTo>
                <a:lnTo>
                  <a:pt x="631" y="492"/>
                </a:lnTo>
                <a:lnTo>
                  <a:pt x="633" y="492"/>
                </a:lnTo>
                <a:lnTo>
                  <a:pt x="634" y="490"/>
                </a:lnTo>
                <a:lnTo>
                  <a:pt x="635" y="490"/>
                </a:lnTo>
                <a:lnTo>
                  <a:pt x="637" y="489"/>
                </a:lnTo>
                <a:lnTo>
                  <a:pt x="638" y="489"/>
                </a:lnTo>
                <a:lnTo>
                  <a:pt x="639" y="489"/>
                </a:lnTo>
                <a:lnTo>
                  <a:pt x="639" y="488"/>
                </a:lnTo>
                <a:lnTo>
                  <a:pt x="641" y="488"/>
                </a:lnTo>
                <a:lnTo>
                  <a:pt x="641" y="487"/>
                </a:lnTo>
                <a:lnTo>
                  <a:pt x="642" y="488"/>
                </a:lnTo>
                <a:lnTo>
                  <a:pt x="641" y="489"/>
                </a:lnTo>
                <a:lnTo>
                  <a:pt x="641" y="490"/>
                </a:lnTo>
                <a:lnTo>
                  <a:pt x="639" y="490"/>
                </a:lnTo>
                <a:lnTo>
                  <a:pt x="638" y="492"/>
                </a:lnTo>
                <a:lnTo>
                  <a:pt x="637" y="492"/>
                </a:lnTo>
                <a:lnTo>
                  <a:pt x="637" y="493"/>
                </a:lnTo>
                <a:lnTo>
                  <a:pt x="635" y="493"/>
                </a:lnTo>
                <a:lnTo>
                  <a:pt x="635" y="494"/>
                </a:lnTo>
                <a:lnTo>
                  <a:pt x="633" y="496"/>
                </a:lnTo>
                <a:lnTo>
                  <a:pt x="631" y="497"/>
                </a:lnTo>
                <a:lnTo>
                  <a:pt x="631" y="496"/>
                </a:lnTo>
                <a:lnTo>
                  <a:pt x="630" y="496"/>
                </a:lnTo>
                <a:lnTo>
                  <a:pt x="630" y="497"/>
                </a:lnTo>
                <a:lnTo>
                  <a:pt x="629" y="498"/>
                </a:lnTo>
                <a:lnTo>
                  <a:pt x="628" y="498"/>
                </a:lnTo>
                <a:lnTo>
                  <a:pt x="626" y="500"/>
                </a:lnTo>
                <a:lnTo>
                  <a:pt x="625" y="500"/>
                </a:lnTo>
                <a:lnTo>
                  <a:pt x="622" y="500"/>
                </a:lnTo>
                <a:lnTo>
                  <a:pt x="621" y="500"/>
                </a:lnTo>
                <a:lnTo>
                  <a:pt x="620" y="500"/>
                </a:lnTo>
                <a:lnTo>
                  <a:pt x="618" y="500"/>
                </a:lnTo>
                <a:lnTo>
                  <a:pt x="617" y="500"/>
                </a:lnTo>
                <a:lnTo>
                  <a:pt x="616" y="498"/>
                </a:lnTo>
                <a:lnTo>
                  <a:pt x="616" y="497"/>
                </a:lnTo>
                <a:lnTo>
                  <a:pt x="617" y="497"/>
                </a:lnTo>
                <a:lnTo>
                  <a:pt x="616" y="497"/>
                </a:lnTo>
                <a:lnTo>
                  <a:pt x="616" y="496"/>
                </a:lnTo>
                <a:lnTo>
                  <a:pt x="616" y="497"/>
                </a:lnTo>
                <a:lnTo>
                  <a:pt x="616" y="496"/>
                </a:lnTo>
                <a:lnTo>
                  <a:pt x="614" y="496"/>
                </a:lnTo>
                <a:lnTo>
                  <a:pt x="613" y="496"/>
                </a:lnTo>
                <a:lnTo>
                  <a:pt x="612" y="496"/>
                </a:lnTo>
                <a:lnTo>
                  <a:pt x="611" y="494"/>
                </a:lnTo>
                <a:lnTo>
                  <a:pt x="609" y="493"/>
                </a:lnTo>
                <a:lnTo>
                  <a:pt x="611" y="494"/>
                </a:lnTo>
                <a:lnTo>
                  <a:pt x="609" y="494"/>
                </a:lnTo>
                <a:lnTo>
                  <a:pt x="608" y="493"/>
                </a:lnTo>
                <a:lnTo>
                  <a:pt x="608" y="492"/>
                </a:lnTo>
                <a:lnTo>
                  <a:pt x="608" y="493"/>
                </a:lnTo>
                <a:lnTo>
                  <a:pt x="609" y="493"/>
                </a:lnTo>
                <a:lnTo>
                  <a:pt x="608" y="492"/>
                </a:lnTo>
                <a:lnTo>
                  <a:pt x="608" y="490"/>
                </a:lnTo>
                <a:lnTo>
                  <a:pt x="607" y="490"/>
                </a:lnTo>
                <a:lnTo>
                  <a:pt x="607" y="489"/>
                </a:lnTo>
                <a:lnTo>
                  <a:pt x="605" y="489"/>
                </a:lnTo>
                <a:lnTo>
                  <a:pt x="604" y="488"/>
                </a:lnTo>
                <a:lnTo>
                  <a:pt x="603" y="488"/>
                </a:lnTo>
                <a:lnTo>
                  <a:pt x="601" y="487"/>
                </a:lnTo>
                <a:lnTo>
                  <a:pt x="600" y="485"/>
                </a:lnTo>
                <a:lnTo>
                  <a:pt x="600" y="484"/>
                </a:lnTo>
                <a:lnTo>
                  <a:pt x="599" y="484"/>
                </a:lnTo>
                <a:lnTo>
                  <a:pt x="599" y="483"/>
                </a:lnTo>
                <a:lnTo>
                  <a:pt x="597" y="483"/>
                </a:lnTo>
                <a:lnTo>
                  <a:pt x="597" y="481"/>
                </a:lnTo>
                <a:lnTo>
                  <a:pt x="597" y="480"/>
                </a:lnTo>
                <a:lnTo>
                  <a:pt x="599" y="480"/>
                </a:lnTo>
                <a:lnTo>
                  <a:pt x="599" y="479"/>
                </a:lnTo>
                <a:lnTo>
                  <a:pt x="600" y="479"/>
                </a:lnTo>
                <a:lnTo>
                  <a:pt x="601" y="479"/>
                </a:lnTo>
                <a:close/>
                <a:moveTo>
                  <a:pt x="285" y="477"/>
                </a:moveTo>
                <a:lnTo>
                  <a:pt x="283" y="477"/>
                </a:lnTo>
                <a:lnTo>
                  <a:pt x="282" y="476"/>
                </a:lnTo>
                <a:lnTo>
                  <a:pt x="283" y="476"/>
                </a:lnTo>
                <a:lnTo>
                  <a:pt x="285" y="477"/>
                </a:lnTo>
                <a:close/>
                <a:moveTo>
                  <a:pt x="312" y="473"/>
                </a:moveTo>
                <a:lnTo>
                  <a:pt x="312" y="475"/>
                </a:lnTo>
                <a:lnTo>
                  <a:pt x="313" y="475"/>
                </a:lnTo>
                <a:lnTo>
                  <a:pt x="313" y="476"/>
                </a:lnTo>
                <a:lnTo>
                  <a:pt x="315" y="476"/>
                </a:lnTo>
                <a:lnTo>
                  <a:pt x="313" y="477"/>
                </a:lnTo>
                <a:lnTo>
                  <a:pt x="312" y="476"/>
                </a:lnTo>
                <a:lnTo>
                  <a:pt x="311" y="475"/>
                </a:lnTo>
                <a:lnTo>
                  <a:pt x="312" y="473"/>
                </a:lnTo>
                <a:close/>
                <a:moveTo>
                  <a:pt x="417" y="475"/>
                </a:moveTo>
                <a:lnTo>
                  <a:pt x="417" y="476"/>
                </a:lnTo>
                <a:lnTo>
                  <a:pt x="417" y="477"/>
                </a:lnTo>
                <a:lnTo>
                  <a:pt x="415" y="476"/>
                </a:lnTo>
                <a:lnTo>
                  <a:pt x="417" y="476"/>
                </a:lnTo>
                <a:lnTo>
                  <a:pt x="417" y="475"/>
                </a:lnTo>
                <a:lnTo>
                  <a:pt x="415" y="476"/>
                </a:lnTo>
                <a:lnTo>
                  <a:pt x="414" y="476"/>
                </a:lnTo>
                <a:lnTo>
                  <a:pt x="414" y="477"/>
                </a:lnTo>
                <a:lnTo>
                  <a:pt x="413" y="476"/>
                </a:lnTo>
                <a:lnTo>
                  <a:pt x="414" y="476"/>
                </a:lnTo>
                <a:lnTo>
                  <a:pt x="414" y="475"/>
                </a:lnTo>
                <a:lnTo>
                  <a:pt x="417" y="473"/>
                </a:lnTo>
                <a:lnTo>
                  <a:pt x="418" y="473"/>
                </a:lnTo>
                <a:lnTo>
                  <a:pt x="418" y="475"/>
                </a:lnTo>
                <a:lnTo>
                  <a:pt x="417" y="475"/>
                </a:lnTo>
                <a:close/>
                <a:moveTo>
                  <a:pt x="421" y="472"/>
                </a:moveTo>
                <a:lnTo>
                  <a:pt x="419" y="472"/>
                </a:lnTo>
                <a:lnTo>
                  <a:pt x="421" y="471"/>
                </a:lnTo>
                <a:lnTo>
                  <a:pt x="421" y="472"/>
                </a:lnTo>
                <a:close/>
                <a:moveTo>
                  <a:pt x="298" y="470"/>
                </a:moveTo>
                <a:lnTo>
                  <a:pt x="298" y="468"/>
                </a:lnTo>
                <a:lnTo>
                  <a:pt x="298" y="470"/>
                </a:lnTo>
                <a:close/>
                <a:moveTo>
                  <a:pt x="398" y="470"/>
                </a:moveTo>
                <a:lnTo>
                  <a:pt x="397" y="470"/>
                </a:lnTo>
                <a:lnTo>
                  <a:pt x="397" y="468"/>
                </a:lnTo>
                <a:lnTo>
                  <a:pt x="398" y="470"/>
                </a:lnTo>
                <a:close/>
                <a:moveTo>
                  <a:pt x="300" y="470"/>
                </a:moveTo>
                <a:lnTo>
                  <a:pt x="299" y="470"/>
                </a:lnTo>
                <a:lnTo>
                  <a:pt x="300" y="468"/>
                </a:lnTo>
                <a:lnTo>
                  <a:pt x="300" y="470"/>
                </a:lnTo>
                <a:close/>
                <a:moveTo>
                  <a:pt x="406" y="468"/>
                </a:moveTo>
                <a:lnTo>
                  <a:pt x="405" y="468"/>
                </a:lnTo>
                <a:lnTo>
                  <a:pt x="406" y="468"/>
                </a:lnTo>
                <a:lnTo>
                  <a:pt x="406" y="467"/>
                </a:lnTo>
                <a:lnTo>
                  <a:pt x="406" y="468"/>
                </a:lnTo>
                <a:close/>
                <a:moveTo>
                  <a:pt x="425" y="468"/>
                </a:moveTo>
                <a:lnTo>
                  <a:pt x="426" y="468"/>
                </a:lnTo>
                <a:lnTo>
                  <a:pt x="426" y="470"/>
                </a:lnTo>
                <a:lnTo>
                  <a:pt x="425" y="470"/>
                </a:lnTo>
                <a:lnTo>
                  <a:pt x="425" y="468"/>
                </a:lnTo>
                <a:lnTo>
                  <a:pt x="423" y="468"/>
                </a:lnTo>
                <a:lnTo>
                  <a:pt x="423" y="470"/>
                </a:lnTo>
                <a:lnTo>
                  <a:pt x="425" y="470"/>
                </a:lnTo>
                <a:lnTo>
                  <a:pt x="423" y="471"/>
                </a:lnTo>
                <a:lnTo>
                  <a:pt x="422" y="471"/>
                </a:lnTo>
                <a:lnTo>
                  <a:pt x="422" y="472"/>
                </a:lnTo>
                <a:lnTo>
                  <a:pt x="421" y="472"/>
                </a:lnTo>
                <a:lnTo>
                  <a:pt x="421" y="471"/>
                </a:lnTo>
                <a:lnTo>
                  <a:pt x="421" y="470"/>
                </a:lnTo>
                <a:lnTo>
                  <a:pt x="422" y="470"/>
                </a:lnTo>
                <a:lnTo>
                  <a:pt x="423" y="468"/>
                </a:lnTo>
                <a:lnTo>
                  <a:pt x="423" y="467"/>
                </a:lnTo>
                <a:lnTo>
                  <a:pt x="425" y="468"/>
                </a:lnTo>
                <a:close/>
                <a:moveTo>
                  <a:pt x="422" y="468"/>
                </a:moveTo>
                <a:lnTo>
                  <a:pt x="422" y="470"/>
                </a:lnTo>
                <a:lnTo>
                  <a:pt x="421" y="470"/>
                </a:lnTo>
                <a:lnTo>
                  <a:pt x="419" y="470"/>
                </a:lnTo>
                <a:lnTo>
                  <a:pt x="419" y="471"/>
                </a:lnTo>
                <a:lnTo>
                  <a:pt x="418" y="472"/>
                </a:lnTo>
                <a:lnTo>
                  <a:pt x="419" y="472"/>
                </a:lnTo>
                <a:lnTo>
                  <a:pt x="418" y="472"/>
                </a:lnTo>
                <a:lnTo>
                  <a:pt x="417" y="472"/>
                </a:lnTo>
                <a:lnTo>
                  <a:pt x="417" y="471"/>
                </a:lnTo>
                <a:lnTo>
                  <a:pt x="418" y="471"/>
                </a:lnTo>
                <a:lnTo>
                  <a:pt x="418" y="470"/>
                </a:lnTo>
                <a:lnTo>
                  <a:pt x="417" y="471"/>
                </a:lnTo>
                <a:lnTo>
                  <a:pt x="418" y="470"/>
                </a:lnTo>
                <a:lnTo>
                  <a:pt x="419" y="468"/>
                </a:lnTo>
                <a:lnTo>
                  <a:pt x="421" y="468"/>
                </a:lnTo>
                <a:lnTo>
                  <a:pt x="422" y="468"/>
                </a:lnTo>
                <a:lnTo>
                  <a:pt x="422" y="467"/>
                </a:lnTo>
                <a:lnTo>
                  <a:pt x="423" y="468"/>
                </a:lnTo>
                <a:lnTo>
                  <a:pt x="422" y="468"/>
                </a:lnTo>
                <a:close/>
                <a:moveTo>
                  <a:pt x="401" y="468"/>
                </a:moveTo>
                <a:lnTo>
                  <a:pt x="401" y="467"/>
                </a:lnTo>
                <a:lnTo>
                  <a:pt x="401" y="468"/>
                </a:lnTo>
                <a:close/>
                <a:moveTo>
                  <a:pt x="321" y="475"/>
                </a:moveTo>
                <a:lnTo>
                  <a:pt x="320" y="475"/>
                </a:lnTo>
                <a:lnTo>
                  <a:pt x="319" y="473"/>
                </a:lnTo>
                <a:lnTo>
                  <a:pt x="319" y="472"/>
                </a:lnTo>
                <a:lnTo>
                  <a:pt x="317" y="471"/>
                </a:lnTo>
                <a:lnTo>
                  <a:pt x="317" y="470"/>
                </a:lnTo>
                <a:lnTo>
                  <a:pt x="317" y="468"/>
                </a:lnTo>
                <a:lnTo>
                  <a:pt x="317" y="467"/>
                </a:lnTo>
                <a:lnTo>
                  <a:pt x="319" y="467"/>
                </a:lnTo>
                <a:lnTo>
                  <a:pt x="320" y="467"/>
                </a:lnTo>
                <a:lnTo>
                  <a:pt x="321" y="467"/>
                </a:lnTo>
                <a:lnTo>
                  <a:pt x="323" y="468"/>
                </a:lnTo>
                <a:lnTo>
                  <a:pt x="323" y="470"/>
                </a:lnTo>
                <a:lnTo>
                  <a:pt x="324" y="471"/>
                </a:lnTo>
                <a:lnTo>
                  <a:pt x="324" y="472"/>
                </a:lnTo>
                <a:lnTo>
                  <a:pt x="323" y="473"/>
                </a:lnTo>
                <a:lnTo>
                  <a:pt x="321" y="473"/>
                </a:lnTo>
                <a:lnTo>
                  <a:pt x="321" y="475"/>
                </a:lnTo>
                <a:close/>
                <a:moveTo>
                  <a:pt x="600" y="468"/>
                </a:moveTo>
                <a:lnTo>
                  <a:pt x="599" y="468"/>
                </a:lnTo>
                <a:lnTo>
                  <a:pt x="599" y="467"/>
                </a:lnTo>
                <a:lnTo>
                  <a:pt x="600" y="467"/>
                </a:lnTo>
                <a:lnTo>
                  <a:pt x="600" y="468"/>
                </a:lnTo>
                <a:close/>
                <a:moveTo>
                  <a:pt x="404" y="466"/>
                </a:moveTo>
                <a:lnTo>
                  <a:pt x="404" y="467"/>
                </a:lnTo>
                <a:lnTo>
                  <a:pt x="405" y="467"/>
                </a:lnTo>
                <a:lnTo>
                  <a:pt x="405" y="466"/>
                </a:lnTo>
                <a:lnTo>
                  <a:pt x="405" y="467"/>
                </a:lnTo>
                <a:lnTo>
                  <a:pt x="405" y="468"/>
                </a:lnTo>
                <a:lnTo>
                  <a:pt x="404" y="468"/>
                </a:lnTo>
                <a:lnTo>
                  <a:pt x="404" y="467"/>
                </a:lnTo>
                <a:lnTo>
                  <a:pt x="404" y="466"/>
                </a:lnTo>
                <a:close/>
                <a:moveTo>
                  <a:pt x="618" y="466"/>
                </a:moveTo>
                <a:lnTo>
                  <a:pt x="618" y="467"/>
                </a:lnTo>
                <a:lnTo>
                  <a:pt x="618" y="468"/>
                </a:lnTo>
                <a:lnTo>
                  <a:pt x="620" y="468"/>
                </a:lnTo>
                <a:lnTo>
                  <a:pt x="620" y="470"/>
                </a:lnTo>
                <a:lnTo>
                  <a:pt x="620" y="471"/>
                </a:lnTo>
                <a:lnTo>
                  <a:pt x="618" y="472"/>
                </a:lnTo>
                <a:lnTo>
                  <a:pt x="618" y="473"/>
                </a:lnTo>
                <a:lnTo>
                  <a:pt x="617" y="473"/>
                </a:lnTo>
                <a:lnTo>
                  <a:pt x="614" y="473"/>
                </a:lnTo>
                <a:lnTo>
                  <a:pt x="613" y="473"/>
                </a:lnTo>
                <a:lnTo>
                  <a:pt x="612" y="473"/>
                </a:lnTo>
                <a:lnTo>
                  <a:pt x="612" y="472"/>
                </a:lnTo>
                <a:lnTo>
                  <a:pt x="611" y="472"/>
                </a:lnTo>
                <a:lnTo>
                  <a:pt x="611" y="471"/>
                </a:lnTo>
                <a:lnTo>
                  <a:pt x="611" y="470"/>
                </a:lnTo>
                <a:lnTo>
                  <a:pt x="612" y="468"/>
                </a:lnTo>
                <a:lnTo>
                  <a:pt x="613" y="468"/>
                </a:lnTo>
                <a:lnTo>
                  <a:pt x="614" y="467"/>
                </a:lnTo>
                <a:lnTo>
                  <a:pt x="616" y="467"/>
                </a:lnTo>
                <a:lnTo>
                  <a:pt x="616" y="466"/>
                </a:lnTo>
                <a:lnTo>
                  <a:pt x="616" y="467"/>
                </a:lnTo>
                <a:lnTo>
                  <a:pt x="617" y="466"/>
                </a:lnTo>
                <a:lnTo>
                  <a:pt x="618" y="466"/>
                </a:lnTo>
                <a:close/>
                <a:moveTo>
                  <a:pt x="404" y="466"/>
                </a:moveTo>
                <a:lnTo>
                  <a:pt x="404" y="467"/>
                </a:lnTo>
                <a:lnTo>
                  <a:pt x="402" y="467"/>
                </a:lnTo>
                <a:lnTo>
                  <a:pt x="404" y="468"/>
                </a:lnTo>
                <a:lnTo>
                  <a:pt x="402" y="468"/>
                </a:lnTo>
                <a:lnTo>
                  <a:pt x="404" y="468"/>
                </a:lnTo>
                <a:lnTo>
                  <a:pt x="405" y="468"/>
                </a:lnTo>
                <a:lnTo>
                  <a:pt x="406" y="468"/>
                </a:lnTo>
                <a:lnTo>
                  <a:pt x="406" y="470"/>
                </a:lnTo>
                <a:lnTo>
                  <a:pt x="405" y="470"/>
                </a:lnTo>
                <a:lnTo>
                  <a:pt x="406" y="471"/>
                </a:lnTo>
                <a:lnTo>
                  <a:pt x="405" y="471"/>
                </a:lnTo>
                <a:lnTo>
                  <a:pt x="404" y="471"/>
                </a:lnTo>
                <a:lnTo>
                  <a:pt x="404" y="472"/>
                </a:lnTo>
                <a:lnTo>
                  <a:pt x="402" y="472"/>
                </a:lnTo>
                <a:lnTo>
                  <a:pt x="401" y="472"/>
                </a:lnTo>
                <a:lnTo>
                  <a:pt x="400" y="472"/>
                </a:lnTo>
                <a:lnTo>
                  <a:pt x="401" y="472"/>
                </a:lnTo>
                <a:lnTo>
                  <a:pt x="401" y="471"/>
                </a:lnTo>
                <a:lnTo>
                  <a:pt x="400" y="472"/>
                </a:lnTo>
                <a:lnTo>
                  <a:pt x="398" y="471"/>
                </a:lnTo>
                <a:lnTo>
                  <a:pt x="400" y="471"/>
                </a:lnTo>
                <a:lnTo>
                  <a:pt x="400" y="470"/>
                </a:lnTo>
                <a:lnTo>
                  <a:pt x="401" y="471"/>
                </a:lnTo>
                <a:lnTo>
                  <a:pt x="400" y="470"/>
                </a:lnTo>
                <a:lnTo>
                  <a:pt x="401" y="470"/>
                </a:lnTo>
                <a:lnTo>
                  <a:pt x="401" y="468"/>
                </a:lnTo>
                <a:lnTo>
                  <a:pt x="402" y="468"/>
                </a:lnTo>
                <a:lnTo>
                  <a:pt x="401" y="468"/>
                </a:lnTo>
                <a:lnTo>
                  <a:pt x="402" y="467"/>
                </a:lnTo>
                <a:lnTo>
                  <a:pt x="401" y="467"/>
                </a:lnTo>
                <a:lnTo>
                  <a:pt x="402" y="467"/>
                </a:lnTo>
                <a:lnTo>
                  <a:pt x="402" y="466"/>
                </a:lnTo>
                <a:lnTo>
                  <a:pt x="404" y="466"/>
                </a:lnTo>
                <a:close/>
                <a:moveTo>
                  <a:pt x="404" y="467"/>
                </a:moveTo>
                <a:lnTo>
                  <a:pt x="404" y="466"/>
                </a:lnTo>
                <a:lnTo>
                  <a:pt x="404" y="467"/>
                </a:lnTo>
                <a:close/>
                <a:moveTo>
                  <a:pt x="307" y="468"/>
                </a:moveTo>
                <a:lnTo>
                  <a:pt x="305" y="468"/>
                </a:lnTo>
                <a:lnTo>
                  <a:pt x="304" y="468"/>
                </a:lnTo>
                <a:lnTo>
                  <a:pt x="304" y="467"/>
                </a:lnTo>
                <a:lnTo>
                  <a:pt x="305" y="467"/>
                </a:lnTo>
                <a:lnTo>
                  <a:pt x="305" y="466"/>
                </a:lnTo>
                <a:lnTo>
                  <a:pt x="307" y="466"/>
                </a:lnTo>
                <a:lnTo>
                  <a:pt x="307" y="467"/>
                </a:lnTo>
                <a:lnTo>
                  <a:pt x="307" y="468"/>
                </a:lnTo>
                <a:close/>
                <a:moveTo>
                  <a:pt x="409" y="467"/>
                </a:moveTo>
                <a:lnTo>
                  <a:pt x="409" y="468"/>
                </a:lnTo>
                <a:lnTo>
                  <a:pt x="408" y="468"/>
                </a:lnTo>
                <a:lnTo>
                  <a:pt x="408" y="467"/>
                </a:lnTo>
                <a:lnTo>
                  <a:pt x="408" y="466"/>
                </a:lnTo>
                <a:lnTo>
                  <a:pt x="409" y="467"/>
                </a:lnTo>
                <a:close/>
                <a:moveTo>
                  <a:pt x="401" y="467"/>
                </a:moveTo>
                <a:lnTo>
                  <a:pt x="401" y="466"/>
                </a:lnTo>
                <a:lnTo>
                  <a:pt x="402" y="466"/>
                </a:lnTo>
                <a:lnTo>
                  <a:pt x="401" y="466"/>
                </a:lnTo>
                <a:lnTo>
                  <a:pt x="401" y="467"/>
                </a:lnTo>
                <a:close/>
                <a:moveTo>
                  <a:pt x="405" y="466"/>
                </a:moveTo>
                <a:lnTo>
                  <a:pt x="404" y="466"/>
                </a:lnTo>
                <a:lnTo>
                  <a:pt x="404" y="464"/>
                </a:lnTo>
                <a:lnTo>
                  <a:pt x="405" y="466"/>
                </a:lnTo>
                <a:close/>
                <a:moveTo>
                  <a:pt x="405" y="466"/>
                </a:moveTo>
                <a:lnTo>
                  <a:pt x="405" y="464"/>
                </a:lnTo>
                <a:lnTo>
                  <a:pt x="406" y="464"/>
                </a:lnTo>
                <a:lnTo>
                  <a:pt x="406" y="466"/>
                </a:lnTo>
                <a:lnTo>
                  <a:pt x="405" y="466"/>
                </a:lnTo>
                <a:close/>
                <a:moveTo>
                  <a:pt x="624" y="464"/>
                </a:moveTo>
                <a:lnTo>
                  <a:pt x="624" y="466"/>
                </a:lnTo>
                <a:lnTo>
                  <a:pt x="624" y="464"/>
                </a:lnTo>
                <a:close/>
                <a:moveTo>
                  <a:pt x="300" y="464"/>
                </a:moveTo>
                <a:lnTo>
                  <a:pt x="299" y="464"/>
                </a:lnTo>
                <a:lnTo>
                  <a:pt x="300" y="464"/>
                </a:lnTo>
                <a:close/>
                <a:moveTo>
                  <a:pt x="621" y="464"/>
                </a:moveTo>
                <a:lnTo>
                  <a:pt x="621" y="463"/>
                </a:lnTo>
                <a:lnTo>
                  <a:pt x="621" y="464"/>
                </a:lnTo>
                <a:close/>
                <a:moveTo>
                  <a:pt x="408" y="464"/>
                </a:moveTo>
                <a:lnTo>
                  <a:pt x="406" y="463"/>
                </a:lnTo>
                <a:lnTo>
                  <a:pt x="408" y="463"/>
                </a:lnTo>
                <a:lnTo>
                  <a:pt x="408" y="464"/>
                </a:lnTo>
                <a:close/>
                <a:moveTo>
                  <a:pt x="412" y="464"/>
                </a:moveTo>
                <a:lnTo>
                  <a:pt x="410" y="466"/>
                </a:lnTo>
                <a:lnTo>
                  <a:pt x="410" y="464"/>
                </a:lnTo>
                <a:lnTo>
                  <a:pt x="409" y="464"/>
                </a:lnTo>
                <a:lnTo>
                  <a:pt x="409" y="463"/>
                </a:lnTo>
                <a:lnTo>
                  <a:pt x="410" y="463"/>
                </a:lnTo>
                <a:lnTo>
                  <a:pt x="410" y="464"/>
                </a:lnTo>
                <a:lnTo>
                  <a:pt x="412" y="464"/>
                </a:lnTo>
                <a:close/>
                <a:moveTo>
                  <a:pt x="409" y="464"/>
                </a:moveTo>
                <a:lnTo>
                  <a:pt x="409" y="463"/>
                </a:lnTo>
                <a:lnTo>
                  <a:pt x="408" y="463"/>
                </a:lnTo>
                <a:lnTo>
                  <a:pt x="409" y="463"/>
                </a:lnTo>
                <a:lnTo>
                  <a:pt x="409" y="464"/>
                </a:lnTo>
                <a:close/>
                <a:moveTo>
                  <a:pt x="413" y="463"/>
                </a:moveTo>
                <a:lnTo>
                  <a:pt x="412" y="463"/>
                </a:lnTo>
                <a:lnTo>
                  <a:pt x="413" y="463"/>
                </a:lnTo>
                <a:close/>
                <a:moveTo>
                  <a:pt x="414" y="463"/>
                </a:moveTo>
                <a:lnTo>
                  <a:pt x="413" y="463"/>
                </a:lnTo>
                <a:lnTo>
                  <a:pt x="413" y="462"/>
                </a:lnTo>
                <a:lnTo>
                  <a:pt x="414" y="462"/>
                </a:lnTo>
                <a:lnTo>
                  <a:pt x="414" y="463"/>
                </a:lnTo>
                <a:close/>
                <a:moveTo>
                  <a:pt x="412" y="462"/>
                </a:moveTo>
                <a:lnTo>
                  <a:pt x="412" y="463"/>
                </a:lnTo>
                <a:lnTo>
                  <a:pt x="410" y="462"/>
                </a:lnTo>
                <a:lnTo>
                  <a:pt x="410" y="463"/>
                </a:lnTo>
                <a:lnTo>
                  <a:pt x="410" y="462"/>
                </a:lnTo>
                <a:lnTo>
                  <a:pt x="412" y="462"/>
                </a:lnTo>
                <a:close/>
                <a:moveTo>
                  <a:pt x="419" y="462"/>
                </a:moveTo>
                <a:lnTo>
                  <a:pt x="418" y="462"/>
                </a:lnTo>
                <a:lnTo>
                  <a:pt x="419" y="462"/>
                </a:lnTo>
                <a:lnTo>
                  <a:pt x="419" y="460"/>
                </a:lnTo>
                <a:lnTo>
                  <a:pt x="419" y="462"/>
                </a:lnTo>
                <a:close/>
                <a:moveTo>
                  <a:pt x="426" y="460"/>
                </a:moveTo>
                <a:lnTo>
                  <a:pt x="427" y="462"/>
                </a:lnTo>
                <a:lnTo>
                  <a:pt x="427" y="463"/>
                </a:lnTo>
                <a:lnTo>
                  <a:pt x="426" y="463"/>
                </a:lnTo>
                <a:lnTo>
                  <a:pt x="426" y="460"/>
                </a:lnTo>
                <a:lnTo>
                  <a:pt x="426" y="462"/>
                </a:lnTo>
                <a:lnTo>
                  <a:pt x="425" y="462"/>
                </a:lnTo>
                <a:lnTo>
                  <a:pt x="423" y="462"/>
                </a:lnTo>
                <a:lnTo>
                  <a:pt x="425" y="463"/>
                </a:lnTo>
                <a:lnTo>
                  <a:pt x="423" y="463"/>
                </a:lnTo>
                <a:lnTo>
                  <a:pt x="422" y="463"/>
                </a:lnTo>
                <a:lnTo>
                  <a:pt x="422" y="462"/>
                </a:lnTo>
                <a:lnTo>
                  <a:pt x="423" y="462"/>
                </a:lnTo>
                <a:lnTo>
                  <a:pt x="423" y="460"/>
                </a:lnTo>
                <a:lnTo>
                  <a:pt x="425" y="460"/>
                </a:lnTo>
                <a:lnTo>
                  <a:pt x="426" y="460"/>
                </a:lnTo>
                <a:close/>
                <a:moveTo>
                  <a:pt x="300" y="460"/>
                </a:moveTo>
                <a:lnTo>
                  <a:pt x="302" y="460"/>
                </a:lnTo>
                <a:lnTo>
                  <a:pt x="303" y="462"/>
                </a:lnTo>
                <a:lnTo>
                  <a:pt x="303" y="463"/>
                </a:lnTo>
                <a:lnTo>
                  <a:pt x="303" y="464"/>
                </a:lnTo>
                <a:lnTo>
                  <a:pt x="302" y="466"/>
                </a:lnTo>
                <a:lnTo>
                  <a:pt x="302" y="467"/>
                </a:lnTo>
                <a:lnTo>
                  <a:pt x="300" y="468"/>
                </a:lnTo>
                <a:lnTo>
                  <a:pt x="299" y="468"/>
                </a:lnTo>
                <a:lnTo>
                  <a:pt x="300" y="468"/>
                </a:lnTo>
                <a:lnTo>
                  <a:pt x="300" y="467"/>
                </a:lnTo>
                <a:lnTo>
                  <a:pt x="299" y="467"/>
                </a:lnTo>
                <a:lnTo>
                  <a:pt x="299" y="468"/>
                </a:lnTo>
                <a:lnTo>
                  <a:pt x="299" y="467"/>
                </a:lnTo>
                <a:lnTo>
                  <a:pt x="299" y="464"/>
                </a:lnTo>
                <a:lnTo>
                  <a:pt x="300" y="464"/>
                </a:lnTo>
                <a:lnTo>
                  <a:pt x="300" y="463"/>
                </a:lnTo>
                <a:lnTo>
                  <a:pt x="302" y="463"/>
                </a:lnTo>
                <a:lnTo>
                  <a:pt x="302" y="462"/>
                </a:lnTo>
                <a:lnTo>
                  <a:pt x="300" y="463"/>
                </a:lnTo>
                <a:lnTo>
                  <a:pt x="300" y="462"/>
                </a:lnTo>
                <a:lnTo>
                  <a:pt x="299" y="462"/>
                </a:lnTo>
                <a:lnTo>
                  <a:pt x="298" y="462"/>
                </a:lnTo>
                <a:lnTo>
                  <a:pt x="298" y="463"/>
                </a:lnTo>
                <a:lnTo>
                  <a:pt x="299" y="463"/>
                </a:lnTo>
                <a:lnTo>
                  <a:pt x="299" y="464"/>
                </a:lnTo>
                <a:lnTo>
                  <a:pt x="298" y="463"/>
                </a:lnTo>
                <a:lnTo>
                  <a:pt x="298" y="464"/>
                </a:lnTo>
                <a:lnTo>
                  <a:pt x="299" y="464"/>
                </a:lnTo>
                <a:lnTo>
                  <a:pt x="299" y="466"/>
                </a:lnTo>
                <a:lnTo>
                  <a:pt x="299" y="467"/>
                </a:lnTo>
                <a:lnTo>
                  <a:pt x="299" y="468"/>
                </a:lnTo>
                <a:lnTo>
                  <a:pt x="298" y="468"/>
                </a:lnTo>
                <a:lnTo>
                  <a:pt x="296" y="468"/>
                </a:lnTo>
                <a:lnTo>
                  <a:pt x="295" y="468"/>
                </a:lnTo>
                <a:lnTo>
                  <a:pt x="296" y="468"/>
                </a:lnTo>
                <a:lnTo>
                  <a:pt x="298" y="468"/>
                </a:lnTo>
                <a:lnTo>
                  <a:pt x="298" y="470"/>
                </a:lnTo>
                <a:lnTo>
                  <a:pt x="296" y="470"/>
                </a:lnTo>
                <a:lnTo>
                  <a:pt x="296" y="468"/>
                </a:lnTo>
                <a:lnTo>
                  <a:pt x="295" y="468"/>
                </a:lnTo>
                <a:lnTo>
                  <a:pt x="294" y="468"/>
                </a:lnTo>
                <a:lnTo>
                  <a:pt x="295" y="466"/>
                </a:lnTo>
                <a:lnTo>
                  <a:pt x="294" y="466"/>
                </a:lnTo>
                <a:lnTo>
                  <a:pt x="294" y="467"/>
                </a:lnTo>
                <a:lnTo>
                  <a:pt x="292" y="466"/>
                </a:lnTo>
                <a:lnTo>
                  <a:pt x="291" y="466"/>
                </a:lnTo>
                <a:lnTo>
                  <a:pt x="291" y="464"/>
                </a:lnTo>
                <a:lnTo>
                  <a:pt x="291" y="463"/>
                </a:lnTo>
                <a:lnTo>
                  <a:pt x="292" y="463"/>
                </a:lnTo>
                <a:lnTo>
                  <a:pt x="292" y="462"/>
                </a:lnTo>
                <a:lnTo>
                  <a:pt x="294" y="463"/>
                </a:lnTo>
                <a:lnTo>
                  <a:pt x="294" y="462"/>
                </a:lnTo>
                <a:lnTo>
                  <a:pt x="295" y="462"/>
                </a:lnTo>
                <a:lnTo>
                  <a:pt x="296" y="462"/>
                </a:lnTo>
                <a:lnTo>
                  <a:pt x="296" y="460"/>
                </a:lnTo>
                <a:lnTo>
                  <a:pt x="298" y="460"/>
                </a:lnTo>
                <a:lnTo>
                  <a:pt x="299" y="460"/>
                </a:lnTo>
                <a:lnTo>
                  <a:pt x="300" y="460"/>
                </a:lnTo>
                <a:close/>
                <a:moveTo>
                  <a:pt x="612" y="468"/>
                </a:moveTo>
                <a:lnTo>
                  <a:pt x="611" y="468"/>
                </a:lnTo>
                <a:lnTo>
                  <a:pt x="611" y="470"/>
                </a:lnTo>
                <a:lnTo>
                  <a:pt x="609" y="471"/>
                </a:lnTo>
                <a:lnTo>
                  <a:pt x="608" y="471"/>
                </a:lnTo>
                <a:lnTo>
                  <a:pt x="608" y="470"/>
                </a:lnTo>
                <a:lnTo>
                  <a:pt x="607" y="468"/>
                </a:lnTo>
                <a:lnTo>
                  <a:pt x="607" y="466"/>
                </a:lnTo>
                <a:lnTo>
                  <a:pt x="607" y="464"/>
                </a:lnTo>
                <a:lnTo>
                  <a:pt x="608" y="463"/>
                </a:lnTo>
                <a:lnTo>
                  <a:pt x="607" y="463"/>
                </a:lnTo>
                <a:lnTo>
                  <a:pt x="608" y="463"/>
                </a:lnTo>
                <a:lnTo>
                  <a:pt x="609" y="462"/>
                </a:lnTo>
                <a:lnTo>
                  <a:pt x="609" y="460"/>
                </a:lnTo>
                <a:lnTo>
                  <a:pt x="611" y="460"/>
                </a:lnTo>
                <a:lnTo>
                  <a:pt x="611" y="459"/>
                </a:lnTo>
                <a:lnTo>
                  <a:pt x="612" y="460"/>
                </a:lnTo>
                <a:lnTo>
                  <a:pt x="613" y="462"/>
                </a:lnTo>
                <a:lnTo>
                  <a:pt x="613" y="463"/>
                </a:lnTo>
                <a:lnTo>
                  <a:pt x="614" y="464"/>
                </a:lnTo>
                <a:lnTo>
                  <a:pt x="614" y="466"/>
                </a:lnTo>
                <a:lnTo>
                  <a:pt x="614" y="467"/>
                </a:lnTo>
                <a:lnTo>
                  <a:pt x="613" y="467"/>
                </a:lnTo>
                <a:lnTo>
                  <a:pt x="612" y="468"/>
                </a:lnTo>
                <a:close/>
                <a:moveTo>
                  <a:pt x="410" y="460"/>
                </a:moveTo>
                <a:lnTo>
                  <a:pt x="410" y="459"/>
                </a:lnTo>
                <a:lnTo>
                  <a:pt x="410" y="460"/>
                </a:lnTo>
                <a:close/>
                <a:moveTo>
                  <a:pt x="414" y="460"/>
                </a:moveTo>
                <a:lnTo>
                  <a:pt x="413" y="460"/>
                </a:lnTo>
                <a:lnTo>
                  <a:pt x="413" y="459"/>
                </a:lnTo>
                <a:lnTo>
                  <a:pt x="414" y="459"/>
                </a:lnTo>
                <a:lnTo>
                  <a:pt x="414" y="460"/>
                </a:lnTo>
                <a:close/>
                <a:moveTo>
                  <a:pt x="408" y="462"/>
                </a:moveTo>
                <a:lnTo>
                  <a:pt x="406" y="462"/>
                </a:lnTo>
                <a:lnTo>
                  <a:pt x="406" y="463"/>
                </a:lnTo>
                <a:lnTo>
                  <a:pt x="405" y="463"/>
                </a:lnTo>
                <a:lnTo>
                  <a:pt x="405" y="464"/>
                </a:lnTo>
                <a:lnTo>
                  <a:pt x="404" y="463"/>
                </a:lnTo>
                <a:lnTo>
                  <a:pt x="404" y="464"/>
                </a:lnTo>
                <a:lnTo>
                  <a:pt x="402" y="464"/>
                </a:lnTo>
                <a:lnTo>
                  <a:pt x="401" y="464"/>
                </a:lnTo>
                <a:lnTo>
                  <a:pt x="400" y="466"/>
                </a:lnTo>
                <a:lnTo>
                  <a:pt x="400" y="467"/>
                </a:lnTo>
                <a:lnTo>
                  <a:pt x="400" y="468"/>
                </a:lnTo>
                <a:lnTo>
                  <a:pt x="398" y="468"/>
                </a:lnTo>
                <a:lnTo>
                  <a:pt x="397" y="468"/>
                </a:lnTo>
                <a:lnTo>
                  <a:pt x="398" y="468"/>
                </a:lnTo>
                <a:lnTo>
                  <a:pt x="398" y="467"/>
                </a:lnTo>
                <a:lnTo>
                  <a:pt x="398" y="466"/>
                </a:lnTo>
                <a:lnTo>
                  <a:pt x="400" y="464"/>
                </a:lnTo>
                <a:lnTo>
                  <a:pt x="401" y="464"/>
                </a:lnTo>
                <a:lnTo>
                  <a:pt x="401" y="463"/>
                </a:lnTo>
                <a:lnTo>
                  <a:pt x="402" y="463"/>
                </a:lnTo>
                <a:lnTo>
                  <a:pt x="404" y="462"/>
                </a:lnTo>
                <a:lnTo>
                  <a:pt x="405" y="460"/>
                </a:lnTo>
                <a:lnTo>
                  <a:pt x="406" y="459"/>
                </a:lnTo>
                <a:lnTo>
                  <a:pt x="408" y="459"/>
                </a:lnTo>
                <a:lnTo>
                  <a:pt x="409" y="459"/>
                </a:lnTo>
                <a:lnTo>
                  <a:pt x="409" y="460"/>
                </a:lnTo>
                <a:lnTo>
                  <a:pt x="410" y="460"/>
                </a:lnTo>
                <a:lnTo>
                  <a:pt x="409" y="462"/>
                </a:lnTo>
                <a:lnTo>
                  <a:pt x="408" y="462"/>
                </a:lnTo>
                <a:close/>
                <a:moveTo>
                  <a:pt x="418" y="454"/>
                </a:moveTo>
                <a:lnTo>
                  <a:pt x="419" y="454"/>
                </a:lnTo>
                <a:lnTo>
                  <a:pt x="421" y="454"/>
                </a:lnTo>
                <a:lnTo>
                  <a:pt x="422" y="455"/>
                </a:lnTo>
                <a:lnTo>
                  <a:pt x="423" y="455"/>
                </a:lnTo>
                <a:lnTo>
                  <a:pt x="423" y="456"/>
                </a:lnTo>
                <a:lnTo>
                  <a:pt x="423" y="458"/>
                </a:lnTo>
                <a:lnTo>
                  <a:pt x="422" y="459"/>
                </a:lnTo>
                <a:lnTo>
                  <a:pt x="421" y="459"/>
                </a:lnTo>
                <a:lnTo>
                  <a:pt x="421" y="458"/>
                </a:lnTo>
                <a:lnTo>
                  <a:pt x="419" y="458"/>
                </a:lnTo>
                <a:lnTo>
                  <a:pt x="421" y="456"/>
                </a:lnTo>
                <a:lnTo>
                  <a:pt x="422" y="456"/>
                </a:lnTo>
                <a:lnTo>
                  <a:pt x="421" y="455"/>
                </a:lnTo>
                <a:lnTo>
                  <a:pt x="421" y="456"/>
                </a:lnTo>
                <a:lnTo>
                  <a:pt x="419" y="456"/>
                </a:lnTo>
                <a:lnTo>
                  <a:pt x="419" y="455"/>
                </a:lnTo>
                <a:lnTo>
                  <a:pt x="418" y="456"/>
                </a:lnTo>
                <a:lnTo>
                  <a:pt x="417" y="455"/>
                </a:lnTo>
                <a:lnTo>
                  <a:pt x="418" y="455"/>
                </a:lnTo>
                <a:lnTo>
                  <a:pt x="418" y="454"/>
                </a:lnTo>
                <a:lnTo>
                  <a:pt x="417" y="455"/>
                </a:lnTo>
                <a:lnTo>
                  <a:pt x="417" y="456"/>
                </a:lnTo>
                <a:lnTo>
                  <a:pt x="417" y="458"/>
                </a:lnTo>
                <a:lnTo>
                  <a:pt x="418" y="456"/>
                </a:lnTo>
                <a:lnTo>
                  <a:pt x="419" y="456"/>
                </a:lnTo>
                <a:lnTo>
                  <a:pt x="419" y="458"/>
                </a:lnTo>
                <a:lnTo>
                  <a:pt x="419" y="456"/>
                </a:lnTo>
                <a:lnTo>
                  <a:pt x="418" y="456"/>
                </a:lnTo>
                <a:lnTo>
                  <a:pt x="418" y="458"/>
                </a:lnTo>
                <a:lnTo>
                  <a:pt x="419" y="458"/>
                </a:lnTo>
                <a:lnTo>
                  <a:pt x="419" y="459"/>
                </a:lnTo>
                <a:lnTo>
                  <a:pt x="418" y="459"/>
                </a:lnTo>
                <a:lnTo>
                  <a:pt x="419" y="459"/>
                </a:lnTo>
                <a:lnTo>
                  <a:pt x="417" y="459"/>
                </a:lnTo>
                <a:lnTo>
                  <a:pt x="418" y="459"/>
                </a:lnTo>
                <a:lnTo>
                  <a:pt x="418" y="460"/>
                </a:lnTo>
                <a:lnTo>
                  <a:pt x="417" y="460"/>
                </a:lnTo>
                <a:lnTo>
                  <a:pt x="415" y="460"/>
                </a:lnTo>
                <a:lnTo>
                  <a:pt x="415" y="459"/>
                </a:lnTo>
                <a:lnTo>
                  <a:pt x="415" y="458"/>
                </a:lnTo>
                <a:lnTo>
                  <a:pt x="415" y="456"/>
                </a:lnTo>
                <a:lnTo>
                  <a:pt x="415" y="455"/>
                </a:lnTo>
                <a:lnTo>
                  <a:pt x="415" y="454"/>
                </a:lnTo>
                <a:lnTo>
                  <a:pt x="417" y="452"/>
                </a:lnTo>
                <a:lnTo>
                  <a:pt x="418" y="454"/>
                </a:lnTo>
                <a:close/>
                <a:moveTo>
                  <a:pt x="435" y="452"/>
                </a:moveTo>
                <a:lnTo>
                  <a:pt x="435" y="454"/>
                </a:lnTo>
                <a:lnTo>
                  <a:pt x="436" y="454"/>
                </a:lnTo>
                <a:lnTo>
                  <a:pt x="436" y="452"/>
                </a:lnTo>
                <a:lnTo>
                  <a:pt x="438" y="454"/>
                </a:lnTo>
                <a:lnTo>
                  <a:pt x="436" y="455"/>
                </a:lnTo>
                <a:lnTo>
                  <a:pt x="435" y="455"/>
                </a:lnTo>
                <a:lnTo>
                  <a:pt x="434" y="454"/>
                </a:lnTo>
                <a:lnTo>
                  <a:pt x="434" y="452"/>
                </a:lnTo>
                <a:lnTo>
                  <a:pt x="435" y="452"/>
                </a:lnTo>
                <a:lnTo>
                  <a:pt x="436" y="452"/>
                </a:lnTo>
                <a:lnTo>
                  <a:pt x="435" y="452"/>
                </a:lnTo>
                <a:close/>
                <a:moveTo>
                  <a:pt x="392" y="450"/>
                </a:moveTo>
                <a:lnTo>
                  <a:pt x="393" y="450"/>
                </a:lnTo>
                <a:lnTo>
                  <a:pt x="393" y="451"/>
                </a:lnTo>
                <a:lnTo>
                  <a:pt x="393" y="452"/>
                </a:lnTo>
                <a:lnTo>
                  <a:pt x="392" y="452"/>
                </a:lnTo>
                <a:lnTo>
                  <a:pt x="392" y="451"/>
                </a:lnTo>
                <a:lnTo>
                  <a:pt x="391" y="452"/>
                </a:lnTo>
                <a:lnTo>
                  <a:pt x="392" y="452"/>
                </a:lnTo>
                <a:lnTo>
                  <a:pt x="391" y="452"/>
                </a:lnTo>
                <a:lnTo>
                  <a:pt x="389" y="452"/>
                </a:lnTo>
                <a:lnTo>
                  <a:pt x="389" y="451"/>
                </a:lnTo>
                <a:lnTo>
                  <a:pt x="391" y="451"/>
                </a:lnTo>
                <a:lnTo>
                  <a:pt x="391" y="450"/>
                </a:lnTo>
                <a:lnTo>
                  <a:pt x="392" y="450"/>
                </a:lnTo>
                <a:close/>
                <a:moveTo>
                  <a:pt x="616" y="445"/>
                </a:moveTo>
                <a:lnTo>
                  <a:pt x="617" y="445"/>
                </a:lnTo>
                <a:lnTo>
                  <a:pt x="617" y="446"/>
                </a:lnTo>
                <a:lnTo>
                  <a:pt x="617" y="447"/>
                </a:lnTo>
                <a:lnTo>
                  <a:pt x="618" y="447"/>
                </a:lnTo>
                <a:lnTo>
                  <a:pt x="618" y="450"/>
                </a:lnTo>
                <a:lnTo>
                  <a:pt x="617" y="450"/>
                </a:lnTo>
                <a:lnTo>
                  <a:pt x="616" y="451"/>
                </a:lnTo>
                <a:lnTo>
                  <a:pt x="616" y="450"/>
                </a:lnTo>
                <a:lnTo>
                  <a:pt x="616" y="449"/>
                </a:lnTo>
                <a:lnTo>
                  <a:pt x="614" y="449"/>
                </a:lnTo>
                <a:lnTo>
                  <a:pt x="614" y="447"/>
                </a:lnTo>
                <a:lnTo>
                  <a:pt x="614" y="446"/>
                </a:lnTo>
                <a:lnTo>
                  <a:pt x="614" y="445"/>
                </a:lnTo>
                <a:lnTo>
                  <a:pt x="616" y="445"/>
                </a:lnTo>
                <a:close/>
                <a:moveTo>
                  <a:pt x="558" y="442"/>
                </a:moveTo>
                <a:lnTo>
                  <a:pt x="559" y="442"/>
                </a:lnTo>
                <a:lnTo>
                  <a:pt x="559" y="443"/>
                </a:lnTo>
                <a:lnTo>
                  <a:pt x="558" y="443"/>
                </a:lnTo>
                <a:lnTo>
                  <a:pt x="558" y="442"/>
                </a:lnTo>
                <a:close/>
                <a:moveTo>
                  <a:pt x="566" y="441"/>
                </a:moveTo>
                <a:lnTo>
                  <a:pt x="565" y="441"/>
                </a:lnTo>
                <a:lnTo>
                  <a:pt x="563" y="441"/>
                </a:lnTo>
                <a:lnTo>
                  <a:pt x="563" y="439"/>
                </a:lnTo>
                <a:lnTo>
                  <a:pt x="565" y="439"/>
                </a:lnTo>
                <a:lnTo>
                  <a:pt x="565" y="441"/>
                </a:lnTo>
                <a:lnTo>
                  <a:pt x="566" y="441"/>
                </a:lnTo>
                <a:close/>
                <a:moveTo>
                  <a:pt x="342" y="434"/>
                </a:moveTo>
                <a:lnTo>
                  <a:pt x="341" y="434"/>
                </a:lnTo>
                <a:lnTo>
                  <a:pt x="342" y="434"/>
                </a:lnTo>
                <a:close/>
                <a:moveTo>
                  <a:pt x="345" y="433"/>
                </a:moveTo>
                <a:lnTo>
                  <a:pt x="346" y="433"/>
                </a:lnTo>
                <a:lnTo>
                  <a:pt x="345" y="433"/>
                </a:lnTo>
                <a:close/>
                <a:moveTo>
                  <a:pt x="343" y="433"/>
                </a:moveTo>
                <a:lnTo>
                  <a:pt x="343" y="432"/>
                </a:lnTo>
                <a:lnTo>
                  <a:pt x="343" y="433"/>
                </a:lnTo>
                <a:close/>
                <a:moveTo>
                  <a:pt x="345" y="432"/>
                </a:moveTo>
                <a:lnTo>
                  <a:pt x="346" y="432"/>
                </a:lnTo>
                <a:lnTo>
                  <a:pt x="345" y="432"/>
                </a:lnTo>
                <a:close/>
                <a:moveTo>
                  <a:pt x="346" y="432"/>
                </a:moveTo>
                <a:lnTo>
                  <a:pt x="346" y="430"/>
                </a:lnTo>
                <a:lnTo>
                  <a:pt x="346" y="432"/>
                </a:lnTo>
                <a:close/>
                <a:moveTo>
                  <a:pt x="330" y="430"/>
                </a:moveTo>
                <a:lnTo>
                  <a:pt x="330" y="429"/>
                </a:lnTo>
                <a:lnTo>
                  <a:pt x="330" y="430"/>
                </a:lnTo>
                <a:close/>
                <a:moveTo>
                  <a:pt x="349" y="430"/>
                </a:moveTo>
                <a:lnTo>
                  <a:pt x="347" y="430"/>
                </a:lnTo>
                <a:lnTo>
                  <a:pt x="347" y="432"/>
                </a:lnTo>
                <a:lnTo>
                  <a:pt x="349" y="432"/>
                </a:lnTo>
                <a:lnTo>
                  <a:pt x="349" y="430"/>
                </a:lnTo>
                <a:lnTo>
                  <a:pt x="349" y="432"/>
                </a:lnTo>
                <a:lnTo>
                  <a:pt x="349" y="433"/>
                </a:lnTo>
                <a:lnTo>
                  <a:pt x="349" y="434"/>
                </a:lnTo>
                <a:lnTo>
                  <a:pt x="347" y="433"/>
                </a:lnTo>
                <a:lnTo>
                  <a:pt x="347" y="434"/>
                </a:lnTo>
                <a:lnTo>
                  <a:pt x="349" y="434"/>
                </a:lnTo>
                <a:lnTo>
                  <a:pt x="349" y="435"/>
                </a:lnTo>
                <a:lnTo>
                  <a:pt x="347" y="435"/>
                </a:lnTo>
                <a:lnTo>
                  <a:pt x="347" y="437"/>
                </a:lnTo>
                <a:lnTo>
                  <a:pt x="347" y="438"/>
                </a:lnTo>
                <a:lnTo>
                  <a:pt x="345" y="439"/>
                </a:lnTo>
                <a:lnTo>
                  <a:pt x="345" y="441"/>
                </a:lnTo>
                <a:lnTo>
                  <a:pt x="343" y="441"/>
                </a:lnTo>
                <a:lnTo>
                  <a:pt x="343" y="442"/>
                </a:lnTo>
                <a:lnTo>
                  <a:pt x="342" y="442"/>
                </a:lnTo>
                <a:lnTo>
                  <a:pt x="342" y="443"/>
                </a:lnTo>
                <a:lnTo>
                  <a:pt x="341" y="443"/>
                </a:lnTo>
                <a:lnTo>
                  <a:pt x="340" y="442"/>
                </a:lnTo>
                <a:lnTo>
                  <a:pt x="340" y="441"/>
                </a:lnTo>
                <a:lnTo>
                  <a:pt x="338" y="439"/>
                </a:lnTo>
                <a:lnTo>
                  <a:pt x="338" y="438"/>
                </a:lnTo>
                <a:lnTo>
                  <a:pt x="340" y="437"/>
                </a:lnTo>
                <a:lnTo>
                  <a:pt x="341" y="437"/>
                </a:lnTo>
                <a:lnTo>
                  <a:pt x="341" y="435"/>
                </a:lnTo>
                <a:lnTo>
                  <a:pt x="342" y="435"/>
                </a:lnTo>
                <a:lnTo>
                  <a:pt x="342" y="434"/>
                </a:lnTo>
                <a:lnTo>
                  <a:pt x="343" y="433"/>
                </a:lnTo>
                <a:lnTo>
                  <a:pt x="345" y="433"/>
                </a:lnTo>
                <a:lnTo>
                  <a:pt x="345" y="434"/>
                </a:lnTo>
                <a:lnTo>
                  <a:pt x="346" y="435"/>
                </a:lnTo>
                <a:lnTo>
                  <a:pt x="346" y="437"/>
                </a:lnTo>
                <a:lnTo>
                  <a:pt x="346" y="435"/>
                </a:lnTo>
                <a:lnTo>
                  <a:pt x="346" y="434"/>
                </a:lnTo>
                <a:lnTo>
                  <a:pt x="347" y="434"/>
                </a:lnTo>
                <a:lnTo>
                  <a:pt x="347" y="433"/>
                </a:lnTo>
                <a:lnTo>
                  <a:pt x="347" y="430"/>
                </a:lnTo>
                <a:lnTo>
                  <a:pt x="347" y="429"/>
                </a:lnTo>
                <a:lnTo>
                  <a:pt x="347" y="430"/>
                </a:lnTo>
                <a:lnTo>
                  <a:pt x="349" y="430"/>
                </a:lnTo>
                <a:close/>
                <a:moveTo>
                  <a:pt x="349" y="430"/>
                </a:moveTo>
                <a:lnTo>
                  <a:pt x="349" y="429"/>
                </a:lnTo>
                <a:lnTo>
                  <a:pt x="349" y="430"/>
                </a:lnTo>
                <a:close/>
                <a:moveTo>
                  <a:pt x="645" y="429"/>
                </a:moveTo>
                <a:lnTo>
                  <a:pt x="646" y="429"/>
                </a:lnTo>
                <a:lnTo>
                  <a:pt x="647" y="429"/>
                </a:lnTo>
                <a:lnTo>
                  <a:pt x="648" y="429"/>
                </a:lnTo>
                <a:lnTo>
                  <a:pt x="650" y="429"/>
                </a:lnTo>
                <a:lnTo>
                  <a:pt x="651" y="430"/>
                </a:lnTo>
                <a:lnTo>
                  <a:pt x="651" y="432"/>
                </a:lnTo>
                <a:lnTo>
                  <a:pt x="651" y="433"/>
                </a:lnTo>
                <a:lnTo>
                  <a:pt x="651" y="434"/>
                </a:lnTo>
                <a:lnTo>
                  <a:pt x="650" y="434"/>
                </a:lnTo>
                <a:lnTo>
                  <a:pt x="650" y="435"/>
                </a:lnTo>
                <a:lnTo>
                  <a:pt x="651" y="434"/>
                </a:lnTo>
                <a:lnTo>
                  <a:pt x="652" y="434"/>
                </a:lnTo>
                <a:lnTo>
                  <a:pt x="654" y="434"/>
                </a:lnTo>
                <a:lnTo>
                  <a:pt x="655" y="434"/>
                </a:lnTo>
                <a:lnTo>
                  <a:pt x="655" y="433"/>
                </a:lnTo>
                <a:lnTo>
                  <a:pt x="656" y="433"/>
                </a:lnTo>
                <a:lnTo>
                  <a:pt x="656" y="434"/>
                </a:lnTo>
                <a:lnTo>
                  <a:pt x="655" y="434"/>
                </a:lnTo>
                <a:lnTo>
                  <a:pt x="655" y="435"/>
                </a:lnTo>
                <a:lnTo>
                  <a:pt x="654" y="435"/>
                </a:lnTo>
                <a:lnTo>
                  <a:pt x="652" y="435"/>
                </a:lnTo>
                <a:lnTo>
                  <a:pt x="651" y="435"/>
                </a:lnTo>
                <a:lnTo>
                  <a:pt x="650" y="435"/>
                </a:lnTo>
                <a:lnTo>
                  <a:pt x="648" y="437"/>
                </a:lnTo>
                <a:lnTo>
                  <a:pt x="647" y="437"/>
                </a:lnTo>
                <a:lnTo>
                  <a:pt x="646" y="437"/>
                </a:lnTo>
                <a:lnTo>
                  <a:pt x="646" y="434"/>
                </a:lnTo>
                <a:lnTo>
                  <a:pt x="647" y="435"/>
                </a:lnTo>
                <a:lnTo>
                  <a:pt x="648" y="435"/>
                </a:lnTo>
                <a:lnTo>
                  <a:pt x="648" y="434"/>
                </a:lnTo>
                <a:lnTo>
                  <a:pt x="648" y="433"/>
                </a:lnTo>
                <a:lnTo>
                  <a:pt x="647" y="433"/>
                </a:lnTo>
                <a:lnTo>
                  <a:pt x="646" y="433"/>
                </a:lnTo>
                <a:lnTo>
                  <a:pt x="646" y="434"/>
                </a:lnTo>
                <a:lnTo>
                  <a:pt x="645" y="434"/>
                </a:lnTo>
                <a:lnTo>
                  <a:pt x="643" y="433"/>
                </a:lnTo>
                <a:lnTo>
                  <a:pt x="643" y="432"/>
                </a:lnTo>
                <a:lnTo>
                  <a:pt x="643" y="429"/>
                </a:lnTo>
                <a:lnTo>
                  <a:pt x="645" y="429"/>
                </a:lnTo>
                <a:close/>
                <a:moveTo>
                  <a:pt x="349" y="429"/>
                </a:moveTo>
                <a:lnTo>
                  <a:pt x="349" y="428"/>
                </a:lnTo>
                <a:lnTo>
                  <a:pt x="349" y="429"/>
                </a:lnTo>
                <a:close/>
                <a:moveTo>
                  <a:pt x="652" y="429"/>
                </a:moveTo>
                <a:lnTo>
                  <a:pt x="651" y="429"/>
                </a:lnTo>
                <a:lnTo>
                  <a:pt x="651" y="428"/>
                </a:lnTo>
                <a:lnTo>
                  <a:pt x="652" y="428"/>
                </a:lnTo>
                <a:lnTo>
                  <a:pt x="652" y="429"/>
                </a:lnTo>
                <a:lnTo>
                  <a:pt x="651" y="429"/>
                </a:lnTo>
                <a:lnTo>
                  <a:pt x="652" y="429"/>
                </a:lnTo>
                <a:close/>
                <a:moveTo>
                  <a:pt x="346" y="430"/>
                </a:moveTo>
                <a:lnTo>
                  <a:pt x="345" y="430"/>
                </a:lnTo>
                <a:lnTo>
                  <a:pt x="345" y="432"/>
                </a:lnTo>
                <a:lnTo>
                  <a:pt x="345" y="433"/>
                </a:lnTo>
                <a:lnTo>
                  <a:pt x="343" y="432"/>
                </a:lnTo>
                <a:lnTo>
                  <a:pt x="343" y="433"/>
                </a:lnTo>
                <a:lnTo>
                  <a:pt x="342" y="433"/>
                </a:lnTo>
                <a:lnTo>
                  <a:pt x="342" y="434"/>
                </a:lnTo>
                <a:lnTo>
                  <a:pt x="342" y="433"/>
                </a:lnTo>
                <a:lnTo>
                  <a:pt x="342" y="432"/>
                </a:lnTo>
                <a:lnTo>
                  <a:pt x="343" y="430"/>
                </a:lnTo>
                <a:lnTo>
                  <a:pt x="343" y="429"/>
                </a:lnTo>
                <a:lnTo>
                  <a:pt x="343" y="428"/>
                </a:lnTo>
                <a:lnTo>
                  <a:pt x="345" y="428"/>
                </a:lnTo>
                <a:lnTo>
                  <a:pt x="345" y="426"/>
                </a:lnTo>
                <a:lnTo>
                  <a:pt x="346" y="426"/>
                </a:lnTo>
                <a:lnTo>
                  <a:pt x="347" y="428"/>
                </a:lnTo>
                <a:lnTo>
                  <a:pt x="347" y="429"/>
                </a:lnTo>
                <a:lnTo>
                  <a:pt x="346" y="429"/>
                </a:lnTo>
                <a:lnTo>
                  <a:pt x="347" y="429"/>
                </a:lnTo>
                <a:lnTo>
                  <a:pt x="346" y="430"/>
                </a:lnTo>
                <a:close/>
                <a:moveTo>
                  <a:pt x="389" y="425"/>
                </a:moveTo>
                <a:lnTo>
                  <a:pt x="389" y="426"/>
                </a:lnTo>
                <a:lnTo>
                  <a:pt x="389" y="425"/>
                </a:lnTo>
                <a:close/>
                <a:moveTo>
                  <a:pt x="637" y="430"/>
                </a:moveTo>
                <a:lnTo>
                  <a:pt x="635" y="430"/>
                </a:lnTo>
                <a:lnTo>
                  <a:pt x="634" y="429"/>
                </a:lnTo>
                <a:lnTo>
                  <a:pt x="634" y="428"/>
                </a:lnTo>
                <a:lnTo>
                  <a:pt x="634" y="426"/>
                </a:lnTo>
                <a:lnTo>
                  <a:pt x="635" y="425"/>
                </a:lnTo>
                <a:lnTo>
                  <a:pt x="637" y="426"/>
                </a:lnTo>
                <a:lnTo>
                  <a:pt x="637" y="428"/>
                </a:lnTo>
                <a:lnTo>
                  <a:pt x="638" y="428"/>
                </a:lnTo>
                <a:lnTo>
                  <a:pt x="638" y="429"/>
                </a:lnTo>
                <a:lnTo>
                  <a:pt x="638" y="430"/>
                </a:lnTo>
                <a:lnTo>
                  <a:pt x="637" y="430"/>
                </a:lnTo>
                <a:close/>
                <a:moveTo>
                  <a:pt x="664" y="424"/>
                </a:moveTo>
                <a:lnTo>
                  <a:pt x="664" y="425"/>
                </a:lnTo>
                <a:lnTo>
                  <a:pt x="664" y="426"/>
                </a:lnTo>
                <a:lnTo>
                  <a:pt x="662" y="429"/>
                </a:lnTo>
                <a:lnTo>
                  <a:pt x="662" y="428"/>
                </a:lnTo>
                <a:lnTo>
                  <a:pt x="663" y="426"/>
                </a:lnTo>
                <a:lnTo>
                  <a:pt x="663" y="425"/>
                </a:lnTo>
                <a:lnTo>
                  <a:pt x="664" y="425"/>
                </a:lnTo>
                <a:lnTo>
                  <a:pt x="664" y="424"/>
                </a:lnTo>
                <a:lnTo>
                  <a:pt x="663" y="424"/>
                </a:lnTo>
                <a:lnTo>
                  <a:pt x="664" y="424"/>
                </a:lnTo>
                <a:close/>
                <a:moveTo>
                  <a:pt x="392" y="421"/>
                </a:moveTo>
                <a:lnTo>
                  <a:pt x="393" y="421"/>
                </a:lnTo>
                <a:lnTo>
                  <a:pt x="395" y="421"/>
                </a:lnTo>
                <a:lnTo>
                  <a:pt x="395" y="422"/>
                </a:lnTo>
                <a:lnTo>
                  <a:pt x="396" y="422"/>
                </a:lnTo>
                <a:lnTo>
                  <a:pt x="396" y="424"/>
                </a:lnTo>
                <a:lnTo>
                  <a:pt x="397" y="424"/>
                </a:lnTo>
                <a:lnTo>
                  <a:pt x="397" y="426"/>
                </a:lnTo>
                <a:lnTo>
                  <a:pt x="396" y="426"/>
                </a:lnTo>
                <a:lnTo>
                  <a:pt x="396" y="428"/>
                </a:lnTo>
                <a:lnTo>
                  <a:pt x="395" y="428"/>
                </a:lnTo>
                <a:lnTo>
                  <a:pt x="393" y="429"/>
                </a:lnTo>
                <a:lnTo>
                  <a:pt x="392" y="429"/>
                </a:lnTo>
                <a:lnTo>
                  <a:pt x="391" y="429"/>
                </a:lnTo>
                <a:lnTo>
                  <a:pt x="389" y="429"/>
                </a:lnTo>
                <a:lnTo>
                  <a:pt x="388" y="429"/>
                </a:lnTo>
                <a:lnTo>
                  <a:pt x="388" y="428"/>
                </a:lnTo>
                <a:lnTo>
                  <a:pt x="388" y="426"/>
                </a:lnTo>
                <a:lnTo>
                  <a:pt x="389" y="426"/>
                </a:lnTo>
                <a:lnTo>
                  <a:pt x="391" y="426"/>
                </a:lnTo>
                <a:lnTo>
                  <a:pt x="392" y="428"/>
                </a:lnTo>
                <a:lnTo>
                  <a:pt x="391" y="428"/>
                </a:lnTo>
                <a:lnTo>
                  <a:pt x="392" y="428"/>
                </a:lnTo>
                <a:lnTo>
                  <a:pt x="392" y="426"/>
                </a:lnTo>
                <a:lnTo>
                  <a:pt x="393" y="426"/>
                </a:lnTo>
                <a:lnTo>
                  <a:pt x="393" y="425"/>
                </a:lnTo>
                <a:lnTo>
                  <a:pt x="395" y="425"/>
                </a:lnTo>
                <a:lnTo>
                  <a:pt x="396" y="425"/>
                </a:lnTo>
                <a:lnTo>
                  <a:pt x="395" y="424"/>
                </a:lnTo>
                <a:lnTo>
                  <a:pt x="393" y="424"/>
                </a:lnTo>
                <a:lnTo>
                  <a:pt x="395" y="424"/>
                </a:lnTo>
                <a:lnTo>
                  <a:pt x="395" y="425"/>
                </a:lnTo>
                <a:lnTo>
                  <a:pt x="393" y="425"/>
                </a:lnTo>
                <a:lnTo>
                  <a:pt x="392" y="424"/>
                </a:lnTo>
                <a:lnTo>
                  <a:pt x="393" y="424"/>
                </a:lnTo>
                <a:lnTo>
                  <a:pt x="392" y="424"/>
                </a:lnTo>
                <a:lnTo>
                  <a:pt x="392" y="425"/>
                </a:lnTo>
                <a:lnTo>
                  <a:pt x="391" y="425"/>
                </a:lnTo>
                <a:lnTo>
                  <a:pt x="389" y="425"/>
                </a:lnTo>
                <a:lnTo>
                  <a:pt x="391" y="425"/>
                </a:lnTo>
                <a:lnTo>
                  <a:pt x="391" y="424"/>
                </a:lnTo>
                <a:lnTo>
                  <a:pt x="389" y="425"/>
                </a:lnTo>
                <a:lnTo>
                  <a:pt x="389" y="424"/>
                </a:lnTo>
                <a:lnTo>
                  <a:pt x="389" y="422"/>
                </a:lnTo>
                <a:lnTo>
                  <a:pt x="391" y="422"/>
                </a:lnTo>
                <a:lnTo>
                  <a:pt x="392" y="421"/>
                </a:lnTo>
                <a:lnTo>
                  <a:pt x="393" y="421"/>
                </a:lnTo>
                <a:lnTo>
                  <a:pt x="392" y="421"/>
                </a:lnTo>
                <a:close/>
                <a:moveTo>
                  <a:pt x="660" y="420"/>
                </a:moveTo>
                <a:lnTo>
                  <a:pt x="662" y="421"/>
                </a:lnTo>
                <a:lnTo>
                  <a:pt x="660" y="421"/>
                </a:lnTo>
                <a:lnTo>
                  <a:pt x="660" y="422"/>
                </a:lnTo>
                <a:lnTo>
                  <a:pt x="660" y="424"/>
                </a:lnTo>
                <a:lnTo>
                  <a:pt x="662" y="424"/>
                </a:lnTo>
                <a:lnTo>
                  <a:pt x="662" y="425"/>
                </a:lnTo>
                <a:lnTo>
                  <a:pt x="660" y="425"/>
                </a:lnTo>
                <a:lnTo>
                  <a:pt x="659" y="425"/>
                </a:lnTo>
                <a:lnTo>
                  <a:pt x="658" y="425"/>
                </a:lnTo>
                <a:lnTo>
                  <a:pt x="658" y="426"/>
                </a:lnTo>
                <a:lnTo>
                  <a:pt x="656" y="425"/>
                </a:lnTo>
                <a:lnTo>
                  <a:pt x="656" y="422"/>
                </a:lnTo>
                <a:lnTo>
                  <a:pt x="658" y="421"/>
                </a:lnTo>
                <a:lnTo>
                  <a:pt x="659" y="420"/>
                </a:lnTo>
                <a:lnTo>
                  <a:pt x="660" y="420"/>
                </a:lnTo>
                <a:close/>
                <a:moveTo>
                  <a:pt x="647" y="417"/>
                </a:moveTo>
                <a:lnTo>
                  <a:pt x="648" y="418"/>
                </a:lnTo>
                <a:lnTo>
                  <a:pt x="648" y="420"/>
                </a:lnTo>
                <a:lnTo>
                  <a:pt x="650" y="420"/>
                </a:lnTo>
                <a:lnTo>
                  <a:pt x="650" y="421"/>
                </a:lnTo>
                <a:lnTo>
                  <a:pt x="650" y="422"/>
                </a:lnTo>
                <a:lnTo>
                  <a:pt x="650" y="424"/>
                </a:lnTo>
                <a:lnTo>
                  <a:pt x="648" y="424"/>
                </a:lnTo>
                <a:lnTo>
                  <a:pt x="647" y="424"/>
                </a:lnTo>
                <a:lnTo>
                  <a:pt x="645" y="424"/>
                </a:lnTo>
                <a:lnTo>
                  <a:pt x="643" y="424"/>
                </a:lnTo>
                <a:lnTo>
                  <a:pt x="642" y="422"/>
                </a:lnTo>
                <a:lnTo>
                  <a:pt x="642" y="421"/>
                </a:lnTo>
                <a:lnTo>
                  <a:pt x="642" y="420"/>
                </a:lnTo>
                <a:lnTo>
                  <a:pt x="643" y="418"/>
                </a:lnTo>
                <a:lnTo>
                  <a:pt x="645" y="418"/>
                </a:lnTo>
                <a:lnTo>
                  <a:pt x="646" y="418"/>
                </a:lnTo>
                <a:lnTo>
                  <a:pt x="647" y="417"/>
                </a:lnTo>
                <a:close/>
                <a:moveTo>
                  <a:pt x="358" y="411"/>
                </a:moveTo>
                <a:lnTo>
                  <a:pt x="358" y="409"/>
                </a:lnTo>
                <a:lnTo>
                  <a:pt x="358" y="411"/>
                </a:lnTo>
                <a:close/>
                <a:moveTo>
                  <a:pt x="357" y="411"/>
                </a:moveTo>
                <a:lnTo>
                  <a:pt x="357" y="409"/>
                </a:lnTo>
                <a:lnTo>
                  <a:pt x="357" y="411"/>
                </a:lnTo>
                <a:close/>
                <a:moveTo>
                  <a:pt x="334" y="412"/>
                </a:moveTo>
                <a:lnTo>
                  <a:pt x="333" y="413"/>
                </a:lnTo>
                <a:lnTo>
                  <a:pt x="333" y="415"/>
                </a:lnTo>
                <a:lnTo>
                  <a:pt x="333" y="416"/>
                </a:lnTo>
                <a:lnTo>
                  <a:pt x="333" y="417"/>
                </a:lnTo>
                <a:lnTo>
                  <a:pt x="333" y="418"/>
                </a:lnTo>
                <a:lnTo>
                  <a:pt x="332" y="418"/>
                </a:lnTo>
                <a:lnTo>
                  <a:pt x="332" y="420"/>
                </a:lnTo>
                <a:lnTo>
                  <a:pt x="332" y="418"/>
                </a:lnTo>
                <a:lnTo>
                  <a:pt x="330" y="420"/>
                </a:lnTo>
                <a:lnTo>
                  <a:pt x="332" y="420"/>
                </a:lnTo>
                <a:lnTo>
                  <a:pt x="332" y="421"/>
                </a:lnTo>
                <a:lnTo>
                  <a:pt x="330" y="422"/>
                </a:lnTo>
                <a:lnTo>
                  <a:pt x="330" y="424"/>
                </a:lnTo>
                <a:lnTo>
                  <a:pt x="330" y="425"/>
                </a:lnTo>
                <a:lnTo>
                  <a:pt x="330" y="426"/>
                </a:lnTo>
                <a:lnTo>
                  <a:pt x="330" y="428"/>
                </a:lnTo>
                <a:lnTo>
                  <a:pt x="329" y="428"/>
                </a:lnTo>
                <a:lnTo>
                  <a:pt x="329" y="429"/>
                </a:lnTo>
                <a:lnTo>
                  <a:pt x="330" y="429"/>
                </a:lnTo>
                <a:lnTo>
                  <a:pt x="330" y="433"/>
                </a:lnTo>
                <a:lnTo>
                  <a:pt x="329" y="434"/>
                </a:lnTo>
                <a:lnTo>
                  <a:pt x="329" y="435"/>
                </a:lnTo>
                <a:lnTo>
                  <a:pt x="329" y="437"/>
                </a:lnTo>
                <a:lnTo>
                  <a:pt x="329" y="438"/>
                </a:lnTo>
                <a:lnTo>
                  <a:pt x="329" y="439"/>
                </a:lnTo>
                <a:lnTo>
                  <a:pt x="329" y="441"/>
                </a:lnTo>
                <a:lnTo>
                  <a:pt x="329" y="442"/>
                </a:lnTo>
                <a:lnTo>
                  <a:pt x="328" y="442"/>
                </a:lnTo>
                <a:lnTo>
                  <a:pt x="328" y="443"/>
                </a:lnTo>
                <a:lnTo>
                  <a:pt x="326" y="443"/>
                </a:lnTo>
                <a:lnTo>
                  <a:pt x="325" y="443"/>
                </a:lnTo>
                <a:lnTo>
                  <a:pt x="325" y="445"/>
                </a:lnTo>
                <a:lnTo>
                  <a:pt x="323" y="445"/>
                </a:lnTo>
                <a:lnTo>
                  <a:pt x="321" y="445"/>
                </a:lnTo>
                <a:lnTo>
                  <a:pt x="320" y="445"/>
                </a:lnTo>
                <a:lnTo>
                  <a:pt x="319" y="445"/>
                </a:lnTo>
                <a:lnTo>
                  <a:pt x="319" y="446"/>
                </a:lnTo>
                <a:lnTo>
                  <a:pt x="317" y="445"/>
                </a:lnTo>
                <a:lnTo>
                  <a:pt x="316" y="443"/>
                </a:lnTo>
                <a:lnTo>
                  <a:pt x="315" y="443"/>
                </a:lnTo>
                <a:lnTo>
                  <a:pt x="313" y="443"/>
                </a:lnTo>
                <a:lnTo>
                  <a:pt x="311" y="443"/>
                </a:lnTo>
                <a:lnTo>
                  <a:pt x="309" y="443"/>
                </a:lnTo>
                <a:lnTo>
                  <a:pt x="308" y="443"/>
                </a:lnTo>
                <a:lnTo>
                  <a:pt x="307" y="443"/>
                </a:lnTo>
                <a:lnTo>
                  <a:pt x="307" y="442"/>
                </a:lnTo>
                <a:lnTo>
                  <a:pt x="305" y="442"/>
                </a:lnTo>
                <a:lnTo>
                  <a:pt x="305" y="439"/>
                </a:lnTo>
                <a:lnTo>
                  <a:pt x="305" y="438"/>
                </a:lnTo>
                <a:lnTo>
                  <a:pt x="307" y="438"/>
                </a:lnTo>
                <a:lnTo>
                  <a:pt x="309" y="438"/>
                </a:lnTo>
                <a:lnTo>
                  <a:pt x="311" y="439"/>
                </a:lnTo>
                <a:lnTo>
                  <a:pt x="312" y="439"/>
                </a:lnTo>
                <a:lnTo>
                  <a:pt x="313" y="441"/>
                </a:lnTo>
                <a:lnTo>
                  <a:pt x="315" y="439"/>
                </a:lnTo>
                <a:lnTo>
                  <a:pt x="316" y="438"/>
                </a:lnTo>
                <a:lnTo>
                  <a:pt x="316" y="437"/>
                </a:lnTo>
                <a:lnTo>
                  <a:pt x="315" y="435"/>
                </a:lnTo>
                <a:lnTo>
                  <a:pt x="316" y="434"/>
                </a:lnTo>
                <a:lnTo>
                  <a:pt x="317" y="433"/>
                </a:lnTo>
                <a:lnTo>
                  <a:pt x="317" y="432"/>
                </a:lnTo>
                <a:lnTo>
                  <a:pt x="319" y="432"/>
                </a:lnTo>
                <a:lnTo>
                  <a:pt x="319" y="430"/>
                </a:lnTo>
                <a:lnTo>
                  <a:pt x="319" y="429"/>
                </a:lnTo>
                <a:lnTo>
                  <a:pt x="320" y="428"/>
                </a:lnTo>
                <a:lnTo>
                  <a:pt x="320" y="426"/>
                </a:lnTo>
                <a:lnTo>
                  <a:pt x="320" y="425"/>
                </a:lnTo>
                <a:lnTo>
                  <a:pt x="320" y="424"/>
                </a:lnTo>
                <a:lnTo>
                  <a:pt x="320" y="422"/>
                </a:lnTo>
                <a:lnTo>
                  <a:pt x="320" y="421"/>
                </a:lnTo>
                <a:lnTo>
                  <a:pt x="321" y="420"/>
                </a:lnTo>
                <a:lnTo>
                  <a:pt x="323" y="420"/>
                </a:lnTo>
                <a:lnTo>
                  <a:pt x="323" y="418"/>
                </a:lnTo>
                <a:lnTo>
                  <a:pt x="323" y="417"/>
                </a:lnTo>
                <a:lnTo>
                  <a:pt x="323" y="416"/>
                </a:lnTo>
                <a:lnTo>
                  <a:pt x="324" y="413"/>
                </a:lnTo>
                <a:lnTo>
                  <a:pt x="325" y="413"/>
                </a:lnTo>
                <a:lnTo>
                  <a:pt x="325" y="412"/>
                </a:lnTo>
                <a:lnTo>
                  <a:pt x="326" y="412"/>
                </a:lnTo>
                <a:lnTo>
                  <a:pt x="328" y="412"/>
                </a:lnTo>
                <a:lnTo>
                  <a:pt x="329" y="412"/>
                </a:lnTo>
                <a:lnTo>
                  <a:pt x="330" y="411"/>
                </a:lnTo>
                <a:lnTo>
                  <a:pt x="332" y="411"/>
                </a:lnTo>
                <a:lnTo>
                  <a:pt x="332" y="409"/>
                </a:lnTo>
                <a:lnTo>
                  <a:pt x="333" y="409"/>
                </a:lnTo>
                <a:lnTo>
                  <a:pt x="334" y="411"/>
                </a:lnTo>
                <a:lnTo>
                  <a:pt x="334" y="412"/>
                </a:lnTo>
                <a:close/>
                <a:moveTo>
                  <a:pt x="355" y="409"/>
                </a:moveTo>
                <a:lnTo>
                  <a:pt x="357" y="409"/>
                </a:lnTo>
                <a:lnTo>
                  <a:pt x="355" y="409"/>
                </a:lnTo>
                <a:close/>
                <a:moveTo>
                  <a:pt x="663" y="409"/>
                </a:moveTo>
                <a:lnTo>
                  <a:pt x="663" y="411"/>
                </a:lnTo>
                <a:lnTo>
                  <a:pt x="662" y="411"/>
                </a:lnTo>
                <a:lnTo>
                  <a:pt x="662" y="409"/>
                </a:lnTo>
                <a:lnTo>
                  <a:pt x="662" y="411"/>
                </a:lnTo>
                <a:lnTo>
                  <a:pt x="660" y="411"/>
                </a:lnTo>
                <a:lnTo>
                  <a:pt x="662" y="409"/>
                </a:lnTo>
                <a:lnTo>
                  <a:pt x="663" y="409"/>
                </a:lnTo>
                <a:close/>
                <a:moveTo>
                  <a:pt x="358" y="409"/>
                </a:moveTo>
                <a:lnTo>
                  <a:pt x="357" y="409"/>
                </a:lnTo>
                <a:lnTo>
                  <a:pt x="358" y="409"/>
                </a:lnTo>
                <a:close/>
                <a:moveTo>
                  <a:pt x="359" y="409"/>
                </a:moveTo>
                <a:lnTo>
                  <a:pt x="358" y="409"/>
                </a:lnTo>
                <a:lnTo>
                  <a:pt x="359" y="408"/>
                </a:lnTo>
                <a:lnTo>
                  <a:pt x="359" y="409"/>
                </a:lnTo>
                <a:close/>
                <a:moveTo>
                  <a:pt x="359" y="400"/>
                </a:moveTo>
                <a:lnTo>
                  <a:pt x="359" y="401"/>
                </a:lnTo>
                <a:lnTo>
                  <a:pt x="360" y="401"/>
                </a:lnTo>
                <a:lnTo>
                  <a:pt x="360" y="403"/>
                </a:lnTo>
                <a:lnTo>
                  <a:pt x="359" y="403"/>
                </a:lnTo>
                <a:lnTo>
                  <a:pt x="360" y="404"/>
                </a:lnTo>
                <a:lnTo>
                  <a:pt x="359" y="404"/>
                </a:lnTo>
                <a:lnTo>
                  <a:pt x="359" y="405"/>
                </a:lnTo>
                <a:lnTo>
                  <a:pt x="358" y="405"/>
                </a:lnTo>
                <a:lnTo>
                  <a:pt x="359" y="405"/>
                </a:lnTo>
                <a:lnTo>
                  <a:pt x="359" y="407"/>
                </a:lnTo>
                <a:lnTo>
                  <a:pt x="359" y="408"/>
                </a:lnTo>
                <a:lnTo>
                  <a:pt x="358" y="408"/>
                </a:lnTo>
                <a:lnTo>
                  <a:pt x="357" y="408"/>
                </a:lnTo>
                <a:lnTo>
                  <a:pt x="355" y="408"/>
                </a:lnTo>
                <a:lnTo>
                  <a:pt x="355" y="409"/>
                </a:lnTo>
                <a:lnTo>
                  <a:pt x="354" y="409"/>
                </a:lnTo>
                <a:lnTo>
                  <a:pt x="354" y="408"/>
                </a:lnTo>
                <a:lnTo>
                  <a:pt x="353" y="408"/>
                </a:lnTo>
                <a:lnTo>
                  <a:pt x="351" y="408"/>
                </a:lnTo>
                <a:lnTo>
                  <a:pt x="350" y="408"/>
                </a:lnTo>
                <a:lnTo>
                  <a:pt x="349" y="408"/>
                </a:lnTo>
                <a:lnTo>
                  <a:pt x="349" y="407"/>
                </a:lnTo>
                <a:lnTo>
                  <a:pt x="349" y="405"/>
                </a:lnTo>
                <a:lnTo>
                  <a:pt x="349" y="404"/>
                </a:lnTo>
                <a:lnTo>
                  <a:pt x="350" y="404"/>
                </a:lnTo>
                <a:lnTo>
                  <a:pt x="351" y="403"/>
                </a:lnTo>
                <a:lnTo>
                  <a:pt x="353" y="403"/>
                </a:lnTo>
                <a:lnTo>
                  <a:pt x="353" y="401"/>
                </a:lnTo>
                <a:lnTo>
                  <a:pt x="354" y="401"/>
                </a:lnTo>
                <a:lnTo>
                  <a:pt x="355" y="401"/>
                </a:lnTo>
                <a:lnTo>
                  <a:pt x="357" y="400"/>
                </a:lnTo>
                <a:lnTo>
                  <a:pt x="358" y="400"/>
                </a:lnTo>
                <a:lnTo>
                  <a:pt x="359" y="400"/>
                </a:lnTo>
                <a:close/>
                <a:moveTo>
                  <a:pt x="637" y="400"/>
                </a:moveTo>
                <a:lnTo>
                  <a:pt x="635" y="400"/>
                </a:lnTo>
                <a:lnTo>
                  <a:pt x="637" y="400"/>
                </a:lnTo>
                <a:close/>
                <a:moveTo>
                  <a:pt x="374" y="399"/>
                </a:moveTo>
                <a:lnTo>
                  <a:pt x="375" y="399"/>
                </a:lnTo>
                <a:lnTo>
                  <a:pt x="376" y="399"/>
                </a:lnTo>
                <a:lnTo>
                  <a:pt x="376" y="400"/>
                </a:lnTo>
                <a:lnTo>
                  <a:pt x="375" y="400"/>
                </a:lnTo>
                <a:lnTo>
                  <a:pt x="376" y="401"/>
                </a:lnTo>
                <a:lnTo>
                  <a:pt x="377" y="401"/>
                </a:lnTo>
                <a:lnTo>
                  <a:pt x="377" y="403"/>
                </a:lnTo>
                <a:lnTo>
                  <a:pt x="377" y="404"/>
                </a:lnTo>
                <a:lnTo>
                  <a:pt x="376" y="403"/>
                </a:lnTo>
                <a:lnTo>
                  <a:pt x="374" y="400"/>
                </a:lnTo>
                <a:lnTo>
                  <a:pt x="374" y="399"/>
                </a:lnTo>
                <a:close/>
                <a:moveTo>
                  <a:pt x="694" y="398"/>
                </a:moveTo>
                <a:lnTo>
                  <a:pt x="692" y="398"/>
                </a:lnTo>
                <a:lnTo>
                  <a:pt x="693" y="398"/>
                </a:lnTo>
                <a:lnTo>
                  <a:pt x="694" y="396"/>
                </a:lnTo>
                <a:lnTo>
                  <a:pt x="694" y="398"/>
                </a:lnTo>
                <a:close/>
                <a:moveTo>
                  <a:pt x="620" y="398"/>
                </a:moveTo>
                <a:lnTo>
                  <a:pt x="620" y="396"/>
                </a:lnTo>
                <a:lnTo>
                  <a:pt x="620" y="398"/>
                </a:lnTo>
                <a:close/>
                <a:moveTo>
                  <a:pt x="633" y="398"/>
                </a:moveTo>
                <a:lnTo>
                  <a:pt x="631" y="396"/>
                </a:lnTo>
                <a:lnTo>
                  <a:pt x="633" y="396"/>
                </a:lnTo>
                <a:lnTo>
                  <a:pt x="633" y="398"/>
                </a:lnTo>
                <a:close/>
                <a:moveTo>
                  <a:pt x="705" y="398"/>
                </a:moveTo>
                <a:lnTo>
                  <a:pt x="705" y="399"/>
                </a:lnTo>
                <a:lnTo>
                  <a:pt x="703" y="399"/>
                </a:lnTo>
                <a:lnTo>
                  <a:pt x="703" y="398"/>
                </a:lnTo>
                <a:lnTo>
                  <a:pt x="705" y="398"/>
                </a:lnTo>
                <a:lnTo>
                  <a:pt x="705" y="396"/>
                </a:lnTo>
                <a:lnTo>
                  <a:pt x="705" y="395"/>
                </a:lnTo>
                <a:lnTo>
                  <a:pt x="705" y="394"/>
                </a:lnTo>
                <a:lnTo>
                  <a:pt x="705" y="395"/>
                </a:lnTo>
                <a:lnTo>
                  <a:pt x="706" y="396"/>
                </a:lnTo>
                <a:lnTo>
                  <a:pt x="706" y="398"/>
                </a:lnTo>
                <a:lnTo>
                  <a:pt x="705" y="398"/>
                </a:lnTo>
                <a:close/>
                <a:moveTo>
                  <a:pt x="614" y="398"/>
                </a:moveTo>
                <a:lnTo>
                  <a:pt x="613" y="398"/>
                </a:lnTo>
                <a:lnTo>
                  <a:pt x="612" y="398"/>
                </a:lnTo>
                <a:lnTo>
                  <a:pt x="611" y="396"/>
                </a:lnTo>
                <a:lnTo>
                  <a:pt x="611" y="395"/>
                </a:lnTo>
                <a:lnTo>
                  <a:pt x="611" y="394"/>
                </a:lnTo>
                <a:lnTo>
                  <a:pt x="612" y="394"/>
                </a:lnTo>
                <a:lnTo>
                  <a:pt x="613" y="392"/>
                </a:lnTo>
                <a:lnTo>
                  <a:pt x="613" y="394"/>
                </a:lnTo>
                <a:lnTo>
                  <a:pt x="614" y="394"/>
                </a:lnTo>
                <a:lnTo>
                  <a:pt x="616" y="394"/>
                </a:lnTo>
                <a:lnTo>
                  <a:pt x="616" y="395"/>
                </a:lnTo>
                <a:lnTo>
                  <a:pt x="614" y="395"/>
                </a:lnTo>
                <a:lnTo>
                  <a:pt x="614" y="396"/>
                </a:lnTo>
                <a:lnTo>
                  <a:pt x="614" y="398"/>
                </a:lnTo>
                <a:close/>
                <a:moveTo>
                  <a:pt x="701" y="392"/>
                </a:moveTo>
                <a:lnTo>
                  <a:pt x="702" y="395"/>
                </a:lnTo>
                <a:lnTo>
                  <a:pt x="703" y="395"/>
                </a:lnTo>
                <a:lnTo>
                  <a:pt x="703" y="396"/>
                </a:lnTo>
                <a:lnTo>
                  <a:pt x="705" y="396"/>
                </a:lnTo>
                <a:lnTo>
                  <a:pt x="703" y="398"/>
                </a:lnTo>
                <a:lnTo>
                  <a:pt x="702" y="396"/>
                </a:lnTo>
                <a:lnTo>
                  <a:pt x="701" y="396"/>
                </a:lnTo>
                <a:lnTo>
                  <a:pt x="700" y="396"/>
                </a:lnTo>
                <a:lnTo>
                  <a:pt x="698" y="395"/>
                </a:lnTo>
                <a:lnTo>
                  <a:pt x="700" y="395"/>
                </a:lnTo>
                <a:lnTo>
                  <a:pt x="700" y="394"/>
                </a:lnTo>
                <a:lnTo>
                  <a:pt x="700" y="392"/>
                </a:lnTo>
                <a:lnTo>
                  <a:pt x="700" y="391"/>
                </a:lnTo>
                <a:lnTo>
                  <a:pt x="700" y="392"/>
                </a:lnTo>
                <a:lnTo>
                  <a:pt x="701" y="392"/>
                </a:lnTo>
                <a:close/>
                <a:moveTo>
                  <a:pt x="628" y="388"/>
                </a:moveTo>
                <a:lnTo>
                  <a:pt x="628" y="387"/>
                </a:lnTo>
                <a:lnTo>
                  <a:pt x="629" y="388"/>
                </a:lnTo>
                <a:lnTo>
                  <a:pt x="628" y="388"/>
                </a:lnTo>
                <a:close/>
                <a:moveTo>
                  <a:pt x="701" y="386"/>
                </a:moveTo>
                <a:lnTo>
                  <a:pt x="701" y="387"/>
                </a:lnTo>
                <a:lnTo>
                  <a:pt x="701" y="386"/>
                </a:lnTo>
                <a:close/>
                <a:moveTo>
                  <a:pt x="700" y="381"/>
                </a:moveTo>
                <a:lnTo>
                  <a:pt x="698" y="381"/>
                </a:lnTo>
                <a:lnTo>
                  <a:pt x="700" y="381"/>
                </a:lnTo>
                <a:close/>
                <a:moveTo>
                  <a:pt x="603" y="382"/>
                </a:moveTo>
                <a:lnTo>
                  <a:pt x="601" y="382"/>
                </a:lnTo>
                <a:lnTo>
                  <a:pt x="601" y="381"/>
                </a:lnTo>
                <a:lnTo>
                  <a:pt x="603" y="379"/>
                </a:lnTo>
                <a:lnTo>
                  <a:pt x="603" y="381"/>
                </a:lnTo>
                <a:lnTo>
                  <a:pt x="603" y="382"/>
                </a:lnTo>
                <a:close/>
                <a:moveTo>
                  <a:pt x="605" y="381"/>
                </a:moveTo>
                <a:lnTo>
                  <a:pt x="604" y="379"/>
                </a:lnTo>
                <a:lnTo>
                  <a:pt x="604" y="378"/>
                </a:lnTo>
                <a:lnTo>
                  <a:pt x="605" y="378"/>
                </a:lnTo>
                <a:lnTo>
                  <a:pt x="605" y="379"/>
                </a:lnTo>
                <a:lnTo>
                  <a:pt x="605" y="381"/>
                </a:lnTo>
                <a:close/>
                <a:moveTo>
                  <a:pt x="616" y="379"/>
                </a:moveTo>
                <a:lnTo>
                  <a:pt x="616" y="378"/>
                </a:lnTo>
                <a:lnTo>
                  <a:pt x="616" y="379"/>
                </a:lnTo>
                <a:lnTo>
                  <a:pt x="617" y="379"/>
                </a:lnTo>
                <a:lnTo>
                  <a:pt x="616" y="379"/>
                </a:lnTo>
                <a:close/>
                <a:moveTo>
                  <a:pt x="624" y="378"/>
                </a:moveTo>
                <a:lnTo>
                  <a:pt x="622" y="378"/>
                </a:lnTo>
                <a:lnTo>
                  <a:pt x="624" y="378"/>
                </a:lnTo>
                <a:close/>
                <a:moveTo>
                  <a:pt x="599" y="378"/>
                </a:moveTo>
                <a:lnTo>
                  <a:pt x="597" y="378"/>
                </a:lnTo>
                <a:lnTo>
                  <a:pt x="597" y="377"/>
                </a:lnTo>
                <a:lnTo>
                  <a:pt x="599" y="377"/>
                </a:lnTo>
                <a:lnTo>
                  <a:pt x="599" y="378"/>
                </a:lnTo>
                <a:close/>
                <a:moveTo>
                  <a:pt x="616" y="374"/>
                </a:moveTo>
                <a:lnTo>
                  <a:pt x="616" y="375"/>
                </a:lnTo>
                <a:lnTo>
                  <a:pt x="614" y="375"/>
                </a:lnTo>
                <a:lnTo>
                  <a:pt x="614" y="374"/>
                </a:lnTo>
                <a:lnTo>
                  <a:pt x="616" y="374"/>
                </a:lnTo>
                <a:close/>
                <a:moveTo>
                  <a:pt x="622" y="375"/>
                </a:moveTo>
                <a:lnTo>
                  <a:pt x="621" y="375"/>
                </a:lnTo>
                <a:lnTo>
                  <a:pt x="622" y="374"/>
                </a:lnTo>
                <a:lnTo>
                  <a:pt x="622" y="375"/>
                </a:lnTo>
                <a:close/>
                <a:moveTo>
                  <a:pt x="624" y="373"/>
                </a:moveTo>
                <a:lnTo>
                  <a:pt x="624" y="374"/>
                </a:lnTo>
                <a:lnTo>
                  <a:pt x="622" y="373"/>
                </a:lnTo>
                <a:lnTo>
                  <a:pt x="624" y="373"/>
                </a:lnTo>
                <a:close/>
                <a:moveTo>
                  <a:pt x="608" y="375"/>
                </a:moveTo>
                <a:lnTo>
                  <a:pt x="607" y="374"/>
                </a:lnTo>
                <a:lnTo>
                  <a:pt x="605" y="374"/>
                </a:lnTo>
                <a:lnTo>
                  <a:pt x="605" y="371"/>
                </a:lnTo>
                <a:lnTo>
                  <a:pt x="605" y="370"/>
                </a:lnTo>
                <a:lnTo>
                  <a:pt x="607" y="370"/>
                </a:lnTo>
                <a:lnTo>
                  <a:pt x="607" y="371"/>
                </a:lnTo>
                <a:lnTo>
                  <a:pt x="608" y="373"/>
                </a:lnTo>
                <a:lnTo>
                  <a:pt x="608" y="374"/>
                </a:lnTo>
                <a:lnTo>
                  <a:pt x="609" y="374"/>
                </a:lnTo>
                <a:lnTo>
                  <a:pt x="608" y="375"/>
                </a:lnTo>
                <a:close/>
                <a:moveTo>
                  <a:pt x="596" y="371"/>
                </a:moveTo>
                <a:lnTo>
                  <a:pt x="595" y="371"/>
                </a:lnTo>
                <a:lnTo>
                  <a:pt x="593" y="370"/>
                </a:lnTo>
                <a:lnTo>
                  <a:pt x="595" y="370"/>
                </a:lnTo>
                <a:lnTo>
                  <a:pt x="596" y="370"/>
                </a:lnTo>
                <a:lnTo>
                  <a:pt x="596" y="371"/>
                </a:lnTo>
                <a:close/>
                <a:moveTo>
                  <a:pt x="621" y="369"/>
                </a:moveTo>
                <a:lnTo>
                  <a:pt x="620" y="369"/>
                </a:lnTo>
                <a:lnTo>
                  <a:pt x="621" y="369"/>
                </a:lnTo>
                <a:close/>
                <a:moveTo>
                  <a:pt x="616" y="367"/>
                </a:moveTo>
                <a:lnTo>
                  <a:pt x="617" y="367"/>
                </a:lnTo>
                <a:lnTo>
                  <a:pt x="616" y="367"/>
                </a:lnTo>
                <a:close/>
                <a:moveTo>
                  <a:pt x="620" y="367"/>
                </a:moveTo>
                <a:lnTo>
                  <a:pt x="618" y="367"/>
                </a:lnTo>
                <a:lnTo>
                  <a:pt x="618" y="366"/>
                </a:lnTo>
                <a:lnTo>
                  <a:pt x="620" y="366"/>
                </a:lnTo>
                <a:lnTo>
                  <a:pt x="620" y="367"/>
                </a:lnTo>
                <a:close/>
                <a:moveTo>
                  <a:pt x="618" y="366"/>
                </a:moveTo>
                <a:lnTo>
                  <a:pt x="617" y="366"/>
                </a:lnTo>
                <a:lnTo>
                  <a:pt x="618" y="366"/>
                </a:lnTo>
                <a:close/>
                <a:moveTo>
                  <a:pt x="584" y="371"/>
                </a:moveTo>
                <a:lnTo>
                  <a:pt x="583" y="371"/>
                </a:lnTo>
                <a:lnTo>
                  <a:pt x="582" y="370"/>
                </a:lnTo>
                <a:lnTo>
                  <a:pt x="582" y="367"/>
                </a:lnTo>
                <a:lnTo>
                  <a:pt x="582" y="366"/>
                </a:lnTo>
                <a:lnTo>
                  <a:pt x="583" y="366"/>
                </a:lnTo>
                <a:lnTo>
                  <a:pt x="583" y="367"/>
                </a:lnTo>
                <a:lnTo>
                  <a:pt x="583" y="369"/>
                </a:lnTo>
                <a:lnTo>
                  <a:pt x="583" y="370"/>
                </a:lnTo>
                <a:lnTo>
                  <a:pt x="584" y="370"/>
                </a:lnTo>
                <a:lnTo>
                  <a:pt x="584" y="371"/>
                </a:lnTo>
                <a:close/>
                <a:moveTo>
                  <a:pt x="553" y="367"/>
                </a:moveTo>
                <a:lnTo>
                  <a:pt x="553" y="366"/>
                </a:lnTo>
                <a:lnTo>
                  <a:pt x="552" y="366"/>
                </a:lnTo>
                <a:lnTo>
                  <a:pt x="553" y="366"/>
                </a:lnTo>
                <a:lnTo>
                  <a:pt x="554" y="366"/>
                </a:lnTo>
                <a:lnTo>
                  <a:pt x="553" y="367"/>
                </a:lnTo>
                <a:close/>
                <a:moveTo>
                  <a:pt x="565" y="367"/>
                </a:moveTo>
                <a:lnTo>
                  <a:pt x="563" y="366"/>
                </a:lnTo>
                <a:lnTo>
                  <a:pt x="563" y="365"/>
                </a:lnTo>
                <a:lnTo>
                  <a:pt x="565" y="365"/>
                </a:lnTo>
                <a:lnTo>
                  <a:pt x="565" y="366"/>
                </a:lnTo>
                <a:lnTo>
                  <a:pt x="565" y="367"/>
                </a:lnTo>
                <a:close/>
                <a:moveTo>
                  <a:pt x="603" y="366"/>
                </a:moveTo>
                <a:lnTo>
                  <a:pt x="601" y="366"/>
                </a:lnTo>
                <a:lnTo>
                  <a:pt x="601" y="365"/>
                </a:lnTo>
                <a:lnTo>
                  <a:pt x="600" y="365"/>
                </a:lnTo>
                <a:lnTo>
                  <a:pt x="601" y="363"/>
                </a:lnTo>
                <a:lnTo>
                  <a:pt x="603" y="363"/>
                </a:lnTo>
                <a:lnTo>
                  <a:pt x="603" y="365"/>
                </a:lnTo>
                <a:lnTo>
                  <a:pt x="603" y="366"/>
                </a:lnTo>
                <a:close/>
                <a:moveTo>
                  <a:pt x="554" y="365"/>
                </a:moveTo>
                <a:lnTo>
                  <a:pt x="553" y="365"/>
                </a:lnTo>
                <a:lnTo>
                  <a:pt x="552" y="365"/>
                </a:lnTo>
                <a:lnTo>
                  <a:pt x="552" y="363"/>
                </a:lnTo>
                <a:lnTo>
                  <a:pt x="552" y="362"/>
                </a:lnTo>
                <a:lnTo>
                  <a:pt x="553" y="362"/>
                </a:lnTo>
                <a:lnTo>
                  <a:pt x="553" y="363"/>
                </a:lnTo>
                <a:lnTo>
                  <a:pt x="554" y="363"/>
                </a:lnTo>
                <a:lnTo>
                  <a:pt x="554" y="365"/>
                </a:lnTo>
                <a:close/>
                <a:moveTo>
                  <a:pt x="550" y="363"/>
                </a:moveTo>
                <a:lnTo>
                  <a:pt x="549" y="363"/>
                </a:lnTo>
                <a:lnTo>
                  <a:pt x="549" y="362"/>
                </a:lnTo>
                <a:lnTo>
                  <a:pt x="550" y="362"/>
                </a:lnTo>
                <a:lnTo>
                  <a:pt x="550" y="363"/>
                </a:lnTo>
                <a:close/>
                <a:moveTo>
                  <a:pt x="565" y="362"/>
                </a:moveTo>
                <a:lnTo>
                  <a:pt x="563" y="362"/>
                </a:lnTo>
                <a:lnTo>
                  <a:pt x="563" y="361"/>
                </a:lnTo>
                <a:lnTo>
                  <a:pt x="565" y="361"/>
                </a:lnTo>
                <a:lnTo>
                  <a:pt x="565" y="362"/>
                </a:lnTo>
                <a:close/>
                <a:moveTo>
                  <a:pt x="550" y="361"/>
                </a:moveTo>
                <a:lnTo>
                  <a:pt x="550" y="360"/>
                </a:lnTo>
                <a:lnTo>
                  <a:pt x="550" y="361"/>
                </a:lnTo>
                <a:close/>
                <a:moveTo>
                  <a:pt x="597" y="361"/>
                </a:moveTo>
                <a:lnTo>
                  <a:pt x="596" y="361"/>
                </a:lnTo>
                <a:lnTo>
                  <a:pt x="596" y="360"/>
                </a:lnTo>
                <a:lnTo>
                  <a:pt x="597" y="360"/>
                </a:lnTo>
                <a:lnTo>
                  <a:pt x="597" y="361"/>
                </a:lnTo>
                <a:close/>
                <a:moveTo>
                  <a:pt x="552" y="358"/>
                </a:moveTo>
                <a:lnTo>
                  <a:pt x="550" y="358"/>
                </a:lnTo>
                <a:lnTo>
                  <a:pt x="549" y="360"/>
                </a:lnTo>
                <a:lnTo>
                  <a:pt x="549" y="358"/>
                </a:lnTo>
                <a:lnTo>
                  <a:pt x="550" y="357"/>
                </a:lnTo>
                <a:lnTo>
                  <a:pt x="552" y="358"/>
                </a:lnTo>
                <a:close/>
                <a:moveTo>
                  <a:pt x="607" y="361"/>
                </a:moveTo>
                <a:lnTo>
                  <a:pt x="605" y="361"/>
                </a:lnTo>
                <a:lnTo>
                  <a:pt x="605" y="360"/>
                </a:lnTo>
                <a:lnTo>
                  <a:pt x="604" y="360"/>
                </a:lnTo>
                <a:lnTo>
                  <a:pt x="604" y="358"/>
                </a:lnTo>
                <a:lnTo>
                  <a:pt x="605" y="358"/>
                </a:lnTo>
                <a:lnTo>
                  <a:pt x="605" y="357"/>
                </a:lnTo>
                <a:lnTo>
                  <a:pt x="607" y="357"/>
                </a:lnTo>
                <a:lnTo>
                  <a:pt x="607" y="358"/>
                </a:lnTo>
                <a:lnTo>
                  <a:pt x="607" y="360"/>
                </a:lnTo>
                <a:lnTo>
                  <a:pt x="607" y="361"/>
                </a:lnTo>
                <a:close/>
                <a:moveTo>
                  <a:pt x="542" y="360"/>
                </a:moveTo>
                <a:lnTo>
                  <a:pt x="541" y="360"/>
                </a:lnTo>
                <a:lnTo>
                  <a:pt x="541" y="358"/>
                </a:lnTo>
                <a:lnTo>
                  <a:pt x="542" y="357"/>
                </a:lnTo>
                <a:lnTo>
                  <a:pt x="542" y="358"/>
                </a:lnTo>
                <a:lnTo>
                  <a:pt x="542" y="360"/>
                </a:lnTo>
                <a:close/>
                <a:moveTo>
                  <a:pt x="553" y="356"/>
                </a:moveTo>
                <a:lnTo>
                  <a:pt x="552" y="357"/>
                </a:lnTo>
                <a:lnTo>
                  <a:pt x="552" y="356"/>
                </a:lnTo>
                <a:lnTo>
                  <a:pt x="552" y="354"/>
                </a:lnTo>
                <a:lnTo>
                  <a:pt x="553" y="354"/>
                </a:lnTo>
                <a:lnTo>
                  <a:pt x="553" y="356"/>
                </a:lnTo>
                <a:close/>
                <a:moveTo>
                  <a:pt x="571" y="354"/>
                </a:moveTo>
                <a:lnTo>
                  <a:pt x="570" y="354"/>
                </a:lnTo>
                <a:lnTo>
                  <a:pt x="570" y="353"/>
                </a:lnTo>
                <a:lnTo>
                  <a:pt x="571" y="353"/>
                </a:lnTo>
                <a:lnTo>
                  <a:pt x="571" y="354"/>
                </a:lnTo>
                <a:close/>
                <a:moveTo>
                  <a:pt x="556" y="352"/>
                </a:moveTo>
                <a:lnTo>
                  <a:pt x="554" y="353"/>
                </a:lnTo>
                <a:lnTo>
                  <a:pt x="554" y="352"/>
                </a:lnTo>
                <a:lnTo>
                  <a:pt x="556" y="352"/>
                </a:lnTo>
                <a:close/>
                <a:moveTo>
                  <a:pt x="608" y="353"/>
                </a:moveTo>
                <a:lnTo>
                  <a:pt x="607" y="353"/>
                </a:lnTo>
                <a:lnTo>
                  <a:pt x="608" y="352"/>
                </a:lnTo>
                <a:lnTo>
                  <a:pt x="609" y="352"/>
                </a:lnTo>
                <a:lnTo>
                  <a:pt x="608" y="353"/>
                </a:lnTo>
                <a:close/>
                <a:moveTo>
                  <a:pt x="559" y="357"/>
                </a:moveTo>
                <a:lnTo>
                  <a:pt x="558" y="357"/>
                </a:lnTo>
                <a:lnTo>
                  <a:pt x="557" y="357"/>
                </a:lnTo>
                <a:lnTo>
                  <a:pt x="556" y="356"/>
                </a:lnTo>
                <a:lnTo>
                  <a:pt x="554" y="354"/>
                </a:lnTo>
                <a:lnTo>
                  <a:pt x="554" y="353"/>
                </a:lnTo>
                <a:lnTo>
                  <a:pt x="556" y="353"/>
                </a:lnTo>
                <a:lnTo>
                  <a:pt x="557" y="352"/>
                </a:lnTo>
                <a:lnTo>
                  <a:pt x="559" y="352"/>
                </a:lnTo>
                <a:lnTo>
                  <a:pt x="559" y="353"/>
                </a:lnTo>
                <a:lnTo>
                  <a:pt x="559" y="354"/>
                </a:lnTo>
                <a:lnTo>
                  <a:pt x="559" y="356"/>
                </a:lnTo>
                <a:lnTo>
                  <a:pt x="559" y="357"/>
                </a:lnTo>
                <a:close/>
                <a:moveTo>
                  <a:pt x="546" y="352"/>
                </a:moveTo>
                <a:lnTo>
                  <a:pt x="546" y="350"/>
                </a:lnTo>
                <a:lnTo>
                  <a:pt x="546" y="349"/>
                </a:lnTo>
                <a:lnTo>
                  <a:pt x="548" y="350"/>
                </a:lnTo>
                <a:lnTo>
                  <a:pt x="546" y="352"/>
                </a:lnTo>
                <a:lnTo>
                  <a:pt x="546" y="353"/>
                </a:lnTo>
                <a:lnTo>
                  <a:pt x="545" y="353"/>
                </a:lnTo>
                <a:lnTo>
                  <a:pt x="545" y="352"/>
                </a:lnTo>
                <a:lnTo>
                  <a:pt x="545" y="350"/>
                </a:lnTo>
                <a:lnTo>
                  <a:pt x="545" y="349"/>
                </a:lnTo>
                <a:lnTo>
                  <a:pt x="546" y="349"/>
                </a:lnTo>
                <a:lnTo>
                  <a:pt x="546" y="352"/>
                </a:lnTo>
                <a:close/>
                <a:moveTo>
                  <a:pt x="554" y="352"/>
                </a:moveTo>
                <a:lnTo>
                  <a:pt x="553" y="352"/>
                </a:lnTo>
                <a:lnTo>
                  <a:pt x="554" y="350"/>
                </a:lnTo>
                <a:lnTo>
                  <a:pt x="554" y="349"/>
                </a:lnTo>
                <a:lnTo>
                  <a:pt x="554" y="348"/>
                </a:lnTo>
                <a:lnTo>
                  <a:pt x="556" y="348"/>
                </a:lnTo>
                <a:lnTo>
                  <a:pt x="556" y="350"/>
                </a:lnTo>
                <a:lnTo>
                  <a:pt x="554" y="350"/>
                </a:lnTo>
                <a:lnTo>
                  <a:pt x="554" y="352"/>
                </a:lnTo>
                <a:close/>
                <a:moveTo>
                  <a:pt x="626" y="349"/>
                </a:moveTo>
                <a:lnTo>
                  <a:pt x="626" y="348"/>
                </a:lnTo>
                <a:lnTo>
                  <a:pt x="628" y="348"/>
                </a:lnTo>
                <a:lnTo>
                  <a:pt x="626" y="349"/>
                </a:lnTo>
                <a:close/>
                <a:moveTo>
                  <a:pt x="545" y="348"/>
                </a:moveTo>
                <a:lnTo>
                  <a:pt x="545" y="346"/>
                </a:lnTo>
                <a:lnTo>
                  <a:pt x="546" y="346"/>
                </a:lnTo>
                <a:lnTo>
                  <a:pt x="546" y="348"/>
                </a:lnTo>
                <a:lnTo>
                  <a:pt x="545" y="348"/>
                </a:lnTo>
                <a:close/>
                <a:moveTo>
                  <a:pt x="512" y="345"/>
                </a:moveTo>
                <a:lnTo>
                  <a:pt x="511" y="345"/>
                </a:lnTo>
                <a:lnTo>
                  <a:pt x="512" y="344"/>
                </a:lnTo>
                <a:lnTo>
                  <a:pt x="512" y="345"/>
                </a:lnTo>
                <a:close/>
                <a:moveTo>
                  <a:pt x="634" y="345"/>
                </a:moveTo>
                <a:lnTo>
                  <a:pt x="633" y="345"/>
                </a:lnTo>
                <a:lnTo>
                  <a:pt x="633" y="344"/>
                </a:lnTo>
                <a:lnTo>
                  <a:pt x="634" y="344"/>
                </a:lnTo>
                <a:lnTo>
                  <a:pt x="634" y="345"/>
                </a:lnTo>
                <a:close/>
                <a:moveTo>
                  <a:pt x="567" y="350"/>
                </a:moveTo>
                <a:lnTo>
                  <a:pt x="569" y="350"/>
                </a:lnTo>
                <a:lnTo>
                  <a:pt x="569" y="352"/>
                </a:lnTo>
                <a:lnTo>
                  <a:pt x="569" y="353"/>
                </a:lnTo>
                <a:lnTo>
                  <a:pt x="569" y="354"/>
                </a:lnTo>
                <a:lnTo>
                  <a:pt x="567" y="354"/>
                </a:lnTo>
                <a:lnTo>
                  <a:pt x="567" y="356"/>
                </a:lnTo>
                <a:lnTo>
                  <a:pt x="567" y="357"/>
                </a:lnTo>
                <a:lnTo>
                  <a:pt x="566" y="357"/>
                </a:lnTo>
                <a:lnTo>
                  <a:pt x="566" y="358"/>
                </a:lnTo>
                <a:lnTo>
                  <a:pt x="566" y="360"/>
                </a:lnTo>
                <a:lnTo>
                  <a:pt x="567" y="360"/>
                </a:lnTo>
                <a:lnTo>
                  <a:pt x="567" y="362"/>
                </a:lnTo>
                <a:lnTo>
                  <a:pt x="567" y="363"/>
                </a:lnTo>
                <a:lnTo>
                  <a:pt x="567" y="367"/>
                </a:lnTo>
                <a:lnTo>
                  <a:pt x="567" y="369"/>
                </a:lnTo>
                <a:lnTo>
                  <a:pt x="566" y="369"/>
                </a:lnTo>
                <a:lnTo>
                  <a:pt x="566" y="370"/>
                </a:lnTo>
                <a:lnTo>
                  <a:pt x="566" y="373"/>
                </a:lnTo>
                <a:lnTo>
                  <a:pt x="565" y="371"/>
                </a:lnTo>
                <a:lnTo>
                  <a:pt x="565" y="367"/>
                </a:lnTo>
                <a:lnTo>
                  <a:pt x="565" y="366"/>
                </a:lnTo>
                <a:lnTo>
                  <a:pt x="565" y="365"/>
                </a:lnTo>
                <a:lnTo>
                  <a:pt x="565" y="363"/>
                </a:lnTo>
                <a:lnTo>
                  <a:pt x="565" y="362"/>
                </a:lnTo>
                <a:lnTo>
                  <a:pt x="565" y="361"/>
                </a:lnTo>
                <a:lnTo>
                  <a:pt x="563" y="360"/>
                </a:lnTo>
                <a:lnTo>
                  <a:pt x="562" y="358"/>
                </a:lnTo>
                <a:lnTo>
                  <a:pt x="561" y="357"/>
                </a:lnTo>
                <a:lnTo>
                  <a:pt x="561" y="354"/>
                </a:lnTo>
                <a:lnTo>
                  <a:pt x="562" y="354"/>
                </a:lnTo>
                <a:lnTo>
                  <a:pt x="562" y="353"/>
                </a:lnTo>
                <a:lnTo>
                  <a:pt x="561" y="352"/>
                </a:lnTo>
                <a:lnTo>
                  <a:pt x="559" y="352"/>
                </a:lnTo>
                <a:lnTo>
                  <a:pt x="559" y="350"/>
                </a:lnTo>
                <a:lnTo>
                  <a:pt x="558" y="349"/>
                </a:lnTo>
                <a:lnTo>
                  <a:pt x="558" y="348"/>
                </a:lnTo>
                <a:lnTo>
                  <a:pt x="557" y="348"/>
                </a:lnTo>
                <a:lnTo>
                  <a:pt x="557" y="346"/>
                </a:lnTo>
                <a:lnTo>
                  <a:pt x="558" y="346"/>
                </a:lnTo>
                <a:lnTo>
                  <a:pt x="558" y="345"/>
                </a:lnTo>
                <a:lnTo>
                  <a:pt x="558" y="344"/>
                </a:lnTo>
                <a:lnTo>
                  <a:pt x="559" y="344"/>
                </a:lnTo>
                <a:lnTo>
                  <a:pt x="561" y="344"/>
                </a:lnTo>
                <a:lnTo>
                  <a:pt x="562" y="344"/>
                </a:lnTo>
                <a:lnTo>
                  <a:pt x="563" y="345"/>
                </a:lnTo>
                <a:lnTo>
                  <a:pt x="563" y="346"/>
                </a:lnTo>
                <a:lnTo>
                  <a:pt x="563" y="348"/>
                </a:lnTo>
                <a:lnTo>
                  <a:pt x="565" y="349"/>
                </a:lnTo>
                <a:lnTo>
                  <a:pt x="566" y="349"/>
                </a:lnTo>
                <a:lnTo>
                  <a:pt x="567" y="350"/>
                </a:lnTo>
                <a:close/>
                <a:moveTo>
                  <a:pt x="626" y="341"/>
                </a:moveTo>
                <a:lnTo>
                  <a:pt x="626" y="343"/>
                </a:lnTo>
                <a:lnTo>
                  <a:pt x="625" y="343"/>
                </a:lnTo>
                <a:lnTo>
                  <a:pt x="625" y="344"/>
                </a:lnTo>
                <a:lnTo>
                  <a:pt x="624" y="343"/>
                </a:lnTo>
                <a:lnTo>
                  <a:pt x="625" y="343"/>
                </a:lnTo>
                <a:lnTo>
                  <a:pt x="626" y="343"/>
                </a:lnTo>
                <a:lnTo>
                  <a:pt x="626" y="341"/>
                </a:lnTo>
                <a:close/>
                <a:moveTo>
                  <a:pt x="586" y="353"/>
                </a:moveTo>
                <a:lnTo>
                  <a:pt x="584" y="353"/>
                </a:lnTo>
                <a:lnTo>
                  <a:pt x="584" y="352"/>
                </a:lnTo>
                <a:lnTo>
                  <a:pt x="586" y="352"/>
                </a:lnTo>
                <a:lnTo>
                  <a:pt x="586" y="350"/>
                </a:lnTo>
                <a:lnTo>
                  <a:pt x="586" y="346"/>
                </a:lnTo>
                <a:lnTo>
                  <a:pt x="586" y="345"/>
                </a:lnTo>
                <a:lnTo>
                  <a:pt x="584" y="345"/>
                </a:lnTo>
                <a:lnTo>
                  <a:pt x="584" y="344"/>
                </a:lnTo>
                <a:lnTo>
                  <a:pt x="586" y="343"/>
                </a:lnTo>
                <a:lnTo>
                  <a:pt x="586" y="341"/>
                </a:lnTo>
                <a:lnTo>
                  <a:pt x="587" y="341"/>
                </a:lnTo>
                <a:lnTo>
                  <a:pt x="588" y="343"/>
                </a:lnTo>
                <a:lnTo>
                  <a:pt x="588" y="344"/>
                </a:lnTo>
                <a:lnTo>
                  <a:pt x="588" y="345"/>
                </a:lnTo>
                <a:lnTo>
                  <a:pt x="588" y="346"/>
                </a:lnTo>
                <a:lnTo>
                  <a:pt x="587" y="348"/>
                </a:lnTo>
                <a:lnTo>
                  <a:pt x="587" y="349"/>
                </a:lnTo>
                <a:lnTo>
                  <a:pt x="587" y="350"/>
                </a:lnTo>
                <a:lnTo>
                  <a:pt x="587" y="352"/>
                </a:lnTo>
                <a:lnTo>
                  <a:pt x="586" y="352"/>
                </a:lnTo>
                <a:lnTo>
                  <a:pt x="586" y="353"/>
                </a:lnTo>
                <a:close/>
                <a:moveTo>
                  <a:pt x="713" y="335"/>
                </a:moveTo>
                <a:lnTo>
                  <a:pt x="711" y="335"/>
                </a:lnTo>
                <a:lnTo>
                  <a:pt x="711" y="333"/>
                </a:lnTo>
                <a:lnTo>
                  <a:pt x="710" y="333"/>
                </a:lnTo>
                <a:lnTo>
                  <a:pt x="710" y="332"/>
                </a:lnTo>
                <a:lnTo>
                  <a:pt x="711" y="332"/>
                </a:lnTo>
                <a:lnTo>
                  <a:pt x="713" y="333"/>
                </a:lnTo>
                <a:lnTo>
                  <a:pt x="713" y="335"/>
                </a:lnTo>
                <a:close/>
                <a:moveTo>
                  <a:pt x="744" y="329"/>
                </a:moveTo>
                <a:lnTo>
                  <a:pt x="745" y="329"/>
                </a:lnTo>
                <a:lnTo>
                  <a:pt x="745" y="331"/>
                </a:lnTo>
                <a:lnTo>
                  <a:pt x="745" y="332"/>
                </a:lnTo>
                <a:lnTo>
                  <a:pt x="744" y="332"/>
                </a:lnTo>
                <a:lnTo>
                  <a:pt x="743" y="332"/>
                </a:lnTo>
                <a:lnTo>
                  <a:pt x="743" y="331"/>
                </a:lnTo>
                <a:lnTo>
                  <a:pt x="741" y="331"/>
                </a:lnTo>
                <a:lnTo>
                  <a:pt x="743" y="329"/>
                </a:lnTo>
                <a:lnTo>
                  <a:pt x="744" y="329"/>
                </a:lnTo>
                <a:close/>
                <a:moveTo>
                  <a:pt x="668" y="328"/>
                </a:moveTo>
                <a:lnTo>
                  <a:pt x="669" y="328"/>
                </a:lnTo>
                <a:lnTo>
                  <a:pt x="671" y="329"/>
                </a:lnTo>
                <a:lnTo>
                  <a:pt x="671" y="332"/>
                </a:lnTo>
                <a:lnTo>
                  <a:pt x="672" y="333"/>
                </a:lnTo>
                <a:lnTo>
                  <a:pt x="673" y="335"/>
                </a:lnTo>
                <a:lnTo>
                  <a:pt x="673" y="336"/>
                </a:lnTo>
                <a:lnTo>
                  <a:pt x="675" y="336"/>
                </a:lnTo>
                <a:lnTo>
                  <a:pt x="676" y="336"/>
                </a:lnTo>
                <a:lnTo>
                  <a:pt x="677" y="336"/>
                </a:lnTo>
                <a:lnTo>
                  <a:pt x="679" y="336"/>
                </a:lnTo>
                <a:lnTo>
                  <a:pt x="679" y="335"/>
                </a:lnTo>
                <a:lnTo>
                  <a:pt x="680" y="335"/>
                </a:lnTo>
                <a:lnTo>
                  <a:pt x="681" y="335"/>
                </a:lnTo>
                <a:lnTo>
                  <a:pt x="681" y="336"/>
                </a:lnTo>
                <a:lnTo>
                  <a:pt x="683" y="336"/>
                </a:lnTo>
                <a:lnTo>
                  <a:pt x="684" y="336"/>
                </a:lnTo>
                <a:lnTo>
                  <a:pt x="684" y="337"/>
                </a:lnTo>
                <a:lnTo>
                  <a:pt x="685" y="339"/>
                </a:lnTo>
                <a:lnTo>
                  <a:pt x="685" y="340"/>
                </a:lnTo>
                <a:lnTo>
                  <a:pt x="685" y="341"/>
                </a:lnTo>
                <a:lnTo>
                  <a:pt x="684" y="341"/>
                </a:lnTo>
                <a:lnTo>
                  <a:pt x="684" y="343"/>
                </a:lnTo>
                <a:lnTo>
                  <a:pt x="685" y="344"/>
                </a:lnTo>
                <a:lnTo>
                  <a:pt x="685" y="345"/>
                </a:lnTo>
                <a:lnTo>
                  <a:pt x="684" y="345"/>
                </a:lnTo>
                <a:lnTo>
                  <a:pt x="685" y="345"/>
                </a:lnTo>
                <a:lnTo>
                  <a:pt x="686" y="345"/>
                </a:lnTo>
                <a:lnTo>
                  <a:pt x="686" y="346"/>
                </a:lnTo>
                <a:lnTo>
                  <a:pt x="688" y="346"/>
                </a:lnTo>
                <a:lnTo>
                  <a:pt x="689" y="346"/>
                </a:lnTo>
                <a:lnTo>
                  <a:pt x="689" y="348"/>
                </a:lnTo>
                <a:lnTo>
                  <a:pt x="689" y="346"/>
                </a:lnTo>
                <a:lnTo>
                  <a:pt x="690" y="346"/>
                </a:lnTo>
                <a:lnTo>
                  <a:pt x="690" y="348"/>
                </a:lnTo>
                <a:lnTo>
                  <a:pt x="692" y="348"/>
                </a:lnTo>
                <a:lnTo>
                  <a:pt x="693" y="348"/>
                </a:lnTo>
                <a:lnTo>
                  <a:pt x="694" y="348"/>
                </a:lnTo>
                <a:lnTo>
                  <a:pt x="696" y="346"/>
                </a:lnTo>
                <a:lnTo>
                  <a:pt x="697" y="346"/>
                </a:lnTo>
                <a:lnTo>
                  <a:pt x="698" y="348"/>
                </a:lnTo>
                <a:lnTo>
                  <a:pt x="701" y="348"/>
                </a:lnTo>
                <a:lnTo>
                  <a:pt x="702" y="348"/>
                </a:lnTo>
                <a:lnTo>
                  <a:pt x="703" y="349"/>
                </a:lnTo>
                <a:lnTo>
                  <a:pt x="705" y="349"/>
                </a:lnTo>
                <a:lnTo>
                  <a:pt x="705" y="348"/>
                </a:lnTo>
                <a:lnTo>
                  <a:pt x="706" y="348"/>
                </a:lnTo>
                <a:lnTo>
                  <a:pt x="707" y="348"/>
                </a:lnTo>
                <a:lnTo>
                  <a:pt x="707" y="349"/>
                </a:lnTo>
                <a:lnTo>
                  <a:pt x="709" y="349"/>
                </a:lnTo>
                <a:lnTo>
                  <a:pt x="710" y="350"/>
                </a:lnTo>
                <a:lnTo>
                  <a:pt x="710" y="352"/>
                </a:lnTo>
                <a:lnTo>
                  <a:pt x="713" y="353"/>
                </a:lnTo>
                <a:lnTo>
                  <a:pt x="714" y="353"/>
                </a:lnTo>
                <a:lnTo>
                  <a:pt x="715" y="353"/>
                </a:lnTo>
                <a:lnTo>
                  <a:pt x="719" y="353"/>
                </a:lnTo>
                <a:lnTo>
                  <a:pt x="719" y="352"/>
                </a:lnTo>
                <a:lnTo>
                  <a:pt x="720" y="353"/>
                </a:lnTo>
                <a:lnTo>
                  <a:pt x="722" y="353"/>
                </a:lnTo>
                <a:lnTo>
                  <a:pt x="724" y="354"/>
                </a:lnTo>
                <a:lnTo>
                  <a:pt x="726" y="354"/>
                </a:lnTo>
                <a:lnTo>
                  <a:pt x="727" y="356"/>
                </a:lnTo>
                <a:lnTo>
                  <a:pt x="727" y="357"/>
                </a:lnTo>
                <a:lnTo>
                  <a:pt x="728" y="358"/>
                </a:lnTo>
                <a:lnTo>
                  <a:pt x="728" y="360"/>
                </a:lnTo>
                <a:lnTo>
                  <a:pt x="727" y="360"/>
                </a:lnTo>
                <a:lnTo>
                  <a:pt x="726" y="361"/>
                </a:lnTo>
                <a:lnTo>
                  <a:pt x="726" y="362"/>
                </a:lnTo>
                <a:lnTo>
                  <a:pt x="726" y="363"/>
                </a:lnTo>
                <a:lnTo>
                  <a:pt x="724" y="363"/>
                </a:lnTo>
                <a:lnTo>
                  <a:pt x="724" y="365"/>
                </a:lnTo>
                <a:lnTo>
                  <a:pt x="723" y="365"/>
                </a:lnTo>
                <a:lnTo>
                  <a:pt x="722" y="366"/>
                </a:lnTo>
                <a:lnTo>
                  <a:pt x="720" y="365"/>
                </a:lnTo>
                <a:lnTo>
                  <a:pt x="719" y="365"/>
                </a:lnTo>
                <a:lnTo>
                  <a:pt x="718" y="365"/>
                </a:lnTo>
                <a:lnTo>
                  <a:pt x="717" y="365"/>
                </a:lnTo>
                <a:lnTo>
                  <a:pt x="715" y="365"/>
                </a:lnTo>
                <a:lnTo>
                  <a:pt x="714" y="365"/>
                </a:lnTo>
                <a:lnTo>
                  <a:pt x="713" y="366"/>
                </a:lnTo>
                <a:lnTo>
                  <a:pt x="711" y="366"/>
                </a:lnTo>
                <a:lnTo>
                  <a:pt x="710" y="365"/>
                </a:lnTo>
                <a:lnTo>
                  <a:pt x="709" y="365"/>
                </a:lnTo>
                <a:lnTo>
                  <a:pt x="707" y="365"/>
                </a:lnTo>
                <a:lnTo>
                  <a:pt x="706" y="365"/>
                </a:lnTo>
                <a:lnTo>
                  <a:pt x="705" y="365"/>
                </a:lnTo>
                <a:lnTo>
                  <a:pt x="703" y="366"/>
                </a:lnTo>
                <a:lnTo>
                  <a:pt x="702" y="366"/>
                </a:lnTo>
                <a:lnTo>
                  <a:pt x="702" y="367"/>
                </a:lnTo>
                <a:lnTo>
                  <a:pt x="701" y="369"/>
                </a:lnTo>
                <a:lnTo>
                  <a:pt x="701" y="370"/>
                </a:lnTo>
                <a:lnTo>
                  <a:pt x="701" y="371"/>
                </a:lnTo>
                <a:lnTo>
                  <a:pt x="701" y="373"/>
                </a:lnTo>
                <a:lnTo>
                  <a:pt x="700" y="373"/>
                </a:lnTo>
                <a:lnTo>
                  <a:pt x="700" y="375"/>
                </a:lnTo>
                <a:lnTo>
                  <a:pt x="700" y="377"/>
                </a:lnTo>
                <a:lnTo>
                  <a:pt x="700" y="379"/>
                </a:lnTo>
                <a:lnTo>
                  <a:pt x="698" y="379"/>
                </a:lnTo>
                <a:lnTo>
                  <a:pt x="697" y="381"/>
                </a:lnTo>
                <a:lnTo>
                  <a:pt x="697" y="382"/>
                </a:lnTo>
                <a:lnTo>
                  <a:pt x="697" y="383"/>
                </a:lnTo>
                <a:lnTo>
                  <a:pt x="697" y="384"/>
                </a:lnTo>
                <a:lnTo>
                  <a:pt x="698" y="386"/>
                </a:lnTo>
                <a:lnTo>
                  <a:pt x="698" y="388"/>
                </a:lnTo>
                <a:lnTo>
                  <a:pt x="698" y="390"/>
                </a:lnTo>
                <a:lnTo>
                  <a:pt x="697" y="390"/>
                </a:lnTo>
                <a:lnTo>
                  <a:pt x="697" y="391"/>
                </a:lnTo>
                <a:lnTo>
                  <a:pt x="697" y="392"/>
                </a:lnTo>
                <a:lnTo>
                  <a:pt x="697" y="395"/>
                </a:lnTo>
                <a:lnTo>
                  <a:pt x="696" y="396"/>
                </a:lnTo>
                <a:lnTo>
                  <a:pt x="694" y="396"/>
                </a:lnTo>
                <a:lnTo>
                  <a:pt x="693" y="396"/>
                </a:lnTo>
                <a:lnTo>
                  <a:pt x="690" y="396"/>
                </a:lnTo>
                <a:lnTo>
                  <a:pt x="690" y="398"/>
                </a:lnTo>
                <a:lnTo>
                  <a:pt x="689" y="398"/>
                </a:lnTo>
                <a:lnTo>
                  <a:pt x="688" y="398"/>
                </a:lnTo>
                <a:lnTo>
                  <a:pt x="688" y="399"/>
                </a:lnTo>
                <a:lnTo>
                  <a:pt x="686" y="399"/>
                </a:lnTo>
                <a:lnTo>
                  <a:pt x="686" y="398"/>
                </a:lnTo>
                <a:lnTo>
                  <a:pt x="686" y="399"/>
                </a:lnTo>
                <a:lnTo>
                  <a:pt x="685" y="399"/>
                </a:lnTo>
                <a:lnTo>
                  <a:pt x="686" y="399"/>
                </a:lnTo>
                <a:lnTo>
                  <a:pt x="685" y="399"/>
                </a:lnTo>
                <a:lnTo>
                  <a:pt x="684" y="399"/>
                </a:lnTo>
                <a:lnTo>
                  <a:pt x="683" y="399"/>
                </a:lnTo>
                <a:lnTo>
                  <a:pt x="681" y="400"/>
                </a:lnTo>
                <a:lnTo>
                  <a:pt x="677" y="400"/>
                </a:lnTo>
                <a:lnTo>
                  <a:pt x="676" y="400"/>
                </a:lnTo>
                <a:lnTo>
                  <a:pt x="676" y="401"/>
                </a:lnTo>
                <a:lnTo>
                  <a:pt x="675" y="401"/>
                </a:lnTo>
                <a:lnTo>
                  <a:pt x="673" y="401"/>
                </a:lnTo>
                <a:lnTo>
                  <a:pt x="672" y="403"/>
                </a:lnTo>
                <a:lnTo>
                  <a:pt x="671" y="403"/>
                </a:lnTo>
                <a:lnTo>
                  <a:pt x="669" y="403"/>
                </a:lnTo>
                <a:lnTo>
                  <a:pt x="669" y="404"/>
                </a:lnTo>
                <a:lnTo>
                  <a:pt x="668" y="404"/>
                </a:lnTo>
                <a:lnTo>
                  <a:pt x="667" y="404"/>
                </a:lnTo>
                <a:lnTo>
                  <a:pt x="667" y="405"/>
                </a:lnTo>
                <a:lnTo>
                  <a:pt x="665" y="405"/>
                </a:lnTo>
                <a:lnTo>
                  <a:pt x="664" y="405"/>
                </a:lnTo>
                <a:lnTo>
                  <a:pt x="663" y="405"/>
                </a:lnTo>
                <a:lnTo>
                  <a:pt x="663" y="407"/>
                </a:lnTo>
                <a:lnTo>
                  <a:pt x="662" y="407"/>
                </a:lnTo>
                <a:lnTo>
                  <a:pt x="660" y="407"/>
                </a:lnTo>
                <a:lnTo>
                  <a:pt x="659" y="407"/>
                </a:lnTo>
                <a:lnTo>
                  <a:pt x="658" y="407"/>
                </a:lnTo>
                <a:lnTo>
                  <a:pt x="656" y="405"/>
                </a:lnTo>
                <a:lnTo>
                  <a:pt x="656" y="407"/>
                </a:lnTo>
                <a:lnTo>
                  <a:pt x="655" y="407"/>
                </a:lnTo>
                <a:lnTo>
                  <a:pt x="654" y="407"/>
                </a:lnTo>
                <a:lnTo>
                  <a:pt x="652" y="407"/>
                </a:lnTo>
                <a:lnTo>
                  <a:pt x="651" y="407"/>
                </a:lnTo>
                <a:lnTo>
                  <a:pt x="650" y="407"/>
                </a:lnTo>
                <a:lnTo>
                  <a:pt x="648" y="407"/>
                </a:lnTo>
                <a:lnTo>
                  <a:pt x="648" y="405"/>
                </a:lnTo>
                <a:lnTo>
                  <a:pt x="647" y="405"/>
                </a:lnTo>
                <a:lnTo>
                  <a:pt x="646" y="405"/>
                </a:lnTo>
                <a:lnTo>
                  <a:pt x="646" y="407"/>
                </a:lnTo>
                <a:lnTo>
                  <a:pt x="645" y="407"/>
                </a:lnTo>
                <a:lnTo>
                  <a:pt x="643" y="407"/>
                </a:lnTo>
                <a:lnTo>
                  <a:pt x="642" y="407"/>
                </a:lnTo>
                <a:lnTo>
                  <a:pt x="642" y="405"/>
                </a:lnTo>
                <a:lnTo>
                  <a:pt x="642" y="404"/>
                </a:lnTo>
                <a:lnTo>
                  <a:pt x="642" y="403"/>
                </a:lnTo>
                <a:lnTo>
                  <a:pt x="643" y="401"/>
                </a:lnTo>
                <a:lnTo>
                  <a:pt x="642" y="401"/>
                </a:lnTo>
                <a:lnTo>
                  <a:pt x="641" y="401"/>
                </a:lnTo>
                <a:lnTo>
                  <a:pt x="641" y="399"/>
                </a:lnTo>
                <a:lnTo>
                  <a:pt x="639" y="400"/>
                </a:lnTo>
                <a:lnTo>
                  <a:pt x="638" y="399"/>
                </a:lnTo>
                <a:lnTo>
                  <a:pt x="637" y="399"/>
                </a:lnTo>
                <a:lnTo>
                  <a:pt x="637" y="398"/>
                </a:lnTo>
                <a:lnTo>
                  <a:pt x="635" y="398"/>
                </a:lnTo>
                <a:lnTo>
                  <a:pt x="634" y="398"/>
                </a:lnTo>
                <a:lnTo>
                  <a:pt x="634" y="396"/>
                </a:lnTo>
                <a:lnTo>
                  <a:pt x="633" y="395"/>
                </a:lnTo>
                <a:lnTo>
                  <a:pt x="631" y="394"/>
                </a:lnTo>
                <a:lnTo>
                  <a:pt x="631" y="392"/>
                </a:lnTo>
                <a:lnTo>
                  <a:pt x="630" y="391"/>
                </a:lnTo>
                <a:lnTo>
                  <a:pt x="631" y="390"/>
                </a:lnTo>
                <a:lnTo>
                  <a:pt x="630" y="390"/>
                </a:lnTo>
                <a:lnTo>
                  <a:pt x="629" y="391"/>
                </a:lnTo>
                <a:lnTo>
                  <a:pt x="629" y="390"/>
                </a:lnTo>
                <a:lnTo>
                  <a:pt x="628" y="390"/>
                </a:lnTo>
                <a:lnTo>
                  <a:pt x="629" y="388"/>
                </a:lnTo>
                <a:lnTo>
                  <a:pt x="629" y="387"/>
                </a:lnTo>
                <a:lnTo>
                  <a:pt x="628" y="387"/>
                </a:lnTo>
                <a:lnTo>
                  <a:pt x="626" y="387"/>
                </a:lnTo>
                <a:lnTo>
                  <a:pt x="626" y="386"/>
                </a:lnTo>
                <a:lnTo>
                  <a:pt x="625" y="386"/>
                </a:lnTo>
                <a:lnTo>
                  <a:pt x="624" y="386"/>
                </a:lnTo>
                <a:lnTo>
                  <a:pt x="624" y="384"/>
                </a:lnTo>
                <a:lnTo>
                  <a:pt x="624" y="383"/>
                </a:lnTo>
                <a:lnTo>
                  <a:pt x="622" y="383"/>
                </a:lnTo>
                <a:lnTo>
                  <a:pt x="622" y="382"/>
                </a:lnTo>
                <a:lnTo>
                  <a:pt x="622" y="381"/>
                </a:lnTo>
                <a:lnTo>
                  <a:pt x="622" y="379"/>
                </a:lnTo>
                <a:lnTo>
                  <a:pt x="624" y="379"/>
                </a:lnTo>
                <a:lnTo>
                  <a:pt x="625" y="379"/>
                </a:lnTo>
                <a:lnTo>
                  <a:pt x="624" y="379"/>
                </a:lnTo>
                <a:lnTo>
                  <a:pt x="624" y="378"/>
                </a:lnTo>
                <a:lnTo>
                  <a:pt x="625" y="377"/>
                </a:lnTo>
                <a:lnTo>
                  <a:pt x="624" y="377"/>
                </a:lnTo>
                <a:lnTo>
                  <a:pt x="622" y="377"/>
                </a:lnTo>
                <a:lnTo>
                  <a:pt x="622" y="375"/>
                </a:lnTo>
                <a:lnTo>
                  <a:pt x="624" y="375"/>
                </a:lnTo>
                <a:lnTo>
                  <a:pt x="624" y="374"/>
                </a:lnTo>
                <a:lnTo>
                  <a:pt x="625" y="374"/>
                </a:lnTo>
                <a:lnTo>
                  <a:pt x="625" y="373"/>
                </a:lnTo>
                <a:lnTo>
                  <a:pt x="626" y="373"/>
                </a:lnTo>
                <a:lnTo>
                  <a:pt x="625" y="373"/>
                </a:lnTo>
                <a:lnTo>
                  <a:pt x="625" y="371"/>
                </a:lnTo>
                <a:lnTo>
                  <a:pt x="624" y="371"/>
                </a:lnTo>
                <a:lnTo>
                  <a:pt x="624" y="370"/>
                </a:lnTo>
                <a:lnTo>
                  <a:pt x="622" y="370"/>
                </a:lnTo>
                <a:lnTo>
                  <a:pt x="622" y="369"/>
                </a:lnTo>
                <a:lnTo>
                  <a:pt x="621" y="369"/>
                </a:lnTo>
                <a:lnTo>
                  <a:pt x="621" y="367"/>
                </a:lnTo>
                <a:lnTo>
                  <a:pt x="620" y="367"/>
                </a:lnTo>
                <a:lnTo>
                  <a:pt x="620" y="366"/>
                </a:lnTo>
                <a:lnTo>
                  <a:pt x="618" y="366"/>
                </a:lnTo>
                <a:lnTo>
                  <a:pt x="617" y="366"/>
                </a:lnTo>
                <a:lnTo>
                  <a:pt x="616" y="366"/>
                </a:lnTo>
                <a:lnTo>
                  <a:pt x="614" y="366"/>
                </a:lnTo>
                <a:lnTo>
                  <a:pt x="614" y="367"/>
                </a:lnTo>
                <a:lnTo>
                  <a:pt x="613" y="367"/>
                </a:lnTo>
                <a:lnTo>
                  <a:pt x="613" y="366"/>
                </a:lnTo>
                <a:lnTo>
                  <a:pt x="612" y="366"/>
                </a:lnTo>
                <a:lnTo>
                  <a:pt x="611" y="366"/>
                </a:lnTo>
                <a:lnTo>
                  <a:pt x="611" y="365"/>
                </a:lnTo>
                <a:lnTo>
                  <a:pt x="609" y="365"/>
                </a:lnTo>
                <a:lnTo>
                  <a:pt x="609" y="363"/>
                </a:lnTo>
                <a:lnTo>
                  <a:pt x="608" y="363"/>
                </a:lnTo>
                <a:lnTo>
                  <a:pt x="607" y="363"/>
                </a:lnTo>
                <a:lnTo>
                  <a:pt x="607" y="362"/>
                </a:lnTo>
                <a:lnTo>
                  <a:pt x="605" y="362"/>
                </a:lnTo>
                <a:lnTo>
                  <a:pt x="605" y="361"/>
                </a:lnTo>
                <a:lnTo>
                  <a:pt x="607" y="361"/>
                </a:lnTo>
                <a:lnTo>
                  <a:pt x="608" y="361"/>
                </a:lnTo>
                <a:lnTo>
                  <a:pt x="608" y="360"/>
                </a:lnTo>
                <a:lnTo>
                  <a:pt x="607" y="360"/>
                </a:lnTo>
                <a:lnTo>
                  <a:pt x="607" y="358"/>
                </a:lnTo>
                <a:lnTo>
                  <a:pt x="607" y="357"/>
                </a:lnTo>
                <a:lnTo>
                  <a:pt x="605" y="357"/>
                </a:lnTo>
                <a:lnTo>
                  <a:pt x="605" y="356"/>
                </a:lnTo>
                <a:lnTo>
                  <a:pt x="607" y="354"/>
                </a:lnTo>
                <a:lnTo>
                  <a:pt x="607" y="353"/>
                </a:lnTo>
                <a:lnTo>
                  <a:pt x="608" y="353"/>
                </a:lnTo>
                <a:lnTo>
                  <a:pt x="608" y="354"/>
                </a:lnTo>
                <a:lnTo>
                  <a:pt x="608" y="353"/>
                </a:lnTo>
                <a:lnTo>
                  <a:pt x="609" y="352"/>
                </a:lnTo>
                <a:lnTo>
                  <a:pt x="609" y="350"/>
                </a:lnTo>
                <a:lnTo>
                  <a:pt x="611" y="350"/>
                </a:lnTo>
                <a:lnTo>
                  <a:pt x="611" y="349"/>
                </a:lnTo>
                <a:lnTo>
                  <a:pt x="609" y="349"/>
                </a:lnTo>
                <a:lnTo>
                  <a:pt x="609" y="350"/>
                </a:lnTo>
                <a:lnTo>
                  <a:pt x="611" y="348"/>
                </a:lnTo>
                <a:lnTo>
                  <a:pt x="612" y="346"/>
                </a:lnTo>
                <a:lnTo>
                  <a:pt x="613" y="346"/>
                </a:lnTo>
                <a:lnTo>
                  <a:pt x="613" y="345"/>
                </a:lnTo>
                <a:lnTo>
                  <a:pt x="614" y="344"/>
                </a:lnTo>
                <a:lnTo>
                  <a:pt x="616" y="344"/>
                </a:lnTo>
                <a:lnTo>
                  <a:pt x="617" y="344"/>
                </a:lnTo>
                <a:lnTo>
                  <a:pt x="618" y="344"/>
                </a:lnTo>
                <a:lnTo>
                  <a:pt x="618" y="345"/>
                </a:lnTo>
                <a:lnTo>
                  <a:pt x="620" y="345"/>
                </a:lnTo>
                <a:lnTo>
                  <a:pt x="621" y="345"/>
                </a:lnTo>
                <a:lnTo>
                  <a:pt x="622" y="345"/>
                </a:lnTo>
                <a:lnTo>
                  <a:pt x="622" y="346"/>
                </a:lnTo>
                <a:lnTo>
                  <a:pt x="624" y="346"/>
                </a:lnTo>
                <a:lnTo>
                  <a:pt x="624" y="348"/>
                </a:lnTo>
                <a:lnTo>
                  <a:pt x="624" y="349"/>
                </a:lnTo>
                <a:lnTo>
                  <a:pt x="625" y="349"/>
                </a:lnTo>
                <a:lnTo>
                  <a:pt x="626" y="349"/>
                </a:lnTo>
                <a:lnTo>
                  <a:pt x="626" y="350"/>
                </a:lnTo>
                <a:lnTo>
                  <a:pt x="628" y="350"/>
                </a:lnTo>
                <a:lnTo>
                  <a:pt x="628" y="349"/>
                </a:lnTo>
                <a:lnTo>
                  <a:pt x="629" y="349"/>
                </a:lnTo>
                <a:lnTo>
                  <a:pt x="630" y="349"/>
                </a:lnTo>
                <a:lnTo>
                  <a:pt x="630" y="348"/>
                </a:lnTo>
                <a:lnTo>
                  <a:pt x="630" y="346"/>
                </a:lnTo>
                <a:lnTo>
                  <a:pt x="631" y="346"/>
                </a:lnTo>
                <a:lnTo>
                  <a:pt x="633" y="346"/>
                </a:lnTo>
                <a:lnTo>
                  <a:pt x="634" y="345"/>
                </a:lnTo>
                <a:lnTo>
                  <a:pt x="634" y="346"/>
                </a:lnTo>
                <a:lnTo>
                  <a:pt x="634" y="349"/>
                </a:lnTo>
                <a:lnTo>
                  <a:pt x="635" y="350"/>
                </a:lnTo>
                <a:lnTo>
                  <a:pt x="635" y="352"/>
                </a:lnTo>
                <a:lnTo>
                  <a:pt x="635" y="354"/>
                </a:lnTo>
                <a:lnTo>
                  <a:pt x="637" y="354"/>
                </a:lnTo>
                <a:lnTo>
                  <a:pt x="637" y="356"/>
                </a:lnTo>
                <a:lnTo>
                  <a:pt x="638" y="356"/>
                </a:lnTo>
                <a:lnTo>
                  <a:pt x="637" y="356"/>
                </a:lnTo>
                <a:lnTo>
                  <a:pt x="637" y="357"/>
                </a:lnTo>
                <a:lnTo>
                  <a:pt x="638" y="357"/>
                </a:lnTo>
                <a:lnTo>
                  <a:pt x="637" y="358"/>
                </a:lnTo>
                <a:lnTo>
                  <a:pt x="637" y="360"/>
                </a:lnTo>
                <a:lnTo>
                  <a:pt x="637" y="361"/>
                </a:lnTo>
                <a:lnTo>
                  <a:pt x="637" y="367"/>
                </a:lnTo>
                <a:lnTo>
                  <a:pt x="638" y="369"/>
                </a:lnTo>
                <a:lnTo>
                  <a:pt x="646" y="369"/>
                </a:lnTo>
                <a:lnTo>
                  <a:pt x="648" y="369"/>
                </a:lnTo>
                <a:lnTo>
                  <a:pt x="650" y="369"/>
                </a:lnTo>
                <a:lnTo>
                  <a:pt x="651" y="369"/>
                </a:lnTo>
                <a:lnTo>
                  <a:pt x="654" y="369"/>
                </a:lnTo>
                <a:lnTo>
                  <a:pt x="655" y="369"/>
                </a:lnTo>
                <a:lnTo>
                  <a:pt x="658" y="369"/>
                </a:lnTo>
                <a:lnTo>
                  <a:pt x="659" y="369"/>
                </a:lnTo>
                <a:lnTo>
                  <a:pt x="662" y="369"/>
                </a:lnTo>
                <a:lnTo>
                  <a:pt x="668" y="369"/>
                </a:lnTo>
                <a:lnTo>
                  <a:pt x="667" y="365"/>
                </a:lnTo>
                <a:lnTo>
                  <a:pt x="665" y="361"/>
                </a:lnTo>
                <a:lnTo>
                  <a:pt x="664" y="354"/>
                </a:lnTo>
                <a:lnTo>
                  <a:pt x="664" y="353"/>
                </a:lnTo>
                <a:lnTo>
                  <a:pt x="662" y="346"/>
                </a:lnTo>
                <a:lnTo>
                  <a:pt x="660" y="344"/>
                </a:lnTo>
                <a:lnTo>
                  <a:pt x="660" y="343"/>
                </a:lnTo>
                <a:lnTo>
                  <a:pt x="660" y="341"/>
                </a:lnTo>
                <a:lnTo>
                  <a:pt x="660" y="340"/>
                </a:lnTo>
                <a:lnTo>
                  <a:pt x="662" y="340"/>
                </a:lnTo>
                <a:lnTo>
                  <a:pt x="660" y="340"/>
                </a:lnTo>
                <a:lnTo>
                  <a:pt x="660" y="339"/>
                </a:lnTo>
                <a:lnTo>
                  <a:pt x="662" y="337"/>
                </a:lnTo>
                <a:lnTo>
                  <a:pt x="660" y="337"/>
                </a:lnTo>
                <a:lnTo>
                  <a:pt x="660" y="336"/>
                </a:lnTo>
                <a:lnTo>
                  <a:pt x="660" y="335"/>
                </a:lnTo>
                <a:lnTo>
                  <a:pt x="662" y="335"/>
                </a:lnTo>
                <a:lnTo>
                  <a:pt x="662" y="333"/>
                </a:lnTo>
                <a:lnTo>
                  <a:pt x="660" y="333"/>
                </a:lnTo>
                <a:lnTo>
                  <a:pt x="660" y="332"/>
                </a:lnTo>
                <a:lnTo>
                  <a:pt x="662" y="332"/>
                </a:lnTo>
                <a:lnTo>
                  <a:pt x="663" y="332"/>
                </a:lnTo>
                <a:lnTo>
                  <a:pt x="663" y="331"/>
                </a:lnTo>
                <a:lnTo>
                  <a:pt x="662" y="329"/>
                </a:lnTo>
                <a:lnTo>
                  <a:pt x="663" y="329"/>
                </a:lnTo>
                <a:lnTo>
                  <a:pt x="665" y="328"/>
                </a:lnTo>
                <a:lnTo>
                  <a:pt x="667" y="328"/>
                </a:lnTo>
                <a:lnTo>
                  <a:pt x="668" y="328"/>
                </a:lnTo>
                <a:close/>
                <a:moveTo>
                  <a:pt x="532" y="328"/>
                </a:moveTo>
                <a:lnTo>
                  <a:pt x="532" y="329"/>
                </a:lnTo>
                <a:lnTo>
                  <a:pt x="532" y="332"/>
                </a:lnTo>
                <a:lnTo>
                  <a:pt x="531" y="332"/>
                </a:lnTo>
                <a:lnTo>
                  <a:pt x="529" y="331"/>
                </a:lnTo>
                <a:lnTo>
                  <a:pt x="528" y="331"/>
                </a:lnTo>
                <a:lnTo>
                  <a:pt x="528" y="329"/>
                </a:lnTo>
                <a:lnTo>
                  <a:pt x="528" y="328"/>
                </a:lnTo>
                <a:lnTo>
                  <a:pt x="529" y="328"/>
                </a:lnTo>
                <a:lnTo>
                  <a:pt x="528" y="328"/>
                </a:lnTo>
                <a:lnTo>
                  <a:pt x="528" y="327"/>
                </a:lnTo>
                <a:lnTo>
                  <a:pt x="529" y="326"/>
                </a:lnTo>
                <a:lnTo>
                  <a:pt x="529" y="324"/>
                </a:lnTo>
                <a:lnTo>
                  <a:pt x="532" y="327"/>
                </a:lnTo>
                <a:lnTo>
                  <a:pt x="532" y="328"/>
                </a:lnTo>
                <a:close/>
                <a:moveTo>
                  <a:pt x="740" y="323"/>
                </a:moveTo>
                <a:lnTo>
                  <a:pt x="740" y="324"/>
                </a:lnTo>
                <a:lnTo>
                  <a:pt x="739" y="326"/>
                </a:lnTo>
                <a:lnTo>
                  <a:pt x="737" y="326"/>
                </a:lnTo>
                <a:lnTo>
                  <a:pt x="737" y="327"/>
                </a:lnTo>
                <a:lnTo>
                  <a:pt x="736" y="327"/>
                </a:lnTo>
                <a:lnTo>
                  <a:pt x="735" y="326"/>
                </a:lnTo>
                <a:lnTo>
                  <a:pt x="735" y="324"/>
                </a:lnTo>
                <a:lnTo>
                  <a:pt x="736" y="324"/>
                </a:lnTo>
                <a:lnTo>
                  <a:pt x="737" y="324"/>
                </a:lnTo>
                <a:lnTo>
                  <a:pt x="739" y="323"/>
                </a:lnTo>
                <a:lnTo>
                  <a:pt x="740" y="323"/>
                </a:lnTo>
                <a:close/>
                <a:moveTo>
                  <a:pt x="525" y="327"/>
                </a:moveTo>
                <a:lnTo>
                  <a:pt x="524" y="327"/>
                </a:lnTo>
                <a:lnTo>
                  <a:pt x="523" y="327"/>
                </a:lnTo>
                <a:lnTo>
                  <a:pt x="523" y="326"/>
                </a:lnTo>
                <a:lnTo>
                  <a:pt x="523" y="324"/>
                </a:lnTo>
                <a:lnTo>
                  <a:pt x="523" y="323"/>
                </a:lnTo>
                <a:lnTo>
                  <a:pt x="523" y="322"/>
                </a:lnTo>
                <a:lnTo>
                  <a:pt x="524" y="322"/>
                </a:lnTo>
                <a:lnTo>
                  <a:pt x="525" y="322"/>
                </a:lnTo>
                <a:lnTo>
                  <a:pt x="525" y="323"/>
                </a:lnTo>
                <a:lnTo>
                  <a:pt x="524" y="323"/>
                </a:lnTo>
                <a:lnTo>
                  <a:pt x="525" y="323"/>
                </a:lnTo>
                <a:lnTo>
                  <a:pt x="525" y="324"/>
                </a:lnTo>
                <a:lnTo>
                  <a:pt x="525" y="326"/>
                </a:lnTo>
                <a:lnTo>
                  <a:pt x="525" y="327"/>
                </a:lnTo>
                <a:close/>
                <a:moveTo>
                  <a:pt x="546" y="309"/>
                </a:moveTo>
                <a:lnTo>
                  <a:pt x="548" y="309"/>
                </a:lnTo>
                <a:lnTo>
                  <a:pt x="548" y="310"/>
                </a:lnTo>
                <a:lnTo>
                  <a:pt x="549" y="310"/>
                </a:lnTo>
                <a:lnTo>
                  <a:pt x="548" y="310"/>
                </a:lnTo>
                <a:lnTo>
                  <a:pt x="549" y="311"/>
                </a:lnTo>
                <a:lnTo>
                  <a:pt x="550" y="312"/>
                </a:lnTo>
                <a:lnTo>
                  <a:pt x="550" y="314"/>
                </a:lnTo>
                <a:lnTo>
                  <a:pt x="550" y="315"/>
                </a:lnTo>
                <a:lnTo>
                  <a:pt x="549" y="315"/>
                </a:lnTo>
                <a:lnTo>
                  <a:pt x="548" y="314"/>
                </a:lnTo>
                <a:lnTo>
                  <a:pt x="548" y="312"/>
                </a:lnTo>
                <a:lnTo>
                  <a:pt x="545" y="310"/>
                </a:lnTo>
                <a:lnTo>
                  <a:pt x="546" y="309"/>
                </a:lnTo>
                <a:close/>
                <a:moveTo>
                  <a:pt x="552" y="311"/>
                </a:moveTo>
                <a:lnTo>
                  <a:pt x="550" y="310"/>
                </a:lnTo>
                <a:lnTo>
                  <a:pt x="550" y="309"/>
                </a:lnTo>
                <a:lnTo>
                  <a:pt x="549" y="309"/>
                </a:lnTo>
                <a:lnTo>
                  <a:pt x="549" y="307"/>
                </a:lnTo>
                <a:lnTo>
                  <a:pt x="550" y="306"/>
                </a:lnTo>
                <a:lnTo>
                  <a:pt x="552" y="306"/>
                </a:lnTo>
                <a:lnTo>
                  <a:pt x="553" y="307"/>
                </a:lnTo>
                <a:lnTo>
                  <a:pt x="553" y="309"/>
                </a:lnTo>
                <a:lnTo>
                  <a:pt x="552" y="309"/>
                </a:lnTo>
                <a:lnTo>
                  <a:pt x="552" y="310"/>
                </a:lnTo>
                <a:lnTo>
                  <a:pt x="552" y="311"/>
                </a:lnTo>
                <a:close/>
                <a:moveTo>
                  <a:pt x="559" y="293"/>
                </a:moveTo>
                <a:lnTo>
                  <a:pt x="561" y="294"/>
                </a:lnTo>
                <a:lnTo>
                  <a:pt x="559" y="295"/>
                </a:lnTo>
                <a:lnTo>
                  <a:pt x="561" y="297"/>
                </a:lnTo>
                <a:lnTo>
                  <a:pt x="559" y="297"/>
                </a:lnTo>
                <a:lnTo>
                  <a:pt x="558" y="297"/>
                </a:lnTo>
                <a:lnTo>
                  <a:pt x="558" y="294"/>
                </a:lnTo>
                <a:lnTo>
                  <a:pt x="558" y="293"/>
                </a:lnTo>
                <a:lnTo>
                  <a:pt x="559" y="293"/>
                </a:lnTo>
                <a:close/>
                <a:moveTo>
                  <a:pt x="1117" y="192"/>
                </a:moveTo>
                <a:lnTo>
                  <a:pt x="1117" y="193"/>
                </a:lnTo>
                <a:lnTo>
                  <a:pt x="1116" y="192"/>
                </a:lnTo>
                <a:lnTo>
                  <a:pt x="1117" y="192"/>
                </a:lnTo>
                <a:close/>
                <a:moveTo>
                  <a:pt x="1122" y="187"/>
                </a:moveTo>
                <a:lnTo>
                  <a:pt x="1121" y="187"/>
                </a:lnTo>
                <a:lnTo>
                  <a:pt x="1122" y="187"/>
                </a:lnTo>
                <a:close/>
                <a:moveTo>
                  <a:pt x="1128" y="185"/>
                </a:moveTo>
                <a:lnTo>
                  <a:pt x="1129" y="187"/>
                </a:lnTo>
                <a:lnTo>
                  <a:pt x="1128" y="187"/>
                </a:lnTo>
                <a:lnTo>
                  <a:pt x="1128" y="188"/>
                </a:lnTo>
                <a:lnTo>
                  <a:pt x="1128" y="189"/>
                </a:lnTo>
                <a:lnTo>
                  <a:pt x="1126" y="191"/>
                </a:lnTo>
                <a:lnTo>
                  <a:pt x="1125" y="192"/>
                </a:lnTo>
                <a:lnTo>
                  <a:pt x="1124" y="192"/>
                </a:lnTo>
                <a:lnTo>
                  <a:pt x="1124" y="193"/>
                </a:lnTo>
                <a:lnTo>
                  <a:pt x="1122" y="193"/>
                </a:lnTo>
                <a:lnTo>
                  <a:pt x="1121" y="195"/>
                </a:lnTo>
                <a:lnTo>
                  <a:pt x="1120" y="196"/>
                </a:lnTo>
                <a:lnTo>
                  <a:pt x="1120" y="197"/>
                </a:lnTo>
                <a:lnTo>
                  <a:pt x="1120" y="199"/>
                </a:lnTo>
                <a:lnTo>
                  <a:pt x="1120" y="200"/>
                </a:lnTo>
                <a:lnTo>
                  <a:pt x="1121" y="200"/>
                </a:lnTo>
                <a:lnTo>
                  <a:pt x="1120" y="201"/>
                </a:lnTo>
                <a:lnTo>
                  <a:pt x="1117" y="205"/>
                </a:lnTo>
                <a:lnTo>
                  <a:pt x="1116" y="205"/>
                </a:lnTo>
                <a:lnTo>
                  <a:pt x="1115" y="204"/>
                </a:lnTo>
                <a:lnTo>
                  <a:pt x="1115" y="202"/>
                </a:lnTo>
                <a:lnTo>
                  <a:pt x="1115" y="201"/>
                </a:lnTo>
                <a:lnTo>
                  <a:pt x="1115" y="200"/>
                </a:lnTo>
                <a:lnTo>
                  <a:pt x="1113" y="200"/>
                </a:lnTo>
                <a:lnTo>
                  <a:pt x="1113" y="199"/>
                </a:lnTo>
                <a:lnTo>
                  <a:pt x="1115" y="197"/>
                </a:lnTo>
                <a:lnTo>
                  <a:pt x="1115" y="196"/>
                </a:lnTo>
                <a:lnTo>
                  <a:pt x="1116" y="196"/>
                </a:lnTo>
                <a:lnTo>
                  <a:pt x="1117" y="195"/>
                </a:lnTo>
                <a:lnTo>
                  <a:pt x="1118" y="193"/>
                </a:lnTo>
                <a:lnTo>
                  <a:pt x="1118" y="192"/>
                </a:lnTo>
                <a:lnTo>
                  <a:pt x="1120" y="192"/>
                </a:lnTo>
                <a:lnTo>
                  <a:pt x="1121" y="191"/>
                </a:lnTo>
                <a:lnTo>
                  <a:pt x="1121" y="189"/>
                </a:lnTo>
                <a:lnTo>
                  <a:pt x="1122" y="189"/>
                </a:lnTo>
                <a:lnTo>
                  <a:pt x="1124" y="188"/>
                </a:lnTo>
                <a:lnTo>
                  <a:pt x="1125" y="187"/>
                </a:lnTo>
                <a:lnTo>
                  <a:pt x="1126" y="187"/>
                </a:lnTo>
                <a:lnTo>
                  <a:pt x="1128" y="187"/>
                </a:lnTo>
                <a:lnTo>
                  <a:pt x="1128" y="185"/>
                </a:lnTo>
                <a:close/>
                <a:moveTo>
                  <a:pt x="1128" y="185"/>
                </a:moveTo>
                <a:lnTo>
                  <a:pt x="1126" y="185"/>
                </a:lnTo>
                <a:lnTo>
                  <a:pt x="1126" y="184"/>
                </a:lnTo>
                <a:lnTo>
                  <a:pt x="1128" y="184"/>
                </a:lnTo>
                <a:lnTo>
                  <a:pt x="1128" y="185"/>
                </a:lnTo>
                <a:close/>
                <a:moveTo>
                  <a:pt x="1122" y="183"/>
                </a:moveTo>
                <a:lnTo>
                  <a:pt x="1124" y="183"/>
                </a:lnTo>
                <a:lnTo>
                  <a:pt x="1122" y="183"/>
                </a:lnTo>
                <a:close/>
                <a:moveTo>
                  <a:pt x="1115" y="127"/>
                </a:moveTo>
                <a:lnTo>
                  <a:pt x="1115" y="128"/>
                </a:lnTo>
                <a:lnTo>
                  <a:pt x="1113" y="128"/>
                </a:lnTo>
                <a:lnTo>
                  <a:pt x="1113" y="127"/>
                </a:lnTo>
                <a:lnTo>
                  <a:pt x="1115" y="127"/>
                </a:lnTo>
                <a:close/>
                <a:moveTo>
                  <a:pt x="1193" y="2"/>
                </a:moveTo>
                <a:lnTo>
                  <a:pt x="1196" y="4"/>
                </a:lnTo>
                <a:lnTo>
                  <a:pt x="1197" y="2"/>
                </a:lnTo>
                <a:lnTo>
                  <a:pt x="1200" y="4"/>
                </a:lnTo>
                <a:lnTo>
                  <a:pt x="1202" y="4"/>
                </a:lnTo>
                <a:lnTo>
                  <a:pt x="1209" y="13"/>
                </a:lnTo>
                <a:lnTo>
                  <a:pt x="1215" y="21"/>
                </a:lnTo>
                <a:lnTo>
                  <a:pt x="1231" y="30"/>
                </a:lnTo>
                <a:lnTo>
                  <a:pt x="1232" y="30"/>
                </a:lnTo>
                <a:lnTo>
                  <a:pt x="1249" y="43"/>
                </a:lnTo>
                <a:lnTo>
                  <a:pt x="1249" y="45"/>
                </a:lnTo>
                <a:lnTo>
                  <a:pt x="1251" y="47"/>
                </a:lnTo>
                <a:lnTo>
                  <a:pt x="1251" y="49"/>
                </a:lnTo>
                <a:lnTo>
                  <a:pt x="1252" y="51"/>
                </a:lnTo>
                <a:lnTo>
                  <a:pt x="1253" y="55"/>
                </a:lnTo>
                <a:lnTo>
                  <a:pt x="1256" y="56"/>
                </a:lnTo>
                <a:lnTo>
                  <a:pt x="1259" y="57"/>
                </a:lnTo>
                <a:lnTo>
                  <a:pt x="1260" y="58"/>
                </a:lnTo>
                <a:lnTo>
                  <a:pt x="1261" y="60"/>
                </a:lnTo>
                <a:lnTo>
                  <a:pt x="1261" y="61"/>
                </a:lnTo>
                <a:lnTo>
                  <a:pt x="1261" y="62"/>
                </a:lnTo>
                <a:lnTo>
                  <a:pt x="1261" y="64"/>
                </a:lnTo>
                <a:lnTo>
                  <a:pt x="1260" y="65"/>
                </a:lnTo>
                <a:lnTo>
                  <a:pt x="1259" y="64"/>
                </a:lnTo>
                <a:lnTo>
                  <a:pt x="1257" y="64"/>
                </a:lnTo>
                <a:lnTo>
                  <a:pt x="1256" y="62"/>
                </a:lnTo>
                <a:lnTo>
                  <a:pt x="1255" y="62"/>
                </a:lnTo>
                <a:lnTo>
                  <a:pt x="1253" y="62"/>
                </a:lnTo>
                <a:lnTo>
                  <a:pt x="1252" y="65"/>
                </a:lnTo>
                <a:lnTo>
                  <a:pt x="1252" y="66"/>
                </a:lnTo>
                <a:lnTo>
                  <a:pt x="1252" y="68"/>
                </a:lnTo>
                <a:lnTo>
                  <a:pt x="1253" y="70"/>
                </a:lnTo>
                <a:lnTo>
                  <a:pt x="1253" y="72"/>
                </a:lnTo>
                <a:lnTo>
                  <a:pt x="1253" y="73"/>
                </a:lnTo>
                <a:lnTo>
                  <a:pt x="1255" y="74"/>
                </a:lnTo>
                <a:lnTo>
                  <a:pt x="1256" y="76"/>
                </a:lnTo>
                <a:lnTo>
                  <a:pt x="1257" y="77"/>
                </a:lnTo>
                <a:lnTo>
                  <a:pt x="1259" y="79"/>
                </a:lnTo>
                <a:lnTo>
                  <a:pt x="1259" y="81"/>
                </a:lnTo>
                <a:lnTo>
                  <a:pt x="1261" y="82"/>
                </a:lnTo>
                <a:lnTo>
                  <a:pt x="1265" y="85"/>
                </a:lnTo>
                <a:lnTo>
                  <a:pt x="1268" y="89"/>
                </a:lnTo>
                <a:lnTo>
                  <a:pt x="1268" y="90"/>
                </a:lnTo>
                <a:lnTo>
                  <a:pt x="1269" y="90"/>
                </a:lnTo>
                <a:lnTo>
                  <a:pt x="1270" y="91"/>
                </a:lnTo>
                <a:lnTo>
                  <a:pt x="1272" y="91"/>
                </a:lnTo>
                <a:lnTo>
                  <a:pt x="1272" y="93"/>
                </a:lnTo>
                <a:lnTo>
                  <a:pt x="1273" y="94"/>
                </a:lnTo>
                <a:lnTo>
                  <a:pt x="1274" y="94"/>
                </a:lnTo>
                <a:lnTo>
                  <a:pt x="1274" y="95"/>
                </a:lnTo>
                <a:lnTo>
                  <a:pt x="1274" y="96"/>
                </a:lnTo>
                <a:lnTo>
                  <a:pt x="1276" y="96"/>
                </a:lnTo>
                <a:lnTo>
                  <a:pt x="1276" y="98"/>
                </a:lnTo>
                <a:lnTo>
                  <a:pt x="1277" y="99"/>
                </a:lnTo>
                <a:lnTo>
                  <a:pt x="1278" y="100"/>
                </a:lnTo>
                <a:lnTo>
                  <a:pt x="1278" y="102"/>
                </a:lnTo>
                <a:lnTo>
                  <a:pt x="1278" y="103"/>
                </a:lnTo>
                <a:lnTo>
                  <a:pt x="1278" y="106"/>
                </a:lnTo>
                <a:lnTo>
                  <a:pt x="1278" y="107"/>
                </a:lnTo>
                <a:lnTo>
                  <a:pt x="1279" y="108"/>
                </a:lnTo>
                <a:lnTo>
                  <a:pt x="1281" y="110"/>
                </a:lnTo>
                <a:lnTo>
                  <a:pt x="1282" y="112"/>
                </a:lnTo>
                <a:lnTo>
                  <a:pt x="1282" y="113"/>
                </a:lnTo>
                <a:lnTo>
                  <a:pt x="1282" y="115"/>
                </a:lnTo>
                <a:lnTo>
                  <a:pt x="1283" y="116"/>
                </a:lnTo>
                <a:lnTo>
                  <a:pt x="1283" y="119"/>
                </a:lnTo>
                <a:lnTo>
                  <a:pt x="1285" y="119"/>
                </a:lnTo>
                <a:lnTo>
                  <a:pt x="1286" y="120"/>
                </a:lnTo>
                <a:lnTo>
                  <a:pt x="1287" y="120"/>
                </a:lnTo>
                <a:lnTo>
                  <a:pt x="1289" y="121"/>
                </a:lnTo>
                <a:lnTo>
                  <a:pt x="1290" y="123"/>
                </a:lnTo>
                <a:lnTo>
                  <a:pt x="1291" y="124"/>
                </a:lnTo>
                <a:lnTo>
                  <a:pt x="1293" y="125"/>
                </a:lnTo>
                <a:lnTo>
                  <a:pt x="1294" y="127"/>
                </a:lnTo>
                <a:lnTo>
                  <a:pt x="1294" y="129"/>
                </a:lnTo>
                <a:lnTo>
                  <a:pt x="1293" y="130"/>
                </a:lnTo>
                <a:lnTo>
                  <a:pt x="1294" y="132"/>
                </a:lnTo>
                <a:lnTo>
                  <a:pt x="1295" y="133"/>
                </a:lnTo>
                <a:lnTo>
                  <a:pt x="1296" y="136"/>
                </a:lnTo>
                <a:lnTo>
                  <a:pt x="1295" y="134"/>
                </a:lnTo>
                <a:lnTo>
                  <a:pt x="1294" y="136"/>
                </a:lnTo>
                <a:lnTo>
                  <a:pt x="1293" y="134"/>
                </a:lnTo>
                <a:lnTo>
                  <a:pt x="1290" y="133"/>
                </a:lnTo>
                <a:lnTo>
                  <a:pt x="1287" y="132"/>
                </a:lnTo>
                <a:lnTo>
                  <a:pt x="1285" y="133"/>
                </a:lnTo>
                <a:lnTo>
                  <a:pt x="1283" y="133"/>
                </a:lnTo>
                <a:lnTo>
                  <a:pt x="1282" y="133"/>
                </a:lnTo>
                <a:lnTo>
                  <a:pt x="1281" y="132"/>
                </a:lnTo>
                <a:lnTo>
                  <a:pt x="1278" y="132"/>
                </a:lnTo>
                <a:lnTo>
                  <a:pt x="1277" y="130"/>
                </a:lnTo>
                <a:lnTo>
                  <a:pt x="1274" y="130"/>
                </a:lnTo>
                <a:lnTo>
                  <a:pt x="1273" y="132"/>
                </a:lnTo>
                <a:lnTo>
                  <a:pt x="1272" y="133"/>
                </a:lnTo>
                <a:lnTo>
                  <a:pt x="1269" y="133"/>
                </a:lnTo>
                <a:lnTo>
                  <a:pt x="1268" y="132"/>
                </a:lnTo>
                <a:lnTo>
                  <a:pt x="1266" y="132"/>
                </a:lnTo>
                <a:lnTo>
                  <a:pt x="1264" y="132"/>
                </a:lnTo>
                <a:lnTo>
                  <a:pt x="1261" y="132"/>
                </a:lnTo>
                <a:lnTo>
                  <a:pt x="1259" y="130"/>
                </a:lnTo>
                <a:lnTo>
                  <a:pt x="1256" y="130"/>
                </a:lnTo>
                <a:lnTo>
                  <a:pt x="1253" y="129"/>
                </a:lnTo>
                <a:lnTo>
                  <a:pt x="1251" y="130"/>
                </a:lnTo>
                <a:lnTo>
                  <a:pt x="1248" y="130"/>
                </a:lnTo>
                <a:lnTo>
                  <a:pt x="1247" y="129"/>
                </a:lnTo>
                <a:lnTo>
                  <a:pt x="1244" y="128"/>
                </a:lnTo>
                <a:lnTo>
                  <a:pt x="1243" y="127"/>
                </a:lnTo>
                <a:lnTo>
                  <a:pt x="1241" y="125"/>
                </a:lnTo>
                <a:lnTo>
                  <a:pt x="1240" y="123"/>
                </a:lnTo>
                <a:lnTo>
                  <a:pt x="1238" y="121"/>
                </a:lnTo>
                <a:lnTo>
                  <a:pt x="1234" y="119"/>
                </a:lnTo>
                <a:lnTo>
                  <a:pt x="1231" y="116"/>
                </a:lnTo>
                <a:lnTo>
                  <a:pt x="1227" y="119"/>
                </a:lnTo>
                <a:lnTo>
                  <a:pt x="1226" y="119"/>
                </a:lnTo>
                <a:lnTo>
                  <a:pt x="1223" y="120"/>
                </a:lnTo>
                <a:lnTo>
                  <a:pt x="1221" y="123"/>
                </a:lnTo>
                <a:lnTo>
                  <a:pt x="1219" y="124"/>
                </a:lnTo>
                <a:lnTo>
                  <a:pt x="1218" y="125"/>
                </a:lnTo>
                <a:lnTo>
                  <a:pt x="1217" y="127"/>
                </a:lnTo>
                <a:lnTo>
                  <a:pt x="1215" y="128"/>
                </a:lnTo>
                <a:lnTo>
                  <a:pt x="1214" y="130"/>
                </a:lnTo>
                <a:lnTo>
                  <a:pt x="1211" y="132"/>
                </a:lnTo>
                <a:lnTo>
                  <a:pt x="1213" y="140"/>
                </a:lnTo>
                <a:lnTo>
                  <a:pt x="1215" y="149"/>
                </a:lnTo>
                <a:lnTo>
                  <a:pt x="1217" y="154"/>
                </a:lnTo>
                <a:lnTo>
                  <a:pt x="1221" y="162"/>
                </a:lnTo>
                <a:lnTo>
                  <a:pt x="1224" y="171"/>
                </a:lnTo>
                <a:lnTo>
                  <a:pt x="1223" y="174"/>
                </a:lnTo>
                <a:lnTo>
                  <a:pt x="1222" y="176"/>
                </a:lnTo>
                <a:lnTo>
                  <a:pt x="1221" y="179"/>
                </a:lnTo>
                <a:lnTo>
                  <a:pt x="1214" y="188"/>
                </a:lnTo>
                <a:lnTo>
                  <a:pt x="1213" y="188"/>
                </a:lnTo>
                <a:lnTo>
                  <a:pt x="1209" y="196"/>
                </a:lnTo>
                <a:lnTo>
                  <a:pt x="1207" y="195"/>
                </a:lnTo>
                <a:lnTo>
                  <a:pt x="1205" y="196"/>
                </a:lnTo>
                <a:lnTo>
                  <a:pt x="1204" y="197"/>
                </a:lnTo>
                <a:lnTo>
                  <a:pt x="1193" y="214"/>
                </a:lnTo>
                <a:lnTo>
                  <a:pt x="1192" y="219"/>
                </a:lnTo>
                <a:lnTo>
                  <a:pt x="1190" y="222"/>
                </a:lnTo>
                <a:lnTo>
                  <a:pt x="1184" y="231"/>
                </a:lnTo>
                <a:lnTo>
                  <a:pt x="1189" y="235"/>
                </a:lnTo>
                <a:lnTo>
                  <a:pt x="1192" y="235"/>
                </a:lnTo>
                <a:lnTo>
                  <a:pt x="1193" y="234"/>
                </a:lnTo>
                <a:lnTo>
                  <a:pt x="1196" y="233"/>
                </a:lnTo>
                <a:lnTo>
                  <a:pt x="1197" y="230"/>
                </a:lnTo>
                <a:lnTo>
                  <a:pt x="1198" y="227"/>
                </a:lnTo>
                <a:lnTo>
                  <a:pt x="1200" y="226"/>
                </a:lnTo>
                <a:lnTo>
                  <a:pt x="1202" y="223"/>
                </a:lnTo>
                <a:lnTo>
                  <a:pt x="1204" y="221"/>
                </a:lnTo>
                <a:lnTo>
                  <a:pt x="1205" y="218"/>
                </a:lnTo>
                <a:lnTo>
                  <a:pt x="1206" y="217"/>
                </a:lnTo>
                <a:lnTo>
                  <a:pt x="1206" y="216"/>
                </a:lnTo>
                <a:lnTo>
                  <a:pt x="1206" y="214"/>
                </a:lnTo>
                <a:lnTo>
                  <a:pt x="1206" y="213"/>
                </a:lnTo>
                <a:lnTo>
                  <a:pt x="1207" y="212"/>
                </a:lnTo>
                <a:lnTo>
                  <a:pt x="1209" y="212"/>
                </a:lnTo>
                <a:lnTo>
                  <a:pt x="1210" y="213"/>
                </a:lnTo>
                <a:lnTo>
                  <a:pt x="1211" y="213"/>
                </a:lnTo>
                <a:lnTo>
                  <a:pt x="1214" y="214"/>
                </a:lnTo>
                <a:lnTo>
                  <a:pt x="1214" y="216"/>
                </a:lnTo>
                <a:lnTo>
                  <a:pt x="1215" y="216"/>
                </a:lnTo>
                <a:lnTo>
                  <a:pt x="1217" y="217"/>
                </a:lnTo>
                <a:lnTo>
                  <a:pt x="1218" y="217"/>
                </a:lnTo>
                <a:lnTo>
                  <a:pt x="1219" y="218"/>
                </a:lnTo>
                <a:lnTo>
                  <a:pt x="1221" y="218"/>
                </a:lnTo>
                <a:lnTo>
                  <a:pt x="1223" y="219"/>
                </a:lnTo>
                <a:lnTo>
                  <a:pt x="1223" y="221"/>
                </a:lnTo>
                <a:lnTo>
                  <a:pt x="1222" y="223"/>
                </a:lnTo>
                <a:lnTo>
                  <a:pt x="1209" y="256"/>
                </a:lnTo>
                <a:lnTo>
                  <a:pt x="1211" y="255"/>
                </a:lnTo>
                <a:lnTo>
                  <a:pt x="1213" y="255"/>
                </a:lnTo>
                <a:lnTo>
                  <a:pt x="1214" y="256"/>
                </a:lnTo>
                <a:lnTo>
                  <a:pt x="1214" y="257"/>
                </a:lnTo>
                <a:lnTo>
                  <a:pt x="1214" y="260"/>
                </a:lnTo>
                <a:lnTo>
                  <a:pt x="1215" y="261"/>
                </a:lnTo>
                <a:lnTo>
                  <a:pt x="1215" y="263"/>
                </a:lnTo>
                <a:lnTo>
                  <a:pt x="1217" y="264"/>
                </a:lnTo>
                <a:lnTo>
                  <a:pt x="1218" y="265"/>
                </a:lnTo>
                <a:lnTo>
                  <a:pt x="1219" y="267"/>
                </a:lnTo>
                <a:lnTo>
                  <a:pt x="1221" y="267"/>
                </a:lnTo>
                <a:lnTo>
                  <a:pt x="1222" y="267"/>
                </a:lnTo>
                <a:lnTo>
                  <a:pt x="1222" y="268"/>
                </a:lnTo>
                <a:lnTo>
                  <a:pt x="1223" y="269"/>
                </a:lnTo>
                <a:lnTo>
                  <a:pt x="1224" y="268"/>
                </a:lnTo>
                <a:lnTo>
                  <a:pt x="1226" y="268"/>
                </a:lnTo>
                <a:lnTo>
                  <a:pt x="1227" y="268"/>
                </a:lnTo>
                <a:lnTo>
                  <a:pt x="1228" y="268"/>
                </a:lnTo>
                <a:lnTo>
                  <a:pt x="1228" y="269"/>
                </a:lnTo>
                <a:lnTo>
                  <a:pt x="1230" y="269"/>
                </a:lnTo>
                <a:lnTo>
                  <a:pt x="1231" y="269"/>
                </a:lnTo>
                <a:lnTo>
                  <a:pt x="1231" y="271"/>
                </a:lnTo>
                <a:lnTo>
                  <a:pt x="1232" y="271"/>
                </a:lnTo>
                <a:lnTo>
                  <a:pt x="1232" y="272"/>
                </a:lnTo>
                <a:lnTo>
                  <a:pt x="1232" y="273"/>
                </a:lnTo>
                <a:lnTo>
                  <a:pt x="1234" y="273"/>
                </a:lnTo>
                <a:lnTo>
                  <a:pt x="1235" y="273"/>
                </a:lnTo>
                <a:lnTo>
                  <a:pt x="1236" y="274"/>
                </a:lnTo>
                <a:lnTo>
                  <a:pt x="1238" y="274"/>
                </a:lnTo>
                <a:lnTo>
                  <a:pt x="1239" y="274"/>
                </a:lnTo>
                <a:lnTo>
                  <a:pt x="1240" y="274"/>
                </a:lnTo>
                <a:lnTo>
                  <a:pt x="1240" y="276"/>
                </a:lnTo>
                <a:lnTo>
                  <a:pt x="1241" y="276"/>
                </a:lnTo>
                <a:lnTo>
                  <a:pt x="1241" y="277"/>
                </a:lnTo>
                <a:lnTo>
                  <a:pt x="1243" y="277"/>
                </a:lnTo>
                <a:lnTo>
                  <a:pt x="1244" y="277"/>
                </a:lnTo>
                <a:lnTo>
                  <a:pt x="1245" y="277"/>
                </a:lnTo>
                <a:lnTo>
                  <a:pt x="1247" y="276"/>
                </a:lnTo>
                <a:lnTo>
                  <a:pt x="1248" y="276"/>
                </a:lnTo>
                <a:lnTo>
                  <a:pt x="1249" y="277"/>
                </a:lnTo>
                <a:lnTo>
                  <a:pt x="1251" y="278"/>
                </a:lnTo>
                <a:lnTo>
                  <a:pt x="1252" y="280"/>
                </a:lnTo>
                <a:lnTo>
                  <a:pt x="1255" y="281"/>
                </a:lnTo>
                <a:lnTo>
                  <a:pt x="1256" y="282"/>
                </a:lnTo>
                <a:lnTo>
                  <a:pt x="1259" y="282"/>
                </a:lnTo>
                <a:lnTo>
                  <a:pt x="1260" y="284"/>
                </a:lnTo>
                <a:lnTo>
                  <a:pt x="1261" y="285"/>
                </a:lnTo>
                <a:lnTo>
                  <a:pt x="1262" y="285"/>
                </a:lnTo>
                <a:lnTo>
                  <a:pt x="1264" y="284"/>
                </a:lnTo>
                <a:lnTo>
                  <a:pt x="1265" y="284"/>
                </a:lnTo>
                <a:lnTo>
                  <a:pt x="1266" y="282"/>
                </a:lnTo>
                <a:lnTo>
                  <a:pt x="1265" y="281"/>
                </a:lnTo>
                <a:lnTo>
                  <a:pt x="1265" y="280"/>
                </a:lnTo>
                <a:lnTo>
                  <a:pt x="1268" y="281"/>
                </a:lnTo>
                <a:lnTo>
                  <a:pt x="1269" y="280"/>
                </a:lnTo>
                <a:lnTo>
                  <a:pt x="1268" y="280"/>
                </a:lnTo>
                <a:lnTo>
                  <a:pt x="1269" y="280"/>
                </a:lnTo>
                <a:lnTo>
                  <a:pt x="1272" y="278"/>
                </a:lnTo>
                <a:lnTo>
                  <a:pt x="1269" y="278"/>
                </a:lnTo>
                <a:lnTo>
                  <a:pt x="1269" y="277"/>
                </a:lnTo>
                <a:lnTo>
                  <a:pt x="1270" y="276"/>
                </a:lnTo>
                <a:lnTo>
                  <a:pt x="1269" y="274"/>
                </a:lnTo>
                <a:lnTo>
                  <a:pt x="1268" y="273"/>
                </a:lnTo>
                <a:lnTo>
                  <a:pt x="1266" y="271"/>
                </a:lnTo>
                <a:lnTo>
                  <a:pt x="1268" y="269"/>
                </a:lnTo>
                <a:lnTo>
                  <a:pt x="1265" y="267"/>
                </a:lnTo>
                <a:lnTo>
                  <a:pt x="1262" y="265"/>
                </a:lnTo>
                <a:lnTo>
                  <a:pt x="1264" y="264"/>
                </a:lnTo>
                <a:lnTo>
                  <a:pt x="1265" y="263"/>
                </a:lnTo>
                <a:lnTo>
                  <a:pt x="1266" y="261"/>
                </a:lnTo>
                <a:lnTo>
                  <a:pt x="1266" y="259"/>
                </a:lnTo>
                <a:lnTo>
                  <a:pt x="1268" y="257"/>
                </a:lnTo>
                <a:lnTo>
                  <a:pt x="1269" y="259"/>
                </a:lnTo>
                <a:lnTo>
                  <a:pt x="1269" y="260"/>
                </a:lnTo>
                <a:lnTo>
                  <a:pt x="1269" y="263"/>
                </a:lnTo>
                <a:lnTo>
                  <a:pt x="1270" y="261"/>
                </a:lnTo>
                <a:lnTo>
                  <a:pt x="1272" y="259"/>
                </a:lnTo>
                <a:lnTo>
                  <a:pt x="1272" y="257"/>
                </a:lnTo>
                <a:lnTo>
                  <a:pt x="1273" y="255"/>
                </a:lnTo>
                <a:lnTo>
                  <a:pt x="1274" y="252"/>
                </a:lnTo>
                <a:lnTo>
                  <a:pt x="1274" y="254"/>
                </a:lnTo>
                <a:lnTo>
                  <a:pt x="1274" y="255"/>
                </a:lnTo>
                <a:lnTo>
                  <a:pt x="1274" y="256"/>
                </a:lnTo>
                <a:lnTo>
                  <a:pt x="1276" y="257"/>
                </a:lnTo>
                <a:lnTo>
                  <a:pt x="1278" y="255"/>
                </a:lnTo>
                <a:lnTo>
                  <a:pt x="1279" y="252"/>
                </a:lnTo>
                <a:lnTo>
                  <a:pt x="1277" y="251"/>
                </a:lnTo>
                <a:lnTo>
                  <a:pt x="1278" y="250"/>
                </a:lnTo>
                <a:lnTo>
                  <a:pt x="1279" y="250"/>
                </a:lnTo>
                <a:lnTo>
                  <a:pt x="1281" y="248"/>
                </a:lnTo>
                <a:lnTo>
                  <a:pt x="1282" y="247"/>
                </a:lnTo>
                <a:lnTo>
                  <a:pt x="1282" y="244"/>
                </a:lnTo>
                <a:lnTo>
                  <a:pt x="1279" y="244"/>
                </a:lnTo>
                <a:lnTo>
                  <a:pt x="1278" y="244"/>
                </a:lnTo>
                <a:lnTo>
                  <a:pt x="1278" y="243"/>
                </a:lnTo>
                <a:lnTo>
                  <a:pt x="1279" y="240"/>
                </a:lnTo>
                <a:lnTo>
                  <a:pt x="1279" y="239"/>
                </a:lnTo>
                <a:lnTo>
                  <a:pt x="1278" y="240"/>
                </a:lnTo>
                <a:lnTo>
                  <a:pt x="1277" y="240"/>
                </a:lnTo>
                <a:lnTo>
                  <a:pt x="1277" y="238"/>
                </a:lnTo>
                <a:lnTo>
                  <a:pt x="1276" y="239"/>
                </a:lnTo>
                <a:lnTo>
                  <a:pt x="1276" y="238"/>
                </a:lnTo>
                <a:lnTo>
                  <a:pt x="1274" y="237"/>
                </a:lnTo>
                <a:lnTo>
                  <a:pt x="1273" y="237"/>
                </a:lnTo>
                <a:lnTo>
                  <a:pt x="1273" y="234"/>
                </a:lnTo>
                <a:lnTo>
                  <a:pt x="1273" y="233"/>
                </a:lnTo>
                <a:lnTo>
                  <a:pt x="1272" y="233"/>
                </a:lnTo>
                <a:lnTo>
                  <a:pt x="1273" y="231"/>
                </a:lnTo>
                <a:lnTo>
                  <a:pt x="1273" y="230"/>
                </a:lnTo>
                <a:lnTo>
                  <a:pt x="1273" y="229"/>
                </a:lnTo>
                <a:lnTo>
                  <a:pt x="1272" y="227"/>
                </a:lnTo>
                <a:lnTo>
                  <a:pt x="1270" y="226"/>
                </a:lnTo>
                <a:lnTo>
                  <a:pt x="1270" y="225"/>
                </a:lnTo>
                <a:lnTo>
                  <a:pt x="1273" y="223"/>
                </a:lnTo>
                <a:lnTo>
                  <a:pt x="1274" y="226"/>
                </a:lnTo>
                <a:lnTo>
                  <a:pt x="1276" y="226"/>
                </a:lnTo>
                <a:lnTo>
                  <a:pt x="1276" y="225"/>
                </a:lnTo>
                <a:lnTo>
                  <a:pt x="1277" y="225"/>
                </a:lnTo>
                <a:lnTo>
                  <a:pt x="1277" y="223"/>
                </a:lnTo>
                <a:lnTo>
                  <a:pt x="1278" y="226"/>
                </a:lnTo>
                <a:lnTo>
                  <a:pt x="1279" y="227"/>
                </a:lnTo>
                <a:lnTo>
                  <a:pt x="1282" y="230"/>
                </a:lnTo>
                <a:lnTo>
                  <a:pt x="1289" y="240"/>
                </a:lnTo>
                <a:lnTo>
                  <a:pt x="1290" y="243"/>
                </a:lnTo>
                <a:lnTo>
                  <a:pt x="1293" y="246"/>
                </a:lnTo>
                <a:lnTo>
                  <a:pt x="1293" y="250"/>
                </a:lnTo>
                <a:lnTo>
                  <a:pt x="1294" y="251"/>
                </a:lnTo>
                <a:lnTo>
                  <a:pt x="1294" y="255"/>
                </a:lnTo>
                <a:lnTo>
                  <a:pt x="1293" y="255"/>
                </a:lnTo>
                <a:lnTo>
                  <a:pt x="1291" y="261"/>
                </a:lnTo>
                <a:lnTo>
                  <a:pt x="1289" y="263"/>
                </a:lnTo>
                <a:lnTo>
                  <a:pt x="1287" y="276"/>
                </a:lnTo>
                <a:lnTo>
                  <a:pt x="1290" y="276"/>
                </a:lnTo>
                <a:lnTo>
                  <a:pt x="1302" y="280"/>
                </a:lnTo>
                <a:lnTo>
                  <a:pt x="1302" y="299"/>
                </a:lnTo>
                <a:lnTo>
                  <a:pt x="1300" y="309"/>
                </a:lnTo>
                <a:lnTo>
                  <a:pt x="1300" y="310"/>
                </a:lnTo>
                <a:lnTo>
                  <a:pt x="1300" y="315"/>
                </a:lnTo>
                <a:lnTo>
                  <a:pt x="1300" y="318"/>
                </a:lnTo>
                <a:lnTo>
                  <a:pt x="1302" y="332"/>
                </a:lnTo>
                <a:lnTo>
                  <a:pt x="1302" y="335"/>
                </a:lnTo>
                <a:lnTo>
                  <a:pt x="1304" y="333"/>
                </a:lnTo>
                <a:lnTo>
                  <a:pt x="1306" y="333"/>
                </a:lnTo>
                <a:lnTo>
                  <a:pt x="1308" y="333"/>
                </a:lnTo>
                <a:lnTo>
                  <a:pt x="1311" y="331"/>
                </a:lnTo>
                <a:lnTo>
                  <a:pt x="1315" y="329"/>
                </a:lnTo>
                <a:lnTo>
                  <a:pt x="1315" y="331"/>
                </a:lnTo>
                <a:lnTo>
                  <a:pt x="1316" y="331"/>
                </a:lnTo>
                <a:lnTo>
                  <a:pt x="1315" y="341"/>
                </a:lnTo>
                <a:lnTo>
                  <a:pt x="1316" y="345"/>
                </a:lnTo>
                <a:lnTo>
                  <a:pt x="1317" y="346"/>
                </a:lnTo>
                <a:lnTo>
                  <a:pt x="1319" y="349"/>
                </a:lnTo>
                <a:lnTo>
                  <a:pt x="1317" y="352"/>
                </a:lnTo>
                <a:lnTo>
                  <a:pt x="1315" y="353"/>
                </a:lnTo>
                <a:lnTo>
                  <a:pt x="1310" y="354"/>
                </a:lnTo>
                <a:lnTo>
                  <a:pt x="1308" y="353"/>
                </a:lnTo>
                <a:lnTo>
                  <a:pt x="1307" y="352"/>
                </a:lnTo>
                <a:lnTo>
                  <a:pt x="1307" y="350"/>
                </a:lnTo>
                <a:lnTo>
                  <a:pt x="1306" y="350"/>
                </a:lnTo>
                <a:lnTo>
                  <a:pt x="1306" y="349"/>
                </a:lnTo>
                <a:lnTo>
                  <a:pt x="1303" y="348"/>
                </a:lnTo>
                <a:lnTo>
                  <a:pt x="1303" y="349"/>
                </a:lnTo>
                <a:lnTo>
                  <a:pt x="1302" y="349"/>
                </a:lnTo>
                <a:lnTo>
                  <a:pt x="1302" y="350"/>
                </a:lnTo>
                <a:lnTo>
                  <a:pt x="1300" y="354"/>
                </a:lnTo>
                <a:lnTo>
                  <a:pt x="1300" y="353"/>
                </a:lnTo>
                <a:lnTo>
                  <a:pt x="1299" y="353"/>
                </a:lnTo>
                <a:lnTo>
                  <a:pt x="1298" y="352"/>
                </a:lnTo>
                <a:lnTo>
                  <a:pt x="1296" y="350"/>
                </a:lnTo>
                <a:lnTo>
                  <a:pt x="1295" y="348"/>
                </a:lnTo>
                <a:lnTo>
                  <a:pt x="1295" y="345"/>
                </a:lnTo>
                <a:lnTo>
                  <a:pt x="1294" y="344"/>
                </a:lnTo>
                <a:lnTo>
                  <a:pt x="1291" y="341"/>
                </a:lnTo>
                <a:lnTo>
                  <a:pt x="1290" y="340"/>
                </a:lnTo>
                <a:lnTo>
                  <a:pt x="1289" y="339"/>
                </a:lnTo>
                <a:lnTo>
                  <a:pt x="1286" y="337"/>
                </a:lnTo>
                <a:lnTo>
                  <a:pt x="1286" y="335"/>
                </a:lnTo>
                <a:lnTo>
                  <a:pt x="1285" y="333"/>
                </a:lnTo>
                <a:lnTo>
                  <a:pt x="1283" y="333"/>
                </a:lnTo>
                <a:lnTo>
                  <a:pt x="1282" y="332"/>
                </a:lnTo>
                <a:lnTo>
                  <a:pt x="1279" y="331"/>
                </a:lnTo>
                <a:lnTo>
                  <a:pt x="1277" y="329"/>
                </a:lnTo>
                <a:lnTo>
                  <a:pt x="1274" y="329"/>
                </a:lnTo>
                <a:lnTo>
                  <a:pt x="1270" y="328"/>
                </a:lnTo>
                <a:lnTo>
                  <a:pt x="1268" y="328"/>
                </a:lnTo>
                <a:lnTo>
                  <a:pt x="1268" y="327"/>
                </a:lnTo>
                <a:lnTo>
                  <a:pt x="1270" y="323"/>
                </a:lnTo>
                <a:lnTo>
                  <a:pt x="1273" y="318"/>
                </a:lnTo>
                <a:lnTo>
                  <a:pt x="1273" y="310"/>
                </a:lnTo>
                <a:lnTo>
                  <a:pt x="1259" y="311"/>
                </a:lnTo>
                <a:lnTo>
                  <a:pt x="1259" y="310"/>
                </a:lnTo>
                <a:lnTo>
                  <a:pt x="1249" y="310"/>
                </a:lnTo>
                <a:lnTo>
                  <a:pt x="1244" y="310"/>
                </a:lnTo>
                <a:lnTo>
                  <a:pt x="1244" y="311"/>
                </a:lnTo>
                <a:lnTo>
                  <a:pt x="1244" y="312"/>
                </a:lnTo>
                <a:lnTo>
                  <a:pt x="1244" y="315"/>
                </a:lnTo>
                <a:lnTo>
                  <a:pt x="1244" y="316"/>
                </a:lnTo>
                <a:lnTo>
                  <a:pt x="1244" y="318"/>
                </a:lnTo>
                <a:lnTo>
                  <a:pt x="1243" y="320"/>
                </a:lnTo>
                <a:lnTo>
                  <a:pt x="1243" y="322"/>
                </a:lnTo>
                <a:lnTo>
                  <a:pt x="1243" y="323"/>
                </a:lnTo>
                <a:lnTo>
                  <a:pt x="1243" y="324"/>
                </a:lnTo>
                <a:lnTo>
                  <a:pt x="1243" y="326"/>
                </a:lnTo>
                <a:lnTo>
                  <a:pt x="1238" y="328"/>
                </a:lnTo>
                <a:lnTo>
                  <a:pt x="1228" y="337"/>
                </a:lnTo>
                <a:lnTo>
                  <a:pt x="1167" y="337"/>
                </a:lnTo>
                <a:lnTo>
                  <a:pt x="1166" y="332"/>
                </a:lnTo>
                <a:lnTo>
                  <a:pt x="1150" y="329"/>
                </a:lnTo>
                <a:lnTo>
                  <a:pt x="1141" y="324"/>
                </a:lnTo>
                <a:lnTo>
                  <a:pt x="1128" y="320"/>
                </a:lnTo>
                <a:lnTo>
                  <a:pt x="1116" y="320"/>
                </a:lnTo>
                <a:lnTo>
                  <a:pt x="1116" y="319"/>
                </a:lnTo>
                <a:lnTo>
                  <a:pt x="1113" y="319"/>
                </a:lnTo>
                <a:lnTo>
                  <a:pt x="1112" y="318"/>
                </a:lnTo>
                <a:lnTo>
                  <a:pt x="1112" y="319"/>
                </a:lnTo>
                <a:lnTo>
                  <a:pt x="1111" y="319"/>
                </a:lnTo>
                <a:lnTo>
                  <a:pt x="1111" y="318"/>
                </a:lnTo>
                <a:lnTo>
                  <a:pt x="1111" y="319"/>
                </a:lnTo>
                <a:lnTo>
                  <a:pt x="1109" y="319"/>
                </a:lnTo>
                <a:lnTo>
                  <a:pt x="1109" y="320"/>
                </a:lnTo>
                <a:lnTo>
                  <a:pt x="1109" y="322"/>
                </a:lnTo>
                <a:lnTo>
                  <a:pt x="1109" y="323"/>
                </a:lnTo>
                <a:lnTo>
                  <a:pt x="1108" y="323"/>
                </a:lnTo>
                <a:lnTo>
                  <a:pt x="1107" y="324"/>
                </a:lnTo>
                <a:lnTo>
                  <a:pt x="1105" y="324"/>
                </a:lnTo>
                <a:lnTo>
                  <a:pt x="1104" y="324"/>
                </a:lnTo>
                <a:lnTo>
                  <a:pt x="1104" y="323"/>
                </a:lnTo>
                <a:lnTo>
                  <a:pt x="1104" y="322"/>
                </a:lnTo>
                <a:lnTo>
                  <a:pt x="1105" y="322"/>
                </a:lnTo>
                <a:lnTo>
                  <a:pt x="1105" y="320"/>
                </a:lnTo>
                <a:lnTo>
                  <a:pt x="1105" y="319"/>
                </a:lnTo>
                <a:lnTo>
                  <a:pt x="1104" y="318"/>
                </a:lnTo>
                <a:lnTo>
                  <a:pt x="1103" y="318"/>
                </a:lnTo>
                <a:lnTo>
                  <a:pt x="1103" y="319"/>
                </a:lnTo>
                <a:lnTo>
                  <a:pt x="1103" y="320"/>
                </a:lnTo>
                <a:lnTo>
                  <a:pt x="1101" y="320"/>
                </a:lnTo>
                <a:lnTo>
                  <a:pt x="1101" y="319"/>
                </a:lnTo>
                <a:lnTo>
                  <a:pt x="1101" y="318"/>
                </a:lnTo>
                <a:lnTo>
                  <a:pt x="1103" y="318"/>
                </a:lnTo>
                <a:lnTo>
                  <a:pt x="1103" y="316"/>
                </a:lnTo>
                <a:lnTo>
                  <a:pt x="1101" y="315"/>
                </a:lnTo>
                <a:lnTo>
                  <a:pt x="1103" y="315"/>
                </a:lnTo>
                <a:lnTo>
                  <a:pt x="1103" y="314"/>
                </a:lnTo>
                <a:lnTo>
                  <a:pt x="1101" y="314"/>
                </a:lnTo>
                <a:lnTo>
                  <a:pt x="1100" y="314"/>
                </a:lnTo>
                <a:lnTo>
                  <a:pt x="1100" y="312"/>
                </a:lnTo>
                <a:lnTo>
                  <a:pt x="1099" y="314"/>
                </a:lnTo>
                <a:lnTo>
                  <a:pt x="1099" y="312"/>
                </a:lnTo>
                <a:lnTo>
                  <a:pt x="1097" y="314"/>
                </a:lnTo>
                <a:lnTo>
                  <a:pt x="1097" y="312"/>
                </a:lnTo>
                <a:lnTo>
                  <a:pt x="1099" y="312"/>
                </a:lnTo>
                <a:lnTo>
                  <a:pt x="1099" y="311"/>
                </a:lnTo>
                <a:lnTo>
                  <a:pt x="1100" y="311"/>
                </a:lnTo>
                <a:lnTo>
                  <a:pt x="1101" y="311"/>
                </a:lnTo>
                <a:lnTo>
                  <a:pt x="1103" y="310"/>
                </a:lnTo>
                <a:lnTo>
                  <a:pt x="1103" y="309"/>
                </a:lnTo>
                <a:lnTo>
                  <a:pt x="1101" y="309"/>
                </a:lnTo>
                <a:lnTo>
                  <a:pt x="1100" y="309"/>
                </a:lnTo>
                <a:lnTo>
                  <a:pt x="1100" y="307"/>
                </a:lnTo>
                <a:lnTo>
                  <a:pt x="1100" y="306"/>
                </a:lnTo>
                <a:lnTo>
                  <a:pt x="1101" y="306"/>
                </a:lnTo>
                <a:lnTo>
                  <a:pt x="1101" y="305"/>
                </a:lnTo>
                <a:lnTo>
                  <a:pt x="1103" y="303"/>
                </a:lnTo>
                <a:lnTo>
                  <a:pt x="1104" y="303"/>
                </a:lnTo>
                <a:lnTo>
                  <a:pt x="1104" y="302"/>
                </a:lnTo>
                <a:lnTo>
                  <a:pt x="1105" y="302"/>
                </a:lnTo>
                <a:lnTo>
                  <a:pt x="1105" y="301"/>
                </a:lnTo>
                <a:lnTo>
                  <a:pt x="1104" y="301"/>
                </a:lnTo>
                <a:lnTo>
                  <a:pt x="1104" y="299"/>
                </a:lnTo>
                <a:lnTo>
                  <a:pt x="1104" y="298"/>
                </a:lnTo>
                <a:lnTo>
                  <a:pt x="1103" y="298"/>
                </a:lnTo>
                <a:lnTo>
                  <a:pt x="1103" y="297"/>
                </a:lnTo>
                <a:lnTo>
                  <a:pt x="1101" y="297"/>
                </a:lnTo>
                <a:lnTo>
                  <a:pt x="1100" y="295"/>
                </a:lnTo>
                <a:lnTo>
                  <a:pt x="1100" y="294"/>
                </a:lnTo>
                <a:lnTo>
                  <a:pt x="1101" y="293"/>
                </a:lnTo>
                <a:lnTo>
                  <a:pt x="1100" y="293"/>
                </a:lnTo>
                <a:lnTo>
                  <a:pt x="1100" y="291"/>
                </a:lnTo>
                <a:lnTo>
                  <a:pt x="1101" y="291"/>
                </a:lnTo>
                <a:lnTo>
                  <a:pt x="1103" y="290"/>
                </a:lnTo>
                <a:lnTo>
                  <a:pt x="1101" y="290"/>
                </a:lnTo>
                <a:lnTo>
                  <a:pt x="1101" y="289"/>
                </a:lnTo>
                <a:lnTo>
                  <a:pt x="1103" y="289"/>
                </a:lnTo>
                <a:lnTo>
                  <a:pt x="1104" y="289"/>
                </a:lnTo>
                <a:lnTo>
                  <a:pt x="1104" y="288"/>
                </a:lnTo>
                <a:lnTo>
                  <a:pt x="1104" y="285"/>
                </a:lnTo>
                <a:lnTo>
                  <a:pt x="1104" y="282"/>
                </a:lnTo>
                <a:lnTo>
                  <a:pt x="1104" y="281"/>
                </a:lnTo>
                <a:lnTo>
                  <a:pt x="1104" y="280"/>
                </a:lnTo>
                <a:lnTo>
                  <a:pt x="1105" y="277"/>
                </a:lnTo>
                <a:lnTo>
                  <a:pt x="1107" y="277"/>
                </a:lnTo>
                <a:lnTo>
                  <a:pt x="1107" y="276"/>
                </a:lnTo>
                <a:lnTo>
                  <a:pt x="1108" y="274"/>
                </a:lnTo>
                <a:lnTo>
                  <a:pt x="1108" y="273"/>
                </a:lnTo>
                <a:lnTo>
                  <a:pt x="1108" y="272"/>
                </a:lnTo>
                <a:lnTo>
                  <a:pt x="1109" y="272"/>
                </a:lnTo>
                <a:lnTo>
                  <a:pt x="1109" y="271"/>
                </a:lnTo>
                <a:lnTo>
                  <a:pt x="1109" y="269"/>
                </a:lnTo>
                <a:lnTo>
                  <a:pt x="1109" y="268"/>
                </a:lnTo>
                <a:lnTo>
                  <a:pt x="1108" y="268"/>
                </a:lnTo>
                <a:lnTo>
                  <a:pt x="1108" y="267"/>
                </a:lnTo>
                <a:lnTo>
                  <a:pt x="1109" y="267"/>
                </a:lnTo>
                <a:lnTo>
                  <a:pt x="1111" y="265"/>
                </a:lnTo>
                <a:lnTo>
                  <a:pt x="1111" y="264"/>
                </a:lnTo>
                <a:lnTo>
                  <a:pt x="1111" y="263"/>
                </a:lnTo>
                <a:lnTo>
                  <a:pt x="1112" y="261"/>
                </a:lnTo>
                <a:lnTo>
                  <a:pt x="1113" y="261"/>
                </a:lnTo>
                <a:lnTo>
                  <a:pt x="1113" y="260"/>
                </a:lnTo>
                <a:lnTo>
                  <a:pt x="1113" y="259"/>
                </a:lnTo>
                <a:lnTo>
                  <a:pt x="1115" y="259"/>
                </a:lnTo>
                <a:lnTo>
                  <a:pt x="1115" y="257"/>
                </a:lnTo>
                <a:lnTo>
                  <a:pt x="1116" y="255"/>
                </a:lnTo>
                <a:lnTo>
                  <a:pt x="1116" y="254"/>
                </a:lnTo>
                <a:lnTo>
                  <a:pt x="1117" y="252"/>
                </a:lnTo>
                <a:lnTo>
                  <a:pt x="1118" y="251"/>
                </a:lnTo>
                <a:lnTo>
                  <a:pt x="1118" y="250"/>
                </a:lnTo>
                <a:lnTo>
                  <a:pt x="1118" y="248"/>
                </a:lnTo>
                <a:lnTo>
                  <a:pt x="1120" y="246"/>
                </a:lnTo>
                <a:lnTo>
                  <a:pt x="1121" y="244"/>
                </a:lnTo>
                <a:lnTo>
                  <a:pt x="1121" y="243"/>
                </a:lnTo>
                <a:lnTo>
                  <a:pt x="1122" y="243"/>
                </a:lnTo>
                <a:lnTo>
                  <a:pt x="1122" y="242"/>
                </a:lnTo>
                <a:lnTo>
                  <a:pt x="1124" y="242"/>
                </a:lnTo>
                <a:lnTo>
                  <a:pt x="1125" y="240"/>
                </a:lnTo>
                <a:lnTo>
                  <a:pt x="1125" y="239"/>
                </a:lnTo>
                <a:lnTo>
                  <a:pt x="1126" y="239"/>
                </a:lnTo>
                <a:lnTo>
                  <a:pt x="1128" y="239"/>
                </a:lnTo>
                <a:lnTo>
                  <a:pt x="1128" y="238"/>
                </a:lnTo>
                <a:lnTo>
                  <a:pt x="1129" y="238"/>
                </a:lnTo>
                <a:lnTo>
                  <a:pt x="1129" y="239"/>
                </a:lnTo>
                <a:lnTo>
                  <a:pt x="1132" y="239"/>
                </a:lnTo>
                <a:lnTo>
                  <a:pt x="1132" y="238"/>
                </a:lnTo>
                <a:lnTo>
                  <a:pt x="1133" y="238"/>
                </a:lnTo>
                <a:lnTo>
                  <a:pt x="1134" y="238"/>
                </a:lnTo>
                <a:lnTo>
                  <a:pt x="1135" y="238"/>
                </a:lnTo>
                <a:lnTo>
                  <a:pt x="1137" y="238"/>
                </a:lnTo>
                <a:lnTo>
                  <a:pt x="1138" y="237"/>
                </a:lnTo>
                <a:lnTo>
                  <a:pt x="1139" y="235"/>
                </a:lnTo>
                <a:lnTo>
                  <a:pt x="1141" y="234"/>
                </a:lnTo>
                <a:lnTo>
                  <a:pt x="1142" y="234"/>
                </a:lnTo>
                <a:lnTo>
                  <a:pt x="1142" y="233"/>
                </a:lnTo>
                <a:lnTo>
                  <a:pt x="1143" y="233"/>
                </a:lnTo>
                <a:lnTo>
                  <a:pt x="1145" y="233"/>
                </a:lnTo>
                <a:lnTo>
                  <a:pt x="1146" y="233"/>
                </a:lnTo>
                <a:lnTo>
                  <a:pt x="1147" y="231"/>
                </a:lnTo>
                <a:lnTo>
                  <a:pt x="1147" y="230"/>
                </a:lnTo>
                <a:lnTo>
                  <a:pt x="1149" y="230"/>
                </a:lnTo>
                <a:lnTo>
                  <a:pt x="1147" y="229"/>
                </a:lnTo>
                <a:lnTo>
                  <a:pt x="1147" y="227"/>
                </a:lnTo>
                <a:lnTo>
                  <a:pt x="1149" y="227"/>
                </a:lnTo>
                <a:lnTo>
                  <a:pt x="1150" y="227"/>
                </a:lnTo>
                <a:lnTo>
                  <a:pt x="1152" y="229"/>
                </a:lnTo>
                <a:lnTo>
                  <a:pt x="1154" y="229"/>
                </a:lnTo>
                <a:lnTo>
                  <a:pt x="1155" y="229"/>
                </a:lnTo>
                <a:lnTo>
                  <a:pt x="1156" y="229"/>
                </a:lnTo>
                <a:lnTo>
                  <a:pt x="1158" y="227"/>
                </a:lnTo>
                <a:lnTo>
                  <a:pt x="1159" y="226"/>
                </a:lnTo>
                <a:lnTo>
                  <a:pt x="1159" y="227"/>
                </a:lnTo>
                <a:lnTo>
                  <a:pt x="1160" y="227"/>
                </a:lnTo>
                <a:lnTo>
                  <a:pt x="1160" y="229"/>
                </a:lnTo>
                <a:lnTo>
                  <a:pt x="1160" y="230"/>
                </a:lnTo>
                <a:lnTo>
                  <a:pt x="1162" y="230"/>
                </a:lnTo>
                <a:lnTo>
                  <a:pt x="1162" y="231"/>
                </a:lnTo>
                <a:lnTo>
                  <a:pt x="1163" y="231"/>
                </a:lnTo>
                <a:lnTo>
                  <a:pt x="1164" y="231"/>
                </a:lnTo>
                <a:lnTo>
                  <a:pt x="1164" y="233"/>
                </a:lnTo>
                <a:lnTo>
                  <a:pt x="1166" y="231"/>
                </a:lnTo>
                <a:lnTo>
                  <a:pt x="1167" y="233"/>
                </a:lnTo>
                <a:lnTo>
                  <a:pt x="1168" y="234"/>
                </a:lnTo>
                <a:lnTo>
                  <a:pt x="1168" y="233"/>
                </a:lnTo>
                <a:lnTo>
                  <a:pt x="1169" y="233"/>
                </a:lnTo>
                <a:lnTo>
                  <a:pt x="1169" y="231"/>
                </a:lnTo>
                <a:lnTo>
                  <a:pt x="1171" y="231"/>
                </a:lnTo>
                <a:lnTo>
                  <a:pt x="1171" y="233"/>
                </a:lnTo>
                <a:lnTo>
                  <a:pt x="1172" y="233"/>
                </a:lnTo>
                <a:lnTo>
                  <a:pt x="1172" y="234"/>
                </a:lnTo>
                <a:lnTo>
                  <a:pt x="1173" y="234"/>
                </a:lnTo>
                <a:lnTo>
                  <a:pt x="1173" y="235"/>
                </a:lnTo>
                <a:lnTo>
                  <a:pt x="1175" y="235"/>
                </a:lnTo>
                <a:lnTo>
                  <a:pt x="1176" y="235"/>
                </a:lnTo>
                <a:lnTo>
                  <a:pt x="1176" y="237"/>
                </a:lnTo>
                <a:lnTo>
                  <a:pt x="1177" y="237"/>
                </a:lnTo>
                <a:lnTo>
                  <a:pt x="1179" y="237"/>
                </a:lnTo>
                <a:lnTo>
                  <a:pt x="1179" y="238"/>
                </a:lnTo>
                <a:lnTo>
                  <a:pt x="1180" y="238"/>
                </a:lnTo>
                <a:lnTo>
                  <a:pt x="1180" y="239"/>
                </a:lnTo>
                <a:lnTo>
                  <a:pt x="1181" y="240"/>
                </a:lnTo>
                <a:lnTo>
                  <a:pt x="1181" y="242"/>
                </a:lnTo>
                <a:lnTo>
                  <a:pt x="1183" y="242"/>
                </a:lnTo>
                <a:lnTo>
                  <a:pt x="1183" y="243"/>
                </a:lnTo>
                <a:lnTo>
                  <a:pt x="1184" y="243"/>
                </a:lnTo>
                <a:lnTo>
                  <a:pt x="1184" y="240"/>
                </a:lnTo>
                <a:lnTo>
                  <a:pt x="1185" y="237"/>
                </a:lnTo>
                <a:lnTo>
                  <a:pt x="1187" y="235"/>
                </a:lnTo>
                <a:lnTo>
                  <a:pt x="1185" y="235"/>
                </a:lnTo>
                <a:lnTo>
                  <a:pt x="1184" y="235"/>
                </a:lnTo>
                <a:lnTo>
                  <a:pt x="1184" y="234"/>
                </a:lnTo>
                <a:lnTo>
                  <a:pt x="1183" y="234"/>
                </a:lnTo>
                <a:lnTo>
                  <a:pt x="1183" y="233"/>
                </a:lnTo>
                <a:lnTo>
                  <a:pt x="1181" y="233"/>
                </a:lnTo>
                <a:lnTo>
                  <a:pt x="1180" y="233"/>
                </a:lnTo>
                <a:lnTo>
                  <a:pt x="1179" y="233"/>
                </a:lnTo>
                <a:lnTo>
                  <a:pt x="1177" y="231"/>
                </a:lnTo>
                <a:lnTo>
                  <a:pt x="1177" y="230"/>
                </a:lnTo>
                <a:lnTo>
                  <a:pt x="1176" y="230"/>
                </a:lnTo>
                <a:lnTo>
                  <a:pt x="1176" y="229"/>
                </a:lnTo>
                <a:lnTo>
                  <a:pt x="1175" y="229"/>
                </a:lnTo>
                <a:lnTo>
                  <a:pt x="1175" y="227"/>
                </a:lnTo>
                <a:lnTo>
                  <a:pt x="1173" y="227"/>
                </a:lnTo>
                <a:lnTo>
                  <a:pt x="1172" y="227"/>
                </a:lnTo>
                <a:lnTo>
                  <a:pt x="1172" y="226"/>
                </a:lnTo>
                <a:lnTo>
                  <a:pt x="1171" y="226"/>
                </a:lnTo>
                <a:lnTo>
                  <a:pt x="1171" y="225"/>
                </a:lnTo>
                <a:lnTo>
                  <a:pt x="1169" y="225"/>
                </a:lnTo>
                <a:lnTo>
                  <a:pt x="1169" y="223"/>
                </a:lnTo>
                <a:lnTo>
                  <a:pt x="1169" y="222"/>
                </a:lnTo>
                <a:lnTo>
                  <a:pt x="1171" y="222"/>
                </a:lnTo>
                <a:lnTo>
                  <a:pt x="1171" y="221"/>
                </a:lnTo>
                <a:lnTo>
                  <a:pt x="1169" y="221"/>
                </a:lnTo>
                <a:lnTo>
                  <a:pt x="1168" y="221"/>
                </a:lnTo>
                <a:lnTo>
                  <a:pt x="1168" y="219"/>
                </a:lnTo>
                <a:lnTo>
                  <a:pt x="1167" y="219"/>
                </a:lnTo>
                <a:lnTo>
                  <a:pt x="1166" y="219"/>
                </a:lnTo>
                <a:lnTo>
                  <a:pt x="1166" y="218"/>
                </a:lnTo>
                <a:lnTo>
                  <a:pt x="1164" y="218"/>
                </a:lnTo>
                <a:lnTo>
                  <a:pt x="1164" y="217"/>
                </a:lnTo>
                <a:lnTo>
                  <a:pt x="1166" y="216"/>
                </a:lnTo>
                <a:lnTo>
                  <a:pt x="1164" y="216"/>
                </a:lnTo>
                <a:lnTo>
                  <a:pt x="1164" y="214"/>
                </a:lnTo>
                <a:lnTo>
                  <a:pt x="1164" y="213"/>
                </a:lnTo>
                <a:lnTo>
                  <a:pt x="1163" y="212"/>
                </a:lnTo>
                <a:lnTo>
                  <a:pt x="1162" y="210"/>
                </a:lnTo>
                <a:lnTo>
                  <a:pt x="1160" y="210"/>
                </a:lnTo>
                <a:lnTo>
                  <a:pt x="1159" y="212"/>
                </a:lnTo>
                <a:lnTo>
                  <a:pt x="1159" y="213"/>
                </a:lnTo>
                <a:lnTo>
                  <a:pt x="1158" y="213"/>
                </a:lnTo>
                <a:lnTo>
                  <a:pt x="1156" y="213"/>
                </a:lnTo>
                <a:lnTo>
                  <a:pt x="1156" y="212"/>
                </a:lnTo>
                <a:lnTo>
                  <a:pt x="1158" y="210"/>
                </a:lnTo>
                <a:lnTo>
                  <a:pt x="1158" y="209"/>
                </a:lnTo>
                <a:lnTo>
                  <a:pt x="1159" y="208"/>
                </a:lnTo>
                <a:lnTo>
                  <a:pt x="1159" y="206"/>
                </a:lnTo>
                <a:lnTo>
                  <a:pt x="1160" y="205"/>
                </a:lnTo>
                <a:lnTo>
                  <a:pt x="1160" y="204"/>
                </a:lnTo>
                <a:lnTo>
                  <a:pt x="1160" y="202"/>
                </a:lnTo>
                <a:lnTo>
                  <a:pt x="1160" y="201"/>
                </a:lnTo>
                <a:lnTo>
                  <a:pt x="1159" y="201"/>
                </a:lnTo>
                <a:lnTo>
                  <a:pt x="1159" y="200"/>
                </a:lnTo>
                <a:lnTo>
                  <a:pt x="1159" y="199"/>
                </a:lnTo>
                <a:lnTo>
                  <a:pt x="1159" y="197"/>
                </a:lnTo>
                <a:lnTo>
                  <a:pt x="1159" y="196"/>
                </a:lnTo>
                <a:lnTo>
                  <a:pt x="1159" y="195"/>
                </a:lnTo>
                <a:lnTo>
                  <a:pt x="1159" y="193"/>
                </a:lnTo>
                <a:lnTo>
                  <a:pt x="1158" y="192"/>
                </a:lnTo>
                <a:lnTo>
                  <a:pt x="1156" y="192"/>
                </a:lnTo>
                <a:lnTo>
                  <a:pt x="1158" y="192"/>
                </a:lnTo>
                <a:lnTo>
                  <a:pt x="1158" y="191"/>
                </a:lnTo>
                <a:lnTo>
                  <a:pt x="1158" y="192"/>
                </a:lnTo>
                <a:lnTo>
                  <a:pt x="1159" y="191"/>
                </a:lnTo>
                <a:lnTo>
                  <a:pt x="1160" y="191"/>
                </a:lnTo>
                <a:lnTo>
                  <a:pt x="1162" y="192"/>
                </a:lnTo>
                <a:lnTo>
                  <a:pt x="1162" y="193"/>
                </a:lnTo>
                <a:lnTo>
                  <a:pt x="1163" y="193"/>
                </a:lnTo>
                <a:lnTo>
                  <a:pt x="1164" y="193"/>
                </a:lnTo>
                <a:lnTo>
                  <a:pt x="1166" y="193"/>
                </a:lnTo>
                <a:lnTo>
                  <a:pt x="1167" y="192"/>
                </a:lnTo>
                <a:lnTo>
                  <a:pt x="1168" y="192"/>
                </a:lnTo>
                <a:lnTo>
                  <a:pt x="1168" y="193"/>
                </a:lnTo>
                <a:lnTo>
                  <a:pt x="1169" y="192"/>
                </a:lnTo>
                <a:lnTo>
                  <a:pt x="1169" y="191"/>
                </a:lnTo>
                <a:lnTo>
                  <a:pt x="1169" y="189"/>
                </a:lnTo>
                <a:lnTo>
                  <a:pt x="1169" y="187"/>
                </a:lnTo>
                <a:lnTo>
                  <a:pt x="1169" y="185"/>
                </a:lnTo>
                <a:lnTo>
                  <a:pt x="1168" y="185"/>
                </a:lnTo>
                <a:lnTo>
                  <a:pt x="1167" y="185"/>
                </a:lnTo>
                <a:lnTo>
                  <a:pt x="1167" y="183"/>
                </a:lnTo>
                <a:lnTo>
                  <a:pt x="1167" y="182"/>
                </a:lnTo>
                <a:lnTo>
                  <a:pt x="1167" y="180"/>
                </a:lnTo>
                <a:lnTo>
                  <a:pt x="1168" y="179"/>
                </a:lnTo>
                <a:lnTo>
                  <a:pt x="1166" y="178"/>
                </a:lnTo>
                <a:lnTo>
                  <a:pt x="1166" y="176"/>
                </a:lnTo>
                <a:lnTo>
                  <a:pt x="1166" y="178"/>
                </a:lnTo>
                <a:lnTo>
                  <a:pt x="1164" y="178"/>
                </a:lnTo>
                <a:lnTo>
                  <a:pt x="1164" y="176"/>
                </a:lnTo>
                <a:lnTo>
                  <a:pt x="1163" y="178"/>
                </a:lnTo>
                <a:lnTo>
                  <a:pt x="1162" y="178"/>
                </a:lnTo>
                <a:lnTo>
                  <a:pt x="1162" y="179"/>
                </a:lnTo>
                <a:lnTo>
                  <a:pt x="1160" y="179"/>
                </a:lnTo>
                <a:lnTo>
                  <a:pt x="1159" y="179"/>
                </a:lnTo>
                <a:lnTo>
                  <a:pt x="1158" y="179"/>
                </a:lnTo>
                <a:lnTo>
                  <a:pt x="1156" y="179"/>
                </a:lnTo>
                <a:lnTo>
                  <a:pt x="1156" y="178"/>
                </a:lnTo>
                <a:lnTo>
                  <a:pt x="1156" y="176"/>
                </a:lnTo>
                <a:lnTo>
                  <a:pt x="1155" y="176"/>
                </a:lnTo>
                <a:lnTo>
                  <a:pt x="1154" y="176"/>
                </a:lnTo>
                <a:lnTo>
                  <a:pt x="1154" y="178"/>
                </a:lnTo>
                <a:lnTo>
                  <a:pt x="1152" y="178"/>
                </a:lnTo>
                <a:lnTo>
                  <a:pt x="1152" y="179"/>
                </a:lnTo>
                <a:lnTo>
                  <a:pt x="1151" y="179"/>
                </a:lnTo>
                <a:lnTo>
                  <a:pt x="1150" y="179"/>
                </a:lnTo>
                <a:lnTo>
                  <a:pt x="1149" y="180"/>
                </a:lnTo>
                <a:lnTo>
                  <a:pt x="1147" y="180"/>
                </a:lnTo>
                <a:lnTo>
                  <a:pt x="1146" y="180"/>
                </a:lnTo>
                <a:lnTo>
                  <a:pt x="1146" y="179"/>
                </a:lnTo>
                <a:lnTo>
                  <a:pt x="1147" y="179"/>
                </a:lnTo>
                <a:lnTo>
                  <a:pt x="1149" y="179"/>
                </a:lnTo>
                <a:lnTo>
                  <a:pt x="1149" y="178"/>
                </a:lnTo>
                <a:lnTo>
                  <a:pt x="1150" y="178"/>
                </a:lnTo>
                <a:lnTo>
                  <a:pt x="1151" y="178"/>
                </a:lnTo>
                <a:lnTo>
                  <a:pt x="1151" y="176"/>
                </a:lnTo>
                <a:lnTo>
                  <a:pt x="1151" y="178"/>
                </a:lnTo>
                <a:lnTo>
                  <a:pt x="1150" y="178"/>
                </a:lnTo>
                <a:lnTo>
                  <a:pt x="1149" y="176"/>
                </a:lnTo>
                <a:lnTo>
                  <a:pt x="1149" y="175"/>
                </a:lnTo>
                <a:lnTo>
                  <a:pt x="1150" y="175"/>
                </a:lnTo>
                <a:lnTo>
                  <a:pt x="1150" y="174"/>
                </a:lnTo>
                <a:lnTo>
                  <a:pt x="1149" y="174"/>
                </a:lnTo>
                <a:lnTo>
                  <a:pt x="1147" y="174"/>
                </a:lnTo>
                <a:lnTo>
                  <a:pt x="1146" y="174"/>
                </a:lnTo>
                <a:lnTo>
                  <a:pt x="1145" y="172"/>
                </a:lnTo>
                <a:lnTo>
                  <a:pt x="1143" y="172"/>
                </a:lnTo>
                <a:lnTo>
                  <a:pt x="1142" y="172"/>
                </a:lnTo>
                <a:lnTo>
                  <a:pt x="1142" y="171"/>
                </a:lnTo>
                <a:lnTo>
                  <a:pt x="1141" y="171"/>
                </a:lnTo>
                <a:lnTo>
                  <a:pt x="1141" y="170"/>
                </a:lnTo>
                <a:lnTo>
                  <a:pt x="1141" y="171"/>
                </a:lnTo>
                <a:lnTo>
                  <a:pt x="1139" y="170"/>
                </a:lnTo>
                <a:lnTo>
                  <a:pt x="1139" y="168"/>
                </a:lnTo>
                <a:lnTo>
                  <a:pt x="1141" y="167"/>
                </a:lnTo>
                <a:lnTo>
                  <a:pt x="1141" y="168"/>
                </a:lnTo>
                <a:lnTo>
                  <a:pt x="1142" y="170"/>
                </a:lnTo>
                <a:lnTo>
                  <a:pt x="1143" y="168"/>
                </a:lnTo>
                <a:lnTo>
                  <a:pt x="1143" y="167"/>
                </a:lnTo>
                <a:lnTo>
                  <a:pt x="1143" y="166"/>
                </a:lnTo>
                <a:lnTo>
                  <a:pt x="1142" y="165"/>
                </a:lnTo>
                <a:lnTo>
                  <a:pt x="1141" y="165"/>
                </a:lnTo>
                <a:lnTo>
                  <a:pt x="1141" y="163"/>
                </a:lnTo>
                <a:lnTo>
                  <a:pt x="1139" y="162"/>
                </a:lnTo>
                <a:lnTo>
                  <a:pt x="1139" y="161"/>
                </a:lnTo>
                <a:lnTo>
                  <a:pt x="1139" y="159"/>
                </a:lnTo>
                <a:lnTo>
                  <a:pt x="1138" y="159"/>
                </a:lnTo>
                <a:lnTo>
                  <a:pt x="1138" y="157"/>
                </a:lnTo>
                <a:lnTo>
                  <a:pt x="1138" y="155"/>
                </a:lnTo>
                <a:lnTo>
                  <a:pt x="1137" y="155"/>
                </a:lnTo>
                <a:lnTo>
                  <a:pt x="1137" y="154"/>
                </a:lnTo>
                <a:lnTo>
                  <a:pt x="1135" y="154"/>
                </a:lnTo>
                <a:lnTo>
                  <a:pt x="1135" y="153"/>
                </a:lnTo>
                <a:lnTo>
                  <a:pt x="1135" y="151"/>
                </a:lnTo>
                <a:lnTo>
                  <a:pt x="1134" y="151"/>
                </a:lnTo>
                <a:lnTo>
                  <a:pt x="1135" y="153"/>
                </a:lnTo>
                <a:lnTo>
                  <a:pt x="1135" y="151"/>
                </a:lnTo>
                <a:lnTo>
                  <a:pt x="1134" y="150"/>
                </a:lnTo>
                <a:lnTo>
                  <a:pt x="1134" y="151"/>
                </a:lnTo>
                <a:lnTo>
                  <a:pt x="1133" y="150"/>
                </a:lnTo>
                <a:lnTo>
                  <a:pt x="1132" y="149"/>
                </a:lnTo>
                <a:lnTo>
                  <a:pt x="1130" y="146"/>
                </a:lnTo>
                <a:lnTo>
                  <a:pt x="1132" y="146"/>
                </a:lnTo>
                <a:lnTo>
                  <a:pt x="1132" y="147"/>
                </a:lnTo>
                <a:lnTo>
                  <a:pt x="1132" y="149"/>
                </a:lnTo>
                <a:lnTo>
                  <a:pt x="1133" y="147"/>
                </a:lnTo>
                <a:lnTo>
                  <a:pt x="1132" y="147"/>
                </a:lnTo>
                <a:lnTo>
                  <a:pt x="1132" y="146"/>
                </a:lnTo>
                <a:lnTo>
                  <a:pt x="1133" y="146"/>
                </a:lnTo>
                <a:lnTo>
                  <a:pt x="1132" y="146"/>
                </a:lnTo>
                <a:lnTo>
                  <a:pt x="1130" y="146"/>
                </a:lnTo>
                <a:lnTo>
                  <a:pt x="1130" y="145"/>
                </a:lnTo>
                <a:lnTo>
                  <a:pt x="1129" y="145"/>
                </a:lnTo>
                <a:lnTo>
                  <a:pt x="1128" y="144"/>
                </a:lnTo>
                <a:lnTo>
                  <a:pt x="1128" y="142"/>
                </a:lnTo>
                <a:lnTo>
                  <a:pt x="1126" y="141"/>
                </a:lnTo>
                <a:lnTo>
                  <a:pt x="1126" y="140"/>
                </a:lnTo>
                <a:lnTo>
                  <a:pt x="1125" y="138"/>
                </a:lnTo>
                <a:lnTo>
                  <a:pt x="1125" y="137"/>
                </a:lnTo>
                <a:lnTo>
                  <a:pt x="1125" y="138"/>
                </a:lnTo>
                <a:lnTo>
                  <a:pt x="1125" y="137"/>
                </a:lnTo>
                <a:lnTo>
                  <a:pt x="1124" y="137"/>
                </a:lnTo>
                <a:lnTo>
                  <a:pt x="1121" y="136"/>
                </a:lnTo>
                <a:lnTo>
                  <a:pt x="1120" y="134"/>
                </a:lnTo>
                <a:lnTo>
                  <a:pt x="1120" y="133"/>
                </a:lnTo>
                <a:lnTo>
                  <a:pt x="1121" y="133"/>
                </a:lnTo>
                <a:lnTo>
                  <a:pt x="1121" y="134"/>
                </a:lnTo>
                <a:lnTo>
                  <a:pt x="1122" y="134"/>
                </a:lnTo>
                <a:lnTo>
                  <a:pt x="1121" y="134"/>
                </a:lnTo>
                <a:lnTo>
                  <a:pt x="1121" y="133"/>
                </a:lnTo>
                <a:lnTo>
                  <a:pt x="1121" y="132"/>
                </a:lnTo>
                <a:lnTo>
                  <a:pt x="1120" y="132"/>
                </a:lnTo>
                <a:lnTo>
                  <a:pt x="1118" y="130"/>
                </a:lnTo>
                <a:lnTo>
                  <a:pt x="1118" y="129"/>
                </a:lnTo>
                <a:lnTo>
                  <a:pt x="1117" y="128"/>
                </a:lnTo>
                <a:lnTo>
                  <a:pt x="1116" y="127"/>
                </a:lnTo>
                <a:lnTo>
                  <a:pt x="1115" y="127"/>
                </a:lnTo>
                <a:lnTo>
                  <a:pt x="1115" y="125"/>
                </a:lnTo>
                <a:lnTo>
                  <a:pt x="1113" y="124"/>
                </a:lnTo>
                <a:lnTo>
                  <a:pt x="1112" y="125"/>
                </a:lnTo>
                <a:lnTo>
                  <a:pt x="1111" y="125"/>
                </a:lnTo>
                <a:lnTo>
                  <a:pt x="1111" y="124"/>
                </a:lnTo>
                <a:lnTo>
                  <a:pt x="1109" y="124"/>
                </a:lnTo>
                <a:lnTo>
                  <a:pt x="1109" y="125"/>
                </a:lnTo>
                <a:lnTo>
                  <a:pt x="1108" y="124"/>
                </a:lnTo>
                <a:lnTo>
                  <a:pt x="1108" y="125"/>
                </a:lnTo>
                <a:lnTo>
                  <a:pt x="1108" y="124"/>
                </a:lnTo>
                <a:lnTo>
                  <a:pt x="1107" y="125"/>
                </a:lnTo>
                <a:lnTo>
                  <a:pt x="1105" y="125"/>
                </a:lnTo>
                <a:lnTo>
                  <a:pt x="1104" y="124"/>
                </a:lnTo>
                <a:lnTo>
                  <a:pt x="1104" y="123"/>
                </a:lnTo>
                <a:lnTo>
                  <a:pt x="1104" y="121"/>
                </a:lnTo>
                <a:lnTo>
                  <a:pt x="1104" y="120"/>
                </a:lnTo>
                <a:lnTo>
                  <a:pt x="1103" y="120"/>
                </a:lnTo>
                <a:lnTo>
                  <a:pt x="1101" y="120"/>
                </a:lnTo>
                <a:lnTo>
                  <a:pt x="1099" y="119"/>
                </a:lnTo>
                <a:lnTo>
                  <a:pt x="1099" y="117"/>
                </a:lnTo>
                <a:lnTo>
                  <a:pt x="1097" y="117"/>
                </a:lnTo>
                <a:lnTo>
                  <a:pt x="1096" y="116"/>
                </a:lnTo>
                <a:lnTo>
                  <a:pt x="1095" y="116"/>
                </a:lnTo>
                <a:lnTo>
                  <a:pt x="1094" y="115"/>
                </a:lnTo>
                <a:lnTo>
                  <a:pt x="1092" y="115"/>
                </a:lnTo>
                <a:lnTo>
                  <a:pt x="1091" y="113"/>
                </a:lnTo>
                <a:lnTo>
                  <a:pt x="1091" y="115"/>
                </a:lnTo>
                <a:lnTo>
                  <a:pt x="1090" y="115"/>
                </a:lnTo>
                <a:lnTo>
                  <a:pt x="1090" y="113"/>
                </a:lnTo>
                <a:lnTo>
                  <a:pt x="1090" y="115"/>
                </a:lnTo>
                <a:lnTo>
                  <a:pt x="1088" y="115"/>
                </a:lnTo>
                <a:lnTo>
                  <a:pt x="1088" y="113"/>
                </a:lnTo>
                <a:lnTo>
                  <a:pt x="1088" y="115"/>
                </a:lnTo>
                <a:lnTo>
                  <a:pt x="1087" y="113"/>
                </a:lnTo>
                <a:lnTo>
                  <a:pt x="1086" y="112"/>
                </a:lnTo>
                <a:lnTo>
                  <a:pt x="1084" y="112"/>
                </a:lnTo>
                <a:lnTo>
                  <a:pt x="1084" y="113"/>
                </a:lnTo>
                <a:lnTo>
                  <a:pt x="1083" y="112"/>
                </a:lnTo>
                <a:lnTo>
                  <a:pt x="1082" y="112"/>
                </a:lnTo>
                <a:lnTo>
                  <a:pt x="1080" y="112"/>
                </a:lnTo>
                <a:lnTo>
                  <a:pt x="1080" y="113"/>
                </a:lnTo>
                <a:lnTo>
                  <a:pt x="1079" y="113"/>
                </a:lnTo>
                <a:lnTo>
                  <a:pt x="1078" y="112"/>
                </a:lnTo>
                <a:lnTo>
                  <a:pt x="1077" y="112"/>
                </a:lnTo>
                <a:lnTo>
                  <a:pt x="1075" y="112"/>
                </a:lnTo>
                <a:lnTo>
                  <a:pt x="1084" y="102"/>
                </a:lnTo>
                <a:lnTo>
                  <a:pt x="1090" y="104"/>
                </a:lnTo>
                <a:lnTo>
                  <a:pt x="1101" y="107"/>
                </a:lnTo>
                <a:lnTo>
                  <a:pt x="1105" y="111"/>
                </a:lnTo>
                <a:lnTo>
                  <a:pt x="1107" y="108"/>
                </a:lnTo>
                <a:lnTo>
                  <a:pt x="1108" y="104"/>
                </a:lnTo>
                <a:lnTo>
                  <a:pt x="1108" y="103"/>
                </a:lnTo>
                <a:lnTo>
                  <a:pt x="1108" y="95"/>
                </a:lnTo>
                <a:lnTo>
                  <a:pt x="1115" y="78"/>
                </a:lnTo>
                <a:lnTo>
                  <a:pt x="1120" y="76"/>
                </a:lnTo>
                <a:lnTo>
                  <a:pt x="1115" y="58"/>
                </a:lnTo>
                <a:lnTo>
                  <a:pt x="1117" y="56"/>
                </a:lnTo>
                <a:lnTo>
                  <a:pt x="1118" y="56"/>
                </a:lnTo>
                <a:lnTo>
                  <a:pt x="1130" y="57"/>
                </a:lnTo>
                <a:lnTo>
                  <a:pt x="1132" y="56"/>
                </a:lnTo>
                <a:lnTo>
                  <a:pt x="1134" y="55"/>
                </a:lnTo>
                <a:lnTo>
                  <a:pt x="1134" y="53"/>
                </a:lnTo>
                <a:lnTo>
                  <a:pt x="1137" y="51"/>
                </a:lnTo>
                <a:lnTo>
                  <a:pt x="1138" y="51"/>
                </a:lnTo>
                <a:lnTo>
                  <a:pt x="1139" y="49"/>
                </a:lnTo>
                <a:lnTo>
                  <a:pt x="1139" y="48"/>
                </a:lnTo>
                <a:lnTo>
                  <a:pt x="1142" y="48"/>
                </a:lnTo>
                <a:lnTo>
                  <a:pt x="1145" y="45"/>
                </a:lnTo>
                <a:lnTo>
                  <a:pt x="1146" y="43"/>
                </a:lnTo>
                <a:lnTo>
                  <a:pt x="1147" y="41"/>
                </a:lnTo>
                <a:lnTo>
                  <a:pt x="1147" y="40"/>
                </a:lnTo>
                <a:lnTo>
                  <a:pt x="1149" y="40"/>
                </a:lnTo>
                <a:lnTo>
                  <a:pt x="1149" y="39"/>
                </a:lnTo>
                <a:lnTo>
                  <a:pt x="1149" y="36"/>
                </a:lnTo>
                <a:lnTo>
                  <a:pt x="1147" y="35"/>
                </a:lnTo>
                <a:lnTo>
                  <a:pt x="1146" y="34"/>
                </a:lnTo>
                <a:lnTo>
                  <a:pt x="1145" y="34"/>
                </a:lnTo>
                <a:lnTo>
                  <a:pt x="1143" y="32"/>
                </a:lnTo>
                <a:lnTo>
                  <a:pt x="1143" y="31"/>
                </a:lnTo>
                <a:lnTo>
                  <a:pt x="1142" y="30"/>
                </a:lnTo>
                <a:lnTo>
                  <a:pt x="1143" y="30"/>
                </a:lnTo>
                <a:lnTo>
                  <a:pt x="1145" y="28"/>
                </a:lnTo>
                <a:lnTo>
                  <a:pt x="1146" y="27"/>
                </a:lnTo>
                <a:lnTo>
                  <a:pt x="1147" y="27"/>
                </a:lnTo>
                <a:lnTo>
                  <a:pt x="1149" y="27"/>
                </a:lnTo>
                <a:lnTo>
                  <a:pt x="1151" y="27"/>
                </a:lnTo>
                <a:lnTo>
                  <a:pt x="1154" y="27"/>
                </a:lnTo>
                <a:lnTo>
                  <a:pt x="1155" y="27"/>
                </a:lnTo>
                <a:lnTo>
                  <a:pt x="1164" y="30"/>
                </a:lnTo>
                <a:lnTo>
                  <a:pt x="1172" y="28"/>
                </a:lnTo>
                <a:lnTo>
                  <a:pt x="1183" y="28"/>
                </a:lnTo>
                <a:lnTo>
                  <a:pt x="1184" y="26"/>
                </a:lnTo>
                <a:lnTo>
                  <a:pt x="1184" y="24"/>
                </a:lnTo>
                <a:lnTo>
                  <a:pt x="1185" y="24"/>
                </a:lnTo>
                <a:lnTo>
                  <a:pt x="1187" y="23"/>
                </a:lnTo>
                <a:lnTo>
                  <a:pt x="1188" y="22"/>
                </a:lnTo>
                <a:lnTo>
                  <a:pt x="1189" y="22"/>
                </a:lnTo>
                <a:lnTo>
                  <a:pt x="1189" y="19"/>
                </a:lnTo>
                <a:lnTo>
                  <a:pt x="1189" y="18"/>
                </a:lnTo>
                <a:lnTo>
                  <a:pt x="1188" y="17"/>
                </a:lnTo>
                <a:lnTo>
                  <a:pt x="1188" y="13"/>
                </a:lnTo>
                <a:lnTo>
                  <a:pt x="1187" y="9"/>
                </a:lnTo>
                <a:lnTo>
                  <a:pt x="1185" y="0"/>
                </a:lnTo>
                <a:lnTo>
                  <a:pt x="1188" y="1"/>
                </a:lnTo>
                <a:lnTo>
                  <a:pt x="1190" y="2"/>
                </a:lnTo>
                <a:lnTo>
                  <a:pt x="1193" y="2"/>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3164698" y="2446985"/>
            <a:ext cx="1098827" cy="809844"/>
          </a:xfrm>
          <a:custGeom>
            <a:avLst/>
            <a:gdLst>
              <a:gd name="T0" fmla="*/ 247 w 635"/>
              <a:gd name="T1" fmla="*/ 375 h 468"/>
              <a:gd name="T2" fmla="*/ 75 w 635"/>
              <a:gd name="T3" fmla="*/ 354 h 468"/>
              <a:gd name="T4" fmla="*/ 190 w 635"/>
              <a:gd name="T5" fmla="*/ 356 h 468"/>
              <a:gd name="T6" fmla="*/ 72 w 635"/>
              <a:gd name="T7" fmla="*/ 323 h 468"/>
              <a:gd name="T8" fmla="*/ 36 w 635"/>
              <a:gd name="T9" fmla="*/ 317 h 468"/>
              <a:gd name="T10" fmla="*/ 59 w 635"/>
              <a:gd name="T11" fmla="*/ 344 h 468"/>
              <a:gd name="T12" fmla="*/ 23 w 635"/>
              <a:gd name="T13" fmla="*/ 327 h 468"/>
              <a:gd name="T14" fmla="*/ 0 w 635"/>
              <a:gd name="T15" fmla="*/ 301 h 468"/>
              <a:gd name="T16" fmla="*/ 398 w 635"/>
              <a:gd name="T17" fmla="*/ 301 h 468"/>
              <a:gd name="T18" fmla="*/ 129 w 635"/>
              <a:gd name="T19" fmla="*/ 250 h 468"/>
              <a:gd name="T20" fmla="*/ 472 w 635"/>
              <a:gd name="T21" fmla="*/ 250 h 468"/>
              <a:gd name="T22" fmla="*/ 468 w 635"/>
              <a:gd name="T23" fmla="*/ 262 h 468"/>
              <a:gd name="T24" fmla="*/ 131 w 635"/>
              <a:gd name="T25" fmla="*/ 222 h 468"/>
              <a:gd name="T26" fmla="*/ 460 w 635"/>
              <a:gd name="T27" fmla="*/ 175 h 468"/>
              <a:gd name="T28" fmla="*/ 525 w 635"/>
              <a:gd name="T29" fmla="*/ 118 h 468"/>
              <a:gd name="T30" fmla="*/ 501 w 635"/>
              <a:gd name="T31" fmla="*/ 85 h 468"/>
              <a:gd name="T32" fmla="*/ 499 w 635"/>
              <a:gd name="T33" fmla="*/ 103 h 468"/>
              <a:gd name="T34" fmla="*/ 486 w 635"/>
              <a:gd name="T35" fmla="*/ 84 h 468"/>
              <a:gd name="T36" fmla="*/ 459 w 635"/>
              <a:gd name="T37" fmla="*/ 80 h 468"/>
              <a:gd name="T38" fmla="*/ 455 w 635"/>
              <a:gd name="T39" fmla="*/ 72 h 468"/>
              <a:gd name="T40" fmla="*/ 489 w 635"/>
              <a:gd name="T41" fmla="*/ 60 h 468"/>
              <a:gd name="T42" fmla="*/ 459 w 635"/>
              <a:gd name="T43" fmla="*/ 43 h 468"/>
              <a:gd name="T44" fmla="*/ 457 w 635"/>
              <a:gd name="T45" fmla="*/ 66 h 468"/>
              <a:gd name="T46" fmla="*/ 459 w 635"/>
              <a:gd name="T47" fmla="*/ 99 h 468"/>
              <a:gd name="T48" fmla="*/ 431 w 635"/>
              <a:gd name="T49" fmla="*/ 119 h 468"/>
              <a:gd name="T50" fmla="*/ 422 w 635"/>
              <a:gd name="T51" fmla="*/ 72 h 468"/>
              <a:gd name="T52" fmla="*/ 415 w 635"/>
              <a:gd name="T53" fmla="*/ 40 h 468"/>
              <a:gd name="T54" fmla="*/ 338 w 635"/>
              <a:gd name="T55" fmla="*/ 19 h 468"/>
              <a:gd name="T56" fmla="*/ 360 w 635"/>
              <a:gd name="T57" fmla="*/ 77 h 468"/>
              <a:gd name="T58" fmla="*/ 379 w 635"/>
              <a:gd name="T59" fmla="*/ 118 h 468"/>
              <a:gd name="T60" fmla="*/ 370 w 635"/>
              <a:gd name="T61" fmla="*/ 163 h 468"/>
              <a:gd name="T62" fmla="*/ 397 w 635"/>
              <a:gd name="T63" fmla="*/ 226 h 468"/>
              <a:gd name="T64" fmla="*/ 440 w 635"/>
              <a:gd name="T65" fmla="*/ 279 h 468"/>
              <a:gd name="T66" fmla="*/ 504 w 635"/>
              <a:gd name="T67" fmla="*/ 298 h 468"/>
              <a:gd name="T68" fmla="*/ 523 w 635"/>
              <a:gd name="T69" fmla="*/ 282 h 468"/>
              <a:gd name="T70" fmla="*/ 493 w 635"/>
              <a:gd name="T71" fmla="*/ 239 h 468"/>
              <a:gd name="T72" fmla="*/ 515 w 635"/>
              <a:gd name="T73" fmla="*/ 238 h 468"/>
              <a:gd name="T74" fmla="*/ 579 w 635"/>
              <a:gd name="T75" fmla="*/ 288 h 468"/>
              <a:gd name="T76" fmla="*/ 565 w 635"/>
              <a:gd name="T77" fmla="*/ 309 h 468"/>
              <a:gd name="T78" fmla="*/ 571 w 635"/>
              <a:gd name="T79" fmla="*/ 361 h 468"/>
              <a:gd name="T80" fmla="*/ 586 w 635"/>
              <a:gd name="T81" fmla="*/ 383 h 468"/>
              <a:gd name="T82" fmla="*/ 612 w 635"/>
              <a:gd name="T83" fmla="*/ 445 h 468"/>
              <a:gd name="T84" fmla="*/ 569 w 635"/>
              <a:gd name="T85" fmla="*/ 449 h 468"/>
              <a:gd name="T86" fmla="*/ 553 w 635"/>
              <a:gd name="T87" fmla="*/ 399 h 468"/>
              <a:gd name="T88" fmla="*/ 511 w 635"/>
              <a:gd name="T89" fmla="*/ 368 h 468"/>
              <a:gd name="T90" fmla="*/ 470 w 635"/>
              <a:gd name="T91" fmla="*/ 327 h 468"/>
              <a:gd name="T92" fmla="*/ 427 w 635"/>
              <a:gd name="T93" fmla="*/ 303 h 468"/>
              <a:gd name="T94" fmla="*/ 385 w 635"/>
              <a:gd name="T95" fmla="*/ 285 h 468"/>
              <a:gd name="T96" fmla="*/ 342 w 635"/>
              <a:gd name="T97" fmla="*/ 309 h 468"/>
              <a:gd name="T98" fmla="*/ 316 w 635"/>
              <a:gd name="T99" fmla="*/ 352 h 468"/>
              <a:gd name="T100" fmla="*/ 253 w 635"/>
              <a:gd name="T101" fmla="*/ 361 h 468"/>
              <a:gd name="T102" fmla="*/ 216 w 635"/>
              <a:gd name="T103" fmla="*/ 328 h 468"/>
              <a:gd name="T104" fmla="*/ 205 w 635"/>
              <a:gd name="T105" fmla="*/ 320 h 468"/>
              <a:gd name="T106" fmla="*/ 161 w 635"/>
              <a:gd name="T107" fmla="*/ 293 h 468"/>
              <a:gd name="T108" fmla="*/ 143 w 635"/>
              <a:gd name="T109" fmla="*/ 324 h 468"/>
              <a:gd name="T110" fmla="*/ 141 w 635"/>
              <a:gd name="T111" fmla="*/ 280 h 468"/>
              <a:gd name="T112" fmla="*/ 130 w 635"/>
              <a:gd name="T113" fmla="*/ 239 h 468"/>
              <a:gd name="T114" fmla="*/ 139 w 635"/>
              <a:gd name="T115" fmla="*/ 220 h 468"/>
              <a:gd name="T116" fmla="*/ 185 w 635"/>
              <a:gd name="T117" fmla="*/ 187 h 468"/>
              <a:gd name="T118" fmla="*/ 215 w 635"/>
              <a:gd name="T119" fmla="*/ 169 h 468"/>
              <a:gd name="T120" fmla="*/ 247 w 635"/>
              <a:gd name="T121" fmla="*/ 162 h 468"/>
              <a:gd name="T122" fmla="*/ 254 w 635"/>
              <a:gd name="T123" fmla="*/ 120 h 468"/>
              <a:gd name="T124" fmla="*/ 286 w 635"/>
              <a:gd name="T125" fmla="*/ 7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5" h="468">
                <a:moveTo>
                  <a:pt x="618" y="430"/>
                </a:moveTo>
                <a:lnTo>
                  <a:pt x="618" y="432"/>
                </a:lnTo>
                <a:lnTo>
                  <a:pt x="617" y="430"/>
                </a:lnTo>
                <a:lnTo>
                  <a:pt x="616" y="430"/>
                </a:lnTo>
                <a:lnTo>
                  <a:pt x="617" y="429"/>
                </a:lnTo>
                <a:lnTo>
                  <a:pt x="617" y="428"/>
                </a:lnTo>
                <a:lnTo>
                  <a:pt x="617" y="426"/>
                </a:lnTo>
                <a:lnTo>
                  <a:pt x="617" y="425"/>
                </a:lnTo>
                <a:lnTo>
                  <a:pt x="617" y="424"/>
                </a:lnTo>
                <a:lnTo>
                  <a:pt x="617" y="423"/>
                </a:lnTo>
                <a:lnTo>
                  <a:pt x="617" y="421"/>
                </a:lnTo>
                <a:lnTo>
                  <a:pt x="618" y="421"/>
                </a:lnTo>
                <a:lnTo>
                  <a:pt x="620" y="423"/>
                </a:lnTo>
                <a:lnTo>
                  <a:pt x="620" y="424"/>
                </a:lnTo>
                <a:lnTo>
                  <a:pt x="618" y="424"/>
                </a:lnTo>
                <a:lnTo>
                  <a:pt x="620" y="424"/>
                </a:lnTo>
                <a:lnTo>
                  <a:pt x="620" y="428"/>
                </a:lnTo>
                <a:lnTo>
                  <a:pt x="620" y="430"/>
                </a:lnTo>
                <a:lnTo>
                  <a:pt x="618" y="430"/>
                </a:lnTo>
                <a:close/>
                <a:moveTo>
                  <a:pt x="247" y="375"/>
                </a:moveTo>
                <a:lnTo>
                  <a:pt x="247" y="377"/>
                </a:lnTo>
                <a:lnTo>
                  <a:pt x="247" y="378"/>
                </a:lnTo>
                <a:lnTo>
                  <a:pt x="247" y="379"/>
                </a:lnTo>
                <a:lnTo>
                  <a:pt x="247" y="381"/>
                </a:lnTo>
                <a:lnTo>
                  <a:pt x="247" y="382"/>
                </a:lnTo>
                <a:lnTo>
                  <a:pt x="248" y="382"/>
                </a:lnTo>
                <a:lnTo>
                  <a:pt x="248" y="383"/>
                </a:lnTo>
                <a:lnTo>
                  <a:pt x="247" y="383"/>
                </a:lnTo>
                <a:lnTo>
                  <a:pt x="245" y="385"/>
                </a:lnTo>
                <a:lnTo>
                  <a:pt x="244" y="385"/>
                </a:lnTo>
                <a:lnTo>
                  <a:pt x="243" y="385"/>
                </a:lnTo>
                <a:lnTo>
                  <a:pt x="241" y="385"/>
                </a:lnTo>
                <a:lnTo>
                  <a:pt x="241" y="383"/>
                </a:lnTo>
                <a:lnTo>
                  <a:pt x="240" y="382"/>
                </a:lnTo>
                <a:lnTo>
                  <a:pt x="239" y="381"/>
                </a:lnTo>
                <a:lnTo>
                  <a:pt x="237" y="379"/>
                </a:lnTo>
                <a:lnTo>
                  <a:pt x="236" y="378"/>
                </a:lnTo>
                <a:lnTo>
                  <a:pt x="235" y="378"/>
                </a:lnTo>
                <a:lnTo>
                  <a:pt x="235" y="377"/>
                </a:lnTo>
                <a:lnTo>
                  <a:pt x="235" y="374"/>
                </a:lnTo>
                <a:lnTo>
                  <a:pt x="236" y="374"/>
                </a:lnTo>
                <a:lnTo>
                  <a:pt x="236" y="375"/>
                </a:lnTo>
                <a:lnTo>
                  <a:pt x="237" y="375"/>
                </a:lnTo>
                <a:lnTo>
                  <a:pt x="237" y="377"/>
                </a:lnTo>
                <a:lnTo>
                  <a:pt x="237" y="375"/>
                </a:lnTo>
                <a:lnTo>
                  <a:pt x="239" y="377"/>
                </a:lnTo>
                <a:lnTo>
                  <a:pt x="240" y="377"/>
                </a:lnTo>
                <a:lnTo>
                  <a:pt x="241" y="375"/>
                </a:lnTo>
                <a:lnTo>
                  <a:pt x="243" y="375"/>
                </a:lnTo>
                <a:lnTo>
                  <a:pt x="243" y="374"/>
                </a:lnTo>
                <a:lnTo>
                  <a:pt x="244" y="374"/>
                </a:lnTo>
                <a:lnTo>
                  <a:pt x="245" y="374"/>
                </a:lnTo>
                <a:lnTo>
                  <a:pt x="245" y="375"/>
                </a:lnTo>
                <a:lnTo>
                  <a:pt x="247" y="375"/>
                </a:lnTo>
                <a:close/>
                <a:moveTo>
                  <a:pt x="216" y="362"/>
                </a:moveTo>
                <a:lnTo>
                  <a:pt x="216" y="361"/>
                </a:lnTo>
                <a:lnTo>
                  <a:pt x="218" y="361"/>
                </a:lnTo>
                <a:lnTo>
                  <a:pt x="218" y="362"/>
                </a:lnTo>
                <a:lnTo>
                  <a:pt x="216" y="362"/>
                </a:lnTo>
                <a:close/>
                <a:moveTo>
                  <a:pt x="214" y="361"/>
                </a:moveTo>
                <a:lnTo>
                  <a:pt x="213" y="361"/>
                </a:lnTo>
                <a:lnTo>
                  <a:pt x="214" y="361"/>
                </a:lnTo>
                <a:close/>
                <a:moveTo>
                  <a:pt x="69" y="349"/>
                </a:moveTo>
                <a:lnTo>
                  <a:pt x="70" y="351"/>
                </a:lnTo>
                <a:lnTo>
                  <a:pt x="71" y="351"/>
                </a:lnTo>
                <a:lnTo>
                  <a:pt x="72" y="351"/>
                </a:lnTo>
                <a:lnTo>
                  <a:pt x="74" y="351"/>
                </a:lnTo>
                <a:lnTo>
                  <a:pt x="75" y="352"/>
                </a:lnTo>
                <a:lnTo>
                  <a:pt x="76" y="352"/>
                </a:lnTo>
                <a:lnTo>
                  <a:pt x="78" y="352"/>
                </a:lnTo>
                <a:lnTo>
                  <a:pt x="79" y="352"/>
                </a:lnTo>
                <a:lnTo>
                  <a:pt x="80" y="353"/>
                </a:lnTo>
                <a:lnTo>
                  <a:pt x="82" y="352"/>
                </a:lnTo>
                <a:lnTo>
                  <a:pt x="82" y="353"/>
                </a:lnTo>
                <a:lnTo>
                  <a:pt x="83" y="353"/>
                </a:lnTo>
                <a:lnTo>
                  <a:pt x="83" y="354"/>
                </a:lnTo>
                <a:lnTo>
                  <a:pt x="84" y="356"/>
                </a:lnTo>
                <a:lnTo>
                  <a:pt x="87" y="356"/>
                </a:lnTo>
                <a:lnTo>
                  <a:pt x="87" y="354"/>
                </a:lnTo>
                <a:lnTo>
                  <a:pt x="88" y="354"/>
                </a:lnTo>
                <a:lnTo>
                  <a:pt x="88" y="356"/>
                </a:lnTo>
                <a:lnTo>
                  <a:pt x="89" y="356"/>
                </a:lnTo>
                <a:lnTo>
                  <a:pt x="89" y="354"/>
                </a:lnTo>
                <a:lnTo>
                  <a:pt x="89" y="356"/>
                </a:lnTo>
                <a:lnTo>
                  <a:pt x="91" y="354"/>
                </a:lnTo>
                <a:lnTo>
                  <a:pt x="91" y="356"/>
                </a:lnTo>
                <a:lnTo>
                  <a:pt x="91" y="357"/>
                </a:lnTo>
                <a:lnTo>
                  <a:pt x="92" y="357"/>
                </a:lnTo>
                <a:lnTo>
                  <a:pt x="93" y="358"/>
                </a:lnTo>
                <a:lnTo>
                  <a:pt x="93" y="361"/>
                </a:lnTo>
                <a:lnTo>
                  <a:pt x="93" y="362"/>
                </a:lnTo>
                <a:lnTo>
                  <a:pt x="92" y="362"/>
                </a:lnTo>
                <a:lnTo>
                  <a:pt x="91" y="361"/>
                </a:lnTo>
                <a:lnTo>
                  <a:pt x="89" y="362"/>
                </a:lnTo>
                <a:lnTo>
                  <a:pt x="89" y="361"/>
                </a:lnTo>
                <a:lnTo>
                  <a:pt x="88" y="361"/>
                </a:lnTo>
                <a:lnTo>
                  <a:pt x="87" y="361"/>
                </a:lnTo>
                <a:lnTo>
                  <a:pt x="86" y="361"/>
                </a:lnTo>
                <a:lnTo>
                  <a:pt x="86" y="360"/>
                </a:lnTo>
                <a:lnTo>
                  <a:pt x="84" y="360"/>
                </a:lnTo>
                <a:lnTo>
                  <a:pt x="84" y="358"/>
                </a:lnTo>
                <a:lnTo>
                  <a:pt x="83" y="358"/>
                </a:lnTo>
                <a:lnTo>
                  <a:pt x="80" y="357"/>
                </a:lnTo>
                <a:lnTo>
                  <a:pt x="79" y="357"/>
                </a:lnTo>
                <a:lnTo>
                  <a:pt x="78" y="356"/>
                </a:lnTo>
                <a:lnTo>
                  <a:pt x="76" y="356"/>
                </a:lnTo>
                <a:lnTo>
                  <a:pt x="76" y="354"/>
                </a:lnTo>
                <a:lnTo>
                  <a:pt x="75" y="354"/>
                </a:lnTo>
                <a:lnTo>
                  <a:pt x="75" y="353"/>
                </a:lnTo>
                <a:lnTo>
                  <a:pt x="74" y="353"/>
                </a:lnTo>
                <a:lnTo>
                  <a:pt x="71" y="353"/>
                </a:lnTo>
                <a:lnTo>
                  <a:pt x="70" y="352"/>
                </a:lnTo>
                <a:lnTo>
                  <a:pt x="69" y="352"/>
                </a:lnTo>
                <a:lnTo>
                  <a:pt x="69" y="351"/>
                </a:lnTo>
                <a:lnTo>
                  <a:pt x="67" y="351"/>
                </a:lnTo>
                <a:lnTo>
                  <a:pt x="66" y="349"/>
                </a:lnTo>
                <a:lnTo>
                  <a:pt x="67" y="349"/>
                </a:lnTo>
                <a:lnTo>
                  <a:pt x="69" y="349"/>
                </a:lnTo>
                <a:close/>
                <a:moveTo>
                  <a:pt x="61" y="349"/>
                </a:moveTo>
                <a:lnTo>
                  <a:pt x="59" y="349"/>
                </a:lnTo>
                <a:lnTo>
                  <a:pt x="61" y="348"/>
                </a:lnTo>
                <a:lnTo>
                  <a:pt x="61" y="349"/>
                </a:lnTo>
                <a:close/>
                <a:moveTo>
                  <a:pt x="188" y="351"/>
                </a:moveTo>
                <a:lnTo>
                  <a:pt x="189" y="351"/>
                </a:lnTo>
                <a:lnTo>
                  <a:pt x="189" y="352"/>
                </a:lnTo>
                <a:lnTo>
                  <a:pt x="190" y="352"/>
                </a:lnTo>
                <a:lnTo>
                  <a:pt x="192" y="352"/>
                </a:lnTo>
                <a:lnTo>
                  <a:pt x="193" y="353"/>
                </a:lnTo>
                <a:lnTo>
                  <a:pt x="194" y="353"/>
                </a:lnTo>
                <a:lnTo>
                  <a:pt x="196" y="353"/>
                </a:lnTo>
                <a:lnTo>
                  <a:pt x="197" y="353"/>
                </a:lnTo>
                <a:lnTo>
                  <a:pt x="198" y="354"/>
                </a:lnTo>
                <a:lnTo>
                  <a:pt x="199" y="354"/>
                </a:lnTo>
                <a:lnTo>
                  <a:pt x="201" y="354"/>
                </a:lnTo>
                <a:lnTo>
                  <a:pt x="203" y="354"/>
                </a:lnTo>
                <a:lnTo>
                  <a:pt x="206" y="354"/>
                </a:lnTo>
                <a:lnTo>
                  <a:pt x="209" y="354"/>
                </a:lnTo>
                <a:lnTo>
                  <a:pt x="210" y="354"/>
                </a:lnTo>
                <a:lnTo>
                  <a:pt x="210" y="356"/>
                </a:lnTo>
                <a:lnTo>
                  <a:pt x="211" y="357"/>
                </a:lnTo>
                <a:lnTo>
                  <a:pt x="213" y="358"/>
                </a:lnTo>
                <a:lnTo>
                  <a:pt x="213" y="361"/>
                </a:lnTo>
                <a:lnTo>
                  <a:pt x="211" y="361"/>
                </a:lnTo>
                <a:lnTo>
                  <a:pt x="210" y="361"/>
                </a:lnTo>
                <a:lnTo>
                  <a:pt x="209" y="361"/>
                </a:lnTo>
                <a:lnTo>
                  <a:pt x="207" y="361"/>
                </a:lnTo>
                <a:lnTo>
                  <a:pt x="206" y="361"/>
                </a:lnTo>
                <a:lnTo>
                  <a:pt x="206" y="362"/>
                </a:lnTo>
                <a:lnTo>
                  <a:pt x="205" y="362"/>
                </a:lnTo>
                <a:lnTo>
                  <a:pt x="203" y="362"/>
                </a:lnTo>
                <a:lnTo>
                  <a:pt x="202" y="362"/>
                </a:lnTo>
                <a:lnTo>
                  <a:pt x="202" y="361"/>
                </a:lnTo>
                <a:lnTo>
                  <a:pt x="199" y="361"/>
                </a:lnTo>
                <a:lnTo>
                  <a:pt x="198" y="361"/>
                </a:lnTo>
                <a:lnTo>
                  <a:pt x="197" y="360"/>
                </a:lnTo>
                <a:lnTo>
                  <a:pt x="196" y="360"/>
                </a:lnTo>
                <a:lnTo>
                  <a:pt x="196" y="358"/>
                </a:lnTo>
                <a:lnTo>
                  <a:pt x="194" y="358"/>
                </a:lnTo>
                <a:lnTo>
                  <a:pt x="194" y="357"/>
                </a:lnTo>
                <a:lnTo>
                  <a:pt x="193" y="357"/>
                </a:lnTo>
                <a:lnTo>
                  <a:pt x="192" y="357"/>
                </a:lnTo>
                <a:lnTo>
                  <a:pt x="190" y="356"/>
                </a:lnTo>
                <a:lnTo>
                  <a:pt x="189" y="356"/>
                </a:lnTo>
                <a:lnTo>
                  <a:pt x="189" y="354"/>
                </a:lnTo>
                <a:lnTo>
                  <a:pt x="188" y="354"/>
                </a:lnTo>
                <a:lnTo>
                  <a:pt x="188" y="353"/>
                </a:lnTo>
                <a:lnTo>
                  <a:pt x="188" y="352"/>
                </a:lnTo>
                <a:lnTo>
                  <a:pt x="188" y="351"/>
                </a:lnTo>
                <a:lnTo>
                  <a:pt x="186" y="351"/>
                </a:lnTo>
                <a:lnTo>
                  <a:pt x="186" y="348"/>
                </a:lnTo>
                <a:lnTo>
                  <a:pt x="185" y="348"/>
                </a:lnTo>
                <a:lnTo>
                  <a:pt x="186" y="348"/>
                </a:lnTo>
                <a:lnTo>
                  <a:pt x="188" y="348"/>
                </a:lnTo>
                <a:lnTo>
                  <a:pt x="188" y="349"/>
                </a:lnTo>
                <a:lnTo>
                  <a:pt x="188" y="351"/>
                </a:lnTo>
                <a:close/>
                <a:moveTo>
                  <a:pt x="189" y="351"/>
                </a:moveTo>
                <a:lnTo>
                  <a:pt x="188" y="349"/>
                </a:lnTo>
                <a:lnTo>
                  <a:pt x="189" y="349"/>
                </a:lnTo>
                <a:lnTo>
                  <a:pt x="189" y="347"/>
                </a:lnTo>
                <a:lnTo>
                  <a:pt x="189" y="348"/>
                </a:lnTo>
                <a:lnTo>
                  <a:pt x="189" y="349"/>
                </a:lnTo>
                <a:lnTo>
                  <a:pt x="189" y="351"/>
                </a:lnTo>
                <a:close/>
                <a:moveTo>
                  <a:pt x="54" y="345"/>
                </a:moveTo>
                <a:lnTo>
                  <a:pt x="53" y="345"/>
                </a:lnTo>
                <a:lnTo>
                  <a:pt x="54" y="345"/>
                </a:lnTo>
                <a:close/>
                <a:moveTo>
                  <a:pt x="186" y="345"/>
                </a:moveTo>
                <a:lnTo>
                  <a:pt x="185" y="345"/>
                </a:lnTo>
                <a:lnTo>
                  <a:pt x="186" y="345"/>
                </a:lnTo>
                <a:close/>
                <a:moveTo>
                  <a:pt x="65" y="344"/>
                </a:moveTo>
                <a:lnTo>
                  <a:pt x="63" y="344"/>
                </a:lnTo>
                <a:lnTo>
                  <a:pt x="65" y="344"/>
                </a:lnTo>
                <a:close/>
                <a:moveTo>
                  <a:pt x="65" y="344"/>
                </a:moveTo>
                <a:lnTo>
                  <a:pt x="63" y="344"/>
                </a:lnTo>
                <a:lnTo>
                  <a:pt x="63" y="343"/>
                </a:lnTo>
                <a:lnTo>
                  <a:pt x="65" y="343"/>
                </a:lnTo>
                <a:lnTo>
                  <a:pt x="65" y="344"/>
                </a:lnTo>
                <a:close/>
                <a:moveTo>
                  <a:pt x="470" y="326"/>
                </a:moveTo>
                <a:lnTo>
                  <a:pt x="472" y="326"/>
                </a:lnTo>
                <a:lnTo>
                  <a:pt x="470" y="326"/>
                </a:lnTo>
                <a:close/>
                <a:moveTo>
                  <a:pt x="62" y="314"/>
                </a:moveTo>
                <a:lnTo>
                  <a:pt x="63" y="314"/>
                </a:lnTo>
                <a:lnTo>
                  <a:pt x="65" y="314"/>
                </a:lnTo>
                <a:lnTo>
                  <a:pt x="66" y="315"/>
                </a:lnTo>
                <a:lnTo>
                  <a:pt x="66" y="317"/>
                </a:lnTo>
                <a:lnTo>
                  <a:pt x="67" y="317"/>
                </a:lnTo>
                <a:lnTo>
                  <a:pt x="69" y="317"/>
                </a:lnTo>
                <a:lnTo>
                  <a:pt x="70" y="317"/>
                </a:lnTo>
                <a:lnTo>
                  <a:pt x="70" y="318"/>
                </a:lnTo>
                <a:lnTo>
                  <a:pt x="71" y="318"/>
                </a:lnTo>
                <a:lnTo>
                  <a:pt x="70" y="319"/>
                </a:lnTo>
                <a:lnTo>
                  <a:pt x="71" y="319"/>
                </a:lnTo>
                <a:lnTo>
                  <a:pt x="71" y="320"/>
                </a:lnTo>
                <a:lnTo>
                  <a:pt x="72" y="320"/>
                </a:lnTo>
                <a:lnTo>
                  <a:pt x="74" y="320"/>
                </a:lnTo>
                <a:lnTo>
                  <a:pt x="72" y="322"/>
                </a:lnTo>
                <a:lnTo>
                  <a:pt x="72" y="323"/>
                </a:lnTo>
                <a:lnTo>
                  <a:pt x="72" y="324"/>
                </a:lnTo>
                <a:lnTo>
                  <a:pt x="72" y="326"/>
                </a:lnTo>
                <a:lnTo>
                  <a:pt x="71" y="326"/>
                </a:lnTo>
                <a:lnTo>
                  <a:pt x="70" y="326"/>
                </a:lnTo>
                <a:lnTo>
                  <a:pt x="69" y="326"/>
                </a:lnTo>
                <a:lnTo>
                  <a:pt x="67" y="327"/>
                </a:lnTo>
                <a:lnTo>
                  <a:pt x="67" y="328"/>
                </a:lnTo>
                <a:lnTo>
                  <a:pt x="66" y="327"/>
                </a:lnTo>
                <a:lnTo>
                  <a:pt x="65" y="327"/>
                </a:lnTo>
                <a:lnTo>
                  <a:pt x="63" y="327"/>
                </a:lnTo>
                <a:lnTo>
                  <a:pt x="62" y="326"/>
                </a:lnTo>
                <a:lnTo>
                  <a:pt x="61" y="326"/>
                </a:lnTo>
                <a:lnTo>
                  <a:pt x="59" y="324"/>
                </a:lnTo>
                <a:lnTo>
                  <a:pt x="59" y="323"/>
                </a:lnTo>
                <a:lnTo>
                  <a:pt x="59" y="322"/>
                </a:lnTo>
                <a:lnTo>
                  <a:pt x="58" y="320"/>
                </a:lnTo>
                <a:lnTo>
                  <a:pt x="57" y="320"/>
                </a:lnTo>
                <a:lnTo>
                  <a:pt x="55" y="320"/>
                </a:lnTo>
                <a:lnTo>
                  <a:pt x="55" y="319"/>
                </a:lnTo>
                <a:lnTo>
                  <a:pt x="57" y="319"/>
                </a:lnTo>
                <a:lnTo>
                  <a:pt x="58" y="319"/>
                </a:lnTo>
                <a:lnTo>
                  <a:pt x="59" y="319"/>
                </a:lnTo>
                <a:lnTo>
                  <a:pt x="61" y="319"/>
                </a:lnTo>
                <a:lnTo>
                  <a:pt x="62" y="318"/>
                </a:lnTo>
                <a:lnTo>
                  <a:pt x="62" y="317"/>
                </a:lnTo>
                <a:lnTo>
                  <a:pt x="62" y="315"/>
                </a:lnTo>
                <a:lnTo>
                  <a:pt x="62" y="314"/>
                </a:lnTo>
                <a:close/>
                <a:moveTo>
                  <a:pt x="72" y="314"/>
                </a:moveTo>
                <a:lnTo>
                  <a:pt x="71" y="315"/>
                </a:lnTo>
                <a:lnTo>
                  <a:pt x="71" y="314"/>
                </a:lnTo>
                <a:lnTo>
                  <a:pt x="71" y="313"/>
                </a:lnTo>
                <a:lnTo>
                  <a:pt x="72" y="314"/>
                </a:lnTo>
                <a:close/>
                <a:moveTo>
                  <a:pt x="148" y="309"/>
                </a:moveTo>
                <a:lnTo>
                  <a:pt x="147" y="309"/>
                </a:lnTo>
                <a:lnTo>
                  <a:pt x="148" y="309"/>
                </a:lnTo>
                <a:close/>
                <a:moveTo>
                  <a:pt x="75" y="307"/>
                </a:moveTo>
                <a:lnTo>
                  <a:pt x="75" y="309"/>
                </a:lnTo>
                <a:lnTo>
                  <a:pt x="75" y="307"/>
                </a:lnTo>
                <a:close/>
                <a:moveTo>
                  <a:pt x="17" y="307"/>
                </a:moveTo>
                <a:lnTo>
                  <a:pt x="20" y="307"/>
                </a:lnTo>
                <a:lnTo>
                  <a:pt x="21" y="307"/>
                </a:lnTo>
                <a:lnTo>
                  <a:pt x="23" y="307"/>
                </a:lnTo>
                <a:lnTo>
                  <a:pt x="25" y="309"/>
                </a:lnTo>
                <a:lnTo>
                  <a:pt x="27" y="309"/>
                </a:lnTo>
                <a:lnTo>
                  <a:pt x="28" y="309"/>
                </a:lnTo>
                <a:lnTo>
                  <a:pt x="29" y="310"/>
                </a:lnTo>
                <a:lnTo>
                  <a:pt x="31" y="310"/>
                </a:lnTo>
                <a:lnTo>
                  <a:pt x="31" y="311"/>
                </a:lnTo>
                <a:lnTo>
                  <a:pt x="32" y="313"/>
                </a:lnTo>
                <a:lnTo>
                  <a:pt x="33" y="314"/>
                </a:lnTo>
                <a:lnTo>
                  <a:pt x="33" y="315"/>
                </a:lnTo>
                <a:lnTo>
                  <a:pt x="34" y="315"/>
                </a:lnTo>
                <a:lnTo>
                  <a:pt x="34" y="317"/>
                </a:lnTo>
                <a:lnTo>
                  <a:pt x="36" y="317"/>
                </a:lnTo>
                <a:lnTo>
                  <a:pt x="37" y="315"/>
                </a:lnTo>
                <a:lnTo>
                  <a:pt x="38" y="317"/>
                </a:lnTo>
                <a:lnTo>
                  <a:pt x="40" y="317"/>
                </a:lnTo>
                <a:lnTo>
                  <a:pt x="41" y="317"/>
                </a:lnTo>
                <a:lnTo>
                  <a:pt x="42" y="318"/>
                </a:lnTo>
                <a:lnTo>
                  <a:pt x="42" y="319"/>
                </a:lnTo>
                <a:lnTo>
                  <a:pt x="44" y="319"/>
                </a:lnTo>
                <a:lnTo>
                  <a:pt x="45" y="319"/>
                </a:lnTo>
                <a:lnTo>
                  <a:pt x="45" y="318"/>
                </a:lnTo>
                <a:lnTo>
                  <a:pt x="44" y="318"/>
                </a:lnTo>
                <a:lnTo>
                  <a:pt x="45" y="317"/>
                </a:lnTo>
                <a:lnTo>
                  <a:pt x="46" y="317"/>
                </a:lnTo>
                <a:lnTo>
                  <a:pt x="48" y="317"/>
                </a:lnTo>
                <a:lnTo>
                  <a:pt x="48" y="318"/>
                </a:lnTo>
                <a:lnTo>
                  <a:pt x="49" y="318"/>
                </a:lnTo>
                <a:lnTo>
                  <a:pt x="49" y="319"/>
                </a:lnTo>
                <a:lnTo>
                  <a:pt x="50" y="320"/>
                </a:lnTo>
                <a:lnTo>
                  <a:pt x="52" y="322"/>
                </a:lnTo>
                <a:lnTo>
                  <a:pt x="52" y="323"/>
                </a:lnTo>
                <a:lnTo>
                  <a:pt x="50" y="323"/>
                </a:lnTo>
                <a:lnTo>
                  <a:pt x="52" y="324"/>
                </a:lnTo>
                <a:lnTo>
                  <a:pt x="53" y="324"/>
                </a:lnTo>
                <a:lnTo>
                  <a:pt x="53" y="323"/>
                </a:lnTo>
                <a:lnTo>
                  <a:pt x="54" y="323"/>
                </a:lnTo>
                <a:lnTo>
                  <a:pt x="54" y="324"/>
                </a:lnTo>
                <a:lnTo>
                  <a:pt x="54" y="326"/>
                </a:lnTo>
                <a:lnTo>
                  <a:pt x="55" y="326"/>
                </a:lnTo>
                <a:lnTo>
                  <a:pt x="55" y="327"/>
                </a:lnTo>
                <a:lnTo>
                  <a:pt x="57" y="327"/>
                </a:lnTo>
                <a:lnTo>
                  <a:pt x="57" y="328"/>
                </a:lnTo>
                <a:lnTo>
                  <a:pt x="57" y="330"/>
                </a:lnTo>
                <a:lnTo>
                  <a:pt x="57" y="332"/>
                </a:lnTo>
                <a:lnTo>
                  <a:pt x="58" y="334"/>
                </a:lnTo>
                <a:lnTo>
                  <a:pt x="59" y="332"/>
                </a:lnTo>
                <a:lnTo>
                  <a:pt x="61" y="332"/>
                </a:lnTo>
                <a:lnTo>
                  <a:pt x="61" y="334"/>
                </a:lnTo>
                <a:lnTo>
                  <a:pt x="59" y="334"/>
                </a:lnTo>
                <a:lnTo>
                  <a:pt x="59" y="335"/>
                </a:lnTo>
                <a:lnTo>
                  <a:pt x="62" y="336"/>
                </a:lnTo>
                <a:lnTo>
                  <a:pt x="62" y="337"/>
                </a:lnTo>
                <a:lnTo>
                  <a:pt x="61" y="337"/>
                </a:lnTo>
                <a:lnTo>
                  <a:pt x="59" y="337"/>
                </a:lnTo>
                <a:lnTo>
                  <a:pt x="58" y="336"/>
                </a:lnTo>
                <a:lnTo>
                  <a:pt x="57" y="336"/>
                </a:lnTo>
                <a:lnTo>
                  <a:pt x="57" y="337"/>
                </a:lnTo>
                <a:lnTo>
                  <a:pt x="55" y="337"/>
                </a:lnTo>
                <a:lnTo>
                  <a:pt x="54" y="337"/>
                </a:lnTo>
                <a:lnTo>
                  <a:pt x="54" y="339"/>
                </a:lnTo>
                <a:lnTo>
                  <a:pt x="54" y="340"/>
                </a:lnTo>
                <a:lnTo>
                  <a:pt x="54" y="341"/>
                </a:lnTo>
                <a:lnTo>
                  <a:pt x="55" y="343"/>
                </a:lnTo>
                <a:lnTo>
                  <a:pt x="57" y="343"/>
                </a:lnTo>
                <a:lnTo>
                  <a:pt x="58" y="344"/>
                </a:lnTo>
                <a:lnTo>
                  <a:pt x="59" y="344"/>
                </a:lnTo>
                <a:lnTo>
                  <a:pt x="61" y="343"/>
                </a:lnTo>
                <a:lnTo>
                  <a:pt x="62" y="343"/>
                </a:lnTo>
                <a:lnTo>
                  <a:pt x="63" y="343"/>
                </a:lnTo>
                <a:lnTo>
                  <a:pt x="63" y="344"/>
                </a:lnTo>
                <a:lnTo>
                  <a:pt x="62" y="344"/>
                </a:lnTo>
                <a:lnTo>
                  <a:pt x="62" y="345"/>
                </a:lnTo>
                <a:lnTo>
                  <a:pt x="62" y="347"/>
                </a:lnTo>
                <a:lnTo>
                  <a:pt x="63" y="348"/>
                </a:lnTo>
                <a:lnTo>
                  <a:pt x="63" y="349"/>
                </a:lnTo>
                <a:lnTo>
                  <a:pt x="62" y="348"/>
                </a:lnTo>
                <a:lnTo>
                  <a:pt x="61" y="348"/>
                </a:lnTo>
                <a:lnTo>
                  <a:pt x="59" y="348"/>
                </a:lnTo>
                <a:lnTo>
                  <a:pt x="59" y="349"/>
                </a:lnTo>
                <a:lnTo>
                  <a:pt x="59" y="351"/>
                </a:lnTo>
                <a:lnTo>
                  <a:pt x="58" y="351"/>
                </a:lnTo>
                <a:lnTo>
                  <a:pt x="58" y="352"/>
                </a:lnTo>
                <a:lnTo>
                  <a:pt x="57" y="352"/>
                </a:lnTo>
                <a:lnTo>
                  <a:pt x="57" y="351"/>
                </a:lnTo>
                <a:lnTo>
                  <a:pt x="57" y="349"/>
                </a:lnTo>
                <a:lnTo>
                  <a:pt x="55" y="348"/>
                </a:lnTo>
                <a:lnTo>
                  <a:pt x="55" y="347"/>
                </a:lnTo>
                <a:lnTo>
                  <a:pt x="54" y="345"/>
                </a:lnTo>
                <a:lnTo>
                  <a:pt x="54" y="344"/>
                </a:lnTo>
                <a:lnTo>
                  <a:pt x="53" y="344"/>
                </a:lnTo>
                <a:lnTo>
                  <a:pt x="52" y="344"/>
                </a:lnTo>
                <a:lnTo>
                  <a:pt x="50" y="343"/>
                </a:lnTo>
                <a:lnTo>
                  <a:pt x="48" y="343"/>
                </a:lnTo>
                <a:lnTo>
                  <a:pt x="46" y="343"/>
                </a:lnTo>
                <a:lnTo>
                  <a:pt x="46" y="341"/>
                </a:lnTo>
                <a:lnTo>
                  <a:pt x="45" y="341"/>
                </a:lnTo>
                <a:lnTo>
                  <a:pt x="45" y="340"/>
                </a:lnTo>
                <a:lnTo>
                  <a:pt x="45" y="339"/>
                </a:lnTo>
                <a:lnTo>
                  <a:pt x="44" y="339"/>
                </a:lnTo>
                <a:lnTo>
                  <a:pt x="42" y="337"/>
                </a:lnTo>
                <a:lnTo>
                  <a:pt x="41" y="336"/>
                </a:lnTo>
                <a:lnTo>
                  <a:pt x="40" y="336"/>
                </a:lnTo>
                <a:lnTo>
                  <a:pt x="38" y="336"/>
                </a:lnTo>
                <a:lnTo>
                  <a:pt x="37" y="336"/>
                </a:lnTo>
                <a:lnTo>
                  <a:pt x="36" y="336"/>
                </a:lnTo>
                <a:lnTo>
                  <a:pt x="34" y="336"/>
                </a:lnTo>
                <a:lnTo>
                  <a:pt x="34" y="335"/>
                </a:lnTo>
                <a:lnTo>
                  <a:pt x="33" y="335"/>
                </a:lnTo>
                <a:lnTo>
                  <a:pt x="32" y="335"/>
                </a:lnTo>
                <a:lnTo>
                  <a:pt x="32" y="334"/>
                </a:lnTo>
                <a:lnTo>
                  <a:pt x="32" y="332"/>
                </a:lnTo>
                <a:lnTo>
                  <a:pt x="29" y="331"/>
                </a:lnTo>
                <a:lnTo>
                  <a:pt x="28" y="331"/>
                </a:lnTo>
                <a:lnTo>
                  <a:pt x="27" y="331"/>
                </a:lnTo>
                <a:lnTo>
                  <a:pt x="25" y="331"/>
                </a:lnTo>
                <a:lnTo>
                  <a:pt x="25" y="330"/>
                </a:lnTo>
                <a:lnTo>
                  <a:pt x="24" y="330"/>
                </a:lnTo>
                <a:lnTo>
                  <a:pt x="24" y="328"/>
                </a:lnTo>
                <a:lnTo>
                  <a:pt x="23" y="328"/>
                </a:lnTo>
                <a:lnTo>
                  <a:pt x="23" y="327"/>
                </a:lnTo>
                <a:lnTo>
                  <a:pt x="21" y="327"/>
                </a:lnTo>
                <a:lnTo>
                  <a:pt x="20" y="327"/>
                </a:lnTo>
                <a:lnTo>
                  <a:pt x="20" y="326"/>
                </a:lnTo>
                <a:lnTo>
                  <a:pt x="19" y="326"/>
                </a:lnTo>
                <a:lnTo>
                  <a:pt x="19" y="324"/>
                </a:lnTo>
                <a:lnTo>
                  <a:pt x="19" y="323"/>
                </a:lnTo>
                <a:lnTo>
                  <a:pt x="17" y="323"/>
                </a:lnTo>
                <a:lnTo>
                  <a:pt x="17" y="322"/>
                </a:lnTo>
                <a:lnTo>
                  <a:pt x="17" y="323"/>
                </a:lnTo>
                <a:lnTo>
                  <a:pt x="17" y="322"/>
                </a:lnTo>
                <a:lnTo>
                  <a:pt x="17" y="320"/>
                </a:lnTo>
                <a:lnTo>
                  <a:pt x="17" y="319"/>
                </a:lnTo>
                <a:lnTo>
                  <a:pt x="17" y="318"/>
                </a:lnTo>
                <a:lnTo>
                  <a:pt x="17" y="317"/>
                </a:lnTo>
                <a:lnTo>
                  <a:pt x="17" y="315"/>
                </a:lnTo>
                <a:lnTo>
                  <a:pt x="17" y="314"/>
                </a:lnTo>
                <a:lnTo>
                  <a:pt x="16" y="314"/>
                </a:lnTo>
                <a:lnTo>
                  <a:pt x="15" y="313"/>
                </a:lnTo>
                <a:lnTo>
                  <a:pt x="14" y="313"/>
                </a:lnTo>
                <a:lnTo>
                  <a:pt x="14" y="311"/>
                </a:lnTo>
                <a:lnTo>
                  <a:pt x="14" y="310"/>
                </a:lnTo>
                <a:lnTo>
                  <a:pt x="15" y="310"/>
                </a:lnTo>
                <a:lnTo>
                  <a:pt x="15" y="309"/>
                </a:lnTo>
                <a:lnTo>
                  <a:pt x="16" y="307"/>
                </a:lnTo>
                <a:lnTo>
                  <a:pt x="17" y="307"/>
                </a:lnTo>
                <a:close/>
                <a:moveTo>
                  <a:pt x="394" y="301"/>
                </a:moveTo>
                <a:lnTo>
                  <a:pt x="394" y="299"/>
                </a:lnTo>
                <a:lnTo>
                  <a:pt x="394" y="301"/>
                </a:lnTo>
                <a:close/>
                <a:moveTo>
                  <a:pt x="414" y="301"/>
                </a:moveTo>
                <a:lnTo>
                  <a:pt x="413" y="301"/>
                </a:lnTo>
                <a:lnTo>
                  <a:pt x="414" y="299"/>
                </a:lnTo>
                <a:lnTo>
                  <a:pt x="415" y="299"/>
                </a:lnTo>
                <a:lnTo>
                  <a:pt x="414" y="301"/>
                </a:lnTo>
                <a:close/>
                <a:moveTo>
                  <a:pt x="4" y="299"/>
                </a:moveTo>
                <a:lnTo>
                  <a:pt x="7" y="299"/>
                </a:lnTo>
                <a:lnTo>
                  <a:pt x="7" y="301"/>
                </a:lnTo>
                <a:lnTo>
                  <a:pt x="7" y="302"/>
                </a:lnTo>
                <a:lnTo>
                  <a:pt x="8" y="302"/>
                </a:lnTo>
                <a:lnTo>
                  <a:pt x="8" y="303"/>
                </a:lnTo>
                <a:lnTo>
                  <a:pt x="10" y="303"/>
                </a:lnTo>
                <a:lnTo>
                  <a:pt x="10" y="305"/>
                </a:lnTo>
                <a:lnTo>
                  <a:pt x="10" y="306"/>
                </a:lnTo>
                <a:lnTo>
                  <a:pt x="8" y="306"/>
                </a:lnTo>
                <a:lnTo>
                  <a:pt x="8" y="307"/>
                </a:lnTo>
                <a:lnTo>
                  <a:pt x="7" y="307"/>
                </a:lnTo>
                <a:lnTo>
                  <a:pt x="6" y="307"/>
                </a:lnTo>
                <a:lnTo>
                  <a:pt x="4" y="306"/>
                </a:lnTo>
                <a:lnTo>
                  <a:pt x="4" y="305"/>
                </a:lnTo>
                <a:lnTo>
                  <a:pt x="3" y="305"/>
                </a:lnTo>
                <a:lnTo>
                  <a:pt x="3" y="303"/>
                </a:lnTo>
                <a:lnTo>
                  <a:pt x="2" y="303"/>
                </a:lnTo>
                <a:lnTo>
                  <a:pt x="0" y="303"/>
                </a:lnTo>
                <a:lnTo>
                  <a:pt x="0" y="302"/>
                </a:lnTo>
                <a:lnTo>
                  <a:pt x="0" y="301"/>
                </a:lnTo>
                <a:lnTo>
                  <a:pt x="2" y="301"/>
                </a:lnTo>
                <a:lnTo>
                  <a:pt x="2" y="299"/>
                </a:lnTo>
                <a:lnTo>
                  <a:pt x="3" y="299"/>
                </a:lnTo>
                <a:lnTo>
                  <a:pt x="4" y="299"/>
                </a:lnTo>
                <a:close/>
                <a:moveTo>
                  <a:pt x="402" y="299"/>
                </a:moveTo>
                <a:lnTo>
                  <a:pt x="404" y="299"/>
                </a:lnTo>
                <a:lnTo>
                  <a:pt x="402" y="299"/>
                </a:lnTo>
                <a:close/>
                <a:moveTo>
                  <a:pt x="409" y="294"/>
                </a:moveTo>
                <a:lnTo>
                  <a:pt x="408" y="294"/>
                </a:lnTo>
                <a:lnTo>
                  <a:pt x="409" y="294"/>
                </a:lnTo>
                <a:close/>
                <a:moveTo>
                  <a:pt x="408" y="292"/>
                </a:moveTo>
                <a:lnTo>
                  <a:pt x="406" y="292"/>
                </a:lnTo>
                <a:lnTo>
                  <a:pt x="406" y="290"/>
                </a:lnTo>
                <a:lnTo>
                  <a:pt x="408" y="290"/>
                </a:lnTo>
                <a:lnTo>
                  <a:pt x="408" y="292"/>
                </a:lnTo>
                <a:close/>
                <a:moveTo>
                  <a:pt x="409" y="290"/>
                </a:moveTo>
                <a:lnTo>
                  <a:pt x="409" y="289"/>
                </a:lnTo>
                <a:lnTo>
                  <a:pt x="409" y="290"/>
                </a:lnTo>
                <a:close/>
                <a:moveTo>
                  <a:pt x="398" y="289"/>
                </a:moveTo>
                <a:lnTo>
                  <a:pt x="398" y="290"/>
                </a:lnTo>
                <a:lnTo>
                  <a:pt x="400" y="290"/>
                </a:lnTo>
                <a:lnTo>
                  <a:pt x="401" y="290"/>
                </a:lnTo>
                <a:lnTo>
                  <a:pt x="402" y="290"/>
                </a:lnTo>
                <a:lnTo>
                  <a:pt x="404" y="290"/>
                </a:lnTo>
                <a:lnTo>
                  <a:pt x="405" y="290"/>
                </a:lnTo>
                <a:lnTo>
                  <a:pt x="406" y="292"/>
                </a:lnTo>
                <a:lnTo>
                  <a:pt x="405" y="293"/>
                </a:lnTo>
                <a:lnTo>
                  <a:pt x="406" y="293"/>
                </a:lnTo>
                <a:lnTo>
                  <a:pt x="406" y="294"/>
                </a:lnTo>
                <a:lnTo>
                  <a:pt x="405" y="296"/>
                </a:lnTo>
                <a:lnTo>
                  <a:pt x="405" y="297"/>
                </a:lnTo>
                <a:lnTo>
                  <a:pt x="406" y="297"/>
                </a:lnTo>
                <a:lnTo>
                  <a:pt x="408" y="297"/>
                </a:lnTo>
                <a:lnTo>
                  <a:pt x="408" y="298"/>
                </a:lnTo>
                <a:lnTo>
                  <a:pt x="409" y="299"/>
                </a:lnTo>
                <a:lnTo>
                  <a:pt x="409" y="301"/>
                </a:lnTo>
                <a:lnTo>
                  <a:pt x="408" y="301"/>
                </a:lnTo>
                <a:lnTo>
                  <a:pt x="406" y="303"/>
                </a:lnTo>
                <a:lnTo>
                  <a:pt x="406" y="305"/>
                </a:lnTo>
                <a:lnTo>
                  <a:pt x="405" y="303"/>
                </a:lnTo>
                <a:lnTo>
                  <a:pt x="404" y="305"/>
                </a:lnTo>
                <a:lnTo>
                  <a:pt x="404" y="303"/>
                </a:lnTo>
                <a:lnTo>
                  <a:pt x="404" y="302"/>
                </a:lnTo>
                <a:lnTo>
                  <a:pt x="404" y="301"/>
                </a:lnTo>
                <a:lnTo>
                  <a:pt x="405" y="301"/>
                </a:lnTo>
                <a:lnTo>
                  <a:pt x="406" y="299"/>
                </a:lnTo>
                <a:lnTo>
                  <a:pt x="405" y="298"/>
                </a:lnTo>
                <a:lnTo>
                  <a:pt x="405" y="297"/>
                </a:lnTo>
                <a:lnTo>
                  <a:pt x="404" y="298"/>
                </a:lnTo>
                <a:lnTo>
                  <a:pt x="402" y="298"/>
                </a:lnTo>
                <a:lnTo>
                  <a:pt x="402" y="299"/>
                </a:lnTo>
                <a:lnTo>
                  <a:pt x="401" y="301"/>
                </a:lnTo>
                <a:lnTo>
                  <a:pt x="400" y="301"/>
                </a:lnTo>
                <a:lnTo>
                  <a:pt x="398" y="301"/>
                </a:lnTo>
                <a:lnTo>
                  <a:pt x="398" y="302"/>
                </a:lnTo>
                <a:lnTo>
                  <a:pt x="398" y="303"/>
                </a:lnTo>
                <a:lnTo>
                  <a:pt x="397" y="303"/>
                </a:lnTo>
                <a:lnTo>
                  <a:pt x="396" y="303"/>
                </a:lnTo>
                <a:lnTo>
                  <a:pt x="396" y="302"/>
                </a:lnTo>
                <a:lnTo>
                  <a:pt x="394" y="301"/>
                </a:lnTo>
                <a:lnTo>
                  <a:pt x="396" y="299"/>
                </a:lnTo>
                <a:lnTo>
                  <a:pt x="394" y="299"/>
                </a:lnTo>
                <a:lnTo>
                  <a:pt x="394" y="298"/>
                </a:lnTo>
                <a:lnTo>
                  <a:pt x="394" y="297"/>
                </a:lnTo>
                <a:lnTo>
                  <a:pt x="394" y="296"/>
                </a:lnTo>
                <a:lnTo>
                  <a:pt x="393" y="296"/>
                </a:lnTo>
                <a:lnTo>
                  <a:pt x="393" y="294"/>
                </a:lnTo>
                <a:lnTo>
                  <a:pt x="394" y="294"/>
                </a:lnTo>
                <a:lnTo>
                  <a:pt x="396" y="294"/>
                </a:lnTo>
                <a:lnTo>
                  <a:pt x="397" y="294"/>
                </a:lnTo>
                <a:lnTo>
                  <a:pt x="397" y="293"/>
                </a:lnTo>
                <a:lnTo>
                  <a:pt x="397" y="292"/>
                </a:lnTo>
                <a:lnTo>
                  <a:pt x="396" y="292"/>
                </a:lnTo>
                <a:lnTo>
                  <a:pt x="396" y="290"/>
                </a:lnTo>
                <a:lnTo>
                  <a:pt x="396" y="289"/>
                </a:lnTo>
                <a:lnTo>
                  <a:pt x="396" y="290"/>
                </a:lnTo>
                <a:lnTo>
                  <a:pt x="397" y="289"/>
                </a:lnTo>
                <a:lnTo>
                  <a:pt x="398" y="289"/>
                </a:lnTo>
                <a:close/>
                <a:moveTo>
                  <a:pt x="389" y="289"/>
                </a:moveTo>
                <a:lnTo>
                  <a:pt x="389" y="288"/>
                </a:lnTo>
                <a:lnTo>
                  <a:pt x="388" y="288"/>
                </a:lnTo>
                <a:lnTo>
                  <a:pt x="389" y="288"/>
                </a:lnTo>
                <a:lnTo>
                  <a:pt x="389" y="289"/>
                </a:lnTo>
                <a:close/>
                <a:moveTo>
                  <a:pt x="499" y="285"/>
                </a:moveTo>
                <a:lnTo>
                  <a:pt x="499" y="286"/>
                </a:lnTo>
                <a:lnTo>
                  <a:pt x="499" y="285"/>
                </a:lnTo>
                <a:close/>
                <a:moveTo>
                  <a:pt x="498" y="285"/>
                </a:moveTo>
                <a:lnTo>
                  <a:pt x="499" y="285"/>
                </a:lnTo>
                <a:lnTo>
                  <a:pt x="498" y="285"/>
                </a:lnTo>
                <a:close/>
                <a:moveTo>
                  <a:pt x="524" y="276"/>
                </a:moveTo>
                <a:lnTo>
                  <a:pt x="523" y="276"/>
                </a:lnTo>
                <a:lnTo>
                  <a:pt x="523" y="275"/>
                </a:lnTo>
                <a:lnTo>
                  <a:pt x="524" y="275"/>
                </a:lnTo>
                <a:lnTo>
                  <a:pt x="524" y="276"/>
                </a:lnTo>
                <a:close/>
                <a:moveTo>
                  <a:pt x="507" y="275"/>
                </a:moveTo>
                <a:lnTo>
                  <a:pt x="507" y="276"/>
                </a:lnTo>
                <a:lnTo>
                  <a:pt x="506" y="275"/>
                </a:lnTo>
                <a:lnTo>
                  <a:pt x="507" y="275"/>
                </a:lnTo>
                <a:close/>
                <a:moveTo>
                  <a:pt x="109" y="264"/>
                </a:moveTo>
                <a:lnTo>
                  <a:pt x="108" y="263"/>
                </a:lnTo>
                <a:lnTo>
                  <a:pt x="109" y="264"/>
                </a:lnTo>
                <a:close/>
                <a:moveTo>
                  <a:pt x="129" y="251"/>
                </a:moveTo>
                <a:lnTo>
                  <a:pt x="129" y="250"/>
                </a:lnTo>
                <a:lnTo>
                  <a:pt x="129" y="251"/>
                </a:lnTo>
                <a:close/>
                <a:moveTo>
                  <a:pt x="129" y="250"/>
                </a:moveTo>
                <a:lnTo>
                  <a:pt x="127" y="250"/>
                </a:lnTo>
                <a:lnTo>
                  <a:pt x="129" y="250"/>
                </a:lnTo>
                <a:close/>
                <a:moveTo>
                  <a:pt x="129" y="250"/>
                </a:moveTo>
                <a:lnTo>
                  <a:pt x="129" y="248"/>
                </a:lnTo>
                <a:lnTo>
                  <a:pt x="129" y="250"/>
                </a:lnTo>
                <a:close/>
                <a:moveTo>
                  <a:pt x="126" y="246"/>
                </a:moveTo>
                <a:lnTo>
                  <a:pt x="126" y="245"/>
                </a:lnTo>
                <a:lnTo>
                  <a:pt x="126" y="246"/>
                </a:lnTo>
                <a:close/>
                <a:moveTo>
                  <a:pt x="127" y="242"/>
                </a:moveTo>
                <a:lnTo>
                  <a:pt x="126" y="242"/>
                </a:lnTo>
                <a:lnTo>
                  <a:pt x="127" y="242"/>
                </a:lnTo>
                <a:close/>
                <a:moveTo>
                  <a:pt x="489" y="237"/>
                </a:moveTo>
                <a:lnTo>
                  <a:pt x="487" y="238"/>
                </a:lnTo>
                <a:lnTo>
                  <a:pt x="487" y="237"/>
                </a:lnTo>
                <a:lnTo>
                  <a:pt x="487" y="235"/>
                </a:lnTo>
                <a:lnTo>
                  <a:pt x="489" y="237"/>
                </a:lnTo>
                <a:close/>
                <a:moveTo>
                  <a:pt x="129" y="231"/>
                </a:moveTo>
                <a:lnTo>
                  <a:pt x="129" y="230"/>
                </a:lnTo>
                <a:lnTo>
                  <a:pt x="129" y="231"/>
                </a:lnTo>
                <a:close/>
                <a:moveTo>
                  <a:pt x="130" y="229"/>
                </a:moveTo>
                <a:lnTo>
                  <a:pt x="129" y="229"/>
                </a:lnTo>
                <a:lnTo>
                  <a:pt x="129" y="227"/>
                </a:lnTo>
                <a:lnTo>
                  <a:pt x="130" y="227"/>
                </a:lnTo>
                <a:lnTo>
                  <a:pt x="130" y="229"/>
                </a:lnTo>
                <a:close/>
                <a:moveTo>
                  <a:pt x="439" y="224"/>
                </a:moveTo>
                <a:lnTo>
                  <a:pt x="440" y="225"/>
                </a:lnTo>
                <a:lnTo>
                  <a:pt x="442" y="226"/>
                </a:lnTo>
                <a:lnTo>
                  <a:pt x="443" y="226"/>
                </a:lnTo>
                <a:lnTo>
                  <a:pt x="443" y="227"/>
                </a:lnTo>
                <a:lnTo>
                  <a:pt x="444" y="229"/>
                </a:lnTo>
                <a:lnTo>
                  <a:pt x="446" y="229"/>
                </a:lnTo>
                <a:lnTo>
                  <a:pt x="446" y="230"/>
                </a:lnTo>
                <a:lnTo>
                  <a:pt x="448" y="231"/>
                </a:lnTo>
                <a:lnTo>
                  <a:pt x="449" y="233"/>
                </a:lnTo>
                <a:lnTo>
                  <a:pt x="451" y="234"/>
                </a:lnTo>
                <a:lnTo>
                  <a:pt x="452" y="234"/>
                </a:lnTo>
                <a:lnTo>
                  <a:pt x="453" y="235"/>
                </a:lnTo>
                <a:lnTo>
                  <a:pt x="453" y="237"/>
                </a:lnTo>
                <a:lnTo>
                  <a:pt x="455" y="237"/>
                </a:lnTo>
                <a:lnTo>
                  <a:pt x="456" y="237"/>
                </a:lnTo>
                <a:lnTo>
                  <a:pt x="456" y="238"/>
                </a:lnTo>
                <a:lnTo>
                  <a:pt x="456" y="239"/>
                </a:lnTo>
                <a:lnTo>
                  <a:pt x="457" y="239"/>
                </a:lnTo>
                <a:lnTo>
                  <a:pt x="457" y="241"/>
                </a:lnTo>
                <a:lnTo>
                  <a:pt x="459" y="241"/>
                </a:lnTo>
                <a:lnTo>
                  <a:pt x="460" y="242"/>
                </a:lnTo>
                <a:lnTo>
                  <a:pt x="461" y="242"/>
                </a:lnTo>
                <a:lnTo>
                  <a:pt x="461" y="243"/>
                </a:lnTo>
                <a:lnTo>
                  <a:pt x="463" y="243"/>
                </a:lnTo>
                <a:lnTo>
                  <a:pt x="464" y="245"/>
                </a:lnTo>
                <a:lnTo>
                  <a:pt x="465" y="246"/>
                </a:lnTo>
                <a:lnTo>
                  <a:pt x="466" y="246"/>
                </a:lnTo>
                <a:lnTo>
                  <a:pt x="468" y="247"/>
                </a:lnTo>
                <a:lnTo>
                  <a:pt x="469" y="247"/>
                </a:lnTo>
                <a:lnTo>
                  <a:pt x="470" y="248"/>
                </a:lnTo>
                <a:lnTo>
                  <a:pt x="470" y="250"/>
                </a:lnTo>
                <a:lnTo>
                  <a:pt x="472" y="250"/>
                </a:lnTo>
                <a:lnTo>
                  <a:pt x="473" y="251"/>
                </a:lnTo>
                <a:lnTo>
                  <a:pt x="474" y="251"/>
                </a:lnTo>
                <a:lnTo>
                  <a:pt x="474" y="252"/>
                </a:lnTo>
                <a:lnTo>
                  <a:pt x="476" y="252"/>
                </a:lnTo>
                <a:lnTo>
                  <a:pt x="477" y="252"/>
                </a:lnTo>
                <a:lnTo>
                  <a:pt x="477" y="254"/>
                </a:lnTo>
                <a:lnTo>
                  <a:pt x="478" y="254"/>
                </a:lnTo>
                <a:lnTo>
                  <a:pt x="481" y="255"/>
                </a:lnTo>
                <a:lnTo>
                  <a:pt x="482" y="256"/>
                </a:lnTo>
                <a:lnTo>
                  <a:pt x="484" y="256"/>
                </a:lnTo>
                <a:lnTo>
                  <a:pt x="484" y="258"/>
                </a:lnTo>
                <a:lnTo>
                  <a:pt x="485" y="258"/>
                </a:lnTo>
                <a:lnTo>
                  <a:pt x="485" y="259"/>
                </a:lnTo>
                <a:lnTo>
                  <a:pt x="485" y="260"/>
                </a:lnTo>
                <a:lnTo>
                  <a:pt x="486" y="260"/>
                </a:lnTo>
                <a:lnTo>
                  <a:pt x="487" y="262"/>
                </a:lnTo>
                <a:lnTo>
                  <a:pt x="489" y="262"/>
                </a:lnTo>
                <a:lnTo>
                  <a:pt x="490" y="263"/>
                </a:lnTo>
                <a:lnTo>
                  <a:pt x="490" y="264"/>
                </a:lnTo>
                <a:lnTo>
                  <a:pt x="491" y="264"/>
                </a:lnTo>
                <a:lnTo>
                  <a:pt x="493" y="265"/>
                </a:lnTo>
                <a:lnTo>
                  <a:pt x="493" y="267"/>
                </a:lnTo>
                <a:lnTo>
                  <a:pt x="494" y="267"/>
                </a:lnTo>
                <a:lnTo>
                  <a:pt x="494" y="268"/>
                </a:lnTo>
                <a:lnTo>
                  <a:pt x="495" y="269"/>
                </a:lnTo>
                <a:lnTo>
                  <a:pt x="497" y="271"/>
                </a:lnTo>
                <a:lnTo>
                  <a:pt x="497" y="272"/>
                </a:lnTo>
                <a:lnTo>
                  <a:pt x="497" y="273"/>
                </a:lnTo>
                <a:lnTo>
                  <a:pt x="497" y="275"/>
                </a:lnTo>
                <a:lnTo>
                  <a:pt x="495" y="276"/>
                </a:lnTo>
                <a:lnTo>
                  <a:pt x="494" y="276"/>
                </a:lnTo>
                <a:lnTo>
                  <a:pt x="491" y="276"/>
                </a:lnTo>
                <a:lnTo>
                  <a:pt x="490" y="276"/>
                </a:lnTo>
                <a:lnTo>
                  <a:pt x="489" y="276"/>
                </a:lnTo>
                <a:lnTo>
                  <a:pt x="489" y="275"/>
                </a:lnTo>
                <a:lnTo>
                  <a:pt x="487" y="275"/>
                </a:lnTo>
                <a:lnTo>
                  <a:pt x="486" y="275"/>
                </a:lnTo>
                <a:lnTo>
                  <a:pt x="485" y="273"/>
                </a:lnTo>
                <a:lnTo>
                  <a:pt x="485" y="272"/>
                </a:lnTo>
                <a:lnTo>
                  <a:pt x="484" y="272"/>
                </a:lnTo>
                <a:lnTo>
                  <a:pt x="482" y="271"/>
                </a:lnTo>
                <a:lnTo>
                  <a:pt x="481" y="271"/>
                </a:lnTo>
                <a:lnTo>
                  <a:pt x="480" y="271"/>
                </a:lnTo>
                <a:lnTo>
                  <a:pt x="478" y="269"/>
                </a:lnTo>
                <a:lnTo>
                  <a:pt x="478" y="268"/>
                </a:lnTo>
                <a:lnTo>
                  <a:pt x="476" y="265"/>
                </a:lnTo>
                <a:lnTo>
                  <a:pt x="474" y="265"/>
                </a:lnTo>
                <a:lnTo>
                  <a:pt x="474" y="264"/>
                </a:lnTo>
                <a:lnTo>
                  <a:pt x="473" y="264"/>
                </a:lnTo>
                <a:lnTo>
                  <a:pt x="472" y="263"/>
                </a:lnTo>
                <a:lnTo>
                  <a:pt x="470" y="263"/>
                </a:lnTo>
                <a:lnTo>
                  <a:pt x="469" y="263"/>
                </a:lnTo>
                <a:lnTo>
                  <a:pt x="469" y="262"/>
                </a:lnTo>
                <a:lnTo>
                  <a:pt x="468" y="262"/>
                </a:lnTo>
                <a:lnTo>
                  <a:pt x="466" y="262"/>
                </a:lnTo>
                <a:lnTo>
                  <a:pt x="465" y="260"/>
                </a:lnTo>
                <a:lnTo>
                  <a:pt x="465" y="259"/>
                </a:lnTo>
                <a:lnTo>
                  <a:pt x="464" y="259"/>
                </a:lnTo>
                <a:lnTo>
                  <a:pt x="464" y="258"/>
                </a:lnTo>
                <a:lnTo>
                  <a:pt x="463" y="256"/>
                </a:lnTo>
                <a:lnTo>
                  <a:pt x="461" y="255"/>
                </a:lnTo>
                <a:lnTo>
                  <a:pt x="460" y="255"/>
                </a:lnTo>
                <a:lnTo>
                  <a:pt x="459" y="255"/>
                </a:lnTo>
                <a:lnTo>
                  <a:pt x="457" y="254"/>
                </a:lnTo>
                <a:lnTo>
                  <a:pt x="456" y="255"/>
                </a:lnTo>
                <a:lnTo>
                  <a:pt x="456" y="254"/>
                </a:lnTo>
                <a:lnTo>
                  <a:pt x="455" y="252"/>
                </a:lnTo>
                <a:lnTo>
                  <a:pt x="453" y="252"/>
                </a:lnTo>
                <a:lnTo>
                  <a:pt x="453" y="251"/>
                </a:lnTo>
                <a:lnTo>
                  <a:pt x="452" y="252"/>
                </a:lnTo>
                <a:lnTo>
                  <a:pt x="451" y="251"/>
                </a:lnTo>
                <a:lnTo>
                  <a:pt x="449" y="251"/>
                </a:lnTo>
                <a:lnTo>
                  <a:pt x="449" y="250"/>
                </a:lnTo>
                <a:lnTo>
                  <a:pt x="448" y="250"/>
                </a:lnTo>
                <a:lnTo>
                  <a:pt x="448" y="248"/>
                </a:lnTo>
                <a:lnTo>
                  <a:pt x="448" y="247"/>
                </a:lnTo>
                <a:lnTo>
                  <a:pt x="447" y="247"/>
                </a:lnTo>
                <a:lnTo>
                  <a:pt x="446" y="246"/>
                </a:lnTo>
                <a:lnTo>
                  <a:pt x="444" y="245"/>
                </a:lnTo>
                <a:lnTo>
                  <a:pt x="444" y="243"/>
                </a:lnTo>
                <a:lnTo>
                  <a:pt x="443" y="243"/>
                </a:lnTo>
                <a:lnTo>
                  <a:pt x="443" y="242"/>
                </a:lnTo>
                <a:lnTo>
                  <a:pt x="442" y="242"/>
                </a:lnTo>
                <a:lnTo>
                  <a:pt x="442" y="241"/>
                </a:lnTo>
                <a:lnTo>
                  <a:pt x="440" y="239"/>
                </a:lnTo>
                <a:lnTo>
                  <a:pt x="439" y="238"/>
                </a:lnTo>
                <a:lnTo>
                  <a:pt x="439" y="237"/>
                </a:lnTo>
                <a:lnTo>
                  <a:pt x="438" y="235"/>
                </a:lnTo>
                <a:lnTo>
                  <a:pt x="438" y="234"/>
                </a:lnTo>
                <a:lnTo>
                  <a:pt x="436" y="233"/>
                </a:lnTo>
                <a:lnTo>
                  <a:pt x="435" y="233"/>
                </a:lnTo>
                <a:lnTo>
                  <a:pt x="435" y="231"/>
                </a:lnTo>
                <a:lnTo>
                  <a:pt x="434" y="233"/>
                </a:lnTo>
                <a:lnTo>
                  <a:pt x="435" y="233"/>
                </a:lnTo>
                <a:lnTo>
                  <a:pt x="435" y="234"/>
                </a:lnTo>
                <a:lnTo>
                  <a:pt x="434" y="234"/>
                </a:lnTo>
                <a:lnTo>
                  <a:pt x="434" y="233"/>
                </a:lnTo>
                <a:lnTo>
                  <a:pt x="434" y="231"/>
                </a:lnTo>
                <a:lnTo>
                  <a:pt x="434" y="230"/>
                </a:lnTo>
                <a:lnTo>
                  <a:pt x="435" y="227"/>
                </a:lnTo>
                <a:lnTo>
                  <a:pt x="435" y="226"/>
                </a:lnTo>
                <a:lnTo>
                  <a:pt x="436" y="225"/>
                </a:lnTo>
                <a:lnTo>
                  <a:pt x="436" y="224"/>
                </a:lnTo>
                <a:lnTo>
                  <a:pt x="438" y="222"/>
                </a:lnTo>
                <a:lnTo>
                  <a:pt x="439" y="224"/>
                </a:lnTo>
                <a:close/>
                <a:moveTo>
                  <a:pt x="133" y="224"/>
                </a:moveTo>
                <a:lnTo>
                  <a:pt x="131" y="224"/>
                </a:lnTo>
                <a:lnTo>
                  <a:pt x="131" y="222"/>
                </a:lnTo>
                <a:lnTo>
                  <a:pt x="130" y="222"/>
                </a:lnTo>
                <a:lnTo>
                  <a:pt x="131" y="221"/>
                </a:lnTo>
                <a:lnTo>
                  <a:pt x="131" y="222"/>
                </a:lnTo>
                <a:lnTo>
                  <a:pt x="133" y="224"/>
                </a:lnTo>
                <a:close/>
                <a:moveTo>
                  <a:pt x="431" y="221"/>
                </a:moveTo>
                <a:lnTo>
                  <a:pt x="430" y="221"/>
                </a:lnTo>
                <a:lnTo>
                  <a:pt x="431" y="220"/>
                </a:lnTo>
                <a:lnTo>
                  <a:pt x="431" y="221"/>
                </a:lnTo>
                <a:close/>
                <a:moveTo>
                  <a:pt x="137" y="216"/>
                </a:moveTo>
                <a:lnTo>
                  <a:pt x="137" y="214"/>
                </a:lnTo>
                <a:lnTo>
                  <a:pt x="137" y="216"/>
                </a:lnTo>
                <a:close/>
                <a:moveTo>
                  <a:pt x="414" y="207"/>
                </a:moveTo>
                <a:lnTo>
                  <a:pt x="415" y="207"/>
                </a:lnTo>
                <a:lnTo>
                  <a:pt x="417" y="208"/>
                </a:lnTo>
                <a:lnTo>
                  <a:pt x="418" y="208"/>
                </a:lnTo>
                <a:lnTo>
                  <a:pt x="419" y="208"/>
                </a:lnTo>
                <a:lnTo>
                  <a:pt x="419" y="209"/>
                </a:lnTo>
                <a:lnTo>
                  <a:pt x="419" y="210"/>
                </a:lnTo>
                <a:lnTo>
                  <a:pt x="418" y="212"/>
                </a:lnTo>
                <a:lnTo>
                  <a:pt x="417" y="212"/>
                </a:lnTo>
                <a:lnTo>
                  <a:pt x="417" y="213"/>
                </a:lnTo>
                <a:lnTo>
                  <a:pt x="415" y="214"/>
                </a:lnTo>
                <a:lnTo>
                  <a:pt x="415" y="216"/>
                </a:lnTo>
                <a:lnTo>
                  <a:pt x="415" y="217"/>
                </a:lnTo>
                <a:lnTo>
                  <a:pt x="414" y="217"/>
                </a:lnTo>
                <a:lnTo>
                  <a:pt x="414" y="218"/>
                </a:lnTo>
                <a:lnTo>
                  <a:pt x="413" y="220"/>
                </a:lnTo>
                <a:lnTo>
                  <a:pt x="412" y="218"/>
                </a:lnTo>
                <a:lnTo>
                  <a:pt x="412" y="217"/>
                </a:lnTo>
                <a:lnTo>
                  <a:pt x="412" y="216"/>
                </a:lnTo>
                <a:lnTo>
                  <a:pt x="412" y="214"/>
                </a:lnTo>
                <a:lnTo>
                  <a:pt x="410" y="214"/>
                </a:lnTo>
                <a:lnTo>
                  <a:pt x="409" y="214"/>
                </a:lnTo>
                <a:lnTo>
                  <a:pt x="409" y="213"/>
                </a:lnTo>
                <a:lnTo>
                  <a:pt x="409" y="210"/>
                </a:lnTo>
                <a:lnTo>
                  <a:pt x="409" y="209"/>
                </a:lnTo>
                <a:lnTo>
                  <a:pt x="409" y="208"/>
                </a:lnTo>
                <a:lnTo>
                  <a:pt x="410" y="208"/>
                </a:lnTo>
                <a:lnTo>
                  <a:pt x="412" y="207"/>
                </a:lnTo>
                <a:lnTo>
                  <a:pt x="413" y="207"/>
                </a:lnTo>
                <a:lnTo>
                  <a:pt x="414" y="207"/>
                </a:lnTo>
                <a:close/>
                <a:moveTo>
                  <a:pt x="465" y="175"/>
                </a:moveTo>
                <a:lnTo>
                  <a:pt x="465" y="176"/>
                </a:lnTo>
                <a:lnTo>
                  <a:pt x="464" y="176"/>
                </a:lnTo>
                <a:lnTo>
                  <a:pt x="464" y="175"/>
                </a:lnTo>
                <a:lnTo>
                  <a:pt x="465" y="175"/>
                </a:lnTo>
                <a:close/>
                <a:moveTo>
                  <a:pt x="463" y="186"/>
                </a:moveTo>
                <a:lnTo>
                  <a:pt x="461" y="186"/>
                </a:lnTo>
                <a:lnTo>
                  <a:pt x="461" y="182"/>
                </a:lnTo>
                <a:lnTo>
                  <a:pt x="461" y="180"/>
                </a:lnTo>
                <a:lnTo>
                  <a:pt x="460" y="179"/>
                </a:lnTo>
                <a:lnTo>
                  <a:pt x="460" y="178"/>
                </a:lnTo>
                <a:lnTo>
                  <a:pt x="460" y="176"/>
                </a:lnTo>
                <a:lnTo>
                  <a:pt x="460" y="175"/>
                </a:lnTo>
                <a:lnTo>
                  <a:pt x="461" y="175"/>
                </a:lnTo>
                <a:lnTo>
                  <a:pt x="463" y="175"/>
                </a:lnTo>
                <a:lnTo>
                  <a:pt x="463" y="176"/>
                </a:lnTo>
                <a:lnTo>
                  <a:pt x="464" y="179"/>
                </a:lnTo>
                <a:lnTo>
                  <a:pt x="464" y="180"/>
                </a:lnTo>
                <a:lnTo>
                  <a:pt x="463" y="182"/>
                </a:lnTo>
                <a:lnTo>
                  <a:pt x="463" y="183"/>
                </a:lnTo>
                <a:lnTo>
                  <a:pt x="463" y="184"/>
                </a:lnTo>
                <a:lnTo>
                  <a:pt x="463" y="186"/>
                </a:lnTo>
                <a:close/>
                <a:moveTo>
                  <a:pt x="207" y="171"/>
                </a:moveTo>
                <a:lnTo>
                  <a:pt x="207" y="170"/>
                </a:lnTo>
                <a:lnTo>
                  <a:pt x="207" y="171"/>
                </a:lnTo>
                <a:close/>
                <a:moveTo>
                  <a:pt x="546" y="108"/>
                </a:moveTo>
                <a:lnTo>
                  <a:pt x="549" y="110"/>
                </a:lnTo>
                <a:lnTo>
                  <a:pt x="549" y="111"/>
                </a:lnTo>
                <a:lnTo>
                  <a:pt x="549" y="112"/>
                </a:lnTo>
                <a:lnTo>
                  <a:pt x="550" y="112"/>
                </a:lnTo>
                <a:lnTo>
                  <a:pt x="552" y="112"/>
                </a:lnTo>
                <a:lnTo>
                  <a:pt x="552" y="114"/>
                </a:lnTo>
                <a:lnTo>
                  <a:pt x="553" y="114"/>
                </a:lnTo>
                <a:lnTo>
                  <a:pt x="554" y="115"/>
                </a:lnTo>
                <a:lnTo>
                  <a:pt x="554" y="116"/>
                </a:lnTo>
                <a:lnTo>
                  <a:pt x="554" y="118"/>
                </a:lnTo>
                <a:lnTo>
                  <a:pt x="553" y="118"/>
                </a:lnTo>
                <a:lnTo>
                  <a:pt x="552" y="119"/>
                </a:lnTo>
                <a:lnTo>
                  <a:pt x="550" y="119"/>
                </a:lnTo>
                <a:lnTo>
                  <a:pt x="550" y="120"/>
                </a:lnTo>
                <a:lnTo>
                  <a:pt x="549" y="120"/>
                </a:lnTo>
                <a:lnTo>
                  <a:pt x="548" y="120"/>
                </a:lnTo>
                <a:lnTo>
                  <a:pt x="546" y="120"/>
                </a:lnTo>
                <a:lnTo>
                  <a:pt x="545" y="120"/>
                </a:lnTo>
                <a:lnTo>
                  <a:pt x="544" y="120"/>
                </a:lnTo>
                <a:lnTo>
                  <a:pt x="542" y="120"/>
                </a:lnTo>
                <a:lnTo>
                  <a:pt x="542" y="121"/>
                </a:lnTo>
                <a:lnTo>
                  <a:pt x="541" y="121"/>
                </a:lnTo>
                <a:lnTo>
                  <a:pt x="538" y="121"/>
                </a:lnTo>
                <a:lnTo>
                  <a:pt x="537" y="121"/>
                </a:lnTo>
                <a:lnTo>
                  <a:pt x="537" y="120"/>
                </a:lnTo>
                <a:lnTo>
                  <a:pt x="536" y="121"/>
                </a:lnTo>
                <a:lnTo>
                  <a:pt x="536" y="120"/>
                </a:lnTo>
                <a:lnTo>
                  <a:pt x="536" y="121"/>
                </a:lnTo>
                <a:lnTo>
                  <a:pt x="533" y="121"/>
                </a:lnTo>
                <a:lnTo>
                  <a:pt x="532" y="121"/>
                </a:lnTo>
                <a:lnTo>
                  <a:pt x="531" y="121"/>
                </a:lnTo>
                <a:lnTo>
                  <a:pt x="529" y="121"/>
                </a:lnTo>
                <a:lnTo>
                  <a:pt x="528" y="123"/>
                </a:lnTo>
                <a:lnTo>
                  <a:pt x="527" y="123"/>
                </a:lnTo>
                <a:lnTo>
                  <a:pt x="525" y="123"/>
                </a:lnTo>
                <a:lnTo>
                  <a:pt x="525" y="121"/>
                </a:lnTo>
                <a:lnTo>
                  <a:pt x="524" y="121"/>
                </a:lnTo>
                <a:lnTo>
                  <a:pt x="524" y="120"/>
                </a:lnTo>
                <a:lnTo>
                  <a:pt x="524" y="119"/>
                </a:lnTo>
                <a:lnTo>
                  <a:pt x="524" y="118"/>
                </a:lnTo>
                <a:lnTo>
                  <a:pt x="525" y="118"/>
                </a:lnTo>
                <a:lnTo>
                  <a:pt x="527" y="116"/>
                </a:lnTo>
                <a:lnTo>
                  <a:pt x="528" y="116"/>
                </a:lnTo>
                <a:lnTo>
                  <a:pt x="528" y="115"/>
                </a:lnTo>
                <a:lnTo>
                  <a:pt x="529" y="115"/>
                </a:lnTo>
                <a:lnTo>
                  <a:pt x="529" y="114"/>
                </a:lnTo>
                <a:lnTo>
                  <a:pt x="531" y="114"/>
                </a:lnTo>
                <a:lnTo>
                  <a:pt x="532" y="114"/>
                </a:lnTo>
                <a:lnTo>
                  <a:pt x="533" y="114"/>
                </a:lnTo>
                <a:lnTo>
                  <a:pt x="535" y="114"/>
                </a:lnTo>
                <a:lnTo>
                  <a:pt x="536" y="114"/>
                </a:lnTo>
                <a:lnTo>
                  <a:pt x="537" y="112"/>
                </a:lnTo>
                <a:lnTo>
                  <a:pt x="538" y="112"/>
                </a:lnTo>
                <a:lnTo>
                  <a:pt x="540" y="111"/>
                </a:lnTo>
                <a:lnTo>
                  <a:pt x="540" y="110"/>
                </a:lnTo>
                <a:lnTo>
                  <a:pt x="541" y="110"/>
                </a:lnTo>
                <a:lnTo>
                  <a:pt x="542" y="110"/>
                </a:lnTo>
                <a:lnTo>
                  <a:pt x="544" y="108"/>
                </a:lnTo>
                <a:lnTo>
                  <a:pt x="545" y="108"/>
                </a:lnTo>
                <a:lnTo>
                  <a:pt x="546" y="108"/>
                </a:lnTo>
                <a:close/>
                <a:moveTo>
                  <a:pt x="515" y="93"/>
                </a:moveTo>
                <a:lnTo>
                  <a:pt x="514" y="93"/>
                </a:lnTo>
                <a:lnTo>
                  <a:pt x="515" y="93"/>
                </a:lnTo>
                <a:close/>
                <a:moveTo>
                  <a:pt x="512" y="93"/>
                </a:moveTo>
                <a:lnTo>
                  <a:pt x="511" y="93"/>
                </a:lnTo>
                <a:lnTo>
                  <a:pt x="511" y="91"/>
                </a:lnTo>
                <a:lnTo>
                  <a:pt x="511" y="90"/>
                </a:lnTo>
                <a:lnTo>
                  <a:pt x="510" y="89"/>
                </a:lnTo>
                <a:lnTo>
                  <a:pt x="510" y="87"/>
                </a:lnTo>
                <a:lnTo>
                  <a:pt x="511" y="89"/>
                </a:lnTo>
                <a:lnTo>
                  <a:pt x="512" y="90"/>
                </a:lnTo>
                <a:lnTo>
                  <a:pt x="512" y="91"/>
                </a:lnTo>
                <a:lnTo>
                  <a:pt x="512" y="93"/>
                </a:lnTo>
                <a:close/>
                <a:moveTo>
                  <a:pt x="489" y="84"/>
                </a:moveTo>
                <a:lnTo>
                  <a:pt x="489" y="85"/>
                </a:lnTo>
                <a:lnTo>
                  <a:pt x="487" y="85"/>
                </a:lnTo>
                <a:lnTo>
                  <a:pt x="487" y="84"/>
                </a:lnTo>
                <a:lnTo>
                  <a:pt x="489" y="84"/>
                </a:lnTo>
                <a:close/>
                <a:moveTo>
                  <a:pt x="453" y="85"/>
                </a:moveTo>
                <a:lnTo>
                  <a:pt x="453" y="86"/>
                </a:lnTo>
                <a:lnTo>
                  <a:pt x="453" y="85"/>
                </a:lnTo>
                <a:lnTo>
                  <a:pt x="453" y="84"/>
                </a:lnTo>
                <a:lnTo>
                  <a:pt x="455" y="84"/>
                </a:lnTo>
                <a:lnTo>
                  <a:pt x="455" y="85"/>
                </a:lnTo>
                <a:lnTo>
                  <a:pt x="453" y="85"/>
                </a:lnTo>
                <a:close/>
                <a:moveTo>
                  <a:pt x="497" y="84"/>
                </a:moveTo>
                <a:lnTo>
                  <a:pt x="497" y="85"/>
                </a:lnTo>
                <a:lnTo>
                  <a:pt x="498" y="85"/>
                </a:lnTo>
                <a:lnTo>
                  <a:pt x="498" y="84"/>
                </a:lnTo>
                <a:lnTo>
                  <a:pt x="498" y="85"/>
                </a:lnTo>
                <a:lnTo>
                  <a:pt x="499" y="85"/>
                </a:lnTo>
                <a:lnTo>
                  <a:pt x="498" y="86"/>
                </a:lnTo>
                <a:lnTo>
                  <a:pt x="499" y="86"/>
                </a:lnTo>
                <a:lnTo>
                  <a:pt x="499" y="85"/>
                </a:lnTo>
                <a:lnTo>
                  <a:pt x="501" y="85"/>
                </a:lnTo>
                <a:lnTo>
                  <a:pt x="502" y="84"/>
                </a:lnTo>
                <a:lnTo>
                  <a:pt x="503" y="84"/>
                </a:lnTo>
                <a:lnTo>
                  <a:pt x="503" y="85"/>
                </a:lnTo>
                <a:lnTo>
                  <a:pt x="502" y="85"/>
                </a:lnTo>
                <a:lnTo>
                  <a:pt x="502" y="86"/>
                </a:lnTo>
                <a:lnTo>
                  <a:pt x="502" y="87"/>
                </a:lnTo>
                <a:lnTo>
                  <a:pt x="501" y="87"/>
                </a:lnTo>
                <a:lnTo>
                  <a:pt x="501" y="89"/>
                </a:lnTo>
                <a:lnTo>
                  <a:pt x="499" y="89"/>
                </a:lnTo>
                <a:lnTo>
                  <a:pt x="499" y="90"/>
                </a:lnTo>
                <a:lnTo>
                  <a:pt x="498" y="90"/>
                </a:lnTo>
                <a:lnTo>
                  <a:pt x="498" y="91"/>
                </a:lnTo>
                <a:lnTo>
                  <a:pt x="498" y="93"/>
                </a:lnTo>
                <a:lnTo>
                  <a:pt x="498" y="91"/>
                </a:lnTo>
                <a:lnTo>
                  <a:pt x="498" y="93"/>
                </a:lnTo>
                <a:lnTo>
                  <a:pt x="499" y="93"/>
                </a:lnTo>
                <a:lnTo>
                  <a:pt x="501" y="93"/>
                </a:lnTo>
                <a:lnTo>
                  <a:pt x="501" y="94"/>
                </a:lnTo>
                <a:lnTo>
                  <a:pt x="502" y="94"/>
                </a:lnTo>
                <a:lnTo>
                  <a:pt x="503" y="94"/>
                </a:lnTo>
                <a:lnTo>
                  <a:pt x="503" y="95"/>
                </a:lnTo>
                <a:lnTo>
                  <a:pt x="504" y="95"/>
                </a:lnTo>
                <a:lnTo>
                  <a:pt x="506" y="95"/>
                </a:lnTo>
                <a:lnTo>
                  <a:pt x="507" y="97"/>
                </a:lnTo>
                <a:lnTo>
                  <a:pt x="508" y="95"/>
                </a:lnTo>
                <a:lnTo>
                  <a:pt x="510" y="95"/>
                </a:lnTo>
                <a:lnTo>
                  <a:pt x="511" y="95"/>
                </a:lnTo>
                <a:lnTo>
                  <a:pt x="512" y="95"/>
                </a:lnTo>
                <a:lnTo>
                  <a:pt x="514" y="97"/>
                </a:lnTo>
                <a:lnTo>
                  <a:pt x="514" y="98"/>
                </a:lnTo>
                <a:lnTo>
                  <a:pt x="512" y="99"/>
                </a:lnTo>
                <a:lnTo>
                  <a:pt x="511" y="101"/>
                </a:lnTo>
                <a:lnTo>
                  <a:pt x="512" y="102"/>
                </a:lnTo>
                <a:lnTo>
                  <a:pt x="512" y="104"/>
                </a:lnTo>
                <a:lnTo>
                  <a:pt x="512" y="106"/>
                </a:lnTo>
                <a:lnTo>
                  <a:pt x="514" y="106"/>
                </a:lnTo>
                <a:lnTo>
                  <a:pt x="512" y="106"/>
                </a:lnTo>
                <a:lnTo>
                  <a:pt x="512" y="108"/>
                </a:lnTo>
                <a:lnTo>
                  <a:pt x="512" y="110"/>
                </a:lnTo>
                <a:lnTo>
                  <a:pt x="512" y="111"/>
                </a:lnTo>
                <a:lnTo>
                  <a:pt x="511" y="111"/>
                </a:lnTo>
                <a:lnTo>
                  <a:pt x="510" y="112"/>
                </a:lnTo>
                <a:lnTo>
                  <a:pt x="510" y="111"/>
                </a:lnTo>
                <a:lnTo>
                  <a:pt x="508" y="111"/>
                </a:lnTo>
                <a:lnTo>
                  <a:pt x="510" y="111"/>
                </a:lnTo>
                <a:lnTo>
                  <a:pt x="510" y="110"/>
                </a:lnTo>
                <a:lnTo>
                  <a:pt x="508" y="108"/>
                </a:lnTo>
                <a:lnTo>
                  <a:pt x="508" y="107"/>
                </a:lnTo>
                <a:lnTo>
                  <a:pt x="507" y="106"/>
                </a:lnTo>
                <a:lnTo>
                  <a:pt x="506" y="104"/>
                </a:lnTo>
                <a:lnTo>
                  <a:pt x="503" y="104"/>
                </a:lnTo>
                <a:lnTo>
                  <a:pt x="502" y="104"/>
                </a:lnTo>
                <a:lnTo>
                  <a:pt x="501" y="103"/>
                </a:lnTo>
                <a:lnTo>
                  <a:pt x="499" y="103"/>
                </a:lnTo>
                <a:lnTo>
                  <a:pt x="498" y="102"/>
                </a:lnTo>
                <a:lnTo>
                  <a:pt x="497" y="102"/>
                </a:lnTo>
                <a:lnTo>
                  <a:pt x="497" y="101"/>
                </a:lnTo>
                <a:lnTo>
                  <a:pt x="495" y="101"/>
                </a:lnTo>
                <a:lnTo>
                  <a:pt x="494" y="101"/>
                </a:lnTo>
                <a:lnTo>
                  <a:pt x="494" y="99"/>
                </a:lnTo>
                <a:lnTo>
                  <a:pt x="493" y="99"/>
                </a:lnTo>
                <a:lnTo>
                  <a:pt x="491" y="98"/>
                </a:lnTo>
                <a:lnTo>
                  <a:pt x="490" y="97"/>
                </a:lnTo>
                <a:lnTo>
                  <a:pt x="489" y="97"/>
                </a:lnTo>
                <a:lnTo>
                  <a:pt x="487" y="95"/>
                </a:lnTo>
                <a:lnTo>
                  <a:pt x="486" y="95"/>
                </a:lnTo>
                <a:lnTo>
                  <a:pt x="485" y="94"/>
                </a:lnTo>
                <a:lnTo>
                  <a:pt x="484" y="94"/>
                </a:lnTo>
                <a:lnTo>
                  <a:pt x="482" y="94"/>
                </a:lnTo>
                <a:lnTo>
                  <a:pt x="481" y="94"/>
                </a:lnTo>
                <a:lnTo>
                  <a:pt x="480" y="94"/>
                </a:lnTo>
                <a:lnTo>
                  <a:pt x="480" y="93"/>
                </a:lnTo>
                <a:lnTo>
                  <a:pt x="478" y="93"/>
                </a:lnTo>
                <a:lnTo>
                  <a:pt x="478" y="91"/>
                </a:lnTo>
                <a:lnTo>
                  <a:pt x="478" y="89"/>
                </a:lnTo>
                <a:lnTo>
                  <a:pt x="477" y="89"/>
                </a:lnTo>
                <a:lnTo>
                  <a:pt x="477" y="87"/>
                </a:lnTo>
                <a:lnTo>
                  <a:pt x="476" y="86"/>
                </a:lnTo>
                <a:lnTo>
                  <a:pt x="476" y="85"/>
                </a:lnTo>
                <a:lnTo>
                  <a:pt x="476" y="84"/>
                </a:lnTo>
                <a:lnTo>
                  <a:pt x="474" y="84"/>
                </a:lnTo>
                <a:lnTo>
                  <a:pt x="476" y="84"/>
                </a:lnTo>
                <a:lnTo>
                  <a:pt x="477" y="85"/>
                </a:lnTo>
                <a:lnTo>
                  <a:pt x="478" y="85"/>
                </a:lnTo>
                <a:lnTo>
                  <a:pt x="480" y="85"/>
                </a:lnTo>
                <a:lnTo>
                  <a:pt x="481" y="85"/>
                </a:lnTo>
                <a:lnTo>
                  <a:pt x="482" y="85"/>
                </a:lnTo>
                <a:lnTo>
                  <a:pt x="482" y="84"/>
                </a:lnTo>
                <a:lnTo>
                  <a:pt x="482" y="85"/>
                </a:lnTo>
                <a:lnTo>
                  <a:pt x="484" y="86"/>
                </a:lnTo>
                <a:lnTo>
                  <a:pt x="486" y="86"/>
                </a:lnTo>
                <a:lnTo>
                  <a:pt x="487" y="86"/>
                </a:lnTo>
                <a:lnTo>
                  <a:pt x="487" y="85"/>
                </a:lnTo>
                <a:lnTo>
                  <a:pt x="489" y="85"/>
                </a:lnTo>
                <a:lnTo>
                  <a:pt x="490" y="85"/>
                </a:lnTo>
                <a:lnTo>
                  <a:pt x="491" y="85"/>
                </a:lnTo>
                <a:lnTo>
                  <a:pt x="493" y="85"/>
                </a:lnTo>
                <a:lnTo>
                  <a:pt x="494" y="85"/>
                </a:lnTo>
                <a:lnTo>
                  <a:pt x="495" y="84"/>
                </a:lnTo>
                <a:lnTo>
                  <a:pt x="497" y="84"/>
                </a:lnTo>
                <a:close/>
                <a:moveTo>
                  <a:pt x="486" y="84"/>
                </a:moveTo>
                <a:lnTo>
                  <a:pt x="486" y="85"/>
                </a:lnTo>
                <a:lnTo>
                  <a:pt x="485" y="85"/>
                </a:lnTo>
                <a:lnTo>
                  <a:pt x="484" y="86"/>
                </a:lnTo>
                <a:lnTo>
                  <a:pt x="484" y="85"/>
                </a:lnTo>
                <a:lnTo>
                  <a:pt x="484" y="84"/>
                </a:lnTo>
                <a:lnTo>
                  <a:pt x="485" y="84"/>
                </a:lnTo>
                <a:lnTo>
                  <a:pt x="486" y="84"/>
                </a:lnTo>
                <a:close/>
                <a:moveTo>
                  <a:pt x="498" y="84"/>
                </a:moveTo>
                <a:lnTo>
                  <a:pt x="497" y="84"/>
                </a:lnTo>
                <a:lnTo>
                  <a:pt x="497" y="82"/>
                </a:lnTo>
                <a:lnTo>
                  <a:pt x="498" y="82"/>
                </a:lnTo>
                <a:lnTo>
                  <a:pt x="498" y="84"/>
                </a:lnTo>
                <a:close/>
                <a:moveTo>
                  <a:pt x="498" y="82"/>
                </a:moveTo>
                <a:lnTo>
                  <a:pt x="498" y="84"/>
                </a:lnTo>
                <a:lnTo>
                  <a:pt x="498" y="82"/>
                </a:lnTo>
                <a:close/>
                <a:moveTo>
                  <a:pt x="502" y="82"/>
                </a:moveTo>
                <a:lnTo>
                  <a:pt x="501" y="82"/>
                </a:lnTo>
                <a:lnTo>
                  <a:pt x="502" y="82"/>
                </a:lnTo>
                <a:close/>
                <a:moveTo>
                  <a:pt x="451" y="80"/>
                </a:moveTo>
                <a:lnTo>
                  <a:pt x="449" y="80"/>
                </a:lnTo>
                <a:lnTo>
                  <a:pt x="449" y="78"/>
                </a:lnTo>
                <a:lnTo>
                  <a:pt x="451" y="78"/>
                </a:lnTo>
                <a:lnTo>
                  <a:pt x="451" y="80"/>
                </a:lnTo>
                <a:close/>
                <a:moveTo>
                  <a:pt x="489" y="80"/>
                </a:moveTo>
                <a:lnTo>
                  <a:pt x="489" y="78"/>
                </a:lnTo>
                <a:lnTo>
                  <a:pt x="489" y="80"/>
                </a:lnTo>
                <a:close/>
                <a:moveTo>
                  <a:pt x="502" y="78"/>
                </a:moveTo>
                <a:lnTo>
                  <a:pt x="501" y="78"/>
                </a:lnTo>
                <a:lnTo>
                  <a:pt x="502" y="78"/>
                </a:lnTo>
                <a:close/>
                <a:moveTo>
                  <a:pt x="459" y="76"/>
                </a:moveTo>
                <a:lnTo>
                  <a:pt x="460" y="77"/>
                </a:lnTo>
                <a:lnTo>
                  <a:pt x="461" y="77"/>
                </a:lnTo>
                <a:lnTo>
                  <a:pt x="461" y="76"/>
                </a:lnTo>
                <a:lnTo>
                  <a:pt x="463" y="76"/>
                </a:lnTo>
                <a:lnTo>
                  <a:pt x="463" y="77"/>
                </a:lnTo>
                <a:lnTo>
                  <a:pt x="464" y="77"/>
                </a:lnTo>
                <a:lnTo>
                  <a:pt x="465" y="77"/>
                </a:lnTo>
                <a:lnTo>
                  <a:pt x="466" y="77"/>
                </a:lnTo>
                <a:lnTo>
                  <a:pt x="468" y="78"/>
                </a:lnTo>
                <a:lnTo>
                  <a:pt x="469" y="80"/>
                </a:lnTo>
                <a:lnTo>
                  <a:pt x="470" y="81"/>
                </a:lnTo>
                <a:lnTo>
                  <a:pt x="472" y="82"/>
                </a:lnTo>
                <a:lnTo>
                  <a:pt x="473" y="82"/>
                </a:lnTo>
                <a:lnTo>
                  <a:pt x="473" y="84"/>
                </a:lnTo>
                <a:lnTo>
                  <a:pt x="473" y="85"/>
                </a:lnTo>
                <a:lnTo>
                  <a:pt x="472" y="85"/>
                </a:lnTo>
                <a:lnTo>
                  <a:pt x="470" y="84"/>
                </a:lnTo>
                <a:lnTo>
                  <a:pt x="469" y="84"/>
                </a:lnTo>
                <a:lnTo>
                  <a:pt x="468" y="82"/>
                </a:lnTo>
                <a:lnTo>
                  <a:pt x="466" y="82"/>
                </a:lnTo>
                <a:lnTo>
                  <a:pt x="465" y="82"/>
                </a:lnTo>
                <a:lnTo>
                  <a:pt x="464" y="84"/>
                </a:lnTo>
                <a:lnTo>
                  <a:pt x="464" y="85"/>
                </a:lnTo>
                <a:lnTo>
                  <a:pt x="463" y="84"/>
                </a:lnTo>
                <a:lnTo>
                  <a:pt x="463" y="82"/>
                </a:lnTo>
                <a:lnTo>
                  <a:pt x="461" y="82"/>
                </a:lnTo>
                <a:lnTo>
                  <a:pt x="460" y="84"/>
                </a:lnTo>
                <a:lnTo>
                  <a:pt x="459" y="84"/>
                </a:lnTo>
                <a:lnTo>
                  <a:pt x="459" y="82"/>
                </a:lnTo>
                <a:lnTo>
                  <a:pt x="459" y="81"/>
                </a:lnTo>
                <a:lnTo>
                  <a:pt x="459" y="80"/>
                </a:lnTo>
                <a:lnTo>
                  <a:pt x="457" y="78"/>
                </a:lnTo>
                <a:lnTo>
                  <a:pt x="457" y="77"/>
                </a:lnTo>
                <a:lnTo>
                  <a:pt x="457" y="76"/>
                </a:lnTo>
                <a:lnTo>
                  <a:pt x="457" y="77"/>
                </a:lnTo>
                <a:lnTo>
                  <a:pt x="459" y="76"/>
                </a:lnTo>
                <a:close/>
                <a:moveTo>
                  <a:pt x="491" y="76"/>
                </a:moveTo>
                <a:lnTo>
                  <a:pt x="491" y="77"/>
                </a:lnTo>
                <a:lnTo>
                  <a:pt x="490" y="77"/>
                </a:lnTo>
                <a:lnTo>
                  <a:pt x="490" y="76"/>
                </a:lnTo>
                <a:lnTo>
                  <a:pt x="490" y="74"/>
                </a:lnTo>
                <a:lnTo>
                  <a:pt x="491" y="74"/>
                </a:lnTo>
                <a:lnTo>
                  <a:pt x="491" y="76"/>
                </a:lnTo>
                <a:close/>
                <a:moveTo>
                  <a:pt x="455" y="74"/>
                </a:moveTo>
                <a:lnTo>
                  <a:pt x="456" y="74"/>
                </a:lnTo>
                <a:lnTo>
                  <a:pt x="457" y="74"/>
                </a:lnTo>
                <a:lnTo>
                  <a:pt x="456" y="76"/>
                </a:lnTo>
                <a:lnTo>
                  <a:pt x="455" y="76"/>
                </a:lnTo>
                <a:lnTo>
                  <a:pt x="453" y="76"/>
                </a:lnTo>
                <a:lnTo>
                  <a:pt x="452" y="76"/>
                </a:lnTo>
                <a:lnTo>
                  <a:pt x="452" y="74"/>
                </a:lnTo>
                <a:lnTo>
                  <a:pt x="453" y="74"/>
                </a:lnTo>
                <a:lnTo>
                  <a:pt x="455" y="74"/>
                </a:lnTo>
                <a:close/>
                <a:moveTo>
                  <a:pt x="448" y="73"/>
                </a:moveTo>
                <a:lnTo>
                  <a:pt x="447" y="73"/>
                </a:lnTo>
                <a:lnTo>
                  <a:pt x="448" y="73"/>
                </a:lnTo>
                <a:close/>
                <a:moveTo>
                  <a:pt x="477" y="73"/>
                </a:moveTo>
                <a:lnTo>
                  <a:pt x="478" y="73"/>
                </a:lnTo>
                <a:lnTo>
                  <a:pt x="477" y="73"/>
                </a:lnTo>
                <a:close/>
                <a:moveTo>
                  <a:pt x="502" y="73"/>
                </a:moveTo>
                <a:lnTo>
                  <a:pt x="501" y="73"/>
                </a:lnTo>
                <a:lnTo>
                  <a:pt x="502" y="72"/>
                </a:lnTo>
                <a:lnTo>
                  <a:pt x="502" y="73"/>
                </a:lnTo>
                <a:close/>
                <a:moveTo>
                  <a:pt x="474" y="73"/>
                </a:moveTo>
                <a:lnTo>
                  <a:pt x="473" y="73"/>
                </a:lnTo>
                <a:lnTo>
                  <a:pt x="473" y="72"/>
                </a:lnTo>
                <a:lnTo>
                  <a:pt x="474" y="72"/>
                </a:lnTo>
                <a:lnTo>
                  <a:pt x="474" y="73"/>
                </a:lnTo>
                <a:close/>
                <a:moveTo>
                  <a:pt x="480" y="72"/>
                </a:moveTo>
                <a:lnTo>
                  <a:pt x="480" y="73"/>
                </a:lnTo>
                <a:lnTo>
                  <a:pt x="478" y="73"/>
                </a:lnTo>
                <a:lnTo>
                  <a:pt x="478" y="72"/>
                </a:lnTo>
                <a:lnTo>
                  <a:pt x="480" y="72"/>
                </a:lnTo>
                <a:close/>
                <a:moveTo>
                  <a:pt x="481" y="72"/>
                </a:moveTo>
                <a:lnTo>
                  <a:pt x="480" y="72"/>
                </a:lnTo>
                <a:lnTo>
                  <a:pt x="480" y="70"/>
                </a:lnTo>
                <a:lnTo>
                  <a:pt x="480" y="69"/>
                </a:lnTo>
                <a:lnTo>
                  <a:pt x="481" y="70"/>
                </a:lnTo>
                <a:lnTo>
                  <a:pt x="481" y="72"/>
                </a:lnTo>
                <a:close/>
                <a:moveTo>
                  <a:pt x="459" y="69"/>
                </a:moveTo>
                <a:lnTo>
                  <a:pt x="459" y="70"/>
                </a:lnTo>
                <a:lnTo>
                  <a:pt x="457" y="72"/>
                </a:lnTo>
                <a:lnTo>
                  <a:pt x="457" y="73"/>
                </a:lnTo>
                <a:lnTo>
                  <a:pt x="456" y="73"/>
                </a:lnTo>
                <a:lnTo>
                  <a:pt x="455" y="72"/>
                </a:lnTo>
                <a:lnTo>
                  <a:pt x="455" y="70"/>
                </a:lnTo>
                <a:lnTo>
                  <a:pt x="456" y="69"/>
                </a:lnTo>
                <a:lnTo>
                  <a:pt x="457" y="69"/>
                </a:lnTo>
                <a:lnTo>
                  <a:pt x="459" y="69"/>
                </a:lnTo>
                <a:close/>
                <a:moveTo>
                  <a:pt x="489" y="72"/>
                </a:moveTo>
                <a:lnTo>
                  <a:pt x="487" y="72"/>
                </a:lnTo>
                <a:lnTo>
                  <a:pt x="486" y="72"/>
                </a:lnTo>
                <a:lnTo>
                  <a:pt x="486" y="70"/>
                </a:lnTo>
                <a:lnTo>
                  <a:pt x="486" y="69"/>
                </a:lnTo>
                <a:lnTo>
                  <a:pt x="486" y="68"/>
                </a:lnTo>
                <a:lnTo>
                  <a:pt x="487" y="66"/>
                </a:lnTo>
                <a:lnTo>
                  <a:pt x="489" y="66"/>
                </a:lnTo>
                <a:lnTo>
                  <a:pt x="489" y="68"/>
                </a:lnTo>
                <a:lnTo>
                  <a:pt x="490" y="69"/>
                </a:lnTo>
                <a:lnTo>
                  <a:pt x="489" y="72"/>
                </a:lnTo>
                <a:close/>
                <a:moveTo>
                  <a:pt x="463" y="68"/>
                </a:moveTo>
                <a:lnTo>
                  <a:pt x="461" y="68"/>
                </a:lnTo>
                <a:lnTo>
                  <a:pt x="460" y="68"/>
                </a:lnTo>
                <a:lnTo>
                  <a:pt x="460" y="66"/>
                </a:lnTo>
                <a:lnTo>
                  <a:pt x="463" y="66"/>
                </a:lnTo>
                <a:lnTo>
                  <a:pt x="463" y="68"/>
                </a:lnTo>
                <a:close/>
                <a:moveTo>
                  <a:pt x="494" y="63"/>
                </a:moveTo>
                <a:lnTo>
                  <a:pt x="494" y="64"/>
                </a:lnTo>
                <a:lnTo>
                  <a:pt x="495" y="64"/>
                </a:lnTo>
                <a:lnTo>
                  <a:pt x="495" y="65"/>
                </a:lnTo>
                <a:lnTo>
                  <a:pt x="497" y="65"/>
                </a:lnTo>
                <a:lnTo>
                  <a:pt x="497" y="68"/>
                </a:lnTo>
                <a:lnTo>
                  <a:pt x="495" y="65"/>
                </a:lnTo>
                <a:lnTo>
                  <a:pt x="494" y="65"/>
                </a:lnTo>
                <a:lnTo>
                  <a:pt x="493" y="64"/>
                </a:lnTo>
                <a:lnTo>
                  <a:pt x="493" y="63"/>
                </a:lnTo>
                <a:lnTo>
                  <a:pt x="494" y="63"/>
                </a:lnTo>
                <a:close/>
                <a:moveTo>
                  <a:pt x="466" y="64"/>
                </a:moveTo>
                <a:lnTo>
                  <a:pt x="465" y="64"/>
                </a:lnTo>
                <a:lnTo>
                  <a:pt x="464" y="65"/>
                </a:lnTo>
                <a:lnTo>
                  <a:pt x="464" y="64"/>
                </a:lnTo>
                <a:lnTo>
                  <a:pt x="465" y="64"/>
                </a:lnTo>
                <a:lnTo>
                  <a:pt x="465" y="63"/>
                </a:lnTo>
                <a:lnTo>
                  <a:pt x="466" y="63"/>
                </a:lnTo>
                <a:lnTo>
                  <a:pt x="466" y="64"/>
                </a:lnTo>
                <a:close/>
                <a:moveTo>
                  <a:pt x="469" y="60"/>
                </a:moveTo>
                <a:lnTo>
                  <a:pt x="468" y="60"/>
                </a:lnTo>
                <a:lnTo>
                  <a:pt x="468" y="59"/>
                </a:lnTo>
                <a:lnTo>
                  <a:pt x="469" y="60"/>
                </a:lnTo>
                <a:close/>
                <a:moveTo>
                  <a:pt x="489" y="64"/>
                </a:moveTo>
                <a:lnTo>
                  <a:pt x="489" y="65"/>
                </a:lnTo>
                <a:lnTo>
                  <a:pt x="487" y="65"/>
                </a:lnTo>
                <a:lnTo>
                  <a:pt x="486" y="65"/>
                </a:lnTo>
                <a:lnTo>
                  <a:pt x="485" y="65"/>
                </a:lnTo>
                <a:lnTo>
                  <a:pt x="485" y="64"/>
                </a:lnTo>
                <a:lnTo>
                  <a:pt x="486" y="64"/>
                </a:lnTo>
                <a:lnTo>
                  <a:pt x="487" y="63"/>
                </a:lnTo>
                <a:lnTo>
                  <a:pt x="487" y="61"/>
                </a:lnTo>
                <a:lnTo>
                  <a:pt x="489" y="60"/>
                </a:lnTo>
                <a:lnTo>
                  <a:pt x="489" y="59"/>
                </a:lnTo>
                <a:lnTo>
                  <a:pt x="490" y="59"/>
                </a:lnTo>
                <a:lnTo>
                  <a:pt x="491" y="60"/>
                </a:lnTo>
                <a:lnTo>
                  <a:pt x="491" y="61"/>
                </a:lnTo>
                <a:lnTo>
                  <a:pt x="490" y="61"/>
                </a:lnTo>
                <a:lnTo>
                  <a:pt x="490" y="63"/>
                </a:lnTo>
                <a:lnTo>
                  <a:pt x="489" y="63"/>
                </a:lnTo>
                <a:lnTo>
                  <a:pt x="489" y="64"/>
                </a:lnTo>
                <a:close/>
                <a:moveTo>
                  <a:pt x="372" y="56"/>
                </a:moveTo>
                <a:lnTo>
                  <a:pt x="371" y="56"/>
                </a:lnTo>
                <a:lnTo>
                  <a:pt x="371" y="55"/>
                </a:lnTo>
                <a:lnTo>
                  <a:pt x="372" y="56"/>
                </a:lnTo>
                <a:close/>
                <a:moveTo>
                  <a:pt x="414" y="46"/>
                </a:moveTo>
                <a:lnTo>
                  <a:pt x="414" y="44"/>
                </a:lnTo>
                <a:lnTo>
                  <a:pt x="414" y="46"/>
                </a:lnTo>
                <a:close/>
                <a:moveTo>
                  <a:pt x="461" y="44"/>
                </a:moveTo>
                <a:lnTo>
                  <a:pt x="460" y="44"/>
                </a:lnTo>
                <a:lnTo>
                  <a:pt x="460" y="43"/>
                </a:lnTo>
                <a:lnTo>
                  <a:pt x="461" y="44"/>
                </a:lnTo>
                <a:close/>
                <a:moveTo>
                  <a:pt x="447" y="39"/>
                </a:moveTo>
                <a:lnTo>
                  <a:pt x="447" y="38"/>
                </a:lnTo>
                <a:lnTo>
                  <a:pt x="448" y="38"/>
                </a:lnTo>
                <a:lnTo>
                  <a:pt x="448" y="39"/>
                </a:lnTo>
                <a:lnTo>
                  <a:pt x="447" y="39"/>
                </a:lnTo>
                <a:close/>
                <a:moveTo>
                  <a:pt x="449" y="39"/>
                </a:moveTo>
                <a:lnTo>
                  <a:pt x="448" y="38"/>
                </a:lnTo>
                <a:lnTo>
                  <a:pt x="449" y="38"/>
                </a:lnTo>
                <a:lnTo>
                  <a:pt x="449" y="39"/>
                </a:lnTo>
                <a:close/>
                <a:moveTo>
                  <a:pt x="440" y="36"/>
                </a:moveTo>
                <a:lnTo>
                  <a:pt x="440" y="38"/>
                </a:lnTo>
                <a:lnTo>
                  <a:pt x="439" y="38"/>
                </a:lnTo>
                <a:lnTo>
                  <a:pt x="440" y="38"/>
                </a:lnTo>
                <a:lnTo>
                  <a:pt x="440" y="36"/>
                </a:lnTo>
                <a:lnTo>
                  <a:pt x="440" y="35"/>
                </a:lnTo>
                <a:lnTo>
                  <a:pt x="442" y="35"/>
                </a:lnTo>
                <a:lnTo>
                  <a:pt x="444" y="35"/>
                </a:lnTo>
                <a:lnTo>
                  <a:pt x="447" y="35"/>
                </a:lnTo>
                <a:lnTo>
                  <a:pt x="447" y="36"/>
                </a:lnTo>
                <a:lnTo>
                  <a:pt x="448" y="36"/>
                </a:lnTo>
                <a:lnTo>
                  <a:pt x="448" y="38"/>
                </a:lnTo>
                <a:lnTo>
                  <a:pt x="447" y="38"/>
                </a:lnTo>
                <a:lnTo>
                  <a:pt x="447" y="39"/>
                </a:lnTo>
                <a:lnTo>
                  <a:pt x="448" y="38"/>
                </a:lnTo>
                <a:lnTo>
                  <a:pt x="448" y="39"/>
                </a:lnTo>
                <a:lnTo>
                  <a:pt x="449" y="39"/>
                </a:lnTo>
                <a:lnTo>
                  <a:pt x="451" y="38"/>
                </a:lnTo>
                <a:lnTo>
                  <a:pt x="452" y="38"/>
                </a:lnTo>
                <a:lnTo>
                  <a:pt x="453" y="38"/>
                </a:lnTo>
                <a:lnTo>
                  <a:pt x="455" y="38"/>
                </a:lnTo>
                <a:lnTo>
                  <a:pt x="455" y="39"/>
                </a:lnTo>
                <a:lnTo>
                  <a:pt x="456" y="40"/>
                </a:lnTo>
                <a:lnTo>
                  <a:pt x="457" y="40"/>
                </a:lnTo>
                <a:lnTo>
                  <a:pt x="459" y="42"/>
                </a:lnTo>
                <a:lnTo>
                  <a:pt x="459" y="43"/>
                </a:lnTo>
                <a:lnTo>
                  <a:pt x="457" y="43"/>
                </a:lnTo>
                <a:lnTo>
                  <a:pt x="457" y="44"/>
                </a:lnTo>
                <a:lnTo>
                  <a:pt x="456" y="46"/>
                </a:lnTo>
                <a:lnTo>
                  <a:pt x="457" y="46"/>
                </a:lnTo>
                <a:lnTo>
                  <a:pt x="459" y="46"/>
                </a:lnTo>
                <a:lnTo>
                  <a:pt x="460" y="46"/>
                </a:lnTo>
                <a:lnTo>
                  <a:pt x="461" y="46"/>
                </a:lnTo>
                <a:lnTo>
                  <a:pt x="461" y="44"/>
                </a:lnTo>
                <a:lnTo>
                  <a:pt x="463" y="44"/>
                </a:lnTo>
                <a:lnTo>
                  <a:pt x="463" y="46"/>
                </a:lnTo>
                <a:lnTo>
                  <a:pt x="465" y="47"/>
                </a:lnTo>
                <a:lnTo>
                  <a:pt x="465" y="48"/>
                </a:lnTo>
                <a:lnTo>
                  <a:pt x="465" y="49"/>
                </a:lnTo>
                <a:lnTo>
                  <a:pt x="465" y="51"/>
                </a:lnTo>
                <a:lnTo>
                  <a:pt x="466" y="52"/>
                </a:lnTo>
                <a:lnTo>
                  <a:pt x="466" y="53"/>
                </a:lnTo>
                <a:lnTo>
                  <a:pt x="466" y="59"/>
                </a:lnTo>
                <a:lnTo>
                  <a:pt x="465" y="59"/>
                </a:lnTo>
                <a:lnTo>
                  <a:pt x="465" y="57"/>
                </a:lnTo>
                <a:lnTo>
                  <a:pt x="465" y="56"/>
                </a:lnTo>
                <a:lnTo>
                  <a:pt x="464" y="55"/>
                </a:lnTo>
                <a:lnTo>
                  <a:pt x="464" y="53"/>
                </a:lnTo>
                <a:lnTo>
                  <a:pt x="464" y="52"/>
                </a:lnTo>
                <a:lnTo>
                  <a:pt x="463" y="52"/>
                </a:lnTo>
                <a:lnTo>
                  <a:pt x="461" y="52"/>
                </a:lnTo>
                <a:lnTo>
                  <a:pt x="461" y="49"/>
                </a:lnTo>
                <a:lnTo>
                  <a:pt x="460" y="49"/>
                </a:lnTo>
                <a:lnTo>
                  <a:pt x="459" y="49"/>
                </a:lnTo>
                <a:lnTo>
                  <a:pt x="457" y="49"/>
                </a:lnTo>
                <a:lnTo>
                  <a:pt x="456" y="51"/>
                </a:lnTo>
                <a:lnTo>
                  <a:pt x="453" y="52"/>
                </a:lnTo>
                <a:lnTo>
                  <a:pt x="453" y="53"/>
                </a:lnTo>
                <a:lnTo>
                  <a:pt x="455" y="53"/>
                </a:lnTo>
                <a:lnTo>
                  <a:pt x="453" y="55"/>
                </a:lnTo>
                <a:lnTo>
                  <a:pt x="452" y="56"/>
                </a:lnTo>
                <a:lnTo>
                  <a:pt x="452" y="57"/>
                </a:lnTo>
                <a:lnTo>
                  <a:pt x="453" y="59"/>
                </a:lnTo>
                <a:lnTo>
                  <a:pt x="453" y="57"/>
                </a:lnTo>
                <a:lnTo>
                  <a:pt x="455" y="56"/>
                </a:lnTo>
                <a:lnTo>
                  <a:pt x="456" y="56"/>
                </a:lnTo>
                <a:lnTo>
                  <a:pt x="457" y="56"/>
                </a:lnTo>
                <a:lnTo>
                  <a:pt x="457" y="55"/>
                </a:lnTo>
                <a:lnTo>
                  <a:pt x="459" y="55"/>
                </a:lnTo>
                <a:lnTo>
                  <a:pt x="457" y="57"/>
                </a:lnTo>
                <a:lnTo>
                  <a:pt x="457" y="59"/>
                </a:lnTo>
                <a:lnTo>
                  <a:pt x="456" y="59"/>
                </a:lnTo>
                <a:lnTo>
                  <a:pt x="456" y="60"/>
                </a:lnTo>
                <a:lnTo>
                  <a:pt x="457" y="60"/>
                </a:lnTo>
                <a:lnTo>
                  <a:pt x="457" y="61"/>
                </a:lnTo>
                <a:lnTo>
                  <a:pt x="457" y="63"/>
                </a:lnTo>
                <a:lnTo>
                  <a:pt x="457" y="64"/>
                </a:lnTo>
                <a:lnTo>
                  <a:pt x="459" y="65"/>
                </a:lnTo>
                <a:lnTo>
                  <a:pt x="459" y="66"/>
                </a:lnTo>
                <a:lnTo>
                  <a:pt x="457" y="66"/>
                </a:lnTo>
                <a:lnTo>
                  <a:pt x="456" y="66"/>
                </a:lnTo>
                <a:lnTo>
                  <a:pt x="455" y="66"/>
                </a:lnTo>
                <a:lnTo>
                  <a:pt x="453" y="66"/>
                </a:lnTo>
                <a:lnTo>
                  <a:pt x="453" y="68"/>
                </a:lnTo>
                <a:lnTo>
                  <a:pt x="452" y="68"/>
                </a:lnTo>
                <a:lnTo>
                  <a:pt x="451" y="68"/>
                </a:lnTo>
                <a:lnTo>
                  <a:pt x="451" y="69"/>
                </a:lnTo>
                <a:lnTo>
                  <a:pt x="449" y="70"/>
                </a:lnTo>
                <a:lnTo>
                  <a:pt x="448" y="70"/>
                </a:lnTo>
                <a:lnTo>
                  <a:pt x="448" y="69"/>
                </a:lnTo>
                <a:lnTo>
                  <a:pt x="448" y="68"/>
                </a:lnTo>
                <a:lnTo>
                  <a:pt x="447" y="69"/>
                </a:lnTo>
                <a:lnTo>
                  <a:pt x="447" y="70"/>
                </a:lnTo>
                <a:lnTo>
                  <a:pt x="446" y="70"/>
                </a:lnTo>
                <a:lnTo>
                  <a:pt x="447" y="70"/>
                </a:lnTo>
                <a:lnTo>
                  <a:pt x="447" y="72"/>
                </a:lnTo>
                <a:lnTo>
                  <a:pt x="446" y="72"/>
                </a:lnTo>
                <a:lnTo>
                  <a:pt x="446" y="73"/>
                </a:lnTo>
                <a:lnTo>
                  <a:pt x="447" y="73"/>
                </a:lnTo>
                <a:lnTo>
                  <a:pt x="447" y="74"/>
                </a:lnTo>
                <a:lnTo>
                  <a:pt x="448" y="74"/>
                </a:lnTo>
                <a:lnTo>
                  <a:pt x="448" y="76"/>
                </a:lnTo>
                <a:lnTo>
                  <a:pt x="447" y="76"/>
                </a:lnTo>
                <a:lnTo>
                  <a:pt x="446" y="76"/>
                </a:lnTo>
                <a:lnTo>
                  <a:pt x="446" y="77"/>
                </a:lnTo>
                <a:lnTo>
                  <a:pt x="447" y="77"/>
                </a:lnTo>
                <a:lnTo>
                  <a:pt x="447" y="78"/>
                </a:lnTo>
                <a:lnTo>
                  <a:pt x="448" y="80"/>
                </a:lnTo>
                <a:lnTo>
                  <a:pt x="449" y="80"/>
                </a:lnTo>
                <a:lnTo>
                  <a:pt x="448" y="81"/>
                </a:lnTo>
                <a:lnTo>
                  <a:pt x="449" y="82"/>
                </a:lnTo>
                <a:lnTo>
                  <a:pt x="449" y="84"/>
                </a:lnTo>
                <a:lnTo>
                  <a:pt x="451" y="84"/>
                </a:lnTo>
                <a:lnTo>
                  <a:pt x="451" y="85"/>
                </a:lnTo>
                <a:lnTo>
                  <a:pt x="452" y="86"/>
                </a:lnTo>
                <a:lnTo>
                  <a:pt x="453" y="86"/>
                </a:lnTo>
                <a:lnTo>
                  <a:pt x="455" y="86"/>
                </a:lnTo>
                <a:lnTo>
                  <a:pt x="456" y="86"/>
                </a:lnTo>
                <a:lnTo>
                  <a:pt x="456" y="87"/>
                </a:lnTo>
                <a:lnTo>
                  <a:pt x="455" y="87"/>
                </a:lnTo>
                <a:lnTo>
                  <a:pt x="456" y="87"/>
                </a:lnTo>
                <a:lnTo>
                  <a:pt x="456" y="89"/>
                </a:lnTo>
                <a:lnTo>
                  <a:pt x="456" y="90"/>
                </a:lnTo>
                <a:lnTo>
                  <a:pt x="457" y="90"/>
                </a:lnTo>
                <a:lnTo>
                  <a:pt x="459" y="90"/>
                </a:lnTo>
                <a:lnTo>
                  <a:pt x="459" y="91"/>
                </a:lnTo>
                <a:lnTo>
                  <a:pt x="460" y="91"/>
                </a:lnTo>
                <a:lnTo>
                  <a:pt x="461" y="93"/>
                </a:lnTo>
                <a:lnTo>
                  <a:pt x="460" y="94"/>
                </a:lnTo>
                <a:lnTo>
                  <a:pt x="459" y="94"/>
                </a:lnTo>
                <a:lnTo>
                  <a:pt x="460" y="95"/>
                </a:lnTo>
                <a:lnTo>
                  <a:pt x="460" y="98"/>
                </a:lnTo>
                <a:lnTo>
                  <a:pt x="459" y="98"/>
                </a:lnTo>
                <a:lnTo>
                  <a:pt x="459" y="99"/>
                </a:lnTo>
                <a:lnTo>
                  <a:pt x="459" y="101"/>
                </a:lnTo>
                <a:lnTo>
                  <a:pt x="459" y="102"/>
                </a:lnTo>
                <a:lnTo>
                  <a:pt x="460" y="102"/>
                </a:lnTo>
                <a:lnTo>
                  <a:pt x="460" y="103"/>
                </a:lnTo>
                <a:lnTo>
                  <a:pt x="460" y="104"/>
                </a:lnTo>
                <a:lnTo>
                  <a:pt x="460" y="106"/>
                </a:lnTo>
                <a:lnTo>
                  <a:pt x="460" y="107"/>
                </a:lnTo>
                <a:lnTo>
                  <a:pt x="460" y="108"/>
                </a:lnTo>
                <a:lnTo>
                  <a:pt x="460" y="110"/>
                </a:lnTo>
                <a:lnTo>
                  <a:pt x="460" y="111"/>
                </a:lnTo>
                <a:lnTo>
                  <a:pt x="461" y="111"/>
                </a:lnTo>
                <a:lnTo>
                  <a:pt x="461" y="112"/>
                </a:lnTo>
                <a:lnTo>
                  <a:pt x="461" y="114"/>
                </a:lnTo>
                <a:lnTo>
                  <a:pt x="461" y="115"/>
                </a:lnTo>
                <a:lnTo>
                  <a:pt x="460" y="115"/>
                </a:lnTo>
                <a:lnTo>
                  <a:pt x="459" y="115"/>
                </a:lnTo>
                <a:lnTo>
                  <a:pt x="459" y="116"/>
                </a:lnTo>
                <a:lnTo>
                  <a:pt x="459" y="119"/>
                </a:lnTo>
                <a:lnTo>
                  <a:pt x="457" y="119"/>
                </a:lnTo>
                <a:lnTo>
                  <a:pt x="457" y="120"/>
                </a:lnTo>
                <a:lnTo>
                  <a:pt x="456" y="120"/>
                </a:lnTo>
                <a:lnTo>
                  <a:pt x="456" y="121"/>
                </a:lnTo>
                <a:lnTo>
                  <a:pt x="455" y="123"/>
                </a:lnTo>
                <a:lnTo>
                  <a:pt x="455" y="124"/>
                </a:lnTo>
                <a:lnTo>
                  <a:pt x="453" y="124"/>
                </a:lnTo>
                <a:lnTo>
                  <a:pt x="453" y="125"/>
                </a:lnTo>
                <a:lnTo>
                  <a:pt x="452" y="125"/>
                </a:lnTo>
                <a:lnTo>
                  <a:pt x="451" y="127"/>
                </a:lnTo>
                <a:lnTo>
                  <a:pt x="449" y="128"/>
                </a:lnTo>
                <a:lnTo>
                  <a:pt x="448" y="129"/>
                </a:lnTo>
                <a:lnTo>
                  <a:pt x="446" y="129"/>
                </a:lnTo>
                <a:lnTo>
                  <a:pt x="446" y="131"/>
                </a:lnTo>
                <a:lnTo>
                  <a:pt x="444" y="131"/>
                </a:lnTo>
                <a:lnTo>
                  <a:pt x="443" y="131"/>
                </a:lnTo>
                <a:lnTo>
                  <a:pt x="443" y="132"/>
                </a:lnTo>
                <a:lnTo>
                  <a:pt x="442" y="133"/>
                </a:lnTo>
                <a:lnTo>
                  <a:pt x="440" y="133"/>
                </a:lnTo>
                <a:lnTo>
                  <a:pt x="439" y="133"/>
                </a:lnTo>
                <a:lnTo>
                  <a:pt x="438" y="133"/>
                </a:lnTo>
                <a:lnTo>
                  <a:pt x="438" y="132"/>
                </a:lnTo>
                <a:lnTo>
                  <a:pt x="436" y="132"/>
                </a:lnTo>
                <a:lnTo>
                  <a:pt x="435" y="132"/>
                </a:lnTo>
                <a:lnTo>
                  <a:pt x="435" y="131"/>
                </a:lnTo>
                <a:lnTo>
                  <a:pt x="434" y="131"/>
                </a:lnTo>
                <a:lnTo>
                  <a:pt x="434" y="129"/>
                </a:lnTo>
                <a:lnTo>
                  <a:pt x="434" y="128"/>
                </a:lnTo>
                <a:lnTo>
                  <a:pt x="432" y="128"/>
                </a:lnTo>
                <a:lnTo>
                  <a:pt x="432" y="127"/>
                </a:lnTo>
                <a:lnTo>
                  <a:pt x="432" y="125"/>
                </a:lnTo>
                <a:lnTo>
                  <a:pt x="432" y="124"/>
                </a:lnTo>
                <a:lnTo>
                  <a:pt x="431" y="124"/>
                </a:lnTo>
                <a:lnTo>
                  <a:pt x="431" y="123"/>
                </a:lnTo>
                <a:lnTo>
                  <a:pt x="431" y="121"/>
                </a:lnTo>
                <a:lnTo>
                  <a:pt x="431" y="119"/>
                </a:lnTo>
                <a:lnTo>
                  <a:pt x="431" y="118"/>
                </a:lnTo>
                <a:lnTo>
                  <a:pt x="431" y="116"/>
                </a:lnTo>
                <a:lnTo>
                  <a:pt x="431" y="115"/>
                </a:lnTo>
                <a:lnTo>
                  <a:pt x="431" y="114"/>
                </a:lnTo>
                <a:lnTo>
                  <a:pt x="432" y="114"/>
                </a:lnTo>
                <a:lnTo>
                  <a:pt x="432" y="111"/>
                </a:lnTo>
                <a:lnTo>
                  <a:pt x="434" y="111"/>
                </a:lnTo>
                <a:lnTo>
                  <a:pt x="434" y="112"/>
                </a:lnTo>
                <a:lnTo>
                  <a:pt x="434" y="114"/>
                </a:lnTo>
                <a:lnTo>
                  <a:pt x="435" y="115"/>
                </a:lnTo>
                <a:lnTo>
                  <a:pt x="436" y="115"/>
                </a:lnTo>
                <a:lnTo>
                  <a:pt x="438" y="115"/>
                </a:lnTo>
                <a:lnTo>
                  <a:pt x="439" y="115"/>
                </a:lnTo>
                <a:lnTo>
                  <a:pt x="439" y="114"/>
                </a:lnTo>
                <a:lnTo>
                  <a:pt x="439" y="112"/>
                </a:lnTo>
                <a:lnTo>
                  <a:pt x="439" y="111"/>
                </a:lnTo>
                <a:lnTo>
                  <a:pt x="439" y="110"/>
                </a:lnTo>
                <a:lnTo>
                  <a:pt x="439" y="108"/>
                </a:lnTo>
                <a:lnTo>
                  <a:pt x="438" y="108"/>
                </a:lnTo>
                <a:lnTo>
                  <a:pt x="438" y="107"/>
                </a:lnTo>
                <a:lnTo>
                  <a:pt x="438" y="106"/>
                </a:lnTo>
                <a:lnTo>
                  <a:pt x="438" y="104"/>
                </a:lnTo>
                <a:lnTo>
                  <a:pt x="436" y="104"/>
                </a:lnTo>
                <a:lnTo>
                  <a:pt x="436" y="103"/>
                </a:lnTo>
                <a:lnTo>
                  <a:pt x="435" y="103"/>
                </a:lnTo>
                <a:lnTo>
                  <a:pt x="435" y="102"/>
                </a:lnTo>
                <a:lnTo>
                  <a:pt x="435" y="101"/>
                </a:lnTo>
                <a:lnTo>
                  <a:pt x="435" y="99"/>
                </a:lnTo>
                <a:lnTo>
                  <a:pt x="434" y="99"/>
                </a:lnTo>
                <a:lnTo>
                  <a:pt x="434" y="98"/>
                </a:lnTo>
                <a:lnTo>
                  <a:pt x="435" y="97"/>
                </a:lnTo>
                <a:lnTo>
                  <a:pt x="434" y="97"/>
                </a:lnTo>
                <a:lnTo>
                  <a:pt x="434" y="95"/>
                </a:lnTo>
                <a:lnTo>
                  <a:pt x="434" y="94"/>
                </a:lnTo>
                <a:lnTo>
                  <a:pt x="432" y="94"/>
                </a:lnTo>
                <a:lnTo>
                  <a:pt x="432" y="93"/>
                </a:lnTo>
                <a:lnTo>
                  <a:pt x="431" y="93"/>
                </a:lnTo>
                <a:lnTo>
                  <a:pt x="430" y="91"/>
                </a:lnTo>
                <a:lnTo>
                  <a:pt x="429" y="90"/>
                </a:lnTo>
                <a:lnTo>
                  <a:pt x="429" y="89"/>
                </a:lnTo>
                <a:lnTo>
                  <a:pt x="427" y="89"/>
                </a:lnTo>
                <a:lnTo>
                  <a:pt x="427" y="87"/>
                </a:lnTo>
                <a:lnTo>
                  <a:pt x="426" y="86"/>
                </a:lnTo>
                <a:lnTo>
                  <a:pt x="426" y="85"/>
                </a:lnTo>
                <a:lnTo>
                  <a:pt x="426" y="84"/>
                </a:lnTo>
                <a:lnTo>
                  <a:pt x="426" y="82"/>
                </a:lnTo>
                <a:lnTo>
                  <a:pt x="425" y="82"/>
                </a:lnTo>
                <a:lnTo>
                  <a:pt x="425" y="81"/>
                </a:lnTo>
                <a:lnTo>
                  <a:pt x="425" y="80"/>
                </a:lnTo>
                <a:lnTo>
                  <a:pt x="425" y="78"/>
                </a:lnTo>
                <a:lnTo>
                  <a:pt x="425" y="76"/>
                </a:lnTo>
                <a:lnTo>
                  <a:pt x="423" y="74"/>
                </a:lnTo>
                <a:lnTo>
                  <a:pt x="422" y="73"/>
                </a:lnTo>
                <a:lnTo>
                  <a:pt x="422" y="72"/>
                </a:lnTo>
                <a:lnTo>
                  <a:pt x="421" y="72"/>
                </a:lnTo>
                <a:lnTo>
                  <a:pt x="421" y="70"/>
                </a:lnTo>
                <a:lnTo>
                  <a:pt x="419" y="69"/>
                </a:lnTo>
                <a:lnTo>
                  <a:pt x="419" y="68"/>
                </a:lnTo>
                <a:lnTo>
                  <a:pt x="419" y="66"/>
                </a:lnTo>
                <a:lnTo>
                  <a:pt x="419" y="65"/>
                </a:lnTo>
                <a:lnTo>
                  <a:pt x="418" y="65"/>
                </a:lnTo>
                <a:lnTo>
                  <a:pt x="417" y="65"/>
                </a:lnTo>
                <a:lnTo>
                  <a:pt x="417" y="64"/>
                </a:lnTo>
                <a:lnTo>
                  <a:pt x="415" y="64"/>
                </a:lnTo>
                <a:lnTo>
                  <a:pt x="415" y="63"/>
                </a:lnTo>
                <a:lnTo>
                  <a:pt x="417" y="63"/>
                </a:lnTo>
                <a:lnTo>
                  <a:pt x="417" y="61"/>
                </a:lnTo>
                <a:lnTo>
                  <a:pt x="417" y="60"/>
                </a:lnTo>
                <a:lnTo>
                  <a:pt x="415" y="59"/>
                </a:lnTo>
                <a:lnTo>
                  <a:pt x="414" y="57"/>
                </a:lnTo>
                <a:lnTo>
                  <a:pt x="413" y="57"/>
                </a:lnTo>
                <a:lnTo>
                  <a:pt x="413" y="59"/>
                </a:lnTo>
                <a:lnTo>
                  <a:pt x="414" y="60"/>
                </a:lnTo>
                <a:lnTo>
                  <a:pt x="415" y="59"/>
                </a:lnTo>
                <a:lnTo>
                  <a:pt x="415" y="60"/>
                </a:lnTo>
                <a:lnTo>
                  <a:pt x="415" y="61"/>
                </a:lnTo>
                <a:lnTo>
                  <a:pt x="415" y="63"/>
                </a:lnTo>
                <a:lnTo>
                  <a:pt x="415" y="64"/>
                </a:lnTo>
                <a:lnTo>
                  <a:pt x="414" y="64"/>
                </a:lnTo>
                <a:lnTo>
                  <a:pt x="413" y="63"/>
                </a:lnTo>
                <a:lnTo>
                  <a:pt x="412" y="63"/>
                </a:lnTo>
                <a:lnTo>
                  <a:pt x="412" y="64"/>
                </a:lnTo>
                <a:lnTo>
                  <a:pt x="412" y="65"/>
                </a:lnTo>
                <a:lnTo>
                  <a:pt x="410" y="65"/>
                </a:lnTo>
                <a:lnTo>
                  <a:pt x="409" y="65"/>
                </a:lnTo>
                <a:lnTo>
                  <a:pt x="408" y="63"/>
                </a:lnTo>
                <a:lnTo>
                  <a:pt x="408" y="61"/>
                </a:lnTo>
                <a:lnTo>
                  <a:pt x="409" y="61"/>
                </a:lnTo>
                <a:lnTo>
                  <a:pt x="409" y="60"/>
                </a:lnTo>
                <a:lnTo>
                  <a:pt x="410" y="59"/>
                </a:lnTo>
                <a:lnTo>
                  <a:pt x="410" y="57"/>
                </a:lnTo>
                <a:lnTo>
                  <a:pt x="410" y="56"/>
                </a:lnTo>
                <a:lnTo>
                  <a:pt x="412" y="56"/>
                </a:lnTo>
                <a:lnTo>
                  <a:pt x="412" y="55"/>
                </a:lnTo>
                <a:lnTo>
                  <a:pt x="412" y="53"/>
                </a:lnTo>
                <a:lnTo>
                  <a:pt x="412" y="52"/>
                </a:lnTo>
                <a:lnTo>
                  <a:pt x="412" y="51"/>
                </a:lnTo>
                <a:lnTo>
                  <a:pt x="412" y="49"/>
                </a:lnTo>
                <a:lnTo>
                  <a:pt x="412" y="48"/>
                </a:lnTo>
                <a:lnTo>
                  <a:pt x="413" y="47"/>
                </a:lnTo>
                <a:lnTo>
                  <a:pt x="414" y="47"/>
                </a:lnTo>
                <a:lnTo>
                  <a:pt x="414" y="46"/>
                </a:lnTo>
                <a:lnTo>
                  <a:pt x="415" y="46"/>
                </a:lnTo>
                <a:lnTo>
                  <a:pt x="415" y="44"/>
                </a:lnTo>
                <a:lnTo>
                  <a:pt x="414" y="43"/>
                </a:lnTo>
                <a:lnTo>
                  <a:pt x="414" y="42"/>
                </a:lnTo>
                <a:lnTo>
                  <a:pt x="415" y="42"/>
                </a:lnTo>
                <a:lnTo>
                  <a:pt x="415" y="40"/>
                </a:lnTo>
                <a:lnTo>
                  <a:pt x="417" y="39"/>
                </a:lnTo>
                <a:lnTo>
                  <a:pt x="418" y="39"/>
                </a:lnTo>
                <a:lnTo>
                  <a:pt x="419" y="38"/>
                </a:lnTo>
                <a:lnTo>
                  <a:pt x="419" y="39"/>
                </a:lnTo>
                <a:lnTo>
                  <a:pt x="421" y="39"/>
                </a:lnTo>
                <a:lnTo>
                  <a:pt x="421" y="40"/>
                </a:lnTo>
                <a:lnTo>
                  <a:pt x="422" y="40"/>
                </a:lnTo>
                <a:lnTo>
                  <a:pt x="422" y="42"/>
                </a:lnTo>
                <a:lnTo>
                  <a:pt x="422" y="40"/>
                </a:lnTo>
                <a:lnTo>
                  <a:pt x="423" y="42"/>
                </a:lnTo>
                <a:lnTo>
                  <a:pt x="423" y="40"/>
                </a:lnTo>
                <a:lnTo>
                  <a:pt x="425" y="40"/>
                </a:lnTo>
                <a:lnTo>
                  <a:pt x="426" y="40"/>
                </a:lnTo>
                <a:lnTo>
                  <a:pt x="427" y="40"/>
                </a:lnTo>
                <a:lnTo>
                  <a:pt x="427" y="42"/>
                </a:lnTo>
                <a:lnTo>
                  <a:pt x="429" y="42"/>
                </a:lnTo>
                <a:lnTo>
                  <a:pt x="429" y="40"/>
                </a:lnTo>
                <a:lnTo>
                  <a:pt x="430" y="39"/>
                </a:lnTo>
                <a:lnTo>
                  <a:pt x="431" y="39"/>
                </a:lnTo>
                <a:lnTo>
                  <a:pt x="432" y="38"/>
                </a:lnTo>
                <a:lnTo>
                  <a:pt x="434" y="38"/>
                </a:lnTo>
                <a:lnTo>
                  <a:pt x="435" y="36"/>
                </a:lnTo>
                <a:lnTo>
                  <a:pt x="435" y="38"/>
                </a:lnTo>
                <a:lnTo>
                  <a:pt x="436" y="36"/>
                </a:lnTo>
                <a:lnTo>
                  <a:pt x="438" y="36"/>
                </a:lnTo>
                <a:lnTo>
                  <a:pt x="438" y="35"/>
                </a:lnTo>
                <a:lnTo>
                  <a:pt x="438" y="34"/>
                </a:lnTo>
                <a:lnTo>
                  <a:pt x="439" y="34"/>
                </a:lnTo>
                <a:lnTo>
                  <a:pt x="440" y="35"/>
                </a:lnTo>
                <a:lnTo>
                  <a:pt x="440" y="36"/>
                </a:lnTo>
                <a:close/>
                <a:moveTo>
                  <a:pt x="442" y="34"/>
                </a:moveTo>
                <a:lnTo>
                  <a:pt x="442" y="35"/>
                </a:lnTo>
                <a:lnTo>
                  <a:pt x="442" y="34"/>
                </a:lnTo>
                <a:lnTo>
                  <a:pt x="440" y="34"/>
                </a:lnTo>
                <a:lnTo>
                  <a:pt x="442" y="34"/>
                </a:lnTo>
                <a:close/>
                <a:moveTo>
                  <a:pt x="328" y="2"/>
                </a:moveTo>
                <a:lnTo>
                  <a:pt x="329" y="1"/>
                </a:lnTo>
                <a:lnTo>
                  <a:pt x="330" y="1"/>
                </a:lnTo>
                <a:lnTo>
                  <a:pt x="330" y="2"/>
                </a:lnTo>
                <a:lnTo>
                  <a:pt x="332" y="2"/>
                </a:lnTo>
                <a:lnTo>
                  <a:pt x="332" y="4"/>
                </a:lnTo>
                <a:lnTo>
                  <a:pt x="333" y="4"/>
                </a:lnTo>
                <a:lnTo>
                  <a:pt x="333" y="5"/>
                </a:lnTo>
                <a:lnTo>
                  <a:pt x="334" y="5"/>
                </a:lnTo>
                <a:lnTo>
                  <a:pt x="334" y="6"/>
                </a:lnTo>
                <a:lnTo>
                  <a:pt x="336" y="8"/>
                </a:lnTo>
                <a:lnTo>
                  <a:pt x="336" y="10"/>
                </a:lnTo>
                <a:lnTo>
                  <a:pt x="336" y="12"/>
                </a:lnTo>
                <a:lnTo>
                  <a:pt x="337" y="12"/>
                </a:lnTo>
                <a:lnTo>
                  <a:pt x="337" y="13"/>
                </a:lnTo>
                <a:lnTo>
                  <a:pt x="337" y="15"/>
                </a:lnTo>
                <a:lnTo>
                  <a:pt x="338" y="17"/>
                </a:lnTo>
                <a:lnTo>
                  <a:pt x="338" y="18"/>
                </a:lnTo>
                <a:lnTo>
                  <a:pt x="338" y="19"/>
                </a:lnTo>
                <a:lnTo>
                  <a:pt x="338" y="21"/>
                </a:lnTo>
                <a:lnTo>
                  <a:pt x="338" y="22"/>
                </a:lnTo>
                <a:lnTo>
                  <a:pt x="338" y="23"/>
                </a:lnTo>
                <a:lnTo>
                  <a:pt x="338" y="25"/>
                </a:lnTo>
                <a:lnTo>
                  <a:pt x="338" y="27"/>
                </a:lnTo>
                <a:lnTo>
                  <a:pt x="340" y="27"/>
                </a:lnTo>
                <a:lnTo>
                  <a:pt x="340" y="29"/>
                </a:lnTo>
                <a:lnTo>
                  <a:pt x="340" y="30"/>
                </a:lnTo>
                <a:lnTo>
                  <a:pt x="340" y="31"/>
                </a:lnTo>
                <a:lnTo>
                  <a:pt x="341" y="32"/>
                </a:lnTo>
                <a:lnTo>
                  <a:pt x="341" y="34"/>
                </a:lnTo>
                <a:lnTo>
                  <a:pt x="341" y="35"/>
                </a:lnTo>
                <a:lnTo>
                  <a:pt x="341" y="36"/>
                </a:lnTo>
                <a:lnTo>
                  <a:pt x="342" y="36"/>
                </a:lnTo>
                <a:lnTo>
                  <a:pt x="342" y="38"/>
                </a:lnTo>
                <a:lnTo>
                  <a:pt x="343" y="38"/>
                </a:lnTo>
                <a:lnTo>
                  <a:pt x="343" y="39"/>
                </a:lnTo>
                <a:lnTo>
                  <a:pt x="345" y="39"/>
                </a:lnTo>
                <a:lnTo>
                  <a:pt x="346" y="39"/>
                </a:lnTo>
                <a:lnTo>
                  <a:pt x="346" y="40"/>
                </a:lnTo>
                <a:lnTo>
                  <a:pt x="346" y="42"/>
                </a:lnTo>
                <a:lnTo>
                  <a:pt x="347" y="42"/>
                </a:lnTo>
                <a:lnTo>
                  <a:pt x="347" y="43"/>
                </a:lnTo>
                <a:lnTo>
                  <a:pt x="347" y="44"/>
                </a:lnTo>
                <a:lnTo>
                  <a:pt x="349" y="44"/>
                </a:lnTo>
                <a:lnTo>
                  <a:pt x="349" y="46"/>
                </a:lnTo>
                <a:lnTo>
                  <a:pt x="349" y="47"/>
                </a:lnTo>
                <a:lnTo>
                  <a:pt x="350" y="47"/>
                </a:lnTo>
                <a:lnTo>
                  <a:pt x="350" y="48"/>
                </a:lnTo>
                <a:lnTo>
                  <a:pt x="350" y="49"/>
                </a:lnTo>
                <a:lnTo>
                  <a:pt x="351" y="51"/>
                </a:lnTo>
                <a:lnTo>
                  <a:pt x="351" y="52"/>
                </a:lnTo>
                <a:lnTo>
                  <a:pt x="353" y="52"/>
                </a:lnTo>
                <a:lnTo>
                  <a:pt x="353" y="53"/>
                </a:lnTo>
                <a:lnTo>
                  <a:pt x="354" y="53"/>
                </a:lnTo>
                <a:lnTo>
                  <a:pt x="355" y="55"/>
                </a:lnTo>
                <a:lnTo>
                  <a:pt x="355" y="56"/>
                </a:lnTo>
                <a:lnTo>
                  <a:pt x="354" y="56"/>
                </a:lnTo>
                <a:lnTo>
                  <a:pt x="354" y="57"/>
                </a:lnTo>
                <a:lnTo>
                  <a:pt x="355" y="59"/>
                </a:lnTo>
                <a:lnTo>
                  <a:pt x="357" y="59"/>
                </a:lnTo>
                <a:lnTo>
                  <a:pt x="357" y="60"/>
                </a:lnTo>
                <a:lnTo>
                  <a:pt x="357" y="61"/>
                </a:lnTo>
                <a:lnTo>
                  <a:pt x="357" y="63"/>
                </a:lnTo>
                <a:lnTo>
                  <a:pt x="357" y="64"/>
                </a:lnTo>
                <a:lnTo>
                  <a:pt x="357" y="68"/>
                </a:lnTo>
                <a:lnTo>
                  <a:pt x="358" y="68"/>
                </a:lnTo>
                <a:lnTo>
                  <a:pt x="358" y="69"/>
                </a:lnTo>
                <a:lnTo>
                  <a:pt x="358" y="70"/>
                </a:lnTo>
                <a:lnTo>
                  <a:pt x="358" y="72"/>
                </a:lnTo>
                <a:lnTo>
                  <a:pt x="358" y="73"/>
                </a:lnTo>
                <a:lnTo>
                  <a:pt x="359" y="74"/>
                </a:lnTo>
                <a:lnTo>
                  <a:pt x="359" y="76"/>
                </a:lnTo>
                <a:lnTo>
                  <a:pt x="360" y="77"/>
                </a:lnTo>
                <a:lnTo>
                  <a:pt x="362" y="77"/>
                </a:lnTo>
                <a:lnTo>
                  <a:pt x="362" y="78"/>
                </a:lnTo>
                <a:lnTo>
                  <a:pt x="363" y="78"/>
                </a:lnTo>
                <a:lnTo>
                  <a:pt x="364" y="80"/>
                </a:lnTo>
                <a:lnTo>
                  <a:pt x="364" y="81"/>
                </a:lnTo>
                <a:lnTo>
                  <a:pt x="366" y="81"/>
                </a:lnTo>
                <a:lnTo>
                  <a:pt x="366" y="82"/>
                </a:lnTo>
                <a:lnTo>
                  <a:pt x="364" y="82"/>
                </a:lnTo>
                <a:lnTo>
                  <a:pt x="363" y="84"/>
                </a:lnTo>
                <a:lnTo>
                  <a:pt x="363" y="85"/>
                </a:lnTo>
                <a:lnTo>
                  <a:pt x="363" y="86"/>
                </a:lnTo>
                <a:lnTo>
                  <a:pt x="363" y="87"/>
                </a:lnTo>
                <a:lnTo>
                  <a:pt x="363" y="89"/>
                </a:lnTo>
                <a:lnTo>
                  <a:pt x="366" y="91"/>
                </a:lnTo>
                <a:lnTo>
                  <a:pt x="367" y="91"/>
                </a:lnTo>
                <a:lnTo>
                  <a:pt x="367" y="93"/>
                </a:lnTo>
                <a:lnTo>
                  <a:pt x="368" y="94"/>
                </a:lnTo>
                <a:lnTo>
                  <a:pt x="368" y="95"/>
                </a:lnTo>
                <a:lnTo>
                  <a:pt x="370" y="97"/>
                </a:lnTo>
                <a:lnTo>
                  <a:pt x="371" y="97"/>
                </a:lnTo>
                <a:lnTo>
                  <a:pt x="371" y="98"/>
                </a:lnTo>
                <a:lnTo>
                  <a:pt x="374" y="98"/>
                </a:lnTo>
                <a:lnTo>
                  <a:pt x="375" y="99"/>
                </a:lnTo>
                <a:lnTo>
                  <a:pt x="376" y="99"/>
                </a:lnTo>
                <a:lnTo>
                  <a:pt x="377" y="101"/>
                </a:lnTo>
                <a:lnTo>
                  <a:pt x="377" y="102"/>
                </a:lnTo>
                <a:lnTo>
                  <a:pt x="379" y="102"/>
                </a:lnTo>
                <a:lnTo>
                  <a:pt x="379" y="103"/>
                </a:lnTo>
                <a:lnTo>
                  <a:pt x="379" y="104"/>
                </a:lnTo>
                <a:lnTo>
                  <a:pt x="380" y="104"/>
                </a:lnTo>
                <a:lnTo>
                  <a:pt x="381" y="106"/>
                </a:lnTo>
                <a:lnTo>
                  <a:pt x="384" y="107"/>
                </a:lnTo>
                <a:lnTo>
                  <a:pt x="385" y="108"/>
                </a:lnTo>
                <a:lnTo>
                  <a:pt x="387" y="110"/>
                </a:lnTo>
                <a:lnTo>
                  <a:pt x="388" y="111"/>
                </a:lnTo>
                <a:lnTo>
                  <a:pt x="389" y="112"/>
                </a:lnTo>
                <a:lnTo>
                  <a:pt x="389" y="114"/>
                </a:lnTo>
                <a:lnTo>
                  <a:pt x="391" y="114"/>
                </a:lnTo>
                <a:lnTo>
                  <a:pt x="391" y="115"/>
                </a:lnTo>
                <a:lnTo>
                  <a:pt x="392" y="116"/>
                </a:lnTo>
                <a:lnTo>
                  <a:pt x="393" y="118"/>
                </a:lnTo>
                <a:lnTo>
                  <a:pt x="393" y="119"/>
                </a:lnTo>
                <a:lnTo>
                  <a:pt x="392" y="119"/>
                </a:lnTo>
                <a:lnTo>
                  <a:pt x="391" y="119"/>
                </a:lnTo>
                <a:lnTo>
                  <a:pt x="389" y="119"/>
                </a:lnTo>
                <a:lnTo>
                  <a:pt x="389" y="118"/>
                </a:lnTo>
                <a:lnTo>
                  <a:pt x="388" y="116"/>
                </a:lnTo>
                <a:lnTo>
                  <a:pt x="387" y="116"/>
                </a:lnTo>
                <a:lnTo>
                  <a:pt x="385" y="116"/>
                </a:lnTo>
                <a:lnTo>
                  <a:pt x="384" y="116"/>
                </a:lnTo>
                <a:lnTo>
                  <a:pt x="383" y="118"/>
                </a:lnTo>
                <a:lnTo>
                  <a:pt x="381" y="118"/>
                </a:lnTo>
                <a:lnTo>
                  <a:pt x="380" y="118"/>
                </a:lnTo>
                <a:lnTo>
                  <a:pt x="379" y="118"/>
                </a:lnTo>
                <a:lnTo>
                  <a:pt x="379" y="119"/>
                </a:lnTo>
                <a:lnTo>
                  <a:pt x="377" y="119"/>
                </a:lnTo>
                <a:lnTo>
                  <a:pt x="375" y="121"/>
                </a:lnTo>
                <a:lnTo>
                  <a:pt x="374" y="123"/>
                </a:lnTo>
                <a:lnTo>
                  <a:pt x="372" y="123"/>
                </a:lnTo>
                <a:lnTo>
                  <a:pt x="371" y="125"/>
                </a:lnTo>
                <a:lnTo>
                  <a:pt x="370" y="125"/>
                </a:lnTo>
                <a:lnTo>
                  <a:pt x="368" y="125"/>
                </a:lnTo>
                <a:lnTo>
                  <a:pt x="368" y="127"/>
                </a:lnTo>
                <a:lnTo>
                  <a:pt x="367" y="127"/>
                </a:lnTo>
                <a:lnTo>
                  <a:pt x="367" y="125"/>
                </a:lnTo>
                <a:lnTo>
                  <a:pt x="367" y="124"/>
                </a:lnTo>
                <a:lnTo>
                  <a:pt x="368" y="124"/>
                </a:lnTo>
                <a:lnTo>
                  <a:pt x="368" y="123"/>
                </a:lnTo>
                <a:lnTo>
                  <a:pt x="367" y="123"/>
                </a:lnTo>
                <a:lnTo>
                  <a:pt x="366" y="123"/>
                </a:lnTo>
                <a:lnTo>
                  <a:pt x="366" y="121"/>
                </a:lnTo>
                <a:lnTo>
                  <a:pt x="364" y="123"/>
                </a:lnTo>
                <a:lnTo>
                  <a:pt x="366" y="123"/>
                </a:lnTo>
                <a:lnTo>
                  <a:pt x="366" y="124"/>
                </a:lnTo>
                <a:lnTo>
                  <a:pt x="364" y="124"/>
                </a:lnTo>
                <a:lnTo>
                  <a:pt x="363" y="125"/>
                </a:lnTo>
                <a:lnTo>
                  <a:pt x="364" y="125"/>
                </a:lnTo>
                <a:lnTo>
                  <a:pt x="363" y="127"/>
                </a:lnTo>
                <a:lnTo>
                  <a:pt x="363" y="128"/>
                </a:lnTo>
                <a:lnTo>
                  <a:pt x="363" y="129"/>
                </a:lnTo>
                <a:lnTo>
                  <a:pt x="364" y="129"/>
                </a:lnTo>
                <a:lnTo>
                  <a:pt x="364" y="131"/>
                </a:lnTo>
                <a:lnTo>
                  <a:pt x="364" y="135"/>
                </a:lnTo>
                <a:lnTo>
                  <a:pt x="364" y="136"/>
                </a:lnTo>
                <a:lnTo>
                  <a:pt x="364" y="137"/>
                </a:lnTo>
                <a:lnTo>
                  <a:pt x="364" y="138"/>
                </a:lnTo>
                <a:lnTo>
                  <a:pt x="364" y="140"/>
                </a:lnTo>
                <a:lnTo>
                  <a:pt x="366" y="140"/>
                </a:lnTo>
                <a:lnTo>
                  <a:pt x="367" y="141"/>
                </a:lnTo>
                <a:lnTo>
                  <a:pt x="367" y="142"/>
                </a:lnTo>
                <a:lnTo>
                  <a:pt x="366" y="142"/>
                </a:lnTo>
                <a:lnTo>
                  <a:pt x="366" y="144"/>
                </a:lnTo>
                <a:lnTo>
                  <a:pt x="367" y="144"/>
                </a:lnTo>
                <a:lnTo>
                  <a:pt x="367" y="145"/>
                </a:lnTo>
                <a:lnTo>
                  <a:pt x="367" y="146"/>
                </a:lnTo>
                <a:lnTo>
                  <a:pt x="368" y="148"/>
                </a:lnTo>
                <a:lnTo>
                  <a:pt x="368" y="150"/>
                </a:lnTo>
                <a:lnTo>
                  <a:pt x="368" y="152"/>
                </a:lnTo>
                <a:lnTo>
                  <a:pt x="368" y="153"/>
                </a:lnTo>
                <a:lnTo>
                  <a:pt x="368" y="154"/>
                </a:lnTo>
                <a:lnTo>
                  <a:pt x="368" y="155"/>
                </a:lnTo>
                <a:lnTo>
                  <a:pt x="368" y="157"/>
                </a:lnTo>
                <a:lnTo>
                  <a:pt x="368" y="158"/>
                </a:lnTo>
                <a:lnTo>
                  <a:pt x="368" y="159"/>
                </a:lnTo>
                <a:lnTo>
                  <a:pt x="368" y="161"/>
                </a:lnTo>
                <a:lnTo>
                  <a:pt x="370" y="161"/>
                </a:lnTo>
                <a:lnTo>
                  <a:pt x="370" y="162"/>
                </a:lnTo>
                <a:lnTo>
                  <a:pt x="370" y="163"/>
                </a:lnTo>
                <a:lnTo>
                  <a:pt x="371" y="163"/>
                </a:lnTo>
                <a:lnTo>
                  <a:pt x="371" y="165"/>
                </a:lnTo>
                <a:lnTo>
                  <a:pt x="372" y="166"/>
                </a:lnTo>
                <a:lnTo>
                  <a:pt x="372" y="169"/>
                </a:lnTo>
                <a:lnTo>
                  <a:pt x="372" y="170"/>
                </a:lnTo>
                <a:lnTo>
                  <a:pt x="374" y="171"/>
                </a:lnTo>
                <a:lnTo>
                  <a:pt x="374" y="173"/>
                </a:lnTo>
                <a:lnTo>
                  <a:pt x="374" y="174"/>
                </a:lnTo>
                <a:lnTo>
                  <a:pt x="374" y="175"/>
                </a:lnTo>
                <a:lnTo>
                  <a:pt x="374" y="176"/>
                </a:lnTo>
                <a:lnTo>
                  <a:pt x="375" y="176"/>
                </a:lnTo>
                <a:lnTo>
                  <a:pt x="375" y="178"/>
                </a:lnTo>
                <a:lnTo>
                  <a:pt x="375" y="179"/>
                </a:lnTo>
                <a:lnTo>
                  <a:pt x="376" y="180"/>
                </a:lnTo>
                <a:lnTo>
                  <a:pt x="376" y="182"/>
                </a:lnTo>
                <a:lnTo>
                  <a:pt x="375" y="182"/>
                </a:lnTo>
                <a:lnTo>
                  <a:pt x="375" y="183"/>
                </a:lnTo>
                <a:lnTo>
                  <a:pt x="376" y="184"/>
                </a:lnTo>
                <a:lnTo>
                  <a:pt x="376" y="186"/>
                </a:lnTo>
                <a:lnTo>
                  <a:pt x="376" y="187"/>
                </a:lnTo>
                <a:lnTo>
                  <a:pt x="377" y="187"/>
                </a:lnTo>
                <a:lnTo>
                  <a:pt x="379" y="188"/>
                </a:lnTo>
                <a:lnTo>
                  <a:pt x="381" y="190"/>
                </a:lnTo>
                <a:lnTo>
                  <a:pt x="381" y="191"/>
                </a:lnTo>
                <a:lnTo>
                  <a:pt x="383" y="192"/>
                </a:lnTo>
                <a:lnTo>
                  <a:pt x="383" y="193"/>
                </a:lnTo>
                <a:lnTo>
                  <a:pt x="384" y="193"/>
                </a:lnTo>
                <a:lnTo>
                  <a:pt x="385" y="195"/>
                </a:lnTo>
                <a:lnTo>
                  <a:pt x="387" y="196"/>
                </a:lnTo>
                <a:lnTo>
                  <a:pt x="389" y="199"/>
                </a:lnTo>
                <a:lnTo>
                  <a:pt x="389" y="200"/>
                </a:lnTo>
                <a:lnTo>
                  <a:pt x="391" y="200"/>
                </a:lnTo>
                <a:lnTo>
                  <a:pt x="392" y="201"/>
                </a:lnTo>
                <a:lnTo>
                  <a:pt x="392" y="203"/>
                </a:lnTo>
                <a:lnTo>
                  <a:pt x="392" y="204"/>
                </a:lnTo>
                <a:lnTo>
                  <a:pt x="392" y="205"/>
                </a:lnTo>
                <a:lnTo>
                  <a:pt x="392" y="207"/>
                </a:lnTo>
                <a:lnTo>
                  <a:pt x="393" y="207"/>
                </a:lnTo>
                <a:lnTo>
                  <a:pt x="392" y="207"/>
                </a:lnTo>
                <a:lnTo>
                  <a:pt x="393" y="208"/>
                </a:lnTo>
                <a:lnTo>
                  <a:pt x="393" y="209"/>
                </a:lnTo>
                <a:lnTo>
                  <a:pt x="392" y="209"/>
                </a:lnTo>
                <a:lnTo>
                  <a:pt x="393" y="210"/>
                </a:lnTo>
                <a:lnTo>
                  <a:pt x="392" y="210"/>
                </a:lnTo>
                <a:lnTo>
                  <a:pt x="392" y="212"/>
                </a:lnTo>
                <a:lnTo>
                  <a:pt x="392" y="213"/>
                </a:lnTo>
                <a:lnTo>
                  <a:pt x="392" y="216"/>
                </a:lnTo>
                <a:lnTo>
                  <a:pt x="393" y="216"/>
                </a:lnTo>
                <a:lnTo>
                  <a:pt x="394" y="217"/>
                </a:lnTo>
                <a:lnTo>
                  <a:pt x="397" y="218"/>
                </a:lnTo>
                <a:lnTo>
                  <a:pt x="398" y="220"/>
                </a:lnTo>
                <a:lnTo>
                  <a:pt x="398" y="221"/>
                </a:lnTo>
                <a:lnTo>
                  <a:pt x="398" y="224"/>
                </a:lnTo>
                <a:lnTo>
                  <a:pt x="397" y="226"/>
                </a:lnTo>
                <a:lnTo>
                  <a:pt x="397" y="227"/>
                </a:lnTo>
                <a:lnTo>
                  <a:pt x="397" y="229"/>
                </a:lnTo>
                <a:lnTo>
                  <a:pt x="397" y="230"/>
                </a:lnTo>
                <a:lnTo>
                  <a:pt x="396" y="229"/>
                </a:lnTo>
                <a:lnTo>
                  <a:pt x="396" y="230"/>
                </a:lnTo>
                <a:lnTo>
                  <a:pt x="396" y="231"/>
                </a:lnTo>
                <a:lnTo>
                  <a:pt x="394" y="231"/>
                </a:lnTo>
                <a:lnTo>
                  <a:pt x="393" y="231"/>
                </a:lnTo>
                <a:lnTo>
                  <a:pt x="393" y="233"/>
                </a:lnTo>
                <a:lnTo>
                  <a:pt x="392" y="234"/>
                </a:lnTo>
                <a:lnTo>
                  <a:pt x="392" y="235"/>
                </a:lnTo>
                <a:lnTo>
                  <a:pt x="392" y="237"/>
                </a:lnTo>
                <a:lnTo>
                  <a:pt x="393" y="237"/>
                </a:lnTo>
                <a:lnTo>
                  <a:pt x="394" y="239"/>
                </a:lnTo>
                <a:lnTo>
                  <a:pt x="396" y="242"/>
                </a:lnTo>
                <a:lnTo>
                  <a:pt x="396" y="243"/>
                </a:lnTo>
                <a:lnTo>
                  <a:pt x="397" y="243"/>
                </a:lnTo>
                <a:lnTo>
                  <a:pt x="400" y="246"/>
                </a:lnTo>
                <a:lnTo>
                  <a:pt x="402" y="248"/>
                </a:lnTo>
                <a:lnTo>
                  <a:pt x="404" y="250"/>
                </a:lnTo>
                <a:lnTo>
                  <a:pt x="405" y="251"/>
                </a:lnTo>
                <a:lnTo>
                  <a:pt x="406" y="251"/>
                </a:lnTo>
                <a:lnTo>
                  <a:pt x="408" y="252"/>
                </a:lnTo>
                <a:lnTo>
                  <a:pt x="409" y="252"/>
                </a:lnTo>
                <a:lnTo>
                  <a:pt x="410" y="255"/>
                </a:lnTo>
                <a:lnTo>
                  <a:pt x="412" y="256"/>
                </a:lnTo>
                <a:lnTo>
                  <a:pt x="413" y="256"/>
                </a:lnTo>
                <a:lnTo>
                  <a:pt x="414" y="258"/>
                </a:lnTo>
                <a:lnTo>
                  <a:pt x="415" y="259"/>
                </a:lnTo>
                <a:lnTo>
                  <a:pt x="418" y="259"/>
                </a:lnTo>
                <a:lnTo>
                  <a:pt x="418" y="260"/>
                </a:lnTo>
                <a:lnTo>
                  <a:pt x="419" y="260"/>
                </a:lnTo>
                <a:lnTo>
                  <a:pt x="419" y="262"/>
                </a:lnTo>
                <a:lnTo>
                  <a:pt x="421" y="262"/>
                </a:lnTo>
                <a:lnTo>
                  <a:pt x="422" y="263"/>
                </a:lnTo>
                <a:lnTo>
                  <a:pt x="423" y="263"/>
                </a:lnTo>
                <a:lnTo>
                  <a:pt x="423" y="264"/>
                </a:lnTo>
                <a:lnTo>
                  <a:pt x="425" y="264"/>
                </a:lnTo>
                <a:lnTo>
                  <a:pt x="425" y="265"/>
                </a:lnTo>
                <a:lnTo>
                  <a:pt x="426" y="265"/>
                </a:lnTo>
                <a:lnTo>
                  <a:pt x="426" y="267"/>
                </a:lnTo>
                <a:lnTo>
                  <a:pt x="427" y="267"/>
                </a:lnTo>
                <a:lnTo>
                  <a:pt x="427" y="268"/>
                </a:lnTo>
                <a:lnTo>
                  <a:pt x="429" y="268"/>
                </a:lnTo>
                <a:lnTo>
                  <a:pt x="429" y="269"/>
                </a:lnTo>
                <a:lnTo>
                  <a:pt x="430" y="269"/>
                </a:lnTo>
                <a:lnTo>
                  <a:pt x="430" y="271"/>
                </a:lnTo>
                <a:lnTo>
                  <a:pt x="431" y="272"/>
                </a:lnTo>
                <a:lnTo>
                  <a:pt x="432" y="273"/>
                </a:lnTo>
                <a:lnTo>
                  <a:pt x="434" y="275"/>
                </a:lnTo>
                <a:lnTo>
                  <a:pt x="435" y="275"/>
                </a:lnTo>
                <a:lnTo>
                  <a:pt x="436" y="276"/>
                </a:lnTo>
                <a:lnTo>
                  <a:pt x="438" y="277"/>
                </a:lnTo>
                <a:lnTo>
                  <a:pt x="440" y="279"/>
                </a:lnTo>
                <a:lnTo>
                  <a:pt x="442" y="280"/>
                </a:lnTo>
                <a:lnTo>
                  <a:pt x="443" y="280"/>
                </a:lnTo>
                <a:lnTo>
                  <a:pt x="444" y="280"/>
                </a:lnTo>
                <a:lnTo>
                  <a:pt x="447" y="280"/>
                </a:lnTo>
                <a:lnTo>
                  <a:pt x="448" y="281"/>
                </a:lnTo>
                <a:lnTo>
                  <a:pt x="449" y="281"/>
                </a:lnTo>
                <a:lnTo>
                  <a:pt x="451" y="281"/>
                </a:lnTo>
                <a:lnTo>
                  <a:pt x="452" y="281"/>
                </a:lnTo>
                <a:lnTo>
                  <a:pt x="453" y="282"/>
                </a:lnTo>
                <a:lnTo>
                  <a:pt x="453" y="284"/>
                </a:lnTo>
                <a:lnTo>
                  <a:pt x="455" y="284"/>
                </a:lnTo>
                <a:lnTo>
                  <a:pt x="455" y="285"/>
                </a:lnTo>
                <a:lnTo>
                  <a:pt x="456" y="285"/>
                </a:lnTo>
                <a:lnTo>
                  <a:pt x="457" y="285"/>
                </a:lnTo>
                <a:lnTo>
                  <a:pt x="459" y="286"/>
                </a:lnTo>
                <a:lnTo>
                  <a:pt x="460" y="286"/>
                </a:lnTo>
                <a:lnTo>
                  <a:pt x="461" y="288"/>
                </a:lnTo>
                <a:lnTo>
                  <a:pt x="463" y="288"/>
                </a:lnTo>
                <a:lnTo>
                  <a:pt x="465" y="289"/>
                </a:lnTo>
                <a:lnTo>
                  <a:pt x="466" y="289"/>
                </a:lnTo>
                <a:lnTo>
                  <a:pt x="468" y="290"/>
                </a:lnTo>
                <a:lnTo>
                  <a:pt x="469" y="290"/>
                </a:lnTo>
                <a:lnTo>
                  <a:pt x="470" y="290"/>
                </a:lnTo>
                <a:lnTo>
                  <a:pt x="472" y="290"/>
                </a:lnTo>
                <a:lnTo>
                  <a:pt x="473" y="290"/>
                </a:lnTo>
                <a:lnTo>
                  <a:pt x="473" y="292"/>
                </a:lnTo>
                <a:lnTo>
                  <a:pt x="474" y="292"/>
                </a:lnTo>
                <a:lnTo>
                  <a:pt x="476" y="292"/>
                </a:lnTo>
                <a:lnTo>
                  <a:pt x="476" y="293"/>
                </a:lnTo>
                <a:lnTo>
                  <a:pt x="477" y="294"/>
                </a:lnTo>
                <a:lnTo>
                  <a:pt x="478" y="293"/>
                </a:lnTo>
                <a:lnTo>
                  <a:pt x="480" y="293"/>
                </a:lnTo>
                <a:lnTo>
                  <a:pt x="481" y="293"/>
                </a:lnTo>
                <a:lnTo>
                  <a:pt x="482" y="294"/>
                </a:lnTo>
                <a:lnTo>
                  <a:pt x="482" y="296"/>
                </a:lnTo>
                <a:lnTo>
                  <a:pt x="484" y="296"/>
                </a:lnTo>
                <a:lnTo>
                  <a:pt x="485" y="296"/>
                </a:lnTo>
                <a:lnTo>
                  <a:pt x="486" y="296"/>
                </a:lnTo>
                <a:lnTo>
                  <a:pt x="487" y="296"/>
                </a:lnTo>
                <a:lnTo>
                  <a:pt x="487" y="294"/>
                </a:lnTo>
                <a:lnTo>
                  <a:pt x="489" y="294"/>
                </a:lnTo>
                <a:lnTo>
                  <a:pt x="490" y="294"/>
                </a:lnTo>
                <a:lnTo>
                  <a:pt x="490" y="296"/>
                </a:lnTo>
                <a:lnTo>
                  <a:pt x="491" y="296"/>
                </a:lnTo>
                <a:lnTo>
                  <a:pt x="493" y="296"/>
                </a:lnTo>
                <a:lnTo>
                  <a:pt x="494" y="296"/>
                </a:lnTo>
                <a:lnTo>
                  <a:pt x="495" y="296"/>
                </a:lnTo>
                <a:lnTo>
                  <a:pt x="497" y="296"/>
                </a:lnTo>
                <a:lnTo>
                  <a:pt x="498" y="296"/>
                </a:lnTo>
                <a:lnTo>
                  <a:pt x="499" y="297"/>
                </a:lnTo>
                <a:lnTo>
                  <a:pt x="501" y="297"/>
                </a:lnTo>
                <a:lnTo>
                  <a:pt x="501" y="298"/>
                </a:lnTo>
                <a:lnTo>
                  <a:pt x="502" y="298"/>
                </a:lnTo>
                <a:lnTo>
                  <a:pt x="504" y="298"/>
                </a:lnTo>
                <a:lnTo>
                  <a:pt x="504" y="299"/>
                </a:lnTo>
                <a:lnTo>
                  <a:pt x="506" y="299"/>
                </a:lnTo>
                <a:lnTo>
                  <a:pt x="507" y="299"/>
                </a:lnTo>
                <a:lnTo>
                  <a:pt x="508" y="299"/>
                </a:lnTo>
                <a:lnTo>
                  <a:pt x="507" y="298"/>
                </a:lnTo>
                <a:lnTo>
                  <a:pt x="508" y="297"/>
                </a:lnTo>
                <a:lnTo>
                  <a:pt x="510" y="297"/>
                </a:lnTo>
                <a:lnTo>
                  <a:pt x="510" y="296"/>
                </a:lnTo>
                <a:lnTo>
                  <a:pt x="510" y="294"/>
                </a:lnTo>
                <a:lnTo>
                  <a:pt x="510" y="293"/>
                </a:lnTo>
                <a:lnTo>
                  <a:pt x="510" y="292"/>
                </a:lnTo>
                <a:lnTo>
                  <a:pt x="510" y="290"/>
                </a:lnTo>
                <a:lnTo>
                  <a:pt x="510" y="289"/>
                </a:lnTo>
                <a:lnTo>
                  <a:pt x="508" y="289"/>
                </a:lnTo>
                <a:lnTo>
                  <a:pt x="507" y="289"/>
                </a:lnTo>
                <a:lnTo>
                  <a:pt x="506" y="289"/>
                </a:lnTo>
                <a:lnTo>
                  <a:pt x="504" y="289"/>
                </a:lnTo>
                <a:lnTo>
                  <a:pt x="504" y="288"/>
                </a:lnTo>
                <a:lnTo>
                  <a:pt x="503" y="288"/>
                </a:lnTo>
                <a:lnTo>
                  <a:pt x="502" y="288"/>
                </a:lnTo>
                <a:lnTo>
                  <a:pt x="501" y="288"/>
                </a:lnTo>
                <a:lnTo>
                  <a:pt x="501" y="286"/>
                </a:lnTo>
                <a:lnTo>
                  <a:pt x="501" y="285"/>
                </a:lnTo>
                <a:lnTo>
                  <a:pt x="499" y="285"/>
                </a:lnTo>
                <a:lnTo>
                  <a:pt x="498" y="284"/>
                </a:lnTo>
                <a:lnTo>
                  <a:pt x="498" y="282"/>
                </a:lnTo>
                <a:lnTo>
                  <a:pt x="497" y="281"/>
                </a:lnTo>
                <a:lnTo>
                  <a:pt x="497" y="280"/>
                </a:lnTo>
                <a:lnTo>
                  <a:pt x="495" y="280"/>
                </a:lnTo>
                <a:lnTo>
                  <a:pt x="495" y="277"/>
                </a:lnTo>
                <a:lnTo>
                  <a:pt x="497" y="277"/>
                </a:lnTo>
                <a:lnTo>
                  <a:pt x="498" y="277"/>
                </a:lnTo>
                <a:lnTo>
                  <a:pt x="499" y="277"/>
                </a:lnTo>
                <a:lnTo>
                  <a:pt x="501" y="279"/>
                </a:lnTo>
                <a:lnTo>
                  <a:pt x="501" y="280"/>
                </a:lnTo>
                <a:lnTo>
                  <a:pt x="502" y="280"/>
                </a:lnTo>
                <a:lnTo>
                  <a:pt x="503" y="280"/>
                </a:lnTo>
                <a:lnTo>
                  <a:pt x="504" y="281"/>
                </a:lnTo>
                <a:lnTo>
                  <a:pt x="507" y="281"/>
                </a:lnTo>
                <a:lnTo>
                  <a:pt x="508" y="282"/>
                </a:lnTo>
                <a:lnTo>
                  <a:pt x="510" y="282"/>
                </a:lnTo>
                <a:lnTo>
                  <a:pt x="511" y="282"/>
                </a:lnTo>
                <a:lnTo>
                  <a:pt x="514" y="282"/>
                </a:lnTo>
                <a:lnTo>
                  <a:pt x="515" y="282"/>
                </a:lnTo>
                <a:lnTo>
                  <a:pt x="516" y="284"/>
                </a:lnTo>
                <a:lnTo>
                  <a:pt x="515" y="285"/>
                </a:lnTo>
                <a:lnTo>
                  <a:pt x="516" y="285"/>
                </a:lnTo>
                <a:lnTo>
                  <a:pt x="518" y="285"/>
                </a:lnTo>
                <a:lnTo>
                  <a:pt x="519" y="285"/>
                </a:lnTo>
                <a:lnTo>
                  <a:pt x="520" y="285"/>
                </a:lnTo>
                <a:lnTo>
                  <a:pt x="521" y="285"/>
                </a:lnTo>
                <a:lnTo>
                  <a:pt x="523" y="285"/>
                </a:lnTo>
                <a:lnTo>
                  <a:pt x="523" y="284"/>
                </a:lnTo>
                <a:lnTo>
                  <a:pt x="523" y="282"/>
                </a:lnTo>
                <a:lnTo>
                  <a:pt x="521" y="281"/>
                </a:lnTo>
                <a:lnTo>
                  <a:pt x="521" y="280"/>
                </a:lnTo>
                <a:lnTo>
                  <a:pt x="521" y="279"/>
                </a:lnTo>
                <a:lnTo>
                  <a:pt x="521" y="277"/>
                </a:lnTo>
                <a:lnTo>
                  <a:pt x="521" y="276"/>
                </a:lnTo>
                <a:lnTo>
                  <a:pt x="524" y="276"/>
                </a:lnTo>
                <a:lnTo>
                  <a:pt x="524" y="275"/>
                </a:lnTo>
                <a:lnTo>
                  <a:pt x="525" y="273"/>
                </a:lnTo>
                <a:lnTo>
                  <a:pt x="527" y="273"/>
                </a:lnTo>
                <a:lnTo>
                  <a:pt x="527" y="272"/>
                </a:lnTo>
                <a:lnTo>
                  <a:pt x="527" y="271"/>
                </a:lnTo>
                <a:lnTo>
                  <a:pt x="525" y="271"/>
                </a:lnTo>
                <a:lnTo>
                  <a:pt x="524" y="271"/>
                </a:lnTo>
                <a:lnTo>
                  <a:pt x="524" y="272"/>
                </a:lnTo>
                <a:lnTo>
                  <a:pt x="524" y="273"/>
                </a:lnTo>
                <a:lnTo>
                  <a:pt x="523" y="273"/>
                </a:lnTo>
                <a:lnTo>
                  <a:pt x="521" y="273"/>
                </a:lnTo>
                <a:lnTo>
                  <a:pt x="520" y="272"/>
                </a:lnTo>
                <a:lnTo>
                  <a:pt x="519" y="272"/>
                </a:lnTo>
                <a:lnTo>
                  <a:pt x="519" y="271"/>
                </a:lnTo>
                <a:lnTo>
                  <a:pt x="519" y="269"/>
                </a:lnTo>
                <a:lnTo>
                  <a:pt x="519" y="268"/>
                </a:lnTo>
                <a:lnTo>
                  <a:pt x="518" y="268"/>
                </a:lnTo>
                <a:lnTo>
                  <a:pt x="516" y="268"/>
                </a:lnTo>
                <a:lnTo>
                  <a:pt x="515" y="267"/>
                </a:lnTo>
                <a:lnTo>
                  <a:pt x="514" y="265"/>
                </a:lnTo>
                <a:lnTo>
                  <a:pt x="512" y="264"/>
                </a:lnTo>
                <a:lnTo>
                  <a:pt x="511" y="264"/>
                </a:lnTo>
                <a:lnTo>
                  <a:pt x="510" y="262"/>
                </a:lnTo>
                <a:lnTo>
                  <a:pt x="508" y="262"/>
                </a:lnTo>
                <a:lnTo>
                  <a:pt x="506" y="259"/>
                </a:lnTo>
                <a:lnTo>
                  <a:pt x="504" y="259"/>
                </a:lnTo>
                <a:lnTo>
                  <a:pt x="503" y="259"/>
                </a:lnTo>
                <a:lnTo>
                  <a:pt x="503" y="258"/>
                </a:lnTo>
                <a:lnTo>
                  <a:pt x="502" y="258"/>
                </a:lnTo>
                <a:lnTo>
                  <a:pt x="501" y="258"/>
                </a:lnTo>
                <a:lnTo>
                  <a:pt x="499" y="258"/>
                </a:lnTo>
                <a:lnTo>
                  <a:pt x="498" y="256"/>
                </a:lnTo>
                <a:lnTo>
                  <a:pt x="498" y="255"/>
                </a:lnTo>
                <a:lnTo>
                  <a:pt x="497" y="255"/>
                </a:lnTo>
                <a:lnTo>
                  <a:pt x="497" y="254"/>
                </a:lnTo>
                <a:lnTo>
                  <a:pt x="497" y="252"/>
                </a:lnTo>
                <a:lnTo>
                  <a:pt x="495" y="252"/>
                </a:lnTo>
                <a:lnTo>
                  <a:pt x="495" y="251"/>
                </a:lnTo>
                <a:lnTo>
                  <a:pt x="494" y="250"/>
                </a:lnTo>
                <a:lnTo>
                  <a:pt x="494" y="248"/>
                </a:lnTo>
                <a:lnTo>
                  <a:pt x="493" y="247"/>
                </a:lnTo>
                <a:lnTo>
                  <a:pt x="491" y="246"/>
                </a:lnTo>
                <a:lnTo>
                  <a:pt x="491" y="245"/>
                </a:lnTo>
                <a:lnTo>
                  <a:pt x="491" y="243"/>
                </a:lnTo>
                <a:lnTo>
                  <a:pt x="491" y="242"/>
                </a:lnTo>
                <a:lnTo>
                  <a:pt x="491" y="241"/>
                </a:lnTo>
                <a:lnTo>
                  <a:pt x="491" y="239"/>
                </a:lnTo>
                <a:lnTo>
                  <a:pt x="493" y="239"/>
                </a:lnTo>
                <a:lnTo>
                  <a:pt x="493" y="241"/>
                </a:lnTo>
                <a:lnTo>
                  <a:pt x="493" y="242"/>
                </a:lnTo>
                <a:lnTo>
                  <a:pt x="493" y="243"/>
                </a:lnTo>
                <a:lnTo>
                  <a:pt x="494" y="243"/>
                </a:lnTo>
                <a:lnTo>
                  <a:pt x="494" y="245"/>
                </a:lnTo>
                <a:lnTo>
                  <a:pt x="495" y="245"/>
                </a:lnTo>
                <a:lnTo>
                  <a:pt x="497" y="245"/>
                </a:lnTo>
                <a:lnTo>
                  <a:pt x="497" y="242"/>
                </a:lnTo>
                <a:lnTo>
                  <a:pt x="495" y="241"/>
                </a:lnTo>
                <a:lnTo>
                  <a:pt x="495" y="239"/>
                </a:lnTo>
                <a:lnTo>
                  <a:pt x="495" y="238"/>
                </a:lnTo>
                <a:lnTo>
                  <a:pt x="497" y="238"/>
                </a:lnTo>
                <a:lnTo>
                  <a:pt x="497" y="237"/>
                </a:lnTo>
                <a:lnTo>
                  <a:pt x="498" y="237"/>
                </a:lnTo>
                <a:lnTo>
                  <a:pt x="499" y="235"/>
                </a:lnTo>
                <a:lnTo>
                  <a:pt x="502" y="234"/>
                </a:lnTo>
                <a:lnTo>
                  <a:pt x="503" y="233"/>
                </a:lnTo>
                <a:lnTo>
                  <a:pt x="504" y="233"/>
                </a:lnTo>
                <a:lnTo>
                  <a:pt x="506" y="233"/>
                </a:lnTo>
                <a:lnTo>
                  <a:pt x="507" y="231"/>
                </a:lnTo>
                <a:lnTo>
                  <a:pt x="508" y="233"/>
                </a:lnTo>
                <a:lnTo>
                  <a:pt x="510" y="233"/>
                </a:lnTo>
                <a:lnTo>
                  <a:pt x="510" y="231"/>
                </a:lnTo>
                <a:lnTo>
                  <a:pt x="510" y="230"/>
                </a:lnTo>
                <a:lnTo>
                  <a:pt x="511" y="230"/>
                </a:lnTo>
                <a:lnTo>
                  <a:pt x="511" y="229"/>
                </a:lnTo>
                <a:lnTo>
                  <a:pt x="510" y="229"/>
                </a:lnTo>
                <a:lnTo>
                  <a:pt x="510" y="227"/>
                </a:lnTo>
                <a:lnTo>
                  <a:pt x="510" y="226"/>
                </a:lnTo>
                <a:lnTo>
                  <a:pt x="511" y="225"/>
                </a:lnTo>
                <a:lnTo>
                  <a:pt x="511" y="224"/>
                </a:lnTo>
                <a:lnTo>
                  <a:pt x="510" y="222"/>
                </a:lnTo>
                <a:lnTo>
                  <a:pt x="511" y="221"/>
                </a:lnTo>
                <a:lnTo>
                  <a:pt x="512" y="221"/>
                </a:lnTo>
                <a:lnTo>
                  <a:pt x="514" y="221"/>
                </a:lnTo>
                <a:lnTo>
                  <a:pt x="515" y="220"/>
                </a:lnTo>
                <a:lnTo>
                  <a:pt x="516" y="220"/>
                </a:lnTo>
                <a:lnTo>
                  <a:pt x="516" y="221"/>
                </a:lnTo>
                <a:lnTo>
                  <a:pt x="516" y="222"/>
                </a:lnTo>
                <a:lnTo>
                  <a:pt x="516" y="224"/>
                </a:lnTo>
                <a:lnTo>
                  <a:pt x="516" y="225"/>
                </a:lnTo>
                <a:lnTo>
                  <a:pt x="515" y="225"/>
                </a:lnTo>
                <a:lnTo>
                  <a:pt x="515" y="226"/>
                </a:lnTo>
                <a:lnTo>
                  <a:pt x="515" y="227"/>
                </a:lnTo>
                <a:lnTo>
                  <a:pt x="516" y="229"/>
                </a:lnTo>
                <a:lnTo>
                  <a:pt x="515" y="229"/>
                </a:lnTo>
                <a:lnTo>
                  <a:pt x="515" y="230"/>
                </a:lnTo>
                <a:lnTo>
                  <a:pt x="514" y="231"/>
                </a:lnTo>
                <a:lnTo>
                  <a:pt x="514" y="233"/>
                </a:lnTo>
                <a:lnTo>
                  <a:pt x="515" y="233"/>
                </a:lnTo>
                <a:lnTo>
                  <a:pt x="514" y="234"/>
                </a:lnTo>
                <a:lnTo>
                  <a:pt x="514" y="235"/>
                </a:lnTo>
                <a:lnTo>
                  <a:pt x="514" y="237"/>
                </a:lnTo>
                <a:lnTo>
                  <a:pt x="515" y="238"/>
                </a:lnTo>
                <a:lnTo>
                  <a:pt x="516" y="238"/>
                </a:lnTo>
                <a:lnTo>
                  <a:pt x="516" y="239"/>
                </a:lnTo>
                <a:lnTo>
                  <a:pt x="515" y="241"/>
                </a:lnTo>
                <a:lnTo>
                  <a:pt x="515" y="242"/>
                </a:lnTo>
                <a:lnTo>
                  <a:pt x="515" y="243"/>
                </a:lnTo>
                <a:lnTo>
                  <a:pt x="515" y="245"/>
                </a:lnTo>
                <a:lnTo>
                  <a:pt x="515" y="246"/>
                </a:lnTo>
                <a:lnTo>
                  <a:pt x="515" y="247"/>
                </a:lnTo>
                <a:lnTo>
                  <a:pt x="515" y="248"/>
                </a:lnTo>
                <a:lnTo>
                  <a:pt x="516" y="248"/>
                </a:lnTo>
                <a:lnTo>
                  <a:pt x="518" y="248"/>
                </a:lnTo>
                <a:lnTo>
                  <a:pt x="519" y="248"/>
                </a:lnTo>
                <a:lnTo>
                  <a:pt x="520" y="247"/>
                </a:lnTo>
                <a:lnTo>
                  <a:pt x="521" y="246"/>
                </a:lnTo>
                <a:lnTo>
                  <a:pt x="521" y="245"/>
                </a:lnTo>
                <a:lnTo>
                  <a:pt x="523" y="245"/>
                </a:lnTo>
                <a:lnTo>
                  <a:pt x="524" y="245"/>
                </a:lnTo>
                <a:lnTo>
                  <a:pt x="524" y="243"/>
                </a:lnTo>
                <a:lnTo>
                  <a:pt x="524" y="245"/>
                </a:lnTo>
                <a:lnTo>
                  <a:pt x="524" y="246"/>
                </a:lnTo>
                <a:lnTo>
                  <a:pt x="525" y="246"/>
                </a:lnTo>
                <a:lnTo>
                  <a:pt x="524" y="246"/>
                </a:lnTo>
                <a:lnTo>
                  <a:pt x="524" y="247"/>
                </a:lnTo>
                <a:lnTo>
                  <a:pt x="524" y="250"/>
                </a:lnTo>
                <a:lnTo>
                  <a:pt x="523" y="250"/>
                </a:lnTo>
                <a:lnTo>
                  <a:pt x="524" y="250"/>
                </a:lnTo>
                <a:lnTo>
                  <a:pt x="524" y="251"/>
                </a:lnTo>
                <a:lnTo>
                  <a:pt x="523" y="252"/>
                </a:lnTo>
                <a:lnTo>
                  <a:pt x="523" y="254"/>
                </a:lnTo>
                <a:lnTo>
                  <a:pt x="524" y="254"/>
                </a:lnTo>
                <a:lnTo>
                  <a:pt x="524" y="252"/>
                </a:lnTo>
                <a:lnTo>
                  <a:pt x="525" y="252"/>
                </a:lnTo>
                <a:lnTo>
                  <a:pt x="527" y="252"/>
                </a:lnTo>
                <a:lnTo>
                  <a:pt x="528" y="252"/>
                </a:lnTo>
                <a:lnTo>
                  <a:pt x="528" y="251"/>
                </a:lnTo>
                <a:lnTo>
                  <a:pt x="529" y="251"/>
                </a:lnTo>
                <a:lnTo>
                  <a:pt x="531" y="250"/>
                </a:lnTo>
                <a:lnTo>
                  <a:pt x="532" y="250"/>
                </a:lnTo>
                <a:lnTo>
                  <a:pt x="533" y="250"/>
                </a:lnTo>
                <a:lnTo>
                  <a:pt x="533" y="248"/>
                </a:lnTo>
                <a:lnTo>
                  <a:pt x="533" y="247"/>
                </a:lnTo>
                <a:lnTo>
                  <a:pt x="533" y="246"/>
                </a:lnTo>
                <a:lnTo>
                  <a:pt x="542" y="250"/>
                </a:lnTo>
                <a:lnTo>
                  <a:pt x="544" y="248"/>
                </a:lnTo>
                <a:lnTo>
                  <a:pt x="549" y="245"/>
                </a:lnTo>
                <a:lnTo>
                  <a:pt x="558" y="237"/>
                </a:lnTo>
                <a:lnTo>
                  <a:pt x="635" y="273"/>
                </a:lnTo>
                <a:lnTo>
                  <a:pt x="583" y="292"/>
                </a:lnTo>
                <a:lnTo>
                  <a:pt x="583" y="290"/>
                </a:lnTo>
                <a:lnTo>
                  <a:pt x="582" y="290"/>
                </a:lnTo>
                <a:lnTo>
                  <a:pt x="582" y="289"/>
                </a:lnTo>
                <a:lnTo>
                  <a:pt x="580" y="289"/>
                </a:lnTo>
                <a:lnTo>
                  <a:pt x="579" y="289"/>
                </a:lnTo>
                <a:lnTo>
                  <a:pt x="579" y="288"/>
                </a:lnTo>
                <a:lnTo>
                  <a:pt x="578" y="286"/>
                </a:lnTo>
                <a:lnTo>
                  <a:pt x="576" y="285"/>
                </a:lnTo>
                <a:lnTo>
                  <a:pt x="575" y="285"/>
                </a:lnTo>
                <a:lnTo>
                  <a:pt x="575" y="288"/>
                </a:lnTo>
                <a:lnTo>
                  <a:pt x="575" y="289"/>
                </a:lnTo>
                <a:lnTo>
                  <a:pt x="575" y="290"/>
                </a:lnTo>
                <a:lnTo>
                  <a:pt x="574" y="290"/>
                </a:lnTo>
                <a:lnTo>
                  <a:pt x="574" y="292"/>
                </a:lnTo>
                <a:lnTo>
                  <a:pt x="574" y="293"/>
                </a:lnTo>
                <a:lnTo>
                  <a:pt x="574" y="294"/>
                </a:lnTo>
                <a:lnTo>
                  <a:pt x="573" y="293"/>
                </a:lnTo>
                <a:lnTo>
                  <a:pt x="571" y="293"/>
                </a:lnTo>
                <a:lnTo>
                  <a:pt x="571" y="292"/>
                </a:lnTo>
                <a:lnTo>
                  <a:pt x="570" y="293"/>
                </a:lnTo>
                <a:lnTo>
                  <a:pt x="569" y="293"/>
                </a:lnTo>
                <a:lnTo>
                  <a:pt x="567" y="293"/>
                </a:lnTo>
                <a:lnTo>
                  <a:pt x="566" y="293"/>
                </a:lnTo>
                <a:lnTo>
                  <a:pt x="565" y="293"/>
                </a:lnTo>
                <a:lnTo>
                  <a:pt x="563" y="292"/>
                </a:lnTo>
                <a:lnTo>
                  <a:pt x="562" y="292"/>
                </a:lnTo>
                <a:lnTo>
                  <a:pt x="561" y="292"/>
                </a:lnTo>
                <a:lnTo>
                  <a:pt x="559" y="292"/>
                </a:lnTo>
                <a:lnTo>
                  <a:pt x="558" y="292"/>
                </a:lnTo>
                <a:lnTo>
                  <a:pt x="558" y="293"/>
                </a:lnTo>
                <a:lnTo>
                  <a:pt x="557" y="293"/>
                </a:lnTo>
                <a:lnTo>
                  <a:pt x="556" y="293"/>
                </a:lnTo>
                <a:lnTo>
                  <a:pt x="556" y="292"/>
                </a:lnTo>
                <a:lnTo>
                  <a:pt x="556" y="290"/>
                </a:lnTo>
                <a:lnTo>
                  <a:pt x="554" y="289"/>
                </a:lnTo>
                <a:lnTo>
                  <a:pt x="553" y="289"/>
                </a:lnTo>
                <a:lnTo>
                  <a:pt x="552" y="289"/>
                </a:lnTo>
                <a:lnTo>
                  <a:pt x="550" y="289"/>
                </a:lnTo>
                <a:lnTo>
                  <a:pt x="550" y="288"/>
                </a:lnTo>
                <a:lnTo>
                  <a:pt x="549" y="288"/>
                </a:lnTo>
                <a:lnTo>
                  <a:pt x="550" y="289"/>
                </a:lnTo>
                <a:lnTo>
                  <a:pt x="550" y="290"/>
                </a:lnTo>
                <a:lnTo>
                  <a:pt x="550" y="292"/>
                </a:lnTo>
                <a:lnTo>
                  <a:pt x="552" y="293"/>
                </a:lnTo>
                <a:lnTo>
                  <a:pt x="553" y="294"/>
                </a:lnTo>
                <a:lnTo>
                  <a:pt x="554" y="294"/>
                </a:lnTo>
                <a:lnTo>
                  <a:pt x="554" y="296"/>
                </a:lnTo>
                <a:lnTo>
                  <a:pt x="556" y="296"/>
                </a:lnTo>
                <a:lnTo>
                  <a:pt x="556" y="297"/>
                </a:lnTo>
                <a:lnTo>
                  <a:pt x="557" y="297"/>
                </a:lnTo>
                <a:lnTo>
                  <a:pt x="557" y="298"/>
                </a:lnTo>
                <a:lnTo>
                  <a:pt x="558" y="299"/>
                </a:lnTo>
                <a:lnTo>
                  <a:pt x="558" y="301"/>
                </a:lnTo>
                <a:lnTo>
                  <a:pt x="559" y="302"/>
                </a:lnTo>
                <a:lnTo>
                  <a:pt x="561" y="305"/>
                </a:lnTo>
                <a:lnTo>
                  <a:pt x="561" y="306"/>
                </a:lnTo>
                <a:lnTo>
                  <a:pt x="562" y="306"/>
                </a:lnTo>
                <a:lnTo>
                  <a:pt x="562" y="307"/>
                </a:lnTo>
                <a:lnTo>
                  <a:pt x="563" y="309"/>
                </a:lnTo>
                <a:lnTo>
                  <a:pt x="565" y="309"/>
                </a:lnTo>
                <a:lnTo>
                  <a:pt x="565" y="311"/>
                </a:lnTo>
                <a:lnTo>
                  <a:pt x="566" y="311"/>
                </a:lnTo>
                <a:lnTo>
                  <a:pt x="567" y="311"/>
                </a:lnTo>
                <a:lnTo>
                  <a:pt x="569" y="313"/>
                </a:lnTo>
                <a:lnTo>
                  <a:pt x="569" y="314"/>
                </a:lnTo>
                <a:lnTo>
                  <a:pt x="570" y="314"/>
                </a:lnTo>
                <a:lnTo>
                  <a:pt x="570" y="315"/>
                </a:lnTo>
                <a:lnTo>
                  <a:pt x="570" y="317"/>
                </a:lnTo>
                <a:lnTo>
                  <a:pt x="570" y="318"/>
                </a:lnTo>
                <a:lnTo>
                  <a:pt x="571" y="318"/>
                </a:lnTo>
                <a:lnTo>
                  <a:pt x="573" y="318"/>
                </a:lnTo>
                <a:lnTo>
                  <a:pt x="574" y="318"/>
                </a:lnTo>
                <a:lnTo>
                  <a:pt x="574" y="319"/>
                </a:lnTo>
                <a:lnTo>
                  <a:pt x="573" y="319"/>
                </a:lnTo>
                <a:lnTo>
                  <a:pt x="571" y="319"/>
                </a:lnTo>
                <a:lnTo>
                  <a:pt x="570" y="320"/>
                </a:lnTo>
                <a:lnTo>
                  <a:pt x="571" y="322"/>
                </a:lnTo>
                <a:lnTo>
                  <a:pt x="571" y="323"/>
                </a:lnTo>
                <a:lnTo>
                  <a:pt x="571" y="326"/>
                </a:lnTo>
                <a:lnTo>
                  <a:pt x="571" y="327"/>
                </a:lnTo>
                <a:lnTo>
                  <a:pt x="570" y="327"/>
                </a:lnTo>
                <a:lnTo>
                  <a:pt x="570" y="328"/>
                </a:lnTo>
                <a:lnTo>
                  <a:pt x="570" y="330"/>
                </a:lnTo>
                <a:lnTo>
                  <a:pt x="571" y="330"/>
                </a:lnTo>
                <a:lnTo>
                  <a:pt x="571" y="331"/>
                </a:lnTo>
                <a:lnTo>
                  <a:pt x="571" y="332"/>
                </a:lnTo>
                <a:lnTo>
                  <a:pt x="573" y="334"/>
                </a:lnTo>
                <a:lnTo>
                  <a:pt x="573" y="335"/>
                </a:lnTo>
                <a:lnTo>
                  <a:pt x="574" y="335"/>
                </a:lnTo>
                <a:lnTo>
                  <a:pt x="574" y="336"/>
                </a:lnTo>
                <a:lnTo>
                  <a:pt x="574" y="337"/>
                </a:lnTo>
                <a:lnTo>
                  <a:pt x="573" y="337"/>
                </a:lnTo>
                <a:lnTo>
                  <a:pt x="571" y="337"/>
                </a:lnTo>
                <a:lnTo>
                  <a:pt x="570" y="337"/>
                </a:lnTo>
                <a:lnTo>
                  <a:pt x="569" y="337"/>
                </a:lnTo>
                <a:lnTo>
                  <a:pt x="567" y="337"/>
                </a:lnTo>
                <a:lnTo>
                  <a:pt x="566" y="337"/>
                </a:lnTo>
                <a:lnTo>
                  <a:pt x="565" y="339"/>
                </a:lnTo>
                <a:lnTo>
                  <a:pt x="563" y="340"/>
                </a:lnTo>
                <a:lnTo>
                  <a:pt x="563" y="341"/>
                </a:lnTo>
                <a:lnTo>
                  <a:pt x="563" y="343"/>
                </a:lnTo>
                <a:lnTo>
                  <a:pt x="563" y="345"/>
                </a:lnTo>
                <a:lnTo>
                  <a:pt x="565" y="347"/>
                </a:lnTo>
                <a:lnTo>
                  <a:pt x="566" y="349"/>
                </a:lnTo>
                <a:lnTo>
                  <a:pt x="567" y="351"/>
                </a:lnTo>
                <a:lnTo>
                  <a:pt x="567" y="352"/>
                </a:lnTo>
                <a:lnTo>
                  <a:pt x="569" y="352"/>
                </a:lnTo>
                <a:lnTo>
                  <a:pt x="569" y="353"/>
                </a:lnTo>
                <a:lnTo>
                  <a:pt x="567" y="354"/>
                </a:lnTo>
                <a:lnTo>
                  <a:pt x="567" y="357"/>
                </a:lnTo>
                <a:lnTo>
                  <a:pt x="569" y="358"/>
                </a:lnTo>
                <a:lnTo>
                  <a:pt x="570" y="360"/>
                </a:lnTo>
                <a:lnTo>
                  <a:pt x="571" y="360"/>
                </a:lnTo>
                <a:lnTo>
                  <a:pt x="571" y="361"/>
                </a:lnTo>
                <a:lnTo>
                  <a:pt x="573" y="361"/>
                </a:lnTo>
                <a:lnTo>
                  <a:pt x="573" y="362"/>
                </a:lnTo>
                <a:lnTo>
                  <a:pt x="573" y="364"/>
                </a:lnTo>
                <a:lnTo>
                  <a:pt x="574" y="364"/>
                </a:lnTo>
                <a:lnTo>
                  <a:pt x="575" y="364"/>
                </a:lnTo>
                <a:lnTo>
                  <a:pt x="575" y="365"/>
                </a:lnTo>
                <a:lnTo>
                  <a:pt x="576" y="365"/>
                </a:lnTo>
                <a:lnTo>
                  <a:pt x="576" y="366"/>
                </a:lnTo>
                <a:lnTo>
                  <a:pt x="578" y="368"/>
                </a:lnTo>
                <a:lnTo>
                  <a:pt x="579" y="368"/>
                </a:lnTo>
                <a:lnTo>
                  <a:pt x="579" y="369"/>
                </a:lnTo>
                <a:lnTo>
                  <a:pt x="579" y="370"/>
                </a:lnTo>
                <a:lnTo>
                  <a:pt x="578" y="371"/>
                </a:lnTo>
                <a:lnTo>
                  <a:pt x="579" y="371"/>
                </a:lnTo>
                <a:lnTo>
                  <a:pt x="580" y="371"/>
                </a:lnTo>
                <a:lnTo>
                  <a:pt x="580" y="373"/>
                </a:lnTo>
                <a:lnTo>
                  <a:pt x="584" y="373"/>
                </a:lnTo>
                <a:lnTo>
                  <a:pt x="586" y="374"/>
                </a:lnTo>
                <a:lnTo>
                  <a:pt x="586" y="375"/>
                </a:lnTo>
                <a:lnTo>
                  <a:pt x="587" y="375"/>
                </a:lnTo>
                <a:lnTo>
                  <a:pt x="588" y="375"/>
                </a:lnTo>
                <a:lnTo>
                  <a:pt x="588" y="377"/>
                </a:lnTo>
                <a:lnTo>
                  <a:pt x="590" y="377"/>
                </a:lnTo>
                <a:lnTo>
                  <a:pt x="591" y="377"/>
                </a:lnTo>
                <a:lnTo>
                  <a:pt x="592" y="379"/>
                </a:lnTo>
                <a:lnTo>
                  <a:pt x="593" y="379"/>
                </a:lnTo>
                <a:lnTo>
                  <a:pt x="593" y="381"/>
                </a:lnTo>
                <a:lnTo>
                  <a:pt x="595" y="381"/>
                </a:lnTo>
                <a:lnTo>
                  <a:pt x="595" y="382"/>
                </a:lnTo>
                <a:lnTo>
                  <a:pt x="596" y="383"/>
                </a:lnTo>
                <a:lnTo>
                  <a:pt x="597" y="383"/>
                </a:lnTo>
                <a:lnTo>
                  <a:pt x="599" y="385"/>
                </a:lnTo>
                <a:lnTo>
                  <a:pt x="599" y="386"/>
                </a:lnTo>
                <a:lnTo>
                  <a:pt x="600" y="386"/>
                </a:lnTo>
                <a:lnTo>
                  <a:pt x="599" y="387"/>
                </a:lnTo>
                <a:lnTo>
                  <a:pt x="597" y="387"/>
                </a:lnTo>
                <a:lnTo>
                  <a:pt x="596" y="387"/>
                </a:lnTo>
                <a:lnTo>
                  <a:pt x="595" y="387"/>
                </a:lnTo>
                <a:lnTo>
                  <a:pt x="592" y="386"/>
                </a:lnTo>
                <a:lnTo>
                  <a:pt x="592" y="385"/>
                </a:lnTo>
                <a:lnTo>
                  <a:pt x="591" y="382"/>
                </a:lnTo>
                <a:lnTo>
                  <a:pt x="590" y="382"/>
                </a:lnTo>
                <a:lnTo>
                  <a:pt x="590" y="381"/>
                </a:lnTo>
                <a:lnTo>
                  <a:pt x="588" y="379"/>
                </a:lnTo>
                <a:lnTo>
                  <a:pt x="587" y="378"/>
                </a:lnTo>
                <a:lnTo>
                  <a:pt x="587" y="377"/>
                </a:lnTo>
                <a:lnTo>
                  <a:pt x="586" y="377"/>
                </a:lnTo>
                <a:lnTo>
                  <a:pt x="586" y="375"/>
                </a:lnTo>
                <a:lnTo>
                  <a:pt x="584" y="375"/>
                </a:lnTo>
                <a:lnTo>
                  <a:pt x="583" y="377"/>
                </a:lnTo>
                <a:lnTo>
                  <a:pt x="583" y="378"/>
                </a:lnTo>
                <a:lnTo>
                  <a:pt x="583" y="379"/>
                </a:lnTo>
                <a:lnTo>
                  <a:pt x="584" y="381"/>
                </a:lnTo>
                <a:lnTo>
                  <a:pt x="586" y="383"/>
                </a:lnTo>
                <a:lnTo>
                  <a:pt x="587" y="383"/>
                </a:lnTo>
                <a:lnTo>
                  <a:pt x="587" y="385"/>
                </a:lnTo>
                <a:lnTo>
                  <a:pt x="588" y="385"/>
                </a:lnTo>
                <a:lnTo>
                  <a:pt x="590" y="385"/>
                </a:lnTo>
                <a:lnTo>
                  <a:pt x="591" y="385"/>
                </a:lnTo>
                <a:lnTo>
                  <a:pt x="591" y="386"/>
                </a:lnTo>
                <a:lnTo>
                  <a:pt x="591" y="387"/>
                </a:lnTo>
                <a:lnTo>
                  <a:pt x="591" y="389"/>
                </a:lnTo>
                <a:lnTo>
                  <a:pt x="592" y="390"/>
                </a:lnTo>
                <a:lnTo>
                  <a:pt x="592" y="391"/>
                </a:lnTo>
                <a:lnTo>
                  <a:pt x="593" y="391"/>
                </a:lnTo>
                <a:lnTo>
                  <a:pt x="593" y="392"/>
                </a:lnTo>
                <a:lnTo>
                  <a:pt x="595" y="392"/>
                </a:lnTo>
                <a:lnTo>
                  <a:pt x="596" y="394"/>
                </a:lnTo>
                <a:lnTo>
                  <a:pt x="596" y="395"/>
                </a:lnTo>
                <a:lnTo>
                  <a:pt x="596" y="396"/>
                </a:lnTo>
                <a:lnTo>
                  <a:pt x="599" y="398"/>
                </a:lnTo>
                <a:lnTo>
                  <a:pt x="600" y="399"/>
                </a:lnTo>
                <a:lnTo>
                  <a:pt x="600" y="400"/>
                </a:lnTo>
                <a:lnTo>
                  <a:pt x="601" y="400"/>
                </a:lnTo>
                <a:lnTo>
                  <a:pt x="601" y="402"/>
                </a:lnTo>
                <a:lnTo>
                  <a:pt x="601" y="403"/>
                </a:lnTo>
                <a:lnTo>
                  <a:pt x="603" y="403"/>
                </a:lnTo>
                <a:lnTo>
                  <a:pt x="603" y="404"/>
                </a:lnTo>
                <a:lnTo>
                  <a:pt x="604" y="406"/>
                </a:lnTo>
                <a:lnTo>
                  <a:pt x="604" y="407"/>
                </a:lnTo>
                <a:lnTo>
                  <a:pt x="604" y="408"/>
                </a:lnTo>
                <a:lnTo>
                  <a:pt x="605" y="409"/>
                </a:lnTo>
                <a:lnTo>
                  <a:pt x="605" y="412"/>
                </a:lnTo>
                <a:lnTo>
                  <a:pt x="607" y="412"/>
                </a:lnTo>
                <a:lnTo>
                  <a:pt x="607" y="413"/>
                </a:lnTo>
                <a:lnTo>
                  <a:pt x="607" y="415"/>
                </a:lnTo>
                <a:lnTo>
                  <a:pt x="607" y="416"/>
                </a:lnTo>
                <a:lnTo>
                  <a:pt x="608" y="416"/>
                </a:lnTo>
                <a:lnTo>
                  <a:pt x="608" y="417"/>
                </a:lnTo>
                <a:lnTo>
                  <a:pt x="608" y="419"/>
                </a:lnTo>
                <a:lnTo>
                  <a:pt x="609" y="420"/>
                </a:lnTo>
                <a:lnTo>
                  <a:pt x="608" y="421"/>
                </a:lnTo>
                <a:lnTo>
                  <a:pt x="608" y="423"/>
                </a:lnTo>
                <a:lnTo>
                  <a:pt x="608" y="424"/>
                </a:lnTo>
                <a:lnTo>
                  <a:pt x="608" y="425"/>
                </a:lnTo>
                <a:lnTo>
                  <a:pt x="608" y="426"/>
                </a:lnTo>
                <a:lnTo>
                  <a:pt x="609" y="426"/>
                </a:lnTo>
                <a:lnTo>
                  <a:pt x="609" y="428"/>
                </a:lnTo>
                <a:lnTo>
                  <a:pt x="609" y="432"/>
                </a:lnTo>
                <a:lnTo>
                  <a:pt x="609" y="434"/>
                </a:lnTo>
                <a:lnTo>
                  <a:pt x="609" y="437"/>
                </a:lnTo>
                <a:lnTo>
                  <a:pt x="609" y="438"/>
                </a:lnTo>
                <a:lnTo>
                  <a:pt x="609" y="440"/>
                </a:lnTo>
                <a:lnTo>
                  <a:pt x="609" y="442"/>
                </a:lnTo>
                <a:lnTo>
                  <a:pt x="609" y="443"/>
                </a:lnTo>
                <a:lnTo>
                  <a:pt x="610" y="443"/>
                </a:lnTo>
                <a:lnTo>
                  <a:pt x="612" y="443"/>
                </a:lnTo>
                <a:lnTo>
                  <a:pt x="612" y="445"/>
                </a:lnTo>
                <a:lnTo>
                  <a:pt x="612" y="446"/>
                </a:lnTo>
                <a:lnTo>
                  <a:pt x="613" y="447"/>
                </a:lnTo>
                <a:lnTo>
                  <a:pt x="613" y="449"/>
                </a:lnTo>
                <a:lnTo>
                  <a:pt x="613" y="450"/>
                </a:lnTo>
                <a:lnTo>
                  <a:pt x="614" y="451"/>
                </a:lnTo>
                <a:lnTo>
                  <a:pt x="614" y="453"/>
                </a:lnTo>
                <a:lnTo>
                  <a:pt x="613" y="453"/>
                </a:lnTo>
                <a:lnTo>
                  <a:pt x="614" y="453"/>
                </a:lnTo>
                <a:lnTo>
                  <a:pt x="614" y="454"/>
                </a:lnTo>
                <a:lnTo>
                  <a:pt x="613" y="454"/>
                </a:lnTo>
                <a:lnTo>
                  <a:pt x="612" y="455"/>
                </a:lnTo>
                <a:lnTo>
                  <a:pt x="610" y="455"/>
                </a:lnTo>
                <a:lnTo>
                  <a:pt x="609" y="455"/>
                </a:lnTo>
                <a:lnTo>
                  <a:pt x="608" y="455"/>
                </a:lnTo>
                <a:lnTo>
                  <a:pt x="608" y="457"/>
                </a:lnTo>
                <a:lnTo>
                  <a:pt x="607" y="457"/>
                </a:lnTo>
                <a:lnTo>
                  <a:pt x="605" y="457"/>
                </a:lnTo>
                <a:lnTo>
                  <a:pt x="604" y="457"/>
                </a:lnTo>
                <a:lnTo>
                  <a:pt x="604" y="458"/>
                </a:lnTo>
                <a:lnTo>
                  <a:pt x="603" y="459"/>
                </a:lnTo>
                <a:lnTo>
                  <a:pt x="601" y="459"/>
                </a:lnTo>
                <a:lnTo>
                  <a:pt x="600" y="460"/>
                </a:lnTo>
                <a:lnTo>
                  <a:pt x="600" y="462"/>
                </a:lnTo>
                <a:lnTo>
                  <a:pt x="599" y="463"/>
                </a:lnTo>
                <a:lnTo>
                  <a:pt x="597" y="463"/>
                </a:lnTo>
                <a:lnTo>
                  <a:pt x="597" y="464"/>
                </a:lnTo>
                <a:lnTo>
                  <a:pt x="596" y="464"/>
                </a:lnTo>
                <a:lnTo>
                  <a:pt x="596" y="466"/>
                </a:lnTo>
                <a:lnTo>
                  <a:pt x="595" y="466"/>
                </a:lnTo>
                <a:lnTo>
                  <a:pt x="593" y="467"/>
                </a:lnTo>
                <a:lnTo>
                  <a:pt x="592" y="467"/>
                </a:lnTo>
                <a:lnTo>
                  <a:pt x="591" y="467"/>
                </a:lnTo>
                <a:lnTo>
                  <a:pt x="591" y="468"/>
                </a:lnTo>
                <a:lnTo>
                  <a:pt x="590" y="468"/>
                </a:lnTo>
                <a:lnTo>
                  <a:pt x="590" y="467"/>
                </a:lnTo>
                <a:lnTo>
                  <a:pt x="588" y="467"/>
                </a:lnTo>
                <a:lnTo>
                  <a:pt x="587" y="467"/>
                </a:lnTo>
                <a:lnTo>
                  <a:pt x="584" y="464"/>
                </a:lnTo>
                <a:lnTo>
                  <a:pt x="583" y="464"/>
                </a:lnTo>
                <a:lnTo>
                  <a:pt x="582" y="464"/>
                </a:lnTo>
                <a:lnTo>
                  <a:pt x="582" y="463"/>
                </a:lnTo>
                <a:lnTo>
                  <a:pt x="582" y="462"/>
                </a:lnTo>
                <a:lnTo>
                  <a:pt x="580" y="460"/>
                </a:lnTo>
                <a:lnTo>
                  <a:pt x="579" y="460"/>
                </a:lnTo>
                <a:lnTo>
                  <a:pt x="579" y="459"/>
                </a:lnTo>
                <a:lnTo>
                  <a:pt x="578" y="458"/>
                </a:lnTo>
                <a:lnTo>
                  <a:pt x="578" y="457"/>
                </a:lnTo>
                <a:lnTo>
                  <a:pt x="576" y="455"/>
                </a:lnTo>
                <a:lnTo>
                  <a:pt x="574" y="453"/>
                </a:lnTo>
                <a:lnTo>
                  <a:pt x="573" y="451"/>
                </a:lnTo>
                <a:lnTo>
                  <a:pt x="571" y="450"/>
                </a:lnTo>
                <a:lnTo>
                  <a:pt x="570" y="450"/>
                </a:lnTo>
                <a:lnTo>
                  <a:pt x="569" y="450"/>
                </a:lnTo>
                <a:lnTo>
                  <a:pt x="569" y="449"/>
                </a:lnTo>
                <a:lnTo>
                  <a:pt x="569" y="447"/>
                </a:lnTo>
                <a:lnTo>
                  <a:pt x="570" y="447"/>
                </a:lnTo>
                <a:lnTo>
                  <a:pt x="571" y="447"/>
                </a:lnTo>
                <a:lnTo>
                  <a:pt x="571" y="446"/>
                </a:lnTo>
                <a:lnTo>
                  <a:pt x="571" y="445"/>
                </a:lnTo>
                <a:lnTo>
                  <a:pt x="570" y="445"/>
                </a:lnTo>
                <a:lnTo>
                  <a:pt x="570" y="443"/>
                </a:lnTo>
                <a:lnTo>
                  <a:pt x="570" y="442"/>
                </a:lnTo>
                <a:lnTo>
                  <a:pt x="571" y="442"/>
                </a:lnTo>
                <a:lnTo>
                  <a:pt x="573" y="441"/>
                </a:lnTo>
                <a:lnTo>
                  <a:pt x="573" y="440"/>
                </a:lnTo>
                <a:lnTo>
                  <a:pt x="571" y="440"/>
                </a:lnTo>
                <a:lnTo>
                  <a:pt x="571" y="438"/>
                </a:lnTo>
                <a:lnTo>
                  <a:pt x="570" y="438"/>
                </a:lnTo>
                <a:lnTo>
                  <a:pt x="570" y="437"/>
                </a:lnTo>
                <a:lnTo>
                  <a:pt x="570" y="436"/>
                </a:lnTo>
                <a:lnTo>
                  <a:pt x="571" y="437"/>
                </a:lnTo>
                <a:lnTo>
                  <a:pt x="573" y="437"/>
                </a:lnTo>
                <a:lnTo>
                  <a:pt x="573" y="436"/>
                </a:lnTo>
                <a:lnTo>
                  <a:pt x="571" y="436"/>
                </a:lnTo>
                <a:lnTo>
                  <a:pt x="573" y="436"/>
                </a:lnTo>
                <a:lnTo>
                  <a:pt x="573" y="434"/>
                </a:lnTo>
                <a:lnTo>
                  <a:pt x="573" y="432"/>
                </a:lnTo>
                <a:lnTo>
                  <a:pt x="573" y="430"/>
                </a:lnTo>
                <a:lnTo>
                  <a:pt x="573" y="429"/>
                </a:lnTo>
                <a:lnTo>
                  <a:pt x="573" y="428"/>
                </a:lnTo>
                <a:lnTo>
                  <a:pt x="571" y="428"/>
                </a:lnTo>
                <a:lnTo>
                  <a:pt x="571" y="425"/>
                </a:lnTo>
                <a:lnTo>
                  <a:pt x="571" y="424"/>
                </a:lnTo>
                <a:lnTo>
                  <a:pt x="570" y="424"/>
                </a:lnTo>
                <a:lnTo>
                  <a:pt x="570" y="423"/>
                </a:lnTo>
                <a:lnTo>
                  <a:pt x="569" y="423"/>
                </a:lnTo>
                <a:lnTo>
                  <a:pt x="569" y="421"/>
                </a:lnTo>
                <a:lnTo>
                  <a:pt x="569" y="420"/>
                </a:lnTo>
                <a:lnTo>
                  <a:pt x="567" y="420"/>
                </a:lnTo>
                <a:lnTo>
                  <a:pt x="567" y="419"/>
                </a:lnTo>
                <a:lnTo>
                  <a:pt x="566" y="417"/>
                </a:lnTo>
                <a:lnTo>
                  <a:pt x="566" y="416"/>
                </a:lnTo>
                <a:lnTo>
                  <a:pt x="565" y="415"/>
                </a:lnTo>
                <a:lnTo>
                  <a:pt x="566" y="412"/>
                </a:lnTo>
                <a:lnTo>
                  <a:pt x="565" y="411"/>
                </a:lnTo>
                <a:lnTo>
                  <a:pt x="563" y="409"/>
                </a:lnTo>
                <a:lnTo>
                  <a:pt x="561" y="409"/>
                </a:lnTo>
                <a:lnTo>
                  <a:pt x="561" y="408"/>
                </a:lnTo>
                <a:lnTo>
                  <a:pt x="559" y="407"/>
                </a:lnTo>
                <a:lnTo>
                  <a:pt x="559" y="406"/>
                </a:lnTo>
                <a:lnTo>
                  <a:pt x="558" y="406"/>
                </a:lnTo>
                <a:lnTo>
                  <a:pt x="557" y="404"/>
                </a:lnTo>
                <a:lnTo>
                  <a:pt x="557" y="403"/>
                </a:lnTo>
                <a:lnTo>
                  <a:pt x="556" y="403"/>
                </a:lnTo>
                <a:lnTo>
                  <a:pt x="556" y="402"/>
                </a:lnTo>
                <a:lnTo>
                  <a:pt x="554" y="402"/>
                </a:lnTo>
                <a:lnTo>
                  <a:pt x="553" y="400"/>
                </a:lnTo>
                <a:lnTo>
                  <a:pt x="553" y="399"/>
                </a:lnTo>
                <a:lnTo>
                  <a:pt x="552" y="399"/>
                </a:lnTo>
                <a:lnTo>
                  <a:pt x="552" y="398"/>
                </a:lnTo>
                <a:lnTo>
                  <a:pt x="550" y="396"/>
                </a:lnTo>
                <a:lnTo>
                  <a:pt x="549" y="396"/>
                </a:lnTo>
                <a:lnTo>
                  <a:pt x="549" y="395"/>
                </a:lnTo>
                <a:lnTo>
                  <a:pt x="548" y="394"/>
                </a:lnTo>
                <a:lnTo>
                  <a:pt x="548" y="392"/>
                </a:lnTo>
                <a:lnTo>
                  <a:pt x="546" y="390"/>
                </a:lnTo>
                <a:lnTo>
                  <a:pt x="546" y="389"/>
                </a:lnTo>
                <a:lnTo>
                  <a:pt x="545" y="387"/>
                </a:lnTo>
                <a:lnTo>
                  <a:pt x="545" y="386"/>
                </a:lnTo>
                <a:lnTo>
                  <a:pt x="544" y="385"/>
                </a:lnTo>
                <a:lnTo>
                  <a:pt x="542" y="385"/>
                </a:lnTo>
                <a:lnTo>
                  <a:pt x="542" y="383"/>
                </a:lnTo>
                <a:lnTo>
                  <a:pt x="541" y="383"/>
                </a:lnTo>
                <a:lnTo>
                  <a:pt x="538" y="381"/>
                </a:lnTo>
                <a:lnTo>
                  <a:pt x="537" y="379"/>
                </a:lnTo>
                <a:lnTo>
                  <a:pt x="536" y="379"/>
                </a:lnTo>
                <a:lnTo>
                  <a:pt x="535" y="381"/>
                </a:lnTo>
                <a:lnTo>
                  <a:pt x="533" y="379"/>
                </a:lnTo>
                <a:lnTo>
                  <a:pt x="532" y="378"/>
                </a:lnTo>
                <a:lnTo>
                  <a:pt x="531" y="378"/>
                </a:lnTo>
                <a:lnTo>
                  <a:pt x="529" y="377"/>
                </a:lnTo>
                <a:lnTo>
                  <a:pt x="529" y="375"/>
                </a:lnTo>
                <a:lnTo>
                  <a:pt x="529" y="374"/>
                </a:lnTo>
                <a:lnTo>
                  <a:pt x="531" y="373"/>
                </a:lnTo>
                <a:lnTo>
                  <a:pt x="529" y="371"/>
                </a:lnTo>
                <a:lnTo>
                  <a:pt x="528" y="371"/>
                </a:lnTo>
                <a:lnTo>
                  <a:pt x="527" y="370"/>
                </a:lnTo>
                <a:lnTo>
                  <a:pt x="525" y="370"/>
                </a:lnTo>
                <a:lnTo>
                  <a:pt x="524" y="370"/>
                </a:lnTo>
                <a:lnTo>
                  <a:pt x="524" y="369"/>
                </a:lnTo>
                <a:lnTo>
                  <a:pt x="521" y="369"/>
                </a:lnTo>
                <a:lnTo>
                  <a:pt x="520" y="370"/>
                </a:lnTo>
                <a:lnTo>
                  <a:pt x="519" y="370"/>
                </a:lnTo>
                <a:lnTo>
                  <a:pt x="519" y="371"/>
                </a:lnTo>
                <a:lnTo>
                  <a:pt x="519" y="373"/>
                </a:lnTo>
                <a:lnTo>
                  <a:pt x="519" y="374"/>
                </a:lnTo>
                <a:lnTo>
                  <a:pt x="518" y="374"/>
                </a:lnTo>
                <a:lnTo>
                  <a:pt x="516" y="374"/>
                </a:lnTo>
                <a:lnTo>
                  <a:pt x="516" y="373"/>
                </a:lnTo>
                <a:lnTo>
                  <a:pt x="515" y="373"/>
                </a:lnTo>
                <a:lnTo>
                  <a:pt x="514" y="373"/>
                </a:lnTo>
                <a:lnTo>
                  <a:pt x="514" y="371"/>
                </a:lnTo>
                <a:lnTo>
                  <a:pt x="515" y="371"/>
                </a:lnTo>
                <a:lnTo>
                  <a:pt x="515" y="370"/>
                </a:lnTo>
                <a:lnTo>
                  <a:pt x="516" y="370"/>
                </a:lnTo>
                <a:lnTo>
                  <a:pt x="516" y="369"/>
                </a:lnTo>
                <a:lnTo>
                  <a:pt x="516" y="368"/>
                </a:lnTo>
                <a:lnTo>
                  <a:pt x="515" y="368"/>
                </a:lnTo>
                <a:lnTo>
                  <a:pt x="515" y="366"/>
                </a:lnTo>
                <a:lnTo>
                  <a:pt x="514" y="366"/>
                </a:lnTo>
                <a:lnTo>
                  <a:pt x="512" y="368"/>
                </a:lnTo>
                <a:lnTo>
                  <a:pt x="511" y="368"/>
                </a:lnTo>
                <a:lnTo>
                  <a:pt x="510" y="368"/>
                </a:lnTo>
                <a:lnTo>
                  <a:pt x="508" y="369"/>
                </a:lnTo>
                <a:lnTo>
                  <a:pt x="507" y="369"/>
                </a:lnTo>
                <a:lnTo>
                  <a:pt x="507" y="368"/>
                </a:lnTo>
                <a:lnTo>
                  <a:pt x="506" y="368"/>
                </a:lnTo>
                <a:lnTo>
                  <a:pt x="504" y="368"/>
                </a:lnTo>
                <a:lnTo>
                  <a:pt x="504" y="366"/>
                </a:lnTo>
                <a:lnTo>
                  <a:pt x="503" y="366"/>
                </a:lnTo>
                <a:lnTo>
                  <a:pt x="502" y="366"/>
                </a:lnTo>
                <a:lnTo>
                  <a:pt x="502" y="368"/>
                </a:lnTo>
                <a:lnTo>
                  <a:pt x="501" y="368"/>
                </a:lnTo>
                <a:lnTo>
                  <a:pt x="501" y="366"/>
                </a:lnTo>
                <a:lnTo>
                  <a:pt x="499" y="365"/>
                </a:lnTo>
                <a:lnTo>
                  <a:pt x="499" y="364"/>
                </a:lnTo>
                <a:lnTo>
                  <a:pt x="499" y="362"/>
                </a:lnTo>
                <a:lnTo>
                  <a:pt x="499" y="361"/>
                </a:lnTo>
                <a:lnTo>
                  <a:pt x="499" y="360"/>
                </a:lnTo>
                <a:lnTo>
                  <a:pt x="499" y="358"/>
                </a:lnTo>
                <a:lnTo>
                  <a:pt x="498" y="357"/>
                </a:lnTo>
                <a:lnTo>
                  <a:pt x="497" y="356"/>
                </a:lnTo>
                <a:lnTo>
                  <a:pt x="497" y="354"/>
                </a:lnTo>
                <a:lnTo>
                  <a:pt x="494" y="353"/>
                </a:lnTo>
                <a:lnTo>
                  <a:pt x="494" y="352"/>
                </a:lnTo>
                <a:lnTo>
                  <a:pt x="493" y="352"/>
                </a:lnTo>
                <a:lnTo>
                  <a:pt x="493" y="349"/>
                </a:lnTo>
                <a:lnTo>
                  <a:pt x="493" y="348"/>
                </a:lnTo>
                <a:lnTo>
                  <a:pt x="491" y="347"/>
                </a:lnTo>
                <a:lnTo>
                  <a:pt x="491" y="345"/>
                </a:lnTo>
                <a:lnTo>
                  <a:pt x="490" y="345"/>
                </a:lnTo>
                <a:lnTo>
                  <a:pt x="489" y="344"/>
                </a:lnTo>
                <a:lnTo>
                  <a:pt x="489" y="341"/>
                </a:lnTo>
                <a:lnTo>
                  <a:pt x="487" y="341"/>
                </a:lnTo>
                <a:lnTo>
                  <a:pt x="486" y="341"/>
                </a:lnTo>
                <a:lnTo>
                  <a:pt x="485" y="340"/>
                </a:lnTo>
                <a:lnTo>
                  <a:pt x="485" y="339"/>
                </a:lnTo>
                <a:lnTo>
                  <a:pt x="485" y="337"/>
                </a:lnTo>
                <a:lnTo>
                  <a:pt x="484" y="336"/>
                </a:lnTo>
                <a:lnTo>
                  <a:pt x="484" y="335"/>
                </a:lnTo>
                <a:lnTo>
                  <a:pt x="482" y="332"/>
                </a:lnTo>
                <a:lnTo>
                  <a:pt x="481" y="332"/>
                </a:lnTo>
                <a:lnTo>
                  <a:pt x="480" y="331"/>
                </a:lnTo>
                <a:lnTo>
                  <a:pt x="478" y="331"/>
                </a:lnTo>
                <a:lnTo>
                  <a:pt x="478" y="330"/>
                </a:lnTo>
                <a:lnTo>
                  <a:pt x="477" y="330"/>
                </a:lnTo>
                <a:lnTo>
                  <a:pt x="477" y="328"/>
                </a:lnTo>
                <a:lnTo>
                  <a:pt x="477" y="327"/>
                </a:lnTo>
                <a:lnTo>
                  <a:pt x="476" y="327"/>
                </a:lnTo>
                <a:lnTo>
                  <a:pt x="476" y="326"/>
                </a:lnTo>
                <a:lnTo>
                  <a:pt x="474" y="327"/>
                </a:lnTo>
                <a:lnTo>
                  <a:pt x="474" y="326"/>
                </a:lnTo>
                <a:lnTo>
                  <a:pt x="473" y="326"/>
                </a:lnTo>
                <a:lnTo>
                  <a:pt x="472" y="326"/>
                </a:lnTo>
                <a:lnTo>
                  <a:pt x="470" y="326"/>
                </a:lnTo>
                <a:lnTo>
                  <a:pt x="470" y="327"/>
                </a:lnTo>
                <a:lnTo>
                  <a:pt x="469" y="327"/>
                </a:lnTo>
                <a:lnTo>
                  <a:pt x="468" y="328"/>
                </a:lnTo>
                <a:lnTo>
                  <a:pt x="466" y="328"/>
                </a:lnTo>
                <a:lnTo>
                  <a:pt x="465" y="327"/>
                </a:lnTo>
                <a:lnTo>
                  <a:pt x="465" y="326"/>
                </a:lnTo>
                <a:lnTo>
                  <a:pt x="464" y="326"/>
                </a:lnTo>
                <a:lnTo>
                  <a:pt x="463" y="326"/>
                </a:lnTo>
                <a:lnTo>
                  <a:pt x="463" y="324"/>
                </a:lnTo>
                <a:lnTo>
                  <a:pt x="461" y="324"/>
                </a:lnTo>
                <a:lnTo>
                  <a:pt x="460" y="323"/>
                </a:lnTo>
                <a:lnTo>
                  <a:pt x="459" y="323"/>
                </a:lnTo>
                <a:lnTo>
                  <a:pt x="459" y="322"/>
                </a:lnTo>
                <a:lnTo>
                  <a:pt x="460" y="322"/>
                </a:lnTo>
                <a:lnTo>
                  <a:pt x="459" y="320"/>
                </a:lnTo>
                <a:lnTo>
                  <a:pt x="459" y="322"/>
                </a:lnTo>
                <a:lnTo>
                  <a:pt x="457" y="322"/>
                </a:lnTo>
                <a:lnTo>
                  <a:pt x="456" y="322"/>
                </a:lnTo>
                <a:lnTo>
                  <a:pt x="455" y="320"/>
                </a:lnTo>
                <a:lnTo>
                  <a:pt x="453" y="320"/>
                </a:lnTo>
                <a:lnTo>
                  <a:pt x="452" y="322"/>
                </a:lnTo>
                <a:lnTo>
                  <a:pt x="451" y="322"/>
                </a:lnTo>
                <a:lnTo>
                  <a:pt x="451" y="320"/>
                </a:lnTo>
                <a:lnTo>
                  <a:pt x="449" y="320"/>
                </a:lnTo>
                <a:lnTo>
                  <a:pt x="448" y="319"/>
                </a:lnTo>
                <a:lnTo>
                  <a:pt x="448" y="318"/>
                </a:lnTo>
                <a:lnTo>
                  <a:pt x="448" y="317"/>
                </a:lnTo>
                <a:lnTo>
                  <a:pt x="449" y="317"/>
                </a:lnTo>
                <a:lnTo>
                  <a:pt x="449" y="315"/>
                </a:lnTo>
                <a:lnTo>
                  <a:pt x="448" y="315"/>
                </a:lnTo>
                <a:lnTo>
                  <a:pt x="449" y="315"/>
                </a:lnTo>
                <a:lnTo>
                  <a:pt x="448" y="315"/>
                </a:lnTo>
                <a:lnTo>
                  <a:pt x="448" y="314"/>
                </a:lnTo>
                <a:lnTo>
                  <a:pt x="448" y="313"/>
                </a:lnTo>
                <a:lnTo>
                  <a:pt x="447" y="313"/>
                </a:lnTo>
                <a:lnTo>
                  <a:pt x="446" y="313"/>
                </a:lnTo>
                <a:lnTo>
                  <a:pt x="446" y="314"/>
                </a:lnTo>
                <a:lnTo>
                  <a:pt x="444" y="314"/>
                </a:lnTo>
                <a:lnTo>
                  <a:pt x="444" y="313"/>
                </a:lnTo>
                <a:lnTo>
                  <a:pt x="444" y="311"/>
                </a:lnTo>
                <a:lnTo>
                  <a:pt x="443" y="311"/>
                </a:lnTo>
                <a:lnTo>
                  <a:pt x="442" y="310"/>
                </a:lnTo>
                <a:lnTo>
                  <a:pt x="440" y="310"/>
                </a:lnTo>
                <a:lnTo>
                  <a:pt x="439" y="310"/>
                </a:lnTo>
                <a:lnTo>
                  <a:pt x="439" y="311"/>
                </a:lnTo>
                <a:lnTo>
                  <a:pt x="438" y="311"/>
                </a:lnTo>
                <a:lnTo>
                  <a:pt x="436" y="310"/>
                </a:lnTo>
                <a:lnTo>
                  <a:pt x="432" y="310"/>
                </a:lnTo>
                <a:lnTo>
                  <a:pt x="431" y="310"/>
                </a:lnTo>
                <a:lnTo>
                  <a:pt x="431" y="309"/>
                </a:lnTo>
                <a:lnTo>
                  <a:pt x="429" y="307"/>
                </a:lnTo>
                <a:lnTo>
                  <a:pt x="429" y="306"/>
                </a:lnTo>
                <a:lnTo>
                  <a:pt x="429" y="305"/>
                </a:lnTo>
                <a:lnTo>
                  <a:pt x="429" y="303"/>
                </a:lnTo>
                <a:lnTo>
                  <a:pt x="427" y="303"/>
                </a:lnTo>
                <a:lnTo>
                  <a:pt x="427" y="302"/>
                </a:lnTo>
                <a:lnTo>
                  <a:pt x="426" y="302"/>
                </a:lnTo>
                <a:lnTo>
                  <a:pt x="425" y="301"/>
                </a:lnTo>
                <a:lnTo>
                  <a:pt x="422" y="302"/>
                </a:lnTo>
                <a:lnTo>
                  <a:pt x="421" y="302"/>
                </a:lnTo>
                <a:lnTo>
                  <a:pt x="421" y="301"/>
                </a:lnTo>
                <a:lnTo>
                  <a:pt x="419" y="299"/>
                </a:lnTo>
                <a:lnTo>
                  <a:pt x="418" y="299"/>
                </a:lnTo>
                <a:lnTo>
                  <a:pt x="418" y="301"/>
                </a:lnTo>
                <a:lnTo>
                  <a:pt x="418" y="302"/>
                </a:lnTo>
                <a:lnTo>
                  <a:pt x="418" y="301"/>
                </a:lnTo>
                <a:lnTo>
                  <a:pt x="417" y="299"/>
                </a:lnTo>
                <a:lnTo>
                  <a:pt x="417" y="298"/>
                </a:lnTo>
                <a:lnTo>
                  <a:pt x="415" y="298"/>
                </a:lnTo>
                <a:lnTo>
                  <a:pt x="415" y="299"/>
                </a:lnTo>
                <a:lnTo>
                  <a:pt x="414" y="299"/>
                </a:lnTo>
                <a:lnTo>
                  <a:pt x="413" y="299"/>
                </a:lnTo>
                <a:lnTo>
                  <a:pt x="413" y="298"/>
                </a:lnTo>
                <a:lnTo>
                  <a:pt x="412" y="298"/>
                </a:lnTo>
                <a:lnTo>
                  <a:pt x="412" y="297"/>
                </a:lnTo>
                <a:lnTo>
                  <a:pt x="410" y="297"/>
                </a:lnTo>
                <a:lnTo>
                  <a:pt x="410" y="296"/>
                </a:lnTo>
                <a:lnTo>
                  <a:pt x="410" y="294"/>
                </a:lnTo>
                <a:lnTo>
                  <a:pt x="412" y="294"/>
                </a:lnTo>
                <a:lnTo>
                  <a:pt x="412" y="293"/>
                </a:lnTo>
                <a:lnTo>
                  <a:pt x="412" y="292"/>
                </a:lnTo>
                <a:lnTo>
                  <a:pt x="412" y="290"/>
                </a:lnTo>
                <a:lnTo>
                  <a:pt x="410" y="289"/>
                </a:lnTo>
                <a:lnTo>
                  <a:pt x="409" y="289"/>
                </a:lnTo>
                <a:lnTo>
                  <a:pt x="408" y="289"/>
                </a:lnTo>
                <a:lnTo>
                  <a:pt x="406" y="289"/>
                </a:lnTo>
                <a:lnTo>
                  <a:pt x="406" y="288"/>
                </a:lnTo>
                <a:lnTo>
                  <a:pt x="406" y="289"/>
                </a:lnTo>
                <a:lnTo>
                  <a:pt x="405" y="289"/>
                </a:lnTo>
                <a:lnTo>
                  <a:pt x="405" y="290"/>
                </a:lnTo>
                <a:lnTo>
                  <a:pt x="404" y="290"/>
                </a:lnTo>
                <a:lnTo>
                  <a:pt x="404" y="289"/>
                </a:lnTo>
                <a:lnTo>
                  <a:pt x="402" y="289"/>
                </a:lnTo>
                <a:lnTo>
                  <a:pt x="401" y="289"/>
                </a:lnTo>
                <a:lnTo>
                  <a:pt x="401" y="288"/>
                </a:lnTo>
                <a:lnTo>
                  <a:pt x="400" y="286"/>
                </a:lnTo>
                <a:lnTo>
                  <a:pt x="398" y="285"/>
                </a:lnTo>
                <a:lnTo>
                  <a:pt x="397" y="284"/>
                </a:lnTo>
                <a:lnTo>
                  <a:pt x="396" y="284"/>
                </a:lnTo>
                <a:lnTo>
                  <a:pt x="394" y="285"/>
                </a:lnTo>
                <a:lnTo>
                  <a:pt x="393" y="285"/>
                </a:lnTo>
                <a:lnTo>
                  <a:pt x="393" y="284"/>
                </a:lnTo>
                <a:lnTo>
                  <a:pt x="392" y="284"/>
                </a:lnTo>
                <a:lnTo>
                  <a:pt x="391" y="284"/>
                </a:lnTo>
                <a:lnTo>
                  <a:pt x="389" y="284"/>
                </a:lnTo>
                <a:lnTo>
                  <a:pt x="388" y="284"/>
                </a:lnTo>
                <a:lnTo>
                  <a:pt x="387" y="285"/>
                </a:lnTo>
                <a:lnTo>
                  <a:pt x="387" y="286"/>
                </a:lnTo>
                <a:lnTo>
                  <a:pt x="385" y="285"/>
                </a:lnTo>
                <a:lnTo>
                  <a:pt x="384" y="285"/>
                </a:lnTo>
                <a:lnTo>
                  <a:pt x="384" y="286"/>
                </a:lnTo>
                <a:lnTo>
                  <a:pt x="384" y="288"/>
                </a:lnTo>
                <a:lnTo>
                  <a:pt x="383" y="288"/>
                </a:lnTo>
                <a:lnTo>
                  <a:pt x="384" y="289"/>
                </a:lnTo>
                <a:lnTo>
                  <a:pt x="385" y="290"/>
                </a:lnTo>
                <a:lnTo>
                  <a:pt x="385" y="292"/>
                </a:lnTo>
                <a:lnTo>
                  <a:pt x="385" y="293"/>
                </a:lnTo>
                <a:lnTo>
                  <a:pt x="387" y="293"/>
                </a:lnTo>
                <a:lnTo>
                  <a:pt x="387" y="294"/>
                </a:lnTo>
                <a:lnTo>
                  <a:pt x="385" y="296"/>
                </a:lnTo>
                <a:lnTo>
                  <a:pt x="384" y="296"/>
                </a:lnTo>
                <a:lnTo>
                  <a:pt x="383" y="296"/>
                </a:lnTo>
                <a:lnTo>
                  <a:pt x="383" y="294"/>
                </a:lnTo>
                <a:lnTo>
                  <a:pt x="381" y="294"/>
                </a:lnTo>
                <a:lnTo>
                  <a:pt x="380" y="294"/>
                </a:lnTo>
                <a:lnTo>
                  <a:pt x="379" y="296"/>
                </a:lnTo>
                <a:lnTo>
                  <a:pt x="377" y="296"/>
                </a:lnTo>
                <a:lnTo>
                  <a:pt x="377" y="297"/>
                </a:lnTo>
                <a:lnTo>
                  <a:pt x="377" y="296"/>
                </a:lnTo>
                <a:lnTo>
                  <a:pt x="376" y="297"/>
                </a:lnTo>
                <a:lnTo>
                  <a:pt x="375" y="297"/>
                </a:lnTo>
                <a:lnTo>
                  <a:pt x="374" y="297"/>
                </a:lnTo>
                <a:lnTo>
                  <a:pt x="372" y="298"/>
                </a:lnTo>
                <a:lnTo>
                  <a:pt x="371" y="298"/>
                </a:lnTo>
                <a:lnTo>
                  <a:pt x="370" y="297"/>
                </a:lnTo>
                <a:lnTo>
                  <a:pt x="370" y="298"/>
                </a:lnTo>
                <a:lnTo>
                  <a:pt x="368" y="298"/>
                </a:lnTo>
                <a:lnTo>
                  <a:pt x="368" y="297"/>
                </a:lnTo>
                <a:lnTo>
                  <a:pt x="367" y="298"/>
                </a:lnTo>
                <a:lnTo>
                  <a:pt x="367" y="299"/>
                </a:lnTo>
                <a:lnTo>
                  <a:pt x="366" y="299"/>
                </a:lnTo>
                <a:lnTo>
                  <a:pt x="366" y="301"/>
                </a:lnTo>
                <a:lnTo>
                  <a:pt x="367" y="302"/>
                </a:lnTo>
                <a:lnTo>
                  <a:pt x="366" y="302"/>
                </a:lnTo>
                <a:lnTo>
                  <a:pt x="364" y="301"/>
                </a:lnTo>
                <a:lnTo>
                  <a:pt x="363" y="299"/>
                </a:lnTo>
                <a:lnTo>
                  <a:pt x="363" y="301"/>
                </a:lnTo>
                <a:lnTo>
                  <a:pt x="362" y="301"/>
                </a:lnTo>
                <a:lnTo>
                  <a:pt x="360" y="301"/>
                </a:lnTo>
                <a:lnTo>
                  <a:pt x="359" y="301"/>
                </a:lnTo>
                <a:lnTo>
                  <a:pt x="358" y="302"/>
                </a:lnTo>
                <a:lnTo>
                  <a:pt x="357" y="302"/>
                </a:lnTo>
                <a:lnTo>
                  <a:pt x="355" y="303"/>
                </a:lnTo>
                <a:lnTo>
                  <a:pt x="354" y="305"/>
                </a:lnTo>
                <a:lnTo>
                  <a:pt x="353" y="306"/>
                </a:lnTo>
                <a:lnTo>
                  <a:pt x="351" y="306"/>
                </a:lnTo>
                <a:lnTo>
                  <a:pt x="350" y="306"/>
                </a:lnTo>
                <a:lnTo>
                  <a:pt x="349" y="307"/>
                </a:lnTo>
                <a:lnTo>
                  <a:pt x="347" y="307"/>
                </a:lnTo>
                <a:lnTo>
                  <a:pt x="346" y="307"/>
                </a:lnTo>
                <a:lnTo>
                  <a:pt x="346" y="309"/>
                </a:lnTo>
                <a:lnTo>
                  <a:pt x="345" y="309"/>
                </a:lnTo>
                <a:lnTo>
                  <a:pt x="342" y="309"/>
                </a:lnTo>
                <a:lnTo>
                  <a:pt x="341" y="309"/>
                </a:lnTo>
                <a:lnTo>
                  <a:pt x="340" y="310"/>
                </a:lnTo>
                <a:lnTo>
                  <a:pt x="338" y="310"/>
                </a:lnTo>
                <a:lnTo>
                  <a:pt x="337" y="311"/>
                </a:lnTo>
                <a:lnTo>
                  <a:pt x="336" y="311"/>
                </a:lnTo>
                <a:lnTo>
                  <a:pt x="336" y="313"/>
                </a:lnTo>
                <a:lnTo>
                  <a:pt x="334" y="313"/>
                </a:lnTo>
                <a:lnTo>
                  <a:pt x="333" y="314"/>
                </a:lnTo>
                <a:lnTo>
                  <a:pt x="332" y="315"/>
                </a:lnTo>
                <a:lnTo>
                  <a:pt x="332" y="317"/>
                </a:lnTo>
                <a:lnTo>
                  <a:pt x="330" y="317"/>
                </a:lnTo>
                <a:lnTo>
                  <a:pt x="330" y="318"/>
                </a:lnTo>
                <a:lnTo>
                  <a:pt x="330" y="320"/>
                </a:lnTo>
                <a:lnTo>
                  <a:pt x="329" y="320"/>
                </a:lnTo>
                <a:lnTo>
                  <a:pt x="328" y="320"/>
                </a:lnTo>
                <a:lnTo>
                  <a:pt x="326" y="322"/>
                </a:lnTo>
                <a:lnTo>
                  <a:pt x="326" y="323"/>
                </a:lnTo>
                <a:lnTo>
                  <a:pt x="325" y="324"/>
                </a:lnTo>
                <a:lnTo>
                  <a:pt x="325" y="326"/>
                </a:lnTo>
                <a:lnTo>
                  <a:pt x="325" y="327"/>
                </a:lnTo>
                <a:lnTo>
                  <a:pt x="325" y="328"/>
                </a:lnTo>
                <a:lnTo>
                  <a:pt x="324" y="328"/>
                </a:lnTo>
                <a:lnTo>
                  <a:pt x="324" y="330"/>
                </a:lnTo>
                <a:lnTo>
                  <a:pt x="324" y="332"/>
                </a:lnTo>
                <a:lnTo>
                  <a:pt x="325" y="335"/>
                </a:lnTo>
                <a:lnTo>
                  <a:pt x="325" y="336"/>
                </a:lnTo>
                <a:lnTo>
                  <a:pt x="325" y="337"/>
                </a:lnTo>
                <a:lnTo>
                  <a:pt x="326" y="339"/>
                </a:lnTo>
                <a:lnTo>
                  <a:pt x="328" y="339"/>
                </a:lnTo>
                <a:lnTo>
                  <a:pt x="328" y="340"/>
                </a:lnTo>
                <a:lnTo>
                  <a:pt x="328" y="341"/>
                </a:lnTo>
                <a:lnTo>
                  <a:pt x="328" y="344"/>
                </a:lnTo>
                <a:lnTo>
                  <a:pt x="326" y="345"/>
                </a:lnTo>
                <a:lnTo>
                  <a:pt x="326" y="347"/>
                </a:lnTo>
                <a:lnTo>
                  <a:pt x="328" y="347"/>
                </a:lnTo>
                <a:lnTo>
                  <a:pt x="328" y="345"/>
                </a:lnTo>
                <a:lnTo>
                  <a:pt x="330" y="345"/>
                </a:lnTo>
                <a:lnTo>
                  <a:pt x="332" y="347"/>
                </a:lnTo>
                <a:lnTo>
                  <a:pt x="333" y="347"/>
                </a:lnTo>
                <a:lnTo>
                  <a:pt x="333" y="348"/>
                </a:lnTo>
                <a:lnTo>
                  <a:pt x="332" y="349"/>
                </a:lnTo>
                <a:lnTo>
                  <a:pt x="328" y="352"/>
                </a:lnTo>
                <a:lnTo>
                  <a:pt x="326" y="353"/>
                </a:lnTo>
                <a:lnTo>
                  <a:pt x="325" y="353"/>
                </a:lnTo>
                <a:lnTo>
                  <a:pt x="325" y="354"/>
                </a:lnTo>
                <a:lnTo>
                  <a:pt x="324" y="354"/>
                </a:lnTo>
                <a:lnTo>
                  <a:pt x="322" y="354"/>
                </a:lnTo>
                <a:lnTo>
                  <a:pt x="322" y="356"/>
                </a:lnTo>
                <a:lnTo>
                  <a:pt x="321" y="356"/>
                </a:lnTo>
                <a:lnTo>
                  <a:pt x="320" y="354"/>
                </a:lnTo>
                <a:lnTo>
                  <a:pt x="319" y="353"/>
                </a:lnTo>
                <a:lnTo>
                  <a:pt x="317" y="353"/>
                </a:lnTo>
                <a:lnTo>
                  <a:pt x="317" y="352"/>
                </a:lnTo>
                <a:lnTo>
                  <a:pt x="316" y="352"/>
                </a:lnTo>
                <a:lnTo>
                  <a:pt x="315" y="352"/>
                </a:lnTo>
                <a:lnTo>
                  <a:pt x="313" y="352"/>
                </a:lnTo>
                <a:lnTo>
                  <a:pt x="313" y="353"/>
                </a:lnTo>
                <a:lnTo>
                  <a:pt x="312" y="353"/>
                </a:lnTo>
                <a:lnTo>
                  <a:pt x="311" y="353"/>
                </a:lnTo>
                <a:lnTo>
                  <a:pt x="311" y="354"/>
                </a:lnTo>
                <a:lnTo>
                  <a:pt x="308" y="354"/>
                </a:lnTo>
                <a:lnTo>
                  <a:pt x="307" y="354"/>
                </a:lnTo>
                <a:lnTo>
                  <a:pt x="307" y="356"/>
                </a:lnTo>
                <a:lnTo>
                  <a:pt x="305" y="357"/>
                </a:lnTo>
                <a:lnTo>
                  <a:pt x="304" y="357"/>
                </a:lnTo>
                <a:lnTo>
                  <a:pt x="303" y="357"/>
                </a:lnTo>
                <a:lnTo>
                  <a:pt x="303" y="358"/>
                </a:lnTo>
                <a:lnTo>
                  <a:pt x="302" y="358"/>
                </a:lnTo>
                <a:lnTo>
                  <a:pt x="302" y="360"/>
                </a:lnTo>
                <a:lnTo>
                  <a:pt x="300" y="360"/>
                </a:lnTo>
                <a:lnTo>
                  <a:pt x="299" y="361"/>
                </a:lnTo>
                <a:lnTo>
                  <a:pt x="298" y="364"/>
                </a:lnTo>
                <a:lnTo>
                  <a:pt x="296" y="364"/>
                </a:lnTo>
                <a:lnTo>
                  <a:pt x="296" y="365"/>
                </a:lnTo>
                <a:lnTo>
                  <a:pt x="295" y="365"/>
                </a:lnTo>
                <a:lnTo>
                  <a:pt x="294" y="366"/>
                </a:lnTo>
                <a:lnTo>
                  <a:pt x="292" y="368"/>
                </a:lnTo>
                <a:lnTo>
                  <a:pt x="291" y="368"/>
                </a:lnTo>
                <a:lnTo>
                  <a:pt x="291" y="369"/>
                </a:lnTo>
                <a:lnTo>
                  <a:pt x="287" y="369"/>
                </a:lnTo>
                <a:lnTo>
                  <a:pt x="286" y="369"/>
                </a:lnTo>
                <a:lnTo>
                  <a:pt x="285" y="369"/>
                </a:lnTo>
                <a:lnTo>
                  <a:pt x="283" y="368"/>
                </a:lnTo>
                <a:lnTo>
                  <a:pt x="281" y="365"/>
                </a:lnTo>
                <a:lnTo>
                  <a:pt x="279" y="364"/>
                </a:lnTo>
                <a:lnTo>
                  <a:pt x="279" y="362"/>
                </a:lnTo>
                <a:lnTo>
                  <a:pt x="278" y="361"/>
                </a:lnTo>
                <a:lnTo>
                  <a:pt x="277" y="361"/>
                </a:lnTo>
                <a:lnTo>
                  <a:pt x="277" y="362"/>
                </a:lnTo>
                <a:lnTo>
                  <a:pt x="275" y="361"/>
                </a:lnTo>
                <a:lnTo>
                  <a:pt x="274" y="361"/>
                </a:lnTo>
                <a:lnTo>
                  <a:pt x="274" y="362"/>
                </a:lnTo>
                <a:lnTo>
                  <a:pt x="273" y="362"/>
                </a:lnTo>
                <a:lnTo>
                  <a:pt x="271" y="361"/>
                </a:lnTo>
                <a:lnTo>
                  <a:pt x="270" y="361"/>
                </a:lnTo>
                <a:lnTo>
                  <a:pt x="269" y="358"/>
                </a:lnTo>
                <a:lnTo>
                  <a:pt x="268" y="358"/>
                </a:lnTo>
                <a:lnTo>
                  <a:pt x="266" y="357"/>
                </a:lnTo>
                <a:lnTo>
                  <a:pt x="266" y="358"/>
                </a:lnTo>
                <a:lnTo>
                  <a:pt x="265" y="358"/>
                </a:lnTo>
                <a:lnTo>
                  <a:pt x="264" y="358"/>
                </a:lnTo>
                <a:lnTo>
                  <a:pt x="262" y="358"/>
                </a:lnTo>
                <a:lnTo>
                  <a:pt x="261" y="358"/>
                </a:lnTo>
                <a:lnTo>
                  <a:pt x="260" y="358"/>
                </a:lnTo>
                <a:lnTo>
                  <a:pt x="257" y="360"/>
                </a:lnTo>
                <a:lnTo>
                  <a:pt x="254" y="360"/>
                </a:lnTo>
                <a:lnTo>
                  <a:pt x="253" y="360"/>
                </a:lnTo>
                <a:lnTo>
                  <a:pt x="253" y="361"/>
                </a:lnTo>
                <a:lnTo>
                  <a:pt x="252" y="361"/>
                </a:lnTo>
                <a:lnTo>
                  <a:pt x="250" y="361"/>
                </a:lnTo>
                <a:lnTo>
                  <a:pt x="249" y="362"/>
                </a:lnTo>
                <a:lnTo>
                  <a:pt x="248" y="362"/>
                </a:lnTo>
                <a:lnTo>
                  <a:pt x="247" y="362"/>
                </a:lnTo>
                <a:lnTo>
                  <a:pt x="245" y="362"/>
                </a:lnTo>
                <a:lnTo>
                  <a:pt x="244" y="364"/>
                </a:lnTo>
                <a:lnTo>
                  <a:pt x="243" y="364"/>
                </a:lnTo>
                <a:lnTo>
                  <a:pt x="243" y="362"/>
                </a:lnTo>
                <a:lnTo>
                  <a:pt x="241" y="362"/>
                </a:lnTo>
                <a:lnTo>
                  <a:pt x="241" y="361"/>
                </a:lnTo>
                <a:lnTo>
                  <a:pt x="240" y="361"/>
                </a:lnTo>
                <a:lnTo>
                  <a:pt x="239" y="361"/>
                </a:lnTo>
                <a:lnTo>
                  <a:pt x="237" y="361"/>
                </a:lnTo>
                <a:lnTo>
                  <a:pt x="237" y="360"/>
                </a:lnTo>
                <a:lnTo>
                  <a:pt x="236" y="360"/>
                </a:lnTo>
                <a:lnTo>
                  <a:pt x="235" y="360"/>
                </a:lnTo>
                <a:lnTo>
                  <a:pt x="235" y="361"/>
                </a:lnTo>
                <a:lnTo>
                  <a:pt x="233" y="360"/>
                </a:lnTo>
                <a:lnTo>
                  <a:pt x="233" y="358"/>
                </a:lnTo>
                <a:lnTo>
                  <a:pt x="235" y="357"/>
                </a:lnTo>
                <a:lnTo>
                  <a:pt x="236" y="356"/>
                </a:lnTo>
                <a:lnTo>
                  <a:pt x="236" y="354"/>
                </a:lnTo>
                <a:lnTo>
                  <a:pt x="237" y="353"/>
                </a:lnTo>
                <a:lnTo>
                  <a:pt x="237" y="352"/>
                </a:lnTo>
                <a:lnTo>
                  <a:pt x="237" y="351"/>
                </a:lnTo>
                <a:lnTo>
                  <a:pt x="236" y="349"/>
                </a:lnTo>
                <a:lnTo>
                  <a:pt x="236" y="348"/>
                </a:lnTo>
                <a:lnTo>
                  <a:pt x="236" y="347"/>
                </a:lnTo>
                <a:lnTo>
                  <a:pt x="237" y="345"/>
                </a:lnTo>
                <a:lnTo>
                  <a:pt x="237" y="344"/>
                </a:lnTo>
                <a:lnTo>
                  <a:pt x="239" y="343"/>
                </a:lnTo>
                <a:lnTo>
                  <a:pt x="239" y="341"/>
                </a:lnTo>
                <a:lnTo>
                  <a:pt x="239" y="340"/>
                </a:lnTo>
                <a:lnTo>
                  <a:pt x="239" y="339"/>
                </a:lnTo>
                <a:lnTo>
                  <a:pt x="237" y="337"/>
                </a:lnTo>
                <a:lnTo>
                  <a:pt x="235" y="335"/>
                </a:lnTo>
                <a:lnTo>
                  <a:pt x="235" y="332"/>
                </a:lnTo>
                <a:lnTo>
                  <a:pt x="233" y="331"/>
                </a:lnTo>
                <a:lnTo>
                  <a:pt x="233" y="330"/>
                </a:lnTo>
                <a:lnTo>
                  <a:pt x="231" y="330"/>
                </a:lnTo>
                <a:lnTo>
                  <a:pt x="228" y="327"/>
                </a:lnTo>
                <a:lnTo>
                  <a:pt x="227" y="327"/>
                </a:lnTo>
                <a:lnTo>
                  <a:pt x="226" y="327"/>
                </a:lnTo>
                <a:lnTo>
                  <a:pt x="224" y="327"/>
                </a:lnTo>
                <a:lnTo>
                  <a:pt x="224" y="326"/>
                </a:lnTo>
                <a:lnTo>
                  <a:pt x="223" y="326"/>
                </a:lnTo>
                <a:lnTo>
                  <a:pt x="222" y="326"/>
                </a:lnTo>
                <a:lnTo>
                  <a:pt x="220" y="326"/>
                </a:lnTo>
                <a:lnTo>
                  <a:pt x="220" y="327"/>
                </a:lnTo>
                <a:lnTo>
                  <a:pt x="219" y="327"/>
                </a:lnTo>
                <a:lnTo>
                  <a:pt x="218" y="327"/>
                </a:lnTo>
                <a:lnTo>
                  <a:pt x="218" y="328"/>
                </a:lnTo>
                <a:lnTo>
                  <a:pt x="216" y="328"/>
                </a:lnTo>
                <a:lnTo>
                  <a:pt x="216" y="330"/>
                </a:lnTo>
                <a:lnTo>
                  <a:pt x="216" y="331"/>
                </a:lnTo>
                <a:lnTo>
                  <a:pt x="215" y="331"/>
                </a:lnTo>
                <a:lnTo>
                  <a:pt x="215" y="332"/>
                </a:lnTo>
                <a:lnTo>
                  <a:pt x="214" y="332"/>
                </a:lnTo>
                <a:lnTo>
                  <a:pt x="214" y="334"/>
                </a:lnTo>
                <a:lnTo>
                  <a:pt x="214" y="335"/>
                </a:lnTo>
                <a:lnTo>
                  <a:pt x="213" y="335"/>
                </a:lnTo>
                <a:lnTo>
                  <a:pt x="213" y="336"/>
                </a:lnTo>
                <a:lnTo>
                  <a:pt x="211" y="336"/>
                </a:lnTo>
                <a:lnTo>
                  <a:pt x="210" y="337"/>
                </a:lnTo>
                <a:lnTo>
                  <a:pt x="209" y="339"/>
                </a:lnTo>
                <a:lnTo>
                  <a:pt x="209" y="340"/>
                </a:lnTo>
                <a:lnTo>
                  <a:pt x="207" y="341"/>
                </a:lnTo>
                <a:lnTo>
                  <a:pt x="207" y="343"/>
                </a:lnTo>
                <a:lnTo>
                  <a:pt x="207" y="344"/>
                </a:lnTo>
                <a:lnTo>
                  <a:pt x="206" y="345"/>
                </a:lnTo>
                <a:lnTo>
                  <a:pt x="205" y="345"/>
                </a:lnTo>
                <a:lnTo>
                  <a:pt x="205" y="347"/>
                </a:lnTo>
                <a:lnTo>
                  <a:pt x="203" y="347"/>
                </a:lnTo>
                <a:lnTo>
                  <a:pt x="202" y="348"/>
                </a:lnTo>
                <a:lnTo>
                  <a:pt x="201" y="348"/>
                </a:lnTo>
                <a:lnTo>
                  <a:pt x="201" y="349"/>
                </a:lnTo>
                <a:lnTo>
                  <a:pt x="199" y="349"/>
                </a:lnTo>
                <a:lnTo>
                  <a:pt x="199" y="348"/>
                </a:lnTo>
                <a:lnTo>
                  <a:pt x="199" y="347"/>
                </a:lnTo>
                <a:lnTo>
                  <a:pt x="198" y="347"/>
                </a:lnTo>
                <a:lnTo>
                  <a:pt x="198" y="345"/>
                </a:lnTo>
                <a:lnTo>
                  <a:pt x="197" y="344"/>
                </a:lnTo>
                <a:lnTo>
                  <a:pt x="196" y="343"/>
                </a:lnTo>
                <a:lnTo>
                  <a:pt x="196" y="341"/>
                </a:lnTo>
                <a:lnTo>
                  <a:pt x="196" y="340"/>
                </a:lnTo>
                <a:lnTo>
                  <a:pt x="197" y="339"/>
                </a:lnTo>
                <a:lnTo>
                  <a:pt x="198" y="339"/>
                </a:lnTo>
                <a:lnTo>
                  <a:pt x="198" y="337"/>
                </a:lnTo>
                <a:lnTo>
                  <a:pt x="199" y="337"/>
                </a:lnTo>
                <a:lnTo>
                  <a:pt x="199" y="336"/>
                </a:lnTo>
                <a:lnTo>
                  <a:pt x="201" y="335"/>
                </a:lnTo>
                <a:lnTo>
                  <a:pt x="202" y="334"/>
                </a:lnTo>
                <a:lnTo>
                  <a:pt x="203" y="332"/>
                </a:lnTo>
                <a:lnTo>
                  <a:pt x="205" y="332"/>
                </a:lnTo>
                <a:lnTo>
                  <a:pt x="207" y="332"/>
                </a:lnTo>
                <a:lnTo>
                  <a:pt x="209" y="331"/>
                </a:lnTo>
                <a:lnTo>
                  <a:pt x="207" y="331"/>
                </a:lnTo>
                <a:lnTo>
                  <a:pt x="207" y="330"/>
                </a:lnTo>
                <a:lnTo>
                  <a:pt x="207" y="328"/>
                </a:lnTo>
                <a:lnTo>
                  <a:pt x="209" y="328"/>
                </a:lnTo>
                <a:lnTo>
                  <a:pt x="209" y="327"/>
                </a:lnTo>
                <a:lnTo>
                  <a:pt x="207" y="326"/>
                </a:lnTo>
                <a:lnTo>
                  <a:pt x="206" y="324"/>
                </a:lnTo>
                <a:lnTo>
                  <a:pt x="206" y="323"/>
                </a:lnTo>
                <a:lnTo>
                  <a:pt x="206" y="322"/>
                </a:lnTo>
                <a:lnTo>
                  <a:pt x="205" y="322"/>
                </a:lnTo>
                <a:lnTo>
                  <a:pt x="205" y="320"/>
                </a:lnTo>
                <a:lnTo>
                  <a:pt x="205" y="319"/>
                </a:lnTo>
                <a:lnTo>
                  <a:pt x="203" y="319"/>
                </a:lnTo>
                <a:lnTo>
                  <a:pt x="202" y="318"/>
                </a:lnTo>
                <a:lnTo>
                  <a:pt x="202" y="317"/>
                </a:lnTo>
                <a:lnTo>
                  <a:pt x="203" y="317"/>
                </a:lnTo>
                <a:lnTo>
                  <a:pt x="205" y="317"/>
                </a:lnTo>
                <a:lnTo>
                  <a:pt x="205" y="315"/>
                </a:lnTo>
                <a:lnTo>
                  <a:pt x="206" y="315"/>
                </a:lnTo>
                <a:lnTo>
                  <a:pt x="206" y="314"/>
                </a:lnTo>
                <a:lnTo>
                  <a:pt x="206" y="313"/>
                </a:lnTo>
                <a:lnTo>
                  <a:pt x="206" y="311"/>
                </a:lnTo>
                <a:lnTo>
                  <a:pt x="206" y="310"/>
                </a:lnTo>
                <a:lnTo>
                  <a:pt x="205" y="309"/>
                </a:lnTo>
                <a:lnTo>
                  <a:pt x="206" y="307"/>
                </a:lnTo>
                <a:lnTo>
                  <a:pt x="205" y="307"/>
                </a:lnTo>
                <a:lnTo>
                  <a:pt x="205" y="306"/>
                </a:lnTo>
                <a:lnTo>
                  <a:pt x="205" y="305"/>
                </a:lnTo>
                <a:lnTo>
                  <a:pt x="205" y="303"/>
                </a:lnTo>
                <a:lnTo>
                  <a:pt x="203" y="302"/>
                </a:lnTo>
                <a:lnTo>
                  <a:pt x="202" y="302"/>
                </a:lnTo>
                <a:lnTo>
                  <a:pt x="201" y="301"/>
                </a:lnTo>
                <a:lnTo>
                  <a:pt x="199" y="299"/>
                </a:lnTo>
                <a:lnTo>
                  <a:pt x="198" y="299"/>
                </a:lnTo>
                <a:lnTo>
                  <a:pt x="197" y="299"/>
                </a:lnTo>
                <a:lnTo>
                  <a:pt x="197" y="298"/>
                </a:lnTo>
                <a:lnTo>
                  <a:pt x="196" y="298"/>
                </a:lnTo>
                <a:lnTo>
                  <a:pt x="194" y="298"/>
                </a:lnTo>
                <a:lnTo>
                  <a:pt x="193" y="298"/>
                </a:lnTo>
                <a:lnTo>
                  <a:pt x="192" y="298"/>
                </a:lnTo>
                <a:lnTo>
                  <a:pt x="192" y="297"/>
                </a:lnTo>
                <a:lnTo>
                  <a:pt x="190" y="297"/>
                </a:lnTo>
                <a:lnTo>
                  <a:pt x="189" y="297"/>
                </a:lnTo>
                <a:lnTo>
                  <a:pt x="188" y="297"/>
                </a:lnTo>
                <a:lnTo>
                  <a:pt x="188" y="296"/>
                </a:lnTo>
                <a:lnTo>
                  <a:pt x="186" y="296"/>
                </a:lnTo>
                <a:lnTo>
                  <a:pt x="185" y="296"/>
                </a:lnTo>
                <a:lnTo>
                  <a:pt x="184" y="296"/>
                </a:lnTo>
                <a:lnTo>
                  <a:pt x="182" y="296"/>
                </a:lnTo>
                <a:lnTo>
                  <a:pt x="182" y="294"/>
                </a:lnTo>
                <a:lnTo>
                  <a:pt x="181" y="294"/>
                </a:lnTo>
                <a:lnTo>
                  <a:pt x="180" y="294"/>
                </a:lnTo>
                <a:lnTo>
                  <a:pt x="178" y="293"/>
                </a:lnTo>
                <a:lnTo>
                  <a:pt x="177" y="293"/>
                </a:lnTo>
                <a:lnTo>
                  <a:pt x="176" y="293"/>
                </a:lnTo>
                <a:lnTo>
                  <a:pt x="173" y="293"/>
                </a:lnTo>
                <a:lnTo>
                  <a:pt x="172" y="293"/>
                </a:lnTo>
                <a:lnTo>
                  <a:pt x="171" y="293"/>
                </a:lnTo>
                <a:lnTo>
                  <a:pt x="169" y="292"/>
                </a:lnTo>
                <a:lnTo>
                  <a:pt x="168" y="292"/>
                </a:lnTo>
                <a:lnTo>
                  <a:pt x="167" y="292"/>
                </a:lnTo>
                <a:lnTo>
                  <a:pt x="165" y="292"/>
                </a:lnTo>
                <a:lnTo>
                  <a:pt x="164" y="292"/>
                </a:lnTo>
                <a:lnTo>
                  <a:pt x="163" y="293"/>
                </a:lnTo>
                <a:lnTo>
                  <a:pt x="161" y="293"/>
                </a:lnTo>
                <a:lnTo>
                  <a:pt x="160" y="293"/>
                </a:lnTo>
                <a:lnTo>
                  <a:pt x="159" y="293"/>
                </a:lnTo>
                <a:lnTo>
                  <a:pt x="159" y="294"/>
                </a:lnTo>
                <a:lnTo>
                  <a:pt x="158" y="294"/>
                </a:lnTo>
                <a:lnTo>
                  <a:pt x="158" y="296"/>
                </a:lnTo>
                <a:lnTo>
                  <a:pt x="156" y="297"/>
                </a:lnTo>
                <a:lnTo>
                  <a:pt x="156" y="298"/>
                </a:lnTo>
                <a:lnTo>
                  <a:pt x="156" y="299"/>
                </a:lnTo>
                <a:lnTo>
                  <a:pt x="156" y="301"/>
                </a:lnTo>
                <a:lnTo>
                  <a:pt x="156" y="302"/>
                </a:lnTo>
                <a:lnTo>
                  <a:pt x="158" y="303"/>
                </a:lnTo>
                <a:lnTo>
                  <a:pt x="159" y="303"/>
                </a:lnTo>
                <a:lnTo>
                  <a:pt x="159" y="305"/>
                </a:lnTo>
                <a:lnTo>
                  <a:pt x="160" y="306"/>
                </a:lnTo>
                <a:lnTo>
                  <a:pt x="161" y="307"/>
                </a:lnTo>
                <a:lnTo>
                  <a:pt x="161" y="309"/>
                </a:lnTo>
                <a:lnTo>
                  <a:pt x="161" y="310"/>
                </a:lnTo>
                <a:lnTo>
                  <a:pt x="161" y="311"/>
                </a:lnTo>
                <a:lnTo>
                  <a:pt x="160" y="313"/>
                </a:lnTo>
                <a:lnTo>
                  <a:pt x="159" y="313"/>
                </a:lnTo>
                <a:lnTo>
                  <a:pt x="158" y="313"/>
                </a:lnTo>
                <a:lnTo>
                  <a:pt x="156" y="313"/>
                </a:lnTo>
                <a:lnTo>
                  <a:pt x="155" y="311"/>
                </a:lnTo>
                <a:lnTo>
                  <a:pt x="154" y="310"/>
                </a:lnTo>
                <a:lnTo>
                  <a:pt x="152" y="310"/>
                </a:lnTo>
                <a:lnTo>
                  <a:pt x="151" y="310"/>
                </a:lnTo>
                <a:lnTo>
                  <a:pt x="150" y="310"/>
                </a:lnTo>
                <a:lnTo>
                  <a:pt x="148" y="309"/>
                </a:lnTo>
                <a:lnTo>
                  <a:pt x="147" y="309"/>
                </a:lnTo>
                <a:lnTo>
                  <a:pt x="146" y="309"/>
                </a:lnTo>
                <a:lnTo>
                  <a:pt x="147" y="309"/>
                </a:lnTo>
                <a:lnTo>
                  <a:pt x="147" y="310"/>
                </a:lnTo>
                <a:lnTo>
                  <a:pt x="146" y="311"/>
                </a:lnTo>
                <a:lnTo>
                  <a:pt x="146" y="313"/>
                </a:lnTo>
                <a:lnTo>
                  <a:pt x="146" y="314"/>
                </a:lnTo>
                <a:lnTo>
                  <a:pt x="146" y="315"/>
                </a:lnTo>
                <a:lnTo>
                  <a:pt x="147" y="315"/>
                </a:lnTo>
                <a:lnTo>
                  <a:pt x="147" y="317"/>
                </a:lnTo>
                <a:lnTo>
                  <a:pt x="147" y="318"/>
                </a:lnTo>
                <a:lnTo>
                  <a:pt x="148" y="318"/>
                </a:lnTo>
                <a:lnTo>
                  <a:pt x="148" y="319"/>
                </a:lnTo>
                <a:lnTo>
                  <a:pt x="150" y="320"/>
                </a:lnTo>
                <a:lnTo>
                  <a:pt x="150" y="322"/>
                </a:lnTo>
                <a:lnTo>
                  <a:pt x="150" y="323"/>
                </a:lnTo>
                <a:lnTo>
                  <a:pt x="151" y="323"/>
                </a:lnTo>
                <a:lnTo>
                  <a:pt x="151" y="324"/>
                </a:lnTo>
                <a:lnTo>
                  <a:pt x="151" y="326"/>
                </a:lnTo>
                <a:lnTo>
                  <a:pt x="151" y="327"/>
                </a:lnTo>
                <a:lnTo>
                  <a:pt x="150" y="328"/>
                </a:lnTo>
                <a:lnTo>
                  <a:pt x="148" y="330"/>
                </a:lnTo>
                <a:lnTo>
                  <a:pt x="146" y="330"/>
                </a:lnTo>
                <a:lnTo>
                  <a:pt x="146" y="328"/>
                </a:lnTo>
                <a:lnTo>
                  <a:pt x="144" y="328"/>
                </a:lnTo>
                <a:lnTo>
                  <a:pt x="143" y="324"/>
                </a:lnTo>
                <a:lnTo>
                  <a:pt x="142" y="324"/>
                </a:lnTo>
                <a:lnTo>
                  <a:pt x="142" y="323"/>
                </a:lnTo>
                <a:lnTo>
                  <a:pt x="141" y="322"/>
                </a:lnTo>
                <a:lnTo>
                  <a:pt x="141" y="320"/>
                </a:lnTo>
                <a:lnTo>
                  <a:pt x="139" y="320"/>
                </a:lnTo>
                <a:lnTo>
                  <a:pt x="138" y="319"/>
                </a:lnTo>
                <a:lnTo>
                  <a:pt x="139" y="319"/>
                </a:lnTo>
                <a:lnTo>
                  <a:pt x="139" y="318"/>
                </a:lnTo>
                <a:lnTo>
                  <a:pt x="141" y="318"/>
                </a:lnTo>
                <a:lnTo>
                  <a:pt x="139" y="317"/>
                </a:lnTo>
                <a:lnTo>
                  <a:pt x="139" y="318"/>
                </a:lnTo>
                <a:lnTo>
                  <a:pt x="139" y="317"/>
                </a:lnTo>
                <a:lnTo>
                  <a:pt x="138" y="317"/>
                </a:lnTo>
                <a:lnTo>
                  <a:pt x="139" y="315"/>
                </a:lnTo>
                <a:lnTo>
                  <a:pt x="138" y="315"/>
                </a:lnTo>
                <a:lnTo>
                  <a:pt x="138" y="314"/>
                </a:lnTo>
                <a:lnTo>
                  <a:pt x="138" y="313"/>
                </a:lnTo>
                <a:lnTo>
                  <a:pt x="139" y="311"/>
                </a:lnTo>
                <a:lnTo>
                  <a:pt x="138" y="311"/>
                </a:lnTo>
                <a:lnTo>
                  <a:pt x="138" y="310"/>
                </a:lnTo>
                <a:lnTo>
                  <a:pt x="138" y="309"/>
                </a:lnTo>
                <a:lnTo>
                  <a:pt x="138" y="307"/>
                </a:lnTo>
                <a:lnTo>
                  <a:pt x="137" y="307"/>
                </a:lnTo>
                <a:lnTo>
                  <a:pt x="137" y="306"/>
                </a:lnTo>
                <a:lnTo>
                  <a:pt x="138" y="306"/>
                </a:lnTo>
                <a:lnTo>
                  <a:pt x="138" y="305"/>
                </a:lnTo>
                <a:lnTo>
                  <a:pt x="138" y="302"/>
                </a:lnTo>
                <a:lnTo>
                  <a:pt x="138" y="301"/>
                </a:lnTo>
                <a:lnTo>
                  <a:pt x="139" y="301"/>
                </a:lnTo>
                <a:lnTo>
                  <a:pt x="139" y="299"/>
                </a:lnTo>
                <a:lnTo>
                  <a:pt x="139" y="298"/>
                </a:lnTo>
                <a:lnTo>
                  <a:pt x="138" y="297"/>
                </a:lnTo>
                <a:lnTo>
                  <a:pt x="138" y="296"/>
                </a:lnTo>
                <a:lnTo>
                  <a:pt x="139" y="294"/>
                </a:lnTo>
                <a:lnTo>
                  <a:pt x="138" y="294"/>
                </a:lnTo>
                <a:lnTo>
                  <a:pt x="138" y="293"/>
                </a:lnTo>
                <a:lnTo>
                  <a:pt x="138" y="292"/>
                </a:lnTo>
                <a:lnTo>
                  <a:pt x="137" y="290"/>
                </a:lnTo>
                <a:lnTo>
                  <a:pt x="137" y="289"/>
                </a:lnTo>
                <a:lnTo>
                  <a:pt x="138" y="288"/>
                </a:lnTo>
                <a:lnTo>
                  <a:pt x="138" y="286"/>
                </a:lnTo>
                <a:lnTo>
                  <a:pt x="137" y="285"/>
                </a:lnTo>
                <a:lnTo>
                  <a:pt x="135" y="285"/>
                </a:lnTo>
                <a:lnTo>
                  <a:pt x="134" y="284"/>
                </a:lnTo>
                <a:lnTo>
                  <a:pt x="134" y="282"/>
                </a:lnTo>
                <a:lnTo>
                  <a:pt x="134" y="281"/>
                </a:lnTo>
                <a:lnTo>
                  <a:pt x="135" y="282"/>
                </a:lnTo>
                <a:lnTo>
                  <a:pt x="137" y="284"/>
                </a:lnTo>
                <a:lnTo>
                  <a:pt x="138" y="284"/>
                </a:lnTo>
                <a:lnTo>
                  <a:pt x="139" y="284"/>
                </a:lnTo>
                <a:lnTo>
                  <a:pt x="139" y="282"/>
                </a:lnTo>
                <a:lnTo>
                  <a:pt x="141" y="282"/>
                </a:lnTo>
                <a:lnTo>
                  <a:pt x="141" y="281"/>
                </a:lnTo>
                <a:lnTo>
                  <a:pt x="141" y="280"/>
                </a:lnTo>
                <a:lnTo>
                  <a:pt x="139" y="279"/>
                </a:lnTo>
                <a:lnTo>
                  <a:pt x="139" y="277"/>
                </a:lnTo>
                <a:lnTo>
                  <a:pt x="139" y="276"/>
                </a:lnTo>
                <a:lnTo>
                  <a:pt x="138" y="275"/>
                </a:lnTo>
                <a:lnTo>
                  <a:pt x="137" y="273"/>
                </a:lnTo>
                <a:lnTo>
                  <a:pt x="138" y="272"/>
                </a:lnTo>
                <a:lnTo>
                  <a:pt x="138" y="271"/>
                </a:lnTo>
                <a:lnTo>
                  <a:pt x="137" y="269"/>
                </a:lnTo>
                <a:lnTo>
                  <a:pt x="139" y="267"/>
                </a:lnTo>
                <a:lnTo>
                  <a:pt x="139" y="265"/>
                </a:lnTo>
                <a:lnTo>
                  <a:pt x="139" y="264"/>
                </a:lnTo>
                <a:lnTo>
                  <a:pt x="139" y="263"/>
                </a:lnTo>
                <a:lnTo>
                  <a:pt x="139" y="260"/>
                </a:lnTo>
                <a:lnTo>
                  <a:pt x="139" y="259"/>
                </a:lnTo>
                <a:lnTo>
                  <a:pt x="138" y="258"/>
                </a:lnTo>
                <a:lnTo>
                  <a:pt x="138" y="256"/>
                </a:lnTo>
                <a:lnTo>
                  <a:pt x="137" y="256"/>
                </a:lnTo>
                <a:lnTo>
                  <a:pt x="138" y="255"/>
                </a:lnTo>
                <a:lnTo>
                  <a:pt x="138" y="254"/>
                </a:lnTo>
                <a:lnTo>
                  <a:pt x="138" y="252"/>
                </a:lnTo>
                <a:lnTo>
                  <a:pt x="139" y="252"/>
                </a:lnTo>
                <a:lnTo>
                  <a:pt x="139" y="251"/>
                </a:lnTo>
                <a:lnTo>
                  <a:pt x="138" y="251"/>
                </a:lnTo>
                <a:lnTo>
                  <a:pt x="138" y="250"/>
                </a:lnTo>
                <a:lnTo>
                  <a:pt x="137" y="250"/>
                </a:lnTo>
                <a:lnTo>
                  <a:pt x="135" y="250"/>
                </a:lnTo>
                <a:lnTo>
                  <a:pt x="134" y="248"/>
                </a:lnTo>
                <a:lnTo>
                  <a:pt x="133" y="248"/>
                </a:lnTo>
                <a:lnTo>
                  <a:pt x="133" y="250"/>
                </a:lnTo>
                <a:lnTo>
                  <a:pt x="131" y="248"/>
                </a:lnTo>
                <a:lnTo>
                  <a:pt x="131" y="247"/>
                </a:lnTo>
                <a:lnTo>
                  <a:pt x="130" y="247"/>
                </a:lnTo>
                <a:lnTo>
                  <a:pt x="129" y="247"/>
                </a:lnTo>
                <a:lnTo>
                  <a:pt x="127" y="246"/>
                </a:lnTo>
                <a:lnTo>
                  <a:pt x="129" y="246"/>
                </a:lnTo>
                <a:lnTo>
                  <a:pt x="127" y="246"/>
                </a:lnTo>
                <a:lnTo>
                  <a:pt x="126" y="246"/>
                </a:lnTo>
                <a:lnTo>
                  <a:pt x="127" y="245"/>
                </a:lnTo>
                <a:lnTo>
                  <a:pt x="129" y="245"/>
                </a:lnTo>
                <a:lnTo>
                  <a:pt x="129" y="246"/>
                </a:lnTo>
                <a:lnTo>
                  <a:pt x="130" y="246"/>
                </a:lnTo>
                <a:lnTo>
                  <a:pt x="131" y="246"/>
                </a:lnTo>
                <a:lnTo>
                  <a:pt x="131" y="245"/>
                </a:lnTo>
                <a:lnTo>
                  <a:pt x="130" y="243"/>
                </a:lnTo>
                <a:lnTo>
                  <a:pt x="131" y="243"/>
                </a:lnTo>
                <a:lnTo>
                  <a:pt x="134" y="243"/>
                </a:lnTo>
                <a:lnTo>
                  <a:pt x="135" y="243"/>
                </a:lnTo>
                <a:lnTo>
                  <a:pt x="135" y="242"/>
                </a:lnTo>
                <a:lnTo>
                  <a:pt x="135" y="241"/>
                </a:lnTo>
                <a:lnTo>
                  <a:pt x="134" y="241"/>
                </a:lnTo>
                <a:lnTo>
                  <a:pt x="133" y="241"/>
                </a:lnTo>
                <a:lnTo>
                  <a:pt x="131" y="241"/>
                </a:lnTo>
                <a:lnTo>
                  <a:pt x="130" y="241"/>
                </a:lnTo>
                <a:lnTo>
                  <a:pt x="130" y="239"/>
                </a:lnTo>
                <a:lnTo>
                  <a:pt x="131" y="239"/>
                </a:lnTo>
                <a:lnTo>
                  <a:pt x="133" y="239"/>
                </a:lnTo>
                <a:lnTo>
                  <a:pt x="131" y="239"/>
                </a:lnTo>
                <a:lnTo>
                  <a:pt x="131" y="238"/>
                </a:lnTo>
                <a:lnTo>
                  <a:pt x="130" y="238"/>
                </a:lnTo>
                <a:lnTo>
                  <a:pt x="129" y="238"/>
                </a:lnTo>
                <a:lnTo>
                  <a:pt x="127" y="237"/>
                </a:lnTo>
                <a:lnTo>
                  <a:pt x="129" y="237"/>
                </a:lnTo>
                <a:lnTo>
                  <a:pt x="130" y="237"/>
                </a:lnTo>
                <a:lnTo>
                  <a:pt x="131" y="237"/>
                </a:lnTo>
                <a:lnTo>
                  <a:pt x="133" y="237"/>
                </a:lnTo>
                <a:lnTo>
                  <a:pt x="134" y="237"/>
                </a:lnTo>
                <a:lnTo>
                  <a:pt x="135" y="237"/>
                </a:lnTo>
                <a:lnTo>
                  <a:pt x="137" y="235"/>
                </a:lnTo>
                <a:lnTo>
                  <a:pt x="135" y="234"/>
                </a:lnTo>
                <a:lnTo>
                  <a:pt x="134" y="234"/>
                </a:lnTo>
                <a:lnTo>
                  <a:pt x="134" y="235"/>
                </a:lnTo>
                <a:lnTo>
                  <a:pt x="133" y="235"/>
                </a:lnTo>
                <a:lnTo>
                  <a:pt x="131" y="235"/>
                </a:lnTo>
                <a:lnTo>
                  <a:pt x="131" y="234"/>
                </a:lnTo>
                <a:lnTo>
                  <a:pt x="133" y="234"/>
                </a:lnTo>
                <a:lnTo>
                  <a:pt x="133" y="233"/>
                </a:lnTo>
                <a:lnTo>
                  <a:pt x="131" y="233"/>
                </a:lnTo>
                <a:lnTo>
                  <a:pt x="131" y="234"/>
                </a:lnTo>
                <a:lnTo>
                  <a:pt x="130" y="233"/>
                </a:lnTo>
                <a:lnTo>
                  <a:pt x="130" y="231"/>
                </a:lnTo>
                <a:lnTo>
                  <a:pt x="129" y="231"/>
                </a:lnTo>
                <a:lnTo>
                  <a:pt x="130" y="231"/>
                </a:lnTo>
                <a:lnTo>
                  <a:pt x="130" y="230"/>
                </a:lnTo>
                <a:lnTo>
                  <a:pt x="131" y="230"/>
                </a:lnTo>
                <a:lnTo>
                  <a:pt x="131" y="229"/>
                </a:lnTo>
                <a:lnTo>
                  <a:pt x="131" y="227"/>
                </a:lnTo>
                <a:lnTo>
                  <a:pt x="130" y="227"/>
                </a:lnTo>
                <a:lnTo>
                  <a:pt x="130" y="226"/>
                </a:lnTo>
                <a:lnTo>
                  <a:pt x="131" y="226"/>
                </a:lnTo>
                <a:lnTo>
                  <a:pt x="130" y="225"/>
                </a:lnTo>
                <a:lnTo>
                  <a:pt x="131" y="225"/>
                </a:lnTo>
                <a:lnTo>
                  <a:pt x="130" y="225"/>
                </a:lnTo>
                <a:lnTo>
                  <a:pt x="131" y="224"/>
                </a:lnTo>
                <a:lnTo>
                  <a:pt x="133" y="224"/>
                </a:lnTo>
                <a:lnTo>
                  <a:pt x="133" y="225"/>
                </a:lnTo>
                <a:lnTo>
                  <a:pt x="134" y="226"/>
                </a:lnTo>
                <a:lnTo>
                  <a:pt x="134" y="225"/>
                </a:lnTo>
                <a:lnTo>
                  <a:pt x="135" y="225"/>
                </a:lnTo>
                <a:lnTo>
                  <a:pt x="135" y="224"/>
                </a:lnTo>
                <a:lnTo>
                  <a:pt x="137" y="225"/>
                </a:lnTo>
                <a:lnTo>
                  <a:pt x="137" y="226"/>
                </a:lnTo>
                <a:lnTo>
                  <a:pt x="138" y="226"/>
                </a:lnTo>
                <a:lnTo>
                  <a:pt x="138" y="225"/>
                </a:lnTo>
                <a:lnTo>
                  <a:pt x="139" y="225"/>
                </a:lnTo>
                <a:lnTo>
                  <a:pt x="139" y="224"/>
                </a:lnTo>
                <a:lnTo>
                  <a:pt x="139" y="222"/>
                </a:lnTo>
                <a:lnTo>
                  <a:pt x="139" y="221"/>
                </a:lnTo>
                <a:lnTo>
                  <a:pt x="139" y="220"/>
                </a:lnTo>
                <a:lnTo>
                  <a:pt x="138" y="220"/>
                </a:lnTo>
                <a:lnTo>
                  <a:pt x="138" y="218"/>
                </a:lnTo>
                <a:lnTo>
                  <a:pt x="139" y="218"/>
                </a:lnTo>
                <a:lnTo>
                  <a:pt x="139" y="217"/>
                </a:lnTo>
                <a:lnTo>
                  <a:pt x="138" y="217"/>
                </a:lnTo>
                <a:lnTo>
                  <a:pt x="138" y="216"/>
                </a:lnTo>
                <a:lnTo>
                  <a:pt x="139" y="214"/>
                </a:lnTo>
                <a:lnTo>
                  <a:pt x="141" y="214"/>
                </a:lnTo>
                <a:lnTo>
                  <a:pt x="141" y="216"/>
                </a:lnTo>
                <a:lnTo>
                  <a:pt x="142" y="216"/>
                </a:lnTo>
                <a:lnTo>
                  <a:pt x="142" y="214"/>
                </a:lnTo>
                <a:lnTo>
                  <a:pt x="142" y="213"/>
                </a:lnTo>
                <a:lnTo>
                  <a:pt x="143" y="212"/>
                </a:lnTo>
                <a:lnTo>
                  <a:pt x="143" y="213"/>
                </a:lnTo>
                <a:lnTo>
                  <a:pt x="144" y="214"/>
                </a:lnTo>
                <a:lnTo>
                  <a:pt x="144" y="213"/>
                </a:lnTo>
                <a:lnTo>
                  <a:pt x="144" y="212"/>
                </a:lnTo>
                <a:lnTo>
                  <a:pt x="146" y="212"/>
                </a:lnTo>
                <a:lnTo>
                  <a:pt x="146" y="210"/>
                </a:lnTo>
                <a:lnTo>
                  <a:pt x="146" y="212"/>
                </a:lnTo>
                <a:lnTo>
                  <a:pt x="146" y="213"/>
                </a:lnTo>
                <a:lnTo>
                  <a:pt x="147" y="210"/>
                </a:lnTo>
                <a:lnTo>
                  <a:pt x="148" y="212"/>
                </a:lnTo>
                <a:lnTo>
                  <a:pt x="150" y="210"/>
                </a:lnTo>
                <a:lnTo>
                  <a:pt x="150" y="212"/>
                </a:lnTo>
                <a:lnTo>
                  <a:pt x="151" y="212"/>
                </a:lnTo>
                <a:lnTo>
                  <a:pt x="152" y="212"/>
                </a:lnTo>
                <a:lnTo>
                  <a:pt x="154" y="212"/>
                </a:lnTo>
                <a:lnTo>
                  <a:pt x="155" y="212"/>
                </a:lnTo>
                <a:lnTo>
                  <a:pt x="156" y="210"/>
                </a:lnTo>
                <a:lnTo>
                  <a:pt x="156" y="212"/>
                </a:lnTo>
                <a:lnTo>
                  <a:pt x="159" y="209"/>
                </a:lnTo>
                <a:lnTo>
                  <a:pt x="160" y="208"/>
                </a:lnTo>
                <a:lnTo>
                  <a:pt x="161" y="207"/>
                </a:lnTo>
                <a:lnTo>
                  <a:pt x="163" y="205"/>
                </a:lnTo>
                <a:lnTo>
                  <a:pt x="164" y="204"/>
                </a:lnTo>
                <a:lnTo>
                  <a:pt x="165" y="204"/>
                </a:lnTo>
                <a:lnTo>
                  <a:pt x="167" y="204"/>
                </a:lnTo>
                <a:lnTo>
                  <a:pt x="168" y="203"/>
                </a:lnTo>
                <a:lnTo>
                  <a:pt x="169" y="201"/>
                </a:lnTo>
                <a:lnTo>
                  <a:pt x="171" y="200"/>
                </a:lnTo>
                <a:lnTo>
                  <a:pt x="172" y="200"/>
                </a:lnTo>
                <a:lnTo>
                  <a:pt x="175" y="197"/>
                </a:lnTo>
                <a:lnTo>
                  <a:pt x="175" y="196"/>
                </a:lnTo>
                <a:lnTo>
                  <a:pt x="177" y="193"/>
                </a:lnTo>
                <a:lnTo>
                  <a:pt x="178" y="193"/>
                </a:lnTo>
                <a:lnTo>
                  <a:pt x="178" y="192"/>
                </a:lnTo>
                <a:lnTo>
                  <a:pt x="178" y="193"/>
                </a:lnTo>
                <a:lnTo>
                  <a:pt x="178" y="192"/>
                </a:lnTo>
                <a:lnTo>
                  <a:pt x="180" y="191"/>
                </a:lnTo>
                <a:lnTo>
                  <a:pt x="181" y="191"/>
                </a:lnTo>
                <a:lnTo>
                  <a:pt x="182" y="190"/>
                </a:lnTo>
                <a:lnTo>
                  <a:pt x="184" y="190"/>
                </a:lnTo>
                <a:lnTo>
                  <a:pt x="185" y="187"/>
                </a:lnTo>
                <a:lnTo>
                  <a:pt x="188" y="186"/>
                </a:lnTo>
                <a:lnTo>
                  <a:pt x="189" y="184"/>
                </a:lnTo>
                <a:lnTo>
                  <a:pt x="189" y="183"/>
                </a:lnTo>
                <a:lnTo>
                  <a:pt x="189" y="182"/>
                </a:lnTo>
                <a:lnTo>
                  <a:pt x="190" y="182"/>
                </a:lnTo>
                <a:lnTo>
                  <a:pt x="192" y="180"/>
                </a:lnTo>
                <a:lnTo>
                  <a:pt x="193" y="179"/>
                </a:lnTo>
                <a:lnTo>
                  <a:pt x="194" y="179"/>
                </a:lnTo>
                <a:lnTo>
                  <a:pt x="196" y="176"/>
                </a:lnTo>
                <a:lnTo>
                  <a:pt x="196" y="175"/>
                </a:lnTo>
                <a:lnTo>
                  <a:pt x="197" y="175"/>
                </a:lnTo>
                <a:lnTo>
                  <a:pt x="197" y="174"/>
                </a:lnTo>
                <a:lnTo>
                  <a:pt x="197" y="173"/>
                </a:lnTo>
                <a:lnTo>
                  <a:pt x="198" y="170"/>
                </a:lnTo>
                <a:lnTo>
                  <a:pt x="198" y="169"/>
                </a:lnTo>
                <a:lnTo>
                  <a:pt x="199" y="167"/>
                </a:lnTo>
                <a:lnTo>
                  <a:pt x="201" y="165"/>
                </a:lnTo>
                <a:lnTo>
                  <a:pt x="202" y="163"/>
                </a:lnTo>
                <a:lnTo>
                  <a:pt x="203" y="162"/>
                </a:lnTo>
                <a:lnTo>
                  <a:pt x="205" y="162"/>
                </a:lnTo>
                <a:lnTo>
                  <a:pt x="206" y="162"/>
                </a:lnTo>
                <a:lnTo>
                  <a:pt x="206" y="163"/>
                </a:lnTo>
                <a:lnTo>
                  <a:pt x="205" y="163"/>
                </a:lnTo>
                <a:lnTo>
                  <a:pt x="203" y="165"/>
                </a:lnTo>
                <a:lnTo>
                  <a:pt x="203" y="166"/>
                </a:lnTo>
                <a:lnTo>
                  <a:pt x="205" y="166"/>
                </a:lnTo>
                <a:lnTo>
                  <a:pt x="206" y="166"/>
                </a:lnTo>
                <a:lnTo>
                  <a:pt x="207" y="166"/>
                </a:lnTo>
                <a:lnTo>
                  <a:pt x="206" y="167"/>
                </a:lnTo>
                <a:lnTo>
                  <a:pt x="206" y="166"/>
                </a:lnTo>
                <a:lnTo>
                  <a:pt x="203" y="166"/>
                </a:lnTo>
                <a:lnTo>
                  <a:pt x="203" y="167"/>
                </a:lnTo>
                <a:lnTo>
                  <a:pt x="202" y="167"/>
                </a:lnTo>
                <a:lnTo>
                  <a:pt x="201" y="167"/>
                </a:lnTo>
                <a:lnTo>
                  <a:pt x="201" y="169"/>
                </a:lnTo>
                <a:lnTo>
                  <a:pt x="199" y="170"/>
                </a:lnTo>
                <a:lnTo>
                  <a:pt x="198" y="171"/>
                </a:lnTo>
                <a:lnTo>
                  <a:pt x="198" y="173"/>
                </a:lnTo>
                <a:lnTo>
                  <a:pt x="199" y="173"/>
                </a:lnTo>
                <a:lnTo>
                  <a:pt x="201" y="174"/>
                </a:lnTo>
                <a:lnTo>
                  <a:pt x="201" y="173"/>
                </a:lnTo>
                <a:lnTo>
                  <a:pt x="202" y="173"/>
                </a:lnTo>
                <a:lnTo>
                  <a:pt x="203" y="173"/>
                </a:lnTo>
                <a:lnTo>
                  <a:pt x="205" y="173"/>
                </a:lnTo>
                <a:lnTo>
                  <a:pt x="205" y="174"/>
                </a:lnTo>
                <a:lnTo>
                  <a:pt x="207" y="173"/>
                </a:lnTo>
                <a:lnTo>
                  <a:pt x="207" y="171"/>
                </a:lnTo>
                <a:lnTo>
                  <a:pt x="209" y="171"/>
                </a:lnTo>
                <a:lnTo>
                  <a:pt x="210" y="171"/>
                </a:lnTo>
                <a:lnTo>
                  <a:pt x="211" y="171"/>
                </a:lnTo>
                <a:lnTo>
                  <a:pt x="213" y="170"/>
                </a:lnTo>
                <a:lnTo>
                  <a:pt x="214" y="170"/>
                </a:lnTo>
                <a:lnTo>
                  <a:pt x="215" y="170"/>
                </a:lnTo>
                <a:lnTo>
                  <a:pt x="215" y="169"/>
                </a:lnTo>
                <a:lnTo>
                  <a:pt x="216" y="169"/>
                </a:lnTo>
                <a:lnTo>
                  <a:pt x="218" y="167"/>
                </a:lnTo>
                <a:lnTo>
                  <a:pt x="219" y="167"/>
                </a:lnTo>
                <a:lnTo>
                  <a:pt x="223" y="173"/>
                </a:lnTo>
                <a:lnTo>
                  <a:pt x="224" y="174"/>
                </a:lnTo>
                <a:lnTo>
                  <a:pt x="226" y="175"/>
                </a:lnTo>
                <a:lnTo>
                  <a:pt x="227" y="176"/>
                </a:lnTo>
                <a:lnTo>
                  <a:pt x="227" y="178"/>
                </a:lnTo>
                <a:lnTo>
                  <a:pt x="228" y="179"/>
                </a:lnTo>
                <a:lnTo>
                  <a:pt x="230" y="179"/>
                </a:lnTo>
                <a:lnTo>
                  <a:pt x="230" y="180"/>
                </a:lnTo>
                <a:lnTo>
                  <a:pt x="231" y="182"/>
                </a:lnTo>
                <a:lnTo>
                  <a:pt x="231" y="183"/>
                </a:lnTo>
                <a:lnTo>
                  <a:pt x="232" y="183"/>
                </a:lnTo>
                <a:lnTo>
                  <a:pt x="232" y="184"/>
                </a:lnTo>
                <a:lnTo>
                  <a:pt x="233" y="184"/>
                </a:lnTo>
                <a:lnTo>
                  <a:pt x="232" y="186"/>
                </a:lnTo>
                <a:lnTo>
                  <a:pt x="232" y="187"/>
                </a:lnTo>
                <a:lnTo>
                  <a:pt x="232" y="188"/>
                </a:lnTo>
                <a:lnTo>
                  <a:pt x="232" y="190"/>
                </a:lnTo>
                <a:lnTo>
                  <a:pt x="232" y="191"/>
                </a:lnTo>
                <a:lnTo>
                  <a:pt x="232" y="192"/>
                </a:lnTo>
                <a:lnTo>
                  <a:pt x="232" y="193"/>
                </a:lnTo>
                <a:lnTo>
                  <a:pt x="233" y="193"/>
                </a:lnTo>
                <a:lnTo>
                  <a:pt x="235" y="193"/>
                </a:lnTo>
                <a:lnTo>
                  <a:pt x="236" y="193"/>
                </a:lnTo>
                <a:lnTo>
                  <a:pt x="237" y="192"/>
                </a:lnTo>
                <a:lnTo>
                  <a:pt x="239" y="191"/>
                </a:lnTo>
                <a:lnTo>
                  <a:pt x="240" y="191"/>
                </a:lnTo>
                <a:lnTo>
                  <a:pt x="241" y="191"/>
                </a:lnTo>
                <a:lnTo>
                  <a:pt x="243" y="191"/>
                </a:lnTo>
                <a:lnTo>
                  <a:pt x="243" y="190"/>
                </a:lnTo>
                <a:lnTo>
                  <a:pt x="243" y="188"/>
                </a:lnTo>
                <a:lnTo>
                  <a:pt x="243" y="187"/>
                </a:lnTo>
                <a:lnTo>
                  <a:pt x="243" y="184"/>
                </a:lnTo>
                <a:lnTo>
                  <a:pt x="243" y="183"/>
                </a:lnTo>
                <a:lnTo>
                  <a:pt x="243" y="182"/>
                </a:lnTo>
                <a:lnTo>
                  <a:pt x="243" y="180"/>
                </a:lnTo>
                <a:lnTo>
                  <a:pt x="243" y="179"/>
                </a:lnTo>
                <a:lnTo>
                  <a:pt x="243" y="178"/>
                </a:lnTo>
                <a:lnTo>
                  <a:pt x="244" y="178"/>
                </a:lnTo>
                <a:lnTo>
                  <a:pt x="244" y="176"/>
                </a:lnTo>
                <a:lnTo>
                  <a:pt x="243" y="175"/>
                </a:lnTo>
                <a:lnTo>
                  <a:pt x="243" y="174"/>
                </a:lnTo>
                <a:lnTo>
                  <a:pt x="244" y="174"/>
                </a:lnTo>
                <a:lnTo>
                  <a:pt x="244" y="173"/>
                </a:lnTo>
                <a:lnTo>
                  <a:pt x="244" y="171"/>
                </a:lnTo>
                <a:lnTo>
                  <a:pt x="244" y="170"/>
                </a:lnTo>
                <a:lnTo>
                  <a:pt x="245" y="169"/>
                </a:lnTo>
                <a:lnTo>
                  <a:pt x="245" y="167"/>
                </a:lnTo>
                <a:lnTo>
                  <a:pt x="245" y="166"/>
                </a:lnTo>
                <a:lnTo>
                  <a:pt x="245" y="165"/>
                </a:lnTo>
                <a:lnTo>
                  <a:pt x="245" y="163"/>
                </a:lnTo>
                <a:lnTo>
                  <a:pt x="247" y="162"/>
                </a:lnTo>
                <a:lnTo>
                  <a:pt x="248" y="161"/>
                </a:lnTo>
                <a:lnTo>
                  <a:pt x="248" y="162"/>
                </a:lnTo>
                <a:lnTo>
                  <a:pt x="249" y="162"/>
                </a:lnTo>
                <a:lnTo>
                  <a:pt x="250" y="162"/>
                </a:lnTo>
                <a:lnTo>
                  <a:pt x="250" y="161"/>
                </a:lnTo>
                <a:lnTo>
                  <a:pt x="252" y="161"/>
                </a:lnTo>
                <a:lnTo>
                  <a:pt x="253" y="159"/>
                </a:lnTo>
                <a:lnTo>
                  <a:pt x="254" y="159"/>
                </a:lnTo>
                <a:lnTo>
                  <a:pt x="254" y="158"/>
                </a:lnTo>
                <a:lnTo>
                  <a:pt x="256" y="157"/>
                </a:lnTo>
                <a:lnTo>
                  <a:pt x="257" y="157"/>
                </a:lnTo>
                <a:lnTo>
                  <a:pt x="258" y="157"/>
                </a:lnTo>
                <a:lnTo>
                  <a:pt x="258" y="155"/>
                </a:lnTo>
                <a:lnTo>
                  <a:pt x="257" y="155"/>
                </a:lnTo>
                <a:lnTo>
                  <a:pt x="256" y="154"/>
                </a:lnTo>
                <a:lnTo>
                  <a:pt x="254" y="154"/>
                </a:lnTo>
                <a:lnTo>
                  <a:pt x="254" y="153"/>
                </a:lnTo>
                <a:lnTo>
                  <a:pt x="253" y="153"/>
                </a:lnTo>
                <a:lnTo>
                  <a:pt x="253" y="152"/>
                </a:lnTo>
                <a:lnTo>
                  <a:pt x="253" y="150"/>
                </a:lnTo>
                <a:lnTo>
                  <a:pt x="253" y="149"/>
                </a:lnTo>
                <a:lnTo>
                  <a:pt x="253" y="148"/>
                </a:lnTo>
                <a:lnTo>
                  <a:pt x="254" y="148"/>
                </a:lnTo>
                <a:lnTo>
                  <a:pt x="254" y="146"/>
                </a:lnTo>
                <a:lnTo>
                  <a:pt x="254" y="145"/>
                </a:lnTo>
                <a:lnTo>
                  <a:pt x="254" y="144"/>
                </a:lnTo>
                <a:lnTo>
                  <a:pt x="254" y="142"/>
                </a:lnTo>
                <a:lnTo>
                  <a:pt x="254" y="141"/>
                </a:lnTo>
                <a:lnTo>
                  <a:pt x="253" y="140"/>
                </a:lnTo>
                <a:lnTo>
                  <a:pt x="253" y="138"/>
                </a:lnTo>
                <a:lnTo>
                  <a:pt x="253" y="137"/>
                </a:lnTo>
                <a:lnTo>
                  <a:pt x="252" y="136"/>
                </a:lnTo>
                <a:lnTo>
                  <a:pt x="252" y="135"/>
                </a:lnTo>
                <a:lnTo>
                  <a:pt x="253" y="135"/>
                </a:lnTo>
                <a:lnTo>
                  <a:pt x="254" y="135"/>
                </a:lnTo>
                <a:lnTo>
                  <a:pt x="256" y="135"/>
                </a:lnTo>
                <a:lnTo>
                  <a:pt x="256" y="136"/>
                </a:lnTo>
                <a:lnTo>
                  <a:pt x="257" y="136"/>
                </a:lnTo>
                <a:lnTo>
                  <a:pt x="258" y="136"/>
                </a:lnTo>
                <a:lnTo>
                  <a:pt x="260" y="136"/>
                </a:lnTo>
                <a:lnTo>
                  <a:pt x="261" y="136"/>
                </a:lnTo>
                <a:lnTo>
                  <a:pt x="261" y="135"/>
                </a:lnTo>
                <a:lnTo>
                  <a:pt x="260" y="133"/>
                </a:lnTo>
                <a:lnTo>
                  <a:pt x="260" y="132"/>
                </a:lnTo>
                <a:lnTo>
                  <a:pt x="260" y="131"/>
                </a:lnTo>
                <a:lnTo>
                  <a:pt x="260" y="129"/>
                </a:lnTo>
                <a:lnTo>
                  <a:pt x="260" y="128"/>
                </a:lnTo>
                <a:lnTo>
                  <a:pt x="260" y="127"/>
                </a:lnTo>
                <a:lnTo>
                  <a:pt x="258" y="125"/>
                </a:lnTo>
                <a:lnTo>
                  <a:pt x="258" y="124"/>
                </a:lnTo>
                <a:lnTo>
                  <a:pt x="257" y="123"/>
                </a:lnTo>
                <a:lnTo>
                  <a:pt x="257" y="121"/>
                </a:lnTo>
                <a:lnTo>
                  <a:pt x="254" y="121"/>
                </a:lnTo>
                <a:lnTo>
                  <a:pt x="254" y="120"/>
                </a:lnTo>
                <a:lnTo>
                  <a:pt x="253" y="120"/>
                </a:lnTo>
                <a:lnTo>
                  <a:pt x="253" y="119"/>
                </a:lnTo>
                <a:lnTo>
                  <a:pt x="253" y="120"/>
                </a:lnTo>
                <a:lnTo>
                  <a:pt x="252" y="120"/>
                </a:lnTo>
                <a:lnTo>
                  <a:pt x="250" y="120"/>
                </a:lnTo>
                <a:lnTo>
                  <a:pt x="250" y="119"/>
                </a:lnTo>
                <a:lnTo>
                  <a:pt x="250" y="118"/>
                </a:lnTo>
                <a:lnTo>
                  <a:pt x="249" y="116"/>
                </a:lnTo>
                <a:lnTo>
                  <a:pt x="249" y="115"/>
                </a:lnTo>
                <a:lnTo>
                  <a:pt x="248" y="115"/>
                </a:lnTo>
                <a:lnTo>
                  <a:pt x="248" y="114"/>
                </a:lnTo>
                <a:lnTo>
                  <a:pt x="247" y="114"/>
                </a:lnTo>
                <a:lnTo>
                  <a:pt x="247" y="112"/>
                </a:lnTo>
                <a:lnTo>
                  <a:pt x="248" y="112"/>
                </a:lnTo>
                <a:lnTo>
                  <a:pt x="248" y="111"/>
                </a:lnTo>
                <a:lnTo>
                  <a:pt x="250" y="111"/>
                </a:lnTo>
                <a:lnTo>
                  <a:pt x="250" y="110"/>
                </a:lnTo>
                <a:lnTo>
                  <a:pt x="250" y="108"/>
                </a:lnTo>
                <a:lnTo>
                  <a:pt x="250" y="107"/>
                </a:lnTo>
                <a:lnTo>
                  <a:pt x="249" y="107"/>
                </a:lnTo>
                <a:lnTo>
                  <a:pt x="248" y="106"/>
                </a:lnTo>
                <a:lnTo>
                  <a:pt x="247" y="106"/>
                </a:lnTo>
                <a:lnTo>
                  <a:pt x="245" y="104"/>
                </a:lnTo>
                <a:lnTo>
                  <a:pt x="244" y="104"/>
                </a:lnTo>
                <a:lnTo>
                  <a:pt x="244" y="103"/>
                </a:lnTo>
                <a:lnTo>
                  <a:pt x="244" y="102"/>
                </a:lnTo>
                <a:lnTo>
                  <a:pt x="250" y="99"/>
                </a:lnTo>
                <a:lnTo>
                  <a:pt x="253" y="94"/>
                </a:lnTo>
                <a:lnTo>
                  <a:pt x="253" y="93"/>
                </a:lnTo>
                <a:lnTo>
                  <a:pt x="254" y="93"/>
                </a:lnTo>
                <a:lnTo>
                  <a:pt x="256" y="93"/>
                </a:lnTo>
                <a:lnTo>
                  <a:pt x="257" y="93"/>
                </a:lnTo>
                <a:lnTo>
                  <a:pt x="258" y="91"/>
                </a:lnTo>
                <a:lnTo>
                  <a:pt x="260" y="91"/>
                </a:lnTo>
                <a:lnTo>
                  <a:pt x="261" y="91"/>
                </a:lnTo>
                <a:lnTo>
                  <a:pt x="262" y="91"/>
                </a:lnTo>
                <a:lnTo>
                  <a:pt x="264" y="90"/>
                </a:lnTo>
                <a:lnTo>
                  <a:pt x="265" y="90"/>
                </a:lnTo>
                <a:lnTo>
                  <a:pt x="266" y="90"/>
                </a:lnTo>
                <a:lnTo>
                  <a:pt x="268" y="90"/>
                </a:lnTo>
                <a:lnTo>
                  <a:pt x="269" y="90"/>
                </a:lnTo>
                <a:lnTo>
                  <a:pt x="270" y="90"/>
                </a:lnTo>
                <a:lnTo>
                  <a:pt x="271" y="90"/>
                </a:lnTo>
                <a:lnTo>
                  <a:pt x="273" y="90"/>
                </a:lnTo>
                <a:lnTo>
                  <a:pt x="274" y="90"/>
                </a:lnTo>
                <a:lnTo>
                  <a:pt x="274" y="89"/>
                </a:lnTo>
                <a:lnTo>
                  <a:pt x="275" y="89"/>
                </a:lnTo>
                <a:lnTo>
                  <a:pt x="277" y="87"/>
                </a:lnTo>
                <a:lnTo>
                  <a:pt x="278" y="86"/>
                </a:lnTo>
                <a:lnTo>
                  <a:pt x="278" y="85"/>
                </a:lnTo>
                <a:lnTo>
                  <a:pt x="279" y="84"/>
                </a:lnTo>
                <a:lnTo>
                  <a:pt x="282" y="80"/>
                </a:lnTo>
                <a:lnTo>
                  <a:pt x="283" y="78"/>
                </a:lnTo>
                <a:lnTo>
                  <a:pt x="286" y="76"/>
                </a:lnTo>
                <a:lnTo>
                  <a:pt x="287" y="73"/>
                </a:lnTo>
                <a:lnTo>
                  <a:pt x="290" y="72"/>
                </a:lnTo>
                <a:lnTo>
                  <a:pt x="292" y="70"/>
                </a:lnTo>
                <a:lnTo>
                  <a:pt x="295" y="70"/>
                </a:lnTo>
                <a:lnTo>
                  <a:pt x="298" y="69"/>
                </a:lnTo>
                <a:lnTo>
                  <a:pt x="302" y="69"/>
                </a:lnTo>
                <a:lnTo>
                  <a:pt x="303" y="69"/>
                </a:lnTo>
                <a:lnTo>
                  <a:pt x="303" y="61"/>
                </a:lnTo>
                <a:lnTo>
                  <a:pt x="303" y="59"/>
                </a:lnTo>
                <a:lnTo>
                  <a:pt x="307" y="55"/>
                </a:lnTo>
                <a:lnTo>
                  <a:pt x="309" y="49"/>
                </a:lnTo>
                <a:lnTo>
                  <a:pt x="312" y="44"/>
                </a:lnTo>
                <a:lnTo>
                  <a:pt x="315" y="40"/>
                </a:lnTo>
                <a:lnTo>
                  <a:pt x="316" y="35"/>
                </a:lnTo>
                <a:lnTo>
                  <a:pt x="319" y="29"/>
                </a:lnTo>
                <a:lnTo>
                  <a:pt x="320" y="23"/>
                </a:lnTo>
                <a:lnTo>
                  <a:pt x="321" y="18"/>
                </a:lnTo>
                <a:lnTo>
                  <a:pt x="322" y="13"/>
                </a:lnTo>
                <a:lnTo>
                  <a:pt x="322" y="8"/>
                </a:lnTo>
                <a:lnTo>
                  <a:pt x="322" y="0"/>
                </a:lnTo>
                <a:lnTo>
                  <a:pt x="324" y="0"/>
                </a:lnTo>
                <a:lnTo>
                  <a:pt x="325" y="0"/>
                </a:lnTo>
                <a:lnTo>
                  <a:pt x="326" y="1"/>
                </a:lnTo>
                <a:lnTo>
                  <a:pt x="328" y="2"/>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1943010" y="3094168"/>
            <a:ext cx="2282446" cy="2967698"/>
          </a:xfrm>
          <a:custGeom>
            <a:avLst/>
            <a:gdLst>
              <a:gd name="T0" fmla="*/ 87 w 1319"/>
              <a:gd name="T1" fmla="*/ 1389 h 1715"/>
              <a:gd name="T2" fmla="*/ 9 w 1319"/>
              <a:gd name="T3" fmla="*/ 1300 h 1715"/>
              <a:gd name="T4" fmla="*/ 74 w 1319"/>
              <a:gd name="T5" fmla="*/ 1236 h 1715"/>
              <a:gd name="T6" fmla="*/ 87 w 1319"/>
              <a:gd name="T7" fmla="*/ 1204 h 1715"/>
              <a:gd name="T8" fmla="*/ 272 w 1319"/>
              <a:gd name="T9" fmla="*/ 1036 h 1715"/>
              <a:gd name="T10" fmla="*/ 386 w 1319"/>
              <a:gd name="T11" fmla="*/ 948 h 1715"/>
              <a:gd name="T12" fmla="*/ 532 w 1319"/>
              <a:gd name="T13" fmla="*/ 783 h 1715"/>
              <a:gd name="T14" fmla="*/ 493 w 1319"/>
              <a:gd name="T15" fmla="*/ 703 h 1715"/>
              <a:gd name="T16" fmla="*/ 645 w 1319"/>
              <a:gd name="T17" fmla="*/ 682 h 1715"/>
              <a:gd name="T18" fmla="*/ 649 w 1319"/>
              <a:gd name="T19" fmla="*/ 698 h 1715"/>
              <a:gd name="T20" fmla="*/ 633 w 1319"/>
              <a:gd name="T21" fmla="*/ 653 h 1715"/>
              <a:gd name="T22" fmla="*/ 556 w 1319"/>
              <a:gd name="T23" fmla="*/ 621 h 1715"/>
              <a:gd name="T24" fmla="*/ 591 w 1319"/>
              <a:gd name="T25" fmla="*/ 606 h 1715"/>
              <a:gd name="T26" fmla="*/ 543 w 1319"/>
              <a:gd name="T27" fmla="*/ 594 h 1715"/>
              <a:gd name="T28" fmla="*/ 616 w 1319"/>
              <a:gd name="T29" fmla="*/ 575 h 1715"/>
              <a:gd name="T30" fmla="*/ 527 w 1319"/>
              <a:gd name="T31" fmla="*/ 556 h 1715"/>
              <a:gd name="T32" fmla="*/ 538 w 1319"/>
              <a:gd name="T33" fmla="*/ 541 h 1715"/>
              <a:gd name="T34" fmla="*/ 568 w 1319"/>
              <a:gd name="T35" fmla="*/ 517 h 1715"/>
              <a:gd name="T36" fmla="*/ 658 w 1319"/>
              <a:gd name="T37" fmla="*/ 496 h 1715"/>
              <a:gd name="T38" fmla="*/ 585 w 1319"/>
              <a:gd name="T39" fmla="*/ 614 h 1715"/>
              <a:gd name="T40" fmla="*/ 634 w 1319"/>
              <a:gd name="T41" fmla="*/ 695 h 1715"/>
              <a:gd name="T42" fmla="*/ 488 w 1319"/>
              <a:gd name="T43" fmla="*/ 814 h 1715"/>
              <a:gd name="T44" fmla="*/ 417 w 1319"/>
              <a:gd name="T45" fmla="*/ 889 h 1715"/>
              <a:gd name="T46" fmla="*/ 290 w 1319"/>
              <a:gd name="T47" fmla="*/ 1009 h 1715"/>
              <a:gd name="T48" fmla="*/ 153 w 1319"/>
              <a:gd name="T49" fmla="*/ 1121 h 1715"/>
              <a:gd name="T50" fmla="*/ 68 w 1319"/>
              <a:gd name="T51" fmla="*/ 1157 h 1715"/>
              <a:gd name="T52" fmla="*/ 176 w 1319"/>
              <a:gd name="T53" fmla="*/ 1028 h 1715"/>
              <a:gd name="T54" fmla="*/ 299 w 1319"/>
              <a:gd name="T55" fmla="*/ 933 h 1715"/>
              <a:gd name="T56" fmla="*/ 421 w 1319"/>
              <a:gd name="T57" fmla="*/ 788 h 1715"/>
              <a:gd name="T58" fmla="*/ 471 w 1319"/>
              <a:gd name="T59" fmla="*/ 748 h 1715"/>
              <a:gd name="T60" fmla="*/ 514 w 1319"/>
              <a:gd name="T61" fmla="*/ 719 h 1715"/>
              <a:gd name="T62" fmla="*/ 526 w 1319"/>
              <a:gd name="T63" fmla="*/ 605 h 1715"/>
              <a:gd name="T64" fmla="*/ 581 w 1319"/>
              <a:gd name="T65" fmla="*/ 649 h 1715"/>
              <a:gd name="T66" fmla="*/ 548 w 1319"/>
              <a:gd name="T67" fmla="*/ 566 h 1715"/>
              <a:gd name="T68" fmla="*/ 620 w 1319"/>
              <a:gd name="T69" fmla="*/ 495 h 1715"/>
              <a:gd name="T70" fmla="*/ 666 w 1319"/>
              <a:gd name="T71" fmla="*/ 477 h 1715"/>
              <a:gd name="T72" fmla="*/ 650 w 1319"/>
              <a:gd name="T73" fmla="*/ 479 h 1715"/>
              <a:gd name="T74" fmla="*/ 693 w 1319"/>
              <a:gd name="T75" fmla="*/ 439 h 1715"/>
              <a:gd name="T76" fmla="*/ 742 w 1319"/>
              <a:gd name="T77" fmla="*/ 411 h 1715"/>
              <a:gd name="T78" fmla="*/ 1035 w 1319"/>
              <a:gd name="T79" fmla="*/ 398 h 1715"/>
              <a:gd name="T80" fmla="*/ 1053 w 1319"/>
              <a:gd name="T81" fmla="*/ 372 h 1715"/>
              <a:gd name="T82" fmla="*/ 712 w 1319"/>
              <a:gd name="T83" fmla="*/ 398 h 1715"/>
              <a:gd name="T84" fmla="*/ 680 w 1319"/>
              <a:gd name="T85" fmla="*/ 403 h 1715"/>
              <a:gd name="T86" fmla="*/ 706 w 1319"/>
              <a:gd name="T87" fmla="*/ 363 h 1715"/>
              <a:gd name="T88" fmla="*/ 718 w 1319"/>
              <a:gd name="T89" fmla="*/ 368 h 1715"/>
              <a:gd name="T90" fmla="*/ 654 w 1319"/>
              <a:gd name="T91" fmla="*/ 347 h 1715"/>
              <a:gd name="T92" fmla="*/ 761 w 1319"/>
              <a:gd name="T93" fmla="*/ 326 h 1715"/>
              <a:gd name="T94" fmla="*/ 671 w 1319"/>
              <a:gd name="T95" fmla="*/ 306 h 1715"/>
              <a:gd name="T96" fmla="*/ 781 w 1319"/>
              <a:gd name="T97" fmla="*/ 291 h 1715"/>
              <a:gd name="T98" fmla="*/ 758 w 1319"/>
              <a:gd name="T99" fmla="*/ 317 h 1715"/>
              <a:gd name="T100" fmla="*/ 710 w 1319"/>
              <a:gd name="T101" fmla="*/ 360 h 1715"/>
              <a:gd name="T102" fmla="*/ 680 w 1319"/>
              <a:gd name="T103" fmla="*/ 276 h 1715"/>
              <a:gd name="T104" fmla="*/ 1273 w 1319"/>
              <a:gd name="T105" fmla="*/ 246 h 1715"/>
              <a:gd name="T106" fmla="*/ 1187 w 1319"/>
              <a:gd name="T107" fmla="*/ 240 h 1715"/>
              <a:gd name="T108" fmla="*/ 1145 w 1319"/>
              <a:gd name="T109" fmla="*/ 282 h 1715"/>
              <a:gd name="T110" fmla="*/ 1098 w 1319"/>
              <a:gd name="T111" fmla="*/ 151 h 1715"/>
              <a:gd name="T112" fmla="*/ 1176 w 1319"/>
              <a:gd name="T113" fmla="*/ 12 h 1715"/>
              <a:gd name="T114" fmla="*/ 964 w 1319"/>
              <a:gd name="T115" fmla="*/ 37 h 1715"/>
              <a:gd name="T116" fmla="*/ 1042 w 1319"/>
              <a:gd name="T117" fmla="*/ 178 h 1715"/>
              <a:gd name="T118" fmla="*/ 987 w 1319"/>
              <a:gd name="T119" fmla="*/ 312 h 1715"/>
              <a:gd name="T120" fmla="*/ 879 w 1319"/>
              <a:gd name="T121" fmla="*/ 166 h 1715"/>
              <a:gd name="T122" fmla="*/ 782 w 1319"/>
              <a:gd name="T123" fmla="*/ 15 h 1715"/>
              <a:gd name="T124" fmla="*/ 1188 w 1319"/>
              <a:gd name="T125" fmla="*/ 51 h 1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1715">
                <a:moveTo>
                  <a:pt x="318" y="1711"/>
                </a:moveTo>
                <a:lnTo>
                  <a:pt x="318" y="1712"/>
                </a:lnTo>
                <a:lnTo>
                  <a:pt x="319" y="1712"/>
                </a:lnTo>
                <a:lnTo>
                  <a:pt x="319" y="1714"/>
                </a:lnTo>
                <a:lnTo>
                  <a:pt x="318" y="1714"/>
                </a:lnTo>
                <a:lnTo>
                  <a:pt x="318" y="1715"/>
                </a:lnTo>
                <a:lnTo>
                  <a:pt x="316" y="1715"/>
                </a:lnTo>
                <a:lnTo>
                  <a:pt x="315" y="1715"/>
                </a:lnTo>
                <a:lnTo>
                  <a:pt x="315" y="1714"/>
                </a:lnTo>
                <a:lnTo>
                  <a:pt x="316" y="1714"/>
                </a:lnTo>
                <a:lnTo>
                  <a:pt x="316" y="1712"/>
                </a:lnTo>
                <a:lnTo>
                  <a:pt x="318" y="1711"/>
                </a:lnTo>
                <a:close/>
                <a:moveTo>
                  <a:pt x="348" y="1710"/>
                </a:moveTo>
                <a:lnTo>
                  <a:pt x="346" y="1710"/>
                </a:lnTo>
                <a:lnTo>
                  <a:pt x="346" y="1708"/>
                </a:lnTo>
                <a:lnTo>
                  <a:pt x="348" y="1707"/>
                </a:lnTo>
                <a:lnTo>
                  <a:pt x="349" y="1707"/>
                </a:lnTo>
                <a:lnTo>
                  <a:pt x="349" y="1708"/>
                </a:lnTo>
                <a:lnTo>
                  <a:pt x="348" y="1710"/>
                </a:lnTo>
                <a:close/>
                <a:moveTo>
                  <a:pt x="272" y="1689"/>
                </a:moveTo>
                <a:lnTo>
                  <a:pt x="272" y="1690"/>
                </a:lnTo>
                <a:lnTo>
                  <a:pt x="272" y="1689"/>
                </a:lnTo>
                <a:lnTo>
                  <a:pt x="272" y="1687"/>
                </a:lnTo>
                <a:lnTo>
                  <a:pt x="273" y="1687"/>
                </a:lnTo>
                <a:lnTo>
                  <a:pt x="273" y="1689"/>
                </a:lnTo>
                <a:lnTo>
                  <a:pt x="272" y="1689"/>
                </a:lnTo>
                <a:close/>
                <a:moveTo>
                  <a:pt x="280" y="1685"/>
                </a:moveTo>
                <a:lnTo>
                  <a:pt x="278" y="1685"/>
                </a:lnTo>
                <a:lnTo>
                  <a:pt x="278" y="1683"/>
                </a:lnTo>
                <a:lnTo>
                  <a:pt x="280" y="1685"/>
                </a:lnTo>
                <a:close/>
                <a:moveTo>
                  <a:pt x="261" y="1678"/>
                </a:moveTo>
                <a:lnTo>
                  <a:pt x="260" y="1680"/>
                </a:lnTo>
                <a:lnTo>
                  <a:pt x="259" y="1680"/>
                </a:lnTo>
                <a:lnTo>
                  <a:pt x="259" y="1678"/>
                </a:lnTo>
                <a:lnTo>
                  <a:pt x="260" y="1677"/>
                </a:lnTo>
                <a:lnTo>
                  <a:pt x="261" y="1677"/>
                </a:lnTo>
                <a:lnTo>
                  <a:pt x="261" y="1678"/>
                </a:lnTo>
                <a:close/>
                <a:moveTo>
                  <a:pt x="263" y="1677"/>
                </a:moveTo>
                <a:lnTo>
                  <a:pt x="263" y="1676"/>
                </a:lnTo>
                <a:lnTo>
                  <a:pt x="263" y="1677"/>
                </a:lnTo>
                <a:close/>
                <a:moveTo>
                  <a:pt x="263" y="1666"/>
                </a:moveTo>
                <a:lnTo>
                  <a:pt x="263" y="1668"/>
                </a:lnTo>
                <a:lnTo>
                  <a:pt x="261" y="1668"/>
                </a:lnTo>
                <a:lnTo>
                  <a:pt x="260" y="1666"/>
                </a:lnTo>
                <a:lnTo>
                  <a:pt x="261" y="1666"/>
                </a:lnTo>
                <a:lnTo>
                  <a:pt x="263" y="1665"/>
                </a:lnTo>
                <a:lnTo>
                  <a:pt x="264" y="1665"/>
                </a:lnTo>
                <a:lnTo>
                  <a:pt x="264" y="1666"/>
                </a:lnTo>
                <a:lnTo>
                  <a:pt x="263" y="1666"/>
                </a:lnTo>
                <a:close/>
                <a:moveTo>
                  <a:pt x="361" y="1610"/>
                </a:moveTo>
                <a:lnTo>
                  <a:pt x="360" y="1610"/>
                </a:lnTo>
                <a:lnTo>
                  <a:pt x="361" y="1609"/>
                </a:lnTo>
                <a:lnTo>
                  <a:pt x="361" y="1610"/>
                </a:lnTo>
                <a:close/>
                <a:moveTo>
                  <a:pt x="336" y="1533"/>
                </a:moveTo>
                <a:lnTo>
                  <a:pt x="335" y="1533"/>
                </a:lnTo>
                <a:lnTo>
                  <a:pt x="335" y="1532"/>
                </a:lnTo>
                <a:lnTo>
                  <a:pt x="336" y="1530"/>
                </a:lnTo>
                <a:lnTo>
                  <a:pt x="337" y="1530"/>
                </a:lnTo>
                <a:lnTo>
                  <a:pt x="337" y="1532"/>
                </a:lnTo>
                <a:lnTo>
                  <a:pt x="336" y="1532"/>
                </a:lnTo>
                <a:lnTo>
                  <a:pt x="336" y="1533"/>
                </a:lnTo>
                <a:close/>
                <a:moveTo>
                  <a:pt x="339" y="1529"/>
                </a:moveTo>
                <a:lnTo>
                  <a:pt x="337" y="1529"/>
                </a:lnTo>
                <a:lnTo>
                  <a:pt x="339" y="1529"/>
                </a:lnTo>
                <a:close/>
                <a:moveTo>
                  <a:pt x="343" y="1502"/>
                </a:moveTo>
                <a:lnTo>
                  <a:pt x="341" y="1502"/>
                </a:lnTo>
                <a:lnTo>
                  <a:pt x="341" y="1500"/>
                </a:lnTo>
                <a:lnTo>
                  <a:pt x="343" y="1500"/>
                </a:lnTo>
                <a:lnTo>
                  <a:pt x="343" y="1502"/>
                </a:lnTo>
                <a:close/>
                <a:moveTo>
                  <a:pt x="341" y="1500"/>
                </a:moveTo>
                <a:lnTo>
                  <a:pt x="340" y="1500"/>
                </a:lnTo>
                <a:lnTo>
                  <a:pt x="341" y="1500"/>
                </a:lnTo>
                <a:close/>
                <a:moveTo>
                  <a:pt x="340" y="1500"/>
                </a:moveTo>
                <a:lnTo>
                  <a:pt x="340" y="1499"/>
                </a:lnTo>
                <a:lnTo>
                  <a:pt x="339" y="1499"/>
                </a:lnTo>
                <a:lnTo>
                  <a:pt x="339" y="1498"/>
                </a:lnTo>
                <a:lnTo>
                  <a:pt x="339" y="1496"/>
                </a:lnTo>
                <a:lnTo>
                  <a:pt x="340" y="1496"/>
                </a:lnTo>
                <a:lnTo>
                  <a:pt x="340" y="1498"/>
                </a:lnTo>
                <a:lnTo>
                  <a:pt x="340" y="1499"/>
                </a:lnTo>
                <a:lnTo>
                  <a:pt x="340" y="1500"/>
                </a:lnTo>
                <a:close/>
                <a:moveTo>
                  <a:pt x="365" y="1495"/>
                </a:moveTo>
                <a:lnTo>
                  <a:pt x="366" y="1496"/>
                </a:lnTo>
                <a:lnTo>
                  <a:pt x="365" y="1498"/>
                </a:lnTo>
                <a:lnTo>
                  <a:pt x="365" y="1499"/>
                </a:lnTo>
                <a:lnTo>
                  <a:pt x="365" y="1500"/>
                </a:lnTo>
                <a:lnTo>
                  <a:pt x="363" y="1500"/>
                </a:lnTo>
                <a:lnTo>
                  <a:pt x="363" y="1502"/>
                </a:lnTo>
                <a:lnTo>
                  <a:pt x="363" y="1503"/>
                </a:lnTo>
                <a:lnTo>
                  <a:pt x="363" y="1504"/>
                </a:lnTo>
                <a:lnTo>
                  <a:pt x="362" y="1504"/>
                </a:lnTo>
                <a:lnTo>
                  <a:pt x="362" y="1505"/>
                </a:lnTo>
                <a:lnTo>
                  <a:pt x="363" y="1505"/>
                </a:lnTo>
                <a:lnTo>
                  <a:pt x="363" y="1507"/>
                </a:lnTo>
                <a:lnTo>
                  <a:pt x="363" y="1508"/>
                </a:lnTo>
                <a:lnTo>
                  <a:pt x="363" y="1509"/>
                </a:lnTo>
                <a:lnTo>
                  <a:pt x="365" y="1509"/>
                </a:lnTo>
                <a:lnTo>
                  <a:pt x="366" y="1509"/>
                </a:lnTo>
                <a:lnTo>
                  <a:pt x="367" y="1511"/>
                </a:lnTo>
                <a:lnTo>
                  <a:pt x="367" y="1512"/>
                </a:lnTo>
                <a:lnTo>
                  <a:pt x="366" y="1512"/>
                </a:lnTo>
                <a:lnTo>
                  <a:pt x="365" y="1511"/>
                </a:lnTo>
                <a:lnTo>
                  <a:pt x="363" y="1511"/>
                </a:lnTo>
                <a:lnTo>
                  <a:pt x="363" y="1509"/>
                </a:lnTo>
                <a:lnTo>
                  <a:pt x="362" y="1509"/>
                </a:lnTo>
                <a:lnTo>
                  <a:pt x="361" y="1511"/>
                </a:lnTo>
                <a:lnTo>
                  <a:pt x="362" y="1511"/>
                </a:lnTo>
                <a:lnTo>
                  <a:pt x="361" y="1511"/>
                </a:lnTo>
                <a:lnTo>
                  <a:pt x="360" y="1511"/>
                </a:lnTo>
                <a:lnTo>
                  <a:pt x="358" y="1511"/>
                </a:lnTo>
                <a:lnTo>
                  <a:pt x="356" y="1511"/>
                </a:lnTo>
                <a:lnTo>
                  <a:pt x="356" y="1509"/>
                </a:lnTo>
                <a:lnTo>
                  <a:pt x="354" y="1509"/>
                </a:lnTo>
                <a:lnTo>
                  <a:pt x="356" y="1509"/>
                </a:lnTo>
                <a:lnTo>
                  <a:pt x="356" y="1508"/>
                </a:lnTo>
                <a:lnTo>
                  <a:pt x="356" y="1507"/>
                </a:lnTo>
                <a:lnTo>
                  <a:pt x="354" y="1507"/>
                </a:lnTo>
                <a:lnTo>
                  <a:pt x="353" y="1508"/>
                </a:lnTo>
                <a:lnTo>
                  <a:pt x="354" y="1509"/>
                </a:lnTo>
                <a:lnTo>
                  <a:pt x="353" y="1509"/>
                </a:lnTo>
                <a:lnTo>
                  <a:pt x="353" y="1508"/>
                </a:lnTo>
                <a:lnTo>
                  <a:pt x="352" y="1508"/>
                </a:lnTo>
                <a:lnTo>
                  <a:pt x="350" y="1508"/>
                </a:lnTo>
                <a:lnTo>
                  <a:pt x="349" y="1507"/>
                </a:lnTo>
                <a:lnTo>
                  <a:pt x="349" y="1508"/>
                </a:lnTo>
                <a:lnTo>
                  <a:pt x="348" y="1508"/>
                </a:lnTo>
                <a:lnTo>
                  <a:pt x="348" y="1507"/>
                </a:lnTo>
                <a:lnTo>
                  <a:pt x="346" y="1507"/>
                </a:lnTo>
                <a:lnTo>
                  <a:pt x="345" y="1505"/>
                </a:lnTo>
                <a:lnTo>
                  <a:pt x="344" y="1505"/>
                </a:lnTo>
                <a:lnTo>
                  <a:pt x="343" y="1505"/>
                </a:lnTo>
                <a:lnTo>
                  <a:pt x="343" y="1504"/>
                </a:lnTo>
                <a:lnTo>
                  <a:pt x="343" y="1503"/>
                </a:lnTo>
                <a:lnTo>
                  <a:pt x="344" y="1503"/>
                </a:lnTo>
                <a:lnTo>
                  <a:pt x="344" y="1502"/>
                </a:lnTo>
                <a:lnTo>
                  <a:pt x="343" y="1500"/>
                </a:lnTo>
                <a:lnTo>
                  <a:pt x="341" y="1500"/>
                </a:lnTo>
                <a:lnTo>
                  <a:pt x="341" y="1499"/>
                </a:lnTo>
                <a:lnTo>
                  <a:pt x="341" y="1498"/>
                </a:lnTo>
                <a:lnTo>
                  <a:pt x="343" y="1498"/>
                </a:lnTo>
                <a:lnTo>
                  <a:pt x="343" y="1496"/>
                </a:lnTo>
                <a:lnTo>
                  <a:pt x="344" y="1496"/>
                </a:lnTo>
                <a:lnTo>
                  <a:pt x="345" y="1496"/>
                </a:lnTo>
                <a:lnTo>
                  <a:pt x="346" y="1495"/>
                </a:lnTo>
                <a:lnTo>
                  <a:pt x="348" y="1495"/>
                </a:lnTo>
                <a:lnTo>
                  <a:pt x="349" y="1495"/>
                </a:lnTo>
                <a:lnTo>
                  <a:pt x="350" y="1495"/>
                </a:lnTo>
                <a:lnTo>
                  <a:pt x="352" y="1495"/>
                </a:lnTo>
                <a:lnTo>
                  <a:pt x="353" y="1495"/>
                </a:lnTo>
                <a:lnTo>
                  <a:pt x="354" y="1495"/>
                </a:lnTo>
                <a:lnTo>
                  <a:pt x="354" y="1496"/>
                </a:lnTo>
                <a:lnTo>
                  <a:pt x="354" y="1495"/>
                </a:lnTo>
                <a:lnTo>
                  <a:pt x="356" y="1495"/>
                </a:lnTo>
                <a:lnTo>
                  <a:pt x="356" y="1494"/>
                </a:lnTo>
                <a:lnTo>
                  <a:pt x="357" y="1494"/>
                </a:lnTo>
                <a:lnTo>
                  <a:pt x="358" y="1492"/>
                </a:lnTo>
                <a:lnTo>
                  <a:pt x="360" y="1491"/>
                </a:lnTo>
                <a:lnTo>
                  <a:pt x="362" y="1491"/>
                </a:lnTo>
                <a:lnTo>
                  <a:pt x="362" y="1492"/>
                </a:lnTo>
                <a:lnTo>
                  <a:pt x="363" y="1492"/>
                </a:lnTo>
                <a:lnTo>
                  <a:pt x="365" y="1494"/>
                </a:lnTo>
                <a:lnTo>
                  <a:pt x="365" y="1495"/>
                </a:lnTo>
                <a:close/>
                <a:moveTo>
                  <a:pt x="350" y="1486"/>
                </a:moveTo>
                <a:lnTo>
                  <a:pt x="349" y="1486"/>
                </a:lnTo>
                <a:lnTo>
                  <a:pt x="349" y="1485"/>
                </a:lnTo>
                <a:lnTo>
                  <a:pt x="350" y="1485"/>
                </a:lnTo>
                <a:lnTo>
                  <a:pt x="350" y="1486"/>
                </a:lnTo>
                <a:close/>
                <a:moveTo>
                  <a:pt x="346" y="1483"/>
                </a:moveTo>
                <a:lnTo>
                  <a:pt x="345" y="1483"/>
                </a:lnTo>
                <a:lnTo>
                  <a:pt x="345" y="1482"/>
                </a:lnTo>
                <a:lnTo>
                  <a:pt x="346" y="1483"/>
                </a:lnTo>
                <a:close/>
                <a:moveTo>
                  <a:pt x="343" y="1481"/>
                </a:moveTo>
                <a:lnTo>
                  <a:pt x="343" y="1479"/>
                </a:lnTo>
                <a:lnTo>
                  <a:pt x="343" y="1481"/>
                </a:lnTo>
                <a:close/>
                <a:moveTo>
                  <a:pt x="341" y="1481"/>
                </a:moveTo>
                <a:lnTo>
                  <a:pt x="341" y="1479"/>
                </a:lnTo>
                <a:lnTo>
                  <a:pt x="341" y="1481"/>
                </a:lnTo>
                <a:close/>
                <a:moveTo>
                  <a:pt x="343" y="1475"/>
                </a:moveTo>
                <a:lnTo>
                  <a:pt x="341" y="1475"/>
                </a:lnTo>
                <a:lnTo>
                  <a:pt x="341" y="1474"/>
                </a:lnTo>
                <a:lnTo>
                  <a:pt x="343" y="1474"/>
                </a:lnTo>
                <a:lnTo>
                  <a:pt x="343" y="1475"/>
                </a:lnTo>
                <a:close/>
                <a:moveTo>
                  <a:pt x="341" y="1464"/>
                </a:moveTo>
                <a:lnTo>
                  <a:pt x="340" y="1464"/>
                </a:lnTo>
                <a:lnTo>
                  <a:pt x="340" y="1462"/>
                </a:lnTo>
                <a:lnTo>
                  <a:pt x="341" y="1462"/>
                </a:lnTo>
                <a:lnTo>
                  <a:pt x="343" y="1462"/>
                </a:lnTo>
                <a:lnTo>
                  <a:pt x="341" y="1462"/>
                </a:lnTo>
                <a:lnTo>
                  <a:pt x="341" y="1464"/>
                </a:lnTo>
                <a:close/>
                <a:moveTo>
                  <a:pt x="87" y="1389"/>
                </a:moveTo>
                <a:lnTo>
                  <a:pt x="86" y="1389"/>
                </a:lnTo>
                <a:lnTo>
                  <a:pt x="86" y="1388"/>
                </a:lnTo>
                <a:lnTo>
                  <a:pt x="86" y="1386"/>
                </a:lnTo>
                <a:lnTo>
                  <a:pt x="86" y="1388"/>
                </a:lnTo>
                <a:lnTo>
                  <a:pt x="87" y="1388"/>
                </a:lnTo>
                <a:lnTo>
                  <a:pt x="87" y="1389"/>
                </a:lnTo>
                <a:close/>
                <a:moveTo>
                  <a:pt x="83" y="1385"/>
                </a:moveTo>
                <a:lnTo>
                  <a:pt x="83" y="1384"/>
                </a:lnTo>
                <a:lnTo>
                  <a:pt x="85" y="1384"/>
                </a:lnTo>
                <a:lnTo>
                  <a:pt x="86" y="1385"/>
                </a:lnTo>
                <a:lnTo>
                  <a:pt x="83" y="1385"/>
                </a:lnTo>
                <a:close/>
                <a:moveTo>
                  <a:pt x="85" y="1376"/>
                </a:moveTo>
                <a:lnTo>
                  <a:pt x="83" y="1376"/>
                </a:lnTo>
                <a:lnTo>
                  <a:pt x="82" y="1376"/>
                </a:lnTo>
                <a:lnTo>
                  <a:pt x="83" y="1376"/>
                </a:lnTo>
                <a:lnTo>
                  <a:pt x="85" y="1376"/>
                </a:lnTo>
                <a:close/>
                <a:moveTo>
                  <a:pt x="102" y="1371"/>
                </a:moveTo>
                <a:lnTo>
                  <a:pt x="102" y="1369"/>
                </a:lnTo>
                <a:lnTo>
                  <a:pt x="103" y="1371"/>
                </a:lnTo>
                <a:lnTo>
                  <a:pt x="102" y="1371"/>
                </a:lnTo>
                <a:close/>
                <a:moveTo>
                  <a:pt x="350" y="1337"/>
                </a:moveTo>
                <a:lnTo>
                  <a:pt x="349" y="1337"/>
                </a:lnTo>
                <a:lnTo>
                  <a:pt x="350" y="1337"/>
                </a:lnTo>
                <a:close/>
                <a:moveTo>
                  <a:pt x="369" y="1329"/>
                </a:moveTo>
                <a:lnTo>
                  <a:pt x="367" y="1329"/>
                </a:lnTo>
                <a:lnTo>
                  <a:pt x="369" y="1327"/>
                </a:lnTo>
                <a:lnTo>
                  <a:pt x="369" y="1329"/>
                </a:lnTo>
                <a:close/>
                <a:moveTo>
                  <a:pt x="363" y="1327"/>
                </a:moveTo>
                <a:lnTo>
                  <a:pt x="365" y="1327"/>
                </a:lnTo>
                <a:lnTo>
                  <a:pt x="363" y="1327"/>
                </a:lnTo>
                <a:close/>
                <a:moveTo>
                  <a:pt x="369" y="1326"/>
                </a:moveTo>
                <a:lnTo>
                  <a:pt x="367" y="1326"/>
                </a:lnTo>
                <a:lnTo>
                  <a:pt x="369" y="1326"/>
                </a:lnTo>
                <a:close/>
                <a:moveTo>
                  <a:pt x="68" y="1313"/>
                </a:moveTo>
                <a:lnTo>
                  <a:pt x="68" y="1314"/>
                </a:lnTo>
                <a:lnTo>
                  <a:pt x="66" y="1314"/>
                </a:lnTo>
                <a:lnTo>
                  <a:pt x="65" y="1314"/>
                </a:lnTo>
                <a:lnTo>
                  <a:pt x="65" y="1313"/>
                </a:lnTo>
                <a:lnTo>
                  <a:pt x="66" y="1313"/>
                </a:lnTo>
                <a:lnTo>
                  <a:pt x="68" y="1313"/>
                </a:lnTo>
                <a:close/>
                <a:moveTo>
                  <a:pt x="7" y="1310"/>
                </a:moveTo>
                <a:lnTo>
                  <a:pt x="7" y="1312"/>
                </a:lnTo>
                <a:lnTo>
                  <a:pt x="7" y="1310"/>
                </a:lnTo>
                <a:close/>
                <a:moveTo>
                  <a:pt x="68" y="1293"/>
                </a:moveTo>
                <a:lnTo>
                  <a:pt x="66" y="1293"/>
                </a:lnTo>
                <a:lnTo>
                  <a:pt x="66" y="1292"/>
                </a:lnTo>
                <a:lnTo>
                  <a:pt x="68" y="1292"/>
                </a:lnTo>
                <a:lnTo>
                  <a:pt x="68" y="1293"/>
                </a:lnTo>
                <a:close/>
                <a:moveTo>
                  <a:pt x="399" y="1283"/>
                </a:moveTo>
                <a:lnTo>
                  <a:pt x="397" y="1282"/>
                </a:lnTo>
                <a:lnTo>
                  <a:pt x="399" y="1282"/>
                </a:lnTo>
                <a:lnTo>
                  <a:pt x="399" y="1283"/>
                </a:lnTo>
                <a:close/>
                <a:moveTo>
                  <a:pt x="5" y="1282"/>
                </a:moveTo>
                <a:lnTo>
                  <a:pt x="5" y="1280"/>
                </a:lnTo>
                <a:lnTo>
                  <a:pt x="5" y="1282"/>
                </a:lnTo>
                <a:close/>
                <a:moveTo>
                  <a:pt x="55" y="1270"/>
                </a:moveTo>
                <a:lnTo>
                  <a:pt x="53" y="1269"/>
                </a:lnTo>
                <a:lnTo>
                  <a:pt x="55" y="1269"/>
                </a:lnTo>
                <a:lnTo>
                  <a:pt x="55" y="1270"/>
                </a:lnTo>
                <a:close/>
                <a:moveTo>
                  <a:pt x="20" y="1258"/>
                </a:moveTo>
                <a:lnTo>
                  <a:pt x="18" y="1258"/>
                </a:lnTo>
                <a:lnTo>
                  <a:pt x="17" y="1258"/>
                </a:lnTo>
                <a:lnTo>
                  <a:pt x="18" y="1257"/>
                </a:lnTo>
                <a:lnTo>
                  <a:pt x="19" y="1257"/>
                </a:lnTo>
                <a:lnTo>
                  <a:pt x="20" y="1258"/>
                </a:lnTo>
                <a:close/>
                <a:moveTo>
                  <a:pt x="27" y="1257"/>
                </a:moveTo>
                <a:lnTo>
                  <a:pt x="26" y="1257"/>
                </a:lnTo>
                <a:lnTo>
                  <a:pt x="27" y="1257"/>
                </a:lnTo>
                <a:close/>
                <a:moveTo>
                  <a:pt x="32" y="1255"/>
                </a:moveTo>
                <a:lnTo>
                  <a:pt x="34" y="1255"/>
                </a:lnTo>
                <a:lnTo>
                  <a:pt x="34" y="1257"/>
                </a:lnTo>
                <a:lnTo>
                  <a:pt x="34" y="1258"/>
                </a:lnTo>
                <a:lnTo>
                  <a:pt x="35" y="1259"/>
                </a:lnTo>
                <a:lnTo>
                  <a:pt x="35" y="1261"/>
                </a:lnTo>
                <a:lnTo>
                  <a:pt x="35" y="1262"/>
                </a:lnTo>
                <a:lnTo>
                  <a:pt x="35" y="1263"/>
                </a:lnTo>
                <a:lnTo>
                  <a:pt x="35" y="1265"/>
                </a:lnTo>
                <a:lnTo>
                  <a:pt x="35" y="1266"/>
                </a:lnTo>
                <a:lnTo>
                  <a:pt x="35" y="1267"/>
                </a:lnTo>
                <a:lnTo>
                  <a:pt x="35" y="1270"/>
                </a:lnTo>
                <a:lnTo>
                  <a:pt x="34" y="1270"/>
                </a:lnTo>
                <a:lnTo>
                  <a:pt x="32" y="1270"/>
                </a:lnTo>
                <a:lnTo>
                  <a:pt x="32" y="1271"/>
                </a:lnTo>
                <a:lnTo>
                  <a:pt x="34" y="1271"/>
                </a:lnTo>
                <a:lnTo>
                  <a:pt x="35" y="1271"/>
                </a:lnTo>
                <a:lnTo>
                  <a:pt x="35" y="1272"/>
                </a:lnTo>
                <a:lnTo>
                  <a:pt x="34" y="1274"/>
                </a:lnTo>
                <a:lnTo>
                  <a:pt x="34" y="1272"/>
                </a:lnTo>
                <a:lnTo>
                  <a:pt x="32" y="1272"/>
                </a:lnTo>
                <a:lnTo>
                  <a:pt x="32" y="1274"/>
                </a:lnTo>
                <a:lnTo>
                  <a:pt x="31" y="1274"/>
                </a:lnTo>
                <a:lnTo>
                  <a:pt x="31" y="1275"/>
                </a:lnTo>
                <a:lnTo>
                  <a:pt x="30" y="1275"/>
                </a:lnTo>
                <a:lnTo>
                  <a:pt x="30" y="1276"/>
                </a:lnTo>
                <a:lnTo>
                  <a:pt x="28" y="1276"/>
                </a:lnTo>
                <a:lnTo>
                  <a:pt x="28" y="1278"/>
                </a:lnTo>
                <a:lnTo>
                  <a:pt x="30" y="1278"/>
                </a:lnTo>
                <a:lnTo>
                  <a:pt x="31" y="1278"/>
                </a:lnTo>
                <a:lnTo>
                  <a:pt x="32" y="1276"/>
                </a:lnTo>
                <a:lnTo>
                  <a:pt x="34" y="1276"/>
                </a:lnTo>
                <a:lnTo>
                  <a:pt x="34" y="1278"/>
                </a:lnTo>
                <a:lnTo>
                  <a:pt x="34" y="1279"/>
                </a:lnTo>
                <a:lnTo>
                  <a:pt x="34" y="1280"/>
                </a:lnTo>
                <a:lnTo>
                  <a:pt x="35" y="1280"/>
                </a:lnTo>
                <a:lnTo>
                  <a:pt x="34" y="1282"/>
                </a:lnTo>
                <a:lnTo>
                  <a:pt x="35" y="1282"/>
                </a:lnTo>
                <a:lnTo>
                  <a:pt x="35" y="1283"/>
                </a:lnTo>
                <a:lnTo>
                  <a:pt x="35" y="1284"/>
                </a:lnTo>
                <a:lnTo>
                  <a:pt x="35" y="1286"/>
                </a:lnTo>
                <a:lnTo>
                  <a:pt x="35" y="1287"/>
                </a:lnTo>
                <a:lnTo>
                  <a:pt x="36" y="1287"/>
                </a:lnTo>
                <a:lnTo>
                  <a:pt x="36" y="1288"/>
                </a:lnTo>
                <a:lnTo>
                  <a:pt x="35" y="1288"/>
                </a:lnTo>
                <a:lnTo>
                  <a:pt x="35" y="1289"/>
                </a:lnTo>
                <a:lnTo>
                  <a:pt x="36" y="1289"/>
                </a:lnTo>
                <a:lnTo>
                  <a:pt x="36" y="1291"/>
                </a:lnTo>
                <a:lnTo>
                  <a:pt x="35" y="1291"/>
                </a:lnTo>
                <a:lnTo>
                  <a:pt x="36" y="1291"/>
                </a:lnTo>
                <a:lnTo>
                  <a:pt x="36" y="1292"/>
                </a:lnTo>
                <a:lnTo>
                  <a:pt x="36" y="1293"/>
                </a:lnTo>
                <a:lnTo>
                  <a:pt x="36" y="1295"/>
                </a:lnTo>
                <a:lnTo>
                  <a:pt x="36" y="1296"/>
                </a:lnTo>
                <a:lnTo>
                  <a:pt x="36" y="1297"/>
                </a:lnTo>
                <a:lnTo>
                  <a:pt x="35" y="1297"/>
                </a:lnTo>
                <a:lnTo>
                  <a:pt x="35" y="1296"/>
                </a:lnTo>
                <a:lnTo>
                  <a:pt x="35" y="1297"/>
                </a:lnTo>
                <a:lnTo>
                  <a:pt x="34" y="1297"/>
                </a:lnTo>
                <a:lnTo>
                  <a:pt x="34" y="1296"/>
                </a:lnTo>
                <a:lnTo>
                  <a:pt x="34" y="1297"/>
                </a:lnTo>
                <a:lnTo>
                  <a:pt x="32" y="1297"/>
                </a:lnTo>
                <a:lnTo>
                  <a:pt x="32" y="1299"/>
                </a:lnTo>
                <a:lnTo>
                  <a:pt x="32" y="1300"/>
                </a:lnTo>
                <a:lnTo>
                  <a:pt x="34" y="1301"/>
                </a:lnTo>
                <a:lnTo>
                  <a:pt x="35" y="1301"/>
                </a:lnTo>
                <a:lnTo>
                  <a:pt x="35" y="1303"/>
                </a:lnTo>
                <a:lnTo>
                  <a:pt x="34" y="1303"/>
                </a:lnTo>
                <a:lnTo>
                  <a:pt x="34" y="1304"/>
                </a:lnTo>
                <a:lnTo>
                  <a:pt x="34" y="1305"/>
                </a:lnTo>
                <a:lnTo>
                  <a:pt x="34" y="1307"/>
                </a:lnTo>
                <a:lnTo>
                  <a:pt x="32" y="1307"/>
                </a:lnTo>
                <a:lnTo>
                  <a:pt x="31" y="1307"/>
                </a:lnTo>
                <a:lnTo>
                  <a:pt x="32" y="1307"/>
                </a:lnTo>
                <a:lnTo>
                  <a:pt x="32" y="1308"/>
                </a:lnTo>
                <a:lnTo>
                  <a:pt x="31" y="1309"/>
                </a:lnTo>
                <a:lnTo>
                  <a:pt x="31" y="1310"/>
                </a:lnTo>
                <a:lnTo>
                  <a:pt x="30" y="1310"/>
                </a:lnTo>
                <a:lnTo>
                  <a:pt x="28" y="1313"/>
                </a:lnTo>
                <a:lnTo>
                  <a:pt x="27" y="1313"/>
                </a:lnTo>
                <a:lnTo>
                  <a:pt x="26" y="1313"/>
                </a:lnTo>
                <a:lnTo>
                  <a:pt x="26" y="1314"/>
                </a:lnTo>
                <a:lnTo>
                  <a:pt x="24" y="1316"/>
                </a:lnTo>
                <a:lnTo>
                  <a:pt x="23" y="1317"/>
                </a:lnTo>
                <a:lnTo>
                  <a:pt x="22" y="1317"/>
                </a:lnTo>
                <a:lnTo>
                  <a:pt x="22" y="1316"/>
                </a:lnTo>
                <a:lnTo>
                  <a:pt x="20" y="1316"/>
                </a:lnTo>
                <a:lnTo>
                  <a:pt x="20" y="1314"/>
                </a:lnTo>
                <a:lnTo>
                  <a:pt x="19" y="1314"/>
                </a:lnTo>
                <a:lnTo>
                  <a:pt x="19" y="1316"/>
                </a:lnTo>
                <a:lnTo>
                  <a:pt x="20" y="1317"/>
                </a:lnTo>
                <a:lnTo>
                  <a:pt x="22" y="1318"/>
                </a:lnTo>
                <a:lnTo>
                  <a:pt x="22" y="1320"/>
                </a:lnTo>
                <a:lnTo>
                  <a:pt x="20" y="1320"/>
                </a:lnTo>
                <a:lnTo>
                  <a:pt x="19" y="1320"/>
                </a:lnTo>
                <a:lnTo>
                  <a:pt x="18" y="1320"/>
                </a:lnTo>
                <a:lnTo>
                  <a:pt x="18" y="1318"/>
                </a:lnTo>
                <a:lnTo>
                  <a:pt x="17" y="1318"/>
                </a:lnTo>
                <a:lnTo>
                  <a:pt x="15" y="1318"/>
                </a:lnTo>
                <a:lnTo>
                  <a:pt x="15" y="1317"/>
                </a:lnTo>
                <a:lnTo>
                  <a:pt x="14" y="1316"/>
                </a:lnTo>
                <a:lnTo>
                  <a:pt x="15" y="1316"/>
                </a:lnTo>
                <a:lnTo>
                  <a:pt x="15" y="1314"/>
                </a:lnTo>
                <a:lnTo>
                  <a:pt x="14" y="1313"/>
                </a:lnTo>
                <a:lnTo>
                  <a:pt x="14" y="1310"/>
                </a:lnTo>
                <a:lnTo>
                  <a:pt x="15" y="1310"/>
                </a:lnTo>
                <a:lnTo>
                  <a:pt x="15" y="1309"/>
                </a:lnTo>
                <a:lnTo>
                  <a:pt x="17" y="1309"/>
                </a:lnTo>
                <a:lnTo>
                  <a:pt x="17" y="1308"/>
                </a:lnTo>
                <a:lnTo>
                  <a:pt x="15" y="1308"/>
                </a:lnTo>
                <a:lnTo>
                  <a:pt x="14" y="1309"/>
                </a:lnTo>
                <a:lnTo>
                  <a:pt x="14" y="1308"/>
                </a:lnTo>
                <a:lnTo>
                  <a:pt x="13" y="1308"/>
                </a:lnTo>
                <a:lnTo>
                  <a:pt x="11" y="1308"/>
                </a:lnTo>
                <a:lnTo>
                  <a:pt x="11" y="1307"/>
                </a:lnTo>
                <a:lnTo>
                  <a:pt x="11" y="1305"/>
                </a:lnTo>
                <a:lnTo>
                  <a:pt x="11" y="1304"/>
                </a:lnTo>
                <a:lnTo>
                  <a:pt x="10" y="1304"/>
                </a:lnTo>
                <a:lnTo>
                  <a:pt x="10" y="1303"/>
                </a:lnTo>
                <a:lnTo>
                  <a:pt x="10" y="1301"/>
                </a:lnTo>
                <a:lnTo>
                  <a:pt x="10" y="1300"/>
                </a:lnTo>
                <a:lnTo>
                  <a:pt x="9" y="1300"/>
                </a:lnTo>
                <a:lnTo>
                  <a:pt x="9" y="1299"/>
                </a:lnTo>
                <a:lnTo>
                  <a:pt x="9" y="1297"/>
                </a:lnTo>
                <a:lnTo>
                  <a:pt x="6" y="1296"/>
                </a:lnTo>
                <a:lnTo>
                  <a:pt x="6" y="1295"/>
                </a:lnTo>
                <a:lnTo>
                  <a:pt x="6" y="1293"/>
                </a:lnTo>
                <a:lnTo>
                  <a:pt x="5" y="1293"/>
                </a:lnTo>
                <a:lnTo>
                  <a:pt x="3" y="1293"/>
                </a:lnTo>
                <a:lnTo>
                  <a:pt x="1" y="1293"/>
                </a:lnTo>
                <a:lnTo>
                  <a:pt x="2" y="1292"/>
                </a:lnTo>
                <a:lnTo>
                  <a:pt x="1" y="1291"/>
                </a:lnTo>
                <a:lnTo>
                  <a:pt x="1" y="1289"/>
                </a:lnTo>
                <a:lnTo>
                  <a:pt x="0" y="1288"/>
                </a:lnTo>
                <a:lnTo>
                  <a:pt x="1" y="1288"/>
                </a:lnTo>
                <a:lnTo>
                  <a:pt x="2" y="1288"/>
                </a:lnTo>
                <a:lnTo>
                  <a:pt x="2" y="1289"/>
                </a:lnTo>
                <a:lnTo>
                  <a:pt x="3" y="1289"/>
                </a:lnTo>
                <a:lnTo>
                  <a:pt x="5" y="1288"/>
                </a:lnTo>
                <a:lnTo>
                  <a:pt x="6" y="1288"/>
                </a:lnTo>
                <a:lnTo>
                  <a:pt x="9" y="1286"/>
                </a:lnTo>
                <a:lnTo>
                  <a:pt x="9" y="1284"/>
                </a:lnTo>
                <a:lnTo>
                  <a:pt x="7" y="1284"/>
                </a:lnTo>
                <a:lnTo>
                  <a:pt x="6" y="1284"/>
                </a:lnTo>
                <a:lnTo>
                  <a:pt x="7" y="1283"/>
                </a:lnTo>
                <a:lnTo>
                  <a:pt x="9" y="1283"/>
                </a:lnTo>
                <a:lnTo>
                  <a:pt x="10" y="1282"/>
                </a:lnTo>
                <a:lnTo>
                  <a:pt x="9" y="1282"/>
                </a:lnTo>
                <a:lnTo>
                  <a:pt x="9" y="1280"/>
                </a:lnTo>
                <a:lnTo>
                  <a:pt x="9" y="1278"/>
                </a:lnTo>
                <a:lnTo>
                  <a:pt x="7" y="1278"/>
                </a:lnTo>
                <a:lnTo>
                  <a:pt x="7" y="1276"/>
                </a:lnTo>
                <a:lnTo>
                  <a:pt x="5" y="1275"/>
                </a:lnTo>
                <a:lnTo>
                  <a:pt x="5" y="1274"/>
                </a:lnTo>
                <a:lnTo>
                  <a:pt x="6" y="1272"/>
                </a:lnTo>
                <a:lnTo>
                  <a:pt x="6" y="1271"/>
                </a:lnTo>
                <a:lnTo>
                  <a:pt x="7" y="1271"/>
                </a:lnTo>
                <a:lnTo>
                  <a:pt x="7" y="1270"/>
                </a:lnTo>
                <a:lnTo>
                  <a:pt x="6" y="1270"/>
                </a:lnTo>
                <a:lnTo>
                  <a:pt x="7" y="1269"/>
                </a:lnTo>
                <a:lnTo>
                  <a:pt x="7" y="1267"/>
                </a:lnTo>
                <a:lnTo>
                  <a:pt x="6" y="1267"/>
                </a:lnTo>
                <a:lnTo>
                  <a:pt x="6" y="1266"/>
                </a:lnTo>
                <a:lnTo>
                  <a:pt x="7" y="1265"/>
                </a:lnTo>
                <a:lnTo>
                  <a:pt x="7" y="1263"/>
                </a:lnTo>
                <a:lnTo>
                  <a:pt x="9" y="1263"/>
                </a:lnTo>
                <a:lnTo>
                  <a:pt x="9" y="1262"/>
                </a:lnTo>
                <a:lnTo>
                  <a:pt x="9" y="1261"/>
                </a:lnTo>
                <a:lnTo>
                  <a:pt x="10" y="1261"/>
                </a:lnTo>
                <a:lnTo>
                  <a:pt x="10" y="1262"/>
                </a:lnTo>
                <a:lnTo>
                  <a:pt x="11" y="1263"/>
                </a:lnTo>
                <a:lnTo>
                  <a:pt x="10" y="1263"/>
                </a:lnTo>
                <a:lnTo>
                  <a:pt x="10" y="1265"/>
                </a:lnTo>
                <a:lnTo>
                  <a:pt x="9" y="1265"/>
                </a:lnTo>
                <a:lnTo>
                  <a:pt x="9" y="1266"/>
                </a:lnTo>
                <a:lnTo>
                  <a:pt x="9" y="1267"/>
                </a:lnTo>
                <a:lnTo>
                  <a:pt x="9" y="1266"/>
                </a:lnTo>
                <a:lnTo>
                  <a:pt x="10" y="1266"/>
                </a:lnTo>
                <a:lnTo>
                  <a:pt x="10" y="1269"/>
                </a:lnTo>
                <a:lnTo>
                  <a:pt x="9" y="1269"/>
                </a:lnTo>
                <a:lnTo>
                  <a:pt x="9" y="1270"/>
                </a:lnTo>
                <a:lnTo>
                  <a:pt x="10" y="1270"/>
                </a:lnTo>
                <a:lnTo>
                  <a:pt x="10" y="1269"/>
                </a:lnTo>
                <a:lnTo>
                  <a:pt x="11" y="1269"/>
                </a:lnTo>
                <a:lnTo>
                  <a:pt x="11" y="1267"/>
                </a:lnTo>
                <a:lnTo>
                  <a:pt x="13" y="1267"/>
                </a:lnTo>
                <a:lnTo>
                  <a:pt x="14" y="1267"/>
                </a:lnTo>
                <a:lnTo>
                  <a:pt x="14" y="1266"/>
                </a:lnTo>
                <a:lnTo>
                  <a:pt x="15" y="1265"/>
                </a:lnTo>
                <a:lnTo>
                  <a:pt x="15" y="1266"/>
                </a:lnTo>
                <a:lnTo>
                  <a:pt x="17" y="1266"/>
                </a:lnTo>
                <a:lnTo>
                  <a:pt x="17" y="1263"/>
                </a:lnTo>
                <a:lnTo>
                  <a:pt x="18" y="1263"/>
                </a:lnTo>
                <a:lnTo>
                  <a:pt x="17" y="1262"/>
                </a:lnTo>
                <a:lnTo>
                  <a:pt x="17" y="1261"/>
                </a:lnTo>
                <a:lnTo>
                  <a:pt x="17" y="1259"/>
                </a:lnTo>
                <a:lnTo>
                  <a:pt x="15" y="1259"/>
                </a:lnTo>
                <a:lnTo>
                  <a:pt x="17" y="1259"/>
                </a:lnTo>
                <a:lnTo>
                  <a:pt x="18" y="1259"/>
                </a:lnTo>
                <a:lnTo>
                  <a:pt x="20" y="1259"/>
                </a:lnTo>
                <a:lnTo>
                  <a:pt x="20" y="1258"/>
                </a:lnTo>
                <a:lnTo>
                  <a:pt x="22" y="1258"/>
                </a:lnTo>
                <a:lnTo>
                  <a:pt x="23" y="1258"/>
                </a:lnTo>
                <a:lnTo>
                  <a:pt x="24" y="1258"/>
                </a:lnTo>
                <a:lnTo>
                  <a:pt x="26" y="1258"/>
                </a:lnTo>
                <a:lnTo>
                  <a:pt x="27" y="1258"/>
                </a:lnTo>
                <a:lnTo>
                  <a:pt x="28" y="1257"/>
                </a:lnTo>
                <a:lnTo>
                  <a:pt x="30" y="1257"/>
                </a:lnTo>
                <a:lnTo>
                  <a:pt x="31" y="1255"/>
                </a:lnTo>
                <a:lnTo>
                  <a:pt x="31" y="1257"/>
                </a:lnTo>
                <a:lnTo>
                  <a:pt x="32" y="1257"/>
                </a:lnTo>
                <a:lnTo>
                  <a:pt x="31" y="1255"/>
                </a:lnTo>
                <a:lnTo>
                  <a:pt x="32" y="1255"/>
                </a:lnTo>
                <a:close/>
                <a:moveTo>
                  <a:pt x="14" y="1254"/>
                </a:moveTo>
                <a:lnTo>
                  <a:pt x="14" y="1255"/>
                </a:lnTo>
                <a:lnTo>
                  <a:pt x="13" y="1254"/>
                </a:lnTo>
                <a:lnTo>
                  <a:pt x="13" y="1253"/>
                </a:lnTo>
                <a:lnTo>
                  <a:pt x="14" y="1253"/>
                </a:lnTo>
                <a:lnTo>
                  <a:pt x="15" y="1254"/>
                </a:lnTo>
                <a:lnTo>
                  <a:pt x="14" y="1254"/>
                </a:lnTo>
                <a:close/>
                <a:moveTo>
                  <a:pt x="35" y="1254"/>
                </a:moveTo>
                <a:lnTo>
                  <a:pt x="34" y="1254"/>
                </a:lnTo>
                <a:lnTo>
                  <a:pt x="34" y="1253"/>
                </a:lnTo>
                <a:lnTo>
                  <a:pt x="35" y="1253"/>
                </a:lnTo>
                <a:lnTo>
                  <a:pt x="35" y="1254"/>
                </a:lnTo>
                <a:close/>
                <a:moveTo>
                  <a:pt x="41" y="1257"/>
                </a:moveTo>
                <a:lnTo>
                  <a:pt x="39" y="1257"/>
                </a:lnTo>
                <a:lnTo>
                  <a:pt x="40" y="1255"/>
                </a:lnTo>
                <a:lnTo>
                  <a:pt x="40" y="1254"/>
                </a:lnTo>
                <a:lnTo>
                  <a:pt x="40" y="1253"/>
                </a:lnTo>
                <a:lnTo>
                  <a:pt x="41" y="1253"/>
                </a:lnTo>
                <a:lnTo>
                  <a:pt x="41" y="1254"/>
                </a:lnTo>
                <a:lnTo>
                  <a:pt x="43" y="1254"/>
                </a:lnTo>
                <a:lnTo>
                  <a:pt x="43" y="1255"/>
                </a:lnTo>
                <a:lnTo>
                  <a:pt x="41" y="1255"/>
                </a:lnTo>
                <a:lnTo>
                  <a:pt x="41" y="1257"/>
                </a:lnTo>
                <a:close/>
                <a:moveTo>
                  <a:pt x="14" y="1253"/>
                </a:moveTo>
                <a:lnTo>
                  <a:pt x="14" y="1252"/>
                </a:lnTo>
                <a:lnTo>
                  <a:pt x="14" y="1253"/>
                </a:lnTo>
                <a:close/>
                <a:moveTo>
                  <a:pt x="27" y="1245"/>
                </a:moveTo>
                <a:lnTo>
                  <a:pt x="28" y="1246"/>
                </a:lnTo>
                <a:lnTo>
                  <a:pt x="28" y="1248"/>
                </a:lnTo>
                <a:lnTo>
                  <a:pt x="28" y="1250"/>
                </a:lnTo>
                <a:lnTo>
                  <a:pt x="30" y="1252"/>
                </a:lnTo>
                <a:lnTo>
                  <a:pt x="30" y="1253"/>
                </a:lnTo>
                <a:lnTo>
                  <a:pt x="31" y="1254"/>
                </a:lnTo>
                <a:lnTo>
                  <a:pt x="30" y="1254"/>
                </a:lnTo>
                <a:lnTo>
                  <a:pt x="28" y="1255"/>
                </a:lnTo>
                <a:lnTo>
                  <a:pt x="27" y="1255"/>
                </a:lnTo>
                <a:lnTo>
                  <a:pt x="27" y="1254"/>
                </a:lnTo>
                <a:lnTo>
                  <a:pt x="27" y="1255"/>
                </a:lnTo>
                <a:lnTo>
                  <a:pt x="26" y="1255"/>
                </a:lnTo>
                <a:lnTo>
                  <a:pt x="24" y="1255"/>
                </a:lnTo>
                <a:lnTo>
                  <a:pt x="23" y="1257"/>
                </a:lnTo>
                <a:lnTo>
                  <a:pt x="22" y="1258"/>
                </a:lnTo>
                <a:lnTo>
                  <a:pt x="20" y="1258"/>
                </a:lnTo>
                <a:lnTo>
                  <a:pt x="20" y="1257"/>
                </a:lnTo>
                <a:lnTo>
                  <a:pt x="19" y="1257"/>
                </a:lnTo>
                <a:lnTo>
                  <a:pt x="18" y="1255"/>
                </a:lnTo>
                <a:lnTo>
                  <a:pt x="18" y="1254"/>
                </a:lnTo>
                <a:lnTo>
                  <a:pt x="19" y="1254"/>
                </a:lnTo>
                <a:lnTo>
                  <a:pt x="19" y="1253"/>
                </a:lnTo>
                <a:lnTo>
                  <a:pt x="18" y="1253"/>
                </a:lnTo>
                <a:lnTo>
                  <a:pt x="17" y="1253"/>
                </a:lnTo>
                <a:lnTo>
                  <a:pt x="15" y="1253"/>
                </a:lnTo>
                <a:lnTo>
                  <a:pt x="14" y="1253"/>
                </a:lnTo>
                <a:lnTo>
                  <a:pt x="15" y="1252"/>
                </a:lnTo>
                <a:lnTo>
                  <a:pt x="14" y="1252"/>
                </a:lnTo>
                <a:lnTo>
                  <a:pt x="14" y="1250"/>
                </a:lnTo>
                <a:lnTo>
                  <a:pt x="15" y="1250"/>
                </a:lnTo>
                <a:lnTo>
                  <a:pt x="15" y="1249"/>
                </a:lnTo>
                <a:lnTo>
                  <a:pt x="17" y="1248"/>
                </a:lnTo>
                <a:lnTo>
                  <a:pt x="18" y="1248"/>
                </a:lnTo>
                <a:lnTo>
                  <a:pt x="19" y="1246"/>
                </a:lnTo>
                <a:lnTo>
                  <a:pt x="20" y="1246"/>
                </a:lnTo>
                <a:lnTo>
                  <a:pt x="20" y="1245"/>
                </a:lnTo>
                <a:lnTo>
                  <a:pt x="22" y="1244"/>
                </a:lnTo>
                <a:lnTo>
                  <a:pt x="23" y="1244"/>
                </a:lnTo>
                <a:lnTo>
                  <a:pt x="24" y="1244"/>
                </a:lnTo>
                <a:lnTo>
                  <a:pt x="26" y="1244"/>
                </a:lnTo>
                <a:lnTo>
                  <a:pt x="26" y="1245"/>
                </a:lnTo>
                <a:lnTo>
                  <a:pt x="27" y="1245"/>
                </a:lnTo>
                <a:close/>
                <a:moveTo>
                  <a:pt x="48" y="1245"/>
                </a:moveTo>
                <a:lnTo>
                  <a:pt x="49" y="1245"/>
                </a:lnTo>
                <a:lnTo>
                  <a:pt x="51" y="1245"/>
                </a:lnTo>
                <a:lnTo>
                  <a:pt x="51" y="1246"/>
                </a:lnTo>
                <a:lnTo>
                  <a:pt x="52" y="1246"/>
                </a:lnTo>
                <a:lnTo>
                  <a:pt x="53" y="1248"/>
                </a:lnTo>
                <a:lnTo>
                  <a:pt x="52" y="1248"/>
                </a:lnTo>
                <a:lnTo>
                  <a:pt x="51" y="1248"/>
                </a:lnTo>
                <a:lnTo>
                  <a:pt x="48" y="1245"/>
                </a:lnTo>
                <a:lnTo>
                  <a:pt x="47" y="1245"/>
                </a:lnTo>
                <a:lnTo>
                  <a:pt x="47" y="1244"/>
                </a:lnTo>
                <a:lnTo>
                  <a:pt x="47" y="1242"/>
                </a:lnTo>
                <a:lnTo>
                  <a:pt x="48" y="1244"/>
                </a:lnTo>
                <a:lnTo>
                  <a:pt x="48" y="1245"/>
                </a:lnTo>
                <a:close/>
                <a:moveTo>
                  <a:pt x="70" y="1237"/>
                </a:moveTo>
                <a:lnTo>
                  <a:pt x="70" y="1238"/>
                </a:lnTo>
                <a:lnTo>
                  <a:pt x="69" y="1238"/>
                </a:lnTo>
                <a:lnTo>
                  <a:pt x="68" y="1238"/>
                </a:lnTo>
                <a:lnTo>
                  <a:pt x="66" y="1238"/>
                </a:lnTo>
                <a:lnTo>
                  <a:pt x="66" y="1237"/>
                </a:lnTo>
                <a:lnTo>
                  <a:pt x="68" y="1236"/>
                </a:lnTo>
                <a:lnTo>
                  <a:pt x="69" y="1236"/>
                </a:lnTo>
                <a:lnTo>
                  <a:pt x="69" y="1237"/>
                </a:lnTo>
                <a:lnTo>
                  <a:pt x="70" y="1237"/>
                </a:lnTo>
                <a:close/>
                <a:moveTo>
                  <a:pt x="73" y="1233"/>
                </a:moveTo>
                <a:lnTo>
                  <a:pt x="74" y="1233"/>
                </a:lnTo>
                <a:lnTo>
                  <a:pt x="74" y="1235"/>
                </a:lnTo>
                <a:lnTo>
                  <a:pt x="75" y="1235"/>
                </a:lnTo>
                <a:lnTo>
                  <a:pt x="75" y="1236"/>
                </a:lnTo>
                <a:lnTo>
                  <a:pt x="74" y="1236"/>
                </a:lnTo>
                <a:lnTo>
                  <a:pt x="73" y="1236"/>
                </a:lnTo>
                <a:lnTo>
                  <a:pt x="72" y="1235"/>
                </a:lnTo>
                <a:lnTo>
                  <a:pt x="70" y="1235"/>
                </a:lnTo>
                <a:lnTo>
                  <a:pt x="72" y="1233"/>
                </a:lnTo>
                <a:lnTo>
                  <a:pt x="73" y="1233"/>
                </a:lnTo>
                <a:close/>
                <a:moveTo>
                  <a:pt x="20" y="1232"/>
                </a:moveTo>
                <a:lnTo>
                  <a:pt x="20" y="1233"/>
                </a:lnTo>
                <a:lnTo>
                  <a:pt x="22" y="1233"/>
                </a:lnTo>
                <a:lnTo>
                  <a:pt x="23" y="1235"/>
                </a:lnTo>
                <a:lnTo>
                  <a:pt x="22" y="1235"/>
                </a:lnTo>
                <a:lnTo>
                  <a:pt x="20" y="1235"/>
                </a:lnTo>
                <a:lnTo>
                  <a:pt x="20" y="1233"/>
                </a:lnTo>
                <a:lnTo>
                  <a:pt x="19" y="1233"/>
                </a:lnTo>
                <a:lnTo>
                  <a:pt x="19" y="1232"/>
                </a:lnTo>
                <a:lnTo>
                  <a:pt x="20" y="1232"/>
                </a:lnTo>
                <a:close/>
                <a:moveTo>
                  <a:pt x="53" y="1232"/>
                </a:moveTo>
                <a:lnTo>
                  <a:pt x="56" y="1232"/>
                </a:lnTo>
                <a:lnTo>
                  <a:pt x="57" y="1233"/>
                </a:lnTo>
                <a:lnTo>
                  <a:pt x="58" y="1233"/>
                </a:lnTo>
                <a:lnTo>
                  <a:pt x="60" y="1233"/>
                </a:lnTo>
                <a:lnTo>
                  <a:pt x="60" y="1232"/>
                </a:lnTo>
                <a:lnTo>
                  <a:pt x="61" y="1233"/>
                </a:lnTo>
                <a:lnTo>
                  <a:pt x="62" y="1235"/>
                </a:lnTo>
                <a:lnTo>
                  <a:pt x="64" y="1235"/>
                </a:lnTo>
                <a:lnTo>
                  <a:pt x="64" y="1236"/>
                </a:lnTo>
                <a:lnTo>
                  <a:pt x="64" y="1238"/>
                </a:lnTo>
                <a:lnTo>
                  <a:pt x="61" y="1240"/>
                </a:lnTo>
                <a:lnTo>
                  <a:pt x="60" y="1240"/>
                </a:lnTo>
                <a:lnTo>
                  <a:pt x="58" y="1240"/>
                </a:lnTo>
                <a:lnTo>
                  <a:pt x="57" y="1240"/>
                </a:lnTo>
                <a:lnTo>
                  <a:pt x="56" y="1240"/>
                </a:lnTo>
                <a:lnTo>
                  <a:pt x="55" y="1240"/>
                </a:lnTo>
                <a:lnTo>
                  <a:pt x="53" y="1240"/>
                </a:lnTo>
                <a:lnTo>
                  <a:pt x="52" y="1240"/>
                </a:lnTo>
                <a:lnTo>
                  <a:pt x="52" y="1238"/>
                </a:lnTo>
                <a:lnTo>
                  <a:pt x="51" y="1238"/>
                </a:lnTo>
                <a:lnTo>
                  <a:pt x="49" y="1237"/>
                </a:lnTo>
                <a:lnTo>
                  <a:pt x="49" y="1236"/>
                </a:lnTo>
                <a:lnTo>
                  <a:pt x="48" y="1236"/>
                </a:lnTo>
                <a:lnTo>
                  <a:pt x="48" y="1235"/>
                </a:lnTo>
                <a:lnTo>
                  <a:pt x="47" y="1235"/>
                </a:lnTo>
                <a:lnTo>
                  <a:pt x="47" y="1233"/>
                </a:lnTo>
                <a:lnTo>
                  <a:pt x="48" y="1232"/>
                </a:lnTo>
                <a:lnTo>
                  <a:pt x="49" y="1232"/>
                </a:lnTo>
                <a:lnTo>
                  <a:pt x="49" y="1233"/>
                </a:lnTo>
                <a:lnTo>
                  <a:pt x="51" y="1233"/>
                </a:lnTo>
                <a:lnTo>
                  <a:pt x="52" y="1232"/>
                </a:lnTo>
                <a:lnTo>
                  <a:pt x="53" y="1232"/>
                </a:lnTo>
                <a:close/>
                <a:moveTo>
                  <a:pt x="79" y="1233"/>
                </a:moveTo>
                <a:lnTo>
                  <a:pt x="79" y="1232"/>
                </a:lnTo>
                <a:lnTo>
                  <a:pt x="81" y="1232"/>
                </a:lnTo>
                <a:lnTo>
                  <a:pt x="81" y="1233"/>
                </a:lnTo>
                <a:lnTo>
                  <a:pt x="79" y="1233"/>
                </a:lnTo>
                <a:close/>
                <a:moveTo>
                  <a:pt x="81" y="1233"/>
                </a:moveTo>
                <a:lnTo>
                  <a:pt x="81" y="1232"/>
                </a:lnTo>
                <a:lnTo>
                  <a:pt x="81" y="1233"/>
                </a:lnTo>
                <a:close/>
                <a:moveTo>
                  <a:pt x="62" y="1229"/>
                </a:moveTo>
                <a:lnTo>
                  <a:pt x="61" y="1228"/>
                </a:lnTo>
                <a:lnTo>
                  <a:pt x="60" y="1228"/>
                </a:lnTo>
                <a:lnTo>
                  <a:pt x="61" y="1228"/>
                </a:lnTo>
                <a:lnTo>
                  <a:pt x="62" y="1228"/>
                </a:lnTo>
                <a:lnTo>
                  <a:pt x="62" y="1229"/>
                </a:lnTo>
                <a:close/>
                <a:moveTo>
                  <a:pt x="49" y="1220"/>
                </a:moveTo>
                <a:lnTo>
                  <a:pt x="48" y="1220"/>
                </a:lnTo>
                <a:lnTo>
                  <a:pt x="49" y="1220"/>
                </a:lnTo>
                <a:close/>
                <a:moveTo>
                  <a:pt x="40" y="1217"/>
                </a:moveTo>
                <a:lnTo>
                  <a:pt x="41" y="1217"/>
                </a:lnTo>
                <a:lnTo>
                  <a:pt x="43" y="1217"/>
                </a:lnTo>
                <a:lnTo>
                  <a:pt x="43" y="1219"/>
                </a:lnTo>
                <a:lnTo>
                  <a:pt x="44" y="1219"/>
                </a:lnTo>
                <a:lnTo>
                  <a:pt x="44" y="1220"/>
                </a:lnTo>
                <a:lnTo>
                  <a:pt x="45" y="1220"/>
                </a:lnTo>
                <a:lnTo>
                  <a:pt x="45" y="1221"/>
                </a:lnTo>
                <a:lnTo>
                  <a:pt x="47" y="1223"/>
                </a:lnTo>
                <a:lnTo>
                  <a:pt x="47" y="1224"/>
                </a:lnTo>
                <a:lnTo>
                  <a:pt x="45" y="1224"/>
                </a:lnTo>
                <a:lnTo>
                  <a:pt x="44" y="1224"/>
                </a:lnTo>
                <a:lnTo>
                  <a:pt x="43" y="1225"/>
                </a:lnTo>
                <a:lnTo>
                  <a:pt x="41" y="1225"/>
                </a:lnTo>
                <a:lnTo>
                  <a:pt x="41" y="1224"/>
                </a:lnTo>
                <a:lnTo>
                  <a:pt x="39" y="1224"/>
                </a:lnTo>
                <a:lnTo>
                  <a:pt x="39" y="1225"/>
                </a:lnTo>
                <a:lnTo>
                  <a:pt x="37" y="1225"/>
                </a:lnTo>
                <a:lnTo>
                  <a:pt x="37" y="1224"/>
                </a:lnTo>
                <a:lnTo>
                  <a:pt x="36" y="1224"/>
                </a:lnTo>
                <a:lnTo>
                  <a:pt x="35" y="1224"/>
                </a:lnTo>
                <a:lnTo>
                  <a:pt x="35" y="1221"/>
                </a:lnTo>
                <a:lnTo>
                  <a:pt x="35" y="1220"/>
                </a:lnTo>
                <a:lnTo>
                  <a:pt x="35" y="1219"/>
                </a:lnTo>
                <a:lnTo>
                  <a:pt x="35" y="1217"/>
                </a:lnTo>
                <a:lnTo>
                  <a:pt x="36" y="1217"/>
                </a:lnTo>
                <a:lnTo>
                  <a:pt x="40" y="1217"/>
                </a:lnTo>
                <a:close/>
                <a:moveTo>
                  <a:pt x="47" y="1208"/>
                </a:moveTo>
                <a:lnTo>
                  <a:pt x="45" y="1210"/>
                </a:lnTo>
                <a:lnTo>
                  <a:pt x="44" y="1210"/>
                </a:lnTo>
                <a:lnTo>
                  <a:pt x="44" y="1208"/>
                </a:lnTo>
                <a:lnTo>
                  <a:pt x="45" y="1208"/>
                </a:lnTo>
                <a:lnTo>
                  <a:pt x="47" y="1208"/>
                </a:lnTo>
                <a:close/>
                <a:moveTo>
                  <a:pt x="60" y="1204"/>
                </a:moveTo>
                <a:lnTo>
                  <a:pt x="58" y="1204"/>
                </a:lnTo>
                <a:lnTo>
                  <a:pt x="58" y="1203"/>
                </a:lnTo>
                <a:lnTo>
                  <a:pt x="60" y="1203"/>
                </a:lnTo>
                <a:lnTo>
                  <a:pt x="60" y="1204"/>
                </a:lnTo>
                <a:close/>
                <a:moveTo>
                  <a:pt x="95" y="1203"/>
                </a:moveTo>
                <a:lnTo>
                  <a:pt x="94" y="1203"/>
                </a:lnTo>
                <a:lnTo>
                  <a:pt x="95" y="1202"/>
                </a:lnTo>
                <a:lnTo>
                  <a:pt x="95" y="1203"/>
                </a:lnTo>
                <a:close/>
                <a:moveTo>
                  <a:pt x="89" y="1198"/>
                </a:moveTo>
                <a:lnTo>
                  <a:pt x="89" y="1199"/>
                </a:lnTo>
                <a:lnTo>
                  <a:pt x="90" y="1199"/>
                </a:lnTo>
                <a:lnTo>
                  <a:pt x="91" y="1199"/>
                </a:lnTo>
                <a:lnTo>
                  <a:pt x="91" y="1200"/>
                </a:lnTo>
                <a:lnTo>
                  <a:pt x="92" y="1202"/>
                </a:lnTo>
                <a:lnTo>
                  <a:pt x="94" y="1202"/>
                </a:lnTo>
                <a:lnTo>
                  <a:pt x="94" y="1203"/>
                </a:lnTo>
                <a:lnTo>
                  <a:pt x="95" y="1203"/>
                </a:lnTo>
                <a:lnTo>
                  <a:pt x="96" y="1203"/>
                </a:lnTo>
                <a:lnTo>
                  <a:pt x="96" y="1204"/>
                </a:lnTo>
                <a:lnTo>
                  <a:pt x="96" y="1206"/>
                </a:lnTo>
                <a:lnTo>
                  <a:pt x="98" y="1207"/>
                </a:lnTo>
                <a:lnTo>
                  <a:pt x="98" y="1208"/>
                </a:lnTo>
                <a:lnTo>
                  <a:pt x="98" y="1210"/>
                </a:lnTo>
                <a:lnTo>
                  <a:pt x="96" y="1211"/>
                </a:lnTo>
                <a:lnTo>
                  <a:pt x="96" y="1214"/>
                </a:lnTo>
                <a:lnTo>
                  <a:pt x="95" y="1215"/>
                </a:lnTo>
                <a:lnTo>
                  <a:pt x="95" y="1220"/>
                </a:lnTo>
                <a:lnTo>
                  <a:pt x="95" y="1221"/>
                </a:lnTo>
                <a:lnTo>
                  <a:pt x="95" y="1223"/>
                </a:lnTo>
                <a:lnTo>
                  <a:pt x="96" y="1224"/>
                </a:lnTo>
                <a:lnTo>
                  <a:pt x="96" y="1225"/>
                </a:lnTo>
                <a:lnTo>
                  <a:pt x="95" y="1227"/>
                </a:lnTo>
                <a:lnTo>
                  <a:pt x="94" y="1228"/>
                </a:lnTo>
                <a:lnTo>
                  <a:pt x="94" y="1229"/>
                </a:lnTo>
                <a:lnTo>
                  <a:pt x="92" y="1229"/>
                </a:lnTo>
                <a:lnTo>
                  <a:pt x="91" y="1231"/>
                </a:lnTo>
                <a:lnTo>
                  <a:pt x="90" y="1231"/>
                </a:lnTo>
                <a:lnTo>
                  <a:pt x="89" y="1231"/>
                </a:lnTo>
                <a:lnTo>
                  <a:pt x="87" y="1231"/>
                </a:lnTo>
                <a:lnTo>
                  <a:pt x="86" y="1232"/>
                </a:lnTo>
                <a:lnTo>
                  <a:pt x="85" y="1232"/>
                </a:lnTo>
                <a:lnTo>
                  <a:pt x="85" y="1233"/>
                </a:lnTo>
                <a:lnTo>
                  <a:pt x="83" y="1232"/>
                </a:lnTo>
                <a:lnTo>
                  <a:pt x="82" y="1232"/>
                </a:lnTo>
                <a:lnTo>
                  <a:pt x="82" y="1231"/>
                </a:lnTo>
                <a:lnTo>
                  <a:pt x="83" y="1231"/>
                </a:lnTo>
                <a:lnTo>
                  <a:pt x="85" y="1231"/>
                </a:lnTo>
                <a:lnTo>
                  <a:pt x="82" y="1231"/>
                </a:lnTo>
                <a:lnTo>
                  <a:pt x="81" y="1231"/>
                </a:lnTo>
                <a:lnTo>
                  <a:pt x="79" y="1228"/>
                </a:lnTo>
                <a:lnTo>
                  <a:pt x="78" y="1228"/>
                </a:lnTo>
                <a:lnTo>
                  <a:pt x="78" y="1227"/>
                </a:lnTo>
                <a:lnTo>
                  <a:pt x="77" y="1227"/>
                </a:lnTo>
                <a:lnTo>
                  <a:pt x="77" y="1225"/>
                </a:lnTo>
                <a:lnTo>
                  <a:pt x="77" y="1224"/>
                </a:lnTo>
                <a:lnTo>
                  <a:pt x="77" y="1223"/>
                </a:lnTo>
                <a:lnTo>
                  <a:pt x="78" y="1221"/>
                </a:lnTo>
                <a:lnTo>
                  <a:pt x="79" y="1221"/>
                </a:lnTo>
                <a:lnTo>
                  <a:pt x="78" y="1221"/>
                </a:lnTo>
                <a:lnTo>
                  <a:pt x="77" y="1221"/>
                </a:lnTo>
                <a:lnTo>
                  <a:pt x="78" y="1220"/>
                </a:lnTo>
                <a:lnTo>
                  <a:pt x="78" y="1221"/>
                </a:lnTo>
                <a:lnTo>
                  <a:pt x="78" y="1220"/>
                </a:lnTo>
                <a:lnTo>
                  <a:pt x="78" y="1219"/>
                </a:lnTo>
                <a:lnTo>
                  <a:pt x="79" y="1219"/>
                </a:lnTo>
                <a:lnTo>
                  <a:pt x="79" y="1217"/>
                </a:lnTo>
                <a:lnTo>
                  <a:pt x="78" y="1216"/>
                </a:lnTo>
                <a:lnTo>
                  <a:pt x="78" y="1215"/>
                </a:lnTo>
                <a:lnTo>
                  <a:pt x="78" y="1214"/>
                </a:lnTo>
                <a:lnTo>
                  <a:pt x="78" y="1212"/>
                </a:lnTo>
                <a:lnTo>
                  <a:pt x="78" y="1211"/>
                </a:lnTo>
                <a:lnTo>
                  <a:pt x="78" y="1210"/>
                </a:lnTo>
                <a:lnTo>
                  <a:pt x="78" y="1208"/>
                </a:lnTo>
                <a:lnTo>
                  <a:pt x="78" y="1207"/>
                </a:lnTo>
                <a:lnTo>
                  <a:pt x="78" y="1206"/>
                </a:lnTo>
                <a:lnTo>
                  <a:pt x="78" y="1204"/>
                </a:lnTo>
                <a:lnTo>
                  <a:pt x="78" y="1203"/>
                </a:lnTo>
                <a:lnTo>
                  <a:pt x="78" y="1202"/>
                </a:lnTo>
                <a:lnTo>
                  <a:pt x="79" y="1202"/>
                </a:lnTo>
                <a:lnTo>
                  <a:pt x="79" y="1200"/>
                </a:lnTo>
                <a:lnTo>
                  <a:pt x="81" y="1200"/>
                </a:lnTo>
                <a:lnTo>
                  <a:pt x="81" y="1199"/>
                </a:lnTo>
                <a:lnTo>
                  <a:pt x="82" y="1200"/>
                </a:lnTo>
                <a:lnTo>
                  <a:pt x="83" y="1200"/>
                </a:lnTo>
                <a:lnTo>
                  <a:pt x="85" y="1200"/>
                </a:lnTo>
                <a:lnTo>
                  <a:pt x="85" y="1202"/>
                </a:lnTo>
                <a:lnTo>
                  <a:pt x="85" y="1200"/>
                </a:lnTo>
                <a:lnTo>
                  <a:pt x="86" y="1200"/>
                </a:lnTo>
                <a:lnTo>
                  <a:pt x="86" y="1202"/>
                </a:lnTo>
                <a:lnTo>
                  <a:pt x="87" y="1202"/>
                </a:lnTo>
                <a:lnTo>
                  <a:pt x="87" y="1204"/>
                </a:lnTo>
                <a:lnTo>
                  <a:pt x="86" y="1204"/>
                </a:lnTo>
                <a:lnTo>
                  <a:pt x="86" y="1206"/>
                </a:lnTo>
                <a:lnTo>
                  <a:pt x="87" y="1204"/>
                </a:lnTo>
                <a:lnTo>
                  <a:pt x="87" y="1202"/>
                </a:lnTo>
                <a:lnTo>
                  <a:pt x="86" y="1202"/>
                </a:lnTo>
                <a:lnTo>
                  <a:pt x="86" y="1200"/>
                </a:lnTo>
                <a:lnTo>
                  <a:pt x="86" y="1199"/>
                </a:lnTo>
                <a:lnTo>
                  <a:pt x="87" y="1198"/>
                </a:lnTo>
                <a:lnTo>
                  <a:pt x="89" y="1198"/>
                </a:lnTo>
                <a:close/>
                <a:moveTo>
                  <a:pt x="68" y="1202"/>
                </a:moveTo>
                <a:lnTo>
                  <a:pt x="69" y="1202"/>
                </a:lnTo>
                <a:lnTo>
                  <a:pt x="70" y="1202"/>
                </a:lnTo>
                <a:lnTo>
                  <a:pt x="72" y="1202"/>
                </a:lnTo>
                <a:lnTo>
                  <a:pt x="70" y="1203"/>
                </a:lnTo>
                <a:lnTo>
                  <a:pt x="72" y="1203"/>
                </a:lnTo>
                <a:lnTo>
                  <a:pt x="73" y="1202"/>
                </a:lnTo>
                <a:lnTo>
                  <a:pt x="74" y="1202"/>
                </a:lnTo>
                <a:lnTo>
                  <a:pt x="75" y="1202"/>
                </a:lnTo>
                <a:lnTo>
                  <a:pt x="77" y="1203"/>
                </a:lnTo>
                <a:lnTo>
                  <a:pt x="77" y="1204"/>
                </a:lnTo>
                <a:lnTo>
                  <a:pt x="75" y="1206"/>
                </a:lnTo>
                <a:lnTo>
                  <a:pt x="75" y="1207"/>
                </a:lnTo>
                <a:lnTo>
                  <a:pt x="74" y="1208"/>
                </a:lnTo>
                <a:lnTo>
                  <a:pt x="73" y="1210"/>
                </a:lnTo>
                <a:lnTo>
                  <a:pt x="72" y="1211"/>
                </a:lnTo>
                <a:lnTo>
                  <a:pt x="70" y="1211"/>
                </a:lnTo>
                <a:lnTo>
                  <a:pt x="70" y="1212"/>
                </a:lnTo>
                <a:lnTo>
                  <a:pt x="69" y="1212"/>
                </a:lnTo>
                <a:lnTo>
                  <a:pt x="68" y="1214"/>
                </a:lnTo>
                <a:lnTo>
                  <a:pt x="66" y="1214"/>
                </a:lnTo>
                <a:lnTo>
                  <a:pt x="65" y="1214"/>
                </a:lnTo>
                <a:lnTo>
                  <a:pt x="65" y="1212"/>
                </a:lnTo>
                <a:lnTo>
                  <a:pt x="64" y="1212"/>
                </a:lnTo>
                <a:lnTo>
                  <a:pt x="64" y="1214"/>
                </a:lnTo>
                <a:lnTo>
                  <a:pt x="62" y="1214"/>
                </a:lnTo>
                <a:lnTo>
                  <a:pt x="61" y="1214"/>
                </a:lnTo>
                <a:lnTo>
                  <a:pt x="60" y="1214"/>
                </a:lnTo>
                <a:lnTo>
                  <a:pt x="58" y="1215"/>
                </a:lnTo>
                <a:lnTo>
                  <a:pt x="57" y="1215"/>
                </a:lnTo>
                <a:lnTo>
                  <a:pt x="57" y="1212"/>
                </a:lnTo>
                <a:lnTo>
                  <a:pt x="56" y="1211"/>
                </a:lnTo>
                <a:lnTo>
                  <a:pt x="56" y="1210"/>
                </a:lnTo>
                <a:lnTo>
                  <a:pt x="55" y="1210"/>
                </a:lnTo>
                <a:lnTo>
                  <a:pt x="55" y="1208"/>
                </a:lnTo>
                <a:lnTo>
                  <a:pt x="56" y="1208"/>
                </a:lnTo>
                <a:lnTo>
                  <a:pt x="57" y="1208"/>
                </a:lnTo>
                <a:lnTo>
                  <a:pt x="58" y="1208"/>
                </a:lnTo>
                <a:lnTo>
                  <a:pt x="60" y="1208"/>
                </a:lnTo>
                <a:lnTo>
                  <a:pt x="60" y="1207"/>
                </a:lnTo>
                <a:lnTo>
                  <a:pt x="61" y="1207"/>
                </a:lnTo>
                <a:lnTo>
                  <a:pt x="61" y="1206"/>
                </a:lnTo>
                <a:lnTo>
                  <a:pt x="62" y="1206"/>
                </a:lnTo>
                <a:lnTo>
                  <a:pt x="62" y="1204"/>
                </a:lnTo>
                <a:lnTo>
                  <a:pt x="64" y="1204"/>
                </a:lnTo>
                <a:lnTo>
                  <a:pt x="65" y="1204"/>
                </a:lnTo>
                <a:lnTo>
                  <a:pt x="65" y="1203"/>
                </a:lnTo>
                <a:lnTo>
                  <a:pt x="66" y="1202"/>
                </a:lnTo>
                <a:lnTo>
                  <a:pt x="66" y="1200"/>
                </a:lnTo>
                <a:lnTo>
                  <a:pt x="68" y="1200"/>
                </a:lnTo>
                <a:lnTo>
                  <a:pt x="68" y="1199"/>
                </a:lnTo>
                <a:lnTo>
                  <a:pt x="69" y="1199"/>
                </a:lnTo>
                <a:lnTo>
                  <a:pt x="69" y="1198"/>
                </a:lnTo>
                <a:lnTo>
                  <a:pt x="69" y="1197"/>
                </a:lnTo>
                <a:lnTo>
                  <a:pt x="70" y="1197"/>
                </a:lnTo>
                <a:lnTo>
                  <a:pt x="70" y="1198"/>
                </a:lnTo>
                <a:lnTo>
                  <a:pt x="69" y="1199"/>
                </a:lnTo>
                <a:lnTo>
                  <a:pt x="68" y="1202"/>
                </a:lnTo>
                <a:close/>
                <a:moveTo>
                  <a:pt x="136" y="1197"/>
                </a:moveTo>
                <a:lnTo>
                  <a:pt x="134" y="1197"/>
                </a:lnTo>
                <a:lnTo>
                  <a:pt x="134" y="1195"/>
                </a:lnTo>
                <a:lnTo>
                  <a:pt x="136" y="1195"/>
                </a:lnTo>
                <a:lnTo>
                  <a:pt x="136" y="1197"/>
                </a:lnTo>
                <a:close/>
                <a:moveTo>
                  <a:pt x="89" y="1194"/>
                </a:moveTo>
                <a:lnTo>
                  <a:pt x="89" y="1195"/>
                </a:lnTo>
                <a:lnTo>
                  <a:pt x="87" y="1195"/>
                </a:lnTo>
                <a:lnTo>
                  <a:pt x="87" y="1194"/>
                </a:lnTo>
                <a:lnTo>
                  <a:pt x="89" y="1194"/>
                </a:lnTo>
                <a:lnTo>
                  <a:pt x="89" y="1193"/>
                </a:lnTo>
                <a:lnTo>
                  <a:pt x="90" y="1194"/>
                </a:lnTo>
                <a:lnTo>
                  <a:pt x="89" y="1194"/>
                </a:lnTo>
                <a:close/>
                <a:moveTo>
                  <a:pt x="68" y="1193"/>
                </a:moveTo>
                <a:lnTo>
                  <a:pt x="68" y="1191"/>
                </a:lnTo>
                <a:lnTo>
                  <a:pt x="68" y="1193"/>
                </a:lnTo>
                <a:close/>
                <a:moveTo>
                  <a:pt x="69" y="1191"/>
                </a:moveTo>
                <a:lnTo>
                  <a:pt x="68" y="1191"/>
                </a:lnTo>
                <a:lnTo>
                  <a:pt x="69" y="1191"/>
                </a:lnTo>
                <a:close/>
                <a:moveTo>
                  <a:pt x="70" y="1191"/>
                </a:moveTo>
                <a:lnTo>
                  <a:pt x="72" y="1190"/>
                </a:lnTo>
                <a:lnTo>
                  <a:pt x="72" y="1191"/>
                </a:lnTo>
                <a:lnTo>
                  <a:pt x="70" y="1191"/>
                </a:lnTo>
                <a:close/>
                <a:moveTo>
                  <a:pt x="73" y="1189"/>
                </a:moveTo>
                <a:lnTo>
                  <a:pt x="72" y="1190"/>
                </a:lnTo>
                <a:lnTo>
                  <a:pt x="73" y="1189"/>
                </a:lnTo>
                <a:lnTo>
                  <a:pt x="73" y="1187"/>
                </a:lnTo>
                <a:lnTo>
                  <a:pt x="74" y="1187"/>
                </a:lnTo>
                <a:lnTo>
                  <a:pt x="73" y="1189"/>
                </a:lnTo>
                <a:close/>
                <a:moveTo>
                  <a:pt x="77" y="1185"/>
                </a:moveTo>
                <a:lnTo>
                  <a:pt x="77" y="1183"/>
                </a:lnTo>
                <a:lnTo>
                  <a:pt x="78" y="1183"/>
                </a:lnTo>
                <a:lnTo>
                  <a:pt x="78" y="1185"/>
                </a:lnTo>
                <a:lnTo>
                  <a:pt x="77" y="1185"/>
                </a:lnTo>
                <a:close/>
                <a:moveTo>
                  <a:pt x="77" y="1183"/>
                </a:moveTo>
                <a:lnTo>
                  <a:pt x="75" y="1183"/>
                </a:lnTo>
                <a:lnTo>
                  <a:pt x="77" y="1183"/>
                </a:lnTo>
                <a:close/>
                <a:moveTo>
                  <a:pt x="81" y="1183"/>
                </a:moveTo>
                <a:lnTo>
                  <a:pt x="79" y="1183"/>
                </a:lnTo>
                <a:lnTo>
                  <a:pt x="79" y="1182"/>
                </a:lnTo>
                <a:lnTo>
                  <a:pt x="81" y="1182"/>
                </a:lnTo>
                <a:lnTo>
                  <a:pt x="81" y="1183"/>
                </a:lnTo>
                <a:close/>
                <a:moveTo>
                  <a:pt x="92" y="1182"/>
                </a:moveTo>
                <a:lnTo>
                  <a:pt x="91" y="1182"/>
                </a:lnTo>
                <a:lnTo>
                  <a:pt x="92" y="1182"/>
                </a:lnTo>
                <a:close/>
                <a:moveTo>
                  <a:pt x="78" y="1182"/>
                </a:moveTo>
                <a:lnTo>
                  <a:pt x="78" y="1183"/>
                </a:lnTo>
                <a:lnTo>
                  <a:pt x="77" y="1183"/>
                </a:lnTo>
                <a:lnTo>
                  <a:pt x="78" y="1182"/>
                </a:lnTo>
                <a:close/>
                <a:moveTo>
                  <a:pt x="60" y="1176"/>
                </a:moveTo>
                <a:lnTo>
                  <a:pt x="60" y="1174"/>
                </a:lnTo>
                <a:lnTo>
                  <a:pt x="60" y="1176"/>
                </a:lnTo>
                <a:close/>
                <a:moveTo>
                  <a:pt x="116" y="1173"/>
                </a:moveTo>
                <a:lnTo>
                  <a:pt x="115" y="1173"/>
                </a:lnTo>
                <a:lnTo>
                  <a:pt x="116" y="1173"/>
                </a:lnTo>
                <a:close/>
                <a:moveTo>
                  <a:pt x="145" y="1149"/>
                </a:moveTo>
                <a:lnTo>
                  <a:pt x="144" y="1149"/>
                </a:lnTo>
                <a:lnTo>
                  <a:pt x="144" y="1148"/>
                </a:lnTo>
                <a:lnTo>
                  <a:pt x="145" y="1148"/>
                </a:lnTo>
                <a:lnTo>
                  <a:pt x="145" y="1149"/>
                </a:lnTo>
                <a:close/>
                <a:moveTo>
                  <a:pt x="145" y="1142"/>
                </a:moveTo>
                <a:lnTo>
                  <a:pt x="144" y="1142"/>
                </a:lnTo>
                <a:lnTo>
                  <a:pt x="144" y="1140"/>
                </a:lnTo>
                <a:lnTo>
                  <a:pt x="144" y="1139"/>
                </a:lnTo>
                <a:lnTo>
                  <a:pt x="145" y="1139"/>
                </a:lnTo>
                <a:lnTo>
                  <a:pt x="145" y="1142"/>
                </a:lnTo>
                <a:close/>
                <a:moveTo>
                  <a:pt x="161" y="1125"/>
                </a:moveTo>
                <a:lnTo>
                  <a:pt x="161" y="1123"/>
                </a:lnTo>
                <a:lnTo>
                  <a:pt x="162" y="1125"/>
                </a:lnTo>
                <a:lnTo>
                  <a:pt x="161" y="1125"/>
                </a:lnTo>
                <a:close/>
                <a:moveTo>
                  <a:pt x="91" y="1119"/>
                </a:moveTo>
                <a:lnTo>
                  <a:pt x="92" y="1119"/>
                </a:lnTo>
                <a:lnTo>
                  <a:pt x="91" y="1119"/>
                </a:lnTo>
                <a:close/>
                <a:moveTo>
                  <a:pt x="662" y="1106"/>
                </a:moveTo>
                <a:lnTo>
                  <a:pt x="661" y="1106"/>
                </a:lnTo>
                <a:lnTo>
                  <a:pt x="662" y="1106"/>
                </a:lnTo>
                <a:close/>
                <a:moveTo>
                  <a:pt x="104" y="1101"/>
                </a:moveTo>
                <a:lnTo>
                  <a:pt x="103" y="1101"/>
                </a:lnTo>
                <a:lnTo>
                  <a:pt x="104" y="1100"/>
                </a:lnTo>
                <a:lnTo>
                  <a:pt x="104" y="1101"/>
                </a:lnTo>
                <a:close/>
                <a:moveTo>
                  <a:pt x="666" y="1096"/>
                </a:moveTo>
                <a:lnTo>
                  <a:pt x="665" y="1096"/>
                </a:lnTo>
                <a:lnTo>
                  <a:pt x="665" y="1094"/>
                </a:lnTo>
                <a:lnTo>
                  <a:pt x="666" y="1094"/>
                </a:lnTo>
                <a:lnTo>
                  <a:pt x="666" y="1096"/>
                </a:lnTo>
                <a:close/>
                <a:moveTo>
                  <a:pt x="111" y="1094"/>
                </a:moveTo>
                <a:lnTo>
                  <a:pt x="109" y="1094"/>
                </a:lnTo>
                <a:lnTo>
                  <a:pt x="111" y="1094"/>
                </a:lnTo>
                <a:close/>
                <a:moveTo>
                  <a:pt x="682" y="1081"/>
                </a:moveTo>
                <a:lnTo>
                  <a:pt x="682" y="1080"/>
                </a:lnTo>
                <a:lnTo>
                  <a:pt x="682" y="1081"/>
                </a:lnTo>
                <a:close/>
                <a:moveTo>
                  <a:pt x="683" y="1080"/>
                </a:moveTo>
                <a:lnTo>
                  <a:pt x="682" y="1080"/>
                </a:lnTo>
                <a:lnTo>
                  <a:pt x="683" y="1080"/>
                </a:lnTo>
                <a:close/>
                <a:moveTo>
                  <a:pt x="683" y="1079"/>
                </a:moveTo>
                <a:lnTo>
                  <a:pt x="682" y="1079"/>
                </a:lnTo>
                <a:lnTo>
                  <a:pt x="683" y="1079"/>
                </a:lnTo>
                <a:close/>
                <a:moveTo>
                  <a:pt x="695" y="1073"/>
                </a:moveTo>
                <a:lnTo>
                  <a:pt x="693" y="1073"/>
                </a:lnTo>
                <a:lnTo>
                  <a:pt x="695" y="1073"/>
                </a:lnTo>
                <a:close/>
                <a:moveTo>
                  <a:pt x="696" y="1072"/>
                </a:moveTo>
                <a:lnTo>
                  <a:pt x="696" y="1073"/>
                </a:lnTo>
                <a:lnTo>
                  <a:pt x="695" y="1073"/>
                </a:lnTo>
                <a:lnTo>
                  <a:pt x="696" y="1072"/>
                </a:lnTo>
                <a:close/>
                <a:moveTo>
                  <a:pt x="695" y="1071"/>
                </a:moveTo>
                <a:lnTo>
                  <a:pt x="695" y="1072"/>
                </a:lnTo>
                <a:lnTo>
                  <a:pt x="693" y="1072"/>
                </a:lnTo>
                <a:lnTo>
                  <a:pt x="693" y="1071"/>
                </a:lnTo>
                <a:lnTo>
                  <a:pt x="695" y="1071"/>
                </a:lnTo>
                <a:close/>
                <a:moveTo>
                  <a:pt x="305" y="1071"/>
                </a:moveTo>
                <a:lnTo>
                  <a:pt x="303" y="1071"/>
                </a:lnTo>
                <a:lnTo>
                  <a:pt x="303" y="1070"/>
                </a:lnTo>
                <a:lnTo>
                  <a:pt x="305" y="1071"/>
                </a:lnTo>
                <a:close/>
                <a:moveTo>
                  <a:pt x="696" y="1071"/>
                </a:moveTo>
                <a:lnTo>
                  <a:pt x="695" y="1071"/>
                </a:lnTo>
                <a:lnTo>
                  <a:pt x="696" y="1070"/>
                </a:lnTo>
                <a:lnTo>
                  <a:pt x="696" y="1071"/>
                </a:lnTo>
                <a:close/>
                <a:moveTo>
                  <a:pt x="710" y="1062"/>
                </a:moveTo>
                <a:lnTo>
                  <a:pt x="709" y="1062"/>
                </a:lnTo>
                <a:lnTo>
                  <a:pt x="709" y="1060"/>
                </a:lnTo>
                <a:lnTo>
                  <a:pt x="710" y="1060"/>
                </a:lnTo>
                <a:lnTo>
                  <a:pt x="710" y="1062"/>
                </a:lnTo>
                <a:close/>
                <a:moveTo>
                  <a:pt x="272" y="1036"/>
                </a:moveTo>
                <a:lnTo>
                  <a:pt x="272" y="1034"/>
                </a:lnTo>
                <a:lnTo>
                  <a:pt x="272" y="1036"/>
                </a:lnTo>
                <a:close/>
                <a:moveTo>
                  <a:pt x="277" y="1032"/>
                </a:moveTo>
                <a:lnTo>
                  <a:pt x="276" y="1032"/>
                </a:lnTo>
                <a:lnTo>
                  <a:pt x="276" y="1030"/>
                </a:lnTo>
                <a:lnTo>
                  <a:pt x="277" y="1030"/>
                </a:lnTo>
                <a:lnTo>
                  <a:pt x="277" y="1032"/>
                </a:lnTo>
                <a:close/>
                <a:moveTo>
                  <a:pt x="281" y="1026"/>
                </a:moveTo>
                <a:lnTo>
                  <a:pt x="281" y="1028"/>
                </a:lnTo>
                <a:lnTo>
                  <a:pt x="280" y="1026"/>
                </a:lnTo>
                <a:lnTo>
                  <a:pt x="280" y="1025"/>
                </a:lnTo>
                <a:lnTo>
                  <a:pt x="281" y="1025"/>
                </a:lnTo>
                <a:lnTo>
                  <a:pt x="282" y="1026"/>
                </a:lnTo>
                <a:lnTo>
                  <a:pt x="281" y="1026"/>
                </a:lnTo>
                <a:close/>
                <a:moveTo>
                  <a:pt x="274" y="1025"/>
                </a:moveTo>
                <a:lnTo>
                  <a:pt x="273" y="1026"/>
                </a:lnTo>
                <a:lnTo>
                  <a:pt x="273" y="1025"/>
                </a:lnTo>
                <a:lnTo>
                  <a:pt x="273" y="1024"/>
                </a:lnTo>
                <a:lnTo>
                  <a:pt x="274" y="1024"/>
                </a:lnTo>
                <a:lnTo>
                  <a:pt x="274" y="1025"/>
                </a:lnTo>
                <a:close/>
                <a:moveTo>
                  <a:pt x="274" y="1022"/>
                </a:moveTo>
                <a:lnTo>
                  <a:pt x="276" y="1022"/>
                </a:lnTo>
                <a:lnTo>
                  <a:pt x="274" y="1022"/>
                </a:lnTo>
                <a:close/>
                <a:moveTo>
                  <a:pt x="281" y="1020"/>
                </a:moveTo>
                <a:lnTo>
                  <a:pt x="280" y="1020"/>
                </a:lnTo>
                <a:lnTo>
                  <a:pt x="281" y="1020"/>
                </a:lnTo>
                <a:close/>
                <a:moveTo>
                  <a:pt x="282" y="1019"/>
                </a:moveTo>
                <a:lnTo>
                  <a:pt x="281" y="1017"/>
                </a:lnTo>
                <a:lnTo>
                  <a:pt x="282" y="1017"/>
                </a:lnTo>
                <a:lnTo>
                  <a:pt x="282" y="1019"/>
                </a:lnTo>
                <a:close/>
                <a:moveTo>
                  <a:pt x="284" y="1016"/>
                </a:moveTo>
                <a:lnTo>
                  <a:pt x="284" y="1015"/>
                </a:lnTo>
                <a:lnTo>
                  <a:pt x="285" y="1015"/>
                </a:lnTo>
                <a:lnTo>
                  <a:pt x="285" y="1016"/>
                </a:lnTo>
                <a:lnTo>
                  <a:pt x="284" y="1016"/>
                </a:lnTo>
                <a:close/>
                <a:moveTo>
                  <a:pt x="332" y="999"/>
                </a:moveTo>
                <a:lnTo>
                  <a:pt x="332" y="1000"/>
                </a:lnTo>
                <a:lnTo>
                  <a:pt x="332" y="999"/>
                </a:lnTo>
                <a:lnTo>
                  <a:pt x="331" y="999"/>
                </a:lnTo>
                <a:lnTo>
                  <a:pt x="332" y="999"/>
                </a:lnTo>
                <a:close/>
                <a:moveTo>
                  <a:pt x="333" y="996"/>
                </a:moveTo>
                <a:lnTo>
                  <a:pt x="332" y="996"/>
                </a:lnTo>
                <a:lnTo>
                  <a:pt x="332" y="995"/>
                </a:lnTo>
                <a:lnTo>
                  <a:pt x="333" y="995"/>
                </a:lnTo>
                <a:lnTo>
                  <a:pt x="333" y="996"/>
                </a:lnTo>
                <a:close/>
                <a:moveTo>
                  <a:pt x="335" y="995"/>
                </a:moveTo>
                <a:lnTo>
                  <a:pt x="333" y="995"/>
                </a:lnTo>
                <a:lnTo>
                  <a:pt x="333" y="994"/>
                </a:lnTo>
                <a:lnTo>
                  <a:pt x="335" y="994"/>
                </a:lnTo>
                <a:lnTo>
                  <a:pt x="335" y="995"/>
                </a:lnTo>
                <a:close/>
                <a:moveTo>
                  <a:pt x="212" y="991"/>
                </a:moveTo>
                <a:lnTo>
                  <a:pt x="213" y="991"/>
                </a:lnTo>
                <a:lnTo>
                  <a:pt x="212" y="991"/>
                </a:lnTo>
                <a:close/>
                <a:moveTo>
                  <a:pt x="212" y="991"/>
                </a:moveTo>
                <a:lnTo>
                  <a:pt x="210" y="991"/>
                </a:lnTo>
                <a:lnTo>
                  <a:pt x="210" y="990"/>
                </a:lnTo>
                <a:lnTo>
                  <a:pt x="212" y="990"/>
                </a:lnTo>
                <a:lnTo>
                  <a:pt x="213" y="990"/>
                </a:lnTo>
                <a:lnTo>
                  <a:pt x="212" y="991"/>
                </a:lnTo>
                <a:close/>
                <a:moveTo>
                  <a:pt x="345" y="991"/>
                </a:moveTo>
                <a:lnTo>
                  <a:pt x="346" y="991"/>
                </a:lnTo>
                <a:lnTo>
                  <a:pt x="348" y="991"/>
                </a:lnTo>
                <a:lnTo>
                  <a:pt x="348" y="992"/>
                </a:lnTo>
                <a:lnTo>
                  <a:pt x="349" y="994"/>
                </a:lnTo>
                <a:lnTo>
                  <a:pt x="349" y="995"/>
                </a:lnTo>
                <a:lnTo>
                  <a:pt x="349" y="996"/>
                </a:lnTo>
                <a:lnTo>
                  <a:pt x="348" y="998"/>
                </a:lnTo>
                <a:lnTo>
                  <a:pt x="345" y="998"/>
                </a:lnTo>
                <a:lnTo>
                  <a:pt x="344" y="998"/>
                </a:lnTo>
                <a:lnTo>
                  <a:pt x="343" y="998"/>
                </a:lnTo>
                <a:lnTo>
                  <a:pt x="343" y="999"/>
                </a:lnTo>
                <a:lnTo>
                  <a:pt x="341" y="999"/>
                </a:lnTo>
                <a:lnTo>
                  <a:pt x="341" y="996"/>
                </a:lnTo>
                <a:lnTo>
                  <a:pt x="343" y="996"/>
                </a:lnTo>
                <a:lnTo>
                  <a:pt x="343" y="995"/>
                </a:lnTo>
                <a:lnTo>
                  <a:pt x="344" y="995"/>
                </a:lnTo>
                <a:lnTo>
                  <a:pt x="344" y="994"/>
                </a:lnTo>
                <a:lnTo>
                  <a:pt x="344" y="990"/>
                </a:lnTo>
                <a:lnTo>
                  <a:pt x="345" y="988"/>
                </a:lnTo>
                <a:lnTo>
                  <a:pt x="345" y="990"/>
                </a:lnTo>
                <a:lnTo>
                  <a:pt x="345" y="991"/>
                </a:lnTo>
                <a:close/>
                <a:moveTo>
                  <a:pt x="219" y="987"/>
                </a:moveTo>
                <a:lnTo>
                  <a:pt x="218" y="987"/>
                </a:lnTo>
                <a:lnTo>
                  <a:pt x="218" y="986"/>
                </a:lnTo>
                <a:lnTo>
                  <a:pt x="219" y="986"/>
                </a:lnTo>
                <a:lnTo>
                  <a:pt x="219" y="987"/>
                </a:lnTo>
                <a:close/>
                <a:moveTo>
                  <a:pt x="235" y="984"/>
                </a:moveTo>
                <a:lnTo>
                  <a:pt x="235" y="986"/>
                </a:lnTo>
                <a:lnTo>
                  <a:pt x="235" y="984"/>
                </a:lnTo>
                <a:close/>
                <a:moveTo>
                  <a:pt x="231" y="983"/>
                </a:moveTo>
                <a:lnTo>
                  <a:pt x="231" y="984"/>
                </a:lnTo>
                <a:lnTo>
                  <a:pt x="233" y="984"/>
                </a:lnTo>
                <a:lnTo>
                  <a:pt x="233" y="986"/>
                </a:lnTo>
                <a:lnTo>
                  <a:pt x="231" y="986"/>
                </a:lnTo>
                <a:lnTo>
                  <a:pt x="231" y="984"/>
                </a:lnTo>
                <a:lnTo>
                  <a:pt x="230" y="984"/>
                </a:lnTo>
                <a:lnTo>
                  <a:pt x="230" y="983"/>
                </a:lnTo>
                <a:lnTo>
                  <a:pt x="231" y="983"/>
                </a:lnTo>
                <a:close/>
                <a:moveTo>
                  <a:pt x="231" y="983"/>
                </a:moveTo>
                <a:lnTo>
                  <a:pt x="230" y="983"/>
                </a:lnTo>
                <a:lnTo>
                  <a:pt x="230" y="982"/>
                </a:lnTo>
                <a:lnTo>
                  <a:pt x="229" y="982"/>
                </a:lnTo>
                <a:lnTo>
                  <a:pt x="229" y="981"/>
                </a:lnTo>
                <a:lnTo>
                  <a:pt x="230" y="981"/>
                </a:lnTo>
                <a:lnTo>
                  <a:pt x="231" y="979"/>
                </a:lnTo>
                <a:lnTo>
                  <a:pt x="233" y="979"/>
                </a:lnTo>
                <a:lnTo>
                  <a:pt x="233" y="978"/>
                </a:lnTo>
                <a:lnTo>
                  <a:pt x="233" y="979"/>
                </a:lnTo>
                <a:lnTo>
                  <a:pt x="233" y="981"/>
                </a:lnTo>
                <a:lnTo>
                  <a:pt x="231" y="981"/>
                </a:lnTo>
                <a:lnTo>
                  <a:pt x="231" y="982"/>
                </a:lnTo>
                <a:lnTo>
                  <a:pt x="231" y="983"/>
                </a:lnTo>
                <a:close/>
                <a:moveTo>
                  <a:pt x="246" y="981"/>
                </a:moveTo>
                <a:lnTo>
                  <a:pt x="244" y="979"/>
                </a:lnTo>
                <a:lnTo>
                  <a:pt x="244" y="978"/>
                </a:lnTo>
                <a:lnTo>
                  <a:pt x="246" y="978"/>
                </a:lnTo>
                <a:lnTo>
                  <a:pt x="246" y="979"/>
                </a:lnTo>
                <a:lnTo>
                  <a:pt x="246" y="981"/>
                </a:lnTo>
                <a:close/>
                <a:moveTo>
                  <a:pt x="238" y="979"/>
                </a:moveTo>
                <a:lnTo>
                  <a:pt x="236" y="979"/>
                </a:lnTo>
                <a:lnTo>
                  <a:pt x="235" y="978"/>
                </a:lnTo>
                <a:lnTo>
                  <a:pt x="235" y="977"/>
                </a:lnTo>
                <a:lnTo>
                  <a:pt x="236" y="977"/>
                </a:lnTo>
                <a:lnTo>
                  <a:pt x="236" y="978"/>
                </a:lnTo>
                <a:lnTo>
                  <a:pt x="238" y="979"/>
                </a:lnTo>
                <a:close/>
                <a:moveTo>
                  <a:pt x="244" y="977"/>
                </a:moveTo>
                <a:lnTo>
                  <a:pt x="243" y="978"/>
                </a:lnTo>
                <a:lnTo>
                  <a:pt x="243" y="977"/>
                </a:lnTo>
                <a:lnTo>
                  <a:pt x="244" y="977"/>
                </a:lnTo>
                <a:close/>
                <a:moveTo>
                  <a:pt x="233" y="975"/>
                </a:moveTo>
                <a:lnTo>
                  <a:pt x="233" y="974"/>
                </a:lnTo>
                <a:lnTo>
                  <a:pt x="233" y="975"/>
                </a:lnTo>
                <a:close/>
                <a:moveTo>
                  <a:pt x="234" y="974"/>
                </a:moveTo>
                <a:lnTo>
                  <a:pt x="233" y="975"/>
                </a:lnTo>
                <a:lnTo>
                  <a:pt x="233" y="974"/>
                </a:lnTo>
                <a:lnTo>
                  <a:pt x="234" y="974"/>
                </a:lnTo>
                <a:close/>
                <a:moveTo>
                  <a:pt x="267" y="966"/>
                </a:moveTo>
                <a:lnTo>
                  <a:pt x="265" y="966"/>
                </a:lnTo>
                <a:lnTo>
                  <a:pt x="265" y="965"/>
                </a:lnTo>
                <a:lnTo>
                  <a:pt x="267" y="965"/>
                </a:lnTo>
                <a:lnTo>
                  <a:pt x="267" y="966"/>
                </a:lnTo>
                <a:close/>
                <a:moveTo>
                  <a:pt x="264" y="965"/>
                </a:moveTo>
                <a:lnTo>
                  <a:pt x="264" y="964"/>
                </a:lnTo>
                <a:lnTo>
                  <a:pt x="265" y="964"/>
                </a:lnTo>
                <a:lnTo>
                  <a:pt x="265" y="965"/>
                </a:lnTo>
                <a:lnTo>
                  <a:pt x="264" y="965"/>
                </a:lnTo>
                <a:lnTo>
                  <a:pt x="265" y="965"/>
                </a:lnTo>
                <a:lnTo>
                  <a:pt x="264" y="965"/>
                </a:lnTo>
                <a:close/>
                <a:moveTo>
                  <a:pt x="257" y="964"/>
                </a:moveTo>
                <a:lnTo>
                  <a:pt x="256" y="964"/>
                </a:lnTo>
                <a:lnTo>
                  <a:pt x="257" y="962"/>
                </a:lnTo>
                <a:lnTo>
                  <a:pt x="257" y="964"/>
                </a:lnTo>
                <a:close/>
                <a:moveTo>
                  <a:pt x="260" y="962"/>
                </a:moveTo>
                <a:lnTo>
                  <a:pt x="259" y="962"/>
                </a:lnTo>
                <a:lnTo>
                  <a:pt x="260" y="962"/>
                </a:lnTo>
                <a:close/>
                <a:moveTo>
                  <a:pt x="259" y="962"/>
                </a:moveTo>
                <a:lnTo>
                  <a:pt x="257" y="962"/>
                </a:lnTo>
                <a:lnTo>
                  <a:pt x="257" y="961"/>
                </a:lnTo>
                <a:lnTo>
                  <a:pt x="259" y="962"/>
                </a:lnTo>
                <a:close/>
                <a:moveTo>
                  <a:pt x="255" y="961"/>
                </a:moveTo>
                <a:lnTo>
                  <a:pt x="255" y="960"/>
                </a:lnTo>
                <a:lnTo>
                  <a:pt x="256" y="960"/>
                </a:lnTo>
                <a:lnTo>
                  <a:pt x="256" y="961"/>
                </a:lnTo>
                <a:lnTo>
                  <a:pt x="255" y="961"/>
                </a:lnTo>
                <a:close/>
                <a:moveTo>
                  <a:pt x="378" y="961"/>
                </a:moveTo>
                <a:lnTo>
                  <a:pt x="378" y="960"/>
                </a:lnTo>
                <a:lnTo>
                  <a:pt x="378" y="961"/>
                </a:lnTo>
                <a:close/>
                <a:moveTo>
                  <a:pt x="256" y="960"/>
                </a:moveTo>
                <a:lnTo>
                  <a:pt x="256" y="958"/>
                </a:lnTo>
                <a:lnTo>
                  <a:pt x="256" y="960"/>
                </a:lnTo>
                <a:close/>
                <a:moveTo>
                  <a:pt x="377" y="958"/>
                </a:moveTo>
                <a:lnTo>
                  <a:pt x="377" y="957"/>
                </a:lnTo>
                <a:lnTo>
                  <a:pt x="377" y="958"/>
                </a:lnTo>
                <a:close/>
                <a:moveTo>
                  <a:pt x="374" y="949"/>
                </a:moveTo>
                <a:lnTo>
                  <a:pt x="374" y="948"/>
                </a:lnTo>
                <a:lnTo>
                  <a:pt x="375" y="948"/>
                </a:lnTo>
                <a:lnTo>
                  <a:pt x="375" y="949"/>
                </a:lnTo>
                <a:lnTo>
                  <a:pt x="374" y="949"/>
                </a:lnTo>
                <a:close/>
                <a:moveTo>
                  <a:pt x="388" y="940"/>
                </a:moveTo>
                <a:lnTo>
                  <a:pt x="388" y="941"/>
                </a:lnTo>
                <a:lnTo>
                  <a:pt x="390" y="941"/>
                </a:lnTo>
                <a:lnTo>
                  <a:pt x="390" y="943"/>
                </a:lnTo>
                <a:lnTo>
                  <a:pt x="390" y="944"/>
                </a:lnTo>
                <a:lnTo>
                  <a:pt x="388" y="944"/>
                </a:lnTo>
                <a:lnTo>
                  <a:pt x="388" y="945"/>
                </a:lnTo>
                <a:lnTo>
                  <a:pt x="388" y="947"/>
                </a:lnTo>
                <a:lnTo>
                  <a:pt x="387" y="947"/>
                </a:lnTo>
                <a:lnTo>
                  <a:pt x="387" y="945"/>
                </a:lnTo>
                <a:lnTo>
                  <a:pt x="386" y="947"/>
                </a:lnTo>
                <a:lnTo>
                  <a:pt x="386" y="948"/>
                </a:lnTo>
                <a:lnTo>
                  <a:pt x="384" y="948"/>
                </a:lnTo>
                <a:lnTo>
                  <a:pt x="384" y="947"/>
                </a:lnTo>
                <a:lnTo>
                  <a:pt x="384" y="944"/>
                </a:lnTo>
                <a:lnTo>
                  <a:pt x="384" y="943"/>
                </a:lnTo>
                <a:lnTo>
                  <a:pt x="386" y="944"/>
                </a:lnTo>
                <a:lnTo>
                  <a:pt x="386" y="943"/>
                </a:lnTo>
                <a:lnTo>
                  <a:pt x="387" y="941"/>
                </a:lnTo>
                <a:lnTo>
                  <a:pt x="388" y="941"/>
                </a:lnTo>
                <a:lnTo>
                  <a:pt x="388" y="940"/>
                </a:lnTo>
                <a:close/>
                <a:moveTo>
                  <a:pt x="388" y="936"/>
                </a:moveTo>
                <a:lnTo>
                  <a:pt x="388" y="937"/>
                </a:lnTo>
                <a:lnTo>
                  <a:pt x="387" y="936"/>
                </a:lnTo>
                <a:lnTo>
                  <a:pt x="388" y="936"/>
                </a:lnTo>
                <a:close/>
                <a:moveTo>
                  <a:pt x="388" y="935"/>
                </a:moveTo>
                <a:lnTo>
                  <a:pt x="387" y="936"/>
                </a:lnTo>
                <a:lnTo>
                  <a:pt x="387" y="935"/>
                </a:lnTo>
                <a:lnTo>
                  <a:pt x="388" y="935"/>
                </a:lnTo>
                <a:close/>
                <a:moveTo>
                  <a:pt x="290" y="933"/>
                </a:moveTo>
                <a:lnTo>
                  <a:pt x="289" y="933"/>
                </a:lnTo>
                <a:lnTo>
                  <a:pt x="289" y="932"/>
                </a:lnTo>
                <a:lnTo>
                  <a:pt x="290" y="932"/>
                </a:lnTo>
                <a:lnTo>
                  <a:pt x="290" y="933"/>
                </a:lnTo>
                <a:close/>
                <a:moveTo>
                  <a:pt x="341" y="885"/>
                </a:moveTo>
                <a:lnTo>
                  <a:pt x="341" y="884"/>
                </a:lnTo>
                <a:lnTo>
                  <a:pt x="341" y="885"/>
                </a:lnTo>
                <a:close/>
                <a:moveTo>
                  <a:pt x="405" y="878"/>
                </a:moveTo>
                <a:lnTo>
                  <a:pt x="404" y="878"/>
                </a:lnTo>
                <a:lnTo>
                  <a:pt x="404" y="877"/>
                </a:lnTo>
                <a:lnTo>
                  <a:pt x="405" y="877"/>
                </a:lnTo>
                <a:lnTo>
                  <a:pt x="405" y="878"/>
                </a:lnTo>
                <a:close/>
                <a:moveTo>
                  <a:pt x="413" y="875"/>
                </a:moveTo>
                <a:lnTo>
                  <a:pt x="412" y="875"/>
                </a:lnTo>
                <a:lnTo>
                  <a:pt x="412" y="873"/>
                </a:lnTo>
                <a:lnTo>
                  <a:pt x="413" y="873"/>
                </a:lnTo>
                <a:lnTo>
                  <a:pt x="413" y="875"/>
                </a:lnTo>
                <a:close/>
                <a:moveTo>
                  <a:pt x="405" y="869"/>
                </a:moveTo>
                <a:lnTo>
                  <a:pt x="404" y="869"/>
                </a:lnTo>
                <a:lnTo>
                  <a:pt x="404" y="868"/>
                </a:lnTo>
                <a:lnTo>
                  <a:pt x="405" y="868"/>
                </a:lnTo>
                <a:lnTo>
                  <a:pt x="405" y="869"/>
                </a:lnTo>
                <a:close/>
                <a:moveTo>
                  <a:pt x="421" y="855"/>
                </a:moveTo>
                <a:lnTo>
                  <a:pt x="420" y="855"/>
                </a:lnTo>
                <a:lnTo>
                  <a:pt x="420" y="854"/>
                </a:lnTo>
                <a:lnTo>
                  <a:pt x="421" y="854"/>
                </a:lnTo>
                <a:lnTo>
                  <a:pt x="421" y="855"/>
                </a:lnTo>
                <a:close/>
                <a:moveTo>
                  <a:pt x="420" y="851"/>
                </a:moveTo>
                <a:lnTo>
                  <a:pt x="420" y="852"/>
                </a:lnTo>
                <a:lnTo>
                  <a:pt x="418" y="852"/>
                </a:lnTo>
                <a:lnTo>
                  <a:pt x="418" y="851"/>
                </a:lnTo>
                <a:lnTo>
                  <a:pt x="420" y="851"/>
                </a:lnTo>
                <a:close/>
                <a:moveTo>
                  <a:pt x="432" y="847"/>
                </a:moveTo>
                <a:lnTo>
                  <a:pt x="430" y="846"/>
                </a:lnTo>
                <a:lnTo>
                  <a:pt x="432" y="846"/>
                </a:lnTo>
                <a:lnTo>
                  <a:pt x="432" y="847"/>
                </a:lnTo>
                <a:close/>
                <a:moveTo>
                  <a:pt x="426" y="846"/>
                </a:moveTo>
                <a:lnTo>
                  <a:pt x="425" y="844"/>
                </a:lnTo>
                <a:lnTo>
                  <a:pt x="426" y="844"/>
                </a:lnTo>
                <a:lnTo>
                  <a:pt x="426" y="846"/>
                </a:lnTo>
                <a:close/>
                <a:moveTo>
                  <a:pt x="422" y="843"/>
                </a:moveTo>
                <a:lnTo>
                  <a:pt x="424" y="843"/>
                </a:lnTo>
                <a:lnTo>
                  <a:pt x="425" y="843"/>
                </a:lnTo>
                <a:lnTo>
                  <a:pt x="424" y="844"/>
                </a:lnTo>
                <a:lnTo>
                  <a:pt x="422" y="844"/>
                </a:lnTo>
                <a:lnTo>
                  <a:pt x="422" y="843"/>
                </a:lnTo>
                <a:close/>
                <a:moveTo>
                  <a:pt x="433" y="840"/>
                </a:moveTo>
                <a:lnTo>
                  <a:pt x="433" y="839"/>
                </a:lnTo>
                <a:lnTo>
                  <a:pt x="433" y="840"/>
                </a:lnTo>
                <a:close/>
                <a:moveTo>
                  <a:pt x="446" y="839"/>
                </a:moveTo>
                <a:lnTo>
                  <a:pt x="445" y="838"/>
                </a:lnTo>
                <a:lnTo>
                  <a:pt x="445" y="837"/>
                </a:lnTo>
                <a:lnTo>
                  <a:pt x="446" y="837"/>
                </a:lnTo>
                <a:lnTo>
                  <a:pt x="446" y="838"/>
                </a:lnTo>
                <a:lnTo>
                  <a:pt x="446" y="839"/>
                </a:lnTo>
                <a:close/>
                <a:moveTo>
                  <a:pt x="437" y="835"/>
                </a:moveTo>
                <a:lnTo>
                  <a:pt x="437" y="837"/>
                </a:lnTo>
                <a:lnTo>
                  <a:pt x="437" y="835"/>
                </a:lnTo>
                <a:lnTo>
                  <a:pt x="438" y="835"/>
                </a:lnTo>
                <a:lnTo>
                  <a:pt x="437" y="835"/>
                </a:lnTo>
                <a:close/>
                <a:moveTo>
                  <a:pt x="426" y="835"/>
                </a:moveTo>
                <a:lnTo>
                  <a:pt x="425" y="835"/>
                </a:lnTo>
                <a:lnTo>
                  <a:pt x="425" y="834"/>
                </a:lnTo>
                <a:lnTo>
                  <a:pt x="426" y="834"/>
                </a:lnTo>
                <a:lnTo>
                  <a:pt x="426" y="835"/>
                </a:lnTo>
                <a:close/>
                <a:moveTo>
                  <a:pt x="441" y="834"/>
                </a:moveTo>
                <a:lnTo>
                  <a:pt x="439" y="834"/>
                </a:lnTo>
                <a:lnTo>
                  <a:pt x="439" y="833"/>
                </a:lnTo>
                <a:lnTo>
                  <a:pt x="441" y="833"/>
                </a:lnTo>
                <a:lnTo>
                  <a:pt x="441" y="834"/>
                </a:lnTo>
                <a:close/>
                <a:moveTo>
                  <a:pt x="458" y="833"/>
                </a:moveTo>
                <a:lnTo>
                  <a:pt x="456" y="834"/>
                </a:lnTo>
                <a:lnTo>
                  <a:pt x="456" y="835"/>
                </a:lnTo>
                <a:lnTo>
                  <a:pt x="455" y="835"/>
                </a:lnTo>
                <a:lnTo>
                  <a:pt x="455" y="834"/>
                </a:lnTo>
                <a:lnTo>
                  <a:pt x="454" y="833"/>
                </a:lnTo>
                <a:lnTo>
                  <a:pt x="454" y="831"/>
                </a:lnTo>
                <a:lnTo>
                  <a:pt x="455" y="831"/>
                </a:lnTo>
                <a:lnTo>
                  <a:pt x="456" y="831"/>
                </a:lnTo>
                <a:lnTo>
                  <a:pt x="458" y="831"/>
                </a:lnTo>
                <a:lnTo>
                  <a:pt x="458" y="833"/>
                </a:lnTo>
                <a:close/>
                <a:moveTo>
                  <a:pt x="387" y="826"/>
                </a:moveTo>
                <a:lnTo>
                  <a:pt x="386" y="826"/>
                </a:lnTo>
                <a:lnTo>
                  <a:pt x="387" y="826"/>
                </a:lnTo>
                <a:close/>
                <a:moveTo>
                  <a:pt x="386" y="826"/>
                </a:moveTo>
                <a:lnTo>
                  <a:pt x="384" y="826"/>
                </a:lnTo>
                <a:lnTo>
                  <a:pt x="386" y="826"/>
                </a:lnTo>
                <a:close/>
                <a:moveTo>
                  <a:pt x="386" y="826"/>
                </a:moveTo>
                <a:lnTo>
                  <a:pt x="386" y="825"/>
                </a:lnTo>
                <a:lnTo>
                  <a:pt x="386" y="826"/>
                </a:lnTo>
                <a:close/>
                <a:moveTo>
                  <a:pt x="386" y="825"/>
                </a:moveTo>
                <a:lnTo>
                  <a:pt x="384" y="825"/>
                </a:lnTo>
                <a:lnTo>
                  <a:pt x="386" y="825"/>
                </a:lnTo>
                <a:close/>
                <a:moveTo>
                  <a:pt x="386" y="820"/>
                </a:moveTo>
                <a:lnTo>
                  <a:pt x="384" y="820"/>
                </a:lnTo>
                <a:lnTo>
                  <a:pt x="386" y="820"/>
                </a:lnTo>
                <a:close/>
                <a:moveTo>
                  <a:pt x="424" y="810"/>
                </a:moveTo>
                <a:lnTo>
                  <a:pt x="422" y="810"/>
                </a:lnTo>
                <a:lnTo>
                  <a:pt x="422" y="809"/>
                </a:lnTo>
                <a:lnTo>
                  <a:pt x="424" y="809"/>
                </a:lnTo>
                <a:lnTo>
                  <a:pt x="424" y="810"/>
                </a:lnTo>
                <a:close/>
                <a:moveTo>
                  <a:pt x="429" y="809"/>
                </a:moveTo>
                <a:lnTo>
                  <a:pt x="428" y="809"/>
                </a:lnTo>
                <a:lnTo>
                  <a:pt x="428" y="808"/>
                </a:lnTo>
                <a:lnTo>
                  <a:pt x="429" y="808"/>
                </a:lnTo>
                <a:lnTo>
                  <a:pt x="429" y="809"/>
                </a:lnTo>
                <a:close/>
                <a:moveTo>
                  <a:pt x="424" y="808"/>
                </a:moveTo>
                <a:lnTo>
                  <a:pt x="422" y="808"/>
                </a:lnTo>
                <a:lnTo>
                  <a:pt x="424" y="808"/>
                </a:lnTo>
                <a:close/>
                <a:moveTo>
                  <a:pt x="526" y="803"/>
                </a:moveTo>
                <a:lnTo>
                  <a:pt x="524" y="803"/>
                </a:lnTo>
                <a:lnTo>
                  <a:pt x="523" y="803"/>
                </a:lnTo>
                <a:lnTo>
                  <a:pt x="522" y="803"/>
                </a:lnTo>
                <a:lnTo>
                  <a:pt x="522" y="801"/>
                </a:lnTo>
                <a:lnTo>
                  <a:pt x="523" y="801"/>
                </a:lnTo>
                <a:lnTo>
                  <a:pt x="524" y="800"/>
                </a:lnTo>
                <a:lnTo>
                  <a:pt x="526" y="799"/>
                </a:lnTo>
                <a:lnTo>
                  <a:pt x="526" y="797"/>
                </a:lnTo>
                <a:lnTo>
                  <a:pt x="526" y="796"/>
                </a:lnTo>
                <a:lnTo>
                  <a:pt x="527" y="796"/>
                </a:lnTo>
                <a:lnTo>
                  <a:pt x="527" y="797"/>
                </a:lnTo>
                <a:lnTo>
                  <a:pt x="527" y="799"/>
                </a:lnTo>
                <a:lnTo>
                  <a:pt x="527" y="800"/>
                </a:lnTo>
                <a:lnTo>
                  <a:pt x="526" y="800"/>
                </a:lnTo>
                <a:lnTo>
                  <a:pt x="526" y="801"/>
                </a:lnTo>
                <a:lnTo>
                  <a:pt x="526" y="803"/>
                </a:lnTo>
                <a:close/>
                <a:moveTo>
                  <a:pt x="425" y="800"/>
                </a:moveTo>
                <a:lnTo>
                  <a:pt x="424" y="800"/>
                </a:lnTo>
                <a:lnTo>
                  <a:pt x="424" y="797"/>
                </a:lnTo>
                <a:lnTo>
                  <a:pt x="424" y="795"/>
                </a:lnTo>
                <a:lnTo>
                  <a:pt x="425" y="795"/>
                </a:lnTo>
                <a:lnTo>
                  <a:pt x="425" y="796"/>
                </a:lnTo>
                <a:lnTo>
                  <a:pt x="425" y="797"/>
                </a:lnTo>
                <a:lnTo>
                  <a:pt x="424" y="797"/>
                </a:lnTo>
                <a:lnTo>
                  <a:pt x="425" y="799"/>
                </a:lnTo>
                <a:lnTo>
                  <a:pt x="424" y="799"/>
                </a:lnTo>
                <a:lnTo>
                  <a:pt x="425" y="800"/>
                </a:lnTo>
                <a:close/>
                <a:moveTo>
                  <a:pt x="430" y="792"/>
                </a:moveTo>
                <a:lnTo>
                  <a:pt x="430" y="791"/>
                </a:lnTo>
                <a:lnTo>
                  <a:pt x="430" y="792"/>
                </a:lnTo>
                <a:close/>
                <a:moveTo>
                  <a:pt x="530" y="795"/>
                </a:moveTo>
                <a:lnTo>
                  <a:pt x="530" y="796"/>
                </a:lnTo>
                <a:lnTo>
                  <a:pt x="528" y="797"/>
                </a:lnTo>
                <a:lnTo>
                  <a:pt x="528" y="796"/>
                </a:lnTo>
                <a:lnTo>
                  <a:pt x="527" y="796"/>
                </a:lnTo>
                <a:lnTo>
                  <a:pt x="526" y="796"/>
                </a:lnTo>
                <a:lnTo>
                  <a:pt x="527" y="795"/>
                </a:lnTo>
                <a:lnTo>
                  <a:pt x="527" y="793"/>
                </a:lnTo>
                <a:lnTo>
                  <a:pt x="527" y="792"/>
                </a:lnTo>
                <a:lnTo>
                  <a:pt x="527" y="791"/>
                </a:lnTo>
                <a:lnTo>
                  <a:pt x="527" y="789"/>
                </a:lnTo>
                <a:lnTo>
                  <a:pt x="527" y="788"/>
                </a:lnTo>
                <a:lnTo>
                  <a:pt x="528" y="787"/>
                </a:lnTo>
                <a:lnTo>
                  <a:pt x="530" y="787"/>
                </a:lnTo>
                <a:lnTo>
                  <a:pt x="530" y="788"/>
                </a:lnTo>
                <a:lnTo>
                  <a:pt x="530" y="789"/>
                </a:lnTo>
                <a:lnTo>
                  <a:pt x="531" y="789"/>
                </a:lnTo>
                <a:lnTo>
                  <a:pt x="531" y="791"/>
                </a:lnTo>
                <a:lnTo>
                  <a:pt x="531" y="793"/>
                </a:lnTo>
                <a:lnTo>
                  <a:pt x="530" y="795"/>
                </a:lnTo>
                <a:close/>
                <a:moveTo>
                  <a:pt x="421" y="782"/>
                </a:moveTo>
                <a:lnTo>
                  <a:pt x="420" y="782"/>
                </a:lnTo>
                <a:lnTo>
                  <a:pt x="421" y="782"/>
                </a:lnTo>
                <a:close/>
                <a:moveTo>
                  <a:pt x="421" y="782"/>
                </a:moveTo>
                <a:lnTo>
                  <a:pt x="420" y="782"/>
                </a:lnTo>
                <a:lnTo>
                  <a:pt x="421" y="782"/>
                </a:lnTo>
                <a:close/>
                <a:moveTo>
                  <a:pt x="531" y="784"/>
                </a:moveTo>
                <a:lnTo>
                  <a:pt x="531" y="783"/>
                </a:lnTo>
                <a:lnTo>
                  <a:pt x="530" y="782"/>
                </a:lnTo>
                <a:lnTo>
                  <a:pt x="531" y="782"/>
                </a:lnTo>
                <a:lnTo>
                  <a:pt x="532" y="782"/>
                </a:lnTo>
                <a:lnTo>
                  <a:pt x="532" y="783"/>
                </a:lnTo>
                <a:lnTo>
                  <a:pt x="531" y="784"/>
                </a:lnTo>
                <a:close/>
                <a:moveTo>
                  <a:pt x="420" y="782"/>
                </a:moveTo>
                <a:lnTo>
                  <a:pt x="420" y="780"/>
                </a:lnTo>
                <a:lnTo>
                  <a:pt x="420" y="782"/>
                </a:lnTo>
                <a:close/>
                <a:moveTo>
                  <a:pt x="421" y="780"/>
                </a:moveTo>
                <a:lnTo>
                  <a:pt x="420" y="780"/>
                </a:lnTo>
                <a:lnTo>
                  <a:pt x="421" y="780"/>
                </a:lnTo>
                <a:close/>
                <a:moveTo>
                  <a:pt x="430" y="779"/>
                </a:moveTo>
                <a:lnTo>
                  <a:pt x="429" y="779"/>
                </a:lnTo>
                <a:lnTo>
                  <a:pt x="429" y="778"/>
                </a:lnTo>
                <a:lnTo>
                  <a:pt x="430" y="778"/>
                </a:lnTo>
                <a:lnTo>
                  <a:pt x="430" y="779"/>
                </a:lnTo>
                <a:close/>
                <a:moveTo>
                  <a:pt x="452" y="771"/>
                </a:moveTo>
                <a:lnTo>
                  <a:pt x="451" y="771"/>
                </a:lnTo>
                <a:lnTo>
                  <a:pt x="451" y="770"/>
                </a:lnTo>
                <a:lnTo>
                  <a:pt x="452" y="770"/>
                </a:lnTo>
                <a:lnTo>
                  <a:pt x="452" y="771"/>
                </a:lnTo>
                <a:close/>
                <a:moveTo>
                  <a:pt x="542" y="768"/>
                </a:moveTo>
                <a:lnTo>
                  <a:pt x="540" y="768"/>
                </a:lnTo>
                <a:lnTo>
                  <a:pt x="540" y="767"/>
                </a:lnTo>
                <a:lnTo>
                  <a:pt x="542" y="767"/>
                </a:lnTo>
                <a:lnTo>
                  <a:pt x="542" y="768"/>
                </a:lnTo>
                <a:close/>
                <a:moveTo>
                  <a:pt x="544" y="763"/>
                </a:moveTo>
                <a:lnTo>
                  <a:pt x="543" y="763"/>
                </a:lnTo>
                <a:lnTo>
                  <a:pt x="543" y="762"/>
                </a:lnTo>
                <a:lnTo>
                  <a:pt x="544" y="763"/>
                </a:lnTo>
                <a:close/>
                <a:moveTo>
                  <a:pt x="551" y="762"/>
                </a:moveTo>
                <a:lnTo>
                  <a:pt x="549" y="762"/>
                </a:lnTo>
                <a:lnTo>
                  <a:pt x="548" y="762"/>
                </a:lnTo>
                <a:lnTo>
                  <a:pt x="548" y="761"/>
                </a:lnTo>
                <a:lnTo>
                  <a:pt x="548" y="759"/>
                </a:lnTo>
                <a:lnTo>
                  <a:pt x="549" y="759"/>
                </a:lnTo>
                <a:lnTo>
                  <a:pt x="549" y="761"/>
                </a:lnTo>
                <a:lnTo>
                  <a:pt x="551" y="761"/>
                </a:lnTo>
                <a:lnTo>
                  <a:pt x="551" y="762"/>
                </a:lnTo>
                <a:close/>
                <a:moveTo>
                  <a:pt x="562" y="759"/>
                </a:moveTo>
                <a:lnTo>
                  <a:pt x="561" y="759"/>
                </a:lnTo>
                <a:lnTo>
                  <a:pt x="562" y="758"/>
                </a:lnTo>
                <a:lnTo>
                  <a:pt x="562" y="759"/>
                </a:lnTo>
                <a:close/>
                <a:moveTo>
                  <a:pt x="559" y="758"/>
                </a:moveTo>
                <a:lnTo>
                  <a:pt x="557" y="758"/>
                </a:lnTo>
                <a:lnTo>
                  <a:pt x="559" y="757"/>
                </a:lnTo>
                <a:lnTo>
                  <a:pt x="559" y="758"/>
                </a:lnTo>
                <a:close/>
                <a:moveTo>
                  <a:pt x="460" y="755"/>
                </a:moveTo>
                <a:lnTo>
                  <a:pt x="459" y="755"/>
                </a:lnTo>
                <a:lnTo>
                  <a:pt x="460" y="755"/>
                </a:lnTo>
                <a:close/>
                <a:moveTo>
                  <a:pt x="587" y="755"/>
                </a:moveTo>
                <a:lnTo>
                  <a:pt x="586" y="757"/>
                </a:lnTo>
                <a:lnTo>
                  <a:pt x="586" y="755"/>
                </a:lnTo>
                <a:lnTo>
                  <a:pt x="587" y="755"/>
                </a:lnTo>
                <a:lnTo>
                  <a:pt x="589" y="755"/>
                </a:lnTo>
                <a:lnTo>
                  <a:pt x="587" y="755"/>
                </a:lnTo>
                <a:close/>
                <a:moveTo>
                  <a:pt x="555" y="754"/>
                </a:moveTo>
                <a:lnTo>
                  <a:pt x="555" y="755"/>
                </a:lnTo>
                <a:lnTo>
                  <a:pt x="555" y="754"/>
                </a:lnTo>
                <a:close/>
                <a:moveTo>
                  <a:pt x="557" y="754"/>
                </a:moveTo>
                <a:lnTo>
                  <a:pt x="555" y="755"/>
                </a:lnTo>
                <a:lnTo>
                  <a:pt x="555" y="753"/>
                </a:lnTo>
                <a:lnTo>
                  <a:pt x="556" y="753"/>
                </a:lnTo>
                <a:lnTo>
                  <a:pt x="557" y="753"/>
                </a:lnTo>
                <a:lnTo>
                  <a:pt x="557" y="754"/>
                </a:lnTo>
                <a:close/>
                <a:moveTo>
                  <a:pt x="578" y="753"/>
                </a:moveTo>
                <a:lnTo>
                  <a:pt x="577" y="753"/>
                </a:lnTo>
                <a:lnTo>
                  <a:pt x="577" y="751"/>
                </a:lnTo>
                <a:lnTo>
                  <a:pt x="578" y="751"/>
                </a:lnTo>
                <a:lnTo>
                  <a:pt x="578" y="753"/>
                </a:lnTo>
                <a:close/>
                <a:moveTo>
                  <a:pt x="564" y="748"/>
                </a:moveTo>
                <a:lnTo>
                  <a:pt x="562" y="748"/>
                </a:lnTo>
                <a:lnTo>
                  <a:pt x="564" y="746"/>
                </a:lnTo>
                <a:lnTo>
                  <a:pt x="564" y="748"/>
                </a:lnTo>
                <a:close/>
                <a:moveTo>
                  <a:pt x="585" y="744"/>
                </a:moveTo>
                <a:lnTo>
                  <a:pt x="583" y="744"/>
                </a:lnTo>
                <a:lnTo>
                  <a:pt x="585" y="744"/>
                </a:lnTo>
                <a:close/>
                <a:moveTo>
                  <a:pt x="463" y="740"/>
                </a:moveTo>
                <a:lnTo>
                  <a:pt x="462" y="741"/>
                </a:lnTo>
                <a:lnTo>
                  <a:pt x="460" y="741"/>
                </a:lnTo>
                <a:lnTo>
                  <a:pt x="460" y="740"/>
                </a:lnTo>
                <a:lnTo>
                  <a:pt x="462" y="740"/>
                </a:lnTo>
                <a:lnTo>
                  <a:pt x="463" y="740"/>
                </a:lnTo>
                <a:lnTo>
                  <a:pt x="464" y="740"/>
                </a:lnTo>
                <a:lnTo>
                  <a:pt x="463" y="740"/>
                </a:lnTo>
                <a:close/>
                <a:moveTo>
                  <a:pt x="464" y="741"/>
                </a:moveTo>
                <a:lnTo>
                  <a:pt x="464" y="740"/>
                </a:lnTo>
                <a:lnTo>
                  <a:pt x="466" y="740"/>
                </a:lnTo>
                <a:lnTo>
                  <a:pt x="464" y="741"/>
                </a:lnTo>
                <a:close/>
                <a:moveTo>
                  <a:pt x="506" y="724"/>
                </a:moveTo>
                <a:lnTo>
                  <a:pt x="506" y="723"/>
                </a:lnTo>
                <a:lnTo>
                  <a:pt x="506" y="721"/>
                </a:lnTo>
                <a:lnTo>
                  <a:pt x="506" y="720"/>
                </a:lnTo>
                <a:lnTo>
                  <a:pt x="507" y="721"/>
                </a:lnTo>
                <a:lnTo>
                  <a:pt x="506" y="721"/>
                </a:lnTo>
                <a:lnTo>
                  <a:pt x="507" y="723"/>
                </a:lnTo>
                <a:lnTo>
                  <a:pt x="506" y="724"/>
                </a:lnTo>
                <a:close/>
                <a:moveTo>
                  <a:pt x="936" y="719"/>
                </a:moveTo>
                <a:lnTo>
                  <a:pt x="936" y="717"/>
                </a:lnTo>
                <a:lnTo>
                  <a:pt x="936" y="719"/>
                </a:lnTo>
                <a:close/>
                <a:moveTo>
                  <a:pt x="514" y="717"/>
                </a:moveTo>
                <a:lnTo>
                  <a:pt x="514" y="719"/>
                </a:lnTo>
                <a:lnTo>
                  <a:pt x="513" y="719"/>
                </a:lnTo>
                <a:lnTo>
                  <a:pt x="513" y="717"/>
                </a:lnTo>
                <a:lnTo>
                  <a:pt x="514" y="717"/>
                </a:lnTo>
                <a:close/>
                <a:moveTo>
                  <a:pt x="479" y="716"/>
                </a:moveTo>
                <a:lnTo>
                  <a:pt x="480" y="717"/>
                </a:lnTo>
                <a:lnTo>
                  <a:pt x="480" y="716"/>
                </a:lnTo>
                <a:lnTo>
                  <a:pt x="480" y="717"/>
                </a:lnTo>
                <a:lnTo>
                  <a:pt x="480" y="719"/>
                </a:lnTo>
                <a:lnTo>
                  <a:pt x="481" y="719"/>
                </a:lnTo>
                <a:lnTo>
                  <a:pt x="480" y="719"/>
                </a:lnTo>
                <a:lnTo>
                  <a:pt x="480" y="720"/>
                </a:lnTo>
                <a:lnTo>
                  <a:pt x="479" y="721"/>
                </a:lnTo>
                <a:lnTo>
                  <a:pt x="477" y="720"/>
                </a:lnTo>
                <a:lnTo>
                  <a:pt x="477" y="719"/>
                </a:lnTo>
                <a:lnTo>
                  <a:pt x="476" y="717"/>
                </a:lnTo>
                <a:lnTo>
                  <a:pt x="477" y="716"/>
                </a:lnTo>
                <a:lnTo>
                  <a:pt x="477" y="715"/>
                </a:lnTo>
                <a:lnTo>
                  <a:pt x="477" y="716"/>
                </a:lnTo>
                <a:lnTo>
                  <a:pt x="479" y="716"/>
                </a:lnTo>
                <a:close/>
                <a:moveTo>
                  <a:pt x="511" y="712"/>
                </a:moveTo>
                <a:lnTo>
                  <a:pt x="510" y="712"/>
                </a:lnTo>
                <a:lnTo>
                  <a:pt x="511" y="712"/>
                </a:lnTo>
                <a:close/>
                <a:moveTo>
                  <a:pt x="510" y="712"/>
                </a:moveTo>
                <a:lnTo>
                  <a:pt x="510" y="711"/>
                </a:lnTo>
                <a:lnTo>
                  <a:pt x="510" y="712"/>
                </a:lnTo>
                <a:close/>
                <a:moveTo>
                  <a:pt x="475" y="711"/>
                </a:moveTo>
                <a:lnTo>
                  <a:pt x="475" y="712"/>
                </a:lnTo>
                <a:lnTo>
                  <a:pt x="475" y="711"/>
                </a:lnTo>
                <a:lnTo>
                  <a:pt x="475" y="712"/>
                </a:lnTo>
                <a:lnTo>
                  <a:pt x="475" y="714"/>
                </a:lnTo>
                <a:lnTo>
                  <a:pt x="475" y="715"/>
                </a:lnTo>
                <a:lnTo>
                  <a:pt x="473" y="715"/>
                </a:lnTo>
                <a:lnTo>
                  <a:pt x="473" y="714"/>
                </a:lnTo>
                <a:lnTo>
                  <a:pt x="472" y="712"/>
                </a:lnTo>
                <a:lnTo>
                  <a:pt x="473" y="712"/>
                </a:lnTo>
                <a:lnTo>
                  <a:pt x="473" y="711"/>
                </a:lnTo>
                <a:lnTo>
                  <a:pt x="475" y="711"/>
                </a:lnTo>
                <a:close/>
                <a:moveTo>
                  <a:pt x="513" y="711"/>
                </a:moveTo>
                <a:lnTo>
                  <a:pt x="515" y="711"/>
                </a:lnTo>
                <a:lnTo>
                  <a:pt x="517" y="712"/>
                </a:lnTo>
                <a:lnTo>
                  <a:pt x="517" y="714"/>
                </a:lnTo>
                <a:lnTo>
                  <a:pt x="515" y="714"/>
                </a:lnTo>
                <a:lnTo>
                  <a:pt x="514" y="712"/>
                </a:lnTo>
                <a:lnTo>
                  <a:pt x="513" y="712"/>
                </a:lnTo>
                <a:lnTo>
                  <a:pt x="511" y="712"/>
                </a:lnTo>
                <a:lnTo>
                  <a:pt x="511" y="711"/>
                </a:lnTo>
                <a:lnTo>
                  <a:pt x="513" y="711"/>
                </a:lnTo>
                <a:close/>
                <a:moveTo>
                  <a:pt x="509" y="711"/>
                </a:moveTo>
                <a:lnTo>
                  <a:pt x="507" y="711"/>
                </a:lnTo>
                <a:lnTo>
                  <a:pt x="509" y="710"/>
                </a:lnTo>
                <a:lnTo>
                  <a:pt x="509" y="711"/>
                </a:lnTo>
                <a:close/>
                <a:moveTo>
                  <a:pt x="511" y="710"/>
                </a:moveTo>
                <a:lnTo>
                  <a:pt x="511" y="708"/>
                </a:lnTo>
                <a:lnTo>
                  <a:pt x="511" y="710"/>
                </a:lnTo>
                <a:close/>
                <a:moveTo>
                  <a:pt x="511" y="707"/>
                </a:moveTo>
                <a:lnTo>
                  <a:pt x="510" y="707"/>
                </a:lnTo>
                <a:lnTo>
                  <a:pt x="510" y="706"/>
                </a:lnTo>
                <a:lnTo>
                  <a:pt x="511" y="706"/>
                </a:lnTo>
                <a:lnTo>
                  <a:pt x="511" y="707"/>
                </a:lnTo>
                <a:close/>
                <a:moveTo>
                  <a:pt x="510" y="706"/>
                </a:moveTo>
                <a:lnTo>
                  <a:pt x="509" y="706"/>
                </a:lnTo>
                <a:lnTo>
                  <a:pt x="509" y="704"/>
                </a:lnTo>
                <a:lnTo>
                  <a:pt x="510" y="704"/>
                </a:lnTo>
                <a:lnTo>
                  <a:pt x="510" y="706"/>
                </a:lnTo>
                <a:close/>
                <a:moveTo>
                  <a:pt x="703" y="703"/>
                </a:moveTo>
                <a:lnTo>
                  <a:pt x="703" y="704"/>
                </a:lnTo>
                <a:lnTo>
                  <a:pt x="701" y="704"/>
                </a:lnTo>
                <a:lnTo>
                  <a:pt x="701" y="703"/>
                </a:lnTo>
                <a:lnTo>
                  <a:pt x="703" y="703"/>
                </a:lnTo>
                <a:close/>
                <a:moveTo>
                  <a:pt x="505" y="700"/>
                </a:moveTo>
                <a:lnTo>
                  <a:pt x="506" y="700"/>
                </a:lnTo>
                <a:lnTo>
                  <a:pt x="507" y="702"/>
                </a:lnTo>
                <a:lnTo>
                  <a:pt x="507" y="703"/>
                </a:lnTo>
                <a:lnTo>
                  <a:pt x="509" y="703"/>
                </a:lnTo>
                <a:lnTo>
                  <a:pt x="509" y="704"/>
                </a:lnTo>
                <a:lnTo>
                  <a:pt x="507" y="704"/>
                </a:lnTo>
                <a:lnTo>
                  <a:pt x="507" y="703"/>
                </a:lnTo>
                <a:lnTo>
                  <a:pt x="506" y="703"/>
                </a:lnTo>
                <a:lnTo>
                  <a:pt x="505" y="703"/>
                </a:lnTo>
                <a:lnTo>
                  <a:pt x="505" y="704"/>
                </a:lnTo>
                <a:lnTo>
                  <a:pt x="505" y="703"/>
                </a:lnTo>
                <a:lnTo>
                  <a:pt x="504" y="702"/>
                </a:lnTo>
                <a:lnTo>
                  <a:pt x="505" y="702"/>
                </a:lnTo>
                <a:lnTo>
                  <a:pt x="505" y="700"/>
                </a:lnTo>
                <a:lnTo>
                  <a:pt x="504" y="700"/>
                </a:lnTo>
                <a:lnTo>
                  <a:pt x="505" y="700"/>
                </a:lnTo>
                <a:close/>
                <a:moveTo>
                  <a:pt x="490" y="699"/>
                </a:moveTo>
                <a:lnTo>
                  <a:pt x="492" y="699"/>
                </a:lnTo>
                <a:lnTo>
                  <a:pt x="492" y="700"/>
                </a:lnTo>
                <a:lnTo>
                  <a:pt x="492" y="702"/>
                </a:lnTo>
                <a:lnTo>
                  <a:pt x="493" y="702"/>
                </a:lnTo>
                <a:lnTo>
                  <a:pt x="493" y="703"/>
                </a:lnTo>
                <a:lnTo>
                  <a:pt x="492" y="703"/>
                </a:lnTo>
                <a:lnTo>
                  <a:pt x="492" y="704"/>
                </a:lnTo>
                <a:lnTo>
                  <a:pt x="492" y="706"/>
                </a:lnTo>
                <a:lnTo>
                  <a:pt x="490" y="706"/>
                </a:lnTo>
                <a:lnTo>
                  <a:pt x="490" y="704"/>
                </a:lnTo>
                <a:lnTo>
                  <a:pt x="489" y="706"/>
                </a:lnTo>
                <a:lnTo>
                  <a:pt x="489" y="704"/>
                </a:lnTo>
                <a:lnTo>
                  <a:pt x="488" y="706"/>
                </a:lnTo>
                <a:lnTo>
                  <a:pt x="487" y="704"/>
                </a:lnTo>
                <a:lnTo>
                  <a:pt x="488" y="703"/>
                </a:lnTo>
                <a:lnTo>
                  <a:pt x="488" y="702"/>
                </a:lnTo>
                <a:lnTo>
                  <a:pt x="487" y="702"/>
                </a:lnTo>
                <a:lnTo>
                  <a:pt x="487" y="700"/>
                </a:lnTo>
                <a:lnTo>
                  <a:pt x="488" y="700"/>
                </a:lnTo>
                <a:lnTo>
                  <a:pt x="489" y="700"/>
                </a:lnTo>
                <a:lnTo>
                  <a:pt x="489" y="699"/>
                </a:lnTo>
                <a:lnTo>
                  <a:pt x="490" y="699"/>
                </a:lnTo>
                <a:close/>
                <a:moveTo>
                  <a:pt x="490" y="699"/>
                </a:moveTo>
                <a:lnTo>
                  <a:pt x="489" y="699"/>
                </a:lnTo>
                <a:lnTo>
                  <a:pt x="489" y="698"/>
                </a:lnTo>
                <a:lnTo>
                  <a:pt x="490" y="698"/>
                </a:lnTo>
                <a:lnTo>
                  <a:pt x="490" y="699"/>
                </a:lnTo>
                <a:close/>
                <a:moveTo>
                  <a:pt x="705" y="698"/>
                </a:moveTo>
                <a:lnTo>
                  <a:pt x="705" y="699"/>
                </a:lnTo>
                <a:lnTo>
                  <a:pt x="704" y="699"/>
                </a:lnTo>
                <a:lnTo>
                  <a:pt x="705" y="698"/>
                </a:lnTo>
                <a:close/>
                <a:moveTo>
                  <a:pt x="527" y="694"/>
                </a:moveTo>
                <a:lnTo>
                  <a:pt x="527" y="695"/>
                </a:lnTo>
                <a:lnTo>
                  <a:pt x="526" y="695"/>
                </a:lnTo>
                <a:lnTo>
                  <a:pt x="526" y="694"/>
                </a:lnTo>
                <a:lnTo>
                  <a:pt x="527" y="694"/>
                </a:lnTo>
                <a:close/>
                <a:moveTo>
                  <a:pt x="641" y="694"/>
                </a:moveTo>
                <a:lnTo>
                  <a:pt x="641" y="695"/>
                </a:lnTo>
                <a:lnTo>
                  <a:pt x="640" y="695"/>
                </a:lnTo>
                <a:lnTo>
                  <a:pt x="640" y="694"/>
                </a:lnTo>
                <a:lnTo>
                  <a:pt x="641" y="694"/>
                </a:lnTo>
                <a:close/>
                <a:moveTo>
                  <a:pt x="708" y="695"/>
                </a:moveTo>
                <a:lnTo>
                  <a:pt x="706" y="695"/>
                </a:lnTo>
                <a:lnTo>
                  <a:pt x="708" y="694"/>
                </a:lnTo>
                <a:lnTo>
                  <a:pt x="709" y="694"/>
                </a:lnTo>
                <a:lnTo>
                  <a:pt x="709" y="695"/>
                </a:lnTo>
                <a:lnTo>
                  <a:pt x="708" y="695"/>
                </a:lnTo>
                <a:close/>
                <a:moveTo>
                  <a:pt x="501" y="694"/>
                </a:moveTo>
                <a:lnTo>
                  <a:pt x="500" y="693"/>
                </a:lnTo>
                <a:lnTo>
                  <a:pt x="501" y="693"/>
                </a:lnTo>
                <a:lnTo>
                  <a:pt x="501" y="694"/>
                </a:lnTo>
                <a:close/>
                <a:moveTo>
                  <a:pt x="644" y="695"/>
                </a:moveTo>
                <a:lnTo>
                  <a:pt x="642" y="695"/>
                </a:lnTo>
                <a:lnTo>
                  <a:pt x="642" y="694"/>
                </a:lnTo>
                <a:lnTo>
                  <a:pt x="641" y="693"/>
                </a:lnTo>
                <a:lnTo>
                  <a:pt x="642" y="693"/>
                </a:lnTo>
                <a:lnTo>
                  <a:pt x="641" y="691"/>
                </a:lnTo>
                <a:lnTo>
                  <a:pt x="642" y="691"/>
                </a:lnTo>
                <a:lnTo>
                  <a:pt x="642" y="693"/>
                </a:lnTo>
                <a:lnTo>
                  <a:pt x="644" y="693"/>
                </a:lnTo>
                <a:lnTo>
                  <a:pt x="644" y="694"/>
                </a:lnTo>
                <a:lnTo>
                  <a:pt x="644" y="695"/>
                </a:lnTo>
                <a:close/>
                <a:moveTo>
                  <a:pt x="705" y="693"/>
                </a:moveTo>
                <a:lnTo>
                  <a:pt x="704" y="693"/>
                </a:lnTo>
                <a:lnTo>
                  <a:pt x="704" y="691"/>
                </a:lnTo>
                <a:lnTo>
                  <a:pt x="704" y="690"/>
                </a:lnTo>
                <a:lnTo>
                  <a:pt x="705" y="691"/>
                </a:lnTo>
                <a:lnTo>
                  <a:pt x="705" y="693"/>
                </a:lnTo>
                <a:close/>
                <a:moveTo>
                  <a:pt x="501" y="691"/>
                </a:moveTo>
                <a:lnTo>
                  <a:pt x="501" y="690"/>
                </a:lnTo>
                <a:lnTo>
                  <a:pt x="501" y="691"/>
                </a:lnTo>
                <a:close/>
                <a:moveTo>
                  <a:pt x="636" y="691"/>
                </a:moveTo>
                <a:lnTo>
                  <a:pt x="634" y="691"/>
                </a:lnTo>
                <a:lnTo>
                  <a:pt x="634" y="690"/>
                </a:lnTo>
                <a:lnTo>
                  <a:pt x="636" y="690"/>
                </a:lnTo>
                <a:lnTo>
                  <a:pt x="636" y="691"/>
                </a:lnTo>
                <a:close/>
                <a:moveTo>
                  <a:pt x="725" y="691"/>
                </a:moveTo>
                <a:lnTo>
                  <a:pt x="723" y="691"/>
                </a:lnTo>
                <a:lnTo>
                  <a:pt x="723" y="690"/>
                </a:lnTo>
                <a:lnTo>
                  <a:pt x="725" y="690"/>
                </a:lnTo>
                <a:lnTo>
                  <a:pt x="725" y="691"/>
                </a:lnTo>
                <a:close/>
                <a:moveTo>
                  <a:pt x="527" y="691"/>
                </a:moveTo>
                <a:lnTo>
                  <a:pt x="526" y="691"/>
                </a:lnTo>
                <a:lnTo>
                  <a:pt x="526" y="690"/>
                </a:lnTo>
                <a:lnTo>
                  <a:pt x="527" y="690"/>
                </a:lnTo>
                <a:lnTo>
                  <a:pt x="527" y="691"/>
                </a:lnTo>
                <a:close/>
                <a:moveTo>
                  <a:pt x="500" y="691"/>
                </a:moveTo>
                <a:lnTo>
                  <a:pt x="500" y="690"/>
                </a:lnTo>
                <a:lnTo>
                  <a:pt x="501" y="690"/>
                </a:lnTo>
                <a:lnTo>
                  <a:pt x="500" y="691"/>
                </a:lnTo>
                <a:close/>
                <a:moveTo>
                  <a:pt x="521" y="690"/>
                </a:moveTo>
                <a:lnTo>
                  <a:pt x="519" y="691"/>
                </a:lnTo>
                <a:lnTo>
                  <a:pt x="519" y="690"/>
                </a:lnTo>
                <a:lnTo>
                  <a:pt x="519" y="689"/>
                </a:lnTo>
                <a:lnTo>
                  <a:pt x="521" y="689"/>
                </a:lnTo>
                <a:lnTo>
                  <a:pt x="521" y="690"/>
                </a:lnTo>
                <a:close/>
                <a:moveTo>
                  <a:pt x="636" y="690"/>
                </a:moveTo>
                <a:lnTo>
                  <a:pt x="634" y="690"/>
                </a:lnTo>
                <a:lnTo>
                  <a:pt x="636" y="689"/>
                </a:lnTo>
                <a:lnTo>
                  <a:pt x="636" y="690"/>
                </a:lnTo>
                <a:close/>
                <a:moveTo>
                  <a:pt x="640" y="687"/>
                </a:moveTo>
                <a:lnTo>
                  <a:pt x="638" y="687"/>
                </a:lnTo>
                <a:lnTo>
                  <a:pt x="638" y="689"/>
                </a:lnTo>
                <a:lnTo>
                  <a:pt x="638" y="687"/>
                </a:lnTo>
                <a:lnTo>
                  <a:pt x="640" y="687"/>
                </a:lnTo>
                <a:close/>
                <a:moveTo>
                  <a:pt x="645" y="689"/>
                </a:moveTo>
                <a:lnTo>
                  <a:pt x="644" y="689"/>
                </a:lnTo>
                <a:lnTo>
                  <a:pt x="644" y="687"/>
                </a:lnTo>
                <a:lnTo>
                  <a:pt x="645" y="687"/>
                </a:lnTo>
                <a:lnTo>
                  <a:pt x="645" y="689"/>
                </a:lnTo>
                <a:close/>
                <a:moveTo>
                  <a:pt x="637" y="686"/>
                </a:moveTo>
                <a:lnTo>
                  <a:pt x="637" y="685"/>
                </a:lnTo>
                <a:lnTo>
                  <a:pt x="637" y="686"/>
                </a:lnTo>
                <a:close/>
                <a:moveTo>
                  <a:pt x="645" y="685"/>
                </a:moveTo>
                <a:lnTo>
                  <a:pt x="644" y="685"/>
                </a:lnTo>
                <a:lnTo>
                  <a:pt x="644" y="683"/>
                </a:lnTo>
                <a:lnTo>
                  <a:pt x="644" y="682"/>
                </a:lnTo>
                <a:lnTo>
                  <a:pt x="645" y="682"/>
                </a:lnTo>
                <a:lnTo>
                  <a:pt x="645" y="683"/>
                </a:lnTo>
                <a:lnTo>
                  <a:pt x="645" y="685"/>
                </a:lnTo>
                <a:close/>
                <a:moveTo>
                  <a:pt x="511" y="681"/>
                </a:moveTo>
                <a:lnTo>
                  <a:pt x="511" y="682"/>
                </a:lnTo>
                <a:lnTo>
                  <a:pt x="510" y="682"/>
                </a:lnTo>
                <a:lnTo>
                  <a:pt x="510" y="683"/>
                </a:lnTo>
                <a:lnTo>
                  <a:pt x="511" y="683"/>
                </a:lnTo>
                <a:lnTo>
                  <a:pt x="511" y="685"/>
                </a:lnTo>
                <a:lnTo>
                  <a:pt x="510" y="685"/>
                </a:lnTo>
                <a:lnTo>
                  <a:pt x="511" y="686"/>
                </a:lnTo>
                <a:lnTo>
                  <a:pt x="513" y="686"/>
                </a:lnTo>
                <a:lnTo>
                  <a:pt x="514" y="686"/>
                </a:lnTo>
                <a:lnTo>
                  <a:pt x="514" y="685"/>
                </a:lnTo>
                <a:lnTo>
                  <a:pt x="513" y="685"/>
                </a:lnTo>
                <a:lnTo>
                  <a:pt x="513" y="683"/>
                </a:lnTo>
                <a:lnTo>
                  <a:pt x="514" y="683"/>
                </a:lnTo>
                <a:lnTo>
                  <a:pt x="515" y="683"/>
                </a:lnTo>
                <a:lnTo>
                  <a:pt x="515" y="685"/>
                </a:lnTo>
                <a:lnTo>
                  <a:pt x="517" y="686"/>
                </a:lnTo>
                <a:lnTo>
                  <a:pt x="518" y="686"/>
                </a:lnTo>
                <a:lnTo>
                  <a:pt x="519" y="686"/>
                </a:lnTo>
                <a:lnTo>
                  <a:pt x="521" y="687"/>
                </a:lnTo>
                <a:lnTo>
                  <a:pt x="519" y="687"/>
                </a:lnTo>
                <a:lnTo>
                  <a:pt x="518" y="687"/>
                </a:lnTo>
                <a:lnTo>
                  <a:pt x="517" y="687"/>
                </a:lnTo>
                <a:lnTo>
                  <a:pt x="515" y="687"/>
                </a:lnTo>
                <a:lnTo>
                  <a:pt x="517" y="687"/>
                </a:lnTo>
                <a:lnTo>
                  <a:pt x="515" y="686"/>
                </a:lnTo>
                <a:lnTo>
                  <a:pt x="514" y="686"/>
                </a:lnTo>
                <a:lnTo>
                  <a:pt x="513" y="687"/>
                </a:lnTo>
                <a:lnTo>
                  <a:pt x="511" y="687"/>
                </a:lnTo>
                <a:lnTo>
                  <a:pt x="510" y="687"/>
                </a:lnTo>
                <a:lnTo>
                  <a:pt x="509" y="687"/>
                </a:lnTo>
                <a:lnTo>
                  <a:pt x="509" y="689"/>
                </a:lnTo>
                <a:lnTo>
                  <a:pt x="507" y="689"/>
                </a:lnTo>
                <a:lnTo>
                  <a:pt x="506" y="689"/>
                </a:lnTo>
                <a:lnTo>
                  <a:pt x="506" y="690"/>
                </a:lnTo>
                <a:lnTo>
                  <a:pt x="506" y="691"/>
                </a:lnTo>
                <a:lnTo>
                  <a:pt x="506" y="690"/>
                </a:lnTo>
                <a:lnTo>
                  <a:pt x="505" y="690"/>
                </a:lnTo>
                <a:lnTo>
                  <a:pt x="504" y="690"/>
                </a:lnTo>
                <a:lnTo>
                  <a:pt x="504" y="691"/>
                </a:lnTo>
                <a:lnTo>
                  <a:pt x="504" y="690"/>
                </a:lnTo>
                <a:lnTo>
                  <a:pt x="502" y="691"/>
                </a:lnTo>
                <a:lnTo>
                  <a:pt x="501" y="691"/>
                </a:lnTo>
                <a:lnTo>
                  <a:pt x="501" y="690"/>
                </a:lnTo>
                <a:lnTo>
                  <a:pt x="502" y="690"/>
                </a:lnTo>
                <a:lnTo>
                  <a:pt x="504" y="689"/>
                </a:lnTo>
                <a:lnTo>
                  <a:pt x="502" y="687"/>
                </a:lnTo>
                <a:lnTo>
                  <a:pt x="504" y="687"/>
                </a:lnTo>
                <a:lnTo>
                  <a:pt x="505" y="687"/>
                </a:lnTo>
                <a:lnTo>
                  <a:pt x="505" y="686"/>
                </a:lnTo>
                <a:lnTo>
                  <a:pt x="504" y="686"/>
                </a:lnTo>
                <a:lnTo>
                  <a:pt x="504" y="685"/>
                </a:lnTo>
                <a:lnTo>
                  <a:pt x="502" y="685"/>
                </a:lnTo>
                <a:lnTo>
                  <a:pt x="501" y="685"/>
                </a:lnTo>
                <a:lnTo>
                  <a:pt x="501" y="683"/>
                </a:lnTo>
                <a:lnTo>
                  <a:pt x="501" y="682"/>
                </a:lnTo>
                <a:lnTo>
                  <a:pt x="502" y="682"/>
                </a:lnTo>
                <a:lnTo>
                  <a:pt x="504" y="682"/>
                </a:lnTo>
                <a:lnTo>
                  <a:pt x="504" y="683"/>
                </a:lnTo>
                <a:lnTo>
                  <a:pt x="505" y="683"/>
                </a:lnTo>
                <a:lnTo>
                  <a:pt x="505" y="682"/>
                </a:lnTo>
                <a:lnTo>
                  <a:pt x="506" y="682"/>
                </a:lnTo>
                <a:lnTo>
                  <a:pt x="506" y="683"/>
                </a:lnTo>
                <a:lnTo>
                  <a:pt x="507" y="683"/>
                </a:lnTo>
                <a:lnTo>
                  <a:pt x="507" y="682"/>
                </a:lnTo>
                <a:lnTo>
                  <a:pt x="509" y="682"/>
                </a:lnTo>
                <a:lnTo>
                  <a:pt x="510" y="681"/>
                </a:lnTo>
                <a:lnTo>
                  <a:pt x="511" y="681"/>
                </a:lnTo>
                <a:close/>
                <a:moveTo>
                  <a:pt x="646" y="682"/>
                </a:moveTo>
                <a:lnTo>
                  <a:pt x="645" y="682"/>
                </a:lnTo>
                <a:lnTo>
                  <a:pt x="645" y="681"/>
                </a:lnTo>
                <a:lnTo>
                  <a:pt x="645" y="679"/>
                </a:lnTo>
                <a:lnTo>
                  <a:pt x="646" y="679"/>
                </a:lnTo>
                <a:lnTo>
                  <a:pt x="646" y="681"/>
                </a:lnTo>
                <a:lnTo>
                  <a:pt x="645" y="682"/>
                </a:lnTo>
                <a:lnTo>
                  <a:pt x="646" y="682"/>
                </a:lnTo>
                <a:close/>
                <a:moveTo>
                  <a:pt x="667" y="668"/>
                </a:moveTo>
                <a:lnTo>
                  <a:pt x="666" y="669"/>
                </a:lnTo>
                <a:lnTo>
                  <a:pt x="667" y="669"/>
                </a:lnTo>
                <a:lnTo>
                  <a:pt x="667" y="670"/>
                </a:lnTo>
                <a:lnTo>
                  <a:pt x="668" y="670"/>
                </a:lnTo>
                <a:lnTo>
                  <a:pt x="670" y="672"/>
                </a:lnTo>
                <a:lnTo>
                  <a:pt x="670" y="673"/>
                </a:lnTo>
                <a:lnTo>
                  <a:pt x="671" y="673"/>
                </a:lnTo>
                <a:lnTo>
                  <a:pt x="671" y="674"/>
                </a:lnTo>
                <a:lnTo>
                  <a:pt x="671" y="672"/>
                </a:lnTo>
                <a:lnTo>
                  <a:pt x="672" y="672"/>
                </a:lnTo>
                <a:lnTo>
                  <a:pt x="672" y="673"/>
                </a:lnTo>
                <a:lnTo>
                  <a:pt x="674" y="673"/>
                </a:lnTo>
                <a:lnTo>
                  <a:pt x="674" y="674"/>
                </a:lnTo>
                <a:lnTo>
                  <a:pt x="675" y="674"/>
                </a:lnTo>
                <a:lnTo>
                  <a:pt x="676" y="674"/>
                </a:lnTo>
                <a:lnTo>
                  <a:pt x="676" y="676"/>
                </a:lnTo>
                <a:lnTo>
                  <a:pt x="678" y="676"/>
                </a:lnTo>
                <a:lnTo>
                  <a:pt x="679" y="676"/>
                </a:lnTo>
                <a:lnTo>
                  <a:pt x="679" y="677"/>
                </a:lnTo>
                <a:lnTo>
                  <a:pt x="680" y="677"/>
                </a:lnTo>
                <a:lnTo>
                  <a:pt x="680" y="678"/>
                </a:lnTo>
                <a:lnTo>
                  <a:pt x="682" y="678"/>
                </a:lnTo>
                <a:lnTo>
                  <a:pt x="682" y="679"/>
                </a:lnTo>
                <a:lnTo>
                  <a:pt x="680" y="679"/>
                </a:lnTo>
                <a:lnTo>
                  <a:pt x="682" y="679"/>
                </a:lnTo>
                <a:lnTo>
                  <a:pt x="684" y="679"/>
                </a:lnTo>
                <a:lnTo>
                  <a:pt x="684" y="678"/>
                </a:lnTo>
                <a:lnTo>
                  <a:pt x="686" y="678"/>
                </a:lnTo>
                <a:lnTo>
                  <a:pt x="687" y="678"/>
                </a:lnTo>
                <a:lnTo>
                  <a:pt x="688" y="678"/>
                </a:lnTo>
                <a:lnTo>
                  <a:pt x="689" y="677"/>
                </a:lnTo>
                <a:lnTo>
                  <a:pt x="689" y="678"/>
                </a:lnTo>
                <a:lnTo>
                  <a:pt x="691" y="678"/>
                </a:lnTo>
                <a:lnTo>
                  <a:pt x="691" y="679"/>
                </a:lnTo>
                <a:lnTo>
                  <a:pt x="691" y="678"/>
                </a:lnTo>
                <a:lnTo>
                  <a:pt x="692" y="679"/>
                </a:lnTo>
                <a:lnTo>
                  <a:pt x="693" y="679"/>
                </a:lnTo>
                <a:lnTo>
                  <a:pt x="695" y="679"/>
                </a:lnTo>
                <a:lnTo>
                  <a:pt x="696" y="679"/>
                </a:lnTo>
                <a:lnTo>
                  <a:pt x="697" y="678"/>
                </a:lnTo>
                <a:lnTo>
                  <a:pt x="697" y="679"/>
                </a:lnTo>
                <a:lnTo>
                  <a:pt x="699" y="679"/>
                </a:lnTo>
                <a:lnTo>
                  <a:pt x="700" y="681"/>
                </a:lnTo>
                <a:lnTo>
                  <a:pt x="701" y="681"/>
                </a:lnTo>
                <a:lnTo>
                  <a:pt x="701" y="682"/>
                </a:lnTo>
                <a:lnTo>
                  <a:pt x="701" y="685"/>
                </a:lnTo>
                <a:lnTo>
                  <a:pt x="701" y="686"/>
                </a:lnTo>
                <a:lnTo>
                  <a:pt x="703" y="686"/>
                </a:lnTo>
                <a:lnTo>
                  <a:pt x="704" y="686"/>
                </a:lnTo>
                <a:lnTo>
                  <a:pt x="704" y="687"/>
                </a:lnTo>
                <a:lnTo>
                  <a:pt x="703" y="687"/>
                </a:lnTo>
                <a:lnTo>
                  <a:pt x="703" y="689"/>
                </a:lnTo>
                <a:lnTo>
                  <a:pt x="703" y="690"/>
                </a:lnTo>
                <a:lnTo>
                  <a:pt x="701" y="690"/>
                </a:lnTo>
                <a:lnTo>
                  <a:pt x="700" y="690"/>
                </a:lnTo>
                <a:lnTo>
                  <a:pt x="700" y="689"/>
                </a:lnTo>
                <a:lnTo>
                  <a:pt x="700" y="687"/>
                </a:lnTo>
                <a:lnTo>
                  <a:pt x="699" y="687"/>
                </a:lnTo>
                <a:lnTo>
                  <a:pt x="699" y="686"/>
                </a:lnTo>
                <a:lnTo>
                  <a:pt x="697" y="686"/>
                </a:lnTo>
                <a:lnTo>
                  <a:pt x="699" y="687"/>
                </a:lnTo>
                <a:lnTo>
                  <a:pt x="699" y="689"/>
                </a:lnTo>
                <a:lnTo>
                  <a:pt x="697" y="689"/>
                </a:lnTo>
                <a:lnTo>
                  <a:pt x="699" y="690"/>
                </a:lnTo>
                <a:lnTo>
                  <a:pt x="699" y="691"/>
                </a:lnTo>
                <a:lnTo>
                  <a:pt x="697" y="691"/>
                </a:lnTo>
                <a:lnTo>
                  <a:pt x="697" y="690"/>
                </a:lnTo>
                <a:lnTo>
                  <a:pt x="696" y="691"/>
                </a:lnTo>
                <a:lnTo>
                  <a:pt x="697" y="691"/>
                </a:lnTo>
                <a:lnTo>
                  <a:pt x="697" y="693"/>
                </a:lnTo>
                <a:lnTo>
                  <a:pt x="699" y="693"/>
                </a:lnTo>
                <a:lnTo>
                  <a:pt x="699" y="694"/>
                </a:lnTo>
                <a:lnTo>
                  <a:pt x="700" y="694"/>
                </a:lnTo>
                <a:lnTo>
                  <a:pt x="699" y="695"/>
                </a:lnTo>
                <a:lnTo>
                  <a:pt x="697" y="695"/>
                </a:lnTo>
                <a:lnTo>
                  <a:pt x="696" y="695"/>
                </a:lnTo>
                <a:lnTo>
                  <a:pt x="695" y="695"/>
                </a:lnTo>
                <a:lnTo>
                  <a:pt x="695" y="697"/>
                </a:lnTo>
                <a:lnTo>
                  <a:pt x="693" y="698"/>
                </a:lnTo>
                <a:lnTo>
                  <a:pt x="692" y="698"/>
                </a:lnTo>
                <a:lnTo>
                  <a:pt x="691" y="698"/>
                </a:lnTo>
                <a:lnTo>
                  <a:pt x="689" y="697"/>
                </a:lnTo>
                <a:lnTo>
                  <a:pt x="691" y="695"/>
                </a:lnTo>
                <a:lnTo>
                  <a:pt x="691" y="694"/>
                </a:lnTo>
                <a:lnTo>
                  <a:pt x="689" y="694"/>
                </a:lnTo>
                <a:lnTo>
                  <a:pt x="689" y="695"/>
                </a:lnTo>
                <a:lnTo>
                  <a:pt x="688" y="697"/>
                </a:lnTo>
                <a:lnTo>
                  <a:pt x="688" y="698"/>
                </a:lnTo>
                <a:lnTo>
                  <a:pt x="688" y="700"/>
                </a:lnTo>
                <a:lnTo>
                  <a:pt x="688" y="702"/>
                </a:lnTo>
                <a:lnTo>
                  <a:pt x="688" y="700"/>
                </a:lnTo>
                <a:lnTo>
                  <a:pt x="687" y="700"/>
                </a:lnTo>
                <a:lnTo>
                  <a:pt x="687" y="702"/>
                </a:lnTo>
                <a:lnTo>
                  <a:pt x="687" y="700"/>
                </a:lnTo>
                <a:lnTo>
                  <a:pt x="686" y="700"/>
                </a:lnTo>
                <a:lnTo>
                  <a:pt x="687" y="699"/>
                </a:lnTo>
                <a:lnTo>
                  <a:pt x="686" y="699"/>
                </a:lnTo>
                <a:lnTo>
                  <a:pt x="686" y="698"/>
                </a:lnTo>
                <a:lnTo>
                  <a:pt x="683" y="698"/>
                </a:lnTo>
                <a:lnTo>
                  <a:pt x="682" y="698"/>
                </a:lnTo>
                <a:lnTo>
                  <a:pt x="683" y="698"/>
                </a:lnTo>
                <a:lnTo>
                  <a:pt x="683" y="697"/>
                </a:lnTo>
                <a:lnTo>
                  <a:pt x="682" y="697"/>
                </a:lnTo>
                <a:lnTo>
                  <a:pt x="682" y="695"/>
                </a:lnTo>
                <a:lnTo>
                  <a:pt x="680" y="694"/>
                </a:lnTo>
                <a:lnTo>
                  <a:pt x="682" y="694"/>
                </a:lnTo>
                <a:lnTo>
                  <a:pt x="682" y="693"/>
                </a:lnTo>
                <a:lnTo>
                  <a:pt x="680" y="691"/>
                </a:lnTo>
                <a:lnTo>
                  <a:pt x="679" y="691"/>
                </a:lnTo>
                <a:lnTo>
                  <a:pt x="679" y="690"/>
                </a:lnTo>
                <a:lnTo>
                  <a:pt x="678" y="690"/>
                </a:lnTo>
                <a:lnTo>
                  <a:pt x="678" y="691"/>
                </a:lnTo>
                <a:lnTo>
                  <a:pt x="676" y="691"/>
                </a:lnTo>
                <a:lnTo>
                  <a:pt x="678" y="691"/>
                </a:lnTo>
                <a:lnTo>
                  <a:pt x="678" y="693"/>
                </a:lnTo>
                <a:lnTo>
                  <a:pt x="679" y="693"/>
                </a:lnTo>
                <a:lnTo>
                  <a:pt x="680" y="693"/>
                </a:lnTo>
                <a:lnTo>
                  <a:pt x="679" y="694"/>
                </a:lnTo>
                <a:lnTo>
                  <a:pt x="680" y="694"/>
                </a:lnTo>
                <a:lnTo>
                  <a:pt x="680" y="695"/>
                </a:lnTo>
                <a:lnTo>
                  <a:pt x="679" y="695"/>
                </a:lnTo>
                <a:lnTo>
                  <a:pt x="679" y="697"/>
                </a:lnTo>
                <a:lnTo>
                  <a:pt x="680" y="697"/>
                </a:lnTo>
                <a:lnTo>
                  <a:pt x="682" y="698"/>
                </a:lnTo>
                <a:lnTo>
                  <a:pt x="682" y="700"/>
                </a:lnTo>
                <a:lnTo>
                  <a:pt x="682" y="702"/>
                </a:lnTo>
                <a:lnTo>
                  <a:pt x="683" y="703"/>
                </a:lnTo>
                <a:lnTo>
                  <a:pt x="684" y="703"/>
                </a:lnTo>
                <a:lnTo>
                  <a:pt x="684" y="704"/>
                </a:lnTo>
                <a:lnTo>
                  <a:pt x="684" y="706"/>
                </a:lnTo>
                <a:lnTo>
                  <a:pt x="686" y="706"/>
                </a:lnTo>
                <a:lnTo>
                  <a:pt x="686" y="707"/>
                </a:lnTo>
                <a:lnTo>
                  <a:pt x="684" y="707"/>
                </a:lnTo>
                <a:lnTo>
                  <a:pt x="683" y="708"/>
                </a:lnTo>
                <a:lnTo>
                  <a:pt x="682" y="708"/>
                </a:lnTo>
                <a:lnTo>
                  <a:pt x="682" y="707"/>
                </a:lnTo>
                <a:lnTo>
                  <a:pt x="680" y="707"/>
                </a:lnTo>
                <a:lnTo>
                  <a:pt x="679" y="707"/>
                </a:lnTo>
                <a:lnTo>
                  <a:pt x="678" y="707"/>
                </a:lnTo>
                <a:lnTo>
                  <a:pt x="676" y="707"/>
                </a:lnTo>
                <a:lnTo>
                  <a:pt x="675" y="707"/>
                </a:lnTo>
                <a:lnTo>
                  <a:pt x="674" y="706"/>
                </a:lnTo>
                <a:lnTo>
                  <a:pt x="672" y="706"/>
                </a:lnTo>
                <a:lnTo>
                  <a:pt x="672" y="707"/>
                </a:lnTo>
                <a:lnTo>
                  <a:pt x="671" y="707"/>
                </a:lnTo>
                <a:lnTo>
                  <a:pt x="671" y="706"/>
                </a:lnTo>
                <a:lnTo>
                  <a:pt x="670" y="706"/>
                </a:lnTo>
                <a:lnTo>
                  <a:pt x="671" y="707"/>
                </a:lnTo>
                <a:lnTo>
                  <a:pt x="672" y="708"/>
                </a:lnTo>
                <a:lnTo>
                  <a:pt x="672" y="710"/>
                </a:lnTo>
                <a:lnTo>
                  <a:pt x="674" y="708"/>
                </a:lnTo>
                <a:lnTo>
                  <a:pt x="675" y="710"/>
                </a:lnTo>
                <a:lnTo>
                  <a:pt x="675" y="711"/>
                </a:lnTo>
                <a:lnTo>
                  <a:pt x="674" y="711"/>
                </a:lnTo>
                <a:lnTo>
                  <a:pt x="672" y="712"/>
                </a:lnTo>
                <a:lnTo>
                  <a:pt x="671" y="712"/>
                </a:lnTo>
                <a:lnTo>
                  <a:pt x="670" y="712"/>
                </a:lnTo>
                <a:lnTo>
                  <a:pt x="668" y="712"/>
                </a:lnTo>
                <a:lnTo>
                  <a:pt x="667" y="714"/>
                </a:lnTo>
                <a:lnTo>
                  <a:pt x="666" y="714"/>
                </a:lnTo>
                <a:lnTo>
                  <a:pt x="665" y="714"/>
                </a:lnTo>
                <a:lnTo>
                  <a:pt x="662" y="714"/>
                </a:lnTo>
                <a:lnTo>
                  <a:pt x="662" y="715"/>
                </a:lnTo>
                <a:lnTo>
                  <a:pt x="661" y="715"/>
                </a:lnTo>
                <a:lnTo>
                  <a:pt x="659" y="715"/>
                </a:lnTo>
                <a:lnTo>
                  <a:pt x="658" y="716"/>
                </a:lnTo>
                <a:lnTo>
                  <a:pt x="658" y="715"/>
                </a:lnTo>
                <a:lnTo>
                  <a:pt x="657" y="714"/>
                </a:lnTo>
                <a:lnTo>
                  <a:pt x="654" y="714"/>
                </a:lnTo>
                <a:lnTo>
                  <a:pt x="653" y="714"/>
                </a:lnTo>
                <a:lnTo>
                  <a:pt x="651" y="714"/>
                </a:lnTo>
                <a:lnTo>
                  <a:pt x="650" y="714"/>
                </a:lnTo>
                <a:lnTo>
                  <a:pt x="650" y="712"/>
                </a:lnTo>
                <a:lnTo>
                  <a:pt x="649" y="712"/>
                </a:lnTo>
                <a:lnTo>
                  <a:pt x="649" y="711"/>
                </a:lnTo>
                <a:lnTo>
                  <a:pt x="649" y="710"/>
                </a:lnTo>
                <a:lnTo>
                  <a:pt x="649" y="708"/>
                </a:lnTo>
                <a:lnTo>
                  <a:pt x="650" y="708"/>
                </a:lnTo>
                <a:lnTo>
                  <a:pt x="650" y="707"/>
                </a:lnTo>
                <a:lnTo>
                  <a:pt x="649" y="707"/>
                </a:lnTo>
                <a:lnTo>
                  <a:pt x="649" y="706"/>
                </a:lnTo>
                <a:lnTo>
                  <a:pt x="649" y="704"/>
                </a:lnTo>
                <a:lnTo>
                  <a:pt x="649" y="703"/>
                </a:lnTo>
                <a:lnTo>
                  <a:pt x="650" y="703"/>
                </a:lnTo>
                <a:lnTo>
                  <a:pt x="650" y="702"/>
                </a:lnTo>
                <a:lnTo>
                  <a:pt x="649" y="700"/>
                </a:lnTo>
                <a:lnTo>
                  <a:pt x="649" y="699"/>
                </a:lnTo>
                <a:lnTo>
                  <a:pt x="649" y="698"/>
                </a:lnTo>
                <a:lnTo>
                  <a:pt x="649" y="697"/>
                </a:lnTo>
                <a:lnTo>
                  <a:pt x="649" y="695"/>
                </a:lnTo>
                <a:lnTo>
                  <a:pt x="648" y="695"/>
                </a:lnTo>
                <a:lnTo>
                  <a:pt x="646" y="697"/>
                </a:lnTo>
                <a:lnTo>
                  <a:pt x="646" y="698"/>
                </a:lnTo>
                <a:lnTo>
                  <a:pt x="645" y="698"/>
                </a:lnTo>
                <a:lnTo>
                  <a:pt x="645" y="697"/>
                </a:lnTo>
                <a:lnTo>
                  <a:pt x="644" y="697"/>
                </a:lnTo>
                <a:lnTo>
                  <a:pt x="644" y="695"/>
                </a:lnTo>
                <a:lnTo>
                  <a:pt x="644" y="694"/>
                </a:lnTo>
                <a:lnTo>
                  <a:pt x="644" y="693"/>
                </a:lnTo>
                <a:lnTo>
                  <a:pt x="645" y="693"/>
                </a:lnTo>
                <a:lnTo>
                  <a:pt x="646" y="693"/>
                </a:lnTo>
                <a:lnTo>
                  <a:pt x="646" y="691"/>
                </a:lnTo>
                <a:lnTo>
                  <a:pt x="645" y="691"/>
                </a:lnTo>
                <a:lnTo>
                  <a:pt x="645" y="693"/>
                </a:lnTo>
                <a:lnTo>
                  <a:pt x="644" y="691"/>
                </a:lnTo>
                <a:lnTo>
                  <a:pt x="645" y="690"/>
                </a:lnTo>
                <a:lnTo>
                  <a:pt x="645" y="689"/>
                </a:lnTo>
                <a:lnTo>
                  <a:pt x="646" y="689"/>
                </a:lnTo>
                <a:lnTo>
                  <a:pt x="648" y="689"/>
                </a:lnTo>
                <a:lnTo>
                  <a:pt x="648" y="687"/>
                </a:lnTo>
                <a:lnTo>
                  <a:pt x="649" y="687"/>
                </a:lnTo>
                <a:lnTo>
                  <a:pt x="650" y="687"/>
                </a:lnTo>
                <a:lnTo>
                  <a:pt x="650" y="689"/>
                </a:lnTo>
                <a:lnTo>
                  <a:pt x="651" y="689"/>
                </a:lnTo>
                <a:lnTo>
                  <a:pt x="653" y="689"/>
                </a:lnTo>
                <a:lnTo>
                  <a:pt x="654" y="690"/>
                </a:lnTo>
                <a:lnTo>
                  <a:pt x="655" y="691"/>
                </a:lnTo>
                <a:lnTo>
                  <a:pt x="655" y="690"/>
                </a:lnTo>
                <a:lnTo>
                  <a:pt x="657" y="690"/>
                </a:lnTo>
                <a:lnTo>
                  <a:pt x="655" y="690"/>
                </a:lnTo>
                <a:lnTo>
                  <a:pt x="655" y="689"/>
                </a:lnTo>
                <a:lnTo>
                  <a:pt x="655" y="687"/>
                </a:lnTo>
                <a:lnTo>
                  <a:pt x="657" y="687"/>
                </a:lnTo>
                <a:lnTo>
                  <a:pt x="658" y="687"/>
                </a:lnTo>
                <a:lnTo>
                  <a:pt x="658" y="686"/>
                </a:lnTo>
                <a:lnTo>
                  <a:pt x="657" y="686"/>
                </a:lnTo>
                <a:lnTo>
                  <a:pt x="657" y="685"/>
                </a:lnTo>
                <a:lnTo>
                  <a:pt x="658" y="685"/>
                </a:lnTo>
                <a:lnTo>
                  <a:pt x="658" y="683"/>
                </a:lnTo>
                <a:lnTo>
                  <a:pt x="658" y="682"/>
                </a:lnTo>
                <a:lnTo>
                  <a:pt x="659" y="682"/>
                </a:lnTo>
                <a:lnTo>
                  <a:pt x="659" y="681"/>
                </a:lnTo>
                <a:lnTo>
                  <a:pt x="661" y="679"/>
                </a:lnTo>
                <a:lnTo>
                  <a:pt x="662" y="681"/>
                </a:lnTo>
                <a:lnTo>
                  <a:pt x="662" y="679"/>
                </a:lnTo>
                <a:lnTo>
                  <a:pt x="662" y="678"/>
                </a:lnTo>
                <a:lnTo>
                  <a:pt x="663" y="677"/>
                </a:lnTo>
                <a:lnTo>
                  <a:pt x="665" y="677"/>
                </a:lnTo>
                <a:lnTo>
                  <a:pt x="665" y="676"/>
                </a:lnTo>
                <a:lnTo>
                  <a:pt x="665" y="674"/>
                </a:lnTo>
                <a:lnTo>
                  <a:pt x="665" y="673"/>
                </a:lnTo>
                <a:lnTo>
                  <a:pt x="665" y="672"/>
                </a:lnTo>
                <a:lnTo>
                  <a:pt x="665" y="670"/>
                </a:lnTo>
                <a:lnTo>
                  <a:pt x="663" y="670"/>
                </a:lnTo>
                <a:lnTo>
                  <a:pt x="663" y="669"/>
                </a:lnTo>
                <a:lnTo>
                  <a:pt x="663" y="668"/>
                </a:lnTo>
                <a:lnTo>
                  <a:pt x="665" y="668"/>
                </a:lnTo>
                <a:lnTo>
                  <a:pt x="666" y="668"/>
                </a:lnTo>
                <a:lnTo>
                  <a:pt x="667" y="668"/>
                </a:lnTo>
                <a:close/>
                <a:moveTo>
                  <a:pt x="760" y="664"/>
                </a:moveTo>
                <a:lnTo>
                  <a:pt x="760" y="665"/>
                </a:lnTo>
                <a:lnTo>
                  <a:pt x="760" y="666"/>
                </a:lnTo>
                <a:lnTo>
                  <a:pt x="761" y="666"/>
                </a:lnTo>
                <a:lnTo>
                  <a:pt x="761" y="668"/>
                </a:lnTo>
                <a:lnTo>
                  <a:pt x="760" y="668"/>
                </a:lnTo>
                <a:lnTo>
                  <a:pt x="760" y="669"/>
                </a:lnTo>
                <a:lnTo>
                  <a:pt x="760" y="670"/>
                </a:lnTo>
                <a:lnTo>
                  <a:pt x="761" y="670"/>
                </a:lnTo>
                <a:lnTo>
                  <a:pt x="761" y="672"/>
                </a:lnTo>
                <a:lnTo>
                  <a:pt x="759" y="672"/>
                </a:lnTo>
                <a:lnTo>
                  <a:pt x="760" y="670"/>
                </a:lnTo>
                <a:lnTo>
                  <a:pt x="759" y="670"/>
                </a:lnTo>
                <a:lnTo>
                  <a:pt x="759" y="669"/>
                </a:lnTo>
                <a:lnTo>
                  <a:pt x="759" y="668"/>
                </a:lnTo>
                <a:lnTo>
                  <a:pt x="758" y="666"/>
                </a:lnTo>
                <a:lnTo>
                  <a:pt x="759" y="665"/>
                </a:lnTo>
                <a:lnTo>
                  <a:pt x="759" y="664"/>
                </a:lnTo>
                <a:lnTo>
                  <a:pt x="759" y="662"/>
                </a:lnTo>
                <a:lnTo>
                  <a:pt x="759" y="661"/>
                </a:lnTo>
                <a:lnTo>
                  <a:pt x="759" y="662"/>
                </a:lnTo>
                <a:lnTo>
                  <a:pt x="760" y="664"/>
                </a:lnTo>
                <a:close/>
                <a:moveTo>
                  <a:pt x="612" y="662"/>
                </a:moveTo>
                <a:lnTo>
                  <a:pt x="611" y="662"/>
                </a:lnTo>
                <a:lnTo>
                  <a:pt x="611" y="661"/>
                </a:lnTo>
                <a:lnTo>
                  <a:pt x="612" y="661"/>
                </a:lnTo>
                <a:lnTo>
                  <a:pt x="612" y="662"/>
                </a:lnTo>
                <a:close/>
                <a:moveTo>
                  <a:pt x="759" y="661"/>
                </a:moveTo>
                <a:lnTo>
                  <a:pt x="759" y="660"/>
                </a:lnTo>
                <a:lnTo>
                  <a:pt x="760" y="660"/>
                </a:lnTo>
                <a:lnTo>
                  <a:pt x="760" y="661"/>
                </a:lnTo>
                <a:lnTo>
                  <a:pt x="759" y="661"/>
                </a:lnTo>
                <a:close/>
                <a:moveTo>
                  <a:pt x="608" y="661"/>
                </a:moveTo>
                <a:lnTo>
                  <a:pt x="608" y="662"/>
                </a:lnTo>
                <a:lnTo>
                  <a:pt x="607" y="662"/>
                </a:lnTo>
                <a:lnTo>
                  <a:pt x="607" y="661"/>
                </a:lnTo>
                <a:lnTo>
                  <a:pt x="608" y="661"/>
                </a:lnTo>
                <a:lnTo>
                  <a:pt x="608" y="660"/>
                </a:lnTo>
                <a:lnTo>
                  <a:pt x="608" y="661"/>
                </a:lnTo>
                <a:close/>
                <a:moveTo>
                  <a:pt x="778" y="660"/>
                </a:moveTo>
                <a:lnTo>
                  <a:pt x="777" y="660"/>
                </a:lnTo>
                <a:lnTo>
                  <a:pt x="778" y="660"/>
                </a:lnTo>
                <a:close/>
                <a:moveTo>
                  <a:pt x="905" y="659"/>
                </a:moveTo>
                <a:lnTo>
                  <a:pt x="905" y="657"/>
                </a:lnTo>
                <a:lnTo>
                  <a:pt x="905" y="659"/>
                </a:lnTo>
                <a:close/>
                <a:moveTo>
                  <a:pt x="663" y="659"/>
                </a:moveTo>
                <a:lnTo>
                  <a:pt x="662" y="657"/>
                </a:lnTo>
                <a:lnTo>
                  <a:pt x="663" y="657"/>
                </a:lnTo>
                <a:lnTo>
                  <a:pt x="663" y="659"/>
                </a:lnTo>
                <a:close/>
                <a:moveTo>
                  <a:pt x="543" y="659"/>
                </a:moveTo>
                <a:lnTo>
                  <a:pt x="542" y="659"/>
                </a:lnTo>
                <a:lnTo>
                  <a:pt x="542" y="657"/>
                </a:lnTo>
                <a:lnTo>
                  <a:pt x="543" y="657"/>
                </a:lnTo>
                <a:lnTo>
                  <a:pt x="543" y="659"/>
                </a:lnTo>
                <a:close/>
                <a:moveTo>
                  <a:pt x="663" y="659"/>
                </a:moveTo>
                <a:lnTo>
                  <a:pt x="663" y="657"/>
                </a:lnTo>
                <a:lnTo>
                  <a:pt x="663" y="659"/>
                </a:lnTo>
                <a:close/>
                <a:moveTo>
                  <a:pt x="765" y="659"/>
                </a:moveTo>
                <a:lnTo>
                  <a:pt x="764" y="659"/>
                </a:lnTo>
                <a:lnTo>
                  <a:pt x="764" y="657"/>
                </a:lnTo>
                <a:lnTo>
                  <a:pt x="765" y="657"/>
                </a:lnTo>
                <a:lnTo>
                  <a:pt x="765" y="659"/>
                </a:lnTo>
                <a:close/>
                <a:moveTo>
                  <a:pt x="665" y="657"/>
                </a:moveTo>
                <a:lnTo>
                  <a:pt x="663" y="657"/>
                </a:lnTo>
                <a:lnTo>
                  <a:pt x="665" y="657"/>
                </a:lnTo>
                <a:close/>
                <a:moveTo>
                  <a:pt x="924" y="656"/>
                </a:moveTo>
                <a:lnTo>
                  <a:pt x="922" y="656"/>
                </a:lnTo>
                <a:lnTo>
                  <a:pt x="924" y="656"/>
                </a:lnTo>
                <a:close/>
                <a:moveTo>
                  <a:pt x="544" y="655"/>
                </a:moveTo>
                <a:lnTo>
                  <a:pt x="545" y="656"/>
                </a:lnTo>
                <a:lnTo>
                  <a:pt x="545" y="659"/>
                </a:lnTo>
                <a:lnTo>
                  <a:pt x="544" y="659"/>
                </a:lnTo>
                <a:lnTo>
                  <a:pt x="544" y="660"/>
                </a:lnTo>
                <a:lnTo>
                  <a:pt x="543" y="659"/>
                </a:lnTo>
                <a:lnTo>
                  <a:pt x="543" y="657"/>
                </a:lnTo>
                <a:lnTo>
                  <a:pt x="544" y="656"/>
                </a:lnTo>
                <a:lnTo>
                  <a:pt x="544" y="655"/>
                </a:lnTo>
                <a:close/>
                <a:moveTo>
                  <a:pt x="907" y="656"/>
                </a:moveTo>
                <a:lnTo>
                  <a:pt x="905" y="655"/>
                </a:lnTo>
                <a:lnTo>
                  <a:pt x="907" y="655"/>
                </a:lnTo>
                <a:lnTo>
                  <a:pt x="907" y="656"/>
                </a:lnTo>
                <a:close/>
                <a:moveTo>
                  <a:pt x="764" y="653"/>
                </a:moveTo>
                <a:lnTo>
                  <a:pt x="764" y="655"/>
                </a:lnTo>
                <a:lnTo>
                  <a:pt x="764" y="656"/>
                </a:lnTo>
                <a:lnTo>
                  <a:pt x="764" y="657"/>
                </a:lnTo>
                <a:lnTo>
                  <a:pt x="763" y="657"/>
                </a:lnTo>
                <a:lnTo>
                  <a:pt x="763" y="659"/>
                </a:lnTo>
                <a:lnTo>
                  <a:pt x="761" y="659"/>
                </a:lnTo>
                <a:lnTo>
                  <a:pt x="761" y="657"/>
                </a:lnTo>
                <a:lnTo>
                  <a:pt x="761" y="656"/>
                </a:lnTo>
                <a:lnTo>
                  <a:pt x="760" y="656"/>
                </a:lnTo>
                <a:lnTo>
                  <a:pt x="761" y="653"/>
                </a:lnTo>
                <a:lnTo>
                  <a:pt x="763" y="653"/>
                </a:lnTo>
                <a:lnTo>
                  <a:pt x="763" y="652"/>
                </a:lnTo>
                <a:lnTo>
                  <a:pt x="764" y="652"/>
                </a:lnTo>
                <a:lnTo>
                  <a:pt x="764" y="653"/>
                </a:lnTo>
                <a:close/>
                <a:moveTo>
                  <a:pt x="881" y="652"/>
                </a:moveTo>
                <a:lnTo>
                  <a:pt x="879" y="653"/>
                </a:lnTo>
                <a:lnTo>
                  <a:pt x="879" y="652"/>
                </a:lnTo>
                <a:lnTo>
                  <a:pt x="881" y="652"/>
                </a:lnTo>
                <a:close/>
                <a:moveTo>
                  <a:pt x="619" y="652"/>
                </a:moveTo>
                <a:lnTo>
                  <a:pt x="620" y="652"/>
                </a:lnTo>
                <a:lnTo>
                  <a:pt x="620" y="653"/>
                </a:lnTo>
                <a:lnTo>
                  <a:pt x="619" y="655"/>
                </a:lnTo>
                <a:lnTo>
                  <a:pt x="617" y="653"/>
                </a:lnTo>
                <a:lnTo>
                  <a:pt x="617" y="655"/>
                </a:lnTo>
                <a:lnTo>
                  <a:pt x="616" y="655"/>
                </a:lnTo>
                <a:lnTo>
                  <a:pt x="616" y="653"/>
                </a:lnTo>
                <a:lnTo>
                  <a:pt x="617" y="652"/>
                </a:lnTo>
                <a:lnTo>
                  <a:pt x="617" y="651"/>
                </a:lnTo>
                <a:lnTo>
                  <a:pt x="619" y="652"/>
                </a:lnTo>
                <a:close/>
                <a:moveTo>
                  <a:pt x="522" y="651"/>
                </a:moveTo>
                <a:lnTo>
                  <a:pt x="522" y="652"/>
                </a:lnTo>
                <a:lnTo>
                  <a:pt x="521" y="652"/>
                </a:lnTo>
                <a:lnTo>
                  <a:pt x="521" y="651"/>
                </a:lnTo>
                <a:lnTo>
                  <a:pt x="522" y="651"/>
                </a:lnTo>
                <a:close/>
                <a:moveTo>
                  <a:pt x="633" y="660"/>
                </a:moveTo>
                <a:lnTo>
                  <a:pt x="632" y="660"/>
                </a:lnTo>
                <a:lnTo>
                  <a:pt x="632" y="659"/>
                </a:lnTo>
                <a:lnTo>
                  <a:pt x="632" y="657"/>
                </a:lnTo>
                <a:lnTo>
                  <a:pt x="632" y="656"/>
                </a:lnTo>
                <a:lnTo>
                  <a:pt x="632" y="655"/>
                </a:lnTo>
                <a:lnTo>
                  <a:pt x="632" y="652"/>
                </a:lnTo>
                <a:lnTo>
                  <a:pt x="633" y="651"/>
                </a:lnTo>
                <a:lnTo>
                  <a:pt x="634" y="651"/>
                </a:lnTo>
                <a:lnTo>
                  <a:pt x="633" y="652"/>
                </a:lnTo>
                <a:lnTo>
                  <a:pt x="634" y="652"/>
                </a:lnTo>
                <a:lnTo>
                  <a:pt x="633" y="652"/>
                </a:lnTo>
                <a:lnTo>
                  <a:pt x="633" y="653"/>
                </a:lnTo>
                <a:lnTo>
                  <a:pt x="633" y="655"/>
                </a:lnTo>
                <a:lnTo>
                  <a:pt x="634" y="656"/>
                </a:lnTo>
                <a:lnTo>
                  <a:pt x="634" y="657"/>
                </a:lnTo>
                <a:lnTo>
                  <a:pt x="633" y="657"/>
                </a:lnTo>
                <a:lnTo>
                  <a:pt x="633" y="659"/>
                </a:lnTo>
                <a:lnTo>
                  <a:pt x="634" y="659"/>
                </a:lnTo>
                <a:lnTo>
                  <a:pt x="634" y="660"/>
                </a:lnTo>
                <a:lnTo>
                  <a:pt x="633" y="660"/>
                </a:lnTo>
                <a:close/>
                <a:moveTo>
                  <a:pt x="883" y="651"/>
                </a:moveTo>
                <a:lnTo>
                  <a:pt x="884" y="651"/>
                </a:lnTo>
                <a:lnTo>
                  <a:pt x="884" y="652"/>
                </a:lnTo>
                <a:lnTo>
                  <a:pt x="883" y="652"/>
                </a:lnTo>
                <a:lnTo>
                  <a:pt x="883" y="651"/>
                </a:lnTo>
                <a:close/>
                <a:moveTo>
                  <a:pt x="620" y="651"/>
                </a:moveTo>
                <a:lnTo>
                  <a:pt x="619" y="651"/>
                </a:lnTo>
                <a:lnTo>
                  <a:pt x="619" y="649"/>
                </a:lnTo>
                <a:lnTo>
                  <a:pt x="617" y="649"/>
                </a:lnTo>
                <a:lnTo>
                  <a:pt x="617" y="648"/>
                </a:lnTo>
                <a:lnTo>
                  <a:pt x="619" y="649"/>
                </a:lnTo>
                <a:lnTo>
                  <a:pt x="620" y="649"/>
                </a:lnTo>
                <a:lnTo>
                  <a:pt x="620" y="651"/>
                </a:lnTo>
                <a:close/>
                <a:moveTo>
                  <a:pt x="909" y="648"/>
                </a:moveTo>
                <a:lnTo>
                  <a:pt x="911" y="649"/>
                </a:lnTo>
                <a:lnTo>
                  <a:pt x="911" y="651"/>
                </a:lnTo>
                <a:lnTo>
                  <a:pt x="909" y="651"/>
                </a:lnTo>
                <a:lnTo>
                  <a:pt x="909" y="652"/>
                </a:lnTo>
                <a:lnTo>
                  <a:pt x="908" y="652"/>
                </a:lnTo>
                <a:lnTo>
                  <a:pt x="908" y="651"/>
                </a:lnTo>
                <a:lnTo>
                  <a:pt x="907" y="649"/>
                </a:lnTo>
                <a:lnTo>
                  <a:pt x="907" y="648"/>
                </a:lnTo>
                <a:lnTo>
                  <a:pt x="908" y="648"/>
                </a:lnTo>
                <a:lnTo>
                  <a:pt x="909" y="648"/>
                </a:lnTo>
                <a:close/>
                <a:moveTo>
                  <a:pt x="574" y="647"/>
                </a:moveTo>
                <a:lnTo>
                  <a:pt x="573" y="647"/>
                </a:lnTo>
                <a:lnTo>
                  <a:pt x="573" y="645"/>
                </a:lnTo>
                <a:lnTo>
                  <a:pt x="574" y="645"/>
                </a:lnTo>
                <a:lnTo>
                  <a:pt x="574" y="647"/>
                </a:lnTo>
                <a:close/>
                <a:moveTo>
                  <a:pt x="624" y="645"/>
                </a:moveTo>
                <a:lnTo>
                  <a:pt x="625" y="645"/>
                </a:lnTo>
                <a:lnTo>
                  <a:pt x="625" y="647"/>
                </a:lnTo>
                <a:lnTo>
                  <a:pt x="624" y="647"/>
                </a:lnTo>
                <a:lnTo>
                  <a:pt x="624" y="645"/>
                </a:lnTo>
                <a:close/>
                <a:moveTo>
                  <a:pt x="946" y="645"/>
                </a:moveTo>
                <a:lnTo>
                  <a:pt x="945" y="645"/>
                </a:lnTo>
                <a:lnTo>
                  <a:pt x="945" y="644"/>
                </a:lnTo>
                <a:lnTo>
                  <a:pt x="946" y="644"/>
                </a:lnTo>
                <a:lnTo>
                  <a:pt x="947" y="645"/>
                </a:lnTo>
                <a:lnTo>
                  <a:pt x="946" y="645"/>
                </a:lnTo>
                <a:close/>
                <a:moveTo>
                  <a:pt x="542" y="643"/>
                </a:moveTo>
                <a:lnTo>
                  <a:pt x="542" y="642"/>
                </a:lnTo>
                <a:lnTo>
                  <a:pt x="542" y="643"/>
                </a:lnTo>
                <a:close/>
                <a:moveTo>
                  <a:pt x="560" y="635"/>
                </a:moveTo>
                <a:lnTo>
                  <a:pt x="560" y="634"/>
                </a:lnTo>
                <a:lnTo>
                  <a:pt x="560" y="635"/>
                </a:lnTo>
                <a:close/>
                <a:moveTo>
                  <a:pt x="841" y="634"/>
                </a:moveTo>
                <a:lnTo>
                  <a:pt x="841" y="632"/>
                </a:lnTo>
                <a:lnTo>
                  <a:pt x="843" y="632"/>
                </a:lnTo>
                <a:lnTo>
                  <a:pt x="843" y="634"/>
                </a:lnTo>
                <a:lnTo>
                  <a:pt x="841" y="634"/>
                </a:lnTo>
                <a:close/>
                <a:moveTo>
                  <a:pt x="623" y="634"/>
                </a:moveTo>
                <a:lnTo>
                  <a:pt x="621" y="634"/>
                </a:lnTo>
                <a:lnTo>
                  <a:pt x="621" y="632"/>
                </a:lnTo>
                <a:lnTo>
                  <a:pt x="623" y="632"/>
                </a:lnTo>
                <a:lnTo>
                  <a:pt x="623" y="634"/>
                </a:lnTo>
                <a:close/>
                <a:moveTo>
                  <a:pt x="616" y="631"/>
                </a:moveTo>
                <a:lnTo>
                  <a:pt x="616" y="630"/>
                </a:lnTo>
                <a:lnTo>
                  <a:pt x="617" y="630"/>
                </a:lnTo>
                <a:lnTo>
                  <a:pt x="616" y="631"/>
                </a:lnTo>
                <a:close/>
                <a:moveTo>
                  <a:pt x="905" y="631"/>
                </a:moveTo>
                <a:lnTo>
                  <a:pt x="904" y="630"/>
                </a:lnTo>
                <a:lnTo>
                  <a:pt x="905" y="630"/>
                </a:lnTo>
                <a:lnTo>
                  <a:pt x="905" y="631"/>
                </a:lnTo>
                <a:close/>
                <a:moveTo>
                  <a:pt x="555" y="628"/>
                </a:moveTo>
                <a:lnTo>
                  <a:pt x="553" y="628"/>
                </a:lnTo>
                <a:lnTo>
                  <a:pt x="555" y="628"/>
                </a:lnTo>
                <a:close/>
                <a:moveTo>
                  <a:pt x="928" y="627"/>
                </a:moveTo>
                <a:lnTo>
                  <a:pt x="928" y="628"/>
                </a:lnTo>
                <a:lnTo>
                  <a:pt x="928" y="630"/>
                </a:lnTo>
                <a:lnTo>
                  <a:pt x="928" y="631"/>
                </a:lnTo>
                <a:lnTo>
                  <a:pt x="928" y="632"/>
                </a:lnTo>
                <a:lnTo>
                  <a:pt x="925" y="632"/>
                </a:lnTo>
                <a:lnTo>
                  <a:pt x="924" y="631"/>
                </a:lnTo>
                <a:lnTo>
                  <a:pt x="924" y="630"/>
                </a:lnTo>
                <a:lnTo>
                  <a:pt x="922" y="631"/>
                </a:lnTo>
                <a:lnTo>
                  <a:pt x="922" y="630"/>
                </a:lnTo>
                <a:lnTo>
                  <a:pt x="921" y="630"/>
                </a:lnTo>
                <a:lnTo>
                  <a:pt x="921" y="628"/>
                </a:lnTo>
                <a:lnTo>
                  <a:pt x="922" y="628"/>
                </a:lnTo>
                <a:lnTo>
                  <a:pt x="922" y="627"/>
                </a:lnTo>
                <a:lnTo>
                  <a:pt x="922" y="628"/>
                </a:lnTo>
                <a:lnTo>
                  <a:pt x="925" y="628"/>
                </a:lnTo>
                <a:lnTo>
                  <a:pt x="925" y="627"/>
                </a:lnTo>
                <a:lnTo>
                  <a:pt x="926" y="627"/>
                </a:lnTo>
                <a:lnTo>
                  <a:pt x="928" y="627"/>
                </a:lnTo>
                <a:close/>
                <a:moveTo>
                  <a:pt x="549" y="628"/>
                </a:moveTo>
                <a:lnTo>
                  <a:pt x="548" y="628"/>
                </a:lnTo>
                <a:lnTo>
                  <a:pt x="548" y="627"/>
                </a:lnTo>
                <a:lnTo>
                  <a:pt x="549" y="627"/>
                </a:lnTo>
                <a:lnTo>
                  <a:pt x="551" y="627"/>
                </a:lnTo>
                <a:lnTo>
                  <a:pt x="549" y="628"/>
                </a:lnTo>
                <a:close/>
                <a:moveTo>
                  <a:pt x="556" y="628"/>
                </a:moveTo>
                <a:lnTo>
                  <a:pt x="555" y="628"/>
                </a:lnTo>
                <a:lnTo>
                  <a:pt x="555" y="627"/>
                </a:lnTo>
                <a:lnTo>
                  <a:pt x="555" y="626"/>
                </a:lnTo>
                <a:lnTo>
                  <a:pt x="556" y="627"/>
                </a:lnTo>
                <a:lnTo>
                  <a:pt x="556" y="628"/>
                </a:lnTo>
                <a:close/>
                <a:moveTo>
                  <a:pt x="549" y="627"/>
                </a:moveTo>
                <a:lnTo>
                  <a:pt x="549" y="626"/>
                </a:lnTo>
                <a:lnTo>
                  <a:pt x="549" y="627"/>
                </a:lnTo>
                <a:close/>
                <a:moveTo>
                  <a:pt x="577" y="626"/>
                </a:moveTo>
                <a:lnTo>
                  <a:pt x="576" y="626"/>
                </a:lnTo>
                <a:lnTo>
                  <a:pt x="577" y="626"/>
                </a:lnTo>
                <a:close/>
                <a:moveTo>
                  <a:pt x="555" y="626"/>
                </a:moveTo>
                <a:lnTo>
                  <a:pt x="555" y="627"/>
                </a:lnTo>
                <a:lnTo>
                  <a:pt x="553" y="627"/>
                </a:lnTo>
                <a:lnTo>
                  <a:pt x="553" y="626"/>
                </a:lnTo>
                <a:lnTo>
                  <a:pt x="555" y="625"/>
                </a:lnTo>
                <a:lnTo>
                  <a:pt x="555" y="626"/>
                </a:lnTo>
                <a:close/>
                <a:moveTo>
                  <a:pt x="619" y="627"/>
                </a:moveTo>
                <a:lnTo>
                  <a:pt x="619" y="628"/>
                </a:lnTo>
                <a:lnTo>
                  <a:pt x="620" y="628"/>
                </a:lnTo>
                <a:lnTo>
                  <a:pt x="621" y="628"/>
                </a:lnTo>
                <a:lnTo>
                  <a:pt x="621" y="630"/>
                </a:lnTo>
                <a:lnTo>
                  <a:pt x="620" y="630"/>
                </a:lnTo>
                <a:lnTo>
                  <a:pt x="620" y="631"/>
                </a:lnTo>
                <a:lnTo>
                  <a:pt x="621" y="631"/>
                </a:lnTo>
                <a:lnTo>
                  <a:pt x="621" y="632"/>
                </a:lnTo>
                <a:lnTo>
                  <a:pt x="620" y="632"/>
                </a:lnTo>
                <a:lnTo>
                  <a:pt x="620" y="634"/>
                </a:lnTo>
                <a:lnTo>
                  <a:pt x="619" y="634"/>
                </a:lnTo>
                <a:lnTo>
                  <a:pt x="617" y="634"/>
                </a:lnTo>
                <a:lnTo>
                  <a:pt x="617" y="632"/>
                </a:lnTo>
                <a:lnTo>
                  <a:pt x="616" y="632"/>
                </a:lnTo>
                <a:lnTo>
                  <a:pt x="616" y="631"/>
                </a:lnTo>
                <a:lnTo>
                  <a:pt x="617" y="631"/>
                </a:lnTo>
                <a:lnTo>
                  <a:pt x="619" y="631"/>
                </a:lnTo>
                <a:lnTo>
                  <a:pt x="617" y="630"/>
                </a:lnTo>
                <a:lnTo>
                  <a:pt x="616" y="628"/>
                </a:lnTo>
                <a:lnTo>
                  <a:pt x="615" y="628"/>
                </a:lnTo>
                <a:lnTo>
                  <a:pt x="615" y="627"/>
                </a:lnTo>
                <a:lnTo>
                  <a:pt x="616" y="627"/>
                </a:lnTo>
                <a:lnTo>
                  <a:pt x="616" y="628"/>
                </a:lnTo>
                <a:lnTo>
                  <a:pt x="617" y="628"/>
                </a:lnTo>
                <a:lnTo>
                  <a:pt x="619" y="628"/>
                </a:lnTo>
                <a:lnTo>
                  <a:pt x="617" y="627"/>
                </a:lnTo>
                <a:lnTo>
                  <a:pt x="616" y="627"/>
                </a:lnTo>
                <a:lnTo>
                  <a:pt x="616" y="626"/>
                </a:lnTo>
                <a:lnTo>
                  <a:pt x="617" y="625"/>
                </a:lnTo>
                <a:lnTo>
                  <a:pt x="619" y="626"/>
                </a:lnTo>
                <a:lnTo>
                  <a:pt x="619" y="627"/>
                </a:lnTo>
                <a:close/>
                <a:moveTo>
                  <a:pt x="528" y="626"/>
                </a:moveTo>
                <a:lnTo>
                  <a:pt x="527" y="626"/>
                </a:lnTo>
                <a:lnTo>
                  <a:pt x="528" y="625"/>
                </a:lnTo>
                <a:lnTo>
                  <a:pt x="528" y="626"/>
                </a:lnTo>
                <a:close/>
                <a:moveTo>
                  <a:pt x="573" y="626"/>
                </a:moveTo>
                <a:lnTo>
                  <a:pt x="572" y="626"/>
                </a:lnTo>
                <a:lnTo>
                  <a:pt x="572" y="625"/>
                </a:lnTo>
                <a:lnTo>
                  <a:pt x="573" y="625"/>
                </a:lnTo>
                <a:lnTo>
                  <a:pt x="573" y="626"/>
                </a:lnTo>
                <a:close/>
                <a:moveTo>
                  <a:pt x="545" y="623"/>
                </a:moveTo>
                <a:lnTo>
                  <a:pt x="544" y="623"/>
                </a:lnTo>
                <a:lnTo>
                  <a:pt x="545" y="623"/>
                </a:lnTo>
                <a:close/>
                <a:moveTo>
                  <a:pt x="573" y="623"/>
                </a:moveTo>
                <a:lnTo>
                  <a:pt x="572" y="623"/>
                </a:lnTo>
                <a:lnTo>
                  <a:pt x="573" y="623"/>
                </a:lnTo>
                <a:close/>
                <a:moveTo>
                  <a:pt x="552" y="623"/>
                </a:moveTo>
                <a:lnTo>
                  <a:pt x="552" y="622"/>
                </a:lnTo>
                <a:lnTo>
                  <a:pt x="553" y="622"/>
                </a:lnTo>
                <a:lnTo>
                  <a:pt x="552" y="622"/>
                </a:lnTo>
                <a:lnTo>
                  <a:pt x="552" y="623"/>
                </a:lnTo>
                <a:close/>
                <a:moveTo>
                  <a:pt x="544" y="622"/>
                </a:moveTo>
                <a:lnTo>
                  <a:pt x="544" y="623"/>
                </a:lnTo>
                <a:lnTo>
                  <a:pt x="543" y="623"/>
                </a:lnTo>
                <a:lnTo>
                  <a:pt x="542" y="622"/>
                </a:lnTo>
                <a:lnTo>
                  <a:pt x="543" y="622"/>
                </a:lnTo>
                <a:lnTo>
                  <a:pt x="544" y="622"/>
                </a:lnTo>
                <a:close/>
                <a:moveTo>
                  <a:pt x="548" y="622"/>
                </a:moveTo>
                <a:lnTo>
                  <a:pt x="547" y="622"/>
                </a:lnTo>
                <a:lnTo>
                  <a:pt x="548" y="622"/>
                </a:lnTo>
                <a:close/>
                <a:moveTo>
                  <a:pt x="559" y="622"/>
                </a:moveTo>
                <a:lnTo>
                  <a:pt x="557" y="622"/>
                </a:lnTo>
                <a:lnTo>
                  <a:pt x="559" y="621"/>
                </a:lnTo>
                <a:lnTo>
                  <a:pt x="559" y="622"/>
                </a:lnTo>
                <a:close/>
                <a:moveTo>
                  <a:pt x="548" y="621"/>
                </a:moveTo>
                <a:lnTo>
                  <a:pt x="547" y="621"/>
                </a:lnTo>
                <a:lnTo>
                  <a:pt x="547" y="619"/>
                </a:lnTo>
                <a:lnTo>
                  <a:pt x="548" y="619"/>
                </a:lnTo>
                <a:lnTo>
                  <a:pt x="549" y="621"/>
                </a:lnTo>
                <a:lnTo>
                  <a:pt x="548" y="621"/>
                </a:lnTo>
                <a:close/>
                <a:moveTo>
                  <a:pt x="556" y="621"/>
                </a:moveTo>
                <a:lnTo>
                  <a:pt x="555" y="621"/>
                </a:lnTo>
                <a:lnTo>
                  <a:pt x="555" y="619"/>
                </a:lnTo>
                <a:lnTo>
                  <a:pt x="556" y="619"/>
                </a:lnTo>
                <a:lnTo>
                  <a:pt x="556" y="621"/>
                </a:lnTo>
                <a:close/>
                <a:moveTo>
                  <a:pt x="937" y="618"/>
                </a:moveTo>
                <a:lnTo>
                  <a:pt x="936" y="618"/>
                </a:lnTo>
                <a:lnTo>
                  <a:pt x="937" y="618"/>
                </a:lnTo>
                <a:close/>
                <a:moveTo>
                  <a:pt x="620" y="622"/>
                </a:moveTo>
                <a:lnTo>
                  <a:pt x="619" y="622"/>
                </a:lnTo>
                <a:lnTo>
                  <a:pt x="619" y="621"/>
                </a:lnTo>
                <a:lnTo>
                  <a:pt x="617" y="621"/>
                </a:lnTo>
                <a:lnTo>
                  <a:pt x="617" y="619"/>
                </a:lnTo>
                <a:lnTo>
                  <a:pt x="619" y="618"/>
                </a:lnTo>
                <a:lnTo>
                  <a:pt x="620" y="618"/>
                </a:lnTo>
                <a:lnTo>
                  <a:pt x="620" y="619"/>
                </a:lnTo>
                <a:lnTo>
                  <a:pt x="620" y="621"/>
                </a:lnTo>
                <a:lnTo>
                  <a:pt x="620" y="622"/>
                </a:lnTo>
                <a:close/>
                <a:moveTo>
                  <a:pt x="557" y="618"/>
                </a:moveTo>
                <a:lnTo>
                  <a:pt x="556" y="618"/>
                </a:lnTo>
                <a:lnTo>
                  <a:pt x="556" y="617"/>
                </a:lnTo>
                <a:lnTo>
                  <a:pt x="557" y="617"/>
                </a:lnTo>
                <a:lnTo>
                  <a:pt x="557" y="618"/>
                </a:lnTo>
                <a:close/>
                <a:moveTo>
                  <a:pt x="547" y="618"/>
                </a:moveTo>
                <a:lnTo>
                  <a:pt x="545" y="618"/>
                </a:lnTo>
                <a:lnTo>
                  <a:pt x="545" y="617"/>
                </a:lnTo>
                <a:lnTo>
                  <a:pt x="547" y="618"/>
                </a:lnTo>
                <a:close/>
                <a:moveTo>
                  <a:pt x="540" y="617"/>
                </a:moveTo>
                <a:lnTo>
                  <a:pt x="539" y="617"/>
                </a:lnTo>
                <a:lnTo>
                  <a:pt x="540" y="617"/>
                </a:lnTo>
                <a:close/>
                <a:moveTo>
                  <a:pt x="543" y="617"/>
                </a:moveTo>
                <a:lnTo>
                  <a:pt x="542" y="617"/>
                </a:lnTo>
                <a:lnTo>
                  <a:pt x="543" y="617"/>
                </a:lnTo>
                <a:close/>
                <a:moveTo>
                  <a:pt x="917" y="617"/>
                </a:moveTo>
                <a:lnTo>
                  <a:pt x="916" y="617"/>
                </a:lnTo>
                <a:lnTo>
                  <a:pt x="917" y="615"/>
                </a:lnTo>
                <a:lnTo>
                  <a:pt x="917" y="617"/>
                </a:lnTo>
                <a:close/>
                <a:moveTo>
                  <a:pt x="544" y="617"/>
                </a:moveTo>
                <a:lnTo>
                  <a:pt x="544" y="615"/>
                </a:lnTo>
                <a:lnTo>
                  <a:pt x="544" y="617"/>
                </a:lnTo>
                <a:close/>
                <a:moveTo>
                  <a:pt x="553" y="615"/>
                </a:moveTo>
                <a:lnTo>
                  <a:pt x="553" y="617"/>
                </a:lnTo>
                <a:lnTo>
                  <a:pt x="553" y="618"/>
                </a:lnTo>
                <a:lnTo>
                  <a:pt x="552" y="619"/>
                </a:lnTo>
                <a:lnTo>
                  <a:pt x="552" y="618"/>
                </a:lnTo>
                <a:lnTo>
                  <a:pt x="551" y="619"/>
                </a:lnTo>
                <a:lnTo>
                  <a:pt x="551" y="618"/>
                </a:lnTo>
                <a:lnTo>
                  <a:pt x="549" y="618"/>
                </a:lnTo>
                <a:lnTo>
                  <a:pt x="549" y="617"/>
                </a:lnTo>
                <a:lnTo>
                  <a:pt x="551" y="615"/>
                </a:lnTo>
                <a:lnTo>
                  <a:pt x="552" y="615"/>
                </a:lnTo>
                <a:lnTo>
                  <a:pt x="553" y="615"/>
                </a:lnTo>
                <a:close/>
                <a:moveTo>
                  <a:pt x="946" y="615"/>
                </a:moveTo>
                <a:lnTo>
                  <a:pt x="945" y="615"/>
                </a:lnTo>
                <a:lnTo>
                  <a:pt x="946" y="615"/>
                </a:lnTo>
                <a:close/>
                <a:moveTo>
                  <a:pt x="616" y="615"/>
                </a:moveTo>
                <a:lnTo>
                  <a:pt x="616" y="614"/>
                </a:lnTo>
                <a:lnTo>
                  <a:pt x="616" y="615"/>
                </a:lnTo>
                <a:close/>
                <a:moveTo>
                  <a:pt x="549" y="615"/>
                </a:moveTo>
                <a:lnTo>
                  <a:pt x="549" y="617"/>
                </a:lnTo>
                <a:lnTo>
                  <a:pt x="548" y="617"/>
                </a:lnTo>
                <a:lnTo>
                  <a:pt x="548" y="615"/>
                </a:lnTo>
                <a:lnTo>
                  <a:pt x="547" y="614"/>
                </a:lnTo>
                <a:lnTo>
                  <a:pt x="548" y="614"/>
                </a:lnTo>
                <a:lnTo>
                  <a:pt x="549" y="615"/>
                </a:lnTo>
                <a:close/>
                <a:moveTo>
                  <a:pt x="977" y="614"/>
                </a:moveTo>
                <a:lnTo>
                  <a:pt x="979" y="614"/>
                </a:lnTo>
                <a:lnTo>
                  <a:pt x="979" y="615"/>
                </a:lnTo>
                <a:lnTo>
                  <a:pt x="977" y="617"/>
                </a:lnTo>
                <a:lnTo>
                  <a:pt x="976" y="617"/>
                </a:lnTo>
                <a:lnTo>
                  <a:pt x="976" y="615"/>
                </a:lnTo>
                <a:lnTo>
                  <a:pt x="975" y="615"/>
                </a:lnTo>
                <a:lnTo>
                  <a:pt x="976" y="613"/>
                </a:lnTo>
                <a:lnTo>
                  <a:pt x="977" y="614"/>
                </a:lnTo>
                <a:close/>
                <a:moveTo>
                  <a:pt x="543" y="614"/>
                </a:moveTo>
                <a:lnTo>
                  <a:pt x="542" y="614"/>
                </a:lnTo>
                <a:lnTo>
                  <a:pt x="543" y="613"/>
                </a:lnTo>
                <a:lnTo>
                  <a:pt x="543" y="614"/>
                </a:lnTo>
                <a:close/>
                <a:moveTo>
                  <a:pt x="942" y="614"/>
                </a:moveTo>
                <a:lnTo>
                  <a:pt x="941" y="614"/>
                </a:lnTo>
                <a:lnTo>
                  <a:pt x="941" y="613"/>
                </a:lnTo>
                <a:lnTo>
                  <a:pt x="942" y="613"/>
                </a:lnTo>
                <a:lnTo>
                  <a:pt x="942" y="614"/>
                </a:lnTo>
                <a:close/>
                <a:moveTo>
                  <a:pt x="587" y="613"/>
                </a:moveTo>
                <a:lnTo>
                  <a:pt x="586" y="613"/>
                </a:lnTo>
                <a:lnTo>
                  <a:pt x="587" y="613"/>
                </a:lnTo>
                <a:close/>
                <a:moveTo>
                  <a:pt x="548" y="613"/>
                </a:moveTo>
                <a:lnTo>
                  <a:pt x="548" y="611"/>
                </a:lnTo>
                <a:lnTo>
                  <a:pt x="548" y="613"/>
                </a:lnTo>
                <a:close/>
                <a:moveTo>
                  <a:pt x="530" y="611"/>
                </a:moveTo>
                <a:lnTo>
                  <a:pt x="530" y="610"/>
                </a:lnTo>
                <a:lnTo>
                  <a:pt x="530" y="611"/>
                </a:lnTo>
                <a:close/>
                <a:moveTo>
                  <a:pt x="617" y="613"/>
                </a:moveTo>
                <a:lnTo>
                  <a:pt x="616" y="613"/>
                </a:lnTo>
                <a:lnTo>
                  <a:pt x="616" y="610"/>
                </a:lnTo>
                <a:lnTo>
                  <a:pt x="617" y="611"/>
                </a:lnTo>
                <a:lnTo>
                  <a:pt x="617" y="613"/>
                </a:lnTo>
                <a:close/>
                <a:moveTo>
                  <a:pt x="946" y="610"/>
                </a:moveTo>
                <a:lnTo>
                  <a:pt x="947" y="610"/>
                </a:lnTo>
                <a:lnTo>
                  <a:pt x="949" y="611"/>
                </a:lnTo>
                <a:lnTo>
                  <a:pt x="949" y="613"/>
                </a:lnTo>
                <a:lnTo>
                  <a:pt x="949" y="614"/>
                </a:lnTo>
                <a:lnTo>
                  <a:pt x="947" y="614"/>
                </a:lnTo>
                <a:lnTo>
                  <a:pt x="946" y="614"/>
                </a:lnTo>
                <a:lnTo>
                  <a:pt x="945" y="615"/>
                </a:lnTo>
                <a:lnTo>
                  <a:pt x="945" y="617"/>
                </a:lnTo>
                <a:lnTo>
                  <a:pt x="945" y="618"/>
                </a:lnTo>
                <a:lnTo>
                  <a:pt x="946" y="618"/>
                </a:lnTo>
                <a:lnTo>
                  <a:pt x="947" y="618"/>
                </a:lnTo>
                <a:lnTo>
                  <a:pt x="947" y="619"/>
                </a:lnTo>
                <a:lnTo>
                  <a:pt x="949" y="619"/>
                </a:lnTo>
                <a:lnTo>
                  <a:pt x="949" y="621"/>
                </a:lnTo>
                <a:lnTo>
                  <a:pt x="949" y="622"/>
                </a:lnTo>
                <a:lnTo>
                  <a:pt x="949" y="623"/>
                </a:lnTo>
                <a:lnTo>
                  <a:pt x="947" y="623"/>
                </a:lnTo>
                <a:lnTo>
                  <a:pt x="946" y="625"/>
                </a:lnTo>
                <a:lnTo>
                  <a:pt x="945" y="625"/>
                </a:lnTo>
                <a:lnTo>
                  <a:pt x="945" y="626"/>
                </a:lnTo>
                <a:lnTo>
                  <a:pt x="943" y="626"/>
                </a:lnTo>
                <a:lnTo>
                  <a:pt x="945" y="626"/>
                </a:lnTo>
                <a:lnTo>
                  <a:pt x="945" y="627"/>
                </a:lnTo>
                <a:lnTo>
                  <a:pt x="945" y="628"/>
                </a:lnTo>
                <a:lnTo>
                  <a:pt x="945" y="630"/>
                </a:lnTo>
                <a:lnTo>
                  <a:pt x="945" y="631"/>
                </a:lnTo>
                <a:lnTo>
                  <a:pt x="946" y="631"/>
                </a:lnTo>
                <a:lnTo>
                  <a:pt x="946" y="632"/>
                </a:lnTo>
                <a:lnTo>
                  <a:pt x="946" y="634"/>
                </a:lnTo>
                <a:lnTo>
                  <a:pt x="945" y="634"/>
                </a:lnTo>
                <a:lnTo>
                  <a:pt x="943" y="634"/>
                </a:lnTo>
                <a:lnTo>
                  <a:pt x="942" y="634"/>
                </a:lnTo>
                <a:lnTo>
                  <a:pt x="942" y="632"/>
                </a:lnTo>
                <a:lnTo>
                  <a:pt x="941" y="634"/>
                </a:lnTo>
                <a:lnTo>
                  <a:pt x="941" y="632"/>
                </a:lnTo>
                <a:lnTo>
                  <a:pt x="941" y="634"/>
                </a:lnTo>
                <a:lnTo>
                  <a:pt x="941" y="635"/>
                </a:lnTo>
                <a:lnTo>
                  <a:pt x="939" y="635"/>
                </a:lnTo>
                <a:lnTo>
                  <a:pt x="938" y="635"/>
                </a:lnTo>
                <a:lnTo>
                  <a:pt x="937" y="635"/>
                </a:lnTo>
                <a:lnTo>
                  <a:pt x="936" y="635"/>
                </a:lnTo>
                <a:lnTo>
                  <a:pt x="934" y="635"/>
                </a:lnTo>
                <a:lnTo>
                  <a:pt x="934" y="634"/>
                </a:lnTo>
                <a:lnTo>
                  <a:pt x="933" y="634"/>
                </a:lnTo>
                <a:lnTo>
                  <a:pt x="933" y="632"/>
                </a:lnTo>
                <a:lnTo>
                  <a:pt x="934" y="632"/>
                </a:lnTo>
                <a:lnTo>
                  <a:pt x="933" y="631"/>
                </a:lnTo>
                <a:lnTo>
                  <a:pt x="932" y="631"/>
                </a:lnTo>
                <a:lnTo>
                  <a:pt x="932" y="630"/>
                </a:lnTo>
                <a:lnTo>
                  <a:pt x="932" y="628"/>
                </a:lnTo>
                <a:lnTo>
                  <a:pt x="932" y="626"/>
                </a:lnTo>
                <a:lnTo>
                  <a:pt x="932" y="625"/>
                </a:lnTo>
                <a:lnTo>
                  <a:pt x="932" y="623"/>
                </a:lnTo>
                <a:lnTo>
                  <a:pt x="932" y="622"/>
                </a:lnTo>
                <a:lnTo>
                  <a:pt x="933" y="621"/>
                </a:lnTo>
                <a:lnTo>
                  <a:pt x="934" y="621"/>
                </a:lnTo>
                <a:lnTo>
                  <a:pt x="936" y="621"/>
                </a:lnTo>
                <a:lnTo>
                  <a:pt x="936" y="619"/>
                </a:lnTo>
                <a:lnTo>
                  <a:pt x="937" y="618"/>
                </a:lnTo>
                <a:lnTo>
                  <a:pt x="937" y="619"/>
                </a:lnTo>
                <a:lnTo>
                  <a:pt x="938" y="618"/>
                </a:lnTo>
                <a:lnTo>
                  <a:pt x="939" y="618"/>
                </a:lnTo>
                <a:lnTo>
                  <a:pt x="939" y="617"/>
                </a:lnTo>
                <a:lnTo>
                  <a:pt x="941" y="618"/>
                </a:lnTo>
                <a:lnTo>
                  <a:pt x="943" y="615"/>
                </a:lnTo>
                <a:lnTo>
                  <a:pt x="943" y="614"/>
                </a:lnTo>
                <a:lnTo>
                  <a:pt x="942" y="614"/>
                </a:lnTo>
                <a:lnTo>
                  <a:pt x="942" y="613"/>
                </a:lnTo>
                <a:lnTo>
                  <a:pt x="942" y="611"/>
                </a:lnTo>
                <a:lnTo>
                  <a:pt x="942" y="610"/>
                </a:lnTo>
                <a:lnTo>
                  <a:pt x="943" y="610"/>
                </a:lnTo>
                <a:lnTo>
                  <a:pt x="945" y="610"/>
                </a:lnTo>
                <a:lnTo>
                  <a:pt x="946" y="610"/>
                </a:lnTo>
                <a:close/>
                <a:moveTo>
                  <a:pt x="542" y="609"/>
                </a:moveTo>
                <a:lnTo>
                  <a:pt x="542" y="610"/>
                </a:lnTo>
                <a:lnTo>
                  <a:pt x="542" y="609"/>
                </a:lnTo>
                <a:close/>
                <a:moveTo>
                  <a:pt x="934" y="610"/>
                </a:moveTo>
                <a:lnTo>
                  <a:pt x="934" y="609"/>
                </a:lnTo>
                <a:lnTo>
                  <a:pt x="934" y="610"/>
                </a:lnTo>
                <a:close/>
                <a:moveTo>
                  <a:pt x="587" y="610"/>
                </a:moveTo>
                <a:lnTo>
                  <a:pt x="587" y="609"/>
                </a:lnTo>
                <a:lnTo>
                  <a:pt x="587" y="610"/>
                </a:lnTo>
                <a:close/>
                <a:moveTo>
                  <a:pt x="941" y="610"/>
                </a:moveTo>
                <a:lnTo>
                  <a:pt x="939" y="610"/>
                </a:lnTo>
                <a:lnTo>
                  <a:pt x="938" y="609"/>
                </a:lnTo>
                <a:lnTo>
                  <a:pt x="939" y="607"/>
                </a:lnTo>
                <a:lnTo>
                  <a:pt x="941" y="609"/>
                </a:lnTo>
                <a:lnTo>
                  <a:pt x="941" y="610"/>
                </a:lnTo>
                <a:close/>
                <a:moveTo>
                  <a:pt x="589" y="607"/>
                </a:moveTo>
                <a:lnTo>
                  <a:pt x="589" y="606"/>
                </a:lnTo>
                <a:lnTo>
                  <a:pt x="589" y="607"/>
                </a:lnTo>
                <a:close/>
                <a:moveTo>
                  <a:pt x="593" y="606"/>
                </a:moveTo>
                <a:lnTo>
                  <a:pt x="591" y="606"/>
                </a:lnTo>
                <a:lnTo>
                  <a:pt x="593" y="605"/>
                </a:lnTo>
                <a:lnTo>
                  <a:pt x="593" y="606"/>
                </a:lnTo>
                <a:close/>
                <a:moveTo>
                  <a:pt x="543" y="605"/>
                </a:moveTo>
                <a:lnTo>
                  <a:pt x="543" y="606"/>
                </a:lnTo>
                <a:lnTo>
                  <a:pt x="542" y="606"/>
                </a:lnTo>
                <a:lnTo>
                  <a:pt x="540" y="606"/>
                </a:lnTo>
                <a:lnTo>
                  <a:pt x="540" y="605"/>
                </a:lnTo>
                <a:lnTo>
                  <a:pt x="542" y="605"/>
                </a:lnTo>
                <a:lnTo>
                  <a:pt x="543" y="605"/>
                </a:lnTo>
                <a:close/>
                <a:moveTo>
                  <a:pt x="547" y="605"/>
                </a:moveTo>
                <a:lnTo>
                  <a:pt x="545" y="605"/>
                </a:lnTo>
                <a:lnTo>
                  <a:pt x="547" y="605"/>
                </a:lnTo>
                <a:close/>
                <a:moveTo>
                  <a:pt x="555" y="605"/>
                </a:moveTo>
                <a:lnTo>
                  <a:pt x="553" y="604"/>
                </a:lnTo>
                <a:lnTo>
                  <a:pt x="555" y="604"/>
                </a:lnTo>
                <a:lnTo>
                  <a:pt x="556" y="604"/>
                </a:lnTo>
                <a:lnTo>
                  <a:pt x="555" y="605"/>
                </a:lnTo>
                <a:close/>
                <a:moveTo>
                  <a:pt x="553" y="604"/>
                </a:moveTo>
                <a:lnTo>
                  <a:pt x="552" y="604"/>
                </a:lnTo>
                <a:lnTo>
                  <a:pt x="552" y="602"/>
                </a:lnTo>
                <a:lnTo>
                  <a:pt x="553" y="602"/>
                </a:lnTo>
                <a:lnTo>
                  <a:pt x="553" y="604"/>
                </a:lnTo>
                <a:close/>
                <a:moveTo>
                  <a:pt x="552" y="602"/>
                </a:moveTo>
                <a:lnTo>
                  <a:pt x="552" y="604"/>
                </a:lnTo>
                <a:lnTo>
                  <a:pt x="551" y="604"/>
                </a:lnTo>
                <a:lnTo>
                  <a:pt x="551" y="602"/>
                </a:lnTo>
                <a:lnTo>
                  <a:pt x="552" y="602"/>
                </a:lnTo>
                <a:close/>
                <a:moveTo>
                  <a:pt x="556" y="602"/>
                </a:moveTo>
                <a:lnTo>
                  <a:pt x="555" y="602"/>
                </a:lnTo>
                <a:lnTo>
                  <a:pt x="556" y="602"/>
                </a:lnTo>
                <a:close/>
                <a:moveTo>
                  <a:pt x="547" y="602"/>
                </a:moveTo>
                <a:lnTo>
                  <a:pt x="547" y="601"/>
                </a:lnTo>
                <a:lnTo>
                  <a:pt x="547" y="602"/>
                </a:lnTo>
                <a:close/>
                <a:moveTo>
                  <a:pt x="553" y="602"/>
                </a:moveTo>
                <a:lnTo>
                  <a:pt x="553" y="601"/>
                </a:lnTo>
                <a:lnTo>
                  <a:pt x="553" y="602"/>
                </a:lnTo>
                <a:close/>
                <a:moveTo>
                  <a:pt x="602" y="600"/>
                </a:moveTo>
                <a:lnTo>
                  <a:pt x="600" y="600"/>
                </a:lnTo>
                <a:lnTo>
                  <a:pt x="600" y="598"/>
                </a:lnTo>
                <a:lnTo>
                  <a:pt x="602" y="598"/>
                </a:lnTo>
                <a:lnTo>
                  <a:pt x="602" y="600"/>
                </a:lnTo>
                <a:close/>
                <a:moveTo>
                  <a:pt x="985" y="600"/>
                </a:moveTo>
                <a:lnTo>
                  <a:pt x="984" y="600"/>
                </a:lnTo>
                <a:lnTo>
                  <a:pt x="983" y="598"/>
                </a:lnTo>
                <a:lnTo>
                  <a:pt x="984" y="598"/>
                </a:lnTo>
                <a:lnTo>
                  <a:pt x="985" y="600"/>
                </a:lnTo>
                <a:close/>
                <a:moveTo>
                  <a:pt x="527" y="597"/>
                </a:moveTo>
                <a:lnTo>
                  <a:pt x="526" y="597"/>
                </a:lnTo>
                <a:lnTo>
                  <a:pt x="527" y="597"/>
                </a:lnTo>
                <a:close/>
                <a:moveTo>
                  <a:pt x="531" y="598"/>
                </a:moveTo>
                <a:lnTo>
                  <a:pt x="530" y="598"/>
                </a:lnTo>
                <a:lnTo>
                  <a:pt x="530" y="597"/>
                </a:lnTo>
                <a:lnTo>
                  <a:pt x="531" y="597"/>
                </a:lnTo>
                <a:lnTo>
                  <a:pt x="531" y="598"/>
                </a:lnTo>
                <a:close/>
                <a:moveTo>
                  <a:pt x="531" y="597"/>
                </a:moveTo>
                <a:lnTo>
                  <a:pt x="530" y="597"/>
                </a:lnTo>
                <a:lnTo>
                  <a:pt x="530" y="596"/>
                </a:lnTo>
                <a:lnTo>
                  <a:pt x="531" y="596"/>
                </a:lnTo>
                <a:lnTo>
                  <a:pt x="531" y="597"/>
                </a:lnTo>
                <a:close/>
                <a:moveTo>
                  <a:pt x="637" y="601"/>
                </a:moveTo>
                <a:lnTo>
                  <a:pt x="637" y="602"/>
                </a:lnTo>
                <a:lnTo>
                  <a:pt x="637" y="601"/>
                </a:lnTo>
                <a:lnTo>
                  <a:pt x="637" y="600"/>
                </a:lnTo>
                <a:lnTo>
                  <a:pt x="636" y="600"/>
                </a:lnTo>
                <a:lnTo>
                  <a:pt x="636" y="598"/>
                </a:lnTo>
                <a:lnTo>
                  <a:pt x="636" y="597"/>
                </a:lnTo>
                <a:lnTo>
                  <a:pt x="637" y="597"/>
                </a:lnTo>
                <a:lnTo>
                  <a:pt x="637" y="596"/>
                </a:lnTo>
                <a:lnTo>
                  <a:pt x="638" y="597"/>
                </a:lnTo>
                <a:lnTo>
                  <a:pt x="638" y="598"/>
                </a:lnTo>
                <a:lnTo>
                  <a:pt x="638" y="600"/>
                </a:lnTo>
                <a:lnTo>
                  <a:pt x="638" y="601"/>
                </a:lnTo>
                <a:lnTo>
                  <a:pt x="637" y="601"/>
                </a:lnTo>
                <a:close/>
                <a:moveTo>
                  <a:pt x="616" y="598"/>
                </a:moveTo>
                <a:lnTo>
                  <a:pt x="616" y="600"/>
                </a:lnTo>
                <a:lnTo>
                  <a:pt x="615" y="600"/>
                </a:lnTo>
                <a:lnTo>
                  <a:pt x="615" y="598"/>
                </a:lnTo>
                <a:lnTo>
                  <a:pt x="615" y="597"/>
                </a:lnTo>
                <a:lnTo>
                  <a:pt x="614" y="597"/>
                </a:lnTo>
                <a:lnTo>
                  <a:pt x="615" y="596"/>
                </a:lnTo>
                <a:lnTo>
                  <a:pt x="616" y="598"/>
                </a:lnTo>
                <a:close/>
                <a:moveTo>
                  <a:pt x="869" y="598"/>
                </a:moveTo>
                <a:lnTo>
                  <a:pt x="867" y="598"/>
                </a:lnTo>
                <a:lnTo>
                  <a:pt x="867" y="597"/>
                </a:lnTo>
                <a:lnTo>
                  <a:pt x="866" y="596"/>
                </a:lnTo>
                <a:lnTo>
                  <a:pt x="867" y="594"/>
                </a:lnTo>
                <a:lnTo>
                  <a:pt x="869" y="594"/>
                </a:lnTo>
                <a:lnTo>
                  <a:pt x="870" y="594"/>
                </a:lnTo>
                <a:lnTo>
                  <a:pt x="870" y="596"/>
                </a:lnTo>
                <a:lnTo>
                  <a:pt x="870" y="597"/>
                </a:lnTo>
                <a:lnTo>
                  <a:pt x="869" y="598"/>
                </a:lnTo>
                <a:close/>
                <a:moveTo>
                  <a:pt x="595" y="593"/>
                </a:moveTo>
                <a:lnTo>
                  <a:pt x="596" y="593"/>
                </a:lnTo>
                <a:lnTo>
                  <a:pt x="598" y="594"/>
                </a:lnTo>
                <a:lnTo>
                  <a:pt x="595" y="594"/>
                </a:lnTo>
                <a:lnTo>
                  <a:pt x="595" y="593"/>
                </a:lnTo>
                <a:close/>
                <a:moveTo>
                  <a:pt x="984" y="594"/>
                </a:moveTo>
                <a:lnTo>
                  <a:pt x="984" y="596"/>
                </a:lnTo>
                <a:lnTo>
                  <a:pt x="983" y="596"/>
                </a:lnTo>
                <a:lnTo>
                  <a:pt x="983" y="597"/>
                </a:lnTo>
                <a:lnTo>
                  <a:pt x="983" y="598"/>
                </a:lnTo>
                <a:lnTo>
                  <a:pt x="981" y="598"/>
                </a:lnTo>
                <a:lnTo>
                  <a:pt x="981" y="597"/>
                </a:lnTo>
                <a:lnTo>
                  <a:pt x="980" y="597"/>
                </a:lnTo>
                <a:lnTo>
                  <a:pt x="980" y="596"/>
                </a:lnTo>
                <a:lnTo>
                  <a:pt x="979" y="596"/>
                </a:lnTo>
                <a:lnTo>
                  <a:pt x="979" y="594"/>
                </a:lnTo>
                <a:lnTo>
                  <a:pt x="979" y="593"/>
                </a:lnTo>
                <a:lnTo>
                  <a:pt x="980" y="593"/>
                </a:lnTo>
                <a:lnTo>
                  <a:pt x="981" y="593"/>
                </a:lnTo>
                <a:lnTo>
                  <a:pt x="983" y="594"/>
                </a:lnTo>
                <a:lnTo>
                  <a:pt x="984" y="594"/>
                </a:lnTo>
                <a:close/>
                <a:moveTo>
                  <a:pt x="620" y="592"/>
                </a:moveTo>
                <a:lnTo>
                  <a:pt x="620" y="590"/>
                </a:lnTo>
                <a:lnTo>
                  <a:pt x="620" y="592"/>
                </a:lnTo>
                <a:close/>
                <a:moveTo>
                  <a:pt x="954" y="590"/>
                </a:moveTo>
                <a:lnTo>
                  <a:pt x="953" y="590"/>
                </a:lnTo>
                <a:lnTo>
                  <a:pt x="953" y="589"/>
                </a:lnTo>
                <a:lnTo>
                  <a:pt x="954" y="589"/>
                </a:lnTo>
                <a:lnTo>
                  <a:pt x="954" y="590"/>
                </a:lnTo>
                <a:close/>
                <a:moveTo>
                  <a:pt x="921" y="589"/>
                </a:moveTo>
                <a:lnTo>
                  <a:pt x="922" y="590"/>
                </a:lnTo>
                <a:lnTo>
                  <a:pt x="924" y="592"/>
                </a:lnTo>
                <a:lnTo>
                  <a:pt x="924" y="593"/>
                </a:lnTo>
                <a:lnTo>
                  <a:pt x="922" y="593"/>
                </a:lnTo>
                <a:lnTo>
                  <a:pt x="921" y="594"/>
                </a:lnTo>
                <a:lnTo>
                  <a:pt x="920" y="594"/>
                </a:lnTo>
                <a:lnTo>
                  <a:pt x="919" y="594"/>
                </a:lnTo>
                <a:lnTo>
                  <a:pt x="919" y="593"/>
                </a:lnTo>
                <a:lnTo>
                  <a:pt x="917" y="593"/>
                </a:lnTo>
                <a:lnTo>
                  <a:pt x="917" y="592"/>
                </a:lnTo>
                <a:lnTo>
                  <a:pt x="917" y="590"/>
                </a:lnTo>
                <a:lnTo>
                  <a:pt x="917" y="589"/>
                </a:lnTo>
                <a:lnTo>
                  <a:pt x="919" y="589"/>
                </a:lnTo>
                <a:lnTo>
                  <a:pt x="920" y="589"/>
                </a:lnTo>
                <a:lnTo>
                  <a:pt x="921" y="589"/>
                </a:lnTo>
                <a:close/>
                <a:moveTo>
                  <a:pt x="848" y="588"/>
                </a:moveTo>
                <a:lnTo>
                  <a:pt x="848" y="587"/>
                </a:lnTo>
                <a:lnTo>
                  <a:pt x="848" y="588"/>
                </a:lnTo>
                <a:close/>
                <a:moveTo>
                  <a:pt x="881" y="588"/>
                </a:moveTo>
                <a:lnTo>
                  <a:pt x="879" y="588"/>
                </a:lnTo>
                <a:lnTo>
                  <a:pt x="878" y="588"/>
                </a:lnTo>
                <a:lnTo>
                  <a:pt x="878" y="589"/>
                </a:lnTo>
                <a:lnTo>
                  <a:pt x="877" y="589"/>
                </a:lnTo>
                <a:lnTo>
                  <a:pt x="877" y="588"/>
                </a:lnTo>
                <a:lnTo>
                  <a:pt x="878" y="588"/>
                </a:lnTo>
                <a:lnTo>
                  <a:pt x="879" y="587"/>
                </a:lnTo>
                <a:lnTo>
                  <a:pt x="881" y="588"/>
                </a:lnTo>
                <a:close/>
                <a:moveTo>
                  <a:pt x="633" y="589"/>
                </a:moveTo>
                <a:lnTo>
                  <a:pt x="632" y="589"/>
                </a:lnTo>
                <a:lnTo>
                  <a:pt x="632" y="588"/>
                </a:lnTo>
                <a:lnTo>
                  <a:pt x="633" y="588"/>
                </a:lnTo>
                <a:lnTo>
                  <a:pt x="632" y="588"/>
                </a:lnTo>
                <a:lnTo>
                  <a:pt x="632" y="587"/>
                </a:lnTo>
                <a:lnTo>
                  <a:pt x="633" y="587"/>
                </a:lnTo>
                <a:lnTo>
                  <a:pt x="633" y="589"/>
                </a:lnTo>
                <a:close/>
                <a:moveTo>
                  <a:pt x="891" y="588"/>
                </a:moveTo>
                <a:lnTo>
                  <a:pt x="890" y="588"/>
                </a:lnTo>
                <a:lnTo>
                  <a:pt x="890" y="587"/>
                </a:lnTo>
                <a:lnTo>
                  <a:pt x="888" y="587"/>
                </a:lnTo>
                <a:lnTo>
                  <a:pt x="890" y="587"/>
                </a:lnTo>
                <a:lnTo>
                  <a:pt x="890" y="585"/>
                </a:lnTo>
                <a:lnTo>
                  <a:pt x="891" y="585"/>
                </a:lnTo>
                <a:lnTo>
                  <a:pt x="892" y="585"/>
                </a:lnTo>
                <a:lnTo>
                  <a:pt x="892" y="587"/>
                </a:lnTo>
                <a:lnTo>
                  <a:pt x="891" y="587"/>
                </a:lnTo>
                <a:lnTo>
                  <a:pt x="891" y="588"/>
                </a:lnTo>
                <a:close/>
                <a:moveTo>
                  <a:pt x="555" y="585"/>
                </a:moveTo>
                <a:lnTo>
                  <a:pt x="555" y="584"/>
                </a:lnTo>
                <a:lnTo>
                  <a:pt x="555" y="585"/>
                </a:lnTo>
                <a:close/>
                <a:moveTo>
                  <a:pt x="610" y="585"/>
                </a:moveTo>
                <a:lnTo>
                  <a:pt x="608" y="585"/>
                </a:lnTo>
                <a:lnTo>
                  <a:pt x="610" y="584"/>
                </a:lnTo>
                <a:lnTo>
                  <a:pt x="610" y="585"/>
                </a:lnTo>
                <a:close/>
                <a:moveTo>
                  <a:pt x="544" y="584"/>
                </a:moveTo>
                <a:lnTo>
                  <a:pt x="543" y="584"/>
                </a:lnTo>
                <a:lnTo>
                  <a:pt x="544" y="584"/>
                </a:lnTo>
                <a:close/>
                <a:moveTo>
                  <a:pt x="540" y="583"/>
                </a:moveTo>
                <a:lnTo>
                  <a:pt x="542" y="584"/>
                </a:lnTo>
                <a:lnTo>
                  <a:pt x="543" y="585"/>
                </a:lnTo>
                <a:lnTo>
                  <a:pt x="543" y="587"/>
                </a:lnTo>
                <a:lnTo>
                  <a:pt x="543" y="588"/>
                </a:lnTo>
                <a:lnTo>
                  <a:pt x="543" y="589"/>
                </a:lnTo>
                <a:lnTo>
                  <a:pt x="542" y="590"/>
                </a:lnTo>
                <a:lnTo>
                  <a:pt x="540" y="590"/>
                </a:lnTo>
                <a:lnTo>
                  <a:pt x="540" y="592"/>
                </a:lnTo>
                <a:lnTo>
                  <a:pt x="540" y="593"/>
                </a:lnTo>
                <a:lnTo>
                  <a:pt x="542" y="593"/>
                </a:lnTo>
                <a:lnTo>
                  <a:pt x="543" y="593"/>
                </a:lnTo>
                <a:lnTo>
                  <a:pt x="543" y="594"/>
                </a:lnTo>
                <a:lnTo>
                  <a:pt x="542" y="596"/>
                </a:lnTo>
                <a:lnTo>
                  <a:pt x="542" y="597"/>
                </a:lnTo>
                <a:lnTo>
                  <a:pt x="543" y="597"/>
                </a:lnTo>
                <a:lnTo>
                  <a:pt x="543" y="598"/>
                </a:lnTo>
                <a:lnTo>
                  <a:pt x="543" y="600"/>
                </a:lnTo>
                <a:lnTo>
                  <a:pt x="542" y="600"/>
                </a:lnTo>
                <a:lnTo>
                  <a:pt x="540" y="600"/>
                </a:lnTo>
                <a:lnTo>
                  <a:pt x="539" y="598"/>
                </a:lnTo>
                <a:lnTo>
                  <a:pt x="538" y="598"/>
                </a:lnTo>
                <a:lnTo>
                  <a:pt x="538" y="597"/>
                </a:lnTo>
                <a:lnTo>
                  <a:pt x="536" y="597"/>
                </a:lnTo>
                <a:lnTo>
                  <a:pt x="536" y="596"/>
                </a:lnTo>
                <a:lnTo>
                  <a:pt x="535" y="594"/>
                </a:lnTo>
                <a:lnTo>
                  <a:pt x="535" y="593"/>
                </a:lnTo>
                <a:lnTo>
                  <a:pt x="534" y="592"/>
                </a:lnTo>
                <a:lnTo>
                  <a:pt x="535" y="590"/>
                </a:lnTo>
                <a:lnTo>
                  <a:pt x="535" y="589"/>
                </a:lnTo>
                <a:lnTo>
                  <a:pt x="536" y="589"/>
                </a:lnTo>
                <a:lnTo>
                  <a:pt x="536" y="588"/>
                </a:lnTo>
                <a:lnTo>
                  <a:pt x="535" y="588"/>
                </a:lnTo>
                <a:lnTo>
                  <a:pt x="535" y="587"/>
                </a:lnTo>
                <a:lnTo>
                  <a:pt x="536" y="587"/>
                </a:lnTo>
                <a:lnTo>
                  <a:pt x="535" y="587"/>
                </a:lnTo>
                <a:lnTo>
                  <a:pt x="535" y="585"/>
                </a:lnTo>
                <a:lnTo>
                  <a:pt x="536" y="585"/>
                </a:lnTo>
                <a:lnTo>
                  <a:pt x="535" y="585"/>
                </a:lnTo>
                <a:lnTo>
                  <a:pt x="535" y="584"/>
                </a:lnTo>
                <a:lnTo>
                  <a:pt x="536" y="584"/>
                </a:lnTo>
                <a:lnTo>
                  <a:pt x="538" y="584"/>
                </a:lnTo>
                <a:lnTo>
                  <a:pt x="539" y="585"/>
                </a:lnTo>
                <a:lnTo>
                  <a:pt x="538" y="585"/>
                </a:lnTo>
                <a:lnTo>
                  <a:pt x="539" y="585"/>
                </a:lnTo>
                <a:lnTo>
                  <a:pt x="539" y="584"/>
                </a:lnTo>
                <a:lnTo>
                  <a:pt x="540" y="584"/>
                </a:lnTo>
                <a:lnTo>
                  <a:pt x="540" y="583"/>
                </a:lnTo>
                <a:close/>
                <a:moveTo>
                  <a:pt x="535" y="583"/>
                </a:moveTo>
                <a:lnTo>
                  <a:pt x="536" y="583"/>
                </a:lnTo>
                <a:lnTo>
                  <a:pt x="536" y="584"/>
                </a:lnTo>
                <a:lnTo>
                  <a:pt x="535" y="584"/>
                </a:lnTo>
                <a:lnTo>
                  <a:pt x="535" y="583"/>
                </a:lnTo>
                <a:close/>
                <a:moveTo>
                  <a:pt x="627" y="584"/>
                </a:moveTo>
                <a:lnTo>
                  <a:pt x="625" y="584"/>
                </a:lnTo>
                <a:lnTo>
                  <a:pt x="625" y="583"/>
                </a:lnTo>
                <a:lnTo>
                  <a:pt x="627" y="583"/>
                </a:lnTo>
                <a:lnTo>
                  <a:pt x="627" y="584"/>
                </a:lnTo>
                <a:close/>
                <a:moveTo>
                  <a:pt x="641" y="581"/>
                </a:moveTo>
                <a:lnTo>
                  <a:pt x="641" y="583"/>
                </a:lnTo>
                <a:lnTo>
                  <a:pt x="642" y="583"/>
                </a:lnTo>
                <a:lnTo>
                  <a:pt x="644" y="583"/>
                </a:lnTo>
                <a:lnTo>
                  <a:pt x="644" y="584"/>
                </a:lnTo>
                <a:lnTo>
                  <a:pt x="644" y="585"/>
                </a:lnTo>
                <a:lnTo>
                  <a:pt x="644" y="587"/>
                </a:lnTo>
                <a:lnTo>
                  <a:pt x="642" y="587"/>
                </a:lnTo>
                <a:lnTo>
                  <a:pt x="641" y="587"/>
                </a:lnTo>
                <a:lnTo>
                  <a:pt x="641" y="585"/>
                </a:lnTo>
                <a:lnTo>
                  <a:pt x="640" y="584"/>
                </a:lnTo>
                <a:lnTo>
                  <a:pt x="640" y="583"/>
                </a:lnTo>
                <a:lnTo>
                  <a:pt x="640" y="581"/>
                </a:lnTo>
                <a:lnTo>
                  <a:pt x="641" y="583"/>
                </a:lnTo>
                <a:lnTo>
                  <a:pt x="641" y="581"/>
                </a:lnTo>
                <a:close/>
                <a:moveTo>
                  <a:pt x="964" y="580"/>
                </a:moveTo>
                <a:lnTo>
                  <a:pt x="963" y="581"/>
                </a:lnTo>
                <a:lnTo>
                  <a:pt x="963" y="580"/>
                </a:lnTo>
                <a:lnTo>
                  <a:pt x="964" y="580"/>
                </a:lnTo>
                <a:close/>
                <a:moveTo>
                  <a:pt x="902" y="580"/>
                </a:moveTo>
                <a:lnTo>
                  <a:pt x="900" y="579"/>
                </a:lnTo>
                <a:lnTo>
                  <a:pt x="902" y="579"/>
                </a:lnTo>
                <a:lnTo>
                  <a:pt x="902" y="580"/>
                </a:lnTo>
                <a:close/>
                <a:moveTo>
                  <a:pt x="544" y="579"/>
                </a:moveTo>
                <a:lnTo>
                  <a:pt x="544" y="580"/>
                </a:lnTo>
                <a:lnTo>
                  <a:pt x="543" y="580"/>
                </a:lnTo>
                <a:lnTo>
                  <a:pt x="543" y="579"/>
                </a:lnTo>
                <a:lnTo>
                  <a:pt x="544" y="579"/>
                </a:lnTo>
                <a:close/>
                <a:moveTo>
                  <a:pt x="544" y="579"/>
                </a:moveTo>
                <a:lnTo>
                  <a:pt x="543" y="579"/>
                </a:lnTo>
                <a:lnTo>
                  <a:pt x="543" y="577"/>
                </a:lnTo>
                <a:lnTo>
                  <a:pt x="544" y="577"/>
                </a:lnTo>
                <a:lnTo>
                  <a:pt x="544" y="579"/>
                </a:lnTo>
                <a:close/>
                <a:moveTo>
                  <a:pt x="637" y="579"/>
                </a:moveTo>
                <a:lnTo>
                  <a:pt x="638" y="579"/>
                </a:lnTo>
                <a:lnTo>
                  <a:pt x="640" y="579"/>
                </a:lnTo>
                <a:lnTo>
                  <a:pt x="640" y="580"/>
                </a:lnTo>
                <a:lnTo>
                  <a:pt x="640" y="581"/>
                </a:lnTo>
                <a:lnTo>
                  <a:pt x="638" y="581"/>
                </a:lnTo>
                <a:lnTo>
                  <a:pt x="637" y="581"/>
                </a:lnTo>
                <a:lnTo>
                  <a:pt x="636" y="581"/>
                </a:lnTo>
                <a:lnTo>
                  <a:pt x="636" y="583"/>
                </a:lnTo>
                <a:lnTo>
                  <a:pt x="634" y="583"/>
                </a:lnTo>
                <a:lnTo>
                  <a:pt x="633" y="581"/>
                </a:lnTo>
                <a:lnTo>
                  <a:pt x="633" y="576"/>
                </a:lnTo>
                <a:lnTo>
                  <a:pt x="634" y="576"/>
                </a:lnTo>
                <a:lnTo>
                  <a:pt x="636" y="575"/>
                </a:lnTo>
                <a:lnTo>
                  <a:pt x="637" y="576"/>
                </a:lnTo>
                <a:lnTo>
                  <a:pt x="637" y="579"/>
                </a:lnTo>
                <a:close/>
                <a:moveTo>
                  <a:pt x="636" y="575"/>
                </a:moveTo>
                <a:lnTo>
                  <a:pt x="634" y="575"/>
                </a:lnTo>
                <a:lnTo>
                  <a:pt x="634" y="573"/>
                </a:lnTo>
                <a:lnTo>
                  <a:pt x="636" y="573"/>
                </a:lnTo>
                <a:lnTo>
                  <a:pt x="636" y="575"/>
                </a:lnTo>
                <a:close/>
                <a:moveTo>
                  <a:pt x="560" y="575"/>
                </a:moveTo>
                <a:lnTo>
                  <a:pt x="559" y="575"/>
                </a:lnTo>
                <a:lnTo>
                  <a:pt x="559" y="573"/>
                </a:lnTo>
                <a:lnTo>
                  <a:pt x="559" y="572"/>
                </a:lnTo>
                <a:lnTo>
                  <a:pt x="560" y="572"/>
                </a:lnTo>
                <a:lnTo>
                  <a:pt x="560" y="575"/>
                </a:lnTo>
                <a:close/>
                <a:moveTo>
                  <a:pt x="632" y="572"/>
                </a:moveTo>
                <a:lnTo>
                  <a:pt x="632" y="573"/>
                </a:lnTo>
                <a:lnTo>
                  <a:pt x="633" y="572"/>
                </a:lnTo>
                <a:lnTo>
                  <a:pt x="633" y="573"/>
                </a:lnTo>
                <a:lnTo>
                  <a:pt x="632" y="575"/>
                </a:lnTo>
                <a:lnTo>
                  <a:pt x="632" y="576"/>
                </a:lnTo>
                <a:lnTo>
                  <a:pt x="632" y="577"/>
                </a:lnTo>
                <a:lnTo>
                  <a:pt x="631" y="577"/>
                </a:lnTo>
                <a:lnTo>
                  <a:pt x="631" y="579"/>
                </a:lnTo>
                <a:lnTo>
                  <a:pt x="629" y="580"/>
                </a:lnTo>
                <a:lnTo>
                  <a:pt x="629" y="581"/>
                </a:lnTo>
                <a:lnTo>
                  <a:pt x="628" y="581"/>
                </a:lnTo>
                <a:lnTo>
                  <a:pt x="627" y="580"/>
                </a:lnTo>
                <a:lnTo>
                  <a:pt x="627" y="579"/>
                </a:lnTo>
                <a:lnTo>
                  <a:pt x="628" y="577"/>
                </a:lnTo>
                <a:lnTo>
                  <a:pt x="628" y="576"/>
                </a:lnTo>
                <a:lnTo>
                  <a:pt x="628" y="575"/>
                </a:lnTo>
                <a:lnTo>
                  <a:pt x="629" y="575"/>
                </a:lnTo>
                <a:lnTo>
                  <a:pt x="629" y="573"/>
                </a:lnTo>
                <a:lnTo>
                  <a:pt x="628" y="573"/>
                </a:lnTo>
                <a:lnTo>
                  <a:pt x="629" y="573"/>
                </a:lnTo>
                <a:lnTo>
                  <a:pt x="631" y="573"/>
                </a:lnTo>
                <a:lnTo>
                  <a:pt x="629" y="572"/>
                </a:lnTo>
                <a:lnTo>
                  <a:pt x="631" y="572"/>
                </a:lnTo>
                <a:lnTo>
                  <a:pt x="632" y="572"/>
                </a:lnTo>
                <a:close/>
                <a:moveTo>
                  <a:pt x="640" y="570"/>
                </a:moveTo>
                <a:lnTo>
                  <a:pt x="641" y="570"/>
                </a:lnTo>
                <a:lnTo>
                  <a:pt x="641" y="571"/>
                </a:lnTo>
                <a:lnTo>
                  <a:pt x="642" y="571"/>
                </a:lnTo>
                <a:lnTo>
                  <a:pt x="642" y="573"/>
                </a:lnTo>
                <a:lnTo>
                  <a:pt x="641" y="573"/>
                </a:lnTo>
                <a:lnTo>
                  <a:pt x="640" y="572"/>
                </a:lnTo>
                <a:lnTo>
                  <a:pt x="641" y="572"/>
                </a:lnTo>
                <a:lnTo>
                  <a:pt x="641" y="571"/>
                </a:lnTo>
                <a:lnTo>
                  <a:pt x="640" y="571"/>
                </a:lnTo>
                <a:lnTo>
                  <a:pt x="640" y="570"/>
                </a:lnTo>
                <a:close/>
                <a:moveTo>
                  <a:pt x="637" y="570"/>
                </a:moveTo>
                <a:lnTo>
                  <a:pt x="636" y="570"/>
                </a:lnTo>
                <a:lnTo>
                  <a:pt x="636" y="568"/>
                </a:lnTo>
                <a:lnTo>
                  <a:pt x="637" y="568"/>
                </a:lnTo>
                <a:lnTo>
                  <a:pt x="637" y="570"/>
                </a:lnTo>
                <a:close/>
                <a:moveTo>
                  <a:pt x="603" y="568"/>
                </a:moveTo>
                <a:lnTo>
                  <a:pt x="602" y="568"/>
                </a:lnTo>
                <a:lnTo>
                  <a:pt x="603" y="568"/>
                </a:lnTo>
                <a:close/>
                <a:moveTo>
                  <a:pt x="628" y="568"/>
                </a:moveTo>
                <a:lnTo>
                  <a:pt x="627" y="568"/>
                </a:lnTo>
                <a:lnTo>
                  <a:pt x="627" y="567"/>
                </a:lnTo>
                <a:lnTo>
                  <a:pt x="628" y="567"/>
                </a:lnTo>
                <a:lnTo>
                  <a:pt x="628" y="568"/>
                </a:lnTo>
                <a:close/>
                <a:moveTo>
                  <a:pt x="920" y="567"/>
                </a:moveTo>
                <a:lnTo>
                  <a:pt x="919" y="567"/>
                </a:lnTo>
                <a:lnTo>
                  <a:pt x="920" y="567"/>
                </a:lnTo>
                <a:close/>
                <a:moveTo>
                  <a:pt x="565" y="567"/>
                </a:moveTo>
                <a:lnTo>
                  <a:pt x="566" y="567"/>
                </a:lnTo>
                <a:lnTo>
                  <a:pt x="566" y="568"/>
                </a:lnTo>
                <a:lnTo>
                  <a:pt x="566" y="570"/>
                </a:lnTo>
                <a:lnTo>
                  <a:pt x="568" y="570"/>
                </a:lnTo>
                <a:lnTo>
                  <a:pt x="568" y="571"/>
                </a:lnTo>
                <a:lnTo>
                  <a:pt x="566" y="571"/>
                </a:lnTo>
                <a:lnTo>
                  <a:pt x="565" y="571"/>
                </a:lnTo>
                <a:lnTo>
                  <a:pt x="565" y="570"/>
                </a:lnTo>
                <a:lnTo>
                  <a:pt x="564" y="570"/>
                </a:lnTo>
                <a:lnTo>
                  <a:pt x="562" y="568"/>
                </a:lnTo>
                <a:lnTo>
                  <a:pt x="562" y="567"/>
                </a:lnTo>
                <a:lnTo>
                  <a:pt x="562" y="566"/>
                </a:lnTo>
                <a:lnTo>
                  <a:pt x="564" y="566"/>
                </a:lnTo>
                <a:lnTo>
                  <a:pt x="565" y="567"/>
                </a:lnTo>
                <a:close/>
                <a:moveTo>
                  <a:pt x="610" y="568"/>
                </a:moveTo>
                <a:lnTo>
                  <a:pt x="611" y="568"/>
                </a:lnTo>
                <a:lnTo>
                  <a:pt x="610" y="568"/>
                </a:lnTo>
                <a:lnTo>
                  <a:pt x="610" y="567"/>
                </a:lnTo>
                <a:lnTo>
                  <a:pt x="611" y="567"/>
                </a:lnTo>
                <a:lnTo>
                  <a:pt x="612" y="568"/>
                </a:lnTo>
                <a:lnTo>
                  <a:pt x="612" y="570"/>
                </a:lnTo>
                <a:lnTo>
                  <a:pt x="614" y="568"/>
                </a:lnTo>
                <a:lnTo>
                  <a:pt x="614" y="570"/>
                </a:lnTo>
                <a:lnTo>
                  <a:pt x="615" y="568"/>
                </a:lnTo>
                <a:lnTo>
                  <a:pt x="616" y="568"/>
                </a:lnTo>
                <a:lnTo>
                  <a:pt x="616" y="570"/>
                </a:lnTo>
                <a:lnTo>
                  <a:pt x="616" y="571"/>
                </a:lnTo>
                <a:lnTo>
                  <a:pt x="615" y="571"/>
                </a:lnTo>
                <a:lnTo>
                  <a:pt x="615" y="572"/>
                </a:lnTo>
                <a:lnTo>
                  <a:pt x="615" y="573"/>
                </a:lnTo>
                <a:lnTo>
                  <a:pt x="615" y="575"/>
                </a:lnTo>
                <a:lnTo>
                  <a:pt x="616" y="575"/>
                </a:lnTo>
                <a:lnTo>
                  <a:pt x="616" y="576"/>
                </a:lnTo>
                <a:lnTo>
                  <a:pt x="616" y="577"/>
                </a:lnTo>
                <a:lnTo>
                  <a:pt x="617" y="577"/>
                </a:lnTo>
                <a:lnTo>
                  <a:pt x="617" y="579"/>
                </a:lnTo>
                <a:lnTo>
                  <a:pt x="617" y="580"/>
                </a:lnTo>
                <a:lnTo>
                  <a:pt x="617" y="581"/>
                </a:lnTo>
                <a:lnTo>
                  <a:pt x="619" y="581"/>
                </a:lnTo>
                <a:lnTo>
                  <a:pt x="620" y="580"/>
                </a:lnTo>
                <a:lnTo>
                  <a:pt x="620" y="581"/>
                </a:lnTo>
                <a:lnTo>
                  <a:pt x="620" y="583"/>
                </a:lnTo>
                <a:lnTo>
                  <a:pt x="620" y="585"/>
                </a:lnTo>
                <a:lnTo>
                  <a:pt x="619" y="587"/>
                </a:lnTo>
                <a:lnTo>
                  <a:pt x="619" y="588"/>
                </a:lnTo>
                <a:lnTo>
                  <a:pt x="619" y="589"/>
                </a:lnTo>
                <a:lnTo>
                  <a:pt x="617" y="589"/>
                </a:lnTo>
                <a:lnTo>
                  <a:pt x="617" y="588"/>
                </a:lnTo>
                <a:lnTo>
                  <a:pt x="617" y="587"/>
                </a:lnTo>
                <a:lnTo>
                  <a:pt x="617" y="585"/>
                </a:lnTo>
                <a:lnTo>
                  <a:pt x="617" y="584"/>
                </a:lnTo>
                <a:lnTo>
                  <a:pt x="617" y="583"/>
                </a:lnTo>
                <a:lnTo>
                  <a:pt x="617" y="584"/>
                </a:lnTo>
                <a:lnTo>
                  <a:pt x="617" y="583"/>
                </a:lnTo>
                <a:lnTo>
                  <a:pt x="616" y="583"/>
                </a:lnTo>
                <a:lnTo>
                  <a:pt x="616" y="584"/>
                </a:lnTo>
                <a:lnTo>
                  <a:pt x="615" y="585"/>
                </a:lnTo>
                <a:lnTo>
                  <a:pt x="615" y="587"/>
                </a:lnTo>
                <a:lnTo>
                  <a:pt x="614" y="587"/>
                </a:lnTo>
                <a:lnTo>
                  <a:pt x="612" y="587"/>
                </a:lnTo>
                <a:lnTo>
                  <a:pt x="612" y="585"/>
                </a:lnTo>
                <a:lnTo>
                  <a:pt x="611" y="585"/>
                </a:lnTo>
                <a:lnTo>
                  <a:pt x="611" y="587"/>
                </a:lnTo>
                <a:lnTo>
                  <a:pt x="610" y="585"/>
                </a:lnTo>
                <a:lnTo>
                  <a:pt x="610" y="584"/>
                </a:lnTo>
                <a:lnTo>
                  <a:pt x="610" y="583"/>
                </a:lnTo>
                <a:lnTo>
                  <a:pt x="610" y="581"/>
                </a:lnTo>
                <a:lnTo>
                  <a:pt x="611" y="580"/>
                </a:lnTo>
                <a:lnTo>
                  <a:pt x="610" y="581"/>
                </a:lnTo>
                <a:lnTo>
                  <a:pt x="608" y="581"/>
                </a:lnTo>
                <a:lnTo>
                  <a:pt x="607" y="581"/>
                </a:lnTo>
                <a:lnTo>
                  <a:pt x="607" y="580"/>
                </a:lnTo>
                <a:lnTo>
                  <a:pt x="606" y="580"/>
                </a:lnTo>
                <a:lnTo>
                  <a:pt x="604" y="579"/>
                </a:lnTo>
                <a:lnTo>
                  <a:pt x="603" y="579"/>
                </a:lnTo>
                <a:lnTo>
                  <a:pt x="602" y="579"/>
                </a:lnTo>
                <a:lnTo>
                  <a:pt x="602" y="577"/>
                </a:lnTo>
                <a:lnTo>
                  <a:pt x="602" y="576"/>
                </a:lnTo>
                <a:lnTo>
                  <a:pt x="602" y="575"/>
                </a:lnTo>
                <a:lnTo>
                  <a:pt x="602" y="573"/>
                </a:lnTo>
                <a:lnTo>
                  <a:pt x="603" y="572"/>
                </a:lnTo>
                <a:lnTo>
                  <a:pt x="604" y="571"/>
                </a:lnTo>
                <a:lnTo>
                  <a:pt x="604" y="570"/>
                </a:lnTo>
                <a:lnTo>
                  <a:pt x="606" y="568"/>
                </a:lnTo>
                <a:lnTo>
                  <a:pt x="607" y="566"/>
                </a:lnTo>
                <a:lnTo>
                  <a:pt x="608" y="566"/>
                </a:lnTo>
                <a:lnTo>
                  <a:pt x="608" y="567"/>
                </a:lnTo>
                <a:lnTo>
                  <a:pt x="608" y="568"/>
                </a:lnTo>
                <a:lnTo>
                  <a:pt x="610" y="568"/>
                </a:lnTo>
                <a:close/>
                <a:moveTo>
                  <a:pt x="611" y="567"/>
                </a:moveTo>
                <a:lnTo>
                  <a:pt x="610" y="567"/>
                </a:lnTo>
                <a:lnTo>
                  <a:pt x="610" y="566"/>
                </a:lnTo>
                <a:lnTo>
                  <a:pt x="611" y="566"/>
                </a:lnTo>
                <a:lnTo>
                  <a:pt x="611" y="567"/>
                </a:lnTo>
                <a:close/>
                <a:moveTo>
                  <a:pt x="861" y="564"/>
                </a:moveTo>
                <a:lnTo>
                  <a:pt x="862" y="564"/>
                </a:lnTo>
                <a:lnTo>
                  <a:pt x="862" y="566"/>
                </a:lnTo>
                <a:lnTo>
                  <a:pt x="861" y="566"/>
                </a:lnTo>
                <a:lnTo>
                  <a:pt x="861" y="564"/>
                </a:lnTo>
                <a:close/>
                <a:moveTo>
                  <a:pt x="566" y="563"/>
                </a:moveTo>
                <a:lnTo>
                  <a:pt x="566" y="564"/>
                </a:lnTo>
                <a:lnTo>
                  <a:pt x="566" y="566"/>
                </a:lnTo>
                <a:lnTo>
                  <a:pt x="565" y="566"/>
                </a:lnTo>
                <a:lnTo>
                  <a:pt x="565" y="564"/>
                </a:lnTo>
                <a:lnTo>
                  <a:pt x="565" y="563"/>
                </a:lnTo>
                <a:lnTo>
                  <a:pt x="566" y="563"/>
                </a:lnTo>
                <a:close/>
                <a:moveTo>
                  <a:pt x="614" y="564"/>
                </a:moveTo>
                <a:lnTo>
                  <a:pt x="612" y="564"/>
                </a:lnTo>
                <a:lnTo>
                  <a:pt x="612" y="563"/>
                </a:lnTo>
                <a:lnTo>
                  <a:pt x="614" y="563"/>
                </a:lnTo>
                <a:lnTo>
                  <a:pt x="614" y="564"/>
                </a:lnTo>
                <a:close/>
                <a:moveTo>
                  <a:pt x="544" y="563"/>
                </a:moveTo>
                <a:lnTo>
                  <a:pt x="544" y="564"/>
                </a:lnTo>
                <a:lnTo>
                  <a:pt x="543" y="564"/>
                </a:lnTo>
                <a:lnTo>
                  <a:pt x="543" y="563"/>
                </a:lnTo>
                <a:lnTo>
                  <a:pt x="544" y="563"/>
                </a:lnTo>
                <a:close/>
                <a:moveTo>
                  <a:pt x="646" y="562"/>
                </a:moveTo>
                <a:lnTo>
                  <a:pt x="645" y="562"/>
                </a:lnTo>
                <a:lnTo>
                  <a:pt x="646" y="562"/>
                </a:lnTo>
                <a:close/>
                <a:moveTo>
                  <a:pt x="551" y="562"/>
                </a:moveTo>
                <a:lnTo>
                  <a:pt x="551" y="563"/>
                </a:lnTo>
                <a:lnTo>
                  <a:pt x="549" y="562"/>
                </a:lnTo>
                <a:lnTo>
                  <a:pt x="548" y="562"/>
                </a:lnTo>
                <a:lnTo>
                  <a:pt x="548" y="560"/>
                </a:lnTo>
                <a:lnTo>
                  <a:pt x="549" y="560"/>
                </a:lnTo>
                <a:lnTo>
                  <a:pt x="551" y="562"/>
                </a:lnTo>
                <a:close/>
                <a:moveTo>
                  <a:pt x="552" y="562"/>
                </a:moveTo>
                <a:lnTo>
                  <a:pt x="552" y="560"/>
                </a:lnTo>
                <a:lnTo>
                  <a:pt x="552" y="562"/>
                </a:lnTo>
                <a:close/>
                <a:moveTo>
                  <a:pt x="646" y="562"/>
                </a:moveTo>
                <a:lnTo>
                  <a:pt x="645" y="562"/>
                </a:lnTo>
                <a:lnTo>
                  <a:pt x="645" y="560"/>
                </a:lnTo>
                <a:lnTo>
                  <a:pt x="646" y="560"/>
                </a:lnTo>
                <a:lnTo>
                  <a:pt x="646" y="562"/>
                </a:lnTo>
                <a:close/>
                <a:moveTo>
                  <a:pt x="634" y="560"/>
                </a:moveTo>
                <a:lnTo>
                  <a:pt x="633" y="562"/>
                </a:lnTo>
                <a:lnTo>
                  <a:pt x="632" y="560"/>
                </a:lnTo>
                <a:lnTo>
                  <a:pt x="633" y="560"/>
                </a:lnTo>
                <a:lnTo>
                  <a:pt x="634" y="560"/>
                </a:lnTo>
                <a:close/>
                <a:moveTo>
                  <a:pt x="564" y="562"/>
                </a:moveTo>
                <a:lnTo>
                  <a:pt x="562" y="560"/>
                </a:lnTo>
                <a:lnTo>
                  <a:pt x="562" y="559"/>
                </a:lnTo>
                <a:lnTo>
                  <a:pt x="564" y="559"/>
                </a:lnTo>
                <a:lnTo>
                  <a:pt x="564" y="560"/>
                </a:lnTo>
                <a:lnTo>
                  <a:pt x="564" y="562"/>
                </a:lnTo>
                <a:close/>
                <a:moveTo>
                  <a:pt x="629" y="559"/>
                </a:moveTo>
                <a:lnTo>
                  <a:pt x="629" y="560"/>
                </a:lnTo>
                <a:lnTo>
                  <a:pt x="631" y="560"/>
                </a:lnTo>
                <a:lnTo>
                  <a:pt x="631" y="559"/>
                </a:lnTo>
                <a:lnTo>
                  <a:pt x="632" y="560"/>
                </a:lnTo>
                <a:lnTo>
                  <a:pt x="632" y="562"/>
                </a:lnTo>
                <a:lnTo>
                  <a:pt x="632" y="563"/>
                </a:lnTo>
                <a:lnTo>
                  <a:pt x="632" y="564"/>
                </a:lnTo>
                <a:lnTo>
                  <a:pt x="633" y="564"/>
                </a:lnTo>
                <a:lnTo>
                  <a:pt x="633" y="566"/>
                </a:lnTo>
                <a:lnTo>
                  <a:pt x="633" y="567"/>
                </a:lnTo>
                <a:lnTo>
                  <a:pt x="632" y="568"/>
                </a:lnTo>
                <a:lnTo>
                  <a:pt x="633" y="568"/>
                </a:lnTo>
                <a:lnTo>
                  <a:pt x="633" y="570"/>
                </a:lnTo>
                <a:lnTo>
                  <a:pt x="632" y="570"/>
                </a:lnTo>
                <a:lnTo>
                  <a:pt x="631" y="570"/>
                </a:lnTo>
                <a:lnTo>
                  <a:pt x="629" y="570"/>
                </a:lnTo>
                <a:lnTo>
                  <a:pt x="629" y="571"/>
                </a:lnTo>
                <a:lnTo>
                  <a:pt x="628" y="571"/>
                </a:lnTo>
                <a:lnTo>
                  <a:pt x="628" y="570"/>
                </a:lnTo>
                <a:lnTo>
                  <a:pt x="629" y="570"/>
                </a:lnTo>
                <a:lnTo>
                  <a:pt x="629" y="568"/>
                </a:lnTo>
                <a:lnTo>
                  <a:pt x="631" y="568"/>
                </a:lnTo>
                <a:lnTo>
                  <a:pt x="629" y="567"/>
                </a:lnTo>
                <a:lnTo>
                  <a:pt x="631" y="567"/>
                </a:lnTo>
                <a:lnTo>
                  <a:pt x="629" y="567"/>
                </a:lnTo>
                <a:lnTo>
                  <a:pt x="629" y="566"/>
                </a:lnTo>
                <a:lnTo>
                  <a:pt x="629" y="564"/>
                </a:lnTo>
                <a:lnTo>
                  <a:pt x="629" y="566"/>
                </a:lnTo>
                <a:lnTo>
                  <a:pt x="628" y="566"/>
                </a:lnTo>
                <a:lnTo>
                  <a:pt x="628" y="564"/>
                </a:lnTo>
                <a:lnTo>
                  <a:pt x="628" y="563"/>
                </a:lnTo>
                <a:lnTo>
                  <a:pt x="627" y="563"/>
                </a:lnTo>
                <a:lnTo>
                  <a:pt x="627" y="562"/>
                </a:lnTo>
                <a:lnTo>
                  <a:pt x="627" y="560"/>
                </a:lnTo>
                <a:lnTo>
                  <a:pt x="628" y="560"/>
                </a:lnTo>
                <a:lnTo>
                  <a:pt x="628" y="559"/>
                </a:lnTo>
                <a:lnTo>
                  <a:pt x="629" y="559"/>
                </a:lnTo>
                <a:close/>
                <a:moveTo>
                  <a:pt x="534" y="562"/>
                </a:moveTo>
                <a:lnTo>
                  <a:pt x="534" y="563"/>
                </a:lnTo>
                <a:lnTo>
                  <a:pt x="532" y="562"/>
                </a:lnTo>
                <a:lnTo>
                  <a:pt x="531" y="560"/>
                </a:lnTo>
                <a:lnTo>
                  <a:pt x="530" y="559"/>
                </a:lnTo>
                <a:lnTo>
                  <a:pt x="531" y="559"/>
                </a:lnTo>
                <a:lnTo>
                  <a:pt x="532" y="559"/>
                </a:lnTo>
                <a:lnTo>
                  <a:pt x="532" y="560"/>
                </a:lnTo>
                <a:lnTo>
                  <a:pt x="534" y="560"/>
                </a:lnTo>
                <a:lnTo>
                  <a:pt x="534" y="562"/>
                </a:lnTo>
                <a:close/>
                <a:moveTo>
                  <a:pt x="964" y="562"/>
                </a:moveTo>
                <a:lnTo>
                  <a:pt x="963" y="560"/>
                </a:lnTo>
                <a:lnTo>
                  <a:pt x="964" y="559"/>
                </a:lnTo>
                <a:lnTo>
                  <a:pt x="966" y="559"/>
                </a:lnTo>
                <a:lnTo>
                  <a:pt x="966" y="560"/>
                </a:lnTo>
                <a:lnTo>
                  <a:pt x="966" y="562"/>
                </a:lnTo>
                <a:lnTo>
                  <a:pt x="964" y="562"/>
                </a:lnTo>
                <a:close/>
                <a:moveTo>
                  <a:pt x="625" y="559"/>
                </a:moveTo>
                <a:lnTo>
                  <a:pt x="624" y="559"/>
                </a:lnTo>
                <a:lnTo>
                  <a:pt x="625" y="559"/>
                </a:lnTo>
                <a:close/>
                <a:moveTo>
                  <a:pt x="551" y="559"/>
                </a:moveTo>
                <a:lnTo>
                  <a:pt x="549" y="559"/>
                </a:lnTo>
                <a:lnTo>
                  <a:pt x="549" y="558"/>
                </a:lnTo>
                <a:lnTo>
                  <a:pt x="551" y="558"/>
                </a:lnTo>
                <a:lnTo>
                  <a:pt x="551" y="559"/>
                </a:lnTo>
                <a:close/>
                <a:moveTo>
                  <a:pt x="545" y="559"/>
                </a:moveTo>
                <a:lnTo>
                  <a:pt x="545" y="558"/>
                </a:lnTo>
                <a:lnTo>
                  <a:pt x="547" y="556"/>
                </a:lnTo>
                <a:lnTo>
                  <a:pt x="547" y="558"/>
                </a:lnTo>
                <a:lnTo>
                  <a:pt x="547" y="559"/>
                </a:lnTo>
                <a:lnTo>
                  <a:pt x="545" y="559"/>
                </a:lnTo>
                <a:close/>
                <a:moveTo>
                  <a:pt x="624" y="558"/>
                </a:moveTo>
                <a:lnTo>
                  <a:pt x="623" y="558"/>
                </a:lnTo>
                <a:lnTo>
                  <a:pt x="623" y="556"/>
                </a:lnTo>
                <a:lnTo>
                  <a:pt x="624" y="556"/>
                </a:lnTo>
                <a:lnTo>
                  <a:pt x="624" y="558"/>
                </a:lnTo>
                <a:close/>
                <a:moveTo>
                  <a:pt x="530" y="559"/>
                </a:moveTo>
                <a:lnTo>
                  <a:pt x="530" y="558"/>
                </a:lnTo>
                <a:lnTo>
                  <a:pt x="527" y="556"/>
                </a:lnTo>
                <a:lnTo>
                  <a:pt x="527" y="555"/>
                </a:lnTo>
                <a:lnTo>
                  <a:pt x="528" y="555"/>
                </a:lnTo>
                <a:lnTo>
                  <a:pt x="530" y="556"/>
                </a:lnTo>
                <a:lnTo>
                  <a:pt x="530" y="558"/>
                </a:lnTo>
                <a:lnTo>
                  <a:pt x="531" y="559"/>
                </a:lnTo>
                <a:lnTo>
                  <a:pt x="530" y="559"/>
                </a:lnTo>
                <a:close/>
                <a:moveTo>
                  <a:pt x="627" y="556"/>
                </a:moveTo>
                <a:lnTo>
                  <a:pt x="625" y="556"/>
                </a:lnTo>
                <a:lnTo>
                  <a:pt x="627" y="555"/>
                </a:lnTo>
                <a:lnTo>
                  <a:pt x="627" y="556"/>
                </a:lnTo>
                <a:close/>
                <a:moveTo>
                  <a:pt x="562" y="555"/>
                </a:moveTo>
                <a:lnTo>
                  <a:pt x="564" y="555"/>
                </a:lnTo>
                <a:lnTo>
                  <a:pt x="562" y="555"/>
                </a:lnTo>
                <a:close/>
                <a:moveTo>
                  <a:pt x="549" y="553"/>
                </a:moveTo>
                <a:lnTo>
                  <a:pt x="549" y="554"/>
                </a:lnTo>
                <a:lnTo>
                  <a:pt x="549" y="553"/>
                </a:lnTo>
                <a:close/>
                <a:moveTo>
                  <a:pt x="633" y="553"/>
                </a:moveTo>
                <a:lnTo>
                  <a:pt x="633" y="554"/>
                </a:lnTo>
                <a:lnTo>
                  <a:pt x="632" y="554"/>
                </a:lnTo>
                <a:lnTo>
                  <a:pt x="632" y="553"/>
                </a:lnTo>
                <a:lnTo>
                  <a:pt x="633" y="553"/>
                </a:lnTo>
                <a:lnTo>
                  <a:pt x="634" y="553"/>
                </a:lnTo>
                <a:lnTo>
                  <a:pt x="633" y="553"/>
                </a:lnTo>
                <a:close/>
                <a:moveTo>
                  <a:pt x="547" y="551"/>
                </a:moveTo>
                <a:lnTo>
                  <a:pt x="548" y="553"/>
                </a:lnTo>
                <a:lnTo>
                  <a:pt x="548" y="554"/>
                </a:lnTo>
                <a:lnTo>
                  <a:pt x="548" y="553"/>
                </a:lnTo>
                <a:lnTo>
                  <a:pt x="547" y="553"/>
                </a:lnTo>
                <a:lnTo>
                  <a:pt x="548" y="554"/>
                </a:lnTo>
                <a:lnTo>
                  <a:pt x="547" y="554"/>
                </a:lnTo>
                <a:lnTo>
                  <a:pt x="547" y="555"/>
                </a:lnTo>
                <a:lnTo>
                  <a:pt x="548" y="555"/>
                </a:lnTo>
                <a:lnTo>
                  <a:pt x="547" y="555"/>
                </a:lnTo>
                <a:lnTo>
                  <a:pt x="545" y="555"/>
                </a:lnTo>
                <a:lnTo>
                  <a:pt x="544" y="555"/>
                </a:lnTo>
                <a:lnTo>
                  <a:pt x="543" y="555"/>
                </a:lnTo>
                <a:lnTo>
                  <a:pt x="544" y="554"/>
                </a:lnTo>
                <a:lnTo>
                  <a:pt x="544" y="553"/>
                </a:lnTo>
                <a:lnTo>
                  <a:pt x="545" y="553"/>
                </a:lnTo>
                <a:lnTo>
                  <a:pt x="547" y="553"/>
                </a:lnTo>
                <a:lnTo>
                  <a:pt x="547" y="551"/>
                </a:lnTo>
                <a:close/>
                <a:moveTo>
                  <a:pt x="544" y="551"/>
                </a:moveTo>
                <a:lnTo>
                  <a:pt x="544" y="553"/>
                </a:lnTo>
                <a:lnTo>
                  <a:pt x="544" y="551"/>
                </a:lnTo>
                <a:close/>
                <a:moveTo>
                  <a:pt x="544" y="551"/>
                </a:moveTo>
                <a:lnTo>
                  <a:pt x="545" y="551"/>
                </a:lnTo>
                <a:lnTo>
                  <a:pt x="544" y="551"/>
                </a:lnTo>
                <a:close/>
                <a:moveTo>
                  <a:pt x="623" y="551"/>
                </a:moveTo>
                <a:lnTo>
                  <a:pt x="623" y="550"/>
                </a:lnTo>
                <a:lnTo>
                  <a:pt x="621" y="550"/>
                </a:lnTo>
                <a:lnTo>
                  <a:pt x="623" y="550"/>
                </a:lnTo>
                <a:lnTo>
                  <a:pt x="623" y="551"/>
                </a:lnTo>
                <a:close/>
                <a:moveTo>
                  <a:pt x="928" y="550"/>
                </a:moveTo>
                <a:lnTo>
                  <a:pt x="928" y="551"/>
                </a:lnTo>
                <a:lnTo>
                  <a:pt x="928" y="554"/>
                </a:lnTo>
                <a:lnTo>
                  <a:pt x="926" y="555"/>
                </a:lnTo>
                <a:lnTo>
                  <a:pt x="925" y="555"/>
                </a:lnTo>
                <a:lnTo>
                  <a:pt x="925" y="556"/>
                </a:lnTo>
                <a:lnTo>
                  <a:pt x="925" y="558"/>
                </a:lnTo>
                <a:lnTo>
                  <a:pt x="924" y="558"/>
                </a:lnTo>
                <a:lnTo>
                  <a:pt x="922" y="558"/>
                </a:lnTo>
                <a:lnTo>
                  <a:pt x="921" y="558"/>
                </a:lnTo>
                <a:lnTo>
                  <a:pt x="920" y="558"/>
                </a:lnTo>
                <a:lnTo>
                  <a:pt x="919" y="558"/>
                </a:lnTo>
                <a:lnTo>
                  <a:pt x="917" y="558"/>
                </a:lnTo>
                <a:lnTo>
                  <a:pt x="917" y="556"/>
                </a:lnTo>
                <a:lnTo>
                  <a:pt x="917" y="555"/>
                </a:lnTo>
                <a:lnTo>
                  <a:pt x="917" y="554"/>
                </a:lnTo>
                <a:lnTo>
                  <a:pt x="917" y="553"/>
                </a:lnTo>
                <a:lnTo>
                  <a:pt x="919" y="553"/>
                </a:lnTo>
                <a:lnTo>
                  <a:pt x="920" y="551"/>
                </a:lnTo>
                <a:lnTo>
                  <a:pt x="921" y="551"/>
                </a:lnTo>
                <a:lnTo>
                  <a:pt x="922" y="551"/>
                </a:lnTo>
                <a:lnTo>
                  <a:pt x="924" y="550"/>
                </a:lnTo>
                <a:lnTo>
                  <a:pt x="925" y="550"/>
                </a:lnTo>
                <a:lnTo>
                  <a:pt x="926" y="549"/>
                </a:lnTo>
                <a:lnTo>
                  <a:pt x="928" y="549"/>
                </a:lnTo>
                <a:lnTo>
                  <a:pt x="928" y="550"/>
                </a:lnTo>
                <a:close/>
                <a:moveTo>
                  <a:pt x="599" y="551"/>
                </a:moveTo>
                <a:lnTo>
                  <a:pt x="598" y="553"/>
                </a:lnTo>
                <a:lnTo>
                  <a:pt x="598" y="551"/>
                </a:lnTo>
                <a:lnTo>
                  <a:pt x="598" y="550"/>
                </a:lnTo>
                <a:lnTo>
                  <a:pt x="599" y="549"/>
                </a:lnTo>
                <a:lnTo>
                  <a:pt x="600" y="549"/>
                </a:lnTo>
                <a:lnTo>
                  <a:pt x="600" y="550"/>
                </a:lnTo>
                <a:lnTo>
                  <a:pt x="599" y="551"/>
                </a:lnTo>
                <a:close/>
                <a:moveTo>
                  <a:pt x="628" y="550"/>
                </a:moveTo>
                <a:lnTo>
                  <a:pt x="627" y="550"/>
                </a:lnTo>
                <a:lnTo>
                  <a:pt x="627" y="549"/>
                </a:lnTo>
                <a:lnTo>
                  <a:pt x="628" y="549"/>
                </a:lnTo>
                <a:lnTo>
                  <a:pt x="628" y="550"/>
                </a:lnTo>
                <a:close/>
                <a:moveTo>
                  <a:pt x="629" y="546"/>
                </a:moveTo>
                <a:lnTo>
                  <a:pt x="628" y="546"/>
                </a:lnTo>
                <a:lnTo>
                  <a:pt x="627" y="546"/>
                </a:lnTo>
                <a:lnTo>
                  <a:pt x="628" y="545"/>
                </a:lnTo>
                <a:lnTo>
                  <a:pt x="629" y="545"/>
                </a:lnTo>
                <a:lnTo>
                  <a:pt x="629" y="546"/>
                </a:lnTo>
                <a:close/>
                <a:moveTo>
                  <a:pt x="611" y="543"/>
                </a:moveTo>
                <a:lnTo>
                  <a:pt x="612" y="545"/>
                </a:lnTo>
                <a:lnTo>
                  <a:pt x="614" y="545"/>
                </a:lnTo>
                <a:lnTo>
                  <a:pt x="615" y="545"/>
                </a:lnTo>
                <a:lnTo>
                  <a:pt x="616" y="545"/>
                </a:lnTo>
                <a:lnTo>
                  <a:pt x="616" y="546"/>
                </a:lnTo>
                <a:lnTo>
                  <a:pt x="617" y="546"/>
                </a:lnTo>
                <a:lnTo>
                  <a:pt x="617" y="547"/>
                </a:lnTo>
                <a:lnTo>
                  <a:pt x="617" y="549"/>
                </a:lnTo>
                <a:lnTo>
                  <a:pt x="617" y="550"/>
                </a:lnTo>
                <a:lnTo>
                  <a:pt x="616" y="551"/>
                </a:lnTo>
                <a:lnTo>
                  <a:pt x="615" y="553"/>
                </a:lnTo>
                <a:lnTo>
                  <a:pt x="614" y="553"/>
                </a:lnTo>
                <a:lnTo>
                  <a:pt x="612" y="554"/>
                </a:lnTo>
                <a:lnTo>
                  <a:pt x="612" y="553"/>
                </a:lnTo>
                <a:lnTo>
                  <a:pt x="611" y="553"/>
                </a:lnTo>
                <a:lnTo>
                  <a:pt x="611" y="551"/>
                </a:lnTo>
                <a:lnTo>
                  <a:pt x="610" y="551"/>
                </a:lnTo>
                <a:lnTo>
                  <a:pt x="610" y="553"/>
                </a:lnTo>
                <a:lnTo>
                  <a:pt x="610" y="554"/>
                </a:lnTo>
                <a:lnTo>
                  <a:pt x="610" y="555"/>
                </a:lnTo>
                <a:lnTo>
                  <a:pt x="610" y="556"/>
                </a:lnTo>
                <a:lnTo>
                  <a:pt x="608" y="555"/>
                </a:lnTo>
                <a:lnTo>
                  <a:pt x="607" y="555"/>
                </a:lnTo>
                <a:lnTo>
                  <a:pt x="606" y="555"/>
                </a:lnTo>
                <a:lnTo>
                  <a:pt x="606" y="556"/>
                </a:lnTo>
                <a:lnTo>
                  <a:pt x="604" y="556"/>
                </a:lnTo>
                <a:lnTo>
                  <a:pt x="603" y="556"/>
                </a:lnTo>
                <a:lnTo>
                  <a:pt x="602" y="556"/>
                </a:lnTo>
                <a:lnTo>
                  <a:pt x="602" y="555"/>
                </a:lnTo>
                <a:lnTo>
                  <a:pt x="600" y="554"/>
                </a:lnTo>
                <a:lnTo>
                  <a:pt x="600" y="553"/>
                </a:lnTo>
                <a:lnTo>
                  <a:pt x="600" y="551"/>
                </a:lnTo>
                <a:lnTo>
                  <a:pt x="600" y="550"/>
                </a:lnTo>
                <a:lnTo>
                  <a:pt x="600" y="549"/>
                </a:lnTo>
                <a:lnTo>
                  <a:pt x="602" y="549"/>
                </a:lnTo>
                <a:lnTo>
                  <a:pt x="602" y="547"/>
                </a:lnTo>
                <a:lnTo>
                  <a:pt x="603" y="547"/>
                </a:lnTo>
                <a:lnTo>
                  <a:pt x="604" y="547"/>
                </a:lnTo>
                <a:lnTo>
                  <a:pt x="606" y="547"/>
                </a:lnTo>
                <a:lnTo>
                  <a:pt x="607" y="547"/>
                </a:lnTo>
                <a:lnTo>
                  <a:pt x="608" y="549"/>
                </a:lnTo>
                <a:lnTo>
                  <a:pt x="608" y="547"/>
                </a:lnTo>
                <a:lnTo>
                  <a:pt x="608" y="546"/>
                </a:lnTo>
                <a:lnTo>
                  <a:pt x="608" y="545"/>
                </a:lnTo>
                <a:lnTo>
                  <a:pt x="610" y="543"/>
                </a:lnTo>
                <a:lnTo>
                  <a:pt x="611" y="543"/>
                </a:lnTo>
                <a:close/>
                <a:moveTo>
                  <a:pt x="631" y="542"/>
                </a:moveTo>
                <a:lnTo>
                  <a:pt x="631" y="541"/>
                </a:lnTo>
                <a:lnTo>
                  <a:pt x="631" y="542"/>
                </a:lnTo>
                <a:close/>
                <a:moveTo>
                  <a:pt x="551" y="543"/>
                </a:moveTo>
                <a:lnTo>
                  <a:pt x="551" y="545"/>
                </a:lnTo>
                <a:lnTo>
                  <a:pt x="551" y="543"/>
                </a:lnTo>
                <a:lnTo>
                  <a:pt x="551" y="542"/>
                </a:lnTo>
                <a:lnTo>
                  <a:pt x="551" y="541"/>
                </a:lnTo>
                <a:lnTo>
                  <a:pt x="552" y="541"/>
                </a:lnTo>
                <a:lnTo>
                  <a:pt x="552" y="542"/>
                </a:lnTo>
                <a:lnTo>
                  <a:pt x="552" y="543"/>
                </a:lnTo>
                <a:lnTo>
                  <a:pt x="551" y="543"/>
                </a:lnTo>
                <a:close/>
                <a:moveTo>
                  <a:pt x="561" y="541"/>
                </a:moveTo>
                <a:lnTo>
                  <a:pt x="560" y="541"/>
                </a:lnTo>
                <a:lnTo>
                  <a:pt x="561" y="539"/>
                </a:lnTo>
                <a:lnTo>
                  <a:pt x="561" y="541"/>
                </a:lnTo>
                <a:close/>
                <a:moveTo>
                  <a:pt x="860" y="541"/>
                </a:moveTo>
                <a:lnTo>
                  <a:pt x="860" y="539"/>
                </a:lnTo>
                <a:lnTo>
                  <a:pt x="861" y="539"/>
                </a:lnTo>
                <a:lnTo>
                  <a:pt x="861" y="541"/>
                </a:lnTo>
                <a:lnTo>
                  <a:pt x="860" y="541"/>
                </a:lnTo>
                <a:close/>
                <a:moveTo>
                  <a:pt x="539" y="546"/>
                </a:moveTo>
                <a:lnTo>
                  <a:pt x="540" y="546"/>
                </a:lnTo>
                <a:lnTo>
                  <a:pt x="540" y="547"/>
                </a:lnTo>
                <a:lnTo>
                  <a:pt x="540" y="549"/>
                </a:lnTo>
                <a:lnTo>
                  <a:pt x="540" y="550"/>
                </a:lnTo>
                <a:lnTo>
                  <a:pt x="539" y="551"/>
                </a:lnTo>
                <a:lnTo>
                  <a:pt x="539" y="553"/>
                </a:lnTo>
                <a:lnTo>
                  <a:pt x="539" y="555"/>
                </a:lnTo>
                <a:lnTo>
                  <a:pt x="539" y="556"/>
                </a:lnTo>
                <a:lnTo>
                  <a:pt x="538" y="556"/>
                </a:lnTo>
                <a:lnTo>
                  <a:pt x="538" y="555"/>
                </a:lnTo>
                <a:lnTo>
                  <a:pt x="538" y="554"/>
                </a:lnTo>
                <a:lnTo>
                  <a:pt x="538" y="553"/>
                </a:lnTo>
                <a:lnTo>
                  <a:pt x="538" y="551"/>
                </a:lnTo>
                <a:lnTo>
                  <a:pt x="538" y="550"/>
                </a:lnTo>
                <a:lnTo>
                  <a:pt x="538" y="547"/>
                </a:lnTo>
                <a:lnTo>
                  <a:pt x="538" y="546"/>
                </a:lnTo>
                <a:lnTo>
                  <a:pt x="538" y="545"/>
                </a:lnTo>
                <a:lnTo>
                  <a:pt x="536" y="545"/>
                </a:lnTo>
                <a:lnTo>
                  <a:pt x="538" y="543"/>
                </a:lnTo>
                <a:lnTo>
                  <a:pt x="536" y="542"/>
                </a:lnTo>
                <a:lnTo>
                  <a:pt x="536" y="541"/>
                </a:lnTo>
                <a:lnTo>
                  <a:pt x="536" y="539"/>
                </a:lnTo>
                <a:lnTo>
                  <a:pt x="538" y="539"/>
                </a:lnTo>
                <a:lnTo>
                  <a:pt x="538" y="541"/>
                </a:lnTo>
                <a:lnTo>
                  <a:pt x="538" y="543"/>
                </a:lnTo>
                <a:lnTo>
                  <a:pt x="539" y="546"/>
                </a:lnTo>
                <a:close/>
                <a:moveTo>
                  <a:pt x="542" y="543"/>
                </a:moveTo>
                <a:lnTo>
                  <a:pt x="542" y="545"/>
                </a:lnTo>
                <a:lnTo>
                  <a:pt x="540" y="542"/>
                </a:lnTo>
                <a:lnTo>
                  <a:pt x="540" y="541"/>
                </a:lnTo>
                <a:lnTo>
                  <a:pt x="540" y="539"/>
                </a:lnTo>
                <a:lnTo>
                  <a:pt x="542" y="539"/>
                </a:lnTo>
                <a:lnTo>
                  <a:pt x="542" y="541"/>
                </a:lnTo>
                <a:lnTo>
                  <a:pt x="542" y="543"/>
                </a:lnTo>
                <a:close/>
                <a:moveTo>
                  <a:pt x="877" y="539"/>
                </a:moveTo>
                <a:lnTo>
                  <a:pt x="877" y="541"/>
                </a:lnTo>
                <a:lnTo>
                  <a:pt x="875" y="541"/>
                </a:lnTo>
                <a:lnTo>
                  <a:pt x="874" y="539"/>
                </a:lnTo>
                <a:lnTo>
                  <a:pt x="875" y="538"/>
                </a:lnTo>
                <a:lnTo>
                  <a:pt x="877" y="538"/>
                </a:lnTo>
                <a:lnTo>
                  <a:pt x="877" y="539"/>
                </a:lnTo>
                <a:close/>
                <a:moveTo>
                  <a:pt x="552" y="538"/>
                </a:moveTo>
                <a:lnTo>
                  <a:pt x="551" y="538"/>
                </a:lnTo>
                <a:lnTo>
                  <a:pt x="552" y="538"/>
                </a:lnTo>
                <a:close/>
                <a:moveTo>
                  <a:pt x="636" y="538"/>
                </a:moveTo>
                <a:lnTo>
                  <a:pt x="634" y="538"/>
                </a:lnTo>
                <a:lnTo>
                  <a:pt x="636" y="538"/>
                </a:lnTo>
                <a:close/>
                <a:moveTo>
                  <a:pt x="534" y="537"/>
                </a:moveTo>
                <a:lnTo>
                  <a:pt x="535" y="538"/>
                </a:lnTo>
                <a:lnTo>
                  <a:pt x="535" y="539"/>
                </a:lnTo>
                <a:lnTo>
                  <a:pt x="535" y="542"/>
                </a:lnTo>
                <a:lnTo>
                  <a:pt x="536" y="542"/>
                </a:lnTo>
                <a:lnTo>
                  <a:pt x="536" y="545"/>
                </a:lnTo>
                <a:lnTo>
                  <a:pt x="536" y="546"/>
                </a:lnTo>
                <a:lnTo>
                  <a:pt x="535" y="546"/>
                </a:lnTo>
                <a:lnTo>
                  <a:pt x="534" y="545"/>
                </a:lnTo>
                <a:lnTo>
                  <a:pt x="535" y="543"/>
                </a:lnTo>
                <a:lnTo>
                  <a:pt x="534" y="543"/>
                </a:lnTo>
                <a:lnTo>
                  <a:pt x="534" y="542"/>
                </a:lnTo>
                <a:lnTo>
                  <a:pt x="532" y="541"/>
                </a:lnTo>
                <a:lnTo>
                  <a:pt x="531" y="541"/>
                </a:lnTo>
                <a:lnTo>
                  <a:pt x="531" y="539"/>
                </a:lnTo>
                <a:lnTo>
                  <a:pt x="532" y="539"/>
                </a:lnTo>
                <a:lnTo>
                  <a:pt x="534" y="538"/>
                </a:lnTo>
                <a:lnTo>
                  <a:pt x="532" y="538"/>
                </a:lnTo>
                <a:lnTo>
                  <a:pt x="532" y="537"/>
                </a:lnTo>
                <a:lnTo>
                  <a:pt x="534" y="537"/>
                </a:lnTo>
                <a:close/>
                <a:moveTo>
                  <a:pt x="947" y="538"/>
                </a:moveTo>
                <a:lnTo>
                  <a:pt x="946" y="538"/>
                </a:lnTo>
                <a:lnTo>
                  <a:pt x="945" y="538"/>
                </a:lnTo>
                <a:lnTo>
                  <a:pt x="945" y="537"/>
                </a:lnTo>
                <a:lnTo>
                  <a:pt x="945" y="535"/>
                </a:lnTo>
                <a:lnTo>
                  <a:pt x="946" y="535"/>
                </a:lnTo>
                <a:lnTo>
                  <a:pt x="947" y="537"/>
                </a:lnTo>
                <a:lnTo>
                  <a:pt x="947" y="538"/>
                </a:lnTo>
                <a:close/>
                <a:moveTo>
                  <a:pt x="765" y="534"/>
                </a:moveTo>
                <a:lnTo>
                  <a:pt x="764" y="535"/>
                </a:lnTo>
                <a:lnTo>
                  <a:pt x="764" y="534"/>
                </a:lnTo>
                <a:lnTo>
                  <a:pt x="765" y="534"/>
                </a:lnTo>
                <a:close/>
                <a:moveTo>
                  <a:pt x="898" y="534"/>
                </a:moveTo>
                <a:lnTo>
                  <a:pt x="896" y="534"/>
                </a:lnTo>
                <a:lnTo>
                  <a:pt x="896" y="533"/>
                </a:lnTo>
                <a:lnTo>
                  <a:pt x="898" y="533"/>
                </a:lnTo>
                <a:lnTo>
                  <a:pt x="898" y="534"/>
                </a:lnTo>
                <a:close/>
                <a:moveTo>
                  <a:pt x="556" y="537"/>
                </a:moveTo>
                <a:lnTo>
                  <a:pt x="556" y="538"/>
                </a:lnTo>
                <a:lnTo>
                  <a:pt x="559" y="538"/>
                </a:lnTo>
                <a:lnTo>
                  <a:pt x="559" y="537"/>
                </a:lnTo>
                <a:lnTo>
                  <a:pt x="560" y="537"/>
                </a:lnTo>
                <a:lnTo>
                  <a:pt x="560" y="538"/>
                </a:lnTo>
                <a:lnTo>
                  <a:pt x="560" y="539"/>
                </a:lnTo>
                <a:lnTo>
                  <a:pt x="560" y="542"/>
                </a:lnTo>
                <a:lnTo>
                  <a:pt x="561" y="542"/>
                </a:lnTo>
                <a:lnTo>
                  <a:pt x="561" y="543"/>
                </a:lnTo>
                <a:lnTo>
                  <a:pt x="560" y="543"/>
                </a:lnTo>
                <a:lnTo>
                  <a:pt x="559" y="543"/>
                </a:lnTo>
                <a:lnTo>
                  <a:pt x="556" y="541"/>
                </a:lnTo>
                <a:lnTo>
                  <a:pt x="555" y="541"/>
                </a:lnTo>
                <a:lnTo>
                  <a:pt x="553" y="541"/>
                </a:lnTo>
                <a:lnTo>
                  <a:pt x="552" y="541"/>
                </a:lnTo>
                <a:lnTo>
                  <a:pt x="552" y="539"/>
                </a:lnTo>
                <a:lnTo>
                  <a:pt x="552" y="538"/>
                </a:lnTo>
                <a:lnTo>
                  <a:pt x="551" y="538"/>
                </a:lnTo>
                <a:lnTo>
                  <a:pt x="551" y="537"/>
                </a:lnTo>
                <a:lnTo>
                  <a:pt x="552" y="537"/>
                </a:lnTo>
                <a:lnTo>
                  <a:pt x="553" y="537"/>
                </a:lnTo>
                <a:lnTo>
                  <a:pt x="553" y="535"/>
                </a:lnTo>
                <a:lnTo>
                  <a:pt x="552" y="535"/>
                </a:lnTo>
                <a:lnTo>
                  <a:pt x="553" y="535"/>
                </a:lnTo>
                <a:lnTo>
                  <a:pt x="553" y="533"/>
                </a:lnTo>
                <a:lnTo>
                  <a:pt x="552" y="533"/>
                </a:lnTo>
                <a:lnTo>
                  <a:pt x="553" y="532"/>
                </a:lnTo>
                <a:lnTo>
                  <a:pt x="555" y="532"/>
                </a:lnTo>
                <a:lnTo>
                  <a:pt x="555" y="533"/>
                </a:lnTo>
                <a:lnTo>
                  <a:pt x="556" y="533"/>
                </a:lnTo>
                <a:lnTo>
                  <a:pt x="555" y="534"/>
                </a:lnTo>
                <a:lnTo>
                  <a:pt x="556" y="535"/>
                </a:lnTo>
                <a:lnTo>
                  <a:pt x="555" y="535"/>
                </a:lnTo>
                <a:lnTo>
                  <a:pt x="556" y="537"/>
                </a:lnTo>
                <a:close/>
                <a:moveTo>
                  <a:pt x="631" y="534"/>
                </a:moveTo>
                <a:lnTo>
                  <a:pt x="629" y="534"/>
                </a:lnTo>
                <a:lnTo>
                  <a:pt x="628" y="534"/>
                </a:lnTo>
                <a:lnTo>
                  <a:pt x="628" y="533"/>
                </a:lnTo>
                <a:lnTo>
                  <a:pt x="629" y="533"/>
                </a:lnTo>
                <a:lnTo>
                  <a:pt x="629" y="532"/>
                </a:lnTo>
                <a:lnTo>
                  <a:pt x="631" y="532"/>
                </a:lnTo>
                <a:lnTo>
                  <a:pt x="631" y="533"/>
                </a:lnTo>
                <a:lnTo>
                  <a:pt x="631" y="534"/>
                </a:lnTo>
                <a:close/>
                <a:moveTo>
                  <a:pt x="765" y="532"/>
                </a:moveTo>
                <a:lnTo>
                  <a:pt x="764" y="532"/>
                </a:lnTo>
                <a:lnTo>
                  <a:pt x="765" y="532"/>
                </a:lnTo>
                <a:close/>
                <a:moveTo>
                  <a:pt x="555" y="532"/>
                </a:moveTo>
                <a:lnTo>
                  <a:pt x="556" y="532"/>
                </a:lnTo>
                <a:lnTo>
                  <a:pt x="555" y="532"/>
                </a:lnTo>
                <a:close/>
                <a:moveTo>
                  <a:pt x="568" y="532"/>
                </a:moveTo>
                <a:lnTo>
                  <a:pt x="566" y="532"/>
                </a:lnTo>
                <a:lnTo>
                  <a:pt x="566" y="530"/>
                </a:lnTo>
                <a:lnTo>
                  <a:pt x="568" y="530"/>
                </a:lnTo>
                <a:lnTo>
                  <a:pt x="568" y="532"/>
                </a:lnTo>
                <a:close/>
                <a:moveTo>
                  <a:pt x="916" y="535"/>
                </a:moveTo>
                <a:lnTo>
                  <a:pt x="915" y="535"/>
                </a:lnTo>
                <a:lnTo>
                  <a:pt x="913" y="534"/>
                </a:lnTo>
                <a:lnTo>
                  <a:pt x="913" y="533"/>
                </a:lnTo>
                <a:lnTo>
                  <a:pt x="915" y="532"/>
                </a:lnTo>
                <a:lnTo>
                  <a:pt x="915" y="530"/>
                </a:lnTo>
                <a:lnTo>
                  <a:pt x="916" y="530"/>
                </a:lnTo>
                <a:lnTo>
                  <a:pt x="916" y="529"/>
                </a:lnTo>
                <a:lnTo>
                  <a:pt x="917" y="529"/>
                </a:lnTo>
                <a:lnTo>
                  <a:pt x="917" y="530"/>
                </a:lnTo>
                <a:lnTo>
                  <a:pt x="919" y="530"/>
                </a:lnTo>
                <a:lnTo>
                  <a:pt x="919" y="532"/>
                </a:lnTo>
                <a:lnTo>
                  <a:pt x="919" y="533"/>
                </a:lnTo>
                <a:lnTo>
                  <a:pt x="917" y="534"/>
                </a:lnTo>
                <a:lnTo>
                  <a:pt x="917" y="535"/>
                </a:lnTo>
                <a:lnTo>
                  <a:pt x="916" y="535"/>
                </a:lnTo>
                <a:close/>
                <a:moveTo>
                  <a:pt x="637" y="529"/>
                </a:moveTo>
                <a:lnTo>
                  <a:pt x="638" y="529"/>
                </a:lnTo>
                <a:lnTo>
                  <a:pt x="638" y="530"/>
                </a:lnTo>
                <a:lnTo>
                  <a:pt x="640" y="530"/>
                </a:lnTo>
                <a:lnTo>
                  <a:pt x="641" y="530"/>
                </a:lnTo>
                <a:lnTo>
                  <a:pt x="640" y="532"/>
                </a:lnTo>
                <a:lnTo>
                  <a:pt x="638" y="532"/>
                </a:lnTo>
                <a:lnTo>
                  <a:pt x="637" y="533"/>
                </a:lnTo>
                <a:lnTo>
                  <a:pt x="636" y="534"/>
                </a:lnTo>
                <a:lnTo>
                  <a:pt x="633" y="535"/>
                </a:lnTo>
                <a:lnTo>
                  <a:pt x="633" y="534"/>
                </a:lnTo>
                <a:lnTo>
                  <a:pt x="633" y="533"/>
                </a:lnTo>
                <a:lnTo>
                  <a:pt x="634" y="533"/>
                </a:lnTo>
                <a:lnTo>
                  <a:pt x="634" y="532"/>
                </a:lnTo>
                <a:lnTo>
                  <a:pt x="636" y="532"/>
                </a:lnTo>
                <a:lnTo>
                  <a:pt x="636" y="530"/>
                </a:lnTo>
                <a:lnTo>
                  <a:pt x="636" y="529"/>
                </a:lnTo>
                <a:lnTo>
                  <a:pt x="637" y="529"/>
                </a:lnTo>
                <a:close/>
                <a:moveTo>
                  <a:pt x="633" y="529"/>
                </a:moveTo>
                <a:lnTo>
                  <a:pt x="633" y="528"/>
                </a:lnTo>
                <a:lnTo>
                  <a:pt x="633" y="529"/>
                </a:lnTo>
                <a:close/>
                <a:moveTo>
                  <a:pt x="617" y="535"/>
                </a:moveTo>
                <a:lnTo>
                  <a:pt x="616" y="535"/>
                </a:lnTo>
                <a:lnTo>
                  <a:pt x="615" y="534"/>
                </a:lnTo>
                <a:lnTo>
                  <a:pt x="616" y="534"/>
                </a:lnTo>
                <a:lnTo>
                  <a:pt x="616" y="533"/>
                </a:lnTo>
                <a:lnTo>
                  <a:pt x="616" y="532"/>
                </a:lnTo>
                <a:lnTo>
                  <a:pt x="616" y="530"/>
                </a:lnTo>
                <a:lnTo>
                  <a:pt x="616" y="529"/>
                </a:lnTo>
                <a:lnTo>
                  <a:pt x="617" y="528"/>
                </a:lnTo>
                <a:lnTo>
                  <a:pt x="619" y="529"/>
                </a:lnTo>
                <a:lnTo>
                  <a:pt x="620" y="529"/>
                </a:lnTo>
                <a:lnTo>
                  <a:pt x="619" y="530"/>
                </a:lnTo>
                <a:lnTo>
                  <a:pt x="619" y="532"/>
                </a:lnTo>
                <a:lnTo>
                  <a:pt x="617" y="533"/>
                </a:lnTo>
                <a:lnTo>
                  <a:pt x="617" y="535"/>
                </a:lnTo>
                <a:close/>
                <a:moveTo>
                  <a:pt x="555" y="529"/>
                </a:moveTo>
                <a:lnTo>
                  <a:pt x="556" y="529"/>
                </a:lnTo>
                <a:lnTo>
                  <a:pt x="556" y="530"/>
                </a:lnTo>
                <a:lnTo>
                  <a:pt x="555" y="529"/>
                </a:lnTo>
                <a:lnTo>
                  <a:pt x="553" y="529"/>
                </a:lnTo>
                <a:lnTo>
                  <a:pt x="553" y="528"/>
                </a:lnTo>
                <a:lnTo>
                  <a:pt x="553" y="526"/>
                </a:lnTo>
                <a:lnTo>
                  <a:pt x="555" y="526"/>
                </a:lnTo>
                <a:lnTo>
                  <a:pt x="555" y="528"/>
                </a:lnTo>
                <a:lnTo>
                  <a:pt x="555" y="529"/>
                </a:lnTo>
                <a:close/>
                <a:moveTo>
                  <a:pt x="552" y="526"/>
                </a:moveTo>
                <a:lnTo>
                  <a:pt x="552" y="525"/>
                </a:lnTo>
                <a:lnTo>
                  <a:pt x="552" y="526"/>
                </a:lnTo>
                <a:close/>
                <a:moveTo>
                  <a:pt x="631" y="525"/>
                </a:moveTo>
                <a:lnTo>
                  <a:pt x="629" y="524"/>
                </a:lnTo>
                <a:lnTo>
                  <a:pt x="631" y="524"/>
                </a:lnTo>
                <a:lnTo>
                  <a:pt x="631" y="525"/>
                </a:lnTo>
                <a:close/>
                <a:moveTo>
                  <a:pt x="756" y="521"/>
                </a:moveTo>
                <a:lnTo>
                  <a:pt x="755" y="521"/>
                </a:lnTo>
                <a:lnTo>
                  <a:pt x="755" y="520"/>
                </a:lnTo>
                <a:lnTo>
                  <a:pt x="756" y="520"/>
                </a:lnTo>
                <a:lnTo>
                  <a:pt x="756" y="521"/>
                </a:lnTo>
                <a:close/>
                <a:moveTo>
                  <a:pt x="568" y="517"/>
                </a:moveTo>
                <a:lnTo>
                  <a:pt x="568" y="516"/>
                </a:lnTo>
                <a:lnTo>
                  <a:pt x="569" y="517"/>
                </a:lnTo>
                <a:lnTo>
                  <a:pt x="568" y="517"/>
                </a:lnTo>
                <a:close/>
                <a:moveTo>
                  <a:pt x="860" y="515"/>
                </a:moveTo>
                <a:lnTo>
                  <a:pt x="861" y="516"/>
                </a:lnTo>
                <a:lnTo>
                  <a:pt x="862" y="516"/>
                </a:lnTo>
                <a:lnTo>
                  <a:pt x="862" y="517"/>
                </a:lnTo>
                <a:lnTo>
                  <a:pt x="862" y="518"/>
                </a:lnTo>
                <a:lnTo>
                  <a:pt x="861" y="518"/>
                </a:lnTo>
                <a:lnTo>
                  <a:pt x="862" y="520"/>
                </a:lnTo>
                <a:lnTo>
                  <a:pt x="862" y="521"/>
                </a:lnTo>
                <a:lnTo>
                  <a:pt x="861" y="521"/>
                </a:lnTo>
                <a:lnTo>
                  <a:pt x="860" y="521"/>
                </a:lnTo>
                <a:lnTo>
                  <a:pt x="860" y="522"/>
                </a:lnTo>
                <a:lnTo>
                  <a:pt x="858" y="522"/>
                </a:lnTo>
                <a:lnTo>
                  <a:pt x="858" y="521"/>
                </a:lnTo>
                <a:lnTo>
                  <a:pt x="857" y="520"/>
                </a:lnTo>
                <a:lnTo>
                  <a:pt x="860" y="521"/>
                </a:lnTo>
                <a:lnTo>
                  <a:pt x="860" y="520"/>
                </a:lnTo>
                <a:lnTo>
                  <a:pt x="858" y="518"/>
                </a:lnTo>
                <a:lnTo>
                  <a:pt x="857" y="518"/>
                </a:lnTo>
                <a:lnTo>
                  <a:pt x="857" y="520"/>
                </a:lnTo>
                <a:lnTo>
                  <a:pt x="856" y="520"/>
                </a:lnTo>
                <a:lnTo>
                  <a:pt x="856" y="518"/>
                </a:lnTo>
                <a:lnTo>
                  <a:pt x="856" y="517"/>
                </a:lnTo>
                <a:lnTo>
                  <a:pt x="857" y="516"/>
                </a:lnTo>
                <a:lnTo>
                  <a:pt x="858" y="516"/>
                </a:lnTo>
                <a:lnTo>
                  <a:pt x="860" y="515"/>
                </a:lnTo>
                <a:close/>
                <a:moveTo>
                  <a:pt x="632" y="515"/>
                </a:moveTo>
                <a:lnTo>
                  <a:pt x="633" y="515"/>
                </a:lnTo>
                <a:lnTo>
                  <a:pt x="633" y="516"/>
                </a:lnTo>
                <a:lnTo>
                  <a:pt x="633" y="517"/>
                </a:lnTo>
                <a:lnTo>
                  <a:pt x="633" y="518"/>
                </a:lnTo>
                <a:lnTo>
                  <a:pt x="632" y="518"/>
                </a:lnTo>
                <a:lnTo>
                  <a:pt x="632" y="520"/>
                </a:lnTo>
                <a:lnTo>
                  <a:pt x="632" y="521"/>
                </a:lnTo>
                <a:lnTo>
                  <a:pt x="631" y="521"/>
                </a:lnTo>
                <a:lnTo>
                  <a:pt x="631" y="522"/>
                </a:lnTo>
                <a:lnTo>
                  <a:pt x="629" y="522"/>
                </a:lnTo>
                <a:lnTo>
                  <a:pt x="629" y="524"/>
                </a:lnTo>
                <a:lnTo>
                  <a:pt x="629" y="525"/>
                </a:lnTo>
                <a:lnTo>
                  <a:pt x="629" y="526"/>
                </a:lnTo>
                <a:lnTo>
                  <a:pt x="629" y="528"/>
                </a:lnTo>
                <a:lnTo>
                  <a:pt x="628" y="528"/>
                </a:lnTo>
                <a:lnTo>
                  <a:pt x="625" y="526"/>
                </a:lnTo>
                <a:lnTo>
                  <a:pt x="625" y="525"/>
                </a:lnTo>
                <a:lnTo>
                  <a:pt x="624" y="524"/>
                </a:lnTo>
                <a:lnTo>
                  <a:pt x="624" y="522"/>
                </a:lnTo>
                <a:lnTo>
                  <a:pt x="624" y="521"/>
                </a:lnTo>
                <a:lnTo>
                  <a:pt x="624" y="520"/>
                </a:lnTo>
                <a:lnTo>
                  <a:pt x="624" y="518"/>
                </a:lnTo>
                <a:lnTo>
                  <a:pt x="625" y="517"/>
                </a:lnTo>
                <a:lnTo>
                  <a:pt x="625" y="516"/>
                </a:lnTo>
                <a:lnTo>
                  <a:pt x="627" y="517"/>
                </a:lnTo>
                <a:lnTo>
                  <a:pt x="628" y="517"/>
                </a:lnTo>
                <a:lnTo>
                  <a:pt x="629" y="516"/>
                </a:lnTo>
                <a:lnTo>
                  <a:pt x="629" y="515"/>
                </a:lnTo>
                <a:lnTo>
                  <a:pt x="631" y="515"/>
                </a:lnTo>
                <a:lnTo>
                  <a:pt x="631" y="513"/>
                </a:lnTo>
                <a:lnTo>
                  <a:pt x="632" y="513"/>
                </a:lnTo>
                <a:lnTo>
                  <a:pt x="632" y="515"/>
                </a:lnTo>
                <a:close/>
                <a:moveTo>
                  <a:pt x="566" y="515"/>
                </a:moveTo>
                <a:lnTo>
                  <a:pt x="566" y="513"/>
                </a:lnTo>
                <a:lnTo>
                  <a:pt x="566" y="515"/>
                </a:lnTo>
                <a:close/>
                <a:moveTo>
                  <a:pt x="568" y="513"/>
                </a:moveTo>
                <a:lnTo>
                  <a:pt x="566" y="513"/>
                </a:lnTo>
                <a:lnTo>
                  <a:pt x="568" y="513"/>
                </a:lnTo>
                <a:close/>
                <a:moveTo>
                  <a:pt x="725" y="511"/>
                </a:moveTo>
                <a:lnTo>
                  <a:pt x="723" y="511"/>
                </a:lnTo>
                <a:lnTo>
                  <a:pt x="723" y="509"/>
                </a:lnTo>
                <a:lnTo>
                  <a:pt x="725" y="509"/>
                </a:lnTo>
                <a:lnTo>
                  <a:pt x="725" y="511"/>
                </a:lnTo>
                <a:close/>
                <a:moveTo>
                  <a:pt x="598" y="509"/>
                </a:moveTo>
                <a:lnTo>
                  <a:pt x="599" y="509"/>
                </a:lnTo>
                <a:lnTo>
                  <a:pt x="599" y="511"/>
                </a:lnTo>
                <a:lnTo>
                  <a:pt x="598" y="511"/>
                </a:lnTo>
                <a:lnTo>
                  <a:pt x="598" y="509"/>
                </a:lnTo>
                <a:close/>
                <a:moveTo>
                  <a:pt x="600" y="509"/>
                </a:moveTo>
                <a:lnTo>
                  <a:pt x="599" y="509"/>
                </a:lnTo>
                <a:lnTo>
                  <a:pt x="600" y="509"/>
                </a:lnTo>
                <a:close/>
                <a:moveTo>
                  <a:pt x="636" y="509"/>
                </a:moveTo>
                <a:lnTo>
                  <a:pt x="637" y="509"/>
                </a:lnTo>
                <a:lnTo>
                  <a:pt x="637" y="511"/>
                </a:lnTo>
                <a:lnTo>
                  <a:pt x="636" y="511"/>
                </a:lnTo>
                <a:lnTo>
                  <a:pt x="636" y="512"/>
                </a:lnTo>
                <a:lnTo>
                  <a:pt x="634" y="512"/>
                </a:lnTo>
                <a:lnTo>
                  <a:pt x="634" y="511"/>
                </a:lnTo>
                <a:lnTo>
                  <a:pt x="634" y="512"/>
                </a:lnTo>
                <a:lnTo>
                  <a:pt x="633" y="512"/>
                </a:lnTo>
                <a:lnTo>
                  <a:pt x="633" y="511"/>
                </a:lnTo>
                <a:lnTo>
                  <a:pt x="633" y="509"/>
                </a:lnTo>
                <a:lnTo>
                  <a:pt x="633" y="508"/>
                </a:lnTo>
                <a:lnTo>
                  <a:pt x="634" y="508"/>
                </a:lnTo>
                <a:lnTo>
                  <a:pt x="634" y="509"/>
                </a:lnTo>
                <a:lnTo>
                  <a:pt x="636" y="509"/>
                </a:lnTo>
                <a:close/>
                <a:moveTo>
                  <a:pt x="869" y="505"/>
                </a:moveTo>
                <a:lnTo>
                  <a:pt x="870" y="508"/>
                </a:lnTo>
                <a:lnTo>
                  <a:pt x="871" y="509"/>
                </a:lnTo>
                <a:lnTo>
                  <a:pt x="870" y="509"/>
                </a:lnTo>
                <a:lnTo>
                  <a:pt x="869" y="508"/>
                </a:lnTo>
                <a:lnTo>
                  <a:pt x="869" y="507"/>
                </a:lnTo>
                <a:lnTo>
                  <a:pt x="867" y="507"/>
                </a:lnTo>
                <a:lnTo>
                  <a:pt x="867" y="505"/>
                </a:lnTo>
                <a:lnTo>
                  <a:pt x="869" y="505"/>
                </a:lnTo>
                <a:close/>
                <a:moveTo>
                  <a:pt x="596" y="505"/>
                </a:moveTo>
                <a:lnTo>
                  <a:pt x="596" y="504"/>
                </a:lnTo>
                <a:lnTo>
                  <a:pt x="596" y="505"/>
                </a:lnTo>
                <a:close/>
                <a:moveTo>
                  <a:pt x="569" y="504"/>
                </a:moveTo>
                <a:lnTo>
                  <a:pt x="569" y="505"/>
                </a:lnTo>
                <a:lnTo>
                  <a:pt x="569" y="507"/>
                </a:lnTo>
                <a:lnTo>
                  <a:pt x="568" y="508"/>
                </a:lnTo>
                <a:lnTo>
                  <a:pt x="566" y="508"/>
                </a:lnTo>
                <a:lnTo>
                  <a:pt x="566" y="507"/>
                </a:lnTo>
                <a:lnTo>
                  <a:pt x="568" y="507"/>
                </a:lnTo>
                <a:lnTo>
                  <a:pt x="568" y="505"/>
                </a:lnTo>
                <a:lnTo>
                  <a:pt x="568" y="504"/>
                </a:lnTo>
                <a:lnTo>
                  <a:pt x="569" y="504"/>
                </a:lnTo>
                <a:close/>
                <a:moveTo>
                  <a:pt x="591" y="504"/>
                </a:moveTo>
                <a:lnTo>
                  <a:pt x="591" y="503"/>
                </a:lnTo>
                <a:lnTo>
                  <a:pt x="591" y="504"/>
                </a:lnTo>
                <a:close/>
                <a:moveTo>
                  <a:pt x="596" y="504"/>
                </a:moveTo>
                <a:lnTo>
                  <a:pt x="595" y="505"/>
                </a:lnTo>
                <a:lnTo>
                  <a:pt x="594" y="505"/>
                </a:lnTo>
                <a:lnTo>
                  <a:pt x="594" y="504"/>
                </a:lnTo>
                <a:lnTo>
                  <a:pt x="595" y="504"/>
                </a:lnTo>
                <a:lnTo>
                  <a:pt x="595" y="503"/>
                </a:lnTo>
                <a:lnTo>
                  <a:pt x="596" y="503"/>
                </a:lnTo>
                <a:lnTo>
                  <a:pt x="598" y="503"/>
                </a:lnTo>
                <a:lnTo>
                  <a:pt x="598" y="504"/>
                </a:lnTo>
                <a:lnTo>
                  <a:pt x="596" y="504"/>
                </a:lnTo>
                <a:close/>
                <a:moveTo>
                  <a:pt x="900" y="504"/>
                </a:moveTo>
                <a:lnTo>
                  <a:pt x="900" y="503"/>
                </a:lnTo>
                <a:lnTo>
                  <a:pt x="902" y="503"/>
                </a:lnTo>
                <a:lnTo>
                  <a:pt x="900" y="504"/>
                </a:lnTo>
                <a:close/>
                <a:moveTo>
                  <a:pt x="903" y="503"/>
                </a:moveTo>
                <a:lnTo>
                  <a:pt x="903" y="501"/>
                </a:lnTo>
                <a:lnTo>
                  <a:pt x="903" y="503"/>
                </a:lnTo>
                <a:close/>
                <a:moveTo>
                  <a:pt x="634" y="499"/>
                </a:moveTo>
                <a:lnTo>
                  <a:pt x="633" y="499"/>
                </a:lnTo>
                <a:lnTo>
                  <a:pt x="634" y="499"/>
                </a:lnTo>
                <a:close/>
                <a:moveTo>
                  <a:pt x="723" y="499"/>
                </a:moveTo>
                <a:lnTo>
                  <a:pt x="725" y="500"/>
                </a:lnTo>
                <a:lnTo>
                  <a:pt x="726" y="500"/>
                </a:lnTo>
                <a:lnTo>
                  <a:pt x="727" y="500"/>
                </a:lnTo>
                <a:lnTo>
                  <a:pt x="729" y="501"/>
                </a:lnTo>
                <a:lnTo>
                  <a:pt x="729" y="503"/>
                </a:lnTo>
                <a:lnTo>
                  <a:pt x="727" y="504"/>
                </a:lnTo>
                <a:lnTo>
                  <a:pt x="727" y="505"/>
                </a:lnTo>
                <a:lnTo>
                  <a:pt x="725" y="505"/>
                </a:lnTo>
                <a:lnTo>
                  <a:pt x="723" y="505"/>
                </a:lnTo>
                <a:lnTo>
                  <a:pt x="722" y="504"/>
                </a:lnTo>
                <a:lnTo>
                  <a:pt x="722" y="503"/>
                </a:lnTo>
                <a:lnTo>
                  <a:pt x="723" y="501"/>
                </a:lnTo>
                <a:lnTo>
                  <a:pt x="722" y="501"/>
                </a:lnTo>
                <a:lnTo>
                  <a:pt x="723" y="501"/>
                </a:lnTo>
                <a:lnTo>
                  <a:pt x="723" y="500"/>
                </a:lnTo>
                <a:lnTo>
                  <a:pt x="722" y="500"/>
                </a:lnTo>
                <a:lnTo>
                  <a:pt x="721" y="500"/>
                </a:lnTo>
                <a:lnTo>
                  <a:pt x="721" y="499"/>
                </a:lnTo>
                <a:lnTo>
                  <a:pt x="722" y="499"/>
                </a:lnTo>
                <a:lnTo>
                  <a:pt x="723" y="499"/>
                </a:lnTo>
                <a:close/>
                <a:moveTo>
                  <a:pt x="578" y="500"/>
                </a:moveTo>
                <a:lnTo>
                  <a:pt x="577" y="500"/>
                </a:lnTo>
                <a:lnTo>
                  <a:pt x="577" y="499"/>
                </a:lnTo>
                <a:lnTo>
                  <a:pt x="578" y="499"/>
                </a:lnTo>
                <a:lnTo>
                  <a:pt x="578" y="500"/>
                </a:lnTo>
                <a:close/>
                <a:moveTo>
                  <a:pt x="659" y="499"/>
                </a:moveTo>
                <a:lnTo>
                  <a:pt x="659" y="500"/>
                </a:lnTo>
                <a:lnTo>
                  <a:pt x="658" y="500"/>
                </a:lnTo>
                <a:lnTo>
                  <a:pt x="658" y="499"/>
                </a:lnTo>
                <a:lnTo>
                  <a:pt x="659" y="499"/>
                </a:lnTo>
                <a:close/>
                <a:moveTo>
                  <a:pt x="671" y="498"/>
                </a:moveTo>
                <a:lnTo>
                  <a:pt x="670" y="498"/>
                </a:lnTo>
                <a:lnTo>
                  <a:pt x="671" y="498"/>
                </a:lnTo>
                <a:close/>
                <a:moveTo>
                  <a:pt x="627" y="498"/>
                </a:moveTo>
                <a:lnTo>
                  <a:pt x="625" y="498"/>
                </a:lnTo>
                <a:lnTo>
                  <a:pt x="625" y="496"/>
                </a:lnTo>
                <a:lnTo>
                  <a:pt x="627" y="496"/>
                </a:lnTo>
                <a:lnTo>
                  <a:pt x="627" y="498"/>
                </a:lnTo>
                <a:close/>
                <a:moveTo>
                  <a:pt x="891" y="498"/>
                </a:moveTo>
                <a:lnTo>
                  <a:pt x="890" y="496"/>
                </a:lnTo>
                <a:lnTo>
                  <a:pt x="891" y="496"/>
                </a:lnTo>
                <a:lnTo>
                  <a:pt x="891" y="498"/>
                </a:lnTo>
                <a:close/>
                <a:moveTo>
                  <a:pt x="659" y="498"/>
                </a:moveTo>
                <a:lnTo>
                  <a:pt x="658" y="498"/>
                </a:lnTo>
                <a:lnTo>
                  <a:pt x="657" y="498"/>
                </a:lnTo>
                <a:lnTo>
                  <a:pt x="657" y="496"/>
                </a:lnTo>
                <a:lnTo>
                  <a:pt x="658" y="496"/>
                </a:lnTo>
                <a:lnTo>
                  <a:pt x="658" y="495"/>
                </a:lnTo>
                <a:lnTo>
                  <a:pt x="658" y="496"/>
                </a:lnTo>
                <a:lnTo>
                  <a:pt x="659" y="496"/>
                </a:lnTo>
                <a:lnTo>
                  <a:pt x="659" y="498"/>
                </a:lnTo>
                <a:close/>
                <a:moveTo>
                  <a:pt x="735" y="494"/>
                </a:moveTo>
                <a:lnTo>
                  <a:pt x="735" y="495"/>
                </a:lnTo>
                <a:lnTo>
                  <a:pt x="734" y="495"/>
                </a:lnTo>
                <a:lnTo>
                  <a:pt x="734" y="494"/>
                </a:lnTo>
                <a:lnTo>
                  <a:pt x="735" y="494"/>
                </a:lnTo>
                <a:close/>
                <a:moveTo>
                  <a:pt x="593" y="495"/>
                </a:moveTo>
                <a:lnTo>
                  <a:pt x="593" y="494"/>
                </a:lnTo>
                <a:lnTo>
                  <a:pt x="593" y="495"/>
                </a:lnTo>
                <a:close/>
                <a:moveTo>
                  <a:pt x="638" y="498"/>
                </a:moveTo>
                <a:lnTo>
                  <a:pt x="638" y="496"/>
                </a:lnTo>
                <a:lnTo>
                  <a:pt x="637" y="496"/>
                </a:lnTo>
                <a:lnTo>
                  <a:pt x="638" y="495"/>
                </a:lnTo>
                <a:lnTo>
                  <a:pt x="638" y="494"/>
                </a:lnTo>
                <a:lnTo>
                  <a:pt x="640" y="494"/>
                </a:lnTo>
                <a:lnTo>
                  <a:pt x="640" y="495"/>
                </a:lnTo>
                <a:lnTo>
                  <a:pt x="638" y="495"/>
                </a:lnTo>
                <a:lnTo>
                  <a:pt x="638" y="496"/>
                </a:lnTo>
                <a:lnTo>
                  <a:pt x="638" y="498"/>
                </a:lnTo>
                <a:close/>
                <a:moveTo>
                  <a:pt x="581" y="492"/>
                </a:moveTo>
                <a:lnTo>
                  <a:pt x="579" y="492"/>
                </a:lnTo>
                <a:lnTo>
                  <a:pt x="581" y="491"/>
                </a:lnTo>
                <a:lnTo>
                  <a:pt x="581" y="492"/>
                </a:lnTo>
                <a:close/>
                <a:moveTo>
                  <a:pt x="583" y="491"/>
                </a:moveTo>
                <a:lnTo>
                  <a:pt x="583" y="492"/>
                </a:lnTo>
                <a:lnTo>
                  <a:pt x="585" y="492"/>
                </a:lnTo>
                <a:lnTo>
                  <a:pt x="585" y="491"/>
                </a:lnTo>
                <a:lnTo>
                  <a:pt x="586" y="491"/>
                </a:lnTo>
                <a:lnTo>
                  <a:pt x="586" y="492"/>
                </a:lnTo>
                <a:lnTo>
                  <a:pt x="586" y="494"/>
                </a:lnTo>
                <a:lnTo>
                  <a:pt x="587" y="494"/>
                </a:lnTo>
                <a:lnTo>
                  <a:pt x="587" y="492"/>
                </a:lnTo>
                <a:lnTo>
                  <a:pt x="589" y="492"/>
                </a:lnTo>
                <a:lnTo>
                  <a:pt x="589" y="494"/>
                </a:lnTo>
                <a:lnTo>
                  <a:pt x="589" y="495"/>
                </a:lnTo>
                <a:lnTo>
                  <a:pt x="590" y="496"/>
                </a:lnTo>
                <a:lnTo>
                  <a:pt x="590" y="498"/>
                </a:lnTo>
                <a:lnTo>
                  <a:pt x="590" y="499"/>
                </a:lnTo>
                <a:lnTo>
                  <a:pt x="590" y="500"/>
                </a:lnTo>
                <a:lnTo>
                  <a:pt x="590" y="501"/>
                </a:lnTo>
                <a:lnTo>
                  <a:pt x="589" y="501"/>
                </a:lnTo>
                <a:lnTo>
                  <a:pt x="590" y="503"/>
                </a:lnTo>
                <a:lnTo>
                  <a:pt x="590" y="504"/>
                </a:lnTo>
                <a:lnTo>
                  <a:pt x="590" y="505"/>
                </a:lnTo>
                <a:lnTo>
                  <a:pt x="590" y="507"/>
                </a:lnTo>
                <a:lnTo>
                  <a:pt x="590" y="508"/>
                </a:lnTo>
                <a:lnTo>
                  <a:pt x="590" y="509"/>
                </a:lnTo>
                <a:lnTo>
                  <a:pt x="590" y="511"/>
                </a:lnTo>
                <a:lnTo>
                  <a:pt x="590" y="512"/>
                </a:lnTo>
                <a:lnTo>
                  <a:pt x="591" y="513"/>
                </a:lnTo>
                <a:lnTo>
                  <a:pt x="593" y="513"/>
                </a:lnTo>
                <a:lnTo>
                  <a:pt x="594" y="513"/>
                </a:lnTo>
                <a:lnTo>
                  <a:pt x="594" y="515"/>
                </a:lnTo>
                <a:lnTo>
                  <a:pt x="595" y="515"/>
                </a:lnTo>
                <a:lnTo>
                  <a:pt x="596" y="515"/>
                </a:lnTo>
                <a:lnTo>
                  <a:pt x="598" y="515"/>
                </a:lnTo>
                <a:lnTo>
                  <a:pt x="598" y="513"/>
                </a:lnTo>
                <a:lnTo>
                  <a:pt x="598" y="512"/>
                </a:lnTo>
                <a:lnTo>
                  <a:pt x="598" y="511"/>
                </a:lnTo>
                <a:lnTo>
                  <a:pt x="599" y="511"/>
                </a:lnTo>
                <a:lnTo>
                  <a:pt x="600" y="511"/>
                </a:lnTo>
                <a:lnTo>
                  <a:pt x="600" y="512"/>
                </a:lnTo>
                <a:lnTo>
                  <a:pt x="600" y="513"/>
                </a:lnTo>
                <a:lnTo>
                  <a:pt x="600" y="515"/>
                </a:lnTo>
                <a:lnTo>
                  <a:pt x="600" y="516"/>
                </a:lnTo>
                <a:lnTo>
                  <a:pt x="602" y="516"/>
                </a:lnTo>
                <a:lnTo>
                  <a:pt x="602" y="517"/>
                </a:lnTo>
                <a:lnTo>
                  <a:pt x="603" y="517"/>
                </a:lnTo>
                <a:lnTo>
                  <a:pt x="602" y="517"/>
                </a:lnTo>
                <a:lnTo>
                  <a:pt x="602" y="520"/>
                </a:lnTo>
                <a:lnTo>
                  <a:pt x="603" y="521"/>
                </a:lnTo>
                <a:lnTo>
                  <a:pt x="604" y="522"/>
                </a:lnTo>
                <a:lnTo>
                  <a:pt x="603" y="522"/>
                </a:lnTo>
                <a:lnTo>
                  <a:pt x="603" y="525"/>
                </a:lnTo>
                <a:lnTo>
                  <a:pt x="603" y="526"/>
                </a:lnTo>
                <a:lnTo>
                  <a:pt x="603" y="528"/>
                </a:lnTo>
                <a:lnTo>
                  <a:pt x="603" y="529"/>
                </a:lnTo>
                <a:lnTo>
                  <a:pt x="602" y="530"/>
                </a:lnTo>
                <a:lnTo>
                  <a:pt x="602" y="532"/>
                </a:lnTo>
                <a:lnTo>
                  <a:pt x="602" y="533"/>
                </a:lnTo>
                <a:lnTo>
                  <a:pt x="600" y="533"/>
                </a:lnTo>
                <a:lnTo>
                  <a:pt x="600" y="534"/>
                </a:lnTo>
                <a:lnTo>
                  <a:pt x="602" y="534"/>
                </a:lnTo>
                <a:lnTo>
                  <a:pt x="602" y="535"/>
                </a:lnTo>
                <a:lnTo>
                  <a:pt x="600" y="535"/>
                </a:lnTo>
                <a:lnTo>
                  <a:pt x="600" y="539"/>
                </a:lnTo>
                <a:lnTo>
                  <a:pt x="599" y="541"/>
                </a:lnTo>
                <a:lnTo>
                  <a:pt x="599" y="542"/>
                </a:lnTo>
                <a:lnTo>
                  <a:pt x="596" y="543"/>
                </a:lnTo>
                <a:lnTo>
                  <a:pt x="598" y="545"/>
                </a:lnTo>
                <a:lnTo>
                  <a:pt x="596" y="546"/>
                </a:lnTo>
                <a:lnTo>
                  <a:pt x="596" y="549"/>
                </a:lnTo>
                <a:lnTo>
                  <a:pt x="596" y="550"/>
                </a:lnTo>
                <a:lnTo>
                  <a:pt x="595" y="550"/>
                </a:lnTo>
                <a:lnTo>
                  <a:pt x="594" y="553"/>
                </a:lnTo>
                <a:lnTo>
                  <a:pt x="593" y="553"/>
                </a:lnTo>
                <a:lnTo>
                  <a:pt x="593" y="554"/>
                </a:lnTo>
                <a:lnTo>
                  <a:pt x="591" y="555"/>
                </a:lnTo>
                <a:lnTo>
                  <a:pt x="590" y="555"/>
                </a:lnTo>
                <a:lnTo>
                  <a:pt x="589" y="555"/>
                </a:lnTo>
                <a:lnTo>
                  <a:pt x="589" y="556"/>
                </a:lnTo>
                <a:lnTo>
                  <a:pt x="589" y="558"/>
                </a:lnTo>
                <a:lnTo>
                  <a:pt x="589" y="559"/>
                </a:lnTo>
                <a:lnTo>
                  <a:pt x="589" y="560"/>
                </a:lnTo>
                <a:lnTo>
                  <a:pt x="590" y="560"/>
                </a:lnTo>
                <a:lnTo>
                  <a:pt x="590" y="562"/>
                </a:lnTo>
                <a:lnTo>
                  <a:pt x="590" y="563"/>
                </a:lnTo>
                <a:lnTo>
                  <a:pt x="591" y="563"/>
                </a:lnTo>
                <a:lnTo>
                  <a:pt x="591" y="564"/>
                </a:lnTo>
                <a:lnTo>
                  <a:pt x="591" y="566"/>
                </a:lnTo>
                <a:lnTo>
                  <a:pt x="591" y="567"/>
                </a:lnTo>
                <a:lnTo>
                  <a:pt x="594" y="567"/>
                </a:lnTo>
                <a:lnTo>
                  <a:pt x="594" y="568"/>
                </a:lnTo>
                <a:lnTo>
                  <a:pt x="595" y="568"/>
                </a:lnTo>
                <a:lnTo>
                  <a:pt x="595" y="571"/>
                </a:lnTo>
                <a:lnTo>
                  <a:pt x="595" y="572"/>
                </a:lnTo>
                <a:lnTo>
                  <a:pt x="596" y="572"/>
                </a:lnTo>
                <a:lnTo>
                  <a:pt x="596" y="573"/>
                </a:lnTo>
                <a:lnTo>
                  <a:pt x="596" y="572"/>
                </a:lnTo>
                <a:lnTo>
                  <a:pt x="598" y="571"/>
                </a:lnTo>
                <a:lnTo>
                  <a:pt x="599" y="571"/>
                </a:lnTo>
                <a:lnTo>
                  <a:pt x="600" y="570"/>
                </a:lnTo>
                <a:lnTo>
                  <a:pt x="602" y="570"/>
                </a:lnTo>
                <a:lnTo>
                  <a:pt x="602" y="571"/>
                </a:lnTo>
                <a:lnTo>
                  <a:pt x="602" y="572"/>
                </a:lnTo>
                <a:lnTo>
                  <a:pt x="600" y="572"/>
                </a:lnTo>
                <a:lnTo>
                  <a:pt x="600" y="575"/>
                </a:lnTo>
                <a:lnTo>
                  <a:pt x="600" y="576"/>
                </a:lnTo>
                <a:lnTo>
                  <a:pt x="602" y="576"/>
                </a:lnTo>
                <a:lnTo>
                  <a:pt x="602" y="579"/>
                </a:lnTo>
                <a:lnTo>
                  <a:pt x="602" y="580"/>
                </a:lnTo>
                <a:lnTo>
                  <a:pt x="603" y="580"/>
                </a:lnTo>
                <a:lnTo>
                  <a:pt x="603" y="581"/>
                </a:lnTo>
                <a:lnTo>
                  <a:pt x="603" y="583"/>
                </a:lnTo>
                <a:lnTo>
                  <a:pt x="603" y="584"/>
                </a:lnTo>
                <a:lnTo>
                  <a:pt x="603" y="585"/>
                </a:lnTo>
                <a:lnTo>
                  <a:pt x="604" y="587"/>
                </a:lnTo>
                <a:lnTo>
                  <a:pt x="603" y="588"/>
                </a:lnTo>
                <a:lnTo>
                  <a:pt x="604" y="588"/>
                </a:lnTo>
                <a:lnTo>
                  <a:pt x="603" y="589"/>
                </a:lnTo>
                <a:lnTo>
                  <a:pt x="602" y="589"/>
                </a:lnTo>
                <a:lnTo>
                  <a:pt x="602" y="588"/>
                </a:lnTo>
                <a:lnTo>
                  <a:pt x="600" y="588"/>
                </a:lnTo>
                <a:lnTo>
                  <a:pt x="599" y="588"/>
                </a:lnTo>
                <a:lnTo>
                  <a:pt x="598" y="588"/>
                </a:lnTo>
                <a:lnTo>
                  <a:pt x="598" y="587"/>
                </a:lnTo>
                <a:lnTo>
                  <a:pt x="596" y="585"/>
                </a:lnTo>
                <a:lnTo>
                  <a:pt x="596" y="587"/>
                </a:lnTo>
                <a:lnTo>
                  <a:pt x="595" y="587"/>
                </a:lnTo>
                <a:lnTo>
                  <a:pt x="595" y="585"/>
                </a:lnTo>
                <a:lnTo>
                  <a:pt x="594" y="585"/>
                </a:lnTo>
                <a:lnTo>
                  <a:pt x="594" y="587"/>
                </a:lnTo>
                <a:lnTo>
                  <a:pt x="593" y="587"/>
                </a:lnTo>
                <a:lnTo>
                  <a:pt x="593" y="585"/>
                </a:lnTo>
                <a:lnTo>
                  <a:pt x="591" y="585"/>
                </a:lnTo>
                <a:lnTo>
                  <a:pt x="590" y="587"/>
                </a:lnTo>
                <a:lnTo>
                  <a:pt x="589" y="587"/>
                </a:lnTo>
                <a:lnTo>
                  <a:pt x="589" y="588"/>
                </a:lnTo>
                <a:lnTo>
                  <a:pt x="589" y="589"/>
                </a:lnTo>
                <a:lnTo>
                  <a:pt x="587" y="589"/>
                </a:lnTo>
                <a:lnTo>
                  <a:pt x="587" y="590"/>
                </a:lnTo>
                <a:lnTo>
                  <a:pt x="587" y="592"/>
                </a:lnTo>
                <a:lnTo>
                  <a:pt x="587" y="593"/>
                </a:lnTo>
                <a:lnTo>
                  <a:pt x="587" y="594"/>
                </a:lnTo>
                <a:lnTo>
                  <a:pt x="589" y="596"/>
                </a:lnTo>
                <a:lnTo>
                  <a:pt x="587" y="596"/>
                </a:lnTo>
                <a:lnTo>
                  <a:pt x="586" y="596"/>
                </a:lnTo>
                <a:lnTo>
                  <a:pt x="586" y="597"/>
                </a:lnTo>
                <a:lnTo>
                  <a:pt x="587" y="597"/>
                </a:lnTo>
                <a:lnTo>
                  <a:pt x="587" y="598"/>
                </a:lnTo>
                <a:lnTo>
                  <a:pt x="587" y="600"/>
                </a:lnTo>
                <a:lnTo>
                  <a:pt x="587" y="602"/>
                </a:lnTo>
                <a:lnTo>
                  <a:pt x="589" y="602"/>
                </a:lnTo>
                <a:lnTo>
                  <a:pt x="589" y="604"/>
                </a:lnTo>
                <a:lnTo>
                  <a:pt x="589" y="605"/>
                </a:lnTo>
                <a:lnTo>
                  <a:pt x="587" y="606"/>
                </a:lnTo>
                <a:lnTo>
                  <a:pt x="587" y="607"/>
                </a:lnTo>
                <a:lnTo>
                  <a:pt x="587" y="609"/>
                </a:lnTo>
                <a:lnTo>
                  <a:pt x="586" y="609"/>
                </a:lnTo>
                <a:lnTo>
                  <a:pt x="587" y="609"/>
                </a:lnTo>
                <a:lnTo>
                  <a:pt x="587" y="610"/>
                </a:lnTo>
                <a:lnTo>
                  <a:pt x="586" y="610"/>
                </a:lnTo>
                <a:lnTo>
                  <a:pt x="586" y="611"/>
                </a:lnTo>
                <a:lnTo>
                  <a:pt x="586" y="613"/>
                </a:lnTo>
                <a:lnTo>
                  <a:pt x="587" y="613"/>
                </a:lnTo>
                <a:lnTo>
                  <a:pt x="587" y="614"/>
                </a:lnTo>
                <a:lnTo>
                  <a:pt x="586" y="614"/>
                </a:lnTo>
                <a:lnTo>
                  <a:pt x="586" y="615"/>
                </a:lnTo>
                <a:lnTo>
                  <a:pt x="585" y="614"/>
                </a:lnTo>
                <a:lnTo>
                  <a:pt x="585" y="615"/>
                </a:lnTo>
                <a:lnTo>
                  <a:pt x="585" y="617"/>
                </a:lnTo>
                <a:lnTo>
                  <a:pt x="586" y="617"/>
                </a:lnTo>
                <a:lnTo>
                  <a:pt x="587" y="617"/>
                </a:lnTo>
                <a:lnTo>
                  <a:pt x="587" y="618"/>
                </a:lnTo>
                <a:lnTo>
                  <a:pt x="589" y="618"/>
                </a:lnTo>
                <a:lnTo>
                  <a:pt x="590" y="619"/>
                </a:lnTo>
                <a:lnTo>
                  <a:pt x="591" y="619"/>
                </a:lnTo>
                <a:lnTo>
                  <a:pt x="591" y="621"/>
                </a:lnTo>
                <a:lnTo>
                  <a:pt x="590" y="622"/>
                </a:lnTo>
                <a:lnTo>
                  <a:pt x="591" y="622"/>
                </a:lnTo>
                <a:lnTo>
                  <a:pt x="593" y="623"/>
                </a:lnTo>
                <a:lnTo>
                  <a:pt x="591" y="623"/>
                </a:lnTo>
                <a:lnTo>
                  <a:pt x="591" y="625"/>
                </a:lnTo>
                <a:lnTo>
                  <a:pt x="591" y="626"/>
                </a:lnTo>
                <a:lnTo>
                  <a:pt x="591" y="627"/>
                </a:lnTo>
                <a:lnTo>
                  <a:pt x="593" y="627"/>
                </a:lnTo>
                <a:lnTo>
                  <a:pt x="594" y="627"/>
                </a:lnTo>
                <a:lnTo>
                  <a:pt x="595" y="628"/>
                </a:lnTo>
                <a:lnTo>
                  <a:pt x="596" y="630"/>
                </a:lnTo>
                <a:lnTo>
                  <a:pt x="596" y="631"/>
                </a:lnTo>
                <a:lnTo>
                  <a:pt x="598" y="631"/>
                </a:lnTo>
                <a:lnTo>
                  <a:pt x="598" y="630"/>
                </a:lnTo>
                <a:lnTo>
                  <a:pt x="599" y="628"/>
                </a:lnTo>
                <a:lnTo>
                  <a:pt x="600" y="627"/>
                </a:lnTo>
                <a:lnTo>
                  <a:pt x="602" y="627"/>
                </a:lnTo>
                <a:lnTo>
                  <a:pt x="603" y="627"/>
                </a:lnTo>
                <a:lnTo>
                  <a:pt x="603" y="626"/>
                </a:lnTo>
                <a:lnTo>
                  <a:pt x="604" y="625"/>
                </a:lnTo>
                <a:lnTo>
                  <a:pt x="606" y="625"/>
                </a:lnTo>
                <a:lnTo>
                  <a:pt x="607" y="626"/>
                </a:lnTo>
                <a:lnTo>
                  <a:pt x="608" y="625"/>
                </a:lnTo>
                <a:lnTo>
                  <a:pt x="610" y="627"/>
                </a:lnTo>
                <a:lnTo>
                  <a:pt x="610" y="628"/>
                </a:lnTo>
                <a:lnTo>
                  <a:pt x="611" y="628"/>
                </a:lnTo>
                <a:lnTo>
                  <a:pt x="611" y="630"/>
                </a:lnTo>
                <a:lnTo>
                  <a:pt x="611" y="631"/>
                </a:lnTo>
                <a:lnTo>
                  <a:pt x="610" y="631"/>
                </a:lnTo>
                <a:lnTo>
                  <a:pt x="608" y="631"/>
                </a:lnTo>
                <a:lnTo>
                  <a:pt x="607" y="631"/>
                </a:lnTo>
                <a:lnTo>
                  <a:pt x="608" y="631"/>
                </a:lnTo>
                <a:lnTo>
                  <a:pt x="610" y="632"/>
                </a:lnTo>
                <a:lnTo>
                  <a:pt x="610" y="634"/>
                </a:lnTo>
                <a:lnTo>
                  <a:pt x="611" y="634"/>
                </a:lnTo>
                <a:lnTo>
                  <a:pt x="611" y="635"/>
                </a:lnTo>
                <a:lnTo>
                  <a:pt x="608" y="636"/>
                </a:lnTo>
                <a:lnTo>
                  <a:pt x="608" y="638"/>
                </a:lnTo>
                <a:lnTo>
                  <a:pt x="607" y="638"/>
                </a:lnTo>
                <a:lnTo>
                  <a:pt x="607" y="636"/>
                </a:lnTo>
                <a:lnTo>
                  <a:pt x="606" y="638"/>
                </a:lnTo>
                <a:lnTo>
                  <a:pt x="607" y="638"/>
                </a:lnTo>
                <a:lnTo>
                  <a:pt x="607" y="639"/>
                </a:lnTo>
                <a:lnTo>
                  <a:pt x="607" y="640"/>
                </a:lnTo>
                <a:lnTo>
                  <a:pt x="608" y="640"/>
                </a:lnTo>
                <a:lnTo>
                  <a:pt x="610" y="640"/>
                </a:lnTo>
                <a:lnTo>
                  <a:pt x="611" y="640"/>
                </a:lnTo>
                <a:lnTo>
                  <a:pt x="611" y="642"/>
                </a:lnTo>
                <a:lnTo>
                  <a:pt x="610" y="642"/>
                </a:lnTo>
                <a:lnTo>
                  <a:pt x="610" y="643"/>
                </a:lnTo>
                <a:lnTo>
                  <a:pt x="610" y="644"/>
                </a:lnTo>
                <a:lnTo>
                  <a:pt x="610" y="645"/>
                </a:lnTo>
                <a:lnTo>
                  <a:pt x="608" y="645"/>
                </a:lnTo>
                <a:lnTo>
                  <a:pt x="608" y="647"/>
                </a:lnTo>
                <a:lnTo>
                  <a:pt x="610" y="647"/>
                </a:lnTo>
                <a:lnTo>
                  <a:pt x="610" y="648"/>
                </a:lnTo>
                <a:lnTo>
                  <a:pt x="611" y="648"/>
                </a:lnTo>
                <a:lnTo>
                  <a:pt x="611" y="649"/>
                </a:lnTo>
                <a:lnTo>
                  <a:pt x="612" y="649"/>
                </a:lnTo>
                <a:lnTo>
                  <a:pt x="612" y="651"/>
                </a:lnTo>
                <a:lnTo>
                  <a:pt x="612" y="652"/>
                </a:lnTo>
                <a:lnTo>
                  <a:pt x="611" y="651"/>
                </a:lnTo>
                <a:lnTo>
                  <a:pt x="611" y="652"/>
                </a:lnTo>
                <a:lnTo>
                  <a:pt x="610" y="652"/>
                </a:lnTo>
                <a:lnTo>
                  <a:pt x="610" y="653"/>
                </a:lnTo>
                <a:lnTo>
                  <a:pt x="611" y="655"/>
                </a:lnTo>
                <a:lnTo>
                  <a:pt x="610" y="655"/>
                </a:lnTo>
                <a:lnTo>
                  <a:pt x="610" y="656"/>
                </a:lnTo>
                <a:lnTo>
                  <a:pt x="610" y="657"/>
                </a:lnTo>
                <a:lnTo>
                  <a:pt x="608" y="657"/>
                </a:lnTo>
                <a:lnTo>
                  <a:pt x="608" y="659"/>
                </a:lnTo>
                <a:lnTo>
                  <a:pt x="608" y="660"/>
                </a:lnTo>
                <a:lnTo>
                  <a:pt x="607" y="661"/>
                </a:lnTo>
                <a:lnTo>
                  <a:pt x="606" y="661"/>
                </a:lnTo>
                <a:lnTo>
                  <a:pt x="604" y="661"/>
                </a:lnTo>
                <a:lnTo>
                  <a:pt x="606" y="661"/>
                </a:lnTo>
                <a:lnTo>
                  <a:pt x="606" y="662"/>
                </a:lnTo>
                <a:lnTo>
                  <a:pt x="606" y="664"/>
                </a:lnTo>
                <a:lnTo>
                  <a:pt x="604" y="664"/>
                </a:lnTo>
                <a:lnTo>
                  <a:pt x="606" y="665"/>
                </a:lnTo>
                <a:lnTo>
                  <a:pt x="607" y="665"/>
                </a:lnTo>
                <a:lnTo>
                  <a:pt x="608" y="664"/>
                </a:lnTo>
                <a:lnTo>
                  <a:pt x="610" y="664"/>
                </a:lnTo>
                <a:lnTo>
                  <a:pt x="610" y="665"/>
                </a:lnTo>
                <a:lnTo>
                  <a:pt x="611" y="665"/>
                </a:lnTo>
                <a:lnTo>
                  <a:pt x="611" y="664"/>
                </a:lnTo>
                <a:lnTo>
                  <a:pt x="612" y="664"/>
                </a:lnTo>
                <a:lnTo>
                  <a:pt x="612" y="662"/>
                </a:lnTo>
                <a:lnTo>
                  <a:pt x="614" y="664"/>
                </a:lnTo>
                <a:lnTo>
                  <a:pt x="614" y="665"/>
                </a:lnTo>
                <a:lnTo>
                  <a:pt x="615" y="664"/>
                </a:lnTo>
                <a:lnTo>
                  <a:pt x="615" y="662"/>
                </a:lnTo>
                <a:lnTo>
                  <a:pt x="616" y="662"/>
                </a:lnTo>
                <a:lnTo>
                  <a:pt x="617" y="662"/>
                </a:lnTo>
                <a:lnTo>
                  <a:pt x="617" y="661"/>
                </a:lnTo>
                <a:lnTo>
                  <a:pt x="616" y="661"/>
                </a:lnTo>
                <a:lnTo>
                  <a:pt x="616" y="660"/>
                </a:lnTo>
                <a:lnTo>
                  <a:pt x="617" y="660"/>
                </a:lnTo>
                <a:lnTo>
                  <a:pt x="617" y="659"/>
                </a:lnTo>
                <a:lnTo>
                  <a:pt x="619" y="660"/>
                </a:lnTo>
                <a:lnTo>
                  <a:pt x="620" y="660"/>
                </a:lnTo>
                <a:lnTo>
                  <a:pt x="620" y="659"/>
                </a:lnTo>
                <a:lnTo>
                  <a:pt x="621" y="661"/>
                </a:lnTo>
                <a:lnTo>
                  <a:pt x="623" y="661"/>
                </a:lnTo>
                <a:lnTo>
                  <a:pt x="623" y="662"/>
                </a:lnTo>
                <a:lnTo>
                  <a:pt x="624" y="662"/>
                </a:lnTo>
                <a:lnTo>
                  <a:pt x="623" y="664"/>
                </a:lnTo>
                <a:lnTo>
                  <a:pt x="623" y="665"/>
                </a:lnTo>
                <a:lnTo>
                  <a:pt x="624" y="665"/>
                </a:lnTo>
                <a:lnTo>
                  <a:pt x="625" y="665"/>
                </a:lnTo>
                <a:lnTo>
                  <a:pt x="627" y="665"/>
                </a:lnTo>
                <a:lnTo>
                  <a:pt x="628" y="666"/>
                </a:lnTo>
                <a:lnTo>
                  <a:pt x="627" y="666"/>
                </a:lnTo>
                <a:lnTo>
                  <a:pt x="625" y="666"/>
                </a:lnTo>
                <a:lnTo>
                  <a:pt x="624" y="666"/>
                </a:lnTo>
                <a:lnTo>
                  <a:pt x="624" y="668"/>
                </a:lnTo>
                <a:lnTo>
                  <a:pt x="623" y="668"/>
                </a:lnTo>
                <a:lnTo>
                  <a:pt x="621" y="668"/>
                </a:lnTo>
                <a:lnTo>
                  <a:pt x="623" y="668"/>
                </a:lnTo>
                <a:lnTo>
                  <a:pt x="621" y="666"/>
                </a:lnTo>
                <a:lnTo>
                  <a:pt x="621" y="668"/>
                </a:lnTo>
                <a:lnTo>
                  <a:pt x="620" y="668"/>
                </a:lnTo>
                <a:lnTo>
                  <a:pt x="620" y="666"/>
                </a:lnTo>
                <a:lnTo>
                  <a:pt x="619" y="666"/>
                </a:lnTo>
                <a:lnTo>
                  <a:pt x="619" y="665"/>
                </a:lnTo>
                <a:lnTo>
                  <a:pt x="617" y="665"/>
                </a:lnTo>
                <a:lnTo>
                  <a:pt x="617" y="666"/>
                </a:lnTo>
                <a:lnTo>
                  <a:pt x="619" y="666"/>
                </a:lnTo>
                <a:lnTo>
                  <a:pt x="617" y="668"/>
                </a:lnTo>
                <a:lnTo>
                  <a:pt x="619" y="668"/>
                </a:lnTo>
                <a:lnTo>
                  <a:pt x="619" y="669"/>
                </a:lnTo>
                <a:lnTo>
                  <a:pt x="620" y="670"/>
                </a:lnTo>
                <a:lnTo>
                  <a:pt x="620" y="672"/>
                </a:lnTo>
                <a:lnTo>
                  <a:pt x="620" y="673"/>
                </a:lnTo>
                <a:lnTo>
                  <a:pt x="619" y="673"/>
                </a:lnTo>
                <a:lnTo>
                  <a:pt x="619" y="674"/>
                </a:lnTo>
                <a:lnTo>
                  <a:pt x="617" y="674"/>
                </a:lnTo>
                <a:lnTo>
                  <a:pt x="617" y="676"/>
                </a:lnTo>
                <a:lnTo>
                  <a:pt x="619" y="674"/>
                </a:lnTo>
                <a:lnTo>
                  <a:pt x="620" y="674"/>
                </a:lnTo>
                <a:lnTo>
                  <a:pt x="621" y="674"/>
                </a:lnTo>
                <a:lnTo>
                  <a:pt x="621" y="676"/>
                </a:lnTo>
                <a:lnTo>
                  <a:pt x="621" y="677"/>
                </a:lnTo>
                <a:lnTo>
                  <a:pt x="620" y="678"/>
                </a:lnTo>
                <a:lnTo>
                  <a:pt x="621" y="678"/>
                </a:lnTo>
                <a:lnTo>
                  <a:pt x="623" y="678"/>
                </a:lnTo>
                <a:lnTo>
                  <a:pt x="624" y="677"/>
                </a:lnTo>
                <a:lnTo>
                  <a:pt x="624" y="678"/>
                </a:lnTo>
                <a:lnTo>
                  <a:pt x="624" y="679"/>
                </a:lnTo>
                <a:lnTo>
                  <a:pt x="624" y="681"/>
                </a:lnTo>
                <a:lnTo>
                  <a:pt x="624" y="682"/>
                </a:lnTo>
                <a:lnTo>
                  <a:pt x="625" y="682"/>
                </a:lnTo>
                <a:lnTo>
                  <a:pt x="625" y="683"/>
                </a:lnTo>
                <a:lnTo>
                  <a:pt x="625" y="685"/>
                </a:lnTo>
                <a:lnTo>
                  <a:pt x="625" y="686"/>
                </a:lnTo>
                <a:lnTo>
                  <a:pt x="625" y="687"/>
                </a:lnTo>
                <a:lnTo>
                  <a:pt x="627" y="687"/>
                </a:lnTo>
                <a:lnTo>
                  <a:pt x="625" y="689"/>
                </a:lnTo>
                <a:lnTo>
                  <a:pt x="627" y="687"/>
                </a:lnTo>
                <a:lnTo>
                  <a:pt x="627" y="689"/>
                </a:lnTo>
                <a:lnTo>
                  <a:pt x="628" y="689"/>
                </a:lnTo>
                <a:lnTo>
                  <a:pt x="628" y="690"/>
                </a:lnTo>
                <a:lnTo>
                  <a:pt x="628" y="691"/>
                </a:lnTo>
                <a:lnTo>
                  <a:pt x="628" y="693"/>
                </a:lnTo>
                <a:lnTo>
                  <a:pt x="629" y="693"/>
                </a:lnTo>
                <a:lnTo>
                  <a:pt x="629" y="691"/>
                </a:lnTo>
                <a:lnTo>
                  <a:pt x="631" y="693"/>
                </a:lnTo>
                <a:lnTo>
                  <a:pt x="632" y="693"/>
                </a:lnTo>
                <a:lnTo>
                  <a:pt x="633" y="693"/>
                </a:lnTo>
                <a:lnTo>
                  <a:pt x="634" y="693"/>
                </a:lnTo>
                <a:lnTo>
                  <a:pt x="636" y="693"/>
                </a:lnTo>
                <a:lnTo>
                  <a:pt x="636" y="694"/>
                </a:lnTo>
                <a:lnTo>
                  <a:pt x="634" y="694"/>
                </a:lnTo>
                <a:lnTo>
                  <a:pt x="633" y="694"/>
                </a:lnTo>
                <a:lnTo>
                  <a:pt x="633" y="695"/>
                </a:lnTo>
                <a:lnTo>
                  <a:pt x="634" y="695"/>
                </a:lnTo>
                <a:lnTo>
                  <a:pt x="634" y="697"/>
                </a:lnTo>
                <a:lnTo>
                  <a:pt x="633" y="697"/>
                </a:lnTo>
                <a:lnTo>
                  <a:pt x="633" y="698"/>
                </a:lnTo>
                <a:lnTo>
                  <a:pt x="634" y="697"/>
                </a:lnTo>
                <a:lnTo>
                  <a:pt x="634" y="695"/>
                </a:lnTo>
                <a:lnTo>
                  <a:pt x="636" y="695"/>
                </a:lnTo>
                <a:lnTo>
                  <a:pt x="637" y="695"/>
                </a:lnTo>
                <a:lnTo>
                  <a:pt x="637" y="697"/>
                </a:lnTo>
                <a:lnTo>
                  <a:pt x="638" y="698"/>
                </a:lnTo>
                <a:lnTo>
                  <a:pt x="638" y="699"/>
                </a:lnTo>
                <a:lnTo>
                  <a:pt x="637" y="699"/>
                </a:lnTo>
                <a:lnTo>
                  <a:pt x="638" y="700"/>
                </a:lnTo>
                <a:lnTo>
                  <a:pt x="637" y="702"/>
                </a:lnTo>
                <a:lnTo>
                  <a:pt x="636" y="702"/>
                </a:lnTo>
                <a:lnTo>
                  <a:pt x="636" y="703"/>
                </a:lnTo>
                <a:lnTo>
                  <a:pt x="634" y="703"/>
                </a:lnTo>
                <a:lnTo>
                  <a:pt x="636" y="703"/>
                </a:lnTo>
                <a:lnTo>
                  <a:pt x="634" y="704"/>
                </a:lnTo>
                <a:lnTo>
                  <a:pt x="633" y="704"/>
                </a:lnTo>
                <a:lnTo>
                  <a:pt x="633" y="703"/>
                </a:lnTo>
                <a:lnTo>
                  <a:pt x="633" y="702"/>
                </a:lnTo>
                <a:lnTo>
                  <a:pt x="633" y="703"/>
                </a:lnTo>
                <a:lnTo>
                  <a:pt x="632" y="703"/>
                </a:lnTo>
                <a:lnTo>
                  <a:pt x="632" y="704"/>
                </a:lnTo>
                <a:lnTo>
                  <a:pt x="631" y="704"/>
                </a:lnTo>
                <a:lnTo>
                  <a:pt x="629" y="704"/>
                </a:lnTo>
                <a:lnTo>
                  <a:pt x="628" y="706"/>
                </a:lnTo>
                <a:lnTo>
                  <a:pt x="627" y="707"/>
                </a:lnTo>
                <a:lnTo>
                  <a:pt x="625" y="708"/>
                </a:lnTo>
                <a:lnTo>
                  <a:pt x="624" y="710"/>
                </a:lnTo>
                <a:lnTo>
                  <a:pt x="624" y="711"/>
                </a:lnTo>
                <a:lnTo>
                  <a:pt x="623" y="712"/>
                </a:lnTo>
                <a:lnTo>
                  <a:pt x="621" y="712"/>
                </a:lnTo>
                <a:lnTo>
                  <a:pt x="621" y="714"/>
                </a:lnTo>
                <a:lnTo>
                  <a:pt x="620" y="714"/>
                </a:lnTo>
                <a:lnTo>
                  <a:pt x="619" y="715"/>
                </a:lnTo>
                <a:lnTo>
                  <a:pt x="617" y="715"/>
                </a:lnTo>
                <a:lnTo>
                  <a:pt x="616" y="715"/>
                </a:lnTo>
                <a:lnTo>
                  <a:pt x="616" y="716"/>
                </a:lnTo>
                <a:lnTo>
                  <a:pt x="615" y="717"/>
                </a:lnTo>
                <a:lnTo>
                  <a:pt x="614" y="717"/>
                </a:lnTo>
                <a:lnTo>
                  <a:pt x="612" y="719"/>
                </a:lnTo>
                <a:lnTo>
                  <a:pt x="611" y="720"/>
                </a:lnTo>
                <a:lnTo>
                  <a:pt x="610" y="721"/>
                </a:lnTo>
                <a:lnTo>
                  <a:pt x="608" y="721"/>
                </a:lnTo>
                <a:lnTo>
                  <a:pt x="608" y="723"/>
                </a:lnTo>
                <a:lnTo>
                  <a:pt x="607" y="723"/>
                </a:lnTo>
                <a:lnTo>
                  <a:pt x="607" y="724"/>
                </a:lnTo>
                <a:lnTo>
                  <a:pt x="606" y="725"/>
                </a:lnTo>
                <a:lnTo>
                  <a:pt x="606" y="727"/>
                </a:lnTo>
                <a:lnTo>
                  <a:pt x="606" y="728"/>
                </a:lnTo>
                <a:lnTo>
                  <a:pt x="606" y="729"/>
                </a:lnTo>
                <a:lnTo>
                  <a:pt x="606" y="731"/>
                </a:lnTo>
                <a:lnTo>
                  <a:pt x="604" y="731"/>
                </a:lnTo>
                <a:lnTo>
                  <a:pt x="604" y="732"/>
                </a:lnTo>
                <a:lnTo>
                  <a:pt x="602" y="732"/>
                </a:lnTo>
                <a:lnTo>
                  <a:pt x="600" y="733"/>
                </a:lnTo>
                <a:lnTo>
                  <a:pt x="599" y="733"/>
                </a:lnTo>
                <a:lnTo>
                  <a:pt x="599" y="732"/>
                </a:lnTo>
                <a:lnTo>
                  <a:pt x="598" y="732"/>
                </a:lnTo>
                <a:lnTo>
                  <a:pt x="596" y="733"/>
                </a:lnTo>
                <a:lnTo>
                  <a:pt x="596" y="732"/>
                </a:lnTo>
                <a:lnTo>
                  <a:pt x="596" y="733"/>
                </a:lnTo>
                <a:lnTo>
                  <a:pt x="595" y="733"/>
                </a:lnTo>
                <a:lnTo>
                  <a:pt x="594" y="733"/>
                </a:lnTo>
                <a:lnTo>
                  <a:pt x="591" y="733"/>
                </a:lnTo>
                <a:lnTo>
                  <a:pt x="591" y="734"/>
                </a:lnTo>
                <a:lnTo>
                  <a:pt x="590" y="734"/>
                </a:lnTo>
                <a:lnTo>
                  <a:pt x="590" y="733"/>
                </a:lnTo>
                <a:lnTo>
                  <a:pt x="589" y="733"/>
                </a:lnTo>
                <a:lnTo>
                  <a:pt x="587" y="733"/>
                </a:lnTo>
                <a:lnTo>
                  <a:pt x="587" y="732"/>
                </a:lnTo>
                <a:lnTo>
                  <a:pt x="586" y="732"/>
                </a:lnTo>
                <a:lnTo>
                  <a:pt x="585" y="732"/>
                </a:lnTo>
                <a:lnTo>
                  <a:pt x="583" y="732"/>
                </a:lnTo>
                <a:lnTo>
                  <a:pt x="582" y="732"/>
                </a:lnTo>
                <a:lnTo>
                  <a:pt x="581" y="732"/>
                </a:lnTo>
                <a:lnTo>
                  <a:pt x="581" y="731"/>
                </a:lnTo>
                <a:lnTo>
                  <a:pt x="579" y="731"/>
                </a:lnTo>
                <a:lnTo>
                  <a:pt x="578" y="732"/>
                </a:lnTo>
                <a:lnTo>
                  <a:pt x="577" y="732"/>
                </a:lnTo>
                <a:lnTo>
                  <a:pt x="576" y="732"/>
                </a:lnTo>
                <a:lnTo>
                  <a:pt x="574" y="733"/>
                </a:lnTo>
                <a:lnTo>
                  <a:pt x="574" y="734"/>
                </a:lnTo>
                <a:lnTo>
                  <a:pt x="574" y="736"/>
                </a:lnTo>
                <a:lnTo>
                  <a:pt x="573" y="736"/>
                </a:lnTo>
                <a:lnTo>
                  <a:pt x="572" y="736"/>
                </a:lnTo>
                <a:lnTo>
                  <a:pt x="570" y="734"/>
                </a:lnTo>
                <a:lnTo>
                  <a:pt x="569" y="734"/>
                </a:lnTo>
                <a:lnTo>
                  <a:pt x="569" y="736"/>
                </a:lnTo>
                <a:lnTo>
                  <a:pt x="568" y="736"/>
                </a:lnTo>
                <a:lnTo>
                  <a:pt x="566" y="737"/>
                </a:lnTo>
                <a:lnTo>
                  <a:pt x="565" y="737"/>
                </a:lnTo>
                <a:lnTo>
                  <a:pt x="564" y="737"/>
                </a:lnTo>
                <a:lnTo>
                  <a:pt x="562" y="737"/>
                </a:lnTo>
                <a:lnTo>
                  <a:pt x="561" y="737"/>
                </a:lnTo>
                <a:lnTo>
                  <a:pt x="560" y="737"/>
                </a:lnTo>
                <a:lnTo>
                  <a:pt x="559" y="738"/>
                </a:lnTo>
                <a:lnTo>
                  <a:pt x="557" y="740"/>
                </a:lnTo>
                <a:lnTo>
                  <a:pt x="557" y="741"/>
                </a:lnTo>
                <a:lnTo>
                  <a:pt x="556" y="742"/>
                </a:lnTo>
                <a:lnTo>
                  <a:pt x="555" y="742"/>
                </a:lnTo>
                <a:lnTo>
                  <a:pt x="555" y="744"/>
                </a:lnTo>
                <a:lnTo>
                  <a:pt x="555" y="745"/>
                </a:lnTo>
                <a:lnTo>
                  <a:pt x="553" y="745"/>
                </a:lnTo>
                <a:lnTo>
                  <a:pt x="552" y="745"/>
                </a:lnTo>
                <a:lnTo>
                  <a:pt x="549" y="745"/>
                </a:lnTo>
                <a:lnTo>
                  <a:pt x="548" y="745"/>
                </a:lnTo>
                <a:lnTo>
                  <a:pt x="548" y="746"/>
                </a:lnTo>
                <a:lnTo>
                  <a:pt x="547" y="748"/>
                </a:lnTo>
                <a:lnTo>
                  <a:pt x="545" y="749"/>
                </a:lnTo>
                <a:lnTo>
                  <a:pt x="545" y="750"/>
                </a:lnTo>
                <a:lnTo>
                  <a:pt x="544" y="750"/>
                </a:lnTo>
                <a:lnTo>
                  <a:pt x="543" y="751"/>
                </a:lnTo>
                <a:lnTo>
                  <a:pt x="542" y="751"/>
                </a:lnTo>
                <a:lnTo>
                  <a:pt x="540" y="751"/>
                </a:lnTo>
                <a:lnTo>
                  <a:pt x="542" y="751"/>
                </a:lnTo>
                <a:lnTo>
                  <a:pt x="542" y="753"/>
                </a:lnTo>
                <a:lnTo>
                  <a:pt x="540" y="754"/>
                </a:lnTo>
                <a:lnTo>
                  <a:pt x="540" y="755"/>
                </a:lnTo>
                <a:lnTo>
                  <a:pt x="539" y="757"/>
                </a:lnTo>
                <a:lnTo>
                  <a:pt x="539" y="758"/>
                </a:lnTo>
                <a:lnTo>
                  <a:pt x="539" y="759"/>
                </a:lnTo>
                <a:lnTo>
                  <a:pt x="538" y="759"/>
                </a:lnTo>
                <a:lnTo>
                  <a:pt x="538" y="761"/>
                </a:lnTo>
                <a:lnTo>
                  <a:pt x="535" y="762"/>
                </a:lnTo>
                <a:lnTo>
                  <a:pt x="535" y="763"/>
                </a:lnTo>
                <a:lnTo>
                  <a:pt x="534" y="763"/>
                </a:lnTo>
                <a:lnTo>
                  <a:pt x="534" y="765"/>
                </a:lnTo>
                <a:lnTo>
                  <a:pt x="532" y="766"/>
                </a:lnTo>
                <a:lnTo>
                  <a:pt x="531" y="767"/>
                </a:lnTo>
                <a:lnTo>
                  <a:pt x="531" y="768"/>
                </a:lnTo>
                <a:lnTo>
                  <a:pt x="531" y="770"/>
                </a:lnTo>
                <a:lnTo>
                  <a:pt x="530" y="770"/>
                </a:lnTo>
                <a:lnTo>
                  <a:pt x="530" y="771"/>
                </a:lnTo>
                <a:lnTo>
                  <a:pt x="530" y="772"/>
                </a:lnTo>
                <a:lnTo>
                  <a:pt x="530" y="774"/>
                </a:lnTo>
                <a:lnTo>
                  <a:pt x="531" y="774"/>
                </a:lnTo>
                <a:lnTo>
                  <a:pt x="531" y="775"/>
                </a:lnTo>
                <a:lnTo>
                  <a:pt x="530" y="775"/>
                </a:lnTo>
                <a:lnTo>
                  <a:pt x="528" y="775"/>
                </a:lnTo>
                <a:lnTo>
                  <a:pt x="527" y="776"/>
                </a:lnTo>
                <a:lnTo>
                  <a:pt x="527" y="778"/>
                </a:lnTo>
                <a:lnTo>
                  <a:pt x="527" y="780"/>
                </a:lnTo>
                <a:lnTo>
                  <a:pt x="527" y="782"/>
                </a:lnTo>
                <a:lnTo>
                  <a:pt x="528" y="782"/>
                </a:lnTo>
                <a:lnTo>
                  <a:pt x="528" y="783"/>
                </a:lnTo>
                <a:lnTo>
                  <a:pt x="527" y="783"/>
                </a:lnTo>
                <a:lnTo>
                  <a:pt x="526" y="783"/>
                </a:lnTo>
                <a:lnTo>
                  <a:pt x="526" y="784"/>
                </a:lnTo>
                <a:lnTo>
                  <a:pt x="526" y="786"/>
                </a:lnTo>
                <a:lnTo>
                  <a:pt x="526" y="787"/>
                </a:lnTo>
                <a:lnTo>
                  <a:pt x="526" y="789"/>
                </a:lnTo>
                <a:lnTo>
                  <a:pt x="526" y="791"/>
                </a:lnTo>
                <a:lnTo>
                  <a:pt x="524" y="792"/>
                </a:lnTo>
                <a:lnTo>
                  <a:pt x="524" y="793"/>
                </a:lnTo>
                <a:lnTo>
                  <a:pt x="524" y="795"/>
                </a:lnTo>
                <a:lnTo>
                  <a:pt x="524" y="796"/>
                </a:lnTo>
                <a:lnTo>
                  <a:pt x="524" y="797"/>
                </a:lnTo>
                <a:lnTo>
                  <a:pt x="523" y="799"/>
                </a:lnTo>
                <a:lnTo>
                  <a:pt x="522" y="800"/>
                </a:lnTo>
                <a:lnTo>
                  <a:pt x="522" y="801"/>
                </a:lnTo>
                <a:lnTo>
                  <a:pt x="521" y="803"/>
                </a:lnTo>
                <a:lnTo>
                  <a:pt x="521" y="804"/>
                </a:lnTo>
                <a:lnTo>
                  <a:pt x="521" y="805"/>
                </a:lnTo>
                <a:lnTo>
                  <a:pt x="519" y="805"/>
                </a:lnTo>
                <a:lnTo>
                  <a:pt x="518" y="805"/>
                </a:lnTo>
                <a:lnTo>
                  <a:pt x="517" y="806"/>
                </a:lnTo>
                <a:lnTo>
                  <a:pt x="515" y="806"/>
                </a:lnTo>
                <a:lnTo>
                  <a:pt x="514" y="808"/>
                </a:lnTo>
                <a:lnTo>
                  <a:pt x="513" y="808"/>
                </a:lnTo>
                <a:lnTo>
                  <a:pt x="511" y="809"/>
                </a:lnTo>
                <a:lnTo>
                  <a:pt x="510" y="809"/>
                </a:lnTo>
                <a:lnTo>
                  <a:pt x="509" y="810"/>
                </a:lnTo>
                <a:lnTo>
                  <a:pt x="507" y="810"/>
                </a:lnTo>
                <a:lnTo>
                  <a:pt x="506" y="810"/>
                </a:lnTo>
                <a:lnTo>
                  <a:pt x="505" y="810"/>
                </a:lnTo>
                <a:lnTo>
                  <a:pt x="502" y="810"/>
                </a:lnTo>
                <a:lnTo>
                  <a:pt x="501" y="810"/>
                </a:lnTo>
                <a:lnTo>
                  <a:pt x="501" y="812"/>
                </a:lnTo>
                <a:lnTo>
                  <a:pt x="500" y="812"/>
                </a:lnTo>
                <a:lnTo>
                  <a:pt x="500" y="810"/>
                </a:lnTo>
                <a:lnTo>
                  <a:pt x="500" y="812"/>
                </a:lnTo>
                <a:lnTo>
                  <a:pt x="498" y="812"/>
                </a:lnTo>
                <a:lnTo>
                  <a:pt x="497" y="812"/>
                </a:lnTo>
                <a:lnTo>
                  <a:pt x="496" y="812"/>
                </a:lnTo>
                <a:lnTo>
                  <a:pt x="494" y="812"/>
                </a:lnTo>
                <a:lnTo>
                  <a:pt x="493" y="812"/>
                </a:lnTo>
                <a:lnTo>
                  <a:pt x="492" y="812"/>
                </a:lnTo>
                <a:lnTo>
                  <a:pt x="492" y="813"/>
                </a:lnTo>
                <a:lnTo>
                  <a:pt x="490" y="814"/>
                </a:lnTo>
                <a:lnTo>
                  <a:pt x="489" y="814"/>
                </a:lnTo>
                <a:lnTo>
                  <a:pt x="489" y="813"/>
                </a:lnTo>
                <a:lnTo>
                  <a:pt x="489" y="814"/>
                </a:lnTo>
                <a:lnTo>
                  <a:pt x="488" y="814"/>
                </a:lnTo>
                <a:lnTo>
                  <a:pt x="487" y="814"/>
                </a:lnTo>
                <a:lnTo>
                  <a:pt x="485" y="814"/>
                </a:lnTo>
                <a:lnTo>
                  <a:pt x="484" y="814"/>
                </a:lnTo>
                <a:lnTo>
                  <a:pt x="484" y="816"/>
                </a:lnTo>
                <a:lnTo>
                  <a:pt x="483" y="816"/>
                </a:lnTo>
                <a:lnTo>
                  <a:pt x="481" y="816"/>
                </a:lnTo>
                <a:lnTo>
                  <a:pt x="480" y="816"/>
                </a:lnTo>
                <a:lnTo>
                  <a:pt x="480" y="817"/>
                </a:lnTo>
                <a:lnTo>
                  <a:pt x="479" y="817"/>
                </a:lnTo>
                <a:lnTo>
                  <a:pt x="480" y="817"/>
                </a:lnTo>
                <a:lnTo>
                  <a:pt x="480" y="818"/>
                </a:lnTo>
                <a:lnTo>
                  <a:pt x="477" y="818"/>
                </a:lnTo>
                <a:lnTo>
                  <a:pt x="476" y="818"/>
                </a:lnTo>
                <a:lnTo>
                  <a:pt x="475" y="818"/>
                </a:lnTo>
                <a:lnTo>
                  <a:pt x="473" y="818"/>
                </a:lnTo>
                <a:lnTo>
                  <a:pt x="472" y="818"/>
                </a:lnTo>
                <a:lnTo>
                  <a:pt x="472" y="820"/>
                </a:lnTo>
                <a:lnTo>
                  <a:pt x="471" y="820"/>
                </a:lnTo>
                <a:lnTo>
                  <a:pt x="470" y="820"/>
                </a:lnTo>
                <a:lnTo>
                  <a:pt x="470" y="821"/>
                </a:lnTo>
                <a:lnTo>
                  <a:pt x="468" y="821"/>
                </a:lnTo>
                <a:lnTo>
                  <a:pt x="467" y="821"/>
                </a:lnTo>
                <a:lnTo>
                  <a:pt x="466" y="821"/>
                </a:lnTo>
                <a:lnTo>
                  <a:pt x="464" y="821"/>
                </a:lnTo>
                <a:lnTo>
                  <a:pt x="462" y="821"/>
                </a:lnTo>
                <a:lnTo>
                  <a:pt x="462" y="822"/>
                </a:lnTo>
                <a:lnTo>
                  <a:pt x="460" y="822"/>
                </a:lnTo>
                <a:lnTo>
                  <a:pt x="459" y="822"/>
                </a:lnTo>
                <a:lnTo>
                  <a:pt x="458" y="822"/>
                </a:lnTo>
                <a:lnTo>
                  <a:pt x="455" y="822"/>
                </a:lnTo>
                <a:lnTo>
                  <a:pt x="454" y="823"/>
                </a:lnTo>
                <a:lnTo>
                  <a:pt x="452" y="823"/>
                </a:lnTo>
                <a:lnTo>
                  <a:pt x="451" y="823"/>
                </a:lnTo>
                <a:lnTo>
                  <a:pt x="450" y="822"/>
                </a:lnTo>
                <a:lnTo>
                  <a:pt x="450" y="821"/>
                </a:lnTo>
                <a:lnTo>
                  <a:pt x="451" y="821"/>
                </a:lnTo>
                <a:lnTo>
                  <a:pt x="450" y="821"/>
                </a:lnTo>
                <a:lnTo>
                  <a:pt x="449" y="822"/>
                </a:lnTo>
                <a:lnTo>
                  <a:pt x="447" y="822"/>
                </a:lnTo>
                <a:lnTo>
                  <a:pt x="446" y="822"/>
                </a:lnTo>
                <a:lnTo>
                  <a:pt x="445" y="822"/>
                </a:lnTo>
                <a:lnTo>
                  <a:pt x="443" y="822"/>
                </a:lnTo>
                <a:lnTo>
                  <a:pt x="442" y="823"/>
                </a:lnTo>
                <a:lnTo>
                  <a:pt x="441" y="823"/>
                </a:lnTo>
                <a:lnTo>
                  <a:pt x="439" y="825"/>
                </a:lnTo>
                <a:lnTo>
                  <a:pt x="437" y="826"/>
                </a:lnTo>
                <a:lnTo>
                  <a:pt x="435" y="829"/>
                </a:lnTo>
                <a:lnTo>
                  <a:pt x="434" y="829"/>
                </a:lnTo>
                <a:lnTo>
                  <a:pt x="432" y="831"/>
                </a:lnTo>
                <a:lnTo>
                  <a:pt x="430" y="833"/>
                </a:lnTo>
                <a:lnTo>
                  <a:pt x="428" y="833"/>
                </a:lnTo>
                <a:lnTo>
                  <a:pt x="428" y="831"/>
                </a:lnTo>
                <a:lnTo>
                  <a:pt x="426" y="830"/>
                </a:lnTo>
                <a:lnTo>
                  <a:pt x="425" y="830"/>
                </a:lnTo>
                <a:lnTo>
                  <a:pt x="424" y="831"/>
                </a:lnTo>
                <a:lnTo>
                  <a:pt x="422" y="831"/>
                </a:lnTo>
                <a:lnTo>
                  <a:pt x="421" y="831"/>
                </a:lnTo>
                <a:lnTo>
                  <a:pt x="421" y="833"/>
                </a:lnTo>
                <a:lnTo>
                  <a:pt x="421" y="834"/>
                </a:lnTo>
                <a:lnTo>
                  <a:pt x="420" y="834"/>
                </a:lnTo>
                <a:lnTo>
                  <a:pt x="420" y="835"/>
                </a:lnTo>
                <a:lnTo>
                  <a:pt x="420" y="838"/>
                </a:lnTo>
                <a:lnTo>
                  <a:pt x="418" y="837"/>
                </a:lnTo>
                <a:lnTo>
                  <a:pt x="418" y="835"/>
                </a:lnTo>
                <a:lnTo>
                  <a:pt x="418" y="834"/>
                </a:lnTo>
                <a:lnTo>
                  <a:pt x="418" y="833"/>
                </a:lnTo>
                <a:lnTo>
                  <a:pt x="417" y="834"/>
                </a:lnTo>
                <a:lnTo>
                  <a:pt x="416" y="834"/>
                </a:lnTo>
                <a:lnTo>
                  <a:pt x="416" y="835"/>
                </a:lnTo>
                <a:lnTo>
                  <a:pt x="417" y="835"/>
                </a:lnTo>
                <a:lnTo>
                  <a:pt x="417" y="837"/>
                </a:lnTo>
                <a:lnTo>
                  <a:pt x="416" y="838"/>
                </a:lnTo>
                <a:lnTo>
                  <a:pt x="415" y="839"/>
                </a:lnTo>
                <a:lnTo>
                  <a:pt x="415" y="840"/>
                </a:lnTo>
                <a:lnTo>
                  <a:pt x="415" y="842"/>
                </a:lnTo>
                <a:lnTo>
                  <a:pt x="416" y="842"/>
                </a:lnTo>
                <a:lnTo>
                  <a:pt x="416" y="843"/>
                </a:lnTo>
                <a:lnTo>
                  <a:pt x="416" y="844"/>
                </a:lnTo>
                <a:lnTo>
                  <a:pt x="416" y="846"/>
                </a:lnTo>
                <a:lnTo>
                  <a:pt x="415" y="846"/>
                </a:lnTo>
                <a:lnTo>
                  <a:pt x="415" y="847"/>
                </a:lnTo>
                <a:lnTo>
                  <a:pt x="415" y="850"/>
                </a:lnTo>
                <a:lnTo>
                  <a:pt x="415" y="851"/>
                </a:lnTo>
                <a:lnTo>
                  <a:pt x="415" y="852"/>
                </a:lnTo>
                <a:lnTo>
                  <a:pt x="415" y="854"/>
                </a:lnTo>
                <a:lnTo>
                  <a:pt x="415" y="855"/>
                </a:lnTo>
                <a:lnTo>
                  <a:pt x="416" y="855"/>
                </a:lnTo>
                <a:lnTo>
                  <a:pt x="417" y="856"/>
                </a:lnTo>
                <a:lnTo>
                  <a:pt x="417" y="858"/>
                </a:lnTo>
                <a:lnTo>
                  <a:pt x="417" y="859"/>
                </a:lnTo>
                <a:lnTo>
                  <a:pt x="417" y="860"/>
                </a:lnTo>
                <a:lnTo>
                  <a:pt x="418" y="860"/>
                </a:lnTo>
                <a:lnTo>
                  <a:pt x="420" y="861"/>
                </a:lnTo>
                <a:lnTo>
                  <a:pt x="421" y="861"/>
                </a:lnTo>
                <a:lnTo>
                  <a:pt x="421" y="863"/>
                </a:lnTo>
                <a:lnTo>
                  <a:pt x="421" y="864"/>
                </a:lnTo>
                <a:lnTo>
                  <a:pt x="421" y="865"/>
                </a:lnTo>
                <a:lnTo>
                  <a:pt x="421" y="867"/>
                </a:lnTo>
                <a:lnTo>
                  <a:pt x="421" y="869"/>
                </a:lnTo>
                <a:lnTo>
                  <a:pt x="421" y="871"/>
                </a:lnTo>
                <a:lnTo>
                  <a:pt x="421" y="873"/>
                </a:lnTo>
                <a:lnTo>
                  <a:pt x="421" y="875"/>
                </a:lnTo>
                <a:lnTo>
                  <a:pt x="421" y="877"/>
                </a:lnTo>
                <a:lnTo>
                  <a:pt x="421" y="880"/>
                </a:lnTo>
                <a:lnTo>
                  <a:pt x="421" y="881"/>
                </a:lnTo>
                <a:lnTo>
                  <a:pt x="420" y="881"/>
                </a:lnTo>
                <a:lnTo>
                  <a:pt x="418" y="881"/>
                </a:lnTo>
                <a:lnTo>
                  <a:pt x="417" y="881"/>
                </a:lnTo>
                <a:lnTo>
                  <a:pt x="416" y="880"/>
                </a:lnTo>
                <a:lnTo>
                  <a:pt x="415" y="880"/>
                </a:lnTo>
                <a:lnTo>
                  <a:pt x="413" y="880"/>
                </a:lnTo>
                <a:lnTo>
                  <a:pt x="412" y="878"/>
                </a:lnTo>
                <a:lnTo>
                  <a:pt x="411" y="877"/>
                </a:lnTo>
                <a:lnTo>
                  <a:pt x="411" y="876"/>
                </a:lnTo>
                <a:lnTo>
                  <a:pt x="412" y="876"/>
                </a:lnTo>
                <a:lnTo>
                  <a:pt x="413" y="876"/>
                </a:lnTo>
                <a:lnTo>
                  <a:pt x="413" y="875"/>
                </a:lnTo>
                <a:lnTo>
                  <a:pt x="413" y="873"/>
                </a:lnTo>
                <a:lnTo>
                  <a:pt x="412" y="872"/>
                </a:lnTo>
                <a:lnTo>
                  <a:pt x="413" y="871"/>
                </a:lnTo>
                <a:lnTo>
                  <a:pt x="413" y="869"/>
                </a:lnTo>
                <a:lnTo>
                  <a:pt x="412" y="869"/>
                </a:lnTo>
                <a:lnTo>
                  <a:pt x="411" y="871"/>
                </a:lnTo>
                <a:lnTo>
                  <a:pt x="409" y="869"/>
                </a:lnTo>
                <a:lnTo>
                  <a:pt x="409" y="868"/>
                </a:lnTo>
                <a:lnTo>
                  <a:pt x="411" y="868"/>
                </a:lnTo>
                <a:lnTo>
                  <a:pt x="409" y="868"/>
                </a:lnTo>
                <a:lnTo>
                  <a:pt x="409" y="867"/>
                </a:lnTo>
                <a:lnTo>
                  <a:pt x="411" y="865"/>
                </a:lnTo>
                <a:lnTo>
                  <a:pt x="411" y="864"/>
                </a:lnTo>
                <a:lnTo>
                  <a:pt x="411" y="865"/>
                </a:lnTo>
                <a:lnTo>
                  <a:pt x="409" y="865"/>
                </a:lnTo>
                <a:lnTo>
                  <a:pt x="409" y="864"/>
                </a:lnTo>
                <a:lnTo>
                  <a:pt x="409" y="865"/>
                </a:lnTo>
                <a:lnTo>
                  <a:pt x="409" y="867"/>
                </a:lnTo>
                <a:lnTo>
                  <a:pt x="409" y="868"/>
                </a:lnTo>
                <a:lnTo>
                  <a:pt x="408" y="869"/>
                </a:lnTo>
                <a:lnTo>
                  <a:pt x="407" y="869"/>
                </a:lnTo>
                <a:lnTo>
                  <a:pt x="407" y="868"/>
                </a:lnTo>
                <a:lnTo>
                  <a:pt x="405" y="868"/>
                </a:lnTo>
                <a:lnTo>
                  <a:pt x="404" y="868"/>
                </a:lnTo>
                <a:lnTo>
                  <a:pt x="404" y="869"/>
                </a:lnTo>
                <a:lnTo>
                  <a:pt x="403" y="871"/>
                </a:lnTo>
                <a:lnTo>
                  <a:pt x="403" y="872"/>
                </a:lnTo>
                <a:lnTo>
                  <a:pt x="403" y="873"/>
                </a:lnTo>
                <a:lnTo>
                  <a:pt x="403" y="875"/>
                </a:lnTo>
                <a:lnTo>
                  <a:pt x="404" y="876"/>
                </a:lnTo>
                <a:lnTo>
                  <a:pt x="404" y="877"/>
                </a:lnTo>
                <a:lnTo>
                  <a:pt x="403" y="877"/>
                </a:lnTo>
                <a:lnTo>
                  <a:pt x="404" y="878"/>
                </a:lnTo>
                <a:lnTo>
                  <a:pt x="405" y="880"/>
                </a:lnTo>
                <a:lnTo>
                  <a:pt x="404" y="880"/>
                </a:lnTo>
                <a:lnTo>
                  <a:pt x="404" y="881"/>
                </a:lnTo>
                <a:lnTo>
                  <a:pt x="403" y="881"/>
                </a:lnTo>
                <a:lnTo>
                  <a:pt x="401" y="881"/>
                </a:lnTo>
                <a:lnTo>
                  <a:pt x="401" y="882"/>
                </a:lnTo>
                <a:lnTo>
                  <a:pt x="403" y="882"/>
                </a:lnTo>
                <a:lnTo>
                  <a:pt x="403" y="881"/>
                </a:lnTo>
                <a:lnTo>
                  <a:pt x="404" y="881"/>
                </a:lnTo>
                <a:lnTo>
                  <a:pt x="404" y="882"/>
                </a:lnTo>
                <a:lnTo>
                  <a:pt x="404" y="884"/>
                </a:lnTo>
                <a:lnTo>
                  <a:pt x="405" y="884"/>
                </a:lnTo>
                <a:lnTo>
                  <a:pt x="407" y="884"/>
                </a:lnTo>
                <a:lnTo>
                  <a:pt x="408" y="884"/>
                </a:lnTo>
                <a:lnTo>
                  <a:pt x="409" y="884"/>
                </a:lnTo>
                <a:lnTo>
                  <a:pt x="411" y="884"/>
                </a:lnTo>
                <a:lnTo>
                  <a:pt x="411" y="885"/>
                </a:lnTo>
                <a:lnTo>
                  <a:pt x="409" y="885"/>
                </a:lnTo>
                <a:lnTo>
                  <a:pt x="409" y="886"/>
                </a:lnTo>
                <a:lnTo>
                  <a:pt x="409" y="888"/>
                </a:lnTo>
                <a:lnTo>
                  <a:pt x="408" y="888"/>
                </a:lnTo>
                <a:lnTo>
                  <a:pt x="408" y="889"/>
                </a:lnTo>
                <a:lnTo>
                  <a:pt x="407" y="889"/>
                </a:lnTo>
                <a:lnTo>
                  <a:pt x="407" y="890"/>
                </a:lnTo>
                <a:lnTo>
                  <a:pt x="407" y="889"/>
                </a:lnTo>
                <a:lnTo>
                  <a:pt x="408" y="890"/>
                </a:lnTo>
                <a:lnTo>
                  <a:pt x="409" y="889"/>
                </a:lnTo>
                <a:lnTo>
                  <a:pt x="409" y="888"/>
                </a:lnTo>
                <a:lnTo>
                  <a:pt x="411" y="888"/>
                </a:lnTo>
                <a:lnTo>
                  <a:pt x="411" y="886"/>
                </a:lnTo>
                <a:lnTo>
                  <a:pt x="412" y="886"/>
                </a:lnTo>
                <a:lnTo>
                  <a:pt x="413" y="886"/>
                </a:lnTo>
                <a:lnTo>
                  <a:pt x="413" y="888"/>
                </a:lnTo>
                <a:lnTo>
                  <a:pt x="412" y="889"/>
                </a:lnTo>
                <a:lnTo>
                  <a:pt x="412" y="890"/>
                </a:lnTo>
                <a:lnTo>
                  <a:pt x="413" y="890"/>
                </a:lnTo>
                <a:lnTo>
                  <a:pt x="415" y="890"/>
                </a:lnTo>
                <a:lnTo>
                  <a:pt x="416" y="890"/>
                </a:lnTo>
                <a:lnTo>
                  <a:pt x="416" y="889"/>
                </a:lnTo>
                <a:lnTo>
                  <a:pt x="417" y="889"/>
                </a:lnTo>
                <a:lnTo>
                  <a:pt x="418" y="889"/>
                </a:lnTo>
                <a:lnTo>
                  <a:pt x="418" y="890"/>
                </a:lnTo>
                <a:lnTo>
                  <a:pt x="418" y="892"/>
                </a:lnTo>
                <a:lnTo>
                  <a:pt x="418" y="893"/>
                </a:lnTo>
                <a:lnTo>
                  <a:pt x="417" y="894"/>
                </a:lnTo>
                <a:lnTo>
                  <a:pt x="416" y="895"/>
                </a:lnTo>
                <a:lnTo>
                  <a:pt x="415" y="895"/>
                </a:lnTo>
                <a:lnTo>
                  <a:pt x="413" y="895"/>
                </a:lnTo>
                <a:lnTo>
                  <a:pt x="413" y="897"/>
                </a:lnTo>
                <a:lnTo>
                  <a:pt x="412" y="897"/>
                </a:lnTo>
                <a:lnTo>
                  <a:pt x="412" y="895"/>
                </a:lnTo>
                <a:lnTo>
                  <a:pt x="412" y="897"/>
                </a:lnTo>
                <a:lnTo>
                  <a:pt x="411" y="897"/>
                </a:lnTo>
                <a:lnTo>
                  <a:pt x="411" y="895"/>
                </a:lnTo>
                <a:lnTo>
                  <a:pt x="409" y="895"/>
                </a:lnTo>
                <a:lnTo>
                  <a:pt x="411" y="897"/>
                </a:lnTo>
                <a:lnTo>
                  <a:pt x="409" y="897"/>
                </a:lnTo>
                <a:lnTo>
                  <a:pt x="409" y="898"/>
                </a:lnTo>
                <a:lnTo>
                  <a:pt x="411" y="898"/>
                </a:lnTo>
                <a:lnTo>
                  <a:pt x="412" y="898"/>
                </a:lnTo>
                <a:lnTo>
                  <a:pt x="413" y="897"/>
                </a:lnTo>
                <a:lnTo>
                  <a:pt x="413" y="898"/>
                </a:lnTo>
                <a:lnTo>
                  <a:pt x="413" y="899"/>
                </a:lnTo>
                <a:lnTo>
                  <a:pt x="412" y="899"/>
                </a:lnTo>
                <a:lnTo>
                  <a:pt x="412" y="901"/>
                </a:lnTo>
                <a:lnTo>
                  <a:pt x="411" y="902"/>
                </a:lnTo>
                <a:lnTo>
                  <a:pt x="411" y="903"/>
                </a:lnTo>
                <a:lnTo>
                  <a:pt x="409" y="903"/>
                </a:lnTo>
                <a:lnTo>
                  <a:pt x="409" y="905"/>
                </a:lnTo>
                <a:lnTo>
                  <a:pt x="408" y="905"/>
                </a:lnTo>
                <a:lnTo>
                  <a:pt x="405" y="907"/>
                </a:lnTo>
                <a:lnTo>
                  <a:pt x="405" y="909"/>
                </a:lnTo>
                <a:lnTo>
                  <a:pt x="404" y="909"/>
                </a:lnTo>
                <a:lnTo>
                  <a:pt x="404" y="910"/>
                </a:lnTo>
                <a:lnTo>
                  <a:pt x="404" y="911"/>
                </a:lnTo>
                <a:lnTo>
                  <a:pt x="404" y="912"/>
                </a:lnTo>
                <a:lnTo>
                  <a:pt x="401" y="914"/>
                </a:lnTo>
                <a:lnTo>
                  <a:pt x="401" y="915"/>
                </a:lnTo>
                <a:lnTo>
                  <a:pt x="400" y="915"/>
                </a:lnTo>
                <a:lnTo>
                  <a:pt x="400" y="916"/>
                </a:lnTo>
                <a:lnTo>
                  <a:pt x="399" y="918"/>
                </a:lnTo>
                <a:lnTo>
                  <a:pt x="397" y="918"/>
                </a:lnTo>
                <a:lnTo>
                  <a:pt x="396" y="918"/>
                </a:lnTo>
                <a:lnTo>
                  <a:pt x="396" y="916"/>
                </a:lnTo>
                <a:lnTo>
                  <a:pt x="396" y="918"/>
                </a:lnTo>
                <a:lnTo>
                  <a:pt x="396" y="919"/>
                </a:lnTo>
                <a:lnTo>
                  <a:pt x="395" y="919"/>
                </a:lnTo>
                <a:lnTo>
                  <a:pt x="395" y="920"/>
                </a:lnTo>
                <a:lnTo>
                  <a:pt x="395" y="922"/>
                </a:lnTo>
                <a:lnTo>
                  <a:pt x="394" y="923"/>
                </a:lnTo>
                <a:lnTo>
                  <a:pt x="394" y="924"/>
                </a:lnTo>
                <a:lnTo>
                  <a:pt x="392" y="926"/>
                </a:lnTo>
                <a:lnTo>
                  <a:pt x="392" y="927"/>
                </a:lnTo>
                <a:lnTo>
                  <a:pt x="392" y="928"/>
                </a:lnTo>
                <a:lnTo>
                  <a:pt x="391" y="930"/>
                </a:lnTo>
                <a:lnTo>
                  <a:pt x="391" y="931"/>
                </a:lnTo>
                <a:lnTo>
                  <a:pt x="390" y="931"/>
                </a:lnTo>
                <a:lnTo>
                  <a:pt x="388" y="930"/>
                </a:lnTo>
                <a:lnTo>
                  <a:pt x="387" y="930"/>
                </a:lnTo>
                <a:lnTo>
                  <a:pt x="387" y="931"/>
                </a:lnTo>
                <a:lnTo>
                  <a:pt x="387" y="933"/>
                </a:lnTo>
                <a:lnTo>
                  <a:pt x="386" y="935"/>
                </a:lnTo>
                <a:lnTo>
                  <a:pt x="384" y="935"/>
                </a:lnTo>
                <a:lnTo>
                  <a:pt x="384" y="936"/>
                </a:lnTo>
                <a:lnTo>
                  <a:pt x="384" y="937"/>
                </a:lnTo>
                <a:lnTo>
                  <a:pt x="384" y="939"/>
                </a:lnTo>
                <a:lnTo>
                  <a:pt x="383" y="939"/>
                </a:lnTo>
                <a:lnTo>
                  <a:pt x="383" y="940"/>
                </a:lnTo>
                <a:lnTo>
                  <a:pt x="382" y="940"/>
                </a:lnTo>
                <a:lnTo>
                  <a:pt x="380" y="941"/>
                </a:lnTo>
                <a:lnTo>
                  <a:pt x="379" y="943"/>
                </a:lnTo>
                <a:lnTo>
                  <a:pt x="379" y="944"/>
                </a:lnTo>
                <a:lnTo>
                  <a:pt x="379" y="945"/>
                </a:lnTo>
                <a:lnTo>
                  <a:pt x="378" y="945"/>
                </a:lnTo>
                <a:lnTo>
                  <a:pt x="377" y="945"/>
                </a:lnTo>
                <a:lnTo>
                  <a:pt x="375" y="947"/>
                </a:lnTo>
                <a:lnTo>
                  <a:pt x="374" y="948"/>
                </a:lnTo>
                <a:lnTo>
                  <a:pt x="374" y="949"/>
                </a:lnTo>
                <a:lnTo>
                  <a:pt x="373" y="949"/>
                </a:lnTo>
                <a:lnTo>
                  <a:pt x="371" y="948"/>
                </a:lnTo>
                <a:lnTo>
                  <a:pt x="371" y="949"/>
                </a:lnTo>
                <a:lnTo>
                  <a:pt x="373" y="949"/>
                </a:lnTo>
                <a:lnTo>
                  <a:pt x="374" y="950"/>
                </a:lnTo>
                <a:lnTo>
                  <a:pt x="373" y="950"/>
                </a:lnTo>
                <a:lnTo>
                  <a:pt x="371" y="952"/>
                </a:lnTo>
                <a:lnTo>
                  <a:pt x="370" y="953"/>
                </a:lnTo>
                <a:lnTo>
                  <a:pt x="369" y="954"/>
                </a:lnTo>
                <a:lnTo>
                  <a:pt x="369" y="956"/>
                </a:lnTo>
                <a:lnTo>
                  <a:pt x="367" y="957"/>
                </a:lnTo>
                <a:lnTo>
                  <a:pt x="367" y="958"/>
                </a:lnTo>
                <a:lnTo>
                  <a:pt x="367" y="960"/>
                </a:lnTo>
                <a:lnTo>
                  <a:pt x="367" y="961"/>
                </a:lnTo>
                <a:lnTo>
                  <a:pt x="369" y="961"/>
                </a:lnTo>
                <a:lnTo>
                  <a:pt x="369" y="962"/>
                </a:lnTo>
                <a:lnTo>
                  <a:pt x="367" y="964"/>
                </a:lnTo>
                <a:lnTo>
                  <a:pt x="367" y="965"/>
                </a:lnTo>
                <a:lnTo>
                  <a:pt x="367" y="964"/>
                </a:lnTo>
                <a:lnTo>
                  <a:pt x="366" y="964"/>
                </a:lnTo>
                <a:lnTo>
                  <a:pt x="365" y="964"/>
                </a:lnTo>
                <a:lnTo>
                  <a:pt x="365" y="965"/>
                </a:lnTo>
                <a:lnTo>
                  <a:pt x="365" y="966"/>
                </a:lnTo>
                <a:lnTo>
                  <a:pt x="363" y="966"/>
                </a:lnTo>
                <a:lnTo>
                  <a:pt x="363" y="967"/>
                </a:lnTo>
                <a:lnTo>
                  <a:pt x="363" y="969"/>
                </a:lnTo>
                <a:lnTo>
                  <a:pt x="363" y="970"/>
                </a:lnTo>
                <a:lnTo>
                  <a:pt x="362" y="970"/>
                </a:lnTo>
                <a:lnTo>
                  <a:pt x="362" y="969"/>
                </a:lnTo>
                <a:lnTo>
                  <a:pt x="361" y="970"/>
                </a:lnTo>
                <a:lnTo>
                  <a:pt x="361" y="971"/>
                </a:lnTo>
                <a:lnTo>
                  <a:pt x="360" y="971"/>
                </a:lnTo>
                <a:lnTo>
                  <a:pt x="358" y="973"/>
                </a:lnTo>
                <a:lnTo>
                  <a:pt x="358" y="974"/>
                </a:lnTo>
                <a:lnTo>
                  <a:pt x="358" y="975"/>
                </a:lnTo>
                <a:lnTo>
                  <a:pt x="357" y="975"/>
                </a:lnTo>
                <a:lnTo>
                  <a:pt x="358" y="975"/>
                </a:lnTo>
                <a:lnTo>
                  <a:pt x="357" y="977"/>
                </a:lnTo>
                <a:lnTo>
                  <a:pt x="357" y="978"/>
                </a:lnTo>
                <a:lnTo>
                  <a:pt x="357" y="979"/>
                </a:lnTo>
                <a:lnTo>
                  <a:pt x="356" y="978"/>
                </a:lnTo>
                <a:lnTo>
                  <a:pt x="354" y="977"/>
                </a:lnTo>
                <a:lnTo>
                  <a:pt x="353" y="977"/>
                </a:lnTo>
                <a:lnTo>
                  <a:pt x="352" y="977"/>
                </a:lnTo>
                <a:lnTo>
                  <a:pt x="350" y="978"/>
                </a:lnTo>
                <a:lnTo>
                  <a:pt x="349" y="978"/>
                </a:lnTo>
                <a:lnTo>
                  <a:pt x="349" y="979"/>
                </a:lnTo>
                <a:lnTo>
                  <a:pt x="346" y="982"/>
                </a:lnTo>
                <a:lnTo>
                  <a:pt x="345" y="983"/>
                </a:lnTo>
                <a:lnTo>
                  <a:pt x="345" y="982"/>
                </a:lnTo>
                <a:lnTo>
                  <a:pt x="344" y="982"/>
                </a:lnTo>
                <a:lnTo>
                  <a:pt x="343" y="983"/>
                </a:lnTo>
                <a:lnTo>
                  <a:pt x="343" y="984"/>
                </a:lnTo>
                <a:lnTo>
                  <a:pt x="341" y="984"/>
                </a:lnTo>
                <a:lnTo>
                  <a:pt x="341" y="986"/>
                </a:lnTo>
                <a:lnTo>
                  <a:pt x="340" y="987"/>
                </a:lnTo>
                <a:lnTo>
                  <a:pt x="340" y="988"/>
                </a:lnTo>
                <a:lnTo>
                  <a:pt x="341" y="990"/>
                </a:lnTo>
                <a:lnTo>
                  <a:pt x="337" y="990"/>
                </a:lnTo>
                <a:lnTo>
                  <a:pt x="336" y="990"/>
                </a:lnTo>
                <a:lnTo>
                  <a:pt x="336" y="991"/>
                </a:lnTo>
                <a:lnTo>
                  <a:pt x="335" y="991"/>
                </a:lnTo>
                <a:lnTo>
                  <a:pt x="333" y="991"/>
                </a:lnTo>
                <a:lnTo>
                  <a:pt x="335" y="992"/>
                </a:lnTo>
                <a:lnTo>
                  <a:pt x="333" y="992"/>
                </a:lnTo>
                <a:lnTo>
                  <a:pt x="333" y="994"/>
                </a:lnTo>
                <a:lnTo>
                  <a:pt x="333" y="995"/>
                </a:lnTo>
                <a:lnTo>
                  <a:pt x="332" y="994"/>
                </a:lnTo>
                <a:lnTo>
                  <a:pt x="332" y="995"/>
                </a:lnTo>
                <a:lnTo>
                  <a:pt x="331" y="995"/>
                </a:lnTo>
                <a:lnTo>
                  <a:pt x="331" y="996"/>
                </a:lnTo>
                <a:lnTo>
                  <a:pt x="331" y="998"/>
                </a:lnTo>
                <a:lnTo>
                  <a:pt x="329" y="998"/>
                </a:lnTo>
                <a:lnTo>
                  <a:pt x="328" y="998"/>
                </a:lnTo>
                <a:lnTo>
                  <a:pt x="328" y="999"/>
                </a:lnTo>
                <a:lnTo>
                  <a:pt x="328" y="1000"/>
                </a:lnTo>
                <a:lnTo>
                  <a:pt x="328" y="1002"/>
                </a:lnTo>
                <a:lnTo>
                  <a:pt x="327" y="1002"/>
                </a:lnTo>
                <a:lnTo>
                  <a:pt x="327" y="1003"/>
                </a:lnTo>
                <a:lnTo>
                  <a:pt x="325" y="1003"/>
                </a:lnTo>
                <a:lnTo>
                  <a:pt x="325" y="1004"/>
                </a:lnTo>
                <a:lnTo>
                  <a:pt x="324" y="1004"/>
                </a:lnTo>
                <a:lnTo>
                  <a:pt x="323" y="1004"/>
                </a:lnTo>
                <a:lnTo>
                  <a:pt x="323" y="1005"/>
                </a:lnTo>
                <a:lnTo>
                  <a:pt x="322" y="1005"/>
                </a:lnTo>
                <a:lnTo>
                  <a:pt x="320" y="1005"/>
                </a:lnTo>
                <a:lnTo>
                  <a:pt x="319" y="1005"/>
                </a:lnTo>
                <a:lnTo>
                  <a:pt x="318" y="1005"/>
                </a:lnTo>
                <a:lnTo>
                  <a:pt x="316" y="1004"/>
                </a:lnTo>
                <a:lnTo>
                  <a:pt x="315" y="1004"/>
                </a:lnTo>
                <a:lnTo>
                  <a:pt x="312" y="1004"/>
                </a:lnTo>
                <a:lnTo>
                  <a:pt x="311" y="1004"/>
                </a:lnTo>
                <a:lnTo>
                  <a:pt x="310" y="1004"/>
                </a:lnTo>
                <a:lnTo>
                  <a:pt x="310" y="1005"/>
                </a:lnTo>
                <a:lnTo>
                  <a:pt x="308" y="1005"/>
                </a:lnTo>
                <a:lnTo>
                  <a:pt x="306" y="1005"/>
                </a:lnTo>
                <a:lnTo>
                  <a:pt x="305" y="1005"/>
                </a:lnTo>
                <a:lnTo>
                  <a:pt x="303" y="1008"/>
                </a:lnTo>
                <a:lnTo>
                  <a:pt x="302" y="1008"/>
                </a:lnTo>
                <a:lnTo>
                  <a:pt x="301" y="1008"/>
                </a:lnTo>
                <a:lnTo>
                  <a:pt x="299" y="1008"/>
                </a:lnTo>
                <a:lnTo>
                  <a:pt x="295" y="1009"/>
                </a:lnTo>
                <a:lnTo>
                  <a:pt x="295" y="1011"/>
                </a:lnTo>
                <a:lnTo>
                  <a:pt x="295" y="1009"/>
                </a:lnTo>
                <a:lnTo>
                  <a:pt x="295" y="1008"/>
                </a:lnTo>
                <a:lnTo>
                  <a:pt x="294" y="1008"/>
                </a:lnTo>
                <a:lnTo>
                  <a:pt x="294" y="1007"/>
                </a:lnTo>
                <a:lnTo>
                  <a:pt x="293" y="1007"/>
                </a:lnTo>
                <a:lnTo>
                  <a:pt x="293" y="1008"/>
                </a:lnTo>
                <a:lnTo>
                  <a:pt x="291" y="1008"/>
                </a:lnTo>
                <a:lnTo>
                  <a:pt x="291" y="1009"/>
                </a:lnTo>
                <a:lnTo>
                  <a:pt x="290" y="1009"/>
                </a:lnTo>
                <a:lnTo>
                  <a:pt x="289" y="1009"/>
                </a:lnTo>
                <a:lnTo>
                  <a:pt x="288" y="1011"/>
                </a:lnTo>
                <a:lnTo>
                  <a:pt x="286" y="1011"/>
                </a:lnTo>
                <a:lnTo>
                  <a:pt x="285" y="1011"/>
                </a:lnTo>
                <a:lnTo>
                  <a:pt x="284" y="1011"/>
                </a:lnTo>
                <a:lnTo>
                  <a:pt x="282" y="1011"/>
                </a:lnTo>
                <a:lnTo>
                  <a:pt x="282" y="1012"/>
                </a:lnTo>
                <a:lnTo>
                  <a:pt x="281" y="1012"/>
                </a:lnTo>
                <a:lnTo>
                  <a:pt x="280" y="1012"/>
                </a:lnTo>
                <a:lnTo>
                  <a:pt x="280" y="1013"/>
                </a:lnTo>
                <a:lnTo>
                  <a:pt x="280" y="1015"/>
                </a:lnTo>
                <a:lnTo>
                  <a:pt x="278" y="1015"/>
                </a:lnTo>
                <a:lnTo>
                  <a:pt x="277" y="1015"/>
                </a:lnTo>
                <a:lnTo>
                  <a:pt x="277" y="1013"/>
                </a:lnTo>
                <a:lnTo>
                  <a:pt x="276" y="1012"/>
                </a:lnTo>
                <a:lnTo>
                  <a:pt x="274" y="1012"/>
                </a:lnTo>
                <a:lnTo>
                  <a:pt x="273" y="1012"/>
                </a:lnTo>
                <a:lnTo>
                  <a:pt x="273" y="1013"/>
                </a:lnTo>
                <a:lnTo>
                  <a:pt x="272" y="1015"/>
                </a:lnTo>
                <a:lnTo>
                  <a:pt x="272" y="1016"/>
                </a:lnTo>
                <a:lnTo>
                  <a:pt x="272" y="1017"/>
                </a:lnTo>
                <a:lnTo>
                  <a:pt x="272" y="1019"/>
                </a:lnTo>
                <a:lnTo>
                  <a:pt x="272" y="1020"/>
                </a:lnTo>
                <a:lnTo>
                  <a:pt x="269" y="1021"/>
                </a:lnTo>
                <a:lnTo>
                  <a:pt x="269" y="1022"/>
                </a:lnTo>
                <a:lnTo>
                  <a:pt x="268" y="1024"/>
                </a:lnTo>
                <a:lnTo>
                  <a:pt x="269" y="1025"/>
                </a:lnTo>
                <a:lnTo>
                  <a:pt x="269" y="1026"/>
                </a:lnTo>
                <a:lnTo>
                  <a:pt x="269" y="1028"/>
                </a:lnTo>
                <a:lnTo>
                  <a:pt x="268" y="1029"/>
                </a:lnTo>
                <a:lnTo>
                  <a:pt x="268" y="1032"/>
                </a:lnTo>
                <a:lnTo>
                  <a:pt x="268" y="1033"/>
                </a:lnTo>
                <a:lnTo>
                  <a:pt x="268" y="1034"/>
                </a:lnTo>
                <a:lnTo>
                  <a:pt x="268" y="1036"/>
                </a:lnTo>
                <a:lnTo>
                  <a:pt x="267" y="1036"/>
                </a:lnTo>
                <a:lnTo>
                  <a:pt x="265" y="1036"/>
                </a:lnTo>
                <a:lnTo>
                  <a:pt x="265" y="1034"/>
                </a:lnTo>
                <a:lnTo>
                  <a:pt x="264" y="1034"/>
                </a:lnTo>
                <a:lnTo>
                  <a:pt x="263" y="1036"/>
                </a:lnTo>
                <a:lnTo>
                  <a:pt x="261" y="1036"/>
                </a:lnTo>
                <a:lnTo>
                  <a:pt x="261" y="1034"/>
                </a:lnTo>
                <a:lnTo>
                  <a:pt x="260" y="1036"/>
                </a:lnTo>
                <a:lnTo>
                  <a:pt x="261" y="1036"/>
                </a:lnTo>
                <a:lnTo>
                  <a:pt x="261" y="1037"/>
                </a:lnTo>
                <a:lnTo>
                  <a:pt x="263" y="1038"/>
                </a:lnTo>
                <a:lnTo>
                  <a:pt x="264" y="1038"/>
                </a:lnTo>
                <a:lnTo>
                  <a:pt x="264" y="1041"/>
                </a:lnTo>
                <a:lnTo>
                  <a:pt x="263" y="1041"/>
                </a:lnTo>
                <a:lnTo>
                  <a:pt x="264" y="1042"/>
                </a:lnTo>
                <a:lnTo>
                  <a:pt x="263" y="1043"/>
                </a:lnTo>
                <a:lnTo>
                  <a:pt x="261" y="1043"/>
                </a:lnTo>
                <a:lnTo>
                  <a:pt x="260" y="1043"/>
                </a:lnTo>
                <a:lnTo>
                  <a:pt x="259" y="1043"/>
                </a:lnTo>
                <a:lnTo>
                  <a:pt x="259" y="1045"/>
                </a:lnTo>
                <a:lnTo>
                  <a:pt x="260" y="1045"/>
                </a:lnTo>
                <a:lnTo>
                  <a:pt x="260" y="1046"/>
                </a:lnTo>
                <a:lnTo>
                  <a:pt x="261" y="1046"/>
                </a:lnTo>
                <a:lnTo>
                  <a:pt x="260" y="1047"/>
                </a:lnTo>
                <a:lnTo>
                  <a:pt x="259" y="1046"/>
                </a:lnTo>
                <a:lnTo>
                  <a:pt x="259" y="1047"/>
                </a:lnTo>
                <a:lnTo>
                  <a:pt x="260" y="1049"/>
                </a:lnTo>
                <a:lnTo>
                  <a:pt x="259" y="1049"/>
                </a:lnTo>
                <a:lnTo>
                  <a:pt x="259" y="1050"/>
                </a:lnTo>
                <a:lnTo>
                  <a:pt x="257" y="1051"/>
                </a:lnTo>
                <a:lnTo>
                  <a:pt x="257" y="1053"/>
                </a:lnTo>
                <a:lnTo>
                  <a:pt x="256" y="1053"/>
                </a:lnTo>
                <a:lnTo>
                  <a:pt x="257" y="1054"/>
                </a:lnTo>
                <a:lnTo>
                  <a:pt x="256" y="1055"/>
                </a:lnTo>
                <a:lnTo>
                  <a:pt x="256" y="1056"/>
                </a:lnTo>
                <a:lnTo>
                  <a:pt x="255" y="1058"/>
                </a:lnTo>
                <a:lnTo>
                  <a:pt x="253" y="1056"/>
                </a:lnTo>
                <a:lnTo>
                  <a:pt x="252" y="1058"/>
                </a:lnTo>
                <a:lnTo>
                  <a:pt x="252" y="1059"/>
                </a:lnTo>
                <a:lnTo>
                  <a:pt x="252" y="1060"/>
                </a:lnTo>
                <a:lnTo>
                  <a:pt x="252" y="1059"/>
                </a:lnTo>
                <a:lnTo>
                  <a:pt x="251" y="1059"/>
                </a:lnTo>
                <a:lnTo>
                  <a:pt x="252" y="1059"/>
                </a:lnTo>
                <a:lnTo>
                  <a:pt x="252" y="1060"/>
                </a:lnTo>
                <a:lnTo>
                  <a:pt x="252" y="1062"/>
                </a:lnTo>
                <a:lnTo>
                  <a:pt x="251" y="1063"/>
                </a:lnTo>
                <a:lnTo>
                  <a:pt x="251" y="1064"/>
                </a:lnTo>
                <a:lnTo>
                  <a:pt x="251" y="1066"/>
                </a:lnTo>
                <a:lnTo>
                  <a:pt x="250" y="1066"/>
                </a:lnTo>
                <a:lnTo>
                  <a:pt x="250" y="1067"/>
                </a:lnTo>
                <a:lnTo>
                  <a:pt x="248" y="1067"/>
                </a:lnTo>
                <a:lnTo>
                  <a:pt x="247" y="1067"/>
                </a:lnTo>
                <a:lnTo>
                  <a:pt x="246" y="1067"/>
                </a:lnTo>
                <a:lnTo>
                  <a:pt x="247" y="1067"/>
                </a:lnTo>
                <a:lnTo>
                  <a:pt x="247" y="1068"/>
                </a:lnTo>
                <a:lnTo>
                  <a:pt x="247" y="1070"/>
                </a:lnTo>
                <a:lnTo>
                  <a:pt x="247" y="1071"/>
                </a:lnTo>
                <a:lnTo>
                  <a:pt x="247" y="1072"/>
                </a:lnTo>
                <a:lnTo>
                  <a:pt x="246" y="1072"/>
                </a:lnTo>
                <a:lnTo>
                  <a:pt x="244" y="1072"/>
                </a:lnTo>
                <a:lnTo>
                  <a:pt x="243" y="1072"/>
                </a:lnTo>
                <a:lnTo>
                  <a:pt x="242" y="1072"/>
                </a:lnTo>
                <a:lnTo>
                  <a:pt x="242" y="1073"/>
                </a:lnTo>
                <a:lnTo>
                  <a:pt x="242" y="1075"/>
                </a:lnTo>
                <a:lnTo>
                  <a:pt x="240" y="1075"/>
                </a:lnTo>
                <a:lnTo>
                  <a:pt x="239" y="1075"/>
                </a:lnTo>
                <a:lnTo>
                  <a:pt x="238" y="1075"/>
                </a:lnTo>
                <a:lnTo>
                  <a:pt x="239" y="1075"/>
                </a:lnTo>
                <a:lnTo>
                  <a:pt x="238" y="1073"/>
                </a:lnTo>
                <a:lnTo>
                  <a:pt x="238" y="1075"/>
                </a:lnTo>
                <a:lnTo>
                  <a:pt x="236" y="1076"/>
                </a:lnTo>
                <a:lnTo>
                  <a:pt x="235" y="1076"/>
                </a:lnTo>
                <a:lnTo>
                  <a:pt x="234" y="1076"/>
                </a:lnTo>
                <a:lnTo>
                  <a:pt x="234" y="1077"/>
                </a:lnTo>
                <a:lnTo>
                  <a:pt x="233" y="1077"/>
                </a:lnTo>
                <a:lnTo>
                  <a:pt x="233" y="1079"/>
                </a:lnTo>
                <a:lnTo>
                  <a:pt x="231" y="1079"/>
                </a:lnTo>
                <a:lnTo>
                  <a:pt x="230" y="1079"/>
                </a:lnTo>
                <a:lnTo>
                  <a:pt x="229" y="1080"/>
                </a:lnTo>
                <a:lnTo>
                  <a:pt x="229" y="1081"/>
                </a:lnTo>
                <a:lnTo>
                  <a:pt x="227" y="1081"/>
                </a:lnTo>
                <a:lnTo>
                  <a:pt x="227" y="1080"/>
                </a:lnTo>
                <a:lnTo>
                  <a:pt x="226" y="1080"/>
                </a:lnTo>
                <a:lnTo>
                  <a:pt x="225" y="1081"/>
                </a:lnTo>
                <a:lnTo>
                  <a:pt x="223" y="1081"/>
                </a:lnTo>
                <a:lnTo>
                  <a:pt x="223" y="1083"/>
                </a:lnTo>
                <a:lnTo>
                  <a:pt x="222" y="1084"/>
                </a:lnTo>
                <a:lnTo>
                  <a:pt x="221" y="1084"/>
                </a:lnTo>
                <a:lnTo>
                  <a:pt x="219" y="1084"/>
                </a:lnTo>
                <a:lnTo>
                  <a:pt x="219" y="1085"/>
                </a:lnTo>
                <a:lnTo>
                  <a:pt x="218" y="1087"/>
                </a:lnTo>
                <a:lnTo>
                  <a:pt x="217" y="1087"/>
                </a:lnTo>
                <a:lnTo>
                  <a:pt x="216" y="1088"/>
                </a:lnTo>
                <a:lnTo>
                  <a:pt x="216" y="1089"/>
                </a:lnTo>
                <a:lnTo>
                  <a:pt x="214" y="1091"/>
                </a:lnTo>
                <a:lnTo>
                  <a:pt x="214" y="1092"/>
                </a:lnTo>
                <a:lnTo>
                  <a:pt x="214" y="1093"/>
                </a:lnTo>
                <a:lnTo>
                  <a:pt x="213" y="1093"/>
                </a:lnTo>
                <a:lnTo>
                  <a:pt x="212" y="1094"/>
                </a:lnTo>
                <a:lnTo>
                  <a:pt x="212" y="1096"/>
                </a:lnTo>
                <a:lnTo>
                  <a:pt x="210" y="1096"/>
                </a:lnTo>
                <a:lnTo>
                  <a:pt x="209" y="1097"/>
                </a:lnTo>
                <a:lnTo>
                  <a:pt x="209" y="1098"/>
                </a:lnTo>
                <a:lnTo>
                  <a:pt x="208" y="1098"/>
                </a:lnTo>
                <a:lnTo>
                  <a:pt x="208" y="1097"/>
                </a:lnTo>
                <a:lnTo>
                  <a:pt x="206" y="1097"/>
                </a:lnTo>
                <a:lnTo>
                  <a:pt x="204" y="1097"/>
                </a:lnTo>
                <a:lnTo>
                  <a:pt x="202" y="1097"/>
                </a:lnTo>
                <a:lnTo>
                  <a:pt x="201" y="1098"/>
                </a:lnTo>
                <a:lnTo>
                  <a:pt x="201" y="1100"/>
                </a:lnTo>
                <a:lnTo>
                  <a:pt x="201" y="1101"/>
                </a:lnTo>
                <a:lnTo>
                  <a:pt x="200" y="1102"/>
                </a:lnTo>
                <a:lnTo>
                  <a:pt x="199" y="1102"/>
                </a:lnTo>
                <a:lnTo>
                  <a:pt x="199" y="1104"/>
                </a:lnTo>
                <a:lnTo>
                  <a:pt x="199" y="1106"/>
                </a:lnTo>
                <a:lnTo>
                  <a:pt x="197" y="1106"/>
                </a:lnTo>
                <a:lnTo>
                  <a:pt x="196" y="1108"/>
                </a:lnTo>
                <a:lnTo>
                  <a:pt x="196" y="1109"/>
                </a:lnTo>
                <a:lnTo>
                  <a:pt x="195" y="1109"/>
                </a:lnTo>
                <a:lnTo>
                  <a:pt x="195" y="1110"/>
                </a:lnTo>
                <a:lnTo>
                  <a:pt x="195" y="1111"/>
                </a:lnTo>
                <a:lnTo>
                  <a:pt x="193" y="1111"/>
                </a:lnTo>
                <a:lnTo>
                  <a:pt x="192" y="1113"/>
                </a:lnTo>
                <a:lnTo>
                  <a:pt x="191" y="1113"/>
                </a:lnTo>
                <a:lnTo>
                  <a:pt x="189" y="1114"/>
                </a:lnTo>
                <a:lnTo>
                  <a:pt x="188" y="1114"/>
                </a:lnTo>
                <a:lnTo>
                  <a:pt x="188" y="1115"/>
                </a:lnTo>
                <a:lnTo>
                  <a:pt x="187" y="1115"/>
                </a:lnTo>
                <a:lnTo>
                  <a:pt x="187" y="1117"/>
                </a:lnTo>
                <a:lnTo>
                  <a:pt x="185" y="1117"/>
                </a:lnTo>
                <a:lnTo>
                  <a:pt x="184" y="1117"/>
                </a:lnTo>
                <a:lnTo>
                  <a:pt x="183" y="1117"/>
                </a:lnTo>
                <a:lnTo>
                  <a:pt x="180" y="1117"/>
                </a:lnTo>
                <a:lnTo>
                  <a:pt x="180" y="1118"/>
                </a:lnTo>
                <a:lnTo>
                  <a:pt x="179" y="1118"/>
                </a:lnTo>
                <a:lnTo>
                  <a:pt x="178" y="1117"/>
                </a:lnTo>
                <a:lnTo>
                  <a:pt x="175" y="1117"/>
                </a:lnTo>
                <a:lnTo>
                  <a:pt x="174" y="1117"/>
                </a:lnTo>
                <a:lnTo>
                  <a:pt x="174" y="1118"/>
                </a:lnTo>
                <a:lnTo>
                  <a:pt x="172" y="1119"/>
                </a:lnTo>
                <a:lnTo>
                  <a:pt x="171" y="1121"/>
                </a:lnTo>
                <a:lnTo>
                  <a:pt x="170" y="1121"/>
                </a:lnTo>
                <a:lnTo>
                  <a:pt x="168" y="1121"/>
                </a:lnTo>
                <a:lnTo>
                  <a:pt x="167" y="1121"/>
                </a:lnTo>
                <a:lnTo>
                  <a:pt x="166" y="1122"/>
                </a:lnTo>
                <a:lnTo>
                  <a:pt x="164" y="1122"/>
                </a:lnTo>
                <a:lnTo>
                  <a:pt x="163" y="1123"/>
                </a:lnTo>
                <a:lnTo>
                  <a:pt x="162" y="1123"/>
                </a:lnTo>
                <a:lnTo>
                  <a:pt x="162" y="1122"/>
                </a:lnTo>
                <a:lnTo>
                  <a:pt x="161" y="1123"/>
                </a:lnTo>
                <a:lnTo>
                  <a:pt x="159" y="1123"/>
                </a:lnTo>
                <a:lnTo>
                  <a:pt x="158" y="1123"/>
                </a:lnTo>
                <a:lnTo>
                  <a:pt x="158" y="1122"/>
                </a:lnTo>
                <a:lnTo>
                  <a:pt x="155" y="1122"/>
                </a:lnTo>
                <a:lnTo>
                  <a:pt x="154" y="1122"/>
                </a:lnTo>
                <a:lnTo>
                  <a:pt x="153" y="1121"/>
                </a:lnTo>
                <a:lnTo>
                  <a:pt x="151" y="1121"/>
                </a:lnTo>
                <a:lnTo>
                  <a:pt x="150" y="1119"/>
                </a:lnTo>
                <a:lnTo>
                  <a:pt x="149" y="1119"/>
                </a:lnTo>
                <a:lnTo>
                  <a:pt x="147" y="1119"/>
                </a:lnTo>
                <a:lnTo>
                  <a:pt x="146" y="1119"/>
                </a:lnTo>
                <a:lnTo>
                  <a:pt x="145" y="1121"/>
                </a:lnTo>
                <a:lnTo>
                  <a:pt x="144" y="1121"/>
                </a:lnTo>
                <a:lnTo>
                  <a:pt x="144" y="1122"/>
                </a:lnTo>
                <a:lnTo>
                  <a:pt x="144" y="1123"/>
                </a:lnTo>
                <a:lnTo>
                  <a:pt x="142" y="1125"/>
                </a:lnTo>
                <a:lnTo>
                  <a:pt x="141" y="1125"/>
                </a:lnTo>
                <a:lnTo>
                  <a:pt x="141" y="1126"/>
                </a:lnTo>
                <a:lnTo>
                  <a:pt x="140" y="1127"/>
                </a:lnTo>
                <a:lnTo>
                  <a:pt x="138" y="1127"/>
                </a:lnTo>
                <a:lnTo>
                  <a:pt x="140" y="1128"/>
                </a:lnTo>
                <a:lnTo>
                  <a:pt x="140" y="1130"/>
                </a:lnTo>
                <a:lnTo>
                  <a:pt x="138" y="1130"/>
                </a:lnTo>
                <a:lnTo>
                  <a:pt x="138" y="1131"/>
                </a:lnTo>
                <a:lnTo>
                  <a:pt x="137" y="1132"/>
                </a:lnTo>
                <a:lnTo>
                  <a:pt x="136" y="1132"/>
                </a:lnTo>
                <a:lnTo>
                  <a:pt x="137" y="1132"/>
                </a:lnTo>
                <a:lnTo>
                  <a:pt x="138" y="1131"/>
                </a:lnTo>
                <a:lnTo>
                  <a:pt x="140" y="1131"/>
                </a:lnTo>
                <a:lnTo>
                  <a:pt x="140" y="1132"/>
                </a:lnTo>
                <a:lnTo>
                  <a:pt x="140" y="1134"/>
                </a:lnTo>
                <a:lnTo>
                  <a:pt x="141" y="1135"/>
                </a:lnTo>
                <a:lnTo>
                  <a:pt x="141" y="1136"/>
                </a:lnTo>
                <a:lnTo>
                  <a:pt x="142" y="1136"/>
                </a:lnTo>
                <a:lnTo>
                  <a:pt x="142" y="1138"/>
                </a:lnTo>
                <a:lnTo>
                  <a:pt x="141" y="1139"/>
                </a:lnTo>
                <a:lnTo>
                  <a:pt x="141" y="1140"/>
                </a:lnTo>
                <a:lnTo>
                  <a:pt x="141" y="1142"/>
                </a:lnTo>
                <a:lnTo>
                  <a:pt x="141" y="1143"/>
                </a:lnTo>
                <a:lnTo>
                  <a:pt x="140" y="1144"/>
                </a:lnTo>
                <a:lnTo>
                  <a:pt x="138" y="1145"/>
                </a:lnTo>
                <a:lnTo>
                  <a:pt x="137" y="1147"/>
                </a:lnTo>
                <a:lnTo>
                  <a:pt x="137" y="1148"/>
                </a:lnTo>
                <a:lnTo>
                  <a:pt x="136" y="1148"/>
                </a:lnTo>
                <a:lnTo>
                  <a:pt x="134" y="1151"/>
                </a:lnTo>
                <a:lnTo>
                  <a:pt x="134" y="1152"/>
                </a:lnTo>
                <a:lnTo>
                  <a:pt x="133" y="1153"/>
                </a:lnTo>
                <a:lnTo>
                  <a:pt x="133" y="1155"/>
                </a:lnTo>
                <a:lnTo>
                  <a:pt x="132" y="1156"/>
                </a:lnTo>
                <a:lnTo>
                  <a:pt x="132" y="1157"/>
                </a:lnTo>
                <a:lnTo>
                  <a:pt x="132" y="1159"/>
                </a:lnTo>
                <a:lnTo>
                  <a:pt x="130" y="1160"/>
                </a:lnTo>
                <a:lnTo>
                  <a:pt x="128" y="1161"/>
                </a:lnTo>
                <a:lnTo>
                  <a:pt x="128" y="1160"/>
                </a:lnTo>
                <a:lnTo>
                  <a:pt x="127" y="1157"/>
                </a:lnTo>
                <a:lnTo>
                  <a:pt x="125" y="1157"/>
                </a:lnTo>
                <a:lnTo>
                  <a:pt x="123" y="1157"/>
                </a:lnTo>
                <a:lnTo>
                  <a:pt x="123" y="1156"/>
                </a:lnTo>
                <a:lnTo>
                  <a:pt x="123" y="1155"/>
                </a:lnTo>
                <a:lnTo>
                  <a:pt x="123" y="1153"/>
                </a:lnTo>
                <a:lnTo>
                  <a:pt x="123" y="1155"/>
                </a:lnTo>
                <a:lnTo>
                  <a:pt x="121" y="1155"/>
                </a:lnTo>
                <a:lnTo>
                  <a:pt x="120" y="1155"/>
                </a:lnTo>
                <a:lnTo>
                  <a:pt x="120" y="1156"/>
                </a:lnTo>
                <a:lnTo>
                  <a:pt x="120" y="1157"/>
                </a:lnTo>
                <a:lnTo>
                  <a:pt x="120" y="1159"/>
                </a:lnTo>
                <a:lnTo>
                  <a:pt x="119" y="1159"/>
                </a:lnTo>
                <a:lnTo>
                  <a:pt x="117" y="1160"/>
                </a:lnTo>
                <a:lnTo>
                  <a:pt x="116" y="1159"/>
                </a:lnTo>
                <a:lnTo>
                  <a:pt x="115" y="1159"/>
                </a:lnTo>
                <a:lnTo>
                  <a:pt x="115" y="1157"/>
                </a:lnTo>
                <a:lnTo>
                  <a:pt x="113" y="1156"/>
                </a:lnTo>
                <a:lnTo>
                  <a:pt x="113" y="1155"/>
                </a:lnTo>
                <a:lnTo>
                  <a:pt x="112" y="1153"/>
                </a:lnTo>
                <a:lnTo>
                  <a:pt x="112" y="1152"/>
                </a:lnTo>
                <a:lnTo>
                  <a:pt x="112" y="1153"/>
                </a:lnTo>
                <a:lnTo>
                  <a:pt x="111" y="1153"/>
                </a:lnTo>
                <a:lnTo>
                  <a:pt x="111" y="1152"/>
                </a:lnTo>
                <a:lnTo>
                  <a:pt x="108" y="1152"/>
                </a:lnTo>
                <a:lnTo>
                  <a:pt x="109" y="1153"/>
                </a:lnTo>
                <a:lnTo>
                  <a:pt x="112" y="1153"/>
                </a:lnTo>
                <a:lnTo>
                  <a:pt x="113" y="1155"/>
                </a:lnTo>
                <a:lnTo>
                  <a:pt x="113" y="1156"/>
                </a:lnTo>
                <a:lnTo>
                  <a:pt x="113" y="1157"/>
                </a:lnTo>
                <a:lnTo>
                  <a:pt x="115" y="1159"/>
                </a:lnTo>
                <a:lnTo>
                  <a:pt x="116" y="1160"/>
                </a:lnTo>
                <a:lnTo>
                  <a:pt x="116" y="1161"/>
                </a:lnTo>
                <a:lnTo>
                  <a:pt x="115" y="1161"/>
                </a:lnTo>
                <a:lnTo>
                  <a:pt x="113" y="1160"/>
                </a:lnTo>
                <a:lnTo>
                  <a:pt x="112" y="1160"/>
                </a:lnTo>
                <a:lnTo>
                  <a:pt x="111" y="1160"/>
                </a:lnTo>
                <a:lnTo>
                  <a:pt x="108" y="1161"/>
                </a:lnTo>
                <a:lnTo>
                  <a:pt x="108" y="1163"/>
                </a:lnTo>
                <a:lnTo>
                  <a:pt x="107" y="1161"/>
                </a:lnTo>
                <a:lnTo>
                  <a:pt x="106" y="1161"/>
                </a:lnTo>
                <a:lnTo>
                  <a:pt x="104" y="1161"/>
                </a:lnTo>
                <a:lnTo>
                  <a:pt x="103" y="1161"/>
                </a:lnTo>
                <a:lnTo>
                  <a:pt x="102" y="1161"/>
                </a:lnTo>
                <a:lnTo>
                  <a:pt x="102" y="1163"/>
                </a:lnTo>
                <a:lnTo>
                  <a:pt x="100" y="1164"/>
                </a:lnTo>
                <a:lnTo>
                  <a:pt x="102" y="1165"/>
                </a:lnTo>
                <a:lnTo>
                  <a:pt x="100" y="1165"/>
                </a:lnTo>
                <a:lnTo>
                  <a:pt x="99" y="1165"/>
                </a:lnTo>
                <a:lnTo>
                  <a:pt x="98" y="1166"/>
                </a:lnTo>
                <a:lnTo>
                  <a:pt x="96" y="1166"/>
                </a:lnTo>
                <a:lnTo>
                  <a:pt x="95" y="1166"/>
                </a:lnTo>
                <a:lnTo>
                  <a:pt x="95" y="1168"/>
                </a:lnTo>
                <a:lnTo>
                  <a:pt x="94" y="1169"/>
                </a:lnTo>
                <a:lnTo>
                  <a:pt x="92" y="1170"/>
                </a:lnTo>
                <a:lnTo>
                  <a:pt x="91" y="1170"/>
                </a:lnTo>
                <a:lnTo>
                  <a:pt x="90" y="1170"/>
                </a:lnTo>
                <a:lnTo>
                  <a:pt x="89" y="1173"/>
                </a:lnTo>
                <a:lnTo>
                  <a:pt x="87" y="1173"/>
                </a:lnTo>
                <a:lnTo>
                  <a:pt x="87" y="1174"/>
                </a:lnTo>
                <a:lnTo>
                  <a:pt x="86" y="1174"/>
                </a:lnTo>
                <a:lnTo>
                  <a:pt x="85" y="1176"/>
                </a:lnTo>
                <a:lnTo>
                  <a:pt x="83" y="1176"/>
                </a:lnTo>
                <a:lnTo>
                  <a:pt x="83" y="1177"/>
                </a:lnTo>
                <a:lnTo>
                  <a:pt x="83" y="1178"/>
                </a:lnTo>
                <a:lnTo>
                  <a:pt x="82" y="1178"/>
                </a:lnTo>
                <a:lnTo>
                  <a:pt x="82" y="1180"/>
                </a:lnTo>
                <a:lnTo>
                  <a:pt x="81" y="1181"/>
                </a:lnTo>
                <a:lnTo>
                  <a:pt x="79" y="1180"/>
                </a:lnTo>
                <a:lnTo>
                  <a:pt x="78" y="1180"/>
                </a:lnTo>
                <a:lnTo>
                  <a:pt x="77" y="1181"/>
                </a:lnTo>
                <a:lnTo>
                  <a:pt x="77" y="1182"/>
                </a:lnTo>
                <a:lnTo>
                  <a:pt x="75" y="1182"/>
                </a:lnTo>
                <a:lnTo>
                  <a:pt x="75" y="1183"/>
                </a:lnTo>
                <a:lnTo>
                  <a:pt x="74" y="1185"/>
                </a:lnTo>
                <a:lnTo>
                  <a:pt x="74" y="1186"/>
                </a:lnTo>
                <a:lnTo>
                  <a:pt x="73" y="1186"/>
                </a:lnTo>
                <a:lnTo>
                  <a:pt x="73" y="1187"/>
                </a:lnTo>
                <a:lnTo>
                  <a:pt x="72" y="1189"/>
                </a:lnTo>
                <a:lnTo>
                  <a:pt x="70" y="1190"/>
                </a:lnTo>
                <a:lnTo>
                  <a:pt x="69" y="1191"/>
                </a:lnTo>
                <a:lnTo>
                  <a:pt x="69" y="1190"/>
                </a:lnTo>
                <a:lnTo>
                  <a:pt x="68" y="1190"/>
                </a:lnTo>
                <a:lnTo>
                  <a:pt x="69" y="1190"/>
                </a:lnTo>
                <a:lnTo>
                  <a:pt x="69" y="1191"/>
                </a:lnTo>
                <a:lnTo>
                  <a:pt x="68" y="1191"/>
                </a:lnTo>
                <a:lnTo>
                  <a:pt x="68" y="1193"/>
                </a:lnTo>
                <a:lnTo>
                  <a:pt x="66" y="1193"/>
                </a:lnTo>
                <a:lnTo>
                  <a:pt x="66" y="1191"/>
                </a:lnTo>
                <a:lnTo>
                  <a:pt x="65" y="1191"/>
                </a:lnTo>
                <a:lnTo>
                  <a:pt x="64" y="1191"/>
                </a:lnTo>
                <a:lnTo>
                  <a:pt x="65" y="1191"/>
                </a:lnTo>
                <a:lnTo>
                  <a:pt x="65" y="1193"/>
                </a:lnTo>
                <a:lnTo>
                  <a:pt x="65" y="1194"/>
                </a:lnTo>
                <a:lnTo>
                  <a:pt x="66" y="1194"/>
                </a:lnTo>
                <a:lnTo>
                  <a:pt x="65" y="1197"/>
                </a:lnTo>
                <a:lnTo>
                  <a:pt x="64" y="1198"/>
                </a:lnTo>
                <a:lnTo>
                  <a:pt x="62" y="1198"/>
                </a:lnTo>
                <a:lnTo>
                  <a:pt x="61" y="1198"/>
                </a:lnTo>
                <a:lnTo>
                  <a:pt x="60" y="1198"/>
                </a:lnTo>
                <a:lnTo>
                  <a:pt x="58" y="1198"/>
                </a:lnTo>
                <a:lnTo>
                  <a:pt x="57" y="1197"/>
                </a:lnTo>
                <a:lnTo>
                  <a:pt x="56" y="1197"/>
                </a:lnTo>
                <a:lnTo>
                  <a:pt x="56" y="1195"/>
                </a:lnTo>
                <a:lnTo>
                  <a:pt x="57" y="1195"/>
                </a:lnTo>
                <a:lnTo>
                  <a:pt x="56" y="1194"/>
                </a:lnTo>
                <a:lnTo>
                  <a:pt x="56" y="1193"/>
                </a:lnTo>
                <a:lnTo>
                  <a:pt x="57" y="1191"/>
                </a:lnTo>
                <a:lnTo>
                  <a:pt x="57" y="1190"/>
                </a:lnTo>
                <a:lnTo>
                  <a:pt x="57" y="1189"/>
                </a:lnTo>
                <a:lnTo>
                  <a:pt x="57" y="1187"/>
                </a:lnTo>
                <a:lnTo>
                  <a:pt x="58" y="1187"/>
                </a:lnTo>
                <a:lnTo>
                  <a:pt x="58" y="1186"/>
                </a:lnTo>
                <a:lnTo>
                  <a:pt x="60" y="1186"/>
                </a:lnTo>
                <a:lnTo>
                  <a:pt x="60" y="1185"/>
                </a:lnTo>
                <a:lnTo>
                  <a:pt x="60" y="1183"/>
                </a:lnTo>
                <a:lnTo>
                  <a:pt x="61" y="1182"/>
                </a:lnTo>
                <a:lnTo>
                  <a:pt x="61" y="1181"/>
                </a:lnTo>
                <a:lnTo>
                  <a:pt x="61" y="1180"/>
                </a:lnTo>
                <a:lnTo>
                  <a:pt x="62" y="1180"/>
                </a:lnTo>
                <a:lnTo>
                  <a:pt x="64" y="1180"/>
                </a:lnTo>
                <a:lnTo>
                  <a:pt x="64" y="1178"/>
                </a:lnTo>
                <a:lnTo>
                  <a:pt x="64" y="1177"/>
                </a:lnTo>
                <a:lnTo>
                  <a:pt x="65" y="1176"/>
                </a:lnTo>
                <a:lnTo>
                  <a:pt x="65" y="1173"/>
                </a:lnTo>
                <a:lnTo>
                  <a:pt x="66" y="1173"/>
                </a:lnTo>
                <a:lnTo>
                  <a:pt x="66" y="1172"/>
                </a:lnTo>
                <a:lnTo>
                  <a:pt x="66" y="1170"/>
                </a:lnTo>
                <a:lnTo>
                  <a:pt x="66" y="1169"/>
                </a:lnTo>
                <a:lnTo>
                  <a:pt x="65" y="1168"/>
                </a:lnTo>
                <a:lnTo>
                  <a:pt x="66" y="1168"/>
                </a:lnTo>
                <a:lnTo>
                  <a:pt x="66" y="1166"/>
                </a:lnTo>
                <a:lnTo>
                  <a:pt x="66" y="1165"/>
                </a:lnTo>
                <a:lnTo>
                  <a:pt x="66" y="1164"/>
                </a:lnTo>
                <a:lnTo>
                  <a:pt x="66" y="1163"/>
                </a:lnTo>
                <a:lnTo>
                  <a:pt x="65" y="1163"/>
                </a:lnTo>
                <a:lnTo>
                  <a:pt x="65" y="1161"/>
                </a:lnTo>
                <a:lnTo>
                  <a:pt x="65" y="1160"/>
                </a:lnTo>
                <a:lnTo>
                  <a:pt x="65" y="1159"/>
                </a:lnTo>
                <a:lnTo>
                  <a:pt x="66" y="1159"/>
                </a:lnTo>
                <a:lnTo>
                  <a:pt x="68" y="1159"/>
                </a:lnTo>
                <a:lnTo>
                  <a:pt x="68" y="1157"/>
                </a:lnTo>
                <a:lnTo>
                  <a:pt x="68" y="1156"/>
                </a:lnTo>
                <a:lnTo>
                  <a:pt x="66" y="1155"/>
                </a:lnTo>
                <a:lnTo>
                  <a:pt x="68" y="1153"/>
                </a:lnTo>
                <a:lnTo>
                  <a:pt x="69" y="1152"/>
                </a:lnTo>
                <a:lnTo>
                  <a:pt x="70" y="1152"/>
                </a:lnTo>
                <a:lnTo>
                  <a:pt x="70" y="1151"/>
                </a:lnTo>
                <a:lnTo>
                  <a:pt x="72" y="1151"/>
                </a:lnTo>
                <a:lnTo>
                  <a:pt x="72" y="1149"/>
                </a:lnTo>
                <a:lnTo>
                  <a:pt x="70" y="1148"/>
                </a:lnTo>
                <a:lnTo>
                  <a:pt x="70" y="1147"/>
                </a:lnTo>
                <a:lnTo>
                  <a:pt x="72" y="1147"/>
                </a:lnTo>
                <a:lnTo>
                  <a:pt x="73" y="1145"/>
                </a:lnTo>
                <a:lnTo>
                  <a:pt x="72" y="1145"/>
                </a:lnTo>
                <a:lnTo>
                  <a:pt x="72" y="1144"/>
                </a:lnTo>
                <a:lnTo>
                  <a:pt x="73" y="1144"/>
                </a:lnTo>
                <a:lnTo>
                  <a:pt x="74" y="1144"/>
                </a:lnTo>
                <a:lnTo>
                  <a:pt x="74" y="1143"/>
                </a:lnTo>
                <a:lnTo>
                  <a:pt x="77" y="1143"/>
                </a:lnTo>
                <a:lnTo>
                  <a:pt x="75" y="1143"/>
                </a:lnTo>
                <a:lnTo>
                  <a:pt x="75" y="1142"/>
                </a:lnTo>
                <a:lnTo>
                  <a:pt x="77" y="1142"/>
                </a:lnTo>
                <a:lnTo>
                  <a:pt x="77" y="1140"/>
                </a:lnTo>
                <a:lnTo>
                  <a:pt x="75" y="1139"/>
                </a:lnTo>
                <a:lnTo>
                  <a:pt x="75" y="1138"/>
                </a:lnTo>
                <a:lnTo>
                  <a:pt x="74" y="1136"/>
                </a:lnTo>
                <a:lnTo>
                  <a:pt x="74" y="1135"/>
                </a:lnTo>
                <a:lnTo>
                  <a:pt x="74" y="1134"/>
                </a:lnTo>
                <a:lnTo>
                  <a:pt x="75" y="1134"/>
                </a:lnTo>
                <a:lnTo>
                  <a:pt x="77" y="1134"/>
                </a:lnTo>
                <a:lnTo>
                  <a:pt x="77" y="1135"/>
                </a:lnTo>
                <a:lnTo>
                  <a:pt x="77" y="1136"/>
                </a:lnTo>
                <a:lnTo>
                  <a:pt x="78" y="1136"/>
                </a:lnTo>
                <a:lnTo>
                  <a:pt x="78" y="1135"/>
                </a:lnTo>
                <a:lnTo>
                  <a:pt x="79" y="1135"/>
                </a:lnTo>
                <a:lnTo>
                  <a:pt x="79" y="1134"/>
                </a:lnTo>
                <a:lnTo>
                  <a:pt x="79" y="1132"/>
                </a:lnTo>
                <a:lnTo>
                  <a:pt x="79" y="1131"/>
                </a:lnTo>
                <a:lnTo>
                  <a:pt x="81" y="1130"/>
                </a:lnTo>
                <a:lnTo>
                  <a:pt x="81" y="1128"/>
                </a:lnTo>
                <a:lnTo>
                  <a:pt x="82" y="1127"/>
                </a:lnTo>
                <a:lnTo>
                  <a:pt x="82" y="1126"/>
                </a:lnTo>
                <a:lnTo>
                  <a:pt x="83" y="1125"/>
                </a:lnTo>
                <a:lnTo>
                  <a:pt x="83" y="1123"/>
                </a:lnTo>
                <a:lnTo>
                  <a:pt x="85" y="1123"/>
                </a:lnTo>
                <a:lnTo>
                  <a:pt x="85" y="1125"/>
                </a:lnTo>
                <a:lnTo>
                  <a:pt x="86" y="1123"/>
                </a:lnTo>
                <a:lnTo>
                  <a:pt x="87" y="1122"/>
                </a:lnTo>
                <a:lnTo>
                  <a:pt x="87" y="1121"/>
                </a:lnTo>
                <a:lnTo>
                  <a:pt x="89" y="1121"/>
                </a:lnTo>
                <a:lnTo>
                  <a:pt x="90" y="1121"/>
                </a:lnTo>
                <a:lnTo>
                  <a:pt x="90" y="1119"/>
                </a:lnTo>
                <a:lnTo>
                  <a:pt x="92" y="1119"/>
                </a:lnTo>
                <a:lnTo>
                  <a:pt x="92" y="1118"/>
                </a:lnTo>
                <a:lnTo>
                  <a:pt x="92" y="1117"/>
                </a:lnTo>
                <a:lnTo>
                  <a:pt x="92" y="1115"/>
                </a:lnTo>
                <a:lnTo>
                  <a:pt x="94" y="1115"/>
                </a:lnTo>
                <a:lnTo>
                  <a:pt x="94" y="1114"/>
                </a:lnTo>
                <a:lnTo>
                  <a:pt x="95" y="1114"/>
                </a:lnTo>
                <a:lnTo>
                  <a:pt x="94" y="1114"/>
                </a:lnTo>
                <a:lnTo>
                  <a:pt x="92" y="1115"/>
                </a:lnTo>
                <a:lnTo>
                  <a:pt x="91" y="1115"/>
                </a:lnTo>
                <a:lnTo>
                  <a:pt x="90" y="1115"/>
                </a:lnTo>
                <a:lnTo>
                  <a:pt x="90" y="1114"/>
                </a:lnTo>
                <a:lnTo>
                  <a:pt x="91" y="1114"/>
                </a:lnTo>
                <a:lnTo>
                  <a:pt x="92" y="1113"/>
                </a:lnTo>
                <a:lnTo>
                  <a:pt x="94" y="1111"/>
                </a:lnTo>
                <a:lnTo>
                  <a:pt x="95" y="1110"/>
                </a:lnTo>
                <a:lnTo>
                  <a:pt x="95" y="1109"/>
                </a:lnTo>
                <a:lnTo>
                  <a:pt x="95" y="1108"/>
                </a:lnTo>
                <a:lnTo>
                  <a:pt x="96" y="1106"/>
                </a:lnTo>
                <a:lnTo>
                  <a:pt x="98" y="1106"/>
                </a:lnTo>
                <a:lnTo>
                  <a:pt x="98" y="1105"/>
                </a:lnTo>
                <a:lnTo>
                  <a:pt x="99" y="1105"/>
                </a:lnTo>
                <a:lnTo>
                  <a:pt x="99" y="1104"/>
                </a:lnTo>
                <a:lnTo>
                  <a:pt x="100" y="1104"/>
                </a:lnTo>
                <a:lnTo>
                  <a:pt x="100" y="1102"/>
                </a:lnTo>
                <a:lnTo>
                  <a:pt x="102" y="1102"/>
                </a:lnTo>
                <a:lnTo>
                  <a:pt x="103" y="1102"/>
                </a:lnTo>
                <a:lnTo>
                  <a:pt x="104" y="1102"/>
                </a:lnTo>
                <a:lnTo>
                  <a:pt x="106" y="1102"/>
                </a:lnTo>
                <a:lnTo>
                  <a:pt x="107" y="1102"/>
                </a:lnTo>
                <a:lnTo>
                  <a:pt x="108" y="1101"/>
                </a:lnTo>
                <a:lnTo>
                  <a:pt x="108" y="1102"/>
                </a:lnTo>
                <a:lnTo>
                  <a:pt x="109" y="1102"/>
                </a:lnTo>
                <a:lnTo>
                  <a:pt x="109" y="1101"/>
                </a:lnTo>
                <a:lnTo>
                  <a:pt x="111" y="1101"/>
                </a:lnTo>
                <a:lnTo>
                  <a:pt x="112" y="1100"/>
                </a:lnTo>
                <a:lnTo>
                  <a:pt x="113" y="1100"/>
                </a:lnTo>
                <a:lnTo>
                  <a:pt x="113" y="1098"/>
                </a:lnTo>
                <a:lnTo>
                  <a:pt x="115" y="1098"/>
                </a:lnTo>
                <a:lnTo>
                  <a:pt x="113" y="1097"/>
                </a:lnTo>
                <a:lnTo>
                  <a:pt x="113" y="1096"/>
                </a:lnTo>
                <a:lnTo>
                  <a:pt x="112" y="1094"/>
                </a:lnTo>
                <a:lnTo>
                  <a:pt x="112" y="1093"/>
                </a:lnTo>
                <a:lnTo>
                  <a:pt x="113" y="1093"/>
                </a:lnTo>
                <a:lnTo>
                  <a:pt x="115" y="1092"/>
                </a:lnTo>
                <a:lnTo>
                  <a:pt x="115" y="1091"/>
                </a:lnTo>
                <a:lnTo>
                  <a:pt x="116" y="1091"/>
                </a:lnTo>
                <a:lnTo>
                  <a:pt x="117" y="1091"/>
                </a:lnTo>
                <a:lnTo>
                  <a:pt x="117" y="1089"/>
                </a:lnTo>
                <a:lnTo>
                  <a:pt x="119" y="1089"/>
                </a:lnTo>
                <a:lnTo>
                  <a:pt x="119" y="1088"/>
                </a:lnTo>
                <a:lnTo>
                  <a:pt x="121" y="1088"/>
                </a:lnTo>
                <a:lnTo>
                  <a:pt x="120" y="1088"/>
                </a:lnTo>
                <a:lnTo>
                  <a:pt x="120" y="1085"/>
                </a:lnTo>
                <a:lnTo>
                  <a:pt x="121" y="1084"/>
                </a:lnTo>
                <a:lnTo>
                  <a:pt x="121" y="1083"/>
                </a:lnTo>
                <a:lnTo>
                  <a:pt x="123" y="1081"/>
                </a:lnTo>
                <a:lnTo>
                  <a:pt x="123" y="1080"/>
                </a:lnTo>
                <a:lnTo>
                  <a:pt x="123" y="1079"/>
                </a:lnTo>
                <a:lnTo>
                  <a:pt x="124" y="1077"/>
                </a:lnTo>
                <a:lnTo>
                  <a:pt x="125" y="1079"/>
                </a:lnTo>
                <a:lnTo>
                  <a:pt x="127" y="1077"/>
                </a:lnTo>
                <a:lnTo>
                  <a:pt x="128" y="1076"/>
                </a:lnTo>
                <a:lnTo>
                  <a:pt x="129" y="1075"/>
                </a:lnTo>
                <a:lnTo>
                  <a:pt x="129" y="1073"/>
                </a:lnTo>
                <a:lnTo>
                  <a:pt x="130" y="1073"/>
                </a:lnTo>
                <a:lnTo>
                  <a:pt x="129" y="1073"/>
                </a:lnTo>
                <a:lnTo>
                  <a:pt x="129" y="1072"/>
                </a:lnTo>
                <a:lnTo>
                  <a:pt x="129" y="1071"/>
                </a:lnTo>
                <a:lnTo>
                  <a:pt x="129" y="1070"/>
                </a:lnTo>
                <a:lnTo>
                  <a:pt x="130" y="1070"/>
                </a:lnTo>
                <a:lnTo>
                  <a:pt x="132" y="1070"/>
                </a:lnTo>
                <a:lnTo>
                  <a:pt x="133" y="1068"/>
                </a:lnTo>
                <a:lnTo>
                  <a:pt x="133" y="1067"/>
                </a:lnTo>
                <a:lnTo>
                  <a:pt x="134" y="1067"/>
                </a:lnTo>
                <a:lnTo>
                  <a:pt x="134" y="1066"/>
                </a:lnTo>
                <a:lnTo>
                  <a:pt x="134" y="1064"/>
                </a:lnTo>
                <a:lnTo>
                  <a:pt x="136" y="1064"/>
                </a:lnTo>
                <a:lnTo>
                  <a:pt x="137" y="1064"/>
                </a:lnTo>
                <a:lnTo>
                  <a:pt x="137" y="1063"/>
                </a:lnTo>
                <a:lnTo>
                  <a:pt x="138" y="1062"/>
                </a:lnTo>
                <a:lnTo>
                  <a:pt x="138" y="1060"/>
                </a:lnTo>
                <a:lnTo>
                  <a:pt x="140" y="1060"/>
                </a:lnTo>
                <a:lnTo>
                  <a:pt x="141" y="1060"/>
                </a:lnTo>
                <a:lnTo>
                  <a:pt x="141" y="1059"/>
                </a:lnTo>
                <a:lnTo>
                  <a:pt x="141" y="1058"/>
                </a:lnTo>
                <a:lnTo>
                  <a:pt x="142" y="1058"/>
                </a:lnTo>
                <a:lnTo>
                  <a:pt x="142" y="1056"/>
                </a:lnTo>
                <a:lnTo>
                  <a:pt x="142" y="1055"/>
                </a:lnTo>
                <a:lnTo>
                  <a:pt x="144" y="1055"/>
                </a:lnTo>
                <a:lnTo>
                  <a:pt x="145" y="1055"/>
                </a:lnTo>
                <a:lnTo>
                  <a:pt x="146" y="1055"/>
                </a:lnTo>
                <a:lnTo>
                  <a:pt x="147" y="1055"/>
                </a:lnTo>
                <a:lnTo>
                  <a:pt x="149" y="1055"/>
                </a:lnTo>
                <a:lnTo>
                  <a:pt x="149" y="1054"/>
                </a:lnTo>
                <a:lnTo>
                  <a:pt x="150" y="1054"/>
                </a:lnTo>
                <a:lnTo>
                  <a:pt x="151" y="1053"/>
                </a:lnTo>
                <a:lnTo>
                  <a:pt x="151" y="1051"/>
                </a:lnTo>
                <a:lnTo>
                  <a:pt x="153" y="1051"/>
                </a:lnTo>
                <a:lnTo>
                  <a:pt x="153" y="1050"/>
                </a:lnTo>
                <a:lnTo>
                  <a:pt x="153" y="1049"/>
                </a:lnTo>
                <a:lnTo>
                  <a:pt x="154" y="1049"/>
                </a:lnTo>
                <a:lnTo>
                  <a:pt x="154" y="1047"/>
                </a:lnTo>
                <a:lnTo>
                  <a:pt x="155" y="1047"/>
                </a:lnTo>
                <a:lnTo>
                  <a:pt x="157" y="1047"/>
                </a:lnTo>
                <a:lnTo>
                  <a:pt x="157" y="1046"/>
                </a:lnTo>
                <a:lnTo>
                  <a:pt x="158" y="1046"/>
                </a:lnTo>
                <a:lnTo>
                  <a:pt x="158" y="1045"/>
                </a:lnTo>
                <a:lnTo>
                  <a:pt x="158" y="1043"/>
                </a:lnTo>
                <a:lnTo>
                  <a:pt x="158" y="1042"/>
                </a:lnTo>
                <a:lnTo>
                  <a:pt x="159" y="1041"/>
                </a:lnTo>
                <a:lnTo>
                  <a:pt x="158" y="1039"/>
                </a:lnTo>
                <a:lnTo>
                  <a:pt x="158" y="1038"/>
                </a:lnTo>
                <a:lnTo>
                  <a:pt x="159" y="1038"/>
                </a:lnTo>
                <a:lnTo>
                  <a:pt x="161" y="1038"/>
                </a:lnTo>
                <a:lnTo>
                  <a:pt x="161" y="1037"/>
                </a:lnTo>
                <a:lnTo>
                  <a:pt x="161" y="1036"/>
                </a:lnTo>
                <a:lnTo>
                  <a:pt x="161" y="1034"/>
                </a:lnTo>
                <a:lnTo>
                  <a:pt x="162" y="1034"/>
                </a:lnTo>
                <a:lnTo>
                  <a:pt x="163" y="1034"/>
                </a:lnTo>
                <a:lnTo>
                  <a:pt x="163" y="1033"/>
                </a:lnTo>
                <a:lnTo>
                  <a:pt x="164" y="1033"/>
                </a:lnTo>
                <a:lnTo>
                  <a:pt x="164" y="1032"/>
                </a:lnTo>
                <a:lnTo>
                  <a:pt x="166" y="1030"/>
                </a:lnTo>
                <a:lnTo>
                  <a:pt x="167" y="1030"/>
                </a:lnTo>
                <a:lnTo>
                  <a:pt x="167" y="1029"/>
                </a:lnTo>
                <a:lnTo>
                  <a:pt x="168" y="1029"/>
                </a:lnTo>
                <a:lnTo>
                  <a:pt x="170" y="1029"/>
                </a:lnTo>
                <a:lnTo>
                  <a:pt x="170" y="1030"/>
                </a:lnTo>
                <a:lnTo>
                  <a:pt x="171" y="1030"/>
                </a:lnTo>
                <a:lnTo>
                  <a:pt x="172" y="1029"/>
                </a:lnTo>
                <a:lnTo>
                  <a:pt x="174" y="1029"/>
                </a:lnTo>
                <a:lnTo>
                  <a:pt x="174" y="1028"/>
                </a:lnTo>
                <a:lnTo>
                  <a:pt x="174" y="1026"/>
                </a:lnTo>
                <a:lnTo>
                  <a:pt x="174" y="1025"/>
                </a:lnTo>
                <a:lnTo>
                  <a:pt x="175" y="1025"/>
                </a:lnTo>
                <a:lnTo>
                  <a:pt x="175" y="1026"/>
                </a:lnTo>
                <a:lnTo>
                  <a:pt x="175" y="1028"/>
                </a:lnTo>
                <a:lnTo>
                  <a:pt x="176" y="1028"/>
                </a:lnTo>
                <a:lnTo>
                  <a:pt x="176" y="1029"/>
                </a:lnTo>
                <a:lnTo>
                  <a:pt x="176" y="1028"/>
                </a:lnTo>
                <a:lnTo>
                  <a:pt x="175" y="1028"/>
                </a:lnTo>
                <a:lnTo>
                  <a:pt x="176" y="1029"/>
                </a:lnTo>
                <a:lnTo>
                  <a:pt x="176" y="1030"/>
                </a:lnTo>
                <a:lnTo>
                  <a:pt x="178" y="1030"/>
                </a:lnTo>
                <a:lnTo>
                  <a:pt x="178" y="1032"/>
                </a:lnTo>
                <a:lnTo>
                  <a:pt x="179" y="1032"/>
                </a:lnTo>
                <a:lnTo>
                  <a:pt x="180" y="1032"/>
                </a:lnTo>
                <a:lnTo>
                  <a:pt x="180" y="1030"/>
                </a:lnTo>
                <a:lnTo>
                  <a:pt x="181" y="1030"/>
                </a:lnTo>
                <a:lnTo>
                  <a:pt x="183" y="1030"/>
                </a:lnTo>
                <a:lnTo>
                  <a:pt x="183" y="1032"/>
                </a:lnTo>
                <a:lnTo>
                  <a:pt x="184" y="1032"/>
                </a:lnTo>
                <a:lnTo>
                  <a:pt x="185" y="1030"/>
                </a:lnTo>
                <a:lnTo>
                  <a:pt x="185" y="1029"/>
                </a:lnTo>
                <a:lnTo>
                  <a:pt x="187" y="1030"/>
                </a:lnTo>
                <a:lnTo>
                  <a:pt x="188" y="1029"/>
                </a:lnTo>
                <a:lnTo>
                  <a:pt x="188" y="1028"/>
                </a:lnTo>
                <a:lnTo>
                  <a:pt x="188" y="1025"/>
                </a:lnTo>
                <a:lnTo>
                  <a:pt x="189" y="1025"/>
                </a:lnTo>
                <a:lnTo>
                  <a:pt x="189" y="1024"/>
                </a:lnTo>
                <a:lnTo>
                  <a:pt x="189" y="1022"/>
                </a:lnTo>
                <a:lnTo>
                  <a:pt x="188" y="1021"/>
                </a:lnTo>
                <a:lnTo>
                  <a:pt x="189" y="1020"/>
                </a:lnTo>
                <a:lnTo>
                  <a:pt x="189" y="1019"/>
                </a:lnTo>
                <a:lnTo>
                  <a:pt x="191" y="1019"/>
                </a:lnTo>
                <a:lnTo>
                  <a:pt x="191" y="1020"/>
                </a:lnTo>
                <a:lnTo>
                  <a:pt x="191" y="1019"/>
                </a:lnTo>
                <a:lnTo>
                  <a:pt x="191" y="1017"/>
                </a:lnTo>
                <a:lnTo>
                  <a:pt x="191" y="1016"/>
                </a:lnTo>
                <a:lnTo>
                  <a:pt x="192" y="1015"/>
                </a:lnTo>
                <a:lnTo>
                  <a:pt x="193" y="1015"/>
                </a:lnTo>
                <a:lnTo>
                  <a:pt x="195" y="1013"/>
                </a:lnTo>
                <a:lnTo>
                  <a:pt x="193" y="1013"/>
                </a:lnTo>
                <a:lnTo>
                  <a:pt x="193" y="1012"/>
                </a:lnTo>
                <a:lnTo>
                  <a:pt x="193" y="1011"/>
                </a:lnTo>
                <a:lnTo>
                  <a:pt x="193" y="1009"/>
                </a:lnTo>
                <a:lnTo>
                  <a:pt x="193" y="1008"/>
                </a:lnTo>
                <a:lnTo>
                  <a:pt x="195" y="1008"/>
                </a:lnTo>
                <a:lnTo>
                  <a:pt x="195" y="1007"/>
                </a:lnTo>
                <a:lnTo>
                  <a:pt x="196" y="1007"/>
                </a:lnTo>
                <a:lnTo>
                  <a:pt x="196" y="1005"/>
                </a:lnTo>
                <a:lnTo>
                  <a:pt x="197" y="1005"/>
                </a:lnTo>
                <a:lnTo>
                  <a:pt x="199" y="1005"/>
                </a:lnTo>
                <a:lnTo>
                  <a:pt x="200" y="1004"/>
                </a:lnTo>
                <a:lnTo>
                  <a:pt x="200" y="1003"/>
                </a:lnTo>
                <a:lnTo>
                  <a:pt x="201" y="1003"/>
                </a:lnTo>
                <a:lnTo>
                  <a:pt x="201" y="1002"/>
                </a:lnTo>
                <a:lnTo>
                  <a:pt x="201" y="1000"/>
                </a:lnTo>
                <a:lnTo>
                  <a:pt x="202" y="1000"/>
                </a:lnTo>
                <a:lnTo>
                  <a:pt x="202" y="1002"/>
                </a:lnTo>
                <a:lnTo>
                  <a:pt x="204" y="1003"/>
                </a:lnTo>
                <a:lnTo>
                  <a:pt x="205" y="1002"/>
                </a:lnTo>
                <a:lnTo>
                  <a:pt x="206" y="1002"/>
                </a:lnTo>
                <a:lnTo>
                  <a:pt x="206" y="1000"/>
                </a:lnTo>
                <a:lnTo>
                  <a:pt x="209" y="999"/>
                </a:lnTo>
                <a:lnTo>
                  <a:pt x="210" y="998"/>
                </a:lnTo>
                <a:lnTo>
                  <a:pt x="210" y="996"/>
                </a:lnTo>
                <a:lnTo>
                  <a:pt x="212" y="996"/>
                </a:lnTo>
                <a:lnTo>
                  <a:pt x="213" y="996"/>
                </a:lnTo>
                <a:lnTo>
                  <a:pt x="213" y="998"/>
                </a:lnTo>
                <a:lnTo>
                  <a:pt x="214" y="996"/>
                </a:lnTo>
                <a:lnTo>
                  <a:pt x="214" y="995"/>
                </a:lnTo>
                <a:lnTo>
                  <a:pt x="216" y="995"/>
                </a:lnTo>
                <a:lnTo>
                  <a:pt x="216" y="994"/>
                </a:lnTo>
                <a:lnTo>
                  <a:pt x="217" y="992"/>
                </a:lnTo>
                <a:lnTo>
                  <a:pt x="218" y="992"/>
                </a:lnTo>
                <a:lnTo>
                  <a:pt x="218" y="991"/>
                </a:lnTo>
                <a:lnTo>
                  <a:pt x="218" y="990"/>
                </a:lnTo>
                <a:lnTo>
                  <a:pt x="219" y="990"/>
                </a:lnTo>
                <a:lnTo>
                  <a:pt x="219" y="988"/>
                </a:lnTo>
                <a:lnTo>
                  <a:pt x="221" y="987"/>
                </a:lnTo>
                <a:lnTo>
                  <a:pt x="222" y="987"/>
                </a:lnTo>
                <a:lnTo>
                  <a:pt x="223" y="986"/>
                </a:lnTo>
                <a:lnTo>
                  <a:pt x="225" y="986"/>
                </a:lnTo>
                <a:lnTo>
                  <a:pt x="227" y="986"/>
                </a:lnTo>
                <a:lnTo>
                  <a:pt x="227" y="987"/>
                </a:lnTo>
                <a:lnTo>
                  <a:pt x="229" y="988"/>
                </a:lnTo>
                <a:lnTo>
                  <a:pt x="230" y="988"/>
                </a:lnTo>
                <a:lnTo>
                  <a:pt x="230" y="987"/>
                </a:lnTo>
                <a:lnTo>
                  <a:pt x="231" y="987"/>
                </a:lnTo>
                <a:lnTo>
                  <a:pt x="233" y="988"/>
                </a:lnTo>
                <a:lnTo>
                  <a:pt x="234" y="988"/>
                </a:lnTo>
                <a:lnTo>
                  <a:pt x="234" y="986"/>
                </a:lnTo>
                <a:lnTo>
                  <a:pt x="235" y="986"/>
                </a:lnTo>
                <a:lnTo>
                  <a:pt x="235" y="984"/>
                </a:lnTo>
                <a:lnTo>
                  <a:pt x="236" y="984"/>
                </a:lnTo>
                <a:lnTo>
                  <a:pt x="236" y="983"/>
                </a:lnTo>
                <a:lnTo>
                  <a:pt x="239" y="983"/>
                </a:lnTo>
                <a:lnTo>
                  <a:pt x="240" y="982"/>
                </a:lnTo>
                <a:lnTo>
                  <a:pt x="242" y="983"/>
                </a:lnTo>
                <a:lnTo>
                  <a:pt x="242" y="984"/>
                </a:lnTo>
                <a:lnTo>
                  <a:pt x="240" y="984"/>
                </a:lnTo>
                <a:lnTo>
                  <a:pt x="240" y="986"/>
                </a:lnTo>
                <a:lnTo>
                  <a:pt x="240" y="988"/>
                </a:lnTo>
                <a:lnTo>
                  <a:pt x="240" y="990"/>
                </a:lnTo>
                <a:lnTo>
                  <a:pt x="242" y="990"/>
                </a:lnTo>
                <a:lnTo>
                  <a:pt x="243" y="991"/>
                </a:lnTo>
                <a:lnTo>
                  <a:pt x="244" y="991"/>
                </a:lnTo>
                <a:lnTo>
                  <a:pt x="244" y="990"/>
                </a:lnTo>
                <a:lnTo>
                  <a:pt x="246" y="990"/>
                </a:lnTo>
                <a:lnTo>
                  <a:pt x="247" y="990"/>
                </a:lnTo>
                <a:lnTo>
                  <a:pt x="247" y="991"/>
                </a:lnTo>
                <a:lnTo>
                  <a:pt x="248" y="991"/>
                </a:lnTo>
                <a:lnTo>
                  <a:pt x="250" y="990"/>
                </a:lnTo>
                <a:lnTo>
                  <a:pt x="251" y="990"/>
                </a:lnTo>
                <a:lnTo>
                  <a:pt x="251" y="988"/>
                </a:lnTo>
                <a:lnTo>
                  <a:pt x="251" y="987"/>
                </a:lnTo>
                <a:lnTo>
                  <a:pt x="250" y="986"/>
                </a:lnTo>
                <a:lnTo>
                  <a:pt x="251" y="984"/>
                </a:lnTo>
                <a:lnTo>
                  <a:pt x="252" y="984"/>
                </a:lnTo>
                <a:lnTo>
                  <a:pt x="252" y="983"/>
                </a:lnTo>
                <a:lnTo>
                  <a:pt x="253" y="983"/>
                </a:lnTo>
                <a:lnTo>
                  <a:pt x="253" y="982"/>
                </a:lnTo>
                <a:lnTo>
                  <a:pt x="255" y="982"/>
                </a:lnTo>
                <a:lnTo>
                  <a:pt x="256" y="982"/>
                </a:lnTo>
                <a:lnTo>
                  <a:pt x="256" y="981"/>
                </a:lnTo>
                <a:lnTo>
                  <a:pt x="256" y="979"/>
                </a:lnTo>
                <a:lnTo>
                  <a:pt x="256" y="978"/>
                </a:lnTo>
                <a:lnTo>
                  <a:pt x="257" y="978"/>
                </a:lnTo>
                <a:lnTo>
                  <a:pt x="260" y="978"/>
                </a:lnTo>
                <a:lnTo>
                  <a:pt x="261" y="979"/>
                </a:lnTo>
                <a:lnTo>
                  <a:pt x="260" y="981"/>
                </a:lnTo>
                <a:lnTo>
                  <a:pt x="261" y="981"/>
                </a:lnTo>
                <a:lnTo>
                  <a:pt x="261" y="979"/>
                </a:lnTo>
                <a:lnTo>
                  <a:pt x="261" y="978"/>
                </a:lnTo>
                <a:lnTo>
                  <a:pt x="260" y="978"/>
                </a:lnTo>
                <a:lnTo>
                  <a:pt x="260" y="977"/>
                </a:lnTo>
                <a:lnTo>
                  <a:pt x="261" y="977"/>
                </a:lnTo>
                <a:lnTo>
                  <a:pt x="261" y="975"/>
                </a:lnTo>
                <a:lnTo>
                  <a:pt x="261" y="974"/>
                </a:lnTo>
                <a:lnTo>
                  <a:pt x="263" y="973"/>
                </a:lnTo>
                <a:lnTo>
                  <a:pt x="264" y="974"/>
                </a:lnTo>
                <a:lnTo>
                  <a:pt x="265" y="973"/>
                </a:lnTo>
                <a:lnTo>
                  <a:pt x="265" y="971"/>
                </a:lnTo>
                <a:lnTo>
                  <a:pt x="264" y="970"/>
                </a:lnTo>
                <a:lnTo>
                  <a:pt x="265" y="970"/>
                </a:lnTo>
                <a:lnTo>
                  <a:pt x="267" y="969"/>
                </a:lnTo>
                <a:lnTo>
                  <a:pt x="268" y="969"/>
                </a:lnTo>
                <a:lnTo>
                  <a:pt x="269" y="971"/>
                </a:lnTo>
                <a:lnTo>
                  <a:pt x="269" y="970"/>
                </a:lnTo>
                <a:lnTo>
                  <a:pt x="271" y="970"/>
                </a:lnTo>
                <a:lnTo>
                  <a:pt x="272" y="967"/>
                </a:lnTo>
                <a:lnTo>
                  <a:pt x="273" y="967"/>
                </a:lnTo>
                <a:lnTo>
                  <a:pt x="273" y="966"/>
                </a:lnTo>
                <a:lnTo>
                  <a:pt x="273" y="965"/>
                </a:lnTo>
                <a:lnTo>
                  <a:pt x="272" y="962"/>
                </a:lnTo>
                <a:lnTo>
                  <a:pt x="271" y="961"/>
                </a:lnTo>
                <a:lnTo>
                  <a:pt x="272" y="961"/>
                </a:lnTo>
                <a:lnTo>
                  <a:pt x="272" y="960"/>
                </a:lnTo>
                <a:lnTo>
                  <a:pt x="273" y="960"/>
                </a:lnTo>
                <a:lnTo>
                  <a:pt x="273" y="958"/>
                </a:lnTo>
                <a:lnTo>
                  <a:pt x="274" y="958"/>
                </a:lnTo>
                <a:lnTo>
                  <a:pt x="274" y="957"/>
                </a:lnTo>
                <a:lnTo>
                  <a:pt x="274" y="956"/>
                </a:lnTo>
                <a:lnTo>
                  <a:pt x="277" y="956"/>
                </a:lnTo>
                <a:lnTo>
                  <a:pt x="278" y="956"/>
                </a:lnTo>
                <a:lnTo>
                  <a:pt x="280" y="956"/>
                </a:lnTo>
                <a:lnTo>
                  <a:pt x="280" y="954"/>
                </a:lnTo>
                <a:lnTo>
                  <a:pt x="281" y="954"/>
                </a:lnTo>
                <a:lnTo>
                  <a:pt x="282" y="954"/>
                </a:lnTo>
                <a:lnTo>
                  <a:pt x="284" y="954"/>
                </a:lnTo>
                <a:lnTo>
                  <a:pt x="285" y="953"/>
                </a:lnTo>
                <a:lnTo>
                  <a:pt x="286" y="953"/>
                </a:lnTo>
                <a:lnTo>
                  <a:pt x="286" y="952"/>
                </a:lnTo>
                <a:lnTo>
                  <a:pt x="288" y="952"/>
                </a:lnTo>
                <a:lnTo>
                  <a:pt x="288" y="950"/>
                </a:lnTo>
                <a:lnTo>
                  <a:pt x="288" y="949"/>
                </a:lnTo>
                <a:lnTo>
                  <a:pt x="288" y="948"/>
                </a:lnTo>
                <a:lnTo>
                  <a:pt x="289" y="947"/>
                </a:lnTo>
                <a:lnTo>
                  <a:pt x="288" y="947"/>
                </a:lnTo>
                <a:lnTo>
                  <a:pt x="288" y="945"/>
                </a:lnTo>
                <a:lnTo>
                  <a:pt x="289" y="945"/>
                </a:lnTo>
                <a:lnTo>
                  <a:pt x="289" y="944"/>
                </a:lnTo>
                <a:lnTo>
                  <a:pt x="289" y="943"/>
                </a:lnTo>
                <a:lnTo>
                  <a:pt x="289" y="941"/>
                </a:lnTo>
                <a:lnTo>
                  <a:pt x="290" y="941"/>
                </a:lnTo>
                <a:lnTo>
                  <a:pt x="290" y="940"/>
                </a:lnTo>
                <a:lnTo>
                  <a:pt x="290" y="939"/>
                </a:lnTo>
                <a:lnTo>
                  <a:pt x="290" y="937"/>
                </a:lnTo>
                <a:lnTo>
                  <a:pt x="291" y="937"/>
                </a:lnTo>
                <a:lnTo>
                  <a:pt x="293" y="936"/>
                </a:lnTo>
                <a:lnTo>
                  <a:pt x="293" y="935"/>
                </a:lnTo>
                <a:lnTo>
                  <a:pt x="294" y="935"/>
                </a:lnTo>
                <a:lnTo>
                  <a:pt x="295" y="933"/>
                </a:lnTo>
                <a:lnTo>
                  <a:pt x="295" y="932"/>
                </a:lnTo>
                <a:lnTo>
                  <a:pt x="297" y="932"/>
                </a:lnTo>
                <a:lnTo>
                  <a:pt x="298" y="933"/>
                </a:lnTo>
                <a:lnTo>
                  <a:pt x="299" y="933"/>
                </a:lnTo>
                <a:lnTo>
                  <a:pt x="299" y="932"/>
                </a:lnTo>
                <a:lnTo>
                  <a:pt x="301" y="931"/>
                </a:lnTo>
                <a:lnTo>
                  <a:pt x="301" y="930"/>
                </a:lnTo>
                <a:lnTo>
                  <a:pt x="302" y="928"/>
                </a:lnTo>
                <a:lnTo>
                  <a:pt x="303" y="928"/>
                </a:lnTo>
                <a:lnTo>
                  <a:pt x="305" y="927"/>
                </a:lnTo>
                <a:lnTo>
                  <a:pt x="306" y="927"/>
                </a:lnTo>
                <a:lnTo>
                  <a:pt x="307" y="927"/>
                </a:lnTo>
                <a:lnTo>
                  <a:pt x="307" y="926"/>
                </a:lnTo>
                <a:lnTo>
                  <a:pt x="308" y="924"/>
                </a:lnTo>
                <a:lnTo>
                  <a:pt x="310" y="924"/>
                </a:lnTo>
                <a:lnTo>
                  <a:pt x="310" y="923"/>
                </a:lnTo>
                <a:lnTo>
                  <a:pt x="310" y="922"/>
                </a:lnTo>
                <a:lnTo>
                  <a:pt x="310" y="920"/>
                </a:lnTo>
                <a:lnTo>
                  <a:pt x="311" y="920"/>
                </a:lnTo>
                <a:lnTo>
                  <a:pt x="311" y="919"/>
                </a:lnTo>
                <a:lnTo>
                  <a:pt x="312" y="918"/>
                </a:lnTo>
                <a:lnTo>
                  <a:pt x="312" y="916"/>
                </a:lnTo>
                <a:lnTo>
                  <a:pt x="314" y="916"/>
                </a:lnTo>
                <a:lnTo>
                  <a:pt x="314" y="915"/>
                </a:lnTo>
                <a:lnTo>
                  <a:pt x="315" y="915"/>
                </a:lnTo>
                <a:lnTo>
                  <a:pt x="316" y="915"/>
                </a:lnTo>
                <a:lnTo>
                  <a:pt x="318" y="914"/>
                </a:lnTo>
                <a:lnTo>
                  <a:pt x="319" y="914"/>
                </a:lnTo>
                <a:lnTo>
                  <a:pt x="320" y="912"/>
                </a:lnTo>
                <a:lnTo>
                  <a:pt x="320" y="911"/>
                </a:lnTo>
                <a:lnTo>
                  <a:pt x="322" y="910"/>
                </a:lnTo>
                <a:lnTo>
                  <a:pt x="322" y="909"/>
                </a:lnTo>
                <a:lnTo>
                  <a:pt x="322" y="907"/>
                </a:lnTo>
                <a:lnTo>
                  <a:pt x="322" y="906"/>
                </a:lnTo>
                <a:lnTo>
                  <a:pt x="323" y="906"/>
                </a:lnTo>
                <a:lnTo>
                  <a:pt x="323" y="905"/>
                </a:lnTo>
                <a:lnTo>
                  <a:pt x="322" y="905"/>
                </a:lnTo>
                <a:lnTo>
                  <a:pt x="322" y="903"/>
                </a:lnTo>
                <a:lnTo>
                  <a:pt x="320" y="902"/>
                </a:lnTo>
                <a:lnTo>
                  <a:pt x="320" y="901"/>
                </a:lnTo>
                <a:lnTo>
                  <a:pt x="322" y="899"/>
                </a:lnTo>
                <a:lnTo>
                  <a:pt x="323" y="898"/>
                </a:lnTo>
                <a:lnTo>
                  <a:pt x="323" y="897"/>
                </a:lnTo>
                <a:lnTo>
                  <a:pt x="324" y="897"/>
                </a:lnTo>
                <a:lnTo>
                  <a:pt x="325" y="895"/>
                </a:lnTo>
                <a:lnTo>
                  <a:pt x="327" y="895"/>
                </a:lnTo>
                <a:lnTo>
                  <a:pt x="327" y="897"/>
                </a:lnTo>
                <a:lnTo>
                  <a:pt x="328" y="897"/>
                </a:lnTo>
                <a:lnTo>
                  <a:pt x="328" y="898"/>
                </a:lnTo>
                <a:lnTo>
                  <a:pt x="329" y="897"/>
                </a:lnTo>
                <a:lnTo>
                  <a:pt x="331" y="898"/>
                </a:lnTo>
                <a:lnTo>
                  <a:pt x="332" y="897"/>
                </a:lnTo>
                <a:lnTo>
                  <a:pt x="333" y="897"/>
                </a:lnTo>
                <a:lnTo>
                  <a:pt x="333" y="895"/>
                </a:lnTo>
                <a:lnTo>
                  <a:pt x="335" y="894"/>
                </a:lnTo>
                <a:lnTo>
                  <a:pt x="336" y="894"/>
                </a:lnTo>
                <a:lnTo>
                  <a:pt x="337" y="894"/>
                </a:lnTo>
                <a:lnTo>
                  <a:pt x="339" y="894"/>
                </a:lnTo>
                <a:lnTo>
                  <a:pt x="339" y="893"/>
                </a:lnTo>
                <a:lnTo>
                  <a:pt x="337" y="892"/>
                </a:lnTo>
                <a:lnTo>
                  <a:pt x="337" y="890"/>
                </a:lnTo>
                <a:lnTo>
                  <a:pt x="339" y="890"/>
                </a:lnTo>
                <a:lnTo>
                  <a:pt x="339" y="889"/>
                </a:lnTo>
                <a:lnTo>
                  <a:pt x="340" y="888"/>
                </a:lnTo>
                <a:lnTo>
                  <a:pt x="341" y="886"/>
                </a:lnTo>
                <a:lnTo>
                  <a:pt x="340" y="885"/>
                </a:lnTo>
                <a:lnTo>
                  <a:pt x="341" y="885"/>
                </a:lnTo>
                <a:lnTo>
                  <a:pt x="343" y="885"/>
                </a:lnTo>
                <a:lnTo>
                  <a:pt x="344" y="884"/>
                </a:lnTo>
                <a:lnTo>
                  <a:pt x="344" y="882"/>
                </a:lnTo>
                <a:lnTo>
                  <a:pt x="344" y="881"/>
                </a:lnTo>
                <a:lnTo>
                  <a:pt x="345" y="881"/>
                </a:lnTo>
                <a:lnTo>
                  <a:pt x="346" y="881"/>
                </a:lnTo>
                <a:lnTo>
                  <a:pt x="348" y="880"/>
                </a:lnTo>
                <a:lnTo>
                  <a:pt x="349" y="880"/>
                </a:lnTo>
                <a:lnTo>
                  <a:pt x="350" y="878"/>
                </a:lnTo>
                <a:lnTo>
                  <a:pt x="353" y="878"/>
                </a:lnTo>
                <a:lnTo>
                  <a:pt x="354" y="878"/>
                </a:lnTo>
                <a:lnTo>
                  <a:pt x="354" y="877"/>
                </a:lnTo>
                <a:lnTo>
                  <a:pt x="354" y="878"/>
                </a:lnTo>
                <a:lnTo>
                  <a:pt x="354" y="877"/>
                </a:lnTo>
                <a:lnTo>
                  <a:pt x="356" y="877"/>
                </a:lnTo>
                <a:lnTo>
                  <a:pt x="357" y="876"/>
                </a:lnTo>
                <a:lnTo>
                  <a:pt x="357" y="875"/>
                </a:lnTo>
                <a:lnTo>
                  <a:pt x="358" y="875"/>
                </a:lnTo>
                <a:lnTo>
                  <a:pt x="361" y="872"/>
                </a:lnTo>
                <a:lnTo>
                  <a:pt x="362" y="871"/>
                </a:lnTo>
                <a:lnTo>
                  <a:pt x="363" y="871"/>
                </a:lnTo>
                <a:lnTo>
                  <a:pt x="362" y="869"/>
                </a:lnTo>
                <a:lnTo>
                  <a:pt x="363" y="868"/>
                </a:lnTo>
                <a:lnTo>
                  <a:pt x="365" y="868"/>
                </a:lnTo>
                <a:lnTo>
                  <a:pt x="366" y="867"/>
                </a:lnTo>
                <a:lnTo>
                  <a:pt x="366" y="865"/>
                </a:lnTo>
                <a:lnTo>
                  <a:pt x="367" y="865"/>
                </a:lnTo>
                <a:lnTo>
                  <a:pt x="367" y="864"/>
                </a:lnTo>
                <a:lnTo>
                  <a:pt x="369" y="863"/>
                </a:lnTo>
                <a:lnTo>
                  <a:pt x="369" y="861"/>
                </a:lnTo>
                <a:lnTo>
                  <a:pt x="370" y="860"/>
                </a:lnTo>
                <a:lnTo>
                  <a:pt x="371" y="859"/>
                </a:lnTo>
                <a:lnTo>
                  <a:pt x="373" y="858"/>
                </a:lnTo>
                <a:lnTo>
                  <a:pt x="374" y="858"/>
                </a:lnTo>
                <a:lnTo>
                  <a:pt x="374" y="856"/>
                </a:lnTo>
                <a:lnTo>
                  <a:pt x="375" y="855"/>
                </a:lnTo>
                <a:lnTo>
                  <a:pt x="375" y="854"/>
                </a:lnTo>
                <a:lnTo>
                  <a:pt x="374" y="854"/>
                </a:lnTo>
                <a:lnTo>
                  <a:pt x="375" y="852"/>
                </a:lnTo>
                <a:lnTo>
                  <a:pt x="377" y="852"/>
                </a:lnTo>
                <a:lnTo>
                  <a:pt x="378" y="851"/>
                </a:lnTo>
                <a:lnTo>
                  <a:pt x="379" y="851"/>
                </a:lnTo>
                <a:lnTo>
                  <a:pt x="380" y="850"/>
                </a:lnTo>
                <a:lnTo>
                  <a:pt x="380" y="848"/>
                </a:lnTo>
                <a:lnTo>
                  <a:pt x="380" y="847"/>
                </a:lnTo>
                <a:lnTo>
                  <a:pt x="382" y="848"/>
                </a:lnTo>
                <a:lnTo>
                  <a:pt x="383" y="846"/>
                </a:lnTo>
                <a:lnTo>
                  <a:pt x="384" y="844"/>
                </a:lnTo>
                <a:lnTo>
                  <a:pt x="384" y="843"/>
                </a:lnTo>
                <a:lnTo>
                  <a:pt x="384" y="842"/>
                </a:lnTo>
                <a:lnTo>
                  <a:pt x="384" y="840"/>
                </a:lnTo>
                <a:lnTo>
                  <a:pt x="384" y="839"/>
                </a:lnTo>
                <a:lnTo>
                  <a:pt x="383" y="839"/>
                </a:lnTo>
                <a:lnTo>
                  <a:pt x="383" y="838"/>
                </a:lnTo>
                <a:lnTo>
                  <a:pt x="383" y="837"/>
                </a:lnTo>
                <a:lnTo>
                  <a:pt x="384" y="837"/>
                </a:lnTo>
                <a:lnTo>
                  <a:pt x="386" y="837"/>
                </a:lnTo>
                <a:lnTo>
                  <a:pt x="387" y="837"/>
                </a:lnTo>
                <a:lnTo>
                  <a:pt x="387" y="835"/>
                </a:lnTo>
                <a:lnTo>
                  <a:pt x="388" y="834"/>
                </a:lnTo>
                <a:lnTo>
                  <a:pt x="390" y="834"/>
                </a:lnTo>
                <a:lnTo>
                  <a:pt x="390" y="833"/>
                </a:lnTo>
                <a:lnTo>
                  <a:pt x="391" y="833"/>
                </a:lnTo>
                <a:lnTo>
                  <a:pt x="392" y="833"/>
                </a:lnTo>
                <a:lnTo>
                  <a:pt x="392" y="831"/>
                </a:lnTo>
                <a:lnTo>
                  <a:pt x="392" y="830"/>
                </a:lnTo>
                <a:lnTo>
                  <a:pt x="391" y="829"/>
                </a:lnTo>
                <a:lnTo>
                  <a:pt x="392" y="829"/>
                </a:lnTo>
                <a:lnTo>
                  <a:pt x="392" y="827"/>
                </a:lnTo>
                <a:lnTo>
                  <a:pt x="392" y="826"/>
                </a:lnTo>
                <a:lnTo>
                  <a:pt x="394" y="826"/>
                </a:lnTo>
                <a:lnTo>
                  <a:pt x="395" y="825"/>
                </a:lnTo>
                <a:lnTo>
                  <a:pt x="395" y="823"/>
                </a:lnTo>
                <a:lnTo>
                  <a:pt x="396" y="823"/>
                </a:lnTo>
                <a:lnTo>
                  <a:pt x="396" y="822"/>
                </a:lnTo>
                <a:lnTo>
                  <a:pt x="395" y="821"/>
                </a:lnTo>
                <a:lnTo>
                  <a:pt x="394" y="821"/>
                </a:lnTo>
                <a:lnTo>
                  <a:pt x="394" y="820"/>
                </a:lnTo>
                <a:lnTo>
                  <a:pt x="392" y="818"/>
                </a:lnTo>
                <a:lnTo>
                  <a:pt x="392" y="817"/>
                </a:lnTo>
                <a:lnTo>
                  <a:pt x="392" y="816"/>
                </a:lnTo>
                <a:lnTo>
                  <a:pt x="394" y="816"/>
                </a:lnTo>
                <a:lnTo>
                  <a:pt x="395" y="816"/>
                </a:lnTo>
                <a:lnTo>
                  <a:pt x="396" y="816"/>
                </a:lnTo>
                <a:lnTo>
                  <a:pt x="397" y="814"/>
                </a:lnTo>
                <a:lnTo>
                  <a:pt x="399" y="813"/>
                </a:lnTo>
                <a:lnTo>
                  <a:pt x="400" y="813"/>
                </a:lnTo>
                <a:lnTo>
                  <a:pt x="400" y="814"/>
                </a:lnTo>
                <a:lnTo>
                  <a:pt x="401" y="813"/>
                </a:lnTo>
                <a:lnTo>
                  <a:pt x="403" y="813"/>
                </a:lnTo>
                <a:lnTo>
                  <a:pt x="403" y="812"/>
                </a:lnTo>
                <a:lnTo>
                  <a:pt x="404" y="812"/>
                </a:lnTo>
                <a:lnTo>
                  <a:pt x="404" y="810"/>
                </a:lnTo>
                <a:lnTo>
                  <a:pt x="404" y="809"/>
                </a:lnTo>
                <a:lnTo>
                  <a:pt x="405" y="809"/>
                </a:lnTo>
                <a:lnTo>
                  <a:pt x="405" y="808"/>
                </a:lnTo>
                <a:lnTo>
                  <a:pt x="407" y="808"/>
                </a:lnTo>
                <a:lnTo>
                  <a:pt x="408" y="809"/>
                </a:lnTo>
                <a:lnTo>
                  <a:pt x="408" y="808"/>
                </a:lnTo>
                <a:lnTo>
                  <a:pt x="409" y="808"/>
                </a:lnTo>
                <a:lnTo>
                  <a:pt x="411" y="808"/>
                </a:lnTo>
                <a:lnTo>
                  <a:pt x="411" y="806"/>
                </a:lnTo>
                <a:lnTo>
                  <a:pt x="412" y="806"/>
                </a:lnTo>
                <a:lnTo>
                  <a:pt x="411" y="805"/>
                </a:lnTo>
                <a:lnTo>
                  <a:pt x="411" y="804"/>
                </a:lnTo>
                <a:lnTo>
                  <a:pt x="411" y="803"/>
                </a:lnTo>
                <a:lnTo>
                  <a:pt x="412" y="801"/>
                </a:lnTo>
                <a:lnTo>
                  <a:pt x="412" y="800"/>
                </a:lnTo>
                <a:lnTo>
                  <a:pt x="412" y="799"/>
                </a:lnTo>
                <a:lnTo>
                  <a:pt x="413" y="799"/>
                </a:lnTo>
                <a:lnTo>
                  <a:pt x="413" y="797"/>
                </a:lnTo>
                <a:lnTo>
                  <a:pt x="415" y="797"/>
                </a:lnTo>
                <a:lnTo>
                  <a:pt x="416" y="797"/>
                </a:lnTo>
                <a:lnTo>
                  <a:pt x="416" y="796"/>
                </a:lnTo>
                <a:lnTo>
                  <a:pt x="416" y="795"/>
                </a:lnTo>
                <a:lnTo>
                  <a:pt x="416" y="793"/>
                </a:lnTo>
                <a:lnTo>
                  <a:pt x="416" y="792"/>
                </a:lnTo>
                <a:lnTo>
                  <a:pt x="416" y="791"/>
                </a:lnTo>
                <a:lnTo>
                  <a:pt x="417" y="791"/>
                </a:lnTo>
                <a:lnTo>
                  <a:pt x="418" y="791"/>
                </a:lnTo>
                <a:lnTo>
                  <a:pt x="418" y="789"/>
                </a:lnTo>
                <a:lnTo>
                  <a:pt x="420" y="788"/>
                </a:lnTo>
                <a:lnTo>
                  <a:pt x="418" y="788"/>
                </a:lnTo>
                <a:lnTo>
                  <a:pt x="418" y="787"/>
                </a:lnTo>
                <a:lnTo>
                  <a:pt x="420" y="787"/>
                </a:lnTo>
                <a:lnTo>
                  <a:pt x="421" y="787"/>
                </a:lnTo>
                <a:lnTo>
                  <a:pt x="421" y="788"/>
                </a:lnTo>
                <a:lnTo>
                  <a:pt x="421" y="789"/>
                </a:lnTo>
                <a:lnTo>
                  <a:pt x="421" y="791"/>
                </a:lnTo>
                <a:lnTo>
                  <a:pt x="421" y="789"/>
                </a:lnTo>
                <a:lnTo>
                  <a:pt x="420" y="789"/>
                </a:lnTo>
                <a:lnTo>
                  <a:pt x="420" y="791"/>
                </a:lnTo>
                <a:lnTo>
                  <a:pt x="421" y="792"/>
                </a:lnTo>
                <a:lnTo>
                  <a:pt x="422" y="792"/>
                </a:lnTo>
                <a:lnTo>
                  <a:pt x="422" y="793"/>
                </a:lnTo>
                <a:lnTo>
                  <a:pt x="421" y="793"/>
                </a:lnTo>
                <a:lnTo>
                  <a:pt x="422" y="793"/>
                </a:lnTo>
                <a:lnTo>
                  <a:pt x="422" y="795"/>
                </a:lnTo>
                <a:lnTo>
                  <a:pt x="421" y="795"/>
                </a:lnTo>
                <a:lnTo>
                  <a:pt x="420" y="795"/>
                </a:lnTo>
                <a:lnTo>
                  <a:pt x="421" y="796"/>
                </a:lnTo>
                <a:lnTo>
                  <a:pt x="422" y="796"/>
                </a:lnTo>
                <a:lnTo>
                  <a:pt x="422" y="797"/>
                </a:lnTo>
                <a:lnTo>
                  <a:pt x="422" y="799"/>
                </a:lnTo>
                <a:lnTo>
                  <a:pt x="422" y="800"/>
                </a:lnTo>
                <a:lnTo>
                  <a:pt x="421" y="800"/>
                </a:lnTo>
                <a:lnTo>
                  <a:pt x="420" y="800"/>
                </a:lnTo>
                <a:lnTo>
                  <a:pt x="418" y="799"/>
                </a:lnTo>
                <a:lnTo>
                  <a:pt x="417" y="799"/>
                </a:lnTo>
                <a:lnTo>
                  <a:pt x="416" y="799"/>
                </a:lnTo>
                <a:lnTo>
                  <a:pt x="415" y="799"/>
                </a:lnTo>
                <a:lnTo>
                  <a:pt x="415" y="800"/>
                </a:lnTo>
                <a:lnTo>
                  <a:pt x="416" y="800"/>
                </a:lnTo>
                <a:lnTo>
                  <a:pt x="417" y="800"/>
                </a:lnTo>
                <a:lnTo>
                  <a:pt x="417" y="801"/>
                </a:lnTo>
                <a:lnTo>
                  <a:pt x="418" y="801"/>
                </a:lnTo>
                <a:lnTo>
                  <a:pt x="420" y="801"/>
                </a:lnTo>
                <a:lnTo>
                  <a:pt x="420" y="803"/>
                </a:lnTo>
                <a:lnTo>
                  <a:pt x="421" y="803"/>
                </a:lnTo>
                <a:lnTo>
                  <a:pt x="422" y="803"/>
                </a:lnTo>
                <a:lnTo>
                  <a:pt x="422" y="804"/>
                </a:lnTo>
                <a:lnTo>
                  <a:pt x="424" y="805"/>
                </a:lnTo>
                <a:lnTo>
                  <a:pt x="422" y="805"/>
                </a:lnTo>
                <a:lnTo>
                  <a:pt x="422" y="806"/>
                </a:lnTo>
                <a:lnTo>
                  <a:pt x="421" y="806"/>
                </a:lnTo>
                <a:lnTo>
                  <a:pt x="422" y="808"/>
                </a:lnTo>
                <a:lnTo>
                  <a:pt x="422" y="809"/>
                </a:lnTo>
                <a:lnTo>
                  <a:pt x="422" y="810"/>
                </a:lnTo>
                <a:lnTo>
                  <a:pt x="424" y="810"/>
                </a:lnTo>
                <a:lnTo>
                  <a:pt x="425" y="812"/>
                </a:lnTo>
                <a:lnTo>
                  <a:pt x="425" y="810"/>
                </a:lnTo>
                <a:lnTo>
                  <a:pt x="426" y="812"/>
                </a:lnTo>
                <a:lnTo>
                  <a:pt x="428" y="810"/>
                </a:lnTo>
                <a:lnTo>
                  <a:pt x="428" y="809"/>
                </a:lnTo>
                <a:lnTo>
                  <a:pt x="426" y="809"/>
                </a:lnTo>
                <a:lnTo>
                  <a:pt x="426" y="808"/>
                </a:lnTo>
                <a:lnTo>
                  <a:pt x="428" y="808"/>
                </a:lnTo>
                <a:lnTo>
                  <a:pt x="428" y="809"/>
                </a:lnTo>
                <a:lnTo>
                  <a:pt x="429" y="809"/>
                </a:lnTo>
                <a:lnTo>
                  <a:pt x="429" y="810"/>
                </a:lnTo>
                <a:lnTo>
                  <a:pt x="430" y="810"/>
                </a:lnTo>
                <a:lnTo>
                  <a:pt x="430" y="809"/>
                </a:lnTo>
                <a:lnTo>
                  <a:pt x="430" y="808"/>
                </a:lnTo>
                <a:lnTo>
                  <a:pt x="430" y="806"/>
                </a:lnTo>
                <a:lnTo>
                  <a:pt x="430" y="805"/>
                </a:lnTo>
                <a:lnTo>
                  <a:pt x="430" y="804"/>
                </a:lnTo>
                <a:lnTo>
                  <a:pt x="430" y="803"/>
                </a:lnTo>
                <a:lnTo>
                  <a:pt x="430" y="801"/>
                </a:lnTo>
                <a:lnTo>
                  <a:pt x="430" y="800"/>
                </a:lnTo>
                <a:lnTo>
                  <a:pt x="432" y="800"/>
                </a:lnTo>
                <a:lnTo>
                  <a:pt x="432" y="799"/>
                </a:lnTo>
                <a:lnTo>
                  <a:pt x="433" y="799"/>
                </a:lnTo>
                <a:lnTo>
                  <a:pt x="433" y="797"/>
                </a:lnTo>
                <a:lnTo>
                  <a:pt x="433" y="796"/>
                </a:lnTo>
                <a:lnTo>
                  <a:pt x="434" y="796"/>
                </a:lnTo>
                <a:lnTo>
                  <a:pt x="434" y="795"/>
                </a:lnTo>
                <a:lnTo>
                  <a:pt x="433" y="795"/>
                </a:lnTo>
                <a:lnTo>
                  <a:pt x="434" y="795"/>
                </a:lnTo>
                <a:lnTo>
                  <a:pt x="434" y="793"/>
                </a:lnTo>
                <a:lnTo>
                  <a:pt x="435" y="793"/>
                </a:lnTo>
                <a:lnTo>
                  <a:pt x="435" y="792"/>
                </a:lnTo>
                <a:lnTo>
                  <a:pt x="437" y="792"/>
                </a:lnTo>
                <a:lnTo>
                  <a:pt x="435" y="792"/>
                </a:lnTo>
                <a:lnTo>
                  <a:pt x="434" y="791"/>
                </a:lnTo>
                <a:lnTo>
                  <a:pt x="433" y="791"/>
                </a:lnTo>
                <a:lnTo>
                  <a:pt x="432" y="791"/>
                </a:lnTo>
                <a:lnTo>
                  <a:pt x="430" y="791"/>
                </a:lnTo>
                <a:lnTo>
                  <a:pt x="430" y="789"/>
                </a:lnTo>
                <a:lnTo>
                  <a:pt x="429" y="788"/>
                </a:lnTo>
                <a:lnTo>
                  <a:pt x="430" y="788"/>
                </a:lnTo>
                <a:lnTo>
                  <a:pt x="430" y="787"/>
                </a:lnTo>
                <a:lnTo>
                  <a:pt x="432" y="786"/>
                </a:lnTo>
                <a:lnTo>
                  <a:pt x="430" y="786"/>
                </a:lnTo>
                <a:lnTo>
                  <a:pt x="430" y="784"/>
                </a:lnTo>
                <a:lnTo>
                  <a:pt x="430" y="783"/>
                </a:lnTo>
                <a:lnTo>
                  <a:pt x="430" y="782"/>
                </a:lnTo>
                <a:lnTo>
                  <a:pt x="430" y="780"/>
                </a:lnTo>
                <a:lnTo>
                  <a:pt x="430" y="779"/>
                </a:lnTo>
                <a:lnTo>
                  <a:pt x="432" y="779"/>
                </a:lnTo>
                <a:lnTo>
                  <a:pt x="430" y="779"/>
                </a:lnTo>
                <a:lnTo>
                  <a:pt x="430" y="778"/>
                </a:lnTo>
                <a:lnTo>
                  <a:pt x="429" y="778"/>
                </a:lnTo>
                <a:lnTo>
                  <a:pt x="429" y="776"/>
                </a:lnTo>
                <a:lnTo>
                  <a:pt x="430" y="775"/>
                </a:lnTo>
                <a:lnTo>
                  <a:pt x="429" y="774"/>
                </a:lnTo>
                <a:lnTo>
                  <a:pt x="430" y="774"/>
                </a:lnTo>
                <a:lnTo>
                  <a:pt x="430" y="772"/>
                </a:lnTo>
                <a:lnTo>
                  <a:pt x="429" y="772"/>
                </a:lnTo>
                <a:lnTo>
                  <a:pt x="430" y="771"/>
                </a:lnTo>
                <a:lnTo>
                  <a:pt x="432" y="772"/>
                </a:lnTo>
                <a:lnTo>
                  <a:pt x="432" y="771"/>
                </a:lnTo>
                <a:lnTo>
                  <a:pt x="433" y="771"/>
                </a:lnTo>
                <a:lnTo>
                  <a:pt x="434" y="771"/>
                </a:lnTo>
                <a:lnTo>
                  <a:pt x="434" y="772"/>
                </a:lnTo>
                <a:lnTo>
                  <a:pt x="433" y="772"/>
                </a:lnTo>
                <a:lnTo>
                  <a:pt x="434" y="772"/>
                </a:lnTo>
                <a:lnTo>
                  <a:pt x="434" y="774"/>
                </a:lnTo>
                <a:lnTo>
                  <a:pt x="435" y="774"/>
                </a:lnTo>
                <a:lnTo>
                  <a:pt x="437" y="774"/>
                </a:lnTo>
                <a:lnTo>
                  <a:pt x="438" y="774"/>
                </a:lnTo>
                <a:lnTo>
                  <a:pt x="438" y="772"/>
                </a:lnTo>
                <a:lnTo>
                  <a:pt x="439" y="771"/>
                </a:lnTo>
                <a:lnTo>
                  <a:pt x="439" y="770"/>
                </a:lnTo>
                <a:lnTo>
                  <a:pt x="441" y="770"/>
                </a:lnTo>
                <a:lnTo>
                  <a:pt x="441" y="768"/>
                </a:lnTo>
                <a:lnTo>
                  <a:pt x="441" y="770"/>
                </a:lnTo>
                <a:lnTo>
                  <a:pt x="442" y="768"/>
                </a:lnTo>
                <a:lnTo>
                  <a:pt x="443" y="768"/>
                </a:lnTo>
                <a:lnTo>
                  <a:pt x="445" y="768"/>
                </a:lnTo>
                <a:lnTo>
                  <a:pt x="446" y="768"/>
                </a:lnTo>
                <a:lnTo>
                  <a:pt x="447" y="768"/>
                </a:lnTo>
                <a:lnTo>
                  <a:pt x="449" y="770"/>
                </a:lnTo>
                <a:lnTo>
                  <a:pt x="449" y="771"/>
                </a:lnTo>
                <a:lnTo>
                  <a:pt x="450" y="771"/>
                </a:lnTo>
                <a:lnTo>
                  <a:pt x="451" y="771"/>
                </a:lnTo>
                <a:lnTo>
                  <a:pt x="452" y="771"/>
                </a:lnTo>
                <a:lnTo>
                  <a:pt x="452" y="770"/>
                </a:lnTo>
                <a:lnTo>
                  <a:pt x="454" y="770"/>
                </a:lnTo>
                <a:lnTo>
                  <a:pt x="456" y="770"/>
                </a:lnTo>
                <a:lnTo>
                  <a:pt x="458" y="770"/>
                </a:lnTo>
                <a:lnTo>
                  <a:pt x="459" y="770"/>
                </a:lnTo>
                <a:lnTo>
                  <a:pt x="459" y="768"/>
                </a:lnTo>
                <a:lnTo>
                  <a:pt x="460" y="768"/>
                </a:lnTo>
                <a:lnTo>
                  <a:pt x="460" y="767"/>
                </a:lnTo>
                <a:lnTo>
                  <a:pt x="462" y="766"/>
                </a:lnTo>
                <a:lnTo>
                  <a:pt x="460" y="765"/>
                </a:lnTo>
                <a:lnTo>
                  <a:pt x="462" y="763"/>
                </a:lnTo>
                <a:lnTo>
                  <a:pt x="462" y="762"/>
                </a:lnTo>
                <a:lnTo>
                  <a:pt x="463" y="762"/>
                </a:lnTo>
                <a:lnTo>
                  <a:pt x="463" y="761"/>
                </a:lnTo>
                <a:lnTo>
                  <a:pt x="462" y="761"/>
                </a:lnTo>
                <a:lnTo>
                  <a:pt x="462" y="759"/>
                </a:lnTo>
                <a:lnTo>
                  <a:pt x="463" y="759"/>
                </a:lnTo>
                <a:lnTo>
                  <a:pt x="463" y="758"/>
                </a:lnTo>
                <a:lnTo>
                  <a:pt x="462" y="758"/>
                </a:lnTo>
                <a:lnTo>
                  <a:pt x="460" y="758"/>
                </a:lnTo>
                <a:lnTo>
                  <a:pt x="460" y="757"/>
                </a:lnTo>
                <a:lnTo>
                  <a:pt x="459" y="757"/>
                </a:lnTo>
                <a:lnTo>
                  <a:pt x="459" y="755"/>
                </a:lnTo>
                <a:lnTo>
                  <a:pt x="460" y="755"/>
                </a:lnTo>
                <a:lnTo>
                  <a:pt x="460" y="757"/>
                </a:lnTo>
                <a:lnTo>
                  <a:pt x="462" y="757"/>
                </a:lnTo>
                <a:lnTo>
                  <a:pt x="462" y="755"/>
                </a:lnTo>
                <a:lnTo>
                  <a:pt x="463" y="755"/>
                </a:lnTo>
                <a:lnTo>
                  <a:pt x="464" y="755"/>
                </a:lnTo>
                <a:lnTo>
                  <a:pt x="466" y="755"/>
                </a:lnTo>
                <a:lnTo>
                  <a:pt x="466" y="754"/>
                </a:lnTo>
                <a:lnTo>
                  <a:pt x="464" y="754"/>
                </a:lnTo>
                <a:lnTo>
                  <a:pt x="463" y="754"/>
                </a:lnTo>
                <a:lnTo>
                  <a:pt x="463" y="753"/>
                </a:lnTo>
                <a:lnTo>
                  <a:pt x="463" y="751"/>
                </a:lnTo>
                <a:lnTo>
                  <a:pt x="462" y="751"/>
                </a:lnTo>
                <a:lnTo>
                  <a:pt x="460" y="751"/>
                </a:lnTo>
                <a:lnTo>
                  <a:pt x="459" y="751"/>
                </a:lnTo>
                <a:lnTo>
                  <a:pt x="458" y="750"/>
                </a:lnTo>
                <a:lnTo>
                  <a:pt x="459" y="750"/>
                </a:lnTo>
                <a:lnTo>
                  <a:pt x="460" y="750"/>
                </a:lnTo>
                <a:lnTo>
                  <a:pt x="460" y="749"/>
                </a:lnTo>
                <a:lnTo>
                  <a:pt x="460" y="748"/>
                </a:lnTo>
                <a:lnTo>
                  <a:pt x="462" y="748"/>
                </a:lnTo>
                <a:lnTo>
                  <a:pt x="462" y="749"/>
                </a:lnTo>
                <a:lnTo>
                  <a:pt x="463" y="749"/>
                </a:lnTo>
                <a:lnTo>
                  <a:pt x="463" y="750"/>
                </a:lnTo>
                <a:lnTo>
                  <a:pt x="464" y="751"/>
                </a:lnTo>
                <a:lnTo>
                  <a:pt x="466" y="751"/>
                </a:lnTo>
                <a:lnTo>
                  <a:pt x="467" y="751"/>
                </a:lnTo>
                <a:lnTo>
                  <a:pt x="466" y="750"/>
                </a:lnTo>
                <a:lnTo>
                  <a:pt x="467" y="750"/>
                </a:lnTo>
                <a:lnTo>
                  <a:pt x="468" y="750"/>
                </a:lnTo>
                <a:lnTo>
                  <a:pt x="468" y="749"/>
                </a:lnTo>
                <a:lnTo>
                  <a:pt x="468" y="748"/>
                </a:lnTo>
                <a:lnTo>
                  <a:pt x="468" y="746"/>
                </a:lnTo>
                <a:lnTo>
                  <a:pt x="467" y="746"/>
                </a:lnTo>
                <a:lnTo>
                  <a:pt x="468" y="746"/>
                </a:lnTo>
                <a:lnTo>
                  <a:pt x="470" y="746"/>
                </a:lnTo>
                <a:lnTo>
                  <a:pt x="470" y="748"/>
                </a:lnTo>
                <a:lnTo>
                  <a:pt x="471" y="748"/>
                </a:lnTo>
                <a:lnTo>
                  <a:pt x="472" y="748"/>
                </a:lnTo>
                <a:lnTo>
                  <a:pt x="473" y="745"/>
                </a:lnTo>
                <a:lnTo>
                  <a:pt x="475" y="745"/>
                </a:lnTo>
                <a:lnTo>
                  <a:pt x="473" y="744"/>
                </a:lnTo>
                <a:lnTo>
                  <a:pt x="472" y="744"/>
                </a:lnTo>
                <a:lnTo>
                  <a:pt x="473" y="742"/>
                </a:lnTo>
                <a:lnTo>
                  <a:pt x="473" y="741"/>
                </a:lnTo>
                <a:lnTo>
                  <a:pt x="475" y="741"/>
                </a:lnTo>
                <a:lnTo>
                  <a:pt x="475" y="740"/>
                </a:lnTo>
                <a:lnTo>
                  <a:pt x="475" y="738"/>
                </a:lnTo>
                <a:lnTo>
                  <a:pt x="476" y="738"/>
                </a:lnTo>
                <a:lnTo>
                  <a:pt x="477" y="738"/>
                </a:lnTo>
                <a:lnTo>
                  <a:pt x="477" y="740"/>
                </a:lnTo>
                <a:lnTo>
                  <a:pt x="480" y="740"/>
                </a:lnTo>
                <a:lnTo>
                  <a:pt x="480" y="738"/>
                </a:lnTo>
                <a:lnTo>
                  <a:pt x="479" y="738"/>
                </a:lnTo>
                <a:lnTo>
                  <a:pt x="479" y="737"/>
                </a:lnTo>
                <a:lnTo>
                  <a:pt x="477" y="736"/>
                </a:lnTo>
                <a:lnTo>
                  <a:pt x="479" y="734"/>
                </a:lnTo>
                <a:lnTo>
                  <a:pt x="477" y="733"/>
                </a:lnTo>
                <a:lnTo>
                  <a:pt x="479" y="732"/>
                </a:lnTo>
                <a:lnTo>
                  <a:pt x="479" y="731"/>
                </a:lnTo>
                <a:lnTo>
                  <a:pt x="477" y="731"/>
                </a:lnTo>
                <a:lnTo>
                  <a:pt x="476" y="731"/>
                </a:lnTo>
                <a:lnTo>
                  <a:pt x="476" y="732"/>
                </a:lnTo>
                <a:lnTo>
                  <a:pt x="475" y="732"/>
                </a:lnTo>
                <a:lnTo>
                  <a:pt x="475" y="734"/>
                </a:lnTo>
                <a:lnTo>
                  <a:pt x="473" y="734"/>
                </a:lnTo>
                <a:lnTo>
                  <a:pt x="473" y="736"/>
                </a:lnTo>
                <a:lnTo>
                  <a:pt x="472" y="736"/>
                </a:lnTo>
                <a:lnTo>
                  <a:pt x="471" y="736"/>
                </a:lnTo>
                <a:lnTo>
                  <a:pt x="470" y="736"/>
                </a:lnTo>
                <a:lnTo>
                  <a:pt x="470" y="737"/>
                </a:lnTo>
                <a:lnTo>
                  <a:pt x="468" y="737"/>
                </a:lnTo>
                <a:lnTo>
                  <a:pt x="468" y="736"/>
                </a:lnTo>
                <a:lnTo>
                  <a:pt x="467" y="736"/>
                </a:lnTo>
                <a:lnTo>
                  <a:pt x="468" y="736"/>
                </a:lnTo>
                <a:lnTo>
                  <a:pt x="468" y="734"/>
                </a:lnTo>
                <a:lnTo>
                  <a:pt x="467" y="733"/>
                </a:lnTo>
                <a:lnTo>
                  <a:pt x="467" y="732"/>
                </a:lnTo>
                <a:lnTo>
                  <a:pt x="466" y="732"/>
                </a:lnTo>
                <a:lnTo>
                  <a:pt x="467" y="732"/>
                </a:lnTo>
                <a:lnTo>
                  <a:pt x="467" y="731"/>
                </a:lnTo>
                <a:lnTo>
                  <a:pt x="467" y="732"/>
                </a:lnTo>
                <a:lnTo>
                  <a:pt x="468" y="731"/>
                </a:lnTo>
                <a:lnTo>
                  <a:pt x="470" y="732"/>
                </a:lnTo>
                <a:lnTo>
                  <a:pt x="470" y="731"/>
                </a:lnTo>
                <a:lnTo>
                  <a:pt x="470" y="729"/>
                </a:lnTo>
                <a:lnTo>
                  <a:pt x="470" y="728"/>
                </a:lnTo>
                <a:lnTo>
                  <a:pt x="471" y="728"/>
                </a:lnTo>
                <a:lnTo>
                  <a:pt x="471" y="727"/>
                </a:lnTo>
                <a:lnTo>
                  <a:pt x="472" y="727"/>
                </a:lnTo>
                <a:lnTo>
                  <a:pt x="471" y="727"/>
                </a:lnTo>
                <a:lnTo>
                  <a:pt x="471" y="725"/>
                </a:lnTo>
                <a:lnTo>
                  <a:pt x="471" y="724"/>
                </a:lnTo>
                <a:lnTo>
                  <a:pt x="472" y="723"/>
                </a:lnTo>
                <a:lnTo>
                  <a:pt x="472" y="721"/>
                </a:lnTo>
                <a:lnTo>
                  <a:pt x="473" y="721"/>
                </a:lnTo>
                <a:lnTo>
                  <a:pt x="473" y="723"/>
                </a:lnTo>
                <a:lnTo>
                  <a:pt x="473" y="724"/>
                </a:lnTo>
                <a:lnTo>
                  <a:pt x="475" y="724"/>
                </a:lnTo>
                <a:lnTo>
                  <a:pt x="475" y="723"/>
                </a:lnTo>
                <a:lnTo>
                  <a:pt x="476" y="723"/>
                </a:lnTo>
                <a:lnTo>
                  <a:pt x="476" y="724"/>
                </a:lnTo>
                <a:lnTo>
                  <a:pt x="477" y="724"/>
                </a:lnTo>
                <a:lnTo>
                  <a:pt x="479" y="724"/>
                </a:lnTo>
                <a:lnTo>
                  <a:pt x="479" y="723"/>
                </a:lnTo>
                <a:lnTo>
                  <a:pt x="480" y="721"/>
                </a:lnTo>
                <a:lnTo>
                  <a:pt x="481" y="723"/>
                </a:lnTo>
                <a:lnTo>
                  <a:pt x="483" y="723"/>
                </a:lnTo>
                <a:lnTo>
                  <a:pt x="483" y="724"/>
                </a:lnTo>
                <a:lnTo>
                  <a:pt x="481" y="725"/>
                </a:lnTo>
                <a:lnTo>
                  <a:pt x="483" y="725"/>
                </a:lnTo>
                <a:lnTo>
                  <a:pt x="484" y="725"/>
                </a:lnTo>
                <a:lnTo>
                  <a:pt x="485" y="724"/>
                </a:lnTo>
                <a:lnTo>
                  <a:pt x="485" y="725"/>
                </a:lnTo>
                <a:lnTo>
                  <a:pt x="485" y="727"/>
                </a:lnTo>
                <a:lnTo>
                  <a:pt x="487" y="728"/>
                </a:lnTo>
                <a:lnTo>
                  <a:pt x="488" y="728"/>
                </a:lnTo>
                <a:lnTo>
                  <a:pt x="489" y="728"/>
                </a:lnTo>
                <a:lnTo>
                  <a:pt x="489" y="727"/>
                </a:lnTo>
                <a:lnTo>
                  <a:pt x="490" y="727"/>
                </a:lnTo>
                <a:lnTo>
                  <a:pt x="490" y="725"/>
                </a:lnTo>
                <a:lnTo>
                  <a:pt x="492" y="724"/>
                </a:lnTo>
                <a:lnTo>
                  <a:pt x="490" y="724"/>
                </a:lnTo>
                <a:lnTo>
                  <a:pt x="492" y="723"/>
                </a:lnTo>
                <a:lnTo>
                  <a:pt x="490" y="721"/>
                </a:lnTo>
                <a:lnTo>
                  <a:pt x="489" y="721"/>
                </a:lnTo>
                <a:lnTo>
                  <a:pt x="488" y="721"/>
                </a:lnTo>
                <a:lnTo>
                  <a:pt x="488" y="720"/>
                </a:lnTo>
                <a:lnTo>
                  <a:pt x="489" y="720"/>
                </a:lnTo>
                <a:lnTo>
                  <a:pt x="490" y="720"/>
                </a:lnTo>
                <a:lnTo>
                  <a:pt x="492" y="720"/>
                </a:lnTo>
                <a:lnTo>
                  <a:pt x="492" y="721"/>
                </a:lnTo>
                <a:lnTo>
                  <a:pt x="493" y="720"/>
                </a:lnTo>
                <a:lnTo>
                  <a:pt x="494" y="720"/>
                </a:lnTo>
                <a:lnTo>
                  <a:pt x="494" y="721"/>
                </a:lnTo>
                <a:lnTo>
                  <a:pt x="496" y="721"/>
                </a:lnTo>
                <a:lnTo>
                  <a:pt x="496" y="720"/>
                </a:lnTo>
                <a:lnTo>
                  <a:pt x="496" y="719"/>
                </a:lnTo>
                <a:lnTo>
                  <a:pt x="497" y="719"/>
                </a:lnTo>
                <a:lnTo>
                  <a:pt x="496" y="719"/>
                </a:lnTo>
                <a:lnTo>
                  <a:pt x="497" y="719"/>
                </a:lnTo>
                <a:lnTo>
                  <a:pt x="498" y="717"/>
                </a:lnTo>
                <a:lnTo>
                  <a:pt x="497" y="716"/>
                </a:lnTo>
                <a:lnTo>
                  <a:pt x="496" y="716"/>
                </a:lnTo>
                <a:lnTo>
                  <a:pt x="494" y="716"/>
                </a:lnTo>
                <a:lnTo>
                  <a:pt x="493" y="715"/>
                </a:lnTo>
                <a:lnTo>
                  <a:pt x="494" y="715"/>
                </a:lnTo>
                <a:lnTo>
                  <a:pt x="496" y="714"/>
                </a:lnTo>
                <a:lnTo>
                  <a:pt x="494" y="714"/>
                </a:lnTo>
                <a:lnTo>
                  <a:pt x="493" y="714"/>
                </a:lnTo>
                <a:lnTo>
                  <a:pt x="492" y="714"/>
                </a:lnTo>
                <a:lnTo>
                  <a:pt x="492" y="715"/>
                </a:lnTo>
                <a:lnTo>
                  <a:pt x="490" y="714"/>
                </a:lnTo>
                <a:lnTo>
                  <a:pt x="492" y="714"/>
                </a:lnTo>
                <a:lnTo>
                  <a:pt x="492" y="712"/>
                </a:lnTo>
                <a:lnTo>
                  <a:pt x="493" y="712"/>
                </a:lnTo>
                <a:lnTo>
                  <a:pt x="494" y="712"/>
                </a:lnTo>
                <a:lnTo>
                  <a:pt x="494" y="711"/>
                </a:lnTo>
                <a:lnTo>
                  <a:pt x="493" y="711"/>
                </a:lnTo>
                <a:lnTo>
                  <a:pt x="492" y="711"/>
                </a:lnTo>
                <a:lnTo>
                  <a:pt x="492" y="710"/>
                </a:lnTo>
                <a:lnTo>
                  <a:pt x="493" y="710"/>
                </a:lnTo>
                <a:lnTo>
                  <a:pt x="493" y="708"/>
                </a:lnTo>
                <a:lnTo>
                  <a:pt x="493" y="707"/>
                </a:lnTo>
                <a:lnTo>
                  <a:pt x="493" y="706"/>
                </a:lnTo>
                <a:lnTo>
                  <a:pt x="494" y="707"/>
                </a:lnTo>
                <a:lnTo>
                  <a:pt x="493" y="707"/>
                </a:lnTo>
                <a:lnTo>
                  <a:pt x="494" y="708"/>
                </a:lnTo>
                <a:lnTo>
                  <a:pt x="494" y="710"/>
                </a:lnTo>
                <a:lnTo>
                  <a:pt x="496" y="708"/>
                </a:lnTo>
                <a:lnTo>
                  <a:pt x="496" y="707"/>
                </a:lnTo>
                <a:lnTo>
                  <a:pt x="496" y="706"/>
                </a:lnTo>
                <a:lnTo>
                  <a:pt x="497" y="706"/>
                </a:lnTo>
                <a:lnTo>
                  <a:pt x="498" y="707"/>
                </a:lnTo>
                <a:lnTo>
                  <a:pt x="497" y="707"/>
                </a:lnTo>
                <a:lnTo>
                  <a:pt x="498" y="707"/>
                </a:lnTo>
                <a:lnTo>
                  <a:pt x="500" y="707"/>
                </a:lnTo>
                <a:lnTo>
                  <a:pt x="500" y="706"/>
                </a:lnTo>
                <a:lnTo>
                  <a:pt x="501" y="706"/>
                </a:lnTo>
                <a:lnTo>
                  <a:pt x="501" y="707"/>
                </a:lnTo>
                <a:lnTo>
                  <a:pt x="502" y="707"/>
                </a:lnTo>
                <a:lnTo>
                  <a:pt x="502" y="708"/>
                </a:lnTo>
                <a:lnTo>
                  <a:pt x="501" y="708"/>
                </a:lnTo>
                <a:lnTo>
                  <a:pt x="500" y="708"/>
                </a:lnTo>
                <a:lnTo>
                  <a:pt x="498" y="708"/>
                </a:lnTo>
                <a:lnTo>
                  <a:pt x="498" y="710"/>
                </a:lnTo>
                <a:lnTo>
                  <a:pt x="498" y="711"/>
                </a:lnTo>
                <a:lnTo>
                  <a:pt x="500" y="712"/>
                </a:lnTo>
                <a:lnTo>
                  <a:pt x="500" y="711"/>
                </a:lnTo>
                <a:lnTo>
                  <a:pt x="500" y="712"/>
                </a:lnTo>
                <a:lnTo>
                  <a:pt x="500" y="714"/>
                </a:lnTo>
                <a:lnTo>
                  <a:pt x="500" y="715"/>
                </a:lnTo>
                <a:lnTo>
                  <a:pt x="501" y="715"/>
                </a:lnTo>
                <a:lnTo>
                  <a:pt x="502" y="714"/>
                </a:lnTo>
                <a:lnTo>
                  <a:pt x="502" y="715"/>
                </a:lnTo>
                <a:lnTo>
                  <a:pt x="501" y="716"/>
                </a:lnTo>
                <a:lnTo>
                  <a:pt x="501" y="717"/>
                </a:lnTo>
                <a:lnTo>
                  <a:pt x="501" y="719"/>
                </a:lnTo>
                <a:lnTo>
                  <a:pt x="500" y="719"/>
                </a:lnTo>
                <a:lnTo>
                  <a:pt x="500" y="720"/>
                </a:lnTo>
                <a:lnTo>
                  <a:pt x="500" y="721"/>
                </a:lnTo>
                <a:lnTo>
                  <a:pt x="500" y="723"/>
                </a:lnTo>
                <a:lnTo>
                  <a:pt x="501" y="724"/>
                </a:lnTo>
                <a:lnTo>
                  <a:pt x="501" y="725"/>
                </a:lnTo>
                <a:lnTo>
                  <a:pt x="502" y="725"/>
                </a:lnTo>
                <a:lnTo>
                  <a:pt x="502" y="727"/>
                </a:lnTo>
                <a:lnTo>
                  <a:pt x="502" y="728"/>
                </a:lnTo>
                <a:lnTo>
                  <a:pt x="504" y="728"/>
                </a:lnTo>
                <a:lnTo>
                  <a:pt x="504" y="729"/>
                </a:lnTo>
                <a:lnTo>
                  <a:pt x="505" y="729"/>
                </a:lnTo>
                <a:lnTo>
                  <a:pt x="506" y="729"/>
                </a:lnTo>
                <a:lnTo>
                  <a:pt x="506" y="728"/>
                </a:lnTo>
                <a:lnTo>
                  <a:pt x="506" y="727"/>
                </a:lnTo>
                <a:lnTo>
                  <a:pt x="507" y="727"/>
                </a:lnTo>
                <a:lnTo>
                  <a:pt x="506" y="727"/>
                </a:lnTo>
                <a:lnTo>
                  <a:pt x="506" y="725"/>
                </a:lnTo>
                <a:lnTo>
                  <a:pt x="507" y="725"/>
                </a:lnTo>
                <a:lnTo>
                  <a:pt x="509" y="724"/>
                </a:lnTo>
                <a:lnTo>
                  <a:pt x="510" y="724"/>
                </a:lnTo>
                <a:lnTo>
                  <a:pt x="510" y="723"/>
                </a:lnTo>
                <a:lnTo>
                  <a:pt x="511" y="723"/>
                </a:lnTo>
                <a:lnTo>
                  <a:pt x="511" y="721"/>
                </a:lnTo>
                <a:lnTo>
                  <a:pt x="513" y="721"/>
                </a:lnTo>
                <a:lnTo>
                  <a:pt x="513" y="723"/>
                </a:lnTo>
                <a:lnTo>
                  <a:pt x="514" y="723"/>
                </a:lnTo>
                <a:lnTo>
                  <a:pt x="515" y="721"/>
                </a:lnTo>
                <a:lnTo>
                  <a:pt x="514" y="720"/>
                </a:lnTo>
                <a:lnTo>
                  <a:pt x="514" y="719"/>
                </a:lnTo>
                <a:lnTo>
                  <a:pt x="515" y="719"/>
                </a:lnTo>
                <a:lnTo>
                  <a:pt x="517" y="717"/>
                </a:lnTo>
                <a:lnTo>
                  <a:pt x="517" y="715"/>
                </a:lnTo>
                <a:lnTo>
                  <a:pt x="518" y="715"/>
                </a:lnTo>
                <a:lnTo>
                  <a:pt x="518" y="714"/>
                </a:lnTo>
                <a:lnTo>
                  <a:pt x="519" y="712"/>
                </a:lnTo>
                <a:lnTo>
                  <a:pt x="521" y="712"/>
                </a:lnTo>
                <a:lnTo>
                  <a:pt x="522" y="711"/>
                </a:lnTo>
                <a:lnTo>
                  <a:pt x="523" y="711"/>
                </a:lnTo>
                <a:lnTo>
                  <a:pt x="523" y="710"/>
                </a:lnTo>
                <a:lnTo>
                  <a:pt x="523" y="708"/>
                </a:lnTo>
                <a:lnTo>
                  <a:pt x="523" y="707"/>
                </a:lnTo>
                <a:lnTo>
                  <a:pt x="524" y="707"/>
                </a:lnTo>
                <a:lnTo>
                  <a:pt x="526" y="706"/>
                </a:lnTo>
                <a:lnTo>
                  <a:pt x="526" y="704"/>
                </a:lnTo>
                <a:lnTo>
                  <a:pt x="526" y="706"/>
                </a:lnTo>
                <a:lnTo>
                  <a:pt x="527" y="706"/>
                </a:lnTo>
                <a:lnTo>
                  <a:pt x="528" y="706"/>
                </a:lnTo>
                <a:lnTo>
                  <a:pt x="530" y="706"/>
                </a:lnTo>
                <a:lnTo>
                  <a:pt x="530" y="707"/>
                </a:lnTo>
                <a:lnTo>
                  <a:pt x="531" y="707"/>
                </a:lnTo>
                <a:lnTo>
                  <a:pt x="532" y="707"/>
                </a:lnTo>
                <a:lnTo>
                  <a:pt x="532" y="706"/>
                </a:lnTo>
                <a:lnTo>
                  <a:pt x="534" y="704"/>
                </a:lnTo>
                <a:lnTo>
                  <a:pt x="534" y="703"/>
                </a:lnTo>
                <a:lnTo>
                  <a:pt x="534" y="702"/>
                </a:lnTo>
                <a:lnTo>
                  <a:pt x="535" y="702"/>
                </a:lnTo>
                <a:lnTo>
                  <a:pt x="535" y="700"/>
                </a:lnTo>
                <a:lnTo>
                  <a:pt x="535" y="699"/>
                </a:lnTo>
                <a:lnTo>
                  <a:pt x="535" y="698"/>
                </a:lnTo>
                <a:lnTo>
                  <a:pt x="534" y="698"/>
                </a:lnTo>
                <a:lnTo>
                  <a:pt x="532" y="697"/>
                </a:lnTo>
                <a:lnTo>
                  <a:pt x="532" y="695"/>
                </a:lnTo>
                <a:lnTo>
                  <a:pt x="531" y="695"/>
                </a:lnTo>
                <a:lnTo>
                  <a:pt x="530" y="695"/>
                </a:lnTo>
                <a:lnTo>
                  <a:pt x="528" y="695"/>
                </a:lnTo>
                <a:lnTo>
                  <a:pt x="528" y="694"/>
                </a:lnTo>
                <a:lnTo>
                  <a:pt x="527" y="694"/>
                </a:lnTo>
                <a:lnTo>
                  <a:pt x="527" y="693"/>
                </a:lnTo>
                <a:lnTo>
                  <a:pt x="526" y="691"/>
                </a:lnTo>
                <a:lnTo>
                  <a:pt x="527" y="691"/>
                </a:lnTo>
                <a:lnTo>
                  <a:pt x="528" y="691"/>
                </a:lnTo>
                <a:lnTo>
                  <a:pt x="530" y="691"/>
                </a:lnTo>
                <a:lnTo>
                  <a:pt x="530" y="690"/>
                </a:lnTo>
                <a:lnTo>
                  <a:pt x="531" y="693"/>
                </a:lnTo>
                <a:lnTo>
                  <a:pt x="532" y="693"/>
                </a:lnTo>
                <a:lnTo>
                  <a:pt x="534" y="694"/>
                </a:lnTo>
                <a:lnTo>
                  <a:pt x="535" y="694"/>
                </a:lnTo>
                <a:lnTo>
                  <a:pt x="535" y="693"/>
                </a:lnTo>
                <a:lnTo>
                  <a:pt x="536" y="693"/>
                </a:lnTo>
                <a:lnTo>
                  <a:pt x="538" y="691"/>
                </a:lnTo>
                <a:lnTo>
                  <a:pt x="540" y="690"/>
                </a:lnTo>
                <a:lnTo>
                  <a:pt x="543" y="687"/>
                </a:lnTo>
                <a:lnTo>
                  <a:pt x="544" y="686"/>
                </a:lnTo>
                <a:lnTo>
                  <a:pt x="544" y="685"/>
                </a:lnTo>
                <a:lnTo>
                  <a:pt x="544" y="683"/>
                </a:lnTo>
                <a:lnTo>
                  <a:pt x="545" y="682"/>
                </a:lnTo>
                <a:lnTo>
                  <a:pt x="545" y="683"/>
                </a:lnTo>
                <a:lnTo>
                  <a:pt x="547" y="682"/>
                </a:lnTo>
                <a:lnTo>
                  <a:pt x="548" y="681"/>
                </a:lnTo>
                <a:lnTo>
                  <a:pt x="548" y="679"/>
                </a:lnTo>
                <a:lnTo>
                  <a:pt x="548" y="678"/>
                </a:lnTo>
                <a:lnTo>
                  <a:pt x="548" y="677"/>
                </a:lnTo>
                <a:lnTo>
                  <a:pt x="548" y="676"/>
                </a:lnTo>
                <a:lnTo>
                  <a:pt x="548" y="677"/>
                </a:lnTo>
                <a:lnTo>
                  <a:pt x="547" y="677"/>
                </a:lnTo>
                <a:lnTo>
                  <a:pt x="547" y="676"/>
                </a:lnTo>
                <a:lnTo>
                  <a:pt x="547" y="674"/>
                </a:lnTo>
                <a:lnTo>
                  <a:pt x="548" y="673"/>
                </a:lnTo>
                <a:lnTo>
                  <a:pt x="548" y="672"/>
                </a:lnTo>
                <a:lnTo>
                  <a:pt x="549" y="670"/>
                </a:lnTo>
                <a:lnTo>
                  <a:pt x="549" y="669"/>
                </a:lnTo>
                <a:lnTo>
                  <a:pt x="549" y="668"/>
                </a:lnTo>
                <a:lnTo>
                  <a:pt x="549" y="666"/>
                </a:lnTo>
                <a:lnTo>
                  <a:pt x="549" y="665"/>
                </a:lnTo>
                <a:lnTo>
                  <a:pt x="549" y="664"/>
                </a:lnTo>
                <a:lnTo>
                  <a:pt x="549" y="662"/>
                </a:lnTo>
                <a:lnTo>
                  <a:pt x="551" y="662"/>
                </a:lnTo>
                <a:lnTo>
                  <a:pt x="551" y="661"/>
                </a:lnTo>
                <a:lnTo>
                  <a:pt x="551" y="660"/>
                </a:lnTo>
                <a:lnTo>
                  <a:pt x="552" y="659"/>
                </a:lnTo>
                <a:lnTo>
                  <a:pt x="552" y="657"/>
                </a:lnTo>
                <a:lnTo>
                  <a:pt x="552" y="656"/>
                </a:lnTo>
                <a:lnTo>
                  <a:pt x="552" y="655"/>
                </a:lnTo>
                <a:lnTo>
                  <a:pt x="552" y="653"/>
                </a:lnTo>
                <a:lnTo>
                  <a:pt x="553" y="653"/>
                </a:lnTo>
                <a:lnTo>
                  <a:pt x="553" y="652"/>
                </a:lnTo>
                <a:lnTo>
                  <a:pt x="552" y="652"/>
                </a:lnTo>
                <a:lnTo>
                  <a:pt x="552" y="649"/>
                </a:lnTo>
                <a:lnTo>
                  <a:pt x="552" y="648"/>
                </a:lnTo>
                <a:lnTo>
                  <a:pt x="551" y="647"/>
                </a:lnTo>
                <a:lnTo>
                  <a:pt x="549" y="647"/>
                </a:lnTo>
                <a:lnTo>
                  <a:pt x="549" y="645"/>
                </a:lnTo>
                <a:lnTo>
                  <a:pt x="549" y="647"/>
                </a:lnTo>
                <a:lnTo>
                  <a:pt x="548" y="647"/>
                </a:lnTo>
                <a:lnTo>
                  <a:pt x="548" y="645"/>
                </a:lnTo>
                <a:lnTo>
                  <a:pt x="548" y="644"/>
                </a:lnTo>
                <a:lnTo>
                  <a:pt x="548" y="643"/>
                </a:lnTo>
                <a:lnTo>
                  <a:pt x="547" y="642"/>
                </a:lnTo>
                <a:lnTo>
                  <a:pt x="547" y="640"/>
                </a:lnTo>
                <a:lnTo>
                  <a:pt x="545" y="640"/>
                </a:lnTo>
                <a:lnTo>
                  <a:pt x="544" y="640"/>
                </a:lnTo>
                <a:lnTo>
                  <a:pt x="544" y="639"/>
                </a:lnTo>
                <a:lnTo>
                  <a:pt x="543" y="639"/>
                </a:lnTo>
                <a:lnTo>
                  <a:pt x="543" y="640"/>
                </a:lnTo>
                <a:lnTo>
                  <a:pt x="542" y="640"/>
                </a:lnTo>
                <a:lnTo>
                  <a:pt x="540" y="642"/>
                </a:lnTo>
                <a:lnTo>
                  <a:pt x="538" y="642"/>
                </a:lnTo>
                <a:lnTo>
                  <a:pt x="536" y="642"/>
                </a:lnTo>
                <a:lnTo>
                  <a:pt x="536" y="640"/>
                </a:lnTo>
                <a:lnTo>
                  <a:pt x="536" y="639"/>
                </a:lnTo>
                <a:lnTo>
                  <a:pt x="535" y="639"/>
                </a:lnTo>
                <a:lnTo>
                  <a:pt x="535" y="638"/>
                </a:lnTo>
                <a:lnTo>
                  <a:pt x="535" y="636"/>
                </a:lnTo>
                <a:lnTo>
                  <a:pt x="535" y="635"/>
                </a:lnTo>
                <a:lnTo>
                  <a:pt x="534" y="635"/>
                </a:lnTo>
                <a:lnTo>
                  <a:pt x="534" y="632"/>
                </a:lnTo>
                <a:lnTo>
                  <a:pt x="535" y="631"/>
                </a:lnTo>
                <a:lnTo>
                  <a:pt x="534" y="630"/>
                </a:lnTo>
                <a:lnTo>
                  <a:pt x="534" y="628"/>
                </a:lnTo>
                <a:lnTo>
                  <a:pt x="535" y="628"/>
                </a:lnTo>
                <a:lnTo>
                  <a:pt x="535" y="627"/>
                </a:lnTo>
                <a:lnTo>
                  <a:pt x="534" y="626"/>
                </a:lnTo>
                <a:lnTo>
                  <a:pt x="532" y="626"/>
                </a:lnTo>
                <a:lnTo>
                  <a:pt x="532" y="625"/>
                </a:lnTo>
                <a:lnTo>
                  <a:pt x="531" y="625"/>
                </a:lnTo>
                <a:lnTo>
                  <a:pt x="531" y="626"/>
                </a:lnTo>
                <a:lnTo>
                  <a:pt x="530" y="626"/>
                </a:lnTo>
                <a:lnTo>
                  <a:pt x="528" y="626"/>
                </a:lnTo>
                <a:lnTo>
                  <a:pt x="530" y="626"/>
                </a:lnTo>
                <a:lnTo>
                  <a:pt x="530" y="623"/>
                </a:lnTo>
                <a:lnTo>
                  <a:pt x="528" y="623"/>
                </a:lnTo>
                <a:lnTo>
                  <a:pt x="527" y="625"/>
                </a:lnTo>
                <a:lnTo>
                  <a:pt x="527" y="623"/>
                </a:lnTo>
                <a:lnTo>
                  <a:pt x="526" y="623"/>
                </a:lnTo>
                <a:lnTo>
                  <a:pt x="526" y="625"/>
                </a:lnTo>
                <a:lnTo>
                  <a:pt x="524" y="623"/>
                </a:lnTo>
                <a:lnTo>
                  <a:pt x="526" y="623"/>
                </a:lnTo>
                <a:lnTo>
                  <a:pt x="524" y="623"/>
                </a:lnTo>
                <a:lnTo>
                  <a:pt x="524" y="622"/>
                </a:lnTo>
                <a:lnTo>
                  <a:pt x="524" y="623"/>
                </a:lnTo>
                <a:lnTo>
                  <a:pt x="523" y="623"/>
                </a:lnTo>
                <a:lnTo>
                  <a:pt x="522" y="623"/>
                </a:lnTo>
                <a:lnTo>
                  <a:pt x="522" y="622"/>
                </a:lnTo>
                <a:lnTo>
                  <a:pt x="522" y="621"/>
                </a:lnTo>
                <a:lnTo>
                  <a:pt x="522" y="619"/>
                </a:lnTo>
                <a:lnTo>
                  <a:pt x="523" y="619"/>
                </a:lnTo>
                <a:lnTo>
                  <a:pt x="524" y="621"/>
                </a:lnTo>
                <a:lnTo>
                  <a:pt x="526" y="621"/>
                </a:lnTo>
                <a:lnTo>
                  <a:pt x="527" y="621"/>
                </a:lnTo>
                <a:lnTo>
                  <a:pt x="528" y="621"/>
                </a:lnTo>
                <a:lnTo>
                  <a:pt x="530" y="621"/>
                </a:lnTo>
                <a:lnTo>
                  <a:pt x="530" y="619"/>
                </a:lnTo>
                <a:lnTo>
                  <a:pt x="528" y="619"/>
                </a:lnTo>
                <a:lnTo>
                  <a:pt x="528" y="618"/>
                </a:lnTo>
                <a:lnTo>
                  <a:pt x="527" y="618"/>
                </a:lnTo>
                <a:lnTo>
                  <a:pt x="527" y="617"/>
                </a:lnTo>
                <a:lnTo>
                  <a:pt x="526" y="617"/>
                </a:lnTo>
                <a:lnTo>
                  <a:pt x="524" y="617"/>
                </a:lnTo>
                <a:lnTo>
                  <a:pt x="524" y="615"/>
                </a:lnTo>
                <a:lnTo>
                  <a:pt x="526" y="615"/>
                </a:lnTo>
                <a:lnTo>
                  <a:pt x="527" y="617"/>
                </a:lnTo>
                <a:lnTo>
                  <a:pt x="528" y="617"/>
                </a:lnTo>
                <a:lnTo>
                  <a:pt x="530" y="617"/>
                </a:lnTo>
                <a:lnTo>
                  <a:pt x="528" y="615"/>
                </a:lnTo>
                <a:lnTo>
                  <a:pt x="530" y="615"/>
                </a:lnTo>
                <a:lnTo>
                  <a:pt x="530" y="614"/>
                </a:lnTo>
                <a:lnTo>
                  <a:pt x="531" y="614"/>
                </a:lnTo>
                <a:lnTo>
                  <a:pt x="532" y="614"/>
                </a:lnTo>
                <a:lnTo>
                  <a:pt x="534" y="614"/>
                </a:lnTo>
                <a:lnTo>
                  <a:pt x="534" y="613"/>
                </a:lnTo>
                <a:lnTo>
                  <a:pt x="532" y="613"/>
                </a:lnTo>
                <a:lnTo>
                  <a:pt x="532" y="611"/>
                </a:lnTo>
                <a:lnTo>
                  <a:pt x="531" y="611"/>
                </a:lnTo>
                <a:lnTo>
                  <a:pt x="531" y="610"/>
                </a:lnTo>
                <a:lnTo>
                  <a:pt x="530" y="610"/>
                </a:lnTo>
                <a:lnTo>
                  <a:pt x="528" y="609"/>
                </a:lnTo>
                <a:lnTo>
                  <a:pt x="528" y="610"/>
                </a:lnTo>
                <a:lnTo>
                  <a:pt x="527" y="610"/>
                </a:lnTo>
                <a:lnTo>
                  <a:pt x="526" y="610"/>
                </a:lnTo>
                <a:lnTo>
                  <a:pt x="526" y="609"/>
                </a:lnTo>
                <a:lnTo>
                  <a:pt x="524" y="609"/>
                </a:lnTo>
                <a:lnTo>
                  <a:pt x="523" y="609"/>
                </a:lnTo>
                <a:lnTo>
                  <a:pt x="523" y="610"/>
                </a:lnTo>
                <a:lnTo>
                  <a:pt x="523" y="609"/>
                </a:lnTo>
                <a:lnTo>
                  <a:pt x="524" y="606"/>
                </a:lnTo>
                <a:lnTo>
                  <a:pt x="526" y="607"/>
                </a:lnTo>
                <a:lnTo>
                  <a:pt x="526" y="606"/>
                </a:lnTo>
                <a:lnTo>
                  <a:pt x="527" y="606"/>
                </a:lnTo>
                <a:lnTo>
                  <a:pt x="526" y="605"/>
                </a:lnTo>
                <a:lnTo>
                  <a:pt x="527" y="604"/>
                </a:lnTo>
                <a:lnTo>
                  <a:pt x="526" y="602"/>
                </a:lnTo>
                <a:lnTo>
                  <a:pt x="523" y="602"/>
                </a:lnTo>
                <a:lnTo>
                  <a:pt x="523" y="601"/>
                </a:lnTo>
                <a:lnTo>
                  <a:pt x="524" y="601"/>
                </a:lnTo>
                <a:lnTo>
                  <a:pt x="524" y="600"/>
                </a:lnTo>
                <a:lnTo>
                  <a:pt x="524" y="598"/>
                </a:lnTo>
                <a:lnTo>
                  <a:pt x="526" y="598"/>
                </a:lnTo>
                <a:lnTo>
                  <a:pt x="527" y="598"/>
                </a:lnTo>
                <a:lnTo>
                  <a:pt x="527" y="600"/>
                </a:lnTo>
                <a:lnTo>
                  <a:pt x="528" y="600"/>
                </a:lnTo>
                <a:lnTo>
                  <a:pt x="528" y="598"/>
                </a:lnTo>
                <a:lnTo>
                  <a:pt x="530" y="598"/>
                </a:lnTo>
                <a:lnTo>
                  <a:pt x="530" y="600"/>
                </a:lnTo>
                <a:lnTo>
                  <a:pt x="530" y="601"/>
                </a:lnTo>
                <a:lnTo>
                  <a:pt x="530" y="602"/>
                </a:lnTo>
                <a:lnTo>
                  <a:pt x="530" y="604"/>
                </a:lnTo>
                <a:lnTo>
                  <a:pt x="528" y="602"/>
                </a:lnTo>
                <a:lnTo>
                  <a:pt x="528" y="604"/>
                </a:lnTo>
                <a:lnTo>
                  <a:pt x="530" y="604"/>
                </a:lnTo>
                <a:lnTo>
                  <a:pt x="530" y="605"/>
                </a:lnTo>
                <a:lnTo>
                  <a:pt x="530" y="606"/>
                </a:lnTo>
                <a:lnTo>
                  <a:pt x="531" y="607"/>
                </a:lnTo>
                <a:lnTo>
                  <a:pt x="530" y="607"/>
                </a:lnTo>
                <a:lnTo>
                  <a:pt x="531" y="607"/>
                </a:lnTo>
                <a:lnTo>
                  <a:pt x="532" y="607"/>
                </a:lnTo>
                <a:lnTo>
                  <a:pt x="534" y="606"/>
                </a:lnTo>
                <a:lnTo>
                  <a:pt x="532" y="605"/>
                </a:lnTo>
                <a:lnTo>
                  <a:pt x="532" y="604"/>
                </a:lnTo>
                <a:lnTo>
                  <a:pt x="531" y="604"/>
                </a:lnTo>
                <a:lnTo>
                  <a:pt x="531" y="602"/>
                </a:lnTo>
                <a:lnTo>
                  <a:pt x="532" y="602"/>
                </a:lnTo>
                <a:lnTo>
                  <a:pt x="534" y="602"/>
                </a:lnTo>
                <a:lnTo>
                  <a:pt x="534" y="601"/>
                </a:lnTo>
                <a:lnTo>
                  <a:pt x="535" y="600"/>
                </a:lnTo>
                <a:lnTo>
                  <a:pt x="536" y="600"/>
                </a:lnTo>
                <a:lnTo>
                  <a:pt x="535" y="601"/>
                </a:lnTo>
                <a:lnTo>
                  <a:pt x="536" y="601"/>
                </a:lnTo>
                <a:lnTo>
                  <a:pt x="536" y="602"/>
                </a:lnTo>
                <a:lnTo>
                  <a:pt x="538" y="602"/>
                </a:lnTo>
                <a:lnTo>
                  <a:pt x="539" y="602"/>
                </a:lnTo>
                <a:lnTo>
                  <a:pt x="538" y="604"/>
                </a:lnTo>
                <a:lnTo>
                  <a:pt x="538" y="605"/>
                </a:lnTo>
                <a:lnTo>
                  <a:pt x="539" y="605"/>
                </a:lnTo>
                <a:lnTo>
                  <a:pt x="539" y="606"/>
                </a:lnTo>
                <a:lnTo>
                  <a:pt x="539" y="607"/>
                </a:lnTo>
                <a:lnTo>
                  <a:pt x="540" y="607"/>
                </a:lnTo>
                <a:lnTo>
                  <a:pt x="542" y="607"/>
                </a:lnTo>
                <a:lnTo>
                  <a:pt x="542" y="609"/>
                </a:lnTo>
                <a:lnTo>
                  <a:pt x="540" y="609"/>
                </a:lnTo>
                <a:lnTo>
                  <a:pt x="540" y="610"/>
                </a:lnTo>
                <a:lnTo>
                  <a:pt x="539" y="610"/>
                </a:lnTo>
                <a:lnTo>
                  <a:pt x="539" y="609"/>
                </a:lnTo>
                <a:lnTo>
                  <a:pt x="539" y="610"/>
                </a:lnTo>
                <a:lnTo>
                  <a:pt x="538" y="610"/>
                </a:lnTo>
                <a:lnTo>
                  <a:pt x="539" y="611"/>
                </a:lnTo>
                <a:lnTo>
                  <a:pt x="538" y="611"/>
                </a:lnTo>
                <a:lnTo>
                  <a:pt x="538" y="613"/>
                </a:lnTo>
                <a:lnTo>
                  <a:pt x="539" y="613"/>
                </a:lnTo>
                <a:lnTo>
                  <a:pt x="540" y="613"/>
                </a:lnTo>
                <a:lnTo>
                  <a:pt x="540" y="611"/>
                </a:lnTo>
                <a:lnTo>
                  <a:pt x="542" y="611"/>
                </a:lnTo>
                <a:lnTo>
                  <a:pt x="543" y="611"/>
                </a:lnTo>
                <a:lnTo>
                  <a:pt x="543" y="613"/>
                </a:lnTo>
                <a:lnTo>
                  <a:pt x="542" y="613"/>
                </a:lnTo>
                <a:lnTo>
                  <a:pt x="542" y="614"/>
                </a:lnTo>
                <a:lnTo>
                  <a:pt x="540" y="614"/>
                </a:lnTo>
                <a:lnTo>
                  <a:pt x="540" y="615"/>
                </a:lnTo>
                <a:lnTo>
                  <a:pt x="539" y="614"/>
                </a:lnTo>
                <a:lnTo>
                  <a:pt x="538" y="614"/>
                </a:lnTo>
                <a:lnTo>
                  <a:pt x="538" y="615"/>
                </a:lnTo>
                <a:lnTo>
                  <a:pt x="536" y="615"/>
                </a:lnTo>
                <a:lnTo>
                  <a:pt x="536" y="617"/>
                </a:lnTo>
                <a:lnTo>
                  <a:pt x="535" y="617"/>
                </a:lnTo>
                <a:lnTo>
                  <a:pt x="535" y="618"/>
                </a:lnTo>
                <a:lnTo>
                  <a:pt x="536" y="618"/>
                </a:lnTo>
                <a:lnTo>
                  <a:pt x="538" y="618"/>
                </a:lnTo>
                <a:lnTo>
                  <a:pt x="539" y="618"/>
                </a:lnTo>
                <a:lnTo>
                  <a:pt x="540" y="618"/>
                </a:lnTo>
                <a:lnTo>
                  <a:pt x="540" y="617"/>
                </a:lnTo>
                <a:lnTo>
                  <a:pt x="540" y="618"/>
                </a:lnTo>
                <a:lnTo>
                  <a:pt x="540" y="617"/>
                </a:lnTo>
                <a:lnTo>
                  <a:pt x="542" y="617"/>
                </a:lnTo>
                <a:lnTo>
                  <a:pt x="543" y="617"/>
                </a:lnTo>
                <a:lnTo>
                  <a:pt x="543" y="615"/>
                </a:lnTo>
                <a:lnTo>
                  <a:pt x="544" y="615"/>
                </a:lnTo>
                <a:lnTo>
                  <a:pt x="544" y="617"/>
                </a:lnTo>
                <a:lnTo>
                  <a:pt x="543" y="617"/>
                </a:lnTo>
                <a:lnTo>
                  <a:pt x="543" y="618"/>
                </a:lnTo>
                <a:lnTo>
                  <a:pt x="544" y="617"/>
                </a:lnTo>
                <a:lnTo>
                  <a:pt x="544" y="618"/>
                </a:lnTo>
                <a:lnTo>
                  <a:pt x="543" y="619"/>
                </a:lnTo>
                <a:lnTo>
                  <a:pt x="542" y="618"/>
                </a:lnTo>
                <a:lnTo>
                  <a:pt x="542" y="619"/>
                </a:lnTo>
                <a:lnTo>
                  <a:pt x="540" y="619"/>
                </a:lnTo>
                <a:lnTo>
                  <a:pt x="540" y="621"/>
                </a:lnTo>
                <a:lnTo>
                  <a:pt x="540" y="622"/>
                </a:lnTo>
                <a:lnTo>
                  <a:pt x="539" y="622"/>
                </a:lnTo>
                <a:lnTo>
                  <a:pt x="539" y="623"/>
                </a:lnTo>
                <a:lnTo>
                  <a:pt x="540" y="623"/>
                </a:lnTo>
                <a:lnTo>
                  <a:pt x="542" y="623"/>
                </a:lnTo>
                <a:lnTo>
                  <a:pt x="543" y="625"/>
                </a:lnTo>
                <a:lnTo>
                  <a:pt x="544" y="625"/>
                </a:lnTo>
                <a:lnTo>
                  <a:pt x="545" y="626"/>
                </a:lnTo>
                <a:lnTo>
                  <a:pt x="545" y="627"/>
                </a:lnTo>
                <a:lnTo>
                  <a:pt x="547" y="626"/>
                </a:lnTo>
                <a:lnTo>
                  <a:pt x="545" y="625"/>
                </a:lnTo>
                <a:lnTo>
                  <a:pt x="545" y="623"/>
                </a:lnTo>
                <a:lnTo>
                  <a:pt x="545" y="622"/>
                </a:lnTo>
                <a:lnTo>
                  <a:pt x="547" y="623"/>
                </a:lnTo>
                <a:lnTo>
                  <a:pt x="547" y="625"/>
                </a:lnTo>
                <a:lnTo>
                  <a:pt x="548" y="625"/>
                </a:lnTo>
                <a:lnTo>
                  <a:pt x="548" y="626"/>
                </a:lnTo>
                <a:lnTo>
                  <a:pt x="548" y="627"/>
                </a:lnTo>
                <a:lnTo>
                  <a:pt x="548" y="628"/>
                </a:lnTo>
                <a:lnTo>
                  <a:pt x="548" y="630"/>
                </a:lnTo>
                <a:lnTo>
                  <a:pt x="549" y="630"/>
                </a:lnTo>
                <a:lnTo>
                  <a:pt x="551" y="631"/>
                </a:lnTo>
                <a:lnTo>
                  <a:pt x="551" y="630"/>
                </a:lnTo>
                <a:lnTo>
                  <a:pt x="552" y="631"/>
                </a:lnTo>
                <a:lnTo>
                  <a:pt x="552" y="630"/>
                </a:lnTo>
                <a:lnTo>
                  <a:pt x="552" y="628"/>
                </a:lnTo>
                <a:lnTo>
                  <a:pt x="551" y="628"/>
                </a:lnTo>
                <a:lnTo>
                  <a:pt x="552" y="628"/>
                </a:lnTo>
                <a:lnTo>
                  <a:pt x="553" y="628"/>
                </a:lnTo>
                <a:lnTo>
                  <a:pt x="552" y="627"/>
                </a:lnTo>
                <a:lnTo>
                  <a:pt x="553" y="627"/>
                </a:lnTo>
                <a:lnTo>
                  <a:pt x="553" y="628"/>
                </a:lnTo>
                <a:lnTo>
                  <a:pt x="555" y="628"/>
                </a:lnTo>
                <a:lnTo>
                  <a:pt x="556" y="628"/>
                </a:lnTo>
                <a:lnTo>
                  <a:pt x="556" y="630"/>
                </a:lnTo>
                <a:lnTo>
                  <a:pt x="556" y="631"/>
                </a:lnTo>
                <a:lnTo>
                  <a:pt x="555" y="630"/>
                </a:lnTo>
                <a:lnTo>
                  <a:pt x="553" y="630"/>
                </a:lnTo>
                <a:lnTo>
                  <a:pt x="555" y="630"/>
                </a:lnTo>
                <a:lnTo>
                  <a:pt x="555" y="631"/>
                </a:lnTo>
                <a:lnTo>
                  <a:pt x="555" y="632"/>
                </a:lnTo>
                <a:lnTo>
                  <a:pt x="553" y="632"/>
                </a:lnTo>
                <a:lnTo>
                  <a:pt x="553" y="634"/>
                </a:lnTo>
                <a:lnTo>
                  <a:pt x="555" y="634"/>
                </a:lnTo>
                <a:lnTo>
                  <a:pt x="556" y="634"/>
                </a:lnTo>
                <a:lnTo>
                  <a:pt x="555" y="632"/>
                </a:lnTo>
                <a:lnTo>
                  <a:pt x="556" y="632"/>
                </a:lnTo>
                <a:lnTo>
                  <a:pt x="557" y="632"/>
                </a:lnTo>
                <a:lnTo>
                  <a:pt x="557" y="634"/>
                </a:lnTo>
                <a:lnTo>
                  <a:pt x="559" y="635"/>
                </a:lnTo>
                <a:lnTo>
                  <a:pt x="559" y="636"/>
                </a:lnTo>
                <a:lnTo>
                  <a:pt x="560" y="636"/>
                </a:lnTo>
                <a:lnTo>
                  <a:pt x="560" y="635"/>
                </a:lnTo>
                <a:lnTo>
                  <a:pt x="561" y="635"/>
                </a:lnTo>
                <a:lnTo>
                  <a:pt x="562" y="635"/>
                </a:lnTo>
                <a:lnTo>
                  <a:pt x="564" y="636"/>
                </a:lnTo>
                <a:lnTo>
                  <a:pt x="564" y="638"/>
                </a:lnTo>
                <a:lnTo>
                  <a:pt x="565" y="638"/>
                </a:lnTo>
                <a:lnTo>
                  <a:pt x="566" y="639"/>
                </a:lnTo>
                <a:lnTo>
                  <a:pt x="566" y="640"/>
                </a:lnTo>
                <a:lnTo>
                  <a:pt x="566" y="642"/>
                </a:lnTo>
                <a:lnTo>
                  <a:pt x="565" y="643"/>
                </a:lnTo>
                <a:lnTo>
                  <a:pt x="564" y="642"/>
                </a:lnTo>
                <a:lnTo>
                  <a:pt x="565" y="643"/>
                </a:lnTo>
                <a:lnTo>
                  <a:pt x="565" y="644"/>
                </a:lnTo>
                <a:lnTo>
                  <a:pt x="566" y="644"/>
                </a:lnTo>
                <a:lnTo>
                  <a:pt x="568" y="644"/>
                </a:lnTo>
                <a:lnTo>
                  <a:pt x="568" y="643"/>
                </a:lnTo>
                <a:lnTo>
                  <a:pt x="569" y="643"/>
                </a:lnTo>
                <a:lnTo>
                  <a:pt x="569" y="642"/>
                </a:lnTo>
                <a:lnTo>
                  <a:pt x="570" y="642"/>
                </a:lnTo>
                <a:lnTo>
                  <a:pt x="570" y="643"/>
                </a:lnTo>
                <a:lnTo>
                  <a:pt x="570" y="644"/>
                </a:lnTo>
                <a:lnTo>
                  <a:pt x="572" y="645"/>
                </a:lnTo>
                <a:lnTo>
                  <a:pt x="572" y="647"/>
                </a:lnTo>
                <a:lnTo>
                  <a:pt x="572" y="648"/>
                </a:lnTo>
                <a:lnTo>
                  <a:pt x="572" y="649"/>
                </a:lnTo>
                <a:lnTo>
                  <a:pt x="572" y="652"/>
                </a:lnTo>
                <a:lnTo>
                  <a:pt x="573" y="652"/>
                </a:lnTo>
                <a:lnTo>
                  <a:pt x="573" y="651"/>
                </a:lnTo>
                <a:lnTo>
                  <a:pt x="576" y="651"/>
                </a:lnTo>
                <a:lnTo>
                  <a:pt x="576" y="652"/>
                </a:lnTo>
                <a:lnTo>
                  <a:pt x="577" y="652"/>
                </a:lnTo>
                <a:lnTo>
                  <a:pt x="577" y="653"/>
                </a:lnTo>
                <a:lnTo>
                  <a:pt x="577" y="652"/>
                </a:lnTo>
                <a:lnTo>
                  <a:pt x="577" y="651"/>
                </a:lnTo>
                <a:lnTo>
                  <a:pt x="578" y="652"/>
                </a:lnTo>
                <a:lnTo>
                  <a:pt x="578" y="651"/>
                </a:lnTo>
                <a:lnTo>
                  <a:pt x="579" y="651"/>
                </a:lnTo>
                <a:lnTo>
                  <a:pt x="581" y="651"/>
                </a:lnTo>
                <a:lnTo>
                  <a:pt x="582" y="649"/>
                </a:lnTo>
                <a:lnTo>
                  <a:pt x="582" y="651"/>
                </a:lnTo>
                <a:lnTo>
                  <a:pt x="582" y="649"/>
                </a:lnTo>
                <a:lnTo>
                  <a:pt x="581" y="649"/>
                </a:lnTo>
                <a:lnTo>
                  <a:pt x="579" y="651"/>
                </a:lnTo>
                <a:lnTo>
                  <a:pt x="579" y="649"/>
                </a:lnTo>
                <a:lnTo>
                  <a:pt x="579" y="648"/>
                </a:lnTo>
                <a:lnTo>
                  <a:pt x="579" y="647"/>
                </a:lnTo>
                <a:lnTo>
                  <a:pt x="578" y="647"/>
                </a:lnTo>
                <a:lnTo>
                  <a:pt x="578" y="645"/>
                </a:lnTo>
                <a:lnTo>
                  <a:pt x="578" y="644"/>
                </a:lnTo>
                <a:lnTo>
                  <a:pt x="577" y="643"/>
                </a:lnTo>
                <a:lnTo>
                  <a:pt x="577" y="642"/>
                </a:lnTo>
                <a:lnTo>
                  <a:pt x="576" y="640"/>
                </a:lnTo>
                <a:lnTo>
                  <a:pt x="576" y="639"/>
                </a:lnTo>
                <a:lnTo>
                  <a:pt x="576" y="638"/>
                </a:lnTo>
                <a:lnTo>
                  <a:pt x="576" y="636"/>
                </a:lnTo>
                <a:lnTo>
                  <a:pt x="576" y="635"/>
                </a:lnTo>
                <a:lnTo>
                  <a:pt x="574" y="635"/>
                </a:lnTo>
                <a:lnTo>
                  <a:pt x="574" y="634"/>
                </a:lnTo>
                <a:lnTo>
                  <a:pt x="573" y="634"/>
                </a:lnTo>
                <a:lnTo>
                  <a:pt x="574" y="634"/>
                </a:lnTo>
                <a:lnTo>
                  <a:pt x="574" y="632"/>
                </a:lnTo>
                <a:lnTo>
                  <a:pt x="574" y="631"/>
                </a:lnTo>
                <a:lnTo>
                  <a:pt x="574" y="628"/>
                </a:lnTo>
                <a:lnTo>
                  <a:pt x="573" y="627"/>
                </a:lnTo>
                <a:lnTo>
                  <a:pt x="573" y="626"/>
                </a:lnTo>
                <a:lnTo>
                  <a:pt x="574" y="627"/>
                </a:lnTo>
                <a:lnTo>
                  <a:pt x="576" y="627"/>
                </a:lnTo>
                <a:lnTo>
                  <a:pt x="576" y="626"/>
                </a:lnTo>
                <a:lnTo>
                  <a:pt x="577" y="627"/>
                </a:lnTo>
                <a:lnTo>
                  <a:pt x="578" y="626"/>
                </a:lnTo>
                <a:lnTo>
                  <a:pt x="577" y="626"/>
                </a:lnTo>
                <a:lnTo>
                  <a:pt x="577" y="625"/>
                </a:lnTo>
                <a:lnTo>
                  <a:pt x="578" y="625"/>
                </a:lnTo>
                <a:lnTo>
                  <a:pt x="578" y="623"/>
                </a:lnTo>
                <a:lnTo>
                  <a:pt x="577" y="623"/>
                </a:lnTo>
                <a:lnTo>
                  <a:pt x="577" y="622"/>
                </a:lnTo>
                <a:lnTo>
                  <a:pt x="577" y="623"/>
                </a:lnTo>
                <a:lnTo>
                  <a:pt x="576" y="623"/>
                </a:lnTo>
                <a:lnTo>
                  <a:pt x="576" y="625"/>
                </a:lnTo>
                <a:lnTo>
                  <a:pt x="574" y="625"/>
                </a:lnTo>
                <a:lnTo>
                  <a:pt x="573" y="622"/>
                </a:lnTo>
                <a:lnTo>
                  <a:pt x="572" y="621"/>
                </a:lnTo>
                <a:lnTo>
                  <a:pt x="572" y="622"/>
                </a:lnTo>
                <a:lnTo>
                  <a:pt x="570" y="621"/>
                </a:lnTo>
                <a:lnTo>
                  <a:pt x="569" y="621"/>
                </a:lnTo>
                <a:lnTo>
                  <a:pt x="569" y="619"/>
                </a:lnTo>
                <a:lnTo>
                  <a:pt x="570" y="618"/>
                </a:lnTo>
                <a:lnTo>
                  <a:pt x="569" y="617"/>
                </a:lnTo>
                <a:lnTo>
                  <a:pt x="568" y="618"/>
                </a:lnTo>
                <a:lnTo>
                  <a:pt x="566" y="618"/>
                </a:lnTo>
                <a:lnTo>
                  <a:pt x="565" y="618"/>
                </a:lnTo>
                <a:lnTo>
                  <a:pt x="564" y="618"/>
                </a:lnTo>
                <a:lnTo>
                  <a:pt x="562" y="618"/>
                </a:lnTo>
                <a:lnTo>
                  <a:pt x="562" y="619"/>
                </a:lnTo>
                <a:lnTo>
                  <a:pt x="561" y="621"/>
                </a:lnTo>
                <a:lnTo>
                  <a:pt x="561" y="619"/>
                </a:lnTo>
                <a:lnTo>
                  <a:pt x="560" y="619"/>
                </a:lnTo>
                <a:lnTo>
                  <a:pt x="560" y="621"/>
                </a:lnTo>
                <a:lnTo>
                  <a:pt x="559" y="621"/>
                </a:lnTo>
                <a:lnTo>
                  <a:pt x="559" y="619"/>
                </a:lnTo>
                <a:lnTo>
                  <a:pt x="559" y="618"/>
                </a:lnTo>
                <a:lnTo>
                  <a:pt x="557" y="617"/>
                </a:lnTo>
                <a:lnTo>
                  <a:pt x="556" y="617"/>
                </a:lnTo>
                <a:lnTo>
                  <a:pt x="555" y="617"/>
                </a:lnTo>
                <a:lnTo>
                  <a:pt x="555" y="618"/>
                </a:lnTo>
                <a:lnTo>
                  <a:pt x="553" y="618"/>
                </a:lnTo>
                <a:lnTo>
                  <a:pt x="553" y="617"/>
                </a:lnTo>
                <a:lnTo>
                  <a:pt x="553" y="615"/>
                </a:lnTo>
                <a:lnTo>
                  <a:pt x="555" y="615"/>
                </a:lnTo>
                <a:lnTo>
                  <a:pt x="555" y="614"/>
                </a:lnTo>
                <a:lnTo>
                  <a:pt x="553" y="613"/>
                </a:lnTo>
                <a:lnTo>
                  <a:pt x="553" y="611"/>
                </a:lnTo>
                <a:lnTo>
                  <a:pt x="553" y="613"/>
                </a:lnTo>
                <a:lnTo>
                  <a:pt x="552" y="613"/>
                </a:lnTo>
                <a:lnTo>
                  <a:pt x="551" y="613"/>
                </a:lnTo>
                <a:lnTo>
                  <a:pt x="551" y="611"/>
                </a:lnTo>
                <a:lnTo>
                  <a:pt x="551" y="610"/>
                </a:lnTo>
                <a:lnTo>
                  <a:pt x="552" y="610"/>
                </a:lnTo>
                <a:lnTo>
                  <a:pt x="551" y="609"/>
                </a:lnTo>
                <a:lnTo>
                  <a:pt x="552" y="609"/>
                </a:lnTo>
                <a:lnTo>
                  <a:pt x="553" y="609"/>
                </a:lnTo>
                <a:lnTo>
                  <a:pt x="553" y="607"/>
                </a:lnTo>
                <a:lnTo>
                  <a:pt x="553" y="606"/>
                </a:lnTo>
                <a:lnTo>
                  <a:pt x="555" y="606"/>
                </a:lnTo>
                <a:lnTo>
                  <a:pt x="555" y="605"/>
                </a:lnTo>
                <a:lnTo>
                  <a:pt x="556" y="605"/>
                </a:lnTo>
                <a:lnTo>
                  <a:pt x="556" y="604"/>
                </a:lnTo>
                <a:lnTo>
                  <a:pt x="556" y="602"/>
                </a:lnTo>
                <a:lnTo>
                  <a:pt x="556" y="601"/>
                </a:lnTo>
                <a:lnTo>
                  <a:pt x="555" y="600"/>
                </a:lnTo>
                <a:lnTo>
                  <a:pt x="553" y="600"/>
                </a:lnTo>
                <a:lnTo>
                  <a:pt x="553" y="601"/>
                </a:lnTo>
                <a:lnTo>
                  <a:pt x="552" y="601"/>
                </a:lnTo>
                <a:lnTo>
                  <a:pt x="551" y="601"/>
                </a:lnTo>
                <a:lnTo>
                  <a:pt x="551" y="602"/>
                </a:lnTo>
                <a:lnTo>
                  <a:pt x="551" y="601"/>
                </a:lnTo>
                <a:lnTo>
                  <a:pt x="549" y="601"/>
                </a:lnTo>
                <a:lnTo>
                  <a:pt x="549" y="602"/>
                </a:lnTo>
                <a:lnTo>
                  <a:pt x="549" y="604"/>
                </a:lnTo>
                <a:lnTo>
                  <a:pt x="548" y="602"/>
                </a:lnTo>
                <a:lnTo>
                  <a:pt x="547" y="602"/>
                </a:lnTo>
                <a:lnTo>
                  <a:pt x="548" y="601"/>
                </a:lnTo>
                <a:lnTo>
                  <a:pt x="547" y="601"/>
                </a:lnTo>
                <a:lnTo>
                  <a:pt x="545" y="602"/>
                </a:lnTo>
                <a:lnTo>
                  <a:pt x="544" y="601"/>
                </a:lnTo>
                <a:lnTo>
                  <a:pt x="545" y="601"/>
                </a:lnTo>
                <a:lnTo>
                  <a:pt x="547" y="600"/>
                </a:lnTo>
                <a:lnTo>
                  <a:pt x="547" y="601"/>
                </a:lnTo>
                <a:lnTo>
                  <a:pt x="547" y="600"/>
                </a:lnTo>
                <a:lnTo>
                  <a:pt x="548" y="600"/>
                </a:lnTo>
                <a:lnTo>
                  <a:pt x="548" y="601"/>
                </a:lnTo>
                <a:lnTo>
                  <a:pt x="549" y="600"/>
                </a:lnTo>
                <a:lnTo>
                  <a:pt x="548" y="600"/>
                </a:lnTo>
                <a:lnTo>
                  <a:pt x="548" y="598"/>
                </a:lnTo>
                <a:lnTo>
                  <a:pt x="547" y="598"/>
                </a:lnTo>
                <a:lnTo>
                  <a:pt x="545" y="598"/>
                </a:lnTo>
                <a:lnTo>
                  <a:pt x="545" y="597"/>
                </a:lnTo>
                <a:lnTo>
                  <a:pt x="544" y="596"/>
                </a:lnTo>
                <a:lnTo>
                  <a:pt x="545" y="596"/>
                </a:lnTo>
                <a:lnTo>
                  <a:pt x="545" y="594"/>
                </a:lnTo>
                <a:lnTo>
                  <a:pt x="544" y="594"/>
                </a:lnTo>
                <a:lnTo>
                  <a:pt x="544" y="593"/>
                </a:lnTo>
                <a:lnTo>
                  <a:pt x="544" y="592"/>
                </a:lnTo>
                <a:lnTo>
                  <a:pt x="544" y="590"/>
                </a:lnTo>
                <a:lnTo>
                  <a:pt x="544" y="589"/>
                </a:lnTo>
                <a:lnTo>
                  <a:pt x="543" y="589"/>
                </a:lnTo>
                <a:lnTo>
                  <a:pt x="543" y="588"/>
                </a:lnTo>
                <a:lnTo>
                  <a:pt x="543" y="587"/>
                </a:lnTo>
                <a:lnTo>
                  <a:pt x="544" y="587"/>
                </a:lnTo>
                <a:lnTo>
                  <a:pt x="544" y="585"/>
                </a:lnTo>
                <a:lnTo>
                  <a:pt x="544" y="584"/>
                </a:lnTo>
                <a:lnTo>
                  <a:pt x="545" y="584"/>
                </a:lnTo>
                <a:lnTo>
                  <a:pt x="545" y="583"/>
                </a:lnTo>
                <a:lnTo>
                  <a:pt x="547" y="581"/>
                </a:lnTo>
                <a:lnTo>
                  <a:pt x="547" y="580"/>
                </a:lnTo>
                <a:lnTo>
                  <a:pt x="548" y="581"/>
                </a:lnTo>
                <a:lnTo>
                  <a:pt x="548" y="583"/>
                </a:lnTo>
                <a:lnTo>
                  <a:pt x="549" y="583"/>
                </a:lnTo>
                <a:lnTo>
                  <a:pt x="549" y="584"/>
                </a:lnTo>
                <a:lnTo>
                  <a:pt x="549" y="585"/>
                </a:lnTo>
                <a:lnTo>
                  <a:pt x="549" y="587"/>
                </a:lnTo>
                <a:lnTo>
                  <a:pt x="551" y="588"/>
                </a:lnTo>
                <a:lnTo>
                  <a:pt x="551" y="589"/>
                </a:lnTo>
                <a:lnTo>
                  <a:pt x="552" y="589"/>
                </a:lnTo>
                <a:lnTo>
                  <a:pt x="553" y="589"/>
                </a:lnTo>
                <a:lnTo>
                  <a:pt x="553" y="590"/>
                </a:lnTo>
                <a:lnTo>
                  <a:pt x="553" y="589"/>
                </a:lnTo>
                <a:lnTo>
                  <a:pt x="553" y="588"/>
                </a:lnTo>
                <a:lnTo>
                  <a:pt x="555" y="588"/>
                </a:lnTo>
                <a:lnTo>
                  <a:pt x="556" y="588"/>
                </a:lnTo>
                <a:lnTo>
                  <a:pt x="557" y="588"/>
                </a:lnTo>
                <a:lnTo>
                  <a:pt x="557" y="587"/>
                </a:lnTo>
                <a:lnTo>
                  <a:pt x="559" y="587"/>
                </a:lnTo>
                <a:lnTo>
                  <a:pt x="559" y="588"/>
                </a:lnTo>
                <a:lnTo>
                  <a:pt x="560" y="588"/>
                </a:lnTo>
                <a:lnTo>
                  <a:pt x="559" y="587"/>
                </a:lnTo>
                <a:lnTo>
                  <a:pt x="557" y="585"/>
                </a:lnTo>
                <a:lnTo>
                  <a:pt x="556" y="585"/>
                </a:lnTo>
                <a:lnTo>
                  <a:pt x="556" y="587"/>
                </a:lnTo>
                <a:lnTo>
                  <a:pt x="556" y="585"/>
                </a:lnTo>
                <a:lnTo>
                  <a:pt x="555" y="584"/>
                </a:lnTo>
                <a:lnTo>
                  <a:pt x="553" y="584"/>
                </a:lnTo>
                <a:lnTo>
                  <a:pt x="553" y="583"/>
                </a:lnTo>
                <a:lnTo>
                  <a:pt x="552" y="583"/>
                </a:lnTo>
                <a:lnTo>
                  <a:pt x="552" y="581"/>
                </a:lnTo>
                <a:lnTo>
                  <a:pt x="551" y="581"/>
                </a:lnTo>
                <a:lnTo>
                  <a:pt x="551" y="583"/>
                </a:lnTo>
                <a:lnTo>
                  <a:pt x="549" y="581"/>
                </a:lnTo>
                <a:lnTo>
                  <a:pt x="549" y="580"/>
                </a:lnTo>
                <a:lnTo>
                  <a:pt x="548" y="580"/>
                </a:lnTo>
                <a:lnTo>
                  <a:pt x="548" y="579"/>
                </a:lnTo>
                <a:lnTo>
                  <a:pt x="549" y="579"/>
                </a:lnTo>
                <a:lnTo>
                  <a:pt x="549" y="577"/>
                </a:lnTo>
                <a:lnTo>
                  <a:pt x="551" y="577"/>
                </a:lnTo>
                <a:lnTo>
                  <a:pt x="552" y="577"/>
                </a:lnTo>
                <a:lnTo>
                  <a:pt x="552" y="576"/>
                </a:lnTo>
                <a:lnTo>
                  <a:pt x="552" y="575"/>
                </a:lnTo>
                <a:lnTo>
                  <a:pt x="551" y="575"/>
                </a:lnTo>
                <a:lnTo>
                  <a:pt x="551" y="576"/>
                </a:lnTo>
                <a:lnTo>
                  <a:pt x="549" y="577"/>
                </a:lnTo>
                <a:lnTo>
                  <a:pt x="549" y="576"/>
                </a:lnTo>
                <a:lnTo>
                  <a:pt x="548" y="575"/>
                </a:lnTo>
                <a:lnTo>
                  <a:pt x="549" y="575"/>
                </a:lnTo>
                <a:lnTo>
                  <a:pt x="548" y="575"/>
                </a:lnTo>
                <a:lnTo>
                  <a:pt x="548" y="573"/>
                </a:lnTo>
                <a:lnTo>
                  <a:pt x="548" y="572"/>
                </a:lnTo>
                <a:lnTo>
                  <a:pt x="548" y="571"/>
                </a:lnTo>
                <a:lnTo>
                  <a:pt x="548" y="570"/>
                </a:lnTo>
                <a:lnTo>
                  <a:pt x="548" y="568"/>
                </a:lnTo>
                <a:lnTo>
                  <a:pt x="548" y="567"/>
                </a:lnTo>
                <a:lnTo>
                  <a:pt x="547" y="566"/>
                </a:lnTo>
                <a:lnTo>
                  <a:pt x="548" y="566"/>
                </a:lnTo>
                <a:lnTo>
                  <a:pt x="548" y="564"/>
                </a:lnTo>
                <a:lnTo>
                  <a:pt x="549" y="564"/>
                </a:lnTo>
                <a:lnTo>
                  <a:pt x="551" y="564"/>
                </a:lnTo>
                <a:lnTo>
                  <a:pt x="551" y="566"/>
                </a:lnTo>
                <a:lnTo>
                  <a:pt x="551" y="567"/>
                </a:lnTo>
                <a:lnTo>
                  <a:pt x="551" y="568"/>
                </a:lnTo>
                <a:lnTo>
                  <a:pt x="552" y="568"/>
                </a:lnTo>
                <a:lnTo>
                  <a:pt x="552" y="567"/>
                </a:lnTo>
                <a:lnTo>
                  <a:pt x="553" y="567"/>
                </a:lnTo>
                <a:lnTo>
                  <a:pt x="553" y="568"/>
                </a:lnTo>
                <a:lnTo>
                  <a:pt x="555" y="568"/>
                </a:lnTo>
                <a:lnTo>
                  <a:pt x="555" y="570"/>
                </a:lnTo>
                <a:lnTo>
                  <a:pt x="553" y="570"/>
                </a:lnTo>
                <a:lnTo>
                  <a:pt x="553" y="571"/>
                </a:lnTo>
                <a:lnTo>
                  <a:pt x="553" y="572"/>
                </a:lnTo>
                <a:lnTo>
                  <a:pt x="555" y="572"/>
                </a:lnTo>
                <a:lnTo>
                  <a:pt x="556" y="573"/>
                </a:lnTo>
                <a:lnTo>
                  <a:pt x="556" y="575"/>
                </a:lnTo>
                <a:lnTo>
                  <a:pt x="557" y="576"/>
                </a:lnTo>
                <a:lnTo>
                  <a:pt x="557" y="577"/>
                </a:lnTo>
                <a:lnTo>
                  <a:pt x="559" y="577"/>
                </a:lnTo>
                <a:lnTo>
                  <a:pt x="560" y="579"/>
                </a:lnTo>
                <a:lnTo>
                  <a:pt x="561" y="577"/>
                </a:lnTo>
                <a:lnTo>
                  <a:pt x="561" y="579"/>
                </a:lnTo>
                <a:lnTo>
                  <a:pt x="564" y="580"/>
                </a:lnTo>
                <a:lnTo>
                  <a:pt x="565" y="580"/>
                </a:lnTo>
                <a:lnTo>
                  <a:pt x="565" y="581"/>
                </a:lnTo>
                <a:lnTo>
                  <a:pt x="566" y="580"/>
                </a:lnTo>
                <a:lnTo>
                  <a:pt x="566" y="579"/>
                </a:lnTo>
                <a:lnTo>
                  <a:pt x="566" y="580"/>
                </a:lnTo>
                <a:lnTo>
                  <a:pt x="568" y="581"/>
                </a:lnTo>
                <a:lnTo>
                  <a:pt x="568" y="580"/>
                </a:lnTo>
                <a:lnTo>
                  <a:pt x="569" y="580"/>
                </a:lnTo>
                <a:lnTo>
                  <a:pt x="569" y="579"/>
                </a:lnTo>
                <a:lnTo>
                  <a:pt x="568" y="577"/>
                </a:lnTo>
                <a:lnTo>
                  <a:pt x="568" y="576"/>
                </a:lnTo>
                <a:lnTo>
                  <a:pt x="569" y="575"/>
                </a:lnTo>
                <a:lnTo>
                  <a:pt x="569" y="573"/>
                </a:lnTo>
                <a:lnTo>
                  <a:pt x="569" y="572"/>
                </a:lnTo>
                <a:lnTo>
                  <a:pt x="569" y="571"/>
                </a:lnTo>
                <a:lnTo>
                  <a:pt x="570" y="570"/>
                </a:lnTo>
                <a:lnTo>
                  <a:pt x="570" y="568"/>
                </a:lnTo>
                <a:lnTo>
                  <a:pt x="570" y="567"/>
                </a:lnTo>
                <a:lnTo>
                  <a:pt x="569" y="567"/>
                </a:lnTo>
                <a:lnTo>
                  <a:pt x="569" y="566"/>
                </a:lnTo>
                <a:lnTo>
                  <a:pt x="569" y="564"/>
                </a:lnTo>
                <a:lnTo>
                  <a:pt x="569" y="563"/>
                </a:lnTo>
                <a:lnTo>
                  <a:pt x="569" y="564"/>
                </a:lnTo>
                <a:lnTo>
                  <a:pt x="570" y="564"/>
                </a:lnTo>
                <a:lnTo>
                  <a:pt x="570" y="563"/>
                </a:lnTo>
                <a:lnTo>
                  <a:pt x="570" y="562"/>
                </a:lnTo>
                <a:lnTo>
                  <a:pt x="570" y="560"/>
                </a:lnTo>
                <a:lnTo>
                  <a:pt x="570" y="559"/>
                </a:lnTo>
                <a:lnTo>
                  <a:pt x="570" y="558"/>
                </a:lnTo>
                <a:lnTo>
                  <a:pt x="572" y="556"/>
                </a:lnTo>
                <a:lnTo>
                  <a:pt x="570" y="555"/>
                </a:lnTo>
                <a:lnTo>
                  <a:pt x="569" y="555"/>
                </a:lnTo>
                <a:lnTo>
                  <a:pt x="568" y="555"/>
                </a:lnTo>
                <a:lnTo>
                  <a:pt x="566" y="555"/>
                </a:lnTo>
                <a:lnTo>
                  <a:pt x="566" y="556"/>
                </a:lnTo>
                <a:lnTo>
                  <a:pt x="566" y="558"/>
                </a:lnTo>
                <a:lnTo>
                  <a:pt x="565" y="558"/>
                </a:lnTo>
                <a:lnTo>
                  <a:pt x="564" y="556"/>
                </a:lnTo>
                <a:lnTo>
                  <a:pt x="564" y="555"/>
                </a:lnTo>
                <a:lnTo>
                  <a:pt x="564" y="554"/>
                </a:lnTo>
                <a:lnTo>
                  <a:pt x="565" y="554"/>
                </a:lnTo>
                <a:lnTo>
                  <a:pt x="565" y="551"/>
                </a:lnTo>
                <a:lnTo>
                  <a:pt x="564" y="550"/>
                </a:lnTo>
                <a:lnTo>
                  <a:pt x="562" y="550"/>
                </a:lnTo>
                <a:lnTo>
                  <a:pt x="561" y="550"/>
                </a:lnTo>
                <a:lnTo>
                  <a:pt x="561" y="549"/>
                </a:lnTo>
                <a:lnTo>
                  <a:pt x="560" y="549"/>
                </a:lnTo>
                <a:lnTo>
                  <a:pt x="560" y="547"/>
                </a:lnTo>
                <a:lnTo>
                  <a:pt x="560" y="546"/>
                </a:lnTo>
                <a:lnTo>
                  <a:pt x="561" y="545"/>
                </a:lnTo>
                <a:lnTo>
                  <a:pt x="561" y="546"/>
                </a:lnTo>
                <a:lnTo>
                  <a:pt x="561" y="547"/>
                </a:lnTo>
                <a:lnTo>
                  <a:pt x="562" y="547"/>
                </a:lnTo>
                <a:lnTo>
                  <a:pt x="564" y="546"/>
                </a:lnTo>
                <a:lnTo>
                  <a:pt x="564" y="545"/>
                </a:lnTo>
                <a:lnTo>
                  <a:pt x="565" y="545"/>
                </a:lnTo>
                <a:lnTo>
                  <a:pt x="564" y="543"/>
                </a:lnTo>
                <a:lnTo>
                  <a:pt x="565" y="543"/>
                </a:lnTo>
                <a:lnTo>
                  <a:pt x="565" y="542"/>
                </a:lnTo>
                <a:lnTo>
                  <a:pt x="566" y="542"/>
                </a:lnTo>
                <a:lnTo>
                  <a:pt x="568" y="542"/>
                </a:lnTo>
                <a:lnTo>
                  <a:pt x="568" y="541"/>
                </a:lnTo>
                <a:lnTo>
                  <a:pt x="569" y="541"/>
                </a:lnTo>
                <a:lnTo>
                  <a:pt x="569" y="539"/>
                </a:lnTo>
                <a:lnTo>
                  <a:pt x="569" y="538"/>
                </a:lnTo>
                <a:lnTo>
                  <a:pt x="569" y="537"/>
                </a:lnTo>
                <a:lnTo>
                  <a:pt x="570" y="537"/>
                </a:lnTo>
                <a:lnTo>
                  <a:pt x="570" y="535"/>
                </a:lnTo>
                <a:lnTo>
                  <a:pt x="570" y="534"/>
                </a:lnTo>
                <a:lnTo>
                  <a:pt x="570" y="533"/>
                </a:lnTo>
                <a:lnTo>
                  <a:pt x="569" y="532"/>
                </a:lnTo>
                <a:lnTo>
                  <a:pt x="568" y="532"/>
                </a:lnTo>
                <a:lnTo>
                  <a:pt x="569" y="532"/>
                </a:lnTo>
                <a:lnTo>
                  <a:pt x="569" y="530"/>
                </a:lnTo>
                <a:lnTo>
                  <a:pt x="570" y="530"/>
                </a:lnTo>
                <a:lnTo>
                  <a:pt x="570" y="529"/>
                </a:lnTo>
                <a:lnTo>
                  <a:pt x="569" y="528"/>
                </a:lnTo>
                <a:lnTo>
                  <a:pt x="569" y="526"/>
                </a:lnTo>
                <a:lnTo>
                  <a:pt x="570" y="525"/>
                </a:lnTo>
                <a:lnTo>
                  <a:pt x="569" y="524"/>
                </a:lnTo>
                <a:lnTo>
                  <a:pt x="569" y="522"/>
                </a:lnTo>
                <a:lnTo>
                  <a:pt x="569" y="521"/>
                </a:lnTo>
                <a:lnTo>
                  <a:pt x="569" y="520"/>
                </a:lnTo>
                <a:lnTo>
                  <a:pt x="569" y="518"/>
                </a:lnTo>
                <a:lnTo>
                  <a:pt x="569" y="517"/>
                </a:lnTo>
                <a:lnTo>
                  <a:pt x="568" y="517"/>
                </a:lnTo>
                <a:lnTo>
                  <a:pt x="569" y="517"/>
                </a:lnTo>
                <a:lnTo>
                  <a:pt x="570" y="516"/>
                </a:lnTo>
                <a:lnTo>
                  <a:pt x="572" y="516"/>
                </a:lnTo>
                <a:lnTo>
                  <a:pt x="572" y="515"/>
                </a:lnTo>
                <a:lnTo>
                  <a:pt x="572" y="513"/>
                </a:lnTo>
                <a:lnTo>
                  <a:pt x="572" y="512"/>
                </a:lnTo>
                <a:lnTo>
                  <a:pt x="572" y="511"/>
                </a:lnTo>
                <a:lnTo>
                  <a:pt x="573" y="509"/>
                </a:lnTo>
                <a:lnTo>
                  <a:pt x="574" y="509"/>
                </a:lnTo>
                <a:lnTo>
                  <a:pt x="576" y="511"/>
                </a:lnTo>
                <a:lnTo>
                  <a:pt x="576" y="512"/>
                </a:lnTo>
                <a:lnTo>
                  <a:pt x="577" y="512"/>
                </a:lnTo>
                <a:lnTo>
                  <a:pt x="577" y="511"/>
                </a:lnTo>
                <a:lnTo>
                  <a:pt x="577" y="509"/>
                </a:lnTo>
                <a:lnTo>
                  <a:pt x="577" y="508"/>
                </a:lnTo>
                <a:lnTo>
                  <a:pt x="578" y="508"/>
                </a:lnTo>
                <a:lnTo>
                  <a:pt x="579" y="508"/>
                </a:lnTo>
                <a:lnTo>
                  <a:pt x="581" y="507"/>
                </a:lnTo>
                <a:lnTo>
                  <a:pt x="582" y="505"/>
                </a:lnTo>
                <a:lnTo>
                  <a:pt x="582" y="503"/>
                </a:lnTo>
                <a:lnTo>
                  <a:pt x="582" y="501"/>
                </a:lnTo>
                <a:lnTo>
                  <a:pt x="582" y="500"/>
                </a:lnTo>
                <a:lnTo>
                  <a:pt x="581" y="499"/>
                </a:lnTo>
                <a:lnTo>
                  <a:pt x="581" y="498"/>
                </a:lnTo>
                <a:lnTo>
                  <a:pt x="581" y="496"/>
                </a:lnTo>
                <a:lnTo>
                  <a:pt x="582" y="495"/>
                </a:lnTo>
                <a:lnTo>
                  <a:pt x="583" y="496"/>
                </a:lnTo>
                <a:lnTo>
                  <a:pt x="583" y="495"/>
                </a:lnTo>
                <a:lnTo>
                  <a:pt x="582" y="494"/>
                </a:lnTo>
                <a:lnTo>
                  <a:pt x="582" y="492"/>
                </a:lnTo>
                <a:lnTo>
                  <a:pt x="582" y="491"/>
                </a:lnTo>
                <a:lnTo>
                  <a:pt x="583" y="491"/>
                </a:lnTo>
                <a:close/>
                <a:moveTo>
                  <a:pt x="637" y="491"/>
                </a:moveTo>
                <a:lnTo>
                  <a:pt x="634" y="491"/>
                </a:lnTo>
                <a:lnTo>
                  <a:pt x="636" y="491"/>
                </a:lnTo>
                <a:lnTo>
                  <a:pt x="637" y="491"/>
                </a:lnTo>
                <a:close/>
                <a:moveTo>
                  <a:pt x="891" y="490"/>
                </a:moveTo>
                <a:lnTo>
                  <a:pt x="891" y="491"/>
                </a:lnTo>
                <a:lnTo>
                  <a:pt x="891" y="490"/>
                </a:lnTo>
                <a:close/>
                <a:moveTo>
                  <a:pt x="742" y="494"/>
                </a:moveTo>
                <a:lnTo>
                  <a:pt x="740" y="494"/>
                </a:lnTo>
                <a:lnTo>
                  <a:pt x="740" y="492"/>
                </a:lnTo>
                <a:lnTo>
                  <a:pt x="742" y="491"/>
                </a:lnTo>
                <a:lnTo>
                  <a:pt x="743" y="490"/>
                </a:lnTo>
                <a:lnTo>
                  <a:pt x="743" y="491"/>
                </a:lnTo>
                <a:lnTo>
                  <a:pt x="743" y="492"/>
                </a:lnTo>
                <a:lnTo>
                  <a:pt x="742" y="494"/>
                </a:lnTo>
                <a:close/>
                <a:moveTo>
                  <a:pt x="877" y="491"/>
                </a:moveTo>
                <a:lnTo>
                  <a:pt x="875" y="491"/>
                </a:lnTo>
                <a:lnTo>
                  <a:pt x="875" y="490"/>
                </a:lnTo>
                <a:lnTo>
                  <a:pt x="877" y="490"/>
                </a:lnTo>
                <a:lnTo>
                  <a:pt x="877" y="491"/>
                </a:lnTo>
                <a:close/>
                <a:moveTo>
                  <a:pt x="744" y="490"/>
                </a:moveTo>
                <a:lnTo>
                  <a:pt x="743" y="490"/>
                </a:lnTo>
                <a:lnTo>
                  <a:pt x="744" y="490"/>
                </a:lnTo>
                <a:close/>
                <a:moveTo>
                  <a:pt x="739" y="490"/>
                </a:moveTo>
                <a:lnTo>
                  <a:pt x="738" y="490"/>
                </a:lnTo>
                <a:lnTo>
                  <a:pt x="739" y="490"/>
                </a:lnTo>
                <a:close/>
                <a:moveTo>
                  <a:pt x="620" y="491"/>
                </a:moveTo>
                <a:lnTo>
                  <a:pt x="620" y="490"/>
                </a:lnTo>
                <a:lnTo>
                  <a:pt x="621" y="490"/>
                </a:lnTo>
                <a:lnTo>
                  <a:pt x="621" y="491"/>
                </a:lnTo>
                <a:lnTo>
                  <a:pt x="621" y="492"/>
                </a:lnTo>
                <a:lnTo>
                  <a:pt x="621" y="494"/>
                </a:lnTo>
                <a:lnTo>
                  <a:pt x="623" y="494"/>
                </a:lnTo>
                <a:lnTo>
                  <a:pt x="624" y="494"/>
                </a:lnTo>
                <a:lnTo>
                  <a:pt x="625" y="494"/>
                </a:lnTo>
                <a:lnTo>
                  <a:pt x="625" y="492"/>
                </a:lnTo>
                <a:lnTo>
                  <a:pt x="627" y="492"/>
                </a:lnTo>
                <a:lnTo>
                  <a:pt x="625" y="494"/>
                </a:lnTo>
                <a:lnTo>
                  <a:pt x="624" y="495"/>
                </a:lnTo>
                <a:lnTo>
                  <a:pt x="624" y="496"/>
                </a:lnTo>
                <a:lnTo>
                  <a:pt x="625" y="498"/>
                </a:lnTo>
                <a:lnTo>
                  <a:pt x="624" y="498"/>
                </a:lnTo>
                <a:lnTo>
                  <a:pt x="624" y="496"/>
                </a:lnTo>
                <a:lnTo>
                  <a:pt x="623" y="498"/>
                </a:lnTo>
                <a:lnTo>
                  <a:pt x="621" y="496"/>
                </a:lnTo>
                <a:lnTo>
                  <a:pt x="621" y="495"/>
                </a:lnTo>
                <a:lnTo>
                  <a:pt x="620" y="495"/>
                </a:lnTo>
                <a:lnTo>
                  <a:pt x="620" y="494"/>
                </a:lnTo>
                <a:lnTo>
                  <a:pt x="620" y="492"/>
                </a:lnTo>
                <a:lnTo>
                  <a:pt x="620" y="491"/>
                </a:lnTo>
                <a:lnTo>
                  <a:pt x="619" y="491"/>
                </a:lnTo>
                <a:lnTo>
                  <a:pt x="619" y="490"/>
                </a:lnTo>
                <a:lnTo>
                  <a:pt x="617" y="490"/>
                </a:lnTo>
                <a:lnTo>
                  <a:pt x="619" y="490"/>
                </a:lnTo>
                <a:lnTo>
                  <a:pt x="620" y="488"/>
                </a:lnTo>
                <a:lnTo>
                  <a:pt x="620" y="490"/>
                </a:lnTo>
                <a:lnTo>
                  <a:pt x="620" y="491"/>
                </a:lnTo>
                <a:close/>
                <a:moveTo>
                  <a:pt x="888" y="491"/>
                </a:moveTo>
                <a:lnTo>
                  <a:pt x="888" y="492"/>
                </a:lnTo>
                <a:lnTo>
                  <a:pt x="890" y="492"/>
                </a:lnTo>
                <a:lnTo>
                  <a:pt x="890" y="494"/>
                </a:lnTo>
                <a:lnTo>
                  <a:pt x="890" y="495"/>
                </a:lnTo>
                <a:lnTo>
                  <a:pt x="887" y="492"/>
                </a:lnTo>
                <a:lnTo>
                  <a:pt x="887" y="491"/>
                </a:lnTo>
                <a:lnTo>
                  <a:pt x="887" y="490"/>
                </a:lnTo>
                <a:lnTo>
                  <a:pt x="888" y="488"/>
                </a:lnTo>
                <a:lnTo>
                  <a:pt x="888" y="491"/>
                </a:lnTo>
                <a:close/>
                <a:moveTo>
                  <a:pt x="636" y="488"/>
                </a:moveTo>
                <a:lnTo>
                  <a:pt x="634" y="488"/>
                </a:lnTo>
                <a:lnTo>
                  <a:pt x="636" y="488"/>
                </a:lnTo>
                <a:close/>
                <a:moveTo>
                  <a:pt x="638" y="487"/>
                </a:moveTo>
                <a:lnTo>
                  <a:pt x="638" y="488"/>
                </a:lnTo>
                <a:lnTo>
                  <a:pt x="637" y="487"/>
                </a:lnTo>
                <a:lnTo>
                  <a:pt x="638" y="487"/>
                </a:lnTo>
                <a:close/>
                <a:moveTo>
                  <a:pt x="589" y="492"/>
                </a:moveTo>
                <a:lnTo>
                  <a:pt x="589" y="491"/>
                </a:lnTo>
                <a:lnTo>
                  <a:pt x="589" y="490"/>
                </a:lnTo>
                <a:lnTo>
                  <a:pt x="587" y="490"/>
                </a:lnTo>
                <a:lnTo>
                  <a:pt x="587" y="488"/>
                </a:lnTo>
                <a:lnTo>
                  <a:pt x="587" y="487"/>
                </a:lnTo>
                <a:lnTo>
                  <a:pt x="587" y="486"/>
                </a:lnTo>
                <a:lnTo>
                  <a:pt x="589" y="486"/>
                </a:lnTo>
                <a:lnTo>
                  <a:pt x="589" y="487"/>
                </a:lnTo>
                <a:lnTo>
                  <a:pt x="590" y="488"/>
                </a:lnTo>
                <a:lnTo>
                  <a:pt x="589" y="490"/>
                </a:lnTo>
                <a:lnTo>
                  <a:pt x="590" y="491"/>
                </a:lnTo>
                <a:lnTo>
                  <a:pt x="589" y="491"/>
                </a:lnTo>
                <a:lnTo>
                  <a:pt x="589" y="492"/>
                </a:lnTo>
                <a:close/>
                <a:moveTo>
                  <a:pt x="881" y="491"/>
                </a:moveTo>
                <a:lnTo>
                  <a:pt x="879" y="491"/>
                </a:lnTo>
                <a:lnTo>
                  <a:pt x="878" y="490"/>
                </a:lnTo>
                <a:lnTo>
                  <a:pt x="878" y="488"/>
                </a:lnTo>
                <a:lnTo>
                  <a:pt x="878" y="486"/>
                </a:lnTo>
                <a:lnTo>
                  <a:pt x="879" y="487"/>
                </a:lnTo>
                <a:lnTo>
                  <a:pt x="879" y="488"/>
                </a:lnTo>
                <a:lnTo>
                  <a:pt x="881" y="490"/>
                </a:lnTo>
                <a:lnTo>
                  <a:pt x="881" y="491"/>
                </a:lnTo>
                <a:close/>
                <a:moveTo>
                  <a:pt x="886" y="487"/>
                </a:moveTo>
                <a:lnTo>
                  <a:pt x="886" y="486"/>
                </a:lnTo>
                <a:lnTo>
                  <a:pt x="886" y="487"/>
                </a:lnTo>
                <a:close/>
                <a:moveTo>
                  <a:pt x="894" y="487"/>
                </a:moveTo>
                <a:lnTo>
                  <a:pt x="895" y="490"/>
                </a:lnTo>
                <a:lnTo>
                  <a:pt x="896" y="490"/>
                </a:lnTo>
                <a:lnTo>
                  <a:pt x="898" y="490"/>
                </a:lnTo>
                <a:lnTo>
                  <a:pt x="898" y="491"/>
                </a:lnTo>
                <a:lnTo>
                  <a:pt x="896" y="491"/>
                </a:lnTo>
                <a:lnTo>
                  <a:pt x="895" y="491"/>
                </a:lnTo>
                <a:lnTo>
                  <a:pt x="894" y="492"/>
                </a:lnTo>
                <a:lnTo>
                  <a:pt x="892" y="492"/>
                </a:lnTo>
                <a:lnTo>
                  <a:pt x="892" y="491"/>
                </a:lnTo>
                <a:lnTo>
                  <a:pt x="891" y="491"/>
                </a:lnTo>
                <a:lnTo>
                  <a:pt x="891" y="490"/>
                </a:lnTo>
                <a:lnTo>
                  <a:pt x="891" y="488"/>
                </a:lnTo>
                <a:lnTo>
                  <a:pt x="891" y="487"/>
                </a:lnTo>
                <a:lnTo>
                  <a:pt x="891" y="486"/>
                </a:lnTo>
                <a:lnTo>
                  <a:pt x="892" y="486"/>
                </a:lnTo>
                <a:lnTo>
                  <a:pt x="894" y="486"/>
                </a:lnTo>
                <a:lnTo>
                  <a:pt x="894" y="487"/>
                </a:lnTo>
                <a:close/>
                <a:moveTo>
                  <a:pt x="623" y="486"/>
                </a:moveTo>
                <a:lnTo>
                  <a:pt x="621" y="486"/>
                </a:lnTo>
                <a:lnTo>
                  <a:pt x="621" y="484"/>
                </a:lnTo>
                <a:lnTo>
                  <a:pt x="623" y="486"/>
                </a:lnTo>
                <a:close/>
                <a:moveTo>
                  <a:pt x="887" y="486"/>
                </a:moveTo>
                <a:lnTo>
                  <a:pt x="886" y="484"/>
                </a:lnTo>
                <a:lnTo>
                  <a:pt x="887" y="483"/>
                </a:lnTo>
                <a:lnTo>
                  <a:pt x="887" y="484"/>
                </a:lnTo>
                <a:lnTo>
                  <a:pt x="887" y="486"/>
                </a:lnTo>
                <a:close/>
                <a:moveTo>
                  <a:pt x="665" y="483"/>
                </a:moveTo>
                <a:lnTo>
                  <a:pt x="663" y="483"/>
                </a:lnTo>
                <a:lnTo>
                  <a:pt x="665" y="483"/>
                </a:lnTo>
                <a:close/>
                <a:moveTo>
                  <a:pt x="888" y="483"/>
                </a:moveTo>
                <a:lnTo>
                  <a:pt x="890" y="483"/>
                </a:lnTo>
                <a:lnTo>
                  <a:pt x="891" y="483"/>
                </a:lnTo>
                <a:lnTo>
                  <a:pt x="891" y="484"/>
                </a:lnTo>
                <a:lnTo>
                  <a:pt x="890" y="484"/>
                </a:lnTo>
                <a:lnTo>
                  <a:pt x="890" y="486"/>
                </a:lnTo>
                <a:lnTo>
                  <a:pt x="890" y="484"/>
                </a:lnTo>
                <a:lnTo>
                  <a:pt x="888" y="484"/>
                </a:lnTo>
                <a:lnTo>
                  <a:pt x="888" y="483"/>
                </a:lnTo>
                <a:close/>
                <a:moveTo>
                  <a:pt x="627" y="483"/>
                </a:moveTo>
                <a:lnTo>
                  <a:pt x="627" y="482"/>
                </a:lnTo>
                <a:lnTo>
                  <a:pt x="627" y="483"/>
                </a:lnTo>
                <a:close/>
                <a:moveTo>
                  <a:pt x="746" y="483"/>
                </a:moveTo>
                <a:lnTo>
                  <a:pt x="747" y="484"/>
                </a:lnTo>
                <a:lnTo>
                  <a:pt x="748" y="484"/>
                </a:lnTo>
                <a:lnTo>
                  <a:pt x="748" y="486"/>
                </a:lnTo>
                <a:lnTo>
                  <a:pt x="747" y="486"/>
                </a:lnTo>
                <a:lnTo>
                  <a:pt x="746" y="486"/>
                </a:lnTo>
                <a:lnTo>
                  <a:pt x="744" y="486"/>
                </a:lnTo>
                <a:lnTo>
                  <a:pt x="743" y="487"/>
                </a:lnTo>
                <a:lnTo>
                  <a:pt x="743" y="488"/>
                </a:lnTo>
                <a:lnTo>
                  <a:pt x="742" y="488"/>
                </a:lnTo>
                <a:lnTo>
                  <a:pt x="740" y="490"/>
                </a:lnTo>
                <a:lnTo>
                  <a:pt x="739" y="488"/>
                </a:lnTo>
                <a:lnTo>
                  <a:pt x="739" y="487"/>
                </a:lnTo>
                <a:lnTo>
                  <a:pt x="740" y="487"/>
                </a:lnTo>
                <a:lnTo>
                  <a:pt x="740" y="486"/>
                </a:lnTo>
                <a:lnTo>
                  <a:pt x="742" y="486"/>
                </a:lnTo>
                <a:lnTo>
                  <a:pt x="742" y="484"/>
                </a:lnTo>
                <a:lnTo>
                  <a:pt x="743" y="483"/>
                </a:lnTo>
                <a:lnTo>
                  <a:pt x="744" y="483"/>
                </a:lnTo>
                <a:lnTo>
                  <a:pt x="744" y="482"/>
                </a:lnTo>
                <a:lnTo>
                  <a:pt x="746" y="483"/>
                </a:lnTo>
                <a:close/>
                <a:moveTo>
                  <a:pt x="891" y="483"/>
                </a:moveTo>
                <a:lnTo>
                  <a:pt x="890" y="483"/>
                </a:lnTo>
                <a:lnTo>
                  <a:pt x="891" y="482"/>
                </a:lnTo>
                <a:lnTo>
                  <a:pt x="891" y="483"/>
                </a:lnTo>
                <a:close/>
                <a:moveTo>
                  <a:pt x="657" y="483"/>
                </a:moveTo>
                <a:lnTo>
                  <a:pt x="657" y="482"/>
                </a:lnTo>
                <a:lnTo>
                  <a:pt x="657" y="483"/>
                </a:lnTo>
                <a:close/>
                <a:moveTo>
                  <a:pt x="676" y="481"/>
                </a:moveTo>
                <a:lnTo>
                  <a:pt x="675" y="481"/>
                </a:lnTo>
                <a:lnTo>
                  <a:pt x="676" y="481"/>
                </a:lnTo>
                <a:close/>
                <a:moveTo>
                  <a:pt x="621" y="481"/>
                </a:moveTo>
                <a:lnTo>
                  <a:pt x="620" y="481"/>
                </a:lnTo>
                <a:lnTo>
                  <a:pt x="621" y="481"/>
                </a:lnTo>
                <a:close/>
                <a:moveTo>
                  <a:pt x="648" y="481"/>
                </a:moveTo>
                <a:lnTo>
                  <a:pt x="646" y="481"/>
                </a:lnTo>
                <a:lnTo>
                  <a:pt x="646" y="479"/>
                </a:lnTo>
                <a:lnTo>
                  <a:pt x="648" y="479"/>
                </a:lnTo>
                <a:lnTo>
                  <a:pt x="648" y="481"/>
                </a:lnTo>
                <a:close/>
                <a:moveTo>
                  <a:pt x="675" y="481"/>
                </a:moveTo>
                <a:lnTo>
                  <a:pt x="674" y="481"/>
                </a:lnTo>
                <a:lnTo>
                  <a:pt x="672" y="481"/>
                </a:lnTo>
                <a:lnTo>
                  <a:pt x="674" y="479"/>
                </a:lnTo>
                <a:lnTo>
                  <a:pt x="675" y="479"/>
                </a:lnTo>
                <a:lnTo>
                  <a:pt x="675" y="481"/>
                </a:lnTo>
                <a:close/>
                <a:moveTo>
                  <a:pt x="636" y="479"/>
                </a:moveTo>
                <a:lnTo>
                  <a:pt x="637" y="479"/>
                </a:lnTo>
                <a:lnTo>
                  <a:pt x="637" y="481"/>
                </a:lnTo>
                <a:lnTo>
                  <a:pt x="636" y="481"/>
                </a:lnTo>
                <a:lnTo>
                  <a:pt x="636" y="479"/>
                </a:lnTo>
                <a:close/>
                <a:moveTo>
                  <a:pt x="637" y="479"/>
                </a:moveTo>
                <a:lnTo>
                  <a:pt x="637" y="478"/>
                </a:lnTo>
                <a:lnTo>
                  <a:pt x="637" y="479"/>
                </a:lnTo>
                <a:close/>
                <a:moveTo>
                  <a:pt x="624" y="478"/>
                </a:moveTo>
                <a:lnTo>
                  <a:pt x="624" y="479"/>
                </a:lnTo>
                <a:lnTo>
                  <a:pt x="625" y="479"/>
                </a:lnTo>
                <a:lnTo>
                  <a:pt x="624" y="481"/>
                </a:lnTo>
                <a:lnTo>
                  <a:pt x="623" y="481"/>
                </a:lnTo>
                <a:lnTo>
                  <a:pt x="623" y="479"/>
                </a:lnTo>
                <a:lnTo>
                  <a:pt x="623" y="478"/>
                </a:lnTo>
                <a:lnTo>
                  <a:pt x="624" y="478"/>
                </a:lnTo>
                <a:close/>
                <a:moveTo>
                  <a:pt x="649" y="479"/>
                </a:moveTo>
                <a:lnTo>
                  <a:pt x="648" y="479"/>
                </a:lnTo>
                <a:lnTo>
                  <a:pt x="648" y="478"/>
                </a:lnTo>
                <a:lnTo>
                  <a:pt x="649" y="478"/>
                </a:lnTo>
                <a:lnTo>
                  <a:pt x="649" y="479"/>
                </a:lnTo>
                <a:close/>
                <a:moveTo>
                  <a:pt x="641" y="478"/>
                </a:moveTo>
                <a:lnTo>
                  <a:pt x="641" y="479"/>
                </a:lnTo>
                <a:lnTo>
                  <a:pt x="640" y="479"/>
                </a:lnTo>
                <a:lnTo>
                  <a:pt x="640" y="478"/>
                </a:lnTo>
                <a:lnTo>
                  <a:pt x="641" y="478"/>
                </a:lnTo>
                <a:close/>
                <a:moveTo>
                  <a:pt x="675" y="479"/>
                </a:moveTo>
                <a:lnTo>
                  <a:pt x="674" y="479"/>
                </a:lnTo>
                <a:lnTo>
                  <a:pt x="674" y="478"/>
                </a:lnTo>
                <a:lnTo>
                  <a:pt x="674" y="477"/>
                </a:lnTo>
                <a:lnTo>
                  <a:pt x="674" y="478"/>
                </a:lnTo>
                <a:lnTo>
                  <a:pt x="675" y="479"/>
                </a:lnTo>
                <a:close/>
                <a:moveTo>
                  <a:pt x="641" y="478"/>
                </a:moveTo>
                <a:lnTo>
                  <a:pt x="640" y="478"/>
                </a:lnTo>
                <a:lnTo>
                  <a:pt x="640" y="477"/>
                </a:lnTo>
                <a:lnTo>
                  <a:pt x="641" y="477"/>
                </a:lnTo>
                <a:lnTo>
                  <a:pt x="641" y="478"/>
                </a:lnTo>
                <a:close/>
                <a:moveTo>
                  <a:pt x="666" y="477"/>
                </a:moveTo>
                <a:lnTo>
                  <a:pt x="667" y="477"/>
                </a:lnTo>
                <a:lnTo>
                  <a:pt x="666" y="477"/>
                </a:lnTo>
                <a:close/>
                <a:moveTo>
                  <a:pt x="627" y="479"/>
                </a:moveTo>
                <a:lnTo>
                  <a:pt x="625" y="479"/>
                </a:lnTo>
                <a:lnTo>
                  <a:pt x="625" y="477"/>
                </a:lnTo>
                <a:lnTo>
                  <a:pt x="628" y="477"/>
                </a:lnTo>
                <a:lnTo>
                  <a:pt x="627" y="478"/>
                </a:lnTo>
                <a:lnTo>
                  <a:pt x="627" y="479"/>
                </a:lnTo>
                <a:close/>
                <a:moveTo>
                  <a:pt x="666" y="477"/>
                </a:moveTo>
                <a:lnTo>
                  <a:pt x="665" y="477"/>
                </a:lnTo>
                <a:lnTo>
                  <a:pt x="666" y="475"/>
                </a:lnTo>
                <a:lnTo>
                  <a:pt x="666" y="477"/>
                </a:lnTo>
                <a:close/>
                <a:moveTo>
                  <a:pt x="679" y="477"/>
                </a:moveTo>
                <a:lnTo>
                  <a:pt x="680" y="477"/>
                </a:lnTo>
                <a:lnTo>
                  <a:pt x="680" y="478"/>
                </a:lnTo>
                <a:lnTo>
                  <a:pt x="679" y="478"/>
                </a:lnTo>
                <a:lnTo>
                  <a:pt x="678" y="478"/>
                </a:lnTo>
                <a:lnTo>
                  <a:pt x="678" y="477"/>
                </a:lnTo>
                <a:lnTo>
                  <a:pt x="676" y="477"/>
                </a:lnTo>
                <a:lnTo>
                  <a:pt x="676" y="478"/>
                </a:lnTo>
                <a:lnTo>
                  <a:pt x="676" y="477"/>
                </a:lnTo>
                <a:lnTo>
                  <a:pt x="675" y="477"/>
                </a:lnTo>
                <a:lnTo>
                  <a:pt x="675" y="475"/>
                </a:lnTo>
                <a:lnTo>
                  <a:pt x="676" y="474"/>
                </a:lnTo>
                <a:lnTo>
                  <a:pt x="678" y="473"/>
                </a:lnTo>
                <a:lnTo>
                  <a:pt x="679" y="473"/>
                </a:lnTo>
                <a:lnTo>
                  <a:pt x="679" y="474"/>
                </a:lnTo>
                <a:lnTo>
                  <a:pt x="679" y="477"/>
                </a:lnTo>
                <a:close/>
                <a:moveTo>
                  <a:pt x="646" y="471"/>
                </a:moveTo>
                <a:lnTo>
                  <a:pt x="646" y="470"/>
                </a:lnTo>
                <a:lnTo>
                  <a:pt x="646" y="471"/>
                </a:lnTo>
                <a:close/>
                <a:moveTo>
                  <a:pt x="628" y="470"/>
                </a:moveTo>
                <a:lnTo>
                  <a:pt x="628" y="471"/>
                </a:lnTo>
                <a:lnTo>
                  <a:pt x="628" y="470"/>
                </a:lnTo>
                <a:lnTo>
                  <a:pt x="629" y="470"/>
                </a:lnTo>
                <a:lnTo>
                  <a:pt x="629" y="471"/>
                </a:lnTo>
                <a:lnTo>
                  <a:pt x="628" y="473"/>
                </a:lnTo>
                <a:lnTo>
                  <a:pt x="629" y="473"/>
                </a:lnTo>
                <a:lnTo>
                  <a:pt x="629" y="474"/>
                </a:lnTo>
                <a:lnTo>
                  <a:pt x="629" y="473"/>
                </a:lnTo>
                <a:lnTo>
                  <a:pt x="631" y="473"/>
                </a:lnTo>
                <a:lnTo>
                  <a:pt x="632" y="473"/>
                </a:lnTo>
                <a:lnTo>
                  <a:pt x="631" y="474"/>
                </a:lnTo>
                <a:lnTo>
                  <a:pt x="631" y="475"/>
                </a:lnTo>
                <a:lnTo>
                  <a:pt x="631" y="477"/>
                </a:lnTo>
                <a:lnTo>
                  <a:pt x="629" y="477"/>
                </a:lnTo>
                <a:lnTo>
                  <a:pt x="629" y="475"/>
                </a:lnTo>
                <a:lnTo>
                  <a:pt x="628" y="475"/>
                </a:lnTo>
                <a:lnTo>
                  <a:pt x="628" y="474"/>
                </a:lnTo>
                <a:lnTo>
                  <a:pt x="627" y="474"/>
                </a:lnTo>
                <a:lnTo>
                  <a:pt x="627" y="473"/>
                </a:lnTo>
                <a:lnTo>
                  <a:pt x="628" y="473"/>
                </a:lnTo>
                <a:lnTo>
                  <a:pt x="627" y="470"/>
                </a:lnTo>
                <a:lnTo>
                  <a:pt x="628" y="470"/>
                </a:lnTo>
                <a:close/>
                <a:moveTo>
                  <a:pt x="662" y="470"/>
                </a:moveTo>
                <a:lnTo>
                  <a:pt x="662" y="471"/>
                </a:lnTo>
                <a:lnTo>
                  <a:pt x="663" y="471"/>
                </a:lnTo>
                <a:lnTo>
                  <a:pt x="665" y="471"/>
                </a:lnTo>
                <a:lnTo>
                  <a:pt x="665" y="470"/>
                </a:lnTo>
                <a:lnTo>
                  <a:pt x="666" y="470"/>
                </a:lnTo>
                <a:lnTo>
                  <a:pt x="666" y="471"/>
                </a:lnTo>
                <a:lnTo>
                  <a:pt x="666" y="470"/>
                </a:lnTo>
                <a:lnTo>
                  <a:pt x="667" y="470"/>
                </a:lnTo>
                <a:lnTo>
                  <a:pt x="667" y="471"/>
                </a:lnTo>
                <a:lnTo>
                  <a:pt x="668" y="471"/>
                </a:lnTo>
                <a:lnTo>
                  <a:pt x="670" y="473"/>
                </a:lnTo>
                <a:lnTo>
                  <a:pt x="671" y="473"/>
                </a:lnTo>
                <a:lnTo>
                  <a:pt x="672" y="473"/>
                </a:lnTo>
                <a:lnTo>
                  <a:pt x="672" y="474"/>
                </a:lnTo>
                <a:lnTo>
                  <a:pt x="674" y="475"/>
                </a:lnTo>
                <a:lnTo>
                  <a:pt x="672" y="475"/>
                </a:lnTo>
                <a:lnTo>
                  <a:pt x="674" y="477"/>
                </a:lnTo>
                <a:lnTo>
                  <a:pt x="672" y="477"/>
                </a:lnTo>
                <a:lnTo>
                  <a:pt x="672" y="478"/>
                </a:lnTo>
                <a:lnTo>
                  <a:pt x="672" y="479"/>
                </a:lnTo>
                <a:lnTo>
                  <a:pt x="672" y="481"/>
                </a:lnTo>
                <a:lnTo>
                  <a:pt x="671" y="481"/>
                </a:lnTo>
                <a:lnTo>
                  <a:pt x="671" y="482"/>
                </a:lnTo>
                <a:lnTo>
                  <a:pt x="671" y="483"/>
                </a:lnTo>
                <a:lnTo>
                  <a:pt x="672" y="483"/>
                </a:lnTo>
                <a:lnTo>
                  <a:pt x="671" y="483"/>
                </a:lnTo>
                <a:lnTo>
                  <a:pt x="672" y="484"/>
                </a:lnTo>
                <a:lnTo>
                  <a:pt x="672" y="486"/>
                </a:lnTo>
                <a:lnTo>
                  <a:pt x="671" y="486"/>
                </a:lnTo>
                <a:lnTo>
                  <a:pt x="671" y="487"/>
                </a:lnTo>
                <a:lnTo>
                  <a:pt x="671" y="488"/>
                </a:lnTo>
                <a:lnTo>
                  <a:pt x="671" y="490"/>
                </a:lnTo>
                <a:lnTo>
                  <a:pt x="670" y="490"/>
                </a:lnTo>
                <a:lnTo>
                  <a:pt x="668" y="490"/>
                </a:lnTo>
                <a:lnTo>
                  <a:pt x="670" y="491"/>
                </a:lnTo>
                <a:lnTo>
                  <a:pt x="670" y="492"/>
                </a:lnTo>
                <a:lnTo>
                  <a:pt x="670" y="494"/>
                </a:lnTo>
                <a:lnTo>
                  <a:pt x="668" y="494"/>
                </a:lnTo>
                <a:lnTo>
                  <a:pt x="668" y="495"/>
                </a:lnTo>
                <a:lnTo>
                  <a:pt x="667" y="495"/>
                </a:lnTo>
                <a:lnTo>
                  <a:pt x="666" y="496"/>
                </a:lnTo>
                <a:lnTo>
                  <a:pt x="666" y="498"/>
                </a:lnTo>
                <a:lnTo>
                  <a:pt x="665" y="498"/>
                </a:lnTo>
                <a:lnTo>
                  <a:pt x="665" y="499"/>
                </a:lnTo>
                <a:lnTo>
                  <a:pt x="663" y="500"/>
                </a:lnTo>
                <a:lnTo>
                  <a:pt x="665" y="500"/>
                </a:lnTo>
                <a:lnTo>
                  <a:pt x="665" y="501"/>
                </a:lnTo>
                <a:lnTo>
                  <a:pt x="663" y="503"/>
                </a:lnTo>
                <a:lnTo>
                  <a:pt x="663" y="501"/>
                </a:lnTo>
                <a:lnTo>
                  <a:pt x="662" y="501"/>
                </a:lnTo>
                <a:lnTo>
                  <a:pt x="662" y="503"/>
                </a:lnTo>
                <a:lnTo>
                  <a:pt x="661" y="503"/>
                </a:lnTo>
                <a:lnTo>
                  <a:pt x="659" y="503"/>
                </a:lnTo>
                <a:lnTo>
                  <a:pt x="659" y="501"/>
                </a:lnTo>
                <a:lnTo>
                  <a:pt x="658" y="501"/>
                </a:lnTo>
                <a:lnTo>
                  <a:pt x="659" y="500"/>
                </a:lnTo>
                <a:lnTo>
                  <a:pt x="659" y="499"/>
                </a:lnTo>
                <a:lnTo>
                  <a:pt x="659" y="498"/>
                </a:lnTo>
                <a:lnTo>
                  <a:pt x="659" y="496"/>
                </a:lnTo>
                <a:lnTo>
                  <a:pt x="661" y="495"/>
                </a:lnTo>
                <a:lnTo>
                  <a:pt x="659" y="495"/>
                </a:lnTo>
                <a:lnTo>
                  <a:pt x="659" y="494"/>
                </a:lnTo>
                <a:lnTo>
                  <a:pt x="661" y="494"/>
                </a:lnTo>
                <a:lnTo>
                  <a:pt x="662" y="494"/>
                </a:lnTo>
                <a:lnTo>
                  <a:pt x="662" y="492"/>
                </a:lnTo>
                <a:lnTo>
                  <a:pt x="662" y="491"/>
                </a:lnTo>
                <a:lnTo>
                  <a:pt x="661" y="491"/>
                </a:lnTo>
                <a:lnTo>
                  <a:pt x="659" y="491"/>
                </a:lnTo>
                <a:lnTo>
                  <a:pt x="659" y="492"/>
                </a:lnTo>
                <a:lnTo>
                  <a:pt x="659" y="494"/>
                </a:lnTo>
                <a:lnTo>
                  <a:pt x="658" y="494"/>
                </a:lnTo>
                <a:lnTo>
                  <a:pt x="657" y="494"/>
                </a:lnTo>
                <a:lnTo>
                  <a:pt x="657" y="492"/>
                </a:lnTo>
                <a:lnTo>
                  <a:pt x="654" y="492"/>
                </a:lnTo>
                <a:lnTo>
                  <a:pt x="654" y="491"/>
                </a:lnTo>
                <a:lnTo>
                  <a:pt x="653" y="491"/>
                </a:lnTo>
                <a:lnTo>
                  <a:pt x="653" y="492"/>
                </a:lnTo>
                <a:lnTo>
                  <a:pt x="651" y="494"/>
                </a:lnTo>
                <a:lnTo>
                  <a:pt x="651" y="495"/>
                </a:lnTo>
                <a:lnTo>
                  <a:pt x="653" y="496"/>
                </a:lnTo>
                <a:lnTo>
                  <a:pt x="651" y="496"/>
                </a:lnTo>
                <a:lnTo>
                  <a:pt x="651" y="498"/>
                </a:lnTo>
                <a:lnTo>
                  <a:pt x="651" y="499"/>
                </a:lnTo>
                <a:lnTo>
                  <a:pt x="650" y="499"/>
                </a:lnTo>
                <a:lnTo>
                  <a:pt x="650" y="498"/>
                </a:lnTo>
                <a:lnTo>
                  <a:pt x="649" y="496"/>
                </a:lnTo>
                <a:lnTo>
                  <a:pt x="648" y="496"/>
                </a:lnTo>
                <a:lnTo>
                  <a:pt x="648" y="495"/>
                </a:lnTo>
                <a:lnTo>
                  <a:pt x="648" y="494"/>
                </a:lnTo>
                <a:lnTo>
                  <a:pt x="648" y="492"/>
                </a:lnTo>
                <a:lnTo>
                  <a:pt x="646" y="492"/>
                </a:lnTo>
                <a:lnTo>
                  <a:pt x="645" y="494"/>
                </a:lnTo>
                <a:lnTo>
                  <a:pt x="644" y="492"/>
                </a:lnTo>
                <a:lnTo>
                  <a:pt x="644" y="491"/>
                </a:lnTo>
                <a:lnTo>
                  <a:pt x="642" y="491"/>
                </a:lnTo>
                <a:lnTo>
                  <a:pt x="642" y="490"/>
                </a:lnTo>
                <a:lnTo>
                  <a:pt x="641" y="490"/>
                </a:lnTo>
                <a:lnTo>
                  <a:pt x="640" y="490"/>
                </a:lnTo>
                <a:lnTo>
                  <a:pt x="640" y="488"/>
                </a:lnTo>
                <a:lnTo>
                  <a:pt x="640" y="487"/>
                </a:lnTo>
                <a:lnTo>
                  <a:pt x="641" y="487"/>
                </a:lnTo>
                <a:lnTo>
                  <a:pt x="642" y="487"/>
                </a:lnTo>
                <a:lnTo>
                  <a:pt x="642" y="486"/>
                </a:lnTo>
                <a:lnTo>
                  <a:pt x="641" y="484"/>
                </a:lnTo>
                <a:lnTo>
                  <a:pt x="640" y="484"/>
                </a:lnTo>
                <a:lnTo>
                  <a:pt x="640" y="486"/>
                </a:lnTo>
                <a:lnTo>
                  <a:pt x="638" y="484"/>
                </a:lnTo>
                <a:lnTo>
                  <a:pt x="638" y="483"/>
                </a:lnTo>
                <a:lnTo>
                  <a:pt x="637" y="483"/>
                </a:lnTo>
                <a:lnTo>
                  <a:pt x="637" y="482"/>
                </a:lnTo>
                <a:lnTo>
                  <a:pt x="637" y="481"/>
                </a:lnTo>
                <a:lnTo>
                  <a:pt x="640" y="479"/>
                </a:lnTo>
                <a:lnTo>
                  <a:pt x="641" y="481"/>
                </a:lnTo>
                <a:lnTo>
                  <a:pt x="640" y="481"/>
                </a:lnTo>
                <a:lnTo>
                  <a:pt x="640" y="482"/>
                </a:lnTo>
                <a:lnTo>
                  <a:pt x="641" y="482"/>
                </a:lnTo>
                <a:lnTo>
                  <a:pt x="642" y="482"/>
                </a:lnTo>
                <a:lnTo>
                  <a:pt x="644" y="483"/>
                </a:lnTo>
                <a:lnTo>
                  <a:pt x="644" y="484"/>
                </a:lnTo>
                <a:lnTo>
                  <a:pt x="645" y="483"/>
                </a:lnTo>
                <a:lnTo>
                  <a:pt x="645" y="484"/>
                </a:lnTo>
                <a:lnTo>
                  <a:pt x="646" y="484"/>
                </a:lnTo>
                <a:lnTo>
                  <a:pt x="646" y="486"/>
                </a:lnTo>
                <a:lnTo>
                  <a:pt x="648" y="486"/>
                </a:lnTo>
                <a:lnTo>
                  <a:pt x="648" y="487"/>
                </a:lnTo>
                <a:lnTo>
                  <a:pt x="648" y="488"/>
                </a:lnTo>
                <a:lnTo>
                  <a:pt x="649" y="488"/>
                </a:lnTo>
                <a:lnTo>
                  <a:pt x="650" y="488"/>
                </a:lnTo>
                <a:lnTo>
                  <a:pt x="650" y="487"/>
                </a:lnTo>
                <a:lnTo>
                  <a:pt x="649" y="487"/>
                </a:lnTo>
                <a:lnTo>
                  <a:pt x="649" y="486"/>
                </a:lnTo>
                <a:lnTo>
                  <a:pt x="649" y="484"/>
                </a:lnTo>
                <a:lnTo>
                  <a:pt x="649" y="483"/>
                </a:lnTo>
                <a:lnTo>
                  <a:pt x="650" y="483"/>
                </a:lnTo>
                <a:lnTo>
                  <a:pt x="651" y="483"/>
                </a:lnTo>
                <a:lnTo>
                  <a:pt x="651" y="484"/>
                </a:lnTo>
                <a:lnTo>
                  <a:pt x="653" y="484"/>
                </a:lnTo>
                <a:lnTo>
                  <a:pt x="653" y="482"/>
                </a:lnTo>
                <a:lnTo>
                  <a:pt x="654" y="482"/>
                </a:lnTo>
                <a:lnTo>
                  <a:pt x="653" y="482"/>
                </a:lnTo>
                <a:lnTo>
                  <a:pt x="651" y="482"/>
                </a:lnTo>
                <a:lnTo>
                  <a:pt x="650" y="481"/>
                </a:lnTo>
                <a:lnTo>
                  <a:pt x="649" y="481"/>
                </a:lnTo>
                <a:lnTo>
                  <a:pt x="648" y="481"/>
                </a:lnTo>
                <a:lnTo>
                  <a:pt x="649" y="481"/>
                </a:lnTo>
                <a:lnTo>
                  <a:pt x="649" y="479"/>
                </a:lnTo>
                <a:lnTo>
                  <a:pt x="650" y="479"/>
                </a:lnTo>
                <a:lnTo>
                  <a:pt x="651" y="479"/>
                </a:lnTo>
                <a:lnTo>
                  <a:pt x="651" y="478"/>
                </a:lnTo>
                <a:lnTo>
                  <a:pt x="650" y="477"/>
                </a:lnTo>
                <a:lnTo>
                  <a:pt x="650" y="475"/>
                </a:lnTo>
                <a:lnTo>
                  <a:pt x="651" y="475"/>
                </a:lnTo>
                <a:lnTo>
                  <a:pt x="651" y="477"/>
                </a:lnTo>
                <a:lnTo>
                  <a:pt x="653" y="477"/>
                </a:lnTo>
                <a:lnTo>
                  <a:pt x="654" y="478"/>
                </a:lnTo>
                <a:lnTo>
                  <a:pt x="655" y="478"/>
                </a:lnTo>
                <a:lnTo>
                  <a:pt x="654" y="478"/>
                </a:lnTo>
                <a:lnTo>
                  <a:pt x="655" y="478"/>
                </a:lnTo>
                <a:lnTo>
                  <a:pt x="655" y="479"/>
                </a:lnTo>
                <a:lnTo>
                  <a:pt x="654" y="479"/>
                </a:lnTo>
                <a:lnTo>
                  <a:pt x="653" y="479"/>
                </a:lnTo>
                <a:lnTo>
                  <a:pt x="654" y="479"/>
                </a:lnTo>
                <a:lnTo>
                  <a:pt x="654" y="481"/>
                </a:lnTo>
                <a:lnTo>
                  <a:pt x="657" y="482"/>
                </a:lnTo>
                <a:lnTo>
                  <a:pt x="655" y="483"/>
                </a:lnTo>
                <a:lnTo>
                  <a:pt x="655" y="484"/>
                </a:lnTo>
                <a:lnTo>
                  <a:pt x="657" y="484"/>
                </a:lnTo>
                <a:lnTo>
                  <a:pt x="658" y="484"/>
                </a:lnTo>
                <a:lnTo>
                  <a:pt x="659" y="484"/>
                </a:lnTo>
                <a:lnTo>
                  <a:pt x="659" y="483"/>
                </a:lnTo>
                <a:lnTo>
                  <a:pt x="658" y="482"/>
                </a:lnTo>
                <a:lnTo>
                  <a:pt x="658" y="481"/>
                </a:lnTo>
                <a:lnTo>
                  <a:pt x="659" y="481"/>
                </a:lnTo>
                <a:lnTo>
                  <a:pt x="661" y="482"/>
                </a:lnTo>
                <a:lnTo>
                  <a:pt x="662" y="482"/>
                </a:lnTo>
                <a:lnTo>
                  <a:pt x="662" y="483"/>
                </a:lnTo>
                <a:lnTo>
                  <a:pt x="663" y="483"/>
                </a:lnTo>
                <a:lnTo>
                  <a:pt x="663" y="484"/>
                </a:lnTo>
                <a:lnTo>
                  <a:pt x="665" y="483"/>
                </a:lnTo>
                <a:lnTo>
                  <a:pt x="663" y="483"/>
                </a:lnTo>
                <a:lnTo>
                  <a:pt x="663" y="482"/>
                </a:lnTo>
                <a:lnTo>
                  <a:pt x="665" y="482"/>
                </a:lnTo>
                <a:lnTo>
                  <a:pt x="665" y="481"/>
                </a:lnTo>
                <a:lnTo>
                  <a:pt x="663" y="481"/>
                </a:lnTo>
                <a:lnTo>
                  <a:pt x="663" y="479"/>
                </a:lnTo>
                <a:lnTo>
                  <a:pt x="662" y="478"/>
                </a:lnTo>
                <a:lnTo>
                  <a:pt x="663" y="478"/>
                </a:lnTo>
                <a:lnTo>
                  <a:pt x="665" y="478"/>
                </a:lnTo>
                <a:lnTo>
                  <a:pt x="665" y="479"/>
                </a:lnTo>
                <a:lnTo>
                  <a:pt x="666" y="479"/>
                </a:lnTo>
                <a:lnTo>
                  <a:pt x="667" y="479"/>
                </a:lnTo>
                <a:lnTo>
                  <a:pt x="666" y="479"/>
                </a:lnTo>
                <a:lnTo>
                  <a:pt x="666" y="478"/>
                </a:lnTo>
                <a:lnTo>
                  <a:pt x="667" y="478"/>
                </a:lnTo>
                <a:lnTo>
                  <a:pt x="667" y="477"/>
                </a:lnTo>
                <a:lnTo>
                  <a:pt x="666" y="475"/>
                </a:lnTo>
                <a:lnTo>
                  <a:pt x="666" y="474"/>
                </a:lnTo>
                <a:lnTo>
                  <a:pt x="665" y="474"/>
                </a:lnTo>
                <a:lnTo>
                  <a:pt x="665" y="475"/>
                </a:lnTo>
                <a:lnTo>
                  <a:pt x="663" y="474"/>
                </a:lnTo>
                <a:lnTo>
                  <a:pt x="663" y="473"/>
                </a:lnTo>
                <a:lnTo>
                  <a:pt x="662" y="473"/>
                </a:lnTo>
                <a:lnTo>
                  <a:pt x="661" y="473"/>
                </a:lnTo>
                <a:lnTo>
                  <a:pt x="659" y="471"/>
                </a:lnTo>
                <a:lnTo>
                  <a:pt x="659" y="470"/>
                </a:lnTo>
                <a:lnTo>
                  <a:pt x="661" y="470"/>
                </a:lnTo>
                <a:lnTo>
                  <a:pt x="662" y="470"/>
                </a:lnTo>
                <a:close/>
                <a:moveTo>
                  <a:pt x="671" y="470"/>
                </a:moveTo>
                <a:lnTo>
                  <a:pt x="671" y="469"/>
                </a:lnTo>
                <a:lnTo>
                  <a:pt x="671" y="470"/>
                </a:lnTo>
                <a:close/>
                <a:moveTo>
                  <a:pt x="628" y="469"/>
                </a:moveTo>
                <a:lnTo>
                  <a:pt x="627" y="469"/>
                </a:lnTo>
                <a:lnTo>
                  <a:pt x="627" y="467"/>
                </a:lnTo>
                <a:lnTo>
                  <a:pt x="628" y="467"/>
                </a:lnTo>
                <a:lnTo>
                  <a:pt x="628" y="469"/>
                </a:lnTo>
                <a:close/>
                <a:moveTo>
                  <a:pt x="641" y="469"/>
                </a:moveTo>
                <a:lnTo>
                  <a:pt x="641" y="467"/>
                </a:lnTo>
                <a:lnTo>
                  <a:pt x="641" y="469"/>
                </a:lnTo>
                <a:close/>
                <a:moveTo>
                  <a:pt x="676" y="467"/>
                </a:moveTo>
                <a:lnTo>
                  <a:pt x="675" y="467"/>
                </a:lnTo>
                <a:lnTo>
                  <a:pt x="675" y="469"/>
                </a:lnTo>
                <a:lnTo>
                  <a:pt x="674" y="467"/>
                </a:lnTo>
                <a:lnTo>
                  <a:pt x="675" y="466"/>
                </a:lnTo>
                <a:lnTo>
                  <a:pt x="676" y="466"/>
                </a:lnTo>
                <a:lnTo>
                  <a:pt x="676" y="467"/>
                </a:lnTo>
                <a:close/>
                <a:moveTo>
                  <a:pt x="627" y="466"/>
                </a:moveTo>
                <a:lnTo>
                  <a:pt x="625" y="466"/>
                </a:lnTo>
                <a:lnTo>
                  <a:pt x="627" y="466"/>
                </a:lnTo>
                <a:close/>
                <a:moveTo>
                  <a:pt x="683" y="466"/>
                </a:moveTo>
                <a:lnTo>
                  <a:pt x="682" y="466"/>
                </a:lnTo>
                <a:lnTo>
                  <a:pt x="683" y="465"/>
                </a:lnTo>
                <a:lnTo>
                  <a:pt x="683" y="466"/>
                </a:lnTo>
                <a:close/>
                <a:moveTo>
                  <a:pt x="666" y="465"/>
                </a:moveTo>
                <a:lnTo>
                  <a:pt x="665" y="463"/>
                </a:lnTo>
                <a:lnTo>
                  <a:pt x="666" y="463"/>
                </a:lnTo>
                <a:lnTo>
                  <a:pt x="666" y="465"/>
                </a:lnTo>
                <a:close/>
                <a:moveTo>
                  <a:pt x="658" y="463"/>
                </a:moveTo>
                <a:lnTo>
                  <a:pt x="657" y="463"/>
                </a:lnTo>
                <a:lnTo>
                  <a:pt x="658" y="463"/>
                </a:lnTo>
                <a:close/>
                <a:moveTo>
                  <a:pt x="661" y="463"/>
                </a:moveTo>
                <a:lnTo>
                  <a:pt x="661" y="465"/>
                </a:lnTo>
                <a:lnTo>
                  <a:pt x="659" y="465"/>
                </a:lnTo>
                <a:lnTo>
                  <a:pt x="658" y="465"/>
                </a:lnTo>
                <a:lnTo>
                  <a:pt x="658" y="463"/>
                </a:lnTo>
                <a:lnTo>
                  <a:pt x="659" y="463"/>
                </a:lnTo>
                <a:lnTo>
                  <a:pt x="661" y="463"/>
                </a:lnTo>
                <a:close/>
                <a:moveTo>
                  <a:pt x="674" y="465"/>
                </a:moveTo>
                <a:lnTo>
                  <a:pt x="672" y="463"/>
                </a:lnTo>
                <a:lnTo>
                  <a:pt x="672" y="462"/>
                </a:lnTo>
                <a:lnTo>
                  <a:pt x="674" y="462"/>
                </a:lnTo>
                <a:lnTo>
                  <a:pt x="674" y="463"/>
                </a:lnTo>
                <a:lnTo>
                  <a:pt x="674" y="465"/>
                </a:lnTo>
                <a:close/>
                <a:moveTo>
                  <a:pt x="679" y="462"/>
                </a:moveTo>
                <a:lnTo>
                  <a:pt x="679" y="461"/>
                </a:lnTo>
                <a:lnTo>
                  <a:pt x="679" y="462"/>
                </a:lnTo>
                <a:close/>
                <a:moveTo>
                  <a:pt x="670" y="463"/>
                </a:moveTo>
                <a:lnTo>
                  <a:pt x="668" y="463"/>
                </a:lnTo>
                <a:lnTo>
                  <a:pt x="667" y="463"/>
                </a:lnTo>
                <a:lnTo>
                  <a:pt x="667" y="462"/>
                </a:lnTo>
                <a:lnTo>
                  <a:pt x="667" y="461"/>
                </a:lnTo>
                <a:lnTo>
                  <a:pt x="668" y="461"/>
                </a:lnTo>
                <a:lnTo>
                  <a:pt x="670" y="461"/>
                </a:lnTo>
                <a:lnTo>
                  <a:pt x="670" y="462"/>
                </a:lnTo>
                <a:lnTo>
                  <a:pt x="670" y="463"/>
                </a:lnTo>
                <a:close/>
                <a:moveTo>
                  <a:pt x="676" y="463"/>
                </a:moveTo>
                <a:lnTo>
                  <a:pt x="676" y="462"/>
                </a:lnTo>
                <a:lnTo>
                  <a:pt x="676" y="461"/>
                </a:lnTo>
                <a:lnTo>
                  <a:pt x="678" y="461"/>
                </a:lnTo>
                <a:lnTo>
                  <a:pt x="678" y="462"/>
                </a:lnTo>
                <a:lnTo>
                  <a:pt x="676" y="463"/>
                </a:lnTo>
                <a:close/>
                <a:moveTo>
                  <a:pt x="687" y="461"/>
                </a:moveTo>
                <a:lnTo>
                  <a:pt x="686" y="461"/>
                </a:lnTo>
                <a:lnTo>
                  <a:pt x="686" y="460"/>
                </a:lnTo>
                <a:lnTo>
                  <a:pt x="687" y="460"/>
                </a:lnTo>
                <a:lnTo>
                  <a:pt x="687" y="461"/>
                </a:lnTo>
                <a:close/>
                <a:moveTo>
                  <a:pt x="672" y="461"/>
                </a:moveTo>
                <a:lnTo>
                  <a:pt x="671" y="460"/>
                </a:lnTo>
                <a:lnTo>
                  <a:pt x="672" y="460"/>
                </a:lnTo>
                <a:lnTo>
                  <a:pt x="672" y="461"/>
                </a:lnTo>
                <a:close/>
                <a:moveTo>
                  <a:pt x="725" y="457"/>
                </a:moveTo>
                <a:lnTo>
                  <a:pt x="725" y="458"/>
                </a:lnTo>
                <a:lnTo>
                  <a:pt x="725" y="457"/>
                </a:lnTo>
                <a:lnTo>
                  <a:pt x="726" y="457"/>
                </a:lnTo>
                <a:lnTo>
                  <a:pt x="725" y="457"/>
                </a:lnTo>
                <a:close/>
                <a:moveTo>
                  <a:pt x="683" y="456"/>
                </a:moveTo>
                <a:lnTo>
                  <a:pt x="683" y="457"/>
                </a:lnTo>
                <a:lnTo>
                  <a:pt x="684" y="457"/>
                </a:lnTo>
                <a:lnTo>
                  <a:pt x="683" y="458"/>
                </a:lnTo>
                <a:lnTo>
                  <a:pt x="683" y="457"/>
                </a:lnTo>
                <a:lnTo>
                  <a:pt x="683" y="456"/>
                </a:lnTo>
                <a:close/>
                <a:moveTo>
                  <a:pt x="689" y="454"/>
                </a:moveTo>
                <a:lnTo>
                  <a:pt x="689" y="456"/>
                </a:lnTo>
                <a:lnTo>
                  <a:pt x="691" y="456"/>
                </a:lnTo>
                <a:lnTo>
                  <a:pt x="689" y="457"/>
                </a:lnTo>
                <a:lnTo>
                  <a:pt x="689" y="456"/>
                </a:lnTo>
                <a:lnTo>
                  <a:pt x="688" y="456"/>
                </a:lnTo>
                <a:lnTo>
                  <a:pt x="687" y="456"/>
                </a:lnTo>
                <a:lnTo>
                  <a:pt x="687" y="457"/>
                </a:lnTo>
                <a:lnTo>
                  <a:pt x="686" y="457"/>
                </a:lnTo>
                <a:lnTo>
                  <a:pt x="686" y="454"/>
                </a:lnTo>
                <a:lnTo>
                  <a:pt x="687" y="454"/>
                </a:lnTo>
                <a:lnTo>
                  <a:pt x="688" y="454"/>
                </a:lnTo>
                <a:lnTo>
                  <a:pt x="689" y="454"/>
                </a:lnTo>
                <a:close/>
                <a:moveTo>
                  <a:pt x="671" y="453"/>
                </a:moveTo>
                <a:lnTo>
                  <a:pt x="670" y="452"/>
                </a:lnTo>
                <a:lnTo>
                  <a:pt x="670" y="450"/>
                </a:lnTo>
                <a:lnTo>
                  <a:pt x="670" y="449"/>
                </a:lnTo>
                <a:lnTo>
                  <a:pt x="670" y="450"/>
                </a:lnTo>
                <a:lnTo>
                  <a:pt x="671" y="452"/>
                </a:lnTo>
                <a:lnTo>
                  <a:pt x="671" y="453"/>
                </a:lnTo>
                <a:close/>
                <a:moveTo>
                  <a:pt x="683" y="450"/>
                </a:moveTo>
                <a:lnTo>
                  <a:pt x="682" y="449"/>
                </a:lnTo>
                <a:lnTo>
                  <a:pt x="683" y="449"/>
                </a:lnTo>
                <a:lnTo>
                  <a:pt x="683" y="450"/>
                </a:lnTo>
                <a:close/>
                <a:moveTo>
                  <a:pt x="697" y="444"/>
                </a:moveTo>
                <a:lnTo>
                  <a:pt x="696" y="444"/>
                </a:lnTo>
                <a:lnTo>
                  <a:pt x="697" y="444"/>
                </a:lnTo>
                <a:close/>
                <a:moveTo>
                  <a:pt x="693" y="440"/>
                </a:moveTo>
                <a:lnTo>
                  <a:pt x="693" y="439"/>
                </a:lnTo>
                <a:lnTo>
                  <a:pt x="695" y="439"/>
                </a:lnTo>
                <a:lnTo>
                  <a:pt x="695" y="440"/>
                </a:lnTo>
                <a:lnTo>
                  <a:pt x="696" y="441"/>
                </a:lnTo>
                <a:lnTo>
                  <a:pt x="696" y="443"/>
                </a:lnTo>
                <a:lnTo>
                  <a:pt x="696" y="444"/>
                </a:lnTo>
                <a:lnTo>
                  <a:pt x="695" y="444"/>
                </a:lnTo>
                <a:lnTo>
                  <a:pt x="695" y="443"/>
                </a:lnTo>
                <a:lnTo>
                  <a:pt x="693" y="443"/>
                </a:lnTo>
                <a:lnTo>
                  <a:pt x="693" y="444"/>
                </a:lnTo>
                <a:lnTo>
                  <a:pt x="693" y="443"/>
                </a:lnTo>
                <a:lnTo>
                  <a:pt x="692" y="443"/>
                </a:lnTo>
                <a:lnTo>
                  <a:pt x="692" y="441"/>
                </a:lnTo>
                <a:lnTo>
                  <a:pt x="691" y="440"/>
                </a:lnTo>
                <a:lnTo>
                  <a:pt x="691" y="439"/>
                </a:lnTo>
                <a:lnTo>
                  <a:pt x="692" y="439"/>
                </a:lnTo>
                <a:lnTo>
                  <a:pt x="693" y="440"/>
                </a:lnTo>
                <a:close/>
                <a:moveTo>
                  <a:pt x="693" y="437"/>
                </a:moveTo>
                <a:lnTo>
                  <a:pt x="693" y="439"/>
                </a:lnTo>
                <a:lnTo>
                  <a:pt x="693" y="437"/>
                </a:lnTo>
                <a:close/>
                <a:moveTo>
                  <a:pt x="729" y="437"/>
                </a:moveTo>
                <a:lnTo>
                  <a:pt x="730" y="437"/>
                </a:lnTo>
                <a:lnTo>
                  <a:pt x="730" y="439"/>
                </a:lnTo>
                <a:lnTo>
                  <a:pt x="729" y="439"/>
                </a:lnTo>
                <a:lnTo>
                  <a:pt x="727" y="440"/>
                </a:lnTo>
                <a:lnTo>
                  <a:pt x="727" y="439"/>
                </a:lnTo>
                <a:lnTo>
                  <a:pt x="727" y="437"/>
                </a:lnTo>
                <a:lnTo>
                  <a:pt x="727" y="436"/>
                </a:lnTo>
                <a:lnTo>
                  <a:pt x="729" y="436"/>
                </a:lnTo>
                <a:lnTo>
                  <a:pt x="729" y="437"/>
                </a:lnTo>
                <a:close/>
                <a:moveTo>
                  <a:pt x="700" y="437"/>
                </a:moveTo>
                <a:lnTo>
                  <a:pt x="700" y="436"/>
                </a:lnTo>
                <a:lnTo>
                  <a:pt x="700" y="437"/>
                </a:lnTo>
                <a:close/>
                <a:moveTo>
                  <a:pt x="734" y="433"/>
                </a:moveTo>
                <a:lnTo>
                  <a:pt x="734" y="432"/>
                </a:lnTo>
                <a:lnTo>
                  <a:pt x="734" y="433"/>
                </a:lnTo>
                <a:close/>
                <a:moveTo>
                  <a:pt x="706" y="432"/>
                </a:moveTo>
                <a:lnTo>
                  <a:pt x="706" y="431"/>
                </a:lnTo>
                <a:lnTo>
                  <a:pt x="708" y="431"/>
                </a:lnTo>
                <a:lnTo>
                  <a:pt x="708" y="432"/>
                </a:lnTo>
                <a:lnTo>
                  <a:pt x="706" y="432"/>
                </a:lnTo>
                <a:close/>
                <a:moveTo>
                  <a:pt x="712" y="435"/>
                </a:moveTo>
                <a:lnTo>
                  <a:pt x="710" y="435"/>
                </a:lnTo>
                <a:lnTo>
                  <a:pt x="710" y="433"/>
                </a:lnTo>
                <a:lnTo>
                  <a:pt x="712" y="433"/>
                </a:lnTo>
                <a:lnTo>
                  <a:pt x="712" y="432"/>
                </a:lnTo>
                <a:lnTo>
                  <a:pt x="710" y="432"/>
                </a:lnTo>
                <a:lnTo>
                  <a:pt x="710" y="431"/>
                </a:lnTo>
                <a:lnTo>
                  <a:pt x="712" y="431"/>
                </a:lnTo>
                <a:lnTo>
                  <a:pt x="713" y="432"/>
                </a:lnTo>
                <a:lnTo>
                  <a:pt x="713" y="433"/>
                </a:lnTo>
                <a:lnTo>
                  <a:pt x="713" y="435"/>
                </a:lnTo>
                <a:lnTo>
                  <a:pt x="712" y="435"/>
                </a:lnTo>
                <a:close/>
                <a:moveTo>
                  <a:pt x="737" y="432"/>
                </a:moveTo>
                <a:lnTo>
                  <a:pt x="735" y="432"/>
                </a:lnTo>
                <a:lnTo>
                  <a:pt x="734" y="432"/>
                </a:lnTo>
                <a:lnTo>
                  <a:pt x="734" y="431"/>
                </a:lnTo>
                <a:lnTo>
                  <a:pt x="735" y="431"/>
                </a:lnTo>
                <a:lnTo>
                  <a:pt x="735" y="429"/>
                </a:lnTo>
                <a:lnTo>
                  <a:pt x="737" y="429"/>
                </a:lnTo>
                <a:lnTo>
                  <a:pt x="737" y="431"/>
                </a:lnTo>
                <a:lnTo>
                  <a:pt x="737" y="432"/>
                </a:lnTo>
                <a:close/>
                <a:moveTo>
                  <a:pt x="750" y="428"/>
                </a:moveTo>
                <a:lnTo>
                  <a:pt x="748" y="427"/>
                </a:lnTo>
                <a:lnTo>
                  <a:pt x="750" y="427"/>
                </a:lnTo>
                <a:lnTo>
                  <a:pt x="750" y="428"/>
                </a:lnTo>
                <a:close/>
                <a:moveTo>
                  <a:pt x="738" y="424"/>
                </a:moveTo>
                <a:lnTo>
                  <a:pt x="738" y="423"/>
                </a:lnTo>
                <a:lnTo>
                  <a:pt x="738" y="422"/>
                </a:lnTo>
                <a:lnTo>
                  <a:pt x="739" y="423"/>
                </a:lnTo>
                <a:lnTo>
                  <a:pt x="738" y="423"/>
                </a:lnTo>
                <a:lnTo>
                  <a:pt x="738" y="424"/>
                </a:lnTo>
                <a:close/>
                <a:moveTo>
                  <a:pt x="692" y="420"/>
                </a:moveTo>
                <a:lnTo>
                  <a:pt x="691" y="420"/>
                </a:lnTo>
                <a:lnTo>
                  <a:pt x="692" y="420"/>
                </a:lnTo>
                <a:close/>
                <a:moveTo>
                  <a:pt x="743" y="420"/>
                </a:moveTo>
                <a:lnTo>
                  <a:pt x="742" y="420"/>
                </a:lnTo>
                <a:lnTo>
                  <a:pt x="742" y="419"/>
                </a:lnTo>
                <a:lnTo>
                  <a:pt x="743" y="419"/>
                </a:lnTo>
                <a:lnTo>
                  <a:pt x="743" y="420"/>
                </a:lnTo>
                <a:close/>
                <a:moveTo>
                  <a:pt x="726" y="423"/>
                </a:moveTo>
                <a:lnTo>
                  <a:pt x="726" y="424"/>
                </a:lnTo>
                <a:lnTo>
                  <a:pt x="725" y="424"/>
                </a:lnTo>
                <a:lnTo>
                  <a:pt x="725" y="422"/>
                </a:lnTo>
                <a:lnTo>
                  <a:pt x="726" y="422"/>
                </a:lnTo>
                <a:lnTo>
                  <a:pt x="726" y="420"/>
                </a:lnTo>
                <a:lnTo>
                  <a:pt x="725" y="420"/>
                </a:lnTo>
                <a:lnTo>
                  <a:pt x="726" y="419"/>
                </a:lnTo>
                <a:lnTo>
                  <a:pt x="726" y="420"/>
                </a:lnTo>
                <a:lnTo>
                  <a:pt x="727" y="422"/>
                </a:lnTo>
                <a:lnTo>
                  <a:pt x="726" y="423"/>
                </a:lnTo>
                <a:close/>
                <a:moveTo>
                  <a:pt x="687" y="423"/>
                </a:moveTo>
                <a:lnTo>
                  <a:pt x="686" y="423"/>
                </a:lnTo>
                <a:lnTo>
                  <a:pt x="686" y="420"/>
                </a:lnTo>
                <a:lnTo>
                  <a:pt x="686" y="419"/>
                </a:lnTo>
                <a:lnTo>
                  <a:pt x="684" y="419"/>
                </a:lnTo>
                <a:lnTo>
                  <a:pt x="684" y="418"/>
                </a:lnTo>
                <a:lnTo>
                  <a:pt x="686" y="418"/>
                </a:lnTo>
                <a:lnTo>
                  <a:pt x="687" y="418"/>
                </a:lnTo>
                <a:lnTo>
                  <a:pt x="688" y="419"/>
                </a:lnTo>
                <a:lnTo>
                  <a:pt x="688" y="420"/>
                </a:lnTo>
                <a:lnTo>
                  <a:pt x="687" y="420"/>
                </a:lnTo>
                <a:lnTo>
                  <a:pt x="687" y="422"/>
                </a:lnTo>
                <a:lnTo>
                  <a:pt x="687" y="423"/>
                </a:lnTo>
                <a:close/>
                <a:moveTo>
                  <a:pt x="695" y="415"/>
                </a:moveTo>
                <a:lnTo>
                  <a:pt x="695" y="416"/>
                </a:lnTo>
                <a:lnTo>
                  <a:pt x="693" y="418"/>
                </a:lnTo>
                <a:lnTo>
                  <a:pt x="692" y="418"/>
                </a:lnTo>
                <a:lnTo>
                  <a:pt x="691" y="419"/>
                </a:lnTo>
                <a:lnTo>
                  <a:pt x="691" y="418"/>
                </a:lnTo>
                <a:lnTo>
                  <a:pt x="692" y="416"/>
                </a:lnTo>
                <a:lnTo>
                  <a:pt x="693" y="416"/>
                </a:lnTo>
                <a:lnTo>
                  <a:pt x="693" y="415"/>
                </a:lnTo>
                <a:lnTo>
                  <a:pt x="695" y="415"/>
                </a:lnTo>
                <a:close/>
                <a:moveTo>
                  <a:pt x="678" y="414"/>
                </a:moveTo>
                <a:lnTo>
                  <a:pt x="678" y="412"/>
                </a:lnTo>
                <a:lnTo>
                  <a:pt x="678" y="414"/>
                </a:lnTo>
                <a:close/>
                <a:moveTo>
                  <a:pt x="754" y="412"/>
                </a:moveTo>
                <a:lnTo>
                  <a:pt x="754" y="414"/>
                </a:lnTo>
                <a:lnTo>
                  <a:pt x="752" y="412"/>
                </a:lnTo>
                <a:lnTo>
                  <a:pt x="754" y="412"/>
                </a:lnTo>
                <a:close/>
                <a:moveTo>
                  <a:pt x="740" y="412"/>
                </a:moveTo>
                <a:lnTo>
                  <a:pt x="740" y="411"/>
                </a:lnTo>
                <a:lnTo>
                  <a:pt x="740" y="412"/>
                </a:lnTo>
                <a:close/>
                <a:moveTo>
                  <a:pt x="700" y="411"/>
                </a:moveTo>
                <a:lnTo>
                  <a:pt x="700" y="412"/>
                </a:lnTo>
                <a:lnTo>
                  <a:pt x="700" y="411"/>
                </a:lnTo>
                <a:close/>
                <a:moveTo>
                  <a:pt x="718" y="411"/>
                </a:moveTo>
                <a:lnTo>
                  <a:pt x="717" y="411"/>
                </a:lnTo>
                <a:lnTo>
                  <a:pt x="717" y="412"/>
                </a:lnTo>
                <a:lnTo>
                  <a:pt x="716" y="412"/>
                </a:lnTo>
                <a:lnTo>
                  <a:pt x="716" y="414"/>
                </a:lnTo>
                <a:lnTo>
                  <a:pt x="714" y="414"/>
                </a:lnTo>
                <a:lnTo>
                  <a:pt x="714" y="412"/>
                </a:lnTo>
                <a:lnTo>
                  <a:pt x="716" y="412"/>
                </a:lnTo>
                <a:lnTo>
                  <a:pt x="716" y="411"/>
                </a:lnTo>
                <a:lnTo>
                  <a:pt x="717" y="411"/>
                </a:lnTo>
                <a:lnTo>
                  <a:pt x="718" y="411"/>
                </a:lnTo>
                <a:close/>
                <a:moveTo>
                  <a:pt x="743" y="411"/>
                </a:moveTo>
                <a:lnTo>
                  <a:pt x="742" y="411"/>
                </a:lnTo>
                <a:lnTo>
                  <a:pt x="743" y="411"/>
                </a:lnTo>
                <a:close/>
                <a:moveTo>
                  <a:pt x="695" y="410"/>
                </a:moveTo>
                <a:lnTo>
                  <a:pt x="696" y="410"/>
                </a:lnTo>
                <a:lnTo>
                  <a:pt x="697" y="411"/>
                </a:lnTo>
                <a:lnTo>
                  <a:pt x="696" y="411"/>
                </a:lnTo>
                <a:lnTo>
                  <a:pt x="695" y="411"/>
                </a:lnTo>
                <a:lnTo>
                  <a:pt x="695" y="410"/>
                </a:lnTo>
                <a:close/>
                <a:moveTo>
                  <a:pt x="722" y="410"/>
                </a:moveTo>
                <a:lnTo>
                  <a:pt x="721" y="410"/>
                </a:lnTo>
                <a:lnTo>
                  <a:pt x="722" y="410"/>
                </a:lnTo>
                <a:close/>
                <a:moveTo>
                  <a:pt x="700" y="410"/>
                </a:moveTo>
                <a:lnTo>
                  <a:pt x="699" y="410"/>
                </a:lnTo>
                <a:lnTo>
                  <a:pt x="700" y="410"/>
                </a:lnTo>
                <a:close/>
                <a:moveTo>
                  <a:pt x="734" y="410"/>
                </a:moveTo>
                <a:lnTo>
                  <a:pt x="733" y="410"/>
                </a:lnTo>
                <a:lnTo>
                  <a:pt x="734" y="410"/>
                </a:lnTo>
                <a:close/>
                <a:moveTo>
                  <a:pt x="743" y="410"/>
                </a:moveTo>
                <a:lnTo>
                  <a:pt x="744" y="410"/>
                </a:lnTo>
                <a:lnTo>
                  <a:pt x="746" y="410"/>
                </a:lnTo>
                <a:lnTo>
                  <a:pt x="746" y="411"/>
                </a:lnTo>
                <a:lnTo>
                  <a:pt x="747" y="411"/>
                </a:lnTo>
                <a:lnTo>
                  <a:pt x="747" y="412"/>
                </a:lnTo>
                <a:lnTo>
                  <a:pt x="747" y="414"/>
                </a:lnTo>
                <a:lnTo>
                  <a:pt x="748" y="414"/>
                </a:lnTo>
                <a:lnTo>
                  <a:pt x="748" y="415"/>
                </a:lnTo>
                <a:lnTo>
                  <a:pt x="748" y="416"/>
                </a:lnTo>
                <a:lnTo>
                  <a:pt x="747" y="416"/>
                </a:lnTo>
                <a:lnTo>
                  <a:pt x="746" y="416"/>
                </a:lnTo>
                <a:lnTo>
                  <a:pt x="746" y="418"/>
                </a:lnTo>
                <a:lnTo>
                  <a:pt x="744" y="416"/>
                </a:lnTo>
                <a:lnTo>
                  <a:pt x="743" y="418"/>
                </a:lnTo>
                <a:lnTo>
                  <a:pt x="743" y="419"/>
                </a:lnTo>
                <a:lnTo>
                  <a:pt x="742" y="419"/>
                </a:lnTo>
                <a:lnTo>
                  <a:pt x="740" y="419"/>
                </a:lnTo>
                <a:lnTo>
                  <a:pt x="740" y="418"/>
                </a:lnTo>
                <a:lnTo>
                  <a:pt x="739" y="418"/>
                </a:lnTo>
                <a:lnTo>
                  <a:pt x="738" y="416"/>
                </a:lnTo>
                <a:lnTo>
                  <a:pt x="737" y="416"/>
                </a:lnTo>
                <a:lnTo>
                  <a:pt x="735" y="416"/>
                </a:lnTo>
                <a:lnTo>
                  <a:pt x="734" y="416"/>
                </a:lnTo>
                <a:lnTo>
                  <a:pt x="735" y="416"/>
                </a:lnTo>
                <a:lnTo>
                  <a:pt x="735" y="415"/>
                </a:lnTo>
                <a:lnTo>
                  <a:pt x="734" y="415"/>
                </a:lnTo>
                <a:lnTo>
                  <a:pt x="734" y="414"/>
                </a:lnTo>
                <a:lnTo>
                  <a:pt x="733" y="414"/>
                </a:lnTo>
                <a:lnTo>
                  <a:pt x="734" y="412"/>
                </a:lnTo>
                <a:lnTo>
                  <a:pt x="733" y="411"/>
                </a:lnTo>
                <a:lnTo>
                  <a:pt x="733" y="410"/>
                </a:lnTo>
                <a:lnTo>
                  <a:pt x="734" y="410"/>
                </a:lnTo>
                <a:lnTo>
                  <a:pt x="735" y="411"/>
                </a:lnTo>
                <a:lnTo>
                  <a:pt x="735" y="412"/>
                </a:lnTo>
                <a:lnTo>
                  <a:pt x="735" y="414"/>
                </a:lnTo>
                <a:lnTo>
                  <a:pt x="737" y="414"/>
                </a:lnTo>
                <a:lnTo>
                  <a:pt x="737" y="412"/>
                </a:lnTo>
                <a:lnTo>
                  <a:pt x="738" y="412"/>
                </a:lnTo>
                <a:lnTo>
                  <a:pt x="738" y="414"/>
                </a:lnTo>
                <a:lnTo>
                  <a:pt x="739" y="414"/>
                </a:lnTo>
                <a:lnTo>
                  <a:pt x="739" y="412"/>
                </a:lnTo>
                <a:lnTo>
                  <a:pt x="740" y="414"/>
                </a:lnTo>
                <a:lnTo>
                  <a:pt x="742" y="414"/>
                </a:lnTo>
                <a:lnTo>
                  <a:pt x="743" y="414"/>
                </a:lnTo>
                <a:lnTo>
                  <a:pt x="743" y="415"/>
                </a:lnTo>
                <a:lnTo>
                  <a:pt x="744" y="415"/>
                </a:lnTo>
                <a:lnTo>
                  <a:pt x="744" y="414"/>
                </a:lnTo>
                <a:lnTo>
                  <a:pt x="743" y="412"/>
                </a:lnTo>
                <a:lnTo>
                  <a:pt x="743" y="411"/>
                </a:lnTo>
                <a:lnTo>
                  <a:pt x="744" y="411"/>
                </a:lnTo>
                <a:lnTo>
                  <a:pt x="743" y="410"/>
                </a:lnTo>
                <a:lnTo>
                  <a:pt x="742" y="411"/>
                </a:lnTo>
                <a:lnTo>
                  <a:pt x="740" y="410"/>
                </a:lnTo>
                <a:lnTo>
                  <a:pt x="742" y="410"/>
                </a:lnTo>
                <a:lnTo>
                  <a:pt x="743" y="410"/>
                </a:lnTo>
                <a:close/>
                <a:moveTo>
                  <a:pt x="697" y="410"/>
                </a:moveTo>
                <a:lnTo>
                  <a:pt x="696" y="410"/>
                </a:lnTo>
                <a:lnTo>
                  <a:pt x="697" y="409"/>
                </a:lnTo>
                <a:lnTo>
                  <a:pt x="697" y="410"/>
                </a:lnTo>
                <a:close/>
                <a:moveTo>
                  <a:pt x="740" y="410"/>
                </a:moveTo>
                <a:lnTo>
                  <a:pt x="740" y="409"/>
                </a:lnTo>
                <a:lnTo>
                  <a:pt x="740" y="410"/>
                </a:lnTo>
                <a:close/>
                <a:moveTo>
                  <a:pt x="697" y="410"/>
                </a:moveTo>
                <a:lnTo>
                  <a:pt x="697" y="409"/>
                </a:lnTo>
                <a:lnTo>
                  <a:pt x="699" y="410"/>
                </a:lnTo>
                <a:lnTo>
                  <a:pt x="697" y="410"/>
                </a:lnTo>
                <a:close/>
                <a:moveTo>
                  <a:pt x="733" y="409"/>
                </a:moveTo>
                <a:lnTo>
                  <a:pt x="734" y="409"/>
                </a:lnTo>
                <a:lnTo>
                  <a:pt x="733" y="409"/>
                </a:lnTo>
                <a:close/>
                <a:moveTo>
                  <a:pt x="697" y="409"/>
                </a:moveTo>
                <a:lnTo>
                  <a:pt x="699" y="409"/>
                </a:lnTo>
                <a:lnTo>
                  <a:pt x="697" y="409"/>
                </a:lnTo>
                <a:close/>
                <a:moveTo>
                  <a:pt x="700" y="407"/>
                </a:moveTo>
                <a:lnTo>
                  <a:pt x="700" y="409"/>
                </a:lnTo>
                <a:lnTo>
                  <a:pt x="700" y="407"/>
                </a:lnTo>
                <a:close/>
                <a:moveTo>
                  <a:pt x="729" y="407"/>
                </a:moveTo>
                <a:lnTo>
                  <a:pt x="729" y="409"/>
                </a:lnTo>
                <a:lnTo>
                  <a:pt x="727" y="409"/>
                </a:lnTo>
                <a:lnTo>
                  <a:pt x="729" y="407"/>
                </a:lnTo>
                <a:close/>
                <a:moveTo>
                  <a:pt x="699" y="407"/>
                </a:moveTo>
                <a:lnTo>
                  <a:pt x="700" y="407"/>
                </a:lnTo>
                <a:lnTo>
                  <a:pt x="699" y="407"/>
                </a:lnTo>
                <a:close/>
                <a:moveTo>
                  <a:pt x="713" y="405"/>
                </a:moveTo>
                <a:lnTo>
                  <a:pt x="713" y="403"/>
                </a:lnTo>
                <a:lnTo>
                  <a:pt x="713" y="405"/>
                </a:lnTo>
                <a:close/>
                <a:moveTo>
                  <a:pt x="714" y="403"/>
                </a:moveTo>
                <a:lnTo>
                  <a:pt x="713" y="403"/>
                </a:lnTo>
                <a:lnTo>
                  <a:pt x="713" y="402"/>
                </a:lnTo>
                <a:lnTo>
                  <a:pt x="714" y="402"/>
                </a:lnTo>
                <a:lnTo>
                  <a:pt x="714" y="403"/>
                </a:lnTo>
                <a:close/>
                <a:moveTo>
                  <a:pt x="730" y="402"/>
                </a:moveTo>
                <a:lnTo>
                  <a:pt x="731" y="402"/>
                </a:lnTo>
                <a:lnTo>
                  <a:pt x="730" y="402"/>
                </a:lnTo>
                <a:close/>
                <a:moveTo>
                  <a:pt x="717" y="401"/>
                </a:moveTo>
                <a:lnTo>
                  <a:pt x="717" y="402"/>
                </a:lnTo>
                <a:lnTo>
                  <a:pt x="718" y="401"/>
                </a:lnTo>
                <a:lnTo>
                  <a:pt x="720" y="402"/>
                </a:lnTo>
                <a:lnTo>
                  <a:pt x="718" y="402"/>
                </a:lnTo>
                <a:lnTo>
                  <a:pt x="716" y="402"/>
                </a:lnTo>
                <a:lnTo>
                  <a:pt x="717" y="401"/>
                </a:lnTo>
                <a:close/>
                <a:moveTo>
                  <a:pt x="775" y="401"/>
                </a:moveTo>
                <a:lnTo>
                  <a:pt x="773" y="401"/>
                </a:lnTo>
                <a:lnTo>
                  <a:pt x="775" y="401"/>
                </a:lnTo>
                <a:close/>
                <a:moveTo>
                  <a:pt x="716" y="401"/>
                </a:moveTo>
                <a:lnTo>
                  <a:pt x="716" y="399"/>
                </a:lnTo>
                <a:lnTo>
                  <a:pt x="716" y="401"/>
                </a:lnTo>
                <a:close/>
                <a:moveTo>
                  <a:pt x="733" y="403"/>
                </a:moveTo>
                <a:lnTo>
                  <a:pt x="731" y="403"/>
                </a:lnTo>
                <a:lnTo>
                  <a:pt x="730" y="403"/>
                </a:lnTo>
                <a:lnTo>
                  <a:pt x="730" y="405"/>
                </a:lnTo>
                <a:lnTo>
                  <a:pt x="731" y="405"/>
                </a:lnTo>
                <a:lnTo>
                  <a:pt x="731" y="406"/>
                </a:lnTo>
                <a:lnTo>
                  <a:pt x="729" y="406"/>
                </a:lnTo>
                <a:lnTo>
                  <a:pt x="729" y="405"/>
                </a:lnTo>
                <a:lnTo>
                  <a:pt x="729" y="403"/>
                </a:lnTo>
                <a:lnTo>
                  <a:pt x="730" y="403"/>
                </a:lnTo>
                <a:lnTo>
                  <a:pt x="730" y="402"/>
                </a:lnTo>
                <a:lnTo>
                  <a:pt x="731" y="402"/>
                </a:lnTo>
                <a:lnTo>
                  <a:pt x="731" y="401"/>
                </a:lnTo>
                <a:lnTo>
                  <a:pt x="731" y="399"/>
                </a:lnTo>
                <a:lnTo>
                  <a:pt x="733" y="399"/>
                </a:lnTo>
                <a:lnTo>
                  <a:pt x="733" y="401"/>
                </a:lnTo>
                <a:lnTo>
                  <a:pt x="733" y="402"/>
                </a:lnTo>
                <a:lnTo>
                  <a:pt x="733" y="403"/>
                </a:lnTo>
                <a:close/>
                <a:moveTo>
                  <a:pt x="714" y="399"/>
                </a:moveTo>
                <a:lnTo>
                  <a:pt x="713" y="401"/>
                </a:lnTo>
                <a:lnTo>
                  <a:pt x="712" y="401"/>
                </a:lnTo>
                <a:lnTo>
                  <a:pt x="713" y="401"/>
                </a:lnTo>
                <a:lnTo>
                  <a:pt x="713" y="399"/>
                </a:lnTo>
                <a:lnTo>
                  <a:pt x="714" y="399"/>
                </a:lnTo>
                <a:close/>
                <a:moveTo>
                  <a:pt x="716" y="399"/>
                </a:moveTo>
                <a:lnTo>
                  <a:pt x="714" y="399"/>
                </a:lnTo>
                <a:lnTo>
                  <a:pt x="716" y="399"/>
                </a:lnTo>
                <a:close/>
                <a:moveTo>
                  <a:pt x="717" y="399"/>
                </a:moveTo>
                <a:lnTo>
                  <a:pt x="716" y="399"/>
                </a:lnTo>
                <a:lnTo>
                  <a:pt x="717" y="399"/>
                </a:lnTo>
                <a:close/>
                <a:moveTo>
                  <a:pt x="716" y="398"/>
                </a:moveTo>
                <a:lnTo>
                  <a:pt x="716" y="399"/>
                </a:lnTo>
                <a:lnTo>
                  <a:pt x="714" y="398"/>
                </a:lnTo>
                <a:lnTo>
                  <a:pt x="716" y="398"/>
                </a:lnTo>
                <a:close/>
                <a:moveTo>
                  <a:pt x="720" y="398"/>
                </a:moveTo>
                <a:lnTo>
                  <a:pt x="720" y="397"/>
                </a:lnTo>
                <a:lnTo>
                  <a:pt x="720" y="398"/>
                </a:lnTo>
                <a:close/>
                <a:moveTo>
                  <a:pt x="776" y="395"/>
                </a:moveTo>
                <a:lnTo>
                  <a:pt x="775" y="395"/>
                </a:lnTo>
                <a:lnTo>
                  <a:pt x="776" y="395"/>
                </a:lnTo>
                <a:lnTo>
                  <a:pt x="776" y="397"/>
                </a:lnTo>
                <a:lnTo>
                  <a:pt x="775" y="397"/>
                </a:lnTo>
                <a:lnTo>
                  <a:pt x="775" y="398"/>
                </a:lnTo>
                <a:lnTo>
                  <a:pt x="775" y="399"/>
                </a:lnTo>
                <a:lnTo>
                  <a:pt x="773" y="399"/>
                </a:lnTo>
                <a:lnTo>
                  <a:pt x="773" y="398"/>
                </a:lnTo>
                <a:lnTo>
                  <a:pt x="772" y="397"/>
                </a:lnTo>
                <a:lnTo>
                  <a:pt x="772" y="395"/>
                </a:lnTo>
                <a:lnTo>
                  <a:pt x="773" y="395"/>
                </a:lnTo>
                <a:lnTo>
                  <a:pt x="773" y="394"/>
                </a:lnTo>
                <a:lnTo>
                  <a:pt x="775" y="394"/>
                </a:lnTo>
                <a:lnTo>
                  <a:pt x="776" y="394"/>
                </a:lnTo>
                <a:lnTo>
                  <a:pt x="776" y="395"/>
                </a:lnTo>
                <a:close/>
                <a:moveTo>
                  <a:pt x="722" y="394"/>
                </a:moveTo>
                <a:lnTo>
                  <a:pt x="723" y="395"/>
                </a:lnTo>
                <a:lnTo>
                  <a:pt x="726" y="394"/>
                </a:lnTo>
                <a:lnTo>
                  <a:pt x="726" y="395"/>
                </a:lnTo>
                <a:lnTo>
                  <a:pt x="725" y="395"/>
                </a:lnTo>
                <a:lnTo>
                  <a:pt x="726" y="397"/>
                </a:lnTo>
                <a:lnTo>
                  <a:pt x="725" y="397"/>
                </a:lnTo>
                <a:lnTo>
                  <a:pt x="725" y="398"/>
                </a:lnTo>
                <a:lnTo>
                  <a:pt x="725" y="399"/>
                </a:lnTo>
                <a:lnTo>
                  <a:pt x="726" y="399"/>
                </a:lnTo>
                <a:lnTo>
                  <a:pt x="727" y="399"/>
                </a:lnTo>
                <a:lnTo>
                  <a:pt x="729" y="399"/>
                </a:lnTo>
                <a:lnTo>
                  <a:pt x="729" y="401"/>
                </a:lnTo>
                <a:lnTo>
                  <a:pt x="729" y="402"/>
                </a:lnTo>
                <a:lnTo>
                  <a:pt x="727" y="402"/>
                </a:lnTo>
                <a:lnTo>
                  <a:pt x="729" y="402"/>
                </a:lnTo>
                <a:lnTo>
                  <a:pt x="729" y="403"/>
                </a:lnTo>
                <a:lnTo>
                  <a:pt x="727" y="403"/>
                </a:lnTo>
                <a:lnTo>
                  <a:pt x="726" y="403"/>
                </a:lnTo>
                <a:lnTo>
                  <a:pt x="726" y="402"/>
                </a:lnTo>
                <a:lnTo>
                  <a:pt x="725" y="402"/>
                </a:lnTo>
                <a:lnTo>
                  <a:pt x="723" y="402"/>
                </a:lnTo>
                <a:lnTo>
                  <a:pt x="723" y="401"/>
                </a:lnTo>
                <a:lnTo>
                  <a:pt x="722" y="401"/>
                </a:lnTo>
                <a:lnTo>
                  <a:pt x="721" y="399"/>
                </a:lnTo>
                <a:lnTo>
                  <a:pt x="721" y="398"/>
                </a:lnTo>
                <a:lnTo>
                  <a:pt x="720" y="397"/>
                </a:lnTo>
                <a:lnTo>
                  <a:pt x="720" y="395"/>
                </a:lnTo>
                <a:lnTo>
                  <a:pt x="718" y="395"/>
                </a:lnTo>
                <a:lnTo>
                  <a:pt x="718" y="394"/>
                </a:lnTo>
                <a:lnTo>
                  <a:pt x="720" y="394"/>
                </a:lnTo>
                <a:lnTo>
                  <a:pt x="721" y="395"/>
                </a:lnTo>
                <a:lnTo>
                  <a:pt x="722" y="394"/>
                </a:lnTo>
                <a:close/>
                <a:moveTo>
                  <a:pt x="1005" y="393"/>
                </a:moveTo>
                <a:lnTo>
                  <a:pt x="1005" y="394"/>
                </a:lnTo>
                <a:lnTo>
                  <a:pt x="1004" y="393"/>
                </a:lnTo>
                <a:lnTo>
                  <a:pt x="1005" y="393"/>
                </a:lnTo>
                <a:close/>
                <a:moveTo>
                  <a:pt x="1005" y="393"/>
                </a:moveTo>
                <a:lnTo>
                  <a:pt x="1004" y="393"/>
                </a:lnTo>
                <a:lnTo>
                  <a:pt x="1004" y="391"/>
                </a:lnTo>
                <a:lnTo>
                  <a:pt x="1005" y="393"/>
                </a:lnTo>
                <a:close/>
                <a:moveTo>
                  <a:pt x="998" y="391"/>
                </a:moveTo>
                <a:lnTo>
                  <a:pt x="998" y="393"/>
                </a:lnTo>
                <a:lnTo>
                  <a:pt x="997" y="391"/>
                </a:lnTo>
                <a:lnTo>
                  <a:pt x="996" y="391"/>
                </a:lnTo>
                <a:lnTo>
                  <a:pt x="996" y="390"/>
                </a:lnTo>
                <a:lnTo>
                  <a:pt x="997" y="390"/>
                </a:lnTo>
                <a:lnTo>
                  <a:pt x="998" y="391"/>
                </a:lnTo>
                <a:close/>
                <a:moveTo>
                  <a:pt x="1030" y="390"/>
                </a:moveTo>
                <a:lnTo>
                  <a:pt x="1031" y="390"/>
                </a:lnTo>
                <a:lnTo>
                  <a:pt x="1032" y="390"/>
                </a:lnTo>
                <a:lnTo>
                  <a:pt x="1034" y="390"/>
                </a:lnTo>
                <a:lnTo>
                  <a:pt x="1036" y="390"/>
                </a:lnTo>
                <a:lnTo>
                  <a:pt x="1038" y="390"/>
                </a:lnTo>
                <a:lnTo>
                  <a:pt x="1039" y="390"/>
                </a:lnTo>
                <a:lnTo>
                  <a:pt x="1042" y="390"/>
                </a:lnTo>
                <a:lnTo>
                  <a:pt x="1042" y="391"/>
                </a:lnTo>
                <a:lnTo>
                  <a:pt x="1042" y="390"/>
                </a:lnTo>
                <a:lnTo>
                  <a:pt x="1043" y="390"/>
                </a:lnTo>
                <a:lnTo>
                  <a:pt x="1043" y="391"/>
                </a:lnTo>
                <a:lnTo>
                  <a:pt x="1044" y="391"/>
                </a:lnTo>
                <a:lnTo>
                  <a:pt x="1046" y="391"/>
                </a:lnTo>
                <a:lnTo>
                  <a:pt x="1047" y="391"/>
                </a:lnTo>
                <a:lnTo>
                  <a:pt x="1048" y="391"/>
                </a:lnTo>
                <a:lnTo>
                  <a:pt x="1049" y="391"/>
                </a:lnTo>
                <a:lnTo>
                  <a:pt x="1049" y="393"/>
                </a:lnTo>
                <a:lnTo>
                  <a:pt x="1051" y="393"/>
                </a:lnTo>
                <a:lnTo>
                  <a:pt x="1052" y="394"/>
                </a:lnTo>
                <a:lnTo>
                  <a:pt x="1052" y="395"/>
                </a:lnTo>
                <a:lnTo>
                  <a:pt x="1051" y="397"/>
                </a:lnTo>
                <a:lnTo>
                  <a:pt x="1051" y="398"/>
                </a:lnTo>
                <a:lnTo>
                  <a:pt x="1049" y="398"/>
                </a:lnTo>
                <a:lnTo>
                  <a:pt x="1049" y="399"/>
                </a:lnTo>
                <a:lnTo>
                  <a:pt x="1047" y="399"/>
                </a:lnTo>
                <a:lnTo>
                  <a:pt x="1046" y="399"/>
                </a:lnTo>
                <a:lnTo>
                  <a:pt x="1044" y="399"/>
                </a:lnTo>
                <a:lnTo>
                  <a:pt x="1043" y="399"/>
                </a:lnTo>
                <a:lnTo>
                  <a:pt x="1042" y="399"/>
                </a:lnTo>
                <a:lnTo>
                  <a:pt x="1039" y="399"/>
                </a:lnTo>
                <a:lnTo>
                  <a:pt x="1038" y="399"/>
                </a:lnTo>
                <a:lnTo>
                  <a:pt x="1036" y="399"/>
                </a:lnTo>
                <a:lnTo>
                  <a:pt x="1036" y="398"/>
                </a:lnTo>
                <a:lnTo>
                  <a:pt x="1035" y="398"/>
                </a:lnTo>
                <a:lnTo>
                  <a:pt x="1035" y="397"/>
                </a:lnTo>
                <a:lnTo>
                  <a:pt x="1034" y="397"/>
                </a:lnTo>
                <a:lnTo>
                  <a:pt x="1032" y="397"/>
                </a:lnTo>
                <a:lnTo>
                  <a:pt x="1032" y="398"/>
                </a:lnTo>
                <a:lnTo>
                  <a:pt x="1031" y="397"/>
                </a:lnTo>
                <a:lnTo>
                  <a:pt x="1030" y="397"/>
                </a:lnTo>
                <a:lnTo>
                  <a:pt x="1031" y="397"/>
                </a:lnTo>
                <a:lnTo>
                  <a:pt x="1030" y="395"/>
                </a:lnTo>
                <a:lnTo>
                  <a:pt x="1028" y="395"/>
                </a:lnTo>
                <a:lnTo>
                  <a:pt x="1028" y="394"/>
                </a:lnTo>
                <a:lnTo>
                  <a:pt x="1028" y="395"/>
                </a:lnTo>
                <a:lnTo>
                  <a:pt x="1030" y="395"/>
                </a:lnTo>
                <a:lnTo>
                  <a:pt x="1030" y="397"/>
                </a:lnTo>
                <a:lnTo>
                  <a:pt x="1028" y="397"/>
                </a:lnTo>
                <a:lnTo>
                  <a:pt x="1026" y="397"/>
                </a:lnTo>
                <a:lnTo>
                  <a:pt x="1026" y="398"/>
                </a:lnTo>
                <a:lnTo>
                  <a:pt x="1025" y="397"/>
                </a:lnTo>
                <a:lnTo>
                  <a:pt x="1026" y="395"/>
                </a:lnTo>
                <a:lnTo>
                  <a:pt x="1026" y="394"/>
                </a:lnTo>
                <a:lnTo>
                  <a:pt x="1027" y="394"/>
                </a:lnTo>
                <a:lnTo>
                  <a:pt x="1027" y="393"/>
                </a:lnTo>
                <a:lnTo>
                  <a:pt x="1027" y="391"/>
                </a:lnTo>
                <a:lnTo>
                  <a:pt x="1027" y="390"/>
                </a:lnTo>
                <a:lnTo>
                  <a:pt x="1028" y="390"/>
                </a:lnTo>
                <a:lnTo>
                  <a:pt x="1030" y="390"/>
                </a:lnTo>
                <a:close/>
                <a:moveTo>
                  <a:pt x="721" y="390"/>
                </a:moveTo>
                <a:lnTo>
                  <a:pt x="722" y="390"/>
                </a:lnTo>
                <a:lnTo>
                  <a:pt x="723" y="391"/>
                </a:lnTo>
                <a:lnTo>
                  <a:pt x="722" y="391"/>
                </a:lnTo>
                <a:lnTo>
                  <a:pt x="722" y="393"/>
                </a:lnTo>
                <a:lnTo>
                  <a:pt x="721" y="391"/>
                </a:lnTo>
                <a:lnTo>
                  <a:pt x="720" y="390"/>
                </a:lnTo>
                <a:lnTo>
                  <a:pt x="721" y="390"/>
                </a:lnTo>
                <a:close/>
                <a:moveTo>
                  <a:pt x="714" y="381"/>
                </a:moveTo>
                <a:lnTo>
                  <a:pt x="714" y="380"/>
                </a:lnTo>
                <a:lnTo>
                  <a:pt x="714" y="381"/>
                </a:lnTo>
                <a:close/>
                <a:moveTo>
                  <a:pt x="714" y="378"/>
                </a:moveTo>
                <a:lnTo>
                  <a:pt x="714" y="380"/>
                </a:lnTo>
                <a:lnTo>
                  <a:pt x="713" y="380"/>
                </a:lnTo>
                <a:lnTo>
                  <a:pt x="712" y="380"/>
                </a:lnTo>
                <a:lnTo>
                  <a:pt x="710" y="380"/>
                </a:lnTo>
                <a:lnTo>
                  <a:pt x="710" y="378"/>
                </a:lnTo>
                <a:lnTo>
                  <a:pt x="712" y="378"/>
                </a:lnTo>
                <a:lnTo>
                  <a:pt x="713" y="378"/>
                </a:lnTo>
                <a:lnTo>
                  <a:pt x="714" y="378"/>
                </a:lnTo>
                <a:close/>
                <a:moveTo>
                  <a:pt x="693" y="380"/>
                </a:moveTo>
                <a:lnTo>
                  <a:pt x="693" y="378"/>
                </a:lnTo>
                <a:lnTo>
                  <a:pt x="693" y="377"/>
                </a:lnTo>
                <a:lnTo>
                  <a:pt x="693" y="376"/>
                </a:lnTo>
                <a:lnTo>
                  <a:pt x="693" y="377"/>
                </a:lnTo>
                <a:lnTo>
                  <a:pt x="693" y="378"/>
                </a:lnTo>
                <a:lnTo>
                  <a:pt x="693" y="380"/>
                </a:lnTo>
                <a:close/>
                <a:moveTo>
                  <a:pt x="695" y="377"/>
                </a:moveTo>
                <a:lnTo>
                  <a:pt x="695" y="376"/>
                </a:lnTo>
                <a:lnTo>
                  <a:pt x="696" y="376"/>
                </a:lnTo>
                <a:lnTo>
                  <a:pt x="696" y="377"/>
                </a:lnTo>
                <a:lnTo>
                  <a:pt x="695" y="377"/>
                </a:lnTo>
                <a:close/>
                <a:moveTo>
                  <a:pt x="708" y="377"/>
                </a:moveTo>
                <a:lnTo>
                  <a:pt x="708" y="376"/>
                </a:lnTo>
                <a:lnTo>
                  <a:pt x="708" y="377"/>
                </a:lnTo>
                <a:close/>
                <a:moveTo>
                  <a:pt x="706" y="376"/>
                </a:moveTo>
                <a:lnTo>
                  <a:pt x="708" y="376"/>
                </a:lnTo>
                <a:lnTo>
                  <a:pt x="706" y="376"/>
                </a:lnTo>
                <a:close/>
                <a:moveTo>
                  <a:pt x="710" y="376"/>
                </a:moveTo>
                <a:lnTo>
                  <a:pt x="709" y="376"/>
                </a:lnTo>
                <a:lnTo>
                  <a:pt x="710" y="376"/>
                </a:lnTo>
                <a:close/>
                <a:moveTo>
                  <a:pt x="697" y="374"/>
                </a:moveTo>
                <a:lnTo>
                  <a:pt x="697" y="376"/>
                </a:lnTo>
                <a:lnTo>
                  <a:pt x="696" y="376"/>
                </a:lnTo>
                <a:lnTo>
                  <a:pt x="696" y="374"/>
                </a:lnTo>
                <a:lnTo>
                  <a:pt x="697" y="374"/>
                </a:lnTo>
                <a:close/>
                <a:moveTo>
                  <a:pt x="714" y="376"/>
                </a:moveTo>
                <a:lnTo>
                  <a:pt x="714" y="374"/>
                </a:lnTo>
                <a:lnTo>
                  <a:pt x="716" y="374"/>
                </a:lnTo>
                <a:lnTo>
                  <a:pt x="716" y="376"/>
                </a:lnTo>
                <a:lnTo>
                  <a:pt x="718" y="377"/>
                </a:lnTo>
                <a:lnTo>
                  <a:pt x="718" y="378"/>
                </a:lnTo>
                <a:lnTo>
                  <a:pt x="718" y="380"/>
                </a:lnTo>
                <a:lnTo>
                  <a:pt x="717" y="380"/>
                </a:lnTo>
                <a:lnTo>
                  <a:pt x="717" y="378"/>
                </a:lnTo>
                <a:lnTo>
                  <a:pt x="716" y="380"/>
                </a:lnTo>
                <a:lnTo>
                  <a:pt x="714" y="378"/>
                </a:lnTo>
                <a:lnTo>
                  <a:pt x="713" y="378"/>
                </a:lnTo>
                <a:lnTo>
                  <a:pt x="712" y="378"/>
                </a:lnTo>
                <a:lnTo>
                  <a:pt x="712" y="377"/>
                </a:lnTo>
                <a:lnTo>
                  <a:pt x="710" y="377"/>
                </a:lnTo>
                <a:lnTo>
                  <a:pt x="710" y="376"/>
                </a:lnTo>
                <a:lnTo>
                  <a:pt x="712" y="374"/>
                </a:lnTo>
                <a:lnTo>
                  <a:pt x="713" y="374"/>
                </a:lnTo>
                <a:lnTo>
                  <a:pt x="713" y="376"/>
                </a:lnTo>
                <a:lnTo>
                  <a:pt x="714" y="376"/>
                </a:lnTo>
                <a:close/>
                <a:moveTo>
                  <a:pt x="709" y="376"/>
                </a:moveTo>
                <a:lnTo>
                  <a:pt x="708" y="376"/>
                </a:lnTo>
                <a:lnTo>
                  <a:pt x="708" y="374"/>
                </a:lnTo>
                <a:lnTo>
                  <a:pt x="709" y="374"/>
                </a:lnTo>
                <a:lnTo>
                  <a:pt x="709" y="376"/>
                </a:lnTo>
                <a:close/>
                <a:moveTo>
                  <a:pt x="714" y="374"/>
                </a:moveTo>
                <a:lnTo>
                  <a:pt x="714" y="373"/>
                </a:lnTo>
                <a:lnTo>
                  <a:pt x="714" y="374"/>
                </a:lnTo>
                <a:close/>
                <a:moveTo>
                  <a:pt x="701" y="374"/>
                </a:moveTo>
                <a:lnTo>
                  <a:pt x="700" y="374"/>
                </a:lnTo>
                <a:lnTo>
                  <a:pt x="700" y="373"/>
                </a:lnTo>
                <a:lnTo>
                  <a:pt x="701" y="374"/>
                </a:lnTo>
                <a:close/>
                <a:moveTo>
                  <a:pt x="703" y="374"/>
                </a:moveTo>
                <a:lnTo>
                  <a:pt x="701" y="374"/>
                </a:lnTo>
                <a:lnTo>
                  <a:pt x="701" y="373"/>
                </a:lnTo>
                <a:lnTo>
                  <a:pt x="703" y="373"/>
                </a:lnTo>
                <a:lnTo>
                  <a:pt x="703" y="374"/>
                </a:lnTo>
                <a:close/>
                <a:moveTo>
                  <a:pt x="710" y="373"/>
                </a:moveTo>
                <a:lnTo>
                  <a:pt x="709" y="373"/>
                </a:lnTo>
                <a:lnTo>
                  <a:pt x="708" y="373"/>
                </a:lnTo>
                <a:lnTo>
                  <a:pt x="708" y="372"/>
                </a:lnTo>
                <a:lnTo>
                  <a:pt x="709" y="372"/>
                </a:lnTo>
                <a:lnTo>
                  <a:pt x="710" y="373"/>
                </a:lnTo>
                <a:close/>
                <a:moveTo>
                  <a:pt x="706" y="372"/>
                </a:moveTo>
                <a:lnTo>
                  <a:pt x="705" y="372"/>
                </a:lnTo>
                <a:lnTo>
                  <a:pt x="706" y="372"/>
                </a:lnTo>
                <a:close/>
                <a:moveTo>
                  <a:pt x="696" y="372"/>
                </a:moveTo>
                <a:lnTo>
                  <a:pt x="696" y="373"/>
                </a:lnTo>
                <a:lnTo>
                  <a:pt x="696" y="372"/>
                </a:lnTo>
                <a:lnTo>
                  <a:pt x="695" y="373"/>
                </a:lnTo>
                <a:lnTo>
                  <a:pt x="695" y="372"/>
                </a:lnTo>
                <a:lnTo>
                  <a:pt x="696" y="372"/>
                </a:lnTo>
                <a:close/>
                <a:moveTo>
                  <a:pt x="748" y="372"/>
                </a:moveTo>
                <a:lnTo>
                  <a:pt x="750" y="372"/>
                </a:lnTo>
                <a:lnTo>
                  <a:pt x="748" y="372"/>
                </a:lnTo>
                <a:close/>
                <a:moveTo>
                  <a:pt x="697" y="371"/>
                </a:moveTo>
                <a:lnTo>
                  <a:pt x="696" y="372"/>
                </a:lnTo>
                <a:lnTo>
                  <a:pt x="696" y="371"/>
                </a:lnTo>
                <a:lnTo>
                  <a:pt x="697" y="371"/>
                </a:lnTo>
                <a:close/>
                <a:moveTo>
                  <a:pt x="695" y="371"/>
                </a:moveTo>
                <a:lnTo>
                  <a:pt x="695" y="369"/>
                </a:lnTo>
                <a:lnTo>
                  <a:pt x="696" y="369"/>
                </a:lnTo>
                <a:lnTo>
                  <a:pt x="695" y="371"/>
                </a:lnTo>
                <a:close/>
                <a:moveTo>
                  <a:pt x="688" y="369"/>
                </a:moveTo>
                <a:lnTo>
                  <a:pt x="689" y="369"/>
                </a:lnTo>
                <a:lnTo>
                  <a:pt x="689" y="371"/>
                </a:lnTo>
                <a:lnTo>
                  <a:pt x="688" y="371"/>
                </a:lnTo>
                <a:lnTo>
                  <a:pt x="688" y="369"/>
                </a:lnTo>
                <a:close/>
                <a:moveTo>
                  <a:pt x="765" y="371"/>
                </a:moveTo>
                <a:lnTo>
                  <a:pt x="765" y="369"/>
                </a:lnTo>
                <a:lnTo>
                  <a:pt x="765" y="371"/>
                </a:lnTo>
                <a:close/>
                <a:moveTo>
                  <a:pt x="726" y="369"/>
                </a:moveTo>
                <a:lnTo>
                  <a:pt x="727" y="369"/>
                </a:lnTo>
                <a:lnTo>
                  <a:pt x="727" y="371"/>
                </a:lnTo>
                <a:lnTo>
                  <a:pt x="726" y="369"/>
                </a:lnTo>
                <a:close/>
                <a:moveTo>
                  <a:pt x="687" y="369"/>
                </a:moveTo>
                <a:lnTo>
                  <a:pt x="687" y="368"/>
                </a:lnTo>
                <a:lnTo>
                  <a:pt x="687" y="369"/>
                </a:lnTo>
                <a:close/>
                <a:moveTo>
                  <a:pt x="740" y="369"/>
                </a:moveTo>
                <a:lnTo>
                  <a:pt x="740" y="371"/>
                </a:lnTo>
                <a:lnTo>
                  <a:pt x="739" y="371"/>
                </a:lnTo>
                <a:lnTo>
                  <a:pt x="739" y="369"/>
                </a:lnTo>
                <a:lnTo>
                  <a:pt x="738" y="369"/>
                </a:lnTo>
                <a:lnTo>
                  <a:pt x="739" y="368"/>
                </a:lnTo>
                <a:lnTo>
                  <a:pt x="740" y="368"/>
                </a:lnTo>
                <a:lnTo>
                  <a:pt x="740" y="369"/>
                </a:lnTo>
                <a:close/>
                <a:moveTo>
                  <a:pt x="1059" y="368"/>
                </a:moveTo>
                <a:lnTo>
                  <a:pt x="1059" y="369"/>
                </a:lnTo>
                <a:lnTo>
                  <a:pt x="1060" y="369"/>
                </a:lnTo>
                <a:lnTo>
                  <a:pt x="1061" y="371"/>
                </a:lnTo>
                <a:lnTo>
                  <a:pt x="1063" y="372"/>
                </a:lnTo>
                <a:lnTo>
                  <a:pt x="1063" y="373"/>
                </a:lnTo>
                <a:lnTo>
                  <a:pt x="1064" y="374"/>
                </a:lnTo>
                <a:lnTo>
                  <a:pt x="1063" y="374"/>
                </a:lnTo>
                <a:lnTo>
                  <a:pt x="1063" y="376"/>
                </a:lnTo>
                <a:lnTo>
                  <a:pt x="1064" y="377"/>
                </a:lnTo>
                <a:lnTo>
                  <a:pt x="1065" y="378"/>
                </a:lnTo>
                <a:lnTo>
                  <a:pt x="1065" y="380"/>
                </a:lnTo>
                <a:lnTo>
                  <a:pt x="1065" y="381"/>
                </a:lnTo>
                <a:lnTo>
                  <a:pt x="1065" y="382"/>
                </a:lnTo>
                <a:lnTo>
                  <a:pt x="1064" y="384"/>
                </a:lnTo>
                <a:lnTo>
                  <a:pt x="1063" y="384"/>
                </a:lnTo>
                <a:lnTo>
                  <a:pt x="1063" y="385"/>
                </a:lnTo>
                <a:lnTo>
                  <a:pt x="1060" y="385"/>
                </a:lnTo>
                <a:lnTo>
                  <a:pt x="1059" y="385"/>
                </a:lnTo>
                <a:lnTo>
                  <a:pt x="1057" y="385"/>
                </a:lnTo>
                <a:lnTo>
                  <a:pt x="1056" y="385"/>
                </a:lnTo>
                <a:lnTo>
                  <a:pt x="1056" y="384"/>
                </a:lnTo>
                <a:lnTo>
                  <a:pt x="1055" y="384"/>
                </a:lnTo>
                <a:lnTo>
                  <a:pt x="1055" y="382"/>
                </a:lnTo>
                <a:lnTo>
                  <a:pt x="1055" y="380"/>
                </a:lnTo>
                <a:lnTo>
                  <a:pt x="1055" y="378"/>
                </a:lnTo>
                <a:lnTo>
                  <a:pt x="1055" y="377"/>
                </a:lnTo>
                <a:lnTo>
                  <a:pt x="1056" y="376"/>
                </a:lnTo>
                <a:lnTo>
                  <a:pt x="1056" y="374"/>
                </a:lnTo>
                <a:lnTo>
                  <a:pt x="1056" y="373"/>
                </a:lnTo>
                <a:lnTo>
                  <a:pt x="1055" y="373"/>
                </a:lnTo>
                <a:lnTo>
                  <a:pt x="1055" y="372"/>
                </a:lnTo>
                <a:lnTo>
                  <a:pt x="1053" y="372"/>
                </a:lnTo>
                <a:lnTo>
                  <a:pt x="1053" y="371"/>
                </a:lnTo>
                <a:lnTo>
                  <a:pt x="1055" y="369"/>
                </a:lnTo>
                <a:lnTo>
                  <a:pt x="1056" y="369"/>
                </a:lnTo>
                <a:lnTo>
                  <a:pt x="1057" y="369"/>
                </a:lnTo>
                <a:lnTo>
                  <a:pt x="1057" y="368"/>
                </a:lnTo>
                <a:lnTo>
                  <a:pt x="1059" y="368"/>
                </a:lnTo>
                <a:close/>
                <a:moveTo>
                  <a:pt x="743" y="369"/>
                </a:moveTo>
                <a:lnTo>
                  <a:pt x="743" y="368"/>
                </a:lnTo>
                <a:lnTo>
                  <a:pt x="743" y="369"/>
                </a:lnTo>
                <a:close/>
                <a:moveTo>
                  <a:pt x="701" y="367"/>
                </a:moveTo>
                <a:lnTo>
                  <a:pt x="703" y="368"/>
                </a:lnTo>
                <a:lnTo>
                  <a:pt x="703" y="369"/>
                </a:lnTo>
                <a:lnTo>
                  <a:pt x="704" y="369"/>
                </a:lnTo>
                <a:lnTo>
                  <a:pt x="705" y="369"/>
                </a:lnTo>
                <a:lnTo>
                  <a:pt x="705" y="371"/>
                </a:lnTo>
                <a:lnTo>
                  <a:pt x="706" y="371"/>
                </a:lnTo>
                <a:lnTo>
                  <a:pt x="706" y="369"/>
                </a:lnTo>
                <a:lnTo>
                  <a:pt x="708" y="369"/>
                </a:lnTo>
                <a:lnTo>
                  <a:pt x="708" y="371"/>
                </a:lnTo>
                <a:lnTo>
                  <a:pt x="706" y="371"/>
                </a:lnTo>
                <a:lnTo>
                  <a:pt x="706" y="372"/>
                </a:lnTo>
                <a:lnTo>
                  <a:pt x="705" y="372"/>
                </a:lnTo>
                <a:lnTo>
                  <a:pt x="705" y="371"/>
                </a:lnTo>
                <a:lnTo>
                  <a:pt x="705" y="372"/>
                </a:lnTo>
                <a:lnTo>
                  <a:pt x="705" y="373"/>
                </a:lnTo>
                <a:lnTo>
                  <a:pt x="704" y="373"/>
                </a:lnTo>
                <a:lnTo>
                  <a:pt x="704" y="372"/>
                </a:lnTo>
                <a:lnTo>
                  <a:pt x="703" y="372"/>
                </a:lnTo>
                <a:lnTo>
                  <a:pt x="701" y="372"/>
                </a:lnTo>
                <a:lnTo>
                  <a:pt x="701" y="373"/>
                </a:lnTo>
                <a:lnTo>
                  <a:pt x="700" y="373"/>
                </a:lnTo>
                <a:lnTo>
                  <a:pt x="699" y="373"/>
                </a:lnTo>
                <a:lnTo>
                  <a:pt x="699" y="372"/>
                </a:lnTo>
                <a:lnTo>
                  <a:pt x="699" y="371"/>
                </a:lnTo>
                <a:lnTo>
                  <a:pt x="697" y="371"/>
                </a:lnTo>
                <a:lnTo>
                  <a:pt x="696" y="371"/>
                </a:lnTo>
                <a:lnTo>
                  <a:pt x="696" y="369"/>
                </a:lnTo>
                <a:lnTo>
                  <a:pt x="700" y="369"/>
                </a:lnTo>
                <a:lnTo>
                  <a:pt x="699" y="369"/>
                </a:lnTo>
                <a:lnTo>
                  <a:pt x="699" y="368"/>
                </a:lnTo>
                <a:lnTo>
                  <a:pt x="699" y="367"/>
                </a:lnTo>
                <a:lnTo>
                  <a:pt x="700" y="367"/>
                </a:lnTo>
                <a:lnTo>
                  <a:pt x="701" y="367"/>
                </a:lnTo>
                <a:close/>
                <a:moveTo>
                  <a:pt x="776" y="368"/>
                </a:moveTo>
                <a:lnTo>
                  <a:pt x="775" y="368"/>
                </a:lnTo>
                <a:lnTo>
                  <a:pt x="775" y="367"/>
                </a:lnTo>
                <a:lnTo>
                  <a:pt x="776" y="367"/>
                </a:lnTo>
                <a:lnTo>
                  <a:pt x="776" y="368"/>
                </a:lnTo>
                <a:close/>
                <a:moveTo>
                  <a:pt x="738" y="367"/>
                </a:moveTo>
                <a:lnTo>
                  <a:pt x="737" y="367"/>
                </a:lnTo>
                <a:lnTo>
                  <a:pt x="738" y="367"/>
                </a:lnTo>
                <a:close/>
                <a:moveTo>
                  <a:pt x="680" y="364"/>
                </a:moveTo>
                <a:lnTo>
                  <a:pt x="680" y="365"/>
                </a:lnTo>
                <a:lnTo>
                  <a:pt x="682" y="365"/>
                </a:lnTo>
                <a:lnTo>
                  <a:pt x="682" y="367"/>
                </a:lnTo>
                <a:lnTo>
                  <a:pt x="683" y="367"/>
                </a:lnTo>
                <a:lnTo>
                  <a:pt x="683" y="368"/>
                </a:lnTo>
                <a:lnTo>
                  <a:pt x="684" y="368"/>
                </a:lnTo>
                <a:lnTo>
                  <a:pt x="684" y="369"/>
                </a:lnTo>
                <a:lnTo>
                  <a:pt x="686" y="371"/>
                </a:lnTo>
                <a:lnTo>
                  <a:pt x="687" y="371"/>
                </a:lnTo>
                <a:lnTo>
                  <a:pt x="688" y="371"/>
                </a:lnTo>
                <a:lnTo>
                  <a:pt x="688" y="372"/>
                </a:lnTo>
                <a:lnTo>
                  <a:pt x="689" y="372"/>
                </a:lnTo>
                <a:lnTo>
                  <a:pt x="689" y="371"/>
                </a:lnTo>
                <a:lnTo>
                  <a:pt x="692" y="371"/>
                </a:lnTo>
                <a:lnTo>
                  <a:pt x="692" y="372"/>
                </a:lnTo>
                <a:lnTo>
                  <a:pt x="693" y="372"/>
                </a:lnTo>
                <a:lnTo>
                  <a:pt x="695" y="372"/>
                </a:lnTo>
                <a:lnTo>
                  <a:pt x="695" y="373"/>
                </a:lnTo>
                <a:lnTo>
                  <a:pt x="693" y="373"/>
                </a:lnTo>
                <a:lnTo>
                  <a:pt x="692" y="373"/>
                </a:lnTo>
                <a:lnTo>
                  <a:pt x="691" y="373"/>
                </a:lnTo>
                <a:lnTo>
                  <a:pt x="689" y="373"/>
                </a:lnTo>
                <a:lnTo>
                  <a:pt x="689" y="374"/>
                </a:lnTo>
                <a:lnTo>
                  <a:pt x="691" y="374"/>
                </a:lnTo>
                <a:lnTo>
                  <a:pt x="689" y="376"/>
                </a:lnTo>
                <a:lnTo>
                  <a:pt x="691" y="377"/>
                </a:lnTo>
                <a:lnTo>
                  <a:pt x="691" y="378"/>
                </a:lnTo>
                <a:lnTo>
                  <a:pt x="692" y="378"/>
                </a:lnTo>
                <a:lnTo>
                  <a:pt x="692" y="380"/>
                </a:lnTo>
                <a:lnTo>
                  <a:pt x="691" y="380"/>
                </a:lnTo>
                <a:lnTo>
                  <a:pt x="689" y="380"/>
                </a:lnTo>
                <a:lnTo>
                  <a:pt x="691" y="381"/>
                </a:lnTo>
                <a:lnTo>
                  <a:pt x="691" y="382"/>
                </a:lnTo>
                <a:lnTo>
                  <a:pt x="692" y="381"/>
                </a:lnTo>
                <a:lnTo>
                  <a:pt x="692" y="382"/>
                </a:lnTo>
                <a:lnTo>
                  <a:pt x="693" y="382"/>
                </a:lnTo>
                <a:lnTo>
                  <a:pt x="695" y="382"/>
                </a:lnTo>
                <a:lnTo>
                  <a:pt x="693" y="381"/>
                </a:lnTo>
                <a:lnTo>
                  <a:pt x="692" y="380"/>
                </a:lnTo>
                <a:lnTo>
                  <a:pt x="693" y="380"/>
                </a:lnTo>
                <a:lnTo>
                  <a:pt x="695" y="378"/>
                </a:lnTo>
                <a:lnTo>
                  <a:pt x="696" y="378"/>
                </a:lnTo>
                <a:lnTo>
                  <a:pt x="697" y="378"/>
                </a:lnTo>
                <a:lnTo>
                  <a:pt x="697" y="380"/>
                </a:lnTo>
                <a:lnTo>
                  <a:pt x="697" y="381"/>
                </a:lnTo>
                <a:lnTo>
                  <a:pt x="696" y="382"/>
                </a:lnTo>
                <a:lnTo>
                  <a:pt x="697" y="381"/>
                </a:lnTo>
                <a:lnTo>
                  <a:pt x="699" y="380"/>
                </a:lnTo>
                <a:lnTo>
                  <a:pt x="697" y="380"/>
                </a:lnTo>
                <a:lnTo>
                  <a:pt x="697" y="378"/>
                </a:lnTo>
                <a:lnTo>
                  <a:pt x="697" y="377"/>
                </a:lnTo>
                <a:lnTo>
                  <a:pt x="699" y="377"/>
                </a:lnTo>
                <a:lnTo>
                  <a:pt x="700" y="377"/>
                </a:lnTo>
                <a:lnTo>
                  <a:pt x="700" y="376"/>
                </a:lnTo>
                <a:lnTo>
                  <a:pt x="701" y="376"/>
                </a:lnTo>
                <a:lnTo>
                  <a:pt x="701" y="374"/>
                </a:lnTo>
                <a:lnTo>
                  <a:pt x="703" y="374"/>
                </a:lnTo>
                <a:lnTo>
                  <a:pt x="703" y="376"/>
                </a:lnTo>
                <a:lnTo>
                  <a:pt x="703" y="377"/>
                </a:lnTo>
                <a:lnTo>
                  <a:pt x="704" y="377"/>
                </a:lnTo>
                <a:lnTo>
                  <a:pt x="704" y="376"/>
                </a:lnTo>
                <a:lnTo>
                  <a:pt x="704" y="374"/>
                </a:lnTo>
                <a:lnTo>
                  <a:pt x="705" y="374"/>
                </a:lnTo>
                <a:lnTo>
                  <a:pt x="705" y="376"/>
                </a:lnTo>
                <a:lnTo>
                  <a:pt x="706" y="376"/>
                </a:lnTo>
                <a:lnTo>
                  <a:pt x="706" y="377"/>
                </a:lnTo>
                <a:lnTo>
                  <a:pt x="708" y="377"/>
                </a:lnTo>
                <a:lnTo>
                  <a:pt x="708" y="378"/>
                </a:lnTo>
                <a:lnTo>
                  <a:pt x="709" y="378"/>
                </a:lnTo>
                <a:lnTo>
                  <a:pt x="709" y="380"/>
                </a:lnTo>
                <a:lnTo>
                  <a:pt x="708" y="380"/>
                </a:lnTo>
                <a:lnTo>
                  <a:pt x="706" y="380"/>
                </a:lnTo>
                <a:lnTo>
                  <a:pt x="705" y="380"/>
                </a:lnTo>
                <a:lnTo>
                  <a:pt x="705" y="381"/>
                </a:lnTo>
                <a:lnTo>
                  <a:pt x="704" y="381"/>
                </a:lnTo>
                <a:lnTo>
                  <a:pt x="703" y="381"/>
                </a:lnTo>
                <a:lnTo>
                  <a:pt x="701" y="382"/>
                </a:lnTo>
                <a:lnTo>
                  <a:pt x="700" y="382"/>
                </a:lnTo>
                <a:lnTo>
                  <a:pt x="700" y="384"/>
                </a:lnTo>
                <a:lnTo>
                  <a:pt x="701" y="384"/>
                </a:lnTo>
                <a:lnTo>
                  <a:pt x="701" y="385"/>
                </a:lnTo>
                <a:lnTo>
                  <a:pt x="703" y="384"/>
                </a:lnTo>
                <a:lnTo>
                  <a:pt x="704" y="384"/>
                </a:lnTo>
                <a:lnTo>
                  <a:pt x="705" y="384"/>
                </a:lnTo>
                <a:lnTo>
                  <a:pt x="706" y="384"/>
                </a:lnTo>
                <a:lnTo>
                  <a:pt x="708" y="385"/>
                </a:lnTo>
                <a:lnTo>
                  <a:pt x="708" y="386"/>
                </a:lnTo>
                <a:lnTo>
                  <a:pt x="706" y="386"/>
                </a:lnTo>
                <a:lnTo>
                  <a:pt x="708" y="386"/>
                </a:lnTo>
                <a:lnTo>
                  <a:pt x="709" y="385"/>
                </a:lnTo>
                <a:lnTo>
                  <a:pt x="709" y="386"/>
                </a:lnTo>
                <a:lnTo>
                  <a:pt x="709" y="388"/>
                </a:lnTo>
                <a:lnTo>
                  <a:pt x="710" y="388"/>
                </a:lnTo>
                <a:lnTo>
                  <a:pt x="712" y="388"/>
                </a:lnTo>
                <a:lnTo>
                  <a:pt x="712" y="389"/>
                </a:lnTo>
                <a:lnTo>
                  <a:pt x="713" y="389"/>
                </a:lnTo>
                <a:lnTo>
                  <a:pt x="713" y="390"/>
                </a:lnTo>
                <a:lnTo>
                  <a:pt x="712" y="390"/>
                </a:lnTo>
                <a:lnTo>
                  <a:pt x="713" y="391"/>
                </a:lnTo>
                <a:lnTo>
                  <a:pt x="713" y="390"/>
                </a:lnTo>
                <a:lnTo>
                  <a:pt x="713" y="389"/>
                </a:lnTo>
                <a:lnTo>
                  <a:pt x="714" y="389"/>
                </a:lnTo>
                <a:lnTo>
                  <a:pt x="716" y="389"/>
                </a:lnTo>
                <a:lnTo>
                  <a:pt x="714" y="390"/>
                </a:lnTo>
                <a:lnTo>
                  <a:pt x="716" y="390"/>
                </a:lnTo>
                <a:lnTo>
                  <a:pt x="716" y="389"/>
                </a:lnTo>
                <a:lnTo>
                  <a:pt x="717" y="389"/>
                </a:lnTo>
                <a:lnTo>
                  <a:pt x="717" y="390"/>
                </a:lnTo>
                <a:lnTo>
                  <a:pt x="718" y="390"/>
                </a:lnTo>
                <a:lnTo>
                  <a:pt x="720" y="391"/>
                </a:lnTo>
                <a:lnTo>
                  <a:pt x="718" y="391"/>
                </a:lnTo>
                <a:lnTo>
                  <a:pt x="718" y="393"/>
                </a:lnTo>
                <a:lnTo>
                  <a:pt x="717" y="393"/>
                </a:lnTo>
                <a:lnTo>
                  <a:pt x="717" y="394"/>
                </a:lnTo>
                <a:lnTo>
                  <a:pt x="716" y="394"/>
                </a:lnTo>
                <a:lnTo>
                  <a:pt x="714" y="394"/>
                </a:lnTo>
                <a:lnTo>
                  <a:pt x="714" y="393"/>
                </a:lnTo>
                <a:lnTo>
                  <a:pt x="714" y="394"/>
                </a:lnTo>
                <a:lnTo>
                  <a:pt x="714" y="395"/>
                </a:lnTo>
                <a:lnTo>
                  <a:pt x="713" y="394"/>
                </a:lnTo>
                <a:lnTo>
                  <a:pt x="712" y="394"/>
                </a:lnTo>
                <a:lnTo>
                  <a:pt x="712" y="393"/>
                </a:lnTo>
                <a:lnTo>
                  <a:pt x="712" y="394"/>
                </a:lnTo>
                <a:lnTo>
                  <a:pt x="710" y="394"/>
                </a:lnTo>
                <a:lnTo>
                  <a:pt x="710" y="393"/>
                </a:lnTo>
                <a:lnTo>
                  <a:pt x="709" y="393"/>
                </a:lnTo>
                <a:lnTo>
                  <a:pt x="708" y="394"/>
                </a:lnTo>
                <a:lnTo>
                  <a:pt x="708" y="395"/>
                </a:lnTo>
                <a:lnTo>
                  <a:pt x="709" y="395"/>
                </a:lnTo>
                <a:lnTo>
                  <a:pt x="709" y="394"/>
                </a:lnTo>
                <a:lnTo>
                  <a:pt x="710" y="394"/>
                </a:lnTo>
                <a:lnTo>
                  <a:pt x="710" y="395"/>
                </a:lnTo>
                <a:lnTo>
                  <a:pt x="712" y="395"/>
                </a:lnTo>
                <a:lnTo>
                  <a:pt x="713" y="397"/>
                </a:lnTo>
                <a:lnTo>
                  <a:pt x="714" y="397"/>
                </a:lnTo>
                <a:lnTo>
                  <a:pt x="713" y="397"/>
                </a:lnTo>
                <a:lnTo>
                  <a:pt x="712" y="397"/>
                </a:lnTo>
                <a:lnTo>
                  <a:pt x="712" y="398"/>
                </a:lnTo>
                <a:lnTo>
                  <a:pt x="710" y="398"/>
                </a:lnTo>
                <a:lnTo>
                  <a:pt x="710" y="399"/>
                </a:lnTo>
                <a:lnTo>
                  <a:pt x="709" y="399"/>
                </a:lnTo>
                <a:lnTo>
                  <a:pt x="709" y="401"/>
                </a:lnTo>
                <a:lnTo>
                  <a:pt x="710" y="401"/>
                </a:lnTo>
                <a:lnTo>
                  <a:pt x="710" y="402"/>
                </a:lnTo>
                <a:lnTo>
                  <a:pt x="710" y="403"/>
                </a:lnTo>
                <a:lnTo>
                  <a:pt x="709" y="403"/>
                </a:lnTo>
                <a:lnTo>
                  <a:pt x="709" y="405"/>
                </a:lnTo>
                <a:lnTo>
                  <a:pt x="712" y="402"/>
                </a:lnTo>
                <a:lnTo>
                  <a:pt x="713" y="402"/>
                </a:lnTo>
                <a:lnTo>
                  <a:pt x="713" y="403"/>
                </a:lnTo>
                <a:lnTo>
                  <a:pt x="713" y="405"/>
                </a:lnTo>
                <a:lnTo>
                  <a:pt x="716" y="405"/>
                </a:lnTo>
                <a:lnTo>
                  <a:pt x="717" y="406"/>
                </a:lnTo>
                <a:lnTo>
                  <a:pt x="717" y="407"/>
                </a:lnTo>
                <a:lnTo>
                  <a:pt x="717" y="409"/>
                </a:lnTo>
                <a:lnTo>
                  <a:pt x="718" y="409"/>
                </a:lnTo>
                <a:lnTo>
                  <a:pt x="720" y="409"/>
                </a:lnTo>
                <a:lnTo>
                  <a:pt x="718" y="409"/>
                </a:lnTo>
                <a:lnTo>
                  <a:pt x="717" y="410"/>
                </a:lnTo>
                <a:lnTo>
                  <a:pt x="716" y="410"/>
                </a:lnTo>
                <a:lnTo>
                  <a:pt x="714" y="410"/>
                </a:lnTo>
                <a:lnTo>
                  <a:pt x="714" y="411"/>
                </a:lnTo>
                <a:lnTo>
                  <a:pt x="714" y="412"/>
                </a:lnTo>
                <a:lnTo>
                  <a:pt x="713" y="412"/>
                </a:lnTo>
                <a:lnTo>
                  <a:pt x="713" y="414"/>
                </a:lnTo>
                <a:lnTo>
                  <a:pt x="712" y="414"/>
                </a:lnTo>
                <a:lnTo>
                  <a:pt x="710" y="415"/>
                </a:lnTo>
                <a:lnTo>
                  <a:pt x="712" y="415"/>
                </a:lnTo>
                <a:lnTo>
                  <a:pt x="712" y="416"/>
                </a:lnTo>
                <a:lnTo>
                  <a:pt x="713" y="416"/>
                </a:lnTo>
                <a:lnTo>
                  <a:pt x="713" y="415"/>
                </a:lnTo>
                <a:lnTo>
                  <a:pt x="714" y="415"/>
                </a:lnTo>
                <a:lnTo>
                  <a:pt x="716" y="415"/>
                </a:lnTo>
                <a:lnTo>
                  <a:pt x="716" y="416"/>
                </a:lnTo>
                <a:lnTo>
                  <a:pt x="714" y="416"/>
                </a:lnTo>
                <a:lnTo>
                  <a:pt x="716" y="418"/>
                </a:lnTo>
                <a:lnTo>
                  <a:pt x="714" y="418"/>
                </a:lnTo>
                <a:lnTo>
                  <a:pt x="716" y="418"/>
                </a:lnTo>
                <a:lnTo>
                  <a:pt x="716" y="419"/>
                </a:lnTo>
                <a:lnTo>
                  <a:pt x="714" y="419"/>
                </a:lnTo>
                <a:lnTo>
                  <a:pt x="714" y="420"/>
                </a:lnTo>
                <a:lnTo>
                  <a:pt x="713" y="420"/>
                </a:lnTo>
                <a:lnTo>
                  <a:pt x="713" y="423"/>
                </a:lnTo>
                <a:lnTo>
                  <a:pt x="714" y="424"/>
                </a:lnTo>
                <a:lnTo>
                  <a:pt x="713" y="424"/>
                </a:lnTo>
                <a:lnTo>
                  <a:pt x="712" y="424"/>
                </a:lnTo>
                <a:lnTo>
                  <a:pt x="710" y="424"/>
                </a:lnTo>
                <a:lnTo>
                  <a:pt x="710" y="426"/>
                </a:lnTo>
                <a:lnTo>
                  <a:pt x="709" y="426"/>
                </a:lnTo>
                <a:lnTo>
                  <a:pt x="708" y="427"/>
                </a:lnTo>
                <a:lnTo>
                  <a:pt x="708" y="428"/>
                </a:lnTo>
                <a:lnTo>
                  <a:pt x="706" y="429"/>
                </a:lnTo>
                <a:lnTo>
                  <a:pt x="705" y="429"/>
                </a:lnTo>
                <a:lnTo>
                  <a:pt x="704" y="431"/>
                </a:lnTo>
                <a:lnTo>
                  <a:pt x="704" y="432"/>
                </a:lnTo>
                <a:lnTo>
                  <a:pt x="704" y="433"/>
                </a:lnTo>
                <a:lnTo>
                  <a:pt x="703" y="433"/>
                </a:lnTo>
                <a:lnTo>
                  <a:pt x="701" y="433"/>
                </a:lnTo>
                <a:lnTo>
                  <a:pt x="700" y="433"/>
                </a:lnTo>
                <a:lnTo>
                  <a:pt x="699" y="433"/>
                </a:lnTo>
                <a:lnTo>
                  <a:pt x="699" y="435"/>
                </a:lnTo>
                <a:lnTo>
                  <a:pt x="699" y="436"/>
                </a:lnTo>
                <a:lnTo>
                  <a:pt x="699" y="435"/>
                </a:lnTo>
                <a:lnTo>
                  <a:pt x="699" y="436"/>
                </a:lnTo>
                <a:lnTo>
                  <a:pt x="697" y="436"/>
                </a:lnTo>
                <a:lnTo>
                  <a:pt x="697" y="435"/>
                </a:lnTo>
                <a:lnTo>
                  <a:pt x="696" y="433"/>
                </a:lnTo>
                <a:lnTo>
                  <a:pt x="695" y="432"/>
                </a:lnTo>
                <a:lnTo>
                  <a:pt x="695" y="431"/>
                </a:lnTo>
                <a:lnTo>
                  <a:pt x="692" y="429"/>
                </a:lnTo>
                <a:lnTo>
                  <a:pt x="693" y="431"/>
                </a:lnTo>
                <a:lnTo>
                  <a:pt x="695" y="433"/>
                </a:lnTo>
                <a:lnTo>
                  <a:pt x="695" y="435"/>
                </a:lnTo>
                <a:lnTo>
                  <a:pt x="695" y="436"/>
                </a:lnTo>
                <a:lnTo>
                  <a:pt x="695" y="435"/>
                </a:lnTo>
                <a:lnTo>
                  <a:pt x="693" y="436"/>
                </a:lnTo>
                <a:lnTo>
                  <a:pt x="693" y="437"/>
                </a:lnTo>
                <a:lnTo>
                  <a:pt x="692" y="439"/>
                </a:lnTo>
                <a:lnTo>
                  <a:pt x="692" y="437"/>
                </a:lnTo>
                <a:lnTo>
                  <a:pt x="691" y="437"/>
                </a:lnTo>
                <a:lnTo>
                  <a:pt x="689" y="437"/>
                </a:lnTo>
                <a:lnTo>
                  <a:pt x="689" y="439"/>
                </a:lnTo>
                <a:lnTo>
                  <a:pt x="689" y="437"/>
                </a:lnTo>
                <a:lnTo>
                  <a:pt x="689" y="436"/>
                </a:lnTo>
                <a:lnTo>
                  <a:pt x="691" y="437"/>
                </a:lnTo>
                <a:lnTo>
                  <a:pt x="691" y="436"/>
                </a:lnTo>
                <a:lnTo>
                  <a:pt x="691" y="435"/>
                </a:lnTo>
                <a:lnTo>
                  <a:pt x="691" y="433"/>
                </a:lnTo>
                <a:lnTo>
                  <a:pt x="689" y="433"/>
                </a:lnTo>
                <a:lnTo>
                  <a:pt x="688" y="433"/>
                </a:lnTo>
                <a:lnTo>
                  <a:pt x="688" y="432"/>
                </a:lnTo>
                <a:lnTo>
                  <a:pt x="688" y="431"/>
                </a:lnTo>
                <a:lnTo>
                  <a:pt x="688" y="429"/>
                </a:lnTo>
                <a:lnTo>
                  <a:pt x="689" y="429"/>
                </a:lnTo>
                <a:lnTo>
                  <a:pt x="689" y="428"/>
                </a:lnTo>
                <a:lnTo>
                  <a:pt x="689" y="427"/>
                </a:lnTo>
                <a:lnTo>
                  <a:pt x="688" y="427"/>
                </a:lnTo>
                <a:lnTo>
                  <a:pt x="688" y="426"/>
                </a:lnTo>
                <a:lnTo>
                  <a:pt x="688" y="424"/>
                </a:lnTo>
                <a:lnTo>
                  <a:pt x="688" y="423"/>
                </a:lnTo>
                <a:lnTo>
                  <a:pt x="688" y="420"/>
                </a:lnTo>
                <a:lnTo>
                  <a:pt x="689" y="419"/>
                </a:lnTo>
                <a:lnTo>
                  <a:pt x="691" y="419"/>
                </a:lnTo>
                <a:lnTo>
                  <a:pt x="691" y="420"/>
                </a:lnTo>
                <a:lnTo>
                  <a:pt x="691" y="422"/>
                </a:lnTo>
                <a:lnTo>
                  <a:pt x="691" y="423"/>
                </a:lnTo>
                <a:lnTo>
                  <a:pt x="691" y="422"/>
                </a:lnTo>
                <a:lnTo>
                  <a:pt x="692" y="422"/>
                </a:lnTo>
                <a:lnTo>
                  <a:pt x="693" y="422"/>
                </a:lnTo>
                <a:lnTo>
                  <a:pt x="695" y="422"/>
                </a:lnTo>
                <a:lnTo>
                  <a:pt x="695" y="423"/>
                </a:lnTo>
                <a:lnTo>
                  <a:pt x="695" y="422"/>
                </a:lnTo>
                <a:lnTo>
                  <a:pt x="693" y="422"/>
                </a:lnTo>
                <a:lnTo>
                  <a:pt x="693" y="420"/>
                </a:lnTo>
                <a:lnTo>
                  <a:pt x="693" y="422"/>
                </a:lnTo>
                <a:lnTo>
                  <a:pt x="692" y="422"/>
                </a:lnTo>
                <a:lnTo>
                  <a:pt x="692" y="420"/>
                </a:lnTo>
                <a:lnTo>
                  <a:pt x="692" y="419"/>
                </a:lnTo>
                <a:lnTo>
                  <a:pt x="692" y="418"/>
                </a:lnTo>
                <a:lnTo>
                  <a:pt x="693" y="418"/>
                </a:lnTo>
                <a:lnTo>
                  <a:pt x="695" y="418"/>
                </a:lnTo>
                <a:lnTo>
                  <a:pt x="696" y="418"/>
                </a:lnTo>
                <a:lnTo>
                  <a:pt x="696" y="416"/>
                </a:lnTo>
                <a:lnTo>
                  <a:pt x="695" y="416"/>
                </a:lnTo>
                <a:lnTo>
                  <a:pt x="695" y="415"/>
                </a:lnTo>
                <a:lnTo>
                  <a:pt x="696" y="414"/>
                </a:lnTo>
                <a:lnTo>
                  <a:pt x="696" y="412"/>
                </a:lnTo>
                <a:lnTo>
                  <a:pt x="697" y="412"/>
                </a:lnTo>
                <a:lnTo>
                  <a:pt x="697" y="414"/>
                </a:lnTo>
                <a:lnTo>
                  <a:pt x="697" y="412"/>
                </a:lnTo>
                <a:lnTo>
                  <a:pt x="699" y="412"/>
                </a:lnTo>
                <a:lnTo>
                  <a:pt x="700" y="412"/>
                </a:lnTo>
                <a:lnTo>
                  <a:pt x="701" y="412"/>
                </a:lnTo>
                <a:lnTo>
                  <a:pt x="701" y="411"/>
                </a:lnTo>
                <a:lnTo>
                  <a:pt x="700" y="411"/>
                </a:lnTo>
                <a:lnTo>
                  <a:pt x="701" y="410"/>
                </a:lnTo>
                <a:lnTo>
                  <a:pt x="703" y="409"/>
                </a:lnTo>
                <a:lnTo>
                  <a:pt x="701" y="409"/>
                </a:lnTo>
                <a:lnTo>
                  <a:pt x="701" y="410"/>
                </a:lnTo>
                <a:lnTo>
                  <a:pt x="700" y="410"/>
                </a:lnTo>
                <a:lnTo>
                  <a:pt x="700" y="409"/>
                </a:lnTo>
                <a:lnTo>
                  <a:pt x="699" y="409"/>
                </a:lnTo>
                <a:lnTo>
                  <a:pt x="700" y="409"/>
                </a:lnTo>
                <a:lnTo>
                  <a:pt x="700" y="407"/>
                </a:lnTo>
                <a:lnTo>
                  <a:pt x="700" y="406"/>
                </a:lnTo>
                <a:lnTo>
                  <a:pt x="699" y="406"/>
                </a:lnTo>
                <a:lnTo>
                  <a:pt x="700" y="406"/>
                </a:lnTo>
                <a:lnTo>
                  <a:pt x="699" y="405"/>
                </a:lnTo>
                <a:lnTo>
                  <a:pt x="699" y="406"/>
                </a:lnTo>
                <a:lnTo>
                  <a:pt x="699" y="407"/>
                </a:lnTo>
                <a:lnTo>
                  <a:pt x="697" y="407"/>
                </a:lnTo>
                <a:lnTo>
                  <a:pt x="697" y="406"/>
                </a:lnTo>
                <a:lnTo>
                  <a:pt x="696" y="407"/>
                </a:lnTo>
                <a:lnTo>
                  <a:pt x="695" y="407"/>
                </a:lnTo>
                <a:lnTo>
                  <a:pt x="695" y="406"/>
                </a:lnTo>
                <a:lnTo>
                  <a:pt x="693" y="406"/>
                </a:lnTo>
                <a:lnTo>
                  <a:pt x="692" y="406"/>
                </a:lnTo>
                <a:lnTo>
                  <a:pt x="693" y="406"/>
                </a:lnTo>
                <a:lnTo>
                  <a:pt x="693" y="407"/>
                </a:lnTo>
                <a:lnTo>
                  <a:pt x="693" y="409"/>
                </a:lnTo>
                <a:lnTo>
                  <a:pt x="693" y="410"/>
                </a:lnTo>
                <a:lnTo>
                  <a:pt x="693" y="411"/>
                </a:lnTo>
                <a:lnTo>
                  <a:pt x="693" y="412"/>
                </a:lnTo>
                <a:lnTo>
                  <a:pt x="695" y="412"/>
                </a:lnTo>
                <a:lnTo>
                  <a:pt x="695" y="414"/>
                </a:lnTo>
                <a:lnTo>
                  <a:pt x="693" y="412"/>
                </a:lnTo>
                <a:lnTo>
                  <a:pt x="693" y="414"/>
                </a:lnTo>
                <a:lnTo>
                  <a:pt x="692" y="414"/>
                </a:lnTo>
                <a:lnTo>
                  <a:pt x="692" y="415"/>
                </a:lnTo>
                <a:lnTo>
                  <a:pt x="691" y="414"/>
                </a:lnTo>
                <a:lnTo>
                  <a:pt x="689" y="414"/>
                </a:lnTo>
                <a:lnTo>
                  <a:pt x="688" y="414"/>
                </a:lnTo>
                <a:lnTo>
                  <a:pt x="688" y="415"/>
                </a:lnTo>
                <a:lnTo>
                  <a:pt x="687" y="415"/>
                </a:lnTo>
                <a:lnTo>
                  <a:pt x="686" y="415"/>
                </a:lnTo>
                <a:lnTo>
                  <a:pt x="686" y="414"/>
                </a:lnTo>
                <a:lnTo>
                  <a:pt x="684" y="414"/>
                </a:lnTo>
                <a:lnTo>
                  <a:pt x="684" y="412"/>
                </a:lnTo>
                <a:lnTo>
                  <a:pt x="684" y="411"/>
                </a:lnTo>
                <a:lnTo>
                  <a:pt x="684" y="410"/>
                </a:lnTo>
                <a:lnTo>
                  <a:pt x="684" y="409"/>
                </a:lnTo>
                <a:lnTo>
                  <a:pt x="683" y="409"/>
                </a:lnTo>
                <a:lnTo>
                  <a:pt x="682" y="407"/>
                </a:lnTo>
                <a:lnTo>
                  <a:pt x="680" y="407"/>
                </a:lnTo>
                <a:lnTo>
                  <a:pt x="682" y="407"/>
                </a:lnTo>
                <a:lnTo>
                  <a:pt x="682" y="406"/>
                </a:lnTo>
                <a:lnTo>
                  <a:pt x="682" y="403"/>
                </a:lnTo>
                <a:lnTo>
                  <a:pt x="680" y="403"/>
                </a:lnTo>
                <a:lnTo>
                  <a:pt x="679" y="402"/>
                </a:lnTo>
                <a:lnTo>
                  <a:pt x="680" y="402"/>
                </a:lnTo>
                <a:lnTo>
                  <a:pt x="680" y="401"/>
                </a:lnTo>
                <a:lnTo>
                  <a:pt x="679" y="399"/>
                </a:lnTo>
                <a:lnTo>
                  <a:pt x="678" y="399"/>
                </a:lnTo>
                <a:lnTo>
                  <a:pt x="678" y="398"/>
                </a:lnTo>
                <a:lnTo>
                  <a:pt x="679" y="398"/>
                </a:lnTo>
                <a:lnTo>
                  <a:pt x="680" y="398"/>
                </a:lnTo>
                <a:lnTo>
                  <a:pt x="679" y="397"/>
                </a:lnTo>
                <a:lnTo>
                  <a:pt x="680" y="397"/>
                </a:lnTo>
                <a:lnTo>
                  <a:pt x="680" y="395"/>
                </a:lnTo>
                <a:lnTo>
                  <a:pt x="682" y="395"/>
                </a:lnTo>
                <a:lnTo>
                  <a:pt x="682" y="397"/>
                </a:lnTo>
                <a:lnTo>
                  <a:pt x="683" y="397"/>
                </a:lnTo>
                <a:lnTo>
                  <a:pt x="683" y="395"/>
                </a:lnTo>
                <a:lnTo>
                  <a:pt x="682" y="395"/>
                </a:lnTo>
                <a:lnTo>
                  <a:pt x="682" y="394"/>
                </a:lnTo>
                <a:lnTo>
                  <a:pt x="680" y="393"/>
                </a:lnTo>
                <a:lnTo>
                  <a:pt x="679" y="393"/>
                </a:lnTo>
                <a:lnTo>
                  <a:pt x="679" y="391"/>
                </a:lnTo>
                <a:lnTo>
                  <a:pt x="678" y="391"/>
                </a:lnTo>
                <a:lnTo>
                  <a:pt x="678" y="390"/>
                </a:lnTo>
                <a:lnTo>
                  <a:pt x="678" y="389"/>
                </a:lnTo>
                <a:lnTo>
                  <a:pt x="678" y="388"/>
                </a:lnTo>
                <a:lnTo>
                  <a:pt x="676" y="388"/>
                </a:lnTo>
                <a:lnTo>
                  <a:pt x="675" y="388"/>
                </a:lnTo>
                <a:lnTo>
                  <a:pt x="674" y="388"/>
                </a:lnTo>
                <a:lnTo>
                  <a:pt x="674" y="386"/>
                </a:lnTo>
                <a:lnTo>
                  <a:pt x="672" y="385"/>
                </a:lnTo>
                <a:lnTo>
                  <a:pt x="672" y="384"/>
                </a:lnTo>
                <a:lnTo>
                  <a:pt x="672" y="382"/>
                </a:lnTo>
                <a:lnTo>
                  <a:pt x="672" y="380"/>
                </a:lnTo>
                <a:lnTo>
                  <a:pt x="672" y="378"/>
                </a:lnTo>
                <a:lnTo>
                  <a:pt x="672" y="377"/>
                </a:lnTo>
                <a:lnTo>
                  <a:pt x="672" y="376"/>
                </a:lnTo>
                <a:lnTo>
                  <a:pt x="671" y="376"/>
                </a:lnTo>
                <a:lnTo>
                  <a:pt x="670" y="376"/>
                </a:lnTo>
                <a:lnTo>
                  <a:pt x="670" y="374"/>
                </a:lnTo>
                <a:lnTo>
                  <a:pt x="668" y="373"/>
                </a:lnTo>
                <a:lnTo>
                  <a:pt x="667" y="373"/>
                </a:lnTo>
                <a:lnTo>
                  <a:pt x="667" y="372"/>
                </a:lnTo>
                <a:lnTo>
                  <a:pt x="667" y="371"/>
                </a:lnTo>
                <a:lnTo>
                  <a:pt x="668" y="371"/>
                </a:lnTo>
                <a:lnTo>
                  <a:pt x="670" y="371"/>
                </a:lnTo>
                <a:lnTo>
                  <a:pt x="670" y="372"/>
                </a:lnTo>
                <a:lnTo>
                  <a:pt x="670" y="373"/>
                </a:lnTo>
                <a:lnTo>
                  <a:pt x="671" y="373"/>
                </a:lnTo>
                <a:lnTo>
                  <a:pt x="672" y="372"/>
                </a:lnTo>
                <a:lnTo>
                  <a:pt x="674" y="373"/>
                </a:lnTo>
                <a:lnTo>
                  <a:pt x="674" y="374"/>
                </a:lnTo>
                <a:lnTo>
                  <a:pt x="674" y="376"/>
                </a:lnTo>
                <a:lnTo>
                  <a:pt x="675" y="376"/>
                </a:lnTo>
                <a:lnTo>
                  <a:pt x="675" y="377"/>
                </a:lnTo>
                <a:lnTo>
                  <a:pt x="676" y="377"/>
                </a:lnTo>
                <a:lnTo>
                  <a:pt x="678" y="378"/>
                </a:lnTo>
                <a:lnTo>
                  <a:pt x="678" y="377"/>
                </a:lnTo>
                <a:lnTo>
                  <a:pt x="679" y="377"/>
                </a:lnTo>
                <a:lnTo>
                  <a:pt x="678" y="377"/>
                </a:lnTo>
                <a:lnTo>
                  <a:pt x="678" y="376"/>
                </a:lnTo>
                <a:lnTo>
                  <a:pt x="676" y="376"/>
                </a:lnTo>
                <a:lnTo>
                  <a:pt x="676" y="374"/>
                </a:lnTo>
                <a:lnTo>
                  <a:pt x="678" y="373"/>
                </a:lnTo>
                <a:lnTo>
                  <a:pt x="678" y="372"/>
                </a:lnTo>
                <a:lnTo>
                  <a:pt x="676" y="372"/>
                </a:lnTo>
                <a:lnTo>
                  <a:pt x="676" y="371"/>
                </a:lnTo>
                <a:lnTo>
                  <a:pt x="675" y="371"/>
                </a:lnTo>
                <a:lnTo>
                  <a:pt x="675" y="369"/>
                </a:lnTo>
                <a:lnTo>
                  <a:pt x="674" y="371"/>
                </a:lnTo>
                <a:lnTo>
                  <a:pt x="672" y="371"/>
                </a:lnTo>
                <a:lnTo>
                  <a:pt x="672" y="369"/>
                </a:lnTo>
                <a:lnTo>
                  <a:pt x="672" y="368"/>
                </a:lnTo>
                <a:lnTo>
                  <a:pt x="672" y="367"/>
                </a:lnTo>
                <a:lnTo>
                  <a:pt x="674" y="367"/>
                </a:lnTo>
                <a:lnTo>
                  <a:pt x="674" y="368"/>
                </a:lnTo>
                <a:lnTo>
                  <a:pt x="674" y="367"/>
                </a:lnTo>
                <a:lnTo>
                  <a:pt x="674" y="365"/>
                </a:lnTo>
                <a:lnTo>
                  <a:pt x="675" y="365"/>
                </a:lnTo>
                <a:lnTo>
                  <a:pt x="676" y="365"/>
                </a:lnTo>
                <a:lnTo>
                  <a:pt x="678" y="365"/>
                </a:lnTo>
                <a:lnTo>
                  <a:pt x="678" y="367"/>
                </a:lnTo>
                <a:lnTo>
                  <a:pt x="679" y="365"/>
                </a:lnTo>
                <a:lnTo>
                  <a:pt x="679" y="364"/>
                </a:lnTo>
                <a:lnTo>
                  <a:pt x="680" y="364"/>
                </a:lnTo>
                <a:close/>
                <a:moveTo>
                  <a:pt x="773" y="364"/>
                </a:moveTo>
                <a:lnTo>
                  <a:pt x="772" y="364"/>
                </a:lnTo>
                <a:lnTo>
                  <a:pt x="773" y="364"/>
                </a:lnTo>
                <a:close/>
                <a:moveTo>
                  <a:pt x="663" y="364"/>
                </a:moveTo>
                <a:lnTo>
                  <a:pt x="665" y="364"/>
                </a:lnTo>
                <a:lnTo>
                  <a:pt x="663" y="364"/>
                </a:lnTo>
                <a:close/>
                <a:moveTo>
                  <a:pt x="672" y="364"/>
                </a:moveTo>
                <a:lnTo>
                  <a:pt x="674" y="364"/>
                </a:lnTo>
                <a:lnTo>
                  <a:pt x="674" y="365"/>
                </a:lnTo>
                <a:lnTo>
                  <a:pt x="672" y="365"/>
                </a:lnTo>
                <a:lnTo>
                  <a:pt x="671" y="365"/>
                </a:lnTo>
                <a:lnTo>
                  <a:pt x="668" y="365"/>
                </a:lnTo>
                <a:lnTo>
                  <a:pt x="668" y="367"/>
                </a:lnTo>
                <a:lnTo>
                  <a:pt x="667" y="368"/>
                </a:lnTo>
                <a:lnTo>
                  <a:pt x="667" y="369"/>
                </a:lnTo>
                <a:lnTo>
                  <a:pt x="666" y="371"/>
                </a:lnTo>
                <a:lnTo>
                  <a:pt x="665" y="372"/>
                </a:lnTo>
                <a:lnTo>
                  <a:pt x="665" y="373"/>
                </a:lnTo>
                <a:lnTo>
                  <a:pt x="663" y="372"/>
                </a:lnTo>
                <a:lnTo>
                  <a:pt x="663" y="373"/>
                </a:lnTo>
                <a:lnTo>
                  <a:pt x="663" y="374"/>
                </a:lnTo>
                <a:lnTo>
                  <a:pt x="662" y="374"/>
                </a:lnTo>
                <a:lnTo>
                  <a:pt x="662" y="373"/>
                </a:lnTo>
                <a:lnTo>
                  <a:pt x="662" y="374"/>
                </a:lnTo>
                <a:lnTo>
                  <a:pt x="661" y="374"/>
                </a:lnTo>
                <a:lnTo>
                  <a:pt x="661" y="373"/>
                </a:lnTo>
                <a:lnTo>
                  <a:pt x="662" y="373"/>
                </a:lnTo>
                <a:lnTo>
                  <a:pt x="662" y="372"/>
                </a:lnTo>
                <a:lnTo>
                  <a:pt x="662" y="371"/>
                </a:lnTo>
                <a:lnTo>
                  <a:pt x="663" y="371"/>
                </a:lnTo>
                <a:lnTo>
                  <a:pt x="663" y="369"/>
                </a:lnTo>
                <a:lnTo>
                  <a:pt x="665" y="369"/>
                </a:lnTo>
                <a:lnTo>
                  <a:pt x="665" y="368"/>
                </a:lnTo>
                <a:lnTo>
                  <a:pt x="666" y="368"/>
                </a:lnTo>
                <a:lnTo>
                  <a:pt x="666" y="367"/>
                </a:lnTo>
                <a:lnTo>
                  <a:pt x="666" y="365"/>
                </a:lnTo>
                <a:lnTo>
                  <a:pt x="667" y="364"/>
                </a:lnTo>
                <a:lnTo>
                  <a:pt x="670" y="364"/>
                </a:lnTo>
                <a:lnTo>
                  <a:pt x="671" y="364"/>
                </a:lnTo>
                <a:lnTo>
                  <a:pt x="672" y="364"/>
                </a:lnTo>
                <a:close/>
                <a:moveTo>
                  <a:pt x="691" y="364"/>
                </a:moveTo>
                <a:lnTo>
                  <a:pt x="691" y="365"/>
                </a:lnTo>
                <a:lnTo>
                  <a:pt x="692" y="365"/>
                </a:lnTo>
                <a:lnTo>
                  <a:pt x="693" y="365"/>
                </a:lnTo>
                <a:lnTo>
                  <a:pt x="693" y="367"/>
                </a:lnTo>
                <a:lnTo>
                  <a:pt x="695" y="367"/>
                </a:lnTo>
                <a:lnTo>
                  <a:pt x="696" y="367"/>
                </a:lnTo>
                <a:lnTo>
                  <a:pt x="696" y="368"/>
                </a:lnTo>
                <a:lnTo>
                  <a:pt x="695" y="368"/>
                </a:lnTo>
                <a:lnTo>
                  <a:pt x="693" y="368"/>
                </a:lnTo>
                <a:lnTo>
                  <a:pt x="692" y="368"/>
                </a:lnTo>
                <a:lnTo>
                  <a:pt x="691" y="368"/>
                </a:lnTo>
                <a:lnTo>
                  <a:pt x="692" y="368"/>
                </a:lnTo>
                <a:lnTo>
                  <a:pt x="692" y="369"/>
                </a:lnTo>
                <a:lnTo>
                  <a:pt x="692" y="371"/>
                </a:lnTo>
                <a:lnTo>
                  <a:pt x="691" y="371"/>
                </a:lnTo>
                <a:lnTo>
                  <a:pt x="691" y="369"/>
                </a:lnTo>
                <a:lnTo>
                  <a:pt x="691" y="371"/>
                </a:lnTo>
                <a:lnTo>
                  <a:pt x="689" y="369"/>
                </a:lnTo>
                <a:lnTo>
                  <a:pt x="688" y="369"/>
                </a:lnTo>
                <a:lnTo>
                  <a:pt x="688" y="368"/>
                </a:lnTo>
                <a:lnTo>
                  <a:pt x="689" y="367"/>
                </a:lnTo>
                <a:lnTo>
                  <a:pt x="688" y="367"/>
                </a:lnTo>
                <a:lnTo>
                  <a:pt x="688" y="365"/>
                </a:lnTo>
                <a:lnTo>
                  <a:pt x="687" y="364"/>
                </a:lnTo>
                <a:lnTo>
                  <a:pt x="688" y="364"/>
                </a:lnTo>
                <a:lnTo>
                  <a:pt x="689" y="364"/>
                </a:lnTo>
                <a:lnTo>
                  <a:pt x="691" y="364"/>
                </a:lnTo>
                <a:close/>
                <a:moveTo>
                  <a:pt x="695" y="364"/>
                </a:moveTo>
                <a:lnTo>
                  <a:pt x="693" y="364"/>
                </a:lnTo>
                <a:lnTo>
                  <a:pt x="695" y="364"/>
                </a:lnTo>
                <a:close/>
                <a:moveTo>
                  <a:pt x="748" y="364"/>
                </a:moveTo>
                <a:lnTo>
                  <a:pt x="747" y="364"/>
                </a:lnTo>
                <a:lnTo>
                  <a:pt x="748" y="364"/>
                </a:lnTo>
                <a:close/>
                <a:moveTo>
                  <a:pt x="758" y="364"/>
                </a:moveTo>
                <a:lnTo>
                  <a:pt x="756" y="364"/>
                </a:lnTo>
                <a:lnTo>
                  <a:pt x="758" y="364"/>
                </a:lnTo>
                <a:close/>
                <a:moveTo>
                  <a:pt x="663" y="364"/>
                </a:moveTo>
                <a:lnTo>
                  <a:pt x="665" y="364"/>
                </a:lnTo>
                <a:lnTo>
                  <a:pt x="663" y="364"/>
                </a:lnTo>
                <a:close/>
                <a:moveTo>
                  <a:pt x="699" y="364"/>
                </a:moveTo>
                <a:lnTo>
                  <a:pt x="700" y="365"/>
                </a:lnTo>
                <a:lnTo>
                  <a:pt x="699" y="365"/>
                </a:lnTo>
                <a:lnTo>
                  <a:pt x="697" y="365"/>
                </a:lnTo>
                <a:lnTo>
                  <a:pt x="699" y="365"/>
                </a:lnTo>
                <a:lnTo>
                  <a:pt x="697" y="364"/>
                </a:lnTo>
                <a:lnTo>
                  <a:pt x="697" y="365"/>
                </a:lnTo>
                <a:lnTo>
                  <a:pt x="696" y="364"/>
                </a:lnTo>
                <a:lnTo>
                  <a:pt x="697" y="364"/>
                </a:lnTo>
                <a:lnTo>
                  <a:pt x="699" y="364"/>
                </a:lnTo>
                <a:close/>
                <a:moveTo>
                  <a:pt x="731" y="365"/>
                </a:moveTo>
                <a:lnTo>
                  <a:pt x="730" y="365"/>
                </a:lnTo>
                <a:lnTo>
                  <a:pt x="730" y="364"/>
                </a:lnTo>
                <a:lnTo>
                  <a:pt x="731" y="364"/>
                </a:lnTo>
                <a:lnTo>
                  <a:pt x="731" y="365"/>
                </a:lnTo>
                <a:close/>
                <a:moveTo>
                  <a:pt x="706" y="364"/>
                </a:moveTo>
                <a:lnTo>
                  <a:pt x="708" y="364"/>
                </a:lnTo>
                <a:lnTo>
                  <a:pt x="708" y="365"/>
                </a:lnTo>
                <a:lnTo>
                  <a:pt x="709" y="365"/>
                </a:lnTo>
                <a:lnTo>
                  <a:pt x="709" y="367"/>
                </a:lnTo>
                <a:lnTo>
                  <a:pt x="708" y="367"/>
                </a:lnTo>
                <a:lnTo>
                  <a:pt x="706" y="367"/>
                </a:lnTo>
                <a:lnTo>
                  <a:pt x="706" y="365"/>
                </a:lnTo>
                <a:lnTo>
                  <a:pt x="705" y="364"/>
                </a:lnTo>
                <a:lnTo>
                  <a:pt x="704" y="364"/>
                </a:lnTo>
                <a:lnTo>
                  <a:pt x="705" y="364"/>
                </a:lnTo>
                <a:lnTo>
                  <a:pt x="706" y="363"/>
                </a:lnTo>
                <a:lnTo>
                  <a:pt x="706" y="364"/>
                </a:lnTo>
                <a:close/>
                <a:moveTo>
                  <a:pt x="676" y="364"/>
                </a:moveTo>
                <a:lnTo>
                  <a:pt x="675" y="364"/>
                </a:lnTo>
                <a:lnTo>
                  <a:pt x="675" y="363"/>
                </a:lnTo>
                <a:lnTo>
                  <a:pt x="676" y="363"/>
                </a:lnTo>
                <a:lnTo>
                  <a:pt x="676" y="364"/>
                </a:lnTo>
                <a:close/>
                <a:moveTo>
                  <a:pt x="740" y="363"/>
                </a:moveTo>
                <a:lnTo>
                  <a:pt x="739" y="363"/>
                </a:lnTo>
                <a:lnTo>
                  <a:pt x="740" y="363"/>
                </a:lnTo>
                <a:close/>
                <a:moveTo>
                  <a:pt x="759" y="363"/>
                </a:moveTo>
                <a:lnTo>
                  <a:pt x="760" y="364"/>
                </a:lnTo>
                <a:lnTo>
                  <a:pt x="761" y="364"/>
                </a:lnTo>
                <a:lnTo>
                  <a:pt x="763" y="365"/>
                </a:lnTo>
                <a:lnTo>
                  <a:pt x="764" y="365"/>
                </a:lnTo>
                <a:lnTo>
                  <a:pt x="764" y="367"/>
                </a:lnTo>
                <a:lnTo>
                  <a:pt x="765" y="367"/>
                </a:lnTo>
                <a:lnTo>
                  <a:pt x="765" y="368"/>
                </a:lnTo>
                <a:lnTo>
                  <a:pt x="764" y="368"/>
                </a:lnTo>
                <a:lnTo>
                  <a:pt x="764" y="369"/>
                </a:lnTo>
                <a:lnTo>
                  <a:pt x="764" y="371"/>
                </a:lnTo>
                <a:lnTo>
                  <a:pt x="764" y="369"/>
                </a:lnTo>
                <a:lnTo>
                  <a:pt x="765" y="371"/>
                </a:lnTo>
                <a:lnTo>
                  <a:pt x="765" y="373"/>
                </a:lnTo>
                <a:lnTo>
                  <a:pt x="765" y="374"/>
                </a:lnTo>
                <a:lnTo>
                  <a:pt x="765" y="376"/>
                </a:lnTo>
                <a:lnTo>
                  <a:pt x="765" y="377"/>
                </a:lnTo>
                <a:lnTo>
                  <a:pt x="764" y="377"/>
                </a:lnTo>
                <a:lnTo>
                  <a:pt x="764" y="378"/>
                </a:lnTo>
                <a:lnTo>
                  <a:pt x="763" y="378"/>
                </a:lnTo>
                <a:lnTo>
                  <a:pt x="763" y="380"/>
                </a:lnTo>
                <a:lnTo>
                  <a:pt x="761" y="380"/>
                </a:lnTo>
                <a:lnTo>
                  <a:pt x="761" y="378"/>
                </a:lnTo>
                <a:lnTo>
                  <a:pt x="760" y="378"/>
                </a:lnTo>
                <a:lnTo>
                  <a:pt x="760" y="380"/>
                </a:lnTo>
                <a:lnTo>
                  <a:pt x="760" y="381"/>
                </a:lnTo>
                <a:lnTo>
                  <a:pt x="760" y="382"/>
                </a:lnTo>
                <a:lnTo>
                  <a:pt x="761" y="384"/>
                </a:lnTo>
                <a:lnTo>
                  <a:pt x="761" y="385"/>
                </a:lnTo>
                <a:lnTo>
                  <a:pt x="761" y="386"/>
                </a:lnTo>
                <a:lnTo>
                  <a:pt x="761" y="388"/>
                </a:lnTo>
                <a:lnTo>
                  <a:pt x="761" y="389"/>
                </a:lnTo>
                <a:lnTo>
                  <a:pt x="761" y="391"/>
                </a:lnTo>
                <a:lnTo>
                  <a:pt x="761" y="393"/>
                </a:lnTo>
                <a:lnTo>
                  <a:pt x="761" y="391"/>
                </a:lnTo>
                <a:lnTo>
                  <a:pt x="761" y="393"/>
                </a:lnTo>
                <a:lnTo>
                  <a:pt x="760" y="394"/>
                </a:lnTo>
                <a:lnTo>
                  <a:pt x="759" y="394"/>
                </a:lnTo>
                <a:lnTo>
                  <a:pt x="759" y="395"/>
                </a:lnTo>
                <a:lnTo>
                  <a:pt x="760" y="395"/>
                </a:lnTo>
                <a:lnTo>
                  <a:pt x="761" y="395"/>
                </a:lnTo>
                <a:lnTo>
                  <a:pt x="760" y="397"/>
                </a:lnTo>
                <a:lnTo>
                  <a:pt x="760" y="398"/>
                </a:lnTo>
                <a:lnTo>
                  <a:pt x="760" y="399"/>
                </a:lnTo>
                <a:lnTo>
                  <a:pt x="761" y="399"/>
                </a:lnTo>
                <a:lnTo>
                  <a:pt x="761" y="401"/>
                </a:lnTo>
                <a:lnTo>
                  <a:pt x="761" y="402"/>
                </a:lnTo>
                <a:lnTo>
                  <a:pt x="763" y="401"/>
                </a:lnTo>
                <a:lnTo>
                  <a:pt x="764" y="401"/>
                </a:lnTo>
                <a:lnTo>
                  <a:pt x="763" y="402"/>
                </a:lnTo>
                <a:lnTo>
                  <a:pt x="763" y="403"/>
                </a:lnTo>
                <a:lnTo>
                  <a:pt x="761" y="403"/>
                </a:lnTo>
                <a:lnTo>
                  <a:pt x="761" y="402"/>
                </a:lnTo>
                <a:lnTo>
                  <a:pt x="760" y="402"/>
                </a:lnTo>
                <a:lnTo>
                  <a:pt x="760" y="401"/>
                </a:lnTo>
                <a:lnTo>
                  <a:pt x="759" y="401"/>
                </a:lnTo>
                <a:lnTo>
                  <a:pt x="759" y="399"/>
                </a:lnTo>
                <a:lnTo>
                  <a:pt x="759" y="398"/>
                </a:lnTo>
                <a:lnTo>
                  <a:pt x="758" y="398"/>
                </a:lnTo>
                <a:lnTo>
                  <a:pt x="758" y="397"/>
                </a:lnTo>
                <a:lnTo>
                  <a:pt x="756" y="395"/>
                </a:lnTo>
                <a:lnTo>
                  <a:pt x="756" y="394"/>
                </a:lnTo>
                <a:lnTo>
                  <a:pt x="756" y="393"/>
                </a:lnTo>
                <a:lnTo>
                  <a:pt x="755" y="393"/>
                </a:lnTo>
                <a:lnTo>
                  <a:pt x="756" y="391"/>
                </a:lnTo>
                <a:lnTo>
                  <a:pt x="756" y="390"/>
                </a:lnTo>
                <a:lnTo>
                  <a:pt x="755" y="390"/>
                </a:lnTo>
                <a:lnTo>
                  <a:pt x="755" y="389"/>
                </a:lnTo>
                <a:lnTo>
                  <a:pt x="755" y="388"/>
                </a:lnTo>
                <a:lnTo>
                  <a:pt x="754" y="386"/>
                </a:lnTo>
                <a:lnTo>
                  <a:pt x="754" y="385"/>
                </a:lnTo>
                <a:lnTo>
                  <a:pt x="754" y="384"/>
                </a:lnTo>
                <a:lnTo>
                  <a:pt x="752" y="384"/>
                </a:lnTo>
                <a:lnTo>
                  <a:pt x="752" y="382"/>
                </a:lnTo>
                <a:lnTo>
                  <a:pt x="751" y="381"/>
                </a:lnTo>
                <a:lnTo>
                  <a:pt x="750" y="380"/>
                </a:lnTo>
                <a:lnTo>
                  <a:pt x="750" y="378"/>
                </a:lnTo>
                <a:lnTo>
                  <a:pt x="748" y="377"/>
                </a:lnTo>
                <a:lnTo>
                  <a:pt x="748" y="376"/>
                </a:lnTo>
                <a:lnTo>
                  <a:pt x="746" y="374"/>
                </a:lnTo>
                <a:lnTo>
                  <a:pt x="747" y="374"/>
                </a:lnTo>
                <a:lnTo>
                  <a:pt x="747" y="373"/>
                </a:lnTo>
                <a:lnTo>
                  <a:pt x="746" y="373"/>
                </a:lnTo>
                <a:lnTo>
                  <a:pt x="746" y="372"/>
                </a:lnTo>
                <a:lnTo>
                  <a:pt x="746" y="371"/>
                </a:lnTo>
                <a:lnTo>
                  <a:pt x="747" y="371"/>
                </a:lnTo>
                <a:lnTo>
                  <a:pt x="747" y="372"/>
                </a:lnTo>
                <a:lnTo>
                  <a:pt x="748" y="372"/>
                </a:lnTo>
                <a:lnTo>
                  <a:pt x="750" y="372"/>
                </a:lnTo>
                <a:lnTo>
                  <a:pt x="750" y="371"/>
                </a:lnTo>
                <a:lnTo>
                  <a:pt x="751" y="371"/>
                </a:lnTo>
                <a:lnTo>
                  <a:pt x="751" y="369"/>
                </a:lnTo>
                <a:lnTo>
                  <a:pt x="752" y="369"/>
                </a:lnTo>
                <a:lnTo>
                  <a:pt x="754" y="368"/>
                </a:lnTo>
                <a:lnTo>
                  <a:pt x="754" y="369"/>
                </a:lnTo>
                <a:lnTo>
                  <a:pt x="755" y="368"/>
                </a:lnTo>
                <a:lnTo>
                  <a:pt x="755" y="367"/>
                </a:lnTo>
                <a:lnTo>
                  <a:pt x="756" y="368"/>
                </a:lnTo>
                <a:lnTo>
                  <a:pt x="756" y="367"/>
                </a:lnTo>
                <a:lnTo>
                  <a:pt x="758" y="365"/>
                </a:lnTo>
                <a:lnTo>
                  <a:pt x="759" y="365"/>
                </a:lnTo>
                <a:lnTo>
                  <a:pt x="759" y="364"/>
                </a:lnTo>
                <a:lnTo>
                  <a:pt x="759" y="363"/>
                </a:lnTo>
                <a:close/>
                <a:moveTo>
                  <a:pt x="738" y="363"/>
                </a:moveTo>
                <a:lnTo>
                  <a:pt x="737" y="363"/>
                </a:lnTo>
                <a:lnTo>
                  <a:pt x="738" y="363"/>
                </a:lnTo>
                <a:close/>
                <a:moveTo>
                  <a:pt x="780" y="361"/>
                </a:moveTo>
                <a:lnTo>
                  <a:pt x="780" y="363"/>
                </a:lnTo>
                <a:lnTo>
                  <a:pt x="780" y="361"/>
                </a:lnTo>
                <a:lnTo>
                  <a:pt x="780" y="363"/>
                </a:lnTo>
                <a:lnTo>
                  <a:pt x="780" y="361"/>
                </a:lnTo>
                <a:close/>
                <a:moveTo>
                  <a:pt x="746" y="364"/>
                </a:moveTo>
                <a:lnTo>
                  <a:pt x="747" y="364"/>
                </a:lnTo>
                <a:lnTo>
                  <a:pt x="747" y="365"/>
                </a:lnTo>
                <a:lnTo>
                  <a:pt x="748" y="365"/>
                </a:lnTo>
                <a:lnTo>
                  <a:pt x="748" y="367"/>
                </a:lnTo>
                <a:lnTo>
                  <a:pt x="747" y="367"/>
                </a:lnTo>
                <a:lnTo>
                  <a:pt x="746" y="368"/>
                </a:lnTo>
                <a:lnTo>
                  <a:pt x="744" y="368"/>
                </a:lnTo>
                <a:lnTo>
                  <a:pt x="744" y="367"/>
                </a:lnTo>
                <a:lnTo>
                  <a:pt x="743" y="367"/>
                </a:lnTo>
                <a:lnTo>
                  <a:pt x="743" y="365"/>
                </a:lnTo>
                <a:lnTo>
                  <a:pt x="742" y="365"/>
                </a:lnTo>
                <a:lnTo>
                  <a:pt x="742" y="364"/>
                </a:lnTo>
                <a:lnTo>
                  <a:pt x="743" y="364"/>
                </a:lnTo>
                <a:lnTo>
                  <a:pt x="742" y="364"/>
                </a:lnTo>
                <a:lnTo>
                  <a:pt x="740" y="364"/>
                </a:lnTo>
                <a:lnTo>
                  <a:pt x="740" y="365"/>
                </a:lnTo>
                <a:lnTo>
                  <a:pt x="740" y="367"/>
                </a:lnTo>
                <a:lnTo>
                  <a:pt x="739" y="368"/>
                </a:lnTo>
                <a:lnTo>
                  <a:pt x="738" y="367"/>
                </a:lnTo>
                <a:lnTo>
                  <a:pt x="738" y="365"/>
                </a:lnTo>
                <a:lnTo>
                  <a:pt x="737" y="365"/>
                </a:lnTo>
                <a:lnTo>
                  <a:pt x="735" y="367"/>
                </a:lnTo>
                <a:lnTo>
                  <a:pt x="734" y="367"/>
                </a:lnTo>
                <a:lnTo>
                  <a:pt x="733" y="365"/>
                </a:lnTo>
                <a:lnTo>
                  <a:pt x="733" y="364"/>
                </a:lnTo>
                <a:lnTo>
                  <a:pt x="731" y="363"/>
                </a:lnTo>
                <a:lnTo>
                  <a:pt x="733" y="363"/>
                </a:lnTo>
                <a:lnTo>
                  <a:pt x="733" y="361"/>
                </a:lnTo>
                <a:lnTo>
                  <a:pt x="734" y="361"/>
                </a:lnTo>
                <a:lnTo>
                  <a:pt x="735" y="361"/>
                </a:lnTo>
                <a:lnTo>
                  <a:pt x="735" y="363"/>
                </a:lnTo>
                <a:lnTo>
                  <a:pt x="737" y="363"/>
                </a:lnTo>
                <a:lnTo>
                  <a:pt x="738" y="363"/>
                </a:lnTo>
                <a:lnTo>
                  <a:pt x="739" y="363"/>
                </a:lnTo>
                <a:lnTo>
                  <a:pt x="739" y="364"/>
                </a:lnTo>
                <a:lnTo>
                  <a:pt x="740" y="364"/>
                </a:lnTo>
                <a:lnTo>
                  <a:pt x="742" y="363"/>
                </a:lnTo>
                <a:lnTo>
                  <a:pt x="743" y="361"/>
                </a:lnTo>
                <a:lnTo>
                  <a:pt x="744" y="361"/>
                </a:lnTo>
                <a:lnTo>
                  <a:pt x="746" y="361"/>
                </a:lnTo>
                <a:lnTo>
                  <a:pt x="746" y="363"/>
                </a:lnTo>
                <a:lnTo>
                  <a:pt x="746" y="364"/>
                </a:lnTo>
                <a:close/>
                <a:moveTo>
                  <a:pt x="695" y="363"/>
                </a:moveTo>
                <a:lnTo>
                  <a:pt x="693" y="361"/>
                </a:lnTo>
                <a:lnTo>
                  <a:pt x="695" y="361"/>
                </a:lnTo>
                <a:lnTo>
                  <a:pt x="695" y="363"/>
                </a:lnTo>
                <a:close/>
                <a:moveTo>
                  <a:pt x="692" y="361"/>
                </a:moveTo>
                <a:lnTo>
                  <a:pt x="693" y="361"/>
                </a:lnTo>
                <a:lnTo>
                  <a:pt x="693" y="363"/>
                </a:lnTo>
                <a:lnTo>
                  <a:pt x="692" y="364"/>
                </a:lnTo>
                <a:lnTo>
                  <a:pt x="691" y="364"/>
                </a:lnTo>
                <a:lnTo>
                  <a:pt x="689" y="364"/>
                </a:lnTo>
                <a:lnTo>
                  <a:pt x="689" y="363"/>
                </a:lnTo>
                <a:lnTo>
                  <a:pt x="688" y="363"/>
                </a:lnTo>
                <a:lnTo>
                  <a:pt x="687" y="363"/>
                </a:lnTo>
                <a:lnTo>
                  <a:pt x="688" y="363"/>
                </a:lnTo>
                <a:lnTo>
                  <a:pt x="687" y="361"/>
                </a:lnTo>
                <a:lnTo>
                  <a:pt x="688" y="361"/>
                </a:lnTo>
                <a:lnTo>
                  <a:pt x="689" y="361"/>
                </a:lnTo>
                <a:lnTo>
                  <a:pt x="692" y="361"/>
                </a:lnTo>
                <a:close/>
                <a:moveTo>
                  <a:pt x="718" y="361"/>
                </a:moveTo>
                <a:lnTo>
                  <a:pt x="720" y="363"/>
                </a:lnTo>
                <a:lnTo>
                  <a:pt x="720" y="364"/>
                </a:lnTo>
                <a:lnTo>
                  <a:pt x="721" y="365"/>
                </a:lnTo>
                <a:lnTo>
                  <a:pt x="721" y="367"/>
                </a:lnTo>
                <a:lnTo>
                  <a:pt x="721" y="368"/>
                </a:lnTo>
                <a:lnTo>
                  <a:pt x="722" y="369"/>
                </a:lnTo>
                <a:lnTo>
                  <a:pt x="720" y="369"/>
                </a:lnTo>
                <a:lnTo>
                  <a:pt x="718" y="368"/>
                </a:lnTo>
                <a:lnTo>
                  <a:pt x="717" y="368"/>
                </a:lnTo>
                <a:lnTo>
                  <a:pt x="717" y="367"/>
                </a:lnTo>
                <a:lnTo>
                  <a:pt x="717" y="365"/>
                </a:lnTo>
                <a:lnTo>
                  <a:pt x="717" y="364"/>
                </a:lnTo>
                <a:lnTo>
                  <a:pt x="717" y="361"/>
                </a:lnTo>
                <a:lnTo>
                  <a:pt x="716" y="361"/>
                </a:lnTo>
                <a:lnTo>
                  <a:pt x="717" y="361"/>
                </a:lnTo>
                <a:lnTo>
                  <a:pt x="718" y="361"/>
                </a:lnTo>
                <a:close/>
                <a:moveTo>
                  <a:pt x="785" y="360"/>
                </a:moveTo>
                <a:lnTo>
                  <a:pt x="785" y="361"/>
                </a:lnTo>
                <a:lnTo>
                  <a:pt x="784" y="361"/>
                </a:lnTo>
                <a:lnTo>
                  <a:pt x="784" y="360"/>
                </a:lnTo>
                <a:lnTo>
                  <a:pt x="785" y="360"/>
                </a:lnTo>
                <a:close/>
                <a:moveTo>
                  <a:pt x="1060" y="360"/>
                </a:moveTo>
                <a:lnTo>
                  <a:pt x="1060" y="361"/>
                </a:lnTo>
                <a:lnTo>
                  <a:pt x="1061" y="363"/>
                </a:lnTo>
                <a:lnTo>
                  <a:pt x="1061" y="364"/>
                </a:lnTo>
                <a:lnTo>
                  <a:pt x="1060" y="364"/>
                </a:lnTo>
                <a:lnTo>
                  <a:pt x="1059" y="367"/>
                </a:lnTo>
                <a:lnTo>
                  <a:pt x="1059" y="365"/>
                </a:lnTo>
                <a:lnTo>
                  <a:pt x="1059" y="364"/>
                </a:lnTo>
                <a:lnTo>
                  <a:pt x="1059" y="363"/>
                </a:lnTo>
                <a:lnTo>
                  <a:pt x="1059" y="361"/>
                </a:lnTo>
                <a:lnTo>
                  <a:pt x="1060" y="360"/>
                </a:lnTo>
                <a:close/>
                <a:moveTo>
                  <a:pt x="703" y="360"/>
                </a:moveTo>
                <a:lnTo>
                  <a:pt x="704" y="360"/>
                </a:lnTo>
                <a:lnTo>
                  <a:pt x="703" y="360"/>
                </a:lnTo>
                <a:close/>
                <a:moveTo>
                  <a:pt x="735" y="361"/>
                </a:moveTo>
                <a:lnTo>
                  <a:pt x="734" y="360"/>
                </a:lnTo>
                <a:lnTo>
                  <a:pt x="735" y="360"/>
                </a:lnTo>
                <a:lnTo>
                  <a:pt x="735" y="361"/>
                </a:lnTo>
                <a:close/>
                <a:moveTo>
                  <a:pt x="722" y="360"/>
                </a:moveTo>
                <a:lnTo>
                  <a:pt x="721" y="360"/>
                </a:lnTo>
                <a:lnTo>
                  <a:pt x="722" y="360"/>
                </a:lnTo>
                <a:close/>
                <a:moveTo>
                  <a:pt x="666" y="360"/>
                </a:moveTo>
                <a:lnTo>
                  <a:pt x="667" y="360"/>
                </a:lnTo>
                <a:lnTo>
                  <a:pt x="668" y="360"/>
                </a:lnTo>
                <a:lnTo>
                  <a:pt x="670" y="360"/>
                </a:lnTo>
                <a:lnTo>
                  <a:pt x="671" y="360"/>
                </a:lnTo>
                <a:lnTo>
                  <a:pt x="671" y="361"/>
                </a:lnTo>
                <a:lnTo>
                  <a:pt x="672" y="361"/>
                </a:lnTo>
                <a:lnTo>
                  <a:pt x="674" y="361"/>
                </a:lnTo>
                <a:lnTo>
                  <a:pt x="672" y="361"/>
                </a:lnTo>
                <a:lnTo>
                  <a:pt x="671" y="361"/>
                </a:lnTo>
                <a:lnTo>
                  <a:pt x="670" y="361"/>
                </a:lnTo>
                <a:lnTo>
                  <a:pt x="670" y="360"/>
                </a:lnTo>
                <a:lnTo>
                  <a:pt x="668" y="360"/>
                </a:lnTo>
                <a:lnTo>
                  <a:pt x="668" y="361"/>
                </a:lnTo>
                <a:lnTo>
                  <a:pt x="668" y="363"/>
                </a:lnTo>
                <a:lnTo>
                  <a:pt x="667" y="363"/>
                </a:lnTo>
                <a:lnTo>
                  <a:pt x="666" y="363"/>
                </a:lnTo>
                <a:lnTo>
                  <a:pt x="665" y="363"/>
                </a:lnTo>
                <a:lnTo>
                  <a:pt x="665" y="361"/>
                </a:lnTo>
                <a:lnTo>
                  <a:pt x="665" y="360"/>
                </a:lnTo>
                <a:lnTo>
                  <a:pt x="666" y="360"/>
                </a:lnTo>
                <a:lnTo>
                  <a:pt x="665" y="360"/>
                </a:lnTo>
                <a:lnTo>
                  <a:pt x="666" y="360"/>
                </a:lnTo>
                <a:close/>
                <a:moveTo>
                  <a:pt x="676" y="359"/>
                </a:moveTo>
                <a:lnTo>
                  <a:pt x="675" y="357"/>
                </a:lnTo>
                <a:lnTo>
                  <a:pt x="676" y="357"/>
                </a:lnTo>
                <a:lnTo>
                  <a:pt x="676" y="359"/>
                </a:lnTo>
                <a:close/>
                <a:moveTo>
                  <a:pt x="674" y="357"/>
                </a:moveTo>
                <a:lnTo>
                  <a:pt x="672" y="357"/>
                </a:lnTo>
                <a:lnTo>
                  <a:pt x="671" y="357"/>
                </a:lnTo>
                <a:lnTo>
                  <a:pt x="672" y="357"/>
                </a:lnTo>
                <a:lnTo>
                  <a:pt x="674" y="357"/>
                </a:lnTo>
                <a:close/>
                <a:moveTo>
                  <a:pt x="689" y="356"/>
                </a:moveTo>
                <a:lnTo>
                  <a:pt x="689" y="357"/>
                </a:lnTo>
                <a:lnTo>
                  <a:pt x="689" y="356"/>
                </a:lnTo>
                <a:lnTo>
                  <a:pt x="688" y="356"/>
                </a:lnTo>
                <a:lnTo>
                  <a:pt x="689" y="356"/>
                </a:lnTo>
                <a:close/>
                <a:moveTo>
                  <a:pt x="676" y="356"/>
                </a:moveTo>
                <a:lnTo>
                  <a:pt x="676" y="357"/>
                </a:lnTo>
                <a:lnTo>
                  <a:pt x="675" y="357"/>
                </a:lnTo>
                <a:lnTo>
                  <a:pt x="674" y="357"/>
                </a:lnTo>
                <a:lnTo>
                  <a:pt x="674" y="356"/>
                </a:lnTo>
                <a:lnTo>
                  <a:pt x="675" y="356"/>
                </a:lnTo>
                <a:lnTo>
                  <a:pt x="676" y="356"/>
                </a:lnTo>
                <a:close/>
                <a:moveTo>
                  <a:pt x="789" y="356"/>
                </a:moveTo>
                <a:lnTo>
                  <a:pt x="788" y="356"/>
                </a:lnTo>
                <a:lnTo>
                  <a:pt x="789" y="356"/>
                </a:lnTo>
                <a:close/>
                <a:moveTo>
                  <a:pt x="679" y="356"/>
                </a:moveTo>
                <a:lnTo>
                  <a:pt x="678" y="356"/>
                </a:lnTo>
                <a:lnTo>
                  <a:pt x="678" y="355"/>
                </a:lnTo>
                <a:lnTo>
                  <a:pt x="679" y="355"/>
                </a:lnTo>
                <a:lnTo>
                  <a:pt x="679" y="356"/>
                </a:lnTo>
                <a:close/>
                <a:moveTo>
                  <a:pt x="738" y="356"/>
                </a:moveTo>
                <a:lnTo>
                  <a:pt x="739" y="357"/>
                </a:lnTo>
                <a:lnTo>
                  <a:pt x="742" y="357"/>
                </a:lnTo>
                <a:lnTo>
                  <a:pt x="743" y="359"/>
                </a:lnTo>
                <a:lnTo>
                  <a:pt x="744" y="359"/>
                </a:lnTo>
                <a:lnTo>
                  <a:pt x="744" y="360"/>
                </a:lnTo>
                <a:lnTo>
                  <a:pt x="743" y="360"/>
                </a:lnTo>
                <a:lnTo>
                  <a:pt x="742" y="360"/>
                </a:lnTo>
                <a:lnTo>
                  <a:pt x="740" y="360"/>
                </a:lnTo>
                <a:lnTo>
                  <a:pt x="740" y="359"/>
                </a:lnTo>
                <a:lnTo>
                  <a:pt x="739" y="359"/>
                </a:lnTo>
                <a:lnTo>
                  <a:pt x="738" y="357"/>
                </a:lnTo>
                <a:lnTo>
                  <a:pt x="738" y="356"/>
                </a:lnTo>
                <a:lnTo>
                  <a:pt x="737" y="356"/>
                </a:lnTo>
                <a:lnTo>
                  <a:pt x="735" y="355"/>
                </a:lnTo>
                <a:lnTo>
                  <a:pt x="737" y="355"/>
                </a:lnTo>
                <a:lnTo>
                  <a:pt x="738" y="356"/>
                </a:lnTo>
                <a:close/>
                <a:moveTo>
                  <a:pt x="734" y="355"/>
                </a:moveTo>
                <a:lnTo>
                  <a:pt x="733" y="355"/>
                </a:lnTo>
                <a:lnTo>
                  <a:pt x="734" y="355"/>
                </a:lnTo>
                <a:close/>
                <a:moveTo>
                  <a:pt x="697" y="354"/>
                </a:moveTo>
                <a:lnTo>
                  <a:pt x="699" y="354"/>
                </a:lnTo>
                <a:lnTo>
                  <a:pt x="697" y="354"/>
                </a:lnTo>
                <a:close/>
                <a:moveTo>
                  <a:pt x="678" y="354"/>
                </a:moveTo>
                <a:lnTo>
                  <a:pt x="678" y="355"/>
                </a:lnTo>
                <a:lnTo>
                  <a:pt x="676" y="356"/>
                </a:lnTo>
                <a:lnTo>
                  <a:pt x="676" y="355"/>
                </a:lnTo>
                <a:lnTo>
                  <a:pt x="676" y="354"/>
                </a:lnTo>
                <a:lnTo>
                  <a:pt x="678" y="354"/>
                </a:lnTo>
                <a:close/>
                <a:moveTo>
                  <a:pt x="684" y="356"/>
                </a:moveTo>
                <a:lnTo>
                  <a:pt x="683" y="356"/>
                </a:lnTo>
                <a:lnTo>
                  <a:pt x="683" y="355"/>
                </a:lnTo>
                <a:lnTo>
                  <a:pt x="684" y="355"/>
                </a:lnTo>
                <a:lnTo>
                  <a:pt x="684" y="354"/>
                </a:lnTo>
                <a:lnTo>
                  <a:pt x="683" y="354"/>
                </a:lnTo>
                <a:lnTo>
                  <a:pt x="684" y="352"/>
                </a:lnTo>
                <a:lnTo>
                  <a:pt x="684" y="354"/>
                </a:lnTo>
                <a:lnTo>
                  <a:pt x="684" y="355"/>
                </a:lnTo>
                <a:lnTo>
                  <a:pt x="684" y="356"/>
                </a:lnTo>
                <a:close/>
                <a:moveTo>
                  <a:pt x="691" y="355"/>
                </a:moveTo>
                <a:lnTo>
                  <a:pt x="689" y="355"/>
                </a:lnTo>
                <a:lnTo>
                  <a:pt x="689" y="356"/>
                </a:lnTo>
                <a:lnTo>
                  <a:pt x="689" y="355"/>
                </a:lnTo>
                <a:lnTo>
                  <a:pt x="689" y="354"/>
                </a:lnTo>
                <a:lnTo>
                  <a:pt x="691" y="352"/>
                </a:lnTo>
                <a:lnTo>
                  <a:pt x="692" y="352"/>
                </a:lnTo>
                <a:lnTo>
                  <a:pt x="691" y="354"/>
                </a:lnTo>
                <a:lnTo>
                  <a:pt x="691" y="355"/>
                </a:lnTo>
                <a:close/>
                <a:moveTo>
                  <a:pt x="682" y="355"/>
                </a:moveTo>
                <a:lnTo>
                  <a:pt x="682" y="354"/>
                </a:lnTo>
                <a:lnTo>
                  <a:pt x="680" y="354"/>
                </a:lnTo>
                <a:lnTo>
                  <a:pt x="682" y="354"/>
                </a:lnTo>
                <a:lnTo>
                  <a:pt x="682" y="352"/>
                </a:lnTo>
                <a:lnTo>
                  <a:pt x="680" y="352"/>
                </a:lnTo>
                <a:lnTo>
                  <a:pt x="680" y="351"/>
                </a:lnTo>
                <a:lnTo>
                  <a:pt x="682" y="352"/>
                </a:lnTo>
                <a:lnTo>
                  <a:pt x="683" y="354"/>
                </a:lnTo>
                <a:lnTo>
                  <a:pt x="683" y="355"/>
                </a:lnTo>
                <a:lnTo>
                  <a:pt x="682" y="355"/>
                </a:lnTo>
                <a:close/>
                <a:moveTo>
                  <a:pt x="785" y="354"/>
                </a:moveTo>
                <a:lnTo>
                  <a:pt x="784" y="352"/>
                </a:lnTo>
                <a:lnTo>
                  <a:pt x="784" y="351"/>
                </a:lnTo>
                <a:lnTo>
                  <a:pt x="784" y="350"/>
                </a:lnTo>
                <a:lnTo>
                  <a:pt x="784" y="351"/>
                </a:lnTo>
                <a:lnTo>
                  <a:pt x="785" y="351"/>
                </a:lnTo>
                <a:lnTo>
                  <a:pt x="785" y="352"/>
                </a:lnTo>
                <a:lnTo>
                  <a:pt x="785" y="354"/>
                </a:lnTo>
                <a:close/>
                <a:moveTo>
                  <a:pt x="680" y="348"/>
                </a:moveTo>
                <a:lnTo>
                  <a:pt x="680" y="350"/>
                </a:lnTo>
                <a:lnTo>
                  <a:pt x="680" y="348"/>
                </a:lnTo>
                <a:close/>
                <a:moveTo>
                  <a:pt x="672" y="348"/>
                </a:moveTo>
                <a:lnTo>
                  <a:pt x="674" y="348"/>
                </a:lnTo>
                <a:lnTo>
                  <a:pt x="675" y="348"/>
                </a:lnTo>
                <a:lnTo>
                  <a:pt x="675" y="350"/>
                </a:lnTo>
                <a:lnTo>
                  <a:pt x="674" y="350"/>
                </a:lnTo>
                <a:lnTo>
                  <a:pt x="672" y="350"/>
                </a:lnTo>
                <a:lnTo>
                  <a:pt x="671" y="348"/>
                </a:lnTo>
                <a:lnTo>
                  <a:pt x="672" y="348"/>
                </a:lnTo>
                <a:close/>
                <a:moveTo>
                  <a:pt x="680" y="348"/>
                </a:moveTo>
                <a:lnTo>
                  <a:pt x="679" y="348"/>
                </a:lnTo>
                <a:lnTo>
                  <a:pt x="679" y="350"/>
                </a:lnTo>
                <a:lnTo>
                  <a:pt x="678" y="350"/>
                </a:lnTo>
                <a:lnTo>
                  <a:pt x="679" y="348"/>
                </a:lnTo>
                <a:lnTo>
                  <a:pt x="680" y="348"/>
                </a:lnTo>
                <a:close/>
                <a:moveTo>
                  <a:pt x="693" y="348"/>
                </a:moveTo>
                <a:lnTo>
                  <a:pt x="693" y="350"/>
                </a:lnTo>
                <a:lnTo>
                  <a:pt x="692" y="350"/>
                </a:lnTo>
                <a:lnTo>
                  <a:pt x="692" y="348"/>
                </a:lnTo>
                <a:lnTo>
                  <a:pt x="692" y="347"/>
                </a:lnTo>
                <a:lnTo>
                  <a:pt x="693" y="347"/>
                </a:lnTo>
                <a:lnTo>
                  <a:pt x="693" y="348"/>
                </a:lnTo>
                <a:close/>
                <a:moveTo>
                  <a:pt x="680" y="348"/>
                </a:moveTo>
                <a:lnTo>
                  <a:pt x="679" y="348"/>
                </a:lnTo>
                <a:lnTo>
                  <a:pt x="679" y="347"/>
                </a:lnTo>
                <a:lnTo>
                  <a:pt x="680" y="347"/>
                </a:lnTo>
                <a:lnTo>
                  <a:pt x="680" y="348"/>
                </a:lnTo>
                <a:close/>
                <a:moveTo>
                  <a:pt x="675" y="347"/>
                </a:moveTo>
                <a:lnTo>
                  <a:pt x="674" y="347"/>
                </a:lnTo>
                <a:lnTo>
                  <a:pt x="675" y="346"/>
                </a:lnTo>
                <a:lnTo>
                  <a:pt x="675" y="347"/>
                </a:lnTo>
                <a:close/>
                <a:moveTo>
                  <a:pt x="655" y="347"/>
                </a:moveTo>
                <a:lnTo>
                  <a:pt x="655" y="348"/>
                </a:lnTo>
                <a:lnTo>
                  <a:pt x="653" y="347"/>
                </a:lnTo>
                <a:lnTo>
                  <a:pt x="654" y="347"/>
                </a:lnTo>
                <a:lnTo>
                  <a:pt x="654" y="346"/>
                </a:lnTo>
                <a:lnTo>
                  <a:pt x="655" y="346"/>
                </a:lnTo>
                <a:lnTo>
                  <a:pt x="655" y="347"/>
                </a:lnTo>
                <a:close/>
                <a:moveTo>
                  <a:pt x="675" y="344"/>
                </a:moveTo>
                <a:lnTo>
                  <a:pt x="674" y="344"/>
                </a:lnTo>
                <a:lnTo>
                  <a:pt x="675" y="344"/>
                </a:lnTo>
                <a:close/>
                <a:moveTo>
                  <a:pt x="1013" y="344"/>
                </a:moveTo>
                <a:lnTo>
                  <a:pt x="1013" y="343"/>
                </a:lnTo>
                <a:lnTo>
                  <a:pt x="1014" y="344"/>
                </a:lnTo>
                <a:lnTo>
                  <a:pt x="1013" y="344"/>
                </a:lnTo>
                <a:close/>
                <a:moveTo>
                  <a:pt x="665" y="343"/>
                </a:moveTo>
                <a:lnTo>
                  <a:pt x="665" y="342"/>
                </a:lnTo>
                <a:lnTo>
                  <a:pt x="665" y="343"/>
                </a:lnTo>
                <a:close/>
                <a:moveTo>
                  <a:pt x="1013" y="343"/>
                </a:moveTo>
                <a:lnTo>
                  <a:pt x="1011" y="342"/>
                </a:lnTo>
                <a:lnTo>
                  <a:pt x="1013" y="342"/>
                </a:lnTo>
                <a:lnTo>
                  <a:pt x="1013" y="343"/>
                </a:lnTo>
                <a:close/>
                <a:moveTo>
                  <a:pt x="1013" y="342"/>
                </a:moveTo>
                <a:lnTo>
                  <a:pt x="1013" y="340"/>
                </a:lnTo>
                <a:lnTo>
                  <a:pt x="1013" y="342"/>
                </a:lnTo>
                <a:close/>
                <a:moveTo>
                  <a:pt x="674" y="342"/>
                </a:moveTo>
                <a:lnTo>
                  <a:pt x="672" y="342"/>
                </a:lnTo>
                <a:lnTo>
                  <a:pt x="672" y="340"/>
                </a:lnTo>
                <a:lnTo>
                  <a:pt x="674" y="340"/>
                </a:lnTo>
                <a:lnTo>
                  <a:pt x="674" y="342"/>
                </a:lnTo>
                <a:close/>
                <a:moveTo>
                  <a:pt x="773" y="337"/>
                </a:moveTo>
                <a:lnTo>
                  <a:pt x="772" y="335"/>
                </a:lnTo>
                <a:lnTo>
                  <a:pt x="773" y="335"/>
                </a:lnTo>
                <a:lnTo>
                  <a:pt x="773" y="337"/>
                </a:lnTo>
                <a:close/>
                <a:moveTo>
                  <a:pt x="668" y="337"/>
                </a:moveTo>
                <a:lnTo>
                  <a:pt x="667" y="337"/>
                </a:lnTo>
                <a:lnTo>
                  <a:pt x="667" y="335"/>
                </a:lnTo>
                <a:lnTo>
                  <a:pt x="668" y="335"/>
                </a:lnTo>
                <a:lnTo>
                  <a:pt x="668" y="337"/>
                </a:lnTo>
                <a:close/>
                <a:moveTo>
                  <a:pt x="1063" y="334"/>
                </a:moveTo>
                <a:lnTo>
                  <a:pt x="1064" y="334"/>
                </a:lnTo>
                <a:lnTo>
                  <a:pt x="1064" y="335"/>
                </a:lnTo>
                <a:lnTo>
                  <a:pt x="1065" y="335"/>
                </a:lnTo>
                <a:lnTo>
                  <a:pt x="1065" y="337"/>
                </a:lnTo>
                <a:lnTo>
                  <a:pt x="1064" y="338"/>
                </a:lnTo>
                <a:lnTo>
                  <a:pt x="1063" y="338"/>
                </a:lnTo>
                <a:lnTo>
                  <a:pt x="1061" y="338"/>
                </a:lnTo>
                <a:lnTo>
                  <a:pt x="1061" y="337"/>
                </a:lnTo>
                <a:lnTo>
                  <a:pt x="1063" y="337"/>
                </a:lnTo>
                <a:lnTo>
                  <a:pt x="1063" y="335"/>
                </a:lnTo>
                <a:lnTo>
                  <a:pt x="1063" y="334"/>
                </a:lnTo>
                <a:close/>
                <a:moveTo>
                  <a:pt x="672" y="334"/>
                </a:moveTo>
                <a:lnTo>
                  <a:pt x="672" y="333"/>
                </a:lnTo>
                <a:lnTo>
                  <a:pt x="672" y="334"/>
                </a:lnTo>
                <a:close/>
                <a:moveTo>
                  <a:pt x="1011" y="333"/>
                </a:moveTo>
                <a:lnTo>
                  <a:pt x="1013" y="333"/>
                </a:lnTo>
                <a:lnTo>
                  <a:pt x="1013" y="334"/>
                </a:lnTo>
                <a:lnTo>
                  <a:pt x="1014" y="335"/>
                </a:lnTo>
                <a:lnTo>
                  <a:pt x="1015" y="335"/>
                </a:lnTo>
                <a:lnTo>
                  <a:pt x="1015" y="334"/>
                </a:lnTo>
                <a:lnTo>
                  <a:pt x="1017" y="334"/>
                </a:lnTo>
                <a:lnTo>
                  <a:pt x="1018" y="335"/>
                </a:lnTo>
                <a:lnTo>
                  <a:pt x="1019" y="337"/>
                </a:lnTo>
                <a:lnTo>
                  <a:pt x="1021" y="337"/>
                </a:lnTo>
                <a:lnTo>
                  <a:pt x="1021" y="338"/>
                </a:lnTo>
                <a:lnTo>
                  <a:pt x="1022" y="340"/>
                </a:lnTo>
                <a:lnTo>
                  <a:pt x="1021" y="340"/>
                </a:lnTo>
                <a:lnTo>
                  <a:pt x="1021" y="342"/>
                </a:lnTo>
                <a:lnTo>
                  <a:pt x="1022" y="342"/>
                </a:lnTo>
                <a:lnTo>
                  <a:pt x="1022" y="343"/>
                </a:lnTo>
                <a:lnTo>
                  <a:pt x="1023" y="344"/>
                </a:lnTo>
                <a:lnTo>
                  <a:pt x="1023" y="346"/>
                </a:lnTo>
                <a:lnTo>
                  <a:pt x="1023" y="347"/>
                </a:lnTo>
                <a:lnTo>
                  <a:pt x="1025" y="347"/>
                </a:lnTo>
                <a:lnTo>
                  <a:pt x="1025" y="348"/>
                </a:lnTo>
                <a:lnTo>
                  <a:pt x="1025" y="350"/>
                </a:lnTo>
                <a:lnTo>
                  <a:pt x="1026" y="351"/>
                </a:lnTo>
                <a:lnTo>
                  <a:pt x="1026" y="352"/>
                </a:lnTo>
                <a:lnTo>
                  <a:pt x="1027" y="352"/>
                </a:lnTo>
                <a:lnTo>
                  <a:pt x="1027" y="354"/>
                </a:lnTo>
                <a:lnTo>
                  <a:pt x="1027" y="355"/>
                </a:lnTo>
                <a:lnTo>
                  <a:pt x="1027" y="356"/>
                </a:lnTo>
                <a:lnTo>
                  <a:pt x="1026" y="356"/>
                </a:lnTo>
                <a:lnTo>
                  <a:pt x="1026" y="357"/>
                </a:lnTo>
                <a:lnTo>
                  <a:pt x="1026" y="359"/>
                </a:lnTo>
                <a:lnTo>
                  <a:pt x="1025" y="359"/>
                </a:lnTo>
                <a:lnTo>
                  <a:pt x="1023" y="360"/>
                </a:lnTo>
                <a:lnTo>
                  <a:pt x="1022" y="360"/>
                </a:lnTo>
                <a:lnTo>
                  <a:pt x="1022" y="361"/>
                </a:lnTo>
                <a:lnTo>
                  <a:pt x="1019" y="363"/>
                </a:lnTo>
                <a:lnTo>
                  <a:pt x="1019" y="364"/>
                </a:lnTo>
                <a:lnTo>
                  <a:pt x="1019" y="363"/>
                </a:lnTo>
                <a:lnTo>
                  <a:pt x="1018" y="361"/>
                </a:lnTo>
                <a:lnTo>
                  <a:pt x="1017" y="361"/>
                </a:lnTo>
                <a:lnTo>
                  <a:pt x="1017" y="360"/>
                </a:lnTo>
                <a:lnTo>
                  <a:pt x="1017" y="359"/>
                </a:lnTo>
                <a:lnTo>
                  <a:pt x="1017" y="357"/>
                </a:lnTo>
                <a:lnTo>
                  <a:pt x="1015" y="355"/>
                </a:lnTo>
                <a:lnTo>
                  <a:pt x="1015" y="354"/>
                </a:lnTo>
                <a:lnTo>
                  <a:pt x="1014" y="352"/>
                </a:lnTo>
                <a:lnTo>
                  <a:pt x="1014" y="351"/>
                </a:lnTo>
                <a:lnTo>
                  <a:pt x="1014" y="350"/>
                </a:lnTo>
                <a:lnTo>
                  <a:pt x="1014" y="347"/>
                </a:lnTo>
                <a:lnTo>
                  <a:pt x="1015" y="347"/>
                </a:lnTo>
                <a:lnTo>
                  <a:pt x="1015" y="346"/>
                </a:lnTo>
                <a:lnTo>
                  <a:pt x="1017" y="346"/>
                </a:lnTo>
                <a:lnTo>
                  <a:pt x="1018" y="344"/>
                </a:lnTo>
                <a:lnTo>
                  <a:pt x="1018" y="343"/>
                </a:lnTo>
                <a:lnTo>
                  <a:pt x="1017" y="343"/>
                </a:lnTo>
                <a:lnTo>
                  <a:pt x="1015" y="342"/>
                </a:lnTo>
                <a:lnTo>
                  <a:pt x="1015" y="343"/>
                </a:lnTo>
                <a:lnTo>
                  <a:pt x="1014" y="344"/>
                </a:lnTo>
                <a:lnTo>
                  <a:pt x="1014" y="343"/>
                </a:lnTo>
                <a:lnTo>
                  <a:pt x="1014" y="342"/>
                </a:lnTo>
                <a:lnTo>
                  <a:pt x="1014" y="340"/>
                </a:lnTo>
                <a:lnTo>
                  <a:pt x="1013" y="340"/>
                </a:lnTo>
                <a:lnTo>
                  <a:pt x="1011" y="340"/>
                </a:lnTo>
                <a:lnTo>
                  <a:pt x="1010" y="340"/>
                </a:lnTo>
                <a:lnTo>
                  <a:pt x="1009" y="340"/>
                </a:lnTo>
                <a:lnTo>
                  <a:pt x="1009" y="339"/>
                </a:lnTo>
                <a:lnTo>
                  <a:pt x="1010" y="339"/>
                </a:lnTo>
                <a:lnTo>
                  <a:pt x="1010" y="338"/>
                </a:lnTo>
                <a:lnTo>
                  <a:pt x="1010" y="337"/>
                </a:lnTo>
                <a:lnTo>
                  <a:pt x="1011" y="335"/>
                </a:lnTo>
                <a:lnTo>
                  <a:pt x="1011" y="333"/>
                </a:lnTo>
                <a:close/>
                <a:moveTo>
                  <a:pt x="1166" y="331"/>
                </a:moveTo>
                <a:lnTo>
                  <a:pt x="1165" y="331"/>
                </a:lnTo>
                <a:lnTo>
                  <a:pt x="1165" y="330"/>
                </a:lnTo>
                <a:lnTo>
                  <a:pt x="1166" y="330"/>
                </a:lnTo>
                <a:lnTo>
                  <a:pt x="1166" y="331"/>
                </a:lnTo>
                <a:close/>
                <a:moveTo>
                  <a:pt x="684" y="331"/>
                </a:moveTo>
                <a:lnTo>
                  <a:pt x="683" y="331"/>
                </a:lnTo>
                <a:lnTo>
                  <a:pt x="683" y="330"/>
                </a:lnTo>
                <a:lnTo>
                  <a:pt x="684" y="329"/>
                </a:lnTo>
                <a:lnTo>
                  <a:pt x="684" y="330"/>
                </a:lnTo>
                <a:lnTo>
                  <a:pt x="684" y="331"/>
                </a:lnTo>
                <a:close/>
                <a:moveTo>
                  <a:pt x="670" y="333"/>
                </a:moveTo>
                <a:lnTo>
                  <a:pt x="670" y="334"/>
                </a:lnTo>
                <a:lnTo>
                  <a:pt x="668" y="334"/>
                </a:lnTo>
                <a:lnTo>
                  <a:pt x="668" y="333"/>
                </a:lnTo>
                <a:lnTo>
                  <a:pt x="667" y="334"/>
                </a:lnTo>
                <a:lnTo>
                  <a:pt x="667" y="333"/>
                </a:lnTo>
                <a:lnTo>
                  <a:pt x="667" y="331"/>
                </a:lnTo>
                <a:lnTo>
                  <a:pt x="666" y="331"/>
                </a:lnTo>
                <a:lnTo>
                  <a:pt x="666" y="330"/>
                </a:lnTo>
                <a:lnTo>
                  <a:pt x="666" y="329"/>
                </a:lnTo>
                <a:lnTo>
                  <a:pt x="667" y="329"/>
                </a:lnTo>
                <a:lnTo>
                  <a:pt x="667" y="330"/>
                </a:lnTo>
                <a:lnTo>
                  <a:pt x="667" y="331"/>
                </a:lnTo>
                <a:lnTo>
                  <a:pt x="668" y="331"/>
                </a:lnTo>
                <a:lnTo>
                  <a:pt x="668" y="333"/>
                </a:lnTo>
                <a:lnTo>
                  <a:pt x="670" y="333"/>
                </a:lnTo>
                <a:close/>
                <a:moveTo>
                  <a:pt x="744" y="329"/>
                </a:moveTo>
                <a:lnTo>
                  <a:pt x="743" y="329"/>
                </a:lnTo>
                <a:lnTo>
                  <a:pt x="743" y="327"/>
                </a:lnTo>
                <a:lnTo>
                  <a:pt x="744" y="327"/>
                </a:lnTo>
                <a:lnTo>
                  <a:pt x="744" y="329"/>
                </a:lnTo>
                <a:close/>
                <a:moveTo>
                  <a:pt x="676" y="330"/>
                </a:moveTo>
                <a:lnTo>
                  <a:pt x="676" y="329"/>
                </a:lnTo>
                <a:lnTo>
                  <a:pt x="675" y="329"/>
                </a:lnTo>
                <a:lnTo>
                  <a:pt x="675" y="327"/>
                </a:lnTo>
                <a:lnTo>
                  <a:pt x="676" y="327"/>
                </a:lnTo>
                <a:lnTo>
                  <a:pt x="676" y="329"/>
                </a:lnTo>
                <a:lnTo>
                  <a:pt x="676" y="330"/>
                </a:lnTo>
                <a:close/>
                <a:moveTo>
                  <a:pt x="739" y="327"/>
                </a:moveTo>
                <a:lnTo>
                  <a:pt x="738" y="326"/>
                </a:lnTo>
                <a:lnTo>
                  <a:pt x="739" y="326"/>
                </a:lnTo>
                <a:lnTo>
                  <a:pt x="739" y="327"/>
                </a:lnTo>
                <a:close/>
                <a:moveTo>
                  <a:pt x="746" y="326"/>
                </a:moveTo>
                <a:lnTo>
                  <a:pt x="746" y="325"/>
                </a:lnTo>
                <a:lnTo>
                  <a:pt x="746" y="326"/>
                </a:lnTo>
                <a:close/>
                <a:moveTo>
                  <a:pt x="1170" y="325"/>
                </a:moveTo>
                <a:lnTo>
                  <a:pt x="1170" y="326"/>
                </a:lnTo>
                <a:lnTo>
                  <a:pt x="1170" y="327"/>
                </a:lnTo>
                <a:lnTo>
                  <a:pt x="1169" y="327"/>
                </a:lnTo>
                <a:lnTo>
                  <a:pt x="1167" y="327"/>
                </a:lnTo>
                <a:lnTo>
                  <a:pt x="1166" y="327"/>
                </a:lnTo>
                <a:lnTo>
                  <a:pt x="1166" y="326"/>
                </a:lnTo>
                <a:lnTo>
                  <a:pt x="1167" y="326"/>
                </a:lnTo>
                <a:lnTo>
                  <a:pt x="1169" y="326"/>
                </a:lnTo>
                <a:lnTo>
                  <a:pt x="1169" y="325"/>
                </a:lnTo>
                <a:lnTo>
                  <a:pt x="1169" y="323"/>
                </a:lnTo>
                <a:lnTo>
                  <a:pt x="1170" y="325"/>
                </a:lnTo>
                <a:close/>
                <a:moveTo>
                  <a:pt x="1167" y="325"/>
                </a:moveTo>
                <a:lnTo>
                  <a:pt x="1167" y="323"/>
                </a:lnTo>
                <a:lnTo>
                  <a:pt x="1169" y="323"/>
                </a:lnTo>
                <a:lnTo>
                  <a:pt x="1169" y="325"/>
                </a:lnTo>
                <a:lnTo>
                  <a:pt x="1167" y="325"/>
                </a:lnTo>
                <a:close/>
                <a:moveTo>
                  <a:pt x="764" y="323"/>
                </a:moveTo>
                <a:lnTo>
                  <a:pt x="764" y="325"/>
                </a:lnTo>
                <a:lnTo>
                  <a:pt x="763" y="325"/>
                </a:lnTo>
                <a:lnTo>
                  <a:pt x="763" y="326"/>
                </a:lnTo>
                <a:lnTo>
                  <a:pt x="763" y="327"/>
                </a:lnTo>
                <a:lnTo>
                  <a:pt x="761" y="327"/>
                </a:lnTo>
                <a:lnTo>
                  <a:pt x="761" y="326"/>
                </a:lnTo>
                <a:lnTo>
                  <a:pt x="761" y="325"/>
                </a:lnTo>
                <a:lnTo>
                  <a:pt x="760" y="325"/>
                </a:lnTo>
                <a:lnTo>
                  <a:pt x="760" y="323"/>
                </a:lnTo>
                <a:lnTo>
                  <a:pt x="761" y="323"/>
                </a:lnTo>
                <a:lnTo>
                  <a:pt x="763" y="323"/>
                </a:lnTo>
                <a:lnTo>
                  <a:pt x="764" y="323"/>
                </a:lnTo>
                <a:close/>
                <a:moveTo>
                  <a:pt x="760" y="323"/>
                </a:moveTo>
                <a:lnTo>
                  <a:pt x="759" y="323"/>
                </a:lnTo>
                <a:lnTo>
                  <a:pt x="760" y="323"/>
                </a:lnTo>
                <a:close/>
                <a:moveTo>
                  <a:pt x="1021" y="323"/>
                </a:moveTo>
                <a:lnTo>
                  <a:pt x="1022" y="323"/>
                </a:lnTo>
                <a:lnTo>
                  <a:pt x="1021" y="323"/>
                </a:lnTo>
                <a:close/>
                <a:moveTo>
                  <a:pt x="675" y="323"/>
                </a:moveTo>
                <a:lnTo>
                  <a:pt x="674" y="323"/>
                </a:lnTo>
                <a:lnTo>
                  <a:pt x="675" y="323"/>
                </a:lnTo>
                <a:close/>
                <a:moveTo>
                  <a:pt x="739" y="322"/>
                </a:moveTo>
                <a:lnTo>
                  <a:pt x="740" y="323"/>
                </a:lnTo>
                <a:lnTo>
                  <a:pt x="742" y="323"/>
                </a:lnTo>
                <a:lnTo>
                  <a:pt x="742" y="325"/>
                </a:lnTo>
                <a:lnTo>
                  <a:pt x="740" y="325"/>
                </a:lnTo>
                <a:lnTo>
                  <a:pt x="739" y="325"/>
                </a:lnTo>
                <a:lnTo>
                  <a:pt x="740" y="323"/>
                </a:lnTo>
                <a:lnTo>
                  <a:pt x="739" y="323"/>
                </a:lnTo>
                <a:lnTo>
                  <a:pt x="739" y="322"/>
                </a:lnTo>
                <a:close/>
                <a:moveTo>
                  <a:pt x="661" y="326"/>
                </a:moveTo>
                <a:lnTo>
                  <a:pt x="661" y="327"/>
                </a:lnTo>
                <a:lnTo>
                  <a:pt x="659" y="327"/>
                </a:lnTo>
                <a:lnTo>
                  <a:pt x="659" y="326"/>
                </a:lnTo>
                <a:lnTo>
                  <a:pt x="659" y="323"/>
                </a:lnTo>
                <a:lnTo>
                  <a:pt x="661" y="322"/>
                </a:lnTo>
                <a:lnTo>
                  <a:pt x="661" y="323"/>
                </a:lnTo>
                <a:lnTo>
                  <a:pt x="661" y="325"/>
                </a:lnTo>
                <a:lnTo>
                  <a:pt x="661" y="326"/>
                </a:lnTo>
                <a:close/>
                <a:moveTo>
                  <a:pt x="793" y="322"/>
                </a:moveTo>
                <a:lnTo>
                  <a:pt x="793" y="323"/>
                </a:lnTo>
                <a:lnTo>
                  <a:pt x="792" y="323"/>
                </a:lnTo>
                <a:lnTo>
                  <a:pt x="792" y="322"/>
                </a:lnTo>
                <a:lnTo>
                  <a:pt x="793" y="322"/>
                </a:lnTo>
                <a:close/>
                <a:moveTo>
                  <a:pt x="674" y="331"/>
                </a:moveTo>
                <a:lnTo>
                  <a:pt x="674" y="333"/>
                </a:lnTo>
                <a:lnTo>
                  <a:pt x="672" y="331"/>
                </a:lnTo>
                <a:lnTo>
                  <a:pt x="672" y="333"/>
                </a:lnTo>
                <a:lnTo>
                  <a:pt x="671" y="331"/>
                </a:lnTo>
                <a:lnTo>
                  <a:pt x="671" y="330"/>
                </a:lnTo>
                <a:lnTo>
                  <a:pt x="671" y="329"/>
                </a:lnTo>
                <a:lnTo>
                  <a:pt x="672" y="329"/>
                </a:lnTo>
                <a:lnTo>
                  <a:pt x="671" y="329"/>
                </a:lnTo>
                <a:lnTo>
                  <a:pt x="671" y="327"/>
                </a:lnTo>
                <a:lnTo>
                  <a:pt x="671" y="326"/>
                </a:lnTo>
                <a:lnTo>
                  <a:pt x="671" y="325"/>
                </a:lnTo>
                <a:lnTo>
                  <a:pt x="672" y="325"/>
                </a:lnTo>
                <a:lnTo>
                  <a:pt x="672" y="323"/>
                </a:lnTo>
                <a:lnTo>
                  <a:pt x="672" y="322"/>
                </a:lnTo>
                <a:lnTo>
                  <a:pt x="672" y="321"/>
                </a:lnTo>
                <a:lnTo>
                  <a:pt x="674" y="322"/>
                </a:lnTo>
                <a:lnTo>
                  <a:pt x="674" y="323"/>
                </a:lnTo>
                <a:lnTo>
                  <a:pt x="674" y="326"/>
                </a:lnTo>
                <a:lnTo>
                  <a:pt x="674" y="330"/>
                </a:lnTo>
                <a:lnTo>
                  <a:pt x="674" y="331"/>
                </a:lnTo>
                <a:close/>
                <a:moveTo>
                  <a:pt x="738" y="322"/>
                </a:moveTo>
                <a:lnTo>
                  <a:pt x="737" y="322"/>
                </a:lnTo>
                <a:lnTo>
                  <a:pt x="737" y="321"/>
                </a:lnTo>
                <a:lnTo>
                  <a:pt x="738" y="321"/>
                </a:lnTo>
                <a:lnTo>
                  <a:pt x="738" y="322"/>
                </a:lnTo>
                <a:close/>
                <a:moveTo>
                  <a:pt x="675" y="321"/>
                </a:moveTo>
                <a:lnTo>
                  <a:pt x="674" y="320"/>
                </a:lnTo>
                <a:lnTo>
                  <a:pt x="674" y="318"/>
                </a:lnTo>
                <a:lnTo>
                  <a:pt x="675" y="318"/>
                </a:lnTo>
                <a:lnTo>
                  <a:pt x="675" y="320"/>
                </a:lnTo>
                <a:lnTo>
                  <a:pt x="675" y="321"/>
                </a:lnTo>
                <a:close/>
                <a:moveTo>
                  <a:pt x="761" y="323"/>
                </a:moveTo>
                <a:lnTo>
                  <a:pt x="760" y="323"/>
                </a:lnTo>
                <a:lnTo>
                  <a:pt x="760" y="322"/>
                </a:lnTo>
                <a:lnTo>
                  <a:pt x="759" y="322"/>
                </a:lnTo>
                <a:lnTo>
                  <a:pt x="759" y="320"/>
                </a:lnTo>
                <a:lnTo>
                  <a:pt x="759" y="318"/>
                </a:lnTo>
                <a:lnTo>
                  <a:pt x="760" y="318"/>
                </a:lnTo>
                <a:lnTo>
                  <a:pt x="760" y="317"/>
                </a:lnTo>
                <a:lnTo>
                  <a:pt x="761" y="318"/>
                </a:lnTo>
                <a:lnTo>
                  <a:pt x="761" y="320"/>
                </a:lnTo>
                <a:lnTo>
                  <a:pt x="761" y="321"/>
                </a:lnTo>
                <a:lnTo>
                  <a:pt x="761" y="322"/>
                </a:lnTo>
                <a:lnTo>
                  <a:pt x="761" y="323"/>
                </a:lnTo>
                <a:close/>
                <a:moveTo>
                  <a:pt x="675" y="317"/>
                </a:moveTo>
                <a:lnTo>
                  <a:pt x="674" y="317"/>
                </a:lnTo>
                <a:lnTo>
                  <a:pt x="675" y="317"/>
                </a:lnTo>
                <a:close/>
                <a:moveTo>
                  <a:pt x="734" y="318"/>
                </a:moveTo>
                <a:lnTo>
                  <a:pt x="733" y="318"/>
                </a:lnTo>
                <a:lnTo>
                  <a:pt x="733" y="317"/>
                </a:lnTo>
                <a:lnTo>
                  <a:pt x="734" y="317"/>
                </a:lnTo>
                <a:lnTo>
                  <a:pt x="734" y="318"/>
                </a:lnTo>
                <a:close/>
                <a:moveTo>
                  <a:pt x="733" y="317"/>
                </a:moveTo>
                <a:lnTo>
                  <a:pt x="731" y="317"/>
                </a:lnTo>
                <a:lnTo>
                  <a:pt x="733" y="317"/>
                </a:lnTo>
                <a:close/>
                <a:moveTo>
                  <a:pt x="792" y="317"/>
                </a:moveTo>
                <a:lnTo>
                  <a:pt x="790" y="317"/>
                </a:lnTo>
                <a:lnTo>
                  <a:pt x="790" y="316"/>
                </a:lnTo>
                <a:lnTo>
                  <a:pt x="792" y="317"/>
                </a:lnTo>
                <a:close/>
                <a:moveTo>
                  <a:pt x="1319" y="317"/>
                </a:moveTo>
                <a:lnTo>
                  <a:pt x="1319" y="318"/>
                </a:lnTo>
                <a:lnTo>
                  <a:pt x="1318" y="318"/>
                </a:lnTo>
                <a:lnTo>
                  <a:pt x="1318" y="317"/>
                </a:lnTo>
                <a:lnTo>
                  <a:pt x="1319" y="317"/>
                </a:lnTo>
                <a:lnTo>
                  <a:pt x="1319" y="316"/>
                </a:lnTo>
                <a:lnTo>
                  <a:pt x="1319" y="317"/>
                </a:lnTo>
                <a:close/>
                <a:moveTo>
                  <a:pt x="938" y="314"/>
                </a:moveTo>
                <a:lnTo>
                  <a:pt x="937" y="316"/>
                </a:lnTo>
                <a:lnTo>
                  <a:pt x="937" y="314"/>
                </a:lnTo>
                <a:lnTo>
                  <a:pt x="938" y="314"/>
                </a:lnTo>
                <a:close/>
                <a:moveTo>
                  <a:pt x="735" y="316"/>
                </a:moveTo>
                <a:lnTo>
                  <a:pt x="737" y="316"/>
                </a:lnTo>
                <a:lnTo>
                  <a:pt x="738" y="317"/>
                </a:lnTo>
                <a:lnTo>
                  <a:pt x="738" y="318"/>
                </a:lnTo>
                <a:lnTo>
                  <a:pt x="739" y="318"/>
                </a:lnTo>
                <a:lnTo>
                  <a:pt x="740" y="320"/>
                </a:lnTo>
                <a:lnTo>
                  <a:pt x="742" y="321"/>
                </a:lnTo>
                <a:lnTo>
                  <a:pt x="742" y="322"/>
                </a:lnTo>
                <a:lnTo>
                  <a:pt x="743" y="322"/>
                </a:lnTo>
                <a:lnTo>
                  <a:pt x="744" y="322"/>
                </a:lnTo>
                <a:lnTo>
                  <a:pt x="746" y="322"/>
                </a:lnTo>
                <a:lnTo>
                  <a:pt x="747" y="323"/>
                </a:lnTo>
                <a:lnTo>
                  <a:pt x="748" y="325"/>
                </a:lnTo>
                <a:lnTo>
                  <a:pt x="748" y="326"/>
                </a:lnTo>
                <a:lnTo>
                  <a:pt x="747" y="326"/>
                </a:lnTo>
                <a:lnTo>
                  <a:pt x="747" y="327"/>
                </a:lnTo>
                <a:lnTo>
                  <a:pt x="746" y="326"/>
                </a:lnTo>
                <a:lnTo>
                  <a:pt x="747" y="326"/>
                </a:lnTo>
                <a:lnTo>
                  <a:pt x="746" y="325"/>
                </a:lnTo>
                <a:lnTo>
                  <a:pt x="744" y="325"/>
                </a:lnTo>
                <a:lnTo>
                  <a:pt x="744" y="323"/>
                </a:lnTo>
                <a:lnTo>
                  <a:pt x="743" y="323"/>
                </a:lnTo>
                <a:lnTo>
                  <a:pt x="742" y="323"/>
                </a:lnTo>
                <a:lnTo>
                  <a:pt x="740" y="322"/>
                </a:lnTo>
                <a:lnTo>
                  <a:pt x="740" y="321"/>
                </a:lnTo>
                <a:lnTo>
                  <a:pt x="739" y="321"/>
                </a:lnTo>
                <a:lnTo>
                  <a:pt x="738" y="321"/>
                </a:lnTo>
                <a:lnTo>
                  <a:pt x="737" y="320"/>
                </a:lnTo>
                <a:lnTo>
                  <a:pt x="737" y="318"/>
                </a:lnTo>
                <a:lnTo>
                  <a:pt x="737" y="317"/>
                </a:lnTo>
                <a:lnTo>
                  <a:pt x="735" y="317"/>
                </a:lnTo>
                <a:lnTo>
                  <a:pt x="735" y="316"/>
                </a:lnTo>
                <a:lnTo>
                  <a:pt x="734" y="314"/>
                </a:lnTo>
                <a:lnTo>
                  <a:pt x="735" y="314"/>
                </a:lnTo>
                <a:lnTo>
                  <a:pt x="735" y="316"/>
                </a:lnTo>
                <a:close/>
                <a:moveTo>
                  <a:pt x="1155" y="314"/>
                </a:moveTo>
                <a:lnTo>
                  <a:pt x="1155" y="313"/>
                </a:lnTo>
                <a:lnTo>
                  <a:pt x="1155" y="314"/>
                </a:lnTo>
                <a:close/>
                <a:moveTo>
                  <a:pt x="794" y="314"/>
                </a:moveTo>
                <a:lnTo>
                  <a:pt x="793" y="314"/>
                </a:lnTo>
                <a:lnTo>
                  <a:pt x="793" y="313"/>
                </a:lnTo>
                <a:lnTo>
                  <a:pt x="794" y="313"/>
                </a:lnTo>
                <a:lnTo>
                  <a:pt x="794" y="314"/>
                </a:lnTo>
                <a:close/>
                <a:moveTo>
                  <a:pt x="1031" y="312"/>
                </a:moveTo>
                <a:lnTo>
                  <a:pt x="1031" y="313"/>
                </a:lnTo>
                <a:lnTo>
                  <a:pt x="1030" y="313"/>
                </a:lnTo>
                <a:lnTo>
                  <a:pt x="1030" y="314"/>
                </a:lnTo>
                <a:lnTo>
                  <a:pt x="1030" y="316"/>
                </a:lnTo>
                <a:lnTo>
                  <a:pt x="1028" y="316"/>
                </a:lnTo>
                <a:lnTo>
                  <a:pt x="1028" y="314"/>
                </a:lnTo>
                <a:lnTo>
                  <a:pt x="1027" y="313"/>
                </a:lnTo>
                <a:lnTo>
                  <a:pt x="1028" y="313"/>
                </a:lnTo>
                <a:lnTo>
                  <a:pt x="1030" y="313"/>
                </a:lnTo>
                <a:lnTo>
                  <a:pt x="1030" y="312"/>
                </a:lnTo>
                <a:lnTo>
                  <a:pt x="1031" y="312"/>
                </a:lnTo>
                <a:close/>
                <a:moveTo>
                  <a:pt x="731" y="312"/>
                </a:moveTo>
                <a:lnTo>
                  <a:pt x="733" y="312"/>
                </a:lnTo>
                <a:lnTo>
                  <a:pt x="733" y="313"/>
                </a:lnTo>
                <a:lnTo>
                  <a:pt x="731" y="313"/>
                </a:lnTo>
                <a:lnTo>
                  <a:pt x="731" y="312"/>
                </a:lnTo>
                <a:close/>
                <a:moveTo>
                  <a:pt x="758" y="313"/>
                </a:moveTo>
                <a:lnTo>
                  <a:pt x="758" y="312"/>
                </a:lnTo>
                <a:lnTo>
                  <a:pt x="758" y="310"/>
                </a:lnTo>
                <a:lnTo>
                  <a:pt x="758" y="312"/>
                </a:lnTo>
                <a:lnTo>
                  <a:pt x="759" y="312"/>
                </a:lnTo>
                <a:lnTo>
                  <a:pt x="758" y="313"/>
                </a:lnTo>
                <a:close/>
                <a:moveTo>
                  <a:pt x="996" y="310"/>
                </a:moveTo>
                <a:lnTo>
                  <a:pt x="996" y="312"/>
                </a:lnTo>
                <a:lnTo>
                  <a:pt x="994" y="310"/>
                </a:lnTo>
                <a:lnTo>
                  <a:pt x="996" y="310"/>
                </a:lnTo>
                <a:close/>
                <a:moveTo>
                  <a:pt x="977" y="312"/>
                </a:moveTo>
                <a:lnTo>
                  <a:pt x="977" y="310"/>
                </a:lnTo>
                <a:lnTo>
                  <a:pt x="977" y="312"/>
                </a:lnTo>
                <a:close/>
                <a:moveTo>
                  <a:pt x="792" y="309"/>
                </a:moveTo>
                <a:lnTo>
                  <a:pt x="790" y="309"/>
                </a:lnTo>
                <a:lnTo>
                  <a:pt x="792" y="309"/>
                </a:lnTo>
                <a:close/>
                <a:moveTo>
                  <a:pt x="726" y="308"/>
                </a:moveTo>
                <a:lnTo>
                  <a:pt x="726" y="306"/>
                </a:lnTo>
                <a:lnTo>
                  <a:pt x="726" y="308"/>
                </a:lnTo>
                <a:close/>
                <a:moveTo>
                  <a:pt x="671" y="308"/>
                </a:moveTo>
                <a:lnTo>
                  <a:pt x="671" y="306"/>
                </a:lnTo>
                <a:lnTo>
                  <a:pt x="671" y="308"/>
                </a:lnTo>
                <a:close/>
                <a:moveTo>
                  <a:pt x="714" y="306"/>
                </a:moveTo>
                <a:lnTo>
                  <a:pt x="713" y="306"/>
                </a:lnTo>
                <a:lnTo>
                  <a:pt x="714" y="306"/>
                </a:lnTo>
                <a:close/>
                <a:moveTo>
                  <a:pt x="793" y="312"/>
                </a:moveTo>
                <a:lnTo>
                  <a:pt x="792" y="310"/>
                </a:lnTo>
                <a:lnTo>
                  <a:pt x="792" y="309"/>
                </a:lnTo>
                <a:lnTo>
                  <a:pt x="792" y="308"/>
                </a:lnTo>
                <a:lnTo>
                  <a:pt x="790" y="308"/>
                </a:lnTo>
                <a:lnTo>
                  <a:pt x="790" y="306"/>
                </a:lnTo>
                <a:lnTo>
                  <a:pt x="792" y="306"/>
                </a:lnTo>
                <a:lnTo>
                  <a:pt x="793" y="306"/>
                </a:lnTo>
                <a:lnTo>
                  <a:pt x="793" y="308"/>
                </a:lnTo>
                <a:lnTo>
                  <a:pt x="793" y="310"/>
                </a:lnTo>
                <a:lnTo>
                  <a:pt x="793" y="312"/>
                </a:lnTo>
                <a:close/>
                <a:moveTo>
                  <a:pt x="934" y="306"/>
                </a:moveTo>
                <a:lnTo>
                  <a:pt x="936" y="306"/>
                </a:lnTo>
                <a:lnTo>
                  <a:pt x="936" y="308"/>
                </a:lnTo>
                <a:lnTo>
                  <a:pt x="937" y="308"/>
                </a:lnTo>
                <a:lnTo>
                  <a:pt x="937" y="309"/>
                </a:lnTo>
                <a:lnTo>
                  <a:pt x="937" y="310"/>
                </a:lnTo>
                <a:lnTo>
                  <a:pt x="938" y="310"/>
                </a:lnTo>
                <a:lnTo>
                  <a:pt x="939" y="312"/>
                </a:lnTo>
                <a:lnTo>
                  <a:pt x="939" y="313"/>
                </a:lnTo>
                <a:lnTo>
                  <a:pt x="939" y="314"/>
                </a:lnTo>
                <a:lnTo>
                  <a:pt x="938" y="314"/>
                </a:lnTo>
                <a:lnTo>
                  <a:pt x="937" y="313"/>
                </a:lnTo>
                <a:lnTo>
                  <a:pt x="936" y="314"/>
                </a:lnTo>
                <a:lnTo>
                  <a:pt x="936" y="316"/>
                </a:lnTo>
                <a:lnTo>
                  <a:pt x="937" y="316"/>
                </a:lnTo>
                <a:lnTo>
                  <a:pt x="938" y="317"/>
                </a:lnTo>
                <a:lnTo>
                  <a:pt x="937" y="317"/>
                </a:lnTo>
                <a:lnTo>
                  <a:pt x="936" y="317"/>
                </a:lnTo>
                <a:lnTo>
                  <a:pt x="936" y="316"/>
                </a:lnTo>
                <a:lnTo>
                  <a:pt x="934" y="314"/>
                </a:lnTo>
                <a:lnTo>
                  <a:pt x="933" y="313"/>
                </a:lnTo>
                <a:lnTo>
                  <a:pt x="934" y="313"/>
                </a:lnTo>
                <a:lnTo>
                  <a:pt x="936" y="313"/>
                </a:lnTo>
                <a:lnTo>
                  <a:pt x="936" y="312"/>
                </a:lnTo>
                <a:lnTo>
                  <a:pt x="934" y="313"/>
                </a:lnTo>
                <a:lnTo>
                  <a:pt x="933" y="313"/>
                </a:lnTo>
                <a:lnTo>
                  <a:pt x="932" y="312"/>
                </a:lnTo>
                <a:lnTo>
                  <a:pt x="932" y="310"/>
                </a:lnTo>
                <a:lnTo>
                  <a:pt x="932" y="309"/>
                </a:lnTo>
                <a:lnTo>
                  <a:pt x="933" y="308"/>
                </a:lnTo>
                <a:lnTo>
                  <a:pt x="933" y="306"/>
                </a:lnTo>
                <a:lnTo>
                  <a:pt x="934" y="306"/>
                </a:lnTo>
                <a:close/>
                <a:moveTo>
                  <a:pt x="723" y="306"/>
                </a:moveTo>
                <a:lnTo>
                  <a:pt x="722" y="306"/>
                </a:lnTo>
                <a:lnTo>
                  <a:pt x="722" y="305"/>
                </a:lnTo>
                <a:lnTo>
                  <a:pt x="723" y="305"/>
                </a:lnTo>
                <a:lnTo>
                  <a:pt x="723" y="306"/>
                </a:lnTo>
                <a:close/>
                <a:moveTo>
                  <a:pt x="713" y="304"/>
                </a:moveTo>
                <a:lnTo>
                  <a:pt x="713" y="305"/>
                </a:lnTo>
                <a:lnTo>
                  <a:pt x="713" y="304"/>
                </a:lnTo>
                <a:close/>
                <a:moveTo>
                  <a:pt x="668" y="304"/>
                </a:moveTo>
                <a:lnTo>
                  <a:pt x="667" y="304"/>
                </a:lnTo>
                <a:lnTo>
                  <a:pt x="667" y="305"/>
                </a:lnTo>
                <a:lnTo>
                  <a:pt x="667" y="304"/>
                </a:lnTo>
                <a:lnTo>
                  <a:pt x="668" y="304"/>
                </a:lnTo>
                <a:close/>
                <a:moveTo>
                  <a:pt x="668" y="302"/>
                </a:moveTo>
                <a:lnTo>
                  <a:pt x="668" y="301"/>
                </a:lnTo>
                <a:lnTo>
                  <a:pt x="668" y="302"/>
                </a:lnTo>
                <a:close/>
                <a:moveTo>
                  <a:pt x="786" y="304"/>
                </a:moveTo>
                <a:lnTo>
                  <a:pt x="785" y="304"/>
                </a:lnTo>
                <a:lnTo>
                  <a:pt x="784" y="301"/>
                </a:lnTo>
                <a:lnTo>
                  <a:pt x="785" y="301"/>
                </a:lnTo>
                <a:lnTo>
                  <a:pt x="785" y="302"/>
                </a:lnTo>
                <a:lnTo>
                  <a:pt x="786" y="304"/>
                </a:lnTo>
                <a:close/>
                <a:moveTo>
                  <a:pt x="671" y="300"/>
                </a:moveTo>
                <a:lnTo>
                  <a:pt x="670" y="301"/>
                </a:lnTo>
                <a:lnTo>
                  <a:pt x="670" y="300"/>
                </a:lnTo>
                <a:lnTo>
                  <a:pt x="671" y="300"/>
                </a:lnTo>
                <a:close/>
                <a:moveTo>
                  <a:pt x="1019" y="301"/>
                </a:moveTo>
                <a:lnTo>
                  <a:pt x="1019" y="302"/>
                </a:lnTo>
                <a:lnTo>
                  <a:pt x="1018" y="302"/>
                </a:lnTo>
                <a:lnTo>
                  <a:pt x="1018" y="301"/>
                </a:lnTo>
                <a:lnTo>
                  <a:pt x="1018" y="300"/>
                </a:lnTo>
                <a:lnTo>
                  <a:pt x="1019" y="299"/>
                </a:lnTo>
                <a:lnTo>
                  <a:pt x="1019" y="300"/>
                </a:lnTo>
                <a:lnTo>
                  <a:pt x="1019" y="301"/>
                </a:lnTo>
                <a:close/>
                <a:moveTo>
                  <a:pt x="994" y="300"/>
                </a:moveTo>
                <a:lnTo>
                  <a:pt x="994" y="299"/>
                </a:lnTo>
                <a:lnTo>
                  <a:pt x="993" y="299"/>
                </a:lnTo>
                <a:lnTo>
                  <a:pt x="994" y="299"/>
                </a:lnTo>
                <a:lnTo>
                  <a:pt x="994" y="300"/>
                </a:lnTo>
                <a:close/>
                <a:moveTo>
                  <a:pt x="725" y="299"/>
                </a:moveTo>
                <a:lnTo>
                  <a:pt x="723" y="299"/>
                </a:lnTo>
                <a:lnTo>
                  <a:pt x="723" y="297"/>
                </a:lnTo>
                <a:lnTo>
                  <a:pt x="725" y="299"/>
                </a:lnTo>
                <a:close/>
                <a:moveTo>
                  <a:pt x="723" y="297"/>
                </a:moveTo>
                <a:lnTo>
                  <a:pt x="722" y="297"/>
                </a:lnTo>
                <a:lnTo>
                  <a:pt x="723" y="297"/>
                </a:lnTo>
                <a:close/>
                <a:moveTo>
                  <a:pt x="1018" y="296"/>
                </a:moveTo>
                <a:lnTo>
                  <a:pt x="1019" y="297"/>
                </a:lnTo>
                <a:lnTo>
                  <a:pt x="1019" y="299"/>
                </a:lnTo>
                <a:lnTo>
                  <a:pt x="1018" y="299"/>
                </a:lnTo>
                <a:lnTo>
                  <a:pt x="1018" y="300"/>
                </a:lnTo>
                <a:lnTo>
                  <a:pt x="1017" y="300"/>
                </a:lnTo>
                <a:lnTo>
                  <a:pt x="1017" y="299"/>
                </a:lnTo>
                <a:lnTo>
                  <a:pt x="1017" y="297"/>
                </a:lnTo>
                <a:lnTo>
                  <a:pt x="1015" y="297"/>
                </a:lnTo>
                <a:lnTo>
                  <a:pt x="1015" y="296"/>
                </a:lnTo>
                <a:lnTo>
                  <a:pt x="1017" y="296"/>
                </a:lnTo>
                <a:lnTo>
                  <a:pt x="1018" y="295"/>
                </a:lnTo>
                <a:lnTo>
                  <a:pt x="1018" y="296"/>
                </a:lnTo>
                <a:close/>
                <a:moveTo>
                  <a:pt x="784" y="293"/>
                </a:moveTo>
                <a:lnTo>
                  <a:pt x="782" y="293"/>
                </a:lnTo>
                <a:lnTo>
                  <a:pt x="784" y="293"/>
                </a:lnTo>
                <a:close/>
                <a:moveTo>
                  <a:pt x="947" y="291"/>
                </a:moveTo>
                <a:lnTo>
                  <a:pt x="949" y="292"/>
                </a:lnTo>
                <a:lnTo>
                  <a:pt x="950" y="295"/>
                </a:lnTo>
                <a:lnTo>
                  <a:pt x="950" y="296"/>
                </a:lnTo>
                <a:lnTo>
                  <a:pt x="951" y="297"/>
                </a:lnTo>
                <a:lnTo>
                  <a:pt x="951" y="299"/>
                </a:lnTo>
                <a:lnTo>
                  <a:pt x="951" y="300"/>
                </a:lnTo>
                <a:lnTo>
                  <a:pt x="953" y="301"/>
                </a:lnTo>
                <a:lnTo>
                  <a:pt x="953" y="302"/>
                </a:lnTo>
                <a:lnTo>
                  <a:pt x="954" y="302"/>
                </a:lnTo>
                <a:lnTo>
                  <a:pt x="954" y="305"/>
                </a:lnTo>
                <a:lnTo>
                  <a:pt x="955" y="306"/>
                </a:lnTo>
                <a:lnTo>
                  <a:pt x="955" y="308"/>
                </a:lnTo>
                <a:lnTo>
                  <a:pt x="955" y="309"/>
                </a:lnTo>
                <a:lnTo>
                  <a:pt x="955" y="310"/>
                </a:lnTo>
                <a:lnTo>
                  <a:pt x="955" y="312"/>
                </a:lnTo>
                <a:lnTo>
                  <a:pt x="954" y="313"/>
                </a:lnTo>
                <a:lnTo>
                  <a:pt x="955" y="313"/>
                </a:lnTo>
                <a:lnTo>
                  <a:pt x="956" y="313"/>
                </a:lnTo>
                <a:lnTo>
                  <a:pt x="958" y="313"/>
                </a:lnTo>
                <a:lnTo>
                  <a:pt x="958" y="314"/>
                </a:lnTo>
                <a:lnTo>
                  <a:pt x="958" y="316"/>
                </a:lnTo>
                <a:lnTo>
                  <a:pt x="959" y="317"/>
                </a:lnTo>
                <a:lnTo>
                  <a:pt x="960" y="320"/>
                </a:lnTo>
                <a:lnTo>
                  <a:pt x="962" y="321"/>
                </a:lnTo>
                <a:lnTo>
                  <a:pt x="962" y="322"/>
                </a:lnTo>
                <a:lnTo>
                  <a:pt x="962" y="323"/>
                </a:lnTo>
                <a:lnTo>
                  <a:pt x="960" y="323"/>
                </a:lnTo>
                <a:lnTo>
                  <a:pt x="959" y="323"/>
                </a:lnTo>
                <a:lnTo>
                  <a:pt x="959" y="325"/>
                </a:lnTo>
                <a:lnTo>
                  <a:pt x="958" y="325"/>
                </a:lnTo>
                <a:lnTo>
                  <a:pt x="958" y="323"/>
                </a:lnTo>
                <a:lnTo>
                  <a:pt x="956" y="323"/>
                </a:lnTo>
                <a:lnTo>
                  <a:pt x="955" y="321"/>
                </a:lnTo>
                <a:lnTo>
                  <a:pt x="954" y="321"/>
                </a:lnTo>
                <a:lnTo>
                  <a:pt x="953" y="320"/>
                </a:lnTo>
                <a:lnTo>
                  <a:pt x="951" y="320"/>
                </a:lnTo>
                <a:lnTo>
                  <a:pt x="950" y="320"/>
                </a:lnTo>
                <a:lnTo>
                  <a:pt x="950" y="318"/>
                </a:lnTo>
                <a:lnTo>
                  <a:pt x="951" y="318"/>
                </a:lnTo>
                <a:lnTo>
                  <a:pt x="951" y="316"/>
                </a:lnTo>
                <a:lnTo>
                  <a:pt x="950" y="316"/>
                </a:lnTo>
                <a:lnTo>
                  <a:pt x="950" y="314"/>
                </a:lnTo>
                <a:lnTo>
                  <a:pt x="950" y="313"/>
                </a:lnTo>
                <a:lnTo>
                  <a:pt x="949" y="312"/>
                </a:lnTo>
                <a:lnTo>
                  <a:pt x="947" y="310"/>
                </a:lnTo>
                <a:lnTo>
                  <a:pt x="946" y="310"/>
                </a:lnTo>
                <a:lnTo>
                  <a:pt x="945" y="310"/>
                </a:lnTo>
                <a:lnTo>
                  <a:pt x="943" y="310"/>
                </a:lnTo>
                <a:lnTo>
                  <a:pt x="943" y="309"/>
                </a:lnTo>
                <a:lnTo>
                  <a:pt x="942" y="309"/>
                </a:lnTo>
                <a:lnTo>
                  <a:pt x="941" y="309"/>
                </a:lnTo>
                <a:lnTo>
                  <a:pt x="939" y="309"/>
                </a:lnTo>
                <a:lnTo>
                  <a:pt x="939" y="308"/>
                </a:lnTo>
                <a:lnTo>
                  <a:pt x="939" y="306"/>
                </a:lnTo>
                <a:lnTo>
                  <a:pt x="939" y="305"/>
                </a:lnTo>
                <a:lnTo>
                  <a:pt x="939" y="304"/>
                </a:lnTo>
                <a:lnTo>
                  <a:pt x="938" y="304"/>
                </a:lnTo>
                <a:lnTo>
                  <a:pt x="938" y="302"/>
                </a:lnTo>
                <a:lnTo>
                  <a:pt x="938" y="301"/>
                </a:lnTo>
                <a:lnTo>
                  <a:pt x="938" y="300"/>
                </a:lnTo>
                <a:lnTo>
                  <a:pt x="938" y="299"/>
                </a:lnTo>
                <a:lnTo>
                  <a:pt x="939" y="297"/>
                </a:lnTo>
                <a:lnTo>
                  <a:pt x="939" y="296"/>
                </a:lnTo>
                <a:lnTo>
                  <a:pt x="941" y="295"/>
                </a:lnTo>
                <a:lnTo>
                  <a:pt x="941" y="293"/>
                </a:lnTo>
                <a:lnTo>
                  <a:pt x="942" y="292"/>
                </a:lnTo>
                <a:lnTo>
                  <a:pt x="943" y="292"/>
                </a:lnTo>
                <a:lnTo>
                  <a:pt x="945" y="292"/>
                </a:lnTo>
                <a:lnTo>
                  <a:pt x="946" y="292"/>
                </a:lnTo>
                <a:lnTo>
                  <a:pt x="946" y="291"/>
                </a:lnTo>
                <a:lnTo>
                  <a:pt x="947" y="291"/>
                </a:lnTo>
                <a:close/>
                <a:moveTo>
                  <a:pt x="763" y="291"/>
                </a:moveTo>
                <a:lnTo>
                  <a:pt x="763" y="292"/>
                </a:lnTo>
                <a:lnTo>
                  <a:pt x="761" y="292"/>
                </a:lnTo>
                <a:lnTo>
                  <a:pt x="761" y="291"/>
                </a:lnTo>
                <a:lnTo>
                  <a:pt x="763" y="291"/>
                </a:lnTo>
                <a:close/>
                <a:moveTo>
                  <a:pt x="760" y="292"/>
                </a:moveTo>
                <a:lnTo>
                  <a:pt x="760" y="291"/>
                </a:lnTo>
                <a:lnTo>
                  <a:pt x="760" y="292"/>
                </a:lnTo>
                <a:close/>
                <a:moveTo>
                  <a:pt x="781" y="291"/>
                </a:moveTo>
                <a:lnTo>
                  <a:pt x="781" y="289"/>
                </a:lnTo>
                <a:lnTo>
                  <a:pt x="781" y="291"/>
                </a:lnTo>
                <a:close/>
                <a:moveTo>
                  <a:pt x="782" y="289"/>
                </a:moveTo>
                <a:lnTo>
                  <a:pt x="784" y="289"/>
                </a:lnTo>
                <a:lnTo>
                  <a:pt x="785" y="289"/>
                </a:lnTo>
                <a:lnTo>
                  <a:pt x="785" y="291"/>
                </a:lnTo>
                <a:lnTo>
                  <a:pt x="786" y="292"/>
                </a:lnTo>
                <a:lnTo>
                  <a:pt x="786" y="293"/>
                </a:lnTo>
                <a:lnTo>
                  <a:pt x="786" y="295"/>
                </a:lnTo>
                <a:lnTo>
                  <a:pt x="788" y="295"/>
                </a:lnTo>
                <a:lnTo>
                  <a:pt x="788" y="297"/>
                </a:lnTo>
                <a:lnTo>
                  <a:pt x="788" y="299"/>
                </a:lnTo>
                <a:lnTo>
                  <a:pt x="788" y="300"/>
                </a:lnTo>
                <a:lnTo>
                  <a:pt x="786" y="300"/>
                </a:lnTo>
                <a:lnTo>
                  <a:pt x="786" y="299"/>
                </a:lnTo>
                <a:lnTo>
                  <a:pt x="785" y="297"/>
                </a:lnTo>
                <a:lnTo>
                  <a:pt x="785" y="296"/>
                </a:lnTo>
                <a:lnTo>
                  <a:pt x="785" y="295"/>
                </a:lnTo>
                <a:lnTo>
                  <a:pt x="784" y="293"/>
                </a:lnTo>
                <a:lnTo>
                  <a:pt x="784" y="292"/>
                </a:lnTo>
                <a:lnTo>
                  <a:pt x="782" y="292"/>
                </a:lnTo>
                <a:lnTo>
                  <a:pt x="781" y="291"/>
                </a:lnTo>
                <a:lnTo>
                  <a:pt x="782" y="289"/>
                </a:lnTo>
                <a:close/>
                <a:moveTo>
                  <a:pt x="956" y="288"/>
                </a:moveTo>
                <a:lnTo>
                  <a:pt x="956" y="287"/>
                </a:lnTo>
                <a:lnTo>
                  <a:pt x="958" y="287"/>
                </a:lnTo>
                <a:lnTo>
                  <a:pt x="956" y="288"/>
                </a:lnTo>
                <a:close/>
                <a:moveTo>
                  <a:pt x="956" y="287"/>
                </a:moveTo>
                <a:lnTo>
                  <a:pt x="955" y="287"/>
                </a:lnTo>
                <a:lnTo>
                  <a:pt x="956" y="287"/>
                </a:lnTo>
                <a:close/>
                <a:moveTo>
                  <a:pt x="958" y="287"/>
                </a:moveTo>
                <a:lnTo>
                  <a:pt x="956" y="287"/>
                </a:lnTo>
                <a:lnTo>
                  <a:pt x="958" y="287"/>
                </a:lnTo>
                <a:close/>
                <a:moveTo>
                  <a:pt x="941" y="284"/>
                </a:moveTo>
                <a:lnTo>
                  <a:pt x="942" y="284"/>
                </a:lnTo>
                <a:lnTo>
                  <a:pt x="941" y="284"/>
                </a:lnTo>
                <a:close/>
                <a:moveTo>
                  <a:pt x="680" y="284"/>
                </a:moveTo>
                <a:lnTo>
                  <a:pt x="680" y="285"/>
                </a:lnTo>
                <a:lnTo>
                  <a:pt x="682" y="285"/>
                </a:lnTo>
                <a:lnTo>
                  <a:pt x="683" y="285"/>
                </a:lnTo>
                <a:lnTo>
                  <a:pt x="684" y="285"/>
                </a:lnTo>
                <a:lnTo>
                  <a:pt x="684" y="287"/>
                </a:lnTo>
                <a:lnTo>
                  <a:pt x="686" y="287"/>
                </a:lnTo>
                <a:lnTo>
                  <a:pt x="686" y="288"/>
                </a:lnTo>
                <a:lnTo>
                  <a:pt x="686" y="289"/>
                </a:lnTo>
                <a:lnTo>
                  <a:pt x="684" y="291"/>
                </a:lnTo>
                <a:lnTo>
                  <a:pt x="684" y="292"/>
                </a:lnTo>
                <a:lnTo>
                  <a:pt x="686" y="292"/>
                </a:lnTo>
                <a:lnTo>
                  <a:pt x="687" y="292"/>
                </a:lnTo>
                <a:lnTo>
                  <a:pt x="687" y="293"/>
                </a:lnTo>
                <a:lnTo>
                  <a:pt x="688" y="293"/>
                </a:lnTo>
                <a:lnTo>
                  <a:pt x="688" y="295"/>
                </a:lnTo>
                <a:lnTo>
                  <a:pt x="687" y="296"/>
                </a:lnTo>
                <a:lnTo>
                  <a:pt x="686" y="296"/>
                </a:lnTo>
                <a:lnTo>
                  <a:pt x="686" y="297"/>
                </a:lnTo>
                <a:lnTo>
                  <a:pt x="687" y="297"/>
                </a:lnTo>
                <a:lnTo>
                  <a:pt x="688" y="299"/>
                </a:lnTo>
                <a:lnTo>
                  <a:pt x="689" y="299"/>
                </a:lnTo>
                <a:lnTo>
                  <a:pt x="691" y="299"/>
                </a:lnTo>
                <a:lnTo>
                  <a:pt x="692" y="299"/>
                </a:lnTo>
                <a:lnTo>
                  <a:pt x="693" y="299"/>
                </a:lnTo>
                <a:lnTo>
                  <a:pt x="693" y="297"/>
                </a:lnTo>
                <a:lnTo>
                  <a:pt x="695" y="297"/>
                </a:lnTo>
                <a:lnTo>
                  <a:pt x="696" y="297"/>
                </a:lnTo>
                <a:lnTo>
                  <a:pt x="697" y="299"/>
                </a:lnTo>
                <a:lnTo>
                  <a:pt x="697" y="300"/>
                </a:lnTo>
                <a:lnTo>
                  <a:pt x="699" y="300"/>
                </a:lnTo>
                <a:lnTo>
                  <a:pt x="700" y="300"/>
                </a:lnTo>
                <a:lnTo>
                  <a:pt x="701" y="300"/>
                </a:lnTo>
                <a:lnTo>
                  <a:pt x="703" y="300"/>
                </a:lnTo>
                <a:lnTo>
                  <a:pt x="704" y="300"/>
                </a:lnTo>
                <a:lnTo>
                  <a:pt x="704" y="301"/>
                </a:lnTo>
                <a:lnTo>
                  <a:pt x="705" y="301"/>
                </a:lnTo>
                <a:lnTo>
                  <a:pt x="706" y="301"/>
                </a:lnTo>
                <a:lnTo>
                  <a:pt x="706" y="302"/>
                </a:lnTo>
                <a:lnTo>
                  <a:pt x="706" y="304"/>
                </a:lnTo>
                <a:lnTo>
                  <a:pt x="708" y="305"/>
                </a:lnTo>
                <a:lnTo>
                  <a:pt x="709" y="305"/>
                </a:lnTo>
                <a:lnTo>
                  <a:pt x="710" y="305"/>
                </a:lnTo>
                <a:lnTo>
                  <a:pt x="710" y="306"/>
                </a:lnTo>
                <a:lnTo>
                  <a:pt x="712" y="306"/>
                </a:lnTo>
                <a:lnTo>
                  <a:pt x="713" y="308"/>
                </a:lnTo>
                <a:lnTo>
                  <a:pt x="714" y="308"/>
                </a:lnTo>
                <a:lnTo>
                  <a:pt x="714" y="310"/>
                </a:lnTo>
                <a:lnTo>
                  <a:pt x="716" y="313"/>
                </a:lnTo>
                <a:lnTo>
                  <a:pt x="716" y="314"/>
                </a:lnTo>
                <a:lnTo>
                  <a:pt x="717" y="314"/>
                </a:lnTo>
                <a:lnTo>
                  <a:pt x="717" y="316"/>
                </a:lnTo>
                <a:lnTo>
                  <a:pt x="718" y="316"/>
                </a:lnTo>
                <a:lnTo>
                  <a:pt x="720" y="316"/>
                </a:lnTo>
                <a:lnTo>
                  <a:pt x="721" y="314"/>
                </a:lnTo>
                <a:lnTo>
                  <a:pt x="722" y="314"/>
                </a:lnTo>
                <a:lnTo>
                  <a:pt x="721" y="314"/>
                </a:lnTo>
                <a:lnTo>
                  <a:pt x="721" y="313"/>
                </a:lnTo>
                <a:lnTo>
                  <a:pt x="722" y="313"/>
                </a:lnTo>
                <a:lnTo>
                  <a:pt x="723" y="313"/>
                </a:lnTo>
                <a:lnTo>
                  <a:pt x="725" y="313"/>
                </a:lnTo>
                <a:lnTo>
                  <a:pt x="726" y="314"/>
                </a:lnTo>
                <a:lnTo>
                  <a:pt x="727" y="314"/>
                </a:lnTo>
                <a:lnTo>
                  <a:pt x="727" y="316"/>
                </a:lnTo>
                <a:lnTo>
                  <a:pt x="727" y="317"/>
                </a:lnTo>
                <a:lnTo>
                  <a:pt x="726" y="316"/>
                </a:lnTo>
                <a:lnTo>
                  <a:pt x="725" y="316"/>
                </a:lnTo>
                <a:lnTo>
                  <a:pt x="723" y="316"/>
                </a:lnTo>
                <a:lnTo>
                  <a:pt x="723" y="317"/>
                </a:lnTo>
                <a:lnTo>
                  <a:pt x="725" y="317"/>
                </a:lnTo>
                <a:lnTo>
                  <a:pt x="725" y="318"/>
                </a:lnTo>
                <a:lnTo>
                  <a:pt x="723" y="318"/>
                </a:lnTo>
                <a:lnTo>
                  <a:pt x="725" y="318"/>
                </a:lnTo>
                <a:lnTo>
                  <a:pt x="723" y="320"/>
                </a:lnTo>
                <a:lnTo>
                  <a:pt x="722" y="320"/>
                </a:lnTo>
                <a:lnTo>
                  <a:pt x="723" y="320"/>
                </a:lnTo>
                <a:lnTo>
                  <a:pt x="725" y="320"/>
                </a:lnTo>
                <a:lnTo>
                  <a:pt x="726" y="321"/>
                </a:lnTo>
                <a:lnTo>
                  <a:pt x="726" y="320"/>
                </a:lnTo>
                <a:lnTo>
                  <a:pt x="726" y="321"/>
                </a:lnTo>
                <a:lnTo>
                  <a:pt x="727" y="321"/>
                </a:lnTo>
                <a:lnTo>
                  <a:pt x="727" y="322"/>
                </a:lnTo>
                <a:lnTo>
                  <a:pt x="729" y="322"/>
                </a:lnTo>
                <a:lnTo>
                  <a:pt x="730" y="323"/>
                </a:lnTo>
                <a:lnTo>
                  <a:pt x="731" y="325"/>
                </a:lnTo>
                <a:lnTo>
                  <a:pt x="731" y="326"/>
                </a:lnTo>
                <a:lnTo>
                  <a:pt x="733" y="326"/>
                </a:lnTo>
                <a:lnTo>
                  <a:pt x="734" y="326"/>
                </a:lnTo>
                <a:lnTo>
                  <a:pt x="734" y="327"/>
                </a:lnTo>
                <a:lnTo>
                  <a:pt x="735" y="327"/>
                </a:lnTo>
                <a:lnTo>
                  <a:pt x="737" y="327"/>
                </a:lnTo>
                <a:lnTo>
                  <a:pt x="735" y="329"/>
                </a:lnTo>
                <a:lnTo>
                  <a:pt x="735" y="330"/>
                </a:lnTo>
                <a:lnTo>
                  <a:pt x="737" y="330"/>
                </a:lnTo>
                <a:lnTo>
                  <a:pt x="735" y="329"/>
                </a:lnTo>
                <a:lnTo>
                  <a:pt x="737" y="329"/>
                </a:lnTo>
                <a:lnTo>
                  <a:pt x="738" y="329"/>
                </a:lnTo>
                <a:lnTo>
                  <a:pt x="738" y="330"/>
                </a:lnTo>
                <a:lnTo>
                  <a:pt x="739" y="330"/>
                </a:lnTo>
                <a:lnTo>
                  <a:pt x="739" y="331"/>
                </a:lnTo>
                <a:lnTo>
                  <a:pt x="740" y="331"/>
                </a:lnTo>
                <a:lnTo>
                  <a:pt x="740" y="333"/>
                </a:lnTo>
                <a:lnTo>
                  <a:pt x="742" y="333"/>
                </a:lnTo>
                <a:lnTo>
                  <a:pt x="743" y="333"/>
                </a:lnTo>
                <a:lnTo>
                  <a:pt x="744" y="333"/>
                </a:lnTo>
                <a:lnTo>
                  <a:pt x="746" y="331"/>
                </a:lnTo>
                <a:lnTo>
                  <a:pt x="744" y="331"/>
                </a:lnTo>
                <a:lnTo>
                  <a:pt x="743" y="330"/>
                </a:lnTo>
                <a:lnTo>
                  <a:pt x="743" y="329"/>
                </a:lnTo>
                <a:lnTo>
                  <a:pt x="744" y="329"/>
                </a:lnTo>
                <a:lnTo>
                  <a:pt x="746" y="329"/>
                </a:lnTo>
                <a:lnTo>
                  <a:pt x="744" y="329"/>
                </a:lnTo>
                <a:lnTo>
                  <a:pt x="746" y="329"/>
                </a:lnTo>
                <a:lnTo>
                  <a:pt x="747" y="329"/>
                </a:lnTo>
                <a:lnTo>
                  <a:pt x="748" y="329"/>
                </a:lnTo>
                <a:lnTo>
                  <a:pt x="750" y="329"/>
                </a:lnTo>
                <a:lnTo>
                  <a:pt x="750" y="330"/>
                </a:lnTo>
                <a:lnTo>
                  <a:pt x="751" y="330"/>
                </a:lnTo>
                <a:lnTo>
                  <a:pt x="751" y="329"/>
                </a:lnTo>
                <a:lnTo>
                  <a:pt x="751" y="327"/>
                </a:lnTo>
                <a:lnTo>
                  <a:pt x="751" y="326"/>
                </a:lnTo>
                <a:lnTo>
                  <a:pt x="751" y="325"/>
                </a:lnTo>
                <a:lnTo>
                  <a:pt x="750" y="325"/>
                </a:lnTo>
                <a:lnTo>
                  <a:pt x="750" y="323"/>
                </a:lnTo>
                <a:lnTo>
                  <a:pt x="750" y="322"/>
                </a:lnTo>
                <a:lnTo>
                  <a:pt x="751" y="322"/>
                </a:lnTo>
                <a:lnTo>
                  <a:pt x="751" y="321"/>
                </a:lnTo>
                <a:lnTo>
                  <a:pt x="751" y="320"/>
                </a:lnTo>
                <a:lnTo>
                  <a:pt x="751" y="318"/>
                </a:lnTo>
                <a:lnTo>
                  <a:pt x="752" y="317"/>
                </a:lnTo>
                <a:lnTo>
                  <a:pt x="752" y="314"/>
                </a:lnTo>
                <a:lnTo>
                  <a:pt x="751" y="313"/>
                </a:lnTo>
                <a:lnTo>
                  <a:pt x="751" y="312"/>
                </a:lnTo>
                <a:lnTo>
                  <a:pt x="751" y="310"/>
                </a:lnTo>
                <a:lnTo>
                  <a:pt x="750" y="310"/>
                </a:lnTo>
                <a:lnTo>
                  <a:pt x="750" y="309"/>
                </a:lnTo>
                <a:lnTo>
                  <a:pt x="751" y="309"/>
                </a:lnTo>
                <a:lnTo>
                  <a:pt x="751" y="308"/>
                </a:lnTo>
                <a:lnTo>
                  <a:pt x="752" y="308"/>
                </a:lnTo>
                <a:lnTo>
                  <a:pt x="752" y="309"/>
                </a:lnTo>
                <a:lnTo>
                  <a:pt x="752" y="310"/>
                </a:lnTo>
                <a:lnTo>
                  <a:pt x="751" y="310"/>
                </a:lnTo>
                <a:lnTo>
                  <a:pt x="752" y="310"/>
                </a:lnTo>
                <a:lnTo>
                  <a:pt x="752" y="312"/>
                </a:lnTo>
                <a:lnTo>
                  <a:pt x="754" y="312"/>
                </a:lnTo>
                <a:lnTo>
                  <a:pt x="754" y="313"/>
                </a:lnTo>
                <a:lnTo>
                  <a:pt x="754" y="314"/>
                </a:lnTo>
                <a:lnTo>
                  <a:pt x="755" y="314"/>
                </a:lnTo>
                <a:lnTo>
                  <a:pt x="756" y="314"/>
                </a:lnTo>
                <a:lnTo>
                  <a:pt x="758" y="314"/>
                </a:lnTo>
                <a:lnTo>
                  <a:pt x="758" y="313"/>
                </a:lnTo>
                <a:lnTo>
                  <a:pt x="758" y="314"/>
                </a:lnTo>
                <a:lnTo>
                  <a:pt x="758" y="316"/>
                </a:lnTo>
                <a:lnTo>
                  <a:pt x="758" y="317"/>
                </a:lnTo>
                <a:lnTo>
                  <a:pt x="758" y="318"/>
                </a:lnTo>
                <a:lnTo>
                  <a:pt x="759" y="320"/>
                </a:lnTo>
                <a:lnTo>
                  <a:pt x="759" y="321"/>
                </a:lnTo>
                <a:lnTo>
                  <a:pt x="759" y="322"/>
                </a:lnTo>
                <a:lnTo>
                  <a:pt x="758" y="322"/>
                </a:lnTo>
                <a:lnTo>
                  <a:pt x="758" y="323"/>
                </a:lnTo>
                <a:lnTo>
                  <a:pt x="759" y="323"/>
                </a:lnTo>
                <a:lnTo>
                  <a:pt x="759" y="325"/>
                </a:lnTo>
                <a:lnTo>
                  <a:pt x="760" y="325"/>
                </a:lnTo>
                <a:lnTo>
                  <a:pt x="759" y="325"/>
                </a:lnTo>
                <a:lnTo>
                  <a:pt x="758" y="325"/>
                </a:lnTo>
                <a:lnTo>
                  <a:pt x="758" y="326"/>
                </a:lnTo>
                <a:lnTo>
                  <a:pt x="759" y="326"/>
                </a:lnTo>
                <a:lnTo>
                  <a:pt x="760" y="326"/>
                </a:lnTo>
                <a:lnTo>
                  <a:pt x="760" y="327"/>
                </a:lnTo>
                <a:lnTo>
                  <a:pt x="759" y="327"/>
                </a:lnTo>
                <a:lnTo>
                  <a:pt x="759" y="329"/>
                </a:lnTo>
                <a:lnTo>
                  <a:pt x="759" y="330"/>
                </a:lnTo>
                <a:lnTo>
                  <a:pt x="760" y="330"/>
                </a:lnTo>
                <a:lnTo>
                  <a:pt x="761" y="331"/>
                </a:lnTo>
                <a:lnTo>
                  <a:pt x="761" y="330"/>
                </a:lnTo>
                <a:lnTo>
                  <a:pt x="763" y="330"/>
                </a:lnTo>
                <a:lnTo>
                  <a:pt x="764" y="329"/>
                </a:lnTo>
                <a:lnTo>
                  <a:pt x="764" y="327"/>
                </a:lnTo>
                <a:lnTo>
                  <a:pt x="765" y="326"/>
                </a:lnTo>
                <a:lnTo>
                  <a:pt x="765" y="327"/>
                </a:lnTo>
                <a:lnTo>
                  <a:pt x="767" y="329"/>
                </a:lnTo>
                <a:lnTo>
                  <a:pt x="767" y="330"/>
                </a:lnTo>
                <a:lnTo>
                  <a:pt x="768" y="330"/>
                </a:lnTo>
                <a:lnTo>
                  <a:pt x="768" y="331"/>
                </a:lnTo>
                <a:lnTo>
                  <a:pt x="768" y="333"/>
                </a:lnTo>
                <a:lnTo>
                  <a:pt x="769" y="333"/>
                </a:lnTo>
                <a:lnTo>
                  <a:pt x="771" y="333"/>
                </a:lnTo>
                <a:lnTo>
                  <a:pt x="772" y="333"/>
                </a:lnTo>
                <a:lnTo>
                  <a:pt x="773" y="334"/>
                </a:lnTo>
                <a:lnTo>
                  <a:pt x="772" y="334"/>
                </a:lnTo>
                <a:lnTo>
                  <a:pt x="772" y="335"/>
                </a:lnTo>
                <a:lnTo>
                  <a:pt x="772" y="337"/>
                </a:lnTo>
                <a:lnTo>
                  <a:pt x="773" y="337"/>
                </a:lnTo>
                <a:lnTo>
                  <a:pt x="775" y="338"/>
                </a:lnTo>
                <a:lnTo>
                  <a:pt x="776" y="338"/>
                </a:lnTo>
                <a:lnTo>
                  <a:pt x="777" y="338"/>
                </a:lnTo>
                <a:lnTo>
                  <a:pt x="778" y="338"/>
                </a:lnTo>
                <a:lnTo>
                  <a:pt x="778" y="339"/>
                </a:lnTo>
                <a:lnTo>
                  <a:pt x="778" y="340"/>
                </a:lnTo>
                <a:lnTo>
                  <a:pt x="777" y="340"/>
                </a:lnTo>
                <a:lnTo>
                  <a:pt x="777" y="342"/>
                </a:lnTo>
                <a:lnTo>
                  <a:pt x="778" y="342"/>
                </a:lnTo>
                <a:lnTo>
                  <a:pt x="780" y="343"/>
                </a:lnTo>
                <a:lnTo>
                  <a:pt x="780" y="344"/>
                </a:lnTo>
                <a:lnTo>
                  <a:pt x="780" y="346"/>
                </a:lnTo>
                <a:lnTo>
                  <a:pt x="780" y="347"/>
                </a:lnTo>
                <a:lnTo>
                  <a:pt x="781" y="347"/>
                </a:lnTo>
                <a:lnTo>
                  <a:pt x="780" y="347"/>
                </a:lnTo>
                <a:lnTo>
                  <a:pt x="780" y="348"/>
                </a:lnTo>
                <a:lnTo>
                  <a:pt x="778" y="350"/>
                </a:lnTo>
                <a:lnTo>
                  <a:pt x="777" y="350"/>
                </a:lnTo>
                <a:lnTo>
                  <a:pt x="776" y="350"/>
                </a:lnTo>
                <a:lnTo>
                  <a:pt x="775" y="350"/>
                </a:lnTo>
                <a:lnTo>
                  <a:pt x="775" y="351"/>
                </a:lnTo>
                <a:lnTo>
                  <a:pt x="776" y="351"/>
                </a:lnTo>
                <a:lnTo>
                  <a:pt x="776" y="350"/>
                </a:lnTo>
                <a:lnTo>
                  <a:pt x="777" y="351"/>
                </a:lnTo>
                <a:lnTo>
                  <a:pt x="777" y="352"/>
                </a:lnTo>
                <a:lnTo>
                  <a:pt x="778" y="354"/>
                </a:lnTo>
                <a:lnTo>
                  <a:pt x="778" y="355"/>
                </a:lnTo>
                <a:lnTo>
                  <a:pt x="780" y="355"/>
                </a:lnTo>
                <a:lnTo>
                  <a:pt x="780" y="357"/>
                </a:lnTo>
                <a:lnTo>
                  <a:pt x="778" y="359"/>
                </a:lnTo>
                <a:lnTo>
                  <a:pt x="778" y="360"/>
                </a:lnTo>
                <a:lnTo>
                  <a:pt x="780" y="361"/>
                </a:lnTo>
                <a:lnTo>
                  <a:pt x="778" y="361"/>
                </a:lnTo>
                <a:lnTo>
                  <a:pt x="777" y="361"/>
                </a:lnTo>
                <a:lnTo>
                  <a:pt x="776" y="360"/>
                </a:lnTo>
                <a:lnTo>
                  <a:pt x="775" y="360"/>
                </a:lnTo>
                <a:lnTo>
                  <a:pt x="773" y="360"/>
                </a:lnTo>
                <a:lnTo>
                  <a:pt x="773" y="361"/>
                </a:lnTo>
                <a:lnTo>
                  <a:pt x="772" y="361"/>
                </a:lnTo>
                <a:lnTo>
                  <a:pt x="771" y="361"/>
                </a:lnTo>
                <a:lnTo>
                  <a:pt x="771" y="363"/>
                </a:lnTo>
                <a:lnTo>
                  <a:pt x="772" y="364"/>
                </a:lnTo>
                <a:lnTo>
                  <a:pt x="771" y="364"/>
                </a:lnTo>
                <a:lnTo>
                  <a:pt x="769" y="364"/>
                </a:lnTo>
                <a:lnTo>
                  <a:pt x="768" y="364"/>
                </a:lnTo>
                <a:lnTo>
                  <a:pt x="768" y="363"/>
                </a:lnTo>
                <a:lnTo>
                  <a:pt x="767" y="363"/>
                </a:lnTo>
                <a:lnTo>
                  <a:pt x="767" y="361"/>
                </a:lnTo>
                <a:lnTo>
                  <a:pt x="765" y="361"/>
                </a:lnTo>
                <a:lnTo>
                  <a:pt x="764" y="360"/>
                </a:lnTo>
                <a:lnTo>
                  <a:pt x="764" y="359"/>
                </a:lnTo>
                <a:lnTo>
                  <a:pt x="763" y="357"/>
                </a:lnTo>
                <a:lnTo>
                  <a:pt x="761" y="359"/>
                </a:lnTo>
                <a:lnTo>
                  <a:pt x="760" y="359"/>
                </a:lnTo>
                <a:lnTo>
                  <a:pt x="759" y="359"/>
                </a:lnTo>
                <a:lnTo>
                  <a:pt x="759" y="360"/>
                </a:lnTo>
                <a:lnTo>
                  <a:pt x="758" y="360"/>
                </a:lnTo>
                <a:lnTo>
                  <a:pt x="759" y="360"/>
                </a:lnTo>
                <a:lnTo>
                  <a:pt x="758" y="361"/>
                </a:lnTo>
                <a:lnTo>
                  <a:pt x="758" y="360"/>
                </a:lnTo>
                <a:lnTo>
                  <a:pt x="756" y="360"/>
                </a:lnTo>
                <a:lnTo>
                  <a:pt x="756" y="361"/>
                </a:lnTo>
                <a:lnTo>
                  <a:pt x="755" y="363"/>
                </a:lnTo>
                <a:lnTo>
                  <a:pt x="754" y="364"/>
                </a:lnTo>
                <a:lnTo>
                  <a:pt x="754" y="363"/>
                </a:lnTo>
                <a:lnTo>
                  <a:pt x="752" y="363"/>
                </a:lnTo>
                <a:lnTo>
                  <a:pt x="752" y="361"/>
                </a:lnTo>
                <a:lnTo>
                  <a:pt x="751" y="361"/>
                </a:lnTo>
                <a:lnTo>
                  <a:pt x="750" y="361"/>
                </a:lnTo>
                <a:lnTo>
                  <a:pt x="748" y="360"/>
                </a:lnTo>
                <a:lnTo>
                  <a:pt x="747" y="360"/>
                </a:lnTo>
                <a:lnTo>
                  <a:pt x="746" y="360"/>
                </a:lnTo>
                <a:lnTo>
                  <a:pt x="744" y="360"/>
                </a:lnTo>
                <a:lnTo>
                  <a:pt x="744" y="359"/>
                </a:lnTo>
                <a:lnTo>
                  <a:pt x="743" y="359"/>
                </a:lnTo>
                <a:lnTo>
                  <a:pt x="743" y="357"/>
                </a:lnTo>
                <a:lnTo>
                  <a:pt x="743" y="356"/>
                </a:lnTo>
                <a:lnTo>
                  <a:pt x="742" y="356"/>
                </a:lnTo>
                <a:lnTo>
                  <a:pt x="743" y="354"/>
                </a:lnTo>
                <a:lnTo>
                  <a:pt x="742" y="354"/>
                </a:lnTo>
                <a:lnTo>
                  <a:pt x="740" y="352"/>
                </a:lnTo>
                <a:lnTo>
                  <a:pt x="739" y="352"/>
                </a:lnTo>
                <a:lnTo>
                  <a:pt x="739" y="354"/>
                </a:lnTo>
                <a:lnTo>
                  <a:pt x="739" y="355"/>
                </a:lnTo>
                <a:lnTo>
                  <a:pt x="738" y="355"/>
                </a:lnTo>
                <a:lnTo>
                  <a:pt x="737" y="355"/>
                </a:lnTo>
                <a:lnTo>
                  <a:pt x="737" y="354"/>
                </a:lnTo>
                <a:lnTo>
                  <a:pt x="735" y="354"/>
                </a:lnTo>
                <a:lnTo>
                  <a:pt x="735" y="355"/>
                </a:lnTo>
                <a:lnTo>
                  <a:pt x="734" y="354"/>
                </a:lnTo>
                <a:lnTo>
                  <a:pt x="733" y="352"/>
                </a:lnTo>
                <a:lnTo>
                  <a:pt x="733" y="354"/>
                </a:lnTo>
                <a:lnTo>
                  <a:pt x="731" y="354"/>
                </a:lnTo>
                <a:lnTo>
                  <a:pt x="731" y="355"/>
                </a:lnTo>
                <a:lnTo>
                  <a:pt x="731" y="356"/>
                </a:lnTo>
                <a:lnTo>
                  <a:pt x="733" y="356"/>
                </a:lnTo>
                <a:lnTo>
                  <a:pt x="733" y="357"/>
                </a:lnTo>
                <a:lnTo>
                  <a:pt x="734" y="357"/>
                </a:lnTo>
                <a:lnTo>
                  <a:pt x="734" y="359"/>
                </a:lnTo>
                <a:lnTo>
                  <a:pt x="733" y="359"/>
                </a:lnTo>
                <a:lnTo>
                  <a:pt x="733" y="360"/>
                </a:lnTo>
                <a:lnTo>
                  <a:pt x="731" y="361"/>
                </a:lnTo>
                <a:lnTo>
                  <a:pt x="730" y="363"/>
                </a:lnTo>
                <a:lnTo>
                  <a:pt x="730" y="361"/>
                </a:lnTo>
                <a:lnTo>
                  <a:pt x="729" y="363"/>
                </a:lnTo>
                <a:lnTo>
                  <a:pt x="727" y="361"/>
                </a:lnTo>
                <a:lnTo>
                  <a:pt x="727" y="360"/>
                </a:lnTo>
                <a:lnTo>
                  <a:pt x="726" y="359"/>
                </a:lnTo>
                <a:lnTo>
                  <a:pt x="725" y="360"/>
                </a:lnTo>
                <a:lnTo>
                  <a:pt x="726" y="360"/>
                </a:lnTo>
                <a:lnTo>
                  <a:pt x="726" y="361"/>
                </a:lnTo>
                <a:lnTo>
                  <a:pt x="727" y="363"/>
                </a:lnTo>
                <a:lnTo>
                  <a:pt x="727" y="364"/>
                </a:lnTo>
                <a:lnTo>
                  <a:pt x="729" y="364"/>
                </a:lnTo>
                <a:lnTo>
                  <a:pt x="729" y="363"/>
                </a:lnTo>
                <a:lnTo>
                  <a:pt x="730" y="363"/>
                </a:lnTo>
                <a:lnTo>
                  <a:pt x="730" y="365"/>
                </a:lnTo>
                <a:lnTo>
                  <a:pt x="729" y="367"/>
                </a:lnTo>
                <a:lnTo>
                  <a:pt x="729" y="365"/>
                </a:lnTo>
                <a:lnTo>
                  <a:pt x="727" y="365"/>
                </a:lnTo>
                <a:lnTo>
                  <a:pt x="727" y="367"/>
                </a:lnTo>
                <a:lnTo>
                  <a:pt x="726" y="367"/>
                </a:lnTo>
                <a:lnTo>
                  <a:pt x="726" y="368"/>
                </a:lnTo>
                <a:lnTo>
                  <a:pt x="725" y="369"/>
                </a:lnTo>
                <a:lnTo>
                  <a:pt x="723" y="368"/>
                </a:lnTo>
                <a:lnTo>
                  <a:pt x="723" y="367"/>
                </a:lnTo>
                <a:lnTo>
                  <a:pt x="723" y="365"/>
                </a:lnTo>
                <a:lnTo>
                  <a:pt x="723" y="367"/>
                </a:lnTo>
                <a:lnTo>
                  <a:pt x="722" y="367"/>
                </a:lnTo>
                <a:lnTo>
                  <a:pt x="722" y="365"/>
                </a:lnTo>
                <a:lnTo>
                  <a:pt x="722" y="364"/>
                </a:lnTo>
                <a:lnTo>
                  <a:pt x="721" y="363"/>
                </a:lnTo>
                <a:lnTo>
                  <a:pt x="721" y="361"/>
                </a:lnTo>
                <a:lnTo>
                  <a:pt x="722" y="361"/>
                </a:lnTo>
                <a:lnTo>
                  <a:pt x="722" y="360"/>
                </a:lnTo>
                <a:lnTo>
                  <a:pt x="720" y="359"/>
                </a:lnTo>
                <a:lnTo>
                  <a:pt x="720" y="357"/>
                </a:lnTo>
                <a:lnTo>
                  <a:pt x="718" y="357"/>
                </a:lnTo>
                <a:lnTo>
                  <a:pt x="717" y="357"/>
                </a:lnTo>
                <a:lnTo>
                  <a:pt x="717" y="356"/>
                </a:lnTo>
                <a:lnTo>
                  <a:pt x="716" y="356"/>
                </a:lnTo>
                <a:lnTo>
                  <a:pt x="714" y="355"/>
                </a:lnTo>
                <a:lnTo>
                  <a:pt x="714" y="356"/>
                </a:lnTo>
                <a:lnTo>
                  <a:pt x="716" y="357"/>
                </a:lnTo>
                <a:lnTo>
                  <a:pt x="716" y="359"/>
                </a:lnTo>
                <a:lnTo>
                  <a:pt x="714" y="359"/>
                </a:lnTo>
                <a:lnTo>
                  <a:pt x="714" y="360"/>
                </a:lnTo>
                <a:lnTo>
                  <a:pt x="713" y="360"/>
                </a:lnTo>
                <a:lnTo>
                  <a:pt x="713" y="361"/>
                </a:lnTo>
                <a:lnTo>
                  <a:pt x="712" y="361"/>
                </a:lnTo>
                <a:lnTo>
                  <a:pt x="710" y="360"/>
                </a:lnTo>
                <a:lnTo>
                  <a:pt x="709" y="361"/>
                </a:lnTo>
                <a:lnTo>
                  <a:pt x="708" y="361"/>
                </a:lnTo>
                <a:lnTo>
                  <a:pt x="706" y="363"/>
                </a:lnTo>
                <a:lnTo>
                  <a:pt x="706" y="361"/>
                </a:lnTo>
                <a:lnTo>
                  <a:pt x="706" y="360"/>
                </a:lnTo>
                <a:lnTo>
                  <a:pt x="705" y="360"/>
                </a:lnTo>
                <a:lnTo>
                  <a:pt x="705" y="359"/>
                </a:lnTo>
                <a:lnTo>
                  <a:pt x="706" y="359"/>
                </a:lnTo>
                <a:lnTo>
                  <a:pt x="705" y="359"/>
                </a:lnTo>
                <a:lnTo>
                  <a:pt x="704" y="359"/>
                </a:lnTo>
                <a:lnTo>
                  <a:pt x="703" y="359"/>
                </a:lnTo>
                <a:lnTo>
                  <a:pt x="701" y="359"/>
                </a:lnTo>
                <a:lnTo>
                  <a:pt x="700" y="359"/>
                </a:lnTo>
                <a:lnTo>
                  <a:pt x="700" y="357"/>
                </a:lnTo>
                <a:lnTo>
                  <a:pt x="699" y="357"/>
                </a:lnTo>
                <a:lnTo>
                  <a:pt x="697" y="357"/>
                </a:lnTo>
                <a:lnTo>
                  <a:pt x="697" y="356"/>
                </a:lnTo>
                <a:lnTo>
                  <a:pt x="697" y="355"/>
                </a:lnTo>
                <a:lnTo>
                  <a:pt x="697" y="356"/>
                </a:lnTo>
                <a:lnTo>
                  <a:pt x="699" y="356"/>
                </a:lnTo>
                <a:lnTo>
                  <a:pt x="699" y="355"/>
                </a:lnTo>
                <a:lnTo>
                  <a:pt x="697" y="355"/>
                </a:lnTo>
                <a:lnTo>
                  <a:pt x="699" y="355"/>
                </a:lnTo>
                <a:lnTo>
                  <a:pt x="699" y="354"/>
                </a:lnTo>
                <a:lnTo>
                  <a:pt x="699" y="352"/>
                </a:lnTo>
                <a:lnTo>
                  <a:pt x="699" y="354"/>
                </a:lnTo>
                <a:lnTo>
                  <a:pt x="697" y="354"/>
                </a:lnTo>
                <a:lnTo>
                  <a:pt x="696" y="354"/>
                </a:lnTo>
                <a:lnTo>
                  <a:pt x="696" y="351"/>
                </a:lnTo>
                <a:lnTo>
                  <a:pt x="696" y="350"/>
                </a:lnTo>
                <a:lnTo>
                  <a:pt x="696" y="348"/>
                </a:lnTo>
                <a:lnTo>
                  <a:pt x="696" y="346"/>
                </a:lnTo>
                <a:lnTo>
                  <a:pt x="695" y="346"/>
                </a:lnTo>
                <a:lnTo>
                  <a:pt x="695" y="344"/>
                </a:lnTo>
                <a:lnTo>
                  <a:pt x="695" y="346"/>
                </a:lnTo>
                <a:lnTo>
                  <a:pt x="693" y="346"/>
                </a:lnTo>
                <a:lnTo>
                  <a:pt x="693" y="347"/>
                </a:lnTo>
                <a:lnTo>
                  <a:pt x="692" y="347"/>
                </a:lnTo>
                <a:lnTo>
                  <a:pt x="692" y="346"/>
                </a:lnTo>
                <a:lnTo>
                  <a:pt x="692" y="347"/>
                </a:lnTo>
                <a:lnTo>
                  <a:pt x="691" y="347"/>
                </a:lnTo>
                <a:lnTo>
                  <a:pt x="691" y="346"/>
                </a:lnTo>
                <a:lnTo>
                  <a:pt x="689" y="343"/>
                </a:lnTo>
                <a:lnTo>
                  <a:pt x="688" y="343"/>
                </a:lnTo>
                <a:lnTo>
                  <a:pt x="688" y="342"/>
                </a:lnTo>
                <a:lnTo>
                  <a:pt x="689" y="342"/>
                </a:lnTo>
                <a:lnTo>
                  <a:pt x="691" y="342"/>
                </a:lnTo>
                <a:lnTo>
                  <a:pt x="689" y="340"/>
                </a:lnTo>
                <a:lnTo>
                  <a:pt x="688" y="340"/>
                </a:lnTo>
                <a:lnTo>
                  <a:pt x="687" y="340"/>
                </a:lnTo>
                <a:lnTo>
                  <a:pt x="687" y="339"/>
                </a:lnTo>
                <a:lnTo>
                  <a:pt x="687" y="338"/>
                </a:lnTo>
                <a:lnTo>
                  <a:pt x="686" y="337"/>
                </a:lnTo>
                <a:lnTo>
                  <a:pt x="687" y="335"/>
                </a:lnTo>
                <a:lnTo>
                  <a:pt x="687" y="334"/>
                </a:lnTo>
                <a:lnTo>
                  <a:pt x="687" y="333"/>
                </a:lnTo>
                <a:lnTo>
                  <a:pt x="687" y="331"/>
                </a:lnTo>
                <a:lnTo>
                  <a:pt x="686" y="330"/>
                </a:lnTo>
                <a:lnTo>
                  <a:pt x="687" y="329"/>
                </a:lnTo>
                <a:lnTo>
                  <a:pt x="686" y="329"/>
                </a:lnTo>
                <a:lnTo>
                  <a:pt x="686" y="327"/>
                </a:lnTo>
                <a:lnTo>
                  <a:pt x="686" y="326"/>
                </a:lnTo>
                <a:lnTo>
                  <a:pt x="684" y="326"/>
                </a:lnTo>
                <a:lnTo>
                  <a:pt x="684" y="325"/>
                </a:lnTo>
                <a:lnTo>
                  <a:pt x="682" y="323"/>
                </a:lnTo>
                <a:lnTo>
                  <a:pt x="680" y="322"/>
                </a:lnTo>
                <a:lnTo>
                  <a:pt x="679" y="322"/>
                </a:lnTo>
                <a:lnTo>
                  <a:pt x="680" y="321"/>
                </a:lnTo>
                <a:lnTo>
                  <a:pt x="680" y="320"/>
                </a:lnTo>
                <a:lnTo>
                  <a:pt x="680" y="318"/>
                </a:lnTo>
                <a:lnTo>
                  <a:pt x="680" y="317"/>
                </a:lnTo>
                <a:lnTo>
                  <a:pt x="679" y="316"/>
                </a:lnTo>
                <a:lnTo>
                  <a:pt x="679" y="314"/>
                </a:lnTo>
                <a:lnTo>
                  <a:pt x="679" y="313"/>
                </a:lnTo>
                <a:lnTo>
                  <a:pt x="678" y="313"/>
                </a:lnTo>
                <a:lnTo>
                  <a:pt x="676" y="313"/>
                </a:lnTo>
                <a:lnTo>
                  <a:pt x="675" y="313"/>
                </a:lnTo>
                <a:lnTo>
                  <a:pt x="674" y="316"/>
                </a:lnTo>
                <a:lnTo>
                  <a:pt x="672" y="317"/>
                </a:lnTo>
                <a:lnTo>
                  <a:pt x="672" y="318"/>
                </a:lnTo>
                <a:lnTo>
                  <a:pt x="671" y="320"/>
                </a:lnTo>
                <a:lnTo>
                  <a:pt x="671" y="321"/>
                </a:lnTo>
                <a:lnTo>
                  <a:pt x="670" y="321"/>
                </a:lnTo>
                <a:lnTo>
                  <a:pt x="670" y="322"/>
                </a:lnTo>
                <a:lnTo>
                  <a:pt x="671" y="322"/>
                </a:lnTo>
                <a:lnTo>
                  <a:pt x="671" y="323"/>
                </a:lnTo>
                <a:lnTo>
                  <a:pt x="670" y="325"/>
                </a:lnTo>
                <a:lnTo>
                  <a:pt x="670" y="326"/>
                </a:lnTo>
                <a:lnTo>
                  <a:pt x="668" y="326"/>
                </a:lnTo>
                <a:lnTo>
                  <a:pt x="668" y="325"/>
                </a:lnTo>
                <a:lnTo>
                  <a:pt x="670" y="323"/>
                </a:lnTo>
                <a:lnTo>
                  <a:pt x="670" y="322"/>
                </a:lnTo>
                <a:lnTo>
                  <a:pt x="668" y="322"/>
                </a:lnTo>
                <a:lnTo>
                  <a:pt x="668" y="321"/>
                </a:lnTo>
                <a:lnTo>
                  <a:pt x="668" y="322"/>
                </a:lnTo>
                <a:lnTo>
                  <a:pt x="667" y="321"/>
                </a:lnTo>
                <a:lnTo>
                  <a:pt x="667" y="320"/>
                </a:lnTo>
                <a:lnTo>
                  <a:pt x="668" y="318"/>
                </a:lnTo>
                <a:lnTo>
                  <a:pt x="670" y="316"/>
                </a:lnTo>
                <a:lnTo>
                  <a:pt x="671" y="316"/>
                </a:lnTo>
                <a:lnTo>
                  <a:pt x="671" y="314"/>
                </a:lnTo>
                <a:lnTo>
                  <a:pt x="671" y="313"/>
                </a:lnTo>
                <a:lnTo>
                  <a:pt x="671" y="312"/>
                </a:lnTo>
                <a:lnTo>
                  <a:pt x="672" y="312"/>
                </a:lnTo>
                <a:lnTo>
                  <a:pt x="672" y="310"/>
                </a:lnTo>
                <a:lnTo>
                  <a:pt x="672" y="309"/>
                </a:lnTo>
                <a:lnTo>
                  <a:pt x="674" y="309"/>
                </a:lnTo>
                <a:lnTo>
                  <a:pt x="674" y="308"/>
                </a:lnTo>
                <a:lnTo>
                  <a:pt x="672" y="306"/>
                </a:lnTo>
                <a:lnTo>
                  <a:pt x="671" y="306"/>
                </a:lnTo>
                <a:lnTo>
                  <a:pt x="671" y="305"/>
                </a:lnTo>
                <a:lnTo>
                  <a:pt x="670" y="306"/>
                </a:lnTo>
                <a:lnTo>
                  <a:pt x="670" y="305"/>
                </a:lnTo>
                <a:lnTo>
                  <a:pt x="670" y="304"/>
                </a:lnTo>
                <a:lnTo>
                  <a:pt x="670" y="302"/>
                </a:lnTo>
                <a:lnTo>
                  <a:pt x="670" y="301"/>
                </a:lnTo>
                <a:lnTo>
                  <a:pt x="671" y="301"/>
                </a:lnTo>
                <a:lnTo>
                  <a:pt x="671" y="300"/>
                </a:lnTo>
                <a:lnTo>
                  <a:pt x="671" y="301"/>
                </a:lnTo>
                <a:lnTo>
                  <a:pt x="672" y="301"/>
                </a:lnTo>
                <a:lnTo>
                  <a:pt x="672" y="300"/>
                </a:lnTo>
                <a:lnTo>
                  <a:pt x="674" y="300"/>
                </a:lnTo>
                <a:lnTo>
                  <a:pt x="674" y="299"/>
                </a:lnTo>
                <a:lnTo>
                  <a:pt x="676" y="299"/>
                </a:lnTo>
                <a:lnTo>
                  <a:pt x="678" y="299"/>
                </a:lnTo>
                <a:lnTo>
                  <a:pt x="679" y="299"/>
                </a:lnTo>
                <a:lnTo>
                  <a:pt x="680" y="299"/>
                </a:lnTo>
                <a:lnTo>
                  <a:pt x="682" y="299"/>
                </a:lnTo>
                <a:lnTo>
                  <a:pt x="682" y="297"/>
                </a:lnTo>
                <a:lnTo>
                  <a:pt x="683" y="297"/>
                </a:lnTo>
                <a:lnTo>
                  <a:pt x="683" y="296"/>
                </a:lnTo>
                <a:lnTo>
                  <a:pt x="682" y="296"/>
                </a:lnTo>
                <a:lnTo>
                  <a:pt x="680" y="296"/>
                </a:lnTo>
                <a:lnTo>
                  <a:pt x="679" y="297"/>
                </a:lnTo>
                <a:lnTo>
                  <a:pt x="678" y="297"/>
                </a:lnTo>
                <a:lnTo>
                  <a:pt x="676" y="297"/>
                </a:lnTo>
                <a:lnTo>
                  <a:pt x="675" y="297"/>
                </a:lnTo>
                <a:lnTo>
                  <a:pt x="674" y="299"/>
                </a:lnTo>
                <a:lnTo>
                  <a:pt x="672" y="299"/>
                </a:lnTo>
                <a:lnTo>
                  <a:pt x="671" y="297"/>
                </a:lnTo>
                <a:lnTo>
                  <a:pt x="672" y="297"/>
                </a:lnTo>
                <a:lnTo>
                  <a:pt x="672" y="296"/>
                </a:lnTo>
                <a:lnTo>
                  <a:pt x="674" y="295"/>
                </a:lnTo>
                <a:lnTo>
                  <a:pt x="674" y="296"/>
                </a:lnTo>
                <a:lnTo>
                  <a:pt x="674" y="295"/>
                </a:lnTo>
                <a:lnTo>
                  <a:pt x="674" y="293"/>
                </a:lnTo>
                <a:lnTo>
                  <a:pt x="672" y="293"/>
                </a:lnTo>
                <a:lnTo>
                  <a:pt x="672" y="292"/>
                </a:lnTo>
                <a:lnTo>
                  <a:pt x="672" y="289"/>
                </a:lnTo>
                <a:lnTo>
                  <a:pt x="671" y="289"/>
                </a:lnTo>
                <a:lnTo>
                  <a:pt x="671" y="288"/>
                </a:lnTo>
                <a:lnTo>
                  <a:pt x="672" y="288"/>
                </a:lnTo>
                <a:lnTo>
                  <a:pt x="674" y="287"/>
                </a:lnTo>
                <a:lnTo>
                  <a:pt x="674" y="285"/>
                </a:lnTo>
                <a:lnTo>
                  <a:pt x="675" y="284"/>
                </a:lnTo>
                <a:lnTo>
                  <a:pt x="676" y="284"/>
                </a:lnTo>
                <a:lnTo>
                  <a:pt x="678" y="284"/>
                </a:lnTo>
                <a:lnTo>
                  <a:pt x="679" y="284"/>
                </a:lnTo>
                <a:lnTo>
                  <a:pt x="680" y="284"/>
                </a:lnTo>
                <a:close/>
                <a:moveTo>
                  <a:pt x="765" y="283"/>
                </a:moveTo>
                <a:lnTo>
                  <a:pt x="767" y="284"/>
                </a:lnTo>
                <a:lnTo>
                  <a:pt x="765" y="284"/>
                </a:lnTo>
                <a:lnTo>
                  <a:pt x="764" y="284"/>
                </a:lnTo>
                <a:lnTo>
                  <a:pt x="764" y="283"/>
                </a:lnTo>
                <a:lnTo>
                  <a:pt x="765" y="283"/>
                </a:lnTo>
                <a:close/>
                <a:moveTo>
                  <a:pt x="693" y="280"/>
                </a:moveTo>
                <a:lnTo>
                  <a:pt x="692" y="282"/>
                </a:lnTo>
                <a:lnTo>
                  <a:pt x="691" y="282"/>
                </a:lnTo>
                <a:lnTo>
                  <a:pt x="692" y="280"/>
                </a:lnTo>
                <a:lnTo>
                  <a:pt x="693" y="280"/>
                </a:lnTo>
                <a:close/>
                <a:moveTo>
                  <a:pt x="1022" y="283"/>
                </a:moveTo>
                <a:lnTo>
                  <a:pt x="1022" y="282"/>
                </a:lnTo>
                <a:lnTo>
                  <a:pt x="1022" y="279"/>
                </a:lnTo>
                <a:lnTo>
                  <a:pt x="1022" y="280"/>
                </a:lnTo>
                <a:lnTo>
                  <a:pt x="1022" y="282"/>
                </a:lnTo>
                <a:lnTo>
                  <a:pt x="1022" y="283"/>
                </a:lnTo>
                <a:close/>
                <a:moveTo>
                  <a:pt x="764" y="282"/>
                </a:moveTo>
                <a:lnTo>
                  <a:pt x="763" y="280"/>
                </a:lnTo>
                <a:lnTo>
                  <a:pt x="761" y="279"/>
                </a:lnTo>
                <a:lnTo>
                  <a:pt x="763" y="279"/>
                </a:lnTo>
                <a:lnTo>
                  <a:pt x="764" y="280"/>
                </a:lnTo>
                <a:lnTo>
                  <a:pt x="764" y="282"/>
                </a:lnTo>
                <a:close/>
                <a:moveTo>
                  <a:pt x="765" y="278"/>
                </a:moveTo>
                <a:lnTo>
                  <a:pt x="765" y="276"/>
                </a:lnTo>
                <a:lnTo>
                  <a:pt x="765" y="278"/>
                </a:lnTo>
                <a:close/>
                <a:moveTo>
                  <a:pt x="682" y="275"/>
                </a:moveTo>
                <a:lnTo>
                  <a:pt x="683" y="275"/>
                </a:lnTo>
                <a:lnTo>
                  <a:pt x="683" y="276"/>
                </a:lnTo>
                <a:lnTo>
                  <a:pt x="682" y="276"/>
                </a:lnTo>
                <a:lnTo>
                  <a:pt x="680" y="276"/>
                </a:lnTo>
                <a:lnTo>
                  <a:pt x="680" y="278"/>
                </a:lnTo>
                <a:lnTo>
                  <a:pt x="679" y="278"/>
                </a:lnTo>
                <a:lnTo>
                  <a:pt x="679" y="276"/>
                </a:lnTo>
                <a:lnTo>
                  <a:pt x="680" y="275"/>
                </a:lnTo>
                <a:lnTo>
                  <a:pt x="682" y="275"/>
                </a:lnTo>
                <a:close/>
                <a:moveTo>
                  <a:pt x="680" y="272"/>
                </a:moveTo>
                <a:lnTo>
                  <a:pt x="679" y="272"/>
                </a:lnTo>
                <a:lnTo>
                  <a:pt x="680" y="272"/>
                </a:lnTo>
                <a:close/>
                <a:moveTo>
                  <a:pt x="1034" y="271"/>
                </a:moveTo>
                <a:lnTo>
                  <a:pt x="1034" y="272"/>
                </a:lnTo>
                <a:lnTo>
                  <a:pt x="1035" y="272"/>
                </a:lnTo>
                <a:lnTo>
                  <a:pt x="1036" y="274"/>
                </a:lnTo>
                <a:lnTo>
                  <a:pt x="1035" y="274"/>
                </a:lnTo>
                <a:lnTo>
                  <a:pt x="1035" y="275"/>
                </a:lnTo>
                <a:lnTo>
                  <a:pt x="1036" y="275"/>
                </a:lnTo>
                <a:lnTo>
                  <a:pt x="1036" y="276"/>
                </a:lnTo>
                <a:lnTo>
                  <a:pt x="1036" y="278"/>
                </a:lnTo>
                <a:lnTo>
                  <a:pt x="1034" y="275"/>
                </a:lnTo>
                <a:lnTo>
                  <a:pt x="1032" y="275"/>
                </a:lnTo>
                <a:lnTo>
                  <a:pt x="1032" y="274"/>
                </a:lnTo>
                <a:lnTo>
                  <a:pt x="1032" y="272"/>
                </a:lnTo>
                <a:lnTo>
                  <a:pt x="1032" y="271"/>
                </a:lnTo>
                <a:lnTo>
                  <a:pt x="1032" y="272"/>
                </a:lnTo>
                <a:lnTo>
                  <a:pt x="1034" y="272"/>
                </a:lnTo>
                <a:lnTo>
                  <a:pt x="1034" y="271"/>
                </a:lnTo>
                <a:close/>
                <a:moveTo>
                  <a:pt x="1035" y="272"/>
                </a:moveTo>
                <a:lnTo>
                  <a:pt x="1035" y="271"/>
                </a:lnTo>
                <a:lnTo>
                  <a:pt x="1035" y="272"/>
                </a:lnTo>
                <a:close/>
                <a:moveTo>
                  <a:pt x="730" y="272"/>
                </a:moveTo>
                <a:lnTo>
                  <a:pt x="729" y="272"/>
                </a:lnTo>
                <a:lnTo>
                  <a:pt x="729" y="271"/>
                </a:lnTo>
                <a:lnTo>
                  <a:pt x="730" y="272"/>
                </a:lnTo>
                <a:close/>
                <a:moveTo>
                  <a:pt x="1027" y="268"/>
                </a:moveTo>
                <a:lnTo>
                  <a:pt x="1027" y="267"/>
                </a:lnTo>
                <a:lnTo>
                  <a:pt x="1027" y="268"/>
                </a:lnTo>
                <a:close/>
                <a:moveTo>
                  <a:pt x="675" y="266"/>
                </a:moveTo>
                <a:lnTo>
                  <a:pt x="674" y="266"/>
                </a:lnTo>
                <a:lnTo>
                  <a:pt x="675" y="266"/>
                </a:lnTo>
                <a:close/>
                <a:moveTo>
                  <a:pt x="710" y="254"/>
                </a:moveTo>
                <a:lnTo>
                  <a:pt x="709" y="254"/>
                </a:lnTo>
                <a:lnTo>
                  <a:pt x="709" y="253"/>
                </a:lnTo>
                <a:lnTo>
                  <a:pt x="710" y="253"/>
                </a:lnTo>
                <a:lnTo>
                  <a:pt x="710" y="254"/>
                </a:lnTo>
                <a:close/>
                <a:moveTo>
                  <a:pt x="708" y="253"/>
                </a:moveTo>
                <a:lnTo>
                  <a:pt x="708" y="251"/>
                </a:lnTo>
                <a:lnTo>
                  <a:pt x="708" y="253"/>
                </a:lnTo>
                <a:close/>
                <a:moveTo>
                  <a:pt x="1285" y="245"/>
                </a:moveTo>
                <a:lnTo>
                  <a:pt x="1286" y="245"/>
                </a:lnTo>
                <a:lnTo>
                  <a:pt x="1288" y="245"/>
                </a:lnTo>
                <a:lnTo>
                  <a:pt x="1288" y="246"/>
                </a:lnTo>
                <a:lnTo>
                  <a:pt x="1288" y="245"/>
                </a:lnTo>
                <a:lnTo>
                  <a:pt x="1289" y="245"/>
                </a:lnTo>
                <a:lnTo>
                  <a:pt x="1290" y="246"/>
                </a:lnTo>
                <a:lnTo>
                  <a:pt x="1293" y="246"/>
                </a:lnTo>
                <a:lnTo>
                  <a:pt x="1294" y="246"/>
                </a:lnTo>
                <a:lnTo>
                  <a:pt x="1294" y="248"/>
                </a:lnTo>
                <a:lnTo>
                  <a:pt x="1296" y="248"/>
                </a:lnTo>
                <a:lnTo>
                  <a:pt x="1297" y="246"/>
                </a:lnTo>
                <a:lnTo>
                  <a:pt x="1298" y="246"/>
                </a:lnTo>
                <a:lnTo>
                  <a:pt x="1299" y="248"/>
                </a:lnTo>
                <a:lnTo>
                  <a:pt x="1301" y="246"/>
                </a:lnTo>
                <a:lnTo>
                  <a:pt x="1302" y="246"/>
                </a:lnTo>
                <a:lnTo>
                  <a:pt x="1303" y="246"/>
                </a:lnTo>
                <a:lnTo>
                  <a:pt x="1305" y="246"/>
                </a:lnTo>
                <a:lnTo>
                  <a:pt x="1305" y="248"/>
                </a:lnTo>
                <a:lnTo>
                  <a:pt x="1305" y="249"/>
                </a:lnTo>
                <a:lnTo>
                  <a:pt x="1306" y="249"/>
                </a:lnTo>
                <a:lnTo>
                  <a:pt x="1309" y="249"/>
                </a:lnTo>
                <a:lnTo>
                  <a:pt x="1310" y="249"/>
                </a:lnTo>
                <a:lnTo>
                  <a:pt x="1310" y="250"/>
                </a:lnTo>
                <a:lnTo>
                  <a:pt x="1309" y="250"/>
                </a:lnTo>
                <a:lnTo>
                  <a:pt x="1310" y="251"/>
                </a:lnTo>
                <a:lnTo>
                  <a:pt x="1311" y="251"/>
                </a:lnTo>
                <a:lnTo>
                  <a:pt x="1311" y="253"/>
                </a:lnTo>
                <a:lnTo>
                  <a:pt x="1313" y="254"/>
                </a:lnTo>
                <a:lnTo>
                  <a:pt x="1311" y="254"/>
                </a:lnTo>
                <a:lnTo>
                  <a:pt x="1311" y="255"/>
                </a:lnTo>
                <a:lnTo>
                  <a:pt x="1313" y="255"/>
                </a:lnTo>
                <a:lnTo>
                  <a:pt x="1313" y="257"/>
                </a:lnTo>
                <a:lnTo>
                  <a:pt x="1313" y="258"/>
                </a:lnTo>
                <a:lnTo>
                  <a:pt x="1314" y="258"/>
                </a:lnTo>
                <a:lnTo>
                  <a:pt x="1314" y="259"/>
                </a:lnTo>
                <a:lnTo>
                  <a:pt x="1315" y="259"/>
                </a:lnTo>
                <a:lnTo>
                  <a:pt x="1316" y="261"/>
                </a:lnTo>
                <a:lnTo>
                  <a:pt x="1316" y="262"/>
                </a:lnTo>
                <a:lnTo>
                  <a:pt x="1316" y="263"/>
                </a:lnTo>
                <a:lnTo>
                  <a:pt x="1318" y="265"/>
                </a:lnTo>
                <a:lnTo>
                  <a:pt x="1319" y="266"/>
                </a:lnTo>
                <a:lnTo>
                  <a:pt x="1319" y="267"/>
                </a:lnTo>
                <a:lnTo>
                  <a:pt x="1319" y="268"/>
                </a:lnTo>
                <a:lnTo>
                  <a:pt x="1318" y="268"/>
                </a:lnTo>
                <a:lnTo>
                  <a:pt x="1318" y="270"/>
                </a:lnTo>
                <a:lnTo>
                  <a:pt x="1318" y="271"/>
                </a:lnTo>
                <a:lnTo>
                  <a:pt x="1316" y="272"/>
                </a:lnTo>
                <a:lnTo>
                  <a:pt x="1316" y="274"/>
                </a:lnTo>
                <a:lnTo>
                  <a:pt x="1318" y="275"/>
                </a:lnTo>
                <a:lnTo>
                  <a:pt x="1318" y="276"/>
                </a:lnTo>
                <a:lnTo>
                  <a:pt x="1318" y="278"/>
                </a:lnTo>
                <a:lnTo>
                  <a:pt x="1318" y="279"/>
                </a:lnTo>
                <a:lnTo>
                  <a:pt x="1316" y="279"/>
                </a:lnTo>
                <a:lnTo>
                  <a:pt x="1316" y="280"/>
                </a:lnTo>
                <a:lnTo>
                  <a:pt x="1316" y="282"/>
                </a:lnTo>
                <a:lnTo>
                  <a:pt x="1316" y="283"/>
                </a:lnTo>
                <a:lnTo>
                  <a:pt x="1316" y="284"/>
                </a:lnTo>
                <a:lnTo>
                  <a:pt x="1315" y="285"/>
                </a:lnTo>
                <a:lnTo>
                  <a:pt x="1314" y="287"/>
                </a:lnTo>
                <a:lnTo>
                  <a:pt x="1313" y="288"/>
                </a:lnTo>
                <a:lnTo>
                  <a:pt x="1313" y="289"/>
                </a:lnTo>
                <a:lnTo>
                  <a:pt x="1311" y="289"/>
                </a:lnTo>
                <a:lnTo>
                  <a:pt x="1310" y="291"/>
                </a:lnTo>
                <a:lnTo>
                  <a:pt x="1309" y="291"/>
                </a:lnTo>
                <a:lnTo>
                  <a:pt x="1306" y="293"/>
                </a:lnTo>
                <a:lnTo>
                  <a:pt x="1305" y="293"/>
                </a:lnTo>
                <a:lnTo>
                  <a:pt x="1305" y="295"/>
                </a:lnTo>
                <a:lnTo>
                  <a:pt x="1305" y="296"/>
                </a:lnTo>
                <a:lnTo>
                  <a:pt x="1303" y="296"/>
                </a:lnTo>
                <a:lnTo>
                  <a:pt x="1305" y="296"/>
                </a:lnTo>
                <a:lnTo>
                  <a:pt x="1305" y="297"/>
                </a:lnTo>
                <a:lnTo>
                  <a:pt x="1305" y="299"/>
                </a:lnTo>
                <a:lnTo>
                  <a:pt x="1303" y="299"/>
                </a:lnTo>
                <a:lnTo>
                  <a:pt x="1302" y="296"/>
                </a:lnTo>
                <a:lnTo>
                  <a:pt x="1302" y="295"/>
                </a:lnTo>
                <a:lnTo>
                  <a:pt x="1301" y="295"/>
                </a:lnTo>
                <a:lnTo>
                  <a:pt x="1301" y="293"/>
                </a:lnTo>
                <a:lnTo>
                  <a:pt x="1299" y="293"/>
                </a:lnTo>
                <a:lnTo>
                  <a:pt x="1299" y="292"/>
                </a:lnTo>
                <a:lnTo>
                  <a:pt x="1298" y="292"/>
                </a:lnTo>
                <a:lnTo>
                  <a:pt x="1297" y="291"/>
                </a:lnTo>
                <a:lnTo>
                  <a:pt x="1296" y="291"/>
                </a:lnTo>
                <a:lnTo>
                  <a:pt x="1294" y="291"/>
                </a:lnTo>
                <a:lnTo>
                  <a:pt x="1294" y="289"/>
                </a:lnTo>
                <a:lnTo>
                  <a:pt x="1294" y="291"/>
                </a:lnTo>
                <a:lnTo>
                  <a:pt x="1292" y="291"/>
                </a:lnTo>
                <a:lnTo>
                  <a:pt x="1292" y="289"/>
                </a:lnTo>
                <a:lnTo>
                  <a:pt x="1290" y="289"/>
                </a:lnTo>
                <a:lnTo>
                  <a:pt x="1289" y="288"/>
                </a:lnTo>
                <a:lnTo>
                  <a:pt x="1288" y="288"/>
                </a:lnTo>
                <a:lnTo>
                  <a:pt x="1288" y="285"/>
                </a:lnTo>
                <a:lnTo>
                  <a:pt x="1286" y="284"/>
                </a:lnTo>
                <a:lnTo>
                  <a:pt x="1286" y="283"/>
                </a:lnTo>
                <a:lnTo>
                  <a:pt x="1286" y="282"/>
                </a:lnTo>
                <a:lnTo>
                  <a:pt x="1286" y="280"/>
                </a:lnTo>
                <a:lnTo>
                  <a:pt x="1285" y="280"/>
                </a:lnTo>
                <a:lnTo>
                  <a:pt x="1285" y="279"/>
                </a:lnTo>
                <a:lnTo>
                  <a:pt x="1282" y="276"/>
                </a:lnTo>
                <a:lnTo>
                  <a:pt x="1281" y="276"/>
                </a:lnTo>
                <a:lnTo>
                  <a:pt x="1280" y="275"/>
                </a:lnTo>
                <a:lnTo>
                  <a:pt x="1279" y="275"/>
                </a:lnTo>
                <a:lnTo>
                  <a:pt x="1277" y="274"/>
                </a:lnTo>
                <a:lnTo>
                  <a:pt x="1276" y="274"/>
                </a:lnTo>
                <a:lnTo>
                  <a:pt x="1275" y="274"/>
                </a:lnTo>
                <a:lnTo>
                  <a:pt x="1273" y="272"/>
                </a:lnTo>
                <a:lnTo>
                  <a:pt x="1272" y="271"/>
                </a:lnTo>
                <a:lnTo>
                  <a:pt x="1271" y="271"/>
                </a:lnTo>
                <a:lnTo>
                  <a:pt x="1269" y="271"/>
                </a:lnTo>
                <a:lnTo>
                  <a:pt x="1268" y="271"/>
                </a:lnTo>
                <a:lnTo>
                  <a:pt x="1268" y="270"/>
                </a:lnTo>
                <a:lnTo>
                  <a:pt x="1267" y="270"/>
                </a:lnTo>
                <a:lnTo>
                  <a:pt x="1265" y="270"/>
                </a:lnTo>
                <a:lnTo>
                  <a:pt x="1264" y="270"/>
                </a:lnTo>
                <a:lnTo>
                  <a:pt x="1263" y="270"/>
                </a:lnTo>
                <a:lnTo>
                  <a:pt x="1262" y="268"/>
                </a:lnTo>
                <a:lnTo>
                  <a:pt x="1260" y="267"/>
                </a:lnTo>
                <a:lnTo>
                  <a:pt x="1259" y="266"/>
                </a:lnTo>
                <a:lnTo>
                  <a:pt x="1259" y="265"/>
                </a:lnTo>
                <a:lnTo>
                  <a:pt x="1258" y="265"/>
                </a:lnTo>
                <a:lnTo>
                  <a:pt x="1258" y="263"/>
                </a:lnTo>
                <a:lnTo>
                  <a:pt x="1258" y="262"/>
                </a:lnTo>
                <a:lnTo>
                  <a:pt x="1256" y="261"/>
                </a:lnTo>
                <a:lnTo>
                  <a:pt x="1256" y="259"/>
                </a:lnTo>
                <a:lnTo>
                  <a:pt x="1256" y="258"/>
                </a:lnTo>
                <a:lnTo>
                  <a:pt x="1258" y="257"/>
                </a:lnTo>
                <a:lnTo>
                  <a:pt x="1258" y="255"/>
                </a:lnTo>
                <a:lnTo>
                  <a:pt x="1258" y="254"/>
                </a:lnTo>
                <a:lnTo>
                  <a:pt x="1259" y="254"/>
                </a:lnTo>
                <a:lnTo>
                  <a:pt x="1260" y="253"/>
                </a:lnTo>
                <a:lnTo>
                  <a:pt x="1262" y="253"/>
                </a:lnTo>
                <a:lnTo>
                  <a:pt x="1262" y="251"/>
                </a:lnTo>
                <a:lnTo>
                  <a:pt x="1262" y="250"/>
                </a:lnTo>
                <a:lnTo>
                  <a:pt x="1263" y="249"/>
                </a:lnTo>
                <a:lnTo>
                  <a:pt x="1264" y="249"/>
                </a:lnTo>
                <a:lnTo>
                  <a:pt x="1265" y="249"/>
                </a:lnTo>
                <a:lnTo>
                  <a:pt x="1267" y="249"/>
                </a:lnTo>
                <a:lnTo>
                  <a:pt x="1267" y="248"/>
                </a:lnTo>
                <a:lnTo>
                  <a:pt x="1268" y="248"/>
                </a:lnTo>
                <a:lnTo>
                  <a:pt x="1269" y="248"/>
                </a:lnTo>
                <a:lnTo>
                  <a:pt x="1271" y="246"/>
                </a:lnTo>
                <a:lnTo>
                  <a:pt x="1272" y="246"/>
                </a:lnTo>
                <a:lnTo>
                  <a:pt x="1272" y="245"/>
                </a:lnTo>
                <a:lnTo>
                  <a:pt x="1273" y="246"/>
                </a:lnTo>
                <a:lnTo>
                  <a:pt x="1275" y="246"/>
                </a:lnTo>
                <a:lnTo>
                  <a:pt x="1276" y="246"/>
                </a:lnTo>
                <a:lnTo>
                  <a:pt x="1277" y="246"/>
                </a:lnTo>
                <a:lnTo>
                  <a:pt x="1279" y="246"/>
                </a:lnTo>
                <a:lnTo>
                  <a:pt x="1280" y="245"/>
                </a:lnTo>
                <a:lnTo>
                  <a:pt x="1281" y="245"/>
                </a:lnTo>
                <a:lnTo>
                  <a:pt x="1282" y="244"/>
                </a:lnTo>
                <a:lnTo>
                  <a:pt x="1284" y="244"/>
                </a:lnTo>
                <a:lnTo>
                  <a:pt x="1285" y="244"/>
                </a:lnTo>
                <a:lnTo>
                  <a:pt x="1285" y="245"/>
                </a:lnTo>
                <a:close/>
                <a:moveTo>
                  <a:pt x="1216" y="237"/>
                </a:moveTo>
                <a:lnTo>
                  <a:pt x="1216" y="236"/>
                </a:lnTo>
                <a:lnTo>
                  <a:pt x="1216" y="237"/>
                </a:lnTo>
                <a:close/>
                <a:moveTo>
                  <a:pt x="1233" y="233"/>
                </a:moveTo>
                <a:lnTo>
                  <a:pt x="1233" y="232"/>
                </a:lnTo>
                <a:lnTo>
                  <a:pt x="1234" y="233"/>
                </a:lnTo>
                <a:lnTo>
                  <a:pt x="1233" y="233"/>
                </a:lnTo>
                <a:close/>
                <a:moveTo>
                  <a:pt x="1214" y="230"/>
                </a:moveTo>
                <a:lnTo>
                  <a:pt x="1214" y="229"/>
                </a:lnTo>
                <a:lnTo>
                  <a:pt x="1214" y="230"/>
                </a:lnTo>
                <a:close/>
                <a:moveTo>
                  <a:pt x="1217" y="225"/>
                </a:moveTo>
                <a:lnTo>
                  <a:pt x="1216" y="227"/>
                </a:lnTo>
                <a:lnTo>
                  <a:pt x="1214" y="227"/>
                </a:lnTo>
                <a:lnTo>
                  <a:pt x="1214" y="225"/>
                </a:lnTo>
                <a:lnTo>
                  <a:pt x="1216" y="224"/>
                </a:lnTo>
                <a:lnTo>
                  <a:pt x="1216" y="223"/>
                </a:lnTo>
                <a:lnTo>
                  <a:pt x="1217" y="221"/>
                </a:lnTo>
                <a:lnTo>
                  <a:pt x="1217" y="223"/>
                </a:lnTo>
                <a:lnTo>
                  <a:pt x="1217" y="224"/>
                </a:lnTo>
                <a:lnTo>
                  <a:pt x="1217" y="225"/>
                </a:lnTo>
                <a:lnTo>
                  <a:pt x="1216" y="225"/>
                </a:lnTo>
                <a:lnTo>
                  <a:pt x="1217" y="225"/>
                </a:lnTo>
                <a:close/>
                <a:moveTo>
                  <a:pt x="1226" y="217"/>
                </a:moveTo>
                <a:lnTo>
                  <a:pt x="1227" y="217"/>
                </a:lnTo>
                <a:lnTo>
                  <a:pt x="1227" y="219"/>
                </a:lnTo>
                <a:lnTo>
                  <a:pt x="1227" y="220"/>
                </a:lnTo>
                <a:lnTo>
                  <a:pt x="1226" y="221"/>
                </a:lnTo>
                <a:lnTo>
                  <a:pt x="1227" y="221"/>
                </a:lnTo>
                <a:lnTo>
                  <a:pt x="1227" y="223"/>
                </a:lnTo>
                <a:lnTo>
                  <a:pt x="1227" y="224"/>
                </a:lnTo>
                <a:lnTo>
                  <a:pt x="1227" y="225"/>
                </a:lnTo>
                <a:lnTo>
                  <a:pt x="1229" y="227"/>
                </a:lnTo>
                <a:lnTo>
                  <a:pt x="1230" y="227"/>
                </a:lnTo>
                <a:lnTo>
                  <a:pt x="1230" y="228"/>
                </a:lnTo>
                <a:lnTo>
                  <a:pt x="1230" y="229"/>
                </a:lnTo>
                <a:lnTo>
                  <a:pt x="1230" y="230"/>
                </a:lnTo>
                <a:lnTo>
                  <a:pt x="1230" y="232"/>
                </a:lnTo>
                <a:lnTo>
                  <a:pt x="1230" y="233"/>
                </a:lnTo>
                <a:lnTo>
                  <a:pt x="1231" y="233"/>
                </a:lnTo>
                <a:lnTo>
                  <a:pt x="1233" y="233"/>
                </a:lnTo>
                <a:lnTo>
                  <a:pt x="1233" y="234"/>
                </a:lnTo>
                <a:lnTo>
                  <a:pt x="1234" y="236"/>
                </a:lnTo>
                <a:lnTo>
                  <a:pt x="1234" y="237"/>
                </a:lnTo>
                <a:lnTo>
                  <a:pt x="1234" y="241"/>
                </a:lnTo>
                <a:lnTo>
                  <a:pt x="1234" y="242"/>
                </a:lnTo>
                <a:lnTo>
                  <a:pt x="1234" y="244"/>
                </a:lnTo>
                <a:lnTo>
                  <a:pt x="1234" y="246"/>
                </a:lnTo>
                <a:lnTo>
                  <a:pt x="1233" y="246"/>
                </a:lnTo>
                <a:lnTo>
                  <a:pt x="1233" y="248"/>
                </a:lnTo>
                <a:lnTo>
                  <a:pt x="1231" y="249"/>
                </a:lnTo>
                <a:lnTo>
                  <a:pt x="1230" y="249"/>
                </a:lnTo>
                <a:lnTo>
                  <a:pt x="1229" y="250"/>
                </a:lnTo>
                <a:lnTo>
                  <a:pt x="1227" y="250"/>
                </a:lnTo>
                <a:lnTo>
                  <a:pt x="1226" y="250"/>
                </a:lnTo>
                <a:lnTo>
                  <a:pt x="1225" y="250"/>
                </a:lnTo>
                <a:lnTo>
                  <a:pt x="1224" y="249"/>
                </a:lnTo>
                <a:lnTo>
                  <a:pt x="1222" y="248"/>
                </a:lnTo>
                <a:lnTo>
                  <a:pt x="1221" y="248"/>
                </a:lnTo>
                <a:lnTo>
                  <a:pt x="1221" y="245"/>
                </a:lnTo>
                <a:lnTo>
                  <a:pt x="1221" y="244"/>
                </a:lnTo>
                <a:lnTo>
                  <a:pt x="1220" y="244"/>
                </a:lnTo>
                <a:lnTo>
                  <a:pt x="1220" y="242"/>
                </a:lnTo>
                <a:lnTo>
                  <a:pt x="1218" y="242"/>
                </a:lnTo>
                <a:lnTo>
                  <a:pt x="1218" y="241"/>
                </a:lnTo>
                <a:lnTo>
                  <a:pt x="1218" y="240"/>
                </a:lnTo>
                <a:lnTo>
                  <a:pt x="1217" y="240"/>
                </a:lnTo>
                <a:lnTo>
                  <a:pt x="1217" y="238"/>
                </a:lnTo>
                <a:lnTo>
                  <a:pt x="1217" y="237"/>
                </a:lnTo>
                <a:lnTo>
                  <a:pt x="1218" y="237"/>
                </a:lnTo>
                <a:lnTo>
                  <a:pt x="1220" y="237"/>
                </a:lnTo>
                <a:lnTo>
                  <a:pt x="1220" y="236"/>
                </a:lnTo>
                <a:lnTo>
                  <a:pt x="1218" y="234"/>
                </a:lnTo>
                <a:lnTo>
                  <a:pt x="1218" y="233"/>
                </a:lnTo>
                <a:lnTo>
                  <a:pt x="1217" y="233"/>
                </a:lnTo>
                <a:lnTo>
                  <a:pt x="1216" y="233"/>
                </a:lnTo>
                <a:lnTo>
                  <a:pt x="1217" y="233"/>
                </a:lnTo>
                <a:lnTo>
                  <a:pt x="1217" y="230"/>
                </a:lnTo>
                <a:lnTo>
                  <a:pt x="1217" y="229"/>
                </a:lnTo>
                <a:lnTo>
                  <a:pt x="1216" y="229"/>
                </a:lnTo>
                <a:lnTo>
                  <a:pt x="1216" y="228"/>
                </a:lnTo>
                <a:lnTo>
                  <a:pt x="1217" y="228"/>
                </a:lnTo>
                <a:lnTo>
                  <a:pt x="1218" y="227"/>
                </a:lnTo>
                <a:lnTo>
                  <a:pt x="1220" y="227"/>
                </a:lnTo>
                <a:lnTo>
                  <a:pt x="1221" y="228"/>
                </a:lnTo>
                <a:lnTo>
                  <a:pt x="1221" y="227"/>
                </a:lnTo>
                <a:lnTo>
                  <a:pt x="1221" y="225"/>
                </a:lnTo>
                <a:lnTo>
                  <a:pt x="1222" y="224"/>
                </a:lnTo>
                <a:lnTo>
                  <a:pt x="1221" y="224"/>
                </a:lnTo>
                <a:lnTo>
                  <a:pt x="1220" y="224"/>
                </a:lnTo>
                <a:lnTo>
                  <a:pt x="1221" y="223"/>
                </a:lnTo>
                <a:lnTo>
                  <a:pt x="1221" y="221"/>
                </a:lnTo>
                <a:lnTo>
                  <a:pt x="1222" y="220"/>
                </a:lnTo>
                <a:lnTo>
                  <a:pt x="1222" y="219"/>
                </a:lnTo>
                <a:lnTo>
                  <a:pt x="1222" y="217"/>
                </a:lnTo>
                <a:lnTo>
                  <a:pt x="1224" y="217"/>
                </a:lnTo>
                <a:lnTo>
                  <a:pt x="1224" y="216"/>
                </a:lnTo>
                <a:lnTo>
                  <a:pt x="1225" y="216"/>
                </a:lnTo>
                <a:lnTo>
                  <a:pt x="1226" y="217"/>
                </a:lnTo>
                <a:close/>
                <a:moveTo>
                  <a:pt x="1220" y="216"/>
                </a:moveTo>
                <a:lnTo>
                  <a:pt x="1220" y="217"/>
                </a:lnTo>
                <a:lnTo>
                  <a:pt x="1220" y="219"/>
                </a:lnTo>
                <a:lnTo>
                  <a:pt x="1217" y="220"/>
                </a:lnTo>
                <a:lnTo>
                  <a:pt x="1217" y="219"/>
                </a:lnTo>
                <a:lnTo>
                  <a:pt x="1216" y="219"/>
                </a:lnTo>
                <a:lnTo>
                  <a:pt x="1214" y="219"/>
                </a:lnTo>
                <a:lnTo>
                  <a:pt x="1213" y="219"/>
                </a:lnTo>
                <a:lnTo>
                  <a:pt x="1213" y="217"/>
                </a:lnTo>
                <a:lnTo>
                  <a:pt x="1214" y="217"/>
                </a:lnTo>
                <a:lnTo>
                  <a:pt x="1214" y="216"/>
                </a:lnTo>
                <a:lnTo>
                  <a:pt x="1214" y="217"/>
                </a:lnTo>
                <a:lnTo>
                  <a:pt x="1216" y="216"/>
                </a:lnTo>
                <a:lnTo>
                  <a:pt x="1217" y="216"/>
                </a:lnTo>
                <a:lnTo>
                  <a:pt x="1218" y="215"/>
                </a:lnTo>
                <a:lnTo>
                  <a:pt x="1220" y="215"/>
                </a:lnTo>
                <a:lnTo>
                  <a:pt x="1220" y="216"/>
                </a:lnTo>
                <a:close/>
                <a:moveTo>
                  <a:pt x="1197" y="216"/>
                </a:moveTo>
                <a:lnTo>
                  <a:pt x="1196" y="216"/>
                </a:lnTo>
                <a:lnTo>
                  <a:pt x="1196" y="215"/>
                </a:lnTo>
                <a:lnTo>
                  <a:pt x="1197" y="216"/>
                </a:lnTo>
                <a:close/>
                <a:moveTo>
                  <a:pt x="798" y="210"/>
                </a:moveTo>
                <a:lnTo>
                  <a:pt x="797" y="210"/>
                </a:lnTo>
                <a:lnTo>
                  <a:pt x="797" y="208"/>
                </a:lnTo>
                <a:lnTo>
                  <a:pt x="798" y="208"/>
                </a:lnTo>
                <a:lnTo>
                  <a:pt x="798" y="210"/>
                </a:lnTo>
                <a:close/>
                <a:moveTo>
                  <a:pt x="803" y="207"/>
                </a:moveTo>
                <a:lnTo>
                  <a:pt x="802" y="207"/>
                </a:lnTo>
                <a:lnTo>
                  <a:pt x="803" y="207"/>
                </a:lnTo>
                <a:close/>
                <a:moveTo>
                  <a:pt x="1214" y="211"/>
                </a:moveTo>
                <a:lnTo>
                  <a:pt x="1214" y="212"/>
                </a:lnTo>
                <a:lnTo>
                  <a:pt x="1214" y="211"/>
                </a:lnTo>
                <a:lnTo>
                  <a:pt x="1213" y="211"/>
                </a:lnTo>
                <a:lnTo>
                  <a:pt x="1213" y="210"/>
                </a:lnTo>
                <a:lnTo>
                  <a:pt x="1212" y="210"/>
                </a:lnTo>
                <a:lnTo>
                  <a:pt x="1212" y="208"/>
                </a:lnTo>
                <a:lnTo>
                  <a:pt x="1214" y="206"/>
                </a:lnTo>
                <a:lnTo>
                  <a:pt x="1216" y="207"/>
                </a:lnTo>
                <a:lnTo>
                  <a:pt x="1216" y="208"/>
                </a:lnTo>
                <a:lnTo>
                  <a:pt x="1216" y="210"/>
                </a:lnTo>
                <a:lnTo>
                  <a:pt x="1214" y="211"/>
                </a:lnTo>
                <a:close/>
                <a:moveTo>
                  <a:pt x="1186" y="206"/>
                </a:moveTo>
                <a:lnTo>
                  <a:pt x="1187" y="206"/>
                </a:lnTo>
                <a:lnTo>
                  <a:pt x="1190" y="208"/>
                </a:lnTo>
                <a:lnTo>
                  <a:pt x="1191" y="208"/>
                </a:lnTo>
                <a:lnTo>
                  <a:pt x="1192" y="208"/>
                </a:lnTo>
                <a:lnTo>
                  <a:pt x="1193" y="208"/>
                </a:lnTo>
                <a:lnTo>
                  <a:pt x="1195" y="208"/>
                </a:lnTo>
                <a:lnTo>
                  <a:pt x="1195" y="210"/>
                </a:lnTo>
                <a:lnTo>
                  <a:pt x="1196" y="211"/>
                </a:lnTo>
                <a:lnTo>
                  <a:pt x="1196" y="213"/>
                </a:lnTo>
                <a:lnTo>
                  <a:pt x="1196" y="215"/>
                </a:lnTo>
                <a:lnTo>
                  <a:pt x="1195" y="215"/>
                </a:lnTo>
                <a:lnTo>
                  <a:pt x="1193" y="216"/>
                </a:lnTo>
                <a:lnTo>
                  <a:pt x="1191" y="216"/>
                </a:lnTo>
                <a:lnTo>
                  <a:pt x="1190" y="215"/>
                </a:lnTo>
                <a:lnTo>
                  <a:pt x="1188" y="215"/>
                </a:lnTo>
                <a:lnTo>
                  <a:pt x="1188" y="216"/>
                </a:lnTo>
                <a:lnTo>
                  <a:pt x="1188" y="217"/>
                </a:lnTo>
                <a:lnTo>
                  <a:pt x="1187" y="217"/>
                </a:lnTo>
                <a:lnTo>
                  <a:pt x="1187" y="219"/>
                </a:lnTo>
                <a:lnTo>
                  <a:pt x="1188" y="219"/>
                </a:lnTo>
                <a:lnTo>
                  <a:pt x="1188" y="220"/>
                </a:lnTo>
                <a:lnTo>
                  <a:pt x="1190" y="220"/>
                </a:lnTo>
                <a:lnTo>
                  <a:pt x="1190" y="221"/>
                </a:lnTo>
                <a:lnTo>
                  <a:pt x="1190" y="223"/>
                </a:lnTo>
                <a:lnTo>
                  <a:pt x="1190" y="224"/>
                </a:lnTo>
                <a:lnTo>
                  <a:pt x="1191" y="224"/>
                </a:lnTo>
                <a:lnTo>
                  <a:pt x="1191" y="225"/>
                </a:lnTo>
                <a:lnTo>
                  <a:pt x="1191" y="227"/>
                </a:lnTo>
                <a:lnTo>
                  <a:pt x="1191" y="228"/>
                </a:lnTo>
                <a:lnTo>
                  <a:pt x="1191" y="229"/>
                </a:lnTo>
                <a:lnTo>
                  <a:pt x="1190" y="230"/>
                </a:lnTo>
                <a:lnTo>
                  <a:pt x="1190" y="232"/>
                </a:lnTo>
                <a:lnTo>
                  <a:pt x="1191" y="232"/>
                </a:lnTo>
                <a:lnTo>
                  <a:pt x="1191" y="233"/>
                </a:lnTo>
                <a:lnTo>
                  <a:pt x="1191" y="234"/>
                </a:lnTo>
                <a:lnTo>
                  <a:pt x="1191" y="236"/>
                </a:lnTo>
                <a:lnTo>
                  <a:pt x="1191" y="237"/>
                </a:lnTo>
                <a:lnTo>
                  <a:pt x="1188" y="238"/>
                </a:lnTo>
                <a:lnTo>
                  <a:pt x="1188" y="240"/>
                </a:lnTo>
                <a:lnTo>
                  <a:pt x="1187" y="240"/>
                </a:lnTo>
                <a:lnTo>
                  <a:pt x="1187" y="241"/>
                </a:lnTo>
                <a:lnTo>
                  <a:pt x="1187" y="242"/>
                </a:lnTo>
                <a:lnTo>
                  <a:pt x="1187" y="244"/>
                </a:lnTo>
                <a:lnTo>
                  <a:pt x="1186" y="245"/>
                </a:lnTo>
                <a:lnTo>
                  <a:pt x="1186" y="246"/>
                </a:lnTo>
                <a:lnTo>
                  <a:pt x="1186" y="249"/>
                </a:lnTo>
                <a:lnTo>
                  <a:pt x="1186" y="250"/>
                </a:lnTo>
                <a:lnTo>
                  <a:pt x="1184" y="250"/>
                </a:lnTo>
                <a:lnTo>
                  <a:pt x="1184" y="251"/>
                </a:lnTo>
                <a:lnTo>
                  <a:pt x="1184" y="253"/>
                </a:lnTo>
                <a:lnTo>
                  <a:pt x="1184" y="254"/>
                </a:lnTo>
                <a:lnTo>
                  <a:pt x="1184" y="255"/>
                </a:lnTo>
                <a:lnTo>
                  <a:pt x="1184" y="258"/>
                </a:lnTo>
                <a:lnTo>
                  <a:pt x="1184" y="261"/>
                </a:lnTo>
                <a:lnTo>
                  <a:pt x="1184" y="262"/>
                </a:lnTo>
                <a:lnTo>
                  <a:pt x="1184" y="263"/>
                </a:lnTo>
                <a:lnTo>
                  <a:pt x="1184" y="265"/>
                </a:lnTo>
                <a:lnTo>
                  <a:pt x="1184" y="266"/>
                </a:lnTo>
                <a:lnTo>
                  <a:pt x="1183" y="267"/>
                </a:lnTo>
                <a:lnTo>
                  <a:pt x="1183" y="268"/>
                </a:lnTo>
                <a:lnTo>
                  <a:pt x="1182" y="268"/>
                </a:lnTo>
                <a:lnTo>
                  <a:pt x="1182" y="270"/>
                </a:lnTo>
                <a:lnTo>
                  <a:pt x="1182" y="271"/>
                </a:lnTo>
                <a:lnTo>
                  <a:pt x="1182" y="272"/>
                </a:lnTo>
                <a:lnTo>
                  <a:pt x="1182" y="274"/>
                </a:lnTo>
                <a:lnTo>
                  <a:pt x="1182" y="275"/>
                </a:lnTo>
                <a:lnTo>
                  <a:pt x="1182" y="276"/>
                </a:lnTo>
                <a:lnTo>
                  <a:pt x="1182" y="278"/>
                </a:lnTo>
                <a:lnTo>
                  <a:pt x="1180" y="282"/>
                </a:lnTo>
                <a:lnTo>
                  <a:pt x="1180" y="283"/>
                </a:lnTo>
                <a:lnTo>
                  <a:pt x="1179" y="283"/>
                </a:lnTo>
                <a:lnTo>
                  <a:pt x="1179" y="284"/>
                </a:lnTo>
                <a:lnTo>
                  <a:pt x="1179" y="285"/>
                </a:lnTo>
                <a:lnTo>
                  <a:pt x="1178" y="287"/>
                </a:lnTo>
                <a:lnTo>
                  <a:pt x="1179" y="287"/>
                </a:lnTo>
                <a:lnTo>
                  <a:pt x="1179" y="288"/>
                </a:lnTo>
                <a:lnTo>
                  <a:pt x="1179" y="289"/>
                </a:lnTo>
                <a:lnTo>
                  <a:pt x="1178" y="289"/>
                </a:lnTo>
                <a:lnTo>
                  <a:pt x="1176" y="292"/>
                </a:lnTo>
                <a:lnTo>
                  <a:pt x="1176" y="293"/>
                </a:lnTo>
                <a:lnTo>
                  <a:pt x="1175" y="295"/>
                </a:lnTo>
                <a:lnTo>
                  <a:pt x="1175" y="296"/>
                </a:lnTo>
                <a:lnTo>
                  <a:pt x="1175" y="297"/>
                </a:lnTo>
                <a:lnTo>
                  <a:pt x="1174" y="297"/>
                </a:lnTo>
                <a:lnTo>
                  <a:pt x="1174" y="299"/>
                </a:lnTo>
                <a:lnTo>
                  <a:pt x="1172" y="300"/>
                </a:lnTo>
                <a:lnTo>
                  <a:pt x="1172" y="301"/>
                </a:lnTo>
                <a:lnTo>
                  <a:pt x="1172" y="302"/>
                </a:lnTo>
                <a:lnTo>
                  <a:pt x="1171" y="304"/>
                </a:lnTo>
                <a:lnTo>
                  <a:pt x="1172" y="304"/>
                </a:lnTo>
                <a:lnTo>
                  <a:pt x="1172" y="305"/>
                </a:lnTo>
                <a:lnTo>
                  <a:pt x="1171" y="305"/>
                </a:lnTo>
                <a:lnTo>
                  <a:pt x="1170" y="306"/>
                </a:lnTo>
                <a:lnTo>
                  <a:pt x="1169" y="308"/>
                </a:lnTo>
                <a:lnTo>
                  <a:pt x="1170" y="308"/>
                </a:lnTo>
                <a:lnTo>
                  <a:pt x="1171" y="309"/>
                </a:lnTo>
                <a:lnTo>
                  <a:pt x="1170" y="309"/>
                </a:lnTo>
                <a:lnTo>
                  <a:pt x="1169" y="309"/>
                </a:lnTo>
                <a:lnTo>
                  <a:pt x="1170" y="309"/>
                </a:lnTo>
                <a:lnTo>
                  <a:pt x="1170" y="310"/>
                </a:lnTo>
                <a:lnTo>
                  <a:pt x="1170" y="312"/>
                </a:lnTo>
                <a:lnTo>
                  <a:pt x="1171" y="312"/>
                </a:lnTo>
                <a:lnTo>
                  <a:pt x="1170" y="313"/>
                </a:lnTo>
                <a:lnTo>
                  <a:pt x="1170" y="314"/>
                </a:lnTo>
                <a:lnTo>
                  <a:pt x="1170" y="316"/>
                </a:lnTo>
                <a:lnTo>
                  <a:pt x="1171" y="314"/>
                </a:lnTo>
                <a:lnTo>
                  <a:pt x="1172" y="314"/>
                </a:lnTo>
                <a:lnTo>
                  <a:pt x="1172" y="316"/>
                </a:lnTo>
                <a:lnTo>
                  <a:pt x="1174" y="316"/>
                </a:lnTo>
                <a:lnTo>
                  <a:pt x="1175" y="316"/>
                </a:lnTo>
                <a:lnTo>
                  <a:pt x="1175" y="317"/>
                </a:lnTo>
                <a:lnTo>
                  <a:pt x="1175" y="318"/>
                </a:lnTo>
                <a:lnTo>
                  <a:pt x="1175" y="320"/>
                </a:lnTo>
                <a:lnTo>
                  <a:pt x="1174" y="320"/>
                </a:lnTo>
                <a:lnTo>
                  <a:pt x="1172" y="321"/>
                </a:lnTo>
                <a:lnTo>
                  <a:pt x="1171" y="320"/>
                </a:lnTo>
                <a:lnTo>
                  <a:pt x="1171" y="318"/>
                </a:lnTo>
                <a:lnTo>
                  <a:pt x="1170" y="318"/>
                </a:lnTo>
                <a:lnTo>
                  <a:pt x="1169" y="320"/>
                </a:lnTo>
                <a:lnTo>
                  <a:pt x="1169" y="321"/>
                </a:lnTo>
                <a:lnTo>
                  <a:pt x="1167" y="322"/>
                </a:lnTo>
                <a:lnTo>
                  <a:pt x="1167" y="323"/>
                </a:lnTo>
                <a:lnTo>
                  <a:pt x="1166" y="325"/>
                </a:lnTo>
                <a:lnTo>
                  <a:pt x="1166" y="326"/>
                </a:lnTo>
                <a:lnTo>
                  <a:pt x="1165" y="325"/>
                </a:lnTo>
                <a:lnTo>
                  <a:pt x="1165" y="326"/>
                </a:lnTo>
                <a:lnTo>
                  <a:pt x="1163" y="327"/>
                </a:lnTo>
                <a:lnTo>
                  <a:pt x="1165" y="329"/>
                </a:lnTo>
                <a:lnTo>
                  <a:pt x="1163" y="329"/>
                </a:lnTo>
                <a:lnTo>
                  <a:pt x="1165" y="330"/>
                </a:lnTo>
                <a:lnTo>
                  <a:pt x="1165" y="331"/>
                </a:lnTo>
                <a:lnTo>
                  <a:pt x="1165" y="333"/>
                </a:lnTo>
                <a:lnTo>
                  <a:pt x="1165" y="334"/>
                </a:lnTo>
                <a:lnTo>
                  <a:pt x="1165" y="335"/>
                </a:lnTo>
                <a:lnTo>
                  <a:pt x="1163" y="337"/>
                </a:lnTo>
                <a:lnTo>
                  <a:pt x="1162" y="337"/>
                </a:lnTo>
                <a:lnTo>
                  <a:pt x="1162" y="335"/>
                </a:lnTo>
                <a:lnTo>
                  <a:pt x="1161" y="334"/>
                </a:lnTo>
                <a:lnTo>
                  <a:pt x="1161" y="333"/>
                </a:lnTo>
                <a:lnTo>
                  <a:pt x="1161" y="331"/>
                </a:lnTo>
                <a:lnTo>
                  <a:pt x="1159" y="331"/>
                </a:lnTo>
                <a:lnTo>
                  <a:pt x="1159" y="330"/>
                </a:lnTo>
                <a:lnTo>
                  <a:pt x="1158" y="330"/>
                </a:lnTo>
                <a:lnTo>
                  <a:pt x="1157" y="329"/>
                </a:lnTo>
                <a:lnTo>
                  <a:pt x="1157" y="327"/>
                </a:lnTo>
                <a:lnTo>
                  <a:pt x="1155" y="327"/>
                </a:lnTo>
                <a:lnTo>
                  <a:pt x="1157" y="326"/>
                </a:lnTo>
                <a:lnTo>
                  <a:pt x="1157" y="325"/>
                </a:lnTo>
                <a:lnTo>
                  <a:pt x="1158" y="325"/>
                </a:lnTo>
                <a:lnTo>
                  <a:pt x="1158" y="323"/>
                </a:lnTo>
                <a:lnTo>
                  <a:pt x="1157" y="323"/>
                </a:lnTo>
                <a:lnTo>
                  <a:pt x="1157" y="322"/>
                </a:lnTo>
                <a:lnTo>
                  <a:pt x="1157" y="323"/>
                </a:lnTo>
                <a:lnTo>
                  <a:pt x="1155" y="325"/>
                </a:lnTo>
                <a:lnTo>
                  <a:pt x="1154" y="323"/>
                </a:lnTo>
                <a:lnTo>
                  <a:pt x="1152" y="323"/>
                </a:lnTo>
                <a:lnTo>
                  <a:pt x="1152" y="322"/>
                </a:lnTo>
                <a:lnTo>
                  <a:pt x="1152" y="321"/>
                </a:lnTo>
                <a:lnTo>
                  <a:pt x="1150" y="320"/>
                </a:lnTo>
                <a:lnTo>
                  <a:pt x="1150" y="318"/>
                </a:lnTo>
                <a:lnTo>
                  <a:pt x="1150" y="317"/>
                </a:lnTo>
                <a:lnTo>
                  <a:pt x="1150" y="316"/>
                </a:lnTo>
                <a:lnTo>
                  <a:pt x="1150" y="314"/>
                </a:lnTo>
                <a:lnTo>
                  <a:pt x="1150" y="313"/>
                </a:lnTo>
                <a:lnTo>
                  <a:pt x="1152" y="312"/>
                </a:lnTo>
                <a:lnTo>
                  <a:pt x="1152" y="310"/>
                </a:lnTo>
                <a:lnTo>
                  <a:pt x="1152" y="309"/>
                </a:lnTo>
                <a:lnTo>
                  <a:pt x="1152" y="308"/>
                </a:lnTo>
                <a:lnTo>
                  <a:pt x="1152" y="305"/>
                </a:lnTo>
                <a:lnTo>
                  <a:pt x="1153" y="305"/>
                </a:lnTo>
                <a:lnTo>
                  <a:pt x="1153" y="306"/>
                </a:lnTo>
                <a:lnTo>
                  <a:pt x="1154" y="306"/>
                </a:lnTo>
                <a:lnTo>
                  <a:pt x="1154" y="308"/>
                </a:lnTo>
                <a:lnTo>
                  <a:pt x="1154" y="309"/>
                </a:lnTo>
                <a:lnTo>
                  <a:pt x="1154" y="310"/>
                </a:lnTo>
                <a:lnTo>
                  <a:pt x="1154" y="312"/>
                </a:lnTo>
                <a:lnTo>
                  <a:pt x="1154" y="313"/>
                </a:lnTo>
                <a:lnTo>
                  <a:pt x="1154" y="314"/>
                </a:lnTo>
                <a:lnTo>
                  <a:pt x="1155" y="316"/>
                </a:lnTo>
                <a:lnTo>
                  <a:pt x="1157" y="316"/>
                </a:lnTo>
                <a:lnTo>
                  <a:pt x="1158" y="316"/>
                </a:lnTo>
                <a:lnTo>
                  <a:pt x="1158" y="314"/>
                </a:lnTo>
                <a:lnTo>
                  <a:pt x="1158" y="313"/>
                </a:lnTo>
                <a:lnTo>
                  <a:pt x="1158" y="312"/>
                </a:lnTo>
                <a:lnTo>
                  <a:pt x="1159" y="310"/>
                </a:lnTo>
                <a:lnTo>
                  <a:pt x="1159" y="309"/>
                </a:lnTo>
                <a:lnTo>
                  <a:pt x="1161" y="310"/>
                </a:lnTo>
                <a:lnTo>
                  <a:pt x="1162" y="309"/>
                </a:lnTo>
                <a:lnTo>
                  <a:pt x="1163" y="309"/>
                </a:lnTo>
                <a:lnTo>
                  <a:pt x="1163" y="308"/>
                </a:lnTo>
                <a:lnTo>
                  <a:pt x="1163" y="306"/>
                </a:lnTo>
                <a:lnTo>
                  <a:pt x="1163" y="305"/>
                </a:lnTo>
                <a:lnTo>
                  <a:pt x="1162" y="304"/>
                </a:lnTo>
                <a:lnTo>
                  <a:pt x="1161" y="304"/>
                </a:lnTo>
                <a:lnTo>
                  <a:pt x="1161" y="302"/>
                </a:lnTo>
                <a:lnTo>
                  <a:pt x="1159" y="302"/>
                </a:lnTo>
                <a:lnTo>
                  <a:pt x="1158" y="301"/>
                </a:lnTo>
                <a:lnTo>
                  <a:pt x="1157" y="300"/>
                </a:lnTo>
                <a:lnTo>
                  <a:pt x="1155" y="300"/>
                </a:lnTo>
                <a:lnTo>
                  <a:pt x="1154" y="300"/>
                </a:lnTo>
                <a:lnTo>
                  <a:pt x="1153" y="301"/>
                </a:lnTo>
                <a:lnTo>
                  <a:pt x="1152" y="301"/>
                </a:lnTo>
                <a:lnTo>
                  <a:pt x="1150" y="300"/>
                </a:lnTo>
                <a:lnTo>
                  <a:pt x="1150" y="299"/>
                </a:lnTo>
                <a:lnTo>
                  <a:pt x="1152" y="297"/>
                </a:lnTo>
                <a:lnTo>
                  <a:pt x="1152" y="296"/>
                </a:lnTo>
                <a:lnTo>
                  <a:pt x="1150" y="296"/>
                </a:lnTo>
                <a:lnTo>
                  <a:pt x="1149" y="296"/>
                </a:lnTo>
                <a:lnTo>
                  <a:pt x="1148" y="296"/>
                </a:lnTo>
                <a:lnTo>
                  <a:pt x="1148" y="295"/>
                </a:lnTo>
                <a:lnTo>
                  <a:pt x="1146" y="293"/>
                </a:lnTo>
                <a:lnTo>
                  <a:pt x="1148" y="292"/>
                </a:lnTo>
                <a:lnTo>
                  <a:pt x="1146" y="292"/>
                </a:lnTo>
                <a:lnTo>
                  <a:pt x="1145" y="291"/>
                </a:lnTo>
                <a:lnTo>
                  <a:pt x="1145" y="292"/>
                </a:lnTo>
                <a:lnTo>
                  <a:pt x="1145" y="293"/>
                </a:lnTo>
                <a:lnTo>
                  <a:pt x="1144" y="293"/>
                </a:lnTo>
                <a:lnTo>
                  <a:pt x="1142" y="293"/>
                </a:lnTo>
                <a:lnTo>
                  <a:pt x="1142" y="292"/>
                </a:lnTo>
                <a:lnTo>
                  <a:pt x="1142" y="291"/>
                </a:lnTo>
                <a:lnTo>
                  <a:pt x="1141" y="291"/>
                </a:lnTo>
                <a:lnTo>
                  <a:pt x="1141" y="289"/>
                </a:lnTo>
                <a:lnTo>
                  <a:pt x="1141" y="288"/>
                </a:lnTo>
                <a:lnTo>
                  <a:pt x="1141" y="287"/>
                </a:lnTo>
                <a:lnTo>
                  <a:pt x="1142" y="285"/>
                </a:lnTo>
                <a:lnTo>
                  <a:pt x="1144" y="285"/>
                </a:lnTo>
                <a:lnTo>
                  <a:pt x="1144" y="284"/>
                </a:lnTo>
                <a:lnTo>
                  <a:pt x="1144" y="283"/>
                </a:lnTo>
                <a:lnTo>
                  <a:pt x="1145" y="283"/>
                </a:lnTo>
                <a:lnTo>
                  <a:pt x="1145" y="282"/>
                </a:lnTo>
                <a:lnTo>
                  <a:pt x="1144" y="282"/>
                </a:lnTo>
                <a:lnTo>
                  <a:pt x="1144" y="280"/>
                </a:lnTo>
                <a:lnTo>
                  <a:pt x="1145" y="279"/>
                </a:lnTo>
                <a:lnTo>
                  <a:pt x="1146" y="278"/>
                </a:lnTo>
                <a:lnTo>
                  <a:pt x="1146" y="276"/>
                </a:lnTo>
                <a:lnTo>
                  <a:pt x="1146" y="275"/>
                </a:lnTo>
                <a:lnTo>
                  <a:pt x="1146" y="274"/>
                </a:lnTo>
                <a:lnTo>
                  <a:pt x="1146" y="272"/>
                </a:lnTo>
                <a:lnTo>
                  <a:pt x="1146" y="270"/>
                </a:lnTo>
                <a:lnTo>
                  <a:pt x="1148" y="268"/>
                </a:lnTo>
                <a:lnTo>
                  <a:pt x="1149" y="267"/>
                </a:lnTo>
                <a:lnTo>
                  <a:pt x="1149" y="268"/>
                </a:lnTo>
                <a:lnTo>
                  <a:pt x="1150" y="268"/>
                </a:lnTo>
                <a:lnTo>
                  <a:pt x="1150" y="267"/>
                </a:lnTo>
                <a:lnTo>
                  <a:pt x="1152" y="267"/>
                </a:lnTo>
                <a:lnTo>
                  <a:pt x="1154" y="267"/>
                </a:lnTo>
                <a:lnTo>
                  <a:pt x="1155" y="267"/>
                </a:lnTo>
                <a:lnTo>
                  <a:pt x="1157" y="266"/>
                </a:lnTo>
                <a:lnTo>
                  <a:pt x="1157" y="265"/>
                </a:lnTo>
                <a:lnTo>
                  <a:pt x="1157" y="263"/>
                </a:lnTo>
                <a:lnTo>
                  <a:pt x="1157" y="262"/>
                </a:lnTo>
                <a:lnTo>
                  <a:pt x="1158" y="262"/>
                </a:lnTo>
                <a:lnTo>
                  <a:pt x="1158" y="261"/>
                </a:lnTo>
                <a:lnTo>
                  <a:pt x="1159" y="261"/>
                </a:lnTo>
                <a:lnTo>
                  <a:pt x="1159" y="259"/>
                </a:lnTo>
                <a:lnTo>
                  <a:pt x="1158" y="259"/>
                </a:lnTo>
                <a:lnTo>
                  <a:pt x="1159" y="259"/>
                </a:lnTo>
                <a:lnTo>
                  <a:pt x="1161" y="258"/>
                </a:lnTo>
                <a:lnTo>
                  <a:pt x="1161" y="257"/>
                </a:lnTo>
                <a:lnTo>
                  <a:pt x="1159" y="255"/>
                </a:lnTo>
                <a:lnTo>
                  <a:pt x="1161" y="255"/>
                </a:lnTo>
                <a:lnTo>
                  <a:pt x="1161" y="254"/>
                </a:lnTo>
                <a:lnTo>
                  <a:pt x="1162" y="254"/>
                </a:lnTo>
                <a:lnTo>
                  <a:pt x="1161" y="253"/>
                </a:lnTo>
                <a:lnTo>
                  <a:pt x="1161" y="251"/>
                </a:lnTo>
                <a:lnTo>
                  <a:pt x="1162" y="251"/>
                </a:lnTo>
                <a:lnTo>
                  <a:pt x="1162" y="250"/>
                </a:lnTo>
                <a:lnTo>
                  <a:pt x="1161" y="250"/>
                </a:lnTo>
                <a:lnTo>
                  <a:pt x="1161" y="249"/>
                </a:lnTo>
                <a:lnTo>
                  <a:pt x="1162" y="249"/>
                </a:lnTo>
                <a:lnTo>
                  <a:pt x="1162" y="248"/>
                </a:lnTo>
                <a:lnTo>
                  <a:pt x="1163" y="248"/>
                </a:lnTo>
                <a:lnTo>
                  <a:pt x="1163" y="246"/>
                </a:lnTo>
                <a:lnTo>
                  <a:pt x="1162" y="246"/>
                </a:lnTo>
                <a:lnTo>
                  <a:pt x="1162" y="245"/>
                </a:lnTo>
                <a:lnTo>
                  <a:pt x="1161" y="245"/>
                </a:lnTo>
                <a:lnTo>
                  <a:pt x="1161" y="246"/>
                </a:lnTo>
                <a:lnTo>
                  <a:pt x="1161" y="245"/>
                </a:lnTo>
                <a:lnTo>
                  <a:pt x="1162" y="244"/>
                </a:lnTo>
                <a:lnTo>
                  <a:pt x="1162" y="242"/>
                </a:lnTo>
                <a:lnTo>
                  <a:pt x="1162" y="241"/>
                </a:lnTo>
                <a:lnTo>
                  <a:pt x="1161" y="240"/>
                </a:lnTo>
                <a:lnTo>
                  <a:pt x="1161" y="238"/>
                </a:lnTo>
                <a:lnTo>
                  <a:pt x="1161" y="237"/>
                </a:lnTo>
                <a:lnTo>
                  <a:pt x="1161" y="236"/>
                </a:lnTo>
                <a:lnTo>
                  <a:pt x="1161" y="234"/>
                </a:lnTo>
                <a:lnTo>
                  <a:pt x="1161" y="233"/>
                </a:lnTo>
                <a:lnTo>
                  <a:pt x="1159" y="232"/>
                </a:lnTo>
                <a:lnTo>
                  <a:pt x="1158" y="232"/>
                </a:lnTo>
                <a:lnTo>
                  <a:pt x="1158" y="229"/>
                </a:lnTo>
                <a:lnTo>
                  <a:pt x="1158" y="228"/>
                </a:lnTo>
                <a:lnTo>
                  <a:pt x="1159" y="227"/>
                </a:lnTo>
                <a:lnTo>
                  <a:pt x="1159" y="224"/>
                </a:lnTo>
                <a:lnTo>
                  <a:pt x="1159" y="223"/>
                </a:lnTo>
                <a:lnTo>
                  <a:pt x="1161" y="223"/>
                </a:lnTo>
                <a:lnTo>
                  <a:pt x="1162" y="221"/>
                </a:lnTo>
                <a:lnTo>
                  <a:pt x="1163" y="221"/>
                </a:lnTo>
                <a:lnTo>
                  <a:pt x="1165" y="220"/>
                </a:lnTo>
                <a:lnTo>
                  <a:pt x="1166" y="220"/>
                </a:lnTo>
                <a:lnTo>
                  <a:pt x="1167" y="220"/>
                </a:lnTo>
                <a:lnTo>
                  <a:pt x="1167" y="219"/>
                </a:lnTo>
                <a:lnTo>
                  <a:pt x="1167" y="217"/>
                </a:lnTo>
                <a:lnTo>
                  <a:pt x="1169" y="217"/>
                </a:lnTo>
                <a:lnTo>
                  <a:pt x="1170" y="217"/>
                </a:lnTo>
                <a:lnTo>
                  <a:pt x="1172" y="217"/>
                </a:lnTo>
                <a:lnTo>
                  <a:pt x="1174" y="217"/>
                </a:lnTo>
                <a:lnTo>
                  <a:pt x="1175" y="217"/>
                </a:lnTo>
                <a:lnTo>
                  <a:pt x="1176" y="217"/>
                </a:lnTo>
                <a:lnTo>
                  <a:pt x="1176" y="216"/>
                </a:lnTo>
                <a:lnTo>
                  <a:pt x="1178" y="215"/>
                </a:lnTo>
                <a:lnTo>
                  <a:pt x="1179" y="215"/>
                </a:lnTo>
                <a:lnTo>
                  <a:pt x="1179" y="213"/>
                </a:lnTo>
                <a:lnTo>
                  <a:pt x="1180" y="213"/>
                </a:lnTo>
                <a:lnTo>
                  <a:pt x="1182" y="213"/>
                </a:lnTo>
                <a:lnTo>
                  <a:pt x="1182" y="212"/>
                </a:lnTo>
                <a:lnTo>
                  <a:pt x="1183" y="211"/>
                </a:lnTo>
                <a:lnTo>
                  <a:pt x="1184" y="211"/>
                </a:lnTo>
                <a:lnTo>
                  <a:pt x="1186" y="210"/>
                </a:lnTo>
                <a:lnTo>
                  <a:pt x="1187" y="210"/>
                </a:lnTo>
                <a:lnTo>
                  <a:pt x="1187" y="208"/>
                </a:lnTo>
                <a:lnTo>
                  <a:pt x="1187" y="207"/>
                </a:lnTo>
                <a:lnTo>
                  <a:pt x="1186" y="206"/>
                </a:lnTo>
                <a:lnTo>
                  <a:pt x="1184" y="206"/>
                </a:lnTo>
                <a:lnTo>
                  <a:pt x="1186" y="206"/>
                </a:lnTo>
                <a:close/>
                <a:moveTo>
                  <a:pt x="1186" y="204"/>
                </a:moveTo>
                <a:lnTo>
                  <a:pt x="1184" y="204"/>
                </a:lnTo>
                <a:lnTo>
                  <a:pt x="1184" y="203"/>
                </a:lnTo>
                <a:lnTo>
                  <a:pt x="1183" y="203"/>
                </a:lnTo>
                <a:lnTo>
                  <a:pt x="1184" y="203"/>
                </a:lnTo>
                <a:lnTo>
                  <a:pt x="1186" y="203"/>
                </a:lnTo>
                <a:lnTo>
                  <a:pt x="1186" y="204"/>
                </a:lnTo>
                <a:close/>
                <a:moveTo>
                  <a:pt x="814" y="200"/>
                </a:moveTo>
                <a:lnTo>
                  <a:pt x="812" y="200"/>
                </a:lnTo>
                <a:lnTo>
                  <a:pt x="812" y="199"/>
                </a:lnTo>
                <a:lnTo>
                  <a:pt x="814" y="199"/>
                </a:lnTo>
                <a:lnTo>
                  <a:pt x="814" y="200"/>
                </a:lnTo>
                <a:close/>
                <a:moveTo>
                  <a:pt x="1166" y="178"/>
                </a:moveTo>
                <a:lnTo>
                  <a:pt x="1166" y="177"/>
                </a:lnTo>
                <a:lnTo>
                  <a:pt x="1167" y="178"/>
                </a:lnTo>
                <a:lnTo>
                  <a:pt x="1166" y="178"/>
                </a:lnTo>
                <a:close/>
                <a:moveTo>
                  <a:pt x="1179" y="170"/>
                </a:moveTo>
                <a:lnTo>
                  <a:pt x="1179" y="172"/>
                </a:lnTo>
                <a:lnTo>
                  <a:pt x="1179" y="173"/>
                </a:lnTo>
                <a:lnTo>
                  <a:pt x="1178" y="173"/>
                </a:lnTo>
                <a:lnTo>
                  <a:pt x="1176" y="174"/>
                </a:lnTo>
                <a:lnTo>
                  <a:pt x="1176" y="176"/>
                </a:lnTo>
                <a:lnTo>
                  <a:pt x="1176" y="177"/>
                </a:lnTo>
                <a:lnTo>
                  <a:pt x="1175" y="177"/>
                </a:lnTo>
                <a:lnTo>
                  <a:pt x="1175" y="178"/>
                </a:lnTo>
                <a:lnTo>
                  <a:pt x="1175" y="179"/>
                </a:lnTo>
                <a:lnTo>
                  <a:pt x="1174" y="181"/>
                </a:lnTo>
                <a:lnTo>
                  <a:pt x="1172" y="181"/>
                </a:lnTo>
                <a:lnTo>
                  <a:pt x="1171" y="181"/>
                </a:lnTo>
                <a:lnTo>
                  <a:pt x="1170" y="181"/>
                </a:lnTo>
                <a:lnTo>
                  <a:pt x="1169" y="181"/>
                </a:lnTo>
                <a:lnTo>
                  <a:pt x="1169" y="179"/>
                </a:lnTo>
                <a:lnTo>
                  <a:pt x="1167" y="179"/>
                </a:lnTo>
                <a:lnTo>
                  <a:pt x="1166" y="179"/>
                </a:lnTo>
                <a:lnTo>
                  <a:pt x="1166" y="178"/>
                </a:lnTo>
                <a:lnTo>
                  <a:pt x="1167" y="178"/>
                </a:lnTo>
                <a:lnTo>
                  <a:pt x="1167" y="177"/>
                </a:lnTo>
                <a:lnTo>
                  <a:pt x="1167" y="176"/>
                </a:lnTo>
                <a:lnTo>
                  <a:pt x="1166" y="176"/>
                </a:lnTo>
                <a:lnTo>
                  <a:pt x="1166" y="177"/>
                </a:lnTo>
                <a:lnTo>
                  <a:pt x="1166" y="178"/>
                </a:lnTo>
                <a:lnTo>
                  <a:pt x="1165" y="178"/>
                </a:lnTo>
                <a:lnTo>
                  <a:pt x="1163" y="177"/>
                </a:lnTo>
                <a:lnTo>
                  <a:pt x="1165" y="177"/>
                </a:lnTo>
                <a:lnTo>
                  <a:pt x="1165" y="176"/>
                </a:lnTo>
                <a:lnTo>
                  <a:pt x="1166" y="174"/>
                </a:lnTo>
                <a:lnTo>
                  <a:pt x="1167" y="173"/>
                </a:lnTo>
                <a:lnTo>
                  <a:pt x="1169" y="173"/>
                </a:lnTo>
                <a:lnTo>
                  <a:pt x="1171" y="173"/>
                </a:lnTo>
                <a:lnTo>
                  <a:pt x="1172" y="172"/>
                </a:lnTo>
                <a:lnTo>
                  <a:pt x="1174" y="172"/>
                </a:lnTo>
                <a:lnTo>
                  <a:pt x="1174" y="170"/>
                </a:lnTo>
                <a:lnTo>
                  <a:pt x="1176" y="170"/>
                </a:lnTo>
                <a:lnTo>
                  <a:pt x="1178" y="169"/>
                </a:lnTo>
                <a:lnTo>
                  <a:pt x="1178" y="168"/>
                </a:lnTo>
                <a:lnTo>
                  <a:pt x="1179" y="168"/>
                </a:lnTo>
                <a:lnTo>
                  <a:pt x="1180" y="168"/>
                </a:lnTo>
                <a:lnTo>
                  <a:pt x="1180" y="170"/>
                </a:lnTo>
                <a:lnTo>
                  <a:pt x="1179" y="170"/>
                </a:lnTo>
                <a:close/>
                <a:moveTo>
                  <a:pt x="875" y="168"/>
                </a:moveTo>
                <a:lnTo>
                  <a:pt x="874" y="168"/>
                </a:lnTo>
                <a:lnTo>
                  <a:pt x="874" y="166"/>
                </a:lnTo>
                <a:lnTo>
                  <a:pt x="875" y="166"/>
                </a:lnTo>
                <a:lnTo>
                  <a:pt x="875" y="168"/>
                </a:lnTo>
                <a:close/>
                <a:moveTo>
                  <a:pt x="875" y="162"/>
                </a:moveTo>
                <a:lnTo>
                  <a:pt x="875" y="164"/>
                </a:lnTo>
                <a:lnTo>
                  <a:pt x="874" y="164"/>
                </a:lnTo>
                <a:lnTo>
                  <a:pt x="873" y="164"/>
                </a:lnTo>
                <a:lnTo>
                  <a:pt x="873" y="162"/>
                </a:lnTo>
                <a:lnTo>
                  <a:pt x="874" y="162"/>
                </a:lnTo>
                <a:lnTo>
                  <a:pt x="875" y="162"/>
                </a:lnTo>
                <a:close/>
                <a:moveTo>
                  <a:pt x="1162" y="157"/>
                </a:moveTo>
                <a:lnTo>
                  <a:pt x="1162" y="158"/>
                </a:lnTo>
                <a:lnTo>
                  <a:pt x="1161" y="158"/>
                </a:lnTo>
                <a:lnTo>
                  <a:pt x="1161" y="157"/>
                </a:lnTo>
                <a:lnTo>
                  <a:pt x="1161" y="156"/>
                </a:lnTo>
                <a:lnTo>
                  <a:pt x="1161" y="157"/>
                </a:lnTo>
                <a:lnTo>
                  <a:pt x="1162" y="157"/>
                </a:lnTo>
                <a:close/>
                <a:moveTo>
                  <a:pt x="1167" y="144"/>
                </a:moveTo>
                <a:lnTo>
                  <a:pt x="1169" y="144"/>
                </a:lnTo>
                <a:lnTo>
                  <a:pt x="1167" y="144"/>
                </a:lnTo>
                <a:close/>
                <a:moveTo>
                  <a:pt x="1093" y="143"/>
                </a:moveTo>
                <a:lnTo>
                  <a:pt x="1094" y="143"/>
                </a:lnTo>
                <a:lnTo>
                  <a:pt x="1094" y="144"/>
                </a:lnTo>
                <a:lnTo>
                  <a:pt x="1095" y="143"/>
                </a:lnTo>
                <a:lnTo>
                  <a:pt x="1095" y="144"/>
                </a:lnTo>
                <a:lnTo>
                  <a:pt x="1097" y="144"/>
                </a:lnTo>
                <a:lnTo>
                  <a:pt x="1098" y="144"/>
                </a:lnTo>
                <a:lnTo>
                  <a:pt x="1098" y="145"/>
                </a:lnTo>
                <a:lnTo>
                  <a:pt x="1098" y="147"/>
                </a:lnTo>
                <a:lnTo>
                  <a:pt x="1099" y="147"/>
                </a:lnTo>
                <a:lnTo>
                  <a:pt x="1099" y="148"/>
                </a:lnTo>
                <a:lnTo>
                  <a:pt x="1099" y="149"/>
                </a:lnTo>
                <a:lnTo>
                  <a:pt x="1098" y="151"/>
                </a:lnTo>
                <a:lnTo>
                  <a:pt x="1099" y="151"/>
                </a:lnTo>
                <a:lnTo>
                  <a:pt x="1098" y="151"/>
                </a:lnTo>
                <a:lnTo>
                  <a:pt x="1097" y="151"/>
                </a:lnTo>
                <a:lnTo>
                  <a:pt x="1097" y="152"/>
                </a:lnTo>
                <a:lnTo>
                  <a:pt x="1095" y="151"/>
                </a:lnTo>
                <a:lnTo>
                  <a:pt x="1095" y="152"/>
                </a:lnTo>
                <a:lnTo>
                  <a:pt x="1095" y="153"/>
                </a:lnTo>
                <a:lnTo>
                  <a:pt x="1097" y="153"/>
                </a:lnTo>
                <a:lnTo>
                  <a:pt x="1095" y="155"/>
                </a:lnTo>
                <a:lnTo>
                  <a:pt x="1094" y="155"/>
                </a:lnTo>
                <a:lnTo>
                  <a:pt x="1094" y="153"/>
                </a:lnTo>
                <a:lnTo>
                  <a:pt x="1094" y="152"/>
                </a:lnTo>
                <a:lnTo>
                  <a:pt x="1093" y="152"/>
                </a:lnTo>
                <a:lnTo>
                  <a:pt x="1093" y="153"/>
                </a:lnTo>
                <a:lnTo>
                  <a:pt x="1091" y="153"/>
                </a:lnTo>
                <a:lnTo>
                  <a:pt x="1091" y="152"/>
                </a:lnTo>
                <a:lnTo>
                  <a:pt x="1090" y="152"/>
                </a:lnTo>
                <a:lnTo>
                  <a:pt x="1090" y="151"/>
                </a:lnTo>
                <a:lnTo>
                  <a:pt x="1089" y="151"/>
                </a:lnTo>
                <a:lnTo>
                  <a:pt x="1089" y="149"/>
                </a:lnTo>
                <a:lnTo>
                  <a:pt x="1087" y="149"/>
                </a:lnTo>
                <a:lnTo>
                  <a:pt x="1087" y="148"/>
                </a:lnTo>
                <a:lnTo>
                  <a:pt x="1087" y="147"/>
                </a:lnTo>
                <a:lnTo>
                  <a:pt x="1086" y="147"/>
                </a:lnTo>
                <a:lnTo>
                  <a:pt x="1087" y="147"/>
                </a:lnTo>
                <a:lnTo>
                  <a:pt x="1087" y="145"/>
                </a:lnTo>
                <a:lnTo>
                  <a:pt x="1089" y="144"/>
                </a:lnTo>
                <a:lnTo>
                  <a:pt x="1089" y="143"/>
                </a:lnTo>
                <a:lnTo>
                  <a:pt x="1090" y="143"/>
                </a:lnTo>
                <a:lnTo>
                  <a:pt x="1091" y="143"/>
                </a:lnTo>
                <a:lnTo>
                  <a:pt x="1093" y="143"/>
                </a:lnTo>
                <a:close/>
                <a:moveTo>
                  <a:pt x="1178" y="139"/>
                </a:moveTo>
                <a:lnTo>
                  <a:pt x="1179" y="140"/>
                </a:lnTo>
                <a:lnTo>
                  <a:pt x="1180" y="140"/>
                </a:lnTo>
                <a:lnTo>
                  <a:pt x="1182" y="140"/>
                </a:lnTo>
                <a:lnTo>
                  <a:pt x="1183" y="140"/>
                </a:lnTo>
                <a:lnTo>
                  <a:pt x="1183" y="143"/>
                </a:lnTo>
                <a:lnTo>
                  <a:pt x="1182" y="143"/>
                </a:lnTo>
                <a:lnTo>
                  <a:pt x="1182" y="144"/>
                </a:lnTo>
                <a:lnTo>
                  <a:pt x="1182" y="145"/>
                </a:lnTo>
                <a:lnTo>
                  <a:pt x="1182" y="147"/>
                </a:lnTo>
                <a:lnTo>
                  <a:pt x="1180" y="147"/>
                </a:lnTo>
                <a:lnTo>
                  <a:pt x="1180" y="148"/>
                </a:lnTo>
                <a:lnTo>
                  <a:pt x="1180" y="149"/>
                </a:lnTo>
                <a:lnTo>
                  <a:pt x="1179" y="151"/>
                </a:lnTo>
                <a:lnTo>
                  <a:pt x="1179" y="152"/>
                </a:lnTo>
                <a:lnTo>
                  <a:pt x="1178" y="152"/>
                </a:lnTo>
                <a:lnTo>
                  <a:pt x="1176" y="152"/>
                </a:lnTo>
                <a:lnTo>
                  <a:pt x="1175" y="152"/>
                </a:lnTo>
                <a:lnTo>
                  <a:pt x="1175" y="153"/>
                </a:lnTo>
                <a:lnTo>
                  <a:pt x="1175" y="152"/>
                </a:lnTo>
                <a:lnTo>
                  <a:pt x="1174" y="152"/>
                </a:lnTo>
                <a:lnTo>
                  <a:pt x="1172" y="152"/>
                </a:lnTo>
                <a:lnTo>
                  <a:pt x="1172" y="151"/>
                </a:lnTo>
                <a:lnTo>
                  <a:pt x="1172" y="149"/>
                </a:lnTo>
                <a:lnTo>
                  <a:pt x="1171" y="149"/>
                </a:lnTo>
                <a:lnTo>
                  <a:pt x="1171" y="148"/>
                </a:lnTo>
                <a:lnTo>
                  <a:pt x="1172" y="148"/>
                </a:lnTo>
                <a:lnTo>
                  <a:pt x="1172" y="147"/>
                </a:lnTo>
                <a:lnTo>
                  <a:pt x="1172" y="145"/>
                </a:lnTo>
                <a:lnTo>
                  <a:pt x="1171" y="145"/>
                </a:lnTo>
                <a:lnTo>
                  <a:pt x="1170" y="145"/>
                </a:lnTo>
                <a:lnTo>
                  <a:pt x="1169" y="145"/>
                </a:lnTo>
                <a:lnTo>
                  <a:pt x="1169" y="144"/>
                </a:lnTo>
                <a:lnTo>
                  <a:pt x="1169" y="143"/>
                </a:lnTo>
                <a:lnTo>
                  <a:pt x="1167" y="143"/>
                </a:lnTo>
                <a:lnTo>
                  <a:pt x="1167" y="141"/>
                </a:lnTo>
                <a:lnTo>
                  <a:pt x="1169" y="140"/>
                </a:lnTo>
                <a:lnTo>
                  <a:pt x="1170" y="140"/>
                </a:lnTo>
                <a:lnTo>
                  <a:pt x="1171" y="139"/>
                </a:lnTo>
                <a:lnTo>
                  <a:pt x="1172" y="140"/>
                </a:lnTo>
                <a:lnTo>
                  <a:pt x="1174" y="139"/>
                </a:lnTo>
                <a:lnTo>
                  <a:pt x="1175" y="139"/>
                </a:lnTo>
                <a:lnTo>
                  <a:pt x="1176" y="140"/>
                </a:lnTo>
                <a:lnTo>
                  <a:pt x="1176" y="139"/>
                </a:lnTo>
                <a:lnTo>
                  <a:pt x="1178" y="139"/>
                </a:lnTo>
                <a:close/>
                <a:moveTo>
                  <a:pt x="1144" y="127"/>
                </a:moveTo>
                <a:lnTo>
                  <a:pt x="1142" y="127"/>
                </a:lnTo>
                <a:lnTo>
                  <a:pt x="1142" y="126"/>
                </a:lnTo>
                <a:lnTo>
                  <a:pt x="1142" y="124"/>
                </a:lnTo>
                <a:lnTo>
                  <a:pt x="1144" y="124"/>
                </a:lnTo>
                <a:lnTo>
                  <a:pt x="1145" y="124"/>
                </a:lnTo>
                <a:lnTo>
                  <a:pt x="1145" y="126"/>
                </a:lnTo>
                <a:lnTo>
                  <a:pt x="1144" y="127"/>
                </a:lnTo>
                <a:close/>
                <a:moveTo>
                  <a:pt x="1135" y="123"/>
                </a:moveTo>
                <a:lnTo>
                  <a:pt x="1136" y="123"/>
                </a:lnTo>
                <a:lnTo>
                  <a:pt x="1136" y="124"/>
                </a:lnTo>
                <a:lnTo>
                  <a:pt x="1135" y="126"/>
                </a:lnTo>
                <a:lnTo>
                  <a:pt x="1133" y="126"/>
                </a:lnTo>
                <a:lnTo>
                  <a:pt x="1132" y="126"/>
                </a:lnTo>
                <a:lnTo>
                  <a:pt x="1132" y="124"/>
                </a:lnTo>
                <a:lnTo>
                  <a:pt x="1133" y="124"/>
                </a:lnTo>
                <a:lnTo>
                  <a:pt x="1135" y="124"/>
                </a:lnTo>
                <a:lnTo>
                  <a:pt x="1135" y="123"/>
                </a:lnTo>
                <a:close/>
                <a:moveTo>
                  <a:pt x="1159" y="88"/>
                </a:moveTo>
                <a:lnTo>
                  <a:pt x="1159" y="86"/>
                </a:lnTo>
                <a:lnTo>
                  <a:pt x="1159" y="88"/>
                </a:lnTo>
                <a:close/>
                <a:moveTo>
                  <a:pt x="1118" y="80"/>
                </a:moveTo>
                <a:lnTo>
                  <a:pt x="1116" y="80"/>
                </a:lnTo>
                <a:lnTo>
                  <a:pt x="1115" y="80"/>
                </a:lnTo>
                <a:lnTo>
                  <a:pt x="1115" y="79"/>
                </a:lnTo>
                <a:lnTo>
                  <a:pt x="1116" y="79"/>
                </a:lnTo>
                <a:lnTo>
                  <a:pt x="1118" y="79"/>
                </a:lnTo>
                <a:lnTo>
                  <a:pt x="1119" y="79"/>
                </a:lnTo>
                <a:lnTo>
                  <a:pt x="1118" y="80"/>
                </a:lnTo>
                <a:close/>
                <a:moveTo>
                  <a:pt x="1121" y="76"/>
                </a:moveTo>
                <a:lnTo>
                  <a:pt x="1121" y="77"/>
                </a:lnTo>
                <a:lnTo>
                  <a:pt x="1123" y="77"/>
                </a:lnTo>
                <a:lnTo>
                  <a:pt x="1121" y="77"/>
                </a:lnTo>
                <a:lnTo>
                  <a:pt x="1120" y="77"/>
                </a:lnTo>
                <a:lnTo>
                  <a:pt x="1120" y="76"/>
                </a:lnTo>
                <a:lnTo>
                  <a:pt x="1121" y="76"/>
                </a:lnTo>
                <a:close/>
                <a:moveTo>
                  <a:pt x="1028" y="77"/>
                </a:moveTo>
                <a:lnTo>
                  <a:pt x="1027" y="76"/>
                </a:lnTo>
                <a:lnTo>
                  <a:pt x="1028" y="76"/>
                </a:lnTo>
                <a:lnTo>
                  <a:pt x="1028" y="77"/>
                </a:lnTo>
                <a:close/>
                <a:moveTo>
                  <a:pt x="1129" y="75"/>
                </a:moveTo>
                <a:lnTo>
                  <a:pt x="1128" y="75"/>
                </a:lnTo>
                <a:lnTo>
                  <a:pt x="1127" y="75"/>
                </a:lnTo>
                <a:lnTo>
                  <a:pt x="1125" y="75"/>
                </a:lnTo>
                <a:lnTo>
                  <a:pt x="1125" y="73"/>
                </a:lnTo>
                <a:lnTo>
                  <a:pt x="1127" y="73"/>
                </a:lnTo>
                <a:lnTo>
                  <a:pt x="1128" y="73"/>
                </a:lnTo>
                <a:lnTo>
                  <a:pt x="1129" y="73"/>
                </a:lnTo>
                <a:lnTo>
                  <a:pt x="1129" y="75"/>
                </a:lnTo>
                <a:close/>
                <a:moveTo>
                  <a:pt x="1001" y="54"/>
                </a:moveTo>
                <a:lnTo>
                  <a:pt x="1001" y="52"/>
                </a:lnTo>
                <a:lnTo>
                  <a:pt x="1001" y="54"/>
                </a:lnTo>
                <a:close/>
                <a:moveTo>
                  <a:pt x="1191" y="35"/>
                </a:moveTo>
                <a:lnTo>
                  <a:pt x="1193" y="37"/>
                </a:lnTo>
                <a:lnTo>
                  <a:pt x="1193" y="38"/>
                </a:lnTo>
                <a:lnTo>
                  <a:pt x="1193" y="39"/>
                </a:lnTo>
                <a:lnTo>
                  <a:pt x="1193" y="41"/>
                </a:lnTo>
                <a:lnTo>
                  <a:pt x="1192" y="41"/>
                </a:lnTo>
                <a:lnTo>
                  <a:pt x="1191" y="39"/>
                </a:lnTo>
                <a:lnTo>
                  <a:pt x="1191" y="38"/>
                </a:lnTo>
                <a:lnTo>
                  <a:pt x="1191" y="39"/>
                </a:lnTo>
                <a:lnTo>
                  <a:pt x="1190" y="39"/>
                </a:lnTo>
                <a:lnTo>
                  <a:pt x="1188" y="39"/>
                </a:lnTo>
                <a:lnTo>
                  <a:pt x="1188" y="38"/>
                </a:lnTo>
                <a:lnTo>
                  <a:pt x="1187" y="37"/>
                </a:lnTo>
                <a:lnTo>
                  <a:pt x="1188" y="37"/>
                </a:lnTo>
                <a:lnTo>
                  <a:pt x="1187" y="37"/>
                </a:lnTo>
                <a:lnTo>
                  <a:pt x="1187" y="35"/>
                </a:lnTo>
                <a:lnTo>
                  <a:pt x="1188" y="34"/>
                </a:lnTo>
                <a:lnTo>
                  <a:pt x="1188" y="33"/>
                </a:lnTo>
                <a:lnTo>
                  <a:pt x="1190" y="33"/>
                </a:lnTo>
                <a:lnTo>
                  <a:pt x="1190" y="34"/>
                </a:lnTo>
                <a:lnTo>
                  <a:pt x="1191" y="35"/>
                </a:lnTo>
                <a:close/>
                <a:moveTo>
                  <a:pt x="980" y="33"/>
                </a:moveTo>
                <a:lnTo>
                  <a:pt x="980" y="34"/>
                </a:lnTo>
                <a:lnTo>
                  <a:pt x="980" y="33"/>
                </a:lnTo>
                <a:close/>
                <a:moveTo>
                  <a:pt x="981" y="30"/>
                </a:moveTo>
                <a:lnTo>
                  <a:pt x="980" y="30"/>
                </a:lnTo>
                <a:lnTo>
                  <a:pt x="981" y="29"/>
                </a:lnTo>
                <a:lnTo>
                  <a:pt x="981" y="30"/>
                </a:lnTo>
                <a:close/>
                <a:moveTo>
                  <a:pt x="968" y="25"/>
                </a:moveTo>
                <a:lnTo>
                  <a:pt x="967" y="25"/>
                </a:lnTo>
                <a:lnTo>
                  <a:pt x="967" y="24"/>
                </a:lnTo>
                <a:lnTo>
                  <a:pt x="968" y="24"/>
                </a:lnTo>
                <a:lnTo>
                  <a:pt x="968" y="25"/>
                </a:lnTo>
                <a:close/>
                <a:moveTo>
                  <a:pt x="971" y="22"/>
                </a:moveTo>
                <a:lnTo>
                  <a:pt x="970" y="22"/>
                </a:lnTo>
                <a:lnTo>
                  <a:pt x="968" y="22"/>
                </a:lnTo>
                <a:lnTo>
                  <a:pt x="970" y="21"/>
                </a:lnTo>
                <a:lnTo>
                  <a:pt x="970" y="22"/>
                </a:lnTo>
                <a:lnTo>
                  <a:pt x="971" y="22"/>
                </a:lnTo>
                <a:close/>
                <a:moveTo>
                  <a:pt x="972" y="20"/>
                </a:moveTo>
                <a:lnTo>
                  <a:pt x="974" y="20"/>
                </a:lnTo>
                <a:lnTo>
                  <a:pt x="972" y="20"/>
                </a:lnTo>
                <a:close/>
                <a:moveTo>
                  <a:pt x="1176" y="12"/>
                </a:moveTo>
                <a:lnTo>
                  <a:pt x="1178" y="13"/>
                </a:lnTo>
                <a:lnTo>
                  <a:pt x="1179" y="13"/>
                </a:lnTo>
                <a:lnTo>
                  <a:pt x="1180" y="15"/>
                </a:lnTo>
                <a:lnTo>
                  <a:pt x="1182" y="15"/>
                </a:lnTo>
                <a:lnTo>
                  <a:pt x="1182" y="16"/>
                </a:lnTo>
                <a:lnTo>
                  <a:pt x="1183" y="16"/>
                </a:lnTo>
                <a:lnTo>
                  <a:pt x="1183" y="17"/>
                </a:lnTo>
                <a:lnTo>
                  <a:pt x="1182" y="17"/>
                </a:lnTo>
                <a:lnTo>
                  <a:pt x="1182" y="18"/>
                </a:lnTo>
                <a:lnTo>
                  <a:pt x="1180" y="17"/>
                </a:lnTo>
                <a:lnTo>
                  <a:pt x="1179" y="17"/>
                </a:lnTo>
                <a:lnTo>
                  <a:pt x="1178" y="17"/>
                </a:lnTo>
                <a:lnTo>
                  <a:pt x="1176" y="17"/>
                </a:lnTo>
                <a:lnTo>
                  <a:pt x="1175" y="16"/>
                </a:lnTo>
                <a:lnTo>
                  <a:pt x="1174" y="16"/>
                </a:lnTo>
                <a:lnTo>
                  <a:pt x="1174" y="15"/>
                </a:lnTo>
                <a:lnTo>
                  <a:pt x="1174" y="12"/>
                </a:lnTo>
                <a:lnTo>
                  <a:pt x="1175" y="12"/>
                </a:lnTo>
                <a:lnTo>
                  <a:pt x="1175" y="11"/>
                </a:lnTo>
                <a:lnTo>
                  <a:pt x="1176" y="11"/>
                </a:lnTo>
                <a:lnTo>
                  <a:pt x="1176" y="12"/>
                </a:lnTo>
                <a:close/>
                <a:moveTo>
                  <a:pt x="1201" y="16"/>
                </a:moveTo>
                <a:lnTo>
                  <a:pt x="1200" y="16"/>
                </a:lnTo>
                <a:lnTo>
                  <a:pt x="1200" y="15"/>
                </a:lnTo>
                <a:lnTo>
                  <a:pt x="1199" y="15"/>
                </a:lnTo>
                <a:lnTo>
                  <a:pt x="1199" y="13"/>
                </a:lnTo>
                <a:lnTo>
                  <a:pt x="1199" y="12"/>
                </a:lnTo>
                <a:lnTo>
                  <a:pt x="1197" y="12"/>
                </a:lnTo>
                <a:lnTo>
                  <a:pt x="1199" y="12"/>
                </a:lnTo>
                <a:lnTo>
                  <a:pt x="1200" y="11"/>
                </a:lnTo>
                <a:lnTo>
                  <a:pt x="1200" y="9"/>
                </a:lnTo>
                <a:lnTo>
                  <a:pt x="1201" y="11"/>
                </a:lnTo>
                <a:lnTo>
                  <a:pt x="1203" y="12"/>
                </a:lnTo>
                <a:lnTo>
                  <a:pt x="1203" y="13"/>
                </a:lnTo>
                <a:lnTo>
                  <a:pt x="1203" y="15"/>
                </a:lnTo>
                <a:lnTo>
                  <a:pt x="1201" y="16"/>
                </a:lnTo>
                <a:close/>
                <a:moveTo>
                  <a:pt x="798" y="9"/>
                </a:moveTo>
                <a:lnTo>
                  <a:pt x="798" y="11"/>
                </a:lnTo>
                <a:lnTo>
                  <a:pt x="799" y="11"/>
                </a:lnTo>
                <a:lnTo>
                  <a:pt x="801" y="11"/>
                </a:lnTo>
                <a:lnTo>
                  <a:pt x="802" y="11"/>
                </a:lnTo>
                <a:lnTo>
                  <a:pt x="803" y="12"/>
                </a:lnTo>
                <a:lnTo>
                  <a:pt x="806" y="12"/>
                </a:lnTo>
                <a:lnTo>
                  <a:pt x="806" y="13"/>
                </a:lnTo>
                <a:lnTo>
                  <a:pt x="807" y="15"/>
                </a:lnTo>
                <a:lnTo>
                  <a:pt x="809" y="15"/>
                </a:lnTo>
                <a:lnTo>
                  <a:pt x="810" y="15"/>
                </a:lnTo>
                <a:lnTo>
                  <a:pt x="811" y="15"/>
                </a:lnTo>
                <a:lnTo>
                  <a:pt x="811" y="16"/>
                </a:lnTo>
                <a:lnTo>
                  <a:pt x="812" y="16"/>
                </a:lnTo>
                <a:lnTo>
                  <a:pt x="814" y="16"/>
                </a:lnTo>
                <a:lnTo>
                  <a:pt x="814" y="15"/>
                </a:lnTo>
                <a:lnTo>
                  <a:pt x="815" y="15"/>
                </a:lnTo>
                <a:lnTo>
                  <a:pt x="816" y="15"/>
                </a:lnTo>
                <a:lnTo>
                  <a:pt x="818" y="15"/>
                </a:lnTo>
                <a:lnTo>
                  <a:pt x="819" y="15"/>
                </a:lnTo>
                <a:lnTo>
                  <a:pt x="820" y="15"/>
                </a:lnTo>
                <a:lnTo>
                  <a:pt x="822" y="16"/>
                </a:lnTo>
                <a:lnTo>
                  <a:pt x="823" y="16"/>
                </a:lnTo>
                <a:lnTo>
                  <a:pt x="824" y="16"/>
                </a:lnTo>
                <a:lnTo>
                  <a:pt x="826" y="16"/>
                </a:lnTo>
                <a:lnTo>
                  <a:pt x="828" y="16"/>
                </a:lnTo>
                <a:lnTo>
                  <a:pt x="830" y="15"/>
                </a:lnTo>
                <a:lnTo>
                  <a:pt x="831" y="15"/>
                </a:lnTo>
                <a:lnTo>
                  <a:pt x="832" y="16"/>
                </a:lnTo>
                <a:lnTo>
                  <a:pt x="833" y="16"/>
                </a:lnTo>
                <a:lnTo>
                  <a:pt x="835" y="16"/>
                </a:lnTo>
                <a:lnTo>
                  <a:pt x="836" y="16"/>
                </a:lnTo>
                <a:lnTo>
                  <a:pt x="837" y="17"/>
                </a:lnTo>
                <a:lnTo>
                  <a:pt x="839" y="17"/>
                </a:lnTo>
                <a:lnTo>
                  <a:pt x="840" y="17"/>
                </a:lnTo>
                <a:lnTo>
                  <a:pt x="841" y="17"/>
                </a:lnTo>
                <a:lnTo>
                  <a:pt x="841" y="18"/>
                </a:lnTo>
                <a:lnTo>
                  <a:pt x="843" y="18"/>
                </a:lnTo>
                <a:lnTo>
                  <a:pt x="847" y="18"/>
                </a:lnTo>
                <a:lnTo>
                  <a:pt x="849" y="20"/>
                </a:lnTo>
                <a:lnTo>
                  <a:pt x="849" y="18"/>
                </a:lnTo>
                <a:lnTo>
                  <a:pt x="850" y="18"/>
                </a:lnTo>
                <a:lnTo>
                  <a:pt x="852" y="18"/>
                </a:lnTo>
                <a:lnTo>
                  <a:pt x="854" y="18"/>
                </a:lnTo>
                <a:lnTo>
                  <a:pt x="856" y="18"/>
                </a:lnTo>
                <a:lnTo>
                  <a:pt x="857" y="18"/>
                </a:lnTo>
                <a:lnTo>
                  <a:pt x="858" y="20"/>
                </a:lnTo>
                <a:lnTo>
                  <a:pt x="860" y="20"/>
                </a:lnTo>
                <a:lnTo>
                  <a:pt x="861" y="20"/>
                </a:lnTo>
                <a:lnTo>
                  <a:pt x="862" y="20"/>
                </a:lnTo>
                <a:lnTo>
                  <a:pt x="864" y="20"/>
                </a:lnTo>
                <a:lnTo>
                  <a:pt x="865" y="20"/>
                </a:lnTo>
                <a:lnTo>
                  <a:pt x="865" y="21"/>
                </a:lnTo>
                <a:lnTo>
                  <a:pt x="866" y="21"/>
                </a:lnTo>
                <a:lnTo>
                  <a:pt x="867" y="21"/>
                </a:lnTo>
                <a:lnTo>
                  <a:pt x="869" y="22"/>
                </a:lnTo>
                <a:lnTo>
                  <a:pt x="870" y="24"/>
                </a:lnTo>
                <a:lnTo>
                  <a:pt x="871" y="24"/>
                </a:lnTo>
                <a:lnTo>
                  <a:pt x="873" y="24"/>
                </a:lnTo>
                <a:lnTo>
                  <a:pt x="874" y="24"/>
                </a:lnTo>
                <a:lnTo>
                  <a:pt x="874" y="25"/>
                </a:lnTo>
                <a:lnTo>
                  <a:pt x="875" y="25"/>
                </a:lnTo>
                <a:lnTo>
                  <a:pt x="877" y="25"/>
                </a:lnTo>
                <a:lnTo>
                  <a:pt x="878" y="25"/>
                </a:lnTo>
                <a:lnTo>
                  <a:pt x="881" y="24"/>
                </a:lnTo>
                <a:lnTo>
                  <a:pt x="883" y="24"/>
                </a:lnTo>
                <a:lnTo>
                  <a:pt x="884" y="22"/>
                </a:lnTo>
                <a:lnTo>
                  <a:pt x="887" y="22"/>
                </a:lnTo>
                <a:lnTo>
                  <a:pt x="888" y="21"/>
                </a:lnTo>
                <a:lnTo>
                  <a:pt x="890" y="21"/>
                </a:lnTo>
                <a:lnTo>
                  <a:pt x="891" y="21"/>
                </a:lnTo>
                <a:lnTo>
                  <a:pt x="892" y="20"/>
                </a:lnTo>
                <a:lnTo>
                  <a:pt x="894" y="20"/>
                </a:lnTo>
                <a:lnTo>
                  <a:pt x="895" y="20"/>
                </a:lnTo>
                <a:lnTo>
                  <a:pt x="898" y="20"/>
                </a:lnTo>
                <a:lnTo>
                  <a:pt x="899" y="20"/>
                </a:lnTo>
                <a:lnTo>
                  <a:pt x="900" y="18"/>
                </a:lnTo>
                <a:lnTo>
                  <a:pt x="902" y="17"/>
                </a:lnTo>
                <a:lnTo>
                  <a:pt x="903" y="17"/>
                </a:lnTo>
                <a:lnTo>
                  <a:pt x="904" y="17"/>
                </a:lnTo>
                <a:lnTo>
                  <a:pt x="904" y="16"/>
                </a:lnTo>
                <a:lnTo>
                  <a:pt x="905" y="17"/>
                </a:lnTo>
                <a:lnTo>
                  <a:pt x="907" y="17"/>
                </a:lnTo>
                <a:lnTo>
                  <a:pt x="908" y="16"/>
                </a:lnTo>
                <a:lnTo>
                  <a:pt x="909" y="16"/>
                </a:lnTo>
                <a:lnTo>
                  <a:pt x="909" y="15"/>
                </a:lnTo>
                <a:lnTo>
                  <a:pt x="911" y="15"/>
                </a:lnTo>
                <a:lnTo>
                  <a:pt x="912" y="13"/>
                </a:lnTo>
                <a:lnTo>
                  <a:pt x="912" y="15"/>
                </a:lnTo>
                <a:lnTo>
                  <a:pt x="912" y="16"/>
                </a:lnTo>
                <a:lnTo>
                  <a:pt x="912" y="15"/>
                </a:lnTo>
                <a:lnTo>
                  <a:pt x="913" y="15"/>
                </a:lnTo>
                <a:lnTo>
                  <a:pt x="913" y="13"/>
                </a:lnTo>
                <a:lnTo>
                  <a:pt x="915" y="13"/>
                </a:lnTo>
                <a:lnTo>
                  <a:pt x="915" y="15"/>
                </a:lnTo>
                <a:lnTo>
                  <a:pt x="916" y="15"/>
                </a:lnTo>
                <a:lnTo>
                  <a:pt x="916" y="16"/>
                </a:lnTo>
                <a:lnTo>
                  <a:pt x="917" y="15"/>
                </a:lnTo>
                <a:lnTo>
                  <a:pt x="917" y="16"/>
                </a:lnTo>
                <a:lnTo>
                  <a:pt x="919" y="16"/>
                </a:lnTo>
                <a:lnTo>
                  <a:pt x="919" y="15"/>
                </a:lnTo>
                <a:lnTo>
                  <a:pt x="917" y="13"/>
                </a:lnTo>
                <a:lnTo>
                  <a:pt x="917" y="12"/>
                </a:lnTo>
                <a:lnTo>
                  <a:pt x="919" y="12"/>
                </a:lnTo>
                <a:lnTo>
                  <a:pt x="920" y="13"/>
                </a:lnTo>
                <a:lnTo>
                  <a:pt x="919" y="15"/>
                </a:lnTo>
                <a:lnTo>
                  <a:pt x="920" y="15"/>
                </a:lnTo>
                <a:lnTo>
                  <a:pt x="920" y="16"/>
                </a:lnTo>
                <a:lnTo>
                  <a:pt x="920" y="15"/>
                </a:lnTo>
                <a:lnTo>
                  <a:pt x="921" y="15"/>
                </a:lnTo>
                <a:lnTo>
                  <a:pt x="922" y="15"/>
                </a:lnTo>
                <a:lnTo>
                  <a:pt x="922" y="13"/>
                </a:lnTo>
                <a:lnTo>
                  <a:pt x="924" y="13"/>
                </a:lnTo>
                <a:lnTo>
                  <a:pt x="922" y="12"/>
                </a:lnTo>
                <a:lnTo>
                  <a:pt x="922" y="11"/>
                </a:lnTo>
                <a:lnTo>
                  <a:pt x="924" y="11"/>
                </a:lnTo>
                <a:lnTo>
                  <a:pt x="925" y="12"/>
                </a:lnTo>
                <a:lnTo>
                  <a:pt x="926" y="12"/>
                </a:lnTo>
                <a:lnTo>
                  <a:pt x="926" y="11"/>
                </a:lnTo>
                <a:lnTo>
                  <a:pt x="928" y="12"/>
                </a:lnTo>
                <a:lnTo>
                  <a:pt x="929" y="12"/>
                </a:lnTo>
                <a:lnTo>
                  <a:pt x="929" y="13"/>
                </a:lnTo>
                <a:lnTo>
                  <a:pt x="928" y="13"/>
                </a:lnTo>
                <a:lnTo>
                  <a:pt x="926" y="15"/>
                </a:lnTo>
                <a:lnTo>
                  <a:pt x="928" y="15"/>
                </a:lnTo>
                <a:lnTo>
                  <a:pt x="926" y="15"/>
                </a:lnTo>
                <a:lnTo>
                  <a:pt x="925" y="15"/>
                </a:lnTo>
                <a:lnTo>
                  <a:pt x="925" y="16"/>
                </a:lnTo>
                <a:lnTo>
                  <a:pt x="924" y="17"/>
                </a:lnTo>
                <a:lnTo>
                  <a:pt x="924" y="16"/>
                </a:lnTo>
                <a:lnTo>
                  <a:pt x="922" y="16"/>
                </a:lnTo>
                <a:lnTo>
                  <a:pt x="921" y="16"/>
                </a:lnTo>
                <a:lnTo>
                  <a:pt x="921" y="17"/>
                </a:lnTo>
                <a:lnTo>
                  <a:pt x="921" y="18"/>
                </a:lnTo>
                <a:lnTo>
                  <a:pt x="922" y="18"/>
                </a:lnTo>
                <a:lnTo>
                  <a:pt x="922" y="20"/>
                </a:lnTo>
                <a:lnTo>
                  <a:pt x="924" y="21"/>
                </a:lnTo>
                <a:lnTo>
                  <a:pt x="925" y="22"/>
                </a:lnTo>
                <a:lnTo>
                  <a:pt x="925" y="24"/>
                </a:lnTo>
                <a:lnTo>
                  <a:pt x="926" y="24"/>
                </a:lnTo>
                <a:lnTo>
                  <a:pt x="928" y="24"/>
                </a:lnTo>
                <a:lnTo>
                  <a:pt x="929" y="24"/>
                </a:lnTo>
                <a:lnTo>
                  <a:pt x="929" y="25"/>
                </a:lnTo>
                <a:lnTo>
                  <a:pt x="929" y="26"/>
                </a:lnTo>
                <a:lnTo>
                  <a:pt x="930" y="26"/>
                </a:lnTo>
                <a:lnTo>
                  <a:pt x="932" y="26"/>
                </a:lnTo>
                <a:lnTo>
                  <a:pt x="932" y="28"/>
                </a:lnTo>
                <a:lnTo>
                  <a:pt x="933" y="29"/>
                </a:lnTo>
                <a:lnTo>
                  <a:pt x="934" y="29"/>
                </a:lnTo>
                <a:lnTo>
                  <a:pt x="936" y="29"/>
                </a:lnTo>
                <a:lnTo>
                  <a:pt x="936" y="30"/>
                </a:lnTo>
                <a:lnTo>
                  <a:pt x="937" y="32"/>
                </a:lnTo>
                <a:lnTo>
                  <a:pt x="937" y="33"/>
                </a:lnTo>
                <a:lnTo>
                  <a:pt x="938" y="34"/>
                </a:lnTo>
                <a:lnTo>
                  <a:pt x="941" y="35"/>
                </a:lnTo>
                <a:lnTo>
                  <a:pt x="943" y="38"/>
                </a:lnTo>
                <a:lnTo>
                  <a:pt x="945" y="38"/>
                </a:lnTo>
                <a:lnTo>
                  <a:pt x="946" y="38"/>
                </a:lnTo>
                <a:lnTo>
                  <a:pt x="947" y="38"/>
                </a:lnTo>
                <a:lnTo>
                  <a:pt x="949" y="38"/>
                </a:lnTo>
                <a:lnTo>
                  <a:pt x="949" y="37"/>
                </a:lnTo>
                <a:lnTo>
                  <a:pt x="951" y="37"/>
                </a:lnTo>
                <a:lnTo>
                  <a:pt x="951" y="35"/>
                </a:lnTo>
                <a:lnTo>
                  <a:pt x="953" y="35"/>
                </a:lnTo>
                <a:lnTo>
                  <a:pt x="954" y="35"/>
                </a:lnTo>
                <a:lnTo>
                  <a:pt x="955" y="35"/>
                </a:lnTo>
                <a:lnTo>
                  <a:pt x="956" y="35"/>
                </a:lnTo>
                <a:lnTo>
                  <a:pt x="958" y="35"/>
                </a:lnTo>
                <a:lnTo>
                  <a:pt x="959" y="35"/>
                </a:lnTo>
                <a:lnTo>
                  <a:pt x="960" y="35"/>
                </a:lnTo>
                <a:lnTo>
                  <a:pt x="960" y="37"/>
                </a:lnTo>
                <a:lnTo>
                  <a:pt x="962" y="37"/>
                </a:lnTo>
                <a:lnTo>
                  <a:pt x="963" y="38"/>
                </a:lnTo>
                <a:lnTo>
                  <a:pt x="963" y="37"/>
                </a:lnTo>
                <a:lnTo>
                  <a:pt x="964" y="37"/>
                </a:lnTo>
                <a:lnTo>
                  <a:pt x="966" y="37"/>
                </a:lnTo>
                <a:lnTo>
                  <a:pt x="967" y="37"/>
                </a:lnTo>
                <a:lnTo>
                  <a:pt x="967" y="35"/>
                </a:lnTo>
                <a:lnTo>
                  <a:pt x="968" y="35"/>
                </a:lnTo>
                <a:lnTo>
                  <a:pt x="970" y="35"/>
                </a:lnTo>
                <a:lnTo>
                  <a:pt x="971" y="35"/>
                </a:lnTo>
                <a:lnTo>
                  <a:pt x="972" y="35"/>
                </a:lnTo>
                <a:lnTo>
                  <a:pt x="974" y="35"/>
                </a:lnTo>
                <a:lnTo>
                  <a:pt x="974" y="34"/>
                </a:lnTo>
                <a:lnTo>
                  <a:pt x="975" y="34"/>
                </a:lnTo>
                <a:lnTo>
                  <a:pt x="975" y="33"/>
                </a:lnTo>
                <a:lnTo>
                  <a:pt x="975" y="32"/>
                </a:lnTo>
                <a:lnTo>
                  <a:pt x="976" y="32"/>
                </a:lnTo>
                <a:lnTo>
                  <a:pt x="976" y="30"/>
                </a:lnTo>
                <a:lnTo>
                  <a:pt x="977" y="32"/>
                </a:lnTo>
                <a:lnTo>
                  <a:pt x="977" y="33"/>
                </a:lnTo>
                <a:lnTo>
                  <a:pt x="977" y="34"/>
                </a:lnTo>
                <a:lnTo>
                  <a:pt x="979" y="34"/>
                </a:lnTo>
                <a:lnTo>
                  <a:pt x="979" y="35"/>
                </a:lnTo>
                <a:lnTo>
                  <a:pt x="980" y="35"/>
                </a:lnTo>
                <a:lnTo>
                  <a:pt x="980" y="37"/>
                </a:lnTo>
                <a:lnTo>
                  <a:pt x="981" y="37"/>
                </a:lnTo>
                <a:lnTo>
                  <a:pt x="981" y="38"/>
                </a:lnTo>
                <a:lnTo>
                  <a:pt x="983" y="39"/>
                </a:lnTo>
                <a:lnTo>
                  <a:pt x="984" y="41"/>
                </a:lnTo>
                <a:lnTo>
                  <a:pt x="987" y="43"/>
                </a:lnTo>
                <a:lnTo>
                  <a:pt x="989" y="46"/>
                </a:lnTo>
                <a:lnTo>
                  <a:pt x="991" y="47"/>
                </a:lnTo>
                <a:lnTo>
                  <a:pt x="992" y="47"/>
                </a:lnTo>
                <a:lnTo>
                  <a:pt x="993" y="47"/>
                </a:lnTo>
                <a:lnTo>
                  <a:pt x="994" y="49"/>
                </a:lnTo>
                <a:lnTo>
                  <a:pt x="996" y="49"/>
                </a:lnTo>
                <a:lnTo>
                  <a:pt x="997" y="50"/>
                </a:lnTo>
                <a:lnTo>
                  <a:pt x="998" y="51"/>
                </a:lnTo>
                <a:lnTo>
                  <a:pt x="1000" y="51"/>
                </a:lnTo>
                <a:lnTo>
                  <a:pt x="1001" y="51"/>
                </a:lnTo>
                <a:lnTo>
                  <a:pt x="1001" y="52"/>
                </a:lnTo>
                <a:lnTo>
                  <a:pt x="1000" y="52"/>
                </a:lnTo>
                <a:lnTo>
                  <a:pt x="1000" y="54"/>
                </a:lnTo>
                <a:lnTo>
                  <a:pt x="1001" y="54"/>
                </a:lnTo>
                <a:lnTo>
                  <a:pt x="1002" y="55"/>
                </a:lnTo>
                <a:lnTo>
                  <a:pt x="1002" y="56"/>
                </a:lnTo>
                <a:lnTo>
                  <a:pt x="1004" y="56"/>
                </a:lnTo>
                <a:lnTo>
                  <a:pt x="1006" y="59"/>
                </a:lnTo>
                <a:lnTo>
                  <a:pt x="1008" y="60"/>
                </a:lnTo>
                <a:lnTo>
                  <a:pt x="1009" y="62"/>
                </a:lnTo>
                <a:lnTo>
                  <a:pt x="1010" y="63"/>
                </a:lnTo>
                <a:lnTo>
                  <a:pt x="1011" y="64"/>
                </a:lnTo>
                <a:lnTo>
                  <a:pt x="1011" y="66"/>
                </a:lnTo>
                <a:lnTo>
                  <a:pt x="1013" y="66"/>
                </a:lnTo>
                <a:lnTo>
                  <a:pt x="1013" y="67"/>
                </a:lnTo>
                <a:lnTo>
                  <a:pt x="1014" y="68"/>
                </a:lnTo>
                <a:lnTo>
                  <a:pt x="1014" y="69"/>
                </a:lnTo>
                <a:lnTo>
                  <a:pt x="1015" y="71"/>
                </a:lnTo>
                <a:lnTo>
                  <a:pt x="1017" y="72"/>
                </a:lnTo>
                <a:lnTo>
                  <a:pt x="1017" y="73"/>
                </a:lnTo>
                <a:lnTo>
                  <a:pt x="1018" y="73"/>
                </a:lnTo>
                <a:lnTo>
                  <a:pt x="1018" y="75"/>
                </a:lnTo>
                <a:lnTo>
                  <a:pt x="1018" y="76"/>
                </a:lnTo>
                <a:lnTo>
                  <a:pt x="1019" y="76"/>
                </a:lnTo>
                <a:lnTo>
                  <a:pt x="1019" y="75"/>
                </a:lnTo>
                <a:lnTo>
                  <a:pt x="1021" y="76"/>
                </a:lnTo>
                <a:lnTo>
                  <a:pt x="1021" y="75"/>
                </a:lnTo>
                <a:lnTo>
                  <a:pt x="1022" y="75"/>
                </a:lnTo>
                <a:lnTo>
                  <a:pt x="1022" y="76"/>
                </a:lnTo>
                <a:lnTo>
                  <a:pt x="1023" y="76"/>
                </a:lnTo>
                <a:lnTo>
                  <a:pt x="1025" y="76"/>
                </a:lnTo>
                <a:lnTo>
                  <a:pt x="1026" y="76"/>
                </a:lnTo>
                <a:lnTo>
                  <a:pt x="1027" y="76"/>
                </a:lnTo>
                <a:lnTo>
                  <a:pt x="1028" y="77"/>
                </a:lnTo>
                <a:lnTo>
                  <a:pt x="1030" y="77"/>
                </a:lnTo>
                <a:lnTo>
                  <a:pt x="1030" y="79"/>
                </a:lnTo>
                <a:lnTo>
                  <a:pt x="1028" y="79"/>
                </a:lnTo>
                <a:lnTo>
                  <a:pt x="1030" y="79"/>
                </a:lnTo>
                <a:lnTo>
                  <a:pt x="1030" y="80"/>
                </a:lnTo>
                <a:lnTo>
                  <a:pt x="1031" y="80"/>
                </a:lnTo>
                <a:lnTo>
                  <a:pt x="1031" y="79"/>
                </a:lnTo>
                <a:lnTo>
                  <a:pt x="1032" y="80"/>
                </a:lnTo>
                <a:lnTo>
                  <a:pt x="1032" y="81"/>
                </a:lnTo>
                <a:lnTo>
                  <a:pt x="1032" y="83"/>
                </a:lnTo>
                <a:lnTo>
                  <a:pt x="1031" y="83"/>
                </a:lnTo>
                <a:lnTo>
                  <a:pt x="1032" y="83"/>
                </a:lnTo>
                <a:lnTo>
                  <a:pt x="1032" y="84"/>
                </a:lnTo>
                <a:lnTo>
                  <a:pt x="1034" y="85"/>
                </a:lnTo>
                <a:lnTo>
                  <a:pt x="1032" y="85"/>
                </a:lnTo>
                <a:lnTo>
                  <a:pt x="1032" y="86"/>
                </a:lnTo>
                <a:lnTo>
                  <a:pt x="1034" y="86"/>
                </a:lnTo>
                <a:lnTo>
                  <a:pt x="1034" y="88"/>
                </a:lnTo>
                <a:lnTo>
                  <a:pt x="1034" y="89"/>
                </a:lnTo>
                <a:lnTo>
                  <a:pt x="1032" y="90"/>
                </a:lnTo>
                <a:lnTo>
                  <a:pt x="1032" y="92"/>
                </a:lnTo>
                <a:lnTo>
                  <a:pt x="1032" y="93"/>
                </a:lnTo>
                <a:lnTo>
                  <a:pt x="1031" y="93"/>
                </a:lnTo>
                <a:lnTo>
                  <a:pt x="1031" y="94"/>
                </a:lnTo>
                <a:lnTo>
                  <a:pt x="1032" y="96"/>
                </a:lnTo>
                <a:lnTo>
                  <a:pt x="1031" y="96"/>
                </a:lnTo>
                <a:lnTo>
                  <a:pt x="1031" y="97"/>
                </a:lnTo>
                <a:lnTo>
                  <a:pt x="1032" y="97"/>
                </a:lnTo>
                <a:lnTo>
                  <a:pt x="1032" y="98"/>
                </a:lnTo>
                <a:lnTo>
                  <a:pt x="1034" y="98"/>
                </a:lnTo>
                <a:lnTo>
                  <a:pt x="1035" y="98"/>
                </a:lnTo>
                <a:lnTo>
                  <a:pt x="1035" y="100"/>
                </a:lnTo>
                <a:lnTo>
                  <a:pt x="1036" y="100"/>
                </a:lnTo>
                <a:lnTo>
                  <a:pt x="1038" y="100"/>
                </a:lnTo>
                <a:lnTo>
                  <a:pt x="1039" y="100"/>
                </a:lnTo>
                <a:lnTo>
                  <a:pt x="1040" y="100"/>
                </a:lnTo>
                <a:lnTo>
                  <a:pt x="1040" y="98"/>
                </a:lnTo>
                <a:lnTo>
                  <a:pt x="1042" y="98"/>
                </a:lnTo>
                <a:lnTo>
                  <a:pt x="1042" y="97"/>
                </a:lnTo>
                <a:lnTo>
                  <a:pt x="1043" y="97"/>
                </a:lnTo>
                <a:lnTo>
                  <a:pt x="1044" y="97"/>
                </a:lnTo>
                <a:lnTo>
                  <a:pt x="1046" y="97"/>
                </a:lnTo>
                <a:lnTo>
                  <a:pt x="1047" y="97"/>
                </a:lnTo>
                <a:lnTo>
                  <a:pt x="1048" y="97"/>
                </a:lnTo>
                <a:lnTo>
                  <a:pt x="1047" y="97"/>
                </a:lnTo>
                <a:lnTo>
                  <a:pt x="1048" y="97"/>
                </a:lnTo>
                <a:lnTo>
                  <a:pt x="1049" y="98"/>
                </a:lnTo>
                <a:lnTo>
                  <a:pt x="1051" y="98"/>
                </a:lnTo>
                <a:lnTo>
                  <a:pt x="1052" y="98"/>
                </a:lnTo>
                <a:lnTo>
                  <a:pt x="1052" y="100"/>
                </a:lnTo>
                <a:lnTo>
                  <a:pt x="1053" y="100"/>
                </a:lnTo>
                <a:lnTo>
                  <a:pt x="1053" y="101"/>
                </a:lnTo>
                <a:lnTo>
                  <a:pt x="1055" y="101"/>
                </a:lnTo>
                <a:lnTo>
                  <a:pt x="1056" y="101"/>
                </a:lnTo>
                <a:lnTo>
                  <a:pt x="1056" y="102"/>
                </a:lnTo>
                <a:lnTo>
                  <a:pt x="1057" y="102"/>
                </a:lnTo>
                <a:lnTo>
                  <a:pt x="1059" y="104"/>
                </a:lnTo>
                <a:lnTo>
                  <a:pt x="1057" y="105"/>
                </a:lnTo>
                <a:lnTo>
                  <a:pt x="1059" y="106"/>
                </a:lnTo>
                <a:lnTo>
                  <a:pt x="1059" y="107"/>
                </a:lnTo>
                <a:lnTo>
                  <a:pt x="1059" y="109"/>
                </a:lnTo>
                <a:lnTo>
                  <a:pt x="1059" y="110"/>
                </a:lnTo>
                <a:lnTo>
                  <a:pt x="1056" y="113"/>
                </a:lnTo>
                <a:lnTo>
                  <a:pt x="1056" y="114"/>
                </a:lnTo>
                <a:lnTo>
                  <a:pt x="1055" y="114"/>
                </a:lnTo>
                <a:lnTo>
                  <a:pt x="1053" y="115"/>
                </a:lnTo>
                <a:lnTo>
                  <a:pt x="1052" y="115"/>
                </a:lnTo>
                <a:lnTo>
                  <a:pt x="1051" y="117"/>
                </a:lnTo>
                <a:lnTo>
                  <a:pt x="1049" y="117"/>
                </a:lnTo>
                <a:lnTo>
                  <a:pt x="1048" y="118"/>
                </a:lnTo>
                <a:lnTo>
                  <a:pt x="1047" y="119"/>
                </a:lnTo>
                <a:lnTo>
                  <a:pt x="1046" y="119"/>
                </a:lnTo>
                <a:lnTo>
                  <a:pt x="1046" y="121"/>
                </a:lnTo>
                <a:lnTo>
                  <a:pt x="1046" y="122"/>
                </a:lnTo>
                <a:lnTo>
                  <a:pt x="1044" y="122"/>
                </a:lnTo>
                <a:lnTo>
                  <a:pt x="1044" y="123"/>
                </a:lnTo>
                <a:lnTo>
                  <a:pt x="1043" y="123"/>
                </a:lnTo>
                <a:lnTo>
                  <a:pt x="1043" y="124"/>
                </a:lnTo>
                <a:lnTo>
                  <a:pt x="1043" y="126"/>
                </a:lnTo>
                <a:lnTo>
                  <a:pt x="1043" y="127"/>
                </a:lnTo>
                <a:lnTo>
                  <a:pt x="1042" y="128"/>
                </a:lnTo>
                <a:lnTo>
                  <a:pt x="1042" y="131"/>
                </a:lnTo>
                <a:lnTo>
                  <a:pt x="1042" y="132"/>
                </a:lnTo>
                <a:lnTo>
                  <a:pt x="1043" y="132"/>
                </a:lnTo>
                <a:lnTo>
                  <a:pt x="1043" y="134"/>
                </a:lnTo>
                <a:lnTo>
                  <a:pt x="1043" y="135"/>
                </a:lnTo>
                <a:lnTo>
                  <a:pt x="1043" y="136"/>
                </a:lnTo>
                <a:lnTo>
                  <a:pt x="1044" y="136"/>
                </a:lnTo>
                <a:lnTo>
                  <a:pt x="1044" y="139"/>
                </a:lnTo>
                <a:lnTo>
                  <a:pt x="1044" y="141"/>
                </a:lnTo>
                <a:lnTo>
                  <a:pt x="1044" y="143"/>
                </a:lnTo>
                <a:lnTo>
                  <a:pt x="1044" y="144"/>
                </a:lnTo>
                <a:lnTo>
                  <a:pt x="1046" y="144"/>
                </a:lnTo>
                <a:lnTo>
                  <a:pt x="1046" y="145"/>
                </a:lnTo>
                <a:lnTo>
                  <a:pt x="1044" y="147"/>
                </a:lnTo>
                <a:lnTo>
                  <a:pt x="1044" y="148"/>
                </a:lnTo>
                <a:lnTo>
                  <a:pt x="1043" y="149"/>
                </a:lnTo>
                <a:lnTo>
                  <a:pt x="1043" y="151"/>
                </a:lnTo>
                <a:lnTo>
                  <a:pt x="1042" y="152"/>
                </a:lnTo>
                <a:lnTo>
                  <a:pt x="1042" y="153"/>
                </a:lnTo>
                <a:lnTo>
                  <a:pt x="1042" y="156"/>
                </a:lnTo>
                <a:lnTo>
                  <a:pt x="1042" y="157"/>
                </a:lnTo>
                <a:lnTo>
                  <a:pt x="1042" y="158"/>
                </a:lnTo>
                <a:lnTo>
                  <a:pt x="1042" y="160"/>
                </a:lnTo>
                <a:lnTo>
                  <a:pt x="1043" y="160"/>
                </a:lnTo>
                <a:lnTo>
                  <a:pt x="1043" y="161"/>
                </a:lnTo>
                <a:lnTo>
                  <a:pt x="1043" y="162"/>
                </a:lnTo>
                <a:lnTo>
                  <a:pt x="1044" y="164"/>
                </a:lnTo>
                <a:lnTo>
                  <a:pt x="1044" y="165"/>
                </a:lnTo>
                <a:lnTo>
                  <a:pt x="1043" y="165"/>
                </a:lnTo>
                <a:lnTo>
                  <a:pt x="1043" y="168"/>
                </a:lnTo>
                <a:lnTo>
                  <a:pt x="1043" y="169"/>
                </a:lnTo>
                <a:lnTo>
                  <a:pt x="1042" y="170"/>
                </a:lnTo>
                <a:lnTo>
                  <a:pt x="1042" y="172"/>
                </a:lnTo>
                <a:lnTo>
                  <a:pt x="1042" y="173"/>
                </a:lnTo>
                <a:lnTo>
                  <a:pt x="1042" y="174"/>
                </a:lnTo>
                <a:lnTo>
                  <a:pt x="1040" y="176"/>
                </a:lnTo>
                <a:lnTo>
                  <a:pt x="1040" y="177"/>
                </a:lnTo>
                <a:lnTo>
                  <a:pt x="1042" y="177"/>
                </a:lnTo>
                <a:lnTo>
                  <a:pt x="1042" y="178"/>
                </a:lnTo>
                <a:lnTo>
                  <a:pt x="1042" y="179"/>
                </a:lnTo>
                <a:lnTo>
                  <a:pt x="1040" y="179"/>
                </a:lnTo>
                <a:lnTo>
                  <a:pt x="1040" y="181"/>
                </a:lnTo>
                <a:lnTo>
                  <a:pt x="1040" y="183"/>
                </a:lnTo>
                <a:lnTo>
                  <a:pt x="1040" y="185"/>
                </a:lnTo>
                <a:lnTo>
                  <a:pt x="1042" y="187"/>
                </a:lnTo>
                <a:lnTo>
                  <a:pt x="1043" y="189"/>
                </a:lnTo>
                <a:lnTo>
                  <a:pt x="1044" y="190"/>
                </a:lnTo>
                <a:lnTo>
                  <a:pt x="1046" y="191"/>
                </a:lnTo>
                <a:lnTo>
                  <a:pt x="1047" y="193"/>
                </a:lnTo>
                <a:lnTo>
                  <a:pt x="1049" y="194"/>
                </a:lnTo>
                <a:lnTo>
                  <a:pt x="1049" y="195"/>
                </a:lnTo>
                <a:lnTo>
                  <a:pt x="1051" y="195"/>
                </a:lnTo>
                <a:lnTo>
                  <a:pt x="1052" y="198"/>
                </a:lnTo>
                <a:lnTo>
                  <a:pt x="1053" y="198"/>
                </a:lnTo>
                <a:lnTo>
                  <a:pt x="1053" y="199"/>
                </a:lnTo>
                <a:lnTo>
                  <a:pt x="1055" y="200"/>
                </a:lnTo>
                <a:lnTo>
                  <a:pt x="1055" y="202"/>
                </a:lnTo>
                <a:lnTo>
                  <a:pt x="1055" y="203"/>
                </a:lnTo>
                <a:lnTo>
                  <a:pt x="1055" y="204"/>
                </a:lnTo>
                <a:lnTo>
                  <a:pt x="1056" y="206"/>
                </a:lnTo>
                <a:lnTo>
                  <a:pt x="1056" y="207"/>
                </a:lnTo>
                <a:lnTo>
                  <a:pt x="1057" y="207"/>
                </a:lnTo>
                <a:lnTo>
                  <a:pt x="1057" y="208"/>
                </a:lnTo>
                <a:lnTo>
                  <a:pt x="1057" y="210"/>
                </a:lnTo>
                <a:lnTo>
                  <a:pt x="1056" y="211"/>
                </a:lnTo>
                <a:lnTo>
                  <a:pt x="1056" y="212"/>
                </a:lnTo>
                <a:lnTo>
                  <a:pt x="1057" y="212"/>
                </a:lnTo>
                <a:lnTo>
                  <a:pt x="1057" y="213"/>
                </a:lnTo>
                <a:lnTo>
                  <a:pt x="1057" y="215"/>
                </a:lnTo>
                <a:lnTo>
                  <a:pt x="1057" y="216"/>
                </a:lnTo>
                <a:lnTo>
                  <a:pt x="1059" y="217"/>
                </a:lnTo>
                <a:lnTo>
                  <a:pt x="1059" y="221"/>
                </a:lnTo>
                <a:lnTo>
                  <a:pt x="1057" y="221"/>
                </a:lnTo>
                <a:lnTo>
                  <a:pt x="1056" y="223"/>
                </a:lnTo>
                <a:lnTo>
                  <a:pt x="1055" y="223"/>
                </a:lnTo>
                <a:lnTo>
                  <a:pt x="1053" y="223"/>
                </a:lnTo>
                <a:lnTo>
                  <a:pt x="1053" y="224"/>
                </a:lnTo>
                <a:lnTo>
                  <a:pt x="1052" y="225"/>
                </a:lnTo>
                <a:lnTo>
                  <a:pt x="1049" y="227"/>
                </a:lnTo>
                <a:lnTo>
                  <a:pt x="1048" y="229"/>
                </a:lnTo>
                <a:lnTo>
                  <a:pt x="1048" y="230"/>
                </a:lnTo>
                <a:lnTo>
                  <a:pt x="1048" y="232"/>
                </a:lnTo>
                <a:lnTo>
                  <a:pt x="1047" y="232"/>
                </a:lnTo>
                <a:lnTo>
                  <a:pt x="1047" y="233"/>
                </a:lnTo>
                <a:lnTo>
                  <a:pt x="1047" y="234"/>
                </a:lnTo>
                <a:lnTo>
                  <a:pt x="1046" y="234"/>
                </a:lnTo>
                <a:lnTo>
                  <a:pt x="1044" y="236"/>
                </a:lnTo>
                <a:lnTo>
                  <a:pt x="1043" y="237"/>
                </a:lnTo>
                <a:lnTo>
                  <a:pt x="1042" y="238"/>
                </a:lnTo>
                <a:lnTo>
                  <a:pt x="1039" y="240"/>
                </a:lnTo>
                <a:lnTo>
                  <a:pt x="1038" y="240"/>
                </a:lnTo>
                <a:lnTo>
                  <a:pt x="1038" y="241"/>
                </a:lnTo>
                <a:lnTo>
                  <a:pt x="1036" y="241"/>
                </a:lnTo>
                <a:lnTo>
                  <a:pt x="1035" y="241"/>
                </a:lnTo>
                <a:lnTo>
                  <a:pt x="1034" y="241"/>
                </a:lnTo>
                <a:lnTo>
                  <a:pt x="1032" y="241"/>
                </a:lnTo>
                <a:lnTo>
                  <a:pt x="1031" y="241"/>
                </a:lnTo>
                <a:lnTo>
                  <a:pt x="1031" y="242"/>
                </a:lnTo>
                <a:lnTo>
                  <a:pt x="1030" y="242"/>
                </a:lnTo>
                <a:lnTo>
                  <a:pt x="1030" y="244"/>
                </a:lnTo>
                <a:lnTo>
                  <a:pt x="1031" y="245"/>
                </a:lnTo>
                <a:lnTo>
                  <a:pt x="1031" y="244"/>
                </a:lnTo>
                <a:lnTo>
                  <a:pt x="1032" y="245"/>
                </a:lnTo>
                <a:lnTo>
                  <a:pt x="1032" y="246"/>
                </a:lnTo>
                <a:lnTo>
                  <a:pt x="1031" y="246"/>
                </a:lnTo>
                <a:lnTo>
                  <a:pt x="1031" y="248"/>
                </a:lnTo>
                <a:lnTo>
                  <a:pt x="1031" y="249"/>
                </a:lnTo>
                <a:lnTo>
                  <a:pt x="1032" y="250"/>
                </a:lnTo>
                <a:lnTo>
                  <a:pt x="1032" y="251"/>
                </a:lnTo>
                <a:lnTo>
                  <a:pt x="1031" y="251"/>
                </a:lnTo>
                <a:lnTo>
                  <a:pt x="1030" y="251"/>
                </a:lnTo>
                <a:lnTo>
                  <a:pt x="1028" y="251"/>
                </a:lnTo>
                <a:lnTo>
                  <a:pt x="1028" y="253"/>
                </a:lnTo>
                <a:lnTo>
                  <a:pt x="1027" y="253"/>
                </a:lnTo>
                <a:lnTo>
                  <a:pt x="1027" y="254"/>
                </a:lnTo>
                <a:lnTo>
                  <a:pt x="1027" y="255"/>
                </a:lnTo>
                <a:lnTo>
                  <a:pt x="1028" y="255"/>
                </a:lnTo>
                <a:lnTo>
                  <a:pt x="1027" y="257"/>
                </a:lnTo>
                <a:lnTo>
                  <a:pt x="1026" y="257"/>
                </a:lnTo>
                <a:lnTo>
                  <a:pt x="1025" y="258"/>
                </a:lnTo>
                <a:lnTo>
                  <a:pt x="1025" y="259"/>
                </a:lnTo>
                <a:lnTo>
                  <a:pt x="1025" y="261"/>
                </a:lnTo>
                <a:lnTo>
                  <a:pt x="1026" y="261"/>
                </a:lnTo>
                <a:lnTo>
                  <a:pt x="1026" y="262"/>
                </a:lnTo>
                <a:lnTo>
                  <a:pt x="1026" y="263"/>
                </a:lnTo>
                <a:lnTo>
                  <a:pt x="1026" y="265"/>
                </a:lnTo>
                <a:lnTo>
                  <a:pt x="1026" y="266"/>
                </a:lnTo>
                <a:lnTo>
                  <a:pt x="1026" y="267"/>
                </a:lnTo>
                <a:lnTo>
                  <a:pt x="1027" y="268"/>
                </a:lnTo>
                <a:lnTo>
                  <a:pt x="1026" y="268"/>
                </a:lnTo>
                <a:lnTo>
                  <a:pt x="1026" y="270"/>
                </a:lnTo>
                <a:lnTo>
                  <a:pt x="1027" y="270"/>
                </a:lnTo>
                <a:lnTo>
                  <a:pt x="1027" y="271"/>
                </a:lnTo>
                <a:lnTo>
                  <a:pt x="1028" y="271"/>
                </a:lnTo>
                <a:lnTo>
                  <a:pt x="1028" y="272"/>
                </a:lnTo>
                <a:lnTo>
                  <a:pt x="1030" y="274"/>
                </a:lnTo>
                <a:lnTo>
                  <a:pt x="1031" y="275"/>
                </a:lnTo>
                <a:lnTo>
                  <a:pt x="1032" y="276"/>
                </a:lnTo>
                <a:lnTo>
                  <a:pt x="1034" y="276"/>
                </a:lnTo>
                <a:lnTo>
                  <a:pt x="1034" y="278"/>
                </a:lnTo>
                <a:lnTo>
                  <a:pt x="1032" y="279"/>
                </a:lnTo>
                <a:lnTo>
                  <a:pt x="1031" y="279"/>
                </a:lnTo>
                <a:lnTo>
                  <a:pt x="1031" y="278"/>
                </a:lnTo>
                <a:lnTo>
                  <a:pt x="1030" y="278"/>
                </a:lnTo>
                <a:lnTo>
                  <a:pt x="1028" y="278"/>
                </a:lnTo>
                <a:lnTo>
                  <a:pt x="1027" y="278"/>
                </a:lnTo>
                <a:lnTo>
                  <a:pt x="1026" y="276"/>
                </a:lnTo>
                <a:lnTo>
                  <a:pt x="1023" y="275"/>
                </a:lnTo>
                <a:lnTo>
                  <a:pt x="1023" y="276"/>
                </a:lnTo>
                <a:lnTo>
                  <a:pt x="1022" y="276"/>
                </a:lnTo>
                <a:lnTo>
                  <a:pt x="1021" y="276"/>
                </a:lnTo>
                <a:lnTo>
                  <a:pt x="1019" y="276"/>
                </a:lnTo>
                <a:lnTo>
                  <a:pt x="1018" y="276"/>
                </a:lnTo>
                <a:lnTo>
                  <a:pt x="1018" y="278"/>
                </a:lnTo>
                <a:lnTo>
                  <a:pt x="1018" y="279"/>
                </a:lnTo>
                <a:lnTo>
                  <a:pt x="1018" y="280"/>
                </a:lnTo>
                <a:lnTo>
                  <a:pt x="1019" y="282"/>
                </a:lnTo>
                <a:lnTo>
                  <a:pt x="1019" y="283"/>
                </a:lnTo>
                <a:lnTo>
                  <a:pt x="1019" y="284"/>
                </a:lnTo>
                <a:lnTo>
                  <a:pt x="1019" y="285"/>
                </a:lnTo>
                <a:lnTo>
                  <a:pt x="1019" y="287"/>
                </a:lnTo>
                <a:lnTo>
                  <a:pt x="1019" y="288"/>
                </a:lnTo>
                <a:lnTo>
                  <a:pt x="1021" y="289"/>
                </a:lnTo>
                <a:lnTo>
                  <a:pt x="1021" y="291"/>
                </a:lnTo>
                <a:lnTo>
                  <a:pt x="1022" y="291"/>
                </a:lnTo>
                <a:lnTo>
                  <a:pt x="1023" y="292"/>
                </a:lnTo>
                <a:lnTo>
                  <a:pt x="1022" y="293"/>
                </a:lnTo>
                <a:lnTo>
                  <a:pt x="1022" y="295"/>
                </a:lnTo>
                <a:lnTo>
                  <a:pt x="1021" y="295"/>
                </a:lnTo>
                <a:lnTo>
                  <a:pt x="1021" y="293"/>
                </a:lnTo>
                <a:lnTo>
                  <a:pt x="1019" y="293"/>
                </a:lnTo>
                <a:lnTo>
                  <a:pt x="1019" y="292"/>
                </a:lnTo>
                <a:lnTo>
                  <a:pt x="1018" y="292"/>
                </a:lnTo>
                <a:lnTo>
                  <a:pt x="1018" y="293"/>
                </a:lnTo>
                <a:lnTo>
                  <a:pt x="1018" y="295"/>
                </a:lnTo>
                <a:lnTo>
                  <a:pt x="1017" y="295"/>
                </a:lnTo>
                <a:lnTo>
                  <a:pt x="1017" y="296"/>
                </a:lnTo>
                <a:lnTo>
                  <a:pt x="1015" y="295"/>
                </a:lnTo>
                <a:lnTo>
                  <a:pt x="1015" y="293"/>
                </a:lnTo>
                <a:lnTo>
                  <a:pt x="1017" y="292"/>
                </a:lnTo>
                <a:lnTo>
                  <a:pt x="1018" y="292"/>
                </a:lnTo>
                <a:lnTo>
                  <a:pt x="1018" y="291"/>
                </a:lnTo>
                <a:lnTo>
                  <a:pt x="1017" y="291"/>
                </a:lnTo>
                <a:lnTo>
                  <a:pt x="1017" y="292"/>
                </a:lnTo>
                <a:lnTo>
                  <a:pt x="1015" y="292"/>
                </a:lnTo>
                <a:lnTo>
                  <a:pt x="1015" y="291"/>
                </a:lnTo>
                <a:lnTo>
                  <a:pt x="1014" y="289"/>
                </a:lnTo>
                <a:lnTo>
                  <a:pt x="1014" y="288"/>
                </a:lnTo>
                <a:lnTo>
                  <a:pt x="1014" y="287"/>
                </a:lnTo>
                <a:lnTo>
                  <a:pt x="1013" y="285"/>
                </a:lnTo>
                <a:lnTo>
                  <a:pt x="1011" y="285"/>
                </a:lnTo>
                <a:lnTo>
                  <a:pt x="1010" y="285"/>
                </a:lnTo>
                <a:lnTo>
                  <a:pt x="1009" y="285"/>
                </a:lnTo>
                <a:lnTo>
                  <a:pt x="1009" y="287"/>
                </a:lnTo>
                <a:lnTo>
                  <a:pt x="1009" y="288"/>
                </a:lnTo>
                <a:lnTo>
                  <a:pt x="1008" y="289"/>
                </a:lnTo>
                <a:lnTo>
                  <a:pt x="1008" y="291"/>
                </a:lnTo>
                <a:lnTo>
                  <a:pt x="1008" y="292"/>
                </a:lnTo>
                <a:lnTo>
                  <a:pt x="1006" y="292"/>
                </a:lnTo>
                <a:lnTo>
                  <a:pt x="1006" y="293"/>
                </a:lnTo>
                <a:lnTo>
                  <a:pt x="1005" y="293"/>
                </a:lnTo>
                <a:lnTo>
                  <a:pt x="1005" y="292"/>
                </a:lnTo>
                <a:lnTo>
                  <a:pt x="1004" y="292"/>
                </a:lnTo>
                <a:lnTo>
                  <a:pt x="1001" y="292"/>
                </a:lnTo>
                <a:lnTo>
                  <a:pt x="1000" y="292"/>
                </a:lnTo>
                <a:lnTo>
                  <a:pt x="1000" y="293"/>
                </a:lnTo>
                <a:lnTo>
                  <a:pt x="998" y="295"/>
                </a:lnTo>
                <a:lnTo>
                  <a:pt x="997" y="293"/>
                </a:lnTo>
                <a:lnTo>
                  <a:pt x="996" y="295"/>
                </a:lnTo>
                <a:lnTo>
                  <a:pt x="996" y="293"/>
                </a:lnTo>
                <a:lnTo>
                  <a:pt x="994" y="293"/>
                </a:lnTo>
                <a:lnTo>
                  <a:pt x="994" y="295"/>
                </a:lnTo>
                <a:lnTo>
                  <a:pt x="993" y="296"/>
                </a:lnTo>
                <a:lnTo>
                  <a:pt x="993" y="297"/>
                </a:lnTo>
                <a:lnTo>
                  <a:pt x="992" y="297"/>
                </a:lnTo>
                <a:lnTo>
                  <a:pt x="993" y="299"/>
                </a:lnTo>
                <a:lnTo>
                  <a:pt x="992" y="300"/>
                </a:lnTo>
                <a:lnTo>
                  <a:pt x="992" y="301"/>
                </a:lnTo>
                <a:lnTo>
                  <a:pt x="992" y="302"/>
                </a:lnTo>
                <a:lnTo>
                  <a:pt x="991" y="302"/>
                </a:lnTo>
                <a:lnTo>
                  <a:pt x="992" y="305"/>
                </a:lnTo>
                <a:lnTo>
                  <a:pt x="991" y="305"/>
                </a:lnTo>
                <a:lnTo>
                  <a:pt x="991" y="306"/>
                </a:lnTo>
                <a:lnTo>
                  <a:pt x="989" y="306"/>
                </a:lnTo>
                <a:lnTo>
                  <a:pt x="989" y="308"/>
                </a:lnTo>
                <a:lnTo>
                  <a:pt x="989" y="309"/>
                </a:lnTo>
                <a:lnTo>
                  <a:pt x="988" y="310"/>
                </a:lnTo>
                <a:lnTo>
                  <a:pt x="988" y="312"/>
                </a:lnTo>
                <a:lnTo>
                  <a:pt x="987" y="312"/>
                </a:lnTo>
                <a:lnTo>
                  <a:pt x="985" y="310"/>
                </a:lnTo>
                <a:lnTo>
                  <a:pt x="985" y="309"/>
                </a:lnTo>
                <a:lnTo>
                  <a:pt x="984" y="308"/>
                </a:lnTo>
                <a:lnTo>
                  <a:pt x="983" y="308"/>
                </a:lnTo>
                <a:lnTo>
                  <a:pt x="981" y="308"/>
                </a:lnTo>
                <a:lnTo>
                  <a:pt x="980" y="306"/>
                </a:lnTo>
                <a:lnTo>
                  <a:pt x="979" y="306"/>
                </a:lnTo>
                <a:lnTo>
                  <a:pt x="979" y="305"/>
                </a:lnTo>
                <a:lnTo>
                  <a:pt x="977" y="305"/>
                </a:lnTo>
                <a:lnTo>
                  <a:pt x="976" y="304"/>
                </a:lnTo>
                <a:lnTo>
                  <a:pt x="975" y="304"/>
                </a:lnTo>
                <a:lnTo>
                  <a:pt x="974" y="304"/>
                </a:lnTo>
                <a:lnTo>
                  <a:pt x="972" y="304"/>
                </a:lnTo>
                <a:lnTo>
                  <a:pt x="968" y="304"/>
                </a:lnTo>
                <a:lnTo>
                  <a:pt x="967" y="304"/>
                </a:lnTo>
                <a:lnTo>
                  <a:pt x="966" y="304"/>
                </a:lnTo>
                <a:lnTo>
                  <a:pt x="963" y="304"/>
                </a:lnTo>
                <a:lnTo>
                  <a:pt x="962" y="304"/>
                </a:lnTo>
                <a:lnTo>
                  <a:pt x="960" y="304"/>
                </a:lnTo>
                <a:lnTo>
                  <a:pt x="960" y="305"/>
                </a:lnTo>
                <a:lnTo>
                  <a:pt x="959" y="305"/>
                </a:lnTo>
                <a:lnTo>
                  <a:pt x="959" y="304"/>
                </a:lnTo>
                <a:lnTo>
                  <a:pt x="958" y="304"/>
                </a:lnTo>
                <a:lnTo>
                  <a:pt x="956" y="304"/>
                </a:lnTo>
                <a:lnTo>
                  <a:pt x="956" y="302"/>
                </a:lnTo>
                <a:lnTo>
                  <a:pt x="956" y="301"/>
                </a:lnTo>
                <a:lnTo>
                  <a:pt x="955" y="301"/>
                </a:lnTo>
                <a:lnTo>
                  <a:pt x="956" y="301"/>
                </a:lnTo>
                <a:lnTo>
                  <a:pt x="956" y="300"/>
                </a:lnTo>
                <a:lnTo>
                  <a:pt x="956" y="299"/>
                </a:lnTo>
                <a:lnTo>
                  <a:pt x="955" y="297"/>
                </a:lnTo>
                <a:lnTo>
                  <a:pt x="954" y="297"/>
                </a:lnTo>
                <a:lnTo>
                  <a:pt x="953" y="297"/>
                </a:lnTo>
                <a:lnTo>
                  <a:pt x="953" y="296"/>
                </a:lnTo>
                <a:lnTo>
                  <a:pt x="953" y="295"/>
                </a:lnTo>
                <a:lnTo>
                  <a:pt x="953" y="293"/>
                </a:lnTo>
                <a:lnTo>
                  <a:pt x="953" y="292"/>
                </a:lnTo>
                <a:lnTo>
                  <a:pt x="954" y="291"/>
                </a:lnTo>
                <a:lnTo>
                  <a:pt x="954" y="289"/>
                </a:lnTo>
                <a:lnTo>
                  <a:pt x="954" y="288"/>
                </a:lnTo>
                <a:lnTo>
                  <a:pt x="954" y="287"/>
                </a:lnTo>
                <a:lnTo>
                  <a:pt x="954" y="285"/>
                </a:lnTo>
                <a:lnTo>
                  <a:pt x="954" y="284"/>
                </a:lnTo>
                <a:lnTo>
                  <a:pt x="954" y="283"/>
                </a:lnTo>
                <a:lnTo>
                  <a:pt x="954" y="282"/>
                </a:lnTo>
                <a:lnTo>
                  <a:pt x="955" y="283"/>
                </a:lnTo>
                <a:lnTo>
                  <a:pt x="956" y="283"/>
                </a:lnTo>
                <a:lnTo>
                  <a:pt x="956" y="284"/>
                </a:lnTo>
                <a:lnTo>
                  <a:pt x="955" y="285"/>
                </a:lnTo>
                <a:lnTo>
                  <a:pt x="955" y="287"/>
                </a:lnTo>
                <a:lnTo>
                  <a:pt x="955" y="288"/>
                </a:lnTo>
                <a:lnTo>
                  <a:pt x="955" y="289"/>
                </a:lnTo>
                <a:lnTo>
                  <a:pt x="956" y="288"/>
                </a:lnTo>
                <a:lnTo>
                  <a:pt x="958" y="287"/>
                </a:lnTo>
                <a:lnTo>
                  <a:pt x="958" y="284"/>
                </a:lnTo>
                <a:lnTo>
                  <a:pt x="958" y="283"/>
                </a:lnTo>
                <a:lnTo>
                  <a:pt x="958" y="282"/>
                </a:lnTo>
                <a:lnTo>
                  <a:pt x="956" y="282"/>
                </a:lnTo>
                <a:lnTo>
                  <a:pt x="955" y="282"/>
                </a:lnTo>
                <a:lnTo>
                  <a:pt x="955" y="280"/>
                </a:lnTo>
                <a:lnTo>
                  <a:pt x="954" y="280"/>
                </a:lnTo>
                <a:lnTo>
                  <a:pt x="954" y="279"/>
                </a:lnTo>
                <a:lnTo>
                  <a:pt x="953" y="279"/>
                </a:lnTo>
                <a:lnTo>
                  <a:pt x="951" y="279"/>
                </a:lnTo>
                <a:lnTo>
                  <a:pt x="951" y="280"/>
                </a:lnTo>
                <a:lnTo>
                  <a:pt x="950" y="280"/>
                </a:lnTo>
                <a:lnTo>
                  <a:pt x="950" y="282"/>
                </a:lnTo>
                <a:lnTo>
                  <a:pt x="951" y="282"/>
                </a:lnTo>
                <a:lnTo>
                  <a:pt x="950" y="283"/>
                </a:lnTo>
                <a:lnTo>
                  <a:pt x="949" y="283"/>
                </a:lnTo>
                <a:lnTo>
                  <a:pt x="950" y="283"/>
                </a:lnTo>
                <a:lnTo>
                  <a:pt x="951" y="284"/>
                </a:lnTo>
                <a:lnTo>
                  <a:pt x="950" y="284"/>
                </a:lnTo>
                <a:lnTo>
                  <a:pt x="949" y="284"/>
                </a:lnTo>
                <a:lnTo>
                  <a:pt x="949" y="283"/>
                </a:lnTo>
                <a:lnTo>
                  <a:pt x="947" y="283"/>
                </a:lnTo>
                <a:lnTo>
                  <a:pt x="946" y="282"/>
                </a:lnTo>
                <a:lnTo>
                  <a:pt x="946" y="280"/>
                </a:lnTo>
                <a:lnTo>
                  <a:pt x="945" y="279"/>
                </a:lnTo>
                <a:lnTo>
                  <a:pt x="943" y="279"/>
                </a:lnTo>
                <a:lnTo>
                  <a:pt x="942" y="279"/>
                </a:lnTo>
                <a:lnTo>
                  <a:pt x="942" y="278"/>
                </a:lnTo>
                <a:lnTo>
                  <a:pt x="941" y="278"/>
                </a:lnTo>
                <a:lnTo>
                  <a:pt x="939" y="276"/>
                </a:lnTo>
                <a:lnTo>
                  <a:pt x="938" y="276"/>
                </a:lnTo>
                <a:lnTo>
                  <a:pt x="938" y="275"/>
                </a:lnTo>
                <a:lnTo>
                  <a:pt x="937" y="275"/>
                </a:lnTo>
                <a:lnTo>
                  <a:pt x="937" y="274"/>
                </a:lnTo>
                <a:lnTo>
                  <a:pt x="937" y="272"/>
                </a:lnTo>
                <a:lnTo>
                  <a:pt x="936" y="271"/>
                </a:lnTo>
                <a:lnTo>
                  <a:pt x="936" y="270"/>
                </a:lnTo>
                <a:lnTo>
                  <a:pt x="934" y="268"/>
                </a:lnTo>
                <a:lnTo>
                  <a:pt x="934" y="267"/>
                </a:lnTo>
                <a:lnTo>
                  <a:pt x="933" y="266"/>
                </a:lnTo>
                <a:lnTo>
                  <a:pt x="932" y="265"/>
                </a:lnTo>
                <a:lnTo>
                  <a:pt x="930" y="265"/>
                </a:lnTo>
                <a:lnTo>
                  <a:pt x="929" y="265"/>
                </a:lnTo>
                <a:lnTo>
                  <a:pt x="928" y="263"/>
                </a:lnTo>
                <a:lnTo>
                  <a:pt x="926" y="263"/>
                </a:lnTo>
                <a:lnTo>
                  <a:pt x="925" y="262"/>
                </a:lnTo>
                <a:lnTo>
                  <a:pt x="925" y="261"/>
                </a:lnTo>
                <a:lnTo>
                  <a:pt x="925" y="259"/>
                </a:lnTo>
                <a:lnTo>
                  <a:pt x="922" y="257"/>
                </a:lnTo>
                <a:lnTo>
                  <a:pt x="922" y="255"/>
                </a:lnTo>
                <a:lnTo>
                  <a:pt x="921" y="255"/>
                </a:lnTo>
                <a:lnTo>
                  <a:pt x="921" y="254"/>
                </a:lnTo>
                <a:lnTo>
                  <a:pt x="921" y="253"/>
                </a:lnTo>
                <a:lnTo>
                  <a:pt x="920" y="253"/>
                </a:lnTo>
                <a:lnTo>
                  <a:pt x="920" y="250"/>
                </a:lnTo>
                <a:lnTo>
                  <a:pt x="919" y="250"/>
                </a:lnTo>
                <a:lnTo>
                  <a:pt x="919" y="249"/>
                </a:lnTo>
                <a:lnTo>
                  <a:pt x="917" y="248"/>
                </a:lnTo>
                <a:lnTo>
                  <a:pt x="916" y="248"/>
                </a:lnTo>
                <a:lnTo>
                  <a:pt x="915" y="246"/>
                </a:lnTo>
                <a:lnTo>
                  <a:pt x="915" y="245"/>
                </a:lnTo>
                <a:lnTo>
                  <a:pt x="915" y="244"/>
                </a:lnTo>
                <a:lnTo>
                  <a:pt x="915" y="242"/>
                </a:lnTo>
                <a:lnTo>
                  <a:pt x="913" y="241"/>
                </a:lnTo>
                <a:lnTo>
                  <a:pt x="912" y="241"/>
                </a:lnTo>
                <a:lnTo>
                  <a:pt x="912" y="240"/>
                </a:lnTo>
                <a:lnTo>
                  <a:pt x="912" y="237"/>
                </a:lnTo>
                <a:lnTo>
                  <a:pt x="912" y="236"/>
                </a:lnTo>
                <a:lnTo>
                  <a:pt x="913" y="234"/>
                </a:lnTo>
                <a:lnTo>
                  <a:pt x="913" y="233"/>
                </a:lnTo>
                <a:lnTo>
                  <a:pt x="915" y="232"/>
                </a:lnTo>
                <a:lnTo>
                  <a:pt x="916" y="232"/>
                </a:lnTo>
                <a:lnTo>
                  <a:pt x="916" y="230"/>
                </a:lnTo>
                <a:lnTo>
                  <a:pt x="916" y="229"/>
                </a:lnTo>
                <a:lnTo>
                  <a:pt x="917" y="229"/>
                </a:lnTo>
                <a:lnTo>
                  <a:pt x="917" y="227"/>
                </a:lnTo>
                <a:lnTo>
                  <a:pt x="916" y="225"/>
                </a:lnTo>
                <a:lnTo>
                  <a:pt x="916" y="224"/>
                </a:lnTo>
                <a:lnTo>
                  <a:pt x="916" y="223"/>
                </a:lnTo>
                <a:lnTo>
                  <a:pt x="915" y="220"/>
                </a:lnTo>
                <a:lnTo>
                  <a:pt x="915" y="219"/>
                </a:lnTo>
                <a:lnTo>
                  <a:pt x="913" y="219"/>
                </a:lnTo>
                <a:lnTo>
                  <a:pt x="913" y="217"/>
                </a:lnTo>
                <a:lnTo>
                  <a:pt x="912" y="217"/>
                </a:lnTo>
                <a:lnTo>
                  <a:pt x="912" y="216"/>
                </a:lnTo>
                <a:lnTo>
                  <a:pt x="912" y="215"/>
                </a:lnTo>
                <a:lnTo>
                  <a:pt x="911" y="215"/>
                </a:lnTo>
                <a:lnTo>
                  <a:pt x="911" y="213"/>
                </a:lnTo>
                <a:lnTo>
                  <a:pt x="909" y="211"/>
                </a:lnTo>
                <a:lnTo>
                  <a:pt x="908" y="210"/>
                </a:lnTo>
                <a:lnTo>
                  <a:pt x="907" y="210"/>
                </a:lnTo>
                <a:lnTo>
                  <a:pt x="905" y="210"/>
                </a:lnTo>
                <a:lnTo>
                  <a:pt x="905" y="208"/>
                </a:lnTo>
                <a:lnTo>
                  <a:pt x="905" y="207"/>
                </a:lnTo>
                <a:lnTo>
                  <a:pt x="904" y="206"/>
                </a:lnTo>
                <a:lnTo>
                  <a:pt x="903" y="204"/>
                </a:lnTo>
                <a:lnTo>
                  <a:pt x="902" y="203"/>
                </a:lnTo>
                <a:lnTo>
                  <a:pt x="900" y="202"/>
                </a:lnTo>
                <a:lnTo>
                  <a:pt x="900" y="200"/>
                </a:lnTo>
                <a:lnTo>
                  <a:pt x="899" y="198"/>
                </a:lnTo>
                <a:lnTo>
                  <a:pt x="899" y="196"/>
                </a:lnTo>
                <a:lnTo>
                  <a:pt x="898" y="196"/>
                </a:lnTo>
                <a:lnTo>
                  <a:pt x="898" y="195"/>
                </a:lnTo>
                <a:lnTo>
                  <a:pt x="895" y="194"/>
                </a:lnTo>
                <a:lnTo>
                  <a:pt x="894" y="194"/>
                </a:lnTo>
                <a:lnTo>
                  <a:pt x="892" y="193"/>
                </a:lnTo>
                <a:lnTo>
                  <a:pt x="892" y="194"/>
                </a:lnTo>
                <a:lnTo>
                  <a:pt x="891" y="194"/>
                </a:lnTo>
                <a:lnTo>
                  <a:pt x="890" y="195"/>
                </a:lnTo>
                <a:lnTo>
                  <a:pt x="888" y="195"/>
                </a:lnTo>
                <a:lnTo>
                  <a:pt x="886" y="195"/>
                </a:lnTo>
                <a:lnTo>
                  <a:pt x="884" y="194"/>
                </a:lnTo>
                <a:lnTo>
                  <a:pt x="884" y="193"/>
                </a:lnTo>
                <a:lnTo>
                  <a:pt x="883" y="193"/>
                </a:lnTo>
                <a:lnTo>
                  <a:pt x="883" y="190"/>
                </a:lnTo>
                <a:lnTo>
                  <a:pt x="883" y="186"/>
                </a:lnTo>
                <a:lnTo>
                  <a:pt x="883" y="185"/>
                </a:lnTo>
                <a:lnTo>
                  <a:pt x="882" y="185"/>
                </a:lnTo>
                <a:lnTo>
                  <a:pt x="882" y="183"/>
                </a:lnTo>
                <a:lnTo>
                  <a:pt x="882" y="182"/>
                </a:lnTo>
                <a:lnTo>
                  <a:pt x="882" y="181"/>
                </a:lnTo>
                <a:lnTo>
                  <a:pt x="882" y="179"/>
                </a:lnTo>
                <a:lnTo>
                  <a:pt x="882" y="176"/>
                </a:lnTo>
                <a:lnTo>
                  <a:pt x="882" y="174"/>
                </a:lnTo>
                <a:lnTo>
                  <a:pt x="882" y="173"/>
                </a:lnTo>
                <a:lnTo>
                  <a:pt x="882" y="172"/>
                </a:lnTo>
                <a:lnTo>
                  <a:pt x="881" y="170"/>
                </a:lnTo>
                <a:lnTo>
                  <a:pt x="881" y="169"/>
                </a:lnTo>
                <a:lnTo>
                  <a:pt x="879" y="169"/>
                </a:lnTo>
                <a:lnTo>
                  <a:pt x="878" y="169"/>
                </a:lnTo>
                <a:lnTo>
                  <a:pt x="878" y="170"/>
                </a:lnTo>
                <a:lnTo>
                  <a:pt x="878" y="169"/>
                </a:lnTo>
                <a:lnTo>
                  <a:pt x="877" y="169"/>
                </a:lnTo>
                <a:lnTo>
                  <a:pt x="877" y="168"/>
                </a:lnTo>
                <a:lnTo>
                  <a:pt x="878" y="168"/>
                </a:lnTo>
                <a:lnTo>
                  <a:pt x="879" y="166"/>
                </a:lnTo>
                <a:lnTo>
                  <a:pt x="879" y="165"/>
                </a:lnTo>
                <a:lnTo>
                  <a:pt x="881" y="164"/>
                </a:lnTo>
                <a:lnTo>
                  <a:pt x="881" y="162"/>
                </a:lnTo>
                <a:lnTo>
                  <a:pt x="881" y="161"/>
                </a:lnTo>
                <a:lnTo>
                  <a:pt x="882" y="160"/>
                </a:lnTo>
                <a:lnTo>
                  <a:pt x="882" y="152"/>
                </a:lnTo>
                <a:lnTo>
                  <a:pt x="882" y="151"/>
                </a:lnTo>
                <a:lnTo>
                  <a:pt x="881" y="148"/>
                </a:lnTo>
                <a:lnTo>
                  <a:pt x="881" y="147"/>
                </a:lnTo>
                <a:lnTo>
                  <a:pt x="881" y="145"/>
                </a:lnTo>
                <a:lnTo>
                  <a:pt x="881" y="144"/>
                </a:lnTo>
                <a:lnTo>
                  <a:pt x="879" y="144"/>
                </a:lnTo>
                <a:lnTo>
                  <a:pt x="879" y="143"/>
                </a:lnTo>
                <a:lnTo>
                  <a:pt x="879" y="141"/>
                </a:lnTo>
                <a:lnTo>
                  <a:pt x="879" y="140"/>
                </a:lnTo>
                <a:lnTo>
                  <a:pt x="878" y="140"/>
                </a:lnTo>
                <a:lnTo>
                  <a:pt x="877" y="139"/>
                </a:lnTo>
                <a:lnTo>
                  <a:pt x="877" y="136"/>
                </a:lnTo>
                <a:lnTo>
                  <a:pt x="877" y="135"/>
                </a:lnTo>
                <a:lnTo>
                  <a:pt x="877" y="134"/>
                </a:lnTo>
                <a:lnTo>
                  <a:pt x="877" y="132"/>
                </a:lnTo>
                <a:lnTo>
                  <a:pt x="877" y="131"/>
                </a:lnTo>
                <a:lnTo>
                  <a:pt x="877" y="130"/>
                </a:lnTo>
                <a:lnTo>
                  <a:pt x="875" y="130"/>
                </a:lnTo>
                <a:lnTo>
                  <a:pt x="875" y="128"/>
                </a:lnTo>
                <a:lnTo>
                  <a:pt x="875" y="127"/>
                </a:lnTo>
                <a:lnTo>
                  <a:pt x="874" y="126"/>
                </a:lnTo>
                <a:lnTo>
                  <a:pt x="874" y="124"/>
                </a:lnTo>
                <a:lnTo>
                  <a:pt x="873" y="123"/>
                </a:lnTo>
                <a:lnTo>
                  <a:pt x="871" y="121"/>
                </a:lnTo>
                <a:lnTo>
                  <a:pt x="871" y="119"/>
                </a:lnTo>
                <a:lnTo>
                  <a:pt x="871" y="118"/>
                </a:lnTo>
                <a:lnTo>
                  <a:pt x="870" y="118"/>
                </a:lnTo>
                <a:lnTo>
                  <a:pt x="869" y="117"/>
                </a:lnTo>
                <a:lnTo>
                  <a:pt x="867" y="115"/>
                </a:lnTo>
                <a:lnTo>
                  <a:pt x="866" y="114"/>
                </a:lnTo>
                <a:lnTo>
                  <a:pt x="866" y="113"/>
                </a:lnTo>
                <a:lnTo>
                  <a:pt x="865" y="111"/>
                </a:lnTo>
                <a:lnTo>
                  <a:pt x="865" y="110"/>
                </a:lnTo>
                <a:lnTo>
                  <a:pt x="864" y="109"/>
                </a:lnTo>
                <a:lnTo>
                  <a:pt x="864" y="107"/>
                </a:lnTo>
                <a:lnTo>
                  <a:pt x="862" y="106"/>
                </a:lnTo>
                <a:lnTo>
                  <a:pt x="862" y="105"/>
                </a:lnTo>
                <a:lnTo>
                  <a:pt x="861" y="102"/>
                </a:lnTo>
                <a:lnTo>
                  <a:pt x="860" y="102"/>
                </a:lnTo>
                <a:lnTo>
                  <a:pt x="860" y="101"/>
                </a:lnTo>
                <a:lnTo>
                  <a:pt x="860" y="100"/>
                </a:lnTo>
                <a:lnTo>
                  <a:pt x="858" y="100"/>
                </a:lnTo>
                <a:lnTo>
                  <a:pt x="858" y="98"/>
                </a:lnTo>
                <a:lnTo>
                  <a:pt x="857" y="97"/>
                </a:lnTo>
                <a:lnTo>
                  <a:pt x="857" y="96"/>
                </a:lnTo>
                <a:lnTo>
                  <a:pt x="854" y="94"/>
                </a:lnTo>
                <a:lnTo>
                  <a:pt x="854" y="93"/>
                </a:lnTo>
                <a:lnTo>
                  <a:pt x="853" y="92"/>
                </a:lnTo>
                <a:lnTo>
                  <a:pt x="852" y="90"/>
                </a:lnTo>
                <a:lnTo>
                  <a:pt x="852" y="89"/>
                </a:lnTo>
                <a:lnTo>
                  <a:pt x="852" y="88"/>
                </a:lnTo>
                <a:lnTo>
                  <a:pt x="850" y="88"/>
                </a:lnTo>
                <a:lnTo>
                  <a:pt x="850" y="86"/>
                </a:lnTo>
                <a:lnTo>
                  <a:pt x="849" y="86"/>
                </a:lnTo>
                <a:lnTo>
                  <a:pt x="848" y="86"/>
                </a:lnTo>
                <a:lnTo>
                  <a:pt x="847" y="86"/>
                </a:lnTo>
                <a:lnTo>
                  <a:pt x="847" y="85"/>
                </a:lnTo>
                <a:lnTo>
                  <a:pt x="845" y="85"/>
                </a:lnTo>
                <a:lnTo>
                  <a:pt x="843" y="85"/>
                </a:lnTo>
                <a:lnTo>
                  <a:pt x="841" y="85"/>
                </a:lnTo>
                <a:lnTo>
                  <a:pt x="840" y="84"/>
                </a:lnTo>
                <a:lnTo>
                  <a:pt x="839" y="83"/>
                </a:lnTo>
                <a:lnTo>
                  <a:pt x="839" y="81"/>
                </a:lnTo>
                <a:lnTo>
                  <a:pt x="837" y="80"/>
                </a:lnTo>
                <a:lnTo>
                  <a:pt x="836" y="80"/>
                </a:lnTo>
                <a:lnTo>
                  <a:pt x="835" y="80"/>
                </a:lnTo>
                <a:lnTo>
                  <a:pt x="833" y="80"/>
                </a:lnTo>
                <a:lnTo>
                  <a:pt x="832" y="80"/>
                </a:lnTo>
                <a:lnTo>
                  <a:pt x="833" y="80"/>
                </a:lnTo>
                <a:lnTo>
                  <a:pt x="833" y="79"/>
                </a:lnTo>
                <a:lnTo>
                  <a:pt x="832" y="79"/>
                </a:lnTo>
                <a:lnTo>
                  <a:pt x="831" y="79"/>
                </a:lnTo>
                <a:lnTo>
                  <a:pt x="830" y="79"/>
                </a:lnTo>
                <a:lnTo>
                  <a:pt x="828" y="79"/>
                </a:lnTo>
                <a:lnTo>
                  <a:pt x="827" y="79"/>
                </a:lnTo>
                <a:lnTo>
                  <a:pt x="826" y="79"/>
                </a:lnTo>
                <a:lnTo>
                  <a:pt x="824" y="79"/>
                </a:lnTo>
                <a:lnTo>
                  <a:pt x="823" y="79"/>
                </a:lnTo>
                <a:lnTo>
                  <a:pt x="822" y="80"/>
                </a:lnTo>
                <a:lnTo>
                  <a:pt x="822" y="79"/>
                </a:lnTo>
                <a:lnTo>
                  <a:pt x="822" y="77"/>
                </a:lnTo>
                <a:lnTo>
                  <a:pt x="823" y="76"/>
                </a:lnTo>
                <a:lnTo>
                  <a:pt x="823" y="75"/>
                </a:lnTo>
                <a:lnTo>
                  <a:pt x="823" y="73"/>
                </a:lnTo>
                <a:lnTo>
                  <a:pt x="823" y="72"/>
                </a:lnTo>
                <a:lnTo>
                  <a:pt x="822" y="72"/>
                </a:lnTo>
                <a:lnTo>
                  <a:pt x="822" y="71"/>
                </a:lnTo>
                <a:lnTo>
                  <a:pt x="822" y="69"/>
                </a:lnTo>
                <a:lnTo>
                  <a:pt x="820" y="69"/>
                </a:lnTo>
                <a:lnTo>
                  <a:pt x="819" y="69"/>
                </a:lnTo>
                <a:lnTo>
                  <a:pt x="818" y="71"/>
                </a:lnTo>
                <a:lnTo>
                  <a:pt x="816" y="69"/>
                </a:lnTo>
                <a:lnTo>
                  <a:pt x="816" y="68"/>
                </a:lnTo>
                <a:lnTo>
                  <a:pt x="815" y="67"/>
                </a:lnTo>
                <a:lnTo>
                  <a:pt x="814" y="67"/>
                </a:lnTo>
                <a:lnTo>
                  <a:pt x="814" y="66"/>
                </a:lnTo>
                <a:lnTo>
                  <a:pt x="812" y="64"/>
                </a:lnTo>
                <a:lnTo>
                  <a:pt x="812" y="63"/>
                </a:lnTo>
                <a:lnTo>
                  <a:pt x="812" y="62"/>
                </a:lnTo>
                <a:lnTo>
                  <a:pt x="814" y="60"/>
                </a:lnTo>
                <a:lnTo>
                  <a:pt x="814" y="59"/>
                </a:lnTo>
                <a:lnTo>
                  <a:pt x="814" y="56"/>
                </a:lnTo>
                <a:lnTo>
                  <a:pt x="812" y="56"/>
                </a:lnTo>
                <a:lnTo>
                  <a:pt x="812" y="55"/>
                </a:lnTo>
                <a:lnTo>
                  <a:pt x="812" y="54"/>
                </a:lnTo>
                <a:lnTo>
                  <a:pt x="811" y="54"/>
                </a:lnTo>
                <a:lnTo>
                  <a:pt x="811" y="52"/>
                </a:lnTo>
                <a:lnTo>
                  <a:pt x="811" y="51"/>
                </a:lnTo>
                <a:lnTo>
                  <a:pt x="811" y="50"/>
                </a:lnTo>
                <a:lnTo>
                  <a:pt x="810" y="49"/>
                </a:lnTo>
                <a:lnTo>
                  <a:pt x="809" y="46"/>
                </a:lnTo>
                <a:lnTo>
                  <a:pt x="809" y="43"/>
                </a:lnTo>
                <a:lnTo>
                  <a:pt x="809" y="42"/>
                </a:lnTo>
                <a:lnTo>
                  <a:pt x="810" y="42"/>
                </a:lnTo>
                <a:lnTo>
                  <a:pt x="810" y="41"/>
                </a:lnTo>
                <a:lnTo>
                  <a:pt x="810" y="39"/>
                </a:lnTo>
                <a:lnTo>
                  <a:pt x="810" y="38"/>
                </a:lnTo>
                <a:lnTo>
                  <a:pt x="809" y="38"/>
                </a:lnTo>
                <a:lnTo>
                  <a:pt x="809" y="37"/>
                </a:lnTo>
                <a:lnTo>
                  <a:pt x="807" y="35"/>
                </a:lnTo>
                <a:lnTo>
                  <a:pt x="806" y="34"/>
                </a:lnTo>
                <a:lnTo>
                  <a:pt x="805" y="34"/>
                </a:lnTo>
                <a:lnTo>
                  <a:pt x="803" y="34"/>
                </a:lnTo>
                <a:lnTo>
                  <a:pt x="802" y="33"/>
                </a:lnTo>
                <a:lnTo>
                  <a:pt x="801" y="34"/>
                </a:lnTo>
                <a:lnTo>
                  <a:pt x="799" y="34"/>
                </a:lnTo>
                <a:lnTo>
                  <a:pt x="798" y="35"/>
                </a:lnTo>
                <a:lnTo>
                  <a:pt x="797" y="35"/>
                </a:lnTo>
                <a:lnTo>
                  <a:pt x="797" y="37"/>
                </a:lnTo>
                <a:lnTo>
                  <a:pt x="794" y="37"/>
                </a:lnTo>
                <a:lnTo>
                  <a:pt x="793" y="37"/>
                </a:lnTo>
                <a:lnTo>
                  <a:pt x="792" y="37"/>
                </a:lnTo>
                <a:lnTo>
                  <a:pt x="792" y="38"/>
                </a:lnTo>
                <a:lnTo>
                  <a:pt x="792" y="39"/>
                </a:lnTo>
                <a:lnTo>
                  <a:pt x="792" y="41"/>
                </a:lnTo>
                <a:lnTo>
                  <a:pt x="792" y="42"/>
                </a:lnTo>
                <a:lnTo>
                  <a:pt x="793" y="42"/>
                </a:lnTo>
                <a:lnTo>
                  <a:pt x="793" y="43"/>
                </a:lnTo>
                <a:lnTo>
                  <a:pt x="792" y="45"/>
                </a:lnTo>
                <a:lnTo>
                  <a:pt x="790" y="46"/>
                </a:lnTo>
                <a:lnTo>
                  <a:pt x="790" y="45"/>
                </a:lnTo>
                <a:lnTo>
                  <a:pt x="790" y="46"/>
                </a:lnTo>
                <a:lnTo>
                  <a:pt x="789" y="45"/>
                </a:lnTo>
                <a:lnTo>
                  <a:pt x="789" y="46"/>
                </a:lnTo>
                <a:lnTo>
                  <a:pt x="789" y="45"/>
                </a:lnTo>
                <a:lnTo>
                  <a:pt x="788" y="45"/>
                </a:lnTo>
                <a:lnTo>
                  <a:pt x="786" y="45"/>
                </a:lnTo>
                <a:lnTo>
                  <a:pt x="785" y="43"/>
                </a:lnTo>
                <a:lnTo>
                  <a:pt x="784" y="43"/>
                </a:lnTo>
                <a:lnTo>
                  <a:pt x="782" y="43"/>
                </a:lnTo>
                <a:lnTo>
                  <a:pt x="781" y="43"/>
                </a:lnTo>
                <a:lnTo>
                  <a:pt x="780" y="43"/>
                </a:lnTo>
                <a:lnTo>
                  <a:pt x="780" y="42"/>
                </a:lnTo>
                <a:lnTo>
                  <a:pt x="778" y="41"/>
                </a:lnTo>
                <a:lnTo>
                  <a:pt x="777" y="41"/>
                </a:lnTo>
                <a:lnTo>
                  <a:pt x="777" y="39"/>
                </a:lnTo>
                <a:lnTo>
                  <a:pt x="776" y="38"/>
                </a:lnTo>
                <a:lnTo>
                  <a:pt x="775" y="37"/>
                </a:lnTo>
                <a:lnTo>
                  <a:pt x="775" y="35"/>
                </a:lnTo>
                <a:lnTo>
                  <a:pt x="773" y="35"/>
                </a:lnTo>
                <a:lnTo>
                  <a:pt x="773" y="34"/>
                </a:lnTo>
                <a:lnTo>
                  <a:pt x="773" y="33"/>
                </a:lnTo>
                <a:lnTo>
                  <a:pt x="773" y="32"/>
                </a:lnTo>
                <a:lnTo>
                  <a:pt x="772" y="32"/>
                </a:lnTo>
                <a:lnTo>
                  <a:pt x="772" y="30"/>
                </a:lnTo>
                <a:lnTo>
                  <a:pt x="771" y="30"/>
                </a:lnTo>
                <a:lnTo>
                  <a:pt x="771" y="29"/>
                </a:lnTo>
                <a:lnTo>
                  <a:pt x="772" y="29"/>
                </a:lnTo>
                <a:lnTo>
                  <a:pt x="772" y="28"/>
                </a:lnTo>
                <a:lnTo>
                  <a:pt x="773" y="26"/>
                </a:lnTo>
                <a:lnTo>
                  <a:pt x="773" y="25"/>
                </a:lnTo>
                <a:lnTo>
                  <a:pt x="773" y="24"/>
                </a:lnTo>
                <a:lnTo>
                  <a:pt x="773" y="22"/>
                </a:lnTo>
                <a:lnTo>
                  <a:pt x="775" y="22"/>
                </a:lnTo>
                <a:lnTo>
                  <a:pt x="775" y="21"/>
                </a:lnTo>
                <a:lnTo>
                  <a:pt x="776" y="21"/>
                </a:lnTo>
                <a:lnTo>
                  <a:pt x="776" y="20"/>
                </a:lnTo>
                <a:lnTo>
                  <a:pt x="777" y="20"/>
                </a:lnTo>
                <a:lnTo>
                  <a:pt x="777" y="18"/>
                </a:lnTo>
                <a:lnTo>
                  <a:pt x="778" y="18"/>
                </a:lnTo>
                <a:lnTo>
                  <a:pt x="780" y="17"/>
                </a:lnTo>
                <a:lnTo>
                  <a:pt x="781" y="17"/>
                </a:lnTo>
                <a:lnTo>
                  <a:pt x="781" y="16"/>
                </a:lnTo>
                <a:lnTo>
                  <a:pt x="782" y="15"/>
                </a:lnTo>
                <a:lnTo>
                  <a:pt x="784" y="15"/>
                </a:lnTo>
                <a:lnTo>
                  <a:pt x="785" y="13"/>
                </a:lnTo>
                <a:lnTo>
                  <a:pt x="786" y="13"/>
                </a:lnTo>
                <a:lnTo>
                  <a:pt x="788" y="12"/>
                </a:lnTo>
                <a:lnTo>
                  <a:pt x="789" y="12"/>
                </a:lnTo>
                <a:lnTo>
                  <a:pt x="790" y="12"/>
                </a:lnTo>
                <a:lnTo>
                  <a:pt x="790" y="11"/>
                </a:lnTo>
                <a:lnTo>
                  <a:pt x="792" y="12"/>
                </a:lnTo>
                <a:lnTo>
                  <a:pt x="792" y="11"/>
                </a:lnTo>
                <a:lnTo>
                  <a:pt x="793" y="11"/>
                </a:lnTo>
                <a:lnTo>
                  <a:pt x="794" y="11"/>
                </a:lnTo>
                <a:lnTo>
                  <a:pt x="795" y="11"/>
                </a:lnTo>
                <a:lnTo>
                  <a:pt x="797" y="11"/>
                </a:lnTo>
                <a:lnTo>
                  <a:pt x="797" y="9"/>
                </a:lnTo>
                <a:lnTo>
                  <a:pt x="798" y="9"/>
                </a:lnTo>
                <a:close/>
                <a:moveTo>
                  <a:pt x="921" y="13"/>
                </a:moveTo>
                <a:lnTo>
                  <a:pt x="920" y="12"/>
                </a:lnTo>
                <a:lnTo>
                  <a:pt x="919" y="12"/>
                </a:lnTo>
                <a:lnTo>
                  <a:pt x="919" y="11"/>
                </a:lnTo>
                <a:lnTo>
                  <a:pt x="920" y="11"/>
                </a:lnTo>
                <a:lnTo>
                  <a:pt x="920" y="9"/>
                </a:lnTo>
                <a:lnTo>
                  <a:pt x="921" y="11"/>
                </a:lnTo>
                <a:lnTo>
                  <a:pt x="921" y="12"/>
                </a:lnTo>
                <a:lnTo>
                  <a:pt x="921" y="13"/>
                </a:lnTo>
                <a:close/>
                <a:moveTo>
                  <a:pt x="1128" y="9"/>
                </a:moveTo>
                <a:lnTo>
                  <a:pt x="1128" y="11"/>
                </a:lnTo>
                <a:lnTo>
                  <a:pt x="1128" y="9"/>
                </a:lnTo>
                <a:lnTo>
                  <a:pt x="1127" y="9"/>
                </a:lnTo>
                <a:lnTo>
                  <a:pt x="1128" y="9"/>
                </a:lnTo>
                <a:close/>
                <a:moveTo>
                  <a:pt x="1127" y="9"/>
                </a:moveTo>
                <a:lnTo>
                  <a:pt x="1125" y="9"/>
                </a:lnTo>
                <a:lnTo>
                  <a:pt x="1125" y="8"/>
                </a:lnTo>
                <a:lnTo>
                  <a:pt x="1127" y="8"/>
                </a:lnTo>
                <a:lnTo>
                  <a:pt x="1127" y="9"/>
                </a:lnTo>
                <a:close/>
                <a:moveTo>
                  <a:pt x="1148" y="8"/>
                </a:moveTo>
                <a:lnTo>
                  <a:pt x="1148" y="9"/>
                </a:lnTo>
                <a:lnTo>
                  <a:pt x="1148" y="8"/>
                </a:lnTo>
                <a:close/>
                <a:moveTo>
                  <a:pt x="1188" y="8"/>
                </a:moveTo>
                <a:lnTo>
                  <a:pt x="1190" y="8"/>
                </a:lnTo>
                <a:lnTo>
                  <a:pt x="1190" y="9"/>
                </a:lnTo>
                <a:lnTo>
                  <a:pt x="1191" y="11"/>
                </a:lnTo>
                <a:lnTo>
                  <a:pt x="1191" y="12"/>
                </a:lnTo>
                <a:lnTo>
                  <a:pt x="1191" y="13"/>
                </a:lnTo>
                <a:lnTo>
                  <a:pt x="1190" y="12"/>
                </a:lnTo>
                <a:lnTo>
                  <a:pt x="1188" y="12"/>
                </a:lnTo>
                <a:lnTo>
                  <a:pt x="1187" y="11"/>
                </a:lnTo>
                <a:lnTo>
                  <a:pt x="1186" y="11"/>
                </a:lnTo>
                <a:lnTo>
                  <a:pt x="1184" y="11"/>
                </a:lnTo>
                <a:lnTo>
                  <a:pt x="1184" y="9"/>
                </a:lnTo>
                <a:lnTo>
                  <a:pt x="1184" y="8"/>
                </a:lnTo>
                <a:lnTo>
                  <a:pt x="1186" y="8"/>
                </a:lnTo>
                <a:lnTo>
                  <a:pt x="1188" y="8"/>
                </a:lnTo>
                <a:close/>
                <a:moveTo>
                  <a:pt x="1150" y="7"/>
                </a:moveTo>
                <a:lnTo>
                  <a:pt x="1149" y="7"/>
                </a:lnTo>
                <a:lnTo>
                  <a:pt x="1149" y="8"/>
                </a:lnTo>
                <a:lnTo>
                  <a:pt x="1148" y="7"/>
                </a:lnTo>
                <a:lnTo>
                  <a:pt x="1148" y="8"/>
                </a:lnTo>
                <a:lnTo>
                  <a:pt x="1146" y="7"/>
                </a:lnTo>
                <a:lnTo>
                  <a:pt x="1148" y="7"/>
                </a:lnTo>
                <a:lnTo>
                  <a:pt x="1149" y="7"/>
                </a:lnTo>
                <a:lnTo>
                  <a:pt x="1150" y="7"/>
                </a:lnTo>
                <a:lnTo>
                  <a:pt x="1150" y="5"/>
                </a:lnTo>
                <a:lnTo>
                  <a:pt x="1152" y="5"/>
                </a:lnTo>
                <a:lnTo>
                  <a:pt x="1152" y="7"/>
                </a:lnTo>
                <a:lnTo>
                  <a:pt x="1150" y="7"/>
                </a:lnTo>
                <a:close/>
                <a:moveTo>
                  <a:pt x="1148" y="4"/>
                </a:moveTo>
                <a:lnTo>
                  <a:pt x="1146" y="4"/>
                </a:lnTo>
                <a:lnTo>
                  <a:pt x="1148" y="4"/>
                </a:lnTo>
                <a:close/>
                <a:moveTo>
                  <a:pt x="1125" y="1"/>
                </a:moveTo>
                <a:lnTo>
                  <a:pt x="1124" y="1"/>
                </a:lnTo>
                <a:lnTo>
                  <a:pt x="1123" y="3"/>
                </a:lnTo>
                <a:lnTo>
                  <a:pt x="1123" y="1"/>
                </a:lnTo>
                <a:lnTo>
                  <a:pt x="1124" y="1"/>
                </a:lnTo>
                <a:lnTo>
                  <a:pt x="1125" y="1"/>
                </a:lnTo>
                <a:close/>
                <a:moveTo>
                  <a:pt x="1131" y="4"/>
                </a:moveTo>
                <a:lnTo>
                  <a:pt x="1132" y="4"/>
                </a:lnTo>
                <a:lnTo>
                  <a:pt x="1133" y="5"/>
                </a:lnTo>
                <a:lnTo>
                  <a:pt x="1133" y="4"/>
                </a:lnTo>
                <a:lnTo>
                  <a:pt x="1135" y="3"/>
                </a:lnTo>
                <a:lnTo>
                  <a:pt x="1135" y="4"/>
                </a:lnTo>
                <a:lnTo>
                  <a:pt x="1135" y="5"/>
                </a:lnTo>
                <a:lnTo>
                  <a:pt x="1135" y="7"/>
                </a:lnTo>
                <a:lnTo>
                  <a:pt x="1136" y="7"/>
                </a:lnTo>
                <a:lnTo>
                  <a:pt x="1136" y="8"/>
                </a:lnTo>
                <a:lnTo>
                  <a:pt x="1137" y="9"/>
                </a:lnTo>
                <a:lnTo>
                  <a:pt x="1138" y="9"/>
                </a:lnTo>
                <a:lnTo>
                  <a:pt x="1140" y="9"/>
                </a:lnTo>
                <a:lnTo>
                  <a:pt x="1140" y="11"/>
                </a:lnTo>
                <a:lnTo>
                  <a:pt x="1141" y="11"/>
                </a:lnTo>
                <a:lnTo>
                  <a:pt x="1142" y="11"/>
                </a:lnTo>
                <a:lnTo>
                  <a:pt x="1142" y="9"/>
                </a:lnTo>
                <a:lnTo>
                  <a:pt x="1144" y="8"/>
                </a:lnTo>
                <a:lnTo>
                  <a:pt x="1142" y="8"/>
                </a:lnTo>
                <a:lnTo>
                  <a:pt x="1142" y="7"/>
                </a:lnTo>
                <a:lnTo>
                  <a:pt x="1144" y="7"/>
                </a:lnTo>
                <a:lnTo>
                  <a:pt x="1145" y="7"/>
                </a:lnTo>
                <a:lnTo>
                  <a:pt x="1146" y="8"/>
                </a:lnTo>
                <a:lnTo>
                  <a:pt x="1146" y="9"/>
                </a:lnTo>
                <a:lnTo>
                  <a:pt x="1148" y="9"/>
                </a:lnTo>
                <a:lnTo>
                  <a:pt x="1149" y="9"/>
                </a:lnTo>
                <a:lnTo>
                  <a:pt x="1150" y="9"/>
                </a:lnTo>
                <a:lnTo>
                  <a:pt x="1152" y="9"/>
                </a:lnTo>
                <a:lnTo>
                  <a:pt x="1153" y="9"/>
                </a:lnTo>
                <a:lnTo>
                  <a:pt x="1153" y="11"/>
                </a:lnTo>
                <a:lnTo>
                  <a:pt x="1154" y="11"/>
                </a:lnTo>
                <a:lnTo>
                  <a:pt x="1154" y="12"/>
                </a:lnTo>
                <a:lnTo>
                  <a:pt x="1155" y="12"/>
                </a:lnTo>
                <a:lnTo>
                  <a:pt x="1155" y="11"/>
                </a:lnTo>
                <a:lnTo>
                  <a:pt x="1157" y="11"/>
                </a:lnTo>
                <a:lnTo>
                  <a:pt x="1158" y="11"/>
                </a:lnTo>
                <a:lnTo>
                  <a:pt x="1159" y="11"/>
                </a:lnTo>
                <a:lnTo>
                  <a:pt x="1158" y="9"/>
                </a:lnTo>
                <a:lnTo>
                  <a:pt x="1159" y="8"/>
                </a:lnTo>
                <a:lnTo>
                  <a:pt x="1161" y="8"/>
                </a:lnTo>
                <a:lnTo>
                  <a:pt x="1161" y="7"/>
                </a:lnTo>
                <a:lnTo>
                  <a:pt x="1162" y="5"/>
                </a:lnTo>
                <a:lnTo>
                  <a:pt x="1163" y="7"/>
                </a:lnTo>
                <a:lnTo>
                  <a:pt x="1165" y="8"/>
                </a:lnTo>
                <a:lnTo>
                  <a:pt x="1166" y="9"/>
                </a:lnTo>
                <a:lnTo>
                  <a:pt x="1167" y="9"/>
                </a:lnTo>
                <a:lnTo>
                  <a:pt x="1167" y="11"/>
                </a:lnTo>
                <a:lnTo>
                  <a:pt x="1169" y="12"/>
                </a:lnTo>
                <a:lnTo>
                  <a:pt x="1166" y="13"/>
                </a:lnTo>
                <a:lnTo>
                  <a:pt x="1167" y="13"/>
                </a:lnTo>
                <a:lnTo>
                  <a:pt x="1167" y="15"/>
                </a:lnTo>
                <a:lnTo>
                  <a:pt x="1167" y="13"/>
                </a:lnTo>
                <a:lnTo>
                  <a:pt x="1169" y="13"/>
                </a:lnTo>
                <a:lnTo>
                  <a:pt x="1170" y="13"/>
                </a:lnTo>
                <a:lnTo>
                  <a:pt x="1171" y="13"/>
                </a:lnTo>
                <a:lnTo>
                  <a:pt x="1171" y="15"/>
                </a:lnTo>
                <a:lnTo>
                  <a:pt x="1171" y="16"/>
                </a:lnTo>
                <a:lnTo>
                  <a:pt x="1171" y="17"/>
                </a:lnTo>
                <a:lnTo>
                  <a:pt x="1172" y="18"/>
                </a:lnTo>
                <a:lnTo>
                  <a:pt x="1172" y="20"/>
                </a:lnTo>
                <a:lnTo>
                  <a:pt x="1171" y="18"/>
                </a:lnTo>
                <a:lnTo>
                  <a:pt x="1170" y="18"/>
                </a:lnTo>
                <a:lnTo>
                  <a:pt x="1169" y="20"/>
                </a:lnTo>
                <a:lnTo>
                  <a:pt x="1170" y="20"/>
                </a:lnTo>
                <a:lnTo>
                  <a:pt x="1171" y="20"/>
                </a:lnTo>
                <a:lnTo>
                  <a:pt x="1172" y="21"/>
                </a:lnTo>
                <a:lnTo>
                  <a:pt x="1174" y="21"/>
                </a:lnTo>
                <a:lnTo>
                  <a:pt x="1175" y="21"/>
                </a:lnTo>
                <a:lnTo>
                  <a:pt x="1175" y="20"/>
                </a:lnTo>
                <a:lnTo>
                  <a:pt x="1176" y="20"/>
                </a:lnTo>
                <a:lnTo>
                  <a:pt x="1178" y="20"/>
                </a:lnTo>
                <a:lnTo>
                  <a:pt x="1179" y="18"/>
                </a:lnTo>
                <a:lnTo>
                  <a:pt x="1180" y="20"/>
                </a:lnTo>
                <a:lnTo>
                  <a:pt x="1182" y="21"/>
                </a:lnTo>
                <a:lnTo>
                  <a:pt x="1183" y="21"/>
                </a:lnTo>
                <a:lnTo>
                  <a:pt x="1184" y="22"/>
                </a:lnTo>
                <a:lnTo>
                  <a:pt x="1186" y="24"/>
                </a:lnTo>
                <a:lnTo>
                  <a:pt x="1188" y="25"/>
                </a:lnTo>
                <a:lnTo>
                  <a:pt x="1188" y="26"/>
                </a:lnTo>
                <a:lnTo>
                  <a:pt x="1188" y="28"/>
                </a:lnTo>
                <a:lnTo>
                  <a:pt x="1190" y="28"/>
                </a:lnTo>
                <a:lnTo>
                  <a:pt x="1190" y="29"/>
                </a:lnTo>
                <a:lnTo>
                  <a:pt x="1188" y="30"/>
                </a:lnTo>
                <a:lnTo>
                  <a:pt x="1187" y="30"/>
                </a:lnTo>
                <a:lnTo>
                  <a:pt x="1187" y="32"/>
                </a:lnTo>
                <a:lnTo>
                  <a:pt x="1187" y="33"/>
                </a:lnTo>
                <a:lnTo>
                  <a:pt x="1187" y="34"/>
                </a:lnTo>
                <a:lnTo>
                  <a:pt x="1186" y="33"/>
                </a:lnTo>
                <a:lnTo>
                  <a:pt x="1184" y="33"/>
                </a:lnTo>
                <a:lnTo>
                  <a:pt x="1183" y="32"/>
                </a:lnTo>
                <a:lnTo>
                  <a:pt x="1183" y="33"/>
                </a:lnTo>
                <a:lnTo>
                  <a:pt x="1183" y="34"/>
                </a:lnTo>
                <a:lnTo>
                  <a:pt x="1184" y="35"/>
                </a:lnTo>
                <a:lnTo>
                  <a:pt x="1186" y="35"/>
                </a:lnTo>
                <a:lnTo>
                  <a:pt x="1186" y="37"/>
                </a:lnTo>
                <a:lnTo>
                  <a:pt x="1187" y="38"/>
                </a:lnTo>
                <a:lnTo>
                  <a:pt x="1188" y="39"/>
                </a:lnTo>
                <a:lnTo>
                  <a:pt x="1188" y="41"/>
                </a:lnTo>
                <a:lnTo>
                  <a:pt x="1190" y="42"/>
                </a:lnTo>
                <a:lnTo>
                  <a:pt x="1190" y="41"/>
                </a:lnTo>
                <a:lnTo>
                  <a:pt x="1191" y="41"/>
                </a:lnTo>
                <a:lnTo>
                  <a:pt x="1192" y="42"/>
                </a:lnTo>
                <a:lnTo>
                  <a:pt x="1193" y="42"/>
                </a:lnTo>
                <a:lnTo>
                  <a:pt x="1192" y="43"/>
                </a:lnTo>
                <a:lnTo>
                  <a:pt x="1191" y="43"/>
                </a:lnTo>
                <a:lnTo>
                  <a:pt x="1191" y="45"/>
                </a:lnTo>
                <a:lnTo>
                  <a:pt x="1192" y="45"/>
                </a:lnTo>
                <a:lnTo>
                  <a:pt x="1193" y="45"/>
                </a:lnTo>
                <a:lnTo>
                  <a:pt x="1195" y="46"/>
                </a:lnTo>
                <a:lnTo>
                  <a:pt x="1193" y="47"/>
                </a:lnTo>
                <a:lnTo>
                  <a:pt x="1192" y="46"/>
                </a:lnTo>
                <a:lnTo>
                  <a:pt x="1191" y="47"/>
                </a:lnTo>
                <a:lnTo>
                  <a:pt x="1190" y="47"/>
                </a:lnTo>
                <a:lnTo>
                  <a:pt x="1190" y="49"/>
                </a:lnTo>
                <a:lnTo>
                  <a:pt x="1188" y="50"/>
                </a:lnTo>
                <a:lnTo>
                  <a:pt x="1188" y="51"/>
                </a:lnTo>
                <a:lnTo>
                  <a:pt x="1188" y="52"/>
                </a:lnTo>
                <a:lnTo>
                  <a:pt x="1187" y="52"/>
                </a:lnTo>
                <a:lnTo>
                  <a:pt x="1187" y="54"/>
                </a:lnTo>
                <a:lnTo>
                  <a:pt x="1186" y="54"/>
                </a:lnTo>
                <a:lnTo>
                  <a:pt x="1186" y="55"/>
                </a:lnTo>
                <a:lnTo>
                  <a:pt x="1184" y="55"/>
                </a:lnTo>
                <a:lnTo>
                  <a:pt x="1184" y="56"/>
                </a:lnTo>
                <a:lnTo>
                  <a:pt x="1183" y="56"/>
                </a:lnTo>
                <a:lnTo>
                  <a:pt x="1182" y="56"/>
                </a:lnTo>
                <a:lnTo>
                  <a:pt x="1182" y="58"/>
                </a:lnTo>
                <a:lnTo>
                  <a:pt x="1182" y="56"/>
                </a:lnTo>
                <a:lnTo>
                  <a:pt x="1180" y="58"/>
                </a:lnTo>
                <a:lnTo>
                  <a:pt x="1179" y="60"/>
                </a:lnTo>
                <a:lnTo>
                  <a:pt x="1178" y="60"/>
                </a:lnTo>
                <a:lnTo>
                  <a:pt x="1176" y="60"/>
                </a:lnTo>
                <a:lnTo>
                  <a:pt x="1176" y="62"/>
                </a:lnTo>
                <a:lnTo>
                  <a:pt x="1175" y="62"/>
                </a:lnTo>
                <a:lnTo>
                  <a:pt x="1175" y="63"/>
                </a:lnTo>
                <a:lnTo>
                  <a:pt x="1175" y="66"/>
                </a:lnTo>
                <a:lnTo>
                  <a:pt x="1174" y="67"/>
                </a:lnTo>
                <a:lnTo>
                  <a:pt x="1172" y="67"/>
                </a:lnTo>
                <a:lnTo>
                  <a:pt x="1171" y="67"/>
                </a:lnTo>
                <a:lnTo>
                  <a:pt x="1171" y="68"/>
                </a:lnTo>
                <a:lnTo>
                  <a:pt x="1170" y="68"/>
                </a:lnTo>
                <a:lnTo>
                  <a:pt x="1170" y="69"/>
                </a:lnTo>
                <a:lnTo>
                  <a:pt x="1170" y="71"/>
                </a:lnTo>
                <a:lnTo>
                  <a:pt x="1172" y="72"/>
                </a:lnTo>
                <a:lnTo>
                  <a:pt x="1172" y="73"/>
                </a:lnTo>
                <a:lnTo>
                  <a:pt x="1172" y="75"/>
                </a:lnTo>
                <a:lnTo>
                  <a:pt x="1172" y="76"/>
                </a:lnTo>
                <a:lnTo>
                  <a:pt x="1171" y="76"/>
                </a:lnTo>
                <a:lnTo>
                  <a:pt x="1171" y="77"/>
                </a:lnTo>
                <a:lnTo>
                  <a:pt x="1171" y="79"/>
                </a:lnTo>
                <a:lnTo>
                  <a:pt x="1170" y="80"/>
                </a:lnTo>
                <a:lnTo>
                  <a:pt x="1170" y="81"/>
                </a:lnTo>
                <a:lnTo>
                  <a:pt x="1167" y="84"/>
                </a:lnTo>
                <a:lnTo>
                  <a:pt x="1167" y="85"/>
                </a:lnTo>
                <a:lnTo>
                  <a:pt x="1166" y="85"/>
                </a:lnTo>
                <a:lnTo>
                  <a:pt x="1165" y="85"/>
                </a:lnTo>
                <a:lnTo>
                  <a:pt x="1162" y="85"/>
                </a:lnTo>
                <a:lnTo>
                  <a:pt x="1161" y="85"/>
                </a:lnTo>
                <a:lnTo>
                  <a:pt x="1159" y="85"/>
                </a:lnTo>
                <a:lnTo>
                  <a:pt x="1159" y="84"/>
                </a:lnTo>
                <a:lnTo>
                  <a:pt x="1157" y="84"/>
                </a:lnTo>
                <a:lnTo>
                  <a:pt x="1155" y="84"/>
                </a:lnTo>
                <a:lnTo>
                  <a:pt x="1154" y="83"/>
                </a:lnTo>
                <a:lnTo>
                  <a:pt x="1154" y="81"/>
                </a:lnTo>
                <a:lnTo>
                  <a:pt x="1153" y="81"/>
                </a:lnTo>
                <a:lnTo>
                  <a:pt x="1152" y="81"/>
                </a:lnTo>
                <a:lnTo>
                  <a:pt x="1152" y="80"/>
                </a:lnTo>
                <a:lnTo>
                  <a:pt x="1150" y="80"/>
                </a:lnTo>
                <a:lnTo>
                  <a:pt x="1150" y="79"/>
                </a:lnTo>
                <a:lnTo>
                  <a:pt x="1150" y="77"/>
                </a:lnTo>
                <a:lnTo>
                  <a:pt x="1149" y="76"/>
                </a:lnTo>
                <a:lnTo>
                  <a:pt x="1149" y="75"/>
                </a:lnTo>
                <a:lnTo>
                  <a:pt x="1148" y="73"/>
                </a:lnTo>
                <a:lnTo>
                  <a:pt x="1146" y="73"/>
                </a:lnTo>
                <a:lnTo>
                  <a:pt x="1145" y="73"/>
                </a:lnTo>
                <a:lnTo>
                  <a:pt x="1144" y="73"/>
                </a:lnTo>
                <a:lnTo>
                  <a:pt x="1144" y="72"/>
                </a:lnTo>
                <a:lnTo>
                  <a:pt x="1142" y="72"/>
                </a:lnTo>
                <a:lnTo>
                  <a:pt x="1141" y="71"/>
                </a:lnTo>
                <a:lnTo>
                  <a:pt x="1140" y="69"/>
                </a:lnTo>
                <a:lnTo>
                  <a:pt x="1138" y="69"/>
                </a:lnTo>
                <a:lnTo>
                  <a:pt x="1138" y="68"/>
                </a:lnTo>
                <a:lnTo>
                  <a:pt x="1137" y="68"/>
                </a:lnTo>
                <a:lnTo>
                  <a:pt x="1135" y="68"/>
                </a:lnTo>
                <a:lnTo>
                  <a:pt x="1133" y="68"/>
                </a:lnTo>
                <a:lnTo>
                  <a:pt x="1132" y="67"/>
                </a:lnTo>
                <a:lnTo>
                  <a:pt x="1131" y="67"/>
                </a:lnTo>
                <a:lnTo>
                  <a:pt x="1129" y="66"/>
                </a:lnTo>
                <a:lnTo>
                  <a:pt x="1128" y="66"/>
                </a:lnTo>
                <a:lnTo>
                  <a:pt x="1128" y="64"/>
                </a:lnTo>
                <a:lnTo>
                  <a:pt x="1127" y="63"/>
                </a:lnTo>
                <a:lnTo>
                  <a:pt x="1127" y="62"/>
                </a:lnTo>
                <a:lnTo>
                  <a:pt x="1127" y="60"/>
                </a:lnTo>
                <a:lnTo>
                  <a:pt x="1125" y="60"/>
                </a:lnTo>
                <a:lnTo>
                  <a:pt x="1125" y="59"/>
                </a:lnTo>
                <a:lnTo>
                  <a:pt x="1124" y="58"/>
                </a:lnTo>
                <a:lnTo>
                  <a:pt x="1124" y="56"/>
                </a:lnTo>
                <a:lnTo>
                  <a:pt x="1124" y="55"/>
                </a:lnTo>
                <a:lnTo>
                  <a:pt x="1123" y="55"/>
                </a:lnTo>
                <a:lnTo>
                  <a:pt x="1121" y="54"/>
                </a:lnTo>
                <a:lnTo>
                  <a:pt x="1120" y="54"/>
                </a:lnTo>
                <a:lnTo>
                  <a:pt x="1120" y="52"/>
                </a:lnTo>
                <a:lnTo>
                  <a:pt x="1119" y="52"/>
                </a:lnTo>
                <a:lnTo>
                  <a:pt x="1118" y="51"/>
                </a:lnTo>
                <a:lnTo>
                  <a:pt x="1118" y="50"/>
                </a:lnTo>
                <a:lnTo>
                  <a:pt x="1119" y="50"/>
                </a:lnTo>
                <a:lnTo>
                  <a:pt x="1119" y="49"/>
                </a:lnTo>
                <a:lnTo>
                  <a:pt x="1119" y="47"/>
                </a:lnTo>
                <a:lnTo>
                  <a:pt x="1119" y="45"/>
                </a:lnTo>
                <a:lnTo>
                  <a:pt x="1119" y="43"/>
                </a:lnTo>
                <a:lnTo>
                  <a:pt x="1119" y="42"/>
                </a:lnTo>
                <a:lnTo>
                  <a:pt x="1119" y="41"/>
                </a:lnTo>
                <a:lnTo>
                  <a:pt x="1119" y="39"/>
                </a:lnTo>
                <a:lnTo>
                  <a:pt x="1119" y="38"/>
                </a:lnTo>
                <a:lnTo>
                  <a:pt x="1119" y="37"/>
                </a:lnTo>
                <a:lnTo>
                  <a:pt x="1119" y="34"/>
                </a:lnTo>
                <a:lnTo>
                  <a:pt x="1119" y="33"/>
                </a:lnTo>
                <a:lnTo>
                  <a:pt x="1118" y="32"/>
                </a:lnTo>
                <a:lnTo>
                  <a:pt x="1118" y="30"/>
                </a:lnTo>
                <a:lnTo>
                  <a:pt x="1116" y="29"/>
                </a:lnTo>
                <a:lnTo>
                  <a:pt x="1116" y="26"/>
                </a:lnTo>
                <a:lnTo>
                  <a:pt x="1118" y="25"/>
                </a:lnTo>
                <a:lnTo>
                  <a:pt x="1119" y="24"/>
                </a:lnTo>
                <a:lnTo>
                  <a:pt x="1120" y="22"/>
                </a:lnTo>
                <a:lnTo>
                  <a:pt x="1121" y="21"/>
                </a:lnTo>
                <a:lnTo>
                  <a:pt x="1123" y="20"/>
                </a:lnTo>
                <a:lnTo>
                  <a:pt x="1123" y="18"/>
                </a:lnTo>
                <a:lnTo>
                  <a:pt x="1124" y="18"/>
                </a:lnTo>
                <a:lnTo>
                  <a:pt x="1124" y="17"/>
                </a:lnTo>
                <a:lnTo>
                  <a:pt x="1124" y="16"/>
                </a:lnTo>
                <a:lnTo>
                  <a:pt x="1125" y="16"/>
                </a:lnTo>
                <a:lnTo>
                  <a:pt x="1125" y="15"/>
                </a:lnTo>
                <a:lnTo>
                  <a:pt x="1125" y="13"/>
                </a:lnTo>
                <a:lnTo>
                  <a:pt x="1125" y="12"/>
                </a:lnTo>
                <a:lnTo>
                  <a:pt x="1127" y="12"/>
                </a:lnTo>
                <a:lnTo>
                  <a:pt x="1127" y="11"/>
                </a:lnTo>
                <a:lnTo>
                  <a:pt x="1128" y="11"/>
                </a:lnTo>
                <a:lnTo>
                  <a:pt x="1129" y="11"/>
                </a:lnTo>
                <a:lnTo>
                  <a:pt x="1129" y="9"/>
                </a:lnTo>
                <a:lnTo>
                  <a:pt x="1128" y="9"/>
                </a:lnTo>
                <a:lnTo>
                  <a:pt x="1127" y="9"/>
                </a:lnTo>
                <a:lnTo>
                  <a:pt x="1127" y="8"/>
                </a:lnTo>
                <a:lnTo>
                  <a:pt x="1127" y="7"/>
                </a:lnTo>
                <a:lnTo>
                  <a:pt x="1128" y="7"/>
                </a:lnTo>
                <a:lnTo>
                  <a:pt x="1128" y="5"/>
                </a:lnTo>
                <a:lnTo>
                  <a:pt x="1127" y="4"/>
                </a:lnTo>
                <a:lnTo>
                  <a:pt x="1127" y="3"/>
                </a:lnTo>
                <a:lnTo>
                  <a:pt x="1127" y="1"/>
                </a:lnTo>
                <a:lnTo>
                  <a:pt x="1128" y="1"/>
                </a:lnTo>
                <a:lnTo>
                  <a:pt x="1128" y="0"/>
                </a:lnTo>
                <a:lnTo>
                  <a:pt x="1131" y="0"/>
                </a:lnTo>
                <a:lnTo>
                  <a:pt x="1131" y="1"/>
                </a:lnTo>
                <a:lnTo>
                  <a:pt x="1131" y="3"/>
                </a:lnTo>
                <a:lnTo>
                  <a:pt x="1132" y="3"/>
                </a:lnTo>
                <a:lnTo>
                  <a:pt x="1132" y="4"/>
                </a:lnTo>
                <a:lnTo>
                  <a:pt x="1131" y="4"/>
                </a:lnTo>
                <a:close/>
              </a:path>
            </a:pathLst>
          </a:custGeom>
          <a:solidFill>
            <a:schemeClr val="tx2"/>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18" y="580271"/>
            <a:ext cx="3249472" cy="646331"/>
          </a:xfrm>
          <a:prstGeom prst="rect">
            <a:avLst/>
          </a:prstGeom>
          <a:noFill/>
          <a:ln>
            <a:noFill/>
          </a:ln>
        </p:spPr>
        <p:txBody>
          <a:bodyPr wrap="square" rtlCol="0">
            <a:spAutoFit/>
          </a:bodyPr>
          <a:lstStyle/>
          <a:p>
            <a:pPr algn="ctr"/>
            <a:r>
              <a:rPr lang="en-US" dirty="0" smtClean="0"/>
              <a:t>Cordillera Administrative Region</a:t>
            </a:r>
          </a:p>
          <a:p>
            <a:pPr algn="ctr"/>
            <a:endParaRPr lang="en-US" dirty="0"/>
          </a:p>
        </p:txBody>
      </p:sp>
      <p:sp>
        <p:nvSpPr>
          <p:cNvPr id="25" name="TextBox 24"/>
          <p:cNvSpPr txBox="1"/>
          <p:nvPr/>
        </p:nvSpPr>
        <p:spPr>
          <a:xfrm>
            <a:off x="4054256" y="1085132"/>
            <a:ext cx="1856620" cy="646331"/>
          </a:xfrm>
          <a:prstGeom prst="rect">
            <a:avLst/>
          </a:prstGeom>
          <a:noFill/>
          <a:ln>
            <a:noFill/>
          </a:ln>
        </p:spPr>
        <p:txBody>
          <a:bodyPr wrap="square" rtlCol="0">
            <a:spAutoFit/>
          </a:bodyPr>
          <a:lstStyle/>
          <a:p>
            <a:pPr algn="ctr"/>
            <a:r>
              <a:rPr lang="en-US" dirty="0" smtClean="0"/>
              <a:t>II Cagayan Valley</a:t>
            </a:r>
          </a:p>
          <a:p>
            <a:pPr algn="ctr"/>
            <a:endParaRPr lang="en-US" dirty="0"/>
          </a:p>
        </p:txBody>
      </p:sp>
      <p:sp>
        <p:nvSpPr>
          <p:cNvPr id="26" name="TextBox 25"/>
          <p:cNvSpPr txBox="1"/>
          <p:nvPr/>
        </p:nvSpPr>
        <p:spPr>
          <a:xfrm>
            <a:off x="683391" y="1771359"/>
            <a:ext cx="2566220" cy="646331"/>
          </a:xfrm>
          <a:prstGeom prst="rect">
            <a:avLst/>
          </a:prstGeom>
          <a:noFill/>
          <a:ln>
            <a:noFill/>
          </a:ln>
        </p:spPr>
        <p:txBody>
          <a:bodyPr wrap="square" rtlCol="0">
            <a:spAutoFit/>
          </a:bodyPr>
          <a:lstStyle/>
          <a:p>
            <a:pPr algn="ctr"/>
            <a:r>
              <a:rPr lang="en-US" dirty="0" smtClean="0"/>
              <a:t>I </a:t>
            </a:r>
            <a:r>
              <a:rPr lang="en-US" dirty="0" err="1" smtClean="0"/>
              <a:t>Ilocos</a:t>
            </a:r>
            <a:r>
              <a:rPr lang="en-US" dirty="0" smtClean="0"/>
              <a:t> Region</a:t>
            </a:r>
          </a:p>
          <a:p>
            <a:pPr algn="ctr"/>
            <a:endParaRPr lang="en-US" dirty="0"/>
          </a:p>
        </p:txBody>
      </p:sp>
      <p:sp>
        <p:nvSpPr>
          <p:cNvPr id="27" name="TextBox 26"/>
          <p:cNvSpPr txBox="1"/>
          <p:nvPr/>
        </p:nvSpPr>
        <p:spPr>
          <a:xfrm>
            <a:off x="4246321" y="1782178"/>
            <a:ext cx="1856620" cy="646331"/>
          </a:xfrm>
          <a:prstGeom prst="rect">
            <a:avLst/>
          </a:prstGeom>
          <a:noFill/>
          <a:ln>
            <a:noFill/>
          </a:ln>
        </p:spPr>
        <p:txBody>
          <a:bodyPr wrap="square" rtlCol="0">
            <a:spAutoFit/>
          </a:bodyPr>
          <a:lstStyle/>
          <a:p>
            <a:pPr algn="ctr"/>
            <a:r>
              <a:rPr lang="en-US" dirty="0" smtClean="0"/>
              <a:t>III Central Luzon</a:t>
            </a:r>
          </a:p>
          <a:p>
            <a:pPr algn="ctr"/>
            <a:endParaRPr lang="en-US" dirty="0"/>
          </a:p>
        </p:txBody>
      </p:sp>
      <p:sp>
        <p:nvSpPr>
          <p:cNvPr id="28" name="TextBox 27"/>
          <p:cNvSpPr txBox="1"/>
          <p:nvPr/>
        </p:nvSpPr>
        <p:spPr>
          <a:xfrm>
            <a:off x="683391" y="2700961"/>
            <a:ext cx="2380942" cy="646331"/>
          </a:xfrm>
          <a:prstGeom prst="rect">
            <a:avLst/>
          </a:prstGeom>
          <a:noFill/>
          <a:ln>
            <a:noFill/>
          </a:ln>
        </p:spPr>
        <p:txBody>
          <a:bodyPr wrap="square" rtlCol="0">
            <a:spAutoFit/>
          </a:bodyPr>
          <a:lstStyle/>
          <a:p>
            <a:pPr algn="ctr"/>
            <a:r>
              <a:rPr lang="en-US" dirty="0" smtClean="0"/>
              <a:t>National Capital Region</a:t>
            </a:r>
          </a:p>
          <a:p>
            <a:pPr algn="ctr"/>
            <a:endParaRPr lang="en-US" dirty="0"/>
          </a:p>
        </p:txBody>
      </p:sp>
      <p:sp>
        <p:nvSpPr>
          <p:cNvPr id="29" name="TextBox 28"/>
          <p:cNvSpPr txBox="1"/>
          <p:nvPr/>
        </p:nvSpPr>
        <p:spPr>
          <a:xfrm>
            <a:off x="4494538" y="2444178"/>
            <a:ext cx="1856620" cy="646331"/>
          </a:xfrm>
          <a:prstGeom prst="rect">
            <a:avLst/>
          </a:prstGeom>
          <a:noFill/>
          <a:ln>
            <a:noFill/>
          </a:ln>
        </p:spPr>
        <p:txBody>
          <a:bodyPr wrap="square" rtlCol="0">
            <a:spAutoFit/>
          </a:bodyPr>
          <a:lstStyle/>
          <a:p>
            <a:pPr algn="ctr"/>
            <a:r>
              <a:rPr lang="en-US" dirty="0" smtClean="0"/>
              <a:t>IVA CALABARZON</a:t>
            </a:r>
          </a:p>
          <a:p>
            <a:pPr algn="ctr"/>
            <a:endParaRPr lang="en-US" dirty="0"/>
          </a:p>
        </p:txBody>
      </p:sp>
      <p:cxnSp>
        <p:nvCxnSpPr>
          <p:cNvPr id="33" name="Straight Connector 32"/>
          <p:cNvCxnSpPr/>
          <p:nvPr/>
        </p:nvCxnSpPr>
        <p:spPr>
          <a:xfrm flipH="1">
            <a:off x="3961564" y="1424362"/>
            <a:ext cx="748867" cy="3469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241772" y="903436"/>
            <a:ext cx="1374571" cy="6832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endCxn id="6" idx="41"/>
          </p:cNvCxnSpPr>
          <p:nvPr/>
        </p:nvCxnSpPr>
        <p:spPr>
          <a:xfrm>
            <a:off x="2631855" y="1997197"/>
            <a:ext cx="674739" cy="933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H="1">
            <a:off x="3450220" y="2099185"/>
            <a:ext cx="1136032" cy="318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V="1">
            <a:off x="2979056" y="2725664"/>
            <a:ext cx="574440" cy="1557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a:off x="3676898" y="2609646"/>
            <a:ext cx="909354" cy="2263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5559552" y="2923843"/>
            <a:ext cx="928310" cy="646331"/>
          </a:xfrm>
          <a:prstGeom prst="rect">
            <a:avLst/>
          </a:prstGeom>
          <a:noFill/>
          <a:ln>
            <a:noFill/>
          </a:ln>
        </p:spPr>
        <p:txBody>
          <a:bodyPr wrap="square" rtlCol="0">
            <a:spAutoFit/>
          </a:bodyPr>
          <a:lstStyle/>
          <a:p>
            <a:pPr algn="ctr"/>
            <a:r>
              <a:rPr lang="en-US" dirty="0" smtClean="0"/>
              <a:t>V Bicol</a:t>
            </a:r>
          </a:p>
          <a:p>
            <a:pPr algn="ctr"/>
            <a:endParaRPr lang="en-US" dirty="0"/>
          </a:p>
        </p:txBody>
      </p:sp>
      <p:cxnSp>
        <p:nvCxnSpPr>
          <p:cNvPr id="52" name="Straight Connector 51"/>
          <p:cNvCxnSpPr>
            <a:endCxn id="9" idx="25"/>
          </p:cNvCxnSpPr>
          <p:nvPr/>
        </p:nvCxnSpPr>
        <p:spPr>
          <a:xfrm flipH="1" flipV="1">
            <a:off x="4568082" y="3087246"/>
            <a:ext cx="1147280" cy="3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1467140" y="3357413"/>
            <a:ext cx="1592002" cy="646331"/>
          </a:xfrm>
          <a:prstGeom prst="rect">
            <a:avLst/>
          </a:prstGeom>
          <a:noFill/>
          <a:ln>
            <a:noFill/>
          </a:ln>
        </p:spPr>
        <p:txBody>
          <a:bodyPr wrap="square" rtlCol="0">
            <a:spAutoFit/>
          </a:bodyPr>
          <a:lstStyle/>
          <a:p>
            <a:pPr algn="ctr"/>
            <a:r>
              <a:rPr lang="en-US" dirty="0" smtClean="0"/>
              <a:t>MIMAROPA</a:t>
            </a:r>
          </a:p>
          <a:p>
            <a:pPr algn="ctr"/>
            <a:endParaRPr lang="en-US" dirty="0"/>
          </a:p>
        </p:txBody>
      </p:sp>
      <p:cxnSp>
        <p:nvCxnSpPr>
          <p:cNvPr id="58" name="Straight Connector 57"/>
          <p:cNvCxnSpPr>
            <a:endCxn id="22" idx="30"/>
          </p:cNvCxnSpPr>
          <p:nvPr/>
        </p:nvCxnSpPr>
        <p:spPr>
          <a:xfrm>
            <a:off x="2418753" y="3679056"/>
            <a:ext cx="413701" cy="6592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2799646" y="3256829"/>
            <a:ext cx="816697" cy="313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372734" y="3498280"/>
            <a:ext cx="2335774" cy="646331"/>
          </a:xfrm>
          <a:prstGeom prst="rect">
            <a:avLst/>
          </a:prstGeom>
          <a:noFill/>
          <a:ln>
            <a:noFill/>
          </a:ln>
        </p:spPr>
        <p:txBody>
          <a:bodyPr wrap="square" rtlCol="0">
            <a:spAutoFit/>
          </a:bodyPr>
          <a:lstStyle/>
          <a:p>
            <a:pPr algn="ctr"/>
            <a:r>
              <a:rPr lang="en-US" dirty="0" smtClean="0"/>
              <a:t>VIII Eastern </a:t>
            </a:r>
            <a:r>
              <a:rPr lang="en-US" dirty="0" err="1" smtClean="0"/>
              <a:t>Visayas</a:t>
            </a:r>
            <a:endParaRPr lang="en-US" dirty="0" smtClean="0"/>
          </a:p>
          <a:p>
            <a:pPr algn="ctr"/>
            <a:endParaRPr lang="en-US" dirty="0"/>
          </a:p>
        </p:txBody>
      </p:sp>
      <p:cxnSp>
        <p:nvCxnSpPr>
          <p:cNvPr id="63" name="Straight Connector 62"/>
          <p:cNvCxnSpPr/>
          <p:nvPr/>
        </p:nvCxnSpPr>
        <p:spPr>
          <a:xfrm flipH="1" flipV="1">
            <a:off x="5140857" y="3679056"/>
            <a:ext cx="631609" cy="14881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5639222" y="4062402"/>
            <a:ext cx="2335774" cy="646331"/>
          </a:xfrm>
          <a:prstGeom prst="rect">
            <a:avLst/>
          </a:prstGeom>
          <a:noFill/>
          <a:ln>
            <a:noFill/>
          </a:ln>
        </p:spPr>
        <p:txBody>
          <a:bodyPr wrap="square" rtlCol="0">
            <a:spAutoFit/>
          </a:bodyPr>
          <a:lstStyle/>
          <a:p>
            <a:pPr algn="ctr"/>
            <a:r>
              <a:rPr lang="en-US" dirty="0" smtClean="0"/>
              <a:t>VII Central </a:t>
            </a:r>
            <a:r>
              <a:rPr lang="en-US" dirty="0" err="1" smtClean="0"/>
              <a:t>Visayas</a:t>
            </a:r>
            <a:endParaRPr lang="en-US" dirty="0" smtClean="0"/>
          </a:p>
          <a:p>
            <a:pPr algn="ctr"/>
            <a:endParaRPr lang="en-US" dirty="0"/>
          </a:p>
        </p:txBody>
      </p:sp>
      <p:cxnSp>
        <p:nvCxnSpPr>
          <p:cNvPr id="67" name="Straight Connector 66"/>
          <p:cNvCxnSpPr/>
          <p:nvPr/>
        </p:nvCxnSpPr>
        <p:spPr>
          <a:xfrm flipH="1">
            <a:off x="4794848" y="4362569"/>
            <a:ext cx="1178427" cy="1997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2870603" y="4316037"/>
            <a:ext cx="1340931" cy="923330"/>
          </a:xfrm>
          <a:prstGeom prst="rect">
            <a:avLst/>
          </a:prstGeom>
          <a:noFill/>
          <a:ln>
            <a:noFill/>
          </a:ln>
        </p:spPr>
        <p:txBody>
          <a:bodyPr wrap="square" rtlCol="0">
            <a:spAutoFit/>
          </a:bodyPr>
          <a:lstStyle/>
          <a:p>
            <a:pPr algn="ctr"/>
            <a:r>
              <a:rPr lang="en-US" dirty="0" smtClean="0"/>
              <a:t>VI Western </a:t>
            </a:r>
          </a:p>
          <a:p>
            <a:pPr algn="ctr"/>
            <a:r>
              <a:rPr lang="en-US" dirty="0" err="1" smtClean="0"/>
              <a:t>Visayas</a:t>
            </a:r>
            <a:endParaRPr lang="en-US" dirty="0" smtClean="0"/>
          </a:p>
          <a:p>
            <a:pPr algn="ctr"/>
            <a:endParaRPr lang="en-US" dirty="0"/>
          </a:p>
        </p:txBody>
      </p:sp>
      <p:cxnSp>
        <p:nvCxnSpPr>
          <p:cNvPr id="70" name="Straight Connector 69"/>
          <p:cNvCxnSpPr/>
          <p:nvPr/>
        </p:nvCxnSpPr>
        <p:spPr>
          <a:xfrm flipV="1">
            <a:off x="3517102" y="4037256"/>
            <a:ext cx="611449" cy="3317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5547508" y="4877795"/>
            <a:ext cx="1484716" cy="646331"/>
          </a:xfrm>
          <a:prstGeom prst="rect">
            <a:avLst/>
          </a:prstGeom>
          <a:noFill/>
          <a:ln>
            <a:noFill/>
          </a:ln>
        </p:spPr>
        <p:txBody>
          <a:bodyPr wrap="square" rtlCol="0">
            <a:spAutoFit/>
          </a:bodyPr>
          <a:lstStyle/>
          <a:p>
            <a:pPr algn="ctr"/>
            <a:r>
              <a:rPr lang="en-US" dirty="0" smtClean="0"/>
              <a:t>XIII </a:t>
            </a:r>
            <a:r>
              <a:rPr lang="en-US" dirty="0" err="1" smtClean="0"/>
              <a:t>Caraga</a:t>
            </a:r>
            <a:endParaRPr lang="en-US" dirty="0" smtClean="0"/>
          </a:p>
          <a:p>
            <a:pPr algn="ctr"/>
            <a:endParaRPr lang="en-US" dirty="0"/>
          </a:p>
        </p:txBody>
      </p:sp>
      <p:cxnSp>
        <p:nvCxnSpPr>
          <p:cNvPr id="73" name="Straight Connector 72"/>
          <p:cNvCxnSpPr/>
          <p:nvPr/>
        </p:nvCxnSpPr>
        <p:spPr>
          <a:xfrm flipH="1" flipV="1">
            <a:off x="5399557" y="5040978"/>
            <a:ext cx="336569" cy="1006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5670469" y="5567206"/>
            <a:ext cx="1484716" cy="646331"/>
          </a:xfrm>
          <a:prstGeom prst="rect">
            <a:avLst/>
          </a:prstGeom>
          <a:noFill/>
          <a:ln>
            <a:noFill/>
          </a:ln>
        </p:spPr>
        <p:txBody>
          <a:bodyPr wrap="square" rtlCol="0">
            <a:spAutoFit/>
          </a:bodyPr>
          <a:lstStyle/>
          <a:p>
            <a:pPr algn="ctr"/>
            <a:r>
              <a:rPr lang="en-US" dirty="0" smtClean="0"/>
              <a:t>XI Davao</a:t>
            </a:r>
          </a:p>
          <a:p>
            <a:pPr algn="ctr"/>
            <a:endParaRPr lang="en-US" dirty="0"/>
          </a:p>
        </p:txBody>
      </p:sp>
      <p:cxnSp>
        <p:nvCxnSpPr>
          <p:cNvPr id="76" name="Straight Connector 75"/>
          <p:cNvCxnSpPr/>
          <p:nvPr/>
        </p:nvCxnSpPr>
        <p:spPr>
          <a:xfrm flipH="1" flipV="1">
            <a:off x="5585406" y="5557138"/>
            <a:ext cx="394712" cy="1991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3547952" y="6202629"/>
            <a:ext cx="2079985" cy="646331"/>
          </a:xfrm>
          <a:prstGeom prst="rect">
            <a:avLst/>
          </a:prstGeom>
          <a:noFill/>
          <a:ln>
            <a:noFill/>
          </a:ln>
        </p:spPr>
        <p:txBody>
          <a:bodyPr wrap="square" rtlCol="0">
            <a:spAutoFit/>
          </a:bodyPr>
          <a:lstStyle/>
          <a:p>
            <a:pPr algn="ctr"/>
            <a:r>
              <a:rPr lang="en-US" dirty="0" smtClean="0"/>
              <a:t>XII SOCCSKSARGEN</a:t>
            </a:r>
          </a:p>
          <a:p>
            <a:pPr algn="ctr"/>
            <a:endParaRPr lang="en-US" dirty="0"/>
          </a:p>
        </p:txBody>
      </p:sp>
      <p:cxnSp>
        <p:nvCxnSpPr>
          <p:cNvPr id="79" name="Straight Connector 78"/>
          <p:cNvCxnSpPr/>
          <p:nvPr/>
        </p:nvCxnSpPr>
        <p:spPr>
          <a:xfrm flipV="1">
            <a:off x="4684973" y="5953715"/>
            <a:ext cx="381438" cy="2834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2531331" y="5036226"/>
            <a:ext cx="1694506" cy="923330"/>
          </a:xfrm>
          <a:prstGeom prst="rect">
            <a:avLst/>
          </a:prstGeom>
          <a:noFill/>
          <a:ln>
            <a:noFill/>
          </a:ln>
        </p:spPr>
        <p:txBody>
          <a:bodyPr wrap="square" rtlCol="0">
            <a:spAutoFit/>
          </a:bodyPr>
          <a:lstStyle/>
          <a:p>
            <a:pPr algn="ctr"/>
            <a:r>
              <a:rPr lang="en-US" dirty="0" smtClean="0"/>
              <a:t>IX Zamboanga Peninsula</a:t>
            </a:r>
          </a:p>
          <a:p>
            <a:pPr algn="ctr"/>
            <a:endParaRPr lang="en-US" dirty="0"/>
          </a:p>
        </p:txBody>
      </p:sp>
      <p:cxnSp>
        <p:nvCxnSpPr>
          <p:cNvPr id="82" name="Straight Connector 81"/>
          <p:cNvCxnSpPr/>
          <p:nvPr/>
        </p:nvCxnSpPr>
        <p:spPr>
          <a:xfrm flipH="1">
            <a:off x="3810151" y="5376795"/>
            <a:ext cx="303606" cy="291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2362229" y="5757623"/>
            <a:ext cx="946436" cy="646331"/>
          </a:xfrm>
          <a:prstGeom prst="rect">
            <a:avLst/>
          </a:prstGeom>
          <a:noFill/>
          <a:ln>
            <a:noFill/>
          </a:ln>
        </p:spPr>
        <p:txBody>
          <a:bodyPr wrap="square" rtlCol="0">
            <a:spAutoFit/>
          </a:bodyPr>
          <a:lstStyle/>
          <a:p>
            <a:pPr algn="ctr"/>
            <a:r>
              <a:rPr lang="en-US" dirty="0" smtClean="0"/>
              <a:t>ARMM</a:t>
            </a:r>
          </a:p>
          <a:p>
            <a:pPr algn="ctr"/>
            <a:endParaRPr lang="en-US" dirty="0"/>
          </a:p>
        </p:txBody>
      </p:sp>
      <p:cxnSp>
        <p:nvCxnSpPr>
          <p:cNvPr id="85" name="Straight Connector 84"/>
          <p:cNvCxnSpPr/>
          <p:nvPr/>
        </p:nvCxnSpPr>
        <p:spPr>
          <a:xfrm flipV="1">
            <a:off x="3199187" y="5512691"/>
            <a:ext cx="1632551" cy="4391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2967342" y="6103074"/>
            <a:ext cx="153496" cy="2944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807109" y="4426966"/>
            <a:ext cx="1484716" cy="923330"/>
          </a:xfrm>
          <a:prstGeom prst="rect">
            <a:avLst/>
          </a:prstGeom>
          <a:noFill/>
          <a:ln>
            <a:noFill/>
          </a:ln>
        </p:spPr>
        <p:txBody>
          <a:bodyPr wrap="square" rtlCol="0">
            <a:spAutoFit/>
          </a:bodyPr>
          <a:lstStyle/>
          <a:p>
            <a:pPr algn="ctr"/>
            <a:r>
              <a:rPr lang="en-US" dirty="0" smtClean="0"/>
              <a:t>X Northern Mindanao</a:t>
            </a:r>
          </a:p>
          <a:p>
            <a:pPr algn="ctr"/>
            <a:endParaRPr lang="en-US" dirty="0"/>
          </a:p>
        </p:txBody>
      </p:sp>
      <p:cxnSp>
        <p:nvCxnSpPr>
          <p:cNvPr id="91" name="Straight Connector 90"/>
          <p:cNvCxnSpPr/>
          <p:nvPr/>
        </p:nvCxnSpPr>
        <p:spPr>
          <a:xfrm flipH="1">
            <a:off x="5063616" y="4652572"/>
            <a:ext cx="1936903" cy="40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55964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895169"/>
            <a:ext cx="4265458" cy="3048000"/>
          </a:xfrm>
        </p:spPr>
        <p:txBody>
          <a:bodyPr>
            <a:normAutofit/>
          </a:bodyPr>
          <a:lstStyle/>
          <a:p>
            <a:pPr>
              <a:buClr>
                <a:schemeClr val="tx1"/>
              </a:buClr>
            </a:pPr>
            <a:r>
              <a:rPr lang="en-US" sz="3200" noProof="0" dirty="0" smtClean="0"/>
              <a:t>Knowledge and use</a:t>
            </a:r>
          </a:p>
          <a:p>
            <a:pPr>
              <a:buClr>
                <a:schemeClr val="tx1"/>
              </a:buClr>
            </a:pPr>
            <a:r>
              <a:rPr lang="en-US" sz="3200" noProof="0" dirty="0" smtClean="0"/>
              <a:t>Source of methods</a:t>
            </a:r>
          </a:p>
          <a:p>
            <a:pPr>
              <a:buClr>
                <a:schemeClr val="tx1"/>
              </a:buClr>
            </a:pPr>
            <a:r>
              <a:rPr lang="en-US" sz="3200" b="1" noProof="0" dirty="0" smtClean="0">
                <a:solidFill>
                  <a:schemeClr val="accent1"/>
                </a:solidFill>
              </a:rPr>
              <a:t>Demand for family planning</a:t>
            </a:r>
          </a:p>
          <a:p>
            <a:pPr>
              <a:buClr>
                <a:schemeClr val="tx1"/>
              </a:buClr>
            </a:pPr>
            <a:r>
              <a:rPr lang="en-US" sz="3200" noProof="0" dirty="0" smtClean="0"/>
              <a:t>Future use</a:t>
            </a:r>
          </a:p>
        </p:txBody>
      </p:sp>
    </p:spTree>
    <p:extLst>
      <p:ext uri="{BB962C8B-B14F-4D97-AF65-F5344CB8AC3E}">
        <p14:creationId xmlns:p14="http://schemas.microsoft.com/office/powerpoint/2010/main" val="148861084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1307"/>
            <a:ext cx="9144000" cy="1231900"/>
          </a:xfrm>
        </p:spPr>
        <p:txBody>
          <a:bodyPr>
            <a:normAutofit fontScale="90000"/>
          </a:bodyPr>
          <a:lstStyle/>
          <a:p>
            <a:r>
              <a:rPr lang="en-US" noProof="0" dirty="0" smtClean="0"/>
              <a:t>Unmet Need, Met Need, and Total Demand</a:t>
            </a:r>
            <a:endParaRPr lang="en-US" noProof="0" dirty="0"/>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402510148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0" y="1081405"/>
            <a:ext cx="9144000" cy="646331"/>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 with unmet need, met need, </a:t>
            </a:r>
          </a:p>
          <a:p>
            <a:pPr algn="ctr"/>
            <a:r>
              <a:rPr lang="en-US" i="1" dirty="0" smtClean="0">
                <a:solidFill>
                  <a:prstClr val="black"/>
                </a:solidFill>
              </a:rPr>
              <a:t>and total demand for family planning</a:t>
            </a:r>
            <a:endParaRPr lang="en-US" i="1" dirty="0">
              <a:solidFill>
                <a:prstClr val="black"/>
              </a:solidFill>
            </a:endParaRPr>
          </a:p>
        </p:txBody>
      </p:sp>
    </p:spTree>
    <p:extLst>
      <p:ext uri="{BB962C8B-B14F-4D97-AF65-F5344CB8AC3E}">
        <p14:creationId xmlns:p14="http://schemas.microsoft.com/office/powerpoint/2010/main" val="183869424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Demand Satisfied for Family Planning</a:t>
            </a:r>
            <a:endParaRPr lang="en-US" noProof="0" dirty="0"/>
          </a:p>
        </p:txBody>
      </p:sp>
      <p:graphicFrame>
        <p:nvGraphicFramePr>
          <p:cNvPr id="51" name="Content Placeholder 50"/>
          <p:cNvGraphicFramePr>
            <a:graphicFrameLocks noGrp="1"/>
          </p:cNvGraphicFramePr>
          <p:nvPr>
            <p:ph idx="1"/>
            <p:extLst>
              <p:ext uri="{D42A27DB-BD31-4B8C-83A1-F6EECF244321}">
                <p14:modId xmlns:p14="http://schemas.microsoft.com/office/powerpoint/2010/main" val="2391339623"/>
              </p:ext>
            </p:extLst>
          </p:nvPr>
        </p:nvGraphicFramePr>
        <p:xfrm>
          <a:off x="467139" y="1606550"/>
          <a:ext cx="823954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2" name="TextBox 51"/>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a:t>
            </a:r>
            <a:endParaRPr lang="en-US" i="1" dirty="0">
              <a:solidFill>
                <a:prstClr val="black"/>
              </a:solidFill>
            </a:endParaRPr>
          </a:p>
        </p:txBody>
      </p:sp>
    </p:spTree>
    <p:extLst>
      <p:ext uri="{BB962C8B-B14F-4D97-AF65-F5344CB8AC3E}">
        <p14:creationId xmlns:p14="http://schemas.microsoft.com/office/powerpoint/2010/main" val="321311969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Demand for Family Planning</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28664253"/>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a:t>
            </a:r>
            <a:endParaRPr lang="en-US" i="1" dirty="0">
              <a:solidFill>
                <a:prstClr val="black"/>
              </a:solidFill>
            </a:endParaRPr>
          </a:p>
        </p:txBody>
      </p:sp>
      <p:sp>
        <p:nvSpPr>
          <p:cNvPr id="9" name="TextBox 8"/>
          <p:cNvSpPr txBox="1"/>
          <p:nvPr/>
        </p:nvSpPr>
        <p:spPr>
          <a:xfrm>
            <a:off x="684524" y="3218952"/>
            <a:ext cx="4498975" cy="369332"/>
          </a:xfrm>
          <a:prstGeom prst="rect">
            <a:avLst/>
          </a:prstGeom>
          <a:noFill/>
        </p:spPr>
        <p:txBody>
          <a:bodyPr wrap="square" rtlCol="0">
            <a:spAutoFit/>
          </a:bodyPr>
          <a:lstStyle/>
          <a:p>
            <a:r>
              <a:rPr lang="en-US" b="1" dirty="0" smtClean="0">
                <a:solidFill>
                  <a:schemeClr val="accent1"/>
                </a:solidFill>
              </a:rPr>
              <a:t>Demand satisfied by modern methods</a:t>
            </a:r>
            <a:endParaRPr lang="en-US" b="1" dirty="0">
              <a:solidFill>
                <a:schemeClr val="accent1"/>
              </a:solidFill>
            </a:endParaRPr>
          </a:p>
        </p:txBody>
      </p:sp>
      <p:sp>
        <p:nvSpPr>
          <p:cNvPr id="10" name="TextBox 9"/>
          <p:cNvSpPr txBox="1"/>
          <p:nvPr/>
        </p:nvSpPr>
        <p:spPr>
          <a:xfrm>
            <a:off x="688224" y="2078316"/>
            <a:ext cx="2447925" cy="369332"/>
          </a:xfrm>
          <a:prstGeom prst="rect">
            <a:avLst/>
          </a:prstGeom>
          <a:noFill/>
        </p:spPr>
        <p:txBody>
          <a:bodyPr wrap="square" rtlCol="0">
            <a:spAutoFit/>
          </a:bodyPr>
          <a:lstStyle/>
          <a:p>
            <a:r>
              <a:rPr lang="en-US" b="1" dirty="0" smtClean="0">
                <a:solidFill>
                  <a:schemeClr val="accent3"/>
                </a:solidFill>
              </a:rPr>
              <a:t>Total demand</a:t>
            </a:r>
            <a:endParaRPr lang="en-US" b="1" dirty="0">
              <a:solidFill>
                <a:schemeClr val="accent3"/>
              </a:solidFill>
            </a:endParaRPr>
          </a:p>
        </p:txBody>
      </p:sp>
      <p:sp>
        <p:nvSpPr>
          <p:cNvPr id="11" name="TextBox 10"/>
          <p:cNvSpPr txBox="1"/>
          <p:nvPr/>
        </p:nvSpPr>
        <p:spPr>
          <a:xfrm>
            <a:off x="684524" y="5282565"/>
            <a:ext cx="4498975" cy="369332"/>
          </a:xfrm>
          <a:prstGeom prst="rect">
            <a:avLst/>
          </a:prstGeom>
          <a:noFill/>
        </p:spPr>
        <p:txBody>
          <a:bodyPr wrap="square" rtlCol="0">
            <a:spAutoFit/>
          </a:bodyPr>
          <a:lstStyle/>
          <a:p>
            <a:r>
              <a:rPr lang="en-US" b="1" dirty="0" smtClean="0">
                <a:solidFill>
                  <a:schemeClr val="accent2"/>
                </a:solidFill>
              </a:rPr>
              <a:t>Unmet need</a:t>
            </a:r>
            <a:endParaRPr lang="en-US" b="1" dirty="0">
              <a:solidFill>
                <a:schemeClr val="accent2"/>
              </a:solidFill>
            </a:endParaRPr>
          </a:p>
        </p:txBody>
      </p:sp>
    </p:spTree>
    <p:extLst>
      <p:ext uri="{BB962C8B-B14F-4D97-AF65-F5344CB8AC3E}">
        <p14:creationId xmlns:p14="http://schemas.microsoft.com/office/powerpoint/2010/main" val="252727602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895168"/>
            <a:ext cx="4265458" cy="3048001"/>
          </a:xfrm>
        </p:spPr>
        <p:txBody>
          <a:bodyPr>
            <a:normAutofit/>
          </a:bodyPr>
          <a:lstStyle/>
          <a:p>
            <a:pPr>
              <a:buClr>
                <a:schemeClr val="tx1"/>
              </a:buClr>
            </a:pPr>
            <a:r>
              <a:rPr lang="en-US" sz="3200" noProof="0" dirty="0" smtClean="0"/>
              <a:t>Knowledge and use</a:t>
            </a:r>
          </a:p>
          <a:p>
            <a:pPr>
              <a:buClr>
                <a:schemeClr val="tx1"/>
              </a:buClr>
            </a:pPr>
            <a:r>
              <a:rPr lang="en-US" sz="3200" noProof="0" dirty="0" smtClean="0"/>
              <a:t>Source of methods</a:t>
            </a:r>
          </a:p>
          <a:p>
            <a:pPr>
              <a:buClr>
                <a:schemeClr val="tx1"/>
              </a:buClr>
            </a:pPr>
            <a:r>
              <a:rPr lang="en-US" sz="3200" noProof="0" dirty="0" smtClean="0"/>
              <a:t>Demand for family planning</a:t>
            </a:r>
          </a:p>
          <a:p>
            <a:pPr>
              <a:buClr>
                <a:schemeClr val="tx1"/>
              </a:buClr>
            </a:pPr>
            <a:r>
              <a:rPr lang="en-US" sz="3200" b="1" noProof="0" dirty="0" smtClean="0">
                <a:solidFill>
                  <a:schemeClr val="accent1"/>
                </a:solidFill>
              </a:rPr>
              <a:t>Future use</a:t>
            </a:r>
          </a:p>
        </p:txBody>
      </p:sp>
    </p:spTree>
    <p:extLst>
      <p:ext uri="{BB962C8B-B14F-4D97-AF65-F5344CB8AC3E}">
        <p14:creationId xmlns:p14="http://schemas.microsoft.com/office/powerpoint/2010/main" val="15576878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Future Use of Family Planning</a:t>
            </a:r>
            <a:endParaRPr lang="en-US" noProof="0" dirty="0"/>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 who are currently not using family planning</a:t>
            </a:r>
            <a:endParaRPr lang="en-US"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048602242"/>
              </p:ext>
            </p:extLst>
          </p:nvPr>
        </p:nvGraphicFramePr>
        <p:xfrm>
          <a:off x="461963" y="1860698"/>
          <a:ext cx="8256587" cy="48378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2220911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Source of Family Planning Messages</a:t>
            </a:r>
            <a:endParaRPr lang="en-US" noProof="0" dirty="0"/>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2745146889"/>
              </p:ext>
            </p:extLst>
          </p:nvPr>
        </p:nvGraphicFramePr>
        <p:xfrm>
          <a:off x="0" y="1828800"/>
          <a:ext cx="9143999"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 y="1030605"/>
            <a:ext cx="9144000" cy="646331"/>
          </a:xfrm>
          <a:prstGeom prst="rect">
            <a:avLst/>
          </a:prstGeom>
          <a:noFill/>
        </p:spPr>
        <p:txBody>
          <a:bodyPr wrap="square" rtlCol="0">
            <a:spAutoFit/>
          </a:bodyPr>
          <a:lstStyle/>
          <a:p>
            <a:pPr algn="ctr"/>
            <a:r>
              <a:rPr lang="en-US" i="1" dirty="0" smtClean="0">
                <a:solidFill>
                  <a:prstClr val="black"/>
                </a:solidFill>
              </a:rPr>
              <a:t>Percent of women age 15-49 who heard or saw a message </a:t>
            </a:r>
            <a:br>
              <a:rPr lang="en-US" i="1" dirty="0" smtClean="0">
                <a:solidFill>
                  <a:prstClr val="black"/>
                </a:solidFill>
              </a:rPr>
            </a:br>
            <a:r>
              <a:rPr lang="en-US" i="1" dirty="0" smtClean="0">
                <a:solidFill>
                  <a:prstClr val="black"/>
                </a:solidFill>
              </a:rPr>
              <a:t>about family planning in the past few months</a:t>
            </a:r>
            <a:endParaRPr lang="en-US" i="1" dirty="0">
              <a:solidFill>
                <a:prstClr val="black"/>
              </a:solidFill>
            </a:endParaRPr>
          </a:p>
        </p:txBody>
      </p:sp>
    </p:spTree>
    <p:extLst>
      <p:ext uri="{BB962C8B-B14F-4D97-AF65-F5344CB8AC3E}">
        <p14:creationId xmlns:p14="http://schemas.microsoft.com/office/powerpoint/2010/main" val="335317924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Contact of Nonusers with </a:t>
            </a:r>
            <a:br>
              <a:rPr lang="en-US" noProof="0" dirty="0" smtClean="0"/>
            </a:br>
            <a:r>
              <a:rPr lang="en-US" noProof="0" dirty="0" smtClean="0"/>
              <a:t>Family Planning Providers</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24560696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44600"/>
            <a:ext cx="9144000" cy="369332"/>
          </a:xfrm>
          <a:prstGeom prst="rect">
            <a:avLst/>
          </a:prstGeom>
          <a:noFill/>
        </p:spPr>
        <p:txBody>
          <a:bodyPr wrap="square" rtlCol="0">
            <a:spAutoFit/>
          </a:bodyPr>
          <a:lstStyle/>
          <a:p>
            <a:pPr algn="ctr"/>
            <a:r>
              <a:rPr lang="en-US" i="1" dirty="0" smtClean="0">
                <a:solidFill>
                  <a:prstClr val="black"/>
                </a:solidFill>
              </a:rPr>
              <a:t>Among women age 15-49 who are not using contraception, percent who: </a:t>
            </a:r>
            <a:endParaRPr lang="en-US" i="1" dirty="0">
              <a:solidFill>
                <a:prstClr val="black"/>
              </a:solidFill>
            </a:endParaRPr>
          </a:p>
        </p:txBody>
      </p:sp>
    </p:spTree>
    <p:extLst>
      <p:ext uri="{BB962C8B-B14F-4D97-AF65-F5344CB8AC3E}">
        <p14:creationId xmlns:p14="http://schemas.microsoft.com/office/powerpoint/2010/main" val="327090419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noProof="0" dirty="0" smtClean="0"/>
              <a:t>The </a:t>
            </a:r>
            <a:r>
              <a:rPr lang="en-US" b="1" noProof="0" dirty="0" smtClean="0">
                <a:solidFill>
                  <a:schemeClr val="accent1"/>
                </a:solidFill>
              </a:rPr>
              <a:t>modern contraceptive prevalence rate </a:t>
            </a:r>
            <a:r>
              <a:rPr lang="en-US" noProof="0" dirty="0" smtClean="0"/>
              <a:t>among married women is </a:t>
            </a:r>
            <a:r>
              <a:rPr lang="en-US" b="1" noProof="0" dirty="0" smtClean="0">
                <a:solidFill>
                  <a:schemeClr val="accent1"/>
                </a:solidFill>
              </a:rPr>
              <a:t>40%</a:t>
            </a:r>
            <a:r>
              <a:rPr lang="en-US" noProof="0" dirty="0" smtClean="0"/>
              <a:t>; </a:t>
            </a:r>
            <a:r>
              <a:rPr lang="en-US" b="1" noProof="0" dirty="0" smtClean="0">
                <a:solidFill>
                  <a:schemeClr val="accent1"/>
                </a:solidFill>
              </a:rPr>
              <a:t>14% </a:t>
            </a:r>
            <a:r>
              <a:rPr lang="en-US" noProof="0" dirty="0" smtClean="0"/>
              <a:t>use a traditional method.</a:t>
            </a:r>
          </a:p>
          <a:p>
            <a:pPr>
              <a:spcBef>
                <a:spcPts val="0"/>
              </a:spcBef>
              <a:spcAft>
                <a:spcPts val="1800"/>
              </a:spcAft>
              <a:buClr>
                <a:schemeClr val="tx1"/>
              </a:buClr>
            </a:pPr>
            <a:r>
              <a:rPr lang="en-US" noProof="0" dirty="0" smtClean="0"/>
              <a:t>The most commonly used modern method among married women is the </a:t>
            </a:r>
            <a:r>
              <a:rPr lang="en-US" b="1" noProof="0" dirty="0" smtClean="0">
                <a:solidFill>
                  <a:schemeClr val="accent1"/>
                </a:solidFill>
              </a:rPr>
              <a:t>pill (21%)</a:t>
            </a:r>
            <a:r>
              <a:rPr lang="en-US" noProof="0" dirty="0" smtClean="0"/>
              <a:t>.</a:t>
            </a:r>
          </a:p>
          <a:p>
            <a:pPr>
              <a:spcBef>
                <a:spcPts val="0"/>
              </a:spcBef>
              <a:spcAft>
                <a:spcPts val="1800"/>
              </a:spcAft>
              <a:buClr>
                <a:schemeClr val="tx1"/>
              </a:buClr>
            </a:pPr>
            <a:r>
              <a:rPr lang="en-US" noProof="0" dirty="0" smtClean="0"/>
              <a:t>The majority of </a:t>
            </a:r>
            <a:r>
              <a:rPr lang="en-US" b="1" noProof="0" dirty="0" smtClean="0">
                <a:solidFill>
                  <a:schemeClr val="accent1"/>
                </a:solidFill>
              </a:rPr>
              <a:t>female sterilization, </a:t>
            </a:r>
            <a:r>
              <a:rPr lang="en-US" b="1" noProof="0" dirty="0" err="1" smtClean="0">
                <a:solidFill>
                  <a:schemeClr val="accent1"/>
                </a:solidFill>
              </a:rPr>
              <a:t>injectables</a:t>
            </a:r>
            <a:r>
              <a:rPr lang="en-US" b="1" noProof="0" dirty="0" smtClean="0">
                <a:solidFill>
                  <a:schemeClr val="accent1"/>
                </a:solidFill>
              </a:rPr>
              <a:t>, and implants </a:t>
            </a:r>
            <a:r>
              <a:rPr lang="en-US" noProof="0" dirty="0" smtClean="0"/>
              <a:t>are obtained from the</a:t>
            </a:r>
            <a:r>
              <a:rPr lang="en-US" b="1" noProof="0" dirty="0" smtClean="0">
                <a:solidFill>
                  <a:schemeClr val="accent5"/>
                </a:solidFill>
              </a:rPr>
              <a:t> </a:t>
            </a:r>
            <a:r>
              <a:rPr lang="en-US" b="1" noProof="0" dirty="0" smtClean="0">
                <a:solidFill>
                  <a:schemeClr val="accent1"/>
                </a:solidFill>
              </a:rPr>
              <a:t>public sector.</a:t>
            </a:r>
          </a:p>
          <a:p>
            <a:pPr>
              <a:spcBef>
                <a:spcPts val="0"/>
              </a:spcBef>
              <a:spcAft>
                <a:spcPts val="1800"/>
              </a:spcAft>
              <a:buClr>
                <a:schemeClr val="tx1"/>
              </a:buClr>
            </a:pPr>
            <a:r>
              <a:rPr lang="en-US" b="1" noProof="0" dirty="0" smtClean="0">
                <a:solidFill>
                  <a:schemeClr val="accent1"/>
                </a:solidFill>
              </a:rPr>
              <a:t>17% </a:t>
            </a:r>
            <a:r>
              <a:rPr lang="en-US" noProof="0" dirty="0" smtClean="0"/>
              <a:t>of married women have an unmet need for family planning.</a:t>
            </a:r>
          </a:p>
          <a:p>
            <a:pPr>
              <a:spcBef>
                <a:spcPts val="0"/>
              </a:spcBef>
              <a:spcAft>
                <a:spcPts val="1800"/>
              </a:spcAft>
              <a:buClr>
                <a:schemeClr val="tx1"/>
              </a:buClr>
            </a:pPr>
            <a:r>
              <a:rPr lang="en-US" noProof="0" dirty="0" smtClean="0"/>
              <a:t>Of the total demand for family planning methods,</a:t>
            </a:r>
            <a:r>
              <a:rPr lang="en-US" noProof="0" dirty="0" smtClean="0">
                <a:solidFill>
                  <a:schemeClr val="accent5"/>
                </a:solidFill>
              </a:rPr>
              <a:t> </a:t>
            </a:r>
            <a:r>
              <a:rPr lang="en-US" b="1" noProof="0" dirty="0" smtClean="0">
                <a:solidFill>
                  <a:schemeClr val="accent1"/>
                </a:solidFill>
              </a:rPr>
              <a:t>57%</a:t>
            </a:r>
            <a:r>
              <a:rPr lang="en-US" noProof="0" dirty="0" smtClean="0">
                <a:solidFill>
                  <a:schemeClr val="accent1"/>
                </a:solidFill>
              </a:rPr>
              <a:t> </a:t>
            </a:r>
            <a:r>
              <a:rPr lang="en-US" noProof="0" dirty="0" smtClean="0"/>
              <a:t>is</a:t>
            </a:r>
            <a:r>
              <a:rPr lang="en-US" noProof="0" dirty="0" smtClean="0">
                <a:solidFill>
                  <a:schemeClr val="accent1"/>
                </a:solidFill>
              </a:rPr>
              <a:t> </a:t>
            </a:r>
            <a:r>
              <a:rPr lang="en-US" b="1" noProof="0" dirty="0" smtClean="0">
                <a:solidFill>
                  <a:schemeClr val="accent1"/>
                </a:solidFill>
              </a:rPr>
              <a:t>satisfied by modern methods</a:t>
            </a:r>
            <a:r>
              <a:rPr lang="en-US" noProof="0" dirty="0" smtClean="0"/>
              <a:t>.</a:t>
            </a:r>
          </a:p>
          <a:p>
            <a:pPr>
              <a:spcBef>
                <a:spcPts val="0"/>
              </a:spcBef>
              <a:spcAft>
                <a:spcPts val="1800"/>
              </a:spcAft>
              <a:buClr>
                <a:schemeClr val="tx1"/>
              </a:buClr>
            </a:pPr>
            <a:endParaRPr lang="en-US" noProof="0" dirty="0" smtClean="0"/>
          </a:p>
          <a:p>
            <a:pPr>
              <a:spcBef>
                <a:spcPts val="0"/>
              </a:spcBef>
              <a:spcAft>
                <a:spcPts val="1800"/>
              </a:spcAft>
              <a:buClr>
                <a:schemeClr val="tx1"/>
              </a:buClr>
            </a:pPr>
            <a:endParaRPr lang="en-US" noProof="0" dirty="0" smtClean="0"/>
          </a:p>
          <a:p>
            <a:pPr>
              <a:spcBef>
                <a:spcPts val="0"/>
              </a:spcBef>
              <a:spcAft>
                <a:spcPts val="1800"/>
              </a:spcAft>
              <a:buClr>
                <a:schemeClr val="tx1"/>
              </a:buClr>
            </a:pPr>
            <a:endParaRPr lang="en-US" noProof="0" dirty="0" smtClean="0"/>
          </a:p>
        </p:txBody>
      </p:sp>
    </p:spTree>
    <p:extLst>
      <p:ext uri="{BB962C8B-B14F-4D97-AF65-F5344CB8AC3E}">
        <p14:creationId xmlns:p14="http://schemas.microsoft.com/office/powerpoint/2010/main" val="51978245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Childhood Mortality</a:t>
            </a:r>
            <a:endParaRPr lang="en-US"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Questionnaires</a:t>
            </a:r>
            <a:endParaRPr lang="en-US" dirty="0"/>
          </a:p>
        </p:txBody>
      </p:sp>
      <p:sp>
        <p:nvSpPr>
          <p:cNvPr id="3" name="Content Placeholder 2"/>
          <p:cNvSpPr>
            <a:spLocks noGrp="1"/>
          </p:cNvSpPr>
          <p:nvPr>
            <p:ph idx="1"/>
          </p:nvPr>
        </p:nvSpPr>
        <p:spPr/>
        <p:txBody>
          <a:bodyPr>
            <a:normAutofit/>
          </a:bodyPr>
          <a:lstStyle/>
          <a:p>
            <a:pPr>
              <a:spcBef>
                <a:spcPts val="0"/>
              </a:spcBef>
              <a:spcAft>
                <a:spcPts val="1800"/>
              </a:spcAft>
            </a:pPr>
            <a:r>
              <a:rPr lang="en-US" sz="3200" dirty="0" smtClean="0"/>
              <a:t>Household Questionnaire</a:t>
            </a:r>
          </a:p>
          <a:p>
            <a:pPr>
              <a:spcBef>
                <a:spcPts val="0"/>
              </a:spcBef>
              <a:spcAft>
                <a:spcPts val="1800"/>
              </a:spcAft>
            </a:pPr>
            <a:r>
              <a:rPr lang="en-US" sz="3200" dirty="0" smtClean="0"/>
              <a:t>Woman’s Questionnaire</a:t>
            </a:r>
          </a:p>
          <a:p>
            <a:pPr>
              <a:spcBef>
                <a:spcPts val="0"/>
              </a:spcBef>
              <a:spcAft>
                <a:spcPts val="1800"/>
              </a:spcAft>
            </a:pPr>
            <a:r>
              <a:rPr lang="en-US" sz="3200" dirty="0" smtClean="0"/>
              <a:t>Fieldworker Questionnaire</a:t>
            </a:r>
          </a:p>
          <a:p>
            <a:pPr>
              <a:spcBef>
                <a:spcPts val="0"/>
              </a:spcBef>
              <a:spcAft>
                <a:spcPts val="1800"/>
              </a:spcAft>
            </a:pPr>
            <a:endParaRPr lang="en-US" sz="3200" dirty="0" smtClean="0"/>
          </a:p>
          <a:p>
            <a:pPr marL="0" indent="0">
              <a:spcBef>
                <a:spcPts val="0"/>
              </a:spcBef>
              <a:spcAft>
                <a:spcPts val="1800"/>
              </a:spcAft>
              <a:buNone/>
            </a:pPr>
            <a:r>
              <a:rPr lang="en-US" sz="3200" dirty="0" smtClean="0"/>
              <a:t>Questionnaires were translated from English to Tagalog, Cebuano, </a:t>
            </a:r>
            <a:r>
              <a:rPr lang="en-US" sz="3200" dirty="0" err="1" smtClean="0"/>
              <a:t>Ilcano</a:t>
            </a:r>
            <a:r>
              <a:rPr lang="en-US" sz="3200" dirty="0" smtClean="0"/>
              <a:t>, </a:t>
            </a:r>
            <a:r>
              <a:rPr lang="en-US" sz="3200" dirty="0" err="1" smtClean="0"/>
              <a:t>Bikol</a:t>
            </a:r>
            <a:r>
              <a:rPr lang="en-US" sz="3200" dirty="0" smtClean="0"/>
              <a:t>, Hiligaynon, and </a:t>
            </a:r>
            <a:r>
              <a:rPr lang="en-US" sz="3200" dirty="0" err="1" smtClean="0"/>
              <a:t>Waray</a:t>
            </a:r>
            <a:r>
              <a:rPr lang="en-US" sz="3200" dirty="0" smtClean="0"/>
              <a:t>.</a:t>
            </a:r>
            <a:endParaRPr lang="en-US" sz="3200" dirty="0"/>
          </a:p>
        </p:txBody>
      </p:sp>
    </p:spTree>
    <p:extLst>
      <p:ext uri="{BB962C8B-B14F-4D97-AF65-F5344CB8AC3E}">
        <p14:creationId xmlns:p14="http://schemas.microsoft.com/office/powerpoint/2010/main" val="3851641549"/>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Childhood Mortality Estimates</a:t>
            </a:r>
            <a:endParaRPr lang="en-US" noProof="0" dirty="0"/>
          </a:p>
        </p:txBody>
      </p:sp>
      <p:sp>
        <p:nvSpPr>
          <p:cNvPr id="3" name="Content Placeholder 2"/>
          <p:cNvSpPr>
            <a:spLocks noGrp="1"/>
          </p:cNvSpPr>
          <p:nvPr>
            <p:ph idx="1"/>
          </p:nvPr>
        </p:nvSpPr>
        <p:spPr>
          <a:xfrm>
            <a:off x="461639" y="1606858"/>
            <a:ext cx="8682361" cy="5251142"/>
          </a:xfrm>
        </p:spPr>
        <p:txBody>
          <a:bodyPr>
            <a:normAutofit fontScale="92500" lnSpcReduction="20000"/>
          </a:bodyPr>
          <a:lstStyle/>
          <a:p>
            <a:pPr marL="0" indent="0">
              <a:spcBef>
                <a:spcPts val="0"/>
              </a:spcBef>
              <a:spcAft>
                <a:spcPts val="1800"/>
              </a:spcAft>
              <a:buNone/>
            </a:pPr>
            <a:r>
              <a:rPr lang="en-US" b="1" noProof="0" dirty="0" smtClean="0"/>
              <a:t>Neonatal mortality</a:t>
            </a:r>
          </a:p>
          <a:p>
            <a:pPr marL="0" indent="0">
              <a:spcBef>
                <a:spcPts val="0"/>
              </a:spcBef>
              <a:spcAft>
                <a:spcPts val="1800"/>
              </a:spcAft>
              <a:buNone/>
            </a:pPr>
            <a:r>
              <a:rPr lang="en-US" sz="3200" b="1" noProof="0" dirty="0" smtClean="0"/>
              <a:t>	</a:t>
            </a:r>
            <a:r>
              <a:rPr lang="en-US" sz="2400" noProof="0" dirty="0" smtClean="0"/>
              <a:t>Probability of dying in the first month of life</a:t>
            </a:r>
            <a:endParaRPr lang="en-US" sz="2400" b="1" noProof="0" dirty="0" smtClean="0"/>
          </a:p>
          <a:p>
            <a:pPr marL="0" indent="0">
              <a:spcBef>
                <a:spcPts val="0"/>
              </a:spcBef>
              <a:spcAft>
                <a:spcPts val="1800"/>
              </a:spcAft>
              <a:buNone/>
            </a:pPr>
            <a:r>
              <a:rPr lang="en-US" b="1" noProof="0" dirty="0" err="1" smtClean="0"/>
              <a:t>Postneonatal</a:t>
            </a:r>
            <a:r>
              <a:rPr lang="en-US" b="1" noProof="0" dirty="0" smtClean="0"/>
              <a:t> mortality</a:t>
            </a:r>
          </a:p>
          <a:p>
            <a:pPr marL="0" indent="0">
              <a:spcBef>
                <a:spcPts val="0"/>
              </a:spcBef>
              <a:spcAft>
                <a:spcPts val="1800"/>
              </a:spcAft>
              <a:buNone/>
            </a:pPr>
            <a:r>
              <a:rPr lang="en-US" sz="3200" noProof="0" dirty="0" smtClean="0"/>
              <a:t>	</a:t>
            </a:r>
            <a:r>
              <a:rPr lang="en-US" sz="2400" noProof="0" dirty="0" smtClean="0"/>
              <a:t>Probability of dying between one month and first birthday</a:t>
            </a:r>
          </a:p>
          <a:p>
            <a:pPr marL="0" indent="0">
              <a:spcBef>
                <a:spcPts val="0"/>
              </a:spcBef>
              <a:spcAft>
                <a:spcPts val="1800"/>
              </a:spcAft>
              <a:buNone/>
            </a:pPr>
            <a:r>
              <a:rPr lang="en-US" b="1" noProof="0" dirty="0" smtClean="0"/>
              <a:t>Infant mortality</a:t>
            </a:r>
          </a:p>
          <a:p>
            <a:pPr marL="0" indent="0">
              <a:spcBef>
                <a:spcPts val="0"/>
              </a:spcBef>
              <a:spcAft>
                <a:spcPts val="1800"/>
              </a:spcAft>
              <a:buNone/>
            </a:pPr>
            <a:r>
              <a:rPr lang="en-US" sz="3200" noProof="0" dirty="0" smtClean="0"/>
              <a:t>	</a:t>
            </a:r>
            <a:r>
              <a:rPr lang="en-US" sz="2400" noProof="0" dirty="0" smtClean="0"/>
              <a:t>Probability of dying before the first birthday</a:t>
            </a:r>
          </a:p>
          <a:p>
            <a:pPr marL="0" indent="0">
              <a:spcBef>
                <a:spcPts val="0"/>
              </a:spcBef>
              <a:spcAft>
                <a:spcPts val="1800"/>
              </a:spcAft>
              <a:buNone/>
            </a:pPr>
            <a:r>
              <a:rPr lang="en-US" b="1" noProof="0" dirty="0" smtClean="0"/>
              <a:t>Child mortality</a:t>
            </a:r>
          </a:p>
          <a:p>
            <a:pPr marL="0" indent="0">
              <a:spcBef>
                <a:spcPts val="0"/>
              </a:spcBef>
              <a:spcAft>
                <a:spcPts val="1800"/>
              </a:spcAft>
              <a:buNone/>
            </a:pPr>
            <a:r>
              <a:rPr lang="en-US" sz="2400" noProof="0" dirty="0" smtClean="0"/>
              <a:t>	Probability of dying between age one and five</a:t>
            </a:r>
          </a:p>
          <a:p>
            <a:pPr marL="0" indent="0">
              <a:spcBef>
                <a:spcPts val="0"/>
              </a:spcBef>
              <a:spcAft>
                <a:spcPts val="1800"/>
              </a:spcAft>
              <a:buNone/>
            </a:pPr>
            <a:r>
              <a:rPr lang="en-US" b="1" noProof="0" dirty="0" smtClean="0"/>
              <a:t>Under-5 mortality</a:t>
            </a:r>
          </a:p>
          <a:p>
            <a:pPr marL="0" indent="0">
              <a:spcBef>
                <a:spcPts val="0"/>
              </a:spcBef>
              <a:spcAft>
                <a:spcPts val="1800"/>
              </a:spcAft>
              <a:buNone/>
            </a:pPr>
            <a:r>
              <a:rPr lang="en-US" noProof="0" dirty="0" smtClean="0"/>
              <a:t>	</a:t>
            </a:r>
            <a:r>
              <a:rPr lang="en-US" sz="2400" noProof="0" dirty="0" smtClean="0"/>
              <a:t>Probability of dying before the fifth birthday</a:t>
            </a:r>
            <a:endParaRPr lang="en-US" sz="2400" noProof="0" dirty="0"/>
          </a:p>
        </p:txBody>
      </p:sp>
    </p:spTree>
    <p:extLst>
      <p:ext uri="{BB962C8B-B14F-4D97-AF65-F5344CB8AC3E}">
        <p14:creationId xmlns:p14="http://schemas.microsoft.com/office/powerpoint/2010/main" val="208148002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Childhood Mortality Rates</a:t>
            </a:r>
            <a:endParaRPr lang="en-US" noProof="0" dirty="0"/>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5-year period before the survey</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8800404"/>
              </p:ext>
            </p:extLst>
          </p:nvPr>
        </p:nvGraphicFramePr>
        <p:xfrm>
          <a:off x="253999" y="1606550"/>
          <a:ext cx="8674101"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6698590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Childhood Morality by Residence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83881230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5-year period before the survey</a:t>
            </a:r>
            <a:endParaRPr lang="en-US" i="1" dirty="0">
              <a:solidFill>
                <a:prstClr val="black"/>
              </a:solidFill>
            </a:endParaRPr>
          </a:p>
        </p:txBody>
      </p:sp>
    </p:spTree>
    <p:extLst>
      <p:ext uri="{BB962C8B-B14F-4D97-AF65-F5344CB8AC3E}">
        <p14:creationId xmlns:p14="http://schemas.microsoft.com/office/powerpoint/2010/main" val="359965317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Childhood Mortality by Wealth</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3254207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348278093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69627" y="1"/>
            <a:ext cx="4074371" cy="967074"/>
          </a:xfrm>
        </p:spPr>
        <p:txBody>
          <a:bodyPr>
            <a:noAutofit/>
          </a:bodyPr>
          <a:lstStyle/>
          <a:p>
            <a:r>
              <a:rPr lang="en-US" sz="3600" dirty="0" smtClean="0"/>
              <a:t>Under-5 Mortality by Region</a:t>
            </a:r>
            <a:endParaRPr lang="en-US" sz="3600" dirty="0"/>
          </a:p>
        </p:txBody>
      </p:sp>
      <p:sp>
        <p:nvSpPr>
          <p:cNvPr id="6" name="Freeform 5"/>
          <p:cNvSpPr>
            <a:spLocks noEditPoints="1"/>
          </p:cNvSpPr>
          <p:nvPr/>
        </p:nvSpPr>
        <p:spPr bwMode="auto">
          <a:xfrm>
            <a:off x="2217894" y="1085132"/>
            <a:ext cx="484522" cy="1180158"/>
          </a:xfrm>
          <a:custGeom>
            <a:avLst/>
            <a:gdLst>
              <a:gd name="T0" fmla="*/ 67 w 280"/>
              <a:gd name="T1" fmla="*/ 562 h 682"/>
              <a:gd name="T2" fmla="*/ 38 w 280"/>
              <a:gd name="T3" fmla="*/ 546 h 682"/>
              <a:gd name="T4" fmla="*/ 44 w 280"/>
              <a:gd name="T5" fmla="*/ 526 h 682"/>
              <a:gd name="T6" fmla="*/ 61 w 280"/>
              <a:gd name="T7" fmla="*/ 550 h 682"/>
              <a:gd name="T8" fmla="*/ 42 w 280"/>
              <a:gd name="T9" fmla="*/ 538 h 682"/>
              <a:gd name="T10" fmla="*/ 52 w 280"/>
              <a:gd name="T11" fmla="*/ 526 h 682"/>
              <a:gd name="T12" fmla="*/ 48 w 280"/>
              <a:gd name="T13" fmla="*/ 513 h 682"/>
              <a:gd name="T14" fmla="*/ 38 w 280"/>
              <a:gd name="T15" fmla="*/ 518 h 682"/>
              <a:gd name="T16" fmla="*/ 148 w 280"/>
              <a:gd name="T17" fmla="*/ 262 h 682"/>
              <a:gd name="T18" fmla="*/ 149 w 280"/>
              <a:gd name="T19" fmla="*/ 258 h 682"/>
              <a:gd name="T20" fmla="*/ 152 w 280"/>
              <a:gd name="T21" fmla="*/ 166 h 682"/>
              <a:gd name="T22" fmla="*/ 268 w 280"/>
              <a:gd name="T23" fmla="*/ 21 h 682"/>
              <a:gd name="T24" fmla="*/ 274 w 280"/>
              <a:gd name="T25" fmla="*/ 80 h 682"/>
              <a:gd name="T26" fmla="*/ 271 w 280"/>
              <a:gd name="T27" fmla="*/ 141 h 682"/>
              <a:gd name="T28" fmla="*/ 222 w 280"/>
              <a:gd name="T29" fmla="*/ 185 h 682"/>
              <a:gd name="T30" fmla="*/ 169 w 280"/>
              <a:gd name="T31" fmla="*/ 238 h 682"/>
              <a:gd name="T32" fmla="*/ 191 w 280"/>
              <a:gd name="T33" fmla="*/ 266 h 682"/>
              <a:gd name="T34" fmla="*/ 196 w 280"/>
              <a:gd name="T35" fmla="*/ 310 h 682"/>
              <a:gd name="T36" fmla="*/ 249 w 280"/>
              <a:gd name="T37" fmla="*/ 343 h 682"/>
              <a:gd name="T38" fmla="*/ 246 w 280"/>
              <a:gd name="T39" fmla="*/ 401 h 682"/>
              <a:gd name="T40" fmla="*/ 194 w 280"/>
              <a:gd name="T41" fmla="*/ 475 h 682"/>
              <a:gd name="T42" fmla="*/ 202 w 280"/>
              <a:gd name="T43" fmla="*/ 564 h 682"/>
              <a:gd name="T44" fmla="*/ 249 w 280"/>
              <a:gd name="T45" fmla="*/ 564 h 682"/>
              <a:gd name="T46" fmla="*/ 260 w 280"/>
              <a:gd name="T47" fmla="*/ 619 h 682"/>
              <a:gd name="T48" fmla="*/ 211 w 280"/>
              <a:gd name="T49" fmla="*/ 637 h 682"/>
              <a:gd name="T50" fmla="*/ 183 w 280"/>
              <a:gd name="T51" fmla="*/ 661 h 682"/>
              <a:gd name="T52" fmla="*/ 148 w 280"/>
              <a:gd name="T53" fmla="*/ 655 h 682"/>
              <a:gd name="T54" fmla="*/ 123 w 280"/>
              <a:gd name="T55" fmla="*/ 674 h 682"/>
              <a:gd name="T56" fmla="*/ 86 w 280"/>
              <a:gd name="T57" fmla="*/ 649 h 682"/>
              <a:gd name="T58" fmla="*/ 37 w 280"/>
              <a:gd name="T59" fmla="*/ 643 h 682"/>
              <a:gd name="T60" fmla="*/ 20 w 280"/>
              <a:gd name="T61" fmla="*/ 615 h 682"/>
              <a:gd name="T62" fmla="*/ 0 w 280"/>
              <a:gd name="T63" fmla="*/ 614 h 682"/>
              <a:gd name="T64" fmla="*/ 3 w 280"/>
              <a:gd name="T65" fmla="*/ 581 h 682"/>
              <a:gd name="T66" fmla="*/ 6 w 280"/>
              <a:gd name="T67" fmla="*/ 550 h 682"/>
              <a:gd name="T68" fmla="*/ 20 w 280"/>
              <a:gd name="T69" fmla="*/ 522 h 682"/>
              <a:gd name="T70" fmla="*/ 39 w 280"/>
              <a:gd name="T71" fmla="*/ 522 h 682"/>
              <a:gd name="T72" fmla="*/ 34 w 280"/>
              <a:gd name="T73" fmla="*/ 551 h 682"/>
              <a:gd name="T74" fmla="*/ 58 w 280"/>
              <a:gd name="T75" fmla="*/ 562 h 682"/>
              <a:gd name="T76" fmla="*/ 77 w 280"/>
              <a:gd name="T77" fmla="*/ 568 h 682"/>
              <a:gd name="T78" fmla="*/ 78 w 280"/>
              <a:gd name="T79" fmla="*/ 584 h 682"/>
              <a:gd name="T80" fmla="*/ 105 w 280"/>
              <a:gd name="T81" fmla="*/ 598 h 682"/>
              <a:gd name="T82" fmla="*/ 143 w 280"/>
              <a:gd name="T83" fmla="*/ 581 h 682"/>
              <a:gd name="T84" fmla="*/ 148 w 280"/>
              <a:gd name="T85" fmla="*/ 547 h 682"/>
              <a:gd name="T86" fmla="*/ 135 w 280"/>
              <a:gd name="T87" fmla="*/ 537 h 682"/>
              <a:gd name="T88" fmla="*/ 130 w 280"/>
              <a:gd name="T89" fmla="*/ 494 h 682"/>
              <a:gd name="T90" fmla="*/ 124 w 280"/>
              <a:gd name="T91" fmla="*/ 465 h 682"/>
              <a:gd name="T92" fmla="*/ 135 w 280"/>
              <a:gd name="T93" fmla="*/ 437 h 682"/>
              <a:gd name="T94" fmla="*/ 145 w 280"/>
              <a:gd name="T95" fmla="*/ 407 h 682"/>
              <a:gd name="T96" fmla="*/ 160 w 280"/>
              <a:gd name="T97" fmla="*/ 369 h 682"/>
              <a:gd name="T98" fmla="*/ 150 w 280"/>
              <a:gd name="T99" fmla="*/ 330 h 682"/>
              <a:gd name="T100" fmla="*/ 157 w 280"/>
              <a:gd name="T101" fmla="*/ 300 h 682"/>
              <a:gd name="T102" fmla="*/ 156 w 280"/>
              <a:gd name="T103" fmla="*/ 272 h 682"/>
              <a:gd name="T104" fmla="*/ 145 w 280"/>
              <a:gd name="T105" fmla="*/ 254 h 682"/>
              <a:gd name="T106" fmla="*/ 141 w 280"/>
              <a:gd name="T107" fmla="*/ 228 h 682"/>
              <a:gd name="T108" fmla="*/ 154 w 280"/>
              <a:gd name="T109" fmla="*/ 211 h 682"/>
              <a:gd name="T110" fmla="*/ 160 w 280"/>
              <a:gd name="T111" fmla="*/ 190 h 682"/>
              <a:gd name="T112" fmla="*/ 160 w 280"/>
              <a:gd name="T113" fmla="*/ 165 h 682"/>
              <a:gd name="T114" fmla="*/ 167 w 280"/>
              <a:gd name="T115" fmla="*/ 136 h 682"/>
              <a:gd name="T116" fmla="*/ 182 w 280"/>
              <a:gd name="T117" fmla="*/ 97 h 682"/>
              <a:gd name="T118" fmla="*/ 194 w 280"/>
              <a:gd name="T119" fmla="*/ 60 h 682"/>
              <a:gd name="T120" fmla="*/ 194 w 280"/>
              <a:gd name="T121" fmla="*/ 30 h 682"/>
              <a:gd name="T122" fmla="*/ 233 w 280"/>
              <a:gd name="T123" fmla="*/ 24 h 682"/>
              <a:gd name="T124" fmla="*/ 253 w 280"/>
              <a:gd name="T125" fmla="*/ 3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682">
                <a:moveTo>
                  <a:pt x="6" y="632"/>
                </a:moveTo>
                <a:lnTo>
                  <a:pt x="6" y="634"/>
                </a:lnTo>
                <a:lnTo>
                  <a:pt x="6" y="632"/>
                </a:lnTo>
                <a:close/>
                <a:moveTo>
                  <a:pt x="81" y="584"/>
                </a:moveTo>
                <a:lnTo>
                  <a:pt x="80" y="584"/>
                </a:lnTo>
                <a:lnTo>
                  <a:pt x="81" y="584"/>
                </a:lnTo>
                <a:close/>
                <a:moveTo>
                  <a:pt x="85" y="579"/>
                </a:moveTo>
                <a:lnTo>
                  <a:pt x="85" y="580"/>
                </a:lnTo>
                <a:lnTo>
                  <a:pt x="86" y="580"/>
                </a:lnTo>
                <a:lnTo>
                  <a:pt x="86" y="581"/>
                </a:lnTo>
                <a:lnTo>
                  <a:pt x="85" y="581"/>
                </a:lnTo>
                <a:lnTo>
                  <a:pt x="84" y="581"/>
                </a:lnTo>
                <a:lnTo>
                  <a:pt x="82" y="581"/>
                </a:lnTo>
                <a:lnTo>
                  <a:pt x="82" y="580"/>
                </a:lnTo>
                <a:lnTo>
                  <a:pt x="82" y="579"/>
                </a:lnTo>
                <a:lnTo>
                  <a:pt x="84" y="579"/>
                </a:lnTo>
                <a:lnTo>
                  <a:pt x="85" y="579"/>
                </a:lnTo>
                <a:close/>
                <a:moveTo>
                  <a:pt x="84" y="579"/>
                </a:moveTo>
                <a:lnTo>
                  <a:pt x="82" y="579"/>
                </a:lnTo>
                <a:lnTo>
                  <a:pt x="82" y="577"/>
                </a:lnTo>
                <a:lnTo>
                  <a:pt x="84" y="577"/>
                </a:lnTo>
                <a:lnTo>
                  <a:pt x="84" y="579"/>
                </a:lnTo>
                <a:close/>
                <a:moveTo>
                  <a:pt x="84" y="573"/>
                </a:moveTo>
                <a:lnTo>
                  <a:pt x="84" y="572"/>
                </a:lnTo>
                <a:lnTo>
                  <a:pt x="85" y="573"/>
                </a:lnTo>
                <a:lnTo>
                  <a:pt x="84" y="573"/>
                </a:lnTo>
                <a:close/>
                <a:moveTo>
                  <a:pt x="65" y="560"/>
                </a:moveTo>
                <a:lnTo>
                  <a:pt x="65" y="562"/>
                </a:lnTo>
                <a:lnTo>
                  <a:pt x="67" y="562"/>
                </a:lnTo>
                <a:lnTo>
                  <a:pt x="67" y="560"/>
                </a:lnTo>
                <a:lnTo>
                  <a:pt x="67" y="562"/>
                </a:lnTo>
                <a:lnTo>
                  <a:pt x="67" y="563"/>
                </a:lnTo>
                <a:lnTo>
                  <a:pt x="65" y="562"/>
                </a:lnTo>
                <a:lnTo>
                  <a:pt x="64" y="562"/>
                </a:lnTo>
                <a:lnTo>
                  <a:pt x="64" y="560"/>
                </a:lnTo>
                <a:lnTo>
                  <a:pt x="65" y="560"/>
                </a:lnTo>
                <a:close/>
                <a:moveTo>
                  <a:pt x="64" y="559"/>
                </a:moveTo>
                <a:lnTo>
                  <a:pt x="64" y="560"/>
                </a:lnTo>
                <a:lnTo>
                  <a:pt x="64" y="559"/>
                </a:lnTo>
                <a:close/>
                <a:moveTo>
                  <a:pt x="58" y="558"/>
                </a:moveTo>
                <a:lnTo>
                  <a:pt x="58" y="559"/>
                </a:lnTo>
                <a:lnTo>
                  <a:pt x="56" y="559"/>
                </a:lnTo>
                <a:lnTo>
                  <a:pt x="56" y="558"/>
                </a:lnTo>
                <a:lnTo>
                  <a:pt x="58" y="558"/>
                </a:lnTo>
                <a:close/>
                <a:moveTo>
                  <a:pt x="67" y="559"/>
                </a:moveTo>
                <a:lnTo>
                  <a:pt x="67" y="560"/>
                </a:lnTo>
                <a:lnTo>
                  <a:pt x="67" y="559"/>
                </a:lnTo>
                <a:lnTo>
                  <a:pt x="67" y="560"/>
                </a:lnTo>
                <a:lnTo>
                  <a:pt x="65" y="560"/>
                </a:lnTo>
                <a:lnTo>
                  <a:pt x="65" y="559"/>
                </a:lnTo>
                <a:lnTo>
                  <a:pt x="65" y="558"/>
                </a:lnTo>
                <a:lnTo>
                  <a:pt x="67" y="556"/>
                </a:lnTo>
                <a:lnTo>
                  <a:pt x="68" y="556"/>
                </a:lnTo>
                <a:lnTo>
                  <a:pt x="68" y="558"/>
                </a:lnTo>
                <a:lnTo>
                  <a:pt x="67" y="559"/>
                </a:lnTo>
                <a:close/>
                <a:moveTo>
                  <a:pt x="39" y="547"/>
                </a:moveTo>
                <a:lnTo>
                  <a:pt x="38" y="547"/>
                </a:lnTo>
                <a:lnTo>
                  <a:pt x="38" y="546"/>
                </a:lnTo>
                <a:lnTo>
                  <a:pt x="39" y="547"/>
                </a:lnTo>
                <a:close/>
                <a:moveTo>
                  <a:pt x="41" y="545"/>
                </a:moveTo>
                <a:lnTo>
                  <a:pt x="39" y="545"/>
                </a:lnTo>
                <a:lnTo>
                  <a:pt x="41" y="545"/>
                </a:lnTo>
                <a:close/>
                <a:moveTo>
                  <a:pt x="64" y="545"/>
                </a:moveTo>
                <a:lnTo>
                  <a:pt x="63" y="545"/>
                </a:lnTo>
                <a:lnTo>
                  <a:pt x="63" y="543"/>
                </a:lnTo>
                <a:lnTo>
                  <a:pt x="64" y="543"/>
                </a:lnTo>
                <a:lnTo>
                  <a:pt x="64" y="545"/>
                </a:lnTo>
                <a:close/>
                <a:moveTo>
                  <a:pt x="41" y="534"/>
                </a:moveTo>
                <a:lnTo>
                  <a:pt x="39" y="534"/>
                </a:lnTo>
                <a:lnTo>
                  <a:pt x="39" y="535"/>
                </a:lnTo>
                <a:lnTo>
                  <a:pt x="39" y="534"/>
                </a:lnTo>
                <a:lnTo>
                  <a:pt x="41" y="534"/>
                </a:lnTo>
                <a:close/>
                <a:moveTo>
                  <a:pt x="42" y="534"/>
                </a:moveTo>
                <a:lnTo>
                  <a:pt x="42" y="533"/>
                </a:lnTo>
                <a:lnTo>
                  <a:pt x="42" y="534"/>
                </a:lnTo>
                <a:close/>
                <a:moveTo>
                  <a:pt x="63" y="533"/>
                </a:moveTo>
                <a:lnTo>
                  <a:pt x="64" y="533"/>
                </a:lnTo>
                <a:lnTo>
                  <a:pt x="63" y="533"/>
                </a:lnTo>
                <a:close/>
                <a:moveTo>
                  <a:pt x="46" y="529"/>
                </a:moveTo>
                <a:lnTo>
                  <a:pt x="44" y="529"/>
                </a:lnTo>
                <a:lnTo>
                  <a:pt x="44" y="528"/>
                </a:lnTo>
                <a:lnTo>
                  <a:pt x="44" y="526"/>
                </a:lnTo>
                <a:lnTo>
                  <a:pt x="46" y="528"/>
                </a:lnTo>
                <a:lnTo>
                  <a:pt x="46" y="529"/>
                </a:lnTo>
                <a:close/>
                <a:moveTo>
                  <a:pt x="44" y="528"/>
                </a:moveTo>
                <a:lnTo>
                  <a:pt x="43" y="528"/>
                </a:lnTo>
                <a:lnTo>
                  <a:pt x="44" y="526"/>
                </a:lnTo>
                <a:lnTo>
                  <a:pt x="44" y="528"/>
                </a:lnTo>
                <a:close/>
                <a:moveTo>
                  <a:pt x="55" y="526"/>
                </a:moveTo>
                <a:lnTo>
                  <a:pt x="55" y="528"/>
                </a:lnTo>
                <a:lnTo>
                  <a:pt x="56" y="528"/>
                </a:lnTo>
                <a:lnTo>
                  <a:pt x="58" y="529"/>
                </a:lnTo>
                <a:lnTo>
                  <a:pt x="58" y="530"/>
                </a:lnTo>
                <a:lnTo>
                  <a:pt x="56" y="531"/>
                </a:lnTo>
                <a:lnTo>
                  <a:pt x="58" y="531"/>
                </a:lnTo>
                <a:lnTo>
                  <a:pt x="58" y="533"/>
                </a:lnTo>
                <a:lnTo>
                  <a:pt x="59" y="533"/>
                </a:lnTo>
                <a:lnTo>
                  <a:pt x="60" y="534"/>
                </a:lnTo>
                <a:lnTo>
                  <a:pt x="61" y="534"/>
                </a:lnTo>
                <a:lnTo>
                  <a:pt x="63" y="534"/>
                </a:lnTo>
                <a:lnTo>
                  <a:pt x="63" y="535"/>
                </a:lnTo>
                <a:lnTo>
                  <a:pt x="60" y="537"/>
                </a:lnTo>
                <a:lnTo>
                  <a:pt x="60" y="538"/>
                </a:lnTo>
                <a:lnTo>
                  <a:pt x="60" y="539"/>
                </a:lnTo>
                <a:lnTo>
                  <a:pt x="59" y="539"/>
                </a:lnTo>
                <a:lnTo>
                  <a:pt x="59" y="541"/>
                </a:lnTo>
                <a:lnTo>
                  <a:pt x="58" y="541"/>
                </a:lnTo>
                <a:lnTo>
                  <a:pt x="58" y="542"/>
                </a:lnTo>
                <a:lnTo>
                  <a:pt x="58" y="543"/>
                </a:lnTo>
                <a:lnTo>
                  <a:pt x="58" y="545"/>
                </a:lnTo>
                <a:lnTo>
                  <a:pt x="59" y="545"/>
                </a:lnTo>
                <a:lnTo>
                  <a:pt x="59" y="546"/>
                </a:lnTo>
                <a:lnTo>
                  <a:pt x="59" y="547"/>
                </a:lnTo>
                <a:lnTo>
                  <a:pt x="60" y="547"/>
                </a:lnTo>
                <a:lnTo>
                  <a:pt x="61" y="548"/>
                </a:lnTo>
                <a:lnTo>
                  <a:pt x="61" y="550"/>
                </a:lnTo>
                <a:lnTo>
                  <a:pt x="61" y="551"/>
                </a:lnTo>
                <a:lnTo>
                  <a:pt x="61" y="552"/>
                </a:lnTo>
                <a:lnTo>
                  <a:pt x="60" y="552"/>
                </a:lnTo>
                <a:lnTo>
                  <a:pt x="60" y="554"/>
                </a:lnTo>
                <a:lnTo>
                  <a:pt x="59" y="554"/>
                </a:lnTo>
                <a:lnTo>
                  <a:pt x="58" y="554"/>
                </a:lnTo>
                <a:lnTo>
                  <a:pt x="56" y="555"/>
                </a:lnTo>
                <a:lnTo>
                  <a:pt x="55" y="555"/>
                </a:lnTo>
                <a:lnTo>
                  <a:pt x="55" y="554"/>
                </a:lnTo>
                <a:lnTo>
                  <a:pt x="55" y="552"/>
                </a:lnTo>
                <a:lnTo>
                  <a:pt x="54" y="551"/>
                </a:lnTo>
                <a:lnTo>
                  <a:pt x="52" y="551"/>
                </a:lnTo>
                <a:lnTo>
                  <a:pt x="52" y="550"/>
                </a:lnTo>
                <a:lnTo>
                  <a:pt x="52" y="548"/>
                </a:lnTo>
                <a:lnTo>
                  <a:pt x="51" y="548"/>
                </a:lnTo>
                <a:lnTo>
                  <a:pt x="51" y="547"/>
                </a:lnTo>
                <a:lnTo>
                  <a:pt x="50" y="547"/>
                </a:lnTo>
                <a:lnTo>
                  <a:pt x="48" y="546"/>
                </a:lnTo>
                <a:lnTo>
                  <a:pt x="47" y="546"/>
                </a:lnTo>
                <a:lnTo>
                  <a:pt x="46" y="546"/>
                </a:lnTo>
                <a:lnTo>
                  <a:pt x="46" y="545"/>
                </a:lnTo>
                <a:lnTo>
                  <a:pt x="47" y="545"/>
                </a:lnTo>
                <a:lnTo>
                  <a:pt x="47" y="543"/>
                </a:lnTo>
                <a:lnTo>
                  <a:pt x="46" y="541"/>
                </a:lnTo>
                <a:lnTo>
                  <a:pt x="44" y="541"/>
                </a:lnTo>
                <a:lnTo>
                  <a:pt x="43" y="541"/>
                </a:lnTo>
                <a:lnTo>
                  <a:pt x="43" y="539"/>
                </a:lnTo>
                <a:lnTo>
                  <a:pt x="43" y="538"/>
                </a:lnTo>
                <a:lnTo>
                  <a:pt x="42" y="538"/>
                </a:lnTo>
                <a:lnTo>
                  <a:pt x="42" y="539"/>
                </a:lnTo>
                <a:lnTo>
                  <a:pt x="41" y="539"/>
                </a:lnTo>
                <a:lnTo>
                  <a:pt x="41" y="541"/>
                </a:lnTo>
                <a:lnTo>
                  <a:pt x="39" y="541"/>
                </a:lnTo>
                <a:lnTo>
                  <a:pt x="39" y="539"/>
                </a:lnTo>
                <a:lnTo>
                  <a:pt x="39" y="538"/>
                </a:lnTo>
                <a:lnTo>
                  <a:pt x="38" y="538"/>
                </a:lnTo>
                <a:lnTo>
                  <a:pt x="38" y="537"/>
                </a:lnTo>
                <a:lnTo>
                  <a:pt x="39" y="537"/>
                </a:lnTo>
                <a:lnTo>
                  <a:pt x="39" y="535"/>
                </a:lnTo>
                <a:lnTo>
                  <a:pt x="41" y="535"/>
                </a:lnTo>
                <a:lnTo>
                  <a:pt x="42" y="535"/>
                </a:lnTo>
                <a:lnTo>
                  <a:pt x="43" y="534"/>
                </a:lnTo>
                <a:lnTo>
                  <a:pt x="43" y="533"/>
                </a:lnTo>
                <a:lnTo>
                  <a:pt x="43" y="531"/>
                </a:lnTo>
                <a:lnTo>
                  <a:pt x="44" y="531"/>
                </a:lnTo>
                <a:lnTo>
                  <a:pt x="44" y="530"/>
                </a:lnTo>
                <a:lnTo>
                  <a:pt x="46" y="530"/>
                </a:lnTo>
                <a:lnTo>
                  <a:pt x="47" y="530"/>
                </a:lnTo>
                <a:lnTo>
                  <a:pt x="47" y="533"/>
                </a:lnTo>
                <a:lnTo>
                  <a:pt x="48" y="533"/>
                </a:lnTo>
                <a:lnTo>
                  <a:pt x="48" y="531"/>
                </a:lnTo>
                <a:lnTo>
                  <a:pt x="50" y="531"/>
                </a:lnTo>
                <a:lnTo>
                  <a:pt x="50" y="530"/>
                </a:lnTo>
                <a:lnTo>
                  <a:pt x="50" y="529"/>
                </a:lnTo>
                <a:lnTo>
                  <a:pt x="48" y="528"/>
                </a:lnTo>
                <a:lnTo>
                  <a:pt x="50" y="526"/>
                </a:lnTo>
                <a:lnTo>
                  <a:pt x="51" y="526"/>
                </a:lnTo>
                <a:lnTo>
                  <a:pt x="52" y="526"/>
                </a:lnTo>
                <a:lnTo>
                  <a:pt x="54" y="526"/>
                </a:lnTo>
                <a:lnTo>
                  <a:pt x="55" y="526"/>
                </a:lnTo>
                <a:close/>
                <a:moveTo>
                  <a:pt x="44" y="525"/>
                </a:moveTo>
                <a:lnTo>
                  <a:pt x="43" y="525"/>
                </a:lnTo>
                <a:lnTo>
                  <a:pt x="44" y="525"/>
                </a:lnTo>
                <a:close/>
                <a:moveTo>
                  <a:pt x="55" y="525"/>
                </a:moveTo>
                <a:lnTo>
                  <a:pt x="54" y="524"/>
                </a:lnTo>
                <a:lnTo>
                  <a:pt x="55" y="522"/>
                </a:lnTo>
                <a:lnTo>
                  <a:pt x="55" y="524"/>
                </a:lnTo>
                <a:lnTo>
                  <a:pt x="55" y="525"/>
                </a:lnTo>
                <a:close/>
                <a:moveTo>
                  <a:pt x="48" y="522"/>
                </a:moveTo>
                <a:lnTo>
                  <a:pt x="50" y="522"/>
                </a:lnTo>
                <a:lnTo>
                  <a:pt x="48" y="524"/>
                </a:lnTo>
                <a:lnTo>
                  <a:pt x="47" y="525"/>
                </a:lnTo>
                <a:lnTo>
                  <a:pt x="46" y="526"/>
                </a:lnTo>
                <a:lnTo>
                  <a:pt x="44" y="526"/>
                </a:lnTo>
                <a:lnTo>
                  <a:pt x="44" y="524"/>
                </a:lnTo>
                <a:lnTo>
                  <a:pt x="46" y="522"/>
                </a:lnTo>
                <a:lnTo>
                  <a:pt x="47" y="522"/>
                </a:lnTo>
                <a:lnTo>
                  <a:pt x="48" y="522"/>
                </a:lnTo>
                <a:close/>
                <a:moveTo>
                  <a:pt x="42" y="521"/>
                </a:moveTo>
                <a:lnTo>
                  <a:pt x="41" y="521"/>
                </a:lnTo>
                <a:lnTo>
                  <a:pt x="42" y="521"/>
                </a:lnTo>
                <a:close/>
                <a:moveTo>
                  <a:pt x="50" y="514"/>
                </a:moveTo>
                <a:lnTo>
                  <a:pt x="48" y="514"/>
                </a:lnTo>
                <a:lnTo>
                  <a:pt x="48" y="513"/>
                </a:lnTo>
                <a:lnTo>
                  <a:pt x="50" y="513"/>
                </a:lnTo>
                <a:lnTo>
                  <a:pt x="50" y="514"/>
                </a:lnTo>
                <a:close/>
                <a:moveTo>
                  <a:pt x="48" y="513"/>
                </a:moveTo>
                <a:lnTo>
                  <a:pt x="48" y="514"/>
                </a:lnTo>
                <a:lnTo>
                  <a:pt x="47" y="514"/>
                </a:lnTo>
                <a:lnTo>
                  <a:pt x="48" y="513"/>
                </a:lnTo>
                <a:lnTo>
                  <a:pt x="48" y="512"/>
                </a:lnTo>
                <a:lnTo>
                  <a:pt x="50" y="512"/>
                </a:lnTo>
                <a:lnTo>
                  <a:pt x="50" y="513"/>
                </a:lnTo>
                <a:lnTo>
                  <a:pt x="48" y="513"/>
                </a:lnTo>
                <a:close/>
                <a:moveTo>
                  <a:pt x="43" y="509"/>
                </a:moveTo>
                <a:lnTo>
                  <a:pt x="44" y="511"/>
                </a:lnTo>
                <a:lnTo>
                  <a:pt x="44" y="512"/>
                </a:lnTo>
                <a:lnTo>
                  <a:pt x="46" y="513"/>
                </a:lnTo>
                <a:lnTo>
                  <a:pt x="47" y="513"/>
                </a:lnTo>
                <a:lnTo>
                  <a:pt x="47" y="514"/>
                </a:lnTo>
                <a:lnTo>
                  <a:pt x="47" y="516"/>
                </a:lnTo>
                <a:lnTo>
                  <a:pt x="48" y="516"/>
                </a:lnTo>
                <a:lnTo>
                  <a:pt x="48" y="518"/>
                </a:lnTo>
                <a:lnTo>
                  <a:pt x="48" y="520"/>
                </a:lnTo>
                <a:lnTo>
                  <a:pt x="50" y="521"/>
                </a:lnTo>
                <a:lnTo>
                  <a:pt x="48" y="521"/>
                </a:lnTo>
                <a:lnTo>
                  <a:pt x="47" y="521"/>
                </a:lnTo>
                <a:lnTo>
                  <a:pt x="46" y="521"/>
                </a:lnTo>
                <a:lnTo>
                  <a:pt x="46" y="520"/>
                </a:lnTo>
                <a:lnTo>
                  <a:pt x="44" y="520"/>
                </a:lnTo>
                <a:lnTo>
                  <a:pt x="43" y="520"/>
                </a:lnTo>
                <a:lnTo>
                  <a:pt x="42" y="520"/>
                </a:lnTo>
                <a:lnTo>
                  <a:pt x="42" y="518"/>
                </a:lnTo>
                <a:lnTo>
                  <a:pt x="41" y="517"/>
                </a:lnTo>
                <a:lnTo>
                  <a:pt x="38" y="517"/>
                </a:lnTo>
                <a:lnTo>
                  <a:pt x="38" y="518"/>
                </a:lnTo>
                <a:lnTo>
                  <a:pt x="37" y="518"/>
                </a:lnTo>
                <a:lnTo>
                  <a:pt x="37" y="517"/>
                </a:lnTo>
                <a:lnTo>
                  <a:pt x="37" y="516"/>
                </a:lnTo>
                <a:lnTo>
                  <a:pt x="37" y="514"/>
                </a:lnTo>
                <a:lnTo>
                  <a:pt x="37" y="513"/>
                </a:lnTo>
                <a:lnTo>
                  <a:pt x="37" y="512"/>
                </a:lnTo>
                <a:lnTo>
                  <a:pt x="37" y="511"/>
                </a:lnTo>
                <a:lnTo>
                  <a:pt x="38" y="509"/>
                </a:lnTo>
                <a:lnTo>
                  <a:pt x="38" y="508"/>
                </a:lnTo>
                <a:lnTo>
                  <a:pt x="39" y="509"/>
                </a:lnTo>
                <a:lnTo>
                  <a:pt x="41" y="509"/>
                </a:lnTo>
                <a:lnTo>
                  <a:pt x="42" y="509"/>
                </a:lnTo>
                <a:lnTo>
                  <a:pt x="42" y="508"/>
                </a:lnTo>
                <a:lnTo>
                  <a:pt x="43" y="508"/>
                </a:lnTo>
                <a:lnTo>
                  <a:pt x="43" y="509"/>
                </a:lnTo>
                <a:close/>
                <a:moveTo>
                  <a:pt x="41" y="505"/>
                </a:moveTo>
                <a:lnTo>
                  <a:pt x="39" y="505"/>
                </a:lnTo>
                <a:lnTo>
                  <a:pt x="39" y="504"/>
                </a:lnTo>
                <a:lnTo>
                  <a:pt x="41" y="504"/>
                </a:lnTo>
                <a:lnTo>
                  <a:pt x="41" y="505"/>
                </a:lnTo>
                <a:close/>
                <a:moveTo>
                  <a:pt x="149" y="263"/>
                </a:moveTo>
                <a:lnTo>
                  <a:pt x="148" y="263"/>
                </a:lnTo>
                <a:lnTo>
                  <a:pt x="149" y="263"/>
                </a:lnTo>
                <a:lnTo>
                  <a:pt x="149" y="262"/>
                </a:lnTo>
                <a:lnTo>
                  <a:pt x="149" y="263"/>
                </a:lnTo>
                <a:close/>
                <a:moveTo>
                  <a:pt x="147" y="262"/>
                </a:moveTo>
                <a:lnTo>
                  <a:pt x="145" y="262"/>
                </a:lnTo>
                <a:lnTo>
                  <a:pt x="147" y="262"/>
                </a:lnTo>
                <a:close/>
                <a:moveTo>
                  <a:pt x="148" y="262"/>
                </a:moveTo>
                <a:lnTo>
                  <a:pt x="147" y="263"/>
                </a:lnTo>
                <a:lnTo>
                  <a:pt x="147" y="262"/>
                </a:lnTo>
                <a:lnTo>
                  <a:pt x="148" y="262"/>
                </a:lnTo>
                <a:lnTo>
                  <a:pt x="148" y="261"/>
                </a:lnTo>
                <a:lnTo>
                  <a:pt x="149" y="261"/>
                </a:lnTo>
                <a:lnTo>
                  <a:pt x="150" y="259"/>
                </a:lnTo>
                <a:lnTo>
                  <a:pt x="152" y="259"/>
                </a:lnTo>
                <a:lnTo>
                  <a:pt x="153" y="259"/>
                </a:lnTo>
                <a:lnTo>
                  <a:pt x="154" y="259"/>
                </a:lnTo>
                <a:lnTo>
                  <a:pt x="154" y="261"/>
                </a:lnTo>
                <a:lnTo>
                  <a:pt x="153" y="261"/>
                </a:lnTo>
                <a:lnTo>
                  <a:pt x="152" y="261"/>
                </a:lnTo>
                <a:lnTo>
                  <a:pt x="150" y="262"/>
                </a:lnTo>
                <a:lnTo>
                  <a:pt x="149" y="262"/>
                </a:lnTo>
                <a:lnTo>
                  <a:pt x="148" y="262"/>
                </a:lnTo>
                <a:close/>
                <a:moveTo>
                  <a:pt x="149" y="259"/>
                </a:moveTo>
                <a:lnTo>
                  <a:pt x="149" y="261"/>
                </a:lnTo>
                <a:lnTo>
                  <a:pt x="148" y="261"/>
                </a:lnTo>
                <a:lnTo>
                  <a:pt x="148" y="259"/>
                </a:lnTo>
                <a:lnTo>
                  <a:pt x="149" y="259"/>
                </a:lnTo>
                <a:close/>
                <a:moveTo>
                  <a:pt x="147" y="258"/>
                </a:moveTo>
                <a:lnTo>
                  <a:pt x="148" y="258"/>
                </a:lnTo>
                <a:lnTo>
                  <a:pt x="148" y="259"/>
                </a:lnTo>
                <a:lnTo>
                  <a:pt x="147" y="259"/>
                </a:lnTo>
                <a:lnTo>
                  <a:pt x="145" y="259"/>
                </a:lnTo>
                <a:lnTo>
                  <a:pt x="147" y="258"/>
                </a:lnTo>
                <a:close/>
                <a:moveTo>
                  <a:pt x="149" y="259"/>
                </a:moveTo>
                <a:lnTo>
                  <a:pt x="148" y="259"/>
                </a:lnTo>
                <a:lnTo>
                  <a:pt x="149" y="258"/>
                </a:lnTo>
                <a:lnTo>
                  <a:pt x="149" y="259"/>
                </a:lnTo>
                <a:close/>
                <a:moveTo>
                  <a:pt x="153" y="259"/>
                </a:moveTo>
                <a:lnTo>
                  <a:pt x="152" y="259"/>
                </a:lnTo>
                <a:lnTo>
                  <a:pt x="153" y="258"/>
                </a:lnTo>
                <a:lnTo>
                  <a:pt x="153" y="259"/>
                </a:lnTo>
                <a:close/>
                <a:moveTo>
                  <a:pt x="145" y="257"/>
                </a:moveTo>
                <a:lnTo>
                  <a:pt x="145" y="258"/>
                </a:lnTo>
                <a:lnTo>
                  <a:pt x="144" y="257"/>
                </a:lnTo>
                <a:lnTo>
                  <a:pt x="145" y="257"/>
                </a:lnTo>
                <a:lnTo>
                  <a:pt x="145" y="255"/>
                </a:lnTo>
                <a:lnTo>
                  <a:pt x="147" y="257"/>
                </a:lnTo>
                <a:lnTo>
                  <a:pt x="145" y="257"/>
                </a:lnTo>
                <a:close/>
                <a:moveTo>
                  <a:pt x="145" y="254"/>
                </a:moveTo>
                <a:lnTo>
                  <a:pt x="145" y="255"/>
                </a:lnTo>
                <a:lnTo>
                  <a:pt x="144" y="255"/>
                </a:lnTo>
                <a:lnTo>
                  <a:pt x="143" y="255"/>
                </a:lnTo>
                <a:lnTo>
                  <a:pt x="144" y="254"/>
                </a:lnTo>
                <a:lnTo>
                  <a:pt x="145" y="254"/>
                </a:lnTo>
                <a:close/>
                <a:moveTo>
                  <a:pt x="147" y="196"/>
                </a:moveTo>
                <a:lnTo>
                  <a:pt x="145" y="196"/>
                </a:lnTo>
                <a:lnTo>
                  <a:pt x="145" y="195"/>
                </a:lnTo>
                <a:lnTo>
                  <a:pt x="147" y="194"/>
                </a:lnTo>
                <a:lnTo>
                  <a:pt x="148" y="195"/>
                </a:lnTo>
                <a:lnTo>
                  <a:pt x="148" y="196"/>
                </a:lnTo>
                <a:lnTo>
                  <a:pt x="147" y="196"/>
                </a:lnTo>
                <a:close/>
                <a:moveTo>
                  <a:pt x="153" y="168"/>
                </a:moveTo>
                <a:lnTo>
                  <a:pt x="152" y="169"/>
                </a:lnTo>
                <a:lnTo>
                  <a:pt x="152" y="168"/>
                </a:lnTo>
                <a:lnTo>
                  <a:pt x="152" y="166"/>
                </a:lnTo>
                <a:lnTo>
                  <a:pt x="153" y="166"/>
                </a:lnTo>
                <a:lnTo>
                  <a:pt x="153" y="168"/>
                </a:lnTo>
                <a:close/>
                <a:moveTo>
                  <a:pt x="255" y="3"/>
                </a:moveTo>
                <a:lnTo>
                  <a:pt x="255" y="4"/>
                </a:lnTo>
                <a:lnTo>
                  <a:pt x="254" y="4"/>
                </a:lnTo>
                <a:lnTo>
                  <a:pt x="254" y="3"/>
                </a:lnTo>
                <a:lnTo>
                  <a:pt x="255" y="3"/>
                </a:lnTo>
                <a:close/>
                <a:moveTo>
                  <a:pt x="254" y="3"/>
                </a:moveTo>
                <a:lnTo>
                  <a:pt x="254" y="4"/>
                </a:lnTo>
                <a:lnTo>
                  <a:pt x="254" y="5"/>
                </a:lnTo>
                <a:lnTo>
                  <a:pt x="254" y="7"/>
                </a:lnTo>
                <a:lnTo>
                  <a:pt x="255" y="7"/>
                </a:lnTo>
                <a:lnTo>
                  <a:pt x="257" y="8"/>
                </a:lnTo>
                <a:lnTo>
                  <a:pt x="255" y="8"/>
                </a:lnTo>
                <a:lnTo>
                  <a:pt x="257" y="8"/>
                </a:lnTo>
                <a:lnTo>
                  <a:pt x="257" y="9"/>
                </a:lnTo>
                <a:lnTo>
                  <a:pt x="257" y="10"/>
                </a:lnTo>
                <a:lnTo>
                  <a:pt x="258" y="12"/>
                </a:lnTo>
                <a:lnTo>
                  <a:pt x="259" y="12"/>
                </a:lnTo>
                <a:lnTo>
                  <a:pt x="259" y="13"/>
                </a:lnTo>
                <a:lnTo>
                  <a:pt x="260" y="13"/>
                </a:lnTo>
                <a:lnTo>
                  <a:pt x="260" y="14"/>
                </a:lnTo>
                <a:lnTo>
                  <a:pt x="262" y="16"/>
                </a:lnTo>
                <a:lnTo>
                  <a:pt x="263" y="17"/>
                </a:lnTo>
                <a:lnTo>
                  <a:pt x="263" y="18"/>
                </a:lnTo>
                <a:lnTo>
                  <a:pt x="264" y="18"/>
                </a:lnTo>
                <a:lnTo>
                  <a:pt x="266" y="20"/>
                </a:lnTo>
                <a:lnTo>
                  <a:pt x="267" y="20"/>
                </a:lnTo>
                <a:lnTo>
                  <a:pt x="268" y="21"/>
                </a:lnTo>
                <a:lnTo>
                  <a:pt x="271" y="21"/>
                </a:lnTo>
                <a:lnTo>
                  <a:pt x="272" y="21"/>
                </a:lnTo>
                <a:lnTo>
                  <a:pt x="275" y="21"/>
                </a:lnTo>
                <a:lnTo>
                  <a:pt x="276" y="21"/>
                </a:lnTo>
                <a:lnTo>
                  <a:pt x="276" y="20"/>
                </a:lnTo>
                <a:lnTo>
                  <a:pt x="277" y="20"/>
                </a:lnTo>
                <a:lnTo>
                  <a:pt x="277" y="18"/>
                </a:lnTo>
                <a:lnTo>
                  <a:pt x="279" y="17"/>
                </a:lnTo>
                <a:lnTo>
                  <a:pt x="279" y="16"/>
                </a:lnTo>
                <a:lnTo>
                  <a:pt x="277" y="25"/>
                </a:lnTo>
                <a:lnTo>
                  <a:pt x="277" y="26"/>
                </a:lnTo>
                <a:lnTo>
                  <a:pt x="277" y="27"/>
                </a:lnTo>
                <a:lnTo>
                  <a:pt x="277" y="30"/>
                </a:lnTo>
                <a:lnTo>
                  <a:pt x="277" y="31"/>
                </a:lnTo>
                <a:lnTo>
                  <a:pt x="277" y="34"/>
                </a:lnTo>
                <a:lnTo>
                  <a:pt x="276" y="38"/>
                </a:lnTo>
                <a:lnTo>
                  <a:pt x="277" y="42"/>
                </a:lnTo>
                <a:lnTo>
                  <a:pt x="277" y="46"/>
                </a:lnTo>
                <a:lnTo>
                  <a:pt x="276" y="48"/>
                </a:lnTo>
                <a:lnTo>
                  <a:pt x="274" y="51"/>
                </a:lnTo>
                <a:lnTo>
                  <a:pt x="271" y="54"/>
                </a:lnTo>
                <a:lnTo>
                  <a:pt x="271" y="56"/>
                </a:lnTo>
                <a:lnTo>
                  <a:pt x="271" y="59"/>
                </a:lnTo>
                <a:lnTo>
                  <a:pt x="271" y="62"/>
                </a:lnTo>
                <a:lnTo>
                  <a:pt x="271" y="64"/>
                </a:lnTo>
                <a:lnTo>
                  <a:pt x="274" y="69"/>
                </a:lnTo>
                <a:lnTo>
                  <a:pt x="275" y="73"/>
                </a:lnTo>
                <a:lnTo>
                  <a:pt x="275" y="77"/>
                </a:lnTo>
                <a:lnTo>
                  <a:pt x="274" y="80"/>
                </a:lnTo>
                <a:lnTo>
                  <a:pt x="274" y="85"/>
                </a:lnTo>
                <a:lnTo>
                  <a:pt x="272" y="88"/>
                </a:lnTo>
                <a:lnTo>
                  <a:pt x="272" y="89"/>
                </a:lnTo>
                <a:lnTo>
                  <a:pt x="271" y="92"/>
                </a:lnTo>
                <a:lnTo>
                  <a:pt x="271" y="93"/>
                </a:lnTo>
                <a:lnTo>
                  <a:pt x="270" y="94"/>
                </a:lnTo>
                <a:lnTo>
                  <a:pt x="267" y="96"/>
                </a:lnTo>
                <a:lnTo>
                  <a:pt x="264" y="96"/>
                </a:lnTo>
                <a:lnTo>
                  <a:pt x="263" y="97"/>
                </a:lnTo>
                <a:lnTo>
                  <a:pt x="263" y="98"/>
                </a:lnTo>
                <a:lnTo>
                  <a:pt x="264" y="101"/>
                </a:lnTo>
                <a:lnTo>
                  <a:pt x="266" y="102"/>
                </a:lnTo>
                <a:lnTo>
                  <a:pt x="268" y="105"/>
                </a:lnTo>
                <a:lnTo>
                  <a:pt x="270" y="107"/>
                </a:lnTo>
                <a:lnTo>
                  <a:pt x="271" y="109"/>
                </a:lnTo>
                <a:lnTo>
                  <a:pt x="274" y="111"/>
                </a:lnTo>
                <a:lnTo>
                  <a:pt x="275" y="113"/>
                </a:lnTo>
                <a:lnTo>
                  <a:pt x="276" y="114"/>
                </a:lnTo>
                <a:lnTo>
                  <a:pt x="279" y="117"/>
                </a:lnTo>
                <a:lnTo>
                  <a:pt x="280" y="119"/>
                </a:lnTo>
                <a:lnTo>
                  <a:pt x="280" y="122"/>
                </a:lnTo>
                <a:lnTo>
                  <a:pt x="279" y="124"/>
                </a:lnTo>
                <a:lnTo>
                  <a:pt x="277" y="127"/>
                </a:lnTo>
                <a:lnTo>
                  <a:pt x="275" y="128"/>
                </a:lnTo>
                <a:lnTo>
                  <a:pt x="274" y="132"/>
                </a:lnTo>
                <a:lnTo>
                  <a:pt x="272" y="134"/>
                </a:lnTo>
                <a:lnTo>
                  <a:pt x="272" y="136"/>
                </a:lnTo>
                <a:lnTo>
                  <a:pt x="270" y="139"/>
                </a:lnTo>
                <a:lnTo>
                  <a:pt x="271" y="141"/>
                </a:lnTo>
                <a:lnTo>
                  <a:pt x="272" y="144"/>
                </a:lnTo>
                <a:lnTo>
                  <a:pt x="274" y="147"/>
                </a:lnTo>
                <a:lnTo>
                  <a:pt x="275" y="149"/>
                </a:lnTo>
                <a:lnTo>
                  <a:pt x="275" y="152"/>
                </a:lnTo>
                <a:lnTo>
                  <a:pt x="276" y="154"/>
                </a:lnTo>
                <a:lnTo>
                  <a:pt x="276" y="156"/>
                </a:lnTo>
                <a:lnTo>
                  <a:pt x="276" y="158"/>
                </a:lnTo>
                <a:lnTo>
                  <a:pt x="277" y="158"/>
                </a:lnTo>
                <a:lnTo>
                  <a:pt x="275" y="160"/>
                </a:lnTo>
                <a:lnTo>
                  <a:pt x="272" y="161"/>
                </a:lnTo>
                <a:lnTo>
                  <a:pt x="272" y="165"/>
                </a:lnTo>
                <a:lnTo>
                  <a:pt x="272" y="166"/>
                </a:lnTo>
                <a:lnTo>
                  <a:pt x="275" y="170"/>
                </a:lnTo>
                <a:lnTo>
                  <a:pt x="274" y="171"/>
                </a:lnTo>
                <a:lnTo>
                  <a:pt x="271" y="170"/>
                </a:lnTo>
                <a:lnTo>
                  <a:pt x="267" y="170"/>
                </a:lnTo>
                <a:lnTo>
                  <a:pt x="264" y="169"/>
                </a:lnTo>
                <a:lnTo>
                  <a:pt x="262" y="168"/>
                </a:lnTo>
                <a:lnTo>
                  <a:pt x="259" y="168"/>
                </a:lnTo>
                <a:lnTo>
                  <a:pt x="254" y="166"/>
                </a:lnTo>
                <a:lnTo>
                  <a:pt x="249" y="169"/>
                </a:lnTo>
                <a:lnTo>
                  <a:pt x="243" y="173"/>
                </a:lnTo>
                <a:lnTo>
                  <a:pt x="241" y="175"/>
                </a:lnTo>
                <a:lnTo>
                  <a:pt x="238" y="177"/>
                </a:lnTo>
                <a:lnTo>
                  <a:pt x="233" y="177"/>
                </a:lnTo>
                <a:lnTo>
                  <a:pt x="230" y="178"/>
                </a:lnTo>
                <a:lnTo>
                  <a:pt x="226" y="179"/>
                </a:lnTo>
                <a:lnTo>
                  <a:pt x="225" y="183"/>
                </a:lnTo>
                <a:lnTo>
                  <a:pt x="222" y="185"/>
                </a:lnTo>
                <a:lnTo>
                  <a:pt x="221" y="186"/>
                </a:lnTo>
                <a:lnTo>
                  <a:pt x="220" y="189"/>
                </a:lnTo>
                <a:lnTo>
                  <a:pt x="217" y="190"/>
                </a:lnTo>
                <a:lnTo>
                  <a:pt x="215" y="190"/>
                </a:lnTo>
                <a:lnTo>
                  <a:pt x="211" y="192"/>
                </a:lnTo>
                <a:lnTo>
                  <a:pt x="207" y="191"/>
                </a:lnTo>
                <a:lnTo>
                  <a:pt x="202" y="191"/>
                </a:lnTo>
                <a:lnTo>
                  <a:pt x="198" y="194"/>
                </a:lnTo>
                <a:lnTo>
                  <a:pt x="194" y="196"/>
                </a:lnTo>
                <a:lnTo>
                  <a:pt x="190" y="198"/>
                </a:lnTo>
                <a:lnTo>
                  <a:pt x="188" y="199"/>
                </a:lnTo>
                <a:lnTo>
                  <a:pt x="187" y="200"/>
                </a:lnTo>
                <a:lnTo>
                  <a:pt x="187" y="202"/>
                </a:lnTo>
                <a:lnTo>
                  <a:pt x="185" y="203"/>
                </a:lnTo>
                <a:lnTo>
                  <a:pt x="182" y="206"/>
                </a:lnTo>
                <a:lnTo>
                  <a:pt x="179" y="207"/>
                </a:lnTo>
                <a:lnTo>
                  <a:pt x="178" y="209"/>
                </a:lnTo>
                <a:lnTo>
                  <a:pt x="177" y="211"/>
                </a:lnTo>
                <a:lnTo>
                  <a:pt x="177" y="215"/>
                </a:lnTo>
                <a:lnTo>
                  <a:pt x="177" y="217"/>
                </a:lnTo>
                <a:lnTo>
                  <a:pt x="177" y="220"/>
                </a:lnTo>
                <a:lnTo>
                  <a:pt x="175" y="223"/>
                </a:lnTo>
                <a:lnTo>
                  <a:pt x="174" y="223"/>
                </a:lnTo>
                <a:lnTo>
                  <a:pt x="171" y="225"/>
                </a:lnTo>
                <a:lnTo>
                  <a:pt x="171" y="228"/>
                </a:lnTo>
                <a:lnTo>
                  <a:pt x="171" y="229"/>
                </a:lnTo>
                <a:lnTo>
                  <a:pt x="169" y="234"/>
                </a:lnTo>
                <a:lnTo>
                  <a:pt x="169" y="237"/>
                </a:lnTo>
                <a:lnTo>
                  <a:pt x="169" y="238"/>
                </a:lnTo>
                <a:lnTo>
                  <a:pt x="167" y="241"/>
                </a:lnTo>
                <a:lnTo>
                  <a:pt x="165" y="243"/>
                </a:lnTo>
                <a:lnTo>
                  <a:pt x="164" y="247"/>
                </a:lnTo>
                <a:lnTo>
                  <a:pt x="164" y="249"/>
                </a:lnTo>
                <a:lnTo>
                  <a:pt x="164" y="251"/>
                </a:lnTo>
                <a:lnTo>
                  <a:pt x="162" y="253"/>
                </a:lnTo>
                <a:lnTo>
                  <a:pt x="162" y="255"/>
                </a:lnTo>
                <a:lnTo>
                  <a:pt x="161" y="259"/>
                </a:lnTo>
                <a:lnTo>
                  <a:pt x="161" y="262"/>
                </a:lnTo>
                <a:lnTo>
                  <a:pt x="162" y="264"/>
                </a:lnTo>
                <a:lnTo>
                  <a:pt x="164" y="266"/>
                </a:lnTo>
                <a:lnTo>
                  <a:pt x="165" y="267"/>
                </a:lnTo>
                <a:lnTo>
                  <a:pt x="166" y="268"/>
                </a:lnTo>
                <a:lnTo>
                  <a:pt x="169" y="268"/>
                </a:lnTo>
                <a:lnTo>
                  <a:pt x="170" y="267"/>
                </a:lnTo>
                <a:lnTo>
                  <a:pt x="170" y="266"/>
                </a:lnTo>
                <a:lnTo>
                  <a:pt x="171" y="264"/>
                </a:lnTo>
                <a:lnTo>
                  <a:pt x="173" y="261"/>
                </a:lnTo>
                <a:lnTo>
                  <a:pt x="175" y="261"/>
                </a:lnTo>
                <a:lnTo>
                  <a:pt x="175" y="259"/>
                </a:lnTo>
                <a:lnTo>
                  <a:pt x="178" y="259"/>
                </a:lnTo>
                <a:lnTo>
                  <a:pt x="179" y="259"/>
                </a:lnTo>
                <a:lnTo>
                  <a:pt x="182" y="262"/>
                </a:lnTo>
                <a:lnTo>
                  <a:pt x="183" y="263"/>
                </a:lnTo>
                <a:lnTo>
                  <a:pt x="185" y="263"/>
                </a:lnTo>
                <a:lnTo>
                  <a:pt x="187" y="263"/>
                </a:lnTo>
                <a:lnTo>
                  <a:pt x="188" y="263"/>
                </a:lnTo>
                <a:lnTo>
                  <a:pt x="190" y="264"/>
                </a:lnTo>
                <a:lnTo>
                  <a:pt x="191" y="266"/>
                </a:lnTo>
                <a:lnTo>
                  <a:pt x="191" y="267"/>
                </a:lnTo>
                <a:lnTo>
                  <a:pt x="191" y="268"/>
                </a:lnTo>
                <a:lnTo>
                  <a:pt x="191" y="270"/>
                </a:lnTo>
                <a:lnTo>
                  <a:pt x="191" y="271"/>
                </a:lnTo>
                <a:lnTo>
                  <a:pt x="190" y="272"/>
                </a:lnTo>
                <a:lnTo>
                  <a:pt x="188" y="272"/>
                </a:lnTo>
                <a:lnTo>
                  <a:pt x="188" y="275"/>
                </a:lnTo>
                <a:lnTo>
                  <a:pt x="188" y="276"/>
                </a:lnTo>
                <a:lnTo>
                  <a:pt x="188" y="278"/>
                </a:lnTo>
                <a:lnTo>
                  <a:pt x="188" y="279"/>
                </a:lnTo>
                <a:lnTo>
                  <a:pt x="187" y="280"/>
                </a:lnTo>
                <a:lnTo>
                  <a:pt x="186" y="280"/>
                </a:lnTo>
                <a:lnTo>
                  <a:pt x="183" y="281"/>
                </a:lnTo>
                <a:lnTo>
                  <a:pt x="183" y="283"/>
                </a:lnTo>
                <a:lnTo>
                  <a:pt x="182" y="285"/>
                </a:lnTo>
                <a:lnTo>
                  <a:pt x="182" y="288"/>
                </a:lnTo>
                <a:lnTo>
                  <a:pt x="181" y="289"/>
                </a:lnTo>
                <a:lnTo>
                  <a:pt x="181" y="292"/>
                </a:lnTo>
                <a:lnTo>
                  <a:pt x="179" y="292"/>
                </a:lnTo>
                <a:lnTo>
                  <a:pt x="179" y="295"/>
                </a:lnTo>
                <a:lnTo>
                  <a:pt x="181" y="297"/>
                </a:lnTo>
                <a:lnTo>
                  <a:pt x="181" y="298"/>
                </a:lnTo>
                <a:lnTo>
                  <a:pt x="182" y="301"/>
                </a:lnTo>
                <a:lnTo>
                  <a:pt x="183" y="302"/>
                </a:lnTo>
                <a:lnTo>
                  <a:pt x="185" y="304"/>
                </a:lnTo>
                <a:lnTo>
                  <a:pt x="192" y="308"/>
                </a:lnTo>
                <a:lnTo>
                  <a:pt x="194" y="309"/>
                </a:lnTo>
                <a:lnTo>
                  <a:pt x="195" y="309"/>
                </a:lnTo>
                <a:lnTo>
                  <a:pt x="196" y="310"/>
                </a:lnTo>
                <a:lnTo>
                  <a:pt x="198" y="312"/>
                </a:lnTo>
                <a:lnTo>
                  <a:pt x="202" y="317"/>
                </a:lnTo>
                <a:lnTo>
                  <a:pt x="204" y="319"/>
                </a:lnTo>
                <a:lnTo>
                  <a:pt x="205" y="322"/>
                </a:lnTo>
                <a:lnTo>
                  <a:pt x="208" y="325"/>
                </a:lnTo>
                <a:lnTo>
                  <a:pt x="211" y="326"/>
                </a:lnTo>
                <a:lnTo>
                  <a:pt x="213" y="327"/>
                </a:lnTo>
                <a:lnTo>
                  <a:pt x="217" y="332"/>
                </a:lnTo>
                <a:lnTo>
                  <a:pt x="217" y="336"/>
                </a:lnTo>
                <a:lnTo>
                  <a:pt x="219" y="343"/>
                </a:lnTo>
                <a:lnTo>
                  <a:pt x="219" y="344"/>
                </a:lnTo>
                <a:lnTo>
                  <a:pt x="219" y="346"/>
                </a:lnTo>
                <a:lnTo>
                  <a:pt x="221" y="347"/>
                </a:lnTo>
                <a:lnTo>
                  <a:pt x="222" y="347"/>
                </a:lnTo>
                <a:lnTo>
                  <a:pt x="224" y="350"/>
                </a:lnTo>
                <a:lnTo>
                  <a:pt x="226" y="352"/>
                </a:lnTo>
                <a:lnTo>
                  <a:pt x="228" y="353"/>
                </a:lnTo>
                <a:lnTo>
                  <a:pt x="230" y="355"/>
                </a:lnTo>
                <a:lnTo>
                  <a:pt x="233" y="355"/>
                </a:lnTo>
                <a:lnTo>
                  <a:pt x="234" y="355"/>
                </a:lnTo>
                <a:lnTo>
                  <a:pt x="237" y="355"/>
                </a:lnTo>
                <a:lnTo>
                  <a:pt x="238" y="355"/>
                </a:lnTo>
                <a:lnTo>
                  <a:pt x="239" y="352"/>
                </a:lnTo>
                <a:lnTo>
                  <a:pt x="241" y="351"/>
                </a:lnTo>
                <a:lnTo>
                  <a:pt x="241" y="350"/>
                </a:lnTo>
                <a:lnTo>
                  <a:pt x="242" y="347"/>
                </a:lnTo>
                <a:lnTo>
                  <a:pt x="243" y="346"/>
                </a:lnTo>
                <a:lnTo>
                  <a:pt x="246" y="344"/>
                </a:lnTo>
                <a:lnTo>
                  <a:pt x="249" y="343"/>
                </a:lnTo>
                <a:lnTo>
                  <a:pt x="250" y="343"/>
                </a:lnTo>
                <a:lnTo>
                  <a:pt x="253" y="343"/>
                </a:lnTo>
                <a:lnTo>
                  <a:pt x="254" y="346"/>
                </a:lnTo>
                <a:lnTo>
                  <a:pt x="255" y="346"/>
                </a:lnTo>
                <a:lnTo>
                  <a:pt x="258" y="347"/>
                </a:lnTo>
                <a:lnTo>
                  <a:pt x="259" y="348"/>
                </a:lnTo>
                <a:lnTo>
                  <a:pt x="262" y="348"/>
                </a:lnTo>
                <a:lnTo>
                  <a:pt x="264" y="348"/>
                </a:lnTo>
                <a:lnTo>
                  <a:pt x="267" y="347"/>
                </a:lnTo>
                <a:lnTo>
                  <a:pt x="266" y="348"/>
                </a:lnTo>
                <a:lnTo>
                  <a:pt x="266" y="351"/>
                </a:lnTo>
                <a:lnTo>
                  <a:pt x="262" y="352"/>
                </a:lnTo>
                <a:lnTo>
                  <a:pt x="262" y="353"/>
                </a:lnTo>
                <a:lnTo>
                  <a:pt x="259" y="355"/>
                </a:lnTo>
                <a:lnTo>
                  <a:pt x="258" y="356"/>
                </a:lnTo>
                <a:lnTo>
                  <a:pt x="257" y="357"/>
                </a:lnTo>
                <a:lnTo>
                  <a:pt x="254" y="359"/>
                </a:lnTo>
                <a:lnTo>
                  <a:pt x="250" y="361"/>
                </a:lnTo>
                <a:lnTo>
                  <a:pt x="247" y="367"/>
                </a:lnTo>
                <a:lnTo>
                  <a:pt x="246" y="370"/>
                </a:lnTo>
                <a:lnTo>
                  <a:pt x="245" y="372"/>
                </a:lnTo>
                <a:lnTo>
                  <a:pt x="245" y="377"/>
                </a:lnTo>
                <a:lnTo>
                  <a:pt x="243" y="384"/>
                </a:lnTo>
                <a:lnTo>
                  <a:pt x="245" y="386"/>
                </a:lnTo>
                <a:lnTo>
                  <a:pt x="246" y="391"/>
                </a:lnTo>
                <a:lnTo>
                  <a:pt x="245" y="393"/>
                </a:lnTo>
                <a:lnTo>
                  <a:pt x="246" y="395"/>
                </a:lnTo>
                <a:lnTo>
                  <a:pt x="246" y="398"/>
                </a:lnTo>
                <a:lnTo>
                  <a:pt x="246" y="401"/>
                </a:lnTo>
                <a:lnTo>
                  <a:pt x="246" y="403"/>
                </a:lnTo>
                <a:lnTo>
                  <a:pt x="243" y="404"/>
                </a:lnTo>
                <a:lnTo>
                  <a:pt x="242" y="406"/>
                </a:lnTo>
                <a:lnTo>
                  <a:pt x="241" y="407"/>
                </a:lnTo>
                <a:lnTo>
                  <a:pt x="229" y="410"/>
                </a:lnTo>
                <a:lnTo>
                  <a:pt x="225" y="411"/>
                </a:lnTo>
                <a:lnTo>
                  <a:pt x="220" y="412"/>
                </a:lnTo>
                <a:lnTo>
                  <a:pt x="217" y="414"/>
                </a:lnTo>
                <a:lnTo>
                  <a:pt x="215" y="414"/>
                </a:lnTo>
                <a:lnTo>
                  <a:pt x="213" y="415"/>
                </a:lnTo>
                <a:lnTo>
                  <a:pt x="212" y="416"/>
                </a:lnTo>
                <a:lnTo>
                  <a:pt x="212" y="419"/>
                </a:lnTo>
                <a:lnTo>
                  <a:pt x="213" y="422"/>
                </a:lnTo>
                <a:lnTo>
                  <a:pt x="212" y="423"/>
                </a:lnTo>
                <a:lnTo>
                  <a:pt x="212" y="425"/>
                </a:lnTo>
                <a:lnTo>
                  <a:pt x="212" y="428"/>
                </a:lnTo>
                <a:lnTo>
                  <a:pt x="212" y="429"/>
                </a:lnTo>
                <a:lnTo>
                  <a:pt x="212" y="433"/>
                </a:lnTo>
                <a:lnTo>
                  <a:pt x="212" y="435"/>
                </a:lnTo>
                <a:lnTo>
                  <a:pt x="213" y="440"/>
                </a:lnTo>
                <a:lnTo>
                  <a:pt x="213" y="442"/>
                </a:lnTo>
                <a:lnTo>
                  <a:pt x="213" y="444"/>
                </a:lnTo>
                <a:lnTo>
                  <a:pt x="213" y="445"/>
                </a:lnTo>
                <a:lnTo>
                  <a:pt x="212" y="446"/>
                </a:lnTo>
                <a:lnTo>
                  <a:pt x="212" y="449"/>
                </a:lnTo>
                <a:lnTo>
                  <a:pt x="211" y="453"/>
                </a:lnTo>
                <a:lnTo>
                  <a:pt x="211" y="457"/>
                </a:lnTo>
                <a:lnTo>
                  <a:pt x="203" y="466"/>
                </a:lnTo>
                <a:lnTo>
                  <a:pt x="194" y="475"/>
                </a:lnTo>
                <a:lnTo>
                  <a:pt x="187" y="488"/>
                </a:lnTo>
                <a:lnTo>
                  <a:pt x="183" y="491"/>
                </a:lnTo>
                <a:lnTo>
                  <a:pt x="183" y="492"/>
                </a:lnTo>
                <a:lnTo>
                  <a:pt x="182" y="494"/>
                </a:lnTo>
                <a:lnTo>
                  <a:pt x="181" y="495"/>
                </a:lnTo>
                <a:lnTo>
                  <a:pt x="179" y="496"/>
                </a:lnTo>
                <a:lnTo>
                  <a:pt x="177" y="497"/>
                </a:lnTo>
                <a:lnTo>
                  <a:pt x="175" y="499"/>
                </a:lnTo>
                <a:lnTo>
                  <a:pt x="174" y="500"/>
                </a:lnTo>
                <a:lnTo>
                  <a:pt x="173" y="500"/>
                </a:lnTo>
                <a:lnTo>
                  <a:pt x="171" y="501"/>
                </a:lnTo>
                <a:lnTo>
                  <a:pt x="171" y="503"/>
                </a:lnTo>
                <a:lnTo>
                  <a:pt x="171" y="504"/>
                </a:lnTo>
                <a:lnTo>
                  <a:pt x="171" y="505"/>
                </a:lnTo>
                <a:lnTo>
                  <a:pt x="171" y="507"/>
                </a:lnTo>
                <a:lnTo>
                  <a:pt x="171" y="516"/>
                </a:lnTo>
                <a:lnTo>
                  <a:pt x="173" y="517"/>
                </a:lnTo>
                <a:lnTo>
                  <a:pt x="174" y="520"/>
                </a:lnTo>
                <a:lnTo>
                  <a:pt x="174" y="522"/>
                </a:lnTo>
                <a:lnTo>
                  <a:pt x="183" y="560"/>
                </a:lnTo>
                <a:lnTo>
                  <a:pt x="185" y="560"/>
                </a:lnTo>
                <a:lnTo>
                  <a:pt x="186" y="562"/>
                </a:lnTo>
                <a:lnTo>
                  <a:pt x="191" y="563"/>
                </a:lnTo>
                <a:lnTo>
                  <a:pt x="192" y="563"/>
                </a:lnTo>
                <a:lnTo>
                  <a:pt x="194" y="564"/>
                </a:lnTo>
                <a:lnTo>
                  <a:pt x="195" y="564"/>
                </a:lnTo>
                <a:lnTo>
                  <a:pt x="198" y="564"/>
                </a:lnTo>
                <a:lnTo>
                  <a:pt x="199" y="564"/>
                </a:lnTo>
                <a:lnTo>
                  <a:pt x="202" y="564"/>
                </a:lnTo>
                <a:lnTo>
                  <a:pt x="202" y="563"/>
                </a:lnTo>
                <a:lnTo>
                  <a:pt x="202" y="562"/>
                </a:lnTo>
                <a:lnTo>
                  <a:pt x="204" y="562"/>
                </a:lnTo>
                <a:lnTo>
                  <a:pt x="205" y="563"/>
                </a:lnTo>
                <a:lnTo>
                  <a:pt x="207" y="564"/>
                </a:lnTo>
                <a:lnTo>
                  <a:pt x="208" y="564"/>
                </a:lnTo>
                <a:lnTo>
                  <a:pt x="209" y="564"/>
                </a:lnTo>
                <a:lnTo>
                  <a:pt x="211" y="564"/>
                </a:lnTo>
                <a:lnTo>
                  <a:pt x="212" y="564"/>
                </a:lnTo>
                <a:lnTo>
                  <a:pt x="213" y="564"/>
                </a:lnTo>
                <a:lnTo>
                  <a:pt x="215" y="566"/>
                </a:lnTo>
                <a:lnTo>
                  <a:pt x="216" y="564"/>
                </a:lnTo>
                <a:lnTo>
                  <a:pt x="217" y="564"/>
                </a:lnTo>
                <a:lnTo>
                  <a:pt x="219" y="563"/>
                </a:lnTo>
                <a:lnTo>
                  <a:pt x="220" y="563"/>
                </a:lnTo>
                <a:lnTo>
                  <a:pt x="221" y="563"/>
                </a:lnTo>
                <a:lnTo>
                  <a:pt x="222" y="563"/>
                </a:lnTo>
                <a:lnTo>
                  <a:pt x="224" y="562"/>
                </a:lnTo>
                <a:lnTo>
                  <a:pt x="225" y="562"/>
                </a:lnTo>
                <a:lnTo>
                  <a:pt x="226" y="560"/>
                </a:lnTo>
                <a:lnTo>
                  <a:pt x="228" y="560"/>
                </a:lnTo>
                <a:lnTo>
                  <a:pt x="230" y="560"/>
                </a:lnTo>
                <a:lnTo>
                  <a:pt x="232" y="559"/>
                </a:lnTo>
                <a:lnTo>
                  <a:pt x="233" y="560"/>
                </a:lnTo>
                <a:lnTo>
                  <a:pt x="236" y="560"/>
                </a:lnTo>
                <a:lnTo>
                  <a:pt x="237" y="560"/>
                </a:lnTo>
                <a:lnTo>
                  <a:pt x="242" y="563"/>
                </a:lnTo>
                <a:lnTo>
                  <a:pt x="246" y="564"/>
                </a:lnTo>
                <a:lnTo>
                  <a:pt x="249" y="564"/>
                </a:lnTo>
                <a:lnTo>
                  <a:pt x="250" y="566"/>
                </a:lnTo>
                <a:lnTo>
                  <a:pt x="251" y="567"/>
                </a:lnTo>
                <a:lnTo>
                  <a:pt x="253" y="568"/>
                </a:lnTo>
                <a:lnTo>
                  <a:pt x="255" y="569"/>
                </a:lnTo>
                <a:lnTo>
                  <a:pt x="257" y="569"/>
                </a:lnTo>
                <a:lnTo>
                  <a:pt x="258" y="572"/>
                </a:lnTo>
                <a:lnTo>
                  <a:pt x="259" y="573"/>
                </a:lnTo>
                <a:lnTo>
                  <a:pt x="262" y="575"/>
                </a:lnTo>
                <a:lnTo>
                  <a:pt x="264" y="576"/>
                </a:lnTo>
                <a:lnTo>
                  <a:pt x="264" y="579"/>
                </a:lnTo>
                <a:lnTo>
                  <a:pt x="264" y="581"/>
                </a:lnTo>
                <a:lnTo>
                  <a:pt x="266" y="583"/>
                </a:lnTo>
                <a:lnTo>
                  <a:pt x="267" y="585"/>
                </a:lnTo>
                <a:lnTo>
                  <a:pt x="268" y="588"/>
                </a:lnTo>
                <a:lnTo>
                  <a:pt x="268" y="590"/>
                </a:lnTo>
                <a:lnTo>
                  <a:pt x="270" y="593"/>
                </a:lnTo>
                <a:lnTo>
                  <a:pt x="271" y="596"/>
                </a:lnTo>
                <a:lnTo>
                  <a:pt x="271" y="598"/>
                </a:lnTo>
                <a:lnTo>
                  <a:pt x="270" y="601"/>
                </a:lnTo>
                <a:lnTo>
                  <a:pt x="268" y="603"/>
                </a:lnTo>
                <a:lnTo>
                  <a:pt x="268" y="606"/>
                </a:lnTo>
                <a:lnTo>
                  <a:pt x="268" y="610"/>
                </a:lnTo>
                <a:lnTo>
                  <a:pt x="267" y="613"/>
                </a:lnTo>
                <a:lnTo>
                  <a:pt x="266" y="613"/>
                </a:lnTo>
                <a:lnTo>
                  <a:pt x="264" y="614"/>
                </a:lnTo>
                <a:lnTo>
                  <a:pt x="263" y="614"/>
                </a:lnTo>
                <a:lnTo>
                  <a:pt x="262" y="615"/>
                </a:lnTo>
                <a:lnTo>
                  <a:pt x="260" y="617"/>
                </a:lnTo>
                <a:lnTo>
                  <a:pt x="260" y="619"/>
                </a:lnTo>
                <a:lnTo>
                  <a:pt x="259" y="620"/>
                </a:lnTo>
                <a:lnTo>
                  <a:pt x="259" y="622"/>
                </a:lnTo>
                <a:lnTo>
                  <a:pt x="258" y="623"/>
                </a:lnTo>
                <a:lnTo>
                  <a:pt x="258" y="624"/>
                </a:lnTo>
                <a:lnTo>
                  <a:pt x="258" y="626"/>
                </a:lnTo>
                <a:lnTo>
                  <a:pt x="257" y="628"/>
                </a:lnTo>
                <a:lnTo>
                  <a:pt x="255" y="631"/>
                </a:lnTo>
                <a:lnTo>
                  <a:pt x="255" y="632"/>
                </a:lnTo>
                <a:lnTo>
                  <a:pt x="251" y="637"/>
                </a:lnTo>
                <a:lnTo>
                  <a:pt x="249" y="641"/>
                </a:lnTo>
                <a:lnTo>
                  <a:pt x="247" y="643"/>
                </a:lnTo>
                <a:lnTo>
                  <a:pt x="246" y="643"/>
                </a:lnTo>
                <a:lnTo>
                  <a:pt x="245" y="640"/>
                </a:lnTo>
                <a:lnTo>
                  <a:pt x="243" y="639"/>
                </a:lnTo>
                <a:lnTo>
                  <a:pt x="241" y="636"/>
                </a:lnTo>
                <a:lnTo>
                  <a:pt x="239" y="635"/>
                </a:lnTo>
                <a:lnTo>
                  <a:pt x="238" y="634"/>
                </a:lnTo>
                <a:lnTo>
                  <a:pt x="237" y="631"/>
                </a:lnTo>
                <a:lnTo>
                  <a:pt x="234" y="631"/>
                </a:lnTo>
                <a:lnTo>
                  <a:pt x="230" y="632"/>
                </a:lnTo>
                <a:lnTo>
                  <a:pt x="228" y="631"/>
                </a:lnTo>
                <a:lnTo>
                  <a:pt x="225" y="632"/>
                </a:lnTo>
                <a:lnTo>
                  <a:pt x="224" y="632"/>
                </a:lnTo>
                <a:lnTo>
                  <a:pt x="222" y="634"/>
                </a:lnTo>
                <a:lnTo>
                  <a:pt x="220" y="635"/>
                </a:lnTo>
                <a:lnTo>
                  <a:pt x="217" y="636"/>
                </a:lnTo>
                <a:lnTo>
                  <a:pt x="215" y="637"/>
                </a:lnTo>
                <a:lnTo>
                  <a:pt x="213" y="637"/>
                </a:lnTo>
                <a:lnTo>
                  <a:pt x="211" y="637"/>
                </a:lnTo>
                <a:lnTo>
                  <a:pt x="209" y="637"/>
                </a:lnTo>
                <a:lnTo>
                  <a:pt x="208" y="637"/>
                </a:lnTo>
                <a:lnTo>
                  <a:pt x="207" y="639"/>
                </a:lnTo>
                <a:lnTo>
                  <a:pt x="205" y="639"/>
                </a:lnTo>
                <a:lnTo>
                  <a:pt x="204" y="639"/>
                </a:lnTo>
                <a:lnTo>
                  <a:pt x="203" y="639"/>
                </a:lnTo>
                <a:lnTo>
                  <a:pt x="202" y="637"/>
                </a:lnTo>
                <a:lnTo>
                  <a:pt x="200" y="637"/>
                </a:lnTo>
                <a:lnTo>
                  <a:pt x="199" y="637"/>
                </a:lnTo>
                <a:lnTo>
                  <a:pt x="198" y="637"/>
                </a:lnTo>
                <a:lnTo>
                  <a:pt x="198" y="639"/>
                </a:lnTo>
                <a:lnTo>
                  <a:pt x="196" y="639"/>
                </a:lnTo>
                <a:lnTo>
                  <a:pt x="195" y="640"/>
                </a:lnTo>
                <a:lnTo>
                  <a:pt x="195" y="641"/>
                </a:lnTo>
                <a:lnTo>
                  <a:pt x="194" y="643"/>
                </a:lnTo>
                <a:lnTo>
                  <a:pt x="194" y="644"/>
                </a:lnTo>
                <a:lnTo>
                  <a:pt x="192" y="645"/>
                </a:lnTo>
                <a:lnTo>
                  <a:pt x="192" y="647"/>
                </a:lnTo>
                <a:lnTo>
                  <a:pt x="192" y="648"/>
                </a:lnTo>
                <a:lnTo>
                  <a:pt x="192" y="649"/>
                </a:lnTo>
                <a:lnTo>
                  <a:pt x="191" y="651"/>
                </a:lnTo>
                <a:lnTo>
                  <a:pt x="191" y="652"/>
                </a:lnTo>
                <a:lnTo>
                  <a:pt x="190" y="653"/>
                </a:lnTo>
                <a:lnTo>
                  <a:pt x="190" y="655"/>
                </a:lnTo>
                <a:lnTo>
                  <a:pt x="188" y="656"/>
                </a:lnTo>
                <a:lnTo>
                  <a:pt x="187" y="658"/>
                </a:lnTo>
                <a:lnTo>
                  <a:pt x="186" y="658"/>
                </a:lnTo>
                <a:lnTo>
                  <a:pt x="185" y="660"/>
                </a:lnTo>
                <a:lnTo>
                  <a:pt x="183" y="661"/>
                </a:lnTo>
                <a:lnTo>
                  <a:pt x="182" y="661"/>
                </a:lnTo>
                <a:lnTo>
                  <a:pt x="181" y="662"/>
                </a:lnTo>
                <a:lnTo>
                  <a:pt x="179" y="664"/>
                </a:lnTo>
                <a:lnTo>
                  <a:pt x="179" y="665"/>
                </a:lnTo>
                <a:lnTo>
                  <a:pt x="178" y="665"/>
                </a:lnTo>
                <a:lnTo>
                  <a:pt x="177" y="666"/>
                </a:lnTo>
                <a:lnTo>
                  <a:pt x="175" y="666"/>
                </a:lnTo>
                <a:lnTo>
                  <a:pt x="174" y="668"/>
                </a:lnTo>
                <a:lnTo>
                  <a:pt x="169" y="666"/>
                </a:lnTo>
                <a:lnTo>
                  <a:pt x="169" y="665"/>
                </a:lnTo>
                <a:lnTo>
                  <a:pt x="167" y="664"/>
                </a:lnTo>
                <a:lnTo>
                  <a:pt x="166" y="664"/>
                </a:lnTo>
                <a:lnTo>
                  <a:pt x="165" y="662"/>
                </a:lnTo>
                <a:lnTo>
                  <a:pt x="164" y="662"/>
                </a:lnTo>
                <a:lnTo>
                  <a:pt x="162" y="662"/>
                </a:lnTo>
                <a:lnTo>
                  <a:pt x="162" y="661"/>
                </a:lnTo>
                <a:lnTo>
                  <a:pt x="161" y="662"/>
                </a:lnTo>
                <a:lnTo>
                  <a:pt x="160" y="662"/>
                </a:lnTo>
                <a:lnTo>
                  <a:pt x="160" y="661"/>
                </a:lnTo>
                <a:lnTo>
                  <a:pt x="158" y="661"/>
                </a:lnTo>
                <a:lnTo>
                  <a:pt x="157" y="661"/>
                </a:lnTo>
                <a:lnTo>
                  <a:pt x="157" y="660"/>
                </a:lnTo>
                <a:lnTo>
                  <a:pt x="156" y="660"/>
                </a:lnTo>
                <a:lnTo>
                  <a:pt x="154" y="658"/>
                </a:lnTo>
                <a:lnTo>
                  <a:pt x="153" y="658"/>
                </a:lnTo>
                <a:lnTo>
                  <a:pt x="152" y="657"/>
                </a:lnTo>
                <a:lnTo>
                  <a:pt x="150" y="656"/>
                </a:lnTo>
                <a:lnTo>
                  <a:pt x="149" y="656"/>
                </a:lnTo>
                <a:lnTo>
                  <a:pt x="148" y="655"/>
                </a:lnTo>
                <a:lnTo>
                  <a:pt x="147" y="653"/>
                </a:lnTo>
                <a:lnTo>
                  <a:pt x="147" y="652"/>
                </a:lnTo>
                <a:lnTo>
                  <a:pt x="145" y="652"/>
                </a:lnTo>
                <a:lnTo>
                  <a:pt x="144" y="651"/>
                </a:lnTo>
                <a:lnTo>
                  <a:pt x="143" y="652"/>
                </a:lnTo>
                <a:lnTo>
                  <a:pt x="141" y="652"/>
                </a:lnTo>
                <a:lnTo>
                  <a:pt x="140" y="652"/>
                </a:lnTo>
                <a:lnTo>
                  <a:pt x="139" y="652"/>
                </a:lnTo>
                <a:lnTo>
                  <a:pt x="139" y="653"/>
                </a:lnTo>
                <a:lnTo>
                  <a:pt x="137" y="653"/>
                </a:lnTo>
                <a:lnTo>
                  <a:pt x="137" y="655"/>
                </a:lnTo>
                <a:lnTo>
                  <a:pt x="137" y="656"/>
                </a:lnTo>
                <a:lnTo>
                  <a:pt x="136" y="656"/>
                </a:lnTo>
                <a:lnTo>
                  <a:pt x="136" y="657"/>
                </a:lnTo>
                <a:lnTo>
                  <a:pt x="135" y="657"/>
                </a:lnTo>
                <a:lnTo>
                  <a:pt x="133" y="657"/>
                </a:lnTo>
                <a:lnTo>
                  <a:pt x="133" y="658"/>
                </a:lnTo>
                <a:lnTo>
                  <a:pt x="132" y="658"/>
                </a:lnTo>
                <a:lnTo>
                  <a:pt x="131" y="660"/>
                </a:lnTo>
                <a:lnTo>
                  <a:pt x="131" y="661"/>
                </a:lnTo>
                <a:lnTo>
                  <a:pt x="130" y="662"/>
                </a:lnTo>
                <a:lnTo>
                  <a:pt x="130" y="664"/>
                </a:lnTo>
                <a:lnTo>
                  <a:pt x="130" y="665"/>
                </a:lnTo>
                <a:lnTo>
                  <a:pt x="128" y="666"/>
                </a:lnTo>
                <a:lnTo>
                  <a:pt x="128" y="668"/>
                </a:lnTo>
                <a:lnTo>
                  <a:pt x="127" y="672"/>
                </a:lnTo>
                <a:lnTo>
                  <a:pt x="126" y="673"/>
                </a:lnTo>
                <a:lnTo>
                  <a:pt x="124" y="673"/>
                </a:lnTo>
                <a:lnTo>
                  <a:pt x="123" y="674"/>
                </a:lnTo>
                <a:lnTo>
                  <a:pt x="122" y="674"/>
                </a:lnTo>
                <a:lnTo>
                  <a:pt x="122" y="675"/>
                </a:lnTo>
                <a:lnTo>
                  <a:pt x="122" y="677"/>
                </a:lnTo>
                <a:lnTo>
                  <a:pt x="120" y="677"/>
                </a:lnTo>
                <a:lnTo>
                  <a:pt x="120" y="678"/>
                </a:lnTo>
                <a:lnTo>
                  <a:pt x="119" y="678"/>
                </a:lnTo>
                <a:lnTo>
                  <a:pt x="118" y="679"/>
                </a:lnTo>
                <a:lnTo>
                  <a:pt x="116" y="681"/>
                </a:lnTo>
                <a:lnTo>
                  <a:pt x="115" y="682"/>
                </a:lnTo>
                <a:lnTo>
                  <a:pt x="114" y="681"/>
                </a:lnTo>
                <a:lnTo>
                  <a:pt x="113" y="679"/>
                </a:lnTo>
                <a:lnTo>
                  <a:pt x="111" y="677"/>
                </a:lnTo>
                <a:lnTo>
                  <a:pt x="110" y="675"/>
                </a:lnTo>
                <a:lnTo>
                  <a:pt x="109" y="674"/>
                </a:lnTo>
                <a:lnTo>
                  <a:pt x="106" y="673"/>
                </a:lnTo>
                <a:lnTo>
                  <a:pt x="105" y="670"/>
                </a:lnTo>
                <a:lnTo>
                  <a:pt x="103" y="669"/>
                </a:lnTo>
                <a:lnTo>
                  <a:pt x="99" y="666"/>
                </a:lnTo>
                <a:lnTo>
                  <a:pt x="98" y="665"/>
                </a:lnTo>
                <a:lnTo>
                  <a:pt x="97" y="664"/>
                </a:lnTo>
                <a:lnTo>
                  <a:pt x="97" y="661"/>
                </a:lnTo>
                <a:lnTo>
                  <a:pt x="95" y="658"/>
                </a:lnTo>
                <a:lnTo>
                  <a:pt x="95" y="656"/>
                </a:lnTo>
                <a:lnTo>
                  <a:pt x="94" y="653"/>
                </a:lnTo>
                <a:lnTo>
                  <a:pt x="94" y="652"/>
                </a:lnTo>
                <a:lnTo>
                  <a:pt x="93" y="649"/>
                </a:lnTo>
                <a:lnTo>
                  <a:pt x="92" y="649"/>
                </a:lnTo>
                <a:lnTo>
                  <a:pt x="89" y="649"/>
                </a:lnTo>
                <a:lnTo>
                  <a:pt x="86" y="649"/>
                </a:lnTo>
                <a:lnTo>
                  <a:pt x="84" y="649"/>
                </a:lnTo>
                <a:lnTo>
                  <a:pt x="78" y="649"/>
                </a:lnTo>
                <a:lnTo>
                  <a:pt x="75" y="648"/>
                </a:lnTo>
                <a:lnTo>
                  <a:pt x="72" y="647"/>
                </a:lnTo>
                <a:lnTo>
                  <a:pt x="71" y="644"/>
                </a:lnTo>
                <a:lnTo>
                  <a:pt x="69" y="643"/>
                </a:lnTo>
                <a:lnTo>
                  <a:pt x="67" y="641"/>
                </a:lnTo>
                <a:lnTo>
                  <a:pt x="65" y="640"/>
                </a:lnTo>
                <a:lnTo>
                  <a:pt x="64" y="640"/>
                </a:lnTo>
                <a:lnTo>
                  <a:pt x="63" y="640"/>
                </a:lnTo>
                <a:lnTo>
                  <a:pt x="61" y="640"/>
                </a:lnTo>
                <a:lnTo>
                  <a:pt x="59" y="643"/>
                </a:lnTo>
                <a:lnTo>
                  <a:pt x="56" y="644"/>
                </a:lnTo>
                <a:lnTo>
                  <a:pt x="55" y="645"/>
                </a:lnTo>
                <a:lnTo>
                  <a:pt x="54" y="648"/>
                </a:lnTo>
                <a:lnTo>
                  <a:pt x="54" y="649"/>
                </a:lnTo>
                <a:lnTo>
                  <a:pt x="52" y="651"/>
                </a:lnTo>
                <a:lnTo>
                  <a:pt x="50" y="649"/>
                </a:lnTo>
                <a:lnTo>
                  <a:pt x="48" y="649"/>
                </a:lnTo>
                <a:lnTo>
                  <a:pt x="46" y="649"/>
                </a:lnTo>
                <a:lnTo>
                  <a:pt x="43" y="649"/>
                </a:lnTo>
                <a:lnTo>
                  <a:pt x="42" y="648"/>
                </a:lnTo>
                <a:lnTo>
                  <a:pt x="41" y="648"/>
                </a:lnTo>
                <a:lnTo>
                  <a:pt x="33" y="649"/>
                </a:lnTo>
                <a:lnTo>
                  <a:pt x="31" y="648"/>
                </a:lnTo>
                <a:lnTo>
                  <a:pt x="33" y="647"/>
                </a:lnTo>
                <a:lnTo>
                  <a:pt x="34" y="645"/>
                </a:lnTo>
                <a:lnTo>
                  <a:pt x="35" y="645"/>
                </a:lnTo>
                <a:lnTo>
                  <a:pt x="37" y="643"/>
                </a:lnTo>
                <a:lnTo>
                  <a:pt x="38" y="643"/>
                </a:lnTo>
                <a:lnTo>
                  <a:pt x="38" y="641"/>
                </a:lnTo>
                <a:lnTo>
                  <a:pt x="37" y="641"/>
                </a:lnTo>
                <a:lnTo>
                  <a:pt x="37" y="640"/>
                </a:lnTo>
                <a:lnTo>
                  <a:pt x="37" y="639"/>
                </a:lnTo>
                <a:lnTo>
                  <a:pt x="35" y="637"/>
                </a:lnTo>
                <a:lnTo>
                  <a:pt x="35" y="636"/>
                </a:lnTo>
                <a:lnTo>
                  <a:pt x="34" y="636"/>
                </a:lnTo>
                <a:lnTo>
                  <a:pt x="34" y="635"/>
                </a:lnTo>
                <a:lnTo>
                  <a:pt x="33" y="634"/>
                </a:lnTo>
                <a:lnTo>
                  <a:pt x="33" y="632"/>
                </a:lnTo>
                <a:lnTo>
                  <a:pt x="33" y="631"/>
                </a:lnTo>
                <a:lnTo>
                  <a:pt x="31" y="630"/>
                </a:lnTo>
                <a:lnTo>
                  <a:pt x="30" y="627"/>
                </a:lnTo>
                <a:lnTo>
                  <a:pt x="30" y="626"/>
                </a:lnTo>
                <a:lnTo>
                  <a:pt x="29" y="624"/>
                </a:lnTo>
                <a:lnTo>
                  <a:pt x="27" y="623"/>
                </a:lnTo>
                <a:lnTo>
                  <a:pt x="27" y="622"/>
                </a:lnTo>
                <a:lnTo>
                  <a:pt x="27" y="620"/>
                </a:lnTo>
                <a:lnTo>
                  <a:pt x="26" y="620"/>
                </a:lnTo>
                <a:lnTo>
                  <a:pt x="26" y="619"/>
                </a:lnTo>
                <a:lnTo>
                  <a:pt x="26" y="618"/>
                </a:lnTo>
                <a:lnTo>
                  <a:pt x="26" y="617"/>
                </a:lnTo>
                <a:lnTo>
                  <a:pt x="25" y="615"/>
                </a:lnTo>
                <a:lnTo>
                  <a:pt x="23" y="614"/>
                </a:lnTo>
                <a:lnTo>
                  <a:pt x="22" y="614"/>
                </a:lnTo>
                <a:lnTo>
                  <a:pt x="21" y="614"/>
                </a:lnTo>
                <a:lnTo>
                  <a:pt x="21" y="615"/>
                </a:lnTo>
                <a:lnTo>
                  <a:pt x="20" y="615"/>
                </a:lnTo>
                <a:lnTo>
                  <a:pt x="17" y="615"/>
                </a:lnTo>
                <a:lnTo>
                  <a:pt x="14" y="617"/>
                </a:lnTo>
                <a:lnTo>
                  <a:pt x="14" y="618"/>
                </a:lnTo>
                <a:lnTo>
                  <a:pt x="14" y="619"/>
                </a:lnTo>
                <a:lnTo>
                  <a:pt x="13" y="620"/>
                </a:lnTo>
                <a:lnTo>
                  <a:pt x="13" y="622"/>
                </a:lnTo>
                <a:lnTo>
                  <a:pt x="13" y="623"/>
                </a:lnTo>
                <a:lnTo>
                  <a:pt x="12" y="623"/>
                </a:lnTo>
                <a:lnTo>
                  <a:pt x="10" y="624"/>
                </a:lnTo>
                <a:lnTo>
                  <a:pt x="10" y="623"/>
                </a:lnTo>
                <a:lnTo>
                  <a:pt x="9" y="622"/>
                </a:lnTo>
                <a:lnTo>
                  <a:pt x="8" y="622"/>
                </a:lnTo>
                <a:lnTo>
                  <a:pt x="6" y="623"/>
                </a:lnTo>
                <a:lnTo>
                  <a:pt x="5" y="623"/>
                </a:lnTo>
                <a:lnTo>
                  <a:pt x="5" y="624"/>
                </a:lnTo>
                <a:lnTo>
                  <a:pt x="6" y="626"/>
                </a:lnTo>
                <a:lnTo>
                  <a:pt x="5" y="626"/>
                </a:lnTo>
                <a:lnTo>
                  <a:pt x="4" y="624"/>
                </a:lnTo>
                <a:lnTo>
                  <a:pt x="4" y="623"/>
                </a:lnTo>
                <a:lnTo>
                  <a:pt x="3" y="622"/>
                </a:lnTo>
                <a:lnTo>
                  <a:pt x="3" y="620"/>
                </a:lnTo>
                <a:lnTo>
                  <a:pt x="4" y="620"/>
                </a:lnTo>
                <a:lnTo>
                  <a:pt x="4" y="619"/>
                </a:lnTo>
                <a:lnTo>
                  <a:pt x="3" y="619"/>
                </a:lnTo>
                <a:lnTo>
                  <a:pt x="3" y="618"/>
                </a:lnTo>
                <a:lnTo>
                  <a:pt x="1" y="618"/>
                </a:lnTo>
                <a:lnTo>
                  <a:pt x="1" y="617"/>
                </a:lnTo>
                <a:lnTo>
                  <a:pt x="0" y="615"/>
                </a:lnTo>
                <a:lnTo>
                  <a:pt x="0" y="614"/>
                </a:lnTo>
                <a:lnTo>
                  <a:pt x="0" y="613"/>
                </a:lnTo>
                <a:lnTo>
                  <a:pt x="0" y="611"/>
                </a:lnTo>
                <a:lnTo>
                  <a:pt x="1" y="611"/>
                </a:lnTo>
                <a:lnTo>
                  <a:pt x="1" y="610"/>
                </a:lnTo>
                <a:lnTo>
                  <a:pt x="3" y="610"/>
                </a:lnTo>
                <a:lnTo>
                  <a:pt x="3" y="609"/>
                </a:lnTo>
                <a:lnTo>
                  <a:pt x="3" y="607"/>
                </a:lnTo>
                <a:lnTo>
                  <a:pt x="3" y="606"/>
                </a:lnTo>
                <a:lnTo>
                  <a:pt x="3" y="605"/>
                </a:lnTo>
                <a:lnTo>
                  <a:pt x="3" y="603"/>
                </a:lnTo>
                <a:lnTo>
                  <a:pt x="4" y="602"/>
                </a:lnTo>
                <a:lnTo>
                  <a:pt x="5" y="601"/>
                </a:lnTo>
                <a:lnTo>
                  <a:pt x="5" y="598"/>
                </a:lnTo>
                <a:lnTo>
                  <a:pt x="4" y="597"/>
                </a:lnTo>
                <a:lnTo>
                  <a:pt x="3" y="597"/>
                </a:lnTo>
                <a:lnTo>
                  <a:pt x="1" y="596"/>
                </a:lnTo>
                <a:lnTo>
                  <a:pt x="1" y="594"/>
                </a:lnTo>
                <a:lnTo>
                  <a:pt x="1" y="593"/>
                </a:lnTo>
                <a:lnTo>
                  <a:pt x="3" y="593"/>
                </a:lnTo>
                <a:lnTo>
                  <a:pt x="3" y="592"/>
                </a:lnTo>
                <a:lnTo>
                  <a:pt x="3" y="590"/>
                </a:lnTo>
                <a:lnTo>
                  <a:pt x="4" y="589"/>
                </a:lnTo>
                <a:lnTo>
                  <a:pt x="4" y="588"/>
                </a:lnTo>
                <a:lnTo>
                  <a:pt x="4" y="586"/>
                </a:lnTo>
                <a:lnTo>
                  <a:pt x="4" y="585"/>
                </a:lnTo>
                <a:lnTo>
                  <a:pt x="4" y="584"/>
                </a:lnTo>
                <a:lnTo>
                  <a:pt x="3" y="584"/>
                </a:lnTo>
                <a:lnTo>
                  <a:pt x="3" y="583"/>
                </a:lnTo>
                <a:lnTo>
                  <a:pt x="3" y="581"/>
                </a:lnTo>
                <a:lnTo>
                  <a:pt x="3" y="580"/>
                </a:lnTo>
                <a:lnTo>
                  <a:pt x="4" y="579"/>
                </a:lnTo>
                <a:lnTo>
                  <a:pt x="4" y="580"/>
                </a:lnTo>
                <a:lnTo>
                  <a:pt x="5" y="580"/>
                </a:lnTo>
                <a:lnTo>
                  <a:pt x="6" y="579"/>
                </a:lnTo>
                <a:lnTo>
                  <a:pt x="6" y="577"/>
                </a:lnTo>
                <a:lnTo>
                  <a:pt x="6" y="576"/>
                </a:lnTo>
                <a:lnTo>
                  <a:pt x="6" y="575"/>
                </a:lnTo>
                <a:lnTo>
                  <a:pt x="5" y="573"/>
                </a:lnTo>
                <a:lnTo>
                  <a:pt x="5" y="572"/>
                </a:lnTo>
                <a:lnTo>
                  <a:pt x="5" y="569"/>
                </a:lnTo>
                <a:lnTo>
                  <a:pt x="5" y="568"/>
                </a:lnTo>
                <a:lnTo>
                  <a:pt x="4" y="568"/>
                </a:lnTo>
                <a:lnTo>
                  <a:pt x="3" y="568"/>
                </a:lnTo>
                <a:lnTo>
                  <a:pt x="1" y="568"/>
                </a:lnTo>
                <a:lnTo>
                  <a:pt x="1" y="567"/>
                </a:lnTo>
                <a:lnTo>
                  <a:pt x="1" y="566"/>
                </a:lnTo>
                <a:lnTo>
                  <a:pt x="3" y="564"/>
                </a:lnTo>
                <a:lnTo>
                  <a:pt x="3" y="562"/>
                </a:lnTo>
                <a:lnTo>
                  <a:pt x="3" y="560"/>
                </a:lnTo>
                <a:lnTo>
                  <a:pt x="3" y="559"/>
                </a:lnTo>
                <a:lnTo>
                  <a:pt x="3" y="558"/>
                </a:lnTo>
                <a:lnTo>
                  <a:pt x="4" y="558"/>
                </a:lnTo>
                <a:lnTo>
                  <a:pt x="4" y="556"/>
                </a:lnTo>
                <a:lnTo>
                  <a:pt x="5" y="555"/>
                </a:lnTo>
                <a:lnTo>
                  <a:pt x="6" y="552"/>
                </a:lnTo>
                <a:lnTo>
                  <a:pt x="8" y="551"/>
                </a:lnTo>
                <a:lnTo>
                  <a:pt x="8" y="550"/>
                </a:lnTo>
                <a:lnTo>
                  <a:pt x="6" y="550"/>
                </a:lnTo>
                <a:lnTo>
                  <a:pt x="5" y="548"/>
                </a:lnTo>
                <a:lnTo>
                  <a:pt x="6" y="548"/>
                </a:lnTo>
                <a:lnTo>
                  <a:pt x="5" y="547"/>
                </a:lnTo>
                <a:lnTo>
                  <a:pt x="5" y="546"/>
                </a:lnTo>
                <a:lnTo>
                  <a:pt x="5" y="543"/>
                </a:lnTo>
                <a:lnTo>
                  <a:pt x="5" y="542"/>
                </a:lnTo>
                <a:lnTo>
                  <a:pt x="6" y="541"/>
                </a:lnTo>
                <a:lnTo>
                  <a:pt x="6" y="539"/>
                </a:lnTo>
                <a:lnTo>
                  <a:pt x="6" y="538"/>
                </a:lnTo>
                <a:lnTo>
                  <a:pt x="6" y="537"/>
                </a:lnTo>
                <a:lnTo>
                  <a:pt x="8" y="537"/>
                </a:lnTo>
                <a:lnTo>
                  <a:pt x="6" y="537"/>
                </a:lnTo>
                <a:lnTo>
                  <a:pt x="6" y="535"/>
                </a:lnTo>
                <a:lnTo>
                  <a:pt x="8" y="534"/>
                </a:lnTo>
                <a:lnTo>
                  <a:pt x="8" y="533"/>
                </a:lnTo>
                <a:lnTo>
                  <a:pt x="8" y="531"/>
                </a:lnTo>
                <a:lnTo>
                  <a:pt x="9" y="531"/>
                </a:lnTo>
                <a:lnTo>
                  <a:pt x="9" y="530"/>
                </a:lnTo>
                <a:lnTo>
                  <a:pt x="9" y="529"/>
                </a:lnTo>
                <a:lnTo>
                  <a:pt x="10" y="529"/>
                </a:lnTo>
                <a:lnTo>
                  <a:pt x="12" y="528"/>
                </a:lnTo>
                <a:lnTo>
                  <a:pt x="13" y="526"/>
                </a:lnTo>
                <a:lnTo>
                  <a:pt x="13" y="525"/>
                </a:lnTo>
                <a:lnTo>
                  <a:pt x="14" y="525"/>
                </a:lnTo>
                <a:lnTo>
                  <a:pt x="14" y="524"/>
                </a:lnTo>
                <a:lnTo>
                  <a:pt x="16" y="524"/>
                </a:lnTo>
                <a:lnTo>
                  <a:pt x="17" y="522"/>
                </a:lnTo>
                <a:lnTo>
                  <a:pt x="18" y="522"/>
                </a:lnTo>
                <a:lnTo>
                  <a:pt x="20" y="522"/>
                </a:lnTo>
                <a:lnTo>
                  <a:pt x="21" y="522"/>
                </a:lnTo>
                <a:lnTo>
                  <a:pt x="22" y="524"/>
                </a:lnTo>
                <a:lnTo>
                  <a:pt x="23" y="524"/>
                </a:lnTo>
                <a:lnTo>
                  <a:pt x="25" y="524"/>
                </a:lnTo>
                <a:lnTo>
                  <a:pt x="25" y="522"/>
                </a:lnTo>
                <a:lnTo>
                  <a:pt x="25" y="521"/>
                </a:lnTo>
                <a:lnTo>
                  <a:pt x="26" y="520"/>
                </a:lnTo>
                <a:lnTo>
                  <a:pt x="27" y="520"/>
                </a:lnTo>
                <a:lnTo>
                  <a:pt x="27" y="518"/>
                </a:lnTo>
                <a:lnTo>
                  <a:pt x="29" y="518"/>
                </a:lnTo>
                <a:lnTo>
                  <a:pt x="29" y="517"/>
                </a:lnTo>
                <a:lnTo>
                  <a:pt x="30" y="517"/>
                </a:lnTo>
                <a:lnTo>
                  <a:pt x="30" y="516"/>
                </a:lnTo>
                <a:lnTo>
                  <a:pt x="31" y="516"/>
                </a:lnTo>
                <a:lnTo>
                  <a:pt x="31" y="517"/>
                </a:lnTo>
                <a:lnTo>
                  <a:pt x="33" y="517"/>
                </a:lnTo>
                <a:lnTo>
                  <a:pt x="33" y="516"/>
                </a:lnTo>
                <a:lnTo>
                  <a:pt x="34" y="516"/>
                </a:lnTo>
                <a:lnTo>
                  <a:pt x="35" y="516"/>
                </a:lnTo>
                <a:lnTo>
                  <a:pt x="35" y="517"/>
                </a:lnTo>
                <a:lnTo>
                  <a:pt x="35" y="518"/>
                </a:lnTo>
                <a:lnTo>
                  <a:pt x="37" y="520"/>
                </a:lnTo>
                <a:lnTo>
                  <a:pt x="38" y="518"/>
                </a:lnTo>
                <a:lnTo>
                  <a:pt x="39" y="518"/>
                </a:lnTo>
                <a:lnTo>
                  <a:pt x="41" y="518"/>
                </a:lnTo>
                <a:lnTo>
                  <a:pt x="41" y="520"/>
                </a:lnTo>
                <a:lnTo>
                  <a:pt x="39" y="520"/>
                </a:lnTo>
                <a:lnTo>
                  <a:pt x="39" y="521"/>
                </a:lnTo>
                <a:lnTo>
                  <a:pt x="39" y="522"/>
                </a:lnTo>
                <a:lnTo>
                  <a:pt x="41" y="522"/>
                </a:lnTo>
                <a:lnTo>
                  <a:pt x="41" y="524"/>
                </a:lnTo>
                <a:lnTo>
                  <a:pt x="41" y="522"/>
                </a:lnTo>
                <a:lnTo>
                  <a:pt x="42" y="522"/>
                </a:lnTo>
                <a:lnTo>
                  <a:pt x="42" y="524"/>
                </a:lnTo>
                <a:lnTo>
                  <a:pt x="41" y="524"/>
                </a:lnTo>
                <a:lnTo>
                  <a:pt x="41" y="525"/>
                </a:lnTo>
                <a:lnTo>
                  <a:pt x="41" y="526"/>
                </a:lnTo>
                <a:lnTo>
                  <a:pt x="41" y="528"/>
                </a:lnTo>
                <a:lnTo>
                  <a:pt x="41" y="529"/>
                </a:lnTo>
                <a:lnTo>
                  <a:pt x="41" y="530"/>
                </a:lnTo>
                <a:lnTo>
                  <a:pt x="41" y="531"/>
                </a:lnTo>
                <a:lnTo>
                  <a:pt x="41" y="533"/>
                </a:lnTo>
                <a:lnTo>
                  <a:pt x="39" y="533"/>
                </a:lnTo>
                <a:lnTo>
                  <a:pt x="39" y="534"/>
                </a:lnTo>
                <a:lnTo>
                  <a:pt x="39" y="535"/>
                </a:lnTo>
                <a:lnTo>
                  <a:pt x="38" y="535"/>
                </a:lnTo>
                <a:lnTo>
                  <a:pt x="38" y="537"/>
                </a:lnTo>
                <a:lnTo>
                  <a:pt x="38" y="538"/>
                </a:lnTo>
                <a:lnTo>
                  <a:pt x="38" y="539"/>
                </a:lnTo>
                <a:lnTo>
                  <a:pt x="38" y="541"/>
                </a:lnTo>
                <a:lnTo>
                  <a:pt x="39" y="542"/>
                </a:lnTo>
                <a:lnTo>
                  <a:pt x="39" y="543"/>
                </a:lnTo>
                <a:lnTo>
                  <a:pt x="37" y="546"/>
                </a:lnTo>
                <a:lnTo>
                  <a:pt x="35" y="547"/>
                </a:lnTo>
                <a:lnTo>
                  <a:pt x="35" y="548"/>
                </a:lnTo>
                <a:lnTo>
                  <a:pt x="34" y="548"/>
                </a:lnTo>
                <a:lnTo>
                  <a:pt x="34" y="550"/>
                </a:lnTo>
                <a:lnTo>
                  <a:pt x="34" y="551"/>
                </a:lnTo>
                <a:lnTo>
                  <a:pt x="34" y="552"/>
                </a:lnTo>
                <a:lnTo>
                  <a:pt x="35" y="552"/>
                </a:lnTo>
                <a:lnTo>
                  <a:pt x="37" y="551"/>
                </a:lnTo>
                <a:lnTo>
                  <a:pt x="38" y="551"/>
                </a:lnTo>
                <a:lnTo>
                  <a:pt x="38" y="550"/>
                </a:lnTo>
                <a:lnTo>
                  <a:pt x="39" y="550"/>
                </a:lnTo>
                <a:lnTo>
                  <a:pt x="39" y="551"/>
                </a:lnTo>
                <a:lnTo>
                  <a:pt x="41" y="551"/>
                </a:lnTo>
                <a:lnTo>
                  <a:pt x="41" y="550"/>
                </a:lnTo>
                <a:lnTo>
                  <a:pt x="42" y="550"/>
                </a:lnTo>
                <a:lnTo>
                  <a:pt x="42" y="551"/>
                </a:lnTo>
                <a:lnTo>
                  <a:pt x="43" y="551"/>
                </a:lnTo>
                <a:lnTo>
                  <a:pt x="47" y="551"/>
                </a:lnTo>
                <a:lnTo>
                  <a:pt x="47" y="552"/>
                </a:lnTo>
                <a:lnTo>
                  <a:pt x="47" y="554"/>
                </a:lnTo>
                <a:lnTo>
                  <a:pt x="47" y="555"/>
                </a:lnTo>
                <a:lnTo>
                  <a:pt x="48" y="555"/>
                </a:lnTo>
                <a:lnTo>
                  <a:pt x="50" y="555"/>
                </a:lnTo>
                <a:lnTo>
                  <a:pt x="50" y="554"/>
                </a:lnTo>
                <a:lnTo>
                  <a:pt x="51" y="554"/>
                </a:lnTo>
                <a:lnTo>
                  <a:pt x="51" y="555"/>
                </a:lnTo>
                <a:lnTo>
                  <a:pt x="51" y="556"/>
                </a:lnTo>
                <a:lnTo>
                  <a:pt x="51" y="558"/>
                </a:lnTo>
                <a:lnTo>
                  <a:pt x="52" y="558"/>
                </a:lnTo>
                <a:lnTo>
                  <a:pt x="54" y="559"/>
                </a:lnTo>
                <a:lnTo>
                  <a:pt x="54" y="560"/>
                </a:lnTo>
                <a:lnTo>
                  <a:pt x="55" y="560"/>
                </a:lnTo>
                <a:lnTo>
                  <a:pt x="56" y="560"/>
                </a:lnTo>
                <a:lnTo>
                  <a:pt x="58" y="562"/>
                </a:lnTo>
                <a:lnTo>
                  <a:pt x="58" y="563"/>
                </a:lnTo>
                <a:lnTo>
                  <a:pt x="59" y="564"/>
                </a:lnTo>
                <a:lnTo>
                  <a:pt x="60" y="564"/>
                </a:lnTo>
                <a:lnTo>
                  <a:pt x="60" y="567"/>
                </a:lnTo>
                <a:lnTo>
                  <a:pt x="61" y="567"/>
                </a:lnTo>
                <a:lnTo>
                  <a:pt x="63" y="567"/>
                </a:lnTo>
                <a:lnTo>
                  <a:pt x="64" y="567"/>
                </a:lnTo>
                <a:lnTo>
                  <a:pt x="64" y="566"/>
                </a:lnTo>
                <a:lnTo>
                  <a:pt x="64" y="564"/>
                </a:lnTo>
                <a:lnTo>
                  <a:pt x="64" y="563"/>
                </a:lnTo>
                <a:lnTo>
                  <a:pt x="65" y="563"/>
                </a:lnTo>
                <a:lnTo>
                  <a:pt x="67" y="563"/>
                </a:lnTo>
                <a:lnTo>
                  <a:pt x="68" y="563"/>
                </a:lnTo>
                <a:lnTo>
                  <a:pt x="68" y="562"/>
                </a:lnTo>
                <a:lnTo>
                  <a:pt x="68" y="563"/>
                </a:lnTo>
                <a:lnTo>
                  <a:pt x="68" y="564"/>
                </a:lnTo>
                <a:lnTo>
                  <a:pt x="68" y="566"/>
                </a:lnTo>
                <a:lnTo>
                  <a:pt x="69" y="564"/>
                </a:lnTo>
                <a:lnTo>
                  <a:pt x="71" y="566"/>
                </a:lnTo>
                <a:lnTo>
                  <a:pt x="71" y="567"/>
                </a:lnTo>
                <a:lnTo>
                  <a:pt x="72" y="567"/>
                </a:lnTo>
                <a:lnTo>
                  <a:pt x="73" y="566"/>
                </a:lnTo>
                <a:lnTo>
                  <a:pt x="75" y="566"/>
                </a:lnTo>
                <a:lnTo>
                  <a:pt x="73" y="567"/>
                </a:lnTo>
                <a:lnTo>
                  <a:pt x="73" y="568"/>
                </a:lnTo>
                <a:lnTo>
                  <a:pt x="75" y="568"/>
                </a:lnTo>
                <a:lnTo>
                  <a:pt x="76" y="569"/>
                </a:lnTo>
                <a:lnTo>
                  <a:pt x="76" y="568"/>
                </a:lnTo>
                <a:lnTo>
                  <a:pt x="77" y="568"/>
                </a:lnTo>
                <a:lnTo>
                  <a:pt x="77" y="567"/>
                </a:lnTo>
                <a:lnTo>
                  <a:pt x="77" y="568"/>
                </a:lnTo>
                <a:lnTo>
                  <a:pt x="77" y="569"/>
                </a:lnTo>
                <a:lnTo>
                  <a:pt x="78" y="569"/>
                </a:lnTo>
                <a:lnTo>
                  <a:pt x="80" y="571"/>
                </a:lnTo>
                <a:lnTo>
                  <a:pt x="81" y="572"/>
                </a:lnTo>
                <a:lnTo>
                  <a:pt x="82" y="572"/>
                </a:lnTo>
                <a:lnTo>
                  <a:pt x="82" y="573"/>
                </a:lnTo>
                <a:lnTo>
                  <a:pt x="81" y="575"/>
                </a:lnTo>
                <a:lnTo>
                  <a:pt x="81" y="576"/>
                </a:lnTo>
                <a:lnTo>
                  <a:pt x="81" y="575"/>
                </a:lnTo>
                <a:lnTo>
                  <a:pt x="81" y="573"/>
                </a:lnTo>
                <a:lnTo>
                  <a:pt x="80" y="573"/>
                </a:lnTo>
                <a:lnTo>
                  <a:pt x="78" y="572"/>
                </a:lnTo>
                <a:lnTo>
                  <a:pt x="78" y="573"/>
                </a:lnTo>
                <a:lnTo>
                  <a:pt x="77" y="573"/>
                </a:lnTo>
                <a:lnTo>
                  <a:pt x="77" y="575"/>
                </a:lnTo>
                <a:lnTo>
                  <a:pt x="78" y="575"/>
                </a:lnTo>
                <a:lnTo>
                  <a:pt x="80" y="575"/>
                </a:lnTo>
                <a:lnTo>
                  <a:pt x="80" y="576"/>
                </a:lnTo>
                <a:lnTo>
                  <a:pt x="81" y="577"/>
                </a:lnTo>
                <a:lnTo>
                  <a:pt x="81" y="579"/>
                </a:lnTo>
                <a:lnTo>
                  <a:pt x="80" y="579"/>
                </a:lnTo>
                <a:lnTo>
                  <a:pt x="80" y="577"/>
                </a:lnTo>
                <a:lnTo>
                  <a:pt x="78" y="579"/>
                </a:lnTo>
                <a:lnTo>
                  <a:pt x="77" y="580"/>
                </a:lnTo>
                <a:lnTo>
                  <a:pt x="77" y="581"/>
                </a:lnTo>
                <a:lnTo>
                  <a:pt x="78" y="583"/>
                </a:lnTo>
                <a:lnTo>
                  <a:pt x="78" y="584"/>
                </a:lnTo>
                <a:lnTo>
                  <a:pt x="80" y="585"/>
                </a:lnTo>
                <a:lnTo>
                  <a:pt x="81" y="585"/>
                </a:lnTo>
                <a:lnTo>
                  <a:pt x="81" y="586"/>
                </a:lnTo>
                <a:lnTo>
                  <a:pt x="84" y="588"/>
                </a:lnTo>
                <a:lnTo>
                  <a:pt x="84" y="589"/>
                </a:lnTo>
                <a:lnTo>
                  <a:pt x="82" y="589"/>
                </a:lnTo>
                <a:lnTo>
                  <a:pt x="82" y="588"/>
                </a:lnTo>
                <a:lnTo>
                  <a:pt x="81" y="588"/>
                </a:lnTo>
                <a:lnTo>
                  <a:pt x="80" y="588"/>
                </a:lnTo>
                <a:lnTo>
                  <a:pt x="80" y="589"/>
                </a:lnTo>
                <a:lnTo>
                  <a:pt x="80" y="590"/>
                </a:lnTo>
                <a:lnTo>
                  <a:pt x="80" y="592"/>
                </a:lnTo>
                <a:lnTo>
                  <a:pt x="81" y="592"/>
                </a:lnTo>
                <a:lnTo>
                  <a:pt x="82" y="592"/>
                </a:lnTo>
                <a:lnTo>
                  <a:pt x="84" y="593"/>
                </a:lnTo>
                <a:lnTo>
                  <a:pt x="85" y="594"/>
                </a:lnTo>
                <a:lnTo>
                  <a:pt x="89" y="596"/>
                </a:lnTo>
                <a:lnTo>
                  <a:pt x="90" y="596"/>
                </a:lnTo>
                <a:lnTo>
                  <a:pt x="90" y="597"/>
                </a:lnTo>
                <a:lnTo>
                  <a:pt x="92" y="597"/>
                </a:lnTo>
                <a:lnTo>
                  <a:pt x="93" y="598"/>
                </a:lnTo>
                <a:lnTo>
                  <a:pt x="94" y="598"/>
                </a:lnTo>
                <a:lnTo>
                  <a:pt x="95" y="598"/>
                </a:lnTo>
                <a:lnTo>
                  <a:pt x="95" y="600"/>
                </a:lnTo>
                <a:lnTo>
                  <a:pt x="99" y="600"/>
                </a:lnTo>
                <a:lnTo>
                  <a:pt x="99" y="598"/>
                </a:lnTo>
                <a:lnTo>
                  <a:pt x="102" y="598"/>
                </a:lnTo>
                <a:lnTo>
                  <a:pt x="103" y="600"/>
                </a:lnTo>
                <a:lnTo>
                  <a:pt x="105" y="598"/>
                </a:lnTo>
                <a:lnTo>
                  <a:pt x="107" y="598"/>
                </a:lnTo>
                <a:lnTo>
                  <a:pt x="109" y="598"/>
                </a:lnTo>
                <a:lnTo>
                  <a:pt x="110" y="598"/>
                </a:lnTo>
                <a:lnTo>
                  <a:pt x="111" y="598"/>
                </a:lnTo>
                <a:lnTo>
                  <a:pt x="113" y="597"/>
                </a:lnTo>
                <a:lnTo>
                  <a:pt x="114" y="597"/>
                </a:lnTo>
                <a:lnTo>
                  <a:pt x="115" y="597"/>
                </a:lnTo>
                <a:lnTo>
                  <a:pt x="116" y="597"/>
                </a:lnTo>
                <a:lnTo>
                  <a:pt x="118" y="597"/>
                </a:lnTo>
                <a:lnTo>
                  <a:pt x="118" y="596"/>
                </a:lnTo>
                <a:lnTo>
                  <a:pt x="119" y="596"/>
                </a:lnTo>
                <a:lnTo>
                  <a:pt x="120" y="596"/>
                </a:lnTo>
                <a:lnTo>
                  <a:pt x="122" y="594"/>
                </a:lnTo>
                <a:lnTo>
                  <a:pt x="123" y="594"/>
                </a:lnTo>
                <a:lnTo>
                  <a:pt x="124" y="593"/>
                </a:lnTo>
                <a:lnTo>
                  <a:pt x="126" y="593"/>
                </a:lnTo>
                <a:lnTo>
                  <a:pt x="127" y="593"/>
                </a:lnTo>
                <a:lnTo>
                  <a:pt x="128" y="592"/>
                </a:lnTo>
                <a:lnTo>
                  <a:pt x="130" y="592"/>
                </a:lnTo>
                <a:lnTo>
                  <a:pt x="132" y="590"/>
                </a:lnTo>
                <a:lnTo>
                  <a:pt x="133" y="590"/>
                </a:lnTo>
                <a:lnTo>
                  <a:pt x="133" y="589"/>
                </a:lnTo>
                <a:lnTo>
                  <a:pt x="133" y="588"/>
                </a:lnTo>
                <a:lnTo>
                  <a:pt x="135" y="588"/>
                </a:lnTo>
                <a:lnTo>
                  <a:pt x="137" y="586"/>
                </a:lnTo>
                <a:lnTo>
                  <a:pt x="139" y="585"/>
                </a:lnTo>
                <a:lnTo>
                  <a:pt x="140" y="584"/>
                </a:lnTo>
                <a:lnTo>
                  <a:pt x="141" y="584"/>
                </a:lnTo>
                <a:lnTo>
                  <a:pt x="143" y="581"/>
                </a:lnTo>
                <a:lnTo>
                  <a:pt x="144" y="581"/>
                </a:lnTo>
                <a:lnTo>
                  <a:pt x="144" y="580"/>
                </a:lnTo>
                <a:lnTo>
                  <a:pt x="145" y="580"/>
                </a:lnTo>
                <a:lnTo>
                  <a:pt x="145" y="579"/>
                </a:lnTo>
                <a:lnTo>
                  <a:pt x="147" y="577"/>
                </a:lnTo>
                <a:lnTo>
                  <a:pt x="148" y="577"/>
                </a:lnTo>
                <a:lnTo>
                  <a:pt x="148" y="576"/>
                </a:lnTo>
                <a:lnTo>
                  <a:pt x="149" y="576"/>
                </a:lnTo>
                <a:lnTo>
                  <a:pt x="149" y="575"/>
                </a:lnTo>
                <a:lnTo>
                  <a:pt x="150" y="573"/>
                </a:lnTo>
                <a:lnTo>
                  <a:pt x="152" y="572"/>
                </a:lnTo>
                <a:lnTo>
                  <a:pt x="153" y="571"/>
                </a:lnTo>
                <a:lnTo>
                  <a:pt x="153" y="569"/>
                </a:lnTo>
                <a:lnTo>
                  <a:pt x="154" y="568"/>
                </a:lnTo>
                <a:lnTo>
                  <a:pt x="154" y="567"/>
                </a:lnTo>
                <a:lnTo>
                  <a:pt x="153" y="566"/>
                </a:lnTo>
                <a:lnTo>
                  <a:pt x="153" y="564"/>
                </a:lnTo>
                <a:lnTo>
                  <a:pt x="153" y="563"/>
                </a:lnTo>
                <a:lnTo>
                  <a:pt x="153" y="560"/>
                </a:lnTo>
                <a:lnTo>
                  <a:pt x="153" y="559"/>
                </a:lnTo>
                <a:lnTo>
                  <a:pt x="152" y="558"/>
                </a:lnTo>
                <a:lnTo>
                  <a:pt x="152" y="556"/>
                </a:lnTo>
                <a:lnTo>
                  <a:pt x="150" y="555"/>
                </a:lnTo>
                <a:lnTo>
                  <a:pt x="150" y="554"/>
                </a:lnTo>
                <a:lnTo>
                  <a:pt x="149" y="552"/>
                </a:lnTo>
                <a:lnTo>
                  <a:pt x="149" y="551"/>
                </a:lnTo>
                <a:lnTo>
                  <a:pt x="149" y="550"/>
                </a:lnTo>
                <a:lnTo>
                  <a:pt x="149" y="548"/>
                </a:lnTo>
                <a:lnTo>
                  <a:pt x="148" y="547"/>
                </a:lnTo>
                <a:lnTo>
                  <a:pt x="147" y="547"/>
                </a:lnTo>
                <a:lnTo>
                  <a:pt x="145" y="547"/>
                </a:lnTo>
                <a:lnTo>
                  <a:pt x="145" y="546"/>
                </a:lnTo>
                <a:lnTo>
                  <a:pt x="144" y="546"/>
                </a:lnTo>
                <a:lnTo>
                  <a:pt x="144" y="545"/>
                </a:lnTo>
                <a:lnTo>
                  <a:pt x="143" y="545"/>
                </a:lnTo>
                <a:lnTo>
                  <a:pt x="143" y="543"/>
                </a:lnTo>
                <a:lnTo>
                  <a:pt x="141" y="543"/>
                </a:lnTo>
                <a:lnTo>
                  <a:pt x="141" y="542"/>
                </a:lnTo>
                <a:lnTo>
                  <a:pt x="140" y="542"/>
                </a:lnTo>
                <a:lnTo>
                  <a:pt x="140" y="543"/>
                </a:lnTo>
                <a:lnTo>
                  <a:pt x="140" y="545"/>
                </a:lnTo>
                <a:lnTo>
                  <a:pt x="140" y="546"/>
                </a:lnTo>
                <a:lnTo>
                  <a:pt x="141" y="546"/>
                </a:lnTo>
                <a:lnTo>
                  <a:pt x="141" y="547"/>
                </a:lnTo>
                <a:lnTo>
                  <a:pt x="143" y="547"/>
                </a:lnTo>
                <a:lnTo>
                  <a:pt x="143" y="548"/>
                </a:lnTo>
                <a:lnTo>
                  <a:pt x="143" y="550"/>
                </a:lnTo>
                <a:lnTo>
                  <a:pt x="141" y="548"/>
                </a:lnTo>
                <a:lnTo>
                  <a:pt x="141" y="547"/>
                </a:lnTo>
                <a:lnTo>
                  <a:pt x="140" y="547"/>
                </a:lnTo>
                <a:lnTo>
                  <a:pt x="139" y="546"/>
                </a:lnTo>
                <a:lnTo>
                  <a:pt x="139" y="545"/>
                </a:lnTo>
                <a:lnTo>
                  <a:pt x="139" y="543"/>
                </a:lnTo>
                <a:lnTo>
                  <a:pt x="137" y="542"/>
                </a:lnTo>
                <a:lnTo>
                  <a:pt x="136" y="541"/>
                </a:lnTo>
                <a:lnTo>
                  <a:pt x="136" y="539"/>
                </a:lnTo>
                <a:lnTo>
                  <a:pt x="135" y="538"/>
                </a:lnTo>
                <a:lnTo>
                  <a:pt x="135" y="537"/>
                </a:lnTo>
                <a:lnTo>
                  <a:pt x="135" y="531"/>
                </a:lnTo>
                <a:lnTo>
                  <a:pt x="135" y="530"/>
                </a:lnTo>
                <a:lnTo>
                  <a:pt x="135" y="529"/>
                </a:lnTo>
                <a:lnTo>
                  <a:pt x="135" y="528"/>
                </a:lnTo>
                <a:lnTo>
                  <a:pt x="136" y="528"/>
                </a:lnTo>
                <a:lnTo>
                  <a:pt x="136" y="525"/>
                </a:lnTo>
                <a:lnTo>
                  <a:pt x="135" y="524"/>
                </a:lnTo>
                <a:lnTo>
                  <a:pt x="133" y="522"/>
                </a:lnTo>
                <a:lnTo>
                  <a:pt x="132" y="521"/>
                </a:lnTo>
                <a:lnTo>
                  <a:pt x="131" y="521"/>
                </a:lnTo>
                <a:lnTo>
                  <a:pt x="131" y="520"/>
                </a:lnTo>
                <a:lnTo>
                  <a:pt x="131" y="517"/>
                </a:lnTo>
                <a:lnTo>
                  <a:pt x="131" y="516"/>
                </a:lnTo>
                <a:lnTo>
                  <a:pt x="132" y="514"/>
                </a:lnTo>
                <a:lnTo>
                  <a:pt x="133" y="513"/>
                </a:lnTo>
                <a:lnTo>
                  <a:pt x="133" y="512"/>
                </a:lnTo>
                <a:lnTo>
                  <a:pt x="133" y="511"/>
                </a:lnTo>
                <a:lnTo>
                  <a:pt x="133" y="508"/>
                </a:lnTo>
                <a:lnTo>
                  <a:pt x="133" y="505"/>
                </a:lnTo>
                <a:lnTo>
                  <a:pt x="133" y="504"/>
                </a:lnTo>
                <a:lnTo>
                  <a:pt x="133" y="501"/>
                </a:lnTo>
                <a:lnTo>
                  <a:pt x="132" y="501"/>
                </a:lnTo>
                <a:lnTo>
                  <a:pt x="132" y="500"/>
                </a:lnTo>
                <a:lnTo>
                  <a:pt x="132" y="499"/>
                </a:lnTo>
                <a:lnTo>
                  <a:pt x="132" y="497"/>
                </a:lnTo>
                <a:lnTo>
                  <a:pt x="131" y="496"/>
                </a:lnTo>
                <a:lnTo>
                  <a:pt x="131" y="495"/>
                </a:lnTo>
                <a:lnTo>
                  <a:pt x="130" y="495"/>
                </a:lnTo>
                <a:lnTo>
                  <a:pt x="130" y="494"/>
                </a:lnTo>
                <a:lnTo>
                  <a:pt x="130" y="492"/>
                </a:lnTo>
                <a:lnTo>
                  <a:pt x="128" y="491"/>
                </a:lnTo>
                <a:lnTo>
                  <a:pt x="128" y="490"/>
                </a:lnTo>
                <a:lnTo>
                  <a:pt x="128" y="487"/>
                </a:lnTo>
                <a:lnTo>
                  <a:pt x="128" y="486"/>
                </a:lnTo>
                <a:lnTo>
                  <a:pt x="130" y="484"/>
                </a:lnTo>
                <a:lnTo>
                  <a:pt x="130" y="483"/>
                </a:lnTo>
                <a:lnTo>
                  <a:pt x="131" y="482"/>
                </a:lnTo>
                <a:lnTo>
                  <a:pt x="130" y="482"/>
                </a:lnTo>
                <a:lnTo>
                  <a:pt x="130" y="479"/>
                </a:lnTo>
                <a:lnTo>
                  <a:pt x="131" y="479"/>
                </a:lnTo>
                <a:lnTo>
                  <a:pt x="131" y="475"/>
                </a:lnTo>
                <a:lnTo>
                  <a:pt x="131" y="474"/>
                </a:lnTo>
                <a:lnTo>
                  <a:pt x="130" y="474"/>
                </a:lnTo>
                <a:lnTo>
                  <a:pt x="128" y="474"/>
                </a:lnTo>
                <a:lnTo>
                  <a:pt x="127" y="474"/>
                </a:lnTo>
                <a:lnTo>
                  <a:pt x="126" y="473"/>
                </a:lnTo>
                <a:lnTo>
                  <a:pt x="126" y="470"/>
                </a:lnTo>
                <a:lnTo>
                  <a:pt x="126" y="469"/>
                </a:lnTo>
                <a:lnTo>
                  <a:pt x="126" y="467"/>
                </a:lnTo>
                <a:lnTo>
                  <a:pt x="123" y="467"/>
                </a:lnTo>
                <a:lnTo>
                  <a:pt x="122" y="466"/>
                </a:lnTo>
                <a:lnTo>
                  <a:pt x="122" y="465"/>
                </a:lnTo>
                <a:lnTo>
                  <a:pt x="120" y="465"/>
                </a:lnTo>
                <a:lnTo>
                  <a:pt x="120" y="463"/>
                </a:lnTo>
                <a:lnTo>
                  <a:pt x="122" y="463"/>
                </a:lnTo>
                <a:lnTo>
                  <a:pt x="123" y="463"/>
                </a:lnTo>
                <a:lnTo>
                  <a:pt x="123" y="465"/>
                </a:lnTo>
                <a:lnTo>
                  <a:pt x="124" y="465"/>
                </a:lnTo>
                <a:lnTo>
                  <a:pt x="124" y="466"/>
                </a:lnTo>
                <a:lnTo>
                  <a:pt x="126" y="467"/>
                </a:lnTo>
                <a:lnTo>
                  <a:pt x="127" y="466"/>
                </a:lnTo>
                <a:lnTo>
                  <a:pt x="128" y="466"/>
                </a:lnTo>
                <a:lnTo>
                  <a:pt x="128" y="465"/>
                </a:lnTo>
                <a:lnTo>
                  <a:pt x="130" y="465"/>
                </a:lnTo>
                <a:lnTo>
                  <a:pt x="130" y="463"/>
                </a:lnTo>
                <a:lnTo>
                  <a:pt x="130" y="462"/>
                </a:lnTo>
                <a:lnTo>
                  <a:pt x="128" y="461"/>
                </a:lnTo>
                <a:lnTo>
                  <a:pt x="128" y="458"/>
                </a:lnTo>
                <a:lnTo>
                  <a:pt x="130" y="457"/>
                </a:lnTo>
                <a:lnTo>
                  <a:pt x="130" y="456"/>
                </a:lnTo>
                <a:lnTo>
                  <a:pt x="131" y="456"/>
                </a:lnTo>
                <a:lnTo>
                  <a:pt x="131" y="454"/>
                </a:lnTo>
                <a:lnTo>
                  <a:pt x="132" y="454"/>
                </a:lnTo>
                <a:lnTo>
                  <a:pt x="133" y="453"/>
                </a:lnTo>
                <a:lnTo>
                  <a:pt x="133" y="452"/>
                </a:lnTo>
                <a:lnTo>
                  <a:pt x="135" y="450"/>
                </a:lnTo>
                <a:lnTo>
                  <a:pt x="135" y="449"/>
                </a:lnTo>
                <a:lnTo>
                  <a:pt x="135" y="448"/>
                </a:lnTo>
                <a:lnTo>
                  <a:pt x="133" y="446"/>
                </a:lnTo>
                <a:lnTo>
                  <a:pt x="135" y="446"/>
                </a:lnTo>
                <a:lnTo>
                  <a:pt x="135" y="445"/>
                </a:lnTo>
                <a:lnTo>
                  <a:pt x="135" y="444"/>
                </a:lnTo>
                <a:lnTo>
                  <a:pt x="135" y="442"/>
                </a:lnTo>
                <a:lnTo>
                  <a:pt x="135" y="441"/>
                </a:lnTo>
                <a:lnTo>
                  <a:pt x="136" y="440"/>
                </a:lnTo>
                <a:lnTo>
                  <a:pt x="136" y="439"/>
                </a:lnTo>
                <a:lnTo>
                  <a:pt x="135" y="437"/>
                </a:lnTo>
                <a:lnTo>
                  <a:pt x="133" y="437"/>
                </a:lnTo>
                <a:lnTo>
                  <a:pt x="133" y="436"/>
                </a:lnTo>
                <a:lnTo>
                  <a:pt x="135" y="436"/>
                </a:lnTo>
                <a:lnTo>
                  <a:pt x="135" y="433"/>
                </a:lnTo>
                <a:lnTo>
                  <a:pt x="135" y="432"/>
                </a:lnTo>
                <a:lnTo>
                  <a:pt x="133" y="432"/>
                </a:lnTo>
                <a:lnTo>
                  <a:pt x="133" y="431"/>
                </a:lnTo>
                <a:lnTo>
                  <a:pt x="133" y="429"/>
                </a:lnTo>
                <a:lnTo>
                  <a:pt x="133" y="428"/>
                </a:lnTo>
                <a:lnTo>
                  <a:pt x="132" y="428"/>
                </a:lnTo>
                <a:lnTo>
                  <a:pt x="132" y="427"/>
                </a:lnTo>
                <a:lnTo>
                  <a:pt x="132" y="425"/>
                </a:lnTo>
                <a:lnTo>
                  <a:pt x="132" y="424"/>
                </a:lnTo>
                <a:lnTo>
                  <a:pt x="132" y="423"/>
                </a:lnTo>
                <a:lnTo>
                  <a:pt x="132" y="422"/>
                </a:lnTo>
                <a:lnTo>
                  <a:pt x="132" y="419"/>
                </a:lnTo>
                <a:lnTo>
                  <a:pt x="133" y="419"/>
                </a:lnTo>
                <a:lnTo>
                  <a:pt x="133" y="418"/>
                </a:lnTo>
                <a:lnTo>
                  <a:pt x="133" y="416"/>
                </a:lnTo>
                <a:lnTo>
                  <a:pt x="133" y="415"/>
                </a:lnTo>
                <a:lnTo>
                  <a:pt x="136" y="414"/>
                </a:lnTo>
                <a:lnTo>
                  <a:pt x="136" y="412"/>
                </a:lnTo>
                <a:lnTo>
                  <a:pt x="137" y="412"/>
                </a:lnTo>
                <a:lnTo>
                  <a:pt x="139" y="412"/>
                </a:lnTo>
                <a:lnTo>
                  <a:pt x="140" y="411"/>
                </a:lnTo>
                <a:lnTo>
                  <a:pt x="141" y="411"/>
                </a:lnTo>
                <a:lnTo>
                  <a:pt x="143" y="410"/>
                </a:lnTo>
                <a:lnTo>
                  <a:pt x="144" y="410"/>
                </a:lnTo>
                <a:lnTo>
                  <a:pt x="145" y="407"/>
                </a:lnTo>
                <a:lnTo>
                  <a:pt x="148" y="404"/>
                </a:lnTo>
                <a:lnTo>
                  <a:pt x="149" y="404"/>
                </a:lnTo>
                <a:lnTo>
                  <a:pt x="149" y="403"/>
                </a:lnTo>
                <a:lnTo>
                  <a:pt x="149" y="402"/>
                </a:lnTo>
                <a:lnTo>
                  <a:pt x="150" y="401"/>
                </a:lnTo>
                <a:lnTo>
                  <a:pt x="150" y="399"/>
                </a:lnTo>
                <a:lnTo>
                  <a:pt x="150" y="398"/>
                </a:lnTo>
                <a:lnTo>
                  <a:pt x="152" y="397"/>
                </a:lnTo>
                <a:lnTo>
                  <a:pt x="150" y="395"/>
                </a:lnTo>
                <a:lnTo>
                  <a:pt x="152" y="395"/>
                </a:lnTo>
                <a:lnTo>
                  <a:pt x="152" y="394"/>
                </a:lnTo>
                <a:lnTo>
                  <a:pt x="153" y="393"/>
                </a:lnTo>
                <a:lnTo>
                  <a:pt x="154" y="391"/>
                </a:lnTo>
                <a:lnTo>
                  <a:pt x="154" y="390"/>
                </a:lnTo>
                <a:lnTo>
                  <a:pt x="156" y="387"/>
                </a:lnTo>
                <a:lnTo>
                  <a:pt x="157" y="387"/>
                </a:lnTo>
                <a:lnTo>
                  <a:pt x="157" y="386"/>
                </a:lnTo>
                <a:lnTo>
                  <a:pt x="158" y="385"/>
                </a:lnTo>
                <a:lnTo>
                  <a:pt x="158" y="384"/>
                </a:lnTo>
                <a:lnTo>
                  <a:pt x="160" y="384"/>
                </a:lnTo>
                <a:lnTo>
                  <a:pt x="160" y="382"/>
                </a:lnTo>
                <a:lnTo>
                  <a:pt x="160" y="381"/>
                </a:lnTo>
                <a:lnTo>
                  <a:pt x="160" y="380"/>
                </a:lnTo>
                <a:lnTo>
                  <a:pt x="160" y="378"/>
                </a:lnTo>
                <a:lnTo>
                  <a:pt x="161" y="378"/>
                </a:lnTo>
                <a:lnTo>
                  <a:pt x="161" y="373"/>
                </a:lnTo>
                <a:lnTo>
                  <a:pt x="160" y="373"/>
                </a:lnTo>
                <a:lnTo>
                  <a:pt x="160" y="370"/>
                </a:lnTo>
                <a:lnTo>
                  <a:pt x="160" y="369"/>
                </a:lnTo>
                <a:lnTo>
                  <a:pt x="160" y="368"/>
                </a:lnTo>
                <a:lnTo>
                  <a:pt x="160" y="367"/>
                </a:lnTo>
                <a:lnTo>
                  <a:pt x="160" y="365"/>
                </a:lnTo>
                <a:lnTo>
                  <a:pt x="160" y="364"/>
                </a:lnTo>
                <a:lnTo>
                  <a:pt x="158" y="363"/>
                </a:lnTo>
                <a:lnTo>
                  <a:pt x="158" y="361"/>
                </a:lnTo>
                <a:lnTo>
                  <a:pt x="157" y="360"/>
                </a:lnTo>
                <a:lnTo>
                  <a:pt x="157" y="359"/>
                </a:lnTo>
                <a:lnTo>
                  <a:pt x="157" y="353"/>
                </a:lnTo>
                <a:lnTo>
                  <a:pt x="157" y="351"/>
                </a:lnTo>
                <a:lnTo>
                  <a:pt x="157" y="350"/>
                </a:lnTo>
                <a:lnTo>
                  <a:pt x="157" y="348"/>
                </a:lnTo>
                <a:lnTo>
                  <a:pt x="157" y="347"/>
                </a:lnTo>
                <a:lnTo>
                  <a:pt x="156" y="347"/>
                </a:lnTo>
                <a:lnTo>
                  <a:pt x="156" y="346"/>
                </a:lnTo>
                <a:lnTo>
                  <a:pt x="156" y="344"/>
                </a:lnTo>
                <a:lnTo>
                  <a:pt x="156" y="343"/>
                </a:lnTo>
                <a:lnTo>
                  <a:pt x="156" y="340"/>
                </a:lnTo>
                <a:lnTo>
                  <a:pt x="156" y="339"/>
                </a:lnTo>
                <a:lnTo>
                  <a:pt x="156" y="338"/>
                </a:lnTo>
                <a:lnTo>
                  <a:pt x="154" y="336"/>
                </a:lnTo>
                <a:lnTo>
                  <a:pt x="154" y="335"/>
                </a:lnTo>
                <a:lnTo>
                  <a:pt x="154" y="334"/>
                </a:lnTo>
                <a:lnTo>
                  <a:pt x="152" y="331"/>
                </a:lnTo>
                <a:lnTo>
                  <a:pt x="152" y="330"/>
                </a:lnTo>
                <a:lnTo>
                  <a:pt x="153" y="330"/>
                </a:lnTo>
                <a:lnTo>
                  <a:pt x="153" y="331"/>
                </a:lnTo>
                <a:lnTo>
                  <a:pt x="153" y="330"/>
                </a:lnTo>
                <a:lnTo>
                  <a:pt x="150" y="330"/>
                </a:lnTo>
                <a:lnTo>
                  <a:pt x="150" y="329"/>
                </a:lnTo>
                <a:lnTo>
                  <a:pt x="150" y="327"/>
                </a:lnTo>
                <a:lnTo>
                  <a:pt x="152" y="327"/>
                </a:lnTo>
                <a:lnTo>
                  <a:pt x="153" y="326"/>
                </a:lnTo>
                <a:lnTo>
                  <a:pt x="153" y="325"/>
                </a:lnTo>
                <a:lnTo>
                  <a:pt x="154" y="325"/>
                </a:lnTo>
                <a:lnTo>
                  <a:pt x="154" y="323"/>
                </a:lnTo>
                <a:lnTo>
                  <a:pt x="153" y="323"/>
                </a:lnTo>
                <a:lnTo>
                  <a:pt x="153" y="322"/>
                </a:lnTo>
                <a:lnTo>
                  <a:pt x="153" y="321"/>
                </a:lnTo>
                <a:lnTo>
                  <a:pt x="153" y="319"/>
                </a:lnTo>
                <a:lnTo>
                  <a:pt x="153" y="318"/>
                </a:lnTo>
                <a:lnTo>
                  <a:pt x="153" y="315"/>
                </a:lnTo>
                <a:lnTo>
                  <a:pt x="154" y="314"/>
                </a:lnTo>
                <a:lnTo>
                  <a:pt x="154" y="313"/>
                </a:lnTo>
                <a:lnTo>
                  <a:pt x="156" y="313"/>
                </a:lnTo>
                <a:lnTo>
                  <a:pt x="157" y="312"/>
                </a:lnTo>
                <a:lnTo>
                  <a:pt x="156" y="312"/>
                </a:lnTo>
                <a:lnTo>
                  <a:pt x="154" y="312"/>
                </a:lnTo>
                <a:lnTo>
                  <a:pt x="154" y="310"/>
                </a:lnTo>
                <a:lnTo>
                  <a:pt x="154" y="308"/>
                </a:lnTo>
                <a:lnTo>
                  <a:pt x="154" y="306"/>
                </a:lnTo>
                <a:lnTo>
                  <a:pt x="156" y="305"/>
                </a:lnTo>
                <a:lnTo>
                  <a:pt x="156" y="304"/>
                </a:lnTo>
                <a:lnTo>
                  <a:pt x="154" y="302"/>
                </a:lnTo>
                <a:lnTo>
                  <a:pt x="156" y="302"/>
                </a:lnTo>
                <a:lnTo>
                  <a:pt x="156" y="301"/>
                </a:lnTo>
                <a:lnTo>
                  <a:pt x="156" y="300"/>
                </a:lnTo>
                <a:lnTo>
                  <a:pt x="157" y="300"/>
                </a:lnTo>
                <a:lnTo>
                  <a:pt x="158" y="300"/>
                </a:lnTo>
                <a:lnTo>
                  <a:pt x="160" y="300"/>
                </a:lnTo>
                <a:lnTo>
                  <a:pt x="160" y="298"/>
                </a:lnTo>
                <a:lnTo>
                  <a:pt x="160" y="297"/>
                </a:lnTo>
                <a:lnTo>
                  <a:pt x="160" y="296"/>
                </a:lnTo>
                <a:lnTo>
                  <a:pt x="161" y="296"/>
                </a:lnTo>
                <a:lnTo>
                  <a:pt x="161" y="295"/>
                </a:lnTo>
                <a:lnTo>
                  <a:pt x="161" y="293"/>
                </a:lnTo>
                <a:lnTo>
                  <a:pt x="160" y="293"/>
                </a:lnTo>
                <a:lnTo>
                  <a:pt x="160" y="292"/>
                </a:lnTo>
                <a:lnTo>
                  <a:pt x="161" y="291"/>
                </a:lnTo>
                <a:lnTo>
                  <a:pt x="161" y="289"/>
                </a:lnTo>
                <a:lnTo>
                  <a:pt x="161" y="288"/>
                </a:lnTo>
                <a:lnTo>
                  <a:pt x="162" y="288"/>
                </a:lnTo>
                <a:lnTo>
                  <a:pt x="162" y="285"/>
                </a:lnTo>
                <a:lnTo>
                  <a:pt x="162" y="284"/>
                </a:lnTo>
                <a:lnTo>
                  <a:pt x="162" y="283"/>
                </a:lnTo>
                <a:lnTo>
                  <a:pt x="161" y="281"/>
                </a:lnTo>
                <a:lnTo>
                  <a:pt x="161" y="280"/>
                </a:lnTo>
                <a:lnTo>
                  <a:pt x="160" y="280"/>
                </a:lnTo>
                <a:lnTo>
                  <a:pt x="160" y="279"/>
                </a:lnTo>
                <a:lnTo>
                  <a:pt x="160" y="278"/>
                </a:lnTo>
                <a:lnTo>
                  <a:pt x="160" y="276"/>
                </a:lnTo>
                <a:lnTo>
                  <a:pt x="160" y="275"/>
                </a:lnTo>
                <a:lnTo>
                  <a:pt x="158" y="275"/>
                </a:lnTo>
                <a:lnTo>
                  <a:pt x="158" y="276"/>
                </a:lnTo>
                <a:lnTo>
                  <a:pt x="157" y="275"/>
                </a:lnTo>
                <a:lnTo>
                  <a:pt x="156" y="274"/>
                </a:lnTo>
                <a:lnTo>
                  <a:pt x="156" y="272"/>
                </a:lnTo>
                <a:lnTo>
                  <a:pt x="157" y="271"/>
                </a:lnTo>
                <a:lnTo>
                  <a:pt x="156" y="270"/>
                </a:lnTo>
                <a:lnTo>
                  <a:pt x="157" y="268"/>
                </a:lnTo>
                <a:lnTo>
                  <a:pt x="156" y="267"/>
                </a:lnTo>
                <a:lnTo>
                  <a:pt x="156" y="266"/>
                </a:lnTo>
                <a:lnTo>
                  <a:pt x="154" y="264"/>
                </a:lnTo>
                <a:lnTo>
                  <a:pt x="153" y="264"/>
                </a:lnTo>
                <a:lnTo>
                  <a:pt x="150" y="264"/>
                </a:lnTo>
                <a:lnTo>
                  <a:pt x="150" y="263"/>
                </a:lnTo>
                <a:lnTo>
                  <a:pt x="149" y="263"/>
                </a:lnTo>
                <a:lnTo>
                  <a:pt x="150" y="262"/>
                </a:lnTo>
                <a:lnTo>
                  <a:pt x="152" y="262"/>
                </a:lnTo>
                <a:lnTo>
                  <a:pt x="153" y="262"/>
                </a:lnTo>
                <a:lnTo>
                  <a:pt x="154" y="261"/>
                </a:lnTo>
                <a:lnTo>
                  <a:pt x="154" y="259"/>
                </a:lnTo>
                <a:lnTo>
                  <a:pt x="154" y="258"/>
                </a:lnTo>
                <a:lnTo>
                  <a:pt x="153" y="258"/>
                </a:lnTo>
                <a:lnTo>
                  <a:pt x="152" y="259"/>
                </a:lnTo>
                <a:lnTo>
                  <a:pt x="149" y="259"/>
                </a:lnTo>
                <a:lnTo>
                  <a:pt x="149" y="258"/>
                </a:lnTo>
                <a:lnTo>
                  <a:pt x="148" y="258"/>
                </a:lnTo>
                <a:lnTo>
                  <a:pt x="147" y="258"/>
                </a:lnTo>
                <a:lnTo>
                  <a:pt x="147" y="257"/>
                </a:lnTo>
                <a:lnTo>
                  <a:pt x="148" y="257"/>
                </a:lnTo>
                <a:lnTo>
                  <a:pt x="147" y="255"/>
                </a:lnTo>
                <a:lnTo>
                  <a:pt x="145" y="255"/>
                </a:lnTo>
                <a:lnTo>
                  <a:pt x="145" y="254"/>
                </a:lnTo>
                <a:lnTo>
                  <a:pt x="147" y="254"/>
                </a:lnTo>
                <a:lnTo>
                  <a:pt x="145" y="254"/>
                </a:lnTo>
                <a:lnTo>
                  <a:pt x="144" y="254"/>
                </a:lnTo>
                <a:lnTo>
                  <a:pt x="143" y="254"/>
                </a:lnTo>
                <a:lnTo>
                  <a:pt x="143" y="255"/>
                </a:lnTo>
                <a:lnTo>
                  <a:pt x="143" y="257"/>
                </a:lnTo>
                <a:lnTo>
                  <a:pt x="144" y="257"/>
                </a:lnTo>
                <a:lnTo>
                  <a:pt x="143" y="257"/>
                </a:lnTo>
                <a:lnTo>
                  <a:pt x="141" y="257"/>
                </a:lnTo>
                <a:lnTo>
                  <a:pt x="140" y="255"/>
                </a:lnTo>
                <a:lnTo>
                  <a:pt x="139" y="254"/>
                </a:lnTo>
                <a:lnTo>
                  <a:pt x="137" y="251"/>
                </a:lnTo>
                <a:lnTo>
                  <a:pt x="136" y="251"/>
                </a:lnTo>
                <a:lnTo>
                  <a:pt x="136" y="250"/>
                </a:lnTo>
                <a:lnTo>
                  <a:pt x="136" y="249"/>
                </a:lnTo>
                <a:lnTo>
                  <a:pt x="135" y="249"/>
                </a:lnTo>
                <a:lnTo>
                  <a:pt x="135" y="247"/>
                </a:lnTo>
                <a:lnTo>
                  <a:pt x="135" y="245"/>
                </a:lnTo>
                <a:lnTo>
                  <a:pt x="135" y="243"/>
                </a:lnTo>
                <a:lnTo>
                  <a:pt x="136" y="243"/>
                </a:lnTo>
                <a:lnTo>
                  <a:pt x="136" y="242"/>
                </a:lnTo>
                <a:lnTo>
                  <a:pt x="137" y="240"/>
                </a:lnTo>
                <a:lnTo>
                  <a:pt x="137" y="238"/>
                </a:lnTo>
                <a:lnTo>
                  <a:pt x="137" y="237"/>
                </a:lnTo>
                <a:lnTo>
                  <a:pt x="137" y="233"/>
                </a:lnTo>
                <a:lnTo>
                  <a:pt x="137" y="232"/>
                </a:lnTo>
                <a:lnTo>
                  <a:pt x="139" y="232"/>
                </a:lnTo>
                <a:lnTo>
                  <a:pt x="139" y="230"/>
                </a:lnTo>
                <a:lnTo>
                  <a:pt x="139" y="229"/>
                </a:lnTo>
                <a:lnTo>
                  <a:pt x="140" y="229"/>
                </a:lnTo>
                <a:lnTo>
                  <a:pt x="141" y="228"/>
                </a:lnTo>
                <a:lnTo>
                  <a:pt x="141" y="226"/>
                </a:lnTo>
                <a:lnTo>
                  <a:pt x="141" y="225"/>
                </a:lnTo>
                <a:lnTo>
                  <a:pt x="141" y="224"/>
                </a:lnTo>
                <a:lnTo>
                  <a:pt x="141" y="223"/>
                </a:lnTo>
                <a:lnTo>
                  <a:pt x="140" y="223"/>
                </a:lnTo>
                <a:lnTo>
                  <a:pt x="139" y="223"/>
                </a:lnTo>
                <a:lnTo>
                  <a:pt x="137" y="223"/>
                </a:lnTo>
                <a:lnTo>
                  <a:pt x="137" y="221"/>
                </a:lnTo>
                <a:lnTo>
                  <a:pt x="137" y="220"/>
                </a:lnTo>
                <a:lnTo>
                  <a:pt x="139" y="220"/>
                </a:lnTo>
                <a:lnTo>
                  <a:pt x="139" y="219"/>
                </a:lnTo>
                <a:lnTo>
                  <a:pt x="140" y="219"/>
                </a:lnTo>
                <a:lnTo>
                  <a:pt x="140" y="220"/>
                </a:lnTo>
                <a:lnTo>
                  <a:pt x="140" y="221"/>
                </a:lnTo>
                <a:lnTo>
                  <a:pt x="141" y="221"/>
                </a:lnTo>
                <a:lnTo>
                  <a:pt x="143" y="221"/>
                </a:lnTo>
                <a:lnTo>
                  <a:pt x="144" y="220"/>
                </a:lnTo>
                <a:lnTo>
                  <a:pt x="144" y="219"/>
                </a:lnTo>
                <a:lnTo>
                  <a:pt x="145" y="219"/>
                </a:lnTo>
                <a:lnTo>
                  <a:pt x="147" y="219"/>
                </a:lnTo>
                <a:lnTo>
                  <a:pt x="148" y="219"/>
                </a:lnTo>
                <a:lnTo>
                  <a:pt x="148" y="217"/>
                </a:lnTo>
                <a:lnTo>
                  <a:pt x="149" y="217"/>
                </a:lnTo>
                <a:lnTo>
                  <a:pt x="150" y="216"/>
                </a:lnTo>
                <a:lnTo>
                  <a:pt x="152" y="216"/>
                </a:lnTo>
                <a:lnTo>
                  <a:pt x="153" y="215"/>
                </a:lnTo>
                <a:lnTo>
                  <a:pt x="153" y="213"/>
                </a:lnTo>
                <a:lnTo>
                  <a:pt x="153" y="211"/>
                </a:lnTo>
                <a:lnTo>
                  <a:pt x="154" y="211"/>
                </a:lnTo>
                <a:lnTo>
                  <a:pt x="156" y="211"/>
                </a:lnTo>
                <a:lnTo>
                  <a:pt x="157" y="209"/>
                </a:lnTo>
                <a:lnTo>
                  <a:pt x="157" y="208"/>
                </a:lnTo>
                <a:lnTo>
                  <a:pt x="156" y="207"/>
                </a:lnTo>
                <a:lnTo>
                  <a:pt x="156" y="206"/>
                </a:lnTo>
                <a:lnTo>
                  <a:pt x="154" y="204"/>
                </a:lnTo>
                <a:lnTo>
                  <a:pt x="153" y="204"/>
                </a:lnTo>
                <a:lnTo>
                  <a:pt x="152" y="204"/>
                </a:lnTo>
                <a:lnTo>
                  <a:pt x="150" y="204"/>
                </a:lnTo>
                <a:lnTo>
                  <a:pt x="150" y="203"/>
                </a:lnTo>
                <a:lnTo>
                  <a:pt x="153" y="203"/>
                </a:lnTo>
                <a:lnTo>
                  <a:pt x="154" y="202"/>
                </a:lnTo>
                <a:lnTo>
                  <a:pt x="154" y="200"/>
                </a:lnTo>
                <a:lnTo>
                  <a:pt x="153" y="199"/>
                </a:lnTo>
                <a:lnTo>
                  <a:pt x="152" y="199"/>
                </a:lnTo>
                <a:lnTo>
                  <a:pt x="150" y="199"/>
                </a:lnTo>
                <a:lnTo>
                  <a:pt x="149" y="198"/>
                </a:lnTo>
                <a:lnTo>
                  <a:pt x="149" y="196"/>
                </a:lnTo>
                <a:lnTo>
                  <a:pt x="149" y="195"/>
                </a:lnTo>
                <a:lnTo>
                  <a:pt x="150" y="194"/>
                </a:lnTo>
                <a:lnTo>
                  <a:pt x="152" y="194"/>
                </a:lnTo>
                <a:lnTo>
                  <a:pt x="153" y="194"/>
                </a:lnTo>
                <a:lnTo>
                  <a:pt x="154" y="194"/>
                </a:lnTo>
                <a:lnTo>
                  <a:pt x="156" y="191"/>
                </a:lnTo>
                <a:lnTo>
                  <a:pt x="157" y="191"/>
                </a:lnTo>
                <a:lnTo>
                  <a:pt x="157" y="190"/>
                </a:lnTo>
                <a:lnTo>
                  <a:pt x="157" y="189"/>
                </a:lnTo>
                <a:lnTo>
                  <a:pt x="158" y="189"/>
                </a:lnTo>
                <a:lnTo>
                  <a:pt x="160" y="190"/>
                </a:lnTo>
                <a:lnTo>
                  <a:pt x="161" y="190"/>
                </a:lnTo>
                <a:lnTo>
                  <a:pt x="161" y="189"/>
                </a:lnTo>
                <a:lnTo>
                  <a:pt x="161" y="187"/>
                </a:lnTo>
                <a:lnTo>
                  <a:pt x="160" y="186"/>
                </a:lnTo>
                <a:lnTo>
                  <a:pt x="161" y="186"/>
                </a:lnTo>
                <a:lnTo>
                  <a:pt x="161" y="185"/>
                </a:lnTo>
                <a:lnTo>
                  <a:pt x="160" y="185"/>
                </a:lnTo>
                <a:lnTo>
                  <a:pt x="160" y="183"/>
                </a:lnTo>
                <a:lnTo>
                  <a:pt x="160" y="182"/>
                </a:lnTo>
                <a:lnTo>
                  <a:pt x="158" y="181"/>
                </a:lnTo>
                <a:lnTo>
                  <a:pt x="158" y="179"/>
                </a:lnTo>
                <a:lnTo>
                  <a:pt x="160" y="178"/>
                </a:lnTo>
                <a:lnTo>
                  <a:pt x="160" y="177"/>
                </a:lnTo>
                <a:lnTo>
                  <a:pt x="160" y="175"/>
                </a:lnTo>
                <a:lnTo>
                  <a:pt x="158" y="175"/>
                </a:lnTo>
                <a:lnTo>
                  <a:pt x="158" y="174"/>
                </a:lnTo>
                <a:lnTo>
                  <a:pt x="160" y="174"/>
                </a:lnTo>
                <a:lnTo>
                  <a:pt x="160" y="173"/>
                </a:lnTo>
                <a:lnTo>
                  <a:pt x="158" y="173"/>
                </a:lnTo>
                <a:lnTo>
                  <a:pt x="158" y="171"/>
                </a:lnTo>
                <a:lnTo>
                  <a:pt x="157" y="171"/>
                </a:lnTo>
                <a:lnTo>
                  <a:pt x="156" y="170"/>
                </a:lnTo>
                <a:lnTo>
                  <a:pt x="156" y="169"/>
                </a:lnTo>
                <a:lnTo>
                  <a:pt x="156" y="168"/>
                </a:lnTo>
                <a:lnTo>
                  <a:pt x="157" y="168"/>
                </a:lnTo>
                <a:lnTo>
                  <a:pt x="158" y="168"/>
                </a:lnTo>
                <a:lnTo>
                  <a:pt x="157" y="166"/>
                </a:lnTo>
                <a:lnTo>
                  <a:pt x="158" y="165"/>
                </a:lnTo>
                <a:lnTo>
                  <a:pt x="160" y="165"/>
                </a:lnTo>
                <a:lnTo>
                  <a:pt x="161" y="165"/>
                </a:lnTo>
                <a:lnTo>
                  <a:pt x="162" y="164"/>
                </a:lnTo>
                <a:lnTo>
                  <a:pt x="164" y="162"/>
                </a:lnTo>
                <a:lnTo>
                  <a:pt x="165" y="161"/>
                </a:lnTo>
                <a:lnTo>
                  <a:pt x="165" y="160"/>
                </a:lnTo>
                <a:lnTo>
                  <a:pt x="165" y="158"/>
                </a:lnTo>
                <a:lnTo>
                  <a:pt x="166" y="158"/>
                </a:lnTo>
                <a:lnTo>
                  <a:pt x="166" y="157"/>
                </a:lnTo>
                <a:lnTo>
                  <a:pt x="165" y="157"/>
                </a:lnTo>
                <a:lnTo>
                  <a:pt x="165" y="156"/>
                </a:lnTo>
                <a:lnTo>
                  <a:pt x="166" y="156"/>
                </a:lnTo>
                <a:lnTo>
                  <a:pt x="166" y="154"/>
                </a:lnTo>
                <a:lnTo>
                  <a:pt x="167" y="153"/>
                </a:lnTo>
                <a:lnTo>
                  <a:pt x="169" y="153"/>
                </a:lnTo>
                <a:lnTo>
                  <a:pt x="169" y="152"/>
                </a:lnTo>
                <a:lnTo>
                  <a:pt x="170" y="152"/>
                </a:lnTo>
                <a:lnTo>
                  <a:pt x="171" y="151"/>
                </a:lnTo>
                <a:lnTo>
                  <a:pt x="171" y="149"/>
                </a:lnTo>
                <a:lnTo>
                  <a:pt x="171" y="148"/>
                </a:lnTo>
                <a:lnTo>
                  <a:pt x="169" y="147"/>
                </a:lnTo>
                <a:lnTo>
                  <a:pt x="169" y="145"/>
                </a:lnTo>
                <a:lnTo>
                  <a:pt x="167" y="145"/>
                </a:lnTo>
                <a:lnTo>
                  <a:pt x="166" y="144"/>
                </a:lnTo>
                <a:lnTo>
                  <a:pt x="166" y="143"/>
                </a:lnTo>
                <a:lnTo>
                  <a:pt x="166" y="141"/>
                </a:lnTo>
                <a:lnTo>
                  <a:pt x="166" y="140"/>
                </a:lnTo>
                <a:lnTo>
                  <a:pt x="167" y="139"/>
                </a:lnTo>
                <a:lnTo>
                  <a:pt x="167" y="137"/>
                </a:lnTo>
                <a:lnTo>
                  <a:pt x="167" y="136"/>
                </a:lnTo>
                <a:lnTo>
                  <a:pt x="167" y="135"/>
                </a:lnTo>
                <a:lnTo>
                  <a:pt x="167" y="134"/>
                </a:lnTo>
                <a:lnTo>
                  <a:pt x="166" y="132"/>
                </a:lnTo>
                <a:lnTo>
                  <a:pt x="166" y="131"/>
                </a:lnTo>
                <a:lnTo>
                  <a:pt x="166" y="130"/>
                </a:lnTo>
                <a:lnTo>
                  <a:pt x="165" y="130"/>
                </a:lnTo>
                <a:lnTo>
                  <a:pt x="165" y="128"/>
                </a:lnTo>
                <a:lnTo>
                  <a:pt x="166" y="127"/>
                </a:lnTo>
                <a:lnTo>
                  <a:pt x="169" y="126"/>
                </a:lnTo>
                <a:lnTo>
                  <a:pt x="170" y="124"/>
                </a:lnTo>
                <a:lnTo>
                  <a:pt x="170" y="123"/>
                </a:lnTo>
                <a:lnTo>
                  <a:pt x="171" y="122"/>
                </a:lnTo>
                <a:lnTo>
                  <a:pt x="173" y="119"/>
                </a:lnTo>
                <a:lnTo>
                  <a:pt x="174" y="119"/>
                </a:lnTo>
                <a:lnTo>
                  <a:pt x="174" y="118"/>
                </a:lnTo>
                <a:lnTo>
                  <a:pt x="175" y="118"/>
                </a:lnTo>
                <a:lnTo>
                  <a:pt x="175" y="117"/>
                </a:lnTo>
                <a:lnTo>
                  <a:pt x="175" y="115"/>
                </a:lnTo>
                <a:lnTo>
                  <a:pt x="175" y="113"/>
                </a:lnTo>
                <a:lnTo>
                  <a:pt x="175" y="111"/>
                </a:lnTo>
                <a:lnTo>
                  <a:pt x="177" y="111"/>
                </a:lnTo>
                <a:lnTo>
                  <a:pt x="177" y="107"/>
                </a:lnTo>
                <a:lnTo>
                  <a:pt x="175" y="107"/>
                </a:lnTo>
                <a:lnTo>
                  <a:pt x="177" y="106"/>
                </a:lnTo>
                <a:lnTo>
                  <a:pt x="177" y="103"/>
                </a:lnTo>
                <a:lnTo>
                  <a:pt x="178" y="101"/>
                </a:lnTo>
                <a:lnTo>
                  <a:pt x="178" y="99"/>
                </a:lnTo>
                <a:lnTo>
                  <a:pt x="179" y="99"/>
                </a:lnTo>
                <a:lnTo>
                  <a:pt x="182" y="97"/>
                </a:lnTo>
                <a:lnTo>
                  <a:pt x="183" y="96"/>
                </a:lnTo>
                <a:lnTo>
                  <a:pt x="183" y="94"/>
                </a:lnTo>
                <a:lnTo>
                  <a:pt x="185" y="94"/>
                </a:lnTo>
                <a:lnTo>
                  <a:pt x="185" y="93"/>
                </a:lnTo>
                <a:lnTo>
                  <a:pt x="185" y="92"/>
                </a:lnTo>
                <a:lnTo>
                  <a:pt x="185" y="90"/>
                </a:lnTo>
                <a:lnTo>
                  <a:pt x="186" y="90"/>
                </a:lnTo>
                <a:lnTo>
                  <a:pt x="186" y="88"/>
                </a:lnTo>
                <a:lnTo>
                  <a:pt x="186" y="86"/>
                </a:lnTo>
                <a:lnTo>
                  <a:pt x="187" y="85"/>
                </a:lnTo>
                <a:lnTo>
                  <a:pt x="188" y="84"/>
                </a:lnTo>
                <a:lnTo>
                  <a:pt x="188" y="82"/>
                </a:lnTo>
                <a:lnTo>
                  <a:pt x="190" y="81"/>
                </a:lnTo>
                <a:lnTo>
                  <a:pt x="191" y="80"/>
                </a:lnTo>
                <a:lnTo>
                  <a:pt x="191" y="79"/>
                </a:lnTo>
                <a:lnTo>
                  <a:pt x="192" y="79"/>
                </a:lnTo>
                <a:lnTo>
                  <a:pt x="192" y="77"/>
                </a:lnTo>
                <a:lnTo>
                  <a:pt x="194" y="76"/>
                </a:lnTo>
                <a:lnTo>
                  <a:pt x="194" y="75"/>
                </a:lnTo>
                <a:lnTo>
                  <a:pt x="194" y="73"/>
                </a:lnTo>
                <a:lnTo>
                  <a:pt x="194" y="72"/>
                </a:lnTo>
                <a:lnTo>
                  <a:pt x="194" y="71"/>
                </a:lnTo>
                <a:lnTo>
                  <a:pt x="194" y="69"/>
                </a:lnTo>
                <a:lnTo>
                  <a:pt x="195" y="69"/>
                </a:lnTo>
                <a:lnTo>
                  <a:pt x="195" y="64"/>
                </a:lnTo>
                <a:lnTo>
                  <a:pt x="195" y="63"/>
                </a:lnTo>
                <a:lnTo>
                  <a:pt x="194" y="63"/>
                </a:lnTo>
                <a:lnTo>
                  <a:pt x="194" y="62"/>
                </a:lnTo>
                <a:lnTo>
                  <a:pt x="194" y="60"/>
                </a:lnTo>
                <a:lnTo>
                  <a:pt x="194" y="59"/>
                </a:lnTo>
                <a:lnTo>
                  <a:pt x="194" y="58"/>
                </a:lnTo>
                <a:lnTo>
                  <a:pt x="194" y="56"/>
                </a:lnTo>
                <a:lnTo>
                  <a:pt x="194" y="55"/>
                </a:lnTo>
                <a:lnTo>
                  <a:pt x="192" y="54"/>
                </a:lnTo>
                <a:lnTo>
                  <a:pt x="192" y="52"/>
                </a:lnTo>
                <a:lnTo>
                  <a:pt x="192" y="51"/>
                </a:lnTo>
                <a:lnTo>
                  <a:pt x="191" y="50"/>
                </a:lnTo>
                <a:lnTo>
                  <a:pt x="191" y="48"/>
                </a:lnTo>
                <a:lnTo>
                  <a:pt x="190" y="47"/>
                </a:lnTo>
                <a:lnTo>
                  <a:pt x="190" y="45"/>
                </a:lnTo>
                <a:lnTo>
                  <a:pt x="190" y="43"/>
                </a:lnTo>
                <a:lnTo>
                  <a:pt x="188" y="43"/>
                </a:lnTo>
                <a:lnTo>
                  <a:pt x="187" y="43"/>
                </a:lnTo>
                <a:lnTo>
                  <a:pt x="187" y="42"/>
                </a:lnTo>
                <a:lnTo>
                  <a:pt x="187" y="41"/>
                </a:lnTo>
                <a:lnTo>
                  <a:pt x="187" y="39"/>
                </a:lnTo>
                <a:lnTo>
                  <a:pt x="187" y="38"/>
                </a:lnTo>
                <a:lnTo>
                  <a:pt x="186" y="38"/>
                </a:lnTo>
                <a:lnTo>
                  <a:pt x="186" y="37"/>
                </a:lnTo>
                <a:lnTo>
                  <a:pt x="186" y="35"/>
                </a:lnTo>
                <a:lnTo>
                  <a:pt x="188" y="34"/>
                </a:lnTo>
                <a:lnTo>
                  <a:pt x="188" y="33"/>
                </a:lnTo>
                <a:lnTo>
                  <a:pt x="190" y="33"/>
                </a:lnTo>
                <a:lnTo>
                  <a:pt x="190" y="31"/>
                </a:lnTo>
                <a:lnTo>
                  <a:pt x="191" y="31"/>
                </a:lnTo>
                <a:lnTo>
                  <a:pt x="191" y="30"/>
                </a:lnTo>
                <a:lnTo>
                  <a:pt x="192" y="30"/>
                </a:lnTo>
                <a:lnTo>
                  <a:pt x="194" y="30"/>
                </a:lnTo>
                <a:lnTo>
                  <a:pt x="195" y="29"/>
                </a:lnTo>
                <a:lnTo>
                  <a:pt x="196" y="29"/>
                </a:lnTo>
                <a:lnTo>
                  <a:pt x="196" y="27"/>
                </a:lnTo>
                <a:lnTo>
                  <a:pt x="198" y="27"/>
                </a:lnTo>
                <a:lnTo>
                  <a:pt x="198" y="26"/>
                </a:lnTo>
                <a:lnTo>
                  <a:pt x="198" y="25"/>
                </a:lnTo>
                <a:lnTo>
                  <a:pt x="199" y="25"/>
                </a:lnTo>
                <a:lnTo>
                  <a:pt x="200" y="24"/>
                </a:lnTo>
                <a:lnTo>
                  <a:pt x="202" y="24"/>
                </a:lnTo>
                <a:lnTo>
                  <a:pt x="203" y="24"/>
                </a:lnTo>
                <a:lnTo>
                  <a:pt x="204" y="25"/>
                </a:lnTo>
                <a:lnTo>
                  <a:pt x="207" y="25"/>
                </a:lnTo>
                <a:lnTo>
                  <a:pt x="208" y="25"/>
                </a:lnTo>
                <a:lnTo>
                  <a:pt x="209" y="26"/>
                </a:lnTo>
                <a:lnTo>
                  <a:pt x="211" y="27"/>
                </a:lnTo>
                <a:lnTo>
                  <a:pt x="213" y="27"/>
                </a:lnTo>
                <a:lnTo>
                  <a:pt x="215" y="27"/>
                </a:lnTo>
                <a:lnTo>
                  <a:pt x="217" y="27"/>
                </a:lnTo>
                <a:lnTo>
                  <a:pt x="219" y="27"/>
                </a:lnTo>
                <a:lnTo>
                  <a:pt x="221" y="27"/>
                </a:lnTo>
                <a:lnTo>
                  <a:pt x="224" y="27"/>
                </a:lnTo>
                <a:lnTo>
                  <a:pt x="225" y="27"/>
                </a:lnTo>
                <a:lnTo>
                  <a:pt x="226" y="27"/>
                </a:lnTo>
                <a:lnTo>
                  <a:pt x="228" y="26"/>
                </a:lnTo>
                <a:lnTo>
                  <a:pt x="229" y="26"/>
                </a:lnTo>
                <a:lnTo>
                  <a:pt x="230" y="26"/>
                </a:lnTo>
                <a:lnTo>
                  <a:pt x="232" y="26"/>
                </a:lnTo>
                <a:lnTo>
                  <a:pt x="232" y="25"/>
                </a:lnTo>
                <a:lnTo>
                  <a:pt x="233" y="24"/>
                </a:lnTo>
                <a:lnTo>
                  <a:pt x="234" y="24"/>
                </a:lnTo>
                <a:lnTo>
                  <a:pt x="234" y="22"/>
                </a:lnTo>
                <a:lnTo>
                  <a:pt x="236" y="21"/>
                </a:lnTo>
                <a:lnTo>
                  <a:pt x="237" y="21"/>
                </a:lnTo>
                <a:lnTo>
                  <a:pt x="237" y="20"/>
                </a:lnTo>
                <a:lnTo>
                  <a:pt x="237" y="18"/>
                </a:lnTo>
                <a:lnTo>
                  <a:pt x="237" y="17"/>
                </a:lnTo>
                <a:lnTo>
                  <a:pt x="237" y="16"/>
                </a:lnTo>
                <a:lnTo>
                  <a:pt x="236" y="16"/>
                </a:lnTo>
                <a:lnTo>
                  <a:pt x="237" y="14"/>
                </a:lnTo>
                <a:lnTo>
                  <a:pt x="237" y="13"/>
                </a:lnTo>
                <a:lnTo>
                  <a:pt x="236" y="12"/>
                </a:lnTo>
                <a:lnTo>
                  <a:pt x="236" y="10"/>
                </a:lnTo>
                <a:lnTo>
                  <a:pt x="236" y="8"/>
                </a:lnTo>
                <a:lnTo>
                  <a:pt x="236" y="7"/>
                </a:lnTo>
                <a:lnTo>
                  <a:pt x="238" y="5"/>
                </a:lnTo>
                <a:lnTo>
                  <a:pt x="239" y="4"/>
                </a:lnTo>
                <a:lnTo>
                  <a:pt x="241" y="4"/>
                </a:lnTo>
                <a:lnTo>
                  <a:pt x="242" y="4"/>
                </a:lnTo>
                <a:lnTo>
                  <a:pt x="243" y="4"/>
                </a:lnTo>
                <a:lnTo>
                  <a:pt x="245" y="4"/>
                </a:lnTo>
                <a:lnTo>
                  <a:pt x="246" y="4"/>
                </a:lnTo>
                <a:lnTo>
                  <a:pt x="247" y="3"/>
                </a:lnTo>
                <a:lnTo>
                  <a:pt x="247" y="1"/>
                </a:lnTo>
                <a:lnTo>
                  <a:pt x="249" y="1"/>
                </a:lnTo>
                <a:lnTo>
                  <a:pt x="250" y="0"/>
                </a:lnTo>
                <a:lnTo>
                  <a:pt x="251" y="0"/>
                </a:lnTo>
                <a:lnTo>
                  <a:pt x="253" y="1"/>
                </a:lnTo>
                <a:lnTo>
                  <a:pt x="253" y="3"/>
                </a:lnTo>
                <a:lnTo>
                  <a:pt x="254" y="3"/>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a:off x="2628007" y="107435"/>
            <a:ext cx="688714" cy="2114593"/>
          </a:xfrm>
          <a:custGeom>
            <a:avLst/>
            <a:gdLst>
              <a:gd name="T0" fmla="*/ 347 w 398"/>
              <a:gd name="T1" fmla="*/ 661 h 1222"/>
              <a:gd name="T2" fmla="*/ 195 w 398"/>
              <a:gd name="T3" fmla="*/ 637 h 1222"/>
              <a:gd name="T4" fmla="*/ 311 w 398"/>
              <a:gd name="T5" fmla="*/ 590 h 1222"/>
              <a:gd name="T6" fmla="*/ 309 w 398"/>
              <a:gd name="T7" fmla="*/ 581 h 1222"/>
              <a:gd name="T8" fmla="*/ 98 w 398"/>
              <a:gd name="T9" fmla="*/ 577 h 1222"/>
              <a:gd name="T10" fmla="*/ 139 w 398"/>
              <a:gd name="T11" fmla="*/ 602 h 1222"/>
              <a:gd name="T12" fmla="*/ 169 w 398"/>
              <a:gd name="T13" fmla="*/ 619 h 1222"/>
              <a:gd name="T14" fmla="*/ 200 w 398"/>
              <a:gd name="T15" fmla="*/ 653 h 1222"/>
              <a:gd name="T16" fmla="*/ 207 w 398"/>
              <a:gd name="T17" fmla="*/ 634 h 1222"/>
              <a:gd name="T18" fmla="*/ 250 w 398"/>
              <a:gd name="T19" fmla="*/ 650 h 1222"/>
              <a:gd name="T20" fmla="*/ 292 w 398"/>
              <a:gd name="T21" fmla="*/ 637 h 1222"/>
              <a:gd name="T22" fmla="*/ 309 w 398"/>
              <a:gd name="T23" fmla="*/ 608 h 1222"/>
              <a:gd name="T24" fmla="*/ 334 w 398"/>
              <a:gd name="T25" fmla="*/ 603 h 1222"/>
              <a:gd name="T26" fmla="*/ 352 w 398"/>
              <a:gd name="T27" fmla="*/ 636 h 1222"/>
              <a:gd name="T28" fmla="*/ 338 w 398"/>
              <a:gd name="T29" fmla="*/ 674 h 1222"/>
              <a:gd name="T30" fmla="*/ 317 w 398"/>
              <a:gd name="T31" fmla="*/ 700 h 1222"/>
              <a:gd name="T32" fmla="*/ 319 w 398"/>
              <a:gd name="T33" fmla="*/ 733 h 1222"/>
              <a:gd name="T34" fmla="*/ 309 w 398"/>
              <a:gd name="T35" fmla="*/ 760 h 1222"/>
              <a:gd name="T36" fmla="*/ 315 w 398"/>
              <a:gd name="T37" fmla="*/ 802 h 1222"/>
              <a:gd name="T38" fmla="*/ 326 w 398"/>
              <a:gd name="T39" fmla="*/ 835 h 1222"/>
              <a:gd name="T40" fmla="*/ 343 w 398"/>
              <a:gd name="T41" fmla="*/ 865 h 1222"/>
              <a:gd name="T42" fmla="*/ 364 w 398"/>
              <a:gd name="T43" fmla="*/ 870 h 1222"/>
              <a:gd name="T44" fmla="*/ 378 w 398"/>
              <a:gd name="T45" fmla="*/ 880 h 1222"/>
              <a:gd name="T46" fmla="*/ 376 w 398"/>
              <a:gd name="T47" fmla="*/ 899 h 1222"/>
              <a:gd name="T48" fmla="*/ 397 w 398"/>
              <a:gd name="T49" fmla="*/ 916 h 1222"/>
              <a:gd name="T50" fmla="*/ 383 w 398"/>
              <a:gd name="T51" fmla="*/ 951 h 1222"/>
              <a:gd name="T52" fmla="*/ 374 w 398"/>
              <a:gd name="T53" fmla="*/ 990 h 1222"/>
              <a:gd name="T54" fmla="*/ 352 w 398"/>
              <a:gd name="T55" fmla="*/ 1031 h 1222"/>
              <a:gd name="T56" fmla="*/ 222 w 398"/>
              <a:gd name="T57" fmla="*/ 1132 h 1222"/>
              <a:gd name="T58" fmla="*/ 80 w 398"/>
              <a:gd name="T59" fmla="*/ 1137 h 1222"/>
              <a:gd name="T60" fmla="*/ 8 w 398"/>
              <a:gd name="T61" fmla="*/ 1112 h 1222"/>
              <a:gd name="T62" fmla="*/ 81 w 398"/>
              <a:gd name="T63" fmla="*/ 1039 h 1222"/>
              <a:gd name="T64" fmla="*/ 127 w 398"/>
              <a:gd name="T65" fmla="*/ 1014 h 1222"/>
              <a:gd name="T66" fmla="*/ 173 w 398"/>
              <a:gd name="T67" fmla="*/ 985 h 1222"/>
              <a:gd name="T68" fmla="*/ 179 w 398"/>
              <a:gd name="T69" fmla="*/ 904 h 1222"/>
              <a:gd name="T70" fmla="*/ 187 w 398"/>
              <a:gd name="T71" fmla="*/ 823 h 1222"/>
              <a:gd name="T72" fmla="*/ 137 w 398"/>
              <a:gd name="T73" fmla="*/ 746 h 1222"/>
              <a:gd name="T74" fmla="*/ 139 w 398"/>
              <a:gd name="T75" fmla="*/ 645 h 1222"/>
              <a:gd name="T76" fmla="*/ 60 w 398"/>
              <a:gd name="T77" fmla="*/ 594 h 1222"/>
              <a:gd name="T78" fmla="*/ 61 w 398"/>
              <a:gd name="T79" fmla="*/ 573 h 1222"/>
              <a:gd name="T80" fmla="*/ 110 w 398"/>
              <a:gd name="T81" fmla="*/ 513 h 1222"/>
              <a:gd name="T82" fmla="*/ 129 w 398"/>
              <a:gd name="T83" fmla="*/ 520 h 1222"/>
              <a:gd name="T84" fmla="*/ 132 w 398"/>
              <a:gd name="T85" fmla="*/ 510 h 1222"/>
              <a:gd name="T86" fmla="*/ 275 w 398"/>
              <a:gd name="T87" fmla="*/ 493 h 1222"/>
              <a:gd name="T88" fmla="*/ 250 w 398"/>
              <a:gd name="T89" fmla="*/ 522 h 1222"/>
              <a:gd name="T90" fmla="*/ 243 w 398"/>
              <a:gd name="T91" fmla="*/ 503 h 1222"/>
              <a:gd name="T92" fmla="*/ 103 w 398"/>
              <a:gd name="T93" fmla="*/ 459 h 1222"/>
              <a:gd name="T94" fmla="*/ 94 w 398"/>
              <a:gd name="T95" fmla="*/ 459 h 1222"/>
              <a:gd name="T96" fmla="*/ 165 w 398"/>
              <a:gd name="T97" fmla="*/ 399 h 1222"/>
              <a:gd name="T98" fmla="*/ 160 w 398"/>
              <a:gd name="T99" fmla="*/ 426 h 1222"/>
              <a:gd name="T100" fmla="*/ 129 w 398"/>
              <a:gd name="T101" fmla="*/ 404 h 1222"/>
              <a:gd name="T102" fmla="*/ 276 w 398"/>
              <a:gd name="T103" fmla="*/ 361 h 1222"/>
              <a:gd name="T104" fmla="*/ 259 w 398"/>
              <a:gd name="T105" fmla="*/ 358 h 1222"/>
              <a:gd name="T106" fmla="*/ 237 w 398"/>
              <a:gd name="T107" fmla="*/ 184 h 1222"/>
              <a:gd name="T108" fmla="*/ 253 w 398"/>
              <a:gd name="T109" fmla="*/ 189 h 1222"/>
              <a:gd name="T110" fmla="*/ 272 w 398"/>
              <a:gd name="T111" fmla="*/ 172 h 1222"/>
              <a:gd name="T112" fmla="*/ 273 w 398"/>
              <a:gd name="T113" fmla="*/ 158 h 1222"/>
              <a:gd name="T114" fmla="*/ 258 w 398"/>
              <a:gd name="T115" fmla="*/ 174 h 1222"/>
              <a:gd name="T116" fmla="*/ 264 w 398"/>
              <a:gd name="T117" fmla="*/ 98 h 1222"/>
              <a:gd name="T118" fmla="*/ 245 w 398"/>
              <a:gd name="T119" fmla="*/ 87 h 1222"/>
              <a:gd name="T120" fmla="*/ 236 w 398"/>
              <a:gd name="T121" fmla="*/ 78 h 1222"/>
              <a:gd name="T122" fmla="*/ 258 w 398"/>
              <a:gd name="T123" fmla="*/ 43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1222">
                <a:moveTo>
                  <a:pt x="390" y="939"/>
                </a:moveTo>
                <a:lnTo>
                  <a:pt x="389" y="939"/>
                </a:lnTo>
                <a:lnTo>
                  <a:pt x="390" y="939"/>
                </a:lnTo>
                <a:close/>
                <a:moveTo>
                  <a:pt x="394" y="935"/>
                </a:moveTo>
                <a:lnTo>
                  <a:pt x="394" y="934"/>
                </a:lnTo>
                <a:lnTo>
                  <a:pt x="394" y="935"/>
                </a:lnTo>
                <a:close/>
                <a:moveTo>
                  <a:pt x="395" y="933"/>
                </a:moveTo>
                <a:lnTo>
                  <a:pt x="395" y="932"/>
                </a:lnTo>
                <a:lnTo>
                  <a:pt x="397" y="932"/>
                </a:lnTo>
                <a:lnTo>
                  <a:pt x="397" y="933"/>
                </a:lnTo>
                <a:lnTo>
                  <a:pt x="395" y="933"/>
                </a:lnTo>
                <a:close/>
                <a:moveTo>
                  <a:pt x="374" y="879"/>
                </a:moveTo>
                <a:lnTo>
                  <a:pt x="374" y="880"/>
                </a:lnTo>
                <a:lnTo>
                  <a:pt x="374" y="879"/>
                </a:lnTo>
                <a:close/>
                <a:moveTo>
                  <a:pt x="365" y="870"/>
                </a:moveTo>
                <a:lnTo>
                  <a:pt x="366" y="870"/>
                </a:lnTo>
                <a:lnTo>
                  <a:pt x="365" y="870"/>
                </a:lnTo>
                <a:close/>
                <a:moveTo>
                  <a:pt x="368" y="863"/>
                </a:moveTo>
                <a:lnTo>
                  <a:pt x="366" y="863"/>
                </a:lnTo>
                <a:lnTo>
                  <a:pt x="366" y="862"/>
                </a:lnTo>
                <a:lnTo>
                  <a:pt x="368" y="862"/>
                </a:lnTo>
                <a:lnTo>
                  <a:pt x="368" y="863"/>
                </a:lnTo>
                <a:close/>
                <a:moveTo>
                  <a:pt x="361" y="861"/>
                </a:moveTo>
                <a:lnTo>
                  <a:pt x="360" y="861"/>
                </a:lnTo>
                <a:lnTo>
                  <a:pt x="361" y="860"/>
                </a:lnTo>
                <a:lnTo>
                  <a:pt x="362" y="860"/>
                </a:lnTo>
                <a:lnTo>
                  <a:pt x="361" y="861"/>
                </a:lnTo>
                <a:close/>
                <a:moveTo>
                  <a:pt x="326" y="683"/>
                </a:moveTo>
                <a:lnTo>
                  <a:pt x="325" y="683"/>
                </a:lnTo>
                <a:lnTo>
                  <a:pt x="325" y="682"/>
                </a:lnTo>
                <a:lnTo>
                  <a:pt x="326" y="683"/>
                </a:lnTo>
                <a:close/>
                <a:moveTo>
                  <a:pt x="339" y="674"/>
                </a:moveTo>
                <a:lnTo>
                  <a:pt x="338" y="674"/>
                </a:lnTo>
                <a:lnTo>
                  <a:pt x="339" y="674"/>
                </a:lnTo>
                <a:close/>
                <a:moveTo>
                  <a:pt x="348" y="661"/>
                </a:moveTo>
                <a:lnTo>
                  <a:pt x="347" y="661"/>
                </a:lnTo>
                <a:lnTo>
                  <a:pt x="348" y="661"/>
                </a:lnTo>
                <a:close/>
                <a:moveTo>
                  <a:pt x="349" y="658"/>
                </a:moveTo>
                <a:lnTo>
                  <a:pt x="349" y="659"/>
                </a:lnTo>
                <a:lnTo>
                  <a:pt x="349" y="658"/>
                </a:lnTo>
                <a:close/>
                <a:moveTo>
                  <a:pt x="352" y="658"/>
                </a:moveTo>
                <a:lnTo>
                  <a:pt x="352" y="657"/>
                </a:lnTo>
                <a:lnTo>
                  <a:pt x="353" y="657"/>
                </a:lnTo>
                <a:lnTo>
                  <a:pt x="352" y="658"/>
                </a:lnTo>
                <a:close/>
                <a:moveTo>
                  <a:pt x="204" y="654"/>
                </a:moveTo>
                <a:lnTo>
                  <a:pt x="204" y="655"/>
                </a:lnTo>
                <a:lnTo>
                  <a:pt x="204" y="654"/>
                </a:lnTo>
                <a:lnTo>
                  <a:pt x="204" y="653"/>
                </a:lnTo>
                <a:lnTo>
                  <a:pt x="204" y="654"/>
                </a:lnTo>
                <a:close/>
                <a:moveTo>
                  <a:pt x="203" y="654"/>
                </a:moveTo>
                <a:lnTo>
                  <a:pt x="203" y="655"/>
                </a:lnTo>
                <a:lnTo>
                  <a:pt x="203" y="654"/>
                </a:lnTo>
                <a:lnTo>
                  <a:pt x="201" y="653"/>
                </a:lnTo>
                <a:lnTo>
                  <a:pt x="201" y="651"/>
                </a:lnTo>
                <a:lnTo>
                  <a:pt x="203" y="651"/>
                </a:lnTo>
                <a:lnTo>
                  <a:pt x="204" y="653"/>
                </a:lnTo>
                <a:lnTo>
                  <a:pt x="203" y="654"/>
                </a:lnTo>
                <a:close/>
                <a:moveTo>
                  <a:pt x="201" y="651"/>
                </a:moveTo>
                <a:lnTo>
                  <a:pt x="201" y="650"/>
                </a:lnTo>
                <a:lnTo>
                  <a:pt x="201" y="651"/>
                </a:lnTo>
                <a:close/>
                <a:moveTo>
                  <a:pt x="201" y="650"/>
                </a:moveTo>
                <a:lnTo>
                  <a:pt x="200" y="650"/>
                </a:lnTo>
                <a:lnTo>
                  <a:pt x="200" y="649"/>
                </a:lnTo>
                <a:lnTo>
                  <a:pt x="199" y="647"/>
                </a:lnTo>
                <a:lnTo>
                  <a:pt x="199" y="646"/>
                </a:lnTo>
                <a:lnTo>
                  <a:pt x="200" y="647"/>
                </a:lnTo>
                <a:lnTo>
                  <a:pt x="200" y="649"/>
                </a:lnTo>
                <a:lnTo>
                  <a:pt x="201" y="649"/>
                </a:lnTo>
                <a:lnTo>
                  <a:pt x="201" y="650"/>
                </a:lnTo>
                <a:close/>
                <a:moveTo>
                  <a:pt x="198" y="640"/>
                </a:moveTo>
                <a:lnTo>
                  <a:pt x="196" y="640"/>
                </a:lnTo>
                <a:lnTo>
                  <a:pt x="195" y="637"/>
                </a:lnTo>
                <a:lnTo>
                  <a:pt x="195" y="636"/>
                </a:lnTo>
                <a:lnTo>
                  <a:pt x="195" y="637"/>
                </a:lnTo>
                <a:lnTo>
                  <a:pt x="196" y="637"/>
                </a:lnTo>
                <a:lnTo>
                  <a:pt x="198" y="640"/>
                </a:lnTo>
                <a:close/>
                <a:moveTo>
                  <a:pt x="349" y="625"/>
                </a:moveTo>
                <a:lnTo>
                  <a:pt x="348" y="624"/>
                </a:lnTo>
                <a:lnTo>
                  <a:pt x="349" y="624"/>
                </a:lnTo>
                <a:lnTo>
                  <a:pt x="349" y="625"/>
                </a:lnTo>
                <a:close/>
                <a:moveTo>
                  <a:pt x="309" y="599"/>
                </a:moveTo>
                <a:lnTo>
                  <a:pt x="308" y="599"/>
                </a:lnTo>
                <a:lnTo>
                  <a:pt x="308" y="598"/>
                </a:lnTo>
                <a:lnTo>
                  <a:pt x="308" y="596"/>
                </a:lnTo>
                <a:lnTo>
                  <a:pt x="309" y="596"/>
                </a:lnTo>
                <a:lnTo>
                  <a:pt x="309" y="598"/>
                </a:lnTo>
                <a:lnTo>
                  <a:pt x="309" y="599"/>
                </a:lnTo>
                <a:close/>
                <a:moveTo>
                  <a:pt x="319" y="595"/>
                </a:moveTo>
                <a:lnTo>
                  <a:pt x="319" y="594"/>
                </a:lnTo>
                <a:lnTo>
                  <a:pt x="319" y="595"/>
                </a:lnTo>
                <a:close/>
                <a:moveTo>
                  <a:pt x="313" y="594"/>
                </a:moveTo>
                <a:lnTo>
                  <a:pt x="314" y="594"/>
                </a:lnTo>
                <a:lnTo>
                  <a:pt x="313" y="594"/>
                </a:lnTo>
                <a:close/>
                <a:moveTo>
                  <a:pt x="309" y="581"/>
                </a:moveTo>
                <a:lnTo>
                  <a:pt x="310" y="581"/>
                </a:lnTo>
                <a:lnTo>
                  <a:pt x="311" y="581"/>
                </a:lnTo>
                <a:lnTo>
                  <a:pt x="313" y="581"/>
                </a:lnTo>
                <a:lnTo>
                  <a:pt x="314" y="581"/>
                </a:lnTo>
                <a:lnTo>
                  <a:pt x="314" y="582"/>
                </a:lnTo>
                <a:lnTo>
                  <a:pt x="313" y="582"/>
                </a:lnTo>
                <a:lnTo>
                  <a:pt x="313" y="583"/>
                </a:lnTo>
                <a:lnTo>
                  <a:pt x="314" y="583"/>
                </a:lnTo>
                <a:lnTo>
                  <a:pt x="313" y="585"/>
                </a:lnTo>
                <a:lnTo>
                  <a:pt x="314" y="586"/>
                </a:lnTo>
                <a:lnTo>
                  <a:pt x="314" y="587"/>
                </a:lnTo>
                <a:lnTo>
                  <a:pt x="313" y="589"/>
                </a:lnTo>
                <a:lnTo>
                  <a:pt x="313" y="590"/>
                </a:lnTo>
                <a:lnTo>
                  <a:pt x="311" y="590"/>
                </a:lnTo>
                <a:lnTo>
                  <a:pt x="311" y="591"/>
                </a:lnTo>
                <a:lnTo>
                  <a:pt x="311" y="592"/>
                </a:lnTo>
                <a:lnTo>
                  <a:pt x="313" y="594"/>
                </a:lnTo>
                <a:lnTo>
                  <a:pt x="311" y="595"/>
                </a:lnTo>
                <a:lnTo>
                  <a:pt x="311" y="596"/>
                </a:lnTo>
                <a:lnTo>
                  <a:pt x="310" y="595"/>
                </a:lnTo>
                <a:lnTo>
                  <a:pt x="309" y="595"/>
                </a:lnTo>
                <a:lnTo>
                  <a:pt x="308" y="595"/>
                </a:lnTo>
                <a:lnTo>
                  <a:pt x="306" y="598"/>
                </a:lnTo>
                <a:lnTo>
                  <a:pt x="305" y="598"/>
                </a:lnTo>
                <a:lnTo>
                  <a:pt x="305" y="599"/>
                </a:lnTo>
                <a:lnTo>
                  <a:pt x="304" y="599"/>
                </a:lnTo>
                <a:lnTo>
                  <a:pt x="304" y="598"/>
                </a:lnTo>
                <a:lnTo>
                  <a:pt x="304" y="596"/>
                </a:lnTo>
                <a:lnTo>
                  <a:pt x="304" y="595"/>
                </a:lnTo>
                <a:lnTo>
                  <a:pt x="304" y="594"/>
                </a:lnTo>
                <a:lnTo>
                  <a:pt x="305" y="594"/>
                </a:lnTo>
                <a:lnTo>
                  <a:pt x="304" y="594"/>
                </a:lnTo>
                <a:lnTo>
                  <a:pt x="305" y="592"/>
                </a:lnTo>
                <a:lnTo>
                  <a:pt x="305" y="591"/>
                </a:lnTo>
                <a:lnTo>
                  <a:pt x="304" y="591"/>
                </a:lnTo>
                <a:lnTo>
                  <a:pt x="305" y="590"/>
                </a:lnTo>
                <a:lnTo>
                  <a:pt x="306" y="590"/>
                </a:lnTo>
                <a:lnTo>
                  <a:pt x="306" y="589"/>
                </a:lnTo>
                <a:lnTo>
                  <a:pt x="305" y="589"/>
                </a:lnTo>
                <a:lnTo>
                  <a:pt x="304" y="589"/>
                </a:lnTo>
                <a:lnTo>
                  <a:pt x="302" y="589"/>
                </a:lnTo>
                <a:lnTo>
                  <a:pt x="302" y="587"/>
                </a:lnTo>
                <a:lnTo>
                  <a:pt x="304" y="587"/>
                </a:lnTo>
                <a:lnTo>
                  <a:pt x="304" y="586"/>
                </a:lnTo>
                <a:lnTo>
                  <a:pt x="304" y="585"/>
                </a:lnTo>
                <a:lnTo>
                  <a:pt x="304" y="583"/>
                </a:lnTo>
                <a:lnTo>
                  <a:pt x="305" y="583"/>
                </a:lnTo>
                <a:lnTo>
                  <a:pt x="306" y="582"/>
                </a:lnTo>
                <a:lnTo>
                  <a:pt x="309" y="582"/>
                </a:lnTo>
                <a:lnTo>
                  <a:pt x="309" y="581"/>
                </a:lnTo>
                <a:close/>
                <a:moveTo>
                  <a:pt x="317" y="581"/>
                </a:moveTo>
                <a:lnTo>
                  <a:pt x="315" y="581"/>
                </a:lnTo>
                <a:lnTo>
                  <a:pt x="317" y="581"/>
                </a:lnTo>
                <a:close/>
                <a:moveTo>
                  <a:pt x="309" y="581"/>
                </a:moveTo>
                <a:lnTo>
                  <a:pt x="309" y="579"/>
                </a:lnTo>
                <a:lnTo>
                  <a:pt x="309" y="581"/>
                </a:lnTo>
                <a:close/>
                <a:moveTo>
                  <a:pt x="317" y="579"/>
                </a:moveTo>
                <a:lnTo>
                  <a:pt x="315" y="579"/>
                </a:lnTo>
                <a:lnTo>
                  <a:pt x="317" y="579"/>
                </a:lnTo>
                <a:close/>
                <a:moveTo>
                  <a:pt x="310" y="579"/>
                </a:moveTo>
                <a:lnTo>
                  <a:pt x="309" y="579"/>
                </a:lnTo>
                <a:lnTo>
                  <a:pt x="309" y="578"/>
                </a:lnTo>
                <a:lnTo>
                  <a:pt x="310" y="578"/>
                </a:lnTo>
                <a:lnTo>
                  <a:pt x="310" y="579"/>
                </a:lnTo>
                <a:close/>
                <a:moveTo>
                  <a:pt x="48" y="577"/>
                </a:moveTo>
                <a:lnTo>
                  <a:pt x="50" y="577"/>
                </a:lnTo>
                <a:lnTo>
                  <a:pt x="48" y="577"/>
                </a:lnTo>
                <a:close/>
                <a:moveTo>
                  <a:pt x="56" y="573"/>
                </a:moveTo>
                <a:lnTo>
                  <a:pt x="55" y="573"/>
                </a:lnTo>
                <a:lnTo>
                  <a:pt x="55" y="572"/>
                </a:lnTo>
                <a:lnTo>
                  <a:pt x="56" y="572"/>
                </a:lnTo>
                <a:lnTo>
                  <a:pt x="56" y="573"/>
                </a:lnTo>
                <a:close/>
                <a:moveTo>
                  <a:pt x="81" y="570"/>
                </a:moveTo>
                <a:lnTo>
                  <a:pt x="84" y="570"/>
                </a:lnTo>
                <a:lnTo>
                  <a:pt x="84" y="572"/>
                </a:lnTo>
                <a:lnTo>
                  <a:pt x="85" y="572"/>
                </a:lnTo>
                <a:lnTo>
                  <a:pt x="86" y="572"/>
                </a:lnTo>
                <a:lnTo>
                  <a:pt x="88" y="572"/>
                </a:lnTo>
                <a:lnTo>
                  <a:pt x="88" y="573"/>
                </a:lnTo>
                <a:lnTo>
                  <a:pt x="89" y="573"/>
                </a:lnTo>
                <a:lnTo>
                  <a:pt x="92" y="573"/>
                </a:lnTo>
                <a:lnTo>
                  <a:pt x="93" y="574"/>
                </a:lnTo>
                <a:lnTo>
                  <a:pt x="94" y="574"/>
                </a:lnTo>
                <a:lnTo>
                  <a:pt x="94" y="575"/>
                </a:lnTo>
                <a:lnTo>
                  <a:pt x="95" y="575"/>
                </a:lnTo>
                <a:lnTo>
                  <a:pt x="98" y="577"/>
                </a:lnTo>
                <a:lnTo>
                  <a:pt x="99" y="578"/>
                </a:lnTo>
                <a:lnTo>
                  <a:pt x="101" y="578"/>
                </a:lnTo>
                <a:lnTo>
                  <a:pt x="101" y="579"/>
                </a:lnTo>
                <a:lnTo>
                  <a:pt x="102" y="579"/>
                </a:lnTo>
                <a:lnTo>
                  <a:pt x="102" y="581"/>
                </a:lnTo>
                <a:lnTo>
                  <a:pt x="105" y="582"/>
                </a:lnTo>
                <a:lnTo>
                  <a:pt x="106" y="583"/>
                </a:lnTo>
                <a:lnTo>
                  <a:pt x="106" y="585"/>
                </a:lnTo>
                <a:lnTo>
                  <a:pt x="107" y="585"/>
                </a:lnTo>
                <a:lnTo>
                  <a:pt x="109" y="585"/>
                </a:lnTo>
                <a:lnTo>
                  <a:pt x="110" y="587"/>
                </a:lnTo>
                <a:lnTo>
                  <a:pt x="111" y="587"/>
                </a:lnTo>
                <a:lnTo>
                  <a:pt x="111" y="589"/>
                </a:lnTo>
                <a:lnTo>
                  <a:pt x="112" y="589"/>
                </a:lnTo>
                <a:lnTo>
                  <a:pt x="114" y="590"/>
                </a:lnTo>
                <a:lnTo>
                  <a:pt x="115" y="590"/>
                </a:lnTo>
                <a:lnTo>
                  <a:pt x="115" y="591"/>
                </a:lnTo>
                <a:lnTo>
                  <a:pt x="118" y="592"/>
                </a:lnTo>
                <a:lnTo>
                  <a:pt x="119" y="594"/>
                </a:lnTo>
                <a:lnTo>
                  <a:pt x="120" y="594"/>
                </a:lnTo>
                <a:lnTo>
                  <a:pt x="120" y="595"/>
                </a:lnTo>
                <a:lnTo>
                  <a:pt x="122" y="595"/>
                </a:lnTo>
                <a:lnTo>
                  <a:pt x="123" y="595"/>
                </a:lnTo>
                <a:lnTo>
                  <a:pt x="123" y="596"/>
                </a:lnTo>
                <a:lnTo>
                  <a:pt x="124" y="596"/>
                </a:lnTo>
                <a:lnTo>
                  <a:pt x="128" y="598"/>
                </a:lnTo>
                <a:lnTo>
                  <a:pt x="129" y="599"/>
                </a:lnTo>
                <a:lnTo>
                  <a:pt x="131" y="599"/>
                </a:lnTo>
                <a:lnTo>
                  <a:pt x="132" y="600"/>
                </a:lnTo>
                <a:lnTo>
                  <a:pt x="132" y="602"/>
                </a:lnTo>
                <a:lnTo>
                  <a:pt x="132" y="600"/>
                </a:lnTo>
                <a:lnTo>
                  <a:pt x="133" y="600"/>
                </a:lnTo>
                <a:lnTo>
                  <a:pt x="135" y="600"/>
                </a:lnTo>
                <a:lnTo>
                  <a:pt x="136" y="602"/>
                </a:lnTo>
                <a:lnTo>
                  <a:pt x="137" y="602"/>
                </a:lnTo>
                <a:lnTo>
                  <a:pt x="139" y="602"/>
                </a:lnTo>
                <a:lnTo>
                  <a:pt x="140" y="602"/>
                </a:lnTo>
                <a:lnTo>
                  <a:pt x="140" y="603"/>
                </a:lnTo>
                <a:lnTo>
                  <a:pt x="140" y="602"/>
                </a:lnTo>
                <a:lnTo>
                  <a:pt x="141" y="603"/>
                </a:lnTo>
                <a:lnTo>
                  <a:pt x="143" y="603"/>
                </a:lnTo>
                <a:lnTo>
                  <a:pt x="144" y="604"/>
                </a:lnTo>
                <a:lnTo>
                  <a:pt x="145" y="604"/>
                </a:lnTo>
                <a:lnTo>
                  <a:pt x="146" y="606"/>
                </a:lnTo>
                <a:lnTo>
                  <a:pt x="149" y="607"/>
                </a:lnTo>
                <a:lnTo>
                  <a:pt x="149" y="608"/>
                </a:lnTo>
                <a:lnTo>
                  <a:pt x="150" y="608"/>
                </a:lnTo>
                <a:lnTo>
                  <a:pt x="152" y="608"/>
                </a:lnTo>
                <a:lnTo>
                  <a:pt x="152" y="610"/>
                </a:lnTo>
                <a:lnTo>
                  <a:pt x="153" y="610"/>
                </a:lnTo>
                <a:lnTo>
                  <a:pt x="153" y="611"/>
                </a:lnTo>
                <a:lnTo>
                  <a:pt x="150" y="611"/>
                </a:lnTo>
                <a:lnTo>
                  <a:pt x="149" y="611"/>
                </a:lnTo>
                <a:lnTo>
                  <a:pt x="148" y="612"/>
                </a:lnTo>
                <a:lnTo>
                  <a:pt x="148" y="613"/>
                </a:lnTo>
                <a:lnTo>
                  <a:pt x="148" y="615"/>
                </a:lnTo>
                <a:lnTo>
                  <a:pt x="149" y="615"/>
                </a:lnTo>
                <a:lnTo>
                  <a:pt x="149" y="613"/>
                </a:lnTo>
                <a:lnTo>
                  <a:pt x="150" y="612"/>
                </a:lnTo>
                <a:lnTo>
                  <a:pt x="152" y="611"/>
                </a:lnTo>
                <a:lnTo>
                  <a:pt x="153" y="611"/>
                </a:lnTo>
                <a:lnTo>
                  <a:pt x="154" y="611"/>
                </a:lnTo>
                <a:lnTo>
                  <a:pt x="156" y="611"/>
                </a:lnTo>
                <a:lnTo>
                  <a:pt x="157" y="612"/>
                </a:lnTo>
                <a:lnTo>
                  <a:pt x="158" y="613"/>
                </a:lnTo>
                <a:lnTo>
                  <a:pt x="160" y="613"/>
                </a:lnTo>
                <a:lnTo>
                  <a:pt x="161" y="615"/>
                </a:lnTo>
                <a:lnTo>
                  <a:pt x="161" y="616"/>
                </a:lnTo>
                <a:lnTo>
                  <a:pt x="165" y="617"/>
                </a:lnTo>
                <a:lnTo>
                  <a:pt x="166" y="619"/>
                </a:lnTo>
                <a:lnTo>
                  <a:pt x="167" y="619"/>
                </a:lnTo>
                <a:lnTo>
                  <a:pt x="169" y="619"/>
                </a:lnTo>
                <a:lnTo>
                  <a:pt x="170" y="620"/>
                </a:lnTo>
                <a:lnTo>
                  <a:pt x="171" y="620"/>
                </a:lnTo>
                <a:lnTo>
                  <a:pt x="171" y="621"/>
                </a:lnTo>
                <a:lnTo>
                  <a:pt x="173" y="621"/>
                </a:lnTo>
                <a:lnTo>
                  <a:pt x="174" y="623"/>
                </a:lnTo>
                <a:lnTo>
                  <a:pt x="175" y="623"/>
                </a:lnTo>
                <a:lnTo>
                  <a:pt x="177" y="624"/>
                </a:lnTo>
                <a:lnTo>
                  <a:pt x="178" y="624"/>
                </a:lnTo>
                <a:lnTo>
                  <a:pt x="179" y="624"/>
                </a:lnTo>
                <a:lnTo>
                  <a:pt x="179" y="625"/>
                </a:lnTo>
                <a:lnTo>
                  <a:pt x="181" y="625"/>
                </a:lnTo>
                <a:lnTo>
                  <a:pt x="182" y="625"/>
                </a:lnTo>
                <a:lnTo>
                  <a:pt x="182" y="627"/>
                </a:lnTo>
                <a:lnTo>
                  <a:pt x="183" y="627"/>
                </a:lnTo>
                <a:lnTo>
                  <a:pt x="186" y="628"/>
                </a:lnTo>
                <a:lnTo>
                  <a:pt x="187" y="628"/>
                </a:lnTo>
                <a:lnTo>
                  <a:pt x="187" y="629"/>
                </a:lnTo>
                <a:lnTo>
                  <a:pt x="188" y="629"/>
                </a:lnTo>
                <a:lnTo>
                  <a:pt x="188" y="630"/>
                </a:lnTo>
                <a:lnTo>
                  <a:pt x="190" y="632"/>
                </a:lnTo>
                <a:lnTo>
                  <a:pt x="191" y="633"/>
                </a:lnTo>
                <a:lnTo>
                  <a:pt x="192" y="634"/>
                </a:lnTo>
                <a:lnTo>
                  <a:pt x="192" y="636"/>
                </a:lnTo>
                <a:lnTo>
                  <a:pt x="192" y="637"/>
                </a:lnTo>
                <a:lnTo>
                  <a:pt x="192" y="638"/>
                </a:lnTo>
                <a:lnTo>
                  <a:pt x="194" y="640"/>
                </a:lnTo>
                <a:lnTo>
                  <a:pt x="194" y="641"/>
                </a:lnTo>
                <a:lnTo>
                  <a:pt x="195" y="641"/>
                </a:lnTo>
                <a:lnTo>
                  <a:pt x="196" y="642"/>
                </a:lnTo>
                <a:lnTo>
                  <a:pt x="198" y="644"/>
                </a:lnTo>
                <a:lnTo>
                  <a:pt x="198" y="645"/>
                </a:lnTo>
                <a:lnTo>
                  <a:pt x="198" y="646"/>
                </a:lnTo>
                <a:lnTo>
                  <a:pt x="199" y="647"/>
                </a:lnTo>
                <a:lnTo>
                  <a:pt x="199" y="649"/>
                </a:lnTo>
                <a:lnTo>
                  <a:pt x="200" y="651"/>
                </a:lnTo>
                <a:lnTo>
                  <a:pt x="200" y="653"/>
                </a:lnTo>
                <a:lnTo>
                  <a:pt x="201" y="654"/>
                </a:lnTo>
                <a:lnTo>
                  <a:pt x="201" y="655"/>
                </a:lnTo>
                <a:lnTo>
                  <a:pt x="201" y="657"/>
                </a:lnTo>
                <a:lnTo>
                  <a:pt x="203" y="657"/>
                </a:lnTo>
                <a:lnTo>
                  <a:pt x="204" y="655"/>
                </a:lnTo>
                <a:lnTo>
                  <a:pt x="205" y="654"/>
                </a:lnTo>
                <a:lnTo>
                  <a:pt x="204" y="653"/>
                </a:lnTo>
                <a:lnTo>
                  <a:pt x="203" y="651"/>
                </a:lnTo>
                <a:lnTo>
                  <a:pt x="201" y="650"/>
                </a:lnTo>
                <a:lnTo>
                  <a:pt x="201" y="647"/>
                </a:lnTo>
                <a:lnTo>
                  <a:pt x="200" y="646"/>
                </a:lnTo>
                <a:lnTo>
                  <a:pt x="199" y="645"/>
                </a:lnTo>
                <a:lnTo>
                  <a:pt x="199" y="644"/>
                </a:lnTo>
                <a:lnTo>
                  <a:pt x="198" y="642"/>
                </a:lnTo>
                <a:lnTo>
                  <a:pt x="198" y="641"/>
                </a:lnTo>
                <a:lnTo>
                  <a:pt x="198" y="640"/>
                </a:lnTo>
                <a:lnTo>
                  <a:pt x="198" y="638"/>
                </a:lnTo>
                <a:lnTo>
                  <a:pt x="196" y="637"/>
                </a:lnTo>
                <a:lnTo>
                  <a:pt x="195" y="634"/>
                </a:lnTo>
                <a:lnTo>
                  <a:pt x="194" y="633"/>
                </a:lnTo>
                <a:lnTo>
                  <a:pt x="194" y="632"/>
                </a:lnTo>
                <a:lnTo>
                  <a:pt x="192" y="632"/>
                </a:lnTo>
                <a:lnTo>
                  <a:pt x="192" y="630"/>
                </a:lnTo>
                <a:lnTo>
                  <a:pt x="194" y="630"/>
                </a:lnTo>
                <a:lnTo>
                  <a:pt x="195" y="630"/>
                </a:lnTo>
                <a:lnTo>
                  <a:pt x="195" y="632"/>
                </a:lnTo>
                <a:lnTo>
                  <a:pt x="196" y="632"/>
                </a:lnTo>
                <a:lnTo>
                  <a:pt x="198" y="632"/>
                </a:lnTo>
                <a:lnTo>
                  <a:pt x="199" y="632"/>
                </a:lnTo>
                <a:lnTo>
                  <a:pt x="199" y="633"/>
                </a:lnTo>
                <a:lnTo>
                  <a:pt x="200" y="633"/>
                </a:lnTo>
                <a:lnTo>
                  <a:pt x="201" y="633"/>
                </a:lnTo>
                <a:lnTo>
                  <a:pt x="203" y="634"/>
                </a:lnTo>
                <a:lnTo>
                  <a:pt x="204" y="634"/>
                </a:lnTo>
                <a:lnTo>
                  <a:pt x="205" y="634"/>
                </a:lnTo>
                <a:lnTo>
                  <a:pt x="207" y="634"/>
                </a:lnTo>
                <a:lnTo>
                  <a:pt x="207" y="636"/>
                </a:lnTo>
                <a:lnTo>
                  <a:pt x="208" y="636"/>
                </a:lnTo>
                <a:lnTo>
                  <a:pt x="209" y="636"/>
                </a:lnTo>
                <a:lnTo>
                  <a:pt x="211" y="637"/>
                </a:lnTo>
                <a:lnTo>
                  <a:pt x="212" y="637"/>
                </a:lnTo>
                <a:lnTo>
                  <a:pt x="213" y="637"/>
                </a:lnTo>
                <a:lnTo>
                  <a:pt x="216" y="638"/>
                </a:lnTo>
                <a:lnTo>
                  <a:pt x="217" y="638"/>
                </a:lnTo>
                <a:lnTo>
                  <a:pt x="217" y="640"/>
                </a:lnTo>
                <a:lnTo>
                  <a:pt x="218" y="640"/>
                </a:lnTo>
                <a:lnTo>
                  <a:pt x="220" y="640"/>
                </a:lnTo>
                <a:lnTo>
                  <a:pt x="221" y="640"/>
                </a:lnTo>
                <a:lnTo>
                  <a:pt x="222" y="641"/>
                </a:lnTo>
                <a:lnTo>
                  <a:pt x="224" y="641"/>
                </a:lnTo>
                <a:lnTo>
                  <a:pt x="224" y="642"/>
                </a:lnTo>
                <a:lnTo>
                  <a:pt x="225" y="642"/>
                </a:lnTo>
                <a:lnTo>
                  <a:pt x="226" y="642"/>
                </a:lnTo>
                <a:lnTo>
                  <a:pt x="228" y="644"/>
                </a:lnTo>
                <a:lnTo>
                  <a:pt x="229" y="644"/>
                </a:lnTo>
                <a:lnTo>
                  <a:pt x="230" y="644"/>
                </a:lnTo>
                <a:lnTo>
                  <a:pt x="232" y="645"/>
                </a:lnTo>
                <a:lnTo>
                  <a:pt x="233" y="645"/>
                </a:lnTo>
                <a:lnTo>
                  <a:pt x="234" y="645"/>
                </a:lnTo>
                <a:lnTo>
                  <a:pt x="236" y="646"/>
                </a:lnTo>
                <a:lnTo>
                  <a:pt x="237" y="646"/>
                </a:lnTo>
                <a:lnTo>
                  <a:pt x="238" y="647"/>
                </a:lnTo>
                <a:lnTo>
                  <a:pt x="239" y="647"/>
                </a:lnTo>
                <a:lnTo>
                  <a:pt x="241" y="647"/>
                </a:lnTo>
                <a:lnTo>
                  <a:pt x="242" y="647"/>
                </a:lnTo>
                <a:lnTo>
                  <a:pt x="243" y="649"/>
                </a:lnTo>
                <a:lnTo>
                  <a:pt x="245" y="649"/>
                </a:lnTo>
                <a:lnTo>
                  <a:pt x="246" y="649"/>
                </a:lnTo>
                <a:lnTo>
                  <a:pt x="247" y="649"/>
                </a:lnTo>
                <a:lnTo>
                  <a:pt x="247" y="650"/>
                </a:lnTo>
                <a:lnTo>
                  <a:pt x="249" y="650"/>
                </a:lnTo>
                <a:lnTo>
                  <a:pt x="250" y="650"/>
                </a:lnTo>
                <a:lnTo>
                  <a:pt x="251" y="650"/>
                </a:lnTo>
                <a:lnTo>
                  <a:pt x="253" y="650"/>
                </a:lnTo>
                <a:lnTo>
                  <a:pt x="253" y="651"/>
                </a:lnTo>
                <a:lnTo>
                  <a:pt x="254" y="651"/>
                </a:lnTo>
                <a:lnTo>
                  <a:pt x="255" y="651"/>
                </a:lnTo>
                <a:lnTo>
                  <a:pt x="256" y="651"/>
                </a:lnTo>
                <a:lnTo>
                  <a:pt x="258" y="651"/>
                </a:lnTo>
                <a:lnTo>
                  <a:pt x="260" y="651"/>
                </a:lnTo>
                <a:lnTo>
                  <a:pt x="260" y="653"/>
                </a:lnTo>
                <a:lnTo>
                  <a:pt x="262" y="653"/>
                </a:lnTo>
                <a:lnTo>
                  <a:pt x="264" y="653"/>
                </a:lnTo>
                <a:lnTo>
                  <a:pt x="264" y="651"/>
                </a:lnTo>
                <a:lnTo>
                  <a:pt x="266" y="651"/>
                </a:lnTo>
                <a:lnTo>
                  <a:pt x="268" y="651"/>
                </a:lnTo>
                <a:lnTo>
                  <a:pt x="270" y="650"/>
                </a:lnTo>
                <a:lnTo>
                  <a:pt x="271" y="650"/>
                </a:lnTo>
                <a:lnTo>
                  <a:pt x="272" y="650"/>
                </a:lnTo>
                <a:lnTo>
                  <a:pt x="273" y="649"/>
                </a:lnTo>
                <a:lnTo>
                  <a:pt x="275" y="649"/>
                </a:lnTo>
                <a:lnTo>
                  <a:pt x="276" y="649"/>
                </a:lnTo>
                <a:lnTo>
                  <a:pt x="277" y="649"/>
                </a:lnTo>
                <a:lnTo>
                  <a:pt x="279" y="647"/>
                </a:lnTo>
                <a:lnTo>
                  <a:pt x="280" y="647"/>
                </a:lnTo>
                <a:lnTo>
                  <a:pt x="280" y="646"/>
                </a:lnTo>
                <a:lnTo>
                  <a:pt x="281" y="646"/>
                </a:lnTo>
                <a:lnTo>
                  <a:pt x="283" y="646"/>
                </a:lnTo>
                <a:lnTo>
                  <a:pt x="283" y="645"/>
                </a:lnTo>
                <a:lnTo>
                  <a:pt x="284" y="644"/>
                </a:lnTo>
                <a:lnTo>
                  <a:pt x="285" y="642"/>
                </a:lnTo>
                <a:lnTo>
                  <a:pt x="287" y="642"/>
                </a:lnTo>
                <a:lnTo>
                  <a:pt x="288" y="641"/>
                </a:lnTo>
                <a:lnTo>
                  <a:pt x="289" y="641"/>
                </a:lnTo>
                <a:lnTo>
                  <a:pt x="289" y="640"/>
                </a:lnTo>
                <a:lnTo>
                  <a:pt x="289" y="638"/>
                </a:lnTo>
                <a:lnTo>
                  <a:pt x="290" y="638"/>
                </a:lnTo>
                <a:lnTo>
                  <a:pt x="292" y="637"/>
                </a:lnTo>
                <a:lnTo>
                  <a:pt x="292" y="636"/>
                </a:lnTo>
                <a:lnTo>
                  <a:pt x="293" y="634"/>
                </a:lnTo>
                <a:lnTo>
                  <a:pt x="294" y="634"/>
                </a:lnTo>
                <a:lnTo>
                  <a:pt x="296" y="634"/>
                </a:lnTo>
                <a:lnTo>
                  <a:pt x="296" y="633"/>
                </a:lnTo>
                <a:lnTo>
                  <a:pt x="296" y="632"/>
                </a:lnTo>
                <a:lnTo>
                  <a:pt x="297" y="632"/>
                </a:lnTo>
                <a:lnTo>
                  <a:pt x="298" y="632"/>
                </a:lnTo>
                <a:lnTo>
                  <a:pt x="298" y="630"/>
                </a:lnTo>
                <a:lnTo>
                  <a:pt x="300" y="630"/>
                </a:lnTo>
                <a:lnTo>
                  <a:pt x="300" y="629"/>
                </a:lnTo>
                <a:lnTo>
                  <a:pt x="300" y="627"/>
                </a:lnTo>
                <a:lnTo>
                  <a:pt x="301" y="627"/>
                </a:lnTo>
                <a:lnTo>
                  <a:pt x="302" y="627"/>
                </a:lnTo>
                <a:lnTo>
                  <a:pt x="302" y="628"/>
                </a:lnTo>
                <a:lnTo>
                  <a:pt x="304" y="628"/>
                </a:lnTo>
                <a:lnTo>
                  <a:pt x="305" y="628"/>
                </a:lnTo>
                <a:lnTo>
                  <a:pt x="306" y="628"/>
                </a:lnTo>
                <a:lnTo>
                  <a:pt x="306" y="627"/>
                </a:lnTo>
                <a:lnTo>
                  <a:pt x="308" y="627"/>
                </a:lnTo>
                <a:lnTo>
                  <a:pt x="308" y="625"/>
                </a:lnTo>
                <a:lnTo>
                  <a:pt x="308" y="624"/>
                </a:lnTo>
                <a:lnTo>
                  <a:pt x="306" y="624"/>
                </a:lnTo>
                <a:lnTo>
                  <a:pt x="306" y="623"/>
                </a:lnTo>
                <a:lnTo>
                  <a:pt x="306" y="621"/>
                </a:lnTo>
                <a:lnTo>
                  <a:pt x="308" y="620"/>
                </a:lnTo>
                <a:lnTo>
                  <a:pt x="308" y="619"/>
                </a:lnTo>
                <a:lnTo>
                  <a:pt x="306" y="617"/>
                </a:lnTo>
                <a:lnTo>
                  <a:pt x="306" y="616"/>
                </a:lnTo>
                <a:lnTo>
                  <a:pt x="306" y="615"/>
                </a:lnTo>
                <a:lnTo>
                  <a:pt x="306" y="613"/>
                </a:lnTo>
                <a:lnTo>
                  <a:pt x="308" y="612"/>
                </a:lnTo>
                <a:lnTo>
                  <a:pt x="308" y="611"/>
                </a:lnTo>
                <a:lnTo>
                  <a:pt x="309" y="611"/>
                </a:lnTo>
                <a:lnTo>
                  <a:pt x="309" y="610"/>
                </a:lnTo>
                <a:lnTo>
                  <a:pt x="309" y="608"/>
                </a:lnTo>
                <a:lnTo>
                  <a:pt x="310" y="608"/>
                </a:lnTo>
                <a:lnTo>
                  <a:pt x="310" y="607"/>
                </a:lnTo>
                <a:lnTo>
                  <a:pt x="310" y="606"/>
                </a:lnTo>
                <a:lnTo>
                  <a:pt x="311" y="604"/>
                </a:lnTo>
                <a:lnTo>
                  <a:pt x="311" y="603"/>
                </a:lnTo>
                <a:lnTo>
                  <a:pt x="311" y="602"/>
                </a:lnTo>
                <a:lnTo>
                  <a:pt x="311" y="600"/>
                </a:lnTo>
                <a:lnTo>
                  <a:pt x="311" y="599"/>
                </a:lnTo>
                <a:lnTo>
                  <a:pt x="311" y="598"/>
                </a:lnTo>
                <a:lnTo>
                  <a:pt x="313" y="596"/>
                </a:lnTo>
                <a:lnTo>
                  <a:pt x="314" y="596"/>
                </a:lnTo>
                <a:lnTo>
                  <a:pt x="314" y="595"/>
                </a:lnTo>
                <a:lnTo>
                  <a:pt x="315" y="595"/>
                </a:lnTo>
                <a:lnTo>
                  <a:pt x="317" y="595"/>
                </a:lnTo>
                <a:lnTo>
                  <a:pt x="318" y="595"/>
                </a:lnTo>
                <a:lnTo>
                  <a:pt x="318" y="596"/>
                </a:lnTo>
                <a:lnTo>
                  <a:pt x="319" y="596"/>
                </a:lnTo>
                <a:lnTo>
                  <a:pt x="319" y="595"/>
                </a:lnTo>
                <a:lnTo>
                  <a:pt x="321" y="595"/>
                </a:lnTo>
                <a:lnTo>
                  <a:pt x="322" y="595"/>
                </a:lnTo>
                <a:lnTo>
                  <a:pt x="322" y="596"/>
                </a:lnTo>
                <a:lnTo>
                  <a:pt x="323" y="596"/>
                </a:lnTo>
                <a:lnTo>
                  <a:pt x="323" y="595"/>
                </a:lnTo>
                <a:lnTo>
                  <a:pt x="323" y="596"/>
                </a:lnTo>
                <a:lnTo>
                  <a:pt x="325" y="596"/>
                </a:lnTo>
                <a:lnTo>
                  <a:pt x="326" y="596"/>
                </a:lnTo>
                <a:lnTo>
                  <a:pt x="326" y="595"/>
                </a:lnTo>
                <a:lnTo>
                  <a:pt x="327" y="595"/>
                </a:lnTo>
                <a:lnTo>
                  <a:pt x="328" y="594"/>
                </a:lnTo>
                <a:lnTo>
                  <a:pt x="330" y="595"/>
                </a:lnTo>
                <a:lnTo>
                  <a:pt x="331" y="595"/>
                </a:lnTo>
                <a:lnTo>
                  <a:pt x="332" y="596"/>
                </a:lnTo>
                <a:lnTo>
                  <a:pt x="332" y="598"/>
                </a:lnTo>
                <a:lnTo>
                  <a:pt x="334" y="600"/>
                </a:lnTo>
                <a:lnTo>
                  <a:pt x="334" y="602"/>
                </a:lnTo>
                <a:lnTo>
                  <a:pt x="334" y="603"/>
                </a:lnTo>
                <a:lnTo>
                  <a:pt x="332" y="604"/>
                </a:lnTo>
                <a:lnTo>
                  <a:pt x="332" y="606"/>
                </a:lnTo>
                <a:lnTo>
                  <a:pt x="334" y="606"/>
                </a:lnTo>
                <a:lnTo>
                  <a:pt x="334" y="607"/>
                </a:lnTo>
                <a:lnTo>
                  <a:pt x="335" y="608"/>
                </a:lnTo>
                <a:lnTo>
                  <a:pt x="335" y="610"/>
                </a:lnTo>
                <a:lnTo>
                  <a:pt x="334" y="610"/>
                </a:lnTo>
                <a:lnTo>
                  <a:pt x="334" y="611"/>
                </a:lnTo>
                <a:lnTo>
                  <a:pt x="335" y="611"/>
                </a:lnTo>
                <a:lnTo>
                  <a:pt x="336" y="612"/>
                </a:lnTo>
                <a:lnTo>
                  <a:pt x="336" y="613"/>
                </a:lnTo>
                <a:lnTo>
                  <a:pt x="338" y="615"/>
                </a:lnTo>
                <a:lnTo>
                  <a:pt x="338" y="616"/>
                </a:lnTo>
                <a:lnTo>
                  <a:pt x="339" y="616"/>
                </a:lnTo>
                <a:lnTo>
                  <a:pt x="340" y="616"/>
                </a:lnTo>
                <a:lnTo>
                  <a:pt x="340" y="617"/>
                </a:lnTo>
                <a:lnTo>
                  <a:pt x="340" y="619"/>
                </a:lnTo>
                <a:lnTo>
                  <a:pt x="342" y="619"/>
                </a:lnTo>
                <a:lnTo>
                  <a:pt x="343" y="619"/>
                </a:lnTo>
                <a:lnTo>
                  <a:pt x="344" y="620"/>
                </a:lnTo>
                <a:lnTo>
                  <a:pt x="345" y="620"/>
                </a:lnTo>
                <a:lnTo>
                  <a:pt x="345" y="621"/>
                </a:lnTo>
                <a:lnTo>
                  <a:pt x="345" y="623"/>
                </a:lnTo>
                <a:lnTo>
                  <a:pt x="347" y="623"/>
                </a:lnTo>
                <a:lnTo>
                  <a:pt x="348" y="624"/>
                </a:lnTo>
                <a:lnTo>
                  <a:pt x="349" y="625"/>
                </a:lnTo>
                <a:lnTo>
                  <a:pt x="348" y="627"/>
                </a:lnTo>
                <a:lnTo>
                  <a:pt x="349" y="627"/>
                </a:lnTo>
                <a:lnTo>
                  <a:pt x="351" y="627"/>
                </a:lnTo>
                <a:lnTo>
                  <a:pt x="351" y="628"/>
                </a:lnTo>
                <a:lnTo>
                  <a:pt x="351" y="629"/>
                </a:lnTo>
                <a:lnTo>
                  <a:pt x="352" y="630"/>
                </a:lnTo>
                <a:lnTo>
                  <a:pt x="352" y="632"/>
                </a:lnTo>
                <a:lnTo>
                  <a:pt x="352" y="633"/>
                </a:lnTo>
                <a:lnTo>
                  <a:pt x="352" y="634"/>
                </a:lnTo>
                <a:lnTo>
                  <a:pt x="352" y="636"/>
                </a:lnTo>
                <a:lnTo>
                  <a:pt x="352" y="637"/>
                </a:lnTo>
                <a:lnTo>
                  <a:pt x="353" y="638"/>
                </a:lnTo>
                <a:lnTo>
                  <a:pt x="353" y="641"/>
                </a:lnTo>
                <a:lnTo>
                  <a:pt x="353" y="642"/>
                </a:lnTo>
                <a:lnTo>
                  <a:pt x="355" y="642"/>
                </a:lnTo>
                <a:lnTo>
                  <a:pt x="355" y="644"/>
                </a:lnTo>
                <a:lnTo>
                  <a:pt x="353" y="645"/>
                </a:lnTo>
                <a:lnTo>
                  <a:pt x="353" y="646"/>
                </a:lnTo>
                <a:lnTo>
                  <a:pt x="353" y="647"/>
                </a:lnTo>
                <a:lnTo>
                  <a:pt x="352" y="647"/>
                </a:lnTo>
                <a:lnTo>
                  <a:pt x="353" y="647"/>
                </a:lnTo>
                <a:lnTo>
                  <a:pt x="353" y="649"/>
                </a:lnTo>
                <a:lnTo>
                  <a:pt x="353" y="650"/>
                </a:lnTo>
                <a:lnTo>
                  <a:pt x="353" y="651"/>
                </a:lnTo>
                <a:lnTo>
                  <a:pt x="352" y="653"/>
                </a:lnTo>
                <a:lnTo>
                  <a:pt x="352" y="654"/>
                </a:lnTo>
                <a:lnTo>
                  <a:pt x="351" y="654"/>
                </a:lnTo>
                <a:lnTo>
                  <a:pt x="351" y="655"/>
                </a:lnTo>
                <a:lnTo>
                  <a:pt x="351" y="657"/>
                </a:lnTo>
                <a:lnTo>
                  <a:pt x="351" y="658"/>
                </a:lnTo>
                <a:lnTo>
                  <a:pt x="348" y="658"/>
                </a:lnTo>
                <a:lnTo>
                  <a:pt x="348" y="659"/>
                </a:lnTo>
                <a:lnTo>
                  <a:pt x="347" y="661"/>
                </a:lnTo>
                <a:lnTo>
                  <a:pt x="347" y="662"/>
                </a:lnTo>
                <a:lnTo>
                  <a:pt x="345" y="662"/>
                </a:lnTo>
                <a:lnTo>
                  <a:pt x="347" y="663"/>
                </a:lnTo>
                <a:lnTo>
                  <a:pt x="347" y="664"/>
                </a:lnTo>
                <a:lnTo>
                  <a:pt x="345" y="664"/>
                </a:lnTo>
                <a:lnTo>
                  <a:pt x="344" y="666"/>
                </a:lnTo>
                <a:lnTo>
                  <a:pt x="344" y="667"/>
                </a:lnTo>
                <a:lnTo>
                  <a:pt x="343" y="668"/>
                </a:lnTo>
                <a:lnTo>
                  <a:pt x="342" y="668"/>
                </a:lnTo>
                <a:lnTo>
                  <a:pt x="340" y="670"/>
                </a:lnTo>
                <a:lnTo>
                  <a:pt x="339" y="671"/>
                </a:lnTo>
                <a:lnTo>
                  <a:pt x="338" y="672"/>
                </a:lnTo>
                <a:lnTo>
                  <a:pt x="338" y="674"/>
                </a:lnTo>
                <a:lnTo>
                  <a:pt x="338" y="675"/>
                </a:lnTo>
                <a:lnTo>
                  <a:pt x="336" y="675"/>
                </a:lnTo>
                <a:lnTo>
                  <a:pt x="335" y="675"/>
                </a:lnTo>
                <a:lnTo>
                  <a:pt x="335" y="676"/>
                </a:lnTo>
                <a:lnTo>
                  <a:pt x="334" y="676"/>
                </a:lnTo>
                <a:lnTo>
                  <a:pt x="332" y="676"/>
                </a:lnTo>
                <a:lnTo>
                  <a:pt x="332" y="678"/>
                </a:lnTo>
                <a:lnTo>
                  <a:pt x="331" y="678"/>
                </a:lnTo>
                <a:lnTo>
                  <a:pt x="330" y="678"/>
                </a:lnTo>
                <a:lnTo>
                  <a:pt x="330" y="679"/>
                </a:lnTo>
                <a:lnTo>
                  <a:pt x="328" y="679"/>
                </a:lnTo>
                <a:lnTo>
                  <a:pt x="327" y="679"/>
                </a:lnTo>
                <a:lnTo>
                  <a:pt x="327" y="680"/>
                </a:lnTo>
                <a:lnTo>
                  <a:pt x="326" y="680"/>
                </a:lnTo>
                <a:lnTo>
                  <a:pt x="325" y="682"/>
                </a:lnTo>
                <a:lnTo>
                  <a:pt x="325" y="683"/>
                </a:lnTo>
                <a:lnTo>
                  <a:pt x="323" y="684"/>
                </a:lnTo>
                <a:lnTo>
                  <a:pt x="325" y="684"/>
                </a:lnTo>
                <a:lnTo>
                  <a:pt x="323" y="684"/>
                </a:lnTo>
                <a:lnTo>
                  <a:pt x="323" y="685"/>
                </a:lnTo>
                <a:lnTo>
                  <a:pt x="322" y="687"/>
                </a:lnTo>
                <a:lnTo>
                  <a:pt x="322" y="688"/>
                </a:lnTo>
                <a:lnTo>
                  <a:pt x="322" y="687"/>
                </a:lnTo>
                <a:lnTo>
                  <a:pt x="321" y="687"/>
                </a:lnTo>
                <a:lnTo>
                  <a:pt x="319" y="687"/>
                </a:lnTo>
                <a:lnTo>
                  <a:pt x="318" y="688"/>
                </a:lnTo>
                <a:lnTo>
                  <a:pt x="318" y="689"/>
                </a:lnTo>
                <a:lnTo>
                  <a:pt x="318" y="691"/>
                </a:lnTo>
                <a:lnTo>
                  <a:pt x="317" y="691"/>
                </a:lnTo>
                <a:lnTo>
                  <a:pt x="317" y="692"/>
                </a:lnTo>
                <a:lnTo>
                  <a:pt x="317" y="693"/>
                </a:lnTo>
                <a:lnTo>
                  <a:pt x="315" y="695"/>
                </a:lnTo>
                <a:lnTo>
                  <a:pt x="315" y="697"/>
                </a:lnTo>
                <a:lnTo>
                  <a:pt x="315" y="699"/>
                </a:lnTo>
                <a:lnTo>
                  <a:pt x="317" y="699"/>
                </a:lnTo>
                <a:lnTo>
                  <a:pt x="317" y="700"/>
                </a:lnTo>
                <a:lnTo>
                  <a:pt x="318" y="700"/>
                </a:lnTo>
                <a:lnTo>
                  <a:pt x="319" y="700"/>
                </a:lnTo>
                <a:lnTo>
                  <a:pt x="319" y="701"/>
                </a:lnTo>
                <a:lnTo>
                  <a:pt x="318" y="701"/>
                </a:lnTo>
                <a:lnTo>
                  <a:pt x="318" y="702"/>
                </a:lnTo>
                <a:lnTo>
                  <a:pt x="318" y="704"/>
                </a:lnTo>
                <a:lnTo>
                  <a:pt x="318" y="705"/>
                </a:lnTo>
                <a:lnTo>
                  <a:pt x="317" y="705"/>
                </a:lnTo>
                <a:lnTo>
                  <a:pt x="317" y="706"/>
                </a:lnTo>
                <a:lnTo>
                  <a:pt x="318" y="706"/>
                </a:lnTo>
                <a:lnTo>
                  <a:pt x="319" y="706"/>
                </a:lnTo>
                <a:lnTo>
                  <a:pt x="319" y="708"/>
                </a:lnTo>
                <a:lnTo>
                  <a:pt x="321" y="709"/>
                </a:lnTo>
                <a:lnTo>
                  <a:pt x="321" y="710"/>
                </a:lnTo>
                <a:lnTo>
                  <a:pt x="321" y="712"/>
                </a:lnTo>
                <a:lnTo>
                  <a:pt x="319" y="712"/>
                </a:lnTo>
                <a:lnTo>
                  <a:pt x="321" y="713"/>
                </a:lnTo>
                <a:lnTo>
                  <a:pt x="321" y="714"/>
                </a:lnTo>
                <a:lnTo>
                  <a:pt x="321" y="716"/>
                </a:lnTo>
                <a:lnTo>
                  <a:pt x="319" y="717"/>
                </a:lnTo>
                <a:lnTo>
                  <a:pt x="318" y="717"/>
                </a:lnTo>
                <a:lnTo>
                  <a:pt x="319" y="717"/>
                </a:lnTo>
                <a:lnTo>
                  <a:pt x="319" y="719"/>
                </a:lnTo>
                <a:lnTo>
                  <a:pt x="319" y="721"/>
                </a:lnTo>
                <a:lnTo>
                  <a:pt x="318" y="721"/>
                </a:lnTo>
                <a:lnTo>
                  <a:pt x="318" y="722"/>
                </a:lnTo>
                <a:lnTo>
                  <a:pt x="318" y="723"/>
                </a:lnTo>
                <a:lnTo>
                  <a:pt x="318" y="725"/>
                </a:lnTo>
                <a:lnTo>
                  <a:pt x="319" y="726"/>
                </a:lnTo>
                <a:lnTo>
                  <a:pt x="319" y="727"/>
                </a:lnTo>
                <a:lnTo>
                  <a:pt x="318" y="727"/>
                </a:lnTo>
                <a:lnTo>
                  <a:pt x="318" y="729"/>
                </a:lnTo>
                <a:lnTo>
                  <a:pt x="318" y="730"/>
                </a:lnTo>
                <a:lnTo>
                  <a:pt x="319" y="730"/>
                </a:lnTo>
                <a:lnTo>
                  <a:pt x="319" y="731"/>
                </a:lnTo>
                <a:lnTo>
                  <a:pt x="319" y="733"/>
                </a:lnTo>
                <a:lnTo>
                  <a:pt x="321" y="733"/>
                </a:lnTo>
                <a:lnTo>
                  <a:pt x="321" y="734"/>
                </a:lnTo>
                <a:lnTo>
                  <a:pt x="319" y="734"/>
                </a:lnTo>
                <a:lnTo>
                  <a:pt x="319" y="735"/>
                </a:lnTo>
                <a:lnTo>
                  <a:pt x="321" y="735"/>
                </a:lnTo>
                <a:lnTo>
                  <a:pt x="321" y="736"/>
                </a:lnTo>
                <a:lnTo>
                  <a:pt x="319" y="736"/>
                </a:lnTo>
                <a:lnTo>
                  <a:pt x="319" y="738"/>
                </a:lnTo>
                <a:lnTo>
                  <a:pt x="318" y="738"/>
                </a:lnTo>
                <a:lnTo>
                  <a:pt x="318" y="736"/>
                </a:lnTo>
                <a:lnTo>
                  <a:pt x="318" y="738"/>
                </a:lnTo>
                <a:lnTo>
                  <a:pt x="315" y="740"/>
                </a:lnTo>
                <a:lnTo>
                  <a:pt x="315" y="742"/>
                </a:lnTo>
                <a:lnTo>
                  <a:pt x="315" y="743"/>
                </a:lnTo>
                <a:lnTo>
                  <a:pt x="314" y="744"/>
                </a:lnTo>
                <a:lnTo>
                  <a:pt x="314" y="746"/>
                </a:lnTo>
                <a:lnTo>
                  <a:pt x="315" y="746"/>
                </a:lnTo>
                <a:lnTo>
                  <a:pt x="315" y="747"/>
                </a:lnTo>
                <a:lnTo>
                  <a:pt x="315" y="750"/>
                </a:lnTo>
                <a:lnTo>
                  <a:pt x="314" y="750"/>
                </a:lnTo>
                <a:lnTo>
                  <a:pt x="314" y="751"/>
                </a:lnTo>
                <a:lnTo>
                  <a:pt x="313" y="751"/>
                </a:lnTo>
                <a:lnTo>
                  <a:pt x="313" y="752"/>
                </a:lnTo>
                <a:lnTo>
                  <a:pt x="313" y="751"/>
                </a:lnTo>
                <a:lnTo>
                  <a:pt x="313" y="752"/>
                </a:lnTo>
                <a:lnTo>
                  <a:pt x="311" y="752"/>
                </a:lnTo>
                <a:lnTo>
                  <a:pt x="311" y="754"/>
                </a:lnTo>
                <a:lnTo>
                  <a:pt x="313" y="754"/>
                </a:lnTo>
                <a:lnTo>
                  <a:pt x="314" y="755"/>
                </a:lnTo>
                <a:lnTo>
                  <a:pt x="314" y="756"/>
                </a:lnTo>
                <a:lnTo>
                  <a:pt x="313" y="756"/>
                </a:lnTo>
                <a:lnTo>
                  <a:pt x="311" y="757"/>
                </a:lnTo>
                <a:lnTo>
                  <a:pt x="310" y="757"/>
                </a:lnTo>
                <a:lnTo>
                  <a:pt x="310" y="759"/>
                </a:lnTo>
                <a:lnTo>
                  <a:pt x="310" y="760"/>
                </a:lnTo>
                <a:lnTo>
                  <a:pt x="309" y="760"/>
                </a:lnTo>
                <a:lnTo>
                  <a:pt x="309" y="761"/>
                </a:lnTo>
                <a:lnTo>
                  <a:pt x="309" y="763"/>
                </a:lnTo>
                <a:lnTo>
                  <a:pt x="310" y="763"/>
                </a:lnTo>
                <a:lnTo>
                  <a:pt x="309" y="764"/>
                </a:lnTo>
                <a:lnTo>
                  <a:pt x="310" y="764"/>
                </a:lnTo>
                <a:lnTo>
                  <a:pt x="310" y="765"/>
                </a:lnTo>
                <a:lnTo>
                  <a:pt x="310" y="767"/>
                </a:lnTo>
                <a:lnTo>
                  <a:pt x="310" y="768"/>
                </a:lnTo>
                <a:lnTo>
                  <a:pt x="311" y="769"/>
                </a:lnTo>
                <a:lnTo>
                  <a:pt x="311" y="771"/>
                </a:lnTo>
                <a:lnTo>
                  <a:pt x="311" y="772"/>
                </a:lnTo>
                <a:lnTo>
                  <a:pt x="310" y="772"/>
                </a:lnTo>
                <a:lnTo>
                  <a:pt x="310" y="773"/>
                </a:lnTo>
                <a:lnTo>
                  <a:pt x="311" y="774"/>
                </a:lnTo>
                <a:lnTo>
                  <a:pt x="311" y="777"/>
                </a:lnTo>
                <a:lnTo>
                  <a:pt x="313" y="777"/>
                </a:lnTo>
                <a:lnTo>
                  <a:pt x="313" y="778"/>
                </a:lnTo>
                <a:lnTo>
                  <a:pt x="314" y="778"/>
                </a:lnTo>
                <a:lnTo>
                  <a:pt x="314" y="780"/>
                </a:lnTo>
                <a:lnTo>
                  <a:pt x="314" y="781"/>
                </a:lnTo>
                <a:lnTo>
                  <a:pt x="315" y="781"/>
                </a:lnTo>
                <a:lnTo>
                  <a:pt x="315" y="782"/>
                </a:lnTo>
                <a:lnTo>
                  <a:pt x="315" y="784"/>
                </a:lnTo>
                <a:lnTo>
                  <a:pt x="314" y="785"/>
                </a:lnTo>
                <a:lnTo>
                  <a:pt x="314" y="786"/>
                </a:lnTo>
                <a:lnTo>
                  <a:pt x="314" y="788"/>
                </a:lnTo>
                <a:lnTo>
                  <a:pt x="315" y="789"/>
                </a:lnTo>
                <a:lnTo>
                  <a:pt x="315" y="790"/>
                </a:lnTo>
                <a:lnTo>
                  <a:pt x="315" y="791"/>
                </a:lnTo>
                <a:lnTo>
                  <a:pt x="315" y="793"/>
                </a:lnTo>
                <a:lnTo>
                  <a:pt x="315" y="794"/>
                </a:lnTo>
                <a:lnTo>
                  <a:pt x="315" y="795"/>
                </a:lnTo>
                <a:lnTo>
                  <a:pt x="315" y="798"/>
                </a:lnTo>
                <a:lnTo>
                  <a:pt x="315" y="799"/>
                </a:lnTo>
                <a:lnTo>
                  <a:pt x="315" y="801"/>
                </a:lnTo>
                <a:lnTo>
                  <a:pt x="315" y="802"/>
                </a:lnTo>
                <a:lnTo>
                  <a:pt x="315" y="803"/>
                </a:lnTo>
                <a:lnTo>
                  <a:pt x="315" y="805"/>
                </a:lnTo>
                <a:lnTo>
                  <a:pt x="315" y="806"/>
                </a:lnTo>
                <a:lnTo>
                  <a:pt x="317" y="806"/>
                </a:lnTo>
                <a:lnTo>
                  <a:pt x="317" y="807"/>
                </a:lnTo>
                <a:lnTo>
                  <a:pt x="317" y="808"/>
                </a:lnTo>
                <a:lnTo>
                  <a:pt x="318" y="808"/>
                </a:lnTo>
                <a:lnTo>
                  <a:pt x="318" y="810"/>
                </a:lnTo>
                <a:lnTo>
                  <a:pt x="319" y="810"/>
                </a:lnTo>
                <a:lnTo>
                  <a:pt x="318" y="811"/>
                </a:lnTo>
                <a:lnTo>
                  <a:pt x="319" y="811"/>
                </a:lnTo>
                <a:lnTo>
                  <a:pt x="318" y="812"/>
                </a:lnTo>
                <a:lnTo>
                  <a:pt x="319" y="812"/>
                </a:lnTo>
                <a:lnTo>
                  <a:pt x="319" y="814"/>
                </a:lnTo>
                <a:lnTo>
                  <a:pt x="319" y="812"/>
                </a:lnTo>
                <a:lnTo>
                  <a:pt x="319" y="814"/>
                </a:lnTo>
                <a:lnTo>
                  <a:pt x="321" y="814"/>
                </a:lnTo>
                <a:lnTo>
                  <a:pt x="321" y="815"/>
                </a:lnTo>
                <a:lnTo>
                  <a:pt x="321" y="816"/>
                </a:lnTo>
                <a:lnTo>
                  <a:pt x="322" y="816"/>
                </a:lnTo>
                <a:lnTo>
                  <a:pt x="321" y="818"/>
                </a:lnTo>
                <a:lnTo>
                  <a:pt x="321" y="819"/>
                </a:lnTo>
                <a:lnTo>
                  <a:pt x="321" y="820"/>
                </a:lnTo>
                <a:lnTo>
                  <a:pt x="321" y="822"/>
                </a:lnTo>
                <a:lnTo>
                  <a:pt x="322" y="822"/>
                </a:lnTo>
                <a:lnTo>
                  <a:pt x="322" y="823"/>
                </a:lnTo>
                <a:lnTo>
                  <a:pt x="322" y="826"/>
                </a:lnTo>
                <a:lnTo>
                  <a:pt x="322" y="827"/>
                </a:lnTo>
                <a:lnTo>
                  <a:pt x="322" y="828"/>
                </a:lnTo>
                <a:lnTo>
                  <a:pt x="323" y="829"/>
                </a:lnTo>
                <a:lnTo>
                  <a:pt x="323" y="831"/>
                </a:lnTo>
                <a:lnTo>
                  <a:pt x="325" y="831"/>
                </a:lnTo>
                <a:lnTo>
                  <a:pt x="325" y="832"/>
                </a:lnTo>
                <a:lnTo>
                  <a:pt x="325" y="833"/>
                </a:lnTo>
                <a:lnTo>
                  <a:pt x="326" y="833"/>
                </a:lnTo>
                <a:lnTo>
                  <a:pt x="326" y="835"/>
                </a:lnTo>
                <a:lnTo>
                  <a:pt x="327" y="837"/>
                </a:lnTo>
                <a:lnTo>
                  <a:pt x="327" y="839"/>
                </a:lnTo>
                <a:lnTo>
                  <a:pt x="328" y="840"/>
                </a:lnTo>
                <a:lnTo>
                  <a:pt x="328" y="841"/>
                </a:lnTo>
                <a:lnTo>
                  <a:pt x="330" y="843"/>
                </a:lnTo>
                <a:lnTo>
                  <a:pt x="330" y="844"/>
                </a:lnTo>
                <a:lnTo>
                  <a:pt x="331" y="845"/>
                </a:lnTo>
                <a:lnTo>
                  <a:pt x="332" y="846"/>
                </a:lnTo>
                <a:lnTo>
                  <a:pt x="335" y="848"/>
                </a:lnTo>
                <a:lnTo>
                  <a:pt x="335" y="849"/>
                </a:lnTo>
                <a:lnTo>
                  <a:pt x="334" y="849"/>
                </a:lnTo>
                <a:lnTo>
                  <a:pt x="332" y="849"/>
                </a:lnTo>
                <a:lnTo>
                  <a:pt x="332" y="850"/>
                </a:lnTo>
                <a:lnTo>
                  <a:pt x="332" y="852"/>
                </a:lnTo>
                <a:lnTo>
                  <a:pt x="332" y="853"/>
                </a:lnTo>
                <a:lnTo>
                  <a:pt x="334" y="853"/>
                </a:lnTo>
                <a:lnTo>
                  <a:pt x="335" y="853"/>
                </a:lnTo>
                <a:lnTo>
                  <a:pt x="336" y="854"/>
                </a:lnTo>
                <a:lnTo>
                  <a:pt x="335" y="856"/>
                </a:lnTo>
                <a:lnTo>
                  <a:pt x="334" y="857"/>
                </a:lnTo>
                <a:lnTo>
                  <a:pt x="334" y="858"/>
                </a:lnTo>
                <a:lnTo>
                  <a:pt x="335" y="860"/>
                </a:lnTo>
                <a:lnTo>
                  <a:pt x="336" y="860"/>
                </a:lnTo>
                <a:lnTo>
                  <a:pt x="336" y="861"/>
                </a:lnTo>
                <a:lnTo>
                  <a:pt x="338" y="861"/>
                </a:lnTo>
                <a:lnTo>
                  <a:pt x="339" y="861"/>
                </a:lnTo>
                <a:lnTo>
                  <a:pt x="339" y="860"/>
                </a:lnTo>
                <a:lnTo>
                  <a:pt x="340" y="860"/>
                </a:lnTo>
                <a:lnTo>
                  <a:pt x="342" y="860"/>
                </a:lnTo>
                <a:lnTo>
                  <a:pt x="343" y="860"/>
                </a:lnTo>
                <a:lnTo>
                  <a:pt x="343" y="861"/>
                </a:lnTo>
                <a:lnTo>
                  <a:pt x="343" y="862"/>
                </a:lnTo>
                <a:lnTo>
                  <a:pt x="344" y="862"/>
                </a:lnTo>
                <a:lnTo>
                  <a:pt x="344" y="863"/>
                </a:lnTo>
                <a:lnTo>
                  <a:pt x="343" y="863"/>
                </a:lnTo>
                <a:lnTo>
                  <a:pt x="343" y="865"/>
                </a:lnTo>
                <a:lnTo>
                  <a:pt x="344" y="866"/>
                </a:lnTo>
                <a:lnTo>
                  <a:pt x="345" y="866"/>
                </a:lnTo>
                <a:lnTo>
                  <a:pt x="345" y="865"/>
                </a:lnTo>
                <a:lnTo>
                  <a:pt x="347" y="865"/>
                </a:lnTo>
                <a:lnTo>
                  <a:pt x="348" y="865"/>
                </a:lnTo>
                <a:lnTo>
                  <a:pt x="348" y="866"/>
                </a:lnTo>
                <a:lnTo>
                  <a:pt x="349" y="866"/>
                </a:lnTo>
                <a:lnTo>
                  <a:pt x="349" y="865"/>
                </a:lnTo>
                <a:lnTo>
                  <a:pt x="351" y="863"/>
                </a:lnTo>
                <a:lnTo>
                  <a:pt x="352" y="863"/>
                </a:lnTo>
                <a:lnTo>
                  <a:pt x="353" y="863"/>
                </a:lnTo>
                <a:lnTo>
                  <a:pt x="353" y="865"/>
                </a:lnTo>
                <a:lnTo>
                  <a:pt x="355" y="865"/>
                </a:lnTo>
                <a:lnTo>
                  <a:pt x="356" y="863"/>
                </a:lnTo>
                <a:lnTo>
                  <a:pt x="357" y="866"/>
                </a:lnTo>
                <a:lnTo>
                  <a:pt x="359" y="866"/>
                </a:lnTo>
                <a:lnTo>
                  <a:pt x="359" y="865"/>
                </a:lnTo>
                <a:lnTo>
                  <a:pt x="359" y="863"/>
                </a:lnTo>
                <a:lnTo>
                  <a:pt x="359" y="862"/>
                </a:lnTo>
                <a:lnTo>
                  <a:pt x="360" y="862"/>
                </a:lnTo>
                <a:lnTo>
                  <a:pt x="360" y="861"/>
                </a:lnTo>
                <a:lnTo>
                  <a:pt x="361" y="861"/>
                </a:lnTo>
                <a:lnTo>
                  <a:pt x="362" y="861"/>
                </a:lnTo>
                <a:lnTo>
                  <a:pt x="364" y="863"/>
                </a:lnTo>
                <a:lnTo>
                  <a:pt x="365" y="863"/>
                </a:lnTo>
                <a:lnTo>
                  <a:pt x="365" y="865"/>
                </a:lnTo>
                <a:lnTo>
                  <a:pt x="366" y="866"/>
                </a:lnTo>
                <a:lnTo>
                  <a:pt x="366" y="867"/>
                </a:lnTo>
                <a:lnTo>
                  <a:pt x="368" y="867"/>
                </a:lnTo>
                <a:lnTo>
                  <a:pt x="368" y="869"/>
                </a:lnTo>
                <a:lnTo>
                  <a:pt x="366" y="869"/>
                </a:lnTo>
                <a:lnTo>
                  <a:pt x="365" y="869"/>
                </a:lnTo>
                <a:lnTo>
                  <a:pt x="364" y="869"/>
                </a:lnTo>
                <a:lnTo>
                  <a:pt x="362" y="869"/>
                </a:lnTo>
                <a:lnTo>
                  <a:pt x="364" y="869"/>
                </a:lnTo>
                <a:lnTo>
                  <a:pt x="364" y="870"/>
                </a:lnTo>
                <a:lnTo>
                  <a:pt x="365" y="870"/>
                </a:lnTo>
                <a:lnTo>
                  <a:pt x="366" y="871"/>
                </a:lnTo>
                <a:lnTo>
                  <a:pt x="368" y="871"/>
                </a:lnTo>
                <a:lnTo>
                  <a:pt x="369" y="871"/>
                </a:lnTo>
                <a:lnTo>
                  <a:pt x="368" y="871"/>
                </a:lnTo>
                <a:lnTo>
                  <a:pt x="368" y="873"/>
                </a:lnTo>
                <a:lnTo>
                  <a:pt x="366" y="873"/>
                </a:lnTo>
                <a:lnTo>
                  <a:pt x="368" y="874"/>
                </a:lnTo>
                <a:lnTo>
                  <a:pt x="368" y="875"/>
                </a:lnTo>
                <a:lnTo>
                  <a:pt x="369" y="875"/>
                </a:lnTo>
                <a:lnTo>
                  <a:pt x="370" y="874"/>
                </a:lnTo>
                <a:lnTo>
                  <a:pt x="372" y="874"/>
                </a:lnTo>
                <a:lnTo>
                  <a:pt x="372" y="873"/>
                </a:lnTo>
                <a:lnTo>
                  <a:pt x="370" y="873"/>
                </a:lnTo>
                <a:lnTo>
                  <a:pt x="369" y="871"/>
                </a:lnTo>
                <a:lnTo>
                  <a:pt x="369" y="870"/>
                </a:lnTo>
                <a:lnTo>
                  <a:pt x="369" y="869"/>
                </a:lnTo>
                <a:lnTo>
                  <a:pt x="369" y="867"/>
                </a:lnTo>
                <a:lnTo>
                  <a:pt x="368" y="866"/>
                </a:lnTo>
                <a:lnTo>
                  <a:pt x="368" y="865"/>
                </a:lnTo>
                <a:lnTo>
                  <a:pt x="369" y="865"/>
                </a:lnTo>
                <a:lnTo>
                  <a:pt x="370" y="865"/>
                </a:lnTo>
                <a:lnTo>
                  <a:pt x="370" y="866"/>
                </a:lnTo>
                <a:lnTo>
                  <a:pt x="372" y="867"/>
                </a:lnTo>
                <a:lnTo>
                  <a:pt x="372" y="869"/>
                </a:lnTo>
                <a:lnTo>
                  <a:pt x="373" y="869"/>
                </a:lnTo>
                <a:lnTo>
                  <a:pt x="373" y="870"/>
                </a:lnTo>
                <a:lnTo>
                  <a:pt x="374" y="871"/>
                </a:lnTo>
                <a:lnTo>
                  <a:pt x="374" y="873"/>
                </a:lnTo>
                <a:lnTo>
                  <a:pt x="376" y="874"/>
                </a:lnTo>
                <a:lnTo>
                  <a:pt x="377" y="874"/>
                </a:lnTo>
                <a:lnTo>
                  <a:pt x="377" y="875"/>
                </a:lnTo>
                <a:lnTo>
                  <a:pt x="378" y="875"/>
                </a:lnTo>
                <a:lnTo>
                  <a:pt x="378" y="877"/>
                </a:lnTo>
                <a:lnTo>
                  <a:pt x="378" y="879"/>
                </a:lnTo>
                <a:lnTo>
                  <a:pt x="378" y="880"/>
                </a:lnTo>
                <a:lnTo>
                  <a:pt x="380" y="882"/>
                </a:lnTo>
                <a:lnTo>
                  <a:pt x="380" y="886"/>
                </a:lnTo>
                <a:lnTo>
                  <a:pt x="380" y="887"/>
                </a:lnTo>
                <a:lnTo>
                  <a:pt x="378" y="887"/>
                </a:lnTo>
                <a:lnTo>
                  <a:pt x="378" y="886"/>
                </a:lnTo>
                <a:lnTo>
                  <a:pt x="377" y="884"/>
                </a:lnTo>
                <a:lnTo>
                  <a:pt x="377" y="883"/>
                </a:lnTo>
                <a:lnTo>
                  <a:pt x="377" y="882"/>
                </a:lnTo>
                <a:lnTo>
                  <a:pt x="376" y="880"/>
                </a:lnTo>
                <a:lnTo>
                  <a:pt x="376" y="879"/>
                </a:lnTo>
                <a:lnTo>
                  <a:pt x="376" y="878"/>
                </a:lnTo>
                <a:lnTo>
                  <a:pt x="374" y="877"/>
                </a:lnTo>
                <a:lnTo>
                  <a:pt x="374" y="878"/>
                </a:lnTo>
                <a:lnTo>
                  <a:pt x="373" y="878"/>
                </a:lnTo>
                <a:lnTo>
                  <a:pt x="373" y="879"/>
                </a:lnTo>
                <a:lnTo>
                  <a:pt x="373" y="880"/>
                </a:lnTo>
                <a:lnTo>
                  <a:pt x="374" y="880"/>
                </a:lnTo>
                <a:lnTo>
                  <a:pt x="374" y="882"/>
                </a:lnTo>
                <a:lnTo>
                  <a:pt x="374" y="883"/>
                </a:lnTo>
                <a:lnTo>
                  <a:pt x="374" y="884"/>
                </a:lnTo>
                <a:lnTo>
                  <a:pt x="374" y="886"/>
                </a:lnTo>
                <a:lnTo>
                  <a:pt x="373" y="886"/>
                </a:lnTo>
                <a:lnTo>
                  <a:pt x="373" y="887"/>
                </a:lnTo>
                <a:lnTo>
                  <a:pt x="374" y="887"/>
                </a:lnTo>
                <a:lnTo>
                  <a:pt x="374" y="888"/>
                </a:lnTo>
                <a:lnTo>
                  <a:pt x="374" y="890"/>
                </a:lnTo>
                <a:lnTo>
                  <a:pt x="374" y="891"/>
                </a:lnTo>
                <a:lnTo>
                  <a:pt x="373" y="891"/>
                </a:lnTo>
                <a:lnTo>
                  <a:pt x="374" y="892"/>
                </a:lnTo>
                <a:lnTo>
                  <a:pt x="376" y="894"/>
                </a:lnTo>
                <a:lnTo>
                  <a:pt x="374" y="894"/>
                </a:lnTo>
                <a:lnTo>
                  <a:pt x="374" y="895"/>
                </a:lnTo>
                <a:lnTo>
                  <a:pt x="374" y="896"/>
                </a:lnTo>
                <a:lnTo>
                  <a:pt x="376" y="896"/>
                </a:lnTo>
                <a:lnTo>
                  <a:pt x="376" y="897"/>
                </a:lnTo>
                <a:lnTo>
                  <a:pt x="376" y="899"/>
                </a:lnTo>
                <a:lnTo>
                  <a:pt x="374" y="899"/>
                </a:lnTo>
                <a:lnTo>
                  <a:pt x="373" y="899"/>
                </a:lnTo>
                <a:lnTo>
                  <a:pt x="373" y="900"/>
                </a:lnTo>
                <a:lnTo>
                  <a:pt x="373" y="901"/>
                </a:lnTo>
                <a:lnTo>
                  <a:pt x="373" y="903"/>
                </a:lnTo>
                <a:lnTo>
                  <a:pt x="372" y="903"/>
                </a:lnTo>
                <a:lnTo>
                  <a:pt x="372" y="905"/>
                </a:lnTo>
                <a:lnTo>
                  <a:pt x="372" y="907"/>
                </a:lnTo>
                <a:lnTo>
                  <a:pt x="373" y="909"/>
                </a:lnTo>
                <a:lnTo>
                  <a:pt x="373" y="911"/>
                </a:lnTo>
                <a:lnTo>
                  <a:pt x="376" y="912"/>
                </a:lnTo>
                <a:lnTo>
                  <a:pt x="376" y="913"/>
                </a:lnTo>
                <a:lnTo>
                  <a:pt x="377" y="913"/>
                </a:lnTo>
                <a:lnTo>
                  <a:pt x="377" y="915"/>
                </a:lnTo>
                <a:lnTo>
                  <a:pt x="378" y="915"/>
                </a:lnTo>
                <a:lnTo>
                  <a:pt x="380" y="915"/>
                </a:lnTo>
                <a:lnTo>
                  <a:pt x="382" y="915"/>
                </a:lnTo>
                <a:lnTo>
                  <a:pt x="383" y="915"/>
                </a:lnTo>
                <a:lnTo>
                  <a:pt x="385" y="915"/>
                </a:lnTo>
                <a:lnTo>
                  <a:pt x="386" y="915"/>
                </a:lnTo>
                <a:lnTo>
                  <a:pt x="386" y="916"/>
                </a:lnTo>
                <a:lnTo>
                  <a:pt x="387" y="916"/>
                </a:lnTo>
                <a:lnTo>
                  <a:pt x="389" y="915"/>
                </a:lnTo>
                <a:lnTo>
                  <a:pt x="390" y="913"/>
                </a:lnTo>
                <a:lnTo>
                  <a:pt x="391" y="913"/>
                </a:lnTo>
                <a:lnTo>
                  <a:pt x="391" y="912"/>
                </a:lnTo>
                <a:lnTo>
                  <a:pt x="393" y="912"/>
                </a:lnTo>
                <a:lnTo>
                  <a:pt x="394" y="912"/>
                </a:lnTo>
                <a:lnTo>
                  <a:pt x="394" y="911"/>
                </a:lnTo>
                <a:lnTo>
                  <a:pt x="394" y="909"/>
                </a:lnTo>
                <a:lnTo>
                  <a:pt x="395" y="911"/>
                </a:lnTo>
                <a:lnTo>
                  <a:pt x="397" y="913"/>
                </a:lnTo>
                <a:lnTo>
                  <a:pt x="397" y="915"/>
                </a:lnTo>
                <a:lnTo>
                  <a:pt x="398" y="915"/>
                </a:lnTo>
                <a:lnTo>
                  <a:pt x="398" y="916"/>
                </a:lnTo>
                <a:lnTo>
                  <a:pt x="397" y="916"/>
                </a:lnTo>
                <a:lnTo>
                  <a:pt x="397" y="915"/>
                </a:lnTo>
                <a:lnTo>
                  <a:pt x="397" y="916"/>
                </a:lnTo>
                <a:lnTo>
                  <a:pt x="397" y="917"/>
                </a:lnTo>
                <a:lnTo>
                  <a:pt x="397" y="918"/>
                </a:lnTo>
                <a:lnTo>
                  <a:pt x="398" y="920"/>
                </a:lnTo>
                <a:lnTo>
                  <a:pt x="397" y="921"/>
                </a:lnTo>
                <a:lnTo>
                  <a:pt x="397" y="922"/>
                </a:lnTo>
                <a:lnTo>
                  <a:pt x="397" y="924"/>
                </a:lnTo>
                <a:lnTo>
                  <a:pt x="397" y="925"/>
                </a:lnTo>
                <a:lnTo>
                  <a:pt x="395" y="926"/>
                </a:lnTo>
                <a:lnTo>
                  <a:pt x="395" y="928"/>
                </a:lnTo>
                <a:lnTo>
                  <a:pt x="395" y="929"/>
                </a:lnTo>
                <a:lnTo>
                  <a:pt x="394" y="929"/>
                </a:lnTo>
                <a:lnTo>
                  <a:pt x="394" y="930"/>
                </a:lnTo>
                <a:lnTo>
                  <a:pt x="394" y="932"/>
                </a:lnTo>
                <a:lnTo>
                  <a:pt x="395" y="933"/>
                </a:lnTo>
                <a:lnTo>
                  <a:pt x="394" y="934"/>
                </a:lnTo>
                <a:lnTo>
                  <a:pt x="393" y="934"/>
                </a:lnTo>
                <a:lnTo>
                  <a:pt x="391" y="934"/>
                </a:lnTo>
                <a:lnTo>
                  <a:pt x="391" y="935"/>
                </a:lnTo>
                <a:lnTo>
                  <a:pt x="393" y="937"/>
                </a:lnTo>
                <a:lnTo>
                  <a:pt x="393" y="938"/>
                </a:lnTo>
                <a:lnTo>
                  <a:pt x="391" y="938"/>
                </a:lnTo>
                <a:lnTo>
                  <a:pt x="390" y="938"/>
                </a:lnTo>
                <a:lnTo>
                  <a:pt x="389" y="938"/>
                </a:lnTo>
                <a:lnTo>
                  <a:pt x="389" y="939"/>
                </a:lnTo>
                <a:lnTo>
                  <a:pt x="389" y="941"/>
                </a:lnTo>
                <a:lnTo>
                  <a:pt x="387" y="942"/>
                </a:lnTo>
                <a:lnTo>
                  <a:pt x="387" y="943"/>
                </a:lnTo>
                <a:lnTo>
                  <a:pt x="386" y="945"/>
                </a:lnTo>
                <a:lnTo>
                  <a:pt x="386" y="946"/>
                </a:lnTo>
                <a:lnTo>
                  <a:pt x="386" y="947"/>
                </a:lnTo>
                <a:lnTo>
                  <a:pt x="385" y="947"/>
                </a:lnTo>
                <a:lnTo>
                  <a:pt x="385" y="949"/>
                </a:lnTo>
                <a:lnTo>
                  <a:pt x="383" y="950"/>
                </a:lnTo>
                <a:lnTo>
                  <a:pt x="383" y="951"/>
                </a:lnTo>
                <a:lnTo>
                  <a:pt x="385" y="952"/>
                </a:lnTo>
                <a:lnTo>
                  <a:pt x="386" y="952"/>
                </a:lnTo>
                <a:lnTo>
                  <a:pt x="386" y="954"/>
                </a:lnTo>
                <a:lnTo>
                  <a:pt x="386" y="955"/>
                </a:lnTo>
                <a:lnTo>
                  <a:pt x="386" y="958"/>
                </a:lnTo>
                <a:lnTo>
                  <a:pt x="385" y="959"/>
                </a:lnTo>
                <a:lnTo>
                  <a:pt x="383" y="960"/>
                </a:lnTo>
                <a:lnTo>
                  <a:pt x="383" y="962"/>
                </a:lnTo>
                <a:lnTo>
                  <a:pt x="382" y="962"/>
                </a:lnTo>
                <a:lnTo>
                  <a:pt x="383" y="963"/>
                </a:lnTo>
                <a:lnTo>
                  <a:pt x="382" y="964"/>
                </a:lnTo>
                <a:lnTo>
                  <a:pt x="382" y="966"/>
                </a:lnTo>
                <a:lnTo>
                  <a:pt x="382" y="967"/>
                </a:lnTo>
                <a:lnTo>
                  <a:pt x="383" y="967"/>
                </a:lnTo>
                <a:lnTo>
                  <a:pt x="383" y="968"/>
                </a:lnTo>
                <a:lnTo>
                  <a:pt x="383" y="969"/>
                </a:lnTo>
                <a:lnTo>
                  <a:pt x="382" y="969"/>
                </a:lnTo>
                <a:lnTo>
                  <a:pt x="382" y="972"/>
                </a:lnTo>
                <a:lnTo>
                  <a:pt x="381" y="973"/>
                </a:lnTo>
                <a:lnTo>
                  <a:pt x="380" y="975"/>
                </a:lnTo>
                <a:lnTo>
                  <a:pt x="380" y="976"/>
                </a:lnTo>
                <a:lnTo>
                  <a:pt x="380" y="977"/>
                </a:lnTo>
                <a:lnTo>
                  <a:pt x="378" y="977"/>
                </a:lnTo>
                <a:lnTo>
                  <a:pt x="378" y="980"/>
                </a:lnTo>
                <a:lnTo>
                  <a:pt x="377" y="980"/>
                </a:lnTo>
                <a:lnTo>
                  <a:pt x="376" y="980"/>
                </a:lnTo>
                <a:lnTo>
                  <a:pt x="376" y="981"/>
                </a:lnTo>
                <a:lnTo>
                  <a:pt x="376" y="983"/>
                </a:lnTo>
                <a:lnTo>
                  <a:pt x="376" y="984"/>
                </a:lnTo>
                <a:lnTo>
                  <a:pt x="377" y="985"/>
                </a:lnTo>
                <a:lnTo>
                  <a:pt x="377" y="987"/>
                </a:lnTo>
                <a:lnTo>
                  <a:pt x="377" y="988"/>
                </a:lnTo>
                <a:lnTo>
                  <a:pt x="377" y="989"/>
                </a:lnTo>
                <a:lnTo>
                  <a:pt x="376" y="989"/>
                </a:lnTo>
                <a:lnTo>
                  <a:pt x="374" y="989"/>
                </a:lnTo>
                <a:lnTo>
                  <a:pt x="374" y="990"/>
                </a:lnTo>
                <a:lnTo>
                  <a:pt x="373" y="990"/>
                </a:lnTo>
                <a:lnTo>
                  <a:pt x="373" y="993"/>
                </a:lnTo>
                <a:lnTo>
                  <a:pt x="373" y="994"/>
                </a:lnTo>
                <a:lnTo>
                  <a:pt x="372" y="994"/>
                </a:lnTo>
                <a:lnTo>
                  <a:pt x="372" y="996"/>
                </a:lnTo>
                <a:lnTo>
                  <a:pt x="370" y="996"/>
                </a:lnTo>
                <a:lnTo>
                  <a:pt x="370" y="997"/>
                </a:lnTo>
                <a:lnTo>
                  <a:pt x="370" y="998"/>
                </a:lnTo>
                <a:lnTo>
                  <a:pt x="370" y="1000"/>
                </a:lnTo>
                <a:lnTo>
                  <a:pt x="369" y="1001"/>
                </a:lnTo>
                <a:lnTo>
                  <a:pt x="369" y="1002"/>
                </a:lnTo>
                <a:lnTo>
                  <a:pt x="368" y="1002"/>
                </a:lnTo>
                <a:lnTo>
                  <a:pt x="368" y="1004"/>
                </a:lnTo>
                <a:lnTo>
                  <a:pt x="366" y="1005"/>
                </a:lnTo>
                <a:lnTo>
                  <a:pt x="366" y="1006"/>
                </a:lnTo>
                <a:lnTo>
                  <a:pt x="365" y="1007"/>
                </a:lnTo>
                <a:lnTo>
                  <a:pt x="364" y="1009"/>
                </a:lnTo>
                <a:lnTo>
                  <a:pt x="364" y="1010"/>
                </a:lnTo>
                <a:lnTo>
                  <a:pt x="362" y="1011"/>
                </a:lnTo>
                <a:lnTo>
                  <a:pt x="361" y="1013"/>
                </a:lnTo>
                <a:lnTo>
                  <a:pt x="360" y="1014"/>
                </a:lnTo>
                <a:lnTo>
                  <a:pt x="360" y="1015"/>
                </a:lnTo>
                <a:lnTo>
                  <a:pt x="360" y="1017"/>
                </a:lnTo>
                <a:lnTo>
                  <a:pt x="359" y="1018"/>
                </a:lnTo>
                <a:lnTo>
                  <a:pt x="359" y="1019"/>
                </a:lnTo>
                <a:lnTo>
                  <a:pt x="359" y="1021"/>
                </a:lnTo>
                <a:lnTo>
                  <a:pt x="357" y="1021"/>
                </a:lnTo>
                <a:lnTo>
                  <a:pt x="357" y="1022"/>
                </a:lnTo>
                <a:lnTo>
                  <a:pt x="356" y="1023"/>
                </a:lnTo>
                <a:lnTo>
                  <a:pt x="355" y="1026"/>
                </a:lnTo>
                <a:lnTo>
                  <a:pt x="355" y="1027"/>
                </a:lnTo>
                <a:lnTo>
                  <a:pt x="355" y="1028"/>
                </a:lnTo>
                <a:lnTo>
                  <a:pt x="353" y="1028"/>
                </a:lnTo>
                <a:lnTo>
                  <a:pt x="353" y="1030"/>
                </a:lnTo>
                <a:lnTo>
                  <a:pt x="353" y="1031"/>
                </a:lnTo>
                <a:lnTo>
                  <a:pt x="352" y="1031"/>
                </a:lnTo>
                <a:lnTo>
                  <a:pt x="351" y="1032"/>
                </a:lnTo>
                <a:lnTo>
                  <a:pt x="351" y="1034"/>
                </a:lnTo>
                <a:lnTo>
                  <a:pt x="351" y="1035"/>
                </a:lnTo>
                <a:lnTo>
                  <a:pt x="349" y="1036"/>
                </a:lnTo>
                <a:lnTo>
                  <a:pt x="349" y="1038"/>
                </a:lnTo>
                <a:lnTo>
                  <a:pt x="349" y="1039"/>
                </a:lnTo>
                <a:lnTo>
                  <a:pt x="348" y="1039"/>
                </a:lnTo>
                <a:lnTo>
                  <a:pt x="348" y="1040"/>
                </a:lnTo>
                <a:lnTo>
                  <a:pt x="347" y="1041"/>
                </a:lnTo>
                <a:lnTo>
                  <a:pt x="347" y="1043"/>
                </a:lnTo>
                <a:lnTo>
                  <a:pt x="345" y="1044"/>
                </a:lnTo>
                <a:lnTo>
                  <a:pt x="345" y="1045"/>
                </a:lnTo>
                <a:lnTo>
                  <a:pt x="344" y="1045"/>
                </a:lnTo>
                <a:lnTo>
                  <a:pt x="344" y="1047"/>
                </a:lnTo>
                <a:lnTo>
                  <a:pt x="343" y="1048"/>
                </a:lnTo>
                <a:lnTo>
                  <a:pt x="343" y="1049"/>
                </a:lnTo>
                <a:lnTo>
                  <a:pt x="340" y="1049"/>
                </a:lnTo>
                <a:lnTo>
                  <a:pt x="322" y="1049"/>
                </a:lnTo>
                <a:lnTo>
                  <a:pt x="296" y="1049"/>
                </a:lnTo>
                <a:lnTo>
                  <a:pt x="289" y="1057"/>
                </a:lnTo>
                <a:lnTo>
                  <a:pt x="284" y="1065"/>
                </a:lnTo>
                <a:lnTo>
                  <a:pt x="280" y="1069"/>
                </a:lnTo>
                <a:lnTo>
                  <a:pt x="271" y="1079"/>
                </a:lnTo>
                <a:lnTo>
                  <a:pt x="268" y="1083"/>
                </a:lnTo>
                <a:lnTo>
                  <a:pt x="264" y="1087"/>
                </a:lnTo>
                <a:lnTo>
                  <a:pt x="262" y="1093"/>
                </a:lnTo>
                <a:lnTo>
                  <a:pt x="259" y="1095"/>
                </a:lnTo>
                <a:lnTo>
                  <a:pt x="254" y="1103"/>
                </a:lnTo>
                <a:lnTo>
                  <a:pt x="251" y="1104"/>
                </a:lnTo>
                <a:lnTo>
                  <a:pt x="246" y="1110"/>
                </a:lnTo>
                <a:lnTo>
                  <a:pt x="242" y="1115"/>
                </a:lnTo>
                <a:lnTo>
                  <a:pt x="241" y="1116"/>
                </a:lnTo>
                <a:lnTo>
                  <a:pt x="237" y="1120"/>
                </a:lnTo>
                <a:lnTo>
                  <a:pt x="234" y="1121"/>
                </a:lnTo>
                <a:lnTo>
                  <a:pt x="228" y="1128"/>
                </a:lnTo>
                <a:lnTo>
                  <a:pt x="222" y="1132"/>
                </a:lnTo>
                <a:lnTo>
                  <a:pt x="215" y="1138"/>
                </a:lnTo>
                <a:lnTo>
                  <a:pt x="208" y="1145"/>
                </a:lnTo>
                <a:lnTo>
                  <a:pt x="205" y="1146"/>
                </a:lnTo>
                <a:lnTo>
                  <a:pt x="194" y="1157"/>
                </a:lnTo>
                <a:lnTo>
                  <a:pt x="190" y="1161"/>
                </a:lnTo>
                <a:lnTo>
                  <a:pt x="187" y="1163"/>
                </a:lnTo>
                <a:lnTo>
                  <a:pt x="179" y="1168"/>
                </a:lnTo>
                <a:lnTo>
                  <a:pt x="173" y="1175"/>
                </a:lnTo>
                <a:lnTo>
                  <a:pt x="158" y="1188"/>
                </a:lnTo>
                <a:lnTo>
                  <a:pt x="154" y="1191"/>
                </a:lnTo>
                <a:lnTo>
                  <a:pt x="144" y="1200"/>
                </a:lnTo>
                <a:lnTo>
                  <a:pt x="135" y="1206"/>
                </a:lnTo>
                <a:lnTo>
                  <a:pt x="120" y="1220"/>
                </a:lnTo>
                <a:lnTo>
                  <a:pt x="119" y="1221"/>
                </a:lnTo>
                <a:lnTo>
                  <a:pt x="115" y="1222"/>
                </a:lnTo>
                <a:lnTo>
                  <a:pt x="115" y="1221"/>
                </a:lnTo>
                <a:lnTo>
                  <a:pt x="114" y="1217"/>
                </a:lnTo>
                <a:lnTo>
                  <a:pt x="94" y="1178"/>
                </a:lnTo>
                <a:lnTo>
                  <a:pt x="97" y="1168"/>
                </a:lnTo>
                <a:lnTo>
                  <a:pt x="95" y="1166"/>
                </a:lnTo>
                <a:lnTo>
                  <a:pt x="95" y="1163"/>
                </a:lnTo>
                <a:lnTo>
                  <a:pt x="95" y="1161"/>
                </a:lnTo>
                <a:lnTo>
                  <a:pt x="95" y="1159"/>
                </a:lnTo>
                <a:lnTo>
                  <a:pt x="95" y="1157"/>
                </a:lnTo>
                <a:lnTo>
                  <a:pt x="95" y="1154"/>
                </a:lnTo>
                <a:lnTo>
                  <a:pt x="95" y="1153"/>
                </a:lnTo>
                <a:lnTo>
                  <a:pt x="94" y="1150"/>
                </a:lnTo>
                <a:lnTo>
                  <a:pt x="94" y="1149"/>
                </a:lnTo>
                <a:lnTo>
                  <a:pt x="94" y="1146"/>
                </a:lnTo>
                <a:lnTo>
                  <a:pt x="93" y="1144"/>
                </a:lnTo>
                <a:lnTo>
                  <a:pt x="90" y="1141"/>
                </a:lnTo>
                <a:lnTo>
                  <a:pt x="89" y="1140"/>
                </a:lnTo>
                <a:lnTo>
                  <a:pt x="89" y="1138"/>
                </a:lnTo>
                <a:lnTo>
                  <a:pt x="86" y="1138"/>
                </a:lnTo>
                <a:lnTo>
                  <a:pt x="82" y="1138"/>
                </a:lnTo>
                <a:lnTo>
                  <a:pt x="80" y="1137"/>
                </a:lnTo>
                <a:lnTo>
                  <a:pt x="76" y="1137"/>
                </a:lnTo>
                <a:lnTo>
                  <a:pt x="73" y="1136"/>
                </a:lnTo>
                <a:lnTo>
                  <a:pt x="69" y="1136"/>
                </a:lnTo>
                <a:lnTo>
                  <a:pt x="65" y="1134"/>
                </a:lnTo>
                <a:lnTo>
                  <a:pt x="64" y="1133"/>
                </a:lnTo>
                <a:lnTo>
                  <a:pt x="63" y="1133"/>
                </a:lnTo>
                <a:lnTo>
                  <a:pt x="60" y="1133"/>
                </a:lnTo>
                <a:lnTo>
                  <a:pt x="57" y="1133"/>
                </a:lnTo>
                <a:lnTo>
                  <a:pt x="55" y="1133"/>
                </a:lnTo>
                <a:lnTo>
                  <a:pt x="51" y="1134"/>
                </a:lnTo>
                <a:lnTo>
                  <a:pt x="46" y="1133"/>
                </a:lnTo>
                <a:lnTo>
                  <a:pt x="43" y="1133"/>
                </a:lnTo>
                <a:lnTo>
                  <a:pt x="39" y="1136"/>
                </a:lnTo>
                <a:lnTo>
                  <a:pt x="37" y="1136"/>
                </a:lnTo>
                <a:lnTo>
                  <a:pt x="33" y="1137"/>
                </a:lnTo>
                <a:lnTo>
                  <a:pt x="30" y="1138"/>
                </a:lnTo>
                <a:lnTo>
                  <a:pt x="29" y="1140"/>
                </a:lnTo>
                <a:lnTo>
                  <a:pt x="27" y="1141"/>
                </a:lnTo>
                <a:lnTo>
                  <a:pt x="25" y="1140"/>
                </a:lnTo>
                <a:lnTo>
                  <a:pt x="22" y="1138"/>
                </a:lnTo>
                <a:lnTo>
                  <a:pt x="21" y="1137"/>
                </a:lnTo>
                <a:lnTo>
                  <a:pt x="20" y="1134"/>
                </a:lnTo>
                <a:lnTo>
                  <a:pt x="18" y="1134"/>
                </a:lnTo>
                <a:lnTo>
                  <a:pt x="16" y="1133"/>
                </a:lnTo>
                <a:lnTo>
                  <a:pt x="14" y="1132"/>
                </a:lnTo>
                <a:lnTo>
                  <a:pt x="13" y="1131"/>
                </a:lnTo>
                <a:lnTo>
                  <a:pt x="12" y="1129"/>
                </a:lnTo>
                <a:lnTo>
                  <a:pt x="9" y="1129"/>
                </a:lnTo>
                <a:lnTo>
                  <a:pt x="5" y="1128"/>
                </a:lnTo>
                <a:lnTo>
                  <a:pt x="0" y="1125"/>
                </a:lnTo>
                <a:lnTo>
                  <a:pt x="5" y="1124"/>
                </a:lnTo>
                <a:lnTo>
                  <a:pt x="6" y="1121"/>
                </a:lnTo>
                <a:lnTo>
                  <a:pt x="6" y="1119"/>
                </a:lnTo>
                <a:lnTo>
                  <a:pt x="6" y="1117"/>
                </a:lnTo>
                <a:lnTo>
                  <a:pt x="8" y="1115"/>
                </a:lnTo>
                <a:lnTo>
                  <a:pt x="8" y="1112"/>
                </a:lnTo>
                <a:lnTo>
                  <a:pt x="9" y="1111"/>
                </a:lnTo>
                <a:lnTo>
                  <a:pt x="10" y="1108"/>
                </a:lnTo>
                <a:lnTo>
                  <a:pt x="10" y="1106"/>
                </a:lnTo>
                <a:lnTo>
                  <a:pt x="12" y="1104"/>
                </a:lnTo>
                <a:lnTo>
                  <a:pt x="13" y="1103"/>
                </a:lnTo>
                <a:lnTo>
                  <a:pt x="14" y="1102"/>
                </a:lnTo>
                <a:lnTo>
                  <a:pt x="16" y="1102"/>
                </a:lnTo>
                <a:lnTo>
                  <a:pt x="18" y="1104"/>
                </a:lnTo>
                <a:lnTo>
                  <a:pt x="20" y="1104"/>
                </a:lnTo>
                <a:lnTo>
                  <a:pt x="22" y="1103"/>
                </a:lnTo>
                <a:lnTo>
                  <a:pt x="34" y="1069"/>
                </a:lnTo>
                <a:lnTo>
                  <a:pt x="34" y="1066"/>
                </a:lnTo>
                <a:lnTo>
                  <a:pt x="34" y="1065"/>
                </a:lnTo>
                <a:lnTo>
                  <a:pt x="33" y="1062"/>
                </a:lnTo>
                <a:lnTo>
                  <a:pt x="33" y="1061"/>
                </a:lnTo>
                <a:lnTo>
                  <a:pt x="34" y="1059"/>
                </a:lnTo>
                <a:lnTo>
                  <a:pt x="34" y="1056"/>
                </a:lnTo>
                <a:lnTo>
                  <a:pt x="37" y="1047"/>
                </a:lnTo>
                <a:lnTo>
                  <a:pt x="39" y="1045"/>
                </a:lnTo>
                <a:lnTo>
                  <a:pt x="42" y="1045"/>
                </a:lnTo>
                <a:lnTo>
                  <a:pt x="44" y="1045"/>
                </a:lnTo>
                <a:lnTo>
                  <a:pt x="47" y="1044"/>
                </a:lnTo>
                <a:lnTo>
                  <a:pt x="48" y="1044"/>
                </a:lnTo>
                <a:lnTo>
                  <a:pt x="51" y="1044"/>
                </a:lnTo>
                <a:lnTo>
                  <a:pt x="54" y="1044"/>
                </a:lnTo>
                <a:lnTo>
                  <a:pt x="55" y="1044"/>
                </a:lnTo>
                <a:lnTo>
                  <a:pt x="57" y="1043"/>
                </a:lnTo>
                <a:lnTo>
                  <a:pt x="61" y="1041"/>
                </a:lnTo>
                <a:lnTo>
                  <a:pt x="64" y="1041"/>
                </a:lnTo>
                <a:lnTo>
                  <a:pt x="67" y="1041"/>
                </a:lnTo>
                <a:lnTo>
                  <a:pt x="69" y="1041"/>
                </a:lnTo>
                <a:lnTo>
                  <a:pt x="71" y="1041"/>
                </a:lnTo>
                <a:lnTo>
                  <a:pt x="72" y="1041"/>
                </a:lnTo>
                <a:lnTo>
                  <a:pt x="73" y="1041"/>
                </a:lnTo>
                <a:lnTo>
                  <a:pt x="76" y="1041"/>
                </a:lnTo>
                <a:lnTo>
                  <a:pt x="81" y="1039"/>
                </a:lnTo>
                <a:lnTo>
                  <a:pt x="88" y="1039"/>
                </a:lnTo>
                <a:lnTo>
                  <a:pt x="94" y="1039"/>
                </a:lnTo>
                <a:lnTo>
                  <a:pt x="99" y="1038"/>
                </a:lnTo>
                <a:lnTo>
                  <a:pt x="105" y="1038"/>
                </a:lnTo>
                <a:lnTo>
                  <a:pt x="107" y="1038"/>
                </a:lnTo>
                <a:lnTo>
                  <a:pt x="110" y="1036"/>
                </a:lnTo>
                <a:lnTo>
                  <a:pt x="111" y="1035"/>
                </a:lnTo>
                <a:lnTo>
                  <a:pt x="112" y="1035"/>
                </a:lnTo>
                <a:lnTo>
                  <a:pt x="112" y="1032"/>
                </a:lnTo>
                <a:lnTo>
                  <a:pt x="114" y="1032"/>
                </a:lnTo>
                <a:lnTo>
                  <a:pt x="114" y="1031"/>
                </a:lnTo>
                <a:lnTo>
                  <a:pt x="115" y="1031"/>
                </a:lnTo>
                <a:lnTo>
                  <a:pt x="116" y="1031"/>
                </a:lnTo>
                <a:lnTo>
                  <a:pt x="116" y="1030"/>
                </a:lnTo>
                <a:lnTo>
                  <a:pt x="116" y="1028"/>
                </a:lnTo>
                <a:lnTo>
                  <a:pt x="116" y="1027"/>
                </a:lnTo>
                <a:lnTo>
                  <a:pt x="118" y="1026"/>
                </a:lnTo>
                <a:lnTo>
                  <a:pt x="119" y="1024"/>
                </a:lnTo>
                <a:lnTo>
                  <a:pt x="119" y="1023"/>
                </a:lnTo>
                <a:lnTo>
                  <a:pt x="119" y="1022"/>
                </a:lnTo>
                <a:lnTo>
                  <a:pt x="120" y="1022"/>
                </a:lnTo>
                <a:lnTo>
                  <a:pt x="120" y="1021"/>
                </a:lnTo>
                <a:lnTo>
                  <a:pt x="119" y="1021"/>
                </a:lnTo>
                <a:lnTo>
                  <a:pt x="119" y="1019"/>
                </a:lnTo>
                <a:lnTo>
                  <a:pt x="120" y="1019"/>
                </a:lnTo>
                <a:lnTo>
                  <a:pt x="120" y="1018"/>
                </a:lnTo>
                <a:lnTo>
                  <a:pt x="122" y="1018"/>
                </a:lnTo>
                <a:lnTo>
                  <a:pt x="122" y="1017"/>
                </a:lnTo>
                <a:lnTo>
                  <a:pt x="122" y="1015"/>
                </a:lnTo>
                <a:lnTo>
                  <a:pt x="122" y="1014"/>
                </a:lnTo>
                <a:lnTo>
                  <a:pt x="123" y="1014"/>
                </a:lnTo>
                <a:lnTo>
                  <a:pt x="124" y="1015"/>
                </a:lnTo>
                <a:lnTo>
                  <a:pt x="126" y="1014"/>
                </a:lnTo>
                <a:lnTo>
                  <a:pt x="126" y="1013"/>
                </a:lnTo>
                <a:lnTo>
                  <a:pt x="127" y="1013"/>
                </a:lnTo>
                <a:lnTo>
                  <a:pt x="127" y="1014"/>
                </a:lnTo>
                <a:lnTo>
                  <a:pt x="128" y="1014"/>
                </a:lnTo>
                <a:lnTo>
                  <a:pt x="129" y="1014"/>
                </a:lnTo>
                <a:lnTo>
                  <a:pt x="129" y="1013"/>
                </a:lnTo>
                <a:lnTo>
                  <a:pt x="129" y="1011"/>
                </a:lnTo>
                <a:lnTo>
                  <a:pt x="129" y="1010"/>
                </a:lnTo>
                <a:lnTo>
                  <a:pt x="129" y="1011"/>
                </a:lnTo>
                <a:lnTo>
                  <a:pt x="131" y="1011"/>
                </a:lnTo>
                <a:lnTo>
                  <a:pt x="132" y="1011"/>
                </a:lnTo>
                <a:lnTo>
                  <a:pt x="133" y="1011"/>
                </a:lnTo>
                <a:lnTo>
                  <a:pt x="135" y="1010"/>
                </a:lnTo>
                <a:lnTo>
                  <a:pt x="136" y="1009"/>
                </a:lnTo>
                <a:lnTo>
                  <a:pt x="137" y="1006"/>
                </a:lnTo>
                <a:lnTo>
                  <a:pt x="139" y="1005"/>
                </a:lnTo>
                <a:lnTo>
                  <a:pt x="139" y="1004"/>
                </a:lnTo>
                <a:lnTo>
                  <a:pt x="140" y="1002"/>
                </a:lnTo>
                <a:lnTo>
                  <a:pt x="141" y="1001"/>
                </a:lnTo>
                <a:lnTo>
                  <a:pt x="141" y="1000"/>
                </a:lnTo>
                <a:lnTo>
                  <a:pt x="141" y="998"/>
                </a:lnTo>
                <a:lnTo>
                  <a:pt x="143" y="997"/>
                </a:lnTo>
                <a:lnTo>
                  <a:pt x="144" y="996"/>
                </a:lnTo>
                <a:lnTo>
                  <a:pt x="145" y="996"/>
                </a:lnTo>
                <a:lnTo>
                  <a:pt x="146" y="996"/>
                </a:lnTo>
                <a:lnTo>
                  <a:pt x="148" y="997"/>
                </a:lnTo>
                <a:lnTo>
                  <a:pt x="149" y="996"/>
                </a:lnTo>
                <a:lnTo>
                  <a:pt x="152" y="994"/>
                </a:lnTo>
                <a:lnTo>
                  <a:pt x="153" y="994"/>
                </a:lnTo>
                <a:lnTo>
                  <a:pt x="154" y="994"/>
                </a:lnTo>
                <a:lnTo>
                  <a:pt x="157" y="993"/>
                </a:lnTo>
                <a:lnTo>
                  <a:pt x="160" y="993"/>
                </a:lnTo>
                <a:lnTo>
                  <a:pt x="162" y="992"/>
                </a:lnTo>
                <a:lnTo>
                  <a:pt x="164" y="992"/>
                </a:lnTo>
                <a:lnTo>
                  <a:pt x="165" y="992"/>
                </a:lnTo>
                <a:lnTo>
                  <a:pt x="166" y="990"/>
                </a:lnTo>
                <a:lnTo>
                  <a:pt x="169" y="989"/>
                </a:lnTo>
                <a:lnTo>
                  <a:pt x="170" y="988"/>
                </a:lnTo>
                <a:lnTo>
                  <a:pt x="173" y="985"/>
                </a:lnTo>
                <a:lnTo>
                  <a:pt x="174" y="985"/>
                </a:lnTo>
                <a:lnTo>
                  <a:pt x="174" y="984"/>
                </a:lnTo>
                <a:lnTo>
                  <a:pt x="175" y="983"/>
                </a:lnTo>
                <a:lnTo>
                  <a:pt x="177" y="981"/>
                </a:lnTo>
                <a:lnTo>
                  <a:pt x="178" y="980"/>
                </a:lnTo>
                <a:lnTo>
                  <a:pt x="179" y="980"/>
                </a:lnTo>
                <a:lnTo>
                  <a:pt x="179" y="979"/>
                </a:lnTo>
                <a:lnTo>
                  <a:pt x="181" y="979"/>
                </a:lnTo>
                <a:lnTo>
                  <a:pt x="182" y="977"/>
                </a:lnTo>
                <a:lnTo>
                  <a:pt x="183" y="976"/>
                </a:lnTo>
                <a:lnTo>
                  <a:pt x="183" y="973"/>
                </a:lnTo>
                <a:lnTo>
                  <a:pt x="184" y="972"/>
                </a:lnTo>
                <a:lnTo>
                  <a:pt x="184" y="971"/>
                </a:lnTo>
                <a:lnTo>
                  <a:pt x="183" y="967"/>
                </a:lnTo>
                <a:lnTo>
                  <a:pt x="182" y="964"/>
                </a:lnTo>
                <a:lnTo>
                  <a:pt x="182" y="960"/>
                </a:lnTo>
                <a:lnTo>
                  <a:pt x="182" y="958"/>
                </a:lnTo>
                <a:lnTo>
                  <a:pt x="181" y="954"/>
                </a:lnTo>
                <a:lnTo>
                  <a:pt x="181" y="950"/>
                </a:lnTo>
                <a:lnTo>
                  <a:pt x="179" y="947"/>
                </a:lnTo>
                <a:lnTo>
                  <a:pt x="178" y="945"/>
                </a:lnTo>
                <a:lnTo>
                  <a:pt x="178" y="942"/>
                </a:lnTo>
                <a:lnTo>
                  <a:pt x="178" y="941"/>
                </a:lnTo>
                <a:lnTo>
                  <a:pt x="177" y="938"/>
                </a:lnTo>
                <a:lnTo>
                  <a:pt x="177" y="934"/>
                </a:lnTo>
                <a:lnTo>
                  <a:pt x="175" y="930"/>
                </a:lnTo>
                <a:lnTo>
                  <a:pt x="175" y="928"/>
                </a:lnTo>
                <a:lnTo>
                  <a:pt x="178" y="924"/>
                </a:lnTo>
                <a:lnTo>
                  <a:pt x="178" y="922"/>
                </a:lnTo>
                <a:lnTo>
                  <a:pt x="178" y="921"/>
                </a:lnTo>
                <a:lnTo>
                  <a:pt x="178" y="918"/>
                </a:lnTo>
                <a:lnTo>
                  <a:pt x="179" y="917"/>
                </a:lnTo>
                <a:lnTo>
                  <a:pt x="179" y="915"/>
                </a:lnTo>
                <a:lnTo>
                  <a:pt x="179" y="913"/>
                </a:lnTo>
                <a:lnTo>
                  <a:pt x="179" y="911"/>
                </a:lnTo>
                <a:lnTo>
                  <a:pt x="179" y="904"/>
                </a:lnTo>
                <a:lnTo>
                  <a:pt x="179" y="901"/>
                </a:lnTo>
                <a:lnTo>
                  <a:pt x="179" y="899"/>
                </a:lnTo>
                <a:lnTo>
                  <a:pt x="179" y="896"/>
                </a:lnTo>
                <a:lnTo>
                  <a:pt x="179" y="890"/>
                </a:lnTo>
                <a:lnTo>
                  <a:pt x="182" y="887"/>
                </a:lnTo>
                <a:lnTo>
                  <a:pt x="182" y="884"/>
                </a:lnTo>
                <a:lnTo>
                  <a:pt x="183" y="882"/>
                </a:lnTo>
                <a:lnTo>
                  <a:pt x="183" y="879"/>
                </a:lnTo>
                <a:lnTo>
                  <a:pt x="184" y="877"/>
                </a:lnTo>
                <a:lnTo>
                  <a:pt x="184" y="874"/>
                </a:lnTo>
                <a:lnTo>
                  <a:pt x="186" y="873"/>
                </a:lnTo>
                <a:lnTo>
                  <a:pt x="186" y="870"/>
                </a:lnTo>
                <a:lnTo>
                  <a:pt x="187" y="867"/>
                </a:lnTo>
                <a:lnTo>
                  <a:pt x="187" y="866"/>
                </a:lnTo>
                <a:lnTo>
                  <a:pt x="188" y="865"/>
                </a:lnTo>
                <a:lnTo>
                  <a:pt x="190" y="862"/>
                </a:lnTo>
                <a:lnTo>
                  <a:pt x="190" y="860"/>
                </a:lnTo>
                <a:lnTo>
                  <a:pt x="191" y="857"/>
                </a:lnTo>
                <a:lnTo>
                  <a:pt x="192" y="856"/>
                </a:lnTo>
                <a:lnTo>
                  <a:pt x="194" y="853"/>
                </a:lnTo>
                <a:lnTo>
                  <a:pt x="195" y="852"/>
                </a:lnTo>
                <a:lnTo>
                  <a:pt x="198" y="850"/>
                </a:lnTo>
                <a:lnTo>
                  <a:pt x="199" y="849"/>
                </a:lnTo>
                <a:lnTo>
                  <a:pt x="200" y="848"/>
                </a:lnTo>
                <a:lnTo>
                  <a:pt x="201" y="845"/>
                </a:lnTo>
                <a:lnTo>
                  <a:pt x="203" y="843"/>
                </a:lnTo>
                <a:lnTo>
                  <a:pt x="203" y="840"/>
                </a:lnTo>
                <a:lnTo>
                  <a:pt x="204" y="839"/>
                </a:lnTo>
                <a:lnTo>
                  <a:pt x="204" y="837"/>
                </a:lnTo>
                <a:lnTo>
                  <a:pt x="203" y="835"/>
                </a:lnTo>
                <a:lnTo>
                  <a:pt x="201" y="833"/>
                </a:lnTo>
                <a:lnTo>
                  <a:pt x="198" y="832"/>
                </a:lnTo>
                <a:lnTo>
                  <a:pt x="194" y="828"/>
                </a:lnTo>
                <a:lnTo>
                  <a:pt x="191" y="827"/>
                </a:lnTo>
                <a:lnTo>
                  <a:pt x="188" y="824"/>
                </a:lnTo>
                <a:lnTo>
                  <a:pt x="187" y="823"/>
                </a:lnTo>
                <a:lnTo>
                  <a:pt x="184" y="820"/>
                </a:lnTo>
                <a:lnTo>
                  <a:pt x="181" y="819"/>
                </a:lnTo>
                <a:lnTo>
                  <a:pt x="178" y="818"/>
                </a:lnTo>
                <a:lnTo>
                  <a:pt x="177" y="815"/>
                </a:lnTo>
                <a:lnTo>
                  <a:pt x="177" y="814"/>
                </a:lnTo>
                <a:lnTo>
                  <a:pt x="174" y="811"/>
                </a:lnTo>
                <a:lnTo>
                  <a:pt x="173" y="808"/>
                </a:lnTo>
                <a:lnTo>
                  <a:pt x="171" y="805"/>
                </a:lnTo>
                <a:lnTo>
                  <a:pt x="167" y="801"/>
                </a:lnTo>
                <a:lnTo>
                  <a:pt x="166" y="799"/>
                </a:lnTo>
                <a:lnTo>
                  <a:pt x="164" y="797"/>
                </a:lnTo>
                <a:lnTo>
                  <a:pt x="161" y="797"/>
                </a:lnTo>
                <a:lnTo>
                  <a:pt x="158" y="795"/>
                </a:lnTo>
                <a:lnTo>
                  <a:pt x="157" y="793"/>
                </a:lnTo>
                <a:lnTo>
                  <a:pt x="156" y="789"/>
                </a:lnTo>
                <a:lnTo>
                  <a:pt x="154" y="786"/>
                </a:lnTo>
                <a:lnTo>
                  <a:pt x="153" y="784"/>
                </a:lnTo>
                <a:lnTo>
                  <a:pt x="153" y="781"/>
                </a:lnTo>
                <a:lnTo>
                  <a:pt x="150" y="778"/>
                </a:lnTo>
                <a:lnTo>
                  <a:pt x="144" y="768"/>
                </a:lnTo>
                <a:lnTo>
                  <a:pt x="143" y="767"/>
                </a:lnTo>
                <a:lnTo>
                  <a:pt x="141" y="768"/>
                </a:lnTo>
                <a:lnTo>
                  <a:pt x="139" y="768"/>
                </a:lnTo>
                <a:lnTo>
                  <a:pt x="137" y="768"/>
                </a:lnTo>
                <a:lnTo>
                  <a:pt x="135" y="767"/>
                </a:lnTo>
                <a:lnTo>
                  <a:pt x="133" y="764"/>
                </a:lnTo>
                <a:lnTo>
                  <a:pt x="131" y="761"/>
                </a:lnTo>
                <a:lnTo>
                  <a:pt x="129" y="760"/>
                </a:lnTo>
                <a:lnTo>
                  <a:pt x="128" y="757"/>
                </a:lnTo>
                <a:lnTo>
                  <a:pt x="128" y="756"/>
                </a:lnTo>
                <a:lnTo>
                  <a:pt x="131" y="754"/>
                </a:lnTo>
                <a:lnTo>
                  <a:pt x="133" y="752"/>
                </a:lnTo>
                <a:lnTo>
                  <a:pt x="133" y="750"/>
                </a:lnTo>
                <a:lnTo>
                  <a:pt x="135" y="747"/>
                </a:lnTo>
                <a:lnTo>
                  <a:pt x="136" y="747"/>
                </a:lnTo>
                <a:lnTo>
                  <a:pt x="137" y="746"/>
                </a:lnTo>
                <a:lnTo>
                  <a:pt x="139" y="744"/>
                </a:lnTo>
                <a:lnTo>
                  <a:pt x="140" y="740"/>
                </a:lnTo>
                <a:lnTo>
                  <a:pt x="143" y="735"/>
                </a:lnTo>
                <a:lnTo>
                  <a:pt x="146" y="730"/>
                </a:lnTo>
                <a:lnTo>
                  <a:pt x="149" y="719"/>
                </a:lnTo>
                <a:lnTo>
                  <a:pt x="152" y="713"/>
                </a:lnTo>
                <a:lnTo>
                  <a:pt x="153" y="710"/>
                </a:lnTo>
                <a:lnTo>
                  <a:pt x="157" y="706"/>
                </a:lnTo>
                <a:lnTo>
                  <a:pt x="158" y="705"/>
                </a:lnTo>
                <a:lnTo>
                  <a:pt x="161" y="702"/>
                </a:lnTo>
                <a:lnTo>
                  <a:pt x="162" y="701"/>
                </a:lnTo>
                <a:lnTo>
                  <a:pt x="164" y="699"/>
                </a:lnTo>
                <a:lnTo>
                  <a:pt x="164" y="696"/>
                </a:lnTo>
                <a:lnTo>
                  <a:pt x="165" y="695"/>
                </a:lnTo>
                <a:lnTo>
                  <a:pt x="166" y="692"/>
                </a:lnTo>
                <a:lnTo>
                  <a:pt x="167" y="688"/>
                </a:lnTo>
                <a:lnTo>
                  <a:pt x="167" y="687"/>
                </a:lnTo>
                <a:lnTo>
                  <a:pt x="169" y="683"/>
                </a:lnTo>
                <a:lnTo>
                  <a:pt x="169" y="682"/>
                </a:lnTo>
                <a:lnTo>
                  <a:pt x="167" y="680"/>
                </a:lnTo>
                <a:lnTo>
                  <a:pt x="167" y="679"/>
                </a:lnTo>
                <a:lnTo>
                  <a:pt x="169" y="678"/>
                </a:lnTo>
                <a:lnTo>
                  <a:pt x="170" y="676"/>
                </a:lnTo>
                <a:lnTo>
                  <a:pt x="170" y="675"/>
                </a:lnTo>
                <a:lnTo>
                  <a:pt x="170" y="672"/>
                </a:lnTo>
                <a:lnTo>
                  <a:pt x="167" y="668"/>
                </a:lnTo>
                <a:lnTo>
                  <a:pt x="166" y="664"/>
                </a:lnTo>
                <a:lnTo>
                  <a:pt x="166" y="662"/>
                </a:lnTo>
                <a:lnTo>
                  <a:pt x="162" y="659"/>
                </a:lnTo>
                <a:lnTo>
                  <a:pt x="160" y="657"/>
                </a:lnTo>
                <a:lnTo>
                  <a:pt x="153" y="654"/>
                </a:lnTo>
                <a:lnTo>
                  <a:pt x="144" y="647"/>
                </a:lnTo>
                <a:lnTo>
                  <a:pt x="143" y="646"/>
                </a:lnTo>
                <a:lnTo>
                  <a:pt x="141" y="646"/>
                </a:lnTo>
                <a:lnTo>
                  <a:pt x="141" y="645"/>
                </a:lnTo>
                <a:lnTo>
                  <a:pt x="139" y="645"/>
                </a:lnTo>
                <a:lnTo>
                  <a:pt x="137" y="645"/>
                </a:lnTo>
                <a:lnTo>
                  <a:pt x="136" y="644"/>
                </a:lnTo>
                <a:lnTo>
                  <a:pt x="133" y="644"/>
                </a:lnTo>
                <a:lnTo>
                  <a:pt x="131" y="641"/>
                </a:lnTo>
                <a:lnTo>
                  <a:pt x="127" y="638"/>
                </a:lnTo>
                <a:lnTo>
                  <a:pt x="124" y="636"/>
                </a:lnTo>
                <a:lnTo>
                  <a:pt x="122" y="634"/>
                </a:lnTo>
                <a:lnTo>
                  <a:pt x="119" y="633"/>
                </a:lnTo>
                <a:lnTo>
                  <a:pt x="118" y="630"/>
                </a:lnTo>
                <a:lnTo>
                  <a:pt x="115" y="629"/>
                </a:lnTo>
                <a:lnTo>
                  <a:pt x="111" y="627"/>
                </a:lnTo>
                <a:lnTo>
                  <a:pt x="109" y="627"/>
                </a:lnTo>
                <a:lnTo>
                  <a:pt x="106" y="625"/>
                </a:lnTo>
                <a:lnTo>
                  <a:pt x="102" y="624"/>
                </a:lnTo>
                <a:lnTo>
                  <a:pt x="99" y="623"/>
                </a:lnTo>
                <a:lnTo>
                  <a:pt x="95" y="621"/>
                </a:lnTo>
                <a:lnTo>
                  <a:pt x="94" y="619"/>
                </a:lnTo>
                <a:lnTo>
                  <a:pt x="92" y="616"/>
                </a:lnTo>
                <a:lnTo>
                  <a:pt x="90" y="613"/>
                </a:lnTo>
                <a:lnTo>
                  <a:pt x="88" y="610"/>
                </a:lnTo>
                <a:lnTo>
                  <a:pt x="86" y="608"/>
                </a:lnTo>
                <a:lnTo>
                  <a:pt x="85" y="607"/>
                </a:lnTo>
                <a:lnTo>
                  <a:pt x="84" y="604"/>
                </a:lnTo>
                <a:lnTo>
                  <a:pt x="80" y="602"/>
                </a:lnTo>
                <a:lnTo>
                  <a:pt x="78" y="600"/>
                </a:lnTo>
                <a:lnTo>
                  <a:pt x="74" y="599"/>
                </a:lnTo>
                <a:lnTo>
                  <a:pt x="73" y="595"/>
                </a:lnTo>
                <a:lnTo>
                  <a:pt x="72" y="594"/>
                </a:lnTo>
                <a:lnTo>
                  <a:pt x="71" y="592"/>
                </a:lnTo>
                <a:lnTo>
                  <a:pt x="71" y="589"/>
                </a:lnTo>
                <a:lnTo>
                  <a:pt x="69" y="586"/>
                </a:lnTo>
                <a:lnTo>
                  <a:pt x="68" y="587"/>
                </a:lnTo>
                <a:lnTo>
                  <a:pt x="67" y="587"/>
                </a:lnTo>
                <a:lnTo>
                  <a:pt x="64" y="589"/>
                </a:lnTo>
                <a:lnTo>
                  <a:pt x="61" y="590"/>
                </a:lnTo>
                <a:lnTo>
                  <a:pt x="60" y="594"/>
                </a:lnTo>
                <a:lnTo>
                  <a:pt x="55" y="596"/>
                </a:lnTo>
                <a:lnTo>
                  <a:pt x="54" y="599"/>
                </a:lnTo>
                <a:lnTo>
                  <a:pt x="50" y="604"/>
                </a:lnTo>
                <a:lnTo>
                  <a:pt x="46" y="607"/>
                </a:lnTo>
                <a:lnTo>
                  <a:pt x="42" y="610"/>
                </a:lnTo>
                <a:lnTo>
                  <a:pt x="40" y="611"/>
                </a:lnTo>
                <a:lnTo>
                  <a:pt x="40" y="607"/>
                </a:lnTo>
                <a:lnTo>
                  <a:pt x="39" y="603"/>
                </a:lnTo>
                <a:lnTo>
                  <a:pt x="40" y="599"/>
                </a:lnTo>
                <a:lnTo>
                  <a:pt x="40" y="596"/>
                </a:lnTo>
                <a:lnTo>
                  <a:pt x="40" y="595"/>
                </a:lnTo>
                <a:lnTo>
                  <a:pt x="40" y="592"/>
                </a:lnTo>
                <a:lnTo>
                  <a:pt x="40" y="591"/>
                </a:lnTo>
                <a:lnTo>
                  <a:pt x="40" y="590"/>
                </a:lnTo>
                <a:lnTo>
                  <a:pt x="42" y="581"/>
                </a:lnTo>
                <a:lnTo>
                  <a:pt x="43" y="581"/>
                </a:lnTo>
                <a:lnTo>
                  <a:pt x="44" y="579"/>
                </a:lnTo>
                <a:lnTo>
                  <a:pt x="44" y="578"/>
                </a:lnTo>
                <a:lnTo>
                  <a:pt x="46" y="578"/>
                </a:lnTo>
                <a:lnTo>
                  <a:pt x="46" y="577"/>
                </a:lnTo>
                <a:lnTo>
                  <a:pt x="47" y="577"/>
                </a:lnTo>
                <a:lnTo>
                  <a:pt x="48" y="577"/>
                </a:lnTo>
                <a:lnTo>
                  <a:pt x="50" y="577"/>
                </a:lnTo>
                <a:lnTo>
                  <a:pt x="51" y="577"/>
                </a:lnTo>
                <a:lnTo>
                  <a:pt x="52" y="575"/>
                </a:lnTo>
                <a:lnTo>
                  <a:pt x="54" y="575"/>
                </a:lnTo>
                <a:lnTo>
                  <a:pt x="55" y="574"/>
                </a:lnTo>
                <a:lnTo>
                  <a:pt x="55" y="573"/>
                </a:lnTo>
                <a:lnTo>
                  <a:pt x="56" y="573"/>
                </a:lnTo>
                <a:lnTo>
                  <a:pt x="56" y="572"/>
                </a:lnTo>
                <a:lnTo>
                  <a:pt x="57" y="572"/>
                </a:lnTo>
                <a:lnTo>
                  <a:pt x="57" y="573"/>
                </a:lnTo>
                <a:lnTo>
                  <a:pt x="59" y="573"/>
                </a:lnTo>
                <a:lnTo>
                  <a:pt x="60" y="574"/>
                </a:lnTo>
                <a:lnTo>
                  <a:pt x="60" y="573"/>
                </a:lnTo>
                <a:lnTo>
                  <a:pt x="61" y="573"/>
                </a:lnTo>
                <a:lnTo>
                  <a:pt x="60" y="574"/>
                </a:lnTo>
                <a:lnTo>
                  <a:pt x="61" y="574"/>
                </a:lnTo>
                <a:lnTo>
                  <a:pt x="63" y="574"/>
                </a:lnTo>
                <a:lnTo>
                  <a:pt x="65" y="574"/>
                </a:lnTo>
                <a:lnTo>
                  <a:pt x="67" y="574"/>
                </a:lnTo>
                <a:lnTo>
                  <a:pt x="68" y="574"/>
                </a:lnTo>
                <a:lnTo>
                  <a:pt x="68" y="573"/>
                </a:lnTo>
                <a:lnTo>
                  <a:pt x="69" y="573"/>
                </a:lnTo>
                <a:lnTo>
                  <a:pt x="71" y="573"/>
                </a:lnTo>
                <a:lnTo>
                  <a:pt x="71" y="572"/>
                </a:lnTo>
                <a:lnTo>
                  <a:pt x="71" y="570"/>
                </a:lnTo>
                <a:lnTo>
                  <a:pt x="72" y="570"/>
                </a:lnTo>
                <a:lnTo>
                  <a:pt x="73" y="570"/>
                </a:lnTo>
                <a:lnTo>
                  <a:pt x="77" y="570"/>
                </a:lnTo>
                <a:lnTo>
                  <a:pt x="81" y="570"/>
                </a:lnTo>
                <a:close/>
                <a:moveTo>
                  <a:pt x="107" y="514"/>
                </a:moveTo>
                <a:lnTo>
                  <a:pt x="109" y="514"/>
                </a:lnTo>
                <a:lnTo>
                  <a:pt x="110" y="515"/>
                </a:lnTo>
                <a:lnTo>
                  <a:pt x="110" y="517"/>
                </a:lnTo>
                <a:lnTo>
                  <a:pt x="109" y="517"/>
                </a:lnTo>
                <a:lnTo>
                  <a:pt x="109" y="518"/>
                </a:lnTo>
                <a:lnTo>
                  <a:pt x="109" y="519"/>
                </a:lnTo>
                <a:lnTo>
                  <a:pt x="107" y="519"/>
                </a:lnTo>
                <a:lnTo>
                  <a:pt x="106" y="519"/>
                </a:lnTo>
                <a:lnTo>
                  <a:pt x="106" y="518"/>
                </a:lnTo>
                <a:lnTo>
                  <a:pt x="105" y="518"/>
                </a:lnTo>
                <a:lnTo>
                  <a:pt x="105" y="517"/>
                </a:lnTo>
                <a:lnTo>
                  <a:pt x="105" y="515"/>
                </a:lnTo>
                <a:lnTo>
                  <a:pt x="105" y="514"/>
                </a:lnTo>
                <a:lnTo>
                  <a:pt x="106" y="514"/>
                </a:lnTo>
                <a:lnTo>
                  <a:pt x="107" y="514"/>
                </a:lnTo>
                <a:close/>
                <a:moveTo>
                  <a:pt x="109" y="511"/>
                </a:moveTo>
                <a:lnTo>
                  <a:pt x="110" y="511"/>
                </a:lnTo>
                <a:lnTo>
                  <a:pt x="111" y="511"/>
                </a:lnTo>
                <a:lnTo>
                  <a:pt x="111" y="513"/>
                </a:lnTo>
                <a:lnTo>
                  <a:pt x="110" y="513"/>
                </a:lnTo>
                <a:lnTo>
                  <a:pt x="109" y="513"/>
                </a:lnTo>
                <a:lnTo>
                  <a:pt x="106" y="511"/>
                </a:lnTo>
                <a:lnTo>
                  <a:pt x="106" y="510"/>
                </a:lnTo>
                <a:lnTo>
                  <a:pt x="107" y="510"/>
                </a:lnTo>
                <a:lnTo>
                  <a:pt x="107" y="511"/>
                </a:lnTo>
                <a:lnTo>
                  <a:pt x="109" y="511"/>
                </a:lnTo>
                <a:close/>
                <a:moveTo>
                  <a:pt x="144" y="506"/>
                </a:moveTo>
                <a:lnTo>
                  <a:pt x="145" y="506"/>
                </a:lnTo>
                <a:lnTo>
                  <a:pt x="146" y="507"/>
                </a:lnTo>
                <a:lnTo>
                  <a:pt x="148" y="509"/>
                </a:lnTo>
                <a:lnTo>
                  <a:pt x="149" y="509"/>
                </a:lnTo>
                <a:lnTo>
                  <a:pt x="150" y="510"/>
                </a:lnTo>
                <a:lnTo>
                  <a:pt x="152" y="510"/>
                </a:lnTo>
                <a:lnTo>
                  <a:pt x="153" y="510"/>
                </a:lnTo>
                <a:lnTo>
                  <a:pt x="154" y="511"/>
                </a:lnTo>
                <a:lnTo>
                  <a:pt x="157" y="511"/>
                </a:lnTo>
                <a:lnTo>
                  <a:pt x="158" y="511"/>
                </a:lnTo>
                <a:lnTo>
                  <a:pt x="160" y="511"/>
                </a:lnTo>
                <a:lnTo>
                  <a:pt x="160" y="513"/>
                </a:lnTo>
                <a:lnTo>
                  <a:pt x="157" y="515"/>
                </a:lnTo>
                <a:lnTo>
                  <a:pt x="156" y="515"/>
                </a:lnTo>
                <a:lnTo>
                  <a:pt x="154" y="517"/>
                </a:lnTo>
                <a:lnTo>
                  <a:pt x="153" y="518"/>
                </a:lnTo>
                <a:lnTo>
                  <a:pt x="152" y="518"/>
                </a:lnTo>
                <a:lnTo>
                  <a:pt x="146" y="518"/>
                </a:lnTo>
                <a:lnTo>
                  <a:pt x="145" y="518"/>
                </a:lnTo>
                <a:lnTo>
                  <a:pt x="144" y="519"/>
                </a:lnTo>
                <a:lnTo>
                  <a:pt x="141" y="519"/>
                </a:lnTo>
                <a:lnTo>
                  <a:pt x="140" y="519"/>
                </a:lnTo>
                <a:lnTo>
                  <a:pt x="139" y="519"/>
                </a:lnTo>
                <a:lnTo>
                  <a:pt x="135" y="519"/>
                </a:lnTo>
                <a:lnTo>
                  <a:pt x="133" y="519"/>
                </a:lnTo>
                <a:lnTo>
                  <a:pt x="133" y="520"/>
                </a:lnTo>
                <a:lnTo>
                  <a:pt x="132" y="520"/>
                </a:lnTo>
                <a:lnTo>
                  <a:pt x="131" y="520"/>
                </a:lnTo>
                <a:lnTo>
                  <a:pt x="129" y="520"/>
                </a:lnTo>
                <a:lnTo>
                  <a:pt x="128" y="520"/>
                </a:lnTo>
                <a:lnTo>
                  <a:pt x="128" y="522"/>
                </a:lnTo>
                <a:lnTo>
                  <a:pt x="127" y="522"/>
                </a:lnTo>
                <a:lnTo>
                  <a:pt x="127" y="520"/>
                </a:lnTo>
                <a:lnTo>
                  <a:pt x="124" y="520"/>
                </a:lnTo>
                <a:lnTo>
                  <a:pt x="124" y="522"/>
                </a:lnTo>
                <a:lnTo>
                  <a:pt x="123" y="522"/>
                </a:lnTo>
                <a:lnTo>
                  <a:pt x="122" y="522"/>
                </a:lnTo>
                <a:lnTo>
                  <a:pt x="120" y="522"/>
                </a:lnTo>
                <a:lnTo>
                  <a:pt x="119" y="522"/>
                </a:lnTo>
                <a:lnTo>
                  <a:pt x="119" y="520"/>
                </a:lnTo>
                <a:lnTo>
                  <a:pt x="118" y="520"/>
                </a:lnTo>
                <a:lnTo>
                  <a:pt x="115" y="520"/>
                </a:lnTo>
                <a:lnTo>
                  <a:pt x="114" y="520"/>
                </a:lnTo>
                <a:lnTo>
                  <a:pt x="112" y="519"/>
                </a:lnTo>
                <a:lnTo>
                  <a:pt x="111" y="518"/>
                </a:lnTo>
                <a:lnTo>
                  <a:pt x="111" y="517"/>
                </a:lnTo>
                <a:lnTo>
                  <a:pt x="112" y="515"/>
                </a:lnTo>
                <a:lnTo>
                  <a:pt x="112" y="514"/>
                </a:lnTo>
                <a:lnTo>
                  <a:pt x="114" y="514"/>
                </a:lnTo>
                <a:lnTo>
                  <a:pt x="112" y="511"/>
                </a:lnTo>
                <a:lnTo>
                  <a:pt x="114" y="511"/>
                </a:lnTo>
                <a:lnTo>
                  <a:pt x="115" y="511"/>
                </a:lnTo>
                <a:lnTo>
                  <a:pt x="116" y="511"/>
                </a:lnTo>
                <a:lnTo>
                  <a:pt x="116" y="513"/>
                </a:lnTo>
                <a:lnTo>
                  <a:pt x="118" y="513"/>
                </a:lnTo>
                <a:lnTo>
                  <a:pt x="120" y="513"/>
                </a:lnTo>
                <a:lnTo>
                  <a:pt x="122" y="513"/>
                </a:lnTo>
                <a:lnTo>
                  <a:pt x="123" y="513"/>
                </a:lnTo>
                <a:lnTo>
                  <a:pt x="124" y="513"/>
                </a:lnTo>
                <a:lnTo>
                  <a:pt x="126" y="511"/>
                </a:lnTo>
                <a:lnTo>
                  <a:pt x="127" y="510"/>
                </a:lnTo>
                <a:lnTo>
                  <a:pt x="128" y="510"/>
                </a:lnTo>
                <a:lnTo>
                  <a:pt x="129" y="510"/>
                </a:lnTo>
                <a:lnTo>
                  <a:pt x="131" y="510"/>
                </a:lnTo>
                <a:lnTo>
                  <a:pt x="132" y="510"/>
                </a:lnTo>
                <a:lnTo>
                  <a:pt x="133" y="509"/>
                </a:lnTo>
                <a:lnTo>
                  <a:pt x="135" y="509"/>
                </a:lnTo>
                <a:lnTo>
                  <a:pt x="136" y="507"/>
                </a:lnTo>
                <a:lnTo>
                  <a:pt x="137" y="507"/>
                </a:lnTo>
                <a:lnTo>
                  <a:pt x="139" y="507"/>
                </a:lnTo>
                <a:lnTo>
                  <a:pt x="139" y="506"/>
                </a:lnTo>
                <a:lnTo>
                  <a:pt x="140" y="506"/>
                </a:lnTo>
                <a:lnTo>
                  <a:pt x="141" y="506"/>
                </a:lnTo>
                <a:lnTo>
                  <a:pt x="144" y="506"/>
                </a:lnTo>
                <a:close/>
                <a:moveTo>
                  <a:pt x="241" y="509"/>
                </a:moveTo>
                <a:lnTo>
                  <a:pt x="239" y="509"/>
                </a:lnTo>
                <a:lnTo>
                  <a:pt x="239" y="507"/>
                </a:lnTo>
                <a:lnTo>
                  <a:pt x="238" y="507"/>
                </a:lnTo>
                <a:lnTo>
                  <a:pt x="238" y="506"/>
                </a:lnTo>
                <a:lnTo>
                  <a:pt x="239" y="506"/>
                </a:lnTo>
                <a:lnTo>
                  <a:pt x="241" y="506"/>
                </a:lnTo>
                <a:lnTo>
                  <a:pt x="241" y="507"/>
                </a:lnTo>
                <a:lnTo>
                  <a:pt x="241" y="509"/>
                </a:lnTo>
                <a:close/>
                <a:moveTo>
                  <a:pt x="99" y="489"/>
                </a:moveTo>
                <a:lnTo>
                  <a:pt x="98" y="489"/>
                </a:lnTo>
                <a:lnTo>
                  <a:pt x="98" y="488"/>
                </a:lnTo>
                <a:lnTo>
                  <a:pt x="99" y="488"/>
                </a:lnTo>
                <a:lnTo>
                  <a:pt x="99" y="489"/>
                </a:lnTo>
                <a:close/>
                <a:moveTo>
                  <a:pt x="260" y="485"/>
                </a:moveTo>
                <a:lnTo>
                  <a:pt x="263" y="485"/>
                </a:lnTo>
                <a:lnTo>
                  <a:pt x="264" y="485"/>
                </a:lnTo>
                <a:lnTo>
                  <a:pt x="266" y="485"/>
                </a:lnTo>
                <a:lnTo>
                  <a:pt x="267" y="488"/>
                </a:lnTo>
                <a:lnTo>
                  <a:pt x="270" y="489"/>
                </a:lnTo>
                <a:lnTo>
                  <a:pt x="270" y="490"/>
                </a:lnTo>
                <a:lnTo>
                  <a:pt x="270" y="492"/>
                </a:lnTo>
                <a:lnTo>
                  <a:pt x="271" y="492"/>
                </a:lnTo>
                <a:lnTo>
                  <a:pt x="272" y="492"/>
                </a:lnTo>
                <a:lnTo>
                  <a:pt x="273" y="492"/>
                </a:lnTo>
                <a:lnTo>
                  <a:pt x="273" y="493"/>
                </a:lnTo>
                <a:lnTo>
                  <a:pt x="275" y="493"/>
                </a:lnTo>
                <a:lnTo>
                  <a:pt x="276" y="494"/>
                </a:lnTo>
                <a:lnTo>
                  <a:pt x="276" y="496"/>
                </a:lnTo>
                <a:lnTo>
                  <a:pt x="275" y="496"/>
                </a:lnTo>
                <a:lnTo>
                  <a:pt x="275" y="497"/>
                </a:lnTo>
                <a:lnTo>
                  <a:pt x="275" y="498"/>
                </a:lnTo>
                <a:lnTo>
                  <a:pt x="273" y="498"/>
                </a:lnTo>
                <a:lnTo>
                  <a:pt x="273" y="500"/>
                </a:lnTo>
                <a:lnTo>
                  <a:pt x="272" y="500"/>
                </a:lnTo>
                <a:lnTo>
                  <a:pt x="271" y="500"/>
                </a:lnTo>
                <a:lnTo>
                  <a:pt x="270" y="501"/>
                </a:lnTo>
                <a:lnTo>
                  <a:pt x="270" y="500"/>
                </a:lnTo>
                <a:lnTo>
                  <a:pt x="268" y="500"/>
                </a:lnTo>
                <a:lnTo>
                  <a:pt x="268" y="501"/>
                </a:lnTo>
                <a:lnTo>
                  <a:pt x="267" y="501"/>
                </a:lnTo>
                <a:lnTo>
                  <a:pt x="267" y="502"/>
                </a:lnTo>
                <a:lnTo>
                  <a:pt x="267" y="503"/>
                </a:lnTo>
                <a:lnTo>
                  <a:pt x="268" y="503"/>
                </a:lnTo>
                <a:lnTo>
                  <a:pt x="268" y="505"/>
                </a:lnTo>
                <a:lnTo>
                  <a:pt x="267" y="506"/>
                </a:lnTo>
                <a:lnTo>
                  <a:pt x="267" y="507"/>
                </a:lnTo>
                <a:lnTo>
                  <a:pt x="266" y="507"/>
                </a:lnTo>
                <a:lnTo>
                  <a:pt x="264" y="507"/>
                </a:lnTo>
                <a:lnTo>
                  <a:pt x="263" y="509"/>
                </a:lnTo>
                <a:lnTo>
                  <a:pt x="264" y="509"/>
                </a:lnTo>
                <a:lnTo>
                  <a:pt x="263" y="510"/>
                </a:lnTo>
                <a:lnTo>
                  <a:pt x="260" y="511"/>
                </a:lnTo>
                <a:lnTo>
                  <a:pt x="260" y="513"/>
                </a:lnTo>
                <a:lnTo>
                  <a:pt x="259" y="513"/>
                </a:lnTo>
                <a:lnTo>
                  <a:pt x="258" y="513"/>
                </a:lnTo>
                <a:lnTo>
                  <a:pt x="255" y="514"/>
                </a:lnTo>
                <a:lnTo>
                  <a:pt x="253" y="515"/>
                </a:lnTo>
                <a:lnTo>
                  <a:pt x="253" y="518"/>
                </a:lnTo>
                <a:lnTo>
                  <a:pt x="251" y="519"/>
                </a:lnTo>
                <a:lnTo>
                  <a:pt x="250" y="519"/>
                </a:lnTo>
                <a:lnTo>
                  <a:pt x="250" y="520"/>
                </a:lnTo>
                <a:lnTo>
                  <a:pt x="250" y="522"/>
                </a:lnTo>
                <a:lnTo>
                  <a:pt x="250" y="523"/>
                </a:lnTo>
                <a:lnTo>
                  <a:pt x="250" y="524"/>
                </a:lnTo>
                <a:lnTo>
                  <a:pt x="249" y="524"/>
                </a:lnTo>
                <a:lnTo>
                  <a:pt x="249" y="526"/>
                </a:lnTo>
                <a:lnTo>
                  <a:pt x="247" y="527"/>
                </a:lnTo>
                <a:lnTo>
                  <a:pt x="246" y="527"/>
                </a:lnTo>
                <a:lnTo>
                  <a:pt x="245" y="528"/>
                </a:lnTo>
                <a:lnTo>
                  <a:pt x="243" y="528"/>
                </a:lnTo>
                <a:lnTo>
                  <a:pt x="243" y="527"/>
                </a:lnTo>
                <a:lnTo>
                  <a:pt x="242" y="527"/>
                </a:lnTo>
                <a:lnTo>
                  <a:pt x="241" y="527"/>
                </a:lnTo>
                <a:lnTo>
                  <a:pt x="241" y="526"/>
                </a:lnTo>
                <a:lnTo>
                  <a:pt x="239" y="526"/>
                </a:lnTo>
                <a:lnTo>
                  <a:pt x="239" y="524"/>
                </a:lnTo>
                <a:lnTo>
                  <a:pt x="239" y="522"/>
                </a:lnTo>
                <a:lnTo>
                  <a:pt x="239" y="520"/>
                </a:lnTo>
                <a:lnTo>
                  <a:pt x="238" y="519"/>
                </a:lnTo>
                <a:lnTo>
                  <a:pt x="238" y="518"/>
                </a:lnTo>
                <a:lnTo>
                  <a:pt x="238" y="517"/>
                </a:lnTo>
                <a:lnTo>
                  <a:pt x="238" y="515"/>
                </a:lnTo>
                <a:lnTo>
                  <a:pt x="238" y="514"/>
                </a:lnTo>
                <a:lnTo>
                  <a:pt x="239" y="514"/>
                </a:lnTo>
                <a:lnTo>
                  <a:pt x="241" y="514"/>
                </a:lnTo>
                <a:lnTo>
                  <a:pt x="242" y="514"/>
                </a:lnTo>
                <a:lnTo>
                  <a:pt x="243" y="513"/>
                </a:lnTo>
                <a:lnTo>
                  <a:pt x="245" y="513"/>
                </a:lnTo>
                <a:lnTo>
                  <a:pt x="246" y="513"/>
                </a:lnTo>
                <a:lnTo>
                  <a:pt x="246" y="511"/>
                </a:lnTo>
                <a:lnTo>
                  <a:pt x="247" y="510"/>
                </a:lnTo>
                <a:lnTo>
                  <a:pt x="247" y="509"/>
                </a:lnTo>
                <a:lnTo>
                  <a:pt x="247" y="507"/>
                </a:lnTo>
                <a:lnTo>
                  <a:pt x="247" y="506"/>
                </a:lnTo>
                <a:lnTo>
                  <a:pt x="246" y="505"/>
                </a:lnTo>
                <a:lnTo>
                  <a:pt x="245" y="505"/>
                </a:lnTo>
                <a:lnTo>
                  <a:pt x="245" y="503"/>
                </a:lnTo>
                <a:lnTo>
                  <a:pt x="243" y="503"/>
                </a:lnTo>
                <a:lnTo>
                  <a:pt x="243" y="502"/>
                </a:lnTo>
                <a:lnTo>
                  <a:pt x="246" y="500"/>
                </a:lnTo>
                <a:lnTo>
                  <a:pt x="247" y="498"/>
                </a:lnTo>
                <a:lnTo>
                  <a:pt x="247" y="497"/>
                </a:lnTo>
                <a:lnTo>
                  <a:pt x="247" y="496"/>
                </a:lnTo>
                <a:lnTo>
                  <a:pt x="247" y="494"/>
                </a:lnTo>
                <a:lnTo>
                  <a:pt x="247" y="493"/>
                </a:lnTo>
                <a:lnTo>
                  <a:pt x="247" y="492"/>
                </a:lnTo>
                <a:lnTo>
                  <a:pt x="247" y="490"/>
                </a:lnTo>
                <a:lnTo>
                  <a:pt x="249" y="489"/>
                </a:lnTo>
                <a:lnTo>
                  <a:pt x="250" y="489"/>
                </a:lnTo>
                <a:lnTo>
                  <a:pt x="250" y="488"/>
                </a:lnTo>
                <a:lnTo>
                  <a:pt x="251" y="486"/>
                </a:lnTo>
                <a:lnTo>
                  <a:pt x="253" y="486"/>
                </a:lnTo>
                <a:lnTo>
                  <a:pt x="253" y="485"/>
                </a:lnTo>
                <a:lnTo>
                  <a:pt x="254" y="485"/>
                </a:lnTo>
                <a:lnTo>
                  <a:pt x="255" y="485"/>
                </a:lnTo>
                <a:lnTo>
                  <a:pt x="258" y="485"/>
                </a:lnTo>
                <a:lnTo>
                  <a:pt x="258" y="484"/>
                </a:lnTo>
                <a:lnTo>
                  <a:pt x="259" y="484"/>
                </a:lnTo>
                <a:lnTo>
                  <a:pt x="259" y="485"/>
                </a:lnTo>
                <a:lnTo>
                  <a:pt x="260" y="485"/>
                </a:lnTo>
                <a:close/>
                <a:moveTo>
                  <a:pt x="98" y="446"/>
                </a:moveTo>
                <a:lnTo>
                  <a:pt x="99" y="446"/>
                </a:lnTo>
                <a:lnTo>
                  <a:pt x="101" y="447"/>
                </a:lnTo>
                <a:lnTo>
                  <a:pt x="101" y="449"/>
                </a:lnTo>
                <a:lnTo>
                  <a:pt x="102" y="449"/>
                </a:lnTo>
                <a:lnTo>
                  <a:pt x="102" y="450"/>
                </a:lnTo>
                <a:lnTo>
                  <a:pt x="102" y="451"/>
                </a:lnTo>
                <a:lnTo>
                  <a:pt x="102" y="452"/>
                </a:lnTo>
                <a:lnTo>
                  <a:pt x="103" y="454"/>
                </a:lnTo>
                <a:lnTo>
                  <a:pt x="102" y="454"/>
                </a:lnTo>
                <a:lnTo>
                  <a:pt x="103" y="455"/>
                </a:lnTo>
                <a:lnTo>
                  <a:pt x="103" y="456"/>
                </a:lnTo>
                <a:lnTo>
                  <a:pt x="103" y="458"/>
                </a:lnTo>
                <a:lnTo>
                  <a:pt x="103" y="459"/>
                </a:lnTo>
                <a:lnTo>
                  <a:pt x="105" y="460"/>
                </a:lnTo>
                <a:lnTo>
                  <a:pt x="106" y="462"/>
                </a:lnTo>
                <a:lnTo>
                  <a:pt x="105" y="462"/>
                </a:lnTo>
                <a:lnTo>
                  <a:pt x="105" y="464"/>
                </a:lnTo>
                <a:lnTo>
                  <a:pt x="106" y="464"/>
                </a:lnTo>
                <a:lnTo>
                  <a:pt x="106" y="466"/>
                </a:lnTo>
                <a:lnTo>
                  <a:pt x="106" y="468"/>
                </a:lnTo>
                <a:lnTo>
                  <a:pt x="106" y="469"/>
                </a:lnTo>
                <a:lnTo>
                  <a:pt x="106" y="471"/>
                </a:lnTo>
                <a:lnTo>
                  <a:pt x="106" y="472"/>
                </a:lnTo>
                <a:lnTo>
                  <a:pt x="106" y="473"/>
                </a:lnTo>
                <a:lnTo>
                  <a:pt x="106" y="475"/>
                </a:lnTo>
                <a:lnTo>
                  <a:pt x="107" y="476"/>
                </a:lnTo>
                <a:lnTo>
                  <a:pt x="107" y="477"/>
                </a:lnTo>
                <a:lnTo>
                  <a:pt x="107" y="479"/>
                </a:lnTo>
                <a:lnTo>
                  <a:pt x="107" y="480"/>
                </a:lnTo>
                <a:lnTo>
                  <a:pt x="106" y="481"/>
                </a:lnTo>
                <a:lnTo>
                  <a:pt x="106" y="483"/>
                </a:lnTo>
                <a:lnTo>
                  <a:pt x="105" y="483"/>
                </a:lnTo>
                <a:lnTo>
                  <a:pt x="103" y="483"/>
                </a:lnTo>
                <a:lnTo>
                  <a:pt x="103" y="480"/>
                </a:lnTo>
                <a:lnTo>
                  <a:pt x="102" y="479"/>
                </a:lnTo>
                <a:lnTo>
                  <a:pt x="102" y="477"/>
                </a:lnTo>
                <a:lnTo>
                  <a:pt x="101" y="477"/>
                </a:lnTo>
                <a:lnTo>
                  <a:pt x="99" y="477"/>
                </a:lnTo>
                <a:lnTo>
                  <a:pt x="98" y="477"/>
                </a:lnTo>
                <a:lnTo>
                  <a:pt x="97" y="476"/>
                </a:lnTo>
                <a:lnTo>
                  <a:pt x="97" y="473"/>
                </a:lnTo>
                <a:lnTo>
                  <a:pt x="95" y="472"/>
                </a:lnTo>
                <a:lnTo>
                  <a:pt x="94" y="471"/>
                </a:lnTo>
                <a:lnTo>
                  <a:pt x="94" y="468"/>
                </a:lnTo>
                <a:lnTo>
                  <a:pt x="94" y="467"/>
                </a:lnTo>
                <a:lnTo>
                  <a:pt x="94" y="466"/>
                </a:lnTo>
                <a:lnTo>
                  <a:pt x="94" y="462"/>
                </a:lnTo>
                <a:lnTo>
                  <a:pt x="94" y="460"/>
                </a:lnTo>
                <a:lnTo>
                  <a:pt x="94" y="459"/>
                </a:lnTo>
                <a:lnTo>
                  <a:pt x="95" y="458"/>
                </a:lnTo>
                <a:lnTo>
                  <a:pt x="95" y="456"/>
                </a:lnTo>
                <a:lnTo>
                  <a:pt x="95" y="455"/>
                </a:lnTo>
                <a:lnTo>
                  <a:pt x="95" y="454"/>
                </a:lnTo>
                <a:lnTo>
                  <a:pt x="97" y="452"/>
                </a:lnTo>
                <a:lnTo>
                  <a:pt x="97" y="451"/>
                </a:lnTo>
                <a:lnTo>
                  <a:pt x="97" y="450"/>
                </a:lnTo>
                <a:lnTo>
                  <a:pt x="97" y="449"/>
                </a:lnTo>
                <a:lnTo>
                  <a:pt x="98" y="449"/>
                </a:lnTo>
                <a:lnTo>
                  <a:pt x="98" y="447"/>
                </a:lnTo>
                <a:lnTo>
                  <a:pt x="98" y="446"/>
                </a:lnTo>
                <a:close/>
                <a:moveTo>
                  <a:pt x="174" y="424"/>
                </a:moveTo>
                <a:lnTo>
                  <a:pt x="173" y="424"/>
                </a:lnTo>
                <a:lnTo>
                  <a:pt x="173" y="422"/>
                </a:lnTo>
                <a:lnTo>
                  <a:pt x="174" y="422"/>
                </a:lnTo>
                <a:lnTo>
                  <a:pt x="174" y="424"/>
                </a:lnTo>
                <a:close/>
                <a:moveTo>
                  <a:pt x="143" y="395"/>
                </a:moveTo>
                <a:lnTo>
                  <a:pt x="143" y="396"/>
                </a:lnTo>
                <a:lnTo>
                  <a:pt x="145" y="396"/>
                </a:lnTo>
                <a:lnTo>
                  <a:pt x="146" y="396"/>
                </a:lnTo>
                <a:lnTo>
                  <a:pt x="146" y="397"/>
                </a:lnTo>
                <a:lnTo>
                  <a:pt x="148" y="397"/>
                </a:lnTo>
                <a:lnTo>
                  <a:pt x="150" y="397"/>
                </a:lnTo>
                <a:lnTo>
                  <a:pt x="150" y="399"/>
                </a:lnTo>
                <a:lnTo>
                  <a:pt x="152" y="399"/>
                </a:lnTo>
                <a:lnTo>
                  <a:pt x="153" y="399"/>
                </a:lnTo>
                <a:lnTo>
                  <a:pt x="154" y="399"/>
                </a:lnTo>
                <a:lnTo>
                  <a:pt x="156" y="399"/>
                </a:lnTo>
                <a:lnTo>
                  <a:pt x="157" y="400"/>
                </a:lnTo>
                <a:lnTo>
                  <a:pt x="158" y="400"/>
                </a:lnTo>
                <a:lnTo>
                  <a:pt x="160" y="400"/>
                </a:lnTo>
                <a:lnTo>
                  <a:pt x="161" y="401"/>
                </a:lnTo>
                <a:lnTo>
                  <a:pt x="162" y="401"/>
                </a:lnTo>
                <a:lnTo>
                  <a:pt x="164" y="400"/>
                </a:lnTo>
                <a:lnTo>
                  <a:pt x="165" y="400"/>
                </a:lnTo>
                <a:lnTo>
                  <a:pt x="165" y="399"/>
                </a:lnTo>
                <a:lnTo>
                  <a:pt x="166" y="399"/>
                </a:lnTo>
                <a:lnTo>
                  <a:pt x="166" y="397"/>
                </a:lnTo>
                <a:lnTo>
                  <a:pt x="167" y="396"/>
                </a:lnTo>
                <a:lnTo>
                  <a:pt x="169" y="396"/>
                </a:lnTo>
                <a:lnTo>
                  <a:pt x="169" y="397"/>
                </a:lnTo>
                <a:lnTo>
                  <a:pt x="169" y="399"/>
                </a:lnTo>
                <a:lnTo>
                  <a:pt x="169" y="400"/>
                </a:lnTo>
                <a:lnTo>
                  <a:pt x="170" y="401"/>
                </a:lnTo>
                <a:lnTo>
                  <a:pt x="170" y="404"/>
                </a:lnTo>
                <a:lnTo>
                  <a:pt x="170" y="405"/>
                </a:lnTo>
                <a:lnTo>
                  <a:pt x="170" y="407"/>
                </a:lnTo>
                <a:lnTo>
                  <a:pt x="170" y="408"/>
                </a:lnTo>
                <a:lnTo>
                  <a:pt x="169" y="409"/>
                </a:lnTo>
                <a:lnTo>
                  <a:pt x="169" y="411"/>
                </a:lnTo>
                <a:lnTo>
                  <a:pt x="169" y="412"/>
                </a:lnTo>
                <a:lnTo>
                  <a:pt x="170" y="413"/>
                </a:lnTo>
                <a:lnTo>
                  <a:pt x="170" y="414"/>
                </a:lnTo>
                <a:lnTo>
                  <a:pt x="171" y="416"/>
                </a:lnTo>
                <a:lnTo>
                  <a:pt x="171" y="417"/>
                </a:lnTo>
                <a:lnTo>
                  <a:pt x="171" y="418"/>
                </a:lnTo>
                <a:lnTo>
                  <a:pt x="173" y="418"/>
                </a:lnTo>
                <a:lnTo>
                  <a:pt x="173" y="420"/>
                </a:lnTo>
                <a:lnTo>
                  <a:pt x="173" y="421"/>
                </a:lnTo>
                <a:lnTo>
                  <a:pt x="173" y="422"/>
                </a:lnTo>
                <a:lnTo>
                  <a:pt x="173" y="424"/>
                </a:lnTo>
                <a:lnTo>
                  <a:pt x="171" y="425"/>
                </a:lnTo>
                <a:lnTo>
                  <a:pt x="170" y="425"/>
                </a:lnTo>
                <a:lnTo>
                  <a:pt x="167" y="425"/>
                </a:lnTo>
                <a:lnTo>
                  <a:pt x="166" y="426"/>
                </a:lnTo>
                <a:lnTo>
                  <a:pt x="166" y="428"/>
                </a:lnTo>
                <a:lnTo>
                  <a:pt x="166" y="429"/>
                </a:lnTo>
                <a:lnTo>
                  <a:pt x="165" y="429"/>
                </a:lnTo>
                <a:lnTo>
                  <a:pt x="164" y="428"/>
                </a:lnTo>
                <a:lnTo>
                  <a:pt x="162" y="428"/>
                </a:lnTo>
                <a:lnTo>
                  <a:pt x="161" y="428"/>
                </a:lnTo>
                <a:lnTo>
                  <a:pt x="160" y="426"/>
                </a:lnTo>
                <a:lnTo>
                  <a:pt x="158" y="426"/>
                </a:lnTo>
                <a:lnTo>
                  <a:pt x="157" y="425"/>
                </a:lnTo>
                <a:lnTo>
                  <a:pt x="156" y="425"/>
                </a:lnTo>
                <a:lnTo>
                  <a:pt x="154" y="425"/>
                </a:lnTo>
                <a:lnTo>
                  <a:pt x="154" y="424"/>
                </a:lnTo>
                <a:lnTo>
                  <a:pt x="153" y="424"/>
                </a:lnTo>
                <a:lnTo>
                  <a:pt x="152" y="425"/>
                </a:lnTo>
                <a:lnTo>
                  <a:pt x="150" y="425"/>
                </a:lnTo>
                <a:lnTo>
                  <a:pt x="150" y="424"/>
                </a:lnTo>
                <a:lnTo>
                  <a:pt x="150" y="422"/>
                </a:lnTo>
                <a:lnTo>
                  <a:pt x="149" y="422"/>
                </a:lnTo>
                <a:lnTo>
                  <a:pt x="146" y="421"/>
                </a:lnTo>
                <a:lnTo>
                  <a:pt x="145" y="421"/>
                </a:lnTo>
                <a:lnTo>
                  <a:pt x="144" y="421"/>
                </a:lnTo>
                <a:lnTo>
                  <a:pt x="143" y="421"/>
                </a:lnTo>
                <a:lnTo>
                  <a:pt x="141" y="421"/>
                </a:lnTo>
                <a:lnTo>
                  <a:pt x="141" y="420"/>
                </a:lnTo>
                <a:lnTo>
                  <a:pt x="141" y="418"/>
                </a:lnTo>
                <a:lnTo>
                  <a:pt x="140" y="418"/>
                </a:lnTo>
                <a:lnTo>
                  <a:pt x="140" y="417"/>
                </a:lnTo>
                <a:lnTo>
                  <a:pt x="139" y="417"/>
                </a:lnTo>
                <a:lnTo>
                  <a:pt x="137" y="416"/>
                </a:lnTo>
                <a:lnTo>
                  <a:pt x="139" y="416"/>
                </a:lnTo>
                <a:lnTo>
                  <a:pt x="139" y="414"/>
                </a:lnTo>
                <a:lnTo>
                  <a:pt x="139" y="413"/>
                </a:lnTo>
                <a:lnTo>
                  <a:pt x="137" y="412"/>
                </a:lnTo>
                <a:lnTo>
                  <a:pt x="137" y="411"/>
                </a:lnTo>
                <a:lnTo>
                  <a:pt x="139" y="411"/>
                </a:lnTo>
                <a:lnTo>
                  <a:pt x="137" y="409"/>
                </a:lnTo>
                <a:lnTo>
                  <a:pt x="136" y="409"/>
                </a:lnTo>
                <a:lnTo>
                  <a:pt x="136" y="408"/>
                </a:lnTo>
                <a:lnTo>
                  <a:pt x="135" y="408"/>
                </a:lnTo>
                <a:lnTo>
                  <a:pt x="133" y="408"/>
                </a:lnTo>
                <a:lnTo>
                  <a:pt x="131" y="405"/>
                </a:lnTo>
                <a:lnTo>
                  <a:pt x="131" y="404"/>
                </a:lnTo>
                <a:lnTo>
                  <a:pt x="129" y="404"/>
                </a:lnTo>
                <a:lnTo>
                  <a:pt x="128" y="404"/>
                </a:lnTo>
                <a:lnTo>
                  <a:pt x="128" y="403"/>
                </a:lnTo>
                <a:lnTo>
                  <a:pt x="129" y="401"/>
                </a:lnTo>
                <a:lnTo>
                  <a:pt x="132" y="401"/>
                </a:lnTo>
                <a:lnTo>
                  <a:pt x="133" y="403"/>
                </a:lnTo>
                <a:lnTo>
                  <a:pt x="135" y="403"/>
                </a:lnTo>
                <a:lnTo>
                  <a:pt x="136" y="401"/>
                </a:lnTo>
                <a:lnTo>
                  <a:pt x="137" y="401"/>
                </a:lnTo>
                <a:lnTo>
                  <a:pt x="139" y="400"/>
                </a:lnTo>
                <a:lnTo>
                  <a:pt x="139" y="399"/>
                </a:lnTo>
                <a:lnTo>
                  <a:pt x="139" y="396"/>
                </a:lnTo>
                <a:lnTo>
                  <a:pt x="141" y="396"/>
                </a:lnTo>
                <a:lnTo>
                  <a:pt x="141" y="395"/>
                </a:lnTo>
                <a:lnTo>
                  <a:pt x="143" y="395"/>
                </a:lnTo>
                <a:close/>
                <a:moveTo>
                  <a:pt x="165" y="382"/>
                </a:moveTo>
                <a:lnTo>
                  <a:pt x="166" y="383"/>
                </a:lnTo>
                <a:lnTo>
                  <a:pt x="166" y="384"/>
                </a:lnTo>
                <a:lnTo>
                  <a:pt x="166" y="386"/>
                </a:lnTo>
                <a:lnTo>
                  <a:pt x="167" y="386"/>
                </a:lnTo>
                <a:lnTo>
                  <a:pt x="167" y="387"/>
                </a:lnTo>
                <a:lnTo>
                  <a:pt x="167" y="388"/>
                </a:lnTo>
                <a:lnTo>
                  <a:pt x="166" y="388"/>
                </a:lnTo>
                <a:lnTo>
                  <a:pt x="165" y="386"/>
                </a:lnTo>
                <a:lnTo>
                  <a:pt x="165" y="384"/>
                </a:lnTo>
                <a:lnTo>
                  <a:pt x="165" y="383"/>
                </a:lnTo>
                <a:lnTo>
                  <a:pt x="165" y="382"/>
                </a:lnTo>
                <a:close/>
                <a:moveTo>
                  <a:pt x="272" y="378"/>
                </a:moveTo>
                <a:lnTo>
                  <a:pt x="271" y="378"/>
                </a:lnTo>
                <a:lnTo>
                  <a:pt x="272" y="378"/>
                </a:lnTo>
                <a:close/>
                <a:moveTo>
                  <a:pt x="271" y="354"/>
                </a:moveTo>
                <a:lnTo>
                  <a:pt x="272" y="356"/>
                </a:lnTo>
                <a:lnTo>
                  <a:pt x="273" y="356"/>
                </a:lnTo>
                <a:lnTo>
                  <a:pt x="275" y="358"/>
                </a:lnTo>
                <a:lnTo>
                  <a:pt x="276" y="358"/>
                </a:lnTo>
                <a:lnTo>
                  <a:pt x="276" y="359"/>
                </a:lnTo>
                <a:lnTo>
                  <a:pt x="276" y="361"/>
                </a:lnTo>
                <a:lnTo>
                  <a:pt x="276" y="362"/>
                </a:lnTo>
                <a:lnTo>
                  <a:pt x="276" y="363"/>
                </a:lnTo>
                <a:lnTo>
                  <a:pt x="276" y="366"/>
                </a:lnTo>
                <a:lnTo>
                  <a:pt x="276" y="369"/>
                </a:lnTo>
                <a:lnTo>
                  <a:pt x="276" y="370"/>
                </a:lnTo>
                <a:lnTo>
                  <a:pt x="275" y="371"/>
                </a:lnTo>
                <a:lnTo>
                  <a:pt x="273" y="373"/>
                </a:lnTo>
                <a:lnTo>
                  <a:pt x="272" y="374"/>
                </a:lnTo>
                <a:lnTo>
                  <a:pt x="271" y="374"/>
                </a:lnTo>
                <a:lnTo>
                  <a:pt x="271" y="375"/>
                </a:lnTo>
                <a:lnTo>
                  <a:pt x="271" y="377"/>
                </a:lnTo>
                <a:lnTo>
                  <a:pt x="270" y="377"/>
                </a:lnTo>
                <a:lnTo>
                  <a:pt x="268" y="377"/>
                </a:lnTo>
                <a:lnTo>
                  <a:pt x="267" y="377"/>
                </a:lnTo>
                <a:lnTo>
                  <a:pt x="266" y="374"/>
                </a:lnTo>
                <a:lnTo>
                  <a:pt x="264" y="374"/>
                </a:lnTo>
                <a:lnTo>
                  <a:pt x="263" y="374"/>
                </a:lnTo>
                <a:lnTo>
                  <a:pt x="262" y="373"/>
                </a:lnTo>
                <a:lnTo>
                  <a:pt x="260" y="371"/>
                </a:lnTo>
                <a:lnTo>
                  <a:pt x="259" y="370"/>
                </a:lnTo>
                <a:lnTo>
                  <a:pt x="258" y="369"/>
                </a:lnTo>
                <a:lnTo>
                  <a:pt x="256" y="369"/>
                </a:lnTo>
                <a:lnTo>
                  <a:pt x="256" y="367"/>
                </a:lnTo>
                <a:lnTo>
                  <a:pt x="255" y="367"/>
                </a:lnTo>
                <a:lnTo>
                  <a:pt x="254" y="366"/>
                </a:lnTo>
                <a:lnTo>
                  <a:pt x="255" y="365"/>
                </a:lnTo>
                <a:lnTo>
                  <a:pt x="254" y="365"/>
                </a:lnTo>
                <a:lnTo>
                  <a:pt x="254" y="363"/>
                </a:lnTo>
                <a:lnTo>
                  <a:pt x="253" y="362"/>
                </a:lnTo>
                <a:lnTo>
                  <a:pt x="253" y="361"/>
                </a:lnTo>
                <a:lnTo>
                  <a:pt x="254" y="361"/>
                </a:lnTo>
                <a:lnTo>
                  <a:pt x="254" y="359"/>
                </a:lnTo>
                <a:lnTo>
                  <a:pt x="255" y="359"/>
                </a:lnTo>
                <a:lnTo>
                  <a:pt x="256" y="359"/>
                </a:lnTo>
                <a:lnTo>
                  <a:pt x="258" y="359"/>
                </a:lnTo>
                <a:lnTo>
                  <a:pt x="259" y="358"/>
                </a:lnTo>
                <a:lnTo>
                  <a:pt x="260" y="358"/>
                </a:lnTo>
                <a:lnTo>
                  <a:pt x="262" y="358"/>
                </a:lnTo>
                <a:lnTo>
                  <a:pt x="263" y="357"/>
                </a:lnTo>
                <a:lnTo>
                  <a:pt x="264" y="357"/>
                </a:lnTo>
                <a:lnTo>
                  <a:pt x="264" y="358"/>
                </a:lnTo>
                <a:lnTo>
                  <a:pt x="266" y="358"/>
                </a:lnTo>
                <a:lnTo>
                  <a:pt x="266" y="357"/>
                </a:lnTo>
                <a:lnTo>
                  <a:pt x="267" y="357"/>
                </a:lnTo>
                <a:lnTo>
                  <a:pt x="268" y="356"/>
                </a:lnTo>
                <a:lnTo>
                  <a:pt x="270" y="354"/>
                </a:lnTo>
                <a:lnTo>
                  <a:pt x="271" y="354"/>
                </a:lnTo>
                <a:close/>
                <a:moveTo>
                  <a:pt x="313" y="269"/>
                </a:moveTo>
                <a:lnTo>
                  <a:pt x="313" y="268"/>
                </a:lnTo>
                <a:lnTo>
                  <a:pt x="313" y="269"/>
                </a:lnTo>
                <a:close/>
                <a:moveTo>
                  <a:pt x="313" y="268"/>
                </a:moveTo>
                <a:lnTo>
                  <a:pt x="314" y="268"/>
                </a:lnTo>
                <a:lnTo>
                  <a:pt x="313" y="268"/>
                </a:lnTo>
                <a:close/>
                <a:moveTo>
                  <a:pt x="313" y="268"/>
                </a:moveTo>
                <a:lnTo>
                  <a:pt x="311" y="268"/>
                </a:lnTo>
                <a:lnTo>
                  <a:pt x="313" y="268"/>
                </a:lnTo>
                <a:close/>
                <a:moveTo>
                  <a:pt x="314" y="265"/>
                </a:moveTo>
                <a:lnTo>
                  <a:pt x="314" y="267"/>
                </a:lnTo>
                <a:lnTo>
                  <a:pt x="314" y="265"/>
                </a:lnTo>
                <a:close/>
                <a:moveTo>
                  <a:pt x="311" y="268"/>
                </a:moveTo>
                <a:lnTo>
                  <a:pt x="310" y="267"/>
                </a:lnTo>
                <a:lnTo>
                  <a:pt x="309" y="265"/>
                </a:lnTo>
                <a:lnTo>
                  <a:pt x="310" y="265"/>
                </a:lnTo>
                <a:lnTo>
                  <a:pt x="310" y="264"/>
                </a:lnTo>
                <a:lnTo>
                  <a:pt x="310" y="265"/>
                </a:lnTo>
                <a:lnTo>
                  <a:pt x="311" y="267"/>
                </a:lnTo>
                <a:lnTo>
                  <a:pt x="311" y="268"/>
                </a:lnTo>
                <a:close/>
                <a:moveTo>
                  <a:pt x="234" y="180"/>
                </a:moveTo>
                <a:lnTo>
                  <a:pt x="236" y="180"/>
                </a:lnTo>
                <a:lnTo>
                  <a:pt x="237" y="181"/>
                </a:lnTo>
                <a:lnTo>
                  <a:pt x="237" y="183"/>
                </a:lnTo>
                <a:lnTo>
                  <a:pt x="237" y="184"/>
                </a:lnTo>
                <a:lnTo>
                  <a:pt x="236" y="185"/>
                </a:lnTo>
                <a:lnTo>
                  <a:pt x="234" y="185"/>
                </a:lnTo>
                <a:lnTo>
                  <a:pt x="234" y="187"/>
                </a:lnTo>
                <a:lnTo>
                  <a:pt x="234" y="188"/>
                </a:lnTo>
                <a:lnTo>
                  <a:pt x="233" y="188"/>
                </a:lnTo>
                <a:lnTo>
                  <a:pt x="233" y="187"/>
                </a:lnTo>
                <a:lnTo>
                  <a:pt x="232" y="187"/>
                </a:lnTo>
                <a:lnTo>
                  <a:pt x="232" y="185"/>
                </a:lnTo>
                <a:lnTo>
                  <a:pt x="232" y="184"/>
                </a:lnTo>
                <a:lnTo>
                  <a:pt x="232" y="183"/>
                </a:lnTo>
                <a:lnTo>
                  <a:pt x="232" y="181"/>
                </a:lnTo>
                <a:lnTo>
                  <a:pt x="232" y="180"/>
                </a:lnTo>
                <a:lnTo>
                  <a:pt x="233" y="180"/>
                </a:lnTo>
                <a:lnTo>
                  <a:pt x="234" y="180"/>
                </a:lnTo>
                <a:close/>
                <a:moveTo>
                  <a:pt x="229" y="180"/>
                </a:moveTo>
                <a:lnTo>
                  <a:pt x="229" y="181"/>
                </a:lnTo>
                <a:lnTo>
                  <a:pt x="228" y="180"/>
                </a:lnTo>
                <a:lnTo>
                  <a:pt x="226" y="180"/>
                </a:lnTo>
                <a:lnTo>
                  <a:pt x="228" y="179"/>
                </a:lnTo>
                <a:lnTo>
                  <a:pt x="229" y="180"/>
                </a:lnTo>
                <a:close/>
                <a:moveTo>
                  <a:pt x="243" y="175"/>
                </a:moveTo>
                <a:lnTo>
                  <a:pt x="243" y="176"/>
                </a:lnTo>
                <a:lnTo>
                  <a:pt x="245" y="176"/>
                </a:lnTo>
                <a:lnTo>
                  <a:pt x="245" y="178"/>
                </a:lnTo>
                <a:lnTo>
                  <a:pt x="246" y="178"/>
                </a:lnTo>
                <a:lnTo>
                  <a:pt x="247" y="179"/>
                </a:lnTo>
                <a:lnTo>
                  <a:pt x="249" y="179"/>
                </a:lnTo>
                <a:lnTo>
                  <a:pt x="249" y="180"/>
                </a:lnTo>
                <a:lnTo>
                  <a:pt x="250" y="180"/>
                </a:lnTo>
                <a:lnTo>
                  <a:pt x="250" y="181"/>
                </a:lnTo>
                <a:lnTo>
                  <a:pt x="251" y="183"/>
                </a:lnTo>
                <a:lnTo>
                  <a:pt x="253" y="184"/>
                </a:lnTo>
                <a:lnTo>
                  <a:pt x="253" y="185"/>
                </a:lnTo>
                <a:lnTo>
                  <a:pt x="253" y="187"/>
                </a:lnTo>
                <a:lnTo>
                  <a:pt x="253" y="188"/>
                </a:lnTo>
                <a:lnTo>
                  <a:pt x="253" y="189"/>
                </a:lnTo>
                <a:lnTo>
                  <a:pt x="251" y="189"/>
                </a:lnTo>
                <a:lnTo>
                  <a:pt x="251" y="191"/>
                </a:lnTo>
                <a:lnTo>
                  <a:pt x="251" y="192"/>
                </a:lnTo>
                <a:lnTo>
                  <a:pt x="250" y="192"/>
                </a:lnTo>
                <a:lnTo>
                  <a:pt x="249" y="192"/>
                </a:lnTo>
                <a:lnTo>
                  <a:pt x="247" y="193"/>
                </a:lnTo>
                <a:lnTo>
                  <a:pt x="246" y="195"/>
                </a:lnTo>
                <a:lnTo>
                  <a:pt x="246" y="196"/>
                </a:lnTo>
                <a:lnTo>
                  <a:pt x="247" y="196"/>
                </a:lnTo>
                <a:lnTo>
                  <a:pt x="247" y="197"/>
                </a:lnTo>
                <a:lnTo>
                  <a:pt x="246" y="197"/>
                </a:lnTo>
                <a:lnTo>
                  <a:pt x="245" y="197"/>
                </a:lnTo>
                <a:lnTo>
                  <a:pt x="243" y="196"/>
                </a:lnTo>
                <a:lnTo>
                  <a:pt x="243" y="195"/>
                </a:lnTo>
                <a:lnTo>
                  <a:pt x="242" y="193"/>
                </a:lnTo>
                <a:lnTo>
                  <a:pt x="242" y="192"/>
                </a:lnTo>
                <a:lnTo>
                  <a:pt x="241" y="192"/>
                </a:lnTo>
                <a:lnTo>
                  <a:pt x="241" y="191"/>
                </a:lnTo>
                <a:lnTo>
                  <a:pt x="242" y="191"/>
                </a:lnTo>
                <a:lnTo>
                  <a:pt x="242" y="189"/>
                </a:lnTo>
                <a:lnTo>
                  <a:pt x="242" y="188"/>
                </a:lnTo>
                <a:lnTo>
                  <a:pt x="242" y="187"/>
                </a:lnTo>
                <a:lnTo>
                  <a:pt x="241" y="187"/>
                </a:lnTo>
                <a:lnTo>
                  <a:pt x="241" y="185"/>
                </a:lnTo>
                <a:lnTo>
                  <a:pt x="241" y="184"/>
                </a:lnTo>
                <a:lnTo>
                  <a:pt x="241" y="183"/>
                </a:lnTo>
                <a:lnTo>
                  <a:pt x="241" y="181"/>
                </a:lnTo>
                <a:lnTo>
                  <a:pt x="241" y="180"/>
                </a:lnTo>
                <a:lnTo>
                  <a:pt x="241" y="179"/>
                </a:lnTo>
                <a:lnTo>
                  <a:pt x="242" y="179"/>
                </a:lnTo>
                <a:lnTo>
                  <a:pt x="242" y="176"/>
                </a:lnTo>
                <a:lnTo>
                  <a:pt x="242" y="175"/>
                </a:lnTo>
                <a:lnTo>
                  <a:pt x="243" y="175"/>
                </a:lnTo>
                <a:close/>
                <a:moveTo>
                  <a:pt x="271" y="174"/>
                </a:moveTo>
                <a:lnTo>
                  <a:pt x="271" y="172"/>
                </a:lnTo>
                <a:lnTo>
                  <a:pt x="272" y="172"/>
                </a:lnTo>
                <a:lnTo>
                  <a:pt x="272" y="174"/>
                </a:lnTo>
                <a:lnTo>
                  <a:pt x="271" y="174"/>
                </a:lnTo>
                <a:close/>
                <a:moveTo>
                  <a:pt x="272" y="172"/>
                </a:moveTo>
                <a:lnTo>
                  <a:pt x="271" y="172"/>
                </a:lnTo>
                <a:lnTo>
                  <a:pt x="271" y="171"/>
                </a:lnTo>
                <a:lnTo>
                  <a:pt x="272" y="171"/>
                </a:lnTo>
                <a:lnTo>
                  <a:pt x="272" y="172"/>
                </a:lnTo>
                <a:close/>
                <a:moveTo>
                  <a:pt x="272" y="171"/>
                </a:moveTo>
                <a:lnTo>
                  <a:pt x="272" y="170"/>
                </a:lnTo>
                <a:lnTo>
                  <a:pt x="272" y="171"/>
                </a:lnTo>
                <a:close/>
                <a:moveTo>
                  <a:pt x="273" y="161"/>
                </a:moveTo>
                <a:lnTo>
                  <a:pt x="273" y="159"/>
                </a:lnTo>
                <a:lnTo>
                  <a:pt x="273" y="161"/>
                </a:lnTo>
                <a:close/>
                <a:moveTo>
                  <a:pt x="275" y="161"/>
                </a:moveTo>
                <a:lnTo>
                  <a:pt x="275" y="159"/>
                </a:lnTo>
                <a:lnTo>
                  <a:pt x="275" y="161"/>
                </a:lnTo>
                <a:close/>
                <a:moveTo>
                  <a:pt x="279" y="145"/>
                </a:moveTo>
                <a:lnTo>
                  <a:pt x="280" y="145"/>
                </a:lnTo>
                <a:lnTo>
                  <a:pt x="283" y="145"/>
                </a:lnTo>
                <a:lnTo>
                  <a:pt x="283" y="146"/>
                </a:lnTo>
                <a:lnTo>
                  <a:pt x="284" y="146"/>
                </a:lnTo>
                <a:lnTo>
                  <a:pt x="284" y="147"/>
                </a:lnTo>
                <a:lnTo>
                  <a:pt x="285" y="147"/>
                </a:lnTo>
                <a:lnTo>
                  <a:pt x="285" y="149"/>
                </a:lnTo>
                <a:lnTo>
                  <a:pt x="285" y="150"/>
                </a:lnTo>
                <a:lnTo>
                  <a:pt x="285" y="151"/>
                </a:lnTo>
                <a:lnTo>
                  <a:pt x="283" y="153"/>
                </a:lnTo>
                <a:lnTo>
                  <a:pt x="281" y="154"/>
                </a:lnTo>
                <a:lnTo>
                  <a:pt x="280" y="154"/>
                </a:lnTo>
                <a:lnTo>
                  <a:pt x="279" y="154"/>
                </a:lnTo>
                <a:lnTo>
                  <a:pt x="279" y="155"/>
                </a:lnTo>
                <a:lnTo>
                  <a:pt x="277" y="155"/>
                </a:lnTo>
                <a:lnTo>
                  <a:pt x="276" y="155"/>
                </a:lnTo>
                <a:lnTo>
                  <a:pt x="276" y="157"/>
                </a:lnTo>
                <a:lnTo>
                  <a:pt x="275" y="157"/>
                </a:lnTo>
                <a:lnTo>
                  <a:pt x="273" y="158"/>
                </a:lnTo>
                <a:lnTo>
                  <a:pt x="275" y="159"/>
                </a:lnTo>
                <a:lnTo>
                  <a:pt x="273" y="159"/>
                </a:lnTo>
                <a:lnTo>
                  <a:pt x="272" y="159"/>
                </a:lnTo>
                <a:lnTo>
                  <a:pt x="272" y="161"/>
                </a:lnTo>
                <a:lnTo>
                  <a:pt x="271" y="161"/>
                </a:lnTo>
                <a:lnTo>
                  <a:pt x="271" y="162"/>
                </a:lnTo>
                <a:lnTo>
                  <a:pt x="270" y="162"/>
                </a:lnTo>
                <a:lnTo>
                  <a:pt x="268" y="163"/>
                </a:lnTo>
                <a:lnTo>
                  <a:pt x="268" y="164"/>
                </a:lnTo>
                <a:lnTo>
                  <a:pt x="270" y="164"/>
                </a:lnTo>
                <a:lnTo>
                  <a:pt x="271" y="166"/>
                </a:lnTo>
                <a:lnTo>
                  <a:pt x="272" y="166"/>
                </a:lnTo>
                <a:lnTo>
                  <a:pt x="272" y="167"/>
                </a:lnTo>
                <a:lnTo>
                  <a:pt x="273" y="167"/>
                </a:lnTo>
                <a:lnTo>
                  <a:pt x="272" y="167"/>
                </a:lnTo>
                <a:lnTo>
                  <a:pt x="272" y="168"/>
                </a:lnTo>
                <a:lnTo>
                  <a:pt x="273" y="168"/>
                </a:lnTo>
                <a:lnTo>
                  <a:pt x="273" y="170"/>
                </a:lnTo>
                <a:lnTo>
                  <a:pt x="272" y="170"/>
                </a:lnTo>
                <a:lnTo>
                  <a:pt x="271" y="170"/>
                </a:lnTo>
                <a:lnTo>
                  <a:pt x="271" y="171"/>
                </a:lnTo>
                <a:lnTo>
                  <a:pt x="271" y="172"/>
                </a:lnTo>
                <a:lnTo>
                  <a:pt x="268" y="172"/>
                </a:lnTo>
                <a:lnTo>
                  <a:pt x="268" y="174"/>
                </a:lnTo>
                <a:lnTo>
                  <a:pt x="267" y="175"/>
                </a:lnTo>
                <a:lnTo>
                  <a:pt x="267" y="176"/>
                </a:lnTo>
                <a:lnTo>
                  <a:pt x="266" y="178"/>
                </a:lnTo>
                <a:lnTo>
                  <a:pt x="264" y="178"/>
                </a:lnTo>
                <a:lnTo>
                  <a:pt x="263" y="178"/>
                </a:lnTo>
                <a:lnTo>
                  <a:pt x="262" y="178"/>
                </a:lnTo>
                <a:lnTo>
                  <a:pt x="262" y="176"/>
                </a:lnTo>
                <a:lnTo>
                  <a:pt x="259" y="176"/>
                </a:lnTo>
                <a:lnTo>
                  <a:pt x="259" y="178"/>
                </a:lnTo>
                <a:lnTo>
                  <a:pt x="258" y="178"/>
                </a:lnTo>
                <a:lnTo>
                  <a:pt x="258" y="176"/>
                </a:lnTo>
                <a:lnTo>
                  <a:pt x="258" y="174"/>
                </a:lnTo>
                <a:lnTo>
                  <a:pt x="258" y="172"/>
                </a:lnTo>
                <a:lnTo>
                  <a:pt x="258" y="171"/>
                </a:lnTo>
                <a:lnTo>
                  <a:pt x="259" y="170"/>
                </a:lnTo>
                <a:lnTo>
                  <a:pt x="259" y="168"/>
                </a:lnTo>
                <a:lnTo>
                  <a:pt x="259" y="167"/>
                </a:lnTo>
                <a:lnTo>
                  <a:pt x="260" y="166"/>
                </a:lnTo>
                <a:lnTo>
                  <a:pt x="260" y="163"/>
                </a:lnTo>
                <a:lnTo>
                  <a:pt x="262" y="163"/>
                </a:lnTo>
                <a:lnTo>
                  <a:pt x="263" y="162"/>
                </a:lnTo>
                <a:lnTo>
                  <a:pt x="264" y="162"/>
                </a:lnTo>
                <a:lnTo>
                  <a:pt x="264" y="161"/>
                </a:lnTo>
                <a:lnTo>
                  <a:pt x="266" y="161"/>
                </a:lnTo>
                <a:lnTo>
                  <a:pt x="266" y="159"/>
                </a:lnTo>
                <a:lnTo>
                  <a:pt x="267" y="158"/>
                </a:lnTo>
                <a:lnTo>
                  <a:pt x="268" y="155"/>
                </a:lnTo>
                <a:lnTo>
                  <a:pt x="270" y="154"/>
                </a:lnTo>
                <a:lnTo>
                  <a:pt x="268" y="153"/>
                </a:lnTo>
                <a:lnTo>
                  <a:pt x="268" y="151"/>
                </a:lnTo>
                <a:lnTo>
                  <a:pt x="267" y="150"/>
                </a:lnTo>
                <a:lnTo>
                  <a:pt x="267" y="149"/>
                </a:lnTo>
                <a:lnTo>
                  <a:pt x="268" y="149"/>
                </a:lnTo>
                <a:lnTo>
                  <a:pt x="270" y="149"/>
                </a:lnTo>
                <a:lnTo>
                  <a:pt x="271" y="149"/>
                </a:lnTo>
                <a:lnTo>
                  <a:pt x="272" y="149"/>
                </a:lnTo>
                <a:lnTo>
                  <a:pt x="272" y="147"/>
                </a:lnTo>
                <a:lnTo>
                  <a:pt x="273" y="147"/>
                </a:lnTo>
                <a:lnTo>
                  <a:pt x="275" y="146"/>
                </a:lnTo>
                <a:lnTo>
                  <a:pt x="276" y="145"/>
                </a:lnTo>
                <a:lnTo>
                  <a:pt x="277" y="145"/>
                </a:lnTo>
                <a:lnTo>
                  <a:pt x="279" y="145"/>
                </a:lnTo>
                <a:close/>
                <a:moveTo>
                  <a:pt x="263" y="98"/>
                </a:moveTo>
                <a:lnTo>
                  <a:pt x="263" y="96"/>
                </a:lnTo>
                <a:lnTo>
                  <a:pt x="263" y="98"/>
                </a:lnTo>
                <a:close/>
                <a:moveTo>
                  <a:pt x="264" y="98"/>
                </a:moveTo>
                <a:lnTo>
                  <a:pt x="264" y="96"/>
                </a:lnTo>
                <a:lnTo>
                  <a:pt x="264" y="98"/>
                </a:lnTo>
                <a:close/>
                <a:moveTo>
                  <a:pt x="263" y="96"/>
                </a:moveTo>
                <a:lnTo>
                  <a:pt x="263" y="98"/>
                </a:lnTo>
                <a:lnTo>
                  <a:pt x="260" y="98"/>
                </a:lnTo>
                <a:lnTo>
                  <a:pt x="260" y="96"/>
                </a:lnTo>
                <a:lnTo>
                  <a:pt x="259" y="96"/>
                </a:lnTo>
                <a:lnTo>
                  <a:pt x="259" y="95"/>
                </a:lnTo>
                <a:lnTo>
                  <a:pt x="260" y="94"/>
                </a:lnTo>
                <a:lnTo>
                  <a:pt x="262" y="94"/>
                </a:lnTo>
                <a:lnTo>
                  <a:pt x="263" y="94"/>
                </a:lnTo>
                <a:lnTo>
                  <a:pt x="263" y="95"/>
                </a:lnTo>
                <a:lnTo>
                  <a:pt x="263" y="96"/>
                </a:lnTo>
                <a:close/>
                <a:moveTo>
                  <a:pt x="246" y="65"/>
                </a:moveTo>
                <a:lnTo>
                  <a:pt x="246" y="66"/>
                </a:lnTo>
                <a:lnTo>
                  <a:pt x="247" y="66"/>
                </a:lnTo>
                <a:lnTo>
                  <a:pt x="249" y="66"/>
                </a:lnTo>
                <a:lnTo>
                  <a:pt x="249" y="68"/>
                </a:lnTo>
                <a:lnTo>
                  <a:pt x="250" y="68"/>
                </a:lnTo>
                <a:lnTo>
                  <a:pt x="250" y="69"/>
                </a:lnTo>
                <a:lnTo>
                  <a:pt x="250" y="70"/>
                </a:lnTo>
                <a:lnTo>
                  <a:pt x="251" y="72"/>
                </a:lnTo>
                <a:lnTo>
                  <a:pt x="251" y="74"/>
                </a:lnTo>
                <a:lnTo>
                  <a:pt x="250" y="74"/>
                </a:lnTo>
                <a:lnTo>
                  <a:pt x="250" y="75"/>
                </a:lnTo>
                <a:lnTo>
                  <a:pt x="249" y="75"/>
                </a:lnTo>
                <a:lnTo>
                  <a:pt x="247" y="77"/>
                </a:lnTo>
                <a:lnTo>
                  <a:pt x="247" y="78"/>
                </a:lnTo>
                <a:lnTo>
                  <a:pt x="249" y="79"/>
                </a:lnTo>
                <a:lnTo>
                  <a:pt x="249" y="81"/>
                </a:lnTo>
                <a:lnTo>
                  <a:pt x="249" y="82"/>
                </a:lnTo>
                <a:lnTo>
                  <a:pt x="250" y="82"/>
                </a:lnTo>
                <a:lnTo>
                  <a:pt x="249" y="83"/>
                </a:lnTo>
                <a:lnTo>
                  <a:pt x="247" y="85"/>
                </a:lnTo>
                <a:lnTo>
                  <a:pt x="246" y="85"/>
                </a:lnTo>
                <a:lnTo>
                  <a:pt x="245" y="85"/>
                </a:lnTo>
                <a:lnTo>
                  <a:pt x="245" y="86"/>
                </a:lnTo>
                <a:lnTo>
                  <a:pt x="245" y="87"/>
                </a:lnTo>
                <a:lnTo>
                  <a:pt x="245" y="89"/>
                </a:lnTo>
                <a:lnTo>
                  <a:pt x="245" y="90"/>
                </a:lnTo>
                <a:lnTo>
                  <a:pt x="245" y="91"/>
                </a:lnTo>
                <a:lnTo>
                  <a:pt x="243" y="91"/>
                </a:lnTo>
                <a:lnTo>
                  <a:pt x="243" y="92"/>
                </a:lnTo>
                <a:lnTo>
                  <a:pt x="243" y="94"/>
                </a:lnTo>
                <a:lnTo>
                  <a:pt x="242" y="94"/>
                </a:lnTo>
                <a:lnTo>
                  <a:pt x="241" y="94"/>
                </a:lnTo>
                <a:lnTo>
                  <a:pt x="241" y="95"/>
                </a:lnTo>
                <a:lnTo>
                  <a:pt x="239" y="95"/>
                </a:lnTo>
                <a:lnTo>
                  <a:pt x="238" y="95"/>
                </a:lnTo>
                <a:lnTo>
                  <a:pt x="238" y="96"/>
                </a:lnTo>
                <a:lnTo>
                  <a:pt x="237" y="98"/>
                </a:lnTo>
                <a:lnTo>
                  <a:pt x="236" y="99"/>
                </a:lnTo>
                <a:lnTo>
                  <a:pt x="234" y="99"/>
                </a:lnTo>
                <a:lnTo>
                  <a:pt x="233" y="99"/>
                </a:lnTo>
                <a:lnTo>
                  <a:pt x="232" y="99"/>
                </a:lnTo>
                <a:lnTo>
                  <a:pt x="232" y="98"/>
                </a:lnTo>
                <a:lnTo>
                  <a:pt x="230" y="96"/>
                </a:lnTo>
                <a:lnTo>
                  <a:pt x="229" y="95"/>
                </a:lnTo>
                <a:lnTo>
                  <a:pt x="228" y="94"/>
                </a:lnTo>
                <a:lnTo>
                  <a:pt x="228" y="92"/>
                </a:lnTo>
                <a:lnTo>
                  <a:pt x="228" y="91"/>
                </a:lnTo>
                <a:lnTo>
                  <a:pt x="229" y="90"/>
                </a:lnTo>
                <a:lnTo>
                  <a:pt x="229" y="89"/>
                </a:lnTo>
                <a:lnTo>
                  <a:pt x="229" y="87"/>
                </a:lnTo>
                <a:lnTo>
                  <a:pt x="230" y="87"/>
                </a:lnTo>
                <a:lnTo>
                  <a:pt x="230" y="86"/>
                </a:lnTo>
                <a:lnTo>
                  <a:pt x="232" y="85"/>
                </a:lnTo>
                <a:lnTo>
                  <a:pt x="232" y="83"/>
                </a:lnTo>
                <a:lnTo>
                  <a:pt x="233" y="83"/>
                </a:lnTo>
                <a:lnTo>
                  <a:pt x="234" y="83"/>
                </a:lnTo>
                <a:lnTo>
                  <a:pt x="236" y="82"/>
                </a:lnTo>
                <a:lnTo>
                  <a:pt x="236" y="81"/>
                </a:lnTo>
                <a:lnTo>
                  <a:pt x="236" y="79"/>
                </a:lnTo>
                <a:lnTo>
                  <a:pt x="236" y="78"/>
                </a:lnTo>
                <a:lnTo>
                  <a:pt x="237" y="78"/>
                </a:lnTo>
                <a:lnTo>
                  <a:pt x="237" y="77"/>
                </a:lnTo>
                <a:lnTo>
                  <a:pt x="238" y="77"/>
                </a:lnTo>
                <a:lnTo>
                  <a:pt x="238" y="75"/>
                </a:lnTo>
                <a:lnTo>
                  <a:pt x="238" y="74"/>
                </a:lnTo>
                <a:lnTo>
                  <a:pt x="239" y="73"/>
                </a:lnTo>
                <a:lnTo>
                  <a:pt x="239" y="72"/>
                </a:lnTo>
                <a:lnTo>
                  <a:pt x="239" y="70"/>
                </a:lnTo>
                <a:lnTo>
                  <a:pt x="239" y="69"/>
                </a:lnTo>
                <a:lnTo>
                  <a:pt x="241" y="68"/>
                </a:lnTo>
                <a:lnTo>
                  <a:pt x="242" y="68"/>
                </a:lnTo>
                <a:lnTo>
                  <a:pt x="242" y="66"/>
                </a:lnTo>
                <a:lnTo>
                  <a:pt x="243" y="66"/>
                </a:lnTo>
                <a:lnTo>
                  <a:pt x="245" y="66"/>
                </a:lnTo>
                <a:lnTo>
                  <a:pt x="245" y="65"/>
                </a:lnTo>
                <a:lnTo>
                  <a:pt x="246" y="65"/>
                </a:lnTo>
                <a:close/>
                <a:moveTo>
                  <a:pt x="258" y="52"/>
                </a:moveTo>
                <a:lnTo>
                  <a:pt x="256" y="52"/>
                </a:lnTo>
                <a:lnTo>
                  <a:pt x="258" y="51"/>
                </a:lnTo>
                <a:lnTo>
                  <a:pt x="258" y="52"/>
                </a:lnTo>
                <a:close/>
                <a:moveTo>
                  <a:pt x="256" y="51"/>
                </a:moveTo>
                <a:lnTo>
                  <a:pt x="255" y="52"/>
                </a:lnTo>
                <a:lnTo>
                  <a:pt x="255" y="51"/>
                </a:lnTo>
                <a:lnTo>
                  <a:pt x="254" y="51"/>
                </a:lnTo>
                <a:lnTo>
                  <a:pt x="254" y="49"/>
                </a:lnTo>
                <a:lnTo>
                  <a:pt x="255" y="49"/>
                </a:lnTo>
                <a:lnTo>
                  <a:pt x="256" y="49"/>
                </a:lnTo>
                <a:lnTo>
                  <a:pt x="256" y="51"/>
                </a:lnTo>
                <a:close/>
                <a:moveTo>
                  <a:pt x="256" y="45"/>
                </a:moveTo>
                <a:lnTo>
                  <a:pt x="256" y="44"/>
                </a:lnTo>
                <a:lnTo>
                  <a:pt x="256" y="45"/>
                </a:lnTo>
                <a:close/>
                <a:moveTo>
                  <a:pt x="262" y="47"/>
                </a:moveTo>
                <a:lnTo>
                  <a:pt x="260" y="45"/>
                </a:lnTo>
                <a:lnTo>
                  <a:pt x="259" y="44"/>
                </a:lnTo>
                <a:lnTo>
                  <a:pt x="258" y="44"/>
                </a:lnTo>
                <a:lnTo>
                  <a:pt x="258" y="43"/>
                </a:lnTo>
                <a:lnTo>
                  <a:pt x="259" y="43"/>
                </a:lnTo>
                <a:lnTo>
                  <a:pt x="260" y="44"/>
                </a:lnTo>
                <a:lnTo>
                  <a:pt x="262" y="44"/>
                </a:lnTo>
                <a:lnTo>
                  <a:pt x="262" y="45"/>
                </a:lnTo>
                <a:lnTo>
                  <a:pt x="262" y="47"/>
                </a:lnTo>
                <a:close/>
                <a:moveTo>
                  <a:pt x="260" y="43"/>
                </a:moveTo>
                <a:lnTo>
                  <a:pt x="260" y="41"/>
                </a:lnTo>
                <a:lnTo>
                  <a:pt x="260" y="43"/>
                </a:lnTo>
                <a:close/>
                <a:moveTo>
                  <a:pt x="263" y="14"/>
                </a:moveTo>
                <a:lnTo>
                  <a:pt x="262" y="14"/>
                </a:lnTo>
                <a:lnTo>
                  <a:pt x="262" y="13"/>
                </a:lnTo>
                <a:lnTo>
                  <a:pt x="262" y="11"/>
                </a:lnTo>
                <a:lnTo>
                  <a:pt x="263" y="11"/>
                </a:lnTo>
                <a:lnTo>
                  <a:pt x="263" y="13"/>
                </a:lnTo>
                <a:lnTo>
                  <a:pt x="264" y="13"/>
                </a:lnTo>
                <a:lnTo>
                  <a:pt x="263" y="13"/>
                </a:lnTo>
                <a:lnTo>
                  <a:pt x="263" y="14"/>
                </a:lnTo>
                <a:close/>
                <a:moveTo>
                  <a:pt x="266" y="5"/>
                </a:moveTo>
                <a:lnTo>
                  <a:pt x="264" y="5"/>
                </a:lnTo>
                <a:lnTo>
                  <a:pt x="266" y="3"/>
                </a:lnTo>
                <a:lnTo>
                  <a:pt x="266" y="5"/>
                </a:lnTo>
                <a:close/>
                <a:moveTo>
                  <a:pt x="267" y="0"/>
                </a:moveTo>
                <a:lnTo>
                  <a:pt x="267" y="1"/>
                </a:lnTo>
                <a:lnTo>
                  <a:pt x="268" y="1"/>
                </a:lnTo>
                <a:lnTo>
                  <a:pt x="268" y="2"/>
                </a:lnTo>
                <a:lnTo>
                  <a:pt x="268" y="3"/>
                </a:lnTo>
                <a:lnTo>
                  <a:pt x="267" y="3"/>
                </a:lnTo>
                <a:lnTo>
                  <a:pt x="266" y="3"/>
                </a:lnTo>
                <a:lnTo>
                  <a:pt x="266" y="2"/>
                </a:lnTo>
                <a:lnTo>
                  <a:pt x="266" y="1"/>
                </a:lnTo>
                <a:lnTo>
                  <a:pt x="266" y="0"/>
                </a:lnTo>
                <a:lnTo>
                  <a:pt x="267" y="0"/>
                </a:lnTo>
                <a:close/>
              </a:path>
            </a:pathLst>
          </a:custGeom>
          <a:solidFill>
            <a:schemeClr val="accent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a:off x="2231737" y="1922663"/>
            <a:ext cx="989810" cy="858296"/>
          </a:xfrm>
          <a:custGeom>
            <a:avLst/>
            <a:gdLst>
              <a:gd name="T0" fmla="*/ 179 w 572"/>
              <a:gd name="T1" fmla="*/ 494 h 496"/>
              <a:gd name="T2" fmla="*/ 102 w 572"/>
              <a:gd name="T3" fmla="*/ 402 h 496"/>
              <a:gd name="T4" fmla="*/ 59 w 572"/>
              <a:gd name="T5" fmla="*/ 367 h 496"/>
              <a:gd name="T6" fmla="*/ 39 w 572"/>
              <a:gd name="T7" fmla="*/ 232 h 496"/>
              <a:gd name="T8" fmla="*/ 8 w 572"/>
              <a:gd name="T9" fmla="*/ 184 h 496"/>
              <a:gd name="T10" fmla="*/ 18 w 572"/>
              <a:gd name="T11" fmla="*/ 165 h 496"/>
              <a:gd name="T12" fmla="*/ 561 w 572"/>
              <a:gd name="T13" fmla="*/ 29 h 496"/>
              <a:gd name="T14" fmla="*/ 552 w 572"/>
              <a:gd name="T15" fmla="*/ 55 h 496"/>
              <a:gd name="T16" fmla="*/ 546 w 572"/>
              <a:gd name="T17" fmla="*/ 72 h 496"/>
              <a:gd name="T18" fmla="*/ 523 w 572"/>
              <a:gd name="T19" fmla="*/ 95 h 496"/>
              <a:gd name="T20" fmla="*/ 504 w 572"/>
              <a:gd name="T21" fmla="*/ 116 h 496"/>
              <a:gd name="T22" fmla="*/ 527 w 572"/>
              <a:gd name="T23" fmla="*/ 80 h 496"/>
              <a:gd name="T24" fmla="*/ 523 w 572"/>
              <a:gd name="T25" fmla="*/ 67 h 496"/>
              <a:gd name="T26" fmla="*/ 506 w 572"/>
              <a:gd name="T27" fmla="*/ 84 h 496"/>
              <a:gd name="T28" fmla="*/ 474 w 572"/>
              <a:gd name="T29" fmla="*/ 96 h 496"/>
              <a:gd name="T30" fmla="*/ 447 w 572"/>
              <a:gd name="T31" fmla="*/ 106 h 496"/>
              <a:gd name="T32" fmla="*/ 420 w 572"/>
              <a:gd name="T33" fmla="*/ 133 h 496"/>
              <a:gd name="T34" fmla="*/ 403 w 572"/>
              <a:gd name="T35" fmla="*/ 164 h 496"/>
              <a:gd name="T36" fmla="*/ 424 w 572"/>
              <a:gd name="T37" fmla="*/ 181 h 496"/>
              <a:gd name="T38" fmla="*/ 417 w 572"/>
              <a:gd name="T39" fmla="*/ 198 h 496"/>
              <a:gd name="T40" fmla="*/ 404 w 572"/>
              <a:gd name="T41" fmla="*/ 219 h 496"/>
              <a:gd name="T42" fmla="*/ 390 w 572"/>
              <a:gd name="T43" fmla="*/ 244 h 496"/>
              <a:gd name="T44" fmla="*/ 374 w 572"/>
              <a:gd name="T45" fmla="*/ 267 h 496"/>
              <a:gd name="T46" fmla="*/ 370 w 572"/>
              <a:gd name="T47" fmla="*/ 296 h 496"/>
              <a:gd name="T48" fmla="*/ 335 w 572"/>
              <a:gd name="T49" fmla="*/ 383 h 496"/>
              <a:gd name="T50" fmla="*/ 302 w 572"/>
              <a:gd name="T51" fmla="*/ 398 h 496"/>
              <a:gd name="T52" fmla="*/ 268 w 572"/>
              <a:gd name="T53" fmla="*/ 410 h 496"/>
              <a:gd name="T54" fmla="*/ 250 w 572"/>
              <a:gd name="T55" fmla="*/ 415 h 496"/>
              <a:gd name="T56" fmla="*/ 221 w 572"/>
              <a:gd name="T57" fmla="*/ 406 h 496"/>
              <a:gd name="T58" fmla="*/ 183 w 572"/>
              <a:gd name="T59" fmla="*/ 393 h 496"/>
              <a:gd name="T60" fmla="*/ 174 w 572"/>
              <a:gd name="T61" fmla="*/ 414 h 496"/>
              <a:gd name="T62" fmla="*/ 186 w 572"/>
              <a:gd name="T63" fmla="*/ 448 h 496"/>
              <a:gd name="T64" fmla="*/ 179 w 572"/>
              <a:gd name="T65" fmla="*/ 481 h 496"/>
              <a:gd name="T66" fmla="*/ 162 w 572"/>
              <a:gd name="T67" fmla="*/ 485 h 496"/>
              <a:gd name="T68" fmla="*/ 142 w 572"/>
              <a:gd name="T69" fmla="*/ 476 h 496"/>
              <a:gd name="T70" fmla="*/ 139 w 572"/>
              <a:gd name="T71" fmla="*/ 455 h 496"/>
              <a:gd name="T72" fmla="*/ 128 w 572"/>
              <a:gd name="T73" fmla="*/ 436 h 496"/>
              <a:gd name="T74" fmla="*/ 106 w 572"/>
              <a:gd name="T75" fmla="*/ 419 h 496"/>
              <a:gd name="T76" fmla="*/ 107 w 572"/>
              <a:gd name="T77" fmla="*/ 402 h 496"/>
              <a:gd name="T78" fmla="*/ 115 w 572"/>
              <a:gd name="T79" fmla="*/ 393 h 496"/>
              <a:gd name="T80" fmla="*/ 98 w 572"/>
              <a:gd name="T81" fmla="*/ 387 h 496"/>
              <a:gd name="T82" fmla="*/ 82 w 572"/>
              <a:gd name="T83" fmla="*/ 406 h 496"/>
              <a:gd name="T84" fmla="*/ 70 w 572"/>
              <a:gd name="T85" fmla="*/ 396 h 496"/>
              <a:gd name="T86" fmla="*/ 64 w 572"/>
              <a:gd name="T87" fmla="*/ 381 h 496"/>
              <a:gd name="T88" fmla="*/ 64 w 572"/>
              <a:gd name="T89" fmla="*/ 349 h 496"/>
              <a:gd name="T90" fmla="*/ 56 w 572"/>
              <a:gd name="T91" fmla="*/ 311 h 496"/>
              <a:gd name="T92" fmla="*/ 43 w 572"/>
              <a:gd name="T93" fmla="*/ 279 h 496"/>
              <a:gd name="T94" fmla="*/ 27 w 572"/>
              <a:gd name="T95" fmla="*/ 256 h 496"/>
              <a:gd name="T96" fmla="*/ 34 w 572"/>
              <a:gd name="T97" fmla="*/ 241 h 496"/>
              <a:gd name="T98" fmla="*/ 35 w 572"/>
              <a:gd name="T99" fmla="*/ 223 h 496"/>
              <a:gd name="T100" fmla="*/ 30 w 572"/>
              <a:gd name="T101" fmla="*/ 207 h 496"/>
              <a:gd name="T102" fmla="*/ 19 w 572"/>
              <a:gd name="T103" fmla="*/ 182 h 496"/>
              <a:gd name="T104" fmla="*/ 38 w 572"/>
              <a:gd name="T105" fmla="*/ 165 h 496"/>
              <a:gd name="T106" fmla="*/ 89 w 572"/>
              <a:gd name="T107" fmla="*/ 177 h 496"/>
              <a:gd name="T108" fmla="*/ 122 w 572"/>
              <a:gd name="T109" fmla="*/ 180 h 496"/>
              <a:gd name="T110" fmla="*/ 148 w 572"/>
              <a:gd name="T111" fmla="*/ 176 h 496"/>
              <a:gd name="T112" fmla="*/ 182 w 572"/>
              <a:gd name="T113" fmla="*/ 171 h 496"/>
              <a:gd name="T114" fmla="*/ 212 w 572"/>
              <a:gd name="T115" fmla="*/ 151 h 496"/>
              <a:gd name="T116" fmla="*/ 255 w 572"/>
              <a:gd name="T117" fmla="*/ 130 h 496"/>
              <a:gd name="T118" fmla="*/ 289 w 572"/>
              <a:gd name="T119" fmla="*/ 84 h 496"/>
              <a:gd name="T120" fmla="*/ 344 w 572"/>
              <a:gd name="T121" fmla="*/ 173 h 496"/>
              <a:gd name="T122" fmla="*/ 500 w 572"/>
              <a:gd name="T123" fmla="*/ 30 h 496"/>
              <a:gd name="T124" fmla="*/ 555 w 572"/>
              <a:gd name="T125" fmla="*/ 2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496">
                <a:moveTo>
                  <a:pt x="192" y="495"/>
                </a:moveTo>
                <a:lnTo>
                  <a:pt x="191" y="496"/>
                </a:lnTo>
                <a:lnTo>
                  <a:pt x="190" y="496"/>
                </a:lnTo>
                <a:lnTo>
                  <a:pt x="190" y="495"/>
                </a:lnTo>
                <a:lnTo>
                  <a:pt x="191" y="495"/>
                </a:lnTo>
                <a:lnTo>
                  <a:pt x="192" y="495"/>
                </a:lnTo>
                <a:close/>
                <a:moveTo>
                  <a:pt x="169" y="494"/>
                </a:moveTo>
                <a:lnTo>
                  <a:pt x="169" y="493"/>
                </a:lnTo>
                <a:lnTo>
                  <a:pt x="169" y="494"/>
                </a:lnTo>
                <a:close/>
                <a:moveTo>
                  <a:pt x="191" y="493"/>
                </a:moveTo>
                <a:lnTo>
                  <a:pt x="191" y="491"/>
                </a:lnTo>
                <a:lnTo>
                  <a:pt x="191" y="493"/>
                </a:lnTo>
                <a:close/>
                <a:moveTo>
                  <a:pt x="190" y="490"/>
                </a:moveTo>
                <a:lnTo>
                  <a:pt x="191" y="490"/>
                </a:lnTo>
                <a:lnTo>
                  <a:pt x="191" y="491"/>
                </a:lnTo>
                <a:lnTo>
                  <a:pt x="190" y="491"/>
                </a:lnTo>
                <a:lnTo>
                  <a:pt x="190" y="490"/>
                </a:lnTo>
                <a:lnTo>
                  <a:pt x="188" y="490"/>
                </a:lnTo>
                <a:lnTo>
                  <a:pt x="188" y="491"/>
                </a:lnTo>
                <a:lnTo>
                  <a:pt x="187" y="491"/>
                </a:lnTo>
                <a:lnTo>
                  <a:pt x="186" y="491"/>
                </a:lnTo>
                <a:lnTo>
                  <a:pt x="184" y="491"/>
                </a:lnTo>
                <a:lnTo>
                  <a:pt x="183" y="491"/>
                </a:lnTo>
                <a:lnTo>
                  <a:pt x="183" y="493"/>
                </a:lnTo>
                <a:lnTo>
                  <a:pt x="183" y="494"/>
                </a:lnTo>
                <a:lnTo>
                  <a:pt x="182" y="494"/>
                </a:lnTo>
                <a:lnTo>
                  <a:pt x="180" y="494"/>
                </a:lnTo>
                <a:lnTo>
                  <a:pt x="179" y="494"/>
                </a:lnTo>
                <a:lnTo>
                  <a:pt x="178" y="493"/>
                </a:lnTo>
                <a:lnTo>
                  <a:pt x="178" y="491"/>
                </a:lnTo>
                <a:lnTo>
                  <a:pt x="178" y="490"/>
                </a:lnTo>
                <a:lnTo>
                  <a:pt x="179" y="490"/>
                </a:lnTo>
                <a:lnTo>
                  <a:pt x="180" y="490"/>
                </a:lnTo>
                <a:lnTo>
                  <a:pt x="182" y="490"/>
                </a:lnTo>
                <a:lnTo>
                  <a:pt x="183" y="490"/>
                </a:lnTo>
                <a:lnTo>
                  <a:pt x="184" y="490"/>
                </a:lnTo>
                <a:lnTo>
                  <a:pt x="187" y="490"/>
                </a:lnTo>
                <a:lnTo>
                  <a:pt x="188" y="489"/>
                </a:lnTo>
                <a:lnTo>
                  <a:pt x="188" y="490"/>
                </a:lnTo>
                <a:lnTo>
                  <a:pt x="190" y="490"/>
                </a:lnTo>
                <a:close/>
                <a:moveTo>
                  <a:pt x="69" y="407"/>
                </a:moveTo>
                <a:lnTo>
                  <a:pt x="68" y="407"/>
                </a:lnTo>
                <a:lnTo>
                  <a:pt x="69" y="407"/>
                </a:lnTo>
                <a:close/>
                <a:moveTo>
                  <a:pt x="73" y="404"/>
                </a:moveTo>
                <a:lnTo>
                  <a:pt x="74" y="404"/>
                </a:lnTo>
                <a:lnTo>
                  <a:pt x="74" y="405"/>
                </a:lnTo>
                <a:lnTo>
                  <a:pt x="74" y="406"/>
                </a:lnTo>
                <a:lnTo>
                  <a:pt x="73" y="406"/>
                </a:lnTo>
                <a:lnTo>
                  <a:pt x="72" y="406"/>
                </a:lnTo>
                <a:lnTo>
                  <a:pt x="72" y="405"/>
                </a:lnTo>
                <a:lnTo>
                  <a:pt x="72" y="404"/>
                </a:lnTo>
                <a:lnTo>
                  <a:pt x="73" y="404"/>
                </a:lnTo>
                <a:close/>
                <a:moveTo>
                  <a:pt x="102" y="404"/>
                </a:moveTo>
                <a:lnTo>
                  <a:pt x="101" y="404"/>
                </a:lnTo>
                <a:lnTo>
                  <a:pt x="101" y="402"/>
                </a:lnTo>
                <a:lnTo>
                  <a:pt x="102" y="402"/>
                </a:lnTo>
                <a:lnTo>
                  <a:pt x="102" y="404"/>
                </a:lnTo>
                <a:close/>
                <a:moveTo>
                  <a:pt x="180" y="398"/>
                </a:moveTo>
                <a:lnTo>
                  <a:pt x="179" y="398"/>
                </a:lnTo>
                <a:lnTo>
                  <a:pt x="180" y="397"/>
                </a:lnTo>
                <a:lnTo>
                  <a:pt x="180" y="398"/>
                </a:lnTo>
                <a:close/>
                <a:moveTo>
                  <a:pt x="64" y="392"/>
                </a:moveTo>
                <a:lnTo>
                  <a:pt x="64" y="390"/>
                </a:lnTo>
                <a:lnTo>
                  <a:pt x="64" y="392"/>
                </a:lnTo>
                <a:close/>
                <a:moveTo>
                  <a:pt x="103" y="389"/>
                </a:moveTo>
                <a:lnTo>
                  <a:pt x="103" y="390"/>
                </a:lnTo>
                <a:lnTo>
                  <a:pt x="103" y="389"/>
                </a:lnTo>
                <a:lnTo>
                  <a:pt x="102" y="389"/>
                </a:lnTo>
                <a:lnTo>
                  <a:pt x="103" y="388"/>
                </a:lnTo>
                <a:lnTo>
                  <a:pt x="103" y="389"/>
                </a:lnTo>
                <a:close/>
                <a:moveTo>
                  <a:pt x="102" y="384"/>
                </a:moveTo>
                <a:lnTo>
                  <a:pt x="102" y="385"/>
                </a:lnTo>
                <a:lnTo>
                  <a:pt x="102" y="384"/>
                </a:lnTo>
                <a:close/>
                <a:moveTo>
                  <a:pt x="52" y="369"/>
                </a:moveTo>
                <a:lnTo>
                  <a:pt x="53" y="369"/>
                </a:lnTo>
                <a:lnTo>
                  <a:pt x="55" y="369"/>
                </a:lnTo>
                <a:lnTo>
                  <a:pt x="55" y="371"/>
                </a:lnTo>
                <a:lnTo>
                  <a:pt x="53" y="371"/>
                </a:lnTo>
                <a:lnTo>
                  <a:pt x="52" y="369"/>
                </a:lnTo>
                <a:lnTo>
                  <a:pt x="52" y="371"/>
                </a:lnTo>
                <a:lnTo>
                  <a:pt x="51" y="371"/>
                </a:lnTo>
                <a:lnTo>
                  <a:pt x="51" y="369"/>
                </a:lnTo>
                <a:lnTo>
                  <a:pt x="52" y="369"/>
                </a:lnTo>
                <a:close/>
                <a:moveTo>
                  <a:pt x="59" y="367"/>
                </a:moveTo>
                <a:lnTo>
                  <a:pt x="59" y="368"/>
                </a:lnTo>
                <a:lnTo>
                  <a:pt x="59" y="367"/>
                </a:lnTo>
                <a:close/>
                <a:moveTo>
                  <a:pt x="26" y="237"/>
                </a:moveTo>
                <a:lnTo>
                  <a:pt x="25" y="239"/>
                </a:lnTo>
                <a:lnTo>
                  <a:pt x="25" y="237"/>
                </a:lnTo>
                <a:lnTo>
                  <a:pt x="25" y="236"/>
                </a:lnTo>
                <a:lnTo>
                  <a:pt x="26" y="236"/>
                </a:lnTo>
                <a:lnTo>
                  <a:pt x="26" y="237"/>
                </a:lnTo>
                <a:close/>
                <a:moveTo>
                  <a:pt x="33" y="237"/>
                </a:moveTo>
                <a:lnTo>
                  <a:pt x="31" y="239"/>
                </a:lnTo>
                <a:lnTo>
                  <a:pt x="33" y="239"/>
                </a:lnTo>
                <a:lnTo>
                  <a:pt x="34" y="239"/>
                </a:lnTo>
                <a:lnTo>
                  <a:pt x="35" y="239"/>
                </a:lnTo>
                <a:lnTo>
                  <a:pt x="36" y="240"/>
                </a:lnTo>
                <a:lnTo>
                  <a:pt x="35" y="240"/>
                </a:lnTo>
                <a:lnTo>
                  <a:pt x="34" y="240"/>
                </a:lnTo>
                <a:lnTo>
                  <a:pt x="33" y="240"/>
                </a:lnTo>
                <a:lnTo>
                  <a:pt x="30" y="240"/>
                </a:lnTo>
                <a:lnTo>
                  <a:pt x="30" y="239"/>
                </a:lnTo>
                <a:lnTo>
                  <a:pt x="31" y="239"/>
                </a:lnTo>
                <a:lnTo>
                  <a:pt x="31" y="237"/>
                </a:lnTo>
                <a:lnTo>
                  <a:pt x="31" y="236"/>
                </a:lnTo>
                <a:lnTo>
                  <a:pt x="31" y="237"/>
                </a:lnTo>
                <a:lnTo>
                  <a:pt x="33" y="237"/>
                </a:lnTo>
                <a:close/>
                <a:moveTo>
                  <a:pt x="39" y="233"/>
                </a:moveTo>
                <a:lnTo>
                  <a:pt x="38" y="233"/>
                </a:lnTo>
                <a:lnTo>
                  <a:pt x="38" y="232"/>
                </a:lnTo>
                <a:lnTo>
                  <a:pt x="39" y="232"/>
                </a:lnTo>
                <a:lnTo>
                  <a:pt x="39" y="233"/>
                </a:lnTo>
                <a:close/>
                <a:moveTo>
                  <a:pt x="33" y="229"/>
                </a:moveTo>
                <a:lnTo>
                  <a:pt x="33" y="231"/>
                </a:lnTo>
                <a:lnTo>
                  <a:pt x="34" y="231"/>
                </a:lnTo>
                <a:lnTo>
                  <a:pt x="33" y="231"/>
                </a:lnTo>
                <a:lnTo>
                  <a:pt x="33" y="232"/>
                </a:lnTo>
                <a:lnTo>
                  <a:pt x="31" y="232"/>
                </a:lnTo>
                <a:lnTo>
                  <a:pt x="31" y="233"/>
                </a:lnTo>
                <a:lnTo>
                  <a:pt x="30" y="235"/>
                </a:lnTo>
                <a:lnTo>
                  <a:pt x="29" y="235"/>
                </a:lnTo>
                <a:lnTo>
                  <a:pt x="27" y="235"/>
                </a:lnTo>
                <a:lnTo>
                  <a:pt x="27" y="233"/>
                </a:lnTo>
                <a:lnTo>
                  <a:pt x="27" y="232"/>
                </a:lnTo>
                <a:lnTo>
                  <a:pt x="27" y="231"/>
                </a:lnTo>
                <a:lnTo>
                  <a:pt x="27" y="229"/>
                </a:lnTo>
                <a:lnTo>
                  <a:pt x="29" y="229"/>
                </a:lnTo>
                <a:lnTo>
                  <a:pt x="30" y="229"/>
                </a:lnTo>
                <a:lnTo>
                  <a:pt x="31" y="229"/>
                </a:lnTo>
                <a:lnTo>
                  <a:pt x="33" y="229"/>
                </a:lnTo>
                <a:close/>
                <a:moveTo>
                  <a:pt x="410" y="214"/>
                </a:moveTo>
                <a:lnTo>
                  <a:pt x="408" y="214"/>
                </a:lnTo>
                <a:lnTo>
                  <a:pt x="410" y="214"/>
                </a:lnTo>
                <a:close/>
                <a:moveTo>
                  <a:pt x="410" y="214"/>
                </a:moveTo>
                <a:lnTo>
                  <a:pt x="411" y="212"/>
                </a:lnTo>
                <a:lnTo>
                  <a:pt x="411" y="214"/>
                </a:lnTo>
                <a:lnTo>
                  <a:pt x="410" y="214"/>
                </a:lnTo>
                <a:close/>
                <a:moveTo>
                  <a:pt x="9" y="184"/>
                </a:moveTo>
                <a:lnTo>
                  <a:pt x="8" y="184"/>
                </a:lnTo>
                <a:lnTo>
                  <a:pt x="8" y="182"/>
                </a:lnTo>
                <a:lnTo>
                  <a:pt x="8" y="181"/>
                </a:lnTo>
                <a:lnTo>
                  <a:pt x="9" y="181"/>
                </a:lnTo>
                <a:lnTo>
                  <a:pt x="10" y="181"/>
                </a:lnTo>
                <a:lnTo>
                  <a:pt x="12" y="181"/>
                </a:lnTo>
                <a:lnTo>
                  <a:pt x="10" y="182"/>
                </a:lnTo>
                <a:lnTo>
                  <a:pt x="9" y="184"/>
                </a:lnTo>
                <a:close/>
                <a:moveTo>
                  <a:pt x="1" y="165"/>
                </a:moveTo>
                <a:lnTo>
                  <a:pt x="2" y="165"/>
                </a:lnTo>
                <a:lnTo>
                  <a:pt x="4" y="165"/>
                </a:lnTo>
                <a:lnTo>
                  <a:pt x="5" y="167"/>
                </a:lnTo>
                <a:lnTo>
                  <a:pt x="4" y="167"/>
                </a:lnTo>
                <a:lnTo>
                  <a:pt x="4" y="169"/>
                </a:lnTo>
                <a:lnTo>
                  <a:pt x="4" y="171"/>
                </a:lnTo>
                <a:lnTo>
                  <a:pt x="4" y="172"/>
                </a:lnTo>
                <a:lnTo>
                  <a:pt x="2" y="173"/>
                </a:lnTo>
                <a:lnTo>
                  <a:pt x="1" y="173"/>
                </a:lnTo>
                <a:lnTo>
                  <a:pt x="1" y="172"/>
                </a:lnTo>
                <a:lnTo>
                  <a:pt x="1" y="168"/>
                </a:lnTo>
                <a:lnTo>
                  <a:pt x="0" y="168"/>
                </a:lnTo>
                <a:lnTo>
                  <a:pt x="0" y="167"/>
                </a:lnTo>
                <a:lnTo>
                  <a:pt x="0" y="165"/>
                </a:lnTo>
                <a:lnTo>
                  <a:pt x="1" y="164"/>
                </a:lnTo>
                <a:lnTo>
                  <a:pt x="1" y="165"/>
                </a:lnTo>
                <a:close/>
                <a:moveTo>
                  <a:pt x="18" y="165"/>
                </a:moveTo>
                <a:lnTo>
                  <a:pt x="18" y="164"/>
                </a:lnTo>
                <a:lnTo>
                  <a:pt x="19" y="164"/>
                </a:lnTo>
                <a:lnTo>
                  <a:pt x="18" y="165"/>
                </a:lnTo>
                <a:close/>
                <a:moveTo>
                  <a:pt x="421" y="134"/>
                </a:moveTo>
                <a:lnTo>
                  <a:pt x="421" y="133"/>
                </a:lnTo>
                <a:lnTo>
                  <a:pt x="421" y="134"/>
                </a:lnTo>
                <a:close/>
                <a:moveTo>
                  <a:pt x="518" y="80"/>
                </a:moveTo>
                <a:lnTo>
                  <a:pt x="517" y="82"/>
                </a:lnTo>
                <a:lnTo>
                  <a:pt x="518" y="80"/>
                </a:lnTo>
                <a:close/>
                <a:moveTo>
                  <a:pt x="552" y="28"/>
                </a:moveTo>
                <a:lnTo>
                  <a:pt x="554" y="28"/>
                </a:lnTo>
                <a:lnTo>
                  <a:pt x="554" y="29"/>
                </a:lnTo>
                <a:lnTo>
                  <a:pt x="555" y="29"/>
                </a:lnTo>
                <a:lnTo>
                  <a:pt x="556" y="30"/>
                </a:lnTo>
                <a:lnTo>
                  <a:pt x="556" y="32"/>
                </a:lnTo>
                <a:lnTo>
                  <a:pt x="557" y="32"/>
                </a:lnTo>
                <a:lnTo>
                  <a:pt x="559" y="32"/>
                </a:lnTo>
                <a:lnTo>
                  <a:pt x="559" y="30"/>
                </a:lnTo>
                <a:lnTo>
                  <a:pt x="559" y="29"/>
                </a:lnTo>
                <a:lnTo>
                  <a:pt x="559" y="28"/>
                </a:lnTo>
                <a:lnTo>
                  <a:pt x="559" y="27"/>
                </a:lnTo>
                <a:lnTo>
                  <a:pt x="560" y="27"/>
                </a:lnTo>
                <a:lnTo>
                  <a:pt x="560" y="25"/>
                </a:lnTo>
                <a:lnTo>
                  <a:pt x="560" y="24"/>
                </a:lnTo>
                <a:lnTo>
                  <a:pt x="561" y="24"/>
                </a:lnTo>
                <a:lnTo>
                  <a:pt x="561" y="25"/>
                </a:lnTo>
                <a:lnTo>
                  <a:pt x="563" y="25"/>
                </a:lnTo>
                <a:lnTo>
                  <a:pt x="563" y="27"/>
                </a:lnTo>
                <a:lnTo>
                  <a:pt x="561" y="27"/>
                </a:lnTo>
                <a:lnTo>
                  <a:pt x="561" y="28"/>
                </a:lnTo>
                <a:lnTo>
                  <a:pt x="561" y="29"/>
                </a:lnTo>
                <a:lnTo>
                  <a:pt x="560" y="30"/>
                </a:lnTo>
                <a:lnTo>
                  <a:pt x="560" y="32"/>
                </a:lnTo>
                <a:lnTo>
                  <a:pt x="560" y="33"/>
                </a:lnTo>
                <a:lnTo>
                  <a:pt x="560" y="34"/>
                </a:lnTo>
                <a:lnTo>
                  <a:pt x="559" y="36"/>
                </a:lnTo>
                <a:lnTo>
                  <a:pt x="559" y="37"/>
                </a:lnTo>
                <a:lnTo>
                  <a:pt x="559" y="38"/>
                </a:lnTo>
                <a:lnTo>
                  <a:pt x="559" y="40"/>
                </a:lnTo>
                <a:lnTo>
                  <a:pt x="557" y="40"/>
                </a:lnTo>
                <a:lnTo>
                  <a:pt x="557" y="41"/>
                </a:lnTo>
                <a:lnTo>
                  <a:pt x="556" y="41"/>
                </a:lnTo>
                <a:lnTo>
                  <a:pt x="555" y="41"/>
                </a:lnTo>
                <a:lnTo>
                  <a:pt x="555" y="42"/>
                </a:lnTo>
                <a:lnTo>
                  <a:pt x="554" y="44"/>
                </a:lnTo>
                <a:lnTo>
                  <a:pt x="552" y="45"/>
                </a:lnTo>
                <a:lnTo>
                  <a:pt x="551" y="46"/>
                </a:lnTo>
                <a:lnTo>
                  <a:pt x="550" y="46"/>
                </a:lnTo>
                <a:lnTo>
                  <a:pt x="550" y="47"/>
                </a:lnTo>
                <a:lnTo>
                  <a:pt x="551" y="49"/>
                </a:lnTo>
                <a:lnTo>
                  <a:pt x="551" y="50"/>
                </a:lnTo>
                <a:lnTo>
                  <a:pt x="550" y="50"/>
                </a:lnTo>
                <a:lnTo>
                  <a:pt x="548" y="51"/>
                </a:lnTo>
                <a:lnTo>
                  <a:pt x="548" y="53"/>
                </a:lnTo>
                <a:lnTo>
                  <a:pt x="548" y="54"/>
                </a:lnTo>
                <a:lnTo>
                  <a:pt x="548" y="55"/>
                </a:lnTo>
                <a:lnTo>
                  <a:pt x="550" y="55"/>
                </a:lnTo>
                <a:lnTo>
                  <a:pt x="551" y="55"/>
                </a:lnTo>
                <a:lnTo>
                  <a:pt x="552" y="55"/>
                </a:lnTo>
                <a:lnTo>
                  <a:pt x="554" y="54"/>
                </a:lnTo>
                <a:lnTo>
                  <a:pt x="555" y="55"/>
                </a:lnTo>
                <a:lnTo>
                  <a:pt x="556" y="54"/>
                </a:lnTo>
                <a:lnTo>
                  <a:pt x="556" y="53"/>
                </a:lnTo>
                <a:lnTo>
                  <a:pt x="557" y="53"/>
                </a:lnTo>
                <a:lnTo>
                  <a:pt x="560" y="51"/>
                </a:lnTo>
                <a:lnTo>
                  <a:pt x="560" y="53"/>
                </a:lnTo>
                <a:lnTo>
                  <a:pt x="559" y="54"/>
                </a:lnTo>
                <a:lnTo>
                  <a:pt x="557" y="57"/>
                </a:lnTo>
                <a:lnTo>
                  <a:pt x="557" y="58"/>
                </a:lnTo>
                <a:lnTo>
                  <a:pt x="556" y="58"/>
                </a:lnTo>
                <a:lnTo>
                  <a:pt x="556" y="59"/>
                </a:lnTo>
                <a:lnTo>
                  <a:pt x="555" y="61"/>
                </a:lnTo>
                <a:lnTo>
                  <a:pt x="555" y="59"/>
                </a:lnTo>
                <a:lnTo>
                  <a:pt x="554" y="61"/>
                </a:lnTo>
                <a:lnTo>
                  <a:pt x="554" y="62"/>
                </a:lnTo>
                <a:lnTo>
                  <a:pt x="554" y="63"/>
                </a:lnTo>
                <a:lnTo>
                  <a:pt x="552" y="63"/>
                </a:lnTo>
                <a:lnTo>
                  <a:pt x="552" y="64"/>
                </a:lnTo>
                <a:lnTo>
                  <a:pt x="554" y="66"/>
                </a:lnTo>
                <a:lnTo>
                  <a:pt x="554" y="67"/>
                </a:lnTo>
                <a:lnTo>
                  <a:pt x="554" y="68"/>
                </a:lnTo>
                <a:lnTo>
                  <a:pt x="552" y="68"/>
                </a:lnTo>
                <a:lnTo>
                  <a:pt x="551" y="70"/>
                </a:lnTo>
                <a:lnTo>
                  <a:pt x="550" y="71"/>
                </a:lnTo>
                <a:lnTo>
                  <a:pt x="548" y="71"/>
                </a:lnTo>
                <a:lnTo>
                  <a:pt x="547" y="72"/>
                </a:lnTo>
                <a:lnTo>
                  <a:pt x="546" y="72"/>
                </a:lnTo>
                <a:lnTo>
                  <a:pt x="546" y="74"/>
                </a:lnTo>
                <a:lnTo>
                  <a:pt x="546" y="75"/>
                </a:lnTo>
                <a:lnTo>
                  <a:pt x="544" y="75"/>
                </a:lnTo>
                <a:lnTo>
                  <a:pt x="543" y="78"/>
                </a:lnTo>
                <a:lnTo>
                  <a:pt x="542" y="78"/>
                </a:lnTo>
                <a:lnTo>
                  <a:pt x="540" y="78"/>
                </a:lnTo>
                <a:lnTo>
                  <a:pt x="539" y="78"/>
                </a:lnTo>
                <a:lnTo>
                  <a:pt x="539" y="79"/>
                </a:lnTo>
                <a:lnTo>
                  <a:pt x="538" y="79"/>
                </a:lnTo>
                <a:lnTo>
                  <a:pt x="538" y="80"/>
                </a:lnTo>
                <a:lnTo>
                  <a:pt x="537" y="80"/>
                </a:lnTo>
                <a:lnTo>
                  <a:pt x="537" y="82"/>
                </a:lnTo>
                <a:lnTo>
                  <a:pt x="535" y="82"/>
                </a:lnTo>
                <a:lnTo>
                  <a:pt x="535" y="83"/>
                </a:lnTo>
                <a:lnTo>
                  <a:pt x="534" y="84"/>
                </a:lnTo>
                <a:lnTo>
                  <a:pt x="533" y="84"/>
                </a:lnTo>
                <a:lnTo>
                  <a:pt x="533" y="85"/>
                </a:lnTo>
                <a:lnTo>
                  <a:pt x="533" y="88"/>
                </a:lnTo>
                <a:lnTo>
                  <a:pt x="531" y="88"/>
                </a:lnTo>
                <a:lnTo>
                  <a:pt x="531" y="89"/>
                </a:lnTo>
                <a:lnTo>
                  <a:pt x="530" y="89"/>
                </a:lnTo>
                <a:lnTo>
                  <a:pt x="529" y="89"/>
                </a:lnTo>
                <a:lnTo>
                  <a:pt x="527" y="89"/>
                </a:lnTo>
                <a:lnTo>
                  <a:pt x="527" y="91"/>
                </a:lnTo>
                <a:lnTo>
                  <a:pt x="526" y="92"/>
                </a:lnTo>
                <a:lnTo>
                  <a:pt x="525" y="93"/>
                </a:lnTo>
                <a:lnTo>
                  <a:pt x="525" y="95"/>
                </a:lnTo>
                <a:lnTo>
                  <a:pt x="523" y="95"/>
                </a:lnTo>
                <a:lnTo>
                  <a:pt x="522" y="95"/>
                </a:lnTo>
                <a:lnTo>
                  <a:pt x="522" y="96"/>
                </a:lnTo>
                <a:lnTo>
                  <a:pt x="522" y="97"/>
                </a:lnTo>
                <a:lnTo>
                  <a:pt x="522" y="99"/>
                </a:lnTo>
                <a:lnTo>
                  <a:pt x="522" y="100"/>
                </a:lnTo>
                <a:lnTo>
                  <a:pt x="523" y="101"/>
                </a:lnTo>
                <a:lnTo>
                  <a:pt x="522" y="101"/>
                </a:lnTo>
                <a:lnTo>
                  <a:pt x="522" y="102"/>
                </a:lnTo>
                <a:lnTo>
                  <a:pt x="521" y="102"/>
                </a:lnTo>
                <a:lnTo>
                  <a:pt x="519" y="104"/>
                </a:lnTo>
                <a:lnTo>
                  <a:pt x="518" y="105"/>
                </a:lnTo>
                <a:lnTo>
                  <a:pt x="518" y="106"/>
                </a:lnTo>
                <a:lnTo>
                  <a:pt x="518" y="108"/>
                </a:lnTo>
                <a:lnTo>
                  <a:pt x="517" y="108"/>
                </a:lnTo>
                <a:lnTo>
                  <a:pt x="516" y="108"/>
                </a:lnTo>
                <a:lnTo>
                  <a:pt x="516" y="109"/>
                </a:lnTo>
                <a:lnTo>
                  <a:pt x="514" y="109"/>
                </a:lnTo>
                <a:lnTo>
                  <a:pt x="514" y="110"/>
                </a:lnTo>
                <a:lnTo>
                  <a:pt x="513" y="110"/>
                </a:lnTo>
                <a:lnTo>
                  <a:pt x="513" y="112"/>
                </a:lnTo>
                <a:lnTo>
                  <a:pt x="512" y="110"/>
                </a:lnTo>
                <a:lnTo>
                  <a:pt x="510" y="110"/>
                </a:lnTo>
                <a:lnTo>
                  <a:pt x="509" y="112"/>
                </a:lnTo>
                <a:lnTo>
                  <a:pt x="509" y="113"/>
                </a:lnTo>
                <a:lnTo>
                  <a:pt x="509" y="114"/>
                </a:lnTo>
                <a:lnTo>
                  <a:pt x="506" y="116"/>
                </a:lnTo>
                <a:lnTo>
                  <a:pt x="505" y="116"/>
                </a:lnTo>
                <a:lnTo>
                  <a:pt x="504" y="116"/>
                </a:lnTo>
                <a:lnTo>
                  <a:pt x="504" y="114"/>
                </a:lnTo>
                <a:lnTo>
                  <a:pt x="505" y="114"/>
                </a:lnTo>
                <a:lnTo>
                  <a:pt x="505" y="113"/>
                </a:lnTo>
                <a:lnTo>
                  <a:pt x="505" y="112"/>
                </a:lnTo>
                <a:lnTo>
                  <a:pt x="506" y="110"/>
                </a:lnTo>
                <a:lnTo>
                  <a:pt x="506" y="109"/>
                </a:lnTo>
                <a:lnTo>
                  <a:pt x="508" y="108"/>
                </a:lnTo>
                <a:lnTo>
                  <a:pt x="508" y="105"/>
                </a:lnTo>
                <a:lnTo>
                  <a:pt x="509" y="105"/>
                </a:lnTo>
                <a:lnTo>
                  <a:pt x="509" y="104"/>
                </a:lnTo>
                <a:lnTo>
                  <a:pt x="510" y="102"/>
                </a:lnTo>
                <a:lnTo>
                  <a:pt x="512" y="101"/>
                </a:lnTo>
                <a:lnTo>
                  <a:pt x="512" y="100"/>
                </a:lnTo>
                <a:lnTo>
                  <a:pt x="513" y="99"/>
                </a:lnTo>
                <a:lnTo>
                  <a:pt x="514" y="97"/>
                </a:lnTo>
                <a:lnTo>
                  <a:pt x="516" y="96"/>
                </a:lnTo>
                <a:lnTo>
                  <a:pt x="517" y="95"/>
                </a:lnTo>
                <a:lnTo>
                  <a:pt x="517" y="93"/>
                </a:lnTo>
                <a:lnTo>
                  <a:pt x="518" y="93"/>
                </a:lnTo>
                <a:lnTo>
                  <a:pt x="519" y="93"/>
                </a:lnTo>
                <a:lnTo>
                  <a:pt x="519" y="92"/>
                </a:lnTo>
                <a:lnTo>
                  <a:pt x="521" y="92"/>
                </a:lnTo>
                <a:lnTo>
                  <a:pt x="522" y="89"/>
                </a:lnTo>
                <a:lnTo>
                  <a:pt x="526" y="87"/>
                </a:lnTo>
                <a:lnTo>
                  <a:pt x="527" y="84"/>
                </a:lnTo>
                <a:lnTo>
                  <a:pt x="527" y="83"/>
                </a:lnTo>
                <a:lnTo>
                  <a:pt x="527" y="82"/>
                </a:lnTo>
                <a:lnTo>
                  <a:pt x="527" y="80"/>
                </a:lnTo>
                <a:lnTo>
                  <a:pt x="527" y="78"/>
                </a:lnTo>
                <a:lnTo>
                  <a:pt x="529" y="75"/>
                </a:lnTo>
                <a:lnTo>
                  <a:pt x="530" y="75"/>
                </a:lnTo>
                <a:lnTo>
                  <a:pt x="531" y="74"/>
                </a:lnTo>
                <a:lnTo>
                  <a:pt x="533" y="74"/>
                </a:lnTo>
                <a:lnTo>
                  <a:pt x="534" y="72"/>
                </a:lnTo>
                <a:lnTo>
                  <a:pt x="535" y="71"/>
                </a:lnTo>
                <a:lnTo>
                  <a:pt x="535" y="70"/>
                </a:lnTo>
                <a:lnTo>
                  <a:pt x="537" y="68"/>
                </a:lnTo>
                <a:lnTo>
                  <a:pt x="538" y="67"/>
                </a:lnTo>
                <a:lnTo>
                  <a:pt x="537" y="67"/>
                </a:lnTo>
                <a:lnTo>
                  <a:pt x="538" y="66"/>
                </a:lnTo>
                <a:lnTo>
                  <a:pt x="538" y="64"/>
                </a:lnTo>
                <a:lnTo>
                  <a:pt x="539" y="63"/>
                </a:lnTo>
                <a:lnTo>
                  <a:pt x="538" y="63"/>
                </a:lnTo>
                <a:lnTo>
                  <a:pt x="537" y="63"/>
                </a:lnTo>
                <a:lnTo>
                  <a:pt x="535" y="63"/>
                </a:lnTo>
                <a:lnTo>
                  <a:pt x="534" y="63"/>
                </a:lnTo>
                <a:lnTo>
                  <a:pt x="533" y="63"/>
                </a:lnTo>
                <a:lnTo>
                  <a:pt x="531" y="63"/>
                </a:lnTo>
                <a:lnTo>
                  <a:pt x="531" y="62"/>
                </a:lnTo>
                <a:lnTo>
                  <a:pt x="530" y="62"/>
                </a:lnTo>
                <a:lnTo>
                  <a:pt x="527" y="62"/>
                </a:lnTo>
                <a:lnTo>
                  <a:pt x="526" y="63"/>
                </a:lnTo>
                <a:lnTo>
                  <a:pt x="526" y="64"/>
                </a:lnTo>
                <a:lnTo>
                  <a:pt x="526" y="66"/>
                </a:lnTo>
                <a:lnTo>
                  <a:pt x="526" y="67"/>
                </a:lnTo>
                <a:lnTo>
                  <a:pt x="523" y="67"/>
                </a:lnTo>
                <a:lnTo>
                  <a:pt x="522" y="67"/>
                </a:lnTo>
                <a:lnTo>
                  <a:pt x="523" y="67"/>
                </a:lnTo>
                <a:lnTo>
                  <a:pt x="523" y="68"/>
                </a:lnTo>
                <a:lnTo>
                  <a:pt x="522" y="68"/>
                </a:lnTo>
                <a:lnTo>
                  <a:pt x="522" y="70"/>
                </a:lnTo>
                <a:lnTo>
                  <a:pt x="521" y="71"/>
                </a:lnTo>
                <a:lnTo>
                  <a:pt x="521" y="72"/>
                </a:lnTo>
                <a:lnTo>
                  <a:pt x="522" y="74"/>
                </a:lnTo>
                <a:lnTo>
                  <a:pt x="522" y="75"/>
                </a:lnTo>
                <a:lnTo>
                  <a:pt x="522" y="76"/>
                </a:lnTo>
                <a:lnTo>
                  <a:pt x="523" y="78"/>
                </a:lnTo>
                <a:lnTo>
                  <a:pt x="525" y="79"/>
                </a:lnTo>
                <a:lnTo>
                  <a:pt x="523" y="79"/>
                </a:lnTo>
                <a:lnTo>
                  <a:pt x="521" y="79"/>
                </a:lnTo>
                <a:lnTo>
                  <a:pt x="519" y="79"/>
                </a:lnTo>
                <a:lnTo>
                  <a:pt x="518" y="79"/>
                </a:lnTo>
                <a:lnTo>
                  <a:pt x="518" y="80"/>
                </a:lnTo>
                <a:lnTo>
                  <a:pt x="517" y="80"/>
                </a:lnTo>
                <a:lnTo>
                  <a:pt x="517" y="82"/>
                </a:lnTo>
                <a:lnTo>
                  <a:pt x="516" y="83"/>
                </a:lnTo>
                <a:lnTo>
                  <a:pt x="514" y="83"/>
                </a:lnTo>
                <a:lnTo>
                  <a:pt x="514" y="82"/>
                </a:lnTo>
                <a:lnTo>
                  <a:pt x="513" y="82"/>
                </a:lnTo>
                <a:lnTo>
                  <a:pt x="512" y="82"/>
                </a:lnTo>
                <a:lnTo>
                  <a:pt x="510" y="82"/>
                </a:lnTo>
                <a:lnTo>
                  <a:pt x="510" y="83"/>
                </a:lnTo>
                <a:lnTo>
                  <a:pt x="509" y="83"/>
                </a:lnTo>
                <a:lnTo>
                  <a:pt x="506" y="84"/>
                </a:lnTo>
                <a:lnTo>
                  <a:pt x="505" y="84"/>
                </a:lnTo>
                <a:lnTo>
                  <a:pt x="505" y="85"/>
                </a:lnTo>
                <a:lnTo>
                  <a:pt x="504" y="85"/>
                </a:lnTo>
                <a:lnTo>
                  <a:pt x="502" y="87"/>
                </a:lnTo>
                <a:lnTo>
                  <a:pt x="501" y="88"/>
                </a:lnTo>
                <a:lnTo>
                  <a:pt x="501" y="89"/>
                </a:lnTo>
                <a:lnTo>
                  <a:pt x="500" y="91"/>
                </a:lnTo>
                <a:lnTo>
                  <a:pt x="499" y="91"/>
                </a:lnTo>
                <a:lnTo>
                  <a:pt x="499" y="92"/>
                </a:lnTo>
                <a:lnTo>
                  <a:pt x="496" y="92"/>
                </a:lnTo>
                <a:lnTo>
                  <a:pt x="495" y="92"/>
                </a:lnTo>
                <a:lnTo>
                  <a:pt x="493" y="92"/>
                </a:lnTo>
                <a:lnTo>
                  <a:pt x="493" y="93"/>
                </a:lnTo>
                <a:lnTo>
                  <a:pt x="492" y="93"/>
                </a:lnTo>
                <a:lnTo>
                  <a:pt x="491" y="93"/>
                </a:lnTo>
                <a:lnTo>
                  <a:pt x="489" y="93"/>
                </a:lnTo>
                <a:lnTo>
                  <a:pt x="488" y="93"/>
                </a:lnTo>
                <a:lnTo>
                  <a:pt x="487" y="93"/>
                </a:lnTo>
                <a:lnTo>
                  <a:pt x="485" y="93"/>
                </a:lnTo>
                <a:lnTo>
                  <a:pt x="483" y="93"/>
                </a:lnTo>
                <a:lnTo>
                  <a:pt x="482" y="93"/>
                </a:lnTo>
                <a:lnTo>
                  <a:pt x="480" y="93"/>
                </a:lnTo>
                <a:lnTo>
                  <a:pt x="479" y="93"/>
                </a:lnTo>
                <a:lnTo>
                  <a:pt x="478" y="95"/>
                </a:lnTo>
                <a:lnTo>
                  <a:pt x="476" y="95"/>
                </a:lnTo>
                <a:lnTo>
                  <a:pt x="476" y="96"/>
                </a:lnTo>
                <a:lnTo>
                  <a:pt x="475" y="96"/>
                </a:lnTo>
                <a:lnTo>
                  <a:pt x="474" y="96"/>
                </a:lnTo>
                <a:lnTo>
                  <a:pt x="474" y="97"/>
                </a:lnTo>
                <a:lnTo>
                  <a:pt x="474" y="99"/>
                </a:lnTo>
                <a:lnTo>
                  <a:pt x="472" y="99"/>
                </a:lnTo>
                <a:lnTo>
                  <a:pt x="471" y="99"/>
                </a:lnTo>
                <a:lnTo>
                  <a:pt x="471" y="100"/>
                </a:lnTo>
                <a:lnTo>
                  <a:pt x="470" y="100"/>
                </a:lnTo>
                <a:lnTo>
                  <a:pt x="470" y="101"/>
                </a:lnTo>
                <a:lnTo>
                  <a:pt x="468" y="101"/>
                </a:lnTo>
                <a:lnTo>
                  <a:pt x="467" y="101"/>
                </a:lnTo>
                <a:lnTo>
                  <a:pt x="466" y="104"/>
                </a:lnTo>
                <a:lnTo>
                  <a:pt x="466" y="102"/>
                </a:lnTo>
                <a:lnTo>
                  <a:pt x="465" y="102"/>
                </a:lnTo>
                <a:lnTo>
                  <a:pt x="463" y="102"/>
                </a:lnTo>
                <a:lnTo>
                  <a:pt x="462" y="104"/>
                </a:lnTo>
                <a:lnTo>
                  <a:pt x="461" y="104"/>
                </a:lnTo>
                <a:lnTo>
                  <a:pt x="461" y="105"/>
                </a:lnTo>
                <a:lnTo>
                  <a:pt x="459" y="106"/>
                </a:lnTo>
                <a:lnTo>
                  <a:pt x="458" y="106"/>
                </a:lnTo>
                <a:lnTo>
                  <a:pt x="457" y="108"/>
                </a:lnTo>
                <a:lnTo>
                  <a:pt x="455" y="108"/>
                </a:lnTo>
                <a:lnTo>
                  <a:pt x="455" y="106"/>
                </a:lnTo>
                <a:lnTo>
                  <a:pt x="454" y="105"/>
                </a:lnTo>
                <a:lnTo>
                  <a:pt x="453" y="105"/>
                </a:lnTo>
                <a:lnTo>
                  <a:pt x="451" y="105"/>
                </a:lnTo>
                <a:lnTo>
                  <a:pt x="450" y="105"/>
                </a:lnTo>
                <a:lnTo>
                  <a:pt x="449" y="105"/>
                </a:lnTo>
                <a:lnTo>
                  <a:pt x="449" y="106"/>
                </a:lnTo>
                <a:lnTo>
                  <a:pt x="447" y="106"/>
                </a:lnTo>
                <a:lnTo>
                  <a:pt x="445" y="109"/>
                </a:lnTo>
                <a:lnTo>
                  <a:pt x="445" y="110"/>
                </a:lnTo>
                <a:lnTo>
                  <a:pt x="444" y="110"/>
                </a:lnTo>
                <a:lnTo>
                  <a:pt x="444" y="112"/>
                </a:lnTo>
                <a:lnTo>
                  <a:pt x="442" y="113"/>
                </a:lnTo>
                <a:lnTo>
                  <a:pt x="441" y="113"/>
                </a:lnTo>
                <a:lnTo>
                  <a:pt x="438" y="114"/>
                </a:lnTo>
                <a:lnTo>
                  <a:pt x="437" y="116"/>
                </a:lnTo>
                <a:lnTo>
                  <a:pt x="437" y="117"/>
                </a:lnTo>
                <a:lnTo>
                  <a:pt x="436" y="118"/>
                </a:lnTo>
                <a:lnTo>
                  <a:pt x="434" y="118"/>
                </a:lnTo>
                <a:lnTo>
                  <a:pt x="432" y="119"/>
                </a:lnTo>
                <a:lnTo>
                  <a:pt x="430" y="121"/>
                </a:lnTo>
                <a:lnTo>
                  <a:pt x="429" y="122"/>
                </a:lnTo>
                <a:lnTo>
                  <a:pt x="428" y="123"/>
                </a:lnTo>
                <a:lnTo>
                  <a:pt x="427" y="125"/>
                </a:lnTo>
                <a:lnTo>
                  <a:pt x="427" y="126"/>
                </a:lnTo>
                <a:lnTo>
                  <a:pt x="428" y="126"/>
                </a:lnTo>
                <a:lnTo>
                  <a:pt x="428" y="127"/>
                </a:lnTo>
                <a:lnTo>
                  <a:pt x="428" y="129"/>
                </a:lnTo>
                <a:lnTo>
                  <a:pt x="427" y="129"/>
                </a:lnTo>
                <a:lnTo>
                  <a:pt x="425" y="130"/>
                </a:lnTo>
                <a:lnTo>
                  <a:pt x="423" y="130"/>
                </a:lnTo>
                <a:lnTo>
                  <a:pt x="421" y="130"/>
                </a:lnTo>
                <a:lnTo>
                  <a:pt x="420" y="131"/>
                </a:lnTo>
                <a:lnTo>
                  <a:pt x="420" y="133"/>
                </a:lnTo>
                <a:lnTo>
                  <a:pt x="420" y="134"/>
                </a:lnTo>
                <a:lnTo>
                  <a:pt x="420" y="133"/>
                </a:lnTo>
                <a:lnTo>
                  <a:pt x="419" y="134"/>
                </a:lnTo>
                <a:lnTo>
                  <a:pt x="417" y="134"/>
                </a:lnTo>
                <a:lnTo>
                  <a:pt x="416" y="134"/>
                </a:lnTo>
                <a:lnTo>
                  <a:pt x="416" y="135"/>
                </a:lnTo>
                <a:lnTo>
                  <a:pt x="416" y="136"/>
                </a:lnTo>
                <a:lnTo>
                  <a:pt x="415" y="136"/>
                </a:lnTo>
                <a:lnTo>
                  <a:pt x="415" y="138"/>
                </a:lnTo>
                <a:lnTo>
                  <a:pt x="412" y="138"/>
                </a:lnTo>
                <a:lnTo>
                  <a:pt x="411" y="139"/>
                </a:lnTo>
                <a:lnTo>
                  <a:pt x="410" y="139"/>
                </a:lnTo>
                <a:lnTo>
                  <a:pt x="410" y="140"/>
                </a:lnTo>
                <a:lnTo>
                  <a:pt x="408" y="142"/>
                </a:lnTo>
                <a:lnTo>
                  <a:pt x="408" y="143"/>
                </a:lnTo>
                <a:lnTo>
                  <a:pt x="407" y="143"/>
                </a:lnTo>
                <a:lnTo>
                  <a:pt x="406" y="143"/>
                </a:lnTo>
                <a:lnTo>
                  <a:pt x="406" y="144"/>
                </a:lnTo>
                <a:lnTo>
                  <a:pt x="404" y="146"/>
                </a:lnTo>
                <a:lnTo>
                  <a:pt x="404" y="147"/>
                </a:lnTo>
                <a:lnTo>
                  <a:pt x="404" y="148"/>
                </a:lnTo>
                <a:lnTo>
                  <a:pt x="404" y="150"/>
                </a:lnTo>
                <a:lnTo>
                  <a:pt x="403" y="150"/>
                </a:lnTo>
                <a:lnTo>
                  <a:pt x="403" y="151"/>
                </a:lnTo>
                <a:lnTo>
                  <a:pt x="403" y="153"/>
                </a:lnTo>
                <a:lnTo>
                  <a:pt x="403" y="157"/>
                </a:lnTo>
                <a:lnTo>
                  <a:pt x="403" y="159"/>
                </a:lnTo>
                <a:lnTo>
                  <a:pt x="403" y="161"/>
                </a:lnTo>
                <a:lnTo>
                  <a:pt x="403" y="163"/>
                </a:lnTo>
                <a:lnTo>
                  <a:pt x="403" y="164"/>
                </a:lnTo>
                <a:lnTo>
                  <a:pt x="404" y="164"/>
                </a:lnTo>
                <a:lnTo>
                  <a:pt x="404" y="165"/>
                </a:lnTo>
                <a:lnTo>
                  <a:pt x="404" y="167"/>
                </a:lnTo>
                <a:lnTo>
                  <a:pt x="406" y="168"/>
                </a:lnTo>
                <a:lnTo>
                  <a:pt x="406" y="171"/>
                </a:lnTo>
                <a:lnTo>
                  <a:pt x="404" y="172"/>
                </a:lnTo>
                <a:lnTo>
                  <a:pt x="406" y="172"/>
                </a:lnTo>
                <a:lnTo>
                  <a:pt x="406" y="173"/>
                </a:lnTo>
                <a:lnTo>
                  <a:pt x="407" y="173"/>
                </a:lnTo>
                <a:lnTo>
                  <a:pt x="407" y="174"/>
                </a:lnTo>
                <a:lnTo>
                  <a:pt x="407" y="176"/>
                </a:lnTo>
                <a:lnTo>
                  <a:pt x="408" y="177"/>
                </a:lnTo>
                <a:lnTo>
                  <a:pt x="410" y="178"/>
                </a:lnTo>
                <a:lnTo>
                  <a:pt x="411" y="178"/>
                </a:lnTo>
                <a:lnTo>
                  <a:pt x="412" y="178"/>
                </a:lnTo>
                <a:lnTo>
                  <a:pt x="413" y="178"/>
                </a:lnTo>
                <a:lnTo>
                  <a:pt x="413" y="177"/>
                </a:lnTo>
                <a:lnTo>
                  <a:pt x="415" y="177"/>
                </a:lnTo>
                <a:lnTo>
                  <a:pt x="416" y="177"/>
                </a:lnTo>
                <a:lnTo>
                  <a:pt x="417" y="177"/>
                </a:lnTo>
                <a:lnTo>
                  <a:pt x="419" y="177"/>
                </a:lnTo>
                <a:lnTo>
                  <a:pt x="420" y="177"/>
                </a:lnTo>
                <a:lnTo>
                  <a:pt x="421" y="178"/>
                </a:lnTo>
                <a:lnTo>
                  <a:pt x="423" y="178"/>
                </a:lnTo>
                <a:lnTo>
                  <a:pt x="424" y="178"/>
                </a:lnTo>
                <a:lnTo>
                  <a:pt x="424" y="180"/>
                </a:lnTo>
                <a:lnTo>
                  <a:pt x="423" y="181"/>
                </a:lnTo>
                <a:lnTo>
                  <a:pt x="424" y="181"/>
                </a:lnTo>
                <a:lnTo>
                  <a:pt x="424" y="182"/>
                </a:lnTo>
                <a:lnTo>
                  <a:pt x="424" y="186"/>
                </a:lnTo>
                <a:lnTo>
                  <a:pt x="424" y="188"/>
                </a:lnTo>
                <a:lnTo>
                  <a:pt x="424" y="189"/>
                </a:lnTo>
                <a:lnTo>
                  <a:pt x="424" y="190"/>
                </a:lnTo>
                <a:lnTo>
                  <a:pt x="423" y="189"/>
                </a:lnTo>
                <a:lnTo>
                  <a:pt x="421" y="189"/>
                </a:lnTo>
                <a:lnTo>
                  <a:pt x="420" y="189"/>
                </a:lnTo>
                <a:lnTo>
                  <a:pt x="419" y="189"/>
                </a:lnTo>
                <a:lnTo>
                  <a:pt x="417" y="189"/>
                </a:lnTo>
                <a:lnTo>
                  <a:pt x="417" y="190"/>
                </a:lnTo>
                <a:lnTo>
                  <a:pt x="417" y="191"/>
                </a:lnTo>
                <a:lnTo>
                  <a:pt x="417" y="193"/>
                </a:lnTo>
                <a:lnTo>
                  <a:pt x="417" y="194"/>
                </a:lnTo>
                <a:lnTo>
                  <a:pt x="416" y="194"/>
                </a:lnTo>
                <a:lnTo>
                  <a:pt x="415" y="195"/>
                </a:lnTo>
                <a:lnTo>
                  <a:pt x="413" y="197"/>
                </a:lnTo>
                <a:lnTo>
                  <a:pt x="412" y="197"/>
                </a:lnTo>
                <a:lnTo>
                  <a:pt x="413" y="198"/>
                </a:lnTo>
                <a:lnTo>
                  <a:pt x="415" y="198"/>
                </a:lnTo>
                <a:lnTo>
                  <a:pt x="415" y="197"/>
                </a:lnTo>
                <a:lnTo>
                  <a:pt x="416" y="197"/>
                </a:lnTo>
                <a:lnTo>
                  <a:pt x="416" y="198"/>
                </a:lnTo>
                <a:lnTo>
                  <a:pt x="417" y="198"/>
                </a:lnTo>
                <a:lnTo>
                  <a:pt x="417" y="197"/>
                </a:lnTo>
                <a:lnTo>
                  <a:pt x="419" y="197"/>
                </a:lnTo>
                <a:lnTo>
                  <a:pt x="419" y="198"/>
                </a:lnTo>
                <a:lnTo>
                  <a:pt x="417" y="198"/>
                </a:lnTo>
                <a:lnTo>
                  <a:pt x="417" y="199"/>
                </a:lnTo>
                <a:lnTo>
                  <a:pt x="420" y="201"/>
                </a:lnTo>
                <a:lnTo>
                  <a:pt x="419" y="202"/>
                </a:lnTo>
                <a:lnTo>
                  <a:pt x="417" y="203"/>
                </a:lnTo>
                <a:lnTo>
                  <a:pt x="417" y="205"/>
                </a:lnTo>
                <a:lnTo>
                  <a:pt x="416" y="205"/>
                </a:lnTo>
                <a:lnTo>
                  <a:pt x="416" y="203"/>
                </a:lnTo>
                <a:lnTo>
                  <a:pt x="415" y="203"/>
                </a:lnTo>
                <a:lnTo>
                  <a:pt x="413" y="205"/>
                </a:lnTo>
                <a:lnTo>
                  <a:pt x="413" y="207"/>
                </a:lnTo>
                <a:lnTo>
                  <a:pt x="413" y="206"/>
                </a:lnTo>
                <a:lnTo>
                  <a:pt x="412" y="206"/>
                </a:lnTo>
                <a:lnTo>
                  <a:pt x="411" y="206"/>
                </a:lnTo>
                <a:lnTo>
                  <a:pt x="411" y="207"/>
                </a:lnTo>
                <a:lnTo>
                  <a:pt x="412" y="207"/>
                </a:lnTo>
                <a:lnTo>
                  <a:pt x="411" y="208"/>
                </a:lnTo>
                <a:lnTo>
                  <a:pt x="410" y="208"/>
                </a:lnTo>
                <a:lnTo>
                  <a:pt x="410" y="210"/>
                </a:lnTo>
                <a:lnTo>
                  <a:pt x="408" y="210"/>
                </a:lnTo>
                <a:lnTo>
                  <a:pt x="408" y="211"/>
                </a:lnTo>
                <a:lnTo>
                  <a:pt x="408" y="212"/>
                </a:lnTo>
                <a:lnTo>
                  <a:pt x="407" y="212"/>
                </a:lnTo>
                <a:lnTo>
                  <a:pt x="406" y="212"/>
                </a:lnTo>
                <a:lnTo>
                  <a:pt x="406" y="214"/>
                </a:lnTo>
                <a:lnTo>
                  <a:pt x="407" y="215"/>
                </a:lnTo>
                <a:lnTo>
                  <a:pt x="407" y="216"/>
                </a:lnTo>
                <a:lnTo>
                  <a:pt x="406" y="216"/>
                </a:lnTo>
                <a:lnTo>
                  <a:pt x="404" y="219"/>
                </a:lnTo>
                <a:lnTo>
                  <a:pt x="403" y="219"/>
                </a:lnTo>
                <a:lnTo>
                  <a:pt x="402" y="219"/>
                </a:lnTo>
                <a:lnTo>
                  <a:pt x="400" y="220"/>
                </a:lnTo>
                <a:lnTo>
                  <a:pt x="400" y="222"/>
                </a:lnTo>
                <a:lnTo>
                  <a:pt x="399" y="223"/>
                </a:lnTo>
                <a:lnTo>
                  <a:pt x="399" y="224"/>
                </a:lnTo>
                <a:lnTo>
                  <a:pt x="399" y="225"/>
                </a:lnTo>
                <a:lnTo>
                  <a:pt x="399" y="227"/>
                </a:lnTo>
                <a:lnTo>
                  <a:pt x="398" y="227"/>
                </a:lnTo>
                <a:lnTo>
                  <a:pt x="396" y="227"/>
                </a:lnTo>
                <a:lnTo>
                  <a:pt x="395" y="227"/>
                </a:lnTo>
                <a:lnTo>
                  <a:pt x="394" y="227"/>
                </a:lnTo>
                <a:lnTo>
                  <a:pt x="394" y="228"/>
                </a:lnTo>
                <a:lnTo>
                  <a:pt x="393" y="229"/>
                </a:lnTo>
                <a:lnTo>
                  <a:pt x="393" y="231"/>
                </a:lnTo>
                <a:lnTo>
                  <a:pt x="391" y="231"/>
                </a:lnTo>
                <a:lnTo>
                  <a:pt x="391" y="232"/>
                </a:lnTo>
                <a:lnTo>
                  <a:pt x="391" y="233"/>
                </a:lnTo>
                <a:lnTo>
                  <a:pt x="390" y="233"/>
                </a:lnTo>
                <a:lnTo>
                  <a:pt x="390" y="235"/>
                </a:lnTo>
                <a:lnTo>
                  <a:pt x="390" y="236"/>
                </a:lnTo>
                <a:lnTo>
                  <a:pt x="390" y="237"/>
                </a:lnTo>
                <a:lnTo>
                  <a:pt x="390" y="239"/>
                </a:lnTo>
                <a:lnTo>
                  <a:pt x="389" y="240"/>
                </a:lnTo>
                <a:lnTo>
                  <a:pt x="389" y="241"/>
                </a:lnTo>
                <a:lnTo>
                  <a:pt x="389" y="243"/>
                </a:lnTo>
                <a:lnTo>
                  <a:pt x="390" y="243"/>
                </a:lnTo>
                <a:lnTo>
                  <a:pt x="390" y="244"/>
                </a:lnTo>
                <a:lnTo>
                  <a:pt x="389" y="244"/>
                </a:lnTo>
                <a:lnTo>
                  <a:pt x="390" y="245"/>
                </a:lnTo>
                <a:lnTo>
                  <a:pt x="389" y="246"/>
                </a:lnTo>
                <a:lnTo>
                  <a:pt x="389" y="248"/>
                </a:lnTo>
                <a:lnTo>
                  <a:pt x="387" y="249"/>
                </a:lnTo>
                <a:lnTo>
                  <a:pt x="387" y="250"/>
                </a:lnTo>
                <a:lnTo>
                  <a:pt x="386" y="250"/>
                </a:lnTo>
                <a:lnTo>
                  <a:pt x="386" y="252"/>
                </a:lnTo>
                <a:lnTo>
                  <a:pt x="387" y="252"/>
                </a:lnTo>
                <a:lnTo>
                  <a:pt x="389" y="252"/>
                </a:lnTo>
                <a:lnTo>
                  <a:pt x="389" y="253"/>
                </a:lnTo>
                <a:lnTo>
                  <a:pt x="387" y="253"/>
                </a:lnTo>
                <a:lnTo>
                  <a:pt x="387" y="254"/>
                </a:lnTo>
                <a:lnTo>
                  <a:pt x="386" y="254"/>
                </a:lnTo>
                <a:lnTo>
                  <a:pt x="386" y="256"/>
                </a:lnTo>
                <a:lnTo>
                  <a:pt x="385" y="256"/>
                </a:lnTo>
                <a:lnTo>
                  <a:pt x="383" y="256"/>
                </a:lnTo>
                <a:lnTo>
                  <a:pt x="382" y="257"/>
                </a:lnTo>
                <a:lnTo>
                  <a:pt x="381" y="258"/>
                </a:lnTo>
                <a:lnTo>
                  <a:pt x="381" y="260"/>
                </a:lnTo>
                <a:lnTo>
                  <a:pt x="379" y="261"/>
                </a:lnTo>
                <a:lnTo>
                  <a:pt x="379" y="262"/>
                </a:lnTo>
                <a:lnTo>
                  <a:pt x="378" y="263"/>
                </a:lnTo>
                <a:lnTo>
                  <a:pt x="377" y="263"/>
                </a:lnTo>
                <a:lnTo>
                  <a:pt x="377" y="265"/>
                </a:lnTo>
                <a:lnTo>
                  <a:pt x="377" y="267"/>
                </a:lnTo>
                <a:lnTo>
                  <a:pt x="375" y="267"/>
                </a:lnTo>
                <a:lnTo>
                  <a:pt x="374" y="267"/>
                </a:lnTo>
                <a:lnTo>
                  <a:pt x="374" y="266"/>
                </a:lnTo>
                <a:lnTo>
                  <a:pt x="375" y="266"/>
                </a:lnTo>
                <a:lnTo>
                  <a:pt x="374" y="265"/>
                </a:lnTo>
                <a:lnTo>
                  <a:pt x="373" y="265"/>
                </a:lnTo>
                <a:lnTo>
                  <a:pt x="372" y="263"/>
                </a:lnTo>
                <a:lnTo>
                  <a:pt x="370" y="263"/>
                </a:lnTo>
                <a:lnTo>
                  <a:pt x="369" y="263"/>
                </a:lnTo>
                <a:lnTo>
                  <a:pt x="366" y="266"/>
                </a:lnTo>
                <a:lnTo>
                  <a:pt x="366" y="267"/>
                </a:lnTo>
                <a:lnTo>
                  <a:pt x="366" y="269"/>
                </a:lnTo>
                <a:lnTo>
                  <a:pt x="365" y="270"/>
                </a:lnTo>
                <a:lnTo>
                  <a:pt x="365" y="271"/>
                </a:lnTo>
                <a:lnTo>
                  <a:pt x="364" y="271"/>
                </a:lnTo>
                <a:lnTo>
                  <a:pt x="364" y="273"/>
                </a:lnTo>
                <a:lnTo>
                  <a:pt x="364" y="274"/>
                </a:lnTo>
                <a:lnTo>
                  <a:pt x="364" y="275"/>
                </a:lnTo>
                <a:lnTo>
                  <a:pt x="364" y="277"/>
                </a:lnTo>
                <a:lnTo>
                  <a:pt x="364" y="279"/>
                </a:lnTo>
                <a:lnTo>
                  <a:pt x="364" y="280"/>
                </a:lnTo>
                <a:lnTo>
                  <a:pt x="364" y="282"/>
                </a:lnTo>
                <a:lnTo>
                  <a:pt x="365" y="283"/>
                </a:lnTo>
                <a:lnTo>
                  <a:pt x="365" y="284"/>
                </a:lnTo>
                <a:lnTo>
                  <a:pt x="366" y="286"/>
                </a:lnTo>
                <a:lnTo>
                  <a:pt x="366" y="287"/>
                </a:lnTo>
                <a:lnTo>
                  <a:pt x="368" y="291"/>
                </a:lnTo>
                <a:lnTo>
                  <a:pt x="370" y="294"/>
                </a:lnTo>
                <a:lnTo>
                  <a:pt x="370" y="295"/>
                </a:lnTo>
                <a:lnTo>
                  <a:pt x="370" y="296"/>
                </a:lnTo>
                <a:lnTo>
                  <a:pt x="372" y="296"/>
                </a:lnTo>
                <a:lnTo>
                  <a:pt x="372" y="297"/>
                </a:lnTo>
                <a:lnTo>
                  <a:pt x="373" y="299"/>
                </a:lnTo>
                <a:lnTo>
                  <a:pt x="373" y="300"/>
                </a:lnTo>
                <a:lnTo>
                  <a:pt x="374" y="301"/>
                </a:lnTo>
                <a:lnTo>
                  <a:pt x="375" y="303"/>
                </a:lnTo>
                <a:lnTo>
                  <a:pt x="375" y="311"/>
                </a:lnTo>
                <a:lnTo>
                  <a:pt x="375" y="316"/>
                </a:lnTo>
                <a:lnTo>
                  <a:pt x="374" y="321"/>
                </a:lnTo>
                <a:lnTo>
                  <a:pt x="373" y="326"/>
                </a:lnTo>
                <a:lnTo>
                  <a:pt x="372" y="332"/>
                </a:lnTo>
                <a:lnTo>
                  <a:pt x="369" y="338"/>
                </a:lnTo>
                <a:lnTo>
                  <a:pt x="368" y="343"/>
                </a:lnTo>
                <a:lnTo>
                  <a:pt x="365" y="347"/>
                </a:lnTo>
                <a:lnTo>
                  <a:pt x="362" y="352"/>
                </a:lnTo>
                <a:lnTo>
                  <a:pt x="360" y="358"/>
                </a:lnTo>
                <a:lnTo>
                  <a:pt x="356" y="362"/>
                </a:lnTo>
                <a:lnTo>
                  <a:pt x="356" y="364"/>
                </a:lnTo>
                <a:lnTo>
                  <a:pt x="356" y="372"/>
                </a:lnTo>
                <a:lnTo>
                  <a:pt x="355" y="372"/>
                </a:lnTo>
                <a:lnTo>
                  <a:pt x="351" y="372"/>
                </a:lnTo>
                <a:lnTo>
                  <a:pt x="348" y="373"/>
                </a:lnTo>
                <a:lnTo>
                  <a:pt x="345" y="373"/>
                </a:lnTo>
                <a:lnTo>
                  <a:pt x="343" y="375"/>
                </a:lnTo>
                <a:lnTo>
                  <a:pt x="340" y="376"/>
                </a:lnTo>
                <a:lnTo>
                  <a:pt x="339" y="379"/>
                </a:lnTo>
                <a:lnTo>
                  <a:pt x="336" y="381"/>
                </a:lnTo>
                <a:lnTo>
                  <a:pt x="335" y="383"/>
                </a:lnTo>
                <a:lnTo>
                  <a:pt x="332" y="387"/>
                </a:lnTo>
                <a:lnTo>
                  <a:pt x="331" y="388"/>
                </a:lnTo>
                <a:lnTo>
                  <a:pt x="331" y="389"/>
                </a:lnTo>
                <a:lnTo>
                  <a:pt x="330" y="390"/>
                </a:lnTo>
                <a:lnTo>
                  <a:pt x="328" y="392"/>
                </a:lnTo>
                <a:lnTo>
                  <a:pt x="327" y="392"/>
                </a:lnTo>
                <a:lnTo>
                  <a:pt x="327" y="393"/>
                </a:lnTo>
                <a:lnTo>
                  <a:pt x="326" y="393"/>
                </a:lnTo>
                <a:lnTo>
                  <a:pt x="324" y="393"/>
                </a:lnTo>
                <a:lnTo>
                  <a:pt x="323" y="393"/>
                </a:lnTo>
                <a:lnTo>
                  <a:pt x="322" y="393"/>
                </a:lnTo>
                <a:lnTo>
                  <a:pt x="321" y="393"/>
                </a:lnTo>
                <a:lnTo>
                  <a:pt x="319" y="393"/>
                </a:lnTo>
                <a:lnTo>
                  <a:pt x="318" y="393"/>
                </a:lnTo>
                <a:lnTo>
                  <a:pt x="317" y="393"/>
                </a:lnTo>
                <a:lnTo>
                  <a:pt x="315" y="394"/>
                </a:lnTo>
                <a:lnTo>
                  <a:pt x="314" y="394"/>
                </a:lnTo>
                <a:lnTo>
                  <a:pt x="313" y="394"/>
                </a:lnTo>
                <a:lnTo>
                  <a:pt x="311" y="394"/>
                </a:lnTo>
                <a:lnTo>
                  <a:pt x="310" y="396"/>
                </a:lnTo>
                <a:lnTo>
                  <a:pt x="309" y="396"/>
                </a:lnTo>
                <a:lnTo>
                  <a:pt x="307" y="396"/>
                </a:lnTo>
                <a:lnTo>
                  <a:pt x="306" y="396"/>
                </a:lnTo>
                <a:lnTo>
                  <a:pt x="306" y="397"/>
                </a:lnTo>
                <a:lnTo>
                  <a:pt x="305" y="397"/>
                </a:lnTo>
                <a:lnTo>
                  <a:pt x="303" y="397"/>
                </a:lnTo>
                <a:lnTo>
                  <a:pt x="303" y="398"/>
                </a:lnTo>
                <a:lnTo>
                  <a:pt x="302" y="398"/>
                </a:lnTo>
                <a:lnTo>
                  <a:pt x="301" y="398"/>
                </a:lnTo>
                <a:lnTo>
                  <a:pt x="301" y="400"/>
                </a:lnTo>
                <a:lnTo>
                  <a:pt x="300" y="400"/>
                </a:lnTo>
                <a:lnTo>
                  <a:pt x="298" y="400"/>
                </a:lnTo>
                <a:lnTo>
                  <a:pt x="298" y="401"/>
                </a:lnTo>
                <a:lnTo>
                  <a:pt x="297" y="401"/>
                </a:lnTo>
                <a:lnTo>
                  <a:pt x="296" y="401"/>
                </a:lnTo>
                <a:lnTo>
                  <a:pt x="294" y="402"/>
                </a:lnTo>
                <a:lnTo>
                  <a:pt x="293" y="402"/>
                </a:lnTo>
                <a:lnTo>
                  <a:pt x="292" y="402"/>
                </a:lnTo>
                <a:lnTo>
                  <a:pt x="290" y="401"/>
                </a:lnTo>
                <a:lnTo>
                  <a:pt x="289" y="401"/>
                </a:lnTo>
                <a:lnTo>
                  <a:pt x="288" y="401"/>
                </a:lnTo>
                <a:lnTo>
                  <a:pt x="286" y="401"/>
                </a:lnTo>
                <a:lnTo>
                  <a:pt x="285" y="401"/>
                </a:lnTo>
                <a:lnTo>
                  <a:pt x="284" y="401"/>
                </a:lnTo>
                <a:lnTo>
                  <a:pt x="283" y="402"/>
                </a:lnTo>
                <a:lnTo>
                  <a:pt x="281" y="401"/>
                </a:lnTo>
                <a:lnTo>
                  <a:pt x="280" y="401"/>
                </a:lnTo>
                <a:lnTo>
                  <a:pt x="280" y="402"/>
                </a:lnTo>
                <a:lnTo>
                  <a:pt x="279" y="402"/>
                </a:lnTo>
                <a:lnTo>
                  <a:pt x="276" y="404"/>
                </a:lnTo>
                <a:lnTo>
                  <a:pt x="275" y="404"/>
                </a:lnTo>
                <a:lnTo>
                  <a:pt x="273" y="404"/>
                </a:lnTo>
                <a:lnTo>
                  <a:pt x="272" y="405"/>
                </a:lnTo>
                <a:lnTo>
                  <a:pt x="271" y="406"/>
                </a:lnTo>
                <a:lnTo>
                  <a:pt x="269" y="409"/>
                </a:lnTo>
                <a:lnTo>
                  <a:pt x="268" y="410"/>
                </a:lnTo>
                <a:lnTo>
                  <a:pt x="267" y="411"/>
                </a:lnTo>
                <a:lnTo>
                  <a:pt x="267" y="413"/>
                </a:lnTo>
                <a:lnTo>
                  <a:pt x="266" y="411"/>
                </a:lnTo>
                <a:lnTo>
                  <a:pt x="264" y="411"/>
                </a:lnTo>
                <a:lnTo>
                  <a:pt x="264" y="413"/>
                </a:lnTo>
                <a:lnTo>
                  <a:pt x="263" y="413"/>
                </a:lnTo>
                <a:lnTo>
                  <a:pt x="262" y="413"/>
                </a:lnTo>
                <a:lnTo>
                  <a:pt x="262" y="414"/>
                </a:lnTo>
                <a:lnTo>
                  <a:pt x="263" y="415"/>
                </a:lnTo>
                <a:lnTo>
                  <a:pt x="263" y="417"/>
                </a:lnTo>
                <a:lnTo>
                  <a:pt x="264" y="417"/>
                </a:lnTo>
                <a:lnTo>
                  <a:pt x="264" y="418"/>
                </a:lnTo>
                <a:lnTo>
                  <a:pt x="264" y="419"/>
                </a:lnTo>
                <a:lnTo>
                  <a:pt x="266" y="419"/>
                </a:lnTo>
                <a:lnTo>
                  <a:pt x="264" y="421"/>
                </a:lnTo>
                <a:lnTo>
                  <a:pt x="260" y="423"/>
                </a:lnTo>
                <a:lnTo>
                  <a:pt x="260" y="422"/>
                </a:lnTo>
                <a:lnTo>
                  <a:pt x="259" y="422"/>
                </a:lnTo>
                <a:lnTo>
                  <a:pt x="258" y="419"/>
                </a:lnTo>
                <a:lnTo>
                  <a:pt x="256" y="419"/>
                </a:lnTo>
                <a:lnTo>
                  <a:pt x="255" y="418"/>
                </a:lnTo>
                <a:lnTo>
                  <a:pt x="255" y="417"/>
                </a:lnTo>
                <a:lnTo>
                  <a:pt x="255" y="415"/>
                </a:lnTo>
                <a:lnTo>
                  <a:pt x="255" y="414"/>
                </a:lnTo>
                <a:lnTo>
                  <a:pt x="254" y="414"/>
                </a:lnTo>
                <a:lnTo>
                  <a:pt x="254" y="415"/>
                </a:lnTo>
                <a:lnTo>
                  <a:pt x="251" y="415"/>
                </a:lnTo>
                <a:lnTo>
                  <a:pt x="250" y="415"/>
                </a:lnTo>
                <a:lnTo>
                  <a:pt x="250" y="414"/>
                </a:lnTo>
                <a:lnTo>
                  <a:pt x="249" y="414"/>
                </a:lnTo>
                <a:lnTo>
                  <a:pt x="247" y="413"/>
                </a:lnTo>
                <a:lnTo>
                  <a:pt x="246" y="413"/>
                </a:lnTo>
                <a:lnTo>
                  <a:pt x="245" y="411"/>
                </a:lnTo>
                <a:lnTo>
                  <a:pt x="245" y="410"/>
                </a:lnTo>
                <a:lnTo>
                  <a:pt x="243" y="409"/>
                </a:lnTo>
                <a:lnTo>
                  <a:pt x="243" y="407"/>
                </a:lnTo>
                <a:lnTo>
                  <a:pt x="242" y="407"/>
                </a:lnTo>
                <a:lnTo>
                  <a:pt x="241" y="406"/>
                </a:lnTo>
                <a:lnTo>
                  <a:pt x="241" y="405"/>
                </a:lnTo>
                <a:lnTo>
                  <a:pt x="241" y="404"/>
                </a:lnTo>
                <a:lnTo>
                  <a:pt x="239" y="404"/>
                </a:lnTo>
                <a:lnTo>
                  <a:pt x="239" y="405"/>
                </a:lnTo>
                <a:lnTo>
                  <a:pt x="239" y="406"/>
                </a:lnTo>
                <a:lnTo>
                  <a:pt x="238" y="406"/>
                </a:lnTo>
                <a:lnTo>
                  <a:pt x="237" y="406"/>
                </a:lnTo>
                <a:lnTo>
                  <a:pt x="235" y="406"/>
                </a:lnTo>
                <a:lnTo>
                  <a:pt x="234" y="406"/>
                </a:lnTo>
                <a:lnTo>
                  <a:pt x="233" y="406"/>
                </a:lnTo>
                <a:lnTo>
                  <a:pt x="231" y="406"/>
                </a:lnTo>
                <a:lnTo>
                  <a:pt x="230" y="406"/>
                </a:lnTo>
                <a:lnTo>
                  <a:pt x="229" y="406"/>
                </a:lnTo>
                <a:lnTo>
                  <a:pt x="226" y="406"/>
                </a:lnTo>
                <a:lnTo>
                  <a:pt x="225" y="405"/>
                </a:lnTo>
                <a:lnTo>
                  <a:pt x="224" y="406"/>
                </a:lnTo>
                <a:lnTo>
                  <a:pt x="222" y="406"/>
                </a:lnTo>
                <a:lnTo>
                  <a:pt x="221" y="406"/>
                </a:lnTo>
                <a:lnTo>
                  <a:pt x="220" y="406"/>
                </a:lnTo>
                <a:lnTo>
                  <a:pt x="218" y="405"/>
                </a:lnTo>
                <a:lnTo>
                  <a:pt x="217" y="405"/>
                </a:lnTo>
                <a:lnTo>
                  <a:pt x="216" y="405"/>
                </a:lnTo>
                <a:lnTo>
                  <a:pt x="214" y="405"/>
                </a:lnTo>
                <a:lnTo>
                  <a:pt x="213" y="405"/>
                </a:lnTo>
                <a:lnTo>
                  <a:pt x="212" y="404"/>
                </a:lnTo>
                <a:lnTo>
                  <a:pt x="209" y="404"/>
                </a:lnTo>
                <a:lnTo>
                  <a:pt x="204" y="404"/>
                </a:lnTo>
                <a:lnTo>
                  <a:pt x="203" y="404"/>
                </a:lnTo>
                <a:lnTo>
                  <a:pt x="199" y="404"/>
                </a:lnTo>
                <a:lnTo>
                  <a:pt x="197" y="402"/>
                </a:lnTo>
                <a:lnTo>
                  <a:pt x="196" y="402"/>
                </a:lnTo>
                <a:lnTo>
                  <a:pt x="196" y="401"/>
                </a:lnTo>
                <a:lnTo>
                  <a:pt x="196" y="400"/>
                </a:lnTo>
                <a:lnTo>
                  <a:pt x="195" y="401"/>
                </a:lnTo>
                <a:lnTo>
                  <a:pt x="195" y="400"/>
                </a:lnTo>
                <a:lnTo>
                  <a:pt x="194" y="398"/>
                </a:lnTo>
                <a:lnTo>
                  <a:pt x="194" y="397"/>
                </a:lnTo>
                <a:lnTo>
                  <a:pt x="194" y="396"/>
                </a:lnTo>
                <a:lnTo>
                  <a:pt x="192" y="396"/>
                </a:lnTo>
                <a:lnTo>
                  <a:pt x="191" y="393"/>
                </a:lnTo>
                <a:lnTo>
                  <a:pt x="191" y="394"/>
                </a:lnTo>
                <a:lnTo>
                  <a:pt x="190" y="396"/>
                </a:lnTo>
                <a:lnTo>
                  <a:pt x="187" y="393"/>
                </a:lnTo>
                <a:lnTo>
                  <a:pt x="186" y="393"/>
                </a:lnTo>
                <a:lnTo>
                  <a:pt x="184" y="393"/>
                </a:lnTo>
                <a:lnTo>
                  <a:pt x="183" y="393"/>
                </a:lnTo>
                <a:lnTo>
                  <a:pt x="183" y="392"/>
                </a:lnTo>
                <a:lnTo>
                  <a:pt x="183" y="393"/>
                </a:lnTo>
                <a:lnTo>
                  <a:pt x="182" y="393"/>
                </a:lnTo>
                <a:lnTo>
                  <a:pt x="182" y="394"/>
                </a:lnTo>
                <a:lnTo>
                  <a:pt x="180" y="394"/>
                </a:lnTo>
                <a:lnTo>
                  <a:pt x="180" y="393"/>
                </a:lnTo>
                <a:lnTo>
                  <a:pt x="179" y="393"/>
                </a:lnTo>
                <a:lnTo>
                  <a:pt x="177" y="393"/>
                </a:lnTo>
                <a:lnTo>
                  <a:pt x="175" y="393"/>
                </a:lnTo>
                <a:lnTo>
                  <a:pt x="177" y="394"/>
                </a:lnTo>
                <a:lnTo>
                  <a:pt x="175" y="396"/>
                </a:lnTo>
                <a:lnTo>
                  <a:pt x="177" y="397"/>
                </a:lnTo>
                <a:lnTo>
                  <a:pt x="177" y="398"/>
                </a:lnTo>
                <a:lnTo>
                  <a:pt x="177" y="400"/>
                </a:lnTo>
                <a:lnTo>
                  <a:pt x="175" y="398"/>
                </a:lnTo>
                <a:lnTo>
                  <a:pt x="175" y="397"/>
                </a:lnTo>
                <a:lnTo>
                  <a:pt x="174" y="397"/>
                </a:lnTo>
                <a:lnTo>
                  <a:pt x="174" y="398"/>
                </a:lnTo>
                <a:lnTo>
                  <a:pt x="174" y="400"/>
                </a:lnTo>
                <a:lnTo>
                  <a:pt x="175" y="401"/>
                </a:lnTo>
                <a:lnTo>
                  <a:pt x="175" y="405"/>
                </a:lnTo>
                <a:lnTo>
                  <a:pt x="175" y="406"/>
                </a:lnTo>
                <a:lnTo>
                  <a:pt x="175" y="407"/>
                </a:lnTo>
                <a:lnTo>
                  <a:pt x="175" y="409"/>
                </a:lnTo>
                <a:lnTo>
                  <a:pt x="175" y="410"/>
                </a:lnTo>
                <a:lnTo>
                  <a:pt x="174" y="410"/>
                </a:lnTo>
                <a:lnTo>
                  <a:pt x="174" y="411"/>
                </a:lnTo>
                <a:lnTo>
                  <a:pt x="174" y="414"/>
                </a:lnTo>
                <a:lnTo>
                  <a:pt x="174" y="415"/>
                </a:lnTo>
                <a:lnTo>
                  <a:pt x="175" y="417"/>
                </a:lnTo>
                <a:lnTo>
                  <a:pt x="175" y="418"/>
                </a:lnTo>
                <a:lnTo>
                  <a:pt x="175" y="419"/>
                </a:lnTo>
                <a:lnTo>
                  <a:pt x="177" y="419"/>
                </a:lnTo>
                <a:lnTo>
                  <a:pt x="177" y="421"/>
                </a:lnTo>
                <a:lnTo>
                  <a:pt x="178" y="421"/>
                </a:lnTo>
                <a:lnTo>
                  <a:pt x="178" y="422"/>
                </a:lnTo>
                <a:lnTo>
                  <a:pt x="179" y="423"/>
                </a:lnTo>
                <a:lnTo>
                  <a:pt x="179" y="424"/>
                </a:lnTo>
                <a:lnTo>
                  <a:pt x="179" y="426"/>
                </a:lnTo>
                <a:lnTo>
                  <a:pt x="180" y="427"/>
                </a:lnTo>
                <a:lnTo>
                  <a:pt x="182" y="428"/>
                </a:lnTo>
                <a:lnTo>
                  <a:pt x="182" y="430"/>
                </a:lnTo>
                <a:lnTo>
                  <a:pt x="182" y="431"/>
                </a:lnTo>
                <a:lnTo>
                  <a:pt x="183" y="432"/>
                </a:lnTo>
                <a:lnTo>
                  <a:pt x="183" y="434"/>
                </a:lnTo>
                <a:lnTo>
                  <a:pt x="183" y="436"/>
                </a:lnTo>
                <a:lnTo>
                  <a:pt x="183" y="439"/>
                </a:lnTo>
                <a:lnTo>
                  <a:pt x="183" y="440"/>
                </a:lnTo>
                <a:lnTo>
                  <a:pt x="183" y="441"/>
                </a:lnTo>
                <a:lnTo>
                  <a:pt x="183" y="443"/>
                </a:lnTo>
                <a:lnTo>
                  <a:pt x="183" y="444"/>
                </a:lnTo>
                <a:lnTo>
                  <a:pt x="184" y="445"/>
                </a:lnTo>
                <a:lnTo>
                  <a:pt x="184" y="447"/>
                </a:lnTo>
                <a:lnTo>
                  <a:pt x="186" y="447"/>
                </a:lnTo>
                <a:lnTo>
                  <a:pt x="184" y="448"/>
                </a:lnTo>
                <a:lnTo>
                  <a:pt x="186" y="448"/>
                </a:lnTo>
                <a:lnTo>
                  <a:pt x="186" y="449"/>
                </a:lnTo>
                <a:lnTo>
                  <a:pt x="186" y="451"/>
                </a:lnTo>
                <a:lnTo>
                  <a:pt x="187" y="453"/>
                </a:lnTo>
                <a:lnTo>
                  <a:pt x="187" y="455"/>
                </a:lnTo>
                <a:lnTo>
                  <a:pt x="187" y="456"/>
                </a:lnTo>
                <a:lnTo>
                  <a:pt x="188" y="457"/>
                </a:lnTo>
                <a:lnTo>
                  <a:pt x="188" y="458"/>
                </a:lnTo>
                <a:lnTo>
                  <a:pt x="188" y="460"/>
                </a:lnTo>
                <a:lnTo>
                  <a:pt x="188" y="461"/>
                </a:lnTo>
                <a:lnTo>
                  <a:pt x="188" y="462"/>
                </a:lnTo>
                <a:lnTo>
                  <a:pt x="190" y="462"/>
                </a:lnTo>
                <a:lnTo>
                  <a:pt x="190" y="464"/>
                </a:lnTo>
                <a:lnTo>
                  <a:pt x="188" y="464"/>
                </a:lnTo>
                <a:lnTo>
                  <a:pt x="188" y="465"/>
                </a:lnTo>
                <a:lnTo>
                  <a:pt x="188" y="468"/>
                </a:lnTo>
                <a:lnTo>
                  <a:pt x="188" y="469"/>
                </a:lnTo>
                <a:lnTo>
                  <a:pt x="188" y="470"/>
                </a:lnTo>
                <a:lnTo>
                  <a:pt x="187" y="470"/>
                </a:lnTo>
                <a:lnTo>
                  <a:pt x="187" y="473"/>
                </a:lnTo>
                <a:lnTo>
                  <a:pt x="186" y="474"/>
                </a:lnTo>
                <a:lnTo>
                  <a:pt x="186" y="476"/>
                </a:lnTo>
                <a:lnTo>
                  <a:pt x="184" y="477"/>
                </a:lnTo>
                <a:lnTo>
                  <a:pt x="183" y="477"/>
                </a:lnTo>
                <a:lnTo>
                  <a:pt x="183" y="478"/>
                </a:lnTo>
                <a:lnTo>
                  <a:pt x="182" y="478"/>
                </a:lnTo>
                <a:lnTo>
                  <a:pt x="182" y="479"/>
                </a:lnTo>
                <a:lnTo>
                  <a:pt x="180" y="481"/>
                </a:lnTo>
                <a:lnTo>
                  <a:pt x="179" y="481"/>
                </a:lnTo>
                <a:lnTo>
                  <a:pt x="179" y="482"/>
                </a:lnTo>
                <a:lnTo>
                  <a:pt x="178" y="482"/>
                </a:lnTo>
                <a:lnTo>
                  <a:pt x="177" y="482"/>
                </a:lnTo>
                <a:lnTo>
                  <a:pt x="175" y="482"/>
                </a:lnTo>
                <a:lnTo>
                  <a:pt x="175" y="483"/>
                </a:lnTo>
                <a:lnTo>
                  <a:pt x="175" y="482"/>
                </a:lnTo>
                <a:lnTo>
                  <a:pt x="175" y="483"/>
                </a:lnTo>
                <a:lnTo>
                  <a:pt x="174" y="483"/>
                </a:lnTo>
                <a:lnTo>
                  <a:pt x="173" y="483"/>
                </a:lnTo>
                <a:lnTo>
                  <a:pt x="171" y="483"/>
                </a:lnTo>
                <a:lnTo>
                  <a:pt x="171" y="482"/>
                </a:lnTo>
                <a:lnTo>
                  <a:pt x="170" y="481"/>
                </a:lnTo>
                <a:lnTo>
                  <a:pt x="169" y="481"/>
                </a:lnTo>
                <a:lnTo>
                  <a:pt x="169" y="482"/>
                </a:lnTo>
                <a:lnTo>
                  <a:pt x="167" y="482"/>
                </a:lnTo>
                <a:lnTo>
                  <a:pt x="166" y="482"/>
                </a:lnTo>
                <a:lnTo>
                  <a:pt x="165" y="479"/>
                </a:lnTo>
                <a:lnTo>
                  <a:pt x="165" y="478"/>
                </a:lnTo>
                <a:lnTo>
                  <a:pt x="163" y="478"/>
                </a:lnTo>
                <a:lnTo>
                  <a:pt x="163" y="479"/>
                </a:lnTo>
                <a:lnTo>
                  <a:pt x="162" y="479"/>
                </a:lnTo>
                <a:lnTo>
                  <a:pt x="159" y="481"/>
                </a:lnTo>
                <a:lnTo>
                  <a:pt x="159" y="482"/>
                </a:lnTo>
                <a:lnTo>
                  <a:pt x="161" y="482"/>
                </a:lnTo>
                <a:lnTo>
                  <a:pt x="162" y="483"/>
                </a:lnTo>
                <a:lnTo>
                  <a:pt x="163" y="486"/>
                </a:lnTo>
                <a:lnTo>
                  <a:pt x="162" y="486"/>
                </a:lnTo>
                <a:lnTo>
                  <a:pt x="162" y="485"/>
                </a:lnTo>
                <a:lnTo>
                  <a:pt x="161" y="485"/>
                </a:lnTo>
                <a:lnTo>
                  <a:pt x="161" y="486"/>
                </a:lnTo>
                <a:lnTo>
                  <a:pt x="159" y="486"/>
                </a:lnTo>
                <a:lnTo>
                  <a:pt x="161" y="485"/>
                </a:lnTo>
                <a:lnTo>
                  <a:pt x="159" y="485"/>
                </a:lnTo>
                <a:lnTo>
                  <a:pt x="158" y="486"/>
                </a:lnTo>
                <a:lnTo>
                  <a:pt x="158" y="485"/>
                </a:lnTo>
                <a:lnTo>
                  <a:pt x="159" y="485"/>
                </a:lnTo>
                <a:lnTo>
                  <a:pt x="159" y="483"/>
                </a:lnTo>
                <a:lnTo>
                  <a:pt x="158" y="483"/>
                </a:lnTo>
                <a:lnTo>
                  <a:pt x="157" y="485"/>
                </a:lnTo>
                <a:lnTo>
                  <a:pt x="157" y="483"/>
                </a:lnTo>
                <a:lnTo>
                  <a:pt x="156" y="483"/>
                </a:lnTo>
                <a:lnTo>
                  <a:pt x="156" y="482"/>
                </a:lnTo>
                <a:lnTo>
                  <a:pt x="154" y="482"/>
                </a:lnTo>
                <a:lnTo>
                  <a:pt x="154" y="481"/>
                </a:lnTo>
                <a:lnTo>
                  <a:pt x="153" y="479"/>
                </a:lnTo>
                <a:lnTo>
                  <a:pt x="153" y="478"/>
                </a:lnTo>
                <a:lnTo>
                  <a:pt x="152" y="478"/>
                </a:lnTo>
                <a:lnTo>
                  <a:pt x="150" y="478"/>
                </a:lnTo>
                <a:lnTo>
                  <a:pt x="149" y="478"/>
                </a:lnTo>
                <a:lnTo>
                  <a:pt x="148" y="477"/>
                </a:lnTo>
                <a:lnTo>
                  <a:pt x="146" y="478"/>
                </a:lnTo>
                <a:lnTo>
                  <a:pt x="145" y="477"/>
                </a:lnTo>
                <a:lnTo>
                  <a:pt x="146" y="476"/>
                </a:lnTo>
                <a:lnTo>
                  <a:pt x="145" y="476"/>
                </a:lnTo>
                <a:lnTo>
                  <a:pt x="144" y="476"/>
                </a:lnTo>
                <a:lnTo>
                  <a:pt x="142" y="476"/>
                </a:lnTo>
                <a:lnTo>
                  <a:pt x="141" y="476"/>
                </a:lnTo>
                <a:lnTo>
                  <a:pt x="141" y="474"/>
                </a:lnTo>
                <a:lnTo>
                  <a:pt x="140" y="474"/>
                </a:lnTo>
                <a:lnTo>
                  <a:pt x="139" y="474"/>
                </a:lnTo>
                <a:lnTo>
                  <a:pt x="139" y="473"/>
                </a:lnTo>
                <a:lnTo>
                  <a:pt x="140" y="473"/>
                </a:lnTo>
                <a:lnTo>
                  <a:pt x="139" y="472"/>
                </a:lnTo>
                <a:lnTo>
                  <a:pt x="137" y="472"/>
                </a:lnTo>
                <a:lnTo>
                  <a:pt x="136" y="470"/>
                </a:lnTo>
                <a:lnTo>
                  <a:pt x="137" y="470"/>
                </a:lnTo>
                <a:lnTo>
                  <a:pt x="139" y="470"/>
                </a:lnTo>
                <a:lnTo>
                  <a:pt x="139" y="469"/>
                </a:lnTo>
                <a:lnTo>
                  <a:pt x="137" y="469"/>
                </a:lnTo>
                <a:lnTo>
                  <a:pt x="137" y="468"/>
                </a:lnTo>
                <a:lnTo>
                  <a:pt x="139" y="468"/>
                </a:lnTo>
                <a:lnTo>
                  <a:pt x="137" y="468"/>
                </a:lnTo>
                <a:lnTo>
                  <a:pt x="137" y="466"/>
                </a:lnTo>
                <a:lnTo>
                  <a:pt x="136" y="465"/>
                </a:lnTo>
                <a:lnTo>
                  <a:pt x="136" y="464"/>
                </a:lnTo>
                <a:lnTo>
                  <a:pt x="136" y="462"/>
                </a:lnTo>
                <a:lnTo>
                  <a:pt x="136" y="461"/>
                </a:lnTo>
                <a:lnTo>
                  <a:pt x="136" y="460"/>
                </a:lnTo>
                <a:lnTo>
                  <a:pt x="135" y="460"/>
                </a:lnTo>
                <a:lnTo>
                  <a:pt x="136" y="458"/>
                </a:lnTo>
                <a:lnTo>
                  <a:pt x="136" y="457"/>
                </a:lnTo>
                <a:lnTo>
                  <a:pt x="137" y="457"/>
                </a:lnTo>
                <a:lnTo>
                  <a:pt x="139" y="457"/>
                </a:lnTo>
                <a:lnTo>
                  <a:pt x="139" y="455"/>
                </a:lnTo>
                <a:lnTo>
                  <a:pt x="137" y="455"/>
                </a:lnTo>
                <a:lnTo>
                  <a:pt x="136" y="455"/>
                </a:lnTo>
                <a:lnTo>
                  <a:pt x="136" y="453"/>
                </a:lnTo>
                <a:lnTo>
                  <a:pt x="137" y="453"/>
                </a:lnTo>
                <a:lnTo>
                  <a:pt x="139" y="453"/>
                </a:lnTo>
                <a:lnTo>
                  <a:pt x="139" y="452"/>
                </a:lnTo>
                <a:lnTo>
                  <a:pt x="139" y="451"/>
                </a:lnTo>
                <a:lnTo>
                  <a:pt x="137" y="451"/>
                </a:lnTo>
                <a:lnTo>
                  <a:pt x="137" y="449"/>
                </a:lnTo>
                <a:lnTo>
                  <a:pt x="137" y="448"/>
                </a:lnTo>
                <a:lnTo>
                  <a:pt x="139" y="448"/>
                </a:lnTo>
                <a:lnTo>
                  <a:pt x="140" y="447"/>
                </a:lnTo>
                <a:lnTo>
                  <a:pt x="139" y="447"/>
                </a:lnTo>
                <a:lnTo>
                  <a:pt x="139" y="445"/>
                </a:lnTo>
                <a:lnTo>
                  <a:pt x="139" y="444"/>
                </a:lnTo>
                <a:lnTo>
                  <a:pt x="137" y="444"/>
                </a:lnTo>
                <a:lnTo>
                  <a:pt x="137" y="443"/>
                </a:lnTo>
                <a:lnTo>
                  <a:pt x="136" y="441"/>
                </a:lnTo>
                <a:lnTo>
                  <a:pt x="136" y="440"/>
                </a:lnTo>
                <a:lnTo>
                  <a:pt x="135" y="439"/>
                </a:lnTo>
                <a:lnTo>
                  <a:pt x="135" y="438"/>
                </a:lnTo>
                <a:lnTo>
                  <a:pt x="133" y="438"/>
                </a:lnTo>
                <a:lnTo>
                  <a:pt x="133" y="436"/>
                </a:lnTo>
                <a:lnTo>
                  <a:pt x="132" y="436"/>
                </a:lnTo>
                <a:lnTo>
                  <a:pt x="131" y="438"/>
                </a:lnTo>
                <a:lnTo>
                  <a:pt x="129" y="438"/>
                </a:lnTo>
                <a:lnTo>
                  <a:pt x="128" y="438"/>
                </a:lnTo>
                <a:lnTo>
                  <a:pt x="128" y="436"/>
                </a:lnTo>
                <a:lnTo>
                  <a:pt x="128" y="435"/>
                </a:lnTo>
                <a:lnTo>
                  <a:pt x="127" y="435"/>
                </a:lnTo>
                <a:lnTo>
                  <a:pt x="127" y="436"/>
                </a:lnTo>
                <a:lnTo>
                  <a:pt x="125" y="435"/>
                </a:lnTo>
                <a:lnTo>
                  <a:pt x="125" y="434"/>
                </a:lnTo>
                <a:lnTo>
                  <a:pt x="124" y="434"/>
                </a:lnTo>
                <a:lnTo>
                  <a:pt x="123" y="435"/>
                </a:lnTo>
                <a:lnTo>
                  <a:pt x="122" y="436"/>
                </a:lnTo>
                <a:lnTo>
                  <a:pt x="120" y="436"/>
                </a:lnTo>
                <a:lnTo>
                  <a:pt x="120" y="434"/>
                </a:lnTo>
                <a:lnTo>
                  <a:pt x="119" y="434"/>
                </a:lnTo>
                <a:lnTo>
                  <a:pt x="118" y="434"/>
                </a:lnTo>
                <a:lnTo>
                  <a:pt x="118" y="432"/>
                </a:lnTo>
                <a:lnTo>
                  <a:pt x="116" y="431"/>
                </a:lnTo>
                <a:lnTo>
                  <a:pt x="116" y="430"/>
                </a:lnTo>
                <a:lnTo>
                  <a:pt x="114" y="427"/>
                </a:lnTo>
                <a:lnTo>
                  <a:pt x="112" y="427"/>
                </a:lnTo>
                <a:lnTo>
                  <a:pt x="112" y="426"/>
                </a:lnTo>
                <a:lnTo>
                  <a:pt x="111" y="426"/>
                </a:lnTo>
                <a:lnTo>
                  <a:pt x="110" y="427"/>
                </a:lnTo>
                <a:lnTo>
                  <a:pt x="110" y="426"/>
                </a:lnTo>
                <a:lnTo>
                  <a:pt x="110" y="424"/>
                </a:lnTo>
                <a:lnTo>
                  <a:pt x="108" y="423"/>
                </a:lnTo>
                <a:lnTo>
                  <a:pt x="107" y="423"/>
                </a:lnTo>
                <a:lnTo>
                  <a:pt x="107" y="422"/>
                </a:lnTo>
                <a:lnTo>
                  <a:pt x="106" y="422"/>
                </a:lnTo>
                <a:lnTo>
                  <a:pt x="106" y="421"/>
                </a:lnTo>
                <a:lnTo>
                  <a:pt x="106" y="419"/>
                </a:lnTo>
                <a:lnTo>
                  <a:pt x="106" y="418"/>
                </a:lnTo>
                <a:lnTo>
                  <a:pt x="106" y="417"/>
                </a:lnTo>
                <a:lnTo>
                  <a:pt x="106" y="415"/>
                </a:lnTo>
                <a:lnTo>
                  <a:pt x="107" y="414"/>
                </a:lnTo>
                <a:lnTo>
                  <a:pt x="106" y="414"/>
                </a:lnTo>
                <a:lnTo>
                  <a:pt x="106" y="413"/>
                </a:lnTo>
                <a:lnTo>
                  <a:pt x="107" y="413"/>
                </a:lnTo>
                <a:lnTo>
                  <a:pt x="107" y="411"/>
                </a:lnTo>
                <a:lnTo>
                  <a:pt x="108" y="411"/>
                </a:lnTo>
                <a:lnTo>
                  <a:pt x="111" y="411"/>
                </a:lnTo>
                <a:lnTo>
                  <a:pt x="112" y="411"/>
                </a:lnTo>
                <a:lnTo>
                  <a:pt x="112" y="409"/>
                </a:lnTo>
                <a:lnTo>
                  <a:pt x="111" y="409"/>
                </a:lnTo>
                <a:lnTo>
                  <a:pt x="110" y="409"/>
                </a:lnTo>
                <a:lnTo>
                  <a:pt x="108" y="409"/>
                </a:lnTo>
                <a:lnTo>
                  <a:pt x="107" y="409"/>
                </a:lnTo>
                <a:lnTo>
                  <a:pt x="107" y="407"/>
                </a:lnTo>
                <a:lnTo>
                  <a:pt x="107" y="409"/>
                </a:lnTo>
                <a:lnTo>
                  <a:pt x="106" y="407"/>
                </a:lnTo>
                <a:lnTo>
                  <a:pt x="106" y="406"/>
                </a:lnTo>
                <a:lnTo>
                  <a:pt x="105" y="406"/>
                </a:lnTo>
                <a:lnTo>
                  <a:pt x="105" y="405"/>
                </a:lnTo>
                <a:lnTo>
                  <a:pt x="107" y="404"/>
                </a:lnTo>
                <a:lnTo>
                  <a:pt x="107" y="405"/>
                </a:lnTo>
                <a:lnTo>
                  <a:pt x="107" y="404"/>
                </a:lnTo>
                <a:lnTo>
                  <a:pt x="108" y="404"/>
                </a:lnTo>
                <a:lnTo>
                  <a:pt x="107" y="404"/>
                </a:lnTo>
                <a:lnTo>
                  <a:pt x="107" y="402"/>
                </a:lnTo>
                <a:lnTo>
                  <a:pt x="110" y="402"/>
                </a:lnTo>
                <a:lnTo>
                  <a:pt x="111" y="402"/>
                </a:lnTo>
                <a:lnTo>
                  <a:pt x="112" y="402"/>
                </a:lnTo>
                <a:lnTo>
                  <a:pt x="114" y="401"/>
                </a:lnTo>
                <a:lnTo>
                  <a:pt x="112" y="400"/>
                </a:lnTo>
                <a:lnTo>
                  <a:pt x="111" y="400"/>
                </a:lnTo>
                <a:lnTo>
                  <a:pt x="110" y="400"/>
                </a:lnTo>
                <a:lnTo>
                  <a:pt x="108" y="400"/>
                </a:lnTo>
                <a:lnTo>
                  <a:pt x="108" y="398"/>
                </a:lnTo>
                <a:lnTo>
                  <a:pt x="110" y="398"/>
                </a:lnTo>
                <a:lnTo>
                  <a:pt x="110" y="397"/>
                </a:lnTo>
                <a:lnTo>
                  <a:pt x="110" y="396"/>
                </a:lnTo>
                <a:lnTo>
                  <a:pt x="111" y="396"/>
                </a:lnTo>
                <a:lnTo>
                  <a:pt x="111" y="397"/>
                </a:lnTo>
                <a:lnTo>
                  <a:pt x="112" y="397"/>
                </a:lnTo>
                <a:lnTo>
                  <a:pt x="114" y="396"/>
                </a:lnTo>
                <a:lnTo>
                  <a:pt x="114" y="397"/>
                </a:lnTo>
                <a:lnTo>
                  <a:pt x="115" y="397"/>
                </a:lnTo>
                <a:lnTo>
                  <a:pt x="115" y="398"/>
                </a:lnTo>
                <a:lnTo>
                  <a:pt x="116" y="397"/>
                </a:lnTo>
                <a:lnTo>
                  <a:pt x="116" y="396"/>
                </a:lnTo>
                <a:lnTo>
                  <a:pt x="118" y="396"/>
                </a:lnTo>
                <a:lnTo>
                  <a:pt x="116" y="394"/>
                </a:lnTo>
                <a:lnTo>
                  <a:pt x="116" y="393"/>
                </a:lnTo>
                <a:lnTo>
                  <a:pt x="118" y="393"/>
                </a:lnTo>
                <a:lnTo>
                  <a:pt x="116" y="392"/>
                </a:lnTo>
                <a:lnTo>
                  <a:pt x="115" y="392"/>
                </a:lnTo>
                <a:lnTo>
                  <a:pt x="115" y="393"/>
                </a:lnTo>
                <a:lnTo>
                  <a:pt x="116" y="393"/>
                </a:lnTo>
                <a:lnTo>
                  <a:pt x="115" y="393"/>
                </a:lnTo>
                <a:lnTo>
                  <a:pt x="114" y="393"/>
                </a:lnTo>
                <a:lnTo>
                  <a:pt x="112" y="392"/>
                </a:lnTo>
                <a:lnTo>
                  <a:pt x="111" y="390"/>
                </a:lnTo>
                <a:lnTo>
                  <a:pt x="110" y="390"/>
                </a:lnTo>
                <a:lnTo>
                  <a:pt x="110" y="389"/>
                </a:lnTo>
                <a:lnTo>
                  <a:pt x="111" y="388"/>
                </a:lnTo>
                <a:lnTo>
                  <a:pt x="110" y="387"/>
                </a:lnTo>
                <a:lnTo>
                  <a:pt x="110" y="385"/>
                </a:lnTo>
                <a:lnTo>
                  <a:pt x="108" y="385"/>
                </a:lnTo>
                <a:lnTo>
                  <a:pt x="107" y="385"/>
                </a:lnTo>
                <a:lnTo>
                  <a:pt x="105" y="385"/>
                </a:lnTo>
                <a:lnTo>
                  <a:pt x="105" y="384"/>
                </a:lnTo>
                <a:lnTo>
                  <a:pt x="105" y="383"/>
                </a:lnTo>
                <a:lnTo>
                  <a:pt x="103" y="383"/>
                </a:lnTo>
                <a:lnTo>
                  <a:pt x="103" y="379"/>
                </a:lnTo>
                <a:lnTo>
                  <a:pt x="102" y="379"/>
                </a:lnTo>
                <a:lnTo>
                  <a:pt x="101" y="379"/>
                </a:lnTo>
                <a:lnTo>
                  <a:pt x="99" y="379"/>
                </a:lnTo>
                <a:lnTo>
                  <a:pt x="98" y="379"/>
                </a:lnTo>
                <a:lnTo>
                  <a:pt x="97" y="380"/>
                </a:lnTo>
                <a:lnTo>
                  <a:pt x="95" y="380"/>
                </a:lnTo>
                <a:lnTo>
                  <a:pt x="95" y="381"/>
                </a:lnTo>
                <a:lnTo>
                  <a:pt x="95" y="383"/>
                </a:lnTo>
                <a:lnTo>
                  <a:pt x="97" y="384"/>
                </a:lnTo>
                <a:lnTo>
                  <a:pt x="98" y="385"/>
                </a:lnTo>
                <a:lnTo>
                  <a:pt x="98" y="387"/>
                </a:lnTo>
                <a:lnTo>
                  <a:pt x="98" y="388"/>
                </a:lnTo>
                <a:lnTo>
                  <a:pt x="98" y="390"/>
                </a:lnTo>
                <a:lnTo>
                  <a:pt x="98" y="392"/>
                </a:lnTo>
                <a:lnTo>
                  <a:pt x="98" y="393"/>
                </a:lnTo>
                <a:lnTo>
                  <a:pt x="97" y="394"/>
                </a:lnTo>
                <a:lnTo>
                  <a:pt x="97" y="396"/>
                </a:lnTo>
                <a:lnTo>
                  <a:pt x="95" y="397"/>
                </a:lnTo>
                <a:lnTo>
                  <a:pt x="95" y="398"/>
                </a:lnTo>
                <a:lnTo>
                  <a:pt x="95" y="402"/>
                </a:lnTo>
                <a:lnTo>
                  <a:pt x="94" y="404"/>
                </a:lnTo>
                <a:lnTo>
                  <a:pt x="94" y="405"/>
                </a:lnTo>
                <a:lnTo>
                  <a:pt x="93" y="405"/>
                </a:lnTo>
                <a:lnTo>
                  <a:pt x="93" y="406"/>
                </a:lnTo>
                <a:lnTo>
                  <a:pt x="93" y="407"/>
                </a:lnTo>
                <a:lnTo>
                  <a:pt x="91" y="407"/>
                </a:lnTo>
                <a:lnTo>
                  <a:pt x="91" y="409"/>
                </a:lnTo>
                <a:lnTo>
                  <a:pt x="90" y="409"/>
                </a:lnTo>
                <a:lnTo>
                  <a:pt x="90" y="410"/>
                </a:lnTo>
                <a:lnTo>
                  <a:pt x="89" y="409"/>
                </a:lnTo>
                <a:lnTo>
                  <a:pt x="87" y="409"/>
                </a:lnTo>
                <a:lnTo>
                  <a:pt x="86" y="409"/>
                </a:lnTo>
                <a:lnTo>
                  <a:pt x="86" y="410"/>
                </a:lnTo>
                <a:lnTo>
                  <a:pt x="85" y="410"/>
                </a:lnTo>
                <a:lnTo>
                  <a:pt x="85" y="409"/>
                </a:lnTo>
                <a:lnTo>
                  <a:pt x="84" y="409"/>
                </a:lnTo>
                <a:lnTo>
                  <a:pt x="84" y="407"/>
                </a:lnTo>
                <a:lnTo>
                  <a:pt x="84" y="406"/>
                </a:lnTo>
                <a:lnTo>
                  <a:pt x="82" y="406"/>
                </a:lnTo>
                <a:lnTo>
                  <a:pt x="81" y="407"/>
                </a:lnTo>
                <a:lnTo>
                  <a:pt x="80" y="407"/>
                </a:lnTo>
                <a:lnTo>
                  <a:pt x="78" y="407"/>
                </a:lnTo>
                <a:lnTo>
                  <a:pt x="78" y="406"/>
                </a:lnTo>
                <a:lnTo>
                  <a:pt x="77" y="406"/>
                </a:lnTo>
                <a:lnTo>
                  <a:pt x="76" y="406"/>
                </a:lnTo>
                <a:lnTo>
                  <a:pt x="76" y="405"/>
                </a:lnTo>
                <a:lnTo>
                  <a:pt x="77" y="405"/>
                </a:lnTo>
                <a:lnTo>
                  <a:pt x="78" y="405"/>
                </a:lnTo>
                <a:lnTo>
                  <a:pt x="80" y="405"/>
                </a:lnTo>
                <a:lnTo>
                  <a:pt x="80" y="404"/>
                </a:lnTo>
                <a:lnTo>
                  <a:pt x="80" y="402"/>
                </a:lnTo>
                <a:lnTo>
                  <a:pt x="78" y="402"/>
                </a:lnTo>
                <a:lnTo>
                  <a:pt x="77" y="401"/>
                </a:lnTo>
                <a:lnTo>
                  <a:pt x="76" y="400"/>
                </a:lnTo>
                <a:lnTo>
                  <a:pt x="74" y="400"/>
                </a:lnTo>
                <a:lnTo>
                  <a:pt x="74" y="401"/>
                </a:lnTo>
                <a:lnTo>
                  <a:pt x="73" y="401"/>
                </a:lnTo>
                <a:lnTo>
                  <a:pt x="73" y="400"/>
                </a:lnTo>
                <a:lnTo>
                  <a:pt x="73" y="401"/>
                </a:lnTo>
                <a:lnTo>
                  <a:pt x="72" y="401"/>
                </a:lnTo>
                <a:lnTo>
                  <a:pt x="70" y="401"/>
                </a:lnTo>
                <a:lnTo>
                  <a:pt x="69" y="401"/>
                </a:lnTo>
                <a:lnTo>
                  <a:pt x="68" y="400"/>
                </a:lnTo>
                <a:lnTo>
                  <a:pt x="68" y="398"/>
                </a:lnTo>
                <a:lnTo>
                  <a:pt x="69" y="397"/>
                </a:lnTo>
                <a:lnTo>
                  <a:pt x="69" y="396"/>
                </a:lnTo>
                <a:lnTo>
                  <a:pt x="70" y="396"/>
                </a:lnTo>
                <a:lnTo>
                  <a:pt x="70" y="394"/>
                </a:lnTo>
                <a:lnTo>
                  <a:pt x="72" y="394"/>
                </a:lnTo>
                <a:lnTo>
                  <a:pt x="73" y="394"/>
                </a:lnTo>
                <a:lnTo>
                  <a:pt x="73" y="393"/>
                </a:lnTo>
                <a:lnTo>
                  <a:pt x="74" y="392"/>
                </a:lnTo>
                <a:lnTo>
                  <a:pt x="73" y="390"/>
                </a:lnTo>
                <a:lnTo>
                  <a:pt x="70" y="390"/>
                </a:lnTo>
                <a:lnTo>
                  <a:pt x="70" y="392"/>
                </a:lnTo>
                <a:lnTo>
                  <a:pt x="69" y="392"/>
                </a:lnTo>
                <a:lnTo>
                  <a:pt x="68" y="392"/>
                </a:lnTo>
                <a:lnTo>
                  <a:pt x="68" y="393"/>
                </a:lnTo>
                <a:lnTo>
                  <a:pt x="67" y="393"/>
                </a:lnTo>
                <a:lnTo>
                  <a:pt x="67" y="392"/>
                </a:lnTo>
                <a:lnTo>
                  <a:pt x="68" y="392"/>
                </a:lnTo>
                <a:lnTo>
                  <a:pt x="68" y="390"/>
                </a:lnTo>
                <a:lnTo>
                  <a:pt x="67" y="389"/>
                </a:lnTo>
                <a:lnTo>
                  <a:pt x="67" y="388"/>
                </a:lnTo>
                <a:lnTo>
                  <a:pt x="68" y="388"/>
                </a:lnTo>
                <a:lnTo>
                  <a:pt x="68" y="387"/>
                </a:lnTo>
                <a:lnTo>
                  <a:pt x="68" y="385"/>
                </a:lnTo>
                <a:lnTo>
                  <a:pt x="68" y="384"/>
                </a:lnTo>
                <a:lnTo>
                  <a:pt x="68" y="383"/>
                </a:lnTo>
                <a:lnTo>
                  <a:pt x="67" y="384"/>
                </a:lnTo>
                <a:lnTo>
                  <a:pt x="65" y="384"/>
                </a:lnTo>
                <a:lnTo>
                  <a:pt x="67" y="383"/>
                </a:lnTo>
                <a:lnTo>
                  <a:pt x="65" y="383"/>
                </a:lnTo>
                <a:lnTo>
                  <a:pt x="65" y="381"/>
                </a:lnTo>
                <a:lnTo>
                  <a:pt x="64" y="381"/>
                </a:lnTo>
                <a:lnTo>
                  <a:pt x="64" y="380"/>
                </a:lnTo>
                <a:lnTo>
                  <a:pt x="65" y="380"/>
                </a:lnTo>
                <a:lnTo>
                  <a:pt x="65" y="379"/>
                </a:lnTo>
                <a:lnTo>
                  <a:pt x="65" y="377"/>
                </a:lnTo>
                <a:lnTo>
                  <a:pt x="64" y="377"/>
                </a:lnTo>
                <a:lnTo>
                  <a:pt x="63" y="379"/>
                </a:lnTo>
                <a:lnTo>
                  <a:pt x="63" y="377"/>
                </a:lnTo>
                <a:lnTo>
                  <a:pt x="61" y="376"/>
                </a:lnTo>
                <a:lnTo>
                  <a:pt x="61" y="375"/>
                </a:lnTo>
                <a:lnTo>
                  <a:pt x="63" y="375"/>
                </a:lnTo>
                <a:lnTo>
                  <a:pt x="63" y="373"/>
                </a:lnTo>
                <a:lnTo>
                  <a:pt x="63" y="372"/>
                </a:lnTo>
                <a:lnTo>
                  <a:pt x="63" y="371"/>
                </a:lnTo>
                <a:lnTo>
                  <a:pt x="63" y="369"/>
                </a:lnTo>
                <a:lnTo>
                  <a:pt x="61" y="367"/>
                </a:lnTo>
                <a:lnTo>
                  <a:pt x="61" y="363"/>
                </a:lnTo>
                <a:lnTo>
                  <a:pt x="63" y="363"/>
                </a:lnTo>
                <a:lnTo>
                  <a:pt x="63" y="362"/>
                </a:lnTo>
                <a:lnTo>
                  <a:pt x="63" y="359"/>
                </a:lnTo>
                <a:lnTo>
                  <a:pt x="63" y="358"/>
                </a:lnTo>
                <a:lnTo>
                  <a:pt x="63" y="356"/>
                </a:lnTo>
                <a:lnTo>
                  <a:pt x="64" y="356"/>
                </a:lnTo>
                <a:lnTo>
                  <a:pt x="63" y="355"/>
                </a:lnTo>
                <a:lnTo>
                  <a:pt x="64" y="355"/>
                </a:lnTo>
                <a:lnTo>
                  <a:pt x="64" y="354"/>
                </a:lnTo>
                <a:lnTo>
                  <a:pt x="64" y="351"/>
                </a:lnTo>
                <a:lnTo>
                  <a:pt x="64" y="350"/>
                </a:lnTo>
                <a:lnTo>
                  <a:pt x="64" y="349"/>
                </a:lnTo>
                <a:lnTo>
                  <a:pt x="64" y="345"/>
                </a:lnTo>
                <a:lnTo>
                  <a:pt x="64" y="343"/>
                </a:lnTo>
                <a:lnTo>
                  <a:pt x="64" y="342"/>
                </a:lnTo>
                <a:lnTo>
                  <a:pt x="64" y="341"/>
                </a:lnTo>
                <a:lnTo>
                  <a:pt x="64" y="339"/>
                </a:lnTo>
                <a:lnTo>
                  <a:pt x="64" y="338"/>
                </a:lnTo>
                <a:lnTo>
                  <a:pt x="63" y="337"/>
                </a:lnTo>
                <a:lnTo>
                  <a:pt x="63" y="335"/>
                </a:lnTo>
                <a:lnTo>
                  <a:pt x="63" y="334"/>
                </a:lnTo>
                <a:lnTo>
                  <a:pt x="63" y="333"/>
                </a:lnTo>
                <a:lnTo>
                  <a:pt x="63" y="332"/>
                </a:lnTo>
                <a:lnTo>
                  <a:pt x="61" y="332"/>
                </a:lnTo>
                <a:lnTo>
                  <a:pt x="61" y="330"/>
                </a:lnTo>
                <a:lnTo>
                  <a:pt x="61" y="329"/>
                </a:lnTo>
                <a:lnTo>
                  <a:pt x="61" y="328"/>
                </a:lnTo>
                <a:lnTo>
                  <a:pt x="60" y="325"/>
                </a:lnTo>
                <a:lnTo>
                  <a:pt x="60" y="324"/>
                </a:lnTo>
                <a:lnTo>
                  <a:pt x="60" y="322"/>
                </a:lnTo>
                <a:lnTo>
                  <a:pt x="59" y="321"/>
                </a:lnTo>
                <a:lnTo>
                  <a:pt x="59" y="320"/>
                </a:lnTo>
                <a:lnTo>
                  <a:pt x="59" y="318"/>
                </a:lnTo>
                <a:lnTo>
                  <a:pt x="59" y="317"/>
                </a:lnTo>
                <a:lnTo>
                  <a:pt x="57" y="316"/>
                </a:lnTo>
                <a:lnTo>
                  <a:pt x="57" y="315"/>
                </a:lnTo>
                <a:lnTo>
                  <a:pt x="57" y="313"/>
                </a:lnTo>
                <a:lnTo>
                  <a:pt x="57" y="312"/>
                </a:lnTo>
                <a:lnTo>
                  <a:pt x="57" y="311"/>
                </a:lnTo>
                <a:lnTo>
                  <a:pt x="56" y="311"/>
                </a:lnTo>
                <a:lnTo>
                  <a:pt x="56" y="309"/>
                </a:lnTo>
                <a:lnTo>
                  <a:pt x="56" y="308"/>
                </a:lnTo>
                <a:lnTo>
                  <a:pt x="56" y="307"/>
                </a:lnTo>
                <a:lnTo>
                  <a:pt x="55" y="307"/>
                </a:lnTo>
                <a:lnTo>
                  <a:pt x="55" y="305"/>
                </a:lnTo>
                <a:lnTo>
                  <a:pt x="55" y="304"/>
                </a:lnTo>
                <a:lnTo>
                  <a:pt x="53" y="301"/>
                </a:lnTo>
                <a:lnTo>
                  <a:pt x="52" y="300"/>
                </a:lnTo>
                <a:lnTo>
                  <a:pt x="52" y="299"/>
                </a:lnTo>
                <a:lnTo>
                  <a:pt x="51" y="297"/>
                </a:lnTo>
                <a:lnTo>
                  <a:pt x="51" y="296"/>
                </a:lnTo>
                <a:lnTo>
                  <a:pt x="52" y="296"/>
                </a:lnTo>
                <a:lnTo>
                  <a:pt x="52" y="295"/>
                </a:lnTo>
                <a:lnTo>
                  <a:pt x="52" y="294"/>
                </a:lnTo>
                <a:lnTo>
                  <a:pt x="52" y="292"/>
                </a:lnTo>
                <a:lnTo>
                  <a:pt x="52" y="291"/>
                </a:lnTo>
                <a:lnTo>
                  <a:pt x="53" y="291"/>
                </a:lnTo>
                <a:lnTo>
                  <a:pt x="52" y="291"/>
                </a:lnTo>
                <a:lnTo>
                  <a:pt x="52" y="290"/>
                </a:lnTo>
                <a:lnTo>
                  <a:pt x="51" y="288"/>
                </a:lnTo>
                <a:lnTo>
                  <a:pt x="50" y="287"/>
                </a:lnTo>
                <a:lnTo>
                  <a:pt x="48" y="284"/>
                </a:lnTo>
                <a:lnTo>
                  <a:pt x="48" y="283"/>
                </a:lnTo>
                <a:lnTo>
                  <a:pt x="46" y="282"/>
                </a:lnTo>
                <a:lnTo>
                  <a:pt x="46" y="280"/>
                </a:lnTo>
                <a:lnTo>
                  <a:pt x="44" y="280"/>
                </a:lnTo>
                <a:lnTo>
                  <a:pt x="44" y="279"/>
                </a:lnTo>
                <a:lnTo>
                  <a:pt x="43" y="279"/>
                </a:lnTo>
                <a:lnTo>
                  <a:pt x="43" y="278"/>
                </a:lnTo>
                <a:lnTo>
                  <a:pt x="42" y="277"/>
                </a:lnTo>
                <a:lnTo>
                  <a:pt x="40" y="275"/>
                </a:lnTo>
                <a:lnTo>
                  <a:pt x="40" y="274"/>
                </a:lnTo>
                <a:lnTo>
                  <a:pt x="40" y="273"/>
                </a:lnTo>
                <a:lnTo>
                  <a:pt x="42" y="273"/>
                </a:lnTo>
                <a:lnTo>
                  <a:pt x="42" y="271"/>
                </a:lnTo>
                <a:lnTo>
                  <a:pt x="40" y="270"/>
                </a:lnTo>
                <a:lnTo>
                  <a:pt x="39" y="270"/>
                </a:lnTo>
                <a:lnTo>
                  <a:pt x="38" y="269"/>
                </a:lnTo>
                <a:lnTo>
                  <a:pt x="38" y="267"/>
                </a:lnTo>
                <a:lnTo>
                  <a:pt x="38" y="266"/>
                </a:lnTo>
                <a:lnTo>
                  <a:pt x="36" y="266"/>
                </a:lnTo>
                <a:lnTo>
                  <a:pt x="35" y="265"/>
                </a:lnTo>
                <a:lnTo>
                  <a:pt x="35" y="263"/>
                </a:lnTo>
                <a:lnTo>
                  <a:pt x="34" y="263"/>
                </a:lnTo>
                <a:lnTo>
                  <a:pt x="34" y="262"/>
                </a:lnTo>
                <a:lnTo>
                  <a:pt x="33" y="263"/>
                </a:lnTo>
                <a:lnTo>
                  <a:pt x="33" y="262"/>
                </a:lnTo>
                <a:lnTo>
                  <a:pt x="31" y="261"/>
                </a:lnTo>
                <a:lnTo>
                  <a:pt x="30" y="260"/>
                </a:lnTo>
                <a:lnTo>
                  <a:pt x="29" y="260"/>
                </a:lnTo>
                <a:lnTo>
                  <a:pt x="27" y="260"/>
                </a:lnTo>
                <a:lnTo>
                  <a:pt x="27" y="258"/>
                </a:lnTo>
                <a:lnTo>
                  <a:pt x="27" y="257"/>
                </a:lnTo>
                <a:lnTo>
                  <a:pt x="27" y="256"/>
                </a:lnTo>
                <a:lnTo>
                  <a:pt x="29" y="256"/>
                </a:lnTo>
                <a:lnTo>
                  <a:pt x="27" y="256"/>
                </a:lnTo>
                <a:lnTo>
                  <a:pt x="27" y="254"/>
                </a:lnTo>
                <a:lnTo>
                  <a:pt x="26" y="254"/>
                </a:lnTo>
                <a:lnTo>
                  <a:pt x="25" y="253"/>
                </a:lnTo>
                <a:lnTo>
                  <a:pt x="25" y="252"/>
                </a:lnTo>
                <a:lnTo>
                  <a:pt x="25" y="250"/>
                </a:lnTo>
                <a:lnTo>
                  <a:pt x="26" y="250"/>
                </a:lnTo>
                <a:lnTo>
                  <a:pt x="25" y="250"/>
                </a:lnTo>
                <a:lnTo>
                  <a:pt x="26" y="250"/>
                </a:lnTo>
                <a:lnTo>
                  <a:pt x="29" y="250"/>
                </a:lnTo>
                <a:lnTo>
                  <a:pt x="30" y="249"/>
                </a:lnTo>
                <a:lnTo>
                  <a:pt x="31" y="248"/>
                </a:lnTo>
                <a:lnTo>
                  <a:pt x="31" y="246"/>
                </a:lnTo>
                <a:lnTo>
                  <a:pt x="30" y="248"/>
                </a:lnTo>
                <a:lnTo>
                  <a:pt x="29" y="246"/>
                </a:lnTo>
                <a:lnTo>
                  <a:pt x="27" y="246"/>
                </a:lnTo>
                <a:lnTo>
                  <a:pt x="27" y="245"/>
                </a:lnTo>
                <a:lnTo>
                  <a:pt x="27" y="244"/>
                </a:lnTo>
                <a:lnTo>
                  <a:pt x="26" y="243"/>
                </a:lnTo>
                <a:lnTo>
                  <a:pt x="26" y="241"/>
                </a:lnTo>
                <a:lnTo>
                  <a:pt x="27" y="240"/>
                </a:lnTo>
                <a:lnTo>
                  <a:pt x="27" y="239"/>
                </a:lnTo>
                <a:lnTo>
                  <a:pt x="27" y="237"/>
                </a:lnTo>
                <a:lnTo>
                  <a:pt x="29" y="239"/>
                </a:lnTo>
                <a:lnTo>
                  <a:pt x="29" y="240"/>
                </a:lnTo>
                <a:lnTo>
                  <a:pt x="30" y="241"/>
                </a:lnTo>
                <a:lnTo>
                  <a:pt x="31" y="241"/>
                </a:lnTo>
                <a:lnTo>
                  <a:pt x="33" y="241"/>
                </a:lnTo>
                <a:lnTo>
                  <a:pt x="34" y="241"/>
                </a:lnTo>
                <a:lnTo>
                  <a:pt x="35" y="241"/>
                </a:lnTo>
                <a:lnTo>
                  <a:pt x="36" y="241"/>
                </a:lnTo>
                <a:lnTo>
                  <a:pt x="36" y="240"/>
                </a:lnTo>
                <a:lnTo>
                  <a:pt x="38" y="240"/>
                </a:lnTo>
                <a:lnTo>
                  <a:pt x="38" y="239"/>
                </a:lnTo>
                <a:lnTo>
                  <a:pt x="36" y="239"/>
                </a:lnTo>
                <a:lnTo>
                  <a:pt x="36" y="237"/>
                </a:lnTo>
                <a:lnTo>
                  <a:pt x="38" y="236"/>
                </a:lnTo>
                <a:lnTo>
                  <a:pt x="39" y="235"/>
                </a:lnTo>
                <a:lnTo>
                  <a:pt x="40" y="235"/>
                </a:lnTo>
                <a:lnTo>
                  <a:pt x="42" y="235"/>
                </a:lnTo>
                <a:lnTo>
                  <a:pt x="42" y="233"/>
                </a:lnTo>
                <a:lnTo>
                  <a:pt x="40" y="233"/>
                </a:lnTo>
                <a:lnTo>
                  <a:pt x="40" y="232"/>
                </a:lnTo>
                <a:lnTo>
                  <a:pt x="42" y="232"/>
                </a:lnTo>
                <a:lnTo>
                  <a:pt x="42" y="231"/>
                </a:lnTo>
                <a:lnTo>
                  <a:pt x="40" y="231"/>
                </a:lnTo>
                <a:lnTo>
                  <a:pt x="39" y="231"/>
                </a:lnTo>
                <a:lnTo>
                  <a:pt x="38" y="231"/>
                </a:lnTo>
                <a:lnTo>
                  <a:pt x="38" y="229"/>
                </a:lnTo>
                <a:lnTo>
                  <a:pt x="36" y="228"/>
                </a:lnTo>
                <a:lnTo>
                  <a:pt x="38" y="228"/>
                </a:lnTo>
                <a:lnTo>
                  <a:pt x="38" y="227"/>
                </a:lnTo>
                <a:lnTo>
                  <a:pt x="38" y="225"/>
                </a:lnTo>
                <a:lnTo>
                  <a:pt x="36" y="225"/>
                </a:lnTo>
                <a:lnTo>
                  <a:pt x="36" y="224"/>
                </a:lnTo>
                <a:lnTo>
                  <a:pt x="35" y="224"/>
                </a:lnTo>
                <a:lnTo>
                  <a:pt x="35" y="223"/>
                </a:lnTo>
                <a:lnTo>
                  <a:pt x="36" y="223"/>
                </a:lnTo>
                <a:lnTo>
                  <a:pt x="38" y="223"/>
                </a:lnTo>
                <a:lnTo>
                  <a:pt x="38" y="222"/>
                </a:lnTo>
                <a:lnTo>
                  <a:pt x="38" y="220"/>
                </a:lnTo>
                <a:lnTo>
                  <a:pt x="36" y="219"/>
                </a:lnTo>
                <a:lnTo>
                  <a:pt x="35" y="219"/>
                </a:lnTo>
                <a:lnTo>
                  <a:pt x="35" y="220"/>
                </a:lnTo>
                <a:lnTo>
                  <a:pt x="34" y="220"/>
                </a:lnTo>
                <a:lnTo>
                  <a:pt x="33" y="220"/>
                </a:lnTo>
                <a:lnTo>
                  <a:pt x="31" y="222"/>
                </a:lnTo>
                <a:lnTo>
                  <a:pt x="30" y="222"/>
                </a:lnTo>
                <a:lnTo>
                  <a:pt x="30" y="220"/>
                </a:lnTo>
                <a:lnTo>
                  <a:pt x="30" y="219"/>
                </a:lnTo>
                <a:lnTo>
                  <a:pt x="30" y="218"/>
                </a:lnTo>
                <a:lnTo>
                  <a:pt x="31" y="218"/>
                </a:lnTo>
                <a:lnTo>
                  <a:pt x="30" y="216"/>
                </a:lnTo>
                <a:lnTo>
                  <a:pt x="30" y="215"/>
                </a:lnTo>
                <a:lnTo>
                  <a:pt x="31" y="215"/>
                </a:lnTo>
                <a:lnTo>
                  <a:pt x="30" y="214"/>
                </a:lnTo>
                <a:lnTo>
                  <a:pt x="30" y="212"/>
                </a:lnTo>
                <a:lnTo>
                  <a:pt x="29" y="212"/>
                </a:lnTo>
                <a:lnTo>
                  <a:pt x="29" y="211"/>
                </a:lnTo>
                <a:lnTo>
                  <a:pt x="27" y="210"/>
                </a:lnTo>
                <a:lnTo>
                  <a:pt x="27" y="208"/>
                </a:lnTo>
                <a:lnTo>
                  <a:pt x="27" y="207"/>
                </a:lnTo>
                <a:lnTo>
                  <a:pt x="29" y="208"/>
                </a:lnTo>
                <a:lnTo>
                  <a:pt x="30" y="208"/>
                </a:lnTo>
                <a:lnTo>
                  <a:pt x="30" y="207"/>
                </a:lnTo>
                <a:lnTo>
                  <a:pt x="31" y="206"/>
                </a:lnTo>
                <a:lnTo>
                  <a:pt x="31" y="205"/>
                </a:lnTo>
                <a:lnTo>
                  <a:pt x="31" y="203"/>
                </a:lnTo>
                <a:lnTo>
                  <a:pt x="31" y="202"/>
                </a:lnTo>
                <a:lnTo>
                  <a:pt x="31" y="201"/>
                </a:lnTo>
                <a:lnTo>
                  <a:pt x="33" y="199"/>
                </a:lnTo>
                <a:lnTo>
                  <a:pt x="34" y="199"/>
                </a:lnTo>
                <a:lnTo>
                  <a:pt x="34" y="198"/>
                </a:lnTo>
                <a:lnTo>
                  <a:pt x="34" y="197"/>
                </a:lnTo>
                <a:lnTo>
                  <a:pt x="34" y="195"/>
                </a:lnTo>
                <a:lnTo>
                  <a:pt x="34" y="194"/>
                </a:lnTo>
                <a:lnTo>
                  <a:pt x="34" y="193"/>
                </a:lnTo>
                <a:lnTo>
                  <a:pt x="34" y="191"/>
                </a:lnTo>
                <a:lnTo>
                  <a:pt x="33" y="191"/>
                </a:lnTo>
                <a:lnTo>
                  <a:pt x="33" y="190"/>
                </a:lnTo>
                <a:lnTo>
                  <a:pt x="31" y="190"/>
                </a:lnTo>
                <a:lnTo>
                  <a:pt x="31" y="189"/>
                </a:lnTo>
                <a:lnTo>
                  <a:pt x="30" y="189"/>
                </a:lnTo>
                <a:lnTo>
                  <a:pt x="29" y="189"/>
                </a:lnTo>
                <a:lnTo>
                  <a:pt x="27" y="190"/>
                </a:lnTo>
                <a:lnTo>
                  <a:pt x="26" y="190"/>
                </a:lnTo>
                <a:lnTo>
                  <a:pt x="25" y="189"/>
                </a:lnTo>
                <a:lnTo>
                  <a:pt x="25" y="188"/>
                </a:lnTo>
                <a:lnTo>
                  <a:pt x="23" y="186"/>
                </a:lnTo>
                <a:lnTo>
                  <a:pt x="22" y="185"/>
                </a:lnTo>
                <a:lnTo>
                  <a:pt x="21" y="185"/>
                </a:lnTo>
                <a:lnTo>
                  <a:pt x="19" y="184"/>
                </a:lnTo>
                <a:lnTo>
                  <a:pt x="19" y="182"/>
                </a:lnTo>
                <a:lnTo>
                  <a:pt x="19" y="181"/>
                </a:lnTo>
                <a:lnTo>
                  <a:pt x="21" y="181"/>
                </a:lnTo>
                <a:lnTo>
                  <a:pt x="22" y="180"/>
                </a:lnTo>
                <a:lnTo>
                  <a:pt x="23" y="180"/>
                </a:lnTo>
                <a:lnTo>
                  <a:pt x="25" y="180"/>
                </a:lnTo>
                <a:lnTo>
                  <a:pt x="25" y="178"/>
                </a:lnTo>
                <a:lnTo>
                  <a:pt x="25" y="180"/>
                </a:lnTo>
                <a:lnTo>
                  <a:pt x="26" y="180"/>
                </a:lnTo>
                <a:lnTo>
                  <a:pt x="26" y="178"/>
                </a:lnTo>
                <a:lnTo>
                  <a:pt x="27" y="180"/>
                </a:lnTo>
                <a:lnTo>
                  <a:pt x="27" y="178"/>
                </a:lnTo>
                <a:lnTo>
                  <a:pt x="29" y="178"/>
                </a:lnTo>
                <a:lnTo>
                  <a:pt x="29" y="177"/>
                </a:lnTo>
                <a:lnTo>
                  <a:pt x="29" y="176"/>
                </a:lnTo>
                <a:lnTo>
                  <a:pt x="27" y="174"/>
                </a:lnTo>
                <a:lnTo>
                  <a:pt x="26" y="174"/>
                </a:lnTo>
                <a:lnTo>
                  <a:pt x="26" y="173"/>
                </a:lnTo>
                <a:lnTo>
                  <a:pt x="26" y="172"/>
                </a:lnTo>
                <a:lnTo>
                  <a:pt x="26" y="171"/>
                </a:lnTo>
                <a:lnTo>
                  <a:pt x="25" y="171"/>
                </a:lnTo>
                <a:lnTo>
                  <a:pt x="25" y="169"/>
                </a:lnTo>
                <a:lnTo>
                  <a:pt x="25" y="168"/>
                </a:lnTo>
                <a:lnTo>
                  <a:pt x="25" y="167"/>
                </a:lnTo>
                <a:lnTo>
                  <a:pt x="25" y="165"/>
                </a:lnTo>
                <a:lnTo>
                  <a:pt x="33" y="164"/>
                </a:lnTo>
                <a:lnTo>
                  <a:pt x="34" y="164"/>
                </a:lnTo>
                <a:lnTo>
                  <a:pt x="35" y="165"/>
                </a:lnTo>
                <a:lnTo>
                  <a:pt x="38" y="165"/>
                </a:lnTo>
                <a:lnTo>
                  <a:pt x="40" y="165"/>
                </a:lnTo>
                <a:lnTo>
                  <a:pt x="42" y="165"/>
                </a:lnTo>
                <a:lnTo>
                  <a:pt x="44" y="167"/>
                </a:lnTo>
                <a:lnTo>
                  <a:pt x="46" y="165"/>
                </a:lnTo>
                <a:lnTo>
                  <a:pt x="46" y="164"/>
                </a:lnTo>
                <a:lnTo>
                  <a:pt x="47" y="161"/>
                </a:lnTo>
                <a:lnTo>
                  <a:pt x="48" y="160"/>
                </a:lnTo>
                <a:lnTo>
                  <a:pt x="51" y="159"/>
                </a:lnTo>
                <a:lnTo>
                  <a:pt x="53" y="156"/>
                </a:lnTo>
                <a:lnTo>
                  <a:pt x="55" y="156"/>
                </a:lnTo>
                <a:lnTo>
                  <a:pt x="56" y="156"/>
                </a:lnTo>
                <a:lnTo>
                  <a:pt x="57" y="156"/>
                </a:lnTo>
                <a:lnTo>
                  <a:pt x="59" y="157"/>
                </a:lnTo>
                <a:lnTo>
                  <a:pt x="61" y="159"/>
                </a:lnTo>
                <a:lnTo>
                  <a:pt x="63" y="160"/>
                </a:lnTo>
                <a:lnTo>
                  <a:pt x="64" y="163"/>
                </a:lnTo>
                <a:lnTo>
                  <a:pt x="67" y="164"/>
                </a:lnTo>
                <a:lnTo>
                  <a:pt x="70" y="165"/>
                </a:lnTo>
                <a:lnTo>
                  <a:pt x="76" y="165"/>
                </a:lnTo>
                <a:lnTo>
                  <a:pt x="78" y="165"/>
                </a:lnTo>
                <a:lnTo>
                  <a:pt x="81" y="165"/>
                </a:lnTo>
                <a:lnTo>
                  <a:pt x="84" y="165"/>
                </a:lnTo>
                <a:lnTo>
                  <a:pt x="85" y="165"/>
                </a:lnTo>
                <a:lnTo>
                  <a:pt x="86" y="168"/>
                </a:lnTo>
                <a:lnTo>
                  <a:pt x="86" y="169"/>
                </a:lnTo>
                <a:lnTo>
                  <a:pt x="87" y="172"/>
                </a:lnTo>
                <a:lnTo>
                  <a:pt x="87" y="174"/>
                </a:lnTo>
                <a:lnTo>
                  <a:pt x="89" y="177"/>
                </a:lnTo>
                <a:lnTo>
                  <a:pt x="89" y="180"/>
                </a:lnTo>
                <a:lnTo>
                  <a:pt x="90" y="181"/>
                </a:lnTo>
                <a:lnTo>
                  <a:pt x="91" y="182"/>
                </a:lnTo>
                <a:lnTo>
                  <a:pt x="95" y="185"/>
                </a:lnTo>
                <a:lnTo>
                  <a:pt x="97" y="186"/>
                </a:lnTo>
                <a:lnTo>
                  <a:pt x="98" y="189"/>
                </a:lnTo>
                <a:lnTo>
                  <a:pt x="101" y="190"/>
                </a:lnTo>
                <a:lnTo>
                  <a:pt x="102" y="191"/>
                </a:lnTo>
                <a:lnTo>
                  <a:pt x="103" y="193"/>
                </a:lnTo>
                <a:lnTo>
                  <a:pt x="105" y="195"/>
                </a:lnTo>
                <a:lnTo>
                  <a:pt x="106" y="197"/>
                </a:lnTo>
                <a:lnTo>
                  <a:pt x="107" y="198"/>
                </a:lnTo>
                <a:lnTo>
                  <a:pt x="108" y="197"/>
                </a:lnTo>
                <a:lnTo>
                  <a:pt x="110" y="195"/>
                </a:lnTo>
                <a:lnTo>
                  <a:pt x="111" y="194"/>
                </a:lnTo>
                <a:lnTo>
                  <a:pt x="112" y="194"/>
                </a:lnTo>
                <a:lnTo>
                  <a:pt x="112" y="193"/>
                </a:lnTo>
                <a:lnTo>
                  <a:pt x="114" y="193"/>
                </a:lnTo>
                <a:lnTo>
                  <a:pt x="114" y="191"/>
                </a:lnTo>
                <a:lnTo>
                  <a:pt x="114" y="190"/>
                </a:lnTo>
                <a:lnTo>
                  <a:pt x="115" y="190"/>
                </a:lnTo>
                <a:lnTo>
                  <a:pt x="116" y="189"/>
                </a:lnTo>
                <a:lnTo>
                  <a:pt x="118" y="189"/>
                </a:lnTo>
                <a:lnTo>
                  <a:pt x="119" y="188"/>
                </a:lnTo>
                <a:lnTo>
                  <a:pt x="120" y="184"/>
                </a:lnTo>
                <a:lnTo>
                  <a:pt x="120" y="182"/>
                </a:lnTo>
                <a:lnTo>
                  <a:pt x="122" y="181"/>
                </a:lnTo>
                <a:lnTo>
                  <a:pt x="122" y="180"/>
                </a:lnTo>
                <a:lnTo>
                  <a:pt x="122" y="178"/>
                </a:lnTo>
                <a:lnTo>
                  <a:pt x="123" y="177"/>
                </a:lnTo>
                <a:lnTo>
                  <a:pt x="123" y="176"/>
                </a:lnTo>
                <a:lnTo>
                  <a:pt x="124" y="174"/>
                </a:lnTo>
                <a:lnTo>
                  <a:pt x="125" y="174"/>
                </a:lnTo>
                <a:lnTo>
                  <a:pt x="125" y="173"/>
                </a:lnTo>
                <a:lnTo>
                  <a:pt x="127" y="173"/>
                </a:lnTo>
                <a:lnTo>
                  <a:pt x="128" y="173"/>
                </a:lnTo>
                <a:lnTo>
                  <a:pt x="128" y="172"/>
                </a:lnTo>
                <a:lnTo>
                  <a:pt x="129" y="172"/>
                </a:lnTo>
                <a:lnTo>
                  <a:pt x="129" y="171"/>
                </a:lnTo>
                <a:lnTo>
                  <a:pt x="129" y="169"/>
                </a:lnTo>
                <a:lnTo>
                  <a:pt x="131" y="169"/>
                </a:lnTo>
                <a:lnTo>
                  <a:pt x="131" y="168"/>
                </a:lnTo>
                <a:lnTo>
                  <a:pt x="132" y="168"/>
                </a:lnTo>
                <a:lnTo>
                  <a:pt x="133" y="168"/>
                </a:lnTo>
                <a:lnTo>
                  <a:pt x="135" y="168"/>
                </a:lnTo>
                <a:lnTo>
                  <a:pt x="136" y="167"/>
                </a:lnTo>
                <a:lnTo>
                  <a:pt x="137" y="168"/>
                </a:lnTo>
                <a:lnTo>
                  <a:pt x="139" y="168"/>
                </a:lnTo>
                <a:lnTo>
                  <a:pt x="139" y="169"/>
                </a:lnTo>
                <a:lnTo>
                  <a:pt x="140" y="171"/>
                </a:lnTo>
                <a:lnTo>
                  <a:pt x="141" y="172"/>
                </a:lnTo>
                <a:lnTo>
                  <a:pt x="142" y="172"/>
                </a:lnTo>
                <a:lnTo>
                  <a:pt x="144" y="173"/>
                </a:lnTo>
                <a:lnTo>
                  <a:pt x="145" y="174"/>
                </a:lnTo>
                <a:lnTo>
                  <a:pt x="146" y="174"/>
                </a:lnTo>
                <a:lnTo>
                  <a:pt x="148" y="176"/>
                </a:lnTo>
                <a:lnTo>
                  <a:pt x="149" y="176"/>
                </a:lnTo>
                <a:lnTo>
                  <a:pt x="149" y="177"/>
                </a:lnTo>
                <a:lnTo>
                  <a:pt x="150" y="177"/>
                </a:lnTo>
                <a:lnTo>
                  <a:pt x="152" y="177"/>
                </a:lnTo>
                <a:lnTo>
                  <a:pt x="152" y="178"/>
                </a:lnTo>
                <a:lnTo>
                  <a:pt x="153" y="178"/>
                </a:lnTo>
                <a:lnTo>
                  <a:pt x="154" y="177"/>
                </a:lnTo>
                <a:lnTo>
                  <a:pt x="154" y="178"/>
                </a:lnTo>
                <a:lnTo>
                  <a:pt x="156" y="178"/>
                </a:lnTo>
                <a:lnTo>
                  <a:pt x="157" y="178"/>
                </a:lnTo>
                <a:lnTo>
                  <a:pt x="158" y="180"/>
                </a:lnTo>
                <a:lnTo>
                  <a:pt x="159" y="180"/>
                </a:lnTo>
                <a:lnTo>
                  <a:pt x="161" y="181"/>
                </a:lnTo>
                <a:lnTo>
                  <a:pt x="161" y="182"/>
                </a:lnTo>
                <a:lnTo>
                  <a:pt x="166" y="184"/>
                </a:lnTo>
                <a:lnTo>
                  <a:pt x="167" y="182"/>
                </a:lnTo>
                <a:lnTo>
                  <a:pt x="169" y="182"/>
                </a:lnTo>
                <a:lnTo>
                  <a:pt x="170" y="181"/>
                </a:lnTo>
                <a:lnTo>
                  <a:pt x="171" y="181"/>
                </a:lnTo>
                <a:lnTo>
                  <a:pt x="171" y="180"/>
                </a:lnTo>
                <a:lnTo>
                  <a:pt x="173" y="178"/>
                </a:lnTo>
                <a:lnTo>
                  <a:pt x="174" y="177"/>
                </a:lnTo>
                <a:lnTo>
                  <a:pt x="175" y="177"/>
                </a:lnTo>
                <a:lnTo>
                  <a:pt x="177" y="176"/>
                </a:lnTo>
                <a:lnTo>
                  <a:pt x="178" y="174"/>
                </a:lnTo>
                <a:lnTo>
                  <a:pt x="179" y="174"/>
                </a:lnTo>
                <a:lnTo>
                  <a:pt x="180" y="172"/>
                </a:lnTo>
                <a:lnTo>
                  <a:pt x="182" y="171"/>
                </a:lnTo>
                <a:lnTo>
                  <a:pt x="182" y="169"/>
                </a:lnTo>
                <a:lnTo>
                  <a:pt x="183" y="168"/>
                </a:lnTo>
                <a:lnTo>
                  <a:pt x="183" y="167"/>
                </a:lnTo>
                <a:lnTo>
                  <a:pt x="184" y="165"/>
                </a:lnTo>
                <a:lnTo>
                  <a:pt x="184" y="164"/>
                </a:lnTo>
                <a:lnTo>
                  <a:pt x="184" y="163"/>
                </a:lnTo>
                <a:lnTo>
                  <a:pt x="184" y="161"/>
                </a:lnTo>
                <a:lnTo>
                  <a:pt x="186" y="160"/>
                </a:lnTo>
                <a:lnTo>
                  <a:pt x="186" y="159"/>
                </a:lnTo>
                <a:lnTo>
                  <a:pt x="187" y="157"/>
                </a:lnTo>
                <a:lnTo>
                  <a:pt x="187" y="156"/>
                </a:lnTo>
                <a:lnTo>
                  <a:pt x="188" y="155"/>
                </a:lnTo>
                <a:lnTo>
                  <a:pt x="190" y="155"/>
                </a:lnTo>
                <a:lnTo>
                  <a:pt x="190" y="153"/>
                </a:lnTo>
                <a:lnTo>
                  <a:pt x="191" y="153"/>
                </a:lnTo>
                <a:lnTo>
                  <a:pt x="192" y="153"/>
                </a:lnTo>
                <a:lnTo>
                  <a:pt x="194" y="153"/>
                </a:lnTo>
                <a:lnTo>
                  <a:pt x="195" y="155"/>
                </a:lnTo>
                <a:lnTo>
                  <a:pt x="196" y="155"/>
                </a:lnTo>
                <a:lnTo>
                  <a:pt x="197" y="155"/>
                </a:lnTo>
                <a:lnTo>
                  <a:pt x="199" y="155"/>
                </a:lnTo>
                <a:lnTo>
                  <a:pt x="200" y="153"/>
                </a:lnTo>
                <a:lnTo>
                  <a:pt x="201" y="153"/>
                </a:lnTo>
                <a:lnTo>
                  <a:pt x="203" y="153"/>
                </a:lnTo>
                <a:lnTo>
                  <a:pt x="205" y="153"/>
                </a:lnTo>
                <a:lnTo>
                  <a:pt x="207" y="153"/>
                </a:lnTo>
                <a:lnTo>
                  <a:pt x="209" y="152"/>
                </a:lnTo>
                <a:lnTo>
                  <a:pt x="212" y="151"/>
                </a:lnTo>
                <a:lnTo>
                  <a:pt x="214" y="150"/>
                </a:lnTo>
                <a:lnTo>
                  <a:pt x="216" y="148"/>
                </a:lnTo>
                <a:lnTo>
                  <a:pt x="217" y="148"/>
                </a:lnTo>
                <a:lnTo>
                  <a:pt x="220" y="147"/>
                </a:lnTo>
                <a:lnTo>
                  <a:pt x="222" y="148"/>
                </a:lnTo>
                <a:lnTo>
                  <a:pt x="226" y="147"/>
                </a:lnTo>
                <a:lnTo>
                  <a:pt x="229" y="147"/>
                </a:lnTo>
                <a:lnTo>
                  <a:pt x="230" y="150"/>
                </a:lnTo>
                <a:lnTo>
                  <a:pt x="231" y="151"/>
                </a:lnTo>
                <a:lnTo>
                  <a:pt x="233" y="152"/>
                </a:lnTo>
                <a:lnTo>
                  <a:pt x="235" y="155"/>
                </a:lnTo>
                <a:lnTo>
                  <a:pt x="237" y="156"/>
                </a:lnTo>
                <a:lnTo>
                  <a:pt x="238" y="159"/>
                </a:lnTo>
                <a:lnTo>
                  <a:pt x="239" y="159"/>
                </a:lnTo>
                <a:lnTo>
                  <a:pt x="241" y="157"/>
                </a:lnTo>
                <a:lnTo>
                  <a:pt x="243" y="153"/>
                </a:lnTo>
                <a:lnTo>
                  <a:pt x="247" y="148"/>
                </a:lnTo>
                <a:lnTo>
                  <a:pt x="247" y="147"/>
                </a:lnTo>
                <a:lnTo>
                  <a:pt x="249" y="144"/>
                </a:lnTo>
                <a:lnTo>
                  <a:pt x="250" y="142"/>
                </a:lnTo>
                <a:lnTo>
                  <a:pt x="250" y="140"/>
                </a:lnTo>
                <a:lnTo>
                  <a:pt x="250" y="139"/>
                </a:lnTo>
                <a:lnTo>
                  <a:pt x="251" y="138"/>
                </a:lnTo>
                <a:lnTo>
                  <a:pt x="251" y="136"/>
                </a:lnTo>
                <a:lnTo>
                  <a:pt x="252" y="135"/>
                </a:lnTo>
                <a:lnTo>
                  <a:pt x="252" y="133"/>
                </a:lnTo>
                <a:lnTo>
                  <a:pt x="254" y="131"/>
                </a:lnTo>
                <a:lnTo>
                  <a:pt x="255" y="130"/>
                </a:lnTo>
                <a:lnTo>
                  <a:pt x="256" y="130"/>
                </a:lnTo>
                <a:lnTo>
                  <a:pt x="258" y="129"/>
                </a:lnTo>
                <a:lnTo>
                  <a:pt x="259" y="129"/>
                </a:lnTo>
                <a:lnTo>
                  <a:pt x="260" y="126"/>
                </a:lnTo>
                <a:lnTo>
                  <a:pt x="260" y="122"/>
                </a:lnTo>
                <a:lnTo>
                  <a:pt x="260" y="119"/>
                </a:lnTo>
                <a:lnTo>
                  <a:pt x="262" y="117"/>
                </a:lnTo>
                <a:lnTo>
                  <a:pt x="263" y="114"/>
                </a:lnTo>
                <a:lnTo>
                  <a:pt x="263" y="112"/>
                </a:lnTo>
                <a:lnTo>
                  <a:pt x="262" y="109"/>
                </a:lnTo>
                <a:lnTo>
                  <a:pt x="260" y="106"/>
                </a:lnTo>
                <a:lnTo>
                  <a:pt x="260" y="104"/>
                </a:lnTo>
                <a:lnTo>
                  <a:pt x="259" y="101"/>
                </a:lnTo>
                <a:lnTo>
                  <a:pt x="258" y="99"/>
                </a:lnTo>
                <a:lnTo>
                  <a:pt x="256" y="97"/>
                </a:lnTo>
                <a:lnTo>
                  <a:pt x="256" y="95"/>
                </a:lnTo>
                <a:lnTo>
                  <a:pt x="256" y="92"/>
                </a:lnTo>
                <a:lnTo>
                  <a:pt x="258" y="91"/>
                </a:lnTo>
                <a:lnTo>
                  <a:pt x="259" y="89"/>
                </a:lnTo>
                <a:lnTo>
                  <a:pt x="262" y="88"/>
                </a:lnTo>
                <a:lnTo>
                  <a:pt x="266" y="87"/>
                </a:lnTo>
                <a:lnTo>
                  <a:pt x="268" y="87"/>
                </a:lnTo>
                <a:lnTo>
                  <a:pt x="272" y="84"/>
                </a:lnTo>
                <a:lnTo>
                  <a:pt x="275" y="84"/>
                </a:lnTo>
                <a:lnTo>
                  <a:pt x="280" y="85"/>
                </a:lnTo>
                <a:lnTo>
                  <a:pt x="284" y="84"/>
                </a:lnTo>
                <a:lnTo>
                  <a:pt x="286" y="84"/>
                </a:lnTo>
                <a:lnTo>
                  <a:pt x="289" y="84"/>
                </a:lnTo>
                <a:lnTo>
                  <a:pt x="292" y="84"/>
                </a:lnTo>
                <a:lnTo>
                  <a:pt x="293" y="84"/>
                </a:lnTo>
                <a:lnTo>
                  <a:pt x="294" y="85"/>
                </a:lnTo>
                <a:lnTo>
                  <a:pt x="298" y="87"/>
                </a:lnTo>
                <a:lnTo>
                  <a:pt x="302" y="87"/>
                </a:lnTo>
                <a:lnTo>
                  <a:pt x="305" y="88"/>
                </a:lnTo>
                <a:lnTo>
                  <a:pt x="309" y="88"/>
                </a:lnTo>
                <a:lnTo>
                  <a:pt x="311" y="89"/>
                </a:lnTo>
                <a:lnTo>
                  <a:pt x="315" y="89"/>
                </a:lnTo>
                <a:lnTo>
                  <a:pt x="318" y="89"/>
                </a:lnTo>
                <a:lnTo>
                  <a:pt x="318" y="91"/>
                </a:lnTo>
                <a:lnTo>
                  <a:pt x="319" y="92"/>
                </a:lnTo>
                <a:lnTo>
                  <a:pt x="322" y="95"/>
                </a:lnTo>
                <a:lnTo>
                  <a:pt x="323" y="97"/>
                </a:lnTo>
                <a:lnTo>
                  <a:pt x="323" y="100"/>
                </a:lnTo>
                <a:lnTo>
                  <a:pt x="323" y="101"/>
                </a:lnTo>
                <a:lnTo>
                  <a:pt x="324" y="104"/>
                </a:lnTo>
                <a:lnTo>
                  <a:pt x="324" y="105"/>
                </a:lnTo>
                <a:lnTo>
                  <a:pt x="324" y="108"/>
                </a:lnTo>
                <a:lnTo>
                  <a:pt x="324" y="110"/>
                </a:lnTo>
                <a:lnTo>
                  <a:pt x="324" y="112"/>
                </a:lnTo>
                <a:lnTo>
                  <a:pt x="324" y="114"/>
                </a:lnTo>
                <a:lnTo>
                  <a:pt x="324" y="117"/>
                </a:lnTo>
                <a:lnTo>
                  <a:pt x="326" y="119"/>
                </a:lnTo>
                <a:lnTo>
                  <a:pt x="323" y="129"/>
                </a:lnTo>
                <a:lnTo>
                  <a:pt x="343" y="168"/>
                </a:lnTo>
                <a:lnTo>
                  <a:pt x="344" y="172"/>
                </a:lnTo>
                <a:lnTo>
                  <a:pt x="344" y="173"/>
                </a:lnTo>
                <a:lnTo>
                  <a:pt x="348" y="172"/>
                </a:lnTo>
                <a:lnTo>
                  <a:pt x="349" y="171"/>
                </a:lnTo>
                <a:lnTo>
                  <a:pt x="364" y="157"/>
                </a:lnTo>
                <a:lnTo>
                  <a:pt x="373" y="151"/>
                </a:lnTo>
                <a:lnTo>
                  <a:pt x="383" y="142"/>
                </a:lnTo>
                <a:lnTo>
                  <a:pt x="387" y="139"/>
                </a:lnTo>
                <a:lnTo>
                  <a:pt x="402" y="126"/>
                </a:lnTo>
                <a:lnTo>
                  <a:pt x="408" y="119"/>
                </a:lnTo>
                <a:lnTo>
                  <a:pt x="416" y="114"/>
                </a:lnTo>
                <a:lnTo>
                  <a:pt x="419" y="112"/>
                </a:lnTo>
                <a:lnTo>
                  <a:pt x="423" y="108"/>
                </a:lnTo>
                <a:lnTo>
                  <a:pt x="434" y="97"/>
                </a:lnTo>
                <a:lnTo>
                  <a:pt x="437" y="96"/>
                </a:lnTo>
                <a:lnTo>
                  <a:pt x="444" y="89"/>
                </a:lnTo>
                <a:lnTo>
                  <a:pt x="451" y="83"/>
                </a:lnTo>
                <a:lnTo>
                  <a:pt x="457" y="79"/>
                </a:lnTo>
                <a:lnTo>
                  <a:pt x="463" y="72"/>
                </a:lnTo>
                <a:lnTo>
                  <a:pt x="466" y="71"/>
                </a:lnTo>
                <a:lnTo>
                  <a:pt x="470" y="67"/>
                </a:lnTo>
                <a:lnTo>
                  <a:pt x="471" y="66"/>
                </a:lnTo>
                <a:lnTo>
                  <a:pt x="475" y="61"/>
                </a:lnTo>
                <a:lnTo>
                  <a:pt x="480" y="55"/>
                </a:lnTo>
                <a:lnTo>
                  <a:pt x="483" y="54"/>
                </a:lnTo>
                <a:lnTo>
                  <a:pt x="488" y="46"/>
                </a:lnTo>
                <a:lnTo>
                  <a:pt x="491" y="44"/>
                </a:lnTo>
                <a:lnTo>
                  <a:pt x="493" y="38"/>
                </a:lnTo>
                <a:lnTo>
                  <a:pt x="497" y="34"/>
                </a:lnTo>
                <a:lnTo>
                  <a:pt x="500" y="30"/>
                </a:lnTo>
                <a:lnTo>
                  <a:pt x="509" y="20"/>
                </a:lnTo>
                <a:lnTo>
                  <a:pt x="513" y="16"/>
                </a:lnTo>
                <a:lnTo>
                  <a:pt x="518" y="8"/>
                </a:lnTo>
                <a:lnTo>
                  <a:pt x="525" y="0"/>
                </a:lnTo>
                <a:lnTo>
                  <a:pt x="551" y="0"/>
                </a:lnTo>
                <a:lnTo>
                  <a:pt x="569" y="0"/>
                </a:lnTo>
                <a:lnTo>
                  <a:pt x="572" y="0"/>
                </a:lnTo>
                <a:lnTo>
                  <a:pt x="571" y="2"/>
                </a:lnTo>
                <a:lnTo>
                  <a:pt x="568" y="3"/>
                </a:lnTo>
                <a:lnTo>
                  <a:pt x="567" y="3"/>
                </a:lnTo>
                <a:lnTo>
                  <a:pt x="567" y="4"/>
                </a:lnTo>
                <a:lnTo>
                  <a:pt x="565" y="4"/>
                </a:lnTo>
                <a:lnTo>
                  <a:pt x="564" y="4"/>
                </a:lnTo>
                <a:lnTo>
                  <a:pt x="563" y="6"/>
                </a:lnTo>
                <a:lnTo>
                  <a:pt x="563" y="7"/>
                </a:lnTo>
                <a:lnTo>
                  <a:pt x="561" y="8"/>
                </a:lnTo>
                <a:lnTo>
                  <a:pt x="561" y="10"/>
                </a:lnTo>
                <a:lnTo>
                  <a:pt x="560" y="10"/>
                </a:lnTo>
                <a:lnTo>
                  <a:pt x="560" y="11"/>
                </a:lnTo>
                <a:lnTo>
                  <a:pt x="560" y="15"/>
                </a:lnTo>
                <a:lnTo>
                  <a:pt x="559" y="15"/>
                </a:lnTo>
                <a:lnTo>
                  <a:pt x="559" y="16"/>
                </a:lnTo>
                <a:lnTo>
                  <a:pt x="559" y="17"/>
                </a:lnTo>
                <a:lnTo>
                  <a:pt x="557" y="17"/>
                </a:lnTo>
                <a:lnTo>
                  <a:pt x="557" y="19"/>
                </a:lnTo>
                <a:lnTo>
                  <a:pt x="556" y="19"/>
                </a:lnTo>
                <a:lnTo>
                  <a:pt x="556" y="20"/>
                </a:lnTo>
                <a:lnTo>
                  <a:pt x="555" y="20"/>
                </a:lnTo>
                <a:lnTo>
                  <a:pt x="555" y="21"/>
                </a:lnTo>
                <a:lnTo>
                  <a:pt x="554" y="21"/>
                </a:lnTo>
                <a:lnTo>
                  <a:pt x="552" y="23"/>
                </a:lnTo>
                <a:lnTo>
                  <a:pt x="552" y="24"/>
                </a:lnTo>
                <a:lnTo>
                  <a:pt x="552" y="25"/>
                </a:lnTo>
                <a:lnTo>
                  <a:pt x="552" y="28"/>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3238851" y="2621759"/>
            <a:ext cx="828879" cy="1206114"/>
          </a:xfrm>
          <a:custGeom>
            <a:avLst/>
            <a:gdLst>
              <a:gd name="T0" fmla="*/ 394 w 479"/>
              <a:gd name="T1" fmla="*/ 647 h 697"/>
              <a:gd name="T2" fmla="*/ 206 w 479"/>
              <a:gd name="T3" fmla="*/ 594 h 697"/>
              <a:gd name="T4" fmla="*/ 389 w 479"/>
              <a:gd name="T5" fmla="*/ 549 h 697"/>
              <a:gd name="T6" fmla="*/ 418 w 479"/>
              <a:gd name="T7" fmla="*/ 526 h 697"/>
              <a:gd name="T8" fmla="*/ 228 w 479"/>
              <a:gd name="T9" fmla="*/ 503 h 697"/>
              <a:gd name="T10" fmla="*/ 258 w 479"/>
              <a:gd name="T11" fmla="*/ 517 h 697"/>
              <a:gd name="T12" fmla="*/ 315 w 479"/>
              <a:gd name="T13" fmla="*/ 561 h 697"/>
              <a:gd name="T14" fmla="*/ 385 w 479"/>
              <a:gd name="T15" fmla="*/ 629 h 697"/>
              <a:gd name="T16" fmla="*/ 392 w 479"/>
              <a:gd name="T17" fmla="*/ 693 h 697"/>
              <a:gd name="T18" fmla="*/ 320 w 479"/>
              <a:gd name="T19" fmla="*/ 640 h 697"/>
              <a:gd name="T20" fmla="*/ 249 w 479"/>
              <a:gd name="T21" fmla="*/ 591 h 697"/>
              <a:gd name="T22" fmla="*/ 191 w 479"/>
              <a:gd name="T23" fmla="*/ 638 h 697"/>
              <a:gd name="T24" fmla="*/ 211 w 479"/>
              <a:gd name="T25" fmla="*/ 577 h 697"/>
              <a:gd name="T26" fmla="*/ 207 w 479"/>
              <a:gd name="T27" fmla="*/ 498 h 697"/>
              <a:gd name="T28" fmla="*/ 330 w 479"/>
              <a:gd name="T29" fmla="*/ 530 h 697"/>
              <a:gd name="T30" fmla="*/ 286 w 479"/>
              <a:gd name="T31" fmla="*/ 485 h 697"/>
              <a:gd name="T32" fmla="*/ 360 w 479"/>
              <a:gd name="T33" fmla="*/ 434 h 697"/>
              <a:gd name="T34" fmla="*/ 165 w 479"/>
              <a:gd name="T35" fmla="*/ 374 h 697"/>
              <a:gd name="T36" fmla="*/ 188 w 479"/>
              <a:gd name="T37" fmla="*/ 411 h 697"/>
              <a:gd name="T38" fmla="*/ 223 w 479"/>
              <a:gd name="T39" fmla="*/ 456 h 697"/>
              <a:gd name="T40" fmla="*/ 146 w 479"/>
              <a:gd name="T41" fmla="*/ 399 h 697"/>
              <a:gd name="T42" fmla="*/ 422 w 479"/>
              <a:gd name="T43" fmla="*/ 353 h 697"/>
              <a:gd name="T44" fmla="*/ 389 w 479"/>
              <a:gd name="T45" fmla="*/ 344 h 697"/>
              <a:gd name="T46" fmla="*/ 375 w 479"/>
              <a:gd name="T47" fmla="*/ 335 h 697"/>
              <a:gd name="T48" fmla="*/ 349 w 479"/>
              <a:gd name="T49" fmla="*/ 344 h 697"/>
              <a:gd name="T50" fmla="*/ 282 w 479"/>
              <a:gd name="T51" fmla="*/ 269 h 697"/>
              <a:gd name="T52" fmla="*/ 89 w 479"/>
              <a:gd name="T53" fmla="*/ 226 h 697"/>
              <a:gd name="T54" fmla="*/ 338 w 479"/>
              <a:gd name="T55" fmla="*/ 205 h 697"/>
              <a:gd name="T56" fmla="*/ 288 w 479"/>
              <a:gd name="T57" fmla="*/ 192 h 697"/>
              <a:gd name="T58" fmla="*/ 284 w 479"/>
              <a:gd name="T59" fmla="*/ 187 h 697"/>
              <a:gd name="T60" fmla="*/ 305 w 479"/>
              <a:gd name="T61" fmla="*/ 184 h 697"/>
              <a:gd name="T62" fmla="*/ 460 w 479"/>
              <a:gd name="T63" fmla="*/ 189 h 697"/>
              <a:gd name="T64" fmla="*/ 387 w 479"/>
              <a:gd name="T65" fmla="*/ 170 h 697"/>
              <a:gd name="T66" fmla="*/ 177 w 479"/>
              <a:gd name="T67" fmla="*/ 154 h 697"/>
              <a:gd name="T68" fmla="*/ 472 w 479"/>
              <a:gd name="T69" fmla="*/ 200 h 697"/>
              <a:gd name="T70" fmla="*/ 461 w 479"/>
              <a:gd name="T71" fmla="*/ 261 h 697"/>
              <a:gd name="T72" fmla="*/ 400 w 479"/>
              <a:gd name="T73" fmla="*/ 267 h 697"/>
              <a:gd name="T74" fmla="*/ 411 w 479"/>
              <a:gd name="T75" fmla="*/ 179 h 697"/>
              <a:gd name="T76" fmla="*/ 143 w 479"/>
              <a:gd name="T77" fmla="*/ 129 h 697"/>
              <a:gd name="T78" fmla="*/ 74 w 479"/>
              <a:gd name="T79" fmla="*/ 111 h 697"/>
              <a:gd name="T80" fmla="*/ 136 w 479"/>
              <a:gd name="T81" fmla="*/ 130 h 697"/>
              <a:gd name="T82" fmla="*/ 165 w 479"/>
              <a:gd name="T83" fmla="*/ 217 h 697"/>
              <a:gd name="T84" fmla="*/ 219 w 479"/>
              <a:gd name="T85" fmla="*/ 197 h 697"/>
              <a:gd name="T86" fmla="*/ 222 w 479"/>
              <a:gd name="T87" fmla="*/ 162 h 697"/>
              <a:gd name="T88" fmla="*/ 248 w 479"/>
              <a:gd name="T89" fmla="*/ 183 h 697"/>
              <a:gd name="T90" fmla="*/ 300 w 479"/>
              <a:gd name="T91" fmla="*/ 202 h 697"/>
              <a:gd name="T92" fmla="*/ 371 w 479"/>
              <a:gd name="T93" fmla="*/ 229 h 697"/>
              <a:gd name="T94" fmla="*/ 292 w 479"/>
              <a:gd name="T95" fmla="*/ 238 h 697"/>
              <a:gd name="T96" fmla="*/ 322 w 479"/>
              <a:gd name="T97" fmla="*/ 322 h 697"/>
              <a:gd name="T98" fmla="*/ 330 w 479"/>
              <a:gd name="T99" fmla="*/ 384 h 697"/>
              <a:gd name="T100" fmla="*/ 398 w 479"/>
              <a:gd name="T101" fmla="*/ 399 h 697"/>
              <a:gd name="T102" fmla="*/ 417 w 479"/>
              <a:gd name="T103" fmla="*/ 446 h 697"/>
              <a:gd name="T104" fmla="*/ 379 w 479"/>
              <a:gd name="T105" fmla="*/ 507 h 697"/>
              <a:gd name="T106" fmla="*/ 364 w 479"/>
              <a:gd name="T107" fmla="*/ 439 h 697"/>
              <a:gd name="T108" fmla="*/ 349 w 479"/>
              <a:gd name="T109" fmla="*/ 428 h 697"/>
              <a:gd name="T110" fmla="*/ 303 w 479"/>
              <a:gd name="T111" fmla="*/ 426 h 697"/>
              <a:gd name="T112" fmla="*/ 220 w 479"/>
              <a:gd name="T113" fmla="*/ 387 h 697"/>
              <a:gd name="T114" fmla="*/ 171 w 479"/>
              <a:gd name="T115" fmla="*/ 291 h 697"/>
              <a:gd name="T116" fmla="*/ 104 w 479"/>
              <a:gd name="T117" fmla="*/ 230 h 697"/>
              <a:gd name="T118" fmla="*/ 54 w 479"/>
              <a:gd name="T119" fmla="*/ 197 h 697"/>
              <a:gd name="T120" fmla="*/ 28 w 479"/>
              <a:gd name="T121" fmla="*/ 100 h 697"/>
              <a:gd name="T122" fmla="*/ 150 w 479"/>
              <a:gd name="T123" fmla="*/ 75 h 697"/>
              <a:gd name="T124" fmla="*/ 138 w 479"/>
              <a:gd name="T125" fmla="*/ 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9" h="697">
                <a:moveTo>
                  <a:pt x="237" y="695"/>
                </a:moveTo>
                <a:lnTo>
                  <a:pt x="236" y="695"/>
                </a:lnTo>
                <a:lnTo>
                  <a:pt x="237" y="695"/>
                </a:lnTo>
                <a:close/>
                <a:moveTo>
                  <a:pt x="151" y="695"/>
                </a:moveTo>
                <a:lnTo>
                  <a:pt x="150" y="695"/>
                </a:lnTo>
                <a:lnTo>
                  <a:pt x="151" y="693"/>
                </a:lnTo>
                <a:lnTo>
                  <a:pt x="151" y="695"/>
                </a:lnTo>
                <a:close/>
                <a:moveTo>
                  <a:pt x="160" y="688"/>
                </a:moveTo>
                <a:lnTo>
                  <a:pt x="159" y="688"/>
                </a:lnTo>
                <a:lnTo>
                  <a:pt x="160" y="688"/>
                </a:lnTo>
                <a:close/>
                <a:moveTo>
                  <a:pt x="346" y="675"/>
                </a:moveTo>
                <a:lnTo>
                  <a:pt x="346" y="674"/>
                </a:lnTo>
                <a:lnTo>
                  <a:pt x="347" y="674"/>
                </a:lnTo>
                <a:lnTo>
                  <a:pt x="347" y="675"/>
                </a:lnTo>
                <a:lnTo>
                  <a:pt x="346" y="675"/>
                </a:lnTo>
                <a:close/>
                <a:moveTo>
                  <a:pt x="362" y="674"/>
                </a:moveTo>
                <a:lnTo>
                  <a:pt x="362" y="675"/>
                </a:lnTo>
                <a:lnTo>
                  <a:pt x="363" y="675"/>
                </a:lnTo>
                <a:lnTo>
                  <a:pt x="364" y="675"/>
                </a:lnTo>
                <a:lnTo>
                  <a:pt x="363" y="676"/>
                </a:lnTo>
                <a:lnTo>
                  <a:pt x="362" y="676"/>
                </a:lnTo>
                <a:lnTo>
                  <a:pt x="360" y="676"/>
                </a:lnTo>
                <a:lnTo>
                  <a:pt x="360" y="675"/>
                </a:lnTo>
                <a:lnTo>
                  <a:pt x="362" y="674"/>
                </a:lnTo>
                <a:close/>
                <a:moveTo>
                  <a:pt x="406" y="671"/>
                </a:moveTo>
                <a:lnTo>
                  <a:pt x="405" y="671"/>
                </a:lnTo>
                <a:lnTo>
                  <a:pt x="405" y="670"/>
                </a:lnTo>
                <a:lnTo>
                  <a:pt x="406" y="670"/>
                </a:lnTo>
                <a:lnTo>
                  <a:pt x="406" y="671"/>
                </a:lnTo>
                <a:close/>
                <a:moveTo>
                  <a:pt x="330" y="666"/>
                </a:moveTo>
                <a:lnTo>
                  <a:pt x="329" y="666"/>
                </a:lnTo>
                <a:lnTo>
                  <a:pt x="330" y="666"/>
                </a:lnTo>
                <a:close/>
                <a:moveTo>
                  <a:pt x="182" y="670"/>
                </a:moveTo>
                <a:lnTo>
                  <a:pt x="181" y="671"/>
                </a:lnTo>
                <a:lnTo>
                  <a:pt x="180" y="670"/>
                </a:lnTo>
                <a:lnTo>
                  <a:pt x="180" y="668"/>
                </a:lnTo>
                <a:lnTo>
                  <a:pt x="180" y="666"/>
                </a:lnTo>
                <a:lnTo>
                  <a:pt x="181" y="666"/>
                </a:lnTo>
                <a:lnTo>
                  <a:pt x="181" y="664"/>
                </a:lnTo>
                <a:lnTo>
                  <a:pt x="182" y="664"/>
                </a:lnTo>
                <a:lnTo>
                  <a:pt x="184" y="664"/>
                </a:lnTo>
                <a:lnTo>
                  <a:pt x="185" y="664"/>
                </a:lnTo>
                <a:lnTo>
                  <a:pt x="186" y="666"/>
                </a:lnTo>
                <a:lnTo>
                  <a:pt x="186" y="667"/>
                </a:lnTo>
                <a:lnTo>
                  <a:pt x="185" y="667"/>
                </a:lnTo>
                <a:lnTo>
                  <a:pt x="185" y="668"/>
                </a:lnTo>
                <a:lnTo>
                  <a:pt x="184" y="670"/>
                </a:lnTo>
                <a:lnTo>
                  <a:pt x="182" y="670"/>
                </a:lnTo>
                <a:close/>
                <a:moveTo>
                  <a:pt x="363" y="664"/>
                </a:moveTo>
                <a:lnTo>
                  <a:pt x="364" y="664"/>
                </a:lnTo>
                <a:lnTo>
                  <a:pt x="363" y="664"/>
                </a:lnTo>
                <a:close/>
                <a:moveTo>
                  <a:pt x="337" y="663"/>
                </a:moveTo>
                <a:lnTo>
                  <a:pt x="335" y="663"/>
                </a:lnTo>
                <a:lnTo>
                  <a:pt x="335" y="662"/>
                </a:lnTo>
                <a:lnTo>
                  <a:pt x="337" y="662"/>
                </a:lnTo>
                <a:lnTo>
                  <a:pt x="337" y="663"/>
                </a:lnTo>
                <a:close/>
                <a:moveTo>
                  <a:pt x="402" y="659"/>
                </a:moveTo>
                <a:lnTo>
                  <a:pt x="402" y="661"/>
                </a:lnTo>
                <a:lnTo>
                  <a:pt x="404" y="661"/>
                </a:lnTo>
                <a:lnTo>
                  <a:pt x="404" y="662"/>
                </a:lnTo>
                <a:lnTo>
                  <a:pt x="405" y="662"/>
                </a:lnTo>
                <a:lnTo>
                  <a:pt x="404" y="663"/>
                </a:lnTo>
                <a:lnTo>
                  <a:pt x="402" y="663"/>
                </a:lnTo>
                <a:lnTo>
                  <a:pt x="401" y="662"/>
                </a:lnTo>
                <a:lnTo>
                  <a:pt x="400" y="661"/>
                </a:lnTo>
                <a:lnTo>
                  <a:pt x="401" y="661"/>
                </a:lnTo>
                <a:lnTo>
                  <a:pt x="402" y="659"/>
                </a:lnTo>
                <a:close/>
                <a:moveTo>
                  <a:pt x="305" y="654"/>
                </a:moveTo>
                <a:lnTo>
                  <a:pt x="307" y="655"/>
                </a:lnTo>
                <a:lnTo>
                  <a:pt x="308" y="655"/>
                </a:lnTo>
                <a:lnTo>
                  <a:pt x="308" y="657"/>
                </a:lnTo>
                <a:lnTo>
                  <a:pt x="308" y="658"/>
                </a:lnTo>
                <a:lnTo>
                  <a:pt x="308" y="659"/>
                </a:lnTo>
                <a:lnTo>
                  <a:pt x="308" y="661"/>
                </a:lnTo>
                <a:lnTo>
                  <a:pt x="308" y="662"/>
                </a:lnTo>
                <a:lnTo>
                  <a:pt x="307" y="662"/>
                </a:lnTo>
                <a:lnTo>
                  <a:pt x="307" y="663"/>
                </a:lnTo>
                <a:lnTo>
                  <a:pt x="307" y="662"/>
                </a:lnTo>
                <a:lnTo>
                  <a:pt x="305" y="662"/>
                </a:lnTo>
                <a:lnTo>
                  <a:pt x="305" y="661"/>
                </a:lnTo>
                <a:lnTo>
                  <a:pt x="304" y="661"/>
                </a:lnTo>
                <a:lnTo>
                  <a:pt x="304" y="659"/>
                </a:lnTo>
                <a:lnTo>
                  <a:pt x="304" y="658"/>
                </a:lnTo>
                <a:lnTo>
                  <a:pt x="304" y="657"/>
                </a:lnTo>
                <a:lnTo>
                  <a:pt x="304" y="655"/>
                </a:lnTo>
                <a:lnTo>
                  <a:pt x="305" y="655"/>
                </a:lnTo>
                <a:lnTo>
                  <a:pt x="305" y="654"/>
                </a:lnTo>
                <a:lnTo>
                  <a:pt x="305" y="655"/>
                </a:lnTo>
                <a:lnTo>
                  <a:pt x="305" y="654"/>
                </a:lnTo>
                <a:close/>
                <a:moveTo>
                  <a:pt x="291" y="651"/>
                </a:moveTo>
                <a:lnTo>
                  <a:pt x="291" y="653"/>
                </a:lnTo>
                <a:lnTo>
                  <a:pt x="292" y="653"/>
                </a:lnTo>
                <a:lnTo>
                  <a:pt x="294" y="653"/>
                </a:lnTo>
                <a:lnTo>
                  <a:pt x="294" y="654"/>
                </a:lnTo>
                <a:lnTo>
                  <a:pt x="292" y="654"/>
                </a:lnTo>
                <a:lnTo>
                  <a:pt x="290" y="651"/>
                </a:lnTo>
                <a:lnTo>
                  <a:pt x="291" y="651"/>
                </a:lnTo>
                <a:close/>
                <a:moveTo>
                  <a:pt x="396" y="647"/>
                </a:moveTo>
                <a:lnTo>
                  <a:pt x="394" y="647"/>
                </a:lnTo>
                <a:lnTo>
                  <a:pt x="396" y="647"/>
                </a:lnTo>
                <a:close/>
                <a:moveTo>
                  <a:pt x="295" y="642"/>
                </a:moveTo>
                <a:lnTo>
                  <a:pt x="296" y="642"/>
                </a:lnTo>
                <a:lnTo>
                  <a:pt x="296" y="644"/>
                </a:lnTo>
                <a:lnTo>
                  <a:pt x="296" y="645"/>
                </a:lnTo>
                <a:lnTo>
                  <a:pt x="296" y="644"/>
                </a:lnTo>
                <a:lnTo>
                  <a:pt x="295" y="644"/>
                </a:lnTo>
                <a:lnTo>
                  <a:pt x="295" y="642"/>
                </a:lnTo>
                <a:close/>
                <a:moveTo>
                  <a:pt x="280" y="645"/>
                </a:moveTo>
                <a:lnTo>
                  <a:pt x="280" y="644"/>
                </a:lnTo>
                <a:lnTo>
                  <a:pt x="279" y="644"/>
                </a:lnTo>
                <a:lnTo>
                  <a:pt x="280" y="642"/>
                </a:lnTo>
                <a:lnTo>
                  <a:pt x="280" y="645"/>
                </a:lnTo>
                <a:close/>
                <a:moveTo>
                  <a:pt x="299" y="628"/>
                </a:moveTo>
                <a:lnTo>
                  <a:pt x="299" y="629"/>
                </a:lnTo>
                <a:lnTo>
                  <a:pt x="297" y="628"/>
                </a:lnTo>
                <a:lnTo>
                  <a:pt x="299" y="627"/>
                </a:lnTo>
                <a:lnTo>
                  <a:pt x="299" y="628"/>
                </a:lnTo>
                <a:close/>
                <a:moveTo>
                  <a:pt x="278" y="625"/>
                </a:moveTo>
                <a:lnTo>
                  <a:pt x="278" y="624"/>
                </a:lnTo>
                <a:lnTo>
                  <a:pt x="278" y="623"/>
                </a:lnTo>
                <a:lnTo>
                  <a:pt x="279" y="624"/>
                </a:lnTo>
                <a:lnTo>
                  <a:pt x="278" y="624"/>
                </a:lnTo>
                <a:lnTo>
                  <a:pt x="278" y="625"/>
                </a:lnTo>
                <a:close/>
                <a:moveTo>
                  <a:pt x="432" y="613"/>
                </a:moveTo>
                <a:lnTo>
                  <a:pt x="434" y="613"/>
                </a:lnTo>
                <a:lnTo>
                  <a:pt x="435" y="613"/>
                </a:lnTo>
                <a:lnTo>
                  <a:pt x="436" y="613"/>
                </a:lnTo>
                <a:lnTo>
                  <a:pt x="436" y="615"/>
                </a:lnTo>
                <a:lnTo>
                  <a:pt x="436" y="616"/>
                </a:lnTo>
                <a:lnTo>
                  <a:pt x="436" y="617"/>
                </a:lnTo>
                <a:lnTo>
                  <a:pt x="436" y="619"/>
                </a:lnTo>
                <a:lnTo>
                  <a:pt x="435" y="619"/>
                </a:lnTo>
                <a:lnTo>
                  <a:pt x="434" y="619"/>
                </a:lnTo>
                <a:lnTo>
                  <a:pt x="432" y="619"/>
                </a:lnTo>
                <a:lnTo>
                  <a:pt x="431" y="619"/>
                </a:lnTo>
                <a:lnTo>
                  <a:pt x="431" y="617"/>
                </a:lnTo>
                <a:lnTo>
                  <a:pt x="430" y="619"/>
                </a:lnTo>
                <a:lnTo>
                  <a:pt x="430" y="620"/>
                </a:lnTo>
                <a:lnTo>
                  <a:pt x="428" y="620"/>
                </a:lnTo>
                <a:lnTo>
                  <a:pt x="428" y="621"/>
                </a:lnTo>
                <a:lnTo>
                  <a:pt x="427" y="621"/>
                </a:lnTo>
                <a:lnTo>
                  <a:pt x="427" y="623"/>
                </a:lnTo>
                <a:lnTo>
                  <a:pt x="426" y="621"/>
                </a:lnTo>
                <a:lnTo>
                  <a:pt x="424" y="621"/>
                </a:lnTo>
                <a:lnTo>
                  <a:pt x="424" y="623"/>
                </a:lnTo>
                <a:lnTo>
                  <a:pt x="423" y="623"/>
                </a:lnTo>
                <a:lnTo>
                  <a:pt x="423" y="624"/>
                </a:lnTo>
                <a:lnTo>
                  <a:pt x="422" y="624"/>
                </a:lnTo>
                <a:lnTo>
                  <a:pt x="422" y="625"/>
                </a:lnTo>
                <a:lnTo>
                  <a:pt x="421" y="625"/>
                </a:lnTo>
                <a:lnTo>
                  <a:pt x="419" y="625"/>
                </a:lnTo>
                <a:lnTo>
                  <a:pt x="419" y="624"/>
                </a:lnTo>
                <a:lnTo>
                  <a:pt x="419" y="623"/>
                </a:lnTo>
                <a:lnTo>
                  <a:pt x="418" y="623"/>
                </a:lnTo>
                <a:lnTo>
                  <a:pt x="415" y="623"/>
                </a:lnTo>
                <a:lnTo>
                  <a:pt x="415" y="621"/>
                </a:lnTo>
                <a:lnTo>
                  <a:pt x="415" y="620"/>
                </a:lnTo>
                <a:lnTo>
                  <a:pt x="417" y="620"/>
                </a:lnTo>
                <a:lnTo>
                  <a:pt x="417" y="621"/>
                </a:lnTo>
                <a:lnTo>
                  <a:pt x="418" y="621"/>
                </a:lnTo>
                <a:lnTo>
                  <a:pt x="418" y="620"/>
                </a:lnTo>
                <a:lnTo>
                  <a:pt x="417" y="620"/>
                </a:lnTo>
                <a:lnTo>
                  <a:pt x="417" y="619"/>
                </a:lnTo>
                <a:lnTo>
                  <a:pt x="418" y="617"/>
                </a:lnTo>
                <a:lnTo>
                  <a:pt x="419" y="616"/>
                </a:lnTo>
                <a:lnTo>
                  <a:pt x="421" y="615"/>
                </a:lnTo>
                <a:lnTo>
                  <a:pt x="422" y="615"/>
                </a:lnTo>
                <a:lnTo>
                  <a:pt x="423" y="613"/>
                </a:lnTo>
                <a:lnTo>
                  <a:pt x="424" y="613"/>
                </a:lnTo>
                <a:lnTo>
                  <a:pt x="424" y="615"/>
                </a:lnTo>
                <a:lnTo>
                  <a:pt x="426" y="615"/>
                </a:lnTo>
                <a:lnTo>
                  <a:pt x="427" y="615"/>
                </a:lnTo>
                <a:lnTo>
                  <a:pt x="428" y="615"/>
                </a:lnTo>
                <a:lnTo>
                  <a:pt x="428" y="613"/>
                </a:lnTo>
                <a:lnTo>
                  <a:pt x="430" y="613"/>
                </a:lnTo>
                <a:lnTo>
                  <a:pt x="430" y="615"/>
                </a:lnTo>
                <a:lnTo>
                  <a:pt x="431" y="615"/>
                </a:lnTo>
                <a:lnTo>
                  <a:pt x="431" y="613"/>
                </a:lnTo>
                <a:lnTo>
                  <a:pt x="432" y="613"/>
                </a:lnTo>
                <a:close/>
                <a:moveTo>
                  <a:pt x="427" y="612"/>
                </a:moveTo>
                <a:lnTo>
                  <a:pt x="426" y="612"/>
                </a:lnTo>
                <a:lnTo>
                  <a:pt x="426" y="611"/>
                </a:lnTo>
                <a:lnTo>
                  <a:pt x="427" y="611"/>
                </a:lnTo>
                <a:lnTo>
                  <a:pt x="428" y="611"/>
                </a:lnTo>
                <a:lnTo>
                  <a:pt x="427" y="612"/>
                </a:lnTo>
                <a:close/>
                <a:moveTo>
                  <a:pt x="206" y="595"/>
                </a:moveTo>
                <a:lnTo>
                  <a:pt x="205" y="595"/>
                </a:lnTo>
                <a:lnTo>
                  <a:pt x="206" y="595"/>
                </a:lnTo>
                <a:lnTo>
                  <a:pt x="206" y="594"/>
                </a:lnTo>
                <a:lnTo>
                  <a:pt x="206" y="595"/>
                </a:lnTo>
                <a:close/>
                <a:moveTo>
                  <a:pt x="212" y="593"/>
                </a:moveTo>
                <a:lnTo>
                  <a:pt x="211" y="593"/>
                </a:lnTo>
                <a:lnTo>
                  <a:pt x="212" y="593"/>
                </a:lnTo>
                <a:close/>
                <a:moveTo>
                  <a:pt x="212" y="591"/>
                </a:moveTo>
                <a:lnTo>
                  <a:pt x="211" y="593"/>
                </a:lnTo>
                <a:lnTo>
                  <a:pt x="211" y="594"/>
                </a:lnTo>
                <a:lnTo>
                  <a:pt x="210" y="594"/>
                </a:lnTo>
                <a:lnTo>
                  <a:pt x="206" y="594"/>
                </a:lnTo>
                <a:lnTo>
                  <a:pt x="207" y="593"/>
                </a:lnTo>
                <a:lnTo>
                  <a:pt x="208" y="593"/>
                </a:lnTo>
                <a:lnTo>
                  <a:pt x="208" y="591"/>
                </a:lnTo>
                <a:lnTo>
                  <a:pt x="210" y="593"/>
                </a:lnTo>
                <a:lnTo>
                  <a:pt x="211" y="591"/>
                </a:lnTo>
                <a:lnTo>
                  <a:pt x="211" y="590"/>
                </a:lnTo>
                <a:lnTo>
                  <a:pt x="212" y="590"/>
                </a:lnTo>
                <a:lnTo>
                  <a:pt x="212" y="589"/>
                </a:lnTo>
                <a:lnTo>
                  <a:pt x="214" y="589"/>
                </a:lnTo>
                <a:lnTo>
                  <a:pt x="212" y="590"/>
                </a:lnTo>
                <a:lnTo>
                  <a:pt x="212" y="591"/>
                </a:lnTo>
                <a:close/>
                <a:moveTo>
                  <a:pt x="349" y="575"/>
                </a:moveTo>
                <a:lnTo>
                  <a:pt x="350" y="575"/>
                </a:lnTo>
                <a:lnTo>
                  <a:pt x="351" y="577"/>
                </a:lnTo>
                <a:lnTo>
                  <a:pt x="351" y="579"/>
                </a:lnTo>
                <a:lnTo>
                  <a:pt x="351" y="581"/>
                </a:lnTo>
                <a:lnTo>
                  <a:pt x="350" y="581"/>
                </a:lnTo>
                <a:lnTo>
                  <a:pt x="350" y="579"/>
                </a:lnTo>
                <a:lnTo>
                  <a:pt x="349" y="579"/>
                </a:lnTo>
                <a:lnTo>
                  <a:pt x="349" y="578"/>
                </a:lnTo>
                <a:lnTo>
                  <a:pt x="347" y="577"/>
                </a:lnTo>
                <a:lnTo>
                  <a:pt x="346" y="575"/>
                </a:lnTo>
                <a:lnTo>
                  <a:pt x="346" y="574"/>
                </a:lnTo>
                <a:lnTo>
                  <a:pt x="347" y="575"/>
                </a:lnTo>
                <a:lnTo>
                  <a:pt x="349" y="575"/>
                </a:lnTo>
                <a:close/>
                <a:moveTo>
                  <a:pt x="345" y="575"/>
                </a:moveTo>
                <a:lnTo>
                  <a:pt x="343" y="574"/>
                </a:lnTo>
                <a:lnTo>
                  <a:pt x="345" y="574"/>
                </a:lnTo>
                <a:lnTo>
                  <a:pt x="345" y="575"/>
                </a:lnTo>
                <a:close/>
                <a:moveTo>
                  <a:pt x="345" y="574"/>
                </a:moveTo>
                <a:lnTo>
                  <a:pt x="346" y="574"/>
                </a:lnTo>
                <a:lnTo>
                  <a:pt x="345" y="574"/>
                </a:lnTo>
                <a:close/>
                <a:moveTo>
                  <a:pt x="343" y="570"/>
                </a:moveTo>
                <a:lnTo>
                  <a:pt x="343" y="572"/>
                </a:lnTo>
                <a:lnTo>
                  <a:pt x="345" y="572"/>
                </a:lnTo>
                <a:lnTo>
                  <a:pt x="345" y="573"/>
                </a:lnTo>
                <a:lnTo>
                  <a:pt x="343" y="573"/>
                </a:lnTo>
                <a:lnTo>
                  <a:pt x="343" y="572"/>
                </a:lnTo>
                <a:lnTo>
                  <a:pt x="343" y="570"/>
                </a:lnTo>
                <a:close/>
                <a:moveTo>
                  <a:pt x="203" y="566"/>
                </a:moveTo>
                <a:lnTo>
                  <a:pt x="205" y="568"/>
                </a:lnTo>
                <a:lnTo>
                  <a:pt x="203" y="568"/>
                </a:lnTo>
                <a:lnTo>
                  <a:pt x="202" y="568"/>
                </a:lnTo>
                <a:lnTo>
                  <a:pt x="202" y="566"/>
                </a:lnTo>
                <a:lnTo>
                  <a:pt x="203" y="568"/>
                </a:lnTo>
                <a:lnTo>
                  <a:pt x="203" y="566"/>
                </a:lnTo>
                <a:close/>
                <a:moveTo>
                  <a:pt x="407" y="569"/>
                </a:moveTo>
                <a:lnTo>
                  <a:pt x="407" y="570"/>
                </a:lnTo>
                <a:lnTo>
                  <a:pt x="407" y="572"/>
                </a:lnTo>
                <a:lnTo>
                  <a:pt x="407" y="573"/>
                </a:lnTo>
                <a:lnTo>
                  <a:pt x="406" y="573"/>
                </a:lnTo>
                <a:lnTo>
                  <a:pt x="405" y="574"/>
                </a:lnTo>
                <a:lnTo>
                  <a:pt x="405" y="573"/>
                </a:lnTo>
                <a:lnTo>
                  <a:pt x="405" y="572"/>
                </a:lnTo>
                <a:lnTo>
                  <a:pt x="405" y="570"/>
                </a:lnTo>
                <a:lnTo>
                  <a:pt x="404" y="570"/>
                </a:lnTo>
                <a:lnTo>
                  <a:pt x="404" y="569"/>
                </a:lnTo>
                <a:lnTo>
                  <a:pt x="402" y="569"/>
                </a:lnTo>
                <a:lnTo>
                  <a:pt x="401" y="569"/>
                </a:lnTo>
                <a:lnTo>
                  <a:pt x="401" y="568"/>
                </a:lnTo>
                <a:lnTo>
                  <a:pt x="402" y="568"/>
                </a:lnTo>
                <a:lnTo>
                  <a:pt x="402" y="566"/>
                </a:lnTo>
                <a:lnTo>
                  <a:pt x="404" y="566"/>
                </a:lnTo>
                <a:lnTo>
                  <a:pt x="405" y="566"/>
                </a:lnTo>
                <a:lnTo>
                  <a:pt x="406" y="568"/>
                </a:lnTo>
                <a:lnTo>
                  <a:pt x="407" y="568"/>
                </a:lnTo>
                <a:lnTo>
                  <a:pt x="407" y="569"/>
                </a:lnTo>
                <a:close/>
                <a:moveTo>
                  <a:pt x="338" y="561"/>
                </a:moveTo>
                <a:lnTo>
                  <a:pt x="338" y="562"/>
                </a:lnTo>
                <a:lnTo>
                  <a:pt x="337" y="561"/>
                </a:lnTo>
                <a:lnTo>
                  <a:pt x="337" y="560"/>
                </a:lnTo>
                <a:lnTo>
                  <a:pt x="337" y="558"/>
                </a:lnTo>
                <a:lnTo>
                  <a:pt x="335" y="557"/>
                </a:lnTo>
                <a:lnTo>
                  <a:pt x="334" y="557"/>
                </a:lnTo>
                <a:lnTo>
                  <a:pt x="334" y="556"/>
                </a:lnTo>
                <a:lnTo>
                  <a:pt x="335" y="556"/>
                </a:lnTo>
                <a:lnTo>
                  <a:pt x="337" y="557"/>
                </a:lnTo>
                <a:lnTo>
                  <a:pt x="338" y="558"/>
                </a:lnTo>
                <a:lnTo>
                  <a:pt x="338" y="560"/>
                </a:lnTo>
                <a:lnTo>
                  <a:pt x="338" y="561"/>
                </a:lnTo>
                <a:close/>
                <a:moveTo>
                  <a:pt x="332" y="555"/>
                </a:moveTo>
                <a:lnTo>
                  <a:pt x="332" y="556"/>
                </a:lnTo>
                <a:lnTo>
                  <a:pt x="330" y="555"/>
                </a:lnTo>
                <a:lnTo>
                  <a:pt x="332" y="555"/>
                </a:lnTo>
                <a:close/>
                <a:moveTo>
                  <a:pt x="396" y="555"/>
                </a:moveTo>
                <a:lnTo>
                  <a:pt x="394" y="555"/>
                </a:lnTo>
                <a:lnTo>
                  <a:pt x="393" y="555"/>
                </a:lnTo>
                <a:lnTo>
                  <a:pt x="392" y="555"/>
                </a:lnTo>
                <a:lnTo>
                  <a:pt x="390" y="556"/>
                </a:lnTo>
                <a:lnTo>
                  <a:pt x="390" y="555"/>
                </a:lnTo>
                <a:lnTo>
                  <a:pt x="392" y="553"/>
                </a:lnTo>
                <a:lnTo>
                  <a:pt x="392" y="552"/>
                </a:lnTo>
                <a:lnTo>
                  <a:pt x="393" y="551"/>
                </a:lnTo>
                <a:lnTo>
                  <a:pt x="394" y="551"/>
                </a:lnTo>
                <a:lnTo>
                  <a:pt x="396" y="551"/>
                </a:lnTo>
                <a:lnTo>
                  <a:pt x="396" y="552"/>
                </a:lnTo>
                <a:lnTo>
                  <a:pt x="396" y="553"/>
                </a:lnTo>
                <a:lnTo>
                  <a:pt x="396" y="555"/>
                </a:lnTo>
                <a:close/>
                <a:moveTo>
                  <a:pt x="389" y="549"/>
                </a:moveTo>
                <a:lnTo>
                  <a:pt x="390" y="551"/>
                </a:lnTo>
                <a:lnTo>
                  <a:pt x="392" y="551"/>
                </a:lnTo>
                <a:lnTo>
                  <a:pt x="392" y="552"/>
                </a:lnTo>
                <a:lnTo>
                  <a:pt x="390" y="552"/>
                </a:lnTo>
                <a:lnTo>
                  <a:pt x="389" y="553"/>
                </a:lnTo>
                <a:lnTo>
                  <a:pt x="388" y="553"/>
                </a:lnTo>
                <a:lnTo>
                  <a:pt x="389" y="552"/>
                </a:lnTo>
                <a:lnTo>
                  <a:pt x="389" y="551"/>
                </a:lnTo>
                <a:lnTo>
                  <a:pt x="389" y="549"/>
                </a:lnTo>
                <a:close/>
                <a:moveTo>
                  <a:pt x="385" y="551"/>
                </a:moveTo>
                <a:lnTo>
                  <a:pt x="384" y="549"/>
                </a:lnTo>
                <a:lnTo>
                  <a:pt x="384" y="548"/>
                </a:lnTo>
                <a:lnTo>
                  <a:pt x="384" y="547"/>
                </a:lnTo>
                <a:lnTo>
                  <a:pt x="385" y="548"/>
                </a:lnTo>
                <a:lnTo>
                  <a:pt x="385" y="549"/>
                </a:lnTo>
                <a:lnTo>
                  <a:pt x="385" y="551"/>
                </a:lnTo>
                <a:close/>
                <a:moveTo>
                  <a:pt x="393" y="545"/>
                </a:moveTo>
                <a:lnTo>
                  <a:pt x="392" y="545"/>
                </a:lnTo>
                <a:lnTo>
                  <a:pt x="390" y="547"/>
                </a:lnTo>
                <a:lnTo>
                  <a:pt x="389" y="547"/>
                </a:lnTo>
                <a:lnTo>
                  <a:pt x="390" y="545"/>
                </a:lnTo>
                <a:lnTo>
                  <a:pt x="392" y="545"/>
                </a:lnTo>
                <a:lnTo>
                  <a:pt x="393" y="545"/>
                </a:lnTo>
                <a:close/>
                <a:moveTo>
                  <a:pt x="208" y="553"/>
                </a:moveTo>
                <a:lnTo>
                  <a:pt x="207" y="553"/>
                </a:lnTo>
                <a:lnTo>
                  <a:pt x="207" y="551"/>
                </a:lnTo>
                <a:lnTo>
                  <a:pt x="206" y="551"/>
                </a:lnTo>
                <a:lnTo>
                  <a:pt x="206" y="548"/>
                </a:lnTo>
                <a:lnTo>
                  <a:pt x="206" y="547"/>
                </a:lnTo>
                <a:lnTo>
                  <a:pt x="207" y="547"/>
                </a:lnTo>
                <a:lnTo>
                  <a:pt x="207" y="545"/>
                </a:lnTo>
                <a:lnTo>
                  <a:pt x="208" y="545"/>
                </a:lnTo>
                <a:lnTo>
                  <a:pt x="210" y="544"/>
                </a:lnTo>
                <a:lnTo>
                  <a:pt x="210" y="545"/>
                </a:lnTo>
                <a:lnTo>
                  <a:pt x="211" y="545"/>
                </a:lnTo>
                <a:lnTo>
                  <a:pt x="211" y="547"/>
                </a:lnTo>
                <a:lnTo>
                  <a:pt x="210" y="548"/>
                </a:lnTo>
                <a:lnTo>
                  <a:pt x="208" y="549"/>
                </a:lnTo>
                <a:lnTo>
                  <a:pt x="208" y="551"/>
                </a:lnTo>
                <a:lnTo>
                  <a:pt x="207" y="551"/>
                </a:lnTo>
                <a:lnTo>
                  <a:pt x="207" y="552"/>
                </a:lnTo>
                <a:lnTo>
                  <a:pt x="208" y="553"/>
                </a:lnTo>
                <a:close/>
                <a:moveTo>
                  <a:pt x="396" y="544"/>
                </a:moveTo>
                <a:lnTo>
                  <a:pt x="397" y="545"/>
                </a:lnTo>
                <a:lnTo>
                  <a:pt x="398" y="545"/>
                </a:lnTo>
                <a:lnTo>
                  <a:pt x="398" y="547"/>
                </a:lnTo>
                <a:lnTo>
                  <a:pt x="400" y="547"/>
                </a:lnTo>
                <a:lnTo>
                  <a:pt x="400" y="548"/>
                </a:lnTo>
                <a:lnTo>
                  <a:pt x="400" y="549"/>
                </a:lnTo>
                <a:lnTo>
                  <a:pt x="401" y="549"/>
                </a:lnTo>
                <a:lnTo>
                  <a:pt x="401" y="551"/>
                </a:lnTo>
                <a:lnTo>
                  <a:pt x="400" y="551"/>
                </a:lnTo>
                <a:lnTo>
                  <a:pt x="398" y="551"/>
                </a:lnTo>
                <a:lnTo>
                  <a:pt x="398" y="549"/>
                </a:lnTo>
                <a:lnTo>
                  <a:pt x="397" y="549"/>
                </a:lnTo>
                <a:lnTo>
                  <a:pt x="397" y="548"/>
                </a:lnTo>
                <a:lnTo>
                  <a:pt x="397" y="547"/>
                </a:lnTo>
                <a:lnTo>
                  <a:pt x="396" y="547"/>
                </a:lnTo>
                <a:lnTo>
                  <a:pt x="394" y="545"/>
                </a:lnTo>
                <a:lnTo>
                  <a:pt x="394" y="544"/>
                </a:lnTo>
                <a:lnTo>
                  <a:pt x="396" y="544"/>
                </a:lnTo>
                <a:close/>
                <a:moveTo>
                  <a:pt x="208" y="544"/>
                </a:moveTo>
                <a:lnTo>
                  <a:pt x="208" y="543"/>
                </a:lnTo>
                <a:lnTo>
                  <a:pt x="208" y="544"/>
                </a:lnTo>
                <a:close/>
                <a:moveTo>
                  <a:pt x="211" y="540"/>
                </a:moveTo>
                <a:lnTo>
                  <a:pt x="210" y="540"/>
                </a:lnTo>
                <a:lnTo>
                  <a:pt x="211" y="539"/>
                </a:lnTo>
                <a:lnTo>
                  <a:pt x="211" y="540"/>
                </a:lnTo>
                <a:close/>
                <a:moveTo>
                  <a:pt x="388" y="541"/>
                </a:moveTo>
                <a:lnTo>
                  <a:pt x="387" y="543"/>
                </a:lnTo>
                <a:lnTo>
                  <a:pt x="385" y="544"/>
                </a:lnTo>
                <a:lnTo>
                  <a:pt x="384" y="545"/>
                </a:lnTo>
                <a:lnTo>
                  <a:pt x="383" y="545"/>
                </a:lnTo>
                <a:lnTo>
                  <a:pt x="383" y="544"/>
                </a:lnTo>
                <a:lnTo>
                  <a:pt x="383" y="543"/>
                </a:lnTo>
                <a:lnTo>
                  <a:pt x="384" y="543"/>
                </a:lnTo>
                <a:lnTo>
                  <a:pt x="384" y="541"/>
                </a:lnTo>
                <a:lnTo>
                  <a:pt x="385" y="541"/>
                </a:lnTo>
                <a:lnTo>
                  <a:pt x="388" y="539"/>
                </a:lnTo>
                <a:lnTo>
                  <a:pt x="389" y="539"/>
                </a:lnTo>
                <a:lnTo>
                  <a:pt x="388" y="540"/>
                </a:lnTo>
                <a:lnTo>
                  <a:pt x="388" y="541"/>
                </a:lnTo>
                <a:close/>
                <a:moveTo>
                  <a:pt x="211" y="536"/>
                </a:moveTo>
                <a:lnTo>
                  <a:pt x="210" y="536"/>
                </a:lnTo>
                <a:lnTo>
                  <a:pt x="210" y="535"/>
                </a:lnTo>
                <a:lnTo>
                  <a:pt x="210" y="532"/>
                </a:lnTo>
                <a:lnTo>
                  <a:pt x="211" y="532"/>
                </a:lnTo>
                <a:lnTo>
                  <a:pt x="212" y="534"/>
                </a:lnTo>
                <a:lnTo>
                  <a:pt x="212" y="535"/>
                </a:lnTo>
                <a:lnTo>
                  <a:pt x="211" y="535"/>
                </a:lnTo>
                <a:lnTo>
                  <a:pt x="211" y="536"/>
                </a:lnTo>
                <a:close/>
                <a:moveTo>
                  <a:pt x="233" y="528"/>
                </a:moveTo>
                <a:lnTo>
                  <a:pt x="232" y="528"/>
                </a:lnTo>
                <a:lnTo>
                  <a:pt x="233" y="528"/>
                </a:lnTo>
                <a:close/>
                <a:moveTo>
                  <a:pt x="237" y="524"/>
                </a:moveTo>
                <a:lnTo>
                  <a:pt x="237" y="523"/>
                </a:lnTo>
                <a:lnTo>
                  <a:pt x="237" y="524"/>
                </a:lnTo>
                <a:close/>
                <a:moveTo>
                  <a:pt x="417" y="526"/>
                </a:moveTo>
                <a:lnTo>
                  <a:pt x="418" y="526"/>
                </a:lnTo>
                <a:lnTo>
                  <a:pt x="418" y="527"/>
                </a:lnTo>
                <a:lnTo>
                  <a:pt x="419" y="528"/>
                </a:lnTo>
                <a:lnTo>
                  <a:pt x="421" y="528"/>
                </a:lnTo>
                <a:lnTo>
                  <a:pt x="421" y="530"/>
                </a:lnTo>
                <a:lnTo>
                  <a:pt x="421" y="531"/>
                </a:lnTo>
                <a:lnTo>
                  <a:pt x="422" y="532"/>
                </a:lnTo>
                <a:lnTo>
                  <a:pt x="422" y="534"/>
                </a:lnTo>
                <a:lnTo>
                  <a:pt x="423" y="535"/>
                </a:lnTo>
                <a:lnTo>
                  <a:pt x="426" y="538"/>
                </a:lnTo>
                <a:lnTo>
                  <a:pt x="426" y="539"/>
                </a:lnTo>
                <a:lnTo>
                  <a:pt x="426" y="541"/>
                </a:lnTo>
                <a:lnTo>
                  <a:pt x="426" y="543"/>
                </a:lnTo>
                <a:lnTo>
                  <a:pt x="426" y="544"/>
                </a:lnTo>
                <a:lnTo>
                  <a:pt x="424" y="544"/>
                </a:lnTo>
                <a:lnTo>
                  <a:pt x="424" y="545"/>
                </a:lnTo>
                <a:lnTo>
                  <a:pt x="423" y="545"/>
                </a:lnTo>
                <a:lnTo>
                  <a:pt x="422" y="545"/>
                </a:lnTo>
                <a:lnTo>
                  <a:pt x="422" y="544"/>
                </a:lnTo>
                <a:lnTo>
                  <a:pt x="419" y="541"/>
                </a:lnTo>
                <a:lnTo>
                  <a:pt x="418" y="541"/>
                </a:lnTo>
                <a:lnTo>
                  <a:pt x="417" y="540"/>
                </a:lnTo>
                <a:lnTo>
                  <a:pt x="417" y="539"/>
                </a:lnTo>
                <a:lnTo>
                  <a:pt x="415" y="538"/>
                </a:lnTo>
                <a:lnTo>
                  <a:pt x="415" y="536"/>
                </a:lnTo>
                <a:lnTo>
                  <a:pt x="414" y="536"/>
                </a:lnTo>
                <a:lnTo>
                  <a:pt x="414" y="535"/>
                </a:lnTo>
                <a:lnTo>
                  <a:pt x="413" y="534"/>
                </a:lnTo>
                <a:lnTo>
                  <a:pt x="413" y="531"/>
                </a:lnTo>
                <a:lnTo>
                  <a:pt x="413" y="530"/>
                </a:lnTo>
                <a:lnTo>
                  <a:pt x="413" y="528"/>
                </a:lnTo>
                <a:lnTo>
                  <a:pt x="413" y="527"/>
                </a:lnTo>
                <a:lnTo>
                  <a:pt x="413" y="526"/>
                </a:lnTo>
                <a:lnTo>
                  <a:pt x="413" y="524"/>
                </a:lnTo>
                <a:lnTo>
                  <a:pt x="414" y="523"/>
                </a:lnTo>
                <a:lnTo>
                  <a:pt x="414" y="522"/>
                </a:lnTo>
                <a:lnTo>
                  <a:pt x="415" y="523"/>
                </a:lnTo>
                <a:lnTo>
                  <a:pt x="417" y="524"/>
                </a:lnTo>
                <a:lnTo>
                  <a:pt x="417" y="526"/>
                </a:lnTo>
                <a:close/>
                <a:moveTo>
                  <a:pt x="237" y="523"/>
                </a:moveTo>
                <a:lnTo>
                  <a:pt x="237" y="522"/>
                </a:lnTo>
                <a:lnTo>
                  <a:pt x="237" y="523"/>
                </a:lnTo>
                <a:close/>
                <a:moveTo>
                  <a:pt x="402" y="507"/>
                </a:moveTo>
                <a:lnTo>
                  <a:pt x="402" y="509"/>
                </a:lnTo>
                <a:lnTo>
                  <a:pt x="402" y="507"/>
                </a:lnTo>
                <a:close/>
                <a:moveTo>
                  <a:pt x="406" y="506"/>
                </a:moveTo>
                <a:lnTo>
                  <a:pt x="407" y="506"/>
                </a:lnTo>
                <a:lnTo>
                  <a:pt x="407" y="507"/>
                </a:lnTo>
                <a:lnTo>
                  <a:pt x="407" y="509"/>
                </a:lnTo>
                <a:lnTo>
                  <a:pt x="406" y="509"/>
                </a:lnTo>
                <a:lnTo>
                  <a:pt x="406" y="510"/>
                </a:lnTo>
                <a:lnTo>
                  <a:pt x="406" y="511"/>
                </a:lnTo>
                <a:lnTo>
                  <a:pt x="405" y="511"/>
                </a:lnTo>
                <a:lnTo>
                  <a:pt x="405" y="513"/>
                </a:lnTo>
                <a:lnTo>
                  <a:pt x="404" y="513"/>
                </a:lnTo>
                <a:lnTo>
                  <a:pt x="402" y="513"/>
                </a:lnTo>
                <a:lnTo>
                  <a:pt x="402" y="511"/>
                </a:lnTo>
                <a:lnTo>
                  <a:pt x="402" y="510"/>
                </a:lnTo>
                <a:lnTo>
                  <a:pt x="404" y="510"/>
                </a:lnTo>
                <a:lnTo>
                  <a:pt x="404" y="509"/>
                </a:lnTo>
                <a:lnTo>
                  <a:pt x="406" y="509"/>
                </a:lnTo>
                <a:lnTo>
                  <a:pt x="406" y="507"/>
                </a:lnTo>
                <a:lnTo>
                  <a:pt x="405" y="507"/>
                </a:lnTo>
                <a:lnTo>
                  <a:pt x="405" y="506"/>
                </a:lnTo>
                <a:lnTo>
                  <a:pt x="406" y="506"/>
                </a:lnTo>
                <a:lnTo>
                  <a:pt x="406" y="507"/>
                </a:lnTo>
                <a:lnTo>
                  <a:pt x="406" y="506"/>
                </a:lnTo>
                <a:close/>
                <a:moveTo>
                  <a:pt x="409" y="507"/>
                </a:moveTo>
                <a:lnTo>
                  <a:pt x="409" y="509"/>
                </a:lnTo>
                <a:lnTo>
                  <a:pt x="407" y="507"/>
                </a:lnTo>
                <a:lnTo>
                  <a:pt x="407" y="506"/>
                </a:lnTo>
                <a:lnTo>
                  <a:pt x="406" y="506"/>
                </a:lnTo>
                <a:lnTo>
                  <a:pt x="406" y="505"/>
                </a:lnTo>
                <a:lnTo>
                  <a:pt x="407" y="505"/>
                </a:lnTo>
                <a:lnTo>
                  <a:pt x="409" y="505"/>
                </a:lnTo>
                <a:lnTo>
                  <a:pt x="409" y="506"/>
                </a:lnTo>
                <a:lnTo>
                  <a:pt x="409" y="507"/>
                </a:lnTo>
                <a:close/>
                <a:moveTo>
                  <a:pt x="294" y="501"/>
                </a:moveTo>
                <a:lnTo>
                  <a:pt x="292" y="501"/>
                </a:lnTo>
                <a:lnTo>
                  <a:pt x="294" y="501"/>
                </a:lnTo>
                <a:close/>
                <a:moveTo>
                  <a:pt x="410" y="501"/>
                </a:moveTo>
                <a:lnTo>
                  <a:pt x="410" y="500"/>
                </a:lnTo>
                <a:lnTo>
                  <a:pt x="411" y="500"/>
                </a:lnTo>
                <a:lnTo>
                  <a:pt x="411" y="501"/>
                </a:lnTo>
                <a:lnTo>
                  <a:pt x="410" y="501"/>
                </a:lnTo>
                <a:close/>
                <a:moveTo>
                  <a:pt x="210" y="496"/>
                </a:moveTo>
                <a:lnTo>
                  <a:pt x="211" y="496"/>
                </a:lnTo>
                <a:lnTo>
                  <a:pt x="212" y="497"/>
                </a:lnTo>
                <a:lnTo>
                  <a:pt x="214" y="498"/>
                </a:lnTo>
                <a:lnTo>
                  <a:pt x="216" y="500"/>
                </a:lnTo>
                <a:lnTo>
                  <a:pt x="216" y="501"/>
                </a:lnTo>
                <a:lnTo>
                  <a:pt x="218" y="501"/>
                </a:lnTo>
                <a:lnTo>
                  <a:pt x="219" y="501"/>
                </a:lnTo>
                <a:lnTo>
                  <a:pt x="220" y="501"/>
                </a:lnTo>
                <a:lnTo>
                  <a:pt x="222" y="501"/>
                </a:lnTo>
                <a:lnTo>
                  <a:pt x="223" y="501"/>
                </a:lnTo>
                <a:lnTo>
                  <a:pt x="224" y="501"/>
                </a:lnTo>
                <a:lnTo>
                  <a:pt x="225" y="501"/>
                </a:lnTo>
                <a:lnTo>
                  <a:pt x="227" y="503"/>
                </a:lnTo>
                <a:lnTo>
                  <a:pt x="228" y="503"/>
                </a:lnTo>
                <a:lnTo>
                  <a:pt x="229" y="503"/>
                </a:lnTo>
                <a:lnTo>
                  <a:pt x="229" y="505"/>
                </a:lnTo>
                <a:lnTo>
                  <a:pt x="231" y="505"/>
                </a:lnTo>
                <a:lnTo>
                  <a:pt x="231" y="506"/>
                </a:lnTo>
                <a:lnTo>
                  <a:pt x="232" y="506"/>
                </a:lnTo>
                <a:lnTo>
                  <a:pt x="233" y="507"/>
                </a:lnTo>
                <a:lnTo>
                  <a:pt x="235" y="507"/>
                </a:lnTo>
                <a:lnTo>
                  <a:pt x="236" y="507"/>
                </a:lnTo>
                <a:lnTo>
                  <a:pt x="239" y="507"/>
                </a:lnTo>
                <a:lnTo>
                  <a:pt x="239" y="509"/>
                </a:lnTo>
                <a:lnTo>
                  <a:pt x="240" y="509"/>
                </a:lnTo>
                <a:lnTo>
                  <a:pt x="239" y="509"/>
                </a:lnTo>
                <a:lnTo>
                  <a:pt x="237" y="509"/>
                </a:lnTo>
                <a:lnTo>
                  <a:pt x="236" y="509"/>
                </a:lnTo>
                <a:lnTo>
                  <a:pt x="235" y="509"/>
                </a:lnTo>
                <a:lnTo>
                  <a:pt x="232" y="509"/>
                </a:lnTo>
                <a:lnTo>
                  <a:pt x="231" y="509"/>
                </a:lnTo>
                <a:lnTo>
                  <a:pt x="231" y="510"/>
                </a:lnTo>
                <a:lnTo>
                  <a:pt x="232" y="511"/>
                </a:lnTo>
                <a:lnTo>
                  <a:pt x="231" y="511"/>
                </a:lnTo>
                <a:lnTo>
                  <a:pt x="231" y="513"/>
                </a:lnTo>
                <a:lnTo>
                  <a:pt x="232" y="514"/>
                </a:lnTo>
                <a:lnTo>
                  <a:pt x="233" y="514"/>
                </a:lnTo>
                <a:lnTo>
                  <a:pt x="233" y="515"/>
                </a:lnTo>
                <a:lnTo>
                  <a:pt x="233" y="517"/>
                </a:lnTo>
                <a:lnTo>
                  <a:pt x="235" y="518"/>
                </a:lnTo>
                <a:lnTo>
                  <a:pt x="235" y="519"/>
                </a:lnTo>
                <a:lnTo>
                  <a:pt x="235" y="521"/>
                </a:lnTo>
                <a:lnTo>
                  <a:pt x="235" y="522"/>
                </a:lnTo>
                <a:lnTo>
                  <a:pt x="235" y="523"/>
                </a:lnTo>
                <a:lnTo>
                  <a:pt x="233" y="522"/>
                </a:lnTo>
                <a:lnTo>
                  <a:pt x="233" y="523"/>
                </a:lnTo>
                <a:lnTo>
                  <a:pt x="232" y="522"/>
                </a:lnTo>
                <a:lnTo>
                  <a:pt x="232" y="523"/>
                </a:lnTo>
                <a:lnTo>
                  <a:pt x="232" y="524"/>
                </a:lnTo>
                <a:lnTo>
                  <a:pt x="231" y="524"/>
                </a:lnTo>
                <a:lnTo>
                  <a:pt x="229" y="524"/>
                </a:lnTo>
                <a:lnTo>
                  <a:pt x="229" y="526"/>
                </a:lnTo>
                <a:lnTo>
                  <a:pt x="228" y="524"/>
                </a:lnTo>
                <a:lnTo>
                  <a:pt x="228" y="526"/>
                </a:lnTo>
                <a:lnTo>
                  <a:pt x="227" y="526"/>
                </a:lnTo>
                <a:lnTo>
                  <a:pt x="227" y="527"/>
                </a:lnTo>
                <a:lnTo>
                  <a:pt x="228" y="528"/>
                </a:lnTo>
                <a:lnTo>
                  <a:pt x="229" y="530"/>
                </a:lnTo>
                <a:lnTo>
                  <a:pt x="228" y="530"/>
                </a:lnTo>
                <a:lnTo>
                  <a:pt x="228" y="531"/>
                </a:lnTo>
                <a:lnTo>
                  <a:pt x="227" y="532"/>
                </a:lnTo>
                <a:lnTo>
                  <a:pt x="228" y="532"/>
                </a:lnTo>
                <a:lnTo>
                  <a:pt x="228" y="534"/>
                </a:lnTo>
                <a:lnTo>
                  <a:pt x="229" y="532"/>
                </a:lnTo>
                <a:lnTo>
                  <a:pt x="229" y="531"/>
                </a:lnTo>
                <a:lnTo>
                  <a:pt x="228" y="531"/>
                </a:lnTo>
                <a:lnTo>
                  <a:pt x="229" y="531"/>
                </a:lnTo>
                <a:lnTo>
                  <a:pt x="231" y="531"/>
                </a:lnTo>
                <a:lnTo>
                  <a:pt x="232" y="531"/>
                </a:lnTo>
                <a:lnTo>
                  <a:pt x="232" y="532"/>
                </a:lnTo>
                <a:lnTo>
                  <a:pt x="232" y="531"/>
                </a:lnTo>
                <a:lnTo>
                  <a:pt x="232" y="530"/>
                </a:lnTo>
                <a:lnTo>
                  <a:pt x="233" y="530"/>
                </a:lnTo>
                <a:lnTo>
                  <a:pt x="233" y="528"/>
                </a:lnTo>
                <a:lnTo>
                  <a:pt x="233" y="527"/>
                </a:lnTo>
                <a:lnTo>
                  <a:pt x="235" y="527"/>
                </a:lnTo>
                <a:lnTo>
                  <a:pt x="236" y="526"/>
                </a:lnTo>
                <a:lnTo>
                  <a:pt x="236" y="524"/>
                </a:lnTo>
                <a:lnTo>
                  <a:pt x="237" y="526"/>
                </a:lnTo>
                <a:lnTo>
                  <a:pt x="239" y="526"/>
                </a:lnTo>
                <a:lnTo>
                  <a:pt x="240" y="526"/>
                </a:lnTo>
                <a:lnTo>
                  <a:pt x="240" y="524"/>
                </a:lnTo>
                <a:lnTo>
                  <a:pt x="239" y="524"/>
                </a:lnTo>
                <a:lnTo>
                  <a:pt x="239" y="523"/>
                </a:lnTo>
                <a:lnTo>
                  <a:pt x="239" y="522"/>
                </a:lnTo>
                <a:lnTo>
                  <a:pt x="239" y="521"/>
                </a:lnTo>
                <a:lnTo>
                  <a:pt x="237" y="521"/>
                </a:lnTo>
                <a:lnTo>
                  <a:pt x="237" y="519"/>
                </a:lnTo>
                <a:lnTo>
                  <a:pt x="237" y="517"/>
                </a:lnTo>
                <a:lnTo>
                  <a:pt x="239" y="517"/>
                </a:lnTo>
                <a:lnTo>
                  <a:pt x="240" y="517"/>
                </a:lnTo>
                <a:lnTo>
                  <a:pt x="240" y="515"/>
                </a:lnTo>
                <a:lnTo>
                  <a:pt x="241" y="517"/>
                </a:lnTo>
                <a:lnTo>
                  <a:pt x="241" y="515"/>
                </a:lnTo>
                <a:lnTo>
                  <a:pt x="243" y="515"/>
                </a:lnTo>
                <a:lnTo>
                  <a:pt x="244" y="515"/>
                </a:lnTo>
                <a:lnTo>
                  <a:pt x="244" y="514"/>
                </a:lnTo>
                <a:lnTo>
                  <a:pt x="245" y="514"/>
                </a:lnTo>
                <a:lnTo>
                  <a:pt x="245" y="513"/>
                </a:lnTo>
                <a:lnTo>
                  <a:pt x="246" y="513"/>
                </a:lnTo>
                <a:lnTo>
                  <a:pt x="246" y="514"/>
                </a:lnTo>
                <a:lnTo>
                  <a:pt x="248" y="514"/>
                </a:lnTo>
                <a:lnTo>
                  <a:pt x="249" y="513"/>
                </a:lnTo>
                <a:lnTo>
                  <a:pt x="249" y="514"/>
                </a:lnTo>
                <a:lnTo>
                  <a:pt x="250" y="514"/>
                </a:lnTo>
                <a:lnTo>
                  <a:pt x="252" y="514"/>
                </a:lnTo>
                <a:lnTo>
                  <a:pt x="253" y="514"/>
                </a:lnTo>
                <a:lnTo>
                  <a:pt x="254" y="514"/>
                </a:lnTo>
                <a:lnTo>
                  <a:pt x="256" y="514"/>
                </a:lnTo>
                <a:lnTo>
                  <a:pt x="256" y="515"/>
                </a:lnTo>
                <a:lnTo>
                  <a:pt x="257" y="515"/>
                </a:lnTo>
                <a:lnTo>
                  <a:pt x="257" y="517"/>
                </a:lnTo>
                <a:lnTo>
                  <a:pt x="258" y="517"/>
                </a:lnTo>
                <a:lnTo>
                  <a:pt x="260" y="518"/>
                </a:lnTo>
                <a:lnTo>
                  <a:pt x="261" y="519"/>
                </a:lnTo>
                <a:lnTo>
                  <a:pt x="262" y="521"/>
                </a:lnTo>
                <a:lnTo>
                  <a:pt x="263" y="521"/>
                </a:lnTo>
                <a:lnTo>
                  <a:pt x="263" y="522"/>
                </a:lnTo>
                <a:lnTo>
                  <a:pt x="265" y="522"/>
                </a:lnTo>
                <a:lnTo>
                  <a:pt x="267" y="523"/>
                </a:lnTo>
                <a:lnTo>
                  <a:pt x="267" y="524"/>
                </a:lnTo>
                <a:lnTo>
                  <a:pt x="269" y="524"/>
                </a:lnTo>
                <a:lnTo>
                  <a:pt x="270" y="524"/>
                </a:lnTo>
                <a:lnTo>
                  <a:pt x="270" y="526"/>
                </a:lnTo>
                <a:lnTo>
                  <a:pt x="271" y="526"/>
                </a:lnTo>
                <a:lnTo>
                  <a:pt x="271" y="527"/>
                </a:lnTo>
                <a:lnTo>
                  <a:pt x="273" y="528"/>
                </a:lnTo>
                <a:lnTo>
                  <a:pt x="274" y="528"/>
                </a:lnTo>
                <a:lnTo>
                  <a:pt x="275" y="528"/>
                </a:lnTo>
                <a:lnTo>
                  <a:pt x="277" y="528"/>
                </a:lnTo>
                <a:lnTo>
                  <a:pt x="275" y="530"/>
                </a:lnTo>
                <a:lnTo>
                  <a:pt x="277" y="530"/>
                </a:lnTo>
                <a:lnTo>
                  <a:pt x="277" y="528"/>
                </a:lnTo>
                <a:lnTo>
                  <a:pt x="278" y="528"/>
                </a:lnTo>
                <a:lnTo>
                  <a:pt x="278" y="527"/>
                </a:lnTo>
                <a:lnTo>
                  <a:pt x="279" y="527"/>
                </a:lnTo>
                <a:lnTo>
                  <a:pt x="280" y="527"/>
                </a:lnTo>
                <a:lnTo>
                  <a:pt x="280" y="528"/>
                </a:lnTo>
                <a:lnTo>
                  <a:pt x="282" y="528"/>
                </a:lnTo>
                <a:lnTo>
                  <a:pt x="282" y="530"/>
                </a:lnTo>
                <a:lnTo>
                  <a:pt x="282" y="531"/>
                </a:lnTo>
                <a:lnTo>
                  <a:pt x="283" y="531"/>
                </a:lnTo>
                <a:lnTo>
                  <a:pt x="283" y="532"/>
                </a:lnTo>
                <a:lnTo>
                  <a:pt x="283" y="535"/>
                </a:lnTo>
                <a:lnTo>
                  <a:pt x="282" y="535"/>
                </a:lnTo>
                <a:lnTo>
                  <a:pt x="283" y="536"/>
                </a:lnTo>
                <a:lnTo>
                  <a:pt x="284" y="538"/>
                </a:lnTo>
                <a:lnTo>
                  <a:pt x="283" y="538"/>
                </a:lnTo>
                <a:lnTo>
                  <a:pt x="283" y="539"/>
                </a:lnTo>
                <a:lnTo>
                  <a:pt x="284" y="539"/>
                </a:lnTo>
                <a:lnTo>
                  <a:pt x="286" y="539"/>
                </a:lnTo>
                <a:lnTo>
                  <a:pt x="286" y="540"/>
                </a:lnTo>
                <a:lnTo>
                  <a:pt x="287" y="540"/>
                </a:lnTo>
                <a:lnTo>
                  <a:pt x="287" y="541"/>
                </a:lnTo>
                <a:lnTo>
                  <a:pt x="288" y="541"/>
                </a:lnTo>
                <a:lnTo>
                  <a:pt x="288" y="543"/>
                </a:lnTo>
                <a:lnTo>
                  <a:pt x="288" y="544"/>
                </a:lnTo>
                <a:lnTo>
                  <a:pt x="290" y="544"/>
                </a:lnTo>
                <a:lnTo>
                  <a:pt x="291" y="544"/>
                </a:lnTo>
                <a:lnTo>
                  <a:pt x="292" y="544"/>
                </a:lnTo>
                <a:lnTo>
                  <a:pt x="292" y="545"/>
                </a:lnTo>
                <a:lnTo>
                  <a:pt x="292" y="547"/>
                </a:lnTo>
                <a:lnTo>
                  <a:pt x="291" y="547"/>
                </a:lnTo>
                <a:lnTo>
                  <a:pt x="290" y="545"/>
                </a:lnTo>
                <a:lnTo>
                  <a:pt x="290" y="547"/>
                </a:lnTo>
                <a:lnTo>
                  <a:pt x="288" y="547"/>
                </a:lnTo>
                <a:lnTo>
                  <a:pt x="287" y="547"/>
                </a:lnTo>
                <a:lnTo>
                  <a:pt x="287" y="548"/>
                </a:lnTo>
                <a:lnTo>
                  <a:pt x="287" y="551"/>
                </a:lnTo>
                <a:lnTo>
                  <a:pt x="286" y="551"/>
                </a:lnTo>
                <a:lnTo>
                  <a:pt x="286" y="552"/>
                </a:lnTo>
                <a:lnTo>
                  <a:pt x="286" y="553"/>
                </a:lnTo>
                <a:lnTo>
                  <a:pt x="287" y="553"/>
                </a:lnTo>
                <a:lnTo>
                  <a:pt x="288" y="552"/>
                </a:lnTo>
                <a:lnTo>
                  <a:pt x="290" y="552"/>
                </a:lnTo>
                <a:lnTo>
                  <a:pt x="290" y="551"/>
                </a:lnTo>
                <a:lnTo>
                  <a:pt x="291" y="549"/>
                </a:lnTo>
                <a:lnTo>
                  <a:pt x="292" y="549"/>
                </a:lnTo>
                <a:lnTo>
                  <a:pt x="294" y="551"/>
                </a:lnTo>
                <a:lnTo>
                  <a:pt x="294" y="549"/>
                </a:lnTo>
                <a:lnTo>
                  <a:pt x="295" y="549"/>
                </a:lnTo>
                <a:lnTo>
                  <a:pt x="295" y="548"/>
                </a:lnTo>
                <a:lnTo>
                  <a:pt x="294" y="548"/>
                </a:lnTo>
                <a:lnTo>
                  <a:pt x="294" y="547"/>
                </a:lnTo>
                <a:lnTo>
                  <a:pt x="295" y="545"/>
                </a:lnTo>
                <a:lnTo>
                  <a:pt x="296" y="545"/>
                </a:lnTo>
                <a:lnTo>
                  <a:pt x="296" y="547"/>
                </a:lnTo>
                <a:lnTo>
                  <a:pt x="297" y="547"/>
                </a:lnTo>
                <a:lnTo>
                  <a:pt x="299" y="547"/>
                </a:lnTo>
                <a:lnTo>
                  <a:pt x="299" y="548"/>
                </a:lnTo>
                <a:lnTo>
                  <a:pt x="299" y="549"/>
                </a:lnTo>
                <a:lnTo>
                  <a:pt x="297" y="551"/>
                </a:lnTo>
                <a:lnTo>
                  <a:pt x="299" y="551"/>
                </a:lnTo>
                <a:lnTo>
                  <a:pt x="300" y="551"/>
                </a:lnTo>
                <a:lnTo>
                  <a:pt x="299" y="552"/>
                </a:lnTo>
                <a:lnTo>
                  <a:pt x="300" y="553"/>
                </a:lnTo>
                <a:lnTo>
                  <a:pt x="301" y="553"/>
                </a:lnTo>
                <a:lnTo>
                  <a:pt x="301" y="555"/>
                </a:lnTo>
                <a:lnTo>
                  <a:pt x="303" y="555"/>
                </a:lnTo>
                <a:lnTo>
                  <a:pt x="304" y="555"/>
                </a:lnTo>
                <a:lnTo>
                  <a:pt x="305" y="555"/>
                </a:lnTo>
                <a:lnTo>
                  <a:pt x="305" y="553"/>
                </a:lnTo>
                <a:lnTo>
                  <a:pt x="307" y="553"/>
                </a:lnTo>
                <a:lnTo>
                  <a:pt x="308" y="555"/>
                </a:lnTo>
                <a:lnTo>
                  <a:pt x="309" y="555"/>
                </a:lnTo>
                <a:lnTo>
                  <a:pt x="311" y="555"/>
                </a:lnTo>
                <a:lnTo>
                  <a:pt x="311" y="556"/>
                </a:lnTo>
                <a:lnTo>
                  <a:pt x="312" y="556"/>
                </a:lnTo>
                <a:lnTo>
                  <a:pt x="313" y="557"/>
                </a:lnTo>
                <a:lnTo>
                  <a:pt x="313" y="558"/>
                </a:lnTo>
                <a:lnTo>
                  <a:pt x="315" y="560"/>
                </a:lnTo>
                <a:lnTo>
                  <a:pt x="315" y="561"/>
                </a:lnTo>
                <a:lnTo>
                  <a:pt x="316" y="562"/>
                </a:lnTo>
                <a:lnTo>
                  <a:pt x="316" y="564"/>
                </a:lnTo>
                <a:lnTo>
                  <a:pt x="316" y="565"/>
                </a:lnTo>
                <a:lnTo>
                  <a:pt x="317" y="565"/>
                </a:lnTo>
                <a:lnTo>
                  <a:pt x="318" y="566"/>
                </a:lnTo>
                <a:lnTo>
                  <a:pt x="320" y="568"/>
                </a:lnTo>
                <a:lnTo>
                  <a:pt x="320" y="569"/>
                </a:lnTo>
                <a:lnTo>
                  <a:pt x="321" y="569"/>
                </a:lnTo>
                <a:lnTo>
                  <a:pt x="321" y="570"/>
                </a:lnTo>
                <a:lnTo>
                  <a:pt x="322" y="572"/>
                </a:lnTo>
                <a:lnTo>
                  <a:pt x="322" y="573"/>
                </a:lnTo>
                <a:lnTo>
                  <a:pt x="324" y="573"/>
                </a:lnTo>
                <a:lnTo>
                  <a:pt x="324" y="574"/>
                </a:lnTo>
                <a:lnTo>
                  <a:pt x="325" y="575"/>
                </a:lnTo>
                <a:lnTo>
                  <a:pt x="326" y="575"/>
                </a:lnTo>
                <a:lnTo>
                  <a:pt x="326" y="577"/>
                </a:lnTo>
                <a:lnTo>
                  <a:pt x="326" y="578"/>
                </a:lnTo>
                <a:lnTo>
                  <a:pt x="328" y="579"/>
                </a:lnTo>
                <a:lnTo>
                  <a:pt x="328" y="581"/>
                </a:lnTo>
                <a:lnTo>
                  <a:pt x="328" y="582"/>
                </a:lnTo>
                <a:lnTo>
                  <a:pt x="329" y="582"/>
                </a:lnTo>
                <a:lnTo>
                  <a:pt x="329" y="583"/>
                </a:lnTo>
                <a:lnTo>
                  <a:pt x="330" y="585"/>
                </a:lnTo>
                <a:lnTo>
                  <a:pt x="332" y="587"/>
                </a:lnTo>
                <a:lnTo>
                  <a:pt x="333" y="587"/>
                </a:lnTo>
                <a:lnTo>
                  <a:pt x="334" y="587"/>
                </a:lnTo>
                <a:lnTo>
                  <a:pt x="334" y="586"/>
                </a:lnTo>
                <a:lnTo>
                  <a:pt x="333" y="585"/>
                </a:lnTo>
                <a:lnTo>
                  <a:pt x="333" y="583"/>
                </a:lnTo>
                <a:lnTo>
                  <a:pt x="332" y="581"/>
                </a:lnTo>
                <a:lnTo>
                  <a:pt x="332" y="579"/>
                </a:lnTo>
                <a:lnTo>
                  <a:pt x="333" y="578"/>
                </a:lnTo>
                <a:lnTo>
                  <a:pt x="334" y="578"/>
                </a:lnTo>
                <a:lnTo>
                  <a:pt x="335" y="577"/>
                </a:lnTo>
                <a:lnTo>
                  <a:pt x="338" y="577"/>
                </a:lnTo>
                <a:lnTo>
                  <a:pt x="339" y="577"/>
                </a:lnTo>
                <a:lnTo>
                  <a:pt x="341" y="578"/>
                </a:lnTo>
                <a:lnTo>
                  <a:pt x="342" y="579"/>
                </a:lnTo>
                <a:lnTo>
                  <a:pt x="345" y="582"/>
                </a:lnTo>
                <a:lnTo>
                  <a:pt x="346" y="583"/>
                </a:lnTo>
                <a:lnTo>
                  <a:pt x="346" y="585"/>
                </a:lnTo>
                <a:lnTo>
                  <a:pt x="347" y="586"/>
                </a:lnTo>
                <a:lnTo>
                  <a:pt x="349" y="587"/>
                </a:lnTo>
                <a:lnTo>
                  <a:pt x="350" y="587"/>
                </a:lnTo>
                <a:lnTo>
                  <a:pt x="351" y="587"/>
                </a:lnTo>
                <a:lnTo>
                  <a:pt x="351" y="586"/>
                </a:lnTo>
                <a:lnTo>
                  <a:pt x="351" y="585"/>
                </a:lnTo>
                <a:lnTo>
                  <a:pt x="351" y="583"/>
                </a:lnTo>
                <a:lnTo>
                  <a:pt x="352" y="582"/>
                </a:lnTo>
                <a:lnTo>
                  <a:pt x="354" y="582"/>
                </a:lnTo>
                <a:lnTo>
                  <a:pt x="355" y="583"/>
                </a:lnTo>
                <a:lnTo>
                  <a:pt x="356" y="583"/>
                </a:lnTo>
                <a:lnTo>
                  <a:pt x="358" y="583"/>
                </a:lnTo>
                <a:lnTo>
                  <a:pt x="358" y="585"/>
                </a:lnTo>
                <a:lnTo>
                  <a:pt x="359" y="586"/>
                </a:lnTo>
                <a:lnTo>
                  <a:pt x="358" y="587"/>
                </a:lnTo>
                <a:lnTo>
                  <a:pt x="359" y="587"/>
                </a:lnTo>
                <a:lnTo>
                  <a:pt x="359" y="589"/>
                </a:lnTo>
                <a:lnTo>
                  <a:pt x="359" y="590"/>
                </a:lnTo>
                <a:lnTo>
                  <a:pt x="360" y="591"/>
                </a:lnTo>
                <a:lnTo>
                  <a:pt x="362" y="591"/>
                </a:lnTo>
                <a:lnTo>
                  <a:pt x="362" y="593"/>
                </a:lnTo>
                <a:lnTo>
                  <a:pt x="362" y="594"/>
                </a:lnTo>
                <a:lnTo>
                  <a:pt x="362" y="595"/>
                </a:lnTo>
                <a:lnTo>
                  <a:pt x="363" y="595"/>
                </a:lnTo>
                <a:lnTo>
                  <a:pt x="363" y="596"/>
                </a:lnTo>
                <a:lnTo>
                  <a:pt x="363" y="598"/>
                </a:lnTo>
                <a:lnTo>
                  <a:pt x="366" y="600"/>
                </a:lnTo>
                <a:lnTo>
                  <a:pt x="367" y="600"/>
                </a:lnTo>
                <a:lnTo>
                  <a:pt x="367" y="602"/>
                </a:lnTo>
                <a:lnTo>
                  <a:pt x="368" y="603"/>
                </a:lnTo>
                <a:lnTo>
                  <a:pt x="369" y="604"/>
                </a:lnTo>
                <a:lnTo>
                  <a:pt x="369" y="606"/>
                </a:lnTo>
                <a:lnTo>
                  <a:pt x="371" y="606"/>
                </a:lnTo>
                <a:lnTo>
                  <a:pt x="371" y="607"/>
                </a:lnTo>
                <a:lnTo>
                  <a:pt x="371" y="608"/>
                </a:lnTo>
                <a:lnTo>
                  <a:pt x="372" y="608"/>
                </a:lnTo>
                <a:lnTo>
                  <a:pt x="373" y="610"/>
                </a:lnTo>
                <a:lnTo>
                  <a:pt x="373" y="611"/>
                </a:lnTo>
                <a:lnTo>
                  <a:pt x="375" y="611"/>
                </a:lnTo>
                <a:lnTo>
                  <a:pt x="375" y="612"/>
                </a:lnTo>
                <a:lnTo>
                  <a:pt x="376" y="612"/>
                </a:lnTo>
                <a:lnTo>
                  <a:pt x="376" y="613"/>
                </a:lnTo>
                <a:lnTo>
                  <a:pt x="376" y="615"/>
                </a:lnTo>
                <a:lnTo>
                  <a:pt x="377" y="615"/>
                </a:lnTo>
                <a:lnTo>
                  <a:pt x="377" y="616"/>
                </a:lnTo>
                <a:lnTo>
                  <a:pt x="377" y="617"/>
                </a:lnTo>
                <a:lnTo>
                  <a:pt x="379" y="617"/>
                </a:lnTo>
                <a:lnTo>
                  <a:pt x="379" y="619"/>
                </a:lnTo>
                <a:lnTo>
                  <a:pt x="380" y="620"/>
                </a:lnTo>
                <a:lnTo>
                  <a:pt x="380" y="621"/>
                </a:lnTo>
                <a:lnTo>
                  <a:pt x="381" y="621"/>
                </a:lnTo>
                <a:lnTo>
                  <a:pt x="381" y="623"/>
                </a:lnTo>
                <a:lnTo>
                  <a:pt x="383" y="624"/>
                </a:lnTo>
                <a:lnTo>
                  <a:pt x="383" y="625"/>
                </a:lnTo>
                <a:lnTo>
                  <a:pt x="383" y="627"/>
                </a:lnTo>
                <a:lnTo>
                  <a:pt x="384" y="628"/>
                </a:lnTo>
                <a:lnTo>
                  <a:pt x="385" y="628"/>
                </a:lnTo>
                <a:lnTo>
                  <a:pt x="385" y="629"/>
                </a:lnTo>
                <a:lnTo>
                  <a:pt x="387" y="629"/>
                </a:lnTo>
                <a:lnTo>
                  <a:pt x="387" y="630"/>
                </a:lnTo>
                <a:lnTo>
                  <a:pt x="389" y="632"/>
                </a:lnTo>
                <a:lnTo>
                  <a:pt x="389" y="633"/>
                </a:lnTo>
                <a:lnTo>
                  <a:pt x="390" y="634"/>
                </a:lnTo>
                <a:lnTo>
                  <a:pt x="390" y="636"/>
                </a:lnTo>
                <a:lnTo>
                  <a:pt x="392" y="637"/>
                </a:lnTo>
                <a:lnTo>
                  <a:pt x="392" y="638"/>
                </a:lnTo>
                <a:lnTo>
                  <a:pt x="393" y="640"/>
                </a:lnTo>
                <a:lnTo>
                  <a:pt x="394" y="640"/>
                </a:lnTo>
                <a:lnTo>
                  <a:pt x="394" y="641"/>
                </a:lnTo>
                <a:lnTo>
                  <a:pt x="394" y="642"/>
                </a:lnTo>
                <a:lnTo>
                  <a:pt x="394" y="644"/>
                </a:lnTo>
                <a:lnTo>
                  <a:pt x="394" y="645"/>
                </a:lnTo>
                <a:lnTo>
                  <a:pt x="393" y="645"/>
                </a:lnTo>
                <a:lnTo>
                  <a:pt x="392" y="645"/>
                </a:lnTo>
                <a:lnTo>
                  <a:pt x="392" y="644"/>
                </a:lnTo>
                <a:lnTo>
                  <a:pt x="392" y="642"/>
                </a:lnTo>
                <a:lnTo>
                  <a:pt x="392" y="641"/>
                </a:lnTo>
                <a:lnTo>
                  <a:pt x="390" y="640"/>
                </a:lnTo>
                <a:lnTo>
                  <a:pt x="389" y="638"/>
                </a:lnTo>
                <a:lnTo>
                  <a:pt x="388" y="638"/>
                </a:lnTo>
                <a:lnTo>
                  <a:pt x="387" y="637"/>
                </a:lnTo>
                <a:lnTo>
                  <a:pt x="385" y="636"/>
                </a:lnTo>
                <a:lnTo>
                  <a:pt x="385" y="634"/>
                </a:lnTo>
                <a:lnTo>
                  <a:pt x="385" y="633"/>
                </a:lnTo>
                <a:lnTo>
                  <a:pt x="385" y="632"/>
                </a:lnTo>
                <a:lnTo>
                  <a:pt x="385" y="630"/>
                </a:lnTo>
                <a:lnTo>
                  <a:pt x="384" y="630"/>
                </a:lnTo>
                <a:lnTo>
                  <a:pt x="384" y="629"/>
                </a:lnTo>
                <a:lnTo>
                  <a:pt x="383" y="629"/>
                </a:lnTo>
                <a:lnTo>
                  <a:pt x="381" y="629"/>
                </a:lnTo>
                <a:lnTo>
                  <a:pt x="381" y="630"/>
                </a:lnTo>
                <a:lnTo>
                  <a:pt x="383" y="630"/>
                </a:lnTo>
                <a:lnTo>
                  <a:pt x="383" y="633"/>
                </a:lnTo>
                <a:lnTo>
                  <a:pt x="381" y="633"/>
                </a:lnTo>
                <a:lnTo>
                  <a:pt x="381" y="634"/>
                </a:lnTo>
                <a:lnTo>
                  <a:pt x="380" y="634"/>
                </a:lnTo>
                <a:lnTo>
                  <a:pt x="380" y="636"/>
                </a:lnTo>
                <a:lnTo>
                  <a:pt x="381" y="637"/>
                </a:lnTo>
                <a:lnTo>
                  <a:pt x="381" y="638"/>
                </a:lnTo>
                <a:lnTo>
                  <a:pt x="383" y="638"/>
                </a:lnTo>
                <a:lnTo>
                  <a:pt x="383" y="640"/>
                </a:lnTo>
                <a:lnTo>
                  <a:pt x="384" y="640"/>
                </a:lnTo>
                <a:lnTo>
                  <a:pt x="385" y="640"/>
                </a:lnTo>
                <a:lnTo>
                  <a:pt x="385" y="641"/>
                </a:lnTo>
                <a:lnTo>
                  <a:pt x="385" y="642"/>
                </a:lnTo>
                <a:lnTo>
                  <a:pt x="385" y="644"/>
                </a:lnTo>
                <a:lnTo>
                  <a:pt x="387" y="644"/>
                </a:lnTo>
                <a:lnTo>
                  <a:pt x="388" y="644"/>
                </a:lnTo>
                <a:lnTo>
                  <a:pt x="388" y="645"/>
                </a:lnTo>
                <a:lnTo>
                  <a:pt x="388" y="646"/>
                </a:lnTo>
                <a:lnTo>
                  <a:pt x="389" y="646"/>
                </a:lnTo>
                <a:lnTo>
                  <a:pt x="389" y="647"/>
                </a:lnTo>
                <a:lnTo>
                  <a:pt x="389" y="650"/>
                </a:lnTo>
                <a:lnTo>
                  <a:pt x="389" y="651"/>
                </a:lnTo>
                <a:lnTo>
                  <a:pt x="390" y="651"/>
                </a:lnTo>
                <a:lnTo>
                  <a:pt x="390" y="653"/>
                </a:lnTo>
                <a:lnTo>
                  <a:pt x="390" y="654"/>
                </a:lnTo>
                <a:lnTo>
                  <a:pt x="392" y="657"/>
                </a:lnTo>
                <a:lnTo>
                  <a:pt x="393" y="659"/>
                </a:lnTo>
                <a:lnTo>
                  <a:pt x="394" y="659"/>
                </a:lnTo>
                <a:lnTo>
                  <a:pt x="394" y="661"/>
                </a:lnTo>
                <a:lnTo>
                  <a:pt x="394" y="662"/>
                </a:lnTo>
                <a:lnTo>
                  <a:pt x="396" y="662"/>
                </a:lnTo>
                <a:lnTo>
                  <a:pt x="397" y="663"/>
                </a:lnTo>
                <a:lnTo>
                  <a:pt x="397" y="664"/>
                </a:lnTo>
                <a:lnTo>
                  <a:pt x="397" y="666"/>
                </a:lnTo>
                <a:lnTo>
                  <a:pt x="398" y="666"/>
                </a:lnTo>
                <a:lnTo>
                  <a:pt x="398" y="667"/>
                </a:lnTo>
                <a:lnTo>
                  <a:pt x="398" y="668"/>
                </a:lnTo>
                <a:lnTo>
                  <a:pt x="397" y="670"/>
                </a:lnTo>
                <a:lnTo>
                  <a:pt x="397" y="671"/>
                </a:lnTo>
                <a:lnTo>
                  <a:pt x="397" y="672"/>
                </a:lnTo>
                <a:lnTo>
                  <a:pt x="397" y="674"/>
                </a:lnTo>
                <a:lnTo>
                  <a:pt x="396" y="675"/>
                </a:lnTo>
                <a:lnTo>
                  <a:pt x="396" y="676"/>
                </a:lnTo>
                <a:lnTo>
                  <a:pt x="396" y="678"/>
                </a:lnTo>
                <a:lnTo>
                  <a:pt x="394" y="678"/>
                </a:lnTo>
                <a:lnTo>
                  <a:pt x="394" y="679"/>
                </a:lnTo>
                <a:lnTo>
                  <a:pt x="394" y="680"/>
                </a:lnTo>
                <a:lnTo>
                  <a:pt x="394" y="682"/>
                </a:lnTo>
                <a:lnTo>
                  <a:pt x="396" y="682"/>
                </a:lnTo>
                <a:lnTo>
                  <a:pt x="396" y="683"/>
                </a:lnTo>
                <a:lnTo>
                  <a:pt x="396" y="684"/>
                </a:lnTo>
                <a:lnTo>
                  <a:pt x="397" y="687"/>
                </a:lnTo>
                <a:lnTo>
                  <a:pt x="397" y="688"/>
                </a:lnTo>
                <a:lnTo>
                  <a:pt x="398" y="689"/>
                </a:lnTo>
                <a:lnTo>
                  <a:pt x="398" y="691"/>
                </a:lnTo>
                <a:lnTo>
                  <a:pt x="400" y="691"/>
                </a:lnTo>
                <a:lnTo>
                  <a:pt x="400" y="692"/>
                </a:lnTo>
                <a:lnTo>
                  <a:pt x="398" y="693"/>
                </a:lnTo>
                <a:lnTo>
                  <a:pt x="398" y="695"/>
                </a:lnTo>
                <a:lnTo>
                  <a:pt x="398" y="696"/>
                </a:lnTo>
                <a:lnTo>
                  <a:pt x="397" y="697"/>
                </a:lnTo>
                <a:lnTo>
                  <a:pt x="396" y="697"/>
                </a:lnTo>
                <a:lnTo>
                  <a:pt x="396" y="696"/>
                </a:lnTo>
                <a:lnTo>
                  <a:pt x="394" y="696"/>
                </a:lnTo>
                <a:lnTo>
                  <a:pt x="392" y="693"/>
                </a:lnTo>
                <a:lnTo>
                  <a:pt x="389" y="692"/>
                </a:lnTo>
                <a:lnTo>
                  <a:pt x="389" y="691"/>
                </a:lnTo>
                <a:lnTo>
                  <a:pt x="388" y="689"/>
                </a:lnTo>
                <a:lnTo>
                  <a:pt x="388" y="688"/>
                </a:lnTo>
                <a:lnTo>
                  <a:pt x="387" y="685"/>
                </a:lnTo>
                <a:lnTo>
                  <a:pt x="387" y="684"/>
                </a:lnTo>
                <a:lnTo>
                  <a:pt x="385" y="683"/>
                </a:lnTo>
                <a:lnTo>
                  <a:pt x="385" y="682"/>
                </a:lnTo>
                <a:lnTo>
                  <a:pt x="384" y="680"/>
                </a:lnTo>
                <a:lnTo>
                  <a:pt x="383" y="679"/>
                </a:lnTo>
                <a:lnTo>
                  <a:pt x="381" y="678"/>
                </a:lnTo>
                <a:lnTo>
                  <a:pt x="380" y="676"/>
                </a:lnTo>
                <a:lnTo>
                  <a:pt x="379" y="676"/>
                </a:lnTo>
                <a:lnTo>
                  <a:pt x="377" y="675"/>
                </a:lnTo>
                <a:lnTo>
                  <a:pt x="377" y="674"/>
                </a:lnTo>
                <a:lnTo>
                  <a:pt x="376" y="672"/>
                </a:lnTo>
                <a:lnTo>
                  <a:pt x="375" y="672"/>
                </a:lnTo>
                <a:lnTo>
                  <a:pt x="373" y="671"/>
                </a:lnTo>
                <a:lnTo>
                  <a:pt x="372" y="671"/>
                </a:lnTo>
                <a:lnTo>
                  <a:pt x="372" y="670"/>
                </a:lnTo>
                <a:lnTo>
                  <a:pt x="371" y="670"/>
                </a:lnTo>
                <a:lnTo>
                  <a:pt x="369" y="670"/>
                </a:lnTo>
                <a:lnTo>
                  <a:pt x="369" y="668"/>
                </a:lnTo>
                <a:lnTo>
                  <a:pt x="368" y="667"/>
                </a:lnTo>
                <a:lnTo>
                  <a:pt x="367" y="666"/>
                </a:lnTo>
                <a:lnTo>
                  <a:pt x="366" y="664"/>
                </a:lnTo>
                <a:lnTo>
                  <a:pt x="364" y="664"/>
                </a:lnTo>
                <a:lnTo>
                  <a:pt x="364" y="663"/>
                </a:lnTo>
                <a:lnTo>
                  <a:pt x="366" y="662"/>
                </a:lnTo>
                <a:lnTo>
                  <a:pt x="366" y="661"/>
                </a:lnTo>
                <a:lnTo>
                  <a:pt x="367" y="661"/>
                </a:lnTo>
                <a:lnTo>
                  <a:pt x="367" y="659"/>
                </a:lnTo>
                <a:lnTo>
                  <a:pt x="368" y="658"/>
                </a:lnTo>
                <a:lnTo>
                  <a:pt x="367" y="658"/>
                </a:lnTo>
                <a:lnTo>
                  <a:pt x="366" y="659"/>
                </a:lnTo>
                <a:lnTo>
                  <a:pt x="366" y="661"/>
                </a:lnTo>
                <a:lnTo>
                  <a:pt x="364" y="662"/>
                </a:lnTo>
                <a:lnTo>
                  <a:pt x="364" y="663"/>
                </a:lnTo>
                <a:lnTo>
                  <a:pt x="363" y="663"/>
                </a:lnTo>
                <a:lnTo>
                  <a:pt x="362" y="663"/>
                </a:lnTo>
                <a:lnTo>
                  <a:pt x="360" y="664"/>
                </a:lnTo>
                <a:lnTo>
                  <a:pt x="359" y="663"/>
                </a:lnTo>
                <a:lnTo>
                  <a:pt x="358" y="663"/>
                </a:lnTo>
                <a:lnTo>
                  <a:pt x="358" y="662"/>
                </a:lnTo>
                <a:lnTo>
                  <a:pt x="356" y="662"/>
                </a:lnTo>
                <a:lnTo>
                  <a:pt x="356" y="661"/>
                </a:lnTo>
                <a:lnTo>
                  <a:pt x="355" y="659"/>
                </a:lnTo>
                <a:lnTo>
                  <a:pt x="354" y="659"/>
                </a:lnTo>
                <a:lnTo>
                  <a:pt x="354" y="658"/>
                </a:lnTo>
                <a:lnTo>
                  <a:pt x="351" y="657"/>
                </a:lnTo>
                <a:lnTo>
                  <a:pt x="350" y="657"/>
                </a:lnTo>
                <a:lnTo>
                  <a:pt x="350" y="655"/>
                </a:lnTo>
                <a:lnTo>
                  <a:pt x="351" y="655"/>
                </a:lnTo>
                <a:lnTo>
                  <a:pt x="351" y="657"/>
                </a:lnTo>
                <a:lnTo>
                  <a:pt x="351" y="655"/>
                </a:lnTo>
                <a:lnTo>
                  <a:pt x="351" y="654"/>
                </a:lnTo>
                <a:lnTo>
                  <a:pt x="351" y="653"/>
                </a:lnTo>
                <a:lnTo>
                  <a:pt x="351" y="651"/>
                </a:lnTo>
                <a:lnTo>
                  <a:pt x="350" y="651"/>
                </a:lnTo>
                <a:lnTo>
                  <a:pt x="351" y="653"/>
                </a:lnTo>
                <a:lnTo>
                  <a:pt x="351" y="654"/>
                </a:lnTo>
                <a:lnTo>
                  <a:pt x="351" y="655"/>
                </a:lnTo>
                <a:lnTo>
                  <a:pt x="350" y="655"/>
                </a:lnTo>
                <a:lnTo>
                  <a:pt x="349" y="655"/>
                </a:lnTo>
                <a:lnTo>
                  <a:pt x="347" y="654"/>
                </a:lnTo>
                <a:lnTo>
                  <a:pt x="346" y="654"/>
                </a:lnTo>
                <a:lnTo>
                  <a:pt x="345" y="654"/>
                </a:lnTo>
                <a:lnTo>
                  <a:pt x="345" y="653"/>
                </a:lnTo>
                <a:lnTo>
                  <a:pt x="343" y="653"/>
                </a:lnTo>
                <a:lnTo>
                  <a:pt x="342" y="653"/>
                </a:lnTo>
                <a:lnTo>
                  <a:pt x="341" y="653"/>
                </a:lnTo>
                <a:lnTo>
                  <a:pt x="341" y="651"/>
                </a:lnTo>
                <a:lnTo>
                  <a:pt x="339" y="653"/>
                </a:lnTo>
                <a:lnTo>
                  <a:pt x="338" y="651"/>
                </a:lnTo>
                <a:lnTo>
                  <a:pt x="337" y="651"/>
                </a:lnTo>
                <a:lnTo>
                  <a:pt x="335" y="651"/>
                </a:lnTo>
                <a:lnTo>
                  <a:pt x="334" y="651"/>
                </a:lnTo>
                <a:lnTo>
                  <a:pt x="332" y="651"/>
                </a:lnTo>
                <a:lnTo>
                  <a:pt x="330" y="650"/>
                </a:lnTo>
                <a:lnTo>
                  <a:pt x="329" y="650"/>
                </a:lnTo>
                <a:lnTo>
                  <a:pt x="328" y="650"/>
                </a:lnTo>
                <a:lnTo>
                  <a:pt x="326" y="651"/>
                </a:lnTo>
                <a:lnTo>
                  <a:pt x="324" y="651"/>
                </a:lnTo>
                <a:lnTo>
                  <a:pt x="324" y="650"/>
                </a:lnTo>
                <a:lnTo>
                  <a:pt x="322" y="650"/>
                </a:lnTo>
                <a:lnTo>
                  <a:pt x="321" y="649"/>
                </a:lnTo>
                <a:lnTo>
                  <a:pt x="320" y="649"/>
                </a:lnTo>
                <a:lnTo>
                  <a:pt x="318" y="649"/>
                </a:lnTo>
                <a:lnTo>
                  <a:pt x="320" y="647"/>
                </a:lnTo>
                <a:lnTo>
                  <a:pt x="320" y="646"/>
                </a:lnTo>
                <a:lnTo>
                  <a:pt x="320" y="645"/>
                </a:lnTo>
                <a:lnTo>
                  <a:pt x="318" y="645"/>
                </a:lnTo>
                <a:lnTo>
                  <a:pt x="317" y="644"/>
                </a:lnTo>
                <a:lnTo>
                  <a:pt x="316" y="644"/>
                </a:lnTo>
                <a:lnTo>
                  <a:pt x="316" y="642"/>
                </a:lnTo>
                <a:lnTo>
                  <a:pt x="317" y="642"/>
                </a:lnTo>
                <a:lnTo>
                  <a:pt x="317" y="641"/>
                </a:lnTo>
                <a:lnTo>
                  <a:pt x="318" y="641"/>
                </a:lnTo>
                <a:lnTo>
                  <a:pt x="320" y="640"/>
                </a:lnTo>
                <a:lnTo>
                  <a:pt x="320" y="638"/>
                </a:lnTo>
                <a:lnTo>
                  <a:pt x="321" y="637"/>
                </a:lnTo>
                <a:lnTo>
                  <a:pt x="322" y="637"/>
                </a:lnTo>
                <a:lnTo>
                  <a:pt x="324" y="637"/>
                </a:lnTo>
                <a:lnTo>
                  <a:pt x="325" y="637"/>
                </a:lnTo>
                <a:lnTo>
                  <a:pt x="324" y="637"/>
                </a:lnTo>
                <a:lnTo>
                  <a:pt x="322" y="636"/>
                </a:lnTo>
                <a:lnTo>
                  <a:pt x="322" y="634"/>
                </a:lnTo>
                <a:lnTo>
                  <a:pt x="322" y="633"/>
                </a:lnTo>
                <a:lnTo>
                  <a:pt x="321" y="633"/>
                </a:lnTo>
                <a:lnTo>
                  <a:pt x="322" y="634"/>
                </a:lnTo>
                <a:lnTo>
                  <a:pt x="322" y="636"/>
                </a:lnTo>
                <a:lnTo>
                  <a:pt x="321" y="637"/>
                </a:lnTo>
                <a:lnTo>
                  <a:pt x="321" y="636"/>
                </a:lnTo>
                <a:lnTo>
                  <a:pt x="320" y="636"/>
                </a:lnTo>
                <a:lnTo>
                  <a:pt x="318" y="634"/>
                </a:lnTo>
                <a:lnTo>
                  <a:pt x="318" y="633"/>
                </a:lnTo>
                <a:lnTo>
                  <a:pt x="317" y="633"/>
                </a:lnTo>
                <a:lnTo>
                  <a:pt x="317" y="632"/>
                </a:lnTo>
                <a:lnTo>
                  <a:pt x="316" y="632"/>
                </a:lnTo>
                <a:lnTo>
                  <a:pt x="316" y="630"/>
                </a:lnTo>
                <a:lnTo>
                  <a:pt x="315" y="630"/>
                </a:lnTo>
                <a:lnTo>
                  <a:pt x="313" y="629"/>
                </a:lnTo>
                <a:lnTo>
                  <a:pt x="313" y="628"/>
                </a:lnTo>
                <a:lnTo>
                  <a:pt x="312" y="628"/>
                </a:lnTo>
                <a:lnTo>
                  <a:pt x="312" y="627"/>
                </a:lnTo>
                <a:lnTo>
                  <a:pt x="311" y="627"/>
                </a:lnTo>
                <a:lnTo>
                  <a:pt x="309" y="627"/>
                </a:lnTo>
                <a:lnTo>
                  <a:pt x="308" y="625"/>
                </a:lnTo>
                <a:lnTo>
                  <a:pt x="307" y="625"/>
                </a:lnTo>
                <a:lnTo>
                  <a:pt x="305" y="624"/>
                </a:lnTo>
                <a:lnTo>
                  <a:pt x="304" y="624"/>
                </a:lnTo>
                <a:lnTo>
                  <a:pt x="303" y="623"/>
                </a:lnTo>
                <a:lnTo>
                  <a:pt x="301" y="621"/>
                </a:lnTo>
                <a:lnTo>
                  <a:pt x="300" y="620"/>
                </a:lnTo>
                <a:lnTo>
                  <a:pt x="300" y="619"/>
                </a:lnTo>
                <a:lnTo>
                  <a:pt x="300" y="617"/>
                </a:lnTo>
                <a:lnTo>
                  <a:pt x="301" y="616"/>
                </a:lnTo>
                <a:lnTo>
                  <a:pt x="303" y="616"/>
                </a:lnTo>
                <a:lnTo>
                  <a:pt x="304" y="615"/>
                </a:lnTo>
                <a:lnTo>
                  <a:pt x="303" y="615"/>
                </a:lnTo>
                <a:lnTo>
                  <a:pt x="301" y="615"/>
                </a:lnTo>
                <a:lnTo>
                  <a:pt x="300" y="615"/>
                </a:lnTo>
                <a:lnTo>
                  <a:pt x="300" y="616"/>
                </a:lnTo>
                <a:lnTo>
                  <a:pt x="299" y="616"/>
                </a:lnTo>
                <a:lnTo>
                  <a:pt x="295" y="616"/>
                </a:lnTo>
                <a:lnTo>
                  <a:pt x="294" y="616"/>
                </a:lnTo>
                <a:lnTo>
                  <a:pt x="292" y="616"/>
                </a:lnTo>
                <a:lnTo>
                  <a:pt x="291" y="616"/>
                </a:lnTo>
                <a:lnTo>
                  <a:pt x="290" y="615"/>
                </a:lnTo>
                <a:lnTo>
                  <a:pt x="291" y="613"/>
                </a:lnTo>
                <a:lnTo>
                  <a:pt x="294" y="611"/>
                </a:lnTo>
                <a:lnTo>
                  <a:pt x="292" y="610"/>
                </a:lnTo>
                <a:lnTo>
                  <a:pt x="291" y="607"/>
                </a:lnTo>
                <a:lnTo>
                  <a:pt x="290" y="604"/>
                </a:lnTo>
                <a:lnTo>
                  <a:pt x="288" y="603"/>
                </a:lnTo>
                <a:lnTo>
                  <a:pt x="288" y="602"/>
                </a:lnTo>
                <a:lnTo>
                  <a:pt x="288" y="600"/>
                </a:lnTo>
                <a:lnTo>
                  <a:pt x="288" y="599"/>
                </a:lnTo>
                <a:lnTo>
                  <a:pt x="287" y="599"/>
                </a:lnTo>
                <a:lnTo>
                  <a:pt x="287" y="598"/>
                </a:lnTo>
                <a:lnTo>
                  <a:pt x="286" y="598"/>
                </a:lnTo>
                <a:lnTo>
                  <a:pt x="284" y="596"/>
                </a:lnTo>
                <a:lnTo>
                  <a:pt x="284" y="595"/>
                </a:lnTo>
                <a:lnTo>
                  <a:pt x="283" y="595"/>
                </a:lnTo>
                <a:lnTo>
                  <a:pt x="283" y="594"/>
                </a:lnTo>
                <a:lnTo>
                  <a:pt x="282" y="593"/>
                </a:lnTo>
                <a:lnTo>
                  <a:pt x="282" y="591"/>
                </a:lnTo>
                <a:lnTo>
                  <a:pt x="282" y="590"/>
                </a:lnTo>
                <a:lnTo>
                  <a:pt x="280" y="590"/>
                </a:lnTo>
                <a:lnTo>
                  <a:pt x="279" y="589"/>
                </a:lnTo>
                <a:lnTo>
                  <a:pt x="279" y="587"/>
                </a:lnTo>
                <a:lnTo>
                  <a:pt x="278" y="587"/>
                </a:lnTo>
                <a:lnTo>
                  <a:pt x="278" y="586"/>
                </a:lnTo>
                <a:lnTo>
                  <a:pt x="277" y="586"/>
                </a:lnTo>
                <a:lnTo>
                  <a:pt x="277" y="585"/>
                </a:lnTo>
                <a:lnTo>
                  <a:pt x="277" y="583"/>
                </a:lnTo>
                <a:lnTo>
                  <a:pt x="275" y="583"/>
                </a:lnTo>
                <a:lnTo>
                  <a:pt x="274" y="583"/>
                </a:lnTo>
                <a:lnTo>
                  <a:pt x="273" y="583"/>
                </a:lnTo>
                <a:lnTo>
                  <a:pt x="270" y="583"/>
                </a:lnTo>
                <a:lnTo>
                  <a:pt x="269" y="583"/>
                </a:lnTo>
                <a:lnTo>
                  <a:pt x="267" y="583"/>
                </a:lnTo>
                <a:lnTo>
                  <a:pt x="266" y="583"/>
                </a:lnTo>
                <a:lnTo>
                  <a:pt x="265" y="583"/>
                </a:lnTo>
                <a:lnTo>
                  <a:pt x="263" y="585"/>
                </a:lnTo>
                <a:lnTo>
                  <a:pt x="262" y="585"/>
                </a:lnTo>
                <a:lnTo>
                  <a:pt x="260" y="585"/>
                </a:lnTo>
                <a:lnTo>
                  <a:pt x="260" y="583"/>
                </a:lnTo>
                <a:lnTo>
                  <a:pt x="258" y="583"/>
                </a:lnTo>
                <a:lnTo>
                  <a:pt x="256" y="585"/>
                </a:lnTo>
                <a:lnTo>
                  <a:pt x="254" y="585"/>
                </a:lnTo>
                <a:lnTo>
                  <a:pt x="254" y="586"/>
                </a:lnTo>
                <a:lnTo>
                  <a:pt x="253" y="586"/>
                </a:lnTo>
                <a:lnTo>
                  <a:pt x="250" y="586"/>
                </a:lnTo>
                <a:lnTo>
                  <a:pt x="250" y="587"/>
                </a:lnTo>
                <a:lnTo>
                  <a:pt x="250" y="589"/>
                </a:lnTo>
                <a:lnTo>
                  <a:pt x="249" y="590"/>
                </a:lnTo>
                <a:lnTo>
                  <a:pt x="249" y="591"/>
                </a:lnTo>
                <a:lnTo>
                  <a:pt x="248" y="591"/>
                </a:lnTo>
                <a:lnTo>
                  <a:pt x="248" y="593"/>
                </a:lnTo>
                <a:lnTo>
                  <a:pt x="246" y="594"/>
                </a:lnTo>
                <a:lnTo>
                  <a:pt x="245" y="595"/>
                </a:lnTo>
                <a:lnTo>
                  <a:pt x="245" y="596"/>
                </a:lnTo>
                <a:lnTo>
                  <a:pt x="244" y="598"/>
                </a:lnTo>
                <a:lnTo>
                  <a:pt x="243" y="599"/>
                </a:lnTo>
                <a:lnTo>
                  <a:pt x="241" y="600"/>
                </a:lnTo>
                <a:lnTo>
                  <a:pt x="241" y="602"/>
                </a:lnTo>
                <a:lnTo>
                  <a:pt x="240" y="603"/>
                </a:lnTo>
                <a:lnTo>
                  <a:pt x="239" y="604"/>
                </a:lnTo>
                <a:lnTo>
                  <a:pt x="239" y="606"/>
                </a:lnTo>
                <a:lnTo>
                  <a:pt x="239" y="607"/>
                </a:lnTo>
                <a:lnTo>
                  <a:pt x="237" y="607"/>
                </a:lnTo>
                <a:lnTo>
                  <a:pt x="237" y="608"/>
                </a:lnTo>
                <a:lnTo>
                  <a:pt x="236" y="608"/>
                </a:lnTo>
                <a:lnTo>
                  <a:pt x="235" y="610"/>
                </a:lnTo>
                <a:lnTo>
                  <a:pt x="233" y="611"/>
                </a:lnTo>
                <a:lnTo>
                  <a:pt x="232" y="611"/>
                </a:lnTo>
                <a:lnTo>
                  <a:pt x="229" y="611"/>
                </a:lnTo>
                <a:lnTo>
                  <a:pt x="229" y="612"/>
                </a:lnTo>
                <a:lnTo>
                  <a:pt x="229" y="613"/>
                </a:lnTo>
                <a:lnTo>
                  <a:pt x="228" y="615"/>
                </a:lnTo>
                <a:lnTo>
                  <a:pt x="228" y="616"/>
                </a:lnTo>
                <a:lnTo>
                  <a:pt x="227" y="616"/>
                </a:lnTo>
                <a:lnTo>
                  <a:pt x="225" y="616"/>
                </a:lnTo>
                <a:lnTo>
                  <a:pt x="227" y="617"/>
                </a:lnTo>
                <a:lnTo>
                  <a:pt x="225" y="617"/>
                </a:lnTo>
                <a:lnTo>
                  <a:pt x="225" y="619"/>
                </a:lnTo>
                <a:lnTo>
                  <a:pt x="224" y="620"/>
                </a:lnTo>
                <a:lnTo>
                  <a:pt x="224" y="621"/>
                </a:lnTo>
                <a:lnTo>
                  <a:pt x="224" y="623"/>
                </a:lnTo>
                <a:lnTo>
                  <a:pt x="223" y="623"/>
                </a:lnTo>
                <a:lnTo>
                  <a:pt x="223" y="624"/>
                </a:lnTo>
                <a:lnTo>
                  <a:pt x="222" y="624"/>
                </a:lnTo>
                <a:lnTo>
                  <a:pt x="222" y="625"/>
                </a:lnTo>
                <a:lnTo>
                  <a:pt x="223" y="625"/>
                </a:lnTo>
                <a:lnTo>
                  <a:pt x="223" y="627"/>
                </a:lnTo>
                <a:lnTo>
                  <a:pt x="222" y="627"/>
                </a:lnTo>
                <a:lnTo>
                  <a:pt x="220" y="628"/>
                </a:lnTo>
                <a:lnTo>
                  <a:pt x="219" y="628"/>
                </a:lnTo>
                <a:lnTo>
                  <a:pt x="219" y="629"/>
                </a:lnTo>
                <a:lnTo>
                  <a:pt x="216" y="629"/>
                </a:lnTo>
                <a:lnTo>
                  <a:pt x="215" y="629"/>
                </a:lnTo>
                <a:lnTo>
                  <a:pt x="214" y="630"/>
                </a:lnTo>
                <a:lnTo>
                  <a:pt x="214" y="632"/>
                </a:lnTo>
                <a:lnTo>
                  <a:pt x="212" y="632"/>
                </a:lnTo>
                <a:lnTo>
                  <a:pt x="212" y="633"/>
                </a:lnTo>
                <a:lnTo>
                  <a:pt x="214" y="633"/>
                </a:lnTo>
                <a:lnTo>
                  <a:pt x="212" y="634"/>
                </a:lnTo>
                <a:lnTo>
                  <a:pt x="211" y="634"/>
                </a:lnTo>
                <a:lnTo>
                  <a:pt x="211" y="636"/>
                </a:lnTo>
                <a:lnTo>
                  <a:pt x="211" y="637"/>
                </a:lnTo>
                <a:lnTo>
                  <a:pt x="211" y="638"/>
                </a:lnTo>
                <a:lnTo>
                  <a:pt x="210" y="638"/>
                </a:lnTo>
                <a:lnTo>
                  <a:pt x="210" y="640"/>
                </a:lnTo>
                <a:lnTo>
                  <a:pt x="208" y="640"/>
                </a:lnTo>
                <a:lnTo>
                  <a:pt x="210" y="640"/>
                </a:lnTo>
                <a:lnTo>
                  <a:pt x="208" y="641"/>
                </a:lnTo>
                <a:lnTo>
                  <a:pt x="207" y="641"/>
                </a:lnTo>
                <a:lnTo>
                  <a:pt x="207" y="642"/>
                </a:lnTo>
                <a:lnTo>
                  <a:pt x="206" y="642"/>
                </a:lnTo>
                <a:lnTo>
                  <a:pt x="205" y="642"/>
                </a:lnTo>
                <a:lnTo>
                  <a:pt x="205" y="644"/>
                </a:lnTo>
                <a:lnTo>
                  <a:pt x="203" y="644"/>
                </a:lnTo>
                <a:lnTo>
                  <a:pt x="202" y="644"/>
                </a:lnTo>
                <a:lnTo>
                  <a:pt x="201" y="644"/>
                </a:lnTo>
                <a:lnTo>
                  <a:pt x="201" y="642"/>
                </a:lnTo>
                <a:lnTo>
                  <a:pt x="201" y="644"/>
                </a:lnTo>
                <a:lnTo>
                  <a:pt x="201" y="645"/>
                </a:lnTo>
                <a:lnTo>
                  <a:pt x="201" y="646"/>
                </a:lnTo>
                <a:lnTo>
                  <a:pt x="198" y="647"/>
                </a:lnTo>
                <a:lnTo>
                  <a:pt x="198" y="649"/>
                </a:lnTo>
                <a:lnTo>
                  <a:pt x="197" y="649"/>
                </a:lnTo>
                <a:lnTo>
                  <a:pt x="195" y="650"/>
                </a:lnTo>
                <a:lnTo>
                  <a:pt x="195" y="651"/>
                </a:lnTo>
                <a:lnTo>
                  <a:pt x="195" y="653"/>
                </a:lnTo>
                <a:lnTo>
                  <a:pt x="194" y="653"/>
                </a:lnTo>
                <a:lnTo>
                  <a:pt x="193" y="653"/>
                </a:lnTo>
                <a:lnTo>
                  <a:pt x="193" y="654"/>
                </a:lnTo>
                <a:lnTo>
                  <a:pt x="191" y="654"/>
                </a:lnTo>
                <a:lnTo>
                  <a:pt x="191" y="655"/>
                </a:lnTo>
                <a:lnTo>
                  <a:pt x="190" y="655"/>
                </a:lnTo>
                <a:lnTo>
                  <a:pt x="190" y="654"/>
                </a:lnTo>
                <a:lnTo>
                  <a:pt x="189" y="654"/>
                </a:lnTo>
                <a:lnTo>
                  <a:pt x="189" y="653"/>
                </a:lnTo>
                <a:lnTo>
                  <a:pt x="189" y="651"/>
                </a:lnTo>
                <a:lnTo>
                  <a:pt x="188" y="650"/>
                </a:lnTo>
                <a:lnTo>
                  <a:pt x="186" y="650"/>
                </a:lnTo>
                <a:lnTo>
                  <a:pt x="186" y="649"/>
                </a:lnTo>
                <a:lnTo>
                  <a:pt x="186" y="647"/>
                </a:lnTo>
                <a:lnTo>
                  <a:pt x="188" y="646"/>
                </a:lnTo>
                <a:lnTo>
                  <a:pt x="189" y="645"/>
                </a:lnTo>
                <a:lnTo>
                  <a:pt x="189" y="644"/>
                </a:lnTo>
                <a:lnTo>
                  <a:pt x="190" y="642"/>
                </a:lnTo>
                <a:lnTo>
                  <a:pt x="189" y="642"/>
                </a:lnTo>
                <a:lnTo>
                  <a:pt x="189" y="641"/>
                </a:lnTo>
                <a:lnTo>
                  <a:pt x="190" y="640"/>
                </a:lnTo>
                <a:lnTo>
                  <a:pt x="191" y="638"/>
                </a:lnTo>
                <a:lnTo>
                  <a:pt x="191" y="637"/>
                </a:lnTo>
                <a:lnTo>
                  <a:pt x="193" y="637"/>
                </a:lnTo>
                <a:lnTo>
                  <a:pt x="193" y="636"/>
                </a:lnTo>
                <a:lnTo>
                  <a:pt x="194" y="636"/>
                </a:lnTo>
                <a:lnTo>
                  <a:pt x="194" y="634"/>
                </a:lnTo>
                <a:lnTo>
                  <a:pt x="194" y="633"/>
                </a:lnTo>
                <a:lnTo>
                  <a:pt x="195" y="633"/>
                </a:lnTo>
                <a:lnTo>
                  <a:pt x="194" y="633"/>
                </a:lnTo>
                <a:lnTo>
                  <a:pt x="194" y="632"/>
                </a:lnTo>
                <a:lnTo>
                  <a:pt x="195" y="630"/>
                </a:lnTo>
                <a:lnTo>
                  <a:pt x="197" y="629"/>
                </a:lnTo>
                <a:lnTo>
                  <a:pt x="198" y="629"/>
                </a:lnTo>
                <a:lnTo>
                  <a:pt x="198" y="628"/>
                </a:lnTo>
                <a:lnTo>
                  <a:pt x="198" y="627"/>
                </a:lnTo>
                <a:lnTo>
                  <a:pt x="198" y="625"/>
                </a:lnTo>
                <a:lnTo>
                  <a:pt x="197" y="625"/>
                </a:lnTo>
                <a:lnTo>
                  <a:pt x="197" y="624"/>
                </a:lnTo>
                <a:lnTo>
                  <a:pt x="197" y="623"/>
                </a:lnTo>
                <a:lnTo>
                  <a:pt x="198" y="623"/>
                </a:lnTo>
                <a:lnTo>
                  <a:pt x="198" y="621"/>
                </a:lnTo>
                <a:lnTo>
                  <a:pt x="199" y="620"/>
                </a:lnTo>
                <a:lnTo>
                  <a:pt x="199" y="619"/>
                </a:lnTo>
                <a:lnTo>
                  <a:pt x="199" y="616"/>
                </a:lnTo>
                <a:lnTo>
                  <a:pt x="199" y="615"/>
                </a:lnTo>
                <a:lnTo>
                  <a:pt x="199" y="612"/>
                </a:lnTo>
                <a:lnTo>
                  <a:pt x="201" y="611"/>
                </a:lnTo>
                <a:lnTo>
                  <a:pt x="201" y="610"/>
                </a:lnTo>
                <a:lnTo>
                  <a:pt x="201" y="607"/>
                </a:lnTo>
                <a:lnTo>
                  <a:pt x="202" y="607"/>
                </a:lnTo>
                <a:lnTo>
                  <a:pt x="202" y="606"/>
                </a:lnTo>
                <a:lnTo>
                  <a:pt x="202" y="603"/>
                </a:lnTo>
                <a:lnTo>
                  <a:pt x="203" y="603"/>
                </a:lnTo>
                <a:lnTo>
                  <a:pt x="203" y="602"/>
                </a:lnTo>
                <a:lnTo>
                  <a:pt x="205" y="602"/>
                </a:lnTo>
                <a:lnTo>
                  <a:pt x="205" y="603"/>
                </a:lnTo>
                <a:lnTo>
                  <a:pt x="205" y="604"/>
                </a:lnTo>
                <a:lnTo>
                  <a:pt x="206" y="604"/>
                </a:lnTo>
                <a:lnTo>
                  <a:pt x="207" y="604"/>
                </a:lnTo>
                <a:lnTo>
                  <a:pt x="208" y="604"/>
                </a:lnTo>
                <a:lnTo>
                  <a:pt x="210" y="604"/>
                </a:lnTo>
                <a:lnTo>
                  <a:pt x="210" y="603"/>
                </a:lnTo>
                <a:lnTo>
                  <a:pt x="208" y="602"/>
                </a:lnTo>
                <a:lnTo>
                  <a:pt x="207" y="602"/>
                </a:lnTo>
                <a:lnTo>
                  <a:pt x="207" y="600"/>
                </a:lnTo>
                <a:lnTo>
                  <a:pt x="208" y="600"/>
                </a:lnTo>
                <a:lnTo>
                  <a:pt x="208" y="599"/>
                </a:lnTo>
                <a:lnTo>
                  <a:pt x="210" y="599"/>
                </a:lnTo>
                <a:lnTo>
                  <a:pt x="211" y="598"/>
                </a:lnTo>
                <a:lnTo>
                  <a:pt x="212" y="598"/>
                </a:lnTo>
                <a:lnTo>
                  <a:pt x="214" y="596"/>
                </a:lnTo>
                <a:lnTo>
                  <a:pt x="215" y="596"/>
                </a:lnTo>
                <a:lnTo>
                  <a:pt x="215" y="595"/>
                </a:lnTo>
                <a:lnTo>
                  <a:pt x="216" y="596"/>
                </a:lnTo>
                <a:lnTo>
                  <a:pt x="218" y="595"/>
                </a:lnTo>
                <a:lnTo>
                  <a:pt x="218" y="594"/>
                </a:lnTo>
                <a:lnTo>
                  <a:pt x="218" y="593"/>
                </a:lnTo>
                <a:lnTo>
                  <a:pt x="216" y="593"/>
                </a:lnTo>
                <a:lnTo>
                  <a:pt x="216" y="591"/>
                </a:lnTo>
                <a:lnTo>
                  <a:pt x="215" y="591"/>
                </a:lnTo>
                <a:lnTo>
                  <a:pt x="214" y="590"/>
                </a:lnTo>
                <a:lnTo>
                  <a:pt x="214" y="589"/>
                </a:lnTo>
                <a:lnTo>
                  <a:pt x="215" y="587"/>
                </a:lnTo>
                <a:lnTo>
                  <a:pt x="215" y="586"/>
                </a:lnTo>
                <a:lnTo>
                  <a:pt x="216" y="586"/>
                </a:lnTo>
                <a:lnTo>
                  <a:pt x="216" y="585"/>
                </a:lnTo>
                <a:lnTo>
                  <a:pt x="218" y="583"/>
                </a:lnTo>
                <a:lnTo>
                  <a:pt x="218" y="585"/>
                </a:lnTo>
                <a:lnTo>
                  <a:pt x="219" y="586"/>
                </a:lnTo>
                <a:lnTo>
                  <a:pt x="218" y="586"/>
                </a:lnTo>
                <a:lnTo>
                  <a:pt x="219" y="586"/>
                </a:lnTo>
                <a:lnTo>
                  <a:pt x="220" y="586"/>
                </a:lnTo>
                <a:lnTo>
                  <a:pt x="220" y="585"/>
                </a:lnTo>
                <a:lnTo>
                  <a:pt x="220" y="586"/>
                </a:lnTo>
                <a:lnTo>
                  <a:pt x="222" y="585"/>
                </a:lnTo>
                <a:lnTo>
                  <a:pt x="222" y="583"/>
                </a:lnTo>
                <a:lnTo>
                  <a:pt x="222" y="582"/>
                </a:lnTo>
                <a:lnTo>
                  <a:pt x="220" y="581"/>
                </a:lnTo>
                <a:lnTo>
                  <a:pt x="222" y="579"/>
                </a:lnTo>
                <a:lnTo>
                  <a:pt x="220" y="579"/>
                </a:lnTo>
                <a:lnTo>
                  <a:pt x="222" y="579"/>
                </a:lnTo>
                <a:lnTo>
                  <a:pt x="222" y="578"/>
                </a:lnTo>
                <a:lnTo>
                  <a:pt x="220" y="578"/>
                </a:lnTo>
                <a:lnTo>
                  <a:pt x="222" y="578"/>
                </a:lnTo>
                <a:lnTo>
                  <a:pt x="220" y="578"/>
                </a:lnTo>
                <a:lnTo>
                  <a:pt x="220" y="577"/>
                </a:lnTo>
                <a:lnTo>
                  <a:pt x="220" y="578"/>
                </a:lnTo>
                <a:lnTo>
                  <a:pt x="220" y="579"/>
                </a:lnTo>
                <a:lnTo>
                  <a:pt x="220" y="581"/>
                </a:lnTo>
                <a:lnTo>
                  <a:pt x="219" y="581"/>
                </a:lnTo>
                <a:lnTo>
                  <a:pt x="219" y="582"/>
                </a:lnTo>
                <a:lnTo>
                  <a:pt x="219" y="583"/>
                </a:lnTo>
                <a:lnTo>
                  <a:pt x="218" y="583"/>
                </a:lnTo>
                <a:lnTo>
                  <a:pt x="218" y="582"/>
                </a:lnTo>
                <a:lnTo>
                  <a:pt x="218" y="581"/>
                </a:lnTo>
                <a:lnTo>
                  <a:pt x="216" y="579"/>
                </a:lnTo>
                <a:lnTo>
                  <a:pt x="215" y="578"/>
                </a:lnTo>
                <a:lnTo>
                  <a:pt x="214" y="577"/>
                </a:lnTo>
                <a:lnTo>
                  <a:pt x="212" y="577"/>
                </a:lnTo>
                <a:lnTo>
                  <a:pt x="211" y="577"/>
                </a:lnTo>
                <a:lnTo>
                  <a:pt x="210" y="577"/>
                </a:lnTo>
                <a:lnTo>
                  <a:pt x="210" y="578"/>
                </a:lnTo>
                <a:lnTo>
                  <a:pt x="210" y="579"/>
                </a:lnTo>
                <a:lnTo>
                  <a:pt x="208" y="579"/>
                </a:lnTo>
                <a:lnTo>
                  <a:pt x="208" y="582"/>
                </a:lnTo>
                <a:lnTo>
                  <a:pt x="207" y="582"/>
                </a:lnTo>
                <a:lnTo>
                  <a:pt x="206" y="582"/>
                </a:lnTo>
                <a:lnTo>
                  <a:pt x="206" y="583"/>
                </a:lnTo>
                <a:lnTo>
                  <a:pt x="205" y="583"/>
                </a:lnTo>
                <a:lnTo>
                  <a:pt x="205" y="582"/>
                </a:lnTo>
                <a:lnTo>
                  <a:pt x="205" y="581"/>
                </a:lnTo>
                <a:lnTo>
                  <a:pt x="203" y="579"/>
                </a:lnTo>
                <a:lnTo>
                  <a:pt x="202" y="579"/>
                </a:lnTo>
                <a:lnTo>
                  <a:pt x="202" y="578"/>
                </a:lnTo>
                <a:lnTo>
                  <a:pt x="203" y="577"/>
                </a:lnTo>
                <a:lnTo>
                  <a:pt x="203" y="578"/>
                </a:lnTo>
                <a:lnTo>
                  <a:pt x="205" y="578"/>
                </a:lnTo>
                <a:lnTo>
                  <a:pt x="206" y="578"/>
                </a:lnTo>
                <a:lnTo>
                  <a:pt x="206" y="577"/>
                </a:lnTo>
                <a:lnTo>
                  <a:pt x="205" y="577"/>
                </a:lnTo>
                <a:lnTo>
                  <a:pt x="203" y="574"/>
                </a:lnTo>
                <a:lnTo>
                  <a:pt x="203" y="572"/>
                </a:lnTo>
                <a:lnTo>
                  <a:pt x="203" y="570"/>
                </a:lnTo>
                <a:lnTo>
                  <a:pt x="205" y="570"/>
                </a:lnTo>
                <a:lnTo>
                  <a:pt x="205" y="569"/>
                </a:lnTo>
                <a:lnTo>
                  <a:pt x="206" y="569"/>
                </a:lnTo>
                <a:lnTo>
                  <a:pt x="206" y="568"/>
                </a:lnTo>
                <a:lnTo>
                  <a:pt x="207" y="568"/>
                </a:lnTo>
                <a:lnTo>
                  <a:pt x="208" y="566"/>
                </a:lnTo>
                <a:lnTo>
                  <a:pt x="208" y="565"/>
                </a:lnTo>
                <a:lnTo>
                  <a:pt x="208" y="564"/>
                </a:lnTo>
                <a:lnTo>
                  <a:pt x="210" y="562"/>
                </a:lnTo>
                <a:lnTo>
                  <a:pt x="211" y="561"/>
                </a:lnTo>
                <a:lnTo>
                  <a:pt x="211" y="560"/>
                </a:lnTo>
                <a:lnTo>
                  <a:pt x="211" y="558"/>
                </a:lnTo>
                <a:lnTo>
                  <a:pt x="212" y="557"/>
                </a:lnTo>
                <a:lnTo>
                  <a:pt x="214" y="557"/>
                </a:lnTo>
                <a:lnTo>
                  <a:pt x="214" y="556"/>
                </a:lnTo>
                <a:lnTo>
                  <a:pt x="214" y="555"/>
                </a:lnTo>
                <a:lnTo>
                  <a:pt x="214" y="553"/>
                </a:lnTo>
                <a:lnTo>
                  <a:pt x="212" y="553"/>
                </a:lnTo>
                <a:lnTo>
                  <a:pt x="214" y="552"/>
                </a:lnTo>
                <a:lnTo>
                  <a:pt x="214" y="551"/>
                </a:lnTo>
                <a:lnTo>
                  <a:pt x="212" y="551"/>
                </a:lnTo>
                <a:lnTo>
                  <a:pt x="212" y="549"/>
                </a:lnTo>
                <a:lnTo>
                  <a:pt x="214" y="548"/>
                </a:lnTo>
                <a:lnTo>
                  <a:pt x="212" y="547"/>
                </a:lnTo>
                <a:lnTo>
                  <a:pt x="212" y="545"/>
                </a:lnTo>
                <a:lnTo>
                  <a:pt x="214" y="545"/>
                </a:lnTo>
                <a:lnTo>
                  <a:pt x="215" y="545"/>
                </a:lnTo>
                <a:lnTo>
                  <a:pt x="215" y="544"/>
                </a:lnTo>
                <a:lnTo>
                  <a:pt x="215" y="543"/>
                </a:lnTo>
                <a:lnTo>
                  <a:pt x="216" y="543"/>
                </a:lnTo>
                <a:lnTo>
                  <a:pt x="216" y="541"/>
                </a:lnTo>
                <a:lnTo>
                  <a:pt x="216" y="540"/>
                </a:lnTo>
                <a:lnTo>
                  <a:pt x="218" y="539"/>
                </a:lnTo>
                <a:lnTo>
                  <a:pt x="218" y="538"/>
                </a:lnTo>
                <a:lnTo>
                  <a:pt x="218" y="536"/>
                </a:lnTo>
                <a:lnTo>
                  <a:pt x="219" y="536"/>
                </a:lnTo>
                <a:lnTo>
                  <a:pt x="218" y="536"/>
                </a:lnTo>
                <a:lnTo>
                  <a:pt x="216" y="536"/>
                </a:lnTo>
                <a:lnTo>
                  <a:pt x="216" y="535"/>
                </a:lnTo>
                <a:lnTo>
                  <a:pt x="218" y="534"/>
                </a:lnTo>
                <a:lnTo>
                  <a:pt x="218" y="532"/>
                </a:lnTo>
                <a:lnTo>
                  <a:pt x="216" y="531"/>
                </a:lnTo>
                <a:lnTo>
                  <a:pt x="216" y="530"/>
                </a:lnTo>
                <a:lnTo>
                  <a:pt x="215" y="530"/>
                </a:lnTo>
                <a:lnTo>
                  <a:pt x="215" y="528"/>
                </a:lnTo>
                <a:lnTo>
                  <a:pt x="214" y="528"/>
                </a:lnTo>
                <a:lnTo>
                  <a:pt x="212" y="528"/>
                </a:lnTo>
                <a:lnTo>
                  <a:pt x="211" y="528"/>
                </a:lnTo>
                <a:lnTo>
                  <a:pt x="211" y="530"/>
                </a:lnTo>
                <a:lnTo>
                  <a:pt x="211" y="528"/>
                </a:lnTo>
                <a:lnTo>
                  <a:pt x="210" y="528"/>
                </a:lnTo>
                <a:lnTo>
                  <a:pt x="210" y="527"/>
                </a:lnTo>
                <a:lnTo>
                  <a:pt x="210" y="526"/>
                </a:lnTo>
                <a:lnTo>
                  <a:pt x="210" y="523"/>
                </a:lnTo>
                <a:lnTo>
                  <a:pt x="210" y="518"/>
                </a:lnTo>
                <a:lnTo>
                  <a:pt x="210" y="517"/>
                </a:lnTo>
                <a:lnTo>
                  <a:pt x="210" y="515"/>
                </a:lnTo>
                <a:lnTo>
                  <a:pt x="210" y="514"/>
                </a:lnTo>
                <a:lnTo>
                  <a:pt x="210" y="513"/>
                </a:lnTo>
                <a:lnTo>
                  <a:pt x="210" y="511"/>
                </a:lnTo>
                <a:lnTo>
                  <a:pt x="210" y="510"/>
                </a:lnTo>
                <a:lnTo>
                  <a:pt x="208" y="509"/>
                </a:lnTo>
                <a:lnTo>
                  <a:pt x="208" y="507"/>
                </a:lnTo>
                <a:lnTo>
                  <a:pt x="208" y="506"/>
                </a:lnTo>
                <a:lnTo>
                  <a:pt x="207" y="506"/>
                </a:lnTo>
                <a:lnTo>
                  <a:pt x="208" y="506"/>
                </a:lnTo>
                <a:lnTo>
                  <a:pt x="208" y="505"/>
                </a:lnTo>
                <a:lnTo>
                  <a:pt x="207" y="505"/>
                </a:lnTo>
                <a:lnTo>
                  <a:pt x="208" y="503"/>
                </a:lnTo>
                <a:lnTo>
                  <a:pt x="210" y="503"/>
                </a:lnTo>
                <a:lnTo>
                  <a:pt x="208" y="503"/>
                </a:lnTo>
                <a:lnTo>
                  <a:pt x="208" y="501"/>
                </a:lnTo>
                <a:lnTo>
                  <a:pt x="207" y="501"/>
                </a:lnTo>
                <a:lnTo>
                  <a:pt x="206" y="500"/>
                </a:lnTo>
                <a:lnTo>
                  <a:pt x="207" y="500"/>
                </a:lnTo>
                <a:lnTo>
                  <a:pt x="207" y="498"/>
                </a:lnTo>
                <a:lnTo>
                  <a:pt x="206" y="498"/>
                </a:lnTo>
                <a:lnTo>
                  <a:pt x="206" y="497"/>
                </a:lnTo>
                <a:lnTo>
                  <a:pt x="207" y="497"/>
                </a:lnTo>
                <a:lnTo>
                  <a:pt x="207" y="496"/>
                </a:lnTo>
                <a:lnTo>
                  <a:pt x="207" y="494"/>
                </a:lnTo>
                <a:lnTo>
                  <a:pt x="208" y="494"/>
                </a:lnTo>
                <a:lnTo>
                  <a:pt x="208" y="496"/>
                </a:lnTo>
                <a:lnTo>
                  <a:pt x="210" y="496"/>
                </a:lnTo>
                <a:close/>
                <a:moveTo>
                  <a:pt x="367" y="490"/>
                </a:moveTo>
                <a:lnTo>
                  <a:pt x="367" y="492"/>
                </a:lnTo>
                <a:lnTo>
                  <a:pt x="367" y="490"/>
                </a:lnTo>
                <a:close/>
                <a:moveTo>
                  <a:pt x="288" y="485"/>
                </a:moveTo>
                <a:lnTo>
                  <a:pt x="288" y="484"/>
                </a:lnTo>
                <a:lnTo>
                  <a:pt x="288" y="485"/>
                </a:lnTo>
                <a:close/>
                <a:moveTo>
                  <a:pt x="287" y="484"/>
                </a:moveTo>
                <a:lnTo>
                  <a:pt x="286" y="483"/>
                </a:lnTo>
                <a:lnTo>
                  <a:pt x="286" y="481"/>
                </a:lnTo>
                <a:lnTo>
                  <a:pt x="286" y="480"/>
                </a:lnTo>
                <a:lnTo>
                  <a:pt x="287" y="481"/>
                </a:lnTo>
                <a:lnTo>
                  <a:pt x="287" y="483"/>
                </a:lnTo>
                <a:lnTo>
                  <a:pt x="287" y="484"/>
                </a:lnTo>
                <a:close/>
                <a:moveTo>
                  <a:pt x="290" y="477"/>
                </a:moveTo>
                <a:lnTo>
                  <a:pt x="288" y="477"/>
                </a:lnTo>
                <a:lnTo>
                  <a:pt x="288" y="476"/>
                </a:lnTo>
                <a:lnTo>
                  <a:pt x="290" y="475"/>
                </a:lnTo>
                <a:lnTo>
                  <a:pt x="290" y="476"/>
                </a:lnTo>
                <a:lnTo>
                  <a:pt x="290" y="477"/>
                </a:lnTo>
                <a:close/>
                <a:moveTo>
                  <a:pt x="297" y="476"/>
                </a:moveTo>
                <a:lnTo>
                  <a:pt x="297" y="477"/>
                </a:lnTo>
                <a:lnTo>
                  <a:pt x="299" y="477"/>
                </a:lnTo>
                <a:lnTo>
                  <a:pt x="299" y="479"/>
                </a:lnTo>
                <a:lnTo>
                  <a:pt x="300" y="480"/>
                </a:lnTo>
                <a:lnTo>
                  <a:pt x="300" y="481"/>
                </a:lnTo>
                <a:lnTo>
                  <a:pt x="301" y="483"/>
                </a:lnTo>
                <a:lnTo>
                  <a:pt x="303" y="484"/>
                </a:lnTo>
                <a:lnTo>
                  <a:pt x="305" y="485"/>
                </a:lnTo>
                <a:lnTo>
                  <a:pt x="307" y="485"/>
                </a:lnTo>
                <a:lnTo>
                  <a:pt x="308" y="485"/>
                </a:lnTo>
                <a:lnTo>
                  <a:pt x="309" y="485"/>
                </a:lnTo>
                <a:lnTo>
                  <a:pt x="309" y="486"/>
                </a:lnTo>
                <a:lnTo>
                  <a:pt x="308" y="486"/>
                </a:lnTo>
                <a:lnTo>
                  <a:pt x="309" y="486"/>
                </a:lnTo>
                <a:lnTo>
                  <a:pt x="311" y="486"/>
                </a:lnTo>
                <a:lnTo>
                  <a:pt x="312" y="486"/>
                </a:lnTo>
                <a:lnTo>
                  <a:pt x="312" y="488"/>
                </a:lnTo>
                <a:lnTo>
                  <a:pt x="313" y="488"/>
                </a:lnTo>
                <a:lnTo>
                  <a:pt x="315" y="489"/>
                </a:lnTo>
                <a:lnTo>
                  <a:pt x="316" y="490"/>
                </a:lnTo>
                <a:lnTo>
                  <a:pt x="315" y="492"/>
                </a:lnTo>
                <a:lnTo>
                  <a:pt x="315" y="493"/>
                </a:lnTo>
                <a:lnTo>
                  <a:pt x="316" y="493"/>
                </a:lnTo>
                <a:lnTo>
                  <a:pt x="316" y="492"/>
                </a:lnTo>
                <a:lnTo>
                  <a:pt x="317" y="492"/>
                </a:lnTo>
                <a:lnTo>
                  <a:pt x="318" y="492"/>
                </a:lnTo>
                <a:lnTo>
                  <a:pt x="318" y="493"/>
                </a:lnTo>
                <a:lnTo>
                  <a:pt x="320" y="493"/>
                </a:lnTo>
                <a:lnTo>
                  <a:pt x="320" y="494"/>
                </a:lnTo>
                <a:lnTo>
                  <a:pt x="320" y="496"/>
                </a:lnTo>
                <a:lnTo>
                  <a:pt x="320" y="497"/>
                </a:lnTo>
                <a:lnTo>
                  <a:pt x="321" y="497"/>
                </a:lnTo>
                <a:lnTo>
                  <a:pt x="321" y="498"/>
                </a:lnTo>
                <a:lnTo>
                  <a:pt x="321" y="500"/>
                </a:lnTo>
                <a:lnTo>
                  <a:pt x="321" y="501"/>
                </a:lnTo>
                <a:lnTo>
                  <a:pt x="320" y="501"/>
                </a:lnTo>
                <a:lnTo>
                  <a:pt x="318" y="501"/>
                </a:lnTo>
                <a:lnTo>
                  <a:pt x="318" y="500"/>
                </a:lnTo>
                <a:lnTo>
                  <a:pt x="318" y="501"/>
                </a:lnTo>
                <a:lnTo>
                  <a:pt x="317" y="501"/>
                </a:lnTo>
                <a:lnTo>
                  <a:pt x="318" y="501"/>
                </a:lnTo>
                <a:lnTo>
                  <a:pt x="318" y="502"/>
                </a:lnTo>
                <a:lnTo>
                  <a:pt x="321" y="502"/>
                </a:lnTo>
                <a:lnTo>
                  <a:pt x="321" y="503"/>
                </a:lnTo>
                <a:lnTo>
                  <a:pt x="322" y="505"/>
                </a:lnTo>
                <a:lnTo>
                  <a:pt x="322" y="506"/>
                </a:lnTo>
                <a:lnTo>
                  <a:pt x="322" y="507"/>
                </a:lnTo>
                <a:lnTo>
                  <a:pt x="324" y="507"/>
                </a:lnTo>
                <a:lnTo>
                  <a:pt x="324" y="509"/>
                </a:lnTo>
                <a:lnTo>
                  <a:pt x="324" y="510"/>
                </a:lnTo>
                <a:lnTo>
                  <a:pt x="322" y="510"/>
                </a:lnTo>
                <a:lnTo>
                  <a:pt x="322" y="511"/>
                </a:lnTo>
                <a:lnTo>
                  <a:pt x="325" y="511"/>
                </a:lnTo>
                <a:lnTo>
                  <a:pt x="325" y="513"/>
                </a:lnTo>
                <a:lnTo>
                  <a:pt x="325" y="514"/>
                </a:lnTo>
                <a:lnTo>
                  <a:pt x="326" y="514"/>
                </a:lnTo>
                <a:lnTo>
                  <a:pt x="326" y="515"/>
                </a:lnTo>
                <a:lnTo>
                  <a:pt x="328" y="517"/>
                </a:lnTo>
                <a:lnTo>
                  <a:pt x="328" y="518"/>
                </a:lnTo>
                <a:lnTo>
                  <a:pt x="329" y="519"/>
                </a:lnTo>
                <a:lnTo>
                  <a:pt x="329" y="521"/>
                </a:lnTo>
                <a:lnTo>
                  <a:pt x="328" y="522"/>
                </a:lnTo>
                <a:lnTo>
                  <a:pt x="328" y="523"/>
                </a:lnTo>
                <a:lnTo>
                  <a:pt x="329" y="523"/>
                </a:lnTo>
                <a:lnTo>
                  <a:pt x="330" y="524"/>
                </a:lnTo>
                <a:lnTo>
                  <a:pt x="329" y="524"/>
                </a:lnTo>
                <a:lnTo>
                  <a:pt x="329" y="526"/>
                </a:lnTo>
                <a:lnTo>
                  <a:pt x="329" y="527"/>
                </a:lnTo>
                <a:lnTo>
                  <a:pt x="330" y="527"/>
                </a:lnTo>
                <a:lnTo>
                  <a:pt x="329" y="528"/>
                </a:lnTo>
                <a:lnTo>
                  <a:pt x="330" y="530"/>
                </a:lnTo>
                <a:lnTo>
                  <a:pt x="330" y="531"/>
                </a:lnTo>
                <a:lnTo>
                  <a:pt x="330" y="532"/>
                </a:lnTo>
                <a:lnTo>
                  <a:pt x="332" y="535"/>
                </a:lnTo>
                <a:lnTo>
                  <a:pt x="332" y="536"/>
                </a:lnTo>
                <a:lnTo>
                  <a:pt x="330" y="538"/>
                </a:lnTo>
                <a:lnTo>
                  <a:pt x="332" y="538"/>
                </a:lnTo>
                <a:lnTo>
                  <a:pt x="333" y="538"/>
                </a:lnTo>
                <a:lnTo>
                  <a:pt x="333" y="539"/>
                </a:lnTo>
                <a:lnTo>
                  <a:pt x="334" y="539"/>
                </a:lnTo>
                <a:lnTo>
                  <a:pt x="334" y="540"/>
                </a:lnTo>
                <a:lnTo>
                  <a:pt x="334" y="541"/>
                </a:lnTo>
                <a:lnTo>
                  <a:pt x="334" y="543"/>
                </a:lnTo>
                <a:lnTo>
                  <a:pt x="334" y="544"/>
                </a:lnTo>
                <a:lnTo>
                  <a:pt x="333" y="544"/>
                </a:lnTo>
                <a:lnTo>
                  <a:pt x="333" y="545"/>
                </a:lnTo>
                <a:lnTo>
                  <a:pt x="333" y="547"/>
                </a:lnTo>
                <a:lnTo>
                  <a:pt x="333" y="548"/>
                </a:lnTo>
                <a:lnTo>
                  <a:pt x="334" y="547"/>
                </a:lnTo>
                <a:lnTo>
                  <a:pt x="335" y="547"/>
                </a:lnTo>
                <a:lnTo>
                  <a:pt x="335" y="548"/>
                </a:lnTo>
                <a:lnTo>
                  <a:pt x="335" y="549"/>
                </a:lnTo>
                <a:lnTo>
                  <a:pt x="335" y="551"/>
                </a:lnTo>
                <a:lnTo>
                  <a:pt x="335" y="552"/>
                </a:lnTo>
                <a:lnTo>
                  <a:pt x="335" y="553"/>
                </a:lnTo>
                <a:lnTo>
                  <a:pt x="334" y="553"/>
                </a:lnTo>
                <a:lnTo>
                  <a:pt x="334" y="555"/>
                </a:lnTo>
                <a:lnTo>
                  <a:pt x="333" y="556"/>
                </a:lnTo>
                <a:lnTo>
                  <a:pt x="333" y="555"/>
                </a:lnTo>
                <a:lnTo>
                  <a:pt x="332" y="553"/>
                </a:lnTo>
                <a:lnTo>
                  <a:pt x="330" y="552"/>
                </a:lnTo>
                <a:lnTo>
                  <a:pt x="330" y="551"/>
                </a:lnTo>
                <a:lnTo>
                  <a:pt x="329" y="551"/>
                </a:lnTo>
                <a:lnTo>
                  <a:pt x="329" y="549"/>
                </a:lnTo>
                <a:lnTo>
                  <a:pt x="326" y="547"/>
                </a:lnTo>
                <a:lnTo>
                  <a:pt x="324" y="544"/>
                </a:lnTo>
                <a:lnTo>
                  <a:pt x="322" y="543"/>
                </a:lnTo>
                <a:lnTo>
                  <a:pt x="321" y="541"/>
                </a:lnTo>
                <a:lnTo>
                  <a:pt x="320" y="541"/>
                </a:lnTo>
                <a:lnTo>
                  <a:pt x="320" y="540"/>
                </a:lnTo>
                <a:lnTo>
                  <a:pt x="318" y="540"/>
                </a:lnTo>
                <a:lnTo>
                  <a:pt x="318" y="539"/>
                </a:lnTo>
                <a:lnTo>
                  <a:pt x="318" y="538"/>
                </a:lnTo>
                <a:lnTo>
                  <a:pt x="318" y="536"/>
                </a:lnTo>
                <a:lnTo>
                  <a:pt x="317" y="535"/>
                </a:lnTo>
                <a:lnTo>
                  <a:pt x="316" y="535"/>
                </a:lnTo>
                <a:lnTo>
                  <a:pt x="316" y="534"/>
                </a:lnTo>
                <a:lnTo>
                  <a:pt x="315" y="534"/>
                </a:lnTo>
                <a:lnTo>
                  <a:pt x="315" y="532"/>
                </a:lnTo>
                <a:lnTo>
                  <a:pt x="313" y="532"/>
                </a:lnTo>
                <a:lnTo>
                  <a:pt x="313" y="531"/>
                </a:lnTo>
                <a:lnTo>
                  <a:pt x="313" y="530"/>
                </a:lnTo>
                <a:lnTo>
                  <a:pt x="312" y="528"/>
                </a:lnTo>
                <a:lnTo>
                  <a:pt x="311" y="528"/>
                </a:lnTo>
                <a:lnTo>
                  <a:pt x="309" y="527"/>
                </a:lnTo>
                <a:lnTo>
                  <a:pt x="309" y="524"/>
                </a:lnTo>
                <a:lnTo>
                  <a:pt x="309" y="523"/>
                </a:lnTo>
                <a:lnTo>
                  <a:pt x="308" y="522"/>
                </a:lnTo>
                <a:lnTo>
                  <a:pt x="307" y="521"/>
                </a:lnTo>
                <a:lnTo>
                  <a:pt x="305" y="519"/>
                </a:lnTo>
                <a:lnTo>
                  <a:pt x="305" y="518"/>
                </a:lnTo>
                <a:lnTo>
                  <a:pt x="305" y="517"/>
                </a:lnTo>
                <a:lnTo>
                  <a:pt x="304" y="517"/>
                </a:lnTo>
                <a:lnTo>
                  <a:pt x="304" y="515"/>
                </a:lnTo>
                <a:lnTo>
                  <a:pt x="304" y="514"/>
                </a:lnTo>
                <a:lnTo>
                  <a:pt x="303" y="514"/>
                </a:lnTo>
                <a:lnTo>
                  <a:pt x="301" y="513"/>
                </a:lnTo>
                <a:lnTo>
                  <a:pt x="301" y="511"/>
                </a:lnTo>
                <a:lnTo>
                  <a:pt x="300" y="510"/>
                </a:lnTo>
                <a:lnTo>
                  <a:pt x="299" y="510"/>
                </a:lnTo>
                <a:lnTo>
                  <a:pt x="299" y="509"/>
                </a:lnTo>
                <a:lnTo>
                  <a:pt x="297" y="509"/>
                </a:lnTo>
                <a:lnTo>
                  <a:pt x="297" y="507"/>
                </a:lnTo>
                <a:lnTo>
                  <a:pt x="297" y="506"/>
                </a:lnTo>
                <a:lnTo>
                  <a:pt x="296" y="506"/>
                </a:lnTo>
                <a:lnTo>
                  <a:pt x="296" y="505"/>
                </a:lnTo>
                <a:lnTo>
                  <a:pt x="295" y="503"/>
                </a:lnTo>
                <a:lnTo>
                  <a:pt x="295" y="502"/>
                </a:lnTo>
                <a:lnTo>
                  <a:pt x="295" y="501"/>
                </a:lnTo>
                <a:lnTo>
                  <a:pt x="294" y="501"/>
                </a:lnTo>
                <a:lnTo>
                  <a:pt x="294" y="500"/>
                </a:lnTo>
                <a:lnTo>
                  <a:pt x="294" y="498"/>
                </a:lnTo>
                <a:lnTo>
                  <a:pt x="292" y="498"/>
                </a:lnTo>
                <a:lnTo>
                  <a:pt x="294" y="498"/>
                </a:lnTo>
                <a:lnTo>
                  <a:pt x="294" y="497"/>
                </a:lnTo>
                <a:lnTo>
                  <a:pt x="292" y="496"/>
                </a:lnTo>
                <a:lnTo>
                  <a:pt x="292" y="494"/>
                </a:lnTo>
                <a:lnTo>
                  <a:pt x="292" y="493"/>
                </a:lnTo>
                <a:lnTo>
                  <a:pt x="292" y="494"/>
                </a:lnTo>
                <a:lnTo>
                  <a:pt x="291" y="494"/>
                </a:lnTo>
                <a:lnTo>
                  <a:pt x="290" y="494"/>
                </a:lnTo>
                <a:lnTo>
                  <a:pt x="290" y="496"/>
                </a:lnTo>
                <a:lnTo>
                  <a:pt x="288" y="494"/>
                </a:lnTo>
                <a:lnTo>
                  <a:pt x="288" y="492"/>
                </a:lnTo>
                <a:lnTo>
                  <a:pt x="287" y="492"/>
                </a:lnTo>
                <a:lnTo>
                  <a:pt x="287" y="490"/>
                </a:lnTo>
                <a:lnTo>
                  <a:pt x="287" y="489"/>
                </a:lnTo>
                <a:lnTo>
                  <a:pt x="286" y="489"/>
                </a:lnTo>
                <a:lnTo>
                  <a:pt x="286" y="488"/>
                </a:lnTo>
                <a:lnTo>
                  <a:pt x="286" y="485"/>
                </a:lnTo>
                <a:lnTo>
                  <a:pt x="286" y="484"/>
                </a:lnTo>
                <a:lnTo>
                  <a:pt x="287" y="484"/>
                </a:lnTo>
                <a:lnTo>
                  <a:pt x="287" y="485"/>
                </a:lnTo>
                <a:lnTo>
                  <a:pt x="287" y="486"/>
                </a:lnTo>
                <a:lnTo>
                  <a:pt x="288" y="488"/>
                </a:lnTo>
                <a:lnTo>
                  <a:pt x="288" y="486"/>
                </a:lnTo>
                <a:lnTo>
                  <a:pt x="290" y="486"/>
                </a:lnTo>
                <a:lnTo>
                  <a:pt x="290" y="485"/>
                </a:lnTo>
                <a:lnTo>
                  <a:pt x="291" y="485"/>
                </a:lnTo>
                <a:lnTo>
                  <a:pt x="291" y="486"/>
                </a:lnTo>
                <a:lnTo>
                  <a:pt x="292" y="488"/>
                </a:lnTo>
                <a:lnTo>
                  <a:pt x="294" y="488"/>
                </a:lnTo>
                <a:lnTo>
                  <a:pt x="294" y="486"/>
                </a:lnTo>
                <a:lnTo>
                  <a:pt x="292" y="486"/>
                </a:lnTo>
                <a:lnTo>
                  <a:pt x="294" y="485"/>
                </a:lnTo>
                <a:lnTo>
                  <a:pt x="292" y="485"/>
                </a:lnTo>
                <a:lnTo>
                  <a:pt x="292" y="484"/>
                </a:lnTo>
                <a:lnTo>
                  <a:pt x="292" y="483"/>
                </a:lnTo>
                <a:lnTo>
                  <a:pt x="291" y="483"/>
                </a:lnTo>
                <a:lnTo>
                  <a:pt x="291" y="481"/>
                </a:lnTo>
                <a:lnTo>
                  <a:pt x="291" y="480"/>
                </a:lnTo>
                <a:lnTo>
                  <a:pt x="290" y="480"/>
                </a:lnTo>
                <a:lnTo>
                  <a:pt x="290" y="479"/>
                </a:lnTo>
                <a:lnTo>
                  <a:pt x="291" y="479"/>
                </a:lnTo>
                <a:lnTo>
                  <a:pt x="291" y="477"/>
                </a:lnTo>
                <a:lnTo>
                  <a:pt x="290" y="477"/>
                </a:lnTo>
                <a:lnTo>
                  <a:pt x="290" y="476"/>
                </a:lnTo>
                <a:lnTo>
                  <a:pt x="291" y="476"/>
                </a:lnTo>
                <a:lnTo>
                  <a:pt x="292" y="476"/>
                </a:lnTo>
                <a:lnTo>
                  <a:pt x="292" y="475"/>
                </a:lnTo>
                <a:lnTo>
                  <a:pt x="294" y="475"/>
                </a:lnTo>
                <a:lnTo>
                  <a:pt x="295" y="475"/>
                </a:lnTo>
                <a:lnTo>
                  <a:pt x="295" y="473"/>
                </a:lnTo>
                <a:lnTo>
                  <a:pt x="296" y="475"/>
                </a:lnTo>
                <a:lnTo>
                  <a:pt x="297" y="476"/>
                </a:lnTo>
                <a:close/>
                <a:moveTo>
                  <a:pt x="294" y="473"/>
                </a:moveTo>
                <a:lnTo>
                  <a:pt x="294" y="475"/>
                </a:lnTo>
                <a:lnTo>
                  <a:pt x="294" y="473"/>
                </a:lnTo>
                <a:lnTo>
                  <a:pt x="292" y="473"/>
                </a:lnTo>
                <a:lnTo>
                  <a:pt x="291" y="473"/>
                </a:lnTo>
                <a:lnTo>
                  <a:pt x="291" y="472"/>
                </a:lnTo>
                <a:lnTo>
                  <a:pt x="291" y="471"/>
                </a:lnTo>
                <a:lnTo>
                  <a:pt x="291" y="472"/>
                </a:lnTo>
                <a:lnTo>
                  <a:pt x="294" y="473"/>
                </a:lnTo>
                <a:close/>
                <a:moveTo>
                  <a:pt x="290" y="469"/>
                </a:moveTo>
                <a:lnTo>
                  <a:pt x="290" y="471"/>
                </a:lnTo>
                <a:lnTo>
                  <a:pt x="290" y="469"/>
                </a:lnTo>
                <a:lnTo>
                  <a:pt x="288" y="469"/>
                </a:lnTo>
                <a:lnTo>
                  <a:pt x="288" y="468"/>
                </a:lnTo>
                <a:lnTo>
                  <a:pt x="290" y="469"/>
                </a:lnTo>
                <a:close/>
                <a:moveTo>
                  <a:pt x="288" y="468"/>
                </a:moveTo>
                <a:lnTo>
                  <a:pt x="288" y="469"/>
                </a:lnTo>
                <a:lnTo>
                  <a:pt x="287" y="468"/>
                </a:lnTo>
                <a:lnTo>
                  <a:pt x="288" y="468"/>
                </a:lnTo>
                <a:close/>
                <a:moveTo>
                  <a:pt x="447" y="462"/>
                </a:moveTo>
                <a:lnTo>
                  <a:pt x="445" y="462"/>
                </a:lnTo>
                <a:lnTo>
                  <a:pt x="445" y="460"/>
                </a:lnTo>
                <a:lnTo>
                  <a:pt x="447" y="460"/>
                </a:lnTo>
                <a:lnTo>
                  <a:pt x="447" y="462"/>
                </a:lnTo>
                <a:close/>
                <a:moveTo>
                  <a:pt x="214" y="447"/>
                </a:moveTo>
                <a:lnTo>
                  <a:pt x="214" y="446"/>
                </a:lnTo>
                <a:lnTo>
                  <a:pt x="214" y="447"/>
                </a:lnTo>
                <a:close/>
                <a:moveTo>
                  <a:pt x="342" y="442"/>
                </a:moveTo>
                <a:lnTo>
                  <a:pt x="342" y="441"/>
                </a:lnTo>
                <a:lnTo>
                  <a:pt x="342" y="442"/>
                </a:lnTo>
                <a:close/>
                <a:moveTo>
                  <a:pt x="337" y="441"/>
                </a:moveTo>
                <a:lnTo>
                  <a:pt x="338" y="441"/>
                </a:lnTo>
                <a:lnTo>
                  <a:pt x="339" y="441"/>
                </a:lnTo>
                <a:lnTo>
                  <a:pt x="339" y="442"/>
                </a:lnTo>
                <a:lnTo>
                  <a:pt x="341" y="442"/>
                </a:lnTo>
                <a:lnTo>
                  <a:pt x="342" y="442"/>
                </a:lnTo>
                <a:lnTo>
                  <a:pt x="342" y="443"/>
                </a:lnTo>
                <a:lnTo>
                  <a:pt x="342" y="445"/>
                </a:lnTo>
                <a:lnTo>
                  <a:pt x="341" y="446"/>
                </a:lnTo>
                <a:lnTo>
                  <a:pt x="339" y="445"/>
                </a:lnTo>
                <a:lnTo>
                  <a:pt x="338" y="445"/>
                </a:lnTo>
                <a:lnTo>
                  <a:pt x="337" y="443"/>
                </a:lnTo>
                <a:lnTo>
                  <a:pt x="335" y="443"/>
                </a:lnTo>
                <a:lnTo>
                  <a:pt x="335" y="442"/>
                </a:lnTo>
                <a:lnTo>
                  <a:pt x="334" y="442"/>
                </a:lnTo>
                <a:lnTo>
                  <a:pt x="334" y="441"/>
                </a:lnTo>
                <a:lnTo>
                  <a:pt x="335" y="441"/>
                </a:lnTo>
                <a:lnTo>
                  <a:pt x="337" y="441"/>
                </a:lnTo>
                <a:close/>
                <a:moveTo>
                  <a:pt x="329" y="441"/>
                </a:moveTo>
                <a:lnTo>
                  <a:pt x="328" y="441"/>
                </a:lnTo>
                <a:lnTo>
                  <a:pt x="328" y="439"/>
                </a:lnTo>
                <a:lnTo>
                  <a:pt x="329" y="439"/>
                </a:lnTo>
                <a:lnTo>
                  <a:pt x="329" y="441"/>
                </a:lnTo>
                <a:close/>
                <a:moveTo>
                  <a:pt x="364" y="437"/>
                </a:moveTo>
                <a:lnTo>
                  <a:pt x="363" y="437"/>
                </a:lnTo>
                <a:lnTo>
                  <a:pt x="364" y="437"/>
                </a:lnTo>
                <a:close/>
                <a:moveTo>
                  <a:pt x="362" y="435"/>
                </a:moveTo>
                <a:lnTo>
                  <a:pt x="362" y="437"/>
                </a:lnTo>
                <a:lnTo>
                  <a:pt x="360" y="437"/>
                </a:lnTo>
                <a:lnTo>
                  <a:pt x="360" y="435"/>
                </a:lnTo>
                <a:lnTo>
                  <a:pt x="360" y="437"/>
                </a:lnTo>
                <a:lnTo>
                  <a:pt x="359" y="435"/>
                </a:lnTo>
                <a:lnTo>
                  <a:pt x="359" y="434"/>
                </a:lnTo>
                <a:lnTo>
                  <a:pt x="360" y="434"/>
                </a:lnTo>
                <a:lnTo>
                  <a:pt x="360" y="435"/>
                </a:lnTo>
                <a:lnTo>
                  <a:pt x="362" y="435"/>
                </a:lnTo>
                <a:close/>
                <a:moveTo>
                  <a:pt x="339" y="434"/>
                </a:moveTo>
                <a:lnTo>
                  <a:pt x="338" y="434"/>
                </a:lnTo>
                <a:lnTo>
                  <a:pt x="339" y="434"/>
                </a:lnTo>
                <a:close/>
                <a:moveTo>
                  <a:pt x="343" y="434"/>
                </a:moveTo>
                <a:lnTo>
                  <a:pt x="343" y="433"/>
                </a:lnTo>
                <a:lnTo>
                  <a:pt x="343" y="434"/>
                </a:lnTo>
                <a:close/>
                <a:moveTo>
                  <a:pt x="345" y="433"/>
                </a:moveTo>
                <a:lnTo>
                  <a:pt x="343" y="433"/>
                </a:lnTo>
                <a:lnTo>
                  <a:pt x="345" y="433"/>
                </a:lnTo>
                <a:close/>
                <a:moveTo>
                  <a:pt x="345" y="431"/>
                </a:moveTo>
                <a:lnTo>
                  <a:pt x="345" y="430"/>
                </a:lnTo>
                <a:lnTo>
                  <a:pt x="346" y="430"/>
                </a:lnTo>
                <a:lnTo>
                  <a:pt x="346" y="431"/>
                </a:lnTo>
                <a:lnTo>
                  <a:pt x="345" y="431"/>
                </a:lnTo>
                <a:close/>
                <a:moveTo>
                  <a:pt x="345" y="430"/>
                </a:moveTo>
                <a:lnTo>
                  <a:pt x="345" y="431"/>
                </a:lnTo>
                <a:lnTo>
                  <a:pt x="345" y="430"/>
                </a:lnTo>
                <a:lnTo>
                  <a:pt x="346" y="430"/>
                </a:lnTo>
                <a:lnTo>
                  <a:pt x="345" y="430"/>
                </a:lnTo>
                <a:close/>
                <a:moveTo>
                  <a:pt x="317" y="430"/>
                </a:moveTo>
                <a:lnTo>
                  <a:pt x="316" y="430"/>
                </a:lnTo>
                <a:lnTo>
                  <a:pt x="317" y="430"/>
                </a:lnTo>
                <a:close/>
                <a:moveTo>
                  <a:pt x="356" y="431"/>
                </a:moveTo>
                <a:lnTo>
                  <a:pt x="358" y="431"/>
                </a:lnTo>
                <a:lnTo>
                  <a:pt x="359" y="431"/>
                </a:lnTo>
                <a:lnTo>
                  <a:pt x="359" y="433"/>
                </a:lnTo>
                <a:lnTo>
                  <a:pt x="359" y="434"/>
                </a:lnTo>
                <a:lnTo>
                  <a:pt x="358" y="434"/>
                </a:lnTo>
                <a:lnTo>
                  <a:pt x="356" y="433"/>
                </a:lnTo>
                <a:lnTo>
                  <a:pt x="355" y="433"/>
                </a:lnTo>
                <a:lnTo>
                  <a:pt x="355" y="431"/>
                </a:lnTo>
                <a:lnTo>
                  <a:pt x="355" y="430"/>
                </a:lnTo>
                <a:lnTo>
                  <a:pt x="355" y="429"/>
                </a:lnTo>
                <a:lnTo>
                  <a:pt x="356" y="429"/>
                </a:lnTo>
                <a:lnTo>
                  <a:pt x="356" y="430"/>
                </a:lnTo>
                <a:lnTo>
                  <a:pt x="356" y="431"/>
                </a:lnTo>
                <a:close/>
                <a:moveTo>
                  <a:pt x="345" y="429"/>
                </a:moveTo>
                <a:lnTo>
                  <a:pt x="345" y="428"/>
                </a:lnTo>
                <a:lnTo>
                  <a:pt x="345" y="429"/>
                </a:lnTo>
                <a:close/>
                <a:moveTo>
                  <a:pt x="350" y="428"/>
                </a:moveTo>
                <a:lnTo>
                  <a:pt x="349" y="428"/>
                </a:lnTo>
                <a:lnTo>
                  <a:pt x="349" y="426"/>
                </a:lnTo>
                <a:lnTo>
                  <a:pt x="350" y="426"/>
                </a:lnTo>
                <a:lnTo>
                  <a:pt x="350" y="428"/>
                </a:lnTo>
                <a:close/>
                <a:moveTo>
                  <a:pt x="303" y="428"/>
                </a:moveTo>
                <a:lnTo>
                  <a:pt x="303" y="426"/>
                </a:lnTo>
                <a:lnTo>
                  <a:pt x="304" y="426"/>
                </a:lnTo>
                <a:lnTo>
                  <a:pt x="304" y="428"/>
                </a:lnTo>
                <a:lnTo>
                  <a:pt x="303" y="428"/>
                </a:lnTo>
                <a:close/>
                <a:moveTo>
                  <a:pt x="345" y="426"/>
                </a:moveTo>
                <a:lnTo>
                  <a:pt x="346" y="426"/>
                </a:lnTo>
                <a:lnTo>
                  <a:pt x="346" y="428"/>
                </a:lnTo>
                <a:lnTo>
                  <a:pt x="345" y="428"/>
                </a:lnTo>
                <a:lnTo>
                  <a:pt x="345" y="426"/>
                </a:lnTo>
                <a:close/>
                <a:moveTo>
                  <a:pt x="308" y="425"/>
                </a:moveTo>
                <a:lnTo>
                  <a:pt x="307" y="425"/>
                </a:lnTo>
                <a:lnTo>
                  <a:pt x="307" y="424"/>
                </a:lnTo>
                <a:lnTo>
                  <a:pt x="308" y="425"/>
                </a:lnTo>
                <a:close/>
                <a:moveTo>
                  <a:pt x="309" y="424"/>
                </a:moveTo>
                <a:lnTo>
                  <a:pt x="309" y="422"/>
                </a:lnTo>
                <a:lnTo>
                  <a:pt x="309" y="424"/>
                </a:lnTo>
                <a:close/>
                <a:moveTo>
                  <a:pt x="414" y="420"/>
                </a:moveTo>
                <a:lnTo>
                  <a:pt x="413" y="420"/>
                </a:lnTo>
                <a:lnTo>
                  <a:pt x="414" y="420"/>
                </a:lnTo>
                <a:close/>
                <a:moveTo>
                  <a:pt x="376" y="414"/>
                </a:moveTo>
                <a:lnTo>
                  <a:pt x="376" y="413"/>
                </a:lnTo>
                <a:lnTo>
                  <a:pt x="376" y="414"/>
                </a:lnTo>
                <a:close/>
                <a:moveTo>
                  <a:pt x="379" y="414"/>
                </a:moveTo>
                <a:lnTo>
                  <a:pt x="377" y="414"/>
                </a:lnTo>
                <a:lnTo>
                  <a:pt x="377" y="413"/>
                </a:lnTo>
                <a:lnTo>
                  <a:pt x="379" y="413"/>
                </a:lnTo>
                <a:lnTo>
                  <a:pt x="379" y="414"/>
                </a:lnTo>
                <a:close/>
                <a:moveTo>
                  <a:pt x="380" y="413"/>
                </a:moveTo>
                <a:lnTo>
                  <a:pt x="379" y="413"/>
                </a:lnTo>
                <a:lnTo>
                  <a:pt x="380" y="413"/>
                </a:lnTo>
                <a:close/>
                <a:moveTo>
                  <a:pt x="421" y="404"/>
                </a:moveTo>
                <a:lnTo>
                  <a:pt x="419" y="404"/>
                </a:lnTo>
                <a:lnTo>
                  <a:pt x="419" y="403"/>
                </a:lnTo>
                <a:lnTo>
                  <a:pt x="421" y="403"/>
                </a:lnTo>
                <a:lnTo>
                  <a:pt x="421" y="404"/>
                </a:lnTo>
                <a:close/>
                <a:moveTo>
                  <a:pt x="427" y="397"/>
                </a:moveTo>
                <a:lnTo>
                  <a:pt x="427" y="399"/>
                </a:lnTo>
                <a:lnTo>
                  <a:pt x="427" y="400"/>
                </a:lnTo>
                <a:lnTo>
                  <a:pt x="427" y="399"/>
                </a:lnTo>
                <a:lnTo>
                  <a:pt x="426" y="399"/>
                </a:lnTo>
                <a:lnTo>
                  <a:pt x="424" y="397"/>
                </a:lnTo>
                <a:lnTo>
                  <a:pt x="426" y="397"/>
                </a:lnTo>
                <a:lnTo>
                  <a:pt x="426" y="396"/>
                </a:lnTo>
                <a:lnTo>
                  <a:pt x="427" y="396"/>
                </a:lnTo>
                <a:lnTo>
                  <a:pt x="427" y="397"/>
                </a:lnTo>
                <a:close/>
                <a:moveTo>
                  <a:pt x="178" y="395"/>
                </a:moveTo>
                <a:lnTo>
                  <a:pt x="177" y="395"/>
                </a:lnTo>
                <a:lnTo>
                  <a:pt x="178" y="395"/>
                </a:lnTo>
                <a:close/>
                <a:moveTo>
                  <a:pt x="146" y="375"/>
                </a:moveTo>
                <a:lnTo>
                  <a:pt x="146" y="374"/>
                </a:lnTo>
                <a:lnTo>
                  <a:pt x="146" y="375"/>
                </a:lnTo>
                <a:close/>
                <a:moveTo>
                  <a:pt x="165" y="374"/>
                </a:moveTo>
                <a:lnTo>
                  <a:pt x="164" y="374"/>
                </a:lnTo>
                <a:lnTo>
                  <a:pt x="165" y="374"/>
                </a:lnTo>
                <a:close/>
                <a:moveTo>
                  <a:pt x="143" y="375"/>
                </a:moveTo>
                <a:lnTo>
                  <a:pt x="143" y="374"/>
                </a:lnTo>
                <a:lnTo>
                  <a:pt x="144" y="375"/>
                </a:lnTo>
                <a:lnTo>
                  <a:pt x="143" y="375"/>
                </a:lnTo>
                <a:close/>
                <a:moveTo>
                  <a:pt x="129" y="373"/>
                </a:moveTo>
                <a:lnTo>
                  <a:pt x="127" y="373"/>
                </a:lnTo>
                <a:lnTo>
                  <a:pt x="129" y="373"/>
                </a:lnTo>
                <a:close/>
                <a:moveTo>
                  <a:pt x="118" y="371"/>
                </a:moveTo>
                <a:lnTo>
                  <a:pt x="118" y="373"/>
                </a:lnTo>
                <a:lnTo>
                  <a:pt x="118" y="371"/>
                </a:lnTo>
                <a:lnTo>
                  <a:pt x="117" y="371"/>
                </a:lnTo>
                <a:lnTo>
                  <a:pt x="118" y="371"/>
                </a:lnTo>
                <a:close/>
                <a:moveTo>
                  <a:pt x="117" y="371"/>
                </a:moveTo>
                <a:lnTo>
                  <a:pt x="117" y="370"/>
                </a:lnTo>
                <a:lnTo>
                  <a:pt x="117" y="371"/>
                </a:lnTo>
                <a:close/>
                <a:moveTo>
                  <a:pt x="143" y="370"/>
                </a:moveTo>
                <a:lnTo>
                  <a:pt x="142" y="370"/>
                </a:lnTo>
                <a:lnTo>
                  <a:pt x="143" y="370"/>
                </a:lnTo>
                <a:close/>
                <a:moveTo>
                  <a:pt x="108" y="370"/>
                </a:moveTo>
                <a:lnTo>
                  <a:pt x="108" y="369"/>
                </a:lnTo>
                <a:lnTo>
                  <a:pt x="108" y="370"/>
                </a:lnTo>
                <a:close/>
                <a:moveTo>
                  <a:pt x="138" y="369"/>
                </a:moveTo>
                <a:lnTo>
                  <a:pt x="138" y="367"/>
                </a:lnTo>
                <a:lnTo>
                  <a:pt x="138" y="369"/>
                </a:lnTo>
                <a:close/>
                <a:moveTo>
                  <a:pt x="148" y="371"/>
                </a:moveTo>
                <a:lnTo>
                  <a:pt x="147" y="373"/>
                </a:lnTo>
                <a:lnTo>
                  <a:pt x="146" y="374"/>
                </a:lnTo>
                <a:lnTo>
                  <a:pt x="146" y="373"/>
                </a:lnTo>
                <a:lnTo>
                  <a:pt x="144" y="373"/>
                </a:lnTo>
                <a:lnTo>
                  <a:pt x="144" y="374"/>
                </a:lnTo>
                <a:lnTo>
                  <a:pt x="143" y="374"/>
                </a:lnTo>
                <a:lnTo>
                  <a:pt x="142" y="374"/>
                </a:lnTo>
                <a:lnTo>
                  <a:pt x="140" y="373"/>
                </a:lnTo>
                <a:lnTo>
                  <a:pt x="140" y="371"/>
                </a:lnTo>
                <a:lnTo>
                  <a:pt x="142" y="371"/>
                </a:lnTo>
                <a:lnTo>
                  <a:pt x="143" y="370"/>
                </a:lnTo>
                <a:lnTo>
                  <a:pt x="144" y="370"/>
                </a:lnTo>
                <a:lnTo>
                  <a:pt x="146" y="370"/>
                </a:lnTo>
                <a:lnTo>
                  <a:pt x="147" y="369"/>
                </a:lnTo>
                <a:lnTo>
                  <a:pt x="147" y="367"/>
                </a:lnTo>
                <a:lnTo>
                  <a:pt x="148" y="367"/>
                </a:lnTo>
                <a:lnTo>
                  <a:pt x="148" y="369"/>
                </a:lnTo>
                <a:lnTo>
                  <a:pt x="148" y="370"/>
                </a:lnTo>
                <a:lnTo>
                  <a:pt x="148" y="371"/>
                </a:lnTo>
                <a:close/>
                <a:moveTo>
                  <a:pt x="152" y="369"/>
                </a:moveTo>
                <a:lnTo>
                  <a:pt x="153" y="369"/>
                </a:lnTo>
                <a:lnTo>
                  <a:pt x="155" y="370"/>
                </a:lnTo>
                <a:lnTo>
                  <a:pt x="155" y="371"/>
                </a:lnTo>
                <a:lnTo>
                  <a:pt x="156" y="371"/>
                </a:lnTo>
                <a:lnTo>
                  <a:pt x="156" y="373"/>
                </a:lnTo>
                <a:lnTo>
                  <a:pt x="157" y="373"/>
                </a:lnTo>
                <a:lnTo>
                  <a:pt x="159" y="373"/>
                </a:lnTo>
                <a:lnTo>
                  <a:pt x="160" y="371"/>
                </a:lnTo>
                <a:lnTo>
                  <a:pt x="163" y="371"/>
                </a:lnTo>
                <a:lnTo>
                  <a:pt x="163" y="373"/>
                </a:lnTo>
                <a:lnTo>
                  <a:pt x="164" y="374"/>
                </a:lnTo>
                <a:lnTo>
                  <a:pt x="164" y="375"/>
                </a:lnTo>
                <a:lnTo>
                  <a:pt x="164" y="377"/>
                </a:lnTo>
                <a:lnTo>
                  <a:pt x="165" y="377"/>
                </a:lnTo>
                <a:lnTo>
                  <a:pt x="167" y="377"/>
                </a:lnTo>
                <a:lnTo>
                  <a:pt x="167" y="378"/>
                </a:lnTo>
                <a:lnTo>
                  <a:pt x="168" y="379"/>
                </a:lnTo>
                <a:lnTo>
                  <a:pt x="168" y="380"/>
                </a:lnTo>
                <a:lnTo>
                  <a:pt x="168" y="382"/>
                </a:lnTo>
                <a:lnTo>
                  <a:pt x="169" y="382"/>
                </a:lnTo>
                <a:lnTo>
                  <a:pt x="171" y="383"/>
                </a:lnTo>
                <a:lnTo>
                  <a:pt x="171" y="386"/>
                </a:lnTo>
                <a:lnTo>
                  <a:pt x="172" y="386"/>
                </a:lnTo>
                <a:lnTo>
                  <a:pt x="173" y="386"/>
                </a:lnTo>
                <a:lnTo>
                  <a:pt x="173" y="387"/>
                </a:lnTo>
                <a:lnTo>
                  <a:pt x="173" y="388"/>
                </a:lnTo>
                <a:lnTo>
                  <a:pt x="174" y="390"/>
                </a:lnTo>
                <a:lnTo>
                  <a:pt x="176" y="390"/>
                </a:lnTo>
                <a:lnTo>
                  <a:pt x="176" y="391"/>
                </a:lnTo>
                <a:lnTo>
                  <a:pt x="176" y="392"/>
                </a:lnTo>
                <a:lnTo>
                  <a:pt x="176" y="394"/>
                </a:lnTo>
                <a:lnTo>
                  <a:pt x="176" y="395"/>
                </a:lnTo>
                <a:lnTo>
                  <a:pt x="177" y="395"/>
                </a:lnTo>
                <a:lnTo>
                  <a:pt x="176" y="395"/>
                </a:lnTo>
                <a:lnTo>
                  <a:pt x="177" y="396"/>
                </a:lnTo>
                <a:lnTo>
                  <a:pt x="177" y="397"/>
                </a:lnTo>
                <a:lnTo>
                  <a:pt x="178" y="397"/>
                </a:lnTo>
                <a:lnTo>
                  <a:pt x="178" y="396"/>
                </a:lnTo>
                <a:lnTo>
                  <a:pt x="180" y="396"/>
                </a:lnTo>
                <a:lnTo>
                  <a:pt x="180" y="397"/>
                </a:lnTo>
                <a:lnTo>
                  <a:pt x="182" y="399"/>
                </a:lnTo>
                <a:lnTo>
                  <a:pt x="184" y="401"/>
                </a:lnTo>
                <a:lnTo>
                  <a:pt x="184" y="403"/>
                </a:lnTo>
                <a:lnTo>
                  <a:pt x="185" y="403"/>
                </a:lnTo>
                <a:lnTo>
                  <a:pt x="185" y="404"/>
                </a:lnTo>
                <a:lnTo>
                  <a:pt x="185" y="405"/>
                </a:lnTo>
                <a:lnTo>
                  <a:pt x="185" y="407"/>
                </a:lnTo>
                <a:lnTo>
                  <a:pt x="186" y="407"/>
                </a:lnTo>
                <a:lnTo>
                  <a:pt x="186" y="408"/>
                </a:lnTo>
                <a:lnTo>
                  <a:pt x="186" y="409"/>
                </a:lnTo>
                <a:lnTo>
                  <a:pt x="186" y="411"/>
                </a:lnTo>
                <a:lnTo>
                  <a:pt x="188" y="411"/>
                </a:lnTo>
                <a:lnTo>
                  <a:pt x="188" y="412"/>
                </a:lnTo>
                <a:lnTo>
                  <a:pt x="189" y="412"/>
                </a:lnTo>
                <a:lnTo>
                  <a:pt x="189" y="413"/>
                </a:lnTo>
                <a:lnTo>
                  <a:pt x="189" y="416"/>
                </a:lnTo>
                <a:lnTo>
                  <a:pt x="190" y="416"/>
                </a:lnTo>
                <a:lnTo>
                  <a:pt x="190" y="417"/>
                </a:lnTo>
                <a:lnTo>
                  <a:pt x="191" y="418"/>
                </a:lnTo>
                <a:lnTo>
                  <a:pt x="193" y="418"/>
                </a:lnTo>
                <a:lnTo>
                  <a:pt x="193" y="420"/>
                </a:lnTo>
                <a:lnTo>
                  <a:pt x="193" y="421"/>
                </a:lnTo>
                <a:lnTo>
                  <a:pt x="194" y="422"/>
                </a:lnTo>
                <a:lnTo>
                  <a:pt x="194" y="424"/>
                </a:lnTo>
                <a:lnTo>
                  <a:pt x="197" y="424"/>
                </a:lnTo>
                <a:lnTo>
                  <a:pt x="198" y="424"/>
                </a:lnTo>
                <a:lnTo>
                  <a:pt x="198" y="425"/>
                </a:lnTo>
                <a:lnTo>
                  <a:pt x="199" y="425"/>
                </a:lnTo>
                <a:lnTo>
                  <a:pt x="201" y="425"/>
                </a:lnTo>
                <a:lnTo>
                  <a:pt x="202" y="425"/>
                </a:lnTo>
                <a:lnTo>
                  <a:pt x="203" y="425"/>
                </a:lnTo>
                <a:lnTo>
                  <a:pt x="205" y="425"/>
                </a:lnTo>
                <a:lnTo>
                  <a:pt x="206" y="425"/>
                </a:lnTo>
                <a:lnTo>
                  <a:pt x="206" y="424"/>
                </a:lnTo>
                <a:lnTo>
                  <a:pt x="207" y="424"/>
                </a:lnTo>
                <a:lnTo>
                  <a:pt x="207" y="425"/>
                </a:lnTo>
                <a:lnTo>
                  <a:pt x="208" y="425"/>
                </a:lnTo>
                <a:lnTo>
                  <a:pt x="210" y="425"/>
                </a:lnTo>
                <a:lnTo>
                  <a:pt x="210" y="426"/>
                </a:lnTo>
                <a:lnTo>
                  <a:pt x="211" y="426"/>
                </a:lnTo>
                <a:lnTo>
                  <a:pt x="212" y="428"/>
                </a:lnTo>
                <a:lnTo>
                  <a:pt x="214" y="428"/>
                </a:lnTo>
                <a:lnTo>
                  <a:pt x="215" y="428"/>
                </a:lnTo>
                <a:lnTo>
                  <a:pt x="216" y="429"/>
                </a:lnTo>
                <a:lnTo>
                  <a:pt x="216" y="430"/>
                </a:lnTo>
                <a:lnTo>
                  <a:pt x="216" y="431"/>
                </a:lnTo>
                <a:lnTo>
                  <a:pt x="218" y="431"/>
                </a:lnTo>
                <a:lnTo>
                  <a:pt x="218" y="433"/>
                </a:lnTo>
                <a:lnTo>
                  <a:pt x="216" y="433"/>
                </a:lnTo>
                <a:lnTo>
                  <a:pt x="216" y="434"/>
                </a:lnTo>
                <a:lnTo>
                  <a:pt x="216" y="435"/>
                </a:lnTo>
                <a:lnTo>
                  <a:pt x="218" y="437"/>
                </a:lnTo>
                <a:lnTo>
                  <a:pt x="218" y="438"/>
                </a:lnTo>
                <a:lnTo>
                  <a:pt x="216" y="439"/>
                </a:lnTo>
                <a:lnTo>
                  <a:pt x="218" y="441"/>
                </a:lnTo>
                <a:lnTo>
                  <a:pt x="218" y="442"/>
                </a:lnTo>
                <a:lnTo>
                  <a:pt x="219" y="442"/>
                </a:lnTo>
                <a:lnTo>
                  <a:pt x="218" y="442"/>
                </a:lnTo>
                <a:lnTo>
                  <a:pt x="218" y="443"/>
                </a:lnTo>
                <a:lnTo>
                  <a:pt x="219" y="443"/>
                </a:lnTo>
                <a:lnTo>
                  <a:pt x="219" y="445"/>
                </a:lnTo>
                <a:lnTo>
                  <a:pt x="219" y="446"/>
                </a:lnTo>
                <a:lnTo>
                  <a:pt x="220" y="447"/>
                </a:lnTo>
                <a:lnTo>
                  <a:pt x="220" y="449"/>
                </a:lnTo>
                <a:lnTo>
                  <a:pt x="223" y="451"/>
                </a:lnTo>
                <a:lnTo>
                  <a:pt x="223" y="452"/>
                </a:lnTo>
                <a:lnTo>
                  <a:pt x="224" y="454"/>
                </a:lnTo>
                <a:lnTo>
                  <a:pt x="224" y="455"/>
                </a:lnTo>
                <a:lnTo>
                  <a:pt x="225" y="454"/>
                </a:lnTo>
                <a:lnTo>
                  <a:pt x="224" y="454"/>
                </a:lnTo>
                <a:lnTo>
                  <a:pt x="224" y="452"/>
                </a:lnTo>
                <a:lnTo>
                  <a:pt x="224" y="451"/>
                </a:lnTo>
                <a:lnTo>
                  <a:pt x="225" y="451"/>
                </a:lnTo>
                <a:lnTo>
                  <a:pt x="225" y="454"/>
                </a:lnTo>
                <a:lnTo>
                  <a:pt x="227" y="455"/>
                </a:lnTo>
                <a:lnTo>
                  <a:pt x="228" y="456"/>
                </a:lnTo>
                <a:lnTo>
                  <a:pt x="228" y="458"/>
                </a:lnTo>
                <a:lnTo>
                  <a:pt x="229" y="459"/>
                </a:lnTo>
                <a:lnTo>
                  <a:pt x="229" y="460"/>
                </a:lnTo>
                <a:lnTo>
                  <a:pt x="231" y="462"/>
                </a:lnTo>
                <a:lnTo>
                  <a:pt x="232" y="462"/>
                </a:lnTo>
                <a:lnTo>
                  <a:pt x="235" y="464"/>
                </a:lnTo>
                <a:lnTo>
                  <a:pt x="236" y="466"/>
                </a:lnTo>
                <a:lnTo>
                  <a:pt x="237" y="467"/>
                </a:lnTo>
                <a:lnTo>
                  <a:pt x="239" y="468"/>
                </a:lnTo>
                <a:lnTo>
                  <a:pt x="239" y="469"/>
                </a:lnTo>
                <a:lnTo>
                  <a:pt x="240" y="469"/>
                </a:lnTo>
                <a:lnTo>
                  <a:pt x="240" y="471"/>
                </a:lnTo>
                <a:lnTo>
                  <a:pt x="240" y="472"/>
                </a:lnTo>
                <a:lnTo>
                  <a:pt x="241" y="472"/>
                </a:lnTo>
                <a:lnTo>
                  <a:pt x="241" y="473"/>
                </a:lnTo>
                <a:lnTo>
                  <a:pt x="240" y="473"/>
                </a:lnTo>
                <a:lnTo>
                  <a:pt x="239" y="473"/>
                </a:lnTo>
                <a:lnTo>
                  <a:pt x="236" y="473"/>
                </a:lnTo>
                <a:lnTo>
                  <a:pt x="235" y="473"/>
                </a:lnTo>
                <a:lnTo>
                  <a:pt x="233" y="472"/>
                </a:lnTo>
                <a:lnTo>
                  <a:pt x="233" y="471"/>
                </a:lnTo>
                <a:lnTo>
                  <a:pt x="232" y="469"/>
                </a:lnTo>
                <a:lnTo>
                  <a:pt x="231" y="469"/>
                </a:lnTo>
                <a:lnTo>
                  <a:pt x="231" y="468"/>
                </a:lnTo>
                <a:lnTo>
                  <a:pt x="229" y="468"/>
                </a:lnTo>
                <a:lnTo>
                  <a:pt x="229" y="467"/>
                </a:lnTo>
                <a:lnTo>
                  <a:pt x="228" y="466"/>
                </a:lnTo>
                <a:lnTo>
                  <a:pt x="228" y="464"/>
                </a:lnTo>
                <a:lnTo>
                  <a:pt x="227" y="463"/>
                </a:lnTo>
                <a:lnTo>
                  <a:pt x="225" y="462"/>
                </a:lnTo>
                <a:lnTo>
                  <a:pt x="224" y="462"/>
                </a:lnTo>
                <a:lnTo>
                  <a:pt x="224" y="460"/>
                </a:lnTo>
                <a:lnTo>
                  <a:pt x="224" y="458"/>
                </a:lnTo>
                <a:lnTo>
                  <a:pt x="224" y="456"/>
                </a:lnTo>
                <a:lnTo>
                  <a:pt x="223" y="456"/>
                </a:lnTo>
                <a:lnTo>
                  <a:pt x="223" y="455"/>
                </a:lnTo>
                <a:lnTo>
                  <a:pt x="223" y="454"/>
                </a:lnTo>
                <a:lnTo>
                  <a:pt x="222" y="452"/>
                </a:lnTo>
                <a:lnTo>
                  <a:pt x="220" y="452"/>
                </a:lnTo>
                <a:lnTo>
                  <a:pt x="219" y="451"/>
                </a:lnTo>
                <a:lnTo>
                  <a:pt x="219" y="450"/>
                </a:lnTo>
                <a:lnTo>
                  <a:pt x="219" y="449"/>
                </a:lnTo>
                <a:lnTo>
                  <a:pt x="216" y="447"/>
                </a:lnTo>
                <a:lnTo>
                  <a:pt x="215" y="447"/>
                </a:lnTo>
                <a:lnTo>
                  <a:pt x="214" y="446"/>
                </a:lnTo>
                <a:lnTo>
                  <a:pt x="214" y="445"/>
                </a:lnTo>
                <a:lnTo>
                  <a:pt x="214" y="443"/>
                </a:lnTo>
                <a:lnTo>
                  <a:pt x="212" y="442"/>
                </a:lnTo>
                <a:lnTo>
                  <a:pt x="211" y="442"/>
                </a:lnTo>
                <a:lnTo>
                  <a:pt x="210" y="441"/>
                </a:lnTo>
                <a:lnTo>
                  <a:pt x="208" y="441"/>
                </a:lnTo>
                <a:lnTo>
                  <a:pt x="206" y="441"/>
                </a:lnTo>
                <a:lnTo>
                  <a:pt x="205" y="441"/>
                </a:lnTo>
                <a:lnTo>
                  <a:pt x="203" y="442"/>
                </a:lnTo>
                <a:lnTo>
                  <a:pt x="202" y="441"/>
                </a:lnTo>
                <a:lnTo>
                  <a:pt x="202" y="439"/>
                </a:lnTo>
                <a:lnTo>
                  <a:pt x="201" y="439"/>
                </a:lnTo>
                <a:lnTo>
                  <a:pt x="199" y="439"/>
                </a:lnTo>
                <a:lnTo>
                  <a:pt x="199" y="441"/>
                </a:lnTo>
                <a:lnTo>
                  <a:pt x="199" y="439"/>
                </a:lnTo>
                <a:lnTo>
                  <a:pt x="198" y="439"/>
                </a:lnTo>
                <a:lnTo>
                  <a:pt x="197" y="438"/>
                </a:lnTo>
                <a:lnTo>
                  <a:pt x="195" y="435"/>
                </a:lnTo>
                <a:lnTo>
                  <a:pt x="194" y="434"/>
                </a:lnTo>
                <a:lnTo>
                  <a:pt x="194" y="433"/>
                </a:lnTo>
                <a:lnTo>
                  <a:pt x="193" y="431"/>
                </a:lnTo>
                <a:lnTo>
                  <a:pt x="193" y="430"/>
                </a:lnTo>
                <a:lnTo>
                  <a:pt x="191" y="430"/>
                </a:lnTo>
                <a:lnTo>
                  <a:pt x="190" y="429"/>
                </a:lnTo>
                <a:lnTo>
                  <a:pt x="188" y="429"/>
                </a:lnTo>
                <a:lnTo>
                  <a:pt x="186" y="429"/>
                </a:lnTo>
                <a:lnTo>
                  <a:pt x="188" y="429"/>
                </a:lnTo>
                <a:lnTo>
                  <a:pt x="186" y="429"/>
                </a:lnTo>
                <a:lnTo>
                  <a:pt x="185" y="429"/>
                </a:lnTo>
                <a:lnTo>
                  <a:pt x="185" y="428"/>
                </a:lnTo>
                <a:lnTo>
                  <a:pt x="186" y="426"/>
                </a:lnTo>
                <a:lnTo>
                  <a:pt x="186" y="425"/>
                </a:lnTo>
                <a:lnTo>
                  <a:pt x="185" y="425"/>
                </a:lnTo>
                <a:lnTo>
                  <a:pt x="184" y="425"/>
                </a:lnTo>
                <a:lnTo>
                  <a:pt x="182" y="425"/>
                </a:lnTo>
                <a:lnTo>
                  <a:pt x="182" y="424"/>
                </a:lnTo>
                <a:lnTo>
                  <a:pt x="181" y="424"/>
                </a:lnTo>
                <a:lnTo>
                  <a:pt x="180" y="422"/>
                </a:lnTo>
                <a:lnTo>
                  <a:pt x="180" y="421"/>
                </a:lnTo>
                <a:lnTo>
                  <a:pt x="178" y="421"/>
                </a:lnTo>
                <a:lnTo>
                  <a:pt x="177" y="421"/>
                </a:lnTo>
                <a:lnTo>
                  <a:pt x="178" y="420"/>
                </a:lnTo>
                <a:lnTo>
                  <a:pt x="178" y="418"/>
                </a:lnTo>
                <a:lnTo>
                  <a:pt x="177" y="418"/>
                </a:lnTo>
                <a:lnTo>
                  <a:pt x="178" y="417"/>
                </a:lnTo>
                <a:lnTo>
                  <a:pt x="178" y="416"/>
                </a:lnTo>
                <a:lnTo>
                  <a:pt x="177" y="417"/>
                </a:lnTo>
                <a:lnTo>
                  <a:pt x="176" y="417"/>
                </a:lnTo>
                <a:lnTo>
                  <a:pt x="174" y="417"/>
                </a:lnTo>
                <a:lnTo>
                  <a:pt x="173" y="414"/>
                </a:lnTo>
                <a:lnTo>
                  <a:pt x="174" y="414"/>
                </a:lnTo>
                <a:lnTo>
                  <a:pt x="174" y="413"/>
                </a:lnTo>
                <a:lnTo>
                  <a:pt x="173" y="412"/>
                </a:lnTo>
                <a:lnTo>
                  <a:pt x="172" y="413"/>
                </a:lnTo>
                <a:lnTo>
                  <a:pt x="171" y="413"/>
                </a:lnTo>
                <a:lnTo>
                  <a:pt x="171" y="412"/>
                </a:lnTo>
                <a:lnTo>
                  <a:pt x="169" y="412"/>
                </a:lnTo>
                <a:lnTo>
                  <a:pt x="169" y="411"/>
                </a:lnTo>
                <a:lnTo>
                  <a:pt x="168" y="409"/>
                </a:lnTo>
                <a:lnTo>
                  <a:pt x="168" y="408"/>
                </a:lnTo>
                <a:lnTo>
                  <a:pt x="168" y="407"/>
                </a:lnTo>
                <a:lnTo>
                  <a:pt x="169" y="407"/>
                </a:lnTo>
                <a:lnTo>
                  <a:pt x="168" y="405"/>
                </a:lnTo>
                <a:lnTo>
                  <a:pt x="167" y="405"/>
                </a:lnTo>
                <a:lnTo>
                  <a:pt x="167" y="404"/>
                </a:lnTo>
                <a:lnTo>
                  <a:pt x="165" y="404"/>
                </a:lnTo>
                <a:lnTo>
                  <a:pt x="165" y="405"/>
                </a:lnTo>
                <a:lnTo>
                  <a:pt x="164" y="405"/>
                </a:lnTo>
                <a:lnTo>
                  <a:pt x="164" y="404"/>
                </a:lnTo>
                <a:lnTo>
                  <a:pt x="163" y="404"/>
                </a:lnTo>
                <a:lnTo>
                  <a:pt x="163" y="405"/>
                </a:lnTo>
                <a:lnTo>
                  <a:pt x="163" y="404"/>
                </a:lnTo>
                <a:lnTo>
                  <a:pt x="161" y="404"/>
                </a:lnTo>
                <a:lnTo>
                  <a:pt x="161" y="405"/>
                </a:lnTo>
                <a:lnTo>
                  <a:pt x="160" y="404"/>
                </a:lnTo>
                <a:lnTo>
                  <a:pt x="160" y="405"/>
                </a:lnTo>
                <a:lnTo>
                  <a:pt x="159" y="404"/>
                </a:lnTo>
                <a:lnTo>
                  <a:pt x="157" y="403"/>
                </a:lnTo>
                <a:lnTo>
                  <a:pt x="156" y="403"/>
                </a:lnTo>
                <a:lnTo>
                  <a:pt x="155" y="401"/>
                </a:lnTo>
                <a:lnTo>
                  <a:pt x="155" y="403"/>
                </a:lnTo>
                <a:lnTo>
                  <a:pt x="153" y="403"/>
                </a:lnTo>
                <a:lnTo>
                  <a:pt x="152" y="403"/>
                </a:lnTo>
                <a:lnTo>
                  <a:pt x="151" y="403"/>
                </a:lnTo>
                <a:lnTo>
                  <a:pt x="150" y="403"/>
                </a:lnTo>
                <a:lnTo>
                  <a:pt x="148" y="401"/>
                </a:lnTo>
                <a:lnTo>
                  <a:pt x="147" y="400"/>
                </a:lnTo>
                <a:lnTo>
                  <a:pt x="146" y="400"/>
                </a:lnTo>
                <a:lnTo>
                  <a:pt x="146" y="399"/>
                </a:lnTo>
                <a:lnTo>
                  <a:pt x="146" y="397"/>
                </a:lnTo>
                <a:lnTo>
                  <a:pt x="144" y="397"/>
                </a:lnTo>
                <a:lnTo>
                  <a:pt x="144" y="396"/>
                </a:lnTo>
                <a:lnTo>
                  <a:pt x="146" y="396"/>
                </a:lnTo>
                <a:lnTo>
                  <a:pt x="146" y="395"/>
                </a:lnTo>
                <a:lnTo>
                  <a:pt x="144" y="396"/>
                </a:lnTo>
                <a:lnTo>
                  <a:pt x="143" y="396"/>
                </a:lnTo>
                <a:lnTo>
                  <a:pt x="142" y="396"/>
                </a:lnTo>
                <a:lnTo>
                  <a:pt x="142" y="397"/>
                </a:lnTo>
                <a:lnTo>
                  <a:pt x="142" y="399"/>
                </a:lnTo>
                <a:lnTo>
                  <a:pt x="140" y="399"/>
                </a:lnTo>
                <a:lnTo>
                  <a:pt x="140" y="397"/>
                </a:lnTo>
                <a:lnTo>
                  <a:pt x="140" y="396"/>
                </a:lnTo>
                <a:lnTo>
                  <a:pt x="142" y="395"/>
                </a:lnTo>
                <a:lnTo>
                  <a:pt x="142" y="394"/>
                </a:lnTo>
                <a:lnTo>
                  <a:pt x="140" y="392"/>
                </a:lnTo>
                <a:lnTo>
                  <a:pt x="140" y="391"/>
                </a:lnTo>
                <a:lnTo>
                  <a:pt x="140" y="388"/>
                </a:lnTo>
                <a:lnTo>
                  <a:pt x="142" y="387"/>
                </a:lnTo>
                <a:lnTo>
                  <a:pt x="142" y="386"/>
                </a:lnTo>
                <a:lnTo>
                  <a:pt x="142" y="384"/>
                </a:lnTo>
                <a:lnTo>
                  <a:pt x="143" y="384"/>
                </a:lnTo>
                <a:lnTo>
                  <a:pt x="143" y="386"/>
                </a:lnTo>
                <a:lnTo>
                  <a:pt x="144" y="386"/>
                </a:lnTo>
                <a:lnTo>
                  <a:pt x="144" y="384"/>
                </a:lnTo>
                <a:lnTo>
                  <a:pt x="143" y="384"/>
                </a:lnTo>
                <a:lnTo>
                  <a:pt x="143" y="383"/>
                </a:lnTo>
                <a:lnTo>
                  <a:pt x="142" y="382"/>
                </a:lnTo>
                <a:lnTo>
                  <a:pt x="140" y="383"/>
                </a:lnTo>
                <a:lnTo>
                  <a:pt x="140" y="382"/>
                </a:lnTo>
                <a:lnTo>
                  <a:pt x="139" y="382"/>
                </a:lnTo>
                <a:lnTo>
                  <a:pt x="136" y="379"/>
                </a:lnTo>
                <a:lnTo>
                  <a:pt x="136" y="378"/>
                </a:lnTo>
                <a:lnTo>
                  <a:pt x="138" y="378"/>
                </a:lnTo>
                <a:lnTo>
                  <a:pt x="139" y="377"/>
                </a:lnTo>
                <a:lnTo>
                  <a:pt x="142" y="377"/>
                </a:lnTo>
                <a:lnTo>
                  <a:pt x="142" y="375"/>
                </a:lnTo>
                <a:lnTo>
                  <a:pt x="143" y="375"/>
                </a:lnTo>
                <a:lnTo>
                  <a:pt x="144" y="375"/>
                </a:lnTo>
                <a:lnTo>
                  <a:pt x="144" y="377"/>
                </a:lnTo>
                <a:lnTo>
                  <a:pt x="146" y="377"/>
                </a:lnTo>
                <a:lnTo>
                  <a:pt x="146" y="375"/>
                </a:lnTo>
                <a:lnTo>
                  <a:pt x="147" y="374"/>
                </a:lnTo>
                <a:lnTo>
                  <a:pt x="147" y="375"/>
                </a:lnTo>
                <a:lnTo>
                  <a:pt x="147" y="377"/>
                </a:lnTo>
                <a:lnTo>
                  <a:pt x="148" y="377"/>
                </a:lnTo>
                <a:lnTo>
                  <a:pt x="148" y="375"/>
                </a:lnTo>
                <a:lnTo>
                  <a:pt x="147" y="374"/>
                </a:lnTo>
                <a:lnTo>
                  <a:pt x="147" y="373"/>
                </a:lnTo>
                <a:lnTo>
                  <a:pt x="148" y="373"/>
                </a:lnTo>
                <a:lnTo>
                  <a:pt x="148" y="371"/>
                </a:lnTo>
                <a:lnTo>
                  <a:pt x="150" y="373"/>
                </a:lnTo>
                <a:lnTo>
                  <a:pt x="150" y="371"/>
                </a:lnTo>
                <a:lnTo>
                  <a:pt x="150" y="370"/>
                </a:lnTo>
                <a:lnTo>
                  <a:pt x="151" y="370"/>
                </a:lnTo>
                <a:lnTo>
                  <a:pt x="151" y="367"/>
                </a:lnTo>
                <a:lnTo>
                  <a:pt x="152" y="367"/>
                </a:lnTo>
                <a:lnTo>
                  <a:pt x="152" y="369"/>
                </a:lnTo>
                <a:close/>
                <a:moveTo>
                  <a:pt x="430" y="366"/>
                </a:moveTo>
                <a:lnTo>
                  <a:pt x="430" y="365"/>
                </a:lnTo>
                <a:lnTo>
                  <a:pt x="430" y="366"/>
                </a:lnTo>
                <a:close/>
                <a:moveTo>
                  <a:pt x="121" y="365"/>
                </a:moveTo>
                <a:lnTo>
                  <a:pt x="122" y="365"/>
                </a:lnTo>
                <a:lnTo>
                  <a:pt x="123" y="365"/>
                </a:lnTo>
                <a:lnTo>
                  <a:pt x="123" y="366"/>
                </a:lnTo>
                <a:lnTo>
                  <a:pt x="125" y="369"/>
                </a:lnTo>
                <a:lnTo>
                  <a:pt x="126" y="369"/>
                </a:lnTo>
                <a:lnTo>
                  <a:pt x="127" y="369"/>
                </a:lnTo>
                <a:lnTo>
                  <a:pt x="129" y="370"/>
                </a:lnTo>
                <a:lnTo>
                  <a:pt x="130" y="370"/>
                </a:lnTo>
                <a:lnTo>
                  <a:pt x="130" y="371"/>
                </a:lnTo>
                <a:lnTo>
                  <a:pt x="129" y="371"/>
                </a:lnTo>
                <a:lnTo>
                  <a:pt x="127" y="371"/>
                </a:lnTo>
                <a:lnTo>
                  <a:pt x="126" y="371"/>
                </a:lnTo>
                <a:lnTo>
                  <a:pt x="125" y="371"/>
                </a:lnTo>
                <a:lnTo>
                  <a:pt x="123" y="371"/>
                </a:lnTo>
                <a:lnTo>
                  <a:pt x="123" y="370"/>
                </a:lnTo>
                <a:lnTo>
                  <a:pt x="123" y="369"/>
                </a:lnTo>
                <a:lnTo>
                  <a:pt x="122" y="367"/>
                </a:lnTo>
                <a:lnTo>
                  <a:pt x="121" y="366"/>
                </a:lnTo>
                <a:lnTo>
                  <a:pt x="121" y="365"/>
                </a:lnTo>
                <a:lnTo>
                  <a:pt x="121" y="363"/>
                </a:lnTo>
                <a:lnTo>
                  <a:pt x="121" y="365"/>
                </a:lnTo>
                <a:close/>
                <a:moveTo>
                  <a:pt x="139" y="363"/>
                </a:moveTo>
                <a:lnTo>
                  <a:pt x="138" y="363"/>
                </a:lnTo>
                <a:lnTo>
                  <a:pt x="139" y="362"/>
                </a:lnTo>
                <a:lnTo>
                  <a:pt x="139" y="363"/>
                </a:lnTo>
                <a:close/>
                <a:moveTo>
                  <a:pt x="394" y="353"/>
                </a:moveTo>
                <a:lnTo>
                  <a:pt x="393" y="353"/>
                </a:lnTo>
                <a:lnTo>
                  <a:pt x="393" y="352"/>
                </a:lnTo>
                <a:lnTo>
                  <a:pt x="393" y="353"/>
                </a:lnTo>
                <a:lnTo>
                  <a:pt x="394" y="353"/>
                </a:lnTo>
                <a:close/>
                <a:moveTo>
                  <a:pt x="414" y="350"/>
                </a:moveTo>
                <a:lnTo>
                  <a:pt x="415" y="352"/>
                </a:lnTo>
                <a:lnTo>
                  <a:pt x="417" y="350"/>
                </a:lnTo>
                <a:lnTo>
                  <a:pt x="418" y="352"/>
                </a:lnTo>
                <a:lnTo>
                  <a:pt x="419" y="352"/>
                </a:lnTo>
                <a:lnTo>
                  <a:pt x="421" y="353"/>
                </a:lnTo>
                <a:lnTo>
                  <a:pt x="422" y="353"/>
                </a:lnTo>
                <a:lnTo>
                  <a:pt x="423" y="353"/>
                </a:lnTo>
                <a:lnTo>
                  <a:pt x="424" y="354"/>
                </a:lnTo>
                <a:lnTo>
                  <a:pt x="426" y="354"/>
                </a:lnTo>
                <a:lnTo>
                  <a:pt x="427" y="354"/>
                </a:lnTo>
                <a:lnTo>
                  <a:pt x="427" y="356"/>
                </a:lnTo>
                <a:lnTo>
                  <a:pt x="428" y="356"/>
                </a:lnTo>
                <a:lnTo>
                  <a:pt x="430" y="357"/>
                </a:lnTo>
                <a:lnTo>
                  <a:pt x="431" y="358"/>
                </a:lnTo>
                <a:lnTo>
                  <a:pt x="431" y="359"/>
                </a:lnTo>
                <a:lnTo>
                  <a:pt x="431" y="361"/>
                </a:lnTo>
                <a:lnTo>
                  <a:pt x="432" y="362"/>
                </a:lnTo>
                <a:lnTo>
                  <a:pt x="432" y="363"/>
                </a:lnTo>
                <a:lnTo>
                  <a:pt x="431" y="363"/>
                </a:lnTo>
                <a:lnTo>
                  <a:pt x="430" y="365"/>
                </a:lnTo>
                <a:lnTo>
                  <a:pt x="428" y="365"/>
                </a:lnTo>
                <a:lnTo>
                  <a:pt x="427" y="365"/>
                </a:lnTo>
                <a:lnTo>
                  <a:pt x="426" y="365"/>
                </a:lnTo>
                <a:lnTo>
                  <a:pt x="424" y="365"/>
                </a:lnTo>
                <a:lnTo>
                  <a:pt x="423" y="365"/>
                </a:lnTo>
                <a:lnTo>
                  <a:pt x="422" y="365"/>
                </a:lnTo>
                <a:lnTo>
                  <a:pt x="422" y="363"/>
                </a:lnTo>
                <a:lnTo>
                  <a:pt x="421" y="363"/>
                </a:lnTo>
                <a:lnTo>
                  <a:pt x="419" y="362"/>
                </a:lnTo>
                <a:lnTo>
                  <a:pt x="418" y="362"/>
                </a:lnTo>
                <a:lnTo>
                  <a:pt x="417" y="362"/>
                </a:lnTo>
                <a:lnTo>
                  <a:pt x="415" y="362"/>
                </a:lnTo>
                <a:lnTo>
                  <a:pt x="415" y="361"/>
                </a:lnTo>
                <a:lnTo>
                  <a:pt x="414" y="361"/>
                </a:lnTo>
                <a:lnTo>
                  <a:pt x="413" y="361"/>
                </a:lnTo>
                <a:lnTo>
                  <a:pt x="413" y="362"/>
                </a:lnTo>
                <a:lnTo>
                  <a:pt x="411" y="362"/>
                </a:lnTo>
                <a:lnTo>
                  <a:pt x="410" y="362"/>
                </a:lnTo>
                <a:lnTo>
                  <a:pt x="410" y="361"/>
                </a:lnTo>
                <a:lnTo>
                  <a:pt x="409" y="361"/>
                </a:lnTo>
                <a:lnTo>
                  <a:pt x="406" y="361"/>
                </a:lnTo>
                <a:lnTo>
                  <a:pt x="405" y="361"/>
                </a:lnTo>
                <a:lnTo>
                  <a:pt x="404" y="361"/>
                </a:lnTo>
                <a:lnTo>
                  <a:pt x="402" y="359"/>
                </a:lnTo>
                <a:lnTo>
                  <a:pt x="401" y="359"/>
                </a:lnTo>
                <a:lnTo>
                  <a:pt x="401" y="358"/>
                </a:lnTo>
                <a:lnTo>
                  <a:pt x="400" y="358"/>
                </a:lnTo>
                <a:lnTo>
                  <a:pt x="398" y="358"/>
                </a:lnTo>
                <a:lnTo>
                  <a:pt x="398" y="357"/>
                </a:lnTo>
                <a:lnTo>
                  <a:pt x="397" y="357"/>
                </a:lnTo>
                <a:lnTo>
                  <a:pt x="396" y="357"/>
                </a:lnTo>
                <a:lnTo>
                  <a:pt x="396" y="356"/>
                </a:lnTo>
                <a:lnTo>
                  <a:pt x="397" y="356"/>
                </a:lnTo>
                <a:lnTo>
                  <a:pt x="401" y="356"/>
                </a:lnTo>
                <a:lnTo>
                  <a:pt x="401" y="354"/>
                </a:lnTo>
                <a:lnTo>
                  <a:pt x="404" y="354"/>
                </a:lnTo>
                <a:lnTo>
                  <a:pt x="405" y="354"/>
                </a:lnTo>
                <a:lnTo>
                  <a:pt x="406" y="353"/>
                </a:lnTo>
                <a:lnTo>
                  <a:pt x="407" y="353"/>
                </a:lnTo>
                <a:lnTo>
                  <a:pt x="409" y="353"/>
                </a:lnTo>
                <a:lnTo>
                  <a:pt x="409" y="352"/>
                </a:lnTo>
                <a:lnTo>
                  <a:pt x="410" y="352"/>
                </a:lnTo>
                <a:lnTo>
                  <a:pt x="410" y="350"/>
                </a:lnTo>
                <a:lnTo>
                  <a:pt x="411" y="350"/>
                </a:lnTo>
                <a:lnTo>
                  <a:pt x="413" y="350"/>
                </a:lnTo>
                <a:lnTo>
                  <a:pt x="414" y="350"/>
                </a:lnTo>
                <a:close/>
                <a:moveTo>
                  <a:pt x="397" y="350"/>
                </a:moveTo>
                <a:lnTo>
                  <a:pt x="397" y="349"/>
                </a:lnTo>
                <a:lnTo>
                  <a:pt x="397" y="348"/>
                </a:lnTo>
                <a:lnTo>
                  <a:pt x="398" y="348"/>
                </a:lnTo>
                <a:lnTo>
                  <a:pt x="398" y="349"/>
                </a:lnTo>
                <a:lnTo>
                  <a:pt x="397" y="350"/>
                </a:lnTo>
                <a:close/>
                <a:moveTo>
                  <a:pt x="343" y="342"/>
                </a:moveTo>
                <a:lnTo>
                  <a:pt x="342" y="342"/>
                </a:lnTo>
                <a:lnTo>
                  <a:pt x="342" y="341"/>
                </a:lnTo>
                <a:lnTo>
                  <a:pt x="343" y="341"/>
                </a:lnTo>
                <a:lnTo>
                  <a:pt x="345" y="341"/>
                </a:lnTo>
                <a:lnTo>
                  <a:pt x="345" y="342"/>
                </a:lnTo>
                <a:lnTo>
                  <a:pt x="343" y="342"/>
                </a:lnTo>
                <a:close/>
                <a:moveTo>
                  <a:pt x="360" y="340"/>
                </a:moveTo>
                <a:lnTo>
                  <a:pt x="360" y="341"/>
                </a:lnTo>
                <a:lnTo>
                  <a:pt x="360" y="340"/>
                </a:lnTo>
                <a:close/>
                <a:moveTo>
                  <a:pt x="347" y="340"/>
                </a:moveTo>
                <a:lnTo>
                  <a:pt x="346" y="340"/>
                </a:lnTo>
                <a:lnTo>
                  <a:pt x="346" y="339"/>
                </a:lnTo>
                <a:lnTo>
                  <a:pt x="347" y="340"/>
                </a:lnTo>
                <a:close/>
                <a:moveTo>
                  <a:pt x="377" y="340"/>
                </a:moveTo>
                <a:lnTo>
                  <a:pt x="379" y="341"/>
                </a:lnTo>
                <a:lnTo>
                  <a:pt x="377" y="341"/>
                </a:lnTo>
                <a:lnTo>
                  <a:pt x="379" y="342"/>
                </a:lnTo>
                <a:lnTo>
                  <a:pt x="379" y="344"/>
                </a:lnTo>
                <a:lnTo>
                  <a:pt x="380" y="344"/>
                </a:lnTo>
                <a:lnTo>
                  <a:pt x="380" y="342"/>
                </a:lnTo>
                <a:lnTo>
                  <a:pt x="381" y="341"/>
                </a:lnTo>
                <a:lnTo>
                  <a:pt x="381" y="340"/>
                </a:lnTo>
                <a:lnTo>
                  <a:pt x="381" y="339"/>
                </a:lnTo>
                <a:lnTo>
                  <a:pt x="383" y="339"/>
                </a:lnTo>
                <a:lnTo>
                  <a:pt x="384" y="339"/>
                </a:lnTo>
                <a:lnTo>
                  <a:pt x="385" y="339"/>
                </a:lnTo>
                <a:lnTo>
                  <a:pt x="387" y="340"/>
                </a:lnTo>
                <a:lnTo>
                  <a:pt x="387" y="341"/>
                </a:lnTo>
                <a:lnTo>
                  <a:pt x="388" y="341"/>
                </a:lnTo>
                <a:lnTo>
                  <a:pt x="388" y="342"/>
                </a:lnTo>
                <a:lnTo>
                  <a:pt x="388" y="344"/>
                </a:lnTo>
                <a:lnTo>
                  <a:pt x="389" y="344"/>
                </a:lnTo>
                <a:lnTo>
                  <a:pt x="390" y="344"/>
                </a:lnTo>
                <a:lnTo>
                  <a:pt x="390" y="342"/>
                </a:lnTo>
                <a:lnTo>
                  <a:pt x="392" y="342"/>
                </a:lnTo>
                <a:lnTo>
                  <a:pt x="390" y="341"/>
                </a:lnTo>
                <a:lnTo>
                  <a:pt x="390" y="340"/>
                </a:lnTo>
                <a:lnTo>
                  <a:pt x="394" y="340"/>
                </a:lnTo>
                <a:lnTo>
                  <a:pt x="394" y="341"/>
                </a:lnTo>
                <a:lnTo>
                  <a:pt x="396" y="341"/>
                </a:lnTo>
                <a:lnTo>
                  <a:pt x="396" y="342"/>
                </a:lnTo>
                <a:lnTo>
                  <a:pt x="398" y="342"/>
                </a:lnTo>
                <a:lnTo>
                  <a:pt x="398" y="341"/>
                </a:lnTo>
                <a:lnTo>
                  <a:pt x="400" y="341"/>
                </a:lnTo>
                <a:lnTo>
                  <a:pt x="401" y="342"/>
                </a:lnTo>
                <a:lnTo>
                  <a:pt x="402" y="342"/>
                </a:lnTo>
                <a:lnTo>
                  <a:pt x="405" y="345"/>
                </a:lnTo>
                <a:lnTo>
                  <a:pt x="402" y="345"/>
                </a:lnTo>
                <a:lnTo>
                  <a:pt x="401" y="345"/>
                </a:lnTo>
                <a:lnTo>
                  <a:pt x="400" y="345"/>
                </a:lnTo>
                <a:lnTo>
                  <a:pt x="400" y="346"/>
                </a:lnTo>
                <a:lnTo>
                  <a:pt x="398" y="346"/>
                </a:lnTo>
                <a:lnTo>
                  <a:pt x="397" y="346"/>
                </a:lnTo>
                <a:lnTo>
                  <a:pt x="397" y="348"/>
                </a:lnTo>
                <a:lnTo>
                  <a:pt x="397" y="349"/>
                </a:lnTo>
                <a:lnTo>
                  <a:pt x="396" y="350"/>
                </a:lnTo>
                <a:lnTo>
                  <a:pt x="396" y="352"/>
                </a:lnTo>
                <a:lnTo>
                  <a:pt x="396" y="350"/>
                </a:lnTo>
                <a:lnTo>
                  <a:pt x="394" y="352"/>
                </a:lnTo>
                <a:lnTo>
                  <a:pt x="393" y="352"/>
                </a:lnTo>
                <a:lnTo>
                  <a:pt x="392" y="353"/>
                </a:lnTo>
                <a:lnTo>
                  <a:pt x="393" y="353"/>
                </a:lnTo>
                <a:lnTo>
                  <a:pt x="393" y="354"/>
                </a:lnTo>
                <a:lnTo>
                  <a:pt x="392" y="354"/>
                </a:lnTo>
                <a:lnTo>
                  <a:pt x="392" y="353"/>
                </a:lnTo>
                <a:lnTo>
                  <a:pt x="390" y="354"/>
                </a:lnTo>
                <a:lnTo>
                  <a:pt x="389" y="354"/>
                </a:lnTo>
                <a:lnTo>
                  <a:pt x="387" y="354"/>
                </a:lnTo>
                <a:lnTo>
                  <a:pt x="385" y="354"/>
                </a:lnTo>
                <a:lnTo>
                  <a:pt x="384" y="354"/>
                </a:lnTo>
                <a:lnTo>
                  <a:pt x="384" y="353"/>
                </a:lnTo>
                <a:lnTo>
                  <a:pt x="383" y="353"/>
                </a:lnTo>
                <a:lnTo>
                  <a:pt x="381" y="353"/>
                </a:lnTo>
                <a:lnTo>
                  <a:pt x="380" y="352"/>
                </a:lnTo>
                <a:lnTo>
                  <a:pt x="380" y="350"/>
                </a:lnTo>
                <a:lnTo>
                  <a:pt x="380" y="349"/>
                </a:lnTo>
                <a:lnTo>
                  <a:pt x="379" y="350"/>
                </a:lnTo>
                <a:lnTo>
                  <a:pt x="377" y="350"/>
                </a:lnTo>
                <a:lnTo>
                  <a:pt x="376" y="350"/>
                </a:lnTo>
                <a:lnTo>
                  <a:pt x="373" y="350"/>
                </a:lnTo>
                <a:lnTo>
                  <a:pt x="372" y="352"/>
                </a:lnTo>
                <a:lnTo>
                  <a:pt x="372" y="350"/>
                </a:lnTo>
                <a:lnTo>
                  <a:pt x="371" y="350"/>
                </a:lnTo>
                <a:lnTo>
                  <a:pt x="369" y="349"/>
                </a:lnTo>
                <a:lnTo>
                  <a:pt x="369" y="348"/>
                </a:lnTo>
                <a:lnTo>
                  <a:pt x="368" y="348"/>
                </a:lnTo>
                <a:lnTo>
                  <a:pt x="367" y="348"/>
                </a:lnTo>
                <a:lnTo>
                  <a:pt x="367" y="346"/>
                </a:lnTo>
                <a:lnTo>
                  <a:pt x="366" y="346"/>
                </a:lnTo>
                <a:lnTo>
                  <a:pt x="366" y="345"/>
                </a:lnTo>
                <a:lnTo>
                  <a:pt x="364" y="345"/>
                </a:lnTo>
                <a:lnTo>
                  <a:pt x="364" y="344"/>
                </a:lnTo>
                <a:lnTo>
                  <a:pt x="363" y="344"/>
                </a:lnTo>
                <a:lnTo>
                  <a:pt x="363" y="342"/>
                </a:lnTo>
                <a:lnTo>
                  <a:pt x="362" y="342"/>
                </a:lnTo>
                <a:lnTo>
                  <a:pt x="362" y="341"/>
                </a:lnTo>
                <a:lnTo>
                  <a:pt x="363" y="341"/>
                </a:lnTo>
                <a:lnTo>
                  <a:pt x="364" y="340"/>
                </a:lnTo>
                <a:lnTo>
                  <a:pt x="363" y="340"/>
                </a:lnTo>
                <a:lnTo>
                  <a:pt x="362" y="340"/>
                </a:lnTo>
                <a:lnTo>
                  <a:pt x="362" y="339"/>
                </a:lnTo>
                <a:lnTo>
                  <a:pt x="360" y="339"/>
                </a:lnTo>
                <a:lnTo>
                  <a:pt x="362" y="337"/>
                </a:lnTo>
                <a:lnTo>
                  <a:pt x="363" y="339"/>
                </a:lnTo>
                <a:lnTo>
                  <a:pt x="364" y="339"/>
                </a:lnTo>
                <a:lnTo>
                  <a:pt x="366" y="337"/>
                </a:lnTo>
                <a:lnTo>
                  <a:pt x="366" y="339"/>
                </a:lnTo>
                <a:lnTo>
                  <a:pt x="367" y="339"/>
                </a:lnTo>
                <a:lnTo>
                  <a:pt x="368" y="337"/>
                </a:lnTo>
                <a:lnTo>
                  <a:pt x="371" y="337"/>
                </a:lnTo>
                <a:lnTo>
                  <a:pt x="372" y="337"/>
                </a:lnTo>
                <a:lnTo>
                  <a:pt x="373" y="339"/>
                </a:lnTo>
                <a:lnTo>
                  <a:pt x="373" y="340"/>
                </a:lnTo>
                <a:lnTo>
                  <a:pt x="375" y="340"/>
                </a:lnTo>
                <a:lnTo>
                  <a:pt x="376" y="339"/>
                </a:lnTo>
                <a:lnTo>
                  <a:pt x="376" y="337"/>
                </a:lnTo>
                <a:lnTo>
                  <a:pt x="377" y="337"/>
                </a:lnTo>
                <a:lnTo>
                  <a:pt x="377" y="339"/>
                </a:lnTo>
                <a:lnTo>
                  <a:pt x="377" y="340"/>
                </a:lnTo>
                <a:close/>
                <a:moveTo>
                  <a:pt x="362" y="337"/>
                </a:moveTo>
                <a:lnTo>
                  <a:pt x="360" y="337"/>
                </a:lnTo>
                <a:lnTo>
                  <a:pt x="360" y="336"/>
                </a:lnTo>
                <a:lnTo>
                  <a:pt x="362" y="336"/>
                </a:lnTo>
                <a:lnTo>
                  <a:pt x="362" y="337"/>
                </a:lnTo>
                <a:close/>
                <a:moveTo>
                  <a:pt x="373" y="336"/>
                </a:moveTo>
                <a:lnTo>
                  <a:pt x="372" y="337"/>
                </a:lnTo>
                <a:lnTo>
                  <a:pt x="372" y="336"/>
                </a:lnTo>
                <a:lnTo>
                  <a:pt x="372" y="335"/>
                </a:lnTo>
                <a:lnTo>
                  <a:pt x="372" y="333"/>
                </a:lnTo>
                <a:lnTo>
                  <a:pt x="373" y="333"/>
                </a:lnTo>
                <a:lnTo>
                  <a:pt x="375" y="335"/>
                </a:lnTo>
                <a:lnTo>
                  <a:pt x="375" y="336"/>
                </a:lnTo>
                <a:lnTo>
                  <a:pt x="373" y="336"/>
                </a:lnTo>
                <a:close/>
                <a:moveTo>
                  <a:pt x="371" y="333"/>
                </a:moveTo>
                <a:lnTo>
                  <a:pt x="369" y="335"/>
                </a:lnTo>
                <a:lnTo>
                  <a:pt x="368" y="335"/>
                </a:lnTo>
                <a:lnTo>
                  <a:pt x="367" y="335"/>
                </a:lnTo>
                <a:lnTo>
                  <a:pt x="367" y="333"/>
                </a:lnTo>
                <a:lnTo>
                  <a:pt x="367" y="335"/>
                </a:lnTo>
                <a:lnTo>
                  <a:pt x="366" y="335"/>
                </a:lnTo>
                <a:lnTo>
                  <a:pt x="366" y="333"/>
                </a:lnTo>
                <a:lnTo>
                  <a:pt x="366" y="332"/>
                </a:lnTo>
                <a:lnTo>
                  <a:pt x="367" y="332"/>
                </a:lnTo>
                <a:lnTo>
                  <a:pt x="367" y="331"/>
                </a:lnTo>
                <a:lnTo>
                  <a:pt x="367" y="329"/>
                </a:lnTo>
                <a:lnTo>
                  <a:pt x="368" y="329"/>
                </a:lnTo>
                <a:lnTo>
                  <a:pt x="369" y="331"/>
                </a:lnTo>
                <a:lnTo>
                  <a:pt x="369" y="332"/>
                </a:lnTo>
                <a:lnTo>
                  <a:pt x="371" y="333"/>
                </a:lnTo>
                <a:close/>
                <a:moveTo>
                  <a:pt x="363" y="328"/>
                </a:moveTo>
                <a:lnTo>
                  <a:pt x="362" y="328"/>
                </a:lnTo>
                <a:lnTo>
                  <a:pt x="362" y="327"/>
                </a:lnTo>
                <a:lnTo>
                  <a:pt x="363" y="327"/>
                </a:lnTo>
                <a:lnTo>
                  <a:pt x="363" y="328"/>
                </a:lnTo>
                <a:close/>
                <a:moveTo>
                  <a:pt x="352" y="324"/>
                </a:moveTo>
                <a:lnTo>
                  <a:pt x="352" y="323"/>
                </a:lnTo>
                <a:lnTo>
                  <a:pt x="354" y="323"/>
                </a:lnTo>
                <a:lnTo>
                  <a:pt x="354" y="324"/>
                </a:lnTo>
                <a:lnTo>
                  <a:pt x="352" y="324"/>
                </a:lnTo>
                <a:close/>
                <a:moveTo>
                  <a:pt x="350" y="323"/>
                </a:moveTo>
                <a:lnTo>
                  <a:pt x="350" y="324"/>
                </a:lnTo>
                <a:lnTo>
                  <a:pt x="351" y="324"/>
                </a:lnTo>
                <a:lnTo>
                  <a:pt x="352" y="324"/>
                </a:lnTo>
                <a:lnTo>
                  <a:pt x="354" y="324"/>
                </a:lnTo>
                <a:lnTo>
                  <a:pt x="352" y="325"/>
                </a:lnTo>
                <a:lnTo>
                  <a:pt x="354" y="325"/>
                </a:lnTo>
                <a:lnTo>
                  <a:pt x="355" y="324"/>
                </a:lnTo>
                <a:lnTo>
                  <a:pt x="356" y="325"/>
                </a:lnTo>
                <a:lnTo>
                  <a:pt x="358" y="327"/>
                </a:lnTo>
                <a:lnTo>
                  <a:pt x="358" y="325"/>
                </a:lnTo>
                <a:lnTo>
                  <a:pt x="359" y="325"/>
                </a:lnTo>
                <a:lnTo>
                  <a:pt x="360" y="325"/>
                </a:lnTo>
                <a:lnTo>
                  <a:pt x="360" y="327"/>
                </a:lnTo>
                <a:lnTo>
                  <a:pt x="360" y="328"/>
                </a:lnTo>
                <a:lnTo>
                  <a:pt x="362" y="328"/>
                </a:lnTo>
                <a:lnTo>
                  <a:pt x="364" y="328"/>
                </a:lnTo>
                <a:lnTo>
                  <a:pt x="364" y="329"/>
                </a:lnTo>
                <a:lnTo>
                  <a:pt x="366" y="329"/>
                </a:lnTo>
                <a:lnTo>
                  <a:pt x="366" y="328"/>
                </a:lnTo>
                <a:lnTo>
                  <a:pt x="366" y="329"/>
                </a:lnTo>
                <a:lnTo>
                  <a:pt x="366" y="331"/>
                </a:lnTo>
                <a:lnTo>
                  <a:pt x="364" y="332"/>
                </a:lnTo>
                <a:lnTo>
                  <a:pt x="364" y="333"/>
                </a:lnTo>
                <a:lnTo>
                  <a:pt x="363" y="333"/>
                </a:lnTo>
                <a:lnTo>
                  <a:pt x="363" y="335"/>
                </a:lnTo>
                <a:lnTo>
                  <a:pt x="362" y="333"/>
                </a:lnTo>
                <a:lnTo>
                  <a:pt x="360" y="335"/>
                </a:lnTo>
                <a:lnTo>
                  <a:pt x="359" y="336"/>
                </a:lnTo>
                <a:lnTo>
                  <a:pt x="359" y="337"/>
                </a:lnTo>
                <a:lnTo>
                  <a:pt x="358" y="339"/>
                </a:lnTo>
                <a:lnTo>
                  <a:pt x="358" y="340"/>
                </a:lnTo>
                <a:lnTo>
                  <a:pt x="356" y="340"/>
                </a:lnTo>
                <a:lnTo>
                  <a:pt x="355" y="340"/>
                </a:lnTo>
                <a:lnTo>
                  <a:pt x="356" y="341"/>
                </a:lnTo>
                <a:lnTo>
                  <a:pt x="356" y="342"/>
                </a:lnTo>
                <a:lnTo>
                  <a:pt x="358" y="342"/>
                </a:lnTo>
                <a:lnTo>
                  <a:pt x="358" y="344"/>
                </a:lnTo>
                <a:lnTo>
                  <a:pt x="358" y="345"/>
                </a:lnTo>
                <a:lnTo>
                  <a:pt x="359" y="345"/>
                </a:lnTo>
                <a:lnTo>
                  <a:pt x="359" y="346"/>
                </a:lnTo>
                <a:lnTo>
                  <a:pt x="360" y="346"/>
                </a:lnTo>
                <a:lnTo>
                  <a:pt x="360" y="348"/>
                </a:lnTo>
                <a:lnTo>
                  <a:pt x="362" y="349"/>
                </a:lnTo>
                <a:lnTo>
                  <a:pt x="360" y="350"/>
                </a:lnTo>
                <a:lnTo>
                  <a:pt x="360" y="349"/>
                </a:lnTo>
                <a:lnTo>
                  <a:pt x="359" y="349"/>
                </a:lnTo>
                <a:lnTo>
                  <a:pt x="359" y="350"/>
                </a:lnTo>
                <a:lnTo>
                  <a:pt x="358" y="350"/>
                </a:lnTo>
                <a:lnTo>
                  <a:pt x="358" y="352"/>
                </a:lnTo>
                <a:lnTo>
                  <a:pt x="356" y="352"/>
                </a:lnTo>
                <a:lnTo>
                  <a:pt x="355" y="353"/>
                </a:lnTo>
                <a:lnTo>
                  <a:pt x="355" y="352"/>
                </a:lnTo>
                <a:lnTo>
                  <a:pt x="354" y="352"/>
                </a:lnTo>
                <a:lnTo>
                  <a:pt x="354" y="353"/>
                </a:lnTo>
                <a:lnTo>
                  <a:pt x="352" y="353"/>
                </a:lnTo>
                <a:lnTo>
                  <a:pt x="352" y="352"/>
                </a:lnTo>
                <a:lnTo>
                  <a:pt x="352" y="350"/>
                </a:lnTo>
                <a:lnTo>
                  <a:pt x="352" y="349"/>
                </a:lnTo>
                <a:lnTo>
                  <a:pt x="352" y="348"/>
                </a:lnTo>
                <a:lnTo>
                  <a:pt x="351" y="348"/>
                </a:lnTo>
                <a:lnTo>
                  <a:pt x="352" y="346"/>
                </a:lnTo>
                <a:lnTo>
                  <a:pt x="351" y="346"/>
                </a:lnTo>
                <a:lnTo>
                  <a:pt x="350" y="348"/>
                </a:lnTo>
                <a:lnTo>
                  <a:pt x="351" y="348"/>
                </a:lnTo>
                <a:lnTo>
                  <a:pt x="351" y="349"/>
                </a:lnTo>
                <a:lnTo>
                  <a:pt x="350" y="349"/>
                </a:lnTo>
                <a:lnTo>
                  <a:pt x="350" y="348"/>
                </a:lnTo>
                <a:lnTo>
                  <a:pt x="349" y="346"/>
                </a:lnTo>
                <a:lnTo>
                  <a:pt x="349" y="345"/>
                </a:lnTo>
                <a:lnTo>
                  <a:pt x="349" y="344"/>
                </a:lnTo>
                <a:lnTo>
                  <a:pt x="347" y="344"/>
                </a:lnTo>
                <a:lnTo>
                  <a:pt x="347" y="342"/>
                </a:lnTo>
                <a:lnTo>
                  <a:pt x="346" y="342"/>
                </a:lnTo>
                <a:lnTo>
                  <a:pt x="346" y="341"/>
                </a:lnTo>
                <a:lnTo>
                  <a:pt x="345" y="341"/>
                </a:lnTo>
                <a:lnTo>
                  <a:pt x="346" y="341"/>
                </a:lnTo>
                <a:lnTo>
                  <a:pt x="347" y="341"/>
                </a:lnTo>
                <a:lnTo>
                  <a:pt x="347" y="340"/>
                </a:lnTo>
                <a:lnTo>
                  <a:pt x="347" y="339"/>
                </a:lnTo>
                <a:lnTo>
                  <a:pt x="347" y="337"/>
                </a:lnTo>
                <a:lnTo>
                  <a:pt x="347" y="336"/>
                </a:lnTo>
                <a:lnTo>
                  <a:pt x="347" y="335"/>
                </a:lnTo>
                <a:lnTo>
                  <a:pt x="347" y="333"/>
                </a:lnTo>
                <a:lnTo>
                  <a:pt x="349" y="333"/>
                </a:lnTo>
                <a:lnTo>
                  <a:pt x="349" y="332"/>
                </a:lnTo>
                <a:lnTo>
                  <a:pt x="350" y="332"/>
                </a:lnTo>
                <a:lnTo>
                  <a:pt x="349" y="329"/>
                </a:lnTo>
                <a:lnTo>
                  <a:pt x="347" y="329"/>
                </a:lnTo>
                <a:lnTo>
                  <a:pt x="347" y="328"/>
                </a:lnTo>
                <a:lnTo>
                  <a:pt x="346" y="328"/>
                </a:lnTo>
                <a:lnTo>
                  <a:pt x="346" y="327"/>
                </a:lnTo>
                <a:lnTo>
                  <a:pt x="345" y="327"/>
                </a:lnTo>
                <a:lnTo>
                  <a:pt x="346" y="327"/>
                </a:lnTo>
                <a:lnTo>
                  <a:pt x="346" y="325"/>
                </a:lnTo>
                <a:lnTo>
                  <a:pt x="345" y="325"/>
                </a:lnTo>
                <a:lnTo>
                  <a:pt x="346" y="324"/>
                </a:lnTo>
                <a:lnTo>
                  <a:pt x="346" y="323"/>
                </a:lnTo>
                <a:lnTo>
                  <a:pt x="347" y="323"/>
                </a:lnTo>
                <a:lnTo>
                  <a:pt x="349" y="323"/>
                </a:lnTo>
                <a:lnTo>
                  <a:pt x="350" y="323"/>
                </a:lnTo>
                <a:close/>
                <a:moveTo>
                  <a:pt x="330" y="312"/>
                </a:moveTo>
                <a:lnTo>
                  <a:pt x="332" y="312"/>
                </a:lnTo>
                <a:lnTo>
                  <a:pt x="333" y="312"/>
                </a:lnTo>
                <a:lnTo>
                  <a:pt x="334" y="312"/>
                </a:lnTo>
                <a:lnTo>
                  <a:pt x="335" y="314"/>
                </a:lnTo>
                <a:lnTo>
                  <a:pt x="334" y="314"/>
                </a:lnTo>
                <a:lnTo>
                  <a:pt x="335" y="314"/>
                </a:lnTo>
                <a:lnTo>
                  <a:pt x="337" y="314"/>
                </a:lnTo>
                <a:lnTo>
                  <a:pt x="338" y="314"/>
                </a:lnTo>
                <a:lnTo>
                  <a:pt x="338" y="315"/>
                </a:lnTo>
                <a:lnTo>
                  <a:pt x="339" y="315"/>
                </a:lnTo>
                <a:lnTo>
                  <a:pt x="341" y="315"/>
                </a:lnTo>
                <a:lnTo>
                  <a:pt x="341" y="316"/>
                </a:lnTo>
                <a:lnTo>
                  <a:pt x="342" y="318"/>
                </a:lnTo>
                <a:lnTo>
                  <a:pt x="342" y="319"/>
                </a:lnTo>
                <a:lnTo>
                  <a:pt x="342" y="318"/>
                </a:lnTo>
                <a:lnTo>
                  <a:pt x="342" y="319"/>
                </a:lnTo>
                <a:lnTo>
                  <a:pt x="343" y="319"/>
                </a:lnTo>
                <a:lnTo>
                  <a:pt x="345" y="319"/>
                </a:lnTo>
                <a:lnTo>
                  <a:pt x="345" y="320"/>
                </a:lnTo>
                <a:lnTo>
                  <a:pt x="345" y="319"/>
                </a:lnTo>
                <a:lnTo>
                  <a:pt x="346" y="319"/>
                </a:lnTo>
                <a:lnTo>
                  <a:pt x="347" y="319"/>
                </a:lnTo>
                <a:lnTo>
                  <a:pt x="349" y="319"/>
                </a:lnTo>
                <a:lnTo>
                  <a:pt x="347" y="320"/>
                </a:lnTo>
                <a:lnTo>
                  <a:pt x="347" y="322"/>
                </a:lnTo>
                <a:lnTo>
                  <a:pt x="346" y="320"/>
                </a:lnTo>
                <a:lnTo>
                  <a:pt x="346" y="322"/>
                </a:lnTo>
                <a:lnTo>
                  <a:pt x="346" y="323"/>
                </a:lnTo>
                <a:lnTo>
                  <a:pt x="345" y="323"/>
                </a:lnTo>
                <a:lnTo>
                  <a:pt x="346" y="324"/>
                </a:lnTo>
                <a:lnTo>
                  <a:pt x="345" y="324"/>
                </a:lnTo>
                <a:lnTo>
                  <a:pt x="345" y="325"/>
                </a:lnTo>
                <a:lnTo>
                  <a:pt x="343" y="325"/>
                </a:lnTo>
                <a:lnTo>
                  <a:pt x="342" y="324"/>
                </a:lnTo>
                <a:lnTo>
                  <a:pt x="341" y="324"/>
                </a:lnTo>
                <a:lnTo>
                  <a:pt x="339" y="323"/>
                </a:lnTo>
                <a:lnTo>
                  <a:pt x="338" y="323"/>
                </a:lnTo>
                <a:lnTo>
                  <a:pt x="338" y="322"/>
                </a:lnTo>
                <a:lnTo>
                  <a:pt x="337" y="320"/>
                </a:lnTo>
                <a:lnTo>
                  <a:pt x="335" y="320"/>
                </a:lnTo>
                <a:lnTo>
                  <a:pt x="335" y="319"/>
                </a:lnTo>
                <a:lnTo>
                  <a:pt x="334" y="318"/>
                </a:lnTo>
                <a:lnTo>
                  <a:pt x="333" y="318"/>
                </a:lnTo>
                <a:lnTo>
                  <a:pt x="333" y="316"/>
                </a:lnTo>
                <a:lnTo>
                  <a:pt x="332" y="316"/>
                </a:lnTo>
                <a:lnTo>
                  <a:pt x="330" y="316"/>
                </a:lnTo>
                <a:lnTo>
                  <a:pt x="329" y="315"/>
                </a:lnTo>
                <a:lnTo>
                  <a:pt x="329" y="314"/>
                </a:lnTo>
                <a:lnTo>
                  <a:pt x="328" y="312"/>
                </a:lnTo>
                <a:lnTo>
                  <a:pt x="328" y="311"/>
                </a:lnTo>
                <a:lnTo>
                  <a:pt x="329" y="311"/>
                </a:lnTo>
                <a:lnTo>
                  <a:pt x="330" y="312"/>
                </a:lnTo>
                <a:close/>
                <a:moveTo>
                  <a:pt x="431" y="286"/>
                </a:moveTo>
                <a:lnTo>
                  <a:pt x="430" y="286"/>
                </a:lnTo>
                <a:lnTo>
                  <a:pt x="430" y="285"/>
                </a:lnTo>
                <a:lnTo>
                  <a:pt x="431" y="285"/>
                </a:lnTo>
                <a:lnTo>
                  <a:pt x="431" y="286"/>
                </a:lnTo>
                <a:close/>
                <a:moveTo>
                  <a:pt x="460" y="276"/>
                </a:moveTo>
                <a:lnTo>
                  <a:pt x="459" y="276"/>
                </a:lnTo>
                <a:lnTo>
                  <a:pt x="460" y="276"/>
                </a:lnTo>
                <a:close/>
                <a:moveTo>
                  <a:pt x="284" y="270"/>
                </a:moveTo>
                <a:lnTo>
                  <a:pt x="286" y="270"/>
                </a:lnTo>
                <a:lnTo>
                  <a:pt x="286" y="272"/>
                </a:lnTo>
                <a:lnTo>
                  <a:pt x="284" y="272"/>
                </a:lnTo>
                <a:lnTo>
                  <a:pt x="283" y="272"/>
                </a:lnTo>
                <a:lnTo>
                  <a:pt x="283" y="270"/>
                </a:lnTo>
                <a:lnTo>
                  <a:pt x="282" y="270"/>
                </a:lnTo>
                <a:lnTo>
                  <a:pt x="282" y="269"/>
                </a:lnTo>
                <a:lnTo>
                  <a:pt x="283" y="269"/>
                </a:lnTo>
                <a:lnTo>
                  <a:pt x="284" y="269"/>
                </a:lnTo>
                <a:lnTo>
                  <a:pt x="284" y="270"/>
                </a:lnTo>
                <a:close/>
                <a:moveTo>
                  <a:pt x="462" y="263"/>
                </a:moveTo>
                <a:lnTo>
                  <a:pt x="461" y="263"/>
                </a:lnTo>
                <a:lnTo>
                  <a:pt x="462" y="263"/>
                </a:lnTo>
                <a:close/>
                <a:moveTo>
                  <a:pt x="470" y="260"/>
                </a:moveTo>
                <a:lnTo>
                  <a:pt x="469" y="260"/>
                </a:lnTo>
                <a:lnTo>
                  <a:pt x="470" y="260"/>
                </a:lnTo>
                <a:close/>
                <a:moveTo>
                  <a:pt x="470" y="259"/>
                </a:moveTo>
                <a:lnTo>
                  <a:pt x="469" y="259"/>
                </a:lnTo>
                <a:lnTo>
                  <a:pt x="469" y="257"/>
                </a:lnTo>
                <a:lnTo>
                  <a:pt x="470" y="257"/>
                </a:lnTo>
                <a:lnTo>
                  <a:pt x="470" y="259"/>
                </a:lnTo>
                <a:close/>
                <a:moveTo>
                  <a:pt x="106" y="255"/>
                </a:moveTo>
                <a:lnTo>
                  <a:pt x="106" y="253"/>
                </a:lnTo>
                <a:lnTo>
                  <a:pt x="106" y="255"/>
                </a:lnTo>
                <a:close/>
                <a:moveTo>
                  <a:pt x="104" y="253"/>
                </a:moveTo>
                <a:lnTo>
                  <a:pt x="104" y="252"/>
                </a:lnTo>
                <a:lnTo>
                  <a:pt x="104" y="253"/>
                </a:lnTo>
                <a:close/>
                <a:moveTo>
                  <a:pt x="478" y="250"/>
                </a:moveTo>
                <a:lnTo>
                  <a:pt x="477" y="250"/>
                </a:lnTo>
                <a:lnTo>
                  <a:pt x="478" y="250"/>
                </a:lnTo>
                <a:close/>
                <a:moveTo>
                  <a:pt x="383" y="242"/>
                </a:moveTo>
                <a:lnTo>
                  <a:pt x="381" y="242"/>
                </a:lnTo>
                <a:lnTo>
                  <a:pt x="380" y="242"/>
                </a:lnTo>
                <a:lnTo>
                  <a:pt x="381" y="240"/>
                </a:lnTo>
                <a:lnTo>
                  <a:pt x="383" y="240"/>
                </a:lnTo>
                <a:lnTo>
                  <a:pt x="383" y="242"/>
                </a:lnTo>
                <a:close/>
                <a:moveTo>
                  <a:pt x="473" y="240"/>
                </a:moveTo>
                <a:lnTo>
                  <a:pt x="472" y="240"/>
                </a:lnTo>
                <a:lnTo>
                  <a:pt x="472" y="239"/>
                </a:lnTo>
                <a:lnTo>
                  <a:pt x="473" y="239"/>
                </a:lnTo>
                <a:lnTo>
                  <a:pt x="473" y="240"/>
                </a:lnTo>
                <a:close/>
                <a:moveTo>
                  <a:pt x="377" y="238"/>
                </a:moveTo>
                <a:lnTo>
                  <a:pt x="379" y="238"/>
                </a:lnTo>
                <a:lnTo>
                  <a:pt x="377" y="238"/>
                </a:lnTo>
                <a:close/>
                <a:moveTo>
                  <a:pt x="181" y="235"/>
                </a:moveTo>
                <a:lnTo>
                  <a:pt x="181" y="236"/>
                </a:lnTo>
                <a:lnTo>
                  <a:pt x="180" y="235"/>
                </a:lnTo>
                <a:lnTo>
                  <a:pt x="181" y="235"/>
                </a:lnTo>
                <a:close/>
                <a:moveTo>
                  <a:pt x="212" y="234"/>
                </a:moveTo>
                <a:lnTo>
                  <a:pt x="211" y="234"/>
                </a:lnTo>
                <a:lnTo>
                  <a:pt x="211" y="233"/>
                </a:lnTo>
                <a:lnTo>
                  <a:pt x="212" y="233"/>
                </a:lnTo>
                <a:lnTo>
                  <a:pt x="212" y="234"/>
                </a:lnTo>
                <a:close/>
                <a:moveTo>
                  <a:pt x="210" y="234"/>
                </a:moveTo>
                <a:lnTo>
                  <a:pt x="208" y="234"/>
                </a:lnTo>
                <a:lnTo>
                  <a:pt x="208" y="233"/>
                </a:lnTo>
                <a:lnTo>
                  <a:pt x="210" y="233"/>
                </a:lnTo>
                <a:lnTo>
                  <a:pt x="210" y="234"/>
                </a:lnTo>
                <a:close/>
                <a:moveTo>
                  <a:pt x="375" y="231"/>
                </a:moveTo>
                <a:lnTo>
                  <a:pt x="375" y="230"/>
                </a:lnTo>
                <a:lnTo>
                  <a:pt x="375" y="231"/>
                </a:lnTo>
                <a:close/>
                <a:moveTo>
                  <a:pt x="375" y="230"/>
                </a:moveTo>
                <a:lnTo>
                  <a:pt x="373" y="230"/>
                </a:lnTo>
                <a:lnTo>
                  <a:pt x="373" y="229"/>
                </a:lnTo>
                <a:lnTo>
                  <a:pt x="375" y="229"/>
                </a:lnTo>
                <a:lnTo>
                  <a:pt x="375" y="230"/>
                </a:lnTo>
                <a:close/>
                <a:moveTo>
                  <a:pt x="372" y="229"/>
                </a:moveTo>
                <a:lnTo>
                  <a:pt x="373" y="229"/>
                </a:lnTo>
                <a:lnTo>
                  <a:pt x="372" y="229"/>
                </a:lnTo>
                <a:close/>
                <a:moveTo>
                  <a:pt x="215" y="229"/>
                </a:moveTo>
                <a:lnTo>
                  <a:pt x="215" y="227"/>
                </a:lnTo>
                <a:lnTo>
                  <a:pt x="215" y="229"/>
                </a:lnTo>
                <a:close/>
                <a:moveTo>
                  <a:pt x="477" y="229"/>
                </a:moveTo>
                <a:lnTo>
                  <a:pt x="476" y="229"/>
                </a:lnTo>
                <a:lnTo>
                  <a:pt x="474" y="229"/>
                </a:lnTo>
                <a:lnTo>
                  <a:pt x="474" y="227"/>
                </a:lnTo>
                <a:lnTo>
                  <a:pt x="476" y="227"/>
                </a:lnTo>
                <a:lnTo>
                  <a:pt x="477" y="229"/>
                </a:lnTo>
                <a:close/>
                <a:moveTo>
                  <a:pt x="214" y="227"/>
                </a:moveTo>
                <a:lnTo>
                  <a:pt x="214" y="226"/>
                </a:lnTo>
                <a:lnTo>
                  <a:pt x="214" y="227"/>
                </a:lnTo>
                <a:close/>
                <a:moveTo>
                  <a:pt x="380" y="227"/>
                </a:moveTo>
                <a:lnTo>
                  <a:pt x="380" y="226"/>
                </a:lnTo>
                <a:lnTo>
                  <a:pt x="380" y="227"/>
                </a:lnTo>
                <a:close/>
                <a:moveTo>
                  <a:pt x="216" y="227"/>
                </a:moveTo>
                <a:lnTo>
                  <a:pt x="215" y="227"/>
                </a:lnTo>
                <a:lnTo>
                  <a:pt x="215" y="226"/>
                </a:lnTo>
                <a:lnTo>
                  <a:pt x="216" y="226"/>
                </a:lnTo>
                <a:lnTo>
                  <a:pt x="218" y="226"/>
                </a:lnTo>
                <a:lnTo>
                  <a:pt x="216" y="227"/>
                </a:lnTo>
                <a:close/>
                <a:moveTo>
                  <a:pt x="371" y="226"/>
                </a:moveTo>
                <a:lnTo>
                  <a:pt x="372" y="226"/>
                </a:lnTo>
                <a:lnTo>
                  <a:pt x="372" y="227"/>
                </a:lnTo>
                <a:lnTo>
                  <a:pt x="371" y="227"/>
                </a:lnTo>
                <a:lnTo>
                  <a:pt x="369" y="227"/>
                </a:lnTo>
                <a:lnTo>
                  <a:pt x="369" y="226"/>
                </a:lnTo>
                <a:lnTo>
                  <a:pt x="371" y="226"/>
                </a:lnTo>
                <a:close/>
                <a:moveTo>
                  <a:pt x="478" y="226"/>
                </a:moveTo>
                <a:lnTo>
                  <a:pt x="479" y="226"/>
                </a:lnTo>
                <a:lnTo>
                  <a:pt x="478" y="226"/>
                </a:lnTo>
                <a:close/>
                <a:moveTo>
                  <a:pt x="95" y="225"/>
                </a:moveTo>
                <a:lnTo>
                  <a:pt x="95" y="226"/>
                </a:lnTo>
                <a:lnTo>
                  <a:pt x="93" y="226"/>
                </a:lnTo>
                <a:lnTo>
                  <a:pt x="92" y="226"/>
                </a:lnTo>
                <a:lnTo>
                  <a:pt x="91" y="226"/>
                </a:lnTo>
                <a:lnTo>
                  <a:pt x="89" y="226"/>
                </a:lnTo>
                <a:lnTo>
                  <a:pt x="91" y="225"/>
                </a:lnTo>
                <a:lnTo>
                  <a:pt x="92" y="225"/>
                </a:lnTo>
                <a:lnTo>
                  <a:pt x="93" y="225"/>
                </a:lnTo>
                <a:lnTo>
                  <a:pt x="95" y="225"/>
                </a:lnTo>
                <a:close/>
                <a:moveTo>
                  <a:pt x="96" y="225"/>
                </a:moveTo>
                <a:lnTo>
                  <a:pt x="95" y="225"/>
                </a:lnTo>
                <a:lnTo>
                  <a:pt x="96" y="225"/>
                </a:lnTo>
                <a:close/>
                <a:moveTo>
                  <a:pt x="99" y="225"/>
                </a:moveTo>
                <a:lnTo>
                  <a:pt x="97" y="225"/>
                </a:lnTo>
                <a:lnTo>
                  <a:pt x="99" y="225"/>
                </a:lnTo>
                <a:close/>
                <a:moveTo>
                  <a:pt x="100" y="223"/>
                </a:moveTo>
                <a:lnTo>
                  <a:pt x="100" y="225"/>
                </a:lnTo>
                <a:lnTo>
                  <a:pt x="100" y="223"/>
                </a:lnTo>
                <a:close/>
                <a:moveTo>
                  <a:pt x="380" y="225"/>
                </a:moveTo>
                <a:lnTo>
                  <a:pt x="379" y="225"/>
                </a:lnTo>
                <a:lnTo>
                  <a:pt x="379" y="223"/>
                </a:lnTo>
                <a:lnTo>
                  <a:pt x="379" y="222"/>
                </a:lnTo>
                <a:lnTo>
                  <a:pt x="379" y="223"/>
                </a:lnTo>
                <a:lnTo>
                  <a:pt x="380" y="223"/>
                </a:lnTo>
                <a:lnTo>
                  <a:pt x="380" y="225"/>
                </a:lnTo>
                <a:close/>
                <a:moveTo>
                  <a:pt x="358" y="221"/>
                </a:moveTo>
                <a:lnTo>
                  <a:pt x="356" y="221"/>
                </a:lnTo>
                <a:lnTo>
                  <a:pt x="356" y="219"/>
                </a:lnTo>
                <a:lnTo>
                  <a:pt x="358" y="219"/>
                </a:lnTo>
                <a:lnTo>
                  <a:pt x="358" y="221"/>
                </a:lnTo>
                <a:close/>
                <a:moveTo>
                  <a:pt x="479" y="219"/>
                </a:moveTo>
                <a:lnTo>
                  <a:pt x="479" y="221"/>
                </a:lnTo>
                <a:lnTo>
                  <a:pt x="478" y="221"/>
                </a:lnTo>
                <a:lnTo>
                  <a:pt x="478" y="219"/>
                </a:lnTo>
                <a:lnTo>
                  <a:pt x="479" y="219"/>
                </a:lnTo>
                <a:close/>
                <a:moveTo>
                  <a:pt x="360" y="219"/>
                </a:moveTo>
                <a:lnTo>
                  <a:pt x="360" y="221"/>
                </a:lnTo>
                <a:lnTo>
                  <a:pt x="360" y="219"/>
                </a:lnTo>
                <a:close/>
                <a:moveTo>
                  <a:pt x="359" y="219"/>
                </a:moveTo>
                <a:lnTo>
                  <a:pt x="358" y="219"/>
                </a:lnTo>
                <a:lnTo>
                  <a:pt x="358" y="218"/>
                </a:lnTo>
                <a:lnTo>
                  <a:pt x="359" y="218"/>
                </a:lnTo>
                <a:lnTo>
                  <a:pt x="359" y="219"/>
                </a:lnTo>
                <a:close/>
                <a:moveTo>
                  <a:pt x="349" y="212"/>
                </a:moveTo>
                <a:lnTo>
                  <a:pt x="349" y="213"/>
                </a:lnTo>
                <a:lnTo>
                  <a:pt x="349" y="214"/>
                </a:lnTo>
                <a:lnTo>
                  <a:pt x="347" y="216"/>
                </a:lnTo>
                <a:lnTo>
                  <a:pt x="347" y="214"/>
                </a:lnTo>
                <a:lnTo>
                  <a:pt x="346" y="214"/>
                </a:lnTo>
                <a:lnTo>
                  <a:pt x="346" y="213"/>
                </a:lnTo>
                <a:lnTo>
                  <a:pt x="346" y="212"/>
                </a:lnTo>
                <a:lnTo>
                  <a:pt x="347" y="212"/>
                </a:lnTo>
                <a:lnTo>
                  <a:pt x="349" y="212"/>
                </a:lnTo>
                <a:close/>
                <a:moveTo>
                  <a:pt x="337" y="212"/>
                </a:moveTo>
                <a:lnTo>
                  <a:pt x="338" y="210"/>
                </a:lnTo>
                <a:lnTo>
                  <a:pt x="338" y="212"/>
                </a:lnTo>
                <a:lnTo>
                  <a:pt x="337" y="212"/>
                </a:lnTo>
                <a:close/>
                <a:moveTo>
                  <a:pt x="346" y="212"/>
                </a:moveTo>
                <a:lnTo>
                  <a:pt x="345" y="212"/>
                </a:lnTo>
                <a:lnTo>
                  <a:pt x="345" y="210"/>
                </a:lnTo>
                <a:lnTo>
                  <a:pt x="346" y="210"/>
                </a:lnTo>
                <a:lnTo>
                  <a:pt x="346" y="212"/>
                </a:lnTo>
                <a:close/>
                <a:moveTo>
                  <a:pt x="337" y="208"/>
                </a:moveTo>
                <a:lnTo>
                  <a:pt x="335" y="208"/>
                </a:lnTo>
                <a:lnTo>
                  <a:pt x="335" y="206"/>
                </a:lnTo>
                <a:lnTo>
                  <a:pt x="337" y="206"/>
                </a:lnTo>
                <a:lnTo>
                  <a:pt x="337" y="208"/>
                </a:lnTo>
                <a:close/>
                <a:moveTo>
                  <a:pt x="342" y="208"/>
                </a:moveTo>
                <a:lnTo>
                  <a:pt x="341" y="208"/>
                </a:lnTo>
                <a:lnTo>
                  <a:pt x="341" y="206"/>
                </a:lnTo>
                <a:lnTo>
                  <a:pt x="342" y="206"/>
                </a:lnTo>
                <a:lnTo>
                  <a:pt x="342" y="208"/>
                </a:lnTo>
                <a:close/>
                <a:moveTo>
                  <a:pt x="352" y="206"/>
                </a:moveTo>
                <a:lnTo>
                  <a:pt x="351" y="206"/>
                </a:lnTo>
                <a:lnTo>
                  <a:pt x="352" y="206"/>
                </a:lnTo>
                <a:close/>
                <a:moveTo>
                  <a:pt x="330" y="206"/>
                </a:moveTo>
                <a:lnTo>
                  <a:pt x="329" y="206"/>
                </a:lnTo>
                <a:lnTo>
                  <a:pt x="330" y="206"/>
                </a:lnTo>
                <a:close/>
                <a:moveTo>
                  <a:pt x="350" y="206"/>
                </a:moveTo>
                <a:lnTo>
                  <a:pt x="350" y="208"/>
                </a:lnTo>
                <a:lnTo>
                  <a:pt x="349" y="208"/>
                </a:lnTo>
                <a:lnTo>
                  <a:pt x="349" y="206"/>
                </a:lnTo>
                <a:lnTo>
                  <a:pt x="349" y="205"/>
                </a:lnTo>
                <a:lnTo>
                  <a:pt x="350" y="205"/>
                </a:lnTo>
                <a:lnTo>
                  <a:pt x="350" y="206"/>
                </a:lnTo>
                <a:lnTo>
                  <a:pt x="351" y="206"/>
                </a:lnTo>
                <a:lnTo>
                  <a:pt x="350" y="206"/>
                </a:lnTo>
                <a:close/>
                <a:moveTo>
                  <a:pt x="329" y="205"/>
                </a:moveTo>
                <a:lnTo>
                  <a:pt x="328" y="205"/>
                </a:lnTo>
                <a:lnTo>
                  <a:pt x="328" y="206"/>
                </a:lnTo>
                <a:lnTo>
                  <a:pt x="328" y="205"/>
                </a:lnTo>
                <a:lnTo>
                  <a:pt x="328" y="204"/>
                </a:lnTo>
                <a:lnTo>
                  <a:pt x="329" y="204"/>
                </a:lnTo>
                <a:lnTo>
                  <a:pt x="329" y="205"/>
                </a:lnTo>
                <a:close/>
                <a:moveTo>
                  <a:pt x="346" y="205"/>
                </a:moveTo>
                <a:lnTo>
                  <a:pt x="345" y="206"/>
                </a:lnTo>
                <a:lnTo>
                  <a:pt x="345" y="205"/>
                </a:lnTo>
                <a:lnTo>
                  <a:pt x="345" y="204"/>
                </a:lnTo>
                <a:lnTo>
                  <a:pt x="346" y="204"/>
                </a:lnTo>
                <a:lnTo>
                  <a:pt x="346" y="205"/>
                </a:lnTo>
                <a:close/>
                <a:moveTo>
                  <a:pt x="338" y="205"/>
                </a:moveTo>
                <a:lnTo>
                  <a:pt x="337" y="204"/>
                </a:lnTo>
                <a:lnTo>
                  <a:pt x="338" y="204"/>
                </a:lnTo>
                <a:lnTo>
                  <a:pt x="338" y="205"/>
                </a:lnTo>
                <a:close/>
                <a:moveTo>
                  <a:pt x="347" y="206"/>
                </a:moveTo>
                <a:lnTo>
                  <a:pt x="349" y="208"/>
                </a:lnTo>
                <a:lnTo>
                  <a:pt x="347" y="208"/>
                </a:lnTo>
                <a:lnTo>
                  <a:pt x="346" y="208"/>
                </a:lnTo>
                <a:lnTo>
                  <a:pt x="346" y="206"/>
                </a:lnTo>
                <a:lnTo>
                  <a:pt x="346" y="205"/>
                </a:lnTo>
                <a:lnTo>
                  <a:pt x="346" y="204"/>
                </a:lnTo>
                <a:lnTo>
                  <a:pt x="347" y="204"/>
                </a:lnTo>
                <a:lnTo>
                  <a:pt x="347" y="202"/>
                </a:lnTo>
                <a:lnTo>
                  <a:pt x="349" y="202"/>
                </a:lnTo>
                <a:lnTo>
                  <a:pt x="350" y="202"/>
                </a:lnTo>
                <a:lnTo>
                  <a:pt x="349" y="204"/>
                </a:lnTo>
                <a:lnTo>
                  <a:pt x="349" y="205"/>
                </a:lnTo>
                <a:lnTo>
                  <a:pt x="347" y="206"/>
                </a:lnTo>
                <a:close/>
                <a:moveTo>
                  <a:pt x="474" y="201"/>
                </a:moveTo>
                <a:lnTo>
                  <a:pt x="474" y="202"/>
                </a:lnTo>
                <a:lnTo>
                  <a:pt x="474" y="201"/>
                </a:lnTo>
                <a:close/>
                <a:moveTo>
                  <a:pt x="345" y="201"/>
                </a:moveTo>
                <a:lnTo>
                  <a:pt x="346" y="201"/>
                </a:lnTo>
                <a:lnTo>
                  <a:pt x="346" y="202"/>
                </a:lnTo>
                <a:lnTo>
                  <a:pt x="345" y="204"/>
                </a:lnTo>
                <a:lnTo>
                  <a:pt x="345" y="205"/>
                </a:lnTo>
                <a:lnTo>
                  <a:pt x="343" y="205"/>
                </a:lnTo>
                <a:lnTo>
                  <a:pt x="342" y="205"/>
                </a:lnTo>
                <a:lnTo>
                  <a:pt x="342" y="204"/>
                </a:lnTo>
                <a:lnTo>
                  <a:pt x="343" y="202"/>
                </a:lnTo>
                <a:lnTo>
                  <a:pt x="345" y="202"/>
                </a:lnTo>
                <a:lnTo>
                  <a:pt x="345" y="201"/>
                </a:lnTo>
                <a:close/>
                <a:moveTo>
                  <a:pt x="349" y="201"/>
                </a:moveTo>
                <a:lnTo>
                  <a:pt x="347" y="202"/>
                </a:lnTo>
                <a:lnTo>
                  <a:pt x="347" y="201"/>
                </a:lnTo>
                <a:lnTo>
                  <a:pt x="349" y="201"/>
                </a:lnTo>
                <a:close/>
                <a:moveTo>
                  <a:pt x="335" y="202"/>
                </a:moveTo>
                <a:lnTo>
                  <a:pt x="335" y="204"/>
                </a:lnTo>
                <a:lnTo>
                  <a:pt x="335" y="205"/>
                </a:lnTo>
                <a:lnTo>
                  <a:pt x="334" y="205"/>
                </a:lnTo>
                <a:lnTo>
                  <a:pt x="334" y="206"/>
                </a:lnTo>
                <a:lnTo>
                  <a:pt x="333" y="206"/>
                </a:lnTo>
                <a:lnTo>
                  <a:pt x="333" y="205"/>
                </a:lnTo>
                <a:lnTo>
                  <a:pt x="333" y="204"/>
                </a:lnTo>
                <a:lnTo>
                  <a:pt x="333" y="202"/>
                </a:lnTo>
                <a:lnTo>
                  <a:pt x="332" y="202"/>
                </a:lnTo>
                <a:lnTo>
                  <a:pt x="332" y="201"/>
                </a:lnTo>
                <a:lnTo>
                  <a:pt x="333" y="201"/>
                </a:lnTo>
                <a:lnTo>
                  <a:pt x="333" y="200"/>
                </a:lnTo>
                <a:lnTo>
                  <a:pt x="334" y="201"/>
                </a:lnTo>
                <a:lnTo>
                  <a:pt x="333" y="201"/>
                </a:lnTo>
                <a:lnTo>
                  <a:pt x="334" y="201"/>
                </a:lnTo>
                <a:lnTo>
                  <a:pt x="334" y="202"/>
                </a:lnTo>
                <a:lnTo>
                  <a:pt x="335" y="202"/>
                </a:lnTo>
                <a:close/>
                <a:moveTo>
                  <a:pt x="59" y="201"/>
                </a:moveTo>
                <a:lnTo>
                  <a:pt x="59" y="200"/>
                </a:lnTo>
                <a:lnTo>
                  <a:pt x="61" y="200"/>
                </a:lnTo>
                <a:lnTo>
                  <a:pt x="59" y="201"/>
                </a:lnTo>
                <a:close/>
                <a:moveTo>
                  <a:pt x="292" y="200"/>
                </a:moveTo>
                <a:lnTo>
                  <a:pt x="292" y="198"/>
                </a:lnTo>
                <a:lnTo>
                  <a:pt x="294" y="200"/>
                </a:lnTo>
                <a:lnTo>
                  <a:pt x="292" y="200"/>
                </a:lnTo>
                <a:close/>
                <a:moveTo>
                  <a:pt x="297" y="200"/>
                </a:moveTo>
                <a:lnTo>
                  <a:pt x="296" y="200"/>
                </a:lnTo>
                <a:lnTo>
                  <a:pt x="296" y="198"/>
                </a:lnTo>
                <a:lnTo>
                  <a:pt x="297" y="198"/>
                </a:lnTo>
                <a:lnTo>
                  <a:pt x="297" y="200"/>
                </a:lnTo>
                <a:close/>
                <a:moveTo>
                  <a:pt x="472" y="200"/>
                </a:moveTo>
                <a:lnTo>
                  <a:pt x="472" y="198"/>
                </a:lnTo>
                <a:lnTo>
                  <a:pt x="473" y="198"/>
                </a:lnTo>
                <a:lnTo>
                  <a:pt x="472" y="198"/>
                </a:lnTo>
                <a:lnTo>
                  <a:pt x="472" y="200"/>
                </a:lnTo>
                <a:close/>
                <a:moveTo>
                  <a:pt x="297" y="197"/>
                </a:moveTo>
                <a:lnTo>
                  <a:pt x="297" y="198"/>
                </a:lnTo>
                <a:lnTo>
                  <a:pt x="299" y="198"/>
                </a:lnTo>
                <a:lnTo>
                  <a:pt x="297" y="198"/>
                </a:lnTo>
                <a:lnTo>
                  <a:pt x="296" y="198"/>
                </a:lnTo>
                <a:lnTo>
                  <a:pt x="296" y="197"/>
                </a:lnTo>
                <a:lnTo>
                  <a:pt x="297" y="197"/>
                </a:lnTo>
                <a:close/>
                <a:moveTo>
                  <a:pt x="299" y="197"/>
                </a:moveTo>
                <a:lnTo>
                  <a:pt x="299" y="196"/>
                </a:lnTo>
                <a:lnTo>
                  <a:pt x="299" y="197"/>
                </a:lnTo>
                <a:close/>
                <a:moveTo>
                  <a:pt x="218" y="197"/>
                </a:moveTo>
                <a:lnTo>
                  <a:pt x="218" y="196"/>
                </a:lnTo>
                <a:lnTo>
                  <a:pt x="218" y="197"/>
                </a:lnTo>
                <a:close/>
                <a:moveTo>
                  <a:pt x="222" y="195"/>
                </a:moveTo>
                <a:lnTo>
                  <a:pt x="220" y="195"/>
                </a:lnTo>
                <a:lnTo>
                  <a:pt x="220" y="193"/>
                </a:lnTo>
                <a:lnTo>
                  <a:pt x="222" y="193"/>
                </a:lnTo>
                <a:lnTo>
                  <a:pt x="222" y="195"/>
                </a:lnTo>
                <a:close/>
                <a:moveTo>
                  <a:pt x="223" y="193"/>
                </a:moveTo>
                <a:lnTo>
                  <a:pt x="223" y="192"/>
                </a:lnTo>
                <a:lnTo>
                  <a:pt x="223" y="193"/>
                </a:lnTo>
                <a:close/>
                <a:moveTo>
                  <a:pt x="291" y="193"/>
                </a:moveTo>
                <a:lnTo>
                  <a:pt x="290" y="193"/>
                </a:lnTo>
                <a:lnTo>
                  <a:pt x="290" y="195"/>
                </a:lnTo>
                <a:lnTo>
                  <a:pt x="288" y="193"/>
                </a:lnTo>
                <a:lnTo>
                  <a:pt x="287" y="193"/>
                </a:lnTo>
                <a:lnTo>
                  <a:pt x="286" y="192"/>
                </a:lnTo>
                <a:lnTo>
                  <a:pt x="286" y="191"/>
                </a:lnTo>
                <a:lnTo>
                  <a:pt x="287" y="191"/>
                </a:lnTo>
                <a:lnTo>
                  <a:pt x="287" y="192"/>
                </a:lnTo>
                <a:lnTo>
                  <a:pt x="288" y="192"/>
                </a:lnTo>
                <a:lnTo>
                  <a:pt x="291" y="192"/>
                </a:lnTo>
                <a:lnTo>
                  <a:pt x="291" y="193"/>
                </a:lnTo>
                <a:close/>
                <a:moveTo>
                  <a:pt x="457" y="191"/>
                </a:moveTo>
                <a:lnTo>
                  <a:pt x="457" y="189"/>
                </a:lnTo>
                <a:lnTo>
                  <a:pt x="457" y="191"/>
                </a:lnTo>
                <a:close/>
                <a:moveTo>
                  <a:pt x="464" y="189"/>
                </a:moveTo>
                <a:lnTo>
                  <a:pt x="464" y="188"/>
                </a:lnTo>
                <a:lnTo>
                  <a:pt x="465" y="189"/>
                </a:lnTo>
                <a:lnTo>
                  <a:pt x="464" y="189"/>
                </a:lnTo>
                <a:close/>
                <a:moveTo>
                  <a:pt x="227" y="189"/>
                </a:moveTo>
                <a:lnTo>
                  <a:pt x="225" y="189"/>
                </a:lnTo>
                <a:lnTo>
                  <a:pt x="225" y="188"/>
                </a:lnTo>
                <a:lnTo>
                  <a:pt x="227" y="189"/>
                </a:lnTo>
                <a:close/>
                <a:moveTo>
                  <a:pt x="250" y="189"/>
                </a:moveTo>
                <a:lnTo>
                  <a:pt x="249" y="189"/>
                </a:lnTo>
                <a:lnTo>
                  <a:pt x="249" y="188"/>
                </a:lnTo>
                <a:lnTo>
                  <a:pt x="250" y="188"/>
                </a:lnTo>
                <a:lnTo>
                  <a:pt x="250" y="189"/>
                </a:lnTo>
                <a:close/>
                <a:moveTo>
                  <a:pt x="290" y="189"/>
                </a:moveTo>
                <a:lnTo>
                  <a:pt x="288" y="188"/>
                </a:lnTo>
                <a:lnTo>
                  <a:pt x="290" y="188"/>
                </a:lnTo>
                <a:lnTo>
                  <a:pt x="290" y="189"/>
                </a:lnTo>
                <a:close/>
                <a:moveTo>
                  <a:pt x="347" y="188"/>
                </a:moveTo>
                <a:lnTo>
                  <a:pt x="346" y="188"/>
                </a:lnTo>
                <a:lnTo>
                  <a:pt x="346" y="187"/>
                </a:lnTo>
                <a:lnTo>
                  <a:pt x="347" y="187"/>
                </a:lnTo>
                <a:lnTo>
                  <a:pt x="349" y="187"/>
                </a:lnTo>
                <a:lnTo>
                  <a:pt x="347" y="188"/>
                </a:lnTo>
                <a:close/>
                <a:moveTo>
                  <a:pt x="249" y="187"/>
                </a:moveTo>
                <a:lnTo>
                  <a:pt x="249" y="188"/>
                </a:lnTo>
                <a:lnTo>
                  <a:pt x="249" y="187"/>
                </a:lnTo>
                <a:close/>
                <a:moveTo>
                  <a:pt x="229" y="187"/>
                </a:moveTo>
                <a:lnTo>
                  <a:pt x="228" y="187"/>
                </a:lnTo>
                <a:lnTo>
                  <a:pt x="228" y="185"/>
                </a:lnTo>
                <a:lnTo>
                  <a:pt x="229" y="185"/>
                </a:lnTo>
                <a:lnTo>
                  <a:pt x="229" y="187"/>
                </a:lnTo>
                <a:close/>
                <a:moveTo>
                  <a:pt x="271" y="185"/>
                </a:moveTo>
                <a:lnTo>
                  <a:pt x="270" y="187"/>
                </a:lnTo>
                <a:lnTo>
                  <a:pt x="270" y="185"/>
                </a:lnTo>
                <a:lnTo>
                  <a:pt x="271" y="184"/>
                </a:lnTo>
                <a:lnTo>
                  <a:pt x="271" y="185"/>
                </a:lnTo>
                <a:close/>
                <a:moveTo>
                  <a:pt x="277" y="184"/>
                </a:moveTo>
                <a:lnTo>
                  <a:pt x="277" y="185"/>
                </a:lnTo>
                <a:lnTo>
                  <a:pt x="275" y="185"/>
                </a:lnTo>
                <a:lnTo>
                  <a:pt x="277" y="184"/>
                </a:lnTo>
                <a:close/>
                <a:moveTo>
                  <a:pt x="211" y="185"/>
                </a:moveTo>
                <a:lnTo>
                  <a:pt x="210" y="185"/>
                </a:lnTo>
                <a:lnTo>
                  <a:pt x="211" y="184"/>
                </a:lnTo>
                <a:lnTo>
                  <a:pt x="211" y="185"/>
                </a:lnTo>
                <a:close/>
                <a:moveTo>
                  <a:pt x="339" y="185"/>
                </a:moveTo>
                <a:lnTo>
                  <a:pt x="339" y="184"/>
                </a:lnTo>
                <a:lnTo>
                  <a:pt x="339" y="185"/>
                </a:lnTo>
                <a:close/>
                <a:moveTo>
                  <a:pt x="462" y="184"/>
                </a:moveTo>
                <a:lnTo>
                  <a:pt x="461" y="184"/>
                </a:lnTo>
                <a:lnTo>
                  <a:pt x="462" y="184"/>
                </a:lnTo>
                <a:close/>
                <a:moveTo>
                  <a:pt x="258" y="184"/>
                </a:moveTo>
                <a:lnTo>
                  <a:pt x="258" y="183"/>
                </a:lnTo>
                <a:lnTo>
                  <a:pt x="260" y="184"/>
                </a:lnTo>
                <a:lnTo>
                  <a:pt x="258" y="184"/>
                </a:lnTo>
                <a:close/>
                <a:moveTo>
                  <a:pt x="254" y="184"/>
                </a:moveTo>
                <a:lnTo>
                  <a:pt x="254" y="183"/>
                </a:lnTo>
                <a:lnTo>
                  <a:pt x="256" y="183"/>
                </a:lnTo>
                <a:lnTo>
                  <a:pt x="256" y="184"/>
                </a:lnTo>
                <a:lnTo>
                  <a:pt x="254" y="184"/>
                </a:lnTo>
                <a:close/>
                <a:moveTo>
                  <a:pt x="451" y="187"/>
                </a:moveTo>
                <a:lnTo>
                  <a:pt x="449" y="187"/>
                </a:lnTo>
                <a:lnTo>
                  <a:pt x="449" y="185"/>
                </a:lnTo>
                <a:lnTo>
                  <a:pt x="449" y="184"/>
                </a:lnTo>
                <a:lnTo>
                  <a:pt x="451" y="184"/>
                </a:lnTo>
                <a:lnTo>
                  <a:pt x="451" y="183"/>
                </a:lnTo>
                <a:lnTo>
                  <a:pt x="452" y="183"/>
                </a:lnTo>
                <a:lnTo>
                  <a:pt x="452" y="184"/>
                </a:lnTo>
                <a:lnTo>
                  <a:pt x="451" y="185"/>
                </a:lnTo>
                <a:lnTo>
                  <a:pt x="451" y="187"/>
                </a:lnTo>
                <a:close/>
                <a:moveTo>
                  <a:pt x="352" y="185"/>
                </a:moveTo>
                <a:lnTo>
                  <a:pt x="352" y="187"/>
                </a:lnTo>
                <a:lnTo>
                  <a:pt x="351" y="187"/>
                </a:lnTo>
                <a:lnTo>
                  <a:pt x="350" y="187"/>
                </a:lnTo>
                <a:lnTo>
                  <a:pt x="349" y="185"/>
                </a:lnTo>
                <a:lnTo>
                  <a:pt x="349" y="184"/>
                </a:lnTo>
                <a:lnTo>
                  <a:pt x="349" y="183"/>
                </a:lnTo>
                <a:lnTo>
                  <a:pt x="350" y="183"/>
                </a:lnTo>
                <a:lnTo>
                  <a:pt x="351" y="184"/>
                </a:lnTo>
                <a:lnTo>
                  <a:pt x="351" y="185"/>
                </a:lnTo>
                <a:lnTo>
                  <a:pt x="352" y="185"/>
                </a:lnTo>
                <a:close/>
                <a:moveTo>
                  <a:pt x="273" y="184"/>
                </a:moveTo>
                <a:lnTo>
                  <a:pt x="271" y="184"/>
                </a:lnTo>
                <a:lnTo>
                  <a:pt x="271" y="183"/>
                </a:lnTo>
                <a:lnTo>
                  <a:pt x="273" y="183"/>
                </a:lnTo>
                <a:lnTo>
                  <a:pt x="274" y="183"/>
                </a:lnTo>
                <a:lnTo>
                  <a:pt x="273" y="184"/>
                </a:lnTo>
                <a:close/>
                <a:moveTo>
                  <a:pt x="288" y="183"/>
                </a:moveTo>
                <a:lnTo>
                  <a:pt x="287" y="183"/>
                </a:lnTo>
                <a:lnTo>
                  <a:pt x="288" y="183"/>
                </a:lnTo>
                <a:close/>
                <a:moveTo>
                  <a:pt x="286" y="183"/>
                </a:moveTo>
                <a:lnTo>
                  <a:pt x="286" y="184"/>
                </a:lnTo>
                <a:lnTo>
                  <a:pt x="286" y="185"/>
                </a:lnTo>
                <a:lnTo>
                  <a:pt x="286" y="187"/>
                </a:lnTo>
                <a:lnTo>
                  <a:pt x="284" y="187"/>
                </a:lnTo>
                <a:lnTo>
                  <a:pt x="284" y="188"/>
                </a:lnTo>
                <a:lnTo>
                  <a:pt x="284" y="189"/>
                </a:lnTo>
                <a:lnTo>
                  <a:pt x="286" y="191"/>
                </a:lnTo>
                <a:lnTo>
                  <a:pt x="284" y="191"/>
                </a:lnTo>
                <a:lnTo>
                  <a:pt x="283" y="189"/>
                </a:lnTo>
                <a:lnTo>
                  <a:pt x="283" y="188"/>
                </a:lnTo>
                <a:lnTo>
                  <a:pt x="283" y="187"/>
                </a:lnTo>
                <a:lnTo>
                  <a:pt x="282" y="185"/>
                </a:lnTo>
                <a:lnTo>
                  <a:pt x="280" y="185"/>
                </a:lnTo>
                <a:lnTo>
                  <a:pt x="282" y="184"/>
                </a:lnTo>
                <a:lnTo>
                  <a:pt x="283" y="184"/>
                </a:lnTo>
                <a:lnTo>
                  <a:pt x="284" y="183"/>
                </a:lnTo>
                <a:lnTo>
                  <a:pt x="286" y="183"/>
                </a:lnTo>
                <a:close/>
                <a:moveTo>
                  <a:pt x="283" y="183"/>
                </a:moveTo>
                <a:lnTo>
                  <a:pt x="282" y="183"/>
                </a:lnTo>
                <a:lnTo>
                  <a:pt x="283" y="183"/>
                </a:lnTo>
                <a:close/>
                <a:moveTo>
                  <a:pt x="339" y="183"/>
                </a:moveTo>
                <a:lnTo>
                  <a:pt x="338" y="183"/>
                </a:lnTo>
                <a:lnTo>
                  <a:pt x="339" y="183"/>
                </a:lnTo>
                <a:close/>
                <a:moveTo>
                  <a:pt x="286" y="183"/>
                </a:moveTo>
                <a:lnTo>
                  <a:pt x="286" y="181"/>
                </a:lnTo>
                <a:lnTo>
                  <a:pt x="286" y="183"/>
                </a:lnTo>
                <a:close/>
                <a:moveTo>
                  <a:pt x="205" y="181"/>
                </a:moveTo>
                <a:lnTo>
                  <a:pt x="205" y="183"/>
                </a:lnTo>
                <a:lnTo>
                  <a:pt x="206" y="183"/>
                </a:lnTo>
                <a:lnTo>
                  <a:pt x="207" y="183"/>
                </a:lnTo>
                <a:lnTo>
                  <a:pt x="207" y="184"/>
                </a:lnTo>
                <a:lnTo>
                  <a:pt x="206" y="184"/>
                </a:lnTo>
                <a:lnTo>
                  <a:pt x="205" y="183"/>
                </a:lnTo>
                <a:lnTo>
                  <a:pt x="205" y="181"/>
                </a:lnTo>
                <a:close/>
                <a:moveTo>
                  <a:pt x="341" y="180"/>
                </a:moveTo>
                <a:lnTo>
                  <a:pt x="341" y="181"/>
                </a:lnTo>
                <a:lnTo>
                  <a:pt x="342" y="181"/>
                </a:lnTo>
                <a:lnTo>
                  <a:pt x="343" y="181"/>
                </a:lnTo>
                <a:lnTo>
                  <a:pt x="343" y="180"/>
                </a:lnTo>
                <a:lnTo>
                  <a:pt x="343" y="181"/>
                </a:lnTo>
                <a:lnTo>
                  <a:pt x="345" y="181"/>
                </a:lnTo>
                <a:lnTo>
                  <a:pt x="346" y="181"/>
                </a:lnTo>
                <a:lnTo>
                  <a:pt x="345" y="183"/>
                </a:lnTo>
                <a:lnTo>
                  <a:pt x="345" y="185"/>
                </a:lnTo>
                <a:lnTo>
                  <a:pt x="345" y="187"/>
                </a:lnTo>
                <a:lnTo>
                  <a:pt x="345" y="188"/>
                </a:lnTo>
                <a:lnTo>
                  <a:pt x="346" y="188"/>
                </a:lnTo>
                <a:lnTo>
                  <a:pt x="345" y="188"/>
                </a:lnTo>
                <a:lnTo>
                  <a:pt x="345" y="189"/>
                </a:lnTo>
                <a:lnTo>
                  <a:pt x="345" y="191"/>
                </a:lnTo>
                <a:lnTo>
                  <a:pt x="345" y="192"/>
                </a:lnTo>
                <a:lnTo>
                  <a:pt x="345" y="193"/>
                </a:lnTo>
                <a:lnTo>
                  <a:pt x="345" y="195"/>
                </a:lnTo>
                <a:lnTo>
                  <a:pt x="345" y="196"/>
                </a:lnTo>
                <a:lnTo>
                  <a:pt x="346" y="197"/>
                </a:lnTo>
                <a:lnTo>
                  <a:pt x="346" y="198"/>
                </a:lnTo>
                <a:lnTo>
                  <a:pt x="346" y="200"/>
                </a:lnTo>
                <a:lnTo>
                  <a:pt x="345" y="200"/>
                </a:lnTo>
                <a:lnTo>
                  <a:pt x="343" y="200"/>
                </a:lnTo>
                <a:lnTo>
                  <a:pt x="343" y="201"/>
                </a:lnTo>
                <a:lnTo>
                  <a:pt x="343" y="200"/>
                </a:lnTo>
                <a:lnTo>
                  <a:pt x="342" y="200"/>
                </a:lnTo>
                <a:lnTo>
                  <a:pt x="342" y="198"/>
                </a:lnTo>
                <a:lnTo>
                  <a:pt x="342" y="197"/>
                </a:lnTo>
                <a:lnTo>
                  <a:pt x="342" y="196"/>
                </a:lnTo>
                <a:lnTo>
                  <a:pt x="341" y="196"/>
                </a:lnTo>
                <a:lnTo>
                  <a:pt x="339" y="196"/>
                </a:lnTo>
                <a:lnTo>
                  <a:pt x="339" y="195"/>
                </a:lnTo>
                <a:lnTo>
                  <a:pt x="339" y="193"/>
                </a:lnTo>
                <a:lnTo>
                  <a:pt x="338" y="192"/>
                </a:lnTo>
                <a:lnTo>
                  <a:pt x="339" y="191"/>
                </a:lnTo>
                <a:lnTo>
                  <a:pt x="339" y="189"/>
                </a:lnTo>
                <a:lnTo>
                  <a:pt x="338" y="188"/>
                </a:lnTo>
                <a:lnTo>
                  <a:pt x="338" y="187"/>
                </a:lnTo>
                <a:lnTo>
                  <a:pt x="339" y="187"/>
                </a:lnTo>
                <a:lnTo>
                  <a:pt x="341" y="187"/>
                </a:lnTo>
                <a:lnTo>
                  <a:pt x="341" y="185"/>
                </a:lnTo>
                <a:lnTo>
                  <a:pt x="339" y="185"/>
                </a:lnTo>
                <a:lnTo>
                  <a:pt x="339" y="184"/>
                </a:lnTo>
                <a:lnTo>
                  <a:pt x="341" y="183"/>
                </a:lnTo>
                <a:lnTo>
                  <a:pt x="341" y="181"/>
                </a:lnTo>
                <a:lnTo>
                  <a:pt x="339" y="181"/>
                </a:lnTo>
                <a:lnTo>
                  <a:pt x="341" y="180"/>
                </a:lnTo>
                <a:close/>
                <a:moveTo>
                  <a:pt x="279" y="180"/>
                </a:moveTo>
                <a:lnTo>
                  <a:pt x="280" y="181"/>
                </a:lnTo>
                <a:lnTo>
                  <a:pt x="280" y="183"/>
                </a:lnTo>
                <a:lnTo>
                  <a:pt x="280" y="181"/>
                </a:lnTo>
                <a:lnTo>
                  <a:pt x="279" y="181"/>
                </a:lnTo>
                <a:lnTo>
                  <a:pt x="278" y="181"/>
                </a:lnTo>
                <a:lnTo>
                  <a:pt x="277" y="181"/>
                </a:lnTo>
                <a:lnTo>
                  <a:pt x="277" y="180"/>
                </a:lnTo>
                <a:lnTo>
                  <a:pt x="278" y="180"/>
                </a:lnTo>
                <a:lnTo>
                  <a:pt x="279" y="180"/>
                </a:lnTo>
                <a:close/>
                <a:moveTo>
                  <a:pt x="341" y="180"/>
                </a:moveTo>
                <a:lnTo>
                  <a:pt x="339" y="180"/>
                </a:lnTo>
                <a:lnTo>
                  <a:pt x="341" y="180"/>
                </a:lnTo>
                <a:close/>
                <a:moveTo>
                  <a:pt x="300" y="180"/>
                </a:moveTo>
                <a:lnTo>
                  <a:pt x="301" y="180"/>
                </a:lnTo>
                <a:lnTo>
                  <a:pt x="303" y="181"/>
                </a:lnTo>
                <a:lnTo>
                  <a:pt x="304" y="181"/>
                </a:lnTo>
                <a:lnTo>
                  <a:pt x="304" y="183"/>
                </a:lnTo>
                <a:lnTo>
                  <a:pt x="304" y="184"/>
                </a:lnTo>
                <a:lnTo>
                  <a:pt x="305" y="184"/>
                </a:lnTo>
                <a:lnTo>
                  <a:pt x="305" y="183"/>
                </a:lnTo>
                <a:lnTo>
                  <a:pt x="307" y="183"/>
                </a:lnTo>
                <a:lnTo>
                  <a:pt x="307" y="184"/>
                </a:lnTo>
                <a:lnTo>
                  <a:pt x="308" y="185"/>
                </a:lnTo>
                <a:lnTo>
                  <a:pt x="308" y="187"/>
                </a:lnTo>
                <a:lnTo>
                  <a:pt x="309" y="188"/>
                </a:lnTo>
                <a:lnTo>
                  <a:pt x="308" y="188"/>
                </a:lnTo>
                <a:lnTo>
                  <a:pt x="308" y="189"/>
                </a:lnTo>
                <a:lnTo>
                  <a:pt x="307" y="189"/>
                </a:lnTo>
                <a:lnTo>
                  <a:pt x="305" y="191"/>
                </a:lnTo>
                <a:lnTo>
                  <a:pt x="304" y="191"/>
                </a:lnTo>
                <a:lnTo>
                  <a:pt x="303" y="191"/>
                </a:lnTo>
                <a:lnTo>
                  <a:pt x="303" y="192"/>
                </a:lnTo>
                <a:lnTo>
                  <a:pt x="303" y="193"/>
                </a:lnTo>
                <a:lnTo>
                  <a:pt x="301" y="195"/>
                </a:lnTo>
                <a:lnTo>
                  <a:pt x="300" y="195"/>
                </a:lnTo>
                <a:lnTo>
                  <a:pt x="299" y="195"/>
                </a:lnTo>
                <a:lnTo>
                  <a:pt x="299" y="196"/>
                </a:lnTo>
                <a:lnTo>
                  <a:pt x="299" y="195"/>
                </a:lnTo>
                <a:lnTo>
                  <a:pt x="297" y="196"/>
                </a:lnTo>
                <a:lnTo>
                  <a:pt x="296" y="196"/>
                </a:lnTo>
                <a:lnTo>
                  <a:pt x="296" y="197"/>
                </a:lnTo>
                <a:lnTo>
                  <a:pt x="295" y="197"/>
                </a:lnTo>
                <a:lnTo>
                  <a:pt x="295" y="196"/>
                </a:lnTo>
                <a:lnTo>
                  <a:pt x="295" y="195"/>
                </a:lnTo>
                <a:lnTo>
                  <a:pt x="294" y="195"/>
                </a:lnTo>
                <a:lnTo>
                  <a:pt x="292" y="195"/>
                </a:lnTo>
                <a:lnTo>
                  <a:pt x="291" y="195"/>
                </a:lnTo>
                <a:lnTo>
                  <a:pt x="291" y="193"/>
                </a:lnTo>
                <a:lnTo>
                  <a:pt x="291" y="192"/>
                </a:lnTo>
                <a:lnTo>
                  <a:pt x="290" y="191"/>
                </a:lnTo>
                <a:lnTo>
                  <a:pt x="291" y="189"/>
                </a:lnTo>
                <a:lnTo>
                  <a:pt x="290" y="189"/>
                </a:lnTo>
                <a:lnTo>
                  <a:pt x="290" y="188"/>
                </a:lnTo>
                <a:lnTo>
                  <a:pt x="290" y="187"/>
                </a:lnTo>
                <a:lnTo>
                  <a:pt x="290" y="188"/>
                </a:lnTo>
                <a:lnTo>
                  <a:pt x="291" y="187"/>
                </a:lnTo>
                <a:lnTo>
                  <a:pt x="291" y="185"/>
                </a:lnTo>
                <a:lnTo>
                  <a:pt x="291" y="184"/>
                </a:lnTo>
                <a:lnTo>
                  <a:pt x="292" y="184"/>
                </a:lnTo>
                <a:lnTo>
                  <a:pt x="292" y="185"/>
                </a:lnTo>
                <a:lnTo>
                  <a:pt x="292" y="187"/>
                </a:lnTo>
                <a:lnTo>
                  <a:pt x="294" y="187"/>
                </a:lnTo>
                <a:lnTo>
                  <a:pt x="295" y="187"/>
                </a:lnTo>
                <a:lnTo>
                  <a:pt x="295" y="188"/>
                </a:lnTo>
                <a:lnTo>
                  <a:pt x="295" y="189"/>
                </a:lnTo>
                <a:lnTo>
                  <a:pt x="296" y="188"/>
                </a:lnTo>
                <a:lnTo>
                  <a:pt x="296" y="187"/>
                </a:lnTo>
                <a:lnTo>
                  <a:pt x="295" y="185"/>
                </a:lnTo>
                <a:lnTo>
                  <a:pt x="296" y="185"/>
                </a:lnTo>
                <a:lnTo>
                  <a:pt x="296" y="184"/>
                </a:lnTo>
                <a:lnTo>
                  <a:pt x="297" y="184"/>
                </a:lnTo>
                <a:lnTo>
                  <a:pt x="297" y="185"/>
                </a:lnTo>
                <a:lnTo>
                  <a:pt x="299" y="185"/>
                </a:lnTo>
                <a:lnTo>
                  <a:pt x="299" y="187"/>
                </a:lnTo>
                <a:lnTo>
                  <a:pt x="299" y="185"/>
                </a:lnTo>
                <a:lnTo>
                  <a:pt x="299" y="184"/>
                </a:lnTo>
                <a:lnTo>
                  <a:pt x="297" y="184"/>
                </a:lnTo>
                <a:lnTo>
                  <a:pt x="299" y="183"/>
                </a:lnTo>
                <a:lnTo>
                  <a:pt x="299" y="184"/>
                </a:lnTo>
                <a:lnTo>
                  <a:pt x="300" y="184"/>
                </a:lnTo>
                <a:lnTo>
                  <a:pt x="301" y="185"/>
                </a:lnTo>
                <a:lnTo>
                  <a:pt x="303" y="187"/>
                </a:lnTo>
                <a:lnTo>
                  <a:pt x="303" y="188"/>
                </a:lnTo>
                <a:lnTo>
                  <a:pt x="304" y="188"/>
                </a:lnTo>
                <a:lnTo>
                  <a:pt x="304" y="187"/>
                </a:lnTo>
                <a:lnTo>
                  <a:pt x="303" y="185"/>
                </a:lnTo>
                <a:lnTo>
                  <a:pt x="303" y="184"/>
                </a:lnTo>
                <a:lnTo>
                  <a:pt x="301" y="181"/>
                </a:lnTo>
                <a:lnTo>
                  <a:pt x="301" y="183"/>
                </a:lnTo>
                <a:lnTo>
                  <a:pt x="300" y="183"/>
                </a:lnTo>
                <a:lnTo>
                  <a:pt x="299" y="181"/>
                </a:lnTo>
                <a:lnTo>
                  <a:pt x="300" y="181"/>
                </a:lnTo>
                <a:lnTo>
                  <a:pt x="299" y="180"/>
                </a:lnTo>
                <a:lnTo>
                  <a:pt x="300" y="179"/>
                </a:lnTo>
                <a:lnTo>
                  <a:pt x="300" y="180"/>
                </a:lnTo>
                <a:close/>
                <a:moveTo>
                  <a:pt x="452" y="180"/>
                </a:moveTo>
                <a:lnTo>
                  <a:pt x="452" y="179"/>
                </a:lnTo>
                <a:lnTo>
                  <a:pt x="453" y="179"/>
                </a:lnTo>
                <a:lnTo>
                  <a:pt x="453" y="180"/>
                </a:lnTo>
                <a:lnTo>
                  <a:pt x="452" y="180"/>
                </a:lnTo>
                <a:close/>
                <a:moveTo>
                  <a:pt x="301" y="180"/>
                </a:moveTo>
                <a:lnTo>
                  <a:pt x="300" y="180"/>
                </a:lnTo>
                <a:lnTo>
                  <a:pt x="300" y="179"/>
                </a:lnTo>
                <a:lnTo>
                  <a:pt x="301" y="179"/>
                </a:lnTo>
                <a:lnTo>
                  <a:pt x="301" y="180"/>
                </a:lnTo>
                <a:close/>
                <a:moveTo>
                  <a:pt x="459" y="181"/>
                </a:moveTo>
                <a:lnTo>
                  <a:pt x="460" y="183"/>
                </a:lnTo>
                <a:lnTo>
                  <a:pt x="461" y="183"/>
                </a:lnTo>
                <a:lnTo>
                  <a:pt x="461" y="184"/>
                </a:lnTo>
                <a:lnTo>
                  <a:pt x="461" y="185"/>
                </a:lnTo>
                <a:lnTo>
                  <a:pt x="462" y="185"/>
                </a:lnTo>
                <a:lnTo>
                  <a:pt x="462" y="187"/>
                </a:lnTo>
                <a:lnTo>
                  <a:pt x="464" y="188"/>
                </a:lnTo>
                <a:lnTo>
                  <a:pt x="462" y="188"/>
                </a:lnTo>
                <a:lnTo>
                  <a:pt x="461" y="187"/>
                </a:lnTo>
                <a:lnTo>
                  <a:pt x="461" y="188"/>
                </a:lnTo>
                <a:lnTo>
                  <a:pt x="460" y="188"/>
                </a:lnTo>
                <a:lnTo>
                  <a:pt x="460" y="189"/>
                </a:lnTo>
                <a:lnTo>
                  <a:pt x="459" y="189"/>
                </a:lnTo>
                <a:lnTo>
                  <a:pt x="457" y="188"/>
                </a:lnTo>
                <a:lnTo>
                  <a:pt x="457" y="189"/>
                </a:lnTo>
                <a:lnTo>
                  <a:pt x="456" y="189"/>
                </a:lnTo>
                <a:lnTo>
                  <a:pt x="456" y="188"/>
                </a:lnTo>
                <a:lnTo>
                  <a:pt x="456" y="187"/>
                </a:lnTo>
                <a:lnTo>
                  <a:pt x="455" y="185"/>
                </a:lnTo>
                <a:lnTo>
                  <a:pt x="453" y="185"/>
                </a:lnTo>
                <a:lnTo>
                  <a:pt x="452" y="185"/>
                </a:lnTo>
                <a:lnTo>
                  <a:pt x="452" y="184"/>
                </a:lnTo>
                <a:lnTo>
                  <a:pt x="453" y="184"/>
                </a:lnTo>
                <a:lnTo>
                  <a:pt x="453" y="181"/>
                </a:lnTo>
                <a:lnTo>
                  <a:pt x="452" y="181"/>
                </a:lnTo>
                <a:lnTo>
                  <a:pt x="452" y="180"/>
                </a:lnTo>
                <a:lnTo>
                  <a:pt x="453" y="180"/>
                </a:lnTo>
                <a:lnTo>
                  <a:pt x="455" y="180"/>
                </a:lnTo>
                <a:lnTo>
                  <a:pt x="456" y="180"/>
                </a:lnTo>
                <a:lnTo>
                  <a:pt x="456" y="181"/>
                </a:lnTo>
                <a:lnTo>
                  <a:pt x="457" y="181"/>
                </a:lnTo>
                <a:lnTo>
                  <a:pt x="456" y="180"/>
                </a:lnTo>
                <a:lnTo>
                  <a:pt x="456" y="179"/>
                </a:lnTo>
                <a:lnTo>
                  <a:pt x="457" y="179"/>
                </a:lnTo>
                <a:lnTo>
                  <a:pt x="457" y="180"/>
                </a:lnTo>
                <a:lnTo>
                  <a:pt x="459" y="181"/>
                </a:lnTo>
                <a:close/>
                <a:moveTo>
                  <a:pt x="342" y="180"/>
                </a:moveTo>
                <a:lnTo>
                  <a:pt x="342" y="179"/>
                </a:lnTo>
                <a:lnTo>
                  <a:pt x="342" y="180"/>
                </a:lnTo>
                <a:close/>
                <a:moveTo>
                  <a:pt x="273" y="179"/>
                </a:moveTo>
                <a:lnTo>
                  <a:pt x="274" y="179"/>
                </a:lnTo>
                <a:lnTo>
                  <a:pt x="274" y="180"/>
                </a:lnTo>
                <a:lnTo>
                  <a:pt x="273" y="180"/>
                </a:lnTo>
                <a:lnTo>
                  <a:pt x="273" y="181"/>
                </a:lnTo>
                <a:lnTo>
                  <a:pt x="271" y="181"/>
                </a:lnTo>
                <a:lnTo>
                  <a:pt x="270" y="181"/>
                </a:lnTo>
                <a:lnTo>
                  <a:pt x="270" y="180"/>
                </a:lnTo>
                <a:lnTo>
                  <a:pt x="271" y="180"/>
                </a:lnTo>
                <a:lnTo>
                  <a:pt x="271" y="179"/>
                </a:lnTo>
                <a:lnTo>
                  <a:pt x="273" y="178"/>
                </a:lnTo>
                <a:lnTo>
                  <a:pt x="273" y="179"/>
                </a:lnTo>
                <a:close/>
                <a:moveTo>
                  <a:pt x="284" y="179"/>
                </a:moveTo>
                <a:lnTo>
                  <a:pt x="284" y="178"/>
                </a:lnTo>
                <a:lnTo>
                  <a:pt x="284" y="179"/>
                </a:lnTo>
                <a:close/>
                <a:moveTo>
                  <a:pt x="274" y="178"/>
                </a:moveTo>
                <a:lnTo>
                  <a:pt x="275" y="178"/>
                </a:lnTo>
                <a:lnTo>
                  <a:pt x="274" y="178"/>
                </a:lnTo>
                <a:close/>
                <a:moveTo>
                  <a:pt x="299" y="178"/>
                </a:moveTo>
                <a:lnTo>
                  <a:pt x="297" y="178"/>
                </a:lnTo>
                <a:lnTo>
                  <a:pt x="299" y="178"/>
                </a:lnTo>
                <a:close/>
                <a:moveTo>
                  <a:pt x="277" y="178"/>
                </a:moveTo>
                <a:lnTo>
                  <a:pt x="277" y="176"/>
                </a:lnTo>
                <a:lnTo>
                  <a:pt x="277" y="178"/>
                </a:lnTo>
                <a:close/>
                <a:moveTo>
                  <a:pt x="282" y="178"/>
                </a:moveTo>
                <a:lnTo>
                  <a:pt x="283" y="178"/>
                </a:lnTo>
                <a:lnTo>
                  <a:pt x="283" y="179"/>
                </a:lnTo>
                <a:lnTo>
                  <a:pt x="284" y="179"/>
                </a:lnTo>
                <a:lnTo>
                  <a:pt x="284" y="178"/>
                </a:lnTo>
                <a:lnTo>
                  <a:pt x="286" y="178"/>
                </a:lnTo>
                <a:lnTo>
                  <a:pt x="286" y="179"/>
                </a:lnTo>
                <a:lnTo>
                  <a:pt x="286" y="180"/>
                </a:lnTo>
                <a:lnTo>
                  <a:pt x="286" y="181"/>
                </a:lnTo>
                <a:lnTo>
                  <a:pt x="284" y="181"/>
                </a:lnTo>
                <a:lnTo>
                  <a:pt x="283" y="181"/>
                </a:lnTo>
                <a:lnTo>
                  <a:pt x="283" y="180"/>
                </a:lnTo>
                <a:lnTo>
                  <a:pt x="282" y="179"/>
                </a:lnTo>
                <a:lnTo>
                  <a:pt x="279" y="178"/>
                </a:lnTo>
                <a:lnTo>
                  <a:pt x="280" y="178"/>
                </a:lnTo>
                <a:lnTo>
                  <a:pt x="280" y="176"/>
                </a:lnTo>
                <a:lnTo>
                  <a:pt x="282" y="178"/>
                </a:lnTo>
                <a:close/>
                <a:moveTo>
                  <a:pt x="300" y="179"/>
                </a:moveTo>
                <a:lnTo>
                  <a:pt x="299" y="179"/>
                </a:lnTo>
                <a:lnTo>
                  <a:pt x="299" y="178"/>
                </a:lnTo>
                <a:lnTo>
                  <a:pt x="299" y="176"/>
                </a:lnTo>
                <a:lnTo>
                  <a:pt x="300" y="176"/>
                </a:lnTo>
                <a:lnTo>
                  <a:pt x="300" y="178"/>
                </a:lnTo>
                <a:lnTo>
                  <a:pt x="300" y="179"/>
                </a:lnTo>
                <a:close/>
                <a:moveTo>
                  <a:pt x="271" y="175"/>
                </a:moveTo>
                <a:lnTo>
                  <a:pt x="270" y="175"/>
                </a:lnTo>
                <a:lnTo>
                  <a:pt x="271" y="175"/>
                </a:lnTo>
                <a:close/>
                <a:moveTo>
                  <a:pt x="210" y="174"/>
                </a:moveTo>
                <a:lnTo>
                  <a:pt x="210" y="175"/>
                </a:lnTo>
                <a:lnTo>
                  <a:pt x="210" y="174"/>
                </a:lnTo>
                <a:close/>
                <a:moveTo>
                  <a:pt x="333" y="175"/>
                </a:moveTo>
                <a:lnTo>
                  <a:pt x="332" y="174"/>
                </a:lnTo>
                <a:lnTo>
                  <a:pt x="333" y="174"/>
                </a:lnTo>
                <a:lnTo>
                  <a:pt x="333" y="175"/>
                </a:lnTo>
                <a:close/>
                <a:moveTo>
                  <a:pt x="246" y="172"/>
                </a:moveTo>
                <a:lnTo>
                  <a:pt x="246" y="174"/>
                </a:lnTo>
                <a:lnTo>
                  <a:pt x="245" y="174"/>
                </a:lnTo>
                <a:lnTo>
                  <a:pt x="245" y="172"/>
                </a:lnTo>
                <a:lnTo>
                  <a:pt x="246" y="172"/>
                </a:lnTo>
                <a:close/>
                <a:moveTo>
                  <a:pt x="330" y="171"/>
                </a:moveTo>
                <a:lnTo>
                  <a:pt x="332" y="171"/>
                </a:lnTo>
                <a:lnTo>
                  <a:pt x="330" y="171"/>
                </a:lnTo>
                <a:close/>
                <a:moveTo>
                  <a:pt x="443" y="171"/>
                </a:moveTo>
                <a:lnTo>
                  <a:pt x="443" y="170"/>
                </a:lnTo>
                <a:lnTo>
                  <a:pt x="443" y="171"/>
                </a:lnTo>
                <a:close/>
                <a:moveTo>
                  <a:pt x="388" y="171"/>
                </a:moveTo>
                <a:lnTo>
                  <a:pt x="387" y="171"/>
                </a:lnTo>
                <a:lnTo>
                  <a:pt x="387" y="170"/>
                </a:lnTo>
                <a:lnTo>
                  <a:pt x="385" y="170"/>
                </a:lnTo>
                <a:lnTo>
                  <a:pt x="385" y="168"/>
                </a:lnTo>
                <a:lnTo>
                  <a:pt x="387" y="170"/>
                </a:lnTo>
                <a:lnTo>
                  <a:pt x="388" y="170"/>
                </a:lnTo>
                <a:lnTo>
                  <a:pt x="388" y="171"/>
                </a:lnTo>
                <a:close/>
                <a:moveTo>
                  <a:pt x="203" y="170"/>
                </a:moveTo>
                <a:lnTo>
                  <a:pt x="202" y="170"/>
                </a:lnTo>
                <a:lnTo>
                  <a:pt x="201" y="170"/>
                </a:lnTo>
                <a:lnTo>
                  <a:pt x="201" y="168"/>
                </a:lnTo>
                <a:lnTo>
                  <a:pt x="202" y="167"/>
                </a:lnTo>
                <a:lnTo>
                  <a:pt x="203" y="168"/>
                </a:lnTo>
                <a:lnTo>
                  <a:pt x="205" y="168"/>
                </a:lnTo>
                <a:lnTo>
                  <a:pt x="205" y="170"/>
                </a:lnTo>
                <a:lnTo>
                  <a:pt x="203" y="170"/>
                </a:lnTo>
                <a:close/>
                <a:moveTo>
                  <a:pt x="393" y="168"/>
                </a:moveTo>
                <a:lnTo>
                  <a:pt x="392" y="170"/>
                </a:lnTo>
                <a:lnTo>
                  <a:pt x="393" y="170"/>
                </a:lnTo>
                <a:lnTo>
                  <a:pt x="393" y="171"/>
                </a:lnTo>
                <a:lnTo>
                  <a:pt x="392" y="171"/>
                </a:lnTo>
                <a:lnTo>
                  <a:pt x="390" y="171"/>
                </a:lnTo>
                <a:lnTo>
                  <a:pt x="390" y="170"/>
                </a:lnTo>
                <a:lnTo>
                  <a:pt x="389" y="168"/>
                </a:lnTo>
                <a:lnTo>
                  <a:pt x="390" y="167"/>
                </a:lnTo>
                <a:lnTo>
                  <a:pt x="392" y="168"/>
                </a:lnTo>
                <a:lnTo>
                  <a:pt x="392" y="167"/>
                </a:lnTo>
                <a:lnTo>
                  <a:pt x="393" y="167"/>
                </a:lnTo>
                <a:lnTo>
                  <a:pt x="393" y="168"/>
                </a:lnTo>
                <a:close/>
                <a:moveTo>
                  <a:pt x="396" y="170"/>
                </a:moveTo>
                <a:lnTo>
                  <a:pt x="394" y="168"/>
                </a:lnTo>
                <a:lnTo>
                  <a:pt x="394" y="167"/>
                </a:lnTo>
                <a:lnTo>
                  <a:pt x="396" y="168"/>
                </a:lnTo>
                <a:lnTo>
                  <a:pt x="396" y="170"/>
                </a:lnTo>
                <a:lnTo>
                  <a:pt x="397" y="170"/>
                </a:lnTo>
                <a:lnTo>
                  <a:pt x="396" y="170"/>
                </a:lnTo>
                <a:close/>
                <a:moveTo>
                  <a:pt x="243" y="167"/>
                </a:moveTo>
                <a:lnTo>
                  <a:pt x="243" y="166"/>
                </a:lnTo>
                <a:lnTo>
                  <a:pt x="243" y="167"/>
                </a:lnTo>
                <a:close/>
                <a:moveTo>
                  <a:pt x="236" y="168"/>
                </a:moveTo>
                <a:lnTo>
                  <a:pt x="235" y="168"/>
                </a:lnTo>
                <a:lnTo>
                  <a:pt x="233" y="167"/>
                </a:lnTo>
                <a:lnTo>
                  <a:pt x="235" y="167"/>
                </a:lnTo>
                <a:lnTo>
                  <a:pt x="235" y="166"/>
                </a:lnTo>
                <a:lnTo>
                  <a:pt x="236" y="166"/>
                </a:lnTo>
                <a:lnTo>
                  <a:pt x="236" y="167"/>
                </a:lnTo>
                <a:lnTo>
                  <a:pt x="236" y="168"/>
                </a:lnTo>
                <a:close/>
                <a:moveTo>
                  <a:pt x="269" y="166"/>
                </a:moveTo>
                <a:lnTo>
                  <a:pt x="267" y="166"/>
                </a:lnTo>
                <a:lnTo>
                  <a:pt x="267" y="164"/>
                </a:lnTo>
                <a:lnTo>
                  <a:pt x="269" y="164"/>
                </a:lnTo>
                <a:lnTo>
                  <a:pt x="269" y="166"/>
                </a:lnTo>
                <a:close/>
                <a:moveTo>
                  <a:pt x="178" y="166"/>
                </a:moveTo>
                <a:lnTo>
                  <a:pt x="180" y="166"/>
                </a:lnTo>
                <a:lnTo>
                  <a:pt x="180" y="167"/>
                </a:lnTo>
                <a:lnTo>
                  <a:pt x="180" y="168"/>
                </a:lnTo>
                <a:lnTo>
                  <a:pt x="178" y="168"/>
                </a:lnTo>
                <a:lnTo>
                  <a:pt x="177" y="167"/>
                </a:lnTo>
                <a:lnTo>
                  <a:pt x="176" y="167"/>
                </a:lnTo>
                <a:lnTo>
                  <a:pt x="176" y="166"/>
                </a:lnTo>
                <a:lnTo>
                  <a:pt x="174" y="166"/>
                </a:lnTo>
                <a:lnTo>
                  <a:pt x="174" y="164"/>
                </a:lnTo>
                <a:lnTo>
                  <a:pt x="176" y="164"/>
                </a:lnTo>
                <a:lnTo>
                  <a:pt x="177" y="164"/>
                </a:lnTo>
                <a:lnTo>
                  <a:pt x="178" y="164"/>
                </a:lnTo>
                <a:lnTo>
                  <a:pt x="178" y="166"/>
                </a:lnTo>
                <a:close/>
                <a:moveTo>
                  <a:pt x="266" y="164"/>
                </a:moveTo>
                <a:lnTo>
                  <a:pt x="267" y="164"/>
                </a:lnTo>
                <a:lnTo>
                  <a:pt x="266" y="164"/>
                </a:lnTo>
                <a:close/>
                <a:moveTo>
                  <a:pt x="266" y="164"/>
                </a:moveTo>
                <a:lnTo>
                  <a:pt x="266" y="163"/>
                </a:lnTo>
                <a:lnTo>
                  <a:pt x="265" y="163"/>
                </a:lnTo>
                <a:lnTo>
                  <a:pt x="266" y="163"/>
                </a:lnTo>
                <a:lnTo>
                  <a:pt x="266" y="164"/>
                </a:lnTo>
                <a:close/>
                <a:moveTo>
                  <a:pt x="174" y="163"/>
                </a:moveTo>
                <a:lnTo>
                  <a:pt x="173" y="163"/>
                </a:lnTo>
                <a:lnTo>
                  <a:pt x="173" y="162"/>
                </a:lnTo>
                <a:lnTo>
                  <a:pt x="174" y="162"/>
                </a:lnTo>
                <a:lnTo>
                  <a:pt x="174" y="163"/>
                </a:lnTo>
                <a:close/>
                <a:moveTo>
                  <a:pt x="171" y="161"/>
                </a:moveTo>
                <a:lnTo>
                  <a:pt x="169" y="159"/>
                </a:lnTo>
                <a:lnTo>
                  <a:pt x="168" y="159"/>
                </a:lnTo>
                <a:lnTo>
                  <a:pt x="169" y="158"/>
                </a:lnTo>
                <a:lnTo>
                  <a:pt x="171" y="158"/>
                </a:lnTo>
                <a:lnTo>
                  <a:pt x="172" y="159"/>
                </a:lnTo>
                <a:lnTo>
                  <a:pt x="172" y="161"/>
                </a:lnTo>
                <a:lnTo>
                  <a:pt x="171" y="161"/>
                </a:lnTo>
                <a:close/>
                <a:moveTo>
                  <a:pt x="231" y="158"/>
                </a:moveTo>
                <a:lnTo>
                  <a:pt x="229" y="158"/>
                </a:lnTo>
                <a:lnTo>
                  <a:pt x="231" y="158"/>
                </a:lnTo>
                <a:close/>
                <a:moveTo>
                  <a:pt x="178" y="157"/>
                </a:moveTo>
                <a:lnTo>
                  <a:pt x="180" y="157"/>
                </a:lnTo>
                <a:lnTo>
                  <a:pt x="180" y="158"/>
                </a:lnTo>
                <a:lnTo>
                  <a:pt x="181" y="158"/>
                </a:lnTo>
                <a:lnTo>
                  <a:pt x="180" y="158"/>
                </a:lnTo>
                <a:lnTo>
                  <a:pt x="178" y="158"/>
                </a:lnTo>
                <a:lnTo>
                  <a:pt x="177" y="158"/>
                </a:lnTo>
                <a:lnTo>
                  <a:pt x="177" y="157"/>
                </a:lnTo>
                <a:lnTo>
                  <a:pt x="176" y="157"/>
                </a:lnTo>
                <a:lnTo>
                  <a:pt x="176" y="155"/>
                </a:lnTo>
                <a:lnTo>
                  <a:pt x="177" y="154"/>
                </a:lnTo>
                <a:lnTo>
                  <a:pt x="178" y="155"/>
                </a:lnTo>
                <a:lnTo>
                  <a:pt x="178" y="157"/>
                </a:lnTo>
                <a:close/>
                <a:moveTo>
                  <a:pt x="176" y="157"/>
                </a:moveTo>
                <a:lnTo>
                  <a:pt x="174" y="157"/>
                </a:lnTo>
                <a:lnTo>
                  <a:pt x="173" y="155"/>
                </a:lnTo>
                <a:lnTo>
                  <a:pt x="173" y="154"/>
                </a:lnTo>
                <a:lnTo>
                  <a:pt x="174" y="154"/>
                </a:lnTo>
                <a:lnTo>
                  <a:pt x="174" y="155"/>
                </a:lnTo>
                <a:lnTo>
                  <a:pt x="176" y="157"/>
                </a:lnTo>
                <a:close/>
                <a:moveTo>
                  <a:pt x="173" y="155"/>
                </a:moveTo>
                <a:lnTo>
                  <a:pt x="172" y="155"/>
                </a:lnTo>
                <a:lnTo>
                  <a:pt x="172" y="154"/>
                </a:lnTo>
                <a:lnTo>
                  <a:pt x="173" y="154"/>
                </a:lnTo>
                <a:lnTo>
                  <a:pt x="173" y="155"/>
                </a:lnTo>
                <a:close/>
                <a:moveTo>
                  <a:pt x="430" y="153"/>
                </a:moveTo>
                <a:lnTo>
                  <a:pt x="431" y="154"/>
                </a:lnTo>
                <a:lnTo>
                  <a:pt x="431" y="155"/>
                </a:lnTo>
                <a:lnTo>
                  <a:pt x="431" y="157"/>
                </a:lnTo>
                <a:lnTo>
                  <a:pt x="432" y="158"/>
                </a:lnTo>
                <a:lnTo>
                  <a:pt x="434" y="159"/>
                </a:lnTo>
                <a:lnTo>
                  <a:pt x="435" y="159"/>
                </a:lnTo>
                <a:lnTo>
                  <a:pt x="435" y="161"/>
                </a:lnTo>
                <a:lnTo>
                  <a:pt x="436" y="161"/>
                </a:lnTo>
                <a:lnTo>
                  <a:pt x="436" y="162"/>
                </a:lnTo>
                <a:lnTo>
                  <a:pt x="438" y="162"/>
                </a:lnTo>
                <a:lnTo>
                  <a:pt x="438" y="163"/>
                </a:lnTo>
                <a:lnTo>
                  <a:pt x="439" y="163"/>
                </a:lnTo>
                <a:lnTo>
                  <a:pt x="439" y="164"/>
                </a:lnTo>
                <a:lnTo>
                  <a:pt x="439" y="166"/>
                </a:lnTo>
                <a:lnTo>
                  <a:pt x="440" y="167"/>
                </a:lnTo>
                <a:lnTo>
                  <a:pt x="440" y="166"/>
                </a:lnTo>
                <a:lnTo>
                  <a:pt x="440" y="167"/>
                </a:lnTo>
                <a:lnTo>
                  <a:pt x="441" y="167"/>
                </a:lnTo>
                <a:lnTo>
                  <a:pt x="441" y="168"/>
                </a:lnTo>
                <a:lnTo>
                  <a:pt x="443" y="168"/>
                </a:lnTo>
                <a:lnTo>
                  <a:pt x="443" y="170"/>
                </a:lnTo>
                <a:lnTo>
                  <a:pt x="441" y="170"/>
                </a:lnTo>
                <a:lnTo>
                  <a:pt x="441" y="171"/>
                </a:lnTo>
                <a:lnTo>
                  <a:pt x="443" y="172"/>
                </a:lnTo>
                <a:lnTo>
                  <a:pt x="443" y="171"/>
                </a:lnTo>
                <a:lnTo>
                  <a:pt x="444" y="171"/>
                </a:lnTo>
                <a:lnTo>
                  <a:pt x="444" y="172"/>
                </a:lnTo>
                <a:lnTo>
                  <a:pt x="444" y="174"/>
                </a:lnTo>
                <a:lnTo>
                  <a:pt x="445" y="174"/>
                </a:lnTo>
                <a:lnTo>
                  <a:pt x="445" y="175"/>
                </a:lnTo>
                <a:lnTo>
                  <a:pt x="445" y="176"/>
                </a:lnTo>
                <a:lnTo>
                  <a:pt x="447" y="176"/>
                </a:lnTo>
                <a:lnTo>
                  <a:pt x="445" y="176"/>
                </a:lnTo>
                <a:lnTo>
                  <a:pt x="445" y="180"/>
                </a:lnTo>
                <a:lnTo>
                  <a:pt x="447" y="181"/>
                </a:lnTo>
                <a:lnTo>
                  <a:pt x="445" y="181"/>
                </a:lnTo>
                <a:lnTo>
                  <a:pt x="447" y="183"/>
                </a:lnTo>
                <a:lnTo>
                  <a:pt x="447" y="184"/>
                </a:lnTo>
                <a:lnTo>
                  <a:pt x="447" y="185"/>
                </a:lnTo>
                <a:lnTo>
                  <a:pt x="447" y="188"/>
                </a:lnTo>
                <a:lnTo>
                  <a:pt x="448" y="188"/>
                </a:lnTo>
                <a:lnTo>
                  <a:pt x="449" y="188"/>
                </a:lnTo>
                <a:lnTo>
                  <a:pt x="451" y="188"/>
                </a:lnTo>
                <a:lnTo>
                  <a:pt x="452" y="189"/>
                </a:lnTo>
                <a:lnTo>
                  <a:pt x="452" y="191"/>
                </a:lnTo>
                <a:lnTo>
                  <a:pt x="453" y="191"/>
                </a:lnTo>
                <a:lnTo>
                  <a:pt x="453" y="192"/>
                </a:lnTo>
                <a:lnTo>
                  <a:pt x="452" y="192"/>
                </a:lnTo>
                <a:lnTo>
                  <a:pt x="452" y="193"/>
                </a:lnTo>
                <a:lnTo>
                  <a:pt x="452" y="195"/>
                </a:lnTo>
                <a:lnTo>
                  <a:pt x="453" y="195"/>
                </a:lnTo>
                <a:lnTo>
                  <a:pt x="455" y="196"/>
                </a:lnTo>
                <a:lnTo>
                  <a:pt x="456" y="196"/>
                </a:lnTo>
                <a:lnTo>
                  <a:pt x="456" y="195"/>
                </a:lnTo>
                <a:lnTo>
                  <a:pt x="456" y="193"/>
                </a:lnTo>
                <a:lnTo>
                  <a:pt x="456" y="192"/>
                </a:lnTo>
                <a:lnTo>
                  <a:pt x="457" y="192"/>
                </a:lnTo>
                <a:lnTo>
                  <a:pt x="457" y="191"/>
                </a:lnTo>
                <a:lnTo>
                  <a:pt x="459" y="191"/>
                </a:lnTo>
                <a:lnTo>
                  <a:pt x="459" y="189"/>
                </a:lnTo>
                <a:lnTo>
                  <a:pt x="461" y="189"/>
                </a:lnTo>
                <a:lnTo>
                  <a:pt x="462" y="189"/>
                </a:lnTo>
                <a:lnTo>
                  <a:pt x="462" y="191"/>
                </a:lnTo>
                <a:lnTo>
                  <a:pt x="462" y="192"/>
                </a:lnTo>
                <a:lnTo>
                  <a:pt x="464" y="193"/>
                </a:lnTo>
                <a:lnTo>
                  <a:pt x="462" y="193"/>
                </a:lnTo>
                <a:lnTo>
                  <a:pt x="462" y="195"/>
                </a:lnTo>
                <a:lnTo>
                  <a:pt x="464" y="195"/>
                </a:lnTo>
                <a:lnTo>
                  <a:pt x="464" y="196"/>
                </a:lnTo>
                <a:lnTo>
                  <a:pt x="464" y="197"/>
                </a:lnTo>
                <a:lnTo>
                  <a:pt x="465" y="197"/>
                </a:lnTo>
                <a:lnTo>
                  <a:pt x="465" y="198"/>
                </a:lnTo>
                <a:lnTo>
                  <a:pt x="466" y="198"/>
                </a:lnTo>
                <a:lnTo>
                  <a:pt x="468" y="200"/>
                </a:lnTo>
                <a:lnTo>
                  <a:pt x="468" y="201"/>
                </a:lnTo>
                <a:lnTo>
                  <a:pt x="469" y="201"/>
                </a:lnTo>
                <a:lnTo>
                  <a:pt x="469" y="200"/>
                </a:lnTo>
                <a:lnTo>
                  <a:pt x="470" y="200"/>
                </a:lnTo>
                <a:lnTo>
                  <a:pt x="470" y="204"/>
                </a:lnTo>
                <a:lnTo>
                  <a:pt x="470" y="205"/>
                </a:lnTo>
                <a:lnTo>
                  <a:pt x="472" y="204"/>
                </a:lnTo>
                <a:lnTo>
                  <a:pt x="472" y="202"/>
                </a:lnTo>
                <a:lnTo>
                  <a:pt x="472" y="201"/>
                </a:lnTo>
                <a:lnTo>
                  <a:pt x="472" y="200"/>
                </a:lnTo>
                <a:lnTo>
                  <a:pt x="473" y="200"/>
                </a:lnTo>
                <a:lnTo>
                  <a:pt x="473" y="201"/>
                </a:lnTo>
                <a:lnTo>
                  <a:pt x="473" y="202"/>
                </a:lnTo>
                <a:lnTo>
                  <a:pt x="473" y="204"/>
                </a:lnTo>
                <a:lnTo>
                  <a:pt x="474" y="204"/>
                </a:lnTo>
                <a:lnTo>
                  <a:pt x="474" y="202"/>
                </a:lnTo>
                <a:lnTo>
                  <a:pt x="476" y="202"/>
                </a:lnTo>
                <a:lnTo>
                  <a:pt x="476" y="204"/>
                </a:lnTo>
                <a:lnTo>
                  <a:pt x="476" y="205"/>
                </a:lnTo>
                <a:lnTo>
                  <a:pt x="477" y="205"/>
                </a:lnTo>
                <a:lnTo>
                  <a:pt x="477" y="206"/>
                </a:lnTo>
                <a:lnTo>
                  <a:pt x="476" y="206"/>
                </a:lnTo>
                <a:lnTo>
                  <a:pt x="474" y="208"/>
                </a:lnTo>
                <a:lnTo>
                  <a:pt x="474" y="206"/>
                </a:lnTo>
                <a:lnTo>
                  <a:pt x="473" y="208"/>
                </a:lnTo>
                <a:lnTo>
                  <a:pt x="474" y="208"/>
                </a:lnTo>
                <a:lnTo>
                  <a:pt x="476" y="208"/>
                </a:lnTo>
                <a:lnTo>
                  <a:pt x="477" y="208"/>
                </a:lnTo>
                <a:lnTo>
                  <a:pt x="477" y="209"/>
                </a:lnTo>
                <a:lnTo>
                  <a:pt x="478" y="210"/>
                </a:lnTo>
                <a:lnTo>
                  <a:pt x="477" y="210"/>
                </a:lnTo>
                <a:lnTo>
                  <a:pt x="476" y="210"/>
                </a:lnTo>
                <a:lnTo>
                  <a:pt x="474" y="212"/>
                </a:lnTo>
                <a:lnTo>
                  <a:pt x="473" y="213"/>
                </a:lnTo>
                <a:lnTo>
                  <a:pt x="474" y="213"/>
                </a:lnTo>
                <a:lnTo>
                  <a:pt x="476" y="213"/>
                </a:lnTo>
                <a:lnTo>
                  <a:pt x="477" y="213"/>
                </a:lnTo>
                <a:lnTo>
                  <a:pt x="477" y="216"/>
                </a:lnTo>
                <a:lnTo>
                  <a:pt x="476" y="216"/>
                </a:lnTo>
                <a:lnTo>
                  <a:pt x="476" y="217"/>
                </a:lnTo>
                <a:lnTo>
                  <a:pt x="477" y="217"/>
                </a:lnTo>
                <a:lnTo>
                  <a:pt x="476" y="217"/>
                </a:lnTo>
                <a:lnTo>
                  <a:pt x="476" y="218"/>
                </a:lnTo>
                <a:lnTo>
                  <a:pt x="477" y="218"/>
                </a:lnTo>
                <a:lnTo>
                  <a:pt x="477" y="219"/>
                </a:lnTo>
                <a:lnTo>
                  <a:pt x="477" y="222"/>
                </a:lnTo>
                <a:lnTo>
                  <a:pt x="478" y="222"/>
                </a:lnTo>
                <a:lnTo>
                  <a:pt x="478" y="223"/>
                </a:lnTo>
                <a:lnTo>
                  <a:pt x="478" y="225"/>
                </a:lnTo>
                <a:lnTo>
                  <a:pt x="477" y="226"/>
                </a:lnTo>
                <a:lnTo>
                  <a:pt x="476" y="226"/>
                </a:lnTo>
                <a:lnTo>
                  <a:pt x="476" y="225"/>
                </a:lnTo>
                <a:lnTo>
                  <a:pt x="474" y="225"/>
                </a:lnTo>
                <a:lnTo>
                  <a:pt x="474" y="226"/>
                </a:lnTo>
                <a:lnTo>
                  <a:pt x="473" y="226"/>
                </a:lnTo>
                <a:lnTo>
                  <a:pt x="472" y="226"/>
                </a:lnTo>
                <a:lnTo>
                  <a:pt x="472" y="227"/>
                </a:lnTo>
                <a:lnTo>
                  <a:pt x="474" y="229"/>
                </a:lnTo>
                <a:lnTo>
                  <a:pt x="474" y="230"/>
                </a:lnTo>
                <a:lnTo>
                  <a:pt x="474" y="231"/>
                </a:lnTo>
                <a:lnTo>
                  <a:pt x="476" y="233"/>
                </a:lnTo>
                <a:lnTo>
                  <a:pt x="473" y="233"/>
                </a:lnTo>
                <a:lnTo>
                  <a:pt x="472" y="234"/>
                </a:lnTo>
                <a:lnTo>
                  <a:pt x="473" y="234"/>
                </a:lnTo>
                <a:lnTo>
                  <a:pt x="473" y="235"/>
                </a:lnTo>
                <a:lnTo>
                  <a:pt x="470" y="238"/>
                </a:lnTo>
                <a:lnTo>
                  <a:pt x="472" y="238"/>
                </a:lnTo>
                <a:lnTo>
                  <a:pt x="472" y="239"/>
                </a:lnTo>
                <a:lnTo>
                  <a:pt x="470" y="239"/>
                </a:lnTo>
                <a:lnTo>
                  <a:pt x="470" y="240"/>
                </a:lnTo>
                <a:lnTo>
                  <a:pt x="470" y="242"/>
                </a:lnTo>
                <a:lnTo>
                  <a:pt x="472" y="242"/>
                </a:lnTo>
                <a:lnTo>
                  <a:pt x="473" y="242"/>
                </a:lnTo>
                <a:lnTo>
                  <a:pt x="473" y="243"/>
                </a:lnTo>
                <a:lnTo>
                  <a:pt x="472" y="243"/>
                </a:lnTo>
                <a:lnTo>
                  <a:pt x="472" y="244"/>
                </a:lnTo>
                <a:lnTo>
                  <a:pt x="470" y="246"/>
                </a:lnTo>
                <a:lnTo>
                  <a:pt x="472" y="246"/>
                </a:lnTo>
                <a:lnTo>
                  <a:pt x="473" y="246"/>
                </a:lnTo>
                <a:lnTo>
                  <a:pt x="473" y="247"/>
                </a:lnTo>
                <a:lnTo>
                  <a:pt x="474" y="247"/>
                </a:lnTo>
                <a:lnTo>
                  <a:pt x="476" y="247"/>
                </a:lnTo>
                <a:lnTo>
                  <a:pt x="476" y="250"/>
                </a:lnTo>
                <a:lnTo>
                  <a:pt x="474" y="251"/>
                </a:lnTo>
                <a:lnTo>
                  <a:pt x="476" y="251"/>
                </a:lnTo>
                <a:lnTo>
                  <a:pt x="477" y="251"/>
                </a:lnTo>
                <a:lnTo>
                  <a:pt x="477" y="252"/>
                </a:lnTo>
                <a:lnTo>
                  <a:pt x="476" y="252"/>
                </a:lnTo>
                <a:lnTo>
                  <a:pt x="476" y="253"/>
                </a:lnTo>
                <a:lnTo>
                  <a:pt x="474" y="253"/>
                </a:lnTo>
                <a:lnTo>
                  <a:pt x="473" y="253"/>
                </a:lnTo>
                <a:lnTo>
                  <a:pt x="473" y="255"/>
                </a:lnTo>
                <a:lnTo>
                  <a:pt x="472" y="255"/>
                </a:lnTo>
                <a:lnTo>
                  <a:pt x="470" y="255"/>
                </a:lnTo>
                <a:lnTo>
                  <a:pt x="469" y="256"/>
                </a:lnTo>
                <a:lnTo>
                  <a:pt x="468" y="256"/>
                </a:lnTo>
                <a:lnTo>
                  <a:pt x="468" y="255"/>
                </a:lnTo>
                <a:lnTo>
                  <a:pt x="469" y="253"/>
                </a:lnTo>
                <a:lnTo>
                  <a:pt x="468" y="253"/>
                </a:lnTo>
                <a:lnTo>
                  <a:pt x="466" y="253"/>
                </a:lnTo>
                <a:lnTo>
                  <a:pt x="465" y="253"/>
                </a:lnTo>
                <a:lnTo>
                  <a:pt x="464" y="256"/>
                </a:lnTo>
                <a:lnTo>
                  <a:pt x="462" y="256"/>
                </a:lnTo>
                <a:lnTo>
                  <a:pt x="461" y="256"/>
                </a:lnTo>
                <a:lnTo>
                  <a:pt x="461" y="257"/>
                </a:lnTo>
                <a:lnTo>
                  <a:pt x="460" y="257"/>
                </a:lnTo>
                <a:lnTo>
                  <a:pt x="461" y="259"/>
                </a:lnTo>
                <a:lnTo>
                  <a:pt x="461" y="260"/>
                </a:lnTo>
                <a:lnTo>
                  <a:pt x="461" y="261"/>
                </a:lnTo>
                <a:lnTo>
                  <a:pt x="461" y="263"/>
                </a:lnTo>
                <a:lnTo>
                  <a:pt x="461" y="264"/>
                </a:lnTo>
                <a:lnTo>
                  <a:pt x="462" y="265"/>
                </a:lnTo>
                <a:lnTo>
                  <a:pt x="461" y="267"/>
                </a:lnTo>
                <a:lnTo>
                  <a:pt x="461" y="268"/>
                </a:lnTo>
                <a:lnTo>
                  <a:pt x="462" y="268"/>
                </a:lnTo>
                <a:lnTo>
                  <a:pt x="461" y="268"/>
                </a:lnTo>
                <a:lnTo>
                  <a:pt x="461" y="269"/>
                </a:lnTo>
                <a:lnTo>
                  <a:pt x="460" y="269"/>
                </a:lnTo>
                <a:lnTo>
                  <a:pt x="460" y="270"/>
                </a:lnTo>
                <a:lnTo>
                  <a:pt x="461" y="272"/>
                </a:lnTo>
                <a:lnTo>
                  <a:pt x="461" y="273"/>
                </a:lnTo>
                <a:lnTo>
                  <a:pt x="459" y="273"/>
                </a:lnTo>
                <a:lnTo>
                  <a:pt x="459" y="274"/>
                </a:lnTo>
                <a:lnTo>
                  <a:pt x="459" y="276"/>
                </a:lnTo>
                <a:lnTo>
                  <a:pt x="457" y="276"/>
                </a:lnTo>
                <a:lnTo>
                  <a:pt x="457" y="277"/>
                </a:lnTo>
                <a:lnTo>
                  <a:pt x="459" y="277"/>
                </a:lnTo>
                <a:lnTo>
                  <a:pt x="459" y="278"/>
                </a:lnTo>
                <a:lnTo>
                  <a:pt x="460" y="278"/>
                </a:lnTo>
                <a:lnTo>
                  <a:pt x="461" y="278"/>
                </a:lnTo>
                <a:lnTo>
                  <a:pt x="460" y="280"/>
                </a:lnTo>
                <a:lnTo>
                  <a:pt x="459" y="280"/>
                </a:lnTo>
                <a:lnTo>
                  <a:pt x="459" y="278"/>
                </a:lnTo>
                <a:lnTo>
                  <a:pt x="457" y="278"/>
                </a:lnTo>
                <a:lnTo>
                  <a:pt x="456" y="277"/>
                </a:lnTo>
                <a:lnTo>
                  <a:pt x="455" y="277"/>
                </a:lnTo>
                <a:lnTo>
                  <a:pt x="455" y="278"/>
                </a:lnTo>
                <a:lnTo>
                  <a:pt x="455" y="277"/>
                </a:lnTo>
                <a:lnTo>
                  <a:pt x="455" y="276"/>
                </a:lnTo>
                <a:lnTo>
                  <a:pt x="453" y="276"/>
                </a:lnTo>
                <a:lnTo>
                  <a:pt x="455" y="276"/>
                </a:lnTo>
                <a:lnTo>
                  <a:pt x="455" y="274"/>
                </a:lnTo>
                <a:lnTo>
                  <a:pt x="455" y="273"/>
                </a:lnTo>
                <a:lnTo>
                  <a:pt x="453" y="273"/>
                </a:lnTo>
                <a:lnTo>
                  <a:pt x="453" y="272"/>
                </a:lnTo>
                <a:lnTo>
                  <a:pt x="453" y="270"/>
                </a:lnTo>
                <a:lnTo>
                  <a:pt x="452" y="269"/>
                </a:lnTo>
                <a:lnTo>
                  <a:pt x="451" y="269"/>
                </a:lnTo>
                <a:lnTo>
                  <a:pt x="448" y="269"/>
                </a:lnTo>
                <a:lnTo>
                  <a:pt x="448" y="268"/>
                </a:lnTo>
                <a:lnTo>
                  <a:pt x="447" y="268"/>
                </a:lnTo>
                <a:lnTo>
                  <a:pt x="447" y="269"/>
                </a:lnTo>
                <a:lnTo>
                  <a:pt x="445" y="268"/>
                </a:lnTo>
                <a:lnTo>
                  <a:pt x="443" y="268"/>
                </a:lnTo>
                <a:lnTo>
                  <a:pt x="441" y="268"/>
                </a:lnTo>
                <a:lnTo>
                  <a:pt x="440" y="269"/>
                </a:lnTo>
                <a:lnTo>
                  <a:pt x="439" y="269"/>
                </a:lnTo>
                <a:lnTo>
                  <a:pt x="438" y="269"/>
                </a:lnTo>
                <a:lnTo>
                  <a:pt x="436" y="270"/>
                </a:lnTo>
                <a:lnTo>
                  <a:pt x="435" y="270"/>
                </a:lnTo>
                <a:lnTo>
                  <a:pt x="435" y="272"/>
                </a:lnTo>
                <a:lnTo>
                  <a:pt x="434" y="273"/>
                </a:lnTo>
                <a:lnTo>
                  <a:pt x="434" y="274"/>
                </a:lnTo>
                <a:lnTo>
                  <a:pt x="432" y="274"/>
                </a:lnTo>
                <a:lnTo>
                  <a:pt x="431" y="274"/>
                </a:lnTo>
                <a:lnTo>
                  <a:pt x="432" y="274"/>
                </a:lnTo>
                <a:lnTo>
                  <a:pt x="432" y="276"/>
                </a:lnTo>
                <a:lnTo>
                  <a:pt x="431" y="276"/>
                </a:lnTo>
                <a:lnTo>
                  <a:pt x="430" y="277"/>
                </a:lnTo>
                <a:lnTo>
                  <a:pt x="430" y="278"/>
                </a:lnTo>
                <a:lnTo>
                  <a:pt x="430" y="280"/>
                </a:lnTo>
                <a:lnTo>
                  <a:pt x="430" y="281"/>
                </a:lnTo>
                <a:lnTo>
                  <a:pt x="430" y="282"/>
                </a:lnTo>
                <a:lnTo>
                  <a:pt x="431" y="282"/>
                </a:lnTo>
                <a:lnTo>
                  <a:pt x="431" y="284"/>
                </a:lnTo>
                <a:lnTo>
                  <a:pt x="431" y="285"/>
                </a:lnTo>
                <a:lnTo>
                  <a:pt x="430" y="286"/>
                </a:lnTo>
                <a:lnTo>
                  <a:pt x="428" y="286"/>
                </a:lnTo>
                <a:lnTo>
                  <a:pt x="427" y="285"/>
                </a:lnTo>
                <a:lnTo>
                  <a:pt x="426" y="285"/>
                </a:lnTo>
                <a:lnTo>
                  <a:pt x="424" y="285"/>
                </a:lnTo>
                <a:lnTo>
                  <a:pt x="424" y="284"/>
                </a:lnTo>
                <a:lnTo>
                  <a:pt x="423" y="284"/>
                </a:lnTo>
                <a:lnTo>
                  <a:pt x="422" y="284"/>
                </a:lnTo>
                <a:lnTo>
                  <a:pt x="422" y="282"/>
                </a:lnTo>
                <a:lnTo>
                  <a:pt x="421" y="282"/>
                </a:lnTo>
                <a:lnTo>
                  <a:pt x="421" y="281"/>
                </a:lnTo>
                <a:lnTo>
                  <a:pt x="419" y="281"/>
                </a:lnTo>
                <a:lnTo>
                  <a:pt x="418" y="280"/>
                </a:lnTo>
                <a:lnTo>
                  <a:pt x="418" y="278"/>
                </a:lnTo>
                <a:lnTo>
                  <a:pt x="417" y="278"/>
                </a:lnTo>
                <a:lnTo>
                  <a:pt x="417" y="277"/>
                </a:lnTo>
                <a:lnTo>
                  <a:pt x="415" y="277"/>
                </a:lnTo>
                <a:lnTo>
                  <a:pt x="415" y="276"/>
                </a:lnTo>
                <a:lnTo>
                  <a:pt x="415" y="274"/>
                </a:lnTo>
                <a:lnTo>
                  <a:pt x="414" y="274"/>
                </a:lnTo>
                <a:lnTo>
                  <a:pt x="414" y="273"/>
                </a:lnTo>
                <a:lnTo>
                  <a:pt x="411" y="272"/>
                </a:lnTo>
                <a:lnTo>
                  <a:pt x="410" y="272"/>
                </a:lnTo>
                <a:lnTo>
                  <a:pt x="409" y="270"/>
                </a:lnTo>
                <a:lnTo>
                  <a:pt x="407" y="270"/>
                </a:lnTo>
                <a:lnTo>
                  <a:pt x="406" y="269"/>
                </a:lnTo>
                <a:lnTo>
                  <a:pt x="405" y="268"/>
                </a:lnTo>
                <a:lnTo>
                  <a:pt x="404" y="268"/>
                </a:lnTo>
                <a:lnTo>
                  <a:pt x="404" y="267"/>
                </a:lnTo>
                <a:lnTo>
                  <a:pt x="402" y="267"/>
                </a:lnTo>
                <a:lnTo>
                  <a:pt x="401" y="267"/>
                </a:lnTo>
                <a:lnTo>
                  <a:pt x="400" y="267"/>
                </a:lnTo>
                <a:lnTo>
                  <a:pt x="398" y="267"/>
                </a:lnTo>
                <a:lnTo>
                  <a:pt x="397" y="267"/>
                </a:lnTo>
                <a:lnTo>
                  <a:pt x="396" y="267"/>
                </a:lnTo>
                <a:lnTo>
                  <a:pt x="396" y="268"/>
                </a:lnTo>
                <a:lnTo>
                  <a:pt x="394" y="268"/>
                </a:lnTo>
                <a:lnTo>
                  <a:pt x="394" y="267"/>
                </a:lnTo>
                <a:lnTo>
                  <a:pt x="393" y="267"/>
                </a:lnTo>
                <a:lnTo>
                  <a:pt x="392" y="267"/>
                </a:lnTo>
                <a:lnTo>
                  <a:pt x="392" y="265"/>
                </a:lnTo>
                <a:lnTo>
                  <a:pt x="393" y="264"/>
                </a:lnTo>
                <a:lnTo>
                  <a:pt x="394" y="265"/>
                </a:lnTo>
                <a:lnTo>
                  <a:pt x="394" y="264"/>
                </a:lnTo>
                <a:lnTo>
                  <a:pt x="394" y="263"/>
                </a:lnTo>
                <a:lnTo>
                  <a:pt x="393" y="261"/>
                </a:lnTo>
                <a:lnTo>
                  <a:pt x="393" y="260"/>
                </a:lnTo>
                <a:lnTo>
                  <a:pt x="392" y="260"/>
                </a:lnTo>
                <a:lnTo>
                  <a:pt x="392" y="259"/>
                </a:lnTo>
                <a:lnTo>
                  <a:pt x="390" y="259"/>
                </a:lnTo>
                <a:lnTo>
                  <a:pt x="390" y="257"/>
                </a:lnTo>
                <a:lnTo>
                  <a:pt x="389" y="255"/>
                </a:lnTo>
                <a:lnTo>
                  <a:pt x="388" y="253"/>
                </a:lnTo>
                <a:lnTo>
                  <a:pt x="387" y="252"/>
                </a:lnTo>
                <a:lnTo>
                  <a:pt x="388" y="252"/>
                </a:lnTo>
                <a:lnTo>
                  <a:pt x="389" y="251"/>
                </a:lnTo>
                <a:lnTo>
                  <a:pt x="389" y="252"/>
                </a:lnTo>
                <a:lnTo>
                  <a:pt x="390" y="252"/>
                </a:lnTo>
                <a:lnTo>
                  <a:pt x="390" y="251"/>
                </a:lnTo>
                <a:lnTo>
                  <a:pt x="392" y="250"/>
                </a:lnTo>
                <a:lnTo>
                  <a:pt x="393" y="248"/>
                </a:lnTo>
                <a:lnTo>
                  <a:pt x="394" y="248"/>
                </a:lnTo>
                <a:lnTo>
                  <a:pt x="394" y="247"/>
                </a:lnTo>
                <a:lnTo>
                  <a:pt x="396" y="247"/>
                </a:lnTo>
                <a:lnTo>
                  <a:pt x="396" y="246"/>
                </a:lnTo>
                <a:lnTo>
                  <a:pt x="397" y="246"/>
                </a:lnTo>
                <a:lnTo>
                  <a:pt x="397" y="244"/>
                </a:lnTo>
                <a:lnTo>
                  <a:pt x="398" y="244"/>
                </a:lnTo>
                <a:lnTo>
                  <a:pt x="400" y="246"/>
                </a:lnTo>
                <a:lnTo>
                  <a:pt x="400" y="244"/>
                </a:lnTo>
                <a:lnTo>
                  <a:pt x="401" y="244"/>
                </a:lnTo>
                <a:lnTo>
                  <a:pt x="402" y="244"/>
                </a:lnTo>
                <a:lnTo>
                  <a:pt x="402" y="243"/>
                </a:lnTo>
                <a:lnTo>
                  <a:pt x="404" y="243"/>
                </a:lnTo>
                <a:lnTo>
                  <a:pt x="404" y="242"/>
                </a:lnTo>
                <a:lnTo>
                  <a:pt x="405" y="242"/>
                </a:lnTo>
                <a:lnTo>
                  <a:pt x="405" y="240"/>
                </a:lnTo>
                <a:lnTo>
                  <a:pt x="405" y="239"/>
                </a:lnTo>
                <a:lnTo>
                  <a:pt x="405" y="238"/>
                </a:lnTo>
                <a:lnTo>
                  <a:pt x="406" y="238"/>
                </a:lnTo>
                <a:lnTo>
                  <a:pt x="406" y="236"/>
                </a:lnTo>
                <a:lnTo>
                  <a:pt x="405" y="236"/>
                </a:lnTo>
                <a:lnTo>
                  <a:pt x="405" y="235"/>
                </a:lnTo>
                <a:lnTo>
                  <a:pt x="406" y="235"/>
                </a:lnTo>
                <a:lnTo>
                  <a:pt x="407" y="234"/>
                </a:lnTo>
                <a:lnTo>
                  <a:pt x="409" y="233"/>
                </a:lnTo>
                <a:lnTo>
                  <a:pt x="410" y="233"/>
                </a:lnTo>
                <a:lnTo>
                  <a:pt x="410" y="231"/>
                </a:lnTo>
                <a:lnTo>
                  <a:pt x="411" y="229"/>
                </a:lnTo>
                <a:lnTo>
                  <a:pt x="411" y="226"/>
                </a:lnTo>
                <a:lnTo>
                  <a:pt x="411" y="225"/>
                </a:lnTo>
                <a:lnTo>
                  <a:pt x="411" y="223"/>
                </a:lnTo>
                <a:lnTo>
                  <a:pt x="413" y="223"/>
                </a:lnTo>
                <a:lnTo>
                  <a:pt x="413" y="222"/>
                </a:lnTo>
                <a:lnTo>
                  <a:pt x="413" y="221"/>
                </a:lnTo>
                <a:lnTo>
                  <a:pt x="413" y="219"/>
                </a:lnTo>
                <a:lnTo>
                  <a:pt x="413" y="218"/>
                </a:lnTo>
                <a:lnTo>
                  <a:pt x="413" y="213"/>
                </a:lnTo>
                <a:lnTo>
                  <a:pt x="413" y="212"/>
                </a:lnTo>
                <a:lnTo>
                  <a:pt x="413" y="210"/>
                </a:lnTo>
                <a:lnTo>
                  <a:pt x="413" y="209"/>
                </a:lnTo>
                <a:lnTo>
                  <a:pt x="413" y="208"/>
                </a:lnTo>
                <a:lnTo>
                  <a:pt x="413" y="206"/>
                </a:lnTo>
                <a:lnTo>
                  <a:pt x="413" y="205"/>
                </a:lnTo>
                <a:lnTo>
                  <a:pt x="411" y="205"/>
                </a:lnTo>
                <a:lnTo>
                  <a:pt x="411" y="204"/>
                </a:lnTo>
                <a:lnTo>
                  <a:pt x="411" y="202"/>
                </a:lnTo>
                <a:lnTo>
                  <a:pt x="411" y="201"/>
                </a:lnTo>
                <a:lnTo>
                  <a:pt x="413" y="201"/>
                </a:lnTo>
                <a:lnTo>
                  <a:pt x="413" y="200"/>
                </a:lnTo>
                <a:lnTo>
                  <a:pt x="414" y="200"/>
                </a:lnTo>
                <a:lnTo>
                  <a:pt x="414" y="198"/>
                </a:lnTo>
                <a:lnTo>
                  <a:pt x="414" y="197"/>
                </a:lnTo>
                <a:lnTo>
                  <a:pt x="413" y="197"/>
                </a:lnTo>
                <a:lnTo>
                  <a:pt x="413" y="196"/>
                </a:lnTo>
                <a:lnTo>
                  <a:pt x="414" y="196"/>
                </a:lnTo>
                <a:lnTo>
                  <a:pt x="415" y="196"/>
                </a:lnTo>
                <a:lnTo>
                  <a:pt x="414" y="195"/>
                </a:lnTo>
                <a:lnTo>
                  <a:pt x="414" y="193"/>
                </a:lnTo>
                <a:lnTo>
                  <a:pt x="415" y="193"/>
                </a:lnTo>
                <a:lnTo>
                  <a:pt x="415" y="191"/>
                </a:lnTo>
                <a:lnTo>
                  <a:pt x="415" y="189"/>
                </a:lnTo>
                <a:lnTo>
                  <a:pt x="414" y="189"/>
                </a:lnTo>
                <a:lnTo>
                  <a:pt x="414" y="188"/>
                </a:lnTo>
                <a:lnTo>
                  <a:pt x="414" y="187"/>
                </a:lnTo>
                <a:lnTo>
                  <a:pt x="413" y="185"/>
                </a:lnTo>
                <a:lnTo>
                  <a:pt x="413" y="184"/>
                </a:lnTo>
                <a:lnTo>
                  <a:pt x="411" y="183"/>
                </a:lnTo>
                <a:lnTo>
                  <a:pt x="411" y="181"/>
                </a:lnTo>
                <a:lnTo>
                  <a:pt x="411" y="180"/>
                </a:lnTo>
                <a:lnTo>
                  <a:pt x="411" y="179"/>
                </a:lnTo>
                <a:lnTo>
                  <a:pt x="411" y="178"/>
                </a:lnTo>
                <a:lnTo>
                  <a:pt x="411" y="176"/>
                </a:lnTo>
                <a:lnTo>
                  <a:pt x="411" y="175"/>
                </a:lnTo>
                <a:lnTo>
                  <a:pt x="410" y="175"/>
                </a:lnTo>
                <a:lnTo>
                  <a:pt x="413" y="174"/>
                </a:lnTo>
                <a:lnTo>
                  <a:pt x="413" y="172"/>
                </a:lnTo>
                <a:lnTo>
                  <a:pt x="413" y="171"/>
                </a:lnTo>
                <a:lnTo>
                  <a:pt x="413" y="170"/>
                </a:lnTo>
                <a:lnTo>
                  <a:pt x="411" y="170"/>
                </a:lnTo>
                <a:lnTo>
                  <a:pt x="411" y="168"/>
                </a:lnTo>
                <a:lnTo>
                  <a:pt x="411" y="166"/>
                </a:lnTo>
                <a:lnTo>
                  <a:pt x="410" y="164"/>
                </a:lnTo>
                <a:lnTo>
                  <a:pt x="410" y="163"/>
                </a:lnTo>
                <a:lnTo>
                  <a:pt x="411" y="163"/>
                </a:lnTo>
                <a:lnTo>
                  <a:pt x="411" y="164"/>
                </a:lnTo>
                <a:lnTo>
                  <a:pt x="413" y="164"/>
                </a:lnTo>
                <a:lnTo>
                  <a:pt x="413" y="163"/>
                </a:lnTo>
                <a:lnTo>
                  <a:pt x="410" y="162"/>
                </a:lnTo>
                <a:lnTo>
                  <a:pt x="411" y="161"/>
                </a:lnTo>
                <a:lnTo>
                  <a:pt x="413" y="161"/>
                </a:lnTo>
                <a:lnTo>
                  <a:pt x="414" y="161"/>
                </a:lnTo>
                <a:lnTo>
                  <a:pt x="415" y="161"/>
                </a:lnTo>
                <a:lnTo>
                  <a:pt x="415" y="162"/>
                </a:lnTo>
                <a:lnTo>
                  <a:pt x="417" y="162"/>
                </a:lnTo>
                <a:lnTo>
                  <a:pt x="417" y="163"/>
                </a:lnTo>
                <a:lnTo>
                  <a:pt x="418" y="163"/>
                </a:lnTo>
                <a:lnTo>
                  <a:pt x="419" y="163"/>
                </a:lnTo>
                <a:lnTo>
                  <a:pt x="421" y="163"/>
                </a:lnTo>
                <a:lnTo>
                  <a:pt x="422" y="162"/>
                </a:lnTo>
                <a:lnTo>
                  <a:pt x="422" y="161"/>
                </a:lnTo>
                <a:lnTo>
                  <a:pt x="422" y="159"/>
                </a:lnTo>
                <a:lnTo>
                  <a:pt x="423" y="161"/>
                </a:lnTo>
                <a:lnTo>
                  <a:pt x="424" y="159"/>
                </a:lnTo>
                <a:lnTo>
                  <a:pt x="424" y="157"/>
                </a:lnTo>
                <a:lnTo>
                  <a:pt x="426" y="155"/>
                </a:lnTo>
                <a:lnTo>
                  <a:pt x="427" y="155"/>
                </a:lnTo>
                <a:lnTo>
                  <a:pt x="427" y="154"/>
                </a:lnTo>
                <a:lnTo>
                  <a:pt x="427" y="153"/>
                </a:lnTo>
                <a:lnTo>
                  <a:pt x="428" y="153"/>
                </a:lnTo>
                <a:lnTo>
                  <a:pt x="428" y="151"/>
                </a:lnTo>
                <a:lnTo>
                  <a:pt x="430" y="151"/>
                </a:lnTo>
                <a:lnTo>
                  <a:pt x="430" y="153"/>
                </a:lnTo>
                <a:close/>
                <a:moveTo>
                  <a:pt x="163" y="151"/>
                </a:moveTo>
                <a:lnTo>
                  <a:pt x="163" y="150"/>
                </a:lnTo>
                <a:lnTo>
                  <a:pt x="164" y="151"/>
                </a:lnTo>
                <a:lnTo>
                  <a:pt x="163" y="151"/>
                </a:lnTo>
                <a:close/>
                <a:moveTo>
                  <a:pt x="447" y="150"/>
                </a:moveTo>
                <a:lnTo>
                  <a:pt x="445" y="150"/>
                </a:lnTo>
                <a:lnTo>
                  <a:pt x="447" y="150"/>
                </a:lnTo>
                <a:close/>
                <a:moveTo>
                  <a:pt x="159" y="149"/>
                </a:moveTo>
                <a:lnTo>
                  <a:pt x="159" y="150"/>
                </a:lnTo>
                <a:lnTo>
                  <a:pt x="159" y="149"/>
                </a:lnTo>
                <a:close/>
                <a:moveTo>
                  <a:pt x="222" y="146"/>
                </a:moveTo>
                <a:lnTo>
                  <a:pt x="223" y="146"/>
                </a:lnTo>
                <a:lnTo>
                  <a:pt x="225" y="146"/>
                </a:lnTo>
                <a:lnTo>
                  <a:pt x="227" y="149"/>
                </a:lnTo>
                <a:lnTo>
                  <a:pt x="227" y="150"/>
                </a:lnTo>
                <a:lnTo>
                  <a:pt x="228" y="150"/>
                </a:lnTo>
                <a:lnTo>
                  <a:pt x="228" y="151"/>
                </a:lnTo>
                <a:lnTo>
                  <a:pt x="228" y="153"/>
                </a:lnTo>
                <a:lnTo>
                  <a:pt x="227" y="153"/>
                </a:lnTo>
                <a:lnTo>
                  <a:pt x="227" y="154"/>
                </a:lnTo>
                <a:lnTo>
                  <a:pt x="225" y="155"/>
                </a:lnTo>
                <a:lnTo>
                  <a:pt x="225" y="154"/>
                </a:lnTo>
                <a:lnTo>
                  <a:pt x="225" y="153"/>
                </a:lnTo>
                <a:lnTo>
                  <a:pt x="224" y="153"/>
                </a:lnTo>
                <a:lnTo>
                  <a:pt x="224" y="151"/>
                </a:lnTo>
                <a:lnTo>
                  <a:pt x="224" y="150"/>
                </a:lnTo>
                <a:lnTo>
                  <a:pt x="223" y="149"/>
                </a:lnTo>
                <a:lnTo>
                  <a:pt x="222" y="149"/>
                </a:lnTo>
                <a:lnTo>
                  <a:pt x="220" y="149"/>
                </a:lnTo>
                <a:lnTo>
                  <a:pt x="219" y="147"/>
                </a:lnTo>
                <a:lnTo>
                  <a:pt x="220" y="146"/>
                </a:lnTo>
                <a:lnTo>
                  <a:pt x="222" y="146"/>
                </a:lnTo>
                <a:close/>
                <a:moveTo>
                  <a:pt x="168" y="145"/>
                </a:moveTo>
                <a:lnTo>
                  <a:pt x="168" y="146"/>
                </a:lnTo>
                <a:lnTo>
                  <a:pt x="169" y="146"/>
                </a:lnTo>
                <a:lnTo>
                  <a:pt x="169" y="147"/>
                </a:lnTo>
                <a:lnTo>
                  <a:pt x="169" y="149"/>
                </a:lnTo>
                <a:lnTo>
                  <a:pt x="169" y="151"/>
                </a:lnTo>
                <a:lnTo>
                  <a:pt x="169" y="153"/>
                </a:lnTo>
                <a:lnTo>
                  <a:pt x="168" y="151"/>
                </a:lnTo>
                <a:lnTo>
                  <a:pt x="167" y="150"/>
                </a:lnTo>
                <a:lnTo>
                  <a:pt x="167" y="149"/>
                </a:lnTo>
                <a:lnTo>
                  <a:pt x="165" y="147"/>
                </a:lnTo>
                <a:lnTo>
                  <a:pt x="165" y="146"/>
                </a:lnTo>
                <a:lnTo>
                  <a:pt x="165" y="145"/>
                </a:lnTo>
                <a:lnTo>
                  <a:pt x="168" y="145"/>
                </a:lnTo>
                <a:close/>
                <a:moveTo>
                  <a:pt x="7" y="129"/>
                </a:moveTo>
                <a:lnTo>
                  <a:pt x="6" y="129"/>
                </a:lnTo>
                <a:lnTo>
                  <a:pt x="4" y="129"/>
                </a:lnTo>
                <a:lnTo>
                  <a:pt x="4" y="128"/>
                </a:lnTo>
                <a:lnTo>
                  <a:pt x="6" y="128"/>
                </a:lnTo>
                <a:lnTo>
                  <a:pt x="7" y="129"/>
                </a:lnTo>
                <a:close/>
                <a:moveTo>
                  <a:pt x="143" y="129"/>
                </a:moveTo>
                <a:lnTo>
                  <a:pt x="142" y="129"/>
                </a:lnTo>
                <a:lnTo>
                  <a:pt x="142" y="128"/>
                </a:lnTo>
                <a:lnTo>
                  <a:pt x="143" y="128"/>
                </a:lnTo>
                <a:lnTo>
                  <a:pt x="143" y="129"/>
                </a:lnTo>
                <a:close/>
                <a:moveTo>
                  <a:pt x="138" y="129"/>
                </a:moveTo>
                <a:lnTo>
                  <a:pt x="138" y="130"/>
                </a:lnTo>
                <a:lnTo>
                  <a:pt x="139" y="130"/>
                </a:lnTo>
                <a:lnTo>
                  <a:pt x="139" y="132"/>
                </a:lnTo>
                <a:lnTo>
                  <a:pt x="140" y="132"/>
                </a:lnTo>
                <a:lnTo>
                  <a:pt x="139" y="132"/>
                </a:lnTo>
                <a:lnTo>
                  <a:pt x="139" y="130"/>
                </a:lnTo>
                <a:lnTo>
                  <a:pt x="138" y="130"/>
                </a:lnTo>
                <a:lnTo>
                  <a:pt x="136" y="130"/>
                </a:lnTo>
                <a:lnTo>
                  <a:pt x="135" y="130"/>
                </a:lnTo>
                <a:lnTo>
                  <a:pt x="134" y="130"/>
                </a:lnTo>
                <a:lnTo>
                  <a:pt x="134" y="129"/>
                </a:lnTo>
                <a:lnTo>
                  <a:pt x="134" y="126"/>
                </a:lnTo>
                <a:lnTo>
                  <a:pt x="135" y="126"/>
                </a:lnTo>
                <a:lnTo>
                  <a:pt x="135" y="125"/>
                </a:lnTo>
                <a:lnTo>
                  <a:pt x="136" y="125"/>
                </a:lnTo>
                <a:lnTo>
                  <a:pt x="135" y="126"/>
                </a:lnTo>
                <a:lnTo>
                  <a:pt x="135" y="128"/>
                </a:lnTo>
                <a:lnTo>
                  <a:pt x="136" y="129"/>
                </a:lnTo>
                <a:lnTo>
                  <a:pt x="138" y="129"/>
                </a:lnTo>
                <a:close/>
                <a:moveTo>
                  <a:pt x="71" y="108"/>
                </a:moveTo>
                <a:lnTo>
                  <a:pt x="71" y="109"/>
                </a:lnTo>
                <a:lnTo>
                  <a:pt x="71" y="108"/>
                </a:lnTo>
                <a:close/>
                <a:moveTo>
                  <a:pt x="75" y="106"/>
                </a:moveTo>
                <a:lnTo>
                  <a:pt x="74" y="106"/>
                </a:lnTo>
                <a:lnTo>
                  <a:pt x="74" y="104"/>
                </a:lnTo>
                <a:lnTo>
                  <a:pt x="74" y="103"/>
                </a:lnTo>
                <a:lnTo>
                  <a:pt x="75" y="103"/>
                </a:lnTo>
                <a:lnTo>
                  <a:pt x="75" y="104"/>
                </a:lnTo>
                <a:lnTo>
                  <a:pt x="75" y="106"/>
                </a:lnTo>
                <a:close/>
                <a:moveTo>
                  <a:pt x="61" y="99"/>
                </a:moveTo>
                <a:lnTo>
                  <a:pt x="61" y="100"/>
                </a:lnTo>
                <a:lnTo>
                  <a:pt x="59" y="100"/>
                </a:lnTo>
                <a:lnTo>
                  <a:pt x="59" y="102"/>
                </a:lnTo>
                <a:lnTo>
                  <a:pt x="58" y="102"/>
                </a:lnTo>
                <a:lnTo>
                  <a:pt x="58" y="100"/>
                </a:lnTo>
                <a:lnTo>
                  <a:pt x="58" y="99"/>
                </a:lnTo>
                <a:lnTo>
                  <a:pt x="59" y="99"/>
                </a:lnTo>
                <a:lnTo>
                  <a:pt x="61" y="99"/>
                </a:lnTo>
                <a:close/>
                <a:moveTo>
                  <a:pt x="70" y="100"/>
                </a:moveTo>
                <a:lnTo>
                  <a:pt x="68" y="100"/>
                </a:lnTo>
                <a:lnTo>
                  <a:pt x="68" y="99"/>
                </a:lnTo>
                <a:lnTo>
                  <a:pt x="70" y="99"/>
                </a:lnTo>
                <a:lnTo>
                  <a:pt x="70" y="100"/>
                </a:lnTo>
                <a:close/>
                <a:moveTo>
                  <a:pt x="27" y="98"/>
                </a:moveTo>
                <a:lnTo>
                  <a:pt x="27" y="96"/>
                </a:lnTo>
                <a:lnTo>
                  <a:pt x="28" y="96"/>
                </a:lnTo>
                <a:lnTo>
                  <a:pt x="28" y="98"/>
                </a:lnTo>
                <a:lnTo>
                  <a:pt x="27" y="98"/>
                </a:lnTo>
                <a:close/>
                <a:moveTo>
                  <a:pt x="45" y="95"/>
                </a:moveTo>
                <a:lnTo>
                  <a:pt x="45" y="96"/>
                </a:lnTo>
                <a:lnTo>
                  <a:pt x="45" y="98"/>
                </a:lnTo>
                <a:lnTo>
                  <a:pt x="46" y="98"/>
                </a:lnTo>
                <a:lnTo>
                  <a:pt x="47" y="98"/>
                </a:lnTo>
                <a:lnTo>
                  <a:pt x="49" y="99"/>
                </a:lnTo>
                <a:lnTo>
                  <a:pt x="49" y="98"/>
                </a:lnTo>
                <a:lnTo>
                  <a:pt x="49" y="99"/>
                </a:lnTo>
                <a:lnTo>
                  <a:pt x="50" y="99"/>
                </a:lnTo>
                <a:lnTo>
                  <a:pt x="51" y="99"/>
                </a:lnTo>
                <a:lnTo>
                  <a:pt x="51" y="100"/>
                </a:lnTo>
                <a:lnTo>
                  <a:pt x="53" y="99"/>
                </a:lnTo>
                <a:lnTo>
                  <a:pt x="53" y="100"/>
                </a:lnTo>
                <a:lnTo>
                  <a:pt x="55" y="100"/>
                </a:lnTo>
                <a:lnTo>
                  <a:pt x="55" y="102"/>
                </a:lnTo>
                <a:lnTo>
                  <a:pt x="57" y="100"/>
                </a:lnTo>
                <a:lnTo>
                  <a:pt x="57" y="102"/>
                </a:lnTo>
                <a:lnTo>
                  <a:pt x="58" y="102"/>
                </a:lnTo>
                <a:lnTo>
                  <a:pt x="59" y="102"/>
                </a:lnTo>
                <a:lnTo>
                  <a:pt x="61" y="102"/>
                </a:lnTo>
                <a:lnTo>
                  <a:pt x="62" y="103"/>
                </a:lnTo>
                <a:lnTo>
                  <a:pt x="63" y="103"/>
                </a:lnTo>
                <a:lnTo>
                  <a:pt x="64" y="103"/>
                </a:lnTo>
                <a:lnTo>
                  <a:pt x="64" y="104"/>
                </a:lnTo>
                <a:lnTo>
                  <a:pt x="63" y="104"/>
                </a:lnTo>
                <a:lnTo>
                  <a:pt x="62" y="104"/>
                </a:lnTo>
                <a:lnTo>
                  <a:pt x="62" y="106"/>
                </a:lnTo>
                <a:lnTo>
                  <a:pt x="63" y="107"/>
                </a:lnTo>
                <a:lnTo>
                  <a:pt x="63" y="108"/>
                </a:lnTo>
                <a:lnTo>
                  <a:pt x="64" y="108"/>
                </a:lnTo>
                <a:lnTo>
                  <a:pt x="66" y="108"/>
                </a:lnTo>
                <a:lnTo>
                  <a:pt x="67" y="108"/>
                </a:lnTo>
                <a:lnTo>
                  <a:pt x="68" y="108"/>
                </a:lnTo>
                <a:lnTo>
                  <a:pt x="68" y="106"/>
                </a:lnTo>
                <a:lnTo>
                  <a:pt x="68" y="104"/>
                </a:lnTo>
                <a:lnTo>
                  <a:pt x="68" y="103"/>
                </a:lnTo>
                <a:lnTo>
                  <a:pt x="68" y="102"/>
                </a:lnTo>
                <a:lnTo>
                  <a:pt x="70" y="102"/>
                </a:lnTo>
                <a:lnTo>
                  <a:pt x="70" y="103"/>
                </a:lnTo>
                <a:lnTo>
                  <a:pt x="70" y="104"/>
                </a:lnTo>
                <a:lnTo>
                  <a:pt x="70" y="106"/>
                </a:lnTo>
                <a:lnTo>
                  <a:pt x="71" y="106"/>
                </a:lnTo>
                <a:lnTo>
                  <a:pt x="71" y="107"/>
                </a:lnTo>
                <a:lnTo>
                  <a:pt x="70" y="107"/>
                </a:lnTo>
                <a:lnTo>
                  <a:pt x="70" y="108"/>
                </a:lnTo>
                <a:lnTo>
                  <a:pt x="68" y="109"/>
                </a:lnTo>
                <a:lnTo>
                  <a:pt x="70" y="109"/>
                </a:lnTo>
                <a:lnTo>
                  <a:pt x="71" y="109"/>
                </a:lnTo>
                <a:lnTo>
                  <a:pt x="72" y="111"/>
                </a:lnTo>
                <a:lnTo>
                  <a:pt x="74" y="111"/>
                </a:lnTo>
                <a:lnTo>
                  <a:pt x="74" y="109"/>
                </a:lnTo>
                <a:lnTo>
                  <a:pt x="72" y="109"/>
                </a:lnTo>
                <a:lnTo>
                  <a:pt x="72" y="107"/>
                </a:lnTo>
                <a:lnTo>
                  <a:pt x="72" y="106"/>
                </a:lnTo>
                <a:lnTo>
                  <a:pt x="74" y="106"/>
                </a:lnTo>
                <a:lnTo>
                  <a:pt x="75" y="108"/>
                </a:lnTo>
                <a:lnTo>
                  <a:pt x="75" y="109"/>
                </a:lnTo>
                <a:lnTo>
                  <a:pt x="76" y="109"/>
                </a:lnTo>
                <a:lnTo>
                  <a:pt x="76" y="108"/>
                </a:lnTo>
                <a:lnTo>
                  <a:pt x="76" y="107"/>
                </a:lnTo>
                <a:lnTo>
                  <a:pt x="78" y="107"/>
                </a:lnTo>
                <a:lnTo>
                  <a:pt x="79" y="107"/>
                </a:lnTo>
                <a:lnTo>
                  <a:pt x="79" y="108"/>
                </a:lnTo>
                <a:lnTo>
                  <a:pt x="80" y="109"/>
                </a:lnTo>
                <a:lnTo>
                  <a:pt x="81" y="111"/>
                </a:lnTo>
                <a:lnTo>
                  <a:pt x="83" y="111"/>
                </a:lnTo>
                <a:lnTo>
                  <a:pt x="83" y="109"/>
                </a:lnTo>
                <a:lnTo>
                  <a:pt x="83" y="108"/>
                </a:lnTo>
                <a:lnTo>
                  <a:pt x="81" y="107"/>
                </a:lnTo>
                <a:lnTo>
                  <a:pt x="80" y="106"/>
                </a:lnTo>
                <a:lnTo>
                  <a:pt x="79" y="103"/>
                </a:lnTo>
                <a:lnTo>
                  <a:pt x="79" y="102"/>
                </a:lnTo>
                <a:lnTo>
                  <a:pt x="78" y="100"/>
                </a:lnTo>
                <a:lnTo>
                  <a:pt x="78" y="99"/>
                </a:lnTo>
                <a:lnTo>
                  <a:pt x="78" y="98"/>
                </a:lnTo>
                <a:lnTo>
                  <a:pt x="79" y="98"/>
                </a:lnTo>
                <a:lnTo>
                  <a:pt x="80" y="98"/>
                </a:lnTo>
                <a:lnTo>
                  <a:pt x="81" y="96"/>
                </a:lnTo>
                <a:lnTo>
                  <a:pt x="83" y="96"/>
                </a:lnTo>
                <a:lnTo>
                  <a:pt x="83" y="98"/>
                </a:lnTo>
                <a:lnTo>
                  <a:pt x="83" y="99"/>
                </a:lnTo>
                <a:lnTo>
                  <a:pt x="84" y="98"/>
                </a:lnTo>
                <a:lnTo>
                  <a:pt x="87" y="98"/>
                </a:lnTo>
                <a:lnTo>
                  <a:pt x="88" y="98"/>
                </a:lnTo>
                <a:lnTo>
                  <a:pt x="88" y="99"/>
                </a:lnTo>
                <a:lnTo>
                  <a:pt x="88" y="100"/>
                </a:lnTo>
                <a:lnTo>
                  <a:pt x="88" y="102"/>
                </a:lnTo>
                <a:lnTo>
                  <a:pt x="88" y="103"/>
                </a:lnTo>
                <a:lnTo>
                  <a:pt x="89" y="103"/>
                </a:lnTo>
                <a:lnTo>
                  <a:pt x="91" y="104"/>
                </a:lnTo>
                <a:lnTo>
                  <a:pt x="92" y="104"/>
                </a:lnTo>
                <a:lnTo>
                  <a:pt x="93" y="104"/>
                </a:lnTo>
                <a:lnTo>
                  <a:pt x="95" y="103"/>
                </a:lnTo>
                <a:lnTo>
                  <a:pt x="95" y="100"/>
                </a:lnTo>
                <a:lnTo>
                  <a:pt x="96" y="100"/>
                </a:lnTo>
                <a:lnTo>
                  <a:pt x="97" y="100"/>
                </a:lnTo>
                <a:lnTo>
                  <a:pt x="99" y="100"/>
                </a:lnTo>
                <a:lnTo>
                  <a:pt x="100" y="102"/>
                </a:lnTo>
                <a:lnTo>
                  <a:pt x="101" y="102"/>
                </a:lnTo>
                <a:lnTo>
                  <a:pt x="102" y="103"/>
                </a:lnTo>
                <a:lnTo>
                  <a:pt x="104" y="104"/>
                </a:lnTo>
                <a:lnTo>
                  <a:pt x="104" y="106"/>
                </a:lnTo>
                <a:lnTo>
                  <a:pt x="105" y="106"/>
                </a:lnTo>
                <a:lnTo>
                  <a:pt x="105" y="104"/>
                </a:lnTo>
                <a:lnTo>
                  <a:pt x="106" y="104"/>
                </a:lnTo>
                <a:lnTo>
                  <a:pt x="106" y="107"/>
                </a:lnTo>
                <a:lnTo>
                  <a:pt x="105" y="107"/>
                </a:lnTo>
                <a:lnTo>
                  <a:pt x="105" y="108"/>
                </a:lnTo>
                <a:lnTo>
                  <a:pt x="104" y="108"/>
                </a:lnTo>
                <a:lnTo>
                  <a:pt x="104" y="109"/>
                </a:lnTo>
                <a:lnTo>
                  <a:pt x="105" y="109"/>
                </a:lnTo>
                <a:lnTo>
                  <a:pt x="106" y="111"/>
                </a:lnTo>
                <a:lnTo>
                  <a:pt x="108" y="109"/>
                </a:lnTo>
                <a:lnTo>
                  <a:pt x="109" y="109"/>
                </a:lnTo>
                <a:lnTo>
                  <a:pt x="109" y="111"/>
                </a:lnTo>
                <a:lnTo>
                  <a:pt x="109" y="112"/>
                </a:lnTo>
                <a:lnTo>
                  <a:pt x="110" y="112"/>
                </a:lnTo>
                <a:lnTo>
                  <a:pt x="112" y="112"/>
                </a:lnTo>
                <a:lnTo>
                  <a:pt x="113" y="112"/>
                </a:lnTo>
                <a:lnTo>
                  <a:pt x="113" y="111"/>
                </a:lnTo>
                <a:lnTo>
                  <a:pt x="113" y="109"/>
                </a:lnTo>
                <a:lnTo>
                  <a:pt x="116" y="109"/>
                </a:lnTo>
                <a:lnTo>
                  <a:pt x="117" y="109"/>
                </a:lnTo>
                <a:lnTo>
                  <a:pt x="118" y="111"/>
                </a:lnTo>
                <a:lnTo>
                  <a:pt x="119" y="112"/>
                </a:lnTo>
                <a:lnTo>
                  <a:pt x="121" y="113"/>
                </a:lnTo>
                <a:lnTo>
                  <a:pt x="122" y="113"/>
                </a:lnTo>
                <a:lnTo>
                  <a:pt x="123" y="115"/>
                </a:lnTo>
                <a:lnTo>
                  <a:pt x="123" y="116"/>
                </a:lnTo>
                <a:lnTo>
                  <a:pt x="125" y="116"/>
                </a:lnTo>
                <a:lnTo>
                  <a:pt x="125" y="117"/>
                </a:lnTo>
                <a:lnTo>
                  <a:pt x="126" y="119"/>
                </a:lnTo>
                <a:lnTo>
                  <a:pt x="127" y="121"/>
                </a:lnTo>
                <a:lnTo>
                  <a:pt x="129" y="123"/>
                </a:lnTo>
                <a:lnTo>
                  <a:pt x="130" y="123"/>
                </a:lnTo>
                <a:lnTo>
                  <a:pt x="130" y="124"/>
                </a:lnTo>
                <a:lnTo>
                  <a:pt x="131" y="124"/>
                </a:lnTo>
                <a:lnTo>
                  <a:pt x="133" y="124"/>
                </a:lnTo>
                <a:lnTo>
                  <a:pt x="134" y="124"/>
                </a:lnTo>
                <a:lnTo>
                  <a:pt x="134" y="125"/>
                </a:lnTo>
                <a:lnTo>
                  <a:pt x="133" y="125"/>
                </a:lnTo>
                <a:lnTo>
                  <a:pt x="134" y="126"/>
                </a:lnTo>
                <a:lnTo>
                  <a:pt x="134" y="128"/>
                </a:lnTo>
                <a:lnTo>
                  <a:pt x="134" y="129"/>
                </a:lnTo>
                <a:lnTo>
                  <a:pt x="134" y="130"/>
                </a:lnTo>
                <a:lnTo>
                  <a:pt x="134" y="132"/>
                </a:lnTo>
                <a:lnTo>
                  <a:pt x="135" y="132"/>
                </a:lnTo>
                <a:lnTo>
                  <a:pt x="135" y="130"/>
                </a:lnTo>
                <a:lnTo>
                  <a:pt x="136" y="130"/>
                </a:lnTo>
                <a:lnTo>
                  <a:pt x="138" y="132"/>
                </a:lnTo>
                <a:lnTo>
                  <a:pt x="139" y="132"/>
                </a:lnTo>
                <a:lnTo>
                  <a:pt x="139" y="133"/>
                </a:lnTo>
                <a:lnTo>
                  <a:pt x="140" y="133"/>
                </a:lnTo>
                <a:lnTo>
                  <a:pt x="140" y="134"/>
                </a:lnTo>
                <a:lnTo>
                  <a:pt x="142" y="136"/>
                </a:lnTo>
                <a:lnTo>
                  <a:pt x="143" y="137"/>
                </a:lnTo>
                <a:lnTo>
                  <a:pt x="143" y="138"/>
                </a:lnTo>
                <a:lnTo>
                  <a:pt x="144" y="138"/>
                </a:lnTo>
                <a:lnTo>
                  <a:pt x="144" y="140"/>
                </a:lnTo>
                <a:lnTo>
                  <a:pt x="146" y="141"/>
                </a:lnTo>
                <a:lnTo>
                  <a:pt x="147" y="141"/>
                </a:lnTo>
                <a:lnTo>
                  <a:pt x="148" y="141"/>
                </a:lnTo>
                <a:lnTo>
                  <a:pt x="150" y="141"/>
                </a:lnTo>
                <a:lnTo>
                  <a:pt x="150" y="142"/>
                </a:lnTo>
                <a:lnTo>
                  <a:pt x="150" y="144"/>
                </a:lnTo>
                <a:lnTo>
                  <a:pt x="150" y="145"/>
                </a:lnTo>
                <a:lnTo>
                  <a:pt x="152" y="146"/>
                </a:lnTo>
                <a:lnTo>
                  <a:pt x="153" y="147"/>
                </a:lnTo>
                <a:lnTo>
                  <a:pt x="153" y="149"/>
                </a:lnTo>
                <a:lnTo>
                  <a:pt x="156" y="150"/>
                </a:lnTo>
                <a:lnTo>
                  <a:pt x="155" y="150"/>
                </a:lnTo>
                <a:lnTo>
                  <a:pt x="155" y="151"/>
                </a:lnTo>
                <a:lnTo>
                  <a:pt x="156" y="151"/>
                </a:lnTo>
                <a:lnTo>
                  <a:pt x="157" y="150"/>
                </a:lnTo>
                <a:lnTo>
                  <a:pt x="159" y="150"/>
                </a:lnTo>
                <a:lnTo>
                  <a:pt x="160" y="150"/>
                </a:lnTo>
                <a:lnTo>
                  <a:pt x="160" y="151"/>
                </a:lnTo>
                <a:lnTo>
                  <a:pt x="161" y="151"/>
                </a:lnTo>
                <a:lnTo>
                  <a:pt x="163" y="151"/>
                </a:lnTo>
                <a:lnTo>
                  <a:pt x="164" y="153"/>
                </a:lnTo>
                <a:lnTo>
                  <a:pt x="164" y="155"/>
                </a:lnTo>
                <a:lnTo>
                  <a:pt x="164" y="157"/>
                </a:lnTo>
                <a:lnTo>
                  <a:pt x="164" y="158"/>
                </a:lnTo>
                <a:lnTo>
                  <a:pt x="164" y="159"/>
                </a:lnTo>
                <a:lnTo>
                  <a:pt x="165" y="159"/>
                </a:lnTo>
                <a:lnTo>
                  <a:pt x="164" y="159"/>
                </a:lnTo>
                <a:lnTo>
                  <a:pt x="161" y="159"/>
                </a:lnTo>
                <a:lnTo>
                  <a:pt x="160" y="162"/>
                </a:lnTo>
                <a:lnTo>
                  <a:pt x="160" y="163"/>
                </a:lnTo>
                <a:lnTo>
                  <a:pt x="160" y="164"/>
                </a:lnTo>
                <a:lnTo>
                  <a:pt x="160" y="166"/>
                </a:lnTo>
                <a:lnTo>
                  <a:pt x="160" y="167"/>
                </a:lnTo>
                <a:lnTo>
                  <a:pt x="160" y="168"/>
                </a:lnTo>
                <a:lnTo>
                  <a:pt x="161" y="168"/>
                </a:lnTo>
                <a:lnTo>
                  <a:pt x="161" y="170"/>
                </a:lnTo>
                <a:lnTo>
                  <a:pt x="163" y="170"/>
                </a:lnTo>
                <a:lnTo>
                  <a:pt x="163" y="171"/>
                </a:lnTo>
                <a:lnTo>
                  <a:pt x="164" y="172"/>
                </a:lnTo>
                <a:lnTo>
                  <a:pt x="164" y="174"/>
                </a:lnTo>
                <a:lnTo>
                  <a:pt x="165" y="174"/>
                </a:lnTo>
                <a:lnTo>
                  <a:pt x="165" y="175"/>
                </a:lnTo>
                <a:lnTo>
                  <a:pt x="165" y="176"/>
                </a:lnTo>
                <a:lnTo>
                  <a:pt x="167" y="176"/>
                </a:lnTo>
                <a:lnTo>
                  <a:pt x="168" y="178"/>
                </a:lnTo>
                <a:lnTo>
                  <a:pt x="169" y="178"/>
                </a:lnTo>
                <a:lnTo>
                  <a:pt x="171" y="178"/>
                </a:lnTo>
                <a:lnTo>
                  <a:pt x="172" y="179"/>
                </a:lnTo>
                <a:lnTo>
                  <a:pt x="173" y="179"/>
                </a:lnTo>
                <a:lnTo>
                  <a:pt x="173" y="180"/>
                </a:lnTo>
                <a:lnTo>
                  <a:pt x="173" y="181"/>
                </a:lnTo>
                <a:lnTo>
                  <a:pt x="173" y="183"/>
                </a:lnTo>
                <a:lnTo>
                  <a:pt x="173" y="184"/>
                </a:lnTo>
                <a:lnTo>
                  <a:pt x="172" y="185"/>
                </a:lnTo>
                <a:lnTo>
                  <a:pt x="173" y="187"/>
                </a:lnTo>
                <a:lnTo>
                  <a:pt x="173" y="188"/>
                </a:lnTo>
                <a:lnTo>
                  <a:pt x="173" y="189"/>
                </a:lnTo>
                <a:lnTo>
                  <a:pt x="173" y="191"/>
                </a:lnTo>
                <a:lnTo>
                  <a:pt x="173" y="192"/>
                </a:lnTo>
                <a:lnTo>
                  <a:pt x="174" y="193"/>
                </a:lnTo>
                <a:lnTo>
                  <a:pt x="174" y="195"/>
                </a:lnTo>
                <a:lnTo>
                  <a:pt x="174" y="196"/>
                </a:lnTo>
                <a:lnTo>
                  <a:pt x="174" y="197"/>
                </a:lnTo>
                <a:lnTo>
                  <a:pt x="174" y="198"/>
                </a:lnTo>
                <a:lnTo>
                  <a:pt x="176" y="198"/>
                </a:lnTo>
                <a:lnTo>
                  <a:pt x="176" y="201"/>
                </a:lnTo>
                <a:lnTo>
                  <a:pt x="174" y="201"/>
                </a:lnTo>
                <a:lnTo>
                  <a:pt x="174" y="202"/>
                </a:lnTo>
                <a:lnTo>
                  <a:pt x="173" y="202"/>
                </a:lnTo>
                <a:lnTo>
                  <a:pt x="173" y="204"/>
                </a:lnTo>
                <a:lnTo>
                  <a:pt x="172" y="205"/>
                </a:lnTo>
                <a:lnTo>
                  <a:pt x="172" y="204"/>
                </a:lnTo>
                <a:lnTo>
                  <a:pt x="171" y="202"/>
                </a:lnTo>
                <a:lnTo>
                  <a:pt x="171" y="204"/>
                </a:lnTo>
                <a:lnTo>
                  <a:pt x="169" y="204"/>
                </a:lnTo>
                <a:lnTo>
                  <a:pt x="169" y="205"/>
                </a:lnTo>
                <a:lnTo>
                  <a:pt x="169" y="206"/>
                </a:lnTo>
                <a:lnTo>
                  <a:pt x="168" y="206"/>
                </a:lnTo>
                <a:lnTo>
                  <a:pt x="168" y="208"/>
                </a:lnTo>
                <a:lnTo>
                  <a:pt x="167" y="209"/>
                </a:lnTo>
                <a:lnTo>
                  <a:pt x="168" y="209"/>
                </a:lnTo>
                <a:lnTo>
                  <a:pt x="168" y="210"/>
                </a:lnTo>
                <a:lnTo>
                  <a:pt x="168" y="212"/>
                </a:lnTo>
                <a:lnTo>
                  <a:pt x="168" y="213"/>
                </a:lnTo>
                <a:lnTo>
                  <a:pt x="167" y="213"/>
                </a:lnTo>
                <a:lnTo>
                  <a:pt x="167" y="214"/>
                </a:lnTo>
                <a:lnTo>
                  <a:pt x="167" y="216"/>
                </a:lnTo>
                <a:lnTo>
                  <a:pt x="165" y="216"/>
                </a:lnTo>
                <a:lnTo>
                  <a:pt x="165" y="217"/>
                </a:lnTo>
                <a:lnTo>
                  <a:pt x="165" y="218"/>
                </a:lnTo>
                <a:lnTo>
                  <a:pt x="164" y="219"/>
                </a:lnTo>
                <a:lnTo>
                  <a:pt x="165" y="219"/>
                </a:lnTo>
                <a:lnTo>
                  <a:pt x="165" y="221"/>
                </a:lnTo>
                <a:lnTo>
                  <a:pt x="164" y="222"/>
                </a:lnTo>
                <a:lnTo>
                  <a:pt x="164" y="223"/>
                </a:lnTo>
                <a:lnTo>
                  <a:pt x="164" y="226"/>
                </a:lnTo>
                <a:lnTo>
                  <a:pt x="164" y="227"/>
                </a:lnTo>
                <a:lnTo>
                  <a:pt x="165" y="229"/>
                </a:lnTo>
                <a:lnTo>
                  <a:pt x="167" y="229"/>
                </a:lnTo>
                <a:lnTo>
                  <a:pt x="168" y="230"/>
                </a:lnTo>
                <a:lnTo>
                  <a:pt x="169" y="230"/>
                </a:lnTo>
                <a:lnTo>
                  <a:pt x="171" y="231"/>
                </a:lnTo>
                <a:lnTo>
                  <a:pt x="172" y="231"/>
                </a:lnTo>
                <a:lnTo>
                  <a:pt x="174" y="233"/>
                </a:lnTo>
                <a:lnTo>
                  <a:pt x="176" y="234"/>
                </a:lnTo>
                <a:lnTo>
                  <a:pt x="177" y="234"/>
                </a:lnTo>
                <a:lnTo>
                  <a:pt x="178" y="235"/>
                </a:lnTo>
                <a:lnTo>
                  <a:pt x="180" y="235"/>
                </a:lnTo>
                <a:lnTo>
                  <a:pt x="180" y="236"/>
                </a:lnTo>
                <a:lnTo>
                  <a:pt x="180" y="238"/>
                </a:lnTo>
                <a:lnTo>
                  <a:pt x="181" y="239"/>
                </a:lnTo>
                <a:lnTo>
                  <a:pt x="181" y="240"/>
                </a:lnTo>
                <a:lnTo>
                  <a:pt x="182" y="240"/>
                </a:lnTo>
                <a:lnTo>
                  <a:pt x="182" y="242"/>
                </a:lnTo>
                <a:lnTo>
                  <a:pt x="181" y="242"/>
                </a:lnTo>
                <a:lnTo>
                  <a:pt x="181" y="243"/>
                </a:lnTo>
                <a:lnTo>
                  <a:pt x="181" y="244"/>
                </a:lnTo>
                <a:lnTo>
                  <a:pt x="180" y="246"/>
                </a:lnTo>
                <a:lnTo>
                  <a:pt x="178" y="247"/>
                </a:lnTo>
                <a:lnTo>
                  <a:pt x="178" y="248"/>
                </a:lnTo>
                <a:lnTo>
                  <a:pt x="180" y="248"/>
                </a:lnTo>
                <a:lnTo>
                  <a:pt x="180" y="247"/>
                </a:lnTo>
                <a:lnTo>
                  <a:pt x="181" y="247"/>
                </a:lnTo>
                <a:lnTo>
                  <a:pt x="181" y="246"/>
                </a:lnTo>
                <a:lnTo>
                  <a:pt x="182" y="246"/>
                </a:lnTo>
                <a:lnTo>
                  <a:pt x="182" y="244"/>
                </a:lnTo>
                <a:lnTo>
                  <a:pt x="182" y="243"/>
                </a:lnTo>
                <a:lnTo>
                  <a:pt x="182" y="242"/>
                </a:lnTo>
                <a:lnTo>
                  <a:pt x="182" y="240"/>
                </a:lnTo>
                <a:lnTo>
                  <a:pt x="182" y="239"/>
                </a:lnTo>
                <a:lnTo>
                  <a:pt x="181" y="238"/>
                </a:lnTo>
                <a:lnTo>
                  <a:pt x="182" y="238"/>
                </a:lnTo>
                <a:lnTo>
                  <a:pt x="182" y="236"/>
                </a:lnTo>
                <a:lnTo>
                  <a:pt x="185" y="236"/>
                </a:lnTo>
                <a:lnTo>
                  <a:pt x="186" y="236"/>
                </a:lnTo>
                <a:lnTo>
                  <a:pt x="188" y="236"/>
                </a:lnTo>
                <a:lnTo>
                  <a:pt x="191" y="236"/>
                </a:lnTo>
                <a:lnTo>
                  <a:pt x="193" y="236"/>
                </a:lnTo>
                <a:lnTo>
                  <a:pt x="194" y="236"/>
                </a:lnTo>
                <a:lnTo>
                  <a:pt x="195" y="236"/>
                </a:lnTo>
                <a:lnTo>
                  <a:pt x="197" y="236"/>
                </a:lnTo>
                <a:lnTo>
                  <a:pt x="198" y="238"/>
                </a:lnTo>
                <a:lnTo>
                  <a:pt x="202" y="238"/>
                </a:lnTo>
                <a:lnTo>
                  <a:pt x="202" y="236"/>
                </a:lnTo>
                <a:lnTo>
                  <a:pt x="205" y="236"/>
                </a:lnTo>
                <a:lnTo>
                  <a:pt x="206" y="236"/>
                </a:lnTo>
                <a:lnTo>
                  <a:pt x="207" y="236"/>
                </a:lnTo>
                <a:lnTo>
                  <a:pt x="208" y="236"/>
                </a:lnTo>
                <a:lnTo>
                  <a:pt x="208" y="235"/>
                </a:lnTo>
                <a:lnTo>
                  <a:pt x="208" y="234"/>
                </a:lnTo>
                <a:lnTo>
                  <a:pt x="210" y="235"/>
                </a:lnTo>
                <a:lnTo>
                  <a:pt x="211" y="235"/>
                </a:lnTo>
                <a:lnTo>
                  <a:pt x="212" y="234"/>
                </a:lnTo>
                <a:lnTo>
                  <a:pt x="214" y="234"/>
                </a:lnTo>
                <a:lnTo>
                  <a:pt x="215" y="233"/>
                </a:lnTo>
                <a:lnTo>
                  <a:pt x="216" y="233"/>
                </a:lnTo>
                <a:lnTo>
                  <a:pt x="216" y="231"/>
                </a:lnTo>
                <a:lnTo>
                  <a:pt x="218" y="231"/>
                </a:lnTo>
                <a:lnTo>
                  <a:pt x="218" y="230"/>
                </a:lnTo>
                <a:lnTo>
                  <a:pt x="219" y="229"/>
                </a:lnTo>
                <a:lnTo>
                  <a:pt x="219" y="227"/>
                </a:lnTo>
                <a:lnTo>
                  <a:pt x="220" y="227"/>
                </a:lnTo>
                <a:lnTo>
                  <a:pt x="220" y="226"/>
                </a:lnTo>
                <a:lnTo>
                  <a:pt x="222" y="226"/>
                </a:lnTo>
                <a:lnTo>
                  <a:pt x="223" y="226"/>
                </a:lnTo>
                <a:lnTo>
                  <a:pt x="224" y="225"/>
                </a:lnTo>
                <a:lnTo>
                  <a:pt x="225" y="223"/>
                </a:lnTo>
                <a:lnTo>
                  <a:pt x="225" y="222"/>
                </a:lnTo>
                <a:lnTo>
                  <a:pt x="227" y="221"/>
                </a:lnTo>
                <a:lnTo>
                  <a:pt x="227" y="219"/>
                </a:lnTo>
                <a:lnTo>
                  <a:pt x="227" y="218"/>
                </a:lnTo>
                <a:lnTo>
                  <a:pt x="227" y="217"/>
                </a:lnTo>
                <a:lnTo>
                  <a:pt x="227" y="214"/>
                </a:lnTo>
                <a:lnTo>
                  <a:pt x="225" y="214"/>
                </a:lnTo>
                <a:lnTo>
                  <a:pt x="225" y="213"/>
                </a:lnTo>
                <a:lnTo>
                  <a:pt x="225" y="212"/>
                </a:lnTo>
                <a:lnTo>
                  <a:pt x="224" y="210"/>
                </a:lnTo>
                <a:lnTo>
                  <a:pt x="224" y="209"/>
                </a:lnTo>
                <a:lnTo>
                  <a:pt x="224" y="208"/>
                </a:lnTo>
                <a:lnTo>
                  <a:pt x="223" y="208"/>
                </a:lnTo>
                <a:lnTo>
                  <a:pt x="223" y="206"/>
                </a:lnTo>
                <a:lnTo>
                  <a:pt x="222" y="206"/>
                </a:lnTo>
                <a:lnTo>
                  <a:pt x="220" y="205"/>
                </a:lnTo>
                <a:lnTo>
                  <a:pt x="220" y="204"/>
                </a:lnTo>
                <a:lnTo>
                  <a:pt x="220" y="202"/>
                </a:lnTo>
                <a:lnTo>
                  <a:pt x="219" y="200"/>
                </a:lnTo>
                <a:lnTo>
                  <a:pt x="219" y="198"/>
                </a:lnTo>
                <a:lnTo>
                  <a:pt x="219" y="197"/>
                </a:lnTo>
                <a:lnTo>
                  <a:pt x="219" y="196"/>
                </a:lnTo>
                <a:lnTo>
                  <a:pt x="220" y="197"/>
                </a:lnTo>
                <a:lnTo>
                  <a:pt x="222" y="197"/>
                </a:lnTo>
                <a:lnTo>
                  <a:pt x="222" y="196"/>
                </a:lnTo>
                <a:lnTo>
                  <a:pt x="223" y="195"/>
                </a:lnTo>
                <a:lnTo>
                  <a:pt x="224" y="195"/>
                </a:lnTo>
                <a:lnTo>
                  <a:pt x="224" y="193"/>
                </a:lnTo>
                <a:lnTo>
                  <a:pt x="225" y="193"/>
                </a:lnTo>
                <a:lnTo>
                  <a:pt x="225" y="192"/>
                </a:lnTo>
                <a:lnTo>
                  <a:pt x="227" y="191"/>
                </a:lnTo>
                <a:lnTo>
                  <a:pt x="227" y="189"/>
                </a:lnTo>
                <a:lnTo>
                  <a:pt x="228" y="189"/>
                </a:lnTo>
                <a:lnTo>
                  <a:pt x="229" y="189"/>
                </a:lnTo>
                <a:lnTo>
                  <a:pt x="229" y="188"/>
                </a:lnTo>
                <a:lnTo>
                  <a:pt x="229" y="187"/>
                </a:lnTo>
                <a:lnTo>
                  <a:pt x="231" y="185"/>
                </a:lnTo>
                <a:lnTo>
                  <a:pt x="231" y="183"/>
                </a:lnTo>
                <a:lnTo>
                  <a:pt x="231" y="181"/>
                </a:lnTo>
                <a:lnTo>
                  <a:pt x="229" y="181"/>
                </a:lnTo>
                <a:lnTo>
                  <a:pt x="229" y="183"/>
                </a:lnTo>
                <a:lnTo>
                  <a:pt x="228" y="183"/>
                </a:lnTo>
                <a:lnTo>
                  <a:pt x="228" y="184"/>
                </a:lnTo>
                <a:lnTo>
                  <a:pt x="228" y="185"/>
                </a:lnTo>
                <a:lnTo>
                  <a:pt x="228" y="184"/>
                </a:lnTo>
                <a:lnTo>
                  <a:pt x="227" y="184"/>
                </a:lnTo>
                <a:lnTo>
                  <a:pt x="227" y="185"/>
                </a:lnTo>
                <a:lnTo>
                  <a:pt x="227" y="187"/>
                </a:lnTo>
                <a:lnTo>
                  <a:pt x="225" y="188"/>
                </a:lnTo>
                <a:lnTo>
                  <a:pt x="225" y="189"/>
                </a:lnTo>
                <a:lnTo>
                  <a:pt x="224" y="189"/>
                </a:lnTo>
                <a:lnTo>
                  <a:pt x="224" y="191"/>
                </a:lnTo>
                <a:lnTo>
                  <a:pt x="224" y="192"/>
                </a:lnTo>
                <a:lnTo>
                  <a:pt x="223" y="191"/>
                </a:lnTo>
                <a:lnTo>
                  <a:pt x="222" y="192"/>
                </a:lnTo>
                <a:lnTo>
                  <a:pt x="220" y="192"/>
                </a:lnTo>
                <a:lnTo>
                  <a:pt x="219" y="191"/>
                </a:lnTo>
                <a:lnTo>
                  <a:pt x="218" y="191"/>
                </a:lnTo>
                <a:lnTo>
                  <a:pt x="216" y="188"/>
                </a:lnTo>
                <a:lnTo>
                  <a:pt x="215" y="188"/>
                </a:lnTo>
                <a:lnTo>
                  <a:pt x="214" y="188"/>
                </a:lnTo>
                <a:lnTo>
                  <a:pt x="214" y="187"/>
                </a:lnTo>
                <a:lnTo>
                  <a:pt x="212" y="187"/>
                </a:lnTo>
                <a:lnTo>
                  <a:pt x="212" y="185"/>
                </a:lnTo>
                <a:lnTo>
                  <a:pt x="214" y="185"/>
                </a:lnTo>
                <a:lnTo>
                  <a:pt x="214" y="184"/>
                </a:lnTo>
                <a:lnTo>
                  <a:pt x="212" y="184"/>
                </a:lnTo>
                <a:lnTo>
                  <a:pt x="211" y="184"/>
                </a:lnTo>
                <a:lnTo>
                  <a:pt x="210" y="184"/>
                </a:lnTo>
                <a:lnTo>
                  <a:pt x="208" y="183"/>
                </a:lnTo>
                <a:lnTo>
                  <a:pt x="207" y="183"/>
                </a:lnTo>
                <a:lnTo>
                  <a:pt x="206" y="183"/>
                </a:lnTo>
                <a:lnTo>
                  <a:pt x="206" y="181"/>
                </a:lnTo>
                <a:lnTo>
                  <a:pt x="207" y="181"/>
                </a:lnTo>
                <a:lnTo>
                  <a:pt x="207" y="180"/>
                </a:lnTo>
                <a:lnTo>
                  <a:pt x="206" y="180"/>
                </a:lnTo>
                <a:lnTo>
                  <a:pt x="206" y="179"/>
                </a:lnTo>
                <a:lnTo>
                  <a:pt x="206" y="178"/>
                </a:lnTo>
                <a:lnTo>
                  <a:pt x="207" y="178"/>
                </a:lnTo>
                <a:lnTo>
                  <a:pt x="207" y="176"/>
                </a:lnTo>
                <a:lnTo>
                  <a:pt x="206" y="176"/>
                </a:lnTo>
                <a:lnTo>
                  <a:pt x="206" y="175"/>
                </a:lnTo>
                <a:lnTo>
                  <a:pt x="206" y="174"/>
                </a:lnTo>
                <a:lnTo>
                  <a:pt x="207" y="174"/>
                </a:lnTo>
                <a:lnTo>
                  <a:pt x="207" y="175"/>
                </a:lnTo>
                <a:lnTo>
                  <a:pt x="208" y="175"/>
                </a:lnTo>
                <a:lnTo>
                  <a:pt x="210" y="175"/>
                </a:lnTo>
                <a:lnTo>
                  <a:pt x="211" y="175"/>
                </a:lnTo>
                <a:lnTo>
                  <a:pt x="212" y="175"/>
                </a:lnTo>
                <a:lnTo>
                  <a:pt x="212" y="174"/>
                </a:lnTo>
                <a:lnTo>
                  <a:pt x="214" y="172"/>
                </a:lnTo>
                <a:lnTo>
                  <a:pt x="212" y="171"/>
                </a:lnTo>
                <a:lnTo>
                  <a:pt x="211" y="171"/>
                </a:lnTo>
                <a:lnTo>
                  <a:pt x="211" y="170"/>
                </a:lnTo>
                <a:lnTo>
                  <a:pt x="210" y="170"/>
                </a:lnTo>
                <a:lnTo>
                  <a:pt x="206" y="170"/>
                </a:lnTo>
                <a:lnTo>
                  <a:pt x="206" y="168"/>
                </a:lnTo>
                <a:lnTo>
                  <a:pt x="207" y="168"/>
                </a:lnTo>
                <a:lnTo>
                  <a:pt x="208" y="167"/>
                </a:lnTo>
                <a:lnTo>
                  <a:pt x="210" y="168"/>
                </a:lnTo>
                <a:lnTo>
                  <a:pt x="211" y="168"/>
                </a:lnTo>
                <a:lnTo>
                  <a:pt x="212" y="168"/>
                </a:lnTo>
                <a:lnTo>
                  <a:pt x="214" y="168"/>
                </a:lnTo>
                <a:lnTo>
                  <a:pt x="215" y="168"/>
                </a:lnTo>
                <a:lnTo>
                  <a:pt x="215" y="167"/>
                </a:lnTo>
                <a:lnTo>
                  <a:pt x="216" y="167"/>
                </a:lnTo>
                <a:lnTo>
                  <a:pt x="216" y="164"/>
                </a:lnTo>
                <a:lnTo>
                  <a:pt x="216" y="163"/>
                </a:lnTo>
                <a:lnTo>
                  <a:pt x="215" y="162"/>
                </a:lnTo>
                <a:lnTo>
                  <a:pt x="214" y="162"/>
                </a:lnTo>
                <a:lnTo>
                  <a:pt x="214" y="161"/>
                </a:lnTo>
                <a:lnTo>
                  <a:pt x="212" y="159"/>
                </a:lnTo>
                <a:lnTo>
                  <a:pt x="211" y="159"/>
                </a:lnTo>
                <a:lnTo>
                  <a:pt x="211" y="158"/>
                </a:lnTo>
                <a:lnTo>
                  <a:pt x="216" y="158"/>
                </a:lnTo>
                <a:lnTo>
                  <a:pt x="218" y="159"/>
                </a:lnTo>
                <a:lnTo>
                  <a:pt x="219" y="161"/>
                </a:lnTo>
                <a:lnTo>
                  <a:pt x="220" y="161"/>
                </a:lnTo>
                <a:lnTo>
                  <a:pt x="220" y="162"/>
                </a:lnTo>
                <a:lnTo>
                  <a:pt x="222" y="162"/>
                </a:lnTo>
                <a:lnTo>
                  <a:pt x="222" y="163"/>
                </a:lnTo>
                <a:lnTo>
                  <a:pt x="223" y="163"/>
                </a:lnTo>
                <a:lnTo>
                  <a:pt x="223" y="164"/>
                </a:lnTo>
                <a:lnTo>
                  <a:pt x="224" y="164"/>
                </a:lnTo>
                <a:lnTo>
                  <a:pt x="224" y="166"/>
                </a:lnTo>
                <a:lnTo>
                  <a:pt x="225" y="166"/>
                </a:lnTo>
                <a:lnTo>
                  <a:pt x="227" y="166"/>
                </a:lnTo>
                <a:lnTo>
                  <a:pt x="225" y="164"/>
                </a:lnTo>
                <a:lnTo>
                  <a:pt x="225" y="163"/>
                </a:lnTo>
                <a:lnTo>
                  <a:pt x="224" y="162"/>
                </a:lnTo>
                <a:lnTo>
                  <a:pt x="224" y="161"/>
                </a:lnTo>
                <a:lnTo>
                  <a:pt x="224" y="159"/>
                </a:lnTo>
                <a:lnTo>
                  <a:pt x="225" y="158"/>
                </a:lnTo>
                <a:lnTo>
                  <a:pt x="227" y="159"/>
                </a:lnTo>
                <a:lnTo>
                  <a:pt x="228" y="159"/>
                </a:lnTo>
                <a:lnTo>
                  <a:pt x="229" y="159"/>
                </a:lnTo>
                <a:lnTo>
                  <a:pt x="231" y="159"/>
                </a:lnTo>
                <a:lnTo>
                  <a:pt x="231" y="158"/>
                </a:lnTo>
                <a:lnTo>
                  <a:pt x="231" y="157"/>
                </a:lnTo>
                <a:lnTo>
                  <a:pt x="232" y="157"/>
                </a:lnTo>
                <a:lnTo>
                  <a:pt x="231" y="155"/>
                </a:lnTo>
                <a:lnTo>
                  <a:pt x="229" y="155"/>
                </a:lnTo>
                <a:lnTo>
                  <a:pt x="228" y="155"/>
                </a:lnTo>
                <a:lnTo>
                  <a:pt x="228" y="154"/>
                </a:lnTo>
                <a:lnTo>
                  <a:pt x="229" y="154"/>
                </a:lnTo>
                <a:lnTo>
                  <a:pt x="231" y="153"/>
                </a:lnTo>
                <a:lnTo>
                  <a:pt x="231" y="151"/>
                </a:lnTo>
                <a:lnTo>
                  <a:pt x="232" y="153"/>
                </a:lnTo>
                <a:lnTo>
                  <a:pt x="232" y="154"/>
                </a:lnTo>
                <a:lnTo>
                  <a:pt x="233" y="154"/>
                </a:lnTo>
                <a:lnTo>
                  <a:pt x="232" y="155"/>
                </a:lnTo>
                <a:lnTo>
                  <a:pt x="233" y="155"/>
                </a:lnTo>
                <a:lnTo>
                  <a:pt x="235" y="155"/>
                </a:lnTo>
                <a:lnTo>
                  <a:pt x="235" y="157"/>
                </a:lnTo>
                <a:lnTo>
                  <a:pt x="236" y="158"/>
                </a:lnTo>
                <a:lnTo>
                  <a:pt x="236" y="159"/>
                </a:lnTo>
                <a:lnTo>
                  <a:pt x="236" y="161"/>
                </a:lnTo>
                <a:lnTo>
                  <a:pt x="235" y="161"/>
                </a:lnTo>
                <a:lnTo>
                  <a:pt x="235" y="162"/>
                </a:lnTo>
                <a:lnTo>
                  <a:pt x="236" y="163"/>
                </a:lnTo>
                <a:lnTo>
                  <a:pt x="236" y="164"/>
                </a:lnTo>
                <a:lnTo>
                  <a:pt x="237" y="166"/>
                </a:lnTo>
                <a:lnTo>
                  <a:pt x="239" y="166"/>
                </a:lnTo>
                <a:lnTo>
                  <a:pt x="239" y="167"/>
                </a:lnTo>
                <a:lnTo>
                  <a:pt x="237" y="167"/>
                </a:lnTo>
                <a:lnTo>
                  <a:pt x="236" y="166"/>
                </a:lnTo>
                <a:lnTo>
                  <a:pt x="235" y="166"/>
                </a:lnTo>
                <a:lnTo>
                  <a:pt x="233" y="166"/>
                </a:lnTo>
                <a:lnTo>
                  <a:pt x="233" y="167"/>
                </a:lnTo>
                <a:lnTo>
                  <a:pt x="233" y="168"/>
                </a:lnTo>
                <a:lnTo>
                  <a:pt x="232" y="168"/>
                </a:lnTo>
                <a:lnTo>
                  <a:pt x="232" y="170"/>
                </a:lnTo>
                <a:lnTo>
                  <a:pt x="232" y="171"/>
                </a:lnTo>
                <a:lnTo>
                  <a:pt x="233" y="171"/>
                </a:lnTo>
                <a:lnTo>
                  <a:pt x="235" y="171"/>
                </a:lnTo>
                <a:lnTo>
                  <a:pt x="233" y="171"/>
                </a:lnTo>
                <a:lnTo>
                  <a:pt x="233" y="172"/>
                </a:lnTo>
                <a:lnTo>
                  <a:pt x="233" y="174"/>
                </a:lnTo>
                <a:lnTo>
                  <a:pt x="235" y="174"/>
                </a:lnTo>
                <a:lnTo>
                  <a:pt x="235" y="172"/>
                </a:lnTo>
                <a:lnTo>
                  <a:pt x="236" y="172"/>
                </a:lnTo>
                <a:lnTo>
                  <a:pt x="237" y="172"/>
                </a:lnTo>
                <a:lnTo>
                  <a:pt x="236" y="172"/>
                </a:lnTo>
                <a:lnTo>
                  <a:pt x="236" y="171"/>
                </a:lnTo>
                <a:lnTo>
                  <a:pt x="237" y="170"/>
                </a:lnTo>
                <a:lnTo>
                  <a:pt x="239" y="170"/>
                </a:lnTo>
                <a:lnTo>
                  <a:pt x="240" y="170"/>
                </a:lnTo>
                <a:lnTo>
                  <a:pt x="240" y="168"/>
                </a:lnTo>
                <a:lnTo>
                  <a:pt x="241" y="167"/>
                </a:lnTo>
                <a:lnTo>
                  <a:pt x="243" y="167"/>
                </a:lnTo>
                <a:lnTo>
                  <a:pt x="243" y="168"/>
                </a:lnTo>
                <a:lnTo>
                  <a:pt x="243" y="170"/>
                </a:lnTo>
                <a:lnTo>
                  <a:pt x="244" y="171"/>
                </a:lnTo>
                <a:lnTo>
                  <a:pt x="243" y="172"/>
                </a:lnTo>
                <a:lnTo>
                  <a:pt x="241" y="172"/>
                </a:lnTo>
                <a:lnTo>
                  <a:pt x="241" y="174"/>
                </a:lnTo>
                <a:lnTo>
                  <a:pt x="243" y="174"/>
                </a:lnTo>
                <a:lnTo>
                  <a:pt x="243" y="172"/>
                </a:lnTo>
                <a:lnTo>
                  <a:pt x="244" y="172"/>
                </a:lnTo>
                <a:lnTo>
                  <a:pt x="245" y="172"/>
                </a:lnTo>
                <a:lnTo>
                  <a:pt x="245" y="174"/>
                </a:lnTo>
                <a:lnTo>
                  <a:pt x="245" y="175"/>
                </a:lnTo>
                <a:lnTo>
                  <a:pt x="246" y="175"/>
                </a:lnTo>
                <a:lnTo>
                  <a:pt x="246" y="176"/>
                </a:lnTo>
                <a:lnTo>
                  <a:pt x="245" y="176"/>
                </a:lnTo>
                <a:lnTo>
                  <a:pt x="245" y="178"/>
                </a:lnTo>
                <a:lnTo>
                  <a:pt x="244" y="178"/>
                </a:lnTo>
                <a:lnTo>
                  <a:pt x="244" y="179"/>
                </a:lnTo>
                <a:lnTo>
                  <a:pt x="245" y="179"/>
                </a:lnTo>
                <a:lnTo>
                  <a:pt x="245" y="178"/>
                </a:lnTo>
                <a:lnTo>
                  <a:pt x="246" y="178"/>
                </a:lnTo>
                <a:lnTo>
                  <a:pt x="246" y="179"/>
                </a:lnTo>
                <a:lnTo>
                  <a:pt x="248" y="179"/>
                </a:lnTo>
                <a:lnTo>
                  <a:pt x="249" y="179"/>
                </a:lnTo>
                <a:lnTo>
                  <a:pt x="248" y="179"/>
                </a:lnTo>
                <a:lnTo>
                  <a:pt x="248" y="180"/>
                </a:lnTo>
                <a:lnTo>
                  <a:pt x="249" y="181"/>
                </a:lnTo>
                <a:lnTo>
                  <a:pt x="248" y="181"/>
                </a:lnTo>
                <a:lnTo>
                  <a:pt x="248" y="183"/>
                </a:lnTo>
                <a:lnTo>
                  <a:pt x="249" y="183"/>
                </a:lnTo>
                <a:lnTo>
                  <a:pt x="248" y="184"/>
                </a:lnTo>
                <a:lnTo>
                  <a:pt x="248" y="185"/>
                </a:lnTo>
                <a:lnTo>
                  <a:pt x="249" y="185"/>
                </a:lnTo>
                <a:lnTo>
                  <a:pt x="249" y="187"/>
                </a:lnTo>
                <a:lnTo>
                  <a:pt x="248" y="187"/>
                </a:lnTo>
                <a:lnTo>
                  <a:pt x="248" y="188"/>
                </a:lnTo>
                <a:lnTo>
                  <a:pt x="246" y="188"/>
                </a:lnTo>
                <a:lnTo>
                  <a:pt x="248" y="188"/>
                </a:lnTo>
                <a:lnTo>
                  <a:pt x="248" y="189"/>
                </a:lnTo>
                <a:lnTo>
                  <a:pt x="249" y="191"/>
                </a:lnTo>
                <a:lnTo>
                  <a:pt x="249" y="189"/>
                </a:lnTo>
                <a:lnTo>
                  <a:pt x="249" y="191"/>
                </a:lnTo>
                <a:lnTo>
                  <a:pt x="250" y="191"/>
                </a:lnTo>
                <a:lnTo>
                  <a:pt x="250" y="192"/>
                </a:lnTo>
                <a:lnTo>
                  <a:pt x="250" y="193"/>
                </a:lnTo>
                <a:lnTo>
                  <a:pt x="252" y="192"/>
                </a:lnTo>
                <a:lnTo>
                  <a:pt x="253" y="192"/>
                </a:lnTo>
                <a:lnTo>
                  <a:pt x="254" y="192"/>
                </a:lnTo>
                <a:lnTo>
                  <a:pt x="254" y="193"/>
                </a:lnTo>
                <a:lnTo>
                  <a:pt x="256" y="193"/>
                </a:lnTo>
                <a:lnTo>
                  <a:pt x="256" y="192"/>
                </a:lnTo>
                <a:lnTo>
                  <a:pt x="257" y="191"/>
                </a:lnTo>
                <a:lnTo>
                  <a:pt x="256" y="191"/>
                </a:lnTo>
                <a:lnTo>
                  <a:pt x="256" y="189"/>
                </a:lnTo>
                <a:lnTo>
                  <a:pt x="256" y="188"/>
                </a:lnTo>
                <a:lnTo>
                  <a:pt x="256" y="185"/>
                </a:lnTo>
                <a:lnTo>
                  <a:pt x="256" y="184"/>
                </a:lnTo>
                <a:lnTo>
                  <a:pt x="256" y="183"/>
                </a:lnTo>
                <a:lnTo>
                  <a:pt x="257" y="183"/>
                </a:lnTo>
                <a:lnTo>
                  <a:pt x="256" y="183"/>
                </a:lnTo>
                <a:lnTo>
                  <a:pt x="256" y="184"/>
                </a:lnTo>
                <a:lnTo>
                  <a:pt x="257" y="184"/>
                </a:lnTo>
                <a:lnTo>
                  <a:pt x="258" y="184"/>
                </a:lnTo>
                <a:lnTo>
                  <a:pt x="260" y="184"/>
                </a:lnTo>
                <a:lnTo>
                  <a:pt x="261" y="184"/>
                </a:lnTo>
                <a:lnTo>
                  <a:pt x="261" y="185"/>
                </a:lnTo>
                <a:lnTo>
                  <a:pt x="262" y="185"/>
                </a:lnTo>
                <a:lnTo>
                  <a:pt x="265" y="188"/>
                </a:lnTo>
                <a:lnTo>
                  <a:pt x="265" y="189"/>
                </a:lnTo>
                <a:lnTo>
                  <a:pt x="266" y="189"/>
                </a:lnTo>
                <a:lnTo>
                  <a:pt x="266" y="188"/>
                </a:lnTo>
                <a:lnTo>
                  <a:pt x="267" y="188"/>
                </a:lnTo>
                <a:lnTo>
                  <a:pt x="267" y="189"/>
                </a:lnTo>
                <a:lnTo>
                  <a:pt x="269" y="189"/>
                </a:lnTo>
                <a:lnTo>
                  <a:pt x="267" y="189"/>
                </a:lnTo>
                <a:lnTo>
                  <a:pt x="266" y="191"/>
                </a:lnTo>
                <a:lnTo>
                  <a:pt x="266" y="192"/>
                </a:lnTo>
                <a:lnTo>
                  <a:pt x="265" y="192"/>
                </a:lnTo>
                <a:lnTo>
                  <a:pt x="265" y="193"/>
                </a:lnTo>
                <a:lnTo>
                  <a:pt x="266" y="192"/>
                </a:lnTo>
                <a:lnTo>
                  <a:pt x="266" y="193"/>
                </a:lnTo>
                <a:lnTo>
                  <a:pt x="266" y="195"/>
                </a:lnTo>
                <a:lnTo>
                  <a:pt x="267" y="193"/>
                </a:lnTo>
                <a:lnTo>
                  <a:pt x="267" y="192"/>
                </a:lnTo>
                <a:lnTo>
                  <a:pt x="269" y="192"/>
                </a:lnTo>
                <a:lnTo>
                  <a:pt x="270" y="192"/>
                </a:lnTo>
                <a:lnTo>
                  <a:pt x="271" y="191"/>
                </a:lnTo>
                <a:lnTo>
                  <a:pt x="273" y="191"/>
                </a:lnTo>
                <a:lnTo>
                  <a:pt x="273" y="192"/>
                </a:lnTo>
                <a:lnTo>
                  <a:pt x="271" y="193"/>
                </a:lnTo>
                <a:lnTo>
                  <a:pt x="273" y="193"/>
                </a:lnTo>
                <a:lnTo>
                  <a:pt x="273" y="195"/>
                </a:lnTo>
                <a:lnTo>
                  <a:pt x="274" y="195"/>
                </a:lnTo>
                <a:lnTo>
                  <a:pt x="274" y="193"/>
                </a:lnTo>
                <a:lnTo>
                  <a:pt x="275" y="195"/>
                </a:lnTo>
                <a:lnTo>
                  <a:pt x="277" y="195"/>
                </a:lnTo>
                <a:lnTo>
                  <a:pt x="277" y="193"/>
                </a:lnTo>
                <a:lnTo>
                  <a:pt x="278" y="192"/>
                </a:lnTo>
                <a:lnTo>
                  <a:pt x="277" y="192"/>
                </a:lnTo>
                <a:lnTo>
                  <a:pt x="277" y="191"/>
                </a:lnTo>
                <a:lnTo>
                  <a:pt x="278" y="191"/>
                </a:lnTo>
                <a:lnTo>
                  <a:pt x="278" y="192"/>
                </a:lnTo>
                <a:lnTo>
                  <a:pt x="279" y="191"/>
                </a:lnTo>
                <a:lnTo>
                  <a:pt x="279" y="192"/>
                </a:lnTo>
                <a:lnTo>
                  <a:pt x="280" y="192"/>
                </a:lnTo>
                <a:lnTo>
                  <a:pt x="280" y="193"/>
                </a:lnTo>
                <a:lnTo>
                  <a:pt x="282" y="193"/>
                </a:lnTo>
                <a:lnTo>
                  <a:pt x="283" y="195"/>
                </a:lnTo>
                <a:lnTo>
                  <a:pt x="283" y="193"/>
                </a:lnTo>
                <a:lnTo>
                  <a:pt x="284" y="193"/>
                </a:lnTo>
                <a:lnTo>
                  <a:pt x="284" y="195"/>
                </a:lnTo>
                <a:lnTo>
                  <a:pt x="284" y="196"/>
                </a:lnTo>
                <a:lnTo>
                  <a:pt x="286" y="196"/>
                </a:lnTo>
                <a:lnTo>
                  <a:pt x="286" y="195"/>
                </a:lnTo>
                <a:lnTo>
                  <a:pt x="287" y="195"/>
                </a:lnTo>
                <a:lnTo>
                  <a:pt x="288" y="196"/>
                </a:lnTo>
                <a:lnTo>
                  <a:pt x="290" y="196"/>
                </a:lnTo>
                <a:lnTo>
                  <a:pt x="288" y="196"/>
                </a:lnTo>
                <a:lnTo>
                  <a:pt x="290" y="197"/>
                </a:lnTo>
                <a:lnTo>
                  <a:pt x="290" y="198"/>
                </a:lnTo>
                <a:lnTo>
                  <a:pt x="291" y="200"/>
                </a:lnTo>
                <a:lnTo>
                  <a:pt x="292" y="200"/>
                </a:lnTo>
                <a:lnTo>
                  <a:pt x="295" y="200"/>
                </a:lnTo>
                <a:lnTo>
                  <a:pt x="296" y="200"/>
                </a:lnTo>
                <a:lnTo>
                  <a:pt x="296" y="201"/>
                </a:lnTo>
                <a:lnTo>
                  <a:pt x="297" y="200"/>
                </a:lnTo>
                <a:lnTo>
                  <a:pt x="299" y="201"/>
                </a:lnTo>
                <a:lnTo>
                  <a:pt x="300" y="202"/>
                </a:lnTo>
                <a:lnTo>
                  <a:pt x="301" y="202"/>
                </a:lnTo>
                <a:lnTo>
                  <a:pt x="301" y="201"/>
                </a:lnTo>
                <a:lnTo>
                  <a:pt x="301" y="200"/>
                </a:lnTo>
                <a:lnTo>
                  <a:pt x="303" y="200"/>
                </a:lnTo>
                <a:lnTo>
                  <a:pt x="303" y="201"/>
                </a:lnTo>
                <a:lnTo>
                  <a:pt x="304" y="200"/>
                </a:lnTo>
                <a:lnTo>
                  <a:pt x="305" y="200"/>
                </a:lnTo>
                <a:lnTo>
                  <a:pt x="305" y="201"/>
                </a:lnTo>
                <a:lnTo>
                  <a:pt x="307" y="202"/>
                </a:lnTo>
                <a:lnTo>
                  <a:pt x="308" y="202"/>
                </a:lnTo>
                <a:lnTo>
                  <a:pt x="309" y="202"/>
                </a:lnTo>
                <a:lnTo>
                  <a:pt x="312" y="202"/>
                </a:lnTo>
                <a:lnTo>
                  <a:pt x="313" y="202"/>
                </a:lnTo>
                <a:lnTo>
                  <a:pt x="313" y="201"/>
                </a:lnTo>
                <a:lnTo>
                  <a:pt x="315" y="198"/>
                </a:lnTo>
                <a:lnTo>
                  <a:pt x="315" y="197"/>
                </a:lnTo>
                <a:lnTo>
                  <a:pt x="315" y="196"/>
                </a:lnTo>
                <a:lnTo>
                  <a:pt x="313" y="196"/>
                </a:lnTo>
                <a:lnTo>
                  <a:pt x="315" y="195"/>
                </a:lnTo>
                <a:lnTo>
                  <a:pt x="316" y="195"/>
                </a:lnTo>
                <a:lnTo>
                  <a:pt x="316" y="193"/>
                </a:lnTo>
                <a:lnTo>
                  <a:pt x="317" y="193"/>
                </a:lnTo>
                <a:lnTo>
                  <a:pt x="316" y="192"/>
                </a:lnTo>
                <a:lnTo>
                  <a:pt x="316" y="191"/>
                </a:lnTo>
                <a:lnTo>
                  <a:pt x="316" y="189"/>
                </a:lnTo>
                <a:lnTo>
                  <a:pt x="315" y="189"/>
                </a:lnTo>
                <a:lnTo>
                  <a:pt x="315" y="188"/>
                </a:lnTo>
                <a:lnTo>
                  <a:pt x="316" y="188"/>
                </a:lnTo>
                <a:lnTo>
                  <a:pt x="316" y="189"/>
                </a:lnTo>
                <a:lnTo>
                  <a:pt x="317" y="189"/>
                </a:lnTo>
                <a:lnTo>
                  <a:pt x="318" y="191"/>
                </a:lnTo>
                <a:lnTo>
                  <a:pt x="318" y="192"/>
                </a:lnTo>
                <a:lnTo>
                  <a:pt x="320" y="192"/>
                </a:lnTo>
                <a:lnTo>
                  <a:pt x="320" y="193"/>
                </a:lnTo>
                <a:lnTo>
                  <a:pt x="321" y="195"/>
                </a:lnTo>
                <a:lnTo>
                  <a:pt x="321" y="196"/>
                </a:lnTo>
                <a:lnTo>
                  <a:pt x="321" y="197"/>
                </a:lnTo>
                <a:lnTo>
                  <a:pt x="321" y="200"/>
                </a:lnTo>
                <a:lnTo>
                  <a:pt x="322" y="200"/>
                </a:lnTo>
                <a:lnTo>
                  <a:pt x="322" y="201"/>
                </a:lnTo>
                <a:lnTo>
                  <a:pt x="322" y="200"/>
                </a:lnTo>
                <a:lnTo>
                  <a:pt x="324" y="201"/>
                </a:lnTo>
                <a:lnTo>
                  <a:pt x="325" y="202"/>
                </a:lnTo>
                <a:lnTo>
                  <a:pt x="326" y="204"/>
                </a:lnTo>
                <a:lnTo>
                  <a:pt x="326" y="205"/>
                </a:lnTo>
                <a:lnTo>
                  <a:pt x="326" y="206"/>
                </a:lnTo>
                <a:lnTo>
                  <a:pt x="328" y="206"/>
                </a:lnTo>
                <a:lnTo>
                  <a:pt x="329" y="208"/>
                </a:lnTo>
                <a:lnTo>
                  <a:pt x="330" y="206"/>
                </a:lnTo>
                <a:lnTo>
                  <a:pt x="332" y="206"/>
                </a:lnTo>
                <a:lnTo>
                  <a:pt x="332" y="208"/>
                </a:lnTo>
                <a:lnTo>
                  <a:pt x="332" y="209"/>
                </a:lnTo>
                <a:lnTo>
                  <a:pt x="332" y="210"/>
                </a:lnTo>
                <a:lnTo>
                  <a:pt x="333" y="210"/>
                </a:lnTo>
                <a:lnTo>
                  <a:pt x="334" y="210"/>
                </a:lnTo>
                <a:lnTo>
                  <a:pt x="335" y="210"/>
                </a:lnTo>
                <a:lnTo>
                  <a:pt x="337" y="210"/>
                </a:lnTo>
                <a:lnTo>
                  <a:pt x="337" y="212"/>
                </a:lnTo>
                <a:lnTo>
                  <a:pt x="338" y="213"/>
                </a:lnTo>
                <a:lnTo>
                  <a:pt x="339" y="213"/>
                </a:lnTo>
                <a:lnTo>
                  <a:pt x="339" y="214"/>
                </a:lnTo>
                <a:lnTo>
                  <a:pt x="341" y="214"/>
                </a:lnTo>
                <a:lnTo>
                  <a:pt x="342" y="214"/>
                </a:lnTo>
                <a:lnTo>
                  <a:pt x="342" y="216"/>
                </a:lnTo>
                <a:lnTo>
                  <a:pt x="343" y="216"/>
                </a:lnTo>
                <a:lnTo>
                  <a:pt x="345" y="216"/>
                </a:lnTo>
                <a:lnTo>
                  <a:pt x="346" y="217"/>
                </a:lnTo>
                <a:lnTo>
                  <a:pt x="347" y="217"/>
                </a:lnTo>
                <a:lnTo>
                  <a:pt x="349" y="217"/>
                </a:lnTo>
                <a:lnTo>
                  <a:pt x="349" y="216"/>
                </a:lnTo>
                <a:lnTo>
                  <a:pt x="350" y="217"/>
                </a:lnTo>
                <a:lnTo>
                  <a:pt x="351" y="216"/>
                </a:lnTo>
                <a:lnTo>
                  <a:pt x="352" y="217"/>
                </a:lnTo>
                <a:lnTo>
                  <a:pt x="354" y="217"/>
                </a:lnTo>
                <a:lnTo>
                  <a:pt x="354" y="219"/>
                </a:lnTo>
                <a:lnTo>
                  <a:pt x="355" y="219"/>
                </a:lnTo>
                <a:lnTo>
                  <a:pt x="356" y="221"/>
                </a:lnTo>
                <a:lnTo>
                  <a:pt x="358" y="221"/>
                </a:lnTo>
                <a:lnTo>
                  <a:pt x="359" y="221"/>
                </a:lnTo>
                <a:lnTo>
                  <a:pt x="359" y="222"/>
                </a:lnTo>
                <a:lnTo>
                  <a:pt x="360" y="222"/>
                </a:lnTo>
                <a:lnTo>
                  <a:pt x="362" y="222"/>
                </a:lnTo>
                <a:lnTo>
                  <a:pt x="363" y="222"/>
                </a:lnTo>
                <a:lnTo>
                  <a:pt x="363" y="223"/>
                </a:lnTo>
                <a:lnTo>
                  <a:pt x="364" y="223"/>
                </a:lnTo>
                <a:lnTo>
                  <a:pt x="364" y="222"/>
                </a:lnTo>
                <a:lnTo>
                  <a:pt x="366" y="222"/>
                </a:lnTo>
                <a:lnTo>
                  <a:pt x="366" y="223"/>
                </a:lnTo>
                <a:lnTo>
                  <a:pt x="367" y="222"/>
                </a:lnTo>
                <a:lnTo>
                  <a:pt x="368" y="222"/>
                </a:lnTo>
                <a:lnTo>
                  <a:pt x="369" y="223"/>
                </a:lnTo>
                <a:lnTo>
                  <a:pt x="369" y="225"/>
                </a:lnTo>
                <a:lnTo>
                  <a:pt x="371" y="225"/>
                </a:lnTo>
                <a:lnTo>
                  <a:pt x="369" y="225"/>
                </a:lnTo>
                <a:lnTo>
                  <a:pt x="369" y="226"/>
                </a:lnTo>
                <a:lnTo>
                  <a:pt x="368" y="227"/>
                </a:lnTo>
                <a:lnTo>
                  <a:pt x="369" y="227"/>
                </a:lnTo>
                <a:lnTo>
                  <a:pt x="369" y="229"/>
                </a:lnTo>
                <a:lnTo>
                  <a:pt x="371" y="229"/>
                </a:lnTo>
                <a:lnTo>
                  <a:pt x="372" y="229"/>
                </a:lnTo>
                <a:lnTo>
                  <a:pt x="371" y="229"/>
                </a:lnTo>
                <a:lnTo>
                  <a:pt x="371" y="230"/>
                </a:lnTo>
                <a:lnTo>
                  <a:pt x="372" y="230"/>
                </a:lnTo>
                <a:lnTo>
                  <a:pt x="371" y="231"/>
                </a:lnTo>
                <a:lnTo>
                  <a:pt x="372" y="231"/>
                </a:lnTo>
                <a:lnTo>
                  <a:pt x="373" y="231"/>
                </a:lnTo>
                <a:lnTo>
                  <a:pt x="375" y="231"/>
                </a:lnTo>
                <a:lnTo>
                  <a:pt x="375" y="234"/>
                </a:lnTo>
                <a:lnTo>
                  <a:pt x="376" y="235"/>
                </a:lnTo>
                <a:lnTo>
                  <a:pt x="376" y="236"/>
                </a:lnTo>
                <a:lnTo>
                  <a:pt x="375" y="236"/>
                </a:lnTo>
                <a:lnTo>
                  <a:pt x="375" y="238"/>
                </a:lnTo>
                <a:lnTo>
                  <a:pt x="376" y="239"/>
                </a:lnTo>
                <a:lnTo>
                  <a:pt x="377" y="239"/>
                </a:lnTo>
                <a:lnTo>
                  <a:pt x="376" y="239"/>
                </a:lnTo>
                <a:lnTo>
                  <a:pt x="376" y="240"/>
                </a:lnTo>
                <a:lnTo>
                  <a:pt x="375" y="242"/>
                </a:lnTo>
                <a:lnTo>
                  <a:pt x="375" y="240"/>
                </a:lnTo>
                <a:lnTo>
                  <a:pt x="373" y="240"/>
                </a:lnTo>
                <a:lnTo>
                  <a:pt x="373" y="239"/>
                </a:lnTo>
                <a:lnTo>
                  <a:pt x="373" y="238"/>
                </a:lnTo>
                <a:lnTo>
                  <a:pt x="372" y="238"/>
                </a:lnTo>
                <a:lnTo>
                  <a:pt x="371" y="238"/>
                </a:lnTo>
                <a:lnTo>
                  <a:pt x="369" y="238"/>
                </a:lnTo>
                <a:lnTo>
                  <a:pt x="368" y="238"/>
                </a:lnTo>
                <a:lnTo>
                  <a:pt x="368" y="236"/>
                </a:lnTo>
                <a:lnTo>
                  <a:pt x="367" y="236"/>
                </a:lnTo>
                <a:lnTo>
                  <a:pt x="366" y="236"/>
                </a:lnTo>
                <a:lnTo>
                  <a:pt x="366" y="238"/>
                </a:lnTo>
                <a:lnTo>
                  <a:pt x="367" y="238"/>
                </a:lnTo>
                <a:lnTo>
                  <a:pt x="367" y="239"/>
                </a:lnTo>
                <a:lnTo>
                  <a:pt x="366" y="239"/>
                </a:lnTo>
                <a:lnTo>
                  <a:pt x="364" y="238"/>
                </a:lnTo>
                <a:lnTo>
                  <a:pt x="363" y="238"/>
                </a:lnTo>
                <a:lnTo>
                  <a:pt x="362" y="238"/>
                </a:lnTo>
                <a:lnTo>
                  <a:pt x="360" y="238"/>
                </a:lnTo>
                <a:lnTo>
                  <a:pt x="359" y="238"/>
                </a:lnTo>
                <a:lnTo>
                  <a:pt x="358" y="238"/>
                </a:lnTo>
                <a:lnTo>
                  <a:pt x="356" y="238"/>
                </a:lnTo>
                <a:lnTo>
                  <a:pt x="355" y="236"/>
                </a:lnTo>
                <a:lnTo>
                  <a:pt x="354" y="236"/>
                </a:lnTo>
                <a:lnTo>
                  <a:pt x="354" y="235"/>
                </a:lnTo>
                <a:lnTo>
                  <a:pt x="352" y="235"/>
                </a:lnTo>
                <a:lnTo>
                  <a:pt x="352" y="236"/>
                </a:lnTo>
                <a:lnTo>
                  <a:pt x="351" y="236"/>
                </a:lnTo>
                <a:lnTo>
                  <a:pt x="350" y="238"/>
                </a:lnTo>
                <a:lnTo>
                  <a:pt x="350" y="239"/>
                </a:lnTo>
                <a:lnTo>
                  <a:pt x="350" y="240"/>
                </a:lnTo>
                <a:lnTo>
                  <a:pt x="349" y="240"/>
                </a:lnTo>
                <a:lnTo>
                  <a:pt x="347" y="242"/>
                </a:lnTo>
                <a:lnTo>
                  <a:pt x="346" y="243"/>
                </a:lnTo>
                <a:lnTo>
                  <a:pt x="345" y="244"/>
                </a:lnTo>
                <a:lnTo>
                  <a:pt x="343" y="244"/>
                </a:lnTo>
                <a:lnTo>
                  <a:pt x="343" y="246"/>
                </a:lnTo>
                <a:lnTo>
                  <a:pt x="342" y="246"/>
                </a:lnTo>
                <a:lnTo>
                  <a:pt x="341" y="247"/>
                </a:lnTo>
                <a:lnTo>
                  <a:pt x="339" y="247"/>
                </a:lnTo>
                <a:lnTo>
                  <a:pt x="337" y="247"/>
                </a:lnTo>
                <a:lnTo>
                  <a:pt x="335" y="247"/>
                </a:lnTo>
                <a:lnTo>
                  <a:pt x="335" y="246"/>
                </a:lnTo>
                <a:lnTo>
                  <a:pt x="334" y="246"/>
                </a:lnTo>
                <a:lnTo>
                  <a:pt x="333" y="246"/>
                </a:lnTo>
                <a:lnTo>
                  <a:pt x="332" y="246"/>
                </a:lnTo>
                <a:lnTo>
                  <a:pt x="330" y="244"/>
                </a:lnTo>
                <a:lnTo>
                  <a:pt x="329" y="244"/>
                </a:lnTo>
                <a:lnTo>
                  <a:pt x="329" y="243"/>
                </a:lnTo>
                <a:lnTo>
                  <a:pt x="328" y="243"/>
                </a:lnTo>
                <a:lnTo>
                  <a:pt x="326" y="243"/>
                </a:lnTo>
                <a:lnTo>
                  <a:pt x="325" y="243"/>
                </a:lnTo>
                <a:lnTo>
                  <a:pt x="325" y="242"/>
                </a:lnTo>
                <a:lnTo>
                  <a:pt x="324" y="242"/>
                </a:lnTo>
                <a:lnTo>
                  <a:pt x="324" y="243"/>
                </a:lnTo>
                <a:lnTo>
                  <a:pt x="322" y="243"/>
                </a:lnTo>
                <a:lnTo>
                  <a:pt x="321" y="242"/>
                </a:lnTo>
                <a:lnTo>
                  <a:pt x="320" y="242"/>
                </a:lnTo>
                <a:lnTo>
                  <a:pt x="318" y="242"/>
                </a:lnTo>
                <a:lnTo>
                  <a:pt x="317" y="242"/>
                </a:lnTo>
                <a:lnTo>
                  <a:pt x="315" y="242"/>
                </a:lnTo>
                <a:lnTo>
                  <a:pt x="313" y="240"/>
                </a:lnTo>
                <a:lnTo>
                  <a:pt x="312" y="240"/>
                </a:lnTo>
                <a:lnTo>
                  <a:pt x="312" y="239"/>
                </a:lnTo>
                <a:lnTo>
                  <a:pt x="311" y="239"/>
                </a:lnTo>
                <a:lnTo>
                  <a:pt x="309" y="239"/>
                </a:lnTo>
                <a:lnTo>
                  <a:pt x="308" y="239"/>
                </a:lnTo>
                <a:lnTo>
                  <a:pt x="307" y="239"/>
                </a:lnTo>
                <a:lnTo>
                  <a:pt x="307" y="240"/>
                </a:lnTo>
                <a:lnTo>
                  <a:pt x="305" y="240"/>
                </a:lnTo>
                <a:lnTo>
                  <a:pt x="305" y="242"/>
                </a:lnTo>
                <a:lnTo>
                  <a:pt x="304" y="242"/>
                </a:lnTo>
                <a:lnTo>
                  <a:pt x="303" y="242"/>
                </a:lnTo>
                <a:lnTo>
                  <a:pt x="301" y="242"/>
                </a:lnTo>
                <a:lnTo>
                  <a:pt x="301" y="240"/>
                </a:lnTo>
                <a:lnTo>
                  <a:pt x="297" y="239"/>
                </a:lnTo>
                <a:lnTo>
                  <a:pt x="296" y="239"/>
                </a:lnTo>
                <a:lnTo>
                  <a:pt x="295" y="239"/>
                </a:lnTo>
                <a:lnTo>
                  <a:pt x="294" y="239"/>
                </a:lnTo>
                <a:lnTo>
                  <a:pt x="294" y="238"/>
                </a:lnTo>
                <a:lnTo>
                  <a:pt x="292" y="238"/>
                </a:lnTo>
                <a:lnTo>
                  <a:pt x="291" y="238"/>
                </a:lnTo>
                <a:lnTo>
                  <a:pt x="290" y="238"/>
                </a:lnTo>
                <a:lnTo>
                  <a:pt x="288" y="238"/>
                </a:lnTo>
                <a:lnTo>
                  <a:pt x="287" y="238"/>
                </a:lnTo>
                <a:lnTo>
                  <a:pt x="288" y="238"/>
                </a:lnTo>
                <a:lnTo>
                  <a:pt x="287" y="239"/>
                </a:lnTo>
                <a:lnTo>
                  <a:pt x="286" y="239"/>
                </a:lnTo>
                <a:lnTo>
                  <a:pt x="284" y="240"/>
                </a:lnTo>
                <a:lnTo>
                  <a:pt x="284" y="242"/>
                </a:lnTo>
                <a:lnTo>
                  <a:pt x="283" y="242"/>
                </a:lnTo>
                <a:lnTo>
                  <a:pt x="283" y="243"/>
                </a:lnTo>
                <a:lnTo>
                  <a:pt x="282" y="244"/>
                </a:lnTo>
                <a:lnTo>
                  <a:pt x="282" y="246"/>
                </a:lnTo>
                <a:lnTo>
                  <a:pt x="280" y="246"/>
                </a:lnTo>
                <a:lnTo>
                  <a:pt x="280" y="247"/>
                </a:lnTo>
                <a:lnTo>
                  <a:pt x="280" y="248"/>
                </a:lnTo>
                <a:lnTo>
                  <a:pt x="280" y="250"/>
                </a:lnTo>
                <a:lnTo>
                  <a:pt x="279" y="251"/>
                </a:lnTo>
                <a:lnTo>
                  <a:pt x="279" y="252"/>
                </a:lnTo>
                <a:lnTo>
                  <a:pt x="278" y="253"/>
                </a:lnTo>
                <a:lnTo>
                  <a:pt x="277" y="256"/>
                </a:lnTo>
                <a:lnTo>
                  <a:pt x="277" y="257"/>
                </a:lnTo>
                <a:lnTo>
                  <a:pt x="277" y="259"/>
                </a:lnTo>
                <a:lnTo>
                  <a:pt x="277" y="260"/>
                </a:lnTo>
                <a:lnTo>
                  <a:pt x="275" y="263"/>
                </a:lnTo>
                <a:lnTo>
                  <a:pt x="277" y="264"/>
                </a:lnTo>
                <a:lnTo>
                  <a:pt x="278" y="267"/>
                </a:lnTo>
                <a:lnTo>
                  <a:pt x="279" y="267"/>
                </a:lnTo>
                <a:lnTo>
                  <a:pt x="278" y="269"/>
                </a:lnTo>
                <a:lnTo>
                  <a:pt x="277" y="269"/>
                </a:lnTo>
                <a:lnTo>
                  <a:pt x="277" y="270"/>
                </a:lnTo>
                <a:lnTo>
                  <a:pt x="275" y="270"/>
                </a:lnTo>
                <a:lnTo>
                  <a:pt x="275" y="272"/>
                </a:lnTo>
                <a:lnTo>
                  <a:pt x="275" y="274"/>
                </a:lnTo>
                <a:lnTo>
                  <a:pt x="275" y="276"/>
                </a:lnTo>
                <a:lnTo>
                  <a:pt x="278" y="276"/>
                </a:lnTo>
                <a:lnTo>
                  <a:pt x="278" y="277"/>
                </a:lnTo>
                <a:lnTo>
                  <a:pt x="279" y="277"/>
                </a:lnTo>
                <a:lnTo>
                  <a:pt x="280" y="276"/>
                </a:lnTo>
                <a:lnTo>
                  <a:pt x="282" y="276"/>
                </a:lnTo>
                <a:lnTo>
                  <a:pt x="283" y="276"/>
                </a:lnTo>
                <a:lnTo>
                  <a:pt x="284" y="276"/>
                </a:lnTo>
                <a:lnTo>
                  <a:pt x="286" y="277"/>
                </a:lnTo>
                <a:lnTo>
                  <a:pt x="287" y="277"/>
                </a:lnTo>
                <a:lnTo>
                  <a:pt x="286" y="278"/>
                </a:lnTo>
                <a:lnTo>
                  <a:pt x="287" y="280"/>
                </a:lnTo>
                <a:lnTo>
                  <a:pt x="288" y="280"/>
                </a:lnTo>
                <a:lnTo>
                  <a:pt x="290" y="280"/>
                </a:lnTo>
                <a:lnTo>
                  <a:pt x="290" y="281"/>
                </a:lnTo>
                <a:lnTo>
                  <a:pt x="291" y="282"/>
                </a:lnTo>
                <a:lnTo>
                  <a:pt x="291" y="284"/>
                </a:lnTo>
                <a:lnTo>
                  <a:pt x="291" y="285"/>
                </a:lnTo>
                <a:lnTo>
                  <a:pt x="291" y="286"/>
                </a:lnTo>
                <a:lnTo>
                  <a:pt x="292" y="286"/>
                </a:lnTo>
                <a:lnTo>
                  <a:pt x="294" y="289"/>
                </a:lnTo>
                <a:lnTo>
                  <a:pt x="295" y="289"/>
                </a:lnTo>
                <a:lnTo>
                  <a:pt x="295" y="290"/>
                </a:lnTo>
                <a:lnTo>
                  <a:pt x="295" y="291"/>
                </a:lnTo>
                <a:lnTo>
                  <a:pt x="296" y="291"/>
                </a:lnTo>
                <a:lnTo>
                  <a:pt x="297" y="291"/>
                </a:lnTo>
                <a:lnTo>
                  <a:pt x="299" y="291"/>
                </a:lnTo>
                <a:lnTo>
                  <a:pt x="299" y="293"/>
                </a:lnTo>
                <a:lnTo>
                  <a:pt x="300" y="293"/>
                </a:lnTo>
                <a:lnTo>
                  <a:pt x="301" y="293"/>
                </a:lnTo>
                <a:lnTo>
                  <a:pt x="303" y="294"/>
                </a:lnTo>
                <a:lnTo>
                  <a:pt x="305" y="294"/>
                </a:lnTo>
                <a:lnTo>
                  <a:pt x="308" y="294"/>
                </a:lnTo>
                <a:lnTo>
                  <a:pt x="308" y="295"/>
                </a:lnTo>
                <a:lnTo>
                  <a:pt x="309" y="295"/>
                </a:lnTo>
                <a:lnTo>
                  <a:pt x="309" y="297"/>
                </a:lnTo>
                <a:lnTo>
                  <a:pt x="309" y="298"/>
                </a:lnTo>
                <a:lnTo>
                  <a:pt x="311" y="299"/>
                </a:lnTo>
                <a:lnTo>
                  <a:pt x="312" y="301"/>
                </a:lnTo>
                <a:lnTo>
                  <a:pt x="313" y="302"/>
                </a:lnTo>
                <a:lnTo>
                  <a:pt x="313" y="303"/>
                </a:lnTo>
                <a:lnTo>
                  <a:pt x="315" y="305"/>
                </a:lnTo>
                <a:lnTo>
                  <a:pt x="315" y="307"/>
                </a:lnTo>
                <a:lnTo>
                  <a:pt x="316" y="308"/>
                </a:lnTo>
                <a:lnTo>
                  <a:pt x="316" y="310"/>
                </a:lnTo>
                <a:lnTo>
                  <a:pt x="317" y="311"/>
                </a:lnTo>
                <a:lnTo>
                  <a:pt x="317" y="312"/>
                </a:lnTo>
                <a:lnTo>
                  <a:pt x="320" y="314"/>
                </a:lnTo>
                <a:lnTo>
                  <a:pt x="320" y="315"/>
                </a:lnTo>
                <a:lnTo>
                  <a:pt x="320" y="316"/>
                </a:lnTo>
                <a:lnTo>
                  <a:pt x="321" y="316"/>
                </a:lnTo>
                <a:lnTo>
                  <a:pt x="321" y="318"/>
                </a:lnTo>
                <a:lnTo>
                  <a:pt x="322" y="318"/>
                </a:lnTo>
                <a:lnTo>
                  <a:pt x="324" y="319"/>
                </a:lnTo>
                <a:lnTo>
                  <a:pt x="324" y="320"/>
                </a:lnTo>
                <a:lnTo>
                  <a:pt x="322" y="320"/>
                </a:lnTo>
                <a:lnTo>
                  <a:pt x="322" y="319"/>
                </a:lnTo>
                <a:lnTo>
                  <a:pt x="321" y="319"/>
                </a:lnTo>
                <a:lnTo>
                  <a:pt x="320" y="318"/>
                </a:lnTo>
                <a:lnTo>
                  <a:pt x="320" y="316"/>
                </a:lnTo>
                <a:lnTo>
                  <a:pt x="320" y="318"/>
                </a:lnTo>
                <a:lnTo>
                  <a:pt x="320" y="319"/>
                </a:lnTo>
                <a:lnTo>
                  <a:pt x="321" y="320"/>
                </a:lnTo>
                <a:lnTo>
                  <a:pt x="321" y="322"/>
                </a:lnTo>
                <a:lnTo>
                  <a:pt x="322" y="322"/>
                </a:lnTo>
                <a:lnTo>
                  <a:pt x="322" y="323"/>
                </a:lnTo>
                <a:lnTo>
                  <a:pt x="322" y="324"/>
                </a:lnTo>
                <a:lnTo>
                  <a:pt x="322" y="327"/>
                </a:lnTo>
                <a:lnTo>
                  <a:pt x="324" y="328"/>
                </a:lnTo>
                <a:lnTo>
                  <a:pt x="324" y="329"/>
                </a:lnTo>
                <a:lnTo>
                  <a:pt x="324" y="331"/>
                </a:lnTo>
                <a:lnTo>
                  <a:pt x="325" y="331"/>
                </a:lnTo>
                <a:lnTo>
                  <a:pt x="325" y="329"/>
                </a:lnTo>
                <a:lnTo>
                  <a:pt x="326" y="329"/>
                </a:lnTo>
                <a:lnTo>
                  <a:pt x="329" y="331"/>
                </a:lnTo>
                <a:lnTo>
                  <a:pt x="330" y="332"/>
                </a:lnTo>
                <a:lnTo>
                  <a:pt x="332" y="332"/>
                </a:lnTo>
                <a:lnTo>
                  <a:pt x="332" y="333"/>
                </a:lnTo>
                <a:lnTo>
                  <a:pt x="333" y="335"/>
                </a:lnTo>
                <a:lnTo>
                  <a:pt x="333" y="336"/>
                </a:lnTo>
                <a:lnTo>
                  <a:pt x="334" y="336"/>
                </a:lnTo>
                <a:lnTo>
                  <a:pt x="335" y="336"/>
                </a:lnTo>
                <a:lnTo>
                  <a:pt x="337" y="336"/>
                </a:lnTo>
                <a:lnTo>
                  <a:pt x="338" y="337"/>
                </a:lnTo>
                <a:lnTo>
                  <a:pt x="339" y="337"/>
                </a:lnTo>
                <a:lnTo>
                  <a:pt x="341" y="339"/>
                </a:lnTo>
                <a:lnTo>
                  <a:pt x="339" y="339"/>
                </a:lnTo>
                <a:lnTo>
                  <a:pt x="339" y="340"/>
                </a:lnTo>
                <a:lnTo>
                  <a:pt x="341" y="341"/>
                </a:lnTo>
                <a:lnTo>
                  <a:pt x="341" y="342"/>
                </a:lnTo>
                <a:lnTo>
                  <a:pt x="341" y="344"/>
                </a:lnTo>
                <a:lnTo>
                  <a:pt x="341" y="345"/>
                </a:lnTo>
                <a:lnTo>
                  <a:pt x="339" y="345"/>
                </a:lnTo>
                <a:lnTo>
                  <a:pt x="341" y="345"/>
                </a:lnTo>
                <a:lnTo>
                  <a:pt x="341" y="346"/>
                </a:lnTo>
                <a:lnTo>
                  <a:pt x="341" y="348"/>
                </a:lnTo>
                <a:lnTo>
                  <a:pt x="342" y="348"/>
                </a:lnTo>
                <a:lnTo>
                  <a:pt x="343" y="346"/>
                </a:lnTo>
                <a:lnTo>
                  <a:pt x="342" y="346"/>
                </a:lnTo>
                <a:lnTo>
                  <a:pt x="342" y="344"/>
                </a:lnTo>
                <a:lnTo>
                  <a:pt x="342" y="342"/>
                </a:lnTo>
                <a:lnTo>
                  <a:pt x="343" y="342"/>
                </a:lnTo>
                <a:lnTo>
                  <a:pt x="345" y="342"/>
                </a:lnTo>
                <a:lnTo>
                  <a:pt x="346" y="344"/>
                </a:lnTo>
                <a:lnTo>
                  <a:pt x="346" y="342"/>
                </a:lnTo>
                <a:lnTo>
                  <a:pt x="346" y="344"/>
                </a:lnTo>
                <a:lnTo>
                  <a:pt x="347" y="344"/>
                </a:lnTo>
                <a:lnTo>
                  <a:pt x="347" y="345"/>
                </a:lnTo>
                <a:lnTo>
                  <a:pt x="347" y="346"/>
                </a:lnTo>
                <a:lnTo>
                  <a:pt x="347" y="348"/>
                </a:lnTo>
                <a:lnTo>
                  <a:pt x="349" y="348"/>
                </a:lnTo>
                <a:lnTo>
                  <a:pt x="350" y="349"/>
                </a:lnTo>
                <a:lnTo>
                  <a:pt x="351" y="349"/>
                </a:lnTo>
                <a:lnTo>
                  <a:pt x="352" y="349"/>
                </a:lnTo>
                <a:lnTo>
                  <a:pt x="351" y="350"/>
                </a:lnTo>
                <a:lnTo>
                  <a:pt x="351" y="352"/>
                </a:lnTo>
                <a:lnTo>
                  <a:pt x="350" y="353"/>
                </a:lnTo>
                <a:lnTo>
                  <a:pt x="349" y="353"/>
                </a:lnTo>
                <a:lnTo>
                  <a:pt x="347" y="353"/>
                </a:lnTo>
                <a:lnTo>
                  <a:pt x="346" y="353"/>
                </a:lnTo>
                <a:lnTo>
                  <a:pt x="346" y="352"/>
                </a:lnTo>
                <a:lnTo>
                  <a:pt x="345" y="352"/>
                </a:lnTo>
                <a:lnTo>
                  <a:pt x="342" y="352"/>
                </a:lnTo>
                <a:lnTo>
                  <a:pt x="341" y="352"/>
                </a:lnTo>
                <a:lnTo>
                  <a:pt x="339" y="350"/>
                </a:lnTo>
                <a:lnTo>
                  <a:pt x="338" y="350"/>
                </a:lnTo>
                <a:lnTo>
                  <a:pt x="337" y="350"/>
                </a:lnTo>
                <a:lnTo>
                  <a:pt x="335" y="350"/>
                </a:lnTo>
                <a:lnTo>
                  <a:pt x="334" y="350"/>
                </a:lnTo>
                <a:lnTo>
                  <a:pt x="333" y="350"/>
                </a:lnTo>
                <a:lnTo>
                  <a:pt x="332" y="350"/>
                </a:lnTo>
                <a:lnTo>
                  <a:pt x="332" y="352"/>
                </a:lnTo>
                <a:lnTo>
                  <a:pt x="330" y="353"/>
                </a:lnTo>
                <a:lnTo>
                  <a:pt x="329" y="354"/>
                </a:lnTo>
                <a:lnTo>
                  <a:pt x="329" y="356"/>
                </a:lnTo>
                <a:lnTo>
                  <a:pt x="328" y="357"/>
                </a:lnTo>
                <a:lnTo>
                  <a:pt x="328" y="358"/>
                </a:lnTo>
                <a:lnTo>
                  <a:pt x="328" y="359"/>
                </a:lnTo>
                <a:lnTo>
                  <a:pt x="326" y="359"/>
                </a:lnTo>
                <a:lnTo>
                  <a:pt x="326" y="361"/>
                </a:lnTo>
                <a:lnTo>
                  <a:pt x="326" y="362"/>
                </a:lnTo>
                <a:lnTo>
                  <a:pt x="326" y="363"/>
                </a:lnTo>
                <a:lnTo>
                  <a:pt x="326" y="365"/>
                </a:lnTo>
                <a:lnTo>
                  <a:pt x="326" y="366"/>
                </a:lnTo>
                <a:lnTo>
                  <a:pt x="326" y="367"/>
                </a:lnTo>
                <a:lnTo>
                  <a:pt x="326" y="369"/>
                </a:lnTo>
                <a:lnTo>
                  <a:pt x="326" y="370"/>
                </a:lnTo>
                <a:lnTo>
                  <a:pt x="328" y="371"/>
                </a:lnTo>
                <a:lnTo>
                  <a:pt x="328" y="373"/>
                </a:lnTo>
                <a:lnTo>
                  <a:pt x="329" y="373"/>
                </a:lnTo>
                <a:lnTo>
                  <a:pt x="329" y="374"/>
                </a:lnTo>
                <a:lnTo>
                  <a:pt x="330" y="374"/>
                </a:lnTo>
                <a:lnTo>
                  <a:pt x="332" y="374"/>
                </a:lnTo>
                <a:lnTo>
                  <a:pt x="332" y="375"/>
                </a:lnTo>
                <a:lnTo>
                  <a:pt x="332" y="377"/>
                </a:lnTo>
                <a:lnTo>
                  <a:pt x="333" y="377"/>
                </a:lnTo>
                <a:lnTo>
                  <a:pt x="333" y="378"/>
                </a:lnTo>
                <a:lnTo>
                  <a:pt x="333" y="379"/>
                </a:lnTo>
                <a:lnTo>
                  <a:pt x="332" y="379"/>
                </a:lnTo>
                <a:lnTo>
                  <a:pt x="332" y="380"/>
                </a:lnTo>
                <a:lnTo>
                  <a:pt x="332" y="382"/>
                </a:lnTo>
                <a:lnTo>
                  <a:pt x="332" y="383"/>
                </a:lnTo>
                <a:lnTo>
                  <a:pt x="330" y="383"/>
                </a:lnTo>
                <a:lnTo>
                  <a:pt x="330" y="384"/>
                </a:lnTo>
                <a:lnTo>
                  <a:pt x="329" y="384"/>
                </a:lnTo>
                <a:lnTo>
                  <a:pt x="329" y="383"/>
                </a:lnTo>
                <a:lnTo>
                  <a:pt x="326" y="383"/>
                </a:lnTo>
                <a:lnTo>
                  <a:pt x="326" y="384"/>
                </a:lnTo>
                <a:lnTo>
                  <a:pt x="326" y="386"/>
                </a:lnTo>
                <a:lnTo>
                  <a:pt x="328" y="386"/>
                </a:lnTo>
                <a:lnTo>
                  <a:pt x="329" y="387"/>
                </a:lnTo>
                <a:lnTo>
                  <a:pt x="329" y="388"/>
                </a:lnTo>
                <a:lnTo>
                  <a:pt x="328" y="388"/>
                </a:lnTo>
                <a:lnTo>
                  <a:pt x="326" y="390"/>
                </a:lnTo>
                <a:lnTo>
                  <a:pt x="328" y="391"/>
                </a:lnTo>
                <a:lnTo>
                  <a:pt x="329" y="391"/>
                </a:lnTo>
                <a:lnTo>
                  <a:pt x="330" y="391"/>
                </a:lnTo>
                <a:lnTo>
                  <a:pt x="330" y="392"/>
                </a:lnTo>
                <a:lnTo>
                  <a:pt x="332" y="392"/>
                </a:lnTo>
                <a:lnTo>
                  <a:pt x="333" y="392"/>
                </a:lnTo>
                <a:lnTo>
                  <a:pt x="333" y="394"/>
                </a:lnTo>
                <a:lnTo>
                  <a:pt x="337" y="394"/>
                </a:lnTo>
                <a:lnTo>
                  <a:pt x="337" y="392"/>
                </a:lnTo>
                <a:lnTo>
                  <a:pt x="338" y="391"/>
                </a:lnTo>
                <a:lnTo>
                  <a:pt x="339" y="391"/>
                </a:lnTo>
                <a:lnTo>
                  <a:pt x="339" y="390"/>
                </a:lnTo>
                <a:lnTo>
                  <a:pt x="341" y="388"/>
                </a:lnTo>
                <a:lnTo>
                  <a:pt x="341" y="387"/>
                </a:lnTo>
                <a:lnTo>
                  <a:pt x="342" y="387"/>
                </a:lnTo>
                <a:lnTo>
                  <a:pt x="343" y="387"/>
                </a:lnTo>
                <a:lnTo>
                  <a:pt x="345" y="386"/>
                </a:lnTo>
                <a:lnTo>
                  <a:pt x="345" y="383"/>
                </a:lnTo>
                <a:lnTo>
                  <a:pt x="345" y="382"/>
                </a:lnTo>
                <a:lnTo>
                  <a:pt x="345" y="380"/>
                </a:lnTo>
                <a:lnTo>
                  <a:pt x="345" y="379"/>
                </a:lnTo>
                <a:lnTo>
                  <a:pt x="345" y="378"/>
                </a:lnTo>
                <a:lnTo>
                  <a:pt x="346" y="378"/>
                </a:lnTo>
                <a:lnTo>
                  <a:pt x="347" y="379"/>
                </a:lnTo>
                <a:lnTo>
                  <a:pt x="349" y="379"/>
                </a:lnTo>
                <a:lnTo>
                  <a:pt x="350" y="378"/>
                </a:lnTo>
                <a:lnTo>
                  <a:pt x="350" y="377"/>
                </a:lnTo>
                <a:lnTo>
                  <a:pt x="351" y="377"/>
                </a:lnTo>
                <a:lnTo>
                  <a:pt x="351" y="375"/>
                </a:lnTo>
                <a:lnTo>
                  <a:pt x="351" y="374"/>
                </a:lnTo>
                <a:lnTo>
                  <a:pt x="350" y="374"/>
                </a:lnTo>
                <a:lnTo>
                  <a:pt x="350" y="373"/>
                </a:lnTo>
                <a:lnTo>
                  <a:pt x="351" y="373"/>
                </a:lnTo>
                <a:lnTo>
                  <a:pt x="352" y="373"/>
                </a:lnTo>
                <a:lnTo>
                  <a:pt x="352" y="371"/>
                </a:lnTo>
                <a:lnTo>
                  <a:pt x="354" y="371"/>
                </a:lnTo>
                <a:lnTo>
                  <a:pt x="355" y="371"/>
                </a:lnTo>
                <a:lnTo>
                  <a:pt x="356" y="371"/>
                </a:lnTo>
                <a:lnTo>
                  <a:pt x="358" y="371"/>
                </a:lnTo>
                <a:lnTo>
                  <a:pt x="359" y="371"/>
                </a:lnTo>
                <a:lnTo>
                  <a:pt x="360" y="371"/>
                </a:lnTo>
                <a:lnTo>
                  <a:pt x="360" y="373"/>
                </a:lnTo>
                <a:lnTo>
                  <a:pt x="362" y="373"/>
                </a:lnTo>
                <a:lnTo>
                  <a:pt x="360" y="373"/>
                </a:lnTo>
                <a:lnTo>
                  <a:pt x="360" y="374"/>
                </a:lnTo>
                <a:lnTo>
                  <a:pt x="362" y="374"/>
                </a:lnTo>
                <a:lnTo>
                  <a:pt x="362" y="375"/>
                </a:lnTo>
                <a:lnTo>
                  <a:pt x="363" y="377"/>
                </a:lnTo>
                <a:lnTo>
                  <a:pt x="364" y="377"/>
                </a:lnTo>
                <a:lnTo>
                  <a:pt x="366" y="377"/>
                </a:lnTo>
                <a:lnTo>
                  <a:pt x="367" y="377"/>
                </a:lnTo>
                <a:lnTo>
                  <a:pt x="368" y="377"/>
                </a:lnTo>
                <a:lnTo>
                  <a:pt x="368" y="378"/>
                </a:lnTo>
                <a:lnTo>
                  <a:pt x="369" y="378"/>
                </a:lnTo>
                <a:lnTo>
                  <a:pt x="369" y="379"/>
                </a:lnTo>
                <a:lnTo>
                  <a:pt x="371" y="379"/>
                </a:lnTo>
                <a:lnTo>
                  <a:pt x="371" y="380"/>
                </a:lnTo>
                <a:lnTo>
                  <a:pt x="372" y="380"/>
                </a:lnTo>
                <a:lnTo>
                  <a:pt x="373" y="380"/>
                </a:lnTo>
                <a:lnTo>
                  <a:pt x="375" y="379"/>
                </a:lnTo>
                <a:lnTo>
                  <a:pt x="376" y="379"/>
                </a:lnTo>
                <a:lnTo>
                  <a:pt x="377" y="382"/>
                </a:lnTo>
                <a:lnTo>
                  <a:pt x="377" y="383"/>
                </a:lnTo>
                <a:lnTo>
                  <a:pt x="379" y="383"/>
                </a:lnTo>
                <a:lnTo>
                  <a:pt x="379" y="382"/>
                </a:lnTo>
                <a:lnTo>
                  <a:pt x="380" y="382"/>
                </a:lnTo>
                <a:lnTo>
                  <a:pt x="380" y="383"/>
                </a:lnTo>
                <a:lnTo>
                  <a:pt x="381" y="383"/>
                </a:lnTo>
                <a:lnTo>
                  <a:pt x="381" y="384"/>
                </a:lnTo>
                <a:lnTo>
                  <a:pt x="383" y="384"/>
                </a:lnTo>
                <a:lnTo>
                  <a:pt x="383" y="386"/>
                </a:lnTo>
                <a:lnTo>
                  <a:pt x="384" y="386"/>
                </a:lnTo>
                <a:lnTo>
                  <a:pt x="384" y="387"/>
                </a:lnTo>
                <a:lnTo>
                  <a:pt x="385" y="388"/>
                </a:lnTo>
                <a:lnTo>
                  <a:pt x="385" y="390"/>
                </a:lnTo>
                <a:lnTo>
                  <a:pt x="387" y="390"/>
                </a:lnTo>
                <a:lnTo>
                  <a:pt x="387" y="391"/>
                </a:lnTo>
                <a:lnTo>
                  <a:pt x="387" y="392"/>
                </a:lnTo>
                <a:lnTo>
                  <a:pt x="388" y="392"/>
                </a:lnTo>
                <a:lnTo>
                  <a:pt x="389" y="392"/>
                </a:lnTo>
                <a:lnTo>
                  <a:pt x="390" y="394"/>
                </a:lnTo>
                <a:lnTo>
                  <a:pt x="393" y="394"/>
                </a:lnTo>
                <a:lnTo>
                  <a:pt x="393" y="395"/>
                </a:lnTo>
                <a:lnTo>
                  <a:pt x="394" y="395"/>
                </a:lnTo>
                <a:lnTo>
                  <a:pt x="396" y="395"/>
                </a:lnTo>
                <a:lnTo>
                  <a:pt x="396" y="396"/>
                </a:lnTo>
                <a:lnTo>
                  <a:pt x="397" y="397"/>
                </a:lnTo>
                <a:lnTo>
                  <a:pt x="398" y="397"/>
                </a:lnTo>
                <a:lnTo>
                  <a:pt x="398" y="399"/>
                </a:lnTo>
                <a:lnTo>
                  <a:pt x="398" y="400"/>
                </a:lnTo>
                <a:lnTo>
                  <a:pt x="398" y="401"/>
                </a:lnTo>
                <a:lnTo>
                  <a:pt x="400" y="403"/>
                </a:lnTo>
                <a:lnTo>
                  <a:pt x="401" y="403"/>
                </a:lnTo>
                <a:lnTo>
                  <a:pt x="402" y="403"/>
                </a:lnTo>
                <a:lnTo>
                  <a:pt x="404" y="401"/>
                </a:lnTo>
                <a:lnTo>
                  <a:pt x="404" y="400"/>
                </a:lnTo>
                <a:lnTo>
                  <a:pt x="404" y="399"/>
                </a:lnTo>
                <a:lnTo>
                  <a:pt x="405" y="399"/>
                </a:lnTo>
                <a:lnTo>
                  <a:pt x="405" y="397"/>
                </a:lnTo>
                <a:lnTo>
                  <a:pt x="406" y="396"/>
                </a:lnTo>
                <a:lnTo>
                  <a:pt x="406" y="395"/>
                </a:lnTo>
                <a:lnTo>
                  <a:pt x="406" y="392"/>
                </a:lnTo>
                <a:lnTo>
                  <a:pt x="406" y="391"/>
                </a:lnTo>
                <a:lnTo>
                  <a:pt x="406" y="390"/>
                </a:lnTo>
                <a:lnTo>
                  <a:pt x="407" y="390"/>
                </a:lnTo>
                <a:lnTo>
                  <a:pt x="407" y="388"/>
                </a:lnTo>
                <a:lnTo>
                  <a:pt x="409" y="388"/>
                </a:lnTo>
                <a:lnTo>
                  <a:pt x="410" y="388"/>
                </a:lnTo>
                <a:lnTo>
                  <a:pt x="410" y="387"/>
                </a:lnTo>
                <a:lnTo>
                  <a:pt x="411" y="387"/>
                </a:lnTo>
                <a:lnTo>
                  <a:pt x="413" y="387"/>
                </a:lnTo>
                <a:lnTo>
                  <a:pt x="414" y="387"/>
                </a:lnTo>
                <a:lnTo>
                  <a:pt x="415" y="387"/>
                </a:lnTo>
                <a:lnTo>
                  <a:pt x="418" y="387"/>
                </a:lnTo>
                <a:lnTo>
                  <a:pt x="418" y="388"/>
                </a:lnTo>
                <a:lnTo>
                  <a:pt x="419" y="388"/>
                </a:lnTo>
                <a:lnTo>
                  <a:pt x="421" y="388"/>
                </a:lnTo>
                <a:lnTo>
                  <a:pt x="422" y="388"/>
                </a:lnTo>
                <a:lnTo>
                  <a:pt x="423" y="388"/>
                </a:lnTo>
                <a:lnTo>
                  <a:pt x="424" y="388"/>
                </a:lnTo>
                <a:lnTo>
                  <a:pt x="426" y="390"/>
                </a:lnTo>
                <a:lnTo>
                  <a:pt x="426" y="391"/>
                </a:lnTo>
                <a:lnTo>
                  <a:pt x="426" y="392"/>
                </a:lnTo>
                <a:lnTo>
                  <a:pt x="427" y="394"/>
                </a:lnTo>
                <a:lnTo>
                  <a:pt x="427" y="395"/>
                </a:lnTo>
                <a:lnTo>
                  <a:pt x="427" y="396"/>
                </a:lnTo>
                <a:lnTo>
                  <a:pt x="426" y="396"/>
                </a:lnTo>
                <a:lnTo>
                  <a:pt x="424" y="396"/>
                </a:lnTo>
                <a:lnTo>
                  <a:pt x="424" y="397"/>
                </a:lnTo>
                <a:lnTo>
                  <a:pt x="423" y="397"/>
                </a:lnTo>
                <a:lnTo>
                  <a:pt x="424" y="399"/>
                </a:lnTo>
                <a:lnTo>
                  <a:pt x="426" y="399"/>
                </a:lnTo>
                <a:lnTo>
                  <a:pt x="426" y="400"/>
                </a:lnTo>
                <a:lnTo>
                  <a:pt x="426" y="401"/>
                </a:lnTo>
                <a:lnTo>
                  <a:pt x="424" y="401"/>
                </a:lnTo>
                <a:lnTo>
                  <a:pt x="423" y="403"/>
                </a:lnTo>
                <a:lnTo>
                  <a:pt x="422" y="403"/>
                </a:lnTo>
                <a:lnTo>
                  <a:pt x="421" y="403"/>
                </a:lnTo>
                <a:lnTo>
                  <a:pt x="419" y="403"/>
                </a:lnTo>
                <a:lnTo>
                  <a:pt x="418" y="403"/>
                </a:lnTo>
                <a:lnTo>
                  <a:pt x="417" y="404"/>
                </a:lnTo>
                <a:lnTo>
                  <a:pt x="417" y="405"/>
                </a:lnTo>
                <a:lnTo>
                  <a:pt x="415" y="407"/>
                </a:lnTo>
                <a:lnTo>
                  <a:pt x="415" y="408"/>
                </a:lnTo>
                <a:lnTo>
                  <a:pt x="414" y="408"/>
                </a:lnTo>
                <a:lnTo>
                  <a:pt x="414" y="409"/>
                </a:lnTo>
                <a:lnTo>
                  <a:pt x="414" y="411"/>
                </a:lnTo>
                <a:lnTo>
                  <a:pt x="413" y="411"/>
                </a:lnTo>
                <a:lnTo>
                  <a:pt x="414" y="411"/>
                </a:lnTo>
                <a:lnTo>
                  <a:pt x="415" y="411"/>
                </a:lnTo>
                <a:lnTo>
                  <a:pt x="417" y="411"/>
                </a:lnTo>
                <a:lnTo>
                  <a:pt x="417" y="412"/>
                </a:lnTo>
                <a:lnTo>
                  <a:pt x="415" y="412"/>
                </a:lnTo>
                <a:lnTo>
                  <a:pt x="415" y="413"/>
                </a:lnTo>
                <a:lnTo>
                  <a:pt x="415" y="414"/>
                </a:lnTo>
                <a:lnTo>
                  <a:pt x="415" y="416"/>
                </a:lnTo>
                <a:lnTo>
                  <a:pt x="415" y="417"/>
                </a:lnTo>
                <a:lnTo>
                  <a:pt x="414" y="418"/>
                </a:lnTo>
                <a:lnTo>
                  <a:pt x="413" y="420"/>
                </a:lnTo>
                <a:lnTo>
                  <a:pt x="411" y="418"/>
                </a:lnTo>
                <a:lnTo>
                  <a:pt x="413" y="420"/>
                </a:lnTo>
                <a:lnTo>
                  <a:pt x="411" y="420"/>
                </a:lnTo>
                <a:lnTo>
                  <a:pt x="410" y="421"/>
                </a:lnTo>
                <a:lnTo>
                  <a:pt x="410" y="422"/>
                </a:lnTo>
                <a:lnTo>
                  <a:pt x="411" y="422"/>
                </a:lnTo>
                <a:lnTo>
                  <a:pt x="411" y="424"/>
                </a:lnTo>
                <a:lnTo>
                  <a:pt x="410" y="424"/>
                </a:lnTo>
                <a:lnTo>
                  <a:pt x="409" y="424"/>
                </a:lnTo>
                <a:lnTo>
                  <a:pt x="409" y="425"/>
                </a:lnTo>
                <a:lnTo>
                  <a:pt x="409" y="426"/>
                </a:lnTo>
                <a:lnTo>
                  <a:pt x="410" y="428"/>
                </a:lnTo>
                <a:lnTo>
                  <a:pt x="411" y="429"/>
                </a:lnTo>
                <a:lnTo>
                  <a:pt x="413" y="429"/>
                </a:lnTo>
                <a:lnTo>
                  <a:pt x="414" y="429"/>
                </a:lnTo>
                <a:lnTo>
                  <a:pt x="415" y="429"/>
                </a:lnTo>
                <a:lnTo>
                  <a:pt x="415" y="430"/>
                </a:lnTo>
                <a:lnTo>
                  <a:pt x="414" y="431"/>
                </a:lnTo>
                <a:lnTo>
                  <a:pt x="414" y="433"/>
                </a:lnTo>
                <a:lnTo>
                  <a:pt x="415" y="434"/>
                </a:lnTo>
                <a:lnTo>
                  <a:pt x="417" y="435"/>
                </a:lnTo>
                <a:lnTo>
                  <a:pt x="417" y="438"/>
                </a:lnTo>
                <a:lnTo>
                  <a:pt x="415" y="438"/>
                </a:lnTo>
                <a:lnTo>
                  <a:pt x="415" y="439"/>
                </a:lnTo>
                <a:lnTo>
                  <a:pt x="415" y="441"/>
                </a:lnTo>
                <a:lnTo>
                  <a:pt x="417" y="441"/>
                </a:lnTo>
                <a:lnTo>
                  <a:pt x="417" y="442"/>
                </a:lnTo>
                <a:lnTo>
                  <a:pt x="417" y="443"/>
                </a:lnTo>
                <a:lnTo>
                  <a:pt x="417" y="446"/>
                </a:lnTo>
                <a:lnTo>
                  <a:pt x="417" y="447"/>
                </a:lnTo>
                <a:lnTo>
                  <a:pt x="417" y="449"/>
                </a:lnTo>
                <a:lnTo>
                  <a:pt x="417" y="450"/>
                </a:lnTo>
                <a:lnTo>
                  <a:pt x="417" y="451"/>
                </a:lnTo>
                <a:lnTo>
                  <a:pt x="415" y="452"/>
                </a:lnTo>
                <a:lnTo>
                  <a:pt x="417" y="452"/>
                </a:lnTo>
                <a:lnTo>
                  <a:pt x="417" y="455"/>
                </a:lnTo>
                <a:lnTo>
                  <a:pt x="415" y="456"/>
                </a:lnTo>
                <a:lnTo>
                  <a:pt x="414" y="456"/>
                </a:lnTo>
                <a:lnTo>
                  <a:pt x="413" y="458"/>
                </a:lnTo>
                <a:lnTo>
                  <a:pt x="413" y="459"/>
                </a:lnTo>
                <a:lnTo>
                  <a:pt x="414" y="459"/>
                </a:lnTo>
                <a:lnTo>
                  <a:pt x="414" y="460"/>
                </a:lnTo>
                <a:lnTo>
                  <a:pt x="414" y="462"/>
                </a:lnTo>
                <a:lnTo>
                  <a:pt x="413" y="462"/>
                </a:lnTo>
                <a:lnTo>
                  <a:pt x="413" y="463"/>
                </a:lnTo>
                <a:lnTo>
                  <a:pt x="411" y="464"/>
                </a:lnTo>
                <a:lnTo>
                  <a:pt x="411" y="466"/>
                </a:lnTo>
                <a:lnTo>
                  <a:pt x="413" y="466"/>
                </a:lnTo>
                <a:lnTo>
                  <a:pt x="413" y="467"/>
                </a:lnTo>
                <a:lnTo>
                  <a:pt x="414" y="469"/>
                </a:lnTo>
                <a:lnTo>
                  <a:pt x="414" y="471"/>
                </a:lnTo>
                <a:lnTo>
                  <a:pt x="414" y="473"/>
                </a:lnTo>
                <a:lnTo>
                  <a:pt x="413" y="473"/>
                </a:lnTo>
                <a:lnTo>
                  <a:pt x="411" y="475"/>
                </a:lnTo>
                <a:lnTo>
                  <a:pt x="411" y="477"/>
                </a:lnTo>
                <a:lnTo>
                  <a:pt x="413" y="479"/>
                </a:lnTo>
                <a:lnTo>
                  <a:pt x="413" y="480"/>
                </a:lnTo>
                <a:lnTo>
                  <a:pt x="413" y="481"/>
                </a:lnTo>
                <a:lnTo>
                  <a:pt x="411" y="481"/>
                </a:lnTo>
                <a:lnTo>
                  <a:pt x="410" y="483"/>
                </a:lnTo>
                <a:lnTo>
                  <a:pt x="409" y="483"/>
                </a:lnTo>
                <a:lnTo>
                  <a:pt x="409" y="484"/>
                </a:lnTo>
                <a:lnTo>
                  <a:pt x="407" y="484"/>
                </a:lnTo>
                <a:lnTo>
                  <a:pt x="407" y="485"/>
                </a:lnTo>
                <a:lnTo>
                  <a:pt x="406" y="485"/>
                </a:lnTo>
                <a:lnTo>
                  <a:pt x="405" y="486"/>
                </a:lnTo>
                <a:lnTo>
                  <a:pt x="404" y="486"/>
                </a:lnTo>
                <a:lnTo>
                  <a:pt x="404" y="488"/>
                </a:lnTo>
                <a:lnTo>
                  <a:pt x="404" y="489"/>
                </a:lnTo>
                <a:lnTo>
                  <a:pt x="404" y="490"/>
                </a:lnTo>
                <a:lnTo>
                  <a:pt x="405" y="492"/>
                </a:lnTo>
                <a:lnTo>
                  <a:pt x="406" y="493"/>
                </a:lnTo>
                <a:lnTo>
                  <a:pt x="406" y="494"/>
                </a:lnTo>
                <a:lnTo>
                  <a:pt x="406" y="496"/>
                </a:lnTo>
                <a:lnTo>
                  <a:pt x="407" y="497"/>
                </a:lnTo>
                <a:lnTo>
                  <a:pt x="406" y="497"/>
                </a:lnTo>
                <a:lnTo>
                  <a:pt x="405" y="497"/>
                </a:lnTo>
                <a:lnTo>
                  <a:pt x="405" y="498"/>
                </a:lnTo>
                <a:lnTo>
                  <a:pt x="404" y="498"/>
                </a:lnTo>
                <a:lnTo>
                  <a:pt x="402" y="498"/>
                </a:lnTo>
                <a:lnTo>
                  <a:pt x="401" y="498"/>
                </a:lnTo>
                <a:lnTo>
                  <a:pt x="401" y="500"/>
                </a:lnTo>
                <a:lnTo>
                  <a:pt x="402" y="501"/>
                </a:lnTo>
                <a:lnTo>
                  <a:pt x="404" y="501"/>
                </a:lnTo>
                <a:lnTo>
                  <a:pt x="404" y="502"/>
                </a:lnTo>
                <a:lnTo>
                  <a:pt x="405" y="502"/>
                </a:lnTo>
                <a:lnTo>
                  <a:pt x="405" y="503"/>
                </a:lnTo>
                <a:lnTo>
                  <a:pt x="404" y="503"/>
                </a:lnTo>
                <a:lnTo>
                  <a:pt x="404" y="505"/>
                </a:lnTo>
                <a:lnTo>
                  <a:pt x="405" y="505"/>
                </a:lnTo>
                <a:lnTo>
                  <a:pt x="404" y="506"/>
                </a:lnTo>
                <a:lnTo>
                  <a:pt x="402" y="506"/>
                </a:lnTo>
                <a:lnTo>
                  <a:pt x="404" y="506"/>
                </a:lnTo>
                <a:lnTo>
                  <a:pt x="402" y="506"/>
                </a:lnTo>
                <a:lnTo>
                  <a:pt x="401" y="506"/>
                </a:lnTo>
                <a:lnTo>
                  <a:pt x="401" y="507"/>
                </a:lnTo>
                <a:lnTo>
                  <a:pt x="401" y="509"/>
                </a:lnTo>
                <a:lnTo>
                  <a:pt x="400" y="509"/>
                </a:lnTo>
                <a:lnTo>
                  <a:pt x="401" y="509"/>
                </a:lnTo>
                <a:lnTo>
                  <a:pt x="401" y="510"/>
                </a:lnTo>
                <a:lnTo>
                  <a:pt x="400" y="510"/>
                </a:lnTo>
                <a:lnTo>
                  <a:pt x="400" y="509"/>
                </a:lnTo>
                <a:lnTo>
                  <a:pt x="398" y="509"/>
                </a:lnTo>
                <a:lnTo>
                  <a:pt x="398" y="510"/>
                </a:lnTo>
                <a:lnTo>
                  <a:pt x="397" y="510"/>
                </a:lnTo>
                <a:lnTo>
                  <a:pt x="397" y="509"/>
                </a:lnTo>
                <a:lnTo>
                  <a:pt x="397" y="510"/>
                </a:lnTo>
                <a:lnTo>
                  <a:pt x="396" y="510"/>
                </a:lnTo>
                <a:lnTo>
                  <a:pt x="394" y="509"/>
                </a:lnTo>
                <a:lnTo>
                  <a:pt x="393" y="509"/>
                </a:lnTo>
                <a:lnTo>
                  <a:pt x="393" y="510"/>
                </a:lnTo>
                <a:lnTo>
                  <a:pt x="392" y="510"/>
                </a:lnTo>
                <a:lnTo>
                  <a:pt x="390" y="510"/>
                </a:lnTo>
                <a:lnTo>
                  <a:pt x="389" y="509"/>
                </a:lnTo>
                <a:lnTo>
                  <a:pt x="390" y="509"/>
                </a:lnTo>
                <a:lnTo>
                  <a:pt x="390" y="507"/>
                </a:lnTo>
                <a:lnTo>
                  <a:pt x="389" y="509"/>
                </a:lnTo>
                <a:lnTo>
                  <a:pt x="389" y="510"/>
                </a:lnTo>
                <a:lnTo>
                  <a:pt x="388" y="510"/>
                </a:lnTo>
                <a:lnTo>
                  <a:pt x="387" y="509"/>
                </a:lnTo>
                <a:lnTo>
                  <a:pt x="387" y="510"/>
                </a:lnTo>
                <a:lnTo>
                  <a:pt x="385" y="510"/>
                </a:lnTo>
                <a:lnTo>
                  <a:pt x="385" y="509"/>
                </a:lnTo>
                <a:lnTo>
                  <a:pt x="383" y="509"/>
                </a:lnTo>
                <a:lnTo>
                  <a:pt x="381" y="509"/>
                </a:lnTo>
                <a:lnTo>
                  <a:pt x="381" y="507"/>
                </a:lnTo>
                <a:lnTo>
                  <a:pt x="380" y="507"/>
                </a:lnTo>
                <a:lnTo>
                  <a:pt x="379" y="507"/>
                </a:lnTo>
                <a:lnTo>
                  <a:pt x="377" y="506"/>
                </a:lnTo>
                <a:lnTo>
                  <a:pt x="376" y="505"/>
                </a:lnTo>
                <a:lnTo>
                  <a:pt x="376" y="506"/>
                </a:lnTo>
                <a:lnTo>
                  <a:pt x="376" y="505"/>
                </a:lnTo>
                <a:lnTo>
                  <a:pt x="375" y="505"/>
                </a:lnTo>
                <a:lnTo>
                  <a:pt x="375" y="503"/>
                </a:lnTo>
                <a:lnTo>
                  <a:pt x="373" y="502"/>
                </a:lnTo>
                <a:lnTo>
                  <a:pt x="372" y="501"/>
                </a:lnTo>
                <a:lnTo>
                  <a:pt x="371" y="501"/>
                </a:lnTo>
                <a:lnTo>
                  <a:pt x="371" y="500"/>
                </a:lnTo>
                <a:lnTo>
                  <a:pt x="371" y="498"/>
                </a:lnTo>
                <a:lnTo>
                  <a:pt x="369" y="498"/>
                </a:lnTo>
                <a:lnTo>
                  <a:pt x="369" y="497"/>
                </a:lnTo>
                <a:lnTo>
                  <a:pt x="369" y="496"/>
                </a:lnTo>
                <a:lnTo>
                  <a:pt x="368" y="494"/>
                </a:lnTo>
                <a:lnTo>
                  <a:pt x="368" y="496"/>
                </a:lnTo>
                <a:lnTo>
                  <a:pt x="367" y="496"/>
                </a:lnTo>
                <a:lnTo>
                  <a:pt x="367" y="494"/>
                </a:lnTo>
                <a:lnTo>
                  <a:pt x="368" y="494"/>
                </a:lnTo>
                <a:lnTo>
                  <a:pt x="368" y="493"/>
                </a:lnTo>
                <a:lnTo>
                  <a:pt x="367" y="493"/>
                </a:lnTo>
                <a:lnTo>
                  <a:pt x="367" y="492"/>
                </a:lnTo>
                <a:lnTo>
                  <a:pt x="368" y="492"/>
                </a:lnTo>
                <a:lnTo>
                  <a:pt x="368" y="490"/>
                </a:lnTo>
                <a:lnTo>
                  <a:pt x="367" y="489"/>
                </a:lnTo>
                <a:lnTo>
                  <a:pt x="366" y="489"/>
                </a:lnTo>
                <a:lnTo>
                  <a:pt x="366" y="490"/>
                </a:lnTo>
                <a:lnTo>
                  <a:pt x="364" y="492"/>
                </a:lnTo>
                <a:lnTo>
                  <a:pt x="363" y="492"/>
                </a:lnTo>
                <a:lnTo>
                  <a:pt x="362" y="490"/>
                </a:lnTo>
                <a:lnTo>
                  <a:pt x="362" y="489"/>
                </a:lnTo>
                <a:lnTo>
                  <a:pt x="362" y="488"/>
                </a:lnTo>
                <a:lnTo>
                  <a:pt x="362" y="486"/>
                </a:lnTo>
                <a:lnTo>
                  <a:pt x="360" y="486"/>
                </a:lnTo>
                <a:lnTo>
                  <a:pt x="360" y="485"/>
                </a:lnTo>
                <a:lnTo>
                  <a:pt x="359" y="485"/>
                </a:lnTo>
                <a:lnTo>
                  <a:pt x="358" y="485"/>
                </a:lnTo>
                <a:lnTo>
                  <a:pt x="356" y="485"/>
                </a:lnTo>
                <a:lnTo>
                  <a:pt x="355" y="484"/>
                </a:lnTo>
                <a:lnTo>
                  <a:pt x="354" y="484"/>
                </a:lnTo>
                <a:lnTo>
                  <a:pt x="352" y="483"/>
                </a:lnTo>
                <a:lnTo>
                  <a:pt x="354" y="483"/>
                </a:lnTo>
                <a:lnTo>
                  <a:pt x="352" y="481"/>
                </a:lnTo>
                <a:lnTo>
                  <a:pt x="352" y="480"/>
                </a:lnTo>
                <a:lnTo>
                  <a:pt x="352" y="479"/>
                </a:lnTo>
                <a:lnTo>
                  <a:pt x="351" y="477"/>
                </a:lnTo>
                <a:lnTo>
                  <a:pt x="350" y="476"/>
                </a:lnTo>
                <a:lnTo>
                  <a:pt x="350" y="475"/>
                </a:lnTo>
                <a:lnTo>
                  <a:pt x="350" y="473"/>
                </a:lnTo>
                <a:lnTo>
                  <a:pt x="349" y="473"/>
                </a:lnTo>
                <a:lnTo>
                  <a:pt x="349" y="472"/>
                </a:lnTo>
                <a:lnTo>
                  <a:pt x="349" y="471"/>
                </a:lnTo>
                <a:lnTo>
                  <a:pt x="347" y="469"/>
                </a:lnTo>
                <a:lnTo>
                  <a:pt x="347" y="468"/>
                </a:lnTo>
                <a:lnTo>
                  <a:pt x="347" y="467"/>
                </a:lnTo>
                <a:lnTo>
                  <a:pt x="347" y="466"/>
                </a:lnTo>
                <a:lnTo>
                  <a:pt x="347" y="464"/>
                </a:lnTo>
                <a:lnTo>
                  <a:pt x="346" y="464"/>
                </a:lnTo>
                <a:lnTo>
                  <a:pt x="346" y="463"/>
                </a:lnTo>
                <a:lnTo>
                  <a:pt x="346" y="451"/>
                </a:lnTo>
                <a:lnTo>
                  <a:pt x="346" y="450"/>
                </a:lnTo>
                <a:lnTo>
                  <a:pt x="346" y="449"/>
                </a:lnTo>
                <a:lnTo>
                  <a:pt x="346" y="447"/>
                </a:lnTo>
                <a:lnTo>
                  <a:pt x="345" y="447"/>
                </a:lnTo>
                <a:lnTo>
                  <a:pt x="345" y="446"/>
                </a:lnTo>
                <a:lnTo>
                  <a:pt x="345" y="445"/>
                </a:lnTo>
                <a:lnTo>
                  <a:pt x="343" y="443"/>
                </a:lnTo>
                <a:lnTo>
                  <a:pt x="345" y="442"/>
                </a:lnTo>
                <a:lnTo>
                  <a:pt x="345" y="441"/>
                </a:lnTo>
                <a:lnTo>
                  <a:pt x="346" y="441"/>
                </a:lnTo>
                <a:lnTo>
                  <a:pt x="346" y="439"/>
                </a:lnTo>
                <a:lnTo>
                  <a:pt x="347" y="438"/>
                </a:lnTo>
                <a:lnTo>
                  <a:pt x="349" y="439"/>
                </a:lnTo>
                <a:lnTo>
                  <a:pt x="349" y="438"/>
                </a:lnTo>
                <a:lnTo>
                  <a:pt x="347" y="438"/>
                </a:lnTo>
                <a:lnTo>
                  <a:pt x="346" y="437"/>
                </a:lnTo>
                <a:lnTo>
                  <a:pt x="347" y="437"/>
                </a:lnTo>
                <a:lnTo>
                  <a:pt x="349" y="437"/>
                </a:lnTo>
                <a:lnTo>
                  <a:pt x="350" y="437"/>
                </a:lnTo>
                <a:lnTo>
                  <a:pt x="350" y="435"/>
                </a:lnTo>
                <a:lnTo>
                  <a:pt x="350" y="434"/>
                </a:lnTo>
                <a:lnTo>
                  <a:pt x="349" y="433"/>
                </a:lnTo>
                <a:lnTo>
                  <a:pt x="350" y="433"/>
                </a:lnTo>
                <a:lnTo>
                  <a:pt x="351" y="433"/>
                </a:lnTo>
                <a:lnTo>
                  <a:pt x="352" y="433"/>
                </a:lnTo>
                <a:lnTo>
                  <a:pt x="354" y="434"/>
                </a:lnTo>
                <a:lnTo>
                  <a:pt x="354" y="433"/>
                </a:lnTo>
                <a:lnTo>
                  <a:pt x="355" y="434"/>
                </a:lnTo>
                <a:lnTo>
                  <a:pt x="356" y="435"/>
                </a:lnTo>
                <a:lnTo>
                  <a:pt x="358" y="435"/>
                </a:lnTo>
                <a:lnTo>
                  <a:pt x="358" y="437"/>
                </a:lnTo>
                <a:lnTo>
                  <a:pt x="358" y="435"/>
                </a:lnTo>
                <a:lnTo>
                  <a:pt x="359" y="435"/>
                </a:lnTo>
                <a:lnTo>
                  <a:pt x="360" y="438"/>
                </a:lnTo>
                <a:lnTo>
                  <a:pt x="362" y="438"/>
                </a:lnTo>
                <a:lnTo>
                  <a:pt x="362" y="437"/>
                </a:lnTo>
                <a:lnTo>
                  <a:pt x="363" y="438"/>
                </a:lnTo>
                <a:lnTo>
                  <a:pt x="364" y="438"/>
                </a:lnTo>
                <a:lnTo>
                  <a:pt x="364" y="439"/>
                </a:lnTo>
                <a:lnTo>
                  <a:pt x="366" y="438"/>
                </a:lnTo>
                <a:lnTo>
                  <a:pt x="366" y="439"/>
                </a:lnTo>
                <a:lnTo>
                  <a:pt x="367" y="439"/>
                </a:lnTo>
                <a:lnTo>
                  <a:pt x="367" y="438"/>
                </a:lnTo>
                <a:lnTo>
                  <a:pt x="368" y="437"/>
                </a:lnTo>
                <a:lnTo>
                  <a:pt x="368" y="438"/>
                </a:lnTo>
                <a:lnTo>
                  <a:pt x="368" y="435"/>
                </a:lnTo>
                <a:lnTo>
                  <a:pt x="368" y="434"/>
                </a:lnTo>
                <a:lnTo>
                  <a:pt x="369" y="433"/>
                </a:lnTo>
                <a:lnTo>
                  <a:pt x="369" y="431"/>
                </a:lnTo>
                <a:lnTo>
                  <a:pt x="372" y="431"/>
                </a:lnTo>
                <a:lnTo>
                  <a:pt x="373" y="431"/>
                </a:lnTo>
                <a:lnTo>
                  <a:pt x="375" y="431"/>
                </a:lnTo>
                <a:lnTo>
                  <a:pt x="376" y="431"/>
                </a:lnTo>
                <a:lnTo>
                  <a:pt x="377" y="431"/>
                </a:lnTo>
                <a:lnTo>
                  <a:pt x="377" y="433"/>
                </a:lnTo>
                <a:lnTo>
                  <a:pt x="380" y="433"/>
                </a:lnTo>
                <a:lnTo>
                  <a:pt x="380" y="434"/>
                </a:lnTo>
                <a:lnTo>
                  <a:pt x="381" y="434"/>
                </a:lnTo>
                <a:lnTo>
                  <a:pt x="383" y="433"/>
                </a:lnTo>
                <a:lnTo>
                  <a:pt x="385" y="433"/>
                </a:lnTo>
                <a:lnTo>
                  <a:pt x="385" y="431"/>
                </a:lnTo>
                <a:lnTo>
                  <a:pt x="387" y="431"/>
                </a:lnTo>
                <a:lnTo>
                  <a:pt x="387" y="430"/>
                </a:lnTo>
                <a:lnTo>
                  <a:pt x="388" y="429"/>
                </a:lnTo>
                <a:lnTo>
                  <a:pt x="388" y="428"/>
                </a:lnTo>
                <a:lnTo>
                  <a:pt x="388" y="426"/>
                </a:lnTo>
                <a:lnTo>
                  <a:pt x="389" y="426"/>
                </a:lnTo>
                <a:lnTo>
                  <a:pt x="388" y="426"/>
                </a:lnTo>
                <a:lnTo>
                  <a:pt x="388" y="425"/>
                </a:lnTo>
                <a:lnTo>
                  <a:pt x="389" y="424"/>
                </a:lnTo>
                <a:lnTo>
                  <a:pt x="389" y="422"/>
                </a:lnTo>
                <a:lnTo>
                  <a:pt x="390" y="421"/>
                </a:lnTo>
                <a:lnTo>
                  <a:pt x="392" y="421"/>
                </a:lnTo>
                <a:lnTo>
                  <a:pt x="392" y="420"/>
                </a:lnTo>
                <a:lnTo>
                  <a:pt x="390" y="418"/>
                </a:lnTo>
                <a:lnTo>
                  <a:pt x="390" y="417"/>
                </a:lnTo>
                <a:lnTo>
                  <a:pt x="389" y="416"/>
                </a:lnTo>
                <a:lnTo>
                  <a:pt x="389" y="414"/>
                </a:lnTo>
                <a:lnTo>
                  <a:pt x="389" y="413"/>
                </a:lnTo>
                <a:lnTo>
                  <a:pt x="388" y="413"/>
                </a:lnTo>
                <a:lnTo>
                  <a:pt x="389" y="413"/>
                </a:lnTo>
                <a:lnTo>
                  <a:pt x="389" y="412"/>
                </a:lnTo>
                <a:lnTo>
                  <a:pt x="387" y="411"/>
                </a:lnTo>
                <a:lnTo>
                  <a:pt x="385" y="411"/>
                </a:lnTo>
                <a:lnTo>
                  <a:pt x="384" y="411"/>
                </a:lnTo>
                <a:lnTo>
                  <a:pt x="383" y="412"/>
                </a:lnTo>
                <a:lnTo>
                  <a:pt x="381" y="412"/>
                </a:lnTo>
                <a:lnTo>
                  <a:pt x="383" y="412"/>
                </a:lnTo>
                <a:lnTo>
                  <a:pt x="381" y="412"/>
                </a:lnTo>
                <a:lnTo>
                  <a:pt x="380" y="412"/>
                </a:lnTo>
                <a:lnTo>
                  <a:pt x="380" y="413"/>
                </a:lnTo>
                <a:lnTo>
                  <a:pt x="379" y="412"/>
                </a:lnTo>
                <a:lnTo>
                  <a:pt x="377" y="413"/>
                </a:lnTo>
                <a:lnTo>
                  <a:pt x="376" y="413"/>
                </a:lnTo>
                <a:lnTo>
                  <a:pt x="375" y="413"/>
                </a:lnTo>
                <a:lnTo>
                  <a:pt x="375" y="414"/>
                </a:lnTo>
                <a:lnTo>
                  <a:pt x="373" y="413"/>
                </a:lnTo>
                <a:lnTo>
                  <a:pt x="372" y="414"/>
                </a:lnTo>
                <a:lnTo>
                  <a:pt x="372" y="413"/>
                </a:lnTo>
                <a:lnTo>
                  <a:pt x="371" y="414"/>
                </a:lnTo>
                <a:lnTo>
                  <a:pt x="368" y="414"/>
                </a:lnTo>
                <a:lnTo>
                  <a:pt x="367" y="413"/>
                </a:lnTo>
                <a:lnTo>
                  <a:pt x="367" y="412"/>
                </a:lnTo>
                <a:lnTo>
                  <a:pt x="366" y="412"/>
                </a:lnTo>
                <a:lnTo>
                  <a:pt x="366" y="411"/>
                </a:lnTo>
                <a:lnTo>
                  <a:pt x="366" y="409"/>
                </a:lnTo>
                <a:lnTo>
                  <a:pt x="364" y="409"/>
                </a:lnTo>
                <a:lnTo>
                  <a:pt x="363" y="409"/>
                </a:lnTo>
                <a:lnTo>
                  <a:pt x="362" y="409"/>
                </a:lnTo>
                <a:lnTo>
                  <a:pt x="360" y="409"/>
                </a:lnTo>
                <a:lnTo>
                  <a:pt x="359" y="411"/>
                </a:lnTo>
                <a:lnTo>
                  <a:pt x="358" y="411"/>
                </a:lnTo>
                <a:lnTo>
                  <a:pt x="356" y="409"/>
                </a:lnTo>
                <a:lnTo>
                  <a:pt x="355" y="409"/>
                </a:lnTo>
                <a:lnTo>
                  <a:pt x="355" y="411"/>
                </a:lnTo>
                <a:lnTo>
                  <a:pt x="355" y="413"/>
                </a:lnTo>
                <a:lnTo>
                  <a:pt x="355" y="414"/>
                </a:lnTo>
                <a:lnTo>
                  <a:pt x="355" y="416"/>
                </a:lnTo>
                <a:lnTo>
                  <a:pt x="354" y="416"/>
                </a:lnTo>
                <a:lnTo>
                  <a:pt x="354" y="417"/>
                </a:lnTo>
                <a:lnTo>
                  <a:pt x="354" y="416"/>
                </a:lnTo>
                <a:lnTo>
                  <a:pt x="354" y="417"/>
                </a:lnTo>
                <a:lnTo>
                  <a:pt x="355" y="417"/>
                </a:lnTo>
                <a:lnTo>
                  <a:pt x="355" y="418"/>
                </a:lnTo>
                <a:lnTo>
                  <a:pt x="354" y="418"/>
                </a:lnTo>
                <a:lnTo>
                  <a:pt x="352" y="418"/>
                </a:lnTo>
                <a:lnTo>
                  <a:pt x="352" y="420"/>
                </a:lnTo>
                <a:lnTo>
                  <a:pt x="351" y="420"/>
                </a:lnTo>
                <a:lnTo>
                  <a:pt x="351" y="421"/>
                </a:lnTo>
                <a:lnTo>
                  <a:pt x="350" y="421"/>
                </a:lnTo>
                <a:lnTo>
                  <a:pt x="350" y="422"/>
                </a:lnTo>
                <a:lnTo>
                  <a:pt x="350" y="424"/>
                </a:lnTo>
                <a:lnTo>
                  <a:pt x="349" y="424"/>
                </a:lnTo>
                <a:lnTo>
                  <a:pt x="349" y="425"/>
                </a:lnTo>
                <a:lnTo>
                  <a:pt x="350" y="425"/>
                </a:lnTo>
                <a:lnTo>
                  <a:pt x="349" y="425"/>
                </a:lnTo>
                <a:lnTo>
                  <a:pt x="349" y="426"/>
                </a:lnTo>
                <a:lnTo>
                  <a:pt x="349" y="428"/>
                </a:lnTo>
                <a:lnTo>
                  <a:pt x="347" y="426"/>
                </a:lnTo>
                <a:lnTo>
                  <a:pt x="347" y="428"/>
                </a:lnTo>
                <a:lnTo>
                  <a:pt x="346" y="426"/>
                </a:lnTo>
                <a:lnTo>
                  <a:pt x="345" y="426"/>
                </a:lnTo>
                <a:lnTo>
                  <a:pt x="345" y="428"/>
                </a:lnTo>
                <a:lnTo>
                  <a:pt x="343" y="428"/>
                </a:lnTo>
                <a:lnTo>
                  <a:pt x="345" y="429"/>
                </a:lnTo>
                <a:lnTo>
                  <a:pt x="343" y="429"/>
                </a:lnTo>
                <a:lnTo>
                  <a:pt x="343" y="430"/>
                </a:lnTo>
                <a:lnTo>
                  <a:pt x="342" y="431"/>
                </a:lnTo>
                <a:lnTo>
                  <a:pt x="342" y="433"/>
                </a:lnTo>
                <a:lnTo>
                  <a:pt x="341" y="433"/>
                </a:lnTo>
                <a:lnTo>
                  <a:pt x="341" y="431"/>
                </a:lnTo>
                <a:lnTo>
                  <a:pt x="341" y="430"/>
                </a:lnTo>
                <a:lnTo>
                  <a:pt x="341" y="429"/>
                </a:lnTo>
                <a:lnTo>
                  <a:pt x="339" y="429"/>
                </a:lnTo>
                <a:lnTo>
                  <a:pt x="339" y="430"/>
                </a:lnTo>
                <a:lnTo>
                  <a:pt x="339" y="431"/>
                </a:lnTo>
                <a:lnTo>
                  <a:pt x="339" y="433"/>
                </a:lnTo>
                <a:lnTo>
                  <a:pt x="338" y="433"/>
                </a:lnTo>
                <a:lnTo>
                  <a:pt x="338" y="431"/>
                </a:lnTo>
                <a:lnTo>
                  <a:pt x="338" y="433"/>
                </a:lnTo>
                <a:lnTo>
                  <a:pt x="339" y="433"/>
                </a:lnTo>
                <a:lnTo>
                  <a:pt x="339" y="434"/>
                </a:lnTo>
                <a:lnTo>
                  <a:pt x="338" y="434"/>
                </a:lnTo>
                <a:lnTo>
                  <a:pt x="338" y="433"/>
                </a:lnTo>
                <a:lnTo>
                  <a:pt x="337" y="434"/>
                </a:lnTo>
                <a:lnTo>
                  <a:pt x="335" y="434"/>
                </a:lnTo>
                <a:lnTo>
                  <a:pt x="335" y="435"/>
                </a:lnTo>
                <a:lnTo>
                  <a:pt x="334" y="435"/>
                </a:lnTo>
                <a:lnTo>
                  <a:pt x="333" y="434"/>
                </a:lnTo>
                <a:lnTo>
                  <a:pt x="332" y="434"/>
                </a:lnTo>
                <a:lnTo>
                  <a:pt x="330" y="433"/>
                </a:lnTo>
                <a:lnTo>
                  <a:pt x="329" y="433"/>
                </a:lnTo>
                <a:lnTo>
                  <a:pt x="329" y="431"/>
                </a:lnTo>
                <a:lnTo>
                  <a:pt x="328" y="431"/>
                </a:lnTo>
                <a:lnTo>
                  <a:pt x="328" y="433"/>
                </a:lnTo>
                <a:lnTo>
                  <a:pt x="328" y="434"/>
                </a:lnTo>
                <a:lnTo>
                  <a:pt x="326" y="435"/>
                </a:lnTo>
                <a:lnTo>
                  <a:pt x="325" y="437"/>
                </a:lnTo>
                <a:lnTo>
                  <a:pt x="325" y="438"/>
                </a:lnTo>
                <a:lnTo>
                  <a:pt x="324" y="438"/>
                </a:lnTo>
                <a:lnTo>
                  <a:pt x="322" y="439"/>
                </a:lnTo>
                <a:lnTo>
                  <a:pt x="321" y="439"/>
                </a:lnTo>
                <a:lnTo>
                  <a:pt x="320" y="438"/>
                </a:lnTo>
                <a:lnTo>
                  <a:pt x="318" y="435"/>
                </a:lnTo>
                <a:lnTo>
                  <a:pt x="318" y="434"/>
                </a:lnTo>
                <a:lnTo>
                  <a:pt x="320" y="434"/>
                </a:lnTo>
                <a:lnTo>
                  <a:pt x="318" y="433"/>
                </a:lnTo>
                <a:lnTo>
                  <a:pt x="317" y="433"/>
                </a:lnTo>
                <a:lnTo>
                  <a:pt x="316" y="433"/>
                </a:lnTo>
                <a:lnTo>
                  <a:pt x="316" y="431"/>
                </a:lnTo>
                <a:lnTo>
                  <a:pt x="316" y="433"/>
                </a:lnTo>
                <a:lnTo>
                  <a:pt x="316" y="431"/>
                </a:lnTo>
                <a:lnTo>
                  <a:pt x="316" y="430"/>
                </a:lnTo>
                <a:lnTo>
                  <a:pt x="317" y="430"/>
                </a:lnTo>
                <a:lnTo>
                  <a:pt x="316" y="430"/>
                </a:lnTo>
                <a:lnTo>
                  <a:pt x="315" y="430"/>
                </a:lnTo>
                <a:lnTo>
                  <a:pt x="313" y="430"/>
                </a:lnTo>
                <a:lnTo>
                  <a:pt x="313" y="429"/>
                </a:lnTo>
                <a:lnTo>
                  <a:pt x="312" y="429"/>
                </a:lnTo>
                <a:lnTo>
                  <a:pt x="312" y="428"/>
                </a:lnTo>
                <a:lnTo>
                  <a:pt x="311" y="428"/>
                </a:lnTo>
                <a:lnTo>
                  <a:pt x="311" y="429"/>
                </a:lnTo>
                <a:lnTo>
                  <a:pt x="311" y="430"/>
                </a:lnTo>
                <a:lnTo>
                  <a:pt x="312" y="431"/>
                </a:lnTo>
                <a:lnTo>
                  <a:pt x="313" y="431"/>
                </a:lnTo>
                <a:lnTo>
                  <a:pt x="315" y="431"/>
                </a:lnTo>
                <a:lnTo>
                  <a:pt x="315" y="433"/>
                </a:lnTo>
                <a:lnTo>
                  <a:pt x="313" y="433"/>
                </a:lnTo>
                <a:lnTo>
                  <a:pt x="312" y="433"/>
                </a:lnTo>
                <a:lnTo>
                  <a:pt x="312" y="434"/>
                </a:lnTo>
                <a:lnTo>
                  <a:pt x="311" y="434"/>
                </a:lnTo>
                <a:lnTo>
                  <a:pt x="309" y="433"/>
                </a:lnTo>
                <a:lnTo>
                  <a:pt x="309" y="431"/>
                </a:lnTo>
                <a:lnTo>
                  <a:pt x="309" y="430"/>
                </a:lnTo>
                <a:lnTo>
                  <a:pt x="309" y="429"/>
                </a:lnTo>
                <a:lnTo>
                  <a:pt x="308" y="428"/>
                </a:lnTo>
                <a:lnTo>
                  <a:pt x="308" y="426"/>
                </a:lnTo>
                <a:lnTo>
                  <a:pt x="307" y="425"/>
                </a:lnTo>
                <a:lnTo>
                  <a:pt x="308" y="425"/>
                </a:lnTo>
                <a:lnTo>
                  <a:pt x="309" y="425"/>
                </a:lnTo>
                <a:lnTo>
                  <a:pt x="309" y="424"/>
                </a:lnTo>
                <a:lnTo>
                  <a:pt x="311" y="424"/>
                </a:lnTo>
                <a:lnTo>
                  <a:pt x="309" y="424"/>
                </a:lnTo>
                <a:lnTo>
                  <a:pt x="311" y="424"/>
                </a:lnTo>
                <a:lnTo>
                  <a:pt x="311" y="422"/>
                </a:lnTo>
                <a:lnTo>
                  <a:pt x="309" y="422"/>
                </a:lnTo>
                <a:lnTo>
                  <a:pt x="309" y="421"/>
                </a:lnTo>
                <a:lnTo>
                  <a:pt x="309" y="422"/>
                </a:lnTo>
                <a:lnTo>
                  <a:pt x="308" y="422"/>
                </a:lnTo>
                <a:lnTo>
                  <a:pt x="308" y="421"/>
                </a:lnTo>
                <a:lnTo>
                  <a:pt x="307" y="421"/>
                </a:lnTo>
                <a:lnTo>
                  <a:pt x="307" y="422"/>
                </a:lnTo>
                <a:lnTo>
                  <a:pt x="305" y="422"/>
                </a:lnTo>
                <a:lnTo>
                  <a:pt x="304" y="422"/>
                </a:lnTo>
                <a:lnTo>
                  <a:pt x="304" y="424"/>
                </a:lnTo>
                <a:lnTo>
                  <a:pt x="303" y="425"/>
                </a:lnTo>
                <a:lnTo>
                  <a:pt x="303" y="426"/>
                </a:lnTo>
                <a:lnTo>
                  <a:pt x="303" y="428"/>
                </a:lnTo>
                <a:lnTo>
                  <a:pt x="303" y="429"/>
                </a:lnTo>
                <a:lnTo>
                  <a:pt x="304" y="429"/>
                </a:lnTo>
                <a:lnTo>
                  <a:pt x="303" y="430"/>
                </a:lnTo>
                <a:lnTo>
                  <a:pt x="303" y="433"/>
                </a:lnTo>
                <a:lnTo>
                  <a:pt x="301" y="433"/>
                </a:lnTo>
                <a:lnTo>
                  <a:pt x="299" y="430"/>
                </a:lnTo>
                <a:lnTo>
                  <a:pt x="297" y="429"/>
                </a:lnTo>
                <a:lnTo>
                  <a:pt x="296" y="429"/>
                </a:lnTo>
                <a:lnTo>
                  <a:pt x="296" y="428"/>
                </a:lnTo>
                <a:lnTo>
                  <a:pt x="295" y="428"/>
                </a:lnTo>
                <a:lnTo>
                  <a:pt x="294" y="428"/>
                </a:lnTo>
                <a:lnTo>
                  <a:pt x="292" y="428"/>
                </a:lnTo>
                <a:lnTo>
                  <a:pt x="292" y="426"/>
                </a:lnTo>
                <a:lnTo>
                  <a:pt x="291" y="426"/>
                </a:lnTo>
                <a:lnTo>
                  <a:pt x="290" y="426"/>
                </a:lnTo>
                <a:lnTo>
                  <a:pt x="288" y="426"/>
                </a:lnTo>
                <a:lnTo>
                  <a:pt x="288" y="425"/>
                </a:lnTo>
                <a:lnTo>
                  <a:pt x="287" y="425"/>
                </a:lnTo>
                <a:lnTo>
                  <a:pt x="287" y="424"/>
                </a:lnTo>
                <a:lnTo>
                  <a:pt x="286" y="424"/>
                </a:lnTo>
                <a:lnTo>
                  <a:pt x="286" y="422"/>
                </a:lnTo>
                <a:lnTo>
                  <a:pt x="284" y="421"/>
                </a:lnTo>
                <a:lnTo>
                  <a:pt x="284" y="420"/>
                </a:lnTo>
                <a:lnTo>
                  <a:pt x="283" y="420"/>
                </a:lnTo>
                <a:lnTo>
                  <a:pt x="282" y="418"/>
                </a:lnTo>
                <a:lnTo>
                  <a:pt x="280" y="416"/>
                </a:lnTo>
                <a:lnTo>
                  <a:pt x="279" y="416"/>
                </a:lnTo>
                <a:lnTo>
                  <a:pt x="277" y="416"/>
                </a:lnTo>
                <a:lnTo>
                  <a:pt x="275" y="416"/>
                </a:lnTo>
                <a:lnTo>
                  <a:pt x="275" y="418"/>
                </a:lnTo>
                <a:lnTo>
                  <a:pt x="274" y="418"/>
                </a:lnTo>
                <a:lnTo>
                  <a:pt x="273" y="417"/>
                </a:lnTo>
                <a:lnTo>
                  <a:pt x="273" y="416"/>
                </a:lnTo>
                <a:lnTo>
                  <a:pt x="271" y="414"/>
                </a:lnTo>
                <a:lnTo>
                  <a:pt x="270" y="414"/>
                </a:lnTo>
                <a:lnTo>
                  <a:pt x="270" y="413"/>
                </a:lnTo>
                <a:lnTo>
                  <a:pt x="269" y="412"/>
                </a:lnTo>
                <a:lnTo>
                  <a:pt x="266" y="409"/>
                </a:lnTo>
                <a:lnTo>
                  <a:pt x="266" y="408"/>
                </a:lnTo>
                <a:lnTo>
                  <a:pt x="265" y="408"/>
                </a:lnTo>
                <a:lnTo>
                  <a:pt x="263" y="407"/>
                </a:lnTo>
                <a:lnTo>
                  <a:pt x="262" y="407"/>
                </a:lnTo>
                <a:lnTo>
                  <a:pt x="261" y="405"/>
                </a:lnTo>
                <a:lnTo>
                  <a:pt x="261" y="404"/>
                </a:lnTo>
                <a:lnTo>
                  <a:pt x="260" y="404"/>
                </a:lnTo>
                <a:lnTo>
                  <a:pt x="260" y="403"/>
                </a:lnTo>
                <a:lnTo>
                  <a:pt x="258" y="401"/>
                </a:lnTo>
                <a:lnTo>
                  <a:pt x="258" y="400"/>
                </a:lnTo>
                <a:lnTo>
                  <a:pt x="257" y="400"/>
                </a:lnTo>
                <a:lnTo>
                  <a:pt x="257" y="399"/>
                </a:lnTo>
                <a:lnTo>
                  <a:pt x="256" y="397"/>
                </a:lnTo>
                <a:lnTo>
                  <a:pt x="254" y="397"/>
                </a:lnTo>
                <a:lnTo>
                  <a:pt x="253" y="397"/>
                </a:lnTo>
                <a:lnTo>
                  <a:pt x="252" y="396"/>
                </a:lnTo>
                <a:lnTo>
                  <a:pt x="252" y="395"/>
                </a:lnTo>
                <a:lnTo>
                  <a:pt x="250" y="395"/>
                </a:lnTo>
                <a:lnTo>
                  <a:pt x="249" y="395"/>
                </a:lnTo>
                <a:lnTo>
                  <a:pt x="248" y="394"/>
                </a:lnTo>
                <a:lnTo>
                  <a:pt x="246" y="394"/>
                </a:lnTo>
                <a:lnTo>
                  <a:pt x="245" y="394"/>
                </a:lnTo>
                <a:lnTo>
                  <a:pt x="244" y="395"/>
                </a:lnTo>
                <a:lnTo>
                  <a:pt x="244" y="396"/>
                </a:lnTo>
                <a:lnTo>
                  <a:pt x="243" y="396"/>
                </a:lnTo>
                <a:lnTo>
                  <a:pt x="243" y="395"/>
                </a:lnTo>
                <a:lnTo>
                  <a:pt x="241" y="395"/>
                </a:lnTo>
                <a:lnTo>
                  <a:pt x="240" y="395"/>
                </a:lnTo>
                <a:lnTo>
                  <a:pt x="239" y="395"/>
                </a:lnTo>
                <a:lnTo>
                  <a:pt x="239" y="396"/>
                </a:lnTo>
                <a:lnTo>
                  <a:pt x="237" y="397"/>
                </a:lnTo>
                <a:lnTo>
                  <a:pt x="239" y="397"/>
                </a:lnTo>
                <a:lnTo>
                  <a:pt x="237" y="397"/>
                </a:lnTo>
                <a:lnTo>
                  <a:pt x="237" y="399"/>
                </a:lnTo>
                <a:lnTo>
                  <a:pt x="236" y="399"/>
                </a:lnTo>
                <a:lnTo>
                  <a:pt x="235" y="399"/>
                </a:lnTo>
                <a:lnTo>
                  <a:pt x="235" y="400"/>
                </a:lnTo>
                <a:lnTo>
                  <a:pt x="233" y="400"/>
                </a:lnTo>
                <a:lnTo>
                  <a:pt x="232" y="400"/>
                </a:lnTo>
                <a:lnTo>
                  <a:pt x="231" y="401"/>
                </a:lnTo>
                <a:lnTo>
                  <a:pt x="229" y="401"/>
                </a:lnTo>
                <a:lnTo>
                  <a:pt x="228" y="401"/>
                </a:lnTo>
                <a:lnTo>
                  <a:pt x="228" y="403"/>
                </a:lnTo>
                <a:lnTo>
                  <a:pt x="227" y="403"/>
                </a:lnTo>
                <a:lnTo>
                  <a:pt x="225" y="401"/>
                </a:lnTo>
                <a:lnTo>
                  <a:pt x="224" y="399"/>
                </a:lnTo>
                <a:lnTo>
                  <a:pt x="223" y="397"/>
                </a:lnTo>
                <a:lnTo>
                  <a:pt x="223" y="396"/>
                </a:lnTo>
                <a:lnTo>
                  <a:pt x="222" y="395"/>
                </a:lnTo>
                <a:lnTo>
                  <a:pt x="223" y="394"/>
                </a:lnTo>
                <a:lnTo>
                  <a:pt x="222" y="392"/>
                </a:lnTo>
                <a:lnTo>
                  <a:pt x="220" y="391"/>
                </a:lnTo>
                <a:lnTo>
                  <a:pt x="219" y="391"/>
                </a:lnTo>
                <a:lnTo>
                  <a:pt x="219" y="392"/>
                </a:lnTo>
                <a:lnTo>
                  <a:pt x="218" y="392"/>
                </a:lnTo>
                <a:lnTo>
                  <a:pt x="218" y="391"/>
                </a:lnTo>
                <a:lnTo>
                  <a:pt x="218" y="390"/>
                </a:lnTo>
                <a:lnTo>
                  <a:pt x="219" y="390"/>
                </a:lnTo>
                <a:lnTo>
                  <a:pt x="220" y="388"/>
                </a:lnTo>
                <a:lnTo>
                  <a:pt x="220" y="387"/>
                </a:lnTo>
                <a:lnTo>
                  <a:pt x="220" y="386"/>
                </a:lnTo>
                <a:lnTo>
                  <a:pt x="220" y="384"/>
                </a:lnTo>
                <a:lnTo>
                  <a:pt x="220" y="382"/>
                </a:lnTo>
                <a:lnTo>
                  <a:pt x="220" y="380"/>
                </a:lnTo>
                <a:lnTo>
                  <a:pt x="219" y="379"/>
                </a:lnTo>
                <a:lnTo>
                  <a:pt x="219" y="378"/>
                </a:lnTo>
                <a:lnTo>
                  <a:pt x="219" y="377"/>
                </a:lnTo>
                <a:lnTo>
                  <a:pt x="220" y="377"/>
                </a:lnTo>
                <a:lnTo>
                  <a:pt x="220" y="375"/>
                </a:lnTo>
                <a:lnTo>
                  <a:pt x="220" y="374"/>
                </a:lnTo>
                <a:lnTo>
                  <a:pt x="220" y="373"/>
                </a:lnTo>
                <a:lnTo>
                  <a:pt x="219" y="373"/>
                </a:lnTo>
                <a:lnTo>
                  <a:pt x="219" y="371"/>
                </a:lnTo>
                <a:lnTo>
                  <a:pt x="219" y="370"/>
                </a:lnTo>
                <a:lnTo>
                  <a:pt x="220" y="370"/>
                </a:lnTo>
                <a:lnTo>
                  <a:pt x="220" y="369"/>
                </a:lnTo>
                <a:lnTo>
                  <a:pt x="222" y="369"/>
                </a:lnTo>
                <a:lnTo>
                  <a:pt x="222" y="367"/>
                </a:lnTo>
                <a:lnTo>
                  <a:pt x="224" y="366"/>
                </a:lnTo>
                <a:lnTo>
                  <a:pt x="224" y="365"/>
                </a:lnTo>
                <a:lnTo>
                  <a:pt x="223" y="365"/>
                </a:lnTo>
                <a:lnTo>
                  <a:pt x="223" y="363"/>
                </a:lnTo>
                <a:lnTo>
                  <a:pt x="223" y="361"/>
                </a:lnTo>
                <a:lnTo>
                  <a:pt x="224" y="361"/>
                </a:lnTo>
                <a:lnTo>
                  <a:pt x="224" y="359"/>
                </a:lnTo>
                <a:lnTo>
                  <a:pt x="225" y="359"/>
                </a:lnTo>
                <a:lnTo>
                  <a:pt x="227" y="361"/>
                </a:lnTo>
                <a:lnTo>
                  <a:pt x="228" y="359"/>
                </a:lnTo>
                <a:lnTo>
                  <a:pt x="228" y="358"/>
                </a:lnTo>
                <a:lnTo>
                  <a:pt x="227" y="357"/>
                </a:lnTo>
                <a:lnTo>
                  <a:pt x="225" y="356"/>
                </a:lnTo>
                <a:lnTo>
                  <a:pt x="225" y="354"/>
                </a:lnTo>
                <a:lnTo>
                  <a:pt x="225" y="353"/>
                </a:lnTo>
                <a:lnTo>
                  <a:pt x="224" y="352"/>
                </a:lnTo>
                <a:lnTo>
                  <a:pt x="223" y="350"/>
                </a:lnTo>
                <a:lnTo>
                  <a:pt x="223" y="349"/>
                </a:lnTo>
                <a:lnTo>
                  <a:pt x="222" y="348"/>
                </a:lnTo>
                <a:lnTo>
                  <a:pt x="220" y="346"/>
                </a:lnTo>
                <a:lnTo>
                  <a:pt x="219" y="346"/>
                </a:lnTo>
                <a:lnTo>
                  <a:pt x="219" y="345"/>
                </a:lnTo>
                <a:lnTo>
                  <a:pt x="218" y="345"/>
                </a:lnTo>
                <a:lnTo>
                  <a:pt x="216" y="344"/>
                </a:lnTo>
                <a:lnTo>
                  <a:pt x="215" y="344"/>
                </a:lnTo>
                <a:lnTo>
                  <a:pt x="214" y="342"/>
                </a:lnTo>
                <a:lnTo>
                  <a:pt x="212" y="341"/>
                </a:lnTo>
                <a:lnTo>
                  <a:pt x="211" y="341"/>
                </a:lnTo>
                <a:lnTo>
                  <a:pt x="211" y="340"/>
                </a:lnTo>
                <a:lnTo>
                  <a:pt x="210" y="339"/>
                </a:lnTo>
                <a:lnTo>
                  <a:pt x="208" y="337"/>
                </a:lnTo>
                <a:lnTo>
                  <a:pt x="207" y="337"/>
                </a:lnTo>
                <a:lnTo>
                  <a:pt x="207" y="336"/>
                </a:lnTo>
                <a:lnTo>
                  <a:pt x="207" y="335"/>
                </a:lnTo>
                <a:lnTo>
                  <a:pt x="207" y="333"/>
                </a:lnTo>
                <a:lnTo>
                  <a:pt x="206" y="332"/>
                </a:lnTo>
                <a:lnTo>
                  <a:pt x="206" y="331"/>
                </a:lnTo>
                <a:lnTo>
                  <a:pt x="206" y="329"/>
                </a:lnTo>
                <a:lnTo>
                  <a:pt x="205" y="329"/>
                </a:lnTo>
                <a:lnTo>
                  <a:pt x="205" y="328"/>
                </a:lnTo>
                <a:lnTo>
                  <a:pt x="203" y="327"/>
                </a:lnTo>
                <a:lnTo>
                  <a:pt x="202" y="325"/>
                </a:lnTo>
                <a:lnTo>
                  <a:pt x="201" y="324"/>
                </a:lnTo>
                <a:lnTo>
                  <a:pt x="201" y="323"/>
                </a:lnTo>
                <a:lnTo>
                  <a:pt x="201" y="322"/>
                </a:lnTo>
                <a:lnTo>
                  <a:pt x="199" y="322"/>
                </a:lnTo>
                <a:lnTo>
                  <a:pt x="199" y="320"/>
                </a:lnTo>
                <a:lnTo>
                  <a:pt x="201" y="319"/>
                </a:lnTo>
                <a:lnTo>
                  <a:pt x="201" y="318"/>
                </a:lnTo>
                <a:lnTo>
                  <a:pt x="199" y="316"/>
                </a:lnTo>
                <a:lnTo>
                  <a:pt x="199" y="315"/>
                </a:lnTo>
                <a:lnTo>
                  <a:pt x="199" y="314"/>
                </a:lnTo>
                <a:lnTo>
                  <a:pt x="201" y="314"/>
                </a:lnTo>
                <a:lnTo>
                  <a:pt x="201" y="312"/>
                </a:lnTo>
                <a:lnTo>
                  <a:pt x="199" y="312"/>
                </a:lnTo>
                <a:lnTo>
                  <a:pt x="198" y="311"/>
                </a:lnTo>
                <a:lnTo>
                  <a:pt x="199" y="310"/>
                </a:lnTo>
                <a:lnTo>
                  <a:pt x="199" y="308"/>
                </a:lnTo>
                <a:lnTo>
                  <a:pt x="198" y="307"/>
                </a:lnTo>
                <a:lnTo>
                  <a:pt x="195" y="305"/>
                </a:lnTo>
                <a:lnTo>
                  <a:pt x="194" y="303"/>
                </a:lnTo>
                <a:lnTo>
                  <a:pt x="191" y="302"/>
                </a:lnTo>
                <a:lnTo>
                  <a:pt x="190" y="301"/>
                </a:lnTo>
                <a:lnTo>
                  <a:pt x="189" y="299"/>
                </a:lnTo>
                <a:lnTo>
                  <a:pt x="188" y="299"/>
                </a:lnTo>
                <a:lnTo>
                  <a:pt x="186" y="299"/>
                </a:lnTo>
                <a:lnTo>
                  <a:pt x="186" y="301"/>
                </a:lnTo>
                <a:lnTo>
                  <a:pt x="186" y="299"/>
                </a:lnTo>
                <a:lnTo>
                  <a:pt x="185" y="299"/>
                </a:lnTo>
                <a:lnTo>
                  <a:pt x="185" y="298"/>
                </a:lnTo>
                <a:lnTo>
                  <a:pt x="184" y="298"/>
                </a:lnTo>
                <a:lnTo>
                  <a:pt x="182" y="297"/>
                </a:lnTo>
                <a:lnTo>
                  <a:pt x="181" y="295"/>
                </a:lnTo>
                <a:lnTo>
                  <a:pt x="180" y="295"/>
                </a:lnTo>
                <a:lnTo>
                  <a:pt x="178" y="295"/>
                </a:lnTo>
                <a:lnTo>
                  <a:pt x="177" y="295"/>
                </a:lnTo>
                <a:lnTo>
                  <a:pt x="177" y="294"/>
                </a:lnTo>
                <a:lnTo>
                  <a:pt x="176" y="294"/>
                </a:lnTo>
                <a:lnTo>
                  <a:pt x="173" y="293"/>
                </a:lnTo>
                <a:lnTo>
                  <a:pt x="172" y="293"/>
                </a:lnTo>
                <a:lnTo>
                  <a:pt x="171" y="291"/>
                </a:lnTo>
                <a:lnTo>
                  <a:pt x="169" y="291"/>
                </a:lnTo>
                <a:lnTo>
                  <a:pt x="168" y="290"/>
                </a:lnTo>
                <a:lnTo>
                  <a:pt x="167" y="290"/>
                </a:lnTo>
                <a:lnTo>
                  <a:pt x="167" y="289"/>
                </a:lnTo>
                <a:lnTo>
                  <a:pt x="165" y="289"/>
                </a:lnTo>
                <a:lnTo>
                  <a:pt x="164" y="288"/>
                </a:lnTo>
                <a:lnTo>
                  <a:pt x="163" y="288"/>
                </a:lnTo>
                <a:lnTo>
                  <a:pt x="163" y="289"/>
                </a:lnTo>
                <a:lnTo>
                  <a:pt x="161" y="289"/>
                </a:lnTo>
                <a:lnTo>
                  <a:pt x="160" y="289"/>
                </a:lnTo>
                <a:lnTo>
                  <a:pt x="160" y="288"/>
                </a:lnTo>
                <a:lnTo>
                  <a:pt x="159" y="288"/>
                </a:lnTo>
                <a:lnTo>
                  <a:pt x="157" y="288"/>
                </a:lnTo>
                <a:lnTo>
                  <a:pt x="157" y="286"/>
                </a:lnTo>
                <a:lnTo>
                  <a:pt x="156" y="286"/>
                </a:lnTo>
                <a:lnTo>
                  <a:pt x="153" y="285"/>
                </a:lnTo>
                <a:lnTo>
                  <a:pt x="152" y="285"/>
                </a:lnTo>
                <a:lnTo>
                  <a:pt x="148" y="285"/>
                </a:lnTo>
                <a:lnTo>
                  <a:pt x="147" y="285"/>
                </a:lnTo>
                <a:lnTo>
                  <a:pt x="146" y="284"/>
                </a:lnTo>
                <a:lnTo>
                  <a:pt x="146" y="282"/>
                </a:lnTo>
                <a:lnTo>
                  <a:pt x="144" y="282"/>
                </a:lnTo>
                <a:lnTo>
                  <a:pt x="144" y="281"/>
                </a:lnTo>
                <a:lnTo>
                  <a:pt x="143" y="280"/>
                </a:lnTo>
                <a:lnTo>
                  <a:pt x="142" y="278"/>
                </a:lnTo>
                <a:lnTo>
                  <a:pt x="140" y="278"/>
                </a:lnTo>
                <a:lnTo>
                  <a:pt x="139" y="278"/>
                </a:lnTo>
                <a:lnTo>
                  <a:pt x="139" y="277"/>
                </a:lnTo>
                <a:lnTo>
                  <a:pt x="136" y="277"/>
                </a:lnTo>
                <a:lnTo>
                  <a:pt x="135" y="277"/>
                </a:lnTo>
                <a:lnTo>
                  <a:pt x="134" y="276"/>
                </a:lnTo>
                <a:lnTo>
                  <a:pt x="133" y="274"/>
                </a:lnTo>
                <a:lnTo>
                  <a:pt x="133" y="273"/>
                </a:lnTo>
                <a:lnTo>
                  <a:pt x="131" y="273"/>
                </a:lnTo>
                <a:lnTo>
                  <a:pt x="130" y="273"/>
                </a:lnTo>
                <a:lnTo>
                  <a:pt x="129" y="273"/>
                </a:lnTo>
                <a:lnTo>
                  <a:pt x="127" y="272"/>
                </a:lnTo>
                <a:lnTo>
                  <a:pt x="126" y="270"/>
                </a:lnTo>
                <a:lnTo>
                  <a:pt x="127" y="270"/>
                </a:lnTo>
                <a:lnTo>
                  <a:pt x="126" y="269"/>
                </a:lnTo>
                <a:lnTo>
                  <a:pt x="125" y="269"/>
                </a:lnTo>
                <a:lnTo>
                  <a:pt x="123" y="268"/>
                </a:lnTo>
                <a:lnTo>
                  <a:pt x="123" y="267"/>
                </a:lnTo>
                <a:lnTo>
                  <a:pt x="122" y="267"/>
                </a:lnTo>
                <a:lnTo>
                  <a:pt x="122" y="265"/>
                </a:lnTo>
                <a:lnTo>
                  <a:pt x="121" y="265"/>
                </a:lnTo>
                <a:lnTo>
                  <a:pt x="118" y="263"/>
                </a:lnTo>
                <a:lnTo>
                  <a:pt x="117" y="261"/>
                </a:lnTo>
                <a:lnTo>
                  <a:pt x="116" y="261"/>
                </a:lnTo>
                <a:lnTo>
                  <a:pt x="116" y="260"/>
                </a:lnTo>
                <a:lnTo>
                  <a:pt x="116" y="259"/>
                </a:lnTo>
                <a:lnTo>
                  <a:pt x="114" y="257"/>
                </a:lnTo>
                <a:lnTo>
                  <a:pt x="113" y="257"/>
                </a:lnTo>
                <a:lnTo>
                  <a:pt x="112" y="256"/>
                </a:lnTo>
                <a:lnTo>
                  <a:pt x="110" y="256"/>
                </a:lnTo>
                <a:lnTo>
                  <a:pt x="109" y="256"/>
                </a:lnTo>
                <a:lnTo>
                  <a:pt x="108" y="256"/>
                </a:lnTo>
                <a:lnTo>
                  <a:pt x="106" y="255"/>
                </a:lnTo>
                <a:lnTo>
                  <a:pt x="108" y="255"/>
                </a:lnTo>
                <a:lnTo>
                  <a:pt x="109" y="256"/>
                </a:lnTo>
                <a:lnTo>
                  <a:pt x="110" y="256"/>
                </a:lnTo>
                <a:lnTo>
                  <a:pt x="112" y="256"/>
                </a:lnTo>
                <a:lnTo>
                  <a:pt x="112" y="255"/>
                </a:lnTo>
                <a:lnTo>
                  <a:pt x="113" y="255"/>
                </a:lnTo>
                <a:lnTo>
                  <a:pt x="114" y="255"/>
                </a:lnTo>
                <a:lnTo>
                  <a:pt x="114" y="253"/>
                </a:lnTo>
                <a:lnTo>
                  <a:pt x="114" y="252"/>
                </a:lnTo>
                <a:lnTo>
                  <a:pt x="116" y="252"/>
                </a:lnTo>
                <a:lnTo>
                  <a:pt x="116" y="251"/>
                </a:lnTo>
                <a:lnTo>
                  <a:pt x="116" y="250"/>
                </a:lnTo>
                <a:lnTo>
                  <a:pt x="117" y="250"/>
                </a:lnTo>
                <a:lnTo>
                  <a:pt x="117" y="248"/>
                </a:lnTo>
                <a:lnTo>
                  <a:pt x="118" y="248"/>
                </a:lnTo>
                <a:lnTo>
                  <a:pt x="119" y="248"/>
                </a:lnTo>
                <a:lnTo>
                  <a:pt x="121" y="248"/>
                </a:lnTo>
                <a:lnTo>
                  <a:pt x="121" y="247"/>
                </a:lnTo>
                <a:lnTo>
                  <a:pt x="122" y="246"/>
                </a:lnTo>
                <a:lnTo>
                  <a:pt x="121" y="246"/>
                </a:lnTo>
                <a:lnTo>
                  <a:pt x="121" y="244"/>
                </a:lnTo>
                <a:lnTo>
                  <a:pt x="119" y="243"/>
                </a:lnTo>
                <a:lnTo>
                  <a:pt x="119" y="242"/>
                </a:lnTo>
                <a:lnTo>
                  <a:pt x="118" y="242"/>
                </a:lnTo>
                <a:lnTo>
                  <a:pt x="119" y="240"/>
                </a:lnTo>
                <a:lnTo>
                  <a:pt x="118" y="240"/>
                </a:lnTo>
                <a:lnTo>
                  <a:pt x="117" y="240"/>
                </a:lnTo>
                <a:lnTo>
                  <a:pt x="117" y="239"/>
                </a:lnTo>
                <a:lnTo>
                  <a:pt x="117" y="238"/>
                </a:lnTo>
                <a:lnTo>
                  <a:pt x="116" y="236"/>
                </a:lnTo>
                <a:lnTo>
                  <a:pt x="114" y="236"/>
                </a:lnTo>
                <a:lnTo>
                  <a:pt x="113" y="235"/>
                </a:lnTo>
                <a:lnTo>
                  <a:pt x="112" y="234"/>
                </a:lnTo>
                <a:lnTo>
                  <a:pt x="112" y="233"/>
                </a:lnTo>
                <a:lnTo>
                  <a:pt x="110" y="233"/>
                </a:lnTo>
                <a:lnTo>
                  <a:pt x="109" y="233"/>
                </a:lnTo>
                <a:lnTo>
                  <a:pt x="108" y="233"/>
                </a:lnTo>
                <a:lnTo>
                  <a:pt x="106" y="231"/>
                </a:lnTo>
                <a:lnTo>
                  <a:pt x="106" y="230"/>
                </a:lnTo>
                <a:lnTo>
                  <a:pt x="105" y="230"/>
                </a:lnTo>
                <a:lnTo>
                  <a:pt x="104" y="230"/>
                </a:lnTo>
                <a:lnTo>
                  <a:pt x="102" y="229"/>
                </a:lnTo>
                <a:lnTo>
                  <a:pt x="101" y="227"/>
                </a:lnTo>
                <a:lnTo>
                  <a:pt x="101" y="226"/>
                </a:lnTo>
                <a:lnTo>
                  <a:pt x="100" y="226"/>
                </a:lnTo>
                <a:lnTo>
                  <a:pt x="99" y="226"/>
                </a:lnTo>
                <a:lnTo>
                  <a:pt x="97" y="226"/>
                </a:lnTo>
                <a:lnTo>
                  <a:pt x="96" y="226"/>
                </a:lnTo>
                <a:lnTo>
                  <a:pt x="95" y="226"/>
                </a:lnTo>
                <a:lnTo>
                  <a:pt x="95" y="225"/>
                </a:lnTo>
                <a:lnTo>
                  <a:pt x="96" y="225"/>
                </a:lnTo>
                <a:lnTo>
                  <a:pt x="97" y="225"/>
                </a:lnTo>
                <a:lnTo>
                  <a:pt x="99" y="225"/>
                </a:lnTo>
                <a:lnTo>
                  <a:pt x="100" y="225"/>
                </a:lnTo>
                <a:lnTo>
                  <a:pt x="101" y="225"/>
                </a:lnTo>
                <a:lnTo>
                  <a:pt x="102" y="223"/>
                </a:lnTo>
                <a:lnTo>
                  <a:pt x="101" y="223"/>
                </a:lnTo>
                <a:lnTo>
                  <a:pt x="100" y="223"/>
                </a:lnTo>
                <a:lnTo>
                  <a:pt x="99" y="225"/>
                </a:lnTo>
                <a:lnTo>
                  <a:pt x="99" y="223"/>
                </a:lnTo>
                <a:lnTo>
                  <a:pt x="97" y="223"/>
                </a:lnTo>
                <a:lnTo>
                  <a:pt x="96" y="223"/>
                </a:lnTo>
                <a:lnTo>
                  <a:pt x="96" y="222"/>
                </a:lnTo>
                <a:lnTo>
                  <a:pt x="95" y="222"/>
                </a:lnTo>
                <a:lnTo>
                  <a:pt x="95" y="221"/>
                </a:lnTo>
                <a:lnTo>
                  <a:pt x="96" y="221"/>
                </a:lnTo>
                <a:lnTo>
                  <a:pt x="95" y="219"/>
                </a:lnTo>
                <a:lnTo>
                  <a:pt x="93" y="219"/>
                </a:lnTo>
                <a:lnTo>
                  <a:pt x="92" y="218"/>
                </a:lnTo>
                <a:lnTo>
                  <a:pt x="91" y="218"/>
                </a:lnTo>
                <a:lnTo>
                  <a:pt x="91" y="217"/>
                </a:lnTo>
                <a:lnTo>
                  <a:pt x="89" y="217"/>
                </a:lnTo>
                <a:lnTo>
                  <a:pt x="88" y="217"/>
                </a:lnTo>
                <a:lnTo>
                  <a:pt x="87" y="217"/>
                </a:lnTo>
                <a:lnTo>
                  <a:pt x="85" y="217"/>
                </a:lnTo>
                <a:lnTo>
                  <a:pt x="85" y="218"/>
                </a:lnTo>
                <a:lnTo>
                  <a:pt x="84" y="217"/>
                </a:lnTo>
                <a:lnTo>
                  <a:pt x="83" y="217"/>
                </a:lnTo>
                <a:lnTo>
                  <a:pt x="83" y="216"/>
                </a:lnTo>
                <a:lnTo>
                  <a:pt x="81" y="216"/>
                </a:lnTo>
                <a:lnTo>
                  <a:pt x="80" y="214"/>
                </a:lnTo>
                <a:lnTo>
                  <a:pt x="80" y="216"/>
                </a:lnTo>
                <a:lnTo>
                  <a:pt x="80" y="217"/>
                </a:lnTo>
                <a:lnTo>
                  <a:pt x="79" y="217"/>
                </a:lnTo>
                <a:lnTo>
                  <a:pt x="79" y="218"/>
                </a:lnTo>
                <a:lnTo>
                  <a:pt x="80" y="218"/>
                </a:lnTo>
                <a:lnTo>
                  <a:pt x="80" y="219"/>
                </a:lnTo>
                <a:lnTo>
                  <a:pt x="79" y="219"/>
                </a:lnTo>
                <a:lnTo>
                  <a:pt x="78" y="219"/>
                </a:lnTo>
                <a:lnTo>
                  <a:pt x="78" y="218"/>
                </a:lnTo>
                <a:lnTo>
                  <a:pt x="76" y="218"/>
                </a:lnTo>
                <a:lnTo>
                  <a:pt x="76" y="217"/>
                </a:lnTo>
                <a:lnTo>
                  <a:pt x="75" y="217"/>
                </a:lnTo>
                <a:lnTo>
                  <a:pt x="74" y="217"/>
                </a:lnTo>
                <a:lnTo>
                  <a:pt x="74" y="216"/>
                </a:lnTo>
                <a:lnTo>
                  <a:pt x="74" y="214"/>
                </a:lnTo>
                <a:lnTo>
                  <a:pt x="72" y="214"/>
                </a:lnTo>
                <a:lnTo>
                  <a:pt x="72" y="213"/>
                </a:lnTo>
                <a:lnTo>
                  <a:pt x="74" y="213"/>
                </a:lnTo>
                <a:lnTo>
                  <a:pt x="72" y="212"/>
                </a:lnTo>
                <a:lnTo>
                  <a:pt x="71" y="213"/>
                </a:lnTo>
                <a:lnTo>
                  <a:pt x="70" y="212"/>
                </a:lnTo>
                <a:lnTo>
                  <a:pt x="71" y="212"/>
                </a:lnTo>
                <a:lnTo>
                  <a:pt x="72" y="210"/>
                </a:lnTo>
                <a:lnTo>
                  <a:pt x="74" y="209"/>
                </a:lnTo>
                <a:lnTo>
                  <a:pt x="74" y="208"/>
                </a:lnTo>
                <a:lnTo>
                  <a:pt x="72" y="208"/>
                </a:lnTo>
                <a:lnTo>
                  <a:pt x="72" y="206"/>
                </a:lnTo>
                <a:lnTo>
                  <a:pt x="71" y="206"/>
                </a:lnTo>
                <a:lnTo>
                  <a:pt x="71" y="205"/>
                </a:lnTo>
                <a:lnTo>
                  <a:pt x="70" y="205"/>
                </a:lnTo>
                <a:lnTo>
                  <a:pt x="70" y="204"/>
                </a:lnTo>
                <a:lnTo>
                  <a:pt x="70" y="202"/>
                </a:lnTo>
                <a:lnTo>
                  <a:pt x="71" y="202"/>
                </a:lnTo>
                <a:lnTo>
                  <a:pt x="70" y="202"/>
                </a:lnTo>
                <a:lnTo>
                  <a:pt x="68" y="202"/>
                </a:lnTo>
                <a:lnTo>
                  <a:pt x="67" y="201"/>
                </a:lnTo>
                <a:lnTo>
                  <a:pt x="66" y="201"/>
                </a:lnTo>
                <a:lnTo>
                  <a:pt x="66" y="200"/>
                </a:lnTo>
                <a:lnTo>
                  <a:pt x="64" y="198"/>
                </a:lnTo>
                <a:lnTo>
                  <a:pt x="63" y="198"/>
                </a:lnTo>
                <a:lnTo>
                  <a:pt x="62" y="198"/>
                </a:lnTo>
                <a:lnTo>
                  <a:pt x="62" y="200"/>
                </a:lnTo>
                <a:lnTo>
                  <a:pt x="61" y="200"/>
                </a:lnTo>
                <a:lnTo>
                  <a:pt x="61" y="198"/>
                </a:lnTo>
                <a:lnTo>
                  <a:pt x="61" y="197"/>
                </a:lnTo>
                <a:lnTo>
                  <a:pt x="61" y="196"/>
                </a:lnTo>
                <a:lnTo>
                  <a:pt x="59" y="197"/>
                </a:lnTo>
                <a:lnTo>
                  <a:pt x="59" y="196"/>
                </a:lnTo>
                <a:lnTo>
                  <a:pt x="59" y="195"/>
                </a:lnTo>
                <a:lnTo>
                  <a:pt x="59" y="196"/>
                </a:lnTo>
                <a:lnTo>
                  <a:pt x="58" y="196"/>
                </a:lnTo>
                <a:lnTo>
                  <a:pt x="59" y="197"/>
                </a:lnTo>
                <a:lnTo>
                  <a:pt x="61" y="197"/>
                </a:lnTo>
                <a:lnTo>
                  <a:pt x="59" y="197"/>
                </a:lnTo>
                <a:lnTo>
                  <a:pt x="59" y="198"/>
                </a:lnTo>
                <a:lnTo>
                  <a:pt x="58" y="198"/>
                </a:lnTo>
                <a:lnTo>
                  <a:pt x="57" y="198"/>
                </a:lnTo>
                <a:lnTo>
                  <a:pt x="55" y="197"/>
                </a:lnTo>
                <a:lnTo>
                  <a:pt x="54" y="197"/>
                </a:lnTo>
                <a:lnTo>
                  <a:pt x="54" y="196"/>
                </a:lnTo>
                <a:lnTo>
                  <a:pt x="53" y="195"/>
                </a:lnTo>
                <a:lnTo>
                  <a:pt x="53" y="193"/>
                </a:lnTo>
                <a:lnTo>
                  <a:pt x="51" y="193"/>
                </a:lnTo>
                <a:lnTo>
                  <a:pt x="53" y="192"/>
                </a:lnTo>
                <a:lnTo>
                  <a:pt x="54" y="192"/>
                </a:lnTo>
                <a:lnTo>
                  <a:pt x="54" y="191"/>
                </a:lnTo>
                <a:lnTo>
                  <a:pt x="106" y="172"/>
                </a:lnTo>
                <a:lnTo>
                  <a:pt x="29" y="136"/>
                </a:lnTo>
                <a:lnTo>
                  <a:pt x="20" y="144"/>
                </a:lnTo>
                <a:lnTo>
                  <a:pt x="15" y="147"/>
                </a:lnTo>
                <a:lnTo>
                  <a:pt x="13" y="149"/>
                </a:lnTo>
                <a:lnTo>
                  <a:pt x="4" y="145"/>
                </a:lnTo>
                <a:lnTo>
                  <a:pt x="6" y="145"/>
                </a:lnTo>
                <a:lnTo>
                  <a:pt x="4" y="144"/>
                </a:lnTo>
                <a:lnTo>
                  <a:pt x="3" y="142"/>
                </a:lnTo>
                <a:lnTo>
                  <a:pt x="3" y="141"/>
                </a:lnTo>
                <a:lnTo>
                  <a:pt x="2" y="141"/>
                </a:lnTo>
                <a:lnTo>
                  <a:pt x="2" y="140"/>
                </a:lnTo>
                <a:lnTo>
                  <a:pt x="2" y="138"/>
                </a:lnTo>
                <a:lnTo>
                  <a:pt x="2" y="137"/>
                </a:lnTo>
                <a:lnTo>
                  <a:pt x="2" y="136"/>
                </a:lnTo>
                <a:lnTo>
                  <a:pt x="2" y="134"/>
                </a:lnTo>
                <a:lnTo>
                  <a:pt x="2" y="133"/>
                </a:lnTo>
                <a:lnTo>
                  <a:pt x="0" y="133"/>
                </a:lnTo>
                <a:lnTo>
                  <a:pt x="2" y="132"/>
                </a:lnTo>
                <a:lnTo>
                  <a:pt x="0" y="132"/>
                </a:lnTo>
                <a:lnTo>
                  <a:pt x="0" y="129"/>
                </a:lnTo>
                <a:lnTo>
                  <a:pt x="2" y="129"/>
                </a:lnTo>
                <a:lnTo>
                  <a:pt x="3" y="129"/>
                </a:lnTo>
                <a:lnTo>
                  <a:pt x="3" y="128"/>
                </a:lnTo>
                <a:lnTo>
                  <a:pt x="4" y="128"/>
                </a:lnTo>
                <a:lnTo>
                  <a:pt x="4" y="129"/>
                </a:lnTo>
                <a:lnTo>
                  <a:pt x="4" y="130"/>
                </a:lnTo>
                <a:lnTo>
                  <a:pt x="3" y="132"/>
                </a:lnTo>
                <a:lnTo>
                  <a:pt x="4" y="133"/>
                </a:lnTo>
                <a:lnTo>
                  <a:pt x="6" y="133"/>
                </a:lnTo>
                <a:lnTo>
                  <a:pt x="6" y="132"/>
                </a:lnTo>
                <a:lnTo>
                  <a:pt x="6" y="130"/>
                </a:lnTo>
                <a:lnTo>
                  <a:pt x="7" y="130"/>
                </a:lnTo>
                <a:lnTo>
                  <a:pt x="7" y="129"/>
                </a:lnTo>
                <a:lnTo>
                  <a:pt x="6" y="128"/>
                </a:lnTo>
                <a:lnTo>
                  <a:pt x="4" y="128"/>
                </a:lnTo>
                <a:lnTo>
                  <a:pt x="3" y="126"/>
                </a:lnTo>
                <a:lnTo>
                  <a:pt x="3" y="125"/>
                </a:lnTo>
                <a:lnTo>
                  <a:pt x="4" y="125"/>
                </a:lnTo>
                <a:lnTo>
                  <a:pt x="4" y="124"/>
                </a:lnTo>
                <a:lnTo>
                  <a:pt x="6" y="124"/>
                </a:lnTo>
                <a:lnTo>
                  <a:pt x="7" y="125"/>
                </a:lnTo>
                <a:lnTo>
                  <a:pt x="7" y="126"/>
                </a:lnTo>
                <a:lnTo>
                  <a:pt x="8" y="125"/>
                </a:lnTo>
                <a:lnTo>
                  <a:pt x="9" y="126"/>
                </a:lnTo>
                <a:lnTo>
                  <a:pt x="11" y="126"/>
                </a:lnTo>
                <a:lnTo>
                  <a:pt x="12" y="126"/>
                </a:lnTo>
                <a:lnTo>
                  <a:pt x="11" y="125"/>
                </a:lnTo>
                <a:lnTo>
                  <a:pt x="11" y="124"/>
                </a:lnTo>
                <a:lnTo>
                  <a:pt x="9" y="123"/>
                </a:lnTo>
                <a:lnTo>
                  <a:pt x="8" y="123"/>
                </a:lnTo>
                <a:lnTo>
                  <a:pt x="8" y="121"/>
                </a:lnTo>
                <a:lnTo>
                  <a:pt x="7" y="120"/>
                </a:lnTo>
                <a:lnTo>
                  <a:pt x="7" y="119"/>
                </a:lnTo>
                <a:lnTo>
                  <a:pt x="7" y="117"/>
                </a:lnTo>
                <a:lnTo>
                  <a:pt x="8" y="117"/>
                </a:lnTo>
                <a:lnTo>
                  <a:pt x="9" y="117"/>
                </a:lnTo>
                <a:lnTo>
                  <a:pt x="9" y="116"/>
                </a:lnTo>
                <a:lnTo>
                  <a:pt x="11" y="116"/>
                </a:lnTo>
                <a:lnTo>
                  <a:pt x="11" y="115"/>
                </a:lnTo>
                <a:lnTo>
                  <a:pt x="11" y="113"/>
                </a:lnTo>
                <a:lnTo>
                  <a:pt x="11" y="112"/>
                </a:lnTo>
                <a:lnTo>
                  <a:pt x="12" y="112"/>
                </a:lnTo>
                <a:lnTo>
                  <a:pt x="12" y="111"/>
                </a:lnTo>
                <a:lnTo>
                  <a:pt x="12" y="109"/>
                </a:lnTo>
                <a:lnTo>
                  <a:pt x="13" y="109"/>
                </a:lnTo>
                <a:lnTo>
                  <a:pt x="15" y="111"/>
                </a:lnTo>
                <a:lnTo>
                  <a:pt x="16" y="111"/>
                </a:lnTo>
                <a:lnTo>
                  <a:pt x="16" y="109"/>
                </a:lnTo>
                <a:lnTo>
                  <a:pt x="19" y="109"/>
                </a:lnTo>
                <a:lnTo>
                  <a:pt x="20" y="108"/>
                </a:lnTo>
                <a:lnTo>
                  <a:pt x="19" y="108"/>
                </a:lnTo>
                <a:lnTo>
                  <a:pt x="19" y="107"/>
                </a:lnTo>
                <a:lnTo>
                  <a:pt x="19" y="106"/>
                </a:lnTo>
                <a:lnTo>
                  <a:pt x="20" y="106"/>
                </a:lnTo>
                <a:lnTo>
                  <a:pt x="20" y="104"/>
                </a:lnTo>
                <a:lnTo>
                  <a:pt x="20" y="103"/>
                </a:lnTo>
                <a:lnTo>
                  <a:pt x="21" y="103"/>
                </a:lnTo>
                <a:lnTo>
                  <a:pt x="21" y="106"/>
                </a:lnTo>
                <a:lnTo>
                  <a:pt x="23" y="106"/>
                </a:lnTo>
                <a:lnTo>
                  <a:pt x="23" y="107"/>
                </a:lnTo>
                <a:lnTo>
                  <a:pt x="24" y="106"/>
                </a:lnTo>
                <a:lnTo>
                  <a:pt x="24" y="104"/>
                </a:lnTo>
                <a:lnTo>
                  <a:pt x="24" y="103"/>
                </a:lnTo>
                <a:lnTo>
                  <a:pt x="25" y="103"/>
                </a:lnTo>
                <a:lnTo>
                  <a:pt x="25" y="102"/>
                </a:lnTo>
                <a:lnTo>
                  <a:pt x="27" y="102"/>
                </a:lnTo>
                <a:lnTo>
                  <a:pt x="28" y="103"/>
                </a:lnTo>
                <a:lnTo>
                  <a:pt x="29" y="103"/>
                </a:lnTo>
                <a:lnTo>
                  <a:pt x="29" y="102"/>
                </a:lnTo>
                <a:lnTo>
                  <a:pt x="28" y="102"/>
                </a:lnTo>
                <a:lnTo>
                  <a:pt x="28" y="100"/>
                </a:lnTo>
                <a:lnTo>
                  <a:pt x="29" y="100"/>
                </a:lnTo>
                <a:lnTo>
                  <a:pt x="29" y="99"/>
                </a:lnTo>
                <a:lnTo>
                  <a:pt x="30" y="99"/>
                </a:lnTo>
                <a:lnTo>
                  <a:pt x="30" y="100"/>
                </a:lnTo>
                <a:lnTo>
                  <a:pt x="32" y="99"/>
                </a:lnTo>
                <a:lnTo>
                  <a:pt x="32" y="98"/>
                </a:lnTo>
                <a:lnTo>
                  <a:pt x="33" y="98"/>
                </a:lnTo>
                <a:lnTo>
                  <a:pt x="34" y="98"/>
                </a:lnTo>
                <a:lnTo>
                  <a:pt x="34" y="99"/>
                </a:lnTo>
                <a:lnTo>
                  <a:pt x="34" y="100"/>
                </a:lnTo>
                <a:lnTo>
                  <a:pt x="36" y="100"/>
                </a:lnTo>
                <a:lnTo>
                  <a:pt x="37" y="99"/>
                </a:lnTo>
                <a:lnTo>
                  <a:pt x="38" y="98"/>
                </a:lnTo>
                <a:lnTo>
                  <a:pt x="40" y="99"/>
                </a:lnTo>
                <a:lnTo>
                  <a:pt x="41" y="100"/>
                </a:lnTo>
                <a:lnTo>
                  <a:pt x="42" y="102"/>
                </a:lnTo>
                <a:lnTo>
                  <a:pt x="44" y="102"/>
                </a:lnTo>
                <a:lnTo>
                  <a:pt x="42" y="100"/>
                </a:lnTo>
                <a:lnTo>
                  <a:pt x="42" y="99"/>
                </a:lnTo>
                <a:lnTo>
                  <a:pt x="41" y="98"/>
                </a:lnTo>
                <a:lnTo>
                  <a:pt x="41" y="96"/>
                </a:lnTo>
                <a:lnTo>
                  <a:pt x="42" y="96"/>
                </a:lnTo>
                <a:lnTo>
                  <a:pt x="44" y="96"/>
                </a:lnTo>
                <a:lnTo>
                  <a:pt x="44" y="95"/>
                </a:lnTo>
                <a:lnTo>
                  <a:pt x="45" y="95"/>
                </a:lnTo>
                <a:close/>
                <a:moveTo>
                  <a:pt x="63" y="95"/>
                </a:moveTo>
                <a:lnTo>
                  <a:pt x="63" y="98"/>
                </a:lnTo>
                <a:lnTo>
                  <a:pt x="63" y="96"/>
                </a:lnTo>
                <a:lnTo>
                  <a:pt x="63" y="95"/>
                </a:lnTo>
                <a:close/>
                <a:moveTo>
                  <a:pt x="184" y="96"/>
                </a:moveTo>
                <a:lnTo>
                  <a:pt x="184" y="95"/>
                </a:lnTo>
                <a:lnTo>
                  <a:pt x="185" y="95"/>
                </a:lnTo>
                <a:lnTo>
                  <a:pt x="184" y="96"/>
                </a:lnTo>
                <a:close/>
                <a:moveTo>
                  <a:pt x="142" y="89"/>
                </a:moveTo>
                <a:lnTo>
                  <a:pt x="142" y="90"/>
                </a:lnTo>
                <a:lnTo>
                  <a:pt x="143" y="90"/>
                </a:lnTo>
                <a:lnTo>
                  <a:pt x="144" y="90"/>
                </a:lnTo>
                <a:lnTo>
                  <a:pt x="144" y="91"/>
                </a:lnTo>
                <a:lnTo>
                  <a:pt x="143" y="91"/>
                </a:lnTo>
                <a:lnTo>
                  <a:pt x="143" y="90"/>
                </a:lnTo>
                <a:lnTo>
                  <a:pt x="142" y="90"/>
                </a:lnTo>
                <a:lnTo>
                  <a:pt x="142" y="89"/>
                </a:lnTo>
                <a:close/>
                <a:moveTo>
                  <a:pt x="165" y="90"/>
                </a:moveTo>
                <a:lnTo>
                  <a:pt x="165" y="89"/>
                </a:lnTo>
                <a:lnTo>
                  <a:pt x="165" y="90"/>
                </a:lnTo>
                <a:close/>
                <a:moveTo>
                  <a:pt x="163" y="89"/>
                </a:moveTo>
                <a:lnTo>
                  <a:pt x="161" y="89"/>
                </a:lnTo>
                <a:lnTo>
                  <a:pt x="163" y="89"/>
                </a:lnTo>
                <a:close/>
                <a:moveTo>
                  <a:pt x="79" y="81"/>
                </a:moveTo>
                <a:lnTo>
                  <a:pt x="78" y="81"/>
                </a:lnTo>
                <a:lnTo>
                  <a:pt x="79" y="81"/>
                </a:lnTo>
                <a:close/>
                <a:moveTo>
                  <a:pt x="110" y="81"/>
                </a:moveTo>
                <a:lnTo>
                  <a:pt x="110" y="82"/>
                </a:lnTo>
                <a:lnTo>
                  <a:pt x="112" y="82"/>
                </a:lnTo>
                <a:lnTo>
                  <a:pt x="112" y="83"/>
                </a:lnTo>
                <a:lnTo>
                  <a:pt x="113" y="85"/>
                </a:lnTo>
                <a:lnTo>
                  <a:pt x="112" y="86"/>
                </a:lnTo>
                <a:lnTo>
                  <a:pt x="113" y="87"/>
                </a:lnTo>
                <a:lnTo>
                  <a:pt x="112" y="87"/>
                </a:lnTo>
                <a:lnTo>
                  <a:pt x="110" y="86"/>
                </a:lnTo>
                <a:lnTo>
                  <a:pt x="110" y="85"/>
                </a:lnTo>
                <a:lnTo>
                  <a:pt x="109" y="85"/>
                </a:lnTo>
                <a:lnTo>
                  <a:pt x="109" y="83"/>
                </a:lnTo>
                <a:lnTo>
                  <a:pt x="109" y="82"/>
                </a:lnTo>
                <a:lnTo>
                  <a:pt x="109" y="81"/>
                </a:lnTo>
                <a:lnTo>
                  <a:pt x="108" y="81"/>
                </a:lnTo>
                <a:lnTo>
                  <a:pt x="108" y="79"/>
                </a:lnTo>
                <a:lnTo>
                  <a:pt x="109" y="79"/>
                </a:lnTo>
                <a:lnTo>
                  <a:pt x="109" y="81"/>
                </a:lnTo>
                <a:lnTo>
                  <a:pt x="110" y="81"/>
                </a:lnTo>
                <a:close/>
                <a:moveTo>
                  <a:pt x="136" y="81"/>
                </a:moveTo>
                <a:lnTo>
                  <a:pt x="135" y="79"/>
                </a:lnTo>
                <a:lnTo>
                  <a:pt x="136" y="79"/>
                </a:lnTo>
                <a:lnTo>
                  <a:pt x="138" y="79"/>
                </a:lnTo>
                <a:lnTo>
                  <a:pt x="136" y="81"/>
                </a:lnTo>
                <a:close/>
                <a:moveTo>
                  <a:pt x="147" y="79"/>
                </a:moveTo>
                <a:lnTo>
                  <a:pt x="146" y="79"/>
                </a:lnTo>
                <a:lnTo>
                  <a:pt x="147" y="79"/>
                </a:lnTo>
                <a:close/>
                <a:moveTo>
                  <a:pt x="152" y="78"/>
                </a:moveTo>
                <a:lnTo>
                  <a:pt x="152" y="79"/>
                </a:lnTo>
                <a:lnTo>
                  <a:pt x="151" y="79"/>
                </a:lnTo>
                <a:lnTo>
                  <a:pt x="151" y="78"/>
                </a:lnTo>
                <a:lnTo>
                  <a:pt x="152" y="78"/>
                </a:lnTo>
                <a:close/>
                <a:moveTo>
                  <a:pt x="142" y="77"/>
                </a:moveTo>
                <a:lnTo>
                  <a:pt x="140" y="77"/>
                </a:lnTo>
                <a:lnTo>
                  <a:pt x="142" y="77"/>
                </a:lnTo>
                <a:close/>
                <a:moveTo>
                  <a:pt x="153" y="75"/>
                </a:moveTo>
                <a:lnTo>
                  <a:pt x="155" y="77"/>
                </a:lnTo>
                <a:lnTo>
                  <a:pt x="156" y="77"/>
                </a:lnTo>
                <a:lnTo>
                  <a:pt x="157" y="77"/>
                </a:lnTo>
                <a:lnTo>
                  <a:pt x="156" y="77"/>
                </a:lnTo>
                <a:lnTo>
                  <a:pt x="155" y="77"/>
                </a:lnTo>
                <a:lnTo>
                  <a:pt x="153" y="77"/>
                </a:lnTo>
                <a:lnTo>
                  <a:pt x="153" y="78"/>
                </a:lnTo>
                <a:lnTo>
                  <a:pt x="153" y="77"/>
                </a:lnTo>
                <a:lnTo>
                  <a:pt x="152" y="77"/>
                </a:lnTo>
                <a:lnTo>
                  <a:pt x="151" y="77"/>
                </a:lnTo>
                <a:lnTo>
                  <a:pt x="150" y="77"/>
                </a:lnTo>
                <a:lnTo>
                  <a:pt x="150" y="75"/>
                </a:lnTo>
                <a:lnTo>
                  <a:pt x="151" y="75"/>
                </a:lnTo>
                <a:lnTo>
                  <a:pt x="152" y="75"/>
                </a:lnTo>
                <a:lnTo>
                  <a:pt x="153" y="75"/>
                </a:lnTo>
                <a:close/>
                <a:moveTo>
                  <a:pt x="140" y="77"/>
                </a:moveTo>
                <a:lnTo>
                  <a:pt x="142" y="77"/>
                </a:lnTo>
                <a:lnTo>
                  <a:pt x="143" y="78"/>
                </a:lnTo>
                <a:lnTo>
                  <a:pt x="143" y="79"/>
                </a:lnTo>
                <a:lnTo>
                  <a:pt x="144" y="79"/>
                </a:lnTo>
                <a:lnTo>
                  <a:pt x="146" y="79"/>
                </a:lnTo>
                <a:lnTo>
                  <a:pt x="147" y="81"/>
                </a:lnTo>
                <a:lnTo>
                  <a:pt x="148" y="81"/>
                </a:lnTo>
                <a:lnTo>
                  <a:pt x="148" y="82"/>
                </a:lnTo>
                <a:lnTo>
                  <a:pt x="148" y="83"/>
                </a:lnTo>
                <a:lnTo>
                  <a:pt x="148" y="82"/>
                </a:lnTo>
                <a:lnTo>
                  <a:pt x="147" y="82"/>
                </a:lnTo>
                <a:lnTo>
                  <a:pt x="147" y="83"/>
                </a:lnTo>
                <a:lnTo>
                  <a:pt x="146" y="83"/>
                </a:lnTo>
                <a:lnTo>
                  <a:pt x="146" y="82"/>
                </a:lnTo>
                <a:lnTo>
                  <a:pt x="144" y="82"/>
                </a:lnTo>
                <a:lnTo>
                  <a:pt x="143" y="82"/>
                </a:lnTo>
                <a:lnTo>
                  <a:pt x="142" y="81"/>
                </a:lnTo>
                <a:lnTo>
                  <a:pt x="140" y="81"/>
                </a:lnTo>
                <a:lnTo>
                  <a:pt x="140" y="79"/>
                </a:lnTo>
                <a:lnTo>
                  <a:pt x="139" y="79"/>
                </a:lnTo>
                <a:lnTo>
                  <a:pt x="139" y="78"/>
                </a:lnTo>
                <a:lnTo>
                  <a:pt x="139" y="77"/>
                </a:lnTo>
                <a:lnTo>
                  <a:pt x="138" y="78"/>
                </a:lnTo>
                <a:lnTo>
                  <a:pt x="136" y="78"/>
                </a:lnTo>
                <a:lnTo>
                  <a:pt x="136" y="77"/>
                </a:lnTo>
                <a:lnTo>
                  <a:pt x="136" y="75"/>
                </a:lnTo>
                <a:lnTo>
                  <a:pt x="138" y="75"/>
                </a:lnTo>
                <a:lnTo>
                  <a:pt x="139" y="75"/>
                </a:lnTo>
                <a:lnTo>
                  <a:pt x="139" y="74"/>
                </a:lnTo>
                <a:lnTo>
                  <a:pt x="140" y="75"/>
                </a:lnTo>
                <a:lnTo>
                  <a:pt x="140" y="77"/>
                </a:lnTo>
                <a:close/>
                <a:moveTo>
                  <a:pt x="140" y="75"/>
                </a:moveTo>
                <a:lnTo>
                  <a:pt x="140" y="74"/>
                </a:lnTo>
                <a:lnTo>
                  <a:pt x="140" y="75"/>
                </a:lnTo>
                <a:close/>
                <a:moveTo>
                  <a:pt x="139" y="74"/>
                </a:moveTo>
                <a:lnTo>
                  <a:pt x="139" y="73"/>
                </a:lnTo>
                <a:lnTo>
                  <a:pt x="139" y="74"/>
                </a:lnTo>
                <a:close/>
                <a:moveTo>
                  <a:pt x="151" y="73"/>
                </a:moveTo>
                <a:lnTo>
                  <a:pt x="152" y="73"/>
                </a:lnTo>
                <a:lnTo>
                  <a:pt x="151" y="73"/>
                </a:lnTo>
                <a:lnTo>
                  <a:pt x="151" y="74"/>
                </a:lnTo>
                <a:lnTo>
                  <a:pt x="151" y="73"/>
                </a:lnTo>
                <a:lnTo>
                  <a:pt x="150" y="73"/>
                </a:lnTo>
                <a:lnTo>
                  <a:pt x="151" y="73"/>
                </a:lnTo>
                <a:close/>
                <a:moveTo>
                  <a:pt x="147" y="73"/>
                </a:moveTo>
                <a:lnTo>
                  <a:pt x="146" y="73"/>
                </a:lnTo>
                <a:lnTo>
                  <a:pt x="146" y="72"/>
                </a:lnTo>
                <a:lnTo>
                  <a:pt x="147" y="72"/>
                </a:lnTo>
                <a:lnTo>
                  <a:pt x="147" y="73"/>
                </a:lnTo>
                <a:close/>
                <a:moveTo>
                  <a:pt x="150" y="72"/>
                </a:moveTo>
                <a:lnTo>
                  <a:pt x="148" y="72"/>
                </a:lnTo>
                <a:lnTo>
                  <a:pt x="150" y="72"/>
                </a:lnTo>
                <a:close/>
                <a:moveTo>
                  <a:pt x="130" y="72"/>
                </a:moveTo>
                <a:lnTo>
                  <a:pt x="130" y="70"/>
                </a:lnTo>
                <a:lnTo>
                  <a:pt x="131" y="72"/>
                </a:lnTo>
                <a:lnTo>
                  <a:pt x="130" y="72"/>
                </a:lnTo>
                <a:close/>
                <a:moveTo>
                  <a:pt x="131" y="70"/>
                </a:moveTo>
                <a:lnTo>
                  <a:pt x="131" y="69"/>
                </a:lnTo>
                <a:lnTo>
                  <a:pt x="131" y="70"/>
                </a:lnTo>
                <a:close/>
                <a:moveTo>
                  <a:pt x="116" y="68"/>
                </a:moveTo>
                <a:lnTo>
                  <a:pt x="114" y="68"/>
                </a:lnTo>
                <a:lnTo>
                  <a:pt x="114" y="66"/>
                </a:lnTo>
                <a:lnTo>
                  <a:pt x="114" y="65"/>
                </a:lnTo>
                <a:lnTo>
                  <a:pt x="116" y="65"/>
                </a:lnTo>
                <a:lnTo>
                  <a:pt x="116" y="66"/>
                </a:lnTo>
                <a:lnTo>
                  <a:pt x="116" y="68"/>
                </a:lnTo>
                <a:close/>
                <a:moveTo>
                  <a:pt x="139" y="62"/>
                </a:moveTo>
                <a:lnTo>
                  <a:pt x="139" y="64"/>
                </a:lnTo>
                <a:lnTo>
                  <a:pt x="138" y="64"/>
                </a:lnTo>
                <a:lnTo>
                  <a:pt x="139" y="62"/>
                </a:lnTo>
                <a:close/>
                <a:moveTo>
                  <a:pt x="133" y="64"/>
                </a:moveTo>
                <a:lnTo>
                  <a:pt x="131" y="64"/>
                </a:lnTo>
                <a:lnTo>
                  <a:pt x="131" y="62"/>
                </a:lnTo>
                <a:lnTo>
                  <a:pt x="133" y="62"/>
                </a:lnTo>
                <a:lnTo>
                  <a:pt x="133" y="64"/>
                </a:lnTo>
                <a:close/>
                <a:moveTo>
                  <a:pt x="142" y="62"/>
                </a:moveTo>
                <a:lnTo>
                  <a:pt x="143" y="62"/>
                </a:lnTo>
                <a:lnTo>
                  <a:pt x="144" y="62"/>
                </a:lnTo>
                <a:lnTo>
                  <a:pt x="144" y="64"/>
                </a:lnTo>
                <a:lnTo>
                  <a:pt x="143" y="64"/>
                </a:lnTo>
                <a:lnTo>
                  <a:pt x="143" y="65"/>
                </a:lnTo>
                <a:lnTo>
                  <a:pt x="142" y="66"/>
                </a:lnTo>
                <a:lnTo>
                  <a:pt x="142" y="65"/>
                </a:lnTo>
                <a:lnTo>
                  <a:pt x="142" y="66"/>
                </a:lnTo>
                <a:lnTo>
                  <a:pt x="142" y="68"/>
                </a:lnTo>
                <a:lnTo>
                  <a:pt x="143" y="68"/>
                </a:lnTo>
                <a:lnTo>
                  <a:pt x="144" y="68"/>
                </a:lnTo>
                <a:lnTo>
                  <a:pt x="143" y="69"/>
                </a:lnTo>
                <a:lnTo>
                  <a:pt x="142" y="69"/>
                </a:lnTo>
                <a:lnTo>
                  <a:pt x="140" y="69"/>
                </a:lnTo>
                <a:lnTo>
                  <a:pt x="140" y="70"/>
                </a:lnTo>
                <a:lnTo>
                  <a:pt x="140" y="72"/>
                </a:lnTo>
                <a:lnTo>
                  <a:pt x="140" y="73"/>
                </a:lnTo>
                <a:lnTo>
                  <a:pt x="139" y="73"/>
                </a:lnTo>
                <a:lnTo>
                  <a:pt x="138" y="73"/>
                </a:lnTo>
                <a:lnTo>
                  <a:pt x="138" y="72"/>
                </a:lnTo>
                <a:lnTo>
                  <a:pt x="139" y="72"/>
                </a:lnTo>
                <a:lnTo>
                  <a:pt x="138" y="72"/>
                </a:lnTo>
                <a:lnTo>
                  <a:pt x="136" y="72"/>
                </a:lnTo>
                <a:lnTo>
                  <a:pt x="135" y="72"/>
                </a:lnTo>
                <a:lnTo>
                  <a:pt x="135" y="73"/>
                </a:lnTo>
                <a:lnTo>
                  <a:pt x="134" y="73"/>
                </a:lnTo>
                <a:lnTo>
                  <a:pt x="133" y="73"/>
                </a:lnTo>
                <a:lnTo>
                  <a:pt x="133" y="74"/>
                </a:lnTo>
                <a:lnTo>
                  <a:pt x="131" y="73"/>
                </a:lnTo>
                <a:lnTo>
                  <a:pt x="130" y="73"/>
                </a:lnTo>
                <a:lnTo>
                  <a:pt x="130" y="72"/>
                </a:lnTo>
                <a:lnTo>
                  <a:pt x="131" y="70"/>
                </a:lnTo>
                <a:lnTo>
                  <a:pt x="133" y="70"/>
                </a:lnTo>
                <a:lnTo>
                  <a:pt x="133" y="69"/>
                </a:lnTo>
                <a:lnTo>
                  <a:pt x="134" y="69"/>
                </a:lnTo>
                <a:lnTo>
                  <a:pt x="135" y="69"/>
                </a:lnTo>
                <a:lnTo>
                  <a:pt x="135" y="68"/>
                </a:lnTo>
                <a:lnTo>
                  <a:pt x="135" y="66"/>
                </a:lnTo>
                <a:lnTo>
                  <a:pt x="135" y="68"/>
                </a:lnTo>
                <a:lnTo>
                  <a:pt x="136" y="68"/>
                </a:lnTo>
                <a:lnTo>
                  <a:pt x="138" y="68"/>
                </a:lnTo>
                <a:lnTo>
                  <a:pt x="139" y="68"/>
                </a:lnTo>
                <a:lnTo>
                  <a:pt x="139" y="66"/>
                </a:lnTo>
                <a:lnTo>
                  <a:pt x="139" y="65"/>
                </a:lnTo>
                <a:lnTo>
                  <a:pt x="139" y="64"/>
                </a:lnTo>
                <a:lnTo>
                  <a:pt x="140" y="64"/>
                </a:lnTo>
                <a:lnTo>
                  <a:pt x="140" y="62"/>
                </a:lnTo>
                <a:lnTo>
                  <a:pt x="142" y="62"/>
                </a:lnTo>
                <a:close/>
                <a:moveTo>
                  <a:pt x="138" y="62"/>
                </a:moveTo>
                <a:lnTo>
                  <a:pt x="138" y="64"/>
                </a:lnTo>
                <a:lnTo>
                  <a:pt x="136" y="62"/>
                </a:lnTo>
                <a:lnTo>
                  <a:pt x="138" y="62"/>
                </a:lnTo>
                <a:close/>
                <a:moveTo>
                  <a:pt x="131" y="62"/>
                </a:moveTo>
                <a:lnTo>
                  <a:pt x="130" y="62"/>
                </a:lnTo>
                <a:lnTo>
                  <a:pt x="130" y="61"/>
                </a:lnTo>
                <a:lnTo>
                  <a:pt x="131" y="61"/>
                </a:lnTo>
                <a:lnTo>
                  <a:pt x="131" y="62"/>
                </a:lnTo>
                <a:close/>
                <a:moveTo>
                  <a:pt x="143" y="62"/>
                </a:moveTo>
                <a:lnTo>
                  <a:pt x="143" y="61"/>
                </a:lnTo>
                <a:lnTo>
                  <a:pt x="143" y="62"/>
                </a:lnTo>
                <a:close/>
                <a:moveTo>
                  <a:pt x="133" y="62"/>
                </a:moveTo>
                <a:lnTo>
                  <a:pt x="131" y="62"/>
                </a:lnTo>
                <a:lnTo>
                  <a:pt x="131" y="61"/>
                </a:lnTo>
                <a:lnTo>
                  <a:pt x="133" y="61"/>
                </a:lnTo>
                <a:lnTo>
                  <a:pt x="133" y="62"/>
                </a:lnTo>
                <a:close/>
                <a:moveTo>
                  <a:pt x="138" y="61"/>
                </a:moveTo>
                <a:lnTo>
                  <a:pt x="136" y="61"/>
                </a:lnTo>
                <a:lnTo>
                  <a:pt x="136" y="60"/>
                </a:lnTo>
                <a:lnTo>
                  <a:pt x="138" y="60"/>
                </a:lnTo>
                <a:lnTo>
                  <a:pt x="138" y="61"/>
                </a:lnTo>
                <a:close/>
                <a:moveTo>
                  <a:pt x="131" y="13"/>
                </a:moveTo>
                <a:lnTo>
                  <a:pt x="131" y="11"/>
                </a:lnTo>
                <a:lnTo>
                  <a:pt x="131" y="13"/>
                </a:lnTo>
                <a:close/>
                <a:moveTo>
                  <a:pt x="131" y="10"/>
                </a:moveTo>
                <a:lnTo>
                  <a:pt x="130" y="10"/>
                </a:lnTo>
                <a:lnTo>
                  <a:pt x="130" y="9"/>
                </a:lnTo>
                <a:lnTo>
                  <a:pt x="131" y="9"/>
                </a:lnTo>
                <a:lnTo>
                  <a:pt x="131" y="10"/>
                </a:lnTo>
                <a:close/>
                <a:moveTo>
                  <a:pt x="34" y="1"/>
                </a:moveTo>
                <a:lnTo>
                  <a:pt x="34" y="0"/>
                </a:lnTo>
                <a:lnTo>
                  <a:pt x="34" y="1"/>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2608972" y="3679056"/>
            <a:ext cx="1251106" cy="1131705"/>
          </a:xfrm>
          <a:custGeom>
            <a:avLst/>
            <a:gdLst>
              <a:gd name="T0" fmla="*/ 131 w 723"/>
              <a:gd name="T1" fmla="*/ 560 h 654"/>
              <a:gd name="T2" fmla="*/ 372 w 723"/>
              <a:gd name="T3" fmla="*/ 518 h 654"/>
              <a:gd name="T4" fmla="*/ 421 w 723"/>
              <a:gd name="T5" fmla="*/ 403 h 654"/>
              <a:gd name="T6" fmla="*/ 422 w 723"/>
              <a:gd name="T7" fmla="*/ 386 h 654"/>
              <a:gd name="T8" fmla="*/ 402 w 723"/>
              <a:gd name="T9" fmla="*/ 373 h 654"/>
              <a:gd name="T10" fmla="*/ 406 w 723"/>
              <a:gd name="T11" fmla="*/ 353 h 654"/>
              <a:gd name="T12" fmla="*/ 438 w 723"/>
              <a:gd name="T13" fmla="*/ 370 h 654"/>
              <a:gd name="T14" fmla="*/ 402 w 723"/>
              <a:gd name="T15" fmla="*/ 374 h 654"/>
              <a:gd name="T16" fmla="*/ 414 w 723"/>
              <a:gd name="T17" fmla="*/ 335 h 654"/>
              <a:gd name="T18" fmla="*/ 639 w 723"/>
              <a:gd name="T19" fmla="*/ 284 h 654"/>
              <a:gd name="T20" fmla="*/ 608 w 723"/>
              <a:gd name="T21" fmla="*/ 260 h 654"/>
              <a:gd name="T22" fmla="*/ 572 w 723"/>
              <a:gd name="T23" fmla="*/ 252 h 654"/>
              <a:gd name="T24" fmla="*/ 626 w 723"/>
              <a:gd name="T25" fmla="*/ 267 h 654"/>
              <a:gd name="T26" fmla="*/ 646 w 723"/>
              <a:gd name="T27" fmla="*/ 297 h 654"/>
              <a:gd name="T28" fmla="*/ 622 w 723"/>
              <a:gd name="T29" fmla="*/ 357 h 654"/>
              <a:gd name="T30" fmla="*/ 558 w 723"/>
              <a:gd name="T31" fmla="*/ 417 h 654"/>
              <a:gd name="T32" fmla="*/ 410 w 723"/>
              <a:gd name="T33" fmla="*/ 592 h 654"/>
              <a:gd name="T34" fmla="*/ 379 w 723"/>
              <a:gd name="T35" fmla="*/ 548 h 654"/>
              <a:gd name="T36" fmla="*/ 389 w 723"/>
              <a:gd name="T37" fmla="*/ 489 h 654"/>
              <a:gd name="T38" fmla="*/ 463 w 723"/>
              <a:gd name="T39" fmla="*/ 468 h 654"/>
              <a:gd name="T40" fmla="*/ 481 w 723"/>
              <a:gd name="T41" fmla="*/ 433 h 654"/>
              <a:gd name="T42" fmla="*/ 486 w 723"/>
              <a:gd name="T43" fmla="*/ 396 h 654"/>
              <a:gd name="T44" fmla="*/ 478 w 723"/>
              <a:gd name="T45" fmla="*/ 359 h 654"/>
              <a:gd name="T46" fmla="*/ 507 w 723"/>
              <a:gd name="T47" fmla="*/ 292 h 654"/>
              <a:gd name="T48" fmla="*/ 521 w 723"/>
              <a:gd name="T49" fmla="*/ 269 h 654"/>
              <a:gd name="T50" fmla="*/ 565 w 723"/>
              <a:gd name="T51" fmla="*/ 241 h 654"/>
              <a:gd name="T52" fmla="*/ 680 w 723"/>
              <a:gd name="T53" fmla="*/ 221 h 654"/>
              <a:gd name="T54" fmla="*/ 544 w 723"/>
              <a:gd name="T55" fmla="*/ 224 h 654"/>
              <a:gd name="T56" fmla="*/ 702 w 723"/>
              <a:gd name="T57" fmla="*/ 203 h 654"/>
              <a:gd name="T58" fmla="*/ 552 w 723"/>
              <a:gd name="T59" fmla="*/ 192 h 654"/>
              <a:gd name="T60" fmla="*/ 689 w 723"/>
              <a:gd name="T61" fmla="*/ 216 h 654"/>
              <a:gd name="T62" fmla="*/ 557 w 723"/>
              <a:gd name="T63" fmla="*/ 187 h 654"/>
              <a:gd name="T64" fmla="*/ 722 w 723"/>
              <a:gd name="T65" fmla="*/ 179 h 654"/>
              <a:gd name="T66" fmla="*/ 491 w 723"/>
              <a:gd name="T67" fmla="*/ 150 h 654"/>
              <a:gd name="T68" fmla="*/ 575 w 723"/>
              <a:gd name="T69" fmla="*/ 153 h 654"/>
              <a:gd name="T70" fmla="*/ 558 w 723"/>
              <a:gd name="T71" fmla="*/ 139 h 654"/>
              <a:gd name="T72" fmla="*/ 570 w 723"/>
              <a:gd name="T73" fmla="*/ 133 h 654"/>
              <a:gd name="T74" fmla="*/ 486 w 723"/>
              <a:gd name="T75" fmla="*/ 123 h 654"/>
              <a:gd name="T76" fmla="*/ 599 w 723"/>
              <a:gd name="T77" fmla="*/ 114 h 654"/>
              <a:gd name="T78" fmla="*/ 294 w 723"/>
              <a:gd name="T79" fmla="*/ 48 h 654"/>
              <a:gd name="T80" fmla="*/ 367 w 723"/>
              <a:gd name="T81" fmla="*/ 82 h 654"/>
              <a:gd name="T82" fmla="*/ 391 w 723"/>
              <a:gd name="T83" fmla="*/ 118 h 654"/>
              <a:gd name="T84" fmla="*/ 419 w 723"/>
              <a:gd name="T85" fmla="*/ 120 h 654"/>
              <a:gd name="T86" fmla="*/ 435 w 723"/>
              <a:gd name="T87" fmla="*/ 119 h 654"/>
              <a:gd name="T88" fmla="*/ 464 w 723"/>
              <a:gd name="T89" fmla="*/ 111 h 654"/>
              <a:gd name="T90" fmla="*/ 495 w 723"/>
              <a:gd name="T91" fmla="*/ 129 h 654"/>
              <a:gd name="T92" fmla="*/ 487 w 723"/>
              <a:gd name="T93" fmla="*/ 153 h 654"/>
              <a:gd name="T94" fmla="*/ 523 w 723"/>
              <a:gd name="T95" fmla="*/ 135 h 654"/>
              <a:gd name="T96" fmla="*/ 542 w 723"/>
              <a:gd name="T97" fmla="*/ 132 h 654"/>
              <a:gd name="T98" fmla="*/ 554 w 723"/>
              <a:gd name="T99" fmla="*/ 141 h 654"/>
              <a:gd name="T100" fmla="*/ 545 w 723"/>
              <a:gd name="T101" fmla="*/ 203 h 654"/>
              <a:gd name="T102" fmla="*/ 512 w 723"/>
              <a:gd name="T103" fmla="*/ 237 h 654"/>
              <a:gd name="T104" fmla="*/ 480 w 723"/>
              <a:gd name="T105" fmla="*/ 250 h 654"/>
              <a:gd name="T106" fmla="*/ 463 w 723"/>
              <a:gd name="T107" fmla="*/ 280 h 654"/>
              <a:gd name="T108" fmla="*/ 439 w 723"/>
              <a:gd name="T109" fmla="*/ 296 h 654"/>
              <a:gd name="T110" fmla="*/ 394 w 723"/>
              <a:gd name="T111" fmla="*/ 322 h 654"/>
              <a:gd name="T112" fmla="*/ 317 w 723"/>
              <a:gd name="T113" fmla="*/ 345 h 654"/>
              <a:gd name="T114" fmla="*/ 270 w 723"/>
              <a:gd name="T115" fmla="*/ 368 h 654"/>
              <a:gd name="T116" fmla="*/ 282 w 723"/>
              <a:gd name="T117" fmla="*/ 276 h 654"/>
              <a:gd name="T118" fmla="*/ 296 w 723"/>
              <a:gd name="T119" fmla="*/ 179 h 654"/>
              <a:gd name="T120" fmla="*/ 311 w 723"/>
              <a:gd name="T121" fmla="*/ 91 h 654"/>
              <a:gd name="T122" fmla="*/ 264 w 723"/>
              <a:gd name="T123" fmla="*/ 57 h 654"/>
              <a:gd name="T124" fmla="*/ 271 w 723"/>
              <a:gd name="T125" fmla="*/ 2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3" h="654">
                <a:moveTo>
                  <a:pt x="2" y="654"/>
                </a:moveTo>
                <a:lnTo>
                  <a:pt x="0" y="654"/>
                </a:lnTo>
                <a:lnTo>
                  <a:pt x="2" y="654"/>
                </a:lnTo>
                <a:close/>
                <a:moveTo>
                  <a:pt x="6" y="653"/>
                </a:moveTo>
                <a:lnTo>
                  <a:pt x="4" y="653"/>
                </a:lnTo>
                <a:lnTo>
                  <a:pt x="4" y="652"/>
                </a:lnTo>
                <a:lnTo>
                  <a:pt x="6" y="652"/>
                </a:lnTo>
                <a:lnTo>
                  <a:pt x="6" y="653"/>
                </a:lnTo>
                <a:close/>
                <a:moveTo>
                  <a:pt x="20" y="643"/>
                </a:moveTo>
                <a:lnTo>
                  <a:pt x="20" y="644"/>
                </a:lnTo>
                <a:lnTo>
                  <a:pt x="19" y="644"/>
                </a:lnTo>
                <a:lnTo>
                  <a:pt x="19" y="643"/>
                </a:lnTo>
                <a:lnTo>
                  <a:pt x="20" y="643"/>
                </a:lnTo>
                <a:lnTo>
                  <a:pt x="21" y="643"/>
                </a:lnTo>
                <a:lnTo>
                  <a:pt x="20" y="643"/>
                </a:lnTo>
                <a:close/>
                <a:moveTo>
                  <a:pt x="402" y="582"/>
                </a:moveTo>
                <a:lnTo>
                  <a:pt x="401" y="581"/>
                </a:lnTo>
                <a:lnTo>
                  <a:pt x="402" y="581"/>
                </a:lnTo>
                <a:lnTo>
                  <a:pt x="404" y="581"/>
                </a:lnTo>
                <a:lnTo>
                  <a:pt x="404" y="582"/>
                </a:lnTo>
                <a:lnTo>
                  <a:pt x="402" y="582"/>
                </a:lnTo>
                <a:close/>
                <a:moveTo>
                  <a:pt x="116" y="572"/>
                </a:moveTo>
                <a:lnTo>
                  <a:pt x="116" y="573"/>
                </a:lnTo>
                <a:lnTo>
                  <a:pt x="114" y="573"/>
                </a:lnTo>
                <a:lnTo>
                  <a:pt x="113" y="573"/>
                </a:lnTo>
                <a:lnTo>
                  <a:pt x="113" y="572"/>
                </a:lnTo>
                <a:lnTo>
                  <a:pt x="114" y="572"/>
                </a:lnTo>
                <a:lnTo>
                  <a:pt x="116" y="572"/>
                </a:lnTo>
                <a:lnTo>
                  <a:pt x="117" y="572"/>
                </a:lnTo>
                <a:lnTo>
                  <a:pt x="116" y="572"/>
                </a:lnTo>
                <a:close/>
                <a:moveTo>
                  <a:pt x="123" y="568"/>
                </a:moveTo>
                <a:lnTo>
                  <a:pt x="122" y="568"/>
                </a:lnTo>
                <a:lnTo>
                  <a:pt x="123" y="568"/>
                </a:lnTo>
                <a:close/>
                <a:moveTo>
                  <a:pt x="66" y="568"/>
                </a:moveTo>
                <a:lnTo>
                  <a:pt x="65" y="568"/>
                </a:lnTo>
                <a:lnTo>
                  <a:pt x="63" y="568"/>
                </a:lnTo>
                <a:lnTo>
                  <a:pt x="63" y="567"/>
                </a:lnTo>
                <a:lnTo>
                  <a:pt x="65" y="567"/>
                </a:lnTo>
                <a:lnTo>
                  <a:pt x="66" y="567"/>
                </a:lnTo>
                <a:lnTo>
                  <a:pt x="67" y="567"/>
                </a:lnTo>
                <a:lnTo>
                  <a:pt x="67" y="568"/>
                </a:lnTo>
                <a:lnTo>
                  <a:pt x="66" y="568"/>
                </a:lnTo>
                <a:close/>
                <a:moveTo>
                  <a:pt x="118" y="567"/>
                </a:moveTo>
                <a:lnTo>
                  <a:pt x="117" y="567"/>
                </a:lnTo>
                <a:lnTo>
                  <a:pt x="117" y="565"/>
                </a:lnTo>
                <a:lnTo>
                  <a:pt x="118" y="565"/>
                </a:lnTo>
                <a:lnTo>
                  <a:pt x="118" y="567"/>
                </a:lnTo>
                <a:close/>
                <a:moveTo>
                  <a:pt x="125" y="568"/>
                </a:moveTo>
                <a:lnTo>
                  <a:pt x="123" y="569"/>
                </a:lnTo>
                <a:lnTo>
                  <a:pt x="122" y="569"/>
                </a:lnTo>
                <a:lnTo>
                  <a:pt x="121" y="571"/>
                </a:lnTo>
                <a:lnTo>
                  <a:pt x="120" y="572"/>
                </a:lnTo>
                <a:lnTo>
                  <a:pt x="118" y="572"/>
                </a:lnTo>
                <a:lnTo>
                  <a:pt x="120" y="571"/>
                </a:lnTo>
                <a:lnTo>
                  <a:pt x="121" y="571"/>
                </a:lnTo>
                <a:lnTo>
                  <a:pt x="121" y="569"/>
                </a:lnTo>
                <a:lnTo>
                  <a:pt x="122" y="569"/>
                </a:lnTo>
                <a:lnTo>
                  <a:pt x="123" y="569"/>
                </a:lnTo>
                <a:lnTo>
                  <a:pt x="123" y="568"/>
                </a:lnTo>
                <a:lnTo>
                  <a:pt x="125" y="567"/>
                </a:lnTo>
                <a:lnTo>
                  <a:pt x="126" y="565"/>
                </a:lnTo>
                <a:lnTo>
                  <a:pt x="127" y="565"/>
                </a:lnTo>
                <a:lnTo>
                  <a:pt x="127" y="564"/>
                </a:lnTo>
                <a:lnTo>
                  <a:pt x="127" y="565"/>
                </a:lnTo>
                <a:lnTo>
                  <a:pt x="126" y="567"/>
                </a:lnTo>
                <a:lnTo>
                  <a:pt x="125" y="567"/>
                </a:lnTo>
                <a:lnTo>
                  <a:pt x="125" y="568"/>
                </a:lnTo>
                <a:close/>
                <a:moveTo>
                  <a:pt x="131" y="561"/>
                </a:moveTo>
                <a:lnTo>
                  <a:pt x="131" y="560"/>
                </a:lnTo>
                <a:lnTo>
                  <a:pt x="133" y="561"/>
                </a:lnTo>
                <a:lnTo>
                  <a:pt x="131" y="561"/>
                </a:lnTo>
                <a:close/>
                <a:moveTo>
                  <a:pt x="140" y="561"/>
                </a:moveTo>
                <a:lnTo>
                  <a:pt x="139" y="561"/>
                </a:lnTo>
                <a:lnTo>
                  <a:pt x="139" y="560"/>
                </a:lnTo>
                <a:lnTo>
                  <a:pt x="140" y="560"/>
                </a:lnTo>
                <a:lnTo>
                  <a:pt x="140" y="561"/>
                </a:lnTo>
                <a:close/>
                <a:moveTo>
                  <a:pt x="114" y="571"/>
                </a:moveTo>
                <a:lnTo>
                  <a:pt x="114" y="572"/>
                </a:lnTo>
                <a:lnTo>
                  <a:pt x="113" y="572"/>
                </a:lnTo>
                <a:lnTo>
                  <a:pt x="112" y="572"/>
                </a:lnTo>
                <a:lnTo>
                  <a:pt x="112" y="573"/>
                </a:lnTo>
                <a:lnTo>
                  <a:pt x="110" y="573"/>
                </a:lnTo>
                <a:lnTo>
                  <a:pt x="109" y="573"/>
                </a:lnTo>
                <a:lnTo>
                  <a:pt x="109" y="574"/>
                </a:lnTo>
                <a:lnTo>
                  <a:pt x="109" y="576"/>
                </a:lnTo>
                <a:lnTo>
                  <a:pt x="108" y="576"/>
                </a:lnTo>
                <a:lnTo>
                  <a:pt x="108" y="577"/>
                </a:lnTo>
                <a:lnTo>
                  <a:pt x="106" y="578"/>
                </a:lnTo>
                <a:lnTo>
                  <a:pt x="106" y="577"/>
                </a:lnTo>
                <a:lnTo>
                  <a:pt x="105" y="577"/>
                </a:lnTo>
                <a:lnTo>
                  <a:pt x="105" y="576"/>
                </a:lnTo>
                <a:lnTo>
                  <a:pt x="106" y="574"/>
                </a:lnTo>
                <a:lnTo>
                  <a:pt x="108" y="573"/>
                </a:lnTo>
                <a:lnTo>
                  <a:pt x="109" y="573"/>
                </a:lnTo>
                <a:lnTo>
                  <a:pt x="109" y="572"/>
                </a:lnTo>
                <a:lnTo>
                  <a:pt x="110" y="571"/>
                </a:lnTo>
                <a:lnTo>
                  <a:pt x="112" y="571"/>
                </a:lnTo>
                <a:lnTo>
                  <a:pt x="113" y="569"/>
                </a:lnTo>
                <a:lnTo>
                  <a:pt x="114" y="569"/>
                </a:lnTo>
                <a:lnTo>
                  <a:pt x="114" y="567"/>
                </a:lnTo>
                <a:lnTo>
                  <a:pt x="114" y="565"/>
                </a:lnTo>
                <a:lnTo>
                  <a:pt x="114" y="564"/>
                </a:lnTo>
                <a:lnTo>
                  <a:pt x="114" y="561"/>
                </a:lnTo>
                <a:lnTo>
                  <a:pt x="114" y="560"/>
                </a:lnTo>
                <a:lnTo>
                  <a:pt x="116" y="560"/>
                </a:lnTo>
                <a:lnTo>
                  <a:pt x="116" y="561"/>
                </a:lnTo>
                <a:lnTo>
                  <a:pt x="116" y="563"/>
                </a:lnTo>
                <a:lnTo>
                  <a:pt x="116" y="564"/>
                </a:lnTo>
                <a:lnTo>
                  <a:pt x="116" y="565"/>
                </a:lnTo>
                <a:lnTo>
                  <a:pt x="116" y="567"/>
                </a:lnTo>
                <a:lnTo>
                  <a:pt x="116" y="568"/>
                </a:lnTo>
                <a:lnTo>
                  <a:pt x="116" y="569"/>
                </a:lnTo>
                <a:lnTo>
                  <a:pt x="116" y="571"/>
                </a:lnTo>
                <a:lnTo>
                  <a:pt x="114" y="571"/>
                </a:lnTo>
                <a:close/>
                <a:moveTo>
                  <a:pt x="117" y="560"/>
                </a:moveTo>
                <a:lnTo>
                  <a:pt x="117" y="559"/>
                </a:lnTo>
                <a:lnTo>
                  <a:pt x="117" y="560"/>
                </a:lnTo>
                <a:close/>
                <a:moveTo>
                  <a:pt x="388" y="560"/>
                </a:moveTo>
                <a:lnTo>
                  <a:pt x="388" y="559"/>
                </a:lnTo>
                <a:lnTo>
                  <a:pt x="388" y="557"/>
                </a:lnTo>
                <a:lnTo>
                  <a:pt x="389" y="557"/>
                </a:lnTo>
                <a:lnTo>
                  <a:pt x="389" y="559"/>
                </a:lnTo>
                <a:lnTo>
                  <a:pt x="389" y="560"/>
                </a:lnTo>
                <a:lnTo>
                  <a:pt x="388" y="560"/>
                </a:lnTo>
                <a:close/>
                <a:moveTo>
                  <a:pt x="117" y="559"/>
                </a:moveTo>
                <a:lnTo>
                  <a:pt x="116" y="559"/>
                </a:lnTo>
                <a:lnTo>
                  <a:pt x="117" y="559"/>
                </a:lnTo>
                <a:lnTo>
                  <a:pt x="117" y="557"/>
                </a:lnTo>
                <a:lnTo>
                  <a:pt x="117" y="556"/>
                </a:lnTo>
                <a:lnTo>
                  <a:pt x="118" y="556"/>
                </a:lnTo>
                <a:lnTo>
                  <a:pt x="118" y="557"/>
                </a:lnTo>
                <a:lnTo>
                  <a:pt x="118" y="559"/>
                </a:lnTo>
                <a:lnTo>
                  <a:pt x="117" y="559"/>
                </a:lnTo>
                <a:close/>
                <a:moveTo>
                  <a:pt x="139" y="538"/>
                </a:moveTo>
                <a:lnTo>
                  <a:pt x="138" y="538"/>
                </a:lnTo>
                <a:lnTo>
                  <a:pt x="139" y="538"/>
                </a:lnTo>
                <a:close/>
                <a:moveTo>
                  <a:pt x="373" y="518"/>
                </a:moveTo>
                <a:lnTo>
                  <a:pt x="372" y="518"/>
                </a:lnTo>
                <a:lnTo>
                  <a:pt x="372" y="517"/>
                </a:lnTo>
                <a:lnTo>
                  <a:pt x="373" y="517"/>
                </a:lnTo>
                <a:lnTo>
                  <a:pt x="373" y="518"/>
                </a:lnTo>
                <a:close/>
                <a:moveTo>
                  <a:pt x="377" y="510"/>
                </a:moveTo>
                <a:lnTo>
                  <a:pt x="376" y="510"/>
                </a:lnTo>
                <a:lnTo>
                  <a:pt x="377" y="510"/>
                </a:lnTo>
                <a:close/>
                <a:moveTo>
                  <a:pt x="376" y="509"/>
                </a:moveTo>
                <a:lnTo>
                  <a:pt x="375" y="509"/>
                </a:lnTo>
                <a:lnTo>
                  <a:pt x="375" y="508"/>
                </a:lnTo>
                <a:lnTo>
                  <a:pt x="375" y="506"/>
                </a:lnTo>
                <a:lnTo>
                  <a:pt x="376" y="506"/>
                </a:lnTo>
                <a:lnTo>
                  <a:pt x="376" y="508"/>
                </a:lnTo>
                <a:lnTo>
                  <a:pt x="376" y="509"/>
                </a:lnTo>
                <a:close/>
                <a:moveTo>
                  <a:pt x="455" y="474"/>
                </a:moveTo>
                <a:lnTo>
                  <a:pt x="456" y="472"/>
                </a:lnTo>
                <a:lnTo>
                  <a:pt x="457" y="472"/>
                </a:lnTo>
                <a:lnTo>
                  <a:pt x="457" y="471"/>
                </a:lnTo>
                <a:lnTo>
                  <a:pt x="459" y="471"/>
                </a:lnTo>
                <a:lnTo>
                  <a:pt x="459" y="472"/>
                </a:lnTo>
                <a:lnTo>
                  <a:pt x="457" y="472"/>
                </a:lnTo>
                <a:lnTo>
                  <a:pt x="456" y="472"/>
                </a:lnTo>
                <a:lnTo>
                  <a:pt x="456" y="474"/>
                </a:lnTo>
                <a:lnTo>
                  <a:pt x="455" y="474"/>
                </a:lnTo>
                <a:close/>
                <a:moveTo>
                  <a:pt x="460" y="470"/>
                </a:moveTo>
                <a:lnTo>
                  <a:pt x="459" y="470"/>
                </a:lnTo>
                <a:lnTo>
                  <a:pt x="459" y="468"/>
                </a:lnTo>
                <a:lnTo>
                  <a:pt x="460" y="468"/>
                </a:lnTo>
                <a:lnTo>
                  <a:pt x="461" y="468"/>
                </a:lnTo>
                <a:lnTo>
                  <a:pt x="460" y="470"/>
                </a:lnTo>
                <a:close/>
                <a:moveTo>
                  <a:pt x="465" y="466"/>
                </a:moveTo>
                <a:lnTo>
                  <a:pt x="465" y="467"/>
                </a:lnTo>
                <a:lnTo>
                  <a:pt x="464" y="467"/>
                </a:lnTo>
                <a:lnTo>
                  <a:pt x="463" y="467"/>
                </a:lnTo>
                <a:lnTo>
                  <a:pt x="464" y="466"/>
                </a:lnTo>
                <a:lnTo>
                  <a:pt x="465" y="466"/>
                </a:lnTo>
                <a:close/>
                <a:moveTo>
                  <a:pt x="473" y="466"/>
                </a:moveTo>
                <a:lnTo>
                  <a:pt x="472" y="466"/>
                </a:lnTo>
                <a:lnTo>
                  <a:pt x="473" y="466"/>
                </a:lnTo>
                <a:lnTo>
                  <a:pt x="474" y="465"/>
                </a:lnTo>
                <a:lnTo>
                  <a:pt x="476" y="465"/>
                </a:lnTo>
                <a:lnTo>
                  <a:pt x="477" y="465"/>
                </a:lnTo>
                <a:lnTo>
                  <a:pt x="476" y="466"/>
                </a:lnTo>
                <a:lnTo>
                  <a:pt x="474" y="466"/>
                </a:lnTo>
                <a:lnTo>
                  <a:pt x="473" y="466"/>
                </a:lnTo>
                <a:close/>
                <a:moveTo>
                  <a:pt x="466" y="466"/>
                </a:moveTo>
                <a:lnTo>
                  <a:pt x="468" y="465"/>
                </a:lnTo>
                <a:lnTo>
                  <a:pt x="469" y="465"/>
                </a:lnTo>
                <a:lnTo>
                  <a:pt x="468" y="466"/>
                </a:lnTo>
                <a:lnTo>
                  <a:pt x="466" y="466"/>
                </a:lnTo>
                <a:close/>
                <a:moveTo>
                  <a:pt x="477" y="465"/>
                </a:moveTo>
                <a:lnTo>
                  <a:pt x="477" y="466"/>
                </a:lnTo>
                <a:lnTo>
                  <a:pt x="477" y="465"/>
                </a:lnTo>
                <a:lnTo>
                  <a:pt x="478" y="465"/>
                </a:lnTo>
                <a:lnTo>
                  <a:pt x="478" y="463"/>
                </a:lnTo>
                <a:lnTo>
                  <a:pt x="478" y="465"/>
                </a:lnTo>
                <a:lnTo>
                  <a:pt x="477" y="465"/>
                </a:lnTo>
                <a:close/>
                <a:moveTo>
                  <a:pt x="486" y="457"/>
                </a:moveTo>
                <a:lnTo>
                  <a:pt x="485" y="457"/>
                </a:lnTo>
                <a:lnTo>
                  <a:pt x="486" y="457"/>
                </a:lnTo>
                <a:close/>
                <a:moveTo>
                  <a:pt x="486" y="455"/>
                </a:moveTo>
                <a:lnTo>
                  <a:pt x="485" y="455"/>
                </a:lnTo>
                <a:lnTo>
                  <a:pt x="486" y="455"/>
                </a:lnTo>
                <a:close/>
                <a:moveTo>
                  <a:pt x="426" y="404"/>
                </a:moveTo>
                <a:lnTo>
                  <a:pt x="425" y="404"/>
                </a:lnTo>
                <a:lnTo>
                  <a:pt x="425" y="403"/>
                </a:lnTo>
                <a:lnTo>
                  <a:pt x="426" y="404"/>
                </a:lnTo>
                <a:close/>
                <a:moveTo>
                  <a:pt x="421" y="403"/>
                </a:moveTo>
                <a:lnTo>
                  <a:pt x="421" y="402"/>
                </a:lnTo>
                <a:lnTo>
                  <a:pt x="421" y="403"/>
                </a:lnTo>
                <a:close/>
                <a:moveTo>
                  <a:pt x="421" y="403"/>
                </a:moveTo>
                <a:lnTo>
                  <a:pt x="419" y="403"/>
                </a:lnTo>
                <a:lnTo>
                  <a:pt x="419" y="402"/>
                </a:lnTo>
                <a:lnTo>
                  <a:pt x="421" y="402"/>
                </a:lnTo>
                <a:lnTo>
                  <a:pt x="421" y="403"/>
                </a:lnTo>
                <a:close/>
                <a:moveTo>
                  <a:pt x="423" y="404"/>
                </a:moveTo>
                <a:lnTo>
                  <a:pt x="422" y="404"/>
                </a:lnTo>
                <a:lnTo>
                  <a:pt x="422" y="402"/>
                </a:lnTo>
                <a:lnTo>
                  <a:pt x="423" y="403"/>
                </a:lnTo>
                <a:lnTo>
                  <a:pt x="423" y="404"/>
                </a:lnTo>
                <a:close/>
                <a:moveTo>
                  <a:pt x="426" y="389"/>
                </a:moveTo>
                <a:lnTo>
                  <a:pt x="428" y="389"/>
                </a:lnTo>
                <a:lnTo>
                  <a:pt x="430" y="389"/>
                </a:lnTo>
                <a:lnTo>
                  <a:pt x="430" y="390"/>
                </a:lnTo>
                <a:lnTo>
                  <a:pt x="431" y="389"/>
                </a:lnTo>
                <a:lnTo>
                  <a:pt x="431" y="390"/>
                </a:lnTo>
                <a:lnTo>
                  <a:pt x="431" y="391"/>
                </a:lnTo>
                <a:lnTo>
                  <a:pt x="428" y="391"/>
                </a:lnTo>
                <a:lnTo>
                  <a:pt x="427" y="391"/>
                </a:lnTo>
                <a:lnTo>
                  <a:pt x="427" y="390"/>
                </a:lnTo>
                <a:lnTo>
                  <a:pt x="426" y="390"/>
                </a:lnTo>
                <a:lnTo>
                  <a:pt x="425" y="390"/>
                </a:lnTo>
                <a:lnTo>
                  <a:pt x="425" y="389"/>
                </a:lnTo>
                <a:lnTo>
                  <a:pt x="423" y="389"/>
                </a:lnTo>
                <a:lnTo>
                  <a:pt x="425" y="389"/>
                </a:lnTo>
                <a:lnTo>
                  <a:pt x="426" y="389"/>
                </a:lnTo>
                <a:close/>
                <a:moveTo>
                  <a:pt x="415" y="387"/>
                </a:moveTo>
                <a:lnTo>
                  <a:pt x="414" y="387"/>
                </a:lnTo>
                <a:lnTo>
                  <a:pt x="414" y="386"/>
                </a:lnTo>
                <a:lnTo>
                  <a:pt x="415" y="386"/>
                </a:lnTo>
                <a:lnTo>
                  <a:pt x="415" y="387"/>
                </a:lnTo>
                <a:close/>
                <a:moveTo>
                  <a:pt x="483" y="387"/>
                </a:moveTo>
                <a:lnTo>
                  <a:pt x="485" y="387"/>
                </a:lnTo>
                <a:lnTo>
                  <a:pt x="485" y="389"/>
                </a:lnTo>
                <a:lnTo>
                  <a:pt x="486" y="389"/>
                </a:lnTo>
                <a:lnTo>
                  <a:pt x="486" y="390"/>
                </a:lnTo>
                <a:lnTo>
                  <a:pt x="487" y="391"/>
                </a:lnTo>
                <a:lnTo>
                  <a:pt x="487" y="393"/>
                </a:lnTo>
                <a:lnTo>
                  <a:pt x="486" y="393"/>
                </a:lnTo>
                <a:lnTo>
                  <a:pt x="485" y="393"/>
                </a:lnTo>
                <a:lnTo>
                  <a:pt x="485" y="391"/>
                </a:lnTo>
                <a:lnTo>
                  <a:pt x="485" y="390"/>
                </a:lnTo>
                <a:lnTo>
                  <a:pt x="485" y="389"/>
                </a:lnTo>
                <a:lnTo>
                  <a:pt x="483" y="387"/>
                </a:lnTo>
                <a:lnTo>
                  <a:pt x="483" y="386"/>
                </a:lnTo>
                <a:lnTo>
                  <a:pt x="483" y="387"/>
                </a:lnTo>
                <a:close/>
                <a:moveTo>
                  <a:pt x="279" y="386"/>
                </a:moveTo>
                <a:lnTo>
                  <a:pt x="279" y="385"/>
                </a:lnTo>
                <a:lnTo>
                  <a:pt x="281" y="386"/>
                </a:lnTo>
                <a:lnTo>
                  <a:pt x="279" y="386"/>
                </a:lnTo>
                <a:close/>
                <a:moveTo>
                  <a:pt x="406" y="387"/>
                </a:moveTo>
                <a:lnTo>
                  <a:pt x="405" y="387"/>
                </a:lnTo>
                <a:lnTo>
                  <a:pt x="404" y="387"/>
                </a:lnTo>
                <a:lnTo>
                  <a:pt x="404" y="386"/>
                </a:lnTo>
                <a:lnTo>
                  <a:pt x="405" y="386"/>
                </a:lnTo>
                <a:lnTo>
                  <a:pt x="405" y="385"/>
                </a:lnTo>
                <a:lnTo>
                  <a:pt x="405" y="386"/>
                </a:lnTo>
                <a:lnTo>
                  <a:pt x="406" y="386"/>
                </a:lnTo>
                <a:lnTo>
                  <a:pt x="405" y="386"/>
                </a:lnTo>
                <a:lnTo>
                  <a:pt x="406" y="387"/>
                </a:lnTo>
                <a:close/>
                <a:moveTo>
                  <a:pt x="422" y="385"/>
                </a:moveTo>
                <a:lnTo>
                  <a:pt x="421" y="386"/>
                </a:lnTo>
                <a:lnTo>
                  <a:pt x="421" y="385"/>
                </a:lnTo>
                <a:lnTo>
                  <a:pt x="422" y="385"/>
                </a:lnTo>
                <a:close/>
                <a:moveTo>
                  <a:pt x="422" y="386"/>
                </a:moveTo>
                <a:lnTo>
                  <a:pt x="422" y="385"/>
                </a:lnTo>
                <a:lnTo>
                  <a:pt x="423" y="385"/>
                </a:lnTo>
                <a:lnTo>
                  <a:pt x="422" y="385"/>
                </a:lnTo>
                <a:lnTo>
                  <a:pt x="422" y="386"/>
                </a:lnTo>
                <a:close/>
                <a:moveTo>
                  <a:pt x="418" y="386"/>
                </a:moveTo>
                <a:lnTo>
                  <a:pt x="421" y="386"/>
                </a:lnTo>
                <a:lnTo>
                  <a:pt x="422" y="386"/>
                </a:lnTo>
                <a:lnTo>
                  <a:pt x="423" y="386"/>
                </a:lnTo>
                <a:lnTo>
                  <a:pt x="425" y="385"/>
                </a:lnTo>
                <a:lnTo>
                  <a:pt x="425" y="386"/>
                </a:lnTo>
                <a:lnTo>
                  <a:pt x="425" y="387"/>
                </a:lnTo>
                <a:lnTo>
                  <a:pt x="423" y="387"/>
                </a:lnTo>
                <a:lnTo>
                  <a:pt x="421" y="387"/>
                </a:lnTo>
                <a:lnTo>
                  <a:pt x="419" y="387"/>
                </a:lnTo>
                <a:lnTo>
                  <a:pt x="418" y="387"/>
                </a:lnTo>
                <a:lnTo>
                  <a:pt x="417" y="387"/>
                </a:lnTo>
                <a:lnTo>
                  <a:pt x="415" y="387"/>
                </a:lnTo>
                <a:lnTo>
                  <a:pt x="417" y="386"/>
                </a:lnTo>
                <a:lnTo>
                  <a:pt x="415" y="386"/>
                </a:lnTo>
                <a:lnTo>
                  <a:pt x="415" y="385"/>
                </a:lnTo>
                <a:lnTo>
                  <a:pt x="417" y="385"/>
                </a:lnTo>
                <a:lnTo>
                  <a:pt x="418" y="385"/>
                </a:lnTo>
                <a:lnTo>
                  <a:pt x="418" y="386"/>
                </a:lnTo>
                <a:close/>
                <a:moveTo>
                  <a:pt x="270" y="385"/>
                </a:moveTo>
                <a:lnTo>
                  <a:pt x="269" y="385"/>
                </a:lnTo>
                <a:lnTo>
                  <a:pt x="269" y="383"/>
                </a:lnTo>
                <a:lnTo>
                  <a:pt x="270" y="383"/>
                </a:lnTo>
                <a:lnTo>
                  <a:pt x="270" y="385"/>
                </a:lnTo>
                <a:close/>
                <a:moveTo>
                  <a:pt x="405" y="382"/>
                </a:moveTo>
                <a:lnTo>
                  <a:pt x="404" y="382"/>
                </a:lnTo>
                <a:lnTo>
                  <a:pt x="405" y="382"/>
                </a:lnTo>
                <a:close/>
                <a:moveTo>
                  <a:pt x="402" y="381"/>
                </a:moveTo>
                <a:lnTo>
                  <a:pt x="402" y="382"/>
                </a:lnTo>
                <a:lnTo>
                  <a:pt x="404" y="382"/>
                </a:lnTo>
                <a:lnTo>
                  <a:pt x="405" y="383"/>
                </a:lnTo>
                <a:lnTo>
                  <a:pt x="404" y="383"/>
                </a:lnTo>
                <a:lnTo>
                  <a:pt x="405" y="383"/>
                </a:lnTo>
                <a:lnTo>
                  <a:pt x="405" y="385"/>
                </a:lnTo>
                <a:lnTo>
                  <a:pt x="404" y="385"/>
                </a:lnTo>
                <a:lnTo>
                  <a:pt x="404" y="386"/>
                </a:lnTo>
                <a:lnTo>
                  <a:pt x="404" y="385"/>
                </a:lnTo>
                <a:lnTo>
                  <a:pt x="402" y="385"/>
                </a:lnTo>
                <a:lnTo>
                  <a:pt x="402" y="383"/>
                </a:lnTo>
                <a:lnTo>
                  <a:pt x="402" y="382"/>
                </a:lnTo>
                <a:lnTo>
                  <a:pt x="401" y="382"/>
                </a:lnTo>
                <a:lnTo>
                  <a:pt x="402" y="381"/>
                </a:lnTo>
                <a:close/>
                <a:moveTo>
                  <a:pt x="442" y="382"/>
                </a:moveTo>
                <a:lnTo>
                  <a:pt x="440" y="382"/>
                </a:lnTo>
                <a:lnTo>
                  <a:pt x="439" y="381"/>
                </a:lnTo>
                <a:lnTo>
                  <a:pt x="439" y="379"/>
                </a:lnTo>
                <a:lnTo>
                  <a:pt x="440" y="379"/>
                </a:lnTo>
                <a:lnTo>
                  <a:pt x="442" y="381"/>
                </a:lnTo>
                <a:lnTo>
                  <a:pt x="442" y="382"/>
                </a:lnTo>
                <a:close/>
                <a:moveTo>
                  <a:pt x="438" y="379"/>
                </a:moveTo>
                <a:lnTo>
                  <a:pt x="436" y="379"/>
                </a:lnTo>
                <a:lnTo>
                  <a:pt x="438" y="379"/>
                </a:lnTo>
                <a:close/>
                <a:moveTo>
                  <a:pt x="436" y="378"/>
                </a:moveTo>
                <a:lnTo>
                  <a:pt x="435" y="378"/>
                </a:lnTo>
                <a:lnTo>
                  <a:pt x="436" y="378"/>
                </a:lnTo>
                <a:close/>
                <a:moveTo>
                  <a:pt x="436" y="377"/>
                </a:moveTo>
                <a:lnTo>
                  <a:pt x="435" y="377"/>
                </a:lnTo>
                <a:lnTo>
                  <a:pt x="435" y="376"/>
                </a:lnTo>
                <a:lnTo>
                  <a:pt x="436" y="376"/>
                </a:lnTo>
                <a:lnTo>
                  <a:pt x="436" y="377"/>
                </a:lnTo>
                <a:close/>
                <a:moveTo>
                  <a:pt x="404" y="376"/>
                </a:moveTo>
                <a:lnTo>
                  <a:pt x="402" y="376"/>
                </a:lnTo>
                <a:lnTo>
                  <a:pt x="404" y="376"/>
                </a:lnTo>
                <a:close/>
                <a:moveTo>
                  <a:pt x="438" y="376"/>
                </a:moveTo>
                <a:lnTo>
                  <a:pt x="436" y="374"/>
                </a:lnTo>
                <a:lnTo>
                  <a:pt x="438" y="374"/>
                </a:lnTo>
                <a:lnTo>
                  <a:pt x="438" y="376"/>
                </a:lnTo>
                <a:close/>
                <a:moveTo>
                  <a:pt x="402" y="374"/>
                </a:moveTo>
                <a:lnTo>
                  <a:pt x="402" y="373"/>
                </a:lnTo>
                <a:lnTo>
                  <a:pt x="402" y="374"/>
                </a:lnTo>
                <a:close/>
                <a:moveTo>
                  <a:pt x="444" y="374"/>
                </a:moveTo>
                <a:lnTo>
                  <a:pt x="443" y="374"/>
                </a:lnTo>
                <a:lnTo>
                  <a:pt x="443" y="373"/>
                </a:lnTo>
                <a:lnTo>
                  <a:pt x="443" y="374"/>
                </a:lnTo>
                <a:lnTo>
                  <a:pt x="444" y="374"/>
                </a:lnTo>
                <a:close/>
                <a:moveTo>
                  <a:pt x="449" y="370"/>
                </a:moveTo>
                <a:lnTo>
                  <a:pt x="451" y="372"/>
                </a:lnTo>
                <a:lnTo>
                  <a:pt x="452" y="373"/>
                </a:lnTo>
                <a:lnTo>
                  <a:pt x="453" y="373"/>
                </a:lnTo>
                <a:lnTo>
                  <a:pt x="453" y="374"/>
                </a:lnTo>
                <a:lnTo>
                  <a:pt x="455" y="376"/>
                </a:lnTo>
                <a:lnTo>
                  <a:pt x="453" y="377"/>
                </a:lnTo>
                <a:lnTo>
                  <a:pt x="452" y="377"/>
                </a:lnTo>
                <a:lnTo>
                  <a:pt x="451" y="377"/>
                </a:lnTo>
                <a:lnTo>
                  <a:pt x="451" y="376"/>
                </a:lnTo>
                <a:lnTo>
                  <a:pt x="451" y="377"/>
                </a:lnTo>
                <a:lnTo>
                  <a:pt x="449" y="377"/>
                </a:lnTo>
                <a:lnTo>
                  <a:pt x="448" y="377"/>
                </a:lnTo>
                <a:lnTo>
                  <a:pt x="447" y="378"/>
                </a:lnTo>
                <a:lnTo>
                  <a:pt x="445" y="378"/>
                </a:lnTo>
                <a:lnTo>
                  <a:pt x="444" y="378"/>
                </a:lnTo>
                <a:lnTo>
                  <a:pt x="444" y="377"/>
                </a:lnTo>
                <a:lnTo>
                  <a:pt x="445" y="377"/>
                </a:lnTo>
                <a:lnTo>
                  <a:pt x="445" y="376"/>
                </a:lnTo>
                <a:lnTo>
                  <a:pt x="445" y="374"/>
                </a:lnTo>
                <a:lnTo>
                  <a:pt x="445" y="373"/>
                </a:lnTo>
                <a:lnTo>
                  <a:pt x="445" y="372"/>
                </a:lnTo>
                <a:lnTo>
                  <a:pt x="448" y="370"/>
                </a:lnTo>
                <a:lnTo>
                  <a:pt x="449" y="370"/>
                </a:lnTo>
                <a:close/>
                <a:moveTo>
                  <a:pt x="453" y="365"/>
                </a:moveTo>
                <a:lnTo>
                  <a:pt x="455" y="365"/>
                </a:lnTo>
                <a:lnTo>
                  <a:pt x="455" y="366"/>
                </a:lnTo>
                <a:lnTo>
                  <a:pt x="453" y="366"/>
                </a:lnTo>
                <a:lnTo>
                  <a:pt x="452" y="366"/>
                </a:lnTo>
                <a:lnTo>
                  <a:pt x="451" y="366"/>
                </a:lnTo>
                <a:lnTo>
                  <a:pt x="452" y="365"/>
                </a:lnTo>
                <a:lnTo>
                  <a:pt x="453" y="365"/>
                </a:lnTo>
                <a:close/>
                <a:moveTo>
                  <a:pt x="457" y="365"/>
                </a:moveTo>
                <a:lnTo>
                  <a:pt x="457" y="364"/>
                </a:lnTo>
                <a:lnTo>
                  <a:pt x="459" y="364"/>
                </a:lnTo>
                <a:lnTo>
                  <a:pt x="459" y="365"/>
                </a:lnTo>
                <a:lnTo>
                  <a:pt x="457" y="365"/>
                </a:lnTo>
                <a:close/>
                <a:moveTo>
                  <a:pt x="405" y="362"/>
                </a:moveTo>
                <a:lnTo>
                  <a:pt x="404" y="362"/>
                </a:lnTo>
                <a:lnTo>
                  <a:pt x="405" y="362"/>
                </a:lnTo>
                <a:close/>
                <a:moveTo>
                  <a:pt x="401" y="361"/>
                </a:moveTo>
                <a:lnTo>
                  <a:pt x="401" y="362"/>
                </a:lnTo>
                <a:lnTo>
                  <a:pt x="401" y="361"/>
                </a:lnTo>
                <a:close/>
                <a:moveTo>
                  <a:pt x="457" y="361"/>
                </a:moveTo>
                <a:lnTo>
                  <a:pt x="457" y="362"/>
                </a:lnTo>
                <a:lnTo>
                  <a:pt x="457" y="364"/>
                </a:lnTo>
                <a:lnTo>
                  <a:pt x="457" y="362"/>
                </a:lnTo>
                <a:lnTo>
                  <a:pt x="456" y="362"/>
                </a:lnTo>
                <a:lnTo>
                  <a:pt x="456" y="361"/>
                </a:lnTo>
                <a:lnTo>
                  <a:pt x="457" y="361"/>
                </a:lnTo>
                <a:close/>
                <a:moveTo>
                  <a:pt x="404" y="361"/>
                </a:moveTo>
                <a:lnTo>
                  <a:pt x="402" y="361"/>
                </a:lnTo>
                <a:lnTo>
                  <a:pt x="404" y="361"/>
                </a:lnTo>
                <a:close/>
                <a:moveTo>
                  <a:pt x="459" y="361"/>
                </a:moveTo>
                <a:lnTo>
                  <a:pt x="457" y="361"/>
                </a:lnTo>
                <a:lnTo>
                  <a:pt x="457" y="360"/>
                </a:lnTo>
                <a:lnTo>
                  <a:pt x="459" y="361"/>
                </a:lnTo>
                <a:close/>
                <a:moveTo>
                  <a:pt x="406" y="355"/>
                </a:moveTo>
                <a:lnTo>
                  <a:pt x="408" y="355"/>
                </a:lnTo>
                <a:lnTo>
                  <a:pt x="406" y="355"/>
                </a:lnTo>
                <a:close/>
                <a:moveTo>
                  <a:pt x="406" y="353"/>
                </a:moveTo>
                <a:lnTo>
                  <a:pt x="406" y="352"/>
                </a:lnTo>
                <a:lnTo>
                  <a:pt x="406" y="353"/>
                </a:lnTo>
                <a:close/>
                <a:moveTo>
                  <a:pt x="440" y="307"/>
                </a:moveTo>
                <a:lnTo>
                  <a:pt x="442" y="307"/>
                </a:lnTo>
                <a:lnTo>
                  <a:pt x="443" y="309"/>
                </a:lnTo>
                <a:lnTo>
                  <a:pt x="444" y="309"/>
                </a:lnTo>
                <a:lnTo>
                  <a:pt x="444" y="310"/>
                </a:lnTo>
                <a:lnTo>
                  <a:pt x="445" y="311"/>
                </a:lnTo>
                <a:lnTo>
                  <a:pt x="445" y="313"/>
                </a:lnTo>
                <a:lnTo>
                  <a:pt x="447" y="313"/>
                </a:lnTo>
                <a:lnTo>
                  <a:pt x="448" y="314"/>
                </a:lnTo>
                <a:lnTo>
                  <a:pt x="449" y="314"/>
                </a:lnTo>
                <a:lnTo>
                  <a:pt x="449" y="315"/>
                </a:lnTo>
                <a:lnTo>
                  <a:pt x="451" y="315"/>
                </a:lnTo>
                <a:lnTo>
                  <a:pt x="452" y="315"/>
                </a:lnTo>
                <a:lnTo>
                  <a:pt x="452" y="318"/>
                </a:lnTo>
                <a:lnTo>
                  <a:pt x="453" y="318"/>
                </a:lnTo>
                <a:lnTo>
                  <a:pt x="453" y="319"/>
                </a:lnTo>
                <a:lnTo>
                  <a:pt x="453" y="321"/>
                </a:lnTo>
                <a:lnTo>
                  <a:pt x="453" y="322"/>
                </a:lnTo>
                <a:lnTo>
                  <a:pt x="453" y="323"/>
                </a:lnTo>
                <a:lnTo>
                  <a:pt x="453" y="324"/>
                </a:lnTo>
                <a:lnTo>
                  <a:pt x="452" y="324"/>
                </a:lnTo>
                <a:lnTo>
                  <a:pt x="452" y="327"/>
                </a:lnTo>
                <a:lnTo>
                  <a:pt x="453" y="328"/>
                </a:lnTo>
                <a:lnTo>
                  <a:pt x="452" y="328"/>
                </a:lnTo>
                <a:lnTo>
                  <a:pt x="452" y="330"/>
                </a:lnTo>
                <a:lnTo>
                  <a:pt x="453" y="330"/>
                </a:lnTo>
                <a:lnTo>
                  <a:pt x="453" y="331"/>
                </a:lnTo>
                <a:lnTo>
                  <a:pt x="455" y="331"/>
                </a:lnTo>
                <a:lnTo>
                  <a:pt x="455" y="332"/>
                </a:lnTo>
                <a:lnTo>
                  <a:pt x="455" y="334"/>
                </a:lnTo>
                <a:lnTo>
                  <a:pt x="453" y="335"/>
                </a:lnTo>
                <a:lnTo>
                  <a:pt x="453" y="336"/>
                </a:lnTo>
                <a:lnTo>
                  <a:pt x="455" y="336"/>
                </a:lnTo>
                <a:lnTo>
                  <a:pt x="455" y="338"/>
                </a:lnTo>
                <a:lnTo>
                  <a:pt x="455" y="339"/>
                </a:lnTo>
                <a:lnTo>
                  <a:pt x="453" y="340"/>
                </a:lnTo>
                <a:lnTo>
                  <a:pt x="452" y="341"/>
                </a:lnTo>
                <a:lnTo>
                  <a:pt x="452" y="343"/>
                </a:lnTo>
                <a:lnTo>
                  <a:pt x="451" y="344"/>
                </a:lnTo>
                <a:lnTo>
                  <a:pt x="451" y="345"/>
                </a:lnTo>
                <a:lnTo>
                  <a:pt x="451" y="347"/>
                </a:lnTo>
                <a:lnTo>
                  <a:pt x="449" y="347"/>
                </a:lnTo>
                <a:lnTo>
                  <a:pt x="449" y="348"/>
                </a:lnTo>
                <a:lnTo>
                  <a:pt x="451" y="349"/>
                </a:lnTo>
                <a:lnTo>
                  <a:pt x="449" y="351"/>
                </a:lnTo>
                <a:lnTo>
                  <a:pt x="448" y="351"/>
                </a:lnTo>
                <a:lnTo>
                  <a:pt x="448" y="352"/>
                </a:lnTo>
                <a:lnTo>
                  <a:pt x="448" y="355"/>
                </a:lnTo>
                <a:lnTo>
                  <a:pt x="447" y="355"/>
                </a:lnTo>
                <a:lnTo>
                  <a:pt x="447" y="356"/>
                </a:lnTo>
                <a:lnTo>
                  <a:pt x="445" y="357"/>
                </a:lnTo>
                <a:lnTo>
                  <a:pt x="445" y="359"/>
                </a:lnTo>
                <a:lnTo>
                  <a:pt x="445" y="361"/>
                </a:lnTo>
                <a:lnTo>
                  <a:pt x="444" y="361"/>
                </a:lnTo>
                <a:lnTo>
                  <a:pt x="444" y="362"/>
                </a:lnTo>
                <a:lnTo>
                  <a:pt x="444" y="364"/>
                </a:lnTo>
                <a:lnTo>
                  <a:pt x="444" y="365"/>
                </a:lnTo>
                <a:lnTo>
                  <a:pt x="443" y="365"/>
                </a:lnTo>
                <a:lnTo>
                  <a:pt x="443" y="366"/>
                </a:lnTo>
                <a:lnTo>
                  <a:pt x="442" y="368"/>
                </a:lnTo>
                <a:lnTo>
                  <a:pt x="442" y="366"/>
                </a:lnTo>
                <a:lnTo>
                  <a:pt x="440" y="366"/>
                </a:lnTo>
                <a:lnTo>
                  <a:pt x="442" y="368"/>
                </a:lnTo>
                <a:lnTo>
                  <a:pt x="440" y="368"/>
                </a:lnTo>
                <a:lnTo>
                  <a:pt x="440" y="369"/>
                </a:lnTo>
                <a:lnTo>
                  <a:pt x="440" y="370"/>
                </a:lnTo>
                <a:lnTo>
                  <a:pt x="440" y="372"/>
                </a:lnTo>
                <a:lnTo>
                  <a:pt x="439" y="372"/>
                </a:lnTo>
                <a:lnTo>
                  <a:pt x="438" y="370"/>
                </a:lnTo>
                <a:lnTo>
                  <a:pt x="438" y="372"/>
                </a:lnTo>
                <a:lnTo>
                  <a:pt x="436" y="372"/>
                </a:lnTo>
                <a:lnTo>
                  <a:pt x="436" y="373"/>
                </a:lnTo>
                <a:lnTo>
                  <a:pt x="436" y="374"/>
                </a:lnTo>
                <a:lnTo>
                  <a:pt x="435" y="374"/>
                </a:lnTo>
                <a:lnTo>
                  <a:pt x="435" y="376"/>
                </a:lnTo>
                <a:lnTo>
                  <a:pt x="435" y="377"/>
                </a:lnTo>
                <a:lnTo>
                  <a:pt x="434" y="378"/>
                </a:lnTo>
                <a:lnTo>
                  <a:pt x="434" y="377"/>
                </a:lnTo>
                <a:lnTo>
                  <a:pt x="432" y="377"/>
                </a:lnTo>
                <a:lnTo>
                  <a:pt x="432" y="378"/>
                </a:lnTo>
                <a:lnTo>
                  <a:pt x="431" y="379"/>
                </a:lnTo>
                <a:lnTo>
                  <a:pt x="431" y="381"/>
                </a:lnTo>
                <a:lnTo>
                  <a:pt x="431" y="379"/>
                </a:lnTo>
                <a:lnTo>
                  <a:pt x="431" y="381"/>
                </a:lnTo>
                <a:lnTo>
                  <a:pt x="430" y="379"/>
                </a:lnTo>
                <a:lnTo>
                  <a:pt x="428" y="379"/>
                </a:lnTo>
                <a:lnTo>
                  <a:pt x="427" y="379"/>
                </a:lnTo>
                <a:lnTo>
                  <a:pt x="426" y="379"/>
                </a:lnTo>
                <a:lnTo>
                  <a:pt x="425" y="381"/>
                </a:lnTo>
                <a:lnTo>
                  <a:pt x="423" y="381"/>
                </a:lnTo>
                <a:lnTo>
                  <a:pt x="422" y="381"/>
                </a:lnTo>
                <a:lnTo>
                  <a:pt x="421" y="382"/>
                </a:lnTo>
                <a:lnTo>
                  <a:pt x="421" y="381"/>
                </a:lnTo>
                <a:lnTo>
                  <a:pt x="421" y="379"/>
                </a:lnTo>
                <a:lnTo>
                  <a:pt x="421" y="378"/>
                </a:lnTo>
                <a:lnTo>
                  <a:pt x="422" y="378"/>
                </a:lnTo>
                <a:lnTo>
                  <a:pt x="423" y="378"/>
                </a:lnTo>
                <a:lnTo>
                  <a:pt x="423" y="379"/>
                </a:lnTo>
                <a:lnTo>
                  <a:pt x="422" y="379"/>
                </a:lnTo>
                <a:lnTo>
                  <a:pt x="423" y="379"/>
                </a:lnTo>
                <a:lnTo>
                  <a:pt x="425" y="378"/>
                </a:lnTo>
                <a:lnTo>
                  <a:pt x="423" y="377"/>
                </a:lnTo>
                <a:lnTo>
                  <a:pt x="422" y="376"/>
                </a:lnTo>
                <a:lnTo>
                  <a:pt x="421" y="377"/>
                </a:lnTo>
                <a:lnTo>
                  <a:pt x="419" y="377"/>
                </a:lnTo>
                <a:lnTo>
                  <a:pt x="418" y="377"/>
                </a:lnTo>
                <a:lnTo>
                  <a:pt x="418" y="378"/>
                </a:lnTo>
                <a:lnTo>
                  <a:pt x="418" y="379"/>
                </a:lnTo>
                <a:lnTo>
                  <a:pt x="417" y="379"/>
                </a:lnTo>
                <a:lnTo>
                  <a:pt x="417" y="381"/>
                </a:lnTo>
                <a:lnTo>
                  <a:pt x="417" y="382"/>
                </a:lnTo>
                <a:lnTo>
                  <a:pt x="415" y="382"/>
                </a:lnTo>
                <a:lnTo>
                  <a:pt x="415" y="383"/>
                </a:lnTo>
                <a:lnTo>
                  <a:pt x="414" y="385"/>
                </a:lnTo>
                <a:lnTo>
                  <a:pt x="413" y="386"/>
                </a:lnTo>
                <a:lnTo>
                  <a:pt x="411" y="386"/>
                </a:lnTo>
                <a:lnTo>
                  <a:pt x="410" y="386"/>
                </a:lnTo>
                <a:lnTo>
                  <a:pt x="409" y="386"/>
                </a:lnTo>
                <a:lnTo>
                  <a:pt x="408" y="386"/>
                </a:lnTo>
                <a:lnTo>
                  <a:pt x="408" y="387"/>
                </a:lnTo>
                <a:lnTo>
                  <a:pt x="408" y="386"/>
                </a:lnTo>
                <a:lnTo>
                  <a:pt x="406" y="386"/>
                </a:lnTo>
                <a:lnTo>
                  <a:pt x="405" y="385"/>
                </a:lnTo>
                <a:lnTo>
                  <a:pt x="406" y="383"/>
                </a:lnTo>
                <a:lnTo>
                  <a:pt x="405" y="383"/>
                </a:lnTo>
                <a:lnTo>
                  <a:pt x="405" y="382"/>
                </a:lnTo>
                <a:lnTo>
                  <a:pt x="405" y="381"/>
                </a:lnTo>
                <a:lnTo>
                  <a:pt x="404" y="381"/>
                </a:lnTo>
                <a:lnTo>
                  <a:pt x="404" y="379"/>
                </a:lnTo>
                <a:lnTo>
                  <a:pt x="404" y="378"/>
                </a:lnTo>
                <a:lnTo>
                  <a:pt x="404" y="377"/>
                </a:lnTo>
                <a:lnTo>
                  <a:pt x="405" y="377"/>
                </a:lnTo>
                <a:lnTo>
                  <a:pt x="404" y="377"/>
                </a:lnTo>
                <a:lnTo>
                  <a:pt x="404" y="376"/>
                </a:lnTo>
                <a:lnTo>
                  <a:pt x="404" y="374"/>
                </a:lnTo>
                <a:lnTo>
                  <a:pt x="404" y="376"/>
                </a:lnTo>
                <a:lnTo>
                  <a:pt x="404" y="374"/>
                </a:lnTo>
                <a:lnTo>
                  <a:pt x="402" y="374"/>
                </a:lnTo>
                <a:lnTo>
                  <a:pt x="402" y="373"/>
                </a:lnTo>
                <a:lnTo>
                  <a:pt x="401" y="373"/>
                </a:lnTo>
                <a:lnTo>
                  <a:pt x="400" y="373"/>
                </a:lnTo>
                <a:lnTo>
                  <a:pt x="400" y="372"/>
                </a:lnTo>
                <a:lnTo>
                  <a:pt x="401" y="372"/>
                </a:lnTo>
                <a:lnTo>
                  <a:pt x="400" y="372"/>
                </a:lnTo>
                <a:lnTo>
                  <a:pt x="398" y="370"/>
                </a:lnTo>
                <a:lnTo>
                  <a:pt x="398" y="372"/>
                </a:lnTo>
                <a:lnTo>
                  <a:pt x="398" y="370"/>
                </a:lnTo>
                <a:lnTo>
                  <a:pt x="397" y="370"/>
                </a:lnTo>
                <a:lnTo>
                  <a:pt x="397" y="369"/>
                </a:lnTo>
                <a:lnTo>
                  <a:pt x="397" y="368"/>
                </a:lnTo>
                <a:lnTo>
                  <a:pt x="397" y="366"/>
                </a:lnTo>
                <a:lnTo>
                  <a:pt x="397" y="365"/>
                </a:lnTo>
                <a:lnTo>
                  <a:pt x="398" y="365"/>
                </a:lnTo>
                <a:lnTo>
                  <a:pt x="398" y="364"/>
                </a:lnTo>
                <a:lnTo>
                  <a:pt x="400" y="364"/>
                </a:lnTo>
                <a:lnTo>
                  <a:pt x="401" y="364"/>
                </a:lnTo>
                <a:lnTo>
                  <a:pt x="402" y="364"/>
                </a:lnTo>
                <a:lnTo>
                  <a:pt x="402" y="362"/>
                </a:lnTo>
                <a:lnTo>
                  <a:pt x="404" y="362"/>
                </a:lnTo>
                <a:lnTo>
                  <a:pt x="405" y="362"/>
                </a:lnTo>
                <a:lnTo>
                  <a:pt x="405" y="364"/>
                </a:lnTo>
                <a:lnTo>
                  <a:pt x="405" y="362"/>
                </a:lnTo>
                <a:lnTo>
                  <a:pt x="406" y="364"/>
                </a:lnTo>
                <a:lnTo>
                  <a:pt x="406" y="362"/>
                </a:lnTo>
                <a:lnTo>
                  <a:pt x="408" y="362"/>
                </a:lnTo>
                <a:lnTo>
                  <a:pt x="408" y="361"/>
                </a:lnTo>
                <a:lnTo>
                  <a:pt x="406" y="360"/>
                </a:lnTo>
                <a:lnTo>
                  <a:pt x="406" y="359"/>
                </a:lnTo>
                <a:lnTo>
                  <a:pt x="405" y="359"/>
                </a:lnTo>
                <a:lnTo>
                  <a:pt x="405" y="357"/>
                </a:lnTo>
                <a:lnTo>
                  <a:pt x="406" y="357"/>
                </a:lnTo>
                <a:lnTo>
                  <a:pt x="408" y="357"/>
                </a:lnTo>
                <a:lnTo>
                  <a:pt x="409" y="357"/>
                </a:lnTo>
                <a:lnTo>
                  <a:pt x="410" y="356"/>
                </a:lnTo>
                <a:lnTo>
                  <a:pt x="410" y="357"/>
                </a:lnTo>
                <a:lnTo>
                  <a:pt x="410" y="356"/>
                </a:lnTo>
                <a:lnTo>
                  <a:pt x="411" y="356"/>
                </a:lnTo>
                <a:lnTo>
                  <a:pt x="410" y="355"/>
                </a:lnTo>
                <a:lnTo>
                  <a:pt x="409" y="355"/>
                </a:lnTo>
                <a:lnTo>
                  <a:pt x="408" y="356"/>
                </a:lnTo>
                <a:lnTo>
                  <a:pt x="408" y="355"/>
                </a:lnTo>
                <a:lnTo>
                  <a:pt x="408" y="353"/>
                </a:lnTo>
                <a:lnTo>
                  <a:pt x="409" y="353"/>
                </a:lnTo>
                <a:lnTo>
                  <a:pt x="409" y="352"/>
                </a:lnTo>
                <a:lnTo>
                  <a:pt x="408" y="353"/>
                </a:lnTo>
                <a:lnTo>
                  <a:pt x="408" y="352"/>
                </a:lnTo>
                <a:lnTo>
                  <a:pt x="408" y="351"/>
                </a:lnTo>
                <a:lnTo>
                  <a:pt x="408" y="352"/>
                </a:lnTo>
                <a:lnTo>
                  <a:pt x="406" y="352"/>
                </a:lnTo>
                <a:lnTo>
                  <a:pt x="406" y="351"/>
                </a:lnTo>
                <a:lnTo>
                  <a:pt x="405" y="349"/>
                </a:lnTo>
                <a:lnTo>
                  <a:pt x="405" y="347"/>
                </a:lnTo>
                <a:lnTo>
                  <a:pt x="405" y="345"/>
                </a:lnTo>
                <a:lnTo>
                  <a:pt x="406" y="345"/>
                </a:lnTo>
                <a:lnTo>
                  <a:pt x="406" y="344"/>
                </a:lnTo>
                <a:lnTo>
                  <a:pt x="406" y="343"/>
                </a:lnTo>
                <a:lnTo>
                  <a:pt x="406" y="341"/>
                </a:lnTo>
                <a:lnTo>
                  <a:pt x="408" y="341"/>
                </a:lnTo>
                <a:lnTo>
                  <a:pt x="408" y="343"/>
                </a:lnTo>
                <a:lnTo>
                  <a:pt x="409" y="341"/>
                </a:lnTo>
                <a:lnTo>
                  <a:pt x="409" y="340"/>
                </a:lnTo>
                <a:lnTo>
                  <a:pt x="409" y="339"/>
                </a:lnTo>
                <a:lnTo>
                  <a:pt x="410" y="338"/>
                </a:lnTo>
                <a:lnTo>
                  <a:pt x="411" y="336"/>
                </a:lnTo>
                <a:lnTo>
                  <a:pt x="413" y="336"/>
                </a:lnTo>
                <a:lnTo>
                  <a:pt x="414" y="336"/>
                </a:lnTo>
                <a:lnTo>
                  <a:pt x="414" y="335"/>
                </a:lnTo>
                <a:lnTo>
                  <a:pt x="415" y="334"/>
                </a:lnTo>
                <a:lnTo>
                  <a:pt x="417" y="332"/>
                </a:lnTo>
                <a:lnTo>
                  <a:pt x="417" y="331"/>
                </a:lnTo>
                <a:lnTo>
                  <a:pt x="417" y="330"/>
                </a:lnTo>
                <a:lnTo>
                  <a:pt x="417" y="328"/>
                </a:lnTo>
                <a:lnTo>
                  <a:pt x="417" y="327"/>
                </a:lnTo>
                <a:lnTo>
                  <a:pt x="418" y="327"/>
                </a:lnTo>
                <a:lnTo>
                  <a:pt x="419" y="327"/>
                </a:lnTo>
                <a:lnTo>
                  <a:pt x="421" y="328"/>
                </a:lnTo>
                <a:lnTo>
                  <a:pt x="422" y="327"/>
                </a:lnTo>
                <a:lnTo>
                  <a:pt x="423" y="327"/>
                </a:lnTo>
                <a:lnTo>
                  <a:pt x="423" y="326"/>
                </a:lnTo>
                <a:lnTo>
                  <a:pt x="423" y="324"/>
                </a:lnTo>
                <a:lnTo>
                  <a:pt x="425" y="324"/>
                </a:lnTo>
                <a:lnTo>
                  <a:pt x="426" y="324"/>
                </a:lnTo>
                <a:lnTo>
                  <a:pt x="427" y="324"/>
                </a:lnTo>
                <a:lnTo>
                  <a:pt x="427" y="323"/>
                </a:lnTo>
                <a:lnTo>
                  <a:pt x="428" y="322"/>
                </a:lnTo>
                <a:lnTo>
                  <a:pt x="428" y="321"/>
                </a:lnTo>
                <a:lnTo>
                  <a:pt x="428" y="319"/>
                </a:lnTo>
                <a:lnTo>
                  <a:pt x="428" y="318"/>
                </a:lnTo>
                <a:lnTo>
                  <a:pt x="427" y="318"/>
                </a:lnTo>
                <a:lnTo>
                  <a:pt x="428" y="317"/>
                </a:lnTo>
                <a:lnTo>
                  <a:pt x="428" y="315"/>
                </a:lnTo>
                <a:lnTo>
                  <a:pt x="430" y="314"/>
                </a:lnTo>
                <a:lnTo>
                  <a:pt x="431" y="313"/>
                </a:lnTo>
                <a:lnTo>
                  <a:pt x="432" y="313"/>
                </a:lnTo>
                <a:lnTo>
                  <a:pt x="434" y="313"/>
                </a:lnTo>
                <a:lnTo>
                  <a:pt x="434" y="311"/>
                </a:lnTo>
                <a:lnTo>
                  <a:pt x="435" y="311"/>
                </a:lnTo>
                <a:lnTo>
                  <a:pt x="436" y="311"/>
                </a:lnTo>
                <a:lnTo>
                  <a:pt x="436" y="310"/>
                </a:lnTo>
                <a:lnTo>
                  <a:pt x="439" y="310"/>
                </a:lnTo>
                <a:lnTo>
                  <a:pt x="439" y="311"/>
                </a:lnTo>
                <a:lnTo>
                  <a:pt x="440" y="311"/>
                </a:lnTo>
                <a:lnTo>
                  <a:pt x="440" y="310"/>
                </a:lnTo>
                <a:lnTo>
                  <a:pt x="442" y="310"/>
                </a:lnTo>
                <a:lnTo>
                  <a:pt x="440" y="310"/>
                </a:lnTo>
                <a:lnTo>
                  <a:pt x="439" y="310"/>
                </a:lnTo>
                <a:lnTo>
                  <a:pt x="439" y="309"/>
                </a:lnTo>
                <a:lnTo>
                  <a:pt x="438" y="309"/>
                </a:lnTo>
                <a:lnTo>
                  <a:pt x="436" y="309"/>
                </a:lnTo>
                <a:lnTo>
                  <a:pt x="436" y="307"/>
                </a:lnTo>
                <a:lnTo>
                  <a:pt x="438" y="307"/>
                </a:lnTo>
                <a:lnTo>
                  <a:pt x="439" y="307"/>
                </a:lnTo>
                <a:lnTo>
                  <a:pt x="440" y="307"/>
                </a:lnTo>
                <a:close/>
                <a:moveTo>
                  <a:pt x="435" y="304"/>
                </a:moveTo>
                <a:lnTo>
                  <a:pt x="435" y="302"/>
                </a:lnTo>
                <a:lnTo>
                  <a:pt x="435" y="304"/>
                </a:lnTo>
                <a:close/>
                <a:moveTo>
                  <a:pt x="436" y="302"/>
                </a:moveTo>
                <a:lnTo>
                  <a:pt x="435" y="302"/>
                </a:lnTo>
                <a:lnTo>
                  <a:pt x="436" y="301"/>
                </a:lnTo>
                <a:lnTo>
                  <a:pt x="436" y="300"/>
                </a:lnTo>
                <a:lnTo>
                  <a:pt x="436" y="302"/>
                </a:lnTo>
                <a:close/>
                <a:moveTo>
                  <a:pt x="452" y="298"/>
                </a:moveTo>
                <a:lnTo>
                  <a:pt x="452" y="297"/>
                </a:lnTo>
                <a:lnTo>
                  <a:pt x="452" y="298"/>
                </a:lnTo>
                <a:close/>
                <a:moveTo>
                  <a:pt x="506" y="289"/>
                </a:moveTo>
                <a:lnTo>
                  <a:pt x="504" y="289"/>
                </a:lnTo>
                <a:lnTo>
                  <a:pt x="506" y="288"/>
                </a:lnTo>
                <a:lnTo>
                  <a:pt x="504" y="287"/>
                </a:lnTo>
                <a:lnTo>
                  <a:pt x="504" y="285"/>
                </a:lnTo>
                <a:lnTo>
                  <a:pt x="506" y="284"/>
                </a:lnTo>
                <a:lnTo>
                  <a:pt x="506" y="285"/>
                </a:lnTo>
                <a:lnTo>
                  <a:pt x="506" y="287"/>
                </a:lnTo>
                <a:lnTo>
                  <a:pt x="506" y="288"/>
                </a:lnTo>
                <a:lnTo>
                  <a:pt x="506" y="289"/>
                </a:lnTo>
                <a:close/>
                <a:moveTo>
                  <a:pt x="641" y="285"/>
                </a:moveTo>
                <a:lnTo>
                  <a:pt x="639" y="284"/>
                </a:lnTo>
                <a:lnTo>
                  <a:pt x="641" y="284"/>
                </a:lnTo>
                <a:lnTo>
                  <a:pt x="641" y="285"/>
                </a:lnTo>
                <a:close/>
                <a:moveTo>
                  <a:pt x="644" y="280"/>
                </a:moveTo>
                <a:lnTo>
                  <a:pt x="646" y="280"/>
                </a:lnTo>
                <a:lnTo>
                  <a:pt x="644" y="280"/>
                </a:lnTo>
                <a:close/>
                <a:moveTo>
                  <a:pt x="466" y="280"/>
                </a:moveTo>
                <a:lnTo>
                  <a:pt x="468" y="280"/>
                </a:lnTo>
                <a:lnTo>
                  <a:pt x="468" y="281"/>
                </a:lnTo>
                <a:lnTo>
                  <a:pt x="468" y="283"/>
                </a:lnTo>
                <a:lnTo>
                  <a:pt x="468" y="284"/>
                </a:lnTo>
                <a:lnTo>
                  <a:pt x="466" y="285"/>
                </a:lnTo>
                <a:lnTo>
                  <a:pt x="466" y="284"/>
                </a:lnTo>
                <a:lnTo>
                  <a:pt x="468" y="284"/>
                </a:lnTo>
                <a:lnTo>
                  <a:pt x="468" y="283"/>
                </a:lnTo>
                <a:lnTo>
                  <a:pt x="468" y="281"/>
                </a:lnTo>
                <a:lnTo>
                  <a:pt x="466" y="281"/>
                </a:lnTo>
                <a:lnTo>
                  <a:pt x="466" y="283"/>
                </a:lnTo>
                <a:lnTo>
                  <a:pt x="466" y="284"/>
                </a:lnTo>
                <a:lnTo>
                  <a:pt x="465" y="284"/>
                </a:lnTo>
                <a:lnTo>
                  <a:pt x="465" y="283"/>
                </a:lnTo>
                <a:lnTo>
                  <a:pt x="466" y="283"/>
                </a:lnTo>
                <a:lnTo>
                  <a:pt x="465" y="281"/>
                </a:lnTo>
                <a:lnTo>
                  <a:pt x="466" y="281"/>
                </a:lnTo>
                <a:lnTo>
                  <a:pt x="466" y="280"/>
                </a:lnTo>
                <a:close/>
                <a:moveTo>
                  <a:pt x="646" y="280"/>
                </a:moveTo>
                <a:lnTo>
                  <a:pt x="646" y="279"/>
                </a:lnTo>
                <a:lnTo>
                  <a:pt x="646" y="280"/>
                </a:lnTo>
                <a:close/>
                <a:moveTo>
                  <a:pt x="638" y="279"/>
                </a:moveTo>
                <a:lnTo>
                  <a:pt x="639" y="279"/>
                </a:lnTo>
                <a:lnTo>
                  <a:pt x="638" y="279"/>
                </a:lnTo>
                <a:close/>
                <a:moveTo>
                  <a:pt x="468" y="279"/>
                </a:moveTo>
                <a:lnTo>
                  <a:pt x="466" y="279"/>
                </a:lnTo>
                <a:lnTo>
                  <a:pt x="468" y="277"/>
                </a:lnTo>
                <a:lnTo>
                  <a:pt x="468" y="276"/>
                </a:lnTo>
                <a:lnTo>
                  <a:pt x="468" y="277"/>
                </a:lnTo>
                <a:lnTo>
                  <a:pt x="468" y="279"/>
                </a:lnTo>
                <a:close/>
                <a:moveTo>
                  <a:pt x="507" y="275"/>
                </a:moveTo>
                <a:lnTo>
                  <a:pt x="507" y="276"/>
                </a:lnTo>
                <a:lnTo>
                  <a:pt x="506" y="275"/>
                </a:lnTo>
                <a:lnTo>
                  <a:pt x="507" y="275"/>
                </a:lnTo>
                <a:lnTo>
                  <a:pt x="508" y="273"/>
                </a:lnTo>
                <a:lnTo>
                  <a:pt x="510" y="273"/>
                </a:lnTo>
                <a:lnTo>
                  <a:pt x="510" y="275"/>
                </a:lnTo>
                <a:lnTo>
                  <a:pt x="507" y="275"/>
                </a:lnTo>
                <a:close/>
                <a:moveTo>
                  <a:pt x="634" y="271"/>
                </a:moveTo>
                <a:lnTo>
                  <a:pt x="633" y="271"/>
                </a:lnTo>
                <a:lnTo>
                  <a:pt x="634" y="271"/>
                </a:lnTo>
                <a:close/>
                <a:moveTo>
                  <a:pt x="469" y="273"/>
                </a:moveTo>
                <a:lnTo>
                  <a:pt x="468" y="273"/>
                </a:lnTo>
                <a:lnTo>
                  <a:pt x="466" y="272"/>
                </a:lnTo>
                <a:lnTo>
                  <a:pt x="466" y="271"/>
                </a:lnTo>
                <a:lnTo>
                  <a:pt x="466" y="269"/>
                </a:lnTo>
                <a:lnTo>
                  <a:pt x="468" y="271"/>
                </a:lnTo>
                <a:lnTo>
                  <a:pt x="468" y="272"/>
                </a:lnTo>
                <a:lnTo>
                  <a:pt x="468" y="273"/>
                </a:lnTo>
                <a:lnTo>
                  <a:pt x="469" y="273"/>
                </a:lnTo>
                <a:close/>
                <a:moveTo>
                  <a:pt x="527" y="268"/>
                </a:moveTo>
                <a:lnTo>
                  <a:pt x="527" y="269"/>
                </a:lnTo>
                <a:lnTo>
                  <a:pt x="525" y="269"/>
                </a:lnTo>
                <a:lnTo>
                  <a:pt x="525" y="268"/>
                </a:lnTo>
                <a:lnTo>
                  <a:pt x="527" y="268"/>
                </a:lnTo>
                <a:close/>
                <a:moveTo>
                  <a:pt x="621" y="263"/>
                </a:moveTo>
                <a:lnTo>
                  <a:pt x="621" y="262"/>
                </a:lnTo>
                <a:lnTo>
                  <a:pt x="620" y="262"/>
                </a:lnTo>
                <a:lnTo>
                  <a:pt x="621" y="260"/>
                </a:lnTo>
                <a:lnTo>
                  <a:pt x="622" y="262"/>
                </a:lnTo>
                <a:lnTo>
                  <a:pt x="621" y="263"/>
                </a:lnTo>
                <a:close/>
                <a:moveTo>
                  <a:pt x="608" y="262"/>
                </a:moveTo>
                <a:lnTo>
                  <a:pt x="608" y="260"/>
                </a:lnTo>
                <a:lnTo>
                  <a:pt x="608" y="262"/>
                </a:lnTo>
                <a:close/>
                <a:moveTo>
                  <a:pt x="464" y="260"/>
                </a:moveTo>
                <a:lnTo>
                  <a:pt x="463" y="262"/>
                </a:lnTo>
                <a:lnTo>
                  <a:pt x="463" y="260"/>
                </a:lnTo>
                <a:lnTo>
                  <a:pt x="463" y="259"/>
                </a:lnTo>
                <a:lnTo>
                  <a:pt x="463" y="260"/>
                </a:lnTo>
                <a:lnTo>
                  <a:pt x="464" y="260"/>
                </a:lnTo>
                <a:close/>
                <a:moveTo>
                  <a:pt x="465" y="260"/>
                </a:moveTo>
                <a:lnTo>
                  <a:pt x="464" y="259"/>
                </a:lnTo>
                <a:lnTo>
                  <a:pt x="465" y="259"/>
                </a:lnTo>
                <a:lnTo>
                  <a:pt x="465" y="258"/>
                </a:lnTo>
                <a:lnTo>
                  <a:pt x="466" y="259"/>
                </a:lnTo>
                <a:lnTo>
                  <a:pt x="465" y="259"/>
                </a:lnTo>
                <a:lnTo>
                  <a:pt x="465" y="260"/>
                </a:lnTo>
                <a:close/>
                <a:moveTo>
                  <a:pt x="642" y="259"/>
                </a:moveTo>
                <a:lnTo>
                  <a:pt x="641" y="259"/>
                </a:lnTo>
                <a:lnTo>
                  <a:pt x="641" y="258"/>
                </a:lnTo>
                <a:lnTo>
                  <a:pt x="642" y="256"/>
                </a:lnTo>
                <a:lnTo>
                  <a:pt x="642" y="258"/>
                </a:lnTo>
                <a:lnTo>
                  <a:pt x="642" y="259"/>
                </a:lnTo>
                <a:close/>
                <a:moveTo>
                  <a:pt x="646" y="256"/>
                </a:moveTo>
                <a:lnTo>
                  <a:pt x="646" y="258"/>
                </a:lnTo>
                <a:lnTo>
                  <a:pt x="647" y="258"/>
                </a:lnTo>
                <a:lnTo>
                  <a:pt x="647" y="259"/>
                </a:lnTo>
                <a:lnTo>
                  <a:pt x="647" y="260"/>
                </a:lnTo>
                <a:lnTo>
                  <a:pt x="648" y="260"/>
                </a:lnTo>
                <a:lnTo>
                  <a:pt x="647" y="260"/>
                </a:lnTo>
                <a:lnTo>
                  <a:pt x="648" y="262"/>
                </a:lnTo>
                <a:lnTo>
                  <a:pt x="647" y="262"/>
                </a:lnTo>
                <a:lnTo>
                  <a:pt x="646" y="260"/>
                </a:lnTo>
                <a:lnTo>
                  <a:pt x="646" y="262"/>
                </a:lnTo>
                <a:lnTo>
                  <a:pt x="644" y="262"/>
                </a:lnTo>
                <a:lnTo>
                  <a:pt x="644" y="260"/>
                </a:lnTo>
                <a:lnTo>
                  <a:pt x="643" y="262"/>
                </a:lnTo>
                <a:lnTo>
                  <a:pt x="643" y="260"/>
                </a:lnTo>
                <a:lnTo>
                  <a:pt x="644" y="260"/>
                </a:lnTo>
                <a:lnTo>
                  <a:pt x="644" y="259"/>
                </a:lnTo>
                <a:lnTo>
                  <a:pt x="643" y="259"/>
                </a:lnTo>
                <a:lnTo>
                  <a:pt x="644" y="258"/>
                </a:lnTo>
                <a:lnTo>
                  <a:pt x="646" y="256"/>
                </a:lnTo>
                <a:close/>
                <a:moveTo>
                  <a:pt x="641" y="256"/>
                </a:moveTo>
                <a:lnTo>
                  <a:pt x="641" y="255"/>
                </a:lnTo>
                <a:lnTo>
                  <a:pt x="641" y="256"/>
                </a:lnTo>
                <a:close/>
                <a:moveTo>
                  <a:pt x="641" y="255"/>
                </a:moveTo>
                <a:lnTo>
                  <a:pt x="642" y="255"/>
                </a:lnTo>
                <a:lnTo>
                  <a:pt x="642" y="256"/>
                </a:lnTo>
                <a:lnTo>
                  <a:pt x="642" y="255"/>
                </a:lnTo>
                <a:lnTo>
                  <a:pt x="641" y="255"/>
                </a:lnTo>
                <a:close/>
                <a:moveTo>
                  <a:pt x="466" y="258"/>
                </a:moveTo>
                <a:lnTo>
                  <a:pt x="465" y="258"/>
                </a:lnTo>
                <a:lnTo>
                  <a:pt x="465" y="256"/>
                </a:lnTo>
                <a:lnTo>
                  <a:pt x="466" y="255"/>
                </a:lnTo>
                <a:lnTo>
                  <a:pt x="466" y="256"/>
                </a:lnTo>
                <a:lnTo>
                  <a:pt x="466" y="258"/>
                </a:lnTo>
                <a:close/>
                <a:moveTo>
                  <a:pt x="624" y="255"/>
                </a:moveTo>
                <a:lnTo>
                  <a:pt x="622" y="255"/>
                </a:lnTo>
                <a:lnTo>
                  <a:pt x="624" y="255"/>
                </a:lnTo>
                <a:close/>
                <a:moveTo>
                  <a:pt x="563" y="250"/>
                </a:moveTo>
                <a:lnTo>
                  <a:pt x="563" y="251"/>
                </a:lnTo>
                <a:lnTo>
                  <a:pt x="565" y="251"/>
                </a:lnTo>
                <a:lnTo>
                  <a:pt x="566" y="251"/>
                </a:lnTo>
                <a:lnTo>
                  <a:pt x="567" y="251"/>
                </a:lnTo>
                <a:lnTo>
                  <a:pt x="569" y="251"/>
                </a:lnTo>
                <a:lnTo>
                  <a:pt x="570" y="251"/>
                </a:lnTo>
                <a:lnTo>
                  <a:pt x="571" y="251"/>
                </a:lnTo>
                <a:lnTo>
                  <a:pt x="572" y="251"/>
                </a:lnTo>
                <a:lnTo>
                  <a:pt x="574" y="251"/>
                </a:lnTo>
                <a:lnTo>
                  <a:pt x="574" y="252"/>
                </a:lnTo>
                <a:lnTo>
                  <a:pt x="572" y="252"/>
                </a:lnTo>
                <a:lnTo>
                  <a:pt x="571" y="252"/>
                </a:lnTo>
                <a:lnTo>
                  <a:pt x="572" y="252"/>
                </a:lnTo>
                <a:lnTo>
                  <a:pt x="574" y="254"/>
                </a:lnTo>
                <a:lnTo>
                  <a:pt x="574" y="252"/>
                </a:lnTo>
                <a:lnTo>
                  <a:pt x="576" y="252"/>
                </a:lnTo>
                <a:lnTo>
                  <a:pt x="576" y="254"/>
                </a:lnTo>
                <a:lnTo>
                  <a:pt x="576" y="255"/>
                </a:lnTo>
                <a:lnTo>
                  <a:pt x="578" y="254"/>
                </a:lnTo>
                <a:lnTo>
                  <a:pt x="576" y="254"/>
                </a:lnTo>
                <a:lnTo>
                  <a:pt x="578" y="254"/>
                </a:lnTo>
                <a:lnTo>
                  <a:pt x="579" y="255"/>
                </a:lnTo>
                <a:lnTo>
                  <a:pt x="580" y="255"/>
                </a:lnTo>
                <a:lnTo>
                  <a:pt x="580" y="256"/>
                </a:lnTo>
                <a:lnTo>
                  <a:pt x="582" y="258"/>
                </a:lnTo>
                <a:lnTo>
                  <a:pt x="583" y="258"/>
                </a:lnTo>
                <a:lnTo>
                  <a:pt x="584" y="258"/>
                </a:lnTo>
                <a:lnTo>
                  <a:pt x="584" y="259"/>
                </a:lnTo>
                <a:lnTo>
                  <a:pt x="586" y="259"/>
                </a:lnTo>
                <a:lnTo>
                  <a:pt x="587" y="259"/>
                </a:lnTo>
                <a:lnTo>
                  <a:pt x="588" y="260"/>
                </a:lnTo>
                <a:lnTo>
                  <a:pt x="589" y="260"/>
                </a:lnTo>
                <a:lnTo>
                  <a:pt x="589" y="262"/>
                </a:lnTo>
                <a:lnTo>
                  <a:pt x="588" y="262"/>
                </a:lnTo>
                <a:lnTo>
                  <a:pt x="589" y="262"/>
                </a:lnTo>
                <a:lnTo>
                  <a:pt x="591" y="262"/>
                </a:lnTo>
                <a:lnTo>
                  <a:pt x="591" y="260"/>
                </a:lnTo>
                <a:lnTo>
                  <a:pt x="592" y="262"/>
                </a:lnTo>
                <a:lnTo>
                  <a:pt x="592" y="260"/>
                </a:lnTo>
                <a:lnTo>
                  <a:pt x="593" y="260"/>
                </a:lnTo>
                <a:lnTo>
                  <a:pt x="593" y="262"/>
                </a:lnTo>
                <a:lnTo>
                  <a:pt x="595" y="262"/>
                </a:lnTo>
                <a:lnTo>
                  <a:pt x="597" y="262"/>
                </a:lnTo>
                <a:lnTo>
                  <a:pt x="599" y="260"/>
                </a:lnTo>
                <a:lnTo>
                  <a:pt x="600" y="260"/>
                </a:lnTo>
                <a:lnTo>
                  <a:pt x="601" y="260"/>
                </a:lnTo>
                <a:lnTo>
                  <a:pt x="601" y="259"/>
                </a:lnTo>
                <a:lnTo>
                  <a:pt x="603" y="259"/>
                </a:lnTo>
                <a:lnTo>
                  <a:pt x="604" y="259"/>
                </a:lnTo>
                <a:lnTo>
                  <a:pt x="604" y="260"/>
                </a:lnTo>
                <a:lnTo>
                  <a:pt x="607" y="260"/>
                </a:lnTo>
                <a:lnTo>
                  <a:pt x="607" y="262"/>
                </a:lnTo>
                <a:lnTo>
                  <a:pt x="608" y="262"/>
                </a:lnTo>
                <a:lnTo>
                  <a:pt x="608" y="263"/>
                </a:lnTo>
                <a:lnTo>
                  <a:pt x="608" y="264"/>
                </a:lnTo>
                <a:lnTo>
                  <a:pt x="608" y="263"/>
                </a:lnTo>
                <a:lnTo>
                  <a:pt x="609" y="263"/>
                </a:lnTo>
                <a:lnTo>
                  <a:pt x="610" y="263"/>
                </a:lnTo>
                <a:lnTo>
                  <a:pt x="609" y="262"/>
                </a:lnTo>
                <a:lnTo>
                  <a:pt x="610" y="260"/>
                </a:lnTo>
                <a:lnTo>
                  <a:pt x="610" y="262"/>
                </a:lnTo>
                <a:lnTo>
                  <a:pt x="612" y="262"/>
                </a:lnTo>
                <a:lnTo>
                  <a:pt x="613" y="263"/>
                </a:lnTo>
                <a:lnTo>
                  <a:pt x="613" y="262"/>
                </a:lnTo>
                <a:lnTo>
                  <a:pt x="612" y="262"/>
                </a:lnTo>
                <a:lnTo>
                  <a:pt x="613" y="262"/>
                </a:lnTo>
                <a:lnTo>
                  <a:pt x="614" y="262"/>
                </a:lnTo>
                <a:lnTo>
                  <a:pt x="614" y="263"/>
                </a:lnTo>
                <a:lnTo>
                  <a:pt x="616" y="263"/>
                </a:lnTo>
                <a:lnTo>
                  <a:pt x="617" y="264"/>
                </a:lnTo>
                <a:lnTo>
                  <a:pt x="618" y="264"/>
                </a:lnTo>
                <a:lnTo>
                  <a:pt x="620" y="266"/>
                </a:lnTo>
                <a:lnTo>
                  <a:pt x="621" y="266"/>
                </a:lnTo>
                <a:lnTo>
                  <a:pt x="622" y="267"/>
                </a:lnTo>
                <a:lnTo>
                  <a:pt x="624" y="267"/>
                </a:lnTo>
                <a:lnTo>
                  <a:pt x="624" y="268"/>
                </a:lnTo>
                <a:lnTo>
                  <a:pt x="624" y="269"/>
                </a:lnTo>
                <a:lnTo>
                  <a:pt x="625" y="268"/>
                </a:lnTo>
                <a:lnTo>
                  <a:pt x="626" y="268"/>
                </a:lnTo>
                <a:lnTo>
                  <a:pt x="626" y="267"/>
                </a:lnTo>
                <a:lnTo>
                  <a:pt x="627" y="267"/>
                </a:lnTo>
                <a:lnTo>
                  <a:pt x="627" y="266"/>
                </a:lnTo>
                <a:lnTo>
                  <a:pt x="629" y="266"/>
                </a:lnTo>
                <a:lnTo>
                  <a:pt x="630" y="266"/>
                </a:lnTo>
                <a:lnTo>
                  <a:pt x="630" y="267"/>
                </a:lnTo>
                <a:lnTo>
                  <a:pt x="631" y="268"/>
                </a:lnTo>
                <a:lnTo>
                  <a:pt x="631" y="267"/>
                </a:lnTo>
                <a:lnTo>
                  <a:pt x="631" y="266"/>
                </a:lnTo>
                <a:lnTo>
                  <a:pt x="630" y="266"/>
                </a:lnTo>
                <a:lnTo>
                  <a:pt x="630" y="264"/>
                </a:lnTo>
                <a:lnTo>
                  <a:pt x="633" y="264"/>
                </a:lnTo>
                <a:lnTo>
                  <a:pt x="634" y="266"/>
                </a:lnTo>
                <a:lnTo>
                  <a:pt x="633" y="267"/>
                </a:lnTo>
                <a:lnTo>
                  <a:pt x="634" y="268"/>
                </a:lnTo>
                <a:lnTo>
                  <a:pt x="634" y="269"/>
                </a:lnTo>
                <a:lnTo>
                  <a:pt x="634" y="271"/>
                </a:lnTo>
                <a:lnTo>
                  <a:pt x="633" y="271"/>
                </a:lnTo>
                <a:lnTo>
                  <a:pt x="631" y="271"/>
                </a:lnTo>
                <a:lnTo>
                  <a:pt x="633" y="272"/>
                </a:lnTo>
                <a:lnTo>
                  <a:pt x="634" y="272"/>
                </a:lnTo>
                <a:lnTo>
                  <a:pt x="635" y="273"/>
                </a:lnTo>
                <a:lnTo>
                  <a:pt x="637" y="273"/>
                </a:lnTo>
                <a:lnTo>
                  <a:pt x="635" y="275"/>
                </a:lnTo>
                <a:lnTo>
                  <a:pt x="635" y="276"/>
                </a:lnTo>
                <a:lnTo>
                  <a:pt x="637" y="276"/>
                </a:lnTo>
                <a:lnTo>
                  <a:pt x="638" y="276"/>
                </a:lnTo>
                <a:lnTo>
                  <a:pt x="637" y="277"/>
                </a:lnTo>
                <a:lnTo>
                  <a:pt x="638" y="277"/>
                </a:lnTo>
                <a:lnTo>
                  <a:pt x="638" y="279"/>
                </a:lnTo>
                <a:lnTo>
                  <a:pt x="639" y="280"/>
                </a:lnTo>
                <a:lnTo>
                  <a:pt x="638" y="280"/>
                </a:lnTo>
                <a:lnTo>
                  <a:pt x="637" y="280"/>
                </a:lnTo>
                <a:lnTo>
                  <a:pt x="637" y="279"/>
                </a:lnTo>
                <a:lnTo>
                  <a:pt x="637" y="280"/>
                </a:lnTo>
                <a:lnTo>
                  <a:pt x="637" y="281"/>
                </a:lnTo>
                <a:lnTo>
                  <a:pt x="637" y="283"/>
                </a:lnTo>
                <a:lnTo>
                  <a:pt x="635" y="283"/>
                </a:lnTo>
                <a:lnTo>
                  <a:pt x="637" y="283"/>
                </a:lnTo>
                <a:lnTo>
                  <a:pt x="638" y="284"/>
                </a:lnTo>
                <a:lnTo>
                  <a:pt x="639" y="285"/>
                </a:lnTo>
                <a:lnTo>
                  <a:pt x="638" y="285"/>
                </a:lnTo>
                <a:lnTo>
                  <a:pt x="639" y="285"/>
                </a:lnTo>
                <a:lnTo>
                  <a:pt x="639" y="287"/>
                </a:lnTo>
                <a:lnTo>
                  <a:pt x="639" y="288"/>
                </a:lnTo>
                <a:lnTo>
                  <a:pt x="641" y="289"/>
                </a:lnTo>
                <a:lnTo>
                  <a:pt x="641" y="288"/>
                </a:lnTo>
                <a:lnTo>
                  <a:pt x="642" y="288"/>
                </a:lnTo>
                <a:lnTo>
                  <a:pt x="643" y="288"/>
                </a:lnTo>
                <a:lnTo>
                  <a:pt x="644" y="288"/>
                </a:lnTo>
                <a:lnTo>
                  <a:pt x="644" y="287"/>
                </a:lnTo>
                <a:lnTo>
                  <a:pt x="646" y="287"/>
                </a:lnTo>
                <a:lnTo>
                  <a:pt x="646" y="289"/>
                </a:lnTo>
                <a:lnTo>
                  <a:pt x="647" y="289"/>
                </a:lnTo>
                <a:lnTo>
                  <a:pt x="647" y="290"/>
                </a:lnTo>
                <a:lnTo>
                  <a:pt x="646" y="290"/>
                </a:lnTo>
                <a:lnTo>
                  <a:pt x="644" y="290"/>
                </a:lnTo>
                <a:lnTo>
                  <a:pt x="644" y="292"/>
                </a:lnTo>
                <a:lnTo>
                  <a:pt x="643" y="293"/>
                </a:lnTo>
                <a:lnTo>
                  <a:pt x="642" y="293"/>
                </a:lnTo>
                <a:lnTo>
                  <a:pt x="642" y="292"/>
                </a:lnTo>
                <a:lnTo>
                  <a:pt x="641" y="292"/>
                </a:lnTo>
                <a:lnTo>
                  <a:pt x="642" y="292"/>
                </a:lnTo>
                <a:lnTo>
                  <a:pt x="642" y="293"/>
                </a:lnTo>
                <a:lnTo>
                  <a:pt x="643" y="293"/>
                </a:lnTo>
                <a:lnTo>
                  <a:pt x="644" y="293"/>
                </a:lnTo>
                <a:lnTo>
                  <a:pt x="644" y="294"/>
                </a:lnTo>
                <a:lnTo>
                  <a:pt x="646" y="294"/>
                </a:lnTo>
                <a:lnTo>
                  <a:pt x="646" y="296"/>
                </a:lnTo>
                <a:lnTo>
                  <a:pt x="646" y="297"/>
                </a:lnTo>
                <a:lnTo>
                  <a:pt x="647" y="297"/>
                </a:lnTo>
                <a:lnTo>
                  <a:pt x="647" y="298"/>
                </a:lnTo>
                <a:lnTo>
                  <a:pt x="646" y="298"/>
                </a:lnTo>
                <a:lnTo>
                  <a:pt x="644" y="300"/>
                </a:lnTo>
                <a:lnTo>
                  <a:pt x="646" y="300"/>
                </a:lnTo>
                <a:lnTo>
                  <a:pt x="646" y="301"/>
                </a:lnTo>
                <a:lnTo>
                  <a:pt x="644" y="301"/>
                </a:lnTo>
                <a:lnTo>
                  <a:pt x="644" y="302"/>
                </a:lnTo>
                <a:lnTo>
                  <a:pt x="643" y="302"/>
                </a:lnTo>
                <a:lnTo>
                  <a:pt x="643" y="304"/>
                </a:lnTo>
                <a:lnTo>
                  <a:pt x="642" y="304"/>
                </a:lnTo>
                <a:lnTo>
                  <a:pt x="642" y="305"/>
                </a:lnTo>
                <a:lnTo>
                  <a:pt x="642" y="306"/>
                </a:lnTo>
                <a:lnTo>
                  <a:pt x="642" y="307"/>
                </a:lnTo>
                <a:lnTo>
                  <a:pt x="641" y="307"/>
                </a:lnTo>
                <a:lnTo>
                  <a:pt x="639" y="306"/>
                </a:lnTo>
                <a:lnTo>
                  <a:pt x="638" y="306"/>
                </a:lnTo>
                <a:lnTo>
                  <a:pt x="638" y="305"/>
                </a:lnTo>
                <a:lnTo>
                  <a:pt x="638" y="306"/>
                </a:lnTo>
                <a:lnTo>
                  <a:pt x="638" y="307"/>
                </a:lnTo>
                <a:lnTo>
                  <a:pt x="639" y="309"/>
                </a:lnTo>
                <a:lnTo>
                  <a:pt x="638" y="309"/>
                </a:lnTo>
                <a:lnTo>
                  <a:pt x="638" y="310"/>
                </a:lnTo>
                <a:lnTo>
                  <a:pt x="638" y="311"/>
                </a:lnTo>
                <a:lnTo>
                  <a:pt x="637" y="313"/>
                </a:lnTo>
                <a:lnTo>
                  <a:pt x="635" y="314"/>
                </a:lnTo>
                <a:lnTo>
                  <a:pt x="635" y="315"/>
                </a:lnTo>
                <a:lnTo>
                  <a:pt x="637" y="315"/>
                </a:lnTo>
                <a:lnTo>
                  <a:pt x="635" y="317"/>
                </a:lnTo>
                <a:lnTo>
                  <a:pt x="634" y="317"/>
                </a:lnTo>
                <a:lnTo>
                  <a:pt x="633" y="318"/>
                </a:lnTo>
                <a:lnTo>
                  <a:pt x="633" y="321"/>
                </a:lnTo>
                <a:lnTo>
                  <a:pt x="633" y="322"/>
                </a:lnTo>
                <a:lnTo>
                  <a:pt x="633" y="323"/>
                </a:lnTo>
                <a:lnTo>
                  <a:pt x="631" y="323"/>
                </a:lnTo>
                <a:lnTo>
                  <a:pt x="631" y="324"/>
                </a:lnTo>
                <a:lnTo>
                  <a:pt x="631" y="326"/>
                </a:lnTo>
                <a:lnTo>
                  <a:pt x="631" y="327"/>
                </a:lnTo>
                <a:lnTo>
                  <a:pt x="631" y="328"/>
                </a:lnTo>
                <a:lnTo>
                  <a:pt x="631" y="330"/>
                </a:lnTo>
                <a:lnTo>
                  <a:pt x="630" y="331"/>
                </a:lnTo>
                <a:lnTo>
                  <a:pt x="630" y="332"/>
                </a:lnTo>
                <a:lnTo>
                  <a:pt x="630" y="334"/>
                </a:lnTo>
                <a:lnTo>
                  <a:pt x="630" y="335"/>
                </a:lnTo>
                <a:lnTo>
                  <a:pt x="630" y="336"/>
                </a:lnTo>
                <a:lnTo>
                  <a:pt x="630" y="338"/>
                </a:lnTo>
                <a:lnTo>
                  <a:pt x="629" y="338"/>
                </a:lnTo>
                <a:lnTo>
                  <a:pt x="629" y="339"/>
                </a:lnTo>
                <a:lnTo>
                  <a:pt x="630" y="339"/>
                </a:lnTo>
                <a:lnTo>
                  <a:pt x="629" y="340"/>
                </a:lnTo>
                <a:lnTo>
                  <a:pt x="627" y="341"/>
                </a:lnTo>
                <a:lnTo>
                  <a:pt x="627" y="343"/>
                </a:lnTo>
                <a:lnTo>
                  <a:pt x="627" y="344"/>
                </a:lnTo>
                <a:lnTo>
                  <a:pt x="626" y="345"/>
                </a:lnTo>
                <a:lnTo>
                  <a:pt x="626" y="347"/>
                </a:lnTo>
                <a:lnTo>
                  <a:pt x="626" y="349"/>
                </a:lnTo>
                <a:lnTo>
                  <a:pt x="625" y="349"/>
                </a:lnTo>
                <a:lnTo>
                  <a:pt x="626" y="349"/>
                </a:lnTo>
                <a:lnTo>
                  <a:pt x="625" y="351"/>
                </a:lnTo>
                <a:lnTo>
                  <a:pt x="625" y="352"/>
                </a:lnTo>
                <a:lnTo>
                  <a:pt x="624" y="352"/>
                </a:lnTo>
                <a:lnTo>
                  <a:pt x="625" y="352"/>
                </a:lnTo>
                <a:lnTo>
                  <a:pt x="625" y="353"/>
                </a:lnTo>
                <a:lnTo>
                  <a:pt x="625" y="355"/>
                </a:lnTo>
                <a:lnTo>
                  <a:pt x="624" y="355"/>
                </a:lnTo>
                <a:lnTo>
                  <a:pt x="622" y="355"/>
                </a:lnTo>
                <a:lnTo>
                  <a:pt x="622" y="356"/>
                </a:lnTo>
                <a:lnTo>
                  <a:pt x="621" y="356"/>
                </a:lnTo>
                <a:lnTo>
                  <a:pt x="622" y="357"/>
                </a:lnTo>
                <a:lnTo>
                  <a:pt x="622" y="359"/>
                </a:lnTo>
                <a:lnTo>
                  <a:pt x="624" y="359"/>
                </a:lnTo>
                <a:lnTo>
                  <a:pt x="624" y="360"/>
                </a:lnTo>
                <a:lnTo>
                  <a:pt x="622" y="360"/>
                </a:lnTo>
                <a:lnTo>
                  <a:pt x="621" y="361"/>
                </a:lnTo>
                <a:lnTo>
                  <a:pt x="620" y="362"/>
                </a:lnTo>
                <a:lnTo>
                  <a:pt x="620" y="364"/>
                </a:lnTo>
                <a:lnTo>
                  <a:pt x="618" y="364"/>
                </a:lnTo>
                <a:lnTo>
                  <a:pt x="617" y="364"/>
                </a:lnTo>
                <a:lnTo>
                  <a:pt x="617" y="365"/>
                </a:lnTo>
                <a:lnTo>
                  <a:pt x="616" y="365"/>
                </a:lnTo>
                <a:lnTo>
                  <a:pt x="616" y="366"/>
                </a:lnTo>
                <a:lnTo>
                  <a:pt x="614" y="366"/>
                </a:lnTo>
                <a:lnTo>
                  <a:pt x="614" y="368"/>
                </a:lnTo>
                <a:lnTo>
                  <a:pt x="613" y="369"/>
                </a:lnTo>
                <a:lnTo>
                  <a:pt x="613" y="370"/>
                </a:lnTo>
                <a:lnTo>
                  <a:pt x="612" y="370"/>
                </a:lnTo>
                <a:lnTo>
                  <a:pt x="610" y="370"/>
                </a:lnTo>
                <a:lnTo>
                  <a:pt x="609" y="372"/>
                </a:lnTo>
                <a:lnTo>
                  <a:pt x="608" y="372"/>
                </a:lnTo>
                <a:lnTo>
                  <a:pt x="607" y="372"/>
                </a:lnTo>
                <a:lnTo>
                  <a:pt x="607" y="373"/>
                </a:lnTo>
                <a:lnTo>
                  <a:pt x="605" y="373"/>
                </a:lnTo>
                <a:lnTo>
                  <a:pt x="605" y="374"/>
                </a:lnTo>
                <a:lnTo>
                  <a:pt x="604" y="374"/>
                </a:lnTo>
                <a:lnTo>
                  <a:pt x="604" y="376"/>
                </a:lnTo>
                <a:lnTo>
                  <a:pt x="603" y="376"/>
                </a:lnTo>
                <a:lnTo>
                  <a:pt x="601" y="376"/>
                </a:lnTo>
                <a:lnTo>
                  <a:pt x="600" y="377"/>
                </a:lnTo>
                <a:lnTo>
                  <a:pt x="600" y="378"/>
                </a:lnTo>
                <a:lnTo>
                  <a:pt x="599" y="378"/>
                </a:lnTo>
                <a:lnTo>
                  <a:pt x="599" y="381"/>
                </a:lnTo>
                <a:lnTo>
                  <a:pt x="599" y="382"/>
                </a:lnTo>
                <a:lnTo>
                  <a:pt x="599" y="383"/>
                </a:lnTo>
                <a:lnTo>
                  <a:pt x="597" y="383"/>
                </a:lnTo>
                <a:lnTo>
                  <a:pt x="597" y="386"/>
                </a:lnTo>
                <a:lnTo>
                  <a:pt x="596" y="386"/>
                </a:lnTo>
                <a:lnTo>
                  <a:pt x="596" y="389"/>
                </a:lnTo>
                <a:lnTo>
                  <a:pt x="595" y="390"/>
                </a:lnTo>
                <a:lnTo>
                  <a:pt x="595" y="391"/>
                </a:lnTo>
                <a:lnTo>
                  <a:pt x="593" y="393"/>
                </a:lnTo>
                <a:lnTo>
                  <a:pt x="592" y="394"/>
                </a:lnTo>
                <a:lnTo>
                  <a:pt x="592" y="395"/>
                </a:lnTo>
                <a:lnTo>
                  <a:pt x="592" y="396"/>
                </a:lnTo>
                <a:lnTo>
                  <a:pt x="584" y="389"/>
                </a:lnTo>
                <a:lnTo>
                  <a:pt x="580" y="387"/>
                </a:lnTo>
                <a:lnTo>
                  <a:pt x="578" y="387"/>
                </a:lnTo>
                <a:lnTo>
                  <a:pt x="575" y="386"/>
                </a:lnTo>
                <a:lnTo>
                  <a:pt x="570" y="385"/>
                </a:lnTo>
                <a:lnTo>
                  <a:pt x="567" y="385"/>
                </a:lnTo>
                <a:lnTo>
                  <a:pt x="565" y="383"/>
                </a:lnTo>
                <a:lnTo>
                  <a:pt x="561" y="383"/>
                </a:lnTo>
                <a:lnTo>
                  <a:pt x="558" y="385"/>
                </a:lnTo>
                <a:lnTo>
                  <a:pt x="555" y="385"/>
                </a:lnTo>
                <a:lnTo>
                  <a:pt x="552" y="386"/>
                </a:lnTo>
                <a:lnTo>
                  <a:pt x="550" y="387"/>
                </a:lnTo>
                <a:lnTo>
                  <a:pt x="550" y="390"/>
                </a:lnTo>
                <a:lnTo>
                  <a:pt x="552" y="391"/>
                </a:lnTo>
                <a:lnTo>
                  <a:pt x="552" y="395"/>
                </a:lnTo>
                <a:lnTo>
                  <a:pt x="550" y="395"/>
                </a:lnTo>
                <a:lnTo>
                  <a:pt x="552" y="400"/>
                </a:lnTo>
                <a:lnTo>
                  <a:pt x="553" y="403"/>
                </a:lnTo>
                <a:lnTo>
                  <a:pt x="554" y="404"/>
                </a:lnTo>
                <a:lnTo>
                  <a:pt x="555" y="407"/>
                </a:lnTo>
                <a:lnTo>
                  <a:pt x="557" y="410"/>
                </a:lnTo>
                <a:lnTo>
                  <a:pt x="558" y="410"/>
                </a:lnTo>
                <a:lnTo>
                  <a:pt x="558" y="413"/>
                </a:lnTo>
                <a:lnTo>
                  <a:pt x="558" y="416"/>
                </a:lnTo>
                <a:lnTo>
                  <a:pt x="558" y="417"/>
                </a:lnTo>
                <a:lnTo>
                  <a:pt x="558" y="420"/>
                </a:lnTo>
                <a:lnTo>
                  <a:pt x="557" y="421"/>
                </a:lnTo>
                <a:lnTo>
                  <a:pt x="555" y="424"/>
                </a:lnTo>
                <a:lnTo>
                  <a:pt x="554" y="427"/>
                </a:lnTo>
                <a:lnTo>
                  <a:pt x="553" y="429"/>
                </a:lnTo>
                <a:lnTo>
                  <a:pt x="552" y="432"/>
                </a:lnTo>
                <a:lnTo>
                  <a:pt x="548" y="437"/>
                </a:lnTo>
                <a:lnTo>
                  <a:pt x="545" y="440"/>
                </a:lnTo>
                <a:lnTo>
                  <a:pt x="545" y="442"/>
                </a:lnTo>
                <a:lnTo>
                  <a:pt x="542" y="446"/>
                </a:lnTo>
                <a:lnTo>
                  <a:pt x="541" y="449"/>
                </a:lnTo>
                <a:lnTo>
                  <a:pt x="540" y="451"/>
                </a:lnTo>
                <a:lnTo>
                  <a:pt x="537" y="454"/>
                </a:lnTo>
                <a:lnTo>
                  <a:pt x="537" y="455"/>
                </a:lnTo>
                <a:lnTo>
                  <a:pt x="536" y="458"/>
                </a:lnTo>
                <a:lnTo>
                  <a:pt x="536" y="461"/>
                </a:lnTo>
                <a:lnTo>
                  <a:pt x="535" y="462"/>
                </a:lnTo>
                <a:lnTo>
                  <a:pt x="533" y="465"/>
                </a:lnTo>
                <a:lnTo>
                  <a:pt x="532" y="466"/>
                </a:lnTo>
                <a:lnTo>
                  <a:pt x="531" y="467"/>
                </a:lnTo>
                <a:lnTo>
                  <a:pt x="529" y="468"/>
                </a:lnTo>
                <a:lnTo>
                  <a:pt x="528" y="471"/>
                </a:lnTo>
                <a:lnTo>
                  <a:pt x="527" y="472"/>
                </a:lnTo>
                <a:lnTo>
                  <a:pt x="527" y="474"/>
                </a:lnTo>
                <a:lnTo>
                  <a:pt x="524" y="476"/>
                </a:lnTo>
                <a:lnTo>
                  <a:pt x="521" y="480"/>
                </a:lnTo>
                <a:lnTo>
                  <a:pt x="519" y="483"/>
                </a:lnTo>
                <a:lnTo>
                  <a:pt x="517" y="488"/>
                </a:lnTo>
                <a:lnTo>
                  <a:pt x="515" y="491"/>
                </a:lnTo>
                <a:lnTo>
                  <a:pt x="512" y="495"/>
                </a:lnTo>
                <a:lnTo>
                  <a:pt x="511" y="500"/>
                </a:lnTo>
                <a:lnTo>
                  <a:pt x="508" y="505"/>
                </a:lnTo>
                <a:lnTo>
                  <a:pt x="504" y="509"/>
                </a:lnTo>
                <a:lnTo>
                  <a:pt x="503" y="512"/>
                </a:lnTo>
                <a:lnTo>
                  <a:pt x="500" y="513"/>
                </a:lnTo>
                <a:lnTo>
                  <a:pt x="499" y="514"/>
                </a:lnTo>
                <a:lnTo>
                  <a:pt x="498" y="518"/>
                </a:lnTo>
                <a:lnTo>
                  <a:pt x="490" y="525"/>
                </a:lnTo>
                <a:lnTo>
                  <a:pt x="483" y="533"/>
                </a:lnTo>
                <a:lnTo>
                  <a:pt x="480" y="540"/>
                </a:lnTo>
                <a:lnTo>
                  <a:pt x="469" y="552"/>
                </a:lnTo>
                <a:lnTo>
                  <a:pt x="466" y="555"/>
                </a:lnTo>
                <a:lnTo>
                  <a:pt x="465" y="559"/>
                </a:lnTo>
                <a:lnTo>
                  <a:pt x="461" y="563"/>
                </a:lnTo>
                <a:lnTo>
                  <a:pt x="457" y="567"/>
                </a:lnTo>
                <a:lnTo>
                  <a:pt x="453" y="572"/>
                </a:lnTo>
                <a:lnTo>
                  <a:pt x="451" y="576"/>
                </a:lnTo>
                <a:lnTo>
                  <a:pt x="448" y="578"/>
                </a:lnTo>
                <a:lnTo>
                  <a:pt x="444" y="585"/>
                </a:lnTo>
                <a:lnTo>
                  <a:pt x="439" y="593"/>
                </a:lnTo>
                <a:lnTo>
                  <a:pt x="439" y="592"/>
                </a:lnTo>
                <a:lnTo>
                  <a:pt x="432" y="601"/>
                </a:lnTo>
                <a:lnTo>
                  <a:pt x="430" y="603"/>
                </a:lnTo>
                <a:lnTo>
                  <a:pt x="425" y="607"/>
                </a:lnTo>
                <a:lnTo>
                  <a:pt x="423" y="606"/>
                </a:lnTo>
                <a:lnTo>
                  <a:pt x="422" y="606"/>
                </a:lnTo>
                <a:lnTo>
                  <a:pt x="419" y="605"/>
                </a:lnTo>
                <a:lnTo>
                  <a:pt x="419" y="603"/>
                </a:lnTo>
                <a:lnTo>
                  <a:pt x="419" y="602"/>
                </a:lnTo>
                <a:lnTo>
                  <a:pt x="418" y="602"/>
                </a:lnTo>
                <a:lnTo>
                  <a:pt x="417" y="599"/>
                </a:lnTo>
                <a:lnTo>
                  <a:pt x="415" y="599"/>
                </a:lnTo>
                <a:lnTo>
                  <a:pt x="414" y="597"/>
                </a:lnTo>
                <a:lnTo>
                  <a:pt x="413" y="597"/>
                </a:lnTo>
                <a:lnTo>
                  <a:pt x="413" y="595"/>
                </a:lnTo>
                <a:lnTo>
                  <a:pt x="411" y="595"/>
                </a:lnTo>
                <a:lnTo>
                  <a:pt x="411" y="594"/>
                </a:lnTo>
                <a:lnTo>
                  <a:pt x="410" y="593"/>
                </a:lnTo>
                <a:lnTo>
                  <a:pt x="410" y="592"/>
                </a:lnTo>
                <a:lnTo>
                  <a:pt x="411" y="592"/>
                </a:lnTo>
                <a:lnTo>
                  <a:pt x="411" y="590"/>
                </a:lnTo>
                <a:lnTo>
                  <a:pt x="410" y="589"/>
                </a:lnTo>
                <a:lnTo>
                  <a:pt x="409" y="589"/>
                </a:lnTo>
                <a:lnTo>
                  <a:pt x="409" y="588"/>
                </a:lnTo>
                <a:lnTo>
                  <a:pt x="409" y="586"/>
                </a:lnTo>
                <a:lnTo>
                  <a:pt x="408" y="585"/>
                </a:lnTo>
                <a:lnTo>
                  <a:pt x="408" y="584"/>
                </a:lnTo>
                <a:lnTo>
                  <a:pt x="406" y="582"/>
                </a:lnTo>
                <a:lnTo>
                  <a:pt x="405" y="582"/>
                </a:lnTo>
                <a:lnTo>
                  <a:pt x="405" y="581"/>
                </a:lnTo>
                <a:lnTo>
                  <a:pt x="404" y="581"/>
                </a:lnTo>
                <a:lnTo>
                  <a:pt x="404" y="580"/>
                </a:lnTo>
                <a:lnTo>
                  <a:pt x="402" y="580"/>
                </a:lnTo>
                <a:lnTo>
                  <a:pt x="400" y="578"/>
                </a:lnTo>
                <a:lnTo>
                  <a:pt x="398" y="578"/>
                </a:lnTo>
                <a:lnTo>
                  <a:pt x="398" y="576"/>
                </a:lnTo>
                <a:lnTo>
                  <a:pt x="398" y="574"/>
                </a:lnTo>
                <a:lnTo>
                  <a:pt x="397" y="574"/>
                </a:lnTo>
                <a:lnTo>
                  <a:pt x="397" y="573"/>
                </a:lnTo>
                <a:lnTo>
                  <a:pt x="396" y="572"/>
                </a:lnTo>
                <a:lnTo>
                  <a:pt x="396" y="571"/>
                </a:lnTo>
                <a:lnTo>
                  <a:pt x="394" y="569"/>
                </a:lnTo>
                <a:lnTo>
                  <a:pt x="394" y="568"/>
                </a:lnTo>
                <a:lnTo>
                  <a:pt x="394" y="567"/>
                </a:lnTo>
                <a:lnTo>
                  <a:pt x="394" y="565"/>
                </a:lnTo>
                <a:lnTo>
                  <a:pt x="394" y="564"/>
                </a:lnTo>
                <a:lnTo>
                  <a:pt x="394" y="565"/>
                </a:lnTo>
                <a:lnTo>
                  <a:pt x="393" y="565"/>
                </a:lnTo>
                <a:lnTo>
                  <a:pt x="392" y="565"/>
                </a:lnTo>
                <a:lnTo>
                  <a:pt x="391" y="565"/>
                </a:lnTo>
                <a:lnTo>
                  <a:pt x="389" y="565"/>
                </a:lnTo>
                <a:lnTo>
                  <a:pt x="389" y="564"/>
                </a:lnTo>
                <a:lnTo>
                  <a:pt x="391" y="564"/>
                </a:lnTo>
                <a:lnTo>
                  <a:pt x="391" y="563"/>
                </a:lnTo>
                <a:lnTo>
                  <a:pt x="392" y="563"/>
                </a:lnTo>
                <a:lnTo>
                  <a:pt x="393" y="561"/>
                </a:lnTo>
                <a:lnTo>
                  <a:pt x="393" y="560"/>
                </a:lnTo>
                <a:lnTo>
                  <a:pt x="393" y="559"/>
                </a:lnTo>
                <a:lnTo>
                  <a:pt x="393" y="557"/>
                </a:lnTo>
                <a:lnTo>
                  <a:pt x="393" y="556"/>
                </a:lnTo>
                <a:lnTo>
                  <a:pt x="392" y="556"/>
                </a:lnTo>
                <a:lnTo>
                  <a:pt x="391" y="556"/>
                </a:lnTo>
                <a:lnTo>
                  <a:pt x="391" y="555"/>
                </a:lnTo>
                <a:lnTo>
                  <a:pt x="391" y="556"/>
                </a:lnTo>
                <a:lnTo>
                  <a:pt x="391" y="557"/>
                </a:lnTo>
                <a:lnTo>
                  <a:pt x="389" y="557"/>
                </a:lnTo>
                <a:lnTo>
                  <a:pt x="389" y="556"/>
                </a:lnTo>
                <a:lnTo>
                  <a:pt x="389" y="555"/>
                </a:lnTo>
                <a:lnTo>
                  <a:pt x="388" y="554"/>
                </a:lnTo>
                <a:lnTo>
                  <a:pt x="387" y="555"/>
                </a:lnTo>
                <a:lnTo>
                  <a:pt x="385" y="556"/>
                </a:lnTo>
                <a:lnTo>
                  <a:pt x="384" y="556"/>
                </a:lnTo>
                <a:lnTo>
                  <a:pt x="383" y="556"/>
                </a:lnTo>
                <a:lnTo>
                  <a:pt x="381" y="556"/>
                </a:lnTo>
                <a:lnTo>
                  <a:pt x="381" y="555"/>
                </a:lnTo>
                <a:lnTo>
                  <a:pt x="381" y="554"/>
                </a:lnTo>
                <a:lnTo>
                  <a:pt x="380" y="552"/>
                </a:lnTo>
                <a:lnTo>
                  <a:pt x="381" y="552"/>
                </a:lnTo>
                <a:lnTo>
                  <a:pt x="383" y="552"/>
                </a:lnTo>
                <a:lnTo>
                  <a:pt x="383" y="551"/>
                </a:lnTo>
                <a:lnTo>
                  <a:pt x="385" y="548"/>
                </a:lnTo>
                <a:lnTo>
                  <a:pt x="385" y="547"/>
                </a:lnTo>
                <a:lnTo>
                  <a:pt x="384" y="546"/>
                </a:lnTo>
                <a:lnTo>
                  <a:pt x="383" y="546"/>
                </a:lnTo>
                <a:lnTo>
                  <a:pt x="383" y="547"/>
                </a:lnTo>
                <a:lnTo>
                  <a:pt x="381" y="548"/>
                </a:lnTo>
                <a:lnTo>
                  <a:pt x="380" y="550"/>
                </a:lnTo>
                <a:lnTo>
                  <a:pt x="379" y="548"/>
                </a:lnTo>
                <a:lnTo>
                  <a:pt x="377" y="547"/>
                </a:lnTo>
                <a:lnTo>
                  <a:pt x="376" y="547"/>
                </a:lnTo>
                <a:lnTo>
                  <a:pt x="376" y="546"/>
                </a:lnTo>
                <a:lnTo>
                  <a:pt x="376" y="544"/>
                </a:lnTo>
                <a:lnTo>
                  <a:pt x="376" y="543"/>
                </a:lnTo>
                <a:lnTo>
                  <a:pt x="377" y="543"/>
                </a:lnTo>
                <a:lnTo>
                  <a:pt x="377" y="542"/>
                </a:lnTo>
                <a:lnTo>
                  <a:pt x="377" y="540"/>
                </a:lnTo>
                <a:lnTo>
                  <a:pt x="379" y="540"/>
                </a:lnTo>
                <a:lnTo>
                  <a:pt x="379" y="539"/>
                </a:lnTo>
                <a:lnTo>
                  <a:pt x="379" y="538"/>
                </a:lnTo>
                <a:lnTo>
                  <a:pt x="380" y="538"/>
                </a:lnTo>
                <a:lnTo>
                  <a:pt x="380" y="537"/>
                </a:lnTo>
                <a:lnTo>
                  <a:pt x="380" y="535"/>
                </a:lnTo>
                <a:lnTo>
                  <a:pt x="380" y="534"/>
                </a:lnTo>
                <a:lnTo>
                  <a:pt x="380" y="533"/>
                </a:lnTo>
                <a:lnTo>
                  <a:pt x="380" y="531"/>
                </a:lnTo>
                <a:lnTo>
                  <a:pt x="379" y="530"/>
                </a:lnTo>
                <a:lnTo>
                  <a:pt x="379" y="529"/>
                </a:lnTo>
                <a:lnTo>
                  <a:pt x="379" y="527"/>
                </a:lnTo>
                <a:lnTo>
                  <a:pt x="377" y="527"/>
                </a:lnTo>
                <a:lnTo>
                  <a:pt x="379" y="527"/>
                </a:lnTo>
                <a:lnTo>
                  <a:pt x="377" y="526"/>
                </a:lnTo>
                <a:lnTo>
                  <a:pt x="379" y="526"/>
                </a:lnTo>
                <a:lnTo>
                  <a:pt x="380" y="525"/>
                </a:lnTo>
                <a:lnTo>
                  <a:pt x="381" y="525"/>
                </a:lnTo>
                <a:lnTo>
                  <a:pt x="380" y="525"/>
                </a:lnTo>
                <a:lnTo>
                  <a:pt x="380" y="523"/>
                </a:lnTo>
                <a:lnTo>
                  <a:pt x="380" y="522"/>
                </a:lnTo>
                <a:lnTo>
                  <a:pt x="380" y="521"/>
                </a:lnTo>
                <a:lnTo>
                  <a:pt x="380" y="520"/>
                </a:lnTo>
                <a:lnTo>
                  <a:pt x="379" y="520"/>
                </a:lnTo>
                <a:lnTo>
                  <a:pt x="377" y="520"/>
                </a:lnTo>
                <a:lnTo>
                  <a:pt x="376" y="520"/>
                </a:lnTo>
                <a:lnTo>
                  <a:pt x="377" y="518"/>
                </a:lnTo>
                <a:lnTo>
                  <a:pt x="377" y="517"/>
                </a:lnTo>
                <a:lnTo>
                  <a:pt x="376" y="517"/>
                </a:lnTo>
                <a:lnTo>
                  <a:pt x="376" y="516"/>
                </a:lnTo>
                <a:lnTo>
                  <a:pt x="375" y="517"/>
                </a:lnTo>
                <a:lnTo>
                  <a:pt x="375" y="516"/>
                </a:lnTo>
                <a:lnTo>
                  <a:pt x="376" y="513"/>
                </a:lnTo>
                <a:lnTo>
                  <a:pt x="377" y="513"/>
                </a:lnTo>
                <a:lnTo>
                  <a:pt x="379" y="513"/>
                </a:lnTo>
                <a:lnTo>
                  <a:pt x="380" y="512"/>
                </a:lnTo>
                <a:lnTo>
                  <a:pt x="380" y="510"/>
                </a:lnTo>
                <a:lnTo>
                  <a:pt x="381" y="509"/>
                </a:lnTo>
                <a:lnTo>
                  <a:pt x="383" y="508"/>
                </a:lnTo>
                <a:lnTo>
                  <a:pt x="383" y="506"/>
                </a:lnTo>
                <a:lnTo>
                  <a:pt x="384" y="505"/>
                </a:lnTo>
                <a:lnTo>
                  <a:pt x="384" y="504"/>
                </a:lnTo>
                <a:lnTo>
                  <a:pt x="384" y="502"/>
                </a:lnTo>
                <a:lnTo>
                  <a:pt x="385" y="502"/>
                </a:lnTo>
                <a:lnTo>
                  <a:pt x="385" y="504"/>
                </a:lnTo>
                <a:lnTo>
                  <a:pt x="385" y="502"/>
                </a:lnTo>
                <a:lnTo>
                  <a:pt x="387" y="502"/>
                </a:lnTo>
                <a:lnTo>
                  <a:pt x="388" y="501"/>
                </a:lnTo>
                <a:lnTo>
                  <a:pt x="388" y="500"/>
                </a:lnTo>
                <a:lnTo>
                  <a:pt x="389" y="500"/>
                </a:lnTo>
                <a:lnTo>
                  <a:pt x="388" y="499"/>
                </a:lnTo>
                <a:lnTo>
                  <a:pt x="389" y="499"/>
                </a:lnTo>
                <a:lnTo>
                  <a:pt x="389" y="497"/>
                </a:lnTo>
                <a:lnTo>
                  <a:pt x="391" y="497"/>
                </a:lnTo>
                <a:lnTo>
                  <a:pt x="391" y="496"/>
                </a:lnTo>
                <a:lnTo>
                  <a:pt x="391" y="495"/>
                </a:lnTo>
                <a:lnTo>
                  <a:pt x="391" y="493"/>
                </a:lnTo>
                <a:lnTo>
                  <a:pt x="391" y="492"/>
                </a:lnTo>
                <a:lnTo>
                  <a:pt x="391" y="491"/>
                </a:lnTo>
                <a:lnTo>
                  <a:pt x="391" y="489"/>
                </a:lnTo>
                <a:lnTo>
                  <a:pt x="389" y="489"/>
                </a:lnTo>
                <a:lnTo>
                  <a:pt x="389" y="488"/>
                </a:lnTo>
                <a:lnTo>
                  <a:pt x="391" y="488"/>
                </a:lnTo>
                <a:lnTo>
                  <a:pt x="392" y="488"/>
                </a:lnTo>
                <a:lnTo>
                  <a:pt x="392" y="487"/>
                </a:lnTo>
                <a:lnTo>
                  <a:pt x="392" y="484"/>
                </a:lnTo>
                <a:lnTo>
                  <a:pt x="393" y="484"/>
                </a:lnTo>
                <a:lnTo>
                  <a:pt x="394" y="483"/>
                </a:lnTo>
                <a:lnTo>
                  <a:pt x="396" y="483"/>
                </a:lnTo>
                <a:lnTo>
                  <a:pt x="397" y="483"/>
                </a:lnTo>
                <a:lnTo>
                  <a:pt x="398" y="483"/>
                </a:lnTo>
                <a:lnTo>
                  <a:pt x="402" y="483"/>
                </a:lnTo>
                <a:lnTo>
                  <a:pt x="402" y="482"/>
                </a:lnTo>
                <a:lnTo>
                  <a:pt x="404" y="483"/>
                </a:lnTo>
                <a:lnTo>
                  <a:pt x="404" y="482"/>
                </a:lnTo>
                <a:lnTo>
                  <a:pt x="405" y="482"/>
                </a:lnTo>
                <a:lnTo>
                  <a:pt x="406" y="482"/>
                </a:lnTo>
                <a:lnTo>
                  <a:pt x="409" y="482"/>
                </a:lnTo>
                <a:lnTo>
                  <a:pt x="410" y="482"/>
                </a:lnTo>
                <a:lnTo>
                  <a:pt x="410" y="483"/>
                </a:lnTo>
                <a:lnTo>
                  <a:pt x="411" y="483"/>
                </a:lnTo>
                <a:lnTo>
                  <a:pt x="413" y="483"/>
                </a:lnTo>
                <a:lnTo>
                  <a:pt x="415" y="483"/>
                </a:lnTo>
                <a:lnTo>
                  <a:pt x="418" y="483"/>
                </a:lnTo>
                <a:lnTo>
                  <a:pt x="421" y="483"/>
                </a:lnTo>
                <a:lnTo>
                  <a:pt x="423" y="483"/>
                </a:lnTo>
                <a:lnTo>
                  <a:pt x="425" y="483"/>
                </a:lnTo>
                <a:lnTo>
                  <a:pt x="425" y="484"/>
                </a:lnTo>
                <a:lnTo>
                  <a:pt x="426" y="484"/>
                </a:lnTo>
                <a:lnTo>
                  <a:pt x="427" y="484"/>
                </a:lnTo>
                <a:lnTo>
                  <a:pt x="428" y="484"/>
                </a:lnTo>
                <a:lnTo>
                  <a:pt x="430" y="484"/>
                </a:lnTo>
                <a:lnTo>
                  <a:pt x="431" y="484"/>
                </a:lnTo>
                <a:lnTo>
                  <a:pt x="435" y="484"/>
                </a:lnTo>
                <a:lnTo>
                  <a:pt x="436" y="484"/>
                </a:lnTo>
                <a:lnTo>
                  <a:pt x="438" y="484"/>
                </a:lnTo>
                <a:lnTo>
                  <a:pt x="439" y="484"/>
                </a:lnTo>
                <a:lnTo>
                  <a:pt x="440" y="484"/>
                </a:lnTo>
                <a:lnTo>
                  <a:pt x="442" y="483"/>
                </a:lnTo>
                <a:lnTo>
                  <a:pt x="443" y="483"/>
                </a:lnTo>
                <a:lnTo>
                  <a:pt x="444" y="482"/>
                </a:lnTo>
                <a:lnTo>
                  <a:pt x="447" y="482"/>
                </a:lnTo>
                <a:lnTo>
                  <a:pt x="447" y="480"/>
                </a:lnTo>
                <a:lnTo>
                  <a:pt x="449" y="479"/>
                </a:lnTo>
                <a:lnTo>
                  <a:pt x="451" y="479"/>
                </a:lnTo>
                <a:lnTo>
                  <a:pt x="451" y="478"/>
                </a:lnTo>
                <a:lnTo>
                  <a:pt x="452" y="478"/>
                </a:lnTo>
                <a:lnTo>
                  <a:pt x="452" y="479"/>
                </a:lnTo>
                <a:lnTo>
                  <a:pt x="453" y="479"/>
                </a:lnTo>
                <a:lnTo>
                  <a:pt x="453" y="480"/>
                </a:lnTo>
                <a:lnTo>
                  <a:pt x="452" y="480"/>
                </a:lnTo>
                <a:lnTo>
                  <a:pt x="453" y="480"/>
                </a:lnTo>
                <a:lnTo>
                  <a:pt x="455" y="480"/>
                </a:lnTo>
                <a:lnTo>
                  <a:pt x="455" y="479"/>
                </a:lnTo>
                <a:lnTo>
                  <a:pt x="453" y="479"/>
                </a:lnTo>
                <a:lnTo>
                  <a:pt x="452" y="479"/>
                </a:lnTo>
                <a:lnTo>
                  <a:pt x="452" y="478"/>
                </a:lnTo>
                <a:lnTo>
                  <a:pt x="452" y="476"/>
                </a:lnTo>
                <a:lnTo>
                  <a:pt x="453" y="475"/>
                </a:lnTo>
                <a:lnTo>
                  <a:pt x="455" y="475"/>
                </a:lnTo>
                <a:lnTo>
                  <a:pt x="456" y="475"/>
                </a:lnTo>
                <a:lnTo>
                  <a:pt x="457" y="474"/>
                </a:lnTo>
                <a:lnTo>
                  <a:pt x="457" y="472"/>
                </a:lnTo>
                <a:lnTo>
                  <a:pt x="459" y="474"/>
                </a:lnTo>
                <a:lnTo>
                  <a:pt x="459" y="472"/>
                </a:lnTo>
                <a:lnTo>
                  <a:pt x="459" y="471"/>
                </a:lnTo>
                <a:lnTo>
                  <a:pt x="460" y="471"/>
                </a:lnTo>
                <a:lnTo>
                  <a:pt x="461" y="470"/>
                </a:lnTo>
                <a:lnTo>
                  <a:pt x="463" y="470"/>
                </a:lnTo>
                <a:lnTo>
                  <a:pt x="463" y="468"/>
                </a:lnTo>
                <a:lnTo>
                  <a:pt x="464" y="468"/>
                </a:lnTo>
                <a:lnTo>
                  <a:pt x="465" y="470"/>
                </a:lnTo>
                <a:lnTo>
                  <a:pt x="466" y="471"/>
                </a:lnTo>
                <a:lnTo>
                  <a:pt x="468" y="471"/>
                </a:lnTo>
                <a:lnTo>
                  <a:pt x="469" y="471"/>
                </a:lnTo>
                <a:lnTo>
                  <a:pt x="470" y="471"/>
                </a:lnTo>
                <a:lnTo>
                  <a:pt x="472" y="471"/>
                </a:lnTo>
                <a:lnTo>
                  <a:pt x="472" y="470"/>
                </a:lnTo>
                <a:lnTo>
                  <a:pt x="473" y="470"/>
                </a:lnTo>
                <a:lnTo>
                  <a:pt x="473" y="468"/>
                </a:lnTo>
                <a:lnTo>
                  <a:pt x="474" y="468"/>
                </a:lnTo>
                <a:lnTo>
                  <a:pt x="476" y="468"/>
                </a:lnTo>
                <a:lnTo>
                  <a:pt x="476" y="467"/>
                </a:lnTo>
                <a:lnTo>
                  <a:pt x="477" y="467"/>
                </a:lnTo>
                <a:lnTo>
                  <a:pt x="477" y="468"/>
                </a:lnTo>
                <a:lnTo>
                  <a:pt x="478" y="468"/>
                </a:lnTo>
                <a:lnTo>
                  <a:pt x="478" y="467"/>
                </a:lnTo>
                <a:lnTo>
                  <a:pt x="477" y="466"/>
                </a:lnTo>
                <a:lnTo>
                  <a:pt x="478" y="465"/>
                </a:lnTo>
                <a:lnTo>
                  <a:pt x="480" y="465"/>
                </a:lnTo>
                <a:lnTo>
                  <a:pt x="480" y="463"/>
                </a:lnTo>
                <a:lnTo>
                  <a:pt x="481" y="463"/>
                </a:lnTo>
                <a:lnTo>
                  <a:pt x="482" y="462"/>
                </a:lnTo>
                <a:lnTo>
                  <a:pt x="483" y="462"/>
                </a:lnTo>
                <a:lnTo>
                  <a:pt x="483" y="461"/>
                </a:lnTo>
                <a:lnTo>
                  <a:pt x="485" y="461"/>
                </a:lnTo>
                <a:lnTo>
                  <a:pt x="485" y="459"/>
                </a:lnTo>
                <a:lnTo>
                  <a:pt x="485" y="461"/>
                </a:lnTo>
                <a:lnTo>
                  <a:pt x="483" y="462"/>
                </a:lnTo>
                <a:lnTo>
                  <a:pt x="482" y="462"/>
                </a:lnTo>
                <a:lnTo>
                  <a:pt x="482" y="461"/>
                </a:lnTo>
                <a:lnTo>
                  <a:pt x="483" y="461"/>
                </a:lnTo>
                <a:lnTo>
                  <a:pt x="483" y="459"/>
                </a:lnTo>
                <a:lnTo>
                  <a:pt x="485" y="459"/>
                </a:lnTo>
                <a:lnTo>
                  <a:pt x="485" y="458"/>
                </a:lnTo>
                <a:lnTo>
                  <a:pt x="486" y="458"/>
                </a:lnTo>
                <a:lnTo>
                  <a:pt x="486" y="457"/>
                </a:lnTo>
                <a:lnTo>
                  <a:pt x="487" y="457"/>
                </a:lnTo>
                <a:lnTo>
                  <a:pt x="487" y="455"/>
                </a:lnTo>
                <a:lnTo>
                  <a:pt x="487" y="454"/>
                </a:lnTo>
                <a:lnTo>
                  <a:pt x="487" y="453"/>
                </a:lnTo>
                <a:lnTo>
                  <a:pt x="487" y="454"/>
                </a:lnTo>
                <a:lnTo>
                  <a:pt x="487" y="457"/>
                </a:lnTo>
                <a:lnTo>
                  <a:pt x="486" y="457"/>
                </a:lnTo>
                <a:lnTo>
                  <a:pt x="486" y="455"/>
                </a:lnTo>
                <a:lnTo>
                  <a:pt x="486" y="454"/>
                </a:lnTo>
                <a:lnTo>
                  <a:pt x="486" y="453"/>
                </a:lnTo>
                <a:lnTo>
                  <a:pt x="486" y="451"/>
                </a:lnTo>
                <a:lnTo>
                  <a:pt x="486" y="448"/>
                </a:lnTo>
                <a:lnTo>
                  <a:pt x="486" y="451"/>
                </a:lnTo>
                <a:lnTo>
                  <a:pt x="486" y="453"/>
                </a:lnTo>
                <a:lnTo>
                  <a:pt x="486" y="451"/>
                </a:lnTo>
                <a:lnTo>
                  <a:pt x="486" y="450"/>
                </a:lnTo>
                <a:lnTo>
                  <a:pt x="485" y="450"/>
                </a:lnTo>
                <a:lnTo>
                  <a:pt x="485" y="449"/>
                </a:lnTo>
                <a:lnTo>
                  <a:pt x="486" y="449"/>
                </a:lnTo>
                <a:lnTo>
                  <a:pt x="485" y="449"/>
                </a:lnTo>
                <a:lnTo>
                  <a:pt x="485" y="445"/>
                </a:lnTo>
                <a:lnTo>
                  <a:pt x="485" y="444"/>
                </a:lnTo>
                <a:lnTo>
                  <a:pt x="485" y="442"/>
                </a:lnTo>
                <a:lnTo>
                  <a:pt x="485" y="441"/>
                </a:lnTo>
                <a:lnTo>
                  <a:pt x="483" y="440"/>
                </a:lnTo>
                <a:lnTo>
                  <a:pt x="483" y="438"/>
                </a:lnTo>
                <a:lnTo>
                  <a:pt x="482" y="438"/>
                </a:lnTo>
                <a:lnTo>
                  <a:pt x="482" y="437"/>
                </a:lnTo>
                <a:lnTo>
                  <a:pt x="482" y="436"/>
                </a:lnTo>
                <a:lnTo>
                  <a:pt x="482" y="434"/>
                </a:lnTo>
                <a:lnTo>
                  <a:pt x="482" y="433"/>
                </a:lnTo>
                <a:lnTo>
                  <a:pt x="481" y="433"/>
                </a:lnTo>
                <a:lnTo>
                  <a:pt x="481" y="432"/>
                </a:lnTo>
                <a:lnTo>
                  <a:pt x="481" y="430"/>
                </a:lnTo>
                <a:lnTo>
                  <a:pt x="481" y="429"/>
                </a:lnTo>
                <a:lnTo>
                  <a:pt x="481" y="427"/>
                </a:lnTo>
                <a:lnTo>
                  <a:pt x="481" y="425"/>
                </a:lnTo>
                <a:lnTo>
                  <a:pt x="481" y="424"/>
                </a:lnTo>
                <a:lnTo>
                  <a:pt x="481" y="423"/>
                </a:lnTo>
                <a:lnTo>
                  <a:pt x="482" y="421"/>
                </a:lnTo>
                <a:lnTo>
                  <a:pt x="482" y="420"/>
                </a:lnTo>
                <a:lnTo>
                  <a:pt x="481" y="420"/>
                </a:lnTo>
                <a:lnTo>
                  <a:pt x="481" y="417"/>
                </a:lnTo>
                <a:lnTo>
                  <a:pt x="482" y="416"/>
                </a:lnTo>
                <a:lnTo>
                  <a:pt x="483" y="416"/>
                </a:lnTo>
                <a:lnTo>
                  <a:pt x="486" y="416"/>
                </a:lnTo>
                <a:lnTo>
                  <a:pt x="487" y="416"/>
                </a:lnTo>
                <a:lnTo>
                  <a:pt x="487" y="415"/>
                </a:lnTo>
                <a:lnTo>
                  <a:pt x="489" y="415"/>
                </a:lnTo>
                <a:lnTo>
                  <a:pt x="489" y="413"/>
                </a:lnTo>
                <a:lnTo>
                  <a:pt x="490" y="413"/>
                </a:lnTo>
                <a:lnTo>
                  <a:pt x="490" y="415"/>
                </a:lnTo>
                <a:lnTo>
                  <a:pt x="489" y="416"/>
                </a:lnTo>
                <a:lnTo>
                  <a:pt x="489" y="415"/>
                </a:lnTo>
                <a:lnTo>
                  <a:pt x="490" y="415"/>
                </a:lnTo>
                <a:lnTo>
                  <a:pt x="490" y="416"/>
                </a:lnTo>
                <a:lnTo>
                  <a:pt x="490" y="417"/>
                </a:lnTo>
                <a:lnTo>
                  <a:pt x="489" y="417"/>
                </a:lnTo>
                <a:lnTo>
                  <a:pt x="490" y="417"/>
                </a:lnTo>
                <a:lnTo>
                  <a:pt x="490" y="419"/>
                </a:lnTo>
                <a:lnTo>
                  <a:pt x="491" y="420"/>
                </a:lnTo>
                <a:lnTo>
                  <a:pt x="490" y="420"/>
                </a:lnTo>
                <a:lnTo>
                  <a:pt x="490" y="421"/>
                </a:lnTo>
                <a:lnTo>
                  <a:pt x="491" y="421"/>
                </a:lnTo>
                <a:lnTo>
                  <a:pt x="491" y="420"/>
                </a:lnTo>
                <a:lnTo>
                  <a:pt x="491" y="419"/>
                </a:lnTo>
                <a:lnTo>
                  <a:pt x="491" y="417"/>
                </a:lnTo>
                <a:lnTo>
                  <a:pt x="491" y="416"/>
                </a:lnTo>
                <a:lnTo>
                  <a:pt x="491" y="415"/>
                </a:lnTo>
                <a:lnTo>
                  <a:pt x="493" y="415"/>
                </a:lnTo>
                <a:lnTo>
                  <a:pt x="493" y="413"/>
                </a:lnTo>
                <a:lnTo>
                  <a:pt x="491" y="413"/>
                </a:lnTo>
                <a:lnTo>
                  <a:pt x="491" y="415"/>
                </a:lnTo>
                <a:lnTo>
                  <a:pt x="490" y="415"/>
                </a:lnTo>
                <a:lnTo>
                  <a:pt x="490" y="413"/>
                </a:lnTo>
                <a:lnTo>
                  <a:pt x="490" y="412"/>
                </a:lnTo>
                <a:lnTo>
                  <a:pt x="490" y="413"/>
                </a:lnTo>
                <a:lnTo>
                  <a:pt x="487" y="413"/>
                </a:lnTo>
                <a:lnTo>
                  <a:pt x="487" y="415"/>
                </a:lnTo>
                <a:lnTo>
                  <a:pt x="486" y="415"/>
                </a:lnTo>
                <a:lnTo>
                  <a:pt x="485" y="415"/>
                </a:lnTo>
                <a:lnTo>
                  <a:pt x="485" y="416"/>
                </a:lnTo>
                <a:lnTo>
                  <a:pt x="483" y="416"/>
                </a:lnTo>
                <a:lnTo>
                  <a:pt x="482" y="416"/>
                </a:lnTo>
                <a:lnTo>
                  <a:pt x="482" y="415"/>
                </a:lnTo>
                <a:lnTo>
                  <a:pt x="481" y="413"/>
                </a:lnTo>
                <a:lnTo>
                  <a:pt x="481" y="412"/>
                </a:lnTo>
                <a:lnTo>
                  <a:pt x="481" y="411"/>
                </a:lnTo>
                <a:lnTo>
                  <a:pt x="482" y="411"/>
                </a:lnTo>
                <a:lnTo>
                  <a:pt x="482" y="410"/>
                </a:lnTo>
                <a:lnTo>
                  <a:pt x="482" y="408"/>
                </a:lnTo>
                <a:lnTo>
                  <a:pt x="482" y="407"/>
                </a:lnTo>
                <a:lnTo>
                  <a:pt x="483" y="407"/>
                </a:lnTo>
                <a:lnTo>
                  <a:pt x="483" y="406"/>
                </a:lnTo>
                <a:lnTo>
                  <a:pt x="485" y="404"/>
                </a:lnTo>
                <a:lnTo>
                  <a:pt x="485" y="403"/>
                </a:lnTo>
                <a:lnTo>
                  <a:pt x="485" y="400"/>
                </a:lnTo>
                <a:lnTo>
                  <a:pt x="485" y="399"/>
                </a:lnTo>
                <a:lnTo>
                  <a:pt x="486" y="399"/>
                </a:lnTo>
                <a:lnTo>
                  <a:pt x="486" y="398"/>
                </a:lnTo>
                <a:lnTo>
                  <a:pt x="486" y="396"/>
                </a:lnTo>
                <a:lnTo>
                  <a:pt x="486" y="395"/>
                </a:lnTo>
                <a:lnTo>
                  <a:pt x="486" y="394"/>
                </a:lnTo>
                <a:lnTo>
                  <a:pt x="487" y="393"/>
                </a:lnTo>
                <a:lnTo>
                  <a:pt x="489" y="394"/>
                </a:lnTo>
                <a:lnTo>
                  <a:pt x="487" y="394"/>
                </a:lnTo>
                <a:lnTo>
                  <a:pt x="489" y="394"/>
                </a:lnTo>
                <a:lnTo>
                  <a:pt x="489" y="395"/>
                </a:lnTo>
                <a:lnTo>
                  <a:pt x="487" y="395"/>
                </a:lnTo>
                <a:lnTo>
                  <a:pt x="489" y="395"/>
                </a:lnTo>
                <a:lnTo>
                  <a:pt x="489" y="394"/>
                </a:lnTo>
                <a:lnTo>
                  <a:pt x="489" y="393"/>
                </a:lnTo>
                <a:lnTo>
                  <a:pt x="490" y="393"/>
                </a:lnTo>
                <a:lnTo>
                  <a:pt x="490" y="391"/>
                </a:lnTo>
                <a:lnTo>
                  <a:pt x="490" y="390"/>
                </a:lnTo>
                <a:lnTo>
                  <a:pt x="489" y="389"/>
                </a:lnTo>
                <a:lnTo>
                  <a:pt x="489" y="387"/>
                </a:lnTo>
                <a:lnTo>
                  <a:pt x="489" y="386"/>
                </a:lnTo>
                <a:lnTo>
                  <a:pt x="489" y="385"/>
                </a:lnTo>
                <a:lnTo>
                  <a:pt x="487" y="385"/>
                </a:lnTo>
                <a:lnTo>
                  <a:pt x="486" y="383"/>
                </a:lnTo>
                <a:lnTo>
                  <a:pt x="485" y="383"/>
                </a:lnTo>
                <a:lnTo>
                  <a:pt x="483" y="383"/>
                </a:lnTo>
                <a:lnTo>
                  <a:pt x="483" y="385"/>
                </a:lnTo>
                <a:lnTo>
                  <a:pt x="485" y="385"/>
                </a:lnTo>
                <a:lnTo>
                  <a:pt x="486" y="385"/>
                </a:lnTo>
                <a:lnTo>
                  <a:pt x="486" y="387"/>
                </a:lnTo>
                <a:lnTo>
                  <a:pt x="485" y="387"/>
                </a:lnTo>
                <a:lnTo>
                  <a:pt x="485" y="386"/>
                </a:lnTo>
                <a:lnTo>
                  <a:pt x="482" y="386"/>
                </a:lnTo>
                <a:lnTo>
                  <a:pt x="482" y="385"/>
                </a:lnTo>
                <a:lnTo>
                  <a:pt x="481" y="383"/>
                </a:lnTo>
                <a:lnTo>
                  <a:pt x="480" y="383"/>
                </a:lnTo>
                <a:lnTo>
                  <a:pt x="480" y="382"/>
                </a:lnTo>
                <a:lnTo>
                  <a:pt x="478" y="381"/>
                </a:lnTo>
                <a:lnTo>
                  <a:pt x="477" y="379"/>
                </a:lnTo>
                <a:lnTo>
                  <a:pt x="477" y="378"/>
                </a:lnTo>
                <a:lnTo>
                  <a:pt x="477" y="377"/>
                </a:lnTo>
                <a:lnTo>
                  <a:pt x="477" y="374"/>
                </a:lnTo>
                <a:lnTo>
                  <a:pt x="477" y="373"/>
                </a:lnTo>
                <a:lnTo>
                  <a:pt x="477" y="372"/>
                </a:lnTo>
                <a:lnTo>
                  <a:pt x="476" y="372"/>
                </a:lnTo>
                <a:lnTo>
                  <a:pt x="476" y="370"/>
                </a:lnTo>
                <a:lnTo>
                  <a:pt x="476" y="369"/>
                </a:lnTo>
                <a:lnTo>
                  <a:pt x="476" y="368"/>
                </a:lnTo>
                <a:lnTo>
                  <a:pt x="474" y="366"/>
                </a:lnTo>
                <a:lnTo>
                  <a:pt x="474" y="365"/>
                </a:lnTo>
                <a:lnTo>
                  <a:pt x="473" y="364"/>
                </a:lnTo>
                <a:lnTo>
                  <a:pt x="473" y="362"/>
                </a:lnTo>
                <a:lnTo>
                  <a:pt x="472" y="361"/>
                </a:lnTo>
                <a:lnTo>
                  <a:pt x="470" y="360"/>
                </a:lnTo>
                <a:lnTo>
                  <a:pt x="472" y="359"/>
                </a:lnTo>
                <a:lnTo>
                  <a:pt x="473" y="357"/>
                </a:lnTo>
                <a:lnTo>
                  <a:pt x="473" y="356"/>
                </a:lnTo>
                <a:lnTo>
                  <a:pt x="474" y="356"/>
                </a:lnTo>
                <a:lnTo>
                  <a:pt x="474" y="355"/>
                </a:lnTo>
                <a:lnTo>
                  <a:pt x="476" y="355"/>
                </a:lnTo>
                <a:lnTo>
                  <a:pt x="476" y="353"/>
                </a:lnTo>
                <a:lnTo>
                  <a:pt x="477" y="353"/>
                </a:lnTo>
                <a:lnTo>
                  <a:pt x="476" y="353"/>
                </a:lnTo>
                <a:lnTo>
                  <a:pt x="477" y="355"/>
                </a:lnTo>
                <a:lnTo>
                  <a:pt x="474" y="356"/>
                </a:lnTo>
                <a:lnTo>
                  <a:pt x="476" y="356"/>
                </a:lnTo>
                <a:lnTo>
                  <a:pt x="476" y="357"/>
                </a:lnTo>
                <a:lnTo>
                  <a:pt x="477" y="357"/>
                </a:lnTo>
                <a:lnTo>
                  <a:pt x="477" y="356"/>
                </a:lnTo>
                <a:lnTo>
                  <a:pt x="477" y="355"/>
                </a:lnTo>
                <a:lnTo>
                  <a:pt x="478" y="355"/>
                </a:lnTo>
                <a:lnTo>
                  <a:pt x="478" y="357"/>
                </a:lnTo>
                <a:lnTo>
                  <a:pt x="478" y="359"/>
                </a:lnTo>
                <a:lnTo>
                  <a:pt x="478" y="357"/>
                </a:lnTo>
                <a:lnTo>
                  <a:pt x="478" y="356"/>
                </a:lnTo>
                <a:lnTo>
                  <a:pt x="478" y="355"/>
                </a:lnTo>
                <a:lnTo>
                  <a:pt x="481" y="355"/>
                </a:lnTo>
                <a:lnTo>
                  <a:pt x="482" y="355"/>
                </a:lnTo>
                <a:lnTo>
                  <a:pt x="483" y="355"/>
                </a:lnTo>
                <a:lnTo>
                  <a:pt x="485" y="355"/>
                </a:lnTo>
                <a:lnTo>
                  <a:pt x="483" y="355"/>
                </a:lnTo>
                <a:lnTo>
                  <a:pt x="482" y="355"/>
                </a:lnTo>
                <a:lnTo>
                  <a:pt x="483" y="355"/>
                </a:lnTo>
                <a:lnTo>
                  <a:pt x="485" y="353"/>
                </a:lnTo>
                <a:lnTo>
                  <a:pt x="486" y="353"/>
                </a:lnTo>
                <a:lnTo>
                  <a:pt x="487" y="352"/>
                </a:lnTo>
                <a:lnTo>
                  <a:pt x="487" y="351"/>
                </a:lnTo>
                <a:lnTo>
                  <a:pt x="489" y="351"/>
                </a:lnTo>
                <a:lnTo>
                  <a:pt x="490" y="351"/>
                </a:lnTo>
                <a:lnTo>
                  <a:pt x="490" y="349"/>
                </a:lnTo>
                <a:lnTo>
                  <a:pt x="490" y="348"/>
                </a:lnTo>
                <a:lnTo>
                  <a:pt x="490" y="347"/>
                </a:lnTo>
                <a:lnTo>
                  <a:pt x="491" y="347"/>
                </a:lnTo>
                <a:lnTo>
                  <a:pt x="493" y="345"/>
                </a:lnTo>
                <a:lnTo>
                  <a:pt x="494" y="344"/>
                </a:lnTo>
                <a:lnTo>
                  <a:pt x="493" y="343"/>
                </a:lnTo>
                <a:lnTo>
                  <a:pt x="495" y="341"/>
                </a:lnTo>
                <a:lnTo>
                  <a:pt x="497" y="341"/>
                </a:lnTo>
                <a:lnTo>
                  <a:pt x="498" y="340"/>
                </a:lnTo>
                <a:lnTo>
                  <a:pt x="498" y="339"/>
                </a:lnTo>
                <a:lnTo>
                  <a:pt x="498" y="338"/>
                </a:lnTo>
                <a:lnTo>
                  <a:pt x="499" y="338"/>
                </a:lnTo>
                <a:lnTo>
                  <a:pt x="499" y="336"/>
                </a:lnTo>
                <a:lnTo>
                  <a:pt x="499" y="335"/>
                </a:lnTo>
                <a:lnTo>
                  <a:pt x="500" y="335"/>
                </a:lnTo>
                <a:lnTo>
                  <a:pt x="500" y="334"/>
                </a:lnTo>
                <a:lnTo>
                  <a:pt x="499" y="334"/>
                </a:lnTo>
                <a:lnTo>
                  <a:pt x="499" y="331"/>
                </a:lnTo>
                <a:lnTo>
                  <a:pt x="500" y="331"/>
                </a:lnTo>
                <a:lnTo>
                  <a:pt x="500" y="330"/>
                </a:lnTo>
                <a:lnTo>
                  <a:pt x="500" y="328"/>
                </a:lnTo>
                <a:lnTo>
                  <a:pt x="502" y="327"/>
                </a:lnTo>
                <a:lnTo>
                  <a:pt x="503" y="327"/>
                </a:lnTo>
                <a:lnTo>
                  <a:pt x="506" y="326"/>
                </a:lnTo>
                <a:lnTo>
                  <a:pt x="506" y="324"/>
                </a:lnTo>
                <a:lnTo>
                  <a:pt x="506" y="323"/>
                </a:lnTo>
                <a:lnTo>
                  <a:pt x="506" y="322"/>
                </a:lnTo>
                <a:lnTo>
                  <a:pt x="506" y="319"/>
                </a:lnTo>
                <a:lnTo>
                  <a:pt x="506" y="318"/>
                </a:lnTo>
                <a:lnTo>
                  <a:pt x="506" y="315"/>
                </a:lnTo>
                <a:lnTo>
                  <a:pt x="506" y="314"/>
                </a:lnTo>
                <a:lnTo>
                  <a:pt x="507" y="314"/>
                </a:lnTo>
                <a:lnTo>
                  <a:pt x="508" y="313"/>
                </a:lnTo>
                <a:lnTo>
                  <a:pt x="508" y="311"/>
                </a:lnTo>
                <a:lnTo>
                  <a:pt x="508" y="310"/>
                </a:lnTo>
                <a:lnTo>
                  <a:pt x="508" y="309"/>
                </a:lnTo>
                <a:lnTo>
                  <a:pt x="508" y="305"/>
                </a:lnTo>
                <a:lnTo>
                  <a:pt x="508" y="304"/>
                </a:lnTo>
                <a:lnTo>
                  <a:pt x="508" y="302"/>
                </a:lnTo>
                <a:lnTo>
                  <a:pt x="508" y="301"/>
                </a:lnTo>
                <a:lnTo>
                  <a:pt x="508" y="300"/>
                </a:lnTo>
                <a:lnTo>
                  <a:pt x="508" y="298"/>
                </a:lnTo>
                <a:lnTo>
                  <a:pt x="510" y="298"/>
                </a:lnTo>
                <a:lnTo>
                  <a:pt x="510" y="297"/>
                </a:lnTo>
                <a:lnTo>
                  <a:pt x="508" y="296"/>
                </a:lnTo>
                <a:lnTo>
                  <a:pt x="510" y="296"/>
                </a:lnTo>
                <a:lnTo>
                  <a:pt x="510" y="294"/>
                </a:lnTo>
                <a:lnTo>
                  <a:pt x="508" y="293"/>
                </a:lnTo>
                <a:lnTo>
                  <a:pt x="507" y="293"/>
                </a:lnTo>
                <a:lnTo>
                  <a:pt x="506" y="292"/>
                </a:lnTo>
                <a:lnTo>
                  <a:pt x="507" y="290"/>
                </a:lnTo>
                <a:lnTo>
                  <a:pt x="507" y="292"/>
                </a:lnTo>
                <a:lnTo>
                  <a:pt x="507" y="290"/>
                </a:lnTo>
                <a:lnTo>
                  <a:pt x="508" y="290"/>
                </a:lnTo>
                <a:lnTo>
                  <a:pt x="508" y="289"/>
                </a:lnTo>
                <a:lnTo>
                  <a:pt x="508" y="288"/>
                </a:lnTo>
                <a:lnTo>
                  <a:pt x="507" y="288"/>
                </a:lnTo>
                <a:lnTo>
                  <a:pt x="507" y="287"/>
                </a:lnTo>
                <a:lnTo>
                  <a:pt x="507" y="285"/>
                </a:lnTo>
                <a:lnTo>
                  <a:pt x="508" y="287"/>
                </a:lnTo>
                <a:lnTo>
                  <a:pt x="510" y="287"/>
                </a:lnTo>
                <a:lnTo>
                  <a:pt x="511" y="288"/>
                </a:lnTo>
                <a:lnTo>
                  <a:pt x="511" y="287"/>
                </a:lnTo>
                <a:lnTo>
                  <a:pt x="511" y="285"/>
                </a:lnTo>
                <a:lnTo>
                  <a:pt x="510" y="284"/>
                </a:lnTo>
                <a:lnTo>
                  <a:pt x="510" y="283"/>
                </a:lnTo>
                <a:lnTo>
                  <a:pt x="511" y="283"/>
                </a:lnTo>
                <a:lnTo>
                  <a:pt x="510" y="283"/>
                </a:lnTo>
                <a:lnTo>
                  <a:pt x="508" y="283"/>
                </a:lnTo>
                <a:lnTo>
                  <a:pt x="508" y="281"/>
                </a:lnTo>
                <a:lnTo>
                  <a:pt x="508" y="280"/>
                </a:lnTo>
                <a:lnTo>
                  <a:pt x="510" y="280"/>
                </a:lnTo>
                <a:lnTo>
                  <a:pt x="508" y="279"/>
                </a:lnTo>
                <a:lnTo>
                  <a:pt x="508" y="280"/>
                </a:lnTo>
                <a:lnTo>
                  <a:pt x="508" y="281"/>
                </a:lnTo>
                <a:lnTo>
                  <a:pt x="507" y="281"/>
                </a:lnTo>
                <a:lnTo>
                  <a:pt x="506" y="283"/>
                </a:lnTo>
                <a:lnTo>
                  <a:pt x="504" y="283"/>
                </a:lnTo>
                <a:lnTo>
                  <a:pt x="504" y="281"/>
                </a:lnTo>
                <a:lnTo>
                  <a:pt x="506" y="281"/>
                </a:lnTo>
                <a:lnTo>
                  <a:pt x="506" y="283"/>
                </a:lnTo>
                <a:lnTo>
                  <a:pt x="506" y="281"/>
                </a:lnTo>
                <a:lnTo>
                  <a:pt x="507" y="281"/>
                </a:lnTo>
                <a:lnTo>
                  <a:pt x="507" y="280"/>
                </a:lnTo>
                <a:lnTo>
                  <a:pt x="507" y="279"/>
                </a:lnTo>
                <a:lnTo>
                  <a:pt x="508" y="279"/>
                </a:lnTo>
                <a:lnTo>
                  <a:pt x="510" y="279"/>
                </a:lnTo>
                <a:lnTo>
                  <a:pt x="510" y="277"/>
                </a:lnTo>
                <a:lnTo>
                  <a:pt x="510" y="276"/>
                </a:lnTo>
                <a:lnTo>
                  <a:pt x="508" y="275"/>
                </a:lnTo>
                <a:lnTo>
                  <a:pt x="510" y="275"/>
                </a:lnTo>
                <a:lnTo>
                  <a:pt x="511" y="275"/>
                </a:lnTo>
                <a:lnTo>
                  <a:pt x="511" y="276"/>
                </a:lnTo>
                <a:lnTo>
                  <a:pt x="512" y="277"/>
                </a:lnTo>
                <a:lnTo>
                  <a:pt x="512" y="276"/>
                </a:lnTo>
                <a:lnTo>
                  <a:pt x="512" y="275"/>
                </a:lnTo>
                <a:lnTo>
                  <a:pt x="511" y="275"/>
                </a:lnTo>
                <a:lnTo>
                  <a:pt x="511" y="273"/>
                </a:lnTo>
                <a:lnTo>
                  <a:pt x="512" y="273"/>
                </a:lnTo>
                <a:lnTo>
                  <a:pt x="514" y="273"/>
                </a:lnTo>
                <a:lnTo>
                  <a:pt x="514" y="276"/>
                </a:lnTo>
                <a:lnTo>
                  <a:pt x="514" y="277"/>
                </a:lnTo>
                <a:lnTo>
                  <a:pt x="515" y="277"/>
                </a:lnTo>
                <a:lnTo>
                  <a:pt x="515" y="276"/>
                </a:lnTo>
                <a:lnTo>
                  <a:pt x="516" y="277"/>
                </a:lnTo>
                <a:lnTo>
                  <a:pt x="517" y="277"/>
                </a:lnTo>
                <a:lnTo>
                  <a:pt x="517" y="276"/>
                </a:lnTo>
                <a:lnTo>
                  <a:pt x="516" y="276"/>
                </a:lnTo>
                <a:lnTo>
                  <a:pt x="516" y="275"/>
                </a:lnTo>
                <a:lnTo>
                  <a:pt x="517" y="276"/>
                </a:lnTo>
                <a:lnTo>
                  <a:pt x="517" y="275"/>
                </a:lnTo>
                <a:lnTo>
                  <a:pt x="517" y="273"/>
                </a:lnTo>
                <a:lnTo>
                  <a:pt x="516" y="273"/>
                </a:lnTo>
                <a:lnTo>
                  <a:pt x="516" y="272"/>
                </a:lnTo>
                <a:lnTo>
                  <a:pt x="517" y="272"/>
                </a:lnTo>
                <a:lnTo>
                  <a:pt x="517" y="271"/>
                </a:lnTo>
                <a:lnTo>
                  <a:pt x="517" y="269"/>
                </a:lnTo>
                <a:lnTo>
                  <a:pt x="519" y="269"/>
                </a:lnTo>
                <a:lnTo>
                  <a:pt x="519" y="271"/>
                </a:lnTo>
                <a:lnTo>
                  <a:pt x="520" y="271"/>
                </a:lnTo>
                <a:lnTo>
                  <a:pt x="521" y="269"/>
                </a:lnTo>
                <a:lnTo>
                  <a:pt x="523" y="269"/>
                </a:lnTo>
                <a:lnTo>
                  <a:pt x="524" y="269"/>
                </a:lnTo>
                <a:lnTo>
                  <a:pt x="524" y="271"/>
                </a:lnTo>
                <a:lnTo>
                  <a:pt x="524" y="272"/>
                </a:lnTo>
                <a:lnTo>
                  <a:pt x="524" y="271"/>
                </a:lnTo>
                <a:lnTo>
                  <a:pt x="525" y="271"/>
                </a:lnTo>
                <a:lnTo>
                  <a:pt x="527" y="271"/>
                </a:lnTo>
                <a:lnTo>
                  <a:pt x="528" y="271"/>
                </a:lnTo>
                <a:lnTo>
                  <a:pt x="529" y="271"/>
                </a:lnTo>
                <a:lnTo>
                  <a:pt x="528" y="271"/>
                </a:lnTo>
                <a:lnTo>
                  <a:pt x="527" y="271"/>
                </a:lnTo>
                <a:lnTo>
                  <a:pt x="527" y="269"/>
                </a:lnTo>
                <a:lnTo>
                  <a:pt x="528" y="269"/>
                </a:lnTo>
                <a:lnTo>
                  <a:pt x="529" y="269"/>
                </a:lnTo>
                <a:lnTo>
                  <a:pt x="531" y="269"/>
                </a:lnTo>
                <a:lnTo>
                  <a:pt x="531" y="271"/>
                </a:lnTo>
                <a:lnTo>
                  <a:pt x="532" y="271"/>
                </a:lnTo>
                <a:lnTo>
                  <a:pt x="533" y="271"/>
                </a:lnTo>
                <a:lnTo>
                  <a:pt x="535" y="269"/>
                </a:lnTo>
                <a:lnTo>
                  <a:pt x="536" y="269"/>
                </a:lnTo>
                <a:lnTo>
                  <a:pt x="536" y="268"/>
                </a:lnTo>
                <a:lnTo>
                  <a:pt x="536" y="267"/>
                </a:lnTo>
                <a:lnTo>
                  <a:pt x="537" y="266"/>
                </a:lnTo>
                <a:lnTo>
                  <a:pt x="537" y="264"/>
                </a:lnTo>
                <a:lnTo>
                  <a:pt x="538" y="264"/>
                </a:lnTo>
                <a:lnTo>
                  <a:pt x="540" y="264"/>
                </a:lnTo>
                <a:lnTo>
                  <a:pt x="540" y="263"/>
                </a:lnTo>
                <a:lnTo>
                  <a:pt x="541" y="263"/>
                </a:lnTo>
                <a:lnTo>
                  <a:pt x="542" y="262"/>
                </a:lnTo>
                <a:lnTo>
                  <a:pt x="542" y="260"/>
                </a:lnTo>
                <a:lnTo>
                  <a:pt x="544" y="260"/>
                </a:lnTo>
                <a:lnTo>
                  <a:pt x="544" y="259"/>
                </a:lnTo>
                <a:lnTo>
                  <a:pt x="545" y="259"/>
                </a:lnTo>
                <a:lnTo>
                  <a:pt x="546" y="259"/>
                </a:lnTo>
                <a:lnTo>
                  <a:pt x="546" y="258"/>
                </a:lnTo>
                <a:lnTo>
                  <a:pt x="548" y="256"/>
                </a:lnTo>
                <a:lnTo>
                  <a:pt x="549" y="256"/>
                </a:lnTo>
                <a:lnTo>
                  <a:pt x="550" y="256"/>
                </a:lnTo>
                <a:lnTo>
                  <a:pt x="552" y="256"/>
                </a:lnTo>
                <a:lnTo>
                  <a:pt x="552" y="255"/>
                </a:lnTo>
                <a:lnTo>
                  <a:pt x="553" y="255"/>
                </a:lnTo>
                <a:lnTo>
                  <a:pt x="553" y="254"/>
                </a:lnTo>
                <a:lnTo>
                  <a:pt x="554" y="254"/>
                </a:lnTo>
                <a:lnTo>
                  <a:pt x="554" y="255"/>
                </a:lnTo>
                <a:lnTo>
                  <a:pt x="553" y="255"/>
                </a:lnTo>
                <a:lnTo>
                  <a:pt x="553" y="256"/>
                </a:lnTo>
                <a:lnTo>
                  <a:pt x="554" y="256"/>
                </a:lnTo>
                <a:lnTo>
                  <a:pt x="554" y="255"/>
                </a:lnTo>
                <a:lnTo>
                  <a:pt x="555" y="255"/>
                </a:lnTo>
                <a:lnTo>
                  <a:pt x="555" y="254"/>
                </a:lnTo>
                <a:lnTo>
                  <a:pt x="557" y="254"/>
                </a:lnTo>
                <a:lnTo>
                  <a:pt x="557" y="252"/>
                </a:lnTo>
                <a:lnTo>
                  <a:pt x="558" y="252"/>
                </a:lnTo>
                <a:lnTo>
                  <a:pt x="558" y="251"/>
                </a:lnTo>
                <a:lnTo>
                  <a:pt x="559" y="251"/>
                </a:lnTo>
                <a:lnTo>
                  <a:pt x="561" y="250"/>
                </a:lnTo>
                <a:lnTo>
                  <a:pt x="562" y="250"/>
                </a:lnTo>
                <a:lnTo>
                  <a:pt x="563" y="250"/>
                </a:lnTo>
                <a:close/>
                <a:moveTo>
                  <a:pt x="656" y="243"/>
                </a:moveTo>
                <a:lnTo>
                  <a:pt x="655" y="243"/>
                </a:lnTo>
                <a:lnTo>
                  <a:pt x="655" y="242"/>
                </a:lnTo>
                <a:lnTo>
                  <a:pt x="656" y="242"/>
                </a:lnTo>
                <a:lnTo>
                  <a:pt x="656" y="243"/>
                </a:lnTo>
                <a:close/>
                <a:moveTo>
                  <a:pt x="565" y="241"/>
                </a:moveTo>
                <a:lnTo>
                  <a:pt x="563" y="241"/>
                </a:lnTo>
                <a:lnTo>
                  <a:pt x="562" y="241"/>
                </a:lnTo>
                <a:lnTo>
                  <a:pt x="563" y="241"/>
                </a:lnTo>
                <a:lnTo>
                  <a:pt x="565" y="239"/>
                </a:lnTo>
                <a:lnTo>
                  <a:pt x="565" y="241"/>
                </a:lnTo>
                <a:close/>
                <a:moveTo>
                  <a:pt x="663" y="237"/>
                </a:moveTo>
                <a:lnTo>
                  <a:pt x="663" y="238"/>
                </a:lnTo>
                <a:lnTo>
                  <a:pt x="663" y="239"/>
                </a:lnTo>
                <a:lnTo>
                  <a:pt x="661" y="239"/>
                </a:lnTo>
                <a:lnTo>
                  <a:pt x="660" y="239"/>
                </a:lnTo>
                <a:lnTo>
                  <a:pt x="660" y="241"/>
                </a:lnTo>
                <a:lnTo>
                  <a:pt x="659" y="239"/>
                </a:lnTo>
                <a:lnTo>
                  <a:pt x="659" y="238"/>
                </a:lnTo>
                <a:lnTo>
                  <a:pt x="660" y="238"/>
                </a:lnTo>
                <a:lnTo>
                  <a:pt x="660" y="237"/>
                </a:lnTo>
                <a:lnTo>
                  <a:pt x="661" y="237"/>
                </a:lnTo>
                <a:lnTo>
                  <a:pt x="663" y="237"/>
                </a:lnTo>
                <a:close/>
                <a:moveTo>
                  <a:pt x="521" y="234"/>
                </a:moveTo>
                <a:lnTo>
                  <a:pt x="520" y="234"/>
                </a:lnTo>
                <a:lnTo>
                  <a:pt x="520" y="233"/>
                </a:lnTo>
                <a:lnTo>
                  <a:pt x="521" y="233"/>
                </a:lnTo>
                <a:lnTo>
                  <a:pt x="521" y="234"/>
                </a:lnTo>
                <a:close/>
                <a:moveTo>
                  <a:pt x="523" y="232"/>
                </a:moveTo>
                <a:lnTo>
                  <a:pt x="523" y="233"/>
                </a:lnTo>
                <a:lnTo>
                  <a:pt x="523" y="234"/>
                </a:lnTo>
                <a:lnTo>
                  <a:pt x="521" y="233"/>
                </a:lnTo>
                <a:lnTo>
                  <a:pt x="521" y="232"/>
                </a:lnTo>
                <a:lnTo>
                  <a:pt x="523" y="232"/>
                </a:lnTo>
                <a:close/>
                <a:moveTo>
                  <a:pt x="668" y="230"/>
                </a:moveTo>
                <a:lnTo>
                  <a:pt x="668" y="232"/>
                </a:lnTo>
                <a:lnTo>
                  <a:pt x="667" y="232"/>
                </a:lnTo>
                <a:lnTo>
                  <a:pt x="667" y="233"/>
                </a:lnTo>
                <a:lnTo>
                  <a:pt x="665" y="234"/>
                </a:lnTo>
                <a:lnTo>
                  <a:pt x="664" y="234"/>
                </a:lnTo>
                <a:lnTo>
                  <a:pt x="664" y="235"/>
                </a:lnTo>
                <a:lnTo>
                  <a:pt x="663" y="235"/>
                </a:lnTo>
                <a:lnTo>
                  <a:pt x="661" y="234"/>
                </a:lnTo>
                <a:lnTo>
                  <a:pt x="661" y="233"/>
                </a:lnTo>
                <a:lnTo>
                  <a:pt x="663" y="233"/>
                </a:lnTo>
                <a:lnTo>
                  <a:pt x="664" y="233"/>
                </a:lnTo>
                <a:lnTo>
                  <a:pt x="663" y="232"/>
                </a:lnTo>
                <a:lnTo>
                  <a:pt x="665" y="232"/>
                </a:lnTo>
                <a:lnTo>
                  <a:pt x="665" y="230"/>
                </a:lnTo>
                <a:lnTo>
                  <a:pt x="665" y="229"/>
                </a:lnTo>
                <a:lnTo>
                  <a:pt x="665" y="230"/>
                </a:lnTo>
                <a:lnTo>
                  <a:pt x="667" y="230"/>
                </a:lnTo>
                <a:lnTo>
                  <a:pt x="668" y="229"/>
                </a:lnTo>
                <a:lnTo>
                  <a:pt x="668" y="230"/>
                </a:lnTo>
                <a:close/>
                <a:moveTo>
                  <a:pt x="553" y="229"/>
                </a:moveTo>
                <a:lnTo>
                  <a:pt x="553" y="228"/>
                </a:lnTo>
                <a:lnTo>
                  <a:pt x="553" y="229"/>
                </a:lnTo>
                <a:close/>
                <a:moveTo>
                  <a:pt x="669" y="229"/>
                </a:moveTo>
                <a:lnTo>
                  <a:pt x="669" y="228"/>
                </a:lnTo>
                <a:lnTo>
                  <a:pt x="669" y="226"/>
                </a:lnTo>
                <a:lnTo>
                  <a:pt x="672" y="226"/>
                </a:lnTo>
                <a:lnTo>
                  <a:pt x="672" y="228"/>
                </a:lnTo>
                <a:lnTo>
                  <a:pt x="671" y="228"/>
                </a:lnTo>
                <a:lnTo>
                  <a:pt x="672" y="228"/>
                </a:lnTo>
                <a:lnTo>
                  <a:pt x="672" y="229"/>
                </a:lnTo>
                <a:lnTo>
                  <a:pt x="671" y="229"/>
                </a:lnTo>
                <a:lnTo>
                  <a:pt x="669" y="229"/>
                </a:lnTo>
                <a:close/>
                <a:moveTo>
                  <a:pt x="524" y="225"/>
                </a:moveTo>
                <a:lnTo>
                  <a:pt x="525" y="225"/>
                </a:lnTo>
                <a:lnTo>
                  <a:pt x="524" y="225"/>
                </a:lnTo>
                <a:close/>
                <a:moveTo>
                  <a:pt x="680" y="224"/>
                </a:moveTo>
                <a:lnTo>
                  <a:pt x="679" y="224"/>
                </a:lnTo>
                <a:lnTo>
                  <a:pt x="677" y="224"/>
                </a:lnTo>
                <a:lnTo>
                  <a:pt x="677" y="222"/>
                </a:lnTo>
                <a:lnTo>
                  <a:pt x="679" y="222"/>
                </a:lnTo>
                <a:lnTo>
                  <a:pt x="679" y="221"/>
                </a:lnTo>
                <a:lnTo>
                  <a:pt x="680" y="222"/>
                </a:lnTo>
                <a:lnTo>
                  <a:pt x="680" y="224"/>
                </a:lnTo>
                <a:close/>
                <a:moveTo>
                  <a:pt x="681" y="221"/>
                </a:moveTo>
                <a:lnTo>
                  <a:pt x="680" y="221"/>
                </a:lnTo>
                <a:lnTo>
                  <a:pt x="681" y="221"/>
                </a:lnTo>
                <a:close/>
                <a:moveTo>
                  <a:pt x="677" y="220"/>
                </a:moveTo>
                <a:lnTo>
                  <a:pt x="677" y="221"/>
                </a:lnTo>
                <a:lnTo>
                  <a:pt x="677" y="222"/>
                </a:lnTo>
                <a:lnTo>
                  <a:pt x="676" y="221"/>
                </a:lnTo>
                <a:lnTo>
                  <a:pt x="676" y="222"/>
                </a:lnTo>
                <a:lnTo>
                  <a:pt x="676" y="221"/>
                </a:lnTo>
                <a:lnTo>
                  <a:pt x="676" y="220"/>
                </a:lnTo>
                <a:lnTo>
                  <a:pt x="676" y="221"/>
                </a:lnTo>
                <a:lnTo>
                  <a:pt x="677" y="221"/>
                </a:lnTo>
                <a:lnTo>
                  <a:pt x="677" y="220"/>
                </a:lnTo>
                <a:lnTo>
                  <a:pt x="676" y="220"/>
                </a:lnTo>
                <a:lnTo>
                  <a:pt x="677" y="220"/>
                </a:lnTo>
                <a:close/>
                <a:moveTo>
                  <a:pt x="681" y="220"/>
                </a:moveTo>
                <a:lnTo>
                  <a:pt x="682" y="220"/>
                </a:lnTo>
                <a:lnTo>
                  <a:pt x="681" y="220"/>
                </a:lnTo>
                <a:close/>
                <a:moveTo>
                  <a:pt x="529" y="220"/>
                </a:moveTo>
                <a:lnTo>
                  <a:pt x="528" y="220"/>
                </a:lnTo>
                <a:lnTo>
                  <a:pt x="529" y="220"/>
                </a:lnTo>
                <a:close/>
                <a:moveTo>
                  <a:pt x="679" y="218"/>
                </a:moveTo>
                <a:lnTo>
                  <a:pt x="677" y="218"/>
                </a:lnTo>
                <a:lnTo>
                  <a:pt x="679" y="218"/>
                </a:lnTo>
                <a:close/>
                <a:moveTo>
                  <a:pt x="677" y="218"/>
                </a:moveTo>
                <a:lnTo>
                  <a:pt x="677" y="217"/>
                </a:lnTo>
                <a:lnTo>
                  <a:pt x="677" y="218"/>
                </a:lnTo>
                <a:close/>
                <a:moveTo>
                  <a:pt x="679" y="217"/>
                </a:moveTo>
                <a:lnTo>
                  <a:pt x="680" y="217"/>
                </a:lnTo>
                <a:lnTo>
                  <a:pt x="679" y="217"/>
                </a:lnTo>
                <a:close/>
                <a:moveTo>
                  <a:pt x="529" y="218"/>
                </a:moveTo>
                <a:lnTo>
                  <a:pt x="528" y="218"/>
                </a:lnTo>
                <a:lnTo>
                  <a:pt x="528" y="217"/>
                </a:lnTo>
                <a:lnTo>
                  <a:pt x="529" y="217"/>
                </a:lnTo>
                <a:lnTo>
                  <a:pt x="529" y="218"/>
                </a:lnTo>
                <a:close/>
                <a:moveTo>
                  <a:pt x="679" y="217"/>
                </a:moveTo>
                <a:lnTo>
                  <a:pt x="677" y="217"/>
                </a:lnTo>
                <a:lnTo>
                  <a:pt x="677" y="216"/>
                </a:lnTo>
                <a:lnTo>
                  <a:pt x="679" y="217"/>
                </a:lnTo>
                <a:close/>
                <a:moveTo>
                  <a:pt x="667" y="218"/>
                </a:moveTo>
                <a:lnTo>
                  <a:pt x="665" y="218"/>
                </a:lnTo>
                <a:lnTo>
                  <a:pt x="664" y="218"/>
                </a:lnTo>
                <a:lnTo>
                  <a:pt x="664" y="217"/>
                </a:lnTo>
                <a:lnTo>
                  <a:pt x="664" y="216"/>
                </a:lnTo>
                <a:lnTo>
                  <a:pt x="665" y="217"/>
                </a:lnTo>
                <a:lnTo>
                  <a:pt x="667" y="218"/>
                </a:lnTo>
                <a:close/>
                <a:moveTo>
                  <a:pt x="680" y="216"/>
                </a:moveTo>
                <a:lnTo>
                  <a:pt x="679" y="216"/>
                </a:lnTo>
                <a:lnTo>
                  <a:pt x="680" y="216"/>
                </a:lnTo>
                <a:close/>
                <a:moveTo>
                  <a:pt x="552" y="215"/>
                </a:moveTo>
                <a:lnTo>
                  <a:pt x="552" y="216"/>
                </a:lnTo>
                <a:lnTo>
                  <a:pt x="553" y="216"/>
                </a:lnTo>
                <a:lnTo>
                  <a:pt x="552" y="217"/>
                </a:lnTo>
                <a:lnTo>
                  <a:pt x="553" y="218"/>
                </a:lnTo>
                <a:lnTo>
                  <a:pt x="552" y="218"/>
                </a:lnTo>
                <a:lnTo>
                  <a:pt x="552" y="217"/>
                </a:lnTo>
                <a:lnTo>
                  <a:pt x="552" y="218"/>
                </a:lnTo>
                <a:lnTo>
                  <a:pt x="550" y="218"/>
                </a:lnTo>
                <a:lnTo>
                  <a:pt x="550" y="220"/>
                </a:lnTo>
                <a:lnTo>
                  <a:pt x="549" y="221"/>
                </a:lnTo>
                <a:lnTo>
                  <a:pt x="549" y="222"/>
                </a:lnTo>
                <a:lnTo>
                  <a:pt x="549" y="224"/>
                </a:lnTo>
                <a:lnTo>
                  <a:pt x="548" y="224"/>
                </a:lnTo>
                <a:lnTo>
                  <a:pt x="546" y="225"/>
                </a:lnTo>
                <a:lnTo>
                  <a:pt x="546" y="226"/>
                </a:lnTo>
                <a:lnTo>
                  <a:pt x="546" y="228"/>
                </a:lnTo>
                <a:lnTo>
                  <a:pt x="545" y="228"/>
                </a:lnTo>
                <a:lnTo>
                  <a:pt x="544" y="228"/>
                </a:lnTo>
                <a:lnTo>
                  <a:pt x="544" y="226"/>
                </a:lnTo>
                <a:lnTo>
                  <a:pt x="544" y="225"/>
                </a:lnTo>
                <a:lnTo>
                  <a:pt x="544" y="224"/>
                </a:lnTo>
                <a:lnTo>
                  <a:pt x="544" y="222"/>
                </a:lnTo>
                <a:lnTo>
                  <a:pt x="542" y="222"/>
                </a:lnTo>
                <a:lnTo>
                  <a:pt x="544" y="222"/>
                </a:lnTo>
                <a:lnTo>
                  <a:pt x="544" y="221"/>
                </a:lnTo>
                <a:lnTo>
                  <a:pt x="542" y="221"/>
                </a:lnTo>
                <a:lnTo>
                  <a:pt x="542" y="220"/>
                </a:lnTo>
                <a:lnTo>
                  <a:pt x="542" y="218"/>
                </a:lnTo>
                <a:lnTo>
                  <a:pt x="544" y="217"/>
                </a:lnTo>
                <a:lnTo>
                  <a:pt x="545" y="217"/>
                </a:lnTo>
                <a:lnTo>
                  <a:pt x="546" y="217"/>
                </a:lnTo>
                <a:lnTo>
                  <a:pt x="548" y="217"/>
                </a:lnTo>
                <a:lnTo>
                  <a:pt x="548" y="216"/>
                </a:lnTo>
                <a:lnTo>
                  <a:pt x="549" y="216"/>
                </a:lnTo>
                <a:lnTo>
                  <a:pt x="550" y="216"/>
                </a:lnTo>
                <a:lnTo>
                  <a:pt x="552" y="215"/>
                </a:lnTo>
                <a:close/>
                <a:moveTo>
                  <a:pt x="682" y="215"/>
                </a:moveTo>
                <a:lnTo>
                  <a:pt x="681" y="215"/>
                </a:lnTo>
                <a:lnTo>
                  <a:pt x="682" y="215"/>
                </a:lnTo>
                <a:close/>
                <a:moveTo>
                  <a:pt x="680" y="213"/>
                </a:moveTo>
                <a:lnTo>
                  <a:pt x="679" y="213"/>
                </a:lnTo>
                <a:lnTo>
                  <a:pt x="680" y="213"/>
                </a:lnTo>
                <a:close/>
                <a:moveTo>
                  <a:pt x="680" y="213"/>
                </a:moveTo>
                <a:lnTo>
                  <a:pt x="680" y="212"/>
                </a:lnTo>
                <a:lnTo>
                  <a:pt x="680" y="213"/>
                </a:lnTo>
                <a:close/>
                <a:moveTo>
                  <a:pt x="537" y="212"/>
                </a:moveTo>
                <a:lnTo>
                  <a:pt x="538" y="213"/>
                </a:lnTo>
                <a:lnTo>
                  <a:pt x="540" y="213"/>
                </a:lnTo>
                <a:lnTo>
                  <a:pt x="540" y="215"/>
                </a:lnTo>
                <a:lnTo>
                  <a:pt x="538" y="216"/>
                </a:lnTo>
                <a:lnTo>
                  <a:pt x="538" y="217"/>
                </a:lnTo>
                <a:lnTo>
                  <a:pt x="537" y="217"/>
                </a:lnTo>
                <a:lnTo>
                  <a:pt x="536" y="217"/>
                </a:lnTo>
                <a:lnTo>
                  <a:pt x="536" y="216"/>
                </a:lnTo>
                <a:lnTo>
                  <a:pt x="535" y="216"/>
                </a:lnTo>
                <a:lnTo>
                  <a:pt x="536" y="216"/>
                </a:lnTo>
                <a:lnTo>
                  <a:pt x="536" y="215"/>
                </a:lnTo>
                <a:lnTo>
                  <a:pt x="535" y="215"/>
                </a:lnTo>
                <a:lnTo>
                  <a:pt x="535" y="213"/>
                </a:lnTo>
                <a:lnTo>
                  <a:pt x="536" y="213"/>
                </a:lnTo>
                <a:lnTo>
                  <a:pt x="536" y="212"/>
                </a:lnTo>
                <a:lnTo>
                  <a:pt x="537" y="212"/>
                </a:lnTo>
                <a:close/>
                <a:moveTo>
                  <a:pt x="533" y="211"/>
                </a:moveTo>
                <a:lnTo>
                  <a:pt x="533" y="212"/>
                </a:lnTo>
                <a:lnTo>
                  <a:pt x="531" y="212"/>
                </a:lnTo>
                <a:lnTo>
                  <a:pt x="531" y="211"/>
                </a:lnTo>
                <a:lnTo>
                  <a:pt x="532" y="211"/>
                </a:lnTo>
                <a:lnTo>
                  <a:pt x="533" y="211"/>
                </a:lnTo>
                <a:close/>
                <a:moveTo>
                  <a:pt x="558" y="208"/>
                </a:moveTo>
                <a:lnTo>
                  <a:pt x="557" y="208"/>
                </a:lnTo>
                <a:lnTo>
                  <a:pt x="558" y="208"/>
                </a:lnTo>
                <a:lnTo>
                  <a:pt x="558" y="207"/>
                </a:lnTo>
                <a:lnTo>
                  <a:pt x="558" y="208"/>
                </a:lnTo>
                <a:close/>
                <a:moveTo>
                  <a:pt x="554" y="209"/>
                </a:moveTo>
                <a:lnTo>
                  <a:pt x="553" y="209"/>
                </a:lnTo>
                <a:lnTo>
                  <a:pt x="554" y="208"/>
                </a:lnTo>
                <a:lnTo>
                  <a:pt x="554" y="207"/>
                </a:lnTo>
                <a:lnTo>
                  <a:pt x="554" y="209"/>
                </a:lnTo>
                <a:close/>
                <a:moveTo>
                  <a:pt x="549" y="204"/>
                </a:moveTo>
                <a:lnTo>
                  <a:pt x="548" y="204"/>
                </a:lnTo>
                <a:lnTo>
                  <a:pt x="549" y="204"/>
                </a:lnTo>
                <a:close/>
                <a:moveTo>
                  <a:pt x="595" y="204"/>
                </a:moveTo>
                <a:lnTo>
                  <a:pt x="595" y="203"/>
                </a:lnTo>
                <a:lnTo>
                  <a:pt x="595" y="204"/>
                </a:lnTo>
                <a:close/>
                <a:moveTo>
                  <a:pt x="705" y="207"/>
                </a:moveTo>
                <a:lnTo>
                  <a:pt x="702" y="207"/>
                </a:lnTo>
                <a:lnTo>
                  <a:pt x="703" y="205"/>
                </a:lnTo>
                <a:lnTo>
                  <a:pt x="703" y="204"/>
                </a:lnTo>
                <a:lnTo>
                  <a:pt x="702" y="204"/>
                </a:lnTo>
                <a:lnTo>
                  <a:pt x="702" y="203"/>
                </a:lnTo>
                <a:lnTo>
                  <a:pt x="703" y="203"/>
                </a:lnTo>
                <a:lnTo>
                  <a:pt x="703" y="201"/>
                </a:lnTo>
                <a:lnTo>
                  <a:pt x="705" y="201"/>
                </a:lnTo>
                <a:lnTo>
                  <a:pt x="706" y="201"/>
                </a:lnTo>
                <a:lnTo>
                  <a:pt x="707" y="201"/>
                </a:lnTo>
                <a:lnTo>
                  <a:pt x="707" y="203"/>
                </a:lnTo>
                <a:lnTo>
                  <a:pt x="707" y="204"/>
                </a:lnTo>
                <a:lnTo>
                  <a:pt x="706" y="205"/>
                </a:lnTo>
                <a:lnTo>
                  <a:pt x="706" y="207"/>
                </a:lnTo>
                <a:lnTo>
                  <a:pt x="705" y="207"/>
                </a:lnTo>
                <a:close/>
                <a:moveTo>
                  <a:pt x="699" y="201"/>
                </a:moveTo>
                <a:lnTo>
                  <a:pt x="698" y="201"/>
                </a:lnTo>
                <a:lnTo>
                  <a:pt x="698" y="200"/>
                </a:lnTo>
                <a:lnTo>
                  <a:pt x="699" y="200"/>
                </a:lnTo>
                <a:lnTo>
                  <a:pt x="699" y="201"/>
                </a:lnTo>
                <a:close/>
                <a:moveTo>
                  <a:pt x="561" y="200"/>
                </a:moveTo>
                <a:lnTo>
                  <a:pt x="561" y="201"/>
                </a:lnTo>
                <a:lnTo>
                  <a:pt x="561" y="203"/>
                </a:lnTo>
                <a:lnTo>
                  <a:pt x="559" y="203"/>
                </a:lnTo>
                <a:lnTo>
                  <a:pt x="559" y="204"/>
                </a:lnTo>
                <a:lnTo>
                  <a:pt x="558" y="204"/>
                </a:lnTo>
                <a:lnTo>
                  <a:pt x="558" y="205"/>
                </a:lnTo>
                <a:lnTo>
                  <a:pt x="557" y="207"/>
                </a:lnTo>
                <a:lnTo>
                  <a:pt x="555" y="207"/>
                </a:lnTo>
                <a:lnTo>
                  <a:pt x="554" y="205"/>
                </a:lnTo>
                <a:lnTo>
                  <a:pt x="554" y="204"/>
                </a:lnTo>
                <a:lnTo>
                  <a:pt x="554" y="203"/>
                </a:lnTo>
                <a:lnTo>
                  <a:pt x="553" y="203"/>
                </a:lnTo>
                <a:lnTo>
                  <a:pt x="554" y="201"/>
                </a:lnTo>
                <a:lnTo>
                  <a:pt x="554" y="200"/>
                </a:lnTo>
                <a:lnTo>
                  <a:pt x="555" y="200"/>
                </a:lnTo>
                <a:lnTo>
                  <a:pt x="557" y="200"/>
                </a:lnTo>
                <a:lnTo>
                  <a:pt x="558" y="200"/>
                </a:lnTo>
                <a:lnTo>
                  <a:pt x="558" y="201"/>
                </a:lnTo>
                <a:lnTo>
                  <a:pt x="559" y="200"/>
                </a:lnTo>
                <a:lnTo>
                  <a:pt x="561" y="200"/>
                </a:lnTo>
                <a:close/>
                <a:moveTo>
                  <a:pt x="675" y="200"/>
                </a:moveTo>
                <a:lnTo>
                  <a:pt x="673" y="200"/>
                </a:lnTo>
                <a:lnTo>
                  <a:pt x="675" y="199"/>
                </a:lnTo>
                <a:lnTo>
                  <a:pt x="675" y="200"/>
                </a:lnTo>
                <a:close/>
                <a:moveTo>
                  <a:pt x="562" y="199"/>
                </a:moveTo>
                <a:lnTo>
                  <a:pt x="562" y="197"/>
                </a:lnTo>
                <a:lnTo>
                  <a:pt x="562" y="199"/>
                </a:lnTo>
                <a:close/>
                <a:moveTo>
                  <a:pt x="554" y="199"/>
                </a:moveTo>
                <a:lnTo>
                  <a:pt x="553" y="197"/>
                </a:lnTo>
                <a:lnTo>
                  <a:pt x="553" y="196"/>
                </a:lnTo>
                <a:lnTo>
                  <a:pt x="554" y="196"/>
                </a:lnTo>
                <a:lnTo>
                  <a:pt x="554" y="197"/>
                </a:lnTo>
                <a:lnTo>
                  <a:pt x="554" y="199"/>
                </a:lnTo>
                <a:close/>
                <a:moveTo>
                  <a:pt x="567" y="194"/>
                </a:moveTo>
                <a:lnTo>
                  <a:pt x="567" y="195"/>
                </a:lnTo>
                <a:lnTo>
                  <a:pt x="567" y="196"/>
                </a:lnTo>
                <a:lnTo>
                  <a:pt x="566" y="196"/>
                </a:lnTo>
                <a:lnTo>
                  <a:pt x="563" y="196"/>
                </a:lnTo>
                <a:lnTo>
                  <a:pt x="563" y="195"/>
                </a:lnTo>
                <a:lnTo>
                  <a:pt x="563" y="194"/>
                </a:lnTo>
                <a:lnTo>
                  <a:pt x="565" y="194"/>
                </a:lnTo>
                <a:lnTo>
                  <a:pt x="566" y="194"/>
                </a:lnTo>
                <a:lnTo>
                  <a:pt x="567" y="194"/>
                </a:lnTo>
                <a:close/>
                <a:moveTo>
                  <a:pt x="558" y="192"/>
                </a:moveTo>
                <a:lnTo>
                  <a:pt x="557" y="191"/>
                </a:lnTo>
                <a:lnTo>
                  <a:pt x="558" y="190"/>
                </a:lnTo>
                <a:lnTo>
                  <a:pt x="559" y="190"/>
                </a:lnTo>
                <a:lnTo>
                  <a:pt x="559" y="191"/>
                </a:lnTo>
                <a:lnTo>
                  <a:pt x="558" y="192"/>
                </a:lnTo>
                <a:close/>
                <a:moveTo>
                  <a:pt x="550" y="190"/>
                </a:moveTo>
                <a:lnTo>
                  <a:pt x="550" y="191"/>
                </a:lnTo>
                <a:lnTo>
                  <a:pt x="552" y="191"/>
                </a:lnTo>
                <a:lnTo>
                  <a:pt x="552" y="192"/>
                </a:lnTo>
                <a:lnTo>
                  <a:pt x="550" y="192"/>
                </a:lnTo>
                <a:lnTo>
                  <a:pt x="550" y="194"/>
                </a:lnTo>
                <a:lnTo>
                  <a:pt x="549" y="194"/>
                </a:lnTo>
                <a:lnTo>
                  <a:pt x="549" y="195"/>
                </a:lnTo>
                <a:lnTo>
                  <a:pt x="549" y="196"/>
                </a:lnTo>
                <a:lnTo>
                  <a:pt x="549" y="197"/>
                </a:lnTo>
                <a:lnTo>
                  <a:pt x="549" y="199"/>
                </a:lnTo>
                <a:lnTo>
                  <a:pt x="548" y="200"/>
                </a:lnTo>
                <a:lnTo>
                  <a:pt x="546" y="200"/>
                </a:lnTo>
                <a:lnTo>
                  <a:pt x="545" y="201"/>
                </a:lnTo>
                <a:lnTo>
                  <a:pt x="545" y="200"/>
                </a:lnTo>
                <a:lnTo>
                  <a:pt x="546" y="199"/>
                </a:lnTo>
                <a:lnTo>
                  <a:pt x="546" y="197"/>
                </a:lnTo>
                <a:lnTo>
                  <a:pt x="546" y="196"/>
                </a:lnTo>
                <a:lnTo>
                  <a:pt x="546" y="195"/>
                </a:lnTo>
                <a:lnTo>
                  <a:pt x="548" y="195"/>
                </a:lnTo>
                <a:lnTo>
                  <a:pt x="548" y="194"/>
                </a:lnTo>
                <a:lnTo>
                  <a:pt x="548" y="192"/>
                </a:lnTo>
                <a:lnTo>
                  <a:pt x="549" y="192"/>
                </a:lnTo>
                <a:lnTo>
                  <a:pt x="549" y="191"/>
                </a:lnTo>
                <a:lnTo>
                  <a:pt x="548" y="191"/>
                </a:lnTo>
                <a:lnTo>
                  <a:pt x="548" y="190"/>
                </a:lnTo>
                <a:lnTo>
                  <a:pt x="550" y="190"/>
                </a:lnTo>
                <a:close/>
                <a:moveTo>
                  <a:pt x="542" y="190"/>
                </a:moveTo>
                <a:lnTo>
                  <a:pt x="541" y="190"/>
                </a:lnTo>
                <a:lnTo>
                  <a:pt x="541" y="188"/>
                </a:lnTo>
                <a:lnTo>
                  <a:pt x="542" y="190"/>
                </a:lnTo>
                <a:close/>
                <a:moveTo>
                  <a:pt x="685" y="182"/>
                </a:moveTo>
                <a:lnTo>
                  <a:pt x="686" y="183"/>
                </a:lnTo>
                <a:lnTo>
                  <a:pt x="689" y="184"/>
                </a:lnTo>
                <a:lnTo>
                  <a:pt x="689" y="186"/>
                </a:lnTo>
                <a:lnTo>
                  <a:pt x="690" y="187"/>
                </a:lnTo>
                <a:lnTo>
                  <a:pt x="690" y="188"/>
                </a:lnTo>
                <a:lnTo>
                  <a:pt x="690" y="190"/>
                </a:lnTo>
                <a:lnTo>
                  <a:pt x="690" y="191"/>
                </a:lnTo>
                <a:lnTo>
                  <a:pt x="690" y="192"/>
                </a:lnTo>
                <a:lnTo>
                  <a:pt x="690" y="194"/>
                </a:lnTo>
                <a:lnTo>
                  <a:pt x="692" y="194"/>
                </a:lnTo>
                <a:lnTo>
                  <a:pt x="692" y="195"/>
                </a:lnTo>
                <a:lnTo>
                  <a:pt x="692" y="196"/>
                </a:lnTo>
                <a:lnTo>
                  <a:pt x="692" y="197"/>
                </a:lnTo>
                <a:lnTo>
                  <a:pt x="693" y="199"/>
                </a:lnTo>
                <a:lnTo>
                  <a:pt x="693" y="200"/>
                </a:lnTo>
                <a:lnTo>
                  <a:pt x="693" y="201"/>
                </a:lnTo>
                <a:lnTo>
                  <a:pt x="693" y="203"/>
                </a:lnTo>
                <a:lnTo>
                  <a:pt x="694" y="204"/>
                </a:lnTo>
                <a:lnTo>
                  <a:pt x="694" y="205"/>
                </a:lnTo>
                <a:lnTo>
                  <a:pt x="696" y="207"/>
                </a:lnTo>
                <a:lnTo>
                  <a:pt x="697" y="208"/>
                </a:lnTo>
                <a:lnTo>
                  <a:pt x="698" y="209"/>
                </a:lnTo>
                <a:lnTo>
                  <a:pt x="699" y="209"/>
                </a:lnTo>
                <a:lnTo>
                  <a:pt x="699" y="211"/>
                </a:lnTo>
                <a:lnTo>
                  <a:pt x="701" y="211"/>
                </a:lnTo>
                <a:lnTo>
                  <a:pt x="701" y="212"/>
                </a:lnTo>
                <a:lnTo>
                  <a:pt x="702" y="212"/>
                </a:lnTo>
                <a:lnTo>
                  <a:pt x="702" y="213"/>
                </a:lnTo>
                <a:lnTo>
                  <a:pt x="702" y="215"/>
                </a:lnTo>
                <a:lnTo>
                  <a:pt x="702" y="216"/>
                </a:lnTo>
                <a:lnTo>
                  <a:pt x="701" y="216"/>
                </a:lnTo>
                <a:lnTo>
                  <a:pt x="699" y="216"/>
                </a:lnTo>
                <a:lnTo>
                  <a:pt x="698" y="217"/>
                </a:lnTo>
                <a:lnTo>
                  <a:pt x="694" y="217"/>
                </a:lnTo>
                <a:lnTo>
                  <a:pt x="696" y="217"/>
                </a:lnTo>
                <a:lnTo>
                  <a:pt x="694" y="216"/>
                </a:lnTo>
                <a:lnTo>
                  <a:pt x="694" y="217"/>
                </a:lnTo>
                <a:lnTo>
                  <a:pt x="694" y="216"/>
                </a:lnTo>
                <a:lnTo>
                  <a:pt x="693" y="216"/>
                </a:lnTo>
                <a:lnTo>
                  <a:pt x="692" y="216"/>
                </a:lnTo>
                <a:lnTo>
                  <a:pt x="689" y="216"/>
                </a:lnTo>
                <a:lnTo>
                  <a:pt x="688" y="216"/>
                </a:lnTo>
                <a:lnTo>
                  <a:pt x="688" y="217"/>
                </a:lnTo>
                <a:lnTo>
                  <a:pt x="688" y="218"/>
                </a:lnTo>
                <a:lnTo>
                  <a:pt x="686" y="218"/>
                </a:lnTo>
                <a:lnTo>
                  <a:pt x="685" y="220"/>
                </a:lnTo>
                <a:lnTo>
                  <a:pt x="684" y="220"/>
                </a:lnTo>
                <a:lnTo>
                  <a:pt x="682" y="220"/>
                </a:lnTo>
                <a:lnTo>
                  <a:pt x="682" y="218"/>
                </a:lnTo>
                <a:lnTo>
                  <a:pt x="682" y="217"/>
                </a:lnTo>
                <a:lnTo>
                  <a:pt x="681" y="217"/>
                </a:lnTo>
                <a:lnTo>
                  <a:pt x="682" y="216"/>
                </a:lnTo>
                <a:lnTo>
                  <a:pt x="684" y="216"/>
                </a:lnTo>
                <a:lnTo>
                  <a:pt x="684" y="215"/>
                </a:lnTo>
                <a:lnTo>
                  <a:pt x="685" y="216"/>
                </a:lnTo>
                <a:lnTo>
                  <a:pt x="685" y="215"/>
                </a:lnTo>
                <a:lnTo>
                  <a:pt x="684" y="215"/>
                </a:lnTo>
                <a:lnTo>
                  <a:pt x="685" y="213"/>
                </a:lnTo>
                <a:lnTo>
                  <a:pt x="684" y="213"/>
                </a:lnTo>
                <a:lnTo>
                  <a:pt x="682" y="213"/>
                </a:lnTo>
                <a:lnTo>
                  <a:pt x="681" y="212"/>
                </a:lnTo>
                <a:lnTo>
                  <a:pt x="681" y="211"/>
                </a:lnTo>
                <a:lnTo>
                  <a:pt x="680" y="208"/>
                </a:lnTo>
                <a:lnTo>
                  <a:pt x="680" y="207"/>
                </a:lnTo>
                <a:lnTo>
                  <a:pt x="679" y="207"/>
                </a:lnTo>
                <a:lnTo>
                  <a:pt x="679" y="205"/>
                </a:lnTo>
                <a:lnTo>
                  <a:pt x="679" y="204"/>
                </a:lnTo>
                <a:lnTo>
                  <a:pt x="677" y="204"/>
                </a:lnTo>
                <a:lnTo>
                  <a:pt x="677" y="201"/>
                </a:lnTo>
                <a:lnTo>
                  <a:pt x="676" y="201"/>
                </a:lnTo>
                <a:lnTo>
                  <a:pt x="675" y="200"/>
                </a:lnTo>
                <a:lnTo>
                  <a:pt x="675" y="199"/>
                </a:lnTo>
                <a:lnTo>
                  <a:pt x="676" y="197"/>
                </a:lnTo>
                <a:lnTo>
                  <a:pt x="676" y="196"/>
                </a:lnTo>
                <a:lnTo>
                  <a:pt x="677" y="196"/>
                </a:lnTo>
                <a:lnTo>
                  <a:pt x="677" y="195"/>
                </a:lnTo>
                <a:lnTo>
                  <a:pt x="677" y="194"/>
                </a:lnTo>
                <a:lnTo>
                  <a:pt x="679" y="194"/>
                </a:lnTo>
                <a:lnTo>
                  <a:pt x="679" y="192"/>
                </a:lnTo>
                <a:lnTo>
                  <a:pt x="680" y="192"/>
                </a:lnTo>
                <a:lnTo>
                  <a:pt x="680" y="191"/>
                </a:lnTo>
                <a:lnTo>
                  <a:pt x="681" y="190"/>
                </a:lnTo>
                <a:lnTo>
                  <a:pt x="681" y="188"/>
                </a:lnTo>
                <a:lnTo>
                  <a:pt x="681" y="187"/>
                </a:lnTo>
                <a:lnTo>
                  <a:pt x="681" y="186"/>
                </a:lnTo>
                <a:lnTo>
                  <a:pt x="682" y="186"/>
                </a:lnTo>
                <a:lnTo>
                  <a:pt x="682" y="184"/>
                </a:lnTo>
                <a:lnTo>
                  <a:pt x="682" y="183"/>
                </a:lnTo>
                <a:lnTo>
                  <a:pt x="684" y="183"/>
                </a:lnTo>
                <a:lnTo>
                  <a:pt x="684" y="182"/>
                </a:lnTo>
                <a:lnTo>
                  <a:pt x="685" y="182"/>
                </a:lnTo>
                <a:close/>
                <a:moveTo>
                  <a:pt x="553" y="180"/>
                </a:moveTo>
                <a:lnTo>
                  <a:pt x="552" y="180"/>
                </a:lnTo>
                <a:lnTo>
                  <a:pt x="552" y="179"/>
                </a:lnTo>
                <a:lnTo>
                  <a:pt x="553" y="179"/>
                </a:lnTo>
                <a:lnTo>
                  <a:pt x="553" y="180"/>
                </a:lnTo>
                <a:close/>
                <a:moveTo>
                  <a:pt x="557" y="180"/>
                </a:moveTo>
                <a:lnTo>
                  <a:pt x="557" y="182"/>
                </a:lnTo>
                <a:lnTo>
                  <a:pt x="558" y="182"/>
                </a:lnTo>
                <a:lnTo>
                  <a:pt x="558" y="180"/>
                </a:lnTo>
                <a:lnTo>
                  <a:pt x="559" y="180"/>
                </a:lnTo>
                <a:lnTo>
                  <a:pt x="559" y="182"/>
                </a:lnTo>
                <a:lnTo>
                  <a:pt x="561" y="183"/>
                </a:lnTo>
                <a:lnTo>
                  <a:pt x="562" y="183"/>
                </a:lnTo>
                <a:lnTo>
                  <a:pt x="562" y="184"/>
                </a:lnTo>
                <a:lnTo>
                  <a:pt x="561" y="184"/>
                </a:lnTo>
                <a:lnTo>
                  <a:pt x="559" y="186"/>
                </a:lnTo>
                <a:lnTo>
                  <a:pt x="559" y="187"/>
                </a:lnTo>
                <a:lnTo>
                  <a:pt x="558" y="187"/>
                </a:lnTo>
                <a:lnTo>
                  <a:pt x="557" y="187"/>
                </a:lnTo>
                <a:lnTo>
                  <a:pt x="557" y="188"/>
                </a:lnTo>
                <a:lnTo>
                  <a:pt x="555" y="190"/>
                </a:lnTo>
                <a:lnTo>
                  <a:pt x="557" y="191"/>
                </a:lnTo>
                <a:lnTo>
                  <a:pt x="557" y="192"/>
                </a:lnTo>
                <a:lnTo>
                  <a:pt x="555" y="192"/>
                </a:lnTo>
                <a:lnTo>
                  <a:pt x="554" y="192"/>
                </a:lnTo>
                <a:lnTo>
                  <a:pt x="554" y="191"/>
                </a:lnTo>
                <a:lnTo>
                  <a:pt x="555" y="191"/>
                </a:lnTo>
                <a:lnTo>
                  <a:pt x="555" y="190"/>
                </a:lnTo>
                <a:lnTo>
                  <a:pt x="555" y="191"/>
                </a:lnTo>
                <a:lnTo>
                  <a:pt x="554" y="191"/>
                </a:lnTo>
                <a:lnTo>
                  <a:pt x="554" y="192"/>
                </a:lnTo>
                <a:lnTo>
                  <a:pt x="553" y="194"/>
                </a:lnTo>
                <a:lnTo>
                  <a:pt x="552" y="194"/>
                </a:lnTo>
                <a:lnTo>
                  <a:pt x="552" y="192"/>
                </a:lnTo>
                <a:lnTo>
                  <a:pt x="552" y="191"/>
                </a:lnTo>
                <a:lnTo>
                  <a:pt x="552" y="190"/>
                </a:lnTo>
                <a:lnTo>
                  <a:pt x="552" y="188"/>
                </a:lnTo>
                <a:lnTo>
                  <a:pt x="553" y="188"/>
                </a:lnTo>
                <a:lnTo>
                  <a:pt x="553" y="187"/>
                </a:lnTo>
                <a:lnTo>
                  <a:pt x="553" y="186"/>
                </a:lnTo>
                <a:lnTo>
                  <a:pt x="553" y="184"/>
                </a:lnTo>
                <a:lnTo>
                  <a:pt x="553" y="183"/>
                </a:lnTo>
                <a:lnTo>
                  <a:pt x="553" y="182"/>
                </a:lnTo>
                <a:lnTo>
                  <a:pt x="553" y="180"/>
                </a:lnTo>
                <a:lnTo>
                  <a:pt x="553" y="179"/>
                </a:lnTo>
                <a:lnTo>
                  <a:pt x="554" y="179"/>
                </a:lnTo>
                <a:lnTo>
                  <a:pt x="555" y="179"/>
                </a:lnTo>
                <a:lnTo>
                  <a:pt x="557" y="179"/>
                </a:lnTo>
                <a:lnTo>
                  <a:pt x="557" y="180"/>
                </a:lnTo>
                <a:close/>
                <a:moveTo>
                  <a:pt x="215" y="179"/>
                </a:moveTo>
                <a:lnTo>
                  <a:pt x="214" y="179"/>
                </a:lnTo>
                <a:lnTo>
                  <a:pt x="214" y="178"/>
                </a:lnTo>
                <a:lnTo>
                  <a:pt x="215" y="178"/>
                </a:lnTo>
                <a:lnTo>
                  <a:pt x="215" y="179"/>
                </a:lnTo>
                <a:close/>
                <a:moveTo>
                  <a:pt x="557" y="179"/>
                </a:moveTo>
                <a:lnTo>
                  <a:pt x="555" y="179"/>
                </a:lnTo>
                <a:lnTo>
                  <a:pt x="555" y="178"/>
                </a:lnTo>
                <a:lnTo>
                  <a:pt x="557" y="178"/>
                </a:lnTo>
                <a:lnTo>
                  <a:pt x="557" y="179"/>
                </a:lnTo>
                <a:close/>
                <a:moveTo>
                  <a:pt x="559" y="178"/>
                </a:moveTo>
                <a:lnTo>
                  <a:pt x="558" y="178"/>
                </a:lnTo>
                <a:lnTo>
                  <a:pt x="557" y="178"/>
                </a:lnTo>
                <a:lnTo>
                  <a:pt x="558" y="177"/>
                </a:lnTo>
                <a:lnTo>
                  <a:pt x="558" y="178"/>
                </a:lnTo>
                <a:lnTo>
                  <a:pt x="558" y="177"/>
                </a:lnTo>
                <a:lnTo>
                  <a:pt x="559" y="178"/>
                </a:lnTo>
                <a:close/>
                <a:moveTo>
                  <a:pt x="719" y="186"/>
                </a:moveTo>
                <a:lnTo>
                  <a:pt x="718" y="186"/>
                </a:lnTo>
                <a:lnTo>
                  <a:pt x="718" y="184"/>
                </a:lnTo>
                <a:lnTo>
                  <a:pt x="718" y="182"/>
                </a:lnTo>
                <a:lnTo>
                  <a:pt x="718" y="180"/>
                </a:lnTo>
                <a:lnTo>
                  <a:pt x="718" y="178"/>
                </a:lnTo>
                <a:lnTo>
                  <a:pt x="719" y="178"/>
                </a:lnTo>
                <a:lnTo>
                  <a:pt x="719" y="177"/>
                </a:lnTo>
                <a:lnTo>
                  <a:pt x="719" y="175"/>
                </a:lnTo>
                <a:lnTo>
                  <a:pt x="719" y="174"/>
                </a:lnTo>
                <a:lnTo>
                  <a:pt x="719" y="173"/>
                </a:lnTo>
                <a:lnTo>
                  <a:pt x="720" y="171"/>
                </a:lnTo>
                <a:lnTo>
                  <a:pt x="720" y="170"/>
                </a:lnTo>
                <a:lnTo>
                  <a:pt x="722" y="170"/>
                </a:lnTo>
                <a:lnTo>
                  <a:pt x="723" y="170"/>
                </a:lnTo>
                <a:lnTo>
                  <a:pt x="723" y="171"/>
                </a:lnTo>
                <a:lnTo>
                  <a:pt x="723" y="173"/>
                </a:lnTo>
                <a:lnTo>
                  <a:pt x="723" y="175"/>
                </a:lnTo>
                <a:lnTo>
                  <a:pt x="723" y="177"/>
                </a:lnTo>
                <a:lnTo>
                  <a:pt x="723" y="178"/>
                </a:lnTo>
                <a:lnTo>
                  <a:pt x="723" y="179"/>
                </a:lnTo>
                <a:lnTo>
                  <a:pt x="722" y="179"/>
                </a:lnTo>
                <a:lnTo>
                  <a:pt x="722" y="183"/>
                </a:lnTo>
                <a:lnTo>
                  <a:pt x="722" y="184"/>
                </a:lnTo>
                <a:lnTo>
                  <a:pt x="720" y="184"/>
                </a:lnTo>
                <a:lnTo>
                  <a:pt x="720" y="186"/>
                </a:lnTo>
                <a:lnTo>
                  <a:pt x="719" y="186"/>
                </a:lnTo>
                <a:close/>
                <a:moveTo>
                  <a:pt x="570" y="170"/>
                </a:moveTo>
                <a:lnTo>
                  <a:pt x="569" y="170"/>
                </a:lnTo>
                <a:lnTo>
                  <a:pt x="569" y="169"/>
                </a:lnTo>
                <a:lnTo>
                  <a:pt x="570" y="169"/>
                </a:lnTo>
                <a:lnTo>
                  <a:pt x="570" y="170"/>
                </a:lnTo>
                <a:close/>
                <a:moveTo>
                  <a:pt x="554" y="161"/>
                </a:moveTo>
                <a:lnTo>
                  <a:pt x="554" y="162"/>
                </a:lnTo>
                <a:lnTo>
                  <a:pt x="555" y="161"/>
                </a:lnTo>
                <a:lnTo>
                  <a:pt x="555" y="162"/>
                </a:lnTo>
                <a:lnTo>
                  <a:pt x="554" y="162"/>
                </a:lnTo>
                <a:lnTo>
                  <a:pt x="553" y="162"/>
                </a:lnTo>
                <a:lnTo>
                  <a:pt x="553" y="161"/>
                </a:lnTo>
                <a:lnTo>
                  <a:pt x="554" y="161"/>
                </a:lnTo>
                <a:close/>
                <a:moveTo>
                  <a:pt x="553" y="161"/>
                </a:moveTo>
                <a:lnTo>
                  <a:pt x="552" y="161"/>
                </a:lnTo>
                <a:lnTo>
                  <a:pt x="552" y="160"/>
                </a:lnTo>
                <a:lnTo>
                  <a:pt x="553" y="161"/>
                </a:lnTo>
                <a:close/>
                <a:moveTo>
                  <a:pt x="292" y="157"/>
                </a:moveTo>
                <a:lnTo>
                  <a:pt x="291" y="157"/>
                </a:lnTo>
                <a:lnTo>
                  <a:pt x="291" y="156"/>
                </a:lnTo>
                <a:lnTo>
                  <a:pt x="292" y="156"/>
                </a:lnTo>
                <a:lnTo>
                  <a:pt x="292" y="157"/>
                </a:lnTo>
                <a:close/>
                <a:moveTo>
                  <a:pt x="550" y="157"/>
                </a:moveTo>
                <a:lnTo>
                  <a:pt x="550" y="156"/>
                </a:lnTo>
                <a:lnTo>
                  <a:pt x="550" y="157"/>
                </a:lnTo>
                <a:close/>
                <a:moveTo>
                  <a:pt x="292" y="157"/>
                </a:moveTo>
                <a:lnTo>
                  <a:pt x="292" y="156"/>
                </a:lnTo>
                <a:lnTo>
                  <a:pt x="294" y="154"/>
                </a:lnTo>
                <a:lnTo>
                  <a:pt x="295" y="154"/>
                </a:lnTo>
                <a:lnTo>
                  <a:pt x="295" y="156"/>
                </a:lnTo>
                <a:lnTo>
                  <a:pt x="294" y="156"/>
                </a:lnTo>
                <a:lnTo>
                  <a:pt x="294" y="157"/>
                </a:lnTo>
                <a:lnTo>
                  <a:pt x="292" y="157"/>
                </a:lnTo>
                <a:close/>
                <a:moveTo>
                  <a:pt x="559" y="153"/>
                </a:moveTo>
                <a:lnTo>
                  <a:pt x="558" y="153"/>
                </a:lnTo>
                <a:lnTo>
                  <a:pt x="559" y="153"/>
                </a:lnTo>
                <a:close/>
                <a:moveTo>
                  <a:pt x="558" y="150"/>
                </a:moveTo>
                <a:lnTo>
                  <a:pt x="557" y="152"/>
                </a:lnTo>
                <a:lnTo>
                  <a:pt x="557" y="150"/>
                </a:lnTo>
                <a:lnTo>
                  <a:pt x="558" y="150"/>
                </a:lnTo>
                <a:close/>
                <a:moveTo>
                  <a:pt x="557" y="150"/>
                </a:moveTo>
                <a:lnTo>
                  <a:pt x="555" y="150"/>
                </a:lnTo>
                <a:lnTo>
                  <a:pt x="557" y="150"/>
                </a:lnTo>
                <a:close/>
                <a:moveTo>
                  <a:pt x="558" y="153"/>
                </a:moveTo>
                <a:lnTo>
                  <a:pt x="558" y="152"/>
                </a:lnTo>
                <a:lnTo>
                  <a:pt x="559" y="150"/>
                </a:lnTo>
                <a:lnTo>
                  <a:pt x="561" y="150"/>
                </a:lnTo>
                <a:lnTo>
                  <a:pt x="561" y="152"/>
                </a:lnTo>
                <a:lnTo>
                  <a:pt x="559" y="152"/>
                </a:lnTo>
                <a:lnTo>
                  <a:pt x="558" y="153"/>
                </a:lnTo>
                <a:close/>
                <a:moveTo>
                  <a:pt x="554" y="150"/>
                </a:moveTo>
                <a:lnTo>
                  <a:pt x="553" y="150"/>
                </a:lnTo>
                <a:lnTo>
                  <a:pt x="553" y="149"/>
                </a:lnTo>
                <a:lnTo>
                  <a:pt x="554" y="149"/>
                </a:lnTo>
                <a:lnTo>
                  <a:pt x="554" y="150"/>
                </a:lnTo>
                <a:close/>
                <a:moveTo>
                  <a:pt x="491" y="152"/>
                </a:moveTo>
                <a:lnTo>
                  <a:pt x="489" y="152"/>
                </a:lnTo>
                <a:lnTo>
                  <a:pt x="489" y="150"/>
                </a:lnTo>
                <a:lnTo>
                  <a:pt x="490" y="150"/>
                </a:lnTo>
                <a:lnTo>
                  <a:pt x="490" y="149"/>
                </a:lnTo>
                <a:lnTo>
                  <a:pt x="491" y="149"/>
                </a:lnTo>
                <a:lnTo>
                  <a:pt x="493" y="149"/>
                </a:lnTo>
                <a:lnTo>
                  <a:pt x="493" y="150"/>
                </a:lnTo>
                <a:lnTo>
                  <a:pt x="491" y="150"/>
                </a:lnTo>
                <a:lnTo>
                  <a:pt x="491" y="152"/>
                </a:lnTo>
                <a:close/>
                <a:moveTo>
                  <a:pt x="498" y="148"/>
                </a:moveTo>
                <a:lnTo>
                  <a:pt x="497" y="148"/>
                </a:lnTo>
                <a:lnTo>
                  <a:pt x="498" y="148"/>
                </a:lnTo>
                <a:lnTo>
                  <a:pt x="498" y="146"/>
                </a:lnTo>
                <a:lnTo>
                  <a:pt x="498" y="148"/>
                </a:lnTo>
                <a:close/>
                <a:moveTo>
                  <a:pt x="583" y="146"/>
                </a:moveTo>
                <a:lnTo>
                  <a:pt x="582" y="146"/>
                </a:lnTo>
                <a:lnTo>
                  <a:pt x="582" y="145"/>
                </a:lnTo>
                <a:lnTo>
                  <a:pt x="583" y="145"/>
                </a:lnTo>
                <a:lnTo>
                  <a:pt x="583" y="146"/>
                </a:lnTo>
                <a:close/>
                <a:moveTo>
                  <a:pt x="486" y="146"/>
                </a:moveTo>
                <a:lnTo>
                  <a:pt x="485" y="148"/>
                </a:lnTo>
                <a:lnTo>
                  <a:pt x="483" y="148"/>
                </a:lnTo>
                <a:lnTo>
                  <a:pt x="485" y="146"/>
                </a:lnTo>
                <a:lnTo>
                  <a:pt x="485" y="145"/>
                </a:lnTo>
                <a:lnTo>
                  <a:pt x="486" y="145"/>
                </a:lnTo>
                <a:lnTo>
                  <a:pt x="487" y="145"/>
                </a:lnTo>
                <a:lnTo>
                  <a:pt x="487" y="146"/>
                </a:lnTo>
                <a:lnTo>
                  <a:pt x="486" y="146"/>
                </a:lnTo>
                <a:close/>
                <a:moveTo>
                  <a:pt x="491" y="145"/>
                </a:moveTo>
                <a:lnTo>
                  <a:pt x="493" y="145"/>
                </a:lnTo>
                <a:lnTo>
                  <a:pt x="493" y="146"/>
                </a:lnTo>
                <a:lnTo>
                  <a:pt x="493" y="145"/>
                </a:lnTo>
                <a:lnTo>
                  <a:pt x="494" y="145"/>
                </a:lnTo>
                <a:lnTo>
                  <a:pt x="495" y="145"/>
                </a:lnTo>
                <a:lnTo>
                  <a:pt x="495" y="146"/>
                </a:lnTo>
                <a:lnTo>
                  <a:pt x="494" y="146"/>
                </a:lnTo>
                <a:lnTo>
                  <a:pt x="493" y="146"/>
                </a:lnTo>
                <a:lnTo>
                  <a:pt x="493" y="148"/>
                </a:lnTo>
                <a:lnTo>
                  <a:pt x="491" y="148"/>
                </a:lnTo>
                <a:lnTo>
                  <a:pt x="490" y="149"/>
                </a:lnTo>
                <a:lnTo>
                  <a:pt x="489" y="149"/>
                </a:lnTo>
                <a:lnTo>
                  <a:pt x="489" y="150"/>
                </a:lnTo>
                <a:lnTo>
                  <a:pt x="487" y="150"/>
                </a:lnTo>
                <a:lnTo>
                  <a:pt x="487" y="149"/>
                </a:lnTo>
                <a:lnTo>
                  <a:pt x="485" y="149"/>
                </a:lnTo>
                <a:lnTo>
                  <a:pt x="485" y="148"/>
                </a:lnTo>
                <a:lnTo>
                  <a:pt x="486" y="148"/>
                </a:lnTo>
                <a:lnTo>
                  <a:pt x="487" y="148"/>
                </a:lnTo>
                <a:lnTo>
                  <a:pt x="489" y="146"/>
                </a:lnTo>
                <a:lnTo>
                  <a:pt x="490" y="146"/>
                </a:lnTo>
                <a:lnTo>
                  <a:pt x="490" y="145"/>
                </a:lnTo>
                <a:lnTo>
                  <a:pt x="491" y="145"/>
                </a:lnTo>
                <a:close/>
                <a:moveTo>
                  <a:pt x="558" y="144"/>
                </a:moveTo>
                <a:lnTo>
                  <a:pt x="558" y="145"/>
                </a:lnTo>
                <a:lnTo>
                  <a:pt x="557" y="146"/>
                </a:lnTo>
                <a:lnTo>
                  <a:pt x="557" y="145"/>
                </a:lnTo>
                <a:lnTo>
                  <a:pt x="555" y="145"/>
                </a:lnTo>
                <a:lnTo>
                  <a:pt x="555" y="144"/>
                </a:lnTo>
                <a:lnTo>
                  <a:pt x="557" y="144"/>
                </a:lnTo>
                <a:lnTo>
                  <a:pt x="558" y="144"/>
                </a:lnTo>
                <a:close/>
                <a:moveTo>
                  <a:pt x="575" y="144"/>
                </a:moveTo>
                <a:lnTo>
                  <a:pt x="576" y="144"/>
                </a:lnTo>
                <a:lnTo>
                  <a:pt x="578" y="145"/>
                </a:lnTo>
                <a:lnTo>
                  <a:pt x="579" y="145"/>
                </a:lnTo>
                <a:lnTo>
                  <a:pt x="579" y="146"/>
                </a:lnTo>
                <a:lnTo>
                  <a:pt x="580" y="145"/>
                </a:lnTo>
                <a:lnTo>
                  <a:pt x="580" y="146"/>
                </a:lnTo>
                <a:lnTo>
                  <a:pt x="580" y="148"/>
                </a:lnTo>
                <a:lnTo>
                  <a:pt x="582" y="148"/>
                </a:lnTo>
                <a:lnTo>
                  <a:pt x="580" y="148"/>
                </a:lnTo>
                <a:lnTo>
                  <a:pt x="580" y="149"/>
                </a:lnTo>
                <a:lnTo>
                  <a:pt x="580" y="150"/>
                </a:lnTo>
                <a:lnTo>
                  <a:pt x="579" y="150"/>
                </a:lnTo>
                <a:lnTo>
                  <a:pt x="579" y="152"/>
                </a:lnTo>
                <a:lnTo>
                  <a:pt x="578" y="153"/>
                </a:lnTo>
                <a:lnTo>
                  <a:pt x="576" y="153"/>
                </a:lnTo>
                <a:lnTo>
                  <a:pt x="575" y="153"/>
                </a:lnTo>
                <a:lnTo>
                  <a:pt x="575" y="152"/>
                </a:lnTo>
                <a:lnTo>
                  <a:pt x="575" y="150"/>
                </a:lnTo>
                <a:lnTo>
                  <a:pt x="574" y="149"/>
                </a:lnTo>
                <a:lnTo>
                  <a:pt x="574" y="148"/>
                </a:lnTo>
                <a:lnTo>
                  <a:pt x="572" y="148"/>
                </a:lnTo>
                <a:lnTo>
                  <a:pt x="572" y="146"/>
                </a:lnTo>
                <a:lnTo>
                  <a:pt x="574" y="145"/>
                </a:lnTo>
                <a:lnTo>
                  <a:pt x="574" y="144"/>
                </a:lnTo>
                <a:lnTo>
                  <a:pt x="575" y="144"/>
                </a:lnTo>
                <a:close/>
                <a:moveTo>
                  <a:pt x="273" y="141"/>
                </a:moveTo>
                <a:lnTo>
                  <a:pt x="273" y="143"/>
                </a:lnTo>
                <a:lnTo>
                  <a:pt x="271" y="144"/>
                </a:lnTo>
                <a:lnTo>
                  <a:pt x="270" y="145"/>
                </a:lnTo>
                <a:lnTo>
                  <a:pt x="269" y="144"/>
                </a:lnTo>
                <a:lnTo>
                  <a:pt x="267" y="145"/>
                </a:lnTo>
                <a:lnTo>
                  <a:pt x="267" y="144"/>
                </a:lnTo>
                <a:lnTo>
                  <a:pt x="266" y="144"/>
                </a:lnTo>
                <a:lnTo>
                  <a:pt x="265" y="144"/>
                </a:lnTo>
                <a:lnTo>
                  <a:pt x="264" y="143"/>
                </a:lnTo>
                <a:lnTo>
                  <a:pt x="266" y="143"/>
                </a:lnTo>
                <a:lnTo>
                  <a:pt x="266" y="141"/>
                </a:lnTo>
                <a:lnTo>
                  <a:pt x="267" y="141"/>
                </a:lnTo>
                <a:lnTo>
                  <a:pt x="269" y="141"/>
                </a:lnTo>
                <a:lnTo>
                  <a:pt x="271" y="141"/>
                </a:lnTo>
                <a:lnTo>
                  <a:pt x="273" y="141"/>
                </a:lnTo>
                <a:close/>
                <a:moveTo>
                  <a:pt x="493" y="140"/>
                </a:moveTo>
                <a:lnTo>
                  <a:pt x="493" y="141"/>
                </a:lnTo>
                <a:lnTo>
                  <a:pt x="491" y="141"/>
                </a:lnTo>
                <a:lnTo>
                  <a:pt x="491" y="143"/>
                </a:lnTo>
                <a:lnTo>
                  <a:pt x="490" y="141"/>
                </a:lnTo>
                <a:lnTo>
                  <a:pt x="491" y="141"/>
                </a:lnTo>
                <a:lnTo>
                  <a:pt x="491" y="140"/>
                </a:lnTo>
                <a:lnTo>
                  <a:pt x="491" y="141"/>
                </a:lnTo>
                <a:lnTo>
                  <a:pt x="493" y="140"/>
                </a:lnTo>
                <a:close/>
                <a:moveTo>
                  <a:pt x="504" y="140"/>
                </a:moveTo>
                <a:lnTo>
                  <a:pt x="506" y="141"/>
                </a:lnTo>
                <a:lnTo>
                  <a:pt x="507" y="141"/>
                </a:lnTo>
                <a:lnTo>
                  <a:pt x="508" y="141"/>
                </a:lnTo>
                <a:lnTo>
                  <a:pt x="507" y="141"/>
                </a:lnTo>
                <a:lnTo>
                  <a:pt x="507" y="143"/>
                </a:lnTo>
                <a:lnTo>
                  <a:pt x="506" y="143"/>
                </a:lnTo>
                <a:lnTo>
                  <a:pt x="504" y="143"/>
                </a:lnTo>
                <a:lnTo>
                  <a:pt x="503" y="141"/>
                </a:lnTo>
                <a:lnTo>
                  <a:pt x="504" y="141"/>
                </a:lnTo>
                <a:lnTo>
                  <a:pt x="504" y="140"/>
                </a:lnTo>
                <a:close/>
                <a:moveTo>
                  <a:pt x="576" y="140"/>
                </a:moveTo>
                <a:lnTo>
                  <a:pt x="575" y="140"/>
                </a:lnTo>
                <a:lnTo>
                  <a:pt x="575" y="139"/>
                </a:lnTo>
                <a:lnTo>
                  <a:pt x="576" y="139"/>
                </a:lnTo>
                <a:lnTo>
                  <a:pt x="576" y="140"/>
                </a:lnTo>
                <a:close/>
                <a:moveTo>
                  <a:pt x="684" y="139"/>
                </a:moveTo>
                <a:lnTo>
                  <a:pt x="682" y="139"/>
                </a:lnTo>
                <a:lnTo>
                  <a:pt x="684" y="139"/>
                </a:lnTo>
                <a:close/>
                <a:moveTo>
                  <a:pt x="549" y="137"/>
                </a:moveTo>
                <a:lnTo>
                  <a:pt x="550" y="137"/>
                </a:lnTo>
                <a:lnTo>
                  <a:pt x="550" y="139"/>
                </a:lnTo>
                <a:lnTo>
                  <a:pt x="549" y="139"/>
                </a:lnTo>
                <a:lnTo>
                  <a:pt x="550" y="139"/>
                </a:lnTo>
                <a:lnTo>
                  <a:pt x="549" y="140"/>
                </a:lnTo>
                <a:lnTo>
                  <a:pt x="548" y="140"/>
                </a:lnTo>
                <a:lnTo>
                  <a:pt x="548" y="139"/>
                </a:lnTo>
                <a:lnTo>
                  <a:pt x="548" y="137"/>
                </a:lnTo>
                <a:lnTo>
                  <a:pt x="549" y="137"/>
                </a:lnTo>
                <a:close/>
                <a:moveTo>
                  <a:pt x="561" y="137"/>
                </a:moveTo>
                <a:lnTo>
                  <a:pt x="559" y="139"/>
                </a:lnTo>
                <a:lnTo>
                  <a:pt x="559" y="137"/>
                </a:lnTo>
                <a:lnTo>
                  <a:pt x="559" y="136"/>
                </a:lnTo>
                <a:lnTo>
                  <a:pt x="561" y="137"/>
                </a:lnTo>
                <a:close/>
                <a:moveTo>
                  <a:pt x="558" y="139"/>
                </a:moveTo>
                <a:lnTo>
                  <a:pt x="557" y="139"/>
                </a:lnTo>
                <a:lnTo>
                  <a:pt x="557" y="137"/>
                </a:lnTo>
                <a:lnTo>
                  <a:pt x="558" y="137"/>
                </a:lnTo>
                <a:lnTo>
                  <a:pt x="558" y="136"/>
                </a:lnTo>
                <a:lnTo>
                  <a:pt x="559" y="137"/>
                </a:lnTo>
                <a:lnTo>
                  <a:pt x="558" y="137"/>
                </a:lnTo>
                <a:lnTo>
                  <a:pt x="558" y="139"/>
                </a:lnTo>
                <a:close/>
                <a:moveTo>
                  <a:pt x="520" y="136"/>
                </a:moveTo>
                <a:lnTo>
                  <a:pt x="519" y="136"/>
                </a:lnTo>
                <a:lnTo>
                  <a:pt x="520" y="136"/>
                </a:lnTo>
                <a:close/>
                <a:moveTo>
                  <a:pt x="559" y="136"/>
                </a:moveTo>
                <a:lnTo>
                  <a:pt x="559" y="135"/>
                </a:lnTo>
                <a:lnTo>
                  <a:pt x="559" y="136"/>
                </a:lnTo>
                <a:close/>
                <a:moveTo>
                  <a:pt x="548" y="137"/>
                </a:moveTo>
                <a:lnTo>
                  <a:pt x="546" y="137"/>
                </a:lnTo>
                <a:lnTo>
                  <a:pt x="544" y="135"/>
                </a:lnTo>
                <a:lnTo>
                  <a:pt x="545" y="135"/>
                </a:lnTo>
                <a:lnTo>
                  <a:pt x="545" y="133"/>
                </a:lnTo>
                <a:lnTo>
                  <a:pt x="548" y="136"/>
                </a:lnTo>
                <a:lnTo>
                  <a:pt x="548" y="137"/>
                </a:lnTo>
                <a:close/>
                <a:moveTo>
                  <a:pt x="548" y="133"/>
                </a:moveTo>
                <a:lnTo>
                  <a:pt x="548" y="132"/>
                </a:lnTo>
                <a:lnTo>
                  <a:pt x="548" y="133"/>
                </a:lnTo>
                <a:close/>
                <a:moveTo>
                  <a:pt x="570" y="132"/>
                </a:moveTo>
                <a:lnTo>
                  <a:pt x="571" y="132"/>
                </a:lnTo>
                <a:lnTo>
                  <a:pt x="571" y="133"/>
                </a:lnTo>
                <a:lnTo>
                  <a:pt x="572" y="133"/>
                </a:lnTo>
                <a:lnTo>
                  <a:pt x="572" y="135"/>
                </a:lnTo>
                <a:lnTo>
                  <a:pt x="571" y="136"/>
                </a:lnTo>
                <a:lnTo>
                  <a:pt x="571" y="137"/>
                </a:lnTo>
                <a:lnTo>
                  <a:pt x="571" y="139"/>
                </a:lnTo>
                <a:lnTo>
                  <a:pt x="571" y="140"/>
                </a:lnTo>
                <a:lnTo>
                  <a:pt x="571" y="141"/>
                </a:lnTo>
                <a:lnTo>
                  <a:pt x="571" y="143"/>
                </a:lnTo>
                <a:lnTo>
                  <a:pt x="571" y="144"/>
                </a:lnTo>
                <a:lnTo>
                  <a:pt x="570" y="145"/>
                </a:lnTo>
                <a:lnTo>
                  <a:pt x="569" y="145"/>
                </a:lnTo>
                <a:lnTo>
                  <a:pt x="567" y="145"/>
                </a:lnTo>
                <a:lnTo>
                  <a:pt x="566" y="145"/>
                </a:lnTo>
                <a:lnTo>
                  <a:pt x="565" y="145"/>
                </a:lnTo>
                <a:lnTo>
                  <a:pt x="563" y="144"/>
                </a:lnTo>
                <a:lnTo>
                  <a:pt x="563" y="143"/>
                </a:lnTo>
                <a:lnTo>
                  <a:pt x="562" y="143"/>
                </a:lnTo>
                <a:lnTo>
                  <a:pt x="562" y="141"/>
                </a:lnTo>
                <a:lnTo>
                  <a:pt x="561" y="143"/>
                </a:lnTo>
                <a:lnTo>
                  <a:pt x="559" y="143"/>
                </a:lnTo>
                <a:lnTo>
                  <a:pt x="559" y="141"/>
                </a:lnTo>
                <a:lnTo>
                  <a:pt x="561" y="141"/>
                </a:lnTo>
                <a:lnTo>
                  <a:pt x="559" y="141"/>
                </a:lnTo>
                <a:lnTo>
                  <a:pt x="559" y="140"/>
                </a:lnTo>
                <a:lnTo>
                  <a:pt x="559" y="139"/>
                </a:lnTo>
                <a:lnTo>
                  <a:pt x="561" y="139"/>
                </a:lnTo>
                <a:lnTo>
                  <a:pt x="561" y="137"/>
                </a:lnTo>
                <a:lnTo>
                  <a:pt x="562" y="137"/>
                </a:lnTo>
                <a:lnTo>
                  <a:pt x="562" y="139"/>
                </a:lnTo>
                <a:lnTo>
                  <a:pt x="563" y="139"/>
                </a:lnTo>
                <a:lnTo>
                  <a:pt x="565" y="137"/>
                </a:lnTo>
                <a:lnTo>
                  <a:pt x="563" y="137"/>
                </a:lnTo>
                <a:lnTo>
                  <a:pt x="563" y="136"/>
                </a:lnTo>
                <a:lnTo>
                  <a:pt x="563" y="135"/>
                </a:lnTo>
                <a:lnTo>
                  <a:pt x="565" y="135"/>
                </a:lnTo>
                <a:lnTo>
                  <a:pt x="566" y="135"/>
                </a:lnTo>
                <a:lnTo>
                  <a:pt x="566" y="133"/>
                </a:lnTo>
                <a:lnTo>
                  <a:pt x="567" y="133"/>
                </a:lnTo>
                <a:lnTo>
                  <a:pt x="569" y="135"/>
                </a:lnTo>
                <a:lnTo>
                  <a:pt x="569" y="136"/>
                </a:lnTo>
                <a:lnTo>
                  <a:pt x="570" y="136"/>
                </a:lnTo>
                <a:lnTo>
                  <a:pt x="569" y="135"/>
                </a:lnTo>
                <a:lnTo>
                  <a:pt x="570" y="133"/>
                </a:lnTo>
                <a:lnTo>
                  <a:pt x="570" y="132"/>
                </a:lnTo>
                <a:close/>
                <a:moveTo>
                  <a:pt x="563" y="132"/>
                </a:moveTo>
                <a:lnTo>
                  <a:pt x="562" y="132"/>
                </a:lnTo>
                <a:lnTo>
                  <a:pt x="563" y="132"/>
                </a:lnTo>
                <a:close/>
                <a:moveTo>
                  <a:pt x="546" y="133"/>
                </a:moveTo>
                <a:lnTo>
                  <a:pt x="548" y="135"/>
                </a:lnTo>
                <a:lnTo>
                  <a:pt x="549" y="135"/>
                </a:lnTo>
                <a:lnTo>
                  <a:pt x="549" y="136"/>
                </a:lnTo>
                <a:lnTo>
                  <a:pt x="548" y="136"/>
                </a:lnTo>
                <a:lnTo>
                  <a:pt x="545" y="133"/>
                </a:lnTo>
                <a:lnTo>
                  <a:pt x="546" y="132"/>
                </a:lnTo>
                <a:lnTo>
                  <a:pt x="548" y="132"/>
                </a:lnTo>
                <a:lnTo>
                  <a:pt x="546" y="133"/>
                </a:lnTo>
                <a:close/>
                <a:moveTo>
                  <a:pt x="561" y="129"/>
                </a:moveTo>
                <a:lnTo>
                  <a:pt x="562" y="131"/>
                </a:lnTo>
                <a:lnTo>
                  <a:pt x="562" y="129"/>
                </a:lnTo>
                <a:lnTo>
                  <a:pt x="562" y="131"/>
                </a:lnTo>
                <a:lnTo>
                  <a:pt x="562" y="133"/>
                </a:lnTo>
                <a:lnTo>
                  <a:pt x="561" y="133"/>
                </a:lnTo>
                <a:lnTo>
                  <a:pt x="559" y="133"/>
                </a:lnTo>
                <a:lnTo>
                  <a:pt x="558" y="133"/>
                </a:lnTo>
                <a:lnTo>
                  <a:pt x="558" y="135"/>
                </a:lnTo>
                <a:lnTo>
                  <a:pt x="557" y="135"/>
                </a:lnTo>
                <a:lnTo>
                  <a:pt x="557" y="136"/>
                </a:lnTo>
                <a:lnTo>
                  <a:pt x="555" y="137"/>
                </a:lnTo>
                <a:lnTo>
                  <a:pt x="554" y="137"/>
                </a:lnTo>
                <a:lnTo>
                  <a:pt x="554" y="139"/>
                </a:lnTo>
                <a:lnTo>
                  <a:pt x="553" y="139"/>
                </a:lnTo>
                <a:lnTo>
                  <a:pt x="553" y="137"/>
                </a:lnTo>
                <a:lnTo>
                  <a:pt x="554" y="136"/>
                </a:lnTo>
                <a:lnTo>
                  <a:pt x="555" y="135"/>
                </a:lnTo>
                <a:lnTo>
                  <a:pt x="555" y="133"/>
                </a:lnTo>
                <a:lnTo>
                  <a:pt x="554" y="133"/>
                </a:lnTo>
                <a:lnTo>
                  <a:pt x="555" y="133"/>
                </a:lnTo>
                <a:lnTo>
                  <a:pt x="555" y="132"/>
                </a:lnTo>
                <a:lnTo>
                  <a:pt x="555" y="131"/>
                </a:lnTo>
                <a:lnTo>
                  <a:pt x="558" y="131"/>
                </a:lnTo>
                <a:lnTo>
                  <a:pt x="559" y="129"/>
                </a:lnTo>
                <a:lnTo>
                  <a:pt x="559" y="128"/>
                </a:lnTo>
                <a:lnTo>
                  <a:pt x="559" y="127"/>
                </a:lnTo>
                <a:lnTo>
                  <a:pt x="561" y="127"/>
                </a:lnTo>
                <a:lnTo>
                  <a:pt x="561" y="128"/>
                </a:lnTo>
                <a:lnTo>
                  <a:pt x="561" y="129"/>
                </a:lnTo>
                <a:close/>
                <a:moveTo>
                  <a:pt x="563" y="128"/>
                </a:moveTo>
                <a:lnTo>
                  <a:pt x="562" y="129"/>
                </a:lnTo>
                <a:lnTo>
                  <a:pt x="561" y="129"/>
                </a:lnTo>
                <a:lnTo>
                  <a:pt x="562" y="128"/>
                </a:lnTo>
                <a:lnTo>
                  <a:pt x="562" y="127"/>
                </a:lnTo>
                <a:lnTo>
                  <a:pt x="563" y="127"/>
                </a:lnTo>
                <a:lnTo>
                  <a:pt x="563" y="128"/>
                </a:lnTo>
                <a:close/>
                <a:moveTo>
                  <a:pt x="597" y="124"/>
                </a:moveTo>
                <a:lnTo>
                  <a:pt x="596" y="124"/>
                </a:lnTo>
                <a:lnTo>
                  <a:pt x="596" y="123"/>
                </a:lnTo>
                <a:lnTo>
                  <a:pt x="597" y="123"/>
                </a:lnTo>
                <a:lnTo>
                  <a:pt x="597" y="124"/>
                </a:lnTo>
                <a:close/>
                <a:moveTo>
                  <a:pt x="571" y="124"/>
                </a:moveTo>
                <a:lnTo>
                  <a:pt x="570" y="125"/>
                </a:lnTo>
                <a:lnTo>
                  <a:pt x="569" y="125"/>
                </a:lnTo>
                <a:lnTo>
                  <a:pt x="570" y="124"/>
                </a:lnTo>
                <a:lnTo>
                  <a:pt x="570" y="123"/>
                </a:lnTo>
                <a:lnTo>
                  <a:pt x="571" y="123"/>
                </a:lnTo>
                <a:lnTo>
                  <a:pt x="572" y="122"/>
                </a:lnTo>
                <a:lnTo>
                  <a:pt x="572" y="123"/>
                </a:lnTo>
                <a:lnTo>
                  <a:pt x="571" y="123"/>
                </a:lnTo>
                <a:lnTo>
                  <a:pt x="571" y="124"/>
                </a:lnTo>
                <a:close/>
                <a:moveTo>
                  <a:pt x="486" y="127"/>
                </a:moveTo>
                <a:lnTo>
                  <a:pt x="486" y="125"/>
                </a:lnTo>
                <a:lnTo>
                  <a:pt x="486" y="124"/>
                </a:lnTo>
                <a:lnTo>
                  <a:pt x="486" y="123"/>
                </a:lnTo>
                <a:lnTo>
                  <a:pt x="485" y="123"/>
                </a:lnTo>
                <a:lnTo>
                  <a:pt x="485" y="122"/>
                </a:lnTo>
                <a:lnTo>
                  <a:pt x="486" y="122"/>
                </a:lnTo>
                <a:lnTo>
                  <a:pt x="486" y="123"/>
                </a:lnTo>
                <a:lnTo>
                  <a:pt x="487" y="123"/>
                </a:lnTo>
                <a:lnTo>
                  <a:pt x="487" y="124"/>
                </a:lnTo>
                <a:lnTo>
                  <a:pt x="486" y="124"/>
                </a:lnTo>
                <a:lnTo>
                  <a:pt x="486" y="127"/>
                </a:lnTo>
                <a:close/>
                <a:moveTo>
                  <a:pt x="597" y="122"/>
                </a:moveTo>
                <a:lnTo>
                  <a:pt x="597" y="120"/>
                </a:lnTo>
                <a:lnTo>
                  <a:pt x="597" y="122"/>
                </a:lnTo>
                <a:close/>
                <a:moveTo>
                  <a:pt x="599" y="120"/>
                </a:moveTo>
                <a:lnTo>
                  <a:pt x="600" y="120"/>
                </a:lnTo>
                <a:lnTo>
                  <a:pt x="599" y="120"/>
                </a:lnTo>
                <a:close/>
                <a:moveTo>
                  <a:pt x="583" y="120"/>
                </a:moveTo>
                <a:lnTo>
                  <a:pt x="582" y="120"/>
                </a:lnTo>
                <a:lnTo>
                  <a:pt x="583" y="119"/>
                </a:lnTo>
                <a:lnTo>
                  <a:pt x="583" y="120"/>
                </a:lnTo>
                <a:close/>
                <a:moveTo>
                  <a:pt x="600" y="119"/>
                </a:moveTo>
                <a:lnTo>
                  <a:pt x="600" y="120"/>
                </a:lnTo>
                <a:lnTo>
                  <a:pt x="600" y="119"/>
                </a:lnTo>
                <a:close/>
                <a:moveTo>
                  <a:pt x="584" y="116"/>
                </a:moveTo>
                <a:lnTo>
                  <a:pt x="583" y="116"/>
                </a:lnTo>
                <a:lnTo>
                  <a:pt x="584" y="116"/>
                </a:lnTo>
                <a:close/>
                <a:moveTo>
                  <a:pt x="582" y="118"/>
                </a:moveTo>
                <a:lnTo>
                  <a:pt x="582" y="119"/>
                </a:lnTo>
                <a:lnTo>
                  <a:pt x="582" y="118"/>
                </a:lnTo>
                <a:lnTo>
                  <a:pt x="582" y="116"/>
                </a:lnTo>
                <a:lnTo>
                  <a:pt x="580" y="116"/>
                </a:lnTo>
                <a:lnTo>
                  <a:pt x="582" y="115"/>
                </a:lnTo>
                <a:lnTo>
                  <a:pt x="582" y="116"/>
                </a:lnTo>
                <a:lnTo>
                  <a:pt x="582" y="118"/>
                </a:lnTo>
                <a:close/>
                <a:moveTo>
                  <a:pt x="566" y="115"/>
                </a:moveTo>
                <a:lnTo>
                  <a:pt x="567" y="115"/>
                </a:lnTo>
                <a:lnTo>
                  <a:pt x="567" y="116"/>
                </a:lnTo>
                <a:lnTo>
                  <a:pt x="566" y="116"/>
                </a:lnTo>
                <a:lnTo>
                  <a:pt x="565" y="118"/>
                </a:lnTo>
                <a:lnTo>
                  <a:pt x="563" y="118"/>
                </a:lnTo>
                <a:lnTo>
                  <a:pt x="563" y="116"/>
                </a:lnTo>
                <a:lnTo>
                  <a:pt x="565" y="115"/>
                </a:lnTo>
                <a:lnTo>
                  <a:pt x="566" y="115"/>
                </a:lnTo>
                <a:close/>
                <a:moveTo>
                  <a:pt x="218" y="115"/>
                </a:moveTo>
                <a:lnTo>
                  <a:pt x="218" y="114"/>
                </a:lnTo>
                <a:lnTo>
                  <a:pt x="218" y="115"/>
                </a:lnTo>
                <a:close/>
                <a:moveTo>
                  <a:pt x="600" y="112"/>
                </a:moveTo>
                <a:lnTo>
                  <a:pt x="600" y="116"/>
                </a:lnTo>
                <a:lnTo>
                  <a:pt x="599" y="116"/>
                </a:lnTo>
                <a:lnTo>
                  <a:pt x="599" y="118"/>
                </a:lnTo>
                <a:lnTo>
                  <a:pt x="599" y="116"/>
                </a:lnTo>
                <a:lnTo>
                  <a:pt x="597" y="116"/>
                </a:lnTo>
                <a:lnTo>
                  <a:pt x="596" y="116"/>
                </a:lnTo>
                <a:lnTo>
                  <a:pt x="596" y="118"/>
                </a:lnTo>
                <a:lnTo>
                  <a:pt x="595" y="119"/>
                </a:lnTo>
                <a:lnTo>
                  <a:pt x="593" y="119"/>
                </a:lnTo>
                <a:lnTo>
                  <a:pt x="593" y="120"/>
                </a:lnTo>
                <a:lnTo>
                  <a:pt x="593" y="119"/>
                </a:lnTo>
                <a:lnTo>
                  <a:pt x="592" y="119"/>
                </a:lnTo>
                <a:lnTo>
                  <a:pt x="593" y="118"/>
                </a:lnTo>
                <a:lnTo>
                  <a:pt x="592" y="116"/>
                </a:lnTo>
                <a:lnTo>
                  <a:pt x="591" y="116"/>
                </a:lnTo>
                <a:lnTo>
                  <a:pt x="591" y="115"/>
                </a:lnTo>
                <a:lnTo>
                  <a:pt x="592" y="115"/>
                </a:lnTo>
                <a:lnTo>
                  <a:pt x="592" y="114"/>
                </a:lnTo>
                <a:lnTo>
                  <a:pt x="593" y="114"/>
                </a:lnTo>
                <a:lnTo>
                  <a:pt x="595" y="114"/>
                </a:lnTo>
                <a:lnTo>
                  <a:pt x="596" y="114"/>
                </a:lnTo>
                <a:lnTo>
                  <a:pt x="597" y="115"/>
                </a:lnTo>
                <a:lnTo>
                  <a:pt x="597" y="114"/>
                </a:lnTo>
                <a:lnTo>
                  <a:pt x="599" y="114"/>
                </a:lnTo>
                <a:lnTo>
                  <a:pt x="599" y="112"/>
                </a:lnTo>
                <a:lnTo>
                  <a:pt x="600" y="112"/>
                </a:lnTo>
                <a:close/>
                <a:moveTo>
                  <a:pt x="557" y="112"/>
                </a:moveTo>
                <a:lnTo>
                  <a:pt x="555" y="112"/>
                </a:lnTo>
                <a:lnTo>
                  <a:pt x="557" y="112"/>
                </a:lnTo>
                <a:close/>
                <a:moveTo>
                  <a:pt x="478" y="111"/>
                </a:moveTo>
                <a:lnTo>
                  <a:pt x="478" y="112"/>
                </a:lnTo>
                <a:lnTo>
                  <a:pt x="478" y="111"/>
                </a:lnTo>
                <a:close/>
                <a:moveTo>
                  <a:pt x="219" y="111"/>
                </a:moveTo>
                <a:lnTo>
                  <a:pt x="219" y="112"/>
                </a:lnTo>
                <a:lnTo>
                  <a:pt x="220" y="112"/>
                </a:lnTo>
                <a:lnTo>
                  <a:pt x="220" y="114"/>
                </a:lnTo>
                <a:lnTo>
                  <a:pt x="220" y="115"/>
                </a:lnTo>
                <a:lnTo>
                  <a:pt x="219" y="115"/>
                </a:lnTo>
                <a:lnTo>
                  <a:pt x="218" y="115"/>
                </a:lnTo>
                <a:lnTo>
                  <a:pt x="219" y="114"/>
                </a:lnTo>
                <a:lnTo>
                  <a:pt x="218" y="112"/>
                </a:lnTo>
                <a:lnTo>
                  <a:pt x="216" y="111"/>
                </a:lnTo>
                <a:lnTo>
                  <a:pt x="218" y="111"/>
                </a:lnTo>
                <a:lnTo>
                  <a:pt x="219" y="111"/>
                </a:lnTo>
                <a:close/>
                <a:moveTo>
                  <a:pt x="597" y="112"/>
                </a:moveTo>
                <a:lnTo>
                  <a:pt x="596" y="111"/>
                </a:lnTo>
                <a:lnTo>
                  <a:pt x="596" y="110"/>
                </a:lnTo>
                <a:lnTo>
                  <a:pt x="596" y="108"/>
                </a:lnTo>
                <a:lnTo>
                  <a:pt x="596" y="106"/>
                </a:lnTo>
                <a:lnTo>
                  <a:pt x="596" y="105"/>
                </a:lnTo>
                <a:lnTo>
                  <a:pt x="597" y="105"/>
                </a:lnTo>
                <a:lnTo>
                  <a:pt x="599" y="105"/>
                </a:lnTo>
                <a:lnTo>
                  <a:pt x="600" y="105"/>
                </a:lnTo>
                <a:lnTo>
                  <a:pt x="600" y="106"/>
                </a:lnTo>
                <a:lnTo>
                  <a:pt x="599" y="108"/>
                </a:lnTo>
                <a:lnTo>
                  <a:pt x="599" y="110"/>
                </a:lnTo>
                <a:lnTo>
                  <a:pt x="599" y="111"/>
                </a:lnTo>
                <a:lnTo>
                  <a:pt x="597" y="112"/>
                </a:lnTo>
                <a:close/>
                <a:moveTo>
                  <a:pt x="480" y="103"/>
                </a:moveTo>
                <a:lnTo>
                  <a:pt x="481" y="103"/>
                </a:lnTo>
                <a:lnTo>
                  <a:pt x="482" y="103"/>
                </a:lnTo>
                <a:lnTo>
                  <a:pt x="482" y="105"/>
                </a:lnTo>
                <a:lnTo>
                  <a:pt x="481" y="105"/>
                </a:lnTo>
                <a:lnTo>
                  <a:pt x="480" y="105"/>
                </a:lnTo>
                <a:lnTo>
                  <a:pt x="480" y="106"/>
                </a:lnTo>
                <a:lnTo>
                  <a:pt x="478" y="106"/>
                </a:lnTo>
                <a:lnTo>
                  <a:pt x="480" y="106"/>
                </a:lnTo>
                <a:lnTo>
                  <a:pt x="480" y="105"/>
                </a:lnTo>
                <a:lnTo>
                  <a:pt x="480" y="103"/>
                </a:lnTo>
                <a:close/>
                <a:moveTo>
                  <a:pt x="372" y="84"/>
                </a:moveTo>
                <a:lnTo>
                  <a:pt x="371" y="82"/>
                </a:lnTo>
                <a:lnTo>
                  <a:pt x="372" y="82"/>
                </a:lnTo>
                <a:lnTo>
                  <a:pt x="372" y="84"/>
                </a:lnTo>
                <a:close/>
                <a:moveTo>
                  <a:pt x="371" y="82"/>
                </a:moveTo>
                <a:lnTo>
                  <a:pt x="371" y="81"/>
                </a:lnTo>
                <a:lnTo>
                  <a:pt x="372" y="81"/>
                </a:lnTo>
                <a:lnTo>
                  <a:pt x="372" y="82"/>
                </a:lnTo>
                <a:lnTo>
                  <a:pt x="371" y="82"/>
                </a:lnTo>
                <a:close/>
                <a:moveTo>
                  <a:pt x="278" y="35"/>
                </a:moveTo>
                <a:lnTo>
                  <a:pt x="279" y="35"/>
                </a:lnTo>
                <a:lnTo>
                  <a:pt x="279" y="36"/>
                </a:lnTo>
                <a:lnTo>
                  <a:pt x="281" y="38"/>
                </a:lnTo>
                <a:lnTo>
                  <a:pt x="282" y="39"/>
                </a:lnTo>
                <a:lnTo>
                  <a:pt x="283" y="40"/>
                </a:lnTo>
                <a:lnTo>
                  <a:pt x="284" y="42"/>
                </a:lnTo>
                <a:lnTo>
                  <a:pt x="286" y="42"/>
                </a:lnTo>
                <a:lnTo>
                  <a:pt x="287" y="42"/>
                </a:lnTo>
                <a:lnTo>
                  <a:pt x="288" y="42"/>
                </a:lnTo>
                <a:lnTo>
                  <a:pt x="288" y="43"/>
                </a:lnTo>
                <a:lnTo>
                  <a:pt x="292" y="46"/>
                </a:lnTo>
                <a:lnTo>
                  <a:pt x="294" y="46"/>
                </a:lnTo>
                <a:lnTo>
                  <a:pt x="294" y="47"/>
                </a:lnTo>
                <a:lnTo>
                  <a:pt x="294" y="48"/>
                </a:lnTo>
                <a:lnTo>
                  <a:pt x="295" y="48"/>
                </a:lnTo>
                <a:lnTo>
                  <a:pt x="295" y="50"/>
                </a:lnTo>
                <a:lnTo>
                  <a:pt x="296" y="51"/>
                </a:lnTo>
                <a:lnTo>
                  <a:pt x="298" y="52"/>
                </a:lnTo>
                <a:lnTo>
                  <a:pt x="299" y="53"/>
                </a:lnTo>
                <a:lnTo>
                  <a:pt x="300" y="55"/>
                </a:lnTo>
                <a:lnTo>
                  <a:pt x="301" y="55"/>
                </a:lnTo>
                <a:lnTo>
                  <a:pt x="301" y="56"/>
                </a:lnTo>
                <a:lnTo>
                  <a:pt x="303" y="56"/>
                </a:lnTo>
                <a:lnTo>
                  <a:pt x="304" y="56"/>
                </a:lnTo>
                <a:lnTo>
                  <a:pt x="305" y="57"/>
                </a:lnTo>
                <a:lnTo>
                  <a:pt x="307" y="59"/>
                </a:lnTo>
                <a:lnTo>
                  <a:pt x="308" y="59"/>
                </a:lnTo>
                <a:lnTo>
                  <a:pt x="309" y="59"/>
                </a:lnTo>
                <a:lnTo>
                  <a:pt x="309" y="60"/>
                </a:lnTo>
                <a:lnTo>
                  <a:pt x="311" y="60"/>
                </a:lnTo>
                <a:lnTo>
                  <a:pt x="312" y="60"/>
                </a:lnTo>
                <a:lnTo>
                  <a:pt x="312" y="61"/>
                </a:lnTo>
                <a:lnTo>
                  <a:pt x="313" y="61"/>
                </a:lnTo>
                <a:lnTo>
                  <a:pt x="315" y="61"/>
                </a:lnTo>
                <a:lnTo>
                  <a:pt x="317" y="61"/>
                </a:lnTo>
                <a:lnTo>
                  <a:pt x="319" y="61"/>
                </a:lnTo>
                <a:lnTo>
                  <a:pt x="320" y="61"/>
                </a:lnTo>
                <a:lnTo>
                  <a:pt x="324" y="61"/>
                </a:lnTo>
                <a:lnTo>
                  <a:pt x="325" y="61"/>
                </a:lnTo>
                <a:lnTo>
                  <a:pt x="326" y="61"/>
                </a:lnTo>
                <a:lnTo>
                  <a:pt x="326" y="63"/>
                </a:lnTo>
                <a:lnTo>
                  <a:pt x="326" y="64"/>
                </a:lnTo>
                <a:lnTo>
                  <a:pt x="325" y="65"/>
                </a:lnTo>
                <a:lnTo>
                  <a:pt x="326" y="65"/>
                </a:lnTo>
                <a:lnTo>
                  <a:pt x="326" y="64"/>
                </a:lnTo>
                <a:lnTo>
                  <a:pt x="328" y="64"/>
                </a:lnTo>
                <a:lnTo>
                  <a:pt x="328" y="61"/>
                </a:lnTo>
                <a:lnTo>
                  <a:pt x="329" y="63"/>
                </a:lnTo>
                <a:lnTo>
                  <a:pt x="330" y="64"/>
                </a:lnTo>
                <a:lnTo>
                  <a:pt x="332" y="64"/>
                </a:lnTo>
                <a:lnTo>
                  <a:pt x="332" y="65"/>
                </a:lnTo>
                <a:lnTo>
                  <a:pt x="333" y="65"/>
                </a:lnTo>
                <a:lnTo>
                  <a:pt x="334" y="65"/>
                </a:lnTo>
                <a:lnTo>
                  <a:pt x="336" y="65"/>
                </a:lnTo>
                <a:lnTo>
                  <a:pt x="337" y="65"/>
                </a:lnTo>
                <a:lnTo>
                  <a:pt x="338" y="64"/>
                </a:lnTo>
                <a:lnTo>
                  <a:pt x="339" y="64"/>
                </a:lnTo>
                <a:lnTo>
                  <a:pt x="339" y="65"/>
                </a:lnTo>
                <a:lnTo>
                  <a:pt x="339" y="67"/>
                </a:lnTo>
                <a:lnTo>
                  <a:pt x="339" y="68"/>
                </a:lnTo>
                <a:lnTo>
                  <a:pt x="341" y="68"/>
                </a:lnTo>
                <a:lnTo>
                  <a:pt x="341" y="69"/>
                </a:lnTo>
                <a:lnTo>
                  <a:pt x="342" y="69"/>
                </a:lnTo>
                <a:lnTo>
                  <a:pt x="342" y="71"/>
                </a:lnTo>
                <a:lnTo>
                  <a:pt x="343" y="71"/>
                </a:lnTo>
                <a:lnTo>
                  <a:pt x="345" y="71"/>
                </a:lnTo>
                <a:lnTo>
                  <a:pt x="346" y="69"/>
                </a:lnTo>
                <a:lnTo>
                  <a:pt x="347" y="69"/>
                </a:lnTo>
                <a:lnTo>
                  <a:pt x="347" y="71"/>
                </a:lnTo>
                <a:lnTo>
                  <a:pt x="349" y="72"/>
                </a:lnTo>
                <a:lnTo>
                  <a:pt x="349" y="73"/>
                </a:lnTo>
                <a:lnTo>
                  <a:pt x="350" y="73"/>
                </a:lnTo>
                <a:lnTo>
                  <a:pt x="351" y="74"/>
                </a:lnTo>
                <a:lnTo>
                  <a:pt x="354" y="77"/>
                </a:lnTo>
                <a:lnTo>
                  <a:pt x="355" y="77"/>
                </a:lnTo>
                <a:lnTo>
                  <a:pt x="356" y="78"/>
                </a:lnTo>
                <a:lnTo>
                  <a:pt x="358" y="80"/>
                </a:lnTo>
                <a:lnTo>
                  <a:pt x="360" y="81"/>
                </a:lnTo>
                <a:lnTo>
                  <a:pt x="363" y="81"/>
                </a:lnTo>
                <a:lnTo>
                  <a:pt x="363" y="82"/>
                </a:lnTo>
                <a:lnTo>
                  <a:pt x="364" y="82"/>
                </a:lnTo>
                <a:lnTo>
                  <a:pt x="366" y="82"/>
                </a:lnTo>
                <a:lnTo>
                  <a:pt x="367" y="82"/>
                </a:lnTo>
                <a:lnTo>
                  <a:pt x="367" y="81"/>
                </a:lnTo>
                <a:lnTo>
                  <a:pt x="370" y="81"/>
                </a:lnTo>
                <a:lnTo>
                  <a:pt x="371" y="81"/>
                </a:lnTo>
                <a:lnTo>
                  <a:pt x="371" y="82"/>
                </a:lnTo>
                <a:lnTo>
                  <a:pt x="371" y="84"/>
                </a:lnTo>
                <a:lnTo>
                  <a:pt x="371" y="85"/>
                </a:lnTo>
                <a:lnTo>
                  <a:pt x="372" y="86"/>
                </a:lnTo>
                <a:lnTo>
                  <a:pt x="372" y="88"/>
                </a:lnTo>
                <a:lnTo>
                  <a:pt x="372" y="86"/>
                </a:lnTo>
                <a:lnTo>
                  <a:pt x="372" y="85"/>
                </a:lnTo>
                <a:lnTo>
                  <a:pt x="372" y="84"/>
                </a:lnTo>
                <a:lnTo>
                  <a:pt x="373" y="84"/>
                </a:lnTo>
                <a:lnTo>
                  <a:pt x="373" y="82"/>
                </a:lnTo>
                <a:lnTo>
                  <a:pt x="372" y="82"/>
                </a:lnTo>
                <a:lnTo>
                  <a:pt x="372" y="81"/>
                </a:lnTo>
                <a:lnTo>
                  <a:pt x="373" y="81"/>
                </a:lnTo>
                <a:lnTo>
                  <a:pt x="375" y="81"/>
                </a:lnTo>
                <a:lnTo>
                  <a:pt x="376" y="81"/>
                </a:lnTo>
                <a:lnTo>
                  <a:pt x="376" y="82"/>
                </a:lnTo>
                <a:lnTo>
                  <a:pt x="375" y="82"/>
                </a:lnTo>
                <a:lnTo>
                  <a:pt x="376" y="82"/>
                </a:lnTo>
                <a:lnTo>
                  <a:pt x="376" y="84"/>
                </a:lnTo>
                <a:lnTo>
                  <a:pt x="376" y="85"/>
                </a:lnTo>
                <a:lnTo>
                  <a:pt x="377" y="86"/>
                </a:lnTo>
                <a:lnTo>
                  <a:pt x="379" y="89"/>
                </a:lnTo>
                <a:lnTo>
                  <a:pt x="379" y="90"/>
                </a:lnTo>
                <a:lnTo>
                  <a:pt x="380" y="91"/>
                </a:lnTo>
                <a:lnTo>
                  <a:pt x="381" y="94"/>
                </a:lnTo>
                <a:lnTo>
                  <a:pt x="383" y="95"/>
                </a:lnTo>
                <a:lnTo>
                  <a:pt x="385" y="98"/>
                </a:lnTo>
                <a:lnTo>
                  <a:pt x="388" y="101"/>
                </a:lnTo>
                <a:lnTo>
                  <a:pt x="388" y="102"/>
                </a:lnTo>
                <a:lnTo>
                  <a:pt x="389" y="102"/>
                </a:lnTo>
                <a:lnTo>
                  <a:pt x="389" y="103"/>
                </a:lnTo>
                <a:lnTo>
                  <a:pt x="391" y="103"/>
                </a:lnTo>
                <a:lnTo>
                  <a:pt x="392" y="105"/>
                </a:lnTo>
                <a:lnTo>
                  <a:pt x="393" y="105"/>
                </a:lnTo>
                <a:lnTo>
                  <a:pt x="393" y="106"/>
                </a:lnTo>
                <a:lnTo>
                  <a:pt x="396" y="107"/>
                </a:lnTo>
                <a:lnTo>
                  <a:pt x="397" y="108"/>
                </a:lnTo>
                <a:lnTo>
                  <a:pt x="398" y="110"/>
                </a:lnTo>
                <a:lnTo>
                  <a:pt x="400" y="110"/>
                </a:lnTo>
                <a:lnTo>
                  <a:pt x="401" y="110"/>
                </a:lnTo>
                <a:lnTo>
                  <a:pt x="401" y="111"/>
                </a:lnTo>
                <a:lnTo>
                  <a:pt x="402" y="111"/>
                </a:lnTo>
                <a:lnTo>
                  <a:pt x="402" y="112"/>
                </a:lnTo>
                <a:lnTo>
                  <a:pt x="401" y="114"/>
                </a:lnTo>
                <a:lnTo>
                  <a:pt x="401" y="115"/>
                </a:lnTo>
                <a:lnTo>
                  <a:pt x="398" y="114"/>
                </a:lnTo>
                <a:lnTo>
                  <a:pt x="397" y="112"/>
                </a:lnTo>
                <a:lnTo>
                  <a:pt x="396" y="114"/>
                </a:lnTo>
                <a:lnTo>
                  <a:pt x="396" y="115"/>
                </a:lnTo>
                <a:lnTo>
                  <a:pt x="397" y="116"/>
                </a:lnTo>
                <a:lnTo>
                  <a:pt x="397" y="118"/>
                </a:lnTo>
                <a:lnTo>
                  <a:pt x="397" y="119"/>
                </a:lnTo>
                <a:lnTo>
                  <a:pt x="397" y="118"/>
                </a:lnTo>
                <a:lnTo>
                  <a:pt x="398" y="118"/>
                </a:lnTo>
                <a:lnTo>
                  <a:pt x="400" y="119"/>
                </a:lnTo>
                <a:lnTo>
                  <a:pt x="400" y="120"/>
                </a:lnTo>
                <a:lnTo>
                  <a:pt x="400" y="122"/>
                </a:lnTo>
                <a:lnTo>
                  <a:pt x="397" y="122"/>
                </a:lnTo>
                <a:lnTo>
                  <a:pt x="397" y="120"/>
                </a:lnTo>
                <a:lnTo>
                  <a:pt x="396" y="120"/>
                </a:lnTo>
                <a:lnTo>
                  <a:pt x="394" y="119"/>
                </a:lnTo>
                <a:lnTo>
                  <a:pt x="394" y="118"/>
                </a:lnTo>
                <a:lnTo>
                  <a:pt x="393" y="118"/>
                </a:lnTo>
                <a:lnTo>
                  <a:pt x="393" y="119"/>
                </a:lnTo>
                <a:lnTo>
                  <a:pt x="392" y="118"/>
                </a:lnTo>
                <a:lnTo>
                  <a:pt x="391" y="118"/>
                </a:lnTo>
                <a:lnTo>
                  <a:pt x="389" y="118"/>
                </a:lnTo>
                <a:lnTo>
                  <a:pt x="391" y="118"/>
                </a:lnTo>
                <a:lnTo>
                  <a:pt x="391" y="119"/>
                </a:lnTo>
                <a:lnTo>
                  <a:pt x="391" y="120"/>
                </a:lnTo>
                <a:lnTo>
                  <a:pt x="391" y="122"/>
                </a:lnTo>
                <a:lnTo>
                  <a:pt x="392" y="123"/>
                </a:lnTo>
                <a:lnTo>
                  <a:pt x="393" y="123"/>
                </a:lnTo>
                <a:lnTo>
                  <a:pt x="393" y="124"/>
                </a:lnTo>
                <a:lnTo>
                  <a:pt x="394" y="124"/>
                </a:lnTo>
                <a:lnTo>
                  <a:pt x="394" y="123"/>
                </a:lnTo>
                <a:lnTo>
                  <a:pt x="394" y="124"/>
                </a:lnTo>
                <a:lnTo>
                  <a:pt x="396" y="124"/>
                </a:lnTo>
                <a:lnTo>
                  <a:pt x="394" y="124"/>
                </a:lnTo>
                <a:lnTo>
                  <a:pt x="393" y="125"/>
                </a:lnTo>
                <a:lnTo>
                  <a:pt x="394" y="125"/>
                </a:lnTo>
                <a:lnTo>
                  <a:pt x="394" y="124"/>
                </a:lnTo>
                <a:lnTo>
                  <a:pt x="396" y="125"/>
                </a:lnTo>
                <a:lnTo>
                  <a:pt x="394" y="125"/>
                </a:lnTo>
                <a:lnTo>
                  <a:pt x="396" y="125"/>
                </a:lnTo>
                <a:lnTo>
                  <a:pt x="396" y="124"/>
                </a:lnTo>
                <a:lnTo>
                  <a:pt x="397" y="124"/>
                </a:lnTo>
                <a:lnTo>
                  <a:pt x="397" y="123"/>
                </a:lnTo>
                <a:lnTo>
                  <a:pt x="398" y="123"/>
                </a:lnTo>
                <a:lnTo>
                  <a:pt x="398" y="124"/>
                </a:lnTo>
                <a:lnTo>
                  <a:pt x="398" y="123"/>
                </a:lnTo>
                <a:lnTo>
                  <a:pt x="400" y="123"/>
                </a:lnTo>
                <a:lnTo>
                  <a:pt x="401" y="122"/>
                </a:lnTo>
                <a:lnTo>
                  <a:pt x="400" y="122"/>
                </a:lnTo>
                <a:lnTo>
                  <a:pt x="401" y="120"/>
                </a:lnTo>
                <a:lnTo>
                  <a:pt x="401" y="119"/>
                </a:lnTo>
                <a:lnTo>
                  <a:pt x="402" y="119"/>
                </a:lnTo>
                <a:lnTo>
                  <a:pt x="402" y="118"/>
                </a:lnTo>
                <a:lnTo>
                  <a:pt x="401" y="118"/>
                </a:lnTo>
                <a:lnTo>
                  <a:pt x="401" y="116"/>
                </a:lnTo>
                <a:lnTo>
                  <a:pt x="402" y="116"/>
                </a:lnTo>
                <a:lnTo>
                  <a:pt x="402" y="115"/>
                </a:lnTo>
                <a:lnTo>
                  <a:pt x="402" y="116"/>
                </a:lnTo>
                <a:lnTo>
                  <a:pt x="404" y="116"/>
                </a:lnTo>
                <a:lnTo>
                  <a:pt x="404" y="115"/>
                </a:lnTo>
                <a:lnTo>
                  <a:pt x="405" y="116"/>
                </a:lnTo>
                <a:lnTo>
                  <a:pt x="406" y="116"/>
                </a:lnTo>
                <a:lnTo>
                  <a:pt x="405" y="116"/>
                </a:lnTo>
                <a:lnTo>
                  <a:pt x="404" y="115"/>
                </a:lnTo>
                <a:lnTo>
                  <a:pt x="402" y="115"/>
                </a:lnTo>
                <a:lnTo>
                  <a:pt x="402" y="114"/>
                </a:lnTo>
                <a:lnTo>
                  <a:pt x="404" y="114"/>
                </a:lnTo>
                <a:lnTo>
                  <a:pt x="405" y="115"/>
                </a:lnTo>
                <a:lnTo>
                  <a:pt x="406" y="115"/>
                </a:lnTo>
                <a:lnTo>
                  <a:pt x="408" y="115"/>
                </a:lnTo>
                <a:lnTo>
                  <a:pt x="408" y="116"/>
                </a:lnTo>
                <a:lnTo>
                  <a:pt x="409" y="116"/>
                </a:lnTo>
                <a:lnTo>
                  <a:pt x="410" y="116"/>
                </a:lnTo>
                <a:lnTo>
                  <a:pt x="410" y="118"/>
                </a:lnTo>
                <a:lnTo>
                  <a:pt x="411" y="118"/>
                </a:lnTo>
                <a:lnTo>
                  <a:pt x="411" y="119"/>
                </a:lnTo>
                <a:lnTo>
                  <a:pt x="410" y="119"/>
                </a:lnTo>
                <a:lnTo>
                  <a:pt x="410" y="120"/>
                </a:lnTo>
                <a:lnTo>
                  <a:pt x="409" y="120"/>
                </a:lnTo>
                <a:lnTo>
                  <a:pt x="410" y="122"/>
                </a:lnTo>
                <a:lnTo>
                  <a:pt x="410" y="120"/>
                </a:lnTo>
                <a:lnTo>
                  <a:pt x="411" y="120"/>
                </a:lnTo>
                <a:lnTo>
                  <a:pt x="411" y="118"/>
                </a:lnTo>
                <a:lnTo>
                  <a:pt x="414" y="118"/>
                </a:lnTo>
                <a:lnTo>
                  <a:pt x="414" y="119"/>
                </a:lnTo>
                <a:lnTo>
                  <a:pt x="415" y="119"/>
                </a:lnTo>
                <a:lnTo>
                  <a:pt x="417" y="119"/>
                </a:lnTo>
                <a:lnTo>
                  <a:pt x="417" y="120"/>
                </a:lnTo>
                <a:lnTo>
                  <a:pt x="418" y="120"/>
                </a:lnTo>
                <a:lnTo>
                  <a:pt x="419" y="120"/>
                </a:lnTo>
                <a:lnTo>
                  <a:pt x="419" y="122"/>
                </a:lnTo>
                <a:lnTo>
                  <a:pt x="421" y="122"/>
                </a:lnTo>
                <a:lnTo>
                  <a:pt x="421" y="123"/>
                </a:lnTo>
                <a:lnTo>
                  <a:pt x="421" y="124"/>
                </a:lnTo>
                <a:lnTo>
                  <a:pt x="419" y="123"/>
                </a:lnTo>
                <a:lnTo>
                  <a:pt x="418" y="123"/>
                </a:lnTo>
                <a:lnTo>
                  <a:pt x="417" y="123"/>
                </a:lnTo>
                <a:lnTo>
                  <a:pt x="419" y="124"/>
                </a:lnTo>
                <a:lnTo>
                  <a:pt x="421" y="124"/>
                </a:lnTo>
                <a:lnTo>
                  <a:pt x="421" y="125"/>
                </a:lnTo>
                <a:lnTo>
                  <a:pt x="421" y="124"/>
                </a:lnTo>
                <a:lnTo>
                  <a:pt x="422" y="123"/>
                </a:lnTo>
                <a:lnTo>
                  <a:pt x="423" y="125"/>
                </a:lnTo>
                <a:lnTo>
                  <a:pt x="423" y="127"/>
                </a:lnTo>
                <a:lnTo>
                  <a:pt x="423" y="128"/>
                </a:lnTo>
                <a:lnTo>
                  <a:pt x="422" y="129"/>
                </a:lnTo>
                <a:lnTo>
                  <a:pt x="423" y="129"/>
                </a:lnTo>
                <a:lnTo>
                  <a:pt x="423" y="131"/>
                </a:lnTo>
                <a:lnTo>
                  <a:pt x="422" y="131"/>
                </a:lnTo>
                <a:lnTo>
                  <a:pt x="422" y="132"/>
                </a:lnTo>
                <a:lnTo>
                  <a:pt x="422" y="133"/>
                </a:lnTo>
                <a:lnTo>
                  <a:pt x="421" y="133"/>
                </a:lnTo>
                <a:lnTo>
                  <a:pt x="421" y="132"/>
                </a:lnTo>
                <a:lnTo>
                  <a:pt x="419" y="131"/>
                </a:lnTo>
                <a:lnTo>
                  <a:pt x="419" y="129"/>
                </a:lnTo>
                <a:lnTo>
                  <a:pt x="419" y="131"/>
                </a:lnTo>
                <a:lnTo>
                  <a:pt x="419" y="132"/>
                </a:lnTo>
                <a:lnTo>
                  <a:pt x="421" y="132"/>
                </a:lnTo>
                <a:lnTo>
                  <a:pt x="421" y="133"/>
                </a:lnTo>
                <a:lnTo>
                  <a:pt x="419" y="133"/>
                </a:lnTo>
                <a:lnTo>
                  <a:pt x="419" y="135"/>
                </a:lnTo>
                <a:lnTo>
                  <a:pt x="421" y="135"/>
                </a:lnTo>
                <a:lnTo>
                  <a:pt x="421" y="136"/>
                </a:lnTo>
                <a:lnTo>
                  <a:pt x="421" y="135"/>
                </a:lnTo>
                <a:lnTo>
                  <a:pt x="422" y="135"/>
                </a:lnTo>
                <a:lnTo>
                  <a:pt x="421" y="135"/>
                </a:lnTo>
                <a:lnTo>
                  <a:pt x="421" y="133"/>
                </a:lnTo>
                <a:lnTo>
                  <a:pt x="422" y="133"/>
                </a:lnTo>
                <a:lnTo>
                  <a:pt x="423" y="133"/>
                </a:lnTo>
                <a:lnTo>
                  <a:pt x="423" y="132"/>
                </a:lnTo>
                <a:lnTo>
                  <a:pt x="425" y="133"/>
                </a:lnTo>
                <a:lnTo>
                  <a:pt x="426" y="133"/>
                </a:lnTo>
                <a:lnTo>
                  <a:pt x="427" y="133"/>
                </a:lnTo>
                <a:lnTo>
                  <a:pt x="428" y="133"/>
                </a:lnTo>
                <a:lnTo>
                  <a:pt x="430" y="133"/>
                </a:lnTo>
                <a:lnTo>
                  <a:pt x="431" y="132"/>
                </a:lnTo>
                <a:lnTo>
                  <a:pt x="432" y="132"/>
                </a:lnTo>
                <a:lnTo>
                  <a:pt x="434" y="132"/>
                </a:lnTo>
                <a:lnTo>
                  <a:pt x="435" y="131"/>
                </a:lnTo>
                <a:lnTo>
                  <a:pt x="434" y="129"/>
                </a:lnTo>
                <a:lnTo>
                  <a:pt x="435" y="129"/>
                </a:lnTo>
                <a:lnTo>
                  <a:pt x="434" y="128"/>
                </a:lnTo>
                <a:lnTo>
                  <a:pt x="435" y="128"/>
                </a:lnTo>
                <a:lnTo>
                  <a:pt x="436" y="128"/>
                </a:lnTo>
                <a:lnTo>
                  <a:pt x="436" y="127"/>
                </a:lnTo>
                <a:lnTo>
                  <a:pt x="436" y="125"/>
                </a:lnTo>
                <a:lnTo>
                  <a:pt x="435" y="125"/>
                </a:lnTo>
                <a:lnTo>
                  <a:pt x="434" y="125"/>
                </a:lnTo>
                <a:lnTo>
                  <a:pt x="432" y="125"/>
                </a:lnTo>
                <a:lnTo>
                  <a:pt x="434" y="124"/>
                </a:lnTo>
                <a:lnTo>
                  <a:pt x="435" y="124"/>
                </a:lnTo>
                <a:lnTo>
                  <a:pt x="434" y="124"/>
                </a:lnTo>
                <a:lnTo>
                  <a:pt x="434" y="123"/>
                </a:lnTo>
                <a:lnTo>
                  <a:pt x="434" y="122"/>
                </a:lnTo>
                <a:lnTo>
                  <a:pt x="435" y="122"/>
                </a:lnTo>
                <a:lnTo>
                  <a:pt x="435" y="120"/>
                </a:lnTo>
                <a:lnTo>
                  <a:pt x="436" y="120"/>
                </a:lnTo>
                <a:lnTo>
                  <a:pt x="435" y="120"/>
                </a:lnTo>
                <a:lnTo>
                  <a:pt x="435" y="119"/>
                </a:lnTo>
                <a:lnTo>
                  <a:pt x="436" y="119"/>
                </a:lnTo>
                <a:lnTo>
                  <a:pt x="438" y="119"/>
                </a:lnTo>
                <a:lnTo>
                  <a:pt x="436" y="119"/>
                </a:lnTo>
                <a:lnTo>
                  <a:pt x="438" y="120"/>
                </a:lnTo>
                <a:lnTo>
                  <a:pt x="438" y="122"/>
                </a:lnTo>
                <a:lnTo>
                  <a:pt x="438" y="123"/>
                </a:lnTo>
                <a:lnTo>
                  <a:pt x="439" y="123"/>
                </a:lnTo>
                <a:lnTo>
                  <a:pt x="440" y="123"/>
                </a:lnTo>
                <a:lnTo>
                  <a:pt x="440" y="124"/>
                </a:lnTo>
                <a:lnTo>
                  <a:pt x="440" y="125"/>
                </a:lnTo>
                <a:lnTo>
                  <a:pt x="442" y="125"/>
                </a:lnTo>
                <a:lnTo>
                  <a:pt x="442" y="124"/>
                </a:lnTo>
                <a:lnTo>
                  <a:pt x="443" y="125"/>
                </a:lnTo>
                <a:lnTo>
                  <a:pt x="444" y="125"/>
                </a:lnTo>
                <a:lnTo>
                  <a:pt x="444" y="127"/>
                </a:lnTo>
                <a:lnTo>
                  <a:pt x="443" y="127"/>
                </a:lnTo>
                <a:lnTo>
                  <a:pt x="444" y="127"/>
                </a:lnTo>
                <a:lnTo>
                  <a:pt x="444" y="128"/>
                </a:lnTo>
                <a:lnTo>
                  <a:pt x="445" y="128"/>
                </a:lnTo>
                <a:lnTo>
                  <a:pt x="445" y="127"/>
                </a:lnTo>
                <a:lnTo>
                  <a:pt x="444" y="127"/>
                </a:lnTo>
                <a:lnTo>
                  <a:pt x="444" y="125"/>
                </a:lnTo>
                <a:lnTo>
                  <a:pt x="445" y="125"/>
                </a:lnTo>
                <a:lnTo>
                  <a:pt x="447" y="127"/>
                </a:lnTo>
                <a:lnTo>
                  <a:pt x="447" y="125"/>
                </a:lnTo>
                <a:lnTo>
                  <a:pt x="445" y="125"/>
                </a:lnTo>
                <a:lnTo>
                  <a:pt x="444" y="125"/>
                </a:lnTo>
                <a:lnTo>
                  <a:pt x="445" y="124"/>
                </a:lnTo>
                <a:lnTo>
                  <a:pt x="444" y="124"/>
                </a:lnTo>
                <a:lnTo>
                  <a:pt x="444" y="123"/>
                </a:lnTo>
                <a:lnTo>
                  <a:pt x="444" y="122"/>
                </a:lnTo>
                <a:lnTo>
                  <a:pt x="444" y="120"/>
                </a:lnTo>
                <a:lnTo>
                  <a:pt x="445" y="120"/>
                </a:lnTo>
                <a:lnTo>
                  <a:pt x="447" y="120"/>
                </a:lnTo>
                <a:lnTo>
                  <a:pt x="447" y="119"/>
                </a:lnTo>
                <a:lnTo>
                  <a:pt x="448" y="119"/>
                </a:lnTo>
                <a:lnTo>
                  <a:pt x="449" y="119"/>
                </a:lnTo>
                <a:lnTo>
                  <a:pt x="451" y="119"/>
                </a:lnTo>
                <a:lnTo>
                  <a:pt x="451" y="120"/>
                </a:lnTo>
                <a:lnTo>
                  <a:pt x="451" y="122"/>
                </a:lnTo>
                <a:lnTo>
                  <a:pt x="451" y="120"/>
                </a:lnTo>
                <a:lnTo>
                  <a:pt x="451" y="119"/>
                </a:lnTo>
                <a:lnTo>
                  <a:pt x="452" y="118"/>
                </a:lnTo>
                <a:lnTo>
                  <a:pt x="452" y="116"/>
                </a:lnTo>
                <a:lnTo>
                  <a:pt x="453" y="116"/>
                </a:lnTo>
                <a:lnTo>
                  <a:pt x="453" y="118"/>
                </a:lnTo>
                <a:lnTo>
                  <a:pt x="455" y="118"/>
                </a:lnTo>
                <a:lnTo>
                  <a:pt x="456" y="118"/>
                </a:lnTo>
                <a:lnTo>
                  <a:pt x="455" y="118"/>
                </a:lnTo>
                <a:lnTo>
                  <a:pt x="453" y="116"/>
                </a:lnTo>
                <a:lnTo>
                  <a:pt x="452" y="116"/>
                </a:lnTo>
                <a:lnTo>
                  <a:pt x="452" y="115"/>
                </a:lnTo>
                <a:lnTo>
                  <a:pt x="452" y="114"/>
                </a:lnTo>
                <a:lnTo>
                  <a:pt x="453" y="114"/>
                </a:lnTo>
                <a:lnTo>
                  <a:pt x="455" y="114"/>
                </a:lnTo>
                <a:lnTo>
                  <a:pt x="455" y="112"/>
                </a:lnTo>
                <a:lnTo>
                  <a:pt x="456" y="112"/>
                </a:lnTo>
                <a:lnTo>
                  <a:pt x="455" y="112"/>
                </a:lnTo>
                <a:lnTo>
                  <a:pt x="453" y="112"/>
                </a:lnTo>
                <a:lnTo>
                  <a:pt x="452" y="112"/>
                </a:lnTo>
                <a:lnTo>
                  <a:pt x="451" y="111"/>
                </a:lnTo>
                <a:lnTo>
                  <a:pt x="452" y="111"/>
                </a:lnTo>
                <a:lnTo>
                  <a:pt x="452" y="110"/>
                </a:lnTo>
                <a:lnTo>
                  <a:pt x="453" y="110"/>
                </a:lnTo>
                <a:lnTo>
                  <a:pt x="453" y="111"/>
                </a:lnTo>
                <a:lnTo>
                  <a:pt x="455" y="111"/>
                </a:lnTo>
                <a:lnTo>
                  <a:pt x="456" y="111"/>
                </a:lnTo>
                <a:lnTo>
                  <a:pt x="460" y="111"/>
                </a:lnTo>
                <a:lnTo>
                  <a:pt x="464" y="111"/>
                </a:lnTo>
                <a:lnTo>
                  <a:pt x="465" y="111"/>
                </a:lnTo>
                <a:lnTo>
                  <a:pt x="466" y="111"/>
                </a:lnTo>
                <a:lnTo>
                  <a:pt x="470" y="111"/>
                </a:lnTo>
                <a:lnTo>
                  <a:pt x="470" y="112"/>
                </a:lnTo>
                <a:lnTo>
                  <a:pt x="469" y="112"/>
                </a:lnTo>
                <a:lnTo>
                  <a:pt x="470" y="112"/>
                </a:lnTo>
                <a:lnTo>
                  <a:pt x="470" y="114"/>
                </a:lnTo>
                <a:lnTo>
                  <a:pt x="470" y="115"/>
                </a:lnTo>
                <a:lnTo>
                  <a:pt x="470" y="114"/>
                </a:lnTo>
                <a:lnTo>
                  <a:pt x="470" y="112"/>
                </a:lnTo>
                <a:lnTo>
                  <a:pt x="470" y="111"/>
                </a:lnTo>
                <a:lnTo>
                  <a:pt x="472" y="111"/>
                </a:lnTo>
                <a:lnTo>
                  <a:pt x="473" y="111"/>
                </a:lnTo>
                <a:lnTo>
                  <a:pt x="474" y="111"/>
                </a:lnTo>
                <a:lnTo>
                  <a:pt x="477" y="111"/>
                </a:lnTo>
                <a:lnTo>
                  <a:pt x="478" y="111"/>
                </a:lnTo>
                <a:lnTo>
                  <a:pt x="477" y="111"/>
                </a:lnTo>
                <a:lnTo>
                  <a:pt x="477" y="112"/>
                </a:lnTo>
                <a:lnTo>
                  <a:pt x="478" y="112"/>
                </a:lnTo>
                <a:lnTo>
                  <a:pt x="478" y="114"/>
                </a:lnTo>
                <a:lnTo>
                  <a:pt x="477" y="115"/>
                </a:lnTo>
                <a:lnTo>
                  <a:pt x="478" y="115"/>
                </a:lnTo>
                <a:lnTo>
                  <a:pt x="478" y="116"/>
                </a:lnTo>
                <a:lnTo>
                  <a:pt x="478" y="118"/>
                </a:lnTo>
                <a:lnTo>
                  <a:pt x="478" y="116"/>
                </a:lnTo>
                <a:lnTo>
                  <a:pt x="478" y="115"/>
                </a:lnTo>
                <a:lnTo>
                  <a:pt x="478" y="114"/>
                </a:lnTo>
                <a:lnTo>
                  <a:pt x="480" y="115"/>
                </a:lnTo>
                <a:lnTo>
                  <a:pt x="481" y="118"/>
                </a:lnTo>
                <a:lnTo>
                  <a:pt x="482" y="118"/>
                </a:lnTo>
                <a:lnTo>
                  <a:pt x="483" y="119"/>
                </a:lnTo>
                <a:lnTo>
                  <a:pt x="485" y="120"/>
                </a:lnTo>
                <a:lnTo>
                  <a:pt x="485" y="122"/>
                </a:lnTo>
                <a:lnTo>
                  <a:pt x="483" y="122"/>
                </a:lnTo>
                <a:lnTo>
                  <a:pt x="482" y="122"/>
                </a:lnTo>
                <a:lnTo>
                  <a:pt x="482" y="123"/>
                </a:lnTo>
                <a:lnTo>
                  <a:pt x="482" y="122"/>
                </a:lnTo>
                <a:lnTo>
                  <a:pt x="483" y="122"/>
                </a:lnTo>
                <a:lnTo>
                  <a:pt x="483" y="123"/>
                </a:lnTo>
                <a:lnTo>
                  <a:pt x="485" y="123"/>
                </a:lnTo>
                <a:lnTo>
                  <a:pt x="486" y="124"/>
                </a:lnTo>
                <a:lnTo>
                  <a:pt x="486" y="125"/>
                </a:lnTo>
                <a:lnTo>
                  <a:pt x="486" y="127"/>
                </a:lnTo>
                <a:lnTo>
                  <a:pt x="486" y="128"/>
                </a:lnTo>
                <a:lnTo>
                  <a:pt x="485" y="128"/>
                </a:lnTo>
                <a:lnTo>
                  <a:pt x="486" y="128"/>
                </a:lnTo>
                <a:lnTo>
                  <a:pt x="487" y="129"/>
                </a:lnTo>
                <a:lnTo>
                  <a:pt x="489" y="129"/>
                </a:lnTo>
                <a:lnTo>
                  <a:pt x="490" y="129"/>
                </a:lnTo>
                <a:lnTo>
                  <a:pt x="490" y="131"/>
                </a:lnTo>
                <a:lnTo>
                  <a:pt x="489" y="132"/>
                </a:lnTo>
                <a:lnTo>
                  <a:pt x="489" y="133"/>
                </a:lnTo>
                <a:lnTo>
                  <a:pt x="489" y="132"/>
                </a:lnTo>
                <a:lnTo>
                  <a:pt x="490" y="132"/>
                </a:lnTo>
                <a:lnTo>
                  <a:pt x="491" y="131"/>
                </a:lnTo>
                <a:lnTo>
                  <a:pt x="491" y="129"/>
                </a:lnTo>
                <a:lnTo>
                  <a:pt x="490" y="129"/>
                </a:lnTo>
                <a:lnTo>
                  <a:pt x="487" y="128"/>
                </a:lnTo>
                <a:lnTo>
                  <a:pt x="487" y="127"/>
                </a:lnTo>
                <a:lnTo>
                  <a:pt x="489" y="125"/>
                </a:lnTo>
                <a:lnTo>
                  <a:pt x="490" y="125"/>
                </a:lnTo>
                <a:lnTo>
                  <a:pt x="491" y="127"/>
                </a:lnTo>
                <a:lnTo>
                  <a:pt x="494" y="128"/>
                </a:lnTo>
                <a:lnTo>
                  <a:pt x="494" y="129"/>
                </a:lnTo>
                <a:lnTo>
                  <a:pt x="494" y="131"/>
                </a:lnTo>
                <a:lnTo>
                  <a:pt x="494" y="132"/>
                </a:lnTo>
                <a:lnTo>
                  <a:pt x="495" y="132"/>
                </a:lnTo>
                <a:lnTo>
                  <a:pt x="494" y="131"/>
                </a:lnTo>
                <a:lnTo>
                  <a:pt x="495" y="129"/>
                </a:lnTo>
                <a:lnTo>
                  <a:pt x="497" y="131"/>
                </a:lnTo>
                <a:lnTo>
                  <a:pt x="498" y="131"/>
                </a:lnTo>
                <a:lnTo>
                  <a:pt x="499" y="131"/>
                </a:lnTo>
                <a:lnTo>
                  <a:pt x="499" y="132"/>
                </a:lnTo>
                <a:lnTo>
                  <a:pt x="500" y="132"/>
                </a:lnTo>
                <a:lnTo>
                  <a:pt x="502" y="132"/>
                </a:lnTo>
                <a:lnTo>
                  <a:pt x="502" y="133"/>
                </a:lnTo>
                <a:lnTo>
                  <a:pt x="500" y="133"/>
                </a:lnTo>
                <a:lnTo>
                  <a:pt x="500" y="135"/>
                </a:lnTo>
                <a:lnTo>
                  <a:pt x="499" y="135"/>
                </a:lnTo>
                <a:lnTo>
                  <a:pt x="498" y="135"/>
                </a:lnTo>
                <a:lnTo>
                  <a:pt x="497" y="135"/>
                </a:lnTo>
                <a:lnTo>
                  <a:pt x="497" y="133"/>
                </a:lnTo>
                <a:lnTo>
                  <a:pt x="498" y="135"/>
                </a:lnTo>
                <a:lnTo>
                  <a:pt x="497" y="136"/>
                </a:lnTo>
                <a:lnTo>
                  <a:pt x="497" y="137"/>
                </a:lnTo>
                <a:lnTo>
                  <a:pt x="495" y="137"/>
                </a:lnTo>
                <a:lnTo>
                  <a:pt x="494" y="137"/>
                </a:lnTo>
                <a:lnTo>
                  <a:pt x="494" y="139"/>
                </a:lnTo>
                <a:lnTo>
                  <a:pt x="493" y="139"/>
                </a:lnTo>
                <a:lnTo>
                  <a:pt x="493" y="137"/>
                </a:lnTo>
                <a:lnTo>
                  <a:pt x="493" y="139"/>
                </a:lnTo>
                <a:lnTo>
                  <a:pt x="493" y="140"/>
                </a:lnTo>
                <a:lnTo>
                  <a:pt x="491" y="140"/>
                </a:lnTo>
                <a:lnTo>
                  <a:pt x="490" y="140"/>
                </a:lnTo>
                <a:lnTo>
                  <a:pt x="490" y="139"/>
                </a:lnTo>
                <a:lnTo>
                  <a:pt x="489" y="139"/>
                </a:lnTo>
                <a:lnTo>
                  <a:pt x="489" y="140"/>
                </a:lnTo>
                <a:lnTo>
                  <a:pt x="490" y="140"/>
                </a:lnTo>
                <a:lnTo>
                  <a:pt x="490" y="141"/>
                </a:lnTo>
                <a:lnTo>
                  <a:pt x="489" y="141"/>
                </a:lnTo>
                <a:lnTo>
                  <a:pt x="487" y="141"/>
                </a:lnTo>
                <a:lnTo>
                  <a:pt x="486" y="141"/>
                </a:lnTo>
                <a:lnTo>
                  <a:pt x="487" y="143"/>
                </a:lnTo>
                <a:lnTo>
                  <a:pt x="487" y="141"/>
                </a:lnTo>
                <a:lnTo>
                  <a:pt x="489" y="141"/>
                </a:lnTo>
                <a:lnTo>
                  <a:pt x="490" y="141"/>
                </a:lnTo>
                <a:lnTo>
                  <a:pt x="491" y="143"/>
                </a:lnTo>
                <a:lnTo>
                  <a:pt x="490" y="143"/>
                </a:lnTo>
                <a:lnTo>
                  <a:pt x="489" y="143"/>
                </a:lnTo>
                <a:lnTo>
                  <a:pt x="487" y="144"/>
                </a:lnTo>
                <a:lnTo>
                  <a:pt x="487" y="145"/>
                </a:lnTo>
                <a:lnTo>
                  <a:pt x="487" y="144"/>
                </a:lnTo>
                <a:lnTo>
                  <a:pt x="487" y="145"/>
                </a:lnTo>
                <a:lnTo>
                  <a:pt x="486" y="145"/>
                </a:lnTo>
                <a:lnTo>
                  <a:pt x="485" y="145"/>
                </a:lnTo>
                <a:lnTo>
                  <a:pt x="483" y="145"/>
                </a:lnTo>
                <a:lnTo>
                  <a:pt x="482" y="145"/>
                </a:lnTo>
                <a:lnTo>
                  <a:pt x="483" y="145"/>
                </a:lnTo>
                <a:lnTo>
                  <a:pt x="483" y="144"/>
                </a:lnTo>
                <a:lnTo>
                  <a:pt x="482" y="145"/>
                </a:lnTo>
                <a:lnTo>
                  <a:pt x="482" y="146"/>
                </a:lnTo>
                <a:lnTo>
                  <a:pt x="483" y="146"/>
                </a:lnTo>
                <a:lnTo>
                  <a:pt x="483" y="148"/>
                </a:lnTo>
                <a:lnTo>
                  <a:pt x="482" y="148"/>
                </a:lnTo>
                <a:lnTo>
                  <a:pt x="481" y="148"/>
                </a:lnTo>
                <a:lnTo>
                  <a:pt x="482" y="149"/>
                </a:lnTo>
                <a:lnTo>
                  <a:pt x="482" y="148"/>
                </a:lnTo>
                <a:lnTo>
                  <a:pt x="483" y="149"/>
                </a:lnTo>
                <a:lnTo>
                  <a:pt x="486" y="150"/>
                </a:lnTo>
                <a:lnTo>
                  <a:pt x="485" y="150"/>
                </a:lnTo>
                <a:lnTo>
                  <a:pt x="486" y="152"/>
                </a:lnTo>
                <a:lnTo>
                  <a:pt x="486" y="150"/>
                </a:lnTo>
                <a:lnTo>
                  <a:pt x="487" y="150"/>
                </a:lnTo>
                <a:lnTo>
                  <a:pt x="489" y="152"/>
                </a:lnTo>
                <a:lnTo>
                  <a:pt x="487" y="152"/>
                </a:lnTo>
                <a:lnTo>
                  <a:pt x="487" y="153"/>
                </a:lnTo>
                <a:lnTo>
                  <a:pt x="486" y="153"/>
                </a:lnTo>
                <a:lnTo>
                  <a:pt x="487" y="153"/>
                </a:lnTo>
                <a:lnTo>
                  <a:pt x="487" y="152"/>
                </a:lnTo>
                <a:lnTo>
                  <a:pt x="489" y="152"/>
                </a:lnTo>
                <a:lnTo>
                  <a:pt x="489" y="153"/>
                </a:lnTo>
                <a:lnTo>
                  <a:pt x="487" y="154"/>
                </a:lnTo>
                <a:lnTo>
                  <a:pt x="489" y="154"/>
                </a:lnTo>
                <a:lnTo>
                  <a:pt x="489" y="153"/>
                </a:lnTo>
                <a:lnTo>
                  <a:pt x="489" y="152"/>
                </a:lnTo>
                <a:lnTo>
                  <a:pt x="490" y="152"/>
                </a:lnTo>
                <a:lnTo>
                  <a:pt x="491" y="153"/>
                </a:lnTo>
                <a:lnTo>
                  <a:pt x="490" y="152"/>
                </a:lnTo>
                <a:lnTo>
                  <a:pt x="491" y="152"/>
                </a:lnTo>
                <a:lnTo>
                  <a:pt x="493" y="152"/>
                </a:lnTo>
                <a:lnTo>
                  <a:pt x="493" y="150"/>
                </a:lnTo>
                <a:lnTo>
                  <a:pt x="493" y="152"/>
                </a:lnTo>
                <a:lnTo>
                  <a:pt x="494" y="152"/>
                </a:lnTo>
                <a:lnTo>
                  <a:pt x="495" y="152"/>
                </a:lnTo>
                <a:lnTo>
                  <a:pt x="497" y="152"/>
                </a:lnTo>
                <a:lnTo>
                  <a:pt x="497" y="150"/>
                </a:lnTo>
                <a:lnTo>
                  <a:pt x="495" y="150"/>
                </a:lnTo>
                <a:lnTo>
                  <a:pt x="497" y="149"/>
                </a:lnTo>
                <a:lnTo>
                  <a:pt x="498" y="149"/>
                </a:lnTo>
                <a:lnTo>
                  <a:pt x="498" y="148"/>
                </a:lnTo>
                <a:lnTo>
                  <a:pt x="499" y="146"/>
                </a:lnTo>
                <a:lnTo>
                  <a:pt x="498" y="146"/>
                </a:lnTo>
                <a:lnTo>
                  <a:pt x="498" y="145"/>
                </a:lnTo>
                <a:lnTo>
                  <a:pt x="498" y="144"/>
                </a:lnTo>
                <a:lnTo>
                  <a:pt x="499" y="144"/>
                </a:lnTo>
                <a:lnTo>
                  <a:pt x="498" y="143"/>
                </a:lnTo>
                <a:lnTo>
                  <a:pt x="498" y="141"/>
                </a:lnTo>
                <a:lnTo>
                  <a:pt x="498" y="140"/>
                </a:lnTo>
                <a:lnTo>
                  <a:pt x="499" y="140"/>
                </a:lnTo>
                <a:lnTo>
                  <a:pt x="502" y="141"/>
                </a:lnTo>
                <a:lnTo>
                  <a:pt x="503" y="141"/>
                </a:lnTo>
                <a:lnTo>
                  <a:pt x="502" y="141"/>
                </a:lnTo>
                <a:lnTo>
                  <a:pt x="500" y="143"/>
                </a:lnTo>
                <a:lnTo>
                  <a:pt x="500" y="144"/>
                </a:lnTo>
                <a:lnTo>
                  <a:pt x="500" y="145"/>
                </a:lnTo>
                <a:lnTo>
                  <a:pt x="502" y="145"/>
                </a:lnTo>
                <a:lnTo>
                  <a:pt x="500" y="145"/>
                </a:lnTo>
                <a:lnTo>
                  <a:pt x="500" y="144"/>
                </a:lnTo>
                <a:lnTo>
                  <a:pt x="500" y="143"/>
                </a:lnTo>
                <a:lnTo>
                  <a:pt x="502" y="143"/>
                </a:lnTo>
                <a:lnTo>
                  <a:pt x="503" y="143"/>
                </a:lnTo>
                <a:lnTo>
                  <a:pt x="503" y="144"/>
                </a:lnTo>
                <a:lnTo>
                  <a:pt x="503" y="145"/>
                </a:lnTo>
                <a:lnTo>
                  <a:pt x="503" y="144"/>
                </a:lnTo>
                <a:lnTo>
                  <a:pt x="504" y="144"/>
                </a:lnTo>
                <a:lnTo>
                  <a:pt x="504" y="143"/>
                </a:lnTo>
                <a:lnTo>
                  <a:pt x="506" y="143"/>
                </a:lnTo>
                <a:lnTo>
                  <a:pt x="507" y="143"/>
                </a:lnTo>
                <a:lnTo>
                  <a:pt x="507" y="141"/>
                </a:lnTo>
                <a:lnTo>
                  <a:pt x="508" y="141"/>
                </a:lnTo>
                <a:lnTo>
                  <a:pt x="510" y="140"/>
                </a:lnTo>
                <a:lnTo>
                  <a:pt x="508" y="140"/>
                </a:lnTo>
                <a:lnTo>
                  <a:pt x="508" y="141"/>
                </a:lnTo>
                <a:lnTo>
                  <a:pt x="508" y="140"/>
                </a:lnTo>
                <a:lnTo>
                  <a:pt x="511" y="140"/>
                </a:lnTo>
                <a:lnTo>
                  <a:pt x="512" y="140"/>
                </a:lnTo>
                <a:lnTo>
                  <a:pt x="514" y="140"/>
                </a:lnTo>
                <a:lnTo>
                  <a:pt x="515" y="140"/>
                </a:lnTo>
                <a:lnTo>
                  <a:pt x="515" y="139"/>
                </a:lnTo>
                <a:lnTo>
                  <a:pt x="516" y="139"/>
                </a:lnTo>
                <a:lnTo>
                  <a:pt x="517" y="139"/>
                </a:lnTo>
                <a:lnTo>
                  <a:pt x="519" y="139"/>
                </a:lnTo>
                <a:lnTo>
                  <a:pt x="520" y="137"/>
                </a:lnTo>
                <a:lnTo>
                  <a:pt x="520" y="136"/>
                </a:lnTo>
                <a:lnTo>
                  <a:pt x="521" y="136"/>
                </a:lnTo>
                <a:lnTo>
                  <a:pt x="523" y="136"/>
                </a:lnTo>
                <a:lnTo>
                  <a:pt x="523" y="135"/>
                </a:lnTo>
                <a:lnTo>
                  <a:pt x="524" y="135"/>
                </a:lnTo>
                <a:lnTo>
                  <a:pt x="524" y="133"/>
                </a:lnTo>
                <a:lnTo>
                  <a:pt x="525" y="133"/>
                </a:lnTo>
                <a:lnTo>
                  <a:pt x="527" y="132"/>
                </a:lnTo>
                <a:lnTo>
                  <a:pt x="528" y="132"/>
                </a:lnTo>
                <a:lnTo>
                  <a:pt x="529" y="132"/>
                </a:lnTo>
                <a:lnTo>
                  <a:pt x="531" y="132"/>
                </a:lnTo>
                <a:lnTo>
                  <a:pt x="531" y="131"/>
                </a:lnTo>
                <a:lnTo>
                  <a:pt x="532" y="131"/>
                </a:lnTo>
                <a:lnTo>
                  <a:pt x="533" y="129"/>
                </a:lnTo>
                <a:lnTo>
                  <a:pt x="535" y="129"/>
                </a:lnTo>
                <a:lnTo>
                  <a:pt x="536" y="128"/>
                </a:lnTo>
                <a:lnTo>
                  <a:pt x="536" y="127"/>
                </a:lnTo>
                <a:lnTo>
                  <a:pt x="537" y="127"/>
                </a:lnTo>
                <a:lnTo>
                  <a:pt x="537" y="125"/>
                </a:lnTo>
                <a:lnTo>
                  <a:pt x="540" y="125"/>
                </a:lnTo>
                <a:lnTo>
                  <a:pt x="541" y="125"/>
                </a:lnTo>
                <a:lnTo>
                  <a:pt x="542" y="124"/>
                </a:lnTo>
                <a:lnTo>
                  <a:pt x="542" y="123"/>
                </a:lnTo>
                <a:lnTo>
                  <a:pt x="544" y="123"/>
                </a:lnTo>
                <a:lnTo>
                  <a:pt x="544" y="122"/>
                </a:lnTo>
                <a:lnTo>
                  <a:pt x="545" y="122"/>
                </a:lnTo>
                <a:lnTo>
                  <a:pt x="546" y="120"/>
                </a:lnTo>
                <a:lnTo>
                  <a:pt x="548" y="119"/>
                </a:lnTo>
                <a:lnTo>
                  <a:pt x="548" y="118"/>
                </a:lnTo>
                <a:lnTo>
                  <a:pt x="549" y="115"/>
                </a:lnTo>
                <a:lnTo>
                  <a:pt x="550" y="114"/>
                </a:lnTo>
                <a:lnTo>
                  <a:pt x="552" y="114"/>
                </a:lnTo>
                <a:lnTo>
                  <a:pt x="553" y="114"/>
                </a:lnTo>
                <a:lnTo>
                  <a:pt x="552" y="114"/>
                </a:lnTo>
                <a:lnTo>
                  <a:pt x="552" y="115"/>
                </a:lnTo>
                <a:lnTo>
                  <a:pt x="552" y="116"/>
                </a:lnTo>
                <a:lnTo>
                  <a:pt x="552" y="118"/>
                </a:lnTo>
                <a:lnTo>
                  <a:pt x="553" y="118"/>
                </a:lnTo>
                <a:lnTo>
                  <a:pt x="554" y="119"/>
                </a:lnTo>
                <a:lnTo>
                  <a:pt x="554" y="120"/>
                </a:lnTo>
                <a:lnTo>
                  <a:pt x="555" y="120"/>
                </a:lnTo>
                <a:lnTo>
                  <a:pt x="554" y="123"/>
                </a:lnTo>
                <a:lnTo>
                  <a:pt x="553" y="124"/>
                </a:lnTo>
                <a:lnTo>
                  <a:pt x="552" y="125"/>
                </a:lnTo>
                <a:lnTo>
                  <a:pt x="552" y="127"/>
                </a:lnTo>
                <a:lnTo>
                  <a:pt x="552" y="128"/>
                </a:lnTo>
                <a:lnTo>
                  <a:pt x="549" y="132"/>
                </a:lnTo>
                <a:lnTo>
                  <a:pt x="549" y="133"/>
                </a:lnTo>
                <a:lnTo>
                  <a:pt x="549" y="135"/>
                </a:lnTo>
                <a:lnTo>
                  <a:pt x="548" y="135"/>
                </a:lnTo>
                <a:lnTo>
                  <a:pt x="548" y="133"/>
                </a:lnTo>
                <a:lnTo>
                  <a:pt x="548" y="132"/>
                </a:lnTo>
                <a:lnTo>
                  <a:pt x="548" y="131"/>
                </a:lnTo>
                <a:lnTo>
                  <a:pt x="546" y="131"/>
                </a:lnTo>
                <a:lnTo>
                  <a:pt x="545" y="131"/>
                </a:lnTo>
                <a:lnTo>
                  <a:pt x="545" y="129"/>
                </a:lnTo>
                <a:lnTo>
                  <a:pt x="544" y="129"/>
                </a:lnTo>
                <a:lnTo>
                  <a:pt x="544" y="128"/>
                </a:lnTo>
                <a:lnTo>
                  <a:pt x="542" y="128"/>
                </a:lnTo>
                <a:lnTo>
                  <a:pt x="542" y="129"/>
                </a:lnTo>
                <a:lnTo>
                  <a:pt x="544" y="129"/>
                </a:lnTo>
                <a:lnTo>
                  <a:pt x="544" y="131"/>
                </a:lnTo>
                <a:lnTo>
                  <a:pt x="545" y="131"/>
                </a:lnTo>
                <a:lnTo>
                  <a:pt x="545" y="132"/>
                </a:lnTo>
                <a:lnTo>
                  <a:pt x="544" y="132"/>
                </a:lnTo>
                <a:lnTo>
                  <a:pt x="542" y="131"/>
                </a:lnTo>
                <a:lnTo>
                  <a:pt x="542" y="132"/>
                </a:lnTo>
                <a:lnTo>
                  <a:pt x="541" y="131"/>
                </a:lnTo>
                <a:lnTo>
                  <a:pt x="540" y="131"/>
                </a:lnTo>
                <a:lnTo>
                  <a:pt x="540" y="132"/>
                </a:lnTo>
                <a:lnTo>
                  <a:pt x="541" y="132"/>
                </a:lnTo>
                <a:lnTo>
                  <a:pt x="541" y="133"/>
                </a:lnTo>
                <a:lnTo>
                  <a:pt x="542" y="132"/>
                </a:lnTo>
                <a:lnTo>
                  <a:pt x="542" y="133"/>
                </a:lnTo>
                <a:lnTo>
                  <a:pt x="544" y="133"/>
                </a:lnTo>
                <a:lnTo>
                  <a:pt x="542" y="135"/>
                </a:lnTo>
                <a:lnTo>
                  <a:pt x="544" y="135"/>
                </a:lnTo>
                <a:lnTo>
                  <a:pt x="544" y="133"/>
                </a:lnTo>
                <a:lnTo>
                  <a:pt x="545" y="133"/>
                </a:lnTo>
                <a:lnTo>
                  <a:pt x="544" y="135"/>
                </a:lnTo>
                <a:lnTo>
                  <a:pt x="544" y="136"/>
                </a:lnTo>
                <a:lnTo>
                  <a:pt x="545" y="136"/>
                </a:lnTo>
                <a:lnTo>
                  <a:pt x="544" y="137"/>
                </a:lnTo>
                <a:lnTo>
                  <a:pt x="544" y="136"/>
                </a:lnTo>
                <a:lnTo>
                  <a:pt x="542" y="136"/>
                </a:lnTo>
                <a:lnTo>
                  <a:pt x="542" y="135"/>
                </a:lnTo>
                <a:lnTo>
                  <a:pt x="541" y="135"/>
                </a:lnTo>
                <a:lnTo>
                  <a:pt x="541" y="136"/>
                </a:lnTo>
                <a:lnTo>
                  <a:pt x="540" y="136"/>
                </a:lnTo>
                <a:lnTo>
                  <a:pt x="538" y="136"/>
                </a:lnTo>
                <a:lnTo>
                  <a:pt x="540" y="136"/>
                </a:lnTo>
                <a:lnTo>
                  <a:pt x="540" y="137"/>
                </a:lnTo>
                <a:lnTo>
                  <a:pt x="538" y="137"/>
                </a:lnTo>
                <a:lnTo>
                  <a:pt x="540" y="137"/>
                </a:lnTo>
                <a:lnTo>
                  <a:pt x="541" y="137"/>
                </a:lnTo>
                <a:lnTo>
                  <a:pt x="541" y="139"/>
                </a:lnTo>
                <a:lnTo>
                  <a:pt x="542" y="137"/>
                </a:lnTo>
                <a:lnTo>
                  <a:pt x="542" y="139"/>
                </a:lnTo>
                <a:lnTo>
                  <a:pt x="541" y="139"/>
                </a:lnTo>
                <a:lnTo>
                  <a:pt x="541" y="140"/>
                </a:lnTo>
                <a:lnTo>
                  <a:pt x="542" y="139"/>
                </a:lnTo>
                <a:lnTo>
                  <a:pt x="542" y="137"/>
                </a:lnTo>
                <a:lnTo>
                  <a:pt x="544" y="137"/>
                </a:lnTo>
                <a:lnTo>
                  <a:pt x="544" y="139"/>
                </a:lnTo>
                <a:lnTo>
                  <a:pt x="544" y="140"/>
                </a:lnTo>
                <a:lnTo>
                  <a:pt x="542" y="140"/>
                </a:lnTo>
                <a:lnTo>
                  <a:pt x="544" y="141"/>
                </a:lnTo>
                <a:lnTo>
                  <a:pt x="544" y="140"/>
                </a:lnTo>
                <a:lnTo>
                  <a:pt x="544" y="139"/>
                </a:lnTo>
                <a:lnTo>
                  <a:pt x="545" y="139"/>
                </a:lnTo>
                <a:lnTo>
                  <a:pt x="544" y="139"/>
                </a:lnTo>
                <a:lnTo>
                  <a:pt x="545" y="137"/>
                </a:lnTo>
                <a:lnTo>
                  <a:pt x="546" y="137"/>
                </a:lnTo>
                <a:lnTo>
                  <a:pt x="545" y="137"/>
                </a:lnTo>
                <a:lnTo>
                  <a:pt x="545" y="139"/>
                </a:lnTo>
                <a:lnTo>
                  <a:pt x="546" y="139"/>
                </a:lnTo>
                <a:lnTo>
                  <a:pt x="546" y="137"/>
                </a:lnTo>
                <a:lnTo>
                  <a:pt x="548" y="137"/>
                </a:lnTo>
                <a:lnTo>
                  <a:pt x="548" y="139"/>
                </a:lnTo>
                <a:lnTo>
                  <a:pt x="548" y="140"/>
                </a:lnTo>
                <a:lnTo>
                  <a:pt x="548" y="141"/>
                </a:lnTo>
                <a:lnTo>
                  <a:pt x="546" y="141"/>
                </a:lnTo>
                <a:lnTo>
                  <a:pt x="546" y="140"/>
                </a:lnTo>
                <a:lnTo>
                  <a:pt x="546" y="141"/>
                </a:lnTo>
                <a:lnTo>
                  <a:pt x="546" y="143"/>
                </a:lnTo>
                <a:lnTo>
                  <a:pt x="545" y="143"/>
                </a:lnTo>
                <a:lnTo>
                  <a:pt x="546" y="143"/>
                </a:lnTo>
                <a:lnTo>
                  <a:pt x="546" y="144"/>
                </a:lnTo>
                <a:lnTo>
                  <a:pt x="546" y="143"/>
                </a:lnTo>
                <a:lnTo>
                  <a:pt x="548" y="141"/>
                </a:lnTo>
                <a:lnTo>
                  <a:pt x="548" y="143"/>
                </a:lnTo>
                <a:lnTo>
                  <a:pt x="548" y="144"/>
                </a:lnTo>
                <a:lnTo>
                  <a:pt x="548" y="143"/>
                </a:lnTo>
                <a:lnTo>
                  <a:pt x="549" y="143"/>
                </a:lnTo>
                <a:lnTo>
                  <a:pt x="549" y="141"/>
                </a:lnTo>
                <a:lnTo>
                  <a:pt x="549" y="140"/>
                </a:lnTo>
                <a:lnTo>
                  <a:pt x="550" y="140"/>
                </a:lnTo>
                <a:lnTo>
                  <a:pt x="552" y="140"/>
                </a:lnTo>
                <a:lnTo>
                  <a:pt x="552" y="139"/>
                </a:lnTo>
                <a:lnTo>
                  <a:pt x="553" y="139"/>
                </a:lnTo>
                <a:lnTo>
                  <a:pt x="553" y="140"/>
                </a:lnTo>
                <a:lnTo>
                  <a:pt x="554" y="141"/>
                </a:lnTo>
                <a:lnTo>
                  <a:pt x="555" y="141"/>
                </a:lnTo>
                <a:lnTo>
                  <a:pt x="555" y="143"/>
                </a:lnTo>
                <a:lnTo>
                  <a:pt x="555" y="144"/>
                </a:lnTo>
                <a:lnTo>
                  <a:pt x="555" y="143"/>
                </a:lnTo>
                <a:lnTo>
                  <a:pt x="554" y="143"/>
                </a:lnTo>
                <a:lnTo>
                  <a:pt x="554" y="144"/>
                </a:lnTo>
                <a:lnTo>
                  <a:pt x="554" y="145"/>
                </a:lnTo>
                <a:lnTo>
                  <a:pt x="553" y="146"/>
                </a:lnTo>
                <a:lnTo>
                  <a:pt x="553" y="148"/>
                </a:lnTo>
                <a:lnTo>
                  <a:pt x="553" y="149"/>
                </a:lnTo>
                <a:lnTo>
                  <a:pt x="552" y="149"/>
                </a:lnTo>
                <a:lnTo>
                  <a:pt x="550" y="149"/>
                </a:lnTo>
                <a:lnTo>
                  <a:pt x="550" y="150"/>
                </a:lnTo>
                <a:lnTo>
                  <a:pt x="549" y="150"/>
                </a:lnTo>
                <a:lnTo>
                  <a:pt x="549" y="152"/>
                </a:lnTo>
                <a:lnTo>
                  <a:pt x="549" y="153"/>
                </a:lnTo>
                <a:lnTo>
                  <a:pt x="548" y="156"/>
                </a:lnTo>
                <a:lnTo>
                  <a:pt x="549" y="156"/>
                </a:lnTo>
                <a:lnTo>
                  <a:pt x="549" y="157"/>
                </a:lnTo>
                <a:lnTo>
                  <a:pt x="550" y="157"/>
                </a:lnTo>
                <a:lnTo>
                  <a:pt x="552" y="158"/>
                </a:lnTo>
                <a:lnTo>
                  <a:pt x="550" y="160"/>
                </a:lnTo>
                <a:lnTo>
                  <a:pt x="552" y="161"/>
                </a:lnTo>
                <a:lnTo>
                  <a:pt x="552" y="162"/>
                </a:lnTo>
                <a:lnTo>
                  <a:pt x="553" y="162"/>
                </a:lnTo>
                <a:lnTo>
                  <a:pt x="553" y="163"/>
                </a:lnTo>
                <a:lnTo>
                  <a:pt x="552" y="163"/>
                </a:lnTo>
                <a:lnTo>
                  <a:pt x="552" y="165"/>
                </a:lnTo>
                <a:lnTo>
                  <a:pt x="550" y="166"/>
                </a:lnTo>
                <a:lnTo>
                  <a:pt x="549" y="167"/>
                </a:lnTo>
                <a:lnTo>
                  <a:pt x="548" y="167"/>
                </a:lnTo>
                <a:lnTo>
                  <a:pt x="546" y="167"/>
                </a:lnTo>
                <a:lnTo>
                  <a:pt x="546" y="169"/>
                </a:lnTo>
                <a:lnTo>
                  <a:pt x="548" y="169"/>
                </a:lnTo>
                <a:lnTo>
                  <a:pt x="548" y="170"/>
                </a:lnTo>
                <a:lnTo>
                  <a:pt x="549" y="171"/>
                </a:lnTo>
                <a:lnTo>
                  <a:pt x="548" y="173"/>
                </a:lnTo>
                <a:lnTo>
                  <a:pt x="546" y="173"/>
                </a:lnTo>
                <a:lnTo>
                  <a:pt x="545" y="173"/>
                </a:lnTo>
                <a:lnTo>
                  <a:pt x="544" y="173"/>
                </a:lnTo>
                <a:lnTo>
                  <a:pt x="542" y="173"/>
                </a:lnTo>
                <a:lnTo>
                  <a:pt x="541" y="173"/>
                </a:lnTo>
                <a:lnTo>
                  <a:pt x="541" y="174"/>
                </a:lnTo>
                <a:lnTo>
                  <a:pt x="540" y="174"/>
                </a:lnTo>
                <a:lnTo>
                  <a:pt x="540" y="175"/>
                </a:lnTo>
                <a:lnTo>
                  <a:pt x="541" y="175"/>
                </a:lnTo>
                <a:lnTo>
                  <a:pt x="541" y="177"/>
                </a:lnTo>
                <a:lnTo>
                  <a:pt x="542" y="178"/>
                </a:lnTo>
                <a:lnTo>
                  <a:pt x="542" y="182"/>
                </a:lnTo>
                <a:lnTo>
                  <a:pt x="542" y="183"/>
                </a:lnTo>
                <a:lnTo>
                  <a:pt x="541" y="186"/>
                </a:lnTo>
                <a:lnTo>
                  <a:pt x="540" y="186"/>
                </a:lnTo>
                <a:lnTo>
                  <a:pt x="540" y="187"/>
                </a:lnTo>
                <a:lnTo>
                  <a:pt x="540" y="188"/>
                </a:lnTo>
                <a:lnTo>
                  <a:pt x="541" y="188"/>
                </a:lnTo>
                <a:lnTo>
                  <a:pt x="541" y="190"/>
                </a:lnTo>
                <a:lnTo>
                  <a:pt x="540" y="190"/>
                </a:lnTo>
                <a:lnTo>
                  <a:pt x="540" y="191"/>
                </a:lnTo>
                <a:lnTo>
                  <a:pt x="540" y="192"/>
                </a:lnTo>
                <a:lnTo>
                  <a:pt x="540" y="194"/>
                </a:lnTo>
                <a:lnTo>
                  <a:pt x="540" y="195"/>
                </a:lnTo>
                <a:lnTo>
                  <a:pt x="540" y="197"/>
                </a:lnTo>
                <a:lnTo>
                  <a:pt x="538" y="197"/>
                </a:lnTo>
                <a:lnTo>
                  <a:pt x="538" y="199"/>
                </a:lnTo>
                <a:lnTo>
                  <a:pt x="541" y="200"/>
                </a:lnTo>
                <a:lnTo>
                  <a:pt x="542" y="200"/>
                </a:lnTo>
                <a:lnTo>
                  <a:pt x="544" y="201"/>
                </a:lnTo>
                <a:lnTo>
                  <a:pt x="545" y="201"/>
                </a:lnTo>
                <a:lnTo>
                  <a:pt x="545" y="203"/>
                </a:lnTo>
                <a:lnTo>
                  <a:pt x="545" y="204"/>
                </a:lnTo>
                <a:lnTo>
                  <a:pt x="546" y="205"/>
                </a:lnTo>
                <a:lnTo>
                  <a:pt x="546" y="207"/>
                </a:lnTo>
                <a:lnTo>
                  <a:pt x="546" y="208"/>
                </a:lnTo>
                <a:lnTo>
                  <a:pt x="546" y="209"/>
                </a:lnTo>
                <a:lnTo>
                  <a:pt x="546" y="212"/>
                </a:lnTo>
                <a:lnTo>
                  <a:pt x="545" y="213"/>
                </a:lnTo>
                <a:lnTo>
                  <a:pt x="544" y="213"/>
                </a:lnTo>
                <a:lnTo>
                  <a:pt x="542" y="213"/>
                </a:lnTo>
                <a:lnTo>
                  <a:pt x="542" y="215"/>
                </a:lnTo>
                <a:lnTo>
                  <a:pt x="541" y="215"/>
                </a:lnTo>
                <a:lnTo>
                  <a:pt x="541" y="213"/>
                </a:lnTo>
                <a:lnTo>
                  <a:pt x="540" y="213"/>
                </a:lnTo>
                <a:lnTo>
                  <a:pt x="540" y="212"/>
                </a:lnTo>
                <a:lnTo>
                  <a:pt x="538" y="212"/>
                </a:lnTo>
                <a:lnTo>
                  <a:pt x="537" y="211"/>
                </a:lnTo>
                <a:lnTo>
                  <a:pt x="536" y="209"/>
                </a:lnTo>
                <a:lnTo>
                  <a:pt x="535" y="209"/>
                </a:lnTo>
                <a:lnTo>
                  <a:pt x="533" y="209"/>
                </a:lnTo>
                <a:lnTo>
                  <a:pt x="532" y="209"/>
                </a:lnTo>
                <a:lnTo>
                  <a:pt x="532" y="208"/>
                </a:lnTo>
                <a:lnTo>
                  <a:pt x="532" y="207"/>
                </a:lnTo>
                <a:lnTo>
                  <a:pt x="531" y="208"/>
                </a:lnTo>
                <a:lnTo>
                  <a:pt x="531" y="209"/>
                </a:lnTo>
                <a:lnTo>
                  <a:pt x="529" y="209"/>
                </a:lnTo>
                <a:lnTo>
                  <a:pt x="529" y="208"/>
                </a:lnTo>
                <a:lnTo>
                  <a:pt x="528" y="209"/>
                </a:lnTo>
                <a:lnTo>
                  <a:pt x="528" y="208"/>
                </a:lnTo>
                <a:lnTo>
                  <a:pt x="528" y="209"/>
                </a:lnTo>
                <a:lnTo>
                  <a:pt x="529" y="209"/>
                </a:lnTo>
                <a:lnTo>
                  <a:pt x="528" y="209"/>
                </a:lnTo>
                <a:lnTo>
                  <a:pt x="527" y="209"/>
                </a:lnTo>
                <a:lnTo>
                  <a:pt x="525" y="209"/>
                </a:lnTo>
                <a:lnTo>
                  <a:pt x="524" y="209"/>
                </a:lnTo>
                <a:lnTo>
                  <a:pt x="525" y="209"/>
                </a:lnTo>
                <a:lnTo>
                  <a:pt x="524" y="211"/>
                </a:lnTo>
                <a:lnTo>
                  <a:pt x="524" y="209"/>
                </a:lnTo>
                <a:lnTo>
                  <a:pt x="524" y="211"/>
                </a:lnTo>
                <a:lnTo>
                  <a:pt x="523" y="211"/>
                </a:lnTo>
                <a:lnTo>
                  <a:pt x="523" y="212"/>
                </a:lnTo>
                <a:lnTo>
                  <a:pt x="524" y="212"/>
                </a:lnTo>
                <a:lnTo>
                  <a:pt x="524" y="213"/>
                </a:lnTo>
                <a:lnTo>
                  <a:pt x="524" y="215"/>
                </a:lnTo>
                <a:lnTo>
                  <a:pt x="523" y="215"/>
                </a:lnTo>
                <a:lnTo>
                  <a:pt x="524" y="215"/>
                </a:lnTo>
                <a:lnTo>
                  <a:pt x="524" y="216"/>
                </a:lnTo>
                <a:lnTo>
                  <a:pt x="523" y="216"/>
                </a:lnTo>
                <a:lnTo>
                  <a:pt x="521" y="217"/>
                </a:lnTo>
                <a:lnTo>
                  <a:pt x="521" y="218"/>
                </a:lnTo>
                <a:lnTo>
                  <a:pt x="521" y="220"/>
                </a:lnTo>
                <a:lnTo>
                  <a:pt x="521" y="221"/>
                </a:lnTo>
                <a:lnTo>
                  <a:pt x="521" y="222"/>
                </a:lnTo>
                <a:lnTo>
                  <a:pt x="521" y="224"/>
                </a:lnTo>
                <a:lnTo>
                  <a:pt x="520" y="224"/>
                </a:lnTo>
                <a:lnTo>
                  <a:pt x="521" y="225"/>
                </a:lnTo>
                <a:lnTo>
                  <a:pt x="520" y="225"/>
                </a:lnTo>
                <a:lnTo>
                  <a:pt x="520" y="226"/>
                </a:lnTo>
                <a:lnTo>
                  <a:pt x="520" y="228"/>
                </a:lnTo>
                <a:lnTo>
                  <a:pt x="520" y="229"/>
                </a:lnTo>
                <a:lnTo>
                  <a:pt x="519" y="230"/>
                </a:lnTo>
                <a:lnTo>
                  <a:pt x="517" y="232"/>
                </a:lnTo>
                <a:lnTo>
                  <a:pt x="516" y="232"/>
                </a:lnTo>
                <a:lnTo>
                  <a:pt x="516" y="233"/>
                </a:lnTo>
                <a:lnTo>
                  <a:pt x="515" y="233"/>
                </a:lnTo>
                <a:lnTo>
                  <a:pt x="514" y="233"/>
                </a:lnTo>
                <a:lnTo>
                  <a:pt x="514" y="234"/>
                </a:lnTo>
                <a:lnTo>
                  <a:pt x="515" y="234"/>
                </a:lnTo>
                <a:lnTo>
                  <a:pt x="514" y="235"/>
                </a:lnTo>
                <a:lnTo>
                  <a:pt x="512" y="237"/>
                </a:lnTo>
                <a:lnTo>
                  <a:pt x="512" y="235"/>
                </a:lnTo>
                <a:lnTo>
                  <a:pt x="512" y="234"/>
                </a:lnTo>
                <a:lnTo>
                  <a:pt x="511" y="234"/>
                </a:lnTo>
                <a:lnTo>
                  <a:pt x="510" y="234"/>
                </a:lnTo>
                <a:lnTo>
                  <a:pt x="508" y="234"/>
                </a:lnTo>
                <a:lnTo>
                  <a:pt x="507" y="235"/>
                </a:lnTo>
                <a:lnTo>
                  <a:pt x="506" y="235"/>
                </a:lnTo>
                <a:lnTo>
                  <a:pt x="506" y="237"/>
                </a:lnTo>
                <a:lnTo>
                  <a:pt x="507" y="238"/>
                </a:lnTo>
                <a:lnTo>
                  <a:pt x="508" y="238"/>
                </a:lnTo>
                <a:lnTo>
                  <a:pt x="510" y="239"/>
                </a:lnTo>
                <a:lnTo>
                  <a:pt x="508" y="241"/>
                </a:lnTo>
                <a:lnTo>
                  <a:pt x="507" y="242"/>
                </a:lnTo>
                <a:lnTo>
                  <a:pt x="507" y="243"/>
                </a:lnTo>
                <a:lnTo>
                  <a:pt x="506" y="243"/>
                </a:lnTo>
                <a:lnTo>
                  <a:pt x="504" y="243"/>
                </a:lnTo>
                <a:lnTo>
                  <a:pt x="503" y="243"/>
                </a:lnTo>
                <a:lnTo>
                  <a:pt x="502" y="243"/>
                </a:lnTo>
                <a:lnTo>
                  <a:pt x="502" y="242"/>
                </a:lnTo>
                <a:lnTo>
                  <a:pt x="502" y="241"/>
                </a:lnTo>
                <a:lnTo>
                  <a:pt x="502" y="239"/>
                </a:lnTo>
                <a:lnTo>
                  <a:pt x="503" y="239"/>
                </a:lnTo>
                <a:lnTo>
                  <a:pt x="503" y="238"/>
                </a:lnTo>
                <a:lnTo>
                  <a:pt x="504" y="238"/>
                </a:lnTo>
                <a:lnTo>
                  <a:pt x="504" y="237"/>
                </a:lnTo>
                <a:lnTo>
                  <a:pt x="503" y="235"/>
                </a:lnTo>
                <a:lnTo>
                  <a:pt x="502" y="235"/>
                </a:lnTo>
                <a:lnTo>
                  <a:pt x="500" y="235"/>
                </a:lnTo>
                <a:lnTo>
                  <a:pt x="499" y="235"/>
                </a:lnTo>
                <a:lnTo>
                  <a:pt x="499" y="237"/>
                </a:lnTo>
                <a:lnTo>
                  <a:pt x="499" y="238"/>
                </a:lnTo>
                <a:lnTo>
                  <a:pt x="498" y="238"/>
                </a:lnTo>
                <a:lnTo>
                  <a:pt x="498" y="239"/>
                </a:lnTo>
                <a:lnTo>
                  <a:pt x="498" y="241"/>
                </a:lnTo>
                <a:lnTo>
                  <a:pt x="498" y="242"/>
                </a:lnTo>
                <a:lnTo>
                  <a:pt x="498" y="243"/>
                </a:lnTo>
                <a:lnTo>
                  <a:pt x="497" y="245"/>
                </a:lnTo>
                <a:lnTo>
                  <a:pt x="495" y="246"/>
                </a:lnTo>
                <a:lnTo>
                  <a:pt x="494" y="246"/>
                </a:lnTo>
                <a:lnTo>
                  <a:pt x="493" y="246"/>
                </a:lnTo>
                <a:lnTo>
                  <a:pt x="493" y="245"/>
                </a:lnTo>
                <a:lnTo>
                  <a:pt x="493" y="243"/>
                </a:lnTo>
                <a:lnTo>
                  <a:pt x="491" y="243"/>
                </a:lnTo>
                <a:lnTo>
                  <a:pt x="490" y="243"/>
                </a:lnTo>
                <a:lnTo>
                  <a:pt x="489" y="243"/>
                </a:lnTo>
                <a:lnTo>
                  <a:pt x="487" y="243"/>
                </a:lnTo>
                <a:lnTo>
                  <a:pt x="487" y="245"/>
                </a:lnTo>
                <a:lnTo>
                  <a:pt x="486" y="245"/>
                </a:lnTo>
                <a:lnTo>
                  <a:pt x="485" y="245"/>
                </a:lnTo>
                <a:lnTo>
                  <a:pt x="485" y="246"/>
                </a:lnTo>
                <a:lnTo>
                  <a:pt x="483" y="246"/>
                </a:lnTo>
                <a:lnTo>
                  <a:pt x="483" y="247"/>
                </a:lnTo>
                <a:lnTo>
                  <a:pt x="483" y="249"/>
                </a:lnTo>
                <a:lnTo>
                  <a:pt x="482" y="249"/>
                </a:lnTo>
                <a:lnTo>
                  <a:pt x="483" y="249"/>
                </a:lnTo>
                <a:lnTo>
                  <a:pt x="482" y="250"/>
                </a:lnTo>
                <a:lnTo>
                  <a:pt x="483" y="250"/>
                </a:lnTo>
                <a:lnTo>
                  <a:pt x="483" y="251"/>
                </a:lnTo>
                <a:lnTo>
                  <a:pt x="483" y="252"/>
                </a:lnTo>
                <a:lnTo>
                  <a:pt x="482" y="252"/>
                </a:lnTo>
                <a:lnTo>
                  <a:pt x="481" y="251"/>
                </a:lnTo>
                <a:lnTo>
                  <a:pt x="480" y="251"/>
                </a:lnTo>
                <a:lnTo>
                  <a:pt x="478" y="251"/>
                </a:lnTo>
                <a:lnTo>
                  <a:pt x="480" y="251"/>
                </a:lnTo>
                <a:lnTo>
                  <a:pt x="480" y="250"/>
                </a:lnTo>
                <a:lnTo>
                  <a:pt x="481" y="250"/>
                </a:lnTo>
                <a:lnTo>
                  <a:pt x="481" y="249"/>
                </a:lnTo>
                <a:lnTo>
                  <a:pt x="480" y="249"/>
                </a:lnTo>
                <a:lnTo>
                  <a:pt x="480" y="250"/>
                </a:lnTo>
                <a:lnTo>
                  <a:pt x="478" y="250"/>
                </a:lnTo>
                <a:lnTo>
                  <a:pt x="477" y="250"/>
                </a:lnTo>
                <a:lnTo>
                  <a:pt x="476" y="250"/>
                </a:lnTo>
                <a:lnTo>
                  <a:pt x="474" y="250"/>
                </a:lnTo>
                <a:lnTo>
                  <a:pt x="474" y="251"/>
                </a:lnTo>
                <a:lnTo>
                  <a:pt x="473" y="251"/>
                </a:lnTo>
                <a:lnTo>
                  <a:pt x="472" y="251"/>
                </a:lnTo>
                <a:lnTo>
                  <a:pt x="472" y="252"/>
                </a:lnTo>
                <a:lnTo>
                  <a:pt x="470" y="252"/>
                </a:lnTo>
                <a:lnTo>
                  <a:pt x="469" y="252"/>
                </a:lnTo>
                <a:lnTo>
                  <a:pt x="468" y="251"/>
                </a:lnTo>
                <a:lnTo>
                  <a:pt x="468" y="252"/>
                </a:lnTo>
                <a:lnTo>
                  <a:pt x="466" y="254"/>
                </a:lnTo>
                <a:lnTo>
                  <a:pt x="465" y="255"/>
                </a:lnTo>
                <a:lnTo>
                  <a:pt x="465" y="256"/>
                </a:lnTo>
                <a:lnTo>
                  <a:pt x="464" y="258"/>
                </a:lnTo>
                <a:lnTo>
                  <a:pt x="464" y="259"/>
                </a:lnTo>
                <a:lnTo>
                  <a:pt x="464" y="258"/>
                </a:lnTo>
                <a:lnTo>
                  <a:pt x="463" y="258"/>
                </a:lnTo>
                <a:lnTo>
                  <a:pt x="461" y="258"/>
                </a:lnTo>
                <a:lnTo>
                  <a:pt x="460" y="258"/>
                </a:lnTo>
                <a:lnTo>
                  <a:pt x="460" y="259"/>
                </a:lnTo>
                <a:lnTo>
                  <a:pt x="459" y="259"/>
                </a:lnTo>
                <a:lnTo>
                  <a:pt x="457" y="260"/>
                </a:lnTo>
                <a:lnTo>
                  <a:pt x="459" y="260"/>
                </a:lnTo>
                <a:lnTo>
                  <a:pt x="457" y="260"/>
                </a:lnTo>
                <a:lnTo>
                  <a:pt x="456" y="260"/>
                </a:lnTo>
                <a:lnTo>
                  <a:pt x="455" y="260"/>
                </a:lnTo>
                <a:lnTo>
                  <a:pt x="455" y="262"/>
                </a:lnTo>
                <a:lnTo>
                  <a:pt x="453" y="262"/>
                </a:lnTo>
                <a:lnTo>
                  <a:pt x="453" y="263"/>
                </a:lnTo>
                <a:lnTo>
                  <a:pt x="453" y="264"/>
                </a:lnTo>
                <a:lnTo>
                  <a:pt x="455" y="264"/>
                </a:lnTo>
                <a:lnTo>
                  <a:pt x="455" y="266"/>
                </a:lnTo>
                <a:lnTo>
                  <a:pt x="456" y="264"/>
                </a:lnTo>
                <a:lnTo>
                  <a:pt x="457" y="264"/>
                </a:lnTo>
                <a:lnTo>
                  <a:pt x="457" y="266"/>
                </a:lnTo>
                <a:lnTo>
                  <a:pt x="459" y="266"/>
                </a:lnTo>
                <a:lnTo>
                  <a:pt x="460" y="266"/>
                </a:lnTo>
                <a:lnTo>
                  <a:pt x="460" y="267"/>
                </a:lnTo>
                <a:lnTo>
                  <a:pt x="460" y="268"/>
                </a:lnTo>
                <a:lnTo>
                  <a:pt x="461" y="268"/>
                </a:lnTo>
                <a:lnTo>
                  <a:pt x="461" y="269"/>
                </a:lnTo>
                <a:lnTo>
                  <a:pt x="463" y="269"/>
                </a:lnTo>
                <a:lnTo>
                  <a:pt x="463" y="271"/>
                </a:lnTo>
                <a:lnTo>
                  <a:pt x="464" y="271"/>
                </a:lnTo>
                <a:lnTo>
                  <a:pt x="464" y="269"/>
                </a:lnTo>
                <a:lnTo>
                  <a:pt x="465" y="269"/>
                </a:lnTo>
                <a:lnTo>
                  <a:pt x="466" y="269"/>
                </a:lnTo>
                <a:lnTo>
                  <a:pt x="466" y="271"/>
                </a:lnTo>
                <a:lnTo>
                  <a:pt x="466" y="272"/>
                </a:lnTo>
                <a:lnTo>
                  <a:pt x="466" y="273"/>
                </a:lnTo>
                <a:lnTo>
                  <a:pt x="465" y="273"/>
                </a:lnTo>
                <a:lnTo>
                  <a:pt x="464" y="273"/>
                </a:lnTo>
                <a:lnTo>
                  <a:pt x="463" y="273"/>
                </a:lnTo>
                <a:lnTo>
                  <a:pt x="463" y="275"/>
                </a:lnTo>
                <a:lnTo>
                  <a:pt x="461" y="276"/>
                </a:lnTo>
                <a:lnTo>
                  <a:pt x="461" y="277"/>
                </a:lnTo>
                <a:lnTo>
                  <a:pt x="463" y="279"/>
                </a:lnTo>
                <a:lnTo>
                  <a:pt x="463" y="277"/>
                </a:lnTo>
                <a:lnTo>
                  <a:pt x="464" y="279"/>
                </a:lnTo>
                <a:lnTo>
                  <a:pt x="464" y="280"/>
                </a:lnTo>
                <a:lnTo>
                  <a:pt x="464" y="281"/>
                </a:lnTo>
                <a:lnTo>
                  <a:pt x="465" y="281"/>
                </a:lnTo>
                <a:lnTo>
                  <a:pt x="465" y="283"/>
                </a:lnTo>
                <a:lnTo>
                  <a:pt x="464" y="283"/>
                </a:lnTo>
                <a:lnTo>
                  <a:pt x="463" y="283"/>
                </a:lnTo>
                <a:lnTo>
                  <a:pt x="463" y="281"/>
                </a:lnTo>
                <a:lnTo>
                  <a:pt x="463" y="280"/>
                </a:lnTo>
                <a:lnTo>
                  <a:pt x="463" y="281"/>
                </a:lnTo>
                <a:lnTo>
                  <a:pt x="461" y="280"/>
                </a:lnTo>
                <a:lnTo>
                  <a:pt x="461" y="281"/>
                </a:lnTo>
                <a:lnTo>
                  <a:pt x="460" y="281"/>
                </a:lnTo>
                <a:lnTo>
                  <a:pt x="460" y="283"/>
                </a:lnTo>
                <a:lnTo>
                  <a:pt x="460" y="284"/>
                </a:lnTo>
                <a:lnTo>
                  <a:pt x="459" y="284"/>
                </a:lnTo>
                <a:lnTo>
                  <a:pt x="459" y="285"/>
                </a:lnTo>
                <a:lnTo>
                  <a:pt x="457" y="285"/>
                </a:lnTo>
                <a:lnTo>
                  <a:pt x="457" y="287"/>
                </a:lnTo>
                <a:lnTo>
                  <a:pt x="457" y="285"/>
                </a:lnTo>
                <a:lnTo>
                  <a:pt x="459" y="285"/>
                </a:lnTo>
                <a:lnTo>
                  <a:pt x="459" y="287"/>
                </a:lnTo>
                <a:lnTo>
                  <a:pt x="459" y="288"/>
                </a:lnTo>
                <a:lnTo>
                  <a:pt x="459" y="289"/>
                </a:lnTo>
                <a:lnTo>
                  <a:pt x="457" y="289"/>
                </a:lnTo>
                <a:lnTo>
                  <a:pt x="457" y="290"/>
                </a:lnTo>
                <a:lnTo>
                  <a:pt x="456" y="290"/>
                </a:lnTo>
                <a:lnTo>
                  <a:pt x="455" y="290"/>
                </a:lnTo>
                <a:lnTo>
                  <a:pt x="455" y="289"/>
                </a:lnTo>
                <a:lnTo>
                  <a:pt x="453" y="289"/>
                </a:lnTo>
                <a:lnTo>
                  <a:pt x="453" y="290"/>
                </a:lnTo>
                <a:lnTo>
                  <a:pt x="453" y="292"/>
                </a:lnTo>
                <a:lnTo>
                  <a:pt x="452" y="292"/>
                </a:lnTo>
                <a:lnTo>
                  <a:pt x="453" y="292"/>
                </a:lnTo>
                <a:lnTo>
                  <a:pt x="455" y="292"/>
                </a:lnTo>
                <a:lnTo>
                  <a:pt x="456" y="293"/>
                </a:lnTo>
                <a:lnTo>
                  <a:pt x="457" y="292"/>
                </a:lnTo>
                <a:lnTo>
                  <a:pt x="459" y="292"/>
                </a:lnTo>
                <a:lnTo>
                  <a:pt x="460" y="292"/>
                </a:lnTo>
                <a:lnTo>
                  <a:pt x="459" y="293"/>
                </a:lnTo>
                <a:lnTo>
                  <a:pt x="457" y="293"/>
                </a:lnTo>
                <a:lnTo>
                  <a:pt x="457" y="294"/>
                </a:lnTo>
                <a:lnTo>
                  <a:pt x="457" y="296"/>
                </a:lnTo>
                <a:lnTo>
                  <a:pt x="456" y="296"/>
                </a:lnTo>
                <a:lnTo>
                  <a:pt x="457" y="297"/>
                </a:lnTo>
                <a:lnTo>
                  <a:pt x="456" y="298"/>
                </a:lnTo>
                <a:lnTo>
                  <a:pt x="456" y="297"/>
                </a:lnTo>
                <a:lnTo>
                  <a:pt x="455" y="297"/>
                </a:lnTo>
                <a:lnTo>
                  <a:pt x="453" y="297"/>
                </a:lnTo>
                <a:lnTo>
                  <a:pt x="452" y="297"/>
                </a:lnTo>
                <a:lnTo>
                  <a:pt x="452" y="296"/>
                </a:lnTo>
                <a:lnTo>
                  <a:pt x="453" y="294"/>
                </a:lnTo>
                <a:lnTo>
                  <a:pt x="452" y="296"/>
                </a:lnTo>
                <a:lnTo>
                  <a:pt x="452" y="297"/>
                </a:lnTo>
                <a:lnTo>
                  <a:pt x="451" y="297"/>
                </a:lnTo>
                <a:lnTo>
                  <a:pt x="451" y="298"/>
                </a:lnTo>
                <a:lnTo>
                  <a:pt x="449" y="298"/>
                </a:lnTo>
                <a:lnTo>
                  <a:pt x="449" y="297"/>
                </a:lnTo>
                <a:lnTo>
                  <a:pt x="451" y="297"/>
                </a:lnTo>
                <a:lnTo>
                  <a:pt x="452" y="296"/>
                </a:lnTo>
                <a:lnTo>
                  <a:pt x="451" y="296"/>
                </a:lnTo>
                <a:lnTo>
                  <a:pt x="449" y="296"/>
                </a:lnTo>
                <a:lnTo>
                  <a:pt x="448" y="297"/>
                </a:lnTo>
                <a:lnTo>
                  <a:pt x="448" y="296"/>
                </a:lnTo>
                <a:lnTo>
                  <a:pt x="447" y="296"/>
                </a:lnTo>
                <a:lnTo>
                  <a:pt x="445" y="297"/>
                </a:lnTo>
                <a:lnTo>
                  <a:pt x="445" y="298"/>
                </a:lnTo>
                <a:lnTo>
                  <a:pt x="444" y="298"/>
                </a:lnTo>
                <a:lnTo>
                  <a:pt x="444" y="296"/>
                </a:lnTo>
                <a:lnTo>
                  <a:pt x="444" y="294"/>
                </a:lnTo>
                <a:lnTo>
                  <a:pt x="443" y="294"/>
                </a:lnTo>
                <a:lnTo>
                  <a:pt x="443" y="293"/>
                </a:lnTo>
                <a:lnTo>
                  <a:pt x="443" y="294"/>
                </a:lnTo>
                <a:lnTo>
                  <a:pt x="442" y="296"/>
                </a:lnTo>
                <a:lnTo>
                  <a:pt x="440" y="296"/>
                </a:lnTo>
                <a:lnTo>
                  <a:pt x="442" y="294"/>
                </a:lnTo>
                <a:lnTo>
                  <a:pt x="440" y="294"/>
                </a:lnTo>
                <a:lnTo>
                  <a:pt x="439" y="296"/>
                </a:lnTo>
                <a:lnTo>
                  <a:pt x="439" y="297"/>
                </a:lnTo>
                <a:lnTo>
                  <a:pt x="438" y="297"/>
                </a:lnTo>
                <a:lnTo>
                  <a:pt x="436" y="297"/>
                </a:lnTo>
                <a:lnTo>
                  <a:pt x="435" y="298"/>
                </a:lnTo>
                <a:lnTo>
                  <a:pt x="434" y="298"/>
                </a:lnTo>
                <a:lnTo>
                  <a:pt x="432" y="298"/>
                </a:lnTo>
                <a:lnTo>
                  <a:pt x="430" y="298"/>
                </a:lnTo>
                <a:lnTo>
                  <a:pt x="428" y="298"/>
                </a:lnTo>
                <a:lnTo>
                  <a:pt x="430" y="298"/>
                </a:lnTo>
                <a:lnTo>
                  <a:pt x="430" y="300"/>
                </a:lnTo>
                <a:lnTo>
                  <a:pt x="431" y="300"/>
                </a:lnTo>
                <a:lnTo>
                  <a:pt x="432" y="300"/>
                </a:lnTo>
                <a:lnTo>
                  <a:pt x="432" y="301"/>
                </a:lnTo>
                <a:lnTo>
                  <a:pt x="431" y="301"/>
                </a:lnTo>
                <a:lnTo>
                  <a:pt x="430" y="301"/>
                </a:lnTo>
                <a:lnTo>
                  <a:pt x="430" y="302"/>
                </a:lnTo>
                <a:lnTo>
                  <a:pt x="428" y="302"/>
                </a:lnTo>
                <a:lnTo>
                  <a:pt x="427" y="302"/>
                </a:lnTo>
                <a:lnTo>
                  <a:pt x="426" y="304"/>
                </a:lnTo>
                <a:lnTo>
                  <a:pt x="427" y="304"/>
                </a:lnTo>
                <a:lnTo>
                  <a:pt x="426" y="305"/>
                </a:lnTo>
                <a:lnTo>
                  <a:pt x="423" y="307"/>
                </a:lnTo>
                <a:lnTo>
                  <a:pt x="423" y="309"/>
                </a:lnTo>
                <a:lnTo>
                  <a:pt x="422" y="309"/>
                </a:lnTo>
                <a:lnTo>
                  <a:pt x="422" y="310"/>
                </a:lnTo>
                <a:lnTo>
                  <a:pt x="422" y="311"/>
                </a:lnTo>
                <a:lnTo>
                  <a:pt x="422" y="313"/>
                </a:lnTo>
                <a:lnTo>
                  <a:pt x="423" y="313"/>
                </a:lnTo>
                <a:lnTo>
                  <a:pt x="425" y="313"/>
                </a:lnTo>
                <a:lnTo>
                  <a:pt x="423" y="313"/>
                </a:lnTo>
                <a:lnTo>
                  <a:pt x="423" y="314"/>
                </a:lnTo>
                <a:lnTo>
                  <a:pt x="425" y="314"/>
                </a:lnTo>
                <a:lnTo>
                  <a:pt x="423" y="315"/>
                </a:lnTo>
                <a:lnTo>
                  <a:pt x="425" y="315"/>
                </a:lnTo>
                <a:lnTo>
                  <a:pt x="423" y="317"/>
                </a:lnTo>
                <a:lnTo>
                  <a:pt x="422" y="317"/>
                </a:lnTo>
                <a:lnTo>
                  <a:pt x="421" y="318"/>
                </a:lnTo>
                <a:lnTo>
                  <a:pt x="419" y="318"/>
                </a:lnTo>
                <a:lnTo>
                  <a:pt x="421" y="318"/>
                </a:lnTo>
                <a:lnTo>
                  <a:pt x="421" y="319"/>
                </a:lnTo>
                <a:lnTo>
                  <a:pt x="422" y="319"/>
                </a:lnTo>
                <a:lnTo>
                  <a:pt x="422" y="318"/>
                </a:lnTo>
                <a:lnTo>
                  <a:pt x="423" y="318"/>
                </a:lnTo>
                <a:lnTo>
                  <a:pt x="423" y="319"/>
                </a:lnTo>
                <a:lnTo>
                  <a:pt x="423" y="321"/>
                </a:lnTo>
                <a:lnTo>
                  <a:pt x="422" y="321"/>
                </a:lnTo>
                <a:lnTo>
                  <a:pt x="421" y="321"/>
                </a:lnTo>
                <a:lnTo>
                  <a:pt x="422" y="321"/>
                </a:lnTo>
                <a:lnTo>
                  <a:pt x="422" y="322"/>
                </a:lnTo>
                <a:lnTo>
                  <a:pt x="421" y="322"/>
                </a:lnTo>
                <a:lnTo>
                  <a:pt x="419" y="322"/>
                </a:lnTo>
                <a:lnTo>
                  <a:pt x="418" y="322"/>
                </a:lnTo>
                <a:lnTo>
                  <a:pt x="417" y="322"/>
                </a:lnTo>
                <a:lnTo>
                  <a:pt x="417" y="321"/>
                </a:lnTo>
                <a:lnTo>
                  <a:pt x="415" y="321"/>
                </a:lnTo>
                <a:lnTo>
                  <a:pt x="414" y="322"/>
                </a:lnTo>
                <a:lnTo>
                  <a:pt x="411" y="323"/>
                </a:lnTo>
                <a:lnTo>
                  <a:pt x="411" y="324"/>
                </a:lnTo>
                <a:lnTo>
                  <a:pt x="410" y="324"/>
                </a:lnTo>
                <a:lnTo>
                  <a:pt x="408" y="324"/>
                </a:lnTo>
                <a:lnTo>
                  <a:pt x="406" y="324"/>
                </a:lnTo>
                <a:lnTo>
                  <a:pt x="404" y="324"/>
                </a:lnTo>
                <a:lnTo>
                  <a:pt x="402" y="324"/>
                </a:lnTo>
                <a:lnTo>
                  <a:pt x="402" y="323"/>
                </a:lnTo>
                <a:lnTo>
                  <a:pt x="401" y="323"/>
                </a:lnTo>
                <a:lnTo>
                  <a:pt x="400" y="323"/>
                </a:lnTo>
                <a:lnTo>
                  <a:pt x="398" y="322"/>
                </a:lnTo>
                <a:lnTo>
                  <a:pt x="397" y="322"/>
                </a:lnTo>
                <a:lnTo>
                  <a:pt x="394" y="322"/>
                </a:lnTo>
                <a:lnTo>
                  <a:pt x="393" y="322"/>
                </a:lnTo>
                <a:lnTo>
                  <a:pt x="392" y="322"/>
                </a:lnTo>
                <a:lnTo>
                  <a:pt x="391" y="322"/>
                </a:lnTo>
                <a:lnTo>
                  <a:pt x="391" y="323"/>
                </a:lnTo>
                <a:lnTo>
                  <a:pt x="389" y="323"/>
                </a:lnTo>
                <a:lnTo>
                  <a:pt x="388" y="323"/>
                </a:lnTo>
                <a:lnTo>
                  <a:pt x="387" y="323"/>
                </a:lnTo>
                <a:lnTo>
                  <a:pt x="385" y="323"/>
                </a:lnTo>
                <a:lnTo>
                  <a:pt x="385" y="324"/>
                </a:lnTo>
                <a:lnTo>
                  <a:pt x="384" y="324"/>
                </a:lnTo>
                <a:lnTo>
                  <a:pt x="383" y="324"/>
                </a:lnTo>
                <a:lnTo>
                  <a:pt x="381" y="324"/>
                </a:lnTo>
                <a:lnTo>
                  <a:pt x="380" y="324"/>
                </a:lnTo>
                <a:lnTo>
                  <a:pt x="380" y="326"/>
                </a:lnTo>
                <a:lnTo>
                  <a:pt x="377" y="326"/>
                </a:lnTo>
                <a:lnTo>
                  <a:pt x="376" y="326"/>
                </a:lnTo>
                <a:lnTo>
                  <a:pt x="375" y="326"/>
                </a:lnTo>
                <a:lnTo>
                  <a:pt x="375" y="327"/>
                </a:lnTo>
                <a:lnTo>
                  <a:pt x="373" y="326"/>
                </a:lnTo>
                <a:lnTo>
                  <a:pt x="372" y="326"/>
                </a:lnTo>
                <a:lnTo>
                  <a:pt x="371" y="326"/>
                </a:lnTo>
                <a:lnTo>
                  <a:pt x="370" y="326"/>
                </a:lnTo>
                <a:lnTo>
                  <a:pt x="370" y="327"/>
                </a:lnTo>
                <a:lnTo>
                  <a:pt x="368" y="327"/>
                </a:lnTo>
                <a:lnTo>
                  <a:pt x="368" y="326"/>
                </a:lnTo>
                <a:lnTo>
                  <a:pt x="366" y="326"/>
                </a:lnTo>
                <a:lnTo>
                  <a:pt x="364" y="327"/>
                </a:lnTo>
                <a:lnTo>
                  <a:pt x="363" y="328"/>
                </a:lnTo>
                <a:lnTo>
                  <a:pt x="362" y="330"/>
                </a:lnTo>
                <a:lnTo>
                  <a:pt x="360" y="328"/>
                </a:lnTo>
                <a:lnTo>
                  <a:pt x="360" y="330"/>
                </a:lnTo>
                <a:lnTo>
                  <a:pt x="358" y="330"/>
                </a:lnTo>
                <a:lnTo>
                  <a:pt x="356" y="330"/>
                </a:lnTo>
                <a:lnTo>
                  <a:pt x="355" y="330"/>
                </a:lnTo>
                <a:lnTo>
                  <a:pt x="355" y="328"/>
                </a:lnTo>
                <a:lnTo>
                  <a:pt x="354" y="328"/>
                </a:lnTo>
                <a:lnTo>
                  <a:pt x="353" y="328"/>
                </a:lnTo>
                <a:lnTo>
                  <a:pt x="351" y="328"/>
                </a:lnTo>
                <a:lnTo>
                  <a:pt x="350" y="330"/>
                </a:lnTo>
                <a:lnTo>
                  <a:pt x="349" y="330"/>
                </a:lnTo>
                <a:lnTo>
                  <a:pt x="347" y="330"/>
                </a:lnTo>
                <a:lnTo>
                  <a:pt x="347" y="331"/>
                </a:lnTo>
                <a:lnTo>
                  <a:pt x="346" y="332"/>
                </a:lnTo>
                <a:lnTo>
                  <a:pt x="345" y="334"/>
                </a:lnTo>
                <a:lnTo>
                  <a:pt x="345" y="335"/>
                </a:lnTo>
                <a:lnTo>
                  <a:pt x="343" y="335"/>
                </a:lnTo>
                <a:lnTo>
                  <a:pt x="342" y="334"/>
                </a:lnTo>
                <a:lnTo>
                  <a:pt x="341" y="334"/>
                </a:lnTo>
                <a:lnTo>
                  <a:pt x="339" y="334"/>
                </a:lnTo>
                <a:lnTo>
                  <a:pt x="338" y="334"/>
                </a:lnTo>
                <a:lnTo>
                  <a:pt x="336" y="334"/>
                </a:lnTo>
                <a:lnTo>
                  <a:pt x="334" y="335"/>
                </a:lnTo>
                <a:lnTo>
                  <a:pt x="333" y="335"/>
                </a:lnTo>
                <a:lnTo>
                  <a:pt x="332" y="336"/>
                </a:lnTo>
                <a:lnTo>
                  <a:pt x="332" y="338"/>
                </a:lnTo>
                <a:lnTo>
                  <a:pt x="330" y="338"/>
                </a:lnTo>
                <a:lnTo>
                  <a:pt x="329" y="338"/>
                </a:lnTo>
                <a:lnTo>
                  <a:pt x="329" y="339"/>
                </a:lnTo>
                <a:lnTo>
                  <a:pt x="328" y="340"/>
                </a:lnTo>
                <a:lnTo>
                  <a:pt x="326" y="340"/>
                </a:lnTo>
                <a:lnTo>
                  <a:pt x="326" y="341"/>
                </a:lnTo>
                <a:lnTo>
                  <a:pt x="325" y="343"/>
                </a:lnTo>
                <a:lnTo>
                  <a:pt x="324" y="343"/>
                </a:lnTo>
                <a:lnTo>
                  <a:pt x="322" y="344"/>
                </a:lnTo>
                <a:lnTo>
                  <a:pt x="321" y="344"/>
                </a:lnTo>
                <a:lnTo>
                  <a:pt x="321" y="345"/>
                </a:lnTo>
                <a:lnTo>
                  <a:pt x="320" y="345"/>
                </a:lnTo>
                <a:lnTo>
                  <a:pt x="319" y="345"/>
                </a:lnTo>
                <a:lnTo>
                  <a:pt x="317" y="345"/>
                </a:lnTo>
                <a:lnTo>
                  <a:pt x="316" y="345"/>
                </a:lnTo>
                <a:lnTo>
                  <a:pt x="316" y="347"/>
                </a:lnTo>
                <a:lnTo>
                  <a:pt x="312" y="347"/>
                </a:lnTo>
                <a:lnTo>
                  <a:pt x="311" y="347"/>
                </a:lnTo>
                <a:lnTo>
                  <a:pt x="311" y="348"/>
                </a:lnTo>
                <a:lnTo>
                  <a:pt x="309" y="348"/>
                </a:lnTo>
                <a:lnTo>
                  <a:pt x="309" y="349"/>
                </a:lnTo>
                <a:lnTo>
                  <a:pt x="309" y="351"/>
                </a:lnTo>
                <a:lnTo>
                  <a:pt x="308" y="352"/>
                </a:lnTo>
                <a:lnTo>
                  <a:pt x="307" y="353"/>
                </a:lnTo>
                <a:lnTo>
                  <a:pt x="307" y="355"/>
                </a:lnTo>
                <a:lnTo>
                  <a:pt x="305" y="356"/>
                </a:lnTo>
                <a:lnTo>
                  <a:pt x="305" y="357"/>
                </a:lnTo>
                <a:lnTo>
                  <a:pt x="305" y="359"/>
                </a:lnTo>
                <a:lnTo>
                  <a:pt x="305" y="360"/>
                </a:lnTo>
                <a:lnTo>
                  <a:pt x="304" y="360"/>
                </a:lnTo>
                <a:lnTo>
                  <a:pt x="303" y="361"/>
                </a:lnTo>
                <a:lnTo>
                  <a:pt x="303" y="362"/>
                </a:lnTo>
                <a:lnTo>
                  <a:pt x="303" y="364"/>
                </a:lnTo>
                <a:lnTo>
                  <a:pt x="301" y="365"/>
                </a:lnTo>
                <a:lnTo>
                  <a:pt x="300" y="366"/>
                </a:lnTo>
                <a:lnTo>
                  <a:pt x="300" y="368"/>
                </a:lnTo>
                <a:lnTo>
                  <a:pt x="299" y="368"/>
                </a:lnTo>
                <a:lnTo>
                  <a:pt x="299" y="369"/>
                </a:lnTo>
                <a:lnTo>
                  <a:pt x="298" y="369"/>
                </a:lnTo>
                <a:lnTo>
                  <a:pt x="296" y="369"/>
                </a:lnTo>
                <a:lnTo>
                  <a:pt x="296" y="370"/>
                </a:lnTo>
                <a:lnTo>
                  <a:pt x="295" y="370"/>
                </a:lnTo>
                <a:lnTo>
                  <a:pt x="295" y="372"/>
                </a:lnTo>
                <a:lnTo>
                  <a:pt x="295" y="373"/>
                </a:lnTo>
                <a:lnTo>
                  <a:pt x="295" y="374"/>
                </a:lnTo>
                <a:lnTo>
                  <a:pt x="292" y="376"/>
                </a:lnTo>
                <a:lnTo>
                  <a:pt x="292" y="377"/>
                </a:lnTo>
                <a:lnTo>
                  <a:pt x="291" y="378"/>
                </a:lnTo>
                <a:lnTo>
                  <a:pt x="290" y="378"/>
                </a:lnTo>
                <a:lnTo>
                  <a:pt x="288" y="378"/>
                </a:lnTo>
                <a:lnTo>
                  <a:pt x="287" y="379"/>
                </a:lnTo>
                <a:lnTo>
                  <a:pt x="286" y="381"/>
                </a:lnTo>
                <a:lnTo>
                  <a:pt x="284" y="381"/>
                </a:lnTo>
                <a:lnTo>
                  <a:pt x="284" y="382"/>
                </a:lnTo>
                <a:lnTo>
                  <a:pt x="283" y="382"/>
                </a:lnTo>
                <a:lnTo>
                  <a:pt x="283" y="383"/>
                </a:lnTo>
                <a:lnTo>
                  <a:pt x="282" y="383"/>
                </a:lnTo>
                <a:lnTo>
                  <a:pt x="281" y="383"/>
                </a:lnTo>
                <a:lnTo>
                  <a:pt x="281" y="385"/>
                </a:lnTo>
                <a:lnTo>
                  <a:pt x="279" y="385"/>
                </a:lnTo>
                <a:lnTo>
                  <a:pt x="278" y="385"/>
                </a:lnTo>
                <a:lnTo>
                  <a:pt x="277" y="383"/>
                </a:lnTo>
                <a:lnTo>
                  <a:pt x="275" y="383"/>
                </a:lnTo>
                <a:lnTo>
                  <a:pt x="274" y="383"/>
                </a:lnTo>
                <a:lnTo>
                  <a:pt x="273" y="382"/>
                </a:lnTo>
                <a:lnTo>
                  <a:pt x="271" y="381"/>
                </a:lnTo>
                <a:lnTo>
                  <a:pt x="270" y="379"/>
                </a:lnTo>
                <a:lnTo>
                  <a:pt x="270" y="378"/>
                </a:lnTo>
                <a:lnTo>
                  <a:pt x="269" y="378"/>
                </a:lnTo>
                <a:lnTo>
                  <a:pt x="269" y="377"/>
                </a:lnTo>
                <a:lnTo>
                  <a:pt x="267" y="377"/>
                </a:lnTo>
                <a:lnTo>
                  <a:pt x="267" y="376"/>
                </a:lnTo>
                <a:lnTo>
                  <a:pt x="269" y="376"/>
                </a:lnTo>
                <a:lnTo>
                  <a:pt x="269" y="374"/>
                </a:lnTo>
                <a:lnTo>
                  <a:pt x="270" y="374"/>
                </a:lnTo>
                <a:lnTo>
                  <a:pt x="269" y="374"/>
                </a:lnTo>
                <a:lnTo>
                  <a:pt x="269" y="373"/>
                </a:lnTo>
                <a:lnTo>
                  <a:pt x="269" y="372"/>
                </a:lnTo>
                <a:lnTo>
                  <a:pt x="270" y="372"/>
                </a:lnTo>
                <a:lnTo>
                  <a:pt x="269" y="372"/>
                </a:lnTo>
                <a:lnTo>
                  <a:pt x="269" y="370"/>
                </a:lnTo>
                <a:lnTo>
                  <a:pt x="270" y="369"/>
                </a:lnTo>
                <a:lnTo>
                  <a:pt x="270" y="368"/>
                </a:lnTo>
                <a:lnTo>
                  <a:pt x="269" y="366"/>
                </a:lnTo>
                <a:lnTo>
                  <a:pt x="269" y="365"/>
                </a:lnTo>
                <a:lnTo>
                  <a:pt x="269" y="364"/>
                </a:lnTo>
                <a:lnTo>
                  <a:pt x="270" y="364"/>
                </a:lnTo>
                <a:lnTo>
                  <a:pt x="271" y="362"/>
                </a:lnTo>
                <a:lnTo>
                  <a:pt x="273" y="361"/>
                </a:lnTo>
                <a:lnTo>
                  <a:pt x="274" y="361"/>
                </a:lnTo>
                <a:lnTo>
                  <a:pt x="274" y="360"/>
                </a:lnTo>
                <a:lnTo>
                  <a:pt x="275" y="359"/>
                </a:lnTo>
                <a:lnTo>
                  <a:pt x="275" y="357"/>
                </a:lnTo>
                <a:lnTo>
                  <a:pt x="277" y="357"/>
                </a:lnTo>
                <a:lnTo>
                  <a:pt x="277" y="356"/>
                </a:lnTo>
                <a:lnTo>
                  <a:pt x="278" y="353"/>
                </a:lnTo>
                <a:lnTo>
                  <a:pt x="279" y="352"/>
                </a:lnTo>
                <a:lnTo>
                  <a:pt x="279" y="351"/>
                </a:lnTo>
                <a:lnTo>
                  <a:pt x="279" y="348"/>
                </a:lnTo>
                <a:lnTo>
                  <a:pt x="281" y="348"/>
                </a:lnTo>
                <a:lnTo>
                  <a:pt x="281" y="347"/>
                </a:lnTo>
                <a:lnTo>
                  <a:pt x="281" y="345"/>
                </a:lnTo>
                <a:lnTo>
                  <a:pt x="281" y="344"/>
                </a:lnTo>
                <a:lnTo>
                  <a:pt x="281" y="343"/>
                </a:lnTo>
                <a:lnTo>
                  <a:pt x="281" y="340"/>
                </a:lnTo>
                <a:lnTo>
                  <a:pt x="282" y="339"/>
                </a:lnTo>
                <a:lnTo>
                  <a:pt x="282" y="336"/>
                </a:lnTo>
                <a:lnTo>
                  <a:pt x="282" y="335"/>
                </a:lnTo>
                <a:lnTo>
                  <a:pt x="282" y="334"/>
                </a:lnTo>
                <a:lnTo>
                  <a:pt x="283" y="334"/>
                </a:lnTo>
                <a:lnTo>
                  <a:pt x="283" y="332"/>
                </a:lnTo>
                <a:lnTo>
                  <a:pt x="283" y="331"/>
                </a:lnTo>
                <a:lnTo>
                  <a:pt x="283" y="328"/>
                </a:lnTo>
                <a:lnTo>
                  <a:pt x="283" y="326"/>
                </a:lnTo>
                <a:lnTo>
                  <a:pt x="283" y="323"/>
                </a:lnTo>
                <a:lnTo>
                  <a:pt x="283" y="322"/>
                </a:lnTo>
                <a:lnTo>
                  <a:pt x="282" y="322"/>
                </a:lnTo>
                <a:lnTo>
                  <a:pt x="282" y="319"/>
                </a:lnTo>
                <a:lnTo>
                  <a:pt x="281" y="317"/>
                </a:lnTo>
                <a:lnTo>
                  <a:pt x="279" y="314"/>
                </a:lnTo>
                <a:lnTo>
                  <a:pt x="278" y="313"/>
                </a:lnTo>
                <a:lnTo>
                  <a:pt x="275" y="310"/>
                </a:lnTo>
                <a:lnTo>
                  <a:pt x="274" y="310"/>
                </a:lnTo>
                <a:lnTo>
                  <a:pt x="273" y="310"/>
                </a:lnTo>
                <a:lnTo>
                  <a:pt x="273" y="309"/>
                </a:lnTo>
                <a:lnTo>
                  <a:pt x="273" y="307"/>
                </a:lnTo>
                <a:lnTo>
                  <a:pt x="271" y="307"/>
                </a:lnTo>
                <a:lnTo>
                  <a:pt x="271" y="306"/>
                </a:lnTo>
                <a:lnTo>
                  <a:pt x="270" y="305"/>
                </a:lnTo>
                <a:lnTo>
                  <a:pt x="271" y="304"/>
                </a:lnTo>
                <a:lnTo>
                  <a:pt x="273" y="302"/>
                </a:lnTo>
                <a:lnTo>
                  <a:pt x="273" y="300"/>
                </a:lnTo>
                <a:lnTo>
                  <a:pt x="274" y="298"/>
                </a:lnTo>
                <a:lnTo>
                  <a:pt x="275" y="297"/>
                </a:lnTo>
                <a:lnTo>
                  <a:pt x="275" y="296"/>
                </a:lnTo>
                <a:lnTo>
                  <a:pt x="275" y="294"/>
                </a:lnTo>
                <a:lnTo>
                  <a:pt x="277" y="293"/>
                </a:lnTo>
                <a:lnTo>
                  <a:pt x="275" y="293"/>
                </a:lnTo>
                <a:lnTo>
                  <a:pt x="277" y="293"/>
                </a:lnTo>
                <a:lnTo>
                  <a:pt x="277" y="292"/>
                </a:lnTo>
                <a:lnTo>
                  <a:pt x="277" y="290"/>
                </a:lnTo>
                <a:lnTo>
                  <a:pt x="277" y="289"/>
                </a:lnTo>
                <a:lnTo>
                  <a:pt x="277" y="288"/>
                </a:lnTo>
                <a:lnTo>
                  <a:pt x="278" y="288"/>
                </a:lnTo>
                <a:lnTo>
                  <a:pt x="278" y="287"/>
                </a:lnTo>
                <a:lnTo>
                  <a:pt x="278" y="285"/>
                </a:lnTo>
                <a:lnTo>
                  <a:pt x="279" y="284"/>
                </a:lnTo>
                <a:lnTo>
                  <a:pt x="279" y="281"/>
                </a:lnTo>
                <a:lnTo>
                  <a:pt x="281" y="281"/>
                </a:lnTo>
                <a:lnTo>
                  <a:pt x="281" y="279"/>
                </a:lnTo>
                <a:lnTo>
                  <a:pt x="281" y="277"/>
                </a:lnTo>
                <a:lnTo>
                  <a:pt x="282" y="276"/>
                </a:lnTo>
                <a:lnTo>
                  <a:pt x="282" y="275"/>
                </a:lnTo>
                <a:lnTo>
                  <a:pt x="283" y="275"/>
                </a:lnTo>
                <a:lnTo>
                  <a:pt x="283" y="273"/>
                </a:lnTo>
                <a:lnTo>
                  <a:pt x="283" y="272"/>
                </a:lnTo>
                <a:lnTo>
                  <a:pt x="283" y="271"/>
                </a:lnTo>
                <a:lnTo>
                  <a:pt x="284" y="271"/>
                </a:lnTo>
                <a:lnTo>
                  <a:pt x="284" y="269"/>
                </a:lnTo>
                <a:lnTo>
                  <a:pt x="284" y="267"/>
                </a:lnTo>
                <a:lnTo>
                  <a:pt x="286" y="266"/>
                </a:lnTo>
                <a:lnTo>
                  <a:pt x="286" y="264"/>
                </a:lnTo>
                <a:lnTo>
                  <a:pt x="287" y="263"/>
                </a:lnTo>
                <a:lnTo>
                  <a:pt x="287" y="262"/>
                </a:lnTo>
                <a:lnTo>
                  <a:pt x="288" y="260"/>
                </a:lnTo>
                <a:lnTo>
                  <a:pt x="292" y="256"/>
                </a:lnTo>
                <a:lnTo>
                  <a:pt x="294" y="255"/>
                </a:lnTo>
                <a:lnTo>
                  <a:pt x="295" y="254"/>
                </a:lnTo>
                <a:lnTo>
                  <a:pt x="296" y="252"/>
                </a:lnTo>
                <a:lnTo>
                  <a:pt x="296" y="251"/>
                </a:lnTo>
                <a:lnTo>
                  <a:pt x="298" y="251"/>
                </a:lnTo>
                <a:lnTo>
                  <a:pt x="298" y="250"/>
                </a:lnTo>
                <a:lnTo>
                  <a:pt x="298" y="249"/>
                </a:lnTo>
                <a:lnTo>
                  <a:pt x="298" y="247"/>
                </a:lnTo>
                <a:lnTo>
                  <a:pt x="298" y="246"/>
                </a:lnTo>
                <a:lnTo>
                  <a:pt x="300" y="245"/>
                </a:lnTo>
                <a:lnTo>
                  <a:pt x="300" y="243"/>
                </a:lnTo>
                <a:lnTo>
                  <a:pt x="300" y="242"/>
                </a:lnTo>
                <a:lnTo>
                  <a:pt x="300" y="241"/>
                </a:lnTo>
                <a:lnTo>
                  <a:pt x="300" y="239"/>
                </a:lnTo>
                <a:lnTo>
                  <a:pt x="300" y="238"/>
                </a:lnTo>
                <a:lnTo>
                  <a:pt x="299" y="238"/>
                </a:lnTo>
                <a:lnTo>
                  <a:pt x="299" y="237"/>
                </a:lnTo>
                <a:lnTo>
                  <a:pt x="299" y="235"/>
                </a:lnTo>
                <a:lnTo>
                  <a:pt x="299" y="234"/>
                </a:lnTo>
                <a:lnTo>
                  <a:pt x="298" y="234"/>
                </a:lnTo>
                <a:lnTo>
                  <a:pt x="298" y="233"/>
                </a:lnTo>
                <a:lnTo>
                  <a:pt x="299" y="233"/>
                </a:lnTo>
                <a:lnTo>
                  <a:pt x="299" y="230"/>
                </a:lnTo>
                <a:lnTo>
                  <a:pt x="299" y="228"/>
                </a:lnTo>
                <a:lnTo>
                  <a:pt x="298" y="225"/>
                </a:lnTo>
                <a:lnTo>
                  <a:pt x="298" y="222"/>
                </a:lnTo>
                <a:lnTo>
                  <a:pt x="298" y="215"/>
                </a:lnTo>
                <a:lnTo>
                  <a:pt x="298" y="213"/>
                </a:lnTo>
                <a:lnTo>
                  <a:pt x="296" y="213"/>
                </a:lnTo>
                <a:lnTo>
                  <a:pt x="296" y="212"/>
                </a:lnTo>
                <a:lnTo>
                  <a:pt x="296" y="211"/>
                </a:lnTo>
                <a:lnTo>
                  <a:pt x="296" y="208"/>
                </a:lnTo>
                <a:lnTo>
                  <a:pt x="296" y="207"/>
                </a:lnTo>
                <a:lnTo>
                  <a:pt x="296" y="205"/>
                </a:lnTo>
                <a:lnTo>
                  <a:pt x="296" y="204"/>
                </a:lnTo>
                <a:lnTo>
                  <a:pt x="298" y="203"/>
                </a:lnTo>
                <a:lnTo>
                  <a:pt x="299" y="201"/>
                </a:lnTo>
                <a:lnTo>
                  <a:pt x="300" y="200"/>
                </a:lnTo>
                <a:lnTo>
                  <a:pt x="300" y="199"/>
                </a:lnTo>
                <a:lnTo>
                  <a:pt x="300" y="197"/>
                </a:lnTo>
                <a:lnTo>
                  <a:pt x="300" y="196"/>
                </a:lnTo>
                <a:lnTo>
                  <a:pt x="300" y="195"/>
                </a:lnTo>
                <a:lnTo>
                  <a:pt x="299" y="195"/>
                </a:lnTo>
                <a:lnTo>
                  <a:pt x="300" y="192"/>
                </a:lnTo>
                <a:lnTo>
                  <a:pt x="300" y="191"/>
                </a:lnTo>
                <a:lnTo>
                  <a:pt x="300" y="190"/>
                </a:lnTo>
                <a:lnTo>
                  <a:pt x="299" y="190"/>
                </a:lnTo>
                <a:lnTo>
                  <a:pt x="299" y="188"/>
                </a:lnTo>
                <a:lnTo>
                  <a:pt x="298" y="187"/>
                </a:lnTo>
                <a:lnTo>
                  <a:pt x="296" y="186"/>
                </a:lnTo>
                <a:lnTo>
                  <a:pt x="296" y="184"/>
                </a:lnTo>
                <a:lnTo>
                  <a:pt x="295" y="183"/>
                </a:lnTo>
                <a:lnTo>
                  <a:pt x="295" y="182"/>
                </a:lnTo>
                <a:lnTo>
                  <a:pt x="295" y="180"/>
                </a:lnTo>
                <a:lnTo>
                  <a:pt x="296" y="179"/>
                </a:lnTo>
                <a:lnTo>
                  <a:pt x="296" y="178"/>
                </a:lnTo>
                <a:lnTo>
                  <a:pt x="296" y="177"/>
                </a:lnTo>
                <a:lnTo>
                  <a:pt x="298" y="175"/>
                </a:lnTo>
                <a:lnTo>
                  <a:pt x="299" y="175"/>
                </a:lnTo>
                <a:lnTo>
                  <a:pt x="300" y="174"/>
                </a:lnTo>
                <a:lnTo>
                  <a:pt x="301" y="171"/>
                </a:lnTo>
                <a:lnTo>
                  <a:pt x="301" y="170"/>
                </a:lnTo>
                <a:lnTo>
                  <a:pt x="303" y="169"/>
                </a:lnTo>
                <a:lnTo>
                  <a:pt x="303" y="167"/>
                </a:lnTo>
                <a:lnTo>
                  <a:pt x="303" y="166"/>
                </a:lnTo>
                <a:lnTo>
                  <a:pt x="303" y="165"/>
                </a:lnTo>
                <a:lnTo>
                  <a:pt x="303" y="163"/>
                </a:lnTo>
                <a:lnTo>
                  <a:pt x="303" y="162"/>
                </a:lnTo>
                <a:lnTo>
                  <a:pt x="301" y="162"/>
                </a:lnTo>
                <a:lnTo>
                  <a:pt x="301" y="161"/>
                </a:lnTo>
                <a:lnTo>
                  <a:pt x="301" y="160"/>
                </a:lnTo>
                <a:lnTo>
                  <a:pt x="300" y="158"/>
                </a:lnTo>
                <a:lnTo>
                  <a:pt x="300" y="157"/>
                </a:lnTo>
                <a:lnTo>
                  <a:pt x="300" y="156"/>
                </a:lnTo>
                <a:lnTo>
                  <a:pt x="300" y="154"/>
                </a:lnTo>
                <a:lnTo>
                  <a:pt x="300" y="153"/>
                </a:lnTo>
                <a:lnTo>
                  <a:pt x="301" y="152"/>
                </a:lnTo>
                <a:lnTo>
                  <a:pt x="301" y="150"/>
                </a:lnTo>
                <a:lnTo>
                  <a:pt x="303" y="150"/>
                </a:lnTo>
                <a:lnTo>
                  <a:pt x="303" y="149"/>
                </a:lnTo>
                <a:lnTo>
                  <a:pt x="303" y="148"/>
                </a:lnTo>
                <a:lnTo>
                  <a:pt x="301" y="145"/>
                </a:lnTo>
                <a:lnTo>
                  <a:pt x="300" y="144"/>
                </a:lnTo>
                <a:lnTo>
                  <a:pt x="300" y="143"/>
                </a:lnTo>
                <a:lnTo>
                  <a:pt x="301" y="143"/>
                </a:lnTo>
                <a:lnTo>
                  <a:pt x="303" y="143"/>
                </a:lnTo>
                <a:lnTo>
                  <a:pt x="304" y="143"/>
                </a:lnTo>
                <a:lnTo>
                  <a:pt x="304" y="141"/>
                </a:lnTo>
                <a:lnTo>
                  <a:pt x="305" y="141"/>
                </a:lnTo>
                <a:lnTo>
                  <a:pt x="305" y="140"/>
                </a:lnTo>
                <a:lnTo>
                  <a:pt x="307" y="140"/>
                </a:lnTo>
                <a:lnTo>
                  <a:pt x="307" y="139"/>
                </a:lnTo>
                <a:lnTo>
                  <a:pt x="307" y="137"/>
                </a:lnTo>
                <a:lnTo>
                  <a:pt x="308" y="137"/>
                </a:lnTo>
                <a:lnTo>
                  <a:pt x="308" y="136"/>
                </a:lnTo>
                <a:lnTo>
                  <a:pt x="308" y="133"/>
                </a:lnTo>
                <a:lnTo>
                  <a:pt x="308" y="132"/>
                </a:lnTo>
                <a:lnTo>
                  <a:pt x="308" y="131"/>
                </a:lnTo>
                <a:lnTo>
                  <a:pt x="307" y="129"/>
                </a:lnTo>
                <a:lnTo>
                  <a:pt x="307" y="128"/>
                </a:lnTo>
                <a:lnTo>
                  <a:pt x="307" y="127"/>
                </a:lnTo>
                <a:lnTo>
                  <a:pt x="307" y="125"/>
                </a:lnTo>
                <a:lnTo>
                  <a:pt x="308" y="124"/>
                </a:lnTo>
                <a:lnTo>
                  <a:pt x="308" y="123"/>
                </a:lnTo>
                <a:lnTo>
                  <a:pt x="308" y="122"/>
                </a:lnTo>
                <a:lnTo>
                  <a:pt x="308" y="119"/>
                </a:lnTo>
                <a:lnTo>
                  <a:pt x="309" y="116"/>
                </a:lnTo>
                <a:lnTo>
                  <a:pt x="309" y="114"/>
                </a:lnTo>
                <a:lnTo>
                  <a:pt x="309" y="112"/>
                </a:lnTo>
                <a:lnTo>
                  <a:pt x="311" y="112"/>
                </a:lnTo>
                <a:lnTo>
                  <a:pt x="311" y="111"/>
                </a:lnTo>
                <a:lnTo>
                  <a:pt x="311" y="110"/>
                </a:lnTo>
                <a:lnTo>
                  <a:pt x="311" y="108"/>
                </a:lnTo>
                <a:lnTo>
                  <a:pt x="311" y="106"/>
                </a:lnTo>
                <a:lnTo>
                  <a:pt x="311" y="105"/>
                </a:lnTo>
                <a:lnTo>
                  <a:pt x="312" y="102"/>
                </a:lnTo>
                <a:lnTo>
                  <a:pt x="312" y="101"/>
                </a:lnTo>
                <a:lnTo>
                  <a:pt x="311" y="99"/>
                </a:lnTo>
                <a:lnTo>
                  <a:pt x="311" y="98"/>
                </a:lnTo>
                <a:lnTo>
                  <a:pt x="311" y="97"/>
                </a:lnTo>
                <a:lnTo>
                  <a:pt x="311" y="95"/>
                </a:lnTo>
                <a:lnTo>
                  <a:pt x="312" y="94"/>
                </a:lnTo>
                <a:lnTo>
                  <a:pt x="312" y="93"/>
                </a:lnTo>
                <a:lnTo>
                  <a:pt x="311" y="91"/>
                </a:lnTo>
                <a:lnTo>
                  <a:pt x="312" y="91"/>
                </a:lnTo>
                <a:lnTo>
                  <a:pt x="312" y="90"/>
                </a:lnTo>
                <a:lnTo>
                  <a:pt x="311" y="89"/>
                </a:lnTo>
                <a:lnTo>
                  <a:pt x="311" y="88"/>
                </a:lnTo>
                <a:lnTo>
                  <a:pt x="309" y="86"/>
                </a:lnTo>
                <a:lnTo>
                  <a:pt x="308" y="85"/>
                </a:lnTo>
                <a:lnTo>
                  <a:pt x="308" y="84"/>
                </a:lnTo>
                <a:lnTo>
                  <a:pt x="307" y="84"/>
                </a:lnTo>
                <a:lnTo>
                  <a:pt x="305" y="82"/>
                </a:lnTo>
                <a:lnTo>
                  <a:pt x="304" y="81"/>
                </a:lnTo>
                <a:lnTo>
                  <a:pt x="303" y="81"/>
                </a:lnTo>
                <a:lnTo>
                  <a:pt x="301" y="82"/>
                </a:lnTo>
                <a:lnTo>
                  <a:pt x="300" y="82"/>
                </a:lnTo>
                <a:lnTo>
                  <a:pt x="300" y="84"/>
                </a:lnTo>
                <a:lnTo>
                  <a:pt x="299" y="84"/>
                </a:lnTo>
                <a:lnTo>
                  <a:pt x="299" y="82"/>
                </a:lnTo>
                <a:lnTo>
                  <a:pt x="298" y="82"/>
                </a:lnTo>
                <a:lnTo>
                  <a:pt x="296" y="81"/>
                </a:lnTo>
                <a:lnTo>
                  <a:pt x="295" y="81"/>
                </a:lnTo>
                <a:lnTo>
                  <a:pt x="294" y="81"/>
                </a:lnTo>
                <a:lnTo>
                  <a:pt x="292" y="82"/>
                </a:lnTo>
                <a:lnTo>
                  <a:pt x="291" y="82"/>
                </a:lnTo>
                <a:lnTo>
                  <a:pt x="290" y="80"/>
                </a:lnTo>
                <a:lnTo>
                  <a:pt x="288" y="80"/>
                </a:lnTo>
                <a:lnTo>
                  <a:pt x="287" y="80"/>
                </a:lnTo>
                <a:lnTo>
                  <a:pt x="286" y="78"/>
                </a:lnTo>
                <a:lnTo>
                  <a:pt x="284" y="78"/>
                </a:lnTo>
                <a:lnTo>
                  <a:pt x="283" y="78"/>
                </a:lnTo>
                <a:lnTo>
                  <a:pt x="282" y="78"/>
                </a:lnTo>
                <a:lnTo>
                  <a:pt x="281" y="77"/>
                </a:lnTo>
                <a:lnTo>
                  <a:pt x="279" y="77"/>
                </a:lnTo>
                <a:lnTo>
                  <a:pt x="278" y="77"/>
                </a:lnTo>
                <a:lnTo>
                  <a:pt x="277" y="77"/>
                </a:lnTo>
                <a:lnTo>
                  <a:pt x="275" y="76"/>
                </a:lnTo>
                <a:lnTo>
                  <a:pt x="274" y="76"/>
                </a:lnTo>
                <a:lnTo>
                  <a:pt x="273" y="76"/>
                </a:lnTo>
                <a:lnTo>
                  <a:pt x="271" y="76"/>
                </a:lnTo>
                <a:lnTo>
                  <a:pt x="270" y="74"/>
                </a:lnTo>
                <a:lnTo>
                  <a:pt x="269" y="76"/>
                </a:lnTo>
                <a:lnTo>
                  <a:pt x="267" y="76"/>
                </a:lnTo>
                <a:lnTo>
                  <a:pt x="267" y="77"/>
                </a:lnTo>
                <a:lnTo>
                  <a:pt x="266" y="77"/>
                </a:lnTo>
                <a:lnTo>
                  <a:pt x="265" y="77"/>
                </a:lnTo>
                <a:lnTo>
                  <a:pt x="262" y="77"/>
                </a:lnTo>
                <a:lnTo>
                  <a:pt x="260" y="77"/>
                </a:lnTo>
                <a:lnTo>
                  <a:pt x="258" y="77"/>
                </a:lnTo>
                <a:lnTo>
                  <a:pt x="257" y="77"/>
                </a:lnTo>
                <a:lnTo>
                  <a:pt x="256" y="77"/>
                </a:lnTo>
                <a:lnTo>
                  <a:pt x="254" y="77"/>
                </a:lnTo>
                <a:lnTo>
                  <a:pt x="253" y="76"/>
                </a:lnTo>
                <a:lnTo>
                  <a:pt x="254" y="74"/>
                </a:lnTo>
                <a:lnTo>
                  <a:pt x="254" y="73"/>
                </a:lnTo>
                <a:lnTo>
                  <a:pt x="256" y="73"/>
                </a:lnTo>
                <a:lnTo>
                  <a:pt x="257" y="72"/>
                </a:lnTo>
                <a:lnTo>
                  <a:pt x="257" y="71"/>
                </a:lnTo>
                <a:lnTo>
                  <a:pt x="258" y="71"/>
                </a:lnTo>
                <a:lnTo>
                  <a:pt x="257" y="71"/>
                </a:lnTo>
                <a:lnTo>
                  <a:pt x="258" y="69"/>
                </a:lnTo>
                <a:lnTo>
                  <a:pt x="258" y="68"/>
                </a:lnTo>
                <a:lnTo>
                  <a:pt x="260" y="68"/>
                </a:lnTo>
                <a:lnTo>
                  <a:pt x="260" y="67"/>
                </a:lnTo>
                <a:lnTo>
                  <a:pt x="261" y="65"/>
                </a:lnTo>
                <a:lnTo>
                  <a:pt x="261" y="64"/>
                </a:lnTo>
                <a:lnTo>
                  <a:pt x="261" y="63"/>
                </a:lnTo>
                <a:lnTo>
                  <a:pt x="262" y="61"/>
                </a:lnTo>
                <a:lnTo>
                  <a:pt x="261" y="60"/>
                </a:lnTo>
                <a:lnTo>
                  <a:pt x="262" y="59"/>
                </a:lnTo>
                <a:lnTo>
                  <a:pt x="262" y="57"/>
                </a:lnTo>
                <a:lnTo>
                  <a:pt x="264" y="57"/>
                </a:lnTo>
                <a:lnTo>
                  <a:pt x="264" y="56"/>
                </a:lnTo>
                <a:lnTo>
                  <a:pt x="262" y="56"/>
                </a:lnTo>
                <a:lnTo>
                  <a:pt x="262" y="55"/>
                </a:lnTo>
                <a:lnTo>
                  <a:pt x="262" y="53"/>
                </a:lnTo>
                <a:lnTo>
                  <a:pt x="262" y="52"/>
                </a:lnTo>
                <a:lnTo>
                  <a:pt x="261" y="52"/>
                </a:lnTo>
                <a:lnTo>
                  <a:pt x="261" y="51"/>
                </a:lnTo>
                <a:lnTo>
                  <a:pt x="262" y="51"/>
                </a:lnTo>
                <a:lnTo>
                  <a:pt x="262" y="50"/>
                </a:lnTo>
                <a:lnTo>
                  <a:pt x="262" y="48"/>
                </a:lnTo>
                <a:lnTo>
                  <a:pt x="261" y="48"/>
                </a:lnTo>
                <a:lnTo>
                  <a:pt x="262" y="47"/>
                </a:lnTo>
                <a:lnTo>
                  <a:pt x="262" y="44"/>
                </a:lnTo>
                <a:lnTo>
                  <a:pt x="264" y="44"/>
                </a:lnTo>
                <a:lnTo>
                  <a:pt x="265" y="44"/>
                </a:lnTo>
                <a:lnTo>
                  <a:pt x="266" y="44"/>
                </a:lnTo>
                <a:lnTo>
                  <a:pt x="270" y="44"/>
                </a:lnTo>
                <a:lnTo>
                  <a:pt x="270" y="43"/>
                </a:lnTo>
                <a:lnTo>
                  <a:pt x="273" y="42"/>
                </a:lnTo>
                <a:lnTo>
                  <a:pt x="274" y="42"/>
                </a:lnTo>
                <a:lnTo>
                  <a:pt x="275" y="42"/>
                </a:lnTo>
                <a:lnTo>
                  <a:pt x="275" y="40"/>
                </a:lnTo>
                <a:lnTo>
                  <a:pt x="277" y="40"/>
                </a:lnTo>
                <a:lnTo>
                  <a:pt x="277" y="39"/>
                </a:lnTo>
                <a:lnTo>
                  <a:pt x="277" y="38"/>
                </a:lnTo>
                <a:lnTo>
                  <a:pt x="277" y="35"/>
                </a:lnTo>
                <a:lnTo>
                  <a:pt x="278" y="35"/>
                </a:lnTo>
                <a:close/>
                <a:moveTo>
                  <a:pt x="279" y="35"/>
                </a:moveTo>
                <a:lnTo>
                  <a:pt x="279" y="34"/>
                </a:lnTo>
                <a:lnTo>
                  <a:pt x="279" y="35"/>
                </a:lnTo>
                <a:close/>
                <a:moveTo>
                  <a:pt x="278" y="34"/>
                </a:moveTo>
                <a:lnTo>
                  <a:pt x="277" y="34"/>
                </a:lnTo>
                <a:lnTo>
                  <a:pt x="277" y="33"/>
                </a:lnTo>
                <a:lnTo>
                  <a:pt x="278" y="33"/>
                </a:lnTo>
                <a:lnTo>
                  <a:pt x="278" y="34"/>
                </a:lnTo>
                <a:close/>
                <a:moveTo>
                  <a:pt x="274" y="31"/>
                </a:moveTo>
                <a:lnTo>
                  <a:pt x="273" y="30"/>
                </a:lnTo>
                <a:lnTo>
                  <a:pt x="274" y="30"/>
                </a:lnTo>
                <a:lnTo>
                  <a:pt x="274" y="31"/>
                </a:lnTo>
                <a:close/>
                <a:moveTo>
                  <a:pt x="271" y="26"/>
                </a:moveTo>
                <a:lnTo>
                  <a:pt x="273" y="26"/>
                </a:lnTo>
                <a:lnTo>
                  <a:pt x="273" y="27"/>
                </a:lnTo>
                <a:lnTo>
                  <a:pt x="273" y="29"/>
                </a:lnTo>
                <a:lnTo>
                  <a:pt x="273" y="30"/>
                </a:lnTo>
                <a:lnTo>
                  <a:pt x="273" y="31"/>
                </a:lnTo>
                <a:lnTo>
                  <a:pt x="274" y="31"/>
                </a:lnTo>
                <a:lnTo>
                  <a:pt x="274" y="33"/>
                </a:lnTo>
                <a:lnTo>
                  <a:pt x="275" y="31"/>
                </a:lnTo>
                <a:lnTo>
                  <a:pt x="277" y="31"/>
                </a:lnTo>
                <a:lnTo>
                  <a:pt x="275" y="33"/>
                </a:lnTo>
                <a:lnTo>
                  <a:pt x="277" y="33"/>
                </a:lnTo>
                <a:lnTo>
                  <a:pt x="277" y="34"/>
                </a:lnTo>
                <a:lnTo>
                  <a:pt x="275" y="35"/>
                </a:lnTo>
                <a:lnTo>
                  <a:pt x="274" y="35"/>
                </a:lnTo>
                <a:lnTo>
                  <a:pt x="273" y="35"/>
                </a:lnTo>
                <a:lnTo>
                  <a:pt x="273" y="34"/>
                </a:lnTo>
                <a:lnTo>
                  <a:pt x="273" y="33"/>
                </a:lnTo>
                <a:lnTo>
                  <a:pt x="271" y="31"/>
                </a:lnTo>
                <a:lnTo>
                  <a:pt x="271" y="30"/>
                </a:lnTo>
                <a:lnTo>
                  <a:pt x="269" y="27"/>
                </a:lnTo>
                <a:lnTo>
                  <a:pt x="267" y="26"/>
                </a:lnTo>
                <a:lnTo>
                  <a:pt x="267" y="25"/>
                </a:lnTo>
                <a:lnTo>
                  <a:pt x="267" y="23"/>
                </a:lnTo>
                <a:lnTo>
                  <a:pt x="269" y="22"/>
                </a:lnTo>
                <a:lnTo>
                  <a:pt x="270" y="22"/>
                </a:lnTo>
                <a:lnTo>
                  <a:pt x="273" y="22"/>
                </a:lnTo>
                <a:lnTo>
                  <a:pt x="271" y="23"/>
                </a:lnTo>
                <a:lnTo>
                  <a:pt x="271" y="25"/>
                </a:lnTo>
                <a:lnTo>
                  <a:pt x="271" y="26"/>
                </a:lnTo>
                <a:close/>
                <a:moveTo>
                  <a:pt x="279" y="13"/>
                </a:moveTo>
                <a:lnTo>
                  <a:pt x="279" y="14"/>
                </a:lnTo>
                <a:lnTo>
                  <a:pt x="278" y="14"/>
                </a:lnTo>
                <a:lnTo>
                  <a:pt x="277" y="14"/>
                </a:lnTo>
                <a:lnTo>
                  <a:pt x="275" y="14"/>
                </a:lnTo>
                <a:lnTo>
                  <a:pt x="274" y="13"/>
                </a:lnTo>
                <a:lnTo>
                  <a:pt x="273" y="13"/>
                </a:lnTo>
                <a:lnTo>
                  <a:pt x="271" y="12"/>
                </a:lnTo>
                <a:lnTo>
                  <a:pt x="269" y="10"/>
                </a:lnTo>
                <a:lnTo>
                  <a:pt x="269" y="9"/>
                </a:lnTo>
                <a:lnTo>
                  <a:pt x="267" y="8"/>
                </a:lnTo>
                <a:lnTo>
                  <a:pt x="267" y="6"/>
                </a:lnTo>
                <a:lnTo>
                  <a:pt x="267" y="5"/>
                </a:lnTo>
                <a:lnTo>
                  <a:pt x="269" y="4"/>
                </a:lnTo>
                <a:lnTo>
                  <a:pt x="269" y="2"/>
                </a:lnTo>
                <a:lnTo>
                  <a:pt x="270" y="2"/>
                </a:lnTo>
                <a:lnTo>
                  <a:pt x="271" y="1"/>
                </a:lnTo>
                <a:lnTo>
                  <a:pt x="274" y="0"/>
                </a:lnTo>
                <a:lnTo>
                  <a:pt x="277" y="0"/>
                </a:lnTo>
                <a:lnTo>
                  <a:pt x="278" y="0"/>
                </a:lnTo>
                <a:lnTo>
                  <a:pt x="278" y="1"/>
                </a:lnTo>
                <a:lnTo>
                  <a:pt x="278" y="2"/>
                </a:lnTo>
                <a:lnTo>
                  <a:pt x="278" y="4"/>
                </a:lnTo>
                <a:lnTo>
                  <a:pt x="278" y="5"/>
                </a:lnTo>
                <a:lnTo>
                  <a:pt x="279" y="6"/>
                </a:lnTo>
                <a:lnTo>
                  <a:pt x="279" y="8"/>
                </a:lnTo>
                <a:lnTo>
                  <a:pt x="279" y="9"/>
                </a:lnTo>
                <a:lnTo>
                  <a:pt x="279" y="10"/>
                </a:lnTo>
                <a:lnTo>
                  <a:pt x="279" y="12"/>
                </a:lnTo>
                <a:lnTo>
                  <a:pt x="279" y="13"/>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3344408" y="3879787"/>
            <a:ext cx="801192" cy="1008844"/>
          </a:xfrm>
          <a:custGeom>
            <a:avLst/>
            <a:gdLst>
              <a:gd name="T0" fmla="*/ 251 w 463"/>
              <a:gd name="T1" fmla="*/ 561 h 583"/>
              <a:gd name="T2" fmla="*/ 200 w 463"/>
              <a:gd name="T3" fmla="*/ 551 h 583"/>
              <a:gd name="T4" fmla="*/ 182 w 463"/>
              <a:gd name="T5" fmla="*/ 493 h 583"/>
              <a:gd name="T6" fmla="*/ 271 w 463"/>
              <a:gd name="T7" fmla="*/ 466 h 583"/>
              <a:gd name="T8" fmla="*/ 127 w 463"/>
              <a:gd name="T9" fmla="*/ 444 h 583"/>
              <a:gd name="T10" fmla="*/ 269 w 463"/>
              <a:gd name="T11" fmla="*/ 394 h 583"/>
              <a:gd name="T12" fmla="*/ 290 w 463"/>
              <a:gd name="T13" fmla="*/ 379 h 583"/>
              <a:gd name="T14" fmla="*/ 318 w 463"/>
              <a:gd name="T15" fmla="*/ 369 h 583"/>
              <a:gd name="T16" fmla="*/ 310 w 463"/>
              <a:gd name="T17" fmla="*/ 360 h 583"/>
              <a:gd name="T18" fmla="*/ 399 w 463"/>
              <a:gd name="T19" fmla="*/ 338 h 583"/>
              <a:gd name="T20" fmla="*/ 447 w 463"/>
              <a:gd name="T21" fmla="*/ 351 h 583"/>
              <a:gd name="T22" fmla="*/ 409 w 463"/>
              <a:gd name="T23" fmla="*/ 326 h 583"/>
              <a:gd name="T24" fmla="*/ 404 w 463"/>
              <a:gd name="T25" fmla="*/ 330 h 583"/>
              <a:gd name="T26" fmla="*/ 437 w 463"/>
              <a:gd name="T27" fmla="*/ 346 h 583"/>
              <a:gd name="T28" fmla="*/ 447 w 463"/>
              <a:gd name="T29" fmla="*/ 379 h 583"/>
              <a:gd name="T30" fmla="*/ 451 w 463"/>
              <a:gd name="T31" fmla="*/ 406 h 583"/>
              <a:gd name="T32" fmla="*/ 415 w 463"/>
              <a:gd name="T33" fmla="*/ 428 h 583"/>
              <a:gd name="T34" fmla="*/ 367 w 463"/>
              <a:gd name="T35" fmla="*/ 452 h 583"/>
              <a:gd name="T36" fmla="*/ 306 w 463"/>
              <a:gd name="T37" fmla="*/ 451 h 583"/>
              <a:gd name="T38" fmla="*/ 277 w 463"/>
              <a:gd name="T39" fmla="*/ 423 h 583"/>
              <a:gd name="T40" fmla="*/ 293 w 463"/>
              <a:gd name="T41" fmla="*/ 381 h 583"/>
              <a:gd name="T42" fmla="*/ 335 w 463"/>
              <a:gd name="T43" fmla="*/ 349 h 583"/>
              <a:gd name="T44" fmla="*/ 367 w 463"/>
              <a:gd name="T45" fmla="*/ 326 h 583"/>
              <a:gd name="T46" fmla="*/ 352 w 463"/>
              <a:gd name="T47" fmla="*/ 322 h 583"/>
              <a:gd name="T48" fmla="*/ 384 w 463"/>
              <a:gd name="T49" fmla="*/ 320 h 583"/>
              <a:gd name="T50" fmla="*/ 377 w 463"/>
              <a:gd name="T51" fmla="*/ 321 h 583"/>
              <a:gd name="T52" fmla="*/ 354 w 463"/>
              <a:gd name="T53" fmla="*/ 318 h 583"/>
              <a:gd name="T54" fmla="*/ 430 w 463"/>
              <a:gd name="T55" fmla="*/ 308 h 583"/>
              <a:gd name="T56" fmla="*/ 421 w 463"/>
              <a:gd name="T57" fmla="*/ 305 h 583"/>
              <a:gd name="T58" fmla="*/ 327 w 463"/>
              <a:gd name="T59" fmla="*/ 308 h 583"/>
              <a:gd name="T60" fmla="*/ 311 w 463"/>
              <a:gd name="T61" fmla="*/ 301 h 583"/>
              <a:gd name="T62" fmla="*/ 329 w 463"/>
              <a:gd name="T63" fmla="*/ 287 h 583"/>
              <a:gd name="T64" fmla="*/ 119 w 463"/>
              <a:gd name="T65" fmla="*/ 443 h 583"/>
              <a:gd name="T66" fmla="*/ 121 w 463"/>
              <a:gd name="T67" fmla="*/ 466 h 583"/>
              <a:gd name="T68" fmla="*/ 161 w 463"/>
              <a:gd name="T69" fmla="*/ 511 h 583"/>
              <a:gd name="T70" fmla="*/ 136 w 463"/>
              <a:gd name="T71" fmla="*/ 570 h 583"/>
              <a:gd name="T72" fmla="*/ 96 w 463"/>
              <a:gd name="T73" fmla="*/ 583 h 583"/>
              <a:gd name="T74" fmla="*/ 64 w 463"/>
              <a:gd name="T75" fmla="*/ 524 h 583"/>
              <a:gd name="T76" fmla="*/ 11 w 463"/>
              <a:gd name="T77" fmla="*/ 499 h 583"/>
              <a:gd name="T78" fmla="*/ 112 w 463"/>
              <a:gd name="T79" fmla="*/ 339 h 583"/>
              <a:gd name="T80" fmla="*/ 167 w 463"/>
              <a:gd name="T81" fmla="*/ 295 h 583"/>
              <a:gd name="T82" fmla="*/ 146 w 463"/>
              <a:gd name="T83" fmla="*/ 356 h 583"/>
              <a:gd name="T84" fmla="*/ 191 w 463"/>
              <a:gd name="T85" fmla="*/ 257 h 583"/>
              <a:gd name="T86" fmla="*/ 336 w 463"/>
              <a:gd name="T87" fmla="*/ 71 h 583"/>
              <a:gd name="T88" fmla="*/ 318 w 463"/>
              <a:gd name="T89" fmla="*/ 117 h 583"/>
              <a:gd name="T90" fmla="*/ 328 w 463"/>
              <a:gd name="T91" fmla="*/ 152 h 583"/>
              <a:gd name="T92" fmla="*/ 327 w 463"/>
              <a:gd name="T93" fmla="*/ 218 h 583"/>
              <a:gd name="T94" fmla="*/ 322 w 463"/>
              <a:gd name="T95" fmla="*/ 267 h 583"/>
              <a:gd name="T96" fmla="*/ 301 w 463"/>
              <a:gd name="T97" fmla="*/ 292 h 583"/>
              <a:gd name="T98" fmla="*/ 256 w 463"/>
              <a:gd name="T99" fmla="*/ 325 h 583"/>
              <a:gd name="T100" fmla="*/ 235 w 463"/>
              <a:gd name="T101" fmla="*/ 367 h 583"/>
              <a:gd name="T102" fmla="*/ 212 w 463"/>
              <a:gd name="T103" fmla="*/ 419 h 583"/>
              <a:gd name="T104" fmla="*/ 182 w 463"/>
              <a:gd name="T105" fmla="*/ 482 h 583"/>
              <a:gd name="T106" fmla="*/ 166 w 463"/>
              <a:gd name="T107" fmla="*/ 449 h 583"/>
              <a:gd name="T108" fmla="*/ 184 w 463"/>
              <a:gd name="T109" fmla="*/ 388 h 583"/>
              <a:gd name="T110" fmla="*/ 192 w 463"/>
              <a:gd name="T111" fmla="*/ 349 h 583"/>
              <a:gd name="T112" fmla="*/ 225 w 463"/>
              <a:gd name="T113" fmla="*/ 296 h 583"/>
              <a:gd name="T114" fmla="*/ 254 w 463"/>
              <a:gd name="T115" fmla="*/ 250 h 583"/>
              <a:gd name="T116" fmla="*/ 281 w 463"/>
              <a:gd name="T117" fmla="*/ 197 h 583"/>
              <a:gd name="T118" fmla="*/ 302 w 463"/>
              <a:gd name="T119" fmla="*/ 146 h 583"/>
              <a:gd name="T120" fmla="*/ 311 w 463"/>
              <a:gd name="T121" fmla="*/ 109 h 583"/>
              <a:gd name="T122" fmla="*/ 336 w 463"/>
              <a:gd name="T123" fmla="*/ 6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583">
                <a:moveTo>
                  <a:pt x="154" y="575"/>
                </a:moveTo>
                <a:lnTo>
                  <a:pt x="154" y="574"/>
                </a:lnTo>
                <a:lnTo>
                  <a:pt x="154" y="572"/>
                </a:lnTo>
                <a:lnTo>
                  <a:pt x="155" y="572"/>
                </a:lnTo>
                <a:lnTo>
                  <a:pt x="155" y="574"/>
                </a:lnTo>
                <a:lnTo>
                  <a:pt x="155" y="575"/>
                </a:lnTo>
                <a:lnTo>
                  <a:pt x="154" y="575"/>
                </a:lnTo>
                <a:close/>
                <a:moveTo>
                  <a:pt x="230" y="523"/>
                </a:moveTo>
                <a:lnTo>
                  <a:pt x="231" y="523"/>
                </a:lnTo>
                <a:lnTo>
                  <a:pt x="234" y="523"/>
                </a:lnTo>
                <a:lnTo>
                  <a:pt x="235" y="523"/>
                </a:lnTo>
                <a:lnTo>
                  <a:pt x="236" y="524"/>
                </a:lnTo>
                <a:lnTo>
                  <a:pt x="238" y="524"/>
                </a:lnTo>
                <a:lnTo>
                  <a:pt x="239" y="525"/>
                </a:lnTo>
                <a:lnTo>
                  <a:pt x="242" y="528"/>
                </a:lnTo>
                <a:lnTo>
                  <a:pt x="240" y="528"/>
                </a:lnTo>
                <a:lnTo>
                  <a:pt x="242" y="529"/>
                </a:lnTo>
                <a:lnTo>
                  <a:pt x="242" y="530"/>
                </a:lnTo>
                <a:lnTo>
                  <a:pt x="242" y="532"/>
                </a:lnTo>
                <a:lnTo>
                  <a:pt x="242" y="533"/>
                </a:lnTo>
                <a:lnTo>
                  <a:pt x="242" y="534"/>
                </a:lnTo>
                <a:lnTo>
                  <a:pt x="243" y="534"/>
                </a:lnTo>
                <a:lnTo>
                  <a:pt x="243" y="536"/>
                </a:lnTo>
                <a:lnTo>
                  <a:pt x="243" y="537"/>
                </a:lnTo>
                <a:lnTo>
                  <a:pt x="244" y="537"/>
                </a:lnTo>
                <a:lnTo>
                  <a:pt x="244" y="538"/>
                </a:lnTo>
                <a:lnTo>
                  <a:pt x="247" y="540"/>
                </a:lnTo>
                <a:lnTo>
                  <a:pt x="248" y="540"/>
                </a:lnTo>
                <a:lnTo>
                  <a:pt x="250" y="540"/>
                </a:lnTo>
                <a:lnTo>
                  <a:pt x="250" y="541"/>
                </a:lnTo>
                <a:lnTo>
                  <a:pt x="250" y="542"/>
                </a:lnTo>
                <a:lnTo>
                  <a:pt x="248" y="542"/>
                </a:lnTo>
                <a:lnTo>
                  <a:pt x="246" y="542"/>
                </a:lnTo>
                <a:lnTo>
                  <a:pt x="243" y="545"/>
                </a:lnTo>
                <a:lnTo>
                  <a:pt x="243" y="546"/>
                </a:lnTo>
                <a:lnTo>
                  <a:pt x="243" y="548"/>
                </a:lnTo>
                <a:lnTo>
                  <a:pt x="243" y="549"/>
                </a:lnTo>
                <a:lnTo>
                  <a:pt x="243" y="550"/>
                </a:lnTo>
                <a:lnTo>
                  <a:pt x="244" y="551"/>
                </a:lnTo>
                <a:lnTo>
                  <a:pt x="246" y="553"/>
                </a:lnTo>
                <a:lnTo>
                  <a:pt x="247" y="554"/>
                </a:lnTo>
                <a:lnTo>
                  <a:pt x="250" y="554"/>
                </a:lnTo>
                <a:lnTo>
                  <a:pt x="251" y="554"/>
                </a:lnTo>
                <a:lnTo>
                  <a:pt x="252" y="554"/>
                </a:lnTo>
                <a:lnTo>
                  <a:pt x="252" y="555"/>
                </a:lnTo>
                <a:lnTo>
                  <a:pt x="252" y="557"/>
                </a:lnTo>
                <a:lnTo>
                  <a:pt x="254" y="558"/>
                </a:lnTo>
                <a:lnTo>
                  <a:pt x="252" y="558"/>
                </a:lnTo>
                <a:lnTo>
                  <a:pt x="252" y="559"/>
                </a:lnTo>
                <a:lnTo>
                  <a:pt x="252" y="561"/>
                </a:lnTo>
                <a:lnTo>
                  <a:pt x="251" y="561"/>
                </a:lnTo>
                <a:lnTo>
                  <a:pt x="251" y="562"/>
                </a:lnTo>
                <a:lnTo>
                  <a:pt x="250" y="562"/>
                </a:lnTo>
                <a:lnTo>
                  <a:pt x="250" y="563"/>
                </a:lnTo>
                <a:lnTo>
                  <a:pt x="248" y="563"/>
                </a:lnTo>
                <a:lnTo>
                  <a:pt x="247" y="563"/>
                </a:lnTo>
                <a:lnTo>
                  <a:pt x="246" y="563"/>
                </a:lnTo>
                <a:lnTo>
                  <a:pt x="246" y="565"/>
                </a:lnTo>
                <a:lnTo>
                  <a:pt x="244" y="565"/>
                </a:lnTo>
                <a:lnTo>
                  <a:pt x="243" y="565"/>
                </a:lnTo>
                <a:lnTo>
                  <a:pt x="242" y="565"/>
                </a:lnTo>
                <a:lnTo>
                  <a:pt x="242" y="563"/>
                </a:lnTo>
                <a:lnTo>
                  <a:pt x="240" y="563"/>
                </a:lnTo>
                <a:lnTo>
                  <a:pt x="240" y="562"/>
                </a:lnTo>
                <a:lnTo>
                  <a:pt x="239" y="562"/>
                </a:lnTo>
                <a:lnTo>
                  <a:pt x="239" y="563"/>
                </a:lnTo>
                <a:lnTo>
                  <a:pt x="238" y="563"/>
                </a:lnTo>
                <a:lnTo>
                  <a:pt x="236" y="563"/>
                </a:lnTo>
                <a:lnTo>
                  <a:pt x="236" y="565"/>
                </a:lnTo>
                <a:lnTo>
                  <a:pt x="235" y="565"/>
                </a:lnTo>
                <a:lnTo>
                  <a:pt x="235" y="566"/>
                </a:lnTo>
                <a:lnTo>
                  <a:pt x="235" y="567"/>
                </a:lnTo>
                <a:lnTo>
                  <a:pt x="233" y="567"/>
                </a:lnTo>
                <a:lnTo>
                  <a:pt x="233" y="568"/>
                </a:lnTo>
                <a:lnTo>
                  <a:pt x="231" y="568"/>
                </a:lnTo>
                <a:lnTo>
                  <a:pt x="230" y="568"/>
                </a:lnTo>
                <a:lnTo>
                  <a:pt x="229" y="568"/>
                </a:lnTo>
                <a:lnTo>
                  <a:pt x="227" y="568"/>
                </a:lnTo>
                <a:lnTo>
                  <a:pt x="227" y="570"/>
                </a:lnTo>
                <a:lnTo>
                  <a:pt x="226" y="568"/>
                </a:lnTo>
                <a:lnTo>
                  <a:pt x="225" y="568"/>
                </a:lnTo>
                <a:lnTo>
                  <a:pt x="223" y="568"/>
                </a:lnTo>
                <a:lnTo>
                  <a:pt x="222" y="568"/>
                </a:lnTo>
                <a:lnTo>
                  <a:pt x="221" y="567"/>
                </a:lnTo>
                <a:lnTo>
                  <a:pt x="221" y="568"/>
                </a:lnTo>
                <a:lnTo>
                  <a:pt x="219" y="567"/>
                </a:lnTo>
                <a:lnTo>
                  <a:pt x="219" y="566"/>
                </a:lnTo>
                <a:lnTo>
                  <a:pt x="218" y="565"/>
                </a:lnTo>
                <a:lnTo>
                  <a:pt x="217" y="565"/>
                </a:lnTo>
                <a:lnTo>
                  <a:pt x="216" y="563"/>
                </a:lnTo>
                <a:lnTo>
                  <a:pt x="214" y="563"/>
                </a:lnTo>
                <a:lnTo>
                  <a:pt x="214" y="562"/>
                </a:lnTo>
                <a:lnTo>
                  <a:pt x="212" y="561"/>
                </a:lnTo>
                <a:lnTo>
                  <a:pt x="210" y="561"/>
                </a:lnTo>
                <a:lnTo>
                  <a:pt x="209" y="559"/>
                </a:lnTo>
                <a:lnTo>
                  <a:pt x="208" y="558"/>
                </a:lnTo>
                <a:lnTo>
                  <a:pt x="206" y="558"/>
                </a:lnTo>
                <a:lnTo>
                  <a:pt x="206" y="557"/>
                </a:lnTo>
                <a:lnTo>
                  <a:pt x="205" y="557"/>
                </a:lnTo>
                <a:lnTo>
                  <a:pt x="202" y="554"/>
                </a:lnTo>
                <a:lnTo>
                  <a:pt x="201" y="553"/>
                </a:lnTo>
                <a:lnTo>
                  <a:pt x="200" y="551"/>
                </a:lnTo>
                <a:lnTo>
                  <a:pt x="199" y="551"/>
                </a:lnTo>
                <a:lnTo>
                  <a:pt x="196" y="550"/>
                </a:lnTo>
                <a:lnTo>
                  <a:pt x="196" y="549"/>
                </a:lnTo>
                <a:lnTo>
                  <a:pt x="196" y="548"/>
                </a:lnTo>
                <a:lnTo>
                  <a:pt x="196" y="546"/>
                </a:lnTo>
                <a:lnTo>
                  <a:pt x="197" y="546"/>
                </a:lnTo>
                <a:lnTo>
                  <a:pt x="197" y="545"/>
                </a:lnTo>
                <a:lnTo>
                  <a:pt x="197" y="544"/>
                </a:lnTo>
                <a:lnTo>
                  <a:pt x="199" y="544"/>
                </a:lnTo>
                <a:lnTo>
                  <a:pt x="199" y="542"/>
                </a:lnTo>
                <a:lnTo>
                  <a:pt x="199" y="541"/>
                </a:lnTo>
                <a:lnTo>
                  <a:pt x="200" y="541"/>
                </a:lnTo>
                <a:lnTo>
                  <a:pt x="200" y="540"/>
                </a:lnTo>
                <a:lnTo>
                  <a:pt x="201" y="541"/>
                </a:lnTo>
                <a:lnTo>
                  <a:pt x="202" y="541"/>
                </a:lnTo>
                <a:lnTo>
                  <a:pt x="202" y="542"/>
                </a:lnTo>
                <a:lnTo>
                  <a:pt x="202" y="541"/>
                </a:lnTo>
                <a:lnTo>
                  <a:pt x="204" y="542"/>
                </a:lnTo>
                <a:lnTo>
                  <a:pt x="204" y="541"/>
                </a:lnTo>
                <a:lnTo>
                  <a:pt x="204" y="542"/>
                </a:lnTo>
                <a:lnTo>
                  <a:pt x="205" y="542"/>
                </a:lnTo>
                <a:lnTo>
                  <a:pt x="206" y="542"/>
                </a:lnTo>
                <a:lnTo>
                  <a:pt x="209" y="542"/>
                </a:lnTo>
                <a:lnTo>
                  <a:pt x="210" y="541"/>
                </a:lnTo>
                <a:lnTo>
                  <a:pt x="212" y="541"/>
                </a:lnTo>
                <a:lnTo>
                  <a:pt x="212" y="540"/>
                </a:lnTo>
                <a:lnTo>
                  <a:pt x="214" y="540"/>
                </a:lnTo>
                <a:lnTo>
                  <a:pt x="216" y="540"/>
                </a:lnTo>
                <a:lnTo>
                  <a:pt x="218" y="540"/>
                </a:lnTo>
                <a:lnTo>
                  <a:pt x="219" y="540"/>
                </a:lnTo>
                <a:lnTo>
                  <a:pt x="221" y="538"/>
                </a:lnTo>
                <a:lnTo>
                  <a:pt x="222" y="537"/>
                </a:lnTo>
                <a:lnTo>
                  <a:pt x="222" y="536"/>
                </a:lnTo>
                <a:lnTo>
                  <a:pt x="223" y="536"/>
                </a:lnTo>
                <a:lnTo>
                  <a:pt x="223" y="534"/>
                </a:lnTo>
                <a:lnTo>
                  <a:pt x="225" y="534"/>
                </a:lnTo>
                <a:lnTo>
                  <a:pt x="226" y="534"/>
                </a:lnTo>
                <a:lnTo>
                  <a:pt x="227" y="533"/>
                </a:lnTo>
                <a:lnTo>
                  <a:pt x="229" y="533"/>
                </a:lnTo>
                <a:lnTo>
                  <a:pt x="227" y="533"/>
                </a:lnTo>
                <a:lnTo>
                  <a:pt x="229" y="532"/>
                </a:lnTo>
                <a:lnTo>
                  <a:pt x="229" y="529"/>
                </a:lnTo>
                <a:lnTo>
                  <a:pt x="229" y="528"/>
                </a:lnTo>
                <a:lnTo>
                  <a:pt x="229" y="527"/>
                </a:lnTo>
                <a:lnTo>
                  <a:pt x="229" y="525"/>
                </a:lnTo>
                <a:lnTo>
                  <a:pt x="229" y="524"/>
                </a:lnTo>
                <a:lnTo>
                  <a:pt x="230" y="523"/>
                </a:lnTo>
                <a:close/>
                <a:moveTo>
                  <a:pt x="182" y="494"/>
                </a:moveTo>
                <a:lnTo>
                  <a:pt x="182" y="493"/>
                </a:lnTo>
                <a:lnTo>
                  <a:pt x="180" y="493"/>
                </a:lnTo>
                <a:lnTo>
                  <a:pt x="182" y="493"/>
                </a:lnTo>
                <a:lnTo>
                  <a:pt x="183" y="494"/>
                </a:lnTo>
                <a:lnTo>
                  <a:pt x="182" y="494"/>
                </a:lnTo>
                <a:close/>
                <a:moveTo>
                  <a:pt x="303" y="481"/>
                </a:moveTo>
                <a:lnTo>
                  <a:pt x="302" y="479"/>
                </a:lnTo>
                <a:lnTo>
                  <a:pt x="302" y="478"/>
                </a:lnTo>
                <a:lnTo>
                  <a:pt x="303" y="477"/>
                </a:lnTo>
                <a:lnTo>
                  <a:pt x="305" y="478"/>
                </a:lnTo>
                <a:lnTo>
                  <a:pt x="305" y="479"/>
                </a:lnTo>
                <a:lnTo>
                  <a:pt x="303" y="481"/>
                </a:lnTo>
                <a:close/>
                <a:moveTo>
                  <a:pt x="250" y="474"/>
                </a:moveTo>
                <a:lnTo>
                  <a:pt x="248" y="474"/>
                </a:lnTo>
                <a:lnTo>
                  <a:pt x="248" y="473"/>
                </a:lnTo>
                <a:lnTo>
                  <a:pt x="250" y="473"/>
                </a:lnTo>
                <a:lnTo>
                  <a:pt x="250" y="474"/>
                </a:lnTo>
                <a:close/>
                <a:moveTo>
                  <a:pt x="257" y="464"/>
                </a:moveTo>
                <a:lnTo>
                  <a:pt x="256" y="464"/>
                </a:lnTo>
                <a:lnTo>
                  <a:pt x="257" y="464"/>
                </a:lnTo>
                <a:close/>
                <a:moveTo>
                  <a:pt x="322" y="456"/>
                </a:moveTo>
                <a:lnTo>
                  <a:pt x="322" y="455"/>
                </a:lnTo>
                <a:lnTo>
                  <a:pt x="322" y="456"/>
                </a:lnTo>
                <a:close/>
                <a:moveTo>
                  <a:pt x="127" y="451"/>
                </a:moveTo>
                <a:lnTo>
                  <a:pt x="127" y="452"/>
                </a:lnTo>
                <a:lnTo>
                  <a:pt x="125" y="451"/>
                </a:lnTo>
                <a:lnTo>
                  <a:pt x="125" y="449"/>
                </a:lnTo>
                <a:lnTo>
                  <a:pt x="127" y="449"/>
                </a:lnTo>
                <a:lnTo>
                  <a:pt x="127" y="451"/>
                </a:lnTo>
                <a:close/>
                <a:moveTo>
                  <a:pt x="286" y="445"/>
                </a:moveTo>
                <a:lnTo>
                  <a:pt x="290" y="448"/>
                </a:lnTo>
                <a:lnTo>
                  <a:pt x="291" y="448"/>
                </a:lnTo>
                <a:lnTo>
                  <a:pt x="291" y="449"/>
                </a:lnTo>
                <a:lnTo>
                  <a:pt x="291" y="451"/>
                </a:lnTo>
                <a:lnTo>
                  <a:pt x="291" y="452"/>
                </a:lnTo>
                <a:lnTo>
                  <a:pt x="291" y="453"/>
                </a:lnTo>
                <a:lnTo>
                  <a:pt x="290" y="455"/>
                </a:lnTo>
                <a:lnTo>
                  <a:pt x="289" y="456"/>
                </a:lnTo>
                <a:lnTo>
                  <a:pt x="288" y="457"/>
                </a:lnTo>
                <a:lnTo>
                  <a:pt x="286" y="457"/>
                </a:lnTo>
                <a:lnTo>
                  <a:pt x="285" y="457"/>
                </a:lnTo>
                <a:lnTo>
                  <a:pt x="284" y="457"/>
                </a:lnTo>
                <a:lnTo>
                  <a:pt x="284" y="458"/>
                </a:lnTo>
                <a:lnTo>
                  <a:pt x="282" y="458"/>
                </a:lnTo>
                <a:lnTo>
                  <a:pt x="282" y="460"/>
                </a:lnTo>
                <a:lnTo>
                  <a:pt x="281" y="460"/>
                </a:lnTo>
                <a:lnTo>
                  <a:pt x="280" y="461"/>
                </a:lnTo>
                <a:lnTo>
                  <a:pt x="278" y="461"/>
                </a:lnTo>
                <a:lnTo>
                  <a:pt x="278" y="462"/>
                </a:lnTo>
                <a:lnTo>
                  <a:pt x="277" y="464"/>
                </a:lnTo>
                <a:lnTo>
                  <a:pt x="276" y="465"/>
                </a:lnTo>
                <a:lnTo>
                  <a:pt x="274" y="465"/>
                </a:lnTo>
                <a:lnTo>
                  <a:pt x="272" y="465"/>
                </a:lnTo>
                <a:lnTo>
                  <a:pt x="271" y="466"/>
                </a:lnTo>
                <a:lnTo>
                  <a:pt x="269" y="466"/>
                </a:lnTo>
                <a:lnTo>
                  <a:pt x="268" y="466"/>
                </a:lnTo>
                <a:lnTo>
                  <a:pt x="267" y="466"/>
                </a:lnTo>
                <a:lnTo>
                  <a:pt x="265" y="466"/>
                </a:lnTo>
                <a:lnTo>
                  <a:pt x="264" y="466"/>
                </a:lnTo>
                <a:lnTo>
                  <a:pt x="263" y="465"/>
                </a:lnTo>
                <a:lnTo>
                  <a:pt x="264" y="464"/>
                </a:lnTo>
                <a:lnTo>
                  <a:pt x="264" y="461"/>
                </a:lnTo>
                <a:lnTo>
                  <a:pt x="261" y="458"/>
                </a:lnTo>
                <a:lnTo>
                  <a:pt x="260" y="458"/>
                </a:lnTo>
                <a:lnTo>
                  <a:pt x="260" y="457"/>
                </a:lnTo>
                <a:lnTo>
                  <a:pt x="259" y="457"/>
                </a:lnTo>
                <a:lnTo>
                  <a:pt x="257" y="457"/>
                </a:lnTo>
                <a:lnTo>
                  <a:pt x="256" y="457"/>
                </a:lnTo>
                <a:lnTo>
                  <a:pt x="256" y="456"/>
                </a:lnTo>
                <a:lnTo>
                  <a:pt x="259" y="456"/>
                </a:lnTo>
                <a:lnTo>
                  <a:pt x="260" y="456"/>
                </a:lnTo>
                <a:lnTo>
                  <a:pt x="261" y="456"/>
                </a:lnTo>
                <a:lnTo>
                  <a:pt x="263" y="456"/>
                </a:lnTo>
                <a:lnTo>
                  <a:pt x="264" y="456"/>
                </a:lnTo>
                <a:lnTo>
                  <a:pt x="264" y="455"/>
                </a:lnTo>
                <a:lnTo>
                  <a:pt x="263" y="456"/>
                </a:lnTo>
                <a:lnTo>
                  <a:pt x="263" y="455"/>
                </a:lnTo>
                <a:lnTo>
                  <a:pt x="264" y="455"/>
                </a:lnTo>
                <a:lnTo>
                  <a:pt x="264" y="453"/>
                </a:lnTo>
                <a:lnTo>
                  <a:pt x="265" y="453"/>
                </a:lnTo>
                <a:lnTo>
                  <a:pt x="267" y="452"/>
                </a:lnTo>
                <a:lnTo>
                  <a:pt x="269" y="451"/>
                </a:lnTo>
                <a:lnTo>
                  <a:pt x="269" y="449"/>
                </a:lnTo>
                <a:lnTo>
                  <a:pt x="271" y="449"/>
                </a:lnTo>
                <a:lnTo>
                  <a:pt x="272" y="448"/>
                </a:lnTo>
                <a:lnTo>
                  <a:pt x="273" y="448"/>
                </a:lnTo>
                <a:lnTo>
                  <a:pt x="274" y="448"/>
                </a:lnTo>
                <a:lnTo>
                  <a:pt x="276" y="448"/>
                </a:lnTo>
                <a:lnTo>
                  <a:pt x="277" y="448"/>
                </a:lnTo>
                <a:lnTo>
                  <a:pt x="278" y="447"/>
                </a:lnTo>
                <a:lnTo>
                  <a:pt x="278" y="445"/>
                </a:lnTo>
                <a:lnTo>
                  <a:pt x="280" y="445"/>
                </a:lnTo>
                <a:lnTo>
                  <a:pt x="281" y="445"/>
                </a:lnTo>
                <a:lnTo>
                  <a:pt x="282" y="444"/>
                </a:lnTo>
                <a:lnTo>
                  <a:pt x="284" y="444"/>
                </a:lnTo>
                <a:lnTo>
                  <a:pt x="285" y="444"/>
                </a:lnTo>
                <a:lnTo>
                  <a:pt x="286" y="444"/>
                </a:lnTo>
                <a:lnTo>
                  <a:pt x="286" y="445"/>
                </a:lnTo>
                <a:close/>
                <a:moveTo>
                  <a:pt x="128" y="444"/>
                </a:moveTo>
                <a:lnTo>
                  <a:pt x="129" y="444"/>
                </a:lnTo>
                <a:lnTo>
                  <a:pt x="129" y="445"/>
                </a:lnTo>
                <a:lnTo>
                  <a:pt x="128" y="445"/>
                </a:lnTo>
                <a:lnTo>
                  <a:pt x="128" y="447"/>
                </a:lnTo>
                <a:lnTo>
                  <a:pt x="127" y="445"/>
                </a:lnTo>
                <a:lnTo>
                  <a:pt x="127" y="444"/>
                </a:lnTo>
                <a:lnTo>
                  <a:pt x="127" y="443"/>
                </a:lnTo>
                <a:lnTo>
                  <a:pt x="128" y="443"/>
                </a:lnTo>
                <a:lnTo>
                  <a:pt x="128" y="444"/>
                </a:lnTo>
                <a:close/>
                <a:moveTo>
                  <a:pt x="450" y="401"/>
                </a:moveTo>
                <a:lnTo>
                  <a:pt x="450" y="402"/>
                </a:lnTo>
                <a:lnTo>
                  <a:pt x="449" y="402"/>
                </a:lnTo>
                <a:lnTo>
                  <a:pt x="449" y="401"/>
                </a:lnTo>
                <a:lnTo>
                  <a:pt x="450" y="401"/>
                </a:lnTo>
                <a:close/>
                <a:moveTo>
                  <a:pt x="450" y="401"/>
                </a:moveTo>
                <a:lnTo>
                  <a:pt x="449" y="401"/>
                </a:lnTo>
                <a:lnTo>
                  <a:pt x="449" y="400"/>
                </a:lnTo>
                <a:lnTo>
                  <a:pt x="450" y="400"/>
                </a:lnTo>
                <a:lnTo>
                  <a:pt x="450" y="401"/>
                </a:lnTo>
                <a:close/>
                <a:moveTo>
                  <a:pt x="447" y="401"/>
                </a:moveTo>
                <a:lnTo>
                  <a:pt x="447" y="400"/>
                </a:lnTo>
                <a:lnTo>
                  <a:pt x="449" y="400"/>
                </a:lnTo>
                <a:lnTo>
                  <a:pt x="447" y="401"/>
                </a:lnTo>
                <a:close/>
                <a:moveTo>
                  <a:pt x="276" y="400"/>
                </a:moveTo>
                <a:lnTo>
                  <a:pt x="277" y="400"/>
                </a:lnTo>
                <a:lnTo>
                  <a:pt x="276" y="400"/>
                </a:lnTo>
                <a:close/>
                <a:moveTo>
                  <a:pt x="273" y="394"/>
                </a:moveTo>
                <a:lnTo>
                  <a:pt x="274" y="394"/>
                </a:lnTo>
                <a:lnTo>
                  <a:pt x="276" y="394"/>
                </a:lnTo>
                <a:lnTo>
                  <a:pt x="277" y="396"/>
                </a:lnTo>
                <a:lnTo>
                  <a:pt x="278" y="396"/>
                </a:lnTo>
                <a:lnTo>
                  <a:pt x="278" y="397"/>
                </a:lnTo>
                <a:lnTo>
                  <a:pt x="278" y="398"/>
                </a:lnTo>
                <a:lnTo>
                  <a:pt x="277" y="398"/>
                </a:lnTo>
                <a:lnTo>
                  <a:pt x="276" y="398"/>
                </a:lnTo>
                <a:lnTo>
                  <a:pt x="274" y="400"/>
                </a:lnTo>
                <a:lnTo>
                  <a:pt x="273" y="400"/>
                </a:lnTo>
                <a:lnTo>
                  <a:pt x="272" y="398"/>
                </a:lnTo>
                <a:lnTo>
                  <a:pt x="272" y="397"/>
                </a:lnTo>
                <a:lnTo>
                  <a:pt x="272" y="396"/>
                </a:lnTo>
                <a:lnTo>
                  <a:pt x="273" y="394"/>
                </a:lnTo>
                <a:close/>
                <a:moveTo>
                  <a:pt x="450" y="396"/>
                </a:moveTo>
                <a:lnTo>
                  <a:pt x="450" y="397"/>
                </a:lnTo>
                <a:lnTo>
                  <a:pt x="449" y="396"/>
                </a:lnTo>
                <a:lnTo>
                  <a:pt x="449" y="394"/>
                </a:lnTo>
                <a:lnTo>
                  <a:pt x="450" y="393"/>
                </a:lnTo>
                <a:lnTo>
                  <a:pt x="451" y="393"/>
                </a:lnTo>
                <a:lnTo>
                  <a:pt x="451" y="394"/>
                </a:lnTo>
                <a:lnTo>
                  <a:pt x="450" y="396"/>
                </a:lnTo>
                <a:close/>
                <a:moveTo>
                  <a:pt x="272" y="388"/>
                </a:moveTo>
                <a:lnTo>
                  <a:pt x="273" y="388"/>
                </a:lnTo>
                <a:lnTo>
                  <a:pt x="273" y="389"/>
                </a:lnTo>
                <a:lnTo>
                  <a:pt x="273" y="390"/>
                </a:lnTo>
                <a:lnTo>
                  <a:pt x="272" y="390"/>
                </a:lnTo>
                <a:lnTo>
                  <a:pt x="271" y="392"/>
                </a:lnTo>
                <a:lnTo>
                  <a:pt x="271" y="393"/>
                </a:lnTo>
                <a:lnTo>
                  <a:pt x="269" y="394"/>
                </a:lnTo>
                <a:lnTo>
                  <a:pt x="268" y="394"/>
                </a:lnTo>
                <a:lnTo>
                  <a:pt x="268" y="396"/>
                </a:lnTo>
                <a:lnTo>
                  <a:pt x="268" y="394"/>
                </a:lnTo>
                <a:lnTo>
                  <a:pt x="267" y="394"/>
                </a:lnTo>
                <a:lnTo>
                  <a:pt x="267" y="393"/>
                </a:lnTo>
                <a:lnTo>
                  <a:pt x="267" y="390"/>
                </a:lnTo>
                <a:lnTo>
                  <a:pt x="267" y="388"/>
                </a:lnTo>
                <a:lnTo>
                  <a:pt x="268" y="388"/>
                </a:lnTo>
                <a:lnTo>
                  <a:pt x="269" y="388"/>
                </a:lnTo>
                <a:lnTo>
                  <a:pt x="271" y="388"/>
                </a:lnTo>
                <a:lnTo>
                  <a:pt x="272" y="388"/>
                </a:lnTo>
                <a:close/>
                <a:moveTo>
                  <a:pt x="180" y="390"/>
                </a:moveTo>
                <a:lnTo>
                  <a:pt x="180" y="392"/>
                </a:lnTo>
                <a:lnTo>
                  <a:pt x="179" y="392"/>
                </a:lnTo>
                <a:lnTo>
                  <a:pt x="178" y="390"/>
                </a:lnTo>
                <a:lnTo>
                  <a:pt x="178" y="389"/>
                </a:lnTo>
                <a:lnTo>
                  <a:pt x="179" y="388"/>
                </a:lnTo>
                <a:lnTo>
                  <a:pt x="179" y="386"/>
                </a:lnTo>
                <a:lnTo>
                  <a:pt x="180" y="388"/>
                </a:lnTo>
                <a:lnTo>
                  <a:pt x="180" y="389"/>
                </a:lnTo>
                <a:lnTo>
                  <a:pt x="180" y="390"/>
                </a:lnTo>
                <a:close/>
                <a:moveTo>
                  <a:pt x="278" y="384"/>
                </a:moveTo>
                <a:lnTo>
                  <a:pt x="280" y="384"/>
                </a:lnTo>
                <a:lnTo>
                  <a:pt x="281" y="384"/>
                </a:lnTo>
                <a:lnTo>
                  <a:pt x="282" y="385"/>
                </a:lnTo>
                <a:lnTo>
                  <a:pt x="284" y="385"/>
                </a:lnTo>
                <a:lnTo>
                  <a:pt x="285" y="385"/>
                </a:lnTo>
                <a:lnTo>
                  <a:pt x="286" y="385"/>
                </a:lnTo>
                <a:lnTo>
                  <a:pt x="288" y="384"/>
                </a:lnTo>
                <a:lnTo>
                  <a:pt x="289" y="384"/>
                </a:lnTo>
                <a:lnTo>
                  <a:pt x="289" y="385"/>
                </a:lnTo>
                <a:lnTo>
                  <a:pt x="286" y="386"/>
                </a:lnTo>
                <a:lnTo>
                  <a:pt x="285" y="386"/>
                </a:lnTo>
                <a:lnTo>
                  <a:pt x="285" y="388"/>
                </a:lnTo>
                <a:lnTo>
                  <a:pt x="284" y="388"/>
                </a:lnTo>
                <a:lnTo>
                  <a:pt x="284" y="389"/>
                </a:lnTo>
                <a:lnTo>
                  <a:pt x="282" y="389"/>
                </a:lnTo>
                <a:lnTo>
                  <a:pt x="281" y="389"/>
                </a:lnTo>
                <a:lnTo>
                  <a:pt x="280" y="389"/>
                </a:lnTo>
                <a:lnTo>
                  <a:pt x="280" y="388"/>
                </a:lnTo>
                <a:lnTo>
                  <a:pt x="280" y="386"/>
                </a:lnTo>
                <a:lnTo>
                  <a:pt x="277" y="385"/>
                </a:lnTo>
                <a:lnTo>
                  <a:pt x="277" y="384"/>
                </a:lnTo>
                <a:lnTo>
                  <a:pt x="278" y="384"/>
                </a:lnTo>
                <a:close/>
                <a:moveTo>
                  <a:pt x="449" y="379"/>
                </a:moveTo>
                <a:lnTo>
                  <a:pt x="447" y="379"/>
                </a:lnTo>
                <a:lnTo>
                  <a:pt x="449" y="379"/>
                </a:lnTo>
                <a:close/>
                <a:moveTo>
                  <a:pt x="290" y="381"/>
                </a:moveTo>
                <a:lnTo>
                  <a:pt x="290" y="383"/>
                </a:lnTo>
                <a:lnTo>
                  <a:pt x="290" y="381"/>
                </a:lnTo>
                <a:lnTo>
                  <a:pt x="290" y="379"/>
                </a:lnTo>
                <a:lnTo>
                  <a:pt x="291" y="379"/>
                </a:lnTo>
                <a:lnTo>
                  <a:pt x="291" y="380"/>
                </a:lnTo>
                <a:lnTo>
                  <a:pt x="291" y="381"/>
                </a:lnTo>
                <a:lnTo>
                  <a:pt x="290" y="381"/>
                </a:lnTo>
                <a:close/>
                <a:moveTo>
                  <a:pt x="297" y="380"/>
                </a:moveTo>
                <a:lnTo>
                  <a:pt x="295" y="381"/>
                </a:lnTo>
                <a:lnTo>
                  <a:pt x="294" y="381"/>
                </a:lnTo>
                <a:lnTo>
                  <a:pt x="294" y="380"/>
                </a:lnTo>
                <a:lnTo>
                  <a:pt x="293" y="380"/>
                </a:lnTo>
                <a:lnTo>
                  <a:pt x="293" y="379"/>
                </a:lnTo>
                <a:lnTo>
                  <a:pt x="294" y="379"/>
                </a:lnTo>
                <a:lnTo>
                  <a:pt x="295" y="379"/>
                </a:lnTo>
                <a:lnTo>
                  <a:pt x="297" y="379"/>
                </a:lnTo>
                <a:lnTo>
                  <a:pt x="297" y="380"/>
                </a:lnTo>
                <a:close/>
                <a:moveTo>
                  <a:pt x="301" y="375"/>
                </a:moveTo>
                <a:lnTo>
                  <a:pt x="301" y="376"/>
                </a:lnTo>
                <a:lnTo>
                  <a:pt x="301" y="375"/>
                </a:lnTo>
                <a:lnTo>
                  <a:pt x="299" y="375"/>
                </a:lnTo>
                <a:lnTo>
                  <a:pt x="301" y="375"/>
                </a:lnTo>
                <a:close/>
                <a:moveTo>
                  <a:pt x="289" y="377"/>
                </a:moveTo>
                <a:lnTo>
                  <a:pt x="286" y="376"/>
                </a:lnTo>
                <a:lnTo>
                  <a:pt x="286" y="375"/>
                </a:lnTo>
                <a:lnTo>
                  <a:pt x="286" y="373"/>
                </a:lnTo>
                <a:lnTo>
                  <a:pt x="286" y="375"/>
                </a:lnTo>
                <a:lnTo>
                  <a:pt x="288" y="375"/>
                </a:lnTo>
                <a:lnTo>
                  <a:pt x="289" y="376"/>
                </a:lnTo>
                <a:lnTo>
                  <a:pt x="289" y="377"/>
                </a:lnTo>
                <a:close/>
                <a:moveTo>
                  <a:pt x="291" y="375"/>
                </a:moveTo>
                <a:lnTo>
                  <a:pt x="290" y="375"/>
                </a:lnTo>
                <a:lnTo>
                  <a:pt x="290" y="373"/>
                </a:lnTo>
                <a:lnTo>
                  <a:pt x="291" y="373"/>
                </a:lnTo>
                <a:lnTo>
                  <a:pt x="291" y="375"/>
                </a:lnTo>
                <a:close/>
                <a:moveTo>
                  <a:pt x="303" y="373"/>
                </a:moveTo>
                <a:lnTo>
                  <a:pt x="302" y="373"/>
                </a:lnTo>
                <a:lnTo>
                  <a:pt x="302" y="372"/>
                </a:lnTo>
                <a:lnTo>
                  <a:pt x="303" y="373"/>
                </a:lnTo>
                <a:close/>
                <a:moveTo>
                  <a:pt x="298" y="372"/>
                </a:moveTo>
                <a:lnTo>
                  <a:pt x="297" y="372"/>
                </a:lnTo>
                <a:lnTo>
                  <a:pt x="295" y="372"/>
                </a:lnTo>
                <a:lnTo>
                  <a:pt x="298" y="372"/>
                </a:lnTo>
                <a:close/>
                <a:moveTo>
                  <a:pt x="451" y="372"/>
                </a:moveTo>
                <a:lnTo>
                  <a:pt x="451" y="371"/>
                </a:lnTo>
                <a:lnTo>
                  <a:pt x="452" y="371"/>
                </a:lnTo>
                <a:lnTo>
                  <a:pt x="452" y="372"/>
                </a:lnTo>
                <a:lnTo>
                  <a:pt x="451" y="372"/>
                </a:lnTo>
                <a:close/>
                <a:moveTo>
                  <a:pt x="302" y="369"/>
                </a:moveTo>
                <a:lnTo>
                  <a:pt x="302" y="368"/>
                </a:lnTo>
                <a:lnTo>
                  <a:pt x="302" y="369"/>
                </a:lnTo>
                <a:close/>
                <a:moveTo>
                  <a:pt x="320" y="369"/>
                </a:moveTo>
                <a:lnTo>
                  <a:pt x="319" y="369"/>
                </a:lnTo>
                <a:lnTo>
                  <a:pt x="318" y="369"/>
                </a:lnTo>
                <a:lnTo>
                  <a:pt x="318" y="368"/>
                </a:lnTo>
                <a:lnTo>
                  <a:pt x="319" y="367"/>
                </a:lnTo>
                <a:lnTo>
                  <a:pt x="320" y="368"/>
                </a:lnTo>
                <a:lnTo>
                  <a:pt x="320" y="369"/>
                </a:lnTo>
                <a:close/>
                <a:moveTo>
                  <a:pt x="447" y="368"/>
                </a:moveTo>
                <a:lnTo>
                  <a:pt x="446" y="367"/>
                </a:lnTo>
                <a:lnTo>
                  <a:pt x="447" y="367"/>
                </a:lnTo>
                <a:lnTo>
                  <a:pt x="447" y="368"/>
                </a:lnTo>
                <a:close/>
                <a:moveTo>
                  <a:pt x="320" y="367"/>
                </a:moveTo>
                <a:lnTo>
                  <a:pt x="319" y="367"/>
                </a:lnTo>
                <a:lnTo>
                  <a:pt x="319" y="366"/>
                </a:lnTo>
                <a:lnTo>
                  <a:pt x="320" y="366"/>
                </a:lnTo>
                <a:lnTo>
                  <a:pt x="320" y="367"/>
                </a:lnTo>
                <a:close/>
                <a:moveTo>
                  <a:pt x="322" y="364"/>
                </a:moveTo>
                <a:lnTo>
                  <a:pt x="322" y="366"/>
                </a:lnTo>
                <a:lnTo>
                  <a:pt x="322" y="364"/>
                </a:lnTo>
                <a:lnTo>
                  <a:pt x="320" y="364"/>
                </a:lnTo>
                <a:lnTo>
                  <a:pt x="322" y="364"/>
                </a:lnTo>
                <a:close/>
                <a:moveTo>
                  <a:pt x="308" y="364"/>
                </a:moveTo>
                <a:lnTo>
                  <a:pt x="307" y="364"/>
                </a:lnTo>
                <a:lnTo>
                  <a:pt x="307" y="363"/>
                </a:lnTo>
                <a:lnTo>
                  <a:pt x="308" y="363"/>
                </a:lnTo>
                <a:lnTo>
                  <a:pt x="308" y="364"/>
                </a:lnTo>
                <a:close/>
                <a:moveTo>
                  <a:pt x="323" y="364"/>
                </a:moveTo>
                <a:lnTo>
                  <a:pt x="322" y="364"/>
                </a:lnTo>
                <a:lnTo>
                  <a:pt x="322" y="363"/>
                </a:lnTo>
                <a:lnTo>
                  <a:pt x="323" y="364"/>
                </a:lnTo>
                <a:close/>
                <a:moveTo>
                  <a:pt x="324" y="363"/>
                </a:moveTo>
                <a:lnTo>
                  <a:pt x="323" y="363"/>
                </a:lnTo>
                <a:lnTo>
                  <a:pt x="324" y="363"/>
                </a:lnTo>
                <a:lnTo>
                  <a:pt x="324" y="362"/>
                </a:lnTo>
                <a:lnTo>
                  <a:pt x="324" y="363"/>
                </a:lnTo>
                <a:close/>
                <a:moveTo>
                  <a:pt x="305" y="362"/>
                </a:moveTo>
                <a:lnTo>
                  <a:pt x="303" y="362"/>
                </a:lnTo>
                <a:lnTo>
                  <a:pt x="303" y="360"/>
                </a:lnTo>
                <a:lnTo>
                  <a:pt x="305" y="360"/>
                </a:lnTo>
                <a:lnTo>
                  <a:pt x="305" y="362"/>
                </a:lnTo>
                <a:close/>
                <a:moveTo>
                  <a:pt x="319" y="360"/>
                </a:moveTo>
                <a:lnTo>
                  <a:pt x="319" y="362"/>
                </a:lnTo>
                <a:lnTo>
                  <a:pt x="318" y="360"/>
                </a:lnTo>
                <a:lnTo>
                  <a:pt x="316" y="359"/>
                </a:lnTo>
                <a:lnTo>
                  <a:pt x="318" y="359"/>
                </a:lnTo>
                <a:lnTo>
                  <a:pt x="319" y="360"/>
                </a:lnTo>
                <a:close/>
                <a:moveTo>
                  <a:pt x="305" y="359"/>
                </a:moveTo>
                <a:lnTo>
                  <a:pt x="303" y="359"/>
                </a:lnTo>
                <a:lnTo>
                  <a:pt x="303" y="358"/>
                </a:lnTo>
                <a:lnTo>
                  <a:pt x="305" y="359"/>
                </a:lnTo>
                <a:close/>
                <a:moveTo>
                  <a:pt x="314" y="358"/>
                </a:moveTo>
                <a:lnTo>
                  <a:pt x="312" y="358"/>
                </a:lnTo>
                <a:lnTo>
                  <a:pt x="311" y="359"/>
                </a:lnTo>
                <a:lnTo>
                  <a:pt x="310" y="360"/>
                </a:lnTo>
                <a:lnTo>
                  <a:pt x="310" y="359"/>
                </a:lnTo>
                <a:lnTo>
                  <a:pt x="311" y="359"/>
                </a:lnTo>
                <a:lnTo>
                  <a:pt x="311" y="358"/>
                </a:lnTo>
                <a:lnTo>
                  <a:pt x="312" y="358"/>
                </a:lnTo>
                <a:lnTo>
                  <a:pt x="314" y="358"/>
                </a:lnTo>
                <a:close/>
                <a:moveTo>
                  <a:pt x="326" y="354"/>
                </a:moveTo>
                <a:lnTo>
                  <a:pt x="324" y="354"/>
                </a:lnTo>
                <a:lnTo>
                  <a:pt x="324" y="352"/>
                </a:lnTo>
                <a:lnTo>
                  <a:pt x="326" y="352"/>
                </a:lnTo>
                <a:lnTo>
                  <a:pt x="326" y="354"/>
                </a:lnTo>
                <a:close/>
                <a:moveTo>
                  <a:pt x="298" y="350"/>
                </a:moveTo>
                <a:lnTo>
                  <a:pt x="298" y="351"/>
                </a:lnTo>
                <a:lnTo>
                  <a:pt x="297" y="350"/>
                </a:lnTo>
                <a:lnTo>
                  <a:pt x="298" y="350"/>
                </a:lnTo>
                <a:close/>
                <a:moveTo>
                  <a:pt x="305" y="347"/>
                </a:moveTo>
                <a:lnTo>
                  <a:pt x="303" y="347"/>
                </a:lnTo>
                <a:lnTo>
                  <a:pt x="303" y="346"/>
                </a:lnTo>
                <a:lnTo>
                  <a:pt x="305" y="346"/>
                </a:lnTo>
                <a:lnTo>
                  <a:pt x="305" y="347"/>
                </a:lnTo>
                <a:close/>
                <a:moveTo>
                  <a:pt x="326" y="346"/>
                </a:moveTo>
                <a:lnTo>
                  <a:pt x="327" y="347"/>
                </a:lnTo>
                <a:lnTo>
                  <a:pt x="326" y="347"/>
                </a:lnTo>
                <a:lnTo>
                  <a:pt x="326" y="346"/>
                </a:lnTo>
                <a:close/>
                <a:moveTo>
                  <a:pt x="335" y="345"/>
                </a:moveTo>
                <a:lnTo>
                  <a:pt x="333" y="345"/>
                </a:lnTo>
                <a:lnTo>
                  <a:pt x="333" y="343"/>
                </a:lnTo>
                <a:lnTo>
                  <a:pt x="335" y="345"/>
                </a:lnTo>
                <a:close/>
                <a:moveTo>
                  <a:pt x="438" y="345"/>
                </a:moveTo>
                <a:lnTo>
                  <a:pt x="437" y="345"/>
                </a:lnTo>
                <a:lnTo>
                  <a:pt x="437" y="343"/>
                </a:lnTo>
                <a:lnTo>
                  <a:pt x="435" y="343"/>
                </a:lnTo>
                <a:lnTo>
                  <a:pt x="435" y="342"/>
                </a:lnTo>
                <a:lnTo>
                  <a:pt x="437" y="342"/>
                </a:lnTo>
                <a:lnTo>
                  <a:pt x="438" y="342"/>
                </a:lnTo>
                <a:lnTo>
                  <a:pt x="438" y="343"/>
                </a:lnTo>
                <a:lnTo>
                  <a:pt x="438" y="345"/>
                </a:lnTo>
                <a:close/>
                <a:moveTo>
                  <a:pt x="316" y="338"/>
                </a:moveTo>
                <a:lnTo>
                  <a:pt x="316" y="337"/>
                </a:lnTo>
                <a:lnTo>
                  <a:pt x="316" y="338"/>
                </a:lnTo>
                <a:close/>
                <a:moveTo>
                  <a:pt x="319" y="338"/>
                </a:moveTo>
                <a:lnTo>
                  <a:pt x="318" y="338"/>
                </a:lnTo>
                <a:lnTo>
                  <a:pt x="316" y="338"/>
                </a:lnTo>
                <a:lnTo>
                  <a:pt x="316" y="337"/>
                </a:lnTo>
                <a:lnTo>
                  <a:pt x="319" y="337"/>
                </a:lnTo>
                <a:lnTo>
                  <a:pt x="319" y="338"/>
                </a:lnTo>
                <a:close/>
                <a:moveTo>
                  <a:pt x="400" y="341"/>
                </a:moveTo>
                <a:lnTo>
                  <a:pt x="399" y="341"/>
                </a:lnTo>
                <a:lnTo>
                  <a:pt x="399" y="339"/>
                </a:lnTo>
                <a:lnTo>
                  <a:pt x="399" y="338"/>
                </a:lnTo>
                <a:lnTo>
                  <a:pt x="399" y="337"/>
                </a:lnTo>
                <a:lnTo>
                  <a:pt x="399" y="338"/>
                </a:lnTo>
                <a:lnTo>
                  <a:pt x="399" y="339"/>
                </a:lnTo>
                <a:lnTo>
                  <a:pt x="399" y="341"/>
                </a:lnTo>
                <a:lnTo>
                  <a:pt x="400" y="341"/>
                </a:lnTo>
                <a:close/>
                <a:moveTo>
                  <a:pt x="445" y="335"/>
                </a:moveTo>
                <a:lnTo>
                  <a:pt x="443" y="334"/>
                </a:lnTo>
                <a:lnTo>
                  <a:pt x="443" y="333"/>
                </a:lnTo>
                <a:lnTo>
                  <a:pt x="445" y="333"/>
                </a:lnTo>
                <a:lnTo>
                  <a:pt x="446" y="333"/>
                </a:lnTo>
                <a:lnTo>
                  <a:pt x="446" y="334"/>
                </a:lnTo>
                <a:lnTo>
                  <a:pt x="445" y="335"/>
                </a:lnTo>
                <a:close/>
                <a:moveTo>
                  <a:pt x="454" y="330"/>
                </a:moveTo>
                <a:lnTo>
                  <a:pt x="454" y="332"/>
                </a:lnTo>
                <a:lnTo>
                  <a:pt x="452" y="330"/>
                </a:lnTo>
                <a:lnTo>
                  <a:pt x="454" y="330"/>
                </a:lnTo>
                <a:close/>
                <a:moveTo>
                  <a:pt x="462" y="328"/>
                </a:moveTo>
                <a:lnTo>
                  <a:pt x="462" y="329"/>
                </a:lnTo>
                <a:lnTo>
                  <a:pt x="463" y="329"/>
                </a:lnTo>
                <a:lnTo>
                  <a:pt x="462" y="330"/>
                </a:lnTo>
                <a:lnTo>
                  <a:pt x="460" y="332"/>
                </a:lnTo>
                <a:lnTo>
                  <a:pt x="459" y="332"/>
                </a:lnTo>
                <a:lnTo>
                  <a:pt x="458" y="333"/>
                </a:lnTo>
                <a:lnTo>
                  <a:pt x="458" y="334"/>
                </a:lnTo>
                <a:lnTo>
                  <a:pt x="458" y="335"/>
                </a:lnTo>
                <a:lnTo>
                  <a:pt x="456" y="335"/>
                </a:lnTo>
                <a:lnTo>
                  <a:pt x="456" y="337"/>
                </a:lnTo>
                <a:lnTo>
                  <a:pt x="456" y="338"/>
                </a:lnTo>
                <a:lnTo>
                  <a:pt x="458" y="337"/>
                </a:lnTo>
                <a:lnTo>
                  <a:pt x="459" y="338"/>
                </a:lnTo>
                <a:lnTo>
                  <a:pt x="459" y="339"/>
                </a:lnTo>
                <a:lnTo>
                  <a:pt x="459" y="341"/>
                </a:lnTo>
                <a:lnTo>
                  <a:pt x="459" y="342"/>
                </a:lnTo>
                <a:lnTo>
                  <a:pt x="459" y="343"/>
                </a:lnTo>
                <a:lnTo>
                  <a:pt x="458" y="343"/>
                </a:lnTo>
                <a:lnTo>
                  <a:pt x="456" y="345"/>
                </a:lnTo>
                <a:lnTo>
                  <a:pt x="455" y="345"/>
                </a:lnTo>
                <a:lnTo>
                  <a:pt x="455" y="343"/>
                </a:lnTo>
                <a:lnTo>
                  <a:pt x="454" y="343"/>
                </a:lnTo>
                <a:lnTo>
                  <a:pt x="454" y="342"/>
                </a:lnTo>
                <a:lnTo>
                  <a:pt x="452" y="342"/>
                </a:lnTo>
                <a:lnTo>
                  <a:pt x="451" y="342"/>
                </a:lnTo>
                <a:lnTo>
                  <a:pt x="449" y="342"/>
                </a:lnTo>
                <a:lnTo>
                  <a:pt x="447" y="343"/>
                </a:lnTo>
                <a:lnTo>
                  <a:pt x="447" y="345"/>
                </a:lnTo>
                <a:lnTo>
                  <a:pt x="449" y="346"/>
                </a:lnTo>
                <a:lnTo>
                  <a:pt x="449" y="347"/>
                </a:lnTo>
                <a:lnTo>
                  <a:pt x="447" y="347"/>
                </a:lnTo>
                <a:lnTo>
                  <a:pt x="446" y="347"/>
                </a:lnTo>
                <a:lnTo>
                  <a:pt x="446" y="349"/>
                </a:lnTo>
                <a:lnTo>
                  <a:pt x="447" y="349"/>
                </a:lnTo>
                <a:lnTo>
                  <a:pt x="447" y="350"/>
                </a:lnTo>
                <a:lnTo>
                  <a:pt x="447" y="351"/>
                </a:lnTo>
                <a:lnTo>
                  <a:pt x="446" y="351"/>
                </a:lnTo>
                <a:lnTo>
                  <a:pt x="445" y="351"/>
                </a:lnTo>
                <a:lnTo>
                  <a:pt x="443" y="351"/>
                </a:lnTo>
                <a:lnTo>
                  <a:pt x="442" y="350"/>
                </a:lnTo>
                <a:lnTo>
                  <a:pt x="442" y="349"/>
                </a:lnTo>
                <a:lnTo>
                  <a:pt x="441" y="347"/>
                </a:lnTo>
                <a:lnTo>
                  <a:pt x="441" y="346"/>
                </a:lnTo>
                <a:lnTo>
                  <a:pt x="441" y="345"/>
                </a:lnTo>
                <a:lnTo>
                  <a:pt x="442" y="343"/>
                </a:lnTo>
                <a:lnTo>
                  <a:pt x="442" y="342"/>
                </a:lnTo>
                <a:lnTo>
                  <a:pt x="442" y="343"/>
                </a:lnTo>
                <a:lnTo>
                  <a:pt x="441" y="343"/>
                </a:lnTo>
                <a:lnTo>
                  <a:pt x="441" y="341"/>
                </a:lnTo>
                <a:lnTo>
                  <a:pt x="439" y="339"/>
                </a:lnTo>
                <a:lnTo>
                  <a:pt x="439" y="338"/>
                </a:lnTo>
                <a:lnTo>
                  <a:pt x="441" y="337"/>
                </a:lnTo>
                <a:lnTo>
                  <a:pt x="441" y="335"/>
                </a:lnTo>
                <a:lnTo>
                  <a:pt x="442" y="335"/>
                </a:lnTo>
                <a:lnTo>
                  <a:pt x="443" y="337"/>
                </a:lnTo>
                <a:lnTo>
                  <a:pt x="443" y="338"/>
                </a:lnTo>
                <a:lnTo>
                  <a:pt x="445" y="338"/>
                </a:lnTo>
                <a:lnTo>
                  <a:pt x="445" y="337"/>
                </a:lnTo>
                <a:lnTo>
                  <a:pt x="446" y="337"/>
                </a:lnTo>
                <a:lnTo>
                  <a:pt x="446" y="335"/>
                </a:lnTo>
                <a:lnTo>
                  <a:pt x="447" y="335"/>
                </a:lnTo>
                <a:lnTo>
                  <a:pt x="447" y="334"/>
                </a:lnTo>
                <a:lnTo>
                  <a:pt x="447" y="333"/>
                </a:lnTo>
                <a:lnTo>
                  <a:pt x="449" y="333"/>
                </a:lnTo>
                <a:lnTo>
                  <a:pt x="449" y="334"/>
                </a:lnTo>
                <a:lnTo>
                  <a:pt x="450" y="335"/>
                </a:lnTo>
                <a:lnTo>
                  <a:pt x="451" y="335"/>
                </a:lnTo>
                <a:lnTo>
                  <a:pt x="451" y="334"/>
                </a:lnTo>
                <a:lnTo>
                  <a:pt x="452" y="334"/>
                </a:lnTo>
                <a:lnTo>
                  <a:pt x="452" y="333"/>
                </a:lnTo>
                <a:lnTo>
                  <a:pt x="452" y="332"/>
                </a:lnTo>
                <a:lnTo>
                  <a:pt x="454" y="332"/>
                </a:lnTo>
                <a:lnTo>
                  <a:pt x="455" y="332"/>
                </a:lnTo>
                <a:lnTo>
                  <a:pt x="456" y="330"/>
                </a:lnTo>
                <a:lnTo>
                  <a:pt x="456" y="329"/>
                </a:lnTo>
                <a:lnTo>
                  <a:pt x="458" y="329"/>
                </a:lnTo>
                <a:lnTo>
                  <a:pt x="459" y="329"/>
                </a:lnTo>
                <a:lnTo>
                  <a:pt x="460" y="329"/>
                </a:lnTo>
                <a:lnTo>
                  <a:pt x="462" y="329"/>
                </a:lnTo>
                <a:lnTo>
                  <a:pt x="462" y="328"/>
                </a:lnTo>
                <a:close/>
                <a:moveTo>
                  <a:pt x="435" y="328"/>
                </a:moveTo>
                <a:lnTo>
                  <a:pt x="435" y="326"/>
                </a:lnTo>
                <a:lnTo>
                  <a:pt x="435" y="328"/>
                </a:lnTo>
                <a:close/>
                <a:moveTo>
                  <a:pt x="422" y="326"/>
                </a:moveTo>
                <a:lnTo>
                  <a:pt x="421" y="326"/>
                </a:lnTo>
                <a:lnTo>
                  <a:pt x="422" y="326"/>
                </a:lnTo>
                <a:close/>
                <a:moveTo>
                  <a:pt x="409" y="326"/>
                </a:moveTo>
                <a:lnTo>
                  <a:pt x="408" y="326"/>
                </a:lnTo>
                <a:lnTo>
                  <a:pt x="408" y="325"/>
                </a:lnTo>
                <a:lnTo>
                  <a:pt x="409" y="325"/>
                </a:lnTo>
                <a:lnTo>
                  <a:pt x="409" y="326"/>
                </a:lnTo>
                <a:close/>
                <a:moveTo>
                  <a:pt x="332" y="328"/>
                </a:moveTo>
                <a:lnTo>
                  <a:pt x="331" y="328"/>
                </a:lnTo>
                <a:lnTo>
                  <a:pt x="329" y="326"/>
                </a:lnTo>
                <a:lnTo>
                  <a:pt x="329" y="325"/>
                </a:lnTo>
                <a:lnTo>
                  <a:pt x="332" y="328"/>
                </a:lnTo>
                <a:close/>
                <a:moveTo>
                  <a:pt x="346" y="325"/>
                </a:moveTo>
                <a:lnTo>
                  <a:pt x="345" y="325"/>
                </a:lnTo>
                <a:lnTo>
                  <a:pt x="346" y="325"/>
                </a:lnTo>
                <a:close/>
                <a:moveTo>
                  <a:pt x="346" y="325"/>
                </a:moveTo>
                <a:lnTo>
                  <a:pt x="345" y="325"/>
                </a:lnTo>
                <a:lnTo>
                  <a:pt x="345" y="324"/>
                </a:lnTo>
                <a:lnTo>
                  <a:pt x="346" y="325"/>
                </a:lnTo>
                <a:close/>
                <a:moveTo>
                  <a:pt x="366" y="325"/>
                </a:moveTo>
                <a:lnTo>
                  <a:pt x="365" y="324"/>
                </a:lnTo>
                <a:lnTo>
                  <a:pt x="366" y="324"/>
                </a:lnTo>
                <a:lnTo>
                  <a:pt x="366" y="325"/>
                </a:lnTo>
                <a:close/>
                <a:moveTo>
                  <a:pt x="387" y="324"/>
                </a:moveTo>
                <a:lnTo>
                  <a:pt x="388" y="324"/>
                </a:lnTo>
                <a:lnTo>
                  <a:pt x="388" y="325"/>
                </a:lnTo>
                <a:lnTo>
                  <a:pt x="391" y="325"/>
                </a:lnTo>
                <a:lnTo>
                  <a:pt x="392" y="325"/>
                </a:lnTo>
                <a:lnTo>
                  <a:pt x="394" y="326"/>
                </a:lnTo>
                <a:lnTo>
                  <a:pt x="395" y="328"/>
                </a:lnTo>
                <a:lnTo>
                  <a:pt x="396" y="328"/>
                </a:lnTo>
                <a:lnTo>
                  <a:pt x="396" y="329"/>
                </a:lnTo>
                <a:lnTo>
                  <a:pt x="396" y="330"/>
                </a:lnTo>
                <a:lnTo>
                  <a:pt x="398" y="330"/>
                </a:lnTo>
                <a:lnTo>
                  <a:pt x="399" y="332"/>
                </a:lnTo>
                <a:lnTo>
                  <a:pt x="399" y="333"/>
                </a:lnTo>
                <a:lnTo>
                  <a:pt x="399" y="334"/>
                </a:lnTo>
                <a:lnTo>
                  <a:pt x="399" y="335"/>
                </a:lnTo>
                <a:lnTo>
                  <a:pt x="399" y="337"/>
                </a:lnTo>
                <a:lnTo>
                  <a:pt x="399" y="339"/>
                </a:lnTo>
                <a:lnTo>
                  <a:pt x="399" y="341"/>
                </a:lnTo>
                <a:lnTo>
                  <a:pt x="400" y="342"/>
                </a:lnTo>
                <a:lnTo>
                  <a:pt x="400" y="341"/>
                </a:lnTo>
                <a:lnTo>
                  <a:pt x="400" y="339"/>
                </a:lnTo>
                <a:lnTo>
                  <a:pt x="400" y="338"/>
                </a:lnTo>
                <a:lnTo>
                  <a:pt x="399" y="338"/>
                </a:lnTo>
                <a:lnTo>
                  <a:pt x="399" y="337"/>
                </a:lnTo>
                <a:lnTo>
                  <a:pt x="400" y="335"/>
                </a:lnTo>
                <a:lnTo>
                  <a:pt x="400" y="334"/>
                </a:lnTo>
                <a:lnTo>
                  <a:pt x="401" y="334"/>
                </a:lnTo>
                <a:lnTo>
                  <a:pt x="401" y="333"/>
                </a:lnTo>
                <a:lnTo>
                  <a:pt x="403" y="333"/>
                </a:lnTo>
                <a:lnTo>
                  <a:pt x="404" y="332"/>
                </a:lnTo>
                <a:lnTo>
                  <a:pt x="404" y="330"/>
                </a:lnTo>
                <a:lnTo>
                  <a:pt x="404" y="329"/>
                </a:lnTo>
                <a:lnTo>
                  <a:pt x="405" y="328"/>
                </a:lnTo>
                <a:lnTo>
                  <a:pt x="407" y="329"/>
                </a:lnTo>
                <a:lnTo>
                  <a:pt x="407" y="330"/>
                </a:lnTo>
                <a:lnTo>
                  <a:pt x="408" y="332"/>
                </a:lnTo>
                <a:lnTo>
                  <a:pt x="411" y="333"/>
                </a:lnTo>
                <a:lnTo>
                  <a:pt x="411" y="334"/>
                </a:lnTo>
                <a:lnTo>
                  <a:pt x="411" y="335"/>
                </a:lnTo>
                <a:lnTo>
                  <a:pt x="411" y="337"/>
                </a:lnTo>
                <a:lnTo>
                  <a:pt x="411" y="338"/>
                </a:lnTo>
                <a:lnTo>
                  <a:pt x="411" y="339"/>
                </a:lnTo>
                <a:lnTo>
                  <a:pt x="409" y="339"/>
                </a:lnTo>
                <a:lnTo>
                  <a:pt x="411" y="341"/>
                </a:lnTo>
                <a:lnTo>
                  <a:pt x="409" y="341"/>
                </a:lnTo>
                <a:lnTo>
                  <a:pt x="411" y="341"/>
                </a:lnTo>
                <a:lnTo>
                  <a:pt x="412" y="342"/>
                </a:lnTo>
                <a:lnTo>
                  <a:pt x="412" y="343"/>
                </a:lnTo>
                <a:lnTo>
                  <a:pt x="413" y="343"/>
                </a:lnTo>
                <a:lnTo>
                  <a:pt x="413" y="345"/>
                </a:lnTo>
                <a:lnTo>
                  <a:pt x="413" y="343"/>
                </a:lnTo>
                <a:lnTo>
                  <a:pt x="412" y="343"/>
                </a:lnTo>
                <a:lnTo>
                  <a:pt x="412" y="342"/>
                </a:lnTo>
                <a:lnTo>
                  <a:pt x="411" y="339"/>
                </a:lnTo>
                <a:lnTo>
                  <a:pt x="412" y="339"/>
                </a:lnTo>
                <a:lnTo>
                  <a:pt x="412" y="338"/>
                </a:lnTo>
                <a:lnTo>
                  <a:pt x="413" y="339"/>
                </a:lnTo>
                <a:lnTo>
                  <a:pt x="415" y="339"/>
                </a:lnTo>
                <a:lnTo>
                  <a:pt x="416" y="339"/>
                </a:lnTo>
                <a:lnTo>
                  <a:pt x="417" y="341"/>
                </a:lnTo>
                <a:lnTo>
                  <a:pt x="417" y="342"/>
                </a:lnTo>
                <a:lnTo>
                  <a:pt x="418" y="343"/>
                </a:lnTo>
                <a:lnTo>
                  <a:pt x="420" y="343"/>
                </a:lnTo>
                <a:lnTo>
                  <a:pt x="421" y="343"/>
                </a:lnTo>
                <a:lnTo>
                  <a:pt x="421" y="345"/>
                </a:lnTo>
                <a:lnTo>
                  <a:pt x="421" y="343"/>
                </a:lnTo>
                <a:lnTo>
                  <a:pt x="422" y="343"/>
                </a:lnTo>
                <a:lnTo>
                  <a:pt x="422" y="345"/>
                </a:lnTo>
                <a:lnTo>
                  <a:pt x="424" y="345"/>
                </a:lnTo>
                <a:lnTo>
                  <a:pt x="424" y="346"/>
                </a:lnTo>
                <a:lnTo>
                  <a:pt x="426" y="347"/>
                </a:lnTo>
                <a:lnTo>
                  <a:pt x="426" y="349"/>
                </a:lnTo>
                <a:lnTo>
                  <a:pt x="428" y="349"/>
                </a:lnTo>
                <a:lnTo>
                  <a:pt x="430" y="350"/>
                </a:lnTo>
                <a:lnTo>
                  <a:pt x="432" y="350"/>
                </a:lnTo>
                <a:lnTo>
                  <a:pt x="433" y="350"/>
                </a:lnTo>
                <a:lnTo>
                  <a:pt x="434" y="350"/>
                </a:lnTo>
                <a:lnTo>
                  <a:pt x="434" y="349"/>
                </a:lnTo>
                <a:lnTo>
                  <a:pt x="435" y="349"/>
                </a:lnTo>
                <a:lnTo>
                  <a:pt x="435" y="347"/>
                </a:lnTo>
                <a:lnTo>
                  <a:pt x="435" y="346"/>
                </a:lnTo>
                <a:lnTo>
                  <a:pt x="437" y="346"/>
                </a:lnTo>
                <a:lnTo>
                  <a:pt x="437" y="347"/>
                </a:lnTo>
                <a:lnTo>
                  <a:pt x="438" y="347"/>
                </a:lnTo>
                <a:lnTo>
                  <a:pt x="439" y="347"/>
                </a:lnTo>
                <a:lnTo>
                  <a:pt x="439" y="349"/>
                </a:lnTo>
                <a:lnTo>
                  <a:pt x="441" y="350"/>
                </a:lnTo>
                <a:lnTo>
                  <a:pt x="441" y="351"/>
                </a:lnTo>
                <a:lnTo>
                  <a:pt x="442" y="351"/>
                </a:lnTo>
                <a:lnTo>
                  <a:pt x="442" y="352"/>
                </a:lnTo>
                <a:lnTo>
                  <a:pt x="442" y="354"/>
                </a:lnTo>
                <a:lnTo>
                  <a:pt x="445" y="354"/>
                </a:lnTo>
                <a:lnTo>
                  <a:pt x="446" y="354"/>
                </a:lnTo>
                <a:lnTo>
                  <a:pt x="446" y="355"/>
                </a:lnTo>
                <a:lnTo>
                  <a:pt x="446" y="356"/>
                </a:lnTo>
                <a:lnTo>
                  <a:pt x="447" y="356"/>
                </a:lnTo>
                <a:lnTo>
                  <a:pt x="449" y="358"/>
                </a:lnTo>
                <a:lnTo>
                  <a:pt x="449" y="359"/>
                </a:lnTo>
                <a:lnTo>
                  <a:pt x="447" y="359"/>
                </a:lnTo>
                <a:lnTo>
                  <a:pt x="447" y="360"/>
                </a:lnTo>
                <a:lnTo>
                  <a:pt x="449" y="360"/>
                </a:lnTo>
                <a:lnTo>
                  <a:pt x="449" y="362"/>
                </a:lnTo>
                <a:lnTo>
                  <a:pt x="449" y="363"/>
                </a:lnTo>
                <a:lnTo>
                  <a:pt x="450" y="363"/>
                </a:lnTo>
                <a:lnTo>
                  <a:pt x="451" y="363"/>
                </a:lnTo>
                <a:lnTo>
                  <a:pt x="451" y="364"/>
                </a:lnTo>
                <a:lnTo>
                  <a:pt x="451" y="366"/>
                </a:lnTo>
                <a:lnTo>
                  <a:pt x="451" y="368"/>
                </a:lnTo>
                <a:lnTo>
                  <a:pt x="450" y="369"/>
                </a:lnTo>
                <a:lnTo>
                  <a:pt x="449" y="369"/>
                </a:lnTo>
                <a:lnTo>
                  <a:pt x="449" y="368"/>
                </a:lnTo>
                <a:lnTo>
                  <a:pt x="449" y="367"/>
                </a:lnTo>
                <a:lnTo>
                  <a:pt x="449" y="366"/>
                </a:lnTo>
                <a:lnTo>
                  <a:pt x="447" y="366"/>
                </a:lnTo>
                <a:lnTo>
                  <a:pt x="446" y="366"/>
                </a:lnTo>
                <a:lnTo>
                  <a:pt x="446" y="367"/>
                </a:lnTo>
                <a:lnTo>
                  <a:pt x="446" y="368"/>
                </a:lnTo>
                <a:lnTo>
                  <a:pt x="445" y="368"/>
                </a:lnTo>
                <a:lnTo>
                  <a:pt x="446" y="369"/>
                </a:lnTo>
                <a:lnTo>
                  <a:pt x="447" y="369"/>
                </a:lnTo>
                <a:lnTo>
                  <a:pt x="447" y="371"/>
                </a:lnTo>
                <a:lnTo>
                  <a:pt x="446" y="371"/>
                </a:lnTo>
                <a:lnTo>
                  <a:pt x="447" y="372"/>
                </a:lnTo>
                <a:lnTo>
                  <a:pt x="447" y="373"/>
                </a:lnTo>
                <a:lnTo>
                  <a:pt x="446" y="373"/>
                </a:lnTo>
                <a:lnTo>
                  <a:pt x="446" y="375"/>
                </a:lnTo>
                <a:lnTo>
                  <a:pt x="445" y="375"/>
                </a:lnTo>
                <a:lnTo>
                  <a:pt x="446" y="375"/>
                </a:lnTo>
                <a:lnTo>
                  <a:pt x="446" y="376"/>
                </a:lnTo>
                <a:lnTo>
                  <a:pt x="447" y="376"/>
                </a:lnTo>
                <a:lnTo>
                  <a:pt x="447" y="377"/>
                </a:lnTo>
                <a:lnTo>
                  <a:pt x="446" y="379"/>
                </a:lnTo>
                <a:lnTo>
                  <a:pt x="447" y="379"/>
                </a:lnTo>
                <a:lnTo>
                  <a:pt x="446" y="379"/>
                </a:lnTo>
                <a:lnTo>
                  <a:pt x="445" y="379"/>
                </a:lnTo>
                <a:lnTo>
                  <a:pt x="445" y="380"/>
                </a:lnTo>
                <a:lnTo>
                  <a:pt x="443" y="380"/>
                </a:lnTo>
                <a:lnTo>
                  <a:pt x="445" y="381"/>
                </a:lnTo>
                <a:lnTo>
                  <a:pt x="447" y="381"/>
                </a:lnTo>
                <a:lnTo>
                  <a:pt x="450" y="381"/>
                </a:lnTo>
                <a:lnTo>
                  <a:pt x="451" y="381"/>
                </a:lnTo>
                <a:lnTo>
                  <a:pt x="451" y="383"/>
                </a:lnTo>
                <a:lnTo>
                  <a:pt x="452" y="383"/>
                </a:lnTo>
                <a:lnTo>
                  <a:pt x="451" y="384"/>
                </a:lnTo>
                <a:lnTo>
                  <a:pt x="451" y="388"/>
                </a:lnTo>
                <a:lnTo>
                  <a:pt x="450" y="390"/>
                </a:lnTo>
                <a:lnTo>
                  <a:pt x="450" y="392"/>
                </a:lnTo>
                <a:lnTo>
                  <a:pt x="449" y="392"/>
                </a:lnTo>
                <a:lnTo>
                  <a:pt x="447" y="392"/>
                </a:lnTo>
                <a:lnTo>
                  <a:pt x="447" y="393"/>
                </a:lnTo>
                <a:lnTo>
                  <a:pt x="447" y="392"/>
                </a:lnTo>
                <a:lnTo>
                  <a:pt x="446" y="392"/>
                </a:lnTo>
                <a:lnTo>
                  <a:pt x="446" y="393"/>
                </a:lnTo>
                <a:lnTo>
                  <a:pt x="445" y="393"/>
                </a:lnTo>
                <a:lnTo>
                  <a:pt x="443" y="393"/>
                </a:lnTo>
                <a:lnTo>
                  <a:pt x="443" y="394"/>
                </a:lnTo>
                <a:lnTo>
                  <a:pt x="442" y="393"/>
                </a:lnTo>
                <a:lnTo>
                  <a:pt x="442" y="394"/>
                </a:lnTo>
                <a:lnTo>
                  <a:pt x="442" y="396"/>
                </a:lnTo>
                <a:lnTo>
                  <a:pt x="441" y="396"/>
                </a:lnTo>
                <a:lnTo>
                  <a:pt x="439" y="396"/>
                </a:lnTo>
                <a:lnTo>
                  <a:pt x="439" y="397"/>
                </a:lnTo>
                <a:lnTo>
                  <a:pt x="438" y="397"/>
                </a:lnTo>
                <a:lnTo>
                  <a:pt x="439" y="397"/>
                </a:lnTo>
                <a:lnTo>
                  <a:pt x="441" y="398"/>
                </a:lnTo>
                <a:lnTo>
                  <a:pt x="439" y="400"/>
                </a:lnTo>
                <a:lnTo>
                  <a:pt x="439" y="398"/>
                </a:lnTo>
                <a:lnTo>
                  <a:pt x="439" y="400"/>
                </a:lnTo>
                <a:lnTo>
                  <a:pt x="439" y="401"/>
                </a:lnTo>
                <a:lnTo>
                  <a:pt x="441" y="400"/>
                </a:lnTo>
                <a:lnTo>
                  <a:pt x="442" y="400"/>
                </a:lnTo>
                <a:lnTo>
                  <a:pt x="443" y="400"/>
                </a:lnTo>
                <a:lnTo>
                  <a:pt x="445" y="400"/>
                </a:lnTo>
                <a:lnTo>
                  <a:pt x="446" y="400"/>
                </a:lnTo>
                <a:lnTo>
                  <a:pt x="446" y="401"/>
                </a:lnTo>
                <a:lnTo>
                  <a:pt x="447" y="401"/>
                </a:lnTo>
                <a:lnTo>
                  <a:pt x="449" y="402"/>
                </a:lnTo>
                <a:lnTo>
                  <a:pt x="447" y="402"/>
                </a:lnTo>
                <a:lnTo>
                  <a:pt x="447" y="404"/>
                </a:lnTo>
                <a:lnTo>
                  <a:pt x="449" y="404"/>
                </a:lnTo>
                <a:lnTo>
                  <a:pt x="449" y="405"/>
                </a:lnTo>
                <a:lnTo>
                  <a:pt x="450" y="405"/>
                </a:lnTo>
                <a:lnTo>
                  <a:pt x="451" y="405"/>
                </a:lnTo>
                <a:lnTo>
                  <a:pt x="451" y="406"/>
                </a:lnTo>
                <a:lnTo>
                  <a:pt x="452" y="406"/>
                </a:lnTo>
                <a:lnTo>
                  <a:pt x="454" y="406"/>
                </a:lnTo>
                <a:lnTo>
                  <a:pt x="455" y="406"/>
                </a:lnTo>
                <a:lnTo>
                  <a:pt x="456" y="406"/>
                </a:lnTo>
                <a:lnTo>
                  <a:pt x="458" y="407"/>
                </a:lnTo>
                <a:lnTo>
                  <a:pt x="456" y="407"/>
                </a:lnTo>
                <a:lnTo>
                  <a:pt x="456" y="409"/>
                </a:lnTo>
                <a:lnTo>
                  <a:pt x="456" y="410"/>
                </a:lnTo>
                <a:lnTo>
                  <a:pt x="456" y="411"/>
                </a:lnTo>
                <a:lnTo>
                  <a:pt x="456" y="413"/>
                </a:lnTo>
                <a:lnTo>
                  <a:pt x="456" y="414"/>
                </a:lnTo>
                <a:lnTo>
                  <a:pt x="456" y="417"/>
                </a:lnTo>
                <a:lnTo>
                  <a:pt x="456" y="418"/>
                </a:lnTo>
                <a:lnTo>
                  <a:pt x="455" y="421"/>
                </a:lnTo>
                <a:lnTo>
                  <a:pt x="455" y="419"/>
                </a:lnTo>
                <a:lnTo>
                  <a:pt x="454" y="419"/>
                </a:lnTo>
                <a:lnTo>
                  <a:pt x="452" y="421"/>
                </a:lnTo>
                <a:lnTo>
                  <a:pt x="452" y="422"/>
                </a:lnTo>
                <a:lnTo>
                  <a:pt x="452" y="423"/>
                </a:lnTo>
                <a:lnTo>
                  <a:pt x="451" y="424"/>
                </a:lnTo>
                <a:lnTo>
                  <a:pt x="450" y="424"/>
                </a:lnTo>
                <a:lnTo>
                  <a:pt x="447" y="424"/>
                </a:lnTo>
                <a:lnTo>
                  <a:pt x="446" y="424"/>
                </a:lnTo>
                <a:lnTo>
                  <a:pt x="445" y="424"/>
                </a:lnTo>
                <a:lnTo>
                  <a:pt x="445" y="426"/>
                </a:lnTo>
                <a:lnTo>
                  <a:pt x="442" y="426"/>
                </a:lnTo>
                <a:lnTo>
                  <a:pt x="441" y="426"/>
                </a:lnTo>
                <a:lnTo>
                  <a:pt x="439" y="426"/>
                </a:lnTo>
                <a:lnTo>
                  <a:pt x="438" y="426"/>
                </a:lnTo>
                <a:lnTo>
                  <a:pt x="437" y="424"/>
                </a:lnTo>
                <a:lnTo>
                  <a:pt x="435" y="423"/>
                </a:lnTo>
                <a:lnTo>
                  <a:pt x="435" y="422"/>
                </a:lnTo>
                <a:lnTo>
                  <a:pt x="435" y="419"/>
                </a:lnTo>
                <a:lnTo>
                  <a:pt x="434" y="417"/>
                </a:lnTo>
                <a:lnTo>
                  <a:pt x="433" y="417"/>
                </a:lnTo>
                <a:lnTo>
                  <a:pt x="432" y="418"/>
                </a:lnTo>
                <a:lnTo>
                  <a:pt x="430" y="418"/>
                </a:lnTo>
                <a:lnTo>
                  <a:pt x="430" y="419"/>
                </a:lnTo>
                <a:lnTo>
                  <a:pt x="429" y="421"/>
                </a:lnTo>
                <a:lnTo>
                  <a:pt x="428" y="422"/>
                </a:lnTo>
                <a:lnTo>
                  <a:pt x="426" y="423"/>
                </a:lnTo>
                <a:lnTo>
                  <a:pt x="426" y="424"/>
                </a:lnTo>
                <a:lnTo>
                  <a:pt x="425" y="424"/>
                </a:lnTo>
                <a:lnTo>
                  <a:pt x="425" y="426"/>
                </a:lnTo>
                <a:lnTo>
                  <a:pt x="424" y="426"/>
                </a:lnTo>
                <a:lnTo>
                  <a:pt x="422" y="427"/>
                </a:lnTo>
                <a:lnTo>
                  <a:pt x="420" y="427"/>
                </a:lnTo>
                <a:lnTo>
                  <a:pt x="418" y="427"/>
                </a:lnTo>
                <a:lnTo>
                  <a:pt x="417" y="427"/>
                </a:lnTo>
                <a:lnTo>
                  <a:pt x="416" y="428"/>
                </a:lnTo>
                <a:lnTo>
                  <a:pt x="415" y="428"/>
                </a:lnTo>
                <a:lnTo>
                  <a:pt x="415" y="430"/>
                </a:lnTo>
                <a:lnTo>
                  <a:pt x="413" y="431"/>
                </a:lnTo>
                <a:lnTo>
                  <a:pt x="413" y="432"/>
                </a:lnTo>
                <a:lnTo>
                  <a:pt x="413" y="435"/>
                </a:lnTo>
                <a:lnTo>
                  <a:pt x="413" y="436"/>
                </a:lnTo>
                <a:lnTo>
                  <a:pt x="412" y="436"/>
                </a:lnTo>
                <a:lnTo>
                  <a:pt x="412" y="438"/>
                </a:lnTo>
                <a:lnTo>
                  <a:pt x="412" y="439"/>
                </a:lnTo>
                <a:lnTo>
                  <a:pt x="413" y="439"/>
                </a:lnTo>
                <a:lnTo>
                  <a:pt x="413" y="441"/>
                </a:lnTo>
                <a:lnTo>
                  <a:pt x="412" y="441"/>
                </a:lnTo>
                <a:lnTo>
                  <a:pt x="412" y="443"/>
                </a:lnTo>
                <a:lnTo>
                  <a:pt x="411" y="443"/>
                </a:lnTo>
                <a:lnTo>
                  <a:pt x="408" y="443"/>
                </a:lnTo>
                <a:lnTo>
                  <a:pt x="407" y="443"/>
                </a:lnTo>
                <a:lnTo>
                  <a:pt x="405" y="443"/>
                </a:lnTo>
                <a:lnTo>
                  <a:pt x="404" y="443"/>
                </a:lnTo>
                <a:lnTo>
                  <a:pt x="404" y="444"/>
                </a:lnTo>
                <a:lnTo>
                  <a:pt x="405" y="444"/>
                </a:lnTo>
                <a:lnTo>
                  <a:pt x="405" y="445"/>
                </a:lnTo>
                <a:lnTo>
                  <a:pt x="404" y="445"/>
                </a:lnTo>
                <a:lnTo>
                  <a:pt x="404" y="447"/>
                </a:lnTo>
                <a:lnTo>
                  <a:pt x="403" y="447"/>
                </a:lnTo>
                <a:lnTo>
                  <a:pt x="403" y="448"/>
                </a:lnTo>
                <a:lnTo>
                  <a:pt x="401" y="448"/>
                </a:lnTo>
                <a:lnTo>
                  <a:pt x="400" y="448"/>
                </a:lnTo>
                <a:lnTo>
                  <a:pt x="399" y="448"/>
                </a:lnTo>
                <a:lnTo>
                  <a:pt x="398" y="448"/>
                </a:lnTo>
                <a:lnTo>
                  <a:pt x="398" y="449"/>
                </a:lnTo>
                <a:lnTo>
                  <a:pt x="396" y="449"/>
                </a:lnTo>
                <a:lnTo>
                  <a:pt x="395" y="449"/>
                </a:lnTo>
                <a:lnTo>
                  <a:pt x="394" y="449"/>
                </a:lnTo>
                <a:lnTo>
                  <a:pt x="392" y="449"/>
                </a:lnTo>
                <a:lnTo>
                  <a:pt x="391" y="451"/>
                </a:lnTo>
                <a:lnTo>
                  <a:pt x="390" y="452"/>
                </a:lnTo>
                <a:lnTo>
                  <a:pt x="388" y="452"/>
                </a:lnTo>
                <a:lnTo>
                  <a:pt x="387" y="452"/>
                </a:lnTo>
                <a:lnTo>
                  <a:pt x="387" y="453"/>
                </a:lnTo>
                <a:lnTo>
                  <a:pt x="386" y="453"/>
                </a:lnTo>
                <a:lnTo>
                  <a:pt x="383" y="453"/>
                </a:lnTo>
                <a:lnTo>
                  <a:pt x="382" y="453"/>
                </a:lnTo>
                <a:lnTo>
                  <a:pt x="382" y="455"/>
                </a:lnTo>
                <a:lnTo>
                  <a:pt x="380" y="455"/>
                </a:lnTo>
                <a:lnTo>
                  <a:pt x="379" y="455"/>
                </a:lnTo>
                <a:lnTo>
                  <a:pt x="375" y="455"/>
                </a:lnTo>
                <a:lnTo>
                  <a:pt x="374" y="455"/>
                </a:lnTo>
                <a:lnTo>
                  <a:pt x="373" y="453"/>
                </a:lnTo>
                <a:lnTo>
                  <a:pt x="371" y="453"/>
                </a:lnTo>
                <a:lnTo>
                  <a:pt x="370" y="453"/>
                </a:lnTo>
                <a:lnTo>
                  <a:pt x="369" y="453"/>
                </a:lnTo>
                <a:lnTo>
                  <a:pt x="367" y="452"/>
                </a:lnTo>
                <a:lnTo>
                  <a:pt x="367" y="453"/>
                </a:lnTo>
                <a:lnTo>
                  <a:pt x="366" y="453"/>
                </a:lnTo>
                <a:lnTo>
                  <a:pt x="365" y="452"/>
                </a:lnTo>
                <a:lnTo>
                  <a:pt x="363" y="452"/>
                </a:lnTo>
                <a:lnTo>
                  <a:pt x="362" y="452"/>
                </a:lnTo>
                <a:lnTo>
                  <a:pt x="360" y="453"/>
                </a:lnTo>
                <a:lnTo>
                  <a:pt x="357" y="453"/>
                </a:lnTo>
                <a:lnTo>
                  <a:pt x="356" y="453"/>
                </a:lnTo>
                <a:lnTo>
                  <a:pt x="356" y="455"/>
                </a:lnTo>
                <a:lnTo>
                  <a:pt x="354" y="455"/>
                </a:lnTo>
                <a:lnTo>
                  <a:pt x="353" y="455"/>
                </a:lnTo>
                <a:lnTo>
                  <a:pt x="350" y="455"/>
                </a:lnTo>
                <a:lnTo>
                  <a:pt x="349" y="455"/>
                </a:lnTo>
                <a:lnTo>
                  <a:pt x="348" y="456"/>
                </a:lnTo>
                <a:lnTo>
                  <a:pt x="346" y="456"/>
                </a:lnTo>
                <a:lnTo>
                  <a:pt x="345" y="456"/>
                </a:lnTo>
                <a:lnTo>
                  <a:pt x="345" y="457"/>
                </a:lnTo>
                <a:lnTo>
                  <a:pt x="343" y="457"/>
                </a:lnTo>
                <a:lnTo>
                  <a:pt x="341" y="457"/>
                </a:lnTo>
                <a:lnTo>
                  <a:pt x="340" y="457"/>
                </a:lnTo>
                <a:lnTo>
                  <a:pt x="339" y="457"/>
                </a:lnTo>
                <a:lnTo>
                  <a:pt x="337" y="457"/>
                </a:lnTo>
                <a:lnTo>
                  <a:pt x="333" y="457"/>
                </a:lnTo>
                <a:lnTo>
                  <a:pt x="332" y="456"/>
                </a:lnTo>
                <a:lnTo>
                  <a:pt x="331" y="456"/>
                </a:lnTo>
                <a:lnTo>
                  <a:pt x="329" y="456"/>
                </a:lnTo>
                <a:lnTo>
                  <a:pt x="329" y="455"/>
                </a:lnTo>
                <a:lnTo>
                  <a:pt x="328" y="455"/>
                </a:lnTo>
                <a:lnTo>
                  <a:pt x="328" y="456"/>
                </a:lnTo>
                <a:lnTo>
                  <a:pt x="327" y="456"/>
                </a:lnTo>
                <a:lnTo>
                  <a:pt x="326" y="456"/>
                </a:lnTo>
                <a:lnTo>
                  <a:pt x="326" y="455"/>
                </a:lnTo>
                <a:lnTo>
                  <a:pt x="324" y="455"/>
                </a:lnTo>
                <a:lnTo>
                  <a:pt x="323" y="455"/>
                </a:lnTo>
                <a:lnTo>
                  <a:pt x="322" y="455"/>
                </a:lnTo>
                <a:lnTo>
                  <a:pt x="322" y="453"/>
                </a:lnTo>
                <a:lnTo>
                  <a:pt x="320" y="453"/>
                </a:lnTo>
                <a:lnTo>
                  <a:pt x="319" y="453"/>
                </a:lnTo>
                <a:lnTo>
                  <a:pt x="319" y="455"/>
                </a:lnTo>
                <a:lnTo>
                  <a:pt x="318" y="455"/>
                </a:lnTo>
                <a:lnTo>
                  <a:pt x="316" y="455"/>
                </a:lnTo>
                <a:lnTo>
                  <a:pt x="316" y="453"/>
                </a:lnTo>
                <a:lnTo>
                  <a:pt x="315" y="453"/>
                </a:lnTo>
                <a:lnTo>
                  <a:pt x="314" y="453"/>
                </a:lnTo>
                <a:lnTo>
                  <a:pt x="312" y="453"/>
                </a:lnTo>
                <a:lnTo>
                  <a:pt x="311" y="453"/>
                </a:lnTo>
                <a:lnTo>
                  <a:pt x="311" y="452"/>
                </a:lnTo>
                <a:lnTo>
                  <a:pt x="310" y="452"/>
                </a:lnTo>
                <a:lnTo>
                  <a:pt x="308" y="452"/>
                </a:lnTo>
                <a:lnTo>
                  <a:pt x="307" y="452"/>
                </a:lnTo>
                <a:lnTo>
                  <a:pt x="306" y="451"/>
                </a:lnTo>
                <a:lnTo>
                  <a:pt x="305" y="451"/>
                </a:lnTo>
                <a:lnTo>
                  <a:pt x="303" y="451"/>
                </a:lnTo>
                <a:lnTo>
                  <a:pt x="303" y="449"/>
                </a:lnTo>
                <a:lnTo>
                  <a:pt x="302" y="449"/>
                </a:lnTo>
                <a:lnTo>
                  <a:pt x="301" y="449"/>
                </a:lnTo>
                <a:lnTo>
                  <a:pt x="299" y="449"/>
                </a:lnTo>
                <a:lnTo>
                  <a:pt x="298" y="449"/>
                </a:lnTo>
                <a:lnTo>
                  <a:pt x="298" y="448"/>
                </a:lnTo>
                <a:lnTo>
                  <a:pt x="295" y="448"/>
                </a:lnTo>
                <a:lnTo>
                  <a:pt x="294" y="448"/>
                </a:lnTo>
                <a:lnTo>
                  <a:pt x="293" y="448"/>
                </a:lnTo>
                <a:lnTo>
                  <a:pt x="291" y="448"/>
                </a:lnTo>
                <a:lnTo>
                  <a:pt x="291" y="447"/>
                </a:lnTo>
                <a:lnTo>
                  <a:pt x="290" y="447"/>
                </a:lnTo>
                <a:lnTo>
                  <a:pt x="289" y="447"/>
                </a:lnTo>
                <a:lnTo>
                  <a:pt x="289" y="445"/>
                </a:lnTo>
                <a:lnTo>
                  <a:pt x="288" y="445"/>
                </a:lnTo>
                <a:lnTo>
                  <a:pt x="288" y="444"/>
                </a:lnTo>
                <a:lnTo>
                  <a:pt x="286" y="443"/>
                </a:lnTo>
                <a:lnTo>
                  <a:pt x="286" y="441"/>
                </a:lnTo>
                <a:lnTo>
                  <a:pt x="285" y="440"/>
                </a:lnTo>
                <a:lnTo>
                  <a:pt x="285" y="439"/>
                </a:lnTo>
                <a:lnTo>
                  <a:pt x="286" y="438"/>
                </a:lnTo>
                <a:lnTo>
                  <a:pt x="286" y="436"/>
                </a:lnTo>
                <a:lnTo>
                  <a:pt x="288" y="436"/>
                </a:lnTo>
                <a:lnTo>
                  <a:pt x="288" y="435"/>
                </a:lnTo>
                <a:lnTo>
                  <a:pt x="288" y="434"/>
                </a:lnTo>
                <a:lnTo>
                  <a:pt x="288" y="432"/>
                </a:lnTo>
                <a:lnTo>
                  <a:pt x="289" y="431"/>
                </a:lnTo>
                <a:lnTo>
                  <a:pt x="290" y="431"/>
                </a:lnTo>
                <a:lnTo>
                  <a:pt x="289" y="430"/>
                </a:lnTo>
                <a:lnTo>
                  <a:pt x="289" y="428"/>
                </a:lnTo>
                <a:lnTo>
                  <a:pt x="290" y="428"/>
                </a:lnTo>
                <a:lnTo>
                  <a:pt x="290" y="427"/>
                </a:lnTo>
                <a:lnTo>
                  <a:pt x="290" y="428"/>
                </a:lnTo>
                <a:lnTo>
                  <a:pt x="289" y="428"/>
                </a:lnTo>
                <a:lnTo>
                  <a:pt x="289" y="427"/>
                </a:lnTo>
                <a:lnTo>
                  <a:pt x="288" y="427"/>
                </a:lnTo>
                <a:lnTo>
                  <a:pt x="286" y="427"/>
                </a:lnTo>
                <a:lnTo>
                  <a:pt x="286" y="426"/>
                </a:lnTo>
                <a:lnTo>
                  <a:pt x="288" y="426"/>
                </a:lnTo>
                <a:lnTo>
                  <a:pt x="286" y="426"/>
                </a:lnTo>
                <a:lnTo>
                  <a:pt x="286" y="424"/>
                </a:lnTo>
                <a:lnTo>
                  <a:pt x="285" y="423"/>
                </a:lnTo>
                <a:lnTo>
                  <a:pt x="285" y="422"/>
                </a:lnTo>
                <a:lnTo>
                  <a:pt x="284" y="422"/>
                </a:lnTo>
                <a:lnTo>
                  <a:pt x="282" y="422"/>
                </a:lnTo>
                <a:lnTo>
                  <a:pt x="281" y="423"/>
                </a:lnTo>
                <a:lnTo>
                  <a:pt x="280" y="423"/>
                </a:lnTo>
                <a:lnTo>
                  <a:pt x="278" y="423"/>
                </a:lnTo>
                <a:lnTo>
                  <a:pt x="277" y="423"/>
                </a:lnTo>
                <a:lnTo>
                  <a:pt x="277" y="424"/>
                </a:lnTo>
                <a:lnTo>
                  <a:pt x="276" y="424"/>
                </a:lnTo>
                <a:lnTo>
                  <a:pt x="274" y="424"/>
                </a:lnTo>
                <a:lnTo>
                  <a:pt x="274" y="423"/>
                </a:lnTo>
                <a:lnTo>
                  <a:pt x="273" y="423"/>
                </a:lnTo>
                <a:lnTo>
                  <a:pt x="272" y="422"/>
                </a:lnTo>
                <a:lnTo>
                  <a:pt x="272" y="421"/>
                </a:lnTo>
                <a:lnTo>
                  <a:pt x="272" y="419"/>
                </a:lnTo>
                <a:lnTo>
                  <a:pt x="272" y="417"/>
                </a:lnTo>
                <a:lnTo>
                  <a:pt x="272" y="415"/>
                </a:lnTo>
                <a:lnTo>
                  <a:pt x="272" y="414"/>
                </a:lnTo>
                <a:lnTo>
                  <a:pt x="272" y="411"/>
                </a:lnTo>
                <a:lnTo>
                  <a:pt x="272" y="410"/>
                </a:lnTo>
                <a:lnTo>
                  <a:pt x="273" y="409"/>
                </a:lnTo>
                <a:lnTo>
                  <a:pt x="273" y="407"/>
                </a:lnTo>
                <a:lnTo>
                  <a:pt x="273" y="406"/>
                </a:lnTo>
                <a:lnTo>
                  <a:pt x="274" y="406"/>
                </a:lnTo>
                <a:lnTo>
                  <a:pt x="274" y="405"/>
                </a:lnTo>
                <a:lnTo>
                  <a:pt x="274" y="404"/>
                </a:lnTo>
                <a:lnTo>
                  <a:pt x="274" y="402"/>
                </a:lnTo>
                <a:lnTo>
                  <a:pt x="276" y="402"/>
                </a:lnTo>
                <a:lnTo>
                  <a:pt x="276" y="401"/>
                </a:lnTo>
                <a:lnTo>
                  <a:pt x="276" y="400"/>
                </a:lnTo>
                <a:lnTo>
                  <a:pt x="277" y="400"/>
                </a:lnTo>
                <a:lnTo>
                  <a:pt x="278" y="398"/>
                </a:lnTo>
                <a:lnTo>
                  <a:pt x="280" y="398"/>
                </a:lnTo>
                <a:lnTo>
                  <a:pt x="280" y="397"/>
                </a:lnTo>
                <a:lnTo>
                  <a:pt x="281" y="396"/>
                </a:lnTo>
                <a:lnTo>
                  <a:pt x="282" y="394"/>
                </a:lnTo>
                <a:lnTo>
                  <a:pt x="282" y="393"/>
                </a:lnTo>
                <a:lnTo>
                  <a:pt x="282" y="394"/>
                </a:lnTo>
                <a:lnTo>
                  <a:pt x="284" y="394"/>
                </a:lnTo>
                <a:lnTo>
                  <a:pt x="282" y="393"/>
                </a:lnTo>
                <a:lnTo>
                  <a:pt x="284" y="392"/>
                </a:lnTo>
                <a:lnTo>
                  <a:pt x="284" y="390"/>
                </a:lnTo>
                <a:lnTo>
                  <a:pt x="284" y="389"/>
                </a:lnTo>
                <a:lnTo>
                  <a:pt x="285" y="389"/>
                </a:lnTo>
                <a:lnTo>
                  <a:pt x="285" y="390"/>
                </a:lnTo>
                <a:lnTo>
                  <a:pt x="286" y="390"/>
                </a:lnTo>
                <a:lnTo>
                  <a:pt x="286" y="389"/>
                </a:lnTo>
                <a:lnTo>
                  <a:pt x="288" y="389"/>
                </a:lnTo>
                <a:lnTo>
                  <a:pt x="288" y="388"/>
                </a:lnTo>
                <a:lnTo>
                  <a:pt x="289" y="388"/>
                </a:lnTo>
                <a:lnTo>
                  <a:pt x="290" y="388"/>
                </a:lnTo>
                <a:lnTo>
                  <a:pt x="291" y="388"/>
                </a:lnTo>
                <a:lnTo>
                  <a:pt x="291" y="386"/>
                </a:lnTo>
                <a:lnTo>
                  <a:pt x="290" y="385"/>
                </a:lnTo>
                <a:lnTo>
                  <a:pt x="290" y="384"/>
                </a:lnTo>
                <a:lnTo>
                  <a:pt x="290" y="383"/>
                </a:lnTo>
                <a:lnTo>
                  <a:pt x="291" y="381"/>
                </a:lnTo>
                <a:lnTo>
                  <a:pt x="293" y="381"/>
                </a:lnTo>
                <a:lnTo>
                  <a:pt x="294" y="381"/>
                </a:lnTo>
                <a:lnTo>
                  <a:pt x="295" y="381"/>
                </a:lnTo>
                <a:lnTo>
                  <a:pt x="295" y="383"/>
                </a:lnTo>
                <a:lnTo>
                  <a:pt x="297" y="383"/>
                </a:lnTo>
                <a:lnTo>
                  <a:pt x="298" y="383"/>
                </a:lnTo>
                <a:lnTo>
                  <a:pt x="298" y="381"/>
                </a:lnTo>
                <a:lnTo>
                  <a:pt x="298" y="380"/>
                </a:lnTo>
                <a:lnTo>
                  <a:pt x="299" y="379"/>
                </a:lnTo>
                <a:lnTo>
                  <a:pt x="299" y="380"/>
                </a:lnTo>
                <a:lnTo>
                  <a:pt x="299" y="379"/>
                </a:lnTo>
                <a:lnTo>
                  <a:pt x="301" y="377"/>
                </a:lnTo>
                <a:lnTo>
                  <a:pt x="301" y="379"/>
                </a:lnTo>
                <a:lnTo>
                  <a:pt x="302" y="379"/>
                </a:lnTo>
                <a:lnTo>
                  <a:pt x="303" y="379"/>
                </a:lnTo>
                <a:lnTo>
                  <a:pt x="303" y="377"/>
                </a:lnTo>
                <a:lnTo>
                  <a:pt x="305" y="377"/>
                </a:lnTo>
                <a:lnTo>
                  <a:pt x="306" y="377"/>
                </a:lnTo>
                <a:lnTo>
                  <a:pt x="307" y="377"/>
                </a:lnTo>
                <a:lnTo>
                  <a:pt x="307" y="376"/>
                </a:lnTo>
                <a:lnTo>
                  <a:pt x="308" y="376"/>
                </a:lnTo>
                <a:lnTo>
                  <a:pt x="310" y="376"/>
                </a:lnTo>
                <a:lnTo>
                  <a:pt x="311" y="375"/>
                </a:lnTo>
                <a:lnTo>
                  <a:pt x="311" y="373"/>
                </a:lnTo>
                <a:lnTo>
                  <a:pt x="312" y="373"/>
                </a:lnTo>
                <a:lnTo>
                  <a:pt x="312" y="372"/>
                </a:lnTo>
                <a:lnTo>
                  <a:pt x="314" y="372"/>
                </a:lnTo>
                <a:lnTo>
                  <a:pt x="315" y="372"/>
                </a:lnTo>
                <a:lnTo>
                  <a:pt x="316" y="371"/>
                </a:lnTo>
                <a:lnTo>
                  <a:pt x="318" y="371"/>
                </a:lnTo>
                <a:lnTo>
                  <a:pt x="320" y="371"/>
                </a:lnTo>
                <a:lnTo>
                  <a:pt x="322" y="371"/>
                </a:lnTo>
                <a:lnTo>
                  <a:pt x="323" y="371"/>
                </a:lnTo>
                <a:lnTo>
                  <a:pt x="326" y="371"/>
                </a:lnTo>
                <a:lnTo>
                  <a:pt x="327" y="369"/>
                </a:lnTo>
                <a:lnTo>
                  <a:pt x="328" y="369"/>
                </a:lnTo>
                <a:lnTo>
                  <a:pt x="328" y="368"/>
                </a:lnTo>
                <a:lnTo>
                  <a:pt x="329" y="367"/>
                </a:lnTo>
                <a:lnTo>
                  <a:pt x="329" y="366"/>
                </a:lnTo>
                <a:lnTo>
                  <a:pt x="331" y="366"/>
                </a:lnTo>
                <a:lnTo>
                  <a:pt x="331" y="364"/>
                </a:lnTo>
                <a:lnTo>
                  <a:pt x="331" y="363"/>
                </a:lnTo>
                <a:lnTo>
                  <a:pt x="331" y="362"/>
                </a:lnTo>
                <a:lnTo>
                  <a:pt x="332" y="362"/>
                </a:lnTo>
                <a:lnTo>
                  <a:pt x="332" y="360"/>
                </a:lnTo>
                <a:lnTo>
                  <a:pt x="332" y="359"/>
                </a:lnTo>
                <a:lnTo>
                  <a:pt x="333" y="358"/>
                </a:lnTo>
                <a:lnTo>
                  <a:pt x="333" y="356"/>
                </a:lnTo>
                <a:lnTo>
                  <a:pt x="333" y="355"/>
                </a:lnTo>
                <a:lnTo>
                  <a:pt x="333" y="351"/>
                </a:lnTo>
                <a:lnTo>
                  <a:pt x="335" y="350"/>
                </a:lnTo>
                <a:lnTo>
                  <a:pt x="335" y="349"/>
                </a:lnTo>
                <a:lnTo>
                  <a:pt x="335" y="347"/>
                </a:lnTo>
                <a:lnTo>
                  <a:pt x="336" y="347"/>
                </a:lnTo>
                <a:lnTo>
                  <a:pt x="337" y="346"/>
                </a:lnTo>
                <a:lnTo>
                  <a:pt x="339" y="346"/>
                </a:lnTo>
                <a:lnTo>
                  <a:pt x="337" y="347"/>
                </a:lnTo>
                <a:lnTo>
                  <a:pt x="337" y="349"/>
                </a:lnTo>
                <a:lnTo>
                  <a:pt x="339" y="347"/>
                </a:lnTo>
                <a:lnTo>
                  <a:pt x="339" y="346"/>
                </a:lnTo>
                <a:lnTo>
                  <a:pt x="340" y="347"/>
                </a:lnTo>
                <a:lnTo>
                  <a:pt x="340" y="349"/>
                </a:lnTo>
                <a:lnTo>
                  <a:pt x="340" y="350"/>
                </a:lnTo>
                <a:lnTo>
                  <a:pt x="340" y="349"/>
                </a:lnTo>
                <a:lnTo>
                  <a:pt x="341" y="349"/>
                </a:lnTo>
                <a:lnTo>
                  <a:pt x="343" y="349"/>
                </a:lnTo>
                <a:lnTo>
                  <a:pt x="344" y="347"/>
                </a:lnTo>
                <a:lnTo>
                  <a:pt x="343" y="347"/>
                </a:lnTo>
                <a:lnTo>
                  <a:pt x="343" y="346"/>
                </a:lnTo>
                <a:lnTo>
                  <a:pt x="344" y="345"/>
                </a:lnTo>
                <a:lnTo>
                  <a:pt x="345" y="343"/>
                </a:lnTo>
                <a:lnTo>
                  <a:pt x="346" y="343"/>
                </a:lnTo>
                <a:lnTo>
                  <a:pt x="348" y="343"/>
                </a:lnTo>
                <a:lnTo>
                  <a:pt x="348" y="342"/>
                </a:lnTo>
                <a:lnTo>
                  <a:pt x="348" y="341"/>
                </a:lnTo>
                <a:lnTo>
                  <a:pt x="349" y="341"/>
                </a:lnTo>
                <a:lnTo>
                  <a:pt x="349" y="339"/>
                </a:lnTo>
                <a:lnTo>
                  <a:pt x="350" y="339"/>
                </a:lnTo>
                <a:lnTo>
                  <a:pt x="350" y="338"/>
                </a:lnTo>
                <a:lnTo>
                  <a:pt x="352" y="338"/>
                </a:lnTo>
                <a:lnTo>
                  <a:pt x="352" y="337"/>
                </a:lnTo>
                <a:lnTo>
                  <a:pt x="352" y="334"/>
                </a:lnTo>
                <a:lnTo>
                  <a:pt x="352" y="333"/>
                </a:lnTo>
                <a:lnTo>
                  <a:pt x="353" y="333"/>
                </a:lnTo>
                <a:lnTo>
                  <a:pt x="354" y="332"/>
                </a:lnTo>
                <a:lnTo>
                  <a:pt x="353" y="332"/>
                </a:lnTo>
                <a:lnTo>
                  <a:pt x="353" y="330"/>
                </a:lnTo>
                <a:lnTo>
                  <a:pt x="354" y="329"/>
                </a:lnTo>
                <a:lnTo>
                  <a:pt x="356" y="328"/>
                </a:lnTo>
                <a:lnTo>
                  <a:pt x="357" y="328"/>
                </a:lnTo>
                <a:lnTo>
                  <a:pt x="358" y="328"/>
                </a:lnTo>
                <a:lnTo>
                  <a:pt x="358" y="329"/>
                </a:lnTo>
                <a:lnTo>
                  <a:pt x="360" y="329"/>
                </a:lnTo>
                <a:lnTo>
                  <a:pt x="361" y="329"/>
                </a:lnTo>
                <a:lnTo>
                  <a:pt x="361" y="330"/>
                </a:lnTo>
                <a:lnTo>
                  <a:pt x="362" y="330"/>
                </a:lnTo>
                <a:lnTo>
                  <a:pt x="362" y="329"/>
                </a:lnTo>
                <a:lnTo>
                  <a:pt x="363" y="329"/>
                </a:lnTo>
                <a:lnTo>
                  <a:pt x="365" y="329"/>
                </a:lnTo>
                <a:lnTo>
                  <a:pt x="366" y="329"/>
                </a:lnTo>
                <a:lnTo>
                  <a:pt x="366" y="328"/>
                </a:lnTo>
                <a:lnTo>
                  <a:pt x="367" y="328"/>
                </a:lnTo>
                <a:lnTo>
                  <a:pt x="367" y="326"/>
                </a:lnTo>
                <a:lnTo>
                  <a:pt x="369" y="326"/>
                </a:lnTo>
                <a:lnTo>
                  <a:pt x="370" y="326"/>
                </a:lnTo>
                <a:lnTo>
                  <a:pt x="371" y="326"/>
                </a:lnTo>
                <a:lnTo>
                  <a:pt x="373" y="326"/>
                </a:lnTo>
                <a:lnTo>
                  <a:pt x="374" y="326"/>
                </a:lnTo>
                <a:lnTo>
                  <a:pt x="375" y="326"/>
                </a:lnTo>
                <a:lnTo>
                  <a:pt x="377" y="326"/>
                </a:lnTo>
                <a:lnTo>
                  <a:pt x="378" y="326"/>
                </a:lnTo>
                <a:lnTo>
                  <a:pt x="379" y="328"/>
                </a:lnTo>
                <a:lnTo>
                  <a:pt x="380" y="328"/>
                </a:lnTo>
                <a:lnTo>
                  <a:pt x="382" y="328"/>
                </a:lnTo>
                <a:lnTo>
                  <a:pt x="384" y="328"/>
                </a:lnTo>
                <a:lnTo>
                  <a:pt x="386" y="328"/>
                </a:lnTo>
                <a:lnTo>
                  <a:pt x="384" y="328"/>
                </a:lnTo>
                <a:lnTo>
                  <a:pt x="384" y="326"/>
                </a:lnTo>
                <a:lnTo>
                  <a:pt x="386" y="326"/>
                </a:lnTo>
                <a:lnTo>
                  <a:pt x="387" y="325"/>
                </a:lnTo>
                <a:lnTo>
                  <a:pt x="386" y="324"/>
                </a:lnTo>
                <a:lnTo>
                  <a:pt x="387" y="324"/>
                </a:lnTo>
                <a:close/>
                <a:moveTo>
                  <a:pt x="363" y="322"/>
                </a:moveTo>
                <a:lnTo>
                  <a:pt x="365" y="324"/>
                </a:lnTo>
                <a:lnTo>
                  <a:pt x="365" y="325"/>
                </a:lnTo>
                <a:lnTo>
                  <a:pt x="363" y="325"/>
                </a:lnTo>
                <a:lnTo>
                  <a:pt x="362" y="326"/>
                </a:lnTo>
                <a:lnTo>
                  <a:pt x="362" y="328"/>
                </a:lnTo>
                <a:lnTo>
                  <a:pt x="361" y="329"/>
                </a:lnTo>
                <a:lnTo>
                  <a:pt x="361" y="328"/>
                </a:lnTo>
                <a:lnTo>
                  <a:pt x="360" y="328"/>
                </a:lnTo>
                <a:lnTo>
                  <a:pt x="358" y="326"/>
                </a:lnTo>
                <a:lnTo>
                  <a:pt x="357" y="326"/>
                </a:lnTo>
                <a:lnTo>
                  <a:pt x="356" y="326"/>
                </a:lnTo>
                <a:lnTo>
                  <a:pt x="356" y="325"/>
                </a:lnTo>
                <a:lnTo>
                  <a:pt x="357" y="325"/>
                </a:lnTo>
                <a:lnTo>
                  <a:pt x="358" y="325"/>
                </a:lnTo>
                <a:lnTo>
                  <a:pt x="360" y="324"/>
                </a:lnTo>
                <a:lnTo>
                  <a:pt x="361" y="324"/>
                </a:lnTo>
                <a:lnTo>
                  <a:pt x="362" y="324"/>
                </a:lnTo>
                <a:lnTo>
                  <a:pt x="362" y="322"/>
                </a:lnTo>
                <a:lnTo>
                  <a:pt x="363" y="322"/>
                </a:lnTo>
                <a:close/>
                <a:moveTo>
                  <a:pt x="426" y="324"/>
                </a:moveTo>
                <a:lnTo>
                  <a:pt x="425" y="324"/>
                </a:lnTo>
                <a:lnTo>
                  <a:pt x="425" y="322"/>
                </a:lnTo>
                <a:lnTo>
                  <a:pt x="426" y="322"/>
                </a:lnTo>
                <a:lnTo>
                  <a:pt x="426" y="324"/>
                </a:lnTo>
                <a:close/>
                <a:moveTo>
                  <a:pt x="349" y="322"/>
                </a:moveTo>
                <a:lnTo>
                  <a:pt x="348" y="322"/>
                </a:lnTo>
                <a:lnTo>
                  <a:pt x="349" y="322"/>
                </a:lnTo>
                <a:close/>
                <a:moveTo>
                  <a:pt x="352" y="322"/>
                </a:moveTo>
                <a:lnTo>
                  <a:pt x="350" y="322"/>
                </a:lnTo>
                <a:lnTo>
                  <a:pt x="352" y="321"/>
                </a:lnTo>
                <a:lnTo>
                  <a:pt x="352" y="322"/>
                </a:lnTo>
                <a:close/>
                <a:moveTo>
                  <a:pt x="350" y="322"/>
                </a:moveTo>
                <a:lnTo>
                  <a:pt x="349" y="322"/>
                </a:lnTo>
                <a:lnTo>
                  <a:pt x="349" y="321"/>
                </a:lnTo>
                <a:lnTo>
                  <a:pt x="350" y="321"/>
                </a:lnTo>
                <a:lnTo>
                  <a:pt x="350" y="322"/>
                </a:lnTo>
                <a:close/>
                <a:moveTo>
                  <a:pt x="409" y="321"/>
                </a:moveTo>
                <a:lnTo>
                  <a:pt x="411" y="322"/>
                </a:lnTo>
                <a:lnTo>
                  <a:pt x="411" y="324"/>
                </a:lnTo>
                <a:lnTo>
                  <a:pt x="409" y="324"/>
                </a:lnTo>
                <a:lnTo>
                  <a:pt x="408" y="324"/>
                </a:lnTo>
                <a:lnTo>
                  <a:pt x="408" y="325"/>
                </a:lnTo>
                <a:lnTo>
                  <a:pt x="407" y="325"/>
                </a:lnTo>
                <a:lnTo>
                  <a:pt x="405" y="326"/>
                </a:lnTo>
                <a:lnTo>
                  <a:pt x="405" y="325"/>
                </a:lnTo>
                <a:lnTo>
                  <a:pt x="404" y="325"/>
                </a:lnTo>
                <a:lnTo>
                  <a:pt x="403" y="325"/>
                </a:lnTo>
                <a:lnTo>
                  <a:pt x="401" y="325"/>
                </a:lnTo>
                <a:lnTo>
                  <a:pt x="400" y="324"/>
                </a:lnTo>
                <a:lnTo>
                  <a:pt x="401" y="324"/>
                </a:lnTo>
                <a:lnTo>
                  <a:pt x="404" y="324"/>
                </a:lnTo>
                <a:lnTo>
                  <a:pt x="404" y="322"/>
                </a:lnTo>
                <a:lnTo>
                  <a:pt x="405" y="322"/>
                </a:lnTo>
                <a:lnTo>
                  <a:pt x="407" y="321"/>
                </a:lnTo>
                <a:lnTo>
                  <a:pt x="408" y="321"/>
                </a:lnTo>
                <a:lnTo>
                  <a:pt x="409" y="321"/>
                </a:lnTo>
                <a:close/>
                <a:moveTo>
                  <a:pt x="339" y="322"/>
                </a:moveTo>
                <a:lnTo>
                  <a:pt x="337" y="322"/>
                </a:lnTo>
                <a:lnTo>
                  <a:pt x="339" y="322"/>
                </a:lnTo>
                <a:lnTo>
                  <a:pt x="340" y="322"/>
                </a:lnTo>
                <a:lnTo>
                  <a:pt x="341" y="322"/>
                </a:lnTo>
                <a:lnTo>
                  <a:pt x="341" y="321"/>
                </a:lnTo>
                <a:lnTo>
                  <a:pt x="341" y="322"/>
                </a:lnTo>
                <a:lnTo>
                  <a:pt x="340" y="322"/>
                </a:lnTo>
                <a:lnTo>
                  <a:pt x="339" y="322"/>
                </a:lnTo>
                <a:close/>
                <a:moveTo>
                  <a:pt x="390" y="322"/>
                </a:moveTo>
                <a:lnTo>
                  <a:pt x="388" y="322"/>
                </a:lnTo>
                <a:lnTo>
                  <a:pt x="388" y="321"/>
                </a:lnTo>
                <a:lnTo>
                  <a:pt x="390" y="321"/>
                </a:lnTo>
                <a:lnTo>
                  <a:pt x="390" y="322"/>
                </a:lnTo>
                <a:close/>
                <a:moveTo>
                  <a:pt x="416" y="321"/>
                </a:moveTo>
                <a:lnTo>
                  <a:pt x="415" y="321"/>
                </a:lnTo>
                <a:lnTo>
                  <a:pt x="415" y="320"/>
                </a:lnTo>
                <a:lnTo>
                  <a:pt x="416" y="320"/>
                </a:lnTo>
                <a:lnTo>
                  <a:pt x="416" y="321"/>
                </a:lnTo>
                <a:close/>
                <a:moveTo>
                  <a:pt x="387" y="320"/>
                </a:moveTo>
                <a:lnTo>
                  <a:pt x="387" y="321"/>
                </a:lnTo>
                <a:lnTo>
                  <a:pt x="386" y="321"/>
                </a:lnTo>
                <a:lnTo>
                  <a:pt x="386" y="320"/>
                </a:lnTo>
                <a:lnTo>
                  <a:pt x="387" y="320"/>
                </a:lnTo>
                <a:close/>
                <a:moveTo>
                  <a:pt x="386" y="320"/>
                </a:moveTo>
                <a:lnTo>
                  <a:pt x="384" y="320"/>
                </a:lnTo>
                <a:lnTo>
                  <a:pt x="386" y="320"/>
                </a:lnTo>
                <a:close/>
                <a:moveTo>
                  <a:pt x="450" y="318"/>
                </a:moveTo>
                <a:lnTo>
                  <a:pt x="450" y="320"/>
                </a:lnTo>
                <a:lnTo>
                  <a:pt x="449" y="321"/>
                </a:lnTo>
                <a:lnTo>
                  <a:pt x="449" y="320"/>
                </a:lnTo>
                <a:lnTo>
                  <a:pt x="450" y="318"/>
                </a:lnTo>
                <a:close/>
                <a:moveTo>
                  <a:pt x="384" y="318"/>
                </a:moveTo>
                <a:lnTo>
                  <a:pt x="386" y="318"/>
                </a:lnTo>
                <a:lnTo>
                  <a:pt x="387" y="318"/>
                </a:lnTo>
                <a:lnTo>
                  <a:pt x="387" y="320"/>
                </a:lnTo>
                <a:lnTo>
                  <a:pt x="386" y="320"/>
                </a:lnTo>
                <a:lnTo>
                  <a:pt x="384" y="320"/>
                </a:lnTo>
                <a:lnTo>
                  <a:pt x="383" y="320"/>
                </a:lnTo>
                <a:lnTo>
                  <a:pt x="382" y="320"/>
                </a:lnTo>
                <a:lnTo>
                  <a:pt x="382" y="318"/>
                </a:lnTo>
                <a:lnTo>
                  <a:pt x="383" y="318"/>
                </a:lnTo>
                <a:lnTo>
                  <a:pt x="384" y="318"/>
                </a:lnTo>
                <a:close/>
                <a:moveTo>
                  <a:pt x="344" y="318"/>
                </a:moveTo>
                <a:lnTo>
                  <a:pt x="343" y="318"/>
                </a:lnTo>
                <a:lnTo>
                  <a:pt x="343" y="317"/>
                </a:lnTo>
                <a:lnTo>
                  <a:pt x="344" y="317"/>
                </a:lnTo>
                <a:lnTo>
                  <a:pt x="344" y="318"/>
                </a:lnTo>
                <a:close/>
                <a:moveTo>
                  <a:pt x="362" y="317"/>
                </a:moveTo>
                <a:lnTo>
                  <a:pt x="363" y="318"/>
                </a:lnTo>
                <a:lnTo>
                  <a:pt x="362" y="318"/>
                </a:lnTo>
                <a:lnTo>
                  <a:pt x="361" y="318"/>
                </a:lnTo>
                <a:lnTo>
                  <a:pt x="361" y="317"/>
                </a:lnTo>
                <a:lnTo>
                  <a:pt x="362" y="317"/>
                </a:lnTo>
                <a:close/>
                <a:moveTo>
                  <a:pt x="326" y="316"/>
                </a:moveTo>
                <a:lnTo>
                  <a:pt x="326" y="317"/>
                </a:lnTo>
                <a:lnTo>
                  <a:pt x="324" y="317"/>
                </a:lnTo>
                <a:lnTo>
                  <a:pt x="324" y="316"/>
                </a:lnTo>
                <a:lnTo>
                  <a:pt x="326" y="316"/>
                </a:lnTo>
                <a:close/>
                <a:moveTo>
                  <a:pt x="343" y="317"/>
                </a:moveTo>
                <a:lnTo>
                  <a:pt x="343" y="316"/>
                </a:lnTo>
                <a:lnTo>
                  <a:pt x="344" y="316"/>
                </a:lnTo>
                <a:lnTo>
                  <a:pt x="344" y="317"/>
                </a:lnTo>
                <a:lnTo>
                  <a:pt x="343" y="317"/>
                </a:lnTo>
                <a:close/>
                <a:moveTo>
                  <a:pt x="416" y="317"/>
                </a:moveTo>
                <a:lnTo>
                  <a:pt x="415" y="317"/>
                </a:lnTo>
                <a:lnTo>
                  <a:pt x="415" y="316"/>
                </a:lnTo>
                <a:lnTo>
                  <a:pt x="416" y="316"/>
                </a:lnTo>
                <a:lnTo>
                  <a:pt x="417" y="317"/>
                </a:lnTo>
                <a:lnTo>
                  <a:pt x="416" y="317"/>
                </a:lnTo>
                <a:close/>
                <a:moveTo>
                  <a:pt x="382" y="316"/>
                </a:moveTo>
                <a:lnTo>
                  <a:pt x="382" y="317"/>
                </a:lnTo>
                <a:lnTo>
                  <a:pt x="379" y="318"/>
                </a:lnTo>
                <a:lnTo>
                  <a:pt x="379" y="320"/>
                </a:lnTo>
                <a:lnTo>
                  <a:pt x="378" y="320"/>
                </a:lnTo>
                <a:lnTo>
                  <a:pt x="377" y="320"/>
                </a:lnTo>
                <a:lnTo>
                  <a:pt x="377" y="321"/>
                </a:lnTo>
                <a:lnTo>
                  <a:pt x="375" y="321"/>
                </a:lnTo>
                <a:lnTo>
                  <a:pt x="375" y="322"/>
                </a:lnTo>
                <a:lnTo>
                  <a:pt x="374" y="322"/>
                </a:lnTo>
                <a:lnTo>
                  <a:pt x="373" y="322"/>
                </a:lnTo>
                <a:lnTo>
                  <a:pt x="373" y="324"/>
                </a:lnTo>
                <a:lnTo>
                  <a:pt x="371" y="324"/>
                </a:lnTo>
                <a:lnTo>
                  <a:pt x="370" y="324"/>
                </a:lnTo>
                <a:lnTo>
                  <a:pt x="369" y="324"/>
                </a:lnTo>
                <a:lnTo>
                  <a:pt x="369" y="322"/>
                </a:lnTo>
                <a:lnTo>
                  <a:pt x="367" y="322"/>
                </a:lnTo>
                <a:lnTo>
                  <a:pt x="369" y="322"/>
                </a:lnTo>
                <a:lnTo>
                  <a:pt x="370" y="321"/>
                </a:lnTo>
                <a:lnTo>
                  <a:pt x="371" y="321"/>
                </a:lnTo>
                <a:lnTo>
                  <a:pt x="370" y="321"/>
                </a:lnTo>
                <a:lnTo>
                  <a:pt x="369" y="321"/>
                </a:lnTo>
                <a:lnTo>
                  <a:pt x="367" y="321"/>
                </a:lnTo>
                <a:lnTo>
                  <a:pt x="367" y="322"/>
                </a:lnTo>
                <a:lnTo>
                  <a:pt x="366" y="321"/>
                </a:lnTo>
                <a:lnTo>
                  <a:pt x="366" y="320"/>
                </a:lnTo>
                <a:lnTo>
                  <a:pt x="366" y="318"/>
                </a:lnTo>
                <a:lnTo>
                  <a:pt x="367" y="318"/>
                </a:lnTo>
                <a:lnTo>
                  <a:pt x="369" y="317"/>
                </a:lnTo>
                <a:lnTo>
                  <a:pt x="370" y="317"/>
                </a:lnTo>
                <a:lnTo>
                  <a:pt x="370" y="318"/>
                </a:lnTo>
                <a:lnTo>
                  <a:pt x="371" y="317"/>
                </a:lnTo>
                <a:lnTo>
                  <a:pt x="371" y="318"/>
                </a:lnTo>
                <a:lnTo>
                  <a:pt x="373" y="318"/>
                </a:lnTo>
                <a:lnTo>
                  <a:pt x="373" y="317"/>
                </a:lnTo>
                <a:lnTo>
                  <a:pt x="371" y="317"/>
                </a:lnTo>
                <a:lnTo>
                  <a:pt x="373" y="317"/>
                </a:lnTo>
                <a:lnTo>
                  <a:pt x="374" y="317"/>
                </a:lnTo>
                <a:lnTo>
                  <a:pt x="374" y="316"/>
                </a:lnTo>
                <a:lnTo>
                  <a:pt x="375" y="316"/>
                </a:lnTo>
                <a:lnTo>
                  <a:pt x="377" y="316"/>
                </a:lnTo>
                <a:lnTo>
                  <a:pt x="379" y="316"/>
                </a:lnTo>
                <a:lnTo>
                  <a:pt x="380" y="316"/>
                </a:lnTo>
                <a:lnTo>
                  <a:pt x="382" y="316"/>
                </a:lnTo>
                <a:close/>
                <a:moveTo>
                  <a:pt x="319" y="316"/>
                </a:moveTo>
                <a:lnTo>
                  <a:pt x="318" y="316"/>
                </a:lnTo>
                <a:lnTo>
                  <a:pt x="318" y="314"/>
                </a:lnTo>
                <a:lnTo>
                  <a:pt x="318" y="316"/>
                </a:lnTo>
                <a:lnTo>
                  <a:pt x="319" y="316"/>
                </a:lnTo>
                <a:close/>
                <a:moveTo>
                  <a:pt x="361" y="316"/>
                </a:moveTo>
                <a:lnTo>
                  <a:pt x="361" y="317"/>
                </a:lnTo>
                <a:lnTo>
                  <a:pt x="361" y="318"/>
                </a:lnTo>
                <a:lnTo>
                  <a:pt x="360" y="318"/>
                </a:lnTo>
                <a:lnTo>
                  <a:pt x="358" y="320"/>
                </a:lnTo>
                <a:lnTo>
                  <a:pt x="357" y="320"/>
                </a:lnTo>
                <a:lnTo>
                  <a:pt x="356" y="320"/>
                </a:lnTo>
                <a:lnTo>
                  <a:pt x="354" y="320"/>
                </a:lnTo>
                <a:lnTo>
                  <a:pt x="354" y="318"/>
                </a:lnTo>
                <a:lnTo>
                  <a:pt x="356" y="318"/>
                </a:lnTo>
                <a:lnTo>
                  <a:pt x="356" y="317"/>
                </a:lnTo>
                <a:lnTo>
                  <a:pt x="357" y="317"/>
                </a:lnTo>
                <a:lnTo>
                  <a:pt x="358" y="316"/>
                </a:lnTo>
                <a:lnTo>
                  <a:pt x="360" y="316"/>
                </a:lnTo>
                <a:lnTo>
                  <a:pt x="360" y="314"/>
                </a:lnTo>
                <a:lnTo>
                  <a:pt x="361" y="316"/>
                </a:lnTo>
                <a:close/>
                <a:moveTo>
                  <a:pt x="401" y="313"/>
                </a:moveTo>
                <a:lnTo>
                  <a:pt x="403" y="314"/>
                </a:lnTo>
                <a:lnTo>
                  <a:pt x="401" y="316"/>
                </a:lnTo>
                <a:lnTo>
                  <a:pt x="400" y="314"/>
                </a:lnTo>
                <a:lnTo>
                  <a:pt x="401" y="314"/>
                </a:lnTo>
                <a:lnTo>
                  <a:pt x="401" y="313"/>
                </a:lnTo>
                <a:close/>
                <a:moveTo>
                  <a:pt x="396" y="312"/>
                </a:moveTo>
                <a:lnTo>
                  <a:pt x="396" y="313"/>
                </a:lnTo>
                <a:lnTo>
                  <a:pt x="395" y="314"/>
                </a:lnTo>
                <a:lnTo>
                  <a:pt x="394" y="314"/>
                </a:lnTo>
                <a:lnTo>
                  <a:pt x="392" y="313"/>
                </a:lnTo>
                <a:lnTo>
                  <a:pt x="391" y="313"/>
                </a:lnTo>
                <a:lnTo>
                  <a:pt x="392" y="312"/>
                </a:lnTo>
                <a:lnTo>
                  <a:pt x="394" y="312"/>
                </a:lnTo>
                <a:lnTo>
                  <a:pt x="395" y="312"/>
                </a:lnTo>
                <a:lnTo>
                  <a:pt x="396" y="312"/>
                </a:lnTo>
                <a:close/>
                <a:moveTo>
                  <a:pt x="329" y="313"/>
                </a:moveTo>
                <a:lnTo>
                  <a:pt x="328" y="314"/>
                </a:lnTo>
                <a:lnTo>
                  <a:pt x="328" y="313"/>
                </a:lnTo>
                <a:lnTo>
                  <a:pt x="329" y="312"/>
                </a:lnTo>
                <a:lnTo>
                  <a:pt x="331" y="313"/>
                </a:lnTo>
                <a:lnTo>
                  <a:pt x="329" y="313"/>
                </a:lnTo>
                <a:close/>
                <a:moveTo>
                  <a:pt x="386" y="312"/>
                </a:moveTo>
                <a:lnTo>
                  <a:pt x="384" y="312"/>
                </a:lnTo>
                <a:lnTo>
                  <a:pt x="384" y="311"/>
                </a:lnTo>
                <a:lnTo>
                  <a:pt x="386" y="311"/>
                </a:lnTo>
                <a:lnTo>
                  <a:pt x="386" y="312"/>
                </a:lnTo>
                <a:close/>
                <a:moveTo>
                  <a:pt x="409" y="311"/>
                </a:moveTo>
                <a:lnTo>
                  <a:pt x="408" y="312"/>
                </a:lnTo>
                <a:lnTo>
                  <a:pt x="408" y="311"/>
                </a:lnTo>
                <a:lnTo>
                  <a:pt x="408" y="309"/>
                </a:lnTo>
                <a:lnTo>
                  <a:pt x="409" y="311"/>
                </a:lnTo>
                <a:close/>
                <a:moveTo>
                  <a:pt x="331" y="309"/>
                </a:moveTo>
                <a:lnTo>
                  <a:pt x="332" y="309"/>
                </a:lnTo>
                <a:lnTo>
                  <a:pt x="332" y="311"/>
                </a:lnTo>
                <a:lnTo>
                  <a:pt x="331" y="311"/>
                </a:lnTo>
                <a:lnTo>
                  <a:pt x="331" y="309"/>
                </a:lnTo>
                <a:close/>
                <a:moveTo>
                  <a:pt x="394" y="308"/>
                </a:moveTo>
                <a:lnTo>
                  <a:pt x="392" y="308"/>
                </a:lnTo>
                <a:lnTo>
                  <a:pt x="394" y="308"/>
                </a:lnTo>
                <a:close/>
                <a:moveTo>
                  <a:pt x="433" y="308"/>
                </a:moveTo>
                <a:lnTo>
                  <a:pt x="433" y="309"/>
                </a:lnTo>
                <a:lnTo>
                  <a:pt x="432" y="309"/>
                </a:lnTo>
                <a:lnTo>
                  <a:pt x="430" y="308"/>
                </a:lnTo>
                <a:lnTo>
                  <a:pt x="432" y="308"/>
                </a:lnTo>
                <a:lnTo>
                  <a:pt x="433" y="308"/>
                </a:lnTo>
                <a:close/>
                <a:moveTo>
                  <a:pt x="329" y="308"/>
                </a:moveTo>
                <a:lnTo>
                  <a:pt x="331" y="308"/>
                </a:lnTo>
                <a:lnTo>
                  <a:pt x="329" y="308"/>
                </a:lnTo>
                <a:close/>
                <a:moveTo>
                  <a:pt x="394" y="309"/>
                </a:moveTo>
                <a:lnTo>
                  <a:pt x="392" y="311"/>
                </a:lnTo>
                <a:lnTo>
                  <a:pt x="392" y="309"/>
                </a:lnTo>
                <a:lnTo>
                  <a:pt x="394" y="308"/>
                </a:lnTo>
                <a:lnTo>
                  <a:pt x="395" y="308"/>
                </a:lnTo>
                <a:lnTo>
                  <a:pt x="394" y="308"/>
                </a:lnTo>
                <a:lnTo>
                  <a:pt x="394" y="309"/>
                </a:lnTo>
                <a:close/>
                <a:moveTo>
                  <a:pt x="388" y="308"/>
                </a:moveTo>
                <a:lnTo>
                  <a:pt x="387" y="309"/>
                </a:lnTo>
                <a:lnTo>
                  <a:pt x="387" y="308"/>
                </a:lnTo>
                <a:lnTo>
                  <a:pt x="387" y="307"/>
                </a:lnTo>
                <a:lnTo>
                  <a:pt x="388" y="307"/>
                </a:lnTo>
                <a:lnTo>
                  <a:pt x="388" y="308"/>
                </a:lnTo>
                <a:close/>
                <a:moveTo>
                  <a:pt x="346" y="308"/>
                </a:moveTo>
                <a:lnTo>
                  <a:pt x="346" y="307"/>
                </a:lnTo>
                <a:lnTo>
                  <a:pt x="346" y="308"/>
                </a:lnTo>
                <a:close/>
                <a:moveTo>
                  <a:pt x="329" y="307"/>
                </a:moveTo>
                <a:lnTo>
                  <a:pt x="328" y="307"/>
                </a:lnTo>
                <a:lnTo>
                  <a:pt x="329" y="307"/>
                </a:lnTo>
                <a:close/>
                <a:moveTo>
                  <a:pt x="396" y="308"/>
                </a:moveTo>
                <a:lnTo>
                  <a:pt x="395" y="307"/>
                </a:lnTo>
                <a:lnTo>
                  <a:pt x="396" y="307"/>
                </a:lnTo>
                <a:lnTo>
                  <a:pt x="396" y="308"/>
                </a:lnTo>
                <a:close/>
                <a:moveTo>
                  <a:pt x="399" y="307"/>
                </a:moveTo>
                <a:lnTo>
                  <a:pt x="398" y="307"/>
                </a:lnTo>
                <a:lnTo>
                  <a:pt x="396" y="307"/>
                </a:lnTo>
                <a:lnTo>
                  <a:pt x="398" y="307"/>
                </a:lnTo>
                <a:lnTo>
                  <a:pt x="399" y="307"/>
                </a:lnTo>
                <a:close/>
                <a:moveTo>
                  <a:pt x="331" y="307"/>
                </a:moveTo>
                <a:lnTo>
                  <a:pt x="329" y="307"/>
                </a:lnTo>
                <a:lnTo>
                  <a:pt x="331" y="305"/>
                </a:lnTo>
                <a:lnTo>
                  <a:pt x="331" y="307"/>
                </a:lnTo>
                <a:close/>
                <a:moveTo>
                  <a:pt x="422" y="304"/>
                </a:moveTo>
                <a:lnTo>
                  <a:pt x="422" y="305"/>
                </a:lnTo>
                <a:lnTo>
                  <a:pt x="424" y="305"/>
                </a:lnTo>
                <a:lnTo>
                  <a:pt x="424" y="307"/>
                </a:lnTo>
                <a:lnTo>
                  <a:pt x="425" y="307"/>
                </a:lnTo>
                <a:lnTo>
                  <a:pt x="428" y="307"/>
                </a:lnTo>
                <a:lnTo>
                  <a:pt x="428" y="308"/>
                </a:lnTo>
                <a:lnTo>
                  <a:pt x="429" y="308"/>
                </a:lnTo>
                <a:lnTo>
                  <a:pt x="428" y="308"/>
                </a:lnTo>
                <a:lnTo>
                  <a:pt x="426" y="308"/>
                </a:lnTo>
                <a:lnTo>
                  <a:pt x="425" y="308"/>
                </a:lnTo>
                <a:lnTo>
                  <a:pt x="425" y="307"/>
                </a:lnTo>
                <a:lnTo>
                  <a:pt x="422" y="305"/>
                </a:lnTo>
                <a:lnTo>
                  <a:pt x="421" y="305"/>
                </a:lnTo>
                <a:lnTo>
                  <a:pt x="421" y="304"/>
                </a:lnTo>
                <a:lnTo>
                  <a:pt x="422" y="304"/>
                </a:lnTo>
                <a:close/>
                <a:moveTo>
                  <a:pt x="301" y="308"/>
                </a:moveTo>
                <a:lnTo>
                  <a:pt x="301" y="307"/>
                </a:lnTo>
                <a:lnTo>
                  <a:pt x="301" y="305"/>
                </a:lnTo>
                <a:lnTo>
                  <a:pt x="301" y="304"/>
                </a:lnTo>
                <a:lnTo>
                  <a:pt x="302" y="304"/>
                </a:lnTo>
                <a:lnTo>
                  <a:pt x="302" y="307"/>
                </a:lnTo>
                <a:lnTo>
                  <a:pt x="301" y="307"/>
                </a:lnTo>
                <a:lnTo>
                  <a:pt x="301" y="308"/>
                </a:lnTo>
                <a:close/>
                <a:moveTo>
                  <a:pt x="294" y="301"/>
                </a:moveTo>
                <a:lnTo>
                  <a:pt x="293" y="301"/>
                </a:lnTo>
                <a:lnTo>
                  <a:pt x="294" y="301"/>
                </a:lnTo>
                <a:close/>
                <a:moveTo>
                  <a:pt x="299" y="301"/>
                </a:moveTo>
                <a:lnTo>
                  <a:pt x="298" y="301"/>
                </a:lnTo>
                <a:lnTo>
                  <a:pt x="298" y="300"/>
                </a:lnTo>
                <a:lnTo>
                  <a:pt x="299" y="300"/>
                </a:lnTo>
                <a:lnTo>
                  <a:pt x="299" y="301"/>
                </a:lnTo>
                <a:close/>
                <a:moveTo>
                  <a:pt x="360" y="300"/>
                </a:moveTo>
                <a:lnTo>
                  <a:pt x="358" y="300"/>
                </a:lnTo>
                <a:lnTo>
                  <a:pt x="360" y="300"/>
                </a:lnTo>
                <a:close/>
                <a:moveTo>
                  <a:pt x="299" y="300"/>
                </a:moveTo>
                <a:lnTo>
                  <a:pt x="298" y="300"/>
                </a:lnTo>
                <a:lnTo>
                  <a:pt x="299" y="299"/>
                </a:lnTo>
                <a:lnTo>
                  <a:pt x="299" y="300"/>
                </a:lnTo>
                <a:close/>
                <a:moveTo>
                  <a:pt x="298" y="297"/>
                </a:moveTo>
                <a:lnTo>
                  <a:pt x="299" y="297"/>
                </a:lnTo>
                <a:lnTo>
                  <a:pt x="299" y="299"/>
                </a:lnTo>
                <a:lnTo>
                  <a:pt x="298" y="299"/>
                </a:lnTo>
                <a:lnTo>
                  <a:pt x="298" y="297"/>
                </a:lnTo>
                <a:close/>
                <a:moveTo>
                  <a:pt x="361" y="299"/>
                </a:moveTo>
                <a:lnTo>
                  <a:pt x="360" y="297"/>
                </a:lnTo>
                <a:lnTo>
                  <a:pt x="361" y="297"/>
                </a:lnTo>
                <a:lnTo>
                  <a:pt x="361" y="299"/>
                </a:lnTo>
                <a:close/>
                <a:moveTo>
                  <a:pt x="337" y="297"/>
                </a:moveTo>
                <a:lnTo>
                  <a:pt x="337" y="299"/>
                </a:lnTo>
                <a:lnTo>
                  <a:pt x="337" y="300"/>
                </a:lnTo>
                <a:lnTo>
                  <a:pt x="337" y="301"/>
                </a:lnTo>
                <a:lnTo>
                  <a:pt x="336" y="303"/>
                </a:lnTo>
                <a:lnTo>
                  <a:pt x="335" y="304"/>
                </a:lnTo>
                <a:lnTo>
                  <a:pt x="335" y="305"/>
                </a:lnTo>
                <a:lnTo>
                  <a:pt x="335" y="307"/>
                </a:lnTo>
                <a:lnTo>
                  <a:pt x="333" y="308"/>
                </a:lnTo>
                <a:lnTo>
                  <a:pt x="332" y="309"/>
                </a:lnTo>
                <a:lnTo>
                  <a:pt x="332" y="308"/>
                </a:lnTo>
                <a:lnTo>
                  <a:pt x="332" y="307"/>
                </a:lnTo>
                <a:lnTo>
                  <a:pt x="332" y="305"/>
                </a:lnTo>
                <a:lnTo>
                  <a:pt x="329" y="305"/>
                </a:lnTo>
                <a:lnTo>
                  <a:pt x="328" y="305"/>
                </a:lnTo>
                <a:lnTo>
                  <a:pt x="327" y="307"/>
                </a:lnTo>
                <a:lnTo>
                  <a:pt x="327" y="308"/>
                </a:lnTo>
                <a:lnTo>
                  <a:pt x="326" y="308"/>
                </a:lnTo>
                <a:lnTo>
                  <a:pt x="326" y="307"/>
                </a:lnTo>
                <a:lnTo>
                  <a:pt x="327" y="307"/>
                </a:lnTo>
                <a:lnTo>
                  <a:pt x="327" y="305"/>
                </a:lnTo>
                <a:lnTo>
                  <a:pt x="327" y="304"/>
                </a:lnTo>
                <a:lnTo>
                  <a:pt x="328" y="304"/>
                </a:lnTo>
                <a:lnTo>
                  <a:pt x="329" y="304"/>
                </a:lnTo>
                <a:lnTo>
                  <a:pt x="331" y="304"/>
                </a:lnTo>
                <a:lnTo>
                  <a:pt x="329" y="303"/>
                </a:lnTo>
                <a:lnTo>
                  <a:pt x="332" y="301"/>
                </a:lnTo>
                <a:lnTo>
                  <a:pt x="333" y="301"/>
                </a:lnTo>
                <a:lnTo>
                  <a:pt x="332" y="300"/>
                </a:lnTo>
                <a:lnTo>
                  <a:pt x="331" y="300"/>
                </a:lnTo>
                <a:lnTo>
                  <a:pt x="332" y="300"/>
                </a:lnTo>
                <a:lnTo>
                  <a:pt x="332" y="299"/>
                </a:lnTo>
                <a:lnTo>
                  <a:pt x="333" y="299"/>
                </a:lnTo>
                <a:lnTo>
                  <a:pt x="333" y="297"/>
                </a:lnTo>
                <a:lnTo>
                  <a:pt x="335" y="297"/>
                </a:lnTo>
                <a:lnTo>
                  <a:pt x="335" y="299"/>
                </a:lnTo>
                <a:lnTo>
                  <a:pt x="335" y="297"/>
                </a:lnTo>
                <a:lnTo>
                  <a:pt x="336" y="297"/>
                </a:lnTo>
                <a:lnTo>
                  <a:pt x="337" y="297"/>
                </a:lnTo>
                <a:close/>
                <a:moveTo>
                  <a:pt x="426" y="292"/>
                </a:moveTo>
                <a:lnTo>
                  <a:pt x="425" y="292"/>
                </a:lnTo>
                <a:lnTo>
                  <a:pt x="426" y="292"/>
                </a:lnTo>
                <a:close/>
                <a:moveTo>
                  <a:pt x="327" y="291"/>
                </a:moveTo>
                <a:lnTo>
                  <a:pt x="327" y="292"/>
                </a:lnTo>
                <a:lnTo>
                  <a:pt x="326" y="292"/>
                </a:lnTo>
                <a:lnTo>
                  <a:pt x="326" y="294"/>
                </a:lnTo>
                <a:lnTo>
                  <a:pt x="326" y="295"/>
                </a:lnTo>
                <a:lnTo>
                  <a:pt x="324" y="295"/>
                </a:lnTo>
                <a:lnTo>
                  <a:pt x="324" y="296"/>
                </a:lnTo>
                <a:lnTo>
                  <a:pt x="323" y="297"/>
                </a:lnTo>
                <a:lnTo>
                  <a:pt x="322" y="297"/>
                </a:lnTo>
                <a:lnTo>
                  <a:pt x="320" y="297"/>
                </a:lnTo>
                <a:lnTo>
                  <a:pt x="320" y="299"/>
                </a:lnTo>
                <a:lnTo>
                  <a:pt x="319" y="300"/>
                </a:lnTo>
                <a:lnTo>
                  <a:pt x="318" y="300"/>
                </a:lnTo>
                <a:lnTo>
                  <a:pt x="318" y="301"/>
                </a:lnTo>
                <a:lnTo>
                  <a:pt x="319" y="300"/>
                </a:lnTo>
                <a:lnTo>
                  <a:pt x="319" y="301"/>
                </a:lnTo>
                <a:lnTo>
                  <a:pt x="318" y="303"/>
                </a:lnTo>
                <a:lnTo>
                  <a:pt x="318" y="304"/>
                </a:lnTo>
                <a:lnTo>
                  <a:pt x="316" y="304"/>
                </a:lnTo>
                <a:lnTo>
                  <a:pt x="316" y="305"/>
                </a:lnTo>
                <a:lnTo>
                  <a:pt x="315" y="305"/>
                </a:lnTo>
                <a:lnTo>
                  <a:pt x="314" y="305"/>
                </a:lnTo>
                <a:lnTo>
                  <a:pt x="314" y="304"/>
                </a:lnTo>
                <a:lnTo>
                  <a:pt x="314" y="303"/>
                </a:lnTo>
                <a:lnTo>
                  <a:pt x="312" y="301"/>
                </a:lnTo>
                <a:lnTo>
                  <a:pt x="311" y="301"/>
                </a:lnTo>
                <a:lnTo>
                  <a:pt x="312" y="301"/>
                </a:lnTo>
                <a:lnTo>
                  <a:pt x="314" y="303"/>
                </a:lnTo>
                <a:lnTo>
                  <a:pt x="314" y="304"/>
                </a:lnTo>
                <a:lnTo>
                  <a:pt x="312" y="305"/>
                </a:lnTo>
                <a:lnTo>
                  <a:pt x="311" y="305"/>
                </a:lnTo>
                <a:lnTo>
                  <a:pt x="310" y="307"/>
                </a:lnTo>
                <a:lnTo>
                  <a:pt x="308" y="308"/>
                </a:lnTo>
                <a:lnTo>
                  <a:pt x="307" y="307"/>
                </a:lnTo>
                <a:lnTo>
                  <a:pt x="306" y="307"/>
                </a:lnTo>
                <a:lnTo>
                  <a:pt x="305" y="305"/>
                </a:lnTo>
                <a:lnTo>
                  <a:pt x="306" y="305"/>
                </a:lnTo>
                <a:lnTo>
                  <a:pt x="306" y="304"/>
                </a:lnTo>
                <a:lnTo>
                  <a:pt x="307" y="303"/>
                </a:lnTo>
                <a:lnTo>
                  <a:pt x="306" y="303"/>
                </a:lnTo>
                <a:lnTo>
                  <a:pt x="306" y="301"/>
                </a:lnTo>
                <a:lnTo>
                  <a:pt x="306" y="303"/>
                </a:lnTo>
                <a:lnTo>
                  <a:pt x="305" y="303"/>
                </a:lnTo>
                <a:lnTo>
                  <a:pt x="303" y="303"/>
                </a:lnTo>
                <a:lnTo>
                  <a:pt x="303" y="301"/>
                </a:lnTo>
                <a:lnTo>
                  <a:pt x="303" y="300"/>
                </a:lnTo>
                <a:lnTo>
                  <a:pt x="303" y="299"/>
                </a:lnTo>
                <a:lnTo>
                  <a:pt x="305" y="299"/>
                </a:lnTo>
                <a:lnTo>
                  <a:pt x="305" y="297"/>
                </a:lnTo>
                <a:lnTo>
                  <a:pt x="305" y="296"/>
                </a:lnTo>
                <a:lnTo>
                  <a:pt x="306" y="296"/>
                </a:lnTo>
                <a:lnTo>
                  <a:pt x="306" y="295"/>
                </a:lnTo>
                <a:lnTo>
                  <a:pt x="306" y="294"/>
                </a:lnTo>
                <a:lnTo>
                  <a:pt x="307" y="292"/>
                </a:lnTo>
                <a:lnTo>
                  <a:pt x="308" y="292"/>
                </a:lnTo>
                <a:lnTo>
                  <a:pt x="310" y="291"/>
                </a:lnTo>
                <a:lnTo>
                  <a:pt x="311" y="291"/>
                </a:lnTo>
                <a:lnTo>
                  <a:pt x="311" y="290"/>
                </a:lnTo>
                <a:lnTo>
                  <a:pt x="312" y="290"/>
                </a:lnTo>
                <a:lnTo>
                  <a:pt x="314" y="288"/>
                </a:lnTo>
                <a:lnTo>
                  <a:pt x="315" y="288"/>
                </a:lnTo>
                <a:lnTo>
                  <a:pt x="316" y="288"/>
                </a:lnTo>
                <a:lnTo>
                  <a:pt x="316" y="287"/>
                </a:lnTo>
                <a:lnTo>
                  <a:pt x="318" y="287"/>
                </a:lnTo>
                <a:lnTo>
                  <a:pt x="319" y="287"/>
                </a:lnTo>
                <a:lnTo>
                  <a:pt x="319" y="288"/>
                </a:lnTo>
                <a:lnTo>
                  <a:pt x="319" y="290"/>
                </a:lnTo>
                <a:lnTo>
                  <a:pt x="320" y="291"/>
                </a:lnTo>
                <a:lnTo>
                  <a:pt x="322" y="291"/>
                </a:lnTo>
                <a:lnTo>
                  <a:pt x="323" y="291"/>
                </a:lnTo>
                <a:lnTo>
                  <a:pt x="324" y="292"/>
                </a:lnTo>
                <a:lnTo>
                  <a:pt x="326" y="291"/>
                </a:lnTo>
                <a:lnTo>
                  <a:pt x="327" y="290"/>
                </a:lnTo>
                <a:lnTo>
                  <a:pt x="328" y="290"/>
                </a:lnTo>
                <a:lnTo>
                  <a:pt x="328" y="288"/>
                </a:lnTo>
                <a:lnTo>
                  <a:pt x="329" y="288"/>
                </a:lnTo>
                <a:lnTo>
                  <a:pt x="329" y="287"/>
                </a:lnTo>
                <a:lnTo>
                  <a:pt x="331" y="287"/>
                </a:lnTo>
                <a:lnTo>
                  <a:pt x="331" y="288"/>
                </a:lnTo>
                <a:lnTo>
                  <a:pt x="329" y="290"/>
                </a:lnTo>
                <a:lnTo>
                  <a:pt x="328" y="291"/>
                </a:lnTo>
                <a:lnTo>
                  <a:pt x="327" y="291"/>
                </a:lnTo>
                <a:close/>
                <a:moveTo>
                  <a:pt x="124" y="400"/>
                </a:moveTo>
                <a:lnTo>
                  <a:pt x="123" y="400"/>
                </a:lnTo>
                <a:lnTo>
                  <a:pt x="124" y="400"/>
                </a:lnTo>
                <a:lnTo>
                  <a:pt x="124" y="401"/>
                </a:lnTo>
                <a:lnTo>
                  <a:pt x="124" y="402"/>
                </a:lnTo>
                <a:lnTo>
                  <a:pt x="125" y="402"/>
                </a:lnTo>
                <a:lnTo>
                  <a:pt x="125" y="404"/>
                </a:lnTo>
                <a:lnTo>
                  <a:pt x="125" y="405"/>
                </a:lnTo>
                <a:lnTo>
                  <a:pt x="125" y="406"/>
                </a:lnTo>
                <a:lnTo>
                  <a:pt x="125" y="407"/>
                </a:lnTo>
                <a:lnTo>
                  <a:pt x="124" y="407"/>
                </a:lnTo>
                <a:lnTo>
                  <a:pt x="124" y="409"/>
                </a:lnTo>
                <a:lnTo>
                  <a:pt x="125" y="409"/>
                </a:lnTo>
                <a:lnTo>
                  <a:pt x="127" y="409"/>
                </a:lnTo>
                <a:lnTo>
                  <a:pt x="127" y="410"/>
                </a:lnTo>
                <a:lnTo>
                  <a:pt x="127" y="411"/>
                </a:lnTo>
                <a:lnTo>
                  <a:pt x="127" y="413"/>
                </a:lnTo>
                <a:lnTo>
                  <a:pt x="127" y="414"/>
                </a:lnTo>
                <a:lnTo>
                  <a:pt x="125" y="415"/>
                </a:lnTo>
                <a:lnTo>
                  <a:pt x="125" y="417"/>
                </a:lnTo>
                <a:lnTo>
                  <a:pt x="127" y="417"/>
                </a:lnTo>
                <a:lnTo>
                  <a:pt x="127" y="418"/>
                </a:lnTo>
                <a:lnTo>
                  <a:pt x="128" y="419"/>
                </a:lnTo>
                <a:lnTo>
                  <a:pt x="128" y="421"/>
                </a:lnTo>
                <a:lnTo>
                  <a:pt x="128" y="424"/>
                </a:lnTo>
                <a:lnTo>
                  <a:pt x="128" y="426"/>
                </a:lnTo>
                <a:lnTo>
                  <a:pt x="128" y="427"/>
                </a:lnTo>
                <a:lnTo>
                  <a:pt x="129" y="427"/>
                </a:lnTo>
                <a:lnTo>
                  <a:pt x="129" y="428"/>
                </a:lnTo>
                <a:lnTo>
                  <a:pt x="129" y="430"/>
                </a:lnTo>
                <a:lnTo>
                  <a:pt x="129" y="431"/>
                </a:lnTo>
                <a:lnTo>
                  <a:pt x="128" y="432"/>
                </a:lnTo>
                <a:lnTo>
                  <a:pt x="128" y="434"/>
                </a:lnTo>
                <a:lnTo>
                  <a:pt x="128" y="435"/>
                </a:lnTo>
                <a:lnTo>
                  <a:pt x="128" y="436"/>
                </a:lnTo>
                <a:lnTo>
                  <a:pt x="127" y="436"/>
                </a:lnTo>
                <a:lnTo>
                  <a:pt x="127" y="439"/>
                </a:lnTo>
                <a:lnTo>
                  <a:pt x="127" y="443"/>
                </a:lnTo>
                <a:lnTo>
                  <a:pt x="125" y="443"/>
                </a:lnTo>
                <a:lnTo>
                  <a:pt x="124" y="443"/>
                </a:lnTo>
                <a:lnTo>
                  <a:pt x="123" y="443"/>
                </a:lnTo>
                <a:lnTo>
                  <a:pt x="123" y="441"/>
                </a:lnTo>
                <a:lnTo>
                  <a:pt x="121" y="441"/>
                </a:lnTo>
                <a:lnTo>
                  <a:pt x="120" y="441"/>
                </a:lnTo>
                <a:lnTo>
                  <a:pt x="120" y="443"/>
                </a:lnTo>
                <a:lnTo>
                  <a:pt x="119" y="443"/>
                </a:lnTo>
                <a:lnTo>
                  <a:pt x="119" y="444"/>
                </a:lnTo>
                <a:lnTo>
                  <a:pt x="119" y="445"/>
                </a:lnTo>
                <a:lnTo>
                  <a:pt x="117" y="447"/>
                </a:lnTo>
                <a:lnTo>
                  <a:pt x="116" y="447"/>
                </a:lnTo>
                <a:lnTo>
                  <a:pt x="116" y="448"/>
                </a:lnTo>
                <a:lnTo>
                  <a:pt x="117" y="448"/>
                </a:lnTo>
                <a:lnTo>
                  <a:pt x="116" y="448"/>
                </a:lnTo>
                <a:lnTo>
                  <a:pt x="117" y="449"/>
                </a:lnTo>
                <a:lnTo>
                  <a:pt x="119" y="449"/>
                </a:lnTo>
                <a:lnTo>
                  <a:pt x="119" y="451"/>
                </a:lnTo>
                <a:lnTo>
                  <a:pt x="120" y="452"/>
                </a:lnTo>
                <a:lnTo>
                  <a:pt x="120" y="453"/>
                </a:lnTo>
                <a:lnTo>
                  <a:pt x="120" y="455"/>
                </a:lnTo>
                <a:lnTo>
                  <a:pt x="121" y="455"/>
                </a:lnTo>
                <a:lnTo>
                  <a:pt x="123" y="455"/>
                </a:lnTo>
                <a:lnTo>
                  <a:pt x="123" y="456"/>
                </a:lnTo>
                <a:lnTo>
                  <a:pt x="124" y="456"/>
                </a:lnTo>
                <a:lnTo>
                  <a:pt x="125" y="455"/>
                </a:lnTo>
                <a:lnTo>
                  <a:pt x="127" y="455"/>
                </a:lnTo>
                <a:lnTo>
                  <a:pt x="128" y="455"/>
                </a:lnTo>
                <a:lnTo>
                  <a:pt x="128" y="456"/>
                </a:lnTo>
                <a:lnTo>
                  <a:pt x="128" y="457"/>
                </a:lnTo>
                <a:lnTo>
                  <a:pt x="129" y="458"/>
                </a:lnTo>
                <a:lnTo>
                  <a:pt x="129" y="460"/>
                </a:lnTo>
                <a:lnTo>
                  <a:pt x="130" y="460"/>
                </a:lnTo>
                <a:lnTo>
                  <a:pt x="129" y="461"/>
                </a:lnTo>
                <a:lnTo>
                  <a:pt x="129" y="462"/>
                </a:lnTo>
                <a:lnTo>
                  <a:pt x="128" y="464"/>
                </a:lnTo>
                <a:lnTo>
                  <a:pt x="128" y="462"/>
                </a:lnTo>
                <a:lnTo>
                  <a:pt x="127" y="462"/>
                </a:lnTo>
                <a:lnTo>
                  <a:pt x="127" y="464"/>
                </a:lnTo>
                <a:lnTo>
                  <a:pt x="127" y="462"/>
                </a:lnTo>
                <a:lnTo>
                  <a:pt x="127" y="461"/>
                </a:lnTo>
                <a:lnTo>
                  <a:pt x="127" y="460"/>
                </a:lnTo>
                <a:lnTo>
                  <a:pt x="128" y="460"/>
                </a:lnTo>
                <a:lnTo>
                  <a:pt x="127" y="460"/>
                </a:lnTo>
                <a:lnTo>
                  <a:pt x="125" y="457"/>
                </a:lnTo>
                <a:lnTo>
                  <a:pt x="124" y="457"/>
                </a:lnTo>
                <a:lnTo>
                  <a:pt x="124" y="458"/>
                </a:lnTo>
                <a:lnTo>
                  <a:pt x="123" y="458"/>
                </a:lnTo>
                <a:lnTo>
                  <a:pt x="123" y="460"/>
                </a:lnTo>
                <a:lnTo>
                  <a:pt x="121" y="460"/>
                </a:lnTo>
                <a:lnTo>
                  <a:pt x="121" y="462"/>
                </a:lnTo>
                <a:lnTo>
                  <a:pt x="121" y="464"/>
                </a:lnTo>
                <a:lnTo>
                  <a:pt x="120" y="465"/>
                </a:lnTo>
                <a:lnTo>
                  <a:pt x="120" y="466"/>
                </a:lnTo>
                <a:lnTo>
                  <a:pt x="119" y="466"/>
                </a:lnTo>
                <a:lnTo>
                  <a:pt x="120" y="466"/>
                </a:lnTo>
                <a:lnTo>
                  <a:pt x="120" y="465"/>
                </a:lnTo>
                <a:lnTo>
                  <a:pt x="121" y="465"/>
                </a:lnTo>
                <a:lnTo>
                  <a:pt x="121" y="466"/>
                </a:lnTo>
                <a:lnTo>
                  <a:pt x="123" y="466"/>
                </a:lnTo>
                <a:lnTo>
                  <a:pt x="124" y="466"/>
                </a:lnTo>
                <a:lnTo>
                  <a:pt x="125" y="466"/>
                </a:lnTo>
                <a:lnTo>
                  <a:pt x="127" y="466"/>
                </a:lnTo>
                <a:lnTo>
                  <a:pt x="128" y="466"/>
                </a:lnTo>
                <a:lnTo>
                  <a:pt x="128" y="468"/>
                </a:lnTo>
                <a:lnTo>
                  <a:pt x="129" y="469"/>
                </a:lnTo>
                <a:lnTo>
                  <a:pt x="129" y="470"/>
                </a:lnTo>
                <a:lnTo>
                  <a:pt x="130" y="470"/>
                </a:lnTo>
                <a:lnTo>
                  <a:pt x="132" y="472"/>
                </a:lnTo>
                <a:lnTo>
                  <a:pt x="133" y="473"/>
                </a:lnTo>
                <a:lnTo>
                  <a:pt x="133" y="474"/>
                </a:lnTo>
                <a:lnTo>
                  <a:pt x="133" y="476"/>
                </a:lnTo>
                <a:lnTo>
                  <a:pt x="133" y="477"/>
                </a:lnTo>
                <a:lnTo>
                  <a:pt x="134" y="477"/>
                </a:lnTo>
                <a:lnTo>
                  <a:pt x="134" y="478"/>
                </a:lnTo>
                <a:lnTo>
                  <a:pt x="134" y="481"/>
                </a:lnTo>
                <a:lnTo>
                  <a:pt x="136" y="482"/>
                </a:lnTo>
                <a:lnTo>
                  <a:pt x="137" y="483"/>
                </a:lnTo>
                <a:lnTo>
                  <a:pt x="138" y="483"/>
                </a:lnTo>
                <a:lnTo>
                  <a:pt x="140" y="483"/>
                </a:lnTo>
                <a:lnTo>
                  <a:pt x="141" y="485"/>
                </a:lnTo>
                <a:lnTo>
                  <a:pt x="142" y="485"/>
                </a:lnTo>
                <a:lnTo>
                  <a:pt x="144" y="485"/>
                </a:lnTo>
                <a:lnTo>
                  <a:pt x="145" y="485"/>
                </a:lnTo>
                <a:lnTo>
                  <a:pt x="145" y="486"/>
                </a:lnTo>
                <a:lnTo>
                  <a:pt x="146" y="487"/>
                </a:lnTo>
                <a:lnTo>
                  <a:pt x="147" y="489"/>
                </a:lnTo>
                <a:lnTo>
                  <a:pt x="147" y="490"/>
                </a:lnTo>
                <a:lnTo>
                  <a:pt x="146" y="490"/>
                </a:lnTo>
                <a:lnTo>
                  <a:pt x="146" y="491"/>
                </a:lnTo>
                <a:lnTo>
                  <a:pt x="146" y="493"/>
                </a:lnTo>
                <a:lnTo>
                  <a:pt x="146" y="494"/>
                </a:lnTo>
                <a:lnTo>
                  <a:pt x="147" y="495"/>
                </a:lnTo>
                <a:lnTo>
                  <a:pt x="147" y="496"/>
                </a:lnTo>
                <a:lnTo>
                  <a:pt x="149" y="498"/>
                </a:lnTo>
                <a:lnTo>
                  <a:pt x="149" y="499"/>
                </a:lnTo>
                <a:lnTo>
                  <a:pt x="150" y="500"/>
                </a:lnTo>
                <a:lnTo>
                  <a:pt x="151" y="500"/>
                </a:lnTo>
                <a:lnTo>
                  <a:pt x="151" y="502"/>
                </a:lnTo>
                <a:lnTo>
                  <a:pt x="151" y="503"/>
                </a:lnTo>
                <a:lnTo>
                  <a:pt x="151" y="504"/>
                </a:lnTo>
                <a:lnTo>
                  <a:pt x="153" y="504"/>
                </a:lnTo>
                <a:lnTo>
                  <a:pt x="153" y="506"/>
                </a:lnTo>
                <a:lnTo>
                  <a:pt x="154" y="507"/>
                </a:lnTo>
                <a:lnTo>
                  <a:pt x="155" y="507"/>
                </a:lnTo>
                <a:lnTo>
                  <a:pt x="157" y="508"/>
                </a:lnTo>
                <a:lnTo>
                  <a:pt x="158" y="508"/>
                </a:lnTo>
                <a:lnTo>
                  <a:pt x="159" y="510"/>
                </a:lnTo>
                <a:lnTo>
                  <a:pt x="161" y="510"/>
                </a:lnTo>
                <a:lnTo>
                  <a:pt x="161" y="511"/>
                </a:lnTo>
                <a:lnTo>
                  <a:pt x="162" y="511"/>
                </a:lnTo>
                <a:lnTo>
                  <a:pt x="162" y="512"/>
                </a:lnTo>
                <a:lnTo>
                  <a:pt x="163" y="513"/>
                </a:lnTo>
                <a:lnTo>
                  <a:pt x="163" y="515"/>
                </a:lnTo>
                <a:lnTo>
                  <a:pt x="163" y="516"/>
                </a:lnTo>
                <a:lnTo>
                  <a:pt x="163" y="517"/>
                </a:lnTo>
                <a:lnTo>
                  <a:pt x="164" y="519"/>
                </a:lnTo>
                <a:lnTo>
                  <a:pt x="163" y="520"/>
                </a:lnTo>
                <a:lnTo>
                  <a:pt x="163" y="521"/>
                </a:lnTo>
                <a:lnTo>
                  <a:pt x="163" y="523"/>
                </a:lnTo>
                <a:lnTo>
                  <a:pt x="163" y="524"/>
                </a:lnTo>
                <a:lnTo>
                  <a:pt x="163" y="525"/>
                </a:lnTo>
                <a:lnTo>
                  <a:pt x="163" y="527"/>
                </a:lnTo>
                <a:lnTo>
                  <a:pt x="162" y="527"/>
                </a:lnTo>
                <a:lnTo>
                  <a:pt x="162" y="528"/>
                </a:lnTo>
                <a:lnTo>
                  <a:pt x="162" y="529"/>
                </a:lnTo>
                <a:lnTo>
                  <a:pt x="161" y="529"/>
                </a:lnTo>
                <a:lnTo>
                  <a:pt x="161" y="532"/>
                </a:lnTo>
                <a:lnTo>
                  <a:pt x="161" y="536"/>
                </a:lnTo>
                <a:lnTo>
                  <a:pt x="159" y="537"/>
                </a:lnTo>
                <a:lnTo>
                  <a:pt x="159" y="538"/>
                </a:lnTo>
                <a:lnTo>
                  <a:pt x="158" y="540"/>
                </a:lnTo>
                <a:lnTo>
                  <a:pt x="158" y="541"/>
                </a:lnTo>
                <a:lnTo>
                  <a:pt x="158" y="542"/>
                </a:lnTo>
                <a:lnTo>
                  <a:pt x="158" y="544"/>
                </a:lnTo>
                <a:lnTo>
                  <a:pt x="158" y="545"/>
                </a:lnTo>
                <a:lnTo>
                  <a:pt x="157" y="545"/>
                </a:lnTo>
                <a:lnTo>
                  <a:pt x="155" y="548"/>
                </a:lnTo>
                <a:lnTo>
                  <a:pt x="154" y="549"/>
                </a:lnTo>
                <a:lnTo>
                  <a:pt x="153" y="549"/>
                </a:lnTo>
                <a:lnTo>
                  <a:pt x="150" y="551"/>
                </a:lnTo>
                <a:lnTo>
                  <a:pt x="150" y="553"/>
                </a:lnTo>
                <a:lnTo>
                  <a:pt x="149" y="553"/>
                </a:lnTo>
                <a:lnTo>
                  <a:pt x="149" y="554"/>
                </a:lnTo>
                <a:lnTo>
                  <a:pt x="147" y="555"/>
                </a:lnTo>
                <a:lnTo>
                  <a:pt x="147" y="557"/>
                </a:lnTo>
                <a:lnTo>
                  <a:pt x="147" y="558"/>
                </a:lnTo>
                <a:lnTo>
                  <a:pt x="146" y="559"/>
                </a:lnTo>
                <a:lnTo>
                  <a:pt x="145" y="559"/>
                </a:lnTo>
                <a:lnTo>
                  <a:pt x="145" y="561"/>
                </a:lnTo>
                <a:lnTo>
                  <a:pt x="144" y="562"/>
                </a:lnTo>
                <a:lnTo>
                  <a:pt x="142" y="563"/>
                </a:lnTo>
                <a:lnTo>
                  <a:pt x="141" y="563"/>
                </a:lnTo>
                <a:lnTo>
                  <a:pt x="141" y="565"/>
                </a:lnTo>
                <a:lnTo>
                  <a:pt x="141" y="566"/>
                </a:lnTo>
                <a:lnTo>
                  <a:pt x="141" y="567"/>
                </a:lnTo>
                <a:lnTo>
                  <a:pt x="140" y="568"/>
                </a:lnTo>
                <a:lnTo>
                  <a:pt x="140" y="570"/>
                </a:lnTo>
                <a:lnTo>
                  <a:pt x="138" y="570"/>
                </a:lnTo>
                <a:lnTo>
                  <a:pt x="137" y="570"/>
                </a:lnTo>
                <a:lnTo>
                  <a:pt x="136" y="570"/>
                </a:lnTo>
                <a:lnTo>
                  <a:pt x="134" y="570"/>
                </a:lnTo>
                <a:lnTo>
                  <a:pt x="133" y="570"/>
                </a:lnTo>
                <a:lnTo>
                  <a:pt x="133" y="571"/>
                </a:lnTo>
                <a:lnTo>
                  <a:pt x="133" y="572"/>
                </a:lnTo>
                <a:lnTo>
                  <a:pt x="132" y="572"/>
                </a:lnTo>
                <a:lnTo>
                  <a:pt x="130" y="574"/>
                </a:lnTo>
                <a:lnTo>
                  <a:pt x="129" y="574"/>
                </a:lnTo>
                <a:lnTo>
                  <a:pt x="129" y="575"/>
                </a:lnTo>
                <a:lnTo>
                  <a:pt x="128" y="575"/>
                </a:lnTo>
                <a:lnTo>
                  <a:pt x="128" y="576"/>
                </a:lnTo>
                <a:lnTo>
                  <a:pt x="127" y="576"/>
                </a:lnTo>
                <a:lnTo>
                  <a:pt x="128" y="575"/>
                </a:lnTo>
                <a:lnTo>
                  <a:pt x="127" y="575"/>
                </a:lnTo>
                <a:lnTo>
                  <a:pt x="125" y="575"/>
                </a:lnTo>
                <a:lnTo>
                  <a:pt x="125" y="576"/>
                </a:lnTo>
                <a:lnTo>
                  <a:pt x="125" y="578"/>
                </a:lnTo>
                <a:lnTo>
                  <a:pt x="124" y="578"/>
                </a:lnTo>
                <a:lnTo>
                  <a:pt x="123" y="579"/>
                </a:lnTo>
                <a:lnTo>
                  <a:pt x="123" y="580"/>
                </a:lnTo>
                <a:lnTo>
                  <a:pt x="121" y="580"/>
                </a:lnTo>
                <a:lnTo>
                  <a:pt x="121" y="582"/>
                </a:lnTo>
                <a:lnTo>
                  <a:pt x="121" y="580"/>
                </a:lnTo>
                <a:lnTo>
                  <a:pt x="120" y="582"/>
                </a:lnTo>
                <a:lnTo>
                  <a:pt x="120" y="580"/>
                </a:lnTo>
                <a:lnTo>
                  <a:pt x="119" y="579"/>
                </a:lnTo>
                <a:lnTo>
                  <a:pt x="120" y="579"/>
                </a:lnTo>
                <a:lnTo>
                  <a:pt x="121" y="579"/>
                </a:lnTo>
                <a:lnTo>
                  <a:pt x="121" y="578"/>
                </a:lnTo>
                <a:lnTo>
                  <a:pt x="123" y="578"/>
                </a:lnTo>
                <a:lnTo>
                  <a:pt x="121" y="578"/>
                </a:lnTo>
                <a:lnTo>
                  <a:pt x="120" y="578"/>
                </a:lnTo>
                <a:lnTo>
                  <a:pt x="121" y="579"/>
                </a:lnTo>
                <a:lnTo>
                  <a:pt x="120" y="579"/>
                </a:lnTo>
                <a:lnTo>
                  <a:pt x="119" y="579"/>
                </a:lnTo>
                <a:lnTo>
                  <a:pt x="117" y="579"/>
                </a:lnTo>
                <a:lnTo>
                  <a:pt x="116" y="578"/>
                </a:lnTo>
                <a:lnTo>
                  <a:pt x="115" y="578"/>
                </a:lnTo>
                <a:lnTo>
                  <a:pt x="113" y="578"/>
                </a:lnTo>
                <a:lnTo>
                  <a:pt x="113" y="576"/>
                </a:lnTo>
                <a:lnTo>
                  <a:pt x="112" y="576"/>
                </a:lnTo>
                <a:lnTo>
                  <a:pt x="111" y="576"/>
                </a:lnTo>
                <a:lnTo>
                  <a:pt x="110" y="576"/>
                </a:lnTo>
                <a:lnTo>
                  <a:pt x="108" y="576"/>
                </a:lnTo>
                <a:lnTo>
                  <a:pt x="107" y="579"/>
                </a:lnTo>
                <a:lnTo>
                  <a:pt x="106" y="580"/>
                </a:lnTo>
                <a:lnTo>
                  <a:pt x="104" y="580"/>
                </a:lnTo>
                <a:lnTo>
                  <a:pt x="102" y="580"/>
                </a:lnTo>
                <a:lnTo>
                  <a:pt x="99" y="580"/>
                </a:lnTo>
                <a:lnTo>
                  <a:pt x="99" y="582"/>
                </a:lnTo>
                <a:lnTo>
                  <a:pt x="98" y="582"/>
                </a:lnTo>
                <a:lnTo>
                  <a:pt x="96" y="583"/>
                </a:lnTo>
                <a:lnTo>
                  <a:pt x="95" y="583"/>
                </a:lnTo>
                <a:lnTo>
                  <a:pt x="94" y="582"/>
                </a:lnTo>
                <a:lnTo>
                  <a:pt x="92" y="582"/>
                </a:lnTo>
                <a:lnTo>
                  <a:pt x="91" y="580"/>
                </a:lnTo>
                <a:lnTo>
                  <a:pt x="90" y="579"/>
                </a:lnTo>
                <a:lnTo>
                  <a:pt x="89" y="579"/>
                </a:lnTo>
                <a:lnTo>
                  <a:pt x="87" y="578"/>
                </a:lnTo>
                <a:lnTo>
                  <a:pt x="86" y="576"/>
                </a:lnTo>
                <a:lnTo>
                  <a:pt x="85" y="576"/>
                </a:lnTo>
                <a:lnTo>
                  <a:pt x="82" y="575"/>
                </a:lnTo>
                <a:lnTo>
                  <a:pt x="81" y="574"/>
                </a:lnTo>
                <a:lnTo>
                  <a:pt x="79" y="574"/>
                </a:lnTo>
                <a:lnTo>
                  <a:pt x="78" y="574"/>
                </a:lnTo>
                <a:lnTo>
                  <a:pt x="78" y="572"/>
                </a:lnTo>
                <a:lnTo>
                  <a:pt x="77" y="572"/>
                </a:lnTo>
                <a:lnTo>
                  <a:pt x="77" y="571"/>
                </a:lnTo>
                <a:lnTo>
                  <a:pt x="77" y="570"/>
                </a:lnTo>
                <a:lnTo>
                  <a:pt x="77" y="568"/>
                </a:lnTo>
                <a:lnTo>
                  <a:pt x="77" y="567"/>
                </a:lnTo>
                <a:lnTo>
                  <a:pt x="75" y="566"/>
                </a:lnTo>
                <a:lnTo>
                  <a:pt x="75" y="565"/>
                </a:lnTo>
                <a:lnTo>
                  <a:pt x="74" y="565"/>
                </a:lnTo>
                <a:lnTo>
                  <a:pt x="74" y="563"/>
                </a:lnTo>
                <a:lnTo>
                  <a:pt x="74" y="562"/>
                </a:lnTo>
                <a:lnTo>
                  <a:pt x="73" y="562"/>
                </a:lnTo>
                <a:lnTo>
                  <a:pt x="73" y="561"/>
                </a:lnTo>
                <a:lnTo>
                  <a:pt x="72" y="561"/>
                </a:lnTo>
                <a:lnTo>
                  <a:pt x="72" y="559"/>
                </a:lnTo>
                <a:lnTo>
                  <a:pt x="72" y="558"/>
                </a:lnTo>
                <a:lnTo>
                  <a:pt x="72" y="557"/>
                </a:lnTo>
                <a:lnTo>
                  <a:pt x="70" y="555"/>
                </a:lnTo>
                <a:lnTo>
                  <a:pt x="69" y="554"/>
                </a:lnTo>
                <a:lnTo>
                  <a:pt x="69" y="553"/>
                </a:lnTo>
                <a:lnTo>
                  <a:pt x="69" y="551"/>
                </a:lnTo>
                <a:lnTo>
                  <a:pt x="68" y="549"/>
                </a:lnTo>
                <a:lnTo>
                  <a:pt x="68" y="548"/>
                </a:lnTo>
                <a:lnTo>
                  <a:pt x="66" y="546"/>
                </a:lnTo>
                <a:lnTo>
                  <a:pt x="66" y="544"/>
                </a:lnTo>
                <a:lnTo>
                  <a:pt x="66" y="542"/>
                </a:lnTo>
                <a:lnTo>
                  <a:pt x="65" y="541"/>
                </a:lnTo>
                <a:lnTo>
                  <a:pt x="65" y="540"/>
                </a:lnTo>
                <a:lnTo>
                  <a:pt x="65" y="538"/>
                </a:lnTo>
                <a:lnTo>
                  <a:pt x="64" y="537"/>
                </a:lnTo>
                <a:lnTo>
                  <a:pt x="62" y="534"/>
                </a:lnTo>
                <a:lnTo>
                  <a:pt x="62" y="533"/>
                </a:lnTo>
                <a:lnTo>
                  <a:pt x="64" y="532"/>
                </a:lnTo>
                <a:lnTo>
                  <a:pt x="64" y="530"/>
                </a:lnTo>
                <a:lnTo>
                  <a:pt x="64" y="528"/>
                </a:lnTo>
                <a:lnTo>
                  <a:pt x="64" y="527"/>
                </a:lnTo>
                <a:lnTo>
                  <a:pt x="64" y="525"/>
                </a:lnTo>
                <a:lnTo>
                  <a:pt x="64" y="524"/>
                </a:lnTo>
                <a:lnTo>
                  <a:pt x="64" y="523"/>
                </a:lnTo>
                <a:lnTo>
                  <a:pt x="64" y="521"/>
                </a:lnTo>
                <a:lnTo>
                  <a:pt x="64" y="520"/>
                </a:lnTo>
                <a:lnTo>
                  <a:pt x="64" y="519"/>
                </a:lnTo>
                <a:lnTo>
                  <a:pt x="62" y="517"/>
                </a:lnTo>
                <a:lnTo>
                  <a:pt x="61" y="516"/>
                </a:lnTo>
                <a:lnTo>
                  <a:pt x="60" y="516"/>
                </a:lnTo>
                <a:lnTo>
                  <a:pt x="58" y="516"/>
                </a:lnTo>
                <a:lnTo>
                  <a:pt x="58" y="515"/>
                </a:lnTo>
                <a:lnTo>
                  <a:pt x="56" y="515"/>
                </a:lnTo>
                <a:lnTo>
                  <a:pt x="57" y="513"/>
                </a:lnTo>
                <a:lnTo>
                  <a:pt x="58" y="513"/>
                </a:lnTo>
                <a:lnTo>
                  <a:pt x="58" y="512"/>
                </a:lnTo>
                <a:lnTo>
                  <a:pt x="57" y="513"/>
                </a:lnTo>
                <a:lnTo>
                  <a:pt x="56" y="515"/>
                </a:lnTo>
                <a:lnTo>
                  <a:pt x="55" y="513"/>
                </a:lnTo>
                <a:lnTo>
                  <a:pt x="53" y="513"/>
                </a:lnTo>
                <a:lnTo>
                  <a:pt x="52" y="512"/>
                </a:lnTo>
                <a:lnTo>
                  <a:pt x="51" y="511"/>
                </a:lnTo>
                <a:lnTo>
                  <a:pt x="49" y="510"/>
                </a:lnTo>
                <a:lnTo>
                  <a:pt x="47" y="510"/>
                </a:lnTo>
                <a:lnTo>
                  <a:pt x="45" y="508"/>
                </a:lnTo>
                <a:lnTo>
                  <a:pt x="44" y="508"/>
                </a:lnTo>
                <a:lnTo>
                  <a:pt x="43" y="508"/>
                </a:lnTo>
                <a:lnTo>
                  <a:pt x="41" y="508"/>
                </a:lnTo>
                <a:lnTo>
                  <a:pt x="41" y="507"/>
                </a:lnTo>
                <a:lnTo>
                  <a:pt x="40" y="507"/>
                </a:lnTo>
                <a:lnTo>
                  <a:pt x="39" y="508"/>
                </a:lnTo>
                <a:lnTo>
                  <a:pt x="38" y="508"/>
                </a:lnTo>
                <a:lnTo>
                  <a:pt x="38" y="507"/>
                </a:lnTo>
                <a:lnTo>
                  <a:pt x="36" y="507"/>
                </a:lnTo>
                <a:lnTo>
                  <a:pt x="35" y="507"/>
                </a:lnTo>
                <a:lnTo>
                  <a:pt x="34" y="507"/>
                </a:lnTo>
                <a:lnTo>
                  <a:pt x="32" y="507"/>
                </a:lnTo>
                <a:lnTo>
                  <a:pt x="31" y="506"/>
                </a:lnTo>
                <a:lnTo>
                  <a:pt x="30" y="506"/>
                </a:lnTo>
                <a:lnTo>
                  <a:pt x="28" y="506"/>
                </a:lnTo>
                <a:lnTo>
                  <a:pt x="28" y="504"/>
                </a:lnTo>
                <a:lnTo>
                  <a:pt x="27" y="504"/>
                </a:lnTo>
                <a:lnTo>
                  <a:pt x="26" y="506"/>
                </a:lnTo>
                <a:lnTo>
                  <a:pt x="24" y="506"/>
                </a:lnTo>
                <a:lnTo>
                  <a:pt x="23" y="506"/>
                </a:lnTo>
                <a:lnTo>
                  <a:pt x="22" y="504"/>
                </a:lnTo>
                <a:lnTo>
                  <a:pt x="19" y="504"/>
                </a:lnTo>
                <a:lnTo>
                  <a:pt x="18" y="504"/>
                </a:lnTo>
                <a:lnTo>
                  <a:pt x="17" y="503"/>
                </a:lnTo>
                <a:lnTo>
                  <a:pt x="15" y="502"/>
                </a:lnTo>
                <a:lnTo>
                  <a:pt x="14" y="500"/>
                </a:lnTo>
                <a:lnTo>
                  <a:pt x="13" y="500"/>
                </a:lnTo>
                <a:lnTo>
                  <a:pt x="13" y="499"/>
                </a:lnTo>
                <a:lnTo>
                  <a:pt x="11" y="499"/>
                </a:lnTo>
                <a:lnTo>
                  <a:pt x="10" y="499"/>
                </a:lnTo>
                <a:lnTo>
                  <a:pt x="10" y="498"/>
                </a:lnTo>
                <a:lnTo>
                  <a:pt x="9" y="498"/>
                </a:lnTo>
                <a:lnTo>
                  <a:pt x="7" y="496"/>
                </a:lnTo>
                <a:lnTo>
                  <a:pt x="7" y="495"/>
                </a:lnTo>
                <a:lnTo>
                  <a:pt x="6" y="495"/>
                </a:lnTo>
                <a:lnTo>
                  <a:pt x="5" y="495"/>
                </a:lnTo>
                <a:lnTo>
                  <a:pt x="3" y="495"/>
                </a:lnTo>
                <a:lnTo>
                  <a:pt x="2" y="494"/>
                </a:lnTo>
                <a:lnTo>
                  <a:pt x="1" y="493"/>
                </a:lnTo>
                <a:lnTo>
                  <a:pt x="0" y="491"/>
                </a:lnTo>
                <a:lnTo>
                  <a:pt x="5" y="487"/>
                </a:lnTo>
                <a:lnTo>
                  <a:pt x="7" y="485"/>
                </a:lnTo>
                <a:lnTo>
                  <a:pt x="14" y="476"/>
                </a:lnTo>
                <a:lnTo>
                  <a:pt x="14" y="477"/>
                </a:lnTo>
                <a:lnTo>
                  <a:pt x="19" y="469"/>
                </a:lnTo>
                <a:lnTo>
                  <a:pt x="23" y="462"/>
                </a:lnTo>
                <a:lnTo>
                  <a:pt x="26" y="460"/>
                </a:lnTo>
                <a:lnTo>
                  <a:pt x="28" y="456"/>
                </a:lnTo>
                <a:lnTo>
                  <a:pt x="32" y="451"/>
                </a:lnTo>
                <a:lnTo>
                  <a:pt x="36" y="447"/>
                </a:lnTo>
                <a:lnTo>
                  <a:pt x="40" y="443"/>
                </a:lnTo>
                <a:lnTo>
                  <a:pt x="41" y="439"/>
                </a:lnTo>
                <a:lnTo>
                  <a:pt x="44" y="436"/>
                </a:lnTo>
                <a:lnTo>
                  <a:pt x="55" y="424"/>
                </a:lnTo>
                <a:lnTo>
                  <a:pt x="58" y="417"/>
                </a:lnTo>
                <a:lnTo>
                  <a:pt x="65" y="409"/>
                </a:lnTo>
                <a:lnTo>
                  <a:pt x="73" y="402"/>
                </a:lnTo>
                <a:lnTo>
                  <a:pt x="74" y="398"/>
                </a:lnTo>
                <a:lnTo>
                  <a:pt x="75" y="397"/>
                </a:lnTo>
                <a:lnTo>
                  <a:pt x="78" y="396"/>
                </a:lnTo>
                <a:lnTo>
                  <a:pt x="79" y="393"/>
                </a:lnTo>
                <a:lnTo>
                  <a:pt x="83" y="389"/>
                </a:lnTo>
                <a:lnTo>
                  <a:pt x="86" y="384"/>
                </a:lnTo>
                <a:lnTo>
                  <a:pt x="87" y="379"/>
                </a:lnTo>
                <a:lnTo>
                  <a:pt x="90" y="375"/>
                </a:lnTo>
                <a:lnTo>
                  <a:pt x="92" y="372"/>
                </a:lnTo>
                <a:lnTo>
                  <a:pt x="94" y="367"/>
                </a:lnTo>
                <a:lnTo>
                  <a:pt x="96" y="364"/>
                </a:lnTo>
                <a:lnTo>
                  <a:pt x="99" y="360"/>
                </a:lnTo>
                <a:lnTo>
                  <a:pt x="102" y="358"/>
                </a:lnTo>
                <a:lnTo>
                  <a:pt x="102" y="356"/>
                </a:lnTo>
                <a:lnTo>
                  <a:pt x="103" y="355"/>
                </a:lnTo>
                <a:lnTo>
                  <a:pt x="104" y="352"/>
                </a:lnTo>
                <a:lnTo>
                  <a:pt x="106" y="351"/>
                </a:lnTo>
                <a:lnTo>
                  <a:pt x="107" y="350"/>
                </a:lnTo>
                <a:lnTo>
                  <a:pt x="108" y="349"/>
                </a:lnTo>
                <a:lnTo>
                  <a:pt x="110" y="346"/>
                </a:lnTo>
                <a:lnTo>
                  <a:pt x="111" y="345"/>
                </a:lnTo>
                <a:lnTo>
                  <a:pt x="111" y="342"/>
                </a:lnTo>
                <a:lnTo>
                  <a:pt x="112" y="339"/>
                </a:lnTo>
                <a:lnTo>
                  <a:pt x="112" y="338"/>
                </a:lnTo>
                <a:lnTo>
                  <a:pt x="115" y="335"/>
                </a:lnTo>
                <a:lnTo>
                  <a:pt x="116" y="333"/>
                </a:lnTo>
                <a:lnTo>
                  <a:pt x="117" y="330"/>
                </a:lnTo>
                <a:lnTo>
                  <a:pt x="120" y="326"/>
                </a:lnTo>
                <a:lnTo>
                  <a:pt x="120" y="324"/>
                </a:lnTo>
                <a:lnTo>
                  <a:pt x="123" y="321"/>
                </a:lnTo>
                <a:lnTo>
                  <a:pt x="127" y="316"/>
                </a:lnTo>
                <a:lnTo>
                  <a:pt x="128" y="313"/>
                </a:lnTo>
                <a:lnTo>
                  <a:pt x="129" y="311"/>
                </a:lnTo>
                <a:lnTo>
                  <a:pt x="130" y="308"/>
                </a:lnTo>
                <a:lnTo>
                  <a:pt x="132" y="305"/>
                </a:lnTo>
                <a:lnTo>
                  <a:pt x="133" y="304"/>
                </a:lnTo>
                <a:lnTo>
                  <a:pt x="133" y="301"/>
                </a:lnTo>
                <a:lnTo>
                  <a:pt x="133" y="300"/>
                </a:lnTo>
                <a:lnTo>
                  <a:pt x="133" y="297"/>
                </a:lnTo>
                <a:lnTo>
                  <a:pt x="133" y="294"/>
                </a:lnTo>
                <a:lnTo>
                  <a:pt x="132" y="294"/>
                </a:lnTo>
                <a:lnTo>
                  <a:pt x="130" y="291"/>
                </a:lnTo>
                <a:lnTo>
                  <a:pt x="129" y="288"/>
                </a:lnTo>
                <a:lnTo>
                  <a:pt x="128" y="287"/>
                </a:lnTo>
                <a:lnTo>
                  <a:pt x="127" y="284"/>
                </a:lnTo>
                <a:lnTo>
                  <a:pt x="125" y="279"/>
                </a:lnTo>
                <a:lnTo>
                  <a:pt x="127" y="279"/>
                </a:lnTo>
                <a:lnTo>
                  <a:pt x="127" y="275"/>
                </a:lnTo>
                <a:lnTo>
                  <a:pt x="125" y="274"/>
                </a:lnTo>
                <a:lnTo>
                  <a:pt x="125" y="271"/>
                </a:lnTo>
                <a:lnTo>
                  <a:pt x="127" y="270"/>
                </a:lnTo>
                <a:lnTo>
                  <a:pt x="130" y="269"/>
                </a:lnTo>
                <a:lnTo>
                  <a:pt x="133" y="269"/>
                </a:lnTo>
                <a:lnTo>
                  <a:pt x="136" y="267"/>
                </a:lnTo>
                <a:lnTo>
                  <a:pt x="140" y="267"/>
                </a:lnTo>
                <a:lnTo>
                  <a:pt x="142" y="269"/>
                </a:lnTo>
                <a:lnTo>
                  <a:pt x="145" y="269"/>
                </a:lnTo>
                <a:lnTo>
                  <a:pt x="150" y="270"/>
                </a:lnTo>
                <a:lnTo>
                  <a:pt x="153" y="271"/>
                </a:lnTo>
                <a:lnTo>
                  <a:pt x="155" y="271"/>
                </a:lnTo>
                <a:lnTo>
                  <a:pt x="159" y="273"/>
                </a:lnTo>
                <a:lnTo>
                  <a:pt x="167" y="280"/>
                </a:lnTo>
                <a:lnTo>
                  <a:pt x="167" y="282"/>
                </a:lnTo>
                <a:lnTo>
                  <a:pt x="167" y="283"/>
                </a:lnTo>
                <a:lnTo>
                  <a:pt x="166" y="283"/>
                </a:lnTo>
                <a:lnTo>
                  <a:pt x="166" y="286"/>
                </a:lnTo>
                <a:lnTo>
                  <a:pt x="167" y="286"/>
                </a:lnTo>
                <a:lnTo>
                  <a:pt x="167" y="287"/>
                </a:lnTo>
                <a:lnTo>
                  <a:pt x="167" y="288"/>
                </a:lnTo>
                <a:lnTo>
                  <a:pt x="167" y="290"/>
                </a:lnTo>
                <a:lnTo>
                  <a:pt x="167" y="291"/>
                </a:lnTo>
                <a:lnTo>
                  <a:pt x="167" y="292"/>
                </a:lnTo>
                <a:lnTo>
                  <a:pt x="167" y="294"/>
                </a:lnTo>
                <a:lnTo>
                  <a:pt x="167" y="295"/>
                </a:lnTo>
                <a:lnTo>
                  <a:pt x="167" y="296"/>
                </a:lnTo>
                <a:lnTo>
                  <a:pt x="167" y="297"/>
                </a:lnTo>
                <a:lnTo>
                  <a:pt x="167" y="299"/>
                </a:lnTo>
                <a:lnTo>
                  <a:pt x="167" y="300"/>
                </a:lnTo>
                <a:lnTo>
                  <a:pt x="167" y="301"/>
                </a:lnTo>
                <a:lnTo>
                  <a:pt x="166" y="303"/>
                </a:lnTo>
                <a:lnTo>
                  <a:pt x="167" y="303"/>
                </a:lnTo>
                <a:lnTo>
                  <a:pt x="166" y="304"/>
                </a:lnTo>
                <a:lnTo>
                  <a:pt x="166" y="305"/>
                </a:lnTo>
                <a:lnTo>
                  <a:pt x="166" y="307"/>
                </a:lnTo>
                <a:lnTo>
                  <a:pt x="164" y="307"/>
                </a:lnTo>
                <a:lnTo>
                  <a:pt x="164" y="309"/>
                </a:lnTo>
                <a:lnTo>
                  <a:pt x="164" y="311"/>
                </a:lnTo>
                <a:lnTo>
                  <a:pt x="163" y="311"/>
                </a:lnTo>
                <a:lnTo>
                  <a:pt x="162" y="312"/>
                </a:lnTo>
                <a:lnTo>
                  <a:pt x="162" y="314"/>
                </a:lnTo>
                <a:lnTo>
                  <a:pt x="161" y="316"/>
                </a:lnTo>
                <a:lnTo>
                  <a:pt x="161" y="317"/>
                </a:lnTo>
                <a:lnTo>
                  <a:pt x="161" y="318"/>
                </a:lnTo>
                <a:lnTo>
                  <a:pt x="159" y="320"/>
                </a:lnTo>
                <a:lnTo>
                  <a:pt x="158" y="320"/>
                </a:lnTo>
                <a:lnTo>
                  <a:pt x="157" y="321"/>
                </a:lnTo>
                <a:lnTo>
                  <a:pt x="157" y="322"/>
                </a:lnTo>
                <a:lnTo>
                  <a:pt x="157" y="324"/>
                </a:lnTo>
                <a:lnTo>
                  <a:pt x="157" y="325"/>
                </a:lnTo>
                <a:lnTo>
                  <a:pt x="157" y="326"/>
                </a:lnTo>
                <a:lnTo>
                  <a:pt x="157" y="328"/>
                </a:lnTo>
                <a:lnTo>
                  <a:pt x="155" y="328"/>
                </a:lnTo>
                <a:lnTo>
                  <a:pt x="155" y="329"/>
                </a:lnTo>
                <a:lnTo>
                  <a:pt x="157" y="329"/>
                </a:lnTo>
                <a:lnTo>
                  <a:pt x="155" y="332"/>
                </a:lnTo>
                <a:lnTo>
                  <a:pt x="157" y="332"/>
                </a:lnTo>
                <a:lnTo>
                  <a:pt x="157" y="333"/>
                </a:lnTo>
                <a:lnTo>
                  <a:pt x="155" y="334"/>
                </a:lnTo>
                <a:lnTo>
                  <a:pt x="155" y="335"/>
                </a:lnTo>
                <a:lnTo>
                  <a:pt x="154" y="337"/>
                </a:lnTo>
                <a:lnTo>
                  <a:pt x="154" y="338"/>
                </a:lnTo>
                <a:lnTo>
                  <a:pt x="153" y="341"/>
                </a:lnTo>
                <a:lnTo>
                  <a:pt x="153" y="343"/>
                </a:lnTo>
                <a:lnTo>
                  <a:pt x="151" y="343"/>
                </a:lnTo>
                <a:lnTo>
                  <a:pt x="151" y="345"/>
                </a:lnTo>
                <a:lnTo>
                  <a:pt x="150" y="346"/>
                </a:lnTo>
                <a:lnTo>
                  <a:pt x="149" y="347"/>
                </a:lnTo>
                <a:lnTo>
                  <a:pt x="149" y="349"/>
                </a:lnTo>
                <a:lnTo>
                  <a:pt x="149" y="350"/>
                </a:lnTo>
                <a:lnTo>
                  <a:pt x="147" y="351"/>
                </a:lnTo>
                <a:lnTo>
                  <a:pt x="147" y="352"/>
                </a:lnTo>
                <a:lnTo>
                  <a:pt x="146" y="352"/>
                </a:lnTo>
                <a:lnTo>
                  <a:pt x="146" y="354"/>
                </a:lnTo>
                <a:lnTo>
                  <a:pt x="146" y="355"/>
                </a:lnTo>
                <a:lnTo>
                  <a:pt x="146" y="356"/>
                </a:lnTo>
                <a:lnTo>
                  <a:pt x="145" y="356"/>
                </a:lnTo>
                <a:lnTo>
                  <a:pt x="146" y="358"/>
                </a:lnTo>
                <a:lnTo>
                  <a:pt x="145" y="358"/>
                </a:lnTo>
                <a:lnTo>
                  <a:pt x="144" y="359"/>
                </a:lnTo>
                <a:lnTo>
                  <a:pt x="144" y="360"/>
                </a:lnTo>
                <a:lnTo>
                  <a:pt x="144" y="362"/>
                </a:lnTo>
                <a:lnTo>
                  <a:pt x="144" y="363"/>
                </a:lnTo>
                <a:lnTo>
                  <a:pt x="142" y="363"/>
                </a:lnTo>
                <a:lnTo>
                  <a:pt x="141" y="364"/>
                </a:lnTo>
                <a:lnTo>
                  <a:pt x="140" y="366"/>
                </a:lnTo>
                <a:lnTo>
                  <a:pt x="140" y="367"/>
                </a:lnTo>
                <a:lnTo>
                  <a:pt x="138" y="368"/>
                </a:lnTo>
                <a:lnTo>
                  <a:pt x="137" y="369"/>
                </a:lnTo>
                <a:lnTo>
                  <a:pt x="136" y="371"/>
                </a:lnTo>
                <a:lnTo>
                  <a:pt x="136" y="372"/>
                </a:lnTo>
                <a:lnTo>
                  <a:pt x="134" y="373"/>
                </a:lnTo>
                <a:lnTo>
                  <a:pt x="134" y="375"/>
                </a:lnTo>
                <a:lnTo>
                  <a:pt x="134" y="376"/>
                </a:lnTo>
                <a:lnTo>
                  <a:pt x="133" y="376"/>
                </a:lnTo>
                <a:lnTo>
                  <a:pt x="133" y="377"/>
                </a:lnTo>
                <a:lnTo>
                  <a:pt x="133" y="379"/>
                </a:lnTo>
                <a:lnTo>
                  <a:pt x="133" y="380"/>
                </a:lnTo>
                <a:lnTo>
                  <a:pt x="133" y="381"/>
                </a:lnTo>
                <a:lnTo>
                  <a:pt x="132" y="381"/>
                </a:lnTo>
                <a:lnTo>
                  <a:pt x="130" y="381"/>
                </a:lnTo>
                <a:lnTo>
                  <a:pt x="129" y="381"/>
                </a:lnTo>
                <a:lnTo>
                  <a:pt x="128" y="384"/>
                </a:lnTo>
                <a:lnTo>
                  <a:pt x="127" y="384"/>
                </a:lnTo>
                <a:lnTo>
                  <a:pt x="127" y="385"/>
                </a:lnTo>
                <a:lnTo>
                  <a:pt x="127" y="386"/>
                </a:lnTo>
                <a:lnTo>
                  <a:pt x="127" y="389"/>
                </a:lnTo>
                <a:lnTo>
                  <a:pt x="127" y="390"/>
                </a:lnTo>
                <a:lnTo>
                  <a:pt x="127" y="392"/>
                </a:lnTo>
                <a:lnTo>
                  <a:pt x="127" y="393"/>
                </a:lnTo>
                <a:lnTo>
                  <a:pt x="127" y="394"/>
                </a:lnTo>
                <a:lnTo>
                  <a:pt x="127" y="396"/>
                </a:lnTo>
                <a:lnTo>
                  <a:pt x="124" y="397"/>
                </a:lnTo>
                <a:lnTo>
                  <a:pt x="124" y="398"/>
                </a:lnTo>
                <a:lnTo>
                  <a:pt x="124" y="400"/>
                </a:lnTo>
                <a:close/>
                <a:moveTo>
                  <a:pt x="191" y="261"/>
                </a:moveTo>
                <a:lnTo>
                  <a:pt x="189" y="262"/>
                </a:lnTo>
                <a:lnTo>
                  <a:pt x="189" y="263"/>
                </a:lnTo>
                <a:lnTo>
                  <a:pt x="188" y="263"/>
                </a:lnTo>
                <a:lnTo>
                  <a:pt x="187" y="262"/>
                </a:lnTo>
                <a:lnTo>
                  <a:pt x="187" y="261"/>
                </a:lnTo>
                <a:lnTo>
                  <a:pt x="188" y="261"/>
                </a:lnTo>
                <a:lnTo>
                  <a:pt x="188" y="262"/>
                </a:lnTo>
                <a:lnTo>
                  <a:pt x="188" y="261"/>
                </a:lnTo>
                <a:lnTo>
                  <a:pt x="189" y="260"/>
                </a:lnTo>
                <a:lnTo>
                  <a:pt x="189" y="258"/>
                </a:lnTo>
                <a:lnTo>
                  <a:pt x="191" y="257"/>
                </a:lnTo>
                <a:lnTo>
                  <a:pt x="192" y="256"/>
                </a:lnTo>
                <a:lnTo>
                  <a:pt x="193" y="254"/>
                </a:lnTo>
                <a:lnTo>
                  <a:pt x="193" y="253"/>
                </a:lnTo>
                <a:lnTo>
                  <a:pt x="195" y="254"/>
                </a:lnTo>
                <a:lnTo>
                  <a:pt x="195" y="256"/>
                </a:lnTo>
                <a:lnTo>
                  <a:pt x="195" y="257"/>
                </a:lnTo>
                <a:lnTo>
                  <a:pt x="193" y="257"/>
                </a:lnTo>
                <a:lnTo>
                  <a:pt x="192" y="258"/>
                </a:lnTo>
                <a:lnTo>
                  <a:pt x="192" y="260"/>
                </a:lnTo>
                <a:lnTo>
                  <a:pt x="191" y="260"/>
                </a:lnTo>
                <a:lnTo>
                  <a:pt x="191" y="261"/>
                </a:lnTo>
                <a:close/>
                <a:moveTo>
                  <a:pt x="200" y="241"/>
                </a:moveTo>
                <a:lnTo>
                  <a:pt x="199" y="240"/>
                </a:lnTo>
                <a:lnTo>
                  <a:pt x="200" y="240"/>
                </a:lnTo>
                <a:lnTo>
                  <a:pt x="200" y="241"/>
                </a:lnTo>
                <a:close/>
                <a:moveTo>
                  <a:pt x="200" y="241"/>
                </a:moveTo>
                <a:lnTo>
                  <a:pt x="200" y="240"/>
                </a:lnTo>
                <a:lnTo>
                  <a:pt x="201" y="240"/>
                </a:lnTo>
                <a:lnTo>
                  <a:pt x="201" y="241"/>
                </a:lnTo>
                <a:lnTo>
                  <a:pt x="200" y="241"/>
                </a:lnTo>
                <a:close/>
                <a:moveTo>
                  <a:pt x="344" y="136"/>
                </a:moveTo>
                <a:lnTo>
                  <a:pt x="345" y="136"/>
                </a:lnTo>
                <a:lnTo>
                  <a:pt x="345" y="138"/>
                </a:lnTo>
                <a:lnTo>
                  <a:pt x="344" y="138"/>
                </a:lnTo>
                <a:lnTo>
                  <a:pt x="344" y="136"/>
                </a:lnTo>
                <a:close/>
                <a:moveTo>
                  <a:pt x="328" y="121"/>
                </a:moveTo>
                <a:lnTo>
                  <a:pt x="327" y="121"/>
                </a:lnTo>
                <a:lnTo>
                  <a:pt x="328" y="119"/>
                </a:lnTo>
                <a:lnTo>
                  <a:pt x="328" y="121"/>
                </a:lnTo>
                <a:close/>
                <a:moveTo>
                  <a:pt x="379" y="108"/>
                </a:moveTo>
                <a:lnTo>
                  <a:pt x="378" y="108"/>
                </a:lnTo>
                <a:lnTo>
                  <a:pt x="378" y="109"/>
                </a:lnTo>
                <a:lnTo>
                  <a:pt x="377" y="109"/>
                </a:lnTo>
                <a:lnTo>
                  <a:pt x="377" y="108"/>
                </a:lnTo>
                <a:lnTo>
                  <a:pt x="378" y="108"/>
                </a:lnTo>
                <a:lnTo>
                  <a:pt x="379" y="108"/>
                </a:lnTo>
                <a:close/>
                <a:moveTo>
                  <a:pt x="305" y="95"/>
                </a:moveTo>
                <a:lnTo>
                  <a:pt x="303" y="96"/>
                </a:lnTo>
                <a:lnTo>
                  <a:pt x="302" y="95"/>
                </a:lnTo>
                <a:lnTo>
                  <a:pt x="302" y="93"/>
                </a:lnTo>
                <a:lnTo>
                  <a:pt x="302" y="92"/>
                </a:lnTo>
                <a:lnTo>
                  <a:pt x="301" y="91"/>
                </a:lnTo>
                <a:lnTo>
                  <a:pt x="302" y="89"/>
                </a:lnTo>
                <a:lnTo>
                  <a:pt x="303" y="89"/>
                </a:lnTo>
                <a:lnTo>
                  <a:pt x="305" y="91"/>
                </a:lnTo>
                <a:lnTo>
                  <a:pt x="303" y="91"/>
                </a:lnTo>
                <a:lnTo>
                  <a:pt x="303" y="93"/>
                </a:lnTo>
                <a:lnTo>
                  <a:pt x="305" y="93"/>
                </a:lnTo>
                <a:lnTo>
                  <a:pt x="303" y="95"/>
                </a:lnTo>
                <a:lnTo>
                  <a:pt x="305" y="95"/>
                </a:lnTo>
                <a:close/>
                <a:moveTo>
                  <a:pt x="336" y="71"/>
                </a:moveTo>
                <a:lnTo>
                  <a:pt x="335" y="71"/>
                </a:lnTo>
                <a:lnTo>
                  <a:pt x="336" y="72"/>
                </a:lnTo>
                <a:lnTo>
                  <a:pt x="335" y="72"/>
                </a:lnTo>
                <a:lnTo>
                  <a:pt x="333" y="74"/>
                </a:lnTo>
                <a:lnTo>
                  <a:pt x="333" y="75"/>
                </a:lnTo>
                <a:lnTo>
                  <a:pt x="335" y="75"/>
                </a:lnTo>
                <a:lnTo>
                  <a:pt x="335" y="76"/>
                </a:lnTo>
                <a:lnTo>
                  <a:pt x="337" y="76"/>
                </a:lnTo>
                <a:lnTo>
                  <a:pt x="336" y="78"/>
                </a:lnTo>
                <a:lnTo>
                  <a:pt x="336" y="79"/>
                </a:lnTo>
                <a:lnTo>
                  <a:pt x="335" y="79"/>
                </a:lnTo>
                <a:lnTo>
                  <a:pt x="335" y="80"/>
                </a:lnTo>
                <a:lnTo>
                  <a:pt x="333" y="81"/>
                </a:lnTo>
                <a:lnTo>
                  <a:pt x="332" y="81"/>
                </a:lnTo>
                <a:lnTo>
                  <a:pt x="332" y="83"/>
                </a:lnTo>
                <a:lnTo>
                  <a:pt x="331" y="83"/>
                </a:lnTo>
                <a:lnTo>
                  <a:pt x="331" y="84"/>
                </a:lnTo>
                <a:lnTo>
                  <a:pt x="331" y="85"/>
                </a:lnTo>
                <a:lnTo>
                  <a:pt x="331" y="87"/>
                </a:lnTo>
                <a:lnTo>
                  <a:pt x="329" y="87"/>
                </a:lnTo>
                <a:lnTo>
                  <a:pt x="329" y="88"/>
                </a:lnTo>
                <a:lnTo>
                  <a:pt x="329" y="89"/>
                </a:lnTo>
                <a:lnTo>
                  <a:pt x="329" y="91"/>
                </a:lnTo>
                <a:lnTo>
                  <a:pt x="329" y="93"/>
                </a:lnTo>
                <a:lnTo>
                  <a:pt x="329" y="95"/>
                </a:lnTo>
                <a:lnTo>
                  <a:pt x="329" y="96"/>
                </a:lnTo>
                <a:lnTo>
                  <a:pt x="329" y="97"/>
                </a:lnTo>
                <a:lnTo>
                  <a:pt x="329" y="99"/>
                </a:lnTo>
                <a:lnTo>
                  <a:pt x="329" y="100"/>
                </a:lnTo>
                <a:lnTo>
                  <a:pt x="329" y="101"/>
                </a:lnTo>
                <a:lnTo>
                  <a:pt x="328" y="101"/>
                </a:lnTo>
                <a:lnTo>
                  <a:pt x="328" y="102"/>
                </a:lnTo>
                <a:lnTo>
                  <a:pt x="328" y="101"/>
                </a:lnTo>
                <a:lnTo>
                  <a:pt x="327" y="102"/>
                </a:lnTo>
                <a:lnTo>
                  <a:pt x="327" y="104"/>
                </a:lnTo>
                <a:lnTo>
                  <a:pt x="327" y="105"/>
                </a:lnTo>
                <a:lnTo>
                  <a:pt x="326" y="106"/>
                </a:lnTo>
                <a:lnTo>
                  <a:pt x="324" y="106"/>
                </a:lnTo>
                <a:lnTo>
                  <a:pt x="324" y="108"/>
                </a:lnTo>
                <a:lnTo>
                  <a:pt x="323" y="108"/>
                </a:lnTo>
                <a:lnTo>
                  <a:pt x="323" y="109"/>
                </a:lnTo>
                <a:lnTo>
                  <a:pt x="323" y="110"/>
                </a:lnTo>
                <a:lnTo>
                  <a:pt x="322" y="112"/>
                </a:lnTo>
                <a:lnTo>
                  <a:pt x="320" y="112"/>
                </a:lnTo>
                <a:lnTo>
                  <a:pt x="322" y="112"/>
                </a:lnTo>
                <a:lnTo>
                  <a:pt x="320" y="113"/>
                </a:lnTo>
                <a:lnTo>
                  <a:pt x="319" y="113"/>
                </a:lnTo>
                <a:lnTo>
                  <a:pt x="319" y="114"/>
                </a:lnTo>
                <a:lnTo>
                  <a:pt x="319" y="116"/>
                </a:lnTo>
                <a:lnTo>
                  <a:pt x="319" y="117"/>
                </a:lnTo>
                <a:lnTo>
                  <a:pt x="318" y="117"/>
                </a:lnTo>
                <a:lnTo>
                  <a:pt x="318" y="116"/>
                </a:lnTo>
                <a:lnTo>
                  <a:pt x="318" y="117"/>
                </a:lnTo>
                <a:lnTo>
                  <a:pt x="316" y="117"/>
                </a:lnTo>
                <a:lnTo>
                  <a:pt x="315" y="117"/>
                </a:lnTo>
                <a:lnTo>
                  <a:pt x="315" y="118"/>
                </a:lnTo>
                <a:lnTo>
                  <a:pt x="315" y="119"/>
                </a:lnTo>
                <a:lnTo>
                  <a:pt x="316" y="119"/>
                </a:lnTo>
                <a:lnTo>
                  <a:pt x="316" y="118"/>
                </a:lnTo>
                <a:lnTo>
                  <a:pt x="318" y="118"/>
                </a:lnTo>
                <a:lnTo>
                  <a:pt x="318" y="117"/>
                </a:lnTo>
                <a:lnTo>
                  <a:pt x="319" y="117"/>
                </a:lnTo>
                <a:lnTo>
                  <a:pt x="319" y="118"/>
                </a:lnTo>
                <a:lnTo>
                  <a:pt x="320" y="118"/>
                </a:lnTo>
                <a:lnTo>
                  <a:pt x="320" y="119"/>
                </a:lnTo>
                <a:lnTo>
                  <a:pt x="319" y="121"/>
                </a:lnTo>
                <a:lnTo>
                  <a:pt x="320" y="122"/>
                </a:lnTo>
                <a:lnTo>
                  <a:pt x="322" y="122"/>
                </a:lnTo>
                <a:lnTo>
                  <a:pt x="323" y="122"/>
                </a:lnTo>
                <a:lnTo>
                  <a:pt x="323" y="121"/>
                </a:lnTo>
                <a:lnTo>
                  <a:pt x="324" y="121"/>
                </a:lnTo>
                <a:lnTo>
                  <a:pt x="326" y="121"/>
                </a:lnTo>
                <a:lnTo>
                  <a:pt x="327" y="121"/>
                </a:lnTo>
                <a:lnTo>
                  <a:pt x="328" y="121"/>
                </a:lnTo>
                <a:lnTo>
                  <a:pt x="329" y="122"/>
                </a:lnTo>
                <a:lnTo>
                  <a:pt x="329" y="121"/>
                </a:lnTo>
                <a:lnTo>
                  <a:pt x="331" y="121"/>
                </a:lnTo>
                <a:lnTo>
                  <a:pt x="331" y="122"/>
                </a:lnTo>
                <a:lnTo>
                  <a:pt x="329" y="123"/>
                </a:lnTo>
                <a:lnTo>
                  <a:pt x="329" y="125"/>
                </a:lnTo>
                <a:lnTo>
                  <a:pt x="329" y="126"/>
                </a:lnTo>
                <a:lnTo>
                  <a:pt x="329" y="129"/>
                </a:lnTo>
                <a:lnTo>
                  <a:pt x="329" y="130"/>
                </a:lnTo>
                <a:lnTo>
                  <a:pt x="329" y="131"/>
                </a:lnTo>
                <a:lnTo>
                  <a:pt x="331" y="131"/>
                </a:lnTo>
                <a:lnTo>
                  <a:pt x="331" y="133"/>
                </a:lnTo>
                <a:lnTo>
                  <a:pt x="331" y="134"/>
                </a:lnTo>
                <a:lnTo>
                  <a:pt x="331" y="135"/>
                </a:lnTo>
                <a:lnTo>
                  <a:pt x="331" y="136"/>
                </a:lnTo>
                <a:lnTo>
                  <a:pt x="331" y="138"/>
                </a:lnTo>
                <a:lnTo>
                  <a:pt x="331" y="139"/>
                </a:lnTo>
                <a:lnTo>
                  <a:pt x="331" y="140"/>
                </a:lnTo>
                <a:lnTo>
                  <a:pt x="331" y="144"/>
                </a:lnTo>
                <a:lnTo>
                  <a:pt x="329" y="144"/>
                </a:lnTo>
                <a:lnTo>
                  <a:pt x="329" y="146"/>
                </a:lnTo>
                <a:lnTo>
                  <a:pt x="328" y="146"/>
                </a:lnTo>
                <a:lnTo>
                  <a:pt x="329" y="146"/>
                </a:lnTo>
                <a:lnTo>
                  <a:pt x="328" y="147"/>
                </a:lnTo>
                <a:lnTo>
                  <a:pt x="328" y="148"/>
                </a:lnTo>
                <a:lnTo>
                  <a:pt x="328" y="150"/>
                </a:lnTo>
                <a:lnTo>
                  <a:pt x="328" y="151"/>
                </a:lnTo>
                <a:lnTo>
                  <a:pt x="328" y="152"/>
                </a:lnTo>
                <a:lnTo>
                  <a:pt x="329" y="153"/>
                </a:lnTo>
                <a:lnTo>
                  <a:pt x="329" y="155"/>
                </a:lnTo>
                <a:lnTo>
                  <a:pt x="331" y="155"/>
                </a:lnTo>
                <a:lnTo>
                  <a:pt x="331" y="156"/>
                </a:lnTo>
                <a:lnTo>
                  <a:pt x="332" y="156"/>
                </a:lnTo>
                <a:lnTo>
                  <a:pt x="332" y="157"/>
                </a:lnTo>
                <a:lnTo>
                  <a:pt x="333" y="159"/>
                </a:lnTo>
                <a:lnTo>
                  <a:pt x="333" y="160"/>
                </a:lnTo>
                <a:lnTo>
                  <a:pt x="333" y="163"/>
                </a:lnTo>
                <a:lnTo>
                  <a:pt x="332" y="163"/>
                </a:lnTo>
                <a:lnTo>
                  <a:pt x="332" y="164"/>
                </a:lnTo>
                <a:lnTo>
                  <a:pt x="332" y="165"/>
                </a:lnTo>
                <a:lnTo>
                  <a:pt x="331" y="167"/>
                </a:lnTo>
                <a:lnTo>
                  <a:pt x="329" y="168"/>
                </a:lnTo>
                <a:lnTo>
                  <a:pt x="331" y="168"/>
                </a:lnTo>
                <a:lnTo>
                  <a:pt x="331" y="169"/>
                </a:lnTo>
                <a:lnTo>
                  <a:pt x="329" y="169"/>
                </a:lnTo>
                <a:lnTo>
                  <a:pt x="329" y="171"/>
                </a:lnTo>
                <a:lnTo>
                  <a:pt x="329" y="172"/>
                </a:lnTo>
                <a:lnTo>
                  <a:pt x="328" y="172"/>
                </a:lnTo>
                <a:lnTo>
                  <a:pt x="328" y="173"/>
                </a:lnTo>
                <a:lnTo>
                  <a:pt x="328" y="174"/>
                </a:lnTo>
                <a:lnTo>
                  <a:pt x="328" y="176"/>
                </a:lnTo>
                <a:lnTo>
                  <a:pt x="328" y="177"/>
                </a:lnTo>
                <a:lnTo>
                  <a:pt x="328" y="181"/>
                </a:lnTo>
                <a:lnTo>
                  <a:pt x="328" y="182"/>
                </a:lnTo>
                <a:lnTo>
                  <a:pt x="328" y="184"/>
                </a:lnTo>
                <a:lnTo>
                  <a:pt x="327" y="185"/>
                </a:lnTo>
                <a:lnTo>
                  <a:pt x="327" y="186"/>
                </a:lnTo>
                <a:lnTo>
                  <a:pt x="326" y="186"/>
                </a:lnTo>
                <a:lnTo>
                  <a:pt x="324" y="186"/>
                </a:lnTo>
                <a:lnTo>
                  <a:pt x="324" y="188"/>
                </a:lnTo>
                <a:lnTo>
                  <a:pt x="323" y="188"/>
                </a:lnTo>
                <a:lnTo>
                  <a:pt x="323" y="189"/>
                </a:lnTo>
                <a:lnTo>
                  <a:pt x="322" y="190"/>
                </a:lnTo>
                <a:lnTo>
                  <a:pt x="322" y="193"/>
                </a:lnTo>
                <a:lnTo>
                  <a:pt x="323" y="193"/>
                </a:lnTo>
                <a:lnTo>
                  <a:pt x="323" y="194"/>
                </a:lnTo>
                <a:lnTo>
                  <a:pt x="323" y="195"/>
                </a:lnTo>
                <a:lnTo>
                  <a:pt x="324" y="195"/>
                </a:lnTo>
                <a:lnTo>
                  <a:pt x="324" y="201"/>
                </a:lnTo>
                <a:lnTo>
                  <a:pt x="324" y="202"/>
                </a:lnTo>
                <a:lnTo>
                  <a:pt x="324" y="205"/>
                </a:lnTo>
                <a:lnTo>
                  <a:pt x="324" y="206"/>
                </a:lnTo>
                <a:lnTo>
                  <a:pt x="324" y="207"/>
                </a:lnTo>
                <a:lnTo>
                  <a:pt x="326" y="210"/>
                </a:lnTo>
                <a:lnTo>
                  <a:pt x="326" y="211"/>
                </a:lnTo>
                <a:lnTo>
                  <a:pt x="326" y="212"/>
                </a:lnTo>
                <a:lnTo>
                  <a:pt x="326" y="214"/>
                </a:lnTo>
                <a:lnTo>
                  <a:pt x="327" y="215"/>
                </a:lnTo>
                <a:lnTo>
                  <a:pt x="327" y="218"/>
                </a:lnTo>
                <a:lnTo>
                  <a:pt x="328" y="219"/>
                </a:lnTo>
                <a:lnTo>
                  <a:pt x="328" y="220"/>
                </a:lnTo>
                <a:lnTo>
                  <a:pt x="327" y="220"/>
                </a:lnTo>
                <a:lnTo>
                  <a:pt x="327" y="224"/>
                </a:lnTo>
                <a:lnTo>
                  <a:pt x="327" y="225"/>
                </a:lnTo>
                <a:lnTo>
                  <a:pt x="328" y="227"/>
                </a:lnTo>
                <a:lnTo>
                  <a:pt x="328" y="229"/>
                </a:lnTo>
                <a:lnTo>
                  <a:pt x="328" y="231"/>
                </a:lnTo>
                <a:lnTo>
                  <a:pt x="328" y="229"/>
                </a:lnTo>
                <a:lnTo>
                  <a:pt x="328" y="228"/>
                </a:lnTo>
                <a:lnTo>
                  <a:pt x="327" y="228"/>
                </a:lnTo>
                <a:lnTo>
                  <a:pt x="326" y="228"/>
                </a:lnTo>
                <a:lnTo>
                  <a:pt x="326" y="229"/>
                </a:lnTo>
                <a:lnTo>
                  <a:pt x="327" y="229"/>
                </a:lnTo>
                <a:lnTo>
                  <a:pt x="327" y="232"/>
                </a:lnTo>
                <a:lnTo>
                  <a:pt x="326" y="232"/>
                </a:lnTo>
                <a:lnTo>
                  <a:pt x="326" y="235"/>
                </a:lnTo>
                <a:lnTo>
                  <a:pt x="327" y="235"/>
                </a:lnTo>
                <a:lnTo>
                  <a:pt x="327" y="236"/>
                </a:lnTo>
                <a:lnTo>
                  <a:pt x="327" y="237"/>
                </a:lnTo>
                <a:lnTo>
                  <a:pt x="328" y="236"/>
                </a:lnTo>
                <a:lnTo>
                  <a:pt x="328" y="235"/>
                </a:lnTo>
                <a:lnTo>
                  <a:pt x="329" y="235"/>
                </a:lnTo>
                <a:lnTo>
                  <a:pt x="329" y="236"/>
                </a:lnTo>
                <a:lnTo>
                  <a:pt x="329" y="237"/>
                </a:lnTo>
                <a:lnTo>
                  <a:pt x="329" y="239"/>
                </a:lnTo>
                <a:lnTo>
                  <a:pt x="328" y="240"/>
                </a:lnTo>
                <a:lnTo>
                  <a:pt x="328" y="241"/>
                </a:lnTo>
                <a:lnTo>
                  <a:pt x="328" y="243"/>
                </a:lnTo>
                <a:lnTo>
                  <a:pt x="328" y="244"/>
                </a:lnTo>
                <a:lnTo>
                  <a:pt x="328" y="245"/>
                </a:lnTo>
                <a:lnTo>
                  <a:pt x="328" y="246"/>
                </a:lnTo>
                <a:lnTo>
                  <a:pt x="327" y="246"/>
                </a:lnTo>
                <a:lnTo>
                  <a:pt x="328" y="246"/>
                </a:lnTo>
                <a:lnTo>
                  <a:pt x="328" y="248"/>
                </a:lnTo>
                <a:lnTo>
                  <a:pt x="328" y="249"/>
                </a:lnTo>
                <a:lnTo>
                  <a:pt x="328" y="250"/>
                </a:lnTo>
                <a:lnTo>
                  <a:pt x="327" y="252"/>
                </a:lnTo>
                <a:lnTo>
                  <a:pt x="327" y="253"/>
                </a:lnTo>
                <a:lnTo>
                  <a:pt x="326" y="253"/>
                </a:lnTo>
                <a:lnTo>
                  <a:pt x="326" y="254"/>
                </a:lnTo>
                <a:lnTo>
                  <a:pt x="326" y="256"/>
                </a:lnTo>
                <a:lnTo>
                  <a:pt x="324" y="257"/>
                </a:lnTo>
                <a:lnTo>
                  <a:pt x="324" y="260"/>
                </a:lnTo>
                <a:lnTo>
                  <a:pt x="324" y="261"/>
                </a:lnTo>
                <a:lnTo>
                  <a:pt x="323" y="261"/>
                </a:lnTo>
                <a:lnTo>
                  <a:pt x="323" y="263"/>
                </a:lnTo>
                <a:lnTo>
                  <a:pt x="323" y="265"/>
                </a:lnTo>
                <a:lnTo>
                  <a:pt x="323" y="266"/>
                </a:lnTo>
                <a:lnTo>
                  <a:pt x="323" y="267"/>
                </a:lnTo>
                <a:lnTo>
                  <a:pt x="322" y="267"/>
                </a:lnTo>
                <a:lnTo>
                  <a:pt x="320" y="267"/>
                </a:lnTo>
                <a:lnTo>
                  <a:pt x="320" y="269"/>
                </a:lnTo>
                <a:lnTo>
                  <a:pt x="320" y="270"/>
                </a:lnTo>
                <a:lnTo>
                  <a:pt x="320" y="271"/>
                </a:lnTo>
                <a:lnTo>
                  <a:pt x="322" y="273"/>
                </a:lnTo>
                <a:lnTo>
                  <a:pt x="323" y="273"/>
                </a:lnTo>
                <a:lnTo>
                  <a:pt x="323" y="274"/>
                </a:lnTo>
                <a:lnTo>
                  <a:pt x="324" y="275"/>
                </a:lnTo>
                <a:lnTo>
                  <a:pt x="326" y="275"/>
                </a:lnTo>
                <a:lnTo>
                  <a:pt x="326" y="277"/>
                </a:lnTo>
                <a:lnTo>
                  <a:pt x="324" y="277"/>
                </a:lnTo>
                <a:lnTo>
                  <a:pt x="323" y="278"/>
                </a:lnTo>
                <a:lnTo>
                  <a:pt x="323" y="279"/>
                </a:lnTo>
                <a:lnTo>
                  <a:pt x="322" y="279"/>
                </a:lnTo>
                <a:lnTo>
                  <a:pt x="322" y="280"/>
                </a:lnTo>
                <a:lnTo>
                  <a:pt x="322" y="282"/>
                </a:lnTo>
                <a:lnTo>
                  <a:pt x="320" y="282"/>
                </a:lnTo>
                <a:lnTo>
                  <a:pt x="319" y="282"/>
                </a:lnTo>
                <a:lnTo>
                  <a:pt x="319" y="283"/>
                </a:lnTo>
                <a:lnTo>
                  <a:pt x="318" y="283"/>
                </a:lnTo>
                <a:lnTo>
                  <a:pt x="319" y="282"/>
                </a:lnTo>
                <a:lnTo>
                  <a:pt x="318" y="282"/>
                </a:lnTo>
                <a:lnTo>
                  <a:pt x="318" y="283"/>
                </a:lnTo>
                <a:lnTo>
                  <a:pt x="316" y="283"/>
                </a:lnTo>
                <a:lnTo>
                  <a:pt x="315" y="283"/>
                </a:lnTo>
                <a:lnTo>
                  <a:pt x="314" y="283"/>
                </a:lnTo>
                <a:lnTo>
                  <a:pt x="314" y="282"/>
                </a:lnTo>
                <a:lnTo>
                  <a:pt x="315" y="280"/>
                </a:lnTo>
                <a:lnTo>
                  <a:pt x="315" y="279"/>
                </a:lnTo>
                <a:lnTo>
                  <a:pt x="316" y="279"/>
                </a:lnTo>
                <a:lnTo>
                  <a:pt x="316" y="278"/>
                </a:lnTo>
                <a:lnTo>
                  <a:pt x="315" y="279"/>
                </a:lnTo>
                <a:lnTo>
                  <a:pt x="314" y="280"/>
                </a:lnTo>
                <a:lnTo>
                  <a:pt x="314" y="282"/>
                </a:lnTo>
                <a:lnTo>
                  <a:pt x="311" y="282"/>
                </a:lnTo>
                <a:lnTo>
                  <a:pt x="312" y="282"/>
                </a:lnTo>
                <a:lnTo>
                  <a:pt x="311" y="282"/>
                </a:lnTo>
                <a:lnTo>
                  <a:pt x="311" y="283"/>
                </a:lnTo>
                <a:lnTo>
                  <a:pt x="312" y="284"/>
                </a:lnTo>
                <a:lnTo>
                  <a:pt x="312" y="286"/>
                </a:lnTo>
                <a:lnTo>
                  <a:pt x="312" y="287"/>
                </a:lnTo>
                <a:lnTo>
                  <a:pt x="312" y="288"/>
                </a:lnTo>
                <a:lnTo>
                  <a:pt x="311" y="290"/>
                </a:lnTo>
                <a:lnTo>
                  <a:pt x="310" y="290"/>
                </a:lnTo>
                <a:lnTo>
                  <a:pt x="308" y="290"/>
                </a:lnTo>
                <a:lnTo>
                  <a:pt x="307" y="290"/>
                </a:lnTo>
                <a:lnTo>
                  <a:pt x="306" y="288"/>
                </a:lnTo>
                <a:lnTo>
                  <a:pt x="305" y="290"/>
                </a:lnTo>
                <a:lnTo>
                  <a:pt x="303" y="291"/>
                </a:lnTo>
                <a:lnTo>
                  <a:pt x="303" y="292"/>
                </a:lnTo>
                <a:lnTo>
                  <a:pt x="301" y="292"/>
                </a:lnTo>
                <a:lnTo>
                  <a:pt x="301" y="294"/>
                </a:lnTo>
                <a:lnTo>
                  <a:pt x="299" y="294"/>
                </a:lnTo>
                <a:lnTo>
                  <a:pt x="299" y="295"/>
                </a:lnTo>
                <a:lnTo>
                  <a:pt x="301" y="295"/>
                </a:lnTo>
                <a:lnTo>
                  <a:pt x="301" y="296"/>
                </a:lnTo>
                <a:lnTo>
                  <a:pt x="299" y="296"/>
                </a:lnTo>
                <a:lnTo>
                  <a:pt x="297" y="297"/>
                </a:lnTo>
                <a:lnTo>
                  <a:pt x="297" y="296"/>
                </a:lnTo>
                <a:lnTo>
                  <a:pt x="295" y="296"/>
                </a:lnTo>
                <a:lnTo>
                  <a:pt x="295" y="297"/>
                </a:lnTo>
                <a:lnTo>
                  <a:pt x="294" y="296"/>
                </a:lnTo>
                <a:lnTo>
                  <a:pt x="294" y="297"/>
                </a:lnTo>
                <a:lnTo>
                  <a:pt x="293" y="297"/>
                </a:lnTo>
                <a:lnTo>
                  <a:pt x="293" y="299"/>
                </a:lnTo>
                <a:lnTo>
                  <a:pt x="291" y="299"/>
                </a:lnTo>
                <a:lnTo>
                  <a:pt x="291" y="300"/>
                </a:lnTo>
                <a:lnTo>
                  <a:pt x="290" y="300"/>
                </a:lnTo>
                <a:lnTo>
                  <a:pt x="290" y="301"/>
                </a:lnTo>
                <a:lnTo>
                  <a:pt x="290" y="303"/>
                </a:lnTo>
                <a:lnTo>
                  <a:pt x="290" y="304"/>
                </a:lnTo>
                <a:lnTo>
                  <a:pt x="290" y="305"/>
                </a:lnTo>
                <a:lnTo>
                  <a:pt x="289" y="307"/>
                </a:lnTo>
                <a:lnTo>
                  <a:pt x="288" y="307"/>
                </a:lnTo>
                <a:lnTo>
                  <a:pt x="288" y="308"/>
                </a:lnTo>
                <a:lnTo>
                  <a:pt x="286" y="308"/>
                </a:lnTo>
                <a:lnTo>
                  <a:pt x="285" y="309"/>
                </a:lnTo>
                <a:lnTo>
                  <a:pt x="284" y="309"/>
                </a:lnTo>
                <a:lnTo>
                  <a:pt x="282" y="309"/>
                </a:lnTo>
                <a:lnTo>
                  <a:pt x="281" y="309"/>
                </a:lnTo>
                <a:lnTo>
                  <a:pt x="278" y="309"/>
                </a:lnTo>
                <a:lnTo>
                  <a:pt x="277" y="309"/>
                </a:lnTo>
                <a:lnTo>
                  <a:pt x="276" y="309"/>
                </a:lnTo>
                <a:lnTo>
                  <a:pt x="274" y="309"/>
                </a:lnTo>
                <a:lnTo>
                  <a:pt x="273" y="309"/>
                </a:lnTo>
                <a:lnTo>
                  <a:pt x="272" y="311"/>
                </a:lnTo>
                <a:lnTo>
                  <a:pt x="271" y="311"/>
                </a:lnTo>
                <a:lnTo>
                  <a:pt x="269" y="312"/>
                </a:lnTo>
                <a:lnTo>
                  <a:pt x="267" y="312"/>
                </a:lnTo>
                <a:lnTo>
                  <a:pt x="267" y="313"/>
                </a:lnTo>
                <a:lnTo>
                  <a:pt x="265" y="316"/>
                </a:lnTo>
                <a:lnTo>
                  <a:pt x="265" y="318"/>
                </a:lnTo>
                <a:lnTo>
                  <a:pt x="264" y="318"/>
                </a:lnTo>
                <a:lnTo>
                  <a:pt x="263" y="318"/>
                </a:lnTo>
                <a:lnTo>
                  <a:pt x="263" y="320"/>
                </a:lnTo>
                <a:lnTo>
                  <a:pt x="261" y="321"/>
                </a:lnTo>
                <a:lnTo>
                  <a:pt x="260" y="321"/>
                </a:lnTo>
                <a:lnTo>
                  <a:pt x="260" y="322"/>
                </a:lnTo>
                <a:lnTo>
                  <a:pt x="259" y="322"/>
                </a:lnTo>
                <a:lnTo>
                  <a:pt x="257" y="322"/>
                </a:lnTo>
                <a:lnTo>
                  <a:pt x="257" y="324"/>
                </a:lnTo>
                <a:lnTo>
                  <a:pt x="256" y="325"/>
                </a:lnTo>
                <a:lnTo>
                  <a:pt x="255" y="325"/>
                </a:lnTo>
                <a:lnTo>
                  <a:pt x="255" y="326"/>
                </a:lnTo>
                <a:lnTo>
                  <a:pt x="254" y="328"/>
                </a:lnTo>
                <a:lnTo>
                  <a:pt x="252" y="329"/>
                </a:lnTo>
                <a:lnTo>
                  <a:pt x="252" y="330"/>
                </a:lnTo>
                <a:lnTo>
                  <a:pt x="251" y="330"/>
                </a:lnTo>
                <a:lnTo>
                  <a:pt x="251" y="332"/>
                </a:lnTo>
                <a:lnTo>
                  <a:pt x="250" y="333"/>
                </a:lnTo>
                <a:lnTo>
                  <a:pt x="250" y="334"/>
                </a:lnTo>
                <a:lnTo>
                  <a:pt x="248" y="334"/>
                </a:lnTo>
                <a:lnTo>
                  <a:pt x="250" y="334"/>
                </a:lnTo>
                <a:lnTo>
                  <a:pt x="250" y="335"/>
                </a:lnTo>
                <a:lnTo>
                  <a:pt x="250" y="337"/>
                </a:lnTo>
                <a:lnTo>
                  <a:pt x="248" y="337"/>
                </a:lnTo>
                <a:lnTo>
                  <a:pt x="248" y="338"/>
                </a:lnTo>
                <a:lnTo>
                  <a:pt x="248" y="339"/>
                </a:lnTo>
                <a:lnTo>
                  <a:pt x="248" y="343"/>
                </a:lnTo>
                <a:lnTo>
                  <a:pt x="247" y="345"/>
                </a:lnTo>
                <a:lnTo>
                  <a:pt x="246" y="345"/>
                </a:lnTo>
                <a:lnTo>
                  <a:pt x="244" y="345"/>
                </a:lnTo>
                <a:lnTo>
                  <a:pt x="243" y="345"/>
                </a:lnTo>
                <a:lnTo>
                  <a:pt x="243" y="343"/>
                </a:lnTo>
                <a:lnTo>
                  <a:pt x="243" y="342"/>
                </a:lnTo>
                <a:lnTo>
                  <a:pt x="243" y="343"/>
                </a:lnTo>
                <a:lnTo>
                  <a:pt x="242" y="343"/>
                </a:lnTo>
                <a:lnTo>
                  <a:pt x="242" y="342"/>
                </a:lnTo>
                <a:lnTo>
                  <a:pt x="240" y="342"/>
                </a:lnTo>
                <a:lnTo>
                  <a:pt x="240" y="343"/>
                </a:lnTo>
                <a:lnTo>
                  <a:pt x="239" y="343"/>
                </a:lnTo>
                <a:lnTo>
                  <a:pt x="239" y="345"/>
                </a:lnTo>
                <a:lnTo>
                  <a:pt x="238" y="345"/>
                </a:lnTo>
                <a:lnTo>
                  <a:pt x="239" y="345"/>
                </a:lnTo>
                <a:lnTo>
                  <a:pt x="239" y="346"/>
                </a:lnTo>
                <a:lnTo>
                  <a:pt x="238" y="346"/>
                </a:lnTo>
                <a:lnTo>
                  <a:pt x="238" y="347"/>
                </a:lnTo>
                <a:lnTo>
                  <a:pt x="238" y="349"/>
                </a:lnTo>
                <a:lnTo>
                  <a:pt x="238" y="350"/>
                </a:lnTo>
                <a:lnTo>
                  <a:pt x="236" y="350"/>
                </a:lnTo>
                <a:lnTo>
                  <a:pt x="235" y="352"/>
                </a:lnTo>
                <a:lnTo>
                  <a:pt x="235" y="354"/>
                </a:lnTo>
                <a:lnTo>
                  <a:pt x="235" y="355"/>
                </a:lnTo>
                <a:lnTo>
                  <a:pt x="234" y="356"/>
                </a:lnTo>
                <a:lnTo>
                  <a:pt x="234" y="358"/>
                </a:lnTo>
                <a:lnTo>
                  <a:pt x="234" y="359"/>
                </a:lnTo>
                <a:lnTo>
                  <a:pt x="234" y="360"/>
                </a:lnTo>
                <a:lnTo>
                  <a:pt x="234" y="362"/>
                </a:lnTo>
                <a:lnTo>
                  <a:pt x="233" y="363"/>
                </a:lnTo>
                <a:lnTo>
                  <a:pt x="234" y="363"/>
                </a:lnTo>
                <a:lnTo>
                  <a:pt x="234" y="364"/>
                </a:lnTo>
                <a:lnTo>
                  <a:pt x="234" y="366"/>
                </a:lnTo>
                <a:lnTo>
                  <a:pt x="235" y="367"/>
                </a:lnTo>
                <a:lnTo>
                  <a:pt x="235" y="368"/>
                </a:lnTo>
                <a:lnTo>
                  <a:pt x="235" y="369"/>
                </a:lnTo>
                <a:lnTo>
                  <a:pt x="235" y="371"/>
                </a:lnTo>
                <a:lnTo>
                  <a:pt x="234" y="372"/>
                </a:lnTo>
                <a:lnTo>
                  <a:pt x="235" y="373"/>
                </a:lnTo>
                <a:lnTo>
                  <a:pt x="235" y="375"/>
                </a:lnTo>
                <a:lnTo>
                  <a:pt x="235" y="376"/>
                </a:lnTo>
                <a:lnTo>
                  <a:pt x="235" y="377"/>
                </a:lnTo>
                <a:lnTo>
                  <a:pt x="234" y="377"/>
                </a:lnTo>
                <a:lnTo>
                  <a:pt x="235" y="379"/>
                </a:lnTo>
                <a:lnTo>
                  <a:pt x="234" y="380"/>
                </a:lnTo>
                <a:lnTo>
                  <a:pt x="233" y="383"/>
                </a:lnTo>
                <a:lnTo>
                  <a:pt x="233" y="385"/>
                </a:lnTo>
                <a:lnTo>
                  <a:pt x="231" y="386"/>
                </a:lnTo>
                <a:lnTo>
                  <a:pt x="231" y="388"/>
                </a:lnTo>
                <a:lnTo>
                  <a:pt x="233" y="388"/>
                </a:lnTo>
                <a:lnTo>
                  <a:pt x="233" y="390"/>
                </a:lnTo>
                <a:lnTo>
                  <a:pt x="231" y="390"/>
                </a:lnTo>
                <a:lnTo>
                  <a:pt x="231" y="392"/>
                </a:lnTo>
                <a:lnTo>
                  <a:pt x="230" y="392"/>
                </a:lnTo>
                <a:lnTo>
                  <a:pt x="229" y="393"/>
                </a:lnTo>
                <a:lnTo>
                  <a:pt x="227" y="393"/>
                </a:lnTo>
                <a:lnTo>
                  <a:pt x="226" y="393"/>
                </a:lnTo>
                <a:lnTo>
                  <a:pt x="226" y="394"/>
                </a:lnTo>
                <a:lnTo>
                  <a:pt x="225" y="394"/>
                </a:lnTo>
                <a:lnTo>
                  <a:pt x="225" y="396"/>
                </a:lnTo>
                <a:lnTo>
                  <a:pt x="223" y="396"/>
                </a:lnTo>
                <a:lnTo>
                  <a:pt x="222" y="397"/>
                </a:lnTo>
                <a:lnTo>
                  <a:pt x="222" y="398"/>
                </a:lnTo>
                <a:lnTo>
                  <a:pt x="222" y="400"/>
                </a:lnTo>
                <a:lnTo>
                  <a:pt x="221" y="401"/>
                </a:lnTo>
                <a:lnTo>
                  <a:pt x="221" y="404"/>
                </a:lnTo>
                <a:lnTo>
                  <a:pt x="221" y="405"/>
                </a:lnTo>
                <a:lnTo>
                  <a:pt x="219" y="406"/>
                </a:lnTo>
                <a:lnTo>
                  <a:pt x="218" y="406"/>
                </a:lnTo>
                <a:lnTo>
                  <a:pt x="217" y="406"/>
                </a:lnTo>
                <a:lnTo>
                  <a:pt x="216" y="407"/>
                </a:lnTo>
                <a:lnTo>
                  <a:pt x="214" y="409"/>
                </a:lnTo>
                <a:lnTo>
                  <a:pt x="216" y="409"/>
                </a:lnTo>
                <a:lnTo>
                  <a:pt x="216" y="410"/>
                </a:lnTo>
                <a:lnTo>
                  <a:pt x="216" y="411"/>
                </a:lnTo>
                <a:lnTo>
                  <a:pt x="216" y="413"/>
                </a:lnTo>
                <a:lnTo>
                  <a:pt x="214" y="413"/>
                </a:lnTo>
                <a:lnTo>
                  <a:pt x="214" y="414"/>
                </a:lnTo>
                <a:lnTo>
                  <a:pt x="214" y="415"/>
                </a:lnTo>
                <a:lnTo>
                  <a:pt x="214" y="417"/>
                </a:lnTo>
                <a:lnTo>
                  <a:pt x="216" y="418"/>
                </a:lnTo>
                <a:lnTo>
                  <a:pt x="214" y="418"/>
                </a:lnTo>
                <a:lnTo>
                  <a:pt x="214" y="419"/>
                </a:lnTo>
                <a:lnTo>
                  <a:pt x="213" y="419"/>
                </a:lnTo>
                <a:lnTo>
                  <a:pt x="212" y="419"/>
                </a:lnTo>
                <a:lnTo>
                  <a:pt x="210" y="422"/>
                </a:lnTo>
                <a:lnTo>
                  <a:pt x="209" y="423"/>
                </a:lnTo>
                <a:lnTo>
                  <a:pt x="209" y="424"/>
                </a:lnTo>
                <a:lnTo>
                  <a:pt x="209" y="427"/>
                </a:lnTo>
                <a:lnTo>
                  <a:pt x="209" y="428"/>
                </a:lnTo>
                <a:lnTo>
                  <a:pt x="209" y="430"/>
                </a:lnTo>
                <a:lnTo>
                  <a:pt x="209" y="432"/>
                </a:lnTo>
                <a:lnTo>
                  <a:pt x="208" y="435"/>
                </a:lnTo>
                <a:lnTo>
                  <a:pt x="208" y="436"/>
                </a:lnTo>
                <a:lnTo>
                  <a:pt x="208" y="439"/>
                </a:lnTo>
                <a:lnTo>
                  <a:pt x="205" y="440"/>
                </a:lnTo>
                <a:lnTo>
                  <a:pt x="205" y="441"/>
                </a:lnTo>
                <a:lnTo>
                  <a:pt x="205" y="443"/>
                </a:lnTo>
                <a:lnTo>
                  <a:pt x="204" y="445"/>
                </a:lnTo>
                <a:lnTo>
                  <a:pt x="204" y="447"/>
                </a:lnTo>
                <a:lnTo>
                  <a:pt x="202" y="447"/>
                </a:lnTo>
                <a:lnTo>
                  <a:pt x="202" y="448"/>
                </a:lnTo>
                <a:lnTo>
                  <a:pt x="202" y="449"/>
                </a:lnTo>
                <a:lnTo>
                  <a:pt x="202" y="451"/>
                </a:lnTo>
                <a:lnTo>
                  <a:pt x="201" y="452"/>
                </a:lnTo>
                <a:lnTo>
                  <a:pt x="201" y="453"/>
                </a:lnTo>
                <a:lnTo>
                  <a:pt x="201" y="455"/>
                </a:lnTo>
                <a:lnTo>
                  <a:pt x="201" y="456"/>
                </a:lnTo>
                <a:lnTo>
                  <a:pt x="201" y="457"/>
                </a:lnTo>
                <a:lnTo>
                  <a:pt x="200" y="457"/>
                </a:lnTo>
                <a:lnTo>
                  <a:pt x="200" y="458"/>
                </a:lnTo>
                <a:lnTo>
                  <a:pt x="200" y="460"/>
                </a:lnTo>
                <a:lnTo>
                  <a:pt x="199" y="461"/>
                </a:lnTo>
                <a:lnTo>
                  <a:pt x="197" y="464"/>
                </a:lnTo>
                <a:lnTo>
                  <a:pt x="196" y="464"/>
                </a:lnTo>
                <a:lnTo>
                  <a:pt x="196" y="465"/>
                </a:lnTo>
                <a:lnTo>
                  <a:pt x="196" y="466"/>
                </a:lnTo>
                <a:lnTo>
                  <a:pt x="195" y="468"/>
                </a:lnTo>
                <a:lnTo>
                  <a:pt x="195" y="469"/>
                </a:lnTo>
                <a:lnTo>
                  <a:pt x="193" y="469"/>
                </a:lnTo>
                <a:lnTo>
                  <a:pt x="193" y="470"/>
                </a:lnTo>
                <a:lnTo>
                  <a:pt x="192" y="472"/>
                </a:lnTo>
                <a:lnTo>
                  <a:pt x="192" y="473"/>
                </a:lnTo>
                <a:lnTo>
                  <a:pt x="191" y="473"/>
                </a:lnTo>
                <a:lnTo>
                  <a:pt x="191" y="474"/>
                </a:lnTo>
                <a:lnTo>
                  <a:pt x="189" y="474"/>
                </a:lnTo>
                <a:lnTo>
                  <a:pt x="189" y="476"/>
                </a:lnTo>
                <a:lnTo>
                  <a:pt x="188" y="476"/>
                </a:lnTo>
                <a:lnTo>
                  <a:pt x="187" y="477"/>
                </a:lnTo>
                <a:lnTo>
                  <a:pt x="185" y="477"/>
                </a:lnTo>
                <a:lnTo>
                  <a:pt x="185" y="478"/>
                </a:lnTo>
                <a:lnTo>
                  <a:pt x="184" y="478"/>
                </a:lnTo>
                <a:lnTo>
                  <a:pt x="184" y="479"/>
                </a:lnTo>
                <a:lnTo>
                  <a:pt x="183" y="479"/>
                </a:lnTo>
                <a:lnTo>
                  <a:pt x="183" y="481"/>
                </a:lnTo>
                <a:lnTo>
                  <a:pt x="182" y="482"/>
                </a:lnTo>
                <a:lnTo>
                  <a:pt x="180" y="483"/>
                </a:lnTo>
                <a:lnTo>
                  <a:pt x="180" y="485"/>
                </a:lnTo>
                <a:lnTo>
                  <a:pt x="179" y="486"/>
                </a:lnTo>
                <a:lnTo>
                  <a:pt x="179" y="487"/>
                </a:lnTo>
                <a:lnTo>
                  <a:pt x="179" y="489"/>
                </a:lnTo>
                <a:lnTo>
                  <a:pt x="178" y="489"/>
                </a:lnTo>
                <a:lnTo>
                  <a:pt x="178" y="490"/>
                </a:lnTo>
                <a:lnTo>
                  <a:pt x="176" y="491"/>
                </a:lnTo>
                <a:lnTo>
                  <a:pt x="175" y="493"/>
                </a:lnTo>
                <a:lnTo>
                  <a:pt x="174" y="494"/>
                </a:lnTo>
                <a:lnTo>
                  <a:pt x="174" y="495"/>
                </a:lnTo>
                <a:lnTo>
                  <a:pt x="171" y="496"/>
                </a:lnTo>
                <a:lnTo>
                  <a:pt x="170" y="496"/>
                </a:lnTo>
                <a:lnTo>
                  <a:pt x="168" y="496"/>
                </a:lnTo>
                <a:lnTo>
                  <a:pt x="167" y="496"/>
                </a:lnTo>
                <a:lnTo>
                  <a:pt x="166" y="496"/>
                </a:lnTo>
                <a:lnTo>
                  <a:pt x="164" y="496"/>
                </a:lnTo>
                <a:lnTo>
                  <a:pt x="163" y="496"/>
                </a:lnTo>
                <a:lnTo>
                  <a:pt x="162" y="496"/>
                </a:lnTo>
                <a:lnTo>
                  <a:pt x="161" y="496"/>
                </a:lnTo>
                <a:lnTo>
                  <a:pt x="161" y="494"/>
                </a:lnTo>
                <a:lnTo>
                  <a:pt x="161" y="493"/>
                </a:lnTo>
                <a:lnTo>
                  <a:pt x="161" y="491"/>
                </a:lnTo>
                <a:lnTo>
                  <a:pt x="162" y="491"/>
                </a:lnTo>
                <a:lnTo>
                  <a:pt x="162" y="487"/>
                </a:lnTo>
                <a:lnTo>
                  <a:pt x="161" y="486"/>
                </a:lnTo>
                <a:lnTo>
                  <a:pt x="161" y="485"/>
                </a:lnTo>
                <a:lnTo>
                  <a:pt x="161" y="483"/>
                </a:lnTo>
                <a:lnTo>
                  <a:pt x="161" y="481"/>
                </a:lnTo>
                <a:lnTo>
                  <a:pt x="161" y="478"/>
                </a:lnTo>
                <a:lnTo>
                  <a:pt x="161" y="477"/>
                </a:lnTo>
                <a:lnTo>
                  <a:pt x="161" y="476"/>
                </a:lnTo>
                <a:lnTo>
                  <a:pt x="161" y="474"/>
                </a:lnTo>
                <a:lnTo>
                  <a:pt x="161" y="473"/>
                </a:lnTo>
                <a:lnTo>
                  <a:pt x="162" y="473"/>
                </a:lnTo>
                <a:lnTo>
                  <a:pt x="162" y="472"/>
                </a:lnTo>
                <a:lnTo>
                  <a:pt x="162" y="470"/>
                </a:lnTo>
                <a:lnTo>
                  <a:pt x="162" y="468"/>
                </a:lnTo>
                <a:lnTo>
                  <a:pt x="162" y="466"/>
                </a:lnTo>
                <a:lnTo>
                  <a:pt x="163" y="465"/>
                </a:lnTo>
                <a:lnTo>
                  <a:pt x="163" y="464"/>
                </a:lnTo>
                <a:lnTo>
                  <a:pt x="163" y="462"/>
                </a:lnTo>
                <a:lnTo>
                  <a:pt x="163" y="461"/>
                </a:lnTo>
                <a:lnTo>
                  <a:pt x="164" y="460"/>
                </a:lnTo>
                <a:lnTo>
                  <a:pt x="164" y="458"/>
                </a:lnTo>
                <a:lnTo>
                  <a:pt x="164" y="457"/>
                </a:lnTo>
                <a:lnTo>
                  <a:pt x="164" y="456"/>
                </a:lnTo>
                <a:lnTo>
                  <a:pt x="164" y="455"/>
                </a:lnTo>
                <a:lnTo>
                  <a:pt x="166" y="452"/>
                </a:lnTo>
                <a:lnTo>
                  <a:pt x="166" y="451"/>
                </a:lnTo>
                <a:lnTo>
                  <a:pt x="166" y="449"/>
                </a:lnTo>
                <a:lnTo>
                  <a:pt x="166" y="448"/>
                </a:lnTo>
                <a:lnTo>
                  <a:pt x="166" y="447"/>
                </a:lnTo>
                <a:lnTo>
                  <a:pt x="167" y="445"/>
                </a:lnTo>
                <a:lnTo>
                  <a:pt x="166" y="443"/>
                </a:lnTo>
                <a:lnTo>
                  <a:pt x="166" y="438"/>
                </a:lnTo>
                <a:lnTo>
                  <a:pt x="167" y="438"/>
                </a:lnTo>
                <a:lnTo>
                  <a:pt x="167" y="436"/>
                </a:lnTo>
                <a:lnTo>
                  <a:pt x="167" y="435"/>
                </a:lnTo>
                <a:lnTo>
                  <a:pt x="167" y="434"/>
                </a:lnTo>
                <a:lnTo>
                  <a:pt x="168" y="432"/>
                </a:lnTo>
                <a:lnTo>
                  <a:pt x="168" y="431"/>
                </a:lnTo>
                <a:lnTo>
                  <a:pt x="168" y="430"/>
                </a:lnTo>
                <a:lnTo>
                  <a:pt x="170" y="428"/>
                </a:lnTo>
                <a:lnTo>
                  <a:pt x="170" y="426"/>
                </a:lnTo>
                <a:lnTo>
                  <a:pt x="170" y="423"/>
                </a:lnTo>
                <a:lnTo>
                  <a:pt x="170" y="421"/>
                </a:lnTo>
                <a:lnTo>
                  <a:pt x="171" y="421"/>
                </a:lnTo>
                <a:lnTo>
                  <a:pt x="170" y="421"/>
                </a:lnTo>
                <a:lnTo>
                  <a:pt x="170" y="419"/>
                </a:lnTo>
                <a:lnTo>
                  <a:pt x="171" y="419"/>
                </a:lnTo>
                <a:lnTo>
                  <a:pt x="171" y="418"/>
                </a:lnTo>
                <a:lnTo>
                  <a:pt x="171" y="417"/>
                </a:lnTo>
                <a:lnTo>
                  <a:pt x="171" y="415"/>
                </a:lnTo>
                <a:lnTo>
                  <a:pt x="171" y="414"/>
                </a:lnTo>
                <a:lnTo>
                  <a:pt x="171" y="411"/>
                </a:lnTo>
                <a:lnTo>
                  <a:pt x="171" y="410"/>
                </a:lnTo>
                <a:lnTo>
                  <a:pt x="172" y="410"/>
                </a:lnTo>
                <a:lnTo>
                  <a:pt x="172" y="409"/>
                </a:lnTo>
                <a:lnTo>
                  <a:pt x="174" y="409"/>
                </a:lnTo>
                <a:lnTo>
                  <a:pt x="176" y="406"/>
                </a:lnTo>
                <a:lnTo>
                  <a:pt x="178" y="405"/>
                </a:lnTo>
                <a:lnTo>
                  <a:pt x="178" y="404"/>
                </a:lnTo>
                <a:lnTo>
                  <a:pt x="178" y="401"/>
                </a:lnTo>
                <a:lnTo>
                  <a:pt x="178" y="398"/>
                </a:lnTo>
                <a:lnTo>
                  <a:pt x="176" y="397"/>
                </a:lnTo>
                <a:lnTo>
                  <a:pt x="176" y="396"/>
                </a:lnTo>
                <a:lnTo>
                  <a:pt x="176" y="394"/>
                </a:lnTo>
                <a:lnTo>
                  <a:pt x="176" y="393"/>
                </a:lnTo>
                <a:lnTo>
                  <a:pt x="178" y="393"/>
                </a:lnTo>
                <a:lnTo>
                  <a:pt x="178" y="392"/>
                </a:lnTo>
                <a:lnTo>
                  <a:pt x="178" y="393"/>
                </a:lnTo>
                <a:lnTo>
                  <a:pt x="179" y="393"/>
                </a:lnTo>
                <a:lnTo>
                  <a:pt x="180" y="393"/>
                </a:lnTo>
                <a:lnTo>
                  <a:pt x="182" y="393"/>
                </a:lnTo>
                <a:lnTo>
                  <a:pt x="182" y="392"/>
                </a:lnTo>
                <a:lnTo>
                  <a:pt x="183" y="392"/>
                </a:lnTo>
                <a:lnTo>
                  <a:pt x="183" y="390"/>
                </a:lnTo>
                <a:lnTo>
                  <a:pt x="184" y="390"/>
                </a:lnTo>
                <a:lnTo>
                  <a:pt x="184" y="389"/>
                </a:lnTo>
                <a:lnTo>
                  <a:pt x="183" y="389"/>
                </a:lnTo>
                <a:lnTo>
                  <a:pt x="184" y="388"/>
                </a:lnTo>
                <a:lnTo>
                  <a:pt x="184" y="386"/>
                </a:lnTo>
                <a:lnTo>
                  <a:pt x="184" y="385"/>
                </a:lnTo>
                <a:lnTo>
                  <a:pt x="184" y="384"/>
                </a:lnTo>
                <a:lnTo>
                  <a:pt x="184" y="383"/>
                </a:lnTo>
                <a:lnTo>
                  <a:pt x="183" y="380"/>
                </a:lnTo>
                <a:lnTo>
                  <a:pt x="183" y="379"/>
                </a:lnTo>
                <a:lnTo>
                  <a:pt x="182" y="377"/>
                </a:lnTo>
                <a:lnTo>
                  <a:pt x="180" y="377"/>
                </a:lnTo>
                <a:lnTo>
                  <a:pt x="179" y="377"/>
                </a:lnTo>
                <a:lnTo>
                  <a:pt x="178" y="377"/>
                </a:lnTo>
                <a:lnTo>
                  <a:pt x="176" y="375"/>
                </a:lnTo>
                <a:lnTo>
                  <a:pt x="176" y="373"/>
                </a:lnTo>
                <a:lnTo>
                  <a:pt x="176" y="372"/>
                </a:lnTo>
                <a:lnTo>
                  <a:pt x="176" y="371"/>
                </a:lnTo>
                <a:lnTo>
                  <a:pt x="178" y="369"/>
                </a:lnTo>
                <a:lnTo>
                  <a:pt x="178" y="368"/>
                </a:lnTo>
                <a:lnTo>
                  <a:pt x="178" y="367"/>
                </a:lnTo>
                <a:lnTo>
                  <a:pt x="176" y="367"/>
                </a:lnTo>
                <a:lnTo>
                  <a:pt x="176" y="366"/>
                </a:lnTo>
                <a:lnTo>
                  <a:pt x="178" y="366"/>
                </a:lnTo>
                <a:lnTo>
                  <a:pt x="178" y="364"/>
                </a:lnTo>
                <a:lnTo>
                  <a:pt x="179" y="363"/>
                </a:lnTo>
                <a:lnTo>
                  <a:pt x="180" y="363"/>
                </a:lnTo>
                <a:lnTo>
                  <a:pt x="180" y="364"/>
                </a:lnTo>
                <a:lnTo>
                  <a:pt x="180" y="366"/>
                </a:lnTo>
                <a:lnTo>
                  <a:pt x="182" y="367"/>
                </a:lnTo>
                <a:lnTo>
                  <a:pt x="182" y="368"/>
                </a:lnTo>
                <a:lnTo>
                  <a:pt x="182" y="369"/>
                </a:lnTo>
                <a:lnTo>
                  <a:pt x="182" y="371"/>
                </a:lnTo>
                <a:lnTo>
                  <a:pt x="183" y="369"/>
                </a:lnTo>
                <a:lnTo>
                  <a:pt x="184" y="369"/>
                </a:lnTo>
                <a:lnTo>
                  <a:pt x="184" y="368"/>
                </a:lnTo>
                <a:lnTo>
                  <a:pt x="184" y="367"/>
                </a:lnTo>
                <a:lnTo>
                  <a:pt x="184" y="366"/>
                </a:lnTo>
                <a:lnTo>
                  <a:pt x="185" y="363"/>
                </a:lnTo>
                <a:lnTo>
                  <a:pt x="184" y="363"/>
                </a:lnTo>
                <a:lnTo>
                  <a:pt x="185" y="362"/>
                </a:lnTo>
                <a:lnTo>
                  <a:pt x="185" y="360"/>
                </a:lnTo>
                <a:lnTo>
                  <a:pt x="185" y="359"/>
                </a:lnTo>
                <a:lnTo>
                  <a:pt x="184" y="359"/>
                </a:lnTo>
                <a:lnTo>
                  <a:pt x="184" y="358"/>
                </a:lnTo>
                <a:lnTo>
                  <a:pt x="184" y="356"/>
                </a:lnTo>
                <a:lnTo>
                  <a:pt x="185" y="355"/>
                </a:lnTo>
                <a:lnTo>
                  <a:pt x="185" y="354"/>
                </a:lnTo>
                <a:lnTo>
                  <a:pt x="185" y="352"/>
                </a:lnTo>
                <a:lnTo>
                  <a:pt x="187" y="351"/>
                </a:lnTo>
                <a:lnTo>
                  <a:pt x="188" y="350"/>
                </a:lnTo>
                <a:lnTo>
                  <a:pt x="189" y="350"/>
                </a:lnTo>
                <a:lnTo>
                  <a:pt x="191" y="350"/>
                </a:lnTo>
                <a:lnTo>
                  <a:pt x="192" y="350"/>
                </a:lnTo>
                <a:lnTo>
                  <a:pt x="192" y="349"/>
                </a:lnTo>
                <a:lnTo>
                  <a:pt x="193" y="347"/>
                </a:lnTo>
                <a:lnTo>
                  <a:pt x="193" y="346"/>
                </a:lnTo>
                <a:lnTo>
                  <a:pt x="193" y="345"/>
                </a:lnTo>
                <a:lnTo>
                  <a:pt x="196" y="343"/>
                </a:lnTo>
                <a:lnTo>
                  <a:pt x="199" y="341"/>
                </a:lnTo>
                <a:lnTo>
                  <a:pt x="200" y="339"/>
                </a:lnTo>
                <a:lnTo>
                  <a:pt x="201" y="338"/>
                </a:lnTo>
                <a:lnTo>
                  <a:pt x="201" y="337"/>
                </a:lnTo>
                <a:lnTo>
                  <a:pt x="202" y="335"/>
                </a:lnTo>
                <a:lnTo>
                  <a:pt x="202" y="337"/>
                </a:lnTo>
                <a:lnTo>
                  <a:pt x="204" y="337"/>
                </a:lnTo>
                <a:lnTo>
                  <a:pt x="205" y="337"/>
                </a:lnTo>
                <a:lnTo>
                  <a:pt x="205" y="335"/>
                </a:lnTo>
                <a:lnTo>
                  <a:pt x="204" y="335"/>
                </a:lnTo>
                <a:lnTo>
                  <a:pt x="204" y="334"/>
                </a:lnTo>
                <a:lnTo>
                  <a:pt x="205" y="333"/>
                </a:lnTo>
                <a:lnTo>
                  <a:pt x="208" y="332"/>
                </a:lnTo>
                <a:lnTo>
                  <a:pt x="208" y="330"/>
                </a:lnTo>
                <a:lnTo>
                  <a:pt x="209" y="330"/>
                </a:lnTo>
                <a:lnTo>
                  <a:pt x="209" y="329"/>
                </a:lnTo>
                <a:lnTo>
                  <a:pt x="210" y="328"/>
                </a:lnTo>
                <a:lnTo>
                  <a:pt x="209" y="328"/>
                </a:lnTo>
                <a:lnTo>
                  <a:pt x="209" y="326"/>
                </a:lnTo>
                <a:lnTo>
                  <a:pt x="209" y="325"/>
                </a:lnTo>
                <a:lnTo>
                  <a:pt x="210" y="325"/>
                </a:lnTo>
                <a:lnTo>
                  <a:pt x="210" y="324"/>
                </a:lnTo>
                <a:lnTo>
                  <a:pt x="210" y="322"/>
                </a:lnTo>
                <a:lnTo>
                  <a:pt x="210" y="321"/>
                </a:lnTo>
                <a:lnTo>
                  <a:pt x="212" y="321"/>
                </a:lnTo>
                <a:lnTo>
                  <a:pt x="212" y="320"/>
                </a:lnTo>
                <a:lnTo>
                  <a:pt x="213" y="318"/>
                </a:lnTo>
                <a:lnTo>
                  <a:pt x="214" y="316"/>
                </a:lnTo>
                <a:lnTo>
                  <a:pt x="216" y="314"/>
                </a:lnTo>
                <a:lnTo>
                  <a:pt x="217" y="313"/>
                </a:lnTo>
                <a:lnTo>
                  <a:pt x="217" y="312"/>
                </a:lnTo>
                <a:lnTo>
                  <a:pt x="217" y="311"/>
                </a:lnTo>
                <a:lnTo>
                  <a:pt x="218" y="309"/>
                </a:lnTo>
                <a:lnTo>
                  <a:pt x="219" y="309"/>
                </a:lnTo>
                <a:lnTo>
                  <a:pt x="219" y="308"/>
                </a:lnTo>
                <a:lnTo>
                  <a:pt x="221" y="308"/>
                </a:lnTo>
                <a:lnTo>
                  <a:pt x="222" y="307"/>
                </a:lnTo>
                <a:lnTo>
                  <a:pt x="223" y="307"/>
                </a:lnTo>
                <a:lnTo>
                  <a:pt x="223" y="305"/>
                </a:lnTo>
                <a:lnTo>
                  <a:pt x="223" y="304"/>
                </a:lnTo>
                <a:lnTo>
                  <a:pt x="223" y="303"/>
                </a:lnTo>
                <a:lnTo>
                  <a:pt x="225" y="303"/>
                </a:lnTo>
                <a:lnTo>
                  <a:pt x="225" y="301"/>
                </a:lnTo>
                <a:lnTo>
                  <a:pt x="225" y="300"/>
                </a:lnTo>
                <a:lnTo>
                  <a:pt x="225" y="299"/>
                </a:lnTo>
                <a:lnTo>
                  <a:pt x="225" y="297"/>
                </a:lnTo>
                <a:lnTo>
                  <a:pt x="225" y="296"/>
                </a:lnTo>
                <a:lnTo>
                  <a:pt x="225" y="295"/>
                </a:lnTo>
                <a:lnTo>
                  <a:pt x="225" y="294"/>
                </a:lnTo>
                <a:lnTo>
                  <a:pt x="226" y="294"/>
                </a:lnTo>
                <a:lnTo>
                  <a:pt x="226" y="292"/>
                </a:lnTo>
                <a:lnTo>
                  <a:pt x="225" y="292"/>
                </a:lnTo>
                <a:lnTo>
                  <a:pt x="225" y="291"/>
                </a:lnTo>
                <a:lnTo>
                  <a:pt x="225" y="290"/>
                </a:lnTo>
                <a:lnTo>
                  <a:pt x="225" y="288"/>
                </a:lnTo>
                <a:lnTo>
                  <a:pt x="225" y="287"/>
                </a:lnTo>
                <a:lnTo>
                  <a:pt x="226" y="287"/>
                </a:lnTo>
                <a:lnTo>
                  <a:pt x="226" y="286"/>
                </a:lnTo>
                <a:lnTo>
                  <a:pt x="226" y="284"/>
                </a:lnTo>
                <a:lnTo>
                  <a:pt x="227" y="284"/>
                </a:lnTo>
                <a:lnTo>
                  <a:pt x="227" y="283"/>
                </a:lnTo>
                <a:lnTo>
                  <a:pt x="229" y="283"/>
                </a:lnTo>
                <a:lnTo>
                  <a:pt x="230" y="282"/>
                </a:lnTo>
                <a:lnTo>
                  <a:pt x="231" y="282"/>
                </a:lnTo>
                <a:lnTo>
                  <a:pt x="233" y="279"/>
                </a:lnTo>
                <a:lnTo>
                  <a:pt x="234" y="279"/>
                </a:lnTo>
                <a:lnTo>
                  <a:pt x="235" y="278"/>
                </a:lnTo>
                <a:lnTo>
                  <a:pt x="236" y="278"/>
                </a:lnTo>
                <a:lnTo>
                  <a:pt x="236" y="277"/>
                </a:lnTo>
                <a:lnTo>
                  <a:pt x="238" y="277"/>
                </a:lnTo>
                <a:lnTo>
                  <a:pt x="238" y="275"/>
                </a:lnTo>
                <a:lnTo>
                  <a:pt x="238" y="274"/>
                </a:lnTo>
                <a:lnTo>
                  <a:pt x="239" y="273"/>
                </a:lnTo>
                <a:lnTo>
                  <a:pt x="239" y="271"/>
                </a:lnTo>
                <a:lnTo>
                  <a:pt x="239" y="273"/>
                </a:lnTo>
                <a:lnTo>
                  <a:pt x="239" y="271"/>
                </a:lnTo>
                <a:lnTo>
                  <a:pt x="239" y="270"/>
                </a:lnTo>
                <a:lnTo>
                  <a:pt x="240" y="270"/>
                </a:lnTo>
                <a:lnTo>
                  <a:pt x="242" y="270"/>
                </a:lnTo>
                <a:lnTo>
                  <a:pt x="243" y="269"/>
                </a:lnTo>
                <a:lnTo>
                  <a:pt x="244" y="269"/>
                </a:lnTo>
                <a:lnTo>
                  <a:pt x="244" y="267"/>
                </a:lnTo>
                <a:lnTo>
                  <a:pt x="244" y="266"/>
                </a:lnTo>
                <a:lnTo>
                  <a:pt x="244" y="265"/>
                </a:lnTo>
                <a:lnTo>
                  <a:pt x="244" y="263"/>
                </a:lnTo>
                <a:lnTo>
                  <a:pt x="246" y="263"/>
                </a:lnTo>
                <a:lnTo>
                  <a:pt x="247" y="262"/>
                </a:lnTo>
                <a:lnTo>
                  <a:pt x="247" y="261"/>
                </a:lnTo>
                <a:lnTo>
                  <a:pt x="246" y="261"/>
                </a:lnTo>
                <a:lnTo>
                  <a:pt x="246" y="260"/>
                </a:lnTo>
                <a:lnTo>
                  <a:pt x="247" y="260"/>
                </a:lnTo>
                <a:lnTo>
                  <a:pt x="247" y="258"/>
                </a:lnTo>
                <a:lnTo>
                  <a:pt x="248" y="258"/>
                </a:lnTo>
                <a:lnTo>
                  <a:pt x="250" y="257"/>
                </a:lnTo>
                <a:lnTo>
                  <a:pt x="250" y="254"/>
                </a:lnTo>
                <a:lnTo>
                  <a:pt x="251" y="253"/>
                </a:lnTo>
                <a:lnTo>
                  <a:pt x="252" y="252"/>
                </a:lnTo>
                <a:lnTo>
                  <a:pt x="254" y="250"/>
                </a:lnTo>
                <a:lnTo>
                  <a:pt x="255" y="249"/>
                </a:lnTo>
                <a:lnTo>
                  <a:pt x="255" y="248"/>
                </a:lnTo>
                <a:lnTo>
                  <a:pt x="254" y="246"/>
                </a:lnTo>
                <a:lnTo>
                  <a:pt x="254" y="245"/>
                </a:lnTo>
                <a:lnTo>
                  <a:pt x="254" y="244"/>
                </a:lnTo>
                <a:lnTo>
                  <a:pt x="254" y="241"/>
                </a:lnTo>
                <a:lnTo>
                  <a:pt x="254" y="240"/>
                </a:lnTo>
                <a:lnTo>
                  <a:pt x="252" y="240"/>
                </a:lnTo>
                <a:lnTo>
                  <a:pt x="252" y="239"/>
                </a:lnTo>
                <a:lnTo>
                  <a:pt x="255" y="237"/>
                </a:lnTo>
                <a:lnTo>
                  <a:pt x="255" y="236"/>
                </a:lnTo>
                <a:lnTo>
                  <a:pt x="255" y="235"/>
                </a:lnTo>
                <a:lnTo>
                  <a:pt x="255" y="233"/>
                </a:lnTo>
                <a:lnTo>
                  <a:pt x="255" y="232"/>
                </a:lnTo>
                <a:lnTo>
                  <a:pt x="256" y="232"/>
                </a:lnTo>
                <a:lnTo>
                  <a:pt x="257" y="232"/>
                </a:lnTo>
                <a:lnTo>
                  <a:pt x="259" y="232"/>
                </a:lnTo>
                <a:lnTo>
                  <a:pt x="259" y="231"/>
                </a:lnTo>
                <a:lnTo>
                  <a:pt x="259" y="229"/>
                </a:lnTo>
                <a:lnTo>
                  <a:pt x="259" y="228"/>
                </a:lnTo>
                <a:lnTo>
                  <a:pt x="260" y="227"/>
                </a:lnTo>
                <a:lnTo>
                  <a:pt x="261" y="224"/>
                </a:lnTo>
                <a:lnTo>
                  <a:pt x="263" y="223"/>
                </a:lnTo>
                <a:lnTo>
                  <a:pt x="263" y="222"/>
                </a:lnTo>
                <a:lnTo>
                  <a:pt x="261" y="220"/>
                </a:lnTo>
                <a:lnTo>
                  <a:pt x="261" y="219"/>
                </a:lnTo>
                <a:lnTo>
                  <a:pt x="261" y="218"/>
                </a:lnTo>
                <a:lnTo>
                  <a:pt x="263" y="216"/>
                </a:lnTo>
                <a:lnTo>
                  <a:pt x="264" y="216"/>
                </a:lnTo>
                <a:lnTo>
                  <a:pt x="264" y="215"/>
                </a:lnTo>
                <a:lnTo>
                  <a:pt x="265" y="214"/>
                </a:lnTo>
                <a:lnTo>
                  <a:pt x="267" y="212"/>
                </a:lnTo>
                <a:lnTo>
                  <a:pt x="268" y="211"/>
                </a:lnTo>
                <a:lnTo>
                  <a:pt x="268" y="210"/>
                </a:lnTo>
                <a:lnTo>
                  <a:pt x="269" y="210"/>
                </a:lnTo>
                <a:lnTo>
                  <a:pt x="271" y="208"/>
                </a:lnTo>
                <a:lnTo>
                  <a:pt x="271" y="207"/>
                </a:lnTo>
                <a:lnTo>
                  <a:pt x="272" y="206"/>
                </a:lnTo>
                <a:lnTo>
                  <a:pt x="272" y="205"/>
                </a:lnTo>
                <a:lnTo>
                  <a:pt x="273" y="205"/>
                </a:lnTo>
                <a:lnTo>
                  <a:pt x="273" y="203"/>
                </a:lnTo>
                <a:lnTo>
                  <a:pt x="273" y="202"/>
                </a:lnTo>
                <a:lnTo>
                  <a:pt x="273" y="201"/>
                </a:lnTo>
                <a:lnTo>
                  <a:pt x="274" y="201"/>
                </a:lnTo>
                <a:lnTo>
                  <a:pt x="274" y="199"/>
                </a:lnTo>
                <a:lnTo>
                  <a:pt x="276" y="198"/>
                </a:lnTo>
                <a:lnTo>
                  <a:pt x="276" y="197"/>
                </a:lnTo>
                <a:lnTo>
                  <a:pt x="277" y="197"/>
                </a:lnTo>
                <a:lnTo>
                  <a:pt x="278" y="197"/>
                </a:lnTo>
                <a:lnTo>
                  <a:pt x="280" y="197"/>
                </a:lnTo>
                <a:lnTo>
                  <a:pt x="281" y="197"/>
                </a:lnTo>
                <a:lnTo>
                  <a:pt x="282" y="195"/>
                </a:lnTo>
                <a:lnTo>
                  <a:pt x="282" y="194"/>
                </a:lnTo>
                <a:lnTo>
                  <a:pt x="282" y="193"/>
                </a:lnTo>
                <a:lnTo>
                  <a:pt x="282" y="190"/>
                </a:lnTo>
                <a:lnTo>
                  <a:pt x="282" y="189"/>
                </a:lnTo>
                <a:lnTo>
                  <a:pt x="284" y="188"/>
                </a:lnTo>
                <a:lnTo>
                  <a:pt x="284" y="186"/>
                </a:lnTo>
                <a:lnTo>
                  <a:pt x="284" y="185"/>
                </a:lnTo>
                <a:lnTo>
                  <a:pt x="285" y="185"/>
                </a:lnTo>
                <a:lnTo>
                  <a:pt x="285" y="184"/>
                </a:lnTo>
                <a:lnTo>
                  <a:pt x="286" y="182"/>
                </a:lnTo>
                <a:lnTo>
                  <a:pt x="286" y="181"/>
                </a:lnTo>
                <a:lnTo>
                  <a:pt x="288" y="180"/>
                </a:lnTo>
                <a:lnTo>
                  <a:pt x="289" y="180"/>
                </a:lnTo>
                <a:lnTo>
                  <a:pt x="289" y="178"/>
                </a:lnTo>
                <a:lnTo>
                  <a:pt x="290" y="177"/>
                </a:lnTo>
                <a:lnTo>
                  <a:pt x="290" y="176"/>
                </a:lnTo>
                <a:lnTo>
                  <a:pt x="290" y="173"/>
                </a:lnTo>
                <a:lnTo>
                  <a:pt x="291" y="173"/>
                </a:lnTo>
                <a:lnTo>
                  <a:pt x="291" y="172"/>
                </a:lnTo>
                <a:lnTo>
                  <a:pt x="290" y="172"/>
                </a:lnTo>
                <a:lnTo>
                  <a:pt x="290" y="171"/>
                </a:lnTo>
                <a:lnTo>
                  <a:pt x="291" y="169"/>
                </a:lnTo>
                <a:lnTo>
                  <a:pt x="291" y="168"/>
                </a:lnTo>
                <a:lnTo>
                  <a:pt x="291" y="167"/>
                </a:lnTo>
                <a:lnTo>
                  <a:pt x="293" y="167"/>
                </a:lnTo>
                <a:lnTo>
                  <a:pt x="293" y="165"/>
                </a:lnTo>
                <a:lnTo>
                  <a:pt x="294" y="165"/>
                </a:lnTo>
                <a:lnTo>
                  <a:pt x="293" y="165"/>
                </a:lnTo>
                <a:lnTo>
                  <a:pt x="293" y="164"/>
                </a:lnTo>
                <a:lnTo>
                  <a:pt x="293" y="163"/>
                </a:lnTo>
                <a:lnTo>
                  <a:pt x="294" y="163"/>
                </a:lnTo>
                <a:lnTo>
                  <a:pt x="294" y="161"/>
                </a:lnTo>
                <a:lnTo>
                  <a:pt x="294" y="160"/>
                </a:lnTo>
                <a:lnTo>
                  <a:pt x="295" y="160"/>
                </a:lnTo>
                <a:lnTo>
                  <a:pt x="295" y="159"/>
                </a:lnTo>
                <a:lnTo>
                  <a:pt x="295" y="157"/>
                </a:lnTo>
                <a:lnTo>
                  <a:pt x="295" y="156"/>
                </a:lnTo>
                <a:lnTo>
                  <a:pt x="297" y="155"/>
                </a:lnTo>
                <a:lnTo>
                  <a:pt x="297" y="153"/>
                </a:lnTo>
                <a:lnTo>
                  <a:pt x="298" y="153"/>
                </a:lnTo>
                <a:lnTo>
                  <a:pt x="297" y="152"/>
                </a:lnTo>
                <a:lnTo>
                  <a:pt x="298" y="151"/>
                </a:lnTo>
                <a:lnTo>
                  <a:pt x="298" y="150"/>
                </a:lnTo>
                <a:lnTo>
                  <a:pt x="299" y="148"/>
                </a:lnTo>
                <a:lnTo>
                  <a:pt x="299" y="150"/>
                </a:lnTo>
                <a:lnTo>
                  <a:pt x="301" y="150"/>
                </a:lnTo>
                <a:lnTo>
                  <a:pt x="301" y="148"/>
                </a:lnTo>
                <a:lnTo>
                  <a:pt x="301" y="147"/>
                </a:lnTo>
                <a:lnTo>
                  <a:pt x="302" y="147"/>
                </a:lnTo>
                <a:lnTo>
                  <a:pt x="302" y="146"/>
                </a:lnTo>
                <a:lnTo>
                  <a:pt x="303" y="146"/>
                </a:lnTo>
                <a:lnTo>
                  <a:pt x="302" y="146"/>
                </a:lnTo>
                <a:lnTo>
                  <a:pt x="302" y="143"/>
                </a:lnTo>
                <a:lnTo>
                  <a:pt x="303" y="142"/>
                </a:lnTo>
                <a:lnTo>
                  <a:pt x="303" y="140"/>
                </a:lnTo>
                <a:lnTo>
                  <a:pt x="305" y="140"/>
                </a:lnTo>
                <a:lnTo>
                  <a:pt x="305" y="139"/>
                </a:lnTo>
                <a:lnTo>
                  <a:pt x="305" y="138"/>
                </a:lnTo>
                <a:lnTo>
                  <a:pt x="305" y="136"/>
                </a:lnTo>
                <a:lnTo>
                  <a:pt x="306" y="136"/>
                </a:lnTo>
                <a:lnTo>
                  <a:pt x="305" y="135"/>
                </a:lnTo>
                <a:lnTo>
                  <a:pt x="305" y="133"/>
                </a:lnTo>
                <a:lnTo>
                  <a:pt x="306" y="133"/>
                </a:lnTo>
                <a:lnTo>
                  <a:pt x="306" y="131"/>
                </a:lnTo>
                <a:lnTo>
                  <a:pt x="305" y="133"/>
                </a:lnTo>
                <a:lnTo>
                  <a:pt x="303" y="134"/>
                </a:lnTo>
                <a:lnTo>
                  <a:pt x="302" y="133"/>
                </a:lnTo>
                <a:lnTo>
                  <a:pt x="301" y="133"/>
                </a:lnTo>
                <a:lnTo>
                  <a:pt x="301" y="131"/>
                </a:lnTo>
                <a:lnTo>
                  <a:pt x="299" y="130"/>
                </a:lnTo>
                <a:lnTo>
                  <a:pt x="299" y="129"/>
                </a:lnTo>
                <a:lnTo>
                  <a:pt x="298" y="129"/>
                </a:lnTo>
                <a:lnTo>
                  <a:pt x="298" y="127"/>
                </a:lnTo>
                <a:lnTo>
                  <a:pt x="298" y="126"/>
                </a:lnTo>
                <a:lnTo>
                  <a:pt x="299" y="125"/>
                </a:lnTo>
                <a:lnTo>
                  <a:pt x="301" y="125"/>
                </a:lnTo>
                <a:lnTo>
                  <a:pt x="301" y="123"/>
                </a:lnTo>
                <a:lnTo>
                  <a:pt x="302" y="123"/>
                </a:lnTo>
                <a:lnTo>
                  <a:pt x="303" y="122"/>
                </a:lnTo>
                <a:lnTo>
                  <a:pt x="303" y="121"/>
                </a:lnTo>
                <a:lnTo>
                  <a:pt x="306" y="119"/>
                </a:lnTo>
                <a:lnTo>
                  <a:pt x="306" y="118"/>
                </a:lnTo>
                <a:lnTo>
                  <a:pt x="306" y="117"/>
                </a:lnTo>
                <a:lnTo>
                  <a:pt x="306" y="116"/>
                </a:lnTo>
                <a:lnTo>
                  <a:pt x="306" y="114"/>
                </a:lnTo>
                <a:lnTo>
                  <a:pt x="306" y="112"/>
                </a:lnTo>
                <a:lnTo>
                  <a:pt x="306" y="110"/>
                </a:lnTo>
                <a:lnTo>
                  <a:pt x="307" y="110"/>
                </a:lnTo>
                <a:lnTo>
                  <a:pt x="307" y="112"/>
                </a:lnTo>
                <a:lnTo>
                  <a:pt x="308" y="113"/>
                </a:lnTo>
                <a:lnTo>
                  <a:pt x="310" y="114"/>
                </a:lnTo>
                <a:lnTo>
                  <a:pt x="311" y="114"/>
                </a:lnTo>
                <a:lnTo>
                  <a:pt x="314" y="116"/>
                </a:lnTo>
                <a:lnTo>
                  <a:pt x="312" y="114"/>
                </a:lnTo>
                <a:lnTo>
                  <a:pt x="311" y="114"/>
                </a:lnTo>
                <a:lnTo>
                  <a:pt x="311" y="113"/>
                </a:lnTo>
                <a:lnTo>
                  <a:pt x="311" y="112"/>
                </a:lnTo>
                <a:lnTo>
                  <a:pt x="311" y="110"/>
                </a:lnTo>
                <a:lnTo>
                  <a:pt x="312" y="110"/>
                </a:lnTo>
                <a:lnTo>
                  <a:pt x="312" y="109"/>
                </a:lnTo>
                <a:lnTo>
                  <a:pt x="311" y="109"/>
                </a:lnTo>
                <a:lnTo>
                  <a:pt x="311" y="108"/>
                </a:lnTo>
                <a:lnTo>
                  <a:pt x="312" y="108"/>
                </a:lnTo>
                <a:lnTo>
                  <a:pt x="312" y="106"/>
                </a:lnTo>
                <a:lnTo>
                  <a:pt x="314" y="106"/>
                </a:lnTo>
                <a:lnTo>
                  <a:pt x="312" y="106"/>
                </a:lnTo>
                <a:lnTo>
                  <a:pt x="312" y="105"/>
                </a:lnTo>
                <a:lnTo>
                  <a:pt x="311" y="105"/>
                </a:lnTo>
                <a:lnTo>
                  <a:pt x="310" y="104"/>
                </a:lnTo>
                <a:lnTo>
                  <a:pt x="310" y="102"/>
                </a:lnTo>
                <a:lnTo>
                  <a:pt x="308" y="101"/>
                </a:lnTo>
                <a:lnTo>
                  <a:pt x="308" y="99"/>
                </a:lnTo>
                <a:lnTo>
                  <a:pt x="307" y="99"/>
                </a:lnTo>
                <a:lnTo>
                  <a:pt x="308" y="96"/>
                </a:lnTo>
                <a:lnTo>
                  <a:pt x="307" y="96"/>
                </a:lnTo>
                <a:lnTo>
                  <a:pt x="308" y="96"/>
                </a:lnTo>
                <a:lnTo>
                  <a:pt x="308" y="92"/>
                </a:lnTo>
                <a:lnTo>
                  <a:pt x="308" y="91"/>
                </a:lnTo>
                <a:lnTo>
                  <a:pt x="310" y="91"/>
                </a:lnTo>
                <a:lnTo>
                  <a:pt x="310" y="89"/>
                </a:lnTo>
                <a:lnTo>
                  <a:pt x="311" y="88"/>
                </a:lnTo>
                <a:lnTo>
                  <a:pt x="311" y="87"/>
                </a:lnTo>
                <a:lnTo>
                  <a:pt x="312" y="87"/>
                </a:lnTo>
                <a:lnTo>
                  <a:pt x="314" y="85"/>
                </a:lnTo>
                <a:lnTo>
                  <a:pt x="315" y="85"/>
                </a:lnTo>
                <a:lnTo>
                  <a:pt x="315" y="84"/>
                </a:lnTo>
                <a:lnTo>
                  <a:pt x="316" y="84"/>
                </a:lnTo>
                <a:lnTo>
                  <a:pt x="319" y="83"/>
                </a:lnTo>
                <a:lnTo>
                  <a:pt x="319" y="81"/>
                </a:lnTo>
                <a:lnTo>
                  <a:pt x="319" y="80"/>
                </a:lnTo>
                <a:lnTo>
                  <a:pt x="320" y="79"/>
                </a:lnTo>
                <a:lnTo>
                  <a:pt x="320" y="78"/>
                </a:lnTo>
                <a:lnTo>
                  <a:pt x="320" y="76"/>
                </a:lnTo>
                <a:lnTo>
                  <a:pt x="320" y="75"/>
                </a:lnTo>
                <a:lnTo>
                  <a:pt x="319" y="75"/>
                </a:lnTo>
                <a:lnTo>
                  <a:pt x="319" y="74"/>
                </a:lnTo>
                <a:lnTo>
                  <a:pt x="320" y="72"/>
                </a:lnTo>
                <a:lnTo>
                  <a:pt x="322" y="72"/>
                </a:lnTo>
                <a:lnTo>
                  <a:pt x="324" y="72"/>
                </a:lnTo>
                <a:lnTo>
                  <a:pt x="326" y="72"/>
                </a:lnTo>
                <a:lnTo>
                  <a:pt x="326" y="71"/>
                </a:lnTo>
                <a:lnTo>
                  <a:pt x="327" y="71"/>
                </a:lnTo>
                <a:lnTo>
                  <a:pt x="328" y="71"/>
                </a:lnTo>
                <a:lnTo>
                  <a:pt x="331" y="71"/>
                </a:lnTo>
                <a:lnTo>
                  <a:pt x="332" y="71"/>
                </a:lnTo>
                <a:lnTo>
                  <a:pt x="332" y="70"/>
                </a:lnTo>
                <a:lnTo>
                  <a:pt x="333" y="70"/>
                </a:lnTo>
                <a:lnTo>
                  <a:pt x="335" y="70"/>
                </a:lnTo>
                <a:lnTo>
                  <a:pt x="336" y="68"/>
                </a:lnTo>
                <a:lnTo>
                  <a:pt x="336" y="70"/>
                </a:lnTo>
                <a:lnTo>
                  <a:pt x="336" y="71"/>
                </a:lnTo>
                <a:close/>
                <a:moveTo>
                  <a:pt x="336" y="64"/>
                </a:moveTo>
                <a:lnTo>
                  <a:pt x="335" y="64"/>
                </a:lnTo>
                <a:lnTo>
                  <a:pt x="336" y="64"/>
                </a:lnTo>
                <a:close/>
                <a:moveTo>
                  <a:pt x="346" y="61"/>
                </a:moveTo>
                <a:lnTo>
                  <a:pt x="345" y="61"/>
                </a:lnTo>
                <a:lnTo>
                  <a:pt x="346" y="61"/>
                </a:lnTo>
                <a:close/>
                <a:moveTo>
                  <a:pt x="348" y="55"/>
                </a:moveTo>
                <a:lnTo>
                  <a:pt x="348" y="57"/>
                </a:lnTo>
                <a:lnTo>
                  <a:pt x="348" y="58"/>
                </a:lnTo>
                <a:lnTo>
                  <a:pt x="349" y="59"/>
                </a:lnTo>
                <a:lnTo>
                  <a:pt x="349" y="61"/>
                </a:lnTo>
                <a:lnTo>
                  <a:pt x="348" y="61"/>
                </a:lnTo>
                <a:lnTo>
                  <a:pt x="346" y="59"/>
                </a:lnTo>
                <a:lnTo>
                  <a:pt x="346" y="58"/>
                </a:lnTo>
                <a:lnTo>
                  <a:pt x="346" y="57"/>
                </a:lnTo>
                <a:lnTo>
                  <a:pt x="345" y="57"/>
                </a:lnTo>
                <a:lnTo>
                  <a:pt x="345" y="55"/>
                </a:lnTo>
                <a:lnTo>
                  <a:pt x="346" y="55"/>
                </a:lnTo>
                <a:lnTo>
                  <a:pt x="348" y="55"/>
                </a:lnTo>
                <a:close/>
                <a:moveTo>
                  <a:pt x="345" y="55"/>
                </a:moveTo>
                <a:lnTo>
                  <a:pt x="344" y="55"/>
                </a:lnTo>
                <a:lnTo>
                  <a:pt x="345" y="54"/>
                </a:lnTo>
                <a:lnTo>
                  <a:pt x="345" y="55"/>
                </a:lnTo>
                <a:close/>
                <a:moveTo>
                  <a:pt x="346" y="23"/>
                </a:moveTo>
                <a:lnTo>
                  <a:pt x="346" y="21"/>
                </a:lnTo>
                <a:lnTo>
                  <a:pt x="346" y="23"/>
                </a:lnTo>
                <a:close/>
                <a:moveTo>
                  <a:pt x="345" y="19"/>
                </a:moveTo>
                <a:lnTo>
                  <a:pt x="344" y="19"/>
                </a:lnTo>
                <a:lnTo>
                  <a:pt x="343" y="17"/>
                </a:lnTo>
                <a:lnTo>
                  <a:pt x="341" y="17"/>
                </a:lnTo>
                <a:lnTo>
                  <a:pt x="341" y="16"/>
                </a:lnTo>
                <a:lnTo>
                  <a:pt x="341" y="15"/>
                </a:lnTo>
                <a:lnTo>
                  <a:pt x="343" y="15"/>
                </a:lnTo>
                <a:lnTo>
                  <a:pt x="344" y="15"/>
                </a:lnTo>
                <a:lnTo>
                  <a:pt x="345" y="16"/>
                </a:lnTo>
                <a:lnTo>
                  <a:pt x="345" y="17"/>
                </a:lnTo>
                <a:lnTo>
                  <a:pt x="345" y="19"/>
                </a:lnTo>
                <a:close/>
                <a:moveTo>
                  <a:pt x="332" y="2"/>
                </a:moveTo>
                <a:lnTo>
                  <a:pt x="331" y="2"/>
                </a:lnTo>
                <a:lnTo>
                  <a:pt x="332" y="2"/>
                </a:lnTo>
                <a:close/>
                <a:moveTo>
                  <a:pt x="332" y="2"/>
                </a:moveTo>
                <a:lnTo>
                  <a:pt x="331" y="2"/>
                </a:lnTo>
                <a:lnTo>
                  <a:pt x="332" y="2"/>
                </a:lnTo>
                <a:close/>
                <a:moveTo>
                  <a:pt x="332" y="2"/>
                </a:moveTo>
                <a:lnTo>
                  <a:pt x="331" y="2"/>
                </a:lnTo>
                <a:lnTo>
                  <a:pt x="331" y="0"/>
                </a:lnTo>
                <a:lnTo>
                  <a:pt x="332" y="0"/>
                </a:lnTo>
                <a:lnTo>
                  <a:pt x="332" y="2"/>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3996782" y="3440256"/>
            <a:ext cx="681792" cy="1107479"/>
          </a:xfrm>
          <a:custGeom>
            <a:avLst/>
            <a:gdLst>
              <a:gd name="T0" fmla="*/ 227 w 394"/>
              <a:gd name="T1" fmla="*/ 626 h 640"/>
              <a:gd name="T2" fmla="*/ 91 w 394"/>
              <a:gd name="T3" fmla="*/ 495 h 640"/>
              <a:gd name="T4" fmla="*/ 60 w 394"/>
              <a:gd name="T5" fmla="*/ 469 h 640"/>
              <a:gd name="T6" fmla="*/ 70 w 394"/>
              <a:gd name="T7" fmla="*/ 443 h 640"/>
              <a:gd name="T8" fmla="*/ 326 w 394"/>
              <a:gd name="T9" fmla="*/ 447 h 640"/>
              <a:gd name="T10" fmla="*/ 356 w 394"/>
              <a:gd name="T11" fmla="*/ 388 h 640"/>
              <a:gd name="T12" fmla="*/ 263 w 394"/>
              <a:gd name="T13" fmla="*/ 366 h 640"/>
              <a:gd name="T14" fmla="*/ 301 w 394"/>
              <a:gd name="T15" fmla="*/ 358 h 640"/>
              <a:gd name="T16" fmla="*/ 311 w 394"/>
              <a:gd name="T17" fmla="*/ 342 h 640"/>
              <a:gd name="T18" fmla="*/ 168 w 394"/>
              <a:gd name="T19" fmla="*/ 305 h 640"/>
              <a:gd name="T20" fmla="*/ 301 w 394"/>
              <a:gd name="T21" fmla="*/ 290 h 640"/>
              <a:gd name="T22" fmla="*/ 48 w 394"/>
              <a:gd name="T23" fmla="*/ 295 h 640"/>
              <a:gd name="T24" fmla="*/ 107 w 394"/>
              <a:gd name="T25" fmla="*/ 317 h 640"/>
              <a:gd name="T26" fmla="*/ 155 w 394"/>
              <a:gd name="T27" fmla="*/ 294 h 640"/>
              <a:gd name="T28" fmla="*/ 178 w 394"/>
              <a:gd name="T29" fmla="*/ 360 h 640"/>
              <a:gd name="T30" fmla="*/ 182 w 394"/>
              <a:gd name="T31" fmla="*/ 453 h 640"/>
              <a:gd name="T32" fmla="*/ 233 w 394"/>
              <a:gd name="T33" fmla="*/ 553 h 640"/>
              <a:gd name="T34" fmla="*/ 167 w 394"/>
              <a:gd name="T35" fmla="*/ 538 h 640"/>
              <a:gd name="T36" fmla="*/ 142 w 394"/>
              <a:gd name="T37" fmla="*/ 588 h 640"/>
              <a:gd name="T38" fmla="*/ 117 w 394"/>
              <a:gd name="T39" fmla="*/ 498 h 640"/>
              <a:gd name="T40" fmla="*/ 82 w 394"/>
              <a:gd name="T41" fmla="*/ 388 h 640"/>
              <a:gd name="T42" fmla="*/ 30 w 394"/>
              <a:gd name="T43" fmla="*/ 406 h 640"/>
              <a:gd name="T44" fmla="*/ 32 w 394"/>
              <a:gd name="T45" fmla="*/ 325 h 640"/>
              <a:gd name="T46" fmla="*/ 137 w 394"/>
              <a:gd name="T47" fmla="*/ 258 h 640"/>
              <a:gd name="T48" fmla="*/ 23 w 394"/>
              <a:gd name="T49" fmla="*/ 244 h 640"/>
              <a:gd name="T50" fmla="*/ 141 w 394"/>
              <a:gd name="T51" fmla="*/ 231 h 640"/>
              <a:gd name="T52" fmla="*/ 73 w 394"/>
              <a:gd name="T53" fmla="*/ 252 h 640"/>
              <a:gd name="T54" fmla="*/ 30 w 394"/>
              <a:gd name="T55" fmla="*/ 245 h 640"/>
              <a:gd name="T56" fmla="*/ 121 w 394"/>
              <a:gd name="T57" fmla="*/ 235 h 640"/>
              <a:gd name="T58" fmla="*/ 117 w 394"/>
              <a:gd name="T59" fmla="*/ 250 h 640"/>
              <a:gd name="T60" fmla="*/ 115 w 394"/>
              <a:gd name="T61" fmla="*/ 228 h 640"/>
              <a:gd name="T62" fmla="*/ 132 w 394"/>
              <a:gd name="T63" fmla="*/ 202 h 640"/>
              <a:gd name="T64" fmla="*/ 103 w 394"/>
              <a:gd name="T65" fmla="*/ 197 h 640"/>
              <a:gd name="T66" fmla="*/ 95 w 394"/>
              <a:gd name="T67" fmla="*/ 181 h 640"/>
              <a:gd name="T68" fmla="*/ 21 w 394"/>
              <a:gd name="T69" fmla="*/ 172 h 640"/>
              <a:gd name="T70" fmla="*/ 40 w 394"/>
              <a:gd name="T71" fmla="*/ 161 h 640"/>
              <a:gd name="T72" fmla="*/ 47 w 394"/>
              <a:gd name="T73" fmla="*/ 130 h 640"/>
              <a:gd name="T74" fmla="*/ 53 w 394"/>
              <a:gd name="T75" fmla="*/ 37 h 640"/>
              <a:gd name="T76" fmla="*/ 165 w 394"/>
              <a:gd name="T77" fmla="*/ 32 h 640"/>
              <a:gd name="T78" fmla="*/ 239 w 394"/>
              <a:gd name="T79" fmla="*/ 53 h 640"/>
              <a:gd name="T80" fmla="*/ 254 w 394"/>
              <a:gd name="T81" fmla="*/ 93 h 640"/>
              <a:gd name="T82" fmla="*/ 280 w 394"/>
              <a:gd name="T83" fmla="*/ 123 h 640"/>
              <a:gd name="T84" fmla="*/ 274 w 394"/>
              <a:gd name="T85" fmla="*/ 164 h 640"/>
              <a:gd name="T86" fmla="*/ 269 w 394"/>
              <a:gd name="T87" fmla="*/ 214 h 640"/>
              <a:gd name="T88" fmla="*/ 273 w 394"/>
              <a:gd name="T89" fmla="*/ 250 h 640"/>
              <a:gd name="T90" fmla="*/ 306 w 394"/>
              <a:gd name="T91" fmla="*/ 299 h 640"/>
              <a:gd name="T92" fmla="*/ 307 w 394"/>
              <a:gd name="T93" fmla="*/ 347 h 640"/>
              <a:gd name="T94" fmla="*/ 333 w 394"/>
              <a:gd name="T95" fmla="*/ 375 h 640"/>
              <a:gd name="T96" fmla="*/ 286 w 394"/>
              <a:gd name="T97" fmla="*/ 367 h 640"/>
              <a:gd name="T98" fmla="*/ 229 w 394"/>
              <a:gd name="T99" fmla="*/ 362 h 640"/>
              <a:gd name="T100" fmla="*/ 179 w 394"/>
              <a:gd name="T101" fmla="*/ 326 h 640"/>
              <a:gd name="T102" fmla="*/ 141 w 394"/>
              <a:gd name="T103" fmla="*/ 282 h 640"/>
              <a:gd name="T104" fmla="*/ 170 w 394"/>
              <a:gd name="T105" fmla="*/ 241 h 640"/>
              <a:gd name="T106" fmla="*/ 141 w 394"/>
              <a:gd name="T107" fmla="*/ 206 h 640"/>
              <a:gd name="T108" fmla="*/ 121 w 394"/>
              <a:gd name="T109" fmla="*/ 182 h 640"/>
              <a:gd name="T110" fmla="*/ 82 w 394"/>
              <a:gd name="T111" fmla="*/ 146 h 640"/>
              <a:gd name="T112" fmla="*/ 21 w 394"/>
              <a:gd name="T113" fmla="*/ 72 h 640"/>
              <a:gd name="T114" fmla="*/ 43 w 394"/>
              <a:gd name="T115" fmla="*/ 38 h 640"/>
              <a:gd name="T116" fmla="*/ 130 w 394"/>
              <a:gd name="T117" fmla="*/ 38 h 640"/>
              <a:gd name="T118" fmla="*/ 206 w 394"/>
              <a:gd name="T119" fmla="*/ 25 h 640"/>
              <a:gd name="T120" fmla="*/ 43 w 394"/>
              <a:gd name="T121" fmla="*/ 16 h 640"/>
              <a:gd name="T122" fmla="*/ 27 w 394"/>
              <a:gd name="T123" fmla="*/ 11 h 640"/>
              <a:gd name="T124" fmla="*/ 180 w 394"/>
              <a:gd name="T125" fmla="*/ 3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4" h="640">
                <a:moveTo>
                  <a:pt x="189" y="640"/>
                </a:moveTo>
                <a:lnTo>
                  <a:pt x="188" y="640"/>
                </a:lnTo>
                <a:lnTo>
                  <a:pt x="188" y="639"/>
                </a:lnTo>
                <a:lnTo>
                  <a:pt x="188" y="638"/>
                </a:lnTo>
                <a:lnTo>
                  <a:pt x="187" y="638"/>
                </a:lnTo>
                <a:lnTo>
                  <a:pt x="188" y="637"/>
                </a:lnTo>
                <a:lnTo>
                  <a:pt x="188" y="635"/>
                </a:lnTo>
                <a:lnTo>
                  <a:pt x="188" y="634"/>
                </a:lnTo>
                <a:lnTo>
                  <a:pt x="188" y="633"/>
                </a:lnTo>
                <a:lnTo>
                  <a:pt x="188" y="631"/>
                </a:lnTo>
                <a:lnTo>
                  <a:pt x="187" y="630"/>
                </a:lnTo>
                <a:lnTo>
                  <a:pt x="187" y="629"/>
                </a:lnTo>
                <a:lnTo>
                  <a:pt x="185" y="627"/>
                </a:lnTo>
                <a:lnTo>
                  <a:pt x="185" y="626"/>
                </a:lnTo>
                <a:lnTo>
                  <a:pt x="185" y="625"/>
                </a:lnTo>
                <a:lnTo>
                  <a:pt x="187" y="625"/>
                </a:lnTo>
                <a:lnTo>
                  <a:pt x="188" y="626"/>
                </a:lnTo>
                <a:lnTo>
                  <a:pt x="188" y="627"/>
                </a:lnTo>
                <a:lnTo>
                  <a:pt x="189" y="629"/>
                </a:lnTo>
                <a:lnTo>
                  <a:pt x="189" y="630"/>
                </a:lnTo>
                <a:lnTo>
                  <a:pt x="191" y="631"/>
                </a:lnTo>
                <a:lnTo>
                  <a:pt x="191" y="635"/>
                </a:lnTo>
                <a:lnTo>
                  <a:pt x="191" y="637"/>
                </a:lnTo>
                <a:lnTo>
                  <a:pt x="191" y="639"/>
                </a:lnTo>
                <a:lnTo>
                  <a:pt x="189" y="640"/>
                </a:lnTo>
                <a:close/>
                <a:moveTo>
                  <a:pt x="204" y="580"/>
                </a:moveTo>
                <a:lnTo>
                  <a:pt x="204" y="582"/>
                </a:lnTo>
                <a:lnTo>
                  <a:pt x="205" y="582"/>
                </a:lnTo>
                <a:lnTo>
                  <a:pt x="206" y="583"/>
                </a:lnTo>
                <a:lnTo>
                  <a:pt x="208" y="584"/>
                </a:lnTo>
                <a:lnTo>
                  <a:pt x="208" y="586"/>
                </a:lnTo>
                <a:lnTo>
                  <a:pt x="209" y="586"/>
                </a:lnTo>
                <a:lnTo>
                  <a:pt x="210" y="587"/>
                </a:lnTo>
                <a:lnTo>
                  <a:pt x="212" y="587"/>
                </a:lnTo>
                <a:lnTo>
                  <a:pt x="213" y="587"/>
                </a:lnTo>
                <a:lnTo>
                  <a:pt x="214" y="587"/>
                </a:lnTo>
                <a:lnTo>
                  <a:pt x="216" y="587"/>
                </a:lnTo>
                <a:lnTo>
                  <a:pt x="217" y="587"/>
                </a:lnTo>
                <a:lnTo>
                  <a:pt x="218" y="587"/>
                </a:lnTo>
                <a:lnTo>
                  <a:pt x="218" y="588"/>
                </a:lnTo>
                <a:lnTo>
                  <a:pt x="219" y="588"/>
                </a:lnTo>
                <a:lnTo>
                  <a:pt x="221" y="588"/>
                </a:lnTo>
                <a:lnTo>
                  <a:pt x="222" y="588"/>
                </a:lnTo>
                <a:lnTo>
                  <a:pt x="222" y="589"/>
                </a:lnTo>
                <a:lnTo>
                  <a:pt x="222" y="591"/>
                </a:lnTo>
                <a:lnTo>
                  <a:pt x="222" y="593"/>
                </a:lnTo>
                <a:lnTo>
                  <a:pt x="223" y="595"/>
                </a:lnTo>
                <a:lnTo>
                  <a:pt x="223" y="596"/>
                </a:lnTo>
                <a:lnTo>
                  <a:pt x="225" y="597"/>
                </a:lnTo>
                <a:lnTo>
                  <a:pt x="226" y="599"/>
                </a:lnTo>
                <a:lnTo>
                  <a:pt x="226" y="600"/>
                </a:lnTo>
                <a:lnTo>
                  <a:pt x="227" y="601"/>
                </a:lnTo>
                <a:lnTo>
                  <a:pt x="227" y="604"/>
                </a:lnTo>
                <a:lnTo>
                  <a:pt x="227" y="605"/>
                </a:lnTo>
                <a:lnTo>
                  <a:pt x="229" y="605"/>
                </a:lnTo>
                <a:lnTo>
                  <a:pt x="229" y="608"/>
                </a:lnTo>
                <a:lnTo>
                  <a:pt x="230" y="609"/>
                </a:lnTo>
                <a:lnTo>
                  <a:pt x="230" y="610"/>
                </a:lnTo>
                <a:lnTo>
                  <a:pt x="231" y="612"/>
                </a:lnTo>
                <a:lnTo>
                  <a:pt x="233" y="613"/>
                </a:lnTo>
                <a:lnTo>
                  <a:pt x="233" y="614"/>
                </a:lnTo>
                <a:lnTo>
                  <a:pt x="234" y="617"/>
                </a:lnTo>
                <a:lnTo>
                  <a:pt x="235" y="617"/>
                </a:lnTo>
                <a:lnTo>
                  <a:pt x="237" y="617"/>
                </a:lnTo>
                <a:lnTo>
                  <a:pt x="237" y="618"/>
                </a:lnTo>
                <a:lnTo>
                  <a:pt x="237" y="620"/>
                </a:lnTo>
                <a:lnTo>
                  <a:pt x="235" y="620"/>
                </a:lnTo>
                <a:lnTo>
                  <a:pt x="235" y="621"/>
                </a:lnTo>
                <a:lnTo>
                  <a:pt x="235" y="622"/>
                </a:lnTo>
                <a:lnTo>
                  <a:pt x="235" y="623"/>
                </a:lnTo>
                <a:lnTo>
                  <a:pt x="234" y="623"/>
                </a:lnTo>
                <a:lnTo>
                  <a:pt x="235" y="623"/>
                </a:lnTo>
                <a:lnTo>
                  <a:pt x="235" y="626"/>
                </a:lnTo>
                <a:lnTo>
                  <a:pt x="237" y="626"/>
                </a:lnTo>
                <a:lnTo>
                  <a:pt x="238" y="627"/>
                </a:lnTo>
                <a:lnTo>
                  <a:pt x="239" y="629"/>
                </a:lnTo>
                <a:lnTo>
                  <a:pt x="239" y="630"/>
                </a:lnTo>
                <a:lnTo>
                  <a:pt x="240" y="631"/>
                </a:lnTo>
                <a:lnTo>
                  <a:pt x="240" y="633"/>
                </a:lnTo>
                <a:lnTo>
                  <a:pt x="240" y="634"/>
                </a:lnTo>
                <a:lnTo>
                  <a:pt x="239" y="635"/>
                </a:lnTo>
                <a:lnTo>
                  <a:pt x="239" y="637"/>
                </a:lnTo>
                <a:lnTo>
                  <a:pt x="238" y="637"/>
                </a:lnTo>
                <a:lnTo>
                  <a:pt x="235" y="638"/>
                </a:lnTo>
                <a:lnTo>
                  <a:pt x="235" y="637"/>
                </a:lnTo>
                <a:lnTo>
                  <a:pt x="234" y="637"/>
                </a:lnTo>
                <a:lnTo>
                  <a:pt x="234" y="638"/>
                </a:lnTo>
                <a:lnTo>
                  <a:pt x="233" y="638"/>
                </a:lnTo>
                <a:lnTo>
                  <a:pt x="231" y="638"/>
                </a:lnTo>
                <a:lnTo>
                  <a:pt x="230" y="637"/>
                </a:lnTo>
                <a:lnTo>
                  <a:pt x="230" y="635"/>
                </a:lnTo>
                <a:lnTo>
                  <a:pt x="229" y="633"/>
                </a:lnTo>
                <a:lnTo>
                  <a:pt x="229" y="631"/>
                </a:lnTo>
                <a:lnTo>
                  <a:pt x="229" y="630"/>
                </a:lnTo>
                <a:lnTo>
                  <a:pt x="229" y="629"/>
                </a:lnTo>
                <a:lnTo>
                  <a:pt x="229" y="627"/>
                </a:lnTo>
                <a:lnTo>
                  <a:pt x="227" y="626"/>
                </a:lnTo>
                <a:lnTo>
                  <a:pt x="226" y="625"/>
                </a:lnTo>
                <a:lnTo>
                  <a:pt x="225" y="625"/>
                </a:lnTo>
                <a:lnTo>
                  <a:pt x="223" y="625"/>
                </a:lnTo>
                <a:lnTo>
                  <a:pt x="222" y="623"/>
                </a:lnTo>
                <a:lnTo>
                  <a:pt x="222" y="622"/>
                </a:lnTo>
                <a:lnTo>
                  <a:pt x="221" y="621"/>
                </a:lnTo>
                <a:lnTo>
                  <a:pt x="219" y="617"/>
                </a:lnTo>
                <a:lnTo>
                  <a:pt x="219" y="616"/>
                </a:lnTo>
                <a:lnTo>
                  <a:pt x="218" y="616"/>
                </a:lnTo>
                <a:lnTo>
                  <a:pt x="218" y="614"/>
                </a:lnTo>
                <a:lnTo>
                  <a:pt x="217" y="613"/>
                </a:lnTo>
                <a:lnTo>
                  <a:pt x="216" y="612"/>
                </a:lnTo>
                <a:lnTo>
                  <a:pt x="216" y="610"/>
                </a:lnTo>
                <a:lnTo>
                  <a:pt x="214" y="609"/>
                </a:lnTo>
                <a:lnTo>
                  <a:pt x="214" y="608"/>
                </a:lnTo>
                <a:lnTo>
                  <a:pt x="213" y="608"/>
                </a:lnTo>
                <a:lnTo>
                  <a:pt x="212" y="606"/>
                </a:lnTo>
                <a:lnTo>
                  <a:pt x="210" y="606"/>
                </a:lnTo>
                <a:lnTo>
                  <a:pt x="210" y="605"/>
                </a:lnTo>
                <a:lnTo>
                  <a:pt x="209" y="605"/>
                </a:lnTo>
                <a:lnTo>
                  <a:pt x="208" y="605"/>
                </a:lnTo>
                <a:lnTo>
                  <a:pt x="208" y="604"/>
                </a:lnTo>
                <a:lnTo>
                  <a:pt x="206" y="604"/>
                </a:lnTo>
                <a:lnTo>
                  <a:pt x="205" y="604"/>
                </a:lnTo>
                <a:lnTo>
                  <a:pt x="204" y="603"/>
                </a:lnTo>
                <a:lnTo>
                  <a:pt x="204" y="601"/>
                </a:lnTo>
                <a:lnTo>
                  <a:pt x="202" y="601"/>
                </a:lnTo>
                <a:lnTo>
                  <a:pt x="202" y="600"/>
                </a:lnTo>
                <a:lnTo>
                  <a:pt x="201" y="600"/>
                </a:lnTo>
                <a:lnTo>
                  <a:pt x="201" y="599"/>
                </a:lnTo>
                <a:lnTo>
                  <a:pt x="201" y="597"/>
                </a:lnTo>
                <a:lnTo>
                  <a:pt x="200" y="597"/>
                </a:lnTo>
                <a:lnTo>
                  <a:pt x="200" y="596"/>
                </a:lnTo>
                <a:lnTo>
                  <a:pt x="200" y="595"/>
                </a:lnTo>
                <a:lnTo>
                  <a:pt x="200" y="593"/>
                </a:lnTo>
                <a:lnTo>
                  <a:pt x="200" y="592"/>
                </a:lnTo>
                <a:lnTo>
                  <a:pt x="199" y="592"/>
                </a:lnTo>
                <a:lnTo>
                  <a:pt x="199" y="591"/>
                </a:lnTo>
                <a:lnTo>
                  <a:pt x="199" y="589"/>
                </a:lnTo>
                <a:lnTo>
                  <a:pt x="199" y="588"/>
                </a:lnTo>
                <a:lnTo>
                  <a:pt x="200" y="588"/>
                </a:lnTo>
                <a:lnTo>
                  <a:pt x="200" y="587"/>
                </a:lnTo>
                <a:lnTo>
                  <a:pt x="200" y="586"/>
                </a:lnTo>
                <a:lnTo>
                  <a:pt x="199" y="584"/>
                </a:lnTo>
                <a:lnTo>
                  <a:pt x="199" y="583"/>
                </a:lnTo>
                <a:lnTo>
                  <a:pt x="199" y="582"/>
                </a:lnTo>
                <a:lnTo>
                  <a:pt x="199" y="580"/>
                </a:lnTo>
                <a:lnTo>
                  <a:pt x="200" y="580"/>
                </a:lnTo>
                <a:lnTo>
                  <a:pt x="200" y="582"/>
                </a:lnTo>
                <a:lnTo>
                  <a:pt x="201" y="580"/>
                </a:lnTo>
                <a:lnTo>
                  <a:pt x="202" y="580"/>
                </a:lnTo>
                <a:lnTo>
                  <a:pt x="204" y="580"/>
                </a:lnTo>
                <a:close/>
                <a:moveTo>
                  <a:pt x="116" y="561"/>
                </a:moveTo>
                <a:lnTo>
                  <a:pt x="115" y="561"/>
                </a:lnTo>
                <a:lnTo>
                  <a:pt x="115" y="559"/>
                </a:lnTo>
                <a:lnTo>
                  <a:pt x="116" y="559"/>
                </a:lnTo>
                <a:lnTo>
                  <a:pt x="116" y="561"/>
                </a:lnTo>
                <a:close/>
                <a:moveTo>
                  <a:pt x="223" y="520"/>
                </a:moveTo>
                <a:lnTo>
                  <a:pt x="222" y="520"/>
                </a:lnTo>
                <a:lnTo>
                  <a:pt x="222" y="519"/>
                </a:lnTo>
                <a:lnTo>
                  <a:pt x="222" y="517"/>
                </a:lnTo>
                <a:lnTo>
                  <a:pt x="223" y="517"/>
                </a:lnTo>
                <a:lnTo>
                  <a:pt x="225" y="519"/>
                </a:lnTo>
                <a:lnTo>
                  <a:pt x="225" y="520"/>
                </a:lnTo>
                <a:lnTo>
                  <a:pt x="223" y="520"/>
                </a:lnTo>
                <a:close/>
                <a:moveTo>
                  <a:pt x="226" y="515"/>
                </a:moveTo>
                <a:lnTo>
                  <a:pt x="226" y="516"/>
                </a:lnTo>
                <a:lnTo>
                  <a:pt x="223" y="514"/>
                </a:lnTo>
                <a:lnTo>
                  <a:pt x="223" y="512"/>
                </a:lnTo>
                <a:lnTo>
                  <a:pt x="223" y="511"/>
                </a:lnTo>
                <a:lnTo>
                  <a:pt x="223" y="510"/>
                </a:lnTo>
                <a:lnTo>
                  <a:pt x="223" y="508"/>
                </a:lnTo>
                <a:lnTo>
                  <a:pt x="225" y="510"/>
                </a:lnTo>
                <a:lnTo>
                  <a:pt x="225" y="511"/>
                </a:lnTo>
                <a:lnTo>
                  <a:pt x="223" y="511"/>
                </a:lnTo>
                <a:lnTo>
                  <a:pt x="223" y="512"/>
                </a:lnTo>
                <a:lnTo>
                  <a:pt x="225" y="515"/>
                </a:lnTo>
                <a:lnTo>
                  <a:pt x="226" y="515"/>
                </a:lnTo>
                <a:close/>
                <a:moveTo>
                  <a:pt x="99" y="504"/>
                </a:moveTo>
                <a:lnTo>
                  <a:pt x="99" y="506"/>
                </a:lnTo>
                <a:lnTo>
                  <a:pt x="98" y="506"/>
                </a:lnTo>
                <a:lnTo>
                  <a:pt x="98" y="507"/>
                </a:lnTo>
                <a:lnTo>
                  <a:pt x="96" y="507"/>
                </a:lnTo>
                <a:lnTo>
                  <a:pt x="96" y="506"/>
                </a:lnTo>
                <a:lnTo>
                  <a:pt x="98" y="504"/>
                </a:lnTo>
                <a:lnTo>
                  <a:pt x="99" y="504"/>
                </a:lnTo>
                <a:close/>
                <a:moveTo>
                  <a:pt x="98" y="498"/>
                </a:moveTo>
                <a:lnTo>
                  <a:pt x="98" y="499"/>
                </a:lnTo>
                <a:lnTo>
                  <a:pt x="96" y="499"/>
                </a:lnTo>
                <a:lnTo>
                  <a:pt x="96" y="498"/>
                </a:lnTo>
                <a:lnTo>
                  <a:pt x="98" y="498"/>
                </a:lnTo>
                <a:close/>
                <a:moveTo>
                  <a:pt x="91" y="495"/>
                </a:moveTo>
                <a:lnTo>
                  <a:pt x="90" y="495"/>
                </a:lnTo>
                <a:lnTo>
                  <a:pt x="89" y="494"/>
                </a:lnTo>
                <a:lnTo>
                  <a:pt x="90" y="494"/>
                </a:lnTo>
                <a:lnTo>
                  <a:pt x="91" y="494"/>
                </a:lnTo>
                <a:lnTo>
                  <a:pt x="91" y="495"/>
                </a:lnTo>
                <a:close/>
                <a:moveTo>
                  <a:pt x="95" y="493"/>
                </a:moveTo>
                <a:lnTo>
                  <a:pt x="95" y="494"/>
                </a:lnTo>
                <a:lnTo>
                  <a:pt x="95" y="493"/>
                </a:lnTo>
                <a:lnTo>
                  <a:pt x="94" y="493"/>
                </a:lnTo>
                <a:lnTo>
                  <a:pt x="95" y="493"/>
                </a:lnTo>
                <a:close/>
                <a:moveTo>
                  <a:pt x="32" y="470"/>
                </a:moveTo>
                <a:lnTo>
                  <a:pt x="32" y="472"/>
                </a:lnTo>
                <a:lnTo>
                  <a:pt x="32" y="470"/>
                </a:lnTo>
                <a:close/>
                <a:moveTo>
                  <a:pt x="19" y="455"/>
                </a:moveTo>
                <a:lnTo>
                  <a:pt x="19" y="456"/>
                </a:lnTo>
                <a:lnTo>
                  <a:pt x="21" y="456"/>
                </a:lnTo>
                <a:lnTo>
                  <a:pt x="22" y="456"/>
                </a:lnTo>
                <a:lnTo>
                  <a:pt x="22" y="455"/>
                </a:lnTo>
                <a:lnTo>
                  <a:pt x="23" y="455"/>
                </a:lnTo>
                <a:lnTo>
                  <a:pt x="24" y="456"/>
                </a:lnTo>
                <a:lnTo>
                  <a:pt x="26" y="457"/>
                </a:lnTo>
                <a:lnTo>
                  <a:pt x="27" y="457"/>
                </a:lnTo>
                <a:lnTo>
                  <a:pt x="27" y="459"/>
                </a:lnTo>
                <a:lnTo>
                  <a:pt x="28" y="459"/>
                </a:lnTo>
                <a:lnTo>
                  <a:pt x="30" y="460"/>
                </a:lnTo>
                <a:lnTo>
                  <a:pt x="30" y="461"/>
                </a:lnTo>
                <a:lnTo>
                  <a:pt x="30" y="462"/>
                </a:lnTo>
                <a:lnTo>
                  <a:pt x="30" y="464"/>
                </a:lnTo>
                <a:lnTo>
                  <a:pt x="30" y="465"/>
                </a:lnTo>
                <a:lnTo>
                  <a:pt x="31" y="465"/>
                </a:lnTo>
                <a:lnTo>
                  <a:pt x="31" y="468"/>
                </a:lnTo>
                <a:lnTo>
                  <a:pt x="31" y="469"/>
                </a:lnTo>
                <a:lnTo>
                  <a:pt x="31" y="470"/>
                </a:lnTo>
                <a:lnTo>
                  <a:pt x="32" y="472"/>
                </a:lnTo>
                <a:lnTo>
                  <a:pt x="31" y="472"/>
                </a:lnTo>
                <a:lnTo>
                  <a:pt x="31" y="473"/>
                </a:lnTo>
                <a:lnTo>
                  <a:pt x="31" y="474"/>
                </a:lnTo>
                <a:lnTo>
                  <a:pt x="30" y="474"/>
                </a:lnTo>
                <a:lnTo>
                  <a:pt x="30" y="476"/>
                </a:lnTo>
                <a:lnTo>
                  <a:pt x="28" y="476"/>
                </a:lnTo>
                <a:lnTo>
                  <a:pt x="27" y="477"/>
                </a:lnTo>
                <a:lnTo>
                  <a:pt x="26" y="476"/>
                </a:lnTo>
                <a:lnTo>
                  <a:pt x="24" y="477"/>
                </a:lnTo>
                <a:lnTo>
                  <a:pt x="23" y="478"/>
                </a:lnTo>
                <a:lnTo>
                  <a:pt x="22" y="478"/>
                </a:lnTo>
                <a:lnTo>
                  <a:pt x="21" y="478"/>
                </a:lnTo>
                <a:lnTo>
                  <a:pt x="19" y="479"/>
                </a:lnTo>
                <a:lnTo>
                  <a:pt x="18" y="479"/>
                </a:lnTo>
                <a:lnTo>
                  <a:pt x="17" y="482"/>
                </a:lnTo>
                <a:lnTo>
                  <a:pt x="15" y="483"/>
                </a:lnTo>
                <a:lnTo>
                  <a:pt x="14" y="483"/>
                </a:lnTo>
                <a:lnTo>
                  <a:pt x="14" y="482"/>
                </a:lnTo>
                <a:lnTo>
                  <a:pt x="13" y="482"/>
                </a:lnTo>
                <a:lnTo>
                  <a:pt x="13" y="483"/>
                </a:lnTo>
                <a:lnTo>
                  <a:pt x="11" y="483"/>
                </a:lnTo>
                <a:lnTo>
                  <a:pt x="10" y="483"/>
                </a:lnTo>
                <a:lnTo>
                  <a:pt x="7" y="483"/>
                </a:lnTo>
                <a:lnTo>
                  <a:pt x="7" y="482"/>
                </a:lnTo>
                <a:lnTo>
                  <a:pt x="6" y="482"/>
                </a:lnTo>
                <a:lnTo>
                  <a:pt x="6" y="481"/>
                </a:lnTo>
                <a:lnTo>
                  <a:pt x="6" y="479"/>
                </a:lnTo>
                <a:lnTo>
                  <a:pt x="7" y="479"/>
                </a:lnTo>
                <a:lnTo>
                  <a:pt x="7" y="478"/>
                </a:lnTo>
                <a:lnTo>
                  <a:pt x="9" y="476"/>
                </a:lnTo>
                <a:lnTo>
                  <a:pt x="10" y="474"/>
                </a:lnTo>
                <a:lnTo>
                  <a:pt x="10" y="473"/>
                </a:lnTo>
                <a:lnTo>
                  <a:pt x="11" y="473"/>
                </a:lnTo>
                <a:lnTo>
                  <a:pt x="11" y="472"/>
                </a:lnTo>
                <a:lnTo>
                  <a:pt x="13" y="472"/>
                </a:lnTo>
                <a:lnTo>
                  <a:pt x="13" y="470"/>
                </a:lnTo>
                <a:lnTo>
                  <a:pt x="13" y="468"/>
                </a:lnTo>
                <a:lnTo>
                  <a:pt x="14" y="468"/>
                </a:lnTo>
                <a:lnTo>
                  <a:pt x="14" y="466"/>
                </a:lnTo>
                <a:lnTo>
                  <a:pt x="14" y="464"/>
                </a:lnTo>
                <a:lnTo>
                  <a:pt x="14" y="462"/>
                </a:lnTo>
                <a:lnTo>
                  <a:pt x="14" y="461"/>
                </a:lnTo>
                <a:lnTo>
                  <a:pt x="14" y="459"/>
                </a:lnTo>
                <a:lnTo>
                  <a:pt x="15" y="459"/>
                </a:lnTo>
                <a:lnTo>
                  <a:pt x="15" y="457"/>
                </a:lnTo>
                <a:lnTo>
                  <a:pt x="15" y="456"/>
                </a:lnTo>
                <a:lnTo>
                  <a:pt x="15" y="455"/>
                </a:lnTo>
                <a:lnTo>
                  <a:pt x="18" y="455"/>
                </a:lnTo>
                <a:lnTo>
                  <a:pt x="19" y="455"/>
                </a:lnTo>
                <a:close/>
                <a:moveTo>
                  <a:pt x="45" y="453"/>
                </a:moveTo>
                <a:lnTo>
                  <a:pt x="47" y="453"/>
                </a:lnTo>
                <a:lnTo>
                  <a:pt x="48" y="455"/>
                </a:lnTo>
                <a:lnTo>
                  <a:pt x="49" y="455"/>
                </a:lnTo>
                <a:lnTo>
                  <a:pt x="51" y="456"/>
                </a:lnTo>
                <a:lnTo>
                  <a:pt x="52" y="456"/>
                </a:lnTo>
                <a:lnTo>
                  <a:pt x="53" y="457"/>
                </a:lnTo>
                <a:lnTo>
                  <a:pt x="55" y="457"/>
                </a:lnTo>
                <a:lnTo>
                  <a:pt x="56" y="459"/>
                </a:lnTo>
                <a:lnTo>
                  <a:pt x="57" y="460"/>
                </a:lnTo>
                <a:lnTo>
                  <a:pt x="58" y="461"/>
                </a:lnTo>
                <a:lnTo>
                  <a:pt x="60" y="461"/>
                </a:lnTo>
                <a:lnTo>
                  <a:pt x="61" y="462"/>
                </a:lnTo>
                <a:lnTo>
                  <a:pt x="61" y="464"/>
                </a:lnTo>
                <a:lnTo>
                  <a:pt x="62" y="464"/>
                </a:lnTo>
                <a:lnTo>
                  <a:pt x="62" y="465"/>
                </a:lnTo>
                <a:lnTo>
                  <a:pt x="62" y="466"/>
                </a:lnTo>
                <a:lnTo>
                  <a:pt x="61" y="468"/>
                </a:lnTo>
                <a:lnTo>
                  <a:pt x="60" y="469"/>
                </a:lnTo>
                <a:lnTo>
                  <a:pt x="58" y="469"/>
                </a:lnTo>
                <a:lnTo>
                  <a:pt x="57" y="470"/>
                </a:lnTo>
                <a:lnTo>
                  <a:pt x="56" y="472"/>
                </a:lnTo>
                <a:lnTo>
                  <a:pt x="55" y="472"/>
                </a:lnTo>
                <a:lnTo>
                  <a:pt x="53" y="472"/>
                </a:lnTo>
                <a:lnTo>
                  <a:pt x="52" y="473"/>
                </a:lnTo>
                <a:lnTo>
                  <a:pt x="52" y="472"/>
                </a:lnTo>
                <a:lnTo>
                  <a:pt x="51" y="472"/>
                </a:lnTo>
                <a:lnTo>
                  <a:pt x="49" y="472"/>
                </a:lnTo>
                <a:lnTo>
                  <a:pt x="48" y="473"/>
                </a:lnTo>
                <a:lnTo>
                  <a:pt x="47" y="473"/>
                </a:lnTo>
                <a:lnTo>
                  <a:pt x="45" y="474"/>
                </a:lnTo>
                <a:lnTo>
                  <a:pt x="44" y="474"/>
                </a:lnTo>
                <a:lnTo>
                  <a:pt x="43" y="474"/>
                </a:lnTo>
                <a:lnTo>
                  <a:pt x="40" y="474"/>
                </a:lnTo>
                <a:lnTo>
                  <a:pt x="39" y="474"/>
                </a:lnTo>
                <a:lnTo>
                  <a:pt x="39" y="473"/>
                </a:lnTo>
                <a:lnTo>
                  <a:pt x="38" y="473"/>
                </a:lnTo>
                <a:lnTo>
                  <a:pt x="38" y="474"/>
                </a:lnTo>
                <a:lnTo>
                  <a:pt x="35" y="474"/>
                </a:lnTo>
                <a:lnTo>
                  <a:pt x="35" y="473"/>
                </a:lnTo>
                <a:lnTo>
                  <a:pt x="34" y="472"/>
                </a:lnTo>
                <a:lnTo>
                  <a:pt x="32" y="472"/>
                </a:lnTo>
                <a:lnTo>
                  <a:pt x="32" y="470"/>
                </a:lnTo>
                <a:lnTo>
                  <a:pt x="31" y="469"/>
                </a:lnTo>
                <a:lnTo>
                  <a:pt x="32" y="469"/>
                </a:lnTo>
                <a:lnTo>
                  <a:pt x="32" y="468"/>
                </a:lnTo>
                <a:lnTo>
                  <a:pt x="34" y="468"/>
                </a:lnTo>
                <a:lnTo>
                  <a:pt x="34" y="466"/>
                </a:lnTo>
                <a:lnTo>
                  <a:pt x="34" y="465"/>
                </a:lnTo>
                <a:lnTo>
                  <a:pt x="34" y="464"/>
                </a:lnTo>
                <a:lnTo>
                  <a:pt x="34" y="462"/>
                </a:lnTo>
                <a:lnTo>
                  <a:pt x="35" y="461"/>
                </a:lnTo>
                <a:lnTo>
                  <a:pt x="35" y="460"/>
                </a:lnTo>
                <a:lnTo>
                  <a:pt x="36" y="460"/>
                </a:lnTo>
                <a:lnTo>
                  <a:pt x="36" y="459"/>
                </a:lnTo>
                <a:lnTo>
                  <a:pt x="38" y="457"/>
                </a:lnTo>
                <a:lnTo>
                  <a:pt x="38" y="456"/>
                </a:lnTo>
                <a:lnTo>
                  <a:pt x="39" y="455"/>
                </a:lnTo>
                <a:lnTo>
                  <a:pt x="40" y="455"/>
                </a:lnTo>
                <a:lnTo>
                  <a:pt x="40" y="453"/>
                </a:lnTo>
                <a:lnTo>
                  <a:pt x="41" y="453"/>
                </a:lnTo>
                <a:lnTo>
                  <a:pt x="43" y="453"/>
                </a:lnTo>
                <a:lnTo>
                  <a:pt x="44" y="453"/>
                </a:lnTo>
                <a:lnTo>
                  <a:pt x="45" y="453"/>
                </a:lnTo>
                <a:close/>
                <a:moveTo>
                  <a:pt x="18" y="455"/>
                </a:moveTo>
                <a:lnTo>
                  <a:pt x="18" y="453"/>
                </a:lnTo>
                <a:lnTo>
                  <a:pt x="17" y="453"/>
                </a:lnTo>
                <a:lnTo>
                  <a:pt x="15" y="452"/>
                </a:lnTo>
                <a:lnTo>
                  <a:pt x="15" y="451"/>
                </a:lnTo>
                <a:lnTo>
                  <a:pt x="17" y="451"/>
                </a:lnTo>
                <a:lnTo>
                  <a:pt x="17" y="452"/>
                </a:lnTo>
                <a:lnTo>
                  <a:pt x="18" y="452"/>
                </a:lnTo>
                <a:lnTo>
                  <a:pt x="18" y="453"/>
                </a:lnTo>
                <a:lnTo>
                  <a:pt x="19" y="453"/>
                </a:lnTo>
                <a:lnTo>
                  <a:pt x="18" y="455"/>
                </a:lnTo>
                <a:close/>
                <a:moveTo>
                  <a:pt x="387" y="442"/>
                </a:moveTo>
                <a:lnTo>
                  <a:pt x="386" y="442"/>
                </a:lnTo>
                <a:lnTo>
                  <a:pt x="386" y="440"/>
                </a:lnTo>
                <a:lnTo>
                  <a:pt x="387" y="440"/>
                </a:lnTo>
                <a:lnTo>
                  <a:pt x="387" y="442"/>
                </a:lnTo>
                <a:close/>
                <a:moveTo>
                  <a:pt x="392" y="442"/>
                </a:moveTo>
                <a:lnTo>
                  <a:pt x="392" y="443"/>
                </a:lnTo>
                <a:lnTo>
                  <a:pt x="394" y="443"/>
                </a:lnTo>
                <a:lnTo>
                  <a:pt x="394" y="444"/>
                </a:lnTo>
                <a:lnTo>
                  <a:pt x="394" y="445"/>
                </a:lnTo>
                <a:lnTo>
                  <a:pt x="394" y="447"/>
                </a:lnTo>
                <a:lnTo>
                  <a:pt x="392" y="447"/>
                </a:lnTo>
                <a:lnTo>
                  <a:pt x="392" y="445"/>
                </a:lnTo>
                <a:lnTo>
                  <a:pt x="391" y="445"/>
                </a:lnTo>
                <a:lnTo>
                  <a:pt x="390" y="445"/>
                </a:lnTo>
                <a:lnTo>
                  <a:pt x="390" y="444"/>
                </a:lnTo>
                <a:lnTo>
                  <a:pt x="390" y="443"/>
                </a:lnTo>
                <a:lnTo>
                  <a:pt x="388" y="443"/>
                </a:lnTo>
                <a:lnTo>
                  <a:pt x="388" y="442"/>
                </a:lnTo>
                <a:lnTo>
                  <a:pt x="387" y="442"/>
                </a:lnTo>
                <a:lnTo>
                  <a:pt x="388" y="442"/>
                </a:lnTo>
                <a:lnTo>
                  <a:pt x="390" y="440"/>
                </a:lnTo>
                <a:lnTo>
                  <a:pt x="391" y="440"/>
                </a:lnTo>
                <a:lnTo>
                  <a:pt x="392" y="440"/>
                </a:lnTo>
                <a:lnTo>
                  <a:pt x="392" y="442"/>
                </a:lnTo>
                <a:close/>
                <a:moveTo>
                  <a:pt x="320" y="440"/>
                </a:moveTo>
                <a:lnTo>
                  <a:pt x="319" y="439"/>
                </a:lnTo>
                <a:lnTo>
                  <a:pt x="320" y="439"/>
                </a:lnTo>
                <a:lnTo>
                  <a:pt x="320" y="438"/>
                </a:lnTo>
                <a:lnTo>
                  <a:pt x="322" y="438"/>
                </a:lnTo>
                <a:lnTo>
                  <a:pt x="320" y="439"/>
                </a:lnTo>
                <a:lnTo>
                  <a:pt x="320" y="440"/>
                </a:lnTo>
                <a:close/>
                <a:moveTo>
                  <a:pt x="74" y="431"/>
                </a:moveTo>
                <a:lnTo>
                  <a:pt x="74" y="434"/>
                </a:lnTo>
                <a:lnTo>
                  <a:pt x="73" y="436"/>
                </a:lnTo>
                <a:lnTo>
                  <a:pt x="72" y="435"/>
                </a:lnTo>
                <a:lnTo>
                  <a:pt x="72" y="436"/>
                </a:lnTo>
                <a:lnTo>
                  <a:pt x="70" y="439"/>
                </a:lnTo>
                <a:lnTo>
                  <a:pt x="72" y="440"/>
                </a:lnTo>
                <a:lnTo>
                  <a:pt x="70" y="442"/>
                </a:lnTo>
                <a:lnTo>
                  <a:pt x="70" y="443"/>
                </a:lnTo>
                <a:lnTo>
                  <a:pt x="69" y="443"/>
                </a:lnTo>
                <a:lnTo>
                  <a:pt x="69" y="444"/>
                </a:lnTo>
                <a:lnTo>
                  <a:pt x="68" y="444"/>
                </a:lnTo>
                <a:lnTo>
                  <a:pt x="68" y="445"/>
                </a:lnTo>
                <a:lnTo>
                  <a:pt x="66" y="447"/>
                </a:lnTo>
                <a:lnTo>
                  <a:pt x="65" y="447"/>
                </a:lnTo>
                <a:lnTo>
                  <a:pt x="65" y="448"/>
                </a:lnTo>
                <a:lnTo>
                  <a:pt x="64" y="448"/>
                </a:lnTo>
                <a:lnTo>
                  <a:pt x="62" y="449"/>
                </a:lnTo>
                <a:lnTo>
                  <a:pt x="61" y="449"/>
                </a:lnTo>
                <a:lnTo>
                  <a:pt x="60" y="449"/>
                </a:lnTo>
                <a:lnTo>
                  <a:pt x="60" y="451"/>
                </a:lnTo>
                <a:lnTo>
                  <a:pt x="58" y="451"/>
                </a:lnTo>
                <a:lnTo>
                  <a:pt x="58" y="449"/>
                </a:lnTo>
                <a:lnTo>
                  <a:pt x="57" y="449"/>
                </a:lnTo>
                <a:lnTo>
                  <a:pt x="57" y="447"/>
                </a:lnTo>
                <a:lnTo>
                  <a:pt x="57" y="445"/>
                </a:lnTo>
                <a:lnTo>
                  <a:pt x="57" y="444"/>
                </a:lnTo>
                <a:lnTo>
                  <a:pt x="58" y="443"/>
                </a:lnTo>
                <a:lnTo>
                  <a:pt x="60" y="442"/>
                </a:lnTo>
                <a:lnTo>
                  <a:pt x="61" y="440"/>
                </a:lnTo>
                <a:lnTo>
                  <a:pt x="61" y="439"/>
                </a:lnTo>
                <a:lnTo>
                  <a:pt x="62" y="438"/>
                </a:lnTo>
                <a:lnTo>
                  <a:pt x="64" y="438"/>
                </a:lnTo>
                <a:lnTo>
                  <a:pt x="64" y="436"/>
                </a:lnTo>
                <a:lnTo>
                  <a:pt x="64" y="435"/>
                </a:lnTo>
                <a:lnTo>
                  <a:pt x="65" y="435"/>
                </a:lnTo>
                <a:lnTo>
                  <a:pt x="66" y="434"/>
                </a:lnTo>
                <a:lnTo>
                  <a:pt x="68" y="432"/>
                </a:lnTo>
                <a:lnTo>
                  <a:pt x="69" y="432"/>
                </a:lnTo>
                <a:lnTo>
                  <a:pt x="70" y="432"/>
                </a:lnTo>
                <a:lnTo>
                  <a:pt x="72" y="431"/>
                </a:lnTo>
                <a:lnTo>
                  <a:pt x="73" y="431"/>
                </a:lnTo>
                <a:lnTo>
                  <a:pt x="74" y="431"/>
                </a:lnTo>
                <a:close/>
                <a:moveTo>
                  <a:pt x="333" y="430"/>
                </a:moveTo>
                <a:lnTo>
                  <a:pt x="337" y="432"/>
                </a:lnTo>
                <a:lnTo>
                  <a:pt x="339" y="434"/>
                </a:lnTo>
                <a:lnTo>
                  <a:pt x="339" y="435"/>
                </a:lnTo>
                <a:lnTo>
                  <a:pt x="339" y="436"/>
                </a:lnTo>
                <a:lnTo>
                  <a:pt x="339" y="438"/>
                </a:lnTo>
                <a:lnTo>
                  <a:pt x="337" y="438"/>
                </a:lnTo>
                <a:lnTo>
                  <a:pt x="337" y="439"/>
                </a:lnTo>
                <a:lnTo>
                  <a:pt x="336" y="439"/>
                </a:lnTo>
                <a:lnTo>
                  <a:pt x="336" y="440"/>
                </a:lnTo>
                <a:lnTo>
                  <a:pt x="336" y="442"/>
                </a:lnTo>
                <a:lnTo>
                  <a:pt x="335" y="443"/>
                </a:lnTo>
                <a:lnTo>
                  <a:pt x="337" y="445"/>
                </a:lnTo>
                <a:lnTo>
                  <a:pt x="337" y="447"/>
                </a:lnTo>
                <a:lnTo>
                  <a:pt x="339" y="447"/>
                </a:lnTo>
                <a:lnTo>
                  <a:pt x="340" y="448"/>
                </a:lnTo>
                <a:lnTo>
                  <a:pt x="341" y="448"/>
                </a:lnTo>
                <a:lnTo>
                  <a:pt x="343" y="448"/>
                </a:lnTo>
                <a:lnTo>
                  <a:pt x="344" y="448"/>
                </a:lnTo>
                <a:lnTo>
                  <a:pt x="345" y="448"/>
                </a:lnTo>
                <a:lnTo>
                  <a:pt x="346" y="448"/>
                </a:lnTo>
                <a:lnTo>
                  <a:pt x="349" y="448"/>
                </a:lnTo>
                <a:lnTo>
                  <a:pt x="352" y="448"/>
                </a:lnTo>
                <a:lnTo>
                  <a:pt x="353" y="448"/>
                </a:lnTo>
                <a:lnTo>
                  <a:pt x="353" y="449"/>
                </a:lnTo>
                <a:lnTo>
                  <a:pt x="354" y="449"/>
                </a:lnTo>
                <a:lnTo>
                  <a:pt x="356" y="449"/>
                </a:lnTo>
                <a:lnTo>
                  <a:pt x="357" y="449"/>
                </a:lnTo>
                <a:lnTo>
                  <a:pt x="357" y="451"/>
                </a:lnTo>
                <a:lnTo>
                  <a:pt x="358" y="451"/>
                </a:lnTo>
                <a:lnTo>
                  <a:pt x="360" y="452"/>
                </a:lnTo>
                <a:lnTo>
                  <a:pt x="360" y="453"/>
                </a:lnTo>
                <a:lnTo>
                  <a:pt x="360" y="455"/>
                </a:lnTo>
                <a:lnTo>
                  <a:pt x="358" y="456"/>
                </a:lnTo>
                <a:lnTo>
                  <a:pt x="358" y="459"/>
                </a:lnTo>
                <a:lnTo>
                  <a:pt x="357" y="459"/>
                </a:lnTo>
                <a:lnTo>
                  <a:pt x="354" y="460"/>
                </a:lnTo>
                <a:lnTo>
                  <a:pt x="353" y="460"/>
                </a:lnTo>
                <a:lnTo>
                  <a:pt x="353" y="459"/>
                </a:lnTo>
                <a:lnTo>
                  <a:pt x="349" y="459"/>
                </a:lnTo>
                <a:lnTo>
                  <a:pt x="348" y="460"/>
                </a:lnTo>
                <a:lnTo>
                  <a:pt x="346" y="460"/>
                </a:lnTo>
                <a:lnTo>
                  <a:pt x="345" y="460"/>
                </a:lnTo>
                <a:lnTo>
                  <a:pt x="344" y="460"/>
                </a:lnTo>
                <a:lnTo>
                  <a:pt x="343" y="459"/>
                </a:lnTo>
                <a:lnTo>
                  <a:pt x="341" y="459"/>
                </a:lnTo>
                <a:lnTo>
                  <a:pt x="341" y="457"/>
                </a:lnTo>
                <a:lnTo>
                  <a:pt x="341" y="456"/>
                </a:lnTo>
                <a:lnTo>
                  <a:pt x="340" y="456"/>
                </a:lnTo>
                <a:lnTo>
                  <a:pt x="339" y="455"/>
                </a:lnTo>
                <a:lnTo>
                  <a:pt x="339" y="453"/>
                </a:lnTo>
                <a:lnTo>
                  <a:pt x="336" y="453"/>
                </a:lnTo>
                <a:lnTo>
                  <a:pt x="335" y="452"/>
                </a:lnTo>
                <a:lnTo>
                  <a:pt x="332" y="452"/>
                </a:lnTo>
                <a:lnTo>
                  <a:pt x="332" y="451"/>
                </a:lnTo>
                <a:lnTo>
                  <a:pt x="332" y="449"/>
                </a:lnTo>
                <a:lnTo>
                  <a:pt x="333" y="449"/>
                </a:lnTo>
                <a:lnTo>
                  <a:pt x="332" y="449"/>
                </a:lnTo>
                <a:lnTo>
                  <a:pt x="329" y="449"/>
                </a:lnTo>
                <a:lnTo>
                  <a:pt x="329" y="448"/>
                </a:lnTo>
                <a:lnTo>
                  <a:pt x="328" y="448"/>
                </a:lnTo>
                <a:lnTo>
                  <a:pt x="327" y="447"/>
                </a:lnTo>
                <a:lnTo>
                  <a:pt x="326" y="447"/>
                </a:lnTo>
                <a:lnTo>
                  <a:pt x="324" y="445"/>
                </a:lnTo>
                <a:lnTo>
                  <a:pt x="324" y="444"/>
                </a:lnTo>
                <a:lnTo>
                  <a:pt x="323" y="443"/>
                </a:lnTo>
                <a:lnTo>
                  <a:pt x="323" y="442"/>
                </a:lnTo>
                <a:lnTo>
                  <a:pt x="324" y="442"/>
                </a:lnTo>
                <a:lnTo>
                  <a:pt x="324" y="440"/>
                </a:lnTo>
                <a:lnTo>
                  <a:pt x="323" y="439"/>
                </a:lnTo>
                <a:lnTo>
                  <a:pt x="323" y="438"/>
                </a:lnTo>
                <a:lnTo>
                  <a:pt x="324" y="436"/>
                </a:lnTo>
                <a:lnTo>
                  <a:pt x="326" y="435"/>
                </a:lnTo>
                <a:lnTo>
                  <a:pt x="326" y="434"/>
                </a:lnTo>
                <a:lnTo>
                  <a:pt x="327" y="432"/>
                </a:lnTo>
                <a:lnTo>
                  <a:pt x="328" y="431"/>
                </a:lnTo>
                <a:lnTo>
                  <a:pt x="331" y="428"/>
                </a:lnTo>
                <a:lnTo>
                  <a:pt x="332" y="428"/>
                </a:lnTo>
                <a:lnTo>
                  <a:pt x="333" y="430"/>
                </a:lnTo>
                <a:close/>
                <a:moveTo>
                  <a:pt x="363" y="405"/>
                </a:moveTo>
                <a:lnTo>
                  <a:pt x="365" y="406"/>
                </a:lnTo>
                <a:lnTo>
                  <a:pt x="365" y="409"/>
                </a:lnTo>
                <a:lnTo>
                  <a:pt x="363" y="409"/>
                </a:lnTo>
                <a:lnTo>
                  <a:pt x="363" y="407"/>
                </a:lnTo>
                <a:lnTo>
                  <a:pt x="363" y="406"/>
                </a:lnTo>
                <a:lnTo>
                  <a:pt x="362" y="406"/>
                </a:lnTo>
                <a:lnTo>
                  <a:pt x="362" y="405"/>
                </a:lnTo>
                <a:lnTo>
                  <a:pt x="363" y="405"/>
                </a:lnTo>
                <a:close/>
                <a:moveTo>
                  <a:pt x="31" y="404"/>
                </a:moveTo>
                <a:lnTo>
                  <a:pt x="30" y="404"/>
                </a:lnTo>
                <a:lnTo>
                  <a:pt x="31" y="404"/>
                </a:lnTo>
                <a:close/>
                <a:moveTo>
                  <a:pt x="30" y="404"/>
                </a:moveTo>
                <a:lnTo>
                  <a:pt x="31" y="404"/>
                </a:lnTo>
                <a:lnTo>
                  <a:pt x="30" y="404"/>
                </a:lnTo>
                <a:close/>
                <a:moveTo>
                  <a:pt x="363" y="404"/>
                </a:moveTo>
                <a:lnTo>
                  <a:pt x="361" y="404"/>
                </a:lnTo>
                <a:lnTo>
                  <a:pt x="361" y="402"/>
                </a:lnTo>
                <a:lnTo>
                  <a:pt x="362" y="402"/>
                </a:lnTo>
                <a:lnTo>
                  <a:pt x="363" y="404"/>
                </a:lnTo>
                <a:close/>
                <a:moveTo>
                  <a:pt x="27" y="398"/>
                </a:moveTo>
                <a:lnTo>
                  <a:pt x="26" y="398"/>
                </a:lnTo>
                <a:lnTo>
                  <a:pt x="27" y="397"/>
                </a:lnTo>
                <a:lnTo>
                  <a:pt x="27" y="398"/>
                </a:lnTo>
                <a:close/>
                <a:moveTo>
                  <a:pt x="34" y="392"/>
                </a:moveTo>
                <a:lnTo>
                  <a:pt x="32" y="393"/>
                </a:lnTo>
                <a:lnTo>
                  <a:pt x="31" y="392"/>
                </a:lnTo>
                <a:lnTo>
                  <a:pt x="32" y="390"/>
                </a:lnTo>
                <a:lnTo>
                  <a:pt x="32" y="392"/>
                </a:lnTo>
                <a:lnTo>
                  <a:pt x="34" y="392"/>
                </a:lnTo>
                <a:close/>
                <a:moveTo>
                  <a:pt x="30" y="389"/>
                </a:moveTo>
                <a:lnTo>
                  <a:pt x="31" y="389"/>
                </a:lnTo>
                <a:lnTo>
                  <a:pt x="30" y="389"/>
                </a:lnTo>
                <a:close/>
                <a:moveTo>
                  <a:pt x="320" y="387"/>
                </a:moveTo>
                <a:lnTo>
                  <a:pt x="322" y="387"/>
                </a:lnTo>
                <a:lnTo>
                  <a:pt x="322" y="388"/>
                </a:lnTo>
                <a:lnTo>
                  <a:pt x="323" y="388"/>
                </a:lnTo>
                <a:lnTo>
                  <a:pt x="323" y="389"/>
                </a:lnTo>
                <a:lnTo>
                  <a:pt x="323" y="392"/>
                </a:lnTo>
                <a:lnTo>
                  <a:pt x="322" y="392"/>
                </a:lnTo>
                <a:lnTo>
                  <a:pt x="322" y="393"/>
                </a:lnTo>
                <a:lnTo>
                  <a:pt x="320" y="394"/>
                </a:lnTo>
                <a:lnTo>
                  <a:pt x="319" y="394"/>
                </a:lnTo>
                <a:lnTo>
                  <a:pt x="318" y="394"/>
                </a:lnTo>
                <a:lnTo>
                  <a:pt x="316" y="393"/>
                </a:lnTo>
                <a:lnTo>
                  <a:pt x="315" y="393"/>
                </a:lnTo>
                <a:lnTo>
                  <a:pt x="314" y="392"/>
                </a:lnTo>
                <a:lnTo>
                  <a:pt x="314" y="390"/>
                </a:lnTo>
                <a:lnTo>
                  <a:pt x="314" y="389"/>
                </a:lnTo>
                <a:lnTo>
                  <a:pt x="312" y="389"/>
                </a:lnTo>
                <a:lnTo>
                  <a:pt x="312" y="388"/>
                </a:lnTo>
                <a:lnTo>
                  <a:pt x="314" y="387"/>
                </a:lnTo>
                <a:lnTo>
                  <a:pt x="315" y="387"/>
                </a:lnTo>
                <a:lnTo>
                  <a:pt x="316" y="387"/>
                </a:lnTo>
                <a:lnTo>
                  <a:pt x="318" y="387"/>
                </a:lnTo>
                <a:lnTo>
                  <a:pt x="319" y="387"/>
                </a:lnTo>
                <a:lnTo>
                  <a:pt x="320" y="387"/>
                </a:lnTo>
                <a:close/>
                <a:moveTo>
                  <a:pt x="34" y="388"/>
                </a:moveTo>
                <a:lnTo>
                  <a:pt x="32" y="388"/>
                </a:lnTo>
                <a:lnTo>
                  <a:pt x="32" y="389"/>
                </a:lnTo>
                <a:lnTo>
                  <a:pt x="32" y="390"/>
                </a:lnTo>
                <a:lnTo>
                  <a:pt x="31" y="389"/>
                </a:lnTo>
                <a:lnTo>
                  <a:pt x="31" y="387"/>
                </a:lnTo>
                <a:lnTo>
                  <a:pt x="31" y="385"/>
                </a:lnTo>
                <a:lnTo>
                  <a:pt x="31" y="384"/>
                </a:lnTo>
                <a:lnTo>
                  <a:pt x="31" y="383"/>
                </a:lnTo>
                <a:lnTo>
                  <a:pt x="32" y="384"/>
                </a:lnTo>
                <a:lnTo>
                  <a:pt x="32" y="385"/>
                </a:lnTo>
                <a:lnTo>
                  <a:pt x="32" y="387"/>
                </a:lnTo>
                <a:lnTo>
                  <a:pt x="34" y="387"/>
                </a:lnTo>
                <a:lnTo>
                  <a:pt x="34" y="388"/>
                </a:lnTo>
                <a:close/>
                <a:moveTo>
                  <a:pt x="332" y="383"/>
                </a:moveTo>
                <a:lnTo>
                  <a:pt x="331" y="383"/>
                </a:lnTo>
                <a:lnTo>
                  <a:pt x="329" y="383"/>
                </a:lnTo>
                <a:lnTo>
                  <a:pt x="331" y="381"/>
                </a:lnTo>
                <a:lnTo>
                  <a:pt x="332" y="381"/>
                </a:lnTo>
                <a:lnTo>
                  <a:pt x="332" y="383"/>
                </a:lnTo>
                <a:close/>
                <a:moveTo>
                  <a:pt x="353" y="385"/>
                </a:moveTo>
                <a:lnTo>
                  <a:pt x="353" y="387"/>
                </a:lnTo>
                <a:lnTo>
                  <a:pt x="354" y="387"/>
                </a:lnTo>
                <a:lnTo>
                  <a:pt x="356" y="388"/>
                </a:lnTo>
                <a:lnTo>
                  <a:pt x="356" y="389"/>
                </a:lnTo>
                <a:lnTo>
                  <a:pt x="356" y="390"/>
                </a:lnTo>
                <a:lnTo>
                  <a:pt x="357" y="392"/>
                </a:lnTo>
                <a:lnTo>
                  <a:pt x="358" y="394"/>
                </a:lnTo>
                <a:lnTo>
                  <a:pt x="360" y="394"/>
                </a:lnTo>
                <a:lnTo>
                  <a:pt x="361" y="396"/>
                </a:lnTo>
                <a:lnTo>
                  <a:pt x="362" y="397"/>
                </a:lnTo>
                <a:lnTo>
                  <a:pt x="362" y="398"/>
                </a:lnTo>
                <a:lnTo>
                  <a:pt x="363" y="400"/>
                </a:lnTo>
                <a:lnTo>
                  <a:pt x="363" y="401"/>
                </a:lnTo>
                <a:lnTo>
                  <a:pt x="363" y="402"/>
                </a:lnTo>
                <a:lnTo>
                  <a:pt x="362" y="402"/>
                </a:lnTo>
                <a:lnTo>
                  <a:pt x="361" y="402"/>
                </a:lnTo>
                <a:lnTo>
                  <a:pt x="360" y="402"/>
                </a:lnTo>
                <a:lnTo>
                  <a:pt x="360" y="401"/>
                </a:lnTo>
                <a:lnTo>
                  <a:pt x="360" y="400"/>
                </a:lnTo>
                <a:lnTo>
                  <a:pt x="360" y="398"/>
                </a:lnTo>
                <a:lnTo>
                  <a:pt x="358" y="398"/>
                </a:lnTo>
                <a:lnTo>
                  <a:pt x="358" y="397"/>
                </a:lnTo>
                <a:lnTo>
                  <a:pt x="357" y="396"/>
                </a:lnTo>
                <a:lnTo>
                  <a:pt x="356" y="394"/>
                </a:lnTo>
                <a:lnTo>
                  <a:pt x="356" y="393"/>
                </a:lnTo>
                <a:lnTo>
                  <a:pt x="353" y="390"/>
                </a:lnTo>
                <a:lnTo>
                  <a:pt x="352" y="389"/>
                </a:lnTo>
                <a:lnTo>
                  <a:pt x="350" y="389"/>
                </a:lnTo>
                <a:lnTo>
                  <a:pt x="350" y="388"/>
                </a:lnTo>
                <a:lnTo>
                  <a:pt x="349" y="388"/>
                </a:lnTo>
                <a:lnTo>
                  <a:pt x="349" y="387"/>
                </a:lnTo>
                <a:lnTo>
                  <a:pt x="348" y="387"/>
                </a:lnTo>
                <a:lnTo>
                  <a:pt x="346" y="385"/>
                </a:lnTo>
                <a:lnTo>
                  <a:pt x="346" y="384"/>
                </a:lnTo>
                <a:lnTo>
                  <a:pt x="346" y="381"/>
                </a:lnTo>
                <a:lnTo>
                  <a:pt x="348" y="381"/>
                </a:lnTo>
                <a:lnTo>
                  <a:pt x="349" y="381"/>
                </a:lnTo>
                <a:lnTo>
                  <a:pt x="350" y="383"/>
                </a:lnTo>
                <a:lnTo>
                  <a:pt x="352" y="384"/>
                </a:lnTo>
                <a:lnTo>
                  <a:pt x="353" y="384"/>
                </a:lnTo>
                <a:lnTo>
                  <a:pt x="353" y="385"/>
                </a:lnTo>
                <a:close/>
                <a:moveTo>
                  <a:pt x="34" y="379"/>
                </a:moveTo>
                <a:lnTo>
                  <a:pt x="34" y="380"/>
                </a:lnTo>
                <a:lnTo>
                  <a:pt x="34" y="381"/>
                </a:lnTo>
                <a:lnTo>
                  <a:pt x="32" y="380"/>
                </a:lnTo>
                <a:lnTo>
                  <a:pt x="34" y="379"/>
                </a:lnTo>
                <a:lnTo>
                  <a:pt x="34" y="380"/>
                </a:lnTo>
                <a:lnTo>
                  <a:pt x="34" y="379"/>
                </a:lnTo>
                <a:close/>
                <a:moveTo>
                  <a:pt x="30" y="380"/>
                </a:moveTo>
                <a:lnTo>
                  <a:pt x="30" y="379"/>
                </a:lnTo>
                <a:lnTo>
                  <a:pt x="30" y="377"/>
                </a:lnTo>
                <a:lnTo>
                  <a:pt x="31" y="377"/>
                </a:lnTo>
                <a:lnTo>
                  <a:pt x="31" y="379"/>
                </a:lnTo>
                <a:lnTo>
                  <a:pt x="30" y="379"/>
                </a:lnTo>
                <a:lnTo>
                  <a:pt x="31" y="380"/>
                </a:lnTo>
                <a:lnTo>
                  <a:pt x="30" y="380"/>
                </a:lnTo>
                <a:close/>
                <a:moveTo>
                  <a:pt x="333" y="376"/>
                </a:moveTo>
                <a:lnTo>
                  <a:pt x="332" y="375"/>
                </a:lnTo>
                <a:lnTo>
                  <a:pt x="333" y="375"/>
                </a:lnTo>
                <a:lnTo>
                  <a:pt x="333" y="376"/>
                </a:lnTo>
                <a:close/>
                <a:moveTo>
                  <a:pt x="328" y="375"/>
                </a:moveTo>
                <a:lnTo>
                  <a:pt x="329" y="375"/>
                </a:lnTo>
                <a:lnTo>
                  <a:pt x="331" y="375"/>
                </a:lnTo>
                <a:lnTo>
                  <a:pt x="331" y="376"/>
                </a:lnTo>
                <a:lnTo>
                  <a:pt x="332" y="376"/>
                </a:lnTo>
                <a:lnTo>
                  <a:pt x="333" y="377"/>
                </a:lnTo>
                <a:lnTo>
                  <a:pt x="335" y="377"/>
                </a:lnTo>
                <a:lnTo>
                  <a:pt x="335" y="379"/>
                </a:lnTo>
                <a:lnTo>
                  <a:pt x="333" y="379"/>
                </a:lnTo>
                <a:lnTo>
                  <a:pt x="333" y="380"/>
                </a:lnTo>
                <a:lnTo>
                  <a:pt x="332" y="380"/>
                </a:lnTo>
                <a:lnTo>
                  <a:pt x="332" y="381"/>
                </a:lnTo>
                <a:lnTo>
                  <a:pt x="331" y="381"/>
                </a:lnTo>
                <a:lnTo>
                  <a:pt x="329" y="381"/>
                </a:lnTo>
                <a:lnTo>
                  <a:pt x="329" y="380"/>
                </a:lnTo>
                <a:lnTo>
                  <a:pt x="329" y="379"/>
                </a:lnTo>
                <a:lnTo>
                  <a:pt x="328" y="377"/>
                </a:lnTo>
                <a:lnTo>
                  <a:pt x="327" y="376"/>
                </a:lnTo>
                <a:lnTo>
                  <a:pt x="327" y="375"/>
                </a:lnTo>
                <a:lnTo>
                  <a:pt x="328" y="375"/>
                </a:lnTo>
                <a:close/>
                <a:moveTo>
                  <a:pt x="329" y="375"/>
                </a:moveTo>
                <a:lnTo>
                  <a:pt x="329" y="373"/>
                </a:lnTo>
                <a:lnTo>
                  <a:pt x="329" y="375"/>
                </a:lnTo>
                <a:close/>
                <a:moveTo>
                  <a:pt x="332" y="375"/>
                </a:moveTo>
                <a:lnTo>
                  <a:pt x="331" y="375"/>
                </a:lnTo>
                <a:lnTo>
                  <a:pt x="332" y="375"/>
                </a:lnTo>
                <a:lnTo>
                  <a:pt x="332" y="373"/>
                </a:lnTo>
                <a:lnTo>
                  <a:pt x="332" y="375"/>
                </a:lnTo>
                <a:close/>
                <a:moveTo>
                  <a:pt x="323" y="372"/>
                </a:moveTo>
                <a:lnTo>
                  <a:pt x="322" y="372"/>
                </a:lnTo>
                <a:lnTo>
                  <a:pt x="323" y="372"/>
                </a:lnTo>
                <a:close/>
                <a:moveTo>
                  <a:pt x="329" y="372"/>
                </a:moveTo>
                <a:lnTo>
                  <a:pt x="328" y="372"/>
                </a:lnTo>
                <a:lnTo>
                  <a:pt x="329" y="372"/>
                </a:lnTo>
                <a:close/>
                <a:moveTo>
                  <a:pt x="208" y="372"/>
                </a:moveTo>
                <a:lnTo>
                  <a:pt x="208" y="371"/>
                </a:lnTo>
                <a:lnTo>
                  <a:pt x="208" y="372"/>
                </a:lnTo>
                <a:close/>
                <a:moveTo>
                  <a:pt x="264" y="367"/>
                </a:moveTo>
                <a:lnTo>
                  <a:pt x="263" y="367"/>
                </a:lnTo>
                <a:lnTo>
                  <a:pt x="263" y="366"/>
                </a:lnTo>
                <a:lnTo>
                  <a:pt x="264" y="366"/>
                </a:lnTo>
                <a:lnTo>
                  <a:pt x="264" y="367"/>
                </a:lnTo>
                <a:close/>
                <a:moveTo>
                  <a:pt x="331" y="366"/>
                </a:moveTo>
                <a:lnTo>
                  <a:pt x="331" y="367"/>
                </a:lnTo>
                <a:lnTo>
                  <a:pt x="329" y="367"/>
                </a:lnTo>
                <a:lnTo>
                  <a:pt x="329" y="366"/>
                </a:lnTo>
                <a:lnTo>
                  <a:pt x="331" y="366"/>
                </a:lnTo>
                <a:close/>
                <a:moveTo>
                  <a:pt x="265" y="366"/>
                </a:moveTo>
                <a:lnTo>
                  <a:pt x="264" y="366"/>
                </a:lnTo>
                <a:lnTo>
                  <a:pt x="265" y="366"/>
                </a:lnTo>
                <a:close/>
                <a:moveTo>
                  <a:pt x="305" y="364"/>
                </a:moveTo>
                <a:lnTo>
                  <a:pt x="306" y="364"/>
                </a:lnTo>
                <a:lnTo>
                  <a:pt x="306" y="366"/>
                </a:lnTo>
                <a:lnTo>
                  <a:pt x="306" y="367"/>
                </a:lnTo>
                <a:lnTo>
                  <a:pt x="305" y="367"/>
                </a:lnTo>
                <a:lnTo>
                  <a:pt x="303" y="367"/>
                </a:lnTo>
                <a:lnTo>
                  <a:pt x="303" y="366"/>
                </a:lnTo>
                <a:lnTo>
                  <a:pt x="302" y="366"/>
                </a:lnTo>
                <a:lnTo>
                  <a:pt x="303" y="364"/>
                </a:lnTo>
                <a:lnTo>
                  <a:pt x="305" y="364"/>
                </a:lnTo>
                <a:close/>
                <a:moveTo>
                  <a:pt x="324" y="363"/>
                </a:moveTo>
                <a:lnTo>
                  <a:pt x="323" y="364"/>
                </a:lnTo>
                <a:lnTo>
                  <a:pt x="322" y="364"/>
                </a:lnTo>
                <a:lnTo>
                  <a:pt x="322" y="363"/>
                </a:lnTo>
                <a:lnTo>
                  <a:pt x="323" y="363"/>
                </a:lnTo>
                <a:lnTo>
                  <a:pt x="324" y="363"/>
                </a:lnTo>
                <a:close/>
                <a:moveTo>
                  <a:pt x="326" y="363"/>
                </a:moveTo>
                <a:lnTo>
                  <a:pt x="327" y="363"/>
                </a:lnTo>
                <a:lnTo>
                  <a:pt x="328" y="363"/>
                </a:lnTo>
                <a:lnTo>
                  <a:pt x="329" y="363"/>
                </a:lnTo>
                <a:lnTo>
                  <a:pt x="328" y="364"/>
                </a:lnTo>
                <a:lnTo>
                  <a:pt x="329" y="364"/>
                </a:lnTo>
                <a:lnTo>
                  <a:pt x="329" y="366"/>
                </a:lnTo>
                <a:lnTo>
                  <a:pt x="328" y="366"/>
                </a:lnTo>
                <a:lnTo>
                  <a:pt x="327" y="364"/>
                </a:lnTo>
                <a:lnTo>
                  <a:pt x="327" y="366"/>
                </a:lnTo>
                <a:lnTo>
                  <a:pt x="327" y="367"/>
                </a:lnTo>
                <a:lnTo>
                  <a:pt x="326" y="367"/>
                </a:lnTo>
                <a:lnTo>
                  <a:pt x="324" y="367"/>
                </a:lnTo>
                <a:lnTo>
                  <a:pt x="324" y="366"/>
                </a:lnTo>
                <a:lnTo>
                  <a:pt x="326" y="366"/>
                </a:lnTo>
                <a:lnTo>
                  <a:pt x="324" y="366"/>
                </a:lnTo>
                <a:lnTo>
                  <a:pt x="324" y="364"/>
                </a:lnTo>
                <a:lnTo>
                  <a:pt x="326" y="364"/>
                </a:lnTo>
                <a:lnTo>
                  <a:pt x="324" y="364"/>
                </a:lnTo>
                <a:lnTo>
                  <a:pt x="326" y="363"/>
                </a:lnTo>
                <a:lnTo>
                  <a:pt x="324" y="363"/>
                </a:lnTo>
                <a:lnTo>
                  <a:pt x="326" y="363"/>
                </a:lnTo>
                <a:close/>
                <a:moveTo>
                  <a:pt x="280" y="363"/>
                </a:moveTo>
                <a:lnTo>
                  <a:pt x="280" y="362"/>
                </a:lnTo>
                <a:lnTo>
                  <a:pt x="280" y="363"/>
                </a:lnTo>
                <a:close/>
                <a:moveTo>
                  <a:pt x="291" y="363"/>
                </a:moveTo>
                <a:lnTo>
                  <a:pt x="291" y="362"/>
                </a:lnTo>
                <a:lnTo>
                  <a:pt x="293" y="362"/>
                </a:lnTo>
                <a:lnTo>
                  <a:pt x="291" y="363"/>
                </a:lnTo>
                <a:close/>
                <a:moveTo>
                  <a:pt x="323" y="360"/>
                </a:moveTo>
                <a:lnTo>
                  <a:pt x="324" y="360"/>
                </a:lnTo>
                <a:lnTo>
                  <a:pt x="323" y="360"/>
                </a:lnTo>
                <a:close/>
                <a:moveTo>
                  <a:pt x="298" y="360"/>
                </a:moveTo>
                <a:lnTo>
                  <a:pt x="297" y="360"/>
                </a:lnTo>
                <a:lnTo>
                  <a:pt x="298" y="360"/>
                </a:lnTo>
                <a:close/>
                <a:moveTo>
                  <a:pt x="294" y="359"/>
                </a:moveTo>
                <a:lnTo>
                  <a:pt x="294" y="360"/>
                </a:lnTo>
                <a:lnTo>
                  <a:pt x="293" y="360"/>
                </a:lnTo>
                <a:lnTo>
                  <a:pt x="293" y="359"/>
                </a:lnTo>
                <a:lnTo>
                  <a:pt x="294" y="359"/>
                </a:lnTo>
                <a:close/>
                <a:moveTo>
                  <a:pt x="322" y="359"/>
                </a:moveTo>
                <a:lnTo>
                  <a:pt x="320" y="360"/>
                </a:lnTo>
                <a:lnTo>
                  <a:pt x="320" y="359"/>
                </a:lnTo>
                <a:lnTo>
                  <a:pt x="322" y="359"/>
                </a:lnTo>
                <a:close/>
                <a:moveTo>
                  <a:pt x="299" y="360"/>
                </a:moveTo>
                <a:lnTo>
                  <a:pt x="299" y="359"/>
                </a:lnTo>
                <a:lnTo>
                  <a:pt x="299" y="360"/>
                </a:lnTo>
                <a:close/>
                <a:moveTo>
                  <a:pt x="323" y="359"/>
                </a:moveTo>
                <a:lnTo>
                  <a:pt x="323" y="360"/>
                </a:lnTo>
                <a:lnTo>
                  <a:pt x="322" y="360"/>
                </a:lnTo>
                <a:lnTo>
                  <a:pt x="322" y="359"/>
                </a:lnTo>
                <a:lnTo>
                  <a:pt x="323" y="359"/>
                </a:lnTo>
                <a:close/>
                <a:moveTo>
                  <a:pt x="293" y="359"/>
                </a:moveTo>
                <a:lnTo>
                  <a:pt x="291" y="359"/>
                </a:lnTo>
                <a:lnTo>
                  <a:pt x="293" y="359"/>
                </a:lnTo>
                <a:lnTo>
                  <a:pt x="293" y="358"/>
                </a:lnTo>
                <a:lnTo>
                  <a:pt x="293" y="359"/>
                </a:lnTo>
                <a:close/>
                <a:moveTo>
                  <a:pt x="323" y="359"/>
                </a:moveTo>
                <a:lnTo>
                  <a:pt x="323" y="358"/>
                </a:lnTo>
                <a:lnTo>
                  <a:pt x="323" y="359"/>
                </a:lnTo>
                <a:close/>
                <a:moveTo>
                  <a:pt x="298" y="359"/>
                </a:moveTo>
                <a:lnTo>
                  <a:pt x="298" y="358"/>
                </a:lnTo>
                <a:lnTo>
                  <a:pt x="298" y="359"/>
                </a:lnTo>
                <a:close/>
                <a:moveTo>
                  <a:pt x="302" y="359"/>
                </a:moveTo>
                <a:lnTo>
                  <a:pt x="302" y="360"/>
                </a:lnTo>
                <a:lnTo>
                  <a:pt x="301" y="359"/>
                </a:lnTo>
                <a:lnTo>
                  <a:pt x="301" y="360"/>
                </a:lnTo>
                <a:lnTo>
                  <a:pt x="301" y="359"/>
                </a:lnTo>
                <a:lnTo>
                  <a:pt x="302" y="359"/>
                </a:lnTo>
                <a:lnTo>
                  <a:pt x="301" y="359"/>
                </a:lnTo>
                <a:lnTo>
                  <a:pt x="301" y="358"/>
                </a:lnTo>
                <a:lnTo>
                  <a:pt x="302" y="358"/>
                </a:lnTo>
                <a:lnTo>
                  <a:pt x="302" y="359"/>
                </a:lnTo>
                <a:close/>
                <a:moveTo>
                  <a:pt x="322" y="359"/>
                </a:moveTo>
                <a:lnTo>
                  <a:pt x="320" y="359"/>
                </a:lnTo>
                <a:lnTo>
                  <a:pt x="322" y="358"/>
                </a:lnTo>
                <a:lnTo>
                  <a:pt x="323" y="358"/>
                </a:lnTo>
                <a:lnTo>
                  <a:pt x="322" y="359"/>
                </a:lnTo>
                <a:close/>
                <a:moveTo>
                  <a:pt x="294" y="358"/>
                </a:moveTo>
                <a:lnTo>
                  <a:pt x="295" y="358"/>
                </a:lnTo>
                <a:lnTo>
                  <a:pt x="294" y="358"/>
                </a:lnTo>
                <a:close/>
                <a:moveTo>
                  <a:pt x="238" y="359"/>
                </a:moveTo>
                <a:lnTo>
                  <a:pt x="238" y="358"/>
                </a:lnTo>
                <a:lnTo>
                  <a:pt x="238" y="359"/>
                </a:lnTo>
                <a:close/>
                <a:moveTo>
                  <a:pt x="295" y="358"/>
                </a:moveTo>
                <a:lnTo>
                  <a:pt x="294" y="358"/>
                </a:lnTo>
                <a:lnTo>
                  <a:pt x="295" y="358"/>
                </a:lnTo>
                <a:close/>
                <a:moveTo>
                  <a:pt x="291" y="358"/>
                </a:moveTo>
                <a:lnTo>
                  <a:pt x="293" y="358"/>
                </a:lnTo>
                <a:lnTo>
                  <a:pt x="291" y="358"/>
                </a:lnTo>
                <a:close/>
                <a:moveTo>
                  <a:pt x="295" y="358"/>
                </a:moveTo>
                <a:lnTo>
                  <a:pt x="295" y="356"/>
                </a:lnTo>
                <a:lnTo>
                  <a:pt x="295" y="358"/>
                </a:lnTo>
                <a:close/>
                <a:moveTo>
                  <a:pt x="322" y="358"/>
                </a:moveTo>
                <a:lnTo>
                  <a:pt x="322" y="356"/>
                </a:lnTo>
                <a:lnTo>
                  <a:pt x="323" y="358"/>
                </a:lnTo>
                <a:lnTo>
                  <a:pt x="322" y="358"/>
                </a:lnTo>
                <a:close/>
                <a:moveTo>
                  <a:pt x="323" y="356"/>
                </a:moveTo>
                <a:lnTo>
                  <a:pt x="323" y="358"/>
                </a:lnTo>
                <a:lnTo>
                  <a:pt x="323" y="356"/>
                </a:lnTo>
                <a:close/>
                <a:moveTo>
                  <a:pt x="295" y="358"/>
                </a:moveTo>
                <a:lnTo>
                  <a:pt x="295" y="356"/>
                </a:lnTo>
                <a:lnTo>
                  <a:pt x="295" y="358"/>
                </a:lnTo>
                <a:close/>
                <a:moveTo>
                  <a:pt x="322" y="356"/>
                </a:moveTo>
                <a:lnTo>
                  <a:pt x="323" y="356"/>
                </a:lnTo>
                <a:lnTo>
                  <a:pt x="322" y="356"/>
                </a:lnTo>
                <a:close/>
                <a:moveTo>
                  <a:pt x="298" y="356"/>
                </a:moveTo>
                <a:lnTo>
                  <a:pt x="297" y="356"/>
                </a:lnTo>
                <a:lnTo>
                  <a:pt x="298" y="355"/>
                </a:lnTo>
                <a:lnTo>
                  <a:pt x="298" y="356"/>
                </a:lnTo>
                <a:close/>
                <a:moveTo>
                  <a:pt x="175" y="356"/>
                </a:moveTo>
                <a:lnTo>
                  <a:pt x="174" y="356"/>
                </a:lnTo>
                <a:lnTo>
                  <a:pt x="174" y="355"/>
                </a:lnTo>
                <a:lnTo>
                  <a:pt x="175" y="355"/>
                </a:lnTo>
                <a:lnTo>
                  <a:pt x="175" y="356"/>
                </a:lnTo>
                <a:close/>
                <a:moveTo>
                  <a:pt x="175" y="356"/>
                </a:moveTo>
                <a:lnTo>
                  <a:pt x="175" y="355"/>
                </a:lnTo>
                <a:lnTo>
                  <a:pt x="175" y="356"/>
                </a:lnTo>
                <a:close/>
                <a:moveTo>
                  <a:pt x="297" y="356"/>
                </a:moveTo>
                <a:lnTo>
                  <a:pt x="297" y="355"/>
                </a:lnTo>
                <a:lnTo>
                  <a:pt x="297" y="356"/>
                </a:lnTo>
                <a:close/>
                <a:moveTo>
                  <a:pt x="298" y="356"/>
                </a:moveTo>
                <a:lnTo>
                  <a:pt x="298" y="355"/>
                </a:lnTo>
                <a:lnTo>
                  <a:pt x="298" y="356"/>
                </a:lnTo>
                <a:close/>
                <a:moveTo>
                  <a:pt x="299" y="355"/>
                </a:moveTo>
                <a:lnTo>
                  <a:pt x="298" y="355"/>
                </a:lnTo>
                <a:lnTo>
                  <a:pt x="299" y="355"/>
                </a:lnTo>
                <a:close/>
                <a:moveTo>
                  <a:pt x="174" y="355"/>
                </a:moveTo>
                <a:lnTo>
                  <a:pt x="175" y="354"/>
                </a:lnTo>
                <a:lnTo>
                  <a:pt x="175" y="355"/>
                </a:lnTo>
                <a:lnTo>
                  <a:pt x="174" y="355"/>
                </a:lnTo>
                <a:close/>
                <a:moveTo>
                  <a:pt x="307" y="347"/>
                </a:moveTo>
                <a:lnTo>
                  <a:pt x="306" y="347"/>
                </a:lnTo>
                <a:lnTo>
                  <a:pt x="307" y="347"/>
                </a:lnTo>
                <a:close/>
                <a:moveTo>
                  <a:pt x="306" y="346"/>
                </a:moveTo>
                <a:lnTo>
                  <a:pt x="305" y="346"/>
                </a:lnTo>
                <a:lnTo>
                  <a:pt x="306" y="346"/>
                </a:lnTo>
                <a:close/>
                <a:moveTo>
                  <a:pt x="213" y="346"/>
                </a:moveTo>
                <a:lnTo>
                  <a:pt x="213" y="345"/>
                </a:lnTo>
                <a:lnTo>
                  <a:pt x="213" y="346"/>
                </a:lnTo>
                <a:close/>
                <a:moveTo>
                  <a:pt x="214" y="345"/>
                </a:moveTo>
                <a:lnTo>
                  <a:pt x="213" y="345"/>
                </a:lnTo>
                <a:lnTo>
                  <a:pt x="214" y="345"/>
                </a:lnTo>
                <a:close/>
                <a:moveTo>
                  <a:pt x="306" y="345"/>
                </a:moveTo>
                <a:lnTo>
                  <a:pt x="306" y="346"/>
                </a:lnTo>
                <a:lnTo>
                  <a:pt x="306" y="345"/>
                </a:lnTo>
                <a:close/>
                <a:moveTo>
                  <a:pt x="301" y="345"/>
                </a:moveTo>
                <a:lnTo>
                  <a:pt x="299" y="345"/>
                </a:lnTo>
                <a:lnTo>
                  <a:pt x="299" y="343"/>
                </a:lnTo>
                <a:lnTo>
                  <a:pt x="301" y="343"/>
                </a:lnTo>
                <a:lnTo>
                  <a:pt x="301" y="345"/>
                </a:lnTo>
                <a:close/>
                <a:moveTo>
                  <a:pt x="314" y="343"/>
                </a:moveTo>
                <a:lnTo>
                  <a:pt x="312" y="343"/>
                </a:lnTo>
                <a:lnTo>
                  <a:pt x="314" y="343"/>
                </a:lnTo>
                <a:close/>
                <a:moveTo>
                  <a:pt x="314" y="343"/>
                </a:moveTo>
                <a:lnTo>
                  <a:pt x="315" y="343"/>
                </a:lnTo>
                <a:lnTo>
                  <a:pt x="314" y="343"/>
                </a:lnTo>
                <a:close/>
                <a:moveTo>
                  <a:pt x="314" y="343"/>
                </a:moveTo>
                <a:lnTo>
                  <a:pt x="312" y="343"/>
                </a:lnTo>
                <a:lnTo>
                  <a:pt x="314" y="343"/>
                </a:lnTo>
                <a:close/>
                <a:moveTo>
                  <a:pt x="314" y="343"/>
                </a:moveTo>
                <a:lnTo>
                  <a:pt x="314" y="342"/>
                </a:lnTo>
                <a:lnTo>
                  <a:pt x="314" y="343"/>
                </a:lnTo>
                <a:close/>
                <a:moveTo>
                  <a:pt x="312" y="341"/>
                </a:moveTo>
                <a:lnTo>
                  <a:pt x="314" y="341"/>
                </a:lnTo>
                <a:lnTo>
                  <a:pt x="314" y="342"/>
                </a:lnTo>
                <a:lnTo>
                  <a:pt x="312" y="342"/>
                </a:lnTo>
                <a:lnTo>
                  <a:pt x="311" y="342"/>
                </a:lnTo>
                <a:lnTo>
                  <a:pt x="311" y="341"/>
                </a:lnTo>
                <a:lnTo>
                  <a:pt x="310" y="341"/>
                </a:lnTo>
                <a:lnTo>
                  <a:pt x="310" y="339"/>
                </a:lnTo>
                <a:lnTo>
                  <a:pt x="311" y="339"/>
                </a:lnTo>
                <a:lnTo>
                  <a:pt x="311" y="341"/>
                </a:lnTo>
                <a:lnTo>
                  <a:pt x="312" y="341"/>
                </a:lnTo>
                <a:close/>
                <a:moveTo>
                  <a:pt x="298" y="338"/>
                </a:moveTo>
                <a:lnTo>
                  <a:pt x="298" y="337"/>
                </a:lnTo>
                <a:lnTo>
                  <a:pt x="298" y="338"/>
                </a:lnTo>
                <a:close/>
                <a:moveTo>
                  <a:pt x="302" y="337"/>
                </a:moveTo>
                <a:lnTo>
                  <a:pt x="301" y="337"/>
                </a:lnTo>
                <a:lnTo>
                  <a:pt x="301" y="335"/>
                </a:lnTo>
                <a:lnTo>
                  <a:pt x="302" y="335"/>
                </a:lnTo>
                <a:lnTo>
                  <a:pt x="302" y="337"/>
                </a:lnTo>
                <a:close/>
                <a:moveTo>
                  <a:pt x="299" y="330"/>
                </a:moveTo>
                <a:lnTo>
                  <a:pt x="301" y="330"/>
                </a:lnTo>
                <a:lnTo>
                  <a:pt x="301" y="332"/>
                </a:lnTo>
                <a:lnTo>
                  <a:pt x="299" y="333"/>
                </a:lnTo>
                <a:lnTo>
                  <a:pt x="298" y="332"/>
                </a:lnTo>
                <a:lnTo>
                  <a:pt x="298" y="330"/>
                </a:lnTo>
                <a:lnTo>
                  <a:pt x="299" y="330"/>
                </a:lnTo>
                <a:lnTo>
                  <a:pt x="299" y="329"/>
                </a:lnTo>
                <a:lnTo>
                  <a:pt x="301" y="329"/>
                </a:lnTo>
                <a:lnTo>
                  <a:pt x="301" y="330"/>
                </a:lnTo>
                <a:lnTo>
                  <a:pt x="299" y="330"/>
                </a:lnTo>
                <a:close/>
                <a:moveTo>
                  <a:pt x="168" y="328"/>
                </a:moveTo>
                <a:lnTo>
                  <a:pt x="168" y="329"/>
                </a:lnTo>
                <a:lnTo>
                  <a:pt x="167" y="328"/>
                </a:lnTo>
                <a:lnTo>
                  <a:pt x="168" y="328"/>
                </a:lnTo>
                <a:close/>
                <a:moveTo>
                  <a:pt x="28" y="328"/>
                </a:moveTo>
                <a:lnTo>
                  <a:pt x="27" y="328"/>
                </a:lnTo>
                <a:lnTo>
                  <a:pt x="28" y="328"/>
                </a:lnTo>
                <a:close/>
                <a:moveTo>
                  <a:pt x="302" y="329"/>
                </a:moveTo>
                <a:lnTo>
                  <a:pt x="301" y="329"/>
                </a:lnTo>
                <a:lnTo>
                  <a:pt x="301" y="328"/>
                </a:lnTo>
                <a:lnTo>
                  <a:pt x="302" y="328"/>
                </a:lnTo>
                <a:lnTo>
                  <a:pt x="302" y="326"/>
                </a:lnTo>
                <a:lnTo>
                  <a:pt x="303" y="326"/>
                </a:lnTo>
                <a:lnTo>
                  <a:pt x="303" y="328"/>
                </a:lnTo>
                <a:lnTo>
                  <a:pt x="302" y="328"/>
                </a:lnTo>
                <a:lnTo>
                  <a:pt x="302" y="329"/>
                </a:lnTo>
                <a:close/>
                <a:moveTo>
                  <a:pt x="192" y="330"/>
                </a:moveTo>
                <a:lnTo>
                  <a:pt x="189" y="329"/>
                </a:lnTo>
                <a:lnTo>
                  <a:pt x="189" y="328"/>
                </a:lnTo>
                <a:lnTo>
                  <a:pt x="189" y="326"/>
                </a:lnTo>
                <a:lnTo>
                  <a:pt x="191" y="328"/>
                </a:lnTo>
                <a:lnTo>
                  <a:pt x="192" y="329"/>
                </a:lnTo>
                <a:lnTo>
                  <a:pt x="192" y="330"/>
                </a:lnTo>
                <a:close/>
                <a:moveTo>
                  <a:pt x="167" y="326"/>
                </a:moveTo>
                <a:lnTo>
                  <a:pt x="167" y="325"/>
                </a:lnTo>
                <a:lnTo>
                  <a:pt x="167" y="326"/>
                </a:lnTo>
                <a:close/>
                <a:moveTo>
                  <a:pt x="187" y="326"/>
                </a:moveTo>
                <a:lnTo>
                  <a:pt x="185" y="326"/>
                </a:lnTo>
                <a:lnTo>
                  <a:pt x="185" y="325"/>
                </a:lnTo>
                <a:lnTo>
                  <a:pt x="187" y="325"/>
                </a:lnTo>
                <a:lnTo>
                  <a:pt x="187" y="326"/>
                </a:lnTo>
                <a:close/>
                <a:moveTo>
                  <a:pt x="305" y="325"/>
                </a:moveTo>
                <a:lnTo>
                  <a:pt x="303" y="326"/>
                </a:lnTo>
                <a:lnTo>
                  <a:pt x="303" y="325"/>
                </a:lnTo>
                <a:lnTo>
                  <a:pt x="305" y="325"/>
                </a:lnTo>
                <a:close/>
                <a:moveTo>
                  <a:pt x="303" y="325"/>
                </a:moveTo>
                <a:lnTo>
                  <a:pt x="303" y="324"/>
                </a:lnTo>
                <a:lnTo>
                  <a:pt x="303" y="325"/>
                </a:lnTo>
                <a:close/>
                <a:moveTo>
                  <a:pt x="305" y="324"/>
                </a:moveTo>
                <a:lnTo>
                  <a:pt x="303" y="325"/>
                </a:lnTo>
                <a:lnTo>
                  <a:pt x="303" y="324"/>
                </a:lnTo>
                <a:lnTo>
                  <a:pt x="305" y="322"/>
                </a:lnTo>
                <a:lnTo>
                  <a:pt x="306" y="324"/>
                </a:lnTo>
                <a:lnTo>
                  <a:pt x="305" y="324"/>
                </a:lnTo>
                <a:close/>
                <a:moveTo>
                  <a:pt x="167" y="321"/>
                </a:moveTo>
                <a:lnTo>
                  <a:pt x="166" y="321"/>
                </a:lnTo>
                <a:lnTo>
                  <a:pt x="167" y="321"/>
                </a:lnTo>
                <a:close/>
                <a:moveTo>
                  <a:pt x="167" y="320"/>
                </a:moveTo>
                <a:lnTo>
                  <a:pt x="166" y="320"/>
                </a:lnTo>
                <a:lnTo>
                  <a:pt x="166" y="318"/>
                </a:lnTo>
                <a:lnTo>
                  <a:pt x="167" y="320"/>
                </a:lnTo>
                <a:close/>
                <a:moveTo>
                  <a:pt x="166" y="316"/>
                </a:moveTo>
                <a:lnTo>
                  <a:pt x="166" y="315"/>
                </a:lnTo>
                <a:lnTo>
                  <a:pt x="166" y="316"/>
                </a:lnTo>
                <a:close/>
                <a:moveTo>
                  <a:pt x="167" y="312"/>
                </a:moveTo>
                <a:lnTo>
                  <a:pt x="166" y="311"/>
                </a:lnTo>
                <a:lnTo>
                  <a:pt x="167" y="311"/>
                </a:lnTo>
                <a:lnTo>
                  <a:pt x="167" y="312"/>
                </a:lnTo>
                <a:close/>
                <a:moveTo>
                  <a:pt x="170" y="309"/>
                </a:moveTo>
                <a:lnTo>
                  <a:pt x="168" y="309"/>
                </a:lnTo>
                <a:lnTo>
                  <a:pt x="170" y="309"/>
                </a:lnTo>
                <a:close/>
                <a:moveTo>
                  <a:pt x="171" y="307"/>
                </a:moveTo>
                <a:lnTo>
                  <a:pt x="170" y="307"/>
                </a:lnTo>
                <a:lnTo>
                  <a:pt x="170" y="305"/>
                </a:lnTo>
                <a:lnTo>
                  <a:pt x="171" y="305"/>
                </a:lnTo>
                <a:lnTo>
                  <a:pt x="171" y="307"/>
                </a:lnTo>
                <a:close/>
                <a:moveTo>
                  <a:pt x="168" y="305"/>
                </a:moveTo>
                <a:lnTo>
                  <a:pt x="167" y="307"/>
                </a:lnTo>
                <a:lnTo>
                  <a:pt x="167" y="305"/>
                </a:lnTo>
                <a:lnTo>
                  <a:pt x="168" y="305"/>
                </a:lnTo>
                <a:close/>
                <a:moveTo>
                  <a:pt x="170" y="305"/>
                </a:moveTo>
                <a:lnTo>
                  <a:pt x="168" y="305"/>
                </a:lnTo>
                <a:lnTo>
                  <a:pt x="170" y="305"/>
                </a:lnTo>
                <a:close/>
                <a:moveTo>
                  <a:pt x="168" y="305"/>
                </a:moveTo>
                <a:lnTo>
                  <a:pt x="167" y="305"/>
                </a:lnTo>
                <a:lnTo>
                  <a:pt x="168" y="305"/>
                </a:lnTo>
                <a:close/>
                <a:moveTo>
                  <a:pt x="167" y="305"/>
                </a:moveTo>
                <a:lnTo>
                  <a:pt x="167" y="304"/>
                </a:lnTo>
                <a:lnTo>
                  <a:pt x="168" y="305"/>
                </a:lnTo>
                <a:lnTo>
                  <a:pt x="167" y="305"/>
                </a:lnTo>
                <a:close/>
                <a:moveTo>
                  <a:pt x="167" y="305"/>
                </a:moveTo>
                <a:lnTo>
                  <a:pt x="166" y="305"/>
                </a:lnTo>
                <a:lnTo>
                  <a:pt x="166" y="304"/>
                </a:lnTo>
                <a:lnTo>
                  <a:pt x="167" y="304"/>
                </a:lnTo>
                <a:lnTo>
                  <a:pt x="167" y="305"/>
                </a:lnTo>
                <a:close/>
                <a:moveTo>
                  <a:pt x="170" y="305"/>
                </a:moveTo>
                <a:lnTo>
                  <a:pt x="170" y="304"/>
                </a:lnTo>
                <a:lnTo>
                  <a:pt x="170" y="305"/>
                </a:lnTo>
                <a:close/>
                <a:moveTo>
                  <a:pt x="171" y="305"/>
                </a:moveTo>
                <a:lnTo>
                  <a:pt x="170" y="305"/>
                </a:lnTo>
                <a:lnTo>
                  <a:pt x="170" y="304"/>
                </a:lnTo>
                <a:lnTo>
                  <a:pt x="171" y="304"/>
                </a:lnTo>
                <a:lnTo>
                  <a:pt x="171" y="305"/>
                </a:lnTo>
                <a:close/>
                <a:moveTo>
                  <a:pt x="170" y="300"/>
                </a:moveTo>
                <a:lnTo>
                  <a:pt x="168" y="300"/>
                </a:lnTo>
                <a:lnTo>
                  <a:pt x="168" y="299"/>
                </a:lnTo>
                <a:lnTo>
                  <a:pt x="170" y="300"/>
                </a:lnTo>
                <a:close/>
                <a:moveTo>
                  <a:pt x="149" y="298"/>
                </a:moveTo>
                <a:lnTo>
                  <a:pt x="149" y="296"/>
                </a:lnTo>
                <a:lnTo>
                  <a:pt x="149" y="298"/>
                </a:lnTo>
                <a:close/>
                <a:moveTo>
                  <a:pt x="305" y="296"/>
                </a:moveTo>
                <a:lnTo>
                  <a:pt x="305" y="295"/>
                </a:lnTo>
                <a:lnTo>
                  <a:pt x="305" y="296"/>
                </a:lnTo>
                <a:close/>
                <a:moveTo>
                  <a:pt x="168" y="295"/>
                </a:moveTo>
                <a:lnTo>
                  <a:pt x="170" y="295"/>
                </a:lnTo>
                <a:lnTo>
                  <a:pt x="168" y="295"/>
                </a:lnTo>
                <a:close/>
                <a:moveTo>
                  <a:pt x="165" y="294"/>
                </a:moveTo>
                <a:lnTo>
                  <a:pt x="166" y="294"/>
                </a:lnTo>
                <a:lnTo>
                  <a:pt x="167" y="295"/>
                </a:lnTo>
                <a:lnTo>
                  <a:pt x="167" y="296"/>
                </a:lnTo>
                <a:lnTo>
                  <a:pt x="167" y="298"/>
                </a:lnTo>
                <a:lnTo>
                  <a:pt x="166" y="299"/>
                </a:lnTo>
                <a:lnTo>
                  <a:pt x="165" y="299"/>
                </a:lnTo>
                <a:lnTo>
                  <a:pt x="163" y="299"/>
                </a:lnTo>
                <a:lnTo>
                  <a:pt x="163" y="298"/>
                </a:lnTo>
                <a:lnTo>
                  <a:pt x="162" y="298"/>
                </a:lnTo>
                <a:lnTo>
                  <a:pt x="162" y="296"/>
                </a:lnTo>
                <a:lnTo>
                  <a:pt x="162" y="295"/>
                </a:lnTo>
                <a:lnTo>
                  <a:pt x="162" y="294"/>
                </a:lnTo>
                <a:lnTo>
                  <a:pt x="162" y="292"/>
                </a:lnTo>
                <a:lnTo>
                  <a:pt x="163" y="292"/>
                </a:lnTo>
                <a:lnTo>
                  <a:pt x="165" y="294"/>
                </a:lnTo>
                <a:close/>
                <a:moveTo>
                  <a:pt x="51" y="292"/>
                </a:moveTo>
                <a:lnTo>
                  <a:pt x="49" y="292"/>
                </a:lnTo>
                <a:lnTo>
                  <a:pt x="51" y="292"/>
                </a:lnTo>
                <a:close/>
                <a:moveTo>
                  <a:pt x="166" y="292"/>
                </a:moveTo>
                <a:lnTo>
                  <a:pt x="167" y="292"/>
                </a:lnTo>
                <a:lnTo>
                  <a:pt x="166" y="294"/>
                </a:lnTo>
                <a:lnTo>
                  <a:pt x="166" y="292"/>
                </a:lnTo>
                <a:lnTo>
                  <a:pt x="165" y="292"/>
                </a:lnTo>
                <a:lnTo>
                  <a:pt x="166" y="292"/>
                </a:lnTo>
                <a:close/>
                <a:moveTo>
                  <a:pt x="166" y="292"/>
                </a:moveTo>
                <a:lnTo>
                  <a:pt x="165" y="292"/>
                </a:lnTo>
                <a:lnTo>
                  <a:pt x="165" y="291"/>
                </a:lnTo>
                <a:lnTo>
                  <a:pt x="166" y="292"/>
                </a:lnTo>
                <a:close/>
                <a:moveTo>
                  <a:pt x="72" y="291"/>
                </a:moveTo>
                <a:lnTo>
                  <a:pt x="70" y="291"/>
                </a:lnTo>
                <a:lnTo>
                  <a:pt x="70" y="290"/>
                </a:lnTo>
                <a:lnTo>
                  <a:pt x="72" y="291"/>
                </a:lnTo>
                <a:close/>
                <a:moveTo>
                  <a:pt x="165" y="291"/>
                </a:moveTo>
                <a:lnTo>
                  <a:pt x="163" y="291"/>
                </a:lnTo>
                <a:lnTo>
                  <a:pt x="163" y="290"/>
                </a:lnTo>
                <a:lnTo>
                  <a:pt x="165" y="290"/>
                </a:lnTo>
                <a:lnTo>
                  <a:pt x="165" y="291"/>
                </a:lnTo>
                <a:close/>
                <a:moveTo>
                  <a:pt x="132" y="290"/>
                </a:moveTo>
                <a:lnTo>
                  <a:pt x="130" y="290"/>
                </a:lnTo>
                <a:lnTo>
                  <a:pt x="132" y="290"/>
                </a:lnTo>
                <a:close/>
                <a:moveTo>
                  <a:pt x="144" y="290"/>
                </a:moveTo>
                <a:lnTo>
                  <a:pt x="142" y="290"/>
                </a:lnTo>
                <a:lnTo>
                  <a:pt x="144" y="290"/>
                </a:lnTo>
                <a:close/>
                <a:moveTo>
                  <a:pt x="153" y="291"/>
                </a:moveTo>
                <a:lnTo>
                  <a:pt x="151" y="291"/>
                </a:lnTo>
                <a:lnTo>
                  <a:pt x="151" y="290"/>
                </a:lnTo>
                <a:lnTo>
                  <a:pt x="151" y="288"/>
                </a:lnTo>
                <a:lnTo>
                  <a:pt x="153" y="290"/>
                </a:lnTo>
                <a:lnTo>
                  <a:pt x="153" y="291"/>
                </a:lnTo>
                <a:close/>
                <a:moveTo>
                  <a:pt x="140" y="288"/>
                </a:moveTo>
                <a:lnTo>
                  <a:pt x="140" y="290"/>
                </a:lnTo>
                <a:lnTo>
                  <a:pt x="137" y="290"/>
                </a:lnTo>
                <a:lnTo>
                  <a:pt x="138" y="288"/>
                </a:lnTo>
                <a:lnTo>
                  <a:pt x="140" y="288"/>
                </a:lnTo>
                <a:close/>
                <a:moveTo>
                  <a:pt x="149" y="290"/>
                </a:moveTo>
                <a:lnTo>
                  <a:pt x="147" y="291"/>
                </a:lnTo>
                <a:lnTo>
                  <a:pt x="147" y="290"/>
                </a:lnTo>
                <a:lnTo>
                  <a:pt x="146" y="288"/>
                </a:lnTo>
                <a:lnTo>
                  <a:pt x="147" y="288"/>
                </a:lnTo>
                <a:lnTo>
                  <a:pt x="147" y="290"/>
                </a:lnTo>
                <a:lnTo>
                  <a:pt x="149" y="290"/>
                </a:lnTo>
                <a:close/>
                <a:moveTo>
                  <a:pt x="301" y="290"/>
                </a:moveTo>
                <a:lnTo>
                  <a:pt x="299" y="290"/>
                </a:lnTo>
                <a:lnTo>
                  <a:pt x="298" y="290"/>
                </a:lnTo>
                <a:lnTo>
                  <a:pt x="298" y="288"/>
                </a:lnTo>
                <a:lnTo>
                  <a:pt x="299" y="288"/>
                </a:lnTo>
                <a:lnTo>
                  <a:pt x="301" y="290"/>
                </a:lnTo>
                <a:close/>
                <a:moveTo>
                  <a:pt x="294" y="287"/>
                </a:moveTo>
                <a:lnTo>
                  <a:pt x="294" y="286"/>
                </a:lnTo>
                <a:lnTo>
                  <a:pt x="294" y="287"/>
                </a:lnTo>
                <a:close/>
                <a:moveTo>
                  <a:pt x="55" y="284"/>
                </a:moveTo>
                <a:lnTo>
                  <a:pt x="53" y="284"/>
                </a:lnTo>
                <a:lnTo>
                  <a:pt x="53" y="283"/>
                </a:lnTo>
                <a:lnTo>
                  <a:pt x="55" y="283"/>
                </a:lnTo>
                <a:lnTo>
                  <a:pt x="55" y="284"/>
                </a:lnTo>
                <a:close/>
                <a:moveTo>
                  <a:pt x="149" y="283"/>
                </a:moveTo>
                <a:lnTo>
                  <a:pt x="147" y="283"/>
                </a:lnTo>
                <a:lnTo>
                  <a:pt x="149" y="283"/>
                </a:lnTo>
                <a:close/>
                <a:moveTo>
                  <a:pt x="293" y="279"/>
                </a:moveTo>
                <a:lnTo>
                  <a:pt x="293" y="281"/>
                </a:lnTo>
                <a:lnTo>
                  <a:pt x="291" y="281"/>
                </a:lnTo>
                <a:lnTo>
                  <a:pt x="291" y="279"/>
                </a:lnTo>
                <a:lnTo>
                  <a:pt x="293" y="279"/>
                </a:lnTo>
                <a:close/>
                <a:moveTo>
                  <a:pt x="149" y="277"/>
                </a:moveTo>
                <a:lnTo>
                  <a:pt x="147" y="277"/>
                </a:lnTo>
                <a:lnTo>
                  <a:pt x="147" y="275"/>
                </a:lnTo>
                <a:lnTo>
                  <a:pt x="149" y="277"/>
                </a:lnTo>
                <a:close/>
                <a:moveTo>
                  <a:pt x="127" y="269"/>
                </a:moveTo>
                <a:lnTo>
                  <a:pt x="125" y="269"/>
                </a:lnTo>
                <a:lnTo>
                  <a:pt x="127" y="269"/>
                </a:lnTo>
                <a:close/>
                <a:moveTo>
                  <a:pt x="130" y="269"/>
                </a:moveTo>
                <a:lnTo>
                  <a:pt x="129" y="269"/>
                </a:lnTo>
                <a:lnTo>
                  <a:pt x="129" y="270"/>
                </a:lnTo>
                <a:lnTo>
                  <a:pt x="128" y="270"/>
                </a:lnTo>
                <a:lnTo>
                  <a:pt x="127" y="270"/>
                </a:lnTo>
                <a:lnTo>
                  <a:pt x="127" y="269"/>
                </a:lnTo>
                <a:lnTo>
                  <a:pt x="128" y="269"/>
                </a:lnTo>
                <a:lnTo>
                  <a:pt x="129" y="267"/>
                </a:lnTo>
                <a:lnTo>
                  <a:pt x="130" y="267"/>
                </a:lnTo>
                <a:lnTo>
                  <a:pt x="130" y="269"/>
                </a:lnTo>
                <a:close/>
                <a:moveTo>
                  <a:pt x="144" y="265"/>
                </a:moveTo>
                <a:lnTo>
                  <a:pt x="144" y="263"/>
                </a:lnTo>
                <a:lnTo>
                  <a:pt x="144" y="265"/>
                </a:lnTo>
                <a:close/>
                <a:moveTo>
                  <a:pt x="125" y="262"/>
                </a:moveTo>
                <a:lnTo>
                  <a:pt x="124" y="263"/>
                </a:lnTo>
                <a:lnTo>
                  <a:pt x="123" y="263"/>
                </a:lnTo>
                <a:lnTo>
                  <a:pt x="123" y="262"/>
                </a:lnTo>
                <a:lnTo>
                  <a:pt x="124" y="262"/>
                </a:lnTo>
                <a:lnTo>
                  <a:pt x="125" y="262"/>
                </a:lnTo>
                <a:close/>
                <a:moveTo>
                  <a:pt x="140" y="262"/>
                </a:moveTo>
                <a:lnTo>
                  <a:pt x="138" y="262"/>
                </a:lnTo>
                <a:lnTo>
                  <a:pt x="140" y="262"/>
                </a:lnTo>
                <a:close/>
                <a:moveTo>
                  <a:pt x="141" y="263"/>
                </a:moveTo>
                <a:lnTo>
                  <a:pt x="140" y="263"/>
                </a:lnTo>
                <a:lnTo>
                  <a:pt x="140" y="262"/>
                </a:lnTo>
                <a:lnTo>
                  <a:pt x="140" y="261"/>
                </a:lnTo>
                <a:lnTo>
                  <a:pt x="141" y="261"/>
                </a:lnTo>
                <a:lnTo>
                  <a:pt x="141" y="263"/>
                </a:lnTo>
                <a:close/>
                <a:moveTo>
                  <a:pt x="21" y="262"/>
                </a:moveTo>
                <a:lnTo>
                  <a:pt x="21" y="263"/>
                </a:lnTo>
                <a:lnTo>
                  <a:pt x="22" y="263"/>
                </a:lnTo>
                <a:lnTo>
                  <a:pt x="22" y="265"/>
                </a:lnTo>
                <a:lnTo>
                  <a:pt x="23" y="265"/>
                </a:lnTo>
                <a:lnTo>
                  <a:pt x="23" y="266"/>
                </a:lnTo>
                <a:lnTo>
                  <a:pt x="24" y="266"/>
                </a:lnTo>
                <a:lnTo>
                  <a:pt x="26" y="266"/>
                </a:lnTo>
                <a:lnTo>
                  <a:pt x="26" y="267"/>
                </a:lnTo>
                <a:lnTo>
                  <a:pt x="26" y="269"/>
                </a:lnTo>
                <a:lnTo>
                  <a:pt x="27" y="269"/>
                </a:lnTo>
                <a:lnTo>
                  <a:pt x="28" y="269"/>
                </a:lnTo>
                <a:lnTo>
                  <a:pt x="28" y="270"/>
                </a:lnTo>
                <a:lnTo>
                  <a:pt x="28" y="271"/>
                </a:lnTo>
                <a:lnTo>
                  <a:pt x="30" y="271"/>
                </a:lnTo>
                <a:lnTo>
                  <a:pt x="30" y="273"/>
                </a:lnTo>
                <a:lnTo>
                  <a:pt x="32" y="273"/>
                </a:lnTo>
                <a:lnTo>
                  <a:pt x="32" y="274"/>
                </a:lnTo>
                <a:lnTo>
                  <a:pt x="32" y="275"/>
                </a:lnTo>
                <a:lnTo>
                  <a:pt x="34" y="275"/>
                </a:lnTo>
                <a:lnTo>
                  <a:pt x="34" y="277"/>
                </a:lnTo>
                <a:lnTo>
                  <a:pt x="35" y="278"/>
                </a:lnTo>
                <a:lnTo>
                  <a:pt x="35" y="277"/>
                </a:lnTo>
                <a:lnTo>
                  <a:pt x="35" y="278"/>
                </a:lnTo>
                <a:lnTo>
                  <a:pt x="36" y="278"/>
                </a:lnTo>
                <a:lnTo>
                  <a:pt x="36" y="279"/>
                </a:lnTo>
                <a:lnTo>
                  <a:pt x="38" y="279"/>
                </a:lnTo>
                <a:lnTo>
                  <a:pt x="38" y="281"/>
                </a:lnTo>
                <a:lnTo>
                  <a:pt x="38" y="282"/>
                </a:lnTo>
                <a:lnTo>
                  <a:pt x="39" y="282"/>
                </a:lnTo>
                <a:lnTo>
                  <a:pt x="39" y="283"/>
                </a:lnTo>
                <a:lnTo>
                  <a:pt x="40" y="284"/>
                </a:lnTo>
                <a:lnTo>
                  <a:pt x="43" y="286"/>
                </a:lnTo>
                <a:lnTo>
                  <a:pt x="43" y="287"/>
                </a:lnTo>
                <a:lnTo>
                  <a:pt x="44" y="288"/>
                </a:lnTo>
                <a:lnTo>
                  <a:pt x="44" y="290"/>
                </a:lnTo>
                <a:lnTo>
                  <a:pt x="45" y="291"/>
                </a:lnTo>
                <a:lnTo>
                  <a:pt x="47" y="292"/>
                </a:lnTo>
                <a:lnTo>
                  <a:pt x="48" y="292"/>
                </a:lnTo>
                <a:lnTo>
                  <a:pt x="48" y="294"/>
                </a:lnTo>
                <a:lnTo>
                  <a:pt x="48" y="295"/>
                </a:lnTo>
                <a:lnTo>
                  <a:pt x="49" y="296"/>
                </a:lnTo>
                <a:lnTo>
                  <a:pt x="49" y="298"/>
                </a:lnTo>
                <a:lnTo>
                  <a:pt x="49" y="299"/>
                </a:lnTo>
                <a:lnTo>
                  <a:pt x="51" y="299"/>
                </a:lnTo>
                <a:lnTo>
                  <a:pt x="51" y="300"/>
                </a:lnTo>
                <a:lnTo>
                  <a:pt x="52" y="301"/>
                </a:lnTo>
                <a:lnTo>
                  <a:pt x="52" y="304"/>
                </a:lnTo>
                <a:lnTo>
                  <a:pt x="52" y="305"/>
                </a:lnTo>
                <a:lnTo>
                  <a:pt x="52" y="307"/>
                </a:lnTo>
                <a:lnTo>
                  <a:pt x="52" y="308"/>
                </a:lnTo>
                <a:lnTo>
                  <a:pt x="53" y="308"/>
                </a:lnTo>
                <a:lnTo>
                  <a:pt x="52" y="307"/>
                </a:lnTo>
                <a:lnTo>
                  <a:pt x="52" y="305"/>
                </a:lnTo>
                <a:lnTo>
                  <a:pt x="53" y="304"/>
                </a:lnTo>
                <a:lnTo>
                  <a:pt x="53" y="303"/>
                </a:lnTo>
                <a:lnTo>
                  <a:pt x="53" y="301"/>
                </a:lnTo>
                <a:lnTo>
                  <a:pt x="53" y="300"/>
                </a:lnTo>
                <a:lnTo>
                  <a:pt x="55" y="300"/>
                </a:lnTo>
                <a:lnTo>
                  <a:pt x="53" y="299"/>
                </a:lnTo>
                <a:lnTo>
                  <a:pt x="55" y="299"/>
                </a:lnTo>
                <a:lnTo>
                  <a:pt x="55" y="298"/>
                </a:lnTo>
                <a:lnTo>
                  <a:pt x="53" y="298"/>
                </a:lnTo>
                <a:lnTo>
                  <a:pt x="53" y="296"/>
                </a:lnTo>
                <a:lnTo>
                  <a:pt x="53" y="295"/>
                </a:lnTo>
                <a:lnTo>
                  <a:pt x="53" y="294"/>
                </a:lnTo>
                <a:lnTo>
                  <a:pt x="52" y="292"/>
                </a:lnTo>
                <a:lnTo>
                  <a:pt x="51" y="292"/>
                </a:lnTo>
                <a:lnTo>
                  <a:pt x="51" y="291"/>
                </a:lnTo>
                <a:lnTo>
                  <a:pt x="51" y="290"/>
                </a:lnTo>
                <a:lnTo>
                  <a:pt x="51" y="288"/>
                </a:lnTo>
                <a:lnTo>
                  <a:pt x="49" y="288"/>
                </a:lnTo>
                <a:lnTo>
                  <a:pt x="51" y="288"/>
                </a:lnTo>
                <a:lnTo>
                  <a:pt x="51" y="287"/>
                </a:lnTo>
                <a:lnTo>
                  <a:pt x="49" y="287"/>
                </a:lnTo>
                <a:lnTo>
                  <a:pt x="51" y="286"/>
                </a:lnTo>
                <a:lnTo>
                  <a:pt x="51" y="287"/>
                </a:lnTo>
                <a:lnTo>
                  <a:pt x="52" y="287"/>
                </a:lnTo>
                <a:lnTo>
                  <a:pt x="52" y="286"/>
                </a:lnTo>
                <a:lnTo>
                  <a:pt x="53" y="286"/>
                </a:lnTo>
                <a:lnTo>
                  <a:pt x="53" y="284"/>
                </a:lnTo>
                <a:lnTo>
                  <a:pt x="55" y="286"/>
                </a:lnTo>
                <a:lnTo>
                  <a:pt x="56" y="286"/>
                </a:lnTo>
                <a:lnTo>
                  <a:pt x="57" y="286"/>
                </a:lnTo>
                <a:lnTo>
                  <a:pt x="58" y="287"/>
                </a:lnTo>
                <a:lnTo>
                  <a:pt x="60" y="288"/>
                </a:lnTo>
                <a:lnTo>
                  <a:pt x="62" y="288"/>
                </a:lnTo>
                <a:lnTo>
                  <a:pt x="64" y="288"/>
                </a:lnTo>
                <a:lnTo>
                  <a:pt x="64" y="290"/>
                </a:lnTo>
                <a:lnTo>
                  <a:pt x="65" y="290"/>
                </a:lnTo>
                <a:lnTo>
                  <a:pt x="66" y="291"/>
                </a:lnTo>
                <a:lnTo>
                  <a:pt x="66" y="295"/>
                </a:lnTo>
                <a:lnTo>
                  <a:pt x="66" y="296"/>
                </a:lnTo>
                <a:lnTo>
                  <a:pt x="66" y="298"/>
                </a:lnTo>
                <a:lnTo>
                  <a:pt x="68" y="299"/>
                </a:lnTo>
                <a:lnTo>
                  <a:pt x="68" y="300"/>
                </a:lnTo>
                <a:lnTo>
                  <a:pt x="68" y="301"/>
                </a:lnTo>
                <a:lnTo>
                  <a:pt x="69" y="303"/>
                </a:lnTo>
                <a:lnTo>
                  <a:pt x="69" y="304"/>
                </a:lnTo>
                <a:lnTo>
                  <a:pt x="69" y="305"/>
                </a:lnTo>
                <a:lnTo>
                  <a:pt x="69" y="307"/>
                </a:lnTo>
                <a:lnTo>
                  <a:pt x="70" y="307"/>
                </a:lnTo>
                <a:lnTo>
                  <a:pt x="69" y="308"/>
                </a:lnTo>
                <a:lnTo>
                  <a:pt x="70" y="308"/>
                </a:lnTo>
                <a:lnTo>
                  <a:pt x="70" y="311"/>
                </a:lnTo>
                <a:lnTo>
                  <a:pt x="70" y="312"/>
                </a:lnTo>
                <a:lnTo>
                  <a:pt x="72" y="312"/>
                </a:lnTo>
                <a:lnTo>
                  <a:pt x="73" y="313"/>
                </a:lnTo>
                <a:lnTo>
                  <a:pt x="73" y="315"/>
                </a:lnTo>
                <a:lnTo>
                  <a:pt x="74" y="315"/>
                </a:lnTo>
                <a:lnTo>
                  <a:pt x="74" y="316"/>
                </a:lnTo>
                <a:lnTo>
                  <a:pt x="75" y="316"/>
                </a:lnTo>
                <a:lnTo>
                  <a:pt x="75" y="317"/>
                </a:lnTo>
                <a:lnTo>
                  <a:pt x="77" y="317"/>
                </a:lnTo>
                <a:lnTo>
                  <a:pt x="77" y="318"/>
                </a:lnTo>
                <a:lnTo>
                  <a:pt x="78" y="318"/>
                </a:lnTo>
                <a:lnTo>
                  <a:pt x="79" y="318"/>
                </a:lnTo>
                <a:lnTo>
                  <a:pt x="81" y="318"/>
                </a:lnTo>
                <a:lnTo>
                  <a:pt x="82" y="317"/>
                </a:lnTo>
                <a:lnTo>
                  <a:pt x="83" y="317"/>
                </a:lnTo>
                <a:lnTo>
                  <a:pt x="85" y="318"/>
                </a:lnTo>
                <a:lnTo>
                  <a:pt x="86" y="318"/>
                </a:lnTo>
                <a:lnTo>
                  <a:pt x="87" y="320"/>
                </a:lnTo>
                <a:lnTo>
                  <a:pt x="89" y="320"/>
                </a:lnTo>
                <a:lnTo>
                  <a:pt x="89" y="321"/>
                </a:lnTo>
                <a:lnTo>
                  <a:pt x="90" y="321"/>
                </a:lnTo>
                <a:lnTo>
                  <a:pt x="93" y="321"/>
                </a:lnTo>
                <a:lnTo>
                  <a:pt x="94" y="321"/>
                </a:lnTo>
                <a:lnTo>
                  <a:pt x="95" y="321"/>
                </a:lnTo>
                <a:lnTo>
                  <a:pt x="96" y="321"/>
                </a:lnTo>
                <a:lnTo>
                  <a:pt x="96" y="320"/>
                </a:lnTo>
                <a:lnTo>
                  <a:pt x="98" y="320"/>
                </a:lnTo>
                <a:lnTo>
                  <a:pt x="100" y="320"/>
                </a:lnTo>
                <a:lnTo>
                  <a:pt x="102" y="320"/>
                </a:lnTo>
                <a:lnTo>
                  <a:pt x="103" y="320"/>
                </a:lnTo>
                <a:lnTo>
                  <a:pt x="104" y="318"/>
                </a:lnTo>
                <a:lnTo>
                  <a:pt x="106" y="317"/>
                </a:lnTo>
                <a:lnTo>
                  <a:pt x="107" y="317"/>
                </a:lnTo>
                <a:lnTo>
                  <a:pt x="107" y="318"/>
                </a:lnTo>
                <a:lnTo>
                  <a:pt x="107" y="317"/>
                </a:lnTo>
                <a:lnTo>
                  <a:pt x="108" y="316"/>
                </a:lnTo>
                <a:lnTo>
                  <a:pt x="108" y="315"/>
                </a:lnTo>
                <a:lnTo>
                  <a:pt x="110" y="315"/>
                </a:lnTo>
                <a:lnTo>
                  <a:pt x="111" y="315"/>
                </a:lnTo>
                <a:lnTo>
                  <a:pt x="112" y="313"/>
                </a:lnTo>
                <a:lnTo>
                  <a:pt x="113" y="313"/>
                </a:lnTo>
                <a:lnTo>
                  <a:pt x="115" y="312"/>
                </a:lnTo>
                <a:lnTo>
                  <a:pt x="116" y="312"/>
                </a:lnTo>
                <a:lnTo>
                  <a:pt x="117" y="311"/>
                </a:lnTo>
                <a:lnTo>
                  <a:pt x="119" y="311"/>
                </a:lnTo>
                <a:lnTo>
                  <a:pt x="119" y="309"/>
                </a:lnTo>
                <a:lnTo>
                  <a:pt x="119" y="308"/>
                </a:lnTo>
                <a:lnTo>
                  <a:pt x="120" y="308"/>
                </a:lnTo>
                <a:lnTo>
                  <a:pt x="120" y="307"/>
                </a:lnTo>
                <a:lnTo>
                  <a:pt x="121" y="307"/>
                </a:lnTo>
                <a:lnTo>
                  <a:pt x="123" y="305"/>
                </a:lnTo>
                <a:lnTo>
                  <a:pt x="123" y="304"/>
                </a:lnTo>
                <a:lnTo>
                  <a:pt x="124" y="304"/>
                </a:lnTo>
                <a:lnTo>
                  <a:pt x="124" y="303"/>
                </a:lnTo>
                <a:lnTo>
                  <a:pt x="125" y="303"/>
                </a:lnTo>
                <a:lnTo>
                  <a:pt x="127" y="303"/>
                </a:lnTo>
                <a:lnTo>
                  <a:pt x="128" y="304"/>
                </a:lnTo>
                <a:lnTo>
                  <a:pt x="127" y="304"/>
                </a:lnTo>
                <a:lnTo>
                  <a:pt x="128" y="304"/>
                </a:lnTo>
                <a:lnTo>
                  <a:pt x="128" y="303"/>
                </a:lnTo>
                <a:lnTo>
                  <a:pt x="127" y="303"/>
                </a:lnTo>
                <a:lnTo>
                  <a:pt x="127" y="301"/>
                </a:lnTo>
                <a:lnTo>
                  <a:pt x="128" y="300"/>
                </a:lnTo>
                <a:lnTo>
                  <a:pt x="128" y="301"/>
                </a:lnTo>
                <a:lnTo>
                  <a:pt x="128" y="300"/>
                </a:lnTo>
                <a:lnTo>
                  <a:pt x="128" y="299"/>
                </a:lnTo>
                <a:lnTo>
                  <a:pt x="128" y="298"/>
                </a:lnTo>
                <a:lnTo>
                  <a:pt x="129" y="296"/>
                </a:lnTo>
                <a:lnTo>
                  <a:pt x="129" y="295"/>
                </a:lnTo>
                <a:lnTo>
                  <a:pt x="129" y="294"/>
                </a:lnTo>
                <a:lnTo>
                  <a:pt x="130" y="294"/>
                </a:lnTo>
                <a:lnTo>
                  <a:pt x="129" y="292"/>
                </a:lnTo>
                <a:lnTo>
                  <a:pt x="129" y="291"/>
                </a:lnTo>
                <a:lnTo>
                  <a:pt x="130" y="291"/>
                </a:lnTo>
                <a:lnTo>
                  <a:pt x="132" y="291"/>
                </a:lnTo>
                <a:lnTo>
                  <a:pt x="133" y="291"/>
                </a:lnTo>
                <a:lnTo>
                  <a:pt x="134" y="291"/>
                </a:lnTo>
                <a:lnTo>
                  <a:pt x="136" y="291"/>
                </a:lnTo>
                <a:lnTo>
                  <a:pt x="137" y="291"/>
                </a:lnTo>
                <a:lnTo>
                  <a:pt x="136" y="291"/>
                </a:lnTo>
                <a:lnTo>
                  <a:pt x="136" y="290"/>
                </a:lnTo>
                <a:lnTo>
                  <a:pt x="137" y="291"/>
                </a:lnTo>
                <a:lnTo>
                  <a:pt x="138" y="292"/>
                </a:lnTo>
                <a:lnTo>
                  <a:pt x="138" y="291"/>
                </a:lnTo>
                <a:lnTo>
                  <a:pt x="140" y="291"/>
                </a:lnTo>
                <a:lnTo>
                  <a:pt x="141" y="291"/>
                </a:lnTo>
                <a:lnTo>
                  <a:pt x="142" y="292"/>
                </a:lnTo>
                <a:lnTo>
                  <a:pt x="142" y="294"/>
                </a:lnTo>
                <a:lnTo>
                  <a:pt x="141" y="294"/>
                </a:lnTo>
                <a:lnTo>
                  <a:pt x="141" y="295"/>
                </a:lnTo>
                <a:lnTo>
                  <a:pt x="141" y="294"/>
                </a:lnTo>
                <a:lnTo>
                  <a:pt x="142" y="294"/>
                </a:lnTo>
                <a:lnTo>
                  <a:pt x="144" y="294"/>
                </a:lnTo>
                <a:lnTo>
                  <a:pt x="144" y="295"/>
                </a:lnTo>
                <a:lnTo>
                  <a:pt x="144" y="294"/>
                </a:lnTo>
                <a:lnTo>
                  <a:pt x="145" y="295"/>
                </a:lnTo>
                <a:lnTo>
                  <a:pt x="145" y="294"/>
                </a:lnTo>
                <a:lnTo>
                  <a:pt x="144" y="294"/>
                </a:lnTo>
                <a:lnTo>
                  <a:pt x="144" y="292"/>
                </a:lnTo>
                <a:lnTo>
                  <a:pt x="144" y="291"/>
                </a:lnTo>
                <a:lnTo>
                  <a:pt x="144" y="290"/>
                </a:lnTo>
                <a:lnTo>
                  <a:pt x="144" y="288"/>
                </a:lnTo>
                <a:lnTo>
                  <a:pt x="145" y="288"/>
                </a:lnTo>
                <a:lnTo>
                  <a:pt x="145" y="287"/>
                </a:lnTo>
                <a:lnTo>
                  <a:pt x="145" y="288"/>
                </a:lnTo>
                <a:lnTo>
                  <a:pt x="146" y="288"/>
                </a:lnTo>
                <a:lnTo>
                  <a:pt x="147" y="290"/>
                </a:lnTo>
                <a:lnTo>
                  <a:pt x="147" y="291"/>
                </a:lnTo>
                <a:lnTo>
                  <a:pt x="147" y="292"/>
                </a:lnTo>
                <a:lnTo>
                  <a:pt x="149" y="294"/>
                </a:lnTo>
                <a:lnTo>
                  <a:pt x="149" y="295"/>
                </a:lnTo>
                <a:lnTo>
                  <a:pt x="149" y="296"/>
                </a:lnTo>
                <a:lnTo>
                  <a:pt x="147" y="296"/>
                </a:lnTo>
                <a:lnTo>
                  <a:pt x="149" y="296"/>
                </a:lnTo>
                <a:lnTo>
                  <a:pt x="149" y="298"/>
                </a:lnTo>
                <a:lnTo>
                  <a:pt x="150" y="298"/>
                </a:lnTo>
                <a:lnTo>
                  <a:pt x="150" y="299"/>
                </a:lnTo>
                <a:lnTo>
                  <a:pt x="150" y="298"/>
                </a:lnTo>
                <a:lnTo>
                  <a:pt x="149" y="298"/>
                </a:lnTo>
                <a:lnTo>
                  <a:pt x="149" y="296"/>
                </a:lnTo>
                <a:lnTo>
                  <a:pt x="149" y="295"/>
                </a:lnTo>
                <a:lnTo>
                  <a:pt x="149" y="294"/>
                </a:lnTo>
                <a:lnTo>
                  <a:pt x="150" y="294"/>
                </a:lnTo>
                <a:lnTo>
                  <a:pt x="150" y="292"/>
                </a:lnTo>
                <a:lnTo>
                  <a:pt x="151" y="292"/>
                </a:lnTo>
                <a:lnTo>
                  <a:pt x="153" y="294"/>
                </a:lnTo>
                <a:lnTo>
                  <a:pt x="153" y="295"/>
                </a:lnTo>
                <a:lnTo>
                  <a:pt x="154" y="295"/>
                </a:lnTo>
                <a:lnTo>
                  <a:pt x="154" y="294"/>
                </a:lnTo>
                <a:lnTo>
                  <a:pt x="155" y="294"/>
                </a:lnTo>
                <a:lnTo>
                  <a:pt x="157" y="294"/>
                </a:lnTo>
                <a:lnTo>
                  <a:pt x="157" y="292"/>
                </a:lnTo>
                <a:lnTo>
                  <a:pt x="155" y="292"/>
                </a:lnTo>
                <a:lnTo>
                  <a:pt x="157" y="291"/>
                </a:lnTo>
                <a:lnTo>
                  <a:pt x="157" y="292"/>
                </a:lnTo>
                <a:lnTo>
                  <a:pt x="158" y="291"/>
                </a:lnTo>
                <a:lnTo>
                  <a:pt x="159" y="291"/>
                </a:lnTo>
                <a:lnTo>
                  <a:pt x="161" y="291"/>
                </a:lnTo>
                <a:lnTo>
                  <a:pt x="161" y="292"/>
                </a:lnTo>
                <a:lnTo>
                  <a:pt x="161" y="294"/>
                </a:lnTo>
                <a:lnTo>
                  <a:pt x="162" y="294"/>
                </a:lnTo>
                <a:lnTo>
                  <a:pt x="162" y="295"/>
                </a:lnTo>
                <a:lnTo>
                  <a:pt x="162" y="296"/>
                </a:lnTo>
                <a:lnTo>
                  <a:pt x="162" y="298"/>
                </a:lnTo>
                <a:lnTo>
                  <a:pt x="163" y="299"/>
                </a:lnTo>
                <a:lnTo>
                  <a:pt x="165" y="299"/>
                </a:lnTo>
                <a:lnTo>
                  <a:pt x="166" y="299"/>
                </a:lnTo>
                <a:lnTo>
                  <a:pt x="167" y="299"/>
                </a:lnTo>
                <a:lnTo>
                  <a:pt x="167" y="298"/>
                </a:lnTo>
                <a:lnTo>
                  <a:pt x="168" y="298"/>
                </a:lnTo>
                <a:lnTo>
                  <a:pt x="167" y="299"/>
                </a:lnTo>
                <a:lnTo>
                  <a:pt x="167" y="300"/>
                </a:lnTo>
                <a:lnTo>
                  <a:pt x="167" y="301"/>
                </a:lnTo>
                <a:lnTo>
                  <a:pt x="167" y="303"/>
                </a:lnTo>
                <a:lnTo>
                  <a:pt x="168" y="303"/>
                </a:lnTo>
                <a:lnTo>
                  <a:pt x="167" y="304"/>
                </a:lnTo>
                <a:lnTo>
                  <a:pt x="166" y="304"/>
                </a:lnTo>
                <a:lnTo>
                  <a:pt x="166" y="305"/>
                </a:lnTo>
                <a:lnTo>
                  <a:pt x="166" y="307"/>
                </a:lnTo>
                <a:lnTo>
                  <a:pt x="165" y="308"/>
                </a:lnTo>
                <a:lnTo>
                  <a:pt x="165" y="309"/>
                </a:lnTo>
                <a:lnTo>
                  <a:pt x="166" y="309"/>
                </a:lnTo>
                <a:lnTo>
                  <a:pt x="166" y="311"/>
                </a:lnTo>
                <a:lnTo>
                  <a:pt x="166" y="312"/>
                </a:lnTo>
                <a:lnTo>
                  <a:pt x="165" y="312"/>
                </a:lnTo>
                <a:lnTo>
                  <a:pt x="165" y="313"/>
                </a:lnTo>
                <a:lnTo>
                  <a:pt x="165" y="315"/>
                </a:lnTo>
                <a:lnTo>
                  <a:pt x="165" y="316"/>
                </a:lnTo>
                <a:lnTo>
                  <a:pt x="165" y="317"/>
                </a:lnTo>
                <a:lnTo>
                  <a:pt x="165" y="318"/>
                </a:lnTo>
                <a:lnTo>
                  <a:pt x="165" y="320"/>
                </a:lnTo>
                <a:lnTo>
                  <a:pt x="165" y="321"/>
                </a:lnTo>
                <a:lnTo>
                  <a:pt x="165" y="322"/>
                </a:lnTo>
                <a:lnTo>
                  <a:pt x="165" y="324"/>
                </a:lnTo>
                <a:lnTo>
                  <a:pt x="165" y="325"/>
                </a:lnTo>
                <a:lnTo>
                  <a:pt x="165" y="326"/>
                </a:lnTo>
                <a:lnTo>
                  <a:pt x="166" y="326"/>
                </a:lnTo>
                <a:lnTo>
                  <a:pt x="166" y="328"/>
                </a:lnTo>
                <a:lnTo>
                  <a:pt x="167" y="329"/>
                </a:lnTo>
                <a:lnTo>
                  <a:pt x="167" y="330"/>
                </a:lnTo>
                <a:lnTo>
                  <a:pt x="168" y="330"/>
                </a:lnTo>
                <a:lnTo>
                  <a:pt x="170" y="330"/>
                </a:lnTo>
                <a:lnTo>
                  <a:pt x="170" y="329"/>
                </a:lnTo>
                <a:lnTo>
                  <a:pt x="171" y="330"/>
                </a:lnTo>
                <a:lnTo>
                  <a:pt x="171" y="332"/>
                </a:lnTo>
                <a:lnTo>
                  <a:pt x="172" y="332"/>
                </a:lnTo>
                <a:lnTo>
                  <a:pt x="174" y="330"/>
                </a:lnTo>
                <a:lnTo>
                  <a:pt x="175" y="330"/>
                </a:lnTo>
                <a:lnTo>
                  <a:pt x="175" y="332"/>
                </a:lnTo>
                <a:lnTo>
                  <a:pt x="175" y="333"/>
                </a:lnTo>
                <a:lnTo>
                  <a:pt x="174" y="334"/>
                </a:lnTo>
                <a:lnTo>
                  <a:pt x="174" y="335"/>
                </a:lnTo>
                <a:lnTo>
                  <a:pt x="174" y="337"/>
                </a:lnTo>
                <a:lnTo>
                  <a:pt x="174" y="338"/>
                </a:lnTo>
                <a:lnTo>
                  <a:pt x="175" y="339"/>
                </a:lnTo>
                <a:lnTo>
                  <a:pt x="176" y="339"/>
                </a:lnTo>
                <a:lnTo>
                  <a:pt x="178" y="341"/>
                </a:lnTo>
                <a:lnTo>
                  <a:pt x="178" y="339"/>
                </a:lnTo>
                <a:lnTo>
                  <a:pt x="176" y="338"/>
                </a:lnTo>
                <a:lnTo>
                  <a:pt x="178" y="337"/>
                </a:lnTo>
                <a:lnTo>
                  <a:pt x="178" y="335"/>
                </a:lnTo>
                <a:lnTo>
                  <a:pt x="178" y="334"/>
                </a:lnTo>
                <a:lnTo>
                  <a:pt x="179" y="334"/>
                </a:lnTo>
                <a:lnTo>
                  <a:pt x="178" y="334"/>
                </a:lnTo>
                <a:lnTo>
                  <a:pt x="179" y="334"/>
                </a:lnTo>
                <a:lnTo>
                  <a:pt x="179" y="335"/>
                </a:lnTo>
                <a:lnTo>
                  <a:pt x="179" y="337"/>
                </a:lnTo>
                <a:lnTo>
                  <a:pt x="179" y="338"/>
                </a:lnTo>
                <a:lnTo>
                  <a:pt x="179" y="342"/>
                </a:lnTo>
                <a:lnTo>
                  <a:pt x="179" y="343"/>
                </a:lnTo>
                <a:lnTo>
                  <a:pt x="178" y="345"/>
                </a:lnTo>
                <a:lnTo>
                  <a:pt x="176" y="347"/>
                </a:lnTo>
                <a:lnTo>
                  <a:pt x="176" y="349"/>
                </a:lnTo>
                <a:lnTo>
                  <a:pt x="175" y="349"/>
                </a:lnTo>
                <a:lnTo>
                  <a:pt x="175" y="350"/>
                </a:lnTo>
                <a:lnTo>
                  <a:pt x="175" y="351"/>
                </a:lnTo>
                <a:lnTo>
                  <a:pt x="174" y="353"/>
                </a:lnTo>
                <a:lnTo>
                  <a:pt x="174" y="354"/>
                </a:lnTo>
                <a:lnTo>
                  <a:pt x="174" y="355"/>
                </a:lnTo>
                <a:lnTo>
                  <a:pt x="174" y="356"/>
                </a:lnTo>
                <a:lnTo>
                  <a:pt x="175" y="356"/>
                </a:lnTo>
                <a:lnTo>
                  <a:pt x="176" y="358"/>
                </a:lnTo>
                <a:lnTo>
                  <a:pt x="176" y="359"/>
                </a:lnTo>
                <a:lnTo>
                  <a:pt x="178" y="359"/>
                </a:lnTo>
                <a:lnTo>
                  <a:pt x="178" y="360"/>
                </a:lnTo>
                <a:lnTo>
                  <a:pt x="176" y="360"/>
                </a:lnTo>
                <a:lnTo>
                  <a:pt x="178" y="360"/>
                </a:lnTo>
                <a:lnTo>
                  <a:pt x="179" y="360"/>
                </a:lnTo>
                <a:lnTo>
                  <a:pt x="179" y="359"/>
                </a:lnTo>
                <a:lnTo>
                  <a:pt x="178" y="358"/>
                </a:lnTo>
                <a:lnTo>
                  <a:pt x="176" y="358"/>
                </a:lnTo>
                <a:lnTo>
                  <a:pt x="176" y="356"/>
                </a:lnTo>
                <a:lnTo>
                  <a:pt x="175" y="356"/>
                </a:lnTo>
                <a:lnTo>
                  <a:pt x="175" y="355"/>
                </a:lnTo>
                <a:lnTo>
                  <a:pt x="175" y="354"/>
                </a:lnTo>
                <a:lnTo>
                  <a:pt x="175" y="355"/>
                </a:lnTo>
                <a:lnTo>
                  <a:pt x="176" y="355"/>
                </a:lnTo>
                <a:lnTo>
                  <a:pt x="178" y="358"/>
                </a:lnTo>
                <a:lnTo>
                  <a:pt x="178" y="359"/>
                </a:lnTo>
                <a:lnTo>
                  <a:pt x="179" y="359"/>
                </a:lnTo>
                <a:lnTo>
                  <a:pt x="179" y="360"/>
                </a:lnTo>
                <a:lnTo>
                  <a:pt x="179" y="362"/>
                </a:lnTo>
                <a:lnTo>
                  <a:pt x="179" y="363"/>
                </a:lnTo>
                <a:lnTo>
                  <a:pt x="178" y="363"/>
                </a:lnTo>
                <a:lnTo>
                  <a:pt x="178" y="364"/>
                </a:lnTo>
                <a:lnTo>
                  <a:pt x="178" y="366"/>
                </a:lnTo>
                <a:lnTo>
                  <a:pt x="178" y="367"/>
                </a:lnTo>
                <a:lnTo>
                  <a:pt x="179" y="368"/>
                </a:lnTo>
                <a:lnTo>
                  <a:pt x="179" y="370"/>
                </a:lnTo>
                <a:lnTo>
                  <a:pt x="180" y="370"/>
                </a:lnTo>
                <a:lnTo>
                  <a:pt x="180" y="371"/>
                </a:lnTo>
                <a:lnTo>
                  <a:pt x="182" y="372"/>
                </a:lnTo>
                <a:lnTo>
                  <a:pt x="182" y="373"/>
                </a:lnTo>
                <a:lnTo>
                  <a:pt x="182" y="375"/>
                </a:lnTo>
                <a:lnTo>
                  <a:pt x="182" y="376"/>
                </a:lnTo>
                <a:lnTo>
                  <a:pt x="182" y="377"/>
                </a:lnTo>
                <a:lnTo>
                  <a:pt x="182" y="379"/>
                </a:lnTo>
                <a:lnTo>
                  <a:pt x="182" y="380"/>
                </a:lnTo>
                <a:lnTo>
                  <a:pt x="182" y="381"/>
                </a:lnTo>
                <a:lnTo>
                  <a:pt x="182" y="383"/>
                </a:lnTo>
                <a:lnTo>
                  <a:pt x="182" y="384"/>
                </a:lnTo>
                <a:lnTo>
                  <a:pt x="182" y="385"/>
                </a:lnTo>
                <a:lnTo>
                  <a:pt x="182" y="389"/>
                </a:lnTo>
                <a:lnTo>
                  <a:pt x="182" y="390"/>
                </a:lnTo>
                <a:lnTo>
                  <a:pt x="182" y="393"/>
                </a:lnTo>
                <a:lnTo>
                  <a:pt x="182" y="394"/>
                </a:lnTo>
                <a:lnTo>
                  <a:pt x="182" y="396"/>
                </a:lnTo>
                <a:lnTo>
                  <a:pt x="182" y="397"/>
                </a:lnTo>
                <a:lnTo>
                  <a:pt x="182" y="398"/>
                </a:lnTo>
                <a:lnTo>
                  <a:pt x="182" y="401"/>
                </a:lnTo>
                <a:lnTo>
                  <a:pt x="180" y="401"/>
                </a:lnTo>
                <a:lnTo>
                  <a:pt x="180" y="404"/>
                </a:lnTo>
                <a:lnTo>
                  <a:pt x="179" y="404"/>
                </a:lnTo>
                <a:lnTo>
                  <a:pt x="180" y="405"/>
                </a:lnTo>
                <a:lnTo>
                  <a:pt x="180" y="404"/>
                </a:lnTo>
                <a:lnTo>
                  <a:pt x="180" y="405"/>
                </a:lnTo>
                <a:lnTo>
                  <a:pt x="179" y="406"/>
                </a:lnTo>
                <a:lnTo>
                  <a:pt x="178" y="409"/>
                </a:lnTo>
                <a:lnTo>
                  <a:pt x="178" y="410"/>
                </a:lnTo>
                <a:lnTo>
                  <a:pt x="176" y="410"/>
                </a:lnTo>
                <a:lnTo>
                  <a:pt x="176" y="411"/>
                </a:lnTo>
                <a:lnTo>
                  <a:pt x="176" y="413"/>
                </a:lnTo>
                <a:lnTo>
                  <a:pt x="176" y="414"/>
                </a:lnTo>
                <a:lnTo>
                  <a:pt x="175" y="414"/>
                </a:lnTo>
                <a:lnTo>
                  <a:pt x="175" y="415"/>
                </a:lnTo>
                <a:lnTo>
                  <a:pt x="175" y="417"/>
                </a:lnTo>
                <a:lnTo>
                  <a:pt x="174" y="418"/>
                </a:lnTo>
                <a:lnTo>
                  <a:pt x="174" y="419"/>
                </a:lnTo>
                <a:lnTo>
                  <a:pt x="174" y="423"/>
                </a:lnTo>
                <a:lnTo>
                  <a:pt x="174" y="425"/>
                </a:lnTo>
                <a:lnTo>
                  <a:pt x="174" y="426"/>
                </a:lnTo>
                <a:lnTo>
                  <a:pt x="174" y="435"/>
                </a:lnTo>
                <a:lnTo>
                  <a:pt x="174" y="436"/>
                </a:lnTo>
                <a:lnTo>
                  <a:pt x="174" y="438"/>
                </a:lnTo>
                <a:lnTo>
                  <a:pt x="174" y="439"/>
                </a:lnTo>
                <a:lnTo>
                  <a:pt x="174" y="440"/>
                </a:lnTo>
                <a:lnTo>
                  <a:pt x="174" y="442"/>
                </a:lnTo>
                <a:lnTo>
                  <a:pt x="175" y="442"/>
                </a:lnTo>
                <a:lnTo>
                  <a:pt x="175" y="443"/>
                </a:lnTo>
                <a:lnTo>
                  <a:pt x="175" y="444"/>
                </a:lnTo>
                <a:lnTo>
                  <a:pt x="175" y="445"/>
                </a:lnTo>
                <a:lnTo>
                  <a:pt x="176" y="447"/>
                </a:lnTo>
                <a:lnTo>
                  <a:pt x="176" y="448"/>
                </a:lnTo>
                <a:lnTo>
                  <a:pt x="178" y="448"/>
                </a:lnTo>
                <a:lnTo>
                  <a:pt x="176" y="448"/>
                </a:lnTo>
                <a:lnTo>
                  <a:pt x="176" y="449"/>
                </a:lnTo>
                <a:lnTo>
                  <a:pt x="175" y="449"/>
                </a:lnTo>
                <a:lnTo>
                  <a:pt x="174" y="449"/>
                </a:lnTo>
                <a:lnTo>
                  <a:pt x="174" y="451"/>
                </a:lnTo>
                <a:lnTo>
                  <a:pt x="172" y="452"/>
                </a:lnTo>
                <a:lnTo>
                  <a:pt x="174" y="452"/>
                </a:lnTo>
                <a:lnTo>
                  <a:pt x="174" y="453"/>
                </a:lnTo>
                <a:lnTo>
                  <a:pt x="174" y="452"/>
                </a:lnTo>
                <a:lnTo>
                  <a:pt x="174" y="451"/>
                </a:lnTo>
                <a:lnTo>
                  <a:pt x="174" y="449"/>
                </a:lnTo>
                <a:lnTo>
                  <a:pt x="175" y="449"/>
                </a:lnTo>
                <a:lnTo>
                  <a:pt x="176" y="449"/>
                </a:lnTo>
                <a:lnTo>
                  <a:pt x="178" y="449"/>
                </a:lnTo>
                <a:lnTo>
                  <a:pt x="178" y="451"/>
                </a:lnTo>
                <a:lnTo>
                  <a:pt x="179" y="451"/>
                </a:lnTo>
                <a:lnTo>
                  <a:pt x="180" y="451"/>
                </a:lnTo>
                <a:lnTo>
                  <a:pt x="182" y="451"/>
                </a:lnTo>
                <a:lnTo>
                  <a:pt x="182" y="452"/>
                </a:lnTo>
                <a:lnTo>
                  <a:pt x="182" y="453"/>
                </a:lnTo>
                <a:lnTo>
                  <a:pt x="183" y="453"/>
                </a:lnTo>
                <a:lnTo>
                  <a:pt x="184" y="453"/>
                </a:lnTo>
                <a:lnTo>
                  <a:pt x="185" y="453"/>
                </a:lnTo>
                <a:lnTo>
                  <a:pt x="185" y="455"/>
                </a:lnTo>
                <a:lnTo>
                  <a:pt x="187" y="455"/>
                </a:lnTo>
                <a:lnTo>
                  <a:pt x="188" y="455"/>
                </a:lnTo>
                <a:lnTo>
                  <a:pt x="188" y="453"/>
                </a:lnTo>
                <a:lnTo>
                  <a:pt x="189" y="453"/>
                </a:lnTo>
                <a:lnTo>
                  <a:pt x="191" y="455"/>
                </a:lnTo>
                <a:lnTo>
                  <a:pt x="192" y="455"/>
                </a:lnTo>
                <a:lnTo>
                  <a:pt x="193" y="455"/>
                </a:lnTo>
                <a:lnTo>
                  <a:pt x="193" y="456"/>
                </a:lnTo>
                <a:lnTo>
                  <a:pt x="196" y="456"/>
                </a:lnTo>
                <a:lnTo>
                  <a:pt x="196" y="457"/>
                </a:lnTo>
                <a:lnTo>
                  <a:pt x="197" y="457"/>
                </a:lnTo>
                <a:lnTo>
                  <a:pt x="197" y="459"/>
                </a:lnTo>
                <a:lnTo>
                  <a:pt x="199" y="459"/>
                </a:lnTo>
                <a:lnTo>
                  <a:pt x="199" y="460"/>
                </a:lnTo>
                <a:lnTo>
                  <a:pt x="197" y="461"/>
                </a:lnTo>
                <a:lnTo>
                  <a:pt x="197" y="462"/>
                </a:lnTo>
                <a:lnTo>
                  <a:pt x="197" y="464"/>
                </a:lnTo>
                <a:lnTo>
                  <a:pt x="199" y="466"/>
                </a:lnTo>
                <a:lnTo>
                  <a:pt x="201" y="469"/>
                </a:lnTo>
                <a:lnTo>
                  <a:pt x="202" y="469"/>
                </a:lnTo>
                <a:lnTo>
                  <a:pt x="204" y="470"/>
                </a:lnTo>
                <a:lnTo>
                  <a:pt x="205" y="472"/>
                </a:lnTo>
                <a:lnTo>
                  <a:pt x="206" y="473"/>
                </a:lnTo>
                <a:lnTo>
                  <a:pt x="206" y="474"/>
                </a:lnTo>
                <a:lnTo>
                  <a:pt x="209" y="477"/>
                </a:lnTo>
                <a:lnTo>
                  <a:pt x="210" y="479"/>
                </a:lnTo>
                <a:lnTo>
                  <a:pt x="212" y="479"/>
                </a:lnTo>
                <a:lnTo>
                  <a:pt x="213" y="479"/>
                </a:lnTo>
                <a:lnTo>
                  <a:pt x="213" y="481"/>
                </a:lnTo>
                <a:lnTo>
                  <a:pt x="216" y="482"/>
                </a:lnTo>
                <a:lnTo>
                  <a:pt x="216" y="483"/>
                </a:lnTo>
                <a:lnTo>
                  <a:pt x="217" y="485"/>
                </a:lnTo>
                <a:lnTo>
                  <a:pt x="217" y="486"/>
                </a:lnTo>
                <a:lnTo>
                  <a:pt x="216" y="486"/>
                </a:lnTo>
                <a:lnTo>
                  <a:pt x="216" y="487"/>
                </a:lnTo>
                <a:lnTo>
                  <a:pt x="216" y="489"/>
                </a:lnTo>
                <a:lnTo>
                  <a:pt x="216" y="490"/>
                </a:lnTo>
                <a:lnTo>
                  <a:pt x="214" y="490"/>
                </a:lnTo>
                <a:lnTo>
                  <a:pt x="213" y="490"/>
                </a:lnTo>
                <a:lnTo>
                  <a:pt x="213" y="491"/>
                </a:lnTo>
                <a:lnTo>
                  <a:pt x="212" y="493"/>
                </a:lnTo>
                <a:lnTo>
                  <a:pt x="212" y="494"/>
                </a:lnTo>
                <a:lnTo>
                  <a:pt x="210" y="495"/>
                </a:lnTo>
                <a:lnTo>
                  <a:pt x="210" y="498"/>
                </a:lnTo>
                <a:lnTo>
                  <a:pt x="212" y="499"/>
                </a:lnTo>
                <a:lnTo>
                  <a:pt x="212" y="500"/>
                </a:lnTo>
                <a:lnTo>
                  <a:pt x="213" y="500"/>
                </a:lnTo>
                <a:lnTo>
                  <a:pt x="213" y="502"/>
                </a:lnTo>
                <a:lnTo>
                  <a:pt x="214" y="503"/>
                </a:lnTo>
                <a:lnTo>
                  <a:pt x="214" y="504"/>
                </a:lnTo>
                <a:lnTo>
                  <a:pt x="216" y="506"/>
                </a:lnTo>
                <a:lnTo>
                  <a:pt x="216" y="507"/>
                </a:lnTo>
                <a:lnTo>
                  <a:pt x="216" y="508"/>
                </a:lnTo>
                <a:lnTo>
                  <a:pt x="216" y="510"/>
                </a:lnTo>
                <a:lnTo>
                  <a:pt x="216" y="511"/>
                </a:lnTo>
                <a:lnTo>
                  <a:pt x="216" y="512"/>
                </a:lnTo>
                <a:lnTo>
                  <a:pt x="216" y="514"/>
                </a:lnTo>
                <a:lnTo>
                  <a:pt x="216" y="516"/>
                </a:lnTo>
                <a:lnTo>
                  <a:pt x="214" y="517"/>
                </a:lnTo>
                <a:lnTo>
                  <a:pt x="214" y="519"/>
                </a:lnTo>
                <a:lnTo>
                  <a:pt x="214" y="520"/>
                </a:lnTo>
                <a:lnTo>
                  <a:pt x="214" y="521"/>
                </a:lnTo>
                <a:lnTo>
                  <a:pt x="216" y="521"/>
                </a:lnTo>
                <a:lnTo>
                  <a:pt x="217" y="523"/>
                </a:lnTo>
                <a:lnTo>
                  <a:pt x="218" y="524"/>
                </a:lnTo>
                <a:lnTo>
                  <a:pt x="218" y="525"/>
                </a:lnTo>
                <a:lnTo>
                  <a:pt x="218" y="527"/>
                </a:lnTo>
                <a:lnTo>
                  <a:pt x="219" y="527"/>
                </a:lnTo>
                <a:lnTo>
                  <a:pt x="221" y="528"/>
                </a:lnTo>
                <a:lnTo>
                  <a:pt x="221" y="529"/>
                </a:lnTo>
                <a:lnTo>
                  <a:pt x="222" y="529"/>
                </a:lnTo>
                <a:lnTo>
                  <a:pt x="223" y="529"/>
                </a:lnTo>
                <a:lnTo>
                  <a:pt x="225" y="528"/>
                </a:lnTo>
                <a:lnTo>
                  <a:pt x="226" y="527"/>
                </a:lnTo>
                <a:lnTo>
                  <a:pt x="227" y="527"/>
                </a:lnTo>
                <a:lnTo>
                  <a:pt x="227" y="528"/>
                </a:lnTo>
                <a:lnTo>
                  <a:pt x="229" y="528"/>
                </a:lnTo>
                <a:lnTo>
                  <a:pt x="229" y="529"/>
                </a:lnTo>
                <a:lnTo>
                  <a:pt x="230" y="531"/>
                </a:lnTo>
                <a:lnTo>
                  <a:pt x="231" y="532"/>
                </a:lnTo>
                <a:lnTo>
                  <a:pt x="233" y="533"/>
                </a:lnTo>
                <a:lnTo>
                  <a:pt x="233" y="534"/>
                </a:lnTo>
                <a:lnTo>
                  <a:pt x="231" y="536"/>
                </a:lnTo>
                <a:lnTo>
                  <a:pt x="231" y="537"/>
                </a:lnTo>
                <a:lnTo>
                  <a:pt x="233" y="538"/>
                </a:lnTo>
                <a:lnTo>
                  <a:pt x="233" y="540"/>
                </a:lnTo>
                <a:lnTo>
                  <a:pt x="233" y="541"/>
                </a:lnTo>
                <a:lnTo>
                  <a:pt x="234" y="542"/>
                </a:lnTo>
                <a:lnTo>
                  <a:pt x="234" y="544"/>
                </a:lnTo>
                <a:lnTo>
                  <a:pt x="234" y="545"/>
                </a:lnTo>
                <a:lnTo>
                  <a:pt x="234" y="550"/>
                </a:lnTo>
                <a:lnTo>
                  <a:pt x="233" y="551"/>
                </a:lnTo>
                <a:lnTo>
                  <a:pt x="233" y="553"/>
                </a:lnTo>
                <a:lnTo>
                  <a:pt x="233" y="554"/>
                </a:lnTo>
                <a:lnTo>
                  <a:pt x="233" y="555"/>
                </a:lnTo>
                <a:lnTo>
                  <a:pt x="231" y="555"/>
                </a:lnTo>
                <a:lnTo>
                  <a:pt x="231" y="557"/>
                </a:lnTo>
                <a:lnTo>
                  <a:pt x="231" y="558"/>
                </a:lnTo>
                <a:lnTo>
                  <a:pt x="230" y="559"/>
                </a:lnTo>
                <a:lnTo>
                  <a:pt x="229" y="559"/>
                </a:lnTo>
                <a:lnTo>
                  <a:pt x="227" y="559"/>
                </a:lnTo>
                <a:lnTo>
                  <a:pt x="226" y="559"/>
                </a:lnTo>
                <a:lnTo>
                  <a:pt x="226" y="561"/>
                </a:lnTo>
                <a:lnTo>
                  <a:pt x="225" y="561"/>
                </a:lnTo>
                <a:lnTo>
                  <a:pt x="223" y="561"/>
                </a:lnTo>
                <a:lnTo>
                  <a:pt x="219" y="561"/>
                </a:lnTo>
                <a:lnTo>
                  <a:pt x="218" y="561"/>
                </a:lnTo>
                <a:lnTo>
                  <a:pt x="217" y="559"/>
                </a:lnTo>
                <a:lnTo>
                  <a:pt x="216" y="559"/>
                </a:lnTo>
                <a:lnTo>
                  <a:pt x="214" y="558"/>
                </a:lnTo>
                <a:lnTo>
                  <a:pt x="213" y="558"/>
                </a:lnTo>
                <a:lnTo>
                  <a:pt x="212" y="558"/>
                </a:lnTo>
                <a:lnTo>
                  <a:pt x="212" y="557"/>
                </a:lnTo>
                <a:lnTo>
                  <a:pt x="210" y="557"/>
                </a:lnTo>
                <a:lnTo>
                  <a:pt x="209" y="557"/>
                </a:lnTo>
                <a:lnTo>
                  <a:pt x="206" y="555"/>
                </a:lnTo>
                <a:lnTo>
                  <a:pt x="205" y="554"/>
                </a:lnTo>
                <a:lnTo>
                  <a:pt x="204" y="554"/>
                </a:lnTo>
                <a:lnTo>
                  <a:pt x="202" y="554"/>
                </a:lnTo>
                <a:lnTo>
                  <a:pt x="202" y="555"/>
                </a:lnTo>
                <a:lnTo>
                  <a:pt x="202" y="557"/>
                </a:lnTo>
                <a:lnTo>
                  <a:pt x="201" y="557"/>
                </a:lnTo>
                <a:lnTo>
                  <a:pt x="201" y="558"/>
                </a:lnTo>
                <a:lnTo>
                  <a:pt x="201" y="559"/>
                </a:lnTo>
                <a:lnTo>
                  <a:pt x="201" y="561"/>
                </a:lnTo>
                <a:lnTo>
                  <a:pt x="201" y="562"/>
                </a:lnTo>
                <a:lnTo>
                  <a:pt x="201" y="566"/>
                </a:lnTo>
                <a:lnTo>
                  <a:pt x="202" y="566"/>
                </a:lnTo>
                <a:lnTo>
                  <a:pt x="202" y="567"/>
                </a:lnTo>
                <a:lnTo>
                  <a:pt x="202" y="570"/>
                </a:lnTo>
                <a:lnTo>
                  <a:pt x="204" y="571"/>
                </a:lnTo>
                <a:lnTo>
                  <a:pt x="204" y="574"/>
                </a:lnTo>
                <a:lnTo>
                  <a:pt x="204" y="575"/>
                </a:lnTo>
                <a:lnTo>
                  <a:pt x="204" y="576"/>
                </a:lnTo>
                <a:lnTo>
                  <a:pt x="204" y="578"/>
                </a:lnTo>
                <a:lnTo>
                  <a:pt x="204" y="579"/>
                </a:lnTo>
                <a:lnTo>
                  <a:pt x="202" y="580"/>
                </a:lnTo>
                <a:lnTo>
                  <a:pt x="201" y="580"/>
                </a:lnTo>
                <a:lnTo>
                  <a:pt x="201" y="579"/>
                </a:lnTo>
                <a:lnTo>
                  <a:pt x="200" y="578"/>
                </a:lnTo>
                <a:lnTo>
                  <a:pt x="200" y="576"/>
                </a:lnTo>
                <a:lnTo>
                  <a:pt x="199" y="575"/>
                </a:lnTo>
                <a:lnTo>
                  <a:pt x="197" y="574"/>
                </a:lnTo>
                <a:lnTo>
                  <a:pt x="196" y="574"/>
                </a:lnTo>
                <a:lnTo>
                  <a:pt x="195" y="571"/>
                </a:lnTo>
                <a:lnTo>
                  <a:pt x="193" y="571"/>
                </a:lnTo>
                <a:lnTo>
                  <a:pt x="193" y="570"/>
                </a:lnTo>
                <a:lnTo>
                  <a:pt x="192" y="570"/>
                </a:lnTo>
                <a:lnTo>
                  <a:pt x="192" y="568"/>
                </a:lnTo>
                <a:lnTo>
                  <a:pt x="191" y="566"/>
                </a:lnTo>
                <a:lnTo>
                  <a:pt x="189" y="563"/>
                </a:lnTo>
                <a:lnTo>
                  <a:pt x="189" y="562"/>
                </a:lnTo>
                <a:lnTo>
                  <a:pt x="189" y="561"/>
                </a:lnTo>
                <a:lnTo>
                  <a:pt x="188" y="559"/>
                </a:lnTo>
                <a:lnTo>
                  <a:pt x="187" y="557"/>
                </a:lnTo>
                <a:lnTo>
                  <a:pt x="187" y="555"/>
                </a:lnTo>
                <a:lnTo>
                  <a:pt x="187" y="554"/>
                </a:lnTo>
                <a:lnTo>
                  <a:pt x="185" y="554"/>
                </a:lnTo>
                <a:lnTo>
                  <a:pt x="185" y="551"/>
                </a:lnTo>
                <a:lnTo>
                  <a:pt x="185" y="550"/>
                </a:lnTo>
                <a:lnTo>
                  <a:pt x="184" y="550"/>
                </a:lnTo>
                <a:lnTo>
                  <a:pt x="184" y="549"/>
                </a:lnTo>
                <a:lnTo>
                  <a:pt x="183" y="549"/>
                </a:lnTo>
                <a:lnTo>
                  <a:pt x="182" y="548"/>
                </a:lnTo>
                <a:lnTo>
                  <a:pt x="182" y="546"/>
                </a:lnTo>
                <a:lnTo>
                  <a:pt x="182" y="545"/>
                </a:lnTo>
                <a:lnTo>
                  <a:pt x="182" y="544"/>
                </a:lnTo>
                <a:lnTo>
                  <a:pt x="180" y="544"/>
                </a:lnTo>
                <a:lnTo>
                  <a:pt x="180" y="541"/>
                </a:lnTo>
                <a:lnTo>
                  <a:pt x="180" y="540"/>
                </a:lnTo>
                <a:lnTo>
                  <a:pt x="180" y="538"/>
                </a:lnTo>
                <a:lnTo>
                  <a:pt x="179" y="537"/>
                </a:lnTo>
                <a:lnTo>
                  <a:pt x="179" y="536"/>
                </a:lnTo>
                <a:lnTo>
                  <a:pt x="178" y="536"/>
                </a:lnTo>
                <a:lnTo>
                  <a:pt x="178" y="534"/>
                </a:lnTo>
                <a:lnTo>
                  <a:pt x="178" y="533"/>
                </a:lnTo>
                <a:lnTo>
                  <a:pt x="176" y="532"/>
                </a:lnTo>
                <a:lnTo>
                  <a:pt x="174" y="531"/>
                </a:lnTo>
                <a:lnTo>
                  <a:pt x="172" y="531"/>
                </a:lnTo>
                <a:lnTo>
                  <a:pt x="170" y="531"/>
                </a:lnTo>
                <a:lnTo>
                  <a:pt x="168" y="531"/>
                </a:lnTo>
                <a:lnTo>
                  <a:pt x="168" y="529"/>
                </a:lnTo>
                <a:lnTo>
                  <a:pt x="167" y="531"/>
                </a:lnTo>
                <a:lnTo>
                  <a:pt x="166" y="531"/>
                </a:lnTo>
                <a:lnTo>
                  <a:pt x="166" y="532"/>
                </a:lnTo>
                <a:lnTo>
                  <a:pt x="166" y="533"/>
                </a:lnTo>
                <a:lnTo>
                  <a:pt x="166" y="536"/>
                </a:lnTo>
                <a:lnTo>
                  <a:pt x="166" y="537"/>
                </a:lnTo>
                <a:lnTo>
                  <a:pt x="166" y="538"/>
                </a:lnTo>
                <a:lnTo>
                  <a:pt x="167" y="538"/>
                </a:lnTo>
                <a:lnTo>
                  <a:pt x="167" y="540"/>
                </a:lnTo>
                <a:lnTo>
                  <a:pt x="166" y="540"/>
                </a:lnTo>
                <a:lnTo>
                  <a:pt x="166" y="541"/>
                </a:lnTo>
                <a:lnTo>
                  <a:pt x="166" y="542"/>
                </a:lnTo>
                <a:lnTo>
                  <a:pt x="167" y="544"/>
                </a:lnTo>
                <a:lnTo>
                  <a:pt x="167" y="545"/>
                </a:lnTo>
                <a:lnTo>
                  <a:pt x="167" y="546"/>
                </a:lnTo>
                <a:lnTo>
                  <a:pt x="168" y="548"/>
                </a:lnTo>
                <a:lnTo>
                  <a:pt x="168" y="549"/>
                </a:lnTo>
                <a:lnTo>
                  <a:pt x="168" y="551"/>
                </a:lnTo>
                <a:lnTo>
                  <a:pt x="168" y="553"/>
                </a:lnTo>
                <a:lnTo>
                  <a:pt x="168" y="554"/>
                </a:lnTo>
                <a:lnTo>
                  <a:pt x="168" y="555"/>
                </a:lnTo>
                <a:lnTo>
                  <a:pt x="168" y="558"/>
                </a:lnTo>
                <a:lnTo>
                  <a:pt x="170" y="559"/>
                </a:lnTo>
                <a:lnTo>
                  <a:pt x="170" y="561"/>
                </a:lnTo>
                <a:lnTo>
                  <a:pt x="168" y="562"/>
                </a:lnTo>
                <a:lnTo>
                  <a:pt x="168" y="563"/>
                </a:lnTo>
                <a:lnTo>
                  <a:pt x="168" y="565"/>
                </a:lnTo>
                <a:lnTo>
                  <a:pt x="167" y="565"/>
                </a:lnTo>
                <a:lnTo>
                  <a:pt x="168" y="566"/>
                </a:lnTo>
                <a:lnTo>
                  <a:pt x="168" y="567"/>
                </a:lnTo>
                <a:lnTo>
                  <a:pt x="167" y="568"/>
                </a:lnTo>
                <a:lnTo>
                  <a:pt x="167" y="570"/>
                </a:lnTo>
                <a:lnTo>
                  <a:pt x="168" y="570"/>
                </a:lnTo>
                <a:lnTo>
                  <a:pt x="168" y="571"/>
                </a:lnTo>
                <a:lnTo>
                  <a:pt x="168" y="572"/>
                </a:lnTo>
                <a:lnTo>
                  <a:pt x="170" y="575"/>
                </a:lnTo>
                <a:lnTo>
                  <a:pt x="171" y="576"/>
                </a:lnTo>
                <a:lnTo>
                  <a:pt x="171" y="578"/>
                </a:lnTo>
                <a:lnTo>
                  <a:pt x="172" y="579"/>
                </a:lnTo>
                <a:lnTo>
                  <a:pt x="172" y="580"/>
                </a:lnTo>
                <a:lnTo>
                  <a:pt x="174" y="582"/>
                </a:lnTo>
                <a:lnTo>
                  <a:pt x="172" y="583"/>
                </a:lnTo>
                <a:lnTo>
                  <a:pt x="172" y="584"/>
                </a:lnTo>
                <a:lnTo>
                  <a:pt x="174" y="586"/>
                </a:lnTo>
                <a:lnTo>
                  <a:pt x="174" y="587"/>
                </a:lnTo>
                <a:lnTo>
                  <a:pt x="175" y="587"/>
                </a:lnTo>
                <a:lnTo>
                  <a:pt x="175" y="589"/>
                </a:lnTo>
                <a:lnTo>
                  <a:pt x="175" y="592"/>
                </a:lnTo>
                <a:lnTo>
                  <a:pt x="175" y="593"/>
                </a:lnTo>
                <a:lnTo>
                  <a:pt x="176" y="595"/>
                </a:lnTo>
                <a:lnTo>
                  <a:pt x="178" y="595"/>
                </a:lnTo>
                <a:lnTo>
                  <a:pt x="178" y="596"/>
                </a:lnTo>
                <a:lnTo>
                  <a:pt x="178" y="597"/>
                </a:lnTo>
                <a:lnTo>
                  <a:pt x="178" y="599"/>
                </a:lnTo>
                <a:lnTo>
                  <a:pt x="178" y="601"/>
                </a:lnTo>
                <a:lnTo>
                  <a:pt x="178" y="603"/>
                </a:lnTo>
                <a:lnTo>
                  <a:pt x="178" y="604"/>
                </a:lnTo>
                <a:lnTo>
                  <a:pt x="178" y="605"/>
                </a:lnTo>
                <a:lnTo>
                  <a:pt x="179" y="605"/>
                </a:lnTo>
                <a:lnTo>
                  <a:pt x="179" y="608"/>
                </a:lnTo>
                <a:lnTo>
                  <a:pt x="178" y="609"/>
                </a:lnTo>
                <a:lnTo>
                  <a:pt x="176" y="610"/>
                </a:lnTo>
                <a:lnTo>
                  <a:pt x="178" y="610"/>
                </a:lnTo>
                <a:lnTo>
                  <a:pt x="178" y="612"/>
                </a:lnTo>
                <a:lnTo>
                  <a:pt x="178" y="613"/>
                </a:lnTo>
                <a:lnTo>
                  <a:pt x="179" y="613"/>
                </a:lnTo>
                <a:lnTo>
                  <a:pt x="179" y="614"/>
                </a:lnTo>
                <a:lnTo>
                  <a:pt x="179" y="616"/>
                </a:lnTo>
                <a:lnTo>
                  <a:pt x="176" y="616"/>
                </a:lnTo>
                <a:lnTo>
                  <a:pt x="176" y="614"/>
                </a:lnTo>
                <a:lnTo>
                  <a:pt x="176" y="613"/>
                </a:lnTo>
                <a:lnTo>
                  <a:pt x="175" y="613"/>
                </a:lnTo>
                <a:lnTo>
                  <a:pt x="175" y="610"/>
                </a:lnTo>
                <a:lnTo>
                  <a:pt x="174" y="610"/>
                </a:lnTo>
                <a:lnTo>
                  <a:pt x="172" y="610"/>
                </a:lnTo>
                <a:lnTo>
                  <a:pt x="172" y="609"/>
                </a:lnTo>
                <a:lnTo>
                  <a:pt x="171" y="609"/>
                </a:lnTo>
                <a:lnTo>
                  <a:pt x="170" y="609"/>
                </a:lnTo>
                <a:lnTo>
                  <a:pt x="168" y="609"/>
                </a:lnTo>
                <a:lnTo>
                  <a:pt x="167" y="609"/>
                </a:lnTo>
                <a:lnTo>
                  <a:pt x="167" y="608"/>
                </a:lnTo>
                <a:lnTo>
                  <a:pt x="166" y="606"/>
                </a:lnTo>
                <a:lnTo>
                  <a:pt x="165" y="606"/>
                </a:lnTo>
                <a:lnTo>
                  <a:pt x="163" y="605"/>
                </a:lnTo>
                <a:lnTo>
                  <a:pt x="162" y="604"/>
                </a:lnTo>
                <a:lnTo>
                  <a:pt x="159" y="601"/>
                </a:lnTo>
                <a:lnTo>
                  <a:pt x="159" y="600"/>
                </a:lnTo>
                <a:lnTo>
                  <a:pt x="158" y="600"/>
                </a:lnTo>
                <a:lnTo>
                  <a:pt x="158" y="599"/>
                </a:lnTo>
                <a:lnTo>
                  <a:pt x="157" y="599"/>
                </a:lnTo>
                <a:lnTo>
                  <a:pt x="157" y="597"/>
                </a:lnTo>
                <a:lnTo>
                  <a:pt x="155" y="597"/>
                </a:lnTo>
                <a:lnTo>
                  <a:pt x="154" y="597"/>
                </a:lnTo>
                <a:lnTo>
                  <a:pt x="153" y="597"/>
                </a:lnTo>
                <a:lnTo>
                  <a:pt x="151" y="597"/>
                </a:lnTo>
                <a:lnTo>
                  <a:pt x="150" y="597"/>
                </a:lnTo>
                <a:lnTo>
                  <a:pt x="150" y="596"/>
                </a:lnTo>
                <a:lnTo>
                  <a:pt x="149" y="595"/>
                </a:lnTo>
                <a:lnTo>
                  <a:pt x="149" y="593"/>
                </a:lnTo>
                <a:lnTo>
                  <a:pt x="149" y="592"/>
                </a:lnTo>
                <a:lnTo>
                  <a:pt x="147" y="591"/>
                </a:lnTo>
                <a:lnTo>
                  <a:pt x="146" y="589"/>
                </a:lnTo>
                <a:lnTo>
                  <a:pt x="145" y="589"/>
                </a:lnTo>
                <a:lnTo>
                  <a:pt x="144" y="588"/>
                </a:lnTo>
                <a:lnTo>
                  <a:pt x="142" y="588"/>
                </a:lnTo>
                <a:lnTo>
                  <a:pt x="140" y="588"/>
                </a:lnTo>
                <a:lnTo>
                  <a:pt x="138" y="588"/>
                </a:lnTo>
                <a:lnTo>
                  <a:pt x="137" y="587"/>
                </a:lnTo>
                <a:lnTo>
                  <a:pt x="136" y="587"/>
                </a:lnTo>
                <a:lnTo>
                  <a:pt x="134" y="587"/>
                </a:lnTo>
                <a:lnTo>
                  <a:pt x="133" y="587"/>
                </a:lnTo>
                <a:lnTo>
                  <a:pt x="133" y="588"/>
                </a:lnTo>
                <a:lnTo>
                  <a:pt x="130" y="588"/>
                </a:lnTo>
                <a:lnTo>
                  <a:pt x="130" y="587"/>
                </a:lnTo>
                <a:lnTo>
                  <a:pt x="129" y="588"/>
                </a:lnTo>
                <a:lnTo>
                  <a:pt x="128" y="588"/>
                </a:lnTo>
                <a:lnTo>
                  <a:pt x="128" y="587"/>
                </a:lnTo>
                <a:lnTo>
                  <a:pt x="127" y="587"/>
                </a:lnTo>
                <a:lnTo>
                  <a:pt x="125" y="587"/>
                </a:lnTo>
                <a:lnTo>
                  <a:pt x="123" y="586"/>
                </a:lnTo>
                <a:lnTo>
                  <a:pt x="123" y="587"/>
                </a:lnTo>
                <a:lnTo>
                  <a:pt x="121" y="587"/>
                </a:lnTo>
                <a:lnTo>
                  <a:pt x="121" y="586"/>
                </a:lnTo>
                <a:lnTo>
                  <a:pt x="120" y="586"/>
                </a:lnTo>
                <a:lnTo>
                  <a:pt x="120" y="584"/>
                </a:lnTo>
                <a:lnTo>
                  <a:pt x="119" y="583"/>
                </a:lnTo>
                <a:lnTo>
                  <a:pt x="117" y="582"/>
                </a:lnTo>
                <a:lnTo>
                  <a:pt x="117" y="580"/>
                </a:lnTo>
                <a:lnTo>
                  <a:pt x="116" y="579"/>
                </a:lnTo>
                <a:lnTo>
                  <a:pt x="116" y="578"/>
                </a:lnTo>
                <a:lnTo>
                  <a:pt x="116" y="575"/>
                </a:lnTo>
                <a:lnTo>
                  <a:pt x="116" y="574"/>
                </a:lnTo>
                <a:lnTo>
                  <a:pt x="117" y="574"/>
                </a:lnTo>
                <a:lnTo>
                  <a:pt x="117" y="572"/>
                </a:lnTo>
                <a:lnTo>
                  <a:pt x="119" y="571"/>
                </a:lnTo>
                <a:lnTo>
                  <a:pt x="119" y="570"/>
                </a:lnTo>
                <a:lnTo>
                  <a:pt x="119" y="568"/>
                </a:lnTo>
                <a:lnTo>
                  <a:pt x="119" y="566"/>
                </a:lnTo>
                <a:lnTo>
                  <a:pt x="119" y="565"/>
                </a:lnTo>
                <a:lnTo>
                  <a:pt x="120" y="565"/>
                </a:lnTo>
                <a:lnTo>
                  <a:pt x="120" y="563"/>
                </a:lnTo>
                <a:lnTo>
                  <a:pt x="119" y="563"/>
                </a:lnTo>
                <a:lnTo>
                  <a:pt x="119" y="562"/>
                </a:lnTo>
                <a:lnTo>
                  <a:pt x="120" y="561"/>
                </a:lnTo>
                <a:lnTo>
                  <a:pt x="120" y="559"/>
                </a:lnTo>
                <a:lnTo>
                  <a:pt x="121" y="558"/>
                </a:lnTo>
                <a:lnTo>
                  <a:pt x="121" y="557"/>
                </a:lnTo>
                <a:lnTo>
                  <a:pt x="121" y="555"/>
                </a:lnTo>
                <a:lnTo>
                  <a:pt x="123" y="555"/>
                </a:lnTo>
                <a:lnTo>
                  <a:pt x="123" y="554"/>
                </a:lnTo>
                <a:lnTo>
                  <a:pt x="123" y="553"/>
                </a:lnTo>
                <a:lnTo>
                  <a:pt x="124" y="551"/>
                </a:lnTo>
                <a:lnTo>
                  <a:pt x="124" y="550"/>
                </a:lnTo>
                <a:lnTo>
                  <a:pt x="124" y="549"/>
                </a:lnTo>
                <a:lnTo>
                  <a:pt x="124" y="548"/>
                </a:lnTo>
                <a:lnTo>
                  <a:pt x="124" y="545"/>
                </a:lnTo>
                <a:lnTo>
                  <a:pt x="124" y="544"/>
                </a:lnTo>
                <a:lnTo>
                  <a:pt x="124" y="542"/>
                </a:lnTo>
                <a:lnTo>
                  <a:pt x="124" y="541"/>
                </a:lnTo>
                <a:lnTo>
                  <a:pt x="123" y="541"/>
                </a:lnTo>
                <a:lnTo>
                  <a:pt x="121" y="540"/>
                </a:lnTo>
                <a:lnTo>
                  <a:pt x="119" y="537"/>
                </a:lnTo>
                <a:lnTo>
                  <a:pt x="119" y="536"/>
                </a:lnTo>
                <a:lnTo>
                  <a:pt x="117" y="534"/>
                </a:lnTo>
                <a:lnTo>
                  <a:pt x="116" y="533"/>
                </a:lnTo>
                <a:lnTo>
                  <a:pt x="115" y="533"/>
                </a:lnTo>
                <a:lnTo>
                  <a:pt x="113" y="533"/>
                </a:lnTo>
                <a:lnTo>
                  <a:pt x="113" y="532"/>
                </a:lnTo>
                <a:lnTo>
                  <a:pt x="112" y="532"/>
                </a:lnTo>
                <a:lnTo>
                  <a:pt x="112" y="531"/>
                </a:lnTo>
                <a:lnTo>
                  <a:pt x="111" y="529"/>
                </a:lnTo>
                <a:lnTo>
                  <a:pt x="111" y="528"/>
                </a:lnTo>
                <a:lnTo>
                  <a:pt x="110" y="528"/>
                </a:lnTo>
                <a:lnTo>
                  <a:pt x="110" y="527"/>
                </a:lnTo>
                <a:lnTo>
                  <a:pt x="110" y="524"/>
                </a:lnTo>
                <a:lnTo>
                  <a:pt x="110" y="521"/>
                </a:lnTo>
                <a:lnTo>
                  <a:pt x="110" y="520"/>
                </a:lnTo>
                <a:lnTo>
                  <a:pt x="110" y="519"/>
                </a:lnTo>
                <a:lnTo>
                  <a:pt x="110" y="517"/>
                </a:lnTo>
                <a:lnTo>
                  <a:pt x="110" y="516"/>
                </a:lnTo>
                <a:lnTo>
                  <a:pt x="111" y="516"/>
                </a:lnTo>
                <a:lnTo>
                  <a:pt x="111" y="515"/>
                </a:lnTo>
                <a:lnTo>
                  <a:pt x="111" y="514"/>
                </a:lnTo>
                <a:lnTo>
                  <a:pt x="111" y="512"/>
                </a:lnTo>
                <a:lnTo>
                  <a:pt x="111" y="511"/>
                </a:lnTo>
                <a:lnTo>
                  <a:pt x="110" y="510"/>
                </a:lnTo>
                <a:lnTo>
                  <a:pt x="111" y="508"/>
                </a:lnTo>
                <a:lnTo>
                  <a:pt x="110" y="508"/>
                </a:lnTo>
                <a:lnTo>
                  <a:pt x="110" y="507"/>
                </a:lnTo>
                <a:lnTo>
                  <a:pt x="108" y="507"/>
                </a:lnTo>
                <a:lnTo>
                  <a:pt x="108" y="506"/>
                </a:lnTo>
                <a:lnTo>
                  <a:pt x="110" y="506"/>
                </a:lnTo>
                <a:lnTo>
                  <a:pt x="110" y="504"/>
                </a:lnTo>
                <a:lnTo>
                  <a:pt x="111" y="503"/>
                </a:lnTo>
                <a:lnTo>
                  <a:pt x="111" y="504"/>
                </a:lnTo>
                <a:lnTo>
                  <a:pt x="112" y="503"/>
                </a:lnTo>
                <a:lnTo>
                  <a:pt x="113" y="503"/>
                </a:lnTo>
                <a:lnTo>
                  <a:pt x="115" y="502"/>
                </a:lnTo>
                <a:lnTo>
                  <a:pt x="115" y="500"/>
                </a:lnTo>
                <a:lnTo>
                  <a:pt x="116" y="500"/>
                </a:lnTo>
                <a:lnTo>
                  <a:pt x="116" y="498"/>
                </a:lnTo>
                <a:lnTo>
                  <a:pt x="117" y="498"/>
                </a:lnTo>
                <a:lnTo>
                  <a:pt x="117" y="497"/>
                </a:lnTo>
                <a:lnTo>
                  <a:pt x="119" y="495"/>
                </a:lnTo>
                <a:lnTo>
                  <a:pt x="119" y="494"/>
                </a:lnTo>
                <a:lnTo>
                  <a:pt x="119" y="493"/>
                </a:lnTo>
                <a:lnTo>
                  <a:pt x="119" y="491"/>
                </a:lnTo>
                <a:lnTo>
                  <a:pt x="119" y="489"/>
                </a:lnTo>
                <a:lnTo>
                  <a:pt x="119" y="486"/>
                </a:lnTo>
                <a:lnTo>
                  <a:pt x="119" y="483"/>
                </a:lnTo>
                <a:lnTo>
                  <a:pt x="119" y="482"/>
                </a:lnTo>
                <a:lnTo>
                  <a:pt x="119" y="481"/>
                </a:lnTo>
                <a:lnTo>
                  <a:pt x="119" y="479"/>
                </a:lnTo>
                <a:lnTo>
                  <a:pt x="119" y="478"/>
                </a:lnTo>
                <a:lnTo>
                  <a:pt x="119" y="477"/>
                </a:lnTo>
                <a:lnTo>
                  <a:pt x="120" y="477"/>
                </a:lnTo>
                <a:lnTo>
                  <a:pt x="120" y="476"/>
                </a:lnTo>
                <a:lnTo>
                  <a:pt x="120" y="474"/>
                </a:lnTo>
                <a:lnTo>
                  <a:pt x="121" y="474"/>
                </a:lnTo>
                <a:lnTo>
                  <a:pt x="121" y="473"/>
                </a:lnTo>
                <a:lnTo>
                  <a:pt x="121" y="472"/>
                </a:lnTo>
                <a:lnTo>
                  <a:pt x="123" y="472"/>
                </a:lnTo>
                <a:lnTo>
                  <a:pt x="124" y="472"/>
                </a:lnTo>
                <a:lnTo>
                  <a:pt x="125" y="472"/>
                </a:lnTo>
                <a:lnTo>
                  <a:pt x="125" y="470"/>
                </a:lnTo>
                <a:lnTo>
                  <a:pt x="125" y="469"/>
                </a:lnTo>
                <a:lnTo>
                  <a:pt x="127" y="469"/>
                </a:lnTo>
                <a:lnTo>
                  <a:pt x="127" y="468"/>
                </a:lnTo>
                <a:lnTo>
                  <a:pt x="128" y="466"/>
                </a:lnTo>
                <a:lnTo>
                  <a:pt x="128" y="465"/>
                </a:lnTo>
                <a:lnTo>
                  <a:pt x="127" y="464"/>
                </a:lnTo>
                <a:lnTo>
                  <a:pt x="125" y="462"/>
                </a:lnTo>
                <a:lnTo>
                  <a:pt x="125" y="461"/>
                </a:lnTo>
                <a:lnTo>
                  <a:pt x="127" y="461"/>
                </a:lnTo>
                <a:lnTo>
                  <a:pt x="127" y="460"/>
                </a:lnTo>
                <a:lnTo>
                  <a:pt x="125" y="460"/>
                </a:lnTo>
                <a:lnTo>
                  <a:pt x="125" y="459"/>
                </a:lnTo>
                <a:lnTo>
                  <a:pt x="125" y="457"/>
                </a:lnTo>
                <a:lnTo>
                  <a:pt x="125" y="456"/>
                </a:lnTo>
                <a:lnTo>
                  <a:pt x="125" y="455"/>
                </a:lnTo>
                <a:lnTo>
                  <a:pt x="125" y="452"/>
                </a:lnTo>
                <a:lnTo>
                  <a:pt x="125" y="451"/>
                </a:lnTo>
                <a:lnTo>
                  <a:pt x="125" y="449"/>
                </a:lnTo>
                <a:lnTo>
                  <a:pt x="124" y="449"/>
                </a:lnTo>
                <a:lnTo>
                  <a:pt x="124" y="448"/>
                </a:lnTo>
                <a:lnTo>
                  <a:pt x="123" y="447"/>
                </a:lnTo>
                <a:lnTo>
                  <a:pt x="123" y="445"/>
                </a:lnTo>
                <a:lnTo>
                  <a:pt x="123" y="444"/>
                </a:lnTo>
                <a:lnTo>
                  <a:pt x="124" y="444"/>
                </a:lnTo>
                <a:lnTo>
                  <a:pt x="123" y="443"/>
                </a:lnTo>
                <a:lnTo>
                  <a:pt x="123" y="442"/>
                </a:lnTo>
                <a:lnTo>
                  <a:pt x="123" y="440"/>
                </a:lnTo>
                <a:lnTo>
                  <a:pt x="121" y="439"/>
                </a:lnTo>
                <a:lnTo>
                  <a:pt x="121" y="438"/>
                </a:lnTo>
                <a:lnTo>
                  <a:pt x="120" y="436"/>
                </a:lnTo>
                <a:lnTo>
                  <a:pt x="120" y="434"/>
                </a:lnTo>
                <a:lnTo>
                  <a:pt x="119" y="434"/>
                </a:lnTo>
                <a:lnTo>
                  <a:pt x="119" y="431"/>
                </a:lnTo>
                <a:lnTo>
                  <a:pt x="117" y="430"/>
                </a:lnTo>
                <a:lnTo>
                  <a:pt x="116" y="430"/>
                </a:lnTo>
                <a:lnTo>
                  <a:pt x="116" y="428"/>
                </a:lnTo>
                <a:lnTo>
                  <a:pt x="115" y="427"/>
                </a:lnTo>
                <a:lnTo>
                  <a:pt x="115" y="426"/>
                </a:lnTo>
                <a:lnTo>
                  <a:pt x="113" y="425"/>
                </a:lnTo>
                <a:lnTo>
                  <a:pt x="112" y="425"/>
                </a:lnTo>
                <a:lnTo>
                  <a:pt x="111" y="422"/>
                </a:lnTo>
                <a:lnTo>
                  <a:pt x="108" y="421"/>
                </a:lnTo>
                <a:lnTo>
                  <a:pt x="108" y="419"/>
                </a:lnTo>
                <a:lnTo>
                  <a:pt x="106" y="417"/>
                </a:lnTo>
                <a:lnTo>
                  <a:pt x="106" y="415"/>
                </a:lnTo>
                <a:lnTo>
                  <a:pt x="106" y="414"/>
                </a:lnTo>
                <a:lnTo>
                  <a:pt x="106" y="413"/>
                </a:lnTo>
                <a:lnTo>
                  <a:pt x="104" y="411"/>
                </a:lnTo>
                <a:lnTo>
                  <a:pt x="104" y="410"/>
                </a:lnTo>
                <a:lnTo>
                  <a:pt x="103" y="409"/>
                </a:lnTo>
                <a:lnTo>
                  <a:pt x="102" y="407"/>
                </a:lnTo>
                <a:lnTo>
                  <a:pt x="102" y="406"/>
                </a:lnTo>
                <a:lnTo>
                  <a:pt x="102" y="405"/>
                </a:lnTo>
                <a:lnTo>
                  <a:pt x="100" y="404"/>
                </a:lnTo>
                <a:lnTo>
                  <a:pt x="99" y="402"/>
                </a:lnTo>
                <a:lnTo>
                  <a:pt x="98" y="401"/>
                </a:lnTo>
                <a:lnTo>
                  <a:pt x="96" y="401"/>
                </a:lnTo>
                <a:lnTo>
                  <a:pt x="95" y="401"/>
                </a:lnTo>
                <a:lnTo>
                  <a:pt x="94" y="400"/>
                </a:lnTo>
                <a:lnTo>
                  <a:pt x="93" y="398"/>
                </a:lnTo>
                <a:lnTo>
                  <a:pt x="91" y="398"/>
                </a:lnTo>
                <a:lnTo>
                  <a:pt x="91" y="397"/>
                </a:lnTo>
                <a:lnTo>
                  <a:pt x="90" y="397"/>
                </a:lnTo>
                <a:lnTo>
                  <a:pt x="90" y="396"/>
                </a:lnTo>
                <a:lnTo>
                  <a:pt x="89" y="396"/>
                </a:lnTo>
                <a:lnTo>
                  <a:pt x="89" y="394"/>
                </a:lnTo>
                <a:lnTo>
                  <a:pt x="87" y="394"/>
                </a:lnTo>
                <a:lnTo>
                  <a:pt x="86" y="393"/>
                </a:lnTo>
                <a:lnTo>
                  <a:pt x="86" y="392"/>
                </a:lnTo>
                <a:lnTo>
                  <a:pt x="86" y="390"/>
                </a:lnTo>
                <a:lnTo>
                  <a:pt x="85" y="390"/>
                </a:lnTo>
                <a:lnTo>
                  <a:pt x="85" y="389"/>
                </a:lnTo>
                <a:lnTo>
                  <a:pt x="83" y="388"/>
                </a:lnTo>
                <a:lnTo>
                  <a:pt x="82" y="388"/>
                </a:lnTo>
                <a:lnTo>
                  <a:pt x="81" y="387"/>
                </a:lnTo>
                <a:lnTo>
                  <a:pt x="79" y="385"/>
                </a:lnTo>
                <a:lnTo>
                  <a:pt x="78" y="385"/>
                </a:lnTo>
                <a:lnTo>
                  <a:pt x="77" y="385"/>
                </a:lnTo>
                <a:lnTo>
                  <a:pt x="75" y="387"/>
                </a:lnTo>
                <a:lnTo>
                  <a:pt x="74" y="387"/>
                </a:lnTo>
                <a:lnTo>
                  <a:pt x="74" y="388"/>
                </a:lnTo>
                <a:lnTo>
                  <a:pt x="73" y="388"/>
                </a:lnTo>
                <a:lnTo>
                  <a:pt x="73" y="387"/>
                </a:lnTo>
                <a:lnTo>
                  <a:pt x="73" y="385"/>
                </a:lnTo>
                <a:lnTo>
                  <a:pt x="73" y="388"/>
                </a:lnTo>
                <a:lnTo>
                  <a:pt x="72" y="388"/>
                </a:lnTo>
                <a:lnTo>
                  <a:pt x="70" y="388"/>
                </a:lnTo>
                <a:lnTo>
                  <a:pt x="72" y="388"/>
                </a:lnTo>
                <a:lnTo>
                  <a:pt x="73" y="388"/>
                </a:lnTo>
                <a:lnTo>
                  <a:pt x="73" y="389"/>
                </a:lnTo>
                <a:lnTo>
                  <a:pt x="72" y="389"/>
                </a:lnTo>
                <a:lnTo>
                  <a:pt x="72" y="390"/>
                </a:lnTo>
                <a:lnTo>
                  <a:pt x="70" y="392"/>
                </a:lnTo>
                <a:lnTo>
                  <a:pt x="69" y="392"/>
                </a:lnTo>
                <a:lnTo>
                  <a:pt x="68" y="392"/>
                </a:lnTo>
                <a:lnTo>
                  <a:pt x="68" y="393"/>
                </a:lnTo>
                <a:lnTo>
                  <a:pt x="66" y="394"/>
                </a:lnTo>
                <a:lnTo>
                  <a:pt x="68" y="396"/>
                </a:lnTo>
                <a:lnTo>
                  <a:pt x="69" y="396"/>
                </a:lnTo>
                <a:lnTo>
                  <a:pt x="69" y="397"/>
                </a:lnTo>
                <a:lnTo>
                  <a:pt x="70" y="397"/>
                </a:lnTo>
                <a:lnTo>
                  <a:pt x="70" y="398"/>
                </a:lnTo>
                <a:lnTo>
                  <a:pt x="70" y="400"/>
                </a:lnTo>
                <a:lnTo>
                  <a:pt x="69" y="401"/>
                </a:lnTo>
                <a:lnTo>
                  <a:pt x="69" y="402"/>
                </a:lnTo>
                <a:lnTo>
                  <a:pt x="70" y="404"/>
                </a:lnTo>
                <a:lnTo>
                  <a:pt x="70" y="405"/>
                </a:lnTo>
                <a:lnTo>
                  <a:pt x="69" y="406"/>
                </a:lnTo>
                <a:lnTo>
                  <a:pt x="69" y="407"/>
                </a:lnTo>
                <a:lnTo>
                  <a:pt x="68" y="409"/>
                </a:lnTo>
                <a:lnTo>
                  <a:pt x="66" y="410"/>
                </a:lnTo>
                <a:lnTo>
                  <a:pt x="66" y="411"/>
                </a:lnTo>
                <a:lnTo>
                  <a:pt x="66" y="413"/>
                </a:lnTo>
                <a:lnTo>
                  <a:pt x="65" y="413"/>
                </a:lnTo>
                <a:lnTo>
                  <a:pt x="65" y="414"/>
                </a:lnTo>
                <a:lnTo>
                  <a:pt x="64" y="415"/>
                </a:lnTo>
                <a:lnTo>
                  <a:pt x="64" y="417"/>
                </a:lnTo>
                <a:lnTo>
                  <a:pt x="62" y="418"/>
                </a:lnTo>
                <a:lnTo>
                  <a:pt x="62" y="419"/>
                </a:lnTo>
                <a:lnTo>
                  <a:pt x="61" y="419"/>
                </a:lnTo>
                <a:lnTo>
                  <a:pt x="61" y="418"/>
                </a:lnTo>
                <a:lnTo>
                  <a:pt x="60" y="419"/>
                </a:lnTo>
                <a:lnTo>
                  <a:pt x="58" y="419"/>
                </a:lnTo>
                <a:lnTo>
                  <a:pt x="57" y="421"/>
                </a:lnTo>
                <a:lnTo>
                  <a:pt x="56" y="421"/>
                </a:lnTo>
                <a:lnTo>
                  <a:pt x="56" y="419"/>
                </a:lnTo>
                <a:lnTo>
                  <a:pt x="55" y="419"/>
                </a:lnTo>
                <a:lnTo>
                  <a:pt x="53" y="419"/>
                </a:lnTo>
                <a:lnTo>
                  <a:pt x="52" y="419"/>
                </a:lnTo>
                <a:lnTo>
                  <a:pt x="52" y="418"/>
                </a:lnTo>
                <a:lnTo>
                  <a:pt x="52" y="417"/>
                </a:lnTo>
                <a:lnTo>
                  <a:pt x="51" y="415"/>
                </a:lnTo>
                <a:lnTo>
                  <a:pt x="49" y="415"/>
                </a:lnTo>
                <a:lnTo>
                  <a:pt x="49" y="414"/>
                </a:lnTo>
                <a:lnTo>
                  <a:pt x="48" y="414"/>
                </a:lnTo>
                <a:lnTo>
                  <a:pt x="47" y="414"/>
                </a:lnTo>
                <a:lnTo>
                  <a:pt x="47" y="413"/>
                </a:lnTo>
                <a:lnTo>
                  <a:pt x="47" y="411"/>
                </a:lnTo>
                <a:lnTo>
                  <a:pt x="45" y="411"/>
                </a:lnTo>
                <a:lnTo>
                  <a:pt x="45" y="413"/>
                </a:lnTo>
                <a:lnTo>
                  <a:pt x="45" y="414"/>
                </a:lnTo>
                <a:lnTo>
                  <a:pt x="44" y="414"/>
                </a:lnTo>
                <a:lnTo>
                  <a:pt x="41" y="413"/>
                </a:lnTo>
                <a:lnTo>
                  <a:pt x="43" y="413"/>
                </a:lnTo>
                <a:lnTo>
                  <a:pt x="43" y="410"/>
                </a:lnTo>
                <a:lnTo>
                  <a:pt x="43" y="409"/>
                </a:lnTo>
                <a:lnTo>
                  <a:pt x="44" y="409"/>
                </a:lnTo>
                <a:lnTo>
                  <a:pt x="44" y="407"/>
                </a:lnTo>
                <a:lnTo>
                  <a:pt x="44" y="406"/>
                </a:lnTo>
                <a:lnTo>
                  <a:pt x="43" y="406"/>
                </a:lnTo>
                <a:lnTo>
                  <a:pt x="41" y="406"/>
                </a:lnTo>
                <a:lnTo>
                  <a:pt x="41" y="405"/>
                </a:lnTo>
                <a:lnTo>
                  <a:pt x="41" y="404"/>
                </a:lnTo>
                <a:lnTo>
                  <a:pt x="41" y="402"/>
                </a:lnTo>
                <a:lnTo>
                  <a:pt x="40" y="402"/>
                </a:lnTo>
                <a:lnTo>
                  <a:pt x="40" y="401"/>
                </a:lnTo>
                <a:lnTo>
                  <a:pt x="39" y="401"/>
                </a:lnTo>
                <a:lnTo>
                  <a:pt x="39" y="402"/>
                </a:lnTo>
                <a:lnTo>
                  <a:pt x="39" y="404"/>
                </a:lnTo>
                <a:lnTo>
                  <a:pt x="39" y="405"/>
                </a:lnTo>
                <a:lnTo>
                  <a:pt x="39" y="406"/>
                </a:lnTo>
                <a:lnTo>
                  <a:pt x="39" y="409"/>
                </a:lnTo>
                <a:lnTo>
                  <a:pt x="38" y="407"/>
                </a:lnTo>
                <a:lnTo>
                  <a:pt x="35" y="407"/>
                </a:lnTo>
                <a:lnTo>
                  <a:pt x="34" y="407"/>
                </a:lnTo>
                <a:lnTo>
                  <a:pt x="34" y="409"/>
                </a:lnTo>
                <a:lnTo>
                  <a:pt x="32" y="409"/>
                </a:lnTo>
                <a:lnTo>
                  <a:pt x="32" y="407"/>
                </a:lnTo>
                <a:lnTo>
                  <a:pt x="31" y="407"/>
                </a:lnTo>
                <a:lnTo>
                  <a:pt x="31" y="406"/>
                </a:lnTo>
                <a:lnTo>
                  <a:pt x="30" y="406"/>
                </a:lnTo>
                <a:lnTo>
                  <a:pt x="30" y="405"/>
                </a:lnTo>
                <a:lnTo>
                  <a:pt x="31" y="405"/>
                </a:lnTo>
                <a:lnTo>
                  <a:pt x="31" y="404"/>
                </a:lnTo>
                <a:lnTo>
                  <a:pt x="31" y="402"/>
                </a:lnTo>
                <a:lnTo>
                  <a:pt x="31" y="401"/>
                </a:lnTo>
                <a:lnTo>
                  <a:pt x="32" y="400"/>
                </a:lnTo>
                <a:lnTo>
                  <a:pt x="32" y="398"/>
                </a:lnTo>
                <a:lnTo>
                  <a:pt x="32" y="397"/>
                </a:lnTo>
                <a:lnTo>
                  <a:pt x="34" y="397"/>
                </a:lnTo>
                <a:lnTo>
                  <a:pt x="35" y="396"/>
                </a:lnTo>
                <a:lnTo>
                  <a:pt x="35" y="394"/>
                </a:lnTo>
                <a:lnTo>
                  <a:pt x="36" y="394"/>
                </a:lnTo>
                <a:lnTo>
                  <a:pt x="36" y="393"/>
                </a:lnTo>
                <a:lnTo>
                  <a:pt x="38" y="393"/>
                </a:lnTo>
                <a:lnTo>
                  <a:pt x="38" y="392"/>
                </a:lnTo>
                <a:lnTo>
                  <a:pt x="36" y="390"/>
                </a:lnTo>
                <a:lnTo>
                  <a:pt x="36" y="389"/>
                </a:lnTo>
                <a:lnTo>
                  <a:pt x="35" y="389"/>
                </a:lnTo>
                <a:lnTo>
                  <a:pt x="35" y="388"/>
                </a:lnTo>
                <a:lnTo>
                  <a:pt x="36" y="387"/>
                </a:lnTo>
                <a:lnTo>
                  <a:pt x="36" y="385"/>
                </a:lnTo>
                <a:lnTo>
                  <a:pt x="35" y="385"/>
                </a:lnTo>
                <a:lnTo>
                  <a:pt x="36" y="384"/>
                </a:lnTo>
                <a:lnTo>
                  <a:pt x="36" y="383"/>
                </a:lnTo>
                <a:lnTo>
                  <a:pt x="35" y="383"/>
                </a:lnTo>
                <a:lnTo>
                  <a:pt x="35" y="381"/>
                </a:lnTo>
                <a:lnTo>
                  <a:pt x="36" y="381"/>
                </a:lnTo>
                <a:lnTo>
                  <a:pt x="38" y="381"/>
                </a:lnTo>
                <a:lnTo>
                  <a:pt x="36" y="380"/>
                </a:lnTo>
                <a:lnTo>
                  <a:pt x="36" y="381"/>
                </a:lnTo>
                <a:lnTo>
                  <a:pt x="35" y="381"/>
                </a:lnTo>
                <a:lnTo>
                  <a:pt x="34" y="381"/>
                </a:lnTo>
                <a:lnTo>
                  <a:pt x="34" y="380"/>
                </a:lnTo>
                <a:lnTo>
                  <a:pt x="34" y="379"/>
                </a:lnTo>
                <a:lnTo>
                  <a:pt x="32" y="379"/>
                </a:lnTo>
                <a:lnTo>
                  <a:pt x="31" y="377"/>
                </a:lnTo>
                <a:lnTo>
                  <a:pt x="31" y="376"/>
                </a:lnTo>
                <a:lnTo>
                  <a:pt x="31" y="375"/>
                </a:lnTo>
                <a:lnTo>
                  <a:pt x="30" y="375"/>
                </a:lnTo>
                <a:lnTo>
                  <a:pt x="28" y="375"/>
                </a:lnTo>
                <a:lnTo>
                  <a:pt x="28" y="373"/>
                </a:lnTo>
                <a:lnTo>
                  <a:pt x="30" y="373"/>
                </a:lnTo>
                <a:lnTo>
                  <a:pt x="30" y="372"/>
                </a:lnTo>
                <a:lnTo>
                  <a:pt x="31" y="372"/>
                </a:lnTo>
                <a:lnTo>
                  <a:pt x="31" y="371"/>
                </a:lnTo>
                <a:lnTo>
                  <a:pt x="32" y="370"/>
                </a:lnTo>
                <a:lnTo>
                  <a:pt x="32" y="368"/>
                </a:lnTo>
                <a:lnTo>
                  <a:pt x="31" y="368"/>
                </a:lnTo>
                <a:lnTo>
                  <a:pt x="31" y="367"/>
                </a:lnTo>
                <a:lnTo>
                  <a:pt x="32" y="367"/>
                </a:lnTo>
                <a:lnTo>
                  <a:pt x="32" y="366"/>
                </a:lnTo>
                <a:lnTo>
                  <a:pt x="32" y="364"/>
                </a:lnTo>
                <a:lnTo>
                  <a:pt x="34" y="364"/>
                </a:lnTo>
                <a:lnTo>
                  <a:pt x="35" y="364"/>
                </a:lnTo>
                <a:lnTo>
                  <a:pt x="35" y="363"/>
                </a:lnTo>
                <a:lnTo>
                  <a:pt x="35" y="362"/>
                </a:lnTo>
                <a:lnTo>
                  <a:pt x="35" y="360"/>
                </a:lnTo>
                <a:lnTo>
                  <a:pt x="35" y="359"/>
                </a:lnTo>
                <a:lnTo>
                  <a:pt x="35" y="358"/>
                </a:lnTo>
                <a:lnTo>
                  <a:pt x="35" y="356"/>
                </a:lnTo>
                <a:lnTo>
                  <a:pt x="34" y="356"/>
                </a:lnTo>
                <a:lnTo>
                  <a:pt x="34" y="355"/>
                </a:lnTo>
                <a:lnTo>
                  <a:pt x="34" y="354"/>
                </a:lnTo>
                <a:lnTo>
                  <a:pt x="34" y="353"/>
                </a:lnTo>
                <a:lnTo>
                  <a:pt x="32" y="351"/>
                </a:lnTo>
                <a:lnTo>
                  <a:pt x="32" y="350"/>
                </a:lnTo>
                <a:lnTo>
                  <a:pt x="32" y="349"/>
                </a:lnTo>
                <a:lnTo>
                  <a:pt x="32" y="347"/>
                </a:lnTo>
                <a:lnTo>
                  <a:pt x="31" y="347"/>
                </a:lnTo>
                <a:lnTo>
                  <a:pt x="31" y="343"/>
                </a:lnTo>
                <a:lnTo>
                  <a:pt x="31" y="342"/>
                </a:lnTo>
                <a:lnTo>
                  <a:pt x="31" y="341"/>
                </a:lnTo>
                <a:lnTo>
                  <a:pt x="32" y="341"/>
                </a:lnTo>
                <a:lnTo>
                  <a:pt x="32" y="339"/>
                </a:lnTo>
                <a:lnTo>
                  <a:pt x="32" y="338"/>
                </a:lnTo>
                <a:lnTo>
                  <a:pt x="32" y="337"/>
                </a:lnTo>
                <a:lnTo>
                  <a:pt x="34" y="337"/>
                </a:lnTo>
                <a:lnTo>
                  <a:pt x="35" y="337"/>
                </a:lnTo>
                <a:lnTo>
                  <a:pt x="34" y="335"/>
                </a:lnTo>
                <a:lnTo>
                  <a:pt x="35" y="335"/>
                </a:lnTo>
                <a:lnTo>
                  <a:pt x="35" y="334"/>
                </a:lnTo>
                <a:lnTo>
                  <a:pt x="36" y="334"/>
                </a:lnTo>
                <a:lnTo>
                  <a:pt x="35" y="333"/>
                </a:lnTo>
                <a:lnTo>
                  <a:pt x="34" y="333"/>
                </a:lnTo>
                <a:lnTo>
                  <a:pt x="32" y="333"/>
                </a:lnTo>
                <a:lnTo>
                  <a:pt x="32" y="332"/>
                </a:lnTo>
                <a:lnTo>
                  <a:pt x="32" y="330"/>
                </a:lnTo>
                <a:lnTo>
                  <a:pt x="32" y="329"/>
                </a:lnTo>
                <a:lnTo>
                  <a:pt x="31" y="329"/>
                </a:lnTo>
                <a:lnTo>
                  <a:pt x="31" y="330"/>
                </a:lnTo>
                <a:lnTo>
                  <a:pt x="31" y="329"/>
                </a:lnTo>
                <a:lnTo>
                  <a:pt x="31" y="328"/>
                </a:lnTo>
                <a:lnTo>
                  <a:pt x="31" y="326"/>
                </a:lnTo>
                <a:lnTo>
                  <a:pt x="30" y="326"/>
                </a:lnTo>
                <a:lnTo>
                  <a:pt x="30" y="325"/>
                </a:lnTo>
                <a:lnTo>
                  <a:pt x="31" y="325"/>
                </a:lnTo>
                <a:lnTo>
                  <a:pt x="32" y="325"/>
                </a:lnTo>
                <a:lnTo>
                  <a:pt x="32" y="324"/>
                </a:lnTo>
                <a:lnTo>
                  <a:pt x="31" y="324"/>
                </a:lnTo>
                <a:lnTo>
                  <a:pt x="31" y="322"/>
                </a:lnTo>
                <a:lnTo>
                  <a:pt x="32" y="322"/>
                </a:lnTo>
                <a:lnTo>
                  <a:pt x="34" y="321"/>
                </a:lnTo>
                <a:lnTo>
                  <a:pt x="34" y="320"/>
                </a:lnTo>
                <a:lnTo>
                  <a:pt x="32" y="320"/>
                </a:lnTo>
                <a:lnTo>
                  <a:pt x="30" y="321"/>
                </a:lnTo>
                <a:lnTo>
                  <a:pt x="30" y="322"/>
                </a:lnTo>
                <a:lnTo>
                  <a:pt x="28" y="322"/>
                </a:lnTo>
                <a:lnTo>
                  <a:pt x="27" y="322"/>
                </a:lnTo>
                <a:lnTo>
                  <a:pt x="27" y="321"/>
                </a:lnTo>
                <a:lnTo>
                  <a:pt x="28" y="321"/>
                </a:lnTo>
                <a:lnTo>
                  <a:pt x="28" y="320"/>
                </a:lnTo>
                <a:lnTo>
                  <a:pt x="28" y="318"/>
                </a:lnTo>
                <a:lnTo>
                  <a:pt x="27" y="318"/>
                </a:lnTo>
                <a:lnTo>
                  <a:pt x="27" y="320"/>
                </a:lnTo>
                <a:lnTo>
                  <a:pt x="26" y="320"/>
                </a:lnTo>
                <a:lnTo>
                  <a:pt x="24" y="318"/>
                </a:lnTo>
                <a:lnTo>
                  <a:pt x="23" y="317"/>
                </a:lnTo>
                <a:lnTo>
                  <a:pt x="22" y="316"/>
                </a:lnTo>
                <a:lnTo>
                  <a:pt x="22" y="315"/>
                </a:lnTo>
                <a:lnTo>
                  <a:pt x="22" y="313"/>
                </a:lnTo>
                <a:lnTo>
                  <a:pt x="23" y="312"/>
                </a:lnTo>
                <a:lnTo>
                  <a:pt x="22" y="312"/>
                </a:lnTo>
                <a:lnTo>
                  <a:pt x="21" y="309"/>
                </a:lnTo>
                <a:lnTo>
                  <a:pt x="22" y="307"/>
                </a:lnTo>
                <a:lnTo>
                  <a:pt x="22" y="305"/>
                </a:lnTo>
                <a:lnTo>
                  <a:pt x="23" y="305"/>
                </a:lnTo>
                <a:lnTo>
                  <a:pt x="24" y="305"/>
                </a:lnTo>
                <a:lnTo>
                  <a:pt x="26" y="305"/>
                </a:lnTo>
                <a:lnTo>
                  <a:pt x="27" y="305"/>
                </a:lnTo>
                <a:lnTo>
                  <a:pt x="27" y="304"/>
                </a:lnTo>
                <a:lnTo>
                  <a:pt x="26" y="303"/>
                </a:lnTo>
                <a:lnTo>
                  <a:pt x="24" y="304"/>
                </a:lnTo>
                <a:lnTo>
                  <a:pt x="24" y="303"/>
                </a:lnTo>
                <a:lnTo>
                  <a:pt x="23" y="303"/>
                </a:lnTo>
                <a:lnTo>
                  <a:pt x="21" y="303"/>
                </a:lnTo>
                <a:lnTo>
                  <a:pt x="19" y="303"/>
                </a:lnTo>
                <a:lnTo>
                  <a:pt x="19" y="301"/>
                </a:lnTo>
                <a:lnTo>
                  <a:pt x="19" y="300"/>
                </a:lnTo>
                <a:lnTo>
                  <a:pt x="18" y="299"/>
                </a:lnTo>
                <a:lnTo>
                  <a:pt x="19" y="298"/>
                </a:lnTo>
                <a:lnTo>
                  <a:pt x="21" y="299"/>
                </a:lnTo>
                <a:lnTo>
                  <a:pt x="21" y="298"/>
                </a:lnTo>
                <a:lnTo>
                  <a:pt x="22" y="298"/>
                </a:lnTo>
                <a:lnTo>
                  <a:pt x="23" y="296"/>
                </a:lnTo>
                <a:lnTo>
                  <a:pt x="23" y="295"/>
                </a:lnTo>
                <a:lnTo>
                  <a:pt x="22" y="295"/>
                </a:lnTo>
                <a:lnTo>
                  <a:pt x="21" y="295"/>
                </a:lnTo>
                <a:lnTo>
                  <a:pt x="19" y="295"/>
                </a:lnTo>
                <a:lnTo>
                  <a:pt x="18" y="295"/>
                </a:lnTo>
                <a:lnTo>
                  <a:pt x="17" y="294"/>
                </a:lnTo>
                <a:lnTo>
                  <a:pt x="17" y="292"/>
                </a:lnTo>
                <a:lnTo>
                  <a:pt x="15" y="291"/>
                </a:lnTo>
                <a:lnTo>
                  <a:pt x="15" y="290"/>
                </a:lnTo>
                <a:lnTo>
                  <a:pt x="14" y="288"/>
                </a:lnTo>
                <a:lnTo>
                  <a:pt x="14" y="287"/>
                </a:lnTo>
                <a:lnTo>
                  <a:pt x="15" y="287"/>
                </a:lnTo>
                <a:lnTo>
                  <a:pt x="15" y="286"/>
                </a:lnTo>
                <a:lnTo>
                  <a:pt x="14" y="286"/>
                </a:lnTo>
                <a:lnTo>
                  <a:pt x="14" y="284"/>
                </a:lnTo>
                <a:lnTo>
                  <a:pt x="13" y="284"/>
                </a:lnTo>
                <a:lnTo>
                  <a:pt x="13" y="283"/>
                </a:lnTo>
                <a:lnTo>
                  <a:pt x="13" y="282"/>
                </a:lnTo>
                <a:lnTo>
                  <a:pt x="11" y="281"/>
                </a:lnTo>
                <a:lnTo>
                  <a:pt x="11" y="279"/>
                </a:lnTo>
                <a:lnTo>
                  <a:pt x="11" y="278"/>
                </a:lnTo>
                <a:lnTo>
                  <a:pt x="13" y="277"/>
                </a:lnTo>
                <a:lnTo>
                  <a:pt x="11" y="277"/>
                </a:lnTo>
                <a:lnTo>
                  <a:pt x="10" y="275"/>
                </a:lnTo>
                <a:lnTo>
                  <a:pt x="10" y="274"/>
                </a:lnTo>
                <a:lnTo>
                  <a:pt x="10" y="271"/>
                </a:lnTo>
                <a:lnTo>
                  <a:pt x="10" y="270"/>
                </a:lnTo>
                <a:lnTo>
                  <a:pt x="10" y="269"/>
                </a:lnTo>
                <a:lnTo>
                  <a:pt x="10" y="266"/>
                </a:lnTo>
                <a:lnTo>
                  <a:pt x="10" y="265"/>
                </a:lnTo>
                <a:lnTo>
                  <a:pt x="11" y="265"/>
                </a:lnTo>
                <a:lnTo>
                  <a:pt x="13" y="265"/>
                </a:lnTo>
                <a:lnTo>
                  <a:pt x="14" y="262"/>
                </a:lnTo>
                <a:lnTo>
                  <a:pt x="14" y="261"/>
                </a:lnTo>
                <a:lnTo>
                  <a:pt x="15" y="260"/>
                </a:lnTo>
                <a:lnTo>
                  <a:pt x="17" y="260"/>
                </a:lnTo>
                <a:lnTo>
                  <a:pt x="18" y="261"/>
                </a:lnTo>
                <a:lnTo>
                  <a:pt x="19" y="261"/>
                </a:lnTo>
                <a:lnTo>
                  <a:pt x="19" y="262"/>
                </a:lnTo>
                <a:lnTo>
                  <a:pt x="21" y="262"/>
                </a:lnTo>
                <a:close/>
                <a:moveTo>
                  <a:pt x="136" y="260"/>
                </a:moveTo>
                <a:lnTo>
                  <a:pt x="134" y="260"/>
                </a:lnTo>
                <a:lnTo>
                  <a:pt x="136" y="260"/>
                </a:lnTo>
                <a:close/>
                <a:moveTo>
                  <a:pt x="138" y="261"/>
                </a:moveTo>
                <a:lnTo>
                  <a:pt x="138" y="260"/>
                </a:lnTo>
                <a:lnTo>
                  <a:pt x="140" y="260"/>
                </a:lnTo>
                <a:lnTo>
                  <a:pt x="138" y="261"/>
                </a:lnTo>
                <a:close/>
                <a:moveTo>
                  <a:pt x="137" y="260"/>
                </a:moveTo>
                <a:lnTo>
                  <a:pt x="136" y="258"/>
                </a:lnTo>
                <a:lnTo>
                  <a:pt x="137" y="258"/>
                </a:lnTo>
                <a:lnTo>
                  <a:pt x="137" y="260"/>
                </a:lnTo>
                <a:close/>
                <a:moveTo>
                  <a:pt x="158" y="257"/>
                </a:moveTo>
                <a:lnTo>
                  <a:pt x="157" y="257"/>
                </a:lnTo>
                <a:lnTo>
                  <a:pt x="158" y="256"/>
                </a:lnTo>
                <a:lnTo>
                  <a:pt x="158" y="257"/>
                </a:lnTo>
                <a:close/>
                <a:moveTo>
                  <a:pt x="154" y="256"/>
                </a:moveTo>
                <a:lnTo>
                  <a:pt x="153" y="256"/>
                </a:lnTo>
                <a:lnTo>
                  <a:pt x="153" y="254"/>
                </a:lnTo>
                <a:lnTo>
                  <a:pt x="154" y="256"/>
                </a:lnTo>
                <a:close/>
                <a:moveTo>
                  <a:pt x="6" y="261"/>
                </a:moveTo>
                <a:lnTo>
                  <a:pt x="5" y="262"/>
                </a:lnTo>
                <a:lnTo>
                  <a:pt x="3" y="261"/>
                </a:lnTo>
                <a:lnTo>
                  <a:pt x="3" y="260"/>
                </a:lnTo>
                <a:lnTo>
                  <a:pt x="2" y="258"/>
                </a:lnTo>
                <a:lnTo>
                  <a:pt x="2" y="257"/>
                </a:lnTo>
                <a:lnTo>
                  <a:pt x="2" y="256"/>
                </a:lnTo>
                <a:lnTo>
                  <a:pt x="3" y="254"/>
                </a:lnTo>
                <a:lnTo>
                  <a:pt x="5" y="254"/>
                </a:lnTo>
                <a:lnTo>
                  <a:pt x="5" y="256"/>
                </a:lnTo>
                <a:lnTo>
                  <a:pt x="6" y="257"/>
                </a:lnTo>
                <a:lnTo>
                  <a:pt x="6" y="258"/>
                </a:lnTo>
                <a:lnTo>
                  <a:pt x="7" y="260"/>
                </a:lnTo>
                <a:lnTo>
                  <a:pt x="6" y="260"/>
                </a:lnTo>
                <a:lnTo>
                  <a:pt x="6" y="261"/>
                </a:lnTo>
                <a:close/>
                <a:moveTo>
                  <a:pt x="153" y="252"/>
                </a:moveTo>
                <a:lnTo>
                  <a:pt x="154" y="252"/>
                </a:lnTo>
                <a:lnTo>
                  <a:pt x="154" y="253"/>
                </a:lnTo>
                <a:lnTo>
                  <a:pt x="153" y="253"/>
                </a:lnTo>
                <a:lnTo>
                  <a:pt x="151" y="253"/>
                </a:lnTo>
                <a:lnTo>
                  <a:pt x="151" y="252"/>
                </a:lnTo>
                <a:lnTo>
                  <a:pt x="150" y="252"/>
                </a:lnTo>
                <a:lnTo>
                  <a:pt x="151" y="252"/>
                </a:lnTo>
                <a:lnTo>
                  <a:pt x="153" y="252"/>
                </a:lnTo>
                <a:close/>
                <a:moveTo>
                  <a:pt x="288" y="250"/>
                </a:moveTo>
                <a:lnTo>
                  <a:pt x="288" y="252"/>
                </a:lnTo>
                <a:lnTo>
                  <a:pt x="288" y="253"/>
                </a:lnTo>
                <a:lnTo>
                  <a:pt x="286" y="253"/>
                </a:lnTo>
                <a:lnTo>
                  <a:pt x="286" y="252"/>
                </a:lnTo>
                <a:lnTo>
                  <a:pt x="286" y="250"/>
                </a:lnTo>
                <a:lnTo>
                  <a:pt x="286" y="252"/>
                </a:lnTo>
                <a:lnTo>
                  <a:pt x="286" y="250"/>
                </a:lnTo>
                <a:lnTo>
                  <a:pt x="288" y="250"/>
                </a:lnTo>
                <a:close/>
                <a:moveTo>
                  <a:pt x="155" y="249"/>
                </a:moveTo>
                <a:lnTo>
                  <a:pt x="155" y="250"/>
                </a:lnTo>
                <a:lnTo>
                  <a:pt x="154" y="249"/>
                </a:lnTo>
                <a:lnTo>
                  <a:pt x="155" y="249"/>
                </a:lnTo>
                <a:close/>
                <a:moveTo>
                  <a:pt x="117" y="250"/>
                </a:moveTo>
                <a:lnTo>
                  <a:pt x="116" y="249"/>
                </a:lnTo>
                <a:lnTo>
                  <a:pt x="117" y="249"/>
                </a:lnTo>
                <a:lnTo>
                  <a:pt x="117" y="250"/>
                </a:lnTo>
                <a:close/>
                <a:moveTo>
                  <a:pt x="149" y="249"/>
                </a:moveTo>
                <a:lnTo>
                  <a:pt x="147" y="249"/>
                </a:lnTo>
                <a:lnTo>
                  <a:pt x="149" y="249"/>
                </a:lnTo>
                <a:lnTo>
                  <a:pt x="149" y="250"/>
                </a:lnTo>
                <a:lnTo>
                  <a:pt x="147" y="250"/>
                </a:lnTo>
                <a:lnTo>
                  <a:pt x="149" y="250"/>
                </a:lnTo>
                <a:lnTo>
                  <a:pt x="150" y="252"/>
                </a:lnTo>
                <a:lnTo>
                  <a:pt x="149" y="252"/>
                </a:lnTo>
                <a:lnTo>
                  <a:pt x="149" y="253"/>
                </a:lnTo>
                <a:lnTo>
                  <a:pt x="147" y="253"/>
                </a:lnTo>
                <a:lnTo>
                  <a:pt x="149" y="253"/>
                </a:lnTo>
                <a:lnTo>
                  <a:pt x="150" y="253"/>
                </a:lnTo>
                <a:lnTo>
                  <a:pt x="151" y="253"/>
                </a:lnTo>
                <a:lnTo>
                  <a:pt x="151" y="254"/>
                </a:lnTo>
                <a:lnTo>
                  <a:pt x="150" y="254"/>
                </a:lnTo>
                <a:lnTo>
                  <a:pt x="149" y="254"/>
                </a:lnTo>
                <a:lnTo>
                  <a:pt x="147" y="254"/>
                </a:lnTo>
                <a:lnTo>
                  <a:pt x="147" y="256"/>
                </a:lnTo>
                <a:lnTo>
                  <a:pt x="146" y="256"/>
                </a:lnTo>
                <a:lnTo>
                  <a:pt x="146" y="254"/>
                </a:lnTo>
                <a:lnTo>
                  <a:pt x="145" y="254"/>
                </a:lnTo>
                <a:lnTo>
                  <a:pt x="145" y="253"/>
                </a:lnTo>
                <a:lnTo>
                  <a:pt x="144" y="253"/>
                </a:lnTo>
                <a:lnTo>
                  <a:pt x="145" y="253"/>
                </a:lnTo>
                <a:lnTo>
                  <a:pt x="145" y="252"/>
                </a:lnTo>
                <a:lnTo>
                  <a:pt x="146" y="252"/>
                </a:lnTo>
                <a:lnTo>
                  <a:pt x="146" y="250"/>
                </a:lnTo>
                <a:lnTo>
                  <a:pt x="146" y="249"/>
                </a:lnTo>
                <a:lnTo>
                  <a:pt x="147" y="249"/>
                </a:lnTo>
                <a:lnTo>
                  <a:pt x="149" y="248"/>
                </a:lnTo>
                <a:lnTo>
                  <a:pt x="149" y="249"/>
                </a:lnTo>
                <a:close/>
                <a:moveTo>
                  <a:pt x="24" y="248"/>
                </a:moveTo>
                <a:lnTo>
                  <a:pt x="24" y="246"/>
                </a:lnTo>
                <a:lnTo>
                  <a:pt x="24" y="248"/>
                </a:lnTo>
                <a:close/>
                <a:moveTo>
                  <a:pt x="28" y="246"/>
                </a:moveTo>
                <a:lnTo>
                  <a:pt x="27" y="246"/>
                </a:lnTo>
                <a:lnTo>
                  <a:pt x="28" y="246"/>
                </a:lnTo>
                <a:close/>
                <a:moveTo>
                  <a:pt x="145" y="246"/>
                </a:moveTo>
                <a:lnTo>
                  <a:pt x="144" y="248"/>
                </a:lnTo>
                <a:lnTo>
                  <a:pt x="144" y="246"/>
                </a:lnTo>
                <a:lnTo>
                  <a:pt x="145" y="246"/>
                </a:lnTo>
                <a:close/>
                <a:moveTo>
                  <a:pt x="276" y="246"/>
                </a:moveTo>
                <a:lnTo>
                  <a:pt x="276" y="245"/>
                </a:lnTo>
                <a:lnTo>
                  <a:pt x="276" y="246"/>
                </a:lnTo>
                <a:close/>
                <a:moveTo>
                  <a:pt x="23" y="245"/>
                </a:moveTo>
                <a:lnTo>
                  <a:pt x="22" y="244"/>
                </a:lnTo>
                <a:lnTo>
                  <a:pt x="23" y="244"/>
                </a:lnTo>
                <a:lnTo>
                  <a:pt x="23" y="245"/>
                </a:lnTo>
                <a:close/>
                <a:moveTo>
                  <a:pt x="146" y="240"/>
                </a:moveTo>
                <a:lnTo>
                  <a:pt x="146" y="241"/>
                </a:lnTo>
                <a:lnTo>
                  <a:pt x="146" y="243"/>
                </a:lnTo>
                <a:lnTo>
                  <a:pt x="146" y="241"/>
                </a:lnTo>
                <a:lnTo>
                  <a:pt x="146" y="243"/>
                </a:lnTo>
                <a:lnTo>
                  <a:pt x="145" y="241"/>
                </a:lnTo>
                <a:lnTo>
                  <a:pt x="146" y="241"/>
                </a:lnTo>
                <a:lnTo>
                  <a:pt x="146" y="240"/>
                </a:lnTo>
                <a:close/>
                <a:moveTo>
                  <a:pt x="284" y="240"/>
                </a:moveTo>
                <a:lnTo>
                  <a:pt x="285" y="241"/>
                </a:lnTo>
                <a:lnTo>
                  <a:pt x="284" y="241"/>
                </a:lnTo>
                <a:lnTo>
                  <a:pt x="284" y="243"/>
                </a:lnTo>
                <a:lnTo>
                  <a:pt x="285" y="243"/>
                </a:lnTo>
                <a:lnTo>
                  <a:pt x="285" y="244"/>
                </a:lnTo>
                <a:lnTo>
                  <a:pt x="284" y="244"/>
                </a:lnTo>
                <a:lnTo>
                  <a:pt x="284" y="243"/>
                </a:lnTo>
                <a:lnTo>
                  <a:pt x="282" y="243"/>
                </a:lnTo>
                <a:lnTo>
                  <a:pt x="281" y="241"/>
                </a:lnTo>
                <a:lnTo>
                  <a:pt x="282" y="241"/>
                </a:lnTo>
                <a:lnTo>
                  <a:pt x="282" y="240"/>
                </a:lnTo>
                <a:lnTo>
                  <a:pt x="284" y="241"/>
                </a:lnTo>
                <a:lnTo>
                  <a:pt x="284" y="240"/>
                </a:lnTo>
                <a:close/>
                <a:moveTo>
                  <a:pt x="278" y="239"/>
                </a:moveTo>
                <a:lnTo>
                  <a:pt x="277" y="239"/>
                </a:lnTo>
                <a:lnTo>
                  <a:pt x="278" y="239"/>
                </a:lnTo>
                <a:close/>
                <a:moveTo>
                  <a:pt x="276" y="239"/>
                </a:moveTo>
                <a:lnTo>
                  <a:pt x="276" y="237"/>
                </a:lnTo>
                <a:lnTo>
                  <a:pt x="276" y="239"/>
                </a:lnTo>
                <a:close/>
                <a:moveTo>
                  <a:pt x="147" y="237"/>
                </a:moveTo>
                <a:lnTo>
                  <a:pt x="147" y="239"/>
                </a:lnTo>
                <a:lnTo>
                  <a:pt x="147" y="237"/>
                </a:lnTo>
                <a:close/>
                <a:moveTo>
                  <a:pt x="167" y="237"/>
                </a:moveTo>
                <a:lnTo>
                  <a:pt x="166" y="237"/>
                </a:lnTo>
                <a:lnTo>
                  <a:pt x="166" y="236"/>
                </a:lnTo>
                <a:lnTo>
                  <a:pt x="167" y="236"/>
                </a:lnTo>
                <a:lnTo>
                  <a:pt x="167" y="237"/>
                </a:lnTo>
                <a:close/>
                <a:moveTo>
                  <a:pt x="282" y="237"/>
                </a:moveTo>
                <a:lnTo>
                  <a:pt x="282" y="236"/>
                </a:lnTo>
                <a:lnTo>
                  <a:pt x="282" y="237"/>
                </a:lnTo>
                <a:close/>
                <a:moveTo>
                  <a:pt x="278" y="237"/>
                </a:moveTo>
                <a:lnTo>
                  <a:pt x="277" y="237"/>
                </a:lnTo>
                <a:lnTo>
                  <a:pt x="277" y="236"/>
                </a:lnTo>
                <a:lnTo>
                  <a:pt x="278" y="236"/>
                </a:lnTo>
                <a:lnTo>
                  <a:pt x="278" y="237"/>
                </a:lnTo>
                <a:close/>
                <a:moveTo>
                  <a:pt x="280" y="236"/>
                </a:moveTo>
                <a:lnTo>
                  <a:pt x="278" y="236"/>
                </a:lnTo>
                <a:lnTo>
                  <a:pt x="278" y="235"/>
                </a:lnTo>
                <a:lnTo>
                  <a:pt x="280" y="235"/>
                </a:lnTo>
                <a:lnTo>
                  <a:pt x="280" y="236"/>
                </a:lnTo>
                <a:close/>
                <a:moveTo>
                  <a:pt x="19" y="233"/>
                </a:moveTo>
                <a:lnTo>
                  <a:pt x="19" y="235"/>
                </a:lnTo>
                <a:lnTo>
                  <a:pt x="21" y="235"/>
                </a:lnTo>
                <a:lnTo>
                  <a:pt x="19" y="235"/>
                </a:lnTo>
                <a:lnTo>
                  <a:pt x="18" y="235"/>
                </a:lnTo>
                <a:lnTo>
                  <a:pt x="18" y="233"/>
                </a:lnTo>
                <a:lnTo>
                  <a:pt x="19" y="233"/>
                </a:lnTo>
                <a:close/>
                <a:moveTo>
                  <a:pt x="22" y="232"/>
                </a:moveTo>
                <a:lnTo>
                  <a:pt x="21" y="232"/>
                </a:lnTo>
                <a:lnTo>
                  <a:pt x="22" y="232"/>
                </a:lnTo>
                <a:close/>
                <a:moveTo>
                  <a:pt x="27" y="231"/>
                </a:moveTo>
                <a:lnTo>
                  <a:pt x="26" y="229"/>
                </a:lnTo>
                <a:lnTo>
                  <a:pt x="27" y="229"/>
                </a:lnTo>
                <a:lnTo>
                  <a:pt x="27" y="231"/>
                </a:lnTo>
                <a:close/>
                <a:moveTo>
                  <a:pt x="284" y="229"/>
                </a:moveTo>
                <a:lnTo>
                  <a:pt x="282" y="229"/>
                </a:lnTo>
                <a:lnTo>
                  <a:pt x="284" y="229"/>
                </a:lnTo>
                <a:close/>
                <a:moveTo>
                  <a:pt x="151" y="229"/>
                </a:moveTo>
                <a:lnTo>
                  <a:pt x="151" y="231"/>
                </a:lnTo>
                <a:lnTo>
                  <a:pt x="150" y="231"/>
                </a:lnTo>
                <a:lnTo>
                  <a:pt x="150" y="232"/>
                </a:lnTo>
                <a:lnTo>
                  <a:pt x="149" y="232"/>
                </a:lnTo>
                <a:lnTo>
                  <a:pt x="149" y="231"/>
                </a:lnTo>
                <a:lnTo>
                  <a:pt x="150" y="231"/>
                </a:lnTo>
                <a:lnTo>
                  <a:pt x="150" y="229"/>
                </a:lnTo>
                <a:lnTo>
                  <a:pt x="151" y="229"/>
                </a:lnTo>
                <a:lnTo>
                  <a:pt x="151" y="228"/>
                </a:lnTo>
                <a:lnTo>
                  <a:pt x="151" y="229"/>
                </a:lnTo>
                <a:close/>
                <a:moveTo>
                  <a:pt x="23" y="229"/>
                </a:moveTo>
                <a:lnTo>
                  <a:pt x="22" y="228"/>
                </a:lnTo>
                <a:lnTo>
                  <a:pt x="23" y="228"/>
                </a:lnTo>
                <a:lnTo>
                  <a:pt x="23" y="229"/>
                </a:lnTo>
                <a:close/>
                <a:moveTo>
                  <a:pt x="284" y="228"/>
                </a:moveTo>
                <a:lnTo>
                  <a:pt x="282" y="228"/>
                </a:lnTo>
                <a:lnTo>
                  <a:pt x="284" y="228"/>
                </a:lnTo>
                <a:close/>
                <a:moveTo>
                  <a:pt x="133" y="227"/>
                </a:moveTo>
                <a:lnTo>
                  <a:pt x="134" y="228"/>
                </a:lnTo>
                <a:lnTo>
                  <a:pt x="133" y="228"/>
                </a:lnTo>
                <a:lnTo>
                  <a:pt x="134" y="229"/>
                </a:lnTo>
                <a:lnTo>
                  <a:pt x="134" y="231"/>
                </a:lnTo>
                <a:lnTo>
                  <a:pt x="136" y="231"/>
                </a:lnTo>
                <a:lnTo>
                  <a:pt x="137" y="231"/>
                </a:lnTo>
                <a:lnTo>
                  <a:pt x="138" y="232"/>
                </a:lnTo>
                <a:lnTo>
                  <a:pt x="140" y="231"/>
                </a:lnTo>
                <a:lnTo>
                  <a:pt x="140" y="229"/>
                </a:lnTo>
                <a:lnTo>
                  <a:pt x="140" y="231"/>
                </a:lnTo>
                <a:lnTo>
                  <a:pt x="141" y="231"/>
                </a:lnTo>
                <a:lnTo>
                  <a:pt x="142" y="231"/>
                </a:lnTo>
                <a:lnTo>
                  <a:pt x="142" y="232"/>
                </a:lnTo>
                <a:lnTo>
                  <a:pt x="141" y="232"/>
                </a:lnTo>
                <a:lnTo>
                  <a:pt x="141" y="233"/>
                </a:lnTo>
                <a:lnTo>
                  <a:pt x="142" y="233"/>
                </a:lnTo>
                <a:lnTo>
                  <a:pt x="142" y="235"/>
                </a:lnTo>
                <a:lnTo>
                  <a:pt x="144" y="235"/>
                </a:lnTo>
                <a:lnTo>
                  <a:pt x="144" y="233"/>
                </a:lnTo>
                <a:lnTo>
                  <a:pt x="145" y="233"/>
                </a:lnTo>
                <a:lnTo>
                  <a:pt x="146" y="232"/>
                </a:lnTo>
                <a:lnTo>
                  <a:pt x="147" y="232"/>
                </a:lnTo>
                <a:lnTo>
                  <a:pt x="147" y="233"/>
                </a:lnTo>
                <a:lnTo>
                  <a:pt x="147" y="235"/>
                </a:lnTo>
                <a:lnTo>
                  <a:pt x="149" y="235"/>
                </a:lnTo>
                <a:lnTo>
                  <a:pt x="149" y="236"/>
                </a:lnTo>
                <a:lnTo>
                  <a:pt x="147" y="236"/>
                </a:lnTo>
                <a:lnTo>
                  <a:pt x="147" y="237"/>
                </a:lnTo>
                <a:lnTo>
                  <a:pt x="146" y="237"/>
                </a:lnTo>
                <a:lnTo>
                  <a:pt x="146" y="239"/>
                </a:lnTo>
                <a:lnTo>
                  <a:pt x="145" y="239"/>
                </a:lnTo>
                <a:lnTo>
                  <a:pt x="144" y="239"/>
                </a:lnTo>
                <a:lnTo>
                  <a:pt x="144" y="240"/>
                </a:lnTo>
                <a:lnTo>
                  <a:pt x="144" y="241"/>
                </a:lnTo>
                <a:lnTo>
                  <a:pt x="145" y="241"/>
                </a:lnTo>
                <a:lnTo>
                  <a:pt x="145" y="243"/>
                </a:lnTo>
                <a:lnTo>
                  <a:pt x="145" y="244"/>
                </a:lnTo>
                <a:lnTo>
                  <a:pt x="146" y="245"/>
                </a:lnTo>
                <a:lnTo>
                  <a:pt x="145" y="245"/>
                </a:lnTo>
                <a:lnTo>
                  <a:pt x="144" y="245"/>
                </a:lnTo>
                <a:lnTo>
                  <a:pt x="144" y="246"/>
                </a:lnTo>
                <a:lnTo>
                  <a:pt x="142" y="246"/>
                </a:lnTo>
                <a:lnTo>
                  <a:pt x="141" y="246"/>
                </a:lnTo>
                <a:lnTo>
                  <a:pt x="140" y="246"/>
                </a:lnTo>
                <a:lnTo>
                  <a:pt x="141" y="246"/>
                </a:lnTo>
                <a:lnTo>
                  <a:pt x="140" y="246"/>
                </a:lnTo>
                <a:lnTo>
                  <a:pt x="140" y="245"/>
                </a:lnTo>
                <a:lnTo>
                  <a:pt x="138" y="245"/>
                </a:lnTo>
                <a:lnTo>
                  <a:pt x="137" y="244"/>
                </a:lnTo>
                <a:lnTo>
                  <a:pt x="138" y="244"/>
                </a:lnTo>
                <a:lnTo>
                  <a:pt x="137" y="244"/>
                </a:lnTo>
                <a:lnTo>
                  <a:pt x="136" y="245"/>
                </a:lnTo>
                <a:lnTo>
                  <a:pt x="136" y="244"/>
                </a:lnTo>
                <a:lnTo>
                  <a:pt x="134" y="244"/>
                </a:lnTo>
                <a:lnTo>
                  <a:pt x="136" y="243"/>
                </a:lnTo>
                <a:lnTo>
                  <a:pt x="136" y="241"/>
                </a:lnTo>
                <a:lnTo>
                  <a:pt x="134" y="240"/>
                </a:lnTo>
                <a:lnTo>
                  <a:pt x="134" y="239"/>
                </a:lnTo>
                <a:lnTo>
                  <a:pt x="134" y="236"/>
                </a:lnTo>
                <a:lnTo>
                  <a:pt x="136" y="236"/>
                </a:lnTo>
                <a:lnTo>
                  <a:pt x="134" y="235"/>
                </a:lnTo>
                <a:lnTo>
                  <a:pt x="133" y="235"/>
                </a:lnTo>
                <a:lnTo>
                  <a:pt x="133" y="233"/>
                </a:lnTo>
                <a:lnTo>
                  <a:pt x="133" y="232"/>
                </a:lnTo>
                <a:lnTo>
                  <a:pt x="132" y="232"/>
                </a:lnTo>
                <a:lnTo>
                  <a:pt x="132" y="231"/>
                </a:lnTo>
                <a:lnTo>
                  <a:pt x="133" y="231"/>
                </a:lnTo>
                <a:lnTo>
                  <a:pt x="133" y="229"/>
                </a:lnTo>
                <a:lnTo>
                  <a:pt x="132" y="229"/>
                </a:lnTo>
                <a:lnTo>
                  <a:pt x="133" y="229"/>
                </a:lnTo>
                <a:lnTo>
                  <a:pt x="133" y="228"/>
                </a:lnTo>
                <a:lnTo>
                  <a:pt x="132" y="228"/>
                </a:lnTo>
                <a:lnTo>
                  <a:pt x="132" y="227"/>
                </a:lnTo>
                <a:lnTo>
                  <a:pt x="132" y="226"/>
                </a:lnTo>
                <a:lnTo>
                  <a:pt x="133" y="227"/>
                </a:lnTo>
                <a:close/>
                <a:moveTo>
                  <a:pt x="43" y="227"/>
                </a:moveTo>
                <a:lnTo>
                  <a:pt x="44" y="227"/>
                </a:lnTo>
                <a:lnTo>
                  <a:pt x="45" y="227"/>
                </a:lnTo>
                <a:lnTo>
                  <a:pt x="47" y="227"/>
                </a:lnTo>
                <a:lnTo>
                  <a:pt x="48" y="227"/>
                </a:lnTo>
                <a:lnTo>
                  <a:pt x="49" y="227"/>
                </a:lnTo>
                <a:lnTo>
                  <a:pt x="51" y="227"/>
                </a:lnTo>
                <a:lnTo>
                  <a:pt x="53" y="228"/>
                </a:lnTo>
                <a:lnTo>
                  <a:pt x="55" y="229"/>
                </a:lnTo>
                <a:lnTo>
                  <a:pt x="56" y="229"/>
                </a:lnTo>
                <a:lnTo>
                  <a:pt x="57" y="229"/>
                </a:lnTo>
                <a:lnTo>
                  <a:pt x="58" y="229"/>
                </a:lnTo>
                <a:lnTo>
                  <a:pt x="58" y="231"/>
                </a:lnTo>
                <a:lnTo>
                  <a:pt x="61" y="232"/>
                </a:lnTo>
                <a:lnTo>
                  <a:pt x="62" y="232"/>
                </a:lnTo>
                <a:lnTo>
                  <a:pt x="64" y="232"/>
                </a:lnTo>
                <a:lnTo>
                  <a:pt x="64" y="233"/>
                </a:lnTo>
                <a:lnTo>
                  <a:pt x="65" y="233"/>
                </a:lnTo>
                <a:lnTo>
                  <a:pt x="66" y="235"/>
                </a:lnTo>
                <a:lnTo>
                  <a:pt x="66" y="236"/>
                </a:lnTo>
                <a:lnTo>
                  <a:pt x="68" y="237"/>
                </a:lnTo>
                <a:lnTo>
                  <a:pt x="68" y="239"/>
                </a:lnTo>
                <a:lnTo>
                  <a:pt x="69" y="240"/>
                </a:lnTo>
                <a:lnTo>
                  <a:pt x="70" y="241"/>
                </a:lnTo>
                <a:lnTo>
                  <a:pt x="72" y="243"/>
                </a:lnTo>
                <a:lnTo>
                  <a:pt x="72" y="244"/>
                </a:lnTo>
                <a:lnTo>
                  <a:pt x="72" y="245"/>
                </a:lnTo>
                <a:lnTo>
                  <a:pt x="73" y="245"/>
                </a:lnTo>
                <a:lnTo>
                  <a:pt x="73" y="246"/>
                </a:lnTo>
                <a:lnTo>
                  <a:pt x="73" y="248"/>
                </a:lnTo>
                <a:lnTo>
                  <a:pt x="73" y="249"/>
                </a:lnTo>
                <a:lnTo>
                  <a:pt x="73" y="250"/>
                </a:lnTo>
                <a:lnTo>
                  <a:pt x="73" y="252"/>
                </a:lnTo>
                <a:lnTo>
                  <a:pt x="74" y="252"/>
                </a:lnTo>
                <a:lnTo>
                  <a:pt x="74" y="253"/>
                </a:lnTo>
                <a:lnTo>
                  <a:pt x="75" y="253"/>
                </a:lnTo>
                <a:lnTo>
                  <a:pt x="75" y="254"/>
                </a:lnTo>
                <a:lnTo>
                  <a:pt x="75" y="256"/>
                </a:lnTo>
                <a:lnTo>
                  <a:pt x="77" y="257"/>
                </a:lnTo>
                <a:lnTo>
                  <a:pt x="77" y="258"/>
                </a:lnTo>
                <a:lnTo>
                  <a:pt x="78" y="260"/>
                </a:lnTo>
                <a:lnTo>
                  <a:pt x="79" y="261"/>
                </a:lnTo>
                <a:lnTo>
                  <a:pt x="82" y="262"/>
                </a:lnTo>
                <a:lnTo>
                  <a:pt x="83" y="262"/>
                </a:lnTo>
                <a:lnTo>
                  <a:pt x="85" y="263"/>
                </a:lnTo>
                <a:lnTo>
                  <a:pt x="85" y="265"/>
                </a:lnTo>
                <a:lnTo>
                  <a:pt x="85" y="266"/>
                </a:lnTo>
                <a:lnTo>
                  <a:pt x="86" y="266"/>
                </a:lnTo>
                <a:lnTo>
                  <a:pt x="86" y="267"/>
                </a:lnTo>
                <a:lnTo>
                  <a:pt x="85" y="267"/>
                </a:lnTo>
                <a:lnTo>
                  <a:pt x="85" y="270"/>
                </a:lnTo>
                <a:lnTo>
                  <a:pt x="85" y="271"/>
                </a:lnTo>
                <a:lnTo>
                  <a:pt x="85" y="273"/>
                </a:lnTo>
                <a:lnTo>
                  <a:pt x="83" y="274"/>
                </a:lnTo>
                <a:lnTo>
                  <a:pt x="82" y="275"/>
                </a:lnTo>
                <a:lnTo>
                  <a:pt x="82" y="277"/>
                </a:lnTo>
                <a:lnTo>
                  <a:pt x="81" y="277"/>
                </a:lnTo>
                <a:lnTo>
                  <a:pt x="81" y="278"/>
                </a:lnTo>
                <a:lnTo>
                  <a:pt x="79" y="279"/>
                </a:lnTo>
                <a:lnTo>
                  <a:pt x="78" y="279"/>
                </a:lnTo>
                <a:lnTo>
                  <a:pt x="77" y="281"/>
                </a:lnTo>
                <a:lnTo>
                  <a:pt x="74" y="281"/>
                </a:lnTo>
                <a:lnTo>
                  <a:pt x="73" y="281"/>
                </a:lnTo>
                <a:lnTo>
                  <a:pt x="72" y="281"/>
                </a:lnTo>
                <a:lnTo>
                  <a:pt x="70" y="281"/>
                </a:lnTo>
                <a:lnTo>
                  <a:pt x="70" y="279"/>
                </a:lnTo>
                <a:lnTo>
                  <a:pt x="70" y="281"/>
                </a:lnTo>
                <a:lnTo>
                  <a:pt x="69" y="281"/>
                </a:lnTo>
                <a:lnTo>
                  <a:pt x="69" y="279"/>
                </a:lnTo>
                <a:lnTo>
                  <a:pt x="69" y="281"/>
                </a:lnTo>
                <a:lnTo>
                  <a:pt x="68" y="281"/>
                </a:lnTo>
                <a:lnTo>
                  <a:pt x="66" y="281"/>
                </a:lnTo>
                <a:lnTo>
                  <a:pt x="65" y="281"/>
                </a:lnTo>
                <a:lnTo>
                  <a:pt x="65" y="279"/>
                </a:lnTo>
                <a:lnTo>
                  <a:pt x="64" y="279"/>
                </a:lnTo>
                <a:lnTo>
                  <a:pt x="64" y="281"/>
                </a:lnTo>
                <a:lnTo>
                  <a:pt x="62" y="281"/>
                </a:lnTo>
                <a:lnTo>
                  <a:pt x="61" y="281"/>
                </a:lnTo>
                <a:lnTo>
                  <a:pt x="61" y="282"/>
                </a:lnTo>
                <a:lnTo>
                  <a:pt x="60" y="279"/>
                </a:lnTo>
                <a:lnTo>
                  <a:pt x="58" y="279"/>
                </a:lnTo>
                <a:lnTo>
                  <a:pt x="58" y="281"/>
                </a:lnTo>
                <a:lnTo>
                  <a:pt x="57" y="281"/>
                </a:lnTo>
                <a:lnTo>
                  <a:pt x="57" y="282"/>
                </a:lnTo>
                <a:lnTo>
                  <a:pt x="56" y="282"/>
                </a:lnTo>
                <a:lnTo>
                  <a:pt x="56" y="283"/>
                </a:lnTo>
                <a:lnTo>
                  <a:pt x="53" y="283"/>
                </a:lnTo>
                <a:lnTo>
                  <a:pt x="53" y="282"/>
                </a:lnTo>
                <a:lnTo>
                  <a:pt x="52" y="282"/>
                </a:lnTo>
                <a:lnTo>
                  <a:pt x="51" y="282"/>
                </a:lnTo>
                <a:lnTo>
                  <a:pt x="49" y="282"/>
                </a:lnTo>
                <a:lnTo>
                  <a:pt x="49" y="281"/>
                </a:lnTo>
                <a:lnTo>
                  <a:pt x="48" y="281"/>
                </a:lnTo>
                <a:lnTo>
                  <a:pt x="48" y="279"/>
                </a:lnTo>
                <a:lnTo>
                  <a:pt x="45" y="278"/>
                </a:lnTo>
                <a:lnTo>
                  <a:pt x="44" y="277"/>
                </a:lnTo>
                <a:lnTo>
                  <a:pt x="45" y="275"/>
                </a:lnTo>
                <a:lnTo>
                  <a:pt x="44" y="275"/>
                </a:lnTo>
                <a:lnTo>
                  <a:pt x="44" y="274"/>
                </a:lnTo>
                <a:lnTo>
                  <a:pt x="43" y="273"/>
                </a:lnTo>
                <a:lnTo>
                  <a:pt x="41" y="273"/>
                </a:lnTo>
                <a:lnTo>
                  <a:pt x="41" y="271"/>
                </a:lnTo>
                <a:lnTo>
                  <a:pt x="41" y="270"/>
                </a:lnTo>
                <a:lnTo>
                  <a:pt x="40" y="270"/>
                </a:lnTo>
                <a:lnTo>
                  <a:pt x="40" y="269"/>
                </a:lnTo>
                <a:lnTo>
                  <a:pt x="40" y="267"/>
                </a:lnTo>
                <a:lnTo>
                  <a:pt x="40" y="266"/>
                </a:lnTo>
                <a:lnTo>
                  <a:pt x="39" y="266"/>
                </a:lnTo>
                <a:lnTo>
                  <a:pt x="38" y="266"/>
                </a:lnTo>
                <a:lnTo>
                  <a:pt x="36" y="265"/>
                </a:lnTo>
                <a:lnTo>
                  <a:pt x="36" y="263"/>
                </a:lnTo>
                <a:lnTo>
                  <a:pt x="35" y="263"/>
                </a:lnTo>
                <a:lnTo>
                  <a:pt x="35" y="262"/>
                </a:lnTo>
                <a:lnTo>
                  <a:pt x="35" y="261"/>
                </a:lnTo>
                <a:lnTo>
                  <a:pt x="34" y="261"/>
                </a:lnTo>
                <a:lnTo>
                  <a:pt x="34" y="260"/>
                </a:lnTo>
                <a:lnTo>
                  <a:pt x="34" y="258"/>
                </a:lnTo>
                <a:lnTo>
                  <a:pt x="34" y="257"/>
                </a:lnTo>
                <a:lnTo>
                  <a:pt x="34" y="256"/>
                </a:lnTo>
                <a:lnTo>
                  <a:pt x="34" y="254"/>
                </a:lnTo>
                <a:lnTo>
                  <a:pt x="34" y="253"/>
                </a:lnTo>
                <a:lnTo>
                  <a:pt x="34" y="252"/>
                </a:lnTo>
                <a:lnTo>
                  <a:pt x="32" y="250"/>
                </a:lnTo>
                <a:lnTo>
                  <a:pt x="31" y="250"/>
                </a:lnTo>
                <a:lnTo>
                  <a:pt x="31" y="249"/>
                </a:lnTo>
                <a:lnTo>
                  <a:pt x="31" y="248"/>
                </a:lnTo>
                <a:lnTo>
                  <a:pt x="30" y="248"/>
                </a:lnTo>
                <a:lnTo>
                  <a:pt x="31" y="246"/>
                </a:lnTo>
                <a:lnTo>
                  <a:pt x="31" y="245"/>
                </a:lnTo>
                <a:lnTo>
                  <a:pt x="30" y="245"/>
                </a:lnTo>
                <a:lnTo>
                  <a:pt x="30" y="244"/>
                </a:lnTo>
                <a:lnTo>
                  <a:pt x="28" y="244"/>
                </a:lnTo>
                <a:lnTo>
                  <a:pt x="28" y="243"/>
                </a:lnTo>
                <a:lnTo>
                  <a:pt x="27" y="243"/>
                </a:lnTo>
                <a:lnTo>
                  <a:pt x="26" y="241"/>
                </a:lnTo>
                <a:lnTo>
                  <a:pt x="26" y="240"/>
                </a:lnTo>
                <a:lnTo>
                  <a:pt x="26" y="239"/>
                </a:lnTo>
                <a:lnTo>
                  <a:pt x="27" y="239"/>
                </a:lnTo>
                <a:lnTo>
                  <a:pt x="26" y="239"/>
                </a:lnTo>
                <a:lnTo>
                  <a:pt x="26" y="237"/>
                </a:lnTo>
                <a:lnTo>
                  <a:pt x="26" y="236"/>
                </a:lnTo>
                <a:lnTo>
                  <a:pt x="24" y="236"/>
                </a:lnTo>
                <a:lnTo>
                  <a:pt x="23" y="236"/>
                </a:lnTo>
                <a:lnTo>
                  <a:pt x="22" y="236"/>
                </a:lnTo>
                <a:lnTo>
                  <a:pt x="21" y="235"/>
                </a:lnTo>
                <a:lnTo>
                  <a:pt x="21" y="233"/>
                </a:lnTo>
                <a:lnTo>
                  <a:pt x="22" y="233"/>
                </a:lnTo>
                <a:lnTo>
                  <a:pt x="22" y="232"/>
                </a:lnTo>
                <a:lnTo>
                  <a:pt x="23" y="232"/>
                </a:lnTo>
                <a:lnTo>
                  <a:pt x="23" y="233"/>
                </a:lnTo>
                <a:lnTo>
                  <a:pt x="24" y="232"/>
                </a:lnTo>
                <a:lnTo>
                  <a:pt x="26" y="232"/>
                </a:lnTo>
                <a:lnTo>
                  <a:pt x="27" y="232"/>
                </a:lnTo>
                <a:lnTo>
                  <a:pt x="27" y="231"/>
                </a:lnTo>
                <a:lnTo>
                  <a:pt x="28" y="229"/>
                </a:lnTo>
                <a:lnTo>
                  <a:pt x="30" y="229"/>
                </a:lnTo>
                <a:lnTo>
                  <a:pt x="31" y="229"/>
                </a:lnTo>
                <a:lnTo>
                  <a:pt x="31" y="228"/>
                </a:lnTo>
                <a:lnTo>
                  <a:pt x="34" y="228"/>
                </a:lnTo>
                <a:lnTo>
                  <a:pt x="36" y="228"/>
                </a:lnTo>
                <a:lnTo>
                  <a:pt x="38" y="227"/>
                </a:lnTo>
                <a:lnTo>
                  <a:pt x="39" y="227"/>
                </a:lnTo>
                <a:lnTo>
                  <a:pt x="40" y="226"/>
                </a:lnTo>
                <a:lnTo>
                  <a:pt x="41" y="226"/>
                </a:lnTo>
                <a:lnTo>
                  <a:pt x="43" y="226"/>
                </a:lnTo>
                <a:lnTo>
                  <a:pt x="43" y="227"/>
                </a:lnTo>
                <a:close/>
                <a:moveTo>
                  <a:pt x="22" y="227"/>
                </a:moveTo>
                <a:lnTo>
                  <a:pt x="21" y="227"/>
                </a:lnTo>
                <a:lnTo>
                  <a:pt x="21" y="226"/>
                </a:lnTo>
                <a:lnTo>
                  <a:pt x="22" y="227"/>
                </a:lnTo>
                <a:close/>
                <a:moveTo>
                  <a:pt x="144" y="224"/>
                </a:moveTo>
                <a:lnTo>
                  <a:pt x="144" y="226"/>
                </a:lnTo>
                <a:lnTo>
                  <a:pt x="145" y="226"/>
                </a:lnTo>
                <a:lnTo>
                  <a:pt x="145" y="227"/>
                </a:lnTo>
                <a:lnTo>
                  <a:pt x="146" y="227"/>
                </a:lnTo>
                <a:lnTo>
                  <a:pt x="146" y="228"/>
                </a:lnTo>
                <a:lnTo>
                  <a:pt x="147" y="229"/>
                </a:lnTo>
                <a:lnTo>
                  <a:pt x="146" y="229"/>
                </a:lnTo>
                <a:lnTo>
                  <a:pt x="146" y="228"/>
                </a:lnTo>
                <a:lnTo>
                  <a:pt x="145" y="227"/>
                </a:lnTo>
                <a:lnTo>
                  <a:pt x="145" y="228"/>
                </a:lnTo>
                <a:lnTo>
                  <a:pt x="144" y="228"/>
                </a:lnTo>
                <a:lnTo>
                  <a:pt x="142" y="226"/>
                </a:lnTo>
                <a:lnTo>
                  <a:pt x="144" y="224"/>
                </a:lnTo>
                <a:close/>
                <a:moveTo>
                  <a:pt x="123" y="223"/>
                </a:moveTo>
                <a:lnTo>
                  <a:pt x="123" y="222"/>
                </a:lnTo>
                <a:lnTo>
                  <a:pt x="123" y="223"/>
                </a:lnTo>
                <a:close/>
                <a:moveTo>
                  <a:pt x="111" y="223"/>
                </a:moveTo>
                <a:lnTo>
                  <a:pt x="111" y="224"/>
                </a:lnTo>
                <a:lnTo>
                  <a:pt x="112" y="226"/>
                </a:lnTo>
                <a:lnTo>
                  <a:pt x="113" y="224"/>
                </a:lnTo>
                <a:lnTo>
                  <a:pt x="113" y="226"/>
                </a:lnTo>
                <a:lnTo>
                  <a:pt x="113" y="227"/>
                </a:lnTo>
                <a:lnTo>
                  <a:pt x="112" y="227"/>
                </a:lnTo>
                <a:lnTo>
                  <a:pt x="113" y="227"/>
                </a:lnTo>
                <a:lnTo>
                  <a:pt x="113" y="228"/>
                </a:lnTo>
                <a:lnTo>
                  <a:pt x="112" y="228"/>
                </a:lnTo>
                <a:lnTo>
                  <a:pt x="113" y="228"/>
                </a:lnTo>
                <a:lnTo>
                  <a:pt x="115" y="228"/>
                </a:lnTo>
                <a:lnTo>
                  <a:pt x="115" y="229"/>
                </a:lnTo>
                <a:lnTo>
                  <a:pt x="115" y="231"/>
                </a:lnTo>
                <a:lnTo>
                  <a:pt x="115" y="229"/>
                </a:lnTo>
                <a:lnTo>
                  <a:pt x="116" y="228"/>
                </a:lnTo>
                <a:lnTo>
                  <a:pt x="117" y="229"/>
                </a:lnTo>
                <a:lnTo>
                  <a:pt x="117" y="231"/>
                </a:lnTo>
                <a:lnTo>
                  <a:pt x="116" y="231"/>
                </a:lnTo>
                <a:lnTo>
                  <a:pt x="116" y="232"/>
                </a:lnTo>
                <a:lnTo>
                  <a:pt x="117" y="232"/>
                </a:lnTo>
                <a:lnTo>
                  <a:pt x="117" y="233"/>
                </a:lnTo>
                <a:lnTo>
                  <a:pt x="116" y="233"/>
                </a:lnTo>
                <a:lnTo>
                  <a:pt x="117" y="233"/>
                </a:lnTo>
                <a:lnTo>
                  <a:pt x="119" y="233"/>
                </a:lnTo>
                <a:lnTo>
                  <a:pt x="119" y="232"/>
                </a:lnTo>
                <a:lnTo>
                  <a:pt x="119" y="231"/>
                </a:lnTo>
                <a:lnTo>
                  <a:pt x="120" y="231"/>
                </a:lnTo>
                <a:lnTo>
                  <a:pt x="120" y="232"/>
                </a:lnTo>
                <a:lnTo>
                  <a:pt x="120" y="231"/>
                </a:lnTo>
                <a:lnTo>
                  <a:pt x="121" y="231"/>
                </a:lnTo>
                <a:lnTo>
                  <a:pt x="123" y="231"/>
                </a:lnTo>
                <a:lnTo>
                  <a:pt x="123" y="232"/>
                </a:lnTo>
                <a:lnTo>
                  <a:pt x="123" y="233"/>
                </a:lnTo>
                <a:lnTo>
                  <a:pt x="121" y="233"/>
                </a:lnTo>
                <a:lnTo>
                  <a:pt x="120" y="233"/>
                </a:lnTo>
                <a:lnTo>
                  <a:pt x="120" y="235"/>
                </a:lnTo>
                <a:lnTo>
                  <a:pt x="120" y="236"/>
                </a:lnTo>
                <a:lnTo>
                  <a:pt x="121" y="236"/>
                </a:lnTo>
                <a:lnTo>
                  <a:pt x="121" y="235"/>
                </a:lnTo>
                <a:lnTo>
                  <a:pt x="123" y="236"/>
                </a:lnTo>
                <a:lnTo>
                  <a:pt x="124" y="237"/>
                </a:lnTo>
                <a:lnTo>
                  <a:pt x="123" y="239"/>
                </a:lnTo>
                <a:lnTo>
                  <a:pt x="124" y="239"/>
                </a:lnTo>
                <a:lnTo>
                  <a:pt x="125" y="239"/>
                </a:lnTo>
                <a:lnTo>
                  <a:pt x="125" y="240"/>
                </a:lnTo>
                <a:lnTo>
                  <a:pt x="127" y="240"/>
                </a:lnTo>
                <a:lnTo>
                  <a:pt x="128" y="241"/>
                </a:lnTo>
                <a:lnTo>
                  <a:pt x="127" y="243"/>
                </a:lnTo>
                <a:lnTo>
                  <a:pt x="127" y="244"/>
                </a:lnTo>
                <a:lnTo>
                  <a:pt x="125" y="244"/>
                </a:lnTo>
                <a:lnTo>
                  <a:pt x="125" y="245"/>
                </a:lnTo>
                <a:lnTo>
                  <a:pt x="125" y="246"/>
                </a:lnTo>
                <a:lnTo>
                  <a:pt x="124" y="246"/>
                </a:lnTo>
                <a:lnTo>
                  <a:pt x="124" y="248"/>
                </a:lnTo>
                <a:lnTo>
                  <a:pt x="125" y="248"/>
                </a:lnTo>
                <a:lnTo>
                  <a:pt x="125" y="249"/>
                </a:lnTo>
                <a:lnTo>
                  <a:pt x="125" y="250"/>
                </a:lnTo>
                <a:lnTo>
                  <a:pt x="127" y="252"/>
                </a:lnTo>
                <a:lnTo>
                  <a:pt x="128" y="252"/>
                </a:lnTo>
                <a:lnTo>
                  <a:pt x="128" y="250"/>
                </a:lnTo>
                <a:lnTo>
                  <a:pt x="127" y="250"/>
                </a:lnTo>
                <a:lnTo>
                  <a:pt x="127" y="249"/>
                </a:lnTo>
                <a:lnTo>
                  <a:pt x="128" y="249"/>
                </a:lnTo>
                <a:lnTo>
                  <a:pt x="129" y="249"/>
                </a:lnTo>
                <a:lnTo>
                  <a:pt x="129" y="250"/>
                </a:lnTo>
                <a:lnTo>
                  <a:pt x="130" y="250"/>
                </a:lnTo>
                <a:lnTo>
                  <a:pt x="132" y="250"/>
                </a:lnTo>
                <a:lnTo>
                  <a:pt x="132" y="249"/>
                </a:lnTo>
                <a:lnTo>
                  <a:pt x="133" y="250"/>
                </a:lnTo>
                <a:lnTo>
                  <a:pt x="133" y="252"/>
                </a:lnTo>
                <a:lnTo>
                  <a:pt x="134" y="252"/>
                </a:lnTo>
                <a:lnTo>
                  <a:pt x="134" y="250"/>
                </a:lnTo>
                <a:lnTo>
                  <a:pt x="136" y="250"/>
                </a:lnTo>
                <a:lnTo>
                  <a:pt x="137" y="250"/>
                </a:lnTo>
                <a:lnTo>
                  <a:pt x="138" y="250"/>
                </a:lnTo>
                <a:lnTo>
                  <a:pt x="138" y="252"/>
                </a:lnTo>
                <a:lnTo>
                  <a:pt x="137" y="252"/>
                </a:lnTo>
                <a:lnTo>
                  <a:pt x="137" y="253"/>
                </a:lnTo>
                <a:lnTo>
                  <a:pt x="136" y="253"/>
                </a:lnTo>
                <a:lnTo>
                  <a:pt x="136" y="254"/>
                </a:lnTo>
                <a:lnTo>
                  <a:pt x="134" y="254"/>
                </a:lnTo>
                <a:lnTo>
                  <a:pt x="136" y="254"/>
                </a:lnTo>
                <a:lnTo>
                  <a:pt x="134" y="256"/>
                </a:lnTo>
                <a:lnTo>
                  <a:pt x="133" y="256"/>
                </a:lnTo>
                <a:lnTo>
                  <a:pt x="133" y="257"/>
                </a:lnTo>
                <a:lnTo>
                  <a:pt x="134" y="257"/>
                </a:lnTo>
                <a:lnTo>
                  <a:pt x="133" y="257"/>
                </a:lnTo>
                <a:lnTo>
                  <a:pt x="134" y="257"/>
                </a:lnTo>
                <a:lnTo>
                  <a:pt x="136" y="257"/>
                </a:lnTo>
                <a:lnTo>
                  <a:pt x="136" y="258"/>
                </a:lnTo>
                <a:lnTo>
                  <a:pt x="134" y="258"/>
                </a:lnTo>
                <a:lnTo>
                  <a:pt x="136" y="258"/>
                </a:lnTo>
                <a:lnTo>
                  <a:pt x="136" y="260"/>
                </a:lnTo>
                <a:lnTo>
                  <a:pt x="134" y="260"/>
                </a:lnTo>
                <a:lnTo>
                  <a:pt x="134" y="261"/>
                </a:lnTo>
                <a:lnTo>
                  <a:pt x="136" y="261"/>
                </a:lnTo>
                <a:lnTo>
                  <a:pt x="134" y="262"/>
                </a:lnTo>
                <a:lnTo>
                  <a:pt x="136" y="262"/>
                </a:lnTo>
                <a:lnTo>
                  <a:pt x="136" y="263"/>
                </a:lnTo>
                <a:lnTo>
                  <a:pt x="136" y="265"/>
                </a:lnTo>
                <a:lnTo>
                  <a:pt x="134" y="265"/>
                </a:lnTo>
                <a:lnTo>
                  <a:pt x="134" y="266"/>
                </a:lnTo>
                <a:lnTo>
                  <a:pt x="133" y="266"/>
                </a:lnTo>
                <a:lnTo>
                  <a:pt x="132" y="267"/>
                </a:lnTo>
                <a:lnTo>
                  <a:pt x="130" y="267"/>
                </a:lnTo>
                <a:lnTo>
                  <a:pt x="130" y="266"/>
                </a:lnTo>
                <a:lnTo>
                  <a:pt x="129" y="266"/>
                </a:lnTo>
                <a:lnTo>
                  <a:pt x="129" y="265"/>
                </a:lnTo>
                <a:lnTo>
                  <a:pt x="128" y="265"/>
                </a:lnTo>
                <a:lnTo>
                  <a:pt x="127" y="265"/>
                </a:lnTo>
                <a:lnTo>
                  <a:pt x="125" y="265"/>
                </a:lnTo>
                <a:lnTo>
                  <a:pt x="125" y="263"/>
                </a:lnTo>
                <a:lnTo>
                  <a:pt x="125" y="262"/>
                </a:lnTo>
                <a:lnTo>
                  <a:pt x="124" y="262"/>
                </a:lnTo>
                <a:lnTo>
                  <a:pt x="124" y="261"/>
                </a:lnTo>
                <a:lnTo>
                  <a:pt x="125" y="261"/>
                </a:lnTo>
                <a:lnTo>
                  <a:pt x="127" y="261"/>
                </a:lnTo>
                <a:lnTo>
                  <a:pt x="128" y="261"/>
                </a:lnTo>
                <a:lnTo>
                  <a:pt x="128" y="260"/>
                </a:lnTo>
                <a:lnTo>
                  <a:pt x="127" y="260"/>
                </a:lnTo>
                <a:lnTo>
                  <a:pt x="125" y="258"/>
                </a:lnTo>
                <a:lnTo>
                  <a:pt x="124" y="260"/>
                </a:lnTo>
                <a:lnTo>
                  <a:pt x="123" y="260"/>
                </a:lnTo>
                <a:lnTo>
                  <a:pt x="123" y="258"/>
                </a:lnTo>
                <a:lnTo>
                  <a:pt x="121" y="258"/>
                </a:lnTo>
                <a:lnTo>
                  <a:pt x="120" y="257"/>
                </a:lnTo>
                <a:lnTo>
                  <a:pt x="120" y="258"/>
                </a:lnTo>
                <a:lnTo>
                  <a:pt x="119" y="257"/>
                </a:lnTo>
                <a:lnTo>
                  <a:pt x="119" y="256"/>
                </a:lnTo>
                <a:lnTo>
                  <a:pt x="119" y="254"/>
                </a:lnTo>
                <a:lnTo>
                  <a:pt x="119" y="253"/>
                </a:lnTo>
                <a:lnTo>
                  <a:pt x="117" y="253"/>
                </a:lnTo>
                <a:lnTo>
                  <a:pt x="117" y="252"/>
                </a:lnTo>
                <a:lnTo>
                  <a:pt x="119" y="252"/>
                </a:lnTo>
                <a:lnTo>
                  <a:pt x="119" y="250"/>
                </a:lnTo>
                <a:lnTo>
                  <a:pt x="117" y="250"/>
                </a:lnTo>
                <a:lnTo>
                  <a:pt x="117" y="249"/>
                </a:lnTo>
                <a:lnTo>
                  <a:pt x="119" y="249"/>
                </a:lnTo>
                <a:lnTo>
                  <a:pt x="119" y="250"/>
                </a:lnTo>
                <a:lnTo>
                  <a:pt x="120" y="250"/>
                </a:lnTo>
                <a:lnTo>
                  <a:pt x="120" y="252"/>
                </a:lnTo>
                <a:lnTo>
                  <a:pt x="121" y="252"/>
                </a:lnTo>
                <a:lnTo>
                  <a:pt x="123" y="253"/>
                </a:lnTo>
                <a:lnTo>
                  <a:pt x="124" y="252"/>
                </a:lnTo>
                <a:lnTo>
                  <a:pt x="123" y="252"/>
                </a:lnTo>
                <a:lnTo>
                  <a:pt x="124" y="252"/>
                </a:lnTo>
                <a:lnTo>
                  <a:pt x="125" y="250"/>
                </a:lnTo>
                <a:lnTo>
                  <a:pt x="124" y="250"/>
                </a:lnTo>
                <a:lnTo>
                  <a:pt x="124" y="249"/>
                </a:lnTo>
                <a:lnTo>
                  <a:pt x="123" y="249"/>
                </a:lnTo>
                <a:lnTo>
                  <a:pt x="121" y="248"/>
                </a:lnTo>
                <a:lnTo>
                  <a:pt x="121" y="246"/>
                </a:lnTo>
                <a:lnTo>
                  <a:pt x="120" y="246"/>
                </a:lnTo>
                <a:lnTo>
                  <a:pt x="119" y="246"/>
                </a:lnTo>
                <a:lnTo>
                  <a:pt x="119" y="245"/>
                </a:lnTo>
                <a:lnTo>
                  <a:pt x="120" y="245"/>
                </a:lnTo>
                <a:lnTo>
                  <a:pt x="119" y="245"/>
                </a:lnTo>
                <a:lnTo>
                  <a:pt x="117" y="245"/>
                </a:lnTo>
                <a:lnTo>
                  <a:pt x="117" y="244"/>
                </a:lnTo>
                <a:lnTo>
                  <a:pt x="116" y="243"/>
                </a:lnTo>
                <a:lnTo>
                  <a:pt x="115" y="241"/>
                </a:lnTo>
                <a:lnTo>
                  <a:pt x="115" y="240"/>
                </a:lnTo>
                <a:lnTo>
                  <a:pt x="113" y="240"/>
                </a:lnTo>
                <a:lnTo>
                  <a:pt x="113" y="241"/>
                </a:lnTo>
                <a:lnTo>
                  <a:pt x="112" y="243"/>
                </a:lnTo>
                <a:lnTo>
                  <a:pt x="112" y="241"/>
                </a:lnTo>
                <a:lnTo>
                  <a:pt x="112" y="240"/>
                </a:lnTo>
                <a:lnTo>
                  <a:pt x="112" y="239"/>
                </a:lnTo>
                <a:lnTo>
                  <a:pt x="112" y="237"/>
                </a:lnTo>
                <a:lnTo>
                  <a:pt x="111" y="237"/>
                </a:lnTo>
                <a:lnTo>
                  <a:pt x="111" y="236"/>
                </a:lnTo>
                <a:lnTo>
                  <a:pt x="111" y="235"/>
                </a:lnTo>
                <a:lnTo>
                  <a:pt x="110" y="236"/>
                </a:lnTo>
                <a:lnTo>
                  <a:pt x="110" y="237"/>
                </a:lnTo>
                <a:lnTo>
                  <a:pt x="108" y="236"/>
                </a:lnTo>
                <a:lnTo>
                  <a:pt x="108" y="235"/>
                </a:lnTo>
                <a:lnTo>
                  <a:pt x="107" y="235"/>
                </a:lnTo>
                <a:lnTo>
                  <a:pt x="108" y="235"/>
                </a:lnTo>
                <a:lnTo>
                  <a:pt x="108" y="233"/>
                </a:lnTo>
                <a:lnTo>
                  <a:pt x="110" y="233"/>
                </a:lnTo>
                <a:lnTo>
                  <a:pt x="108" y="232"/>
                </a:lnTo>
                <a:lnTo>
                  <a:pt x="110" y="231"/>
                </a:lnTo>
                <a:lnTo>
                  <a:pt x="110" y="229"/>
                </a:lnTo>
                <a:lnTo>
                  <a:pt x="108" y="229"/>
                </a:lnTo>
                <a:lnTo>
                  <a:pt x="108" y="228"/>
                </a:lnTo>
                <a:lnTo>
                  <a:pt x="107" y="228"/>
                </a:lnTo>
                <a:lnTo>
                  <a:pt x="107" y="229"/>
                </a:lnTo>
                <a:lnTo>
                  <a:pt x="106" y="229"/>
                </a:lnTo>
                <a:lnTo>
                  <a:pt x="106" y="228"/>
                </a:lnTo>
                <a:lnTo>
                  <a:pt x="106" y="226"/>
                </a:lnTo>
                <a:lnTo>
                  <a:pt x="107" y="227"/>
                </a:lnTo>
                <a:lnTo>
                  <a:pt x="108" y="227"/>
                </a:lnTo>
                <a:lnTo>
                  <a:pt x="108" y="228"/>
                </a:lnTo>
                <a:lnTo>
                  <a:pt x="108" y="227"/>
                </a:lnTo>
                <a:lnTo>
                  <a:pt x="110" y="227"/>
                </a:lnTo>
                <a:lnTo>
                  <a:pt x="111" y="227"/>
                </a:lnTo>
                <a:lnTo>
                  <a:pt x="111" y="226"/>
                </a:lnTo>
                <a:lnTo>
                  <a:pt x="110" y="226"/>
                </a:lnTo>
                <a:lnTo>
                  <a:pt x="110" y="224"/>
                </a:lnTo>
                <a:lnTo>
                  <a:pt x="110" y="226"/>
                </a:lnTo>
                <a:lnTo>
                  <a:pt x="110" y="224"/>
                </a:lnTo>
                <a:lnTo>
                  <a:pt x="108" y="223"/>
                </a:lnTo>
                <a:lnTo>
                  <a:pt x="107" y="223"/>
                </a:lnTo>
                <a:lnTo>
                  <a:pt x="108" y="223"/>
                </a:lnTo>
                <a:lnTo>
                  <a:pt x="108" y="222"/>
                </a:lnTo>
                <a:lnTo>
                  <a:pt x="110" y="223"/>
                </a:lnTo>
                <a:lnTo>
                  <a:pt x="110" y="222"/>
                </a:lnTo>
                <a:lnTo>
                  <a:pt x="111" y="222"/>
                </a:lnTo>
                <a:lnTo>
                  <a:pt x="111" y="223"/>
                </a:lnTo>
                <a:close/>
                <a:moveTo>
                  <a:pt x="108" y="222"/>
                </a:moveTo>
                <a:lnTo>
                  <a:pt x="107" y="222"/>
                </a:lnTo>
                <a:lnTo>
                  <a:pt x="107" y="220"/>
                </a:lnTo>
                <a:lnTo>
                  <a:pt x="108" y="222"/>
                </a:lnTo>
                <a:close/>
                <a:moveTo>
                  <a:pt x="116" y="219"/>
                </a:moveTo>
                <a:lnTo>
                  <a:pt x="116" y="220"/>
                </a:lnTo>
                <a:lnTo>
                  <a:pt x="117" y="220"/>
                </a:lnTo>
                <a:lnTo>
                  <a:pt x="117" y="222"/>
                </a:lnTo>
                <a:lnTo>
                  <a:pt x="119" y="222"/>
                </a:lnTo>
                <a:lnTo>
                  <a:pt x="120" y="222"/>
                </a:lnTo>
                <a:lnTo>
                  <a:pt x="121" y="222"/>
                </a:lnTo>
                <a:lnTo>
                  <a:pt x="123" y="222"/>
                </a:lnTo>
                <a:lnTo>
                  <a:pt x="123" y="223"/>
                </a:lnTo>
                <a:lnTo>
                  <a:pt x="120" y="224"/>
                </a:lnTo>
                <a:lnTo>
                  <a:pt x="120" y="226"/>
                </a:lnTo>
                <a:lnTo>
                  <a:pt x="121" y="226"/>
                </a:lnTo>
                <a:lnTo>
                  <a:pt x="121" y="227"/>
                </a:lnTo>
                <a:lnTo>
                  <a:pt x="121" y="228"/>
                </a:lnTo>
                <a:lnTo>
                  <a:pt x="120" y="228"/>
                </a:lnTo>
                <a:lnTo>
                  <a:pt x="119" y="228"/>
                </a:lnTo>
                <a:lnTo>
                  <a:pt x="119" y="229"/>
                </a:lnTo>
                <a:lnTo>
                  <a:pt x="117" y="228"/>
                </a:lnTo>
                <a:lnTo>
                  <a:pt x="116" y="228"/>
                </a:lnTo>
                <a:lnTo>
                  <a:pt x="115" y="228"/>
                </a:lnTo>
                <a:lnTo>
                  <a:pt x="115" y="227"/>
                </a:lnTo>
                <a:lnTo>
                  <a:pt x="115" y="226"/>
                </a:lnTo>
                <a:lnTo>
                  <a:pt x="116" y="226"/>
                </a:lnTo>
                <a:lnTo>
                  <a:pt x="115" y="226"/>
                </a:lnTo>
                <a:lnTo>
                  <a:pt x="115" y="224"/>
                </a:lnTo>
                <a:lnTo>
                  <a:pt x="115" y="223"/>
                </a:lnTo>
                <a:lnTo>
                  <a:pt x="116" y="223"/>
                </a:lnTo>
                <a:lnTo>
                  <a:pt x="116" y="222"/>
                </a:lnTo>
                <a:lnTo>
                  <a:pt x="115" y="222"/>
                </a:lnTo>
                <a:lnTo>
                  <a:pt x="113" y="220"/>
                </a:lnTo>
                <a:lnTo>
                  <a:pt x="115" y="220"/>
                </a:lnTo>
                <a:lnTo>
                  <a:pt x="116" y="219"/>
                </a:lnTo>
                <a:close/>
                <a:moveTo>
                  <a:pt x="273" y="219"/>
                </a:moveTo>
                <a:lnTo>
                  <a:pt x="273" y="218"/>
                </a:lnTo>
                <a:lnTo>
                  <a:pt x="273" y="219"/>
                </a:lnTo>
                <a:close/>
                <a:moveTo>
                  <a:pt x="145" y="220"/>
                </a:moveTo>
                <a:lnTo>
                  <a:pt x="144" y="219"/>
                </a:lnTo>
                <a:lnTo>
                  <a:pt x="144" y="218"/>
                </a:lnTo>
                <a:lnTo>
                  <a:pt x="145" y="218"/>
                </a:lnTo>
                <a:lnTo>
                  <a:pt x="145" y="219"/>
                </a:lnTo>
                <a:lnTo>
                  <a:pt x="145" y="220"/>
                </a:lnTo>
                <a:close/>
                <a:moveTo>
                  <a:pt x="149" y="219"/>
                </a:moveTo>
                <a:lnTo>
                  <a:pt x="149" y="218"/>
                </a:lnTo>
                <a:lnTo>
                  <a:pt x="149" y="219"/>
                </a:lnTo>
                <a:close/>
                <a:moveTo>
                  <a:pt x="144" y="218"/>
                </a:moveTo>
                <a:lnTo>
                  <a:pt x="142" y="218"/>
                </a:lnTo>
                <a:lnTo>
                  <a:pt x="142" y="216"/>
                </a:lnTo>
                <a:lnTo>
                  <a:pt x="144" y="216"/>
                </a:lnTo>
                <a:lnTo>
                  <a:pt x="144" y="218"/>
                </a:lnTo>
                <a:close/>
                <a:moveTo>
                  <a:pt x="5" y="215"/>
                </a:moveTo>
                <a:lnTo>
                  <a:pt x="5" y="214"/>
                </a:lnTo>
                <a:lnTo>
                  <a:pt x="5" y="215"/>
                </a:lnTo>
                <a:close/>
                <a:moveTo>
                  <a:pt x="5" y="214"/>
                </a:moveTo>
                <a:lnTo>
                  <a:pt x="3" y="214"/>
                </a:lnTo>
                <a:lnTo>
                  <a:pt x="3" y="212"/>
                </a:lnTo>
                <a:lnTo>
                  <a:pt x="5" y="212"/>
                </a:lnTo>
                <a:lnTo>
                  <a:pt x="5" y="214"/>
                </a:lnTo>
                <a:close/>
                <a:moveTo>
                  <a:pt x="6" y="212"/>
                </a:moveTo>
                <a:lnTo>
                  <a:pt x="5" y="212"/>
                </a:lnTo>
                <a:lnTo>
                  <a:pt x="6" y="212"/>
                </a:lnTo>
                <a:close/>
                <a:moveTo>
                  <a:pt x="6" y="209"/>
                </a:moveTo>
                <a:lnTo>
                  <a:pt x="7" y="209"/>
                </a:lnTo>
                <a:lnTo>
                  <a:pt x="6" y="209"/>
                </a:lnTo>
                <a:close/>
                <a:moveTo>
                  <a:pt x="112" y="209"/>
                </a:moveTo>
                <a:lnTo>
                  <a:pt x="111" y="209"/>
                </a:lnTo>
                <a:lnTo>
                  <a:pt x="111" y="207"/>
                </a:lnTo>
                <a:lnTo>
                  <a:pt x="112" y="207"/>
                </a:lnTo>
                <a:lnTo>
                  <a:pt x="112" y="209"/>
                </a:lnTo>
                <a:close/>
                <a:moveTo>
                  <a:pt x="110" y="209"/>
                </a:moveTo>
                <a:lnTo>
                  <a:pt x="108" y="209"/>
                </a:lnTo>
                <a:lnTo>
                  <a:pt x="110" y="209"/>
                </a:lnTo>
                <a:lnTo>
                  <a:pt x="110" y="207"/>
                </a:lnTo>
                <a:lnTo>
                  <a:pt x="110" y="209"/>
                </a:lnTo>
                <a:close/>
                <a:moveTo>
                  <a:pt x="128" y="206"/>
                </a:moveTo>
                <a:lnTo>
                  <a:pt x="128" y="207"/>
                </a:lnTo>
                <a:lnTo>
                  <a:pt x="127" y="206"/>
                </a:lnTo>
                <a:lnTo>
                  <a:pt x="128" y="206"/>
                </a:lnTo>
                <a:close/>
                <a:moveTo>
                  <a:pt x="108" y="207"/>
                </a:moveTo>
                <a:lnTo>
                  <a:pt x="107" y="207"/>
                </a:lnTo>
                <a:lnTo>
                  <a:pt x="107" y="206"/>
                </a:lnTo>
                <a:lnTo>
                  <a:pt x="108" y="207"/>
                </a:lnTo>
                <a:close/>
                <a:moveTo>
                  <a:pt x="104" y="203"/>
                </a:moveTo>
                <a:lnTo>
                  <a:pt x="104" y="205"/>
                </a:lnTo>
                <a:lnTo>
                  <a:pt x="106" y="205"/>
                </a:lnTo>
                <a:lnTo>
                  <a:pt x="106" y="206"/>
                </a:lnTo>
                <a:lnTo>
                  <a:pt x="106" y="207"/>
                </a:lnTo>
                <a:lnTo>
                  <a:pt x="104" y="206"/>
                </a:lnTo>
                <a:lnTo>
                  <a:pt x="103" y="205"/>
                </a:lnTo>
                <a:lnTo>
                  <a:pt x="104" y="205"/>
                </a:lnTo>
                <a:lnTo>
                  <a:pt x="103" y="205"/>
                </a:lnTo>
                <a:lnTo>
                  <a:pt x="103" y="203"/>
                </a:lnTo>
                <a:lnTo>
                  <a:pt x="104" y="203"/>
                </a:lnTo>
                <a:close/>
                <a:moveTo>
                  <a:pt x="132" y="202"/>
                </a:moveTo>
                <a:lnTo>
                  <a:pt x="134" y="203"/>
                </a:lnTo>
                <a:lnTo>
                  <a:pt x="134" y="202"/>
                </a:lnTo>
                <a:lnTo>
                  <a:pt x="136" y="202"/>
                </a:lnTo>
                <a:lnTo>
                  <a:pt x="136" y="203"/>
                </a:lnTo>
                <a:lnTo>
                  <a:pt x="136" y="205"/>
                </a:lnTo>
                <a:lnTo>
                  <a:pt x="136" y="206"/>
                </a:lnTo>
                <a:lnTo>
                  <a:pt x="134" y="206"/>
                </a:lnTo>
                <a:lnTo>
                  <a:pt x="134" y="207"/>
                </a:lnTo>
                <a:lnTo>
                  <a:pt x="133" y="207"/>
                </a:lnTo>
                <a:lnTo>
                  <a:pt x="133" y="206"/>
                </a:lnTo>
                <a:lnTo>
                  <a:pt x="134" y="206"/>
                </a:lnTo>
                <a:lnTo>
                  <a:pt x="133" y="206"/>
                </a:lnTo>
                <a:lnTo>
                  <a:pt x="133" y="205"/>
                </a:lnTo>
                <a:lnTo>
                  <a:pt x="134" y="205"/>
                </a:lnTo>
                <a:lnTo>
                  <a:pt x="133" y="205"/>
                </a:lnTo>
                <a:lnTo>
                  <a:pt x="133" y="206"/>
                </a:lnTo>
                <a:lnTo>
                  <a:pt x="133" y="205"/>
                </a:lnTo>
                <a:lnTo>
                  <a:pt x="133" y="203"/>
                </a:lnTo>
                <a:lnTo>
                  <a:pt x="132" y="203"/>
                </a:lnTo>
                <a:lnTo>
                  <a:pt x="132" y="202"/>
                </a:lnTo>
                <a:close/>
                <a:moveTo>
                  <a:pt x="102" y="202"/>
                </a:moveTo>
                <a:lnTo>
                  <a:pt x="100" y="202"/>
                </a:lnTo>
                <a:lnTo>
                  <a:pt x="102" y="202"/>
                </a:lnTo>
                <a:close/>
                <a:moveTo>
                  <a:pt x="132" y="202"/>
                </a:moveTo>
                <a:lnTo>
                  <a:pt x="130" y="202"/>
                </a:lnTo>
                <a:lnTo>
                  <a:pt x="132" y="202"/>
                </a:lnTo>
                <a:close/>
                <a:moveTo>
                  <a:pt x="19" y="201"/>
                </a:moveTo>
                <a:lnTo>
                  <a:pt x="19" y="202"/>
                </a:lnTo>
                <a:lnTo>
                  <a:pt x="21" y="202"/>
                </a:lnTo>
                <a:lnTo>
                  <a:pt x="22" y="202"/>
                </a:lnTo>
                <a:lnTo>
                  <a:pt x="23" y="202"/>
                </a:lnTo>
                <a:lnTo>
                  <a:pt x="23" y="203"/>
                </a:lnTo>
                <a:lnTo>
                  <a:pt x="24" y="205"/>
                </a:lnTo>
                <a:lnTo>
                  <a:pt x="24" y="207"/>
                </a:lnTo>
                <a:lnTo>
                  <a:pt x="24" y="209"/>
                </a:lnTo>
                <a:lnTo>
                  <a:pt x="24" y="210"/>
                </a:lnTo>
                <a:lnTo>
                  <a:pt x="24" y="211"/>
                </a:lnTo>
                <a:lnTo>
                  <a:pt x="23" y="211"/>
                </a:lnTo>
                <a:lnTo>
                  <a:pt x="23" y="212"/>
                </a:lnTo>
                <a:lnTo>
                  <a:pt x="22" y="212"/>
                </a:lnTo>
                <a:lnTo>
                  <a:pt x="22" y="214"/>
                </a:lnTo>
                <a:lnTo>
                  <a:pt x="21" y="214"/>
                </a:lnTo>
                <a:lnTo>
                  <a:pt x="19" y="214"/>
                </a:lnTo>
                <a:lnTo>
                  <a:pt x="19" y="215"/>
                </a:lnTo>
                <a:lnTo>
                  <a:pt x="18" y="215"/>
                </a:lnTo>
                <a:lnTo>
                  <a:pt x="17" y="214"/>
                </a:lnTo>
                <a:lnTo>
                  <a:pt x="15" y="214"/>
                </a:lnTo>
                <a:lnTo>
                  <a:pt x="14" y="212"/>
                </a:lnTo>
                <a:lnTo>
                  <a:pt x="13" y="211"/>
                </a:lnTo>
                <a:lnTo>
                  <a:pt x="11" y="210"/>
                </a:lnTo>
                <a:lnTo>
                  <a:pt x="11" y="209"/>
                </a:lnTo>
                <a:lnTo>
                  <a:pt x="10" y="209"/>
                </a:lnTo>
                <a:lnTo>
                  <a:pt x="10" y="207"/>
                </a:lnTo>
                <a:lnTo>
                  <a:pt x="11" y="207"/>
                </a:lnTo>
                <a:lnTo>
                  <a:pt x="11" y="206"/>
                </a:lnTo>
                <a:lnTo>
                  <a:pt x="11" y="205"/>
                </a:lnTo>
                <a:lnTo>
                  <a:pt x="13" y="205"/>
                </a:lnTo>
                <a:lnTo>
                  <a:pt x="13" y="203"/>
                </a:lnTo>
                <a:lnTo>
                  <a:pt x="14" y="203"/>
                </a:lnTo>
                <a:lnTo>
                  <a:pt x="15" y="202"/>
                </a:lnTo>
                <a:lnTo>
                  <a:pt x="17" y="202"/>
                </a:lnTo>
                <a:lnTo>
                  <a:pt x="18" y="202"/>
                </a:lnTo>
                <a:lnTo>
                  <a:pt x="19" y="202"/>
                </a:lnTo>
                <a:lnTo>
                  <a:pt x="19" y="201"/>
                </a:lnTo>
                <a:close/>
                <a:moveTo>
                  <a:pt x="113" y="203"/>
                </a:moveTo>
                <a:lnTo>
                  <a:pt x="112" y="203"/>
                </a:lnTo>
                <a:lnTo>
                  <a:pt x="112" y="202"/>
                </a:lnTo>
                <a:lnTo>
                  <a:pt x="112" y="201"/>
                </a:lnTo>
                <a:lnTo>
                  <a:pt x="113" y="202"/>
                </a:lnTo>
                <a:lnTo>
                  <a:pt x="113" y="203"/>
                </a:lnTo>
                <a:close/>
                <a:moveTo>
                  <a:pt x="281" y="199"/>
                </a:moveTo>
                <a:lnTo>
                  <a:pt x="281" y="201"/>
                </a:lnTo>
                <a:lnTo>
                  <a:pt x="280" y="201"/>
                </a:lnTo>
                <a:lnTo>
                  <a:pt x="280" y="199"/>
                </a:lnTo>
                <a:lnTo>
                  <a:pt x="281" y="199"/>
                </a:lnTo>
                <a:close/>
                <a:moveTo>
                  <a:pt x="111" y="201"/>
                </a:moveTo>
                <a:lnTo>
                  <a:pt x="110" y="202"/>
                </a:lnTo>
                <a:lnTo>
                  <a:pt x="110" y="201"/>
                </a:lnTo>
                <a:lnTo>
                  <a:pt x="110" y="199"/>
                </a:lnTo>
                <a:lnTo>
                  <a:pt x="111" y="199"/>
                </a:lnTo>
                <a:lnTo>
                  <a:pt x="111" y="201"/>
                </a:lnTo>
                <a:close/>
                <a:moveTo>
                  <a:pt x="100" y="199"/>
                </a:moveTo>
                <a:lnTo>
                  <a:pt x="102" y="199"/>
                </a:lnTo>
                <a:lnTo>
                  <a:pt x="102" y="201"/>
                </a:lnTo>
                <a:lnTo>
                  <a:pt x="100" y="201"/>
                </a:lnTo>
                <a:lnTo>
                  <a:pt x="100" y="202"/>
                </a:lnTo>
                <a:lnTo>
                  <a:pt x="102" y="202"/>
                </a:lnTo>
                <a:lnTo>
                  <a:pt x="100" y="203"/>
                </a:lnTo>
                <a:lnTo>
                  <a:pt x="102" y="203"/>
                </a:lnTo>
                <a:lnTo>
                  <a:pt x="102" y="205"/>
                </a:lnTo>
                <a:lnTo>
                  <a:pt x="103" y="205"/>
                </a:lnTo>
                <a:lnTo>
                  <a:pt x="103" y="206"/>
                </a:lnTo>
                <a:lnTo>
                  <a:pt x="103" y="207"/>
                </a:lnTo>
                <a:lnTo>
                  <a:pt x="100" y="205"/>
                </a:lnTo>
                <a:lnTo>
                  <a:pt x="100" y="202"/>
                </a:lnTo>
                <a:lnTo>
                  <a:pt x="99" y="202"/>
                </a:lnTo>
                <a:lnTo>
                  <a:pt x="98" y="201"/>
                </a:lnTo>
                <a:lnTo>
                  <a:pt x="99" y="201"/>
                </a:lnTo>
                <a:lnTo>
                  <a:pt x="100" y="199"/>
                </a:lnTo>
                <a:close/>
                <a:moveTo>
                  <a:pt x="282" y="199"/>
                </a:moveTo>
                <a:lnTo>
                  <a:pt x="281" y="199"/>
                </a:lnTo>
                <a:lnTo>
                  <a:pt x="281" y="198"/>
                </a:lnTo>
                <a:lnTo>
                  <a:pt x="282" y="199"/>
                </a:lnTo>
                <a:close/>
                <a:moveTo>
                  <a:pt x="103" y="198"/>
                </a:moveTo>
                <a:lnTo>
                  <a:pt x="104" y="198"/>
                </a:lnTo>
                <a:lnTo>
                  <a:pt x="106" y="198"/>
                </a:lnTo>
                <a:lnTo>
                  <a:pt x="106" y="201"/>
                </a:lnTo>
                <a:lnTo>
                  <a:pt x="104" y="199"/>
                </a:lnTo>
                <a:lnTo>
                  <a:pt x="104" y="201"/>
                </a:lnTo>
                <a:lnTo>
                  <a:pt x="103" y="201"/>
                </a:lnTo>
                <a:lnTo>
                  <a:pt x="104" y="201"/>
                </a:lnTo>
                <a:lnTo>
                  <a:pt x="103" y="201"/>
                </a:lnTo>
                <a:lnTo>
                  <a:pt x="103" y="202"/>
                </a:lnTo>
                <a:lnTo>
                  <a:pt x="102" y="202"/>
                </a:lnTo>
                <a:lnTo>
                  <a:pt x="102" y="201"/>
                </a:lnTo>
                <a:lnTo>
                  <a:pt x="102" y="199"/>
                </a:lnTo>
                <a:lnTo>
                  <a:pt x="102" y="198"/>
                </a:lnTo>
                <a:lnTo>
                  <a:pt x="102" y="197"/>
                </a:lnTo>
                <a:lnTo>
                  <a:pt x="102" y="198"/>
                </a:lnTo>
                <a:lnTo>
                  <a:pt x="103" y="198"/>
                </a:lnTo>
                <a:lnTo>
                  <a:pt x="103" y="197"/>
                </a:lnTo>
                <a:lnTo>
                  <a:pt x="103" y="198"/>
                </a:lnTo>
                <a:close/>
                <a:moveTo>
                  <a:pt x="108" y="197"/>
                </a:moveTo>
                <a:lnTo>
                  <a:pt x="108" y="195"/>
                </a:lnTo>
                <a:lnTo>
                  <a:pt x="107" y="195"/>
                </a:lnTo>
                <a:lnTo>
                  <a:pt x="108" y="195"/>
                </a:lnTo>
                <a:lnTo>
                  <a:pt x="108" y="197"/>
                </a:lnTo>
                <a:close/>
                <a:moveTo>
                  <a:pt x="276" y="197"/>
                </a:moveTo>
                <a:lnTo>
                  <a:pt x="274" y="197"/>
                </a:lnTo>
                <a:lnTo>
                  <a:pt x="274" y="195"/>
                </a:lnTo>
                <a:lnTo>
                  <a:pt x="276" y="195"/>
                </a:lnTo>
                <a:lnTo>
                  <a:pt x="276" y="197"/>
                </a:lnTo>
                <a:close/>
                <a:moveTo>
                  <a:pt x="282" y="191"/>
                </a:moveTo>
                <a:lnTo>
                  <a:pt x="282" y="193"/>
                </a:lnTo>
                <a:lnTo>
                  <a:pt x="282" y="194"/>
                </a:lnTo>
                <a:lnTo>
                  <a:pt x="281" y="194"/>
                </a:lnTo>
                <a:lnTo>
                  <a:pt x="280" y="193"/>
                </a:lnTo>
                <a:lnTo>
                  <a:pt x="278" y="193"/>
                </a:lnTo>
                <a:lnTo>
                  <a:pt x="277" y="194"/>
                </a:lnTo>
                <a:lnTo>
                  <a:pt x="276" y="194"/>
                </a:lnTo>
                <a:lnTo>
                  <a:pt x="276" y="193"/>
                </a:lnTo>
                <a:lnTo>
                  <a:pt x="276" y="191"/>
                </a:lnTo>
                <a:lnTo>
                  <a:pt x="277" y="191"/>
                </a:lnTo>
                <a:lnTo>
                  <a:pt x="277" y="193"/>
                </a:lnTo>
                <a:lnTo>
                  <a:pt x="278" y="193"/>
                </a:lnTo>
                <a:lnTo>
                  <a:pt x="278" y="191"/>
                </a:lnTo>
                <a:lnTo>
                  <a:pt x="280" y="191"/>
                </a:lnTo>
                <a:lnTo>
                  <a:pt x="281" y="191"/>
                </a:lnTo>
                <a:lnTo>
                  <a:pt x="282" y="191"/>
                </a:lnTo>
                <a:close/>
                <a:moveTo>
                  <a:pt x="120" y="190"/>
                </a:moveTo>
                <a:lnTo>
                  <a:pt x="119" y="190"/>
                </a:lnTo>
                <a:lnTo>
                  <a:pt x="120" y="190"/>
                </a:lnTo>
                <a:close/>
                <a:moveTo>
                  <a:pt x="277" y="191"/>
                </a:moveTo>
                <a:lnTo>
                  <a:pt x="277" y="190"/>
                </a:lnTo>
                <a:lnTo>
                  <a:pt x="276" y="190"/>
                </a:lnTo>
                <a:lnTo>
                  <a:pt x="277" y="189"/>
                </a:lnTo>
                <a:lnTo>
                  <a:pt x="277" y="190"/>
                </a:lnTo>
                <a:lnTo>
                  <a:pt x="277" y="191"/>
                </a:lnTo>
                <a:close/>
                <a:moveTo>
                  <a:pt x="120" y="188"/>
                </a:moveTo>
                <a:lnTo>
                  <a:pt x="120" y="189"/>
                </a:lnTo>
                <a:lnTo>
                  <a:pt x="119" y="189"/>
                </a:lnTo>
                <a:lnTo>
                  <a:pt x="119" y="188"/>
                </a:lnTo>
                <a:lnTo>
                  <a:pt x="120" y="188"/>
                </a:lnTo>
                <a:close/>
                <a:moveTo>
                  <a:pt x="98" y="188"/>
                </a:moveTo>
                <a:lnTo>
                  <a:pt x="98" y="189"/>
                </a:lnTo>
                <a:lnTo>
                  <a:pt x="96" y="189"/>
                </a:lnTo>
                <a:lnTo>
                  <a:pt x="96" y="188"/>
                </a:lnTo>
                <a:lnTo>
                  <a:pt x="98" y="188"/>
                </a:lnTo>
                <a:close/>
                <a:moveTo>
                  <a:pt x="280" y="186"/>
                </a:moveTo>
                <a:lnTo>
                  <a:pt x="280" y="188"/>
                </a:lnTo>
                <a:lnTo>
                  <a:pt x="278" y="188"/>
                </a:lnTo>
                <a:lnTo>
                  <a:pt x="280" y="186"/>
                </a:lnTo>
                <a:close/>
                <a:moveTo>
                  <a:pt x="90" y="186"/>
                </a:moveTo>
                <a:lnTo>
                  <a:pt x="90" y="185"/>
                </a:lnTo>
                <a:lnTo>
                  <a:pt x="91" y="186"/>
                </a:lnTo>
                <a:lnTo>
                  <a:pt x="90" y="186"/>
                </a:lnTo>
                <a:close/>
                <a:moveTo>
                  <a:pt x="90" y="185"/>
                </a:moveTo>
                <a:lnTo>
                  <a:pt x="90" y="186"/>
                </a:lnTo>
                <a:lnTo>
                  <a:pt x="89" y="185"/>
                </a:lnTo>
                <a:lnTo>
                  <a:pt x="90" y="185"/>
                </a:lnTo>
                <a:close/>
                <a:moveTo>
                  <a:pt x="9" y="185"/>
                </a:moveTo>
                <a:lnTo>
                  <a:pt x="7" y="185"/>
                </a:lnTo>
                <a:lnTo>
                  <a:pt x="9" y="185"/>
                </a:lnTo>
                <a:close/>
                <a:moveTo>
                  <a:pt x="123" y="185"/>
                </a:moveTo>
                <a:lnTo>
                  <a:pt x="121" y="185"/>
                </a:lnTo>
                <a:lnTo>
                  <a:pt x="123" y="185"/>
                </a:lnTo>
                <a:close/>
                <a:moveTo>
                  <a:pt x="90" y="185"/>
                </a:moveTo>
                <a:lnTo>
                  <a:pt x="90" y="184"/>
                </a:lnTo>
                <a:lnTo>
                  <a:pt x="90" y="185"/>
                </a:lnTo>
                <a:close/>
                <a:moveTo>
                  <a:pt x="124" y="185"/>
                </a:moveTo>
                <a:lnTo>
                  <a:pt x="123" y="185"/>
                </a:lnTo>
                <a:lnTo>
                  <a:pt x="123" y="184"/>
                </a:lnTo>
                <a:lnTo>
                  <a:pt x="124" y="184"/>
                </a:lnTo>
                <a:lnTo>
                  <a:pt x="124" y="185"/>
                </a:lnTo>
                <a:close/>
                <a:moveTo>
                  <a:pt x="110" y="184"/>
                </a:moveTo>
                <a:lnTo>
                  <a:pt x="108" y="185"/>
                </a:lnTo>
                <a:lnTo>
                  <a:pt x="108" y="184"/>
                </a:lnTo>
                <a:lnTo>
                  <a:pt x="110" y="184"/>
                </a:lnTo>
                <a:close/>
                <a:moveTo>
                  <a:pt x="107" y="182"/>
                </a:moveTo>
                <a:lnTo>
                  <a:pt x="106" y="181"/>
                </a:lnTo>
                <a:lnTo>
                  <a:pt x="107" y="181"/>
                </a:lnTo>
                <a:lnTo>
                  <a:pt x="108" y="181"/>
                </a:lnTo>
                <a:lnTo>
                  <a:pt x="108" y="182"/>
                </a:lnTo>
                <a:lnTo>
                  <a:pt x="107" y="182"/>
                </a:lnTo>
                <a:close/>
                <a:moveTo>
                  <a:pt x="89" y="180"/>
                </a:moveTo>
                <a:lnTo>
                  <a:pt x="87" y="181"/>
                </a:lnTo>
                <a:lnTo>
                  <a:pt x="86" y="180"/>
                </a:lnTo>
                <a:lnTo>
                  <a:pt x="87" y="180"/>
                </a:lnTo>
                <a:lnTo>
                  <a:pt x="89" y="180"/>
                </a:lnTo>
                <a:close/>
                <a:moveTo>
                  <a:pt x="91" y="178"/>
                </a:moveTo>
                <a:lnTo>
                  <a:pt x="90" y="180"/>
                </a:lnTo>
                <a:lnTo>
                  <a:pt x="91" y="180"/>
                </a:lnTo>
                <a:lnTo>
                  <a:pt x="91" y="181"/>
                </a:lnTo>
                <a:lnTo>
                  <a:pt x="93" y="181"/>
                </a:lnTo>
                <a:lnTo>
                  <a:pt x="94" y="181"/>
                </a:lnTo>
                <a:lnTo>
                  <a:pt x="94" y="180"/>
                </a:lnTo>
                <a:lnTo>
                  <a:pt x="95" y="180"/>
                </a:lnTo>
                <a:lnTo>
                  <a:pt x="95" y="181"/>
                </a:lnTo>
                <a:lnTo>
                  <a:pt x="95" y="182"/>
                </a:lnTo>
                <a:lnTo>
                  <a:pt x="95" y="184"/>
                </a:lnTo>
                <a:lnTo>
                  <a:pt x="94" y="184"/>
                </a:lnTo>
                <a:lnTo>
                  <a:pt x="94" y="185"/>
                </a:lnTo>
                <a:lnTo>
                  <a:pt x="93" y="185"/>
                </a:lnTo>
                <a:lnTo>
                  <a:pt x="93" y="184"/>
                </a:lnTo>
                <a:lnTo>
                  <a:pt x="91" y="184"/>
                </a:lnTo>
                <a:lnTo>
                  <a:pt x="90" y="184"/>
                </a:lnTo>
                <a:lnTo>
                  <a:pt x="90" y="182"/>
                </a:lnTo>
                <a:lnTo>
                  <a:pt x="90" y="181"/>
                </a:lnTo>
                <a:lnTo>
                  <a:pt x="89" y="181"/>
                </a:lnTo>
                <a:lnTo>
                  <a:pt x="89" y="180"/>
                </a:lnTo>
                <a:lnTo>
                  <a:pt x="89" y="178"/>
                </a:lnTo>
                <a:lnTo>
                  <a:pt x="90" y="178"/>
                </a:lnTo>
                <a:lnTo>
                  <a:pt x="91" y="178"/>
                </a:lnTo>
                <a:close/>
                <a:moveTo>
                  <a:pt x="85" y="178"/>
                </a:moveTo>
                <a:lnTo>
                  <a:pt x="85" y="177"/>
                </a:lnTo>
                <a:lnTo>
                  <a:pt x="86" y="177"/>
                </a:lnTo>
                <a:lnTo>
                  <a:pt x="85" y="178"/>
                </a:lnTo>
                <a:close/>
                <a:moveTo>
                  <a:pt x="38" y="177"/>
                </a:moveTo>
                <a:lnTo>
                  <a:pt x="36" y="177"/>
                </a:lnTo>
                <a:lnTo>
                  <a:pt x="36" y="176"/>
                </a:lnTo>
                <a:lnTo>
                  <a:pt x="38" y="176"/>
                </a:lnTo>
                <a:lnTo>
                  <a:pt x="38" y="177"/>
                </a:lnTo>
                <a:close/>
                <a:moveTo>
                  <a:pt x="47" y="176"/>
                </a:moveTo>
                <a:lnTo>
                  <a:pt x="47" y="177"/>
                </a:lnTo>
                <a:lnTo>
                  <a:pt x="48" y="176"/>
                </a:lnTo>
                <a:lnTo>
                  <a:pt x="47" y="176"/>
                </a:lnTo>
                <a:lnTo>
                  <a:pt x="48" y="176"/>
                </a:lnTo>
                <a:lnTo>
                  <a:pt x="48" y="177"/>
                </a:lnTo>
                <a:lnTo>
                  <a:pt x="49" y="178"/>
                </a:lnTo>
                <a:lnTo>
                  <a:pt x="51" y="180"/>
                </a:lnTo>
                <a:lnTo>
                  <a:pt x="51" y="181"/>
                </a:lnTo>
                <a:lnTo>
                  <a:pt x="51" y="182"/>
                </a:lnTo>
                <a:lnTo>
                  <a:pt x="49" y="182"/>
                </a:lnTo>
                <a:lnTo>
                  <a:pt x="49" y="184"/>
                </a:lnTo>
                <a:lnTo>
                  <a:pt x="51" y="184"/>
                </a:lnTo>
                <a:lnTo>
                  <a:pt x="51" y="185"/>
                </a:lnTo>
                <a:lnTo>
                  <a:pt x="49" y="185"/>
                </a:lnTo>
                <a:lnTo>
                  <a:pt x="48" y="186"/>
                </a:lnTo>
                <a:lnTo>
                  <a:pt x="47" y="188"/>
                </a:lnTo>
                <a:lnTo>
                  <a:pt x="45" y="186"/>
                </a:lnTo>
                <a:lnTo>
                  <a:pt x="43" y="186"/>
                </a:lnTo>
                <a:lnTo>
                  <a:pt x="41" y="185"/>
                </a:lnTo>
                <a:lnTo>
                  <a:pt x="40" y="185"/>
                </a:lnTo>
                <a:lnTo>
                  <a:pt x="39" y="185"/>
                </a:lnTo>
                <a:lnTo>
                  <a:pt x="39" y="184"/>
                </a:lnTo>
                <a:lnTo>
                  <a:pt x="38" y="184"/>
                </a:lnTo>
                <a:lnTo>
                  <a:pt x="38" y="182"/>
                </a:lnTo>
                <a:lnTo>
                  <a:pt x="39" y="182"/>
                </a:lnTo>
                <a:lnTo>
                  <a:pt x="39" y="181"/>
                </a:lnTo>
                <a:lnTo>
                  <a:pt x="40" y="181"/>
                </a:lnTo>
                <a:lnTo>
                  <a:pt x="40" y="178"/>
                </a:lnTo>
                <a:lnTo>
                  <a:pt x="40" y="177"/>
                </a:lnTo>
                <a:lnTo>
                  <a:pt x="43" y="177"/>
                </a:lnTo>
                <a:lnTo>
                  <a:pt x="44" y="176"/>
                </a:lnTo>
                <a:lnTo>
                  <a:pt x="45" y="174"/>
                </a:lnTo>
                <a:lnTo>
                  <a:pt x="47" y="176"/>
                </a:lnTo>
                <a:close/>
                <a:moveTo>
                  <a:pt x="273" y="174"/>
                </a:moveTo>
                <a:lnTo>
                  <a:pt x="272" y="174"/>
                </a:lnTo>
                <a:lnTo>
                  <a:pt x="273" y="174"/>
                </a:lnTo>
                <a:close/>
                <a:moveTo>
                  <a:pt x="26" y="173"/>
                </a:moveTo>
                <a:lnTo>
                  <a:pt x="24" y="173"/>
                </a:lnTo>
                <a:lnTo>
                  <a:pt x="26" y="173"/>
                </a:lnTo>
                <a:close/>
                <a:moveTo>
                  <a:pt x="23" y="171"/>
                </a:moveTo>
                <a:lnTo>
                  <a:pt x="24" y="171"/>
                </a:lnTo>
                <a:lnTo>
                  <a:pt x="23" y="171"/>
                </a:lnTo>
                <a:close/>
                <a:moveTo>
                  <a:pt x="28" y="169"/>
                </a:moveTo>
                <a:lnTo>
                  <a:pt x="28" y="171"/>
                </a:lnTo>
                <a:lnTo>
                  <a:pt x="30" y="171"/>
                </a:lnTo>
                <a:lnTo>
                  <a:pt x="30" y="172"/>
                </a:lnTo>
                <a:lnTo>
                  <a:pt x="30" y="173"/>
                </a:lnTo>
                <a:lnTo>
                  <a:pt x="28" y="174"/>
                </a:lnTo>
                <a:lnTo>
                  <a:pt x="27" y="174"/>
                </a:lnTo>
                <a:lnTo>
                  <a:pt x="27" y="173"/>
                </a:lnTo>
                <a:lnTo>
                  <a:pt x="27" y="172"/>
                </a:lnTo>
                <a:lnTo>
                  <a:pt x="28" y="172"/>
                </a:lnTo>
                <a:lnTo>
                  <a:pt x="27" y="172"/>
                </a:lnTo>
                <a:lnTo>
                  <a:pt x="27" y="171"/>
                </a:lnTo>
                <a:lnTo>
                  <a:pt x="28" y="169"/>
                </a:lnTo>
                <a:close/>
                <a:moveTo>
                  <a:pt x="104" y="169"/>
                </a:moveTo>
                <a:lnTo>
                  <a:pt x="104" y="171"/>
                </a:lnTo>
                <a:lnTo>
                  <a:pt x="103" y="171"/>
                </a:lnTo>
                <a:lnTo>
                  <a:pt x="103" y="169"/>
                </a:lnTo>
                <a:lnTo>
                  <a:pt x="104" y="169"/>
                </a:lnTo>
                <a:close/>
                <a:moveTo>
                  <a:pt x="107" y="173"/>
                </a:moveTo>
                <a:lnTo>
                  <a:pt x="106" y="173"/>
                </a:lnTo>
                <a:lnTo>
                  <a:pt x="104" y="172"/>
                </a:lnTo>
                <a:lnTo>
                  <a:pt x="104" y="171"/>
                </a:lnTo>
                <a:lnTo>
                  <a:pt x="106" y="171"/>
                </a:lnTo>
                <a:lnTo>
                  <a:pt x="107" y="169"/>
                </a:lnTo>
                <a:lnTo>
                  <a:pt x="107" y="171"/>
                </a:lnTo>
                <a:lnTo>
                  <a:pt x="107" y="172"/>
                </a:lnTo>
                <a:lnTo>
                  <a:pt x="107" y="173"/>
                </a:lnTo>
                <a:close/>
                <a:moveTo>
                  <a:pt x="21" y="169"/>
                </a:moveTo>
                <a:lnTo>
                  <a:pt x="21" y="171"/>
                </a:lnTo>
                <a:lnTo>
                  <a:pt x="21" y="172"/>
                </a:lnTo>
                <a:lnTo>
                  <a:pt x="22" y="172"/>
                </a:lnTo>
                <a:lnTo>
                  <a:pt x="22" y="173"/>
                </a:lnTo>
                <a:lnTo>
                  <a:pt x="21" y="173"/>
                </a:lnTo>
                <a:lnTo>
                  <a:pt x="19" y="174"/>
                </a:lnTo>
                <a:lnTo>
                  <a:pt x="18" y="176"/>
                </a:lnTo>
                <a:lnTo>
                  <a:pt x="18" y="177"/>
                </a:lnTo>
                <a:lnTo>
                  <a:pt x="17" y="177"/>
                </a:lnTo>
                <a:lnTo>
                  <a:pt x="17" y="178"/>
                </a:lnTo>
                <a:lnTo>
                  <a:pt x="17" y="180"/>
                </a:lnTo>
                <a:lnTo>
                  <a:pt x="15" y="180"/>
                </a:lnTo>
                <a:lnTo>
                  <a:pt x="15" y="181"/>
                </a:lnTo>
                <a:lnTo>
                  <a:pt x="15" y="182"/>
                </a:lnTo>
                <a:lnTo>
                  <a:pt x="14" y="182"/>
                </a:lnTo>
                <a:lnTo>
                  <a:pt x="13" y="184"/>
                </a:lnTo>
                <a:lnTo>
                  <a:pt x="11" y="184"/>
                </a:lnTo>
                <a:lnTo>
                  <a:pt x="11" y="182"/>
                </a:lnTo>
                <a:lnTo>
                  <a:pt x="10" y="182"/>
                </a:lnTo>
                <a:lnTo>
                  <a:pt x="10" y="184"/>
                </a:lnTo>
                <a:lnTo>
                  <a:pt x="9" y="184"/>
                </a:lnTo>
                <a:lnTo>
                  <a:pt x="7" y="182"/>
                </a:lnTo>
                <a:lnTo>
                  <a:pt x="9" y="182"/>
                </a:lnTo>
                <a:lnTo>
                  <a:pt x="9" y="181"/>
                </a:lnTo>
                <a:lnTo>
                  <a:pt x="10" y="181"/>
                </a:lnTo>
                <a:lnTo>
                  <a:pt x="9" y="180"/>
                </a:lnTo>
                <a:lnTo>
                  <a:pt x="9" y="181"/>
                </a:lnTo>
                <a:lnTo>
                  <a:pt x="7" y="181"/>
                </a:lnTo>
                <a:lnTo>
                  <a:pt x="7" y="180"/>
                </a:lnTo>
                <a:lnTo>
                  <a:pt x="6" y="180"/>
                </a:lnTo>
                <a:lnTo>
                  <a:pt x="7" y="180"/>
                </a:lnTo>
                <a:lnTo>
                  <a:pt x="7" y="178"/>
                </a:lnTo>
                <a:lnTo>
                  <a:pt x="7" y="177"/>
                </a:lnTo>
                <a:lnTo>
                  <a:pt x="9" y="177"/>
                </a:lnTo>
                <a:lnTo>
                  <a:pt x="9" y="176"/>
                </a:lnTo>
                <a:lnTo>
                  <a:pt x="10" y="176"/>
                </a:lnTo>
                <a:lnTo>
                  <a:pt x="11" y="174"/>
                </a:lnTo>
                <a:lnTo>
                  <a:pt x="13" y="174"/>
                </a:lnTo>
                <a:lnTo>
                  <a:pt x="13" y="173"/>
                </a:lnTo>
                <a:lnTo>
                  <a:pt x="13" y="172"/>
                </a:lnTo>
                <a:lnTo>
                  <a:pt x="13" y="173"/>
                </a:lnTo>
                <a:lnTo>
                  <a:pt x="14" y="172"/>
                </a:lnTo>
                <a:lnTo>
                  <a:pt x="14" y="171"/>
                </a:lnTo>
                <a:lnTo>
                  <a:pt x="15" y="171"/>
                </a:lnTo>
                <a:lnTo>
                  <a:pt x="17" y="171"/>
                </a:lnTo>
                <a:lnTo>
                  <a:pt x="17" y="169"/>
                </a:lnTo>
                <a:lnTo>
                  <a:pt x="18" y="169"/>
                </a:lnTo>
                <a:lnTo>
                  <a:pt x="19" y="169"/>
                </a:lnTo>
                <a:lnTo>
                  <a:pt x="21" y="169"/>
                </a:lnTo>
                <a:close/>
                <a:moveTo>
                  <a:pt x="295" y="168"/>
                </a:moveTo>
                <a:lnTo>
                  <a:pt x="294" y="169"/>
                </a:lnTo>
                <a:lnTo>
                  <a:pt x="294" y="168"/>
                </a:lnTo>
                <a:lnTo>
                  <a:pt x="295" y="168"/>
                </a:lnTo>
                <a:close/>
                <a:moveTo>
                  <a:pt x="104" y="165"/>
                </a:moveTo>
                <a:lnTo>
                  <a:pt x="104" y="167"/>
                </a:lnTo>
                <a:lnTo>
                  <a:pt x="104" y="165"/>
                </a:lnTo>
                <a:lnTo>
                  <a:pt x="106" y="165"/>
                </a:lnTo>
                <a:lnTo>
                  <a:pt x="104" y="167"/>
                </a:lnTo>
                <a:lnTo>
                  <a:pt x="106" y="167"/>
                </a:lnTo>
                <a:lnTo>
                  <a:pt x="107" y="167"/>
                </a:lnTo>
                <a:lnTo>
                  <a:pt x="108" y="167"/>
                </a:lnTo>
                <a:lnTo>
                  <a:pt x="108" y="168"/>
                </a:lnTo>
                <a:lnTo>
                  <a:pt x="107" y="169"/>
                </a:lnTo>
                <a:lnTo>
                  <a:pt x="106" y="169"/>
                </a:lnTo>
                <a:lnTo>
                  <a:pt x="104" y="169"/>
                </a:lnTo>
                <a:lnTo>
                  <a:pt x="102" y="169"/>
                </a:lnTo>
                <a:lnTo>
                  <a:pt x="102" y="168"/>
                </a:lnTo>
                <a:lnTo>
                  <a:pt x="102" y="167"/>
                </a:lnTo>
                <a:lnTo>
                  <a:pt x="100" y="165"/>
                </a:lnTo>
                <a:lnTo>
                  <a:pt x="102" y="165"/>
                </a:lnTo>
                <a:lnTo>
                  <a:pt x="102" y="164"/>
                </a:lnTo>
                <a:lnTo>
                  <a:pt x="103" y="164"/>
                </a:lnTo>
                <a:lnTo>
                  <a:pt x="104" y="165"/>
                </a:lnTo>
                <a:close/>
                <a:moveTo>
                  <a:pt x="98" y="164"/>
                </a:moveTo>
                <a:lnTo>
                  <a:pt x="96" y="164"/>
                </a:lnTo>
                <a:lnTo>
                  <a:pt x="96" y="163"/>
                </a:lnTo>
                <a:lnTo>
                  <a:pt x="98" y="163"/>
                </a:lnTo>
                <a:lnTo>
                  <a:pt x="98" y="164"/>
                </a:lnTo>
                <a:close/>
                <a:moveTo>
                  <a:pt x="40" y="161"/>
                </a:moveTo>
                <a:lnTo>
                  <a:pt x="41" y="163"/>
                </a:lnTo>
                <a:lnTo>
                  <a:pt x="43" y="163"/>
                </a:lnTo>
                <a:lnTo>
                  <a:pt x="43" y="164"/>
                </a:lnTo>
                <a:lnTo>
                  <a:pt x="44" y="164"/>
                </a:lnTo>
                <a:lnTo>
                  <a:pt x="44" y="167"/>
                </a:lnTo>
                <a:lnTo>
                  <a:pt x="43" y="168"/>
                </a:lnTo>
                <a:lnTo>
                  <a:pt x="43" y="169"/>
                </a:lnTo>
                <a:lnTo>
                  <a:pt x="41" y="169"/>
                </a:lnTo>
                <a:lnTo>
                  <a:pt x="40" y="169"/>
                </a:lnTo>
                <a:lnTo>
                  <a:pt x="39" y="169"/>
                </a:lnTo>
                <a:lnTo>
                  <a:pt x="38" y="169"/>
                </a:lnTo>
                <a:lnTo>
                  <a:pt x="38" y="168"/>
                </a:lnTo>
                <a:lnTo>
                  <a:pt x="36" y="168"/>
                </a:lnTo>
                <a:lnTo>
                  <a:pt x="36" y="167"/>
                </a:lnTo>
                <a:lnTo>
                  <a:pt x="36" y="165"/>
                </a:lnTo>
                <a:lnTo>
                  <a:pt x="38" y="164"/>
                </a:lnTo>
                <a:lnTo>
                  <a:pt x="36" y="163"/>
                </a:lnTo>
                <a:lnTo>
                  <a:pt x="38" y="163"/>
                </a:lnTo>
                <a:lnTo>
                  <a:pt x="39" y="161"/>
                </a:lnTo>
                <a:lnTo>
                  <a:pt x="40" y="161"/>
                </a:lnTo>
                <a:close/>
                <a:moveTo>
                  <a:pt x="302" y="159"/>
                </a:moveTo>
                <a:lnTo>
                  <a:pt x="302" y="160"/>
                </a:lnTo>
                <a:lnTo>
                  <a:pt x="301" y="160"/>
                </a:lnTo>
                <a:lnTo>
                  <a:pt x="301" y="159"/>
                </a:lnTo>
                <a:lnTo>
                  <a:pt x="302" y="159"/>
                </a:lnTo>
                <a:close/>
                <a:moveTo>
                  <a:pt x="301" y="157"/>
                </a:moveTo>
                <a:lnTo>
                  <a:pt x="299" y="157"/>
                </a:lnTo>
                <a:lnTo>
                  <a:pt x="299" y="156"/>
                </a:lnTo>
                <a:lnTo>
                  <a:pt x="301" y="157"/>
                </a:lnTo>
                <a:close/>
                <a:moveTo>
                  <a:pt x="301" y="156"/>
                </a:moveTo>
                <a:lnTo>
                  <a:pt x="299" y="155"/>
                </a:lnTo>
                <a:lnTo>
                  <a:pt x="301" y="155"/>
                </a:lnTo>
                <a:lnTo>
                  <a:pt x="301" y="156"/>
                </a:lnTo>
                <a:close/>
                <a:moveTo>
                  <a:pt x="301" y="155"/>
                </a:moveTo>
                <a:lnTo>
                  <a:pt x="299" y="155"/>
                </a:lnTo>
                <a:lnTo>
                  <a:pt x="299" y="154"/>
                </a:lnTo>
                <a:lnTo>
                  <a:pt x="301" y="154"/>
                </a:lnTo>
                <a:lnTo>
                  <a:pt x="301" y="155"/>
                </a:lnTo>
                <a:close/>
                <a:moveTo>
                  <a:pt x="280" y="155"/>
                </a:moveTo>
                <a:lnTo>
                  <a:pt x="278" y="155"/>
                </a:lnTo>
                <a:lnTo>
                  <a:pt x="278" y="154"/>
                </a:lnTo>
                <a:lnTo>
                  <a:pt x="280" y="152"/>
                </a:lnTo>
                <a:lnTo>
                  <a:pt x="281" y="152"/>
                </a:lnTo>
                <a:lnTo>
                  <a:pt x="281" y="154"/>
                </a:lnTo>
                <a:lnTo>
                  <a:pt x="280" y="155"/>
                </a:lnTo>
                <a:close/>
                <a:moveTo>
                  <a:pt x="282" y="152"/>
                </a:moveTo>
                <a:lnTo>
                  <a:pt x="281" y="154"/>
                </a:lnTo>
                <a:lnTo>
                  <a:pt x="281" y="152"/>
                </a:lnTo>
                <a:lnTo>
                  <a:pt x="282" y="152"/>
                </a:lnTo>
                <a:close/>
                <a:moveTo>
                  <a:pt x="303" y="148"/>
                </a:moveTo>
                <a:lnTo>
                  <a:pt x="302" y="150"/>
                </a:lnTo>
                <a:lnTo>
                  <a:pt x="302" y="148"/>
                </a:lnTo>
                <a:lnTo>
                  <a:pt x="303" y="148"/>
                </a:lnTo>
                <a:close/>
                <a:moveTo>
                  <a:pt x="301" y="148"/>
                </a:moveTo>
                <a:lnTo>
                  <a:pt x="301" y="147"/>
                </a:lnTo>
                <a:lnTo>
                  <a:pt x="301" y="148"/>
                </a:lnTo>
                <a:close/>
                <a:moveTo>
                  <a:pt x="301" y="152"/>
                </a:moveTo>
                <a:lnTo>
                  <a:pt x="299" y="151"/>
                </a:lnTo>
                <a:lnTo>
                  <a:pt x="299" y="150"/>
                </a:lnTo>
                <a:lnTo>
                  <a:pt x="301" y="150"/>
                </a:lnTo>
                <a:lnTo>
                  <a:pt x="301" y="148"/>
                </a:lnTo>
                <a:lnTo>
                  <a:pt x="301" y="147"/>
                </a:lnTo>
                <a:lnTo>
                  <a:pt x="301" y="146"/>
                </a:lnTo>
                <a:lnTo>
                  <a:pt x="301" y="144"/>
                </a:lnTo>
                <a:lnTo>
                  <a:pt x="301" y="143"/>
                </a:lnTo>
                <a:lnTo>
                  <a:pt x="302" y="144"/>
                </a:lnTo>
                <a:lnTo>
                  <a:pt x="302" y="146"/>
                </a:lnTo>
                <a:lnTo>
                  <a:pt x="302" y="147"/>
                </a:lnTo>
                <a:lnTo>
                  <a:pt x="303" y="147"/>
                </a:lnTo>
                <a:lnTo>
                  <a:pt x="303" y="148"/>
                </a:lnTo>
                <a:lnTo>
                  <a:pt x="302" y="148"/>
                </a:lnTo>
                <a:lnTo>
                  <a:pt x="301" y="150"/>
                </a:lnTo>
                <a:lnTo>
                  <a:pt x="301" y="151"/>
                </a:lnTo>
                <a:lnTo>
                  <a:pt x="301" y="152"/>
                </a:lnTo>
                <a:close/>
                <a:moveTo>
                  <a:pt x="303" y="146"/>
                </a:moveTo>
                <a:lnTo>
                  <a:pt x="302" y="146"/>
                </a:lnTo>
                <a:lnTo>
                  <a:pt x="302" y="144"/>
                </a:lnTo>
                <a:lnTo>
                  <a:pt x="302" y="143"/>
                </a:lnTo>
                <a:lnTo>
                  <a:pt x="303" y="144"/>
                </a:lnTo>
                <a:lnTo>
                  <a:pt x="303" y="146"/>
                </a:lnTo>
                <a:close/>
                <a:moveTo>
                  <a:pt x="286" y="143"/>
                </a:moveTo>
                <a:lnTo>
                  <a:pt x="286" y="142"/>
                </a:lnTo>
                <a:lnTo>
                  <a:pt x="286" y="143"/>
                </a:lnTo>
                <a:close/>
                <a:moveTo>
                  <a:pt x="288" y="143"/>
                </a:moveTo>
                <a:lnTo>
                  <a:pt x="286" y="143"/>
                </a:lnTo>
                <a:lnTo>
                  <a:pt x="288" y="142"/>
                </a:lnTo>
                <a:lnTo>
                  <a:pt x="288" y="143"/>
                </a:lnTo>
                <a:close/>
                <a:moveTo>
                  <a:pt x="285" y="140"/>
                </a:moveTo>
                <a:lnTo>
                  <a:pt x="285" y="139"/>
                </a:lnTo>
                <a:lnTo>
                  <a:pt x="285" y="140"/>
                </a:lnTo>
                <a:close/>
                <a:moveTo>
                  <a:pt x="302" y="138"/>
                </a:moveTo>
                <a:lnTo>
                  <a:pt x="301" y="139"/>
                </a:lnTo>
                <a:lnTo>
                  <a:pt x="301" y="138"/>
                </a:lnTo>
                <a:lnTo>
                  <a:pt x="302" y="138"/>
                </a:lnTo>
                <a:close/>
                <a:moveTo>
                  <a:pt x="285" y="135"/>
                </a:moveTo>
                <a:lnTo>
                  <a:pt x="284" y="135"/>
                </a:lnTo>
                <a:lnTo>
                  <a:pt x="285" y="135"/>
                </a:lnTo>
                <a:close/>
                <a:moveTo>
                  <a:pt x="298" y="131"/>
                </a:moveTo>
                <a:lnTo>
                  <a:pt x="298" y="133"/>
                </a:lnTo>
                <a:lnTo>
                  <a:pt x="299" y="133"/>
                </a:lnTo>
                <a:lnTo>
                  <a:pt x="301" y="134"/>
                </a:lnTo>
                <a:lnTo>
                  <a:pt x="302" y="134"/>
                </a:lnTo>
                <a:lnTo>
                  <a:pt x="302" y="135"/>
                </a:lnTo>
                <a:lnTo>
                  <a:pt x="303" y="137"/>
                </a:lnTo>
                <a:lnTo>
                  <a:pt x="302" y="137"/>
                </a:lnTo>
                <a:lnTo>
                  <a:pt x="301" y="137"/>
                </a:lnTo>
                <a:lnTo>
                  <a:pt x="301" y="135"/>
                </a:lnTo>
                <a:lnTo>
                  <a:pt x="299" y="134"/>
                </a:lnTo>
                <a:lnTo>
                  <a:pt x="298" y="133"/>
                </a:lnTo>
                <a:lnTo>
                  <a:pt x="297" y="133"/>
                </a:lnTo>
                <a:lnTo>
                  <a:pt x="297" y="131"/>
                </a:lnTo>
                <a:lnTo>
                  <a:pt x="298" y="131"/>
                </a:lnTo>
                <a:close/>
                <a:moveTo>
                  <a:pt x="47" y="130"/>
                </a:moveTo>
                <a:lnTo>
                  <a:pt x="45" y="130"/>
                </a:lnTo>
                <a:lnTo>
                  <a:pt x="45" y="129"/>
                </a:lnTo>
                <a:lnTo>
                  <a:pt x="47" y="129"/>
                </a:lnTo>
                <a:lnTo>
                  <a:pt x="47" y="130"/>
                </a:lnTo>
                <a:close/>
                <a:moveTo>
                  <a:pt x="291" y="121"/>
                </a:moveTo>
                <a:lnTo>
                  <a:pt x="291" y="122"/>
                </a:lnTo>
                <a:lnTo>
                  <a:pt x="293" y="122"/>
                </a:lnTo>
                <a:lnTo>
                  <a:pt x="291" y="122"/>
                </a:lnTo>
                <a:lnTo>
                  <a:pt x="291" y="121"/>
                </a:lnTo>
                <a:close/>
                <a:moveTo>
                  <a:pt x="285" y="110"/>
                </a:moveTo>
                <a:lnTo>
                  <a:pt x="284" y="110"/>
                </a:lnTo>
                <a:lnTo>
                  <a:pt x="284" y="109"/>
                </a:lnTo>
                <a:lnTo>
                  <a:pt x="285" y="109"/>
                </a:lnTo>
                <a:lnTo>
                  <a:pt x="285" y="110"/>
                </a:lnTo>
                <a:close/>
                <a:moveTo>
                  <a:pt x="265" y="93"/>
                </a:moveTo>
                <a:lnTo>
                  <a:pt x="264" y="93"/>
                </a:lnTo>
                <a:lnTo>
                  <a:pt x="263" y="93"/>
                </a:lnTo>
                <a:lnTo>
                  <a:pt x="264" y="93"/>
                </a:lnTo>
                <a:lnTo>
                  <a:pt x="264" y="92"/>
                </a:lnTo>
                <a:lnTo>
                  <a:pt x="265" y="92"/>
                </a:lnTo>
                <a:lnTo>
                  <a:pt x="265" y="93"/>
                </a:lnTo>
                <a:close/>
                <a:moveTo>
                  <a:pt x="255" y="87"/>
                </a:moveTo>
                <a:lnTo>
                  <a:pt x="254" y="87"/>
                </a:lnTo>
                <a:lnTo>
                  <a:pt x="255" y="87"/>
                </a:lnTo>
                <a:close/>
                <a:moveTo>
                  <a:pt x="246" y="84"/>
                </a:moveTo>
                <a:lnTo>
                  <a:pt x="244" y="84"/>
                </a:lnTo>
                <a:lnTo>
                  <a:pt x="244" y="85"/>
                </a:lnTo>
                <a:lnTo>
                  <a:pt x="244" y="84"/>
                </a:lnTo>
                <a:lnTo>
                  <a:pt x="246" y="84"/>
                </a:lnTo>
                <a:close/>
                <a:moveTo>
                  <a:pt x="259" y="76"/>
                </a:moveTo>
                <a:lnTo>
                  <a:pt x="259" y="78"/>
                </a:lnTo>
                <a:lnTo>
                  <a:pt x="257" y="78"/>
                </a:lnTo>
                <a:lnTo>
                  <a:pt x="257" y="76"/>
                </a:lnTo>
                <a:lnTo>
                  <a:pt x="259" y="76"/>
                </a:lnTo>
                <a:close/>
                <a:moveTo>
                  <a:pt x="19" y="76"/>
                </a:moveTo>
                <a:lnTo>
                  <a:pt x="19" y="78"/>
                </a:lnTo>
                <a:lnTo>
                  <a:pt x="18" y="76"/>
                </a:lnTo>
                <a:lnTo>
                  <a:pt x="19" y="76"/>
                </a:lnTo>
                <a:close/>
                <a:moveTo>
                  <a:pt x="257" y="71"/>
                </a:moveTo>
                <a:lnTo>
                  <a:pt x="256" y="71"/>
                </a:lnTo>
                <a:lnTo>
                  <a:pt x="256" y="70"/>
                </a:lnTo>
                <a:lnTo>
                  <a:pt x="257" y="70"/>
                </a:lnTo>
                <a:lnTo>
                  <a:pt x="257" y="71"/>
                </a:lnTo>
                <a:close/>
                <a:moveTo>
                  <a:pt x="1" y="54"/>
                </a:moveTo>
                <a:lnTo>
                  <a:pt x="1" y="55"/>
                </a:lnTo>
                <a:lnTo>
                  <a:pt x="2" y="54"/>
                </a:lnTo>
                <a:lnTo>
                  <a:pt x="2" y="55"/>
                </a:lnTo>
                <a:lnTo>
                  <a:pt x="3" y="57"/>
                </a:lnTo>
                <a:lnTo>
                  <a:pt x="3" y="58"/>
                </a:lnTo>
                <a:lnTo>
                  <a:pt x="5" y="59"/>
                </a:lnTo>
                <a:lnTo>
                  <a:pt x="5" y="61"/>
                </a:lnTo>
                <a:lnTo>
                  <a:pt x="6" y="61"/>
                </a:lnTo>
                <a:lnTo>
                  <a:pt x="6" y="62"/>
                </a:lnTo>
                <a:lnTo>
                  <a:pt x="7" y="62"/>
                </a:lnTo>
                <a:lnTo>
                  <a:pt x="7" y="63"/>
                </a:lnTo>
                <a:lnTo>
                  <a:pt x="7" y="65"/>
                </a:lnTo>
                <a:lnTo>
                  <a:pt x="7" y="66"/>
                </a:lnTo>
                <a:lnTo>
                  <a:pt x="7" y="67"/>
                </a:lnTo>
                <a:lnTo>
                  <a:pt x="9" y="70"/>
                </a:lnTo>
                <a:lnTo>
                  <a:pt x="9" y="72"/>
                </a:lnTo>
                <a:lnTo>
                  <a:pt x="9" y="74"/>
                </a:lnTo>
                <a:lnTo>
                  <a:pt x="7" y="75"/>
                </a:lnTo>
                <a:lnTo>
                  <a:pt x="7" y="76"/>
                </a:lnTo>
                <a:lnTo>
                  <a:pt x="6" y="76"/>
                </a:lnTo>
                <a:lnTo>
                  <a:pt x="5" y="76"/>
                </a:lnTo>
                <a:lnTo>
                  <a:pt x="3" y="75"/>
                </a:lnTo>
                <a:lnTo>
                  <a:pt x="3" y="74"/>
                </a:lnTo>
                <a:lnTo>
                  <a:pt x="3" y="72"/>
                </a:lnTo>
                <a:lnTo>
                  <a:pt x="2" y="72"/>
                </a:lnTo>
                <a:lnTo>
                  <a:pt x="2" y="71"/>
                </a:lnTo>
                <a:lnTo>
                  <a:pt x="2" y="70"/>
                </a:lnTo>
                <a:lnTo>
                  <a:pt x="1" y="68"/>
                </a:lnTo>
                <a:lnTo>
                  <a:pt x="1" y="67"/>
                </a:lnTo>
                <a:lnTo>
                  <a:pt x="1" y="66"/>
                </a:lnTo>
                <a:lnTo>
                  <a:pt x="1" y="65"/>
                </a:lnTo>
                <a:lnTo>
                  <a:pt x="0" y="63"/>
                </a:lnTo>
                <a:lnTo>
                  <a:pt x="0" y="62"/>
                </a:lnTo>
                <a:lnTo>
                  <a:pt x="0" y="61"/>
                </a:lnTo>
                <a:lnTo>
                  <a:pt x="0" y="59"/>
                </a:lnTo>
                <a:lnTo>
                  <a:pt x="0" y="58"/>
                </a:lnTo>
                <a:lnTo>
                  <a:pt x="0" y="55"/>
                </a:lnTo>
                <a:lnTo>
                  <a:pt x="0" y="54"/>
                </a:lnTo>
                <a:lnTo>
                  <a:pt x="1" y="54"/>
                </a:lnTo>
                <a:close/>
                <a:moveTo>
                  <a:pt x="237" y="50"/>
                </a:moveTo>
                <a:lnTo>
                  <a:pt x="235" y="50"/>
                </a:lnTo>
                <a:lnTo>
                  <a:pt x="237" y="50"/>
                </a:lnTo>
                <a:close/>
                <a:moveTo>
                  <a:pt x="61" y="38"/>
                </a:moveTo>
                <a:lnTo>
                  <a:pt x="60" y="38"/>
                </a:lnTo>
                <a:lnTo>
                  <a:pt x="58" y="38"/>
                </a:lnTo>
                <a:lnTo>
                  <a:pt x="60" y="38"/>
                </a:lnTo>
                <a:lnTo>
                  <a:pt x="61" y="38"/>
                </a:lnTo>
                <a:close/>
                <a:moveTo>
                  <a:pt x="104" y="37"/>
                </a:moveTo>
                <a:lnTo>
                  <a:pt x="104" y="38"/>
                </a:lnTo>
                <a:lnTo>
                  <a:pt x="103" y="38"/>
                </a:lnTo>
                <a:lnTo>
                  <a:pt x="103" y="37"/>
                </a:lnTo>
                <a:lnTo>
                  <a:pt x="104" y="37"/>
                </a:lnTo>
                <a:close/>
                <a:moveTo>
                  <a:pt x="53" y="37"/>
                </a:moveTo>
                <a:lnTo>
                  <a:pt x="52" y="37"/>
                </a:lnTo>
                <a:lnTo>
                  <a:pt x="52" y="36"/>
                </a:lnTo>
                <a:lnTo>
                  <a:pt x="53" y="36"/>
                </a:lnTo>
                <a:lnTo>
                  <a:pt x="53" y="37"/>
                </a:lnTo>
                <a:close/>
                <a:moveTo>
                  <a:pt x="55" y="36"/>
                </a:moveTo>
                <a:lnTo>
                  <a:pt x="53" y="36"/>
                </a:lnTo>
                <a:lnTo>
                  <a:pt x="55" y="36"/>
                </a:lnTo>
                <a:close/>
                <a:moveTo>
                  <a:pt x="43" y="37"/>
                </a:moveTo>
                <a:lnTo>
                  <a:pt x="41" y="38"/>
                </a:lnTo>
                <a:lnTo>
                  <a:pt x="41" y="37"/>
                </a:lnTo>
                <a:lnTo>
                  <a:pt x="40" y="36"/>
                </a:lnTo>
                <a:lnTo>
                  <a:pt x="41" y="36"/>
                </a:lnTo>
                <a:lnTo>
                  <a:pt x="43" y="36"/>
                </a:lnTo>
                <a:lnTo>
                  <a:pt x="43" y="37"/>
                </a:lnTo>
                <a:close/>
                <a:moveTo>
                  <a:pt x="100" y="36"/>
                </a:moveTo>
                <a:lnTo>
                  <a:pt x="100" y="34"/>
                </a:lnTo>
                <a:lnTo>
                  <a:pt x="100" y="33"/>
                </a:lnTo>
                <a:lnTo>
                  <a:pt x="102" y="34"/>
                </a:lnTo>
                <a:lnTo>
                  <a:pt x="100" y="36"/>
                </a:lnTo>
                <a:close/>
                <a:moveTo>
                  <a:pt x="184" y="34"/>
                </a:moveTo>
                <a:lnTo>
                  <a:pt x="184" y="33"/>
                </a:lnTo>
                <a:lnTo>
                  <a:pt x="184" y="34"/>
                </a:lnTo>
                <a:close/>
                <a:moveTo>
                  <a:pt x="57" y="36"/>
                </a:moveTo>
                <a:lnTo>
                  <a:pt x="56" y="36"/>
                </a:lnTo>
                <a:lnTo>
                  <a:pt x="55" y="34"/>
                </a:lnTo>
                <a:lnTo>
                  <a:pt x="55" y="33"/>
                </a:lnTo>
                <a:lnTo>
                  <a:pt x="56" y="33"/>
                </a:lnTo>
                <a:lnTo>
                  <a:pt x="57" y="34"/>
                </a:lnTo>
                <a:lnTo>
                  <a:pt x="56" y="34"/>
                </a:lnTo>
                <a:lnTo>
                  <a:pt x="57" y="34"/>
                </a:lnTo>
                <a:lnTo>
                  <a:pt x="57" y="36"/>
                </a:lnTo>
                <a:close/>
                <a:moveTo>
                  <a:pt x="51" y="33"/>
                </a:moveTo>
                <a:lnTo>
                  <a:pt x="51" y="32"/>
                </a:lnTo>
                <a:lnTo>
                  <a:pt x="51" y="33"/>
                </a:lnTo>
                <a:close/>
                <a:moveTo>
                  <a:pt x="178" y="32"/>
                </a:moveTo>
                <a:lnTo>
                  <a:pt x="179" y="32"/>
                </a:lnTo>
                <a:lnTo>
                  <a:pt x="179" y="33"/>
                </a:lnTo>
                <a:lnTo>
                  <a:pt x="179" y="34"/>
                </a:lnTo>
                <a:lnTo>
                  <a:pt x="180" y="34"/>
                </a:lnTo>
                <a:lnTo>
                  <a:pt x="183" y="34"/>
                </a:lnTo>
                <a:lnTo>
                  <a:pt x="184" y="34"/>
                </a:lnTo>
                <a:lnTo>
                  <a:pt x="183" y="36"/>
                </a:lnTo>
                <a:lnTo>
                  <a:pt x="182" y="37"/>
                </a:lnTo>
                <a:lnTo>
                  <a:pt x="180" y="37"/>
                </a:lnTo>
                <a:lnTo>
                  <a:pt x="179" y="38"/>
                </a:lnTo>
                <a:lnTo>
                  <a:pt x="179" y="37"/>
                </a:lnTo>
                <a:lnTo>
                  <a:pt x="178" y="36"/>
                </a:lnTo>
                <a:lnTo>
                  <a:pt x="178" y="34"/>
                </a:lnTo>
                <a:lnTo>
                  <a:pt x="178" y="33"/>
                </a:lnTo>
                <a:lnTo>
                  <a:pt x="176" y="33"/>
                </a:lnTo>
                <a:lnTo>
                  <a:pt x="176" y="32"/>
                </a:lnTo>
                <a:lnTo>
                  <a:pt x="178" y="32"/>
                </a:lnTo>
                <a:close/>
                <a:moveTo>
                  <a:pt x="187" y="33"/>
                </a:moveTo>
                <a:lnTo>
                  <a:pt x="187" y="34"/>
                </a:lnTo>
                <a:lnTo>
                  <a:pt x="185" y="34"/>
                </a:lnTo>
                <a:lnTo>
                  <a:pt x="185" y="33"/>
                </a:lnTo>
                <a:lnTo>
                  <a:pt x="187" y="32"/>
                </a:lnTo>
                <a:lnTo>
                  <a:pt x="187" y="30"/>
                </a:lnTo>
                <a:lnTo>
                  <a:pt x="188" y="30"/>
                </a:lnTo>
                <a:lnTo>
                  <a:pt x="188" y="32"/>
                </a:lnTo>
                <a:lnTo>
                  <a:pt x="187" y="32"/>
                </a:lnTo>
                <a:lnTo>
                  <a:pt x="187" y="33"/>
                </a:lnTo>
                <a:close/>
                <a:moveTo>
                  <a:pt x="18" y="30"/>
                </a:moveTo>
                <a:lnTo>
                  <a:pt x="18" y="32"/>
                </a:lnTo>
                <a:lnTo>
                  <a:pt x="17" y="30"/>
                </a:lnTo>
                <a:lnTo>
                  <a:pt x="17" y="29"/>
                </a:lnTo>
                <a:lnTo>
                  <a:pt x="18" y="29"/>
                </a:lnTo>
                <a:lnTo>
                  <a:pt x="18" y="30"/>
                </a:lnTo>
                <a:close/>
                <a:moveTo>
                  <a:pt x="201" y="28"/>
                </a:moveTo>
                <a:lnTo>
                  <a:pt x="201" y="27"/>
                </a:lnTo>
                <a:lnTo>
                  <a:pt x="202" y="28"/>
                </a:lnTo>
                <a:lnTo>
                  <a:pt x="201" y="28"/>
                </a:lnTo>
                <a:close/>
                <a:moveTo>
                  <a:pt x="44" y="32"/>
                </a:moveTo>
                <a:lnTo>
                  <a:pt x="45" y="32"/>
                </a:lnTo>
                <a:lnTo>
                  <a:pt x="47" y="32"/>
                </a:lnTo>
                <a:lnTo>
                  <a:pt x="48" y="32"/>
                </a:lnTo>
                <a:lnTo>
                  <a:pt x="48" y="33"/>
                </a:lnTo>
                <a:lnTo>
                  <a:pt x="48" y="34"/>
                </a:lnTo>
                <a:lnTo>
                  <a:pt x="48" y="36"/>
                </a:lnTo>
                <a:lnTo>
                  <a:pt x="47" y="37"/>
                </a:lnTo>
                <a:lnTo>
                  <a:pt x="45" y="37"/>
                </a:lnTo>
                <a:lnTo>
                  <a:pt x="44" y="37"/>
                </a:lnTo>
                <a:lnTo>
                  <a:pt x="41" y="36"/>
                </a:lnTo>
                <a:lnTo>
                  <a:pt x="40" y="34"/>
                </a:lnTo>
                <a:lnTo>
                  <a:pt x="39" y="33"/>
                </a:lnTo>
                <a:lnTo>
                  <a:pt x="38" y="33"/>
                </a:lnTo>
                <a:lnTo>
                  <a:pt x="38" y="32"/>
                </a:lnTo>
                <a:lnTo>
                  <a:pt x="39" y="30"/>
                </a:lnTo>
                <a:lnTo>
                  <a:pt x="40" y="30"/>
                </a:lnTo>
                <a:lnTo>
                  <a:pt x="40" y="29"/>
                </a:lnTo>
                <a:lnTo>
                  <a:pt x="40" y="28"/>
                </a:lnTo>
                <a:lnTo>
                  <a:pt x="40" y="27"/>
                </a:lnTo>
                <a:lnTo>
                  <a:pt x="41" y="28"/>
                </a:lnTo>
                <a:lnTo>
                  <a:pt x="43" y="29"/>
                </a:lnTo>
                <a:lnTo>
                  <a:pt x="44" y="30"/>
                </a:lnTo>
                <a:lnTo>
                  <a:pt x="43" y="30"/>
                </a:lnTo>
                <a:lnTo>
                  <a:pt x="44" y="32"/>
                </a:lnTo>
                <a:close/>
                <a:moveTo>
                  <a:pt x="163" y="28"/>
                </a:moveTo>
                <a:lnTo>
                  <a:pt x="163" y="29"/>
                </a:lnTo>
                <a:lnTo>
                  <a:pt x="165" y="30"/>
                </a:lnTo>
                <a:lnTo>
                  <a:pt x="165" y="32"/>
                </a:lnTo>
                <a:lnTo>
                  <a:pt x="165" y="33"/>
                </a:lnTo>
                <a:lnTo>
                  <a:pt x="166" y="33"/>
                </a:lnTo>
                <a:lnTo>
                  <a:pt x="167" y="33"/>
                </a:lnTo>
                <a:lnTo>
                  <a:pt x="167" y="34"/>
                </a:lnTo>
                <a:lnTo>
                  <a:pt x="167" y="33"/>
                </a:lnTo>
                <a:lnTo>
                  <a:pt x="170" y="33"/>
                </a:lnTo>
                <a:lnTo>
                  <a:pt x="171" y="33"/>
                </a:lnTo>
                <a:lnTo>
                  <a:pt x="172" y="32"/>
                </a:lnTo>
                <a:lnTo>
                  <a:pt x="174" y="32"/>
                </a:lnTo>
                <a:lnTo>
                  <a:pt x="174" y="30"/>
                </a:lnTo>
                <a:lnTo>
                  <a:pt x="175" y="30"/>
                </a:lnTo>
                <a:lnTo>
                  <a:pt x="176" y="30"/>
                </a:lnTo>
                <a:lnTo>
                  <a:pt x="176" y="32"/>
                </a:lnTo>
                <a:lnTo>
                  <a:pt x="176" y="33"/>
                </a:lnTo>
                <a:lnTo>
                  <a:pt x="178" y="34"/>
                </a:lnTo>
                <a:lnTo>
                  <a:pt x="178" y="36"/>
                </a:lnTo>
                <a:lnTo>
                  <a:pt x="178" y="37"/>
                </a:lnTo>
                <a:lnTo>
                  <a:pt x="179" y="38"/>
                </a:lnTo>
                <a:lnTo>
                  <a:pt x="180" y="37"/>
                </a:lnTo>
                <a:lnTo>
                  <a:pt x="182" y="37"/>
                </a:lnTo>
                <a:lnTo>
                  <a:pt x="182" y="38"/>
                </a:lnTo>
                <a:lnTo>
                  <a:pt x="182" y="37"/>
                </a:lnTo>
                <a:lnTo>
                  <a:pt x="183" y="37"/>
                </a:lnTo>
                <a:lnTo>
                  <a:pt x="183" y="36"/>
                </a:lnTo>
                <a:lnTo>
                  <a:pt x="184" y="36"/>
                </a:lnTo>
                <a:lnTo>
                  <a:pt x="185" y="36"/>
                </a:lnTo>
                <a:lnTo>
                  <a:pt x="188" y="37"/>
                </a:lnTo>
                <a:lnTo>
                  <a:pt x="188" y="36"/>
                </a:lnTo>
                <a:lnTo>
                  <a:pt x="188" y="37"/>
                </a:lnTo>
                <a:lnTo>
                  <a:pt x="189" y="37"/>
                </a:lnTo>
                <a:lnTo>
                  <a:pt x="191" y="36"/>
                </a:lnTo>
                <a:lnTo>
                  <a:pt x="191" y="34"/>
                </a:lnTo>
                <a:lnTo>
                  <a:pt x="191" y="33"/>
                </a:lnTo>
                <a:lnTo>
                  <a:pt x="191" y="32"/>
                </a:lnTo>
                <a:lnTo>
                  <a:pt x="189" y="30"/>
                </a:lnTo>
                <a:lnTo>
                  <a:pt x="189" y="29"/>
                </a:lnTo>
                <a:lnTo>
                  <a:pt x="189" y="28"/>
                </a:lnTo>
                <a:lnTo>
                  <a:pt x="191" y="28"/>
                </a:lnTo>
                <a:lnTo>
                  <a:pt x="192" y="27"/>
                </a:lnTo>
                <a:lnTo>
                  <a:pt x="195" y="27"/>
                </a:lnTo>
                <a:lnTo>
                  <a:pt x="196" y="27"/>
                </a:lnTo>
                <a:lnTo>
                  <a:pt x="195" y="27"/>
                </a:lnTo>
                <a:lnTo>
                  <a:pt x="195" y="28"/>
                </a:lnTo>
                <a:lnTo>
                  <a:pt x="196" y="29"/>
                </a:lnTo>
                <a:lnTo>
                  <a:pt x="197" y="29"/>
                </a:lnTo>
                <a:lnTo>
                  <a:pt x="197" y="30"/>
                </a:lnTo>
                <a:lnTo>
                  <a:pt x="199" y="30"/>
                </a:lnTo>
                <a:lnTo>
                  <a:pt x="200" y="29"/>
                </a:lnTo>
                <a:lnTo>
                  <a:pt x="201" y="29"/>
                </a:lnTo>
                <a:lnTo>
                  <a:pt x="202" y="29"/>
                </a:lnTo>
                <a:lnTo>
                  <a:pt x="204" y="29"/>
                </a:lnTo>
                <a:lnTo>
                  <a:pt x="204" y="28"/>
                </a:lnTo>
                <a:lnTo>
                  <a:pt x="205" y="28"/>
                </a:lnTo>
                <a:lnTo>
                  <a:pt x="205" y="27"/>
                </a:lnTo>
                <a:lnTo>
                  <a:pt x="206" y="27"/>
                </a:lnTo>
                <a:lnTo>
                  <a:pt x="208" y="28"/>
                </a:lnTo>
                <a:lnTo>
                  <a:pt x="209" y="29"/>
                </a:lnTo>
                <a:lnTo>
                  <a:pt x="210" y="30"/>
                </a:lnTo>
                <a:lnTo>
                  <a:pt x="212" y="30"/>
                </a:lnTo>
                <a:lnTo>
                  <a:pt x="213" y="32"/>
                </a:lnTo>
                <a:lnTo>
                  <a:pt x="214" y="32"/>
                </a:lnTo>
                <a:lnTo>
                  <a:pt x="214" y="33"/>
                </a:lnTo>
                <a:lnTo>
                  <a:pt x="216" y="34"/>
                </a:lnTo>
                <a:lnTo>
                  <a:pt x="217" y="36"/>
                </a:lnTo>
                <a:lnTo>
                  <a:pt x="218" y="36"/>
                </a:lnTo>
                <a:lnTo>
                  <a:pt x="218" y="37"/>
                </a:lnTo>
                <a:lnTo>
                  <a:pt x="219" y="37"/>
                </a:lnTo>
                <a:lnTo>
                  <a:pt x="221" y="37"/>
                </a:lnTo>
                <a:lnTo>
                  <a:pt x="221" y="38"/>
                </a:lnTo>
                <a:lnTo>
                  <a:pt x="221" y="40"/>
                </a:lnTo>
                <a:lnTo>
                  <a:pt x="222" y="40"/>
                </a:lnTo>
                <a:lnTo>
                  <a:pt x="222" y="38"/>
                </a:lnTo>
                <a:lnTo>
                  <a:pt x="223" y="38"/>
                </a:lnTo>
                <a:lnTo>
                  <a:pt x="223" y="40"/>
                </a:lnTo>
                <a:lnTo>
                  <a:pt x="225" y="41"/>
                </a:lnTo>
                <a:lnTo>
                  <a:pt x="226" y="41"/>
                </a:lnTo>
                <a:lnTo>
                  <a:pt x="226" y="42"/>
                </a:lnTo>
                <a:lnTo>
                  <a:pt x="227" y="42"/>
                </a:lnTo>
                <a:lnTo>
                  <a:pt x="227" y="44"/>
                </a:lnTo>
                <a:lnTo>
                  <a:pt x="229" y="44"/>
                </a:lnTo>
                <a:lnTo>
                  <a:pt x="230" y="45"/>
                </a:lnTo>
                <a:lnTo>
                  <a:pt x="231" y="46"/>
                </a:lnTo>
                <a:lnTo>
                  <a:pt x="233" y="48"/>
                </a:lnTo>
                <a:lnTo>
                  <a:pt x="234" y="48"/>
                </a:lnTo>
                <a:lnTo>
                  <a:pt x="234" y="49"/>
                </a:lnTo>
                <a:lnTo>
                  <a:pt x="233" y="49"/>
                </a:lnTo>
                <a:lnTo>
                  <a:pt x="231" y="49"/>
                </a:lnTo>
                <a:lnTo>
                  <a:pt x="231" y="50"/>
                </a:lnTo>
                <a:lnTo>
                  <a:pt x="233" y="51"/>
                </a:lnTo>
                <a:lnTo>
                  <a:pt x="234" y="50"/>
                </a:lnTo>
                <a:lnTo>
                  <a:pt x="235" y="50"/>
                </a:lnTo>
                <a:lnTo>
                  <a:pt x="237" y="51"/>
                </a:lnTo>
                <a:lnTo>
                  <a:pt x="238" y="51"/>
                </a:lnTo>
                <a:lnTo>
                  <a:pt x="238" y="53"/>
                </a:lnTo>
                <a:lnTo>
                  <a:pt x="238" y="51"/>
                </a:lnTo>
                <a:lnTo>
                  <a:pt x="239" y="51"/>
                </a:lnTo>
                <a:lnTo>
                  <a:pt x="239" y="53"/>
                </a:lnTo>
                <a:lnTo>
                  <a:pt x="239" y="55"/>
                </a:lnTo>
                <a:lnTo>
                  <a:pt x="239" y="57"/>
                </a:lnTo>
                <a:lnTo>
                  <a:pt x="239" y="58"/>
                </a:lnTo>
                <a:lnTo>
                  <a:pt x="239" y="59"/>
                </a:lnTo>
                <a:lnTo>
                  <a:pt x="240" y="61"/>
                </a:lnTo>
                <a:lnTo>
                  <a:pt x="240" y="62"/>
                </a:lnTo>
                <a:lnTo>
                  <a:pt x="242" y="63"/>
                </a:lnTo>
                <a:lnTo>
                  <a:pt x="242" y="65"/>
                </a:lnTo>
                <a:lnTo>
                  <a:pt x="243" y="66"/>
                </a:lnTo>
                <a:lnTo>
                  <a:pt x="244" y="66"/>
                </a:lnTo>
                <a:lnTo>
                  <a:pt x="244" y="65"/>
                </a:lnTo>
                <a:lnTo>
                  <a:pt x="246" y="65"/>
                </a:lnTo>
                <a:lnTo>
                  <a:pt x="247" y="66"/>
                </a:lnTo>
                <a:lnTo>
                  <a:pt x="248" y="66"/>
                </a:lnTo>
                <a:lnTo>
                  <a:pt x="250" y="66"/>
                </a:lnTo>
                <a:lnTo>
                  <a:pt x="250" y="67"/>
                </a:lnTo>
                <a:lnTo>
                  <a:pt x="248" y="67"/>
                </a:lnTo>
                <a:lnTo>
                  <a:pt x="248" y="68"/>
                </a:lnTo>
                <a:lnTo>
                  <a:pt x="247" y="68"/>
                </a:lnTo>
                <a:lnTo>
                  <a:pt x="246" y="68"/>
                </a:lnTo>
                <a:lnTo>
                  <a:pt x="244" y="68"/>
                </a:lnTo>
                <a:lnTo>
                  <a:pt x="243" y="68"/>
                </a:lnTo>
                <a:lnTo>
                  <a:pt x="242" y="68"/>
                </a:lnTo>
                <a:lnTo>
                  <a:pt x="242" y="70"/>
                </a:lnTo>
                <a:lnTo>
                  <a:pt x="243" y="71"/>
                </a:lnTo>
                <a:lnTo>
                  <a:pt x="243" y="70"/>
                </a:lnTo>
                <a:lnTo>
                  <a:pt x="244" y="70"/>
                </a:lnTo>
                <a:lnTo>
                  <a:pt x="244" y="71"/>
                </a:lnTo>
                <a:lnTo>
                  <a:pt x="243" y="71"/>
                </a:lnTo>
                <a:lnTo>
                  <a:pt x="242" y="71"/>
                </a:lnTo>
                <a:lnTo>
                  <a:pt x="242" y="72"/>
                </a:lnTo>
                <a:lnTo>
                  <a:pt x="243" y="72"/>
                </a:lnTo>
                <a:lnTo>
                  <a:pt x="240" y="74"/>
                </a:lnTo>
                <a:lnTo>
                  <a:pt x="240" y="75"/>
                </a:lnTo>
                <a:lnTo>
                  <a:pt x="240" y="76"/>
                </a:lnTo>
                <a:lnTo>
                  <a:pt x="242" y="76"/>
                </a:lnTo>
                <a:lnTo>
                  <a:pt x="242" y="78"/>
                </a:lnTo>
                <a:lnTo>
                  <a:pt x="240" y="78"/>
                </a:lnTo>
                <a:lnTo>
                  <a:pt x="239" y="78"/>
                </a:lnTo>
                <a:lnTo>
                  <a:pt x="238" y="78"/>
                </a:lnTo>
                <a:lnTo>
                  <a:pt x="238" y="79"/>
                </a:lnTo>
                <a:lnTo>
                  <a:pt x="238" y="80"/>
                </a:lnTo>
                <a:lnTo>
                  <a:pt x="239" y="80"/>
                </a:lnTo>
                <a:lnTo>
                  <a:pt x="239" y="82"/>
                </a:lnTo>
                <a:lnTo>
                  <a:pt x="238" y="82"/>
                </a:lnTo>
                <a:lnTo>
                  <a:pt x="238" y="83"/>
                </a:lnTo>
                <a:lnTo>
                  <a:pt x="239" y="84"/>
                </a:lnTo>
                <a:lnTo>
                  <a:pt x="240" y="84"/>
                </a:lnTo>
                <a:lnTo>
                  <a:pt x="242" y="83"/>
                </a:lnTo>
                <a:lnTo>
                  <a:pt x="243" y="83"/>
                </a:lnTo>
                <a:lnTo>
                  <a:pt x="243" y="84"/>
                </a:lnTo>
                <a:lnTo>
                  <a:pt x="244" y="85"/>
                </a:lnTo>
                <a:lnTo>
                  <a:pt x="243" y="87"/>
                </a:lnTo>
                <a:lnTo>
                  <a:pt x="242" y="87"/>
                </a:lnTo>
                <a:lnTo>
                  <a:pt x="242" y="88"/>
                </a:lnTo>
                <a:lnTo>
                  <a:pt x="242" y="89"/>
                </a:lnTo>
                <a:lnTo>
                  <a:pt x="240" y="89"/>
                </a:lnTo>
                <a:lnTo>
                  <a:pt x="240" y="91"/>
                </a:lnTo>
                <a:lnTo>
                  <a:pt x="239" y="89"/>
                </a:lnTo>
                <a:lnTo>
                  <a:pt x="238" y="89"/>
                </a:lnTo>
                <a:lnTo>
                  <a:pt x="239" y="89"/>
                </a:lnTo>
                <a:lnTo>
                  <a:pt x="239" y="91"/>
                </a:lnTo>
                <a:lnTo>
                  <a:pt x="238" y="91"/>
                </a:lnTo>
                <a:lnTo>
                  <a:pt x="238" y="92"/>
                </a:lnTo>
                <a:lnTo>
                  <a:pt x="239" y="92"/>
                </a:lnTo>
                <a:lnTo>
                  <a:pt x="239" y="93"/>
                </a:lnTo>
                <a:lnTo>
                  <a:pt x="240" y="93"/>
                </a:lnTo>
                <a:lnTo>
                  <a:pt x="242" y="92"/>
                </a:lnTo>
                <a:lnTo>
                  <a:pt x="243" y="92"/>
                </a:lnTo>
                <a:lnTo>
                  <a:pt x="243" y="91"/>
                </a:lnTo>
                <a:lnTo>
                  <a:pt x="244" y="91"/>
                </a:lnTo>
                <a:lnTo>
                  <a:pt x="246" y="91"/>
                </a:lnTo>
                <a:lnTo>
                  <a:pt x="247" y="89"/>
                </a:lnTo>
                <a:lnTo>
                  <a:pt x="247" y="88"/>
                </a:lnTo>
                <a:lnTo>
                  <a:pt x="248" y="88"/>
                </a:lnTo>
                <a:lnTo>
                  <a:pt x="248" y="87"/>
                </a:lnTo>
                <a:lnTo>
                  <a:pt x="250" y="87"/>
                </a:lnTo>
                <a:lnTo>
                  <a:pt x="250" y="88"/>
                </a:lnTo>
                <a:lnTo>
                  <a:pt x="250" y="89"/>
                </a:lnTo>
                <a:lnTo>
                  <a:pt x="248" y="89"/>
                </a:lnTo>
                <a:lnTo>
                  <a:pt x="248" y="91"/>
                </a:lnTo>
                <a:lnTo>
                  <a:pt x="248" y="92"/>
                </a:lnTo>
                <a:lnTo>
                  <a:pt x="250" y="92"/>
                </a:lnTo>
                <a:lnTo>
                  <a:pt x="251" y="93"/>
                </a:lnTo>
                <a:lnTo>
                  <a:pt x="251" y="95"/>
                </a:lnTo>
                <a:lnTo>
                  <a:pt x="250" y="96"/>
                </a:lnTo>
                <a:lnTo>
                  <a:pt x="250" y="97"/>
                </a:lnTo>
                <a:lnTo>
                  <a:pt x="248" y="96"/>
                </a:lnTo>
                <a:lnTo>
                  <a:pt x="247" y="95"/>
                </a:lnTo>
                <a:lnTo>
                  <a:pt x="246" y="97"/>
                </a:lnTo>
                <a:lnTo>
                  <a:pt x="247" y="97"/>
                </a:lnTo>
                <a:lnTo>
                  <a:pt x="248" y="97"/>
                </a:lnTo>
                <a:lnTo>
                  <a:pt x="250" y="99"/>
                </a:lnTo>
                <a:lnTo>
                  <a:pt x="250" y="97"/>
                </a:lnTo>
                <a:lnTo>
                  <a:pt x="252" y="96"/>
                </a:lnTo>
                <a:lnTo>
                  <a:pt x="252" y="95"/>
                </a:lnTo>
                <a:lnTo>
                  <a:pt x="254" y="93"/>
                </a:lnTo>
                <a:lnTo>
                  <a:pt x="255" y="93"/>
                </a:lnTo>
                <a:lnTo>
                  <a:pt x="254" y="92"/>
                </a:lnTo>
                <a:lnTo>
                  <a:pt x="254" y="91"/>
                </a:lnTo>
                <a:lnTo>
                  <a:pt x="254" y="89"/>
                </a:lnTo>
                <a:lnTo>
                  <a:pt x="255" y="89"/>
                </a:lnTo>
                <a:lnTo>
                  <a:pt x="256" y="91"/>
                </a:lnTo>
                <a:lnTo>
                  <a:pt x="256" y="89"/>
                </a:lnTo>
                <a:lnTo>
                  <a:pt x="257" y="89"/>
                </a:lnTo>
                <a:lnTo>
                  <a:pt x="257" y="91"/>
                </a:lnTo>
                <a:lnTo>
                  <a:pt x="260" y="91"/>
                </a:lnTo>
                <a:lnTo>
                  <a:pt x="260" y="92"/>
                </a:lnTo>
                <a:lnTo>
                  <a:pt x="260" y="93"/>
                </a:lnTo>
                <a:lnTo>
                  <a:pt x="259" y="93"/>
                </a:lnTo>
                <a:lnTo>
                  <a:pt x="257" y="93"/>
                </a:lnTo>
                <a:lnTo>
                  <a:pt x="256" y="93"/>
                </a:lnTo>
                <a:lnTo>
                  <a:pt x="256" y="95"/>
                </a:lnTo>
                <a:lnTo>
                  <a:pt x="256" y="96"/>
                </a:lnTo>
                <a:lnTo>
                  <a:pt x="255" y="96"/>
                </a:lnTo>
                <a:lnTo>
                  <a:pt x="256" y="96"/>
                </a:lnTo>
                <a:lnTo>
                  <a:pt x="256" y="97"/>
                </a:lnTo>
                <a:lnTo>
                  <a:pt x="257" y="97"/>
                </a:lnTo>
                <a:lnTo>
                  <a:pt x="259" y="97"/>
                </a:lnTo>
                <a:lnTo>
                  <a:pt x="257" y="99"/>
                </a:lnTo>
                <a:lnTo>
                  <a:pt x="259" y="99"/>
                </a:lnTo>
                <a:lnTo>
                  <a:pt x="260" y="99"/>
                </a:lnTo>
                <a:lnTo>
                  <a:pt x="261" y="99"/>
                </a:lnTo>
                <a:lnTo>
                  <a:pt x="261" y="97"/>
                </a:lnTo>
                <a:lnTo>
                  <a:pt x="261" y="96"/>
                </a:lnTo>
                <a:lnTo>
                  <a:pt x="264" y="96"/>
                </a:lnTo>
                <a:lnTo>
                  <a:pt x="265" y="96"/>
                </a:lnTo>
                <a:lnTo>
                  <a:pt x="265" y="97"/>
                </a:lnTo>
                <a:lnTo>
                  <a:pt x="265" y="99"/>
                </a:lnTo>
                <a:lnTo>
                  <a:pt x="265" y="97"/>
                </a:lnTo>
                <a:lnTo>
                  <a:pt x="267" y="97"/>
                </a:lnTo>
                <a:lnTo>
                  <a:pt x="267" y="96"/>
                </a:lnTo>
                <a:lnTo>
                  <a:pt x="267" y="95"/>
                </a:lnTo>
                <a:lnTo>
                  <a:pt x="268" y="95"/>
                </a:lnTo>
                <a:lnTo>
                  <a:pt x="268" y="96"/>
                </a:lnTo>
                <a:lnTo>
                  <a:pt x="269" y="96"/>
                </a:lnTo>
                <a:lnTo>
                  <a:pt x="272" y="97"/>
                </a:lnTo>
                <a:lnTo>
                  <a:pt x="272" y="99"/>
                </a:lnTo>
                <a:lnTo>
                  <a:pt x="272" y="97"/>
                </a:lnTo>
                <a:lnTo>
                  <a:pt x="273" y="97"/>
                </a:lnTo>
                <a:lnTo>
                  <a:pt x="273" y="99"/>
                </a:lnTo>
                <a:lnTo>
                  <a:pt x="274" y="99"/>
                </a:lnTo>
                <a:lnTo>
                  <a:pt x="274" y="100"/>
                </a:lnTo>
                <a:lnTo>
                  <a:pt x="276" y="101"/>
                </a:lnTo>
                <a:lnTo>
                  <a:pt x="277" y="101"/>
                </a:lnTo>
                <a:lnTo>
                  <a:pt x="277" y="102"/>
                </a:lnTo>
                <a:lnTo>
                  <a:pt x="278" y="102"/>
                </a:lnTo>
                <a:lnTo>
                  <a:pt x="278" y="104"/>
                </a:lnTo>
                <a:lnTo>
                  <a:pt x="278" y="105"/>
                </a:lnTo>
                <a:lnTo>
                  <a:pt x="277" y="105"/>
                </a:lnTo>
                <a:lnTo>
                  <a:pt x="277" y="106"/>
                </a:lnTo>
                <a:lnTo>
                  <a:pt x="277" y="108"/>
                </a:lnTo>
                <a:lnTo>
                  <a:pt x="278" y="106"/>
                </a:lnTo>
                <a:lnTo>
                  <a:pt x="280" y="106"/>
                </a:lnTo>
                <a:lnTo>
                  <a:pt x="281" y="106"/>
                </a:lnTo>
                <a:lnTo>
                  <a:pt x="282" y="106"/>
                </a:lnTo>
                <a:lnTo>
                  <a:pt x="282" y="108"/>
                </a:lnTo>
                <a:lnTo>
                  <a:pt x="284" y="108"/>
                </a:lnTo>
                <a:lnTo>
                  <a:pt x="284" y="109"/>
                </a:lnTo>
                <a:lnTo>
                  <a:pt x="282" y="110"/>
                </a:lnTo>
                <a:lnTo>
                  <a:pt x="282" y="112"/>
                </a:lnTo>
                <a:lnTo>
                  <a:pt x="284" y="110"/>
                </a:lnTo>
                <a:lnTo>
                  <a:pt x="284" y="112"/>
                </a:lnTo>
                <a:lnTo>
                  <a:pt x="285" y="112"/>
                </a:lnTo>
                <a:lnTo>
                  <a:pt x="286" y="112"/>
                </a:lnTo>
                <a:lnTo>
                  <a:pt x="286" y="113"/>
                </a:lnTo>
                <a:lnTo>
                  <a:pt x="288" y="113"/>
                </a:lnTo>
                <a:lnTo>
                  <a:pt x="288" y="114"/>
                </a:lnTo>
                <a:lnTo>
                  <a:pt x="289" y="114"/>
                </a:lnTo>
                <a:lnTo>
                  <a:pt x="290" y="116"/>
                </a:lnTo>
                <a:lnTo>
                  <a:pt x="290" y="118"/>
                </a:lnTo>
                <a:lnTo>
                  <a:pt x="290" y="120"/>
                </a:lnTo>
                <a:lnTo>
                  <a:pt x="289" y="120"/>
                </a:lnTo>
                <a:lnTo>
                  <a:pt x="289" y="121"/>
                </a:lnTo>
                <a:lnTo>
                  <a:pt x="289" y="120"/>
                </a:lnTo>
                <a:lnTo>
                  <a:pt x="288" y="120"/>
                </a:lnTo>
                <a:lnTo>
                  <a:pt x="288" y="118"/>
                </a:lnTo>
                <a:lnTo>
                  <a:pt x="286" y="118"/>
                </a:lnTo>
                <a:lnTo>
                  <a:pt x="285" y="118"/>
                </a:lnTo>
                <a:lnTo>
                  <a:pt x="286" y="118"/>
                </a:lnTo>
                <a:lnTo>
                  <a:pt x="286" y="120"/>
                </a:lnTo>
                <a:lnTo>
                  <a:pt x="286" y="121"/>
                </a:lnTo>
                <a:lnTo>
                  <a:pt x="285" y="121"/>
                </a:lnTo>
                <a:lnTo>
                  <a:pt x="284" y="121"/>
                </a:lnTo>
                <a:lnTo>
                  <a:pt x="282" y="120"/>
                </a:lnTo>
                <a:lnTo>
                  <a:pt x="282" y="121"/>
                </a:lnTo>
                <a:lnTo>
                  <a:pt x="281" y="122"/>
                </a:lnTo>
                <a:lnTo>
                  <a:pt x="280" y="122"/>
                </a:lnTo>
                <a:lnTo>
                  <a:pt x="278" y="122"/>
                </a:lnTo>
                <a:lnTo>
                  <a:pt x="277" y="122"/>
                </a:lnTo>
                <a:lnTo>
                  <a:pt x="276" y="122"/>
                </a:lnTo>
                <a:lnTo>
                  <a:pt x="277" y="125"/>
                </a:lnTo>
                <a:lnTo>
                  <a:pt x="278" y="125"/>
                </a:lnTo>
                <a:lnTo>
                  <a:pt x="280" y="123"/>
                </a:lnTo>
                <a:lnTo>
                  <a:pt x="280" y="125"/>
                </a:lnTo>
                <a:lnTo>
                  <a:pt x="281" y="125"/>
                </a:lnTo>
                <a:lnTo>
                  <a:pt x="281" y="126"/>
                </a:lnTo>
                <a:lnTo>
                  <a:pt x="280" y="127"/>
                </a:lnTo>
                <a:lnTo>
                  <a:pt x="278" y="127"/>
                </a:lnTo>
                <a:lnTo>
                  <a:pt x="277" y="127"/>
                </a:lnTo>
                <a:lnTo>
                  <a:pt x="276" y="127"/>
                </a:lnTo>
                <a:lnTo>
                  <a:pt x="276" y="129"/>
                </a:lnTo>
                <a:lnTo>
                  <a:pt x="274" y="129"/>
                </a:lnTo>
                <a:lnTo>
                  <a:pt x="273" y="129"/>
                </a:lnTo>
                <a:lnTo>
                  <a:pt x="273" y="130"/>
                </a:lnTo>
                <a:lnTo>
                  <a:pt x="272" y="130"/>
                </a:lnTo>
                <a:lnTo>
                  <a:pt x="272" y="131"/>
                </a:lnTo>
                <a:lnTo>
                  <a:pt x="273" y="131"/>
                </a:lnTo>
                <a:lnTo>
                  <a:pt x="273" y="134"/>
                </a:lnTo>
                <a:lnTo>
                  <a:pt x="274" y="135"/>
                </a:lnTo>
                <a:lnTo>
                  <a:pt x="274" y="137"/>
                </a:lnTo>
                <a:lnTo>
                  <a:pt x="276" y="137"/>
                </a:lnTo>
                <a:lnTo>
                  <a:pt x="277" y="137"/>
                </a:lnTo>
                <a:lnTo>
                  <a:pt x="278" y="137"/>
                </a:lnTo>
                <a:lnTo>
                  <a:pt x="280" y="137"/>
                </a:lnTo>
                <a:lnTo>
                  <a:pt x="281" y="135"/>
                </a:lnTo>
                <a:lnTo>
                  <a:pt x="281" y="134"/>
                </a:lnTo>
                <a:lnTo>
                  <a:pt x="281" y="135"/>
                </a:lnTo>
                <a:lnTo>
                  <a:pt x="282" y="135"/>
                </a:lnTo>
                <a:lnTo>
                  <a:pt x="284" y="135"/>
                </a:lnTo>
                <a:lnTo>
                  <a:pt x="284" y="137"/>
                </a:lnTo>
                <a:lnTo>
                  <a:pt x="285" y="138"/>
                </a:lnTo>
                <a:lnTo>
                  <a:pt x="284" y="138"/>
                </a:lnTo>
                <a:lnTo>
                  <a:pt x="282" y="138"/>
                </a:lnTo>
                <a:lnTo>
                  <a:pt x="281" y="138"/>
                </a:lnTo>
                <a:lnTo>
                  <a:pt x="280" y="139"/>
                </a:lnTo>
                <a:lnTo>
                  <a:pt x="281" y="139"/>
                </a:lnTo>
                <a:lnTo>
                  <a:pt x="282" y="139"/>
                </a:lnTo>
                <a:lnTo>
                  <a:pt x="282" y="140"/>
                </a:lnTo>
                <a:lnTo>
                  <a:pt x="282" y="142"/>
                </a:lnTo>
                <a:lnTo>
                  <a:pt x="284" y="142"/>
                </a:lnTo>
                <a:lnTo>
                  <a:pt x="285" y="142"/>
                </a:lnTo>
                <a:lnTo>
                  <a:pt x="286" y="143"/>
                </a:lnTo>
                <a:lnTo>
                  <a:pt x="286" y="144"/>
                </a:lnTo>
                <a:lnTo>
                  <a:pt x="285" y="144"/>
                </a:lnTo>
                <a:lnTo>
                  <a:pt x="286" y="146"/>
                </a:lnTo>
                <a:lnTo>
                  <a:pt x="288" y="146"/>
                </a:lnTo>
                <a:lnTo>
                  <a:pt x="288" y="144"/>
                </a:lnTo>
                <a:lnTo>
                  <a:pt x="289" y="144"/>
                </a:lnTo>
                <a:lnTo>
                  <a:pt x="290" y="144"/>
                </a:lnTo>
                <a:lnTo>
                  <a:pt x="290" y="146"/>
                </a:lnTo>
                <a:lnTo>
                  <a:pt x="290" y="147"/>
                </a:lnTo>
                <a:lnTo>
                  <a:pt x="289" y="147"/>
                </a:lnTo>
                <a:lnTo>
                  <a:pt x="288" y="148"/>
                </a:lnTo>
                <a:lnTo>
                  <a:pt x="285" y="150"/>
                </a:lnTo>
                <a:lnTo>
                  <a:pt x="285" y="151"/>
                </a:lnTo>
                <a:lnTo>
                  <a:pt x="285" y="152"/>
                </a:lnTo>
                <a:lnTo>
                  <a:pt x="284" y="151"/>
                </a:lnTo>
                <a:lnTo>
                  <a:pt x="282" y="151"/>
                </a:lnTo>
                <a:lnTo>
                  <a:pt x="281" y="152"/>
                </a:lnTo>
                <a:lnTo>
                  <a:pt x="280" y="152"/>
                </a:lnTo>
                <a:lnTo>
                  <a:pt x="278" y="154"/>
                </a:lnTo>
                <a:lnTo>
                  <a:pt x="277" y="154"/>
                </a:lnTo>
                <a:lnTo>
                  <a:pt x="277" y="155"/>
                </a:lnTo>
                <a:lnTo>
                  <a:pt x="278" y="155"/>
                </a:lnTo>
                <a:lnTo>
                  <a:pt x="280" y="155"/>
                </a:lnTo>
                <a:lnTo>
                  <a:pt x="280" y="154"/>
                </a:lnTo>
                <a:lnTo>
                  <a:pt x="281" y="154"/>
                </a:lnTo>
                <a:lnTo>
                  <a:pt x="282" y="154"/>
                </a:lnTo>
                <a:lnTo>
                  <a:pt x="282" y="152"/>
                </a:lnTo>
                <a:lnTo>
                  <a:pt x="284" y="152"/>
                </a:lnTo>
                <a:lnTo>
                  <a:pt x="282" y="155"/>
                </a:lnTo>
                <a:lnTo>
                  <a:pt x="281" y="156"/>
                </a:lnTo>
                <a:lnTo>
                  <a:pt x="280" y="156"/>
                </a:lnTo>
                <a:lnTo>
                  <a:pt x="280" y="157"/>
                </a:lnTo>
                <a:lnTo>
                  <a:pt x="278" y="157"/>
                </a:lnTo>
                <a:lnTo>
                  <a:pt x="278" y="159"/>
                </a:lnTo>
                <a:lnTo>
                  <a:pt x="278" y="160"/>
                </a:lnTo>
                <a:lnTo>
                  <a:pt x="277" y="160"/>
                </a:lnTo>
                <a:lnTo>
                  <a:pt x="276" y="160"/>
                </a:lnTo>
                <a:lnTo>
                  <a:pt x="276" y="161"/>
                </a:lnTo>
                <a:lnTo>
                  <a:pt x="274" y="161"/>
                </a:lnTo>
                <a:lnTo>
                  <a:pt x="273" y="163"/>
                </a:lnTo>
                <a:lnTo>
                  <a:pt x="273" y="164"/>
                </a:lnTo>
                <a:lnTo>
                  <a:pt x="272" y="164"/>
                </a:lnTo>
                <a:lnTo>
                  <a:pt x="272" y="163"/>
                </a:lnTo>
                <a:lnTo>
                  <a:pt x="271" y="163"/>
                </a:lnTo>
                <a:lnTo>
                  <a:pt x="271" y="161"/>
                </a:lnTo>
                <a:lnTo>
                  <a:pt x="271" y="160"/>
                </a:lnTo>
                <a:lnTo>
                  <a:pt x="269" y="160"/>
                </a:lnTo>
                <a:lnTo>
                  <a:pt x="271" y="161"/>
                </a:lnTo>
                <a:lnTo>
                  <a:pt x="271" y="163"/>
                </a:lnTo>
                <a:lnTo>
                  <a:pt x="272" y="164"/>
                </a:lnTo>
                <a:lnTo>
                  <a:pt x="273" y="164"/>
                </a:lnTo>
                <a:lnTo>
                  <a:pt x="274" y="164"/>
                </a:lnTo>
                <a:lnTo>
                  <a:pt x="274" y="163"/>
                </a:lnTo>
                <a:lnTo>
                  <a:pt x="276" y="163"/>
                </a:lnTo>
                <a:lnTo>
                  <a:pt x="276" y="161"/>
                </a:lnTo>
                <a:lnTo>
                  <a:pt x="277" y="161"/>
                </a:lnTo>
                <a:lnTo>
                  <a:pt x="276" y="163"/>
                </a:lnTo>
                <a:lnTo>
                  <a:pt x="274" y="164"/>
                </a:lnTo>
                <a:lnTo>
                  <a:pt x="274" y="165"/>
                </a:lnTo>
                <a:lnTo>
                  <a:pt x="274" y="167"/>
                </a:lnTo>
                <a:lnTo>
                  <a:pt x="274" y="168"/>
                </a:lnTo>
                <a:lnTo>
                  <a:pt x="273" y="168"/>
                </a:lnTo>
                <a:lnTo>
                  <a:pt x="272" y="168"/>
                </a:lnTo>
                <a:lnTo>
                  <a:pt x="272" y="169"/>
                </a:lnTo>
                <a:lnTo>
                  <a:pt x="271" y="169"/>
                </a:lnTo>
                <a:lnTo>
                  <a:pt x="271" y="171"/>
                </a:lnTo>
                <a:lnTo>
                  <a:pt x="272" y="172"/>
                </a:lnTo>
                <a:lnTo>
                  <a:pt x="271" y="172"/>
                </a:lnTo>
                <a:lnTo>
                  <a:pt x="271" y="173"/>
                </a:lnTo>
                <a:lnTo>
                  <a:pt x="272" y="173"/>
                </a:lnTo>
                <a:lnTo>
                  <a:pt x="272" y="174"/>
                </a:lnTo>
                <a:lnTo>
                  <a:pt x="271" y="174"/>
                </a:lnTo>
                <a:lnTo>
                  <a:pt x="269" y="174"/>
                </a:lnTo>
                <a:lnTo>
                  <a:pt x="269" y="176"/>
                </a:lnTo>
                <a:lnTo>
                  <a:pt x="269" y="177"/>
                </a:lnTo>
                <a:lnTo>
                  <a:pt x="271" y="177"/>
                </a:lnTo>
                <a:lnTo>
                  <a:pt x="271" y="178"/>
                </a:lnTo>
                <a:lnTo>
                  <a:pt x="269" y="178"/>
                </a:lnTo>
                <a:lnTo>
                  <a:pt x="269" y="180"/>
                </a:lnTo>
                <a:lnTo>
                  <a:pt x="269" y="181"/>
                </a:lnTo>
                <a:lnTo>
                  <a:pt x="271" y="181"/>
                </a:lnTo>
                <a:lnTo>
                  <a:pt x="269" y="181"/>
                </a:lnTo>
                <a:lnTo>
                  <a:pt x="268" y="180"/>
                </a:lnTo>
                <a:lnTo>
                  <a:pt x="267" y="180"/>
                </a:lnTo>
                <a:lnTo>
                  <a:pt x="265" y="180"/>
                </a:lnTo>
                <a:lnTo>
                  <a:pt x="265" y="178"/>
                </a:lnTo>
                <a:lnTo>
                  <a:pt x="264" y="178"/>
                </a:lnTo>
                <a:lnTo>
                  <a:pt x="265" y="180"/>
                </a:lnTo>
                <a:lnTo>
                  <a:pt x="264" y="180"/>
                </a:lnTo>
                <a:lnTo>
                  <a:pt x="267" y="180"/>
                </a:lnTo>
                <a:lnTo>
                  <a:pt x="268" y="180"/>
                </a:lnTo>
                <a:lnTo>
                  <a:pt x="268" y="181"/>
                </a:lnTo>
                <a:lnTo>
                  <a:pt x="269" y="182"/>
                </a:lnTo>
                <a:lnTo>
                  <a:pt x="269" y="184"/>
                </a:lnTo>
                <a:lnTo>
                  <a:pt x="269" y="185"/>
                </a:lnTo>
                <a:lnTo>
                  <a:pt x="271" y="185"/>
                </a:lnTo>
                <a:lnTo>
                  <a:pt x="271" y="186"/>
                </a:lnTo>
                <a:lnTo>
                  <a:pt x="271" y="189"/>
                </a:lnTo>
                <a:lnTo>
                  <a:pt x="272" y="189"/>
                </a:lnTo>
                <a:lnTo>
                  <a:pt x="272" y="190"/>
                </a:lnTo>
                <a:lnTo>
                  <a:pt x="273" y="190"/>
                </a:lnTo>
                <a:lnTo>
                  <a:pt x="273" y="189"/>
                </a:lnTo>
                <a:lnTo>
                  <a:pt x="274" y="189"/>
                </a:lnTo>
                <a:lnTo>
                  <a:pt x="274" y="190"/>
                </a:lnTo>
                <a:lnTo>
                  <a:pt x="273" y="191"/>
                </a:lnTo>
                <a:lnTo>
                  <a:pt x="272" y="191"/>
                </a:lnTo>
                <a:lnTo>
                  <a:pt x="272" y="193"/>
                </a:lnTo>
                <a:lnTo>
                  <a:pt x="272" y="194"/>
                </a:lnTo>
                <a:lnTo>
                  <a:pt x="271" y="194"/>
                </a:lnTo>
                <a:lnTo>
                  <a:pt x="269" y="194"/>
                </a:lnTo>
                <a:lnTo>
                  <a:pt x="271" y="195"/>
                </a:lnTo>
                <a:lnTo>
                  <a:pt x="272" y="194"/>
                </a:lnTo>
                <a:lnTo>
                  <a:pt x="273" y="195"/>
                </a:lnTo>
                <a:lnTo>
                  <a:pt x="273" y="197"/>
                </a:lnTo>
                <a:lnTo>
                  <a:pt x="273" y="198"/>
                </a:lnTo>
                <a:lnTo>
                  <a:pt x="272" y="198"/>
                </a:lnTo>
                <a:lnTo>
                  <a:pt x="272" y="199"/>
                </a:lnTo>
                <a:lnTo>
                  <a:pt x="273" y="199"/>
                </a:lnTo>
                <a:lnTo>
                  <a:pt x="273" y="201"/>
                </a:lnTo>
                <a:lnTo>
                  <a:pt x="276" y="202"/>
                </a:lnTo>
                <a:lnTo>
                  <a:pt x="274" y="203"/>
                </a:lnTo>
                <a:lnTo>
                  <a:pt x="273" y="202"/>
                </a:lnTo>
                <a:lnTo>
                  <a:pt x="272" y="202"/>
                </a:lnTo>
                <a:lnTo>
                  <a:pt x="272" y="203"/>
                </a:lnTo>
                <a:lnTo>
                  <a:pt x="273" y="203"/>
                </a:lnTo>
                <a:lnTo>
                  <a:pt x="274" y="203"/>
                </a:lnTo>
                <a:lnTo>
                  <a:pt x="276" y="203"/>
                </a:lnTo>
                <a:lnTo>
                  <a:pt x="276" y="202"/>
                </a:lnTo>
                <a:lnTo>
                  <a:pt x="277" y="201"/>
                </a:lnTo>
                <a:lnTo>
                  <a:pt x="278" y="201"/>
                </a:lnTo>
                <a:lnTo>
                  <a:pt x="278" y="202"/>
                </a:lnTo>
                <a:lnTo>
                  <a:pt x="280" y="203"/>
                </a:lnTo>
                <a:lnTo>
                  <a:pt x="278" y="203"/>
                </a:lnTo>
                <a:lnTo>
                  <a:pt x="278" y="205"/>
                </a:lnTo>
                <a:lnTo>
                  <a:pt x="281" y="206"/>
                </a:lnTo>
                <a:lnTo>
                  <a:pt x="281" y="207"/>
                </a:lnTo>
                <a:lnTo>
                  <a:pt x="281" y="209"/>
                </a:lnTo>
                <a:lnTo>
                  <a:pt x="281" y="210"/>
                </a:lnTo>
                <a:lnTo>
                  <a:pt x="278" y="211"/>
                </a:lnTo>
                <a:lnTo>
                  <a:pt x="278" y="212"/>
                </a:lnTo>
                <a:lnTo>
                  <a:pt x="277" y="212"/>
                </a:lnTo>
                <a:lnTo>
                  <a:pt x="277" y="211"/>
                </a:lnTo>
                <a:lnTo>
                  <a:pt x="276" y="212"/>
                </a:lnTo>
                <a:lnTo>
                  <a:pt x="274" y="212"/>
                </a:lnTo>
                <a:lnTo>
                  <a:pt x="274" y="211"/>
                </a:lnTo>
                <a:lnTo>
                  <a:pt x="274" y="210"/>
                </a:lnTo>
                <a:lnTo>
                  <a:pt x="273" y="210"/>
                </a:lnTo>
                <a:lnTo>
                  <a:pt x="273" y="211"/>
                </a:lnTo>
                <a:lnTo>
                  <a:pt x="273" y="212"/>
                </a:lnTo>
                <a:lnTo>
                  <a:pt x="272" y="212"/>
                </a:lnTo>
                <a:lnTo>
                  <a:pt x="271" y="211"/>
                </a:lnTo>
                <a:lnTo>
                  <a:pt x="271" y="210"/>
                </a:lnTo>
                <a:lnTo>
                  <a:pt x="271" y="212"/>
                </a:lnTo>
                <a:lnTo>
                  <a:pt x="271" y="214"/>
                </a:lnTo>
                <a:lnTo>
                  <a:pt x="269" y="214"/>
                </a:lnTo>
                <a:lnTo>
                  <a:pt x="268" y="214"/>
                </a:lnTo>
                <a:lnTo>
                  <a:pt x="268" y="215"/>
                </a:lnTo>
                <a:lnTo>
                  <a:pt x="267" y="215"/>
                </a:lnTo>
                <a:lnTo>
                  <a:pt x="268" y="216"/>
                </a:lnTo>
                <a:lnTo>
                  <a:pt x="269" y="215"/>
                </a:lnTo>
                <a:lnTo>
                  <a:pt x="271" y="215"/>
                </a:lnTo>
                <a:lnTo>
                  <a:pt x="272" y="215"/>
                </a:lnTo>
                <a:lnTo>
                  <a:pt x="272" y="216"/>
                </a:lnTo>
                <a:lnTo>
                  <a:pt x="271" y="216"/>
                </a:lnTo>
                <a:lnTo>
                  <a:pt x="271" y="218"/>
                </a:lnTo>
                <a:lnTo>
                  <a:pt x="272" y="218"/>
                </a:lnTo>
                <a:lnTo>
                  <a:pt x="273" y="218"/>
                </a:lnTo>
                <a:lnTo>
                  <a:pt x="273" y="219"/>
                </a:lnTo>
                <a:lnTo>
                  <a:pt x="274" y="218"/>
                </a:lnTo>
                <a:lnTo>
                  <a:pt x="274" y="216"/>
                </a:lnTo>
                <a:lnTo>
                  <a:pt x="276" y="216"/>
                </a:lnTo>
                <a:lnTo>
                  <a:pt x="276" y="215"/>
                </a:lnTo>
                <a:lnTo>
                  <a:pt x="277" y="215"/>
                </a:lnTo>
                <a:lnTo>
                  <a:pt x="278" y="215"/>
                </a:lnTo>
                <a:lnTo>
                  <a:pt x="278" y="216"/>
                </a:lnTo>
                <a:lnTo>
                  <a:pt x="278" y="218"/>
                </a:lnTo>
                <a:lnTo>
                  <a:pt x="280" y="219"/>
                </a:lnTo>
                <a:lnTo>
                  <a:pt x="281" y="220"/>
                </a:lnTo>
                <a:lnTo>
                  <a:pt x="280" y="220"/>
                </a:lnTo>
                <a:lnTo>
                  <a:pt x="278" y="220"/>
                </a:lnTo>
                <a:lnTo>
                  <a:pt x="280" y="222"/>
                </a:lnTo>
                <a:lnTo>
                  <a:pt x="280" y="223"/>
                </a:lnTo>
                <a:lnTo>
                  <a:pt x="281" y="224"/>
                </a:lnTo>
                <a:lnTo>
                  <a:pt x="281" y="226"/>
                </a:lnTo>
                <a:lnTo>
                  <a:pt x="282" y="226"/>
                </a:lnTo>
                <a:lnTo>
                  <a:pt x="281" y="226"/>
                </a:lnTo>
                <a:lnTo>
                  <a:pt x="281" y="227"/>
                </a:lnTo>
                <a:lnTo>
                  <a:pt x="280" y="227"/>
                </a:lnTo>
                <a:lnTo>
                  <a:pt x="281" y="228"/>
                </a:lnTo>
                <a:lnTo>
                  <a:pt x="281" y="229"/>
                </a:lnTo>
                <a:lnTo>
                  <a:pt x="280" y="229"/>
                </a:lnTo>
                <a:lnTo>
                  <a:pt x="281" y="229"/>
                </a:lnTo>
                <a:lnTo>
                  <a:pt x="281" y="228"/>
                </a:lnTo>
                <a:lnTo>
                  <a:pt x="282" y="228"/>
                </a:lnTo>
                <a:lnTo>
                  <a:pt x="282" y="229"/>
                </a:lnTo>
                <a:lnTo>
                  <a:pt x="282" y="231"/>
                </a:lnTo>
                <a:lnTo>
                  <a:pt x="281" y="231"/>
                </a:lnTo>
                <a:lnTo>
                  <a:pt x="281" y="232"/>
                </a:lnTo>
                <a:lnTo>
                  <a:pt x="280" y="232"/>
                </a:lnTo>
                <a:lnTo>
                  <a:pt x="281" y="232"/>
                </a:lnTo>
                <a:lnTo>
                  <a:pt x="281" y="233"/>
                </a:lnTo>
                <a:lnTo>
                  <a:pt x="281" y="232"/>
                </a:lnTo>
                <a:lnTo>
                  <a:pt x="282" y="233"/>
                </a:lnTo>
                <a:lnTo>
                  <a:pt x="284" y="232"/>
                </a:lnTo>
                <a:lnTo>
                  <a:pt x="284" y="233"/>
                </a:lnTo>
                <a:lnTo>
                  <a:pt x="285" y="235"/>
                </a:lnTo>
                <a:lnTo>
                  <a:pt x="284" y="235"/>
                </a:lnTo>
                <a:lnTo>
                  <a:pt x="282" y="236"/>
                </a:lnTo>
                <a:lnTo>
                  <a:pt x="280" y="235"/>
                </a:lnTo>
                <a:lnTo>
                  <a:pt x="278" y="235"/>
                </a:lnTo>
                <a:lnTo>
                  <a:pt x="278" y="236"/>
                </a:lnTo>
                <a:lnTo>
                  <a:pt x="277" y="236"/>
                </a:lnTo>
                <a:lnTo>
                  <a:pt x="277" y="235"/>
                </a:lnTo>
                <a:lnTo>
                  <a:pt x="277" y="236"/>
                </a:lnTo>
                <a:lnTo>
                  <a:pt x="276" y="235"/>
                </a:lnTo>
                <a:lnTo>
                  <a:pt x="276" y="236"/>
                </a:lnTo>
                <a:lnTo>
                  <a:pt x="277" y="236"/>
                </a:lnTo>
                <a:lnTo>
                  <a:pt x="277" y="237"/>
                </a:lnTo>
                <a:lnTo>
                  <a:pt x="276" y="237"/>
                </a:lnTo>
                <a:lnTo>
                  <a:pt x="274" y="237"/>
                </a:lnTo>
                <a:lnTo>
                  <a:pt x="274" y="239"/>
                </a:lnTo>
                <a:lnTo>
                  <a:pt x="273" y="239"/>
                </a:lnTo>
                <a:lnTo>
                  <a:pt x="274" y="239"/>
                </a:lnTo>
                <a:lnTo>
                  <a:pt x="276" y="239"/>
                </a:lnTo>
                <a:lnTo>
                  <a:pt x="277" y="239"/>
                </a:lnTo>
                <a:lnTo>
                  <a:pt x="276" y="240"/>
                </a:lnTo>
                <a:lnTo>
                  <a:pt x="277" y="240"/>
                </a:lnTo>
                <a:lnTo>
                  <a:pt x="278" y="240"/>
                </a:lnTo>
                <a:lnTo>
                  <a:pt x="278" y="241"/>
                </a:lnTo>
                <a:lnTo>
                  <a:pt x="278" y="243"/>
                </a:lnTo>
                <a:lnTo>
                  <a:pt x="277" y="243"/>
                </a:lnTo>
                <a:lnTo>
                  <a:pt x="277" y="244"/>
                </a:lnTo>
                <a:lnTo>
                  <a:pt x="277" y="245"/>
                </a:lnTo>
                <a:lnTo>
                  <a:pt x="276" y="245"/>
                </a:lnTo>
                <a:lnTo>
                  <a:pt x="276" y="244"/>
                </a:lnTo>
                <a:lnTo>
                  <a:pt x="276" y="245"/>
                </a:lnTo>
                <a:lnTo>
                  <a:pt x="274" y="246"/>
                </a:lnTo>
                <a:lnTo>
                  <a:pt x="273" y="245"/>
                </a:lnTo>
                <a:lnTo>
                  <a:pt x="272" y="245"/>
                </a:lnTo>
                <a:lnTo>
                  <a:pt x="272" y="244"/>
                </a:lnTo>
                <a:lnTo>
                  <a:pt x="271" y="244"/>
                </a:lnTo>
                <a:lnTo>
                  <a:pt x="272" y="245"/>
                </a:lnTo>
                <a:lnTo>
                  <a:pt x="273" y="245"/>
                </a:lnTo>
                <a:lnTo>
                  <a:pt x="274" y="246"/>
                </a:lnTo>
                <a:lnTo>
                  <a:pt x="273" y="248"/>
                </a:lnTo>
                <a:lnTo>
                  <a:pt x="273" y="249"/>
                </a:lnTo>
                <a:lnTo>
                  <a:pt x="272" y="250"/>
                </a:lnTo>
                <a:lnTo>
                  <a:pt x="273" y="250"/>
                </a:lnTo>
                <a:lnTo>
                  <a:pt x="273" y="249"/>
                </a:lnTo>
                <a:lnTo>
                  <a:pt x="274" y="249"/>
                </a:lnTo>
                <a:lnTo>
                  <a:pt x="274" y="250"/>
                </a:lnTo>
                <a:lnTo>
                  <a:pt x="273" y="250"/>
                </a:lnTo>
                <a:lnTo>
                  <a:pt x="273" y="252"/>
                </a:lnTo>
                <a:lnTo>
                  <a:pt x="274" y="253"/>
                </a:lnTo>
                <a:lnTo>
                  <a:pt x="274" y="254"/>
                </a:lnTo>
                <a:lnTo>
                  <a:pt x="274" y="253"/>
                </a:lnTo>
                <a:lnTo>
                  <a:pt x="274" y="254"/>
                </a:lnTo>
                <a:lnTo>
                  <a:pt x="276" y="254"/>
                </a:lnTo>
                <a:lnTo>
                  <a:pt x="277" y="254"/>
                </a:lnTo>
                <a:lnTo>
                  <a:pt x="277" y="253"/>
                </a:lnTo>
                <a:lnTo>
                  <a:pt x="281" y="253"/>
                </a:lnTo>
                <a:lnTo>
                  <a:pt x="281" y="254"/>
                </a:lnTo>
                <a:lnTo>
                  <a:pt x="280" y="256"/>
                </a:lnTo>
                <a:lnTo>
                  <a:pt x="280" y="258"/>
                </a:lnTo>
                <a:lnTo>
                  <a:pt x="280" y="261"/>
                </a:lnTo>
                <a:lnTo>
                  <a:pt x="281" y="262"/>
                </a:lnTo>
                <a:lnTo>
                  <a:pt x="281" y="263"/>
                </a:lnTo>
                <a:lnTo>
                  <a:pt x="280" y="263"/>
                </a:lnTo>
                <a:lnTo>
                  <a:pt x="278" y="265"/>
                </a:lnTo>
                <a:lnTo>
                  <a:pt x="277" y="265"/>
                </a:lnTo>
                <a:lnTo>
                  <a:pt x="276" y="266"/>
                </a:lnTo>
                <a:lnTo>
                  <a:pt x="276" y="269"/>
                </a:lnTo>
                <a:lnTo>
                  <a:pt x="276" y="267"/>
                </a:lnTo>
                <a:lnTo>
                  <a:pt x="276" y="266"/>
                </a:lnTo>
                <a:lnTo>
                  <a:pt x="277" y="265"/>
                </a:lnTo>
                <a:lnTo>
                  <a:pt x="278" y="265"/>
                </a:lnTo>
                <a:lnTo>
                  <a:pt x="280" y="265"/>
                </a:lnTo>
                <a:lnTo>
                  <a:pt x="280" y="263"/>
                </a:lnTo>
                <a:lnTo>
                  <a:pt x="281" y="263"/>
                </a:lnTo>
                <a:lnTo>
                  <a:pt x="281" y="265"/>
                </a:lnTo>
                <a:lnTo>
                  <a:pt x="281" y="266"/>
                </a:lnTo>
                <a:lnTo>
                  <a:pt x="282" y="267"/>
                </a:lnTo>
                <a:lnTo>
                  <a:pt x="284" y="269"/>
                </a:lnTo>
                <a:lnTo>
                  <a:pt x="285" y="269"/>
                </a:lnTo>
                <a:lnTo>
                  <a:pt x="285" y="270"/>
                </a:lnTo>
                <a:lnTo>
                  <a:pt x="286" y="270"/>
                </a:lnTo>
                <a:lnTo>
                  <a:pt x="286" y="271"/>
                </a:lnTo>
                <a:lnTo>
                  <a:pt x="286" y="273"/>
                </a:lnTo>
                <a:lnTo>
                  <a:pt x="288" y="273"/>
                </a:lnTo>
                <a:lnTo>
                  <a:pt x="288" y="274"/>
                </a:lnTo>
                <a:lnTo>
                  <a:pt x="289" y="273"/>
                </a:lnTo>
                <a:lnTo>
                  <a:pt x="289" y="274"/>
                </a:lnTo>
                <a:lnTo>
                  <a:pt x="290" y="274"/>
                </a:lnTo>
                <a:lnTo>
                  <a:pt x="290" y="275"/>
                </a:lnTo>
                <a:lnTo>
                  <a:pt x="290" y="277"/>
                </a:lnTo>
                <a:lnTo>
                  <a:pt x="290" y="278"/>
                </a:lnTo>
                <a:lnTo>
                  <a:pt x="290" y="279"/>
                </a:lnTo>
                <a:lnTo>
                  <a:pt x="290" y="281"/>
                </a:lnTo>
                <a:lnTo>
                  <a:pt x="289" y="282"/>
                </a:lnTo>
                <a:lnTo>
                  <a:pt x="289" y="283"/>
                </a:lnTo>
                <a:lnTo>
                  <a:pt x="288" y="283"/>
                </a:lnTo>
                <a:lnTo>
                  <a:pt x="286" y="284"/>
                </a:lnTo>
                <a:lnTo>
                  <a:pt x="286" y="286"/>
                </a:lnTo>
                <a:lnTo>
                  <a:pt x="285" y="286"/>
                </a:lnTo>
                <a:lnTo>
                  <a:pt x="286" y="286"/>
                </a:lnTo>
                <a:lnTo>
                  <a:pt x="288" y="284"/>
                </a:lnTo>
                <a:lnTo>
                  <a:pt x="289" y="284"/>
                </a:lnTo>
                <a:lnTo>
                  <a:pt x="290" y="284"/>
                </a:lnTo>
                <a:lnTo>
                  <a:pt x="293" y="284"/>
                </a:lnTo>
                <a:lnTo>
                  <a:pt x="293" y="286"/>
                </a:lnTo>
                <a:lnTo>
                  <a:pt x="294" y="286"/>
                </a:lnTo>
                <a:lnTo>
                  <a:pt x="293" y="287"/>
                </a:lnTo>
                <a:lnTo>
                  <a:pt x="294" y="287"/>
                </a:lnTo>
                <a:lnTo>
                  <a:pt x="295" y="288"/>
                </a:lnTo>
                <a:lnTo>
                  <a:pt x="297" y="288"/>
                </a:lnTo>
                <a:lnTo>
                  <a:pt x="297" y="290"/>
                </a:lnTo>
                <a:lnTo>
                  <a:pt x="295" y="290"/>
                </a:lnTo>
                <a:lnTo>
                  <a:pt x="297" y="290"/>
                </a:lnTo>
                <a:lnTo>
                  <a:pt x="297" y="291"/>
                </a:lnTo>
                <a:lnTo>
                  <a:pt x="298" y="292"/>
                </a:lnTo>
                <a:lnTo>
                  <a:pt x="297" y="294"/>
                </a:lnTo>
                <a:lnTo>
                  <a:pt x="295" y="295"/>
                </a:lnTo>
                <a:lnTo>
                  <a:pt x="297" y="294"/>
                </a:lnTo>
                <a:lnTo>
                  <a:pt x="298" y="294"/>
                </a:lnTo>
                <a:lnTo>
                  <a:pt x="298" y="295"/>
                </a:lnTo>
                <a:lnTo>
                  <a:pt x="299" y="296"/>
                </a:lnTo>
                <a:lnTo>
                  <a:pt x="298" y="296"/>
                </a:lnTo>
                <a:lnTo>
                  <a:pt x="297" y="298"/>
                </a:lnTo>
                <a:lnTo>
                  <a:pt x="298" y="298"/>
                </a:lnTo>
                <a:lnTo>
                  <a:pt x="298" y="296"/>
                </a:lnTo>
                <a:lnTo>
                  <a:pt x="299" y="296"/>
                </a:lnTo>
                <a:lnTo>
                  <a:pt x="299" y="298"/>
                </a:lnTo>
                <a:lnTo>
                  <a:pt x="298" y="298"/>
                </a:lnTo>
                <a:lnTo>
                  <a:pt x="299" y="298"/>
                </a:lnTo>
                <a:lnTo>
                  <a:pt x="299" y="296"/>
                </a:lnTo>
                <a:lnTo>
                  <a:pt x="301" y="296"/>
                </a:lnTo>
                <a:lnTo>
                  <a:pt x="301" y="295"/>
                </a:lnTo>
                <a:lnTo>
                  <a:pt x="302" y="295"/>
                </a:lnTo>
                <a:lnTo>
                  <a:pt x="302" y="296"/>
                </a:lnTo>
                <a:lnTo>
                  <a:pt x="301" y="298"/>
                </a:lnTo>
                <a:lnTo>
                  <a:pt x="302" y="298"/>
                </a:lnTo>
                <a:lnTo>
                  <a:pt x="302" y="299"/>
                </a:lnTo>
                <a:lnTo>
                  <a:pt x="303" y="299"/>
                </a:lnTo>
                <a:lnTo>
                  <a:pt x="303" y="298"/>
                </a:lnTo>
                <a:lnTo>
                  <a:pt x="305" y="298"/>
                </a:lnTo>
                <a:lnTo>
                  <a:pt x="306" y="298"/>
                </a:lnTo>
                <a:lnTo>
                  <a:pt x="306" y="296"/>
                </a:lnTo>
                <a:lnTo>
                  <a:pt x="307" y="299"/>
                </a:lnTo>
                <a:lnTo>
                  <a:pt x="306" y="299"/>
                </a:lnTo>
                <a:lnTo>
                  <a:pt x="307" y="300"/>
                </a:lnTo>
                <a:lnTo>
                  <a:pt x="307" y="299"/>
                </a:lnTo>
                <a:lnTo>
                  <a:pt x="309" y="300"/>
                </a:lnTo>
                <a:lnTo>
                  <a:pt x="310" y="301"/>
                </a:lnTo>
                <a:lnTo>
                  <a:pt x="310" y="303"/>
                </a:lnTo>
                <a:lnTo>
                  <a:pt x="309" y="303"/>
                </a:lnTo>
                <a:lnTo>
                  <a:pt x="310" y="303"/>
                </a:lnTo>
                <a:lnTo>
                  <a:pt x="311" y="304"/>
                </a:lnTo>
                <a:lnTo>
                  <a:pt x="310" y="304"/>
                </a:lnTo>
                <a:lnTo>
                  <a:pt x="311" y="304"/>
                </a:lnTo>
                <a:lnTo>
                  <a:pt x="312" y="304"/>
                </a:lnTo>
                <a:lnTo>
                  <a:pt x="314" y="304"/>
                </a:lnTo>
                <a:lnTo>
                  <a:pt x="315" y="304"/>
                </a:lnTo>
                <a:lnTo>
                  <a:pt x="316" y="305"/>
                </a:lnTo>
                <a:lnTo>
                  <a:pt x="318" y="307"/>
                </a:lnTo>
                <a:lnTo>
                  <a:pt x="316" y="307"/>
                </a:lnTo>
                <a:lnTo>
                  <a:pt x="316" y="308"/>
                </a:lnTo>
                <a:lnTo>
                  <a:pt x="318" y="308"/>
                </a:lnTo>
                <a:lnTo>
                  <a:pt x="318" y="309"/>
                </a:lnTo>
                <a:lnTo>
                  <a:pt x="318" y="312"/>
                </a:lnTo>
                <a:lnTo>
                  <a:pt x="316" y="312"/>
                </a:lnTo>
                <a:lnTo>
                  <a:pt x="316" y="311"/>
                </a:lnTo>
                <a:lnTo>
                  <a:pt x="315" y="312"/>
                </a:lnTo>
                <a:lnTo>
                  <a:pt x="315" y="313"/>
                </a:lnTo>
                <a:lnTo>
                  <a:pt x="316" y="313"/>
                </a:lnTo>
                <a:lnTo>
                  <a:pt x="316" y="315"/>
                </a:lnTo>
                <a:lnTo>
                  <a:pt x="315" y="315"/>
                </a:lnTo>
                <a:lnTo>
                  <a:pt x="314" y="316"/>
                </a:lnTo>
                <a:lnTo>
                  <a:pt x="312" y="316"/>
                </a:lnTo>
                <a:lnTo>
                  <a:pt x="312" y="317"/>
                </a:lnTo>
                <a:lnTo>
                  <a:pt x="312" y="318"/>
                </a:lnTo>
                <a:lnTo>
                  <a:pt x="312" y="320"/>
                </a:lnTo>
                <a:lnTo>
                  <a:pt x="311" y="320"/>
                </a:lnTo>
                <a:lnTo>
                  <a:pt x="310" y="320"/>
                </a:lnTo>
                <a:lnTo>
                  <a:pt x="309" y="321"/>
                </a:lnTo>
                <a:lnTo>
                  <a:pt x="307" y="321"/>
                </a:lnTo>
                <a:lnTo>
                  <a:pt x="307" y="322"/>
                </a:lnTo>
                <a:lnTo>
                  <a:pt x="306" y="322"/>
                </a:lnTo>
                <a:lnTo>
                  <a:pt x="305" y="322"/>
                </a:lnTo>
                <a:lnTo>
                  <a:pt x="303" y="322"/>
                </a:lnTo>
                <a:lnTo>
                  <a:pt x="303" y="324"/>
                </a:lnTo>
                <a:lnTo>
                  <a:pt x="303" y="325"/>
                </a:lnTo>
                <a:lnTo>
                  <a:pt x="302" y="326"/>
                </a:lnTo>
                <a:lnTo>
                  <a:pt x="301" y="326"/>
                </a:lnTo>
                <a:lnTo>
                  <a:pt x="299" y="326"/>
                </a:lnTo>
                <a:lnTo>
                  <a:pt x="299" y="325"/>
                </a:lnTo>
                <a:lnTo>
                  <a:pt x="299" y="326"/>
                </a:lnTo>
                <a:lnTo>
                  <a:pt x="299" y="328"/>
                </a:lnTo>
                <a:lnTo>
                  <a:pt x="298" y="328"/>
                </a:lnTo>
                <a:lnTo>
                  <a:pt x="297" y="326"/>
                </a:lnTo>
                <a:lnTo>
                  <a:pt x="297" y="328"/>
                </a:lnTo>
                <a:lnTo>
                  <a:pt x="298" y="328"/>
                </a:lnTo>
                <a:lnTo>
                  <a:pt x="299" y="328"/>
                </a:lnTo>
                <a:lnTo>
                  <a:pt x="298" y="329"/>
                </a:lnTo>
                <a:lnTo>
                  <a:pt x="297" y="329"/>
                </a:lnTo>
                <a:lnTo>
                  <a:pt x="295" y="329"/>
                </a:lnTo>
                <a:lnTo>
                  <a:pt x="297" y="329"/>
                </a:lnTo>
                <a:lnTo>
                  <a:pt x="297" y="330"/>
                </a:lnTo>
                <a:lnTo>
                  <a:pt x="297" y="332"/>
                </a:lnTo>
                <a:lnTo>
                  <a:pt x="295" y="333"/>
                </a:lnTo>
                <a:lnTo>
                  <a:pt x="297" y="333"/>
                </a:lnTo>
                <a:lnTo>
                  <a:pt x="297" y="334"/>
                </a:lnTo>
                <a:lnTo>
                  <a:pt x="295" y="334"/>
                </a:lnTo>
                <a:lnTo>
                  <a:pt x="295" y="335"/>
                </a:lnTo>
                <a:lnTo>
                  <a:pt x="294" y="335"/>
                </a:lnTo>
                <a:lnTo>
                  <a:pt x="295" y="337"/>
                </a:lnTo>
                <a:lnTo>
                  <a:pt x="295" y="338"/>
                </a:lnTo>
                <a:lnTo>
                  <a:pt x="294" y="338"/>
                </a:lnTo>
                <a:lnTo>
                  <a:pt x="294" y="339"/>
                </a:lnTo>
                <a:lnTo>
                  <a:pt x="295" y="338"/>
                </a:lnTo>
                <a:lnTo>
                  <a:pt x="295" y="339"/>
                </a:lnTo>
                <a:lnTo>
                  <a:pt x="295" y="341"/>
                </a:lnTo>
                <a:lnTo>
                  <a:pt x="295" y="342"/>
                </a:lnTo>
                <a:lnTo>
                  <a:pt x="294" y="342"/>
                </a:lnTo>
                <a:lnTo>
                  <a:pt x="295" y="343"/>
                </a:lnTo>
                <a:lnTo>
                  <a:pt x="294" y="343"/>
                </a:lnTo>
                <a:lnTo>
                  <a:pt x="295" y="343"/>
                </a:lnTo>
                <a:lnTo>
                  <a:pt x="297" y="343"/>
                </a:lnTo>
                <a:lnTo>
                  <a:pt x="297" y="345"/>
                </a:lnTo>
                <a:lnTo>
                  <a:pt x="295" y="345"/>
                </a:lnTo>
                <a:lnTo>
                  <a:pt x="297" y="345"/>
                </a:lnTo>
                <a:lnTo>
                  <a:pt x="298" y="343"/>
                </a:lnTo>
                <a:lnTo>
                  <a:pt x="298" y="345"/>
                </a:lnTo>
                <a:lnTo>
                  <a:pt x="299" y="346"/>
                </a:lnTo>
                <a:lnTo>
                  <a:pt x="301" y="347"/>
                </a:lnTo>
                <a:lnTo>
                  <a:pt x="301" y="346"/>
                </a:lnTo>
                <a:lnTo>
                  <a:pt x="301" y="345"/>
                </a:lnTo>
                <a:lnTo>
                  <a:pt x="301" y="346"/>
                </a:lnTo>
                <a:lnTo>
                  <a:pt x="302" y="346"/>
                </a:lnTo>
                <a:lnTo>
                  <a:pt x="302" y="347"/>
                </a:lnTo>
                <a:lnTo>
                  <a:pt x="303" y="347"/>
                </a:lnTo>
                <a:lnTo>
                  <a:pt x="303" y="346"/>
                </a:lnTo>
                <a:lnTo>
                  <a:pt x="305" y="346"/>
                </a:lnTo>
                <a:lnTo>
                  <a:pt x="305" y="347"/>
                </a:lnTo>
                <a:lnTo>
                  <a:pt x="306" y="346"/>
                </a:lnTo>
                <a:lnTo>
                  <a:pt x="306" y="347"/>
                </a:lnTo>
                <a:lnTo>
                  <a:pt x="307" y="347"/>
                </a:lnTo>
                <a:lnTo>
                  <a:pt x="309" y="347"/>
                </a:lnTo>
                <a:lnTo>
                  <a:pt x="310" y="347"/>
                </a:lnTo>
                <a:lnTo>
                  <a:pt x="310" y="346"/>
                </a:lnTo>
                <a:lnTo>
                  <a:pt x="309" y="347"/>
                </a:lnTo>
                <a:lnTo>
                  <a:pt x="307" y="346"/>
                </a:lnTo>
                <a:lnTo>
                  <a:pt x="307" y="345"/>
                </a:lnTo>
                <a:lnTo>
                  <a:pt x="309" y="345"/>
                </a:lnTo>
                <a:lnTo>
                  <a:pt x="309" y="346"/>
                </a:lnTo>
                <a:lnTo>
                  <a:pt x="309" y="345"/>
                </a:lnTo>
                <a:lnTo>
                  <a:pt x="310" y="345"/>
                </a:lnTo>
                <a:lnTo>
                  <a:pt x="311" y="343"/>
                </a:lnTo>
                <a:lnTo>
                  <a:pt x="311" y="345"/>
                </a:lnTo>
                <a:lnTo>
                  <a:pt x="311" y="346"/>
                </a:lnTo>
                <a:lnTo>
                  <a:pt x="311" y="345"/>
                </a:lnTo>
                <a:lnTo>
                  <a:pt x="312" y="345"/>
                </a:lnTo>
                <a:lnTo>
                  <a:pt x="312" y="346"/>
                </a:lnTo>
                <a:lnTo>
                  <a:pt x="314" y="345"/>
                </a:lnTo>
                <a:lnTo>
                  <a:pt x="312" y="345"/>
                </a:lnTo>
                <a:lnTo>
                  <a:pt x="314" y="343"/>
                </a:lnTo>
                <a:lnTo>
                  <a:pt x="315" y="343"/>
                </a:lnTo>
                <a:lnTo>
                  <a:pt x="316" y="343"/>
                </a:lnTo>
                <a:lnTo>
                  <a:pt x="316" y="345"/>
                </a:lnTo>
                <a:lnTo>
                  <a:pt x="316" y="343"/>
                </a:lnTo>
                <a:lnTo>
                  <a:pt x="315" y="343"/>
                </a:lnTo>
                <a:lnTo>
                  <a:pt x="315" y="342"/>
                </a:lnTo>
                <a:lnTo>
                  <a:pt x="314" y="341"/>
                </a:lnTo>
                <a:lnTo>
                  <a:pt x="312" y="341"/>
                </a:lnTo>
                <a:lnTo>
                  <a:pt x="311" y="341"/>
                </a:lnTo>
                <a:lnTo>
                  <a:pt x="311" y="339"/>
                </a:lnTo>
                <a:lnTo>
                  <a:pt x="310" y="339"/>
                </a:lnTo>
                <a:lnTo>
                  <a:pt x="309" y="338"/>
                </a:lnTo>
                <a:lnTo>
                  <a:pt x="309" y="337"/>
                </a:lnTo>
                <a:lnTo>
                  <a:pt x="307" y="337"/>
                </a:lnTo>
                <a:lnTo>
                  <a:pt x="307" y="335"/>
                </a:lnTo>
                <a:lnTo>
                  <a:pt x="309" y="335"/>
                </a:lnTo>
                <a:lnTo>
                  <a:pt x="310" y="335"/>
                </a:lnTo>
                <a:lnTo>
                  <a:pt x="311" y="335"/>
                </a:lnTo>
                <a:lnTo>
                  <a:pt x="312" y="335"/>
                </a:lnTo>
                <a:lnTo>
                  <a:pt x="312" y="337"/>
                </a:lnTo>
                <a:lnTo>
                  <a:pt x="314" y="337"/>
                </a:lnTo>
                <a:lnTo>
                  <a:pt x="315" y="338"/>
                </a:lnTo>
                <a:lnTo>
                  <a:pt x="316" y="338"/>
                </a:lnTo>
                <a:lnTo>
                  <a:pt x="316" y="339"/>
                </a:lnTo>
                <a:lnTo>
                  <a:pt x="318" y="339"/>
                </a:lnTo>
                <a:lnTo>
                  <a:pt x="319" y="339"/>
                </a:lnTo>
                <a:lnTo>
                  <a:pt x="319" y="341"/>
                </a:lnTo>
                <a:lnTo>
                  <a:pt x="320" y="341"/>
                </a:lnTo>
                <a:lnTo>
                  <a:pt x="322" y="341"/>
                </a:lnTo>
                <a:lnTo>
                  <a:pt x="323" y="341"/>
                </a:lnTo>
                <a:lnTo>
                  <a:pt x="323" y="342"/>
                </a:lnTo>
                <a:lnTo>
                  <a:pt x="324" y="342"/>
                </a:lnTo>
                <a:lnTo>
                  <a:pt x="326" y="343"/>
                </a:lnTo>
                <a:lnTo>
                  <a:pt x="327" y="345"/>
                </a:lnTo>
                <a:lnTo>
                  <a:pt x="327" y="349"/>
                </a:lnTo>
                <a:lnTo>
                  <a:pt x="329" y="350"/>
                </a:lnTo>
                <a:lnTo>
                  <a:pt x="329" y="353"/>
                </a:lnTo>
                <a:lnTo>
                  <a:pt x="329" y="354"/>
                </a:lnTo>
                <a:lnTo>
                  <a:pt x="331" y="355"/>
                </a:lnTo>
                <a:lnTo>
                  <a:pt x="329" y="356"/>
                </a:lnTo>
                <a:lnTo>
                  <a:pt x="331" y="356"/>
                </a:lnTo>
                <a:lnTo>
                  <a:pt x="331" y="358"/>
                </a:lnTo>
                <a:lnTo>
                  <a:pt x="332" y="359"/>
                </a:lnTo>
                <a:lnTo>
                  <a:pt x="333" y="359"/>
                </a:lnTo>
                <a:lnTo>
                  <a:pt x="333" y="360"/>
                </a:lnTo>
                <a:lnTo>
                  <a:pt x="335" y="362"/>
                </a:lnTo>
                <a:lnTo>
                  <a:pt x="336" y="363"/>
                </a:lnTo>
                <a:lnTo>
                  <a:pt x="337" y="363"/>
                </a:lnTo>
                <a:lnTo>
                  <a:pt x="337" y="364"/>
                </a:lnTo>
                <a:lnTo>
                  <a:pt x="337" y="366"/>
                </a:lnTo>
                <a:lnTo>
                  <a:pt x="340" y="367"/>
                </a:lnTo>
                <a:lnTo>
                  <a:pt x="340" y="368"/>
                </a:lnTo>
                <a:lnTo>
                  <a:pt x="341" y="370"/>
                </a:lnTo>
                <a:lnTo>
                  <a:pt x="343" y="371"/>
                </a:lnTo>
                <a:lnTo>
                  <a:pt x="344" y="373"/>
                </a:lnTo>
                <a:lnTo>
                  <a:pt x="344" y="375"/>
                </a:lnTo>
                <a:lnTo>
                  <a:pt x="345" y="376"/>
                </a:lnTo>
                <a:lnTo>
                  <a:pt x="346" y="377"/>
                </a:lnTo>
                <a:lnTo>
                  <a:pt x="346" y="379"/>
                </a:lnTo>
                <a:lnTo>
                  <a:pt x="346" y="384"/>
                </a:lnTo>
                <a:lnTo>
                  <a:pt x="345" y="385"/>
                </a:lnTo>
                <a:lnTo>
                  <a:pt x="344" y="385"/>
                </a:lnTo>
                <a:lnTo>
                  <a:pt x="343" y="384"/>
                </a:lnTo>
                <a:lnTo>
                  <a:pt x="343" y="385"/>
                </a:lnTo>
                <a:lnTo>
                  <a:pt x="341" y="384"/>
                </a:lnTo>
                <a:lnTo>
                  <a:pt x="340" y="384"/>
                </a:lnTo>
                <a:lnTo>
                  <a:pt x="339" y="383"/>
                </a:lnTo>
                <a:lnTo>
                  <a:pt x="339" y="381"/>
                </a:lnTo>
                <a:lnTo>
                  <a:pt x="337" y="381"/>
                </a:lnTo>
                <a:lnTo>
                  <a:pt x="336" y="380"/>
                </a:lnTo>
                <a:lnTo>
                  <a:pt x="335" y="380"/>
                </a:lnTo>
                <a:lnTo>
                  <a:pt x="336" y="380"/>
                </a:lnTo>
                <a:lnTo>
                  <a:pt x="335" y="379"/>
                </a:lnTo>
                <a:lnTo>
                  <a:pt x="336" y="379"/>
                </a:lnTo>
                <a:lnTo>
                  <a:pt x="336" y="377"/>
                </a:lnTo>
                <a:lnTo>
                  <a:pt x="335" y="377"/>
                </a:lnTo>
                <a:lnTo>
                  <a:pt x="335" y="376"/>
                </a:lnTo>
                <a:lnTo>
                  <a:pt x="333" y="375"/>
                </a:lnTo>
                <a:lnTo>
                  <a:pt x="333" y="376"/>
                </a:lnTo>
                <a:lnTo>
                  <a:pt x="333" y="375"/>
                </a:lnTo>
                <a:lnTo>
                  <a:pt x="333" y="373"/>
                </a:lnTo>
                <a:lnTo>
                  <a:pt x="332" y="372"/>
                </a:lnTo>
                <a:lnTo>
                  <a:pt x="331" y="372"/>
                </a:lnTo>
                <a:lnTo>
                  <a:pt x="331" y="373"/>
                </a:lnTo>
                <a:lnTo>
                  <a:pt x="331" y="372"/>
                </a:lnTo>
                <a:lnTo>
                  <a:pt x="329" y="372"/>
                </a:lnTo>
                <a:lnTo>
                  <a:pt x="329" y="371"/>
                </a:lnTo>
                <a:lnTo>
                  <a:pt x="329" y="370"/>
                </a:lnTo>
                <a:lnTo>
                  <a:pt x="328" y="371"/>
                </a:lnTo>
                <a:lnTo>
                  <a:pt x="327" y="371"/>
                </a:lnTo>
                <a:lnTo>
                  <a:pt x="327" y="370"/>
                </a:lnTo>
                <a:lnTo>
                  <a:pt x="326" y="370"/>
                </a:lnTo>
                <a:lnTo>
                  <a:pt x="327" y="368"/>
                </a:lnTo>
                <a:lnTo>
                  <a:pt x="328" y="367"/>
                </a:lnTo>
                <a:lnTo>
                  <a:pt x="329" y="367"/>
                </a:lnTo>
                <a:lnTo>
                  <a:pt x="331" y="367"/>
                </a:lnTo>
                <a:lnTo>
                  <a:pt x="331" y="366"/>
                </a:lnTo>
                <a:lnTo>
                  <a:pt x="332" y="364"/>
                </a:lnTo>
                <a:lnTo>
                  <a:pt x="333" y="363"/>
                </a:lnTo>
                <a:lnTo>
                  <a:pt x="333" y="362"/>
                </a:lnTo>
                <a:lnTo>
                  <a:pt x="332" y="363"/>
                </a:lnTo>
                <a:lnTo>
                  <a:pt x="331" y="364"/>
                </a:lnTo>
                <a:lnTo>
                  <a:pt x="331" y="363"/>
                </a:lnTo>
                <a:lnTo>
                  <a:pt x="329" y="363"/>
                </a:lnTo>
                <a:lnTo>
                  <a:pt x="328" y="363"/>
                </a:lnTo>
                <a:lnTo>
                  <a:pt x="327" y="362"/>
                </a:lnTo>
                <a:lnTo>
                  <a:pt x="324" y="362"/>
                </a:lnTo>
                <a:lnTo>
                  <a:pt x="324" y="360"/>
                </a:lnTo>
                <a:lnTo>
                  <a:pt x="324" y="359"/>
                </a:lnTo>
                <a:lnTo>
                  <a:pt x="324" y="358"/>
                </a:lnTo>
                <a:lnTo>
                  <a:pt x="324" y="356"/>
                </a:lnTo>
                <a:lnTo>
                  <a:pt x="323" y="355"/>
                </a:lnTo>
                <a:lnTo>
                  <a:pt x="322" y="356"/>
                </a:lnTo>
                <a:lnTo>
                  <a:pt x="322" y="358"/>
                </a:lnTo>
                <a:lnTo>
                  <a:pt x="320" y="356"/>
                </a:lnTo>
                <a:lnTo>
                  <a:pt x="319" y="356"/>
                </a:lnTo>
                <a:lnTo>
                  <a:pt x="316" y="359"/>
                </a:lnTo>
                <a:lnTo>
                  <a:pt x="315" y="359"/>
                </a:lnTo>
                <a:lnTo>
                  <a:pt x="314" y="359"/>
                </a:lnTo>
                <a:lnTo>
                  <a:pt x="314" y="360"/>
                </a:lnTo>
                <a:lnTo>
                  <a:pt x="312" y="360"/>
                </a:lnTo>
                <a:lnTo>
                  <a:pt x="311" y="360"/>
                </a:lnTo>
                <a:lnTo>
                  <a:pt x="310" y="362"/>
                </a:lnTo>
                <a:lnTo>
                  <a:pt x="309" y="362"/>
                </a:lnTo>
                <a:lnTo>
                  <a:pt x="307" y="362"/>
                </a:lnTo>
                <a:lnTo>
                  <a:pt x="307" y="363"/>
                </a:lnTo>
                <a:lnTo>
                  <a:pt x="306" y="363"/>
                </a:lnTo>
                <a:lnTo>
                  <a:pt x="305" y="363"/>
                </a:lnTo>
                <a:lnTo>
                  <a:pt x="303" y="363"/>
                </a:lnTo>
                <a:lnTo>
                  <a:pt x="303" y="362"/>
                </a:lnTo>
                <a:lnTo>
                  <a:pt x="303" y="360"/>
                </a:lnTo>
                <a:lnTo>
                  <a:pt x="302" y="360"/>
                </a:lnTo>
                <a:lnTo>
                  <a:pt x="303" y="359"/>
                </a:lnTo>
                <a:lnTo>
                  <a:pt x="302" y="359"/>
                </a:lnTo>
                <a:lnTo>
                  <a:pt x="302" y="358"/>
                </a:lnTo>
                <a:lnTo>
                  <a:pt x="302" y="356"/>
                </a:lnTo>
                <a:lnTo>
                  <a:pt x="303" y="355"/>
                </a:lnTo>
                <a:lnTo>
                  <a:pt x="303" y="354"/>
                </a:lnTo>
                <a:lnTo>
                  <a:pt x="302" y="354"/>
                </a:lnTo>
                <a:lnTo>
                  <a:pt x="301" y="354"/>
                </a:lnTo>
                <a:lnTo>
                  <a:pt x="299" y="355"/>
                </a:lnTo>
                <a:lnTo>
                  <a:pt x="301" y="355"/>
                </a:lnTo>
                <a:lnTo>
                  <a:pt x="299" y="355"/>
                </a:lnTo>
                <a:lnTo>
                  <a:pt x="298" y="354"/>
                </a:lnTo>
                <a:lnTo>
                  <a:pt x="297" y="354"/>
                </a:lnTo>
                <a:lnTo>
                  <a:pt x="295" y="354"/>
                </a:lnTo>
                <a:lnTo>
                  <a:pt x="294" y="354"/>
                </a:lnTo>
                <a:lnTo>
                  <a:pt x="294" y="355"/>
                </a:lnTo>
                <a:lnTo>
                  <a:pt x="294" y="356"/>
                </a:lnTo>
                <a:lnTo>
                  <a:pt x="294" y="358"/>
                </a:lnTo>
                <a:lnTo>
                  <a:pt x="293" y="358"/>
                </a:lnTo>
                <a:lnTo>
                  <a:pt x="293" y="356"/>
                </a:lnTo>
                <a:lnTo>
                  <a:pt x="291" y="356"/>
                </a:lnTo>
                <a:lnTo>
                  <a:pt x="291" y="358"/>
                </a:lnTo>
                <a:lnTo>
                  <a:pt x="291" y="359"/>
                </a:lnTo>
                <a:lnTo>
                  <a:pt x="291" y="360"/>
                </a:lnTo>
                <a:lnTo>
                  <a:pt x="290" y="360"/>
                </a:lnTo>
                <a:lnTo>
                  <a:pt x="291" y="360"/>
                </a:lnTo>
                <a:lnTo>
                  <a:pt x="291" y="362"/>
                </a:lnTo>
                <a:lnTo>
                  <a:pt x="290" y="362"/>
                </a:lnTo>
                <a:lnTo>
                  <a:pt x="291" y="362"/>
                </a:lnTo>
                <a:lnTo>
                  <a:pt x="291" y="363"/>
                </a:lnTo>
                <a:lnTo>
                  <a:pt x="291" y="364"/>
                </a:lnTo>
                <a:lnTo>
                  <a:pt x="290" y="364"/>
                </a:lnTo>
                <a:lnTo>
                  <a:pt x="290" y="366"/>
                </a:lnTo>
                <a:lnTo>
                  <a:pt x="290" y="367"/>
                </a:lnTo>
                <a:lnTo>
                  <a:pt x="291" y="367"/>
                </a:lnTo>
                <a:lnTo>
                  <a:pt x="291" y="368"/>
                </a:lnTo>
                <a:lnTo>
                  <a:pt x="290" y="368"/>
                </a:lnTo>
                <a:lnTo>
                  <a:pt x="290" y="370"/>
                </a:lnTo>
                <a:lnTo>
                  <a:pt x="289" y="370"/>
                </a:lnTo>
                <a:lnTo>
                  <a:pt x="288" y="370"/>
                </a:lnTo>
                <a:lnTo>
                  <a:pt x="288" y="368"/>
                </a:lnTo>
                <a:lnTo>
                  <a:pt x="288" y="367"/>
                </a:lnTo>
                <a:lnTo>
                  <a:pt x="286" y="367"/>
                </a:lnTo>
                <a:lnTo>
                  <a:pt x="286" y="366"/>
                </a:lnTo>
                <a:lnTo>
                  <a:pt x="285" y="366"/>
                </a:lnTo>
                <a:lnTo>
                  <a:pt x="284" y="366"/>
                </a:lnTo>
                <a:lnTo>
                  <a:pt x="284" y="367"/>
                </a:lnTo>
                <a:lnTo>
                  <a:pt x="282" y="367"/>
                </a:lnTo>
                <a:lnTo>
                  <a:pt x="282" y="366"/>
                </a:lnTo>
                <a:lnTo>
                  <a:pt x="282" y="364"/>
                </a:lnTo>
                <a:lnTo>
                  <a:pt x="284" y="364"/>
                </a:lnTo>
                <a:lnTo>
                  <a:pt x="285" y="363"/>
                </a:lnTo>
                <a:lnTo>
                  <a:pt x="284" y="363"/>
                </a:lnTo>
                <a:lnTo>
                  <a:pt x="284" y="364"/>
                </a:lnTo>
                <a:lnTo>
                  <a:pt x="282" y="364"/>
                </a:lnTo>
                <a:lnTo>
                  <a:pt x="281" y="363"/>
                </a:lnTo>
                <a:lnTo>
                  <a:pt x="282" y="363"/>
                </a:lnTo>
                <a:lnTo>
                  <a:pt x="281" y="362"/>
                </a:lnTo>
                <a:lnTo>
                  <a:pt x="281" y="363"/>
                </a:lnTo>
                <a:lnTo>
                  <a:pt x="281" y="362"/>
                </a:lnTo>
                <a:lnTo>
                  <a:pt x="280" y="362"/>
                </a:lnTo>
                <a:lnTo>
                  <a:pt x="280" y="360"/>
                </a:lnTo>
                <a:lnTo>
                  <a:pt x="278" y="360"/>
                </a:lnTo>
                <a:lnTo>
                  <a:pt x="277" y="362"/>
                </a:lnTo>
                <a:lnTo>
                  <a:pt x="276" y="360"/>
                </a:lnTo>
                <a:lnTo>
                  <a:pt x="276" y="362"/>
                </a:lnTo>
                <a:lnTo>
                  <a:pt x="276" y="363"/>
                </a:lnTo>
                <a:lnTo>
                  <a:pt x="277" y="364"/>
                </a:lnTo>
                <a:lnTo>
                  <a:pt x="277" y="366"/>
                </a:lnTo>
                <a:lnTo>
                  <a:pt x="276" y="366"/>
                </a:lnTo>
                <a:lnTo>
                  <a:pt x="274" y="366"/>
                </a:lnTo>
                <a:lnTo>
                  <a:pt x="273" y="364"/>
                </a:lnTo>
                <a:lnTo>
                  <a:pt x="273" y="363"/>
                </a:lnTo>
                <a:lnTo>
                  <a:pt x="272" y="363"/>
                </a:lnTo>
                <a:lnTo>
                  <a:pt x="272" y="364"/>
                </a:lnTo>
                <a:lnTo>
                  <a:pt x="272" y="366"/>
                </a:lnTo>
                <a:lnTo>
                  <a:pt x="272" y="367"/>
                </a:lnTo>
                <a:lnTo>
                  <a:pt x="271" y="368"/>
                </a:lnTo>
                <a:lnTo>
                  <a:pt x="269" y="368"/>
                </a:lnTo>
                <a:lnTo>
                  <a:pt x="268" y="368"/>
                </a:lnTo>
                <a:lnTo>
                  <a:pt x="267" y="368"/>
                </a:lnTo>
                <a:lnTo>
                  <a:pt x="267" y="370"/>
                </a:lnTo>
                <a:lnTo>
                  <a:pt x="265" y="370"/>
                </a:lnTo>
                <a:lnTo>
                  <a:pt x="265" y="368"/>
                </a:lnTo>
                <a:lnTo>
                  <a:pt x="264" y="367"/>
                </a:lnTo>
                <a:lnTo>
                  <a:pt x="265" y="367"/>
                </a:lnTo>
                <a:lnTo>
                  <a:pt x="265" y="366"/>
                </a:lnTo>
                <a:lnTo>
                  <a:pt x="264" y="366"/>
                </a:lnTo>
                <a:lnTo>
                  <a:pt x="263" y="364"/>
                </a:lnTo>
                <a:lnTo>
                  <a:pt x="261" y="364"/>
                </a:lnTo>
                <a:lnTo>
                  <a:pt x="260" y="364"/>
                </a:lnTo>
                <a:lnTo>
                  <a:pt x="260" y="363"/>
                </a:lnTo>
                <a:lnTo>
                  <a:pt x="261" y="363"/>
                </a:lnTo>
                <a:lnTo>
                  <a:pt x="261" y="362"/>
                </a:lnTo>
                <a:lnTo>
                  <a:pt x="260" y="360"/>
                </a:lnTo>
                <a:lnTo>
                  <a:pt x="260" y="362"/>
                </a:lnTo>
                <a:lnTo>
                  <a:pt x="260" y="363"/>
                </a:lnTo>
                <a:lnTo>
                  <a:pt x="260" y="364"/>
                </a:lnTo>
                <a:lnTo>
                  <a:pt x="259" y="366"/>
                </a:lnTo>
                <a:lnTo>
                  <a:pt x="257" y="366"/>
                </a:lnTo>
                <a:lnTo>
                  <a:pt x="257" y="364"/>
                </a:lnTo>
                <a:lnTo>
                  <a:pt x="256" y="364"/>
                </a:lnTo>
                <a:lnTo>
                  <a:pt x="256" y="363"/>
                </a:lnTo>
                <a:lnTo>
                  <a:pt x="256" y="362"/>
                </a:lnTo>
                <a:lnTo>
                  <a:pt x="255" y="362"/>
                </a:lnTo>
                <a:lnTo>
                  <a:pt x="255" y="360"/>
                </a:lnTo>
                <a:lnTo>
                  <a:pt x="254" y="362"/>
                </a:lnTo>
                <a:lnTo>
                  <a:pt x="252" y="360"/>
                </a:lnTo>
                <a:lnTo>
                  <a:pt x="251" y="360"/>
                </a:lnTo>
                <a:lnTo>
                  <a:pt x="250" y="360"/>
                </a:lnTo>
                <a:lnTo>
                  <a:pt x="248" y="360"/>
                </a:lnTo>
                <a:lnTo>
                  <a:pt x="250" y="360"/>
                </a:lnTo>
                <a:lnTo>
                  <a:pt x="250" y="362"/>
                </a:lnTo>
                <a:lnTo>
                  <a:pt x="248" y="362"/>
                </a:lnTo>
                <a:lnTo>
                  <a:pt x="247" y="362"/>
                </a:lnTo>
                <a:lnTo>
                  <a:pt x="246" y="362"/>
                </a:lnTo>
                <a:lnTo>
                  <a:pt x="244" y="362"/>
                </a:lnTo>
                <a:lnTo>
                  <a:pt x="244" y="360"/>
                </a:lnTo>
                <a:lnTo>
                  <a:pt x="246" y="360"/>
                </a:lnTo>
                <a:lnTo>
                  <a:pt x="246" y="359"/>
                </a:lnTo>
                <a:lnTo>
                  <a:pt x="244" y="359"/>
                </a:lnTo>
                <a:lnTo>
                  <a:pt x="244" y="360"/>
                </a:lnTo>
                <a:lnTo>
                  <a:pt x="243" y="360"/>
                </a:lnTo>
                <a:lnTo>
                  <a:pt x="243" y="359"/>
                </a:lnTo>
                <a:lnTo>
                  <a:pt x="242" y="358"/>
                </a:lnTo>
                <a:lnTo>
                  <a:pt x="240" y="356"/>
                </a:lnTo>
                <a:lnTo>
                  <a:pt x="239" y="356"/>
                </a:lnTo>
                <a:lnTo>
                  <a:pt x="238" y="356"/>
                </a:lnTo>
                <a:lnTo>
                  <a:pt x="237" y="356"/>
                </a:lnTo>
                <a:lnTo>
                  <a:pt x="235" y="358"/>
                </a:lnTo>
                <a:lnTo>
                  <a:pt x="235" y="356"/>
                </a:lnTo>
                <a:lnTo>
                  <a:pt x="235" y="358"/>
                </a:lnTo>
                <a:lnTo>
                  <a:pt x="234" y="358"/>
                </a:lnTo>
                <a:lnTo>
                  <a:pt x="233" y="358"/>
                </a:lnTo>
                <a:lnTo>
                  <a:pt x="233" y="359"/>
                </a:lnTo>
                <a:lnTo>
                  <a:pt x="231" y="360"/>
                </a:lnTo>
                <a:lnTo>
                  <a:pt x="231" y="362"/>
                </a:lnTo>
                <a:lnTo>
                  <a:pt x="230" y="362"/>
                </a:lnTo>
                <a:lnTo>
                  <a:pt x="229" y="360"/>
                </a:lnTo>
                <a:lnTo>
                  <a:pt x="229" y="362"/>
                </a:lnTo>
                <a:lnTo>
                  <a:pt x="229" y="363"/>
                </a:lnTo>
                <a:lnTo>
                  <a:pt x="229" y="364"/>
                </a:lnTo>
                <a:lnTo>
                  <a:pt x="229" y="367"/>
                </a:lnTo>
                <a:lnTo>
                  <a:pt x="227" y="367"/>
                </a:lnTo>
                <a:lnTo>
                  <a:pt x="226" y="368"/>
                </a:lnTo>
                <a:lnTo>
                  <a:pt x="225" y="368"/>
                </a:lnTo>
                <a:lnTo>
                  <a:pt x="223" y="368"/>
                </a:lnTo>
                <a:lnTo>
                  <a:pt x="223" y="367"/>
                </a:lnTo>
                <a:lnTo>
                  <a:pt x="222" y="367"/>
                </a:lnTo>
                <a:lnTo>
                  <a:pt x="221" y="367"/>
                </a:lnTo>
                <a:lnTo>
                  <a:pt x="219" y="366"/>
                </a:lnTo>
                <a:lnTo>
                  <a:pt x="219" y="364"/>
                </a:lnTo>
                <a:lnTo>
                  <a:pt x="219" y="363"/>
                </a:lnTo>
                <a:lnTo>
                  <a:pt x="221" y="363"/>
                </a:lnTo>
                <a:lnTo>
                  <a:pt x="221" y="364"/>
                </a:lnTo>
                <a:lnTo>
                  <a:pt x="221" y="363"/>
                </a:lnTo>
                <a:lnTo>
                  <a:pt x="219" y="362"/>
                </a:lnTo>
                <a:lnTo>
                  <a:pt x="221" y="362"/>
                </a:lnTo>
                <a:lnTo>
                  <a:pt x="219" y="360"/>
                </a:lnTo>
                <a:lnTo>
                  <a:pt x="218" y="360"/>
                </a:lnTo>
                <a:lnTo>
                  <a:pt x="219" y="360"/>
                </a:lnTo>
                <a:lnTo>
                  <a:pt x="219" y="359"/>
                </a:lnTo>
                <a:lnTo>
                  <a:pt x="219" y="358"/>
                </a:lnTo>
                <a:lnTo>
                  <a:pt x="218" y="358"/>
                </a:lnTo>
                <a:lnTo>
                  <a:pt x="218" y="356"/>
                </a:lnTo>
                <a:lnTo>
                  <a:pt x="219" y="356"/>
                </a:lnTo>
                <a:lnTo>
                  <a:pt x="219" y="355"/>
                </a:lnTo>
                <a:lnTo>
                  <a:pt x="218" y="355"/>
                </a:lnTo>
                <a:lnTo>
                  <a:pt x="218" y="354"/>
                </a:lnTo>
                <a:lnTo>
                  <a:pt x="218" y="353"/>
                </a:lnTo>
                <a:lnTo>
                  <a:pt x="217" y="351"/>
                </a:lnTo>
                <a:lnTo>
                  <a:pt x="217" y="350"/>
                </a:lnTo>
                <a:lnTo>
                  <a:pt x="217" y="349"/>
                </a:lnTo>
                <a:lnTo>
                  <a:pt x="217" y="347"/>
                </a:lnTo>
                <a:lnTo>
                  <a:pt x="216" y="346"/>
                </a:lnTo>
                <a:lnTo>
                  <a:pt x="216" y="345"/>
                </a:lnTo>
                <a:lnTo>
                  <a:pt x="214" y="345"/>
                </a:lnTo>
                <a:lnTo>
                  <a:pt x="214" y="343"/>
                </a:lnTo>
                <a:lnTo>
                  <a:pt x="213" y="343"/>
                </a:lnTo>
                <a:lnTo>
                  <a:pt x="213" y="342"/>
                </a:lnTo>
                <a:lnTo>
                  <a:pt x="214" y="342"/>
                </a:lnTo>
                <a:lnTo>
                  <a:pt x="214" y="341"/>
                </a:lnTo>
                <a:lnTo>
                  <a:pt x="214" y="339"/>
                </a:lnTo>
                <a:lnTo>
                  <a:pt x="213" y="339"/>
                </a:lnTo>
                <a:lnTo>
                  <a:pt x="213" y="338"/>
                </a:lnTo>
                <a:lnTo>
                  <a:pt x="212" y="338"/>
                </a:lnTo>
                <a:lnTo>
                  <a:pt x="213" y="338"/>
                </a:lnTo>
                <a:lnTo>
                  <a:pt x="213" y="337"/>
                </a:lnTo>
                <a:lnTo>
                  <a:pt x="213" y="335"/>
                </a:lnTo>
                <a:lnTo>
                  <a:pt x="213" y="334"/>
                </a:lnTo>
                <a:lnTo>
                  <a:pt x="213" y="335"/>
                </a:lnTo>
                <a:lnTo>
                  <a:pt x="213" y="334"/>
                </a:lnTo>
                <a:lnTo>
                  <a:pt x="212" y="334"/>
                </a:lnTo>
                <a:lnTo>
                  <a:pt x="212" y="333"/>
                </a:lnTo>
                <a:lnTo>
                  <a:pt x="212" y="332"/>
                </a:lnTo>
                <a:lnTo>
                  <a:pt x="210" y="332"/>
                </a:lnTo>
                <a:lnTo>
                  <a:pt x="210" y="330"/>
                </a:lnTo>
                <a:lnTo>
                  <a:pt x="212" y="330"/>
                </a:lnTo>
                <a:lnTo>
                  <a:pt x="210" y="330"/>
                </a:lnTo>
                <a:lnTo>
                  <a:pt x="209" y="329"/>
                </a:lnTo>
                <a:lnTo>
                  <a:pt x="208" y="328"/>
                </a:lnTo>
                <a:lnTo>
                  <a:pt x="206" y="326"/>
                </a:lnTo>
                <a:lnTo>
                  <a:pt x="206" y="325"/>
                </a:lnTo>
                <a:lnTo>
                  <a:pt x="205" y="325"/>
                </a:lnTo>
                <a:lnTo>
                  <a:pt x="204" y="324"/>
                </a:lnTo>
                <a:lnTo>
                  <a:pt x="202" y="324"/>
                </a:lnTo>
                <a:lnTo>
                  <a:pt x="200" y="324"/>
                </a:lnTo>
                <a:lnTo>
                  <a:pt x="199" y="324"/>
                </a:lnTo>
                <a:lnTo>
                  <a:pt x="197" y="325"/>
                </a:lnTo>
                <a:lnTo>
                  <a:pt x="196" y="325"/>
                </a:lnTo>
                <a:lnTo>
                  <a:pt x="196" y="324"/>
                </a:lnTo>
                <a:lnTo>
                  <a:pt x="197" y="322"/>
                </a:lnTo>
                <a:lnTo>
                  <a:pt x="197" y="321"/>
                </a:lnTo>
                <a:lnTo>
                  <a:pt x="199" y="321"/>
                </a:lnTo>
                <a:lnTo>
                  <a:pt x="200" y="321"/>
                </a:lnTo>
                <a:lnTo>
                  <a:pt x="201" y="322"/>
                </a:lnTo>
                <a:lnTo>
                  <a:pt x="202" y="321"/>
                </a:lnTo>
                <a:lnTo>
                  <a:pt x="201" y="321"/>
                </a:lnTo>
                <a:lnTo>
                  <a:pt x="200" y="321"/>
                </a:lnTo>
                <a:lnTo>
                  <a:pt x="197" y="321"/>
                </a:lnTo>
                <a:lnTo>
                  <a:pt x="196" y="322"/>
                </a:lnTo>
                <a:lnTo>
                  <a:pt x="195" y="324"/>
                </a:lnTo>
                <a:lnTo>
                  <a:pt x="195" y="325"/>
                </a:lnTo>
                <a:lnTo>
                  <a:pt x="193" y="325"/>
                </a:lnTo>
                <a:lnTo>
                  <a:pt x="192" y="325"/>
                </a:lnTo>
                <a:lnTo>
                  <a:pt x="189" y="324"/>
                </a:lnTo>
                <a:lnTo>
                  <a:pt x="189" y="322"/>
                </a:lnTo>
                <a:lnTo>
                  <a:pt x="189" y="324"/>
                </a:lnTo>
                <a:lnTo>
                  <a:pt x="189" y="325"/>
                </a:lnTo>
                <a:lnTo>
                  <a:pt x="188" y="325"/>
                </a:lnTo>
                <a:lnTo>
                  <a:pt x="187" y="325"/>
                </a:lnTo>
                <a:lnTo>
                  <a:pt x="185" y="325"/>
                </a:lnTo>
                <a:lnTo>
                  <a:pt x="184" y="324"/>
                </a:lnTo>
                <a:lnTo>
                  <a:pt x="183" y="324"/>
                </a:lnTo>
                <a:lnTo>
                  <a:pt x="182" y="324"/>
                </a:lnTo>
                <a:lnTo>
                  <a:pt x="180" y="325"/>
                </a:lnTo>
                <a:lnTo>
                  <a:pt x="179" y="326"/>
                </a:lnTo>
                <a:lnTo>
                  <a:pt x="178" y="325"/>
                </a:lnTo>
                <a:lnTo>
                  <a:pt x="176" y="325"/>
                </a:lnTo>
                <a:lnTo>
                  <a:pt x="175" y="325"/>
                </a:lnTo>
                <a:lnTo>
                  <a:pt x="175" y="326"/>
                </a:lnTo>
                <a:lnTo>
                  <a:pt x="174" y="326"/>
                </a:lnTo>
                <a:lnTo>
                  <a:pt x="175" y="328"/>
                </a:lnTo>
                <a:lnTo>
                  <a:pt x="174" y="328"/>
                </a:lnTo>
                <a:lnTo>
                  <a:pt x="172" y="328"/>
                </a:lnTo>
                <a:lnTo>
                  <a:pt x="172" y="326"/>
                </a:lnTo>
                <a:lnTo>
                  <a:pt x="172" y="325"/>
                </a:lnTo>
                <a:lnTo>
                  <a:pt x="170" y="324"/>
                </a:lnTo>
                <a:lnTo>
                  <a:pt x="168" y="324"/>
                </a:lnTo>
                <a:lnTo>
                  <a:pt x="167" y="324"/>
                </a:lnTo>
                <a:lnTo>
                  <a:pt x="167" y="322"/>
                </a:lnTo>
                <a:lnTo>
                  <a:pt x="167" y="321"/>
                </a:lnTo>
                <a:lnTo>
                  <a:pt x="167" y="320"/>
                </a:lnTo>
                <a:lnTo>
                  <a:pt x="167" y="318"/>
                </a:lnTo>
                <a:lnTo>
                  <a:pt x="166" y="317"/>
                </a:lnTo>
                <a:lnTo>
                  <a:pt x="166" y="316"/>
                </a:lnTo>
                <a:lnTo>
                  <a:pt x="167" y="316"/>
                </a:lnTo>
                <a:lnTo>
                  <a:pt x="166" y="315"/>
                </a:lnTo>
                <a:lnTo>
                  <a:pt x="167" y="315"/>
                </a:lnTo>
                <a:lnTo>
                  <a:pt x="167" y="313"/>
                </a:lnTo>
                <a:lnTo>
                  <a:pt x="168" y="312"/>
                </a:lnTo>
                <a:lnTo>
                  <a:pt x="168" y="311"/>
                </a:lnTo>
                <a:lnTo>
                  <a:pt x="170" y="309"/>
                </a:lnTo>
                <a:lnTo>
                  <a:pt x="171" y="308"/>
                </a:lnTo>
                <a:lnTo>
                  <a:pt x="171" y="307"/>
                </a:lnTo>
                <a:lnTo>
                  <a:pt x="171" y="305"/>
                </a:lnTo>
                <a:lnTo>
                  <a:pt x="171" y="304"/>
                </a:lnTo>
                <a:lnTo>
                  <a:pt x="170" y="303"/>
                </a:lnTo>
                <a:lnTo>
                  <a:pt x="170" y="301"/>
                </a:lnTo>
                <a:lnTo>
                  <a:pt x="170" y="300"/>
                </a:lnTo>
                <a:lnTo>
                  <a:pt x="170" y="299"/>
                </a:lnTo>
                <a:lnTo>
                  <a:pt x="170" y="298"/>
                </a:lnTo>
                <a:lnTo>
                  <a:pt x="170" y="294"/>
                </a:lnTo>
                <a:lnTo>
                  <a:pt x="168" y="292"/>
                </a:lnTo>
                <a:lnTo>
                  <a:pt x="170" y="292"/>
                </a:lnTo>
                <a:lnTo>
                  <a:pt x="171" y="291"/>
                </a:lnTo>
                <a:lnTo>
                  <a:pt x="172" y="291"/>
                </a:lnTo>
                <a:lnTo>
                  <a:pt x="171" y="290"/>
                </a:lnTo>
                <a:lnTo>
                  <a:pt x="172" y="290"/>
                </a:lnTo>
                <a:lnTo>
                  <a:pt x="171" y="290"/>
                </a:lnTo>
                <a:lnTo>
                  <a:pt x="171" y="291"/>
                </a:lnTo>
                <a:lnTo>
                  <a:pt x="170" y="291"/>
                </a:lnTo>
                <a:lnTo>
                  <a:pt x="168" y="291"/>
                </a:lnTo>
                <a:lnTo>
                  <a:pt x="167" y="290"/>
                </a:lnTo>
                <a:lnTo>
                  <a:pt x="167" y="291"/>
                </a:lnTo>
                <a:lnTo>
                  <a:pt x="166" y="291"/>
                </a:lnTo>
                <a:lnTo>
                  <a:pt x="166" y="290"/>
                </a:lnTo>
                <a:lnTo>
                  <a:pt x="165" y="290"/>
                </a:lnTo>
                <a:lnTo>
                  <a:pt x="165" y="288"/>
                </a:lnTo>
                <a:lnTo>
                  <a:pt x="165" y="287"/>
                </a:lnTo>
                <a:lnTo>
                  <a:pt x="165" y="286"/>
                </a:lnTo>
                <a:lnTo>
                  <a:pt x="163" y="286"/>
                </a:lnTo>
                <a:lnTo>
                  <a:pt x="163" y="284"/>
                </a:lnTo>
                <a:lnTo>
                  <a:pt x="161" y="284"/>
                </a:lnTo>
                <a:lnTo>
                  <a:pt x="161" y="286"/>
                </a:lnTo>
                <a:lnTo>
                  <a:pt x="159" y="286"/>
                </a:lnTo>
                <a:lnTo>
                  <a:pt x="158" y="284"/>
                </a:lnTo>
                <a:lnTo>
                  <a:pt x="157" y="284"/>
                </a:lnTo>
                <a:lnTo>
                  <a:pt x="155" y="284"/>
                </a:lnTo>
                <a:lnTo>
                  <a:pt x="154" y="284"/>
                </a:lnTo>
                <a:lnTo>
                  <a:pt x="154" y="283"/>
                </a:lnTo>
                <a:lnTo>
                  <a:pt x="153" y="283"/>
                </a:lnTo>
                <a:lnTo>
                  <a:pt x="153" y="282"/>
                </a:lnTo>
                <a:lnTo>
                  <a:pt x="151" y="282"/>
                </a:lnTo>
                <a:lnTo>
                  <a:pt x="150" y="282"/>
                </a:lnTo>
                <a:lnTo>
                  <a:pt x="150" y="281"/>
                </a:lnTo>
                <a:lnTo>
                  <a:pt x="150" y="278"/>
                </a:lnTo>
                <a:lnTo>
                  <a:pt x="149" y="277"/>
                </a:lnTo>
                <a:lnTo>
                  <a:pt x="149" y="275"/>
                </a:lnTo>
                <a:lnTo>
                  <a:pt x="149" y="274"/>
                </a:lnTo>
                <a:lnTo>
                  <a:pt x="150" y="274"/>
                </a:lnTo>
                <a:lnTo>
                  <a:pt x="150" y="275"/>
                </a:lnTo>
                <a:lnTo>
                  <a:pt x="150" y="274"/>
                </a:lnTo>
                <a:lnTo>
                  <a:pt x="149" y="274"/>
                </a:lnTo>
                <a:lnTo>
                  <a:pt x="149" y="273"/>
                </a:lnTo>
                <a:lnTo>
                  <a:pt x="149" y="274"/>
                </a:lnTo>
                <a:lnTo>
                  <a:pt x="147" y="274"/>
                </a:lnTo>
                <a:lnTo>
                  <a:pt x="147" y="275"/>
                </a:lnTo>
                <a:lnTo>
                  <a:pt x="147" y="277"/>
                </a:lnTo>
                <a:lnTo>
                  <a:pt x="146" y="277"/>
                </a:lnTo>
                <a:lnTo>
                  <a:pt x="146" y="278"/>
                </a:lnTo>
                <a:lnTo>
                  <a:pt x="146" y="279"/>
                </a:lnTo>
                <a:lnTo>
                  <a:pt x="147" y="279"/>
                </a:lnTo>
                <a:lnTo>
                  <a:pt x="147" y="281"/>
                </a:lnTo>
                <a:lnTo>
                  <a:pt x="146" y="281"/>
                </a:lnTo>
                <a:lnTo>
                  <a:pt x="147" y="282"/>
                </a:lnTo>
                <a:lnTo>
                  <a:pt x="147" y="283"/>
                </a:lnTo>
                <a:lnTo>
                  <a:pt x="146" y="283"/>
                </a:lnTo>
                <a:lnTo>
                  <a:pt x="146" y="282"/>
                </a:lnTo>
                <a:lnTo>
                  <a:pt x="145" y="282"/>
                </a:lnTo>
                <a:lnTo>
                  <a:pt x="145" y="281"/>
                </a:lnTo>
                <a:lnTo>
                  <a:pt x="144" y="281"/>
                </a:lnTo>
                <a:lnTo>
                  <a:pt x="142" y="282"/>
                </a:lnTo>
                <a:lnTo>
                  <a:pt x="141" y="282"/>
                </a:lnTo>
                <a:lnTo>
                  <a:pt x="141" y="283"/>
                </a:lnTo>
                <a:lnTo>
                  <a:pt x="140" y="283"/>
                </a:lnTo>
                <a:lnTo>
                  <a:pt x="138" y="283"/>
                </a:lnTo>
                <a:lnTo>
                  <a:pt x="137" y="282"/>
                </a:lnTo>
                <a:lnTo>
                  <a:pt x="136" y="282"/>
                </a:lnTo>
                <a:lnTo>
                  <a:pt x="136" y="281"/>
                </a:lnTo>
                <a:lnTo>
                  <a:pt x="134" y="281"/>
                </a:lnTo>
                <a:lnTo>
                  <a:pt x="133" y="281"/>
                </a:lnTo>
                <a:lnTo>
                  <a:pt x="133" y="279"/>
                </a:lnTo>
                <a:lnTo>
                  <a:pt x="133" y="278"/>
                </a:lnTo>
                <a:lnTo>
                  <a:pt x="134" y="278"/>
                </a:lnTo>
                <a:lnTo>
                  <a:pt x="133" y="278"/>
                </a:lnTo>
                <a:lnTo>
                  <a:pt x="133" y="277"/>
                </a:lnTo>
                <a:lnTo>
                  <a:pt x="133" y="275"/>
                </a:lnTo>
                <a:lnTo>
                  <a:pt x="132" y="277"/>
                </a:lnTo>
                <a:lnTo>
                  <a:pt x="130" y="277"/>
                </a:lnTo>
                <a:lnTo>
                  <a:pt x="132" y="275"/>
                </a:lnTo>
                <a:lnTo>
                  <a:pt x="133" y="275"/>
                </a:lnTo>
                <a:lnTo>
                  <a:pt x="133" y="274"/>
                </a:lnTo>
                <a:lnTo>
                  <a:pt x="132" y="273"/>
                </a:lnTo>
                <a:lnTo>
                  <a:pt x="132" y="271"/>
                </a:lnTo>
                <a:lnTo>
                  <a:pt x="130" y="270"/>
                </a:lnTo>
                <a:lnTo>
                  <a:pt x="132" y="270"/>
                </a:lnTo>
                <a:lnTo>
                  <a:pt x="132" y="271"/>
                </a:lnTo>
                <a:lnTo>
                  <a:pt x="133" y="271"/>
                </a:lnTo>
                <a:lnTo>
                  <a:pt x="134" y="271"/>
                </a:lnTo>
                <a:lnTo>
                  <a:pt x="134" y="270"/>
                </a:lnTo>
                <a:lnTo>
                  <a:pt x="134" y="269"/>
                </a:lnTo>
                <a:lnTo>
                  <a:pt x="133" y="269"/>
                </a:lnTo>
                <a:lnTo>
                  <a:pt x="134" y="269"/>
                </a:lnTo>
                <a:lnTo>
                  <a:pt x="134" y="267"/>
                </a:lnTo>
                <a:lnTo>
                  <a:pt x="136" y="267"/>
                </a:lnTo>
                <a:lnTo>
                  <a:pt x="136" y="266"/>
                </a:lnTo>
                <a:lnTo>
                  <a:pt x="136" y="265"/>
                </a:lnTo>
                <a:lnTo>
                  <a:pt x="136" y="266"/>
                </a:lnTo>
                <a:lnTo>
                  <a:pt x="137" y="266"/>
                </a:lnTo>
                <a:lnTo>
                  <a:pt x="137" y="265"/>
                </a:lnTo>
                <a:lnTo>
                  <a:pt x="138" y="265"/>
                </a:lnTo>
                <a:lnTo>
                  <a:pt x="138" y="263"/>
                </a:lnTo>
                <a:lnTo>
                  <a:pt x="140" y="265"/>
                </a:lnTo>
                <a:lnTo>
                  <a:pt x="141" y="263"/>
                </a:lnTo>
                <a:lnTo>
                  <a:pt x="142" y="263"/>
                </a:lnTo>
                <a:lnTo>
                  <a:pt x="142" y="265"/>
                </a:lnTo>
                <a:lnTo>
                  <a:pt x="144" y="266"/>
                </a:lnTo>
                <a:lnTo>
                  <a:pt x="145" y="266"/>
                </a:lnTo>
                <a:lnTo>
                  <a:pt x="146" y="266"/>
                </a:lnTo>
                <a:lnTo>
                  <a:pt x="149" y="265"/>
                </a:lnTo>
                <a:lnTo>
                  <a:pt x="149" y="263"/>
                </a:lnTo>
                <a:lnTo>
                  <a:pt x="149" y="262"/>
                </a:lnTo>
                <a:lnTo>
                  <a:pt x="147" y="262"/>
                </a:lnTo>
                <a:lnTo>
                  <a:pt x="146" y="262"/>
                </a:lnTo>
                <a:lnTo>
                  <a:pt x="146" y="263"/>
                </a:lnTo>
                <a:lnTo>
                  <a:pt x="146" y="262"/>
                </a:lnTo>
                <a:lnTo>
                  <a:pt x="145" y="261"/>
                </a:lnTo>
                <a:lnTo>
                  <a:pt x="145" y="258"/>
                </a:lnTo>
                <a:lnTo>
                  <a:pt x="145" y="257"/>
                </a:lnTo>
                <a:lnTo>
                  <a:pt x="146" y="257"/>
                </a:lnTo>
                <a:lnTo>
                  <a:pt x="147" y="256"/>
                </a:lnTo>
                <a:lnTo>
                  <a:pt x="149" y="257"/>
                </a:lnTo>
                <a:lnTo>
                  <a:pt x="150" y="257"/>
                </a:lnTo>
                <a:lnTo>
                  <a:pt x="150" y="256"/>
                </a:lnTo>
                <a:lnTo>
                  <a:pt x="151" y="256"/>
                </a:lnTo>
                <a:lnTo>
                  <a:pt x="153" y="257"/>
                </a:lnTo>
                <a:lnTo>
                  <a:pt x="154" y="258"/>
                </a:lnTo>
                <a:lnTo>
                  <a:pt x="155" y="258"/>
                </a:lnTo>
                <a:lnTo>
                  <a:pt x="157" y="258"/>
                </a:lnTo>
                <a:lnTo>
                  <a:pt x="158" y="257"/>
                </a:lnTo>
                <a:lnTo>
                  <a:pt x="159" y="257"/>
                </a:lnTo>
                <a:lnTo>
                  <a:pt x="159" y="258"/>
                </a:lnTo>
                <a:lnTo>
                  <a:pt x="161" y="258"/>
                </a:lnTo>
                <a:lnTo>
                  <a:pt x="161" y="257"/>
                </a:lnTo>
                <a:lnTo>
                  <a:pt x="162" y="257"/>
                </a:lnTo>
                <a:lnTo>
                  <a:pt x="162" y="256"/>
                </a:lnTo>
                <a:lnTo>
                  <a:pt x="163" y="256"/>
                </a:lnTo>
                <a:lnTo>
                  <a:pt x="165" y="256"/>
                </a:lnTo>
                <a:lnTo>
                  <a:pt x="163" y="254"/>
                </a:lnTo>
                <a:lnTo>
                  <a:pt x="163" y="253"/>
                </a:lnTo>
                <a:lnTo>
                  <a:pt x="162" y="253"/>
                </a:lnTo>
                <a:lnTo>
                  <a:pt x="163" y="252"/>
                </a:lnTo>
                <a:lnTo>
                  <a:pt x="165" y="252"/>
                </a:lnTo>
                <a:lnTo>
                  <a:pt x="166" y="250"/>
                </a:lnTo>
                <a:lnTo>
                  <a:pt x="166" y="249"/>
                </a:lnTo>
                <a:lnTo>
                  <a:pt x="167" y="249"/>
                </a:lnTo>
                <a:lnTo>
                  <a:pt x="168" y="248"/>
                </a:lnTo>
                <a:lnTo>
                  <a:pt x="170" y="246"/>
                </a:lnTo>
                <a:lnTo>
                  <a:pt x="170" y="248"/>
                </a:lnTo>
                <a:lnTo>
                  <a:pt x="170" y="249"/>
                </a:lnTo>
                <a:lnTo>
                  <a:pt x="171" y="249"/>
                </a:lnTo>
                <a:lnTo>
                  <a:pt x="172" y="249"/>
                </a:lnTo>
                <a:lnTo>
                  <a:pt x="171" y="249"/>
                </a:lnTo>
                <a:lnTo>
                  <a:pt x="171" y="248"/>
                </a:lnTo>
                <a:lnTo>
                  <a:pt x="171" y="246"/>
                </a:lnTo>
                <a:lnTo>
                  <a:pt x="170" y="245"/>
                </a:lnTo>
                <a:lnTo>
                  <a:pt x="170" y="244"/>
                </a:lnTo>
                <a:lnTo>
                  <a:pt x="170" y="241"/>
                </a:lnTo>
                <a:lnTo>
                  <a:pt x="171" y="241"/>
                </a:lnTo>
                <a:lnTo>
                  <a:pt x="170" y="241"/>
                </a:lnTo>
                <a:lnTo>
                  <a:pt x="168" y="240"/>
                </a:lnTo>
                <a:lnTo>
                  <a:pt x="167" y="239"/>
                </a:lnTo>
                <a:lnTo>
                  <a:pt x="167" y="237"/>
                </a:lnTo>
                <a:lnTo>
                  <a:pt x="168" y="237"/>
                </a:lnTo>
                <a:lnTo>
                  <a:pt x="170" y="237"/>
                </a:lnTo>
                <a:lnTo>
                  <a:pt x="168" y="237"/>
                </a:lnTo>
                <a:lnTo>
                  <a:pt x="167" y="237"/>
                </a:lnTo>
                <a:lnTo>
                  <a:pt x="167" y="236"/>
                </a:lnTo>
                <a:lnTo>
                  <a:pt x="167" y="235"/>
                </a:lnTo>
                <a:lnTo>
                  <a:pt x="167" y="233"/>
                </a:lnTo>
                <a:lnTo>
                  <a:pt x="168" y="233"/>
                </a:lnTo>
                <a:lnTo>
                  <a:pt x="170" y="232"/>
                </a:lnTo>
                <a:lnTo>
                  <a:pt x="171" y="231"/>
                </a:lnTo>
                <a:lnTo>
                  <a:pt x="172" y="231"/>
                </a:lnTo>
                <a:lnTo>
                  <a:pt x="172" y="229"/>
                </a:lnTo>
                <a:lnTo>
                  <a:pt x="174" y="229"/>
                </a:lnTo>
                <a:lnTo>
                  <a:pt x="174" y="231"/>
                </a:lnTo>
                <a:lnTo>
                  <a:pt x="174" y="229"/>
                </a:lnTo>
                <a:lnTo>
                  <a:pt x="175" y="228"/>
                </a:lnTo>
                <a:lnTo>
                  <a:pt x="175" y="227"/>
                </a:lnTo>
                <a:lnTo>
                  <a:pt x="175" y="226"/>
                </a:lnTo>
                <a:lnTo>
                  <a:pt x="176" y="226"/>
                </a:lnTo>
                <a:lnTo>
                  <a:pt x="178" y="226"/>
                </a:lnTo>
                <a:lnTo>
                  <a:pt x="179" y="224"/>
                </a:lnTo>
                <a:lnTo>
                  <a:pt x="179" y="226"/>
                </a:lnTo>
                <a:lnTo>
                  <a:pt x="179" y="224"/>
                </a:lnTo>
                <a:lnTo>
                  <a:pt x="178" y="226"/>
                </a:lnTo>
                <a:lnTo>
                  <a:pt x="176" y="224"/>
                </a:lnTo>
                <a:lnTo>
                  <a:pt x="178" y="223"/>
                </a:lnTo>
                <a:lnTo>
                  <a:pt x="178" y="222"/>
                </a:lnTo>
                <a:lnTo>
                  <a:pt x="179" y="220"/>
                </a:lnTo>
                <a:lnTo>
                  <a:pt x="180" y="220"/>
                </a:lnTo>
                <a:lnTo>
                  <a:pt x="182" y="222"/>
                </a:lnTo>
                <a:lnTo>
                  <a:pt x="182" y="224"/>
                </a:lnTo>
                <a:lnTo>
                  <a:pt x="184" y="224"/>
                </a:lnTo>
                <a:lnTo>
                  <a:pt x="182" y="224"/>
                </a:lnTo>
                <a:lnTo>
                  <a:pt x="182" y="219"/>
                </a:lnTo>
                <a:lnTo>
                  <a:pt x="182" y="218"/>
                </a:lnTo>
                <a:lnTo>
                  <a:pt x="183" y="219"/>
                </a:lnTo>
                <a:lnTo>
                  <a:pt x="183" y="218"/>
                </a:lnTo>
                <a:lnTo>
                  <a:pt x="182" y="218"/>
                </a:lnTo>
                <a:lnTo>
                  <a:pt x="183" y="216"/>
                </a:lnTo>
                <a:lnTo>
                  <a:pt x="182" y="216"/>
                </a:lnTo>
                <a:lnTo>
                  <a:pt x="180" y="215"/>
                </a:lnTo>
                <a:lnTo>
                  <a:pt x="180" y="214"/>
                </a:lnTo>
                <a:lnTo>
                  <a:pt x="179" y="214"/>
                </a:lnTo>
                <a:lnTo>
                  <a:pt x="178" y="214"/>
                </a:lnTo>
                <a:lnTo>
                  <a:pt x="178" y="212"/>
                </a:lnTo>
                <a:lnTo>
                  <a:pt x="176" y="212"/>
                </a:lnTo>
                <a:lnTo>
                  <a:pt x="176" y="211"/>
                </a:lnTo>
                <a:lnTo>
                  <a:pt x="175" y="211"/>
                </a:lnTo>
                <a:lnTo>
                  <a:pt x="175" y="210"/>
                </a:lnTo>
                <a:lnTo>
                  <a:pt x="175" y="211"/>
                </a:lnTo>
                <a:lnTo>
                  <a:pt x="174" y="211"/>
                </a:lnTo>
                <a:lnTo>
                  <a:pt x="172" y="211"/>
                </a:lnTo>
                <a:lnTo>
                  <a:pt x="171" y="210"/>
                </a:lnTo>
                <a:lnTo>
                  <a:pt x="171" y="211"/>
                </a:lnTo>
                <a:lnTo>
                  <a:pt x="170" y="211"/>
                </a:lnTo>
                <a:lnTo>
                  <a:pt x="168" y="211"/>
                </a:lnTo>
                <a:lnTo>
                  <a:pt x="167" y="211"/>
                </a:lnTo>
                <a:lnTo>
                  <a:pt x="167" y="212"/>
                </a:lnTo>
                <a:lnTo>
                  <a:pt x="167" y="211"/>
                </a:lnTo>
                <a:lnTo>
                  <a:pt x="166" y="212"/>
                </a:lnTo>
                <a:lnTo>
                  <a:pt x="165" y="212"/>
                </a:lnTo>
                <a:lnTo>
                  <a:pt x="165" y="214"/>
                </a:lnTo>
                <a:lnTo>
                  <a:pt x="163" y="212"/>
                </a:lnTo>
                <a:lnTo>
                  <a:pt x="163" y="214"/>
                </a:lnTo>
                <a:lnTo>
                  <a:pt x="162" y="215"/>
                </a:lnTo>
                <a:lnTo>
                  <a:pt x="161" y="215"/>
                </a:lnTo>
                <a:lnTo>
                  <a:pt x="161" y="214"/>
                </a:lnTo>
                <a:lnTo>
                  <a:pt x="161" y="215"/>
                </a:lnTo>
                <a:lnTo>
                  <a:pt x="159" y="215"/>
                </a:lnTo>
                <a:lnTo>
                  <a:pt x="158" y="216"/>
                </a:lnTo>
                <a:lnTo>
                  <a:pt x="157" y="218"/>
                </a:lnTo>
                <a:lnTo>
                  <a:pt x="155" y="218"/>
                </a:lnTo>
                <a:lnTo>
                  <a:pt x="154" y="218"/>
                </a:lnTo>
                <a:lnTo>
                  <a:pt x="154" y="219"/>
                </a:lnTo>
                <a:lnTo>
                  <a:pt x="153" y="219"/>
                </a:lnTo>
                <a:lnTo>
                  <a:pt x="151" y="219"/>
                </a:lnTo>
                <a:lnTo>
                  <a:pt x="150" y="218"/>
                </a:lnTo>
                <a:lnTo>
                  <a:pt x="150" y="216"/>
                </a:lnTo>
                <a:lnTo>
                  <a:pt x="149" y="216"/>
                </a:lnTo>
                <a:lnTo>
                  <a:pt x="147" y="216"/>
                </a:lnTo>
                <a:lnTo>
                  <a:pt x="146" y="216"/>
                </a:lnTo>
                <a:lnTo>
                  <a:pt x="146" y="215"/>
                </a:lnTo>
                <a:lnTo>
                  <a:pt x="146" y="214"/>
                </a:lnTo>
                <a:lnTo>
                  <a:pt x="145" y="212"/>
                </a:lnTo>
                <a:lnTo>
                  <a:pt x="145" y="211"/>
                </a:lnTo>
                <a:lnTo>
                  <a:pt x="145" y="210"/>
                </a:lnTo>
                <a:lnTo>
                  <a:pt x="144" y="210"/>
                </a:lnTo>
                <a:lnTo>
                  <a:pt x="142" y="210"/>
                </a:lnTo>
                <a:lnTo>
                  <a:pt x="141" y="209"/>
                </a:lnTo>
                <a:lnTo>
                  <a:pt x="140" y="209"/>
                </a:lnTo>
                <a:lnTo>
                  <a:pt x="140" y="207"/>
                </a:lnTo>
                <a:lnTo>
                  <a:pt x="141" y="207"/>
                </a:lnTo>
                <a:lnTo>
                  <a:pt x="142" y="207"/>
                </a:lnTo>
                <a:lnTo>
                  <a:pt x="141" y="206"/>
                </a:lnTo>
                <a:lnTo>
                  <a:pt x="141" y="205"/>
                </a:lnTo>
                <a:lnTo>
                  <a:pt x="140" y="205"/>
                </a:lnTo>
                <a:lnTo>
                  <a:pt x="140" y="203"/>
                </a:lnTo>
                <a:lnTo>
                  <a:pt x="140" y="205"/>
                </a:lnTo>
                <a:lnTo>
                  <a:pt x="140" y="203"/>
                </a:lnTo>
                <a:lnTo>
                  <a:pt x="140" y="202"/>
                </a:lnTo>
                <a:lnTo>
                  <a:pt x="138" y="202"/>
                </a:lnTo>
                <a:lnTo>
                  <a:pt x="138" y="203"/>
                </a:lnTo>
                <a:lnTo>
                  <a:pt x="137" y="202"/>
                </a:lnTo>
                <a:lnTo>
                  <a:pt x="136" y="202"/>
                </a:lnTo>
                <a:lnTo>
                  <a:pt x="136" y="201"/>
                </a:lnTo>
                <a:lnTo>
                  <a:pt x="134" y="201"/>
                </a:lnTo>
                <a:lnTo>
                  <a:pt x="134" y="199"/>
                </a:lnTo>
                <a:lnTo>
                  <a:pt x="134" y="198"/>
                </a:lnTo>
                <a:lnTo>
                  <a:pt x="133" y="198"/>
                </a:lnTo>
                <a:lnTo>
                  <a:pt x="132" y="197"/>
                </a:lnTo>
                <a:lnTo>
                  <a:pt x="132" y="195"/>
                </a:lnTo>
                <a:lnTo>
                  <a:pt x="130" y="195"/>
                </a:lnTo>
                <a:lnTo>
                  <a:pt x="130" y="197"/>
                </a:lnTo>
                <a:lnTo>
                  <a:pt x="129" y="197"/>
                </a:lnTo>
                <a:lnTo>
                  <a:pt x="129" y="195"/>
                </a:lnTo>
                <a:lnTo>
                  <a:pt x="128" y="195"/>
                </a:lnTo>
                <a:lnTo>
                  <a:pt x="127" y="195"/>
                </a:lnTo>
                <a:lnTo>
                  <a:pt x="125" y="194"/>
                </a:lnTo>
                <a:lnTo>
                  <a:pt x="127" y="194"/>
                </a:lnTo>
                <a:lnTo>
                  <a:pt x="128" y="194"/>
                </a:lnTo>
                <a:lnTo>
                  <a:pt x="127" y="194"/>
                </a:lnTo>
                <a:lnTo>
                  <a:pt x="127" y="193"/>
                </a:lnTo>
                <a:lnTo>
                  <a:pt x="125" y="193"/>
                </a:lnTo>
                <a:lnTo>
                  <a:pt x="125" y="191"/>
                </a:lnTo>
                <a:lnTo>
                  <a:pt x="124" y="191"/>
                </a:lnTo>
                <a:lnTo>
                  <a:pt x="123" y="191"/>
                </a:lnTo>
                <a:lnTo>
                  <a:pt x="121" y="191"/>
                </a:lnTo>
                <a:lnTo>
                  <a:pt x="121" y="190"/>
                </a:lnTo>
                <a:lnTo>
                  <a:pt x="121" y="191"/>
                </a:lnTo>
                <a:lnTo>
                  <a:pt x="123" y="191"/>
                </a:lnTo>
                <a:lnTo>
                  <a:pt x="124" y="191"/>
                </a:lnTo>
                <a:lnTo>
                  <a:pt x="124" y="190"/>
                </a:lnTo>
                <a:lnTo>
                  <a:pt x="124" y="189"/>
                </a:lnTo>
                <a:lnTo>
                  <a:pt x="124" y="190"/>
                </a:lnTo>
                <a:lnTo>
                  <a:pt x="125" y="190"/>
                </a:lnTo>
                <a:lnTo>
                  <a:pt x="124" y="190"/>
                </a:lnTo>
                <a:lnTo>
                  <a:pt x="125" y="189"/>
                </a:lnTo>
                <a:lnTo>
                  <a:pt x="127" y="189"/>
                </a:lnTo>
                <a:lnTo>
                  <a:pt x="127" y="190"/>
                </a:lnTo>
                <a:lnTo>
                  <a:pt x="127" y="189"/>
                </a:lnTo>
                <a:lnTo>
                  <a:pt x="125" y="189"/>
                </a:lnTo>
                <a:lnTo>
                  <a:pt x="124" y="189"/>
                </a:lnTo>
                <a:lnTo>
                  <a:pt x="124" y="188"/>
                </a:lnTo>
                <a:lnTo>
                  <a:pt x="124" y="189"/>
                </a:lnTo>
                <a:lnTo>
                  <a:pt x="123" y="188"/>
                </a:lnTo>
                <a:lnTo>
                  <a:pt x="121" y="188"/>
                </a:lnTo>
                <a:lnTo>
                  <a:pt x="123" y="186"/>
                </a:lnTo>
                <a:lnTo>
                  <a:pt x="123" y="185"/>
                </a:lnTo>
                <a:lnTo>
                  <a:pt x="124" y="185"/>
                </a:lnTo>
                <a:lnTo>
                  <a:pt x="124" y="186"/>
                </a:lnTo>
                <a:lnTo>
                  <a:pt x="125" y="186"/>
                </a:lnTo>
                <a:lnTo>
                  <a:pt x="127" y="186"/>
                </a:lnTo>
                <a:lnTo>
                  <a:pt x="125" y="185"/>
                </a:lnTo>
                <a:lnTo>
                  <a:pt x="125" y="184"/>
                </a:lnTo>
                <a:lnTo>
                  <a:pt x="124" y="184"/>
                </a:lnTo>
                <a:lnTo>
                  <a:pt x="125" y="184"/>
                </a:lnTo>
                <a:lnTo>
                  <a:pt x="124" y="184"/>
                </a:lnTo>
                <a:lnTo>
                  <a:pt x="124" y="182"/>
                </a:lnTo>
                <a:lnTo>
                  <a:pt x="127" y="182"/>
                </a:lnTo>
                <a:lnTo>
                  <a:pt x="128" y="182"/>
                </a:lnTo>
                <a:lnTo>
                  <a:pt x="128" y="184"/>
                </a:lnTo>
                <a:lnTo>
                  <a:pt x="128" y="185"/>
                </a:lnTo>
                <a:lnTo>
                  <a:pt x="129" y="185"/>
                </a:lnTo>
                <a:lnTo>
                  <a:pt x="130" y="185"/>
                </a:lnTo>
                <a:lnTo>
                  <a:pt x="130" y="186"/>
                </a:lnTo>
                <a:lnTo>
                  <a:pt x="130" y="185"/>
                </a:lnTo>
                <a:lnTo>
                  <a:pt x="132" y="185"/>
                </a:lnTo>
                <a:lnTo>
                  <a:pt x="132" y="186"/>
                </a:lnTo>
                <a:lnTo>
                  <a:pt x="132" y="185"/>
                </a:lnTo>
                <a:lnTo>
                  <a:pt x="130" y="185"/>
                </a:lnTo>
                <a:lnTo>
                  <a:pt x="129" y="185"/>
                </a:lnTo>
                <a:lnTo>
                  <a:pt x="129" y="184"/>
                </a:lnTo>
                <a:lnTo>
                  <a:pt x="128" y="182"/>
                </a:lnTo>
                <a:lnTo>
                  <a:pt x="129" y="182"/>
                </a:lnTo>
                <a:lnTo>
                  <a:pt x="129" y="181"/>
                </a:lnTo>
                <a:lnTo>
                  <a:pt x="128" y="181"/>
                </a:lnTo>
                <a:lnTo>
                  <a:pt x="127" y="181"/>
                </a:lnTo>
                <a:lnTo>
                  <a:pt x="127" y="180"/>
                </a:lnTo>
                <a:lnTo>
                  <a:pt x="127" y="181"/>
                </a:lnTo>
                <a:lnTo>
                  <a:pt x="125" y="181"/>
                </a:lnTo>
                <a:lnTo>
                  <a:pt x="125" y="180"/>
                </a:lnTo>
                <a:lnTo>
                  <a:pt x="124" y="180"/>
                </a:lnTo>
                <a:lnTo>
                  <a:pt x="124" y="181"/>
                </a:lnTo>
                <a:lnTo>
                  <a:pt x="124" y="180"/>
                </a:lnTo>
                <a:lnTo>
                  <a:pt x="123" y="181"/>
                </a:lnTo>
                <a:lnTo>
                  <a:pt x="121" y="181"/>
                </a:lnTo>
                <a:lnTo>
                  <a:pt x="123" y="182"/>
                </a:lnTo>
                <a:lnTo>
                  <a:pt x="121" y="182"/>
                </a:lnTo>
                <a:lnTo>
                  <a:pt x="120" y="181"/>
                </a:lnTo>
                <a:lnTo>
                  <a:pt x="120" y="182"/>
                </a:lnTo>
                <a:lnTo>
                  <a:pt x="121" y="182"/>
                </a:lnTo>
                <a:lnTo>
                  <a:pt x="121" y="184"/>
                </a:lnTo>
                <a:lnTo>
                  <a:pt x="121" y="182"/>
                </a:lnTo>
                <a:lnTo>
                  <a:pt x="120" y="182"/>
                </a:lnTo>
                <a:lnTo>
                  <a:pt x="119" y="181"/>
                </a:lnTo>
                <a:lnTo>
                  <a:pt x="119" y="182"/>
                </a:lnTo>
                <a:lnTo>
                  <a:pt x="120" y="184"/>
                </a:lnTo>
                <a:lnTo>
                  <a:pt x="119" y="184"/>
                </a:lnTo>
                <a:lnTo>
                  <a:pt x="117" y="184"/>
                </a:lnTo>
                <a:lnTo>
                  <a:pt x="117" y="182"/>
                </a:lnTo>
                <a:lnTo>
                  <a:pt x="117" y="184"/>
                </a:lnTo>
                <a:lnTo>
                  <a:pt x="116" y="184"/>
                </a:lnTo>
                <a:lnTo>
                  <a:pt x="116" y="182"/>
                </a:lnTo>
                <a:lnTo>
                  <a:pt x="115" y="182"/>
                </a:lnTo>
                <a:lnTo>
                  <a:pt x="116" y="182"/>
                </a:lnTo>
                <a:lnTo>
                  <a:pt x="116" y="184"/>
                </a:lnTo>
                <a:lnTo>
                  <a:pt x="115" y="184"/>
                </a:lnTo>
                <a:lnTo>
                  <a:pt x="115" y="185"/>
                </a:lnTo>
                <a:lnTo>
                  <a:pt x="113" y="185"/>
                </a:lnTo>
                <a:lnTo>
                  <a:pt x="113" y="184"/>
                </a:lnTo>
                <a:lnTo>
                  <a:pt x="112" y="184"/>
                </a:lnTo>
                <a:lnTo>
                  <a:pt x="112" y="182"/>
                </a:lnTo>
                <a:lnTo>
                  <a:pt x="113" y="182"/>
                </a:lnTo>
                <a:lnTo>
                  <a:pt x="115" y="182"/>
                </a:lnTo>
                <a:lnTo>
                  <a:pt x="113" y="181"/>
                </a:lnTo>
                <a:lnTo>
                  <a:pt x="113" y="180"/>
                </a:lnTo>
                <a:lnTo>
                  <a:pt x="115" y="180"/>
                </a:lnTo>
                <a:lnTo>
                  <a:pt x="115" y="178"/>
                </a:lnTo>
                <a:lnTo>
                  <a:pt x="113" y="177"/>
                </a:lnTo>
                <a:lnTo>
                  <a:pt x="115" y="177"/>
                </a:lnTo>
                <a:lnTo>
                  <a:pt x="116" y="177"/>
                </a:lnTo>
                <a:lnTo>
                  <a:pt x="116" y="176"/>
                </a:lnTo>
                <a:lnTo>
                  <a:pt x="116" y="174"/>
                </a:lnTo>
                <a:lnTo>
                  <a:pt x="117" y="174"/>
                </a:lnTo>
                <a:lnTo>
                  <a:pt x="116" y="174"/>
                </a:lnTo>
                <a:lnTo>
                  <a:pt x="115" y="176"/>
                </a:lnTo>
                <a:lnTo>
                  <a:pt x="115" y="174"/>
                </a:lnTo>
                <a:lnTo>
                  <a:pt x="113" y="174"/>
                </a:lnTo>
                <a:lnTo>
                  <a:pt x="115" y="176"/>
                </a:lnTo>
                <a:lnTo>
                  <a:pt x="113" y="176"/>
                </a:lnTo>
                <a:lnTo>
                  <a:pt x="112" y="176"/>
                </a:lnTo>
                <a:lnTo>
                  <a:pt x="112" y="177"/>
                </a:lnTo>
                <a:lnTo>
                  <a:pt x="111" y="177"/>
                </a:lnTo>
                <a:lnTo>
                  <a:pt x="111" y="176"/>
                </a:lnTo>
                <a:lnTo>
                  <a:pt x="110" y="176"/>
                </a:lnTo>
                <a:lnTo>
                  <a:pt x="110" y="174"/>
                </a:lnTo>
                <a:lnTo>
                  <a:pt x="110" y="173"/>
                </a:lnTo>
                <a:lnTo>
                  <a:pt x="111" y="172"/>
                </a:lnTo>
                <a:lnTo>
                  <a:pt x="111" y="173"/>
                </a:lnTo>
                <a:lnTo>
                  <a:pt x="112" y="173"/>
                </a:lnTo>
                <a:lnTo>
                  <a:pt x="112" y="172"/>
                </a:lnTo>
                <a:lnTo>
                  <a:pt x="111" y="172"/>
                </a:lnTo>
                <a:lnTo>
                  <a:pt x="110" y="172"/>
                </a:lnTo>
                <a:lnTo>
                  <a:pt x="108" y="173"/>
                </a:lnTo>
                <a:lnTo>
                  <a:pt x="107" y="173"/>
                </a:lnTo>
                <a:lnTo>
                  <a:pt x="107" y="172"/>
                </a:lnTo>
                <a:lnTo>
                  <a:pt x="107" y="171"/>
                </a:lnTo>
                <a:lnTo>
                  <a:pt x="107" y="169"/>
                </a:lnTo>
                <a:lnTo>
                  <a:pt x="108" y="169"/>
                </a:lnTo>
                <a:lnTo>
                  <a:pt x="108" y="168"/>
                </a:lnTo>
                <a:lnTo>
                  <a:pt x="108" y="167"/>
                </a:lnTo>
                <a:lnTo>
                  <a:pt x="107" y="167"/>
                </a:lnTo>
                <a:lnTo>
                  <a:pt x="106" y="167"/>
                </a:lnTo>
                <a:lnTo>
                  <a:pt x="106" y="165"/>
                </a:lnTo>
                <a:lnTo>
                  <a:pt x="106" y="164"/>
                </a:lnTo>
                <a:lnTo>
                  <a:pt x="104" y="165"/>
                </a:lnTo>
                <a:lnTo>
                  <a:pt x="104" y="164"/>
                </a:lnTo>
                <a:lnTo>
                  <a:pt x="103" y="164"/>
                </a:lnTo>
                <a:lnTo>
                  <a:pt x="102" y="163"/>
                </a:lnTo>
                <a:lnTo>
                  <a:pt x="102" y="161"/>
                </a:lnTo>
                <a:lnTo>
                  <a:pt x="102" y="160"/>
                </a:lnTo>
                <a:lnTo>
                  <a:pt x="102" y="159"/>
                </a:lnTo>
                <a:lnTo>
                  <a:pt x="102" y="157"/>
                </a:lnTo>
                <a:lnTo>
                  <a:pt x="103" y="157"/>
                </a:lnTo>
                <a:lnTo>
                  <a:pt x="104" y="157"/>
                </a:lnTo>
                <a:lnTo>
                  <a:pt x="106" y="157"/>
                </a:lnTo>
                <a:lnTo>
                  <a:pt x="104" y="157"/>
                </a:lnTo>
                <a:lnTo>
                  <a:pt x="104" y="156"/>
                </a:lnTo>
                <a:lnTo>
                  <a:pt x="103" y="156"/>
                </a:lnTo>
                <a:lnTo>
                  <a:pt x="102" y="157"/>
                </a:lnTo>
                <a:lnTo>
                  <a:pt x="100" y="157"/>
                </a:lnTo>
                <a:lnTo>
                  <a:pt x="99" y="155"/>
                </a:lnTo>
                <a:lnTo>
                  <a:pt x="98" y="155"/>
                </a:lnTo>
                <a:lnTo>
                  <a:pt x="96" y="154"/>
                </a:lnTo>
                <a:lnTo>
                  <a:pt x="95" y="152"/>
                </a:lnTo>
                <a:lnTo>
                  <a:pt x="94" y="152"/>
                </a:lnTo>
                <a:lnTo>
                  <a:pt x="94" y="151"/>
                </a:lnTo>
                <a:lnTo>
                  <a:pt x="93" y="150"/>
                </a:lnTo>
                <a:lnTo>
                  <a:pt x="91" y="150"/>
                </a:lnTo>
                <a:lnTo>
                  <a:pt x="90" y="148"/>
                </a:lnTo>
                <a:lnTo>
                  <a:pt x="89" y="148"/>
                </a:lnTo>
                <a:lnTo>
                  <a:pt x="87" y="148"/>
                </a:lnTo>
                <a:lnTo>
                  <a:pt x="87" y="147"/>
                </a:lnTo>
                <a:lnTo>
                  <a:pt x="86" y="147"/>
                </a:lnTo>
                <a:lnTo>
                  <a:pt x="85" y="147"/>
                </a:lnTo>
                <a:lnTo>
                  <a:pt x="83" y="147"/>
                </a:lnTo>
                <a:lnTo>
                  <a:pt x="83" y="146"/>
                </a:lnTo>
                <a:lnTo>
                  <a:pt x="82" y="146"/>
                </a:lnTo>
                <a:lnTo>
                  <a:pt x="81" y="146"/>
                </a:lnTo>
                <a:lnTo>
                  <a:pt x="81" y="144"/>
                </a:lnTo>
                <a:lnTo>
                  <a:pt x="79" y="144"/>
                </a:lnTo>
                <a:lnTo>
                  <a:pt x="75" y="144"/>
                </a:lnTo>
                <a:lnTo>
                  <a:pt x="73" y="144"/>
                </a:lnTo>
                <a:lnTo>
                  <a:pt x="72" y="146"/>
                </a:lnTo>
                <a:lnTo>
                  <a:pt x="70" y="146"/>
                </a:lnTo>
                <a:lnTo>
                  <a:pt x="69" y="146"/>
                </a:lnTo>
                <a:lnTo>
                  <a:pt x="68" y="146"/>
                </a:lnTo>
                <a:lnTo>
                  <a:pt x="66" y="146"/>
                </a:lnTo>
                <a:lnTo>
                  <a:pt x="66" y="144"/>
                </a:lnTo>
                <a:lnTo>
                  <a:pt x="66" y="146"/>
                </a:lnTo>
                <a:lnTo>
                  <a:pt x="65" y="146"/>
                </a:lnTo>
                <a:lnTo>
                  <a:pt x="64" y="144"/>
                </a:lnTo>
                <a:lnTo>
                  <a:pt x="64" y="143"/>
                </a:lnTo>
                <a:lnTo>
                  <a:pt x="64" y="142"/>
                </a:lnTo>
                <a:lnTo>
                  <a:pt x="62" y="142"/>
                </a:lnTo>
                <a:lnTo>
                  <a:pt x="61" y="142"/>
                </a:lnTo>
                <a:lnTo>
                  <a:pt x="60" y="140"/>
                </a:lnTo>
                <a:lnTo>
                  <a:pt x="58" y="140"/>
                </a:lnTo>
                <a:lnTo>
                  <a:pt x="58" y="139"/>
                </a:lnTo>
                <a:lnTo>
                  <a:pt x="58" y="138"/>
                </a:lnTo>
                <a:lnTo>
                  <a:pt x="57" y="138"/>
                </a:lnTo>
                <a:lnTo>
                  <a:pt x="56" y="138"/>
                </a:lnTo>
                <a:lnTo>
                  <a:pt x="56" y="137"/>
                </a:lnTo>
                <a:lnTo>
                  <a:pt x="55" y="137"/>
                </a:lnTo>
                <a:lnTo>
                  <a:pt x="53" y="137"/>
                </a:lnTo>
                <a:lnTo>
                  <a:pt x="53" y="135"/>
                </a:lnTo>
                <a:lnTo>
                  <a:pt x="52" y="134"/>
                </a:lnTo>
                <a:lnTo>
                  <a:pt x="52" y="133"/>
                </a:lnTo>
                <a:lnTo>
                  <a:pt x="52" y="131"/>
                </a:lnTo>
                <a:lnTo>
                  <a:pt x="51" y="131"/>
                </a:lnTo>
                <a:lnTo>
                  <a:pt x="51" y="130"/>
                </a:lnTo>
                <a:lnTo>
                  <a:pt x="49" y="129"/>
                </a:lnTo>
                <a:lnTo>
                  <a:pt x="48" y="129"/>
                </a:lnTo>
                <a:lnTo>
                  <a:pt x="47" y="129"/>
                </a:lnTo>
                <a:lnTo>
                  <a:pt x="47" y="127"/>
                </a:lnTo>
                <a:lnTo>
                  <a:pt x="48" y="127"/>
                </a:lnTo>
                <a:lnTo>
                  <a:pt x="48" y="126"/>
                </a:lnTo>
                <a:lnTo>
                  <a:pt x="47" y="126"/>
                </a:lnTo>
                <a:lnTo>
                  <a:pt x="45" y="125"/>
                </a:lnTo>
                <a:lnTo>
                  <a:pt x="44" y="123"/>
                </a:lnTo>
                <a:lnTo>
                  <a:pt x="44" y="122"/>
                </a:lnTo>
                <a:lnTo>
                  <a:pt x="43" y="122"/>
                </a:lnTo>
                <a:lnTo>
                  <a:pt x="41" y="121"/>
                </a:lnTo>
                <a:lnTo>
                  <a:pt x="40" y="121"/>
                </a:lnTo>
                <a:lnTo>
                  <a:pt x="40" y="122"/>
                </a:lnTo>
                <a:lnTo>
                  <a:pt x="40" y="121"/>
                </a:lnTo>
                <a:lnTo>
                  <a:pt x="39" y="121"/>
                </a:lnTo>
                <a:lnTo>
                  <a:pt x="39" y="120"/>
                </a:lnTo>
                <a:lnTo>
                  <a:pt x="39" y="118"/>
                </a:lnTo>
                <a:lnTo>
                  <a:pt x="38" y="118"/>
                </a:lnTo>
                <a:lnTo>
                  <a:pt x="38" y="117"/>
                </a:lnTo>
                <a:lnTo>
                  <a:pt x="36" y="117"/>
                </a:lnTo>
                <a:lnTo>
                  <a:pt x="35" y="117"/>
                </a:lnTo>
                <a:lnTo>
                  <a:pt x="35" y="116"/>
                </a:lnTo>
                <a:lnTo>
                  <a:pt x="34" y="116"/>
                </a:lnTo>
                <a:lnTo>
                  <a:pt x="32" y="114"/>
                </a:lnTo>
                <a:lnTo>
                  <a:pt x="32" y="113"/>
                </a:lnTo>
                <a:lnTo>
                  <a:pt x="31" y="112"/>
                </a:lnTo>
                <a:lnTo>
                  <a:pt x="31" y="110"/>
                </a:lnTo>
                <a:lnTo>
                  <a:pt x="31" y="109"/>
                </a:lnTo>
                <a:lnTo>
                  <a:pt x="30" y="108"/>
                </a:lnTo>
                <a:lnTo>
                  <a:pt x="30" y="105"/>
                </a:lnTo>
                <a:lnTo>
                  <a:pt x="27" y="102"/>
                </a:lnTo>
                <a:lnTo>
                  <a:pt x="27" y="101"/>
                </a:lnTo>
                <a:lnTo>
                  <a:pt x="27" y="100"/>
                </a:lnTo>
                <a:lnTo>
                  <a:pt x="26" y="100"/>
                </a:lnTo>
                <a:lnTo>
                  <a:pt x="26" y="99"/>
                </a:lnTo>
                <a:lnTo>
                  <a:pt x="26" y="97"/>
                </a:lnTo>
                <a:lnTo>
                  <a:pt x="26" y="96"/>
                </a:lnTo>
                <a:lnTo>
                  <a:pt x="24" y="96"/>
                </a:lnTo>
                <a:lnTo>
                  <a:pt x="24" y="95"/>
                </a:lnTo>
                <a:lnTo>
                  <a:pt x="24" y="93"/>
                </a:lnTo>
                <a:lnTo>
                  <a:pt x="23" y="93"/>
                </a:lnTo>
                <a:lnTo>
                  <a:pt x="22" y="93"/>
                </a:lnTo>
                <a:lnTo>
                  <a:pt x="23" y="92"/>
                </a:lnTo>
                <a:lnTo>
                  <a:pt x="22" y="91"/>
                </a:lnTo>
                <a:lnTo>
                  <a:pt x="22" y="89"/>
                </a:lnTo>
                <a:lnTo>
                  <a:pt x="22" y="88"/>
                </a:lnTo>
                <a:lnTo>
                  <a:pt x="21" y="88"/>
                </a:lnTo>
                <a:lnTo>
                  <a:pt x="21" y="87"/>
                </a:lnTo>
                <a:lnTo>
                  <a:pt x="22" y="87"/>
                </a:lnTo>
                <a:lnTo>
                  <a:pt x="22" y="85"/>
                </a:lnTo>
                <a:lnTo>
                  <a:pt x="21" y="85"/>
                </a:lnTo>
                <a:lnTo>
                  <a:pt x="21" y="84"/>
                </a:lnTo>
                <a:lnTo>
                  <a:pt x="21" y="83"/>
                </a:lnTo>
                <a:lnTo>
                  <a:pt x="21" y="82"/>
                </a:lnTo>
                <a:lnTo>
                  <a:pt x="19" y="82"/>
                </a:lnTo>
                <a:lnTo>
                  <a:pt x="19" y="80"/>
                </a:lnTo>
                <a:lnTo>
                  <a:pt x="21" y="79"/>
                </a:lnTo>
                <a:lnTo>
                  <a:pt x="21" y="78"/>
                </a:lnTo>
                <a:lnTo>
                  <a:pt x="21" y="76"/>
                </a:lnTo>
                <a:lnTo>
                  <a:pt x="22" y="75"/>
                </a:lnTo>
                <a:lnTo>
                  <a:pt x="21" y="72"/>
                </a:lnTo>
                <a:lnTo>
                  <a:pt x="21" y="71"/>
                </a:lnTo>
                <a:lnTo>
                  <a:pt x="21" y="72"/>
                </a:lnTo>
                <a:lnTo>
                  <a:pt x="21" y="74"/>
                </a:lnTo>
                <a:lnTo>
                  <a:pt x="19" y="74"/>
                </a:lnTo>
                <a:lnTo>
                  <a:pt x="19" y="72"/>
                </a:lnTo>
                <a:lnTo>
                  <a:pt x="18" y="72"/>
                </a:lnTo>
                <a:lnTo>
                  <a:pt x="18" y="71"/>
                </a:lnTo>
                <a:lnTo>
                  <a:pt x="18" y="70"/>
                </a:lnTo>
                <a:lnTo>
                  <a:pt x="18" y="68"/>
                </a:lnTo>
                <a:lnTo>
                  <a:pt x="18" y="67"/>
                </a:lnTo>
                <a:lnTo>
                  <a:pt x="18" y="66"/>
                </a:lnTo>
                <a:lnTo>
                  <a:pt x="17" y="63"/>
                </a:lnTo>
                <a:lnTo>
                  <a:pt x="18" y="63"/>
                </a:lnTo>
                <a:lnTo>
                  <a:pt x="18" y="62"/>
                </a:lnTo>
                <a:lnTo>
                  <a:pt x="17" y="62"/>
                </a:lnTo>
                <a:lnTo>
                  <a:pt x="15" y="62"/>
                </a:lnTo>
                <a:lnTo>
                  <a:pt x="15" y="61"/>
                </a:lnTo>
                <a:lnTo>
                  <a:pt x="14" y="59"/>
                </a:lnTo>
                <a:lnTo>
                  <a:pt x="15" y="58"/>
                </a:lnTo>
                <a:lnTo>
                  <a:pt x="14" y="58"/>
                </a:lnTo>
                <a:lnTo>
                  <a:pt x="13" y="57"/>
                </a:lnTo>
                <a:lnTo>
                  <a:pt x="13" y="55"/>
                </a:lnTo>
                <a:lnTo>
                  <a:pt x="11" y="55"/>
                </a:lnTo>
                <a:lnTo>
                  <a:pt x="10" y="54"/>
                </a:lnTo>
                <a:lnTo>
                  <a:pt x="9" y="53"/>
                </a:lnTo>
                <a:lnTo>
                  <a:pt x="9" y="51"/>
                </a:lnTo>
                <a:lnTo>
                  <a:pt x="9" y="50"/>
                </a:lnTo>
                <a:lnTo>
                  <a:pt x="9" y="49"/>
                </a:lnTo>
                <a:lnTo>
                  <a:pt x="9" y="48"/>
                </a:lnTo>
                <a:lnTo>
                  <a:pt x="7" y="46"/>
                </a:lnTo>
                <a:lnTo>
                  <a:pt x="9" y="45"/>
                </a:lnTo>
                <a:lnTo>
                  <a:pt x="9" y="44"/>
                </a:lnTo>
                <a:lnTo>
                  <a:pt x="9" y="41"/>
                </a:lnTo>
                <a:lnTo>
                  <a:pt x="7" y="40"/>
                </a:lnTo>
                <a:lnTo>
                  <a:pt x="6" y="40"/>
                </a:lnTo>
                <a:lnTo>
                  <a:pt x="6" y="38"/>
                </a:lnTo>
                <a:lnTo>
                  <a:pt x="5" y="38"/>
                </a:lnTo>
                <a:lnTo>
                  <a:pt x="5" y="37"/>
                </a:lnTo>
                <a:lnTo>
                  <a:pt x="5" y="36"/>
                </a:lnTo>
                <a:lnTo>
                  <a:pt x="3" y="36"/>
                </a:lnTo>
                <a:lnTo>
                  <a:pt x="3" y="34"/>
                </a:lnTo>
                <a:lnTo>
                  <a:pt x="3" y="33"/>
                </a:lnTo>
                <a:lnTo>
                  <a:pt x="5" y="32"/>
                </a:lnTo>
                <a:lnTo>
                  <a:pt x="5" y="30"/>
                </a:lnTo>
                <a:lnTo>
                  <a:pt x="6" y="30"/>
                </a:lnTo>
                <a:lnTo>
                  <a:pt x="6" y="29"/>
                </a:lnTo>
                <a:lnTo>
                  <a:pt x="7" y="28"/>
                </a:lnTo>
                <a:lnTo>
                  <a:pt x="7" y="27"/>
                </a:lnTo>
                <a:lnTo>
                  <a:pt x="9" y="27"/>
                </a:lnTo>
                <a:lnTo>
                  <a:pt x="10" y="27"/>
                </a:lnTo>
                <a:lnTo>
                  <a:pt x="10" y="28"/>
                </a:lnTo>
                <a:lnTo>
                  <a:pt x="11" y="28"/>
                </a:lnTo>
                <a:lnTo>
                  <a:pt x="11" y="29"/>
                </a:lnTo>
                <a:lnTo>
                  <a:pt x="11" y="30"/>
                </a:lnTo>
                <a:lnTo>
                  <a:pt x="13" y="30"/>
                </a:lnTo>
                <a:lnTo>
                  <a:pt x="14" y="30"/>
                </a:lnTo>
                <a:lnTo>
                  <a:pt x="15" y="32"/>
                </a:lnTo>
                <a:lnTo>
                  <a:pt x="17" y="32"/>
                </a:lnTo>
                <a:lnTo>
                  <a:pt x="17" y="33"/>
                </a:lnTo>
                <a:lnTo>
                  <a:pt x="18" y="33"/>
                </a:lnTo>
                <a:lnTo>
                  <a:pt x="18" y="34"/>
                </a:lnTo>
                <a:lnTo>
                  <a:pt x="18" y="36"/>
                </a:lnTo>
                <a:lnTo>
                  <a:pt x="19" y="37"/>
                </a:lnTo>
                <a:lnTo>
                  <a:pt x="21" y="37"/>
                </a:lnTo>
                <a:lnTo>
                  <a:pt x="21" y="36"/>
                </a:lnTo>
                <a:lnTo>
                  <a:pt x="22" y="34"/>
                </a:lnTo>
                <a:lnTo>
                  <a:pt x="23" y="34"/>
                </a:lnTo>
                <a:lnTo>
                  <a:pt x="23" y="36"/>
                </a:lnTo>
                <a:lnTo>
                  <a:pt x="24" y="37"/>
                </a:lnTo>
                <a:lnTo>
                  <a:pt x="24" y="36"/>
                </a:lnTo>
                <a:lnTo>
                  <a:pt x="24" y="34"/>
                </a:lnTo>
                <a:lnTo>
                  <a:pt x="24" y="33"/>
                </a:lnTo>
                <a:lnTo>
                  <a:pt x="26" y="32"/>
                </a:lnTo>
                <a:lnTo>
                  <a:pt x="26" y="33"/>
                </a:lnTo>
                <a:lnTo>
                  <a:pt x="27" y="33"/>
                </a:lnTo>
                <a:lnTo>
                  <a:pt x="28" y="33"/>
                </a:lnTo>
                <a:lnTo>
                  <a:pt x="30" y="33"/>
                </a:lnTo>
                <a:lnTo>
                  <a:pt x="31" y="33"/>
                </a:lnTo>
                <a:lnTo>
                  <a:pt x="30" y="33"/>
                </a:lnTo>
                <a:lnTo>
                  <a:pt x="31" y="34"/>
                </a:lnTo>
                <a:lnTo>
                  <a:pt x="32" y="34"/>
                </a:lnTo>
                <a:lnTo>
                  <a:pt x="32" y="33"/>
                </a:lnTo>
                <a:lnTo>
                  <a:pt x="32" y="32"/>
                </a:lnTo>
                <a:lnTo>
                  <a:pt x="32" y="30"/>
                </a:lnTo>
                <a:lnTo>
                  <a:pt x="34" y="30"/>
                </a:lnTo>
                <a:lnTo>
                  <a:pt x="35" y="30"/>
                </a:lnTo>
                <a:lnTo>
                  <a:pt x="35" y="32"/>
                </a:lnTo>
                <a:lnTo>
                  <a:pt x="35" y="30"/>
                </a:lnTo>
                <a:lnTo>
                  <a:pt x="36" y="32"/>
                </a:lnTo>
                <a:lnTo>
                  <a:pt x="36" y="33"/>
                </a:lnTo>
                <a:lnTo>
                  <a:pt x="35" y="33"/>
                </a:lnTo>
                <a:lnTo>
                  <a:pt x="35" y="34"/>
                </a:lnTo>
                <a:lnTo>
                  <a:pt x="36" y="34"/>
                </a:lnTo>
                <a:lnTo>
                  <a:pt x="38" y="34"/>
                </a:lnTo>
                <a:lnTo>
                  <a:pt x="39" y="34"/>
                </a:lnTo>
                <a:lnTo>
                  <a:pt x="40" y="36"/>
                </a:lnTo>
                <a:lnTo>
                  <a:pt x="40" y="37"/>
                </a:lnTo>
                <a:lnTo>
                  <a:pt x="41" y="38"/>
                </a:lnTo>
                <a:lnTo>
                  <a:pt x="43" y="38"/>
                </a:lnTo>
                <a:lnTo>
                  <a:pt x="44" y="37"/>
                </a:lnTo>
                <a:lnTo>
                  <a:pt x="45" y="37"/>
                </a:lnTo>
                <a:lnTo>
                  <a:pt x="47" y="37"/>
                </a:lnTo>
                <a:lnTo>
                  <a:pt x="47" y="38"/>
                </a:lnTo>
                <a:lnTo>
                  <a:pt x="47" y="37"/>
                </a:lnTo>
                <a:lnTo>
                  <a:pt x="48" y="37"/>
                </a:lnTo>
                <a:lnTo>
                  <a:pt x="48" y="36"/>
                </a:lnTo>
                <a:lnTo>
                  <a:pt x="49" y="36"/>
                </a:lnTo>
                <a:lnTo>
                  <a:pt x="49" y="34"/>
                </a:lnTo>
                <a:lnTo>
                  <a:pt x="51" y="34"/>
                </a:lnTo>
                <a:lnTo>
                  <a:pt x="51" y="36"/>
                </a:lnTo>
                <a:lnTo>
                  <a:pt x="51" y="37"/>
                </a:lnTo>
                <a:lnTo>
                  <a:pt x="51" y="38"/>
                </a:lnTo>
                <a:lnTo>
                  <a:pt x="49" y="38"/>
                </a:lnTo>
                <a:lnTo>
                  <a:pt x="49" y="40"/>
                </a:lnTo>
                <a:lnTo>
                  <a:pt x="49" y="41"/>
                </a:lnTo>
                <a:lnTo>
                  <a:pt x="51" y="40"/>
                </a:lnTo>
                <a:lnTo>
                  <a:pt x="52" y="38"/>
                </a:lnTo>
                <a:lnTo>
                  <a:pt x="52" y="37"/>
                </a:lnTo>
                <a:lnTo>
                  <a:pt x="53" y="37"/>
                </a:lnTo>
                <a:lnTo>
                  <a:pt x="53" y="38"/>
                </a:lnTo>
                <a:lnTo>
                  <a:pt x="55" y="37"/>
                </a:lnTo>
                <a:lnTo>
                  <a:pt x="57" y="37"/>
                </a:lnTo>
                <a:lnTo>
                  <a:pt x="58" y="38"/>
                </a:lnTo>
                <a:lnTo>
                  <a:pt x="58" y="40"/>
                </a:lnTo>
                <a:lnTo>
                  <a:pt x="60" y="40"/>
                </a:lnTo>
                <a:lnTo>
                  <a:pt x="60" y="41"/>
                </a:lnTo>
                <a:lnTo>
                  <a:pt x="61" y="41"/>
                </a:lnTo>
                <a:lnTo>
                  <a:pt x="61" y="40"/>
                </a:lnTo>
                <a:lnTo>
                  <a:pt x="62" y="40"/>
                </a:lnTo>
                <a:lnTo>
                  <a:pt x="64" y="40"/>
                </a:lnTo>
                <a:lnTo>
                  <a:pt x="65" y="41"/>
                </a:lnTo>
                <a:lnTo>
                  <a:pt x="65" y="40"/>
                </a:lnTo>
                <a:lnTo>
                  <a:pt x="66" y="40"/>
                </a:lnTo>
                <a:lnTo>
                  <a:pt x="68" y="40"/>
                </a:lnTo>
                <a:lnTo>
                  <a:pt x="69" y="40"/>
                </a:lnTo>
                <a:lnTo>
                  <a:pt x="70" y="40"/>
                </a:lnTo>
                <a:lnTo>
                  <a:pt x="72" y="40"/>
                </a:lnTo>
                <a:lnTo>
                  <a:pt x="72" y="41"/>
                </a:lnTo>
                <a:lnTo>
                  <a:pt x="72" y="40"/>
                </a:lnTo>
                <a:lnTo>
                  <a:pt x="72" y="38"/>
                </a:lnTo>
                <a:lnTo>
                  <a:pt x="73" y="38"/>
                </a:lnTo>
                <a:lnTo>
                  <a:pt x="74" y="38"/>
                </a:lnTo>
                <a:lnTo>
                  <a:pt x="74" y="40"/>
                </a:lnTo>
                <a:lnTo>
                  <a:pt x="75" y="40"/>
                </a:lnTo>
                <a:lnTo>
                  <a:pt x="77" y="40"/>
                </a:lnTo>
                <a:lnTo>
                  <a:pt x="78" y="41"/>
                </a:lnTo>
                <a:lnTo>
                  <a:pt x="79" y="41"/>
                </a:lnTo>
                <a:lnTo>
                  <a:pt x="81" y="41"/>
                </a:lnTo>
                <a:lnTo>
                  <a:pt x="82" y="41"/>
                </a:lnTo>
                <a:lnTo>
                  <a:pt x="83" y="42"/>
                </a:lnTo>
                <a:lnTo>
                  <a:pt x="85" y="42"/>
                </a:lnTo>
                <a:lnTo>
                  <a:pt x="86" y="42"/>
                </a:lnTo>
                <a:lnTo>
                  <a:pt x="87" y="42"/>
                </a:lnTo>
                <a:lnTo>
                  <a:pt x="87" y="44"/>
                </a:lnTo>
                <a:lnTo>
                  <a:pt x="89" y="44"/>
                </a:lnTo>
                <a:lnTo>
                  <a:pt x="90" y="44"/>
                </a:lnTo>
                <a:lnTo>
                  <a:pt x="91" y="44"/>
                </a:lnTo>
                <a:lnTo>
                  <a:pt x="93" y="44"/>
                </a:lnTo>
                <a:lnTo>
                  <a:pt x="91" y="44"/>
                </a:lnTo>
                <a:lnTo>
                  <a:pt x="91" y="45"/>
                </a:lnTo>
                <a:lnTo>
                  <a:pt x="93" y="44"/>
                </a:lnTo>
                <a:lnTo>
                  <a:pt x="94" y="42"/>
                </a:lnTo>
                <a:lnTo>
                  <a:pt x="95" y="41"/>
                </a:lnTo>
                <a:lnTo>
                  <a:pt x="95" y="42"/>
                </a:lnTo>
                <a:lnTo>
                  <a:pt x="96" y="42"/>
                </a:lnTo>
                <a:lnTo>
                  <a:pt x="98" y="42"/>
                </a:lnTo>
                <a:lnTo>
                  <a:pt x="98" y="44"/>
                </a:lnTo>
                <a:lnTo>
                  <a:pt x="99" y="44"/>
                </a:lnTo>
                <a:lnTo>
                  <a:pt x="102" y="42"/>
                </a:lnTo>
                <a:lnTo>
                  <a:pt x="103" y="42"/>
                </a:lnTo>
                <a:lnTo>
                  <a:pt x="104" y="42"/>
                </a:lnTo>
                <a:lnTo>
                  <a:pt x="106" y="42"/>
                </a:lnTo>
                <a:lnTo>
                  <a:pt x="106" y="41"/>
                </a:lnTo>
                <a:lnTo>
                  <a:pt x="107" y="41"/>
                </a:lnTo>
                <a:lnTo>
                  <a:pt x="107" y="42"/>
                </a:lnTo>
                <a:lnTo>
                  <a:pt x="108" y="42"/>
                </a:lnTo>
                <a:lnTo>
                  <a:pt x="110" y="42"/>
                </a:lnTo>
                <a:lnTo>
                  <a:pt x="112" y="42"/>
                </a:lnTo>
                <a:lnTo>
                  <a:pt x="112" y="41"/>
                </a:lnTo>
                <a:lnTo>
                  <a:pt x="113" y="41"/>
                </a:lnTo>
                <a:lnTo>
                  <a:pt x="116" y="41"/>
                </a:lnTo>
                <a:lnTo>
                  <a:pt x="117" y="40"/>
                </a:lnTo>
                <a:lnTo>
                  <a:pt x="119" y="40"/>
                </a:lnTo>
                <a:lnTo>
                  <a:pt x="119" y="38"/>
                </a:lnTo>
                <a:lnTo>
                  <a:pt x="120" y="38"/>
                </a:lnTo>
                <a:lnTo>
                  <a:pt x="121" y="38"/>
                </a:lnTo>
                <a:lnTo>
                  <a:pt x="123" y="37"/>
                </a:lnTo>
                <a:lnTo>
                  <a:pt x="124" y="37"/>
                </a:lnTo>
                <a:lnTo>
                  <a:pt x="125" y="37"/>
                </a:lnTo>
                <a:lnTo>
                  <a:pt x="125" y="36"/>
                </a:lnTo>
                <a:lnTo>
                  <a:pt x="127" y="36"/>
                </a:lnTo>
                <a:lnTo>
                  <a:pt x="127" y="37"/>
                </a:lnTo>
                <a:lnTo>
                  <a:pt x="127" y="36"/>
                </a:lnTo>
                <a:lnTo>
                  <a:pt x="128" y="37"/>
                </a:lnTo>
                <a:lnTo>
                  <a:pt x="129" y="38"/>
                </a:lnTo>
                <a:lnTo>
                  <a:pt x="130" y="38"/>
                </a:lnTo>
                <a:lnTo>
                  <a:pt x="132" y="38"/>
                </a:lnTo>
                <a:lnTo>
                  <a:pt x="133" y="38"/>
                </a:lnTo>
                <a:lnTo>
                  <a:pt x="137" y="38"/>
                </a:lnTo>
                <a:lnTo>
                  <a:pt x="138" y="38"/>
                </a:lnTo>
                <a:lnTo>
                  <a:pt x="140" y="38"/>
                </a:lnTo>
                <a:lnTo>
                  <a:pt x="140" y="37"/>
                </a:lnTo>
                <a:lnTo>
                  <a:pt x="141" y="37"/>
                </a:lnTo>
                <a:lnTo>
                  <a:pt x="142" y="37"/>
                </a:lnTo>
                <a:lnTo>
                  <a:pt x="144" y="34"/>
                </a:lnTo>
                <a:lnTo>
                  <a:pt x="145" y="33"/>
                </a:lnTo>
                <a:lnTo>
                  <a:pt x="145" y="32"/>
                </a:lnTo>
                <a:lnTo>
                  <a:pt x="145" y="30"/>
                </a:lnTo>
                <a:lnTo>
                  <a:pt x="145" y="29"/>
                </a:lnTo>
                <a:lnTo>
                  <a:pt x="144" y="29"/>
                </a:lnTo>
                <a:lnTo>
                  <a:pt x="144" y="28"/>
                </a:lnTo>
                <a:lnTo>
                  <a:pt x="142" y="28"/>
                </a:lnTo>
                <a:lnTo>
                  <a:pt x="141" y="28"/>
                </a:lnTo>
                <a:lnTo>
                  <a:pt x="140" y="27"/>
                </a:lnTo>
                <a:lnTo>
                  <a:pt x="141" y="27"/>
                </a:lnTo>
                <a:lnTo>
                  <a:pt x="142" y="27"/>
                </a:lnTo>
                <a:lnTo>
                  <a:pt x="144" y="28"/>
                </a:lnTo>
                <a:lnTo>
                  <a:pt x="145" y="28"/>
                </a:lnTo>
                <a:lnTo>
                  <a:pt x="146" y="28"/>
                </a:lnTo>
                <a:lnTo>
                  <a:pt x="147" y="28"/>
                </a:lnTo>
                <a:lnTo>
                  <a:pt x="147" y="29"/>
                </a:lnTo>
                <a:lnTo>
                  <a:pt x="149" y="29"/>
                </a:lnTo>
                <a:lnTo>
                  <a:pt x="149" y="30"/>
                </a:lnTo>
                <a:lnTo>
                  <a:pt x="150" y="30"/>
                </a:lnTo>
                <a:lnTo>
                  <a:pt x="153" y="30"/>
                </a:lnTo>
                <a:lnTo>
                  <a:pt x="154" y="30"/>
                </a:lnTo>
                <a:lnTo>
                  <a:pt x="155" y="30"/>
                </a:lnTo>
                <a:lnTo>
                  <a:pt x="157" y="30"/>
                </a:lnTo>
                <a:lnTo>
                  <a:pt x="158" y="30"/>
                </a:lnTo>
                <a:lnTo>
                  <a:pt x="158" y="29"/>
                </a:lnTo>
                <a:lnTo>
                  <a:pt x="159" y="29"/>
                </a:lnTo>
                <a:lnTo>
                  <a:pt x="159" y="28"/>
                </a:lnTo>
                <a:lnTo>
                  <a:pt x="161" y="28"/>
                </a:lnTo>
                <a:lnTo>
                  <a:pt x="162" y="27"/>
                </a:lnTo>
                <a:lnTo>
                  <a:pt x="163" y="27"/>
                </a:lnTo>
                <a:lnTo>
                  <a:pt x="163" y="28"/>
                </a:lnTo>
                <a:close/>
                <a:moveTo>
                  <a:pt x="56" y="27"/>
                </a:moveTo>
                <a:lnTo>
                  <a:pt x="57" y="28"/>
                </a:lnTo>
                <a:lnTo>
                  <a:pt x="58" y="29"/>
                </a:lnTo>
                <a:lnTo>
                  <a:pt x="58" y="30"/>
                </a:lnTo>
                <a:lnTo>
                  <a:pt x="60" y="30"/>
                </a:lnTo>
                <a:lnTo>
                  <a:pt x="60" y="32"/>
                </a:lnTo>
                <a:lnTo>
                  <a:pt x="61" y="33"/>
                </a:lnTo>
                <a:lnTo>
                  <a:pt x="62" y="33"/>
                </a:lnTo>
                <a:lnTo>
                  <a:pt x="62" y="34"/>
                </a:lnTo>
                <a:lnTo>
                  <a:pt x="62" y="36"/>
                </a:lnTo>
                <a:lnTo>
                  <a:pt x="61" y="36"/>
                </a:lnTo>
                <a:lnTo>
                  <a:pt x="60" y="36"/>
                </a:lnTo>
                <a:lnTo>
                  <a:pt x="58" y="36"/>
                </a:lnTo>
                <a:lnTo>
                  <a:pt x="57" y="34"/>
                </a:lnTo>
                <a:lnTo>
                  <a:pt x="57" y="33"/>
                </a:lnTo>
                <a:lnTo>
                  <a:pt x="56" y="33"/>
                </a:lnTo>
                <a:lnTo>
                  <a:pt x="56" y="32"/>
                </a:lnTo>
                <a:lnTo>
                  <a:pt x="56" y="30"/>
                </a:lnTo>
                <a:lnTo>
                  <a:pt x="55" y="30"/>
                </a:lnTo>
                <a:lnTo>
                  <a:pt x="55" y="29"/>
                </a:lnTo>
                <a:lnTo>
                  <a:pt x="53" y="28"/>
                </a:lnTo>
                <a:lnTo>
                  <a:pt x="52" y="28"/>
                </a:lnTo>
                <a:lnTo>
                  <a:pt x="52" y="27"/>
                </a:lnTo>
                <a:lnTo>
                  <a:pt x="53" y="27"/>
                </a:lnTo>
                <a:lnTo>
                  <a:pt x="55" y="25"/>
                </a:lnTo>
                <a:lnTo>
                  <a:pt x="56" y="27"/>
                </a:lnTo>
                <a:close/>
                <a:moveTo>
                  <a:pt x="28" y="25"/>
                </a:moveTo>
                <a:lnTo>
                  <a:pt x="28" y="27"/>
                </a:lnTo>
                <a:lnTo>
                  <a:pt x="30" y="27"/>
                </a:lnTo>
                <a:lnTo>
                  <a:pt x="31" y="27"/>
                </a:lnTo>
                <a:lnTo>
                  <a:pt x="31" y="25"/>
                </a:lnTo>
                <a:lnTo>
                  <a:pt x="32" y="27"/>
                </a:lnTo>
                <a:lnTo>
                  <a:pt x="32" y="28"/>
                </a:lnTo>
                <a:lnTo>
                  <a:pt x="32" y="29"/>
                </a:lnTo>
                <a:lnTo>
                  <a:pt x="31" y="29"/>
                </a:lnTo>
                <a:lnTo>
                  <a:pt x="31" y="30"/>
                </a:lnTo>
                <a:lnTo>
                  <a:pt x="30" y="30"/>
                </a:lnTo>
                <a:lnTo>
                  <a:pt x="28" y="30"/>
                </a:lnTo>
                <a:lnTo>
                  <a:pt x="27" y="30"/>
                </a:lnTo>
                <a:lnTo>
                  <a:pt x="26" y="30"/>
                </a:lnTo>
                <a:lnTo>
                  <a:pt x="26" y="29"/>
                </a:lnTo>
                <a:lnTo>
                  <a:pt x="26" y="28"/>
                </a:lnTo>
                <a:lnTo>
                  <a:pt x="24" y="28"/>
                </a:lnTo>
                <a:lnTo>
                  <a:pt x="24" y="27"/>
                </a:lnTo>
                <a:lnTo>
                  <a:pt x="26" y="25"/>
                </a:lnTo>
                <a:lnTo>
                  <a:pt x="27" y="25"/>
                </a:lnTo>
                <a:lnTo>
                  <a:pt x="28" y="25"/>
                </a:lnTo>
                <a:close/>
                <a:moveTo>
                  <a:pt x="26" y="25"/>
                </a:moveTo>
                <a:lnTo>
                  <a:pt x="27" y="25"/>
                </a:lnTo>
                <a:lnTo>
                  <a:pt x="26" y="25"/>
                </a:lnTo>
                <a:close/>
                <a:moveTo>
                  <a:pt x="205" y="25"/>
                </a:moveTo>
                <a:lnTo>
                  <a:pt x="204" y="25"/>
                </a:lnTo>
                <a:lnTo>
                  <a:pt x="204" y="24"/>
                </a:lnTo>
                <a:lnTo>
                  <a:pt x="204" y="23"/>
                </a:lnTo>
                <a:lnTo>
                  <a:pt x="205" y="23"/>
                </a:lnTo>
                <a:lnTo>
                  <a:pt x="206" y="24"/>
                </a:lnTo>
                <a:lnTo>
                  <a:pt x="206" y="25"/>
                </a:lnTo>
                <a:lnTo>
                  <a:pt x="205" y="25"/>
                </a:lnTo>
                <a:close/>
                <a:moveTo>
                  <a:pt x="178" y="21"/>
                </a:moveTo>
                <a:lnTo>
                  <a:pt x="178" y="20"/>
                </a:lnTo>
                <a:lnTo>
                  <a:pt x="178" y="21"/>
                </a:lnTo>
                <a:close/>
                <a:moveTo>
                  <a:pt x="28" y="19"/>
                </a:moveTo>
                <a:lnTo>
                  <a:pt x="30" y="19"/>
                </a:lnTo>
                <a:lnTo>
                  <a:pt x="31" y="20"/>
                </a:lnTo>
                <a:lnTo>
                  <a:pt x="32" y="20"/>
                </a:lnTo>
                <a:lnTo>
                  <a:pt x="32" y="21"/>
                </a:lnTo>
                <a:lnTo>
                  <a:pt x="34" y="21"/>
                </a:lnTo>
                <a:lnTo>
                  <a:pt x="34" y="23"/>
                </a:lnTo>
                <a:lnTo>
                  <a:pt x="35" y="24"/>
                </a:lnTo>
                <a:lnTo>
                  <a:pt x="35" y="25"/>
                </a:lnTo>
                <a:lnTo>
                  <a:pt x="34" y="28"/>
                </a:lnTo>
                <a:lnTo>
                  <a:pt x="32" y="28"/>
                </a:lnTo>
                <a:lnTo>
                  <a:pt x="32" y="27"/>
                </a:lnTo>
                <a:lnTo>
                  <a:pt x="32" y="25"/>
                </a:lnTo>
                <a:lnTo>
                  <a:pt x="31" y="24"/>
                </a:lnTo>
                <a:lnTo>
                  <a:pt x="30" y="24"/>
                </a:lnTo>
                <a:lnTo>
                  <a:pt x="30" y="25"/>
                </a:lnTo>
                <a:lnTo>
                  <a:pt x="28" y="25"/>
                </a:lnTo>
                <a:lnTo>
                  <a:pt x="27" y="24"/>
                </a:lnTo>
                <a:lnTo>
                  <a:pt x="27" y="23"/>
                </a:lnTo>
                <a:lnTo>
                  <a:pt x="27" y="21"/>
                </a:lnTo>
                <a:lnTo>
                  <a:pt x="28" y="21"/>
                </a:lnTo>
                <a:lnTo>
                  <a:pt x="28" y="20"/>
                </a:lnTo>
                <a:lnTo>
                  <a:pt x="27" y="20"/>
                </a:lnTo>
                <a:lnTo>
                  <a:pt x="27" y="19"/>
                </a:lnTo>
                <a:lnTo>
                  <a:pt x="28" y="19"/>
                </a:lnTo>
                <a:close/>
                <a:moveTo>
                  <a:pt x="132" y="19"/>
                </a:moveTo>
                <a:lnTo>
                  <a:pt x="130" y="19"/>
                </a:lnTo>
                <a:lnTo>
                  <a:pt x="129" y="19"/>
                </a:lnTo>
                <a:lnTo>
                  <a:pt x="129" y="17"/>
                </a:lnTo>
                <a:lnTo>
                  <a:pt x="130" y="17"/>
                </a:lnTo>
                <a:lnTo>
                  <a:pt x="130" y="19"/>
                </a:lnTo>
                <a:lnTo>
                  <a:pt x="132" y="19"/>
                </a:lnTo>
                <a:close/>
                <a:moveTo>
                  <a:pt x="27" y="19"/>
                </a:moveTo>
                <a:lnTo>
                  <a:pt x="27" y="17"/>
                </a:lnTo>
                <a:lnTo>
                  <a:pt x="28" y="17"/>
                </a:lnTo>
                <a:lnTo>
                  <a:pt x="28" y="19"/>
                </a:lnTo>
                <a:lnTo>
                  <a:pt x="27" y="19"/>
                </a:lnTo>
                <a:close/>
                <a:moveTo>
                  <a:pt x="26" y="24"/>
                </a:moveTo>
                <a:lnTo>
                  <a:pt x="26" y="23"/>
                </a:lnTo>
                <a:lnTo>
                  <a:pt x="24" y="23"/>
                </a:lnTo>
                <a:lnTo>
                  <a:pt x="26" y="21"/>
                </a:lnTo>
                <a:lnTo>
                  <a:pt x="24" y="21"/>
                </a:lnTo>
                <a:lnTo>
                  <a:pt x="26" y="21"/>
                </a:lnTo>
                <a:lnTo>
                  <a:pt x="26" y="20"/>
                </a:lnTo>
                <a:lnTo>
                  <a:pt x="24" y="19"/>
                </a:lnTo>
                <a:lnTo>
                  <a:pt x="24" y="17"/>
                </a:lnTo>
                <a:lnTo>
                  <a:pt x="24" y="16"/>
                </a:lnTo>
                <a:lnTo>
                  <a:pt x="26" y="16"/>
                </a:lnTo>
                <a:lnTo>
                  <a:pt x="26" y="17"/>
                </a:lnTo>
                <a:lnTo>
                  <a:pt x="26" y="19"/>
                </a:lnTo>
                <a:lnTo>
                  <a:pt x="26" y="20"/>
                </a:lnTo>
                <a:lnTo>
                  <a:pt x="27" y="21"/>
                </a:lnTo>
                <a:lnTo>
                  <a:pt x="27" y="23"/>
                </a:lnTo>
                <a:lnTo>
                  <a:pt x="26" y="23"/>
                </a:lnTo>
                <a:lnTo>
                  <a:pt x="27" y="23"/>
                </a:lnTo>
                <a:lnTo>
                  <a:pt x="26" y="24"/>
                </a:lnTo>
                <a:close/>
                <a:moveTo>
                  <a:pt x="43" y="17"/>
                </a:moveTo>
                <a:lnTo>
                  <a:pt x="41" y="17"/>
                </a:lnTo>
                <a:lnTo>
                  <a:pt x="43" y="16"/>
                </a:lnTo>
                <a:lnTo>
                  <a:pt x="43" y="17"/>
                </a:lnTo>
                <a:close/>
                <a:moveTo>
                  <a:pt x="45" y="16"/>
                </a:moveTo>
                <a:lnTo>
                  <a:pt x="45" y="17"/>
                </a:lnTo>
                <a:lnTo>
                  <a:pt x="44" y="17"/>
                </a:lnTo>
                <a:lnTo>
                  <a:pt x="45" y="19"/>
                </a:lnTo>
                <a:lnTo>
                  <a:pt x="45" y="20"/>
                </a:lnTo>
                <a:lnTo>
                  <a:pt x="44" y="20"/>
                </a:lnTo>
                <a:lnTo>
                  <a:pt x="43" y="20"/>
                </a:lnTo>
                <a:lnTo>
                  <a:pt x="43" y="19"/>
                </a:lnTo>
                <a:lnTo>
                  <a:pt x="41" y="19"/>
                </a:lnTo>
                <a:lnTo>
                  <a:pt x="41" y="17"/>
                </a:lnTo>
                <a:lnTo>
                  <a:pt x="43" y="17"/>
                </a:lnTo>
                <a:lnTo>
                  <a:pt x="44" y="17"/>
                </a:lnTo>
                <a:lnTo>
                  <a:pt x="44" y="16"/>
                </a:lnTo>
                <a:lnTo>
                  <a:pt x="45" y="16"/>
                </a:lnTo>
                <a:close/>
                <a:moveTo>
                  <a:pt x="27" y="17"/>
                </a:moveTo>
                <a:lnTo>
                  <a:pt x="27" y="19"/>
                </a:lnTo>
                <a:lnTo>
                  <a:pt x="26" y="17"/>
                </a:lnTo>
                <a:lnTo>
                  <a:pt x="26" y="16"/>
                </a:lnTo>
                <a:lnTo>
                  <a:pt x="27" y="16"/>
                </a:lnTo>
                <a:lnTo>
                  <a:pt x="27" y="17"/>
                </a:lnTo>
                <a:close/>
                <a:moveTo>
                  <a:pt x="193" y="17"/>
                </a:moveTo>
                <a:lnTo>
                  <a:pt x="192" y="17"/>
                </a:lnTo>
                <a:lnTo>
                  <a:pt x="191" y="17"/>
                </a:lnTo>
                <a:lnTo>
                  <a:pt x="191" y="16"/>
                </a:lnTo>
                <a:lnTo>
                  <a:pt x="192" y="16"/>
                </a:lnTo>
                <a:lnTo>
                  <a:pt x="192" y="17"/>
                </a:lnTo>
                <a:lnTo>
                  <a:pt x="193" y="17"/>
                </a:lnTo>
                <a:close/>
                <a:moveTo>
                  <a:pt x="41" y="13"/>
                </a:moveTo>
                <a:lnTo>
                  <a:pt x="41" y="15"/>
                </a:lnTo>
                <a:lnTo>
                  <a:pt x="41" y="13"/>
                </a:lnTo>
                <a:lnTo>
                  <a:pt x="41" y="15"/>
                </a:lnTo>
                <a:lnTo>
                  <a:pt x="43" y="15"/>
                </a:lnTo>
                <a:lnTo>
                  <a:pt x="43" y="16"/>
                </a:lnTo>
                <a:lnTo>
                  <a:pt x="41" y="16"/>
                </a:lnTo>
                <a:lnTo>
                  <a:pt x="40" y="16"/>
                </a:lnTo>
                <a:lnTo>
                  <a:pt x="39" y="16"/>
                </a:lnTo>
                <a:lnTo>
                  <a:pt x="38" y="16"/>
                </a:lnTo>
                <a:lnTo>
                  <a:pt x="39" y="15"/>
                </a:lnTo>
                <a:lnTo>
                  <a:pt x="40" y="13"/>
                </a:lnTo>
                <a:lnTo>
                  <a:pt x="41" y="13"/>
                </a:lnTo>
                <a:close/>
                <a:moveTo>
                  <a:pt x="44" y="13"/>
                </a:moveTo>
                <a:lnTo>
                  <a:pt x="44" y="15"/>
                </a:lnTo>
                <a:lnTo>
                  <a:pt x="43" y="13"/>
                </a:lnTo>
                <a:lnTo>
                  <a:pt x="44" y="13"/>
                </a:lnTo>
                <a:close/>
                <a:moveTo>
                  <a:pt x="174" y="15"/>
                </a:moveTo>
                <a:lnTo>
                  <a:pt x="174" y="16"/>
                </a:lnTo>
                <a:lnTo>
                  <a:pt x="175" y="16"/>
                </a:lnTo>
                <a:lnTo>
                  <a:pt x="175" y="17"/>
                </a:lnTo>
                <a:lnTo>
                  <a:pt x="175" y="19"/>
                </a:lnTo>
                <a:lnTo>
                  <a:pt x="176" y="19"/>
                </a:lnTo>
                <a:lnTo>
                  <a:pt x="176" y="20"/>
                </a:lnTo>
                <a:lnTo>
                  <a:pt x="175" y="20"/>
                </a:lnTo>
                <a:lnTo>
                  <a:pt x="175" y="21"/>
                </a:lnTo>
                <a:lnTo>
                  <a:pt x="176" y="23"/>
                </a:lnTo>
                <a:lnTo>
                  <a:pt x="178" y="24"/>
                </a:lnTo>
                <a:lnTo>
                  <a:pt x="179" y="25"/>
                </a:lnTo>
                <a:lnTo>
                  <a:pt x="179" y="24"/>
                </a:lnTo>
                <a:lnTo>
                  <a:pt x="180" y="25"/>
                </a:lnTo>
                <a:lnTo>
                  <a:pt x="182" y="25"/>
                </a:lnTo>
                <a:lnTo>
                  <a:pt x="182" y="27"/>
                </a:lnTo>
                <a:lnTo>
                  <a:pt x="183" y="25"/>
                </a:lnTo>
                <a:lnTo>
                  <a:pt x="184" y="25"/>
                </a:lnTo>
                <a:lnTo>
                  <a:pt x="185" y="25"/>
                </a:lnTo>
                <a:lnTo>
                  <a:pt x="187" y="27"/>
                </a:lnTo>
                <a:lnTo>
                  <a:pt x="187" y="28"/>
                </a:lnTo>
                <a:lnTo>
                  <a:pt x="188" y="28"/>
                </a:lnTo>
                <a:lnTo>
                  <a:pt x="188" y="29"/>
                </a:lnTo>
                <a:lnTo>
                  <a:pt x="188" y="30"/>
                </a:lnTo>
                <a:lnTo>
                  <a:pt x="187" y="30"/>
                </a:lnTo>
                <a:lnTo>
                  <a:pt x="185" y="32"/>
                </a:lnTo>
                <a:lnTo>
                  <a:pt x="185" y="33"/>
                </a:lnTo>
                <a:lnTo>
                  <a:pt x="184" y="33"/>
                </a:lnTo>
                <a:lnTo>
                  <a:pt x="183" y="33"/>
                </a:lnTo>
                <a:lnTo>
                  <a:pt x="182" y="33"/>
                </a:lnTo>
                <a:lnTo>
                  <a:pt x="179" y="33"/>
                </a:lnTo>
                <a:lnTo>
                  <a:pt x="179" y="32"/>
                </a:lnTo>
                <a:lnTo>
                  <a:pt x="178" y="30"/>
                </a:lnTo>
                <a:lnTo>
                  <a:pt x="176" y="30"/>
                </a:lnTo>
                <a:lnTo>
                  <a:pt x="175" y="29"/>
                </a:lnTo>
                <a:lnTo>
                  <a:pt x="174" y="29"/>
                </a:lnTo>
                <a:lnTo>
                  <a:pt x="174" y="28"/>
                </a:lnTo>
                <a:lnTo>
                  <a:pt x="174" y="27"/>
                </a:lnTo>
                <a:lnTo>
                  <a:pt x="174" y="25"/>
                </a:lnTo>
                <a:lnTo>
                  <a:pt x="172" y="25"/>
                </a:lnTo>
                <a:lnTo>
                  <a:pt x="172" y="23"/>
                </a:lnTo>
                <a:lnTo>
                  <a:pt x="172" y="21"/>
                </a:lnTo>
                <a:lnTo>
                  <a:pt x="171" y="20"/>
                </a:lnTo>
                <a:lnTo>
                  <a:pt x="170" y="20"/>
                </a:lnTo>
                <a:lnTo>
                  <a:pt x="170" y="19"/>
                </a:lnTo>
                <a:lnTo>
                  <a:pt x="170" y="17"/>
                </a:lnTo>
                <a:lnTo>
                  <a:pt x="171" y="17"/>
                </a:lnTo>
                <a:lnTo>
                  <a:pt x="171" y="16"/>
                </a:lnTo>
                <a:lnTo>
                  <a:pt x="170" y="16"/>
                </a:lnTo>
                <a:lnTo>
                  <a:pt x="170" y="13"/>
                </a:lnTo>
                <a:lnTo>
                  <a:pt x="170" y="12"/>
                </a:lnTo>
                <a:lnTo>
                  <a:pt x="171" y="12"/>
                </a:lnTo>
                <a:lnTo>
                  <a:pt x="172" y="13"/>
                </a:lnTo>
                <a:lnTo>
                  <a:pt x="174" y="13"/>
                </a:lnTo>
                <a:lnTo>
                  <a:pt x="174" y="15"/>
                </a:lnTo>
                <a:close/>
                <a:moveTo>
                  <a:pt x="40" y="13"/>
                </a:moveTo>
                <a:lnTo>
                  <a:pt x="40" y="12"/>
                </a:lnTo>
                <a:lnTo>
                  <a:pt x="40" y="13"/>
                </a:lnTo>
                <a:close/>
                <a:moveTo>
                  <a:pt x="43" y="13"/>
                </a:moveTo>
                <a:lnTo>
                  <a:pt x="41" y="13"/>
                </a:lnTo>
                <a:lnTo>
                  <a:pt x="41" y="12"/>
                </a:lnTo>
                <a:lnTo>
                  <a:pt x="41" y="13"/>
                </a:lnTo>
                <a:lnTo>
                  <a:pt x="43" y="13"/>
                </a:lnTo>
                <a:close/>
                <a:moveTo>
                  <a:pt x="41" y="11"/>
                </a:moveTo>
                <a:lnTo>
                  <a:pt x="40" y="11"/>
                </a:lnTo>
                <a:lnTo>
                  <a:pt x="41" y="11"/>
                </a:lnTo>
                <a:close/>
                <a:moveTo>
                  <a:pt x="28" y="11"/>
                </a:moveTo>
                <a:lnTo>
                  <a:pt x="30" y="11"/>
                </a:lnTo>
                <a:lnTo>
                  <a:pt x="30" y="12"/>
                </a:lnTo>
                <a:lnTo>
                  <a:pt x="31" y="13"/>
                </a:lnTo>
                <a:lnTo>
                  <a:pt x="31" y="15"/>
                </a:lnTo>
                <a:lnTo>
                  <a:pt x="30" y="16"/>
                </a:lnTo>
                <a:lnTo>
                  <a:pt x="30" y="15"/>
                </a:lnTo>
                <a:lnTo>
                  <a:pt x="28" y="15"/>
                </a:lnTo>
                <a:lnTo>
                  <a:pt x="28" y="13"/>
                </a:lnTo>
                <a:lnTo>
                  <a:pt x="28" y="12"/>
                </a:lnTo>
                <a:lnTo>
                  <a:pt x="28" y="11"/>
                </a:lnTo>
                <a:close/>
                <a:moveTo>
                  <a:pt x="27" y="12"/>
                </a:moveTo>
                <a:lnTo>
                  <a:pt x="26" y="12"/>
                </a:lnTo>
                <a:lnTo>
                  <a:pt x="26" y="11"/>
                </a:lnTo>
                <a:lnTo>
                  <a:pt x="26" y="10"/>
                </a:lnTo>
                <a:lnTo>
                  <a:pt x="24" y="10"/>
                </a:lnTo>
                <a:lnTo>
                  <a:pt x="26" y="8"/>
                </a:lnTo>
                <a:lnTo>
                  <a:pt x="27" y="8"/>
                </a:lnTo>
                <a:lnTo>
                  <a:pt x="27" y="10"/>
                </a:lnTo>
                <a:lnTo>
                  <a:pt x="27" y="11"/>
                </a:lnTo>
                <a:lnTo>
                  <a:pt x="27" y="12"/>
                </a:lnTo>
                <a:close/>
                <a:moveTo>
                  <a:pt x="174" y="8"/>
                </a:moveTo>
                <a:lnTo>
                  <a:pt x="174" y="10"/>
                </a:lnTo>
                <a:lnTo>
                  <a:pt x="175" y="10"/>
                </a:lnTo>
                <a:lnTo>
                  <a:pt x="175" y="11"/>
                </a:lnTo>
                <a:lnTo>
                  <a:pt x="175" y="12"/>
                </a:lnTo>
                <a:lnTo>
                  <a:pt x="175" y="13"/>
                </a:lnTo>
                <a:lnTo>
                  <a:pt x="172" y="12"/>
                </a:lnTo>
                <a:lnTo>
                  <a:pt x="171" y="12"/>
                </a:lnTo>
                <a:lnTo>
                  <a:pt x="170" y="12"/>
                </a:lnTo>
                <a:lnTo>
                  <a:pt x="170" y="11"/>
                </a:lnTo>
                <a:lnTo>
                  <a:pt x="170" y="10"/>
                </a:lnTo>
                <a:lnTo>
                  <a:pt x="171" y="10"/>
                </a:lnTo>
                <a:lnTo>
                  <a:pt x="172" y="8"/>
                </a:lnTo>
                <a:lnTo>
                  <a:pt x="174" y="8"/>
                </a:lnTo>
                <a:close/>
                <a:moveTo>
                  <a:pt x="41" y="8"/>
                </a:moveTo>
                <a:lnTo>
                  <a:pt x="41" y="11"/>
                </a:lnTo>
                <a:lnTo>
                  <a:pt x="40" y="11"/>
                </a:lnTo>
                <a:lnTo>
                  <a:pt x="40" y="10"/>
                </a:lnTo>
                <a:lnTo>
                  <a:pt x="40" y="8"/>
                </a:lnTo>
                <a:lnTo>
                  <a:pt x="39" y="8"/>
                </a:lnTo>
                <a:lnTo>
                  <a:pt x="39" y="7"/>
                </a:lnTo>
                <a:lnTo>
                  <a:pt x="40" y="7"/>
                </a:lnTo>
                <a:lnTo>
                  <a:pt x="40" y="8"/>
                </a:lnTo>
                <a:lnTo>
                  <a:pt x="41" y="8"/>
                </a:lnTo>
                <a:close/>
                <a:moveTo>
                  <a:pt x="35" y="4"/>
                </a:moveTo>
                <a:lnTo>
                  <a:pt x="36" y="4"/>
                </a:lnTo>
                <a:lnTo>
                  <a:pt x="36" y="6"/>
                </a:lnTo>
                <a:lnTo>
                  <a:pt x="38" y="6"/>
                </a:lnTo>
                <a:lnTo>
                  <a:pt x="38" y="7"/>
                </a:lnTo>
                <a:lnTo>
                  <a:pt x="39" y="8"/>
                </a:lnTo>
                <a:lnTo>
                  <a:pt x="39" y="10"/>
                </a:lnTo>
                <a:lnTo>
                  <a:pt x="39" y="11"/>
                </a:lnTo>
                <a:lnTo>
                  <a:pt x="39" y="10"/>
                </a:lnTo>
                <a:lnTo>
                  <a:pt x="38" y="10"/>
                </a:lnTo>
                <a:lnTo>
                  <a:pt x="38" y="8"/>
                </a:lnTo>
                <a:lnTo>
                  <a:pt x="36" y="8"/>
                </a:lnTo>
                <a:lnTo>
                  <a:pt x="35" y="7"/>
                </a:lnTo>
                <a:lnTo>
                  <a:pt x="34" y="6"/>
                </a:lnTo>
                <a:lnTo>
                  <a:pt x="34" y="4"/>
                </a:lnTo>
                <a:lnTo>
                  <a:pt x="35" y="4"/>
                </a:lnTo>
                <a:close/>
                <a:moveTo>
                  <a:pt x="34" y="4"/>
                </a:moveTo>
                <a:lnTo>
                  <a:pt x="34" y="3"/>
                </a:lnTo>
                <a:lnTo>
                  <a:pt x="34" y="4"/>
                </a:lnTo>
                <a:close/>
                <a:moveTo>
                  <a:pt x="187" y="3"/>
                </a:moveTo>
                <a:lnTo>
                  <a:pt x="188" y="4"/>
                </a:lnTo>
                <a:lnTo>
                  <a:pt x="188" y="6"/>
                </a:lnTo>
                <a:lnTo>
                  <a:pt x="189" y="7"/>
                </a:lnTo>
                <a:lnTo>
                  <a:pt x="189" y="8"/>
                </a:lnTo>
                <a:lnTo>
                  <a:pt x="189" y="10"/>
                </a:lnTo>
                <a:lnTo>
                  <a:pt x="189" y="11"/>
                </a:lnTo>
                <a:lnTo>
                  <a:pt x="188" y="11"/>
                </a:lnTo>
                <a:lnTo>
                  <a:pt x="189" y="12"/>
                </a:lnTo>
                <a:lnTo>
                  <a:pt x="189" y="15"/>
                </a:lnTo>
                <a:lnTo>
                  <a:pt x="189" y="16"/>
                </a:lnTo>
                <a:lnTo>
                  <a:pt x="189" y="17"/>
                </a:lnTo>
                <a:lnTo>
                  <a:pt x="191" y="17"/>
                </a:lnTo>
                <a:lnTo>
                  <a:pt x="192" y="19"/>
                </a:lnTo>
                <a:lnTo>
                  <a:pt x="192" y="17"/>
                </a:lnTo>
                <a:lnTo>
                  <a:pt x="193" y="17"/>
                </a:lnTo>
                <a:lnTo>
                  <a:pt x="193" y="19"/>
                </a:lnTo>
                <a:lnTo>
                  <a:pt x="192" y="20"/>
                </a:lnTo>
                <a:lnTo>
                  <a:pt x="193" y="21"/>
                </a:lnTo>
                <a:lnTo>
                  <a:pt x="192" y="21"/>
                </a:lnTo>
                <a:lnTo>
                  <a:pt x="192" y="23"/>
                </a:lnTo>
                <a:lnTo>
                  <a:pt x="191" y="21"/>
                </a:lnTo>
                <a:lnTo>
                  <a:pt x="189" y="21"/>
                </a:lnTo>
                <a:lnTo>
                  <a:pt x="188" y="21"/>
                </a:lnTo>
                <a:lnTo>
                  <a:pt x="187" y="21"/>
                </a:lnTo>
                <a:lnTo>
                  <a:pt x="185" y="21"/>
                </a:lnTo>
                <a:lnTo>
                  <a:pt x="184" y="21"/>
                </a:lnTo>
                <a:lnTo>
                  <a:pt x="184" y="20"/>
                </a:lnTo>
                <a:lnTo>
                  <a:pt x="183" y="20"/>
                </a:lnTo>
                <a:lnTo>
                  <a:pt x="182" y="19"/>
                </a:lnTo>
                <a:lnTo>
                  <a:pt x="180" y="17"/>
                </a:lnTo>
                <a:lnTo>
                  <a:pt x="182" y="17"/>
                </a:lnTo>
                <a:lnTo>
                  <a:pt x="182" y="16"/>
                </a:lnTo>
                <a:lnTo>
                  <a:pt x="182" y="17"/>
                </a:lnTo>
                <a:lnTo>
                  <a:pt x="183" y="17"/>
                </a:lnTo>
                <a:lnTo>
                  <a:pt x="184" y="16"/>
                </a:lnTo>
                <a:lnTo>
                  <a:pt x="183" y="16"/>
                </a:lnTo>
                <a:lnTo>
                  <a:pt x="185" y="16"/>
                </a:lnTo>
                <a:lnTo>
                  <a:pt x="185" y="15"/>
                </a:lnTo>
                <a:lnTo>
                  <a:pt x="185" y="13"/>
                </a:lnTo>
                <a:lnTo>
                  <a:pt x="184" y="13"/>
                </a:lnTo>
                <a:lnTo>
                  <a:pt x="183" y="12"/>
                </a:lnTo>
                <a:lnTo>
                  <a:pt x="182" y="11"/>
                </a:lnTo>
                <a:lnTo>
                  <a:pt x="180" y="11"/>
                </a:lnTo>
                <a:lnTo>
                  <a:pt x="179" y="11"/>
                </a:lnTo>
                <a:lnTo>
                  <a:pt x="179" y="10"/>
                </a:lnTo>
                <a:lnTo>
                  <a:pt x="179" y="8"/>
                </a:lnTo>
                <a:lnTo>
                  <a:pt x="180" y="8"/>
                </a:lnTo>
                <a:lnTo>
                  <a:pt x="180" y="7"/>
                </a:lnTo>
                <a:lnTo>
                  <a:pt x="179" y="7"/>
                </a:lnTo>
                <a:lnTo>
                  <a:pt x="179" y="6"/>
                </a:lnTo>
                <a:lnTo>
                  <a:pt x="180" y="4"/>
                </a:lnTo>
                <a:lnTo>
                  <a:pt x="180" y="3"/>
                </a:lnTo>
                <a:lnTo>
                  <a:pt x="182" y="3"/>
                </a:lnTo>
                <a:lnTo>
                  <a:pt x="183" y="3"/>
                </a:lnTo>
                <a:lnTo>
                  <a:pt x="184" y="3"/>
                </a:lnTo>
                <a:lnTo>
                  <a:pt x="185" y="3"/>
                </a:lnTo>
                <a:lnTo>
                  <a:pt x="187" y="3"/>
                </a:lnTo>
                <a:close/>
                <a:moveTo>
                  <a:pt x="31" y="3"/>
                </a:moveTo>
                <a:lnTo>
                  <a:pt x="31" y="2"/>
                </a:lnTo>
                <a:lnTo>
                  <a:pt x="31" y="3"/>
                </a:lnTo>
                <a:close/>
                <a:moveTo>
                  <a:pt x="26" y="0"/>
                </a:moveTo>
                <a:lnTo>
                  <a:pt x="27" y="0"/>
                </a:lnTo>
                <a:lnTo>
                  <a:pt x="28" y="2"/>
                </a:lnTo>
                <a:lnTo>
                  <a:pt x="28" y="3"/>
                </a:lnTo>
                <a:lnTo>
                  <a:pt x="30" y="3"/>
                </a:lnTo>
                <a:lnTo>
                  <a:pt x="31" y="3"/>
                </a:lnTo>
                <a:lnTo>
                  <a:pt x="32" y="3"/>
                </a:lnTo>
                <a:lnTo>
                  <a:pt x="31" y="4"/>
                </a:lnTo>
                <a:lnTo>
                  <a:pt x="32" y="4"/>
                </a:lnTo>
                <a:lnTo>
                  <a:pt x="34" y="6"/>
                </a:lnTo>
                <a:lnTo>
                  <a:pt x="34" y="7"/>
                </a:lnTo>
                <a:lnTo>
                  <a:pt x="32" y="8"/>
                </a:lnTo>
                <a:lnTo>
                  <a:pt x="34" y="8"/>
                </a:lnTo>
                <a:lnTo>
                  <a:pt x="34" y="10"/>
                </a:lnTo>
                <a:lnTo>
                  <a:pt x="34" y="11"/>
                </a:lnTo>
                <a:lnTo>
                  <a:pt x="34" y="12"/>
                </a:lnTo>
                <a:lnTo>
                  <a:pt x="34" y="13"/>
                </a:lnTo>
                <a:lnTo>
                  <a:pt x="34" y="12"/>
                </a:lnTo>
                <a:lnTo>
                  <a:pt x="32" y="13"/>
                </a:lnTo>
                <a:lnTo>
                  <a:pt x="31" y="13"/>
                </a:lnTo>
                <a:lnTo>
                  <a:pt x="31" y="12"/>
                </a:lnTo>
                <a:lnTo>
                  <a:pt x="30" y="11"/>
                </a:lnTo>
                <a:lnTo>
                  <a:pt x="28" y="10"/>
                </a:lnTo>
                <a:lnTo>
                  <a:pt x="27" y="10"/>
                </a:lnTo>
                <a:lnTo>
                  <a:pt x="27" y="8"/>
                </a:lnTo>
                <a:lnTo>
                  <a:pt x="27" y="7"/>
                </a:lnTo>
                <a:lnTo>
                  <a:pt x="27" y="6"/>
                </a:lnTo>
                <a:lnTo>
                  <a:pt x="26" y="4"/>
                </a:lnTo>
                <a:lnTo>
                  <a:pt x="26" y="3"/>
                </a:lnTo>
                <a:lnTo>
                  <a:pt x="26" y="2"/>
                </a:lnTo>
                <a:lnTo>
                  <a:pt x="24" y="2"/>
                </a:lnTo>
                <a:lnTo>
                  <a:pt x="24" y="0"/>
                </a:lnTo>
                <a:lnTo>
                  <a:pt x="26" y="0"/>
                </a:lnTo>
                <a:close/>
                <a:moveTo>
                  <a:pt x="28" y="2"/>
                </a:moveTo>
                <a:lnTo>
                  <a:pt x="28" y="0"/>
                </a:lnTo>
                <a:lnTo>
                  <a:pt x="28" y="2"/>
                </a:lnTo>
                <a:close/>
                <a:moveTo>
                  <a:pt x="28" y="0"/>
                </a:moveTo>
                <a:lnTo>
                  <a:pt x="27" y="0"/>
                </a:lnTo>
                <a:lnTo>
                  <a:pt x="28" y="0"/>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3067538" y="4957848"/>
            <a:ext cx="699096" cy="905018"/>
          </a:xfrm>
          <a:custGeom>
            <a:avLst/>
            <a:gdLst>
              <a:gd name="T0" fmla="*/ 19 w 404"/>
              <a:gd name="T1" fmla="*/ 523 h 523"/>
              <a:gd name="T2" fmla="*/ 21 w 404"/>
              <a:gd name="T3" fmla="*/ 485 h 523"/>
              <a:gd name="T4" fmla="*/ 36 w 404"/>
              <a:gd name="T5" fmla="*/ 453 h 523"/>
              <a:gd name="T6" fmla="*/ 67 w 404"/>
              <a:gd name="T7" fmla="*/ 440 h 523"/>
              <a:gd name="T8" fmla="*/ 78 w 404"/>
              <a:gd name="T9" fmla="*/ 434 h 523"/>
              <a:gd name="T10" fmla="*/ 86 w 404"/>
              <a:gd name="T11" fmla="*/ 426 h 523"/>
              <a:gd name="T12" fmla="*/ 90 w 404"/>
              <a:gd name="T13" fmla="*/ 385 h 523"/>
              <a:gd name="T14" fmla="*/ 122 w 404"/>
              <a:gd name="T15" fmla="*/ 336 h 523"/>
              <a:gd name="T16" fmla="*/ 239 w 404"/>
              <a:gd name="T17" fmla="*/ 330 h 523"/>
              <a:gd name="T18" fmla="*/ 232 w 404"/>
              <a:gd name="T19" fmla="*/ 349 h 523"/>
              <a:gd name="T20" fmla="*/ 204 w 404"/>
              <a:gd name="T21" fmla="*/ 343 h 523"/>
              <a:gd name="T22" fmla="*/ 228 w 404"/>
              <a:gd name="T23" fmla="*/ 339 h 523"/>
              <a:gd name="T24" fmla="*/ 304 w 404"/>
              <a:gd name="T25" fmla="*/ 308 h 523"/>
              <a:gd name="T26" fmla="*/ 128 w 404"/>
              <a:gd name="T27" fmla="*/ 288 h 523"/>
              <a:gd name="T28" fmla="*/ 360 w 404"/>
              <a:gd name="T29" fmla="*/ 284 h 523"/>
              <a:gd name="T30" fmla="*/ 198 w 404"/>
              <a:gd name="T31" fmla="*/ 253 h 523"/>
              <a:gd name="T32" fmla="*/ 344 w 404"/>
              <a:gd name="T33" fmla="*/ 38 h 523"/>
              <a:gd name="T34" fmla="*/ 365 w 404"/>
              <a:gd name="T35" fmla="*/ 50 h 523"/>
              <a:gd name="T36" fmla="*/ 394 w 404"/>
              <a:gd name="T37" fmla="*/ 189 h 523"/>
              <a:gd name="T38" fmla="*/ 385 w 404"/>
              <a:gd name="T39" fmla="*/ 232 h 523"/>
              <a:gd name="T40" fmla="*/ 349 w 404"/>
              <a:gd name="T41" fmla="*/ 249 h 523"/>
              <a:gd name="T42" fmla="*/ 357 w 404"/>
              <a:gd name="T43" fmla="*/ 283 h 523"/>
              <a:gd name="T44" fmla="*/ 336 w 404"/>
              <a:gd name="T45" fmla="*/ 290 h 523"/>
              <a:gd name="T46" fmla="*/ 340 w 404"/>
              <a:gd name="T47" fmla="*/ 308 h 523"/>
              <a:gd name="T48" fmla="*/ 349 w 404"/>
              <a:gd name="T49" fmla="*/ 342 h 523"/>
              <a:gd name="T50" fmla="*/ 321 w 404"/>
              <a:gd name="T51" fmla="*/ 313 h 523"/>
              <a:gd name="T52" fmla="*/ 293 w 404"/>
              <a:gd name="T53" fmla="*/ 320 h 523"/>
              <a:gd name="T54" fmla="*/ 288 w 404"/>
              <a:gd name="T55" fmla="*/ 294 h 523"/>
              <a:gd name="T56" fmla="*/ 283 w 404"/>
              <a:gd name="T57" fmla="*/ 275 h 523"/>
              <a:gd name="T58" fmla="*/ 277 w 404"/>
              <a:gd name="T59" fmla="*/ 264 h 523"/>
              <a:gd name="T60" fmla="*/ 259 w 404"/>
              <a:gd name="T61" fmla="*/ 283 h 523"/>
              <a:gd name="T62" fmla="*/ 249 w 404"/>
              <a:gd name="T63" fmla="*/ 320 h 523"/>
              <a:gd name="T64" fmla="*/ 225 w 404"/>
              <a:gd name="T65" fmla="*/ 319 h 523"/>
              <a:gd name="T66" fmla="*/ 203 w 404"/>
              <a:gd name="T67" fmla="*/ 312 h 523"/>
              <a:gd name="T68" fmla="*/ 205 w 404"/>
              <a:gd name="T69" fmla="*/ 287 h 523"/>
              <a:gd name="T70" fmla="*/ 212 w 404"/>
              <a:gd name="T71" fmla="*/ 266 h 523"/>
              <a:gd name="T72" fmla="*/ 208 w 404"/>
              <a:gd name="T73" fmla="*/ 254 h 523"/>
              <a:gd name="T74" fmla="*/ 179 w 404"/>
              <a:gd name="T75" fmla="*/ 248 h 523"/>
              <a:gd name="T76" fmla="*/ 146 w 404"/>
              <a:gd name="T77" fmla="*/ 264 h 523"/>
              <a:gd name="T78" fmla="*/ 126 w 404"/>
              <a:gd name="T79" fmla="*/ 295 h 523"/>
              <a:gd name="T80" fmla="*/ 128 w 404"/>
              <a:gd name="T81" fmla="*/ 311 h 523"/>
              <a:gd name="T82" fmla="*/ 120 w 404"/>
              <a:gd name="T83" fmla="*/ 311 h 523"/>
              <a:gd name="T84" fmla="*/ 102 w 404"/>
              <a:gd name="T85" fmla="*/ 333 h 523"/>
              <a:gd name="T86" fmla="*/ 98 w 404"/>
              <a:gd name="T87" fmla="*/ 351 h 523"/>
              <a:gd name="T88" fmla="*/ 88 w 404"/>
              <a:gd name="T89" fmla="*/ 368 h 523"/>
              <a:gd name="T90" fmla="*/ 81 w 404"/>
              <a:gd name="T91" fmla="*/ 402 h 523"/>
              <a:gd name="T92" fmla="*/ 67 w 404"/>
              <a:gd name="T93" fmla="*/ 430 h 523"/>
              <a:gd name="T94" fmla="*/ 43 w 404"/>
              <a:gd name="T95" fmla="*/ 448 h 523"/>
              <a:gd name="T96" fmla="*/ 4 w 404"/>
              <a:gd name="T97" fmla="*/ 418 h 523"/>
              <a:gd name="T98" fmla="*/ 21 w 404"/>
              <a:gd name="T99" fmla="*/ 367 h 523"/>
              <a:gd name="T100" fmla="*/ 36 w 404"/>
              <a:gd name="T101" fmla="*/ 333 h 523"/>
              <a:gd name="T102" fmla="*/ 50 w 404"/>
              <a:gd name="T103" fmla="*/ 301 h 523"/>
              <a:gd name="T104" fmla="*/ 51 w 404"/>
              <a:gd name="T105" fmla="*/ 264 h 523"/>
              <a:gd name="T106" fmla="*/ 54 w 404"/>
              <a:gd name="T107" fmla="*/ 243 h 523"/>
              <a:gd name="T108" fmla="*/ 77 w 404"/>
              <a:gd name="T109" fmla="*/ 203 h 523"/>
              <a:gd name="T110" fmla="*/ 133 w 404"/>
              <a:gd name="T111" fmla="*/ 181 h 523"/>
              <a:gd name="T112" fmla="*/ 177 w 404"/>
              <a:gd name="T113" fmla="*/ 160 h 523"/>
              <a:gd name="T114" fmla="*/ 238 w 404"/>
              <a:gd name="T115" fmla="*/ 160 h 523"/>
              <a:gd name="T116" fmla="*/ 249 w 404"/>
              <a:gd name="T117" fmla="*/ 121 h 523"/>
              <a:gd name="T118" fmla="*/ 280 w 404"/>
              <a:gd name="T119" fmla="*/ 78 h 523"/>
              <a:gd name="T120" fmla="*/ 330 w 404"/>
              <a:gd name="T121" fmla="*/ 61 h 523"/>
              <a:gd name="T122" fmla="*/ 344 w 404"/>
              <a:gd name="T123" fmla="*/ 37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523">
                <a:moveTo>
                  <a:pt x="14" y="493"/>
                </a:moveTo>
                <a:lnTo>
                  <a:pt x="13" y="493"/>
                </a:lnTo>
                <a:lnTo>
                  <a:pt x="14" y="493"/>
                </a:lnTo>
                <a:close/>
                <a:moveTo>
                  <a:pt x="21" y="487"/>
                </a:moveTo>
                <a:lnTo>
                  <a:pt x="19" y="487"/>
                </a:lnTo>
                <a:lnTo>
                  <a:pt x="19" y="486"/>
                </a:lnTo>
                <a:lnTo>
                  <a:pt x="21" y="486"/>
                </a:lnTo>
                <a:lnTo>
                  <a:pt x="21" y="487"/>
                </a:lnTo>
                <a:close/>
                <a:moveTo>
                  <a:pt x="30" y="485"/>
                </a:moveTo>
                <a:lnTo>
                  <a:pt x="31" y="485"/>
                </a:lnTo>
                <a:lnTo>
                  <a:pt x="33" y="485"/>
                </a:lnTo>
                <a:lnTo>
                  <a:pt x="33" y="483"/>
                </a:lnTo>
                <a:lnTo>
                  <a:pt x="34" y="485"/>
                </a:lnTo>
                <a:lnTo>
                  <a:pt x="34" y="486"/>
                </a:lnTo>
                <a:lnTo>
                  <a:pt x="33" y="486"/>
                </a:lnTo>
                <a:lnTo>
                  <a:pt x="31" y="486"/>
                </a:lnTo>
                <a:lnTo>
                  <a:pt x="31" y="487"/>
                </a:lnTo>
                <a:lnTo>
                  <a:pt x="33" y="487"/>
                </a:lnTo>
                <a:lnTo>
                  <a:pt x="33" y="489"/>
                </a:lnTo>
                <a:lnTo>
                  <a:pt x="31" y="489"/>
                </a:lnTo>
                <a:lnTo>
                  <a:pt x="31" y="490"/>
                </a:lnTo>
                <a:lnTo>
                  <a:pt x="31" y="491"/>
                </a:lnTo>
                <a:lnTo>
                  <a:pt x="33" y="491"/>
                </a:lnTo>
                <a:lnTo>
                  <a:pt x="31" y="493"/>
                </a:lnTo>
                <a:lnTo>
                  <a:pt x="31" y="494"/>
                </a:lnTo>
                <a:lnTo>
                  <a:pt x="33" y="494"/>
                </a:lnTo>
                <a:lnTo>
                  <a:pt x="31" y="494"/>
                </a:lnTo>
                <a:lnTo>
                  <a:pt x="31" y="495"/>
                </a:lnTo>
                <a:lnTo>
                  <a:pt x="31" y="497"/>
                </a:lnTo>
                <a:lnTo>
                  <a:pt x="31" y="498"/>
                </a:lnTo>
                <a:lnTo>
                  <a:pt x="33" y="500"/>
                </a:lnTo>
                <a:lnTo>
                  <a:pt x="35" y="507"/>
                </a:lnTo>
                <a:lnTo>
                  <a:pt x="35" y="508"/>
                </a:lnTo>
                <a:lnTo>
                  <a:pt x="36" y="515"/>
                </a:lnTo>
                <a:lnTo>
                  <a:pt x="38" y="519"/>
                </a:lnTo>
                <a:lnTo>
                  <a:pt x="39" y="523"/>
                </a:lnTo>
                <a:lnTo>
                  <a:pt x="33" y="523"/>
                </a:lnTo>
                <a:lnTo>
                  <a:pt x="30" y="523"/>
                </a:lnTo>
                <a:lnTo>
                  <a:pt x="29" y="523"/>
                </a:lnTo>
                <a:lnTo>
                  <a:pt x="26" y="523"/>
                </a:lnTo>
                <a:lnTo>
                  <a:pt x="25" y="523"/>
                </a:lnTo>
                <a:lnTo>
                  <a:pt x="22" y="523"/>
                </a:lnTo>
                <a:lnTo>
                  <a:pt x="21" y="523"/>
                </a:lnTo>
                <a:lnTo>
                  <a:pt x="19" y="523"/>
                </a:lnTo>
                <a:lnTo>
                  <a:pt x="17" y="523"/>
                </a:lnTo>
                <a:lnTo>
                  <a:pt x="9" y="523"/>
                </a:lnTo>
                <a:lnTo>
                  <a:pt x="8" y="521"/>
                </a:lnTo>
                <a:lnTo>
                  <a:pt x="8" y="515"/>
                </a:lnTo>
                <a:lnTo>
                  <a:pt x="8" y="514"/>
                </a:lnTo>
                <a:lnTo>
                  <a:pt x="8" y="512"/>
                </a:lnTo>
                <a:lnTo>
                  <a:pt x="9" y="511"/>
                </a:lnTo>
                <a:lnTo>
                  <a:pt x="8" y="511"/>
                </a:lnTo>
                <a:lnTo>
                  <a:pt x="8" y="510"/>
                </a:lnTo>
                <a:lnTo>
                  <a:pt x="9" y="510"/>
                </a:lnTo>
                <a:lnTo>
                  <a:pt x="8" y="510"/>
                </a:lnTo>
                <a:lnTo>
                  <a:pt x="8" y="508"/>
                </a:lnTo>
                <a:lnTo>
                  <a:pt x="6" y="508"/>
                </a:lnTo>
                <a:lnTo>
                  <a:pt x="6" y="506"/>
                </a:lnTo>
                <a:lnTo>
                  <a:pt x="6" y="504"/>
                </a:lnTo>
                <a:lnTo>
                  <a:pt x="5" y="503"/>
                </a:lnTo>
                <a:lnTo>
                  <a:pt x="5" y="500"/>
                </a:lnTo>
                <a:lnTo>
                  <a:pt x="6" y="500"/>
                </a:lnTo>
                <a:lnTo>
                  <a:pt x="8" y="500"/>
                </a:lnTo>
                <a:lnTo>
                  <a:pt x="10" y="499"/>
                </a:lnTo>
                <a:lnTo>
                  <a:pt x="10" y="498"/>
                </a:lnTo>
                <a:lnTo>
                  <a:pt x="10" y="497"/>
                </a:lnTo>
                <a:lnTo>
                  <a:pt x="12" y="495"/>
                </a:lnTo>
                <a:lnTo>
                  <a:pt x="13" y="495"/>
                </a:lnTo>
                <a:lnTo>
                  <a:pt x="13" y="494"/>
                </a:lnTo>
                <a:lnTo>
                  <a:pt x="14" y="494"/>
                </a:lnTo>
                <a:lnTo>
                  <a:pt x="16" y="494"/>
                </a:lnTo>
                <a:lnTo>
                  <a:pt x="16" y="493"/>
                </a:lnTo>
                <a:lnTo>
                  <a:pt x="17" y="493"/>
                </a:lnTo>
                <a:lnTo>
                  <a:pt x="17" y="491"/>
                </a:lnTo>
                <a:lnTo>
                  <a:pt x="18" y="491"/>
                </a:lnTo>
                <a:lnTo>
                  <a:pt x="19" y="490"/>
                </a:lnTo>
                <a:lnTo>
                  <a:pt x="19" y="489"/>
                </a:lnTo>
                <a:lnTo>
                  <a:pt x="21" y="487"/>
                </a:lnTo>
                <a:lnTo>
                  <a:pt x="21" y="486"/>
                </a:lnTo>
                <a:lnTo>
                  <a:pt x="22" y="486"/>
                </a:lnTo>
                <a:lnTo>
                  <a:pt x="23" y="486"/>
                </a:lnTo>
                <a:lnTo>
                  <a:pt x="23" y="485"/>
                </a:lnTo>
                <a:lnTo>
                  <a:pt x="25" y="485"/>
                </a:lnTo>
                <a:lnTo>
                  <a:pt x="27" y="483"/>
                </a:lnTo>
                <a:lnTo>
                  <a:pt x="30" y="483"/>
                </a:lnTo>
                <a:lnTo>
                  <a:pt x="30" y="485"/>
                </a:lnTo>
                <a:close/>
                <a:moveTo>
                  <a:pt x="22" y="483"/>
                </a:moveTo>
                <a:lnTo>
                  <a:pt x="21" y="485"/>
                </a:lnTo>
                <a:lnTo>
                  <a:pt x="19" y="485"/>
                </a:lnTo>
                <a:lnTo>
                  <a:pt x="18" y="486"/>
                </a:lnTo>
                <a:lnTo>
                  <a:pt x="19" y="487"/>
                </a:lnTo>
                <a:lnTo>
                  <a:pt x="19" y="489"/>
                </a:lnTo>
                <a:lnTo>
                  <a:pt x="18" y="490"/>
                </a:lnTo>
                <a:lnTo>
                  <a:pt x="17" y="491"/>
                </a:lnTo>
                <a:lnTo>
                  <a:pt x="16" y="493"/>
                </a:lnTo>
                <a:lnTo>
                  <a:pt x="14" y="491"/>
                </a:lnTo>
                <a:lnTo>
                  <a:pt x="13" y="491"/>
                </a:lnTo>
                <a:lnTo>
                  <a:pt x="12" y="491"/>
                </a:lnTo>
                <a:lnTo>
                  <a:pt x="10" y="491"/>
                </a:lnTo>
                <a:lnTo>
                  <a:pt x="10" y="490"/>
                </a:lnTo>
                <a:lnTo>
                  <a:pt x="10" y="489"/>
                </a:lnTo>
                <a:lnTo>
                  <a:pt x="10" y="487"/>
                </a:lnTo>
                <a:lnTo>
                  <a:pt x="10" y="486"/>
                </a:lnTo>
                <a:lnTo>
                  <a:pt x="12" y="486"/>
                </a:lnTo>
                <a:lnTo>
                  <a:pt x="12" y="485"/>
                </a:lnTo>
                <a:lnTo>
                  <a:pt x="13" y="483"/>
                </a:lnTo>
                <a:lnTo>
                  <a:pt x="14" y="483"/>
                </a:lnTo>
                <a:lnTo>
                  <a:pt x="16" y="483"/>
                </a:lnTo>
                <a:lnTo>
                  <a:pt x="17" y="482"/>
                </a:lnTo>
                <a:lnTo>
                  <a:pt x="18" y="482"/>
                </a:lnTo>
                <a:lnTo>
                  <a:pt x="18" y="481"/>
                </a:lnTo>
                <a:lnTo>
                  <a:pt x="19" y="481"/>
                </a:lnTo>
                <a:lnTo>
                  <a:pt x="22" y="482"/>
                </a:lnTo>
                <a:lnTo>
                  <a:pt x="22" y="483"/>
                </a:lnTo>
                <a:close/>
                <a:moveTo>
                  <a:pt x="38" y="455"/>
                </a:moveTo>
                <a:lnTo>
                  <a:pt x="39" y="455"/>
                </a:lnTo>
                <a:lnTo>
                  <a:pt x="39" y="456"/>
                </a:lnTo>
                <a:lnTo>
                  <a:pt x="40" y="456"/>
                </a:lnTo>
                <a:lnTo>
                  <a:pt x="40" y="457"/>
                </a:lnTo>
                <a:lnTo>
                  <a:pt x="39" y="459"/>
                </a:lnTo>
                <a:lnTo>
                  <a:pt x="38" y="459"/>
                </a:lnTo>
                <a:lnTo>
                  <a:pt x="36" y="457"/>
                </a:lnTo>
                <a:lnTo>
                  <a:pt x="35" y="456"/>
                </a:lnTo>
                <a:lnTo>
                  <a:pt x="36" y="455"/>
                </a:lnTo>
                <a:lnTo>
                  <a:pt x="38" y="455"/>
                </a:lnTo>
                <a:close/>
                <a:moveTo>
                  <a:pt x="91" y="455"/>
                </a:moveTo>
                <a:lnTo>
                  <a:pt x="93" y="455"/>
                </a:lnTo>
                <a:lnTo>
                  <a:pt x="91" y="455"/>
                </a:lnTo>
                <a:close/>
                <a:moveTo>
                  <a:pt x="34" y="452"/>
                </a:moveTo>
                <a:lnTo>
                  <a:pt x="35" y="452"/>
                </a:lnTo>
                <a:lnTo>
                  <a:pt x="36" y="452"/>
                </a:lnTo>
                <a:lnTo>
                  <a:pt x="36" y="453"/>
                </a:lnTo>
                <a:lnTo>
                  <a:pt x="35" y="452"/>
                </a:lnTo>
                <a:lnTo>
                  <a:pt x="33" y="452"/>
                </a:lnTo>
                <a:lnTo>
                  <a:pt x="34" y="452"/>
                </a:lnTo>
                <a:close/>
                <a:moveTo>
                  <a:pt x="63" y="451"/>
                </a:moveTo>
                <a:lnTo>
                  <a:pt x="61" y="452"/>
                </a:lnTo>
                <a:lnTo>
                  <a:pt x="60" y="452"/>
                </a:lnTo>
                <a:lnTo>
                  <a:pt x="60" y="453"/>
                </a:lnTo>
                <a:lnTo>
                  <a:pt x="57" y="453"/>
                </a:lnTo>
                <a:lnTo>
                  <a:pt x="56" y="453"/>
                </a:lnTo>
                <a:lnTo>
                  <a:pt x="55" y="453"/>
                </a:lnTo>
                <a:lnTo>
                  <a:pt x="55" y="452"/>
                </a:lnTo>
                <a:lnTo>
                  <a:pt x="56" y="451"/>
                </a:lnTo>
                <a:lnTo>
                  <a:pt x="57" y="451"/>
                </a:lnTo>
                <a:lnTo>
                  <a:pt x="59" y="449"/>
                </a:lnTo>
                <a:lnTo>
                  <a:pt x="60" y="449"/>
                </a:lnTo>
                <a:lnTo>
                  <a:pt x="61" y="449"/>
                </a:lnTo>
                <a:lnTo>
                  <a:pt x="63" y="451"/>
                </a:lnTo>
                <a:close/>
                <a:moveTo>
                  <a:pt x="90" y="455"/>
                </a:moveTo>
                <a:lnTo>
                  <a:pt x="89" y="455"/>
                </a:lnTo>
                <a:lnTo>
                  <a:pt x="88" y="453"/>
                </a:lnTo>
                <a:lnTo>
                  <a:pt x="86" y="452"/>
                </a:lnTo>
                <a:lnTo>
                  <a:pt x="86" y="451"/>
                </a:lnTo>
                <a:lnTo>
                  <a:pt x="86" y="449"/>
                </a:lnTo>
                <a:lnTo>
                  <a:pt x="88" y="449"/>
                </a:lnTo>
                <a:lnTo>
                  <a:pt x="89" y="449"/>
                </a:lnTo>
                <a:lnTo>
                  <a:pt x="90" y="451"/>
                </a:lnTo>
                <a:lnTo>
                  <a:pt x="90" y="452"/>
                </a:lnTo>
                <a:lnTo>
                  <a:pt x="90" y="453"/>
                </a:lnTo>
                <a:lnTo>
                  <a:pt x="90" y="455"/>
                </a:lnTo>
                <a:close/>
                <a:moveTo>
                  <a:pt x="60" y="445"/>
                </a:moveTo>
                <a:lnTo>
                  <a:pt x="60" y="447"/>
                </a:lnTo>
                <a:lnTo>
                  <a:pt x="59" y="447"/>
                </a:lnTo>
                <a:lnTo>
                  <a:pt x="59" y="445"/>
                </a:lnTo>
                <a:lnTo>
                  <a:pt x="60" y="445"/>
                </a:lnTo>
                <a:close/>
                <a:moveTo>
                  <a:pt x="65" y="445"/>
                </a:moveTo>
                <a:lnTo>
                  <a:pt x="64" y="445"/>
                </a:lnTo>
                <a:lnTo>
                  <a:pt x="65" y="444"/>
                </a:lnTo>
                <a:lnTo>
                  <a:pt x="65" y="445"/>
                </a:lnTo>
                <a:close/>
                <a:moveTo>
                  <a:pt x="68" y="443"/>
                </a:moveTo>
                <a:lnTo>
                  <a:pt x="67" y="444"/>
                </a:lnTo>
                <a:lnTo>
                  <a:pt x="65" y="444"/>
                </a:lnTo>
                <a:lnTo>
                  <a:pt x="65" y="443"/>
                </a:lnTo>
                <a:lnTo>
                  <a:pt x="65" y="442"/>
                </a:lnTo>
                <a:lnTo>
                  <a:pt x="67" y="440"/>
                </a:lnTo>
                <a:lnTo>
                  <a:pt x="67" y="442"/>
                </a:lnTo>
                <a:lnTo>
                  <a:pt x="68" y="442"/>
                </a:lnTo>
                <a:lnTo>
                  <a:pt x="68" y="443"/>
                </a:lnTo>
                <a:close/>
                <a:moveTo>
                  <a:pt x="67" y="440"/>
                </a:moveTo>
                <a:lnTo>
                  <a:pt x="68" y="439"/>
                </a:lnTo>
                <a:lnTo>
                  <a:pt x="68" y="438"/>
                </a:lnTo>
                <a:lnTo>
                  <a:pt x="69" y="438"/>
                </a:lnTo>
                <a:lnTo>
                  <a:pt x="69" y="439"/>
                </a:lnTo>
                <a:lnTo>
                  <a:pt x="69" y="440"/>
                </a:lnTo>
                <a:lnTo>
                  <a:pt x="68" y="440"/>
                </a:lnTo>
                <a:lnTo>
                  <a:pt x="67" y="440"/>
                </a:lnTo>
                <a:close/>
                <a:moveTo>
                  <a:pt x="98" y="436"/>
                </a:moveTo>
                <a:lnTo>
                  <a:pt x="99" y="436"/>
                </a:lnTo>
                <a:lnTo>
                  <a:pt x="98" y="436"/>
                </a:lnTo>
                <a:close/>
                <a:moveTo>
                  <a:pt x="105" y="431"/>
                </a:moveTo>
                <a:lnTo>
                  <a:pt x="103" y="431"/>
                </a:lnTo>
                <a:lnTo>
                  <a:pt x="103" y="430"/>
                </a:lnTo>
                <a:lnTo>
                  <a:pt x="105" y="430"/>
                </a:lnTo>
                <a:lnTo>
                  <a:pt x="105" y="428"/>
                </a:lnTo>
                <a:lnTo>
                  <a:pt x="106" y="428"/>
                </a:lnTo>
                <a:lnTo>
                  <a:pt x="105" y="430"/>
                </a:lnTo>
                <a:lnTo>
                  <a:pt x="105" y="431"/>
                </a:lnTo>
                <a:close/>
                <a:moveTo>
                  <a:pt x="68" y="427"/>
                </a:moveTo>
                <a:lnTo>
                  <a:pt x="68" y="426"/>
                </a:lnTo>
                <a:lnTo>
                  <a:pt x="68" y="427"/>
                </a:lnTo>
                <a:close/>
                <a:moveTo>
                  <a:pt x="86" y="426"/>
                </a:moveTo>
                <a:lnTo>
                  <a:pt x="86" y="427"/>
                </a:lnTo>
                <a:lnTo>
                  <a:pt x="88" y="428"/>
                </a:lnTo>
                <a:lnTo>
                  <a:pt x="88" y="430"/>
                </a:lnTo>
                <a:lnTo>
                  <a:pt x="89" y="430"/>
                </a:lnTo>
                <a:lnTo>
                  <a:pt x="89" y="431"/>
                </a:lnTo>
                <a:lnTo>
                  <a:pt x="88" y="432"/>
                </a:lnTo>
                <a:lnTo>
                  <a:pt x="88" y="434"/>
                </a:lnTo>
                <a:lnTo>
                  <a:pt x="86" y="435"/>
                </a:lnTo>
                <a:lnTo>
                  <a:pt x="86" y="436"/>
                </a:lnTo>
                <a:lnTo>
                  <a:pt x="85" y="436"/>
                </a:lnTo>
                <a:lnTo>
                  <a:pt x="84" y="436"/>
                </a:lnTo>
                <a:lnTo>
                  <a:pt x="82" y="436"/>
                </a:lnTo>
                <a:lnTo>
                  <a:pt x="81" y="436"/>
                </a:lnTo>
                <a:lnTo>
                  <a:pt x="81" y="435"/>
                </a:lnTo>
                <a:lnTo>
                  <a:pt x="80" y="435"/>
                </a:lnTo>
                <a:lnTo>
                  <a:pt x="80" y="434"/>
                </a:lnTo>
                <a:lnTo>
                  <a:pt x="78" y="435"/>
                </a:lnTo>
                <a:lnTo>
                  <a:pt x="78" y="434"/>
                </a:lnTo>
                <a:lnTo>
                  <a:pt x="77" y="434"/>
                </a:lnTo>
                <a:lnTo>
                  <a:pt x="77" y="435"/>
                </a:lnTo>
                <a:lnTo>
                  <a:pt x="78" y="435"/>
                </a:lnTo>
                <a:lnTo>
                  <a:pt x="80" y="436"/>
                </a:lnTo>
                <a:lnTo>
                  <a:pt x="78" y="436"/>
                </a:lnTo>
                <a:lnTo>
                  <a:pt x="77" y="438"/>
                </a:lnTo>
                <a:lnTo>
                  <a:pt x="76" y="438"/>
                </a:lnTo>
                <a:lnTo>
                  <a:pt x="74" y="439"/>
                </a:lnTo>
                <a:lnTo>
                  <a:pt x="74" y="440"/>
                </a:lnTo>
                <a:lnTo>
                  <a:pt x="73" y="440"/>
                </a:lnTo>
                <a:lnTo>
                  <a:pt x="72" y="440"/>
                </a:lnTo>
                <a:lnTo>
                  <a:pt x="72" y="442"/>
                </a:lnTo>
                <a:lnTo>
                  <a:pt x="71" y="442"/>
                </a:lnTo>
                <a:lnTo>
                  <a:pt x="71" y="443"/>
                </a:lnTo>
                <a:lnTo>
                  <a:pt x="69" y="444"/>
                </a:lnTo>
                <a:lnTo>
                  <a:pt x="69" y="443"/>
                </a:lnTo>
                <a:lnTo>
                  <a:pt x="68" y="443"/>
                </a:lnTo>
                <a:lnTo>
                  <a:pt x="68" y="442"/>
                </a:lnTo>
                <a:lnTo>
                  <a:pt x="69" y="440"/>
                </a:lnTo>
                <a:lnTo>
                  <a:pt x="69" y="439"/>
                </a:lnTo>
                <a:lnTo>
                  <a:pt x="69" y="438"/>
                </a:lnTo>
                <a:lnTo>
                  <a:pt x="69" y="436"/>
                </a:lnTo>
                <a:lnTo>
                  <a:pt x="69" y="435"/>
                </a:lnTo>
                <a:lnTo>
                  <a:pt x="71" y="434"/>
                </a:lnTo>
                <a:lnTo>
                  <a:pt x="71" y="432"/>
                </a:lnTo>
                <a:lnTo>
                  <a:pt x="72" y="432"/>
                </a:lnTo>
                <a:lnTo>
                  <a:pt x="72" y="431"/>
                </a:lnTo>
                <a:lnTo>
                  <a:pt x="73" y="430"/>
                </a:lnTo>
                <a:lnTo>
                  <a:pt x="74" y="430"/>
                </a:lnTo>
                <a:lnTo>
                  <a:pt x="73" y="430"/>
                </a:lnTo>
                <a:lnTo>
                  <a:pt x="73" y="428"/>
                </a:lnTo>
                <a:lnTo>
                  <a:pt x="74" y="428"/>
                </a:lnTo>
                <a:lnTo>
                  <a:pt x="76" y="428"/>
                </a:lnTo>
                <a:lnTo>
                  <a:pt x="76" y="427"/>
                </a:lnTo>
                <a:lnTo>
                  <a:pt x="77" y="427"/>
                </a:lnTo>
                <a:lnTo>
                  <a:pt x="78" y="427"/>
                </a:lnTo>
                <a:lnTo>
                  <a:pt x="78" y="428"/>
                </a:lnTo>
                <a:lnTo>
                  <a:pt x="80" y="428"/>
                </a:lnTo>
                <a:lnTo>
                  <a:pt x="80" y="427"/>
                </a:lnTo>
                <a:lnTo>
                  <a:pt x="81" y="427"/>
                </a:lnTo>
                <a:lnTo>
                  <a:pt x="81" y="426"/>
                </a:lnTo>
                <a:lnTo>
                  <a:pt x="82" y="426"/>
                </a:lnTo>
                <a:lnTo>
                  <a:pt x="85" y="426"/>
                </a:lnTo>
                <a:lnTo>
                  <a:pt x="86" y="426"/>
                </a:lnTo>
                <a:close/>
                <a:moveTo>
                  <a:pt x="82" y="404"/>
                </a:moveTo>
                <a:lnTo>
                  <a:pt x="81" y="404"/>
                </a:lnTo>
                <a:lnTo>
                  <a:pt x="81" y="402"/>
                </a:lnTo>
                <a:lnTo>
                  <a:pt x="82" y="402"/>
                </a:lnTo>
                <a:lnTo>
                  <a:pt x="82" y="404"/>
                </a:lnTo>
                <a:close/>
                <a:moveTo>
                  <a:pt x="86" y="398"/>
                </a:moveTo>
                <a:lnTo>
                  <a:pt x="85" y="398"/>
                </a:lnTo>
                <a:lnTo>
                  <a:pt x="86" y="398"/>
                </a:lnTo>
                <a:close/>
                <a:moveTo>
                  <a:pt x="85" y="397"/>
                </a:moveTo>
                <a:lnTo>
                  <a:pt x="85" y="396"/>
                </a:lnTo>
                <a:lnTo>
                  <a:pt x="85" y="394"/>
                </a:lnTo>
                <a:lnTo>
                  <a:pt x="86" y="396"/>
                </a:lnTo>
                <a:lnTo>
                  <a:pt x="85" y="397"/>
                </a:lnTo>
                <a:close/>
                <a:moveTo>
                  <a:pt x="82" y="396"/>
                </a:moveTo>
                <a:lnTo>
                  <a:pt x="82" y="394"/>
                </a:lnTo>
                <a:lnTo>
                  <a:pt x="82" y="396"/>
                </a:lnTo>
                <a:close/>
                <a:moveTo>
                  <a:pt x="82" y="394"/>
                </a:moveTo>
                <a:lnTo>
                  <a:pt x="81" y="394"/>
                </a:lnTo>
                <a:lnTo>
                  <a:pt x="82" y="393"/>
                </a:lnTo>
                <a:lnTo>
                  <a:pt x="82" y="394"/>
                </a:lnTo>
                <a:close/>
                <a:moveTo>
                  <a:pt x="84" y="393"/>
                </a:moveTo>
                <a:lnTo>
                  <a:pt x="84" y="392"/>
                </a:lnTo>
                <a:lnTo>
                  <a:pt x="84" y="391"/>
                </a:lnTo>
                <a:lnTo>
                  <a:pt x="85" y="391"/>
                </a:lnTo>
                <a:lnTo>
                  <a:pt x="85" y="392"/>
                </a:lnTo>
                <a:lnTo>
                  <a:pt x="84" y="392"/>
                </a:lnTo>
                <a:lnTo>
                  <a:pt x="84" y="393"/>
                </a:lnTo>
                <a:close/>
                <a:moveTo>
                  <a:pt x="86" y="392"/>
                </a:moveTo>
                <a:lnTo>
                  <a:pt x="85" y="391"/>
                </a:lnTo>
                <a:lnTo>
                  <a:pt x="86" y="391"/>
                </a:lnTo>
                <a:lnTo>
                  <a:pt x="86" y="392"/>
                </a:lnTo>
                <a:close/>
                <a:moveTo>
                  <a:pt x="88" y="388"/>
                </a:moveTo>
                <a:lnTo>
                  <a:pt x="86" y="389"/>
                </a:lnTo>
                <a:lnTo>
                  <a:pt x="86" y="388"/>
                </a:lnTo>
                <a:lnTo>
                  <a:pt x="85" y="388"/>
                </a:lnTo>
                <a:lnTo>
                  <a:pt x="85" y="387"/>
                </a:lnTo>
                <a:lnTo>
                  <a:pt x="86" y="387"/>
                </a:lnTo>
                <a:lnTo>
                  <a:pt x="88" y="387"/>
                </a:lnTo>
                <a:lnTo>
                  <a:pt x="88" y="388"/>
                </a:lnTo>
                <a:close/>
                <a:moveTo>
                  <a:pt x="90" y="387"/>
                </a:moveTo>
                <a:lnTo>
                  <a:pt x="89" y="387"/>
                </a:lnTo>
                <a:lnTo>
                  <a:pt x="88" y="385"/>
                </a:lnTo>
                <a:lnTo>
                  <a:pt x="89" y="385"/>
                </a:lnTo>
                <a:lnTo>
                  <a:pt x="90" y="385"/>
                </a:lnTo>
                <a:lnTo>
                  <a:pt x="90" y="387"/>
                </a:lnTo>
                <a:close/>
                <a:moveTo>
                  <a:pt x="85" y="385"/>
                </a:moveTo>
                <a:lnTo>
                  <a:pt x="85" y="384"/>
                </a:lnTo>
                <a:lnTo>
                  <a:pt x="86" y="384"/>
                </a:lnTo>
                <a:lnTo>
                  <a:pt x="86" y="385"/>
                </a:lnTo>
                <a:lnTo>
                  <a:pt x="85" y="385"/>
                </a:lnTo>
                <a:close/>
                <a:moveTo>
                  <a:pt x="220" y="362"/>
                </a:moveTo>
                <a:lnTo>
                  <a:pt x="221" y="362"/>
                </a:lnTo>
                <a:lnTo>
                  <a:pt x="221" y="363"/>
                </a:lnTo>
                <a:lnTo>
                  <a:pt x="220" y="364"/>
                </a:lnTo>
                <a:lnTo>
                  <a:pt x="218" y="364"/>
                </a:lnTo>
                <a:lnTo>
                  <a:pt x="217" y="363"/>
                </a:lnTo>
                <a:lnTo>
                  <a:pt x="216" y="363"/>
                </a:lnTo>
                <a:lnTo>
                  <a:pt x="216" y="362"/>
                </a:lnTo>
                <a:lnTo>
                  <a:pt x="217" y="362"/>
                </a:lnTo>
                <a:lnTo>
                  <a:pt x="218" y="362"/>
                </a:lnTo>
                <a:lnTo>
                  <a:pt x="220" y="360"/>
                </a:lnTo>
                <a:lnTo>
                  <a:pt x="220" y="362"/>
                </a:lnTo>
                <a:close/>
                <a:moveTo>
                  <a:pt x="220" y="360"/>
                </a:moveTo>
                <a:lnTo>
                  <a:pt x="220" y="359"/>
                </a:lnTo>
                <a:lnTo>
                  <a:pt x="220" y="360"/>
                </a:lnTo>
                <a:close/>
                <a:moveTo>
                  <a:pt x="95" y="355"/>
                </a:moveTo>
                <a:lnTo>
                  <a:pt x="94" y="355"/>
                </a:lnTo>
                <a:lnTo>
                  <a:pt x="94" y="354"/>
                </a:lnTo>
                <a:lnTo>
                  <a:pt x="95" y="354"/>
                </a:lnTo>
                <a:lnTo>
                  <a:pt x="97" y="354"/>
                </a:lnTo>
                <a:lnTo>
                  <a:pt x="97" y="355"/>
                </a:lnTo>
                <a:lnTo>
                  <a:pt x="95" y="355"/>
                </a:lnTo>
                <a:close/>
                <a:moveTo>
                  <a:pt x="124" y="346"/>
                </a:moveTo>
                <a:lnTo>
                  <a:pt x="123" y="346"/>
                </a:lnTo>
                <a:lnTo>
                  <a:pt x="124" y="346"/>
                </a:lnTo>
                <a:close/>
                <a:moveTo>
                  <a:pt x="118" y="345"/>
                </a:moveTo>
                <a:lnTo>
                  <a:pt x="116" y="343"/>
                </a:lnTo>
                <a:lnTo>
                  <a:pt x="118" y="343"/>
                </a:lnTo>
                <a:lnTo>
                  <a:pt x="118" y="345"/>
                </a:lnTo>
                <a:close/>
                <a:moveTo>
                  <a:pt x="116" y="343"/>
                </a:moveTo>
                <a:lnTo>
                  <a:pt x="116" y="342"/>
                </a:lnTo>
                <a:lnTo>
                  <a:pt x="116" y="343"/>
                </a:lnTo>
                <a:close/>
                <a:moveTo>
                  <a:pt x="328" y="342"/>
                </a:moveTo>
                <a:lnTo>
                  <a:pt x="327" y="341"/>
                </a:lnTo>
                <a:lnTo>
                  <a:pt x="328" y="341"/>
                </a:lnTo>
                <a:lnTo>
                  <a:pt x="328" y="342"/>
                </a:lnTo>
                <a:close/>
                <a:moveTo>
                  <a:pt x="122" y="337"/>
                </a:moveTo>
                <a:lnTo>
                  <a:pt x="122" y="336"/>
                </a:lnTo>
                <a:lnTo>
                  <a:pt x="123" y="337"/>
                </a:lnTo>
                <a:lnTo>
                  <a:pt x="122" y="337"/>
                </a:lnTo>
                <a:close/>
                <a:moveTo>
                  <a:pt x="204" y="338"/>
                </a:moveTo>
                <a:lnTo>
                  <a:pt x="204" y="337"/>
                </a:lnTo>
                <a:lnTo>
                  <a:pt x="204" y="336"/>
                </a:lnTo>
                <a:lnTo>
                  <a:pt x="205" y="337"/>
                </a:lnTo>
                <a:lnTo>
                  <a:pt x="204" y="338"/>
                </a:lnTo>
                <a:close/>
                <a:moveTo>
                  <a:pt x="116" y="336"/>
                </a:moveTo>
                <a:lnTo>
                  <a:pt x="115" y="336"/>
                </a:lnTo>
                <a:lnTo>
                  <a:pt x="115" y="334"/>
                </a:lnTo>
                <a:lnTo>
                  <a:pt x="116" y="334"/>
                </a:lnTo>
                <a:lnTo>
                  <a:pt x="116" y="336"/>
                </a:lnTo>
                <a:close/>
                <a:moveTo>
                  <a:pt x="108" y="333"/>
                </a:moveTo>
                <a:lnTo>
                  <a:pt x="107" y="333"/>
                </a:lnTo>
                <a:lnTo>
                  <a:pt x="108" y="333"/>
                </a:lnTo>
                <a:close/>
                <a:moveTo>
                  <a:pt x="108" y="332"/>
                </a:moveTo>
                <a:lnTo>
                  <a:pt x="107" y="332"/>
                </a:lnTo>
                <a:lnTo>
                  <a:pt x="107" y="330"/>
                </a:lnTo>
                <a:lnTo>
                  <a:pt x="108" y="330"/>
                </a:lnTo>
                <a:lnTo>
                  <a:pt x="108" y="332"/>
                </a:lnTo>
                <a:close/>
                <a:moveTo>
                  <a:pt x="237" y="328"/>
                </a:moveTo>
                <a:lnTo>
                  <a:pt x="235" y="326"/>
                </a:lnTo>
                <a:lnTo>
                  <a:pt x="237" y="326"/>
                </a:lnTo>
                <a:lnTo>
                  <a:pt x="237" y="328"/>
                </a:lnTo>
                <a:close/>
                <a:moveTo>
                  <a:pt x="220" y="328"/>
                </a:moveTo>
                <a:lnTo>
                  <a:pt x="218" y="328"/>
                </a:lnTo>
                <a:lnTo>
                  <a:pt x="218" y="326"/>
                </a:lnTo>
                <a:lnTo>
                  <a:pt x="220" y="326"/>
                </a:lnTo>
                <a:lnTo>
                  <a:pt x="221" y="326"/>
                </a:lnTo>
                <a:lnTo>
                  <a:pt x="220" y="326"/>
                </a:lnTo>
                <a:lnTo>
                  <a:pt x="220" y="328"/>
                </a:lnTo>
                <a:close/>
                <a:moveTo>
                  <a:pt x="218" y="326"/>
                </a:moveTo>
                <a:lnTo>
                  <a:pt x="217" y="326"/>
                </a:lnTo>
                <a:lnTo>
                  <a:pt x="217" y="325"/>
                </a:lnTo>
                <a:lnTo>
                  <a:pt x="218" y="325"/>
                </a:lnTo>
                <a:lnTo>
                  <a:pt x="218" y="326"/>
                </a:lnTo>
                <a:close/>
                <a:moveTo>
                  <a:pt x="232" y="326"/>
                </a:moveTo>
                <a:lnTo>
                  <a:pt x="233" y="328"/>
                </a:lnTo>
                <a:lnTo>
                  <a:pt x="234" y="328"/>
                </a:lnTo>
                <a:lnTo>
                  <a:pt x="235" y="328"/>
                </a:lnTo>
                <a:lnTo>
                  <a:pt x="237" y="328"/>
                </a:lnTo>
                <a:lnTo>
                  <a:pt x="237" y="329"/>
                </a:lnTo>
                <a:lnTo>
                  <a:pt x="238" y="330"/>
                </a:lnTo>
                <a:lnTo>
                  <a:pt x="239" y="330"/>
                </a:lnTo>
                <a:lnTo>
                  <a:pt x="241" y="332"/>
                </a:lnTo>
                <a:lnTo>
                  <a:pt x="241" y="333"/>
                </a:lnTo>
                <a:lnTo>
                  <a:pt x="239" y="333"/>
                </a:lnTo>
                <a:lnTo>
                  <a:pt x="238" y="333"/>
                </a:lnTo>
                <a:lnTo>
                  <a:pt x="238" y="334"/>
                </a:lnTo>
                <a:lnTo>
                  <a:pt x="239" y="334"/>
                </a:lnTo>
                <a:lnTo>
                  <a:pt x="241" y="336"/>
                </a:lnTo>
                <a:lnTo>
                  <a:pt x="242" y="336"/>
                </a:lnTo>
                <a:lnTo>
                  <a:pt x="243" y="337"/>
                </a:lnTo>
                <a:lnTo>
                  <a:pt x="243" y="338"/>
                </a:lnTo>
                <a:lnTo>
                  <a:pt x="245" y="338"/>
                </a:lnTo>
                <a:lnTo>
                  <a:pt x="246" y="339"/>
                </a:lnTo>
                <a:lnTo>
                  <a:pt x="246" y="341"/>
                </a:lnTo>
                <a:lnTo>
                  <a:pt x="247" y="341"/>
                </a:lnTo>
                <a:lnTo>
                  <a:pt x="247" y="342"/>
                </a:lnTo>
                <a:lnTo>
                  <a:pt x="247" y="343"/>
                </a:lnTo>
                <a:lnTo>
                  <a:pt x="245" y="342"/>
                </a:lnTo>
                <a:lnTo>
                  <a:pt x="245" y="343"/>
                </a:lnTo>
                <a:lnTo>
                  <a:pt x="243" y="342"/>
                </a:lnTo>
                <a:lnTo>
                  <a:pt x="241" y="341"/>
                </a:lnTo>
                <a:lnTo>
                  <a:pt x="239" y="339"/>
                </a:lnTo>
                <a:lnTo>
                  <a:pt x="238" y="339"/>
                </a:lnTo>
                <a:lnTo>
                  <a:pt x="238" y="341"/>
                </a:lnTo>
                <a:lnTo>
                  <a:pt x="235" y="341"/>
                </a:lnTo>
                <a:lnTo>
                  <a:pt x="235" y="342"/>
                </a:lnTo>
                <a:lnTo>
                  <a:pt x="235" y="343"/>
                </a:lnTo>
                <a:lnTo>
                  <a:pt x="237" y="343"/>
                </a:lnTo>
                <a:lnTo>
                  <a:pt x="238" y="345"/>
                </a:lnTo>
                <a:lnTo>
                  <a:pt x="239" y="345"/>
                </a:lnTo>
                <a:lnTo>
                  <a:pt x="241" y="345"/>
                </a:lnTo>
                <a:lnTo>
                  <a:pt x="241" y="346"/>
                </a:lnTo>
                <a:lnTo>
                  <a:pt x="242" y="345"/>
                </a:lnTo>
                <a:lnTo>
                  <a:pt x="242" y="346"/>
                </a:lnTo>
                <a:lnTo>
                  <a:pt x="242" y="347"/>
                </a:lnTo>
                <a:lnTo>
                  <a:pt x="241" y="349"/>
                </a:lnTo>
                <a:lnTo>
                  <a:pt x="239" y="349"/>
                </a:lnTo>
                <a:lnTo>
                  <a:pt x="238" y="349"/>
                </a:lnTo>
                <a:lnTo>
                  <a:pt x="237" y="347"/>
                </a:lnTo>
                <a:lnTo>
                  <a:pt x="235" y="346"/>
                </a:lnTo>
                <a:lnTo>
                  <a:pt x="234" y="346"/>
                </a:lnTo>
                <a:lnTo>
                  <a:pt x="234" y="347"/>
                </a:lnTo>
                <a:lnTo>
                  <a:pt x="233" y="347"/>
                </a:lnTo>
                <a:lnTo>
                  <a:pt x="232" y="347"/>
                </a:lnTo>
                <a:lnTo>
                  <a:pt x="232" y="349"/>
                </a:lnTo>
                <a:lnTo>
                  <a:pt x="230" y="351"/>
                </a:lnTo>
                <a:lnTo>
                  <a:pt x="230" y="353"/>
                </a:lnTo>
                <a:lnTo>
                  <a:pt x="229" y="353"/>
                </a:lnTo>
                <a:lnTo>
                  <a:pt x="228" y="354"/>
                </a:lnTo>
                <a:lnTo>
                  <a:pt x="226" y="354"/>
                </a:lnTo>
                <a:lnTo>
                  <a:pt x="224" y="354"/>
                </a:lnTo>
                <a:lnTo>
                  <a:pt x="222" y="354"/>
                </a:lnTo>
                <a:lnTo>
                  <a:pt x="221" y="354"/>
                </a:lnTo>
                <a:lnTo>
                  <a:pt x="221" y="355"/>
                </a:lnTo>
                <a:lnTo>
                  <a:pt x="220" y="355"/>
                </a:lnTo>
                <a:lnTo>
                  <a:pt x="218" y="355"/>
                </a:lnTo>
                <a:lnTo>
                  <a:pt x="217" y="356"/>
                </a:lnTo>
                <a:lnTo>
                  <a:pt x="216" y="356"/>
                </a:lnTo>
                <a:lnTo>
                  <a:pt x="216" y="358"/>
                </a:lnTo>
                <a:lnTo>
                  <a:pt x="216" y="359"/>
                </a:lnTo>
                <a:lnTo>
                  <a:pt x="215" y="359"/>
                </a:lnTo>
                <a:lnTo>
                  <a:pt x="216" y="360"/>
                </a:lnTo>
                <a:lnTo>
                  <a:pt x="216" y="362"/>
                </a:lnTo>
                <a:lnTo>
                  <a:pt x="215" y="362"/>
                </a:lnTo>
                <a:lnTo>
                  <a:pt x="213" y="362"/>
                </a:lnTo>
                <a:lnTo>
                  <a:pt x="212" y="362"/>
                </a:lnTo>
                <a:lnTo>
                  <a:pt x="212" y="360"/>
                </a:lnTo>
                <a:lnTo>
                  <a:pt x="211" y="360"/>
                </a:lnTo>
                <a:lnTo>
                  <a:pt x="209" y="359"/>
                </a:lnTo>
                <a:lnTo>
                  <a:pt x="208" y="358"/>
                </a:lnTo>
                <a:lnTo>
                  <a:pt x="208" y="356"/>
                </a:lnTo>
                <a:lnTo>
                  <a:pt x="208" y="355"/>
                </a:lnTo>
                <a:lnTo>
                  <a:pt x="208" y="354"/>
                </a:lnTo>
                <a:lnTo>
                  <a:pt x="207" y="354"/>
                </a:lnTo>
                <a:lnTo>
                  <a:pt x="207" y="353"/>
                </a:lnTo>
                <a:lnTo>
                  <a:pt x="208" y="353"/>
                </a:lnTo>
                <a:lnTo>
                  <a:pt x="208" y="351"/>
                </a:lnTo>
                <a:lnTo>
                  <a:pt x="207" y="351"/>
                </a:lnTo>
                <a:lnTo>
                  <a:pt x="207" y="350"/>
                </a:lnTo>
                <a:lnTo>
                  <a:pt x="208" y="350"/>
                </a:lnTo>
                <a:lnTo>
                  <a:pt x="208" y="349"/>
                </a:lnTo>
                <a:lnTo>
                  <a:pt x="209" y="349"/>
                </a:lnTo>
                <a:lnTo>
                  <a:pt x="208" y="349"/>
                </a:lnTo>
                <a:lnTo>
                  <a:pt x="207" y="349"/>
                </a:lnTo>
                <a:lnTo>
                  <a:pt x="205" y="349"/>
                </a:lnTo>
                <a:lnTo>
                  <a:pt x="204" y="347"/>
                </a:lnTo>
                <a:lnTo>
                  <a:pt x="204" y="346"/>
                </a:lnTo>
                <a:lnTo>
                  <a:pt x="204" y="345"/>
                </a:lnTo>
                <a:lnTo>
                  <a:pt x="204" y="343"/>
                </a:lnTo>
                <a:lnTo>
                  <a:pt x="204" y="342"/>
                </a:lnTo>
                <a:lnTo>
                  <a:pt x="204" y="341"/>
                </a:lnTo>
                <a:lnTo>
                  <a:pt x="205" y="341"/>
                </a:lnTo>
                <a:lnTo>
                  <a:pt x="205" y="339"/>
                </a:lnTo>
                <a:lnTo>
                  <a:pt x="207" y="338"/>
                </a:lnTo>
                <a:lnTo>
                  <a:pt x="207" y="337"/>
                </a:lnTo>
                <a:lnTo>
                  <a:pt x="205" y="337"/>
                </a:lnTo>
                <a:lnTo>
                  <a:pt x="205" y="336"/>
                </a:lnTo>
                <a:lnTo>
                  <a:pt x="205" y="334"/>
                </a:lnTo>
                <a:lnTo>
                  <a:pt x="207" y="334"/>
                </a:lnTo>
                <a:lnTo>
                  <a:pt x="207" y="333"/>
                </a:lnTo>
                <a:lnTo>
                  <a:pt x="207" y="332"/>
                </a:lnTo>
                <a:lnTo>
                  <a:pt x="208" y="330"/>
                </a:lnTo>
                <a:lnTo>
                  <a:pt x="208" y="329"/>
                </a:lnTo>
                <a:lnTo>
                  <a:pt x="208" y="328"/>
                </a:lnTo>
                <a:lnTo>
                  <a:pt x="209" y="328"/>
                </a:lnTo>
                <a:lnTo>
                  <a:pt x="211" y="326"/>
                </a:lnTo>
                <a:lnTo>
                  <a:pt x="212" y="326"/>
                </a:lnTo>
                <a:lnTo>
                  <a:pt x="212" y="325"/>
                </a:lnTo>
                <a:lnTo>
                  <a:pt x="213" y="325"/>
                </a:lnTo>
                <a:lnTo>
                  <a:pt x="215" y="325"/>
                </a:lnTo>
                <a:lnTo>
                  <a:pt x="215" y="326"/>
                </a:lnTo>
                <a:lnTo>
                  <a:pt x="216" y="326"/>
                </a:lnTo>
                <a:lnTo>
                  <a:pt x="216" y="328"/>
                </a:lnTo>
                <a:lnTo>
                  <a:pt x="217" y="328"/>
                </a:lnTo>
                <a:lnTo>
                  <a:pt x="218" y="328"/>
                </a:lnTo>
                <a:lnTo>
                  <a:pt x="218" y="329"/>
                </a:lnTo>
                <a:lnTo>
                  <a:pt x="220" y="330"/>
                </a:lnTo>
                <a:lnTo>
                  <a:pt x="221" y="332"/>
                </a:lnTo>
                <a:lnTo>
                  <a:pt x="221" y="333"/>
                </a:lnTo>
                <a:lnTo>
                  <a:pt x="221" y="334"/>
                </a:lnTo>
                <a:lnTo>
                  <a:pt x="221" y="336"/>
                </a:lnTo>
                <a:lnTo>
                  <a:pt x="221" y="337"/>
                </a:lnTo>
                <a:lnTo>
                  <a:pt x="222" y="338"/>
                </a:lnTo>
                <a:lnTo>
                  <a:pt x="224" y="339"/>
                </a:lnTo>
                <a:lnTo>
                  <a:pt x="224" y="341"/>
                </a:lnTo>
                <a:lnTo>
                  <a:pt x="225" y="339"/>
                </a:lnTo>
                <a:lnTo>
                  <a:pt x="225" y="341"/>
                </a:lnTo>
                <a:lnTo>
                  <a:pt x="225" y="342"/>
                </a:lnTo>
                <a:lnTo>
                  <a:pt x="225" y="341"/>
                </a:lnTo>
                <a:lnTo>
                  <a:pt x="226" y="339"/>
                </a:lnTo>
                <a:lnTo>
                  <a:pt x="228" y="339"/>
                </a:lnTo>
                <a:lnTo>
                  <a:pt x="228" y="338"/>
                </a:lnTo>
                <a:lnTo>
                  <a:pt x="228" y="339"/>
                </a:lnTo>
                <a:lnTo>
                  <a:pt x="226" y="339"/>
                </a:lnTo>
                <a:lnTo>
                  <a:pt x="226" y="338"/>
                </a:lnTo>
                <a:lnTo>
                  <a:pt x="226" y="337"/>
                </a:lnTo>
                <a:lnTo>
                  <a:pt x="226" y="334"/>
                </a:lnTo>
                <a:lnTo>
                  <a:pt x="226" y="333"/>
                </a:lnTo>
                <a:lnTo>
                  <a:pt x="228" y="333"/>
                </a:lnTo>
                <a:lnTo>
                  <a:pt x="226" y="333"/>
                </a:lnTo>
                <a:lnTo>
                  <a:pt x="226" y="332"/>
                </a:lnTo>
                <a:lnTo>
                  <a:pt x="226" y="330"/>
                </a:lnTo>
                <a:lnTo>
                  <a:pt x="226" y="328"/>
                </a:lnTo>
                <a:lnTo>
                  <a:pt x="228" y="328"/>
                </a:lnTo>
                <a:lnTo>
                  <a:pt x="228" y="326"/>
                </a:lnTo>
                <a:lnTo>
                  <a:pt x="229" y="325"/>
                </a:lnTo>
                <a:lnTo>
                  <a:pt x="229" y="324"/>
                </a:lnTo>
                <a:lnTo>
                  <a:pt x="230" y="325"/>
                </a:lnTo>
                <a:lnTo>
                  <a:pt x="232" y="325"/>
                </a:lnTo>
                <a:lnTo>
                  <a:pt x="232" y="326"/>
                </a:lnTo>
                <a:close/>
                <a:moveTo>
                  <a:pt x="245" y="320"/>
                </a:moveTo>
                <a:lnTo>
                  <a:pt x="246" y="320"/>
                </a:lnTo>
                <a:lnTo>
                  <a:pt x="246" y="321"/>
                </a:lnTo>
                <a:lnTo>
                  <a:pt x="246" y="322"/>
                </a:lnTo>
                <a:lnTo>
                  <a:pt x="243" y="321"/>
                </a:lnTo>
                <a:lnTo>
                  <a:pt x="243" y="320"/>
                </a:lnTo>
                <a:lnTo>
                  <a:pt x="245" y="320"/>
                </a:lnTo>
                <a:close/>
                <a:moveTo>
                  <a:pt x="228" y="319"/>
                </a:moveTo>
                <a:lnTo>
                  <a:pt x="228" y="317"/>
                </a:lnTo>
                <a:lnTo>
                  <a:pt x="228" y="319"/>
                </a:lnTo>
                <a:close/>
                <a:moveTo>
                  <a:pt x="284" y="316"/>
                </a:moveTo>
                <a:lnTo>
                  <a:pt x="284" y="315"/>
                </a:lnTo>
                <a:lnTo>
                  <a:pt x="284" y="316"/>
                </a:lnTo>
                <a:close/>
                <a:moveTo>
                  <a:pt x="120" y="312"/>
                </a:moveTo>
                <a:lnTo>
                  <a:pt x="119" y="313"/>
                </a:lnTo>
                <a:lnTo>
                  <a:pt x="119" y="312"/>
                </a:lnTo>
                <a:lnTo>
                  <a:pt x="120" y="312"/>
                </a:lnTo>
                <a:close/>
                <a:moveTo>
                  <a:pt x="199" y="311"/>
                </a:moveTo>
                <a:lnTo>
                  <a:pt x="198" y="311"/>
                </a:lnTo>
                <a:lnTo>
                  <a:pt x="199" y="311"/>
                </a:lnTo>
                <a:close/>
                <a:moveTo>
                  <a:pt x="200" y="311"/>
                </a:moveTo>
                <a:lnTo>
                  <a:pt x="199" y="311"/>
                </a:lnTo>
                <a:lnTo>
                  <a:pt x="200" y="311"/>
                </a:lnTo>
                <a:close/>
                <a:moveTo>
                  <a:pt x="322" y="308"/>
                </a:moveTo>
                <a:lnTo>
                  <a:pt x="322" y="307"/>
                </a:lnTo>
                <a:lnTo>
                  <a:pt x="322" y="308"/>
                </a:lnTo>
                <a:close/>
                <a:moveTo>
                  <a:pt x="304" y="308"/>
                </a:moveTo>
                <a:lnTo>
                  <a:pt x="302" y="307"/>
                </a:lnTo>
                <a:lnTo>
                  <a:pt x="304" y="307"/>
                </a:lnTo>
                <a:lnTo>
                  <a:pt x="304" y="308"/>
                </a:lnTo>
                <a:close/>
                <a:moveTo>
                  <a:pt x="311" y="305"/>
                </a:moveTo>
                <a:lnTo>
                  <a:pt x="310" y="305"/>
                </a:lnTo>
                <a:lnTo>
                  <a:pt x="311" y="305"/>
                </a:lnTo>
                <a:close/>
                <a:moveTo>
                  <a:pt x="212" y="307"/>
                </a:moveTo>
                <a:lnTo>
                  <a:pt x="211" y="307"/>
                </a:lnTo>
                <a:lnTo>
                  <a:pt x="211" y="305"/>
                </a:lnTo>
                <a:lnTo>
                  <a:pt x="211" y="304"/>
                </a:lnTo>
                <a:lnTo>
                  <a:pt x="212" y="304"/>
                </a:lnTo>
                <a:lnTo>
                  <a:pt x="212" y="305"/>
                </a:lnTo>
                <a:lnTo>
                  <a:pt x="212" y="307"/>
                </a:lnTo>
                <a:close/>
                <a:moveTo>
                  <a:pt x="44" y="305"/>
                </a:moveTo>
                <a:lnTo>
                  <a:pt x="44" y="304"/>
                </a:lnTo>
                <a:lnTo>
                  <a:pt x="46" y="304"/>
                </a:lnTo>
                <a:lnTo>
                  <a:pt x="44" y="305"/>
                </a:lnTo>
                <a:close/>
                <a:moveTo>
                  <a:pt x="204" y="298"/>
                </a:moveTo>
                <a:lnTo>
                  <a:pt x="205" y="299"/>
                </a:lnTo>
                <a:lnTo>
                  <a:pt x="207" y="299"/>
                </a:lnTo>
                <a:lnTo>
                  <a:pt x="205" y="299"/>
                </a:lnTo>
                <a:lnTo>
                  <a:pt x="204" y="299"/>
                </a:lnTo>
                <a:lnTo>
                  <a:pt x="204" y="298"/>
                </a:lnTo>
                <a:close/>
                <a:moveTo>
                  <a:pt x="264" y="295"/>
                </a:moveTo>
                <a:lnTo>
                  <a:pt x="263" y="295"/>
                </a:lnTo>
                <a:lnTo>
                  <a:pt x="263" y="294"/>
                </a:lnTo>
                <a:lnTo>
                  <a:pt x="264" y="294"/>
                </a:lnTo>
                <a:lnTo>
                  <a:pt x="264" y="295"/>
                </a:lnTo>
                <a:close/>
                <a:moveTo>
                  <a:pt x="128" y="295"/>
                </a:moveTo>
                <a:lnTo>
                  <a:pt x="128" y="294"/>
                </a:lnTo>
                <a:lnTo>
                  <a:pt x="128" y="295"/>
                </a:lnTo>
                <a:close/>
                <a:moveTo>
                  <a:pt x="338" y="294"/>
                </a:moveTo>
                <a:lnTo>
                  <a:pt x="336" y="294"/>
                </a:lnTo>
                <a:lnTo>
                  <a:pt x="338" y="294"/>
                </a:lnTo>
                <a:close/>
                <a:moveTo>
                  <a:pt x="264" y="294"/>
                </a:moveTo>
                <a:lnTo>
                  <a:pt x="263" y="294"/>
                </a:lnTo>
                <a:lnTo>
                  <a:pt x="263" y="292"/>
                </a:lnTo>
                <a:lnTo>
                  <a:pt x="264" y="292"/>
                </a:lnTo>
                <a:lnTo>
                  <a:pt x="264" y="294"/>
                </a:lnTo>
                <a:close/>
                <a:moveTo>
                  <a:pt x="127" y="291"/>
                </a:moveTo>
                <a:lnTo>
                  <a:pt x="126" y="292"/>
                </a:lnTo>
                <a:lnTo>
                  <a:pt x="126" y="291"/>
                </a:lnTo>
                <a:lnTo>
                  <a:pt x="127" y="291"/>
                </a:lnTo>
                <a:close/>
                <a:moveTo>
                  <a:pt x="128" y="288"/>
                </a:moveTo>
                <a:lnTo>
                  <a:pt x="127" y="288"/>
                </a:lnTo>
                <a:lnTo>
                  <a:pt x="128" y="288"/>
                </a:lnTo>
                <a:close/>
                <a:moveTo>
                  <a:pt x="277" y="287"/>
                </a:moveTo>
                <a:lnTo>
                  <a:pt x="279" y="288"/>
                </a:lnTo>
                <a:lnTo>
                  <a:pt x="280" y="287"/>
                </a:lnTo>
                <a:lnTo>
                  <a:pt x="280" y="288"/>
                </a:lnTo>
                <a:lnTo>
                  <a:pt x="281" y="288"/>
                </a:lnTo>
                <a:lnTo>
                  <a:pt x="283" y="290"/>
                </a:lnTo>
                <a:lnTo>
                  <a:pt x="284" y="291"/>
                </a:lnTo>
                <a:lnTo>
                  <a:pt x="283" y="292"/>
                </a:lnTo>
                <a:lnTo>
                  <a:pt x="283" y="294"/>
                </a:lnTo>
                <a:lnTo>
                  <a:pt x="281" y="292"/>
                </a:lnTo>
                <a:lnTo>
                  <a:pt x="280" y="291"/>
                </a:lnTo>
                <a:lnTo>
                  <a:pt x="279" y="290"/>
                </a:lnTo>
                <a:lnTo>
                  <a:pt x="277" y="290"/>
                </a:lnTo>
                <a:lnTo>
                  <a:pt x="276" y="290"/>
                </a:lnTo>
                <a:lnTo>
                  <a:pt x="275" y="288"/>
                </a:lnTo>
                <a:lnTo>
                  <a:pt x="276" y="288"/>
                </a:lnTo>
                <a:lnTo>
                  <a:pt x="276" y="287"/>
                </a:lnTo>
                <a:lnTo>
                  <a:pt x="276" y="288"/>
                </a:lnTo>
                <a:lnTo>
                  <a:pt x="276" y="287"/>
                </a:lnTo>
                <a:lnTo>
                  <a:pt x="277" y="287"/>
                </a:lnTo>
                <a:close/>
                <a:moveTo>
                  <a:pt x="271" y="287"/>
                </a:moveTo>
                <a:lnTo>
                  <a:pt x="271" y="286"/>
                </a:lnTo>
                <a:lnTo>
                  <a:pt x="271" y="287"/>
                </a:lnTo>
                <a:close/>
                <a:moveTo>
                  <a:pt x="359" y="288"/>
                </a:moveTo>
                <a:lnTo>
                  <a:pt x="357" y="288"/>
                </a:lnTo>
                <a:lnTo>
                  <a:pt x="356" y="287"/>
                </a:lnTo>
                <a:lnTo>
                  <a:pt x="357" y="286"/>
                </a:lnTo>
                <a:lnTo>
                  <a:pt x="359" y="286"/>
                </a:lnTo>
                <a:lnTo>
                  <a:pt x="359" y="287"/>
                </a:lnTo>
                <a:lnTo>
                  <a:pt x="359" y="288"/>
                </a:lnTo>
                <a:close/>
                <a:moveTo>
                  <a:pt x="271" y="287"/>
                </a:moveTo>
                <a:lnTo>
                  <a:pt x="270" y="287"/>
                </a:lnTo>
                <a:lnTo>
                  <a:pt x="270" y="286"/>
                </a:lnTo>
                <a:lnTo>
                  <a:pt x="271" y="286"/>
                </a:lnTo>
                <a:lnTo>
                  <a:pt x="271" y="287"/>
                </a:lnTo>
                <a:close/>
                <a:moveTo>
                  <a:pt x="359" y="284"/>
                </a:moveTo>
                <a:lnTo>
                  <a:pt x="357" y="284"/>
                </a:lnTo>
                <a:lnTo>
                  <a:pt x="359" y="284"/>
                </a:lnTo>
                <a:close/>
                <a:moveTo>
                  <a:pt x="360" y="284"/>
                </a:moveTo>
                <a:lnTo>
                  <a:pt x="360" y="286"/>
                </a:lnTo>
                <a:lnTo>
                  <a:pt x="359" y="284"/>
                </a:lnTo>
                <a:lnTo>
                  <a:pt x="360" y="284"/>
                </a:lnTo>
                <a:close/>
                <a:moveTo>
                  <a:pt x="263" y="278"/>
                </a:moveTo>
                <a:lnTo>
                  <a:pt x="263" y="277"/>
                </a:lnTo>
                <a:lnTo>
                  <a:pt x="263" y="278"/>
                </a:lnTo>
                <a:close/>
                <a:moveTo>
                  <a:pt x="270" y="277"/>
                </a:moveTo>
                <a:lnTo>
                  <a:pt x="268" y="277"/>
                </a:lnTo>
                <a:lnTo>
                  <a:pt x="268" y="275"/>
                </a:lnTo>
                <a:lnTo>
                  <a:pt x="270" y="275"/>
                </a:lnTo>
                <a:lnTo>
                  <a:pt x="270" y="277"/>
                </a:lnTo>
                <a:close/>
                <a:moveTo>
                  <a:pt x="281" y="274"/>
                </a:moveTo>
                <a:lnTo>
                  <a:pt x="280" y="273"/>
                </a:lnTo>
                <a:lnTo>
                  <a:pt x="281" y="273"/>
                </a:lnTo>
                <a:lnTo>
                  <a:pt x="281" y="274"/>
                </a:lnTo>
                <a:close/>
                <a:moveTo>
                  <a:pt x="277" y="271"/>
                </a:moveTo>
                <a:lnTo>
                  <a:pt x="277" y="273"/>
                </a:lnTo>
                <a:lnTo>
                  <a:pt x="277" y="271"/>
                </a:lnTo>
                <a:close/>
                <a:moveTo>
                  <a:pt x="277" y="271"/>
                </a:moveTo>
                <a:lnTo>
                  <a:pt x="276" y="271"/>
                </a:lnTo>
                <a:lnTo>
                  <a:pt x="277" y="270"/>
                </a:lnTo>
                <a:lnTo>
                  <a:pt x="277" y="271"/>
                </a:lnTo>
                <a:close/>
                <a:moveTo>
                  <a:pt x="148" y="267"/>
                </a:moveTo>
                <a:lnTo>
                  <a:pt x="148" y="269"/>
                </a:lnTo>
                <a:lnTo>
                  <a:pt x="149" y="269"/>
                </a:lnTo>
                <a:lnTo>
                  <a:pt x="149" y="270"/>
                </a:lnTo>
                <a:lnTo>
                  <a:pt x="148" y="270"/>
                </a:lnTo>
                <a:lnTo>
                  <a:pt x="148" y="269"/>
                </a:lnTo>
                <a:lnTo>
                  <a:pt x="148" y="267"/>
                </a:lnTo>
                <a:close/>
                <a:moveTo>
                  <a:pt x="284" y="264"/>
                </a:moveTo>
                <a:lnTo>
                  <a:pt x="284" y="265"/>
                </a:lnTo>
                <a:lnTo>
                  <a:pt x="284" y="264"/>
                </a:lnTo>
                <a:close/>
                <a:moveTo>
                  <a:pt x="209" y="260"/>
                </a:moveTo>
                <a:lnTo>
                  <a:pt x="208" y="260"/>
                </a:lnTo>
                <a:lnTo>
                  <a:pt x="207" y="260"/>
                </a:lnTo>
                <a:lnTo>
                  <a:pt x="207" y="258"/>
                </a:lnTo>
                <a:lnTo>
                  <a:pt x="208" y="257"/>
                </a:lnTo>
                <a:lnTo>
                  <a:pt x="209" y="258"/>
                </a:lnTo>
                <a:lnTo>
                  <a:pt x="209" y="260"/>
                </a:lnTo>
                <a:close/>
                <a:moveTo>
                  <a:pt x="201" y="250"/>
                </a:moveTo>
                <a:lnTo>
                  <a:pt x="203" y="250"/>
                </a:lnTo>
                <a:lnTo>
                  <a:pt x="204" y="250"/>
                </a:lnTo>
                <a:lnTo>
                  <a:pt x="204" y="252"/>
                </a:lnTo>
                <a:lnTo>
                  <a:pt x="203" y="253"/>
                </a:lnTo>
                <a:lnTo>
                  <a:pt x="200" y="253"/>
                </a:lnTo>
                <a:lnTo>
                  <a:pt x="199" y="253"/>
                </a:lnTo>
                <a:lnTo>
                  <a:pt x="198" y="253"/>
                </a:lnTo>
                <a:lnTo>
                  <a:pt x="198" y="252"/>
                </a:lnTo>
                <a:lnTo>
                  <a:pt x="200" y="252"/>
                </a:lnTo>
                <a:lnTo>
                  <a:pt x="200" y="250"/>
                </a:lnTo>
                <a:lnTo>
                  <a:pt x="201" y="250"/>
                </a:lnTo>
                <a:close/>
                <a:moveTo>
                  <a:pt x="366" y="249"/>
                </a:moveTo>
                <a:lnTo>
                  <a:pt x="365" y="249"/>
                </a:lnTo>
                <a:lnTo>
                  <a:pt x="366" y="249"/>
                </a:lnTo>
                <a:close/>
                <a:moveTo>
                  <a:pt x="362" y="245"/>
                </a:moveTo>
                <a:lnTo>
                  <a:pt x="362" y="247"/>
                </a:lnTo>
                <a:lnTo>
                  <a:pt x="362" y="245"/>
                </a:lnTo>
                <a:close/>
                <a:moveTo>
                  <a:pt x="352" y="245"/>
                </a:moveTo>
                <a:lnTo>
                  <a:pt x="352" y="244"/>
                </a:lnTo>
                <a:lnTo>
                  <a:pt x="353" y="244"/>
                </a:lnTo>
                <a:lnTo>
                  <a:pt x="353" y="245"/>
                </a:lnTo>
                <a:lnTo>
                  <a:pt x="352" y="245"/>
                </a:lnTo>
                <a:close/>
                <a:moveTo>
                  <a:pt x="54" y="240"/>
                </a:moveTo>
                <a:lnTo>
                  <a:pt x="52" y="240"/>
                </a:lnTo>
                <a:lnTo>
                  <a:pt x="52" y="239"/>
                </a:lnTo>
                <a:lnTo>
                  <a:pt x="54" y="239"/>
                </a:lnTo>
                <a:lnTo>
                  <a:pt x="54" y="240"/>
                </a:lnTo>
                <a:close/>
                <a:moveTo>
                  <a:pt x="133" y="181"/>
                </a:moveTo>
                <a:lnTo>
                  <a:pt x="133" y="180"/>
                </a:lnTo>
                <a:lnTo>
                  <a:pt x="133" y="181"/>
                </a:lnTo>
                <a:close/>
                <a:moveTo>
                  <a:pt x="133" y="180"/>
                </a:moveTo>
                <a:lnTo>
                  <a:pt x="133" y="181"/>
                </a:lnTo>
                <a:lnTo>
                  <a:pt x="133" y="180"/>
                </a:lnTo>
                <a:close/>
                <a:moveTo>
                  <a:pt x="133" y="180"/>
                </a:moveTo>
                <a:lnTo>
                  <a:pt x="132" y="180"/>
                </a:lnTo>
                <a:lnTo>
                  <a:pt x="133" y="180"/>
                </a:lnTo>
                <a:close/>
                <a:moveTo>
                  <a:pt x="127" y="171"/>
                </a:moveTo>
                <a:lnTo>
                  <a:pt x="126" y="171"/>
                </a:lnTo>
                <a:lnTo>
                  <a:pt x="126" y="169"/>
                </a:lnTo>
                <a:lnTo>
                  <a:pt x="127" y="171"/>
                </a:lnTo>
                <a:close/>
                <a:moveTo>
                  <a:pt x="344" y="53"/>
                </a:moveTo>
                <a:lnTo>
                  <a:pt x="344" y="51"/>
                </a:lnTo>
                <a:lnTo>
                  <a:pt x="345" y="51"/>
                </a:lnTo>
                <a:lnTo>
                  <a:pt x="344" y="53"/>
                </a:lnTo>
                <a:close/>
                <a:moveTo>
                  <a:pt x="366" y="48"/>
                </a:moveTo>
                <a:lnTo>
                  <a:pt x="366" y="49"/>
                </a:lnTo>
                <a:lnTo>
                  <a:pt x="365" y="49"/>
                </a:lnTo>
                <a:lnTo>
                  <a:pt x="365" y="48"/>
                </a:lnTo>
                <a:lnTo>
                  <a:pt x="366" y="46"/>
                </a:lnTo>
                <a:lnTo>
                  <a:pt x="366" y="48"/>
                </a:lnTo>
                <a:close/>
                <a:moveTo>
                  <a:pt x="344" y="38"/>
                </a:moveTo>
                <a:lnTo>
                  <a:pt x="343" y="40"/>
                </a:lnTo>
                <a:lnTo>
                  <a:pt x="343" y="38"/>
                </a:lnTo>
                <a:lnTo>
                  <a:pt x="344" y="38"/>
                </a:lnTo>
                <a:close/>
                <a:moveTo>
                  <a:pt x="343" y="31"/>
                </a:moveTo>
                <a:lnTo>
                  <a:pt x="345" y="31"/>
                </a:lnTo>
                <a:lnTo>
                  <a:pt x="345" y="32"/>
                </a:lnTo>
                <a:lnTo>
                  <a:pt x="347" y="32"/>
                </a:lnTo>
                <a:lnTo>
                  <a:pt x="348" y="32"/>
                </a:lnTo>
                <a:lnTo>
                  <a:pt x="349" y="32"/>
                </a:lnTo>
                <a:lnTo>
                  <a:pt x="351" y="32"/>
                </a:lnTo>
                <a:lnTo>
                  <a:pt x="352" y="33"/>
                </a:lnTo>
                <a:lnTo>
                  <a:pt x="353" y="34"/>
                </a:lnTo>
                <a:lnTo>
                  <a:pt x="355" y="36"/>
                </a:lnTo>
                <a:lnTo>
                  <a:pt x="356" y="37"/>
                </a:lnTo>
                <a:lnTo>
                  <a:pt x="356" y="38"/>
                </a:lnTo>
                <a:lnTo>
                  <a:pt x="356" y="40"/>
                </a:lnTo>
                <a:lnTo>
                  <a:pt x="356" y="41"/>
                </a:lnTo>
                <a:lnTo>
                  <a:pt x="356" y="40"/>
                </a:lnTo>
                <a:lnTo>
                  <a:pt x="357" y="38"/>
                </a:lnTo>
                <a:lnTo>
                  <a:pt x="357" y="40"/>
                </a:lnTo>
                <a:lnTo>
                  <a:pt x="359" y="40"/>
                </a:lnTo>
                <a:lnTo>
                  <a:pt x="360" y="40"/>
                </a:lnTo>
                <a:lnTo>
                  <a:pt x="361" y="41"/>
                </a:lnTo>
                <a:lnTo>
                  <a:pt x="362" y="40"/>
                </a:lnTo>
                <a:lnTo>
                  <a:pt x="364" y="40"/>
                </a:lnTo>
                <a:lnTo>
                  <a:pt x="364" y="38"/>
                </a:lnTo>
                <a:lnTo>
                  <a:pt x="365" y="38"/>
                </a:lnTo>
                <a:lnTo>
                  <a:pt x="365" y="37"/>
                </a:lnTo>
                <a:lnTo>
                  <a:pt x="366" y="37"/>
                </a:lnTo>
                <a:lnTo>
                  <a:pt x="366" y="36"/>
                </a:lnTo>
                <a:lnTo>
                  <a:pt x="366" y="37"/>
                </a:lnTo>
                <a:lnTo>
                  <a:pt x="368" y="37"/>
                </a:lnTo>
                <a:lnTo>
                  <a:pt x="368" y="38"/>
                </a:lnTo>
                <a:lnTo>
                  <a:pt x="368" y="40"/>
                </a:lnTo>
                <a:lnTo>
                  <a:pt x="369" y="40"/>
                </a:lnTo>
                <a:lnTo>
                  <a:pt x="369" y="41"/>
                </a:lnTo>
                <a:lnTo>
                  <a:pt x="368" y="42"/>
                </a:lnTo>
                <a:lnTo>
                  <a:pt x="366" y="42"/>
                </a:lnTo>
                <a:lnTo>
                  <a:pt x="365" y="45"/>
                </a:lnTo>
                <a:lnTo>
                  <a:pt x="365" y="46"/>
                </a:lnTo>
                <a:lnTo>
                  <a:pt x="364" y="46"/>
                </a:lnTo>
                <a:lnTo>
                  <a:pt x="364" y="48"/>
                </a:lnTo>
                <a:lnTo>
                  <a:pt x="364" y="50"/>
                </a:lnTo>
                <a:lnTo>
                  <a:pt x="365" y="50"/>
                </a:lnTo>
                <a:lnTo>
                  <a:pt x="365" y="51"/>
                </a:lnTo>
                <a:lnTo>
                  <a:pt x="366" y="51"/>
                </a:lnTo>
                <a:lnTo>
                  <a:pt x="368" y="53"/>
                </a:lnTo>
                <a:lnTo>
                  <a:pt x="368" y="54"/>
                </a:lnTo>
                <a:lnTo>
                  <a:pt x="369" y="53"/>
                </a:lnTo>
                <a:lnTo>
                  <a:pt x="369" y="54"/>
                </a:lnTo>
                <a:lnTo>
                  <a:pt x="370" y="54"/>
                </a:lnTo>
                <a:lnTo>
                  <a:pt x="370" y="55"/>
                </a:lnTo>
                <a:lnTo>
                  <a:pt x="370" y="54"/>
                </a:lnTo>
                <a:lnTo>
                  <a:pt x="370" y="53"/>
                </a:lnTo>
                <a:lnTo>
                  <a:pt x="372" y="53"/>
                </a:lnTo>
                <a:lnTo>
                  <a:pt x="372" y="54"/>
                </a:lnTo>
                <a:lnTo>
                  <a:pt x="373" y="53"/>
                </a:lnTo>
                <a:lnTo>
                  <a:pt x="374" y="53"/>
                </a:lnTo>
                <a:lnTo>
                  <a:pt x="376" y="53"/>
                </a:lnTo>
                <a:lnTo>
                  <a:pt x="376" y="54"/>
                </a:lnTo>
                <a:lnTo>
                  <a:pt x="374" y="55"/>
                </a:lnTo>
                <a:lnTo>
                  <a:pt x="376" y="55"/>
                </a:lnTo>
                <a:lnTo>
                  <a:pt x="376" y="54"/>
                </a:lnTo>
                <a:lnTo>
                  <a:pt x="377" y="54"/>
                </a:lnTo>
                <a:lnTo>
                  <a:pt x="378" y="84"/>
                </a:lnTo>
                <a:lnTo>
                  <a:pt x="378" y="93"/>
                </a:lnTo>
                <a:lnTo>
                  <a:pt x="378" y="101"/>
                </a:lnTo>
                <a:lnTo>
                  <a:pt x="378" y="109"/>
                </a:lnTo>
                <a:lnTo>
                  <a:pt x="378" y="116"/>
                </a:lnTo>
                <a:lnTo>
                  <a:pt x="378" y="118"/>
                </a:lnTo>
                <a:lnTo>
                  <a:pt x="378" y="122"/>
                </a:lnTo>
                <a:lnTo>
                  <a:pt x="378" y="127"/>
                </a:lnTo>
                <a:lnTo>
                  <a:pt x="379" y="133"/>
                </a:lnTo>
                <a:lnTo>
                  <a:pt x="379" y="139"/>
                </a:lnTo>
                <a:lnTo>
                  <a:pt x="379" y="144"/>
                </a:lnTo>
                <a:lnTo>
                  <a:pt x="379" y="152"/>
                </a:lnTo>
                <a:lnTo>
                  <a:pt x="379" y="158"/>
                </a:lnTo>
                <a:lnTo>
                  <a:pt x="379" y="161"/>
                </a:lnTo>
                <a:lnTo>
                  <a:pt x="379" y="178"/>
                </a:lnTo>
                <a:lnTo>
                  <a:pt x="379" y="181"/>
                </a:lnTo>
                <a:lnTo>
                  <a:pt x="381" y="184"/>
                </a:lnTo>
                <a:lnTo>
                  <a:pt x="382" y="185"/>
                </a:lnTo>
                <a:lnTo>
                  <a:pt x="385" y="185"/>
                </a:lnTo>
                <a:lnTo>
                  <a:pt x="386" y="185"/>
                </a:lnTo>
                <a:lnTo>
                  <a:pt x="389" y="186"/>
                </a:lnTo>
                <a:lnTo>
                  <a:pt x="390" y="188"/>
                </a:lnTo>
                <a:lnTo>
                  <a:pt x="391" y="188"/>
                </a:lnTo>
                <a:lnTo>
                  <a:pt x="394" y="189"/>
                </a:lnTo>
                <a:lnTo>
                  <a:pt x="400" y="193"/>
                </a:lnTo>
                <a:lnTo>
                  <a:pt x="399" y="194"/>
                </a:lnTo>
                <a:lnTo>
                  <a:pt x="399" y="193"/>
                </a:lnTo>
                <a:lnTo>
                  <a:pt x="398" y="193"/>
                </a:lnTo>
                <a:lnTo>
                  <a:pt x="399" y="194"/>
                </a:lnTo>
                <a:lnTo>
                  <a:pt x="400" y="194"/>
                </a:lnTo>
                <a:lnTo>
                  <a:pt x="400" y="193"/>
                </a:lnTo>
                <a:lnTo>
                  <a:pt x="402" y="193"/>
                </a:lnTo>
                <a:lnTo>
                  <a:pt x="402" y="194"/>
                </a:lnTo>
                <a:lnTo>
                  <a:pt x="403" y="194"/>
                </a:lnTo>
                <a:lnTo>
                  <a:pt x="403" y="195"/>
                </a:lnTo>
                <a:lnTo>
                  <a:pt x="404" y="195"/>
                </a:lnTo>
                <a:lnTo>
                  <a:pt x="404" y="197"/>
                </a:lnTo>
                <a:lnTo>
                  <a:pt x="404" y="198"/>
                </a:lnTo>
                <a:lnTo>
                  <a:pt x="404" y="199"/>
                </a:lnTo>
                <a:lnTo>
                  <a:pt x="403" y="201"/>
                </a:lnTo>
                <a:lnTo>
                  <a:pt x="402" y="202"/>
                </a:lnTo>
                <a:lnTo>
                  <a:pt x="402" y="203"/>
                </a:lnTo>
                <a:lnTo>
                  <a:pt x="400" y="203"/>
                </a:lnTo>
                <a:lnTo>
                  <a:pt x="399" y="203"/>
                </a:lnTo>
                <a:lnTo>
                  <a:pt x="398" y="202"/>
                </a:lnTo>
                <a:lnTo>
                  <a:pt x="398" y="203"/>
                </a:lnTo>
                <a:lnTo>
                  <a:pt x="399" y="203"/>
                </a:lnTo>
                <a:lnTo>
                  <a:pt x="400" y="203"/>
                </a:lnTo>
                <a:lnTo>
                  <a:pt x="402" y="203"/>
                </a:lnTo>
                <a:lnTo>
                  <a:pt x="402" y="205"/>
                </a:lnTo>
                <a:lnTo>
                  <a:pt x="400" y="205"/>
                </a:lnTo>
                <a:lnTo>
                  <a:pt x="402" y="205"/>
                </a:lnTo>
                <a:lnTo>
                  <a:pt x="402" y="206"/>
                </a:lnTo>
                <a:lnTo>
                  <a:pt x="403" y="207"/>
                </a:lnTo>
                <a:lnTo>
                  <a:pt x="402" y="212"/>
                </a:lnTo>
                <a:lnTo>
                  <a:pt x="402" y="215"/>
                </a:lnTo>
                <a:lnTo>
                  <a:pt x="400" y="218"/>
                </a:lnTo>
                <a:lnTo>
                  <a:pt x="402" y="219"/>
                </a:lnTo>
                <a:lnTo>
                  <a:pt x="396" y="223"/>
                </a:lnTo>
                <a:lnTo>
                  <a:pt x="393" y="235"/>
                </a:lnTo>
                <a:lnTo>
                  <a:pt x="393" y="236"/>
                </a:lnTo>
                <a:lnTo>
                  <a:pt x="391" y="235"/>
                </a:lnTo>
                <a:lnTo>
                  <a:pt x="390" y="235"/>
                </a:lnTo>
                <a:lnTo>
                  <a:pt x="390" y="236"/>
                </a:lnTo>
                <a:lnTo>
                  <a:pt x="389" y="236"/>
                </a:lnTo>
                <a:lnTo>
                  <a:pt x="389" y="235"/>
                </a:lnTo>
                <a:lnTo>
                  <a:pt x="387" y="235"/>
                </a:lnTo>
                <a:lnTo>
                  <a:pt x="385" y="232"/>
                </a:lnTo>
                <a:lnTo>
                  <a:pt x="383" y="231"/>
                </a:lnTo>
                <a:lnTo>
                  <a:pt x="382" y="231"/>
                </a:lnTo>
                <a:lnTo>
                  <a:pt x="381" y="232"/>
                </a:lnTo>
                <a:lnTo>
                  <a:pt x="379" y="232"/>
                </a:lnTo>
                <a:lnTo>
                  <a:pt x="378" y="232"/>
                </a:lnTo>
                <a:lnTo>
                  <a:pt x="377" y="232"/>
                </a:lnTo>
                <a:lnTo>
                  <a:pt x="377" y="231"/>
                </a:lnTo>
                <a:lnTo>
                  <a:pt x="376" y="231"/>
                </a:lnTo>
                <a:lnTo>
                  <a:pt x="376" y="232"/>
                </a:lnTo>
                <a:lnTo>
                  <a:pt x="374" y="232"/>
                </a:lnTo>
                <a:lnTo>
                  <a:pt x="373" y="235"/>
                </a:lnTo>
                <a:lnTo>
                  <a:pt x="372" y="235"/>
                </a:lnTo>
                <a:lnTo>
                  <a:pt x="370" y="235"/>
                </a:lnTo>
                <a:lnTo>
                  <a:pt x="370" y="236"/>
                </a:lnTo>
                <a:lnTo>
                  <a:pt x="369" y="235"/>
                </a:lnTo>
                <a:lnTo>
                  <a:pt x="369" y="236"/>
                </a:lnTo>
                <a:lnTo>
                  <a:pt x="368" y="236"/>
                </a:lnTo>
                <a:lnTo>
                  <a:pt x="366" y="237"/>
                </a:lnTo>
                <a:lnTo>
                  <a:pt x="364" y="239"/>
                </a:lnTo>
                <a:lnTo>
                  <a:pt x="362" y="239"/>
                </a:lnTo>
                <a:lnTo>
                  <a:pt x="361" y="240"/>
                </a:lnTo>
                <a:lnTo>
                  <a:pt x="361" y="239"/>
                </a:lnTo>
                <a:lnTo>
                  <a:pt x="360" y="239"/>
                </a:lnTo>
                <a:lnTo>
                  <a:pt x="360" y="240"/>
                </a:lnTo>
                <a:lnTo>
                  <a:pt x="359" y="241"/>
                </a:lnTo>
                <a:lnTo>
                  <a:pt x="357" y="241"/>
                </a:lnTo>
                <a:lnTo>
                  <a:pt x="357" y="240"/>
                </a:lnTo>
                <a:lnTo>
                  <a:pt x="355" y="240"/>
                </a:lnTo>
                <a:lnTo>
                  <a:pt x="355" y="239"/>
                </a:lnTo>
                <a:lnTo>
                  <a:pt x="353" y="239"/>
                </a:lnTo>
                <a:lnTo>
                  <a:pt x="352" y="239"/>
                </a:lnTo>
                <a:lnTo>
                  <a:pt x="352" y="240"/>
                </a:lnTo>
                <a:lnTo>
                  <a:pt x="351" y="240"/>
                </a:lnTo>
                <a:lnTo>
                  <a:pt x="349" y="240"/>
                </a:lnTo>
                <a:lnTo>
                  <a:pt x="349" y="241"/>
                </a:lnTo>
                <a:lnTo>
                  <a:pt x="351" y="241"/>
                </a:lnTo>
                <a:lnTo>
                  <a:pt x="351" y="243"/>
                </a:lnTo>
                <a:lnTo>
                  <a:pt x="351" y="244"/>
                </a:lnTo>
                <a:lnTo>
                  <a:pt x="351" y="245"/>
                </a:lnTo>
                <a:lnTo>
                  <a:pt x="351" y="247"/>
                </a:lnTo>
                <a:lnTo>
                  <a:pt x="352" y="248"/>
                </a:lnTo>
                <a:lnTo>
                  <a:pt x="351" y="248"/>
                </a:lnTo>
                <a:lnTo>
                  <a:pt x="349" y="248"/>
                </a:lnTo>
                <a:lnTo>
                  <a:pt x="349" y="249"/>
                </a:lnTo>
                <a:lnTo>
                  <a:pt x="349" y="250"/>
                </a:lnTo>
                <a:lnTo>
                  <a:pt x="351" y="252"/>
                </a:lnTo>
                <a:lnTo>
                  <a:pt x="352" y="252"/>
                </a:lnTo>
                <a:lnTo>
                  <a:pt x="353" y="250"/>
                </a:lnTo>
                <a:lnTo>
                  <a:pt x="353" y="252"/>
                </a:lnTo>
                <a:lnTo>
                  <a:pt x="355" y="252"/>
                </a:lnTo>
                <a:lnTo>
                  <a:pt x="355" y="253"/>
                </a:lnTo>
                <a:lnTo>
                  <a:pt x="353" y="254"/>
                </a:lnTo>
                <a:lnTo>
                  <a:pt x="355" y="254"/>
                </a:lnTo>
                <a:lnTo>
                  <a:pt x="355" y="256"/>
                </a:lnTo>
                <a:lnTo>
                  <a:pt x="356" y="256"/>
                </a:lnTo>
                <a:lnTo>
                  <a:pt x="357" y="256"/>
                </a:lnTo>
                <a:lnTo>
                  <a:pt x="359" y="256"/>
                </a:lnTo>
                <a:lnTo>
                  <a:pt x="360" y="256"/>
                </a:lnTo>
                <a:lnTo>
                  <a:pt x="361" y="257"/>
                </a:lnTo>
                <a:lnTo>
                  <a:pt x="362" y="258"/>
                </a:lnTo>
                <a:lnTo>
                  <a:pt x="362" y="260"/>
                </a:lnTo>
                <a:lnTo>
                  <a:pt x="364" y="260"/>
                </a:lnTo>
                <a:lnTo>
                  <a:pt x="364" y="261"/>
                </a:lnTo>
                <a:lnTo>
                  <a:pt x="362" y="261"/>
                </a:lnTo>
                <a:lnTo>
                  <a:pt x="362" y="262"/>
                </a:lnTo>
                <a:lnTo>
                  <a:pt x="364" y="264"/>
                </a:lnTo>
                <a:lnTo>
                  <a:pt x="362" y="264"/>
                </a:lnTo>
                <a:lnTo>
                  <a:pt x="362" y="265"/>
                </a:lnTo>
                <a:lnTo>
                  <a:pt x="362" y="266"/>
                </a:lnTo>
                <a:lnTo>
                  <a:pt x="362" y="267"/>
                </a:lnTo>
                <a:lnTo>
                  <a:pt x="364" y="267"/>
                </a:lnTo>
                <a:lnTo>
                  <a:pt x="364" y="269"/>
                </a:lnTo>
                <a:lnTo>
                  <a:pt x="362" y="269"/>
                </a:lnTo>
                <a:lnTo>
                  <a:pt x="362" y="270"/>
                </a:lnTo>
                <a:lnTo>
                  <a:pt x="364" y="270"/>
                </a:lnTo>
                <a:lnTo>
                  <a:pt x="361" y="271"/>
                </a:lnTo>
                <a:lnTo>
                  <a:pt x="362" y="273"/>
                </a:lnTo>
                <a:lnTo>
                  <a:pt x="362" y="274"/>
                </a:lnTo>
                <a:lnTo>
                  <a:pt x="361" y="274"/>
                </a:lnTo>
                <a:lnTo>
                  <a:pt x="361" y="275"/>
                </a:lnTo>
                <a:lnTo>
                  <a:pt x="361" y="277"/>
                </a:lnTo>
                <a:lnTo>
                  <a:pt x="361" y="278"/>
                </a:lnTo>
                <a:lnTo>
                  <a:pt x="360" y="278"/>
                </a:lnTo>
                <a:lnTo>
                  <a:pt x="359" y="279"/>
                </a:lnTo>
                <a:lnTo>
                  <a:pt x="360" y="279"/>
                </a:lnTo>
                <a:lnTo>
                  <a:pt x="360" y="281"/>
                </a:lnTo>
                <a:lnTo>
                  <a:pt x="359" y="282"/>
                </a:lnTo>
                <a:lnTo>
                  <a:pt x="357" y="283"/>
                </a:lnTo>
                <a:lnTo>
                  <a:pt x="357" y="282"/>
                </a:lnTo>
                <a:lnTo>
                  <a:pt x="356" y="283"/>
                </a:lnTo>
                <a:lnTo>
                  <a:pt x="355" y="283"/>
                </a:lnTo>
                <a:lnTo>
                  <a:pt x="355" y="284"/>
                </a:lnTo>
                <a:lnTo>
                  <a:pt x="353" y="284"/>
                </a:lnTo>
                <a:lnTo>
                  <a:pt x="353" y="283"/>
                </a:lnTo>
                <a:lnTo>
                  <a:pt x="353" y="284"/>
                </a:lnTo>
                <a:lnTo>
                  <a:pt x="352" y="284"/>
                </a:lnTo>
                <a:lnTo>
                  <a:pt x="351" y="284"/>
                </a:lnTo>
                <a:lnTo>
                  <a:pt x="351" y="286"/>
                </a:lnTo>
                <a:lnTo>
                  <a:pt x="349" y="286"/>
                </a:lnTo>
                <a:lnTo>
                  <a:pt x="348" y="286"/>
                </a:lnTo>
                <a:lnTo>
                  <a:pt x="347" y="286"/>
                </a:lnTo>
                <a:lnTo>
                  <a:pt x="345" y="286"/>
                </a:lnTo>
                <a:lnTo>
                  <a:pt x="344" y="287"/>
                </a:lnTo>
                <a:lnTo>
                  <a:pt x="343" y="287"/>
                </a:lnTo>
                <a:lnTo>
                  <a:pt x="342" y="286"/>
                </a:lnTo>
                <a:lnTo>
                  <a:pt x="340" y="286"/>
                </a:lnTo>
                <a:lnTo>
                  <a:pt x="340" y="284"/>
                </a:lnTo>
                <a:lnTo>
                  <a:pt x="339" y="284"/>
                </a:lnTo>
                <a:lnTo>
                  <a:pt x="340" y="284"/>
                </a:lnTo>
                <a:lnTo>
                  <a:pt x="340" y="286"/>
                </a:lnTo>
                <a:lnTo>
                  <a:pt x="342" y="286"/>
                </a:lnTo>
                <a:lnTo>
                  <a:pt x="342" y="287"/>
                </a:lnTo>
                <a:lnTo>
                  <a:pt x="340" y="288"/>
                </a:lnTo>
                <a:lnTo>
                  <a:pt x="340" y="290"/>
                </a:lnTo>
                <a:lnTo>
                  <a:pt x="340" y="291"/>
                </a:lnTo>
                <a:lnTo>
                  <a:pt x="339" y="291"/>
                </a:lnTo>
                <a:lnTo>
                  <a:pt x="338" y="290"/>
                </a:lnTo>
                <a:lnTo>
                  <a:pt x="336" y="290"/>
                </a:lnTo>
                <a:lnTo>
                  <a:pt x="338" y="288"/>
                </a:lnTo>
                <a:lnTo>
                  <a:pt x="336" y="288"/>
                </a:lnTo>
                <a:lnTo>
                  <a:pt x="336" y="290"/>
                </a:lnTo>
                <a:lnTo>
                  <a:pt x="335" y="290"/>
                </a:lnTo>
                <a:lnTo>
                  <a:pt x="334" y="290"/>
                </a:lnTo>
                <a:lnTo>
                  <a:pt x="332" y="291"/>
                </a:lnTo>
                <a:lnTo>
                  <a:pt x="332" y="290"/>
                </a:lnTo>
                <a:lnTo>
                  <a:pt x="332" y="291"/>
                </a:lnTo>
                <a:lnTo>
                  <a:pt x="334" y="291"/>
                </a:lnTo>
                <a:lnTo>
                  <a:pt x="335" y="291"/>
                </a:lnTo>
                <a:lnTo>
                  <a:pt x="336" y="291"/>
                </a:lnTo>
                <a:lnTo>
                  <a:pt x="336" y="290"/>
                </a:lnTo>
                <a:lnTo>
                  <a:pt x="336" y="288"/>
                </a:lnTo>
                <a:lnTo>
                  <a:pt x="336" y="290"/>
                </a:lnTo>
                <a:lnTo>
                  <a:pt x="338" y="290"/>
                </a:lnTo>
                <a:lnTo>
                  <a:pt x="339" y="291"/>
                </a:lnTo>
                <a:lnTo>
                  <a:pt x="339" y="292"/>
                </a:lnTo>
                <a:lnTo>
                  <a:pt x="340" y="292"/>
                </a:lnTo>
                <a:lnTo>
                  <a:pt x="342" y="292"/>
                </a:lnTo>
                <a:lnTo>
                  <a:pt x="343" y="292"/>
                </a:lnTo>
                <a:lnTo>
                  <a:pt x="343" y="294"/>
                </a:lnTo>
                <a:lnTo>
                  <a:pt x="342" y="294"/>
                </a:lnTo>
                <a:lnTo>
                  <a:pt x="342" y="295"/>
                </a:lnTo>
                <a:lnTo>
                  <a:pt x="343" y="295"/>
                </a:lnTo>
                <a:lnTo>
                  <a:pt x="343" y="298"/>
                </a:lnTo>
                <a:lnTo>
                  <a:pt x="342" y="299"/>
                </a:lnTo>
                <a:lnTo>
                  <a:pt x="340" y="298"/>
                </a:lnTo>
                <a:lnTo>
                  <a:pt x="339" y="296"/>
                </a:lnTo>
                <a:lnTo>
                  <a:pt x="338" y="295"/>
                </a:lnTo>
                <a:lnTo>
                  <a:pt x="338" y="294"/>
                </a:lnTo>
                <a:lnTo>
                  <a:pt x="338" y="292"/>
                </a:lnTo>
                <a:lnTo>
                  <a:pt x="336" y="292"/>
                </a:lnTo>
                <a:lnTo>
                  <a:pt x="336" y="294"/>
                </a:lnTo>
                <a:lnTo>
                  <a:pt x="335" y="294"/>
                </a:lnTo>
                <a:lnTo>
                  <a:pt x="334" y="294"/>
                </a:lnTo>
                <a:lnTo>
                  <a:pt x="334" y="295"/>
                </a:lnTo>
                <a:lnTo>
                  <a:pt x="332" y="295"/>
                </a:lnTo>
                <a:lnTo>
                  <a:pt x="331" y="295"/>
                </a:lnTo>
                <a:lnTo>
                  <a:pt x="331" y="296"/>
                </a:lnTo>
                <a:lnTo>
                  <a:pt x="331" y="298"/>
                </a:lnTo>
                <a:lnTo>
                  <a:pt x="331" y="299"/>
                </a:lnTo>
                <a:lnTo>
                  <a:pt x="330" y="299"/>
                </a:lnTo>
                <a:lnTo>
                  <a:pt x="330" y="300"/>
                </a:lnTo>
                <a:lnTo>
                  <a:pt x="331" y="301"/>
                </a:lnTo>
                <a:lnTo>
                  <a:pt x="331" y="300"/>
                </a:lnTo>
                <a:lnTo>
                  <a:pt x="332" y="300"/>
                </a:lnTo>
                <a:lnTo>
                  <a:pt x="332" y="301"/>
                </a:lnTo>
                <a:lnTo>
                  <a:pt x="334" y="301"/>
                </a:lnTo>
                <a:lnTo>
                  <a:pt x="334" y="303"/>
                </a:lnTo>
                <a:lnTo>
                  <a:pt x="335" y="303"/>
                </a:lnTo>
                <a:lnTo>
                  <a:pt x="336" y="303"/>
                </a:lnTo>
                <a:lnTo>
                  <a:pt x="338" y="303"/>
                </a:lnTo>
                <a:lnTo>
                  <a:pt x="338" y="304"/>
                </a:lnTo>
                <a:lnTo>
                  <a:pt x="339" y="304"/>
                </a:lnTo>
                <a:lnTo>
                  <a:pt x="340" y="304"/>
                </a:lnTo>
                <a:lnTo>
                  <a:pt x="340" y="305"/>
                </a:lnTo>
                <a:lnTo>
                  <a:pt x="340" y="307"/>
                </a:lnTo>
                <a:lnTo>
                  <a:pt x="340" y="308"/>
                </a:lnTo>
                <a:lnTo>
                  <a:pt x="340" y="309"/>
                </a:lnTo>
                <a:lnTo>
                  <a:pt x="340" y="312"/>
                </a:lnTo>
                <a:lnTo>
                  <a:pt x="339" y="312"/>
                </a:lnTo>
                <a:lnTo>
                  <a:pt x="340" y="313"/>
                </a:lnTo>
                <a:lnTo>
                  <a:pt x="340" y="315"/>
                </a:lnTo>
                <a:lnTo>
                  <a:pt x="340" y="316"/>
                </a:lnTo>
                <a:lnTo>
                  <a:pt x="343" y="317"/>
                </a:lnTo>
                <a:lnTo>
                  <a:pt x="343" y="319"/>
                </a:lnTo>
                <a:lnTo>
                  <a:pt x="343" y="320"/>
                </a:lnTo>
                <a:lnTo>
                  <a:pt x="343" y="321"/>
                </a:lnTo>
                <a:lnTo>
                  <a:pt x="344" y="321"/>
                </a:lnTo>
                <a:lnTo>
                  <a:pt x="345" y="320"/>
                </a:lnTo>
                <a:lnTo>
                  <a:pt x="347" y="320"/>
                </a:lnTo>
                <a:lnTo>
                  <a:pt x="347" y="319"/>
                </a:lnTo>
                <a:lnTo>
                  <a:pt x="348" y="320"/>
                </a:lnTo>
                <a:lnTo>
                  <a:pt x="348" y="321"/>
                </a:lnTo>
                <a:lnTo>
                  <a:pt x="349" y="321"/>
                </a:lnTo>
                <a:lnTo>
                  <a:pt x="351" y="321"/>
                </a:lnTo>
                <a:lnTo>
                  <a:pt x="352" y="322"/>
                </a:lnTo>
                <a:lnTo>
                  <a:pt x="353" y="322"/>
                </a:lnTo>
                <a:lnTo>
                  <a:pt x="353" y="324"/>
                </a:lnTo>
                <a:lnTo>
                  <a:pt x="355" y="325"/>
                </a:lnTo>
                <a:lnTo>
                  <a:pt x="355" y="326"/>
                </a:lnTo>
                <a:lnTo>
                  <a:pt x="356" y="326"/>
                </a:lnTo>
                <a:lnTo>
                  <a:pt x="356" y="328"/>
                </a:lnTo>
                <a:lnTo>
                  <a:pt x="355" y="328"/>
                </a:lnTo>
                <a:lnTo>
                  <a:pt x="353" y="329"/>
                </a:lnTo>
                <a:lnTo>
                  <a:pt x="353" y="330"/>
                </a:lnTo>
                <a:lnTo>
                  <a:pt x="355" y="332"/>
                </a:lnTo>
                <a:lnTo>
                  <a:pt x="353" y="333"/>
                </a:lnTo>
                <a:lnTo>
                  <a:pt x="355" y="333"/>
                </a:lnTo>
                <a:lnTo>
                  <a:pt x="355" y="334"/>
                </a:lnTo>
                <a:lnTo>
                  <a:pt x="355" y="336"/>
                </a:lnTo>
                <a:lnTo>
                  <a:pt x="355" y="337"/>
                </a:lnTo>
                <a:lnTo>
                  <a:pt x="355" y="338"/>
                </a:lnTo>
                <a:lnTo>
                  <a:pt x="356" y="338"/>
                </a:lnTo>
                <a:lnTo>
                  <a:pt x="356" y="339"/>
                </a:lnTo>
                <a:lnTo>
                  <a:pt x="356" y="341"/>
                </a:lnTo>
                <a:lnTo>
                  <a:pt x="355" y="342"/>
                </a:lnTo>
                <a:lnTo>
                  <a:pt x="353" y="342"/>
                </a:lnTo>
                <a:lnTo>
                  <a:pt x="352" y="341"/>
                </a:lnTo>
                <a:lnTo>
                  <a:pt x="351" y="341"/>
                </a:lnTo>
                <a:lnTo>
                  <a:pt x="349" y="341"/>
                </a:lnTo>
                <a:lnTo>
                  <a:pt x="349" y="342"/>
                </a:lnTo>
                <a:lnTo>
                  <a:pt x="349" y="343"/>
                </a:lnTo>
                <a:lnTo>
                  <a:pt x="348" y="343"/>
                </a:lnTo>
                <a:lnTo>
                  <a:pt x="348" y="345"/>
                </a:lnTo>
                <a:lnTo>
                  <a:pt x="347" y="345"/>
                </a:lnTo>
                <a:lnTo>
                  <a:pt x="345" y="345"/>
                </a:lnTo>
                <a:lnTo>
                  <a:pt x="344" y="343"/>
                </a:lnTo>
                <a:lnTo>
                  <a:pt x="343" y="343"/>
                </a:lnTo>
                <a:lnTo>
                  <a:pt x="343" y="342"/>
                </a:lnTo>
                <a:lnTo>
                  <a:pt x="342" y="341"/>
                </a:lnTo>
                <a:lnTo>
                  <a:pt x="340" y="341"/>
                </a:lnTo>
                <a:lnTo>
                  <a:pt x="340" y="339"/>
                </a:lnTo>
                <a:lnTo>
                  <a:pt x="340" y="338"/>
                </a:lnTo>
                <a:lnTo>
                  <a:pt x="340" y="337"/>
                </a:lnTo>
                <a:lnTo>
                  <a:pt x="339" y="336"/>
                </a:lnTo>
                <a:lnTo>
                  <a:pt x="338" y="334"/>
                </a:lnTo>
                <a:lnTo>
                  <a:pt x="336" y="334"/>
                </a:lnTo>
                <a:lnTo>
                  <a:pt x="335" y="334"/>
                </a:lnTo>
                <a:lnTo>
                  <a:pt x="334" y="334"/>
                </a:lnTo>
                <a:lnTo>
                  <a:pt x="332" y="333"/>
                </a:lnTo>
                <a:lnTo>
                  <a:pt x="331" y="333"/>
                </a:lnTo>
                <a:lnTo>
                  <a:pt x="330" y="333"/>
                </a:lnTo>
                <a:lnTo>
                  <a:pt x="330" y="332"/>
                </a:lnTo>
                <a:lnTo>
                  <a:pt x="328" y="332"/>
                </a:lnTo>
                <a:lnTo>
                  <a:pt x="327" y="330"/>
                </a:lnTo>
                <a:lnTo>
                  <a:pt x="327" y="329"/>
                </a:lnTo>
                <a:lnTo>
                  <a:pt x="327" y="328"/>
                </a:lnTo>
                <a:lnTo>
                  <a:pt x="326" y="328"/>
                </a:lnTo>
                <a:lnTo>
                  <a:pt x="326" y="326"/>
                </a:lnTo>
                <a:lnTo>
                  <a:pt x="326" y="325"/>
                </a:lnTo>
                <a:lnTo>
                  <a:pt x="324" y="324"/>
                </a:lnTo>
                <a:lnTo>
                  <a:pt x="323" y="324"/>
                </a:lnTo>
                <a:lnTo>
                  <a:pt x="321" y="322"/>
                </a:lnTo>
                <a:lnTo>
                  <a:pt x="321" y="321"/>
                </a:lnTo>
                <a:lnTo>
                  <a:pt x="319" y="321"/>
                </a:lnTo>
                <a:lnTo>
                  <a:pt x="319" y="320"/>
                </a:lnTo>
                <a:lnTo>
                  <a:pt x="318" y="320"/>
                </a:lnTo>
                <a:lnTo>
                  <a:pt x="318" y="319"/>
                </a:lnTo>
                <a:lnTo>
                  <a:pt x="317" y="319"/>
                </a:lnTo>
                <a:lnTo>
                  <a:pt x="318" y="317"/>
                </a:lnTo>
                <a:lnTo>
                  <a:pt x="318" y="316"/>
                </a:lnTo>
                <a:lnTo>
                  <a:pt x="319" y="316"/>
                </a:lnTo>
                <a:lnTo>
                  <a:pt x="319" y="315"/>
                </a:lnTo>
                <a:lnTo>
                  <a:pt x="319" y="313"/>
                </a:lnTo>
                <a:lnTo>
                  <a:pt x="321" y="313"/>
                </a:lnTo>
                <a:lnTo>
                  <a:pt x="319" y="312"/>
                </a:lnTo>
                <a:lnTo>
                  <a:pt x="319" y="309"/>
                </a:lnTo>
                <a:lnTo>
                  <a:pt x="321" y="309"/>
                </a:lnTo>
                <a:lnTo>
                  <a:pt x="321" y="308"/>
                </a:lnTo>
                <a:lnTo>
                  <a:pt x="322" y="308"/>
                </a:lnTo>
                <a:lnTo>
                  <a:pt x="323" y="308"/>
                </a:lnTo>
                <a:lnTo>
                  <a:pt x="323" y="307"/>
                </a:lnTo>
                <a:lnTo>
                  <a:pt x="322" y="305"/>
                </a:lnTo>
                <a:lnTo>
                  <a:pt x="321" y="305"/>
                </a:lnTo>
                <a:lnTo>
                  <a:pt x="319" y="305"/>
                </a:lnTo>
                <a:lnTo>
                  <a:pt x="318" y="305"/>
                </a:lnTo>
                <a:lnTo>
                  <a:pt x="315" y="305"/>
                </a:lnTo>
                <a:lnTo>
                  <a:pt x="314" y="304"/>
                </a:lnTo>
                <a:lnTo>
                  <a:pt x="313" y="304"/>
                </a:lnTo>
                <a:lnTo>
                  <a:pt x="311" y="304"/>
                </a:lnTo>
                <a:lnTo>
                  <a:pt x="310" y="305"/>
                </a:lnTo>
                <a:lnTo>
                  <a:pt x="309" y="305"/>
                </a:lnTo>
                <a:lnTo>
                  <a:pt x="307" y="305"/>
                </a:lnTo>
                <a:lnTo>
                  <a:pt x="307" y="304"/>
                </a:lnTo>
                <a:lnTo>
                  <a:pt x="306" y="304"/>
                </a:lnTo>
                <a:lnTo>
                  <a:pt x="306" y="303"/>
                </a:lnTo>
                <a:lnTo>
                  <a:pt x="305" y="303"/>
                </a:lnTo>
                <a:lnTo>
                  <a:pt x="304" y="303"/>
                </a:lnTo>
                <a:lnTo>
                  <a:pt x="304" y="304"/>
                </a:lnTo>
                <a:lnTo>
                  <a:pt x="302" y="304"/>
                </a:lnTo>
                <a:lnTo>
                  <a:pt x="301" y="307"/>
                </a:lnTo>
                <a:lnTo>
                  <a:pt x="300" y="307"/>
                </a:lnTo>
                <a:lnTo>
                  <a:pt x="298" y="308"/>
                </a:lnTo>
                <a:lnTo>
                  <a:pt x="297" y="308"/>
                </a:lnTo>
                <a:lnTo>
                  <a:pt x="297" y="309"/>
                </a:lnTo>
                <a:lnTo>
                  <a:pt x="296" y="311"/>
                </a:lnTo>
                <a:lnTo>
                  <a:pt x="294" y="311"/>
                </a:lnTo>
                <a:lnTo>
                  <a:pt x="294" y="312"/>
                </a:lnTo>
                <a:lnTo>
                  <a:pt x="296" y="313"/>
                </a:lnTo>
                <a:lnTo>
                  <a:pt x="297" y="313"/>
                </a:lnTo>
                <a:lnTo>
                  <a:pt x="298" y="315"/>
                </a:lnTo>
                <a:lnTo>
                  <a:pt x="298" y="316"/>
                </a:lnTo>
                <a:lnTo>
                  <a:pt x="297" y="316"/>
                </a:lnTo>
                <a:lnTo>
                  <a:pt x="296" y="316"/>
                </a:lnTo>
                <a:lnTo>
                  <a:pt x="296" y="317"/>
                </a:lnTo>
                <a:lnTo>
                  <a:pt x="296" y="319"/>
                </a:lnTo>
                <a:lnTo>
                  <a:pt x="294" y="319"/>
                </a:lnTo>
                <a:lnTo>
                  <a:pt x="294" y="320"/>
                </a:lnTo>
                <a:lnTo>
                  <a:pt x="293" y="320"/>
                </a:lnTo>
                <a:lnTo>
                  <a:pt x="292" y="320"/>
                </a:lnTo>
                <a:lnTo>
                  <a:pt x="290" y="319"/>
                </a:lnTo>
                <a:lnTo>
                  <a:pt x="290" y="317"/>
                </a:lnTo>
                <a:lnTo>
                  <a:pt x="289" y="316"/>
                </a:lnTo>
                <a:lnTo>
                  <a:pt x="289" y="315"/>
                </a:lnTo>
                <a:lnTo>
                  <a:pt x="289" y="313"/>
                </a:lnTo>
                <a:lnTo>
                  <a:pt x="290" y="313"/>
                </a:lnTo>
                <a:lnTo>
                  <a:pt x="289" y="313"/>
                </a:lnTo>
                <a:lnTo>
                  <a:pt x="288" y="313"/>
                </a:lnTo>
                <a:lnTo>
                  <a:pt x="287" y="313"/>
                </a:lnTo>
                <a:lnTo>
                  <a:pt x="287" y="312"/>
                </a:lnTo>
                <a:lnTo>
                  <a:pt x="285" y="313"/>
                </a:lnTo>
                <a:lnTo>
                  <a:pt x="285" y="312"/>
                </a:lnTo>
                <a:lnTo>
                  <a:pt x="284" y="312"/>
                </a:lnTo>
                <a:lnTo>
                  <a:pt x="283" y="311"/>
                </a:lnTo>
                <a:lnTo>
                  <a:pt x="281" y="311"/>
                </a:lnTo>
                <a:lnTo>
                  <a:pt x="280" y="308"/>
                </a:lnTo>
                <a:lnTo>
                  <a:pt x="279" y="308"/>
                </a:lnTo>
                <a:lnTo>
                  <a:pt x="279" y="307"/>
                </a:lnTo>
                <a:lnTo>
                  <a:pt x="279" y="305"/>
                </a:lnTo>
                <a:lnTo>
                  <a:pt x="279" y="304"/>
                </a:lnTo>
                <a:lnTo>
                  <a:pt x="277" y="304"/>
                </a:lnTo>
                <a:lnTo>
                  <a:pt x="277" y="303"/>
                </a:lnTo>
                <a:lnTo>
                  <a:pt x="276" y="303"/>
                </a:lnTo>
                <a:lnTo>
                  <a:pt x="276" y="301"/>
                </a:lnTo>
                <a:lnTo>
                  <a:pt x="277" y="300"/>
                </a:lnTo>
                <a:lnTo>
                  <a:pt x="276" y="300"/>
                </a:lnTo>
                <a:lnTo>
                  <a:pt x="276" y="299"/>
                </a:lnTo>
                <a:lnTo>
                  <a:pt x="276" y="298"/>
                </a:lnTo>
                <a:lnTo>
                  <a:pt x="277" y="298"/>
                </a:lnTo>
                <a:lnTo>
                  <a:pt x="279" y="298"/>
                </a:lnTo>
                <a:lnTo>
                  <a:pt x="280" y="298"/>
                </a:lnTo>
                <a:lnTo>
                  <a:pt x="281" y="298"/>
                </a:lnTo>
                <a:lnTo>
                  <a:pt x="281" y="296"/>
                </a:lnTo>
                <a:lnTo>
                  <a:pt x="283" y="296"/>
                </a:lnTo>
                <a:lnTo>
                  <a:pt x="283" y="295"/>
                </a:lnTo>
                <a:lnTo>
                  <a:pt x="281" y="294"/>
                </a:lnTo>
                <a:lnTo>
                  <a:pt x="283" y="294"/>
                </a:lnTo>
                <a:lnTo>
                  <a:pt x="284" y="294"/>
                </a:lnTo>
                <a:lnTo>
                  <a:pt x="284" y="295"/>
                </a:lnTo>
                <a:lnTo>
                  <a:pt x="284" y="294"/>
                </a:lnTo>
                <a:lnTo>
                  <a:pt x="285" y="294"/>
                </a:lnTo>
                <a:lnTo>
                  <a:pt x="287" y="294"/>
                </a:lnTo>
                <a:lnTo>
                  <a:pt x="288" y="294"/>
                </a:lnTo>
                <a:lnTo>
                  <a:pt x="289" y="294"/>
                </a:lnTo>
                <a:lnTo>
                  <a:pt x="290" y="294"/>
                </a:lnTo>
                <a:lnTo>
                  <a:pt x="292" y="294"/>
                </a:lnTo>
                <a:lnTo>
                  <a:pt x="292" y="295"/>
                </a:lnTo>
                <a:lnTo>
                  <a:pt x="293" y="295"/>
                </a:lnTo>
                <a:lnTo>
                  <a:pt x="294" y="294"/>
                </a:lnTo>
                <a:lnTo>
                  <a:pt x="294" y="292"/>
                </a:lnTo>
                <a:lnTo>
                  <a:pt x="296" y="292"/>
                </a:lnTo>
                <a:lnTo>
                  <a:pt x="297" y="292"/>
                </a:lnTo>
                <a:lnTo>
                  <a:pt x="297" y="291"/>
                </a:lnTo>
                <a:lnTo>
                  <a:pt x="297" y="290"/>
                </a:lnTo>
                <a:lnTo>
                  <a:pt x="297" y="288"/>
                </a:lnTo>
                <a:lnTo>
                  <a:pt x="296" y="287"/>
                </a:lnTo>
                <a:lnTo>
                  <a:pt x="296" y="286"/>
                </a:lnTo>
                <a:lnTo>
                  <a:pt x="297" y="286"/>
                </a:lnTo>
                <a:lnTo>
                  <a:pt x="296" y="286"/>
                </a:lnTo>
                <a:lnTo>
                  <a:pt x="294" y="286"/>
                </a:lnTo>
                <a:lnTo>
                  <a:pt x="294" y="284"/>
                </a:lnTo>
                <a:lnTo>
                  <a:pt x="294" y="283"/>
                </a:lnTo>
                <a:lnTo>
                  <a:pt x="294" y="284"/>
                </a:lnTo>
                <a:lnTo>
                  <a:pt x="293" y="284"/>
                </a:lnTo>
                <a:lnTo>
                  <a:pt x="294" y="284"/>
                </a:lnTo>
                <a:lnTo>
                  <a:pt x="293" y="284"/>
                </a:lnTo>
                <a:lnTo>
                  <a:pt x="292" y="283"/>
                </a:lnTo>
                <a:lnTo>
                  <a:pt x="293" y="283"/>
                </a:lnTo>
                <a:lnTo>
                  <a:pt x="293" y="282"/>
                </a:lnTo>
                <a:lnTo>
                  <a:pt x="292" y="281"/>
                </a:lnTo>
                <a:lnTo>
                  <a:pt x="293" y="281"/>
                </a:lnTo>
                <a:lnTo>
                  <a:pt x="294" y="281"/>
                </a:lnTo>
                <a:lnTo>
                  <a:pt x="293" y="281"/>
                </a:lnTo>
                <a:lnTo>
                  <a:pt x="293" y="279"/>
                </a:lnTo>
                <a:lnTo>
                  <a:pt x="292" y="279"/>
                </a:lnTo>
                <a:lnTo>
                  <a:pt x="290" y="279"/>
                </a:lnTo>
                <a:lnTo>
                  <a:pt x="290" y="281"/>
                </a:lnTo>
                <a:lnTo>
                  <a:pt x="288" y="281"/>
                </a:lnTo>
                <a:lnTo>
                  <a:pt x="288" y="279"/>
                </a:lnTo>
                <a:lnTo>
                  <a:pt x="287" y="278"/>
                </a:lnTo>
                <a:lnTo>
                  <a:pt x="285" y="279"/>
                </a:lnTo>
                <a:lnTo>
                  <a:pt x="284" y="279"/>
                </a:lnTo>
                <a:lnTo>
                  <a:pt x="284" y="278"/>
                </a:lnTo>
                <a:lnTo>
                  <a:pt x="285" y="277"/>
                </a:lnTo>
                <a:lnTo>
                  <a:pt x="284" y="277"/>
                </a:lnTo>
                <a:lnTo>
                  <a:pt x="283" y="277"/>
                </a:lnTo>
                <a:lnTo>
                  <a:pt x="283" y="275"/>
                </a:lnTo>
                <a:lnTo>
                  <a:pt x="281" y="275"/>
                </a:lnTo>
                <a:lnTo>
                  <a:pt x="281" y="274"/>
                </a:lnTo>
                <a:lnTo>
                  <a:pt x="281" y="273"/>
                </a:lnTo>
                <a:lnTo>
                  <a:pt x="283" y="271"/>
                </a:lnTo>
                <a:lnTo>
                  <a:pt x="284" y="271"/>
                </a:lnTo>
                <a:lnTo>
                  <a:pt x="284" y="270"/>
                </a:lnTo>
                <a:lnTo>
                  <a:pt x="284" y="269"/>
                </a:lnTo>
                <a:lnTo>
                  <a:pt x="285" y="269"/>
                </a:lnTo>
                <a:lnTo>
                  <a:pt x="287" y="269"/>
                </a:lnTo>
                <a:lnTo>
                  <a:pt x="287" y="267"/>
                </a:lnTo>
                <a:lnTo>
                  <a:pt x="285" y="267"/>
                </a:lnTo>
                <a:lnTo>
                  <a:pt x="285" y="266"/>
                </a:lnTo>
                <a:lnTo>
                  <a:pt x="285" y="265"/>
                </a:lnTo>
                <a:lnTo>
                  <a:pt x="284" y="265"/>
                </a:lnTo>
                <a:lnTo>
                  <a:pt x="284" y="264"/>
                </a:lnTo>
                <a:lnTo>
                  <a:pt x="285" y="264"/>
                </a:lnTo>
                <a:lnTo>
                  <a:pt x="285" y="262"/>
                </a:lnTo>
                <a:lnTo>
                  <a:pt x="284" y="261"/>
                </a:lnTo>
                <a:lnTo>
                  <a:pt x="284" y="260"/>
                </a:lnTo>
                <a:lnTo>
                  <a:pt x="284" y="261"/>
                </a:lnTo>
                <a:lnTo>
                  <a:pt x="284" y="262"/>
                </a:lnTo>
                <a:lnTo>
                  <a:pt x="284" y="264"/>
                </a:lnTo>
                <a:lnTo>
                  <a:pt x="283" y="264"/>
                </a:lnTo>
                <a:lnTo>
                  <a:pt x="283" y="262"/>
                </a:lnTo>
                <a:lnTo>
                  <a:pt x="281" y="262"/>
                </a:lnTo>
                <a:lnTo>
                  <a:pt x="280" y="262"/>
                </a:lnTo>
                <a:lnTo>
                  <a:pt x="280" y="261"/>
                </a:lnTo>
                <a:lnTo>
                  <a:pt x="280" y="258"/>
                </a:lnTo>
                <a:lnTo>
                  <a:pt x="279" y="257"/>
                </a:lnTo>
                <a:lnTo>
                  <a:pt x="280" y="256"/>
                </a:lnTo>
                <a:lnTo>
                  <a:pt x="280" y="254"/>
                </a:lnTo>
                <a:lnTo>
                  <a:pt x="281" y="254"/>
                </a:lnTo>
                <a:lnTo>
                  <a:pt x="281" y="253"/>
                </a:lnTo>
                <a:lnTo>
                  <a:pt x="281" y="254"/>
                </a:lnTo>
                <a:lnTo>
                  <a:pt x="280" y="254"/>
                </a:lnTo>
                <a:lnTo>
                  <a:pt x="280" y="256"/>
                </a:lnTo>
                <a:lnTo>
                  <a:pt x="279" y="256"/>
                </a:lnTo>
                <a:lnTo>
                  <a:pt x="279" y="257"/>
                </a:lnTo>
                <a:lnTo>
                  <a:pt x="279" y="258"/>
                </a:lnTo>
                <a:lnTo>
                  <a:pt x="279" y="260"/>
                </a:lnTo>
                <a:lnTo>
                  <a:pt x="279" y="261"/>
                </a:lnTo>
                <a:lnTo>
                  <a:pt x="279" y="262"/>
                </a:lnTo>
                <a:lnTo>
                  <a:pt x="277" y="262"/>
                </a:lnTo>
                <a:lnTo>
                  <a:pt x="277" y="264"/>
                </a:lnTo>
                <a:lnTo>
                  <a:pt x="276" y="264"/>
                </a:lnTo>
                <a:lnTo>
                  <a:pt x="276" y="265"/>
                </a:lnTo>
                <a:lnTo>
                  <a:pt x="275" y="265"/>
                </a:lnTo>
                <a:lnTo>
                  <a:pt x="273" y="265"/>
                </a:lnTo>
                <a:lnTo>
                  <a:pt x="273" y="266"/>
                </a:lnTo>
                <a:lnTo>
                  <a:pt x="272" y="267"/>
                </a:lnTo>
                <a:lnTo>
                  <a:pt x="272" y="269"/>
                </a:lnTo>
                <a:lnTo>
                  <a:pt x="272" y="270"/>
                </a:lnTo>
                <a:lnTo>
                  <a:pt x="272" y="271"/>
                </a:lnTo>
                <a:lnTo>
                  <a:pt x="271" y="271"/>
                </a:lnTo>
                <a:lnTo>
                  <a:pt x="270" y="270"/>
                </a:lnTo>
                <a:lnTo>
                  <a:pt x="268" y="270"/>
                </a:lnTo>
                <a:lnTo>
                  <a:pt x="267" y="270"/>
                </a:lnTo>
                <a:lnTo>
                  <a:pt x="267" y="271"/>
                </a:lnTo>
                <a:lnTo>
                  <a:pt x="267" y="273"/>
                </a:lnTo>
                <a:lnTo>
                  <a:pt x="267" y="275"/>
                </a:lnTo>
                <a:lnTo>
                  <a:pt x="266" y="275"/>
                </a:lnTo>
                <a:lnTo>
                  <a:pt x="264" y="275"/>
                </a:lnTo>
                <a:lnTo>
                  <a:pt x="264" y="274"/>
                </a:lnTo>
                <a:lnTo>
                  <a:pt x="264" y="275"/>
                </a:lnTo>
                <a:lnTo>
                  <a:pt x="263" y="275"/>
                </a:lnTo>
                <a:lnTo>
                  <a:pt x="262" y="277"/>
                </a:lnTo>
                <a:lnTo>
                  <a:pt x="262" y="275"/>
                </a:lnTo>
                <a:lnTo>
                  <a:pt x="260" y="275"/>
                </a:lnTo>
                <a:lnTo>
                  <a:pt x="260" y="277"/>
                </a:lnTo>
                <a:lnTo>
                  <a:pt x="262" y="277"/>
                </a:lnTo>
                <a:lnTo>
                  <a:pt x="263" y="277"/>
                </a:lnTo>
                <a:lnTo>
                  <a:pt x="263" y="278"/>
                </a:lnTo>
                <a:lnTo>
                  <a:pt x="262" y="278"/>
                </a:lnTo>
                <a:lnTo>
                  <a:pt x="263" y="278"/>
                </a:lnTo>
                <a:lnTo>
                  <a:pt x="264" y="278"/>
                </a:lnTo>
                <a:lnTo>
                  <a:pt x="264" y="277"/>
                </a:lnTo>
                <a:lnTo>
                  <a:pt x="266" y="277"/>
                </a:lnTo>
                <a:lnTo>
                  <a:pt x="266" y="278"/>
                </a:lnTo>
                <a:lnTo>
                  <a:pt x="264" y="278"/>
                </a:lnTo>
                <a:lnTo>
                  <a:pt x="264" y="279"/>
                </a:lnTo>
                <a:lnTo>
                  <a:pt x="266" y="281"/>
                </a:lnTo>
                <a:lnTo>
                  <a:pt x="266" y="283"/>
                </a:lnTo>
                <a:lnTo>
                  <a:pt x="264" y="284"/>
                </a:lnTo>
                <a:lnTo>
                  <a:pt x="263" y="284"/>
                </a:lnTo>
                <a:lnTo>
                  <a:pt x="263" y="283"/>
                </a:lnTo>
                <a:lnTo>
                  <a:pt x="262" y="283"/>
                </a:lnTo>
                <a:lnTo>
                  <a:pt x="260" y="283"/>
                </a:lnTo>
                <a:lnTo>
                  <a:pt x="259" y="283"/>
                </a:lnTo>
                <a:lnTo>
                  <a:pt x="259" y="284"/>
                </a:lnTo>
                <a:lnTo>
                  <a:pt x="259" y="286"/>
                </a:lnTo>
                <a:lnTo>
                  <a:pt x="260" y="286"/>
                </a:lnTo>
                <a:lnTo>
                  <a:pt x="260" y="287"/>
                </a:lnTo>
                <a:lnTo>
                  <a:pt x="259" y="288"/>
                </a:lnTo>
                <a:lnTo>
                  <a:pt x="260" y="290"/>
                </a:lnTo>
                <a:lnTo>
                  <a:pt x="259" y="290"/>
                </a:lnTo>
                <a:lnTo>
                  <a:pt x="260" y="291"/>
                </a:lnTo>
                <a:lnTo>
                  <a:pt x="260" y="292"/>
                </a:lnTo>
                <a:lnTo>
                  <a:pt x="260" y="294"/>
                </a:lnTo>
                <a:lnTo>
                  <a:pt x="259" y="295"/>
                </a:lnTo>
                <a:lnTo>
                  <a:pt x="260" y="295"/>
                </a:lnTo>
                <a:lnTo>
                  <a:pt x="260" y="296"/>
                </a:lnTo>
                <a:lnTo>
                  <a:pt x="259" y="296"/>
                </a:lnTo>
                <a:lnTo>
                  <a:pt x="259" y="298"/>
                </a:lnTo>
                <a:lnTo>
                  <a:pt x="259" y="299"/>
                </a:lnTo>
                <a:lnTo>
                  <a:pt x="259" y="300"/>
                </a:lnTo>
                <a:lnTo>
                  <a:pt x="259" y="301"/>
                </a:lnTo>
                <a:lnTo>
                  <a:pt x="258" y="301"/>
                </a:lnTo>
                <a:lnTo>
                  <a:pt x="258" y="303"/>
                </a:lnTo>
                <a:lnTo>
                  <a:pt x="256" y="303"/>
                </a:lnTo>
                <a:lnTo>
                  <a:pt x="256" y="304"/>
                </a:lnTo>
                <a:lnTo>
                  <a:pt x="255" y="304"/>
                </a:lnTo>
                <a:lnTo>
                  <a:pt x="256" y="305"/>
                </a:lnTo>
                <a:lnTo>
                  <a:pt x="255" y="305"/>
                </a:lnTo>
                <a:lnTo>
                  <a:pt x="255" y="307"/>
                </a:lnTo>
                <a:lnTo>
                  <a:pt x="255" y="308"/>
                </a:lnTo>
                <a:lnTo>
                  <a:pt x="254" y="309"/>
                </a:lnTo>
                <a:lnTo>
                  <a:pt x="254" y="311"/>
                </a:lnTo>
                <a:lnTo>
                  <a:pt x="252" y="311"/>
                </a:lnTo>
                <a:lnTo>
                  <a:pt x="252" y="312"/>
                </a:lnTo>
                <a:lnTo>
                  <a:pt x="252" y="313"/>
                </a:lnTo>
                <a:lnTo>
                  <a:pt x="252" y="315"/>
                </a:lnTo>
                <a:lnTo>
                  <a:pt x="254" y="315"/>
                </a:lnTo>
                <a:lnTo>
                  <a:pt x="254" y="316"/>
                </a:lnTo>
                <a:lnTo>
                  <a:pt x="252" y="317"/>
                </a:lnTo>
                <a:lnTo>
                  <a:pt x="252" y="316"/>
                </a:lnTo>
                <a:lnTo>
                  <a:pt x="251" y="317"/>
                </a:lnTo>
                <a:lnTo>
                  <a:pt x="251" y="319"/>
                </a:lnTo>
                <a:lnTo>
                  <a:pt x="252" y="319"/>
                </a:lnTo>
                <a:lnTo>
                  <a:pt x="251" y="320"/>
                </a:lnTo>
                <a:lnTo>
                  <a:pt x="251" y="321"/>
                </a:lnTo>
                <a:lnTo>
                  <a:pt x="250" y="321"/>
                </a:lnTo>
                <a:lnTo>
                  <a:pt x="249" y="320"/>
                </a:lnTo>
                <a:lnTo>
                  <a:pt x="249" y="319"/>
                </a:lnTo>
                <a:lnTo>
                  <a:pt x="249" y="317"/>
                </a:lnTo>
                <a:lnTo>
                  <a:pt x="247" y="317"/>
                </a:lnTo>
                <a:lnTo>
                  <a:pt x="246" y="316"/>
                </a:lnTo>
                <a:lnTo>
                  <a:pt x="247" y="315"/>
                </a:lnTo>
                <a:lnTo>
                  <a:pt x="246" y="315"/>
                </a:lnTo>
                <a:lnTo>
                  <a:pt x="245" y="315"/>
                </a:lnTo>
                <a:lnTo>
                  <a:pt x="245" y="316"/>
                </a:lnTo>
                <a:lnTo>
                  <a:pt x="245" y="317"/>
                </a:lnTo>
                <a:lnTo>
                  <a:pt x="243" y="317"/>
                </a:lnTo>
                <a:lnTo>
                  <a:pt x="242" y="316"/>
                </a:lnTo>
                <a:lnTo>
                  <a:pt x="241" y="316"/>
                </a:lnTo>
                <a:lnTo>
                  <a:pt x="241" y="315"/>
                </a:lnTo>
                <a:lnTo>
                  <a:pt x="241" y="313"/>
                </a:lnTo>
                <a:lnTo>
                  <a:pt x="239" y="312"/>
                </a:lnTo>
                <a:lnTo>
                  <a:pt x="238" y="311"/>
                </a:lnTo>
                <a:lnTo>
                  <a:pt x="237" y="309"/>
                </a:lnTo>
                <a:lnTo>
                  <a:pt x="237" y="308"/>
                </a:lnTo>
                <a:lnTo>
                  <a:pt x="235" y="307"/>
                </a:lnTo>
                <a:lnTo>
                  <a:pt x="235" y="305"/>
                </a:lnTo>
                <a:lnTo>
                  <a:pt x="235" y="304"/>
                </a:lnTo>
                <a:lnTo>
                  <a:pt x="234" y="304"/>
                </a:lnTo>
                <a:lnTo>
                  <a:pt x="234" y="303"/>
                </a:lnTo>
                <a:lnTo>
                  <a:pt x="233" y="303"/>
                </a:lnTo>
                <a:lnTo>
                  <a:pt x="232" y="301"/>
                </a:lnTo>
                <a:lnTo>
                  <a:pt x="229" y="301"/>
                </a:lnTo>
                <a:lnTo>
                  <a:pt x="228" y="303"/>
                </a:lnTo>
                <a:lnTo>
                  <a:pt x="228" y="304"/>
                </a:lnTo>
                <a:lnTo>
                  <a:pt x="228" y="305"/>
                </a:lnTo>
                <a:lnTo>
                  <a:pt x="226" y="305"/>
                </a:lnTo>
                <a:lnTo>
                  <a:pt x="226" y="308"/>
                </a:lnTo>
                <a:lnTo>
                  <a:pt x="226" y="309"/>
                </a:lnTo>
                <a:lnTo>
                  <a:pt x="225" y="309"/>
                </a:lnTo>
                <a:lnTo>
                  <a:pt x="224" y="311"/>
                </a:lnTo>
                <a:lnTo>
                  <a:pt x="224" y="309"/>
                </a:lnTo>
                <a:lnTo>
                  <a:pt x="224" y="311"/>
                </a:lnTo>
                <a:lnTo>
                  <a:pt x="221" y="311"/>
                </a:lnTo>
                <a:lnTo>
                  <a:pt x="220" y="312"/>
                </a:lnTo>
                <a:lnTo>
                  <a:pt x="221" y="313"/>
                </a:lnTo>
                <a:lnTo>
                  <a:pt x="222" y="313"/>
                </a:lnTo>
                <a:lnTo>
                  <a:pt x="224" y="315"/>
                </a:lnTo>
                <a:lnTo>
                  <a:pt x="224" y="316"/>
                </a:lnTo>
                <a:lnTo>
                  <a:pt x="225" y="317"/>
                </a:lnTo>
                <a:lnTo>
                  <a:pt x="225" y="319"/>
                </a:lnTo>
                <a:lnTo>
                  <a:pt x="224" y="319"/>
                </a:lnTo>
                <a:lnTo>
                  <a:pt x="224" y="320"/>
                </a:lnTo>
                <a:lnTo>
                  <a:pt x="222" y="320"/>
                </a:lnTo>
                <a:lnTo>
                  <a:pt x="222" y="321"/>
                </a:lnTo>
                <a:lnTo>
                  <a:pt x="221" y="321"/>
                </a:lnTo>
                <a:lnTo>
                  <a:pt x="220" y="321"/>
                </a:lnTo>
                <a:lnTo>
                  <a:pt x="220" y="322"/>
                </a:lnTo>
                <a:lnTo>
                  <a:pt x="218" y="324"/>
                </a:lnTo>
                <a:lnTo>
                  <a:pt x="218" y="325"/>
                </a:lnTo>
                <a:lnTo>
                  <a:pt x="217" y="325"/>
                </a:lnTo>
                <a:lnTo>
                  <a:pt x="217" y="326"/>
                </a:lnTo>
                <a:lnTo>
                  <a:pt x="216" y="326"/>
                </a:lnTo>
                <a:lnTo>
                  <a:pt x="216" y="325"/>
                </a:lnTo>
                <a:lnTo>
                  <a:pt x="216" y="324"/>
                </a:lnTo>
                <a:lnTo>
                  <a:pt x="215" y="324"/>
                </a:lnTo>
                <a:lnTo>
                  <a:pt x="213" y="324"/>
                </a:lnTo>
                <a:lnTo>
                  <a:pt x="211" y="326"/>
                </a:lnTo>
                <a:lnTo>
                  <a:pt x="209" y="326"/>
                </a:lnTo>
                <a:lnTo>
                  <a:pt x="209" y="325"/>
                </a:lnTo>
                <a:lnTo>
                  <a:pt x="209" y="324"/>
                </a:lnTo>
                <a:lnTo>
                  <a:pt x="211" y="322"/>
                </a:lnTo>
                <a:lnTo>
                  <a:pt x="211" y="321"/>
                </a:lnTo>
                <a:lnTo>
                  <a:pt x="212" y="321"/>
                </a:lnTo>
                <a:lnTo>
                  <a:pt x="211" y="320"/>
                </a:lnTo>
                <a:lnTo>
                  <a:pt x="211" y="319"/>
                </a:lnTo>
                <a:lnTo>
                  <a:pt x="212" y="319"/>
                </a:lnTo>
                <a:lnTo>
                  <a:pt x="211" y="319"/>
                </a:lnTo>
                <a:lnTo>
                  <a:pt x="211" y="317"/>
                </a:lnTo>
                <a:lnTo>
                  <a:pt x="211" y="316"/>
                </a:lnTo>
                <a:lnTo>
                  <a:pt x="209" y="316"/>
                </a:lnTo>
                <a:lnTo>
                  <a:pt x="209" y="317"/>
                </a:lnTo>
                <a:lnTo>
                  <a:pt x="208" y="316"/>
                </a:lnTo>
                <a:lnTo>
                  <a:pt x="209" y="315"/>
                </a:lnTo>
                <a:lnTo>
                  <a:pt x="208" y="313"/>
                </a:lnTo>
                <a:lnTo>
                  <a:pt x="208" y="315"/>
                </a:lnTo>
                <a:lnTo>
                  <a:pt x="207" y="315"/>
                </a:lnTo>
                <a:lnTo>
                  <a:pt x="205" y="316"/>
                </a:lnTo>
                <a:lnTo>
                  <a:pt x="204" y="317"/>
                </a:lnTo>
                <a:lnTo>
                  <a:pt x="204" y="319"/>
                </a:lnTo>
                <a:lnTo>
                  <a:pt x="203" y="319"/>
                </a:lnTo>
                <a:lnTo>
                  <a:pt x="203" y="317"/>
                </a:lnTo>
                <a:lnTo>
                  <a:pt x="203" y="316"/>
                </a:lnTo>
                <a:lnTo>
                  <a:pt x="203" y="313"/>
                </a:lnTo>
                <a:lnTo>
                  <a:pt x="203" y="312"/>
                </a:lnTo>
                <a:lnTo>
                  <a:pt x="203" y="311"/>
                </a:lnTo>
                <a:lnTo>
                  <a:pt x="203" y="309"/>
                </a:lnTo>
                <a:lnTo>
                  <a:pt x="204" y="308"/>
                </a:lnTo>
                <a:lnTo>
                  <a:pt x="205" y="308"/>
                </a:lnTo>
                <a:lnTo>
                  <a:pt x="205" y="307"/>
                </a:lnTo>
                <a:lnTo>
                  <a:pt x="205" y="305"/>
                </a:lnTo>
                <a:lnTo>
                  <a:pt x="204" y="304"/>
                </a:lnTo>
                <a:lnTo>
                  <a:pt x="204" y="303"/>
                </a:lnTo>
                <a:lnTo>
                  <a:pt x="205" y="301"/>
                </a:lnTo>
                <a:lnTo>
                  <a:pt x="207" y="300"/>
                </a:lnTo>
                <a:lnTo>
                  <a:pt x="207" y="301"/>
                </a:lnTo>
                <a:lnTo>
                  <a:pt x="208" y="301"/>
                </a:lnTo>
                <a:lnTo>
                  <a:pt x="208" y="303"/>
                </a:lnTo>
                <a:lnTo>
                  <a:pt x="208" y="301"/>
                </a:lnTo>
                <a:lnTo>
                  <a:pt x="208" y="303"/>
                </a:lnTo>
                <a:lnTo>
                  <a:pt x="209" y="303"/>
                </a:lnTo>
                <a:lnTo>
                  <a:pt x="209" y="304"/>
                </a:lnTo>
                <a:lnTo>
                  <a:pt x="209" y="305"/>
                </a:lnTo>
                <a:lnTo>
                  <a:pt x="208" y="305"/>
                </a:lnTo>
                <a:lnTo>
                  <a:pt x="209" y="305"/>
                </a:lnTo>
                <a:lnTo>
                  <a:pt x="211" y="307"/>
                </a:lnTo>
                <a:lnTo>
                  <a:pt x="212" y="307"/>
                </a:lnTo>
                <a:lnTo>
                  <a:pt x="213" y="307"/>
                </a:lnTo>
                <a:lnTo>
                  <a:pt x="215" y="305"/>
                </a:lnTo>
                <a:lnTo>
                  <a:pt x="213" y="305"/>
                </a:lnTo>
                <a:lnTo>
                  <a:pt x="213" y="304"/>
                </a:lnTo>
                <a:lnTo>
                  <a:pt x="213" y="303"/>
                </a:lnTo>
                <a:lnTo>
                  <a:pt x="213" y="301"/>
                </a:lnTo>
                <a:lnTo>
                  <a:pt x="212" y="300"/>
                </a:lnTo>
                <a:lnTo>
                  <a:pt x="211" y="299"/>
                </a:lnTo>
                <a:lnTo>
                  <a:pt x="212" y="298"/>
                </a:lnTo>
                <a:lnTo>
                  <a:pt x="212" y="296"/>
                </a:lnTo>
                <a:lnTo>
                  <a:pt x="211" y="296"/>
                </a:lnTo>
                <a:lnTo>
                  <a:pt x="209" y="295"/>
                </a:lnTo>
                <a:lnTo>
                  <a:pt x="209" y="294"/>
                </a:lnTo>
                <a:lnTo>
                  <a:pt x="211" y="294"/>
                </a:lnTo>
                <a:lnTo>
                  <a:pt x="209" y="292"/>
                </a:lnTo>
                <a:lnTo>
                  <a:pt x="208" y="292"/>
                </a:lnTo>
                <a:lnTo>
                  <a:pt x="207" y="291"/>
                </a:lnTo>
                <a:lnTo>
                  <a:pt x="205" y="291"/>
                </a:lnTo>
                <a:lnTo>
                  <a:pt x="204" y="290"/>
                </a:lnTo>
                <a:lnTo>
                  <a:pt x="204" y="288"/>
                </a:lnTo>
                <a:lnTo>
                  <a:pt x="205" y="288"/>
                </a:lnTo>
                <a:lnTo>
                  <a:pt x="205" y="287"/>
                </a:lnTo>
                <a:lnTo>
                  <a:pt x="204" y="287"/>
                </a:lnTo>
                <a:lnTo>
                  <a:pt x="204" y="286"/>
                </a:lnTo>
                <a:lnTo>
                  <a:pt x="205" y="286"/>
                </a:lnTo>
                <a:lnTo>
                  <a:pt x="207" y="286"/>
                </a:lnTo>
                <a:lnTo>
                  <a:pt x="207" y="284"/>
                </a:lnTo>
                <a:lnTo>
                  <a:pt x="208" y="284"/>
                </a:lnTo>
                <a:lnTo>
                  <a:pt x="208" y="283"/>
                </a:lnTo>
                <a:lnTo>
                  <a:pt x="207" y="283"/>
                </a:lnTo>
                <a:lnTo>
                  <a:pt x="207" y="284"/>
                </a:lnTo>
                <a:lnTo>
                  <a:pt x="207" y="286"/>
                </a:lnTo>
                <a:lnTo>
                  <a:pt x="205" y="286"/>
                </a:lnTo>
                <a:lnTo>
                  <a:pt x="204" y="286"/>
                </a:lnTo>
                <a:lnTo>
                  <a:pt x="204" y="284"/>
                </a:lnTo>
                <a:lnTo>
                  <a:pt x="204" y="283"/>
                </a:lnTo>
                <a:lnTo>
                  <a:pt x="205" y="282"/>
                </a:lnTo>
                <a:lnTo>
                  <a:pt x="205" y="281"/>
                </a:lnTo>
                <a:lnTo>
                  <a:pt x="205" y="279"/>
                </a:lnTo>
                <a:lnTo>
                  <a:pt x="204" y="278"/>
                </a:lnTo>
                <a:lnTo>
                  <a:pt x="204" y="277"/>
                </a:lnTo>
                <a:lnTo>
                  <a:pt x="204" y="275"/>
                </a:lnTo>
                <a:lnTo>
                  <a:pt x="203" y="275"/>
                </a:lnTo>
                <a:lnTo>
                  <a:pt x="204" y="275"/>
                </a:lnTo>
                <a:lnTo>
                  <a:pt x="204" y="274"/>
                </a:lnTo>
                <a:lnTo>
                  <a:pt x="204" y="273"/>
                </a:lnTo>
                <a:lnTo>
                  <a:pt x="204" y="271"/>
                </a:lnTo>
                <a:lnTo>
                  <a:pt x="203" y="271"/>
                </a:lnTo>
                <a:lnTo>
                  <a:pt x="203" y="270"/>
                </a:lnTo>
                <a:lnTo>
                  <a:pt x="203" y="269"/>
                </a:lnTo>
                <a:lnTo>
                  <a:pt x="204" y="269"/>
                </a:lnTo>
                <a:lnTo>
                  <a:pt x="205" y="269"/>
                </a:lnTo>
                <a:lnTo>
                  <a:pt x="205" y="266"/>
                </a:lnTo>
                <a:lnTo>
                  <a:pt x="205" y="265"/>
                </a:lnTo>
                <a:lnTo>
                  <a:pt x="207" y="265"/>
                </a:lnTo>
                <a:lnTo>
                  <a:pt x="208" y="266"/>
                </a:lnTo>
                <a:lnTo>
                  <a:pt x="208" y="267"/>
                </a:lnTo>
                <a:lnTo>
                  <a:pt x="208" y="266"/>
                </a:lnTo>
                <a:lnTo>
                  <a:pt x="207" y="265"/>
                </a:lnTo>
                <a:lnTo>
                  <a:pt x="208" y="265"/>
                </a:lnTo>
                <a:lnTo>
                  <a:pt x="209" y="265"/>
                </a:lnTo>
                <a:lnTo>
                  <a:pt x="209" y="266"/>
                </a:lnTo>
                <a:lnTo>
                  <a:pt x="211" y="266"/>
                </a:lnTo>
                <a:lnTo>
                  <a:pt x="211" y="265"/>
                </a:lnTo>
                <a:lnTo>
                  <a:pt x="212" y="265"/>
                </a:lnTo>
                <a:lnTo>
                  <a:pt x="212" y="266"/>
                </a:lnTo>
                <a:lnTo>
                  <a:pt x="212" y="267"/>
                </a:lnTo>
                <a:lnTo>
                  <a:pt x="212" y="265"/>
                </a:lnTo>
                <a:lnTo>
                  <a:pt x="212" y="264"/>
                </a:lnTo>
                <a:lnTo>
                  <a:pt x="211" y="264"/>
                </a:lnTo>
                <a:lnTo>
                  <a:pt x="209" y="265"/>
                </a:lnTo>
                <a:lnTo>
                  <a:pt x="209" y="264"/>
                </a:lnTo>
                <a:lnTo>
                  <a:pt x="207" y="264"/>
                </a:lnTo>
                <a:lnTo>
                  <a:pt x="207" y="262"/>
                </a:lnTo>
                <a:lnTo>
                  <a:pt x="207" y="261"/>
                </a:lnTo>
                <a:lnTo>
                  <a:pt x="207" y="260"/>
                </a:lnTo>
                <a:lnTo>
                  <a:pt x="208" y="260"/>
                </a:lnTo>
                <a:lnTo>
                  <a:pt x="209" y="260"/>
                </a:lnTo>
                <a:lnTo>
                  <a:pt x="211" y="260"/>
                </a:lnTo>
                <a:lnTo>
                  <a:pt x="211" y="262"/>
                </a:lnTo>
                <a:lnTo>
                  <a:pt x="212" y="264"/>
                </a:lnTo>
                <a:lnTo>
                  <a:pt x="213" y="264"/>
                </a:lnTo>
                <a:lnTo>
                  <a:pt x="215" y="264"/>
                </a:lnTo>
                <a:lnTo>
                  <a:pt x="213" y="262"/>
                </a:lnTo>
                <a:lnTo>
                  <a:pt x="213" y="261"/>
                </a:lnTo>
                <a:lnTo>
                  <a:pt x="215" y="261"/>
                </a:lnTo>
                <a:lnTo>
                  <a:pt x="215" y="260"/>
                </a:lnTo>
                <a:lnTo>
                  <a:pt x="216" y="261"/>
                </a:lnTo>
                <a:lnTo>
                  <a:pt x="216" y="262"/>
                </a:lnTo>
                <a:lnTo>
                  <a:pt x="217" y="262"/>
                </a:lnTo>
                <a:lnTo>
                  <a:pt x="216" y="262"/>
                </a:lnTo>
                <a:lnTo>
                  <a:pt x="216" y="261"/>
                </a:lnTo>
                <a:lnTo>
                  <a:pt x="216" y="260"/>
                </a:lnTo>
                <a:lnTo>
                  <a:pt x="215" y="260"/>
                </a:lnTo>
                <a:lnTo>
                  <a:pt x="213" y="261"/>
                </a:lnTo>
                <a:lnTo>
                  <a:pt x="213" y="262"/>
                </a:lnTo>
                <a:lnTo>
                  <a:pt x="212" y="262"/>
                </a:lnTo>
                <a:lnTo>
                  <a:pt x="211" y="261"/>
                </a:lnTo>
                <a:lnTo>
                  <a:pt x="211" y="260"/>
                </a:lnTo>
                <a:lnTo>
                  <a:pt x="211" y="258"/>
                </a:lnTo>
                <a:lnTo>
                  <a:pt x="212" y="258"/>
                </a:lnTo>
                <a:lnTo>
                  <a:pt x="213" y="258"/>
                </a:lnTo>
                <a:lnTo>
                  <a:pt x="215" y="258"/>
                </a:lnTo>
                <a:lnTo>
                  <a:pt x="212" y="258"/>
                </a:lnTo>
                <a:lnTo>
                  <a:pt x="211" y="258"/>
                </a:lnTo>
                <a:lnTo>
                  <a:pt x="211" y="257"/>
                </a:lnTo>
                <a:lnTo>
                  <a:pt x="211" y="256"/>
                </a:lnTo>
                <a:lnTo>
                  <a:pt x="209" y="256"/>
                </a:lnTo>
                <a:lnTo>
                  <a:pt x="209" y="254"/>
                </a:lnTo>
                <a:lnTo>
                  <a:pt x="208" y="254"/>
                </a:lnTo>
                <a:lnTo>
                  <a:pt x="207" y="253"/>
                </a:lnTo>
                <a:lnTo>
                  <a:pt x="205" y="253"/>
                </a:lnTo>
                <a:lnTo>
                  <a:pt x="205" y="252"/>
                </a:lnTo>
                <a:lnTo>
                  <a:pt x="204" y="252"/>
                </a:lnTo>
                <a:lnTo>
                  <a:pt x="204" y="250"/>
                </a:lnTo>
                <a:lnTo>
                  <a:pt x="203" y="249"/>
                </a:lnTo>
                <a:lnTo>
                  <a:pt x="201" y="248"/>
                </a:lnTo>
                <a:lnTo>
                  <a:pt x="201" y="249"/>
                </a:lnTo>
                <a:lnTo>
                  <a:pt x="200" y="249"/>
                </a:lnTo>
                <a:lnTo>
                  <a:pt x="199" y="249"/>
                </a:lnTo>
                <a:lnTo>
                  <a:pt x="199" y="248"/>
                </a:lnTo>
                <a:lnTo>
                  <a:pt x="198" y="248"/>
                </a:lnTo>
                <a:lnTo>
                  <a:pt x="198" y="247"/>
                </a:lnTo>
                <a:lnTo>
                  <a:pt x="196" y="248"/>
                </a:lnTo>
                <a:lnTo>
                  <a:pt x="199" y="250"/>
                </a:lnTo>
                <a:lnTo>
                  <a:pt x="200" y="250"/>
                </a:lnTo>
                <a:lnTo>
                  <a:pt x="199" y="252"/>
                </a:lnTo>
                <a:lnTo>
                  <a:pt x="198" y="252"/>
                </a:lnTo>
                <a:lnTo>
                  <a:pt x="196" y="252"/>
                </a:lnTo>
                <a:lnTo>
                  <a:pt x="196" y="253"/>
                </a:lnTo>
                <a:lnTo>
                  <a:pt x="196" y="254"/>
                </a:lnTo>
                <a:lnTo>
                  <a:pt x="195" y="254"/>
                </a:lnTo>
                <a:lnTo>
                  <a:pt x="194" y="254"/>
                </a:lnTo>
                <a:lnTo>
                  <a:pt x="194" y="253"/>
                </a:lnTo>
                <a:lnTo>
                  <a:pt x="195" y="253"/>
                </a:lnTo>
                <a:lnTo>
                  <a:pt x="194" y="253"/>
                </a:lnTo>
                <a:lnTo>
                  <a:pt x="194" y="252"/>
                </a:lnTo>
                <a:lnTo>
                  <a:pt x="192" y="252"/>
                </a:lnTo>
                <a:lnTo>
                  <a:pt x="192" y="250"/>
                </a:lnTo>
                <a:lnTo>
                  <a:pt x="192" y="252"/>
                </a:lnTo>
                <a:lnTo>
                  <a:pt x="191" y="250"/>
                </a:lnTo>
                <a:lnTo>
                  <a:pt x="190" y="249"/>
                </a:lnTo>
                <a:lnTo>
                  <a:pt x="190" y="248"/>
                </a:lnTo>
                <a:lnTo>
                  <a:pt x="188" y="247"/>
                </a:lnTo>
                <a:lnTo>
                  <a:pt x="187" y="247"/>
                </a:lnTo>
                <a:lnTo>
                  <a:pt x="187" y="248"/>
                </a:lnTo>
                <a:lnTo>
                  <a:pt x="186" y="248"/>
                </a:lnTo>
                <a:lnTo>
                  <a:pt x="186" y="247"/>
                </a:lnTo>
                <a:lnTo>
                  <a:pt x="184" y="245"/>
                </a:lnTo>
                <a:lnTo>
                  <a:pt x="184" y="247"/>
                </a:lnTo>
                <a:lnTo>
                  <a:pt x="183" y="247"/>
                </a:lnTo>
                <a:lnTo>
                  <a:pt x="182" y="247"/>
                </a:lnTo>
                <a:lnTo>
                  <a:pt x="180" y="248"/>
                </a:lnTo>
                <a:lnTo>
                  <a:pt x="179" y="248"/>
                </a:lnTo>
                <a:lnTo>
                  <a:pt x="179" y="247"/>
                </a:lnTo>
                <a:lnTo>
                  <a:pt x="179" y="248"/>
                </a:lnTo>
                <a:lnTo>
                  <a:pt x="180" y="248"/>
                </a:lnTo>
                <a:lnTo>
                  <a:pt x="180" y="249"/>
                </a:lnTo>
                <a:lnTo>
                  <a:pt x="179" y="249"/>
                </a:lnTo>
                <a:lnTo>
                  <a:pt x="179" y="250"/>
                </a:lnTo>
                <a:lnTo>
                  <a:pt x="178" y="250"/>
                </a:lnTo>
                <a:lnTo>
                  <a:pt x="178" y="249"/>
                </a:lnTo>
                <a:lnTo>
                  <a:pt x="177" y="249"/>
                </a:lnTo>
                <a:lnTo>
                  <a:pt x="178" y="248"/>
                </a:lnTo>
                <a:lnTo>
                  <a:pt x="177" y="248"/>
                </a:lnTo>
                <a:lnTo>
                  <a:pt x="177" y="247"/>
                </a:lnTo>
                <a:lnTo>
                  <a:pt x="175" y="247"/>
                </a:lnTo>
                <a:lnTo>
                  <a:pt x="174" y="247"/>
                </a:lnTo>
                <a:lnTo>
                  <a:pt x="171" y="248"/>
                </a:lnTo>
                <a:lnTo>
                  <a:pt x="170" y="248"/>
                </a:lnTo>
                <a:lnTo>
                  <a:pt x="169" y="248"/>
                </a:lnTo>
                <a:lnTo>
                  <a:pt x="167" y="248"/>
                </a:lnTo>
                <a:lnTo>
                  <a:pt x="167" y="249"/>
                </a:lnTo>
                <a:lnTo>
                  <a:pt x="167" y="248"/>
                </a:lnTo>
                <a:lnTo>
                  <a:pt x="167" y="249"/>
                </a:lnTo>
                <a:lnTo>
                  <a:pt x="166" y="249"/>
                </a:lnTo>
                <a:lnTo>
                  <a:pt x="166" y="250"/>
                </a:lnTo>
                <a:lnTo>
                  <a:pt x="166" y="252"/>
                </a:lnTo>
                <a:lnTo>
                  <a:pt x="165" y="252"/>
                </a:lnTo>
                <a:lnTo>
                  <a:pt x="165" y="250"/>
                </a:lnTo>
                <a:lnTo>
                  <a:pt x="163" y="250"/>
                </a:lnTo>
                <a:lnTo>
                  <a:pt x="163" y="252"/>
                </a:lnTo>
                <a:lnTo>
                  <a:pt x="162" y="253"/>
                </a:lnTo>
                <a:lnTo>
                  <a:pt x="161" y="254"/>
                </a:lnTo>
                <a:lnTo>
                  <a:pt x="160" y="254"/>
                </a:lnTo>
                <a:lnTo>
                  <a:pt x="158" y="254"/>
                </a:lnTo>
                <a:lnTo>
                  <a:pt x="157" y="254"/>
                </a:lnTo>
                <a:lnTo>
                  <a:pt x="157" y="256"/>
                </a:lnTo>
                <a:lnTo>
                  <a:pt x="156" y="256"/>
                </a:lnTo>
                <a:lnTo>
                  <a:pt x="154" y="256"/>
                </a:lnTo>
                <a:lnTo>
                  <a:pt x="153" y="256"/>
                </a:lnTo>
                <a:lnTo>
                  <a:pt x="153" y="257"/>
                </a:lnTo>
                <a:lnTo>
                  <a:pt x="152" y="257"/>
                </a:lnTo>
                <a:lnTo>
                  <a:pt x="150" y="257"/>
                </a:lnTo>
                <a:lnTo>
                  <a:pt x="149" y="258"/>
                </a:lnTo>
                <a:lnTo>
                  <a:pt x="148" y="261"/>
                </a:lnTo>
                <a:lnTo>
                  <a:pt x="146" y="262"/>
                </a:lnTo>
                <a:lnTo>
                  <a:pt x="146" y="264"/>
                </a:lnTo>
                <a:lnTo>
                  <a:pt x="146" y="265"/>
                </a:lnTo>
                <a:lnTo>
                  <a:pt x="145" y="265"/>
                </a:lnTo>
                <a:lnTo>
                  <a:pt x="144" y="265"/>
                </a:lnTo>
                <a:lnTo>
                  <a:pt x="144" y="266"/>
                </a:lnTo>
                <a:lnTo>
                  <a:pt x="144" y="267"/>
                </a:lnTo>
                <a:lnTo>
                  <a:pt x="143" y="267"/>
                </a:lnTo>
                <a:lnTo>
                  <a:pt x="141" y="267"/>
                </a:lnTo>
                <a:lnTo>
                  <a:pt x="140" y="269"/>
                </a:lnTo>
                <a:lnTo>
                  <a:pt x="140" y="270"/>
                </a:lnTo>
                <a:lnTo>
                  <a:pt x="139" y="270"/>
                </a:lnTo>
                <a:lnTo>
                  <a:pt x="137" y="271"/>
                </a:lnTo>
                <a:lnTo>
                  <a:pt x="139" y="271"/>
                </a:lnTo>
                <a:lnTo>
                  <a:pt x="139" y="273"/>
                </a:lnTo>
                <a:lnTo>
                  <a:pt x="137" y="273"/>
                </a:lnTo>
                <a:lnTo>
                  <a:pt x="139" y="274"/>
                </a:lnTo>
                <a:lnTo>
                  <a:pt x="137" y="275"/>
                </a:lnTo>
                <a:lnTo>
                  <a:pt x="136" y="275"/>
                </a:lnTo>
                <a:lnTo>
                  <a:pt x="135" y="275"/>
                </a:lnTo>
                <a:lnTo>
                  <a:pt x="135" y="277"/>
                </a:lnTo>
                <a:lnTo>
                  <a:pt x="135" y="278"/>
                </a:lnTo>
                <a:lnTo>
                  <a:pt x="133" y="278"/>
                </a:lnTo>
                <a:lnTo>
                  <a:pt x="133" y="279"/>
                </a:lnTo>
                <a:lnTo>
                  <a:pt x="135" y="279"/>
                </a:lnTo>
                <a:lnTo>
                  <a:pt x="136" y="281"/>
                </a:lnTo>
                <a:lnTo>
                  <a:pt x="136" y="282"/>
                </a:lnTo>
                <a:lnTo>
                  <a:pt x="135" y="282"/>
                </a:lnTo>
                <a:lnTo>
                  <a:pt x="135" y="281"/>
                </a:lnTo>
                <a:lnTo>
                  <a:pt x="133" y="282"/>
                </a:lnTo>
                <a:lnTo>
                  <a:pt x="132" y="282"/>
                </a:lnTo>
                <a:lnTo>
                  <a:pt x="132" y="283"/>
                </a:lnTo>
                <a:lnTo>
                  <a:pt x="132" y="284"/>
                </a:lnTo>
                <a:lnTo>
                  <a:pt x="131" y="284"/>
                </a:lnTo>
                <a:lnTo>
                  <a:pt x="129" y="286"/>
                </a:lnTo>
                <a:lnTo>
                  <a:pt x="128" y="286"/>
                </a:lnTo>
                <a:lnTo>
                  <a:pt x="127" y="286"/>
                </a:lnTo>
                <a:lnTo>
                  <a:pt x="127" y="287"/>
                </a:lnTo>
                <a:lnTo>
                  <a:pt x="126" y="287"/>
                </a:lnTo>
                <a:lnTo>
                  <a:pt x="126" y="288"/>
                </a:lnTo>
                <a:lnTo>
                  <a:pt x="126" y="290"/>
                </a:lnTo>
                <a:lnTo>
                  <a:pt x="124" y="291"/>
                </a:lnTo>
                <a:lnTo>
                  <a:pt x="123" y="292"/>
                </a:lnTo>
                <a:lnTo>
                  <a:pt x="123" y="294"/>
                </a:lnTo>
                <a:lnTo>
                  <a:pt x="124" y="295"/>
                </a:lnTo>
                <a:lnTo>
                  <a:pt x="126" y="295"/>
                </a:lnTo>
                <a:lnTo>
                  <a:pt x="126" y="296"/>
                </a:lnTo>
                <a:lnTo>
                  <a:pt x="126" y="295"/>
                </a:lnTo>
                <a:lnTo>
                  <a:pt x="126" y="296"/>
                </a:lnTo>
                <a:lnTo>
                  <a:pt x="127" y="296"/>
                </a:lnTo>
                <a:lnTo>
                  <a:pt x="127" y="295"/>
                </a:lnTo>
                <a:lnTo>
                  <a:pt x="128" y="295"/>
                </a:lnTo>
                <a:lnTo>
                  <a:pt x="128" y="296"/>
                </a:lnTo>
                <a:lnTo>
                  <a:pt x="128" y="295"/>
                </a:lnTo>
                <a:lnTo>
                  <a:pt x="129" y="295"/>
                </a:lnTo>
                <a:lnTo>
                  <a:pt x="131" y="294"/>
                </a:lnTo>
                <a:lnTo>
                  <a:pt x="132" y="294"/>
                </a:lnTo>
                <a:lnTo>
                  <a:pt x="133" y="292"/>
                </a:lnTo>
                <a:lnTo>
                  <a:pt x="133" y="294"/>
                </a:lnTo>
                <a:lnTo>
                  <a:pt x="132" y="294"/>
                </a:lnTo>
                <a:lnTo>
                  <a:pt x="133" y="295"/>
                </a:lnTo>
                <a:lnTo>
                  <a:pt x="135" y="295"/>
                </a:lnTo>
                <a:lnTo>
                  <a:pt x="135" y="294"/>
                </a:lnTo>
                <a:lnTo>
                  <a:pt x="136" y="294"/>
                </a:lnTo>
                <a:lnTo>
                  <a:pt x="136" y="295"/>
                </a:lnTo>
                <a:lnTo>
                  <a:pt x="137" y="295"/>
                </a:lnTo>
                <a:lnTo>
                  <a:pt x="137" y="294"/>
                </a:lnTo>
                <a:lnTo>
                  <a:pt x="139" y="292"/>
                </a:lnTo>
                <a:lnTo>
                  <a:pt x="140" y="294"/>
                </a:lnTo>
                <a:lnTo>
                  <a:pt x="139" y="295"/>
                </a:lnTo>
                <a:lnTo>
                  <a:pt x="139" y="296"/>
                </a:lnTo>
                <a:lnTo>
                  <a:pt x="137" y="296"/>
                </a:lnTo>
                <a:lnTo>
                  <a:pt x="136" y="296"/>
                </a:lnTo>
                <a:lnTo>
                  <a:pt x="136" y="298"/>
                </a:lnTo>
                <a:lnTo>
                  <a:pt x="135" y="298"/>
                </a:lnTo>
                <a:lnTo>
                  <a:pt x="136" y="298"/>
                </a:lnTo>
                <a:lnTo>
                  <a:pt x="136" y="299"/>
                </a:lnTo>
                <a:lnTo>
                  <a:pt x="136" y="300"/>
                </a:lnTo>
                <a:lnTo>
                  <a:pt x="135" y="301"/>
                </a:lnTo>
                <a:lnTo>
                  <a:pt x="135" y="303"/>
                </a:lnTo>
                <a:lnTo>
                  <a:pt x="133" y="303"/>
                </a:lnTo>
                <a:lnTo>
                  <a:pt x="133" y="304"/>
                </a:lnTo>
                <a:lnTo>
                  <a:pt x="132" y="304"/>
                </a:lnTo>
                <a:lnTo>
                  <a:pt x="132" y="305"/>
                </a:lnTo>
                <a:lnTo>
                  <a:pt x="131" y="307"/>
                </a:lnTo>
                <a:lnTo>
                  <a:pt x="129" y="307"/>
                </a:lnTo>
                <a:lnTo>
                  <a:pt x="129" y="308"/>
                </a:lnTo>
                <a:lnTo>
                  <a:pt x="129" y="309"/>
                </a:lnTo>
                <a:lnTo>
                  <a:pt x="128" y="309"/>
                </a:lnTo>
                <a:lnTo>
                  <a:pt x="128" y="311"/>
                </a:lnTo>
                <a:lnTo>
                  <a:pt x="127" y="311"/>
                </a:lnTo>
                <a:lnTo>
                  <a:pt x="126" y="311"/>
                </a:lnTo>
                <a:lnTo>
                  <a:pt x="124" y="312"/>
                </a:lnTo>
                <a:lnTo>
                  <a:pt x="124" y="311"/>
                </a:lnTo>
                <a:lnTo>
                  <a:pt x="124" y="312"/>
                </a:lnTo>
                <a:lnTo>
                  <a:pt x="123" y="312"/>
                </a:lnTo>
                <a:lnTo>
                  <a:pt x="123" y="311"/>
                </a:lnTo>
                <a:lnTo>
                  <a:pt x="124" y="311"/>
                </a:lnTo>
                <a:lnTo>
                  <a:pt x="124" y="309"/>
                </a:lnTo>
                <a:lnTo>
                  <a:pt x="126" y="309"/>
                </a:lnTo>
                <a:lnTo>
                  <a:pt x="126" y="308"/>
                </a:lnTo>
                <a:lnTo>
                  <a:pt x="127" y="308"/>
                </a:lnTo>
                <a:lnTo>
                  <a:pt x="127" y="307"/>
                </a:lnTo>
                <a:lnTo>
                  <a:pt x="128" y="305"/>
                </a:lnTo>
                <a:lnTo>
                  <a:pt x="128" y="304"/>
                </a:lnTo>
                <a:lnTo>
                  <a:pt x="129" y="304"/>
                </a:lnTo>
                <a:lnTo>
                  <a:pt x="129" y="303"/>
                </a:lnTo>
                <a:lnTo>
                  <a:pt x="131" y="303"/>
                </a:lnTo>
                <a:lnTo>
                  <a:pt x="129" y="301"/>
                </a:lnTo>
                <a:lnTo>
                  <a:pt x="128" y="301"/>
                </a:lnTo>
                <a:lnTo>
                  <a:pt x="128" y="300"/>
                </a:lnTo>
                <a:lnTo>
                  <a:pt x="128" y="301"/>
                </a:lnTo>
                <a:lnTo>
                  <a:pt x="128" y="303"/>
                </a:lnTo>
                <a:lnTo>
                  <a:pt x="127" y="303"/>
                </a:lnTo>
                <a:lnTo>
                  <a:pt x="127" y="301"/>
                </a:lnTo>
                <a:lnTo>
                  <a:pt x="127" y="300"/>
                </a:lnTo>
                <a:lnTo>
                  <a:pt x="126" y="300"/>
                </a:lnTo>
                <a:lnTo>
                  <a:pt x="126" y="301"/>
                </a:lnTo>
                <a:lnTo>
                  <a:pt x="124" y="300"/>
                </a:lnTo>
                <a:lnTo>
                  <a:pt x="124" y="301"/>
                </a:lnTo>
                <a:lnTo>
                  <a:pt x="124" y="303"/>
                </a:lnTo>
                <a:lnTo>
                  <a:pt x="123" y="303"/>
                </a:lnTo>
                <a:lnTo>
                  <a:pt x="124" y="303"/>
                </a:lnTo>
                <a:lnTo>
                  <a:pt x="126" y="301"/>
                </a:lnTo>
                <a:lnTo>
                  <a:pt x="126" y="303"/>
                </a:lnTo>
                <a:lnTo>
                  <a:pt x="127" y="303"/>
                </a:lnTo>
                <a:lnTo>
                  <a:pt x="127" y="304"/>
                </a:lnTo>
                <a:lnTo>
                  <a:pt x="126" y="304"/>
                </a:lnTo>
                <a:lnTo>
                  <a:pt x="124" y="305"/>
                </a:lnTo>
                <a:lnTo>
                  <a:pt x="123" y="307"/>
                </a:lnTo>
                <a:lnTo>
                  <a:pt x="122" y="308"/>
                </a:lnTo>
                <a:lnTo>
                  <a:pt x="120" y="308"/>
                </a:lnTo>
                <a:lnTo>
                  <a:pt x="120" y="309"/>
                </a:lnTo>
                <a:lnTo>
                  <a:pt x="120" y="311"/>
                </a:lnTo>
                <a:lnTo>
                  <a:pt x="119" y="311"/>
                </a:lnTo>
                <a:lnTo>
                  <a:pt x="118" y="311"/>
                </a:lnTo>
                <a:lnTo>
                  <a:pt x="118" y="312"/>
                </a:lnTo>
                <a:lnTo>
                  <a:pt x="116" y="313"/>
                </a:lnTo>
                <a:lnTo>
                  <a:pt x="118" y="312"/>
                </a:lnTo>
                <a:lnTo>
                  <a:pt x="118" y="311"/>
                </a:lnTo>
                <a:lnTo>
                  <a:pt x="116" y="311"/>
                </a:lnTo>
                <a:lnTo>
                  <a:pt x="115" y="312"/>
                </a:lnTo>
                <a:lnTo>
                  <a:pt x="115" y="313"/>
                </a:lnTo>
                <a:lnTo>
                  <a:pt x="114" y="313"/>
                </a:lnTo>
                <a:lnTo>
                  <a:pt x="114" y="315"/>
                </a:lnTo>
                <a:lnTo>
                  <a:pt x="112" y="315"/>
                </a:lnTo>
                <a:lnTo>
                  <a:pt x="112" y="313"/>
                </a:lnTo>
                <a:lnTo>
                  <a:pt x="111" y="313"/>
                </a:lnTo>
                <a:lnTo>
                  <a:pt x="111" y="315"/>
                </a:lnTo>
                <a:lnTo>
                  <a:pt x="110" y="315"/>
                </a:lnTo>
                <a:lnTo>
                  <a:pt x="110" y="316"/>
                </a:lnTo>
                <a:lnTo>
                  <a:pt x="108" y="316"/>
                </a:lnTo>
                <a:lnTo>
                  <a:pt x="108" y="317"/>
                </a:lnTo>
                <a:lnTo>
                  <a:pt x="107" y="317"/>
                </a:lnTo>
                <a:lnTo>
                  <a:pt x="106" y="317"/>
                </a:lnTo>
                <a:lnTo>
                  <a:pt x="106" y="319"/>
                </a:lnTo>
                <a:lnTo>
                  <a:pt x="105" y="319"/>
                </a:lnTo>
                <a:lnTo>
                  <a:pt x="105" y="320"/>
                </a:lnTo>
                <a:lnTo>
                  <a:pt x="105" y="321"/>
                </a:lnTo>
                <a:lnTo>
                  <a:pt x="105" y="322"/>
                </a:lnTo>
                <a:lnTo>
                  <a:pt x="103" y="322"/>
                </a:lnTo>
                <a:lnTo>
                  <a:pt x="105" y="322"/>
                </a:lnTo>
                <a:lnTo>
                  <a:pt x="105" y="324"/>
                </a:lnTo>
                <a:lnTo>
                  <a:pt x="103" y="325"/>
                </a:lnTo>
                <a:lnTo>
                  <a:pt x="103" y="326"/>
                </a:lnTo>
                <a:lnTo>
                  <a:pt x="102" y="328"/>
                </a:lnTo>
                <a:lnTo>
                  <a:pt x="102" y="329"/>
                </a:lnTo>
                <a:lnTo>
                  <a:pt x="103" y="329"/>
                </a:lnTo>
                <a:lnTo>
                  <a:pt x="103" y="330"/>
                </a:lnTo>
                <a:lnTo>
                  <a:pt x="102" y="330"/>
                </a:lnTo>
                <a:lnTo>
                  <a:pt x="101" y="332"/>
                </a:lnTo>
                <a:lnTo>
                  <a:pt x="102" y="330"/>
                </a:lnTo>
                <a:lnTo>
                  <a:pt x="103" y="330"/>
                </a:lnTo>
                <a:lnTo>
                  <a:pt x="105" y="330"/>
                </a:lnTo>
                <a:lnTo>
                  <a:pt x="105" y="332"/>
                </a:lnTo>
                <a:lnTo>
                  <a:pt x="103" y="332"/>
                </a:lnTo>
                <a:lnTo>
                  <a:pt x="103" y="333"/>
                </a:lnTo>
                <a:lnTo>
                  <a:pt x="102" y="333"/>
                </a:lnTo>
                <a:lnTo>
                  <a:pt x="103" y="334"/>
                </a:lnTo>
                <a:lnTo>
                  <a:pt x="105" y="334"/>
                </a:lnTo>
                <a:lnTo>
                  <a:pt x="106" y="334"/>
                </a:lnTo>
                <a:lnTo>
                  <a:pt x="107" y="334"/>
                </a:lnTo>
                <a:lnTo>
                  <a:pt x="106" y="334"/>
                </a:lnTo>
                <a:lnTo>
                  <a:pt x="107" y="336"/>
                </a:lnTo>
                <a:lnTo>
                  <a:pt x="108" y="336"/>
                </a:lnTo>
                <a:lnTo>
                  <a:pt x="110" y="336"/>
                </a:lnTo>
                <a:lnTo>
                  <a:pt x="111" y="336"/>
                </a:lnTo>
                <a:lnTo>
                  <a:pt x="112" y="336"/>
                </a:lnTo>
                <a:lnTo>
                  <a:pt x="114" y="336"/>
                </a:lnTo>
                <a:lnTo>
                  <a:pt x="114" y="337"/>
                </a:lnTo>
                <a:lnTo>
                  <a:pt x="112" y="338"/>
                </a:lnTo>
                <a:lnTo>
                  <a:pt x="111" y="339"/>
                </a:lnTo>
                <a:lnTo>
                  <a:pt x="110" y="341"/>
                </a:lnTo>
                <a:lnTo>
                  <a:pt x="111" y="342"/>
                </a:lnTo>
                <a:lnTo>
                  <a:pt x="110" y="342"/>
                </a:lnTo>
                <a:lnTo>
                  <a:pt x="111" y="342"/>
                </a:lnTo>
                <a:lnTo>
                  <a:pt x="110" y="343"/>
                </a:lnTo>
                <a:lnTo>
                  <a:pt x="108" y="345"/>
                </a:lnTo>
                <a:lnTo>
                  <a:pt x="108" y="346"/>
                </a:lnTo>
                <a:lnTo>
                  <a:pt x="107" y="347"/>
                </a:lnTo>
                <a:lnTo>
                  <a:pt x="106" y="349"/>
                </a:lnTo>
                <a:lnTo>
                  <a:pt x="107" y="349"/>
                </a:lnTo>
                <a:lnTo>
                  <a:pt x="106" y="349"/>
                </a:lnTo>
                <a:lnTo>
                  <a:pt x="106" y="350"/>
                </a:lnTo>
                <a:lnTo>
                  <a:pt x="105" y="350"/>
                </a:lnTo>
                <a:lnTo>
                  <a:pt x="103" y="353"/>
                </a:lnTo>
                <a:lnTo>
                  <a:pt x="102" y="353"/>
                </a:lnTo>
                <a:lnTo>
                  <a:pt x="102" y="354"/>
                </a:lnTo>
                <a:lnTo>
                  <a:pt x="101" y="354"/>
                </a:lnTo>
                <a:lnTo>
                  <a:pt x="99" y="354"/>
                </a:lnTo>
                <a:lnTo>
                  <a:pt x="99" y="355"/>
                </a:lnTo>
                <a:lnTo>
                  <a:pt x="99" y="356"/>
                </a:lnTo>
                <a:lnTo>
                  <a:pt x="98" y="356"/>
                </a:lnTo>
                <a:lnTo>
                  <a:pt x="98" y="355"/>
                </a:lnTo>
                <a:lnTo>
                  <a:pt x="99" y="354"/>
                </a:lnTo>
                <a:lnTo>
                  <a:pt x="98" y="354"/>
                </a:lnTo>
                <a:lnTo>
                  <a:pt x="98" y="353"/>
                </a:lnTo>
                <a:lnTo>
                  <a:pt x="99" y="353"/>
                </a:lnTo>
                <a:lnTo>
                  <a:pt x="101" y="351"/>
                </a:lnTo>
                <a:lnTo>
                  <a:pt x="99" y="350"/>
                </a:lnTo>
                <a:lnTo>
                  <a:pt x="98" y="350"/>
                </a:lnTo>
                <a:lnTo>
                  <a:pt x="98" y="351"/>
                </a:lnTo>
                <a:lnTo>
                  <a:pt x="97" y="351"/>
                </a:lnTo>
                <a:lnTo>
                  <a:pt x="97" y="353"/>
                </a:lnTo>
                <a:lnTo>
                  <a:pt x="95" y="353"/>
                </a:lnTo>
                <a:lnTo>
                  <a:pt x="95" y="351"/>
                </a:lnTo>
                <a:lnTo>
                  <a:pt x="95" y="350"/>
                </a:lnTo>
                <a:lnTo>
                  <a:pt x="97" y="349"/>
                </a:lnTo>
                <a:lnTo>
                  <a:pt x="98" y="347"/>
                </a:lnTo>
                <a:lnTo>
                  <a:pt x="98" y="346"/>
                </a:lnTo>
                <a:lnTo>
                  <a:pt x="98" y="345"/>
                </a:lnTo>
                <a:lnTo>
                  <a:pt x="98" y="343"/>
                </a:lnTo>
                <a:lnTo>
                  <a:pt x="99" y="343"/>
                </a:lnTo>
                <a:lnTo>
                  <a:pt x="98" y="343"/>
                </a:lnTo>
                <a:lnTo>
                  <a:pt x="98" y="345"/>
                </a:lnTo>
                <a:lnTo>
                  <a:pt x="97" y="345"/>
                </a:lnTo>
                <a:lnTo>
                  <a:pt x="98" y="345"/>
                </a:lnTo>
                <a:lnTo>
                  <a:pt x="98" y="346"/>
                </a:lnTo>
                <a:lnTo>
                  <a:pt x="98" y="347"/>
                </a:lnTo>
                <a:lnTo>
                  <a:pt x="97" y="347"/>
                </a:lnTo>
                <a:lnTo>
                  <a:pt x="97" y="349"/>
                </a:lnTo>
                <a:lnTo>
                  <a:pt x="95" y="349"/>
                </a:lnTo>
                <a:lnTo>
                  <a:pt x="95" y="350"/>
                </a:lnTo>
                <a:lnTo>
                  <a:pt x="94" y="350"/>
                </a:lnTo>
                <a:lnTo>
                  <a:pt x="94" y="349"/>
                </a:lnTo>
                <a:lnTo>
                  <a:pt x="93" y="349"/>
                </a:lnTo>
                <a:lnTo>
                  <a:pt x="91" y="350"/>
                </a:lnTo>
                <a:lnTo>
                  <a:pt x="91" y="351"/>
                </a:lnTo>
                <a:lnTo>
                  <a:pt x="90" y="351"/>
                </a:lnTo>
                <a:lnTo>
                  <a:pt x="90" y="353"/>
                </a:lnTo>
                <a:lnTo>
                  <a:pt x="90" y="354"/>
                </a:lnTo>
                <a:lnTo>
                  <a:pt x="90" y="355"/>
                </a:lnTo>
                <a:lnTo>
                  <a:pt x="91" y="355"/>
                </a:lnTo>
                <a:lnTo>
                  <a:pt x="91" y="356"/>
                </a:lnTo>
                <a:lnTo>
                  <a:pt x="90" y="356"/>
                </a:lnTo>
                <a:lnTo>
                  <a:pt x="90" y="359"/>
                </a:lnTo>
                <a:lnTo>
                  <a:pt x="90" y="362"/>
                </a:lnTo>
                <a:lnTo>
                  <a:pt x="90" y="363"/>
                </a:lnTo>
                <a:lnTo>
                  <a:pt x="89" y="363"/>
                </a:lnTo>
                <a:lnTo>
                  <a:pt x="89" y="364"/>
                </a:lnTo>
                <a:lnTo>
                  <a:pt x="88" y="364"/>
                </a:lnTo>
                <a:lnTo>
                  <a:pt x="88" y="366"/>
                </a:lnTo>
                <a:lnTo>
                  <a:pt x="89" y="366"/>
                </a:lnTo>
                <a:lnTo>
                  <a:pt x="89" y="367"/>
                </a:lnTo>
                <a:lnTo>
                  <a:pt x="89" y="368"/>
                </a:lnTo>
                <a:lnTo>
                  <a:pt x="88" y="368"/>
                </a:lnTo>
                <a:lnTo>
                  <a:pt x="88" y="370"/>
                </a:lnTo>
                <a:lnTo>
                  <a:pt x="88" y="371"/>
                </a:lnTo>
                <a:lnTo>
                  <a:pt x="88" y="372"/>
                </a:lnTo>
                <a:lnTo>
                  <a:pt x="88" y="373"/>
                </a:lnTo>
                <a:lnTo>
                  <a:pt x="88" y="372"/>
                </a:lnTo>
                <a:lnTo>
                  <a:pt x="86" y="372"/>
                </a:lnTo>
                <a:lnTo>
                  <a:pt x="86" y="373"/>
                </a:lnTo>
                <a:lnTo>
                  <a:pt x="85" y="373"/>
                </a:lnTo>
                <a:lnTo>
                  <a:pt x="85" y="375"/>
                </a:lnTo>
                <a:lnTo>
                  <a:pt x="84" y="376"/>
                </a:lnTo>
                <a:lnTo>
                  <a:pt x="85" y="376"/>
                </a:lnTo>
                <a:lnTo>
                  <a:pt x="85" y="377"/>
                </a:lnTo>
                <a:lnTo>
                  <a:pt x="84" y="379"/>
                </a:lnTo>
                <a:lnTo>
                  <a:pt x="82" y="379"/>
                </a:lnTo>
                <a:lnTo>
                  <a:pt x="81" y="379"/>
                </a:lnTo>
                <a:lnTo>
                  <a:pt x="81" y="380"/>
                </a:lnTo>
                <a:lnTo>
                  <a:pt x="82" y="380"/>
                </a:lnTo>
                <a:lnTo>
                  <a:pt x="84" y="380"/>
                </a:lnTo>
                <a:lnTo>
                  <a:pt x="84" y="381"/>
                </a:lnTo>
                <a:lnTo>
                  <a:pt x="85" y="381"/>
                </a:lnTo>
                <a:lnTo>
                  <a:pt x="84" y="381"/>
                </a:lnTo>
                <a:lnTo>
                  <a:pt x="81" y="381"/>
                </a:lnTo>
                <a:lnTo>
                  <a:pt x="80" y="383"/>
                </a:lnTo>
                <a:lnTo>
                  <a:pt x="81" y="383"/>
                </a:lnTo>
                <a:lnTo>
                  <a:pt x="81" y="384"/>
                </a:lnTo>
                <a:lnTo>
                  <a:pt x="81" y="385"/>
                </a:lnTo>
                <a:lnTo>
                  <a:pt x="81" y="387"/>
                </a:lnTo>
                <a:lnTo>
                  <a:pt x="82" y="387"/>
                </a:lnTo>
                <a:lnTo>
                  <a:pt x="82" y="388"/>
                </a:lnTo>
                <a:lnTo>
                  <a:pt x="84" y="389"/>
                </a:lnTo>
                <a:lnTo>
                  <a:pt x="82" y="391"/>
                </a:lnTo>
                <a:lnTo>
                  <a:pt x="82" y="392"/>
                </a:lnTo>
                <a:lnTo>
                  <a:pt x="81" y="392"/>
                </a:lnTo>
                <a:lnTo>
                  <a:pt x="81" y="393"/>
                </a:lnTo>
                <a:lnTo>
                  <a:pt x="80" y="394"/>
                </a:lnTo>
                <a:lnTo>
                  <a:pt x="81" y="394"/>
                </a:lnTo>
                <a:lnTo>
                  <a:pt x="81" y="396"/>
                </a:lnTo>
                <a:lnTo>
                  <a:pt x="82" y="396"/>
                </a:lnTo>
                <a:lnTo>
                  <a:pt x="82" y="397"/>
                </a:lnTo>
                <a:lnTo>
                  <a:pt x="82" y="398"/>
                </a:lnTo>
                <a:lnTo>
                  <a:pt x="81" y="400"/>
                </a:lnTo>
                <a:lnTo>
                  <a:pt x="82" y="400"/>
                </a:lnTo>
                <a:lnTo>
                  <a:pt x="81" y="401"/>
                </a:lnTo>
                <a:lnTo>
                  <a:pt x="81" y="402"/>
                </a:lnTo>
                <a:lnTo>
                  <a:pt x="80" y="402"/>
                </a:lnTo>
                <a:lnTo>
                  <a:pt x="78" y="404"/>
                </a:lnTo>
                <a:lnTo>
                  <a:pt x="78" y="405"/>
                </a:lnTo>
                <a:lnTo>
                  <a:pt x="77" y="406"/>
                </a:lnTo>
                <a:lnTo>
                  <a:pt x="76" y="406"/>
                </a:lnTo>
                <a:lnTo>
                  <a:pt x="74" y="406"/>
                </a:lnTo>
                <a:lnTo>
                  <a:pt x="74" y="408"/>
                </a:lnTo>
                <a:lnTo>
                  <a:pt x="73" y="408"/>
                </a:lnTo>
                <a:lnTo>
                  <a:pt x="73" y="409"/>
                </a:lnTo>
                <a:lnTo>
                  <a:pt x="72" y="409"/>
                </a:lnTo>
                <a:lnTo>
                  <a:pt x="71" y="410"/>
                </a:lnTo>
                <a:lnTo>
                  <a:pt x="71" y="411"/>
                </a:lnTo>
                <a:lnTo>
                  <a:pt x="69" y="411"/>
                </a:lnTo>
                <a:lnTo>
                  <a:pt x="69" y="413"/>
                </a:lnTo>
                <a:lnTo>
                  <a:pt x="69" y="414"/>
                </a:lnTo>
                <a:lnTo>
                  <a:pt x="69" y="413"/>
                </a:lnTo>
                <a:lnTo>
                  <a:pt x="71" y="413"/>
                </a:lnTo>
                <a:lnTo>
                  <a:pt x="71" y="411"/>
                </a:lnTo>
                <a:lnTo>
                  <a:pt x="71" y="410"/>
                </a:lnTo>
                <a:lnTo>
                  <a:pt x="72" y="411"/>
                </a:lnTo>
                <a:lnTo>
                  <a:pt x="72" y="413"/>
                </a:lnTo>
                <a:lnTo>
                  <a:pt x="72" y="414"/>
                </a:lnTo>
                <a:lnTo>
                  <a:pt x="71" y="414"/>
                </a:lnTo>
                <a:lnTo>
                  <a:pt x="72" y="414"/>
                </a:lnTo>
                <a:lnTo>
                  <a:pt x="72" y="415"/>
                </a:lnTo>
                <a:lnTo>
                  <a:pt x="71" y="415"/>
                </a:lnTo>
                <a:lnTo>
                  <a:pt x="71" y="417"/>
                </a:lnTo>
                <a:lnTo>
                  <a:pt x="69" y="417"/>
                </a:lnTo>
                <a:lnTo>
                  <a:pt x="71" y="417"/>
                </a:lnTo>
                <a:lnTo>
                  <a:pt x="71" y="418"/>
                </a:lnTo>
                <a:lnTo>
                  <a:pt x="71" y="417"/>
                </a:lnTo>
                <a:lnTo>
                  <a:pt x="72" y="417"/>
                </a:lnTo>
                <a:lnTo>
                  <a:pt x="72" y="418"/>
                </a:lnTo>
                <a:lnTo>
                  <a:pt x="72" y="419"/>
                </a:lnTo>
                <a:lnTo>
                  <a:pt x="71" y="419"/>
                </a:lnTo>
                <a:lnTo>
                  <a:pt x="71" y="421"/>
                </a:lnTo>
                <a:lnTo>
                  <a:pt x="71" y="422"/>
                </a:lnTo>
                <a:lnTo>
                  <a:pt x="69" y="422"/>
                </a:lnTo>
                <a:lnTo>
                  <a:pt x="69" y="425"/>
                </a:lnTo>
                <a:lnTo>
                  <a:pt x="68" y="425"/>
                </a:lnTo>
                <a:lnTo>
                  <a:pt x="68" y="426"/>
                </a:lnTo>
                <a:lnTo>
                  <a:pt x="68" y="427"/>
                </a:lnTo>
                <a:lnTo>
                  <a:pt x="67" y="428"/>
                </a:lnTo>
                <a:lnTo>
                  <a:pt x="67" y="430"/>
                </a:lnTo>
                <a:lnTo>
                  <a:pt x="67" y="431"/>
                </a:lnTo>
                <a:lnTo>
                  <a:pt x="65" y="431"/>
                </a:lnTo>
                <a:lnTo>
                  <a:pt x="65" y="432"/>
                </a:lnTo>
                <a:lnTo>
                  <a:pt x="67" y="434"/>
                </a:lnTo>
                <a:lnTo>
                  <a:pt x="67" y="436"/>
                </a:lnTo>
                <a:lnTo>
                  <a:pt x="65" y="436"/>
                </a:lnTo>
                <a:lnTo>
                  <a:pt x="65" y="438"/>
                </a:lnTo>
                <a:lnTo>
                  <a:pt x="64" y="439"/>
                </a:lnTo>
                <a:lnTo>
                  <a:pt x="63" y="440"/>
                </a:lnTo>
                <a:lnTo>
                  <a:pt x="61" y="440"/>
                </a:lnTo>
                <a:lnTo>
                  <a:pt x="61" y="442"/>
                </a:lnTo>
                <a:lnTo>
                  <a:pt x="60" y="442"/>
                </a:lnTo>
                <a:lnTo>
                  <a:pt x="59" y="442"/>
                </a:lnTo>
                <a:lnTo>
                  <a:pt x="60" y="442"/>
                </a:lnTo>
                <a:lnTo>
                  <a:pt x="60" y="443"/>
                </a:lnTo>
                <a:lnTo>
                  <a:pt x="59" y="443"/>
                </a:lnTo>
                <a:lnTo>
                  <a:pt x="57" y="443"/>
                </a:lnTo>
                <a:lnTo>
                  <a:pt x="55" y="442"/>
                </a:lnTo>
                <a:lnTo>
                  <a:pt x="54" y="442"/>
                </a:lnTo>
                <a:lnTo>
                  <a:pt x="52" y="443"/>
                </a:lnTo>
                <a:lnTo>
                  <a:pt x="54" y="443"/>
                </a:lnTo>
                <a:lnTo>
                  <a:pt x="54" y="442"/>
                </a:lnTo>
                <a:lnTo>
                  <a:pt x="56" y="442"/>
                </a:lnTo>
                <a:lnTo>
                  <a:pt x="56" y="443"/>
                </a:lnTo>
                <a:lnTo>
                  <a:pt x="57" y="443"/>
                </a:lnTo>
                <a:lnTo>
                  <a:pt x="56" y="443"/>
                </a:lnTo>
                <a:lnTo>
                  <a:pt x="57" y="443"/>
                </a:lnTo>
                <a:lnTo>
                  <a:pt x="59" y="444"/>
                </a:lnTo>
                <a:lnTo>
                  <a:pt x="60" y="444"/>
                </a:lnTo>
                <a:lnTo>
                  <a:pt x="59" y="445"/>
                </a:lnTo>
                <a:lnTo>
                  <a:pt x="59" y="447"/>
                </a:lnTo>
                <a:lnTo>
                  <a:pt x="57" y="448"/>
                </a:lnTo>
                <a:lnTo>
                  <a:pt x="56" y="448"/>
                </a:lnTo>
                <a:lnTo>
                  <a:pt x="55" y="449"/>
                </a:lnTo>
                <a:lnTo>
                  <a:pt x="54" y="449"/>
                </a:lnTo>
                <a:lnTo>
                  <a:pt x="52" y="451"/>
                </a:lnTo>
                <a:lnTo>
                  <a:pt x="51" y="451"/>
                </a:lnTo>
                <a:lnTo>
                  <a:pt x="50" y="451"/>
                </a:lnTo>
                <a:lnTo>
                  <a:pt x="48" y="451"/>
                </a:lnTo>
                <a:lnTo>
                  <a:pt x="47" y="451"/>
                </a:lnTo>
                <a:lnTo>
                  <a:pt x="46" y="451"/>
                </a:lnTo>
                <a:lnTo>
                  <a:pt x="46" y="449"/>
                </a:lnTo>
                <a:lnTo>
                  <a:pt x="44" y="449"/>
                </a:lnTo>
                <a:lnTo>
                  <a:pt x="43" y="448"/>
                </a:lnTo>
                <a:lnTo>
                  <a:pt x="42" y="448"/>
                </a:lnTo>
                <a:lnTo>
                  <a:pt x="40" y="448"/>
                </a:lnTo>
                <a:lnTo>
                  <a:pt x="39" y="448"/>
                </a:lnTo>
                <a:lnTo>
                  <a:pt x="39" y="447"/>
                </a:lnTo>
                <a:lnTo>
                  <a:pt x="38" y="447"/>
                </a:lnTo>
                <a:lnTo>
                  <a:pt x="35" y="447"/>
                </a:lnTo>
                <a:lnTo>
                  <a:pt x="35" y="445"/>
                </a:lnTo>
                <a:lnTo>
                  <a:pt x="34" y="445"/>
                </a:lnTo>
                <a:lnTo>
                  <a:pt x="33" y="445"/>
                </a:lnTo>
                <a:lnTo>
                  <a:pt x="31" y="444"/>
                </a:lnTo>
                <a:lnTo>
                  <a:pt x="30" y="444"/>
                </a:lnTo>
                <a:lnTo>
                  <a:pt x="29" y="444"/>
                </a:lnTo>
                <a:lnTo>
                  <a:pt x="29" y="443"/>
                </a:lnTo>
                <a:lnTo>
                  <a:pt x="27" y="443"/>
                </a:lnTo>
                <a:lnTo>
                  <a:pt x="25" y="442"/>
                </a:lnTo>
                <a:lnTo>
                  <a:pt x="25" y="440"/>
                </a:lnTo>
                <a:lnTo>
                  <a:pt x="25" y="442"/>
                </a:lnTo>
                <a:lnTo>
                  <a:pt x="23" y="440"/>
                </a:lnTo>
                <a:lnTo>
                  <a:pt x="23" y="439"/>
                </a:lnTo>
                <a:lnTo>
                  <a:pt x="22" y="439"/>
                </a:lnTo>
                <a:lnTo>
                  <a:pt x="21" y="438"/>
                </a:lnTo>
                <a:lnTo>
                  <a:pt x="19" y="436"/>
                </a:lnTo>
                <a:lnTo>
                  <a:pt x="18" y="435"/>
                </a:lnTo>
                <a:lnTo>
                  <a:pt x="17" y="435"/>
                </a:lnTo>
                <a:lnTo>
                  <a:pt x="16" y="436"/>
                </a:lnTo>
                <a:lnTo>
                  <a:pt x="17" y="436"/>
                </a:lnTo>
                <a:lnTo>
                  <a:pt x="17" y="438"/>
                </a:lnTo>
                <a:lnTo>
                  <a:pt x="16" y="438"/>
                </a:lnTo>
                <a:lnTo>
                  <a:pt x="14" y="436"/>
                </a:lnTo>
                <a:lnTo>
                  <a:pt x="13" y="435"/>
                </a:lnTo>
                <a:lnTo>
                  <a:pt x="12" y="435"/>
                </a:lnTo>
                <a:lnTo>
                  <a:pt x="9" y="432"/>
                </a:lnTo>
                <a:lnTo>
                  <a:pt x="8" y="430"/>
                </a:lnTo>
                <a:lnTo>
                  <a:pt x="8" y="428"/>
                </a:lnTo>
                <a:lnTo>
                  <a:pt x="6" y="428"/>
                </a:lnTo>
                <a:lnTo>
                  <a:pt x="6" y="427"/>
                </a:lnTo>
                <a:lnTo>
                  <a:pt x="6" y="426"/>
                </a:lnTo>
                <a:lnTo>
                  <a:pt x="5" y="426"/>
                </a:lnTo>
                <a:lnTo>
                  <a:pt x="5" y="425"/>
                </a:lnTo>
                <a:lnTo>
                  <a:pt x="5" y="423"/>
                </a:lnTo>
                <a:lnTo>
                  <a:pt x="5" y="422"/>
                </a:lnTo>
                <a:lnTo>
                  <a:pt x="5" y="421"/>
                </a:lnTo>
                <a:lnTo>
                  <a:pt x="4" y="419"/>
                </a:lnTo>
                <a:lnTo>
                  <a:pt x="4" y="418"/>
                </a:lnTo>
                <a:lnTo>
                  <a:pt x="4" y="417"/>
                </a:lnTo>
                <a:lnTo>
                  <a:pt x="2" y="415"/>
                </a:lnTo>
                <a:lnTo>
                  <a:pt x="2" y="414"/>
                </a:lnTo>
                <a:lnTo>
                  <a:pt x="2" y="413"/>
                </a:lnTo>
                <a:lnTo>
                  <a:pt x="2" y="411"/>
                </a:lnTo>
                <a:lnTo>
                  <a:pt x="1" y="411"/>
                </a:lnTo>
                <a:lnTo>
                  <a:pt x="1" y="410"/>
                </a:lnTo>
                <a:lnTo>
                  <a:pt x="0" y="409"/>
                </a:lnTo>
                <a:lnTo>
                  <a:pt x="0" y="408"/>
                </a:lnTo>
                <a:lnTo>
                  <a:pt x="0" y="406"/>
                </a:lnTo>
                <a:lnTo>
                  <a:pt x="1" y="405"/>
                </a:lnTo>
                <a:lnTo>
                  <a:pt x="1" y="404"/>
                </a:lnTo>
                <a:lnTo>
                  <a:pt x="1" y="402"/>
                </a:lnTo>
                <a:lnTo>
                  <a:pt x="0" y="401"/>
                </a:lnTo>
                <a:lnTo>
                  <a:pt x="1" y="400"/>
                </a:lnTo>
                <a:lnTo>
                  <a:pt x="1" y="398"/>
                </a:lnTo>
                <a:lnTo>
                  <a:pt x="1" y="397"/>
                </a:lnTo>
                <a:lnTo>
                  <a:pt x="1" y="394"/>
                </a:lnTo>
                <a:lnTo>
                  <a:pt x="1" y="392"/>
                </a:lnTo>
                <a:lnTo>
                  <a:pt x="2" y="392"/>
                </a:lnTo>
                <a:lnTo>
                  <a:pt x="2" y="391"/>
                </a:lnTo>
                <a:lnTo>
                  <a:pt x="4" y="391"/>
                </a:lnTo>
                <a:lnTo>
                  <a:pt x="4" y="389"/>
                </a:lnTo>
                <a:lnTo>
                  <a:pt x="4" y="388"/>
                </a:lnTo>
                <a:lnTo>
                  <a:pt x="4" y="387"/>
                </a:lnTo>
                <a:lnTo>
                  <a:pt x="5" y="387"/>
                </a:lnTo>
                <a:lnTo>
                  <a:pt x="5" y="385"/>
                </a:lnTo>
                <a:lnTo>
                  <a:pt x="5" y="384"/>
                </a:lnTo>
                <a:lnTo>
                  <a:pt x="6" y="383"/>
                </a:lnTo>
                <a:lnTo>
                  <a:pt x="8" y="381"/>
                </a:lnTo>
                <a:lnTo>
                  <a:pt x="8" y="380"/>
                </a:lnTo>
                <a:lnTo>
                  <a:pt x="10" y="379"/>
                </a:lnTo>
                <a:lnTo>
                  <a:pt x="10" y="377"/>
                </a:lnTo>
                <a:lnTo>
                  <a:pt x="12" y="376"/>
                </a:lnTo>
                <a:lnTo>
                  <a:pt x="13" y="375"/>
                </a:lnTo>
                <a:lnTo>
                  <a:pt x="14" y="375"/>
                </a:lnTo>
                <a:lnTo>
                  <a:pt x="14" y="373"/>
                </a:lnTo>
                <a:lnTo>
                  <a:pt x="14" y="372"/>
                </a:lnTo>
                <a:lnTo>
                  <a:pt x="16" y="371"/>
                </a:lnTo>
                <a:lnTo>
                  <a:pt x="17" y="371"/>
                </a:lnTo>
                <a:lnTo>
                  <a:pt x="17" y="370"/>
                </a:lnTo>
                <a:lnTo>
                  <a:pt x="18" y="368"/>
                </a:lnTo>
                <a:lnTo>
                  <a:pt x="19" y="368"/>
                </a:lnTo>
                <a:lnTo>
                  <a:pt x="21" y="367"/>
                </a:lnTo>
                <a:lnTo>
                  <a:pt x="22" y="367"/>
                </a:lnTo>
                <a:lnTo>
                  <a:pt x="23" y="367"/>
                </a:lnTo>
                <a:lnTo>
                  <a:pt x="25" y="367"/>
                </a:lnTo>
                <a:lnTo>
                  <a:pt x="25" y="366"/>
                </a:lnTo>
                <a:lnTo>
                  <a:pt x="26" y="366"/>
                </a:lnTo>
                <a:lnTo>
                  <a:pt x="27" y="364"/>
                </a:lnTo>
                <a:lnTo>
                  <a:pt x="27" y="363"/>
                </a:lnTo>
                <a:lnTo>
                  <a:pt x="26" y="363"/>
                </a:lnTo>
                <a:lnTo>
                  <a:pt x="26" y="362"/>
                </a:lnTo>
                <a:lnTo>
                  <a:pt x="29" y="362"/>
                </a:lnTo>
                <a:lnTo>
                  <a:pt x="30" y="362"/>
                </a:lnTo>
                <a:lnTo>
                  <a:pt x="31" y="360"/>
                </a:lnTo>
                <a:lnTo>
                  <a:pt x="33" y="360"/>
                </a:lnTo>
                <a:lnTo>
                  <a:pt x="34" y="360"/>
                </a:lnTo>
                <a:lnTo>
                  <a:pt x="35" y="360"/>
                </a:lnTo>
                <a:lnTo>
                  <a:pt x="36" y="360"/>
                </a:lnTo>
                <a:lnTo>
                  <a:pt x="38" y="359"/>
                </a:lnTo>
                <a:lnTo>
                  <a:pt x="38" y="358"/>
                </a:lnTo>
                <a:lnTo>
                  <a:pt x="38" y="356"/>
                </a:lnTo>
                <a:lnTo>
                  <a:pt x="39" y="356"/>
                </a:lnTo>
                <a:lnTo>
                  <a:pt x="39" y="355"/>
                </a:lnTo>
                <a:lnTo>
                  <a:pt x="38" y="355"/>
                </a:lnTo>
                <a:lnTo>
                  <a:pt x="38" y="354"/>
                </a:lnTo>
                <a:lnTo>
                  <a:pt x="35" y="354"/>
                </a:lnTo>
                <a:lnTo>
                  <a:pt x="34" y="353"/>
                </a:lnTo>
                <a:lnTo>
                  <a:pt x="33" y="351"/>
                </a:lnTo>
                <a:lnTo>
                  <a:pt x="31" y="351"/>
                </a:lnTo>
                <a:lnTo>
                  <a:pt x="31" y="350"/>
                </a:lnTo>
                <a:lnTo>
                  <a:pt x="31" y="347"/>
                </a:lnTo>
                <a:lnTo>
                  <a:pt x="31" y="346"/>
                </a:lnTo>
                <a:lnTo>
                  <a:pt x="31" y="345"/>
                </a:lnTo>
                <a:lnTo>
                  <a:pt x="30" y="345"/>
                </a:lnTo>
                <a:lnTo>
                  <a:pt x="30" y="343"/>
                </a:lnTo>
                <a:lnTo>
                  <a:pt x="31" y="343"/>
                </a:lnTo>
                <a:lnTo>
                  <a:pt x="31" y="342"/>
                </a:lnTo>
                <a:lnTo>
                  <a:pt x="33" y="342"/>
                </a:lnTo>
                <a:lnTo>
                  <a:pt x="34" y="342"/>
                </a:lnTo>
                <a:lnTo>
                  <a:pt x="34" y="341"/>
                </a:lnTo>
                <a:lnTo>
                  <a:pt x="34" y="339"/>
                </a:lnTo>
                <a:lnTo>
                  <a:pt x="34" y="338"/>
                </a:lnTo>
                <a:lnTo>
                  <a:pt x="34" y="337"/>
                </a:lnTo>
                <a:lnTo>
                  <a:pt x="35" y="336"/>
                </a:lnTo>
                <a:lnTo>
                  <a:pt x="36" y="334"/>
                </a:lnTo>
                <a:lnTo>
                  <a:pt x="36" y="333"/>
                </a:lnTo>
                <a:lnTo>
                  <a:pt x="36" y="332"/>
                </a:lnTo>
                <a:lnTo>
                  <a:pt x="36" y="330"/>
                </a:lnTo>
                <a:lnTo>
                  <a:pt x="36" y="329"/>
                </a:lnTo>
                <a:lnTo>
                  <a:pt x="36" y="328"/>
                </a:lnTo>
                <a:lnTo>
                  <a:pt x="36" y="326"/>
                </a:lnTo>
                <a:lnTo>
                  <a:pt x="36" y="325"/>
                </a:lnTo>
                <a:lnTo>
                  <a:pt x="35" y="325"/>
                </a:lnTo>
                <a:lnTo>
                  <a:pt x="35" y="324"/>
                </a:lnTo>
                <a:lnTo>
                  <a:pt x="36" y="324"/>
                </a:lnTo>
                <a:lnTo>
                  <a:pt x="36" y="322"/>
                </a:lnTo>
                <a:lnTo>
                  <a:pt x="38" y="322"/>
                </a:lnTo>
                <a:lnTo>
                  <a:pt x="38" y="321"/>
                </a:lnTo>
                <a:lnTo>
                  <a:pt x="39" y="320"/>
                </a:lnTo>
                <a:lnTo>
                  <a:pt x="39" y="319"/>
                </a:lnTo>
                <a:lnTo>
                  <a:pt x="39" y="316"/>
                </a:lnTo>
                <a:lnTo>
                  <a:pt x="40" y="315"/>
                </a:lnTo>
                <a:lnTo>
                  <a:pt x="42" y="313"/>
                </a:lnTo>
                <a:lnTo>
                  <a:pt x="43" y="313"/>
                </a:lnTo>
                <a:lnTo>
                  <a:pt x="44" y="312"/>
                </a:lnTo>
                <a:lnTo>
                  <a:pt x="43" y="311"/>
                </a:lnTo>
                <a:lnTo>
                  <a:pt x="43" y="309"/>
                </a:lnTo>
                <a:lnTo>
                  <a:pt x="43" y="311"/>
                </a:lnTo>
                <a:lnTo>
                  <a:pt x="42" y="311"/>
                </a:lnTo>
                <a:lnTo>
                  <a:pt x="40" y="311"/>
                </a:lnTo>
                <a:lnTo>
                  <a:pt x="40" y="309"/>
                </a:lnTo>
                <a:lnTo>
                  <a:pt x="40" y="308"/>
                </a:lnTo>
                <a:lnTo>
                  <a:pt x="39" y="308"/>
                </a:lnTo>
                <a:lnTo>
                  <a:pt x="40" y="308"/>
                </a:lnTo>
                <a:lnTo>
                  <a:pt x="40" y="307"/>
                </a:lnTo>
                <a:lnTo>
                  <a:pt x="40" y="305"/>
                </a:lnTo>
                <a:lnTo>
                  <a:pt x="42" y="305"/>
                </a:lnTo>
                <a:lnTo>
                  <a:pt x="42" y="307"/>
                </a:lnTo>
                <a:lnTo>
                  <a:pt x="42" y="305"/>
                </a:lnTo>
                <a:lnTo>
                  <a:pt x="43" y="305"/>
                </a:lnTo>
                <a:lnTo>
                  <a:pt x="44" y="305"/>
                </a:lnTo>
                <a:lnTo>
                  <a:pt x="44" y="307"/>
                </a:lnTo>
                <a:lnTo>
                  <a:pt x="46" y="307"/>
                </a:lnTo>
                <a:lnTo>
                  <a:pt x="46" y="305"/>
                </a:lnTo>
                <a:lnTo>
                  <a:pt x="47" y="305"/>
                </a:lnTo>
                <a:lnTo>
                  <a:pt x="47" y="304"/>
                </a:lnTo>
                <a:lnTo>
                  <a:pt x="47" y="303"/>
                </a:lnTo>
                <a:lnTo>
                  <a:pt x="47" y="301"/>
                </a:lnTo>
                <a:lnTo>
                  <a:pt x="48" y="301"/>
                </a:lnTo>
                <a:lnTo>
                  <a:pt x="50" y="301"/>
                </a:lnTo>
                <a:lnTo>
                  <a:pt x="50" y="300"/>
                </a:lnTo>
                <a:lnTo>
                  <a:pt x="50" y="299"/>
                </a:lnTo>
                <a:lnTo>
                  <a:pt x="51" y="299"/>
                </a:lnTo>
                <a:lnTo>
                  <a:pt x="52" y="299"/>
                </a:lnTo>
                <a:lnTo>
                  <a:pt x="52" y="298"/>
                </a:lnTo>
                <a:lnTo>
                  <a:pt x="54" y="298"/>
                </a:lnTo>
                <a:lnTo>
                  <a:pt x="55" y="298"/>
                </a:lnTo>
                <a:lnTo>
                  <a:pt x="55" y="296"/>
                </a:lnTo>
                <a:lnTo>
                  <a:pt x="56" y="295"/>
                </a:lnTo>
                <a:lnTo>
                  <a:pt x="56" y="292"/>
                </a:lnTo>
                <a:lnTo>
                  <a:pt x="55" y="292"/>
                </a:lnTo>
                <a:lnTo>
                  <a:pt x="55" y="291"/>
                </a:lnTo>
                <a:lnTo>
                  <a:pt x="54" y="291"/>
                </a:lnTo>
                <a:lnTo>
                  <a:pt x="52" y="291"/>
                </a:lnTo>
                <a:lnTo>
                  <a:pt x="52" y="292"/>
                </a:lnTo>
                <a:lnTo>
                  <a:pt x="52" y="294"/>
                </a:lnTo>
                <a:lnTo>
                  <a:pt x="51" y="294"/>
                </a:lnTo>
                <a:lnTo>
                  <a:pt x="51" y="292"/>
                </a:lnTo>
                <a:lnTo>
                  <a:pt x="51" y="291"/>
                </a:lnTo>
                <a:lnTo>
                  <a:pt x="50" y="291"/>
                </a:lnTo>
                <a:lnTo>
                  <a:pt x="48" y="291"/>
                </a:lnTo>
                <a:lnTo>
                  <a:pt x="47" y="290"/>
                </a:lnTo>
                <a:lnTo>
                  <a:pt x="47" y="288"/>
                </a:lnTo>
                <a:lnTo>
                  <a:pt x="48" y="288"/>
                </a:lnTo>
                <a:lnTo>
                  <a:pt x="48" y="287"/>
                </a:lnTo>
                <a:lnTo>
                  <a:pt x="50" y="287"/>
                </a:lnTo>
                <a:lnTo>
                  <a:pt x="51" y="286"/>
                </a:lnTo>
                <a:lnTo>
                  <a:pt x="51" y="284"/>
                </a:lnTo>
                <a:lnTo>
                  <a:pt x="51" y="283"/>
                </a:lnTo>
                <a:lnTo>
                  <a:pt x="52" y="283"/>
                </a:lnTo>
                <a:lnTo>
                  <a:pt x="51" y="282"/>
                </a:lnTo>
                <a:lnTo>
                  <a:pt x="52" y="282"/>
                </a:lnTo>
                <a:lnTo>
                  <a:pt x="52" y="281"/>
                </a:lnTo>
                <a:lnTo>
                  <a:pt x="54" y="281"/>
                </a:lnTo>
                <a:lnTo>
                  <a:pt x="54" y="279"/>
                </a:lnTo>
                <a:lnTo>
                  <a:pt x="54" y="274"/>
                </a:lnTo>
                <a:lnTo>
                  <a:pt x="54" y="271"/>
                </a:lnTo>
                <a:lnTo>
                  <a:pt x="54" y="270"/>
                </a:lnTo>
                <a:lnTo>
                  <a:pt x="52" y="269"/>
                </a:lnTo>
                <a:lnTo>
                  <a:pt x="52" y="267"/>
                </a:lnTo>
                <a:lnTo>
                  <a:pt x="52" y="266"/>
                </a:lnTo>
                <a:lnTo>
                  <a:pt x="51" y="266"/>
                </a:lnTo>
                <a:lnTo>
                  <a:pt x="51" y="265"/>
                </a:lnTo>
                <a:lnTo>
                  <a:pt x="51" y="264"/>
                </a:lnTo>
                <a:lnTo>
                  <a:pt x="51" y="262"/>
                </a:lnTo>
                <a:lnTo>
                  <a:pt x="50" y="261"/>
                </a:lnTo>
                <a:lnTo>
                  <a:pt x="48" y="261"/>
                </a:lnTo>
                <a:lnTo>
                  <a:pt x="48" y="260"/>
                </a:lnTo>
                <a:lnTo>
                  <a:pt x="47" y="260"/>
                </a:lnTo>
                <a:lnTo>
                  <a:pt x="46" y="260"/>
                </a:lnTo>
                <a:lnTo>
                  <a:pt x="44" y="260"/>
                </a:lnTo>
                <a:lnTo>
                  <a:pt x="44" y="258"/>
                </a:lnTo>
                <a:lnTo>
                  <a:pt x="44" y="257"/>
                </a:lnTo>
                <a:lnTo>
                  <a:pt x="43" y="257"/>
                </a:lnTo>
                <a:lnTo>
                  <a:pt x="43" y="256"/>
                </a:lnTo>
                <a:lnTo>
                  <a:pt x="44" y="256"/>
                </a:lnTo>
                <a:lnTo>
                  <a:pt x="46" y="254"/>
                </a:lnTo>
                <a:lnTo>
                  <a:pt x="46" y="253"/>
                </a:lnTo>
                <a:lnTo>
                  <a:pt x="47" y="253"/>
                </a:lnTo>
                <a:lnTo>
                  <a:pt x="46" y="252"/>
                </a:lnTo>
                <a:lnTo>
                  <a:pt x="47" y="252"/>
                </a:lnTo>
                <a:lnTo>
                  <a:pt x="48" y="252"/>
                </a:lnTo>
                <a:lnTo>
                  <a:pt x="50" y="253"/>
                </a:lnTo>
                <a:lnTo>
                  <a:pt x="50" y="254"/>
                </a:lnTo>
                <a:lnTo>
                  <a:pt x="50" y="253"/>
                </a:lnTo>
                <a:lnTo>
                  <a:pt x="51" y="253"/>
                </a:lnTo>
                <a:lnTo>
                  <a:pt x="52" y="253"/>
                </a:lnTo>
                <a:lnTo>
                  <a:pt x="52" y="252"/>
                </a:lnTo>
                <a:lnTo>
                  <a:pt x="51" y="252"/>
                </a:lnTo>
                <a:lnTo>
                  <a:pt x="50" y="252"/>
                </a:lnTo>
                <a:lnTo>
                  <a:pt x="50" y="250"/>
                </a:lnTo>
                <a:lnTo>
                  <a:pt x="48" y="249"/>
                </a:lnTo>
                <a:lnTo>
                  <a:pt x="47" y="249"/>
                </a:lnTo>
                <a:lnTo>
                  <a:pt x="47" y="248"/>
                </a:lnTo>
                <a:lnTo>
                  <a:pt x="47" y="245"/>
                </a:lnTo>
                <a:lnTo>
                  <a:pt x="48" y="245"/>
                </a:lnTo>
                <a:lnTo>
                  <a:pt x="48" y="247"/>
                </a:lnTo>
                <a:lnTo>
                  <a:pt x="48" y="248"/>
                </a:lnTo>
                <a:lnTo>
                  <a:pt x="50" y="249"/>
                </a:lnTo>
                <a:lnTo>
                  <a:pt x="51" y="248"/>
                </a:lnTo>
                <a:lnTo>
                  <a:pt x="51" y="247"/>
                </a:lnTo>
                <a:lnTo>
                  <a:pt x="52" y="247"/>
                </a:lnTo>
                <a:lnTo>
                  <a:pt x="52" y="245"/>
                </a:lnTo>
                <a:lnTo>
                  <a:pt x="51" y="244"/>
                </a:lnTo>
                <a:lnTo>
                  <a:pt x="51" y="243"/>
                </a:lnTo>
                <a:lnTo>
                  <a:pt x="52" y="243"/>
                </a:lnTo>
                <a:lnTo>
                  <a:pt x="52" y="244"/>
                </a:lnTo>
                <a:lnTo>
                  <a:pt x="54" y="243"/>
                </a:lnTo>
                <a:lnTo>
                  <a:pt x="55" y="243"/>
                </a:lnTo>
                <a:lnTo>
                  <a:pt x="56" y="241"/>
                </a:lnTo>
                <a:lnTo>
                  <a:pt x="56" y="240"/>
                </a:lnTo>
                <a:lnTo>
                  <a:pt x="56" y="239"/>
                </a:lnTo>
                <a:lnTo>
                  <a:pt x="55" y="239"/>
                </a:lnTo>
                <a:lnTo>
                  <a:pt x="55" y="237"/>
                </a:lnTo>
                <a:lnTo>
                  <a:pt x="56" y="237"/>
                </a:lnTo>
                <a:lnTo>
                  <a:pt x="56" y="236"/>
                </a:lnTo>
                <a:lnTo>
                  <a:pt x="57" y="236"/>
                </a:lnTo>
                <a:lnTo>
                  <a:pt x="59" y="235"/>
                </a:lnTo>
                <a:lnTo>
                  <a:pt x="57" y="233"/>
                </a:lnTo>
                <a:lnTo>
                  <a:pt x="59" y="233"/>
                </a:lnTo>
                <a:lnTo>
                  <a:pt x="59" y="232"/>
                </a:lnTo>
                <a:lnTo>
                  <a:pt x="60" y="232"/>
                </a:lnTo>
                <a:lnTo>
                  <a:pt x="60" y="231"/>
                </a:lnTo>
                <a:lnTo>
                  <a:pt x="60" y="230"/>
                </a:lnTo>
                <a:lnTo>
                  <a:pt x="61" y="228"/>
                </a:lnTo>
                <a:lnTo>
                  <a:pt x="61" y="227"/>
                </a:lnTo>
                <a:lnTo>
                  <a:pt x="63" y="227"/>
                </a:lnTo>
                <a:lnTo>
                  <a:pt x="64" y="227"/>
                </a:lnTo>
                <a:lnTo>
                  <a:pt x="65" y="226"/>
                </a:lnTo>
                <a:lnTo>
                  <a:pt x="67" y="226"/>
                </a:lnTo>
                <a:lnTo>
                  <a:pt x="68" y="224"/>
                </a:lnTo>
                <a:lnTo>
                  <a:pt x="69" y="224"/>
                </a:lnTo>
                <a:lnTo>
                  <a:pt x="71" y="223"/>
                </a:lnTo>
                <a:lnTo>
                  <a:pt x="72" y="222"/>
                </a:lnTo>
                <a:lnTo>
                  <a:pt x="73" y="222"/>
                </a:lnTo>
                <a:lnTo>
                  <a:pt x="73" y="220"/>
                </a:lnTo>
                <a:lnTo>
                  <a:pt x="73" y="219"/>
                </a:lnTo>
                <a:lnTo>
                  <a:pt x="74" y="219"/>
                </a:lnTo>
                <a:lnTo>
                  <a:pt x="74" y="218"/>
                </a:lnTo>
                <a:lnTo>
                  <a:pt x="76" y="216"/>
                </a:lnTo>
                <a:lnTo>
                  <a:pt x="76" y="215"/>
                </a:lnTo>
                <a:lnTo>
                  <a:pt x="76" y="214"/>
                </a:lnTo>
                <a:lnTo>
                  <a:pt x="76" y="212"/>
                </a:lnTo>
                <a:lnTo>
                  <a:pt x="76" y="211"/>
                </a:lnTo>
                <a:lnTo>
                  <a:pt x="76" y="210"/>
                </a:lnTo>
                <a:lnTo>
                  <a:pt x="74" y="210"/>
                </a:lnTo>
                <a:lnTo>
                  <a:pt x="74" y="209"/>
                </a:lnTo>
                <a:lnTo>
                  <a:pt x="74" y="207"/>
                </a:lnTo>
                <a:lnTo>
                  <a:pt x="74" y="206"/>
                </a:lnTo>
                <a:lnTo>
                  <a:pt x="76" y="206"/>
                </a:lnTo>
                <a:lnTo>
                  <a:pt x="77" y="205"/>
                </a:lnTo>
                <a:lnTo>
                  <a:pt x="77" y="203"/>
                </a:lnTo>
                <a:lnTo>
                  <a:pt x="78" y="203"/>
                </a:lnTo>
                <a:lnTo>
                  <a:pt x="80" y="203"/>
                </a:lnTo>
                <a:lnTo>
                  <a:pt x="80" y="202"/>
                </a:lnTo>
                <a:lnTo>
                  <a:pt x="81" y="201"/>
                </a:lnTo>
                <a:lnTo>
                  <a:pt x="82" y="199"/>
                </a:lnTo>
                <a:lnTo>
                  <a:pt x="84" y="199"/>
                </a:lnTo>
                <a:lnTo>
                  <a:pt x="84" y="198"/>
                </a:lnTo>
                <a:lnTo>
                  <a:pt x="85" y="198"/>
                </a:lnTo>
                <a:lnTo>
                  <a:pt x="86" y="197"/>
                </a:lnTo>
                <a:lnTo>
                  <a:pt x="88" y="197"/>
                </a:lnTo>
                <a:lnTo>
                  <a:pt x="89" y="195"/>
                </a:lnTo>
                <a:lnTo>
                  <a:pt x="90" y="195"/>
                </a:lnTo>
                <a:lnTo>
                  <a:pt x="91" y="194"/>
                </a:lnTo>
                <a:lnTo>
                  <a:pt x="93" y="193"/>
                </a:lnTo>
                <a:lnTo>
                  <a:pt x="94" y="193"/>
                </a:lnTo>
                <a:lnTo>
                  <a:pt x="95" y="193"/>
                </a:lnTo>
                <a:lnTo>
                  <a:pt x="97" y="193"/>
                </a:lnTo>
                <a:lnTo>
                  <a:pt x="99" y="190"/>
                </a:lnTo>
                <a:lnTo>
                  <a:pt x="101" y="189"/>
                </a:lnTo>
                <a:lnTo>
                  <a:pt x="103" y="188"/>
                </a:lnTo>
                <a:lnTo>
                  <a:pt x="103" y="189"/>
                </a:lnTo>
                <a:lnTo>
                  <a:pt x="105" y="188"/>
                </a:lnTo>
                <a:lnTo>
                  <a:pt x="106" y="188"/>
                </a:lnTo>
                <a:lnTo>
                  <a:pt x="107" y="188"/>
                </a:lnTo>
                <a:lnTo>
                  <a:pt x="107" y="186"/>
                </a:lnTo>
                <a:lnTo>
                  <a:pt x="108" y="186"/>
                </a:lnTo>
                <a:lnTo>
                  <a:pt x="111" y="186"/>
                </a:lnTo>
                <a:lnTo>
                  <a:pt x="112" y="186"/>
                </a:lnTo>
                <a:lnTo>
                  <a:pt x="114" y="186"/>
                </a:lnTo>
                <a:lnTo>
                  <a:pt x="115" y="186"/>
                </a:lnTo>
                <a:lnTo>
                  <a:pt x="118" y="185"/>
                </a:lnTo>
                <a:lnTo>
                  <a:pt x="119" y="185"/>
                </a:lnTo>
                <a:lnTo>
                  <a:pt x="120" y="185"/>
                </a:lnTo>
                <a:lnTo>
                  <a:pt x="120" y="184"/>
                </a:lnTo>
                <a:lnTo>
                  <a:pt x="122" y="184"/>
                </a:lnTo>
                <a:lnTo>
                  <a:pt x="123" y="182"/>
                </a:lnTo>
                <a:lnTo>
                  <a:pt x="124" y="182"/>
                </a:lnTo>
                <a:lnTo>
                  <a:pt x="126" y="181"/>
                </a:lnTo>
                <a:lnTo>
                  <a:pt x="127" y="181"/>
                </a:lnTo>
                <a:lnTo>
                  <a:pt x="128" y="181"/>
                </a:lnTo>
                <a:lnTo>
                  <a:pt x="129" y="180"/>
                </a:lnTo>
                <a:lnTo>
                  <a:pt x="132" y="180"/>
                </a:lnTo>
                <a:lnTo>
                  <a:pt x="132" y="181"/>
                </a:lnTo>
                <a:lnTo>
                  <a:pt x="133" y="181"/>
                </a:lnTo>
                <a:lnTo>
                  <a:pt x="135" y="180"/>
                </a:lnTo>
                <a:lnTo>
                  <a:pt x="135" y="181"/>
                </a:lnTo>
                <a:lnTo>
                  <a:pt x="136" y="181"/>
                </a:lnTo>
                <a:lnTo>
                  <a:pt x="137" y="181"/>
                </a:lnTo>
                <a:lnTo>
                  <a:pt x="137" y="182"/>
                </a:lnTo>
                <a:lnTo>
                  <a:pt x="139" y="182"/>
                </a:lnTo>
                <a:lnTo>
                  <a:pt x="140" y="182"/>
                </a:lnTo>
                <a:lnTo>
                  <a:pt x="141" y="182"/>
                </a:lnTo>
                <a:lnTo>
                  <a:pt x="143" y="181"/>
                </a:lnTo>
                <a:lnTo>
                  <a:pt x="143" y="180"/>
                </a:lnTo>
                <a:lnTo>
                  <a:pt x="144" y="180"/>
                </a:lnTo>
                <a:lnTo>
                  <a:pt x="145" y="180"/>
                </a:lnTo>
                <a:lnTo>
                  <a:pt x="146" y="180"/>
                </a:lnTo>
                <a:lnTo>
                  <a:pt x="148" y="180"/>
                </a:lnTo>
                <a:lnTo>
                  <a:pt x="149" y="180"/>
                </a:lnTo>
                <a:lnTo>
                  <a:pt x="149" y="178"/>
                </a:lnTo>
                <a:lnTo>
                  <a:pt x="150" y="178"/>
                </a:lnTo>
                <a:lnTo>
                  <a:pt x="152" y="178"/>
                </a:lnTo>
                <a:lnTo>
                  <a:pt x="153" y="178"/>
                </a:lnTo>
                <a:lnTo>
                  <a:pt x="154" y="178"/>
                </a:lnTo>
                <a:lnTo>
                  <a:pt x="156" y="178"/>
                </a:lnTo>
                <a:lnTo>
                  <a:pt x="157" y="178"/>
                </a:lnTo>
                <a:lnTo>
                  <a:pt x="158" y="177"/>
                </a:lnTo>
                <a:lnTo>
                  <a:pt x="160" y="177"/>
                </a:lnTo>
                <a:lnTo>
                  <a:pt x="158" y="176"/>
                </a:lnTo>
                <a:lnTo>
                  <a:pt x="158" y="175"/>
                </a:lnTo>
                <a:lnTo>
                  <a:pt x="160" y="175"/>
                </a:lnTo>
                <a:lnTo>
                  <a:pt x="161" y="173"/>
                </a:lnTo>
                <a:lnTo>
                  <a:pt x="161" y="175"/>
                </a:lnTo>
                <a:lnTo>
                  <a:pt x="163" y="173"/>
                </a:lnTo>
                <a:lnTo>
                  <a:pt x="165" y="173"/>
                </a:lnTo>
                <a:lnTo>
                  <a:pt x="166" y="172"/>
                </a:lnTo>
                <a:lnTo>
                  <a:pt x="167" y="171"/>
                </a:lnTo>
                <a:lnTo>
                  <a:pt x="167" y="169"/>
                </a:lnTo>
                <a:lnTo>
                  <a:pt x="169" y="169"/>
                </a:lnTo>
                <a:lnTo>
                  <a:pt x="169" y="168"/>
                </a:lnTo>
                <a:lnTo>
                  <a:pt x="169" y="167"/>
                </a:lnTo>
                <a:lnTo>
                  <a:pt x="170" y="167"/>
                </a:lnTo>
                <a:lnTo>
                  <a:pt x="171" y="165"/>
                </a:lnTo>
                <a:lnTo>
                  <a:pt x="173" y="163"/>
                </a:lnTo>
                <a:lnTo>
                  <a:pt x="174" y="161"/>
                </a:lnTo>
                <a:lnTo>
                  <a:pt x="174" y="160"/>
                </a:lnTo>
                <a:lnTo>
                  <a:pt x="175" y="160"/>
                </a:lnTo>
                <a:lnTo>
                  <a:pt x="177" y="160"/>
                </a:lnTo>
                <a:lnTo>
                  <a:pt x="178" y="161"/>
                </a:lnTo>
                <a:lnTo>
                  <a:pt x="178" y="163"/>
                </a:lnTo>
                <a:lnTo>
                  <a:pt x="178" y="164"/>
                </a:lnTo>
                <a:lnTo>
                  <a:pt x="179" y="167"/>
                </a:lnTo>
                <a:lnTo>
                  <a:pt x="179" y="168"/>
                </a:lnTo>
                <a:lnTo>
                  <a:pt x="180" y="169"/>
                </a:lnTo>
                <a:lnTo>
                  <a:pt x="182" y="169"/>
                </a:lnTo>
                <a:lnTo>
                  <a:pt x="183" y="171"/>
                </a:lnTo>
                <a:lnTo>
                  <a:pt x="184" y="171"/>
                </a:lnTo>
                <a:lnTo>
                  <a:pt x="186" y="171"/>
                </a:lnTo>
                <a:lnTo>
                  <a:pt x="187" y="171"/>
                </a:lnTo>
                <a:lnTo>
                  <a:pt x="187" y="172"/>
                </a:lnTo>
                <a:lnTo>
                  <a:pt x="190" y="172"/>
                </a:lnTo>
                <a:lnTo>
                  <a:pt x="191" y="172"/>
                </a:lnTo>
                <a:lnTo>
                  <a:pt x="194" y="172"/>
                </a:lnTo>
                <a:lnTo>
                  <a:pt x="195" y="172"/>
                </a:lnTo>
                <a:lnTo>
                  <a:pt x="195" y="171"/>
                </a:lnTo>
                <a:lnTo>
                  <a:pt x="198" y="171"/>
                </a:lnTo>
                <a:lnTo>
                  <a:pt x="199" y="171"/>
                </a:lnTo>
                <a:lnTo>
                  <a:pt x="201" y="171"/>
                </a:lnTo>
                <a:lnTo>
                  <a:pt x="205" y="171"/>
                </a:lnTo>
                <a:lnTo>
                  <a:pt x="205" y="169"/>
                </a:lnTo>
                <a:lnTo>
                  <a:pt x="208" y="169"/>
                </a:lnTo>
                <a:lnTo>
                  <a:pt x="209" y="169"/>
                </a:lnTo>
                <a:lnTo>
                  <a:pt x="211" y="169"/>
                </a:lnTo>
                <a:lnTo>
                  <a:pt x="212" y="168"/>
                </a:lnTo>
                <a:lnTo>
                  <a:pt x="213" y="168"/>
                </a:lnTo>
                <a:lnTo>
                  <a:pt x="215" y="168"/>
                </a:lnTo>
                <a:lnTo>
                  <a:pt x="216" y="167"/>
                </a:lnTo>
                <a:lnTo>
                  <a:pt x="218" y="165"/>
                </a:lnTo>
                <a:lnTo>
                  <a:pt x="220" y="164"/>
                </a:lnTo>
                <a:lnTo>
                  <a:pt x="221" y="164"/>
                </a:lnTo>
                <a:lnTo>
                  <a:pt x="224" y="164"/>
                </a:lnTo>
                <a:lnTo>
                  <a:pt x="225" y="164"/>
                </a:lnTo>
                <a:lnTo>
                  <a:pt x="226" y="164"/>
                </a:lnTo>
                <a:lnTo>
                  <a:pt x="228" y="164"/>
                </a:lnTo>
                <a:lnTo>
                  <a:pt x="229" y="164"/>
                </a:lnTo>
                <a:lnTo>
                  <a:pt x="232" y="164"/>
                </a:lnTo>
                <a:lnTo>
                  <a:pt x="233" y="163"/>
                </a:lnTo>
                <a:lnTo>
                  <a:pt x="234" y="161"/>
                </a:lnTo>
                <a:lnTo>
                  <a:pt x="235" y="161"/>
                </a:lnTo>
                <a:lnTo>
                  <a:pt x="235" y="160"/>
                </a:lnTo>
                <a:lnTo>
                  <a:pt x="237" y="160"/>
                </a:lnTo>
                <a:lnTo>
                  <a:pt x="238" y="160"/>
                </a:lnTo>
                <a:lnTo>
                  <a:pt x="238" y="159"/>
                </a:lnTo>
                <a:lnTo>
                  <a:pt x="241" y="158"/>
                </a:lnTo>
                <a:lnTo>
                  <a:pt x="241" y="156"/>
                </a:lnTo>
                <a:lnTo>
                  <a:pt x="242" y="156"/>
                </a:lnTo>
                <a:lnTo>
                  <a:pt x="242" y="155"/>
                </a:lnTo>
                <a:lnTo>
                  <a:pt x="243" y="155"/>
                </a:lnTo>
                <a:lnTo>
                  <a:pt x="245" y="154"/>
                </a:lnTo>
                <a:lnTo>
                  <a:pt x="246" y="152"/>
                </a:lnTo>
                <a:lnTo>
                  <a:pt x="247" y="151"/>
                </a:lnTo>
                <a:lnTo>
                  <a:pt x="249" y="151"/>
                </a:lnTo>
                <a:lnTo>
                  <a:pt x="250" y="151"/>
                </a:lnTo>
                <a:lnTo>
                  <a:pt x="251" y="148"/>
                </a:lnTo>
                <a:lnTo>
                  <a:pt x="251" y="147"/>
                </a:lnTo>
                <a:lnTo>
                  <a:pt x="251" y="146"/>
                </a:lnTo>
                <a:lnTo>
                  <a:pt x="251" y="144"/>
                </a:lnTo>
                <a:lnTo>
                  <a:pt x="251" y="143"/>
                </a:lnTo>
                <a:lnTo>
                  <a:pt x="251" y="140"/>
                </a:lnTo>
                <a:lnTo>
                  <a:pt x="250" y="139"/>
                </a:lnTo>
                <a:lnTo>
                  <a:pt x="249" y="139"/>
                </a:lnTo>
                <a:lnTo>
                  <a:pt x="247" y="138"/>
                </a:lnTo>
                <a:lnTo>
                  <a:pt x="246" y="138"/>
                </a:lnTo>
                <a:lnTo>
                  <a:pt x="245" y="138"/>
                </a:lnTo>
                <a:lnTo>
                  <a:pt x="245" y="137"/>
                </a:lnTo>
                <a:lnTo>
                  <a:pt x="243" y="135"/>
                </a:lnTo>
                <a:lnTo>
                  <a:pt x="242" y="134"/>
                </a:lnTo>
                <a:lnTo>
                  <a:pt x="242" y="133"/>
                </a:lnTo>
                <a:lnTo>
                  <a:pt x="241" y="133"/>
                </a:lnTo>
                <a:lnTo>
                  <a:pt x="241" y="131"/>
                </a:lnTo>
                <a:lnTo>
                  <a:pt x="239" y="131"/>
                </a:lnTo>
                <a:lnTo>
                  <a:pt x="239" y="130"/>
                </a:lnTo>
                <a:lnTo>
                  <a:pt x="239" y="129"/>
                </a:lnTo>
                <a:lnTo>
                  <a:pt x="238" y="127"/>
                </a:lnTo>
                <a:lnTo>
                  <a:pt x="238" y="126"/>
                </a:lnTo>
                <a:lnTo>
                  <a:pt x="239" y="126"/>
                </a:lnTo>
                <a:lnTo>
                  <a:pt x="239" y="125"/>
                </a:lnTo>
                <a:lnTo>
                  <a:pt x="241" y="125"/>
                </a:lnTo>
                <a:lnTo>
                  <a:pt x="242" y="125"/>
                </a:lnTo>
                <a:lnTo>
                  <a:pt x="243" y="125"/>
                </a:lnTo>
                <a:lnTo>
                  <a:pt x="245" y="123"/>
                </a:lnTo>
                <a:lnTo>
                  <a:pt x="246" y="123"/>
                </a:lnTo>
                <a:lnTo>
                  <a:pt x="246" y="125"/>
                </a:lnTo>
                <a:lnTo>
                  <a:pt x="247" y="123"/>
                </a:lnTo>
                <a:lnTo>
                  <a:pt x="249" y="122"/>
                </a:lnTo>
                <a:lnTo>
                  <a:pt x="249" y="121"/>
                </a:lnTo>
                <a:lnTo>
                  <a:pt x="249" y="120"/>
                </a:lnTo>
                <a:lnTo>
                  <a:pt x="250" y="118"/>
                </a:lnTo>
                <a:lnTo>
                  <a:pt x="250" y="117"/>
                </a:lnTo>
                <a:lnTo>
                  <a:pt x="250" y="116"/>
                </a:lnTo>
                <a:lnTo>
                  <a:pt x="250" y="113"/>
                </a:lnTo>
                <a:lnTo>
                  <a:pt x="249" y="113"/>
                </a:lnTo>
                <a:lnTo>
                  <a:pt x="249" y="112"/>
                </a:lnTo>
                <a:lnTo>
                  <a:pt x="247" y="110"/>
                </a:lnTo>
                <a:lnTo>
                  <a:pt x="247" y="108"/>
                </a:lnTo>
                <a:lnTo>
                  <a:pt x="247" y="106"/>
                </a:lnTo>
                <a:lnTo>
                  <a:pt x="247" y="105"/>
                </a:lnTo>
                <a:lnTo>
                  <a:pt x="247" y="104"/>
                </a:lnTo>
                <a:lnTo>
                  <a:pt x="247" y="103"/>
                </a:lnTo>
                <a:lnTo>
                  <a:pt x="249" y="101"/>
                </a:lnTo>
                <a:lnTo>
                  <a:pt x="250" y="101"/>
                </a:lnTo>
                <a:lnTo>
                  <a:pt x="251" y="101"/>
                </a:lnTo>
                <a:lnTo>
                  <a:pt x="251" y="100"/>
                </a:lnTo>
                <a:lnTo>
                  <a:pt x="252" y="100"/>
                </a:lnTo>
                <a:lnTo>
                  <a:pt x="254" y="99"/>
                </a:lnTo>
                <a:lnTo>
                  <a:pt x="255" y="97"/>
                </a:lnTo>
                <a:lnTo>
                  <a:pt x="255" y="96"/>
                </a:lnTo>
                <a:lnTo>
                  <a:pt x="256" y="96"/>
                </a:lnTo>
                <a:lnTo>
                  <a:pt x="256" y="95"/>
                </a:lnTo>
                <a:lnTo>
                  <a:pt x="256" y="92"/>
                </a:lnTo>
                <a:lnTo>
                  <a:pt x="256" y="91"/>
                </a:lnTo>
                <a:lnTo>
                  <a:pt x="258" y="91"/>
                </a:lnTo>
                <a:lnTo>
                  <a:pt x="258" y="89"/>
                </a:lnTo>
                <a:lnTo>
                  <a:pt x="258" y="88"/>
                </a:lnTo>
                <a:lnTo>
                  <a:pt x="258" y="87"/>
                </a:lnTo>
                <a:lnTo>
                  <a:pt x="259" y="86"/>
                </a:lnTo>
                <a:lnTo>
                  <a:pt x="262" y="86"/>
                </a:lnTo>
                <a:lnTo>
                  <a:pt x="262" y="84"/>
                </a:lnTo>
                <a:lnTo>
                  <a:pt x="263" y="83"/>
                </a:lnTo>
                <a:lnTo>
                  <a:pt x="264" y="80"/>
                </a:lnTo>
                <a:lnTo>
                  <a:pt x="266" y="79"/>
                </a:lnTo>
                <a:lnTo>
                  <a:pt x="267" y="79"/>
                </a:lnTo>
                <a:lnTo>
                  <a:pt x="270" y="79"/>
                </a:lnTo>
                <a:lnTo>
                  <a:pt x="272" y="79"/>
                </a:lnTo>
                <a:lnTo>
                  <a:pt x="272" y="78"/>
                </a:lnTo>
                <a:lnTo>
                  <a:pt x="273" y="78"/>
                </a:lnTo>
                <a:lnTo>
                  <a:pt x="276" y="78"/>
                </a:lnTo>
                <a:lnTo>
                  <a:pt x="277" y="78"/>
                </a:lnTo>
                <a:lnTo>
                  <a:pt x="279" y="78"/>
                </a:lnTo>
                <a:lnTo>
                  <a:pt x="280" y="78"/>
                </a:lnTo>
                <a:lnTo>
                  <a:pt x="281" y="78"/>
                </a:lnTo>
                <a:lnTo>
                  <a:pt x="283" y="78"/>
                </a:lnTo>
                <a:lnTo>
                  <a:pt x="284" y="78"/>
                </a:lnTo>
                <a:lnTo>
                  <a:pt x="284" y="76"/>
                </a:lnTo>
                <a:lnTo>
                  <a:pt x="285" y="76"/>
                </a:lnTo>
                <a:lnTo>
                  <a:pt x="287" y="76"/>
                </a:lnTo>
                <a:lnTo>
                  <a:pt x="289" y="76"/>
                </a:lnTo>
                <a:lnTo>
                  <a:pt x="290" y="76"/>
                </a:lnTo>
                <a:lnTo>
                  <a:pt x="292" y="76"/>
                </a:lnTo>
                <a:lnTo>
                  <a:pt x="293" y="75"/>
                </a:lnTo>
                <a:lnTo>
                  <a:pt x="296" y="75"/>
                </a:lnTo>
                <a:lnTo>
                  <a:pt x="297" y="75"/>
                </a:lnTo>
                <a:lnTo>
                  <a:pt x="298" y="75"/>
                </a:lnTo>
                <a:lnTo>
                  <a:pt x="300" y="75"/>
                </a:lnTo>
                <a:lnTo>
                  <a:pt x="301" y="76"/>
                </a:lnTo>
                <a:lnTo>
                  <a:pt x="302" y="76"/>
                </a:lnTo>
                <a:lnTo>
                  <a:pt x="304" y="78"/>
                </a:lnTo>
                <a:lnTo>
                  <a:pt x="306" y="78"/>
                </a:lnTo>
                <a:lnTo>
                  <a:pt x="309" y="78"/>
                </a:lnTo>
                <a:lnTo>
                  <a:pt x="310" y="78"/>
                </a:lnTo>
                <a:lnTo>
                  <a:pt x="310" y="79"/>
                </a:lnTo>
                <a:lnTo>
                  <a:pt x="311" y="79"/>
                </a:lnTo>
                <a:lnTo>
                  <a:pt x="313" y="80"/>
                </a:lnTo>
                <a:lnTo>
                  <a:pt x="314" y="80"/>
                </a:lnTo>
                <a:lnTo>
                  <a:pt x="315" y="80"/>
                </a:lnTo>
                <a:lnTo>
                  <a:pt x="318" y="79"/>
                </a:lnTo>
                <a:lnTo>
                  <a:pt x="319" y="79"/>
                </a:lnTo>
                <a:lnTo>
                  <a:pt x="321" y="78"/>
                </a:lnTo>
                <a:lnTo>
                  <a:pt x="322" y="78"/>
                </a:lnTo>
                <a:lnTo>
                  <a:pt x="322" y="76"/>
                </a:lnTo>
                <a:lnTo>
                  <a:pt x="323" y="76"/>
                </a:lnTo>
                <a:lnTo>
                  <a:pt x="323" y="75"/>
                </a:lnTo>
                <a:lnTo>
                  <a:pt x="324" y="74"/>
                </a:lnTo>
                <a:lnTo>
                  <a:pt x="326" y="72"/>
                </a:lnTo>
                <a:lnTo>
                  <a:pt x="327" y="70"/>
                </a:lnTo>
                <a:lnTo>
                  <a:pt x="327" y="68"/>
                </a:lnTo>
                <a:lnTo>
                  <a:pt x="328" y="67"/>
                </a:lnTo>
                <a:lnTo>
                  <a:pt x="328" y="66"/>
                </a:lnTo>
                <a:lnTo>
                  <a:pt x="328" y="65"/>
                </a:lnTo>
                <a:lnTo>
                  <a:pt x="328" y="63"/>
                </a:lnTo>
                <a:lnTo>
                  <a:pt x="330" y="62"/>
                </a:lnTo>
                <a:lnTo>
                  <a:pt x="330" y="61"/>
                </a:lnTo>
                <a:lnTo>
                  <a:pt x="330" y="62"/>
                </a:lnTo>
                <a:lnTo>
                  <a:pt x="330" y="61"/>
                </a:lnTo>
                <a:lnTo>
                  <a:pt x="330" y="59"/>
                </a:lnTo>
                <a:lnTo>
                  <a:pt x="331" y="58"/>
                </a:lnTo>
                <a:lnTo>
                  <a:pt x="331" y="57"/>
                </a:lnTo>
                <a:lnTo>
                  <a:pt x="331" y="55"/>
                </a:lnTo>
                <a:lnTo>
                  <a:pt x="332" y="54"/>
                </a:lnTo>
                <a:lnTo>
                  <a:pt x="332" y="53"/>
                </a:lnTo>
                <a:lnTo>
                  <a:pt x="332" y="51"/>
                </a:lnTo>
                <a:lnTo>
                  <a:pt x="334" y="51"/>
                </a:lnTo>
                <a:lnTo>
                  <a:pt x="335" y="51"/>
                </a:lnTo>
                <a:lnTo>
                  <a:pt x="336" y="51"/>
                </a:lnTo>
                <a:lnTo>
                  <a:pt x="336" y="50"/>
                </a:lnTo>
                <a:lnTo>
                  <a:pt x="338" y="50"/>
                </a:lnTo>
                <a:lnTo>
                  <a:pt x="339" y="50"/>
                </a:lnTo>
                <a:lnTo>
                  <a:pt x="339" y="51"/>
                </a:lnTo>
                <a:lnTo>
                  <a:pt x="340" y="51"/>
                </a:lnTo>
                <a:lnTo>
                  <a:pt x="342" y="54"/>
                </a:lnTo>
                <a:lnTo>
                  <a:pt x="343" y="54"/>
                </a:lnTo>
                <a:lnTo>
                  <a:pt x="343" y="53"/>
                </a:lnTo>
                <a:lnTo>
                  <a:pt x="344" y="53"/>
                </a:lnTo>
                <a:lnTo>
                  <a:pt x="345" y="53"/>
                </a:lnTo>
                <a:lnTo>
                  <a:pt x="347" y="53"/>
                </a:lnTo>
                <a:lnTo>
                  <a:pt x="347" y="51"/>
                </a:lnTo>
                <a:lnTo>
                  <a:pt x="347" y="50"/>
                </a:lnTo>
                <a:lnTo>
                  <a:pt x="347" y="49"/>
                </a:lnTo>
                <a:lnTo>
                  <a:pt x="348" y="48"/>
                </a:lnTo>
                <a:lnTo>
                  <a:pt x="348" y="46"/>
                </a:lnTo>
                <a:lnTo>
                  <a:pt x="349" y="45"/>
                </a:lnTo>
                <a:lnTo>
                  <a:pt x="351" y="46"/>
                </a:lnTo>
                <a:lnTo>
                  <a:pt x="351" y="45"/>
                </a:lnTo>
                <a:lnTo>
                  <a:pt x="349" y="45"/>
                </a:lnTo>
                <a:lnTo>
                  <a:pt x="348" y="45"/>
                </a:lnTo>
                <a:lnTo>
                  <a:pt x="347" y="45"/>
                </a:lnTo>
                <a:lnTo>
                  <a:pt x="345" y="45"/>
                </a:lnTo>
                <a:lnTo>
                  <a:pt x="345" y="44"/>
                </a:lnTo>
                <a:lnTo>
                  <a:pt x="344" y="44"/>
                </a:lnTo>
                <a:lnTo>
                  <a:pt x="344" y="42"/>
                </a:lnTo>
                <a:lnTo>
                  <a:pt x="343" y="44"/>
                </a:lnTo>
                <a:lnTo>
                  <a:pt x="343" y="42"/>
                </a:lnTo>
                <a:lnTo>
                  <a:pt x="343" y="41"/>
                </a:lnTo>
                <a:lnTo>
                  <a:pt x="344" y="40"/>
                </a:lnTo>
                <a:lnTo>
                  <a:pt x="345" y="40"/>
                </a:lnTo>
                <a:lnTo>
                  <a:pt x="345" y="38"/>
                </a:lnTo>
                <a:lnTo>
                  <a:pt x="344" y="38"/>
                </a:lnTo>
                <a:lnTo>
                  <a:pt x="344" y="37"/>
                </a:lnTo>
                <a:lnTo>
                  <a:pt x="343" y="37"/>
                </a:lnTo>
                <a:lnTo>
                  <a:pt x="343" y="38"/>
                </a:lnTo>
                <a:lnTo>
                  <a:pt x="343" y="41"/>
                </a:lnTo>
                <a:lnTo>
                  <a:pt x="343" y="40"/>
                </a:lnTo>
                <a:lnTo>
                  <a:pt x="342" y="40"/>
                </a:lnTo>
                <a:lnTo>
                  <a:pt x="342" y="38"/>
                </a:lnTo>
                <a:lnTo>
                  <a:pt x="342" y="37"/>
                </a:lnTo>
                <a:lnTo>
                  <a:pt x="340" y="37"/>
                </a:lnTo>
                <a:lnTo>
                  <a:pt x="340" y="36"/>
                </a:lnTo>
                <a:lnTo>
                  <a:pt x="339" y="36"/>
                </a:lnTo>
                <a:lnTo>
                  <a:pt x="339" y="34"/>
                </a:lnTo>
                <a:lnTo>
                  <a:pt x="339" y="32"/>
                </a:lnTo>
                <a:lnTo>
                  <a:pt x="339" y="31"/>
                </a:lnTo>
                <a:lnTo>
                  <a:pt x="340" y="31"/>
                </a:lnTo>
                <a:lnTo>
                  <a:pt x="343" y="31"/>
                </a:lnTo>
                <a:close/>
                <a:moveTo>
                  <a:pt x="304" y="28"/>
                </a:moveTo>
                <a:lnTo>
                  <a:pt x="302" y="28"/>
                </a:lnTo>
                <a:lnTo>
                  <a:pt x="302" y="27"/>
                </a:lnTo>
                <a:lnTo>
                  <a:pt x="302" y="25"/>
                </a:lnTo>
                <a:lnTo>
                  <a:pt x="304" y="25"/>
                </a:lnTo>
                <a:lnTo>
                  <a:pt x="305" y="27"/>
                </a:lnTo>
                <a:lnTo>
                  <a:pt x="304" y="28"/>
                </a:lnTo>
                <a:close/>
                <a:moveTo>
                  <a:pt x="348" y="3"/>
                </a:moveTo>
                <a:lnTo>
                  <a:pt x="347" y="3"/>
                </a:lnTo>
                <a:lnTo>
                  <a:pt x="347" y="2"/>
                </a:lnTo>
                <a:lnTo>
                  <a:pt x="347" y="0"/>
                </a:lnTo>
                <a:lnTo>
                  <a:pt x="348" y="0"/>
                </a:lnTo>
                <a:lnTo>
                  <a:pt x="348" y="2"/>
                </a:lnTo>
                <a:lnTo>
                  <a:pt x="348" y="3"/>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3719912" y="4802109"/>
            <a:ext cx="751009" cy="747549"/>
          </a:xfrm>
          <a:custGeom>
            <a:avLst/>
            <a:gdLst>
              <a:gd name="T0" fmla="*/ 8 w 434"/>
              <a:gd name="T1" fmla="*/ 136 h 432"/>
              <a:gd name="T2" fmla="*/ 29 w 434"/>
              <a:gd name="T3" fmla="*/ 140 h 432"/>
              <a:gd name="T4" fmla="*/ 44 w 434"/>
              <a:gd name="T5" fmla="*/ 148 h 432"/>
              <a:gd name="T6" fmla="*/ 55 w 434"/>
              <a:gd name="T7" fmla="*/ 165 h 432"/>
              <a:gd name="T8" fmla="*/ 65 w 434"/>
              <a:gd name="T9" fmla="*/ 187 h 432"/>
              <a:gd name="T10" fmla="*/ 69 w 434"/>
              <a:gd name="T11" fmla="*/ 215 h 432"/>
              <a:gd name="T12" fmla="*/ 73 w 434"/>
              <a:gd name="T13" fmla="*/ 244 h 432"/>
              <a:gd name="T14" fmla="*/ 65 w 434"/>
              <a:gd name="T15" fmla="*/ 255 h 432"/>
              <a:gd name="T16" fmla="*/ 52 w 434"/>
              <a:gd name="T17" fmla="*/ 272 h 432"/>
              <a:gd name="T18" fmla="*/ 30 w 434"/>
              <a:gd name="T19" fmla="*/ 278 h 432"/>
              <a:gd name="T20" fmla="*/ 2 w 434"/>
              <a:gd name="T21" fmla="*/ 229 h 432"/>
              <a:gd name="T22" fmla="*/ 5 w 434"/>
              <a:gd name="T23" fmla="*/ 152 h 432"/>
              <a:gd name="T24" fmla="*/ 13 w 434"/>
              <a:gd name="T25" fmla="*/ 139 h 432"/>
              <a:gd name="T26" fmla="*/ 395 w 434"/>
              <a:gd name="T27" fmla="*/ 59 h 432"/>
              <a:gd name="T28" fmla="*/ 390 w 434"/>
              <a:gd name="T29" fmla="*/ 102 h 432"/>
              <a:gd name="T30" fmla="*/ 383 w 434"/>
              <a:gd name="T31" fmla="*/ 141 h 432"/>
              <a:gd name="T32" fmla="*/ 391 w 434"/>
              <a:gd name="T33" fmla="*/ 177 h 432"/>
              <a:gd name="T34" fmla="*/ 391 w 434"/>
              <a:gd name="T35" fmla="*/ 203 h 432"/>
              <a:gd name="T36" fmla="*/ 412 w 434"/>
              <a:gd name="T37" fmla="*/ 248 h 432"/>
              <a:gd name="T38" fmla="*/ 427 w 434"/>
              <a:gd name="T39" fmla="*/ 318 h 432"/>
              <a:gd name="T40" fmla="*/ 389 w 434"/>
              <a:gd name="T41" fmla="*/ 378 h 432"/>
              <a:gd name="T42" fmla="*/ 365 w 434"/>
              <a:gd name="T43" fmla="*/ 415 h 432"/>
              <a:gd name="T44" fmla="*/ 325 w 434"/>
              <a:gd name="T45" fmla="*/ 426 h 432"/>
              <a:gd name="T46" fmla="*/ 309 w 434"/>
              <a:gd name="T47" fmla="*/ 402 h 432"/>
              <a:gd name="T48" fmla="*/ 281 w 434"/>
              <a:gd name="T49" fmla="*/ 364 h 432"/>
              <a:gd name="T50" fmla="*/ 266 w 434"/>
              <a:gd name="T51" fmla="*/ 337 h 432"/>
              <a:gd name="T52" fmla="*/ 251 w 434"/>
              <a:gd name="T53" fmla="*/ 308 h 432"/>
              <a:gd name="T54" fmla="*/ 191 w 434"/>
              <a:gd name="T55" fmla="*/ 246 h 432"/>
              <a:gd name="T56" fmla="*/ 145 w 434"/>
              <a:gd name="T57" fmla="*/ 271 h 432"/>
              <a:gd name="T58" fmla="*/ 132 w 434"/>
              <a:gd name="T59" fmla="*/ 295 h 432"/>
              <a:gd name="T60" fmla="*/ 65 w 434"/>
              <a:gd name="T61" fmla="*/ 356 h 432"/>
              <a:gd name="T62" fmla="*/ 44 w 434"/>
              <a:gd name="T63" fmla="*/ 350 h 432"/>
              <a:gd name="T64" fmla="*/ 34 w 434"/>
              <a:gd name="T65" fmla="*/ 334 h 432"/>
              <a:gd name="T66" fmla="*/ 19 w 434"/>
              <a:gd name="T67" fmla="*/ 313 h 432"/>
              <a:gd name="T68" fmla="*/ 42 w 434"/>
              <a:gd name="T69" fmla="*/ 288 h 432"/>
              <a:gd name="T70" fmla="*/ 61 w 434"/>
              <a:gd name="T71" fmla="*/ 270 h 432"/>
              <a:gd name="T72" fmla="*/ 81 w 434"/>
              <a:gd name="T73" fmla="*/ 261 h 432"/>
              <a:gd name="T74" fmla="*/ 99 w 434"/>
              <a:gd name="T75" fmla="*/ 248 h 432"/>
              <a:gd name="T76" fmla="*/ 122 w 434"/>
              <a:gd name="T77" fmla="*/ 242 h 432"/>
              <a:gd name="T78" fmla="*/ 148 w 434"/>
              <a:gd name="T79" fmla="*/ 242 h 432"/>
              <a:gd name="T80" fmla="*/ 162 w 434"/>
              <a:gd name="T81" fmla="*/ 221 h 432"/>
              <a:gd name="T82" fmla="*/ 170 w 434"/>
              <a:gd name="T83" fmla="*/ 187 h 432"/>
              <a:gd name="T84" fmla="*/ 182 w 434"/>
              <a:gd name="T85" fmla="*/ 160 h 432"/>
              <a:gd name="T86" fmla="*/ 209 w 434"/>
              <a:gd name="T87" fmla="*/ 144 h 432"/>
              <a:gd name="T88" fmla="*/ 225 w 434"/>
              <a:gd name="T89" fmla="*/ 158 h 432"/>
              <a:gd name="T90" fmla="*/ 250 w 434"/>
              <a:gd name="T91" fmla="*/ 169 h 432"/>
              <a:gd name="T92" fmla="*/ 255 w 434"/>
              <a:gd name="T93" fmla="*/ 174 h 432"/>
              <a:gd name="T94" fmla="*/ 276 w 434"/>
              <a:gd name="T95" fmla="*/ 169 h 432"/>
              <a:gd name="T96" fmla="*/ 279 w 434"/>
              <a:gd name="T97" fmla="*/ 145 h 432"/>
              <a:gd name="T98" fmla="*/ 276 w 434"/>
              <a:gd name="T99" fmla="*/ 123 h 432"/>
              <a:gd name="T100" fmla="*/ 284 w 434"/>
              <a:gd name="T101" fmla="*/ 97 h 432"/>
              <a:gd name="T102" fmla="*/ 280 w 434"/>
              <a:gd name="T103" fmla="*/ 67 h 432"/>
              <a:gd name="T104" fmla="*/ 304 w 434"/>
              <a:gd name="T105" fmla="*/ 56 h 432"/>
              <a:gd name="T106" fmla="*/ 325 w 434"/>
              <a:gd name="T107" fmla="*/ 68 h 432"/>
              <a:gd name="T108" fmla="*/ 348 w 434"/>
              <a:gd name="T109" fmla="*/ 94 h 432"/>
              <a:gd name="T110" fmla="*/ 369 w 434"/>
              <a:gd name="T111" fmla="*/ 94 h 432"/>
              <a:gd name="T112" fmla="*/ 374 w 434"/>
              <a:gd name="T113" fmla="*/ 73 h 432"/>
              <a:gd name="T114" fmla="*/ 374 w 434"/>
              <a:gd name="T115" fmla="*/ 43 h 432"/>
              <a:gd name="T116" fmla="*/ 292 w 434"/>
              <a:gd name="T117" fmla="*/ 20 h 432"/>
              <a:gd name="T118" fmla="*/ 284 w 434"/>
              <a:gd name="T119" fmla="*/ 17 h 432"/>
              <a:gd name="T120" fmla="*/ 287 w 434"/>
              <a:gd name="T121" fmla="*/ 35 h 432"/>
              <a:gd name="T122" fmla="*/ 263 w 434"/>
              <a:gd name="T123" fmla="*/ 34 h 432"/>
              <a:gd name="T124" fmla="*/ 249 w 434"/>
              <a:gd name="T125" fmla="*/ 1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432">
                <a:moveTo>
                  <a:pt x="54" y="271"/>
                </a:moveTo>
                <a:lnTo>
                  <a:pt x="54" y="272"/>
                </a:lnTo>
                <a:lnTo>
                  <a:pt x="52" y="271"/>
                </a:lnTo>
                <a:lnTo>
                  <a:pt x="54" y="271"/>
                </a:lnTo>
                <a:close/>
                <a:moveTo>
                  <a:pt x="76" y="246"/>
                </a:moveTo>
                <a:lnTo>
                  <a:pt x="76" y="245"/>
                </a:lnTo>
                <a:lnTo>
                  <a:pt x="77" y="245"/>
                </a:lnTo>
                <a:lnTo>
                  <a:pt x="76" y="246"/>
                </a:lnTo>
                <a:close/>
                <a:moveTo>
                  <a:pt x="275" y="161"/>
                </a:moveTo>
                <a:lnTo>
                  <a:pt x="273" y="161"/>
                </a:lnTo>
                <a:lnTo>
                  <a:pt x="275" y="161"/>
                </a:lnTo>
                <a:close/>
                <a:moveTo>
                  <a:pt x="5" y="149"/>
                </a:moveTo>
                <a:lnTo>
                  <a:pt x="5" y="148"/>
                </a:lnTo>
                <a:lnTo>
                  <a:pt x="5" y="149"/>
                </a:lnTo>
                <a:close/>
                <a:moveTo>
                  <a:pt x="5" y="145"/>
                </a:moveTo>
                <a:lnTo>
                  <a:pt x="5" y="144"/>
                </a:lnTo>
                <a:lnTo>
                  <a:pt x="5" y="143"/>
                </a:lnTo>
                <a:lnTo>
                  <a:pt x="6" y="141"/>
                </a:lnTo>
                <a:lnTo>
                  <a:pt x="6" y="143"/>
                </a:lnTo>
                <a:lnTo>
                  <a:pt x="6" y="144"/>
                </a:lnTo>
                <a:lnTo>
                  <a:pt x="5" y="145"/>
                </a:lnTo>
                <a:close/>
                <a:moveTo>
                  <a:pt x="8" y="136"/>
                </a:moveTo>
                <a:lnTo>
                  <a:pt x="6" y="136"/>
                </a:lnTo>
                <a:lnTo>
                  <a:pt x="6" y="135"/>
                </a:lnTo>
                <a:lnTo>
                  <a:pt x="8" y="135"/>
                </a:lnTo>
                <a:lnTo>
                  <a:pt x="8" y="136"/>
                </a:lnTo>
                <a:close/>
                <a:moveTo>
                  <a:pt x="16" y="134"/>
                </a:moveTo>
                <a:lnTo>
                  <a:pt x="18" y="135"/>
                </a:lnTo>
                <a:lnTo>
                  <a:pt x="18" y="136"/>
                </a:lnTo>
                <a:lnTo>
                  <a:pt x="17" y="136"/>
                </a:lnTo>
                <a:lnTo>
                  <a:pt x="17" y="138"/>
                </a:lnTo>
                <a:lnTo>
                  <a:pt x="16" y="138"/>
                </a:lnTo>
                <a:lnTo>
                  <a:pt x="17" y="139"/>
                </a:lnTo>
                <a:lnTo>
                  <a:pt x="18" y="140"/>
                </a:lnTo>
                <a:lnTo>
                  <a:pt x="19" y="139"/>
                </a:lnTo>
                <a:lnTo>
                  <a:pt x="21" y="140"/>
                </a:lnTo>
                <a:lnTo>
                  <a:pt x="21" y="141"/>
                </a:lnTo>
                <a:lnTo>
                  <a:pt x="22" y="140"/>
                </a:lnTo>
                <a:lnTo>
                  <a:pt x="23" y="140"/>
                </a:lnTo>
                <a:lnTo>
                  <a:pt x="23" y="141"/>
                </a:lnTo>
                <a:lnTo>
                  <a:pt x="25" y="141"/>
                </a:lnTo>
                <a:lnTo>
                  <a:pt x="26" y="140"/>
                </a:lnTo>
                <a:lnTo>
                  <a:pt x="27" y="140"/>
                </a:lnTo>
                <a:lnTo>
                  <a:pt x="29" y="140"/>
                </a:lnTo>
                <a:lnTo>
                  <a:pt x="30" y="140"/>
                </a:lnTo>
                <a:lnTo>
                  <a:pt x="31" y="140"/>
                </a:lnTo>
                <a:lnTo>
                  <a:pt x="33" y="140"/>
                </a:lnTo>
                <a:lnTo>
                  <a:pt x="34" y="140"/>
                </a:lnTo>
                <a:lnTo>
                  <a:pt x="34" y="141"/>
                </a:lnTo>
                <a:lnTo>
                  <a:pt x="34" y="143"/>
                </a:lnTo>
                <a:lnTo>
                  <a:pt x="35" y="143"/>
                </a:lnTo>
                <a:lnTo>
                  <a:pt x="37" y="143"/>
                </a:lnTo>
                <a:lnTo>
                  <a:pt x="37" y="144"/>
                </a:lnTo>
                <a:lnTo>
                  <a:pt x="38" y="144"/>
                </a:lnTo>
                <a:lnTo>
                  <a:pt x="40" y="147"/>
                </a:lnTo>
                <a:lnTo>
                  <a:pt x="42" y="148"/>
                </a:lnTo>
                <a:lnTo>
                  <a:pt x="42" y="149"/>
                </a:lnTo>
                <a:lnTo>
                  <a:pt x="43" y="149"/>
                </a:lnTo>
                <a:lnTo>
                  <a:pt x="44" y="149"/>
                </a:lnTo>
                <a:lnTo>
                  <a:pt x="44" y="151"/>
                </a:lnTo>
                <a:lnTo>
                  <a:pt x="44" y="152"/>
                </a:lnTo>
                <a:lnTo>
                  <a:pt x="44" y="151"/>
                </a:lnTo>
                <a:lnTo>
                  <a:pt x="44" y="149"/>
                </a:lnTo>
                <a:lnTo>
                  <a:pt x="43" y="148"/>
                </a:lnTo>
                <a:lnTo>
                  <a:pt x="43" y="147"/>
                </a:lnTo>
                <a:lnTo>
                  <a:pt x="44" y="148"/>
                </a:lnTo>
                <a:lnTo>
                  <a:pt x="46" y="148"/>
                </a:lnTo>
                <a:lnTo>
                  <a:pt x="47" y="149"/>
                </a:lnTo>
                <a:lnTo>
                  <a:pt x="48" y="149"/>
                </a:lnTo>
                <a:lnTo>
                  <a:pt x="48" y="151"/>
                </a:lnTo>
                <a:lnTo>
                  <a:pt x="47" y="151"/>
                </a:lnTo>
                <a:lnTo>
                  <a:pt x="47" y="152"/>
                </a:lnTo>
                <a:lnTo>
                  <a:pt x="46" y="153"/>
                </a:lnTo>
                <a:lnTo>
                  <a:pt x="46" y="155"/>
                </a:lnTo>
                <a:lnTo>
                  <a:pt x="47" y="155"/>
                </a:lnTo>
                <a:lnTo>
                  <a:pt x="47" y="156"/>
                </a:lnTo>
                <a:lnTo>
                  <a:pt x="48" y="156"/>
                </a:lnTo>
                <a:lnTo>
                  <a:pt x="48" y="157"/>
                </a:lnTo>
                <a:lnTo>
                  <a:pt x="48" y="158"/>
                </a:lnTo>
                <a:lnTo>
                  <a:pt x="50" y="158"/>
                </a:lnTo>
                <a:lnTo>
                  <a:pt x="50" y="160"/>
                </a:lnTo>
                <a:lnTo>
                  <a:pt x="51" y="160"/>
                </a:lnTo>
                <a:lnTo>
                  <a:pt x="52" y="160"/>
                </a:lnTo>
                <a:lnTo>
                  <a:pt x="52" y="161"/>
                </a:lnTo>
                <a:lnTo>
                  <a:pt x="52" y="162"/>
                </a:lnTo>
                <a:lnTo>
                  <a:pt x="54" y="162"/>
                </a:lnTo>
                <a:lnTo>
                  <a:pt x="54" y="164"/>
                </a:lnTo>
                <a:lnTo>
                  <a:pt x="55" y="165"/>
                </a:lnTo>
                <a:lnTo>
                  <a:pt x="55" y="166"/>
                </a:lnTo>
                <a:lnTo>
                  <a:pt x="55" y="169"/>
                </a:lnTo>
                <a:lnTo>
                  <a:pt x="54" y="169"/>
                </a:lnTo>
                <a:lnTo>
                  <a:pt x="52" y="169"/>
                </a:lnTo>
                <a:lnTo>
                  <a:pt x="52" y="170"/>
                </a:lnTo>
                <a:lnTo>
                  <a:pt x="54" y="170"/>
                </a:lnTo>
                <a:lnTo>
                  <a:pt x="54" y="172"/>
                </a:lnTo>
                <a:lnTo>
                  <a:pt x="55" y="170"/>
                </a:lnTo>
                <a:lnTo>
                  <a:pt x="55" y="172"/>
                </a:lnTo>
                <a:lnTo>
                  <a:pt x="55" y="173"/>
                </a:lnTo>
                <a:lnTo>
                  <a:pt x="57" y="173"/>
                </a:lnTo>
                <a:lnTo>
                  <a:pt x="57" y="174"/>
                </a:lnTo>
                <a:lnTo>
                  <a:pt x="59" y="174"/>
                </a:lnTo>
                <a:lnTo>
                  <a:pt x="60" y="177"/>
                </a:lnTo>
                <a:lnTo>
                  <a:pt x="63" y="178"/>
                </a:lnTo>
                <a:lnTo>
                  <a:pt x="63" y="179"/>
                </a:lnTo>
                <a:lnTo>
                  <a:pt x="61" y="181"/>
                </a:lnTo>
                <a:lnTo>
                  <a:pt x="61" y="183"/>
                </a:lnTo>
                <a:lnTo>
                  <a:pt x="63" y="183"/>
                </a:lnTo>
                <a:lnTo>
                  <a:pt x="64" y="186"/>
                </a:lnTo>
                <a:lnTo>
                  <a:pt x="64" y="187"/>
                </a:lnTo>
                <a:lnTo>
                  <a:pt x="65" y="187"/>
                </a:lnTo>
                <a:lnTo>
                  <a:pt x="67" y="189"/>
                </a:lnTo>
                <a:lnTo>
                  <a:pt x="67" y="191"/>
                </a:lnTo>
                <a:lnTo>
                  <a:pt x="67" y="194"/>
                </a:lnTo>
                <a:lnTo>
                  <a:pt x="67" y="195"/>
                </a:lnTo>
                <a:lnTo>
                  <a:pt x="67" y="196"/>
                </a:lnTo>
                <a:lnTo>
                  <a:pt x="68" y="198"/>
                </a:lnTo>
                <a:lnTo>
                  <a:pt x="68" y="199"/>
                </a:lnTo>
                <a:lnTo>
                  <a:pt x="68" y="200"/>
                </a:lnTo>
                <a:lnTo>
                  <a:pt x="68" y="204"/>
                </a:lnTo>
                <a:lnTo>
                  <a:pt x="69" y="206"/>
                </a:lnTo>
                <a:lnTo>
                  <a:pt x="68" y="206"/>
                </a:lnTo>
                <a:lnTo>
                  <a:pt x="68" y="207"/>
                </a:lnTo>
                <a:lnTo>
                  <a:pt x="69" y="208"/>
                </a:lnTo>
                <a:lnTo>
                  <a:pt x="71" y="210"/>
                </a:lnTo>
                <a:lnTo>
                  <a:pt x="71" y="211"/>
                </a:lnTo>
                <a:lnTo>
                  <a:pt x="72" y="211"/>
                </a:lnTo>
                <a:lnTo>
                  <a:pt x="73" y="212"/>
                </a:lnTo>
                <a:lnTo>
                  <a:pt x="73" y="213"/>
                </a:lnTo>
                <a:lnTo>
                  <a:pt x="72" y="213"/>
                </a:lnTo>
                <a:lnTo>
                  <a:pt x="72" y="215"/>
                </a:lnTo>
                <a:lnTo>
                  <a:pt x="71" y="215"/>
                </a:lnTo>
                <a:lnTo>
                  <a:pt x="69" y="215"/>
                </a:lnTo>
                <a:lnTo>
                  <a:pt x="69" y="216"/>
                </a:lnTo>
                <a:lnTo>
                  <a:pt x="69" y="217"/>
                </a:lnTo>
                <a:lnTo>
                  <a:pt x="69" y="219"/>
                </a:lnTo>
                <a:lnTo>
                  <a:pt x="69" y="220"/>
                </a:lnTo>
                <a:lnTo>
                  <a:pt x="69" y="221"/>
                </a:lnTo>
                <a:lnTo>
                  <a:pt x="69" y="224"/>
                </a:lnTo>
                <a:lnTo>
                  <a:pt x="69" y="227"/>
                </a:lnTo>
                <a:lnTo>
                  <a:pt x="69" y="228"/>
                </a:lnTo>
                <a:lnTo>
                  <a:pt x="69" y="229"/>
                </a:lnTo>
                <a:lnTo>
                  <a:pt x="71" y="230"/>
                </a:lnTo>
                <a:lnTo>
                  <a:pt x="71" y="232"/>
                </a:lnTo>
                <a:lnTo>
                  <a:pt x="72" y="232"/>
                </a:lnTo>
                <a:lnTo>
                  <a:pt x="72" y="233"/>
                </a:lnTo>
                <a:lnTo>
                  <a:pt x="73" y="233"/>
                </a:lnTo>
                <a:lnTo>
                  <a:pt x="73" y="234"/>
                </a:lnTo>
                <a:lnTo>
                  <a:pt x="73" y="236"/>
                </a:lnTo>
                <a:lnTo>
                  <a:pt x="73" y="237"/>
                </a:lnTo>
                <a:lnTo>
                  <a:pt x="73" y="238"/>
                </a:lnTo>
                <a:lnTo>
                  <a:pt x="73" y="240"/>
                </a:lnTo>
                <a:lnTo>
                  <a:pt x="73" y="241"/>
                </a:lnTo>
                <a:lnTo>
                  <a:pt x="73" y="242"/>
                </a:lnTo>
                <a:lnTo>
                  <a:pt x="73" y="244"/>
                </a:lnTo>
                <a:lnTo>
                  <a:pt x="73" y="245"/>
                </a:lnTo>
                <a:lnTo>
                  <a:pt x="74" y="245"/>
                </a:lnTo>
                <a:lnTo>
                  <a:pt x="74" y="246"/>
                </a:lnTo>
                <a:lnTo>
                  <a:pt x="73" y="246"/>
                </a:lnTo>
                <a:lnTo>
                  <a:pt x="73" y="248"/>
                </a:lnTo>
                <a:lnTo>
                  <a:pt x="74" y="248"/>
                </a:lnTo>
                <a:lnTo>
                  <a:pt x="74" y="250"/>
                </a:lnTo>
                <a:lnTo>
                  <a:pt x="73" y="250"/>
                </a:lnTo>
                <a:lnTo>
                  <a:pt x="73" y="251"/>
                </a:lnTo>
                <a:lnTo>
                  <a:pt x="72" y="251"/>
                </a:lnTo>
                <a:lnTo>
                  <a:pt x="72" y="250"/>
                </a:lnTo>
                <a:lnTo>
                  <a:pt x="73" y="251"/>
                </a:lnTo>
                <a:lnTo>
                  <a:pt x="73" y="250"/>
                </a:lnTo>
                <a:lnTo>
                  <a:pt x="72" y="250"/>
                </a:lnTo>
                <a:lnTo>
                  <a:pt x="72" y="251"/>
                </a:lnTo>
                <a:lnTo>
                  <a:pt x="71" y="253"/>
                </a:lnTo>
                <a:lnTo>
                  <a:pt x="71" y="254"/>
                </a:lnTo>
                <a:lnTo>
                  <a:pt x="69" y="255"/>
                </a:lnTo>
                <a:lnTo>
                  <a:pt x="68" y="255"/>
                </a:lnTo>
                <a:lnTo>
                  <a:pt x="68" y="254"/>
                </a:lnTo>
                <a:lnTo>
                  <a:pt x="67" y="254"/>
                </a:lnTo>
                <a:lnTo>
                  <a:pt x="65" y="255"/>
                </a:lnTo>
                <a:lnTo>
                  <a:pt x="65" y="257"/>
                </a:lnTo>
                <a:lnTo>
                  <a:pt x="65" y="258"/>
                </a:lnTo>
                <a:lnTo>
                  <a:pt x="64" y="258"/>
                </a:lnTo>
                <a:lnTo>
                  <a:pt x="63" y="258"/>
                </a:lnTo>
                <a:lnTo>
                  <a:pt x="61" y="261"/>
                </a:lnTo>
                <a:lnTo>
                  <a:pt x="61" y="262"/>
                </a:lnTo>
                <a:lnTo>
                  <a:pt x="60" y="262"/>
                </a:lnTo>
                <a:lnTo>
                  <a:pt x="59" y="262"/>
                </a:lnTo>
                <a:lnTo>
                  <a:pt x="59" y="263"/>
                </a:lnTo>
                <a:lnTo>
                  <a:pt x="57" y="263"/>
                </a:lnTo>
                <a:lnTo>
                  <a:pt x="57" y="265"/>
                </a:lnTo>
                <a:lnTo>
                  <a:pt x="56" y="265"/>
                </a:lnTo>
                <a:lnTo>
                  <a:pt x="56" y="266"/>
                </a:lnTo>
                <a:lnTo>
                  <a:pt x="55" y="266"/>
                </a:lnTo>
                <a:lnTo>
                  <a:pt x="55" y="267"/>
                </a:lnTo>
                <a:lnTo>
                  <a:pt x="55" y="268"/>
                </a:lnTo>
                <a:lnTo>
                  <a:pt x="54" y="270"/>
                </a:lnTo>
                <a:lnTo>
                  <a:pt x="52" y="270"/>
                </a:lnTo>
                <a:lnTo>
                  <a:pt x="52" y="271"/>
                </a:lnTo>
                <a:lnTo>
                  <a:pt x="51" y="271"/>
                </a:lnTo>
                <a:lnTo>
                  <a:pt x="52" y="271"/>
                </a:lnTo>
                <a:lnTo>
                  <a:pt x="52" y="272"/>
                </a:lnTo>
                <a:lnTo>
                  <a:pt x="50" y="272"/>
                </a:lnTo>
                <a:lnTo>
                  <a:pt x="48" y="274"/>
                </a:lnTo>
                <a:lnTo>
                  <a:pt x="50" y="274"/>
                </a:lnTo>
                <a:lnTo>
                  <a:pt x="48" y="275"/>
                </a:lnTo>
                <a:lnTo>
                  <a:pt x="47" y="275"/>
                </a:lnTo>
                <a:lnTo>
                  <a:pt x="46" y="275"/>
                </a:lnTo>
                <a:lnTo>
                  <a:pt x="44" y="276"/>
                </a:lnTo>
                <a:lnTo>
                  <a:pt x="44" y="275"/>
                </a:lnTo>
                <a:lnTo>
                  <a:pt x="43" y="275"/>
                </a:lnTo>
                <a:lnTo>
                  <a:pt x="43" y="276"/>
                </a:lnTo>
                <a:lnTo>
                  <a:pt x="42" y="276"/>
                </a:lnTo>
                <a:lnTo>
                  <a:pt x="40" y="276"/>
                </a:lnTo>
                <a:lnTo>
                  <a:pt x="39" y="276"/>
                </a:lnTo>
                <a:lnTo>
                  <a:pt x="39" y="275"/>
                </a:lnTo>
                <a:lnTo>
                  <a:pt x="38" y="275"/>
                </a:lnTo>
                <a:lnTo>
                  <a:pt x="37" y="275"/>
                </a:lnTo>
                <a:lnTo>
                  <a:pt x="35" y="275"/>
                </a:lnTo>
                <a:lnTo>
                  <a:pt x="35" y="276"/>
                </a:lnTo>
                <a:lnTo>
                  <a:pt x="34" y="276"/>
                </a:lnTo>
                <a:lnTo>
                  <a:pt x="33" y="276"/>
                </a:lnTo>
                <a:lnTo>
                  <a:pt x="31" y="278"/>
                </a:lnTo>
                <a:lnTo>
                  <a:pt x="30" y="278"/>
                </a:lnTo>
                <a:lnTo>
                  <a:pt x="30" y="279"/>
                </a:lnTo>
                <a:lnTo>
                  <a:pt x="27" y="280"/>
                </a:lnTo>
                <a:lnTo>
                  <a:pt x="27" y="282"/>
                </a:lnTo>
                <a:lnTo>
                  <a:pt x="26" y="282"/>
                </a:lnTo>
                <a:lnTo>
                  <a:pt x="26" y="283"/>
                </a:lnTo>
                <a:lnTo>
                  <a:pt x="25" y="283"/>
                </a:lnTo>
                <a:lnTo>
                  <a:pt x="23" y="283"/>
                </a:lnTo>
                <a:lnTo>
                  <a:pt x="17" y="279"/>
                </a:lnTo>
                <a:lnTo>
                  <a:pt x="14" y="278"/>
                </a:lnTo>
                <a:lnTo>
                  <a:pt x="13" y="278"/>
                </a:lnTo>
                <a:lnTo>
                  <a:pt x="12" y="276"/>
                </a:lnTo>
                <a:lnTo>
                  <a:pt x="9" y="275"/>
                </a:lnTo>
                <a:lnTo>
                  <a:pt x="8" y="275"/>
                </a:lnTo>
                <a:lnTo>
                  <a:pt x="5" y="275"/>
                </a:lnTo>
                <a:lnTo>
                  <a:pt x="4" y="274"/>
                </a:lnTo>
                <a:lnTo>
                  <a:pt x="2" y="271"/>
                </a:lnTo>
                <a:lnTo>
                  <a:pt x="2" y="268"/>
                </a:lnTo>
                <a:lnTo>
                  <a:pt x="2" y="251"/>
                </a:lnTo>
                <a:lnTo>
                  <a:pt x="2" y="248"/>
                </a:lnTo>
                <a:lnTo>
                  <a:pt x="2" y="242"/>
                </a:lnTo>
                <a:lnTo>
                  <a:pt x="2" y="234"/>
                </a:lnTo>
                <a:lnTo>
                  <a:pt x="2" y="229"/>
                </a:lnTo>
                <a:lnTo>
                  <a:pt x="2" y="223"/>
                </a:lnTo>
                <a:lnTo>
                  <a:pt x="1" y="217"/>
                </a:lnTo>
                <a:lnTo>
                  <a:pt x="1" y="212"/>
                </a:lnTo>
                <a:lnTo>
                  <a:pt x="1" y="208"/>
                </a:lnTo>
                <a:lnTo>
                  <a:pt x="1" y="206"/>
                </a:lnTo>
                <a:lnTo>
                  <a:pt x="1" y="199"/>
                </a:lnTo>
                <a:lnTo>
                  <a:pt x="1" y="191"/>
                </a:lnTo>
                <a:lnTo>
                  <a:pt x="1" y="183"/>
                </a:lnTo>
                <a:lnTo>
                  <a:pt x="1" y="174"/>
                </a:lnTo>
                <a:lnTo>
                  <a:pt x="0" y="144"/>
                </a:lnTo>
                <a:lnTo>
                  <a:pt x="1" y="144"/>
                </a:lnTo>
                <a:lnTo>
                  <a:pt x="2" y="145"/>
                </a:lnTo>
                <a:lnTo>
                  <a:pt x="4" y="145"/>
                </a:lnTo>
                <a:lnTo>
                  <a:pt x="5" y="147"/>
                </a:lnTo>
                <a:lnTo>
                  <a:pt x="4" y="147"/>
                </a:lnTo>
                <a:lnTo>
                  <a:pt x="4" y="148"/>
                </a:lnTo>
                <a:lnTo>
                  <a:pt x="4" y="149"/>
                </a:lnTo>
                <a:lnTo>
                  <a:pt x="2" y="151"/>
                </a:lnTo>
                <a:lnTo>
                  <a:pt x="4" y="152"/>
                </a:lnTo>
                <a:lnTo>
                  <a:pt x="4" y="151"/>
                </a:lnTo>
                <a:lnTo>
                  <a:pt x="5" y="151"/>
                </a:lnTo>
                <a:lnTo>
                  <a:pt x="5" y="152"/>
                </a:lnTo>
                <a:lnTo>
                  <a:pt x="5" y="153"/>
                </a:lnTo>
                <a:lnTo>
                  <a:pt x="4" y="155"/>
                </a:lnTo>
                <a:lnTo>
                  <a:pt x="5" y="156"/>
                </a:lnTo>
                <a:lnTo>
                  <a:pt x="5" y="155"/>
                </a:lnTo>
                <a:lnTo>
                  <a:pt x="6" y="155"/>
                </a:lnTo>
                <a:lnTo>
                  <a:pt x="6" y="153"/>
                </a:lnTo>
                <a:lnTo>
                  <a:pt x="6" y="152"/>
                </a:lnTo>
                <a:lnTo>
                  <a:pt x="6" y="151"/>
                </a:lnTo>
                <a:lnTo>
                  <a:pt x="6" y="149"/>
                </a:lnTo>
                <a:lnTo>
                  <a:pt x="8" y="149"/>
                </a:lnTo>
                <a:lnTo>
                  <a:pt x="8" y="148"/>
                </a:lnTo>
                <a:lnTo>
                  <a:pt x="6" y="148"/>
                </a:lnTo>
                <a:lnTo>
                  <a:pt x="8" y="147"/>
                </a:lnTo>
                <a:lnTo>
                  <a:pt x="6" y="145"/>
                </a:lnTo>
                <a:lnTo>
                  <a:pt x="8" y="144"/>
                </a:lnTo>
                <a:lnTo>
                  <a:pt x="9" y="144"/>
                </a:lnTo>
                <a:lnTo>
                  <a:pt x="9" y="143"/>
                </a:lnTo>
                <a:lnTo>
                  <a:pt x="10" y="141"/>
                </a:lnTo>
                <a:lnTo>
                  <a:pt x="10" y="140"/>
                </a:lnTo>
                <a:lnTo>
                  <a:pt x="12" y="140"/>
                </a:lnTo>
                <a:lnTo>
                  <a:pt x="13" y="140"/>
                </a:lnTo>
                <a:lnTo>
                  <a:pt x="13" y="139"/>
                </a:lnTo>
                <a:lnTo>
                  <a:pt x="12" y="139"/>
                </a:lnTo>
                <a:lnTo>
                  <a:pt x="13" y="138"/>
                </a:lnTo>
                <a:lnTo>
                  <a:pt x="13" y="136"/>
                </a:lnTo>
                <a:lnTo>
                  <a:pt x="12" y="136"/>
                </a:lnTo>
                <a:lnTo>
                  <a:pt x="10" y="136"/>
                </a:lnTo>
                <a:lnTo>
                  <a:pt x="9" y="136"/>
                </a:lnTo>
                <a:lnTo>
                  <a:pt x="9" y="138"/>
                </a:lnTo>
                <a:lnTo>
                  <a:pt x="8" y="136"/>
                </a:lnTo>
                <a:lnTo>
                  <a:pt x="9" y="135"/>
                </a:lnTo>
                <a:lnTo>
                  <a:pt x="9" y="134"/>
                </a:lnTo>
                <a:lnTo>
                  <a:pt x="10" y="134"/>
                </a:lnTo>
                <a:lnTo>
                  <a:pt x="13" y="134"/>
                </a:lnTo>
                <a:lnTo>
                  <a:pt x="16" y="134"/>
                </a:lnTo>
                <a:close/>
                <a:moveTo>
                  <a:pt x="389" y="54"/>
                </a:moveTo>
                <a:lnTo>
                  <a:pt x="390" y="54"/>
                </a:lnTo>
                <a:lnTo>
                  <a:pt x="391" y="55"/>
                </a:lnTo>
                <a:lnTo>
                  <a:pt x="391" y="56"/>
                </a:lnTo>
                <a:lnTo>
                  <a:pt x="393" y="56"/>
                </a:lnTo>
                <a:lnTo>
                  <a:pt x="393" y="58"/>
                </a:lnTo>
                <a:lnTo>
                  <a:pt x="393" y="59"/>
                </a:lnTo>
                <a:lnTo>
                  <a:pt x="394" y="59"/>
                </a:lnTo>
                <a:lnTo>
                  <a:pt x="395" y="59"/>
                </a:lnTo>
                <a:lnTo>
                  <a:pt x="397" y="60"/>
                </a:lnTo>
                <a:lnTo>
                  <a:pt x="389" y="71"/>
                </a:lnTo>
                <a:lnTo>
                  <a:pt x="390" y="72"/>
                </a:lnTo>
                <a:lnTo>
                  <a:pt x="391" y="75"/>
                </a:lnTo>
                <a:lnTo>
                  <a:pt x="391" y="76"/>
                </a:lnTo>
                <a:lnTo>
                  <a:pt x="393" y="77"/>
                </a:lnTo>
                <a:lnTo>
                  <a:pt x="393" y="79"/>
                </a:lnTo>
                <a:lnTo>
                  <a:pt x="394" y="80"/>
                </a:lnTo>
                <a:lnTo>
                  <a:pt x="395" y="83"/>
                </a:lnTo>
                <a:lnTo>
                  <a:pt x="394" y="84"/>
                </a:lnTo>
                <a:lnTo>
                  <a:pt x="394" y="85"/>
                </a:lnTo>
                <a:lnTo>
                  <a:pt x="394" y="88"/>
                </a:lnTo>
                <a:lnTo>
                  <a:pt x="394" y="89"/>
                </a:lnTo>
                <a:lnTo>
                  <a:pt x="394" y="90"/>
                </a:lnTo>
                <a:lnTo>
                  <a:pt x="394" y="92"/>
                </a:lnTo>
                <a:lnTo>
                  <a:pt x="394" y="93"/>
                </a:lnTo>
                <a:lnTo>
                  <a:pt x="394" y="94"/>
                </a:lnTo>
                <a:lnTo>
                  <a:pt x="393" y="96"/>
                </a:lnTo>
                <a:lnTo>
                  <a:pt x="393" y="97"/>
                </a:lnTo>
                <a:lnTo>
                  <a:pt x="393" y="98"/>
                </a:lnTo>
                <a:lnTo>
                  <a:pt x="391" y="100"/>
                </a:lnTo>
                <a:lnTo>
                  <a:pt x="390" y="102"/>
                </a:lnTo>
                <a:lnTo>
                  <a:pt x="390" y="105"/>
                </a:lnTo>
                <a:lnTo>
                  <a:pt x="389" y="109"/>
                </a:lnTo>
                <a:lnTo>
                  <a:pt x="387" y="110"/>
                </a:lnTo>
                <a:lnTo>
                  <a:pt x="387" y="113"/>
                </a:lnTo>
                <a:lnTo>
                  <a:pt x="386" y="114"/>
                </a:lnTo>
                <a:lnTo>
                  <a:pt x="385" y="117"/>
                </a:lnTo>
                <a:lnTo>
                  <a:pt x="385" y="118"/>
                </a:lnTo>
                <a:lnTo>
                  <a:pt x="383" y="119"/>
                </a:lnTo>
                <a:lnTo>
                  <a:pt x="383" y="123"/>
                </a:lnTo>
                <a:lnTo>
                  <a:pt x="382" y="126"/>
                </a:lnTo>
                <a:lnTo>
                  <a:pt x="382" y="127"/>
                </a:lnTo>
                <a:lnTo>
                  <a:pt x="382" y="128"/>
                </a:lnTo>
                <a:lnTo>
                  <a:pt x="382" y="130"/>
                </a:lnTo>
                <a:lnTo>
                  <a:pt x="382" y="131"/>
                </a:lnTo>
                <a:lnTo>
                  <a:pt x="382" y="132"/>
                </a:lnTo>
                <a:lnTo>
                  <a:pt x="382" y="134"/>
                </a:lnTo>
                <a:lnTo>
                  <a:pt x="382" y="135"/>
                </a:lnTo>
                <a:lnTo>
                  <a:pt x="382" y="136"/>
                </a:lnTo>
                <a:lnTo>
                  <a:pt x="383" y="138"/>
                </a:lnTo>
                <a:lnTo>
                  <a:pt x="383" y="139"/>
                </a:lnTo>
                <a:lnTo>
                  <a:pt x="383" y="140"/>
                </a:lnTo>
                <a:lnTo>
                  <a:pt x="383" y="141"/>
                </a:lnTo>
                <a:lnTo>
                  <a:pt x="385" y="143"/>
                </a:lnTo>
                <a:lnTo>
                  <a:pt x="385" y="144"/>
                </a:lnTo>
                <a:lnTo>
                  <a:pt x="385" y="145"/>
                </a:lnTo>
                <a:lnTo>
                  <a:pt x="386" y="147"/>
                </a:lnTo>
                <a:lnTo>
                  <a:pt x="386" y="148"/>
                </a:lnTo>
                <a:lnTo>
                  <a:pt x="386" y="149"/>
                </a:lnTo>
                <a:lnTo>
                  <a:pt x="387" y="149"/>
                </a:lnTo>
                <a:lnTo>
                  <a:pt x="387" y="151"/>
                </a:lnTo>
                <a:lnTo>
                  <a:pt x="387" y="152"/>
                </a:lnTo>
                <a:lnTo>
                  <a:pt x="387" y="153"/>
                </a:lnTo>
                <a:lnTo>
                  <a:pt x="389" y="153"/>
                </a:lnTo>
                <a:lnTo>
                  <a:pt x="389" y="155"/>
                </a:lnTo>
                <a:lnTo>
                  <a:pt x="389" y="156"/>
                </a:lnTo>
                <a:lnTo>
                  <a:pt x="389" y="157"/>
                </a:lnTo>
                <a:lnTo>
                  <a:pt x="389" y="161"/>
                </a:lnTo>
                <a:lnTo>
                  <a:pt x="389" y="162"/>
                </a:lnTo>
                <a:lnTo>
                  <a:pt x="391" y="166"/>
                </a:lnTo>
                <a:lnTo>
                  <a:pt x="391" y="170"/>
                </a:lnTo>
                <a:lnTo>
                  <a:pt x="391" y="173"/>
                </a:lnTo>
                <a:lnTo>
                  <a:pt x="391" y="174"/>
                </a:lnTo>
                <a:lnTo>
                  <a:pt x="391" y="176"/>
                </a:lnTo>
                <a:lnTo>
                  <a:pt x="391" y="177"/>
                </a:lnTo>
                <a:lnTo>
                  <a:pt x="391" y="178"/>
                </a:lnTo>
                <a:lnTo>
                  <a:pt x="391" y="179"/>
                </a:lnTo>
                <a:lnTo>
                  <a:pt x="391" y="181"/>
                </a:lnTo>
                <a:lnTo>
                  <a:pt x="391" y="182"/>
                </a:lnTo>
                <a:lnTo>
                  <a:pt x="391" y="183"/>
                </a:lnTo>
                <a:lnTo>
                  <a:pt x="393" y="185"/>
                </a:lnTo>
                <a:lnTo>
                  <a:pt x="393" y="186"/>
                </a:lnTo>
                <a:lnTo>
                  <a:pt x="393" y="187"/>
                </a:lnTo>
                <a:lnTo>
                  <a:pt x="393" y="189"/>
                </a:lnTo>
                <a:lnTo>
                  <a:pt x="393" y="190"/>
                </a:lnTo>
                <a:lnTo>
                  <a:pt x="393" y="191"/>
                </a:lnTo>
                <a:lnTo>
                  <a:pt x="391" y="193"/>
                </a:lnTo>
                <a:lnTo>
                  <a:pt x="391" y="194"/>
                </a:lnTo>
                <a:lnTo>
                  <a:pt x="391" y="195"/>
                </a:lnTo>
                <a:lnTo>
                  <a:pt x="391" y="196"/>
                </a:lnTo>
                <a:lnTo>
                  <a:pt x="390" y="196"/>
                </a:lnTo>
                <a:lnTo>
                  <a:pt x="390" y="198"/>
                </a:lnTo>
                <a:lnTo>
                  <a:pt x="390" y="199"/>
                </a:lnTo>
                <a:lnTo>
                  <a:pt x="390" y="200"/>
                </a:lnTo>
                <a:lnTo>
                  <a:pt x="391" y="200"/>
                </a:lnTo>
                <a:lnTo>
                  <a:pt x="391" y="202"/>
                </a:lnTo>
                <a:lnTo>
                  <a:pt x="391" y="203"/>
                </a:lnTo>
                <a:lnTo>
                  <a:pt x="393" y="203"/>
                </a:lnTo>
                <a:lnTo>
                  <a:pt x="394" y="206"/>
                </a:lnTo>
                <a:lnTo>
                  <a:pt x="395" y="207"/>
                </a:lnTo>
                <a:lnTo>
                  <a:pt x="397" y="208"/>
                </a:lnTo>
                <a:lnTo>
                  <a:pt x="397" y="210"/>
                </a:lnTo>
                <a:lnTo>
                  <a:pt x="397" y="211"/>
                </a:lnTo>
                <a:lnTo>
                  <a:pt x="398" y="212"/>
                </a:lnTo>
                <a:lnTo>
                  <a:pt x="399" y="212"/>
                </a:lnTo>
                <a:lnTo>
                  <a:pt x="402" y="215"/>
                </a:lnTo>
                <a:lnTo>
                  <a:pt x="403" y="216"/>
                </a:lnTo>
                <a:lnTo>
                  <a:pt x="404" y="216"/>
                </a:lnTo>
                <a:lnTo>
                  <a:pt x="406" y="217"/>
                </a:lnTo>
                <a:lnTo>
                  <a:pt x="407" y="220"/>
                </a:lnTo>
                <a:lnTo>
                  <a:pt x="407" y="221"/>
                </a:lnTo>
                <a:lnTo>
                  <a:pt x="408" y="223"/>
                </a:lnTo>
                <a:lnTo>
                  <a:pt x="408" y="224"/>
                </a:lnTo>
                <a:lnTo>
                  <a:pt x="408" y="225"/>
                </a:lnTo>
                <a:lnTo>
                  <a:pt x="408" y="228"/>
                </a:lnTo>
                <a:lnTo>
                  <a:pt x="408" y="230"/>
                </a:lnTo>
                <a:lnTo>
                  <a:pt x="410" y="237"/>
                </a:lnTo>
                <a:lnTo>
                  <a:pt x="411" y="240"/>
                </a:lnTo>
                <a:lnTo>
                  <a:pt x="412" y="248"/>
                </a:lnTo>
                <a:lnTo>
                  <a:pt x="414" y="254"/>
                </a:lnTo>
                <a:lnTo>
                  <a:pt x="415" y="257"/>
                </a:lnTo>
                <a:lnTo>
                  <a:pt x="415" y="259"/>
                </a:lnTo>
                <a:lnTo>
                  <a:pt x="415" y="261"/>
                </a:lnTo>
                <a:lnTo>
                  <a:pt x="415" y="263"/>
                </a:lnTo>
                <a:lnTo>
                  <a:pt x="415" y="266"/>
                </a:lnTo>
                <a:lnTo>
                  <a:pt x="415" y="268"/>
                </a:lnTo>
                <a:lnTo>
                  <a:pt x="415" y="272"/>
                </a:lnTo>
                <a:lnTo>
                  <a:pt x="415" y="275"/>
                </a:lnTo>
                <a:lnTo>
                  <a:pt x="415" y="278"/>
                </a:lnTo>
                <a:lnTo>
                  <a:pt x="415" y="280"/>
                </a:lnTo>
                <a:lnTo>
                  <a:pt x="415" y="282"/>
                </a:lnTo>
                <a:lnTo>
                  <a:pt x="416" y="283"/>
                </a:lnTo>
                <a:lnTo>
                  <a:pt x="417" y="287"/>
                </a:lnTo>
                <a:lnTo>
                  <a:pt x="419" y="291"/>
                </a:lnTo>
                <a:lnTo>
                  <a:pt x="420" y="295"/>
                </a:lnTo>
                <a:lnTo>
                  <a:pt x="420" y="299"/>
                </a:lnTo>
                <a:lnTo>
                  <a:pt x="420" y="302"/>
                </a:lnTo>
                <a:lnTo>
                  <a:pt x="421" y="306"/>
                </a:lnTo>
                <a:lnTo>
                  <a:pt x="423" y="310"/>
                </a:lnTo>
                <a:lnTo>
                  <a:pt x="425" y="316"/>
                </a:lnTo>
                <a:lnTo>
                  <a:pt x="427" y="318"/>
                </a:lnTo>
                <a:lnTo>
                  <a:pt x="428" y="322"/>
                </a:lnTo>
                <a:lnTo>
                  <a:pt x="431" y="329"/>
                </a:lnTo>
                <a:lnTo>
                  <a:pt x="433" y="337"/>
                </a:lnTo>
                <a:lnTo>
                  <a:pt x="434" y="340"/>
                </a:lnTo>
                <a:lnTo>
                  <a:pt x="433" y="344"/>
                </a:lnTo>
                <a:lnTo>
                  <a:pt x="433" y="348"/>
                </a:lnTo>
                <a:lnTo>
                  <a:pt x="433" y="355"/>
                </a:lnTo>
                <a:lnTo>
                  <a:pt x="432" y="356"/>
                </a:lnTo>
                <a:lnTo>
                  <a:pt x="428" y="361"/>
                </a:lnTo>
                <a:lnTo>
                  <a:pt x="424" y="365"/>
                </a:lnTo>
                <a:lnTo>
                  <a:pt x="419" y="368"/>
                </a:lnTo>
                <a:lnTo>
                  <a:pt x="412" y="372"/>
                </a:lnTo>
                <a:lnTo>
                  <a:pt x="408" y="374"/>
                </a:lnTo>
                <a:lnTo>
                  <a:pt x="404" y="378"/>
                </a:lnTo>
                <a:lnTo>
                  <a:pt x="402" y="381"/>
                </a:lnTo>
                <a:lnTo>
                  <a:pt x="400" y="384"/>
                </a:lnTo>
                <a:lnTo>
                  <a:pt x="398" y="384"/>
                </a:lnTo>
                <a:lnTo>
                  <a:pt x="397" y="382"/>
                </a:lnTo>
                <a:lnTo>
                  <a:pt x="395" y="381"/>
                </a:lnTo>
                <a:lnTo>
                  <a:pt x="394" y="380"/>
                </a:lnTo>
                <a:lnTo>
                  <a:pt x="391" y="380"/>
                </a:lnTo>
                <a:lnTo>
                  <a:pt x="389" y="378"/>
                </a:lnTo>
                <a:lnTo>
                  <a:pt x="387" y="378"/>
                </a:lnTo>
                <a:lnTo>
                  <a:pt x="385" y="378"/>
                </a:lnTo>
                <a:lnTo>
                  <a:pt x="383" y="377"/>
                </a:lnTo>
                <a:lnTo>
                  <a:pt x="379" y="377"/>
                </a:lnTo>
                <a:lnTo>
                  <a:pt x="378" y="378"/>
                </a:lnTo>
                <a:lnTo>
                  <a:pt x="377" y="380"/>
                </a:lnTo>
                <a:lnTo>
                  <a:pt x="376" y="381"/>
                </a:lnTo>
                <a:lnTo>
                  <a:pt x="376" y="382"/>
                </a:lnTo>
                <a:lnTo>
                  <a:pt x="376" y="385"/>
                </a:lnTo>
                <a:lnTo>
                  <a:pt x="374" y="388"/>
                </a:lnTo>
                <a:lnTo>
                  <a:pt x="374" y="390"/>
                </a:lnTo>
                <a:lnTo>
                  <a:pt x="374" y="393"/>
                </a:lnTo>
                <a:lnTo>
                  <a:pt x="373" y="395"/>
                </a:lnTo>
                <a:lnTo>
                  <a:pt x="372" y="398"/>
                </a:lnTo>
                <a:lnTo>
                  <a:pt x="370" y="401"/>
                </a:lnTo>
                <a:lnTo>
                  <a:pt x="370" y="403"/>
                </a:lnTo>
                <a:lnTo>
                  <a:pt x="369" y="405"/>
                </a:lnTo>
                <a:lnTo>
                  <a:pt x="368" y="406"/>
                </a:lnTo>
                <a:lnTo>
                  <a:pt x="366" y="409"/>
                </a:lnTo>
                <a:lnTo>
                  <a:pt x="365" y="410"/>
                </a:lnTo>
                <a:lnTo>
                  <a:pt x="365" y="412"/>
                </a:lnTo>
                <a:lnTo>
                  <a:pt x="365" y="415"/>
                </a:lnTo>
                <a:lnTo>
                  <a:pt x="364" y="416"/>
                </a:lnTo>
                <a:lnTo>
                  <a:pt x="362" y="418"/>
                </a:lnTo>
                <a:lnTo>
                  <a:pt x="361" y="418"/>
                </a:lnTo>
                <a:lnTo>
                  <a:pt x="359" y="418"/>
                </a:lnTo>
                <a:lnTo>
                  <a:pt x="357" y="418"/>
                </a:lnTo>
                <a:lnTo>
                  <a:pt x="355" y="418"/>
                </a:lnTo>
                <a:lnTo>
                  <a:pt x="352" y="418"/>
                </a:lnTo>
                <a:lnTo>
                  <a:pt x="351" y="418"/>
                </a:lnTo>
                <a:lnTo>
                  <a:pt x="348" y="418"/>
                </a:lnTo>
                <a:lnTo>
                  <a:pt x="347" y="418"/>
                </a:lnTo>
                <a:lnTo>
                  <a:pt x="344" y="419"/>
                </a:lnTo>
                <a:lnTo>
                  <a:pt x="342" y="420"/>
                </a:lnTo>
                <a:lnTo>
                  <a:pt x="340" y="422"/>
                </a:lnTo>
                <a:lnTo>
                  <a:pt x="339" y="423"/>
                </a:lnTo>
                <a:lnTo>
                  <a:pt x="336" y="424"/>
                </a:lnTo>
                <a:lnTo>
                  <a:pt x="335" y="424"/>
                </a:lnTo>
                <a:lnTo>
                  <a:pt x="334" y="424"/>
                </a:lnTo>
                <a:lnTo>
                  <a:pt x="331" y="424"/>
                </a:lnTo>
                <a:lnTo>
                  <a:pt x="330" y="424"/>
                </a:lnTo>
                <a:lnTo>
                  <a:pt x="327" y="424"/>
                </a:lnTo>
                <a:lnTo>
                  <a:pt x="326" y="424"/>
                </a:lnTo>
                <a:lnTo>
                  <a:pt x="325" y="426"/>
                </a:lnTo>
                <a:lnTo>
                  <a:pt x="322" y="428"/>
                </a:lnTo>
                <a:lnTo>
                  <a:pt x="321" y="429"/>
                </a:lnTo>
                <a:lnTo>
                  <a:pt x="319" y="432"/>
                </a:lnTo>
                <a:lnTo>
                  <a:pt x="318" y="432"/>
                </a:lnTo>
                <a:lnTo>
                  <a:pt x="317" y="432"/>
                </a:lnTo>
                <a:lnTo>
                  <a:pt x="317" y="431"/>
                </a:lnTo>
                <a:lnTo>
                  <a:pt x="315" y="429"/>
                </a:lnTo>
                <a:lnTo>
                  <a:pt x="315" y="428"/>
                </a:lnTo>
                <a:lnTo>
                  <a:pt x="314" y="426"/>
                </a:lnTo>
                <a:lnTo>
                  <a:pt x="314" y="424"/>
                </a:lnTo>
                <a:lnTo>
                  <a:pt x="314" y="422"/>
                </a:lnTo>
                <a:lnTo>
                  <a:pt x="314" y="420"/>
                </a:lnTo>
                <a:lnTo>
                  <a:pt x="315" y="419"/>
                </a:lnTo>
                <a:lnTo>
                  <a:pt x="315" y="418"/>
                </a:lnTo>
                <a:lnTo>
                  <a:pt x="314" y="415"/>
                </a:lnTo>
                <a:lnTo>
                  <a:pt x="314" y="412"/>
                </a:lnTo>
                <a:lnTo>
                  <a:pt x="314" y="410"/>
                </a:lnTo>
                <a:lnTo>
                  <a:pt x="313" y="407"/>
                </a:lnTo>
                <a:lnTo>
                  <a:pt x="311" y="407"/>
                </a:lnTo>
                <a:lnTo>
                  <a:pt x="311" y="405"/>
                </a:lnTo>
                <a:lnTo>
                  <a:pt x="310" y="403"/>
                </a:lnTo>
                <a:lnTo>
                  <a:pt x="309" y="402"/>
                </a:lnTo>
                <a:lnTo>
                  <a:pt x="307" y="401"/>
                </a:lnTo>
                <a:lnTo>
                  <a:pt x="305" y="398"/>
                </a:lnTo>
                <a:lnTo>
                  <a:pt x="305" y="397"/>
                </a:lnTo>
                <a:lnTo>
                  <a:pt x="304" y="397"/>
                </a:lnTo>
                <a:lnTo>
                  <a:pt x="300" y="393"/>
                </a:lnTo>
                <a:lnTo>
                  <a:pt x="297" y="390"/>
                </a:lnTo>
                <a:lnTo>
                  <a:pt x="294" y="389"/>
                </a:lnTo>
                <a:lnTo>
                  <a:pt x="292" y="389"/>
                </a:lnTo>
                <a:lnTo>
                  <a:pt x="290" y="386"/>
                </a:lnTo>
                <a:lnTo>
                  <a:pt x="290" y="384"/>
                </a:lnTo>
                <a:lnTo>
                  <a:pt x="290" y="382"/>
                </a:lnTo>
                <a:lnTo>
                  <a:pt x="290" y="380"/>
                </a:lnTo>
                <a:lnTo>
                  <a:pt x="289" y="377"/>
                </a:lnTo>
                <a:lnTo>
                  <a:pt x="288" y="376"/>
                </a:lnTo>
                <a:lnTo>
                  <a:pt x="287" y="374"/>
                </a:lnTo>
                <a:lnTo>
                  <a:pt x="288" y="373"/>
                </a:lnTo>
                <a:lnTo>
                  <a:pt x="288" y="371"/>
                </a:lnTo>
                <a:lnTo>
                  <a:pt x="287" y="369"/>
                </a:lnTo>
                <a:lnTo>
                  <a:pt x="285" y="368"/>
                </a:lnTo>
                <a:lnTo>
                  <a:pt x="284" y="367"/>
                </a:lnTo>
                <a:lnTo>
                  <a:pt x="283" y="365"/>
                </a:lnTo>
                <a:lnTo>
                  <a:pt x="281" y="364"/>
                </a:lnTo>
                <a:lnTo>
                  <a:pt x="280" y="364"/>
                </a:lnTo>
                <a:lnTo>
                  <a:pt x="279" y="363"/>
                </a:lnTo>
                <a:lnTo>
                  <a:pt x="277" y="363"/>
                </a:lnTo>
                <a:lnTo>
                  <a:pt x="277" y="360"/>
                </a:lnTo>
                <a:lnTo>
                  <a:pt x="276" y="359"/>
                </a:lnTo>
                <a:lnTo>
                  <a:pt x="276" y="357"/>
                </a:lnTo>
                <a:lnTo>
                  <a:pt x="276" y="356"/>
                </a:lnTo>
                <a:lnTo>
                  <a:pt x="275" y="354"/>
                </a:lnTo>
                <a:lnTo>
                  <a:pt x="273" y="352"/>
                </a:lnTo>
                <a:lnTo>
                  <a:pt x="272" y="351"/>
                </a:lnTo>
                <a:lnTo>
                  <a:pt x="272" y="350"/>
                </a:lnTo>
                <a:lnTo>
                  <a:pt x="272" y="347"/>
                </a:lnTo>
                <a:lnTo>
                  <a:pt x="272" y="346"/>
                </a:lnTo>
                <a:lnTo>
                  <a:pt x="272" y="344"/>
                </a:lnTo>
                <a:lnTo>
                  <a:pt x="271" y="343"/>
                </a:lnTo>
                <a:lnTo>
                  <a:pt x="270" y="342"/>
                </a:lnTo>
                <a:lnTo>
                  <a:pt x="270" y="340"/>
                </a:lnTo>
                <a:lnTo>
                  <a:pt x="268" y="340"/>
                </a:lnTo>
                <a:lnTo>
                  <a:pt x="268" y="339"/>
                </a:lnTo>
                <a:lnTo>
                  <a:pt x="268" y="338"/>
                </a:lnTo>
                <a:lnTo>
                  <a:pt x="267" y="338"/>
                </a:lnTo>
                <a:lnTo>
                  <a:pt x="266" y="337"/>
                </a:lnTo>
                <a:lnTo>
                  <a:pt x="266" y="335"/>
                </a:lnTo>
                <a:lnTo>
                  <a:pt x="264" y="335"/>
                </a:lnTo>
                <a:lnTo>
                  <a:pt x="263" y="334"/>
                </a:lnTo>
                <a:lnTo>
                  <a:pt x="262" y="334"/>
                </a:lnTo>
                <a:lnTo>
                  <a:pt x="262" y="333"/>
                </a:lnTo>
                <a:lnTo>
                  <a:pt x="259" y="329"/>
                </a:lnTo>
                <a:lnTo>
                  <a:pt x="255" y="326"/>
                </a:lnTo>
                <a:lnTo>
                  <a:pt x="253" y="325"/>
                </a:lnTo>
                <a:lnTo>
                  <a:pt x="253" y="323"/>
                </a:lnTo>
                <a:lnTo>
                  <a:pt x="251" y="321"/>
                </a:lnTo>
                <a:lnTo>
                  <a:pt x="250" y="320"/>
                </a:lnTo>
                <a:lnTo>
                  <a:pt x="249" y="318"/>
                </a:lnTo>
                <a:lnTo>
                  <a:pt x="247" y="317"/>
                </a:lnTo>
                <a:lnTo>
                  <a:pt x="247" y="316"/>
                </a:lnTo>
                <a:lnTo>
                  <a:pt x="247" y="314"/>
                </a:lnTo>
                <a:lnTo>
                  <a:pt x="246" y="312"/>
                </a:lnTo>
                <a:lnTo>
                  <a:pt x="246" y="310"/>
                </a:lnTo>
                <a:lnTo>
                  <a:pt x="246" y="309"/>
                </a:lnTo>
                <a:lnTo>
                  <a:pt x="247" y="306"/>
                </a:lnTo>
                <a:lnTo>
                  <a:pt x="249" y="306"/>
                </a:lnTo>
                <a:lnTo>
                  <a:pt x="250" y="306"/>
                </a:lnTo>
                <a:lnTo>
                  <a:pt x="251" y="308"/>
                </a:lnTo>
                <a:lnTo>
                  <a:pt x="253" y="308"/>
                </a:lnTo>
                <a:lnTo>
                  <a:pt x="254" y="309"/>
                </a:lnTo>
                <a:lnTo>
                  <a:pt x="255" y="308"/>
                </a:lnTo>
                <a:lnTo>
                  <a:pt x="255" y="306"/>
                </a:lnTo>
                <a:lnTo>
                  <a:pt x="255" y="305"/>
                </a:lnTo>
                <a:lnTo>
                  <a:pt x="255" y="304"/>
                </a:lnTo>
                <a:lnTo>
                  <a:pt x="254" y="302"/>
                </a:lnTo>
                <a:lnTo>
                  <a:pt x="253" y="301"/>
                </a:lnTo>
                <a:lnTo>
                  <a:pt x="250" y="300"/>
                </a:lnTo>
                <a:lnTo>
                  <a:pt x="247" y="299"/>
                </a:lnTo>
                <a:lnTo>
                  <a:pt x="246" y="295"/>
                </a:lnTo>
                <a:lnTo>
                  <a:pt x="245" y="293"/>
                </a:lnTo>
                <a:lnTo>
                  <a:pt x="245" y="291"/>
                </a:lnTo>
                <a:lnTo>
                  <a:pt x="243" y="289"/>
                </a:lnTo>
                <a:lnTo>
                  <a:pt x="243" y="287"/>
                </a:lnTo>
                <a:lnTo>
                  <a:pt x="226" y="274"/>
                </a:lnTo>
                <a:lnTo>
                  <a:pt x="225" y="274"/>
                </a:lnTo>
                <a:lnTo>
                  <a:pt x="209" y="265"/>
                </a:lnTo>
                <a:lnTo>
                  <a:pt x="203" y="257"/>
                </a:lnTo>
                <a:lnTo>
                  <a:pt x="196" y="248"/>
                </a:lnTo>
                <a:lnTo>
                  <a:pt x="194" y="248"/>
                </a:lnTo>
                <a:lnTo>
                  <a:pt x="191" y="246"/>
                </a:lnTo>
                <a:lnTo>
                  <a:pt x="190" y="248"/>
                </a:lnTo>
                <a:lnTo>
                  <a:pt x="187" y="246"/>
                </a:lnTo>
                <a:lnTo>
                  <a:pt x="184" y="246"/>
                </a:lnTo>
                <a:lnTo>
                  <a:pt x="182" y="245"/>
                </a:lnTo>
                <a:lnTo>
                  <a:pt x="179" y="244"/>
                </a:lnTo>
                <a:lnTo>
                  <a:pt x="181" y="253"/>
                </a:lnTo>
                <a:lnTo>
                  <a:pt x="182" y="257"/>
                </a:lnTo>
                <a:lnTo>
                  <a:pt x="182" y="261"/>
                </a:lnTo>
                <a:lnTo>
                  <a:pt x="183" y="262"/>
                </a:lnTo>
                <a:lnTo>
                  <a:pt x="183" y="263"/>
                </a:lnTo>
                <a:lnTo>
                  <a:pt x="183" y="266"/>
                </a:lnTo>
                <a:lnTo>
                  <a:pt x="182" y="266"/>
                </a:lnTo>
                <a:lnTo>
                  <a:pt x="181" y="267"/>
                </a:lnTo>
                <a:lnTo>
                  <a:pt x="179" y="268"/>
                </a:lnTo>
                <a:lnTo>
                  <a:pt x="178" y="268"/>
                </a:lnTo>
                <a:lnTo>
                  <a:pt x="178" y="270"/>
                </a:lnTo>
                <a:lnTo>
                  <a:pt x="177" y="272"/>
                </a:lnTo>
                <a:lnTo>
                  <a:pt x="166" y="272"/>
                </a:lnTo>
                <a:lnTo>
                  <a:pt x="158" y="274"/>
                </a:lnTo>
                <a:lnTo>
                  <a:pt x="149" y="271"/>
                </a:lnTo>
                <a:lnTo>
                  <a:pt x="148" y="271"/>
                </a:lnTo>
                <a:lnTo>
                  <a:pt x="145" y="271"/>
                </a:lnTo>
                <a:lnTo>
                  <a:pt x="143" y="271"/>
                </a:lnTo>
                <a:lnTo>
                  <a:pt x="141" y="271"/>
                </a:lnTo>
                <a:lnTo>
                  <a:pt x="140" y="271"/>
                </a:lnTo>
                <a:lnTo>
                  <a:pt x="139" y="272"/>
                </a:lnTo>
                <a:lnTo>
                  <a:pt x="137" y="274"/>
                </a:lnTo>
                <a:lnTo>
                  <a:pt x="136" y="274"/>
                </a:lnTo>
                <a:lnTo>
                  <a:pt x="137" y="275"/>
                </a:lnTo>
                <a:lnTo>
                  <a:pt x="137" y="276"/>
                </a:lnTo>
                <a:lnTo>
                  <a:pt x="139" y="278"/>
                </a:lnTo>
                <a:lnTo>
                  <a:pt x="140" y="278"/>
                </a:lnTo>
                <a:lnTo>
                  <a:pt x="141" y="279"/>
                </a:lnTo>
                <a:lnTo>
                  <a:pt x="143" y="280"/>
                </a:lnTo>
                <a:lnTo>
                  <a:pt x="143" y="283"/>
                </a:lnTo>
                <a:lnTo>
                  <a:pt x="143" y="284"/>
                </a:lnTo>
                <a:lnTo>
                  <a:pt x="141" y="284"/>
                </a:lnTo>
                <a:lnTo>
                  <a:pt x="141" y="285"/>
                </a:lnTo>
                <a:lnTo>
                  <a:pt x="140" y="287"/>
                </a:lnTo>
                <a:lnTo>
                  <a:pt x="139" y="289"/>
                </a:lnTo>
                <a:lnTo>
                  <a:pt x="136" y="292"/>
                </a:lnTo>
                <a:lnTo>
                  <a:pt x="133" y="292"/>
                </a:lnTo>
                <a:lnTo>
                  <a:pt x="133" y="293"/>
                </a:lnTo>
                <a:lnTo>
                  <a:pt x="132" y="295"/>
                </a:lnTo>
                <a:lnTo>
                  <a:pt x="131" y="295"/>
                </a:lnTo>
                <a:lnTo>
                  <a:pt x="128" y="297"/>
                </a:lnTo>
                <a:lnTo>
                  <a:pt x="128" y="299"/>
                </a:lnTo>
                <a:lnTo>
                  <a:pt x="126" y="300"/>
                </a:lnTo>
                <a:lnTo>
                  <a:pt x="124" y="301"/>
                </a:lnTo>
                <a:lnTo>
                  <a:pt x="112" y="300"/>
                </a:lnTo>
                <a:lnTo>
                  <a:pt x="111" y="300"/>
                </a:lnTo>
                <a:lnTo>
                  <a:pt x="109" y="302"/>
                </a:lnTo>
                <a:lnTo>
                  <a:pt x="114" y="320"/>
                </a:lnTo>
                <a:lnTo>
                  <a:pt x="109" y="322"/>
                </a:lnTo>
                <a:lnTo>
                  <a:pt x="102" y="339"/>
                </a:lnTo>
                <a:lnTo>
                  <a:pt x="102" y="347"/>
                </a:lnTo>
                <a:lnTo>
                  <a:pt x="102" y="348"/>
                </a:lnTo>
                <a:lnTo>
                  <a:pt x="101" y="352"/>
                </a:lnTo>
                <a:lnTo>
                  <a:pt x="99" y="355"/>
                </a:lnTo>
                <a:lnTo>
                  <a:pt x="95" y="351"/>
                </a:lnTo>
                <a:lnTo>
                  <a:pt x="84" y="348"/>
                </a:lnTo>
                <a:lnTo>
                  <a:pt x="78" y="346"/>
                </a:lnTo>
                <a:lnTo>
                  <a:pt x="69" y="356"/>
                </a:lnTo>
                <a:lnTo>
                  <a:pt x="68" y="356"/>
                </a:lnTo>
                <a:lnTo>
                  <a:pt x="67" y="356"/>
                </a:lnTo>
                <a:lnTo>
                  <a:pt x="65" y="356"/>
                </a:lnTo>
                <a:lnTo>
                  <a:pt x="65" y="357"/>
                </a:lnTo>
                <a:lnTo>
                  <a:pt x="64" y="357"/>
                </a:lnTo>
                <a:lnTo>
                  <a:pt x="63" y="356"/>
                </a:lnTo>
                <a:lnTo>
                  <a:pt x="61" y="356"/>
                </a:lnTo>
                <a:lnTo>
                  <a:pt x="60" y="356"/>
                </a:lnTo>
                <a:lnTo>
                  <a:pt x="60" y="355"/>
                </a:lnTo>
                <a:lnTo>
                  <a:pt x="59" y="355"/>
                </a:lnTo>
                <a:lnTo>
                  <a:pt x="57" y="355"/>
                </a:lnTo>
                <a:lnTo>
                  <a:pt x="56" y="355"/>
                </a:lnTo>
                <a:lnTo>
                  <a:pt x="55" y="355"/>
                </a:lnTo>
                <a:lnTo>
                  <a:pt x="52" y="355"/>
                </a:lnTo>
                <a:lnTo>
                  <a:pt x="52" y="354"/>
                </a:lnTo>
                <a:lnTo>
                  <a:pt x="52" y="352"/>
                </a:lnTo>
                <a:lnTo>
                  <a:pt x="51" y="351"/>
                </a:lnTo>
                <a:lnTo>
                  <a:pt x="51" y="350"/>
                </a:lnTo>
                <a:lnTo>
                  <a:pt x="51" y="348"/>
                </a:lnTo>
                <a:lnTo>
                  <a:pt x="50" y="348"/>
                </a:lnTo>
                <a:lnTo>
                  <a:pt x="48" y="348"/>
                </a:lnTo>
                <a:lnTo>
                  <a:pt x="47" y="348"/>
                </a:lnTo>
                <a:lnTo>
                  <a:pt x="47" y="350"/>
                </a:lnTo>
                <a:lnTo>
                  <a:pt x="46" y="350"/>
                </a:lnTo>
                <a:lnTo>
                  <a:pt x="44" y="350"/>
                </a:lnTo>
                <a:lnTo>
                  <a:pt x="44" y="348"/>
                </a:lnTo>
                <a:lnTo>
                  <a:pt x="43" y="348"/>
                </a:lnTo>
                <a:lnTo>
                  <a:pt x="44" y="348"/>
                </a:lnTo>
                <a:lnTo>
                  <a:pt x="44" y="347"/>
                </a:lnTo>
                <a:lnTo>
                  <a:pt x="44" y="346"/>
                </a:lnTo>
                <a:lnTo>
                  <a:pt x="43" y="346"/>
                </a:lnTo>
                <a:lnTo>
                  <a:pt x="43" y="344"/>
                </a:lnTo>
                <a:lnTo>
                  <a:pt x="44" y="344"/>
                </a:lnTo>
                <a:lnTo>
                  <a:pt x="43" y="344"/>
                </a:lnTo>
                <a:lnTo>
                  <a:pt x="43" y="343"/>
                </a:lnTo>
                <a:lnTo>
                  <a:pt x="44" y="343"/>
                </a:lnTo>
                <a:lnTo>
                  <a:pt x="44" y="342"/>
                </a:lnTo>
                <a:lnTo>
                  <a:pt x="43" y="340"/>
                </a:lnTo>
                <a:lnTo>
                  <a:pt x="42" y="339"/>
                </a:lnTo>
                <a:lnTo>
                  <a:pt x="42" y="338"/>
                </a:lnTo>
                <a:lnTo>
                  <a:pt x="42" y="337"/>
                </a:lnTo>
                <a:lnTo>
                  <a:pt x="40" y="335"/>
                </a:lnTo>
                <a:lnTo>
                  <a:pt x="39" y="335"/>
                </a:lnTo>
                <a:lnTo>
                  <a:pt x="38" y="334"/>
                </a:lnTo>
                <a:lnTo>
                  <a:pt x="37" y="334"/>
                </a:lnTo>
                <a:lnTo>
                  <a:pt x="35" y="334"/>
                </a:lnTo>
                <a:lnTo>
                  <a:pt x="34" y="334"/>
                </a:lnTo>
                <a:lnTo>
                  <a:pt x="33" y="334"/>
                </a:lnTo>
                <a:lnTo>
                  <a:pt x="34" y="333"/>
                </a:lnTo>
                <a:lnTo>
                  <a:pt x="35" y="331"/>
                </a:lnTo>
                <a:lnTo>
                  <a:pt x="34" y="331"/>
                </a:lnTo>
                <a:lnTo>
                  <a:pt x="34" y="330"/>
                </a:lnTo>
                <a:lnTo>
                  <a:pt x="33" y="330"/>
                </a:lnTo>
                <a:lnTo>
                  <a:pt x="30" y="330"/>
                </a:lnTo>
                <a:lnTo>
                  <a:pt x="30" y="329"/>
                </a:lnTo>
                <a:lnTo>
                  <a:pt x="29" y="329"/>
                </a:lnTo>
                <a:lnTo>
                  <a:pt x="27" y="329"/>
                </a:lnTo>
                <a:lnTo>
                  <a:pt x="26" y="329"/>
                </a:lnTo>
                <a:lnTo>
                  <a:pt x="23" y="329"/>
                </a:lnTo>
                <a:lnTo>
                  <a:pt x="22" y="329"/>
                </a:lnTo>
                <a:lnTo>
                  <a:pt x="21" y="327"/>
                </a:lnTo>
                <a:lnTo>
                  <a:pt x="19" y="327"/>
                </a:lnTo>
                <a:lnTo>
                  <a:pt x="19" y="326"/>
                </a:lnTo>
                <a:lnTo>
                  <a:pt x="18" y="326"/>
                </a:lnTo>
                <a:lnTo>
                  <a:pt x="17" y="326"/>
                </a:lnTo>
                <a:lnTo>
                  <a:pt x="17" y="327"/>
                </a:lnTo>
                <a:lnTo>
                  <a:pt x="16" y="326"/>
                </a:lnTo>
                <a:lnTo>
                  <a:pt x="16" y="325"/>
                </a:lnTo>
                <a:lnTo>
                  <a:pt x="19" y="313"/>
                </a:lnTo>
                <a:lnTo>
                  <a:pt x="25" y="309"/>
                </a:lnTo>
                <a:lnTo>
                  <a:pt x="23" y="308"/>
                </a:lnTo>
                <a:lnTo>
                  <a:pt x="25" y="305"/>
                </a:lnTo>
                <a:lnTo>
                  <a:pt x="25" y="302"/>
                </a:lnTo>
                <a:lnTo>
                  <a:pt x="26" y="297"/>
                </a:lnTo>
                <a:lnTo>
                  <a:pt x="27" y="297"/>
                </a:lnTo>
                <a:lnTo>
                  <a:pt x="27" y="299"/>
                </a:lnTo>
                <a:lnTo>
                  <a:pt x="29" y="297"/>
                </a:lnTo>
                <a:lnTo>
                  <a:pt x="30" y="297"/>
                </a:lnTo>
                <a:lnTo>
                  <a:pt x="30" y="295"/>
                </a:lnTo>
                <a:lnTo>
                  <a:pt x="31" y="295"/>
                </a:lnTo>
                <a:lnTo>
                  <a:pt x="33" y="295"/>
                </a:lnTo>
                <a:lnTo>
                  <a:pt x="33" y="293"/>
                </a:lnTo>
                <a:lnTo>
                  <a:pt x="33" y="292"/>
                </a:lnTo>
                <a:lnTo>
                  <a:pt x="34" y="292"/>
                </a:lnTo>
                <a:lnTo>
                  <a:pt x="35" y="292"/>
                </a:lnTo>
                <a:lnTo>
                  <a:pt x="37" y="292"/>
                </a:lnTo>
                <a:lnTo>
                  <a:pt x="38" y="292"/>
                </a:lnTo>
                <a:lnTo>
                  <a:pt x="38" y="291"/>
                </a:lnTo>
                <a:lnTo>
                  <a:pt x="39" y="291"/>
                </a:lnTo>
                <a:lnTo>
                  <a:pt x="40" y="289"/>
                </a:lnTo>
                <a:lnTo>
                  <a:pt x="42" y="288"/>
                </a:lnTo>
                <a:lnTo>
                  <a:pt x="43" y="288"/>
                </a:lnTo>
                <a:lnTo>
                  <a:pt x="46" y="288"/>
                </a:lnTo>
                <a:lnTo>
                  <a:pt x="46" y="287"/>
                </a:lnTo>
                <a:lnTo>
                  <a:pt x="47" y="287"/>
                </a:lnTo>
                <a:lnTo>
                  <a:pt x="47" y="285"/>
                </a:lnTo>
                <a:lnTo>
                  <a:pt x="48" y="284"/>
                </a:lnTo>
                <a:lnTo>
                  <a:pt x="48" y="283"/>
                </a:lnTo>
                <a:lnTo>
                  <a:pt x="50" y="283"/>
                </a:lnTo>
                <a:lnTo>
                  <a:pt x="51" y="283"/>
                </a:lnTo>
                <a:lnTo>
                  <a:pt x="51" y="282"/>
                </a:lnTo>
                <a:lnTo>
                  <a:pt x="52" y="280"/>
                </a:lnTo>
                <a:lnTo>
                  <a:pt x="54" y="279"/>
                </a:lnTo>
                <a:lnTo>
                  <a:pt x="54" y="278"/>
                </a:lnTo>
                <a:lnTo>
                  <a:pt x="54" y="276"/>
                </a:lnTo>
                <a:lnTo>
                  <a:pt x="55" y="275"/>
                </a:lnTo>
                <a:lnTo>
                  <a:pt x="56" y="275"/>
                </a:lnTo>
                <a:lnTo>
                  <a:pt x="55" y="274"/>
                </a:lnTo>
                <a:lnTo>
                  <a:pt x="56" y="274"/>
                </a:lnTo>
                <a:lnTo>
                  <a:pt x="57" y="272"/>
                </a:lnTo>
                <a:lnTo>
                  <a:pt x="59" y="272"/>
                </a:lnTo>
                <a:lnTo>
                  <a:pt x="60" y="270"/>
                </a:lnTo>
                <a:lnTo>
                  <a:pt x="61" y="270"/>
                </a:lnTo>
                <a:lnTo>
                  <a:pt x="61" y="268"/>
                </a:lnTo>
                <a:lnTo>
                  <a:pt x="63" y="268"/>
                </a:lnTo>
                <a:lnTo>
                  <a:pt x="64" y="268"/>
                </a:lnTo>
                <a:lnTo>
                  <a:pt x="64" y="267"/>
                </a:lnTo>
                <a:lnTo>
                  <a:pt x="65" y="267"/>
                </a:lnTo>
                <a:lnTo>
                  <a:pt x="67" y="267"/>
                </a:lnTo>
                <a:lnTo>
                  <a:pt x="67" y="266"/>
                </a:lnTo>
                <a:lnTo>
                  <a:pt x="67" y="265"/>
                </a:lnTo>
                <a:lnTo>
                  <a:pt x="68" y="265"/>
                </a:lnTo>
                <a:lnTo>
                  <a:pt x="68" y="263"/>
                </a:lnTo>
                <a:lnTo>
                  <a:pt x="69" y="263"/>
                </a:lnTo>
                <a:lnTo>
                  <a:pt x="69" y="262"/>
                </a:lnTo>
                <a:lnTo>
                  <a:pt x="71" y="262"/>
                </a:lnTo>
                <a:lnTo>
                  <a:pt x="71" y="263"/>
                </a:lnTo>
                <a:lnTo>
                  <a:pt x="72" y="263"/>
                </a:lnTo>
                <a:lnTo>
                  <a:pt x="73" y="263"/>
                </a:lnTo>
                <a:lnTo>
                  <a:pt x="74" y="263"/>
                </a:lnTo>
                <a:lnTo>
                  <a:pt x="76" y="262"/>
                </a:lnTo>
                <a:lnTo>
                  <a:pt x="77" y="262"/>
                </a:lnTo>
                <a:lnTo>
                  <a:pt x="77" y="261"/>
                </a:lnTo>
                <a:lnTo>
                  <a:pt x="80" y="261"/>
                </a:lnTo>
                <a:lnTo>
                  <a:pt x="81" y="261"/>
                </a:lnTo>
                <a:lnTo>
                  <a:pt x="81" y="259"/>
                </a:lnTo>
                <a:lnTo>
                  <a:pt x="82" y="259"/>
                </a:lnTo>
                <a:lnTo>
                  <a:pt x="84" y="259"/>
                </a:lnTo>
                <a:lnTo>
                  <a:pt x="84" y="258"/>
                </a:lnTo>
                <a:lnTo>
                  <a:pt x="85" y="258"/>
                </a:lnTo>
                <a:lnTo>
                  <a:pt x="85" y="257"/>
                </a:lnTo>
                <a:lnTo>
                  <a:pt x="85" y="255"/>
                </a:lnTo>
                <a:lnTo>
                  <a:pt x="86" y="254"/>
                </a:lnTo>
                <a:lnTo>
                  <a:pt x="86" y="253"/>
                </a:lnTo>
                <a:lnTo>
                  <a:pt x="88" y="253"/>
                </a:lnTo>
                <a:lnTo>
                  <a:pt x="88" y="251"/>
                </a:lnTo>
                <a:lnTo>
                  <a:pt x="89" y="251"/>
                </a:lnTo>
                <a:lnTo>
                  <a:pt x="90" y="251"/>
                </a:lnTo>
                <a:lnTo>
                  <a:pt x="91" y="251"/>
                </a:lnTo>
                <a:lnTo>
                  <a:pt x="91" y="250"/>
                </a:lnTo>
                <a:lnTo>
                  <a:pt x="93" y="250"/>
                </a:lnTo>
                <a:lnTo>
                  <a:pt x="93" y="249"/>
                </a:lnTo>
                <a:lnTo>
                  <a:pt x="94" y="249"/>
                </a:lnTo>
                <a:lnTo>
                  <a:pt x="94" y="248"/>
                </a:lnTo>
                <a:lnTo>
                  <a:pt x="95" y="248"/>
                </a:lnTo>
                <a:lnTo>
                  <a:pt x="97" y="248"/>
                </a:lnTo>
                <a:lnTo>
                  <a:pt x="99" y="248"/>
                </a:lnTo>
                <a:lnTo>
                  <a:pt x="101" y="246"/>
                </a:lnTo>
                <a:lnTo>
                  <a:pt x="102" y="246"/>
                </a:lnTo>
                <a:lnTo>
                  <a:pt x="102" y="245"/>
                </a:lnTo>
                <a:lnTo>
                  <a:pt x="103" y="245"/>
                </a:lnTo>
                <a:lnTo>
                  <a:pt x="105" y="245"/>
                </a:lnTo>
                <a:lnTo>
                  <a:pt x="106" y="245"/>
                </a:lnTo>
                <a:lnTo>
                  <a:pt x="106" y="244"/>
                </a:lnTo>
                <a:lnTo>
                  <a:pt x="106" y="242"/>
                </a:lnTo>
                <a:lnTo>
                  <a:pt x="107" y="242"/>
                </a:lnTo>
                <a:lnTo>
                  <a:pt x="109" y="242"/>
                </a:lnTo>
                <a:lnTo>
                  <a:pt x="110" y="242"/>
                </a:lnTo>
                <a:lnTo>
                  <a:pt x="111" y="242"/>
                </a:lnTo>
                <a:lnTo>
                  <a:pt x="112" y="242"/>
                </a:lnTo>
                <a:lnTo>
                  <a:pt x="114" y="242"/>
                </a:lnTo>
                <a:lnTo>
                  <a:pt x="115" y="242"/>
                </a:lnTo>
                <a:lnTo>
                  <a:pt x="116" y="242"/>
                </a:lnTo>
                <a:lnTo>
                  <a:pt x="118" y="242"/>
                </a:lnTo>
                <a:lnTo>
                  <a:pt x="119" y="242"/>
                </a:lnTo>
                <a:lnTo>
                  <a:pt x="119" y="244"/>
                </a:lnTo>
                <a:lnTo>
                  <a:pt x="120" y="244"/>
                </a:lnTo>
                <a:lnTo>
                  <a:pt x="120" y="242"/>
                </a:lnTo>
                <a:lnTo>
                  <a:pt x="122" y="242"/>
                </a:lnTo>
                <a:lnTo>
                  <a:pt x="123" y="244"/>
                </a:lnTo>
                <a:lnTo>
                  <a:pt x="123" y="245"/>
                </a:lnTo>
                <a:lnTo>
                  <a:pt x="123" y="244"/>
                </a:lnTo>
                <a:lnTo>
                  <a:pt x="123" y="242"/>
                </a:lnTo>
                <a:lnTo>
                  <a:pt x="124" y="242"/>
                </a:lnTo>
                <a:lnTo>
                  <a:pt x="126" y="244"/>
                </a:lnTo>
                <a:lnTo>
                  <a:pt x="126" y="242"/>
                </a:lnTo>
                <a:lnTo>
                  <a:pt x="127" y="242"/>
                </a:lnTo>
                <a:lnTo>
                  <a:pt x="127" y="244"/>
                </a:lnTo>
                <a:lnTo>
                  <a:pt x="128" y="244"/>
                </a:lnTo>
                <a:lnTo>
                  <a:pt x="129" y="244"/>
                </a:lnTo>
                <a:lnTo>
                  <a:pt x="132" y="244"/>
                </a:lnTo>
                <a:lnTo>
                  <a:pt x="133" y="244"/>
                </a:lnTo>
                <a:lnTo>
                  <a:pt x="136" y="244"/>
                </a:lnTo>
                <a:lnTo>
                  <a:pt x="136" y="245"/>
                </a:lnTo>
                <a:lnTo>
                  <a:pt x="140" y="245"/>
                </a:lnTo>
                <a:lnTo>
                  <a:pt x="140" y="244"/>
                </a:lnTo>
                <a:lnTo>
                  <a:pt x="143" y="244"/>
                </a:lnTo>
                <a:lnTo>
                  <a:pt x="144" y="244"/>
                </a:lnTo>
                <a:lnTo>
                  <a:pt x="145" y="244"/>
                </a:lnTo>
                <a:lnTo>
                  <a:pt x="146" y="242"/>
                </a:lnTo>
                <a:lnTo>
                  <a:pt x="148" y="242"/>
                </a:lnTo>
                <a:lnTo>
                  <a:pt x="149" y="241"/>
                </a:lnTo>
                <a:lnTo>
                  <a:pt x="149" y="240"/>
                </a:lnTo>
                <a:lnTo>
                  <a:pt x="150" y="240"/>
                </a:lnTo>
                <a:lnTo>
                  <a:pt x="152" y="240"/>
                </a:lnTo>
                <a:lnTo>
                  <a:pt x="152" y="238"/>
                </a:lnTo>
                <a:lnTo>
                  <a:pt x="154" y="238"/>
                </a:lnTo>
                <a:lnTo>
                  <a:pt x="157" y="237"/>
                </a:lnTo>
                <a:lnTo>
                  <a:pt x="157" y="236"/>
                </a:lnTo>
                <a:lnTo>
                  <a:pt x="157" y="233"/>
                </a:lnTo>
                <a:lnTo>
                  <a:pt x="158" y="233"/>
                </a:lnTo>
                <a:lnTo>
                  <a:pt x="158" y="232"/>
                </a:lnTo>
                <a:lnTo>
                  <a:pt x="160" y="230"/>
                </a:lnTo>
                <a:lnTo>
                  <a:pt x="160" y="229"/>
                </a:lnTo>
                <a:lnTo>
                  <a:pt x="160" y="228"/>
                </a:lnTo>
                <a:lnTo>
                  <a:pt x="161" y="227"/>
                </a:lnTo>
                <a:lnTo>
                  <a:pt x="163" y="225"/>
                </a:lnTo>
                <a:lnTo>
                  <a:pt x="163" y="224"/>
                </a:lnTo>
                <a:lnTo>
                  <a:pt x="165" y="224"/>
                </a:lnTo>
                <a:lnTo>
                  <a:pt x="165" y="223"/>
                </a:lnTo>
                <a:lnTo>
                  <a:pt x="163" y="223"/>
                </a:lnTo>
                <a:lnTo>
                  <a:pt x="163" y="221"/>
                </a:lnTo>
                <a:lnTo>
                  <a:pt x="162" y="221"/>
                </a:lnTo>
                <a:lnTo>
                  <a:pt x="162" y="220"/>
                </a:lnTo>
                <a:lnTo>
                  <a:pt x="162" y="219"/>
                </a:lnTo>
                <a:lnTo>
                  <a:pt x="162" y="217"/>
                </a:lnTo>
                <a:lnTo>
                  <a:pt x="161" y="216"/>
                </a:lnTo>
                <a:lnTo>
                  <a:pt x="161" y="213"/>
                </a:lnTo>
                <a:lnTo>
                  <a:pt x="160" y="212"/>
                </a:lnTo>
                <a:lnTo>
                  <a:pt x="161" y="211"/>
                </a:lnTo>
                <a:lnTo>
                  <a:pt x="162" y="210"/>
                </a:lnTo>
                <a:lnTo>
                  <a:pt x="162" y="208"/>
                </a:lnTo>
                <a:lnTo>
                  <a:pt x="162" y="207"/>
                </a:lnTo>
                <a:lnTo>
                  <a:pt x="163" y="207"/>
                </a:lnTo>
                <a:lnTo>
                  <a:pt x="163" y="206"/>
                </a:lnTo>
                <a:lnTo>
                  <a:pt x="163" y="204"/>
                </a:lnTo>
                <a:lnTo>
                  <a:pt x="163" y="200"/>
                </a:lnTo>
                <a:lnTo>
                  <a:pt x="165" y="200"/>
                </a:lnTo>
                <a:lnTo>
                  <a:pt x="166" y="199"/>
                </a:lnTo>
                <a:lnTo>
                  <a:pt x="169" y="196"/>
                </a:lnTo>
                <a:lnTo>
                  <a:pt x="169" y="195"/>
                </a:lnTo>
                <a:lnTo>
                  <a:pt x="169" y="194"/>
                </a:lnTo>
                <a:lnTo>
                  <a:pt x="169" y="193"/>
                </a:lnTo>
                <a:lnTo>
                  <a:pt x="170" y="191"/>
                </a:lnTo>
                <a:lnTo>
                  <a:pt x="170" y="187"/>
                </a:lnTo>
                <a:lnTo>
                  <a:pt x="170" y="186"/>
                </a:lnTo>
                <a:lnTo>
                  <a:pt x="170" y="185"/>
                </a:lnTo>
                <a:lnTo>
                  <a:pt x="169" y="183"/>
                </a:lnTo>
                <a:lnTo>
                  <a:pt x="169" y="181"/>
                </a:lnTo>
                <a:lnTo>
                  <a:pt x="170" y="179"/>
                </a:lnTo>
                <a:lnTo>
                  <a:pt x="171" y="179"/>
                </a:lnTo>
                <a:lnTo>
                  <a:pt x="171" y="178"/>
                </a:lnTo>
                <a:lnTo>
                  <a:pt x="171" y="176"/>
                </a:lnTo>
                <a:lnTo>
                  <a:pt x="173" y="174"/>
                </a:lnTo>
                <a:lnTo>
                  <a:pt x="173" y="173"/>
                </a:lnTo>
                <a:lnTo>
                  <a:pt x="174" y="172"/>
                </a:lnTo>
                <a:lnTo>
                  <a:pt x="174" y="168"/>
                </a:lnTo>
                <a:lnTo>
                  <a:pt x="174" y="166"/>
                </a:lnTo>
                <a:lnTo>
                  <a:pt x="175" y="166"/>
                </a:lnTo>
                <a:lnTo>
                  <a:pt x="175" y="165"/>
                </a:lnTo>
                <a:lnTo>
                  <a:pt x="175" y="162"/>
                </a:lnTo>
                <a:lnTo>
                  <a:pt x="177" y="162"/>
                </a:lnTo>
                <a:lnTo>
                  <a:pt x="178" y="161"/>
                </a:lnTo>
                <a:lnTo>
                  <a:pt x="179" y="161"/>
                </a:lnTo>
                <a:lnTo>
                  <a:pt x="181" y="161"/>
                </a:lnTo>
                <a:lnTo>
                  <a:pt x="182" y="161"/>
                </a:lnTo>
                <a:lnTo>
                  <a:pt x="182" y="160"/>
                </a:lnTo>
                <a:lnTo>
                  <a:pt x="183" y="160"/>
                </a:lnTo>
                <a:lnTo>
                  <a:pt x="184" y="158"/>
                </a:lnTo>
                <a:lnTo>
                  <a:pt x="186" y="157"/>
                </a:lnTo>
                <a:lnTo>
                  <a:pt x="188" y="155"/>
                </a:lnTo>
                <a:lnTo>
                  <a:pt x="188" y="153"/>
                </a:lnTo>
                <a:lnTo>
                  <a:pt x="190" y="153"/>
                </a:lnTo>
                <a:lnTo>
                  <a:pt x="191" y="152"/>
                </a:lnTo>
                <a:lnTo>
                  <a:pt x="192" y="152"/>
                </a:lnTo>
                <a:lnTo>
                  <a:pt x="192" y="151"/>
                </a:lnTo>
                <a:lnTo>
                  <a:pt x="194" y="151"/>
                </a:lnTo>
                <a:lnTo>
                  <a:pt x="195" y="151"/>
                </a:lnTo>
                <a:lnTo>
                  <a:pt x="196" y="151"/>
                </a:lnTo>
                <a:lnTo>
                  <a:pt x="198" y="149"/>
                </a:lnTo>
                <a:lnTo>
                  <a:pt x="199" y="148"/>
                </a:lnTo>
                <a:lnTo>
                  <a:pt x="200" y="148"/>
                </a:lnTo>
                <a:lnTo>
                  <a:pt x="201" y="147"/>
                </a:lnTo>
                <a:lnTo>
                  <a:pt x="203" y="147"/>
                </a:lnTo>
                <a:lnTo>
                  <a:pt x="203" y="145"/>
                </a:lnTo>
                <a:lnTo>
                  <a:pt x="204" y="145"/>
                </a:lnTo>
                <a:lnTo>
                  <a:pt x="205" y="144"/>
                </a:lnTo>
                <a:lnTo>
                  <a:pt x="207" y="144"/>
                </a:lnTo>
                <a:lnTo>
                  <a:pt x="209" y="144"/>
                </a:lnTo>
                <a:lnTo>
                  <a:pt x="211" y="144"/>
                </a:lnTo>
                <a:lnTo>
                  <a:pt x="212" y="144"/>
                </a:lnTo>
                <a:lnTo>
                  <a:pt x="212" y="145"/>
                </a:lnTo>
                <a:lnTo>
                  <a:pt x="212" y="144"/>
                </a:lnTo>
                <a:lnTo>
                  <a:pt x="213" y="144"/>
                </a:lnTo>
                <a:lnTo>
                  <a:pt x="213" y="145"/>
                </a:lnTo>
                <a:lnTo>
                  <a:pt x="213" y="147"/>
                </a:lnTo>
                <a:lnTo>
                  <a:pt x="213" y="148"/>
                </a:lnTo>
                <a:lnTo>
                  <a:pt x="212" y="149"/>
                </a:lnTo>
                <a:lnTo>
                  <a:pt x="211" y="151"/>
                </a:lnTo>
                <a:lnTo>
                  <a:pt x="211" y="152"/>
                </a:lnTo>
                <a:lnTo>
                  <a:pt x="212" y="152"/>
                </a:lnTo>
                <a:lnTo>
                  <a:pt x="213" y="152"/>
                </a:lnTo>
                <a:lnTo>
                  <a:pt x="215" y="152"/>
                </a:lnTo>
                <a:lnTo>
                  <a:pt x="216" y="153"/>
                </a:lnTo>
                <a:lnTo>
                  <a:pt x="217" y="153"/>
                </a:lnTo>
                <a:lnTo>
                  <a:pt x="220" y="155"/>
                </a:lnTo>
                <a:lnTo>
                  <a:pt x="221" y="156"/>
                </a:lnTo>
                <a:lnTo>
                  <a:pt x="222" y="156"/>
                </a:lnTo>
                <a:lnTo>
                  <a:pt x="222" y="157"/>
                </a:lnTo>
                <a:lnTo>
                  <a:pt x="224" y="157"/>
                </a:lnTo>
                <a:lnTo>
                  <a:pt x="225" y="158"/>
                </a:lnTo>
                <a:lnTo>
                  <a:pt x="226" y="158"/>
                </a:lnTo>
                <a:lnTo>
                  <a:pt x="226" y="160"/>
                </a:lnTo>
                <a:lnTo>
                  <a:pt x="228" y="162"/>
                </a:lnTo>
                <a:lnTo>
                  <a:pt x="229" y="164"/>
                </a:lnTo>
                <a:lnTo>
                  <a:pt x="230" y="164"/>
                </a:lnTo>
                <a:lnTo>
                  <a:pt x="232" y="164"/>
                </a:lnTo>
                <a:lnTo>
                  <a:pt x="233" y="164"/>
                </a:lnTo>
                <a:lnTo>
                  <a:pt x="234" y="164"/>
                </a:lnTo>
                <a:lnTo>
                  <a:pt x="234" y="165"/>
                </a:lnTo>
                <a:lnTo>
                  <a:pt x="235" y="165"/>
                </a:lnTo>
                <a:lnTo>
                  <a:pt x="235" y="166"/>
                </a:lnTo>
                <a:lnTo>
                  <a:pt x="234" y="166"/>
                </a:lnTo>
                <a:lnTo>
                  <a:pt x="235" y="168"/>
                </a:lnTo>
                <a:lnTo>
                  <a:pt x="237" y="168"/>
                </a:lnTo>
                <a:lnTo>
                  <a:pt x="241" y="168"/>
                </a:lnTo>
                <a:lnTo>
                  <a:pt x="242" y="168"/>
                </a:lnTo>
                <a:lnTo>
                  <a:pt x="243" y="168"/>
                </a:lnTo>
                <a:lnTo>
                  <a:pt x="245" y="168"/>
                </a:lnTo>
                <a:lnTo>
                  <a:pt x="246" y="168"/>
                </a:lnTo>
                <a:lnTo>
                  <a:pt x="247" y="169"/>
                </a:lnTo>
                <a:lnTo>
                  <a:pt x="249" y="169"/>
                </a:lnTo>
                <a:lnTo>
                  <a:pt x="250" y="169"/>
                </a:lnTo>
                <a:lnTo>
                  <a:pt x="251" y="170"/>
                </a:lnTo>
                <a:lnTo>
                  <a:pt x="253" y="170"/>
                </a:lnTo>
                <a:lnTo>
                  <a:pt x="254" y="170"/>
                </a:lnTo>
                <a:lnTo>
                  <a:pt x="254" y="172"/>
                </a:lnTo>
                <a:lnTo>
                  <a:pt x="253" y="173"/>
                </a:lnTo>
                <a:lnTo>
                  <a:pt x="251" y="174"/>
                </a:lnTo>
                <a:lnTo>
                  <a:pt x="250" y="174"/>
                </a:lnTo>
                <a:lnTo>
                  <a:pt x="250" y="176"/>
                </a:lnTo>
                <a:lnTo>
                  <a:pt x="250" y="178"/>
                </a:lnTo>
                <a:lnTo>
                  <a:pt x="251" y="178"/>
                </a:lnTo>
                <a:lnTo>
                  <a:pt x="250" y="178"/>
                </a:lnTo>
                <a:lnTo>
                  <a:pt x="250" y="177"/>
                </a:lnTo>
                <a:lnTo>
                  <a:pt x="251" y="177"/>
                </a:lnTo>
                <a:lnTo>
                  <a:pt x="251" y="176"/>
                </a:lnTo>
                <a:lnTo>
                  <a:pt x="251" y="174"/>
                </a:lnTo>
                <a:lnTo>
                  <a:pt x="253" y="174"/>
                </a:lnTo>
                <a:lnTo>
                  <a:pt x="254" y="173"/>
                </a:lnTo>
                <a:lnTo>
                  <a:pt x="254" y="172"/>
                </a:lnTo>
                <a:lnTo>
                  <a:pt x="255" y="172"/>
                </a:lnTo>
                <a:lnTo>
                  <a:pt x="256" y="172"/>
                </a:lnTo>
                <a:lnTo>
                  <a:pt x="255" y="173"/>
                </a:lnTo>
                <a:lnTo>
                  <a:pt x="255" y="174"/>
                </a:lnTo>
                <a:lnTo>
                  <a:pt x="255" y="176"/>
                </a:lnTo>
                <a:lnTo>
                  <a:pt x="256" y="176"/>
                </a:lnTo>
                <a:lnTo>
                  <a:pt x="256" y="177"/>
                </a:lnTo>
                <a:lnTo>
                  <a:pt x="258" y="177"/>
                </a:lnTo>
                <a:lnTo>
                  <a:pt x="259" y="177"/>
                </a:lnTo>
                <a:lnTo>
                  <a:pt x="259" y="178"/>
                </a:lnTo>
                <a:lnTo>
                  <a:pt x="260" y="178"/>
                </a:lnTo>
                <a:lnTo>
                  <a:pt x="260" y="177"/>
                </a:lnTo>
                <a:lnTo>
                  <a:pt x="262" y="177"/>
                </a:lnTo>
                <a:lnTo>
                  <a:pt x="263" y="177"/>
                </a:lnTo>
                <a:lnTo>
                  <a:pt x="263" y="178"/>
                </a:lnTo>
                <a:lnTo>
                  <a:pt x="264" y="178"/>
                </a:lnTo>
                <a:lnTo>
                  <a:pt x="266" y="178"/>
                </a:lnTo>
                <a:lnTo>
                  <a:pt x="267" y="178"/>
                </a:lnTo>
                <a:lnTo>
                  <a:pt x="268" y="178"/>
                </a:lnTo>
                <a:lnTo>
                  <a:pt x="268" y="177"/>
                </a:lnTo>
                <a:lnTo>
                  <a:pt x="271" y="176"/>
                </a:lnTo>
                <a:lnTo>
                  <a:pt x="272" y="174"/>
                </a:lnTo>
                <a:lnTo>
                  <a:pt x="273" y="173"/>
                </a:lnTo>
                <a:lnTo>
                  <a:pt x="276" y="172"/>
                </a:lnTo>
                <a:lnTo>
                  <a:pt x="276" y="170"/>
                </a:lnTo>
                <a:lnTo>
                  <a:pt x="276" y="169"/>
                </a:lnTo>
                <a:lnTo>
                  <a:pt x="275" y="168"/>
                </a:lnTo>
                <a:lnTo>
                  <a:pt x="273" y="166"/>
                </a:lnTo>
                <a:lnTo>
                  <a:pt x="273" y="165"/>
                </a:lnTo>
                <a:lnTo>
                  <a:pt x="273" y="161"/>
                </a:lnTo>
                <a:lnTo>
                  <a:pt x="275" y="161"/>
                </a:lnTo>
                <a:lnTo>
                  <a:pt x="276" y="161"/>
                </a:lnTo>
                <a:lnTo>
                  <a:pt x="276" y="162"/>
                </a:lnTo>
                <a:lnTo>
                  <a:pt x="275" y="161"/>
                </a:lnTo>
                <a:lnTo>
                  <a:pt x="275" y="160"/>
                </a:lnTo>
                <a:lnTo>
                  <a:pt x="273" y="160"/>
                </a:lnTo>
                <a:lnTo>
                  <a:pt x="273" y="158"/>
                </a:lnTo>
                <a:lnTo>
                  <a:pt x="275" y="157"/>
                </a:lnTo>
                <a:lnTo>
                  <a:pt x="276" y="156"/>
                </a:lnTo>
                <a:lnTo>
                  <a:pt x="277" y="155"/>
                </a:lnTo>
                <a:lnTo>
                  <a:pt x="279" y="155"/>
                </a:lnTo>
                <a:lnTo>
                  <a:pt x="280" y="153"/>
                </a:lnTo>
                <a:lnTo>
                  <a:pt x="280" y="152"/>
                </a:lnTo>
                <a:lnTo>
                  <a:pt x="280" y="151"/>
                </a:lnTo>
                <a:lnTo>
                  <a:pt x="277" y="148"/>
                </a:lnTo>
                <a:lnTo>
                  <a:pt x="277" y="147"/>
                </a:lnTo>
                <a:lnTo>
                  <a:pt x="277" y="145"/>
                </a:lnTo>
                <a:lnTo>
                  <a:pt x="279" y="145"/>
                </a:lnTo>
                <a:lnTo>
                  <a:pt x="279" y="143"/>
                </a:lnTo>
                <a:lnTo>
                  <a:pt x="277" y="143"/>
                </a:lnTo>
                <a:lnTo>
                  <a:pt x="277" y="141"/>
                </a:lnTo>
                <a:lnTo>
                  <a:pt x="279" y="141"/>
                </a:lnTo>
                <a:lnTo>
                  <a:pt x="279" y="140"/>
                </a:lnTo>
                <a:lnTo>
                  <a:pt x="277" y="140"/>
                </a:lnTo>
                <a:lnTo>
                  <a:pt x="276" y="139"/>
                </a:lnTo>
                <a:lnTo>
                  <a:pt x="275" y="139"/>
                </a:lnTo>
                <a:lnTo>
                  <a:pt x="275" y="140"/>
                </a:lnTo>
                <a:lnTo>
                  <a:pt x="273" y="139"/>
                </a:lnTo>
                <a:lnTo>
                  <a:pt x="273" y="138"/>
                </a:lnTo>
                <a:lnTo>
                  <a:pt x="273" y="136"/>
                </a:lnTo>
                <a:lnTo>
                  <a:pt x="273" y="134"/>
                </a:lnTo>
                <a:lnTo>
                  <a:pt x="272" y="132"/>
                </a:lnTo>
                <a:lnTo>
                  <a:pt x="273" y="131"/>
                </a:lnTo>
                <a:lnTo>
                  <a:pt x="273" y="130"/>
                </a:lnTo>
                <a:lnTo>
                  <a:pt x="273" y="128"/>
                </a:lnTo>
                <a:lnTo>
                  <a:pt x="273" y="127"/>
                </a:lnTo>
                <a:lnTo>
                  <a:pt x="273" y="126"/>
                </a:lnTo>
                <a:lnTo>
                  <a:pt x="275" y="124"/>
                </a:lnTo>
                <a:lnTo>
                  <a:pt x="276" y="124"/>
                </a:lnTo>
                <a:lnTo>
                  <a:pt x="276" y="123"/>
                </a:lnTo>
                <a:lnTo>
                  <a:pt x="277" y="123"/>
                </a:lnTo>
                <a:lnTo>
                  <a:pt x="279" y="122"/>
                </a:lnTo>
                <a:lnTo>
                  <a:pt x="280" y="123"/>
                </a:lnTo>
                <a:lnTo>
                  <a:pt x="281" y="122"/>
                </a:lnTo>
                <a:lnTo>
                  <a:pt x="281" y="119"/>
                </a:lnTo>
                <a:lnTo>
                  <a:pt x="281" y="118"/>
                </a:lnTo>
                <a:lnTo>
                  <a:pt x="280" y="117"/>
                </a:lnTo>
                <a:lnTo>
                  <a:pt x="280" y="115"/>
                </a:lnTo>
                <a:lnTo>
                  <a:pt x="279" y="114"/>
                </a:lnTo>
                <a:lnTo>
                  <a:pt x="279" y="113"/>
                </a:lnTo>
                <a:lnTo>
                  <a:pt x="279" y="110"/>
                </a:lnTo>
                <a:lnTo>
                  <a:pt x="279" y="109"/>
                </a:lnTo>
                <a:lnTo>
                  <a:pt x="280" y="107"/>
                </a:lnTo>
                <a:lnTo>
                  <a:pt x="281" y="106"/>
                </a:lnTo>
                <a:lnTo>
                  <a:pt x="281" y="105"/>
                </a:lnTo>
                <a:lnTo>
                  <a:pt x="283" y="105"/>
                </a:lnTo>
                <a:lnTo>
                  <a:pt x="283" y="104"/>
                </a:lnTo>
                <a:lnTo>
                  <a:pt x="283" y="102"/>
                </a:lnTo>
                <a:lnTo>
                  <a:pt x="284" y="101"/>
                </a:lnTo>
                <a:lnTo>
                  <a:pt x="284" y="100"/>
                </a:lnTo>
                <a:lnTo>
                  <a:pt x="284" y="98"/>
                </a:lnTo>
                <a:lnTo>
                  <a:pt x="284" y="97"/>
                </a:lnTo>
                <a:lnTo>
                  <a:pt x="284" y="94"/>
                </a:lnTo>
                <a:lnTo>
                  <a:pt x="284" y="93"/>
                </a:lnTo>
                <a:lnTo>
                  <a:pt x="284" y="92"/>
                </a:lnTo>
                <a:lnTo>
                  <a:pt x="284" y="90"/>
                </a:lnTo>
                <a:lnTo>
                  <a:pt x="284" y="89"/>
                </a:lnTo>
                <a:lnTo>
                  <a:pt x="284" y="86"/>
                </a:lnTo>
                <a:lnTo>
                  <a:pt x="284" y="85"/>
                </a:lnTo>
                <a:lnTo>
                  <a:pt x="284" y="84"/>
                </a:lnTo>
                <a:lnTo>
                  <a:pt x="284" y="81"/>
                </a:lnTo>
                <a:lnTo>
                  <a:pt x="284" y="80"/>
                </a:lnTo>
                <a:lnTo>
                  <a:pt x="283" y="80"/>
                </a:lnTo>
                <a:lnTo>
                  <a:pt x="283" y="79"/>
                </a:lnTo>
                <a:lnTo>
                  <a:pt x="283" y="77"/>
                </a:lnTo>
                <a:lnTo>
                  <a:pt x="283" y="76"/>
                </a:lnTo>
                <a:lnTo>
                  <a:pt x="283" y="75"/>
                </a:lnTo>
                <a:lnTo>
                  <a:pt x="281" y="75"/>
                </a:lnTo>
                <a:lnTo>
                  <a:pt x="281" y="73"/>
                </a:lnTo>
                <a:lnTo>
                  <a:pt x="281" y="72"/>
                </a:lnTo>
                <a:lnTo>
                  <a:pt x="281" y="71"/>
                </a:lnTo>
                <a:lnTo>
                  <a:pt x="281" y="69"/>
                </a:lnTo>
                <a:lnTo>
                  <a:pt x="280" y="69"/>
                </a:lnTo>
                <a:lnTo>
                  <a:pt x="280" y="67"/>
                </a:lnTo>
                <a:lnTo>
                  <a:pt x="280" y="66"/>
                </a:lnTo>
                <a:lnTo>
                  <a:pt x="281" y="64"/>
                </a:lnTo>
                <a:lnTo>
                  <a:pt x="281" y="63"/>
                </a:lnTo>
                <a:lnTo>
                  <a:pt x="283" y="63"/>
                </a:lnTo>
                <a:lnTo>
                  <a:pt x="284" y="63"/>
                </a:lnTo>
                <a:lnTo>
                  <a:pt x="284" y="62"/>
                </a:lnTo>
                <a:lnTo>
                  <a:pt x="285" y="62"/>
                </a:lnTo>
                <a:lnTo>
                  <a:pt x="285" y="60"/>
                </a:lnTo>
                <a:lnTo>
                  <a:pt x="287" y="59"/>
                </a:lnTo>
                <a:lnTo>
                  <a:pt x="288" y="59"/>
                </a:lnTo>
                <a:lnTo>
                  <a:pt x="289" y="59"/>
                </a:lnTo>
                <a:lnTo>
                  <a:pt x="290" y="58"/>
                </a:lnTo>
                <a:lnTo>
                  <a:pt x="292" y="58"/>
                </a:lnTo>
                <a:lnTo>
                  <a:pt x="293" y="58"/>
                </a:lnTo>
                <a:lnTo>
                  <a:pt x="294" y="58"/>
                </a:lnTo>
                <a:lnTo>
                  <a:pt x="296" y="58"/>
                </a:lnTo>
                <a:lnTo>
                  <a:pt x="297" y="58"/>
                </a:lnTo>
                <a:lnTo>
                  <a:pt x="298" y="58"/>
                </a:lnTo>
                <a:lnTo>
                  <a:pt x="300" y="58"/>
                </a:lnTo>
                <a:lnTo>
                  <a:pt x="302" y="58"/>
                </a:lnTo>
                <a:lnTo>
                  <a:pt x="302" y="56"/>
                </a:lnTo>
                <a:lnTo>
                  <a:pt x="304" y="56"/>
                </a:lnTo>
                <a:lnTo>
                  <a:pt x="304" y="55"/>
                </a:lnTo>
                <a:lnTo>
                  <a:pt x="305" y="55"/>
                </a:lnTo>
                <a:lnTo>
                  <a:pt x="305" y="56"/>
                </a:lnTo>
                <a:lnTo>
                  <a:pt x="305" y="58"/>
                </a:lnTo>
                <a:lnTo>
                  <a:pt x="304" y="58"/>
                </a:lnTo>
                <a:lnTo>
                  <a:pt x="305" y="59"/>
                </a:lnTo>
                <a:lnTo>
                  <a:pt x="306" y="59"/>
                </a:lnTo>
                <a:lnTo>
                  <a:pt x="307" y="59"/>
                </a:lnTo>
                <a:lnTo>
                  <a:pt x="309" y="59"/>
                </a:lnTo>
                <a:lnTo>
                  <a:pt x="310" y="59"/>
                </a:lnTo>
                <a:lnTo>
                  <a:pt x="311" y="60"/>
                </a:lnTo>
                <a:lnTo>
                  <a:pt x="311" y="62"/>
                </a:lnTo>
                <a:lnTo>
                  <a:pt x="313" y="63"/>
                </a:lnTo>
                <a:lnTo>
                  <a:pt x="314" y="63"/>
                </a:lnTo>
                <a:lnTo>
                  <a:pt x="315" y="64"/>
                </a:lnTo>
                <a:lnTo>
                  <a:pt x="317" y="64"/>
                </a:lnTo>
                <a:lnTo>
                  <a:pt x="319" y="64"/>
                </a:lnTo>
                <a:lnTo>
                  <a:pt x="319" y="66"/>
                </a:lnTo>
                <a:lnTo>
                  <a:pt x="321" y="66"/>
                </a:lnTo>
                <a:lnTo>
                  <a:pt x="322" y="67"/>
                </a:lnTo>
                <a:lnTo>
                  <a:pt x="323" y="68"/>
                </a:lnTo>
                <a:lnTo>
                  <a:pt x="325" y="68"/>
                </a:lnTo>
                <a:lnTo>
                  <a:pt x="326" y="69"/>
                </a:lnTo>
                <a:lnTo>
                  <a:pt x="327" y="69"/>
                </a:lnTo>
                <a:lnTo>
                  <a:pt x="327" y="71"/>
                </a:lnTo>
                <a:lnTo>
                  <a:pt x="330" y="73"/>
                </a:lnTo>
                <a:lnTo>
                  <a:pt x="331" y="73"/>
                </a:lnTo>
                <a:lnTo>
                  <a:pt x="331" y="75"/>
                </a:lnTo>
                <a:lnTo>
                  <a:pt x="332" y="75"/>
                </a:lnTo>
                <a:lnTo>
                  <a:pt x="336" y="76"/>
                </a:lnTo>
                <a:lnTo>
                  <a:pt x="338" y="77"/>
                </a:lnTo>
                <a:lnTo>
                  <a:pt x="339" y="77"/>
                </a:lnTo>
                <a:lnTo>
                  <a:pt x="339" y="79"/>
                </a:lnTo>
                <a:lnTo>
                  <a:pt x="339" y="80"/>
                </a:lnTo>
                <a:lnTo>
                  <a:pt x="339" y="81"/>
                </a:lnTo>
                <a:lnTo>
                  <a:pt x="339" y="83"/>
                </a:lnTo>
                <a:lnTo>
                  <a:pt x="340" y="83"/>
                </a:lnTo>
                <a:lnTo>
                  <a:pt x="342" y="84"/>
                </a:lnTo>
                <a:lnTo>
                  <a:pt x="343" y="86"/>
                </a:lnTo>
                <a:lnTo>
                  <a:pt x="344" y="88"/>
                </a:lnTo>
                <a:lnTo>
                  <a:pt x="347" y="90"/>
                </a:lnTo>
                <a:lnTo>
                  <a:pt x="348" y="92"/>
                </a:lnTo>
                <a:lnTo>
                  <a:pt x="348" y="93"/>
                </a:lnTo>
                <a:lnTo>
                  <a:pt x="348" y="94"/>
                </a:lnTo>
                <a:lnTo>
                  <a:pt x="348" y="96"/>
                </a:lnTo>
                <a:lnTo>
                  <a:pt x="349" y="96"/>
                </a:lnTo>
                <a:lnTo>
                  <a:pt x="349" y="97"/>
                </a:lnTo>
                <a:lnTo>
                  <a:pt x="351" y="97"/>
                </a:lnTo>
                <a:lnTo>
                  <a:pt x="351" y="98"/>
                </a:lnTo>
                <a:lnTo>
                  <a:pt x="352" y="98"/>
                </a:lnTo>
                <a:lnTo>
                  <a:pt x="353" y="98"/>
                </a:lnTo>
                <a:lnTo>
                  <a:pt x="355" y="97"/>
                </a:lnTo>
                <a:lnTo>
                  <a:pt x="356" y="97"/>
                </a:lnTo>
                <a:lnTo>
                  <a:pt x="357" y="97"/>
                </a:lnTo>
                <a:lnTo>
                  <a:pt x="359" y="97"/>
                </a:lnTo>
                <a:lnTo>
                  <a:pt x="361" y="96"/>
                </a:lnTo>
                <a:lnTo>
                  <a:pt x="362" y="96"/>
                </a:lnTo>
                <a:lnTo>
                  <a:pt x="362" y="94"/>
                </a:lnTo>
                <a:lnTo>
                  <a:pt x="364" y="94"/>
                </a:lnTo>
                <a:lnTo>
                  <a:pt x="365" y="94"/>
                </a:lnTo>
                <a:lnTo>
                  <a:pt x="366" y="93"/>
                </a:lnTo>
                <a:lnTo>
                  <a:pt x="368" y="93"/>
                </a:lnTo>
                <a:lnTo>
                  <a:pt x="368" y="92"/>
                </a:lnTo>
                <a:lnTo>
                  <a:pt x="369" y="92"/>
                </a:lnTo>
                <a:lnTo>
                  <a:pt x="369" y="93"/>
                </a:lnTo>
                <a:lnTo>
                  <a:pt x="369" y="94"/>
                </a:lnTo>
                <a:lnTo>
                  <a:pt x="372" y="96"/>
                </a:lnTo>
                <a:lnTo>
                  <a:pt x="370" y="94"/>
                </a:lnTo>
                <a:lnTo>
                  <a:pt x="370" y="93"/>
                </a:lnTo>
                <a:lnTo>
                  <a:pt x="370" y="92"/>
                </a:lnTo>
                <a:lnTo>
                  <a:pt x="370" y="90"/>
                </a:lnTo>
                <a:lnTo>
                  <a:pt x="372" y="89"/>
                </a:lnTo>
                <a:lnTo>
                  <a:pt x="370" y="89"/>
                </a:lnTo>
                <a:lnTo>
                  <a:pt x="370" y="88"/>
                </a:lnTo>
                <a:lnTo>
                  <a:pt x="370" y="86"/>
                </a:lnTo>
                <a:lnTo>
                  <a:pt x="372" y="86"/>
                </a:lnTo>
                <a:lnTo>
                  <a:pt x="373" y="85"/>
                </a:lnTo>
                <a:lnTo>
                  <a:pt x="373" y="84"/>
                </a:lnTo>
                <a:lnTo>
                  <a:pt x="374" y="83"/>
                </a:lnTo>
                <a:lnTo>
                  <a:pt x="374" y="81"/>
                </a:lnTo>
                <a:lnTo>
                  <a:pt x="374" y="80"/>
                </a:lnTo>
                <a:lnTo>
                  <a:pt x="374" y="79"/>
                </a:lnTo>
                <a:lnTo>
                  <a:pt x="374" y="77"/>
                </a:lnTo>
                <a:lnTo>
                  <a:pt x="374" y="76"/>
                </a:lnTo>
                <a:lnTo>
                  <a:pt x="376" y="76"/>
                </a:lnTo>
                <a:lnTo>
                  <a:pt x="376" y="75"/>
                </a:lnTo>
                <a:lnTo>
                  <a:pt x="374" y="75"/>
                </a:lnTo>
                <a:lnTo>
                  <a:pt x="374" y="73"/>
                </a:lnTo>
                <a:lnTo>
                  <a:pt x="374" y="72"/>
                </a:lnTo>
                <a:lnTo>
                  <a:pt x="374" y="69"/>
                </a:lnTo>
                <a:lnTo>
                  <a:pt x="374" y="68"/>
                </a:lnTo>
                <a:lnTo>
                  <a:pt x="374" y="67"/>
                </a:lnTo>
                <a:lnTo>
                  <a:pt x="374" y="66"/>
                </a:lnTo>
                <a:lnTo>
                  <a:pt x="373" y="66"/>
                </a:lnTo>
                <a:lnTo>
                  <a:pt x="373" y="64"/>
                </a:lnTo>
                <a:lnTo>
                  <a:pt x="373" y="63"/>
                </a:lnTo>
                <a:lnTo>
                  <a:pt x="373" y="62"/>
                </a:lnTo>
                <a:lnTo>
                  <a:pt x="373" y="60"/>
                </a:lnTo>
                <a:lnTo>
                  <a:pt x="372" y="60"/>
                </a:lnTo>
                <a:lnTo>
                  <a:pt x="372" y="59"/>
                </a:lnTo>
                <a:lnTo>
                  <a:pt x="372" y="58"/>
                </a:lnTo>
                <a:lnTo>
                  <a:pt x="372" y="56"/>
                </a:lnTo>
                <a:lnTo>
                  <a:pt x="373" y="56"/>
                </a:lnTo>
                <a:lnTo>
                  <a:pt x="373" y="55"/>
                </a:lnTo>
                <a:lnTo>
                  <a:pt x="374" y="54"/>
                </a:lnTo>
                <a:lnTo>
                  <a:pt x="374" y="52"/>
                </a:lnTo>
                <a:lnTo>
                  <a:pt x="374" y="51"/>
                </a:lnTo>
                <a:lnTo>
                  <a:pt x="374" y="46"/>
                </a:lnTo>
                <a:lnTo>
                  <a:pt x="374" y="45"/>
                </a:lnTo>
                <a:lnTo>
                  <a:pt x="374" y="43"/>
                </a:lnTo>
                <a:lnTo>
                  <a:pt x="374" y="42"/>
                </a:lnTo>
                <a:lnTo>
                  <a:pt x="376" y="41"/>
                </a:lnTo>
                <a:lnTo>
                  <a:pt x="377" y="39"/>
                </a:lnTo>
                <a:lnTo>
                  <a:pt x="378" y="39"/>
                </a:lnTo>
                <a:lnTo>
                  <a:pt x="378" y="38"/>
                </a:lnTo>
                <a:lnTo>
                  <a:pt x="379" y="38"/>
                </a:lnTo>
                <a:lnTo>
                  <a:pt x="381" y="38"/>
                </a:lnTo>
                <a:lnTo>
                  <a:pt x="382" y="39"/>
                </a:lnTo>
                <a:lnTo>
                  <a:pt x="383" y="41"/>
                </a:lnTo>
                <a:lnTo>
                  <a:pt x="383" y="42"/>
                </a:lnTo>
                <a:lnTo>
                  <a:pt x="383" y="43"/>
                </a:lnTo>
                <a:lnTo>
                  <a:pt x="383" y="45"/>
                </a:lnTo>
                <a:lnTo>
                  <a:pt x="383" y="46"/>
                </a:lnTo>
                <a:lnTo>
                  <a:pt x="385" y="47"/>
                </a:lnTo>
                <a:lnTo>
                  <a:pt x="386" y="49"/>
                </a:lnTo>
                <a:lnTo>
                  <a:pt x="386" y="50"/>
                </a:lnTo>
                <a:lnTo>
                  <a:pt x="386" y="51"/>
                </a:lnTo>
                <a:lnTo>
                  <a:pt x="386" y="52"/>
                </a:lnTo>
                <a:lnTo>
                  <a:pt x="387" y="52"/>
                </a:lnTo>
                <a:lnTo>
                  <a:pt x="389" y="54"/>
                </a:lnTo>
                <a:close/>
                <a:moveTo>
                  <a:pt x="293" y="20"/>
                </a:moveTo>
                <a:lnTo>
                  <a:pt x="292" y="20"/>
                </a:lnTo>
                <a:lnTo>
                  <a:pt x="293" y="20"/>
                </a:lnTo>
                <a:close/>
                <a:moveTo>
                  <a:pt x="267" y="0"/>
                </a:moveTo>
                <a:lnTo>
                  <a:pt x="268" y="0"/>
                </a:lnTo>
                <a:lnTo>
                  <a:pt x="270" y="0"/>
                </a:lnTo>
                <a:lnTo>
                  <a:pt x="270" y="1"/>
                </a:lnTo>
                <a:lnTo>
                  <a:pt x="271" y="1"/>
                </a:lnTo>
                <a:lnTo>
                  <a:pt x="272" y="1"/>
                </a:lnTo>
                <a:lnTo>
                  <a:pt x="273" y="4"/>
                </a:lnTo>
                <a:lnTo>
                  <a:pt x="273" y="5"/>
                </a:lnTo>
                <a:lnTo>
                  <a:pt x="275" y="5"/>
                </a:lnTo>
                <a:lnTo>
                  <a:pt x="276" y="5"/>
                </a:lnTo>
                <a:lnTo>
                  <a:pt x="276" y="7"/>
                </a:lnTo>
                <a:lnTo>
                  <a:pt x="277" y="8"/>
                </a:lnTo>
                <a:lnTo>
                  <a:pt x="277" y="9"/>
                </a:lnTo>
                <a:lnTo>
                  <a:pt x="279" y="9"/>
                </a:lnTo>
                <a:lnTo>
                  <a:pt x="280" y="9"/>
                </a:lnTo>
                <a:lnTo>
                  <a:pt x="281" y="11"/>
                </a:lnTo>
                <a:lnTo>
                  <a:pt x="283" y="12"/>
                </a:lnTo>
                <a:lnTo>
                  <a:pt x="283" y="13"/>
                </a:lnTo>
                <a:lnTo>
                  <a:pt x="283" y="15"/>
                </a:lnTo>
                <a:lnTo>
                  <a:pt x="284" y="16"/>
                </a:lnTo>
                <a:lnTo>
                  <a:pt x="284" y="17"/>
                </a:lnTo>
                <a:lnTo>
                  <a:pt x="284" y="18"/>
                </a:lnTo>
                <a:lnTo>
                  <a:pt x="284" y="20"/>
                </a:lnTo>
                <a:lnTo>
                  <a:pt x="285" y="20"/>
                </a:lnTo>
                <a:lnTo>
                  <a:pt x="285" y="21"/>
                </a:lnTo>
                <a:lnTo>
                  <a:pt x="285" y="22"/>
                </a:lnTo>
                <a:lnTo>
                  <a:pt x="285" y="24"/>
                </a:lnTo>
                <a:lnTo>
                  <a:pt x="287" y="25"/>
                </a:lnTo>
                <a:lnTo>
                  <a:pt x="287" y="26"/>
                </a:lnTo>
                <a:lnTo>
                  <a:pt x="285" y="26"/>
                </a:lnTo>
                <a:lnTo>
                  <a:pt x="285" y="28"/>
                </a:lnTo>
                <a:lnTo>
                  <a:pt x="285" y="29"/>
                </a:lnTo>
                <a:lnTo>
                  <a:pt x="287" y="29"/>
                </a:lnTo>
                <a:lnTo>
                  <a:pt x="287" y="30"/>
                </a:lnTo>
                <a:lnTo>
                  <a:pt x="288" y="30"/>
                </a:lnTo>
                <a:lnTo>
                  <a:pt x="289" y="30"/>
                </a:lnTo>
                <a:lnTo>
                  <a:pt x="289" y="33"/>
                </a:lnTo>
                <a:lnTo>
                  <a:pt x="288" y="33"/>
                </a:lnTo>
                <a:lnTo>
                  <a:pt x="288" y="34"/>
                </a:lnTo>
                <a:lnTo>
                  <a:pt x="288" y="35"/>
                </a:lnTo>
                <a:lnTo>
                  <a:pt x="287" y="35"/>
                </a:lnTo>
                <a:lnTo>
                  <a:pt x="287" y="34"/>
                </a:lnTo>
                <a:lnTo>
                  <a:pt x="287" y="35"/>
                </a:lnTo>
                <a:lnTo>
                  <a:pt x="285" y="35"/>
                </a:lnTo>
                <a:lnTo>
                  <a:pt x="284" y="35"/>
                </a:lnTo>
                <a:lnTo>
                  <a:pt x="284" y="37"/>
                </a:lnTo>
                <a:lnTo>
                  <a:pt x="284" y="38"/>
                </a:lnTo>
                <a:lnTo>
                  <a:pt x="284" y="39"/>
                </a:lnTo>
                <a:lnTo>
                  <a:pt x="283" y="39"/>
                </a:lnTo>
                <a:lnTo>
                  <a:pt x="283" y="41"/>
                </a:lnTo>
                <a:lnTo>
                  <a:pt x="281" y="41"/>
                </a:lnTo>
                <a:lnTo>
                  <a:pt x="280" y="41"/>
                </a:lnTo>
                <a:lnTo>
                  <a:pt x="279" y="41"/>
                </a:lnTo>
                <a:lnTo>
                  <a:pt x="277" y="39"/>
                </a:lnTo>
                <a:lnTo>
                  <a:pt x="276" y="39"/>
                </a:lnTo>
                <a:lnTo>
                  <a:pt x="276" y="38"/>
                </a:lnTo>
                <a:lnTo>
                  <a:pt x="276" y="37"/>
                </a:lnTo>
                <a:lnTo>
                  <a:pt x="275" y="37"/>
                </a:lnTo>
                <a:lnTo>
                  <a:pt x="273" y="35"/>
                </a:lnTo>
                <a:lnTo>
                  <a:pt x="272" y="35"/>
                </a:lnTo>
                <a:lnTo>
                  <a:pt x="270" y="35"/>
                </a:lnTo>
                <a:lnTo>
                  <a:pt x="267" y="35"/>
                </a:lnTo>
                <a:lnTo>
                  <a:pt x="266" y="34"/>
                </a:lnTo>
                <a:lnTo>
                  <a:pt x="264" y="34"/>
                </a:lnTo>
                <a:lnTo>
                  <a:pt x="263" y="34"/>
                </a:lnTo>
                <a:lnTo>
                  <a:pt x="260" y="33"/>
                </a:lnTo>
                <a:lnTo>
                  <a:pt x="259" y="32"/>
                </a:lnTo>
                <a:lnTo>
                  <a:pt x="258" y="32"/>
                </a:lnTo>
                <a:lnTo>
                  <a:pt x="258" y="30"/>
                </a:lnTo>
                <a:lnTo>
                  <a:pt x="256" y="29"/>
                </a:lnTo>
                <a:lnTo>
                  <a:pt x="255" y="28"/>
                </a:lnTo>
                <a:lnTo>
                  <a:pt x="254" y="26"/>
                </a:lnTo>
                <a:lnTo>
                  <a:pt x="253" y="26"/>
                </a:lnTo>
                <a:lnTo>
                  <a:pt x="253" y="25"/>
                </a:lnTo>
                <a:lnTo>
                  <a:pt x="251" y="25"/>
                </a:lnTo>
                <a:lnTo>
                  <a:pt x="251" y="24"/>
                </a:lnTo>
                <a:lnTo>
                  <a:pt x="250" y="22"/>
                </a:lnTo>
                <a:lnTo>
                  <a:pt x="250" y="21"/>
                </a:lnTo>
                <a:lnTo>
                  <a:pt x="250" y="20"/>
                </a:lnTo>
                <a:lnTo>
                  <a:pt x="249" y="20"/>
                </a:lnTo>
                <a:lnTo>
                  <a:pt x="250" y="18"/>
                </a:lnTo>
                <a:lnTo>
                  <a:pt x="249" y="18"/>
                </a:lnTo>
                <a:lnTo>
                  <a:pt x="249" y="17"/>
                </a:lnTo>
                <a:lnTo>
                  <a:pt x="249" y="16"/>
                </a:lnTo>
                <a:lnTo>
                  <a:pt x="250" y="15"/>
                </a:lnTo>
                <a:lnTo>
                  <a:pt x="250" y="13"/>
                </a:lnTo>
                <a:lnTo>
                  <a:pt x="249" y="12"/>
                </a:lnTo>
                <a:lnTo>
                  <a:pt x="249" y="11"/>
                </a:lnTo>
                <a:lnTo>
                  <a:pt x="250" y="11"/>
                </a:lnTo>
                <a:lnTo>
                  <a:pt x="249" y="9"/>
                </a:lnTo>
                <a:lnTo>
                  <a:pt x="249" y="8"/>
                </a:lnTo>
                <a:lnTo>
                  <a:pt x="250" y="8"/>
                </a:lnTo>
                <a:lnTo>
                  <a:pt x="251" y="7"/>
                </a:lnTo>
                <a:lnTo>
                  <a:pt x="251" y="5"/>
                </a:lnTo>
                <a:lnTo>
                  <a:pt x="253" y="4"/>
                </a:lnTo>
                <a:lnTo>
                  <a:pt x="254" y="4"/>
                </a:lnTo>
                <a:lnTo>
                  <a:pt x="255" y="4"/>
                </a:lnTo>
                <a:lnTo>
                  <a:pt x="255" y="3"/>
                </a:lnTo>
                <a:lnTo>
                  <a:pt x="256" y="1"/>
                </a:lnTo>
                <a:lnTo>
                  <a:pt x="258" y="1"/>
                </a:lnTo>
                <a:lnTo>
                  <a:pt x="258" y="0"/>
                </a:lnTo>
                <a:lnTo>
                  <a:pt x="259" y="0"/>
                </a:lnTo>
                <a:lnTo>
                  <a:pt x="260" y="0"/>
                </a:lnTo>
                <a:lnTo>
                  <a:pt x="262" y="0"/>
                </a:lnTo>
                <a:lnTo>
                  <a:pt x="263" y="0"/>
                </a:lnTo>
                <a:lnTo>
                  <a:pt x="264" y="0"/>
                </a:lnTo>
                <a:lnTo>
                  <a:pt x="266" y="0"/>
                </a:lnTo>
                <a:lnTo>
                  <a:pt x="267" y="0"/>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EditPoints="1"/>
          </p:cNvSpPr>
          <p:nvPr/>
        </p:nvSpPr>
        <p:spPr bwMode="auto">
          <a:xfrm>
            <a:off x="4360174" y="5283170"/>
            <a:ext cx="571044" cy="1059027"/>
          </a:xfrm>
          <a:custGeom>
            <a:avLst/>
            <a:gdLst>
              <a:gd name="T0" fmla="*/ 46 w 330"/>
              <a:gd name="T1" fmla="*/ 612 h 612"/>
              <a:gd name="T2" fmla="*/ 76 w 330"/>
              <a:gd name="T3" fmla="*/ 593 h 612"/>
              <a:gd name="T4" fmla="*/ 66 w 330"/>
              <a:gd name="T5" fmla="*/ 593 h 612"/>
              <a:gd name="T6" fmla="*/ 74 w 330"/>
              <a:gd name="T7" fmla="*/ 577 h 612"/>
              <a:gd name="T8" fmla="*/ 253 w 330"/>
              <a:gd name="T9" fmla="*/ 288 h 612"/>
              <a:gd name="T10" fmla="*/ 127 w 330"/>
              <a:gd name="T11" fmla="*/ 257 h 612"/>
              <a:gd name="T12" fmla="*/ 142 w 330"/>
              <a:gd name="T13" fmla="*/ 197 h 612"/>
              <a:gd name="T14" fmla="*/ 142 w 330"/>
              <a:gd name="T15" fmla="*/ 222 h 612"/>
              <a:gd name="T16" fmla="*/ 138 w 330"/>
              <a:gd name="T17" fmla="*/ 263 h 612"/>
              <a:gd name="T18" fmla="*/ 126 w 330"/>
              <a:gd name="T19" fmla="*/ 225 h 612"/>
              <a:gd name="T20" fmla="*/ 121 w 330"/>
              <a:gd name="T21" fmla="*/ 196 h 612"/>
              <a:gd name="T22" fmla="*/ 325 w 330"/>
              <a:gd name="T23" fmla="*/ 110 h 612"/>
              <a:gd name="T24" fmla="*/ 278 w 330"/>
              <a:gd name="T25" fmla="*/ 39 h 612"/>
              <a:gd name="T26" fmla="*/ 295 w 330"/>
              <a:gd name="T27" fmla="*/ 60 h 612"/>
              <a:gd name="T28" fmla="*/ 312 w 330"/>
              <a:gd name="T29" fmla="*/ 68 h 612"/>
              <a:gd name="T30" fmla="*/ 318 w 330"/>
              <a:gd name="T31" fmla="*/ 86 h 612"/>
              <a:gd name="T32" fmla="*/ 325 w 330"/>
              <a:gd name="T33" fmla="*/ 110 h 612"/>
              <a:gd name="T34" fmla="*/ 317 w 330"/>
              <a:gd name="T35" fmla="*/ 141 h 612"/>
              <a:gd name="T36" fmla="*/ 318 w 330"/>
              <a:gd name="T37" fmla="*/ 168 h 612"/>
              <a:gd name="T38" fmla="*/ 321 w 330"/>
              <a:gd name="T39" fmla="*/ 187 h 612"/>
              <a:gd name="T40" fmla="*/ 303 w 330"/>
              <a:gd name="T41" fmla="*/ 210 h 612"/>
              <a:gd name="T42" fmla="*/ 294 w 330"/>
              <a:gd name="T43" fmla="*/ 238 h 612"/>
              <a:gd name="T44" fmla="*/ 260 w 330"/>
              <a:gd name="T45" fmla="*/ 252 h 612"/>
              <a:gd name="T46" fmla="*/ 263 w 330"/>
              <a:gd name="T47" fmla="*/ 282 h 612"/>
              <a:gd name="T48" fmla="*/ 250 w 330"/>
              <a:gd name="T49" fmla="*/ 254 h 612"/>
              <a:gd name="T50" fmla="*/ 235 w 330"/>
              <a:gd name="T51" fmla="*/ 263 h 612"/>
              <a:gd name="T52" fmla="*/ 244 w 330"/>
              <a:gd name="T53" fmla="*/ 284 h 612"/>
              <a:gd name="T54" fmla="*/ 243 w 330"/>
              <a:gd name="T55" fmla="*/ 318 h 612"/>
              <a:gd name="T56" fmla="*/ 241 w 330"/>
              <a:gd name="T57" fmla="*/ 357 h 612"/>
              <a:gd name="T58" fmla="*/ 237 w 330"/>
              <a:gd name="T59" fmla="*/ 401 h 612"/>
              <a:gd name="T60" fmla="*/ 224 w 330"/>
              <a:gd name="T61" fmla="*/ 374 h 612"/>
              <a:gd name="T62" fmla="*/ 211 w 330"/>
              <a:gd name="T63" fmla="*/ 337 h 612"/>
              <a:gd name="T64" fmla="*/ 211 w 330"/>
              <a:gd name="T65" fmla="*/ 303 h 612"/>
              <a:gd name="T66" fmla="*/ 208 w 330"/>
              <a:gd name="T67" fmla="*/ 272 h 612"/>
              <a:gd name="T68" fmla="*/ 188 w 330"/>
              <a:gd name="T69" fmla="*/ 239 h 612"/>
              <a:gd name="T70" fmla="*/ 172 w 330"/>
              <a:gd name="T71" fmla="*/ 217 h 612"/>
              <a:gd name="T72" fmla="*/ 157 w 330"/>
              <a:gd name="T73" fmla="*/ 184 h 612"/>
              <a:gd name="T74" fmla="*/ 151 w 330"/>
              <a:gd name="T75" fmla="*/ 153 h 612"/>
              <a:gd name="T76" fmla="*/ 122 w 330"/>
              <a:gd name="T77" fmla="*/ 171 h 612"/>
              <a:gd name="T78" fmla="*/ 114 w 330"/>
              <a:gd name="T79" fmla="*/ 208 h 612"/>
              <a:gd name="T80" fmla="*/ 92 w 330"/>
              <a:gd name="T81" fmla="*/ 227 h 612"/>
              <a:gd name="T82" fmla="*/ 67 w 330"/>
              <a:gd name="T83" fmla="*/ 263 h 612"/>
              <a:gd name="T84" fmla="*/ 53 w 330"/>
              <a:gd name="T85" fmla="*/ 286 h 612"/>
              <a:gd name="T86" fmla="*/ 50 w 330"/>
              <a:gd name="T87" fmla="*/ 318 h 612"/>
              <a:gd name="T88" fmla="*/ 62 w 330"/>
              <a:gd name="T89" fmla="*/ 322 h 612"/>
              <a:gd name="T90" fmla="*/ 81 w 330"/>
              <a:gd name="T91" fmla="*/ 341 h 612"/>
              <a:gd name="T92" fmla="*/ 96 w 330"/>
              <a:gd name="T93" fmla="*/ 353 h 612"/>
              <a:gd name="T94" fmla="*/ 108 w 330"/>
              <a:gd name="T95" fmla="*/ 381 h 612"/>
              <a:gd name="T96" fmla="*/ 123 w 330"/>
              <a:gd name="T97" fmla="*/ 421 h 612"/>
              <a:gd name="T98" fmla="*/ 123 w 330"/>
              <a:gd name="T99" fmla="*/ 456 h 612"/>
              <a:gd name="T100" fmla="*/ 105 w 330"/>
              <a:gd name="T101" fmla="*/ 494 h 612"/>
              <a:gd name="T102" fmla="*/ 79 w 330"/>
              <a:gd name="T103" fmla="*/ 527 h 612"/>
              <a:gd name="T104" fmla="*/ 59 w 330"/>
              <a:gd name="T105" fmla="*/ 561 h 612"/>
              <a:gd name="T106" fmla="*/ 38 w 330"/>
              <a:gd name="T107" fmla="*/ 557 h 612"/>
              <a:gd name="T108" fmla="*/ 74 w 330"/>
              <a:gd name="T109" fmla="*/ 501 h 612"/>
              <a:gd name="T110" fmla="*/ 80 w 330"/>
              <a:gd name="T111" fmla="*/ 462 h 612"/>
              <a:gd name="T112" fmla="*/ 78 w 330"/>
              <a:gd name="T113" fmla="*/ 416 h 612"/>
              <a:gd name="T114" fmla="*/ 47 w 330"/>
              <a:gd name="T115" fmla="*/ 392 h 612"/>
              <a:gd name="T116" fmla="*/ 2 w 330"/>
              <a:gd name="T117" fmla="*/ 366 h 612"/>
              <a:gd name="T118" fmla="*/ 24 w 330"/>
              <a:gd name="T119" fmla="*/ 264 h 612"/>
              <a:gd name="T120" fmla="*/ 23 w 330"/>
              <a:gd name="T121" fmla="*/ 199 h 612"/>
              <a:gd name="T122" fmla="*/ 28 w 330"/>
              <a:gd name="T123" fmla="*/ 149 h 612"/>
              <a:gd name="T124" fmla="*/ 64 w 330"/>
              <a:gd name="T125" fmla="*/ 6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 h="612">
                <a:moveTo>
                  <a:pt x="53" y="595"/>
                </a:moveTo>
                <a:lnTo>
                  <a:pt x="54" y="595"/>
                </a:lnTo>
                <a:lnTo>
                  <a:pt x="55" y="595"/>
                </a:lnTo>
                <a:lnTo>
                  <a:pt x="55" y="597"/>
                </a:lnTo>
                <a:lnTo>
                  <a:pt x="57" y="597"/>
                </a:lnTo>
                <a:lnTo>
                  <a:pt x="57" y="598"/>
                </a:lnTo>
                <a:lnTo>
                  <a:pt x="58" y="598"/>
                </a:lnTo>
                <a:lnTo>
                  <a:pt x="59" y="598"/>
                </a:lnTo>
                <a:lnTo>
                  <a:pt x="59" y="599"/>
                </a:lnTo>
                <a:lnTo>
                  <a:pt x="61" y="599"/>
                </a:lnTo>
                <a:lnTo>
                  <a:pt x="61" y="600"/>
                </a:lnTo>
                <a:lnTo>
                  <a:pt x="61" y="602"/>
                </a:lnTo>
                <a:lnTo>
                  <a:pt x="59" y="603"/>
                </a:lnTo>
                <a:lnTo>
                  <a:pt x="61" y="604"/>
                </a:lnTo>
                <a:lnTo>
                  <a:pt x="61" y="606"/>
                </a:lnTo>
                <a:lnTo>
                  <a:pt x="59" y="606"/>
                </a:lnTo>
                <a:lnTo>
                  <a:pt x="61" y="606"/>
                </a:lnTo>
                <a:lnTo>
                  <a:pt x="61" y="607"/>
                </a:lnTo>
                <a:lnTo>
                  <a:pt x="59" y="607"/>
                </a:lnTo>
                <a:lnTo>
                  <a:pt x="61" y="607"/>
                </a:lnTo>
                <a:lnTo>
                  <a:pt x="61" y="608"/>
                </a:lnTo>
                <a:lnTo>
                  <a:pt x="61" y="610"/>
                </a:lnTo>
                <a:lnTo>
                  <a:pt x="59" y="611"/>
                </a:lnTo>
                <a:lnTo>
                  <a:pt x="59" y="612"/>
                </a:lnTo>
                <a:lnTo>
                  <a:pt x="58" y="612"/>
                </a:lnTo>
                <a:lnTo>
                  <a:pt x="58" y="611"/>
                </a:lnTo>
                <a:lnTo>
                  <a:pt x="57" y="611"/>
                </a:lnTo>
                <a:lnTo>
                  <a:pt x="55" y="610"/>
                </a:lnTo>
                <a:lnTo>
                  <a:pt x="51" y="610"/>
                </a:lnTo>
                <a:lnTo>
                  <a:pt x="50" y="611"/>
                </a:lnTo>
                <a:lnTo>
                  <a:pt x="49" y="611"/>
                </a:lnTo>
                <a:lnTo>
                  <a:pt x="47" y="611"/>
                </a:lnTo>
                <a:lnTo>
                  <a:pt x="46" y="611"/>
                </a:lnTo>
                <a:lnTo>
                  <a:pt x="46" y="612"/>
                </a:lnTo>
                <a:lnTo>
                  <a:pt x="46" y="611"/>
                </a:lnTo>
                <a:lnTo>
                  <a:pt x="45" y="611"/>
                </a:lnTo>
                <a:lnTo>
                  <a:pt x="44" y="611"/>
                </a:lnTo>
                <a:lnTo>
                  <a:pt x="42" y="611"/>
                </a:lnTo>
                <a:lnTo>
                  <a:pt x="42" y="610"/>
                </a:lnTo>
                <a:lnTo>
                  <a:pt x="44" y="610"/>
                </a:lnTo>
                <a:lnTo>
                  <a:pt x="42" y="608"/>
                </a:lnTo>
                <a:lnTo>
                  <a:pt x="42" y="607"/>
                </a:lnTo>
                <a:lnTo>
                  <a:pt x="41" y="607"/>
                </a:lnTo>
                <a:lnTo>
                  <a:pt x="40" y="607"/>
                </a:lnTo>
                <a:lnTo>
                  <a:pt x="38" y="607"/>
                </a:lnTo>
                <a:lnTo>
                  <a:pt x="37" y="607"/>
                </a:lnTo>
                <a:lnTo>
                  <a:pt x="37" y="606"/>
                </a:lnTo>
                <a:lnTo>
                  <a:pt x="38" y="606"/>
                </a:lnTo>
                <a:lnTo>
                  <a:pt x="40" y="606"/>
                </a:lnTo>
                <a:lnTo>
                  <a:pt x="41" y="606"/>
                </a:lnTo>
                <a:lnTo>
                  <a:pt x="42" y="604"/>
                </a:lnTo>
                <a:lnTo>
                  <a:pt x="42" y="603"/>
                </a:lnTo>
                <a:lnTo>
                  <a:pt x="42" y="602"/>
                </a:lnTo>
                <a:lnTo>
                  <a:pt x="44" y="600"/>
                </a:lnTo>
                <a:lnTo>
                  <a:pt x="45" y="599"/>
                </a:lnTo>
                <a:lnTo>
                  <a:pt x="46" y="598"/>
                </a:lnTo>
                <a:lnTo>
                  <a:pt x="46" y="597"/>
                </a:lnTo>
                <a:lnTo>
                  <a:pt x="47" y="597"/>
                </a:lnTo>
                <a:lnTo>
                  <a:pt x="49" y="597"/>
                </a:lnTo>
                <a:lnTo>
                  <a:pt x="50" y="595"/>
                </a:lnTo>
                <a:lnTo>
                  <a:pt x="51" y="595"/>
                </a:lnTo>
                <a:lnTo>
                  <a:pt x="53" y="595"/>
                </a:lnTo>
                <a:close/>
                <a:moveTo>
                  <a:pt x="76" y="586"/>
                </a:moveTo>
                <a:lnTo>
                  <a:pt x="76" y="587"/>
                </a:lnTo>
                <a:lnTo>
                  <a:pt x="76" y="589"/>
                </a:lnTo>
                <a:lnTo>
                  <a:pt x="76" y="590"/>
                </a:lnTo>
                <a:lnTo>
                  <a:pt x="76" y="591"/>
                </a:lnTo>
                <a:lnTo>
                  <a:pt x="76" y="593"/>
                </a:lnTo>
                <a:lnTo>
                  <a:pt x="76" y="594"/>
                </a:lnTo>
                <a:lnTo>
                  <a:pt x="75" y="594"/>
                </a:lnTo>
                <a:lnTo>
                  <a:pt x="75" y="595"/>
                </a:lnTo>
                <a:lnTo>
                  <a:pt x="74" y="597"/>
                </a:lnTo>
                <a:lnTo>
                  <a:pt x="75" y="597"/>
                </a:lnTo>
                <a:lnTo>
                  <a:pt x="75" y="598"/>
                </a:lnTo>
                <a:lnTo>
                  <a:pt x="75" y="599"/>
                </a:lnTo>
                <a:lnTo>
                  <a:pt x="75" y="600"/>
                </a:lnTo>
                <a:lnTo>
                  <a:pt x="74" y="602"/>
                </a:lnTo>
                <a:lnTo>
                  <a:pt x="74" y="603"/>
                </a:lnTo>
                <a:lnTo>
                  <a:pt x="72" y="604"/>
                </a:lnTo>
                <a:lnTo>
                  <a:pt x="72" y="606"/>
                </a:lnTo>
                <a:lnTo>
                  <a:pt x="71" y="606"/>
                </a:lnTo>
                <a:lnTo>
                  <a:pt x="70" y="606"/>
                </a:lnTo>
                <a:lnTo>
                  <a:pt x="68" y="606"/>
                </a:lnTo>
                <a:lnTo>
                  <a:pt x="68" y="604"/>
                </a:lnTo>
                <a:lnTo>
                  <a:pt x="68" y="603"/>
                </a:lnTo>
                <a:lnTo>
                  <a:pt x="68" y="602"/>
                </a:lnTo>
                <a:lnTo>
                  <a:pt x="68" y="600"/>
                </a:lnTo>
                <a:lnTo>
                  <a:pt x="68" y="599"/>
                </a:lnTo>
                <a:lnTo>
                  <a:pt x="67" y="598"/>
                </a:lnTo>
                <a:lnTo>
                  <a:pt x="66" y="598"/>
                </a:lnTo>
                <a:lnTo>
                  <a:pt x="67" y="598"/>
                </a:lnTo>
                <a:lnTo>
                  <a:pt x="66" y="598"/>
                </a:lnTo>
                <a:lnTo>
                  <a:pt x="67" y="598"/>
                </a:lnTo>
                <a:lnTo>
                  <a:pt x="68" y="598"/>
                </a:lnTo>
                <a:lnTo>
                  <a:pt x="68" y="597"/>
                </a:lnTo>
                <a:lnTo>
                  <a:pt x="66" y="597"/>
                </a:lnTo>
                <a:lnTo>
                  <a:pt x="66" y="595"/>
                </a:lnTo>
                <a:lnTo>
                  <a:pt x="67" y="595"/>
                </a:lnTo>
                <a:lnTo>
                  <a:pt x="67" y="594"/>
                </a:lnTo>
                <a:lnTo>
                  <a:pt x="66" y="594"/>
                </a:lnTo>
                <a:lnTo>
                  <a:pt x="67" y="593"/>
                </a:lnTo>
                <a:lnTo>
                  <a:pt x="66" y="593"/>
                </a:lnTo>
                <a:lnTo>
                  <a:pt x="67" y="593"/>
                </a:lnTo>
                <a:lnTo>
                  <a:pt x="68" y="593"/>
                </a:lnTo>
                <a:lnTo>
                  <a:pt x="70" y="591"/>
                </a:lnTo>
                <a:lnTo>
                  <a:pt x="71" y="591"/>
                </a:lnTo>
                <a:lnTo>
                  <a:pt x="70" y="591"/>
                </a:lnTo>
                <a:lnTo>
                  <a:pt x="70" y="590"/>
                </a:lnTo>
                <a:lnTo>
                  <a:pt x="70" y="591"/>
                </a:lnTo>
                <a:lnTo>
                  <a:pt x="68" y="591"/>
                </a:lnTo>
                <a:lnTo>
                  <a:pt x="67" y="591"/>
                </a:lnTo>
                <a:lnTo>
                  <a:pt x="67" y="590"/>
                </a:lnTo>
                <a:lnTo>
                  <a:pt x="66" y="590"/>
                </a:lnTo>
                <a:lnTo>
                  <a:pt x="66" y="589"/>
                </a:lnTo>
                <a:lnTo>
                  <a:pt x="67" y="589"/>
                </a:lnTo>
                <a:lnTo>
                  <a:pt x="67" y="587"/>
                </a:lnTo>
                <a:lnTo>
                  <a:pt x="68" y="587"/>
                </a:lnTo>
                <a:lnTo>
                  <a:pt x="70" y="586"/>
                </a:lnTo>
                <a:lnTo>
                  <a:pt x="71" y="586"/>
                </a:lnTo>
                <a:lnTo>
                  <a:pt x="71" y="587"/>
                </a:lnTo>
                <a:lnTo>
                  <a:pt x="71" y="589"/>
                </a:lnTo>
                <a:lnTo>
                  <a:pt x="72" y="589"/>
                </a:lnTo>
                <a:lnTo>
                  <a:pt x="72" y="587"/>
                </a:lnTo>
                <a:lnTo>
                  <a:pt x="71" y="587"/>
                </a:lnTo>
                <a:lnTo>
                  <a:pt x="71" y="586"/>
                </a:lnTo>
                <a:lnTo>
                  <a:pt x="70" y="586"/>
                </a:lnTo>
                <a:lnTo>
                  <a:pt x="70" y="585"/>
                </a:lnTo>
                <a:lnTo>
                  <a:pt x="70" y="583"/>
                </a:lnTo>
                <a:lnTo>
                  <a:pt x="71" y="582"/>
                </a:lnTo>
                <a:lnTo>
                  <a:pt x="74" y="582"/>
                </a:lnTo>
                <a:lnTo>
                  <a:pt x="75" y="583"/>
                </a:lnTo>
                <a:lnTo>
                  <a:pt x="76" y="585"/>
                </a:lnTo>
                <a:lnTo>
                  <a:pt x="76" y="586"/>
                </a:lnTo>
                <a:close/>
                <a:moveTo>
                  <a:pt x="75" y="578"/>
                </a:moveTo>
                <a:lnTo>
                  <a:pt x="74" y="578"/>
                </a:lnTo>
                <a:lnTo>
                  <a:pt x="74" y="577"/>
                </a:lnTo>
                <a:lnTo>
                  <a:pt x="75" y="577"/>
                </a:lnTo>
                <a:lnTo>
                  <a:pt x="75" y="578"/>
                </a:lnTo>
                <a:close/>
                <a:moveTo>
                  <a:pt x="243" y="369"/>
                </a:moveTo>
                <a:lnTo>
                  <a:pt x="241" y="369"/>
                </a:lnTo>
                <a:lnTo>
                  <a:pt x="243" y="369"/>
                </a:lnTo>
                <a:close/>
                <a:moveTo>
                  <a:pt x="243" y="369"/>
                </a:moveTo>
                <a:lnTo>
                  <a:pt x="243" y="367"/>
                </a:lnTo>
                <a:lnTo>
                  <a:pt x="244" y="367"/>
                </a:lnTo>
                <a:lnTo>
                  <a:pt x="243" y="369"/>
                </a:lnTo>
                <a:close/>
                <a:moveTo>
                  <a:pt x="206" y="322"/>
                </a:moveTo>
                <a:lnTo>
                  <a:pt x="207" y="322"/>
                </a:lnTo>
                <a:lnTo>
                  <a:pt x="207" y="323"/>
                </a:lnTo>
                <a:lnTo>
                  <a:pt x="206" y="323"/>
                </a:lnTo>
                <a:lnTo>
                  <a:pt x="206" y="322"/>
                </a:lnTo>
                <a:close/>
                <a:moveTo>
                  <a:pt x="258" y="290"/>
                </a:moveTo>
                <a:lnTo>
                  <a:pt x="257" y="290"/>
                </a:lnTo>
                <a:lnTo>
                  <a:pt x="258" y="290"/>
                </a:lnTo>
                <a:lnTo>
                  <a:pt x="258" y="289"/>
                </a:lnTo>
                <a:lnTo>
                  <a:pt x="258" y="290"/>
                </a:lnTo>
                <a:close/>
                <a:moveTo>
                  <a:pt x="258" y="289"/>
                </a:moveTo>
                <a:lnTo>
                  <a:pt x="257" y="289"/>
                </a:lnTo>
                <a:lnTo>
                  <a:pt x="258" y="289"/>
                </a:lnTo>
                <a:close/>
                <a:moveTo>
                  <a:pt x="257" y="288"/>
                </a:moveTo>
                <a:lnTo>
                  <a:pt x="257" y="289"/>
                </a:lnTo>
                <a:lnTo>
                  <a:pt x="257" y="290"/>
                </a:lnTo>
                <a:lnTo>
                  <a:pt x="256" y="290"/>
                </a:lnTo>
                <a:lnTo>
                  <a:pt x="256" y="289"/>
                </a:lnTo>
                <a:lnTo>
                  <a:pt x="257" y="289"/>
                </a:lnTo>
                <a:lnTo>
                  <a:pt x="256" y="289"/>
                </a:lnTo>
                <a:lnTo>
                  <a:pt x="256" y="288"/>
                </a:lnTo>
                <a:lnTo>
                  <a:pt x="257" y="288"/>
                </a:lnTo>
                <a:close/>
                <a:moveTo>
                  <a:pt x="254" y="286"/>
                </a:moveTo>
                <a:lnTo>
                  <a:pt x="254" y="288"/>
                </a:lnTo>
                <a:lnTo>
                  <a:pt x="253" y="288"/>
                </a:lnTo>
                <a:lnTo>
                  <a:pt x="252" y="286"/>
                </a:lnTo>
                <a:lnTo>
                  <a:pt x="250" y="285"/>
                </a:lnTo>
                <a:lnTo>
                  <a:pt x="250" y="284"/>
                </a:lnTo>
                <a:lnTo>
                  <a:pt x="252" y="284"/>
                </a:lnTo>
                <a:lnTo>
                  <a:pt x="253" y="284"/>
                </a:lnTo>
                <a:lnTo>
                  <a:pt x="253" y="285"/>
                </a:lnTo>
                <a:lnTo>
                  <a:pt x="254" y="285"/>
                </a:lnTo>
                <a:lnTo>
                  <a:pt x="254" y="286"/>
                </a:lnTo>
                <a:close/>
                <a:moveTo>
                  <a:pt x="54" y="282"/>
                </a:moveTo>
                <a:lnTo>
                  <a:pt x="53" y="282"/>
                </a:lnTo>
                <a:lnTo>
                  <a:pt x="54" y="281"/>
                </a:lnTo>
                <a:lnTo>
                  <a:pt x="54" y="282"/>
                </a:lnTo>
                <a:close/>
                <a:moveTo>
                  <a:pt x="254" y="276"/>
                </a:moveTo>
                <a:lnTo>
                  <a:pt x="254" y="275"/>
                </a:lnTo>
                <a:lnTo>
                  <a:pt x="254" y="276"/>
                </a:lnTo>
                <a:close/>
                <a:moveTo>
                  <a:pt x="252" y="255"/>
                </a:moveTo>
                <a:lnTo>
                  <a:pt x="250" y="255"/>
                </a:lnTo>
                <a:lnTo>
                  <a:pt x="250" y="254"/>
                </a:lnTo>
                <a:lnTo>
                  <a:pt x="252" y="254"/>
                </a:lnTo>
                <a:lnTo>
                  <a:pt x="252" y="255"/>
                </a:lnTo>
                <a:close/>
                <a:moveTo>
                  <a:pt x="122" y="246"/>
                </a:moveTo>
                <a:lnTo>
                  <a:pt x="123" y="246"/>
                </a:lnTo>
                <a:lnTo>
                  <a:pt x="123" y="247"/>
                </a:lnTo>
                <a:lnTo>
                  <a:pt x="125" y="247"/>
                </a:lnTo>
                <a:lnTo>
                  <a:pt x="126" y="248"/>
                </a:lnTo>
                <a:lnTo>
                  <a:pt x="126" y="250"/>
                </a:lnTo>
                <a:lnTo>
                  <a:pt x="126" y="251"/>
                </a:lnTo>
                <a:lnTo>
                  <a:pt x="127" y="251"/>
                </a:lnTo>
                <a:lnTo>
                  <a:pt x="129" y="252"/>
                </a:lnTo>
                <a:lnTo>
                  <a:pt x="129" y="254"/>
                </a:lnTo>
                <a:lnTo>
                  <a:pt x="129" y="255"/>
                </a:lnTo>
                <a:lnTo>
                  <a:pt x="129" y="256"/>
                </a:lnTo>
                <a:lnTo>
                  <a:pt x="127" y="256"/>
                </a:lnTo>
                <a:lnTo>
                  <a:pt x="127" y="257"/>
                </a:lnTo>
                <a:lnTo>
                  <a:pt x="129" y="257"/>
                </a:lnTo>
                <a:lnTo>
                  <a:pt x="129" y="259"/>
                </a:lnTo>
                <a:lnTo>
                  <a:pt x="127" y="259"/>
                </a:lnTo>
                <a:lnTo>
                  <a:pt x="126" y="260"/>
                </a:lnTo>
                <a:lnTo>
                  <a:pt x="126" y="261"/>
                </a:lnTo>
                <a:lnTo>
                  <a:pt x="126" y="260"/>
                </a:lnTo>
                <a:lnTo>
                  <a:pt x="125" y="260"/>
                </a:lnTo>
                <a:lnTo>
                  <a:pt x="123" y="260"/>
                </a:lnTo>
                <a:lnTo>
                  <a:pt x="122" y="260"/>
                </a:lnTo>
                <a:lnTo>
                  <a:pt x="121" y="259"/>
                </a:lnTo>
                <a:lnTo>
                  <a:pt x="119" y="259"/>
                </a:lnTo>
                <a:lnTo>
                  <a:pt x="119" y="257"/>
                </a:lnTo>
                <a:lnTo>
                  <a:pt x="119" y="256"/>
                </a:lnTo>
                <a:lnTo>
                  <a:pt x="118" y="254"/>
                </a:lnTo>
                <a:lnTo>
                  <a:pt x="117" y="251"/>
                </a:lnTo>
                <a:lnTo>
                  <a:pt x="116" y="251"/>
                </a:lnTo>
                <a:lnTo>
                  <a:pt x="116" y="250"/>
                </a:lnTo>
                <a:lnTo>
                  <a:pt x="116" y="248"/>
                </a:lnTo>
                <a:lnTo>
                  <a:pt x="117" y="247"/>
                </a:lnTo>
                <a:lnTo>
                  <a:pt x="118" y="247"/>
                </a:lnTo>
                <a:lnTo>
                  <a:pt x="119" y="246"/>
                </a:lnTo>
                <a:lnTo>
                  <a:pt x="121" y="246"/>
                </a:lnTo>
                <a:lnTo>
                  <a:pt x="122" y="246"/>
                </a:lnTo>
                <a:close/>
                <a:moveTo>
                  <a:pt x="127" y="237"/>
                </a:moveTo>
                <a:lnTo>
                  <a:pt x="127" y="235"/>
                </a:lnTo>
                <a:lnTo>
                  <a:pt x="127" y="237"/>
                </a:lnTo>
                <a:close/>
                <a:moveTo>
                  <a:pt x="126" y="235"/>
                </a:moveTo>
                <a:lnTo>
                  <a:pt x="126" y="234"/>
                </a:lnTo>
                <a:lnTo>
                  <a:pt x="126" y="235"/>
                </a:lnTo>
                <a:close/>
                <a:moveTo>
                  <a:pt x="143" y="201"/>
                </a:moveTo>
                <a:lnTo>
                  <a:pt x="142" y="201"/>
                </a:lnTo>
                <a:lnTo>
                  <a:pt x="142" y="200"/>
                </a:lnTo>
                <a:lnTo>
                  <a:pt x="142" y="199"/>
                </a:lnTo>
                <a:lnTo>
                  <a:pt x="142" y="197"/>
                </a:lnTo>
                <a:lnTo>
                  <a:pt x="140" y="197"/>
                </a:lnTo>
                <a:lnTo>
                  <a:pt x="140" y="196"/>
                </a:lnTo>
                <a:lnTo>
                  <a:pt x="142" y="196"/>
                </a:lnTo>
                <a:lnTo>
                  <a:pt x="142" y="199"/>
                </a:lnTo>
                <a:lnTo>
                  <a:pt x="143" y="200"/>
                </a:lnTo>
                <a:lnTo>
                  <a:pt x="143" y="201"/>
                </a:lnTo>
                <a:close/>
                <a:moveTo>
                  <a:pt x="140" y="193"/>
                </a:moveTo>
                <a:lnTo>
                  <a:pt x="139" y="193"/>
                </a:lnTo>
                <a:lnTo>
                  <a:pt x="140" y="193"/>
                </a:lnTo>
                <a:close/>
                <a:moveTo>
                  <a:pt x="131" y="199"/>
                </a:moveTo>
                <a:lnTo>
                  <a:pt x="133" y="199"/>
                </a:lnTo>
                <a:lnTo>
                  <a:pt x="134" y="199"/>
                </a:lnTo>
                <a:lnTo>
                  <a:pt x="135" y="199"/>
                </a:lnTo>
                <a:lnTo>
                  <a:pt x="136" y="199"/>
                </a:lnTo>
                <a:lnTo>
                  <a:pt x="136" y="200"/>
                </a:lnTo>
                <a:lnTo>
                  <a:pt x="138" y="201"/>
                </a:lnTo>
                <a:lnTo>
                  <a:pt x="139" y="203"/>
                </a:lnTo>
                <a:lnTo>
                  <a:pt x="140" y="203"/>
                </a:lnTo>
                <a:lnTo>
                  <a:pt x="140" y="204"/>
                </a:lnTo>
                <a:lnTo>
                  <a:pt x="142" y="204"/>
                </a:lnTo>
                <a:lnTo>
                  <a:pt x="143" y="206"/>
                </a:lnTo>
                <a:lnTo>
                  <a:pt x="144" y="208"/>
                </a:lnTo>
                <a:lnTo>
                  <a:pt x="144" y="209"/>
                </a:lnTo>
                <a:lnTo>
                  <a:pt x="144" y="210"/>
                </a:lnTo>
                <a:lnTo>
                  <a:pt x="146" y="210"/>
                </a:lnTo>
                <a:lnTo>
                  <a:pt x="146" y="212"/>
                </a:lnTo>
                <a:lnTo>
                  <a:pt x="144" y="212"/>
                </a:lnTo>
                <a:lnTo>
                  <a:pt x="144" y="213"/>
                </a:lnTo>
                <a:lnTo>
                  <a:pt x="144" y="214"/>
                </a:lnTo>
                <a:lnTo>
                  <a:pt x="143" y="216"/>
                </a:lnTo>
                <a:lnTo>
                  <a:pt x="142" y="217"/>
                </a:lnTo>
                <a:lnTo>
                  <a:pt x="142" y="218"/>
                </a:lnTo>
                <a:lnTo>
                  <a:pt x="142" y="221"/>
                </a:lnTo>
                <a:lnTo>
                  <a:pt x="142" y="222"/>
                </a:lnTo>
                <a:lnTo>
                  <a:pt x="142" y="225"/>
                </a:lnTo>
                <a:lnTo>
                  <a:pt x="142" y="226"/>
                </a:lnTo>
                <a:lnTo>
                  <a:pt x="142" y="227"/>
                </a:lnTo>
                <a:lnTo>
                  <a:pt x="140" y="227"/>
                </a:lnTo>
                <a:lnTo>
                  <a:pt x="140" y="229"/>
                </a:lnTo>
                <a:lnTo>
                  <a:pt x="140" y="230"/>
                </a:lnTo>
                <a:lnTo>
                  <a:pt x="140" y="233"/>
                </a:lnTo>
                <a:lnTo>
                  <a:pt x="142" y="233"/>
                </a:lnTo>
                <a:lnTo>
                  <a:pt x="142" y="234"/>
                </a:lnTo>
                <a:lnTo>
                  <a:pt x="142" y="235"/>
                </a:lnTo>
                <a:lnTo>
                  <a:pt x="142" y="237"/>
                </a:lnTo>
                <a:lnTo>
                  <a:pt x="142" y="238"/>
                </a:lnTo>
                <a:lnTo>
                  <a:pt x="143" y="238"/>
                </a:lnTo>
                <a:lnTo>
                  <a:pt x="143" y="239"/>
                </a:lnTo>
                <a:lnTo>
                  <a:pt x="143" y="240"/>
                </a:lnTo>
                <a:lnTo>
                  <a:pt x="143" y="242"/>
                </a:lnTo>
                <a:lnTo>
                  <a:pt x="143" y="243"/>
                </a:lnTo>
                <a:lnTo>
                  <a:pt x="143" y="244"/>
                </a:lnTo>
                <a:lnTo>
                  <a:pt x="143" y="246"/>
                </a:lnTo>
                <a:lnTo>
                  <a:pt x="143" y="247"/>
                </a:lnTo>
                <a:lnTo>
                  <a:pt x="143" y="248"/>
                </a:lnTo>
                <a:lnTo>
                  <a:pt x="144" y="248"/>
                </a:lnTo>
                <a:lnTo>
                  <a:pt x="144" y="250"/>
                </a:lnTo>
                <a:lnTo>
                  <a:pt x="144" y="251"/>
                </a:lnTo>
                <a:lnTo>
                  <a:pt x="144" y="252"/>
                </a:lnTo>
                <a:lnTo>
                  <a:pt x="143" y="252"/>
                </a:lnTo>
                <a:lnTo>
                  <a:pt x="143" y="254"/>
                </a:lnTo>
                <a:lnTo>
                  <a:pt x="142" y="255"/>
                </a:lnTo>
                <a:lnTo>
                  <a:pt x="140" y="256"/>
                </a:lnTo>
                <a:lnTo>
                  <a:pt x="140" y="257"/>
                </a:lnTo>
                <a:lnTo>
                  <a:pt x="139" y="259"/>
                </a:lnTo>
                <a:lnTo>
                  <a:pt x="139" y="260"/>
                </a:lnTo>
                <a:lnTo>
                  <a:pt x="139" y="261"/>
                </a:lnTo>
                <a:lnTo>
                  <a:pt x="138" y="263"/>
                </a:lnTo>
                <a:lnTo>
                  <a:pt x="136" y="261"/>
                </a:lnTo>
                <a:lnTo>
                  <a:pt x="138" y="261"/>
                </a:lnTo>
                <a:lnTo>
                  <a:pt x="136" y="260"/>
                </a:lnTo>
                <a:lnTo>
                  <a:pt x="135" y="260"/>
                </a:lnTo>
                <a:lnTo>
                  <a:pt x="134" y="260"/>
                </a:lnTo>
                <a:lnTo>
                  <a:pt x="134" y="259"/>
                </a:lnTo>
                <a:lnTo>
                  <a:pt x="134" y="257"/>
                </a:lnTo>
                <a:lnTo>
                  <a:pt x="134" y="256"/>
                </a:lnTo>
                <a:lnTo>
                  <a:pt x="134" y="255"/>
                </a:lnTo>
                <a:lnTo>
                  <a:pt x="133" y="254"/>
                </a:lnTo>
                <a:lnTo>
                  <a:pt x="133" y="252"/>
                </a:lnTo>
                <a:lnTo>
                  <a:pt x="131" y="251"/>
                </a:lnTo>
                <a:lnTo>
                  <a:pt x="130" y="250"/>
                </a:lnTo>
                <a:lnTo>
                  <a:pt x="130" y="248"/>
                </a:lnTo>
                <a:lnTo>
                  <a:pt x="129" y="247"/>
                </a:lnTo>
                <a:lnTo>
                  <a:pt x="129" y="246"/>
                </a:lnTo>
                <a:lnTo>
                  <a:pt x="129" y="244"/>
                </a:lnTo>
                <a:lnTo>
                  <a:pt x="129" y="243"/>
                </a:lnTo>
                <a:lnTo>
                  <a:pt x="129" y="242"/>
                </a:lnTo>
                <a:lnTo>
                  <a:pt x="129" y="240"/>
                </a:lnTo>
                <a:lnTo>
                  <a:pt x="129" y="239"/>
                </a:lnTo>
                <a:lnTo>
                  <a:pt x="129" y="238"/>
                </a:lnTo>
                <a:lnTo>
                  <a:pt x="129" y="237"/>
                </a:lnTo>
                <a:lnTo>
                  <a:pt x="129" y="235"/>
                </a:lnTo>
                <a:lnTo>
                  <a:pt x="129" y="234"/>
                </a:lnTo>
                <a:lnTo>
                  <a:pt x="127" y="234"/>
                </a:lnTo>
                <a:lnTo>
                  <a:pt x="127" y="233"/>
                </a:lnTo>
                <a:lnTo>
                  <a:pt x="129" y="231"/>
                </a:lnTo>
                <a:lnTo>
                  <a:pt x="127" y="230"/>
                </a:lnTo>
                <a:lnTo>
                  <a:pt x="127" y="229"/>
                </a:lnTo>
                <a:lnTo>
                  <a:pt x="127" y="227"/>
                </a:lnTo>
                <a:lnTo>
                  <a:pt x="127" y="226"/>
                </a:lnTo>
                <a:lnTo>
                  <a:pt x="127" y="225"/>
                </a:lnTo>
                <a:lnTo>
                  <a:pt x="126" y="225"/>
                </a:lnTo>
                <a:lnTo>
                  <a:pt x="126" y="223"/>
                </a:lnTo>
                <a:lnTo>
                  <a:pt x="125" y="222"/>
                </a:lnTo>
                <a:lnTo>
                  <a:pt x="126" y="221"/>
                </a:lnTo>
                <a:lnTo>
                  <a:pt x="125" y="221"/>
                </a:lnTo>
                <a:lnTo>
                  <a:pt x="123" y="220"/>
                </a:lnTo>
                <a:lnTo>
                  <a:pt x="122" y="220"/>
                </a:lnTo>
                <a:lnTo>
                  <a:pt x="121" y="220"/>
                </a:lnTo>
                <a:lnTo>
                  <a:pt x="121" y="222"/>
                </a:lnTo>
                <a:lnTo>
                  <a:pt x="119" y="222"/>
                </a:lnTo>
                <a:lnTo>
                  <a:pt x="118" y="222"/>
                </a:lnTo>
                <a:lnTo>
                  <a:pt x="117" y="222"/>
                </a:lnTo>
                <a:lnTo>
                  <a:pt x="117" y="221"/>
                </a:lnTo>
                <a:lnTo>
                  <a:pt x="117" y="220"/>
                </a:lnTo>
                <a:lnTo>
                  <a:pt x="116" y="220"/>
                </a:lnTo>
                <a:lnTo>
                  <a:pt x="116" y="218"/>
                </a:lnTo>
                <a:lnTo>
                  <a:pt x="114" y="217"/>
                </a:lnTo>
                <a:lnTo>
                  <a:pt x="114" y="216"/>
                </a:lnTo>
                <a:lnTo>
                  <a:pt x="114" y="214"/>
                </a:lnTo>
                <a:lnTo>
                  <a:pt x="114" y="212"/>
                </a:lnTo>
                <a:lnTo>
                  <a:pt x="116" y="212"/>
                </a:lnTo>
                <a:lnTo>
                  <a:pt x="116" y="210"/>
                </a:lnTo>
                <a:lnTo>
                  <a:pt x="117" y="209"/>
                </a:lnTo>
                <a:lnTo>
                  <a:pt x="118" y="208"/>
                </a:lnTo>
                <a:lnTo>
                  <a:pt x="119" y="208"/>
                </a:lnTo>
                <a:lnTo>
                  <a:pt x="119" y="206"/>
                </a:lnTo>
                <a:lnTo>
                  <a:pt x="119" y="205"/>
                </a:lnTo>
                <a:lnTo>
                  <a:pt x="119" y="204"/>
                </a:lnTo>
                <a:lnTo>
                  <a:pt x="119" y="201"/>
                </a:lnTo>
                <a:lnTo>
                  <a:pt x="121" y="200"/>
                </a:lnTo>
                <a:lnTo>
                  <a:pt x="121" y="199"/>
                </a:lnTo>
                <a:lnTo>
                  <a:pt x="121" y="197"/>
                </a:lnTo>
                <a:lnTo>
                  <a:pt x="121" y="196"/>
                </a:lnTo>
                <a:lnTo>
                  <a:pt x="122" y="196"/>
                </a:lnTo>
                <a:lnTo>
                  <a:pt x="121" y="196"/>
                </a:lnTo>
                <a:lnTo>
                  <a:pt x="122" y="196"/>
                </a:lnTo>
                <a:lnTo>
                  <a:pt x="122" y="195"/>
                </a:lnTo>
                <a:lnTo>
                  <a:pt x="122" y="193"/>
                </a:lnTo>
                <a:lnTo>
                  <a:pt x="123" y="192"/>
                </a:lnTo>
                <a:lnTo>
                  <a:pt x="125" y="192"/>
                </a:lnTo>
                <a:lnTo>
                  <a:pt x="126" y="192"/>
                </a:lnTo>
                <a:lnTo>
                  <a:pt x="127" y="192"/>
                </a:lnTo>
                <a:lnTo>
                  <a:pt x="129" y="193"/>
                </a:lnTo>
                <a:lnTo>
                  <a:pt x="129" y="195"/>
                </a:lnTo>
                <a:lnTo>
                  <a:pt x="129" y="196"/>
                </a:lnTo>
                <a:lnTo>
                  <a:pt x="129" y="197"/>
                </a:lnTo>
                <a:lnTo>
                  <a:pt x="130" y="197"/>
                </a:lnTo>
                <a:lnTo>
                  <a:pt x="130" y="199"/>
                </a:lnTo>
                <a:lnTo>
                  <a:pt x="131" y="199"/>
                </a:lnTo>
                <a:close/>
                <a:moveTo>
                  <a:pt x="153" y="175"/>
                </a:moveTo>
                <a:lnTo>
                  <a:pt x="153" y="176"/>
                </a:lnTo>
                <a:lnTo>
                  <a:pt x="152" y="175"/>
                </a:lnTo>
                <a:lnTo>
                  <a:pt x="152" y="174"/>
                </a:lnTo>
                <a:lnTo>
                  <a:pt x="152" y="172"/>
                </a:lnTo>
                <a:lnTo>
                  <a:pt x="153" y="171"/>
                </a:lnTo>
                <a:lnTo>
                  <a:pt x="153" y="172"/>
                </a:lnTo>
                <a:lnTo>
                  <a:pt x="153" y="174"/>
                </a:lnTo>
                <a:lnTo>
                  <a:pt x="153" y="175"/>
                </a:lnTo>
                <a:close/>
                <a:moveTo>
                  <a:pt x="156" y="171"/>
                </a:moveTo>
                <a:lnTo>
                  <a:pt x="155" y="171"/>
                </a:lnTo>
                <a:lnTo>
                  <a:pt x="155" y="170"/>
                </a:lnTo>
                <a:lnTo>
                  <a:pt x="156" y="170"/>
                </a:lnTo>
                <a:lnTo>
                  <a:pt x="156" y="171"/>
                </a:lnTo>
                <a:close/>
                <a:moveTo>
                  <a:pt x="326" y="128"/>
                </a:moveTo>
                <a:lnTo>
                  <a:pt x="325" y="128"/>
                </a:lnTo>
                <a:lnTo>
                  <a:pt x="326" y="128"/>
                </a:lnTo>
                <a:close/>
                <a:moveTo>
                  <a:pt x="325" y="110"/>
                </a:moveTo>
                <a:lnTo>
                  <a:pt x="325" y="108"/>
                </a:lnTo>
                <a:lnTo>
                  <a:pt x="325" y="110"/>
                </a:lnTo>
                <a:close/>
                <a:moveTo>
                  <a:pt x="320" y="86"/>
                </a:moveTo>
                <a:lnTo>
                  <a:pt x="318" y="86"/>
                </a:lnTo>
                <a:lnTo>
                  <a:pt x="320" y="86"/>
                </a:lnTo>
                <a:close/>
                <a:moveTo>
                  <a:pt x="318" y="83"/>
                </a:moveTo>
                <a:lnTo>
                  <a:pt x="318" y="85"/>
                </a:lnTo>
                <a:lnTo>
                  <a:pt x="318" y="83"/>
                </a:lnTo>
                <a:close/>
                <a:moveTo>
                  <a:pt x="320" y="77"/>
                </a:moveTo>
                <a:lnTo>
                  <a:pt x="320" y="78"/>
                </a:lnTo>
                <a:lnTo>
                  <a:pt x="318" y="78"/>
                </a:lnTo>
                <a:lnTo>
                  <a:pt x="318" y="77"/>
                </a:lnTo>
                <a:lnTo>
                  <a:pt x="320" y="77"/>
                </a:lnTo>
                <a:lnTo>
                  <a:pt x="321" y="77"/>
                </a:lnTo>
                <a:lnTo>
                  <a:pt x="320" y="77"/>
                </a:lnTo>
                <a:close/>
                <a:moveTo>
                  <a:pt x="322" y="74"/>
                </a:moveTo>
                <a:lnTo>
                  <a:pt x="321" y="74"/>
                </a:lnTo>
                <a:lnTo>
                  <a:pt x="322" y="74"/>
                </a:lnTo>
                <a:close/>
                <a:moveTo>
                  <a:pt x="279" y="36"/>
                </a:moveTo>
                <a:lnTo>
                  <a:pt x="279" y="38"/>
                </a:lnTo>
                <a:lnTo>
                  <a:pt x="278" y="38"/>
                </a:lnTo>
                <a:lnTo>
                  <a:pt x="278" y="36"/>
                </a:lnTo>
                <a:lnTo>
                  <a:pt x="279" y="36"/>
                </a:lnTo>
                <a:close/>
                <a:moveTo>
                  <a:pt x="235" y="1"/>
                </a:moveTo>
                <a:lnTo>
                  <a:pt x="265" y="24"/>
                </a:lnTo>
                <a:lnTo>
                  <a:pt x="274" y="30"/>
                </a:lnTo>
                <a:lnTo>
                  <a:pt x="274" y="31"/>
                </a:lnTo>
                <a:lnTo>
                  <a:pt x="274" y="32"/>
                </a:lnTo>
                <a:lnTo>
                  <a:pt x="275" y="32"/>
                </a:lnTo>
                <a:lnTo>
                  <a:pt x="275" y="34"/>
                </a:lnTo>
                <a:lnTo>
                  <a:pt x="274" y="34"/>
                </a:lnTo>
                <a:lnTo>
                  <a:pt x="274" y="35"/>
                </a:lnTo>
                <a:lnTo>
                  <a:pt x="274" y="36"/>
                </a:lnTo>
                <a:lnTo>
                  <a:pt x="275" y="38"/>
                </a:lnTo>
                <a:lnTo>
                  <a:pt x="277" y="38"/>
                </a:lnTo>
                <a:lnTo>
                  <a:pt x="278" y="39"/>
                </a:lnTo>
                <a:lnTo>
                  <a:pt x="278" y="40"/>
                </a:lnTo>
                <a:lnTo>
                  <a:pt x="278" y="39"/>
                </a:lnTo>
                <a:lnTo>
                  <a:pt x="279" y="39"/>
                </a:lnTo>
                <a:lnTo>
                  <a:pt x="279" y="40"/>
                </a:lnTo>
                <a:lnTo>
                  <a:pt x="279" y="42"/>
                </a:lnTo>
                <a:lnTo>
                  <a:pt x="278" y="43"/>
                </a:lnTo>
                <a:lnTo>
                  <a:pt x="277" y="43"/>
                </a:lnTo>
                <a:lnTo>
                  <a:pt x="277" y="44"/>
                </a:lnTo>
                <a:lnTo>
                  <a:pt x="277" y="45"/>
                </a:lnTo>
                <a:lnTo>
                  <a:pt x="278" y="45"/>
                </a:lnTo>
                <a:lnTo>
                  <a:pt x="279" y="47"/>
                </a:lnTo>
                <a:lnTo>
                  <a:pt x="279" y="48"/>
                </a:lnTo>
                <a:lnTo>
                  <a:pt x="280" y="48"/>
                </a:lnTo>
                <a:lnTo>
                  <a:pt x="282" y="48"/>
                </a:lnTo>
                <a:lnTo>
                  <a:pt x="284" y="48"/>
                </a:lnTo>
                <a:lnTo>
                  <a:pt x="286" y="48"/>
                </a:lnTo>
                <a:lnTo>
                  <a:pt x="287" y="49"/>
                </a:lnTo>
                <a:lnTo>
                  <a:pt x="288" y="49"/>
                </a:lnTo>
                <a:lnTo>
                  <a:pt x="287" y="51"/>
                </a:lnTo>
                <a:lnTo>
                  <a:pt x="287" y="52"/>
                </a:lnTo>
                <a:lnTo>
                  <a:pt x="287" y="51"/>
                </a:lnTo>
                <a:lnTo>
                  <a:pt x="288" y="52"/>
                </a:lnTo>
                <a:lnTo>
                  <a:pt x="290" y="52"/>
                </a:lnTo>
                <a:lnTo>
                  <a:pt x="291" y="52"/>
                </a:lnTo>
                <a:lnTo>
                  <a:pt x="292" y="52"/>
                </a:lnTo>
                <a:lnTo>
                  <a:pt x="294" y="52"/>
                </a:lnTo>
                <a:lnTo>
                  <a:pt x="295" y="53"/>
                </a:lnTo>
                <a:lnTo>
                  <a:pt x="295" y="55"/>
                </a:lnTo>
                <a:lnTo>
                  <a:pt x="295" y="56"/>
                </a:lnTo>
                <a:lnTo>
                  <a:pt x="296" y="56"/>
                </a:lnTo>
                <a:lnTo>
                  <a:pt x="296" y="57"/>
                </a:lnTo>
                <a:lnTo>
                  <a:pt x="295" y="57"/>
                </a:lnTo>
                <a:lnTo>
                  <a:pt x="295" y="59"/>
                </a:lnTo>
                <a:lnTo>
                  <a:pt x="295" y="60"/>
                </a:lnTo>
                <a:lnTo>
                  <a:pt x="296" y="60"/>
                </a:lnTo>
                <a:lnTo>
                  <a:pt x="296" y="61"/>
                </a:lnTo>
                <a:lnTo>
                  <a:pt x="296" y="62"/>
                </a:lnTo>
                <a:lnTo>
                  <a:pt x="296" y="61"/>
                </a:lnTo>
                <a:lnTo>
                  <a:pt x="296" y="60"/>
                </a:lnTo>
                <a:lnTo>
                  <a:pt x="295" y="59"/>
                </a:lnTo>
                <a:lnTo>
                  <a:pt x="296" y="59"/>
                </a:lnTo>
                <a:lnTo>
                  <a:pt x="297" y="60"/>
                </a:lnTo>
                <a:lnTo>
                  <a:pt x="297" y="61"/>
                </a:lnTo>
                <a:lnTo>
                  <a:pt x="299" y="62"/>
                </a:lnTo>
                <a:lnTo>
                  <a:pt x="299" y="61"/>
                </a:lnTo>
                <a:lnTo>
                  <a:pt x="296" y="60"/>
                </a:lnTo>
                <a:lnTo>
                  <a:pt x="296" y="59"/>
                </a:lnTo>
                <a:lnTo>
                  <a:pt x="295" y="57"/>
                </a:lnTo>
                <a:lnTo>
                  <a:pt x="296" y="57"/>
                </a:lnTo>
                <a:lnTo>
                  <a:pt x="297" y="59"/>
                </a:lnTo>
                <a:lnTo>
                  <a:pt x="297" y="60"/>
                </a:lnTo>
                <a:lnTo>
                  <a:pt x="299" y="60"/>
                </a:lnTo>
                <a:lnTo>
                  <a:pt x="299" y="61"/>
                </a:lnTo>
                <a:lnTo>
                  <a:pt x="299" y="62"/>
                </a:lnTo>
                <a:lnTo>
                  <a:pt x="300" y="62"/>
                </a:lnTo>
                <a:lnTo>
                  <a:pt x="301" y="64"/>
                </a:lnTo>
                <a:lnTo>
                  <a:pt x="301" y="65"/>
                </a:lnTo>
                <a:lnTo>
                  <a:pt x="303" y="66"/>
                </a:lnTo>
                <a:lnTo>
                  <a:pt x="304" y="66"/>
                </a:lnTo>
                <a:lnTo>
                  <a:pt x="305" y="69"/>
                </a:lnTo>
                <a:lnTo>
                  <a:pt x="307" y="69"/>
                </a:lnTo>
                <a:lnTo>
                  <a:pt x="308" y="69"/>
                </a:lnTo>
                <a:lnTo>
                  <a:pt x="309" y="69"/>
                </a:lnTo>
                <a:lnTo>
                  <a:pt x="309" y="70"/>
                </a:lnTo>
                <a:lnTo>
                  <a:pt x="311" y="70"/>
                </a:lnTo>
                <a:lnTo>
                  <a:pt x="311" y="69"/>
                </a:lnTo>
                <a:lnTo>
                  <a:pt x="312" y="69"/>
                </a:lnTo>
                <a:lnTo>
                  <a:pt x="312" y="68"/>
                </a:lnTo>
                <a:lnTo>
                  <a:pt x="313" y="68"/>
                </a:lnTo>
                <a:lnTo>
                  <a:pt x="313" y="69"/>
                </a:lnTo>
                <a:lnTo>
                  <a:pt x="315" y="69"/>
                </a:lnTo>
                <a:lnTo>
                  <a:pt x="315" y="70"/>
                </a:lnTo>
                <a:lnTo>
                  <a:pt x="316" y="70"/>
                </a:lnTo>
                <a:lnTo>
                  <a:pt x="317" y="70"/>
                </a:lnTo>
                <a:lnTo>
                  <a:pt x="318" y="70"/>
                </a:lnTo>
                <a:lnTo>
                  <a:pt x="320" y="70"/>
                </a:lnTo>
                <a:lnTo>
                  <a:pt x="320" y="72"/>
                </a:lnTo>
                <a:lnTo>
                  <a:pt x="318" y="72"/>
                </a:lnTo>
                <a:lnTo>
                  <a:pt x="318" y="73"/>
                </a:lnTo>
                <a:lnTo>
                  <a:pt x="318" y="74"/>
                </a:lnTo>
                <a:lnTo>
                  <a:pt x="320" y="74"/>
                </a:lnTo>
                <a:lnTo>
                  <a:pt x="320" y="73"/>
                </a:lnTo>
                <a:lnTo>
                  <a:pt x="321" y="73"/>
                </a:lnTo>
                <a:lnTo>
                  <a:pt x="321" y="74"/>
                </a:lnTo>
                <a:lnTo>
                  <a:pt x="321" y="76"/>
                </a:lnTo>
                <a:lnTo>
                  <a:pt x="320" y="76"/>
                </a:lnTo>
                <a:lnTo>
                  <a:pt x="320" y="74"/>
                </a:lnTo>
                <a:lnTo>
                  <a:pt x="321" y="73"/>
                </a:lnTo>
                <a:lnTo>
                  <a:pt x="320" y="73"/>
                </a:lnTo>
                <a:lnTo>
                  <a:pt x="320" y="74"/>
                </a:lnTo>
                <a:lnTo>
                  <a:pt x="320" y="76"/>
                </a:lnTo>
                <a:lnTo>
                  <a:pt x="318" y="76"/>
                </a:lnTo>
                <a:lnTo>
                  <a:pt x="318" y="77"/>
                </a:lnTo>
                <a:lnTo>
                  <a:pt x="317" y="78"/>
                </a:lnTo>
                <a:lnTo>
                  <a:pt x="317" y="79"/>
                </a:lnTo>
                <a:lnTo>
                  <a:pt x="317" y="81"/>
                </a:lnTo>
                <a:lnTo>
                  <a:pt x="318" y="81"/>
                </a:lnTo>
                <a:lnTo>
                  <a:pt x="317" y="82"/>
                </a:lnTo>
                <a:lnTo>
                  <a:pt x="317" y="83"/>
                </a:lnTo>
                <a:lnTo>
                  <a:pt x="318" y="83"/>
                </a:lnTo>
                <a:lnTo>
                  <a:pt x="318" y="85"/>
                </a:lnTo>
                <a:lnTo>
                  <a:pt x="318" y="86"/>
                </a:lnTo>
                <a:lnTo>
                  <a:pt x="317" y="86"/>
                </a:lnTo>
                <a:lnTo>
                  <a:pt x="318" y="87"/>
                </a:lnTo>
                <a:lnTo>
                  <a:pt x="318" y="90"/>
                </a:lnTo>
                <a:lnTo>
                  <a:pt x="318" y="91"/>
                </a:lnTo>
                <a:lnTo>
                  <a:pt x="317" y="91"/>
                </a:lnTo>
                <a:lnTo>
                  <a:pt x="317" y="94"/>
                </a:lnTo>
                <a:lnTo>
                  <a:pt x="318" y="94"/>
                </a:lnTo>
                <a:lnTo>
                  <a:pt x="320" y="95"/>
                </a:lnTo>
                <a:lnTo>
                  <a:pt x="320" y="96"/>
                </a:lnTo>
                <a:lnTo>
                  <a:pt x="321" y="96"/>
                </a:lnTo>
                <a:lnTo>
                  <a:pt x="322" y="96"/>
                </a:lnTo>
                <a:lnTo>
                  <a:pt x="324" y="96"/>
                </a:lnTo>
                <a:lnTo>
                  <a:pt x="324" y="98"/>
                </a:lnTo>
                <a:lnTo>
                  <a:pt x="324" y="99"/>
                </a:lnTo>
                <a:lnTo>
                  <a:pt x="324" y="100"/>
                </a:lnTo>
                <a:lnTo>
                  <a:pt x="322" y="99"/>
                </a:lnTo>
                <a:lnTo>
                  <a:pt x="321" y="99"/>
                </a:lnTo>
                <a:lnTo>
                  <a:pt x="320" y="99"/>
                </a:lnTo>
                <a:lnTo>
                  <a:pt x="320" y="100"/>
                </a:lnTo>
                <a:lnTo>
                  <a:pt x="320" y="102"/>
                </a:lnTo>
                <a:lnTo>
                  <a:pt x="320" y="103"/>
                </a:lnTo>
                <a:lnTo>
                  <a:pt x="318" y="104"/>
                </a:lnTo>
                <a:lnTo>
                  <a:pt x="320" y="106"/>
                </a:lnTo>
                <a:lnTo>
                  <a:pt x="318" y="106"/>
                </a:lnTo>
                <a:lnTo>
                  <a:pt x="320" y="106"/>
                </a:lnTo>
                <a:lnTo>
                  <a:pt x="320" y="107"/>
                </a:lnTo>
                <a:lnTo>
                  <a:pt x="321" y="107"/>
                </a:lnTo>
                <a:lnTo>
                  <a:pt x="322" y="106"/>
                </a:lnTo>
                <a:lnTo>
                  <a:pt x="324" y="107"/>
                </a:lnTo>
                <a:lnTo>
                  <a:pt x="325" y="107"/>
                </a:lnTo>
                <a:lnTo>
                  <a:pt x="325" y="108"/>
                </a:lnTo>
                <a:lnTo>
                  <a:pt x="324" y="108"/>
                </a:lnTo>
                <a:lnTo>
                  <a:pt x="324" y="110"/>
                </a:lnTo>
                <a:lnTo>
                  <a:pt x="325" y="110"/>
                </a:lnTo>
                <a:lnTo>
                  <a:pt x="324" y="111"/>
                </a:lnTo>
                <a:lnTo>
                  <a:pt x="325" y="111"/>
                </a:lnTo>
                <a:lnTo>
                  <a:pt x="325" y="112"/>
                </a:lnTo>
                <a:lnTo>
                  <a:pt x="325" y="113"/>
                </a:lnTo>
                <a:lnTo>
                  <a:pt x="325" y="115"/>
                </a:lnTo>
                <a:lnTo>
                  <a:pt x="326" y="116"/>
                </a:lnTo>
                <a:lnTo>
                  <a:pt x="328" y="120"/>
                </a:lnTo>
                <a:lnTo>
                  <a:pt x="328" y="121"/>
                </a:lnTo>
                <a:lnTo>
                  <a:pt x="329" y="121"/>
                </a:lnTo>
                <a:lnTo>
                  <a:pt x="329" y="124"/>
                </a:lnTo>
                <a:lnTo>
                  <a:pt x="329" y="125"/>
                </a:lnTo>
                <a:lnTo>
                  <a:pt x="329" y="128"/>
                </a:lnTo>
                <a:lnTo>
                  <a:pt x="328" y="128"/>
                </a:lnTo>
                <a:lnTo>
                  <a:pt x="325" y="128"/>
                </a:lnTo>
                <a:lnTo>
                  <a:pt x="325" y="129"/>
                </a:lnTo>
                <a:lnTo>
                  <a:pt x="326" y="129"/>
                </a:lnTo>
                <a:lnTo>
                  <a:pt x="326" y="128"/>
                </a:lnTo>
                <a:lnTo>
                  <a:pt x="328" y="128"/>
                </a:lnTo>
                <a:lnTo>
                  <a:pt x="328" y="129"/>
                </a:lnTo>
                <a:lnTo>
                  <a:pt x="328" y="131"/>
                </a:lnTo>
                <a:lnTo>
                  <a:pt x="328" y="132"/>
                </a:lnTo>
                <a:lnTo>
                  <a:pt x="328" y="133"/>
                </a:lnTo>
                <a:lnTo>
                  <a:pt x="328" y="134"/>
                </a:lnTo>
                <a:lnTo>
                  <a:pt x="328" y="136"/>
                </a:lnTo>
                <a:lnTo>
                  <a:pt x="326" y="136"/>
                </a:lnTo>
                <a:lnTo>
                  <a:pt x="325" y="136"/>
                </a:lnTo>
                <a:lnTo>
                  <a:pt x="324" y="136"/>
                </a:lnTo>
                <a:lnTo>
                  <a:pt x="320" y="136"/>
                </a:lnTo>
                <a:lnTo>
                  <a:pt x="318" y="136"/>
                </a:lnTo>
                <a:lnTo>
                  <a:pt x="318" y="137"/>
                </a:lnTo>
                <a:lnTo>
                  <a:pt x="317" y="137"/>
                </a:lnTo>
                <a:lnTo>
                  <a:pt x="317" y="138"/>
                </a:lnTo>
                <a:lnTo>
                  <a:pt x="317" y="140"/>
                </a:lnTo>
                <a:lnTo>
                  <a:pt x="317" y="141"/>
                </a:lnTo>
                <a:lnTo>
                  <a:pt x="317" y="142"/>
                </a:lnTo>
                <a:lnTo>
                  <a:pt x="316" y="144"/>
                </a:lnTo>
                <a:lnTo>
                  <a:pt x="317" y="144"/>
                </a:lnTo>
                <a:lnTo>
                  <a:pt x="317" y="146"/>
                </a:lnTo>
                <a:lnTo>
                  <a:pt x="318" y="146"/>
                </a:lnTo>
                <a:lnTo>
                  <a:pt x="320" y="146"/>
                </a:lnTo>
                <a:lnTo>
                  <a:pt x="322" y="146"/>
                </a:lnTo>
                <a:lnTo>
                  <a:pt x="324" y="146"/>
                </a:lnTo>
                <a:lnTo>
                  <a:pt x="324" y="148"/>
                </a:lnTo>
                <a:lnTo>
                  <a:pt x="324" y="149"/>
                </a:lnTo>
                <a:lnTo>
                  <a:pt x="322" y="149"/>
                </a:lnTo>
                <a:lnTo>
                  <a:pt x="321" y="149"/>
                </a:lnTo>
                <a:lnTo>
                  <a:pt x="320" y="149"/>
                </a:lnTo>
                <a:lnTo>
                  <a:pt x="320" y="150"/>
                </a:lnTo>
                <a:lnTo>
                  <a:pt x="320" y="151"/>
                </a:lnTo>
                <a:lnTo>
                  <a:pt x="318" y="153"/>
                </a:lnTo>
                <a:lnTo>
                  <a:pt x="318" y="154"/>
                </a:lnTo>
                <a:lnTo>
                  <a:pt x="318" y="155"/>
                </a:lnTo>
                <a:lnTo>
                  <a:pt x="318" y="157"/>
                </a:lnTo>
                <a:lnTo>
                  <a:pt x="318" y="158"/>
                </a:lnTo>
                <a:lnTo>
                  <a:pt x="320" y="158"/>
                </a:lnTo>
                <a:lnTo>
                  <a:pt x="320" y="159"/>
                </a:lnTo>
                <a:lnTo>
                  <a:pt x="321" y="159"/>
                </a:lnTo>
                <a:lnTo>
                  <a:pt x="321" y="161"/>
                </a:lnTo>
                <a:lnTo>
                  <a:pt x="322" y="161"/>
                </a:lnTo>
                <a:lnTo>
                  <a:pt x="322" y="162"/>
                </a:lnTo>
                <a:lnTo>
                  <a:pt x="321" y="162"/>
                </a:lnTo>
                <a:lnTo>
                  <a:pt x="321" y="163"/>
                </a:lnTo>
                <a:lnTo>
                  <a:pt x="320" y="163"/>
                </a:lnTo>
                <a:lnTo>
                  <a:pt x="320" y="165"/>
                </a:lnTo>
                <a:lnTo>
                  <a:pt x="318" y="165"/>
                </a:lnTo>
                <a:lnTo>
                  <a:pt x="317" y="166"/>
                </a:lnTo>
                <a:lnTo>
                  <a:pt x="317" y="167"/>
                </a:lnTo>
                <a:lnTo>
                  <a:pt x="318" y="168"/>
                </a:lnTo>
                <a:lnTo>
                  <a:pt x="318" y="170"/>
                </a:lnTo>
                <a:lnTo>
                  <a:pt x="320" y="170"/>
                </a:lnTo>
                <a:lnTo>
                  <a:pt x="320" y="171"/>
                </a:lnTo>
                <a:lnTo>
                  <a:pt x="321" y="172"/>
                </a:lnTo>
                <a:lnTo>
                  <a:pt x="322" y="171"/>
                </a:lnTo>
                <a:lnTo>
                  <a:pt x="324" y="171"/>
                </a:lnTo>
                <a:lnTo>
                  <a:pt x="325" y="172"/>
                </a:lnTo>
                <a:lnTo>
                  <a:pt x="325" y="171"/>
                </a:lnTo>
                <a:lnTo>
                  <a:pt x="326" y="171"/>
                </a:lnTo>
                <a:lnTo>
                  <a:pt x="326" y="170"/>
                </a:lnTo>
                <a:lnTo>
                  <a:pt x="328" y="170"/>
                </a:lnTo>
                <a:lnTo>
                  <a:pt x="329" y="170"/>
                </a:lnTo>
                <a:lnTo>
                  <a:pt x="329" y="171"/>
                </a:lnTo>
                <a:lnTo>
                  <a:pt x="330" y="171"/>
                </a:lnTo>
                <a:lnTo>
                  <a:pt x="330" y="172"/>
                </a:lnTo>
                <a:lnTo>
                  <a:pt x="329" y="172"/>
                </a:lnTo>
                <a:lnTo>
                  <a:pt x="329" y="174"/>
                </a:lnTo>
                <a:lnTo>
                  <a:pt x="329" y="175"/>
                </a:lnTo>
                <a:lnTo>
                  <a:pt x="329" y="176"/>
                </a:lnTo>
                <a:lnTo>
                  <a:pt x="328" y="176"/>
                </a:lnTo>
                <a:lnTo>
                  <a:pt x="328" y="178"/>
                </a:lnTo>
                <a:lnTo>
                  <a:pt x="326" y="179"/>
                </a:lnTo>
                <a:lnTo>
                  <a:pt x="326" y="180"/>
                </a:lnTo>
                <a:lnTo>
                  <a:pt x="325" y="180"/>
                </a:lnTo>
                <a:lnTo>
                  <a:pt x="325" y="182"/>
                </a:lnTo>
                <a:lnTo>
                  <a:pt x="324" y="182"/>
                </a:lnTo>
                <a:lnTo>
                  <a:pt x="322" y="182"/>
                </a:lnTo>
                <a:lnTo>
                  <a:pt x="322" y="183"/>
                </a:lnTo>
                <a:lnTo>
                  <a:pt x="322" y="184"/>
                </a:lnTo>
                <a:lnTo>
                  <a:pt x="321" y="184"/>
                </a:lnTo>
                <a:lnTo>
                  <a:pt x="320" y="184"/>
                </a:lnTo>
                <a:lnTo>
                  <a:pt x="322" y="185"/>
                </a:lnTo>
                <a:lnTo>
                  <a:pt x="322" y="187"/>
                </a:lnTo>
                <a:lnTo>
                  <a:pt x="321" y="187"/>
                </a:lnTo>
                <a:lnTo>
                  <a:pt x="321" y="188"/>
                </a:lnTo>
                <a:lnTo>
                  <a:pt x="321" y="189"/>
                </a:lnTo>
                <a:lnTo>
                  <a:pt x="320" y="189"/>
                </a:lnTo>
                <a:lnTo>
                  <a:pt x="320" y="191"/>
                </a:lnTo>
                <a:lnTo>
                  <a:pt x="320" y="192"/>
                </a:lnTo>
                <a:lnTo>
                  <a:pt x="318" y="191"/>
                </a:lnTo>
                <a:lnTo>
                  <a:pt x="317" y="191"/>
                </a:lnTo>
                <a:lnTo>
                  <a:pt x="317" y="189"/>
                </a:lnTo>
                <a:lnTo>
                  <a:pt x="316" y="189"/>
                </a:lnTo>
                <a:lnTo>
                  <a:pt x="315" y="191"/>
                </a:lnTo>
                <a:lnTo>
                  <a:pt x="313" y="191"/>
                </a:lnTo>
                <a:lnTo>
                  <a:pt x="313" y="192"/>
                </a:lnTo>
                <a:lnTo>
                  <a:pt x="313" y="193"/>
                </a:lnTo>
                <a:lnTo>
                  <a:pt x="315" y="195"/>
                </a:lnTo>
                <a:lnTo>
                  <a:pt x="315" y="196"/>
                </a:lnTo>
                <a:lnTo>
                  <a:pt x="313" y="196"/>
                </a:lnTo>
                <a:lnTo>
                  <a:pt x="312" y="196"/>
                </a:lnTo>
                <a:lnTo>
                  <a:pt x="311" y="197"/>
                </a:lnTo>
                <a:lnTo>
                  <a:pt x="311" y="201"/>
                </a:lnTo>
                <a:lnTo>
                  <a:pt x="312" y="203"/>
                </a:lnTo>
                <a:lnTo>
                  <a:pt x="313" y="204"/>
                </a:lnTo>
                <a:lnTo>
                  <a:pt x="312" y="205"/>
                </a:lnTo>
                <a:lnTo>
                  <a:pt x="311" y="204"/>
                </a:lnTo>
                <a:lnTo>
                  <a:pt x="309" y="205"/>
                </a:lnTo>
                <a:lnTo>
                  <a:pt x="309" y="206"/>
                </a:lnTo>
                <a:lnTo>
                  <a:pt x="309" y="208"/>
                </a:lnTo>
                <a:lnTo>
                  <a:pt x="309" y="209"/>
                </a:lnTo>
                <a:lnTo>
                  <a:pt x="307" y="209"/>
                </a:lnTo>
                <a:lnTo>
                  <a:pt x="305" y="210"/>
                </a:lnTo>
                <a:lnTo>
                  <a:pt x="307" y="212"/>
                </a:lnTo>
                <a:lnTo>
                  <a:pt x="305" y="212"/>
                </a:lnTo>
                <a:lnTo>
                  <a:pt x="304" y="212"/>
                </a:lnTo>
                <a:lnTo>
                  <a:pt x="304" y="210"/>
                </a:lnTo>
                <a:lnTo>
                  <a:pt x="303" y="210"/>
                </a:lnTo>
                <a:lnTo>
                  <a:pt x="303" y="212"/>
                </a:lnTo>
                <a:lnTo>
                  <a:pt x="301" y="212"/>
                </a:lnTo>
                <a:lnTo>
                  <a:pt x="300" y="214"/>
                </a:lnTo>
                <a:lnTo>
                  <a:pt x="301" y="214"/>
                </a:lnTo>
                <a:lnTo>
                  <a:pt x="301" y="216"/>
                </a:lnTo>
                <a:lnTo>
                  <a:pt x="301" y="217"/>
                </a:lnTo>
                <a:lnTo>
                  <a:pt x="300" y="217"/>
                </a:lnTo>
                <a:lnTo>
                  <a:pt x="299" y="217"/>
                </a:lnTo>
                <a:lnTo>
                  <a:pt x="299" y="218"/>
                </a:lnTo>
                <a:lnTo>
                  <a:pt x="299" y="220"/>
                </a:lnTo>
                <a:lnTo>
                  <a:pt x="299" y="221"/>
                </a:lnTo>
                <a:lnTo>
                  <a:pt x="299" y="222"/>
                </a:lnTo>
                <a:lnTo>
                  <a:pt x="300" y="222"/>
                </a:lnTo>
                <a:lnTo>
                  <a:pt x="300" y="223"/>
                </a:lnTo>
                <a:lnTo>
                  <a:pt x="299" y="223"/>
                </a:lnTo>
                <a:lnTo>
                  <a:pt x="297" y="223"/>
                </a:lnTo>
                <a:lnTo>
                  <a:pt x="296" y="223"/>
                </a:lnTo>
                <a:lnTo>
                  <a:pt x="295" y="225"/>
                </a:lnTo>
                <a:lnTo>
                  <a:pt x="295" y="226"/>
                </a:lnTo>
                <a:lnTo>
                  <a:pt x="295" y="227"/>
                </a:lnTo>
                <a:lnTo>
                  <a:pt x="295" y="229"/>
                </a:lnTo>
                <a:lnTo>
                  <a:pt x="295" y="230"/>
                </a:lnTo>
                <a:lnTo>
                  <a:pt x="294" y="231"/>
                </a:lnTo>
                <a:lnTo>
                  <a:pt x="294" y="233"/>
                </a:lnTo>
                <a:lnTo>
                  <a:pt x="294" y="234"/>
                </a:lnTo>
                <a:lnTo>
                  <a:pt x="294" y="235"/>
                </a:lnTo>
                <a:lnTo>
                  <a:pt x="295" y="237"/>
                </a:lnTo>
                <a:lnTo>
                  <a:pt x="296" y="237"/>
                </a:lnTo>
                <a:lnTo>
                  <a:pt x="296" y="238"/>
                </a:lnTo>
                <a:lnTo>
                  <a:pt x="296" y="239"/>
                </a:lnTo>
                <a:lnTo>
                  <a:pt x="295" y="238"/>
                </a:lnTo>
                <a:lnTo>
                  <a:pt x="294" y="238"/>
                </a:lnTo>
                <a:lnTo>
                  <a:pt x="294" y="239"/>
                </a:lnTo>
                <a:lnTo>
                  <a:pt x="294" y="238"/>
                </a:lnTo>
                <a:lnTo>
                  <a:pt x="292" y="238"/>
                </a:lnTo>
                <a:lnTo>
                  <a:pt x="291" y="238"/>
                </a:lnTo>
                <a:lnTo>
                  <a:pt x="290" y="238"/>
                </a:lnTo>
                <a:lnTo>
                  <a:pt x="288" y="238"/>
                </a:lnTo>
                <a:lnTo>
                  <a:pt x="287" y="238"/>
                </a:lnTo>
                <a:lnTo>
                  <a:pt x="287" y="237"/>
                </a:lnTo>
                <a:lnTo>
                  <a:pt x="286" y="237"/>
                </a:lnTo>
                <a:lnTo>
                  <a:pt x="284" y="238"/>
                </a:lnTo>
                <a:lnTo>
                  <a:pt x="284" y="239"/>
                </a:lnTo>
                <a:lnTo>
                  <a:pt x="283" y="239"/>
                </a:lnTo>
                <a:lnTo>
                  <a:pt x="282" y="239"/>
                </a:lnTo>
                <a:lnTo>
                  <a:pt x="280" y="239"/>
                </a:lnTo>
                <a:lnTo>
                  <a:pt x="278" y="239"/>
                </a:lnTo>
                <a:lnTo>
                  <a:pt x="277" y="239"/>
                </a:lnTo>
                <a:lnTo>
                  <a:pt x="275" y="239"/>
                </a:lnTo>
                <a:lnTo>
                  <a:pt x="274" y="239"/>
                </a:lnTo>
                <a:lnTo>
                  <a:pt x="274" y="238"/>
                </a:lnTo>
                <a:lnTo>
                  <a:pt x="273" y="237"/>
                </a:lnTo>
                <a:lnTo>
                  <a:pt x="271" y="237"/>
                </a:lnTo>
                <a:lnTo>
                  <a:pt x="270" y="237"/>
                </a:lnTo>
                <a:lnTo>
                  <a:pt x="269" y="237"/>
                </a:lnTo>
                <a:lnTo>
                  <a:pt x="267" y="238"/>
                </a:lnTo>
                <a:lnTo>
                  <a:pt x="266" y="239"/>
                </a:lnTo>
                <a:lnTo>
                  <a:pt x="265" y="240"/>
                </a:lnTo>
                <a:lnTo>
                  <a:pt x="265" y="242"/>
                </a:lnTo>
                <a:lnTo>
                  <a:pt x="263" y="243"/>
                </a:lnTo>
                <a:lnTo>
                  <a:pt x="263" y="244"/>
                </a:lnTo>
                <a:lnTo>
                  <a:pt x="263" y="246"/>
                </a:lnTo>
                <a:lnTo>
                  <a:pt x="262" y="246"/>
                </a:lnTo>
                <a:lnTo>
                  <a:pt x="262" y="247"/>
                </a:lnTo>
                <a:lnTo>
                  <a:pt x="262" y="248"/>
                </a:lnTo>
                <a:lnTo>
                  <a:pt x="262" y="251"/>
                </a:lnTo>
                <a:lnTo>
                  <a:pt x="261" y="252"/>
                </a:lnTo>
                <a:lnTo>
                  <a:pt x="260" y="252"/>
                </a:lnTo>
                <a:lnTo>
                  <a:pt x="258" y="252"/>
                </a:lnTo>
                <a:lnTo>
                  <a:pt x="258" y="254"/>
                </a:lnTo>
                <a:lnTo>
                  <a:pt x="257" y="254"/>
                </a:lnTo>
                <a:lnTo>
                  <a:pt x="256" y="254"/>
                </a:lnTo>
                <a:lnTo>
                  <a:pt x="256" y="255"/>
                </a:lnTo>
                <a:lnTo>
                  <a:pt x="258" y="257"/>
                </a:lnTo>
                <a:lnTo>
                  <a:pt x="258" y="259"/>
                </a:lnTo>
                <a:lnTo>
                  <a:pt x="260" y="260"/>
                </a:lnTo>
                <a:lnTo>
                  <a:pt x="261" y="263"/>
                </a:lnTo>
                <a:lnTo>
                  <a:pt x="262" y="263"/>
                </a:lnTo>
                <a:lnTo>
                  <a:pt x="263" y="263"/>
                </a:lnTo>
                <a:lnTo>
                  <a:pt x="265" y="264"/>
                </a:lnTo>
                <a:lnTo>
                  <a:pt x="266" y="264"/>
                </a:lnTo>
                <a:lnTo>
                  <a:pt x="267" y="267"/>
                </a:lnTo>
                <a:lnTo>
                  <a:pt x="267" y="268"/>
                </a:lnTo>
                <a:lnTo>
                  <a:pt x="269" y="268"/>
                </a:lnTo>
                <a:lnTo>
                  <a:pt x="270" y="269"/>
                </a:lnTo>
                <a:lnTo>
                  <a:pt x="271" y="269"/>
                </a:lnTo>
                <a:lnTo>
                  <a:pt x="271" y="272"/>
                </a:lnTo>
                <a:lnTo>
                  <a:pt x="271" y="273"/>
                </a:lnTo>
                <a:lnTo>
                  <a:pt x="271" y="276"/>
                </a:lnTo>
                <a:lnTo>
                  <a:pt x="270" y="277"/>
                </a:lnTo>
                <a:lnTo>
                  <a:pt x="270" y="278"/>
                </a:lnTo>
                <a:lnTo>
                  <a:pt x="271" y="278"/>
                </a:lnTo>
                <a:lnTo>
                  <a:pt x="271" y="280"/>
                </a:lnTo>
                <a:lnTo>
                  <a:pt x="273" y="281"/>
                </a:lnTo>
                <a:lnTo>
                  <a:pt x="273" y="282"/>
                </a:lnTo>
                <a:lnTo>
                  <a:pt x="271" y="282"/>
                </a:lnTo>
                <a:lnTo>
                  <a:pt x="270" y="282"/>
                </a:lnTo>
                <a:lnTo>
                  <a:pt x="269" y="284"/>
                </a:lnTo>
                <a:lnTo>
                  <a:pt x="267" y="284"/>
                </a:lnTo>
                <a:lnTo>
                  <a:pt x="266" y="284"/>
                </a:lnTo>
                <a:lnTo>
                  <a:pt x="265" y="282"/>
                </a:lnTo>
                <a:lnTo>
                  <a:pt x="263" y="282"/>
                </a:lnTo>
                <a:lnTo>
                  <a:pt x="262" y="282"/>
                </a:lnTo>
                <a:lnTo>
                  <a:pt x="261" y="281"/>
                </a:lnTo>
                <a:lnTo>
                  <a:pt x="260" y="281"/>
                </a:lnTo>
                <a:lnTo>
                  <a:pt x="260" y="280"/>
                </a:lnTo>
                <a:lnTo>
                  <a:pt x="260" y="278"/>
                </a:lnTo>
                <a:lnTo>
                  <a:pt x="257" y="278"/>
                </a:lnTo>
                <a:lnTo>
                  <a:pt x="257" y="277"/>
                </a:lnTo>
                <a:lnTo>
                  <a:pt x="258" y="276"/>
                </a:lnTo>
                <a:lnTo>
                  <a:pt x="257" y="275"/>
                </a:lnTo>
                <a:lnTo>
                  <a:pt x="257" y="273"/>
                </a:lnTo>
                <a:lnTo>
                  <a:pt x="257" y="272"/>
                </a:lnTo>
                <a:lnTo>
                  <a:pt x="258" y="272"/>
                </a:lnTo>
                <a:lnTo>
                  <a:pt x="260" y="272"/>
                </a:lnTo>
                <a:lnTo>
                  <a:pt x="260" y="271"/>
                </a:lnTo>
                <a:lnTo>
                  <a:pt x="260" y="269"/>
                </a:lnTo>
                <a:lnTo>
                  <a:pt x="260" y="268"/>
                </a:lnTo>
                <a:lnTo>
                  <a:pt x="258" y="267"/>
                </a:lnTo>
                <a:lnTo>
                  <a:pt x="257" y="265"/>
                </a:lnTo>
                <a:lnTo>
                  <a:pt x="256" y="265"/>
                </a:lnTo>
                <a:lnTo>
                  <a:pt x="256" y="264"/>
                </a:lnTo>
                <a:lnTo>
                  <a:pt x="254" y="263"/>
                </a:lnTo>
                <a:lnTo>
                  <a:pt x="254" y="261"/>
                </a:lnTo>
                <a:lnTo>
                  <a:pt x="254" y="260"/>
                </a:lnTo>
                <a:lnTo>
                  <a:pt x="253" y="259"/>
                </a:lnTo>
                <a:lnTo>
                  <a:pt x="253" y="257"/>
                </a:lnTo>
                <a:lnTo>
                  <a:pt x="253" y="256"/>
                </a:lnTo>
                <a:lnTo>
                  <a:pt x="252" y="256"/>
                </a:lnTo>
                <a:lnTo>
                  <a:pt x="252" y="255"/>
                </a:lnTo>
                <a:lnTo>
                  <a:pt x="253" y="255"/>
                </a:lnTo>
                <a:lnTo>
                  <a:pt x="253" y="254"/>
                </a:lnTo>
                <a:lnTo>
                  <a:pt x="253" y="255"/>
                </a:lnTo>
                <a:lnTo>
                  <a:pt x="252" y="255"/>
                </a:lnTo>
                <a:lnTo>
                  <a:pt x="252" y="254"/>
                </a:lnTo>
                <a:lnTo>
                  <a:pt x="250" y="254"/>
                </a:lnTo>
                <a:lnTo>
                  <a:pt x="250" y="255"/>
                </a:lnTo>
                <a:lnTo>
                  <a:pt x="250" y="256"/>
                </a:lnTo>
                <a:lnTo>
                  <a:pt x="249" y="255"/>
                </a:lnTo>
                <a:lnTo>
                  <a:pt x="249" y="254"/>
                </a:lnTo>
                <a:lnTo>
                  <a:pt x="246" y="252"/>
                </a:lnTo>
                <a:lnTo>
                  <a:pt x="245" y="251"/>
                </a:lnTo>
                <a:lnTo>
                  <a:pt x="244" y="251"/>
                </a:lnTo>
                <a:lnTo>
                  <a:pt x="244" y="250"/>
                </a:lnTo>
                <a:lnTo>
                  <a:pt x="243" y="250"/>
                </a:lnTo>
                <a:lnTo>
                  <a:pt x="241" y="248"/>
                </a:lnTo>
                <a:lnTo>
                  <a:pt x="240" y="248"/>
                </a:lnTo>
                <a:lnTo>
                  <a:pt x="239" y="248"/>
                </a:lnTo>
                <a:lnTo>
                  <a:pt x="237" y="248"/>
                </a:lnTo>
                <a:lnTo>
                  <a:pt x="236" y="248"/>
                </a:lnTo>
                <a:lnTo>
                  <a:pt x="236" y="250"/>
                </a:lnTo>
                <a:lnTo>
                  <a:pt x="235" y="251"/>
                </a:lnTo>
                <a:lnTo>
                  <a:pt x="233" y="252"/>
                </a:lnTo>
                <a:lnTo>
                  <a:pt x="235" y="254"/>
                </a:lnTo>
                <a:lnTo>
                  <a:pt x="235" y="255"/>
                </a:lnTo>
                <a:lnTo>
                  <a:pt x="235" y="256"/>
                </a:lnTo>
                <a:lnTo>
                  <a:pt x="235" y="257"/>
                </a:lnTo>
                <a:lnTo>
                  <a:pt x="233" y="257"/>
                </a:lnTo>
                <a:lnTo>
                  <a:pt x="233" y="259"/>
                </a:lnTo>
                <a:lnTo>
                  <a:pt x="232" y="259"/>
                </a:lnTo>
                <a:lnTo>
                  <a:pt x="233" y="259"/>
                </a:lnTo>
                <a:lnTo>
                  <a:pt x="233" y="260"/>
                </a:lnTo>
                <a:lnTo>
                  <a:pt x="232" y="260"/>
                </a:lnTo>
                <a:lnTo>
                  <a:pt x="233" y="260"/>
                </a:lnTo>
                <a:lnTo>
                  <a:pt x="232" y="261"/>
                </a:lnTo>
                <a:lnTo>
                  <a:pt x="233" y="261"/>
                </a:lnTo>
                <a:lnTo>
                  <a:pt x="235" y="261"/>
                </a:lnTo>
                <a:lnTo>
                  <a:pt x="235" y="263"/>
                </a:lnTo>
                <a:lnTo>
                  <a:pt x="236" y="264"/>
                </a:lnTo>
                <a:lnTo>
                  <a:pt x="235" y="263"/>
                </a:lnTo>
                <a:lnTo>
                  <a:pt x="235" y="264"/>
                </a:lnTo>
                <a:lnTo>
                  <a:pt x="235" y="265"/>
                </a:lnTo>
                <a:lnTo>
                  <a:pt x="233" y="265"/>
                </a:lnTo>
                <a:lnTo>
                  <a:pt x="232" y="265"/>
                </a:lnTo>
                <a:lnTo>
                  <a:pt x="232" y="264"/>
                </a:lnTo>
                <a:lnTo>
                  <a:pt x="232" y="263"/>
                </a:lnTo>
                <a:lnTo>
                  <a:pt x="231" y="263"/>
                </a:lnTo>
                <a:lnTo>
                  <a:pt x="231" y="261"/>
                </a:lnTo>
                <a:lnTo>
                  <a:pt x="229" y="260"/>
                </a:lnTo>
                <a:lnTo>
                  <a:pt x="229" y="259"/>
                </a:lnTo>
                <a:lnTo>
                  <a:pt x="228" y="259"/>
                </a:lnTo>
                <a:lnTo>
                  <a:pt x="227" y="259"/>
                </a:lnTo>
                <a:lnTo>
                  <a:pt x="228" y="260"/>
                </a:lnTo>
                <a:lnTo>
                  <a:pt x="228" y="261"/>
                </a:lnTo>
                <a:lnTo>
                  <a:pt x="229" y="263"/>
                </a:lnTo>
                <a:lnTo>
                  <a:pt x="231" y="265"/>
                </a:lnTo>
                <a:lnTo>
                  <a:pt x="231" y="267"/>
                </a:lnTo>
                <a:lnTo>
                  <a:pt x="232" y="268"/>
                </a:lnTo>
                <a:lnTo>
                  <a:pt x="233" y="269"/>
                </a:lnTo>
                <a:lnTo>
                  <a:pt x="233" y="271"/>
                </a:lnTo>
                <a:lnTo>
                  <a:pt x="235" y="272"/>
                </a:lnTo>
                <a:lnTo>
                  <a:pt x="235" y="273"/>
                </a:lnTo>
                <a:lnTo>
                  <a:pt x="236" y="275"/>
                </a:lnTo>
                <a:lnTo>
                  <a:pt x="237" y="275"/>
                </a:lnTo>
                <a:lnTo>
                  <a:pt x="237" y="276"/>
                </a:lnTo>
                <a:lnTo>
                  <a:pt x="237" y="275"/>
                </a:lnTo>
                <a:lnTo>
                  <a:pt x="239" y="276"/>
                </a:lnTo>
                <a:lnTo>
                  <a:pt x="239" y="277"/>
                </a:lnTo>
                <a:lnTo>
                  <a:pt x="239" y="278"/>
                </a:lnTo>
                <a:lnTo>
                  <a:pt x="240" y="280"/>
                </a:lnTo>
                <a:lnTo>
                  <a:pt x="241" y="280"/>
                </a:lnTo>
                <a:lnTo>
                  <a:pt x="241" y="281"/>
                </a:lnTo>
                <a:lnTo>
                  <a:pt x="243" y="282"/>
                </a:lnTo>
                <a:lnTo>
                  <a:pt x="244" y="284"/>
                </a:lnTo>
                <a:lnTo>
                  <a:pt x="244" y="285"/>
                </a:lnTo>
                <a:lnTo>
                  <a:pt x="245" y="285"/>
                </a:lnTo>
                <a:lnTo>
                  <a:pt x="245" y="286"/>
                </a:lnTo>
                <a:lnTo>
                  <a:pt x="246" y="286"/>
                </a:lnTo>
                <a:lnTo>
                  <a:pt x="246" y="288"/>
                </a:lnTo>
                <a:lnTo>
                  <a:pt x="248" y="289"/>
                </a:lnTo>
                <a:lnTo>
                  <a:pt x="248" y="290"/>
                </a:lnTo>
                <a:lnTo>
                  <a:pt x="249" y="290"/>
                </a:lnTo>
                <a:lnTo>
                  <a:pt x="249" y="292"/>
                </a:lnTo>
                <a:lnTo>
                  <a:pt x="250" y="293"/>
                </a:lnTo>
                <a:lnTo>
                  <a:pt x="250" y="294"/>
                </a:lnTo>
                <a:lnTo>
                  <a:pt x="252" y="294"/>
                </a:lnTo>
                <a:lnTo>
                  <a:pt x="250" y="294"/>
                </a:lnTo>
                <a:lnTo>
                  <a:pt x="250" y="295"/>
                </a:lnTo>
                <a:lnTo>
                  <a:pt x="249" y="297"/>
                </a:lnTo>
                <a:lnTo>
                  <a:pt x="249" y="298"/>
                </a:lnTo>
                <a:lnTo>
                  <a:pt x="249" y="299"/>
                </a:lnTo>
                <a:lnTo>
                  <a:pt x="248" y="299"/>
                </a:lnTo>
                <a:lnTo>
                  <a:pt x="248" y="301"/>
                </a:lnTo>
                <a:lnTo>
                  <a:pt x="248" y="302"/>
                </a:lnTo>
                <a:lnTo>
                  <a:pt x="248" y="305"/>
                </a:lnTo>
                <a:lnTo>
                  <a:pt x="248" y="306"/>
                </a:lnTo>
                <a:lnTo>
                  <a:pt x="246" y="306"/>
                </a:lnTo>
                <a:lnTo>
                  <a:pt x="246" y="307"/>
                </a:lnTo>
                <a:lnTo>
                  <a:pt x="248" y="307"/>
                </a:lnTo>
                <a:lnTo>
                  <a:pt x="246" y="309"/>
                </a:lnTo>
                <a:lnTo>
                  <a:pt x="245" y="310"/>
                </a:lnTo>
                <a:lnTo>
                  <a:pt x="245" y="311"/>
                </a:lnTo>
                <a:lnTo>
                  <a:pt x="244" y="312"/>
                </a:lnTo>
                <a:lnTo>
                  <a:pt x="244" y="314"/>
                </a:lnTo>
                <a:lnTo>
                  <a:pt x="244" y="315"/>
                </a:lnTo>
                <a:lnTo>
                  <a:pt x="244" y="316"/>
                </a:lnTo>
                <a:lnTo>
                  <a:pt x="244" y="318"/>
                </a:lnTo>
                <a:lnTo>
                  <a:pt x="243" y="318"/>
                </a:lnTo>
                <a:lnTo>
                  <a:pt x="243" y="319"/>
                </a:lnTo>
                <a:lnTo>
                  <a:pt x="243" y="320"/>
                </a:lnTo>
                <a:lnTo>
                  <a:pt x="241" y="320"/>
                </a:lnTo>
                <a:lnTo>
                  <a:pt x="241" y="322"/>
                </a:lnTo>
                <a:lnTo>
                  <a:pt x="243" y="322"/>
                </a:lnTo>
                <a:lnTo>
                  <a:pt x="243" y="323"/>
                </a:lnTo>
                <a:lnTo>
                  <a:pt x="244" y="324"/>
                </a:lnTo>
                <a:lnTo>
                  <a:pt x="244" y="326"/>
                </a:lnTo>
                <a:lnTo>
                  <a:pt x="243" y="326"/>
                </a:lnTo>
                <a:lnTo>
                  <a:pt x="243" y="328"/>
                </a:lnTo>
                <a:lnTo>
                  <a:pt x="243" y="331"/>
                </a:lnTo>
                <a:lnTo>
                  <a:pt x="244" y="332"/>
                </a:lnTo>
                <a:lnTo>
                  <a:pt x="244" y="333"/>
                </a:lnTo>
                <a:lnTo>
                  <a:pt x="244" y="335"/>
                </a:lnTo>
                <a:lnTo>
                  <a:pt x="244" y="336"/>
                </a:lnTo>
                <a:lnTo>
                  <a:pt x="244" y="337"/>
                </a:lnTo>
                <a:lnTo>
                  <a:pt x="244" y="339"/>
                </a:lnTo>
                <a:lnTo>
                  <a:pt x="244" y="340"/>
                </a:lnTo>
                <a:lnTo>
                  <a:pt x="245" y="340"/>
                </a:lnTo>
                <a:lnTo>
                  <a:pt x="244" y="340"/>
                </a:lnTo>
                <a:lnTo>
                  <a:pt x="244" y="343"/>
                </a:lnTo>
                <a:lnTo>
                  <a:pt x="244" y="345"/>
                </a:lnTo>
                <a:lnTo>
                  <a:pt x="244" y="347"/>
                </a:lnTo>
                <a:lnTo>
                  <a:pt x="243" y="347"/>
                </a:lnTo>
                <a:lnTo>
                  <a:pt x="243" y="348"/>
                </a:lnTo>
                <a:lnTo>
                  <a:pt x="241" y="348"/>
                </a:lnTo>
                <a:lnTo>
                  <a:pt x="240" y="348"/>
                </a:lnTo>
                <a:lnTo>
                  <a:pt x="240" y="350"/>
                </a:lnTo>
                <a:lnTo>
                  <a:pt x="241" y="352"/>
                </a:lnTo>
                <a:lnTo>
                  <a:pt x="240" y="353"/>
                </a:lnTo>
                <a:lnTo>
                  <a:pt x="241" y="353"/>
                </a:lnTo>
                <a:lnTo>
                  <a:pt x="240" y="356"/>
                </a:lnTo>
                <a:lnTo>
                  <a:pt x="241" y="356"/>
                </a:lnTo>
                <a:lnTo>
                  <a:pt x="241" y="357"/>
                </a:lnTo>
                <a:lnTo>
                  <a:pt x="240" y="357"/>
                </a:lnTo>
                <a:lnTo>
                  <a:pt x="241" y="357"/>
                </a:lnTo>
                <a:lnTo>
                  <a:pt x="241" y="358"/>
                </a:lnTo>
                <a:lnTo>
                  <a:pt x="241" y="360"/>
                </a:lnTo>
                <a:lnTo>
                  <a:pt x="241" y="361"/>
                </a:lnTo>
                <a:lnTo>
                  <a:pt x="241" y="362"/>
                </a:lnTo>
                <a:lnTo>
                  <a:pt x="243" y="364"/>
                </a:lnTo>
                <a:lnTo>
                  <a:pt x="243" y="365"/>
                </a:lnTo>
                <a:lnTo>
                  <a:pt x="244" y="365"/>
                </a:lnTo>
                <a:lnTo>
                  <a:pt x="244" y="366"/>
                </a:lnTo>
                <a:lnTo>
                  <a:pt x="243" y="367"/>
                </a:lnTo>
                <a:lnTo>
                  <a:pt x="241" y="369"/>
                </a:lnTo>
                <a:lnTo>
                  <a:pt x="240" y="369"/>
                </a:lnTo>
                <a:lnTo>
                  <a:pt x="240" y="370"/>
                </a:lnTo>
                <a:lnTo>
                  <a:pt x="240" y="371"/>
                </a:lnTo>
                <a:lnTo>
                  <a:pt x="239" y="373"/>
                </a:lnTo>
                <a:lnTo>
                  <a:pt x="239" y="374"/>
                </a:lnTo>
                <a:lnTo>
                  <a:pt x="237" y="377"/>
                </a:lnTo>
                <a:lnTo>
                  <a:pt x="237" y="378"/>
                </a:lnTo>
                <a:lnTo>
                  <a:pt x="237" y="379"/>
                </a:lnTo>
                <a:lnTo>
                  <a:pt x="237" y="382"/>
                </a:lnTo>
                <a:lnTo>
                  <a:pt x="237" y="384"/>
                </a:lnTo>
                <a:lnTo>
                  <a:pt x="237" y="386"/>
                </a:lnTo>
                <a:lnTo>
                  <a:pt x="237" y="387"/>
                </a:lnTo>
                <a:lnTo>
                  <a:pt x="237" y="388"/>
                </a:lnTo>
                <a:lnTo>
                  <a:pt x="239" y="390"/>
                </a:lnTo>
                <a:lnTo>
                  <a:pt x="239" y="391"/>
                </a:lnTo>
                <a:lnTo>
                  <a:pt x="239" y="392"/>
                </a:lnTo>
                <a:lnTo>
                  <a:pt x="239" y="394"/>
                </a:lnTo>
                <a:lnTo>
                  <a:pt x="239" y="395"/>
                </a:lnTo>
                <a:lnTo>
                  <a:pt x="239" y="398"/>
                </a:lnTo>
                <a:lnTo>
                  <a:pt x="239" y="400"/>
                </a:lnTo>
                <a:lnTo>
                  <a:pt x="237" y="400"/>
                </a:lnTo>
                <a:lnTo>
                  <a:pt x="237" y="401"/>
                </a:lnTo>
                <a:lnTo>
                  <a:pt x="236" y="403"/>
                </a:lnTo>
                <a:lnTo>
                  <a:pt x="236" y="404"/>
                </a:lnTo>
                <a:lnTo>
                  <a:pt x="235" y="404"/>
                </a:lnTo>
                <a:lnTo>
                  <a:pt x="235" y="403"/>
                </a:lnTo>
                <a:lnTo>
                  <a:pt x="235" y="401"/>
                </a:lnTo>
                <a:lnTo>
                  <a:pt x="235" y="400"/>
                </a:lnTo>
                <a:lnTo>
                  <a:pt x="235" y="399"/>
                </a:lnTo>
                <a:lnTo>
                  <a:pt x="235" y="398"/>
                </a:lnTo>
                <a:lnTo>
                  <a:pt x="235" y="396"/>
                </a:lnTo>
                <a:lnTo>
                  <a:pt x="235" y="395"/>
                </a:lnTo>
                <a:lnTo>
                  <a:pt x="235" y="394"/>
                </a:lnTo>
                <a:lnTo>
                  <a:pt x="235" y="391"/>
                </a:lnTo>
                <a:lnTo>
                  <a:pt x="235" y="392"/>
                </a:lnTo>
                <a:lnTo>
                  <a:pt x="235" y="391"/>
                </a:lnTo>
                <a:lnTo>
                  <a:pt x="235" y="390"/>
                </a:lnTo>
                <a:lnTo>
                  <a:pt x="235" y="388"/>
                </a:lnTo>
                <a:lnTo>
                  <a:pt x="233" y="387"/>
                </a:lnTo>
                <a:lnTo>
                  <a:pt x="232" y="386"/>
                </a:lnTo>
                <a:lnTo>
                  <a:pt x="231" y="386"/>
                </a:lnTo>
                <a:lnTo>
                  <a:pt x="231" y="384"/>
                </a:lnTo>
                <a:lnTo>
                  <a:pt x="229" y="383"/>
                </a:lnTo>
                <a:lnTo>
                  <a:pt x="229" y="382"/>
                </a:lnTo>
                <a:lnTo>
                  <a:pt x="229" y="381"/>
                </a:lnTo>
                <a:lnTo>
                  <a:pt x="228" y="381"/>
                </a:lnTo>
                <a:lnTo>
                  <a:pt x="227" y="381"/>
                </a:lnTo>
                <a:lnTo>
                  <a:pt x="225" y="381"/>
                </a:lnTo>
                <a:lnTo>
                  <a:pt x="224" y="381"/>
                </a:lnTo>
                <a:lnTo>
                  <a:pt x="224" y="379"/>
                </a:lnTo>
                <a:lnTo>
                  <a:pt x="223" y="378"/>
                </a:lnTo>
                <a:lnTo>
                  <a:pt x="223" y="377"/>
                </a:lnTo>
                <a:lnTo>
                  <a:pt x="224" y="377"/>
                </a:lnTo>
                <a:lnTo>
                  <a:pt x="225" y="375"/>
                </a:lnTo>
                <a:lnTo>
                  <a:pt x="224" y="375"/>
                </a:lnTo>
                <a:lnTo>
                  <a:pt x="224" y="374"/>
                </a:lnTo>
                <a:lnTo>
                  <a:pt x="225" y="373"/>
                </a:lnTo>
                <a:lnTo>
                  <a:pt x="225" y="371"/>
                </a:lnTo>
                <a:lnTo>
                  <a:pt x="225" y="370"/>
                </a:lnTo>
                <a:lnTo>
                  <a:pt x="225" y="369"/>
                </a:lnTo>
                <a:lnTo>
                  <a:pt x="224" y="369"/>
                </a:lnTo>
                <a:lnTo>
                  <a:pt x="224" y="367"/>
                </a:lnTo>
                <a:lnTo>
                  <a:pt x="224" y="366"/>
                </a:lnTo>
                <a:lnTo>
                  <a:pt x="223" y="366"/>
                </a:lnTo>
                <a:lnTo>
                  <a:pt x="222" y="366"/>
                </a:lnTo>
                <a:lnTo>
                  <a:pt x="222" y="365"/>
                </a:lnTo>
                <a:lnTo>
                  <a:pt x="220" y="364"/>
                </a:lnTo>
                <a:lnTo>
                  <a:pt x="219" y="364"/>
                </a:lnTo>
                <a:lnTo>
                  <a:pt x="219" y="362"/>
                </a:lnTo>
                <a:lnTo>
                  <a:pt x="218" y="362"/>
                </a:lnTo>
                <a:lnTo>
                  <a:pt x="218" y="361"/>
                </a:lnTo>
                <a:lnTo>
                  <a:pt x="219" y="360"/>
                </a:lnTo>
                <a:lnTo>
                  <a:pt x="218" y="360"/>
                </a:lnTo>
                <a:lnTo>
                  <a:pt x="218" y="358"/>
                </a:lnTo>
                <a:lnTo>
                  <a:pt x="216" y="358"/>
                </a:lnTo>
                <a:lnTo>
                  <a:pt x="215" y="356"/>
                </a:lnTo>
                <a:lnTo>
                  <a:pt x="215" y="353"/>
                </a:lnTo>
                <a:lnTo>
                  <a:pt x="214" y="352"/>
                </a:lnTo>
                <a:lnTo>
                  <a:pt x="214" y="350"/>
                </a:lnTo>
                <a:lnTo>
                  <a:pt x="212" y="350"/>
                </a:lnTo>
                <a:lnTo>
                  <a:pt x="212" y="349"/>
                </a:lnTo>
                <a:lnTo>
                  <a:pt x="212" y="348"/>
                </a:lnTo>
                <a:lnTo>
                  <a:pt x="211" y="347"/>
                </a:lnTo>
                <a:lnTo>
                  <a:pt x="211" y="345"/>
                </a:lnTo>
                <a:lnTo>
                  <a:pt x="211" y="343"/>
                </a:lnTo>
                <a:lnTo>
                  <a:pt x="211" y="341"/>
                </a:lnTo>
                <a:lnTo>
                  <a:pt x="211" y="340"/>
                </a:lnTo>
                <a:lnTo>
                  <a:pt x="212" y="339"/>
                </a:lnTo>
                <a:lnTo>
                  <a:pt x="211" y="339"/>
                </a:lnTo>
                <a:lnTo>
                  <a:pt x="211" y="337"/>
                </a:lnTo>
                <a:lnTo>
                  <a:pt x="212" y="337"/>
                </a:lnTo>
                <a:lnTo>
                  <a:pt x="212" y="336"/>
                </a:lnTo>
                <a:lnTo>
                  <a:pt x="211" y="336"/>
                </a:lnTo>
                <a:lnTo>
                  <a:pt x="211" y="335"/>
                </a:lnTo>
                <a:lnTo>
                  <a:pt x="212" y="333"/>
                </a:lnTo>
                <a:lnTo>
                  <a:pt x="212" y="332"/>
                </a:lnTo>
                <a:lnTo>
                  <a:pt x="211" y="331"/>
                </a:lnTo>
                <a:lnTo>
                  <a:pt x="212" y="331"/>
                </a:lnTo>
                <a:lnTo>
                  <a:pt x="212" y="329"/>
                </a:lnTo>
                <a:lnTo>
                  <a:pt x="211" y="329"/>
                </a:lnTo>
                <a:lnTo>
                  <a:pt x="211" y="328"/>
                </a:lnTo>
                <a:lnTo>
                  <a:pt x="210" y="328"/>
                </a:lnTo>
                <a:lnTo>
                  <a:pt x="210" y="327"/>
                </a:lnTo>
                <a:lnTo>
                  <a:pt x="210" y="326"/>
                </a:lnTo>
                <a:lnTo>
                  <a:pt x="210" y="324"/>
                </a:lnTo>
                <a:lnTo>
                  <a:pt x="208" y="324"/>
                </a:lnTo>
                <a:lnTo>
                  <a:pt x="208" y="323"/>
                </a:lnTo>
                <a:lnTo>
                  <a:pt x="208" y="322"/>
                </a:lnTo>
                <a:lnTo>
                  <a:pt x="207" y="320"/>
                </a:lnTo>
                <a:lnTo>
                  <a:pt x="207" y="319"/>
                </a:lnTo>
                <a:lnTo>
                  <a:pt x="207" y="318"/>
                </a:lnTo>
                <a:lnTo>
                  <a:pt x="207" y="316"/>
                </a:lnTo>
                <a:lnTo>
                  <a:pt x="207" y="315"/>
                </a:lnTo>
                <a:lnTo>
                  <a:pt x="208" y="314"/>
                </a:lnTo>
                <a:lnTo>
                  <a:pt x="208" y="312"/>
                </a:lnTo>
                <a:lnTo>
                  <a:pt x="210" y="311"/>
                </a:lnTo>
                <a:lnTo>
                  <a:pt x="211" y="311"/>
                </a:lnTo>
                <a:lnTo>
                  <a:pt x="212" y="311"/>
                </a:lnTo>
                <a:lnTo>
                  <a:pt x="212" y="310"/>
                </a:lnTo>
                <a:lnTo>
                  <a:pt x="212" y="309"/>
                </a:lnTo>
                <a:lnTo>
                  <a:pt x="211" y="307"/>
                </a:lnTo>
                <a:lnTo>
                  <a:pt x="211" y="306"/>
                </a:lnTo>
                <a:lnTo>
                  <a:pt x="211" y="305"/>
                </a:lnTo>
                <a:lnTo>
                  <a:pt x="211" y="303"/>
                </a:lnTo>
                <a:lnTo>
                  <a:pt x="211" y="302"/>
                </a:lnTo>
                <a:lnTo>
                  <a:pt x="212" y="302"/>
                </a:lnTo>
                <a:lnTo>
                  <a:pt x="211" y="301"/>
                </a:lnTo>
                <a:lnTo>
                  <a:pt x="212" y="301"/>
                </a:lnTo>
                <a:lnTo>
                  <a:pt x="212" y="299"/>
                </a:lnTo>
                <a:lnTo>
                  <a:pt x="212" y="298"/>
                </a:lnTo>
                <a:lnTo>
                  <a:pt x="214" y="298"/>
                </a:lnTo>
                <a:lnTo>
                  <a:pt x="214" y="297"/>
                </a:lnTo>
                <a:lnTo>
                  <a:pt x="212" y="297"/>
                </a:lnTo>
                <a:lnTo>
                  <a:pt x="212" y="295"/>
                </a:lnTo>
                <a:lnTo>
                  <a:pt x="211" y="294"/>
                </a:lnTo>
                <a:lnTo>
                  <a:pt x="210" y="294"/>
                </a:lnTo>
                <a:lnTo>
                  <a:pt x="210" y="293"/>
                </a:lnTo>
                <a:lnTo>
                  <a:pt x="208" y="293"/>
                </a:lnTo>
                <a:lnTo>
                  <a:pt x="208" y="292"/>
                </a:lnTo>
                <a:lnTo>
                  <a:pt x="208" y="290"/>
                </a:lnTo>
                <a:lnTo>
                  <a:pt x="208" y="289"/>
                </a:lnTo>
                <a:lnTo>
                  <a:pt x="210" y="288"/>
                </a:lnTo>
                <a:lnTo>
                  <a:pt x="210" y="286"/>
                </a:lnTo>
                <a:lnTo>
                  <a:pt x="210" y="284"/>
                </a:lnTo>
                <a:lnTo>
                  <a:pt x="211" y="284"/>
                </a:lnTo>
                <a:lnTo>
                  <a:pt x="211" y="282"/>
                </a:lnTo>
                <a:lnTo>
                  <a:pt x="211" y="281"/>
                </a:lnTo>
                <a:lnTo>
                  <a:pt x="211" y="280"/>
                </a:lnTo>
                <a:lnTo>
                  <a:pt x="210" y="278"/>
                </a:lnTo>
                <a:lnTo>
                  <a:pt x="210" y="277"/>
                </a:lnTo>
                <a:lnTo>
                  <a:pt x="208" y="277"/>
                </a:lnTo>
                <a:lnTo>
                  <a:pt x="208" y="278"/>
                </a:lnTo>
                <a:lnTo>
                  <a:pt x="208" y="277"/>
                </a:lnTo>
                <a:lnTo>
                  <a:pt x="210" y="276"/>
                </a:lnTo>
                <a:lnTo>
                  <a:pt x="210" y="275"/>
                </a:lnTo>
                <a:lnTo>
                  <a:pt x="210" y="273"/>
                </a:lnTo>
                <a:lnTo>
                  <a:pt x="210" y="272"/>
                </a:lnTo>
                <a:lnTo>
                  <a:pt x="208" y="272"/>
                </a:lnTo>
                <a:lnTo>
                  <a:pt x="208" y="271"/>
                </a:lnTo>
                <a:lnTo>
                  <a:pt x="207" y="269"/>
                </a:lnTo>
                <a:lnTo>
                  <a:pt x="207" y="268"/>
                </a:lnTo>
                <a:lnTo>
                  <a:pt x="206" y="268"/>
                </a:lnTo>
                <a:lnTo>
                  <a:pt x="205" y="268"/>
                </a:lnTo>
                <a:lnTo>
                  <a:pt x="203" y="268"/>
                </a:lnTo>
                <a:lnTo>
                  <a:pt x="202" y="268"/>
                </a:lnTo>
                <a:lnTo>
                  <a:pt x="202" y="267"/>
                </a:lnTo>
                <a:lnTo>
                  <a:pt x="201" y="267"/>
                </a:lnTo>
                <a:lnTo>
                  <a:pt x="199" y="267"/>
                </a:lnTo>
                <a:lnTo>
                  <a:pt x="198" y="267"/>
                </a:lnTo>
                <a:lnTo>
                  <a:pt x="197" y="267"/>
                </a:lnTo>
                <a:lnTo>
                  <a:pt x="197" y="265"/>
                </a:lnTo>
                <a:lnTo>
                  <a:pt x="195" y="264"/>
                </a:lnTo>
                <a:lnTo>
                  <a:pt x="194" y="263"/>
                </a:lnTo>
                <a:lnTo>
                  <a:pt x="193" y="263"/>
                </a:lnTo>
                <a:lnTo>
                  <a:pt x="191" y="261"/>
                </a:lnTo>
                <a:lnTo>
                  <a:pt x="191" y="260"/>
                </a:lnTo>
                <a:lnTo>
                  <a:pt x="190" y="260"/>
                </a:lnTo>
                <a:lnTo>
                  <a:pt x="190" y="259"/>
                </a:lnTo>
                <a:lnTo>
                  <a:pt x="189" y="257"/>
                </a:lnTo>
                <a:lnTo>
                  <a:pt x="188" y="256"/>
                </a:lnTo>
                <a:lnTo>
                  <a:pt x="188" y="255"/>
                </a:lnTo>
                <a:lnTo>
                  <a:pt x="186" y="254"/>
                </a:lnTo>
                <a:lnTo>
                  <a:pt x="186" y="252"/>
                </a:lnTo>
                <a:lnTo>
                  <a:pt x="186" y="251"/>
                </a:lnTo>
                <a:lnTo>
                  <a:pt x="186" y="250"/>
                </a:lnTo>
                <a:lnTo>
                  <a:pt x="185" y="248"/>
                </a:lnTo>
                <a:lnTo>
                  <a:pt x="185" y="247"/>
                </a:lnTo>
                <a:lnTo>
                  <a:pt x="186" y="244"/>
                </a:lnTo>
                <a:lnTo>
                  <a:pt x="186" y="243"/>
                </a:lnTo>
                <a:lnTo>
                  <a:pt x="188" y="242"/>
                </a:lnTo>
                <a:lnTo>
                  <a:pt x="188" y="240"/>
                </a:lnTo>
                <a:lnTo>
                  <a:pt x="188" y="239"/>
                </a:lnTo>
                <a:lnTo>
                  <a:pt x="188" y="238"/>
                </a:lnTo>
                <a:lnTo>
                  <a:pt x="189" y="238"/>
                </a:lnTo>
                <a:lnTo>
                  <a:pt x="189" y="237"/>
                </a:lnTo>
                <a:lnTo>
                  <a:pt x="188" y="235"/>
                </a:lnTo>
                <a:lnTo>
                  <a:pt x="189" y="235"/>
                </a:lnTo>
                <a:lnTo>
                  <a:pt x="189" y="234"/>
                </a:lnTo>
                <a:lnTo>
                  <a:pt x="189" y="233"/>
                </a:lnTo>
                <a:lnTo>
                  <a:pt x="188" y="233"/>
                </a:lnTo>
                <a:lnTo>
                  <a:pt x="188" y="231"/>
                </a:lnTo>
                <a:lnTo>
                  <a:pt x="188" y="230"/>
                </a:lnTo>
                <a:lnTo>
                  <a:pt x="186" y="230"/>
                </a:lnTo>
                <a:lnTo>
                  <a:pt x="185" y="229"/>
                </a:lnTo>
                <a:lnTo>
                  <a:pt x="184" y="229"/>
                </a:lnTo>
                <a:lnTo>
                  <a:pt x="184" y="227"/>
                </a:lnTo>
                <a:lnTo>
                  <a:pt x="182" y="226"/>
                </a:lnTo>
                <a:lnTo>
                  <a:pt x="181" y="226"/>
                </a:lnTo>
                <a:lnTo>
                  <a:pt x="181" y="227"/>
                </a:lnTo>
                <a:lnTo>
                  <a:pt x="180" y="226"/>
                </a:lnTo>
                <a:lnTo>
                  <a:pt x="180" y="225"/>
                </a:lnTo>
                <a:lnTo>
                  <a:pt x="180" y="223"/>
                </a:lnTo>
                <a:lnTo>
                  <a:pt x="181" y="223"/>
                </a:lnTo>
                <a:lnTo>
                  <a:pt x="182" y="223"/>
                </a:lnTo>
                <a:lnTo>
                  <a:pt x="182" y="222"/>
                </a:lnTo>
                <a:lnTo>
                  <a:pt x="181" y="222"/>
                </a:lnTo>
                <a:lnTo>
                  <a:pt x="181" y="221"/>
                </a:lnTo>
                <a:lnTo>
                  <a:pt x="180" y="221"/>
                </a:lnTo>
                <a:lnTo>
                  <a:pt x="178" y="221"/>
                </a:lnTo>
                <a:lnTo>
                  <a:pt x="178" y="220"/>
                </a:lnTo>
                <a:lnTo>
                  <a:pt x="177" y="218"/>
                </a:lnTo>
                <a:lnTo>
                  <a:pt x="176" y="218"/>
                </a:lnTo>
                <a:lnTo>
                  <a:pt x="176" y="217"/>
                </a:lnTo>
                <a:lnTo>
                  <a:pt x="174" y="217"/>
                </a:lnTo>
                <a:lnTo>
                  <a:pt x="173" y="217"/>
                </a:lnTo>
                <a:lnTo>
                  <a:pt x="172" y="217"/>
                </a:lnTo>
                <a:lnTo>
                  <a:pt x="171" y="216"/>
                </a:lnTo>
                <a:lnTo>
                  <a:pt x="169" y="216"/>
                </a:lnTo>
                <a:lnTo>
                  <a:pt x="169" y="214"/>
                </a:lnTo>
                <a:lnTo>
                  <a:pt x="169" y="213"/>
                </a:lnTo>
                <a:lnTo>
                  <a:pt x="168" y="213"/>
                </a:lnTo>
                <a:lnTo>
                  <a:pt x="168" y="212"/>
                </a:lnTo>
                <a:lnTo>
                  <a:pt x="167" y="210"/>
                </a:lnTo>
                <a:lnTo>
                  <a:pt x="165" y="210"/>
                </a:lnTo>
                <a:lnTo>
                  <a:pt x="165" y="209"/>
                </a:lnTo>
                <a:lnTo>
                  <a:pt x="165" y="208"/>
                </a:lnTo>
                <a:lnTo>
                  <a:pt x="167" y="208"/>
                </a:lnTo>
                <a:lnTo>
                  <a:pt x="167" y="206"/>
                </a:lnTo>
                <a:lnTo>
                  <a:pt x="165" y="205"/>
                </a:lnTo>
                <a:lnTo>
                  <a:pt x="165" y="204"/>
                </a:lnTo>
                <a:lnTo>
                  <a:pt x="167" y="204"/>
                </a:lnTo>
                <a:lnTo>
                  <a:pt x="167" y="203"/>
                </a:lnTo>
                <a:lnTo>
                  <a:pt x="167" y="201"/>
                </a:lnTo>
                <a:lnTo>
                  <a:pt x="167" y="200"/>
                </a:lnTo>
                <a:lnTo>
                  <a:pt x="167" y="199"/>
                </a:lnTo>
                <a:lnTo>
                  <a:pt x="165" y="199"/>
                </a:lnTo>
                <a:lnTo>
                  <a:pt x="164" y="197"/>
                </a:lnTo>
                <a:lnTo>
                  <a:pt x="164" y="196"/>
                </a:lnTo>
                <a:lnTo>
                  <a:pt x="163" y="196"/>
                </a:lnTo>
                <a:lnTo>
                  <a:pt x="163" y="193"/>
                </a:lnTo>
                <a:lnTo>
                  <a:pt x="163" y="192"/>
                </a:lnTo>
                <a:lnTo>
                  <a:pt x="161" y="192"/>
                </a:lnTo>
                <a:lnTo>
                  <a:pt x="163" y="191"/>
                </a:lnTo>
                <a:lnTo>
                  <a:pt x="163" y="189"/>
                </a:lnTo>
                <a:lnTo>
                  <a:pt x="161" y="189"/>
                </a:lnTo>
                <a:lnTo>
                  <a:pt x="161" y="188"/>
                </a:lnTo>
                <a:lnTo>
                  <a:pt x="160" y="187"/>
                </a:lnTo>
                <a:lnTo>
                  <a:pt x="160" y="185"/>
                </a:lnTo>
                <a:lnTo>
                  <a:pt x="159" y="185"/>
                </a:lnTo>
                <a:lnTo>
                  <a:pt x="157" y="184"/>
                </a:lnTo>
                <a:lnTo>
                  <a:pt x="156" y="184"/>
                </a:lnTo>
                <a:lnTo>
                  <a:pt x="156" y="183"/>
                </a:lnTo>
                <a:lnTo>
                  <a:pt x="155" y="180"/>
                </a:lnTo>
                <a:lnTo>
                  <a:pt x="155" y="179"/>
                </a:lnTo>
                <a:lnTo>
                  <a:pt x="155" y="178"/>
                </a:lnTo>
                <a:lnTo>
                  <a:pt x="155" y="176"/>
                </a:lnTo>
                <a:lnTo>
                  <a:pt x="155" y="175"/>
                </a:lnTo>
                <a:lnTo>
                  <a:pt x="155" y="174"/>
                </a:lnTo>
                <a:lnTo>
                  <a:pt x="155" y="172"/>
                </a:lnTo>
                <a:lnTo>
                  <a:pt x="156" y="171"/>
                </a:lnTo>
                <a:lnTo>
                  <a:pt x="156" y="170"/>
                </a:lnTo>
                <a:lnTo>
                  <a:pt x="156" y="168"/>
                </a:lnTo>
                <a:lnTo>
                  <a:pt x="156" y="167"/>
                </a:lnTo>
                <a:lnTo>
                  <a:pt x="156" y="166"/>
                </a:lnTo>
                <a:lnTo>
                  <a:pt x="156" y="163"/>
                </a:lnTo>
                <a:lnTo>
                  <a:pt x="156" y="162"/>
                </a:lnTo>
                <a:lnTo>
                  <a:pt x="157" y="162"/>
                </a:lnTo>
                <a:lnTo>
                  <a:pt x="157" y="161"/>
                </a:lnTo>
                <a:lnTo>
                  <a:pt x="157" y="159"/>
                </a:lnTo>
                <a:lnTo>
                  <a:pt x="159" y="159"/>
                </a:lnTo>
                <a:lnTo>
                  <a:pt x="159" y="158"/>
                </a:lnTo>
                <a:lnTo>
                  <a:pt x="159" y="157"/>
                </a:lnTo>
                <a:lnTo>
                  <a:pt x="157" y="157"/>
                </a:lnTo>
                <a:lnTo>
                  <a:pt x="157" y="155"/>
                </a:lnTo>
                <a:lnTo>
                  <a:pt x="159" y="155"/>
                </a:lnTo>
                <a:lnTo>
                  <a:pt x="157" y="155"/>
                </a:lnTo>
                <a:lnTo>
                  <a:pt x="157" y="154"/>
                </a:lnTo>
                <a:lnTo>
                  <a:pt x="156" y="154"/>
                </a:lnTo>
                <a:lnTo>
                  <a:pt x="155" y="154"/>
                </a:lnTo>
                <a:lnTo>
                  <a:pt x="153" y="154"/>
                </a:lnTo>
                <a:lnTo>
                  <a:pt x="152" y="154"/>
                </a:lnTo>
                <a:lnTo>
                  <a:pt x="151" y="153"/>
                </a:lnTo>
                <a:lnTo>
                  <a:pt x="151" y="154"/>
                </a:lnTo>
                <a:lnTo>
                  <a:pt x="151" y="153"/>
                </a:lnTo>
                <a:lnTo>
                  <a:pt x="150" y="153"/>
                </a:lnTo>
                <a:lnTo>
                  <a:pt x="150" y="154"/>
                </a:lnTo>
                <a:lnTo>
                  <a:pt x="148" y="153"/>
                </a:lnTo>
                <a:lnTo>
                  <a:pt x="148" y="154"/>
                </a:lnTo>
                <a:lnTo>
                  <a:pt x="148" y="155"/>
                </a:lnTo>
                <a:lnTo>
                  <a:pt x="147" y="155"/>
                </a:lnTo>
                <a:lnTo>
                  <a:pt x="144" y="158"/>
                </a:lnTo>
                <a:lnTo>
                  <a:pt x="143" y="158"/>
                </a:lnTo>
                <a:lnTo>
                  <a:pt x="143" y="159"/>
                </a:lnTo>
                <a:lnTo>
                  <a:pt x="142" y="159"/>
                </a:lnTo>
                <a:lnTo>
                  <a:pt x="140" y="159"/>
                </a:lnTo>
                <a:lnTo>
                  <a:pt x="140" y="161"/>
                </a:lnTo>
                <a:lnTo>
                  <a:pt x="139" y="159"/>
                </a:lnTo>
                <a:lnTo>
                  <a:pt x="138" y="161"/>
                </a:lnTo>
                <a:lnTo>
                  <a:pt x="136" y="161"/>
                </a:lnTo>
                <a:lnTo>
                  <a:pt x="135" y="162"/>
                </a:lnTo>
                <a:lnTo>
                  <a:pt x="134" y="162"/>
                </a:lnTo>
                <a:lnTo>
                  <a:pt x="133" y="163"/>
                </a:lnTo>
                <a:lnTo>
                  <a:pt x="133" y="165"/>
                </a:lnTo>
                <a:lnTo>
                  <a:pt x="133" y="166"/>
                </a:lnTo>
                <a:lnTo>
                  <a:pt x="131" y="166"/>
                </a:lnTo>
                <a:lnTo>
                  <a:pt x="131" y="165"/>
                </a:lnTo>
                <a:lnTo>
                  <a:pt x="130" y="166"/>
                </a:lnTo>
                <a:lnTo>
                  <a:pt x="130" y="167"/>
                </a:lnTo>
                <a:lnTo>
                  <a:pt x="129" y="167"/>
                </a:lnTo>
                <a:lnTo>
                  <a:pt x="127" y="167"/>
                </a:lnTo>
                <a:lnTo>
                  <a:pt x="127" y="168"/>
                </a:lnTo>
                <a:lnTo>
                  <a:pt x="126" y="168"/>
                </a:lnTo>
                <a:lnTo>
                  <a:pt x="126" y="170"/>
                </a:lnTo>
                <a:lnTo>
                  <a:pt x="126" y="171"/>
                </a:lnTo>
                <a:lnTo>
                  <a:pt x="125" y="171"/>
                </a:lnTo>
                <a:lnTo>
                  <a:pt x="123" y="171"/>
                </a:lnTo>
                <a:lnTo>
                  <a:pt x="122" y="170"/>
                </a:lnTo>
                <a:lnTo>
                  <a:pt x="122" y="171"/>
                </a:lnTo>
                <a:lnTo>
                  <a:pt x="121" y="172"/>
                </a:lnTo>
                <a:lnTo>
                  <a:pt x="121" y="174"/>
                </a:lnTo>
                <a:lnTo>
                  <a:pt x="119" y="174"/>
                </a:lnTo>
                <a:lnTo>
                  <a:pt x="119" y="175"/>
                </a:lnTo>
                <a:lnTo>
                  <a:pt x="118" y="175"/>
                </a:lnTo>
                <a:lnTo>
                  <a:pt x="118" y="176"/>
                </a:lnTo>
                <a:lnTo>
                  <a:pt x="118" y="178"/>
                </a:lnTo>
                <a:lnTo>
                  <a:pt x="118" y="179"/>
                </a:lnTo>
                <a:lnTo>
                  <a:pt x="118" y="180"/>
                </a:lnTo>
                <a:lnTo>
                  <a:pt x="117" y="180"/>
                </a:lnTo>
                <a:lnTo>
                  <a:pt x="116" y="180"/>
                </a:lnTo>
                <a:lnTo>
                  <a:pt x="114" y="180"/>
                </a:lnTo>
                <a:lnTo>
                  <a:pt x="113" y="180"/>
                </a:lnTo>
                <a:lnTo>
                  <a:pt x="113" y="182"/>
                </a:lnTo>
                <a:lnTo>
                  <a:pt x="112" y="182"/>
                </a:lnTo>
                <a:lnTo>
                  <a:pt x="112" y="183"/>
                </a:lnTo>
                <a:lnTo>
                  <a:pt x="112" y="184"/>
                </a:lnTo>
                <a:lnTo>
                  <a:pt x="110" y="185"/>
                </a:lnTo>
                <a:lnTo>
                  <a:pt x="110" y="188"/>
                </a:lnTo>
                <a:lnTo>
                  <a:pt x="110" y="189"/>
                </a:lnTo>
                <a:lnTo>
                  <a:pt x="112" y="189"/>
                </a:lnTo>
                <a:lnTo>
                  <a:pt x="112" y="191"/>
                </a:lnTo>
                <a:lnTo>
                  <a:pt x="112" y="192"/>
                </a:lnTo>
                <a:lnTo>
                  <a:pt x="112" y="193"/>
                </a:lnTo>
                <a:lnTo>
                  <a:pt x="112" y="195"/>
                </a:lnTo>
                <a:lnTo>
                  <a:pt x="112" y="196"/>
                </a:lnTo>
                <a:lnTo>
                  <a:pt x="113" y="196"/>
                </a:lnTo>
                <a:lnTo>
                  <a:pt x="113" y="197"/>
                </a:lnTo>
                <a:lnTo>
                  <a:pt x="113" y="199"/>
                </a:lnTo>
                <a:lnTo>
                  <a:pt x="113" y="201"/>
                </a:lnTo>
                <a:lnTo>
                  <a:pt x="114" y="203"/>
                </a:lnTo>
                <a:lnTo>
                  <a:pt x="114" y="204"/>
                </a:lnTo>
                <a:lnTo>
                  <a:pt x="114" y="205"/>
                </a:lnTo>
                <a:lnTo>
                  <a:pt x="114" y="208"/>
                </a:lnTo>
                <a:lnTo>
                  <a:pt x="114" y="209"/>
                </a:lnTo>
                <a:lnTo>
                  <a:pt x="114" y="210"/>
                </a:lnTo>
                <a:lnTo>
                  <a:pt x="113" y="212"/>
                </a:lnTo>
                <a:lnTo>
                  <a:pt x="113" y="213"/>
                </a:lnTo>
                <a:lnTo>
                  <a:pt x="112" y="213"/>
                </a:lnTo>
                <a:lnTo>
                  <a:pt x="112" y="214"/>
                </a:lnTo>
                <a:lnTo>
                  <a:pt x="112" y="216"/>
                </a:lnTo>
                <a:lnTo>
                  <a:pt x="110" y="216"/>
                </a:lnTo>
                <a:lnTo>
                  <a:pt x="109" y="217"/>
                </a:lnTo>
                <a:lnTo>
                  <a:pt x="108" y="217"/>
                </a:lnTo>
                <a:lnTo>
                  <a:pt x="106" y="218"/>
                </a:lnTo>
                <a:lnTo>
                  <a:pt x="106" y="220"/>
                </a:lnTo>
                <a:lnTo>
                  <a:pt x="105" y="221"/>
                </a:lnTo>
                <a:lnTo>
                  <a:pt x="105" y="222"/>
                </a:lnTo>
                <a:lnTo>
                  <a:pt x="104" y="222"/>
                </a:lnTo>
                <a:lnTo>
                  <a:pt x="105" y="223"/>
                </a:lnTo>
                <a:lnTo>
                  <a:pt x="104" y="223"/>
                </a:lnTo>
                <a:lnTo>
                  <a:pt x="104" y="225"/>
                </a:lnTo>
                <a:lnTo>
                  <a:pt x="102" y="225"/>
                </a:lnTo>
                <a:lnTo>
                  <a:pt x="102" y="226"/>
                </a:lnTo>
                <a:lnTo>
                  <a:pt x="101" y="226"/>
                </a:lnTo>
                <a:lnTo>
                  <a:pt x="100" y="226"/>
                </a:lnTo>
                <a:lnTo>
                  <a:pt x="100" y="227"/>
                </a:lnTo>
                <a:lnTo>
                  <a:pt x="99" y="227"/>
                </a:lnTo>
                <a:lnTo>
                  <a:pt x="97" y="227"/>
                </a:lnTo>
                <a:lnTo>
                  <a:pt x="96" y="227"/>
                </a:lnTo>
                <a:lnTo>
                  <a:pt x="96" y="229"/>
                </a:lnTo>
                <a:lnTo>
                  <a:pt x="95" y="229"/>
                </a:lnTo>
                <a:lnTo>
                  <a:pt x="95" y="230"/>
                </a:lnTo>
                <a:lnTo>
                  <a:pt x="95" y="231"/>
                </a:lnTo>
                <a:lnTo>
                  <a:pt x="95" y="230"/>
                </a:lnTo>
                <a:lnTo>
                  <a:pt x="95" y="229"/>
                </a:lnTo>
                <a:lnTo>
                  <a:pt x="93" y="227"/>
                </a:lnTo>
                <a:lnTo>
                  <a:pt x="92" y="227"/>
                </a:lnTo>
                <a:lnTo>
                  <a:pt x="91" y="226"/>
                </a:lnTo>
                <a:lnTo>
                  <a:pt x="91" y="227"/>
                </a:lnTo>
                <a:lnTo>
                  <a:pt x="91" y="226"/>
                </a:lnTo>
                <a:lnTo>
                  <a:pt x="89" y="227"/>
                </a:lnTo>
                <a:lnTo>
                  <a:pt x="88" y="227"/>
                </a:lnTo>
                <a:lnTo>
                  <a:pt x="87" y="227"/>
                </a:lnTo>
                <a:lnTo>
                  <a:pt x="85" y="229"/>
                </a:lnTo>
                <a:lnTo>
                  <a:pt x="84" y="231"/>
                </a:lnTo>
                <a:lnTo>
                  <a:pt x="83" y="231"/>
                </a:lnTo>
                <a:lnTo>
                  <a:pt x="81" y="233"/>
                </a:lnTo>
                <a:lnTo>
                  <a:pt x="81" y="234"/>
                </a:lnTo>
                <a:lnTo>
                  <a:pt x="80" y="234"/>
                </a:lnTo>
                <a:lnTo>
                  <a:pt x="80" y="235"/>
                </a:lnTo>
                <a:lnTo>
                  <a:pt x="79" y="235"/>
                </a:lnTo>
                <a:lnTo>
                  <a:pt x="79" y="237"/>
                </a:lnTo>
                <a:lnTo>
                  <a:pt x="78" y="238"/>
                </a:lnTo>
                <a:lnTo>
                  <a:pt x="76" y="240"/>
                </a:lnTo>
                <a:lnTo>
                  <a:pt x="75" y="240"/>
                </a:lnTo>
                <a:lnTo>
                  <a:pt x="75" y="242"/>
                </a:lnTo>
                <a:lnTo>
                  <a:pt x="74" y="243"/>
                </a:lnTo>
                <a:lnTo>
                  <a:pt x="74" y="246"/>
                </a:lnTo>
                <a:lnTo>
                  <a:pt x="74" y="248"/>
                </a:lnTo>
                <a:lnTo>
                  <a:pt x="75" y="250"/>
                </a:lnTo>
                <a:lnTo>
                  <a:pt x="75" y="251"/>
                </a:lnTo>
                <a:lnTo>
                  <a:pt x="75" y="252"/>
                </a:lnTo>
                <a:lnTo>
                  <a:pt x="75" y="255"/>
                </a:lnTo>
                <a:lnTo>
                  <a:pt x="75" y="256"/>
                </a:lnTo>
                <a:lnTo>
                  <a:pt x="72" y="259"/>
                </a:lnTo>
                <a:lnTo>
                  <a:pt x="71" y="259"/>
                </a:lnTo>
                <a:lnTo>
                  <a:pt x="71" y="260"/>
                </a:lnTo>
                <a:lnTo>
                  <a:pt x="70" y="260"/>
                </a:lnTo>
                <a:lnTo>
                  <a:pt x="68" y="260"/>
                </a:lnTo>
                <a:lnTo>
                  <a:pt x="67" y="261"/>
                </a:lnTo>
                <a:lnTo>
                  <a:pt x="67" y="263"/>
                </a:lnTo>
                <a:lnTo>
                  <a:pt x="67" y="264"/>
                </a:lnTo>
                <a:lnTo>
                  <a:pt x="67" y="265"/>
                </a:lnTo>
                <a:lnTo>
                  <a:pt x="67" y="267"/>
                </a:lnTo>
                <a:lnTo>
                  <a:pt x="66" y="267"/>
                </a:lnTo>
                <a:lnTo>
                  <a:pt x="66" y="268"/>
                </a:lnTo>
                <a:lnTo>
                  <a:pt x="64" y="268"/>
                </a:lnTo>
                <a:lnTo>
                  <a:pt x="63" y="268"/>
                </a:lnTo>
                <a:lnTo>
                  <a:pt x="63" y="269"/>
                </a:lnTo>
                <a:lnTo>
                  <a:pt x="62" y="269"/>
                </a:lnTo>
                <a:lnTo>
                  <a:pt x="62" y="271"/>
                </a:lnTo>
                <a:lnTo>
                  <a:pt x="61" y="271"/>
                </a:lnTo>
                <a:lnTo>
                  <a:pt x="59" y="272"/>
                </a:lnTo>
                <a:lnTo>
                  <a:pt x="59" y="273"/>
                </a:lnTo>
                <a:lnTo>
                  <a:pt x="59" y="275"/>
                </a:lnTo>
                <a:lnTo>
                  <a:pt x="59" y="273"/>
                </a:lnTo>
                <a:lnTo>
                  <a:pt x="61" y="273"/>
                </a:lnTo>
                <a:lnTo>
                  <a:pt x="61" y="275"/>
                </a:lnTo>
                <a:lnTo>
                  <a:pt x="59" y="275"/>
                </a:lnTo>
                <a:lnTo>
                  <a:pt x="59" y="276"/>
                </a:lnTo>
                <a:lnTo>
                  <a:pt x="58" y="276"/>
                </a:lnTo>
                <a:lnTo>
                  <a:pt x="57" y="277"/>
                </a:lnTo>
                <a:lnTo>
                  <a:pt x="57" y="278"/>
                </a:lnTo>
                <a:lnTo>
                  <a:pt x="55" y="278"/>
                </a:lnTo>
                <a:lnTo>
                  <a:pt x="54" y="280"/>
                </a:lnTo>
                <a:lnTo>
                  <a:pt x="54" y="281"/>
                </a:lnTo>
                <a:lnTo>
                  <a:pt x="53" y="281"/>
                </a:lnTo>
                <a:lnTo>
                  <a:pt x="53" y="282"/>
                </a:lnTo>
                <a:lnTo>
                  <a:pt x="51" y="282"/>
                </a:lnTo>
                <a:lnTo>
                  <a:pt x="50" y="281"/>
                </a:lnTo>
                <a:lnTo>
                  <a:pt x="50" y="282"/>
                </a:lnTo>
                <a:lnTo>
                  <a:pt x="51" y="284"/>
                </a:lnTo>
                <a:lnTo>
                  <a:pt x="53" y="284"/>
                </a:lnTo>
                <a:lnTo>
                  <a:pt x="53" y="285"/>
                </a:lnTo>
                <a:lnTo>
                  <a:pt x="53" y="286"/>
                </a:lnTo>
                <a:lnTo>
                  <a:pt x="53" y="288"/>
                </a:lnTo>
                <a:lnTo>
                  <a:pt x="51" y="289"/>
                </a:lnTo>
                <a:lnTo>
                  <a:pt x="51" y="290"/>
                </a:lnTo>
                <a:lnTo>
                  <a:pt x="50" y="290"/>
                </a:lnTo>
                <a:lnTo>
                  <a:pt x="51" y="290"/>
                </a:lnTo>
                <a:lnTo>
                  <a:pt x="51" y="292"/>
                </a:lnTo>
                <a:lnTo>
                  <a:pt x="53" y="293"/>
                </a:lnTo>
                <a:lnTo>
                  <a:pt x="53" y="294"/>
                </a:lnTo>
                <a:lnTo>
                  <a:pt x="51" y="294"/>
                </a:lnTo>
                <a:lnTo>
                  <a:pt x="51" y="295"/>
                </a:lnTo>
                <a:lnTo>
                  <a:pt x="51" y="297"/>
                </a:lnTo>
                <a:lnTo>
                  <a:pt x="50" y="297"/>
                </a:lnTo>
                <a:lnTo>
                  <a:pt x="50" y="298"/>
                </a:lnTo>
                <a:lnTo>
                  <a:pt x="49" y="299"/>
                </a:lnTo>
                <a:lnTo>
                  <a:pt x="49" y="301"/>
                </a:lnTo>
                <a:lnTo>
                  <a:pt x="49" y="302"/>
                </a:lnTo>
                <a:lnTo>
                  <a:pt x="49" y="303"/>
                </a:lnTo>
                <a:lnTo>
                  <a:pt x="49" y="305"/>
                </a:lnTo>
                <a:lnTo>
                  <a:pt x="50" y="306"/>
                </a:lnTo>
                <a:lnTo>
                  <a:pt x="50" y="307"/>
                </a:lnTo>
                <a:lnTo>
                  <a:pt x="50" y="309"/>
                </a:lnTo>
                <a:lnTo>
                  <a:pt x="50" y="310"/>
                </a:lnTo>
                <a:lnTo>
                  <a:pt x="51" y="310"/>
                </a:lnTo>
                <a:lnTo>
                  <a:pt x="51" y="311"/>
                </a:lnTo>
                <a:lnTo>
                  <a:pt x="50" y="311"/>
                </a:lnTo>
                <a:lnTo>
                  <a:pt x="51" y="311"/>
                </a:lnTo>
                <a:lnTo>
                  <a:pt x="51" y="312"/>
                </a:lnTo>
                <a:lnTo>
                  <a:pt x="50" y="312"/>
                </a:lnTo>
                <a:lnTo>
                  <a:pt x="50" y="314"/>
                </a:lnTo>
                <a:lnTo>
                  <a:pt x="50" y="315"/>
                </a:lnTo>
                <a:lnTo>
                  <a:pt x="51" y="315"/>
                </a:lnTo>
                <a:lnTo>
                  <a:pt x="51" y="316"/>
                </a:lnTo>
                <a:lnTo>
                  <a:pt x="50" y="316"/>
                </a:lnTo>
                <a:lnTo>
                  <a:pt x="50" y="318"/>
                </a:lnTo>
                <a:lnTo>
                  <a:pt x="51" y="319"/>
                </a:lnTo>
                <a:lnTo>
                  <a:pt x="51" y="320"/>
                </a:lnTo>
                <a:lnTo>
                  <a:pt x="51" y="322"/>
                </a:lnTo>
                <a:lnTo>
                  <a:pt x="51" y="323"/>
                </a:lnTo>
                <a:lnTo>
                  <a:pt x="50" y="324"/>
                </a:lnTo>
                <a:lnTo>
                  <a:pt x="51" y="326"/>
                </a:lnTo>
                <a:lnTo>
                  <a:pt x="51" y="327"/>
                </a:lnTo>
                <a:lnTo>
                  <a:pt x="51" y="328"/>
                </a:lnTo>
                <a:lnTo>
                  <a:pt x="50" y="328"/>
                </a:lnTo>
                <a:lnTo>
                  <a:pt x="51" y="328"/>
                </a:lnTo>
                <a:lnTo>
                  <a:pt x="54" y="328"/>
                </a:lnTo>
                <a:lnTo>
                  <a:pt x="55" y="328"/>
                </a:lnTo>
                <a:lnTo>
                  <a:pt x="58" y="329"/>
                </a:lnTo>
                <a:lnTo>
                  <a:pt x="58" y="331"/>
                </a:lnTo>
                <a:lnTo>
                  <a:pt x="59" y="331"/>
                </a:lnTo>
                <a:lnTo>
                  <a:pt x="61" y="333"/>
                </a:lnTo>
                <a:lnTo>
                  <a:pt x="62" y="333"/>
                </a:lnTo>
                <a:lnTo>
                  <a:pt x="63" y="333"/>
                </a:lnTo>
                <a:lnTo>
                  <a:pt x="64" y="333"/>
                </a:lnTo>
                <a:lnTo>
                  <a:pt x="64" y="332"/>
                </a:lnTo>
                <a:lnTo>
                  <a:pt x="64" y="331"/>
                </a:lnTo>
                <a:lnTo>
                  <a:pt x="66" y="331"/>
                </a:lnTo>
                <a:lnTo>
                  <a:pt x="64" y="329"/>
                </a:lnTo>
                <a:lnTo>
                  <a:pt x="62" y="327"/>
                </a:lnTo>
                <a:lnTo>
                  <a:pt x="61" y="327"/>
                </a:lnTo>
                <a:lnTo>
                  <a:pt x="61" y="326"/>
                </a:lnTo>
                <a:lnTo>
                  <a:pt x="61" y="327"/>
                </a:lnTo>
                <a:lnTo>
                  <a:pt x="61" y="326"/>
                </a:lnTo>
                <a:lnTo>
                  <a:pt x="61" y="324"/>
                </a:lnTo>
                <a:lnTo>
                  <a:pt x="59" y="324"/>
                </a:lnTo>
                <a:lnTo>
                  <a:pt x="59" y="323"/>
                </a:lnTo>
                <a:lnTo>
                  <a:pt x="59" y="322"/>
                </a:lnTo>
                <a:lnTo>
                  <a:pt x="61" y="322"/>
                </a:lnTo>
                <a:lnTo>
                  <a:pt x="62" y="322"/>
                </a:lnTo>
                <a:lnTo>
                  <a:pt x="62" y="323"/>
                </a:lnTo>
                <a:lnTo>
                  <a:pt x="63" y="323"/>
                </a:lnTo>
                <a:lnTo>
                  <a:pt x="63" y="324"/>
                </a:lnTo>
                <a:lnTo>
                  <a:pt x="64" y="326"/>
                </a:lnTo>
                <a:lnTo>
                  <a:pt x="64" y="327"/>
                </a:lnTo>
                <a:lnTo>
                  <a:pt x="66" y="327"/>
                </a:lnTo>
                <a:lnTo>
                  <a:pt x="67" y="327"/>
                </a:lnTo>
                <a:lnTo>
                  <a:pt x="68" y="327"/>
                </a:lnTo>
                <a:lnTo>
                  <a:pt x="68" y="328"/>
                </a:lnTo>
                <a:lnTo>
                  <a:pt x="68" y="329"/>
                </a:lnTo>
                <a:lnTo>
                  <a:pt x="70" y="331"/>
                </a:lnTo>
                <a:lnTo>
                  <a:pt x="71" y="331"/>
                </a:lnTo>
                <a:lnTo>
                  <a:pt x="71" y="329"/>
                </a:lnTo>
                <a:lnTo>
                  <a:pt x="72" y="329"/>
                </a:lnTo>
                <a:lnTo>
                  <a:pt x="74" y="328"/>
                </a:lnTo>
                <a:lnTo>
                  <a:pt x="74" y="329"/>
                </a:lnTo>
                <a:lnTo>
                  <a:pt x="74" y="331"/>
                </a:lnTo>
                <a:lnTo>
                  <a:pt x="74" y="332"/>
                </a:lnTo>
                <a:lnTo>
                  <a:pt x="72" y="332"/>
                </a:lnTo>
                <a:lnTo>
                  <a:pt x="72" y="333"/>
                </a:lnTo>
                <a:lnTo>
                  <a:pt x="72" y="335"/>
                </a:lnTo>
                <a:lnTo>
                  <a:pt x="74" y="335"/>
                </a:lnTo>
                <a:lnTo>
                  <a:pt x="75" y="336"/>
                </a:lnTo>
                <a:lnTo>
                  <a:pt x="76" y="336"/>
                </a:lnTo>
                <a:lnTo>
                  <a:pt x="78" y="336"/>
                </a:lnTo>
                <a:lnTo>
                  <a:pt x="78" y="337"/>
                </a:lnTo>
                <a:lnTo>
                  <a:pt x="79" y="339"/>
                </a:lnTo>
                <a:lnTo>
                  <a:pt x="80" y="339"/>
                </a:lnTo>
                <a:lnTo>
                  <a:pt x="81" y="339"/>
                </a:lnTo>
                <a:lnTo>
                  <a:pt x="81" y="340"/>
                </a:lnTo>
                <a:lnTo>
                  <a:pt x="80" y="340"/>
                </a:lnTo>
                <a:lnTo>
                  <a:pt x="81" y="340"/>
                </a:lnTo>
                <a:lnTo>
                  <a:pt x="80" y="341"/>
                </a:lnTo>
                <a:lnTo>
                  <a:pt x="81" y="341"/>
                </a:lnTo>
                <a:lnTo>
                  <a:pt x="81" y="343"/>
                </a:lnTo>
                <a:lnTo>
                  <a:pt x="81" y="344"/>
                </a:lnTo>
                <a:lnTo>
                  <a:pt x="81" y="345"/>
                </a:lnTo>
                <a:lnTo>
                  <a:pt x="81" y="347"/>
                </a:lnTo>
                <a:lnTo>
                  <a:pt x="83" y="347"/>
                </a:lnTo>
                <a:lnTo>
                  <a:pt x="83" y="348"/>
                </a:lnTo>
                <a:lnTo>
                  <a:pt x="84" y="348"/>
                </a:lnTo>
                <a:lnTo>
                  <a:pt x="84" y="347"/>
                </a:lnTo>
                <a:lnTo>
                  <a:pt x="85" y="347"/>
                </a:lnTo>
                <a:lnTo>
                  <a:pt x="84" y="345"/>
                </a:lnTo>
                <a:lnTo>
                  <a:pt x="85" y="344"/>
                </a:lnTo>
                <a:lnTo>
                  <a:pt x="87" y="345"/>
                </a:lnTo>
                <a:lnTo>
                  <a:pt x="88" y="345"/>
                </a:lnTo>
                <a:lnTo>
                  <a:pt x="88" y="344"/>
                </a:lnTo>
                <a:lnTo>
                  <a:pt x="89" y="344"/>
                </a:lnTo>
                <a:lnTo>
                  <a:pt x="88" y="344"/>
                </a:lnTo>
                <a:lnTo>
                  <a:pt x="89" y="344"/>
                </a:lnTo>
                <a:lnTo>
                  <a:pt x="91" y="344"/>
                </a:lnTo>
                <a:lnTo>
                  <a:pt x="93" y="344"/>
                </a:lnTo>
                <a:lnTo>
                  <a:pt x="93" y="345"/>
                </a:lnTo>
                <a:lnTo>
                  <a:pt x="92" y="347"/>
                </a:lnTo>
                <a:lnTo>
                  <a:pt x="93" y="347"/>
                </a:lnTo>
                <a:lnTo>
                  <a:pt x="95" y="347"/>
                </a:lnTo>
                <a:lnTo>
                  <a:pt x="96" y="348"/>
                </a:lnTo>
                <a:lnTo>
                  <a:pt x="96" y="349"/>
                </a:lnTo>
                <a:lnTo>
                  <a:pt x="95" y="349"/>
                </a:lnTo>
                <a:lnTo>
                  <a:pt x="93" y="349"/>
                </a:lnTo>
                <a:lnTo>
                  <a:pt x="92" y="349"/>
                </a:lnTo>
                <a:lnTo>
                  <a:pt x="93" y="350"/>
                </a:lnTo>
                <a:lnTo>
                  <a:pt x="92" y="350"/>
                </a:lnTo>
                <a:lnTo>
                  <a:pt x="93" y="352"/>
                </a:lnTo>
                <a:lnTo>
                  <a:pt x="95" y="352"/>
                </a:lnTo>
                <a:lnTo>
                  <a:pt x="96" y="352"/>
                </a:lnTo>
                <a:lnTo>
                  <a:pt x="96" y="353"/>
                </a:lnTo>
                <a:lnTo>
                  <a:pt x="96" y="354"/>
                </a:lnTo>
                <a:lnTo>
                  <a:pt x="97" y="354"/>
                </a:lnTo>
                <a:lnTo>
                  <a:pt x="97" y="353"/>
                </a:lnTo>
                <a:lnTo>
                  <a:pt x="97" y="352"/>
                </a:lnTo>
                <a:lnTo>
                  <a:pt x="97" y="350"/>
                </a:lnTo>
                <a:lnTo>
                  <a:pt x="99" y="350"/>
                </a:lnTo>
                <a:lnTo>
                  <a:pt x="100" y="352"/>
                </a:lnTo>
                <a:lnTo>
                  <a:pt x="99" y="353"/>
                </a:lnTo>
                <a:lnTo>
                  <a:pt x="99" y="354"/>
                </a:lnTo>
                <a:lnTo>
                  <a:pt x="97" y="354"/>
                </a:lnTo>
                <a:lnTo>
                  <a:pt x="97" y="356"/>
                </a:lnTo>
                <a:lnTo>
                  <a:pt x="97" y="357"/>
                </a:lnTo>
                <a:lnTo>
                  <a:pt x="97" y="358"/>
                </a:lnTo>
                <a:lnTo>
                  <a:pt x="96" y="360"/>
                </a:lnTo>
                <a:lnTo>
                  <a:pt x="96" y="361"/>
                </a:lnTo>
                <a:lnTo>
                  <a:pt x="96" y="364"/>
                </a:lnTo>
                <a:lnTo>
                  <a:pt x="96" y="365"/>
                </a:lnTo>
                <a:lnTo>
                  <a:pt x="97" y="365"/>
                </a:lnTo>
                <a:lnTo>
                  <a:pt x="97" y="366"/>
                </a:lnTo>
                <a:lnTo>
                  <a:pt x="99" y="366"/>
                </a:lnTo>
                <a:lnTo>
                  <a:pt x="100" y="367"/>
                </a:lnTo>
                <a:lnTo>
                  <a:pt x="101" y="367"/>
                </a:lnTo>
                <a:lnTo>
                  <a:pt x="101" y="369"/>
                </a:lnTo>
                <a:lnTo>
                  <a:pt x="102" y="370"/>
                </a:lnTo>
                <a:lnTo>
                  <a:pt x="104" y="370"/>
                </a:lnTo>
                <a:lnTo>
                  <a:pt x="104" y="371"/>
                </a:lnTo>
                <a:lnTo>
                  <a:pt x="105" y="373"/>
                </a:lnTo>
                <a:lnTo>
                  <a:pt x="105" y="374"/>
                </a:lnTo>
                <a:lnTo>
                  <a:pt x="105" y="375"/>
                </a:lnTo>
                <a:lnTo>
                  <a:pt x="105" y="377"/>
                </a:lnTo>
                <a:lnTo>
                  <a:pt x="105" y="378"/>
                </a:lnTo>
                <a:lnTo>
                  <a:pt x="106" y="379"/>
                </a:lnTo>
                <a:lnTo>
                  <a:pt x="108" y="379"/>
                </a:lnTo>
                <a:lnTo>
                  <a:pt x="108" y="381"/>
                </a:lnTo>
                <a:lnTo>
                  <a:pt x="108" y="382"/>
                </a:lnTo>
                <a:lnTo>
                  <a:pt x="109" y="383"/>
                </a:lnTo>
                <a:lnTo>
                  <a:pt x="109" y="384"/>
                </a:lnTo>
                <a:lnTo>
                  <a:pt x="109" y="386"/>
                </a:lnTo>
                <a:lnTo>
                  <a:pt x="110" y="387"/>
                </a:lnTo>
                <a:lnTo>
                  <a:pt x="110" y="388"/>
                </a:lnTo>
                <a:lnTo>
                  <a:pt x="112" y="390"/>
                </a:lnTo>
                <a:lnTo>
                  <a:pt x="113" y="391"/>
                </a:lnTo>
                <a:lnTo>
                  <a:pt x="113" y="394"/>
                </a:lnTo>
                <a:lnTo>
                  <a:pt x="113" y="395"/>
                </a:lnTo>
                <a:lnTo>
                  <a:pt x="113" y="396"/>
                </a:lnTo>
                <a:lnTo>
                  <a:pt x="113" y="398"/>
                </a:lnTo>
                <a:lnTo>
                  <a:pt x="114" y="399"/>
                </a:lnTo>
                <a:lnTo>
                  <a:pt x="114" y="400"/>
                </a:lnTo>
                <a:lnTo>
                  <a:pt x="116" y="400"/>
                </a:lnTo>
                <a:lnTo>
                  <a:pt x="116" y="401"/>
                </a:lnTo>
                <a:lnTo>
                  <a:pt x="116" y="403"/>
                </a:lnTo>
                <a:lnTo>
                  <a:pt x="117" y="403"/>
                </a:lnTo>
                <a:lnTo>
                  <a:pt x="117" y="404"/>
                </a:lnTo>
                <a:lnTo>
                  <a:pt x="117" y="405"/>
                </a:lnTo>
                <a:lnTo>
                  <a:pt x="117" y="407"/>
                </a:lnTo>
                <a:lnTo>
                  <a:pt x="118" y="407"/>
                </a:lnTo>
                <a:lnTo>
                  <a:pt x="119" y="408"/>
                </a:lnTo>
                <a:lnTo>
                  <a:pt x="121" y="408"/>
                </a:lnTo>
                <a:lnTo>
                  <a:pt x="121" y="409"/>
                </a:lnTo>
                <a:lnTo>
                  <a:pt x="121" y="411"/>
                </a:lnTo>
                <a:lnTo>
                  <a:pt x="122" y="412"/>
                </a:lnTo>
                <a:lnTo>
                  <a:pt x="122" y="413"/>
                </a:lnTo>
                <a:lnTo>
                  <a:pt x="123" y="415"/>
                </a:lnTo>
                <a:lnTo>
                  <a:pt x="123" y="416"/>
                </a:lnTo>
                <a:lnTo>
                  <a:pt x="123" y="417"/>
                </a:lnTo>
                <a:lnTo>
                  <a:pt x="123" y="418"/>
                </a:lnTo>
                <a:lnTo>
                  <a:pt x="123" y="420"/>
                </a:lnTo>
                <a:lnTo>
                  <a:pt x="123" y="421"/>
                </a:lnTo>
                <a:lnTo>
                  <a:pt x="125" y="421"/>
                </a:lnTo>
                <a:lnTo>
                  <a:pt x="125" y="422"/>
                </a:lnTo>
                <a:lnTo>
                  <a:pt x="123" y="422"/>
                </a:lnTo>
                <a:lnTo>
                  <a:pt x="125" y="422"/>
                </a:lnTo>
                <a:lnTo>
                  <a:pt x="125" y="424"/>
                </a:lnTo>
                <a:lnTo>
                  <a:pt x="126" y="426"/>
                </a:lnTo>
                <a:lnTo>
                  <a:pt x="126" y="429"/>
                </a:lnTo>
                <a:lnTo>
                  <a:pt x="126" y="430"/>
                </a:lnTo>
                <a:lnTo>
                  <a:pt x="126" y="432"/>
                </a:lnTo>
                <a:lnTo>
                  <a:pt x="125" y="432"/>
                </a:lnTo>
                <a:lnTo>
                  <a:pt x="125" y="433"/>
                </a:lnTo>
                <a:lnTo>
                  <a:pt x="125" y="434"/>
                </a:lnTo>
                <a:lnTo>
                  <a:pt x="125" y="436"/>
                </a:lnTo>
                <a:lnTo>
                  <a:pt x="125" y="437"/>
                </a:lnTo>
                <a:lnTo>
                  <a:pt x="123" y="437"/>
                </a:lnTo>
                <a:lnTo>
                  <a:pt x="123" y="438"/>
                </a:lnTo>
                <a:lnTo>
                  <a:pt x="125" y="439"/>
                </a:lnTo>
                <a:lnTo>
                  <a:pt x="126" y="439"/>
                </a:lnTo>
                <a:lnTo>
                  <a:pt x="126" y="441"/>
                </a:lnTo>
                <a:lnTo>
                  <a:pt x="126" y="442"/>
                </a:lnTo>
                <a:lnTo>
                  <a:pt x="126" y="443"/>
                </a:lnTo>
                <a:lnTo>
                  <a:pt x="126" y="445"/>
                </a:lnTo>
                <a:lnTo>
                  <a:pt x="125" y="443"/>
                </a:lnTo>
                <a:lnTo>
                  <a:pt x="125" y="445"/>
                </a:lnTo>
                <a:lnTo>
                  <a:pt x="125" y="446"/>
                </a:lnTo>
                <a:lnTo>
                  <a:pt x="125" y="447"/>
                </a:lnTo>
                <a:lnTo>
                  <a:pt x="123" y="447"/>
                </a:lnTo>
                <a:lnTo>
                  <a:pt x="123" y="449"/>
                </a:lnTo>
                <a:lnTo>
                  <a:pt x="123" y="450"/>
                </a:lnTo>
                <a:lnTo>
                  <a:pt x="123" y="451"/>
                </a:lnTo>
                <a:lnTo>
                  <a:pt x="123" y="453"/>
                </a:lnTo>
                <a:lnTo>
                  <a:pt x="123" y="454"/>
                </a:lnTo>
                <a:lnTo>
                  <a:pt x="123" y="455"/>
                </a:lnTo>
                <a:lnTo>
                  <a:pt x="123" y="456"/>
                </a:lnTo>
                <a:lnTo>
                  <a:pt x="123" y="458"/>
                </a:lnTo>
                <a:lnTo>
                  <a:pt x="123" y="459"/>
                </a:lnTo>
                <a:lnTo>
                  <a:pt x="123" y="460"/>
                </a:lnTo>
                <a:lnTo>
                  <a:pt x="122" y="462"/>
                </a:lnTo>
                <a:lnTo>
                  <a:pt x="122" y="463"/>
                </a:lnTo>
                <a:lnTo>
                  <a:pt x="122" y="464"/>
                </a:lnTo>
                <a:lnTo>
                  <a:pt x="122" y="466"/>
                </a:lnTo>
                <a:lnTo>
                  <a:pt x="121" y="466"/>
                </a:lnTo>
                <a:lnTo>
                  <a:pt x="121" y="467"/>
                </a:lnTo>
                <a:lnTo>
                  <a:pt x="121" y="470"/>
                </a:lnTo>
                <a:lnTo>
                  <a:pt x="121" y="471"/>
                </a:lnTo>
                <a:lnTo>
                  <a:pt x="119" y="471"/>
                </a:lnTo>
                <a:lnTo>
                  <a:pt x="119" y="472"/>
                </a:lnTo>
                <a:lnTo>
                  <a:pt x="119" y="473"/>
                </a:lnTo>
                <a:lnTo>
                  <a:pt x="118" y="476"/>
                </a:lnTo>
                <a:lnTo>
                  <a:pt x="117" y="476"/>
                </a:lnTo>
                <a:lnTo>
                  <a:pt x="117" y="477"/>
                </a:lnTo>
                <a:lnTo>
                  <a:pt x="116" y="477"/>
                </a:lnTo>
                <a:lnTo>
                  <a:pt x="114" y="479"/>
                </a:lnTo>
                <a:lnTo>
                  <a:pt x="114" y="480"/>
                </a:lnTo>
                <a:lnTo>
                  <a:pt x="114" y="483"/>
                </a:lnTo>
                <a:lnTo>
                  <a:pt x="114" y="484"/>
                </a:lnTo>
                <a:lnTo>
                  <a:pt x="114" y="485"/>
                </a:lnTo>
                <a:lnTo>
                  <a:pt x="112" y="485"/>
                </a:lnTo>
                <a:lnTo>
                  <a:pt x="110" y="487"/>
                </a:lnTo>
                <a:lnTo>
                  <a:pt x="110" y="488"/>
                </a:lnTo>
                <a:lnTo>
                  <a:pt x="109" y="489"/>
                </a:lnTo>
                <a:lnTo>
                  <a:pt x="109" y="490"/>
                </a:lnTo>
                <a:lnTo>
                  <a:pt x="108" y="490"/>
                </a:lnTo>
                <a:lnTo>
                  <a:pt x="106" y="490"/>
                </a:lnTo>
                <a:lnTo>
                  <a:pt x="106" y="492"/>
                </a:lnTo>
                <a:lnTo>
                  <a:pt x="106" y="493"/>
                </a:lnTo>
                <a:lnTo>
                  <a:pt x="106" y="494"/>
                </a:lnTo>
                <a:lnTo>
                  <a:pt x="105" y="494"/>
                </a:lnTo>
                <a:lnTo>
                  <a:pt x="105" y="496"/>
                </a:lnTo>
                <a:lnTo>
                  <a:pt x="104" y="496"/>
                </a:lnTo>
                <a:lnTo>
                  <a:pt x="104" y="497"/>
                </a:lnTo>
                <a:lnTo>
                  <a:pt x="102" y="497"/>
                </a:lnTo>
                <a:lnTo>
                  <a:pt x="101" y="498"/>
                </a:lnTo>
                <a:lnTo>
                  <a:pt x="100" y="500"/>
                </a:lnTo>
                <a:lnTo>
                  <a:pt x="100" y="501"/>
                </a:lnTo>
                <a:lnTo>
                  <a:pt x="100" y="502"/>
                </a:lnTo>
                <a:lnTo>
                  <a:pt x="99" y="502"/>
                </a:lnTo>
                <a:lnTo>
                  <a:pt x="97" y="504"/>
                </a:lnTo>
                <a:lnTo>
                  <a:pt x="96" y="505"/>
                </a:lnTo>
                <a:lnTo>
                  <a:pt x="96" y="506"/>
                </a:lnTo>
                <a:lnTo>
                  <a:pt x="95" y="506"/>
                </a:lnTo>
                <a:lnTo>
                  <a:pt x="95" y="508"/>
                </a:lnTo>
                <a:lnTo>
                  <a:pt x="93" y="508"/>
                </a:lnTo>
                <a:lnTo>
                  <a:pt x="92" y="509"/>
                </a:lnTo>
                <a:lnTo>
                  <a:pt x="92" y="510"/>
                </a:lnTo>
                <a:lnTo>
                  <a:pt x="92" y="511"/>
                </a:lnTo>
                <a:lnTo>
                  <a:pt x="92" y="513"/>
                </a:lnTo>
                <a:lnTo>
                  <a:pt x="91" y="513"/>
                </a:lnTo>
                <a:lnTo>
                  <a:pt x="89" y="514"/>
                </a:lnTo>
                <a:lnTo>
                  <a:pt x="88" y="514"/>
                </a:lnTo>
                <a:lnTo>
                  <a:pt x="87" y="515"/>
                </a:lnTo>
                <a:lnTo>
                  <a:pt x="85" y="518"/>
                </a:lnTo>
                <a:lnTo>
                  <a:pt x="84" y="519"/>
                </a:lnTo>
                <a:lnTo>
                  <a:pt x="84" y="521"/>
                </a:lnTo>
                <a:lnTo>
                  <a:pt x="83" y="521"/>
                </a:lnTo>
                <a:lnTo>
                  <a:pt x="83" y="522"/>
                </a:lnTo>
                <a:lnTo>
                  <a:pt x="83" y="523"/>
                </a:lnTo>
                <a:lnTo>
                  <a:pt x="81" y="523"/>
                </a:lnTo>
                <a:lnTo>
                  <a:pt x="80" y="523"/>
                </a:lnTo>
                <a:lnTo>
                  <a:pt x="79" y="525"/>
                </a:lnTo>
                <a:lnTo>
                  <a:pt x="79" y="526"/>
                </a:lnTo>
                <a:lnTo>
                  <a:pt x="79" y="527"/>
                </a:lnTo>
                <a:lnTo>
                  <a:pt x="78" y="528"/>
                </a:lnTo>
                <a:lnTo>
                  <a:pt x="78" y="530"/>
                </a:lnTo>
                <a:lnTo>
                  <a:pt x="76" y="531"/>
                </a:lnTo>
                <a:lnTo>
                  <a:pt x="76" y="532"/>
                </a:lnTo>
                <a:lnTo>
                  <a:pt x="76" y="534"/>
                </a:lnTo>
                <a:lnTo>
                  <a:pt x="76" y="535"/>
                </a:lnTo>
                <a:lnTo>
                  <a:pt x="75" y="535"/>
                </a:lnTo>
                <a:lnTo>
                  <a:pt x="74" y="536"/>
                </a:lnTo>
                <a:lnTo>
                  <a:pt x="74" y="539"/>
                </a:lnTo>
                <a:lnTo>
                  <a:pt x="72" y="539"/>
                </a:lnTo>
                <a:lnTo>
                  <a:pt x="72" y="540"/>
                </a:lnTo>
                <a:lnTo>
                  <a:pt x="71" y="543"/>
                </a:lnTo>
                <a:lnTo>
                  <a:pt x="71" y="544"/>
                </a:lnTo>
                <a:lnTo>
                  <a:pt x="70" y="544"/>
                </a:lnTo>
                <a:lnTo>
                  <a:pt x="70" y="545"/>
                </a:lnTo>
                <a:lnTo>
                  <a:pt x="68" y="545"/>
                </a:lnTo>
                <a:lnTo>
                  <a:pt x="68" y="547"/>
                </a:lnTo>
                <a:lnTo>
                  <a:pt x="68" y="548"/>
                </a:lnTo>
                <a:lnTo>
                  <a:pt x="66" y="549"/>
                </a:lnTo>
                <a:lnTo>
                  <a:pt x="66" y="551"/>
                </a:lnTo>
                <a:lnTo>
                  <a:pt x="66" y="552"/>
                </a:lnTo>
                <a:lnTo>
                  <a:pt x="64" y="552"/>
                </a:lnTo>
                <a:lnTo>
                  <a:pt x="63" y="552"/>
                </a:lnTo>
                <a:lnTo>
                  <a:pt x="63" y="553"/>
                </a:lnTo>
                <a:lnTo>
                  <a:pt x="64" y="553"/>
                </a:lnTo>
                <a:lnTo>
                  <a:pt x="64" y="555"/>
                </a:lnTo>
                <a:lnTo>
                  <a:pt x="63" y="556"/>
                </a:lnTo>
                <a:lnTo>
                  <a:pt x="62" y="556"/>
                </a:lnTo>
                <a:lnTo>
                  <a:pt x="62" y="557"/>
                </a:lnTo>
                <a:lnTo>
                  <a:pt x="62" y="559"/>
                </a:lnTo>
                <a:lnTo>
                  <a:pt x="61" y="559"/>
                </a:lnTo>
                <a:lnTo>
                  <a:pt x="61" y="560"/>
                </a:lnTo>
                <a:lnTo>
                  <a:pt x="59" y="560"/>
                </a:lnTo>
                <a:lnTo>
                  <a:pt x="59" y="561"/>
                </a:lnTo>
                <a:lnTo>
                  <a:pt x="58" y="562"/>
                </a:lnTo>
                <a:lnTo>
                  <a:pt x="58" y="564"/>
                </a:lnTo>
                <a:lnTo>
                  <a:pt x="57" y="565"/>
                </a:lnTo>
                <a:lnTo>
                  <a:pt x="55" y="565"/>
                </a:lnTo>
                <a:lnTo>
                  <a:pt x="54" y="566"/>
                </a:lnTo>
                <a:lnTo>
                  <a:pt x="53" y="566"/>
                </a:lnTo>
                <a:lnTo>
                  <a:pt x="51" y="566"/>
                </a:lnTo>
                <a:lnTo>
                  <a:pt x="51" y="568"/>
                </a:lnTo>
                <a:lnTo>
                  <a:pt x="49" y="568"/>
                </a:lnTo>
                <a:lnTo>
                  <a:pt x="47" y="568"/>
                </a:lnTo>
                <a:lnTo>
                  <a:pt x="46" y="565"/>
                </a:lnTo>
                <a:lnTo>
                  <a:pt x="46" y="566"/>
                </a:lnTo>
                <a:lnTo>
                  <a:pt x="45" y="566"/>
                </a:lnTo>
                <a:lnTo>
                  <a:pt x="45" y="565"/>
                </a:lnTo>
                <a:lnTo>
                  <a:pt x="44" y="565"/>
                </a:lnTo>
                <a:lnTo>
                  <a:pt x="42" y="566"/>
                </a:lnTo>
                <a:lnTo>
                  <a:pt x="41" y="566"/>
                </a:lnTo>
                <a:lnTo>
                  <a:pt x="40" y="566"/>
                </a:lnTo>
                <a:lnTo>
                  <a:pt x="40" y="568"/>
                </a:lnTo>
                <a:lnTo>
                  <a:pt x="38" y="568"/>
                </a:lnTo>
                <a:lnTo>
                  <a:pt x="37" y="568"/>
                </a:lnTo>
                <a:lnTo>
                  <a:pt x="38" y="566"/>
                </a:lnTo>
                <a:lnTo>
                  <a:pt x="37" y="565"/>
                </a:lnTo>
                <a:lnTo>
                  <a:pt x="36" y="565"/>
                </a:lnTo>
                <a:lnTo>
                  <a:pt x="36" y="566"/>
                </a:lnTo>
                <a:lnTo>
                  <a:pt x="34" y="565"/>
                </a:lnTo>
                <a:lnTo>
                  <a:pt x="34" y="564"/>
                </a:lnTo>
                <a:lnTo>
                  <a:pt x="33" y="564"/>
                </a:lnTo>
                <a:lnTo>
                  <a:pt x="33" y="562"/>
                </a:lnTo>
                <a:lnTo>
                  <a:pt x="32" y="562"/>
                </a:lnTo>
                <a:lnTo>
                  <a:pt x="30" y="562"/>
                </a:lnTo>
                <a:lnTo>
                  <a:pt x="32" y="561"/>
                </a:lnTo>
                <a:lnTo>
                  <a:pt x="33" y="560"/>
                </a:lnTo>
                <a:lnTo>
                  <a:pt x="38" y="557"/>
                </a:lnTo>
                <a:lnTo>
                  <a:pt x="42" y="555"/>
                </a:lnTo>
                <a:lnTo>
                  <a:pt x="46" y="552"/>
                </a:lnTo>
                <a:lnTo>
                  <a:pt x="49" y="549"/>
                </a:lnTo>
                <a:lnTo>
                  <a:pt x="51" y="547"/>
                </a:lnTo>
                <a:lnTo>
                  <a:pt x="51" y="545"/>
                </a:lnTo>
                <a:lnTo>
                  <a:pt x="51" y="544"/>
                </a:lnTo>
                <a:lnTo>
                  <a:pt x="51" y="543"/>
                </a:lnTo>
                <a:lnTo>
                  <a:pt x="51" y="542"/>
                </a:lnTo>
                <a:lnTo>
                  <a:pt x="53" y="542"/>
                </a:lnTo>
                <a:lnTo>
                  <a:pt x="53" y="540"/>
                </a:lnTo>
                <a:lnTo>
                  <a:pt x="54" y="538"/>
                </a:lnTo>
                <a:lnTo>
                  <a:pt x="54" y="536"/>
                </a:lnTo>
                <a:lnTo>
                  <a:pt x="57" y="534"/>
                </a:lnTo>
                <a:lnTo>
                  <a:pt x="57" y="532"/>
                </a:lnTo>
                <a:lnTo>
                  <a:pt x="58" y="532"/>
                </a:lnTo>
                <a:lnTo>
                  <a:pt x="58" y="531"/>
                </a:lnTo>
                <a:lnTo>
                  <a:pt x="59" y="528"/>
                </a:lnTo>
                <a:lnTo>
                  <a:pt x="59" y="527"/>
                </a:lnTo>
                <a:lnTo>
                  <a:pt x="61" y="526"/>
                </a:lnTo>
                <a:lnTo>
                  <a:pt x="62" y="523"/>
                </a:lnTo>
                <a:lnTo>
                  <a:pt x="64" y="518"/>
                </a:lnTo>
                <a:lnTo>
                  <a:pt x="66" y="518"/>
                </a:lnTo>
                <a:lnTo>
                  <a:pt x="66" y="517"/>
                </a:lnTo>
                <a:lnTo>
                  <a:pt x="67" y="515"/>
                </a:lnTo>
                <a:lnTo>
                  <a:pt x="67" y="514"/>
                </a:lnTo>
                <a:lnTo>
                  <a:pt x="68" y="511"/>
                </a:lnTo>
                <a:lnTo>
                  <a:pt x="68" y="510"/>
                </a:lnTo>
                <a:lnTo>
                  <a:pt x="70" y="506"/>
                </a:lnTo>
                <a:lnTo>
                  <a:pt x="70" y="505"/>
                </a:lnTo>
                <a:lnTo>
                  <a:pt x="70" y="504"/>
                </a:lnTo>
                <a:lnTo>
                  <a:pt x="71" y="504"/>
                </a:lnTo>
                <a:lnTo>
                  <a:pt x="72" y="504"/>
                </a:lnTo>
                <a:lnTo>
                  <a:pt x="72" y="502"/>
                </a:lnTo>
                <a:lnTo>
                  <a:pt x="74" y="501"/>
                </a:lnTo>
                <a:lnTo>
                  <a:pt x="74" y="500"/>
                </a:lnTo>
                <a:lnTo>
                  <a:pt x="74" y="498"/>
                </a:lnTo>
                <a:lnTo>
                  <a:pt x="74" y="497"/>
                </a:lnTo>
                <a:lnTo>
                  <a:pt x="74" y="496"/>
                </a:lnTo>
                <a:lnTo>
                  <a:pt x="72" y="496"/>
                </a:lnTo>
                <a:lnTo>
                  <a:pt x="72" y="494"/>
                </a:lnTo>
                <a:lnTo>
                  <a:pt x="72" y="493"/>
                </a:lnTo>
                <a:lnTo>
                  <a:pt x="72" y="492"/>
                </a:lnTo>
                <a:lnTo>
                  <a:pt x="74" y="490"/>
                </a:lnTo>
                <a:lnTo>
                  <a:pt x="72" y="490"/>
                </a:lnTo>
                <a:lnTo>
                  <a:pt x="71" y="490"/>
                </a:lnTo>
                <a:lnTo>
                  <a:pt x="71" y="489"/>
                </a:lnTo>
                <a:lnTo>
                  <a:pt x="71" y="488"/>
                </a:lnTo>
                <a:lnTo>
                  <a:pt x="72" y="488"/>
                </a:lnTo>
                <a:lnTo>
                  <a:pt x="72" y="487"/>
                </a:lnTo>
                <a:lnTo>
                  <a:pt x="72" y="485"/>
                </a:lnTo>
                <a:lnTo>
                  <a:pt x="74" y="484"/>
                </a:lnTo>
                <a:lnTo>
                  <a:pt x="72" y="484"/>
                </a:lnTo>
                <a:lnTo>
                  <a:pt x="72" y="483"/>
                </a:lnTo>
                <a:lnTo>
                  <a:pt x="74" y="483"/>
                </a:lnTo>
                <a:lnTo>
                  <a:pt x="75" y="480"/>
                </a:lnTo>
                <a:lnTo>
                  <a:pt x="76" y="479"/>
                </a:lnTo>
                <a:lnTo>
                  <a:pt x="76" y="477"/>
                </a:lnTo>
                <a:lnTo>
                  <a:pt x="76" y="475"/>
                </a:lnTo>
                <a:lnTo>
                  <a:pt x="76" y="472"/>
                </a:lnTo>
                <a:lnTo>
                  <a:pt x="78" y="471"/>
                </a:lnTo>
                <a:lnTo>
                  <a:pt x="78" y="470"/>
                </a:lnTo>
                <a:lnTo>
                  <a:pt x="78" y="468"/>
                </a:lnTo>
                <a:lnTo>
                  <a:pt x="78" y="467"/>
                </a:lnTo>
                <a:lnTo>
                  <a:pt x="79" y="466"/>
                </a:lnTo>
                <a:lnTo>
                  <a:pt x="79" y="464"/>
                </a:lnTo>
                <a:lnTo>
                  <a:pt x="80" y="464"/>
                </a:lnTo>
                <a:lnTo>
                  <a:pt x="80" y="463"/>
                </a:lnTo>
                <a:lnTo>
                  <a:pt x="80" y="462"/>
                </a:lnTo>
                <a:lnTo>
                  <a:pt x="83" y="458"/>
                </a:lnTo>
                <a:lnTo>
                  <a:pt x="83" y="456"/>
                </a:lnTo>
                <a:lnTo>
                  <a:pt x="83" y="455"/>
                </a:lnTo>
                <a:lnTo>
                  <a:pt x="84" y="455"/>
                </a:lnTo>
                <a:lnTo>
                  <a:pt x="84" y="454"/>
                </a:lnTo>
                <a:lnTo>
                  <a:pt x="84" y="453"/>
                </a:lnTo>
                <a:lnTo>
                  <a:pt x="85" y="451"/>
                </a:lnTo>
                <a:lnTo>
                  <a:pt x="85" y="450"/>
                </a:lnTo>
                <a:lnTo>
                  <a:pt x="84" y="449"/>
                </a:lnTo>
                <a:lnTo>
                  <a:pt x="84" y="447"/>
                </a:lnTo>
                <a:lnTo>
                  <a:pt x="84" y="446"/>
                </a:lnTo>
                <a:lnTo>
                  <a:pt x="85" y="445"/>
                </a:lnTo>
                <a:lnTo>
                  <a:pt x="85" y="443"/>
                </a:lnTo>
                <a:lnTo>
                  <a:pt x="84" y="443"/>
                </a:lnTo>
                <a:lnTo>
                  <a:pt x="84" y="442"/>
                </a:lnTo>
                <a:lnTo>
                  <a:pt x="83" y="442"/>
                </a:lnTo>
                <a:lnTo>
                  <a:pt x="83" y="441"/>
                </a:lnTo>
                <a:lnTo>
                  <a:pt x="81" y="441"/>
                </a:lnTo>
                <a:lnTo>
                  <a:pt x="81" y="439"/>
                </a:lnTo>
                <a:lnTo>
                  <a:pt x="80" y="438"/>
                </a:lnTo>
                <a:lnTo>
                  <a:pt x="80" y="437"/>
                </a:lnTo>
                <a:lnTo>
                  <a:pt x="79" y="437"/>
                </a:lnTo>
                <a:lnTo>
                  <a:pt x="79" y="436"/>
                </a:lnTo>
                <a:lnTo>
                  <a:pt x="79" y="434"/>
                </a:lnTo>
                <a:lnTo>
                  <a:pt x="79" y="433"/>
                </a:lnTo>
                <a:lnTo>
                  <a:pt x="79" y="432"/>
                </a:lnTo>
                <a:lnTo>
                  <a:pt x="79" y="430"/>
                </a:lnTo>
                <a:lnTo>
                  <a:pt x="79" y="429"/>
                </a:lnTo>
                <a:lnTo>
                  <a:pt x="78" y="426"/>
                </a:lnTo>
                <a:lnTo>
                  <a:pt x="78" y="424"/>
                </a:lnTo>
                <a:lnTo>
                  <a:pt x="78" y="421"/>
                </a:lnTo>
                <a:lnTo>
                  <a:pt x="78" y="420"/>
                </a:lnTo>
                <a:lnTo>
                  <a:pt x="78" y="417"/>
                </a:lnTo>
                <a:lnTo>
                  <a:pt x="78" y="416"/>
                </a:lnTo>
                <a:lnTo>
                  <a:pt x="78" y="415"/>
                </a:lnTo>
                <a:lnTo>
                  <a:pt x="76" y="413"/>
                </a:lnTo>
                <a:lnTo>
                  <a:pt x="75" y="412"/>
                </a:lnTo>
                <a:lnTo>
                  <a:pt x="75" y="411"/>
                </a:lnTo>
                <a:lnTo>
                  <a:pt x="74" y="409"/>
                </a:lnTo>
                <a:lnTo>
                  <a:pt x="74" y="408"/>
                </a:lnTo>
                <a:lnTo>
                  <a:pt x="72" y="407"/>
                </a:lnTo>
                <a:lnTo>
                  <a:pt x="72" y="405"/>
                </a:lnTo>
                <a:lnTo>
                  <a:pt x="71" y="404"/>
                </a:lnTo>
                <a:lnTo>
                  <a:pt x="71" y="403"/>
                </a:lnTo>
                <a:lnTo>
                  <a:pt x="70" y="401"/>
                </a:lnTo>
                <a:lnTo>
                  <a:pt x="70" y="400"/>
                </a:lnTo>
                <a:lnTo>
                  <a:pt x="70" y="399"/>
                </a:lnTo>
                <a:lnTo>
                  <a:pt x="68" y="399"/>
                </a:lnTo>
                <a:lnTo>
                  <a:pt x="67" y="399"/>
                </a:lnTo>
                <a:lnTo>
                  <a:pt x="66" y="398"/>
                </a:lnTo>
                <a:lnTo>
                  <a:pt x="64" y="396"/>
                </a:lnTo>
                <a:lnTo>
                  <a:pt x="64" y="395"/>
                </a:lnTo>
                <a:lnTo>
                  <a:pt x="64" y="394"/>
                </a:lnTo>
                <a:lnTo>
                  <a:pt x="63" y="394"/>
                </a:lnTo>
                <a:lnTo>
                  <a:pt x="63" y="395"/>
                </a:lnTo>
                <a:lnTo>
                  <a:pt x="62" y="395"/>
                </a:lnTo>
                <a:lnTo>
                  <a:pt x="61" y="394"/>
                </a:lnTo>
                <a:lnTo>
                  <a:pt x="59" y="392"/>
                </a:lnTo>
                <a:lnTo>
                  <a:pt x="58" y="392"/>
                </a:lnTo>
                <a:lnTo>
                  <a:pt x="57" y="394"/>
                </a:lnTo>
                <a:lnTo>
                  <a:pt x="55" y="395"/>
                </a:lnTo>
                <a:lnTo>
                  <a:pt x="54" y="395"/>
                </a:lnTo>
                <a:lnTo>
                  <a:pt x="53" y="394"/>
                </a:lnTo>
                <a:lnTo>
                  <a:pt x="51" y="394"/>
                </a:lnTo>
                <a:lnTo>
                  <a:pt x="51" y="392"/>
                </a:lnTo>
                <a:lnTo>
                  <a:pt x="50" y="392"/>
                </a:lnTo>
                <a:lnTo>
                  <a:pt x="49" y="392"/>
                </a:lnTo>
                <a:lnTo>
                  <a:pt x="47" y="392"/>
                </a:lnTo>
                <a:lnTo>
                  <a:pt x="47" y="394"/>
                </a:lnTo>
                <a:lnTo>
                  <a:pt x="46" y="394"/>
                </a:lnTo>
                <a:lnTo>
                  <a:pt x="45" y="394"/>
                </a:lnTo>
                <a:lnTo>
                  <a:pt x="45" y="392"/>
                </a:lnTo>
                <a:lnTo>
                  <a:pt x="44" y="392"/>
                </a:lnTo>
                <a:lnTo>
                  <a:pt x="42" y="392"/>
                </a:lnTo>
                <a:lnTo>
                  <a:pt x="41" y="392"/>
                </a:lnTo>
                <a:lnTo>
                  <a:pt x="37" y="392"/>
                </a:lnTo>
                <a:lnTo>
                  <a:pt x="37" y="391"/>
                </a:lnTo>
                <a:lnTo>
                  <a:pt x="36" y="391"/>
                </a:lnTo>
                <a:lnTo>
                  <a:pt x="33" y="392"/>
                </a:lnTo>
                <a:lnTo>
                  <a:pt x="29" y="391"/>
                </a:lnTo>
                <a:lnTo>
                  <a:pt x="28" y="391"/>
                </a:lnTo>
                <a:lnTo>
                  <a:pt x="27" y="391"/>
                </a:lnTo>
                <a:lnTo>
                  <a:pt x="24" y="391"/>
                </a:lnTo>
                <a:lnTo>
                  <a:pt x="21" y="391"/>
                </a:lnTo>
                <a:lnTo>
                  <a:pt x="19" y="388"/>
                </a:lnTo>
                <a:lnTo>
                  <a:pt x="17" y="387"/>
                </a:lnTo>
                <a:lnTo>
                  <a:pt x="16" y="386"/>
                </a:lnTo>
                <a:lnTo>
                  <a:pt x="15" y="384"/>
                </a:lnTo>
                <a:lnTo>
                  <a:pt x="15" y="383"/>
                </a:lnTo>
                <a:lnTo>
                  <a:pt x="13" y="382"/>
                </a:lnTo>
                <a:lnTo>
                  <a:pt x="12" y="381"/>
                </a:lnTo>
                <a:lnTo>
                  <a:pt x="11" y="379"/>
                </a:lnTo>
                <a:lnTo>
                  <a:pt x="9" y="378"/>
                </a:lnTo>
                <a:lnTo>
                  <a:pt x="9" y="377"/>
                </a:lnTo>
                <a:lnTo>
                  <a:pt x="8" y="377"/>
                </a:lnTo>
                <a:lnTo>
                  <a:pt x="7" y="377"/>
                </a:lnTo>
                <a:lnTo>
                  <a:pt x="4" y="375"/>
                </a:lnTo>
                <a:lnTo>
                  <a:pt x="3" y="374"/>
                </a:lnTo>
                <a:lnTo>
                  <a:pt x="3" y="370"/>
                </a:lnTo>
                <a:lnTo>
                  <a:pt x="3" y="369"/>
                </a:lnTo>
                <a:lnTo>
                  <a:pt x="2" y="367"/>
                </a:lnTo>
                <a:lnTo>
                  <a:pt x="2" y="366"/>
                </a:lnTo>
                <a:lnTo>
                  <a:pt x="2" y="365"/>
                </a:lnTo>
                <a:lnTo>
                  <a:pt x="0" y="365"/>
                </a:lnTo>
                <a:lnTo>
                  <a:pt x="0" y="364"/>
                </a:lnTo>
                <a:lnTo>
                  <a:pt x="2" y="360"/>
                </a:lnTo>
                <a:lnTo>
                  <a:pt x="6" y="356"/>
                </a:lnTo>
                <a:lnTo>
                  <a:pt x="7" y="354"/>
                </a:lnTo>
                <a:lnTo>
                  <a:pt x="8" y="350"/>
                </a:lnTo>
                <a:lnTo>
                  <a:pt x="7" y="347"/>
                </a:lnTo>
                <a:lnTo>
                  <a:pt x="7" y="344"/>
                </a:lnTo>
                <a:lnTo>
                  <a:pt x="7" y="343"/>
                </a:lnTo>
                <a:lnTo>
                  <a:pt x="7" y="341"/>
                </a:lnTo>
                <a:lnTo>
                  <a:pt x="7" y="340"/>
                </a:lnTo>
                <a:lnTo>
                  <a:pt x="7" y="339"/>
                </a:lnTo>
                <a:lnTo>
                  <a:pt x="7" y="333"/>
                </a:lnTo>
                <a:lnTo>
                  <a:pt x="8" y="332"/>
                </a:lnTo>
                <a:lnTo>
                  <a:pt x="7" y="329"/>
                </a:lnTo>
                <a:lnTo>
                  <a:pt x="4" y="326"/>
                </a:lnTo>
                <a:lnTo>
                  <a:pt x="3" y="322"/>
                </a:lnTo>
                <a:lnTo>
                  <a:pt x="7" y="311"/>
                </a:lnTo>
                <a:lnTo>
                  <a:pt x="9" y="306"/>
                </a:lnTo>
                <a:lnTo>
                  <a:pt x="9" y="305"/>
                </a:lnTo>
                <a:lnTo>
                  <a:pt x="11" y="303"/>
                </a:lnTo>
                <a:lnTo>
                  <a:pt x="12" y="302"/>
                </a:lnTo>
                <a:lnTo>
                  <a:pt x="17" y="293"/>
                </a:lnTo>
                <a:lnTo>
                  <a:pt x="19" y="292"/>
                </a:lnTo>
                <a:lnTo>
                  <a:pt x="19" y="289"/>
                </a:lnTo>
                <a:lnTo>
                  <a:pt x="19" y="288"/>
                </a:lnTo>
                <a:lnTo>
                  <a:pt x="19" y="286"/>
                </a:lnTo>
                <a:lnTo>
                  <a:pt x="20" y="282"/>
                </a:lnTo>
                <a:lnTo>
                  <a:pt x="21" y="276"/>
                </a:lnTo>
                <a:lnTo>
                  <a:pt x="21" y="273"/>
                </a:lnTo>
                <a:lnTo>
                  <a:pt x="23" y="269"/>
                </a:lnTo>
                <a:lnTo>
                  <a:pt x="23" y="268"/>
                </a:lnTo>
                <a:lnTo>
                  <a:pt x="24" y="264"/>
                </a:lnTo>
                <a:lnTo>
                  <a:pt x="23" y="261"/>
                </a:lnTo>
                <a:lnTo>
                  <a:pt x="24" y="257"/>
                </a:lnTo>
                <a:lnTo>
                  <a:pt x="25" y="255"/>
                </a:lnTo>
                <a:lnTo>
                  <a:pt x="25" y="252"/>
                </a:lnTo>
                <a:lnTo>
                  <a:pt x="27" y="251"/>
                </a:lnTo>
                <a:lnTo>
                  <a:pt x="28" y="247"/>
                </a:lnTo>
                <a:lnTo>
                  <a:pt x="29" y="243"/>
                </a:lnTo>
                <a:lnTo>
                  <a:pt x="30" y="240"/>
                </a:lnTo>
                <a:lnTo>
                  <a:pt x="32" y="237"/>
                </a:lnTo>
                <a:lnTo>
                  <a:pt x="32" y="233"/>
                </a:lnTo>
                <a:lnTo>
                  <a:pt x="32" y="229"/>
                </a:lnTo>
                <a:lnTo>
                  <a:pt x="33" y="226"/>
                </a:lnTo>
                <a:lnTo>
                  <a:pt x="33" y="225"/>
                </a:lnTo>
                <a:lnTo>
                  <a:pt x="33" y="222"/>
                </a:lnTo>
                <a:lnTo>
                  <a:pt x="34" y="222"/>
                </a:lnTo>
                <a:lnTo>
                  <a:pt x="37" y="221"/>
                </a:lnTo>
                <a:lnTo>
                  <a:pt x="37" y="218"/>
                </a:lnTo>
                <a:lnTo>
                  <a:pt x="36" y="218"/>
                </a:lnTo>
                <a:lnTo>
                  <a:pt x="34" y="217"/>
                </a:lnTo>
                <a:lnTo>
                  <a:pt x="33" y="216"/>
                </a:lnTo>
                <a:lnTo>
                  <a:pt x="32" y="214"/>
                </a:lnTo>
                <a:lnTo>
                  <a:pt x="32" y="213"/>
                </a:lnTo>
                <a:lnTo>
                  <a:pt x="32" y="212"/>
                </a:lnTo>
                <a:lnTo>
                  <a:pt x="32" y="209"/>
                </a:lnTo>
                <a:lnTo>
                  <a:pt x="32" y="206"/>
                </a:lnTo>
                <a:lnTo>
                  <a:pt x="33" y="205"/>
                </a:lnTo>
                <a:lnTo>
                  <a:pt x="32" y="204"/>
                </a:lnTo>
                <a:lnTo>
                  <a:pt x="32" y="203"/>
                </a:lnTo>
                <a:lnTo>
                  <a:pt x="30" y="201"/>
                </a:lnTo>
                <a:lnTo>
                  <a:pt x="28" y="201"/>
                </a:lnTo>
                <a:lnTo>
                  <a:pt x="27" y="200"/>
                </a:lnTo>
                <a:lnTo>
                  <a:pt x="27" y="199"/>
                </a:lnTo>
                <a:lnTo>
                  <a:pt x="24" y="199"/>
                </a:lnTo>
                <a:lnTo>
                  <a:pt x="23" y="199"/>
                </a:lnTo>
                <a:lnTo>
                  <a:pt x="21" y="197"/>
                </a:lnTo>
                <a:lnTo>
                  <a:pt x="20" y="196"/>
                </a:lnTo>
                <a:lnTo>
                  <a:pt x="19" y="195"/>
                </a:lnTo>
                <a:lnTo>
                  <a:pt x="17" y="195"/>
                </a:lnTo>
                <a:lnTo>
                  <a:pt x="16" y="193"/>
                </a:lnTo>
                <a:lnTo>
                  <a:pt x="15" y="192"/>
                </a:lnTo>
                <a:lnTo>
                  <a:pt x="13" y="192"/>
                </a:lnTo>
                <a:lnTo>
                  <a:pt x="13" y="191"/>
                </a:lnTo>
                <a:lnTo>
                  <a:pt x="15" y="189"/>
                </a:lnTo>
                <a:lnTo>
                  <a:pt x="15" y="187"/>
                </a:lnTo>
                <a:lnTo>
                  <a:pt x="16" y="185"/>
                </a:lnTo>
                <a:lnTo>
                  <a:pt x="16" y="184"/>
                </a:lnTo>
                <a:lnTo>
                  <a:pt x="16" y="183"/>
                </a:lnTo>
                <a:lnTo>
                  <a:pt x="16" y="182"/>
                </a:lnTo>
                <a:lnTo>
                  <a:pt x="17" y="180"/>
                </a:lnTo>
                <a:lnTo>
                  <a:pt x="19" y="179"/>
                </a:lnTo>
                <a:lnTo>
                  <a:pt x="17" y="178"/>
                </a:lnTo>
                <a:lnTo>
                  <a:pt x="17" y="176"/>
                </a:lnTo>
                <a:lnTo>
                  <a:pt x="16" y="175"/>
                </a:lnTo>
                <a:lnTo>
                  <a:pt x="16" y="174"/>
                </a:lnTo>
                <a:lnTo>
                  <a:pt x="16" y="172"/>
                </a:lnTo>
                <a:lnTo>
                  <a:pt x="15" y="170"/>
                </a:lnTo>
                <a:lnTo>
                  <a:pt x="15" y="167"/>
                </a:lnTo>
                <a:lnTo>
                  <a:pt x="16" y="165"/>
                </a:lnTo>
                <a:lnTo>
                  <a:pt x="19" y="163"/>
                </a:lnTo>
                <a:lnTo>
                  <a:pt x="21" y="163"/>
                </a:lnTo>
                <a:lnTo>
                  <a:pt x="24" y="163"/>
                </a:lnTo>
                <a:lnTo>
                  <a:pt x="25" y="162"/>
                </a:lnTo>
                <a:lnTo>
                  <a:pt x="27" y="161"/>
                </a:lnTo>
                <a:lnTo>
                  <a:pt x="28" y="159"/>
                </a:lnTo>
                <a:lnTo>
                  <a:pt x="28" y="157"/>
                </a:lnTo>
                <a:lnTo>
                  <a:pt x="28" y="153"/>
                </a:lnTo>
                <a:lnTo>
                  <a:pt x="28" y="150"/>
                </a:lnTo>
                <a:lnTo>
                  <a:pt x="28" y="149"/>
                </a:lnTo>
                <a:lnTo>
                  <a:pt x="28" y="146"/>
                </a:lnTo>
                <a:lnTo>
                  <a:pt x="28" y="145"/>
                </a:lnTo>
                <a:lnTo>
                  <a:pt x="27" y="144"/>
                </a:lnTo>
                <a:lnTo>
                  <a:pt x="27" y="142"/>
                </a:lnTo>
                <a:lnTo>
                  <a:pt x="27" y="141"/>
                </a:lnTo>
                <a:lnTo>
                  <a:pt x="25" y="140"/>
                </a:lnTo>
                <a:lnTo>
                  <a:pt x="25" y="138"/>
                </a:lnTo>
                <a:lnTo>
                  <a:pt x="25" y="137"/>
                </a:lnTo>
                <a:lnTo>
                  <a:pt x="24" y="136"/>
                </a:lnTo>
                <a:lnTo>
                  <a:pt x="24" y="133"/>
                </a:lnTo>
                <a:lnTo>
                  <a:pt x="25" y="132"/>
                </a:lnTo>
                <a:lnTo>
                  <a:pt x="25" y="128"/>
                </a:lnTo>
                <a:lnTo>
                  <a:pt x="25" y="127"/>
                </a:lnTo>
                <a:lnTo>
                  <a:pt x="25" y="124"/>
                </a:lnTo>
                <a:lnTo>
                  <a:pt x="25" y="123"/>
                </a:lnTo>
                <a:lnTo>
                  <a:pt x="25" y="120"/>
                </a:lnTo>
                <a:lnTo>
                  <a:pt x="25" y="117"/>
                </a:lnTo>
                <a:lnTo>
                  <a:pt x="27" y="115"/>
                </a:lnTo>
                <a:lnTo>
                  <a:pt x="27" y="113"/>
                </a:lnTo>
                <a:lnTo>
                  <a:pt x="28" y="111"/>
                </a:lnTo>
                <a:lnTo>
                  <a:pt x="28" y="108"/>
                </a:lnTo>
                <a:lnTo>
                  <a:pt x="30" y="106"/>
                </a:lnTo>
                <a:lnTo>
                  <a:pt x="32" y="103"/>
                </a:lnTo>
                <a:lnTo>
                  <a:pt x="34" y="100"/>
                </a:lnTo>
                <a:lnTo>
                  <a:pt x="38" y="96"/>
                </a:lnTo>
                <a:lnTo>
                  <a:pt x="42" y="94"/>
                </a:lnTo>
                <a:lnTo>
                  <a:pt x="49" y="90"/>
                </a:lnTo>
                <a:lnTo>
                  <a:pt x="54" y="87"/>
                </a:lnTo>
                <a:lnTo>
                  <a:pt x="58" y="83"/>
                </a:lnTo>
                <a:lnTo>
                  <a:pt x="62" y="78"/>
                </a:lnTo>
                <a:lnTo>
                  <a:pt x="63" y="77"/>
                </a:lnTo>
                <a:lnTo>
                  <a:pt x="63" y="70"/>
                </a:lnTo>
                <a:lnTo>
                  <a:pt x="63" y="66"/>
                </a:lnTo>
                <a:lnTo>
                  <a:pt x="64" y="62"/>
                </a:lnTo>
                <a:lnTo>
                  <a:pt x="63" y="59"/>
                </a:lnTo>
                <a:lnTo>
                  <a:pt x="61" y="51"/>
                </a:lnTo>
                <a:lnTo>
                  <a:pt x="58" y="44"/>
                </a:lnTo>
                <a:lnTo>
                  <a:pt x="57" y="40"/>
                </a:lnTo>
                <a:lnTo>
                  <a:pt x="55" y="38"/>
                </a:lnTo>
                <a:lnTo>
                  <a:pt x="53" y="32"/>
                </a:lnTo>
                <a:lnTo>
                  <a:pt x="51" y="28"/>
                </a:lnTo>
                <a:lnTo>
                  <a:pt x="50" y="24"/>
                </a:lnTo>
                <a:lnTo>
                  <a:pt x="50" y="21"/>
                </a:lnTo>
                <a:lnTo>
                  <a:pt x="50" y="17"/>
                </a:lnTo>
                <a:lnTo>
                  <a:pt x="49" y="13"/>
                </a:lnTo>
                <a:lnTo>
                  <a:pt x="47" y="9"/>
                </a:lnTo>
                <a:lnTo>
                  <a:pt x="85" y="6"/>
                </a:lnTo>
                <a:lnTo>
                  <a:pt x="125" y="5"/>
                </a:lnTo>
                <a:lnTo>
                  <a:pt x="151" y="2"/>
                </a:lnTo>
                <a:lnTo>
                  <a:pt x="181" y="2"/>
                </a:lnTo>
                <a:lnTo>
                  <a:pt x="195" y="2"/>
                </a:lnTo>
                <a:lnTo>
                  <a:pt x="208" y="1"/>
                </a:lnTo>
                <a:lnTo>
                  <a:pt x="229" y="0"/>
                </a:lnTo>
                <a:lnTo>
                  <a:pt x="235" y="1"/>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EditPoints="1"/>
          </p:cNvSpPr>
          <p:nvPr/>
        </p:nvSpPr>
        <p:spPr bwMode="auto">
          <a:xfrm>
            <a:off x="3908530" y="5425066"/>
            <a:ext cx="598731" cy="830609"/>
          </a:xfrm>
          <a:custGeom>
            <a:avLst/>
            <a:gdLst>
              <a:gd name="T0" fmla="*/ 34 w 346"/>
              <a:gd name="T1" fmla="*/ 111 h 480"/>
              <a:gd name="T2" fmla="*/ 53 w 346"/>
              <a:gd name="T3" fmla="*/ 105 h 480"/>
              <a:gd name="T4" fmla="*/ 69 w 346"/>
              <a:gd name="T5" fmla="*/ 118 h 480"/>
              <a:gd name="T6" fmla="*/ 56 w 346"/>
              <a:gd name="T7" fmla="*/ 117 h 480"/>
              <a:gd name="T8" fmla="*/ 37 w 346"/>
              <a:gd name="T9" fmla="*/ 111 h 480"/>
              <a:gd name="T10" fmla="*/ 37 w 346"/>
              <a:gd name="T11" fmla="*/ 105 h 480"/>
              <a:gd name="T12" fmla="*/ 44 w 346"/>
              <a:gd name="T13" fmla="*/ 97 h 480"/>
              <a:gd name="T14" fmla="*/ 138 w 346"/>
              <a:gd name="T15" fmla="*/ 13 h 480"/>
              <a:gd name="T16" fmla="*/ 181 w 346"/>
              <a:gd name="T17" fmla="*/ 22 h 480"/>
              <a:gd name="T18" fmla="*/ 205 w 346"/>
              <a:gd name="T19" fmla="*/ 64 h 480"/>
              <a:gd name="T20" fmla="*/ 239 w 346"/>
              <a:gd name="T21" fmla="*/ 58 h 480"/>
              <a:gd name="T22" fmla="*/ 267 w 346"/>
              <a:gd name="T23" fmla="*/ 22 h 480"/>
              <a:gd name="T24" fmla="*/ 286 w 346"/>
              <a:gd name="T25" fmla="*/ 45 h 480"/>
              <a:gd name="T26" fmla="*/ 277 w 346"/>
              <a:gd name="T27" fmla="*/ 83 h 480"/>
              <a:gd name="T28" fmla="*/ 282 w 346"/>
              <a:gd name="T29" fmla="*/ 115 h 480"/>
              <a:gd name="T30" fmla="*/ 294 w 346"/>
              <a:gd name="T31" fmla="*/ 144 h 480"/>
              <a:gd name="T32" fmla="*/ 273 w 346"/>
              <a:gd name="T33" fmla="*/ 220 h 480"/>
              <a:gd name="T34" fmla="*/ 263 w 346"/>
              <a:gd name="T35" fmla="*/ 284 h 480"/>
              <a:gd name="T36" fmla="*/ 294 w 346"/>
              <a:gd name="T37" fmla="*/ 310 h 480"/>
              <a:gd name="T38" fmla="*/ 323 w 346"/>
              <a:gd name="T39" fmla="*/ 313 h 480"/>
              <a:gd name="T40" fmla="*/ 339 w 346"/>
              <a:gd name="T41" fmla="*/ 335 h 480"/>
              <a:gd name="T42" fmla="*/ 345 w 346"/>
              <a:gd name="T43" fmla="*/ 365 h 480"/>
              <a:gd name="T44" fmla="*/ 336 w 346"/>
              <a:gd name="T45" fmla="*/ 398 h 480"/>
              <a:gd name="T46" fmla="*/ 333 w 346"/>
              <a:gd name="T47" fmla="*/ 422 h 480"/>
              <a:gd name="T48" fmla="*/ 314 w 346"/>
              <a:gd name="T49" fmla="*/ 460 h 480"/>
              <a:gd name="T50" fmla="*/ 294 w 346"/>
              <a:gd name="T51" fmla="*/ 470 h 480"/>
              <a:gd name="T52" fmla="*/ 278 w 346"/>
              <a:gd name="T53" fmla="*/ 450 h 480"/>
              <a:gd name="T54" fmla="*/ 265 w 346"/>
              <a:gd name="T55" fmla="*/ 432 h 480"/>
              <a:gd name="T56" fmla="*/ 274 w 346"/>
              <a:gd name="T57" fmla="*/ 414 h 480"/>
              <a:gd name="T58" fmla="*/ 285 w 346"/>
              <a:gd name="T59" fmla="*/ 397 h 480"/>
              <a:gd name="T60" fmla="*/ 286 w 346"/>
              <a:gd name="T61" fmla="*/ 372 h 480"/>
              <a:gd name="T62" fmla="*/ 276 w 346"/>
              <a:gd name="T63" fmla="*/ 363 h 480"/>
              <a:gd name="T64" fmla="*/ 260 w 346"/>
              <a:gd name="T65" fmla="*/ 369 h 480"/>
              <a:gd name="T66" fmla="*/ 250 w 346"/>
              <a:gd name="T67" fmla="*/ 391 h 480"/>
              <a:gd name="T68" fmla="*/ 240 w 346"/>
              <a:gd name="T69" fmla="*/ 418 h 480"/>
              <a:gd name="T70" fmla="*/ 209 w 346"/>
              <a:gd name="T71" fmla="*/ 416 h 480"/>
              <a:gd name="T72" fmla="*/ 179 w 346"/>
              <a:gd name="T73" fmla="*/ 406 h 480"/>
              <a:gd name="T74" fmla="*/ 145 w 346"/>
              <a:gd name="T75" fmla="*/ 393 h 480"/>
              <a:gd name="T76" fmla="*/ 115 w 346"/>
              <a:gd name="T77" fmla="*/ 378 h 480"/>
              <a:gd name="T78" fmla="*/ 94 w 346"/>
              <a:gd name="T79" fmla="*/ 364 h 480"/>
              <a:gd name="T80" fmla="*/ 68 w 346"/>
              <a:gd name="T81" fmla="*/ 355 h 480"/>
              <a:gd name="T82" fmla="*/ 47 w 346"/>
              <a:gd name="T83" fmla="*/ 342 h 480"/>
              <a:gd name="T84" fmla="*/ 31 w 346"/>
              <a:gd name="T85" fmla="*/ 322 h 480"/>
              <a:gd name="T86" fmla="*/ 14 w 346"/>
              <a:gd name="T87" fmla="*/ 300 h 480"/>
              <a:gd name="T88" fmla="*/ 3 w 346"/>
              <a:gd name="T89" fmla="*/ 287 h 480"/>
              <a:gd name="T90" fmla="*/ 1 w 346"/>
              <a:gd name="T91" fmla="*/ 267 h 480"/>
              <a:gd name="T92" fmla="*/ 9 w 346"/>
              <a:gd name="T93" fmla="*/ 259 h 480"/>
              <a:gd name="T94" fmla="*/ 7 w 346"/>
              <a:gd name="T95" fmla="*/ 240 h 480"/>
              <a:gd name="T96" fmla="*/ 3 w 346"/>
              <a:gd name="T97" fmla="*/ 213 h 480"/>
              <a:gd name="T98" fmla="*/ 129 w 346"/>
              <a:gd name="T99" fmla="*/ 195 h 480"/>
              <a:gd name="T100" fmla="*/ 180 w 346"/>
              <a:gd name="T101" fmla="*/ 229 h 480"/>
              <a:gd name="T102" fmla="*/ 201 w 346"/>
              <a:gd name="T103" fmla="*/ 215 h 480"/>
              <a:gd name="T104" fmla="*/ 178 w 346"/>
              <a:gd name="T105" fmla="*/ 130 h 480"/>
              <a:gd name="T106" fmla="*/ 161 w 346"/>
              <a:gd name="T107" fmla="*/ 122 h 480"/>
              <a:gd name="T108" fmla="*/ 158 w 346"/>
              <a:gd name="T109" fmla="*/ 139 h 480"/>
              <a:gd name="T110" fmla="*/ 153 w 346"/>
              <a:gd name="T111" fmla="*/ 164 h 480"/>
              <a:gd name="T112" fmla="*/ 126 w 346"/>
              <a:gd name="T113" fmla="*/ 160 h 480"/>
              <a:gd name="T114" fmla="*/ 104 w 346"/>
              <a:gd name="T115" fmla="*/ 151 h 480"/>
              <a:gd name="T116" fmla="*/ 94 w 346"/>
              <a:gd name="T117" fmla="*/ 96 h 480"/>
              <a:gd name="T118" fmla="*/ 94 w 346"/>
              <a:gd name="T119" fmla="*/ 80 h 480"/>
              <a:gd name="T120" fmla="*/ 123 w 346"/>
              <a:gd name="T121" fmla="*/ 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 h="480">
                <a:moveTo>
                  <a:pt x="27" y="319"/>
                </a:moveTo>
                <a:lnTo>
                  <a:pt x="27" y="318"/>
                </a:lnTo>
                <a:lnTo>
                  <a:pt x="27" y="319"/>
                </a:lnTo>
                <a:close/>
                <a:moveTo>
                  <a:pt x="1" y="280"/>
                </a:moveTo>
                <a:lnTo>
                  <a:pt x="1" y="279"/>
                </a:lnTo>
                <a:lnTo>
                  <a:pt x="1" y="278"/>
                </a:lnTo>
                <a:lnTo>
                  <a:pt x="1" y="279"/>
                </a:lnTo>
                <a:lnTo>
                  <a:pt x="1" y="280"/>
                </a:lnTo>
                <a:close/>
                <a:moveTo>
                  <a:pt x="5" y="212"/>
                </a:moveTo>
                <a:lnTo>
                  <a:pt x="3" y="212"/>
                </a:lnTo>
                <a:lnTo>
                  <a:pt x="5" y="212"/>
                </a:lnTo>
                <a:close/>
                <a:moveTo>
                  <a:pt x="40" y="113"/>
                </a:moveTo>
                <a:lnTo>
                  <a:pt x="41" y="113"/>
                </a:lnTo>
                <a:lnTo>
                  <a:pt x="40" y="113"/>
                </a:lnTo>
                <a:close/>
                <a:moveTo>
                  <a:pt x="39" y="113"/>
                </a:moveTo>
                <a:lnTo>
                  <a:pt x="37" y="113"/>
                </a:lnTo>
                <a:lnTo>
                  <a:pt x="36" y="111"/>
                </a:lnTo>
                <a:lnTo>
                  <a:pt x="37" y="111"/>
                </a:lnTo>
                <a:lnTo>
                  <a:pt x="37" y="113"/>
                </a:lnTo>
                <a:lnTo>
                  <a:pt x="39" y="113"/>
                </a:lnTo>
                <a:close/>
                <a:moveTo>
                  <a:pt x="34" y="111"/>
                </a:moveTo>
                <a:lnTo>
                  <a:pt x="32" y="111"/>
                </a:lnTo>
                <a:lnTo>
                  <a:pt x="34" y="111"/>
                </a:lnTo>
                <a:close/>
                <a:moveTo>
                  <a:pt x="35" y="111"/>
                </a:moveTo>
                <a:lnTo>
                  <a:pt x="34" y="111"/>
                </a:lnTo>
                <a:lnTo>
                  <a:pt x="34" y="110"/>
                </a:lnTo>
                <a:lnTo>
                  <a:pt x="35" y="110"/>
                </a:lnTo>
                <a:lnTo>
                  <a:pt x="35" y="111"/>
                </a:lnTo>
                <a:close/>
                <a:moveTo>
                  <a:pt x="41" y="103"/>
                </a:moveTo>
                <a:lnTo>
                  <a:pt x="40" y="103"/>
                </a:lnTo>
                <a:lnTo>
                  <a:pt x="40" y="102"/>
                </a:lnTo>
                <a:lnTo>
                  <a:pt x="40" y="101"/>
                </a:lnTo>
                <a:lnTo>
                  <a:pt x="41" y="101"/>
                </a:lnTo>
                <a:lnTo>
                  <a:pt x="41" y="103"/>
                </a:lnTo>
                <a:close/>
                <a:moveTo>
                  <a:pt x="44" y="98"/>
                </a:moveTo>
                <a:lnTo>
                  <a:pt x="43" y="98"/>
                </a:lnTo>
                <a:lnTo>
                  <a:pt x="44" y="98"/>
                </a:lnTo>
                <a:close/>
                <a:moveTo>
                  <a:pt x="49" y="100"/>
                </a:moveTo>
                <a:lnTo>
                  <a:pt x="51" y="100"/>
                </a:lnTo>
                <a:lnTo>
                  <a:pt x="49" y="101"/>
                </a:lnTo>
                <a:lnTo>
                  <a:pt x="49" y="102"/>
                </a:lnTo>
                <a:lnTo>
                  <a:pt x="51" y="102"/>
                </a:lnTo>
                <a:lnTo>
                  <a:pt x="51" y="103"/>
                </a:lnTo>
                <a:lnTo>
                  <a:pt x="52" y="103"/>
                </a:lnTo>
                <a:lnTo>
                  <a:pt x="53" y="103"/>
                </a:lnTo>
                <a:lnTo>
                  <a:pt x="53" y="105"/>
                </a:lnTo>
                <a:lnTo>
                  <a:pt x="54" y="105"/>
                </a:lnTo>
                <a:lnTo>
                  <a:pt x="56" y="105"/>
                </a:lnTo>
                <a:lnTo>
                  <a:pt x="56" y="106"/>
                </a:lnTo>
                <a:lnTo>
                  <a:pt x="54" y="106"/>
                </a:lnTo>
                <a:lnTo>
                  <a:pt x="54" y="107"/>
                </a:lnTo>
                <a:lnTo>
                  <a:pt x="54" y="109"/>
                </a:lnTo>
                <a:lnTo>
                  <a:pt x="56" y="109"/>
                </a:lnTo>
                <a:lnTo>
                  <a:pt x="56" y="110"/>
                </a:lnTo>
                <a:lnTo>
                  <a:pt x="57" y="110"/>
                </a:lnTo>
                <a:lnTo>
                  <a:pt x="57" y="111"/>
                </a:lnTo>
                <a:lnTo>
                  <a:pt x="58" y="111"/>
                </a:lnTo>
                <a:lnTo>
                  <a:pt x="60" y="111"/>
                </a:lnTo>
                <a:lnTo>
                  <a:pt x="60" y="113"/>
                </a:lnTo>
                <a:lnTo>
                  <a:pt x="61" y="113"/>
                </a:lnTo>
                <a:lnTo>
                  <a:pt x="61" y="114"/>
                </a:lnTo>
                <a:lnTo>
                  <a:pt x="62" y="114"/>
                </a:lnTo>
                <a:lnTo>
                  <a:pt x="62" y="115"/>
                </a:lnTo>
                <a:lnTo>
                  <a:pt x="64" y="117"/>
                </a:lnTo>
                <a:lnTo>
                  <a:pt x="65" y="117"/>
                </a:lnTo>
                <a:lnTo>
                  <a:pt x="66" y="117"/>
                </a:lnTo>
                <a:lnTo>
                  <a:pt x="68" y="117"/>
                </a:lnTo>
                <a:lnTo>
                  <a:pt x="68" y="118"/>
                </a:lnTo>
                <a:lnTo>
                  <a:pt x="69" y="118"/>
                </a:lnTo>
                <a:lnTo>
                  <a:pt x="69" y="119"/>
                </a:lnTo>
                <a:lnTo>
                  <a:pt x="70" y="119"/>
                </a:lnTo>
                <a:lnTo>
                  <a:pt x="72" y="119"/>
                </a:lnTo>
                <a:lnTo>
                  <a:pt x="70" y="121"/>
                </a:lnTo>
                <a:lnTo>
                  <a:pt x="69" y="124"/>
                </a:lnTo>
                <a:lnTo>
                  <a:pt x="69" y="127"/>
                </a:lnTo>
                <a:lnTo>
                  <a:pt x="68" y="127"/>
                </a:lnTo>
                <a:lnTo>
                  <a:pt x="68" y="126"/>
                </a:lnTo>
                <a:lnTo>
                  <a:pt x="66" y="126"/>
                </a:lnTo>
                <a:lnTo>
                  <a:pt x="66" y="124"/>
                </a:lnTo>
                <a:lnTo>
                  <a:pt x="65" y="123"/>
                </a:lnTo>
                <a:lnTo>
                  <a:pt x="65" y="122"/>
                </a:lnTo>
                <a:lnTo>
                  <a:pt x="64" y="122"/>
                </a:lnTo>
                <a:lnTo>
                  <a:pt x="64" y="121"/>
                </a:lnTo>
                <a:lnTo>
                  <a:pt x="62" y="121"/>
                </a:lnTo>
                <a:lnTo>
                  <a:pt x="61" y="121"/>
                </a:lnTo>
                <a:lnTo>
                  <a:pt x="61" y="119"/>
                </a:lnTo>
                <a:lnTo>
                  <a:pt x="60" y="119"/>
                </a:lnTo>
                <a:lnTo>
                  <a:pt x="58" y="119"/>
                </a:lnTo>
                <a:lnTo>
                  <a:pt x="58" y="118"/>
                </a:lnTo>
                <a:lnTo>
                  <a:pt x="57" y="118"/>
                </a:lnTo>
                <a:lnTo>
                  <a:pt x="57" y="117"/>
                </a:lnTo>
                <a:lnTo>
                  <a:pt x="56" y="117"/>
                </a:lnTo>
                <a:lnTo>
                  <a:pt x="56" y="115"/>
                </a:lnTo>
                <a:lnTo>
                  <a:pt x="54" y="115"/>
                </a:lnTo>
                <a:lnTo>
                  <a:pt x="54" y="117"/>
                </a:lnTo>
                <a:lnTo>
                  <a:pt x="53" y="117"/>
                </a:lnTo>
                <a:lnTo>
                  <a:pt x="53" y="118"/>
                </a:lnTo>
                <a:lnTo>
                  <a:pt x="52" y="117"/>
                </a:lnTo>
                <a:lnTo>
                  <a:pt x="51" y="115"/>
                </a:lnTo>
                <a:lnTo>
                  <a:pt x="49" y="117"/>
                </a:lnTo>
                <a:lnTo>
                  <a:pt x="49" y="115"/>
                </a:lnTo>
                <a:lnTo>
                  <a:pt x="48" y="115"/>
                </a:lnTo>
                <a:lnTo>
                  <a:pt x="47" y="115"/>
                </a:lnTo>
                <a:lnTo>
                  <a:pt x="47" y="114"/>
                </a:lnTo>
                <a:lnTo>
                  <a:pt x="45" y="114"/>
                </a:lnTo>
                <a:lnTo>
                  <a:pt x="45" y="113"/>
                </a:lnTo>
                <a:lnTo>
                  <a:pt x="45" y="111"/>
                </a:lnTo>
                <a:lnTo>
                  <a:pt x="44" y="111"/>
                </a:lnTo>
                <a:lnTo>
                  <a:pt x="44" y="110"/>
                </a:lnTo>
                <a:lnTo>
                  <a:pt x="43" y="111"/>
                </a:lnTo>
                <a:lnTo>
                  <a:pt x="41" y="111"/>
                </a:lnTo>
                <a:lnTo>
                  <a:pt x="40" y="111"/>
                </a:lnTo>
                <a:lnTo>
                  <a:pt x="40" y="113"/>
                </a:lnTo>
                <a:lnTo>
                  <a:pt x="39" y="113"/>
                </a:lnTo>
                <a:lnTo>
                  <a:pt x="37" y="111"/>
                </a:lnTo>
                <a:lnTo>
                  <a:pt x="36" y="111"/>
                </a:lnTo>
                <a:lnTo>
                  <a:pt x="36" y="110"/>
                </a:lnTo>
                <a:lnTo>
                  <a:pt x="34" y="110"/>
                </a:lnTo>
                <a:lnTo>
                  <a:pt x="32" y="110"/>
                </a:lnTo>
                <a:lnTo>
                  <a:pt x="32" y="109"/>
                </a:lnTo>
                <a:lnTo>
                  <a:pt x="32" y="107"/>
                </a:lnTo>
                <a:lnTo>
                  <a:pt x="34" y="107"/>
                </a:lnTo>
                <a:lnTo>
                  <a:pt x="35" y="109"/>
                </a:lnTo>
                <a:lnTo>
                  <a:pt x="35" y="107"/>
                </a:lnTo>
                <a:lnTo>
                  <a:pt x="35" y="106"/>
                </a:lnTo>
                <a:lnTo>
                  <a:pt x="34" y="106"/>
                </a:lnTo>
                <a:lnTo>
                  <a:pt x="34" y="105"/>
                </a:lnTo>
                <a:lnTo>
                  <a:pt x="35" y="105"/>
                </a:lnTo>
                <a:lnTo>
                  <a:pt x="36" y="105"/>
                </a:lnTo>
                <a:lnTo>
                  <a:pt x="37" y="105"/>
                </a:lnTo>
                <a:lnTo>
                  <a:pt x="39" y="106"/>
                </a:lnTo>
                <a:lnTo>
                  <a:pt x="40" y="106"/>
                </a:lnTo>
                <a:lnTo>
                  <a:pt x="41" y="106"/>
                </a:lnTo>
                <a:lnTo>
                  <a:pt x="40" y="106"/>
                </a:lnTo>
                <a:lnTo>
                  <a:pt x="40" y="105"/>
                </a:lnTo>
                <a:lnTo>
                  <a:pt x="40" y="106"/>
                </a:lnTo>
                <a:lnTo>
                  <a:pt x="39" y="106"/>
                </a:lnTo>
                <a:lnTo>
                  <a:pt x="37" y="105"/>
                </a:lnTo>
                <a:lnTo>
                  <a:pt x="36" y="103"/>
                </a:lnTo>
                <a:lnTo>
                  <a:pt x="37" y="102"/>
                </a:lnTo>
                <a:lnTo>
                  <a:pt x="39" y="101"/>
                </a:lnTo>
                <a:lnTo>
                  <a:pt x="40" y="101"/>
                </a:lnTo>
                <a:lnTo>
                  <a:pt x="39" y="102"/>
                </a:lnTo>
                <a:lnTo>
                  <a:pt x="40" y="102"/>
                </a:lnTo>
                <a:lnTo>
                  <a:pt x="40" y="103"/>
                </a:lnTo>
                <a:lnTo>
                  <a:pt x="41" y="103"/>
                </a:lnTo>
                <a:lnTo>
                  <a:pt x="41" y="102"/>
                </a:lnTo>
                <a:lnTo>
                  <a:pt x="41" y="101"/>
                </a:lnTo>
                <a:lnTo>
                  <a:pt x="41" y="102"/>
                </a:lnTo>
                <a:lnTo>
                  <a:pt x="43" y="102"/>
                </a:lnTo>
                <a:lnTo>
                  <a:pt x="41" y="101"/>
                </a:lnTo>
                <a:lnTo>
                  <a:pt x="40" y="101"/>
                </a:lnTo>
                <a:lnTo>
                  <a:pt x="39" y="100"/>
                </a:lnTo>
                <a:lnTo>
                  <a:pt x="39" y="98"/>
                </a:lnTo>
                <a:lnTo>
                  <a:pt x="40" y="98"/>
                </a:lnTo>
                <a:lnTo>
                  <a:pt x="41" y="98"/>
                </a:lnTo>
                <a:lnTo>
                  <a:pt x="43" y="98"/>
                </a:lnTo>
                <a:lnTo>
                  <a:pt x="43" y="100"/>
                </a:lnTo>
                <a:lnTo>
                  <a:pt x="44" y="100"/>
                </a:lnTo>
                <a:lnTo>
                  <a:pt x="44" y="98"/>
                </a:lnTo>
                <a:lnTo>
                  <a:pt x="44" y="97"/>
                </a:lnTo>
                <a:lnTo>
                  <a:pt x="45" y="97"/>
                </a:lnTo>
                <a:lnTo>
                  <a:pt x="47" y="97"/>
                </a:lnTo>
                <a:lnTo>
                  <a:pt x="48" y="97"/>
                </a:lnTo>
                <a:lnTo>
                  <a:pt x="48" y="100"/>
                </a:lnTo>
                <a:lnTo>
                  <a:pt x="49" y="100"/>
                </a:lnTo>
                <a:lnTo>
                  <a:pt x="48" y="100"/>
                </a:lnTo>
                <a:lnTo>
                  <a:pt x="48" y="98"/>
                </a:lnTo>
                <a:lnTo>
                  <a:pt x="49" y="98"/>
                </a:lnTo>
                <a:lnTo>
                  <a:pt x="48" y="97"/>
                </a:lnTo>
                <a:lnTo>
                  <a:pt x="48" y="96"/>
                </a:lnTo>
                <a:lnTo>
                  <a:pt x="49" y="97"/>
                </a:lnTo>
                <a:lnTo>
                  <a:pt x="49" y="98"/>
                </a:lnTo>
                <a:lnTo>
                  <a:pt x="49" y="100"/>
                </a:lnTo>
                <a:close/>
                <a:moveTo>
                  <a:pt x="47" y="96"/>
                </a:moveTo>
                <a:lnTo>
                  <a:pt x="48" y="96"/>
                </a:lnTo>
                <a:lnTo>
                  <a:pt x="47" y="97"/>
                </a:lnTo>
                <a:lnTo>
                  <a:pt x="47" y="96"/>
                </a:lnTo>
                <a:lnTo>
                  <a:pt x="45" y="96"/>
                </a:lnTo>
                <a:lnTo>
                  <a:pt x="47" y="96"/>
                </a:lnTo>
                <a:close/>
                <a:moveTo>
                  <a:pt x="132" y="13"/>
                </a:moveTo>
                <a:lnTo>
                  <a:pt x="133" y="14"/>
                </a:lnTo>
                <a:lnTo>
                  <a:pt x="136" y="14"/>
                </a:lnTo>
                <a:lnTo>
                  <a:pt x="138" y="13"/>
                </a:lnTo>
                <a:lnTo>
                  <a:pt x="141" y="14"/>
                </a:lnTo>
                <a:lnTo>
                  <a:pt x="144" y="14"/>
                </a:lnTo>
                <a:lnTo>
                  <a:pt x="146" y="16"/>
                </a:lnTo>
                <a:lnTo>
                  <a:pt x="149" y="16"/>
                </a:lnTo>
                <a:lnTo>
                  <a:pt x="151" y="16"/>
                </a:lnTo>
                <a:lnTo>
                  <a:pt x="153" y="16"/>
                </a:lnTo>
                <a:lnTo>
                  <a:pt x="154" y="17"/>
                </a:lnTo>
                <a:lnTo>
                  <a:pt x="157" y="17"/>
                </a:lnTo>
                <a:lnTo>
                  <a:pt x="158" y="16"/>
                </a:lnTo>
                <a:lnTo>
                  <a:pt x="159" y="14"/>
                </a:lnTo>
                <a:lnTo>
                  <a:pt x="162" y="14"/>
                </a:lnTo>
                <a:lnTo>
                  <a:pt x="163" y="16"/>
                </a:lnTo>
                <a:lnTo>
                  <a:pt x="166" y="16"/>
                </a:lnTo>
                <a:lnTo>
                  <a:pt x="167" y="17"/>
                </a:lnTo>
                <a:lnTo>
                  <a:pt x="168" y="17"/>
                </a:lnTo>
                <a:lnTo>
                  <a:pt x="170" y="17"/>
                </a:lnTo>
                <a:lnTo>
                  <a:pt x="172" y="16"/>
                </a:lnTo>
                <a:lnTo>
                  <a:pt x="175" y="17"/>
                </a:lnTo>
                <a:lnTo>
                  <a:pt x="178" y="18"/>
                </a:lnTo>
                <a:lnTo>
                  <a:pt x="179" y="20"/>
                </a:lnTo>
                <a:lnTo>
                  <a:pt x="180" y="18"/>
                </a:lnTo>
                <a:lnTo>
                  <a:pt x="181" y="20"/>
                </a:lnTo>
                <a:lnTo>
                  <a:pt x="181" y="22"/>
                </a:lnTo>
                <a:lnTo>
                  <a:pt x="181" y="24"/>
                </a:lnTo>
                <a:lnTo>
                  <a:pt x="181" y="26"/>
                </a:lnTo>
                <a:lnTo>
                  <a:pt x="183" y="29"/>
                </a:lnTo>
                <a:lnTo>
                  <a:pt x="185" y="29"/>
                </a:lnTo>
                <a:lnTo>
                  <a:pt x="188" y="30"/>
                </a:lnTo>
                <a:lnTo>
                  <a:pt x="191" y="33"/>
                </a:lnTo>
                <a:lnTo>
                  <a:pt x="195" y="37"/>
                </a:lnTo>
                <a:lnTo>
                  <a:pt x="196" y="37"/>
                </a:lnTo>
                <a:lnTo>
                  <a:pt x="196" y="38"/>
                </a:lnTo>
                <a:lnTo>
                  <a:pt x="198" y="41"/>
                </a:lnTo>
                <a:lnTo>
                  <a:pt x="200" y="42"/>
                </a:lnTo>
                <a:lnTo>
                  <a:pt x="201" y="43"/>
                </a:lnTo>
                <a:lnTo>
                  <a:pt x="202" y="45"/>
                </a:lnTo>
                <a:lnTo>
                  <a:pt x="202" y="47"/>
                </a:lnTo>
                <a:lnTo>
                  <a:pt x="204" y="47"/>
                </a:lnTo>
                <a:lnTo>
                  <a:pt x="205" y="50"/>
                </a:lnTo>
                <a:lnTo>
                  <a:pt x="205" y="52"/>
                </a:lnTo>
                <a:lnTo>
                  <a:pt x="205" y="55"/>
                </a:lnTo>
                <a:lnTo>
                  <a:pt x="206" y="58"/>
                </a:lnTo>
                <a:lnTo>
                  <a:pt x="206" y="59"/>
                </a:lnTo>
                <a:lnTo>
                  <a:pt x="205" y="60"/>
                </a:lnTo>
                <a:lnTo>
                  <a:pt x="205" y="62"/>
                </a:lnTo>
                <a:lnTo>
                  <a:pt x="205" y="64"/>
                </a:lnTo>
                <a:lnTo>
                  <a:pt x="205" y="66"/>
                </a:lnTo>
                <a:lnTo>
                  <a:pt x="206" y="68"/>
                </a:lnTo>
                <a:lnTo>
                  <a:pt x="206" y="69"/>
                </a:lnTo>
                <a:lnTo>
                  <a:pt x="208" y="71"/>
                </a:lnTo>
                <a:lnTo>
                  <a:pt x="208" y="72"/>
                </a:lnTo>
                <a:lnTo>
                  <a:pt x="209" y="72"/>
                </a:lnTo>
                <a:lnTo>
                  <a:pt x="210" y="72"/>
                </a:lnTo>
                <a:lnTo>
                  <a:pt x="212" y="69"/>
                </a:lnTo>
                <a:lnTo>
                  <a:pt x="213" y="68"/>
                </a:lnTo>
                <a:lnTo>
                  <a:pt x="216" y="66"/>
                </a:lnTo>
                <a:lnTo>
                  <a:pt x="217" y="64"/>
                </a:lnTo>
                <a:lnTo>
                  <a:pt x="218" y="64"/>
                </a:lnTo>
                <a:lnTo>
                  <a:pt x="221" y="64"/>
                </a:lnTo>
                <a:lnTo>
                  <a:pt x="222" y="64"/>
                </a:lnTo>
                <a:lnTo>
                  <a:pt x="225" y="64"/>
                </a:lnTo>
                <a:lnTo>
                  <a:pt x="226" y="64"/>
                </a:lnTo>
                <a:lnTo>
                  <a:pt x="227" y="64"/>
                </a:lnTo>
                <a:lnTo>
                  <a:pt x="230" y="63"/>
                </a:lnTo>
                <a:lnTo>
                  <a:pt x="231" y="62"/>
                </a:lnTo>
                <a:lnTo>
                  <a:pt x="233" y="60"/>
                </a:lnTo>
                <a:lnTo>
                  <a:pt x="235" y="59"/>
                </a:lnTo>
                <a:lnTo>
                  <a:pt x="238" y="58"/>
                </a:lnTo>
                <a:lnTo>
                  <a:pt x="239" y="58"/>
                </a:lnTo>
                <a:lnTo>
                  <a:pt x="242" y="58"/>
                </a:lnTo>
                <a:lnTo>
                  <a:pt x="243" y="58"/>
                </a:lnTo>
                <a:lnTo>
                  <a:pt x="246" y="58"/>
                </a:lnTo>
                <a:lnTo>
                  <a:pt x="248" y="58"/>
                </a:lnTo>
                <a:lnTo>
                  <a:pt x="250" y="58"/>
                </a:lnTo>
                <a:lnTo>
                  <a:pt x="252" y="58"/>
                </a:lnTo>
                <a:lnTo>
                  <a:pt x="253" y="58"/>
                </a:lnTo>
                <a:lnTo>
                  <a:pt x="255" y="56"/>
                </a:lnTo>
                <a:lnTo>
                  <a:pt x="256" y="55"/>
                </a:lnTo>
                <a:lnTo>
                  <a:pt x="256" y="52"/>
                </a:lnTo>
                <a:lnTo>
                  <a:pt x="256" y="50"/>
                </a:lnTo>
                <a:lnTo>
                  <a:pt x="257" y="49"/>
                </a:lnTo>
                <a:lnTo>
                  <a:pt x="259" y="46"/>
                </a:lnTo>
                <a:lnTo>
                  <a:pt x="260" y="45"/>
                </a:lnTo>
                <a:lnTo>
                  <a:pt x="261" y="43"/>
                </a:lnTo>
                <a:lnTo>
                  <a:pt x="261" y="41"/>
                </a:lnTo>
                <a:lnTo>
                  <a:pt x="263" y="38"/>
                </a:lnTo>
                <a:lnTo>
                  <a:pt x="264" y="35"/>
                </a:lnTo>
                <a:lnTo>
                  <a:pt x="265" y="33"/>
                </a:lnTo>
                <a:lnTo>
                  <a:pt x="265" y="30"/>
                </a:lnTo>
                <a:lnTo>
                  <a:pt x="265" y="28"/>
                </a:lnTo>
                <a:lnTo>
                  <a:pt x="267" y="25"/>
                </a:lnTo>
                <a:lnTo>
                  <a:pt x="267" y="22"/>
                </a:lnTo>
                <a:lnTo>
                  <a:pt x="267" y="21"/>
                </a:lnTo>
                <a:lnTo>
                  <a:pt x="268" y="20"/>
                </a:lnTo>
                <a:lnTo>
                  <a:pt x="269" y="18"/>
                </a:lnTo>
                <a:lnTo>
                  <a:pt x="270" y="17"/>
                </a:lnTo>
                <a:lnTo>
                  <a:pt x="274" y="17"/>
                </a:lnTo>
                <a:lnTo>
                  <a:pt x="276" y="18"/>
                </a:lnTo>
                <a:lnTo>
                  <a:pt x="278" y="18"/>
                </a:lnTo>
                <a:lnTo>
                  <a:pt x="280" y="18"/>
                </a:lnTo>
                <a:lnTo>
                  <a:pt x="282" y="20"/>
                </a:lnTo>
                <a:lnTo>
                  <a:pt x="285" y="20"/>
                </a:lnTo>
                <a:lnTo>
                  <a:pt x="286" y="21"/>
                </a:lnTo>
                <a:lnTo>
                  <a:pt x="288" y="22"/>
                </a:lnTo>
                <a:lnTo>
                  <a:pt x="289" y="24"/>
                </a:lnTo>
                <a:lnTo>
                  <a:pt x="291" y="24"/>
                </a:lnTo>
                <a:lnTo>
                  <a:pt x="289" y="26"/>
                </a:lnTo>
                <a:lnTo>
                  <a:pt x="289" y="29"/>
                </a:lnTo>
                <a:lnTo>
                  <a:pt x="288" y="31"/>
                </a:lnTo>
                <a:lnTo>
                  <a:pt x="288" y="33"/>
                </a:lnTo>
                <a:lnTo>
                  <a:pt x="286" y="35"/>
                </a:lnTo>
                <a:lnTo>
                  <a:pt x="286" y="38"/>
                </a:lnTo>
                <a:lnTo>
                  <a:pt x="286" y="41"/>
                </a:lnTo>
                <a:lnTo>
                  <a:pt x="286" y="42"/>
                </a:lnTo>
                <a:lnTo>
                  <a:pt x="286" y="45"/>
                </a:lnTo>
                <a:lnTo>
                  <a:pt x="286" y="46"/>
                </a:lnTo>
                <a:lnTo>
                  <a:pt x="286" y="50"/>
                </a:lnTo>
                <a:lnTo>
                  <a:pt x="285" y="51"/>
                </a:lnTo>
                <a:lnTo>
                  <a:pt x="285" y="54"/>
                </a:lnTo>
                <a:lnTo>
                  <a:pt x="286" y="55"/>
                </a:lnTo>
                <a:lnTo>
                  <a:pt x="286" y="56"/>
                </a:lnTo>
                <a:lnTo>
                  <a:pt x="286" y="58"/>
                </a:lnTo>
                <a:lnTo>
                  <a:pt x="288" y="59"/>
                </a:lnTo>
                <a:lnTo>
                  <a:pt x="288" y="60"/>
                </a:lnTo>
                <a:lnTo>
                  <a:pt x="288" y="62"/>
                </a:lnTo>
                <a:lnTo>
                  <a:pt x="289" y="63"/>
                </a:lnTo>
                <a:lnTo>
                  <a:pt x="289" y="64"/>
                </a:lnTo>
                <a:lnTo>
                  <a:pt x="289" y="67"/>
                </a:lnTo>
                <a:lnTo>
                  <a:pt x="289" y="68"/>
                </a:lnTo>
                <a:lnTo>
                  <a:pt x="289" y="71"/>
                </a:lnTo>
                <a:lnTo>
                  <a:pt x="289" y="75"/>
                </a:lnTo>
                <a:lnTo>
                  <a:pt x="289" y="77"/>
                </a:lnTo>
                <a:lnTo>
                  <a:pt x="288" y="79"/>
                </a:lnTo>
                <a:lnTo>
                  <a:pt x="286" y="80"/>
                </a:lnTo>
                <a:lnTo>
                  <a:pt x="285" y="81"/>
                </a:lnTo>
                <a:lnTo>
                  <a:pt x="282" y="81"/>
                </a:lnTo>
                <a:lnTo>
                  <a:pt x="280" y="81"/>
                </a:lnTo>
                <a:lnTo>
                  <a:pt x="277" y="83"/>
                </a:lnTo>
                <a:lnTo>
                  <a:pt x="276" y="85"/>
                </a:lnTo>
                <a:lnTo>
                  <a:pt x="276" y="88"/>
                </a:lnTo>
                <a:lnTo>
                  <a:pt x="277" y="90"/>
                </a:lnTo>
                <a:lnTo>
                  <a:pt x="277" y="92"/>
                </a:lnTo>
                <a:lnTo>
                  <a:pt x="277" y="93"/>
                </a:lnTo>
                <a:lnTo>
                  <a:pt x="278" y="94"/>
                </a:lnTo>
                <a:lnTo>
                  <a:pt x="278" y="96"/>
                </a:lnTo>
                <a:lnTo>
                  <a:pt x="280" y="97"/>
                </a:lnTo>
                <a:lnTo>
                  <a:pt x="278" y="98"/>
                </a:lnTo>
                <a:lnTo>
                  <a:pt x="277" y="100"/>
                </a:lnTo>
                <a:lnTo>
                  <a:pt x="277" y="101"/>
                </a:lnTo>
                <a:lnTo>
                  <a:pt x="277" y="102"/>
                </a:lnTo>
                <a:lnTo>
                  <a:pt x="277" y="103"/>
                </a:lnTo>
                <a:lnTo>
                  <a:pt x="276" y="105"/>
                </a:lnTo>
                <a:lnTo>
                  <a:pt x="276" y="107"/>
                </a:lnTo>
                <a:lnTo>
                  <a:pt x="274" y="109"/>
                </a:lnTo>
                <a:lnTo>
                  <a:pt x="274" y="110"/>
                </a:lnTo>
                <a:lnTo>
                  <a:pt x="276" y="110"/>
                </a:lnTo>
                <a:lnTo>
                  <a:pt x="277" y="111"/>
                </a:lnTo>
                <a:lnTo>
                  <a:pt x="278" y="113"/>
                </a:lnTo>
                <a:lnTo>
                  <a:pt x="280" y="113"/>
                </a:lnTo>
                <a:lnTo>
                  <a:pt x="281" y="114"/>
                </a:lnTo>
                <a:lnTo>
                  <a:pt x="282" y="115"/>
                </a:lnTo>
                <a:lnTo>
                  <a:pt x="284" y="117"/>
                </a:lnTo>
                <a:lnTo>
                  <a:pt x="285" y="117"/>
                </a:lnTo>
                <a:lnTo>
                  <a:pt x="288" y="117"/>
                </a:lnTo>
                <a:lnTo>
                  <a:pt x="288" y="118"/>
                </a:lnTo>
                <a:lnTo>
                  <a:pt x="289" y="119"/>
                </a:lnTo>
                <a:lnTo>
                  <a:pt x="291" y="119"/>
                </a:lnTo>
                <a:lnTo>
                  <a:pt x="293" y="121"/>
                </a:lnTo>
                <a:lnTo>
                  <a:pt x="293" y="122"/>
                </a:lnTo>
                <a:lnTo>
                  <a:pt x="294" y="123"/>
                </a:lnTo>
                <a:lnTo>
                  <a:pt x="293" y="124"/>
                </a:lnTo>
                <a:lnTo>
                  <a:pt x="293" y="127"/>
                </a:lnTo>
                <a:lnTo>
                  <a:pt x="293" y="130"/>
                </a:lnTo>
                <a:lnTo>
                  <a:pt x="293" y="131"/>
                </a:lnTo>
                <a:lnTo>
                  <a:pt x="293" y="132"/>
                </a:lnTo>
                <a:lnTo>
                  <a:pt x="294" y="134"/>
                </a:lnTo>
                <a:lnTo>
                  <a:pt x="295" y="135"/>
                </a:lnTo>
                <a:lnTo>
                  <a:pt x="297" y="136"/>
                </a:lnTo>
                <a:lnTo>
                  <a:pt x="298" y="136"/>
                </a:lnTo>
                <a:lnTo>
                  <a:pt x="298" y="139"/>
                </a:lnTo>
                <a:lnTo>
                  <a:pt x="295" y="140"/>
                </a:lnTo>
                <a:lnTo>
                  <a:pt x="294" y="140"/>
                </a:lnTo>
                <a:lnTo>
                  <a:pt x="294" y="143"/>
                </a:lnTo>
                <a:lnTo>
                  <a:pt x="294" y="144"/>
                </a:lnTo>
                <a:lnTo>
                  <a:pt x="293" y="147"/>
                </a:lnTo>
                <a:lnTo>
                  <a:pt x="293" y="151"/>
                </a:lnTo>
                <a:lnTo>
                  <a:pt x="293" y="155"/>
                </a:lnTo>
                <a:lnTo>
                  <a:pt x="291" y="158"/>
                </a:lnTo>
                <a:lnTo>
                  <a:pt x="290" y="161"/>
                </a:lnTo>
                <a:lnTo>
                  <a:pt x="289" y="165"/>
                </a:lnTo>
                <a:lnTo>
                  <a:pt x="288" y="169"/>
                </a:lnTo>
                <a:lnTo>
                  <a:pt x="286" y="170"/>
                </a:lnTo>
                <a:lnTo>
                  <a:pt x="286" y="173"/>
                </a:lnTo>
                <a:lnTo>
                  <a:pt x="285" y="175"/>
                </a:lnTo>
                <a:lnTo>
                  <a:pt x="284" y="179"/>
                </a:lnTo>
                <a:lnTo>
                  <a:pt x="285" y="182"/>
                </a:lnTo>
                <a:lnTo>
                  <a:pt x="284" y="186"/>
                </a:lnTo>
                <a:lnTo>
                  <a:pt x="284" y="187"/>
                </a:lnTo>
                <a:lnTo>
                  <a:pt x="282" y="191"/>
                </a:lnTo>
                <a:lnTo>
                  <a:pt x="282" y="194"/>
                </a:lnTo>
                <a:lnTo>
                  <a:pt x="281" y="200"/>
                </a:lnTo>
                <a:lnTo>
                  <a:pt x="280" y="204"/>
                </a:lnTo>
                <a:lnTo>
                  <a:pt x="280" y="206"/>
                </a:lnTo>
                <a:lnTo>
                  <a:pt x="280" y="207"/>
                </a:lnTo>
                <a:lnTo>
                  <a:pt x="280" y="210"/>
                </a:lnTo>
                <a:lnTo>
                  <a:pt x="278" y="211"/>
                </a:lnTo>
                <a:lnTo>
                  <a:pt x="273" y="220"/>
                </a:lnTo>
                <a:lnTo>
                  <a:pt x="272" y="221"/>
                </a:lnTo>
                <a:lnTo>
                  <a:pt x="270" y="223"/>
                </a:lnTo>
                <a:lnTo>
                  <a:pt x="270" y="224"/>
                </a:lnTo>
                <a:lnTo>
                  <a:pt x="268" y="229"/>
                </a:lnTo>
                <a:lnTo>
                  <a:pt x="264" y="240"/>
                </a:lnTo>
                <a:lnTo>
                  <a:pt x="265" y="244"/>
                </a:lnTo>
                <a:lnTo>
                  <a:pt x="268" y="247"/>
                </a:lnTo>
                <a:lnTo>
                  <a:pt x="269" y="250"/>
                </a:lnTo>
                <a:lnTo>
                  <a:pt x="268" y="251"/>
                </a:lnTo>
                <a:lnTo>
                  <a:pt x="268" y="257"/>
                </a:lnTo>
                <a:lnTo>
                  <a:pt x="268" y="258"/>
                </a:lnTo>
                <a:lnTo>
                  <a:pt x="268" y="259"/>
                </a:lnTo>
                <a:lnTo>
                  <a:pt x="268" y="261"/>
                </a:lnTo>
                <a:lnTo>
                  <a:pt x="268" y="262"/>
                </a:lnTo>
                <a:lnTo>
                  <a:pt x="268" y="265"/>
                </a:lnTo>
                <a:lnTo>
                  <a:pt x="269" y="268"/>
                </a:lnTo>
                <a:lnTo>
                  <a:pt x="268" y="272"/>
                </a:lnTo>
                <a:lnTo>
                  <a:pt x="267" y="274"/>
                </a:lnTo>
                <a:lnTo>
                  <a:pt x="263" y="278"/>
                </a:lnTo>
                <a:lnTo>
                  <a:pt x="261" y="282"/>
                </a:lnTo>
                <a:lnTo>
                  <a:pt x="261" y="283"/>
                </a:lnTo>
                <a:lnTo>
                  <a:pt x="263" y="283"/>
                </a:lnTo>
                <a:lnTo>
                  <a:pt x="263" y="284"/>
                </a:lnTo>
                <a:lnTo>
                  <a:pt x="263" y="285"/>
                </a:lnTo>
                <a:lnTo>
                  <a:pt x="264" y="287"/>
                </a:lnTo>
                <a:lnTo>
                  <a:pt x="264" y="288"/>
                </a:lnTo>
                <a:lnTo>
                  <a:pt x="264" y="292"/>
                </a:lnTo>
                <a:lnTo>
                  <a:pt x="265" y="293"/>
                </a:lnTo>
                <a:lnTo>
                  <a:pt x="268" y="295"/>
                </a:lnTo>
                <a:lnTo>
                  <a:pt x="269" y="295"/>
                </a:lnTo>
                <a:lnTo>
                  <a:pt x="270" y="295"/>
                </a:lnTo>
                <a:lnTo>
                  <a:pt x="270" y="296"/>
                </a:lnTo>
                <a:lnTo>
                  <a:pt x="272" y="297"/>
                </a:lnTo>
                <a:lnTo>
                  <a:pt x="273" y="299"/>
                </a:lnTo>
                <a:lnTo>
                  <a:pt x="274" y="300"/>
                </a:lnTo>
                <a:lnTo>
                  <a:pt x="276" y="301"/>
                </a:lnTo>
                <a:lnTo>
                  <a:pt x="276" y="302"/>
                </a:lnTo>
                <a:lnTo>
                  <a:pt x="277" y="304"/>
                </a:lnTo>
                <a:lnTo>
                  <a:pt x="278" y="305"/>
                </a:lnTo>
                <a:lnTo>
                  <a:pt x="280" y="306"/>
                </a:lnTo>
                <a:lnTo>
                  <a:pt x="282" y="309"/>
                </a:lnTo>
                <a:lnTo>
                  <a:pt x="285" y="309"/>
                </a:lnTo>
                <a:lnTo>
                  <a:pt x="288" y="309"/>
                </a:lnTo>
                <a:lnTo>
                  <a:pt x="289" y="309"/>
                </a:lnTo>
                <a:lnTo>
                  <a:pt x="290" y="309"/>
                </a:lnTo>
                <a:lnTo>
                  <a:pt x="294" y="310"/>
                </a:lnTo>
                <a:lnTo>
                  <a:pt x="297" y="309"/>
                </a:lnTo>
                <a:lnTo>
                  <a:pt x="298" y="309"/>
                </a:lnTo>
                <a:lnTo>
                  <a:pt x="298" y="310"/>
                </a:lnTo>
                <a:lnTo>
                  <a:pt x="302" y="310"/>
                </a:lnTo>
                <a:lnTo>
                  <a:pt x="303" y="310"/>
                </a:lnTo>
                <a:lnTo>
                  <a:pt x="305" y="310"/>
                </a:lnTo>
                <a:lnTo>
                  <a:pt x="306" y="310"/>
                </a:lnTo>
                <a:lnTo>
                  <a:pt x="306" y="312"/>
                </a:lnTo>
                <a:lnTo>
                  <a:pt x="307" y="312"/>
                </a:lnTo>
                <a:lnTo>
                  <a:pt x="308" y="312"/>
                </a:lnTo>
                <a:lnTo>
                  <a:pt x="308" y="310"/>
                </a:lnTo>
                <a:lnTo>
                  <a:pt x="310" y="310"/>
                </a:lnTo>
                <a:lnTo>
                  <a:pt x="311" y="310"/>
                </a:lnTo>
                <a:lnTo>
                  <a:pt x="312" y="310"/>
                </a:lnTo>
                <a:lnTo>
                  <a:pt x="312" y="312"/>
                </a:lnTo>
                <a:lnTo>
                  <a:pt x="314" y="312"/>
                </a:lnTo>
                <a:lnTo>
                  <a:pt x="315" y="313"/>
                </a:lnTo>
                <a:lnTo>
                  <a:pt x="316" y="313"/>
                </a:lnTo>
                <a:lnTo>
                  <a:pt x="318" y="312"/>
                </a:lnTo>
                <a:lnTo>
                  <a:pt x="319" y="310"/>
                </a:lnTo>
                <a:lnTo>
                  <a:pt x="320" y="310"/>
                </a:lnTo>
                <a:lnTo>
                  <a:pt x="322" y="312"/>
                </a:lnTo>
                <a:lnTo>
                  <a:pt x="323" y="313"/>
                </a:lnTo>
                <a:lnTo>
                  <a:pt x="324" y="313"/>
                </a:lnTo>
                <a:lnTo>
                  <a:pt x="324" y="312"/>
                </a:lnTo>
                <a:lnTo>
                  <a:pt x="325" y="312"/>
                </a:lnTo>
                <a:lnTo>
                  <a:pt x="325" y="313"/>
                </a:lnTo>
                <a:lnTo>
                  <a:pt x="325" y="314"/>
                </a:lnTo>
                <a:lnTo>
                  <a:pt x="327" y="316"/>
                </a:lnTo>
                <a:lnTo>
                  <a:pt x="328" y="317"/>
                </a:lnTo>
                <a:lnTo>
                  <a:pt x="329" y="317"/>
                </a:lnTo>
                <a:lnTo>
                  <a:pt x="331" y="317"/>
                </a:lnTo>
                <a:lnTo>
                  <a:pt x="331" y="318"/>
                </a:lnTo>
                <a:lnTo>
                  <a:pt x="331" y="319"/>
                </a:lnTo>
                <a:lnTo>
                  <a:pt x="332" y="321"/>
                </a:lnTo>
                <a:lnTo>
                  <a:pt x="332" y="322"/>
                </a:lnTo>
                <a:lnTo>
                  <a:pt x="333" y="323"/>
                </a:lnTo>
                <a:lnTo>
                  <a:pt x="333" y="325"/>
                </a:lnTo>
                <a:lnTo>
                  <a:pt x="335" y="326"/>
                </a:lnTo>
                <a:lnTo>
                  <a:pt x="335" y="327"/>
                </a:lnTo>
                <a:lnTo>
                  <a:pt x="336" y="329"/>
                </a:lnTo>
                <a:lnTo>
                  <a:pt x="336" y="330"/>
                </a:lnTo>
                <a:lnTo>
                  <a:pt x="337" y="331"/>
                </a:lnTo>
                <a:lnTo>
                  <a:pt x="339" y="333"/>
                </a:lnTo>
                <a:lnTo>
                  <a:pt x="339" y="334"/>
                </a:lnTo>
                <a:lnTo>
                  <a:pt x="339" y="335"/>
                </a:lnTo>
                <a:lnTo>
                  <a:pt x="339" y="338"/>
                </a:lnTo>
                <a:lnTo>
                  <a:pt x="339" y="339"/>
                </a:lnTo>
                <a:lnTo>
                  <a:pt x="339" y="342"/>
                </a:lnTo>
                <a:lnTo>
                  <a:pt x="339" y="344"/>
                </a:lnTo>
                <a:lnTo>
                  <a:pt x="340" y="347"/>
                </a:lnTo>
                <a:lnTo>
                  <a:pt x="340" y="348"/>
                </a:lnTo>
                <a:lnTo>
                  <a:pt x="340" y="350"/>
                </a:lnTo>
                <a:lnTo>
                  <a:pt x="340" y="351"/>
                </a:lnTo>
                <a:lnTo>
                  <a:pt x="340" y="352"/>
                </a:lnTo>
                <a:lnTo>
                  <a:pt x="340" y="354"/>
                </a:lnTo>
                <a:lnTo>
                  <a:pt x="340" y="355"/>
                </a:lnTo>
                <a:lnTo>
                  <a:pt x="341" y="355"/>
                </a:lnTo>
                <a:lnTo>
                  <a:pt x="341" y="356"/>
                </a:lnTo>
                <a:lnTo>
                  <a:pt x="342" y="357"/>
                </a:lnTo>
                <a:lnTo>
                  <a:pt x="342" y="359"/>
                </a:lnTo>
                <a:lnTo>
                  <a:pt x="344" y="359"/>
                </a:lnTo>
                <a:lnTo>
                  <a:pt x="344" y="360"/>
                </a:lnTo>
                <a:lnTo>
                  <a:pt x="345" y="360"/>
                </a:lnTo>
                <a:lnTo>
                  <a:pt x="345" y="361"/>
                </a:lnTo>
                <a:lnTo>
                  <a:pt x="346" y="361"/>
                </a:lnTo>
                <a:lnTo>
                  <a:pt x="346" y="363"/>
                </a:lnTo>
                <a:lnTo>
                  <a:pt x="345" y="364"/>
                </a:lnTo>
                <a:lnTo>
                  <a:pt x="345" y="365"/>
                </a:lnTo>
                <a:lnTo>
                  <a:pt x="345" y="367"/>
                </a:lnTo>
                <a:lnTo>
                  <a:pt x="346" y="368"/>
                </a:lnTo>
                <a:lnTo>
                  <a:pt x="346" y="369"/>
                </a:lnTo>
                <a:lnTo>
                  <a:pt x="345" y="371"/>
                </a:lnTo>
                <a:lnTo>
                  <a:pt x="345" y="372"/>
                </a:lnTo>
                <a:lnTo>
                  <a:pt x="345" y="373"/>
                </a:lnTo>
                <a:lnTo>
                  <a:pt x="344" y="373"/>
                </a:lnTo>
                <a:lnTo>
                  <a:pt x="344" y="374"/>
                </a:lnTo>
                <a:lnTo>
                  <a:pt x="344" y="376"/>
                </a:lnTo>
                <a:lnTo>
                  <a:pt x="341" y="380"/>
                </a:lnTo>
                <a:lnTo>
                  <a:pt x="341" y="381"/>
                </a:lnTo>
                <a:lnTo>
                  <a:pt x="341" y="382"/>
                </a:lnTo>
                <a:lnTo>
                  <a:pt x="340" y="382"/>
                </a:lnTo>
                <a:lnTo>
                  <a:pt x="340" y="384"/>
                </a:lnTo>
                <a:lnTo>
                  <a:pt x="339" y="385"/>
                </a:lnTo>
                <a:lnTo>
                  <a:pt x="339" y="386"/>
                </a:lnTo>
                <a:lnTo>
                  <a:pt x="339" y="388"/>
                </a:lnTo>
                <a:lnTo>
                  <a:pt x="339" y="389"/>
                </a:lnTo>
                <a:lnTo>
                  <a:pt x="337" y="390"/>
                </a:lnTo>
                <a:lnTo>
                  <a:pt x="337" y="393"/>
                </a:lnTo>
                <a:lnTo>
                  <a:pt x="337" y="395"/>
                </a:lnTo>
                <a:lnTo>
                  <a:pt x="337" y="397"/>
                </a:lnTo>
                <a:lnTo>
                  <a:pt x="336" y="398"/>
                </a:lnTo>
                <a:lnTo>
                  <a:pt x="335" y="401"/>
                </a:lnTo>
                <a:lnTo>
                  <a:pt x="333" y="401"/>
                </a:lnTo>
                <a:lnTo>
                  <a:pt x="333" y="402"/>
                </a:lnTo>
                <a:lnTo>
                  <a:pt x="335" y="402"/>
                </a:lnTo>
                <a:lnTo>
                  <a:pt x="333" y="403"/>
                </a:lnTo>
                <a:lnTo>
                  <a:pt x="333" y="405"/>
                </a:lnTo>
                <a:lnTo>
                  <a:pt x="333" y="406"/>
                </a:lnTo>
                <a:lnTo>
                  <a:pt x="332" y="406"/>
                </a:lnTo>
                <a:lnTo>
                  <a:pt x="332" y="407"/>
                </a:lnTo>
                <a:lnTo>
                  <a:pt x="332" y="408"/>
                </a:lnTo>
                <a:lnTo>
                  <a:pt x="333" y="408"/>
                </a:lnTo>
                <a:lnTo>
                  <a:pt x="335" y="408"/>
                </a:lnTo>
                <a:lnTo>
                  <a:pt x="333" y="410"/>
                </a:lnTo>
                <a:lnTo>
                  <a:pt x="333" y="411"/>
                </a:lnTo>
                <a:lnTo>
                  <a:pt x="333" y="412"/>
                </a:lnTo>
                <a:lnTo>
                  <a:pt x="333" y="414"/>
                </a:lnTo>
                <a:lnTo>
                  <a:pt x="335" y="414"/>
                </a:lnTo>
                <a:lnTo>
                  <a:pt x="335" y="415"/>
                </a:lnTo>
                <a:lnTo>
                  <a:pt x="335" y="416"/>
                </a:lnTo>
                <a:lnTo>
                  <a:pt x="335" y="418"/>
                </a:lnTo>
                <a:lnTo>
                  <a:pt x="335" y="419"/>
                </a:lnTo>
                <a:lnTo>
                  <a:pt x="333" y="420"/>
                </a:lnTo>
                <a:lnTo>
                  <a:pt x="333" y="422"/>
                </a:lnTo>
                <a:lnTo>
                  <a:pt x="332" y="422"/>
                </a:lnTo>
                <a:lnTo>
                  <a:pt x="331" y="422"/>
                </a:lnTo>
                <a:lnTo>
                  <a:pt x="331" y="423"/>
                </a:lnTo>
                <a:lnTo>
                  <a:pt x="331" y="424"/>
                </a:lnTo>
                <a:lnTo>
                  <a:pt x="329" y="428"/>
                </a:lnTo>
                <a:lnTo>
                  <a:pt x="329" y="429"/>
                </a:lnTo>
                <a:lnTo>
                  <a:pt x="328" y="432"/>
                </a:lnTo>
                <a:lnTo>
                  <a:pt x="328" y="433"/>
                </a:lnTo>
                <a:lnTo>
                  <a:pt x="327" y="435"/>
                </a:lnTo>
                <a:lnTo>
                  <a:pt x="327" y="436"/>
                </a:lnTo>
                <a:lnTo>
                  <a:pt x="325" y="436"/>
                </a:lnTo>
                <a:lnTo>
                  <a:pt x="323" y="441"/>
                </a:lnTo>
                <a:lnTo>
                  <a:pt x="322" y="444"/>
                </a:lnTo>
                <a:lnTo>
                  <a:pt x="320" y="445"/>
                </a:lnTo>
                <a:lnTo>
                  <a:pt x="320" y="446"/>
                </a:lnTo>
                <a:lnTo>
                  <a:pt x="319" y="449"/>
                </a:lnTo>
                <a:lnTo>
                  <a:pt x="319" y="450"/>
                </a:lnTo>
                <a:lnTo>
                  <a:pt x="318" y="450"/>
                </a:lnTo>
                <a:lnTo>
                  <a:pt x="318" y="452"/>
                </a:lnTo>
                <a:lnTo>
                  <a:pt x="315" y="454"/>
                </a:lnTo>
                <a:lnTo>
                  <a:pt x="315" y="456"/>
                </a:lnTo>
                <a:lnTo>
                  <a:pt x="314" y="458"/>
                </a:lnTo>
                <a:lnTo>
                  <a:pt x="314" y="460"/>
                </a:lnTo>
                <a:lnTo>
                  <a:pt x="312" y="460"/>
                </a:lnTo>
                <a:lnTo>
                  <a:pt x="312" y="461"/>
                </a:lnTo>
                <a:lnTo>
                  <a:pt x="312" y="462"/>
                </a:lnTo>
                <a:lnTo>
                  <a:pt x="312" y="463"/>
                </a:lnTo>
                <a:lnTo>
                  <a:pt x="312" y="465"/>
                </a:lnTo>
                <a:lnTo>
                  <a:pt x="310" y="467"/>
                </a:lnTo>
                <a:lnTo>
                  <a:pt x="307" y="470"/>
                </a:lnTo>
                <a:lnTo>
                  <a:pt x="303" y="473"/>
                </a:lnTo>
                <a:lnTo>
                  <a:pt x="299" y="475"/>
                </a:lnTo>
                <a:lnTo>
                  <a:pt x="294" y="478"/>
                </a:lnTo>
                <a:lnTo>
                  <a:pt x="293" y="479"/>
                </a:lnTo>
                <a:lnTo>
                  <a:pt x="291" y="480"/>
                </a:lnTo>
                <a:lnTo>
                  <a:pt x="290" y="480"/>
                </a:lnTo>
                <a:lnTo>
                  <a:pt x="290" y="479"/>
                </a:lnTo>
                <a:lnTo>
                  <a:pt x="290" y="478"/>
                </a:lnTo>
                <a:lnTo>
                  <a:pt x="290" y="477"/>
                </a:lnTo>
                <a:lnTo>
                  <a:pt x="291" y="477"/>
                </a:lnTo>
                <a:lnTo>
                  <a:pt x="291" y="475"/>
                </a:lnTo>
                <a:lnTo>
                  <a:pt x="291" y="474"/>
                </a:lnTo>
                <a:lnTo>
                  <a:pt x="291" y="473"/>
                </a:lnTo>
                <a:lnTo>
                  <a:pt x="293" y="471"/>
                </a:lnTo>
                <a:lnTo>
                  <a:pt x="293" y="470"/>
                </a:lnTo>
                <a:lnTo>
                  <a:pt x="294" y="470"/>
                </a:lnTo>
                <a:lnTo>
                  <a:pt x="294" y="469"/>
                </a:lnTo>
                <a:lnTo>
                  <a:pt x="294" y="467"/>
                </a:lnTo>
                <a:lnTo>
                  <a:pt x="294" y="466"/>
                </a:lnTo>
                <a:lnTo>
                  <a:pt x="293" y="466"/>
                </a:lnTo>
                <a:lnTo>
                  <a:pt x="293" y="465"/>
                </a:lnTo>
                <a:lnTo>
                  <a:pt x="293" y="463"/>
                </a:lnTo>
                <a:lnTo>
                  <a:pt x="291" y="462"/>
                </a:lnTo>
                <a:lnTo>
                  <a:pt x="291" y="461"/>
                </a:lnTo>
                <a:lnTo>
                  <a:pt x="290" y="460"/>
                </a:lnTo>
                <a:lnTo>
                  <a:pt x="290" y="458"/>
                </a:lnTo>
                <a:lnTo>
                  <a:pt x="290" y="457"/>
                </a:lnTo>
                <a:lnTo>
                  <a:pt x="290" y="456"/>
                </a:lnTo>
                <a:lnTo>
                  <a:pt x="289" y="454"/>
                </a:lnTo>
                <a:lnTo>
                  <a:pt x="288" y="453"/>
                </a:lnTo>
                <a:lnTo>
                  <a:pt x="288" y="452"/>
                </a:lnTo>
                <a:lnTo>
                  <a:pt x="286" y="450"/>
                </a:lnTo>
                <a:lnTo>
                  <a:pt x="285" y="450"/>
                </a:lnTo>
                <a:lnTo>
                  <a:pt x="285" y="452"/>
                </a:lnTo>
                <a:lnTo>
                  <a:pt x="284" y="452"/>
                </a:lnTo>
                <a:lnTo>
                  <a:pt x="282" y="450"/>
                </a:lnTo>
                <a:lnTo>
                  <a:pt x="281" y="450"/>
                </a:lnTo>
                <a:lnTo>
                  <a:pt x="280" y="450"/>
                </a:lnTo>
                <a:lnTo>
                  <a:pt x="278" y="450"/>
                </a:lnTo>
                <a:lnTo>
                  <a:pt x="278" y="449"/>
                </a:lnTo>
                <a:lnTo>
                  <a:pt x="277" y="448"/>
                </a:lnTo>
                <a:lnTo>
                  <a:pt x="276" y="446"/>
                </a:lnTo>
                <a:lnTo>
                  <a:pt x="276" y="445"/>
                </a:lnTo>
                <a:lnTo>
                  <a:pt x="276" y="444"/>
                </a:lnTo>
                <a:lnTo>
                  <a:pt x="276" y="443"/>
                </a:lnTo>
                <a:lnTo>
                  <a:pt x="274" y="443"/>
                </a:lnTo>
                <a:lnTo>
                  <a:pt x="274" y="441"/>
                </a:lnTo>
                <a:lnTo>
                  <a:pt x="274" y="440"/>
                </a:lnTo>
                <a:lnTo>
                  <a:pt x="273" y="439"/>
                </a:lnTo>
                <a:lnTo>
                  <a:pt x="273" y="437"/>
                </a:lnTo>
                <a:lnTo>
                  <a:pt x="272" y="436"/>
                </a:lnTo>
                <a:lnTo>
                  <a:pt x="270" y="436"/>
                </a:lnTo>
                <a:lnTo>
                  <a:pt x="269" y="436"/>
                </a:lnTo>
                <a:lnTo>
                  <a:pt x="269" y="437"/>
                </a:lnTo>
                <a:lnTo>
                  <a:pt x="268" y="437"/>
                </a:lnTo>
                <a:lnTo>
                  <a:pt x="267" y="437"/>
                </a:lnTo>
                <a:lnTo>
                  <a:pt x="267" y="436"/>
                </a:lnTo>
                <a:lnTo>
                  <a:pt x="265" y="436"/>
                </a:lnTo>
                <a:lnTo>
                  <a:pt x="267" y="436"/>
                </a:lnTo>
                <a:lnTo>
                  <a:pt x="267" y="435"/>
                </a:lnTo>
                <a:lnTo>
                  <a:pt x="267" y="433"/>
                </a:lnTo>
                <a:lnTo>
                  <a:pt x="265" y="432"/>
                </a:lnTo>
                <a:lnTo>
                  <a:pt x="264" y="432"/>
                </a:lnTo>
                <a:lnTo>
                  <a:pt x="263" y="431"/>
                </a:lnTo>
                <a:lnTo>
                  <a:pt x="263" y="428"/>
                </a:lnTo>
                <a:lnTo>
                  <a:pt x="263" y="427"/>
                </a:lnTo>
                <a:lnTo>
                  <a:pt x="264" y="426"/>
                </a:lnTo>
                <a:lnTo>
                  <a:pt x="264" y="424"/>
                </a:lnTo>
                <a:lnTo>
                  <a:pt x="264" y="423"/>
                </a:lnTo>
                <a:lnTo>
                  <a:pt x="264" y="422"/>
                </a:lnTo>
                <a:lnTo>
                  <a:pt x="265" y="422"/>
                </a:lnTo>
                <a:lnTo>
                  <a:pt x="267" y="423"/>
                </a:lnTo>
                <a:lnTo>
                  <a:pt x="268" y="423"/>
                </a:lnTo>
                <a:lnTo>
                  <a:pt x="268" y="424"/>
                </a:lnTo>
                <a:lnTo>
                  <a:pt x="269" y="424"/>
                </a:lnTo>
                <a:lnTo>
                  <a:pt x="270" y="424"/>
                </a:lnTo>
                <a:lnTo>
                  <a:pt x="270" y="423"/>
                </a:lnTo>
                <a:lnTo>
                  <a:pt x="270" y="422"/>
                </a:lnTo>
                <a:lnTo>
                  <a:pt x="272" y="420"/>
                </a:lnTo>
                <a:lnTo>
                  <a:pt x="272" y="419"/>
                </a:lnTo>
                <a:lnTo>
                  <a:pt x="273" y="419"/>
                </a:lnTo>
                <a:lnTo>
                  <a:pt x="273" y="418"/>
                </a:lnTo>
                <a:lnTo>
                  <a:pt x="274" y="416"/>
                </a:lnTo>
                <a:lnTo>
                  <a:pt x="274" y="415"/>
                </a:lnTo>
                <a:lnTo>
                  <a:pt x="274" y="414"/>
                </a:lnTo>
                <a:lnTo>
                  <a:pt x="274" y="412"/>
                </a:lnTo>
                <a:lnTo>
                  <a:pt x="273" y="411"/>
                </a:lnTo>
                <a:lnTo>
                  <a:pt x="272" y="411"/>
                </a:lnTo>
                <a:lnTo>
                  <a:pt x="273" y="410"/>
                </a:lnTo>
                <a:lnTo>
                  <a:pt x="274" y="408"/>
                </a:lnTo>
                <a:lnTo>
                  <a:pt x="276" y="408"/>
                </a:lnTo>
                <a:lnTo>
                  <a:pt x="278" y="408"/>
                </a:lnTo>
                <a:lnTo>
                  <a:pt x="278" y="407"/>
                </a:lnTo>
                <a:lnTo>
                  <a:pt x="277" y="406"/>
                </a:lnTo>
                <a:lnTo>
                  <a:pt x="278" y="405"/>
                </a:lnTo>
                <a:lnTo>
                  <a:pt x="280" y="405"/>
                </a:lnTo>
                <a:lnTo>
                  <a:pt x="281" y="405"/>
                </a:lnTo>
                <a:lnTo>
                  <a:pt x="281" y="403"/>
                </a:lnTo>
                <a:lnTo>
                  <a:pt x="282" y="403"/>
                </a:lnTo>
                <a:lnTo>
                  <a:pt x="284" y="403"/>
                </a:lnTo>
                <a:lnTo>
                  <a:pt x="285" y="403"/>
                </a:lnTo>
                <a:lnTo>
                  <a:pt x="286" y="403"/>
                </a:lnTo>
                <a:lnTo>
                  <a:pt x="286" y="402"/>
                </a:lnTo>
                <a:lnTo>
                  <a:pt x="285" y="402"/>
                </a:lnTo>
                <a:lnTo>
                  <a:pt x="284" y="401"/>
                </a:lnTo>
                <a:lnTo>
                  <a:pt x="284" y="399"/>
                </a:lnTo>
                <a:lnTo>
                  <a:pt x="285" y="398"/>
                </a:lnTo>
                <a:lnTo>
                  <a:pt x="285" y="397"/>
                </a:lnTo>
                <a:lnTo>
                  <a:pt x="286" y="395"/>
                </a:lnTo>
                <a:lnTo>
                  <a:pt x="288" y="394"/>
                </a:lnTo>
                <a:lnTo>
                  <a:pt x="288" y="393"/>
                </a:lnTo>
                <a:lnTo>
                  <a:pt x="288" y="391"/>
                </a:lnTo>
                <a:lnTo>
                  <a:pt x="289" y="390"/>
                </a:lnTo>
                <a:lnTo>
                  <a:pt x="290" y="389"/>
                </a:lnTo>
                <a:lnTo>
                  <a:pt x="290" y="388"/>
                </a:lnTo>
                <a:lnTo>
                  <a:pt x="290" y="386"/>
                </a:lnTo>
                <a:lnTo>
                  <a:pt x="290" y="385"/>
                </a:lnTo>
                <a:lnTo>
                  <a:pt x="289" y="385"/>
                </a:lnTo>
                <a:lnTo>
                  <a:pt x="290" y="385"/>
                </a:lnTo>
                <a:lnTo>
                  <a:pt x="290" y="384"/>
                </a:lnTo>
                <a:lnTo>
                  <a:pt x="290" y="382"/>
                </a:lnTo>
                <a:lnTo>
                  <a:pt x="290" y="381"/>
                </a:lnTo>
                <a:lnTo>
                  <a:pt x="288" y="380"/>
                </a:lnTo>
                <a:lnTo>
                  <a:pt x="288" y="378"/>
                </a:lnTo>
                <a:lnTo>
                  <a:pt x="288" y="376"/>
                </a:lnTo>
                <a:lnTo>
                  <a:pt x="288" y="374"/>
                </a:lnTo>
                <a:lnTo>
                  <a:pt x="288" y="373"/>
                </a:lnTo>
                <a:lnTo>
                  <a:pt x="286" y="373"/>
                </a:lnTo>
                <a:lnTo>
                  <a:pt x="286" y="372"/>
                </a:lnTo>
                <a:lnTo>
                  <a:pt x="288" y="372"/>
                </a:lnTo>
                <a:lnTo>
                  <a:pt x="286" y="372"/>
                </a:lnTo>
                <a:lnTo>
                  <a:pt x="286" y="371"/>
                </a:lnTo>
                <a:lnTo>
                  <a:pt x="288" y="369"/>
                </a:lnTo>
                <a:lnTo>
                  <a:pt x="288" y="371"/>
                </a:lnTo>
                <a:lnTo>
                  <a:pt x="286" y="371"/>
                </a:lnTo>
                <a:lnTo>
                  <a:pt x="288" y="371"/>
                </a:lnTo>
                <a:lnTo>
                  <a:pt x="288" y="369"/>
                </a:lnTo>
                <a:lnTo>
                  <a:pt x="288" y="368"/>
                </a:lnTo>
                <a:lnTo>
                  <a:pt x="288" y="367"/>
                </a:lnTo>
                <a:lnTo>
                  <a:pt x="286" y="365"/>
                </a:lnTo>
                <a:lnTo>
                  <a:pt x="286" y="364"/>
                </a:lnTo>
                <a:lnTo>
                  <a:pt x="285" y="364"/>
                </a:lnTo>
                <a:lnTo>
                  <a:pt x="285" y="363"/>
                </a:lnTo>
                <a:lnTo>
                  <a:pt x="284" y="364"/>
                </a:lnTo>
                <a:lnTo>
                  <a:pt x="284" y="363"/>
                </a:lnTo>
                <a:lnTo>
                  <a:pt x="282" y="363"/>
                </a:lnTo>
                <a:lnTo>
                  <a:pt x="281" y="363"/>
                </a:lnTo>
                <a:lnTo>
                  <a:pt x="280" y="363"/>
                </a:lnTo>
                <a:lnTo>
                  <a:pt x="280" y="361"/>
                </a:lnTo>
                <a:lnTo>
                  <a:pt x="278" y="361"/>
                </a:lnTo>
                <a:lnTo>
                  <a:pt x="278" y="363"/>
                </a:lnTo>
                <a:lnTo>
                  <a:pt x="277" y="363"/>
                </a:lnTo>
                <a:lnTo>
                  <a:pt x="277" y="361"/>
                </a:lnTo>
                <a:lnTo>
                  <a:pt x="276" y="363"/>
                </a:lnTo>
                <a:lnTo>
                  <a:pt x="273" y="360"/>
                </a:lnTo>
                <a:lnTo>
                  <a:pt x="273" y="361"/>
                </a:lnTo>
                <a:lnTo>
                  <a:pt x="272" y="361"/>
                </a:lnTo>
                <a:lnTo>
                  <a:pt x="270" y="361"/>
                </a:lnTo>
                <a:lnTo>
                  <a:pt x="272" y="360"/>
                </a:lnTo>
                <a:lnTo>
                  <a:pt x="270" y="360"/>
                </a:lnTo>
                <a:lnTo>
                  <a:pt x="269" y="360"/>
                </a:lnTo>
                <a:lnTo>
                  <a:pt x="269" y="361"/>
                </a:lnTo>
                <a:lnTo>
                  <a:pt x="270" y="361"/>
                </a:lnTo>
                <a:lnTo>
                  <a:pt x="268" y="361"/>
                </a:lnTo>
                <a:lnTo>
                  <a:pt x="268" y="360"/>
                </a:lnTo>
                <a:lnTo>
                  <a:pt x="267" y="360"/>
                </a:lnTo>
                <a:lnTo>
                  <a:pt x="263" y="360"/>
                </a:lnTo>
                <a:lnTo>
                  <a:pt x="261" y="361"/>
                </a:lnTo>
                <a:lnTo>
                  <a:pt x="260" y="363"/>
                </a:lnTo>
                <a:lnTo>
                  <a:pt x="259" y="363"/>
                </a:lnTo>
                <a:lnTo>
                  <a:pt x="259" y="364"/>
                </a:lnTo>
                <a:lnTo>
                  <a:pt x="260" y="364"/>
                </a:lnTo>
                <a:lnTo>
                  <a:pt x="260" y="365"/>
                </a:lnTo>
                <a:lnTo>
                  <a:pt x="260" y="367"/>
                </a:lnTo>
                <a:lnTo>
                  <a:pt x="259" y="367"/>
                </a:lnTo>
                <a:lnTo>
                  <a:pt x="260" y="368"/>
                </a:lnTo>
                <a:lnTo>
                  <a:pt x="260" y="369"/>
                </a:lnTo>
                <a:lnTo>
                  <a:pt x="259" y="371"/>
                </a:lnTo>
                <a:lnTo>
                  <a:pt x="259" y="372"/>
                </a:lnTo>
                <a:lnTo>
                  <a:pt x="257" y="372"/>
                </a:lnTo>
                <a:lnTo>
                  <a:pt x="257" y="373"/>
                </a:lnTo>
                <a:lnTo>
                  <a:pt x="259" y="373"/>
                </a:lnTo>
                <a:lnTo>
                  <a:pt x="257" y="374"/>
                </a:lnTo>
                <a:lnTo>
                  <a:pt x="257" y="376"/>
                </a:lnTo>
                <a:lnTo>
                  <a:pt x="257" y="377"/>
                </a:lnTo>
                <a:lnTo>
                  <a:pt x="257" y="378"/>
                </a:lnTo>
                <a:lnTo>
                  <a:pt x="256" y="378"/>
                </a:lnTo>
                <a:lnTo>
                  <a:pt x="256" y="380"/>
                </a:lnTo>
                <a:lnTo>
                  <a:pt x="255" y="381"/>
                </a:lnTo>
                <a:lnTo>
                  <a:pt x="255" y="382"/>
                </a:lnTo>
                <a:lnTo>
                  <a:pt x="253" y="382"/>
                </a:lnTo>
                <a:lnTo>
                  <a:pt x="253" y="384"/>
                </a:lnTo>
                <a:lnTo>
                  <a:pt x="253" y="385"/>
                </a:lnTo>
                <a:lnTo>
                  <a:pt x="252" y="386"/>
                </a:lnTo>
                <a:lnTo>
                  <a:pt x="251" y="386"/>
                </a:lnTo>
                <a:lnTo>
                  <a:pt x="252" y="388"/>
                </a:lnTo>
                <a:lnTo>
                  <a:pt x="251" y="389"/>
                </a:lnTo>
                <a:lnTo>
                  <a:pt x="250" y="389"/>
                </a:lnTo>
                <a:lnTo>
                  <a:pt x="250" y="390"/>
                </a:lnTo>
                <a:lnTo>
                  <a:pt x="250" y="391"/>
                </a:lnTo>
                <a:lnTo>
                  <a:pt x="248" y="394"/>
                </a:lnTo>
                <a:lnTo>
                  <a:pt x="247" y="395"/>
                </a:lnTo>
                <a:lnTo>
                  <a:pt x="246" y="397"/>
                </a:lnTo>
                <a:lnTo>
                  <a:pt x="246" y="398"/>
                </a:lnTo>
                <a:lnTo>
                  <a:pt x="246" y="399"/>
                </a:lnTo>
                <a:lnTo>
                  <a:pt x="246" y="401"/>
                </a:lnTo>
                <a:lnTo>
                  <a:pt x="246" y="402"/>
                </a:lnTo>
                <a:lnTo>
                  <a:pt x="247" y="402"/>
                </a:lnTo>
                <a:lnTo>
                  <a:pt x="247" y="403"/>
                </a:lnTo>
                <a:lnTo>
                  <a:pt x="246" y="405"/>
                </a:lnTo>
                <a:lnTo>
                  <a:pt x="244" y="406"/>
                </a:lnTo>
                <a:lnTo>
                  <a:pt x="243" y="406"/>
                </a:lnTo>
                <a:lnTo>
                  <a:pt x="242" y="407"/>
                </a:lnTo>
                <a:lnTo>
                  <a:pt x="242" y="408"/>
                </a:lnTo>
                <a:lnTo>
                  <a:pt x="242" y="410"/>
                </a:lnTo>
                <a:lnTo>
                  <a:pt x="242" y="411"/>
                </a:lnTo>
                <a:lnTo>
                  <a:pt x="243" y="412"/>
                </a:lnTo>
                <a:lnTo>
                  <a:pt x="244" y="412"/>
                </a:lnTo>
                <a:lnTo>
                  <a:pt x="244" y="414"/>
                </a:lnTo>
                <a:lnTo>
                  <a:pt x="243" y="415"/>
                </a:lnTo>
                <a:lnTo>
                  <a:pt x="242" y="416"/>
                </a:lnTo>
                <a:lnTo>
                  <a:pt x="240" y="416"/>
                </a:lnTo>
                <a:lnTo>
                  <a:pt x="240" y="418"/>
                </a:lnTo>
                <a:lnTo>
                  <a:pt x="239" y="418"/>
                </a:lnTo>
                <a:lnTo>
                  <a:pt x="238" y="418"/>
                </a:lnTo>
                <a:lnTo>
                  <a:pt x="236" y="418"/>
                </a:lnTo>
                <a:lnTo>
                  <a:pt x="235" y="418"/>
                </a:lnTo>
                <a:lnTo>
                  <a:pt x="235" y="419"/>
                </a:lnTo>
                <a:lnTo>
                  <a:pt x="233" y="419"/>
                </a:lnTo>
                <a:lnTo>
                  <a:pt x="231" y="419"/>
                </a:lnTo>
                <a:lnTo>
                  <a:pt x="230" y="418"/>
                </a:lnTo>
                <a:lnTo>
                  <a:pt x="227" y="418"/>
                </a:lnTo>
                <a:lnTo>
                  <a:pt x="226" y="418"/>
                </a:lnTo>
                <a:lnTo>
                  <a:pt x="225" y="418"/>
                </a:lnTo>
                <a:lnTo>
                  <a:pt x="223" y="416"/>
                </a:lnTo>
                <a:lnTo>
                  <a:pt x="222" y="416"/>
                </a:lnTo>
                <a:lnTo>
                  <a:pt x="219" y="416"/>
                </a:lnTo>
                <a:lnTo>
                  <a:pt x="218" y="416"/>
                </a:lnTo>
                <a:lnTo>
                  <a:pt x="217" y="416"/>
                </a:lnTo>
                <a:lnTo>
                  <a:pt x="216" y="418"/>
                </a:lnTo>
                <a:lnTo>
                  <a:pt x="214" y="418"/>
                </a:lnTo>
                <a:lnTo>
                  <a:pt x="213" y="418"/>
                </a:lnTo>
                <a:lnTo>
                  <a:pt x="212" y="418"/>
                </a:lnTo>
                <a:lnTo>
                  <a:pt x="212" y="416"/>
                </a:lnTo>
                <a:lnTo>
                  <a:pt x="210" y="416"/>
                </a:lnTo>
                <a:lnTo>
                  <a:pt x="209" y="416"/>
                </a:lnTo>
                <a:lnTo>
                  <a:pt x="208" y="416"/>
                </a:lnTo>
                <a:lnTo>
                  <a:pt x="206" y="416"/>
                </a:lnTo>
                <a:lnTo>
                  <a:pt x="205" y="415"/>
                </a:lnTo>
                <a:lnTo>
                  <a:pt x="202" y="415"/>
                </a:lnTo>
                <a:lnTo>
                  <a:pt x="202" y="414"/>
                </a:lnTo>
                <a:lnTo>
                  <a:pt x="201" y="414"/>
                </a:lnTo>
                <a:lnTo>
                  <a:pt x="200" y="414"/>
                </a:lnTo>
                <a:lnTo>
                  <a:pt x="198" y="414"/>
                </a:lnTo>
                <a:lnTo>
                  <a:pt x="197" y="412"/>
                </a:lnTo>
                <a:lnTo>
                  <a:pt x="196" y="412"/>
                </a:lnTo>
                <a:lnTo>
                  <a:pt x="193" y="412"/>
                </a:lnTo>
                <a:lnTo>
                  <a:pt x="193" y="411"/>
                </a:lnTo>
                <a:lnTo>
                  <a:pt x="191" y="411"/>
                </a:lnTo>
                <a:lnTo>
                  <a:pt x="188" y="411"/>
                </a:lnTo>
                <a:lnTo>
                  <a:pt x="187" y="411"/>
                </a:lnTo>
                <a:lnTo>
                  <a:pt x="185" y="411"/>
                </a:lnTo>
                <a:lnTo>
                  <a:pt x="185" y="410"/>
                </a:lnTo>
                <a:lnTo>
                  <a:pt x="184" y="410"/>
                </a:lnTo>
                <a:lnTo>
                  <a:pt x="183" y="410"/>
                </a:lnTo>
                <a:lnTo>
                  <a:pt x="183" y="408"/>
                </a:lnTo>
                <a:lnTo>
                  <a:pt x="181" y="407"/>
                </a:lnTo>
                <a:lnTo>
                  <a:pt x="180" y="407"/>
                </a:lnTo>
                <a:lnTo>
                  <a:pt x="179" y="406"/>
                </a:lnTo>
                <a:lnTo>
                  <a:pt x="178" y="405"/>
                </a:lnTo>
                <a:lnTo>
                  <a:pt x="176" y="405"/>
                </a:lnTo>
                <a:lnTo>
                  <a:pt x="175" y="405"/>
                </a:lnTo>
                <a:lnTo>
                  <a:pt x="174" y="405"/>
                </a:lnTo>
                <a:lnTo>
                  <a:pt x="174" y="403"/>
                </a:lnTo>
                <a:lnTo>
                  <a:pt x="172" y="403"/>
                </a:lnTo>
                <a:lnTo>
                  <a:pt x="171" y="402"/>
                </a:lnTo>
                <a:lnTo>
                  <a:pt x="170" y="402"/>
                </a:lnTo>
                <a:lnTo>
                  <a:pt x="168" y="402"/>
                </a:lnTo>
                <a:lnTo>
                  <a:pt x="167" y="401"/>
                </a:lnTo>
                <a:lnTo>
                  <a:pt x="166" y="401"/>
                </a:lnTo>
                <a:lnTo>
                  <a:pt x="164" y="401"/>
                </a:lnTo>
                <a:lnTo>
                  <a:pt x="162" y="401"/>
                </a:lnTo>
                <a:lnTo>
                  <a:pt x="161" y="399"/>
                </a:lnTo>
                <a:lnTo>
                  <a:pt x="159" y="399"/>
                </a:lnTo>
                <a:lnTo>
                  <a:pt x="159" y="398"/>
                </a:lnTo>
                <a:lnTo>
                  <a:pt x="155" y="397"/>
                </a:lnTo>
                <a:lnTo>
                  <a:pt x="155" y="395"/>
                </a:lnTo>
                <a:lnTo>
                  <a:pt x="153" y="395"/>
                </a:lnTo>
                <a:lnTo>
                  <a:pt x="150" y="394"/>
                </a:lnTo>
                <a:lnTo>
                  <a:pt x="149" y="394"/>
                </a:lnTo>
                <a:lnTo>
                  <a:pt x="147" y="393"/>
                </a:lnTo>
                <a:lnTo>
                  <a:pt x="145" y="393"/>
                </a:lnTo>
                <a:lnTo>
                  <a:pt x="145" y="391"/>
                </a:lnTo>
                <a:lnTo>
                  <a:pt x="144" y="390"/>
                </a:lnTo>
                <a:lnTo>
                  <a:pt x="142" y="389"/>
                </a:lnTo>
                <a:lnTo>
                  <a:pt x="141" y="388"/>
                </a:lnTo>
                <a:lnTo>
                  <a:pt x="138" y="388"/>
                </a:lnTo>
                <a:lnTo>
                  <a:pt x="137" y="388"/>
                </a:lnTo>
                <a:lnTo>
                  <a:pt x="136" y="388"/>
                </a:lnTo>
                <a:lnTo>
                  <a:pt x="134" y="388"/>
                </a:lnTo>
                <a:lnTo>
                  <a:pt x="133" y="388"/>
                </a:lnTo>
                <a:lnTo>
                  <a:pt x="132" y="388"/>
                </a:lnTo>
                <a:lnTo>
                  <a:pt x="132" y="386"/>
                </a:lnTo>
                <a:lnTo>
                  <a:pt x="130" y="385"/>
                </a:lnTo>
                <a:lnTo>
                  <a:pt x="132" y="385"/>
                </a:lnTo>
                <a:lnTo>
                  <a:pt x="132" y="384"/>
                </a:lnTo>
                <a:lnTo>
                  <a:pt x="130" y="384"/>
                </a:lnTo>
                <a:lnTo>
                  <a:pt x="129" y="381"/>
                </a:lnTo>
                <a:lnTo>
                  <a:pt x="128" y="381"/>
                </a:lnTo>
                <a:lnTo>
                  <a:pt x="126" y="380"/>
                </a:lnTo>
                <a:lnTo>
                  <a:pt x="121" y="380"/>
                </a:lnTo>
                <a:lnTo>
                  <a:pt x="119" y="380"/>
                </a:lnTo>
                <a:lnTo>
                  <a:pt x="117" y="380"/>
                </a:lnTo>
                <a:lnTo>
                  <a:pt x="116" y="380"/>
                </a:lnTo>
                <a:lnTo>
                  <a:pt x="115" y="378"/>
                </a:lnTo>
                <a:lnTo>
                  <a:pt x="113" y="378"/>
                </a:lnTo>
                <a:lnTo>
                  <a:pt x="113" y="377"/>
                </a:lnTo>
                <a:lnTo>
                  <a:pt x="112" y="377"/>
                </a:lnTo>
                <a:lnTo>
                  <a:pt x="111" y="376"/>
                </a:lnTo>
                <a:lnTo>
                  <a:pt x="109" y="376"/>
                </a:lnTo>
                <a:lnTo>
                  <a:pt x="108" y="376"/>
                </a:lnTo>
                <a:lnTo>
                  <a:pt x="108" y="374"/>
                </a:lnTo>
                <a:lnTo>
                  <a:pt x="107" y="374"/>
                </a:lnTo>
                <a:lnTo>
                  <a:pt x="107" y="373"/>
                </a:lnTo>
                <a:lnTo>
                  <a:pt x="106" y="373"/>
                </a:lnTo>
                <a:lnTo>
                  <a:pt x="106" y="372"/>
                </a:lnTo>
                <a:lnTo>
                  <a:pt x="103" y="372"/>
                </a:lnTo>
                <a:lnTo>
                  <a:pt x="102" y="371"/>
                </a:lnTo>
                <a:lnTo>
                  <a:pt x="100" y="371"/>
                </a:lnTo>
                <a:lnTo>
                  <a:pt x="100" y="369"/>
                </a:lnTo>
                <a:lnTo>
                  <a:pt x="102" y="369"/>
                </a:lnTo>
                <a:lnTo>
                  <a:pt x="100" y="369"/>
                </a:lnTo>
                <a:lnTo>
                  <a:pt x="100" y="371"/>
                </a:lnTo>
                <a:lnTo>
                  <a:pt x="99" y="369"/>
                </a:lnTo>
                <a:lnTo>
                  <a:pt x="98" y="368"/>
                </a:lnTo>
                <a:lnTo>
                  <a:pt x="96" y="367"/>
                </a:lnTo>
                <a:lnTo>
                  <a:pt x="95" y="365"/>
                </a:lnTo>
                <a:lnTo>
                  <a:pt x="94" y="364"/>
                </a:lnTo>
                <a:lnTo>
                  <a:pt x="92" y="364"/>
                </a:lnTo>
                <a:lnTo>
                  <a:pt x="91" y="364"/>
                </a:lnTo>
                <a:lnTo>
                  <a:pt x="91" y="363"/>
                </a:lnTo>
                <a:lnTo>
                  <a:pt x="90" y="363"/>
                </a:lnTo>
                <a:lnTo>
                  <a:pt x="89" y="363"/>
                </a:lnTo>
                <a:lnTo>
                  <a:pt x="87" y="363"/>
                </a:lnTo>
                <a:lnTo>
                  <a:pt x="86" y="363"/>
                </a:lnTo>
                <a:lnTo>
                  <a:pt x="85" y="363"/>
                </a:lnTo>
                <a:lnTo>
                  <a:pt x="85" y="361"/>
                </a:lnTo>
                <a:lnTo>
                  <a:pt x="83" y="361"/>
                </a:lnTo>
                <a:lnTo>
                  <a:pt x="82" y="360"/>
                </a:lnTo>
                <a:lnTo>
                  <a:pt x="81" y="359"/>
                </a:lnTo>
                <a:lnTo>
                  <a:pt x="79" y="357"/>
                </a:lnTo>
                <a:lnTo>
                  <a:pt x="78" y="357"/>
                </a:lnTo>
                <a:lnTo>
                  <a:pt x="77" y="357"/>
                </a:lnTo>
                <a:lnTo>
                  <a:pt x="75" y="357"/>
                </a:lnTo>
                <a:lnTo>
                  <a:pt x="74" y="357"/>
                </a:lnTo>
                <a:lnTo>
                  <a:pt x="73" y="357"/>
                </a:lnTo>
                <a:lnTo>
                  <a:pt x="72" y="357"/>
                </a:lnTo>
                <a:lnTo>
                  <a:pt x="70" y="357"/>
                </a:lnTo>
                <a:lnTo>
                  <a:pt x="69" y="357"/>
                </a:lnTo>
                <a:lnTo>
                  <a:pt x="68" y="356"/>
                </a:lnTo>
                <a:lnTo>
                  <a:pt x="68" y="355"/>
                </a:lnTo>
                <a:lnTo>
                  <a:pt x="66" y="355"/>
                </a:lnTo>
                <a:lnTo>
                  <a:pt x="65" y="354"/>
                </a:lnTo>
                <a:lnTo>
                  <a:pt x="65" y="352"/>
                </a:lnTo>
                <a:lnTo>
                  <a:pt x="64" y="351"/>
                </a:lnTo>
                <a:lnTo>
                  <a:pt x="62" y="351"/>
                </a:lnTo>
                <a:lnTo>
                  <a:pt x="61" y="351"/>
                </a:lnTo>
                <a:lnTo>
                  <a:pt x="61" y="350"/>
                </a:lnTo>
                <a:lnTo>
                  <a:pt x="60" y="350"/>
                </a:lnTo>
                <a:lnTo>
                  <a:pt x="60" y="348"/>
                </a:lnTo>
                <a:lnTo>
                  <a:pt x="58" y="348"/>
                </a:lnTo>
                <a:lnTo>
                  <a:pt x="57" y="348"/>
                </a:lnTo>
                <a:lnTo>
                  <a:pt x="57" y="350"/>
                </a:lnTo>
                <a:lnTo>
                  <a:pt x="56" y="350"/>
                </a:lnTo>
                <a:lnTo>
                  <a:pt x="54" y="348"/>
                </a:lnTo>
                <a:lnTo>
                  <a:pt x="53" y="347"/>
                </a:lnTo>
                <a:lnTo>
                  <a:pt x="52" y="347"/>
                </a:lnTo>
                <a:lnTo>
                  <a:pt x="52" y="346"/>
                </a:lnTo>
                <a:lnTo>
                  <a:pt x="51" y="346"/>
                </a:lnTo>
                <a:lnTo>
                  <a:pt x="51" y="344"/>
                </a:lnTo>
                <a:lnTo>
                  <a:pt x="49" y="344"/>
                </a:lnTo>
                <a:lnTo>
                  <a:pt x="48" y="343"/>
                </a:lnTo>
                <a:lnTo>
                  <a:pt x="48" y="342"/>
                </a:lnTo>
                <a:lnTo>
                  <a:pt x="47" y="342"/>
                </a:lnTo>
                <a:lnTo>
                  <a:pt x="45" y="340"/>
                </a:lnTo>
                <a:lnTo>
                  <a:pt x="44" y="339"/>
                </a:lnTo>
                <a:lnTo>
                  <a:pt x="43" y="339"/>
                </a:lnTo>
                <a:lnTo>
                  <a:pt x="41" y="338"/>
                </a:lnTo>
                <a:lnTo>
                  <a:pt x="40" y="338"/>
                </a:lnTo>
                <a:lnTo>
                  <a:pt x="40" y="336"/>
                </a:lnTo>
                <a:lnTo>
                  <a:pt x="39" y="336"/>
                </a:lnTo>
                <a:lnTo>
                  <a:pt x="37" y="336"/>
                </a:lnTo>
                <a:lnTo>
                  <a:pt x="37" y="335"/>
                </a:lnTo>
                <a:lnTo>
                  <a:pt x="36" y="334"/>
                </a:lnTo>
                <a:lnTo>
                  <a:pt x="37" y="333"/>
                </a:lnTo>
                <a:lnTo>
                  <a:pt x="37" y="331"/>
                </a:lnTo>
                <a:lnTo>
                  <a:pt x="36" y="331"/>
                </a:lnTo>
                <a:lnTo>
                  <a:pt x="36" y="330"/>
                </a:lnTo>
                <a:lnTo>
                  <a:pt x="36" y="329"/>
                </a:lnTo>
                <a:lnTo>
                  <a:pt x="35" y="327"/>
                </a:lnTo>
                <a:lnTo>
                  <a:pt x="35" y="325"/>
                </a:lnTo>
                <a:lnTo>
                  <a:pt x="34" y="323"/>
                </a:lnTo>
                <a:lnTo>
                  <a:pt x="34" y="322"/>
                </a:lnTo>
                <a:lnTo>
                  <a:pt x="34" y="321"/>
                </a:lnTo>
                <a:lnTo>
                  <a:pt x="32" y="321"/>
                </a:lnTo>
                <a:lnTo>
                  <a:pt x="32" y="322"/>
                </a:lnTo>
                <a:lnTo>
                  <a:pt x="31" y="322"/>
                </a:lnTo>
                <a:lnTo>
                  <a:pt x="31" y="321"/>
                </a:lnTo>
                <a:lnTo>
                  <a:pt x="30" y="319"/>
                </a:lnTo>
                <a:lnTo>
                  <a:pt x="28" y="319"/>
                </a:lnTo>
                <a:lnTo>
                  <a:pt x="28" y="318"/>
                </a:lnTo>
                <a:lnTo>
                  <a:pt x="27" y="318"/>
                </a:lnTo>
                <a:lnTo>
                  <a:pt x="27" y="317"/>
                </a:lnTo>
                <a:lnTo>
                  <a:pt x="26" y="316"/>
                </a:lnTo>
                <a:lnTo>
                  <a:pt x="23" y="313"/>
                </a:lnTo>
                <a:lnTo>
                  <a:pt x="23" y="312"/>
                </a:lnTo>
                <a:lnTo>
                  <a:pt x="22" y="312"/>
                </a:lnTo>
                <a:lnTo>
                  <a:pt x="20" y="312"/>
                </a:lnTo>
                <a:lnTo>
                  <a:pt x="20" y="310"/>
                </a:lnTo>
                <a:lnTo>
                  <a:pt x="19" y="309"/>
                </a:lnTo>
                <a:lnTo>
                  <a:pt x="19" y="308"/>
                </a:lnTo>
                <a:lnTo>
                  <a:pt x="18" y="308"/>
                </a:lnTo>
                <a:lnTo>
                  <a:pt x="18" y="306"/>
                </a:lnTo>
                <a:lnTo>
                  <a:pt x="18" y="305"/>
                </a:lnTo>
                <a:lnTo>
                  <a:pt x="17" y="304"/>
                </a:lnTo>
                <a:lnTo>
                  <a:pt x="17" y="302"/>
                </a:lnTo>
                <a:lnTo>
                  <a:pt x="15" y="302"/>
                </a:lnTo>
                <a:lnTo>
                  <a:pt x="15" y="301"/>
                </a:lnTo>
                <a:lnTo>
                  <a:pt x="15" y="300"/>
                </a:lnTo>
                <a:lnTo>
                  <a:pt x="14" y="300"/>
                </a:lnTo>
                <a:lnTo>
                  <a:pt x="14" y="299"/>
                </a:lnTo>
                <a:lnTo>
                  <a:pt x="14" y="297"/>
                </a:lnTo>
                <a:lnTo>
                  <a:pt x="14" y="296"/>
                </a:lnTo>
                <a:lnTo>
                  <a:pt x="13" y="295"/>
                </a:lnTo>
                <a:lnTo>
                  <a:pt x="11" y="293"/>
                </a:lnTo>
                <a:lnTo>
                  <a:pt x="11" y="295"/>
                </a:lnTo>
                <a:lnTo>
                  <a:pt x="10" y="295"/>
                </a:lnTo>
                <a:lnTo>
                  <a:pt x="10" y="296"/>
                </a:lnTo>
                <a:lnTo>
                  <a:pt x="11" y="296"/>
                </a:lnTo>
                <a:lnTo>
                  <a:pt x="10" y="297"/>
                </a:lnTo>
                <a:lnTo>
                  <a:pt x="9" y="297"/>
                </a:lnTo>
                <a:lnTo>
                  <a:pt x="9" y="296"/>
                </a:lnTo>
                <a:lnTo>
                  <a:pt x="7" y="295"/>
                </a:lnTo>
                <a:lnTo>
                  <a:pt x="6" y="293"/>
                </a:lnTo>
                <a:lnTo>
                  <a:pt x="6" y="292"/>
                </a:lnTo>
                <a:lnTo>
                  <a:pt x="7" y="292"/>
                </a:lnTo>
                <a:lnTo>
                  <a:pt x="7" y="291"/>
                </a:lnTo>
                <a:lnTo>
                  <a:pt x="7" y="289"/>
                </a:lnTo>
                <a:lnTo>
                  <a:pt x="6" y="289"/>
                </a:lnTo>
                <a:lnTo>
                  <a:pt x="6" y="288"/>
                </a:lnTo>
                <a:lnTo>
                  <a:pt x="5" y="288"/>
                </a:lnTo>
                <a:lnTo>
                  <a:pt x="5" y="287"/>
                </a:lnTo>
                <a:lnTo>
                  <a:pt x="3" y="287"/>
                </a:lnTo>
                <a:lnTo>
                  <a:pt x="5" y="287"/>
                </a:lnTo>
                <a:lnTo>
                  <a:pt x="5" y="285"/>
                </a:lnTo>
                <a:lnTo>
                  <a:pt x="6" y="285"/>
                </a:lnTo>
                <a:lnTo>
                  <a:pt x="6" y="284"/>
                </a:lnTo>
                <a:lnTo>
                  <a:pt x="5" y="283"/>
                </a:lnTo>
                <a:lnTo>
                  <a:pt x="5" y="282"/>
                </a:lnTo>
                <a:lnTo>
                  <a:pt x="3" y="282"/>
                </a:lnTo>
                <a:lnTo>
                  <a:pt x="2" y="282"/>
                </a:lnTo>
                <a:lnTo>
                  <a:pt x="2" y="280"/>
                </a:lnTo>
                <a:lnTo>
                  <a:pt x="2" y="279"/>
                </a:lnTo>
                <a:lnTo>
                  <a:pt x="3" y="279"/>
                </a:lnTo>
                <a:lnTo>
                  <a:pt x="5" y="280"/>
                </a:lnTo>
                <a:lnTo>
                  <a:pt x="5" y="276"/>
                </a:lnTo>
                <a:lnTo>
                  <a:pt x="3" y="276"/>
                </a:lnTo>
                <a:lnTo>
                  <a:pt x="3" y="275"/>
                </a:lnTo>
                <a:lnTo>
                  <a:pt x="5" y="275"/>
                </a:lnTo>
                <a:lnTo>
                  <a:pt x="5" y="272"/>
                </a:lnTo>
                <a:lnTo>
                  <a:pt x="3" y="272"/>
                </a:lnTo>
                <a:lnTo>
                  <a:pt x="3" y="271"/>
                </a:lnTo>
                <a:lnTo>
                  <a:pt x="3" y="270"/>
                </a:lnTo>
                <a:lnTo>
                  <a:pt x="2" y="270"/>
                </a:lnTo>
                <a:lnTo>
                  <a:pt x="1" y="268"/>
                </a:lnTo>
                <a:lnTo>
                  <a:pt x="1" y="267"/>
                </a:lnTo>
                <a:lnTo>
                  <a:pt x="2" y="267"/>
                </a:lnTo>
                <a:lnTo>
                  <a:pt x="3" y="267"/>
                </a:lnTo>
                <a:lnTo>
                  <a:pt x="3" y="266"/>
                </a:lnTo>
                <a:lnTo>
                  <a:pt x="3" y="265"/>
                </a:lnTo>
                <a:lnTo>
                  <a:pt x="2" y="265"/>
                </a:lnTo>
                <a:lnTo>
                  <a:pt x="1" y="265"/>
                </a:lnTo>
                <a:lnTo>
                  <a:pt x="1" y="263"/>
                </a:lnTo>
                <a:lnTo>
                  <a:pt x="1" y="262"/>
                </a:lnTo>
                <a:lnTo>
                  <a:pt x="2" y="261"/>
                </a:lnTo>
                <a:lnTo>
                  <a:pt x="3" y="261"/>
                </a:lnTo>
                <a:lnTo>
                  <a:pt x="3" y="262"/>
                </a:lnTo>
                <a:lnTo>
                  <a:pt x="5" y="262"/>
                </a:lnTo>
                <a:lnTo>
                  <a:pt x="5" y="263"/>
                </a:lnTo>
                <a:lnTo>
                  <a:pt x="6" y="263"/>
                </a:lnTo>
                <a:lnTo>
                  <a:pt x="6" y="262"/>
                </a:lnTo>
                <a:lnTo>
                  <a:pt x="7" y="262"/>
                </a:lnTo>
                <a:lnTo>
                  <a:pt x="6" y="262"/>
                </a:lnTo>
                <a:lnTo>
                  <a:pt x="6" y="263"/>
                </a:lnTo>
                <a:lnTo>
                  <a:pt x="7" y="262"/>
                </a:lnTo>
                <a:lnTo>
                  <a:pt x="9" y="261"/>
                </a:lnTo>
                <a:lnTo>
                  <a:pt x="10" y="261"/>
                </a:lnTo>
                <a:lnTo>
                  <a:pt x="10" y="259"/>
                </a:lnTo>
                <a:lnTo>
                  <a:pt x="9" y="259"/>
                </a:lnTo>
                <a:lnTo>
                  <a:pt x="9" y="258"/>
                </a:lnTo>
                <a:lnTo>
                  <a:pt x="7" y="258"/>
                </a:lnTo>
                <a:lnTo>
                  <a:pt x="6" y="258"/>
                </a:lnTo>
                <a:lnTo>
                  <a:pt x="6" y="257"/>
                </a:lnTo>
                <a:lnTo>
                  <a:pt x="5" y="257"/>
                </a:lnTo>
                <a:lnTo>
                  <a:pt x="5" y="258"/>
                </a:lnTo>
                <a:lnTo>
                  <a:pt x="3" y="257"/>
                </a:lnTo>
                <a:lnTo>
                  <a:pt x="5" y="255"/>
                </a:lnTo>
                <a:lnTo>
                  <a:pt x="3" y="255"/>
                </a:lnTo>
                <a:lnTo>
                  <a:pt x="3" y="254"/>
                </a:lnTo>
                <a:lnTo>
                  <a:pt x="3" y="253"/>
                </a:lnTo>
                <a:lnTo>
                  <a:pt x="5" y="253"/>
                </a:lnTo>
                <a:lnTo>
                  <a:pt x="6" y="251"/>
                </a:lnTo>
                <a:lnTo>
                  <a:pt x="6" y="250"/>
                </a:lnTo>
                <a:lnTo>
                  <a:pt x="7" y="249"/>
                </a:lnTo>
                <a:lnTo>
                  <a:pt x="7" y="247"/>
                </a:lnTo>
                <a:lnTo>
                  <a:pt x="9" y="247"/>
                </a:lnTo>
                <a:lnTo>
                  <a:pt x="9" y="246"/>
                </a:lnTo>
                <a:lnTo>
                  <a:pt x="9" y="245"/>
                </a:lnTo>
                <a:lnTo>
                  <a:pt x="7" y="245"/>
                </a:lnTo>
                <a:lnTo>
                  <a:pt x="7" y="244"/>
                </a:lnTo>
                <a:lnTo>
                  <a:pt x="7" y="241"/>
                </a:lnTo>
                <a:lnTo>
                  <a:pt x="7" y="240"/>
                </a:lnTo>
                <a:lnTo>
                  <a:pt x="7" y="238"/>
                </a:lnTo>
                <a:lnTo>
                  <a:pt x="6" y="237"/>
                </a:lnTo>
                <a:lnTo>
                  <a:pt x="6" y="236"/>
                </a:lnTo>
                <a:lnTo>
                  <a:pt x="6" y="234"/>
                </a:lnTo>
                <a:lnTo>
                  <a:pt x="5" y="233"/>
                </a:lnTo>
                <a:lnTo>
                  <a:pt x="5" y="232"/>
                </a:lnTo>
                <a:lnTo>
                  <a:pt x="3" y="230"/>
                </a:lnTo>
                <a:lnTo>
                  <a:pt x="5" y="230"/>
                </a:lnTo>
                <a:lnTo>
                  <a:pt x="3" y="229"/>
                </a:lnTo>
                <a:lnTo>
                  <a:pt x="2" y="228"/>
                </a:lnTo>
                <a:lnTo>
                  <a:pt x="2" y="225"/>
                </a:lnTo>
                <a:lnTo>
                  <a:pt x="1" y="225"/>
                </a:lnTo>
                <a:lnTo>
                  <a:pt x="1" y="224"/>
                </a:lnTo>
                <a:lnTo>
                  <a:pt x="0" y="223"/>
                </a:lnTo>
                <a:lnTo>
                  <a:pt x="0" y="221"/>
                </a:lnTo>
                <a:lnTo>
                  <a:pt x="0" y="220"/>
                </a:lnTo>
                <a:lnTo>
                  <a:pt x="0" y="219"/>
                </a:lnTo>
                <a:lnTo>
                  <a:pt x="0" y="217"/>
                </a:lnTo>
                <a:lnTo>
                  <a:pt x="1" y="216"/>
                </a:lnTo>
                <a:lnTo>
                  <a:pt x="2" y="216"/>
                </a:lnTo>
                <a:lnTo>
                  <a:pt x="2" y="215"/>
                </a:lnTo>
                <a:lnTo>
                  <a:pt x="3" y="215"/>
                </a:lnTo>
                <a:lnTo>
                  <a:pt x="3" y="213"/>
                </a:lnTo>
                <a:lnTo>
                  <a:pt x="5" y="213"/>
                </a:lnTo>
                <a:lnTo>
                  <a:pt x="5" y="211"/>
                </a:lnTo>
                <a:lnTo>
                  <a:pt x="5" y="210"/>
                </a:lnTo>
                <a:lnTo>
                  <a:pt x="3" y="207"/>
                </a:lnTo>
                <a:lnTo>
                  <a:pt x="3" y="206"/>
                </a:lnTo>
                <a:lnTo>
                  <a:pt x="1" y="204"/>
                </a:lnTo>
                <a:lnTo>
                  <a:pt x="13" y="204"/>
                </a:lnTo>
                <a:lnTo>
                  <a:pt x="26" y="208"/>
                </a:lnTo>
                <a:lnTo>
                  <a:pt x="35" y="213"/>
                </a:lnTo>
                <a:lnTo>
                  <a:pt x="51" y="216"/>
                </a:lnTo>
                <a:lnTo>
                  <a:pt x="52" y="221"/>
                </a:lnTo>
                <a:lnTo>
                  <a:pt x="113" y="221"/>
                </a:lnTo>
                <a:lnTo>
                  <a:pt x="123" y="212"/>
                </a:lnTo>
                <a:lnTo>
                  <a:pt x="128" y="210"/>
                </a:lnTo>
                <a:lnTo>
                  <a:pt x="128" y="208"/>
                </a:lnTo>
                <a:lnTo>
                  <a:pt x="128" y="207"/>
                </a:lnTo>
                <a:lnTo>
                  <a:pt x="128" y="206"/>
                </a:lnTo>
                <a:lnTo>
                  <a:pt x="128" y="204"/>
                </a:lnTo>
                <a:lnTo>
                  <a:pt x="129" y="202"/>
                </a:lnTo>
                <a:lnTo>
                  <a:pt x="129" y="200"/>
                </a:lnTo>
                <a:lnTo>
                  <a:pt x="129" y="199"/>
                </a:lnTo>
                <a:lnTo>
                  <a:pt x="129" y="196"/>
                </a:lnTo>
                <a:lnTo>
                  <a:pt x="129" y="195"/>
                </a:lnTo>
                <a:lnTo>
                  <a:pt x="129" y="194"/>
                </a:lnTo>
                <a:lnTo>
                  <a:pt x="134" y="194"/>
                </a:lnTo>
                <a:lnTo>
                  <a:pt x="144" y="194"/>
                </a:lnTo>
                <a:lnTo>
                  <a:pt x="144" y="195"/>
                </a:lnTo>
                <a:lnTo>
                  <a:pt x="158" y="194"/>
                </a:lnTo>
                <a:lnTo>
                  <a:pt x="158" y="202"/>
                </a:lnTo>
                <a:lnTo>
                  <a:pt x="155" y="207"/>
                </a:lnTo>
                <a:lnTo>
                  <a:pt x="153" y="211"/>
                </a:lnTo>
                <a:lnTo>
                  <a:pt x="153" y="212"/>
                </a:lnTo>
                <a:lnTo>
                  <a:pt x="155" y="212"/>
                </a:lnTo>
                <a:lnTo>
                  <a:pt x="159" y="213"/>
                </a:lnTo>
                <a:lnTo>
                  <a:pt x="162" y="213"/>
                </a:lnTo>
                <a:lnTo>
                  <a:pt x="164" y="215"/>
                </a:lnTo>
                <a:lnTo>
                  <a:pt x="167" y="216"/>
                </a:lnTo>
                <a:lnTo>
                  <a:pt x="168" y="217"/>
                </a:lnTo>
                <a:lnTo>
                  <a:pt x="170" y="217"/>
                </a:lnTo>
                <a:lnTo>
                  <a:pt x="171" y="219"/>
                </a:lnTo>
                <a:lnTo>
                  <a:pt x="171" y="221"/>
                </a:lnTo>
                <a:lnTo>
                  <a:pt x="174" y="223"/>
                </a:lnTo>
                <a:lnTo>
                  <a:pt x="175" y="224"/>
                </a:lnTo>
                <a:lnTo>
                  <a:pt x="176" y="225"/>
                </a:lnTo>
                <a:lnTo>
                  <a:pt x="179" y="228"/>
                </a:lnTo>
                <a:lnTo>
                  <a:pt x="180" y="229"/>
                </a:lnTo>
                <a:lnTo>
                  <a:pt x="180" y="232"/>
                </a:lnTo>
                <a:lnTo>
                  <a:pt x="181" y="234"/>
                </a:lnTo>
                <a:lnTo>
                  <a:pt x="183" y="236"/>
                </a:lnTo>
                <a:lnTo>
                  <a:pt x="184" y="237"/>
                </a:lnTo>
                <a:lnTo>
                  <a:pt x="185" y="237"/>
                </a:lnTo>
                <a:lnTo>
                  <a:pt x="185" y="238"/>
                </a:lnTo>
                <a:lnTo>
                  <a:pt x="187" y="234"/>
                </a:lnTo>
                <a:lnTo>
                  <a:pt x="187" y="233"/>
                </a:lnTo>
                <a:lnTo>
                  <a:pt x="188" y="233"/>
                </a:lnTo>
                <a:lnTo>
                  <a:pt x="188" y="232"/>
                </a:lnTo>
                <a:lnTo>
                  <a:pt x="191" y="233"/>
                </a:lnTo>
                <a:lnTo>
                  <a:pt x="191" y="234"/>
                </a:lnTo>
                <a:lnTo>
                  <a:pt x="192" y="234"/>
                </a:lnTo>
                <a:lnTo>
                  <a:pt x="192" y="236"/>
                </a:lnTo>
                <a:lnTo>
                  <a:pt x="193" y="237"/>
                </a:lnTo>
                <a:lnTo>
                  <a:pt x="195" y="238"/>
                </a:lnTo>
                <a:lnTo>
                  <a:pt x="200" y="237"/>
                </a:lnTo>
                <a:lnTo>
                  <a:pt x="202" y="236"/>
                </a:lnTo>
                <a:lnTo>
                  <a:pt x="204" y="233"/>
                </a:lnTo>
                <a:lnTo>
                  <a:pt x="202" y="230"/>
                </a:lnTo>
                <a:lnTo>
                  <a:pt x="201" y="229"/>
                </a:lnTo>
                <a:lnTo>
                  <a:pt x="200" y="225"/>
                </a:lnTo>
                <a:lnTo>
                  <a:pt x="201" y="215"/>
                </a:lnTo>
                <a:lnTo>
                  <a:pt x="200" y="215"/>
                </a:lnTo>
                <a:lnTo>
                  <a:pt x="200" y="213"/>
                </a:lnTo>
                <a:lnTo>
                  <a:pt x="196" y="215"/>
                </a:lnTo>
                <a:lnTo>
                  <a:pt x="193" y="217"/>
                </a:lnTo>
                <a:lnTo>
                  <a:pt x="191" y="217"/>
                </a:lnTo>
                <a:lnTo>
                  <a:pt x="189" y="217"/>
                </a:lnTo>
                <a:lnTo>
                  <a:pt x="187" y="219"/>
                </a:lnTo>
                <a:lnTo>
                  <a:pt x="187" y="216"/>
                </a:lnTo>
                <a:lnTo>
                  <a:pt x="185" y="202"/>
                </a:lnTo>
                <a:lnTo>
                  <a:pt x="185" y="199"/>
                </a:lnTo>
                <a:lnTo>
                  <a:pt x="185" y="194"/>
                </a:lnTo>
                <a:lnTo>
                  <a:pt x="185" y="193"/>
                </a:lnTo>
                <a:lnTo>
                  <a:pt x="187" y="183"/>
                </a:lnTo>
                <a:lnTo>
                  <a:pt x="187" y="164"/>
                </a:lnTo>
                <a:lnTo>
                  <a:pt x="175" y="160"/>
                </a:lnTo>
                <a:lnTo>
                  <a:pt x="172" y="160"/>
                </a:lnTo>
                <a:lnTo>
                  <a:pt x="174" y="147"/>
                </a:lnTo>
                <a:lnTo>
                  <a:pt x="176" y="145"/>
                </a:lnTo>
                <a:lnTo>
                  <a:pt x="178" y="139"/>
                </a:lnTo>
                <a:lnTo>
                  <a:pt x="179" y="139"/>
                </a:lnTo>
                <a:lnTo>
                  <a:pt x="179" y="135"/>
                </a:lnTo>
                <a:lnTo>
                  <a:pt x="178" y="134"/>
                </a:lnTo>
                <a:lnTo>
                  <a:pt x="178" y="130"/>
                </a:lnTo>
                <a:lnTo>
                  <a:pt x="175" y="127"/>
                </a:lnTo>
                <a:lnTo>
                  <a:pt x="174" y="124"/>
                </a:lnTo>
                <a:lnTo>
                  <a:pt x="167" y="114"/>
                </a:lnTo>
                <a:lnTo>
                  <a:pt x="164" y="111"/>
                </a:lnTo>
                <a:lnTo>
                  <a:pt x="163" y="110"/>
                </a:lnTo>
                <a:lnTo>
                  <a:pt x="162" y="107"/>
                </a:lnTo>
                <a:lnTo>
                  <a:pt x="162" y="109"/>
                </a:lnTo>
                <a:lnTo>
                  <a:pt x="161" y="109"/>
                </a:lnTo>
                <a:lnTo>
                  <a:pt x="161" y="110"/>
                </a:lnTo>
                <a:lnTo>
                  <a:pt x="159" y="110"/>
                </a:lnTo>
                <a:lnTo>
                  <a:pt x="158" y="107"/>
                </a:lnTo>
                <a:lnTo>
                  <a:pt x="155" y="109"/>
                </a:lnTo>
                <a:lnTo>
                  <a:pt x="155" y="110"/>
                </a:lnTo>
                <a:lnTo>
                  <a:pt x="157" y="111"/>
                </a:lnTo>
                <a:lnTo>
                  <a:pt x="158" y="113"/>
                </a:lnTo>
                <a:lnTo>
                  <a:pt x="158" y="114"/>
                </a:lnTo>
                <a:lnTo>
                  <a:pt x="158" y="115"/>
                </a:lnTo>
                <a:lnTo>
                  <a:pt x="157" y="117"/>
                </a:lnTo>
                <a:lnTo>
                  <a:pt x="158" y="117"/>
                </a:lnTo>
                <a:lnTo>
                  <a:pt x="158" y="118"/>
                </a:lnTo>
                <a:lnTo>
                  <a:pt x="158" y="121"/>
                </a:lnTo>
                <a:lnTo>
                  <a:pt x="159" y="121"/>
                </a:lnTo>
                <a:lnTo>
                  <a:pt x="161" y="122"/>
                </a:lnTo>
                <a:lnTo>
                  <a:pt x="161" y="123"/>
                </a:lnTo>
                <a:lnTo>
                  <a:pt x="162" y="122"/>
                </a:lnTo>
                <a:lnTo>
                  <a:pt x="162" y="124"/>
                </a:lnTo>
                <a:lnTo>
                  <a:pt x="163" y="124"/>
                </a:lnTo>
                <a:lnTo>
                  <a:pt x="164" y="123"/>
                </a:lnTo>
                <a:lnTo>
                  <a:pt x="164" y="124"/>
                </a:lnTo>
                <a:lnTo>
                  <a:pt x="163" y="127"/>
                </a:lnTo>
                <a:lnTo>
                  <a:pt x="163" y="128"/>
                </a:lnTo>
                <a:lnTo>
                  <a:pt x="164" y="128"/>
                </a:lnTo>
                <a:lnTo>
                  <a:pt x="167" y="128"/>
                </a:lnTo>
                <a:lnTo>
                  <a:pt x="167" y="131"/>
                </a:lnTo>
                <a:lnTo>
                  <a:pt x="166" y="132"/>
                </a:lnTo>
                <a:lnTo>
                  <a:pt x="164" y="134"/>
                </a:lnTo>
                <a:lnTo>
                  <a:pt x="163" y="134"/>
                </a:lnTo>
                <a:lnTo>
                  <a:pt x="162" y="135"/>
                </a:lnTo>
                <a:lnTo>
                  <a:pt x="164" y="136"/>
                </a:lnTo>
                <a:lnTo>
                  <a:pt x="163" y="139"/>
                </a:lnTo>
                <a:lnTo>
                  <a:pt x="161" y="141"/>
                </a:lnTo>
                <a:lnTo>
                  <a:pt x="159" y="140"/>
                </a:lnTo>
                <a:lnTo>
                  <a:pt x="159" y="139"/>
                </a:lnTo>
                <a:lnTo>
                  <a:pt x="159" y="138"/>
                </a:lnTo>
                <a:lnTo>
                  <a:pt x="159" y="136"/>
                </a:lnTo>
                <a:lnTo>
                  <a:pt x="158" y="139"/>
                </a:lnTo>
                <a:lnTo>
                  <a:pt x="157" y="141"/>
                </a:lnTo>
                <a:lnTo>
                  <a:pt x="157" y="143"/>
                </a:lnTo>
                <a:lnTo>
                  <a:pt x="155" y="145"/>
                </a:lnTo>
                <a:lnTo>
                  <a:pt x="154" y="147"/>
                </a:lnTo>
                <a:lnTo>
                  <a:pt x="154" y="144"/>
                </a:lnTo>
                <a:lnTo>
                  <a:pt x="154" y="143"/>
                </a:lnTo>
                <a:lnTo>
                  <a:pt x="153" y="141"/>
                </a:lnTo>
                <a:lnTo>
                  <a:pt x="151" y="143"/>
                </a:lnTo>
                <a:lnTo>
                  <a:pt x="151" y="145"/>
                </a:lnTo>
                <a:lnTo>
                  <a:pt x="150" y="147"/>
                </a:lnTo>
                <a:lnTo>
                  <a:pt x="149" y="148"/>
                </a:lnTo>
                <a:lnTo>
                  <a:pt x="147" y="149"/>
                </a:lnTo>
                <a:lnTo>
                  <a:pt x="150" y="151"/>
                </a:lnTo>
                <a:lnTo>
                  <a:pt x="153" y="153"/>
                </a:lnTo>
                <a:lnTo>
                  <a:pt x="151" y="155"/>
                </a:lnTo>
                <a:lnTo>
                  <a:pt x="153" y="157"/>
                </a:lnTo>
                <a:lnTo>
                  <a:pt x="154" y="158"/>
                </a:lnTo>
                <a:lnTo>
                  <a:pt x="155" y="160"/>
                </a:lnTo>
                <a:lnTo>
                  <a:pt x="154" y="161"/>
                </a:lnTo>
                <a:lnTo>
                  <a:pt x="154" y="162"/>
                </a:lnTo>
                <a:lnTo>
                  <a:pt x="157" y="162"/>
                </a:lnTo>
                <a:lnTo>
                  <a:pt x="154" y="164"/>
                </a:lnTo>
                <a:lnTo>
                  <a:pt x="153" y="164"/>
                </a:lnTo>
                <a:lnTo>
                  <a:pt x="154" y="164"/>
                </a:lnTo>
                <a:lnTo>
                  <a:pt x="153" y="165"/>
                </a:lnTo>
                <a:lnTo>
                  <a:pt x="150" y="164"/>
                </a:lnTo>
                <a:lnTo>
                  <a:pt x="150" y="165"/>
                </a:lnTo>
                <a:lnTo>
                  <a:pt x="151" y="166"/>
                </a:lnTo>
                <a:lnTo>
                  <a:pt x="150" y="168"/>
                </a:lnTo>
                <a:lnTo>
                  <a:pt x="149" y="168"/>
                </a:lnTo>
                <a:lnTo>
                  <a:pt x="147" y="169"/>
                </a:lnTo>
                <a:lnTo>
                  <a:pt x="146" y="169"/>
                </a:lnTo>
                <a:lnTo>
                  <a:pt x="145" y="168"/>
                </a:lnTo>
                <a:lnTo>
                  <a:pt x="144" y="166"/>
                </a:lnTo>
                <a:lnTo>
                  <a:pt x="141" y="166"/>
                </a:lnTo>
                <a:lnTo>
                  <a:pt x="140" y="165"/>
                </a:lnTo>
                <a:lnTo>
                  <a:pt x="137" y="164"/>
                </a:lnTo>
                <a:lnTo>
                  <a:pt x="136" y="162"/>
                </a:lnTo>
                <a:lnTo>
                  <a:pt x="134" y="161"/>
                </a:lnTo>
                <a:lnTo>
                  <a:pt x="133" y="160"/>
                </a:lnTo>
                <a:lnTo>
                  <a:pt x="132" y="160"/>
                </a:lnTo>
                <a:lnTo>
                  <a:pt x="130" y="161"/>
                </a:lnTo>
                <a:lnTo>
                  <a:pt x="129" y="161"/>
                </a:lnTo>
                <a:lnTo>
                  <a:pt x="128" y="161"/>
                </a:lnTo>
                <a:lnTo>
                  <a:pt x="126" y="161"/>
                </a:lnTo>
                <a:lnTo>
                  <a:pt x="126" y="160"/>
                </a:lnTo>
                <a:lnTo>
                  <a:pt x="125" y="160"/>
                </a:lnTo>
                <a:lnTo>
                  <a:pt x="125" y="158"/>
                </a:lnTo>
                <a:lnTo>
                  <a:pt x="124" y="158"/>
                </a:lnTo>
                <a:lnTo>
                  <a:pt x="123" y="158"/>
                </a:lnTo>
                <a:lnTo>
                  <a:pt x="121" y="158"/>
                </a:lnTo>
                <a:lnTo>
                  <a:pt x="120" y="157"/>
                </a:lnTo>
                <a:lnTo>
                  <a:pt x="119" y="157"/>
                </a:lnTo>
                <a:lnTo>
                  <a:pt x="117" y="157"/>
                </a:lnTo>
                <a:lnTo>
                  <a:pt x="117" y="156"/>
                </a:lnTo>
                <a:lnTo>
                  <a:pt x="117" y="155"/>
                </a:lnTo>
                <a:lnTo>
                  <a:pt x="116" y="155"/>
                </a:lnTo>
                <a:lnTo>
                  <a:pt x="116" y="153"/>
                </a:lnTo>
                <a:lnTo>
                  <a:pt x="115" y="153"/>
                </a:lnTo>
                <a:lnTo>
                  <a:pt x="113" y="153"/>
                </a:lnTo>
                <a:lnTo>
                  <a:pt x="113" y="152"/>
                </a:lnTo>
                <a:lnTo>
                  <a:pt x="112" y="152"/>
                </a:lnTo>
                <a:lnTo>
                  <a:pt x="111" y="152"/>
                </a:lnTo>
                <a:lnTo>
                  <a:pt x="109" y="152"/>
                </a:lnTo>
                <a:lnTo>
                  <a:pt x="108" y="153"/>
                </a:lnTo>
                <a:lnTo>
                  <a:pt x="107" y="152"/>
                </a:lnTo>
                <a:lnTo>
                  <a:pt x="107" y="151"/>
                </a:lnTo>
                <a:lnTo>
                  <a:pt x="106" y="151"/>
                </a:lnTo>
                <a:lnTo>
                  <a:pt x="104" y="151"/>
                </a:lnTo>
                <a:lnTo>
                  <a:pt x="103" y="149"/>
                </a:lnTo>
                <a:lnTo>
                  <a:pt x="102" y="148"/>
                </a:lnTo>
                <a:lnTo>
                  <a:pt x="100" y="147"/>
                </a:lnTo>
                <a:lnTo>
                  <a:pt x="100" y="145"/>
                </a:lnTo>
                <a:lnTo>
                  <a:pt x="99" y="144"/>
                </a:lnTo>
                <a:lnTo>
                  <a:pt x="99" y="141"/>
                </a:lnTo>
                <a:lnTo>
                  <a:pt x="99" y="140"/>
                </a:lnTo>
                <a:lnTo>
                  <a:pt x="98" y="139"/>
                </a:lnTo>
                <a:lnTo>
                  <a:pt x="96" y="139"/>
                </a:lnTo>
                <a:lnTo>
                  <a:pt x="94" y="140"/>
                </a:lnTo>
                <a:lnTo>
                  <a:pt x="107" y="107"/>
                </a:lnTo>
                <a:lnTo>
                  <a:pt x="108" y="105"/>
                </a:lnTo>
                <a:lnTo>
                  <a:pt x="108" y="103"/>
                </a:lnTo>
                <a:lnTo>
                  <a:pt x="106" y="102"/>
                </a:lnTo>
                <a:lnTo>
                  <a:pt x="104" y="102"/>
                </a:lnTo>
                <a:lnTo>
                  <a:pt x="103" y="101"/>
                </a:lnTo>
                <a:lnTo>
                  <a:pt x="102" y="101"/>
                </a:lnTo>
                <a:lnTo>
                  <a:pt x="100" y="100"/>
                </a:lnTo>
                <a:lnTo>
                  <a:pt x="99" y="100"/>
                </a:lnTo>
                <a:lnTo>
                  <a:pt x="99" y="98"/>
                </a:lnTo>
                <a:lnTo>
                  <a:pt x="96" y="97"/>
                </a:lnTo>
                <a:lnTo>
                  <a:pt x="95" y="97"/>
                </a:lnTo>
                <a:lnTo>
                  <a:pt x="94" y="96"/>
                </a:lnTo>
                <a:lnTo>
                  <a:pt x="92" y="96"/>
                </a:lnTo>
                <a:lnTo>
                  <a:pt x="91" y="97"/>
                </a:lnTo>
                <a:lnTo>
                  <a:pt x="91" y="98"/>
                </a:lnTo>
                <a:lnTo>
                  <a:pt x="91" y="100"/>
                </a:lnTo>
                <a:lnTo>
                  <a:pt x="91" y="101"/>
                </a:lnTo>
                <a:lnTo>
                  <a:pt x="90" y="102"/>
                </a:lnTo>
                <a:lnTo>
                  <a:pt x="89" y="105"/>
                </a:lnTo>
                <a:lnTo>
                  <a:pt x="87" y="107"/>
                </a:lnTo>
                <a:lnTo>
                  <a:pt x="85" y="110"/>
                </a:lnTo>
                <a:lnTo>
                  <a:pt x="83" y="111"/>
                </a:lnTo>
                <a:lnTo>
                  <a:pt x="82" y="114"/>
                </a:lnTo>
                <a:lnTo>
                  <a:pt x="81" y="117"/>
                </a:lnTo>
                <a:lnTo>
                  <a:pt x="78" y="118"/>
                </a:lnTo>
                <a:lnTo>
                  <a:pt x="77" y="119"/>
                </a:lnTo>
                <a:lnTo>
                  <a:pt x="74" y="119"/>
                </a:lnTo>
                <a:lnTo>
                  <a:pt x="69" y="115"/>
                </a:lnTo>
                <a:lnTo>
                  <a:pt x="75" y="106"/>
                </a:lnTo>
                <a:lnTo>
                  <a:pt x="77" y="103"/>
                </a:lnTo>
                <a:lnTo>
                  <a:pt x="78" y="98"/>
                </a:lnTo>
                <a:lnTo>
                  <a:pt x="89" y="81"/>
                </a:lnTo>
                <a:lnTo>
                  <a:pt x="90" y="80"/>
                </a:lnTo>
                <a:lnTo>
                  <a:pt x="92" y="79"/>
                </a:lnTo>
                <a:lnTo>
                  <a:pt x="94" y="80"/>
                </a:lnTo>
                <a:lnTo>
                  <a:pt x="98" y="72"/>
                </a:lnTo>
                <a:lnTo>
                  <a:pt x="99" y="72"/>
                </a:lnTo>
                <a:lnTo>
                  <a:pt x="106" y="63"/>
                </a:lnTo>
                <a:lnTo>
                  <a:pt x="107" y="60"/>
                </a:lnTo>
                <a:lnTo>
                  <a:pt x="108" y="58"/>
                </a:lnTo>
                <a:lnTo>
                  <a:pt x="109" y="55"/>
                </a:lnTo>
                <a:lnTo>
                  <a:pt x="106" y="46"/>
                </a:lnTo>
                <a:lnTo>
                  <a:pt x="102" y="38"/>
                </a:lnTo>
                <a:lnTo>
                  <a:pt x="100" y="33"/>
                </a:lnTo>
                <a:lnTo>
                  <a:pt x="98" y="24"/>
                </a:lnTo>
                <a:lnTo>
                  <a:pt x="96" y="16"/>
                </a:lnTo>
                <a:lnTo>
                  <a:pt x="99" y="14"/>
                </a:lnTo>
                <a:lnTo>
                  <a:pt x="100" y="12"/>
                </a:lnTo>
                <a:lnTo>
                  <a:pt x="102" y="11"/>
                </a:lnTo>
                <a:lnTo>
                  <a:pt x="103" y="9"/>
                </a:lnTo>
                <a:lnTo>
                  <a:pt x="104" y="8"/>
                </a:lnTo>
                <a:lnTo>
                  <a:pt x="106" y="7"/>
                </a:lnTo>
                <a:lnTo>
                  <a:pt x="108" y="4"/>
                </a:lnTo>
                <a:lnTo>
                  <a:pt x="111" y="3"/>
                </a:lnTo>
                <a:lnTo>
                  <a:pt x="112" y="3"/>
                </a:lnTo>
                <a:lnTo>
                  <a:pt x="116" y="0"/>
                </a:lnTo>
                <a:lnTo>
                  <a:pt x="119" y="3"/>
                </a:lnTo>
                <a:lnTo>
                  <a:pt x="123" y="5"/>
                </a:lnTo>
                <a:lnTo>
                  <a:pt x="125" y="7"/>
                </a:lnTo>
                <a:lnTo>
                  <a:pt x="126" y="9"/>
                </a:lnTo>
                <a:lnTo>
                  <a:pt x="128" y="11"/>
                </a:lnTo>
                <a:lnTo>
                  <a:pt x="129" y="12"/>
                </a:lnTo>
                <a:lnTo>
                  <a:pt x="132" y="13"/>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EditPoints="1"/>
          </p:cNvSpPr>
          <p:nvPr/>
        </p:nvSpPr>
        <p:spPr bwMode="auto">
          <a:xfrm>
            <a:off x="4380939" y="4322778"/>
            <a:ext cx="493174" cy="1012305"/>
          </a:xfrm>
          <a:custGeom>
            <a:avLst/>
            <a:gdLst>
              <a:gd name="T0" fmla="*/ 263 w 285"/>
              <a:gd name="T1" fmla="*/ 504 h 585"/>
              <a:gd name="T2" fmla="*/ 272 w 285"/>
              <a:gd name="T3" fmla="*/ 476 h 585"/>
              <a:gd name="T4" fmla="*/ 217 w 285"/>
              <a:gd name="T5" fmla="*/ 434 h 585"/>
              <a:gd name="T6" fmla="*/ 232 w 285"/>
              <a:gd name="T7" fmla="*/ 311 h 585"/>
              <a:gd name="T8" fmla="*/ 191 w 285"/>
              <a:gd name="T9" fmla="*/ 247 h 585"/>
              <a:gd name="T10" fmla="*/ 182 w 285"/>
              <a:gd name="T11" fmla="*/ 244 h 585"/>
              <a:gd name="T12" fmla="*/ 164 w 285"/>
              <a:gd name="T13" fmla="*/ 204 h 585"/>
              <a:gd name="T14" fmla="*/ 220 w 285"/>
              <a:gd name="T15" fmla="*/ 193 h 585"/>
              <a:gd name="T16" fmla="*/ 102 w 285"/>
              <a:gd name="T17" fmla="*/ 178 h 585"/>
              <a:gd name="T18" fmla="*/ 96 w 285"/>
              <a:gd name="T19" fmla="*/ 168 h 585"/>
              <a:gd name="T20" fmla="*/ 181 w 285"/>
              <a:gd name="T21" fmla="*/ 179 h 585"/>
              <a:gd name="T22" fmla="*/ 190 w 285"/>
              <a:gd name="T23" fmla="*/ 166 h 585"/>
              <a:gd name="T24" fmla="*/ 104 w 285"/>
              <a:gd name="T25" fmla="*/ 162 h 585"/>
              <a:gd name="T26" fmla="*/ 172 w 285"/>
              <a:gd name="T27" fmla="*/ 199 h 585"/>
              <a:gd name="T28" fmla="*/ 156 w 285"/>
              <a:gd name="T29" fmla="*/ 192 h 585"/>
              <a:gd name="T30" fmla="*/ 80 w 285"/>
              <a:gd name="T31" fmla="*/ 162 h 585"/>
              <a:gd name="T32" fmla="*/ 98 w 285"/>
              <a:gd name="T33" fmla="*/ 155 h 585"/>
              <a:gd name="T34" fmla="*/ 121 w 285"/>
              <a:gd name="T35" fmla="*/ 157 h 585"/>
              <a:gd name="T36" fmla="*/ 75 w 285"/>
              <a:gd name="T37" fmla="*/ 158 h 585"/>
              <a:gd name="T38" fmla="*/ 100 w 285"/>
              <a:gd name="T39" fmla="*/ 197 h 585"/>
              <a:gd name="T40" fmla="*/ 148 w 285"/>
              <a:gd name="T41" fmla="*/ 213 h 585"/>
              <a:gd name="T42" fmla="*/ 162 w 285"/>
              <a:gd name="T43" fmla="*/ 235 h 585"/>
              <a:gd name="T44" fmla="*/ 173 w 285"/>
              <a:gd name="T45" fmla="*/ 260 h 585"/>
              <a:gd name="T46" fmla="*/ 211 w 285"/>
              <a:gd name="T47" fmla="*/ 272 h 585"/>
              <a:gd name="T48" fmla="*/ 219 w 285"/>
              <a:gd name="T49" fmla="*/ 316 h 585"/>
              <a:gd name="T50" fmla="*/ 248 w 285"/>
              <a:gd name="T51" fmla="*/ 345 h 585"/>
              <a:gd name="T52" fmla="*/ 248 w 285"/>
              <a:gd name="T53" fmla="*/ 384 h 585"/>
              <a:gd name="T54" fmla="*/ 211 w 285"/>
              <a:gd name="T55" fmla="*/ 412 h 585"/>
              <a:gd name="T56" fmla="*/ 232 w 285"/>
              <a:gd name="T57" fmla="*/ 443 h 585"/>
              <a:gd name="T58" fmla="*/ 261 w 285"/>
              <a:gd name="T59" fmla="*/ 443 h 585"/>
              <a:gd name="T60" fmla="*/ 265 w 285"/>
              <a:gd name="T61" fmla="*/ 466 h 585"/>
              <a:gd name="T62" fmla="*/ 261 w 285"/>
              <a:gd name="T63" fmla="*/ 493 h 585"/>
              <a:gd name="T64" fmla="*/ 274 w 285"/>
              <a:gd name="T65" fmla="*/ 513 h 585"/>
              <a:gd name="T66" fmla="*/ 274 w 285"/>
              <a:gd name="T67" fmla="*/ 552 h 585"/>
              <a:gd name="T68" fmla="*/ 33 w 285"/>
              <a:gd name="T69" fmla="*/ 559 h 585"/>
              <a:gd name="T70" fmla="*/ 7 w 285"/>
              <a:gd name="T71" fmla="*/ 434 h 585"/>
              <a:gd name="T72" fmla="*/ 24 w 285"/>
              <a:gd name="T73" fmla="*/ 337 h 585"/>
              <a:gd name="T74" fmla="*/ 69 w 285"/>
              <a:gd name="T75" fmla="*/ 332 h 585"/>
              <a:gd name="T76" fmla="*/ 66 w 285"/>
              <a:gd name="T77" fmla="*/ 267 h 585"/>
              <a:gd name="T78" fmla="*/ 42 w 285"/>
              <a:gd name="T79" fmla="*/ 196 h 585"/>
              <a:gd name="T80" fmla="*/ 206 w 285"/>
              <a:gd name="T81" fmla="*/ 140 h 585"/>
              <a:gd name="T82" fmla="*/ 165 w 285"/>
              <a:gd name="T83" fmla="*/ 133 h 585"/>
              <a:gd name="T84" fmla="*/ 81 w 285"/>
              <a:gd name="T85" fmla="*/ 132 h 585"/>
              <a:gd name="T86" fmla="*/ 98 w 285"/>
              <a:gd name="T87" fmla="*/ 146 h 585"/>
              <a:gd name="T88" fmla="*/ 159 w 285"/>
              <a:gd name="T89" fmla="*/ 127 h 585"/>
              <a:gd name="T90" fmla="*/ 69 w 285"/>
              <a:gd name="T91" fmla="*/ 129 h 585"/>
              <a:gd name="T92" fmla="*/ 176 w 285"/>
              <a:gd name="T93" fmla="*/ 121 h 585"/>
              <a:gd name="T94" fmla="*/ 75 w 285"/>
              <a:gd name="T95" fmla="*/ 119 h 585"/>
              <a:gd name="T96" fmla="*/ 66 w 285"/>
              <a:gd name="T97" fmla="*/ 107 h 585"/>
              <a:gd name="T98" fmla="*/ 203 w 285"/>
              <a:gd name="T99" fmla="*/ 120 h 585"/>
              <a:gd name="T100" fmla="*/ 215 w 285"/>
              <a:gd name="T101" fmla="*/ 150 h 585"/>
              <a:gd name="T102" fmla="*/ 176 w 285"/>
              <a:gd name="T103" fmla="*/ 151 h 585"/>
              <a:gd name="T104" fmla="*/ 179 w 285"/>
              <a:gd name="T105" fmla="*/ 117 h 585"/>
              <a:gd name="T106" fmla="*/ 62 w 285"/>
              <a:gd name="T107" fmla="*/ 72 h 585"/>
              <a:gd name="T108" fmla="*/ 60 w 285"/>
              <a:gd name="T109" fmla="*/ 2 h 585"/>
              <a:gd name="T110" fmla="*/ 97 w 285"/>
              <a:gd name="T111" fmla="*/ 51 h 585"/>
              <a:gd name="T112" fmla="*/ 101 w 285"/>
              <a:gd name="T113" fmla="*/ 77 h 585"/>
              <a:gd name="T114" fmla="*/ 113 w 285"/>
              <a:gd name="T115" fmla="*/ 136 h 585"/>
              <a:gd name="T116" fmla="*/ 88 w 285"/>
              <a:gd name="T117" fmla="*/ 111 h 585"/>
              <a:gd name="T118" fmla="*/ 80 w 285"/>
              <a:gd name="T119" fmla="*/ 91 h 585"/>
              <a:gd name="T120" fmla="*/ 64 w 285"/>
              <a:gd name="T121" fmla="*/ 70 h 585"/>
              <a:gd name="T122" fmla="*/ 69 w 285"/>
              <a:gd name="T123" fmla="*/ 41 h 585"/>
              <a:gd name="T124" fmla="*/ 96 w 285"/>
              <a:gd name="T12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585">
                <a:moveTo>
                  <a:pt x="275" y="574"/>
                </a:moveTo>
                <a:lnTo>
                  <a:pt x="274" y="574"/>
                </a:lnTo>
                <a:lnTo>
                  <a:pt x="274" y="573"/>
                </a:lnTo>
                <a:lnTo>
                  <a:pt x="275" y="573"/>
                </a:lnTo>
                <a:lnTo>
                  <a:pt x="275" y="574"/>
                </a:lnTo>
                <a:close/>
                <a:moveTo>
                  <a:pt x="276" y="570"/>
                </a:moveTo>
                <a:lnTo>
                  <a:pt x="275" y="570"/>
                </a:lnTo>
                <a:lnTo>
                  <a:pt x="276" y="570"/>
                </a:lnTo>
                <a:close/>
                <a:moveTo>
                  <a:pt x="278" y="570"/>
                </a:moveTo>
                <a:lnTo>
                  <a:pt x="276" y="570"/>
                </a:lnTo>
                <a:lnTo>
                  <a:pt x="276" y="569"/>
                </a:lnTo>
                <a:lnTo>
                  <a:pt x="278" y="569"/>
                </a:lnTo>
                <a:lnTo>
                  <a:pt x="278" y="570"/>
                </a:lnTo>
                <a:close/>
                <a:moveTo>
                  <a:pt x="279" y="568"/>
                </a:moveTo>
                <a:lnTo>
                  <a:pt x="279" y="569"/>
                </a:lnTo>
                <a:lnTo>
                  <a:pt x="278" y="569"/>
                </a:lnTo>
                <a:lnTo>
                  <a:pt x="278" y="568"/>
                </a:lnTo>
                <a:lnTo>
                  <a:pt x="279" y="568"/>
                </a:lnTo>
                <a:close/>
                <a:moveTo>
                  <a:pt x="274" y="564"/>
                </a:moveTo>
                <a:lnTo>
                  <a:pt x="272" y="564"/>
                </a:lnTo>
                <a:lnTo>
                  <a:pt x="274" y="564"/>
                </a:lnTo>
                <a:close/>
                <a:moveTo>
                  <a:pt x="282" y="561"/>
                </a:moveTo>
                <a:lnTo>
                  <a:pt x="282" y="562"/>
                </a:lnTo>
                <a:lnTo>
                  <a:pt x="282" y="561"/>
                </a:lnTo>
                <a:close/>
                <a:moveTo>
                  <a:pt x="282" y="561"/>
                </a:moveTo>
                <a:lnTo>
                  <a:pt x="283" y="561"/>
                </a:lnTo>
                <a:lnTo>
                  <a:pt x="282" y="561"/>
                </a:lnTo>
                <a:close/>
                <a:moveTo>
                  <a:pt x="282" y="542"/>
                </a:moveTo>
                <a:lnTo>
                  <a:pt x="280" y="542"/>
                </a:lnTo>
                <a:lnTo>
                  <a:pt x="280" y="540"/>
                </a:lnTo>
                <a:lnTo>
                  <a:pt x="282" y="540"/>
                </a:lnTo>
                <a:lnTo>
                  <a:pt x="282" y="542"/>
                </a:lnTo>
                <a:close/>
                <a:moveTo>
                  <a:pt x="279" y="539"/>
                </a:moveTo>
                <a:lnTo>
                  <a:pt x="278" y="539"/>
                </a:lnTo>
                <a:lnTo>
                  <a:pt x="279" y="539"/>
                </a:lnTo>
                <a:close/>
                <a:moveTo>
                  <a:pt x="279" y="530"/>
                </a:moveTo>
                <a:lnTo>
                  <a:pt x="279" y="528"/>
                </a:lnTo>
                <a:lnTo>
                  <a:pt x="279" y="530"/>
                </a:lnTo>
                <a:close/>
                <a:moveTo>
                  <a:pt x="282" y="528"/>
                </a:moveTo>
                <a:lnTo>
                  <a:pt x="283" y="528"/>
                </a:lnTo>
                <a:lnTo>
                  <a:pt x="282" y="528"/>
                </a:lnTo>
                <a:close/>
                <a:moveTo>
                  <a:pt x="258" y="522"/>
                </a:moveTo>
                <a:lnTo>
                  <a:pt x="258" y="521"/>
                </a:lnTo>
                <a:lnTo>
                  <a:pt x="258" y="522"/>
                </a:lnTo>
                <a:close/>
                <a:moveTo>
                  <a:pt x="259" y="521"/>
                </a:moveTo>
                <a:lnTo>
                  <a:pt x="258" y="521"/>
                </a:lnTo>
                <a:lnTo>
                  <a:pt x="259" y="521"/>
                </a:lnTo>
                <a:close/>
                <a:moveTo>
                  <a:pt x="283" y="514"/>
                </a:moveTo>
                <a:lnTo>
                  <a:pt x="282" y="514"/>
                </a:lnTo>
                <a:lnTo>
                  <a:pt x="282" y="513"/>
                </a:lnTo>
                <a:lnTo>
                  <a:pt x="283" y="514"/>
                </a:lnTo>
                <a:close/>
                <a:moveTo>
                  <a:pt x="285" y="507"/>
                </a:moveTo>
                <a:lnTo>
                  <a:pt x="284" y="507"/>
                </a:lnTo>
                <a:lnTo>
                  <a:pt x="285" y="507"/>
                </a:lnTo>
                <a:close/>
                <a:moveTo>
                  <a:pt x="259" y="507"/>
                </a:moveTo>
                <a:lnTo>
                  <a:pt x="258" y="507"/>
                </a:lnTo>
                <a:lnTo>
                  <a:pt x="259" y="506"/>
                </a:lnTo>
                <a:lnTo>
                  <a:pt x="259" y="507"/>
                </a:lnTo>
                <a:close/>
                <a:moveTo>
                  <a:pt x="265" y="506"/>
                </a:moveTo>
                <a:lnTo>
                  <a:pt x="263" y="506"/>
                </a:lnTo>
                <a:lnTo>
                  <a:pt x="265" y="506"/>
                </a:lnTo>
                <a:close/>
                <a:moveTo>
                  <a:pt x="263" y="504"/>
                </a:moveTo>
                <a:lnTo>
                  <a:pt x="263" y="502"/>
                </a:lnTo>
                <a:lnTo>
                  <a:pt x="263" y="504"/>
                </a:lnTo>
                <a:close/>
                <a:moveTo>
                  <a:pt x="267" y="500"/>
                </a:moveTo>
                <a:lnTo>
                  <a:pt x="266" y="501"/>
                </a:lnTo>
                <a:lnTo>
                  <a:pt x="265" y="500"/>
                </a:lnTo>
                <a:lnTo>
                  <a:pt x="266" y="500"/>
                </a:lnTo>
                <a:lnTo>
                  <a:pt x="267" y="500"/>
                </a:lnTo>
                <a:close/>
                <a:moveTo>
                  <a:pt x="268" y="497"/>
                </a:moveTo>
                <a:lnTo>
                  <a:pt x="267" y="498"/>
                </a:lnTo>
                <a:lnTo>
                  <a:pt x="267" y="497"/>
                </a:lnTo>
                <a:lnTo>
                  <a:pt x="268" y="497"/>
                </a:lnTo>
                <a:close/>
                <a:moveTo>
                  <a:pt x="267" y="496"/>
                </a:moveTo>
                <a:lnTo>
                  <a:pt x="268" y="496"/>
                </a:lnTo>
                <a:lnTo>
                  <a:pt x="267" y="496"/>
                </a:lnTo>
                <a:close/>
                <a:moveTo>
                  <a:pt x="268" y="494"/>
                </a:moveTo>
                <a:lnTo>
                  <a:pt x="267" y="494"/>
                </a:lnTo>
                <a:lnTo>
                  <a:pt x="267" y="493"/>
                </a:lnTo>
                <a:lnTo>
                  <a:pt x="268" y="493"/>
                </a:lnTo>
                <a:lnTo>
                  <a:pt x="267" y="494"/>
                </a:lnTo>
                <a:lnTo>
                  <a:pt x="268" y="494"/>
                </a:lnTo>
                <a:close/>
                <a:moveTo>
                  <a:pt x="270" y="496"/>
                </a:moveTo>
                <a:lnTo>
                  <a:pt x="268" y="496"/>
                </a:lnTo>
                <a:lnTo>
                  <a:pt x="268" y="494"/>
                </a:lnTo>
                <a:lnTo>
                  <a:pt x="270" y="494"/>
                </a:lnTo>
                <a:lnTo>
                  <a:pt x="270" y="493"/>
                </a:lnTo>
                <a:lnTo>
                  <a:pt x="271" y="493"/>
                </a:lnTo>
                <a:lnTo>
                  <a:pt x="271" y="494"/>
                </a:lnTo>
                <a:lnTo>
                  <a:pt x="272" y="494"/>
                </a:lnTo>
                <a:lnTo>
                  <a:pt x="271" y="496"/>
                </a:lnTo>
                <a:lnTo>
                  <a:pt x="270" y="496"/>
                </a:lnTo>
                <a:close/>
                <a:moveTo>
                  <a:pt x="261" y="490"/>
                </a:moveTo>
                <a:lnTo>
                  <a:pt x="261" y="489"/>
                </a:lnTo>
                <a:lnTo>
                  <a:pt x="261" y="490"/>
                </a:lnTo>
                <a:close/>
                <a:moveTo>
                  <a:pt x="261" y="490"/>
                </a:moveTo>
                <a:lnTo>
                  <a:pt x="259" y="489"/>
                </a:lnTo>
                <a:lnTo>
                  <a:pt x="261" y="489"/>
                </a:lnTo>
                <a:lnTo>
                  <a:pt x="261" y="490"/>
                </a:lnTo>
                <a:close/>
                <a:moveTo>
                  <a:pt x="275" y="490"/>
                </a:moveTo>
                <a:lnTo>
                  <a:pt x="274" y="490"/>
                </a:lnTo>
                <a:lnTo>
                  <a:pt x="274" y="489"/>
                </a:lnTo>
                <a:lnTo>
                  <a:pt x="275" y="489"/>
                </a:lnTo>
                <a:lnTo>
                  <a:pt x="275" y="490"/>
                </a:lnTo>
                <a:close/>
                <a:moveTo>
                  <a:pt x="261" y="489"/>
                </a:moveTo>
                <a:lnTo>
                  <a:pt x="259" y="490"/>
                </a:lnTo>
                <a:lnTo>
                  <a:pt x="258" y="490"/>
                </a:lnTo>
                <a:lnTo>
                  <a:pt x="258" y="489"/>
                </a:lnTo>
                <a:lnTo>
                  <a:pt x="259" y="489"/>
                </a:lnTo>
                <a:lnTo>
                  <a:pt x="261" y="489"/>
                </a:lnTo>
                <a:close/>
                <a:moveTo>
                  <a:pt x="265" y="488"/>
                </a:moveTo>
                <a:lnTo>
                  <a:pt x="263" y="488"/>
                </a:lnTo>
                <a:lnTo>
                  <a:pt x="265" y="488"/>
                </a:lnTo>
                <a:close/>
                <a:moveTo>
                  <a:pt x="255" y="479"/>
                </a:moveTo>
                <a:lnTo>
                  <a:pt x="254" y="479"/>
                </a:lnTo>
                <a:lnTo>
                  <a:pt x="254" y="477"/>
                </a:lnTo>
                <a:lnTo>
                  <a:pt x="255" y="477"/>
                </a:lnTo>
                <a:lnTo>
                  <a:pt x="255" y="479"/>
                </a:lnTo>
                <a:close/>
                <a:moveTo>
                  <a:pt x="265" y="477"/>
                </a:moveTo>
                <a:lnTo>
                  <a:pt x="263" y="479"/>
                </a:lnTo>
                <a:lnTo>
                  <a:pt x="263" y="477"/>
                </a:lnTo>
                <a:lnTo>
                  <a:pt x="265" y="477"/>
                </a:lnTo>
                <a:close/>
                <a:moveTo>
                  <a:pt x="262" y="476"/>
                </a:moveTo>
                <a:lnTo>
                  <a:pt x="261" y="476"/>
                </a:lnTo>
                <a:lnTo>
                  <a:pt x="262" y="476"/>
                </a:lnTo>
                <a:close/>
                <a:moveTo>
                  <a:pt x="272" y="476"/>
                </a:moveTo>
                <a:lnTo>
                  <a:pt x="271" y="476"/>
                </a:lnTo>
                <a:lnTo>
                  <a:pt x="272" y="476"/>
                </a:lnTo>
                <a:close/>
                <a:moveTo>
                  <a:pt x="268" y="471"/>
                </a:moveTo>
                <a:lnTo>
                  <a:pt x="268" y="472"/>
                </a:lnTo>
                <a:lnTo>
                  <a:pt x="270" y="472"/>
                </a:lnTo>
                <a:lnTo>
                  <a:pt x="270" y="473"/>
                </a:lnTo>
                <a:lnTo>
                  <a:pt x="270" y="475"/>
                </a:lnTo>
                <a:lnTo>
                  <a:pt x="268" y="475"/>
                </a:lnTo>
                <a:lnTo>
                  <a:pt x="267" y="473"/>
                </a:lnTo>
                <a:lnTo>
                  <a:pt x="267" y="472"/>
                </a:lnTo>
                <a:lnTo>
                  <a:pt x="267" y="471"/>
                </a:lnTo>
                <a:lnTo>
                  <a:pt x="268" y="471"/>
                </a:lnTo>
                <a:close/>
                <a:moveTo>
                  <a:pt x="261" y="463"/>
                </a:moveTo>
                <a:lnTo>
                  <a:pt x="259" y="463"/>
                </a:lnTo>
                <a:lnTo>
                  <a:pt x="261" y="463"/>
                </a:lnTo>
                <a:close/>
                <a:moveTo>
                  <a:pt x="267" y="462"/>
                </a:moveTo>
                <a:lnTo>
                  <a:pt x="268" y="462"/>
                </a:lnTo>
                <a:lnTo>
                  <a:pt x="270" y="462"/>
                </a:lnTo>
                <a:lnTo>
                  <a:pt x="270" y="463"/>
                </a:lnTo>
                <a:lnTo>
                  <a:pt x="268" y="463"/>
                </a:lnTo>
                <a:lnTo>
                  <a:pt x="267" y="463"/>
                </a:lnTo>
                <a:lnTo>
                  <a:pt x="266" y="463"/>
                </a:lnTo>
                <a:lnTo>
                  <a:pt x="266" y="462"/>
                </a:lnTo>
                <a:lnTo>
                  <a:pt x="265" y="463"/>
                </a:lnTo>
                <a:lnTo>
                  <a:pt x="265" y="462"/>
                </a:lnTo>
                <a:lnTo>
                  <a:pt x="266" y="462"/>
                </a:lnTo>
                <a:lnTo>
                  <a:pt x="267" y="462"/>
                </a:lnTo>
                <a:close/>
                <a:moveTo>
                  <a:pt x="263" y="462"/>
                </a:moveTo>
                <a:lnTo>
                  <a:pt x="263" y="460"/>
                </a:lnTo>
                <a:lnTo>
                  <a:pt x="263" y="462"/>
                </a:lnTo>
                <a:close/>
                <a:moveTo>
                  <a:pt x="262" y="462"/>
                </a:moveTo>
                <a:lnTo>
                  <a:pt x="262" y="460"/>
                </a:lnTo>
                <a:lnTo>
                  <a:pt x="262" y="462"/>
                </a:lnTo>
                <a:close/>
                <a:moveTo>
                  <a:pt x="261" y="456"/>
                </a:moveTo>
                <a:lnTo>
                  <a:pt x="259" y="456"/>
                </a:lnTo>
                <a:lnTo>
                  <a:pt x="261" y="456"/>
                </a:lnTo>
                <a:close/>
                <a:moveTo>
                  <a:pt x="263" y="458"/>
                </a:moveTo>
                <a:lnTo>
                  <a:pt x="262" y="458"/>
                </a:lnTo>
                <a:lnTo>
                  <a:pt x="262" y="456"/>
                </a:lnTo>
                <a:lnTo>
                  <a:pt x="263" y="456"/>
                </a:lnTo>
                <a:lnTo>
                  <a:pt x="263" y="458"/>
                </a:lnTo>
                <a:close/>
                <a:moveTo>
                  <a:pt x="268" y="446"/>
                </a:moveTo>
                <a:lnTo>
                  <a:pt x="268" y="447"/>
                </a:lnTo>
                <a:lnTo>
                  <a:pt x="267" y="446"/>
                </a:lnTo>
                <a:lnTo>
                  <a:pt x="268" y="446"/>
                </a:lnTo>
                <a:close/>
                <a:moveTo>
                  <a:pt x="229" y="442"/>
                </a:moveTo>
                <a:lnTo>
                  <a:pt x="228" y="442"/>
                </a:lnTo>
                <a:lnTo>
                  <a:pt x="229" y="442"/>
                </a:lnTo>
                <a:close/>
                <a:moveTo>
                  <a:pt x="263" y="442"/>
                </a:moveTo>
                <a:lnTo>
                  <a:pt x="262" y="442"/>
                </a:lnTo>
                <a:lnTo>
                  <a:pt x="263" y="442"/>
                </a:lnTo>
                <a:close/>
                <a:moveTo>
                  <a:pt x="228" y="442"/>
                </a:moveTo>
                <a:lnTo>
                  <a:pt x="228" y="441"/>
                </a:lnTo>
                <a:lnTo>
                  <a:pt x="228" y="442"/>
                </a:lnTo>
                <a:close/>
                <a:moveTo>
                  <a:pt x="267" y="441"/>
                </a:moveTo>
                <a:lnTo>
                  <a:pt x="266" y="441"/>
                </a:lnTo>
                <a:lnTo>
                  <a:pt x="267" y="441"/>
                </a:lnTo>
                <a:close/>
                <a:moveTo>
                  <a:pt x="220" y="437"/>
                </a:moveTo>
                <a:lnTo>
                  <a:pt x="219" y="437"/>
                </a:lnTo>
                <a:lnTo>
                  <a:pt x="220" y="437"/>
                </a:lnTo>
                <a:close/>
                <a:moveTo>
                  <a:pt x="220" y="435"/>
                </a:moveTo>
                <a:lnTo>
                  <a:pt x="220" y="434"/>
                </a:lnTo>
                <a:lnTo>
                  <a:pt x="220" y="435"/>
                </a:lnTo>
                <a:close/>
                <a:moveTo>
                  <a:pt x="217" y="435"/>
                </a:moveTo>
                <a:lnTo>
                  <a:pt x="216" y="434"/>
                </a:lnTo>
                <a:lnTo>
                  <a:pt x="217" y="434"/>
                </a:lnTo>
                <a:lnTo>
                  <a:pt x="217" y="435"/>
                </a:lnTo>
                <a:close/>
                <a:moveTo>
                  <a:pt x="207" y="433"/>
                </a:moveTo>
                <a:lnTo>
                  <a:pt x="208" y="433"/>
                </a:lnTo>
                <a:lnTo>
                  <a:pt x="207" y="433"/>
                </a:lnTo>
                <a:close/>
                <a:moveTo>
                  <a:pt x="208" y="433"/>
                </a:moveTo>
                <a:lnTo>
                  <a:pt x="207" y="433"/>
                </a:lnTo>
                <a:lnTo>
                  <a:pt x="207" y="432"/>
                </a:lnTo>
                <a:lnTo>
                  <a:pt x="208" y="432"/>
                </a:lnTo>
                <a:lnTo>
                  <a:pt x="208" y="433"/>
                </a:lnTo>
                <a:close/>
                <a:moveTo>
                  <a:pt x="207" y="432"/>
                </a:moveTo>
                <a:lnTo>
                  <a:pt x="208" y="432"/>
                </a:lnTo>
                <a:lnTo>
                  <a:pt x="207" y="432"/>
                </a:lnTo>
                <a:close/>
                <a:moveTo>
                  <a:pt x="208" y="416"/>
                </a:moveTo>
                <a:lnTo>
                  <a:pt x="208" y="415"/>
                </a:lnTo>
                <a:lnTo>
                  <a:pt x="208" y="416"/>
                </a:lnTo>
                <a:close/>
                <a:moveTo>
                  <a:pt x="225" y="409"/>
                </a:moveTo>
                <a:lnTo>
                  <a:pt x="225" y="408"/>
                </a:lnTo>
                <a:lnTo>
                  <a:pt x="225" y="409"/>
                </a:lnTo>
                <a:close/>
                <a:moveTo>
                  <a:pt x="225" y="408"/>
                </a:moveTo>
                <a:lnTo>
                  <a:pt x="224" y="408"/>
                </a:lnTo>
                <a:lnTo>
                  <a:pt x="225" y="408"/>
                </a:lnTo>
                <a:close/>
                <a:moveTo>
                  <a:pt x="224" y="407"/>
                </a:moveTo>
                <a:lnTo>
                  <a:pt x="223" y="407"/>
                </a:lnTo>
                <a:lnTo>
                  <a:pt x="224" y="407"/>
                </a:lnTo>
                <a:close/>
                <a:moveTo>
                  <a:pt x="225" y="407"/>
                </a:moveTo>
                <a:lnTo>
                  <a:pt x="224" y="407"/>
                </a:lnTo>
                <a:lnTo>
                  <a:pt x="225" y="407"/>
                </a:lnTo>
                <a:close/>
                <a:moveTo>
                  <a:pt x="223" y="407"/>
                </a:moveTo>
                <a:lnTo>
                  <a:pt x="221" y="407"/>
                </a:lnTo>
                <a:lnTo>
                  <a:pt x="223" y="407"/>
                </a:lnTo>
                <a:lnTo>
                  <a:pt x="223" y="405"/>
                </a:lnTo>
                <a:lnTo>
                  <a:pt x="223" y="407"/>
                </a:lnTo>
                <a:close/>
                <a:moveTo>
                  <a:pt x="250" y="386"/>
                </a:moveTo>
                <a:lnTo>
                  <a:pt x="250" y="387"/>
                </a:lnTo>
                <a:lnTo>
                  <a:pt x="249" y="387"/>
                </a:lnTo>
                <a:lnTo>
                  <a:pt x="249" y="386"/>
                </a:lnTo>
                <a:lnTo>
                  <a:pt x="250" y="386"/>
                </a:lnTo>
                <a:close/>
                <a:moveTo>
                  <a:pt x="257" y="365"/>
                </a:moveTo>
                <a:lnTo>
                  <a:pt x="257" y="363"/>
                </a:lnTo>
                <a:lnTo>
                  <a:pt x="257" y="365"/>
                </a:lnTo>
                <a:close/>
                <a:moveTo>
                  <a:pt x="255" y="362"/>
                </a:moveTo>
                <a:lnTo>
                  <a:pt x="255" y="363"/>
                </a:lnTo>
                <a:lnTo>
                  <a:pt x="254" y="363"/>
                </a:lnTo>
                <a:lnTo>
                  <a:pt x="253" y="363"/>
                </a:lnTo>
                <a:lnTo>
                  <a:pt x="253" y="362"/>
                </a:lnTo>
                <a:lnTo>
                  <a:pt x="254" y="362"/>
                </a:lnTo>
                <a:lnTo>
                  <a:pt x="255" y="362"/>
                </a:lnTo>
                <a:lnTo>
                  <a:pt x="255" y="361"/>
                </a:lnTo>
                <a:lnTo>
                  <a:pt x="255" y="362"/>
                </a:lnTo>
                <a:close/>
                <a:moveTo>
                  <a:pt x="43" y="340"/>
                </a:moveTo>
                <a:lnTo>
                  <a:pt x="42" y="340"/>
                </a:lnTo>
                <a:lnTo>
                  <a:pt x="43" y="339"/>
                </a:lnTo>
                <a:lnTo>
                  <a:pt x="43" y="340"/>
                </a:lnTo>
                <a:close/>
                <a:moveTo>
                  <a:pt x="68" y="332"/>
                </a:moveTo>
                <a:lnTo>
                  <a:pt x="67" y="332"/>
                </a:lnTo>
                <a:lnTo>
                  <a:pt x="67" y="331"/>
                </a:lnTo>
                <a:lnTo>
                  <a:pt x="68" y="332"/>
                </a:lnTo>
                <a:close/>
                <a:moveTo>
                  <a:pt x="233" y="312"/>
                </a:moveTo>
                <a:lnTo>
                  <a:pt x="232" y="312"/>
                </a:lnTo>
                <a:lnTo>
                  <a:pt x="231" y="312"/>
                </a:lnTo>
                <a:lnTo>
                  <a:pt x="232" y="312"/>
                </a:lnTo>
                <a:lnTo>
                  <a:pt x="233" y="312"/>
                </a:lnTo>
                <a:close/>
                <a:moveTo>
                  <a:pt x="233" y="311"/>
                </a:moveTo>
                <a:lnTo>
                  <a:pt x="232" y="311"/>
                </a:lnTo>
                <a:lnTo>
                  <a:pt x="233" y="311"/>
                </a:lnTo>
                <a:close/>
                <a:moveTo>
                  <a:pt x="231" y="310"/>
                </a:moveTo>
                <a:lnTo>
                  <a:pt x="231" y="309"/>
                </a:lnTo>
                <a:lnTo>
                  <a:pt x="232" y="309"/>
                </a:lnTo>
                <a:lnTo>
                  <a:pt x="232" y="310"/>
                </a:lnTo>
                <a:lnTo>
                  <a:pt x="231" y="310"/>
                </a:lnTo>
                <a:close/>
                <a:moveTo>
                  <a:pt x="232" y="309"/>
                </a:moveTo>
                <a:lnTo>
                  <a:pt x="231" y="309"/>
                </a:lnTo>
                <a:lnTo>
                  <a:pt x="232" y="309"/>
                </a:lnTo>
                <a:close/>
                <a:moveTo>
                  <a:pt x="225" y="282"/>
                </a:moveTo>
                <a:lnTo>
                  <a:pt x="224" y="282"/>
                </a:lnTo>
                <a:lnTo>
                  <a:pt x="225" y="282"/>
                </a:lnTo>
                <a:close/>
                <a:moveTo>
                  <a:pt x="224" y="282"/>
                </a:moveTo>
                <a:lnTo>
                  <a:pt x="223" y="282"/>
                </a:lnTo>
                <a:lnTo>
                  <a:pt x="223" y="281"/>
                </a:lnTo>
                <a:lnTo>
                  <a:pt x="224" y="282"/>
                </a:lnTo>
                <a:close/>
                <a:moveTo>
                  <a:pt x="225" y="281"/>
                </a:moveTo>
                <a:lnTo>
                  <a:pt x="224" y="282"/>
                </a:lnTo>
                <a:lnTo>
                  <a:pt x="224" y="281"/>
                </a:lnTo>
                <a:lnTo>
                  <a:pt x="225" y="281"/>
                </a:lnTo>
                <a:close/>
                <a:moveTo>
                  <a:pt x="221" y="280"/>
                </a:moveTo>
                <a:lnTo>
                  <a:pt x="223" y="280"/>
                </a:lnTo>
                <a:lnTo>
                  <a:pt x="221" y="280"/>
                </a:lnTo>
                <a:close/>
                <a:moveTo>
                  <a:pt x="223" y="280"/>
                </a:moveTo>
                <a:lnTo>
                  <a:pt x="221" y="280"/>
                </a:lnTo>
                <a:lnTo>
                  <a:pt x="223" y="280"/>
                </a:lnTo>
                <a:close/>
                <a:moveTo>
                  <a:pt x="176" y="251"/>
                </a:moveTo>
                <a:lnTo>
                  <a:pt x="176" y="250"/>
                </a:lnTo>
                <a:lnTo>
                  <a:pt x="176" y="251"/>
                </a:lnTo>
                <a:close/>
                <a:moveTo>
                  <a:pt x="174" y="251"/>
                </a:moveTo>
                <a:lnTo>
                  <a:pt x="174" y="250"/>
                </a:lnTo>
                <a:lnTo>
                  <a:pt x="174" y="251"/>
                </a:lnTo>
                <a:close/>
                <a:moveTo>
                  <a:pt x="176" y="251"/>
                </a:moveTo>
                <a:lnTo>
                  <a:pt x="176" y="250"/>
                </a:lnTo>
                <a:lnTo>
                  <a:pt x="176" y="251"/>
                </a:lnTo>
                <a:close/>
                <a:moveTo>
                  <a:pt x="176" y="250"/>
                </a:moveTo>
                <a:lnTo>
                  <a:pt x="176" y="248"/>
                </a:lnTo>
                <a:lnTo>
                  <a:pt x="176" y="250"/>
                </a:lnTo>
                <a:close/>
                <a:moveTo>
                  <a:pt x="176" y="248"/>
                </a:moveTo>
                <a:lnTo>
                  <a:pt x="177" y="248"/>
                </a:lnTo>
                <a:lnTo>
                  <a:pt x="177" y="250"/>
                </a:lnTo>
                <a:lnTo>
                  <a:pt x="176" y="248"/>
                </a:lnTo>
                <a:close/>
                <a:moveTo>
                  <a:pt x="179" y="250"/>
                </a:moveTo>
                <a:lnTo>
                  <a:pt x="178" y="250"/>
                </a:lnTo>
                <a:lnTo>
                  <a:pt x="178" y="248"/>
                </a:lnTo>
                <a:lnTo>
                  <a:pt x="179" y="248"/>
                </a:lnTo>
                <a:lnTo>
                  <a:pt x="179" y="250"/>
                </a:lnTo>
                <a:close/>
                <a:moveTo>
                  <a:pt x="178" y="248"/>
                </a:moveTo>
                <a:lnTo>
                  <a:pt x="177" y="248"/>
                </a:lnTo>
                <a:lnTo>
                  <a:pt x="178" y="248"/>
                </a:lnTo>
                <a:close/>
                <a:moveTo>
                  <a:pt x="177" y="248"/>
                </a:moveTo>
                <a:lnTo>
                  <a:pt x="176" y="248"/>
                </a:lnTo>
                <a:lnTo>
                  <a:pt x="177" y="248"/>
                </a:lnTo>
                <a:close/>
                <a:moveTo>
                  <a:pt x="178" y="248"/>
                </a:moveTo>
                <a:lnTo>
                  <a:pt x="178" y="247"/>
                </a:lnTo>
                <a:lnTo>
                  <a:pt x="178" y="248"/>
                </a:lnTo>
                <a:close/>
                <a:moveTo>
                  <a:pt x="177" y="247"/>
                </a:moveTo>
                <a:lnTo>
                  <a:pt x="176" y="247"/>
                </a:lnTo>
                <a:lnTo>
                  <a:pt x="176" y="246"/>
                </a:lnTo>
                <a:lnTo>
                  <a:pt x="177" y="246"/>
                </a:lnTo>
                <a:lnTo>
                  <a:pt x="177" y="247"/>
                </a:lnTo>
                <a:close/>
                <a:moveTo>
                  <a:pt x="193" y="246"/>
                </a:moveTo>
                <a:lnTo>
                  <a:pt x="191" y="246"/>
                </a:lnTo>
                <a:lnTo>
                  <a:pt x="191" y="247"/>
                </a:lnTo>
                <a:lnTo>
                  <a:pt x="190" y="247"/>
                </a:lnTo>
                <a:lnTo>
                  <a:pt x="190" y="246"/>
                </a:lnTo>
                <a:lnTo>
                  <a:pt x="191" y="246"/>
                </a:lnTo>
                <a:lnTo>
                  <a:pt x="191" y="244"/>
                </a:lnTo>
                <a:lnTo>
                  <a:pt x="193" y="244"/>
                </a:lnTo>
                <a:lnTo>
                  <a:pt x="193" y="246"/>
                </a:lnTo>
                <a:close/>
                <a:moveTo>
                  <a:pt x="183" y="243"/>
                </a:moveTo>
                <a:lnTo>
                  <a:pt x="183" y="242"/>
                </a:lnTo>
                <a:lnTo>
                  <a:pt x="183" y="243"/>
                </a:lnTo>
                <a:close/>
                <a:moveTo>
                  <a:pt x="160" y="243"/>
                </a:moveTo>
                <a:lnTo>
                  <a:pt x="159" y="243"/>
                </a:lnTo>
                <a:lnTo>
                  <a:pt x="159" y="242"/>
                </a:lnTo>
                <a:lnTo>
                  <a:pt x="160" y="242"/>
                </a:lnTo>
                <a:lnTo>
                  <a:pt x="160" y="243"/>
                </a:lnTo>
                <a:close/>
                <a:moveTo>
                  <a:pt x="183" y="242"/>
                </a:moveTo>
                <a:lnTo>
                  <a:pt x="183" y="240"/>
                </a:lnTo>
                <a:lnTo>
                  <a:pt x="183" y="242"/>
                </a:lnTo>
                <a:close/>
                <a:moveTo>
                  <a:pt x="162" y="240"/>
                </a:moveTo>
                <a:lnTo>
                  <a:pt x="164" y="240"/>
                </a:lnTo>
                <a:lnTo>
                  <a:pt x="165" y="240"/>
                </a:lnTo>
                <a:lnTo>
                  <a:pt x="165" y="242"/>
                </a:lnTo>
                <a:lnTo>
                  <a:pt x="166" y="242"/>
                </a:lnTo>
                <a:lnTo>
                  <a:pt x="166" y="243"/>
                </a:lnTo>
                <a:lnTo>
                  <a:pt x="165" y="243"/>
                </a:lnTo>
                <a:lnTo>
                  <a:pt x="164" y="243"/>
                </a:lnTo>
                <a:lnTo>
                  <a:pt x="164" y="244"/>
                </a:lnTo>
                <a:lnTo>
                  <a:pt x="162" y="243"/>
                </a:lnTo>
                <a:lnTo>
                  <a:pt x="164" y="243"/>
                </a:lnTo>
                <a:lnTo>
                  <a:pt x="164" y="242"/>
                </a:lnTo>
                <a:lnTo>
                  <a:pt x="162" y="243"/>
                </a:lnTo>
                <a:lnTo>
                  <a:pt x="161" y="242"/>
                </a:lnTo>
                <a:lnTo>
                  <a:pt x="161" y="243"/>
                </a:lnTo>
                <a:lnTo>
                  <a:pt x="161" y="242"/>
                </a:lnTo>
                <a:lnTo>
                  <a:pt x="161" y="240"/>
                </a:lnTo>
                <a:lnTo>
                  <a:pt x="160" y="242"/>
                </a:lnTo>
                <a:lnTo>
                  <a:pt x="160" y="240"/>
                </a:lnTo>
                <a:lnTo>
                  <a:pt x="161" y="240"/>
                </a:lnTo>
                <a:lnTo>
                  <a:pt x="162" y="240"/>
                </a:lnTo>
                <a:close/>
                <a:moveTo>
                  <a:pt x="161" y="240"/>
                </a:moveTo>
                <a:lnTo>
                  <a:pt x="160" y="240"/>
                </a:lnTo>
                <a:lnTo>
                  <a:pt x="161" y="239"/>
                </a:lnTo>
                <a:lnTo>
                  <a:pt x="161" y="240"/>
                </a:lnTo>
                <a:close/>
                <a:moveTo>
                  <a:pt x="159" y="242"/>
                </a:moveTo>
                <a:lnTo>
                  <a:pt x="159" y="240"/>
                </a:lnTo>
                <a:lnTo>
                  <a:pt x="159" y="239"/>
                </a:lnTo>
                <a:lnTo>
                  <a:pt x="160" y="239"/>
                </a:lnTo>
                <a:lnTo>
                  <a:pt x="160" y="240"/>
                </a:lnTo>
                <a:lnTo>
                  <a:pt x="159" y="242"/>
                </a:lnTo>
                <a:close/>
                <a:moveTo>
                  <a:pt x="182" y="238"/>
                </a:moveTo>
                <a:lnTo>
                  <a:pt x="183" y="238"/>
                </a:lnTo>
                <a:lnTo>
                  <a:pt x="183" y="239"/>
                </a:lnTo>
                <a:lnTo>
                  <a:pt x="185" y="239"/>
                </a:lnTo>
                <a:lnTo>
                  <a:pt x="185" y="240"/>
                </a:lnTo>
                <a:lnTo>
                  <a:pt x="185" y="242"/>
                </a:lnTo>
                <a:lnTo>
                  <a:pt x="183" y="242"/>
                </a:lnTo>
                <a:lnTo>
                  <a:pt x="183" y="240"/>
                </a:lnTo>
                <a:lnTo>
                  <a:pt x="182" y="240"/>
                </a:lnTo>
                <a:lnTo>
                  <a:pt x="183" y="240"/>
                </a:lnTo>
                <a:lnTo>
                  <a:pt x="182" y="240"/>
                </a:lnTo>
                <a:lnTo>
                  <a:pt x="182" y="242"/>
                </a:lnTo>
                <a:lnTo>
                  <a:pt x="182" y="243"/>
                </a:lnTo>
                <a:lnTo>
                  <a:pt x="182" y="242"/>
                </a:lnTo>
                <a:lnTo>
                  <a:pt x="182" y="243"/>
                </a:lnTo>
                <a:lnTo>
                  <a:pt x="182" y="244"/>
                </a:lnTo>
                <a:lnTo>
                  <a:pt x="181" y="243"/>
                </a:lnTo>
                <a:lnTo>
                  <a:pt x="179" y="243"/>
                </a:lnTo>
                <a:lnTo>
                  <a:pt x="179" y="242"/>
                </a:lnTo>
                <a:lnTo>
                  <a:pt x="181" y="242"/>
                </a:lnTo>
                <a:lnTo>
                  <a:pt x="181" y="240"/>
                </a:lnTo>
                <a:lnTo>
                  <a:pt x="179" y="242"/>
                </a:lnTo>
                <a:lnTo>
                  <a:pt x="179" y="240"/>
                </a:lnTo>
                <a:lnTo>
                  <a:pt x="178" y="242"/>
                </a:lnTo>
                <a:lnTo>
                  <a:pt x="177" y="242"/>
                </a:lnTo>
                <a:lnTo>
                  <a:pt x="177" y="240"/>
                </a:lnTo>
                <a:lnTo>
                  <a:pt x="178" y="240"/>
                </a:lnTo>
                <a:lnTo>
                  <a:pt x="179" y="238"/>
                </a:lnTo>
                <a:lnTo>
                  <a:pt x="181" y="238"/>
                </a:lnTo>
                <a:lnTo>
                  <a:pt x="182" y="238"/>
                </a:lnTo>
                <a:close/>
                <a:moveTo>
                  <a:pt x="160" y="238"/>
                </a:moveTo>
                <a:lnTo>
                  <a:pt x="159" y="238"/>
                </a:lnTo>
                <a:lnTo>
                  <a:pt x="159" y="237"/>
                </a:lnTo>
                <a:lnTo>
                  <a:pt x="160" y="238"/>
                </a:lnTo>
                <a:close/>
                <a:moveTo>
                  <a:pt x="160" y="238"/>
                </a:moveTo>
                <a:lnTo>
                  <a:pt x="160" y="237"/>
                </a:lnTo>
                <a:lnTo>
                  <a:pt x="160" y="238"/>
                </a:lnTo>
                <a:close/>
                <a:moveTo>
                  <a:pt x="189" y="233"/>
                </a:moveTo>
                <a:lnTo>
                  <a:pt x="187" y="233"/>
                </a:lnTo>
                <a:lnTo>
                  <a:pt x="189" y="233"/>
                </a:lnTo>
                <a:close/>
                <a:moveTo>
                  <a:pt x="152" y="213"/>
                </a:moveTo>
                <a:lnTo>
                  <a:pt x="151" y="213"/>
                </a:lnTo>
                <a:lnTo>
                  <a:pt x="152" y="213"/>
                </a:lnTo>
                <a:close/>
                <a:moveTo>
                  <a:pt x="149" y="212"/>
                </a:moveTo>
                <a:lnTo>
                  <a:pt x="148" y="212"/>
                </a:lnTo>
                <a:lnTo>
                  <a:pt x="149" y="212"/>
                </a:lnTo>
                <a:close/>
                <a:moveTo>
                  <a:pt x="144" y="210"/>
                </a:moveTo>
                <a:lnTo>
                  <a:pt x="144" y="212"/>
                </a:lnTo>
                <a:lnTo>
                  <a:pt x="144" y="210"/>
                </a:lnTo>
                <a:lnTo>
                  <a:pt x="143" y="210"/>
                </a:lnTo>
                <a:lnTo>
                  <a:pt x="144" y="210"/>
                </a:lnTo>
                <a:close/>
                <a:moveTo>
                  <a:pt x="141" y="209"/>
                </a:moveTo>
                <a:lnTo>
                  <a:pt x="141" y="208"/>
                </a:lnTo>
                <a:lnTo>
                  <a:pt x="143" y="209"/>
                </a:lnTo>
                <a:lnTo>
                  <a:pt x="141" y="209"/>
                </a:lnTo>
                <a:close/>
                <a:moveTo>
                  <a:pt x="162" y="206"/>
                </a:moveTo>
                <a:lnTo>
                  <a:pt x="162" y="205"/>
                </a:lnTo>
                <a:lnTo>
                  <a:pt x="162" y="206"/>
                </a:lnTo>
                <a:close/>
                <a:moveTo>
                  <a:pt x="165" y="205"/>
                </a:moveTo>
                <a:lnTo>
                  <a:pt x="164" y="205"/>
                </a:lnTo>
                <a:lnTo>
                  <a:pt x="165" y="205"/>
                </a:lnTo>
                <a:close/>
                <a:moveTo>
                  <a:pt x="131" y="205"/>
                </a:moveTo>
                <a:lnTo>
                  <a:pt x="130" y="205"/>
                </a:lnTo>
                <a:lnTo>
                  <a:pt x="130" y="204"/>
                </a:lnTo>
                <a:lnTo>
                  <a:pt x="131" y="205"/>
                </a:lnTo>
                <a:close/>
                <a:moveTo>
                  <a:pt x="165" y="204"/>
                </a:moveTo>
                <a:lnTo>
                  <a:pt x="164" y="204"/>
                </a:lnTo>
                <a:lnTo>
                  <a:pt x="165" y="204"/>
                </a:lnTo>
                <a:close/>
                <a:moveTo>
                  <a:pt x="162" y="204"/>
                </a:moveTo>
                <a:lnTo>
                  <a:pt x="162" y="202"/>
                </a:lnTo>
                <a:lnTo>
                  <a:pt x="162" y="204"/>
                </a:lnTo>
                <a:close/>
                <a:moveTo>
                  <a:pt x="162" y="204"/>
                </a:moveTo>
                <a:lnTo>
                  <a:pt x="161" y="204"/>
                </a:lnTo>
                <a:lnTo>
                  <a:pt x="161" y="202"/>
                </a:lnTo>
                <a:lnTo>
                  <a:pt x="162" y="202"/>
                </a:lnTo>
                <a:lnTo>
                  <a:pt x="162" y="204"/>
                </a:lnTo>
                <a:close/>
                <a:moveTo>
                  <a:pt x="164" y="204"/>
                </a:moveTo>
                <a:lnTo>
                  <a:pt x="162" y="204"/>
                </a:lnTo>
                <a:lnTo>
                  <a:pt x="162" y="202"/>
                </a:lnTo>
                <a:lnTo>
                  <a:pt x="164" y="204"/>
                </a:lnTo>
                <a:close/>
                <a:moveTo>
                  <a:pt x="162" y="202"/>
                </a:moveTo>
                <a:lnTo>
                  <a:pt x="164" y="202"/>
                </a:lnTo>
                <a:lnTo>
                  <a:pt x="162" y="202"/>
                </a:lnTo>
                <a:close/>
                <a:moveTo>
                  <a:pt x="127" y="204"/>
                </a:moveTo>
                <a:lnTo>
                  <a:pt x="126" y="204"/>
                </a:lnTo>
                <a:lnTo>
                  <a:pt x="124" y="204"/>
                </a:lnTo>
                <a:lnTo>
                  <a:pt x="123" y="204"/>
                </a:lnTo>
                <a:lnTo>
                  <a:pt x="123" y="202"/>
                </a:lnTo>
                <a:lnTo>
                  <a:pt x="123" y="201"/>
                </a:lnTo>
                <a:lnTo>
                  <a:pt x="124" y="201"/>
                </a:lnTo>
                <a:lnTo>
                  <a:pt x="124" y="202"/>
                </a:lnTo>
                <a:lnTo>
                  <a:pt x="126" y="202"/>
                </a:lnTo>
                <a:lnTo>
                  <a:pt x="127" y="204"/>
                </a:lnTo>
                <a:close/>
                <a:moveTo>
                  <a:pt x="159" y="202"/>
                </a:moveTo>
                <a:lnTo>
                  <a:pt x="159" y="201"/>
                </a:lnTo>
                <a:lnTo>
                  <a:pt x="160" y="201"/>
                </a:lnTo>
                <a:lnTo>
                  <a:pt x="159" y="202"/>
                </a:lnTo>
                <a:close/>
                <a:moveTo>
                  <a:pt x="160" y="201"/>
                </a:moveTo>
                <a:lnTo>
                  <a:pt x="159" y="201"/>
                </a:lnTo>
                <a:lnTo>
                  <a:pt x="159" y="200"/>
                </a:lnTo>
                <a:lnTo>
                  <a:pt x="160" y="201"/>
                </a:lnTo>
                <a:close/>
                <a:moveTo>
                  <a:pt x="159" y="201"/>
                </a:moveTo>
                <a:lnTo>
                  <a:pt x="159" y="200"/>
                </a:lnTo>
                <a:lnTo>
                  <a:pt x="159" y="201"/>
                </a:lnTo>
                <a:close/>
                <a:moveTo>
                  <a:pt x="157" y="200"/>
                </a:moveTo>
                <a:lnTo>
                  <a:pt x="157" y="199"/>
                </a:lnTo>
                <a:lnTo>
                  <a:pt x="157" y="200"/>
                </a:lnTo>
                <a:close/>
                <a:moveTo>
                  <a:pt x="160" y="199"/>
                </a:moveTo>
                <a:lnTo>
                  <a:pt x="159" y="199"/>
                </a:lnTo>
                <a:lnTo>
                  <a:pt x="160" y="199"/>
                </a:lnTo>
                <a:close/>
                <a:moveTo>
                  <a:pt x="115" y="197"/>
                </a:moveTo>
                <a:lnTo>
                  <a:pt x="114" y="197"/>
                </a:lnTo>
                <a:lnTo>
                  <a:pt x="114" y="196"/>
                </a:lnTo>
                <a:lnTo>
                  <a:pt x="115" y="196"/>
                </a:lnTo>
                <a:lnTo>
                  <a:pt x="115" y="197"/>
                </a:lnTo>
                <a:close/>
                <a:moveTo>
                  <a:pt x="212" y="195"/>
                </a:moveTo>
                <a:lnTo>
                  <a:pt x="213" y="195"/>
                </a:lnTo>
                <a:lnTo>
                  <a:pt x="212" y="196"/>
                </a:lnTo>
                <a:lnTo>
                  <a:pt x="211" y="196"/>
                </a:lnTo>
                <a:lnTo>
                  <a:pt x="211" y="197"/>
                </a:lnTo>
                <a:lnTo>
                  <a:pt x="210" y="197"/>
                </a:lnTo>
                <a:lnTo>
                  <a:pt x="208" y="197"/>
                </a:lnTo>
                <a:lnTo>
                  <a:pt x="210" y="196"/>
                </a:lnTo>
                <a:lnTo>
                  <a:pt x="211" y="196"/>
                </a:lnTo>
                <a:lnTo>
                  <a:pt x="212" y="195"/>
                </a:lnTo>
                <a:close/>
                <a:moveTo>
                  <a:pt x="221" y="196"/>
                </a:moveTo>
                <a:lnTo>
                  <a:pt x="220" y="196"/>
                </a:lnTo>
                <a:lnTo>
                  <a:pt x="219" y="196"/>
                </a:lnTo>
                <a:lnTo>
                  <a:pt x="217" y="196"/>
                </a:lnTo>
                <a:lnTo>
                  <a:pt x="219" y="196"/>
                </a:lnTo>
                <a:lnTo>
                  <a:pt x="220" y="195"/>
                </a:lnTo>
                <a:lnTo>
                  <a:pt x="221" y="195"/>
                </a:lnTo>
                <a:lnTo>
                  <a:pt x="221" y="196"/>
                </a:lnTo>
                <a:close/>
                <a:moveTo>
                  <a:pt x="220" y="193"/>
                </a:moveTo>
                <a:lnTo>
                  <a:pt x="219" y="193"/>
                </a:lnTo>
                <a:lnTo>
                  <a:pt x="219" y="192"/>
                </a:lnTo>
                <a:lnTo>
                  <a:pt x="219" y="191"/>
                </a:lnTo>
                <a:lnTo>
                  <a:pt x="219" y="189"/>
                </a:lnTo>
                <a:lnTo>
                  <a:pt x="220" y="188"/>
                </a:lnTo>
                <a:lnTo>
                  <a:pt x="220" y="189"/>
                </a:lnTo>
                <a:lnTo>
                  <a:pt x="221" y="189"/>
                </a:lnTo>
                <a:lnTo>
                  <a:pt x="220" y="189"/>
                </a:lnTo>
                <a:lnTo>
                  <a:pt x="220" y="191"/>
                </a:lnTo>
                <a:lnTo>
                  <a:pt x="220" y="193"/>
                </a:lnTo>
                <a:close/>
                <a:moveTo>
                  <a:pt x="114" y="187"/>
                </a:moveTo>
                <a:lnTo>
                  <a:pt x="114" y="185"/>
                </a:lnTo>
                <a:lnTo>
                  <a:pt x="114" y="187"/>
                </a:lnTo>
                <a:close/>
                <a:moveTo>
                  <a:pt x="113" y="184"/>
                </a:moveTo>
                <a:lnTo>
                  <a:pt x="113" y="183"/>
                </a:lnTo>
                <a:lnTo>
                  <a:pt x="113" y="184"/>
                </a:lnTo>
                <a:close/>
                <a:moveTo>
                  <a:pt x="105" y="182"/>
                </a:moveTo>
                <a:lnTo>
                  <a:pt x="104" y="180"/>
                </a:lnTo>
                <a:lnTo>
                  <a:pt x="105" y="179"/>
                </a:lnTo>
                <a:lnTo>
                  <a:pt x="105" y="180"/>
                </a:lnTo>
                <a:lnTo>
                  <a:pt x="105" y="182"/>
                </a:lnTo>
                <a:close/>
                <a:moveTo>
                  <a:pt x="102" y="179"/>
                </a:moveTo>
                <a:lnTo>
                  <a:pt x="101" y="179"/>
                </a:lnTo>
                <a:lnTo>
                  <a:pt x="102" y="179"/>
                </a:lnTo>
                <a:close/>
                <a:moveTo>
                  <a:pt x="92" y="179"/>
                </a:moveTo>
                <a:lnTo>
                  <a:pt x="92" y="178"/>
                </a:lnTo>
                <a:lnTo>
                  <a:pt x="92" y="179"/>
                </a:lnTo>
                <a:close/>
                <a:moveTo>
                  <a:pt x="183" y="179"/>
                </a:moveTo>
                <a:lnTo>
                  <a:pt x="183" y="178"/>
                </a:lnTo>
                <a:lnTo>
                  <a:pt x="183" y="179"/>
                </a:lnTo>
                <a:close/>
                <a:moveTo>
                  <a:pt x="104" y="179"/>
                </a:moveTo>
                <a:lnTo>
                  <a:pt x="104" y="178"/>
                </a:lnTo>
                <a:lnTo>
                  <a:pt x="104" y="179"/>
                </a:lnTo>
                <a:close/>
                <a:moveTo>
                  <a:pt x="178" y="179"/>
                </a:moveTo>
                <a:lnTo>
                  <a:pt x="178" y="178"/>
                </a:lnTo>
                <a:lnTo>
                  <a:pt x="178" y="179"/>
                </a:lnTo>
                <a:close/>
                <a:moveTo>
                  <a:pt x="90" y="176"/>
                </a:moveTo>
                <a:lnTo>
                  <a:pt x="90" y="178"/>
                </a:lnTo>
                <a:lnTo>
                  <a:pt x="92" y="178"/>
                </a:lnTo>
                <a:lnTo>
                  <a:pt x="90" y="178"/>
                </a:lnTo>
                <a:lnTo>
                  <a:pt x="90" y="179"/>
                </a:lnTo>
                <a:lnTo>
                  <a:pt x="89" y="179"/>
                </a:lnTo>
                <a:lnTo>
                  <a:pt x="88" y="178"/>
                </a:lnTo>
                <a:lnTo>
                  <a:pt x="89" y="178"/>
                </a:lnTo>
                <a:lnTo>
                  <a:pt x="89" y="176"/>
                </a:lnTo>
                <a:lnTo>
                  <a:pt x="90" y="176"/>
                </a:lnTo>
                <a:close/>
                <a:moveTo>
                  <a:pt x="186" y="178"/>
                </a:moveTo>
                <a:lnTo>
                  <a:pt x="186" y="176"/>
                </a:lnTo>
                <a:lnTo>
                  <a:pt x="186" y="178"/>
                </a:lnTo>
                <a:close/>
                <a:moveTo>
                  <a:pt x="196" y="176"/>
                </a:moveTo>
                <a:lnTo>
                  <a:pt x="199" y="176"/>
                </a:lnTo>
                <a:lnTo>
                  <a:pt x="200" y="178"/>
                </a:lnTo>
                <a:lnTo>
                  <a:pt x="199" y="178"/>
                </a:lnTo>
                <a:lnTo>
                  <a:pt x="198" y="178"/>
                </a:lnTo>
                <a:lnTo>
                  <a:pt x="196" y="178"/>
                </a:lnTo>
                <a:lnTo>
                  <a:pt x="195" y="176"/>
                </a:lnTo>
                <a:lnTo>
                  <a:pt x="196" y="176"/>
                </a:lnTo>
                <a:close/>
                <a:moveTo>
                  <a:pt x="189" y="175"/>
                </a:moveTo>
                <a:lnTo>
                  <a:pt x="189" y="176"/>
                </a:lnTo>
                <a:lnTo>
                  <a:pt x="187" y="176"/>
                </a:lnTo>
                <a:lnTo>
                  <a:pt x="187" y="175"/>
                </a:lnTo>
                <a:lnTo>
                  <a:pt x="189" y="175"/>
                </a:lnTo>
                <a:close/>
                <a:moveTo>
                  <a:pt x="92" y="175"/>
                </a:moveTo>
                <a:lnTo>
                  <a:pt x="92" y="176"/>
                </a:lnTo>
                <a:lnTo>
                  <a:pt x="90" y="176"/>
                </a:lnTo>
                <a:lnTo>
                  <a:pt x="89" y="175"/>
                </a:lnTo>
                <a:lnTo>
                  <a:pt x="90" y="175"/>
                </a:lnTo>
                <a:lnTo>
                  <a:pt x="90" y="174"/>
                </a:lnTo>
                <a:lnTo>
                  <a:pt x="92" y="175"/>
                </a:lnTo>
                <a:close/>
                <a:moveTo>
                  <a:pt x="105" y="174"/>
                </a:moveTo>
                <a:lnTo>
                  <a:pt x="105" y="175"/>
                </a:lnTo>
                <a:lnTo>
                  <a:pt x="105" y="176"/>
                </a:lnTo>
                <a:lnTo>
                  <a:pt x="104" y="178"/>
                </a:lnTo>
                <a:lnTo>
                  <a:pt x="102" y="178"/>
                </a:lnTo>
                <a:lnTo>
                  <a:pt x="102" y="176"/>
                </a:lnTo>
                <a:lnTo>
                  <a:pt x="104" y="176"/>
                </a:lnTo>
                <a:lnTo>
                  <a:pt x="104" y="175"/>
                </a:lnTo>
                <a:lnTo>
                  <a:pt x="102" y="175"/>
                </a:lnTo>
                <a:lnTo>
                  <a:pt x="104" y="175"/>
                </a:lnTo>
                <a:lnTo>
                  <a:pt x="102" y="175"/>
                </a:lnTo>
                <a:lnTo>
                  <a:pt x="102" y="174"/>
                </a:lnTo>
                <a:lnTo>
                  <a:pt x="102" y="172"/>
                </a:lnTo>
                <a:lnTo>
                  <a:pt x="104" y="174"/>
                </a:lnTo>
                <a:lnTo>
                  <a:pt x="105" y="174"/>
                </a:lnTo>
                <a:close/>
                <a:moveTo>
                  <a:pt x="93" y="172"/>
                </a:moveTo>
                <a:lnTo>
                  <a:pt x="92" y="172"/>
                </a:lnTo>
                <a:lnTo>
                  <a:pt x="93" y="172"/>
                </a:lnTo>
                <a:close/>
                <a:moveTo>
                  <a:pt x="85" y="170"/>
                </a:moveTo>
                <a:lnTo>
                  <a:pt x="84" y="170"/>
                </a:lnTo>
                <a:lnTo>
                  <a:pt x="84" y="168"/>
                </a:lnTo>
                <a:lnTo>
                  <a:pt x="85" y="168"/>
                </a:lnTo>
                <a:lnTo>
                  <a:pt x="85" y="170"/>
                </a:lnTo>
                <a:close/>
                <a:moveTo>
                  <a:pt x="96" y="170"/>
                </a:moveTo>
                <a:lnTo>
                  <a:pt x="96" y="171"/>
                </a:lnTo>
                <a:lnTo>
                  <a:pt x="97" y="171"/>
                </a:lnTo>
                <a:lnTo>
                  <a:pt x="97" y="170"/>
                </a:lnTo>
                <a:lnTo>
                  <a:pt x="98" y="170"/>
                </a:lnTo>
                <a:lnTo>
                  <a:pt x="100" y="168"/>
                </a:lnTo>
                <a:lnTo>
                  <a:pt x="100" y="170"/>
                </a:lnTo>
                <a:lnTo>
                  <a:pt x="101" y="170"/>
                </a:lnTo>
                <a:lnTo>
                  <a:pt x="102" y="170"/>
                </a:lnTo>
                <a:lnTo>
                  <a:pt x="102" y="171"/>
                </a:lnTo>
                <a:lnTo>
                  <a:pt x="101" y="172"/>
                </a:lnTo>
                <a:lnTo>
                  <a:pt x="100" y="172"/>
                </a:lnTo>
                <a:lnTo>
                  <a:pt x="100" y="174"/>
                </a:lnTo>
                <a:lnTo>
                  <a:pt x="101" y="174"/>
                </a:lnTo>
                <a:lnTo>
                  <a:pt x="101" y="175"/>
                </a:lnTo>
                <a:lnTo>
                  <a:pt x="102" y="175"/>
                </a:lnTo>
                <a:lnTo>
                  <a:pt x="101" y="176"/>
                </a:lnTo>
                <a:lnTo>
                  <a:pt x="101" y="178"/>
                </a:lnTo>
                <a:lnTo>
                  <a:pt x="101" y="179"/>
                </a:lnTo>
                <a:lnTo>
                  <a:pt x="101" y="180"/>
                </a:lnTo>
                <a:lnTo>
                  <a:pt x="102" y="182"/>
                </a:lnTo>
                <a:lnTo>
                  <a:pt x="102" y="183"/>
                </a:lnTo>
                <a:lnTo>
                  <a:pt x="101" y="183"/>
                </a:lnTo>
                <a:lnTo>
                  <a:pt x="101" y="184"/>
                </a:lnTo>
                <a:lnTo>
                  <a:pt x="100" y="184"/>
                </a:lnTo>
                <a:lnTo>
                  <a:pt x="98" y="183"/>
                </a:lnTo>
                <a:lnTo>
                  <a:pt x="98" y="182"/>
                </a:lnTo>
                <a:lnTo>
                  <a:pt x="98" y="180"/>
                </a:lnTo>
                <a:lnTo>
                  <a:pt x="97" y="180"/>
                </a:lnTo>
                <a:lnTo>
                  <a:pt x="97" y="179"/>
                </a:lnTo>
                <a:lnTo>
                  <a:pt x="97" y="178"/>
                </a:lnTo>
                <a:lnTo>
                  <a:pt x="97" y="176"/>
                </a:lnTo>
                <a:lnTo>
                  <a:pt x="97" y="175"/>
                </a:lnTo>
                <a:lnTo>
                  <a:pt x="97" y="174"/>
                </a:lnTo>
                <a:lnTo>
                  <a:pt x="96" y="174"/>
                </a:lnTo>
                <a:lnTo>
                  <a:pt x="96" y="175"/>
                </a:lnTo>
                <a:lnTo>
                  <a:pt x="94" y="175"/>
                </a:lnTo>
                <a:lnTo>
                  <a:pt x="92" y="175"/>
                </a:lnTo>
                <a:lnTo>
                  <a:pt x="92" y="174"/>
                </a:lnTo>
                <a:lnTo>
                  <a:pt x="93" y="174"/>
                </a:lnTo>
                <a:lnTo>
                  <a:pt x="93" y="172"/>
                </a:lnTo>
                <a:lnTo>
                  <a:pt x="93" y="171"/>
                </a:lnTo>
                <a:lnTo>
                  <a:pt x="93" y="170"/>
                </a:lnTo>
                <a:lnTo>
                  <a:pt x="94" y="170"/>
                </a:lnTo>
                <a:lnTo>
                  <a:pt x="94" y="168"/>
                </a:lnTo>
                <a:lnTo>
                  <a:pt x="96" y="168"/>
                </a:lnTo>
                <a:lnTo>
                  <a:pt x="96" y="170"/>
                </a:lnTo>
                <a:close/>
                <a:moveTo>
                  <a:pt x="176" y="168"/>
                </a:moveTo>
                <a:lnTo>
                  <a:pt x="177" y="168"/>
                </a:lnTo>
                <a:lnTo>
                  <a:pt x="178" y="170"/>
                </a:lnTo>
                <a:lnTo>
                  <a:pt x="179" y="168"/>
                </a:lnTo>
                <a:lnTo>
                  <a:pt x="179" y="170"/>
                </a:lnTo>
                <a:lnTo>
                  <a:pt x="178" y="170"/>
                </a:lnTo>
                <a:lnTo>
                  <a:pt x="178" y="171"/>
                </a:lnTo>
                <a:lnTo>
                  <a:pt x="179" y="171"/>
                </a:lnTo>
                <a:lnTo>
                  <a:pt x="181" y="171"/>
                </a:lnTo>
                <a:lnTo>
                  <a:pt x="179" y="171"/>
                </a:lnTo>
                <a:lnTo>
                  <a:pt x="181" y="171"/>
                </a:lnTo>
                <a:lnTo>
                  <a:pt x="181" y="172"/>
                </a:lnTo>
                <a:lnTo>
                  <a:pt x="179" y="172"/>
                </a:lnTo>
                <a:lnTo>
                  <a:pt x="181" y="174"/>
                </a:lnTo>
                <a:lnTo>
                  <a:pt x="182" y="174"/>
                </a:lnTo>
                <a:lnTo>
                  <a:pt x="182" y="172"/>
                </a:lnTo>
                <a:lnTo>
                  <a:pt x="183" y="170"/>
                </a:lnTo>
                <a:lnTo>
                  <a:pt x="183" y="171"/>
                </a:lnTo>
                <a:lnTo>
                  <a:pt x="185" y="171"/>
                </a:lnTo>
                <a:lnTo>
                  <a:pt x="183" y="170"/>
                </a:lnTo>
                <a:lnTo>
                  <a:pt x="183" y="168"/>
                </a:lnTo>
                <a:lnTo>
                  <a:pt x="185" y="168"/>
                </a:lnTo>
                <a:lnTo>
                  <a:pt x="186" y="168"/>
                </a:lnTo>
                <a:lnTo>
                  <a:pt x="185" y="167"/>
                </a:lnTo>
                <a:lnTo>
                  <a:pt x="186" y="167"/>
                </a:lnTo>
                <a:lnTo>
                  <a:pt x="186" y="168"/>
                </a:lnTo>
                <a:lnTo>
                  <a:pt x="187" y="168"/>
                </a:lnTo>
                <a:lnTo>
                  <a:pt x="187" y="170"/>
                </a:lnTo>
                <a:lnTo>
                  <a:pt x="189" y="168"/>
                </a:lnTo>
                <a:lnTo>
                  <a:pt x="190" y="168"/>
                </a:lnTo>
                <a:lnTo>
                  <a:pt x="191" y="168"/>
                </a:lnTo>
                <a:lnTo>
                  <a:pt x="191" y="167"/>
                </a:lnTo>
                <a:lnTo>
                  <a:pt x="193" y="167"/>
                </a:lnTo>
                <a:lnTo>
                  <a:pt x="193" y="168"/>
                </a:lnTo>
                <a:lnTo>
                  <a:pt x="194" y="168"/>
                </a:lnTo>
                <a:lnTo>
                  <a:pt x="195" y="168"/>
                </a:lnTo>
                <a:lnTo>
                  <a:pt x="195" y="170"/>
                </a:lnTo>
                <a:lnTo>
                  <a:pt x="194" y="170"/>
                </a:lnTo>
                <a:lnTo>
                  <a:pt x="195" y="170"/>
                </a:lnTo>
                <a:lnTo>
                  <a:pt x="195" y="171"/>
                </a:lnTo>
                <a:lnTo>
                  <a:pt x="194" y="171"/>
                </a:lnTo>
                <a:lnTo>
                  <a:pt x="194" y="172"/>
                </a:lnTo>
                <a:lnTo>
                  <a:pt x="195" y="172"/>
                </a:lnTo>
                <a:lnTo>
                  <a:pt x="195" y="174"/>
                </a:lnTo>
                <a:lnTo>
                  <a:pt x="194" y="174"/>
                </a:lnTo>
                <a:lnTo>
                  <a:pt x="193" y="174"/>
                </a:lnTo>
                <a:lnTo>
                  <a:pt x="191" y="175"/>
                </a:lnTo>
                <a:lnTo>
                  <a:pt x="191" y="174"/>
                </a:lnTo>
                <a:lnTo>
                  <a:pt x="190" y="174"/>
                </a:lnTo>
                <a:lnTo>
                  <a:pt x="189" y="175"/>
                </a:lnTo>
                <a:lnTo>
                  <a:pt x="187" y="174"/>
                </a:lnTo>
                <a:lnTo>
                  <a:pt x="187" y="172"/>
                </a:lnTo>
                <a:lnTo>
                  <a:pt x="186" y="174"/>
                </a:lnTo>
                <a:lnTo>
                  <a:pt x="185" y="174"/>
                </a:lnTo>
                <a:lnTo>
                  <a:pt x="186" y="174"/>
                </a:lnTo>
                <a:lnTo>
                  <a:pt x="186" y="175"/>
                </a:lnTo>
                <a:lnTo>
                  <a:pt x="185" y="175"/>
                </a:lnTo>
                <a:lnTo>
                  <a:pt x="185" y="176"/>
                </a:lnTo>
                <a:lnTo>
                  <a:pt x="185" y="178"/>
                </a:lnTo>
                <a:lnTo>
                  <a:pt x="183" y="178"/>
                </a:lnTo>
                <a:lnTo>
                  <a:pt x="182" y="178"/>
                </a:lnTo>
                <a:lnTo>
                  <a:pt x="181" y="178"/>
                </a:lnTo>
                <a:lnTo>
                  <a:pt x="181" y="179"/>
                </a:lnTo>
                <a:lnTo>
                  <a:pt x="181" y="178"/>
                </a:lnTo>
                <a:lnTo>
                  <a:pt x="181" y="176"/>
                </a:lnTo>
                <a:lnTo>
                  <a:pt x="181" y="175"/>
                </a:lnTo>
                <a:lnTo>
                  <a:pt x="182" y="175"/>
                </a:lnTo>
                <a:lnTo>
                  <a:pt x="181" y="175"/>
                </a:lnTo>
                <a:lnTo>
                  <a:pt x="179" y="176"/>
                </a:lnTo>
                <a:lnTo>
                  <a:pt x="178" y="176"/>
                </a:lnTo>
                <a:lnTo>
                  <a:pt x="178" y="178"/>
                </a:lnTo>
                <a:lnTo>
                  <a:pt x="177" y="176"/>
                </a:lnTo>
                <a:lnTo>
                  <a:pt x="176" y="176"/>
                </a:lnTo>
                <a:lnTo>
                  <a:pt x="176" y="178"/>
                </a:lnTo>
                <a:lnTo>
                  <a:pt x="174" y="178"/>
                </a:lnTo>
                <a:lnTo>
                  <a:pt x="173" y="178"/>
                </a:lnTo>
                <a:lnTo>
                  <a:pt x="173" y="176"/>
                </a:lnTo>
                <a:lnTo>
                  <a:pt x="173" y="175"/>
                </a:lnTo>
                <a:lnTo>
                  <a:pt x="173" y="174"/>
                </a:lnTo>
                <a:lnTo>
                  <a:pt x="172" y="174"/>
                </a:lnTo>
                <a:lnTo>
                  <a:pt x="172" y="172"/>
                </a:lnTo>
                <a:lnTo>
                  <a:pt x="172" y="171"/>
                </a:lnTo>
                <a:lnTo>
                  <a:pt x="173" y="171"/>
                </a:lnTo>
                <a:lnTo>
                  <a:pt x="173" y="170"/>
                </a:lnTo>
                <a:lnTo>
                  <a:pt x="173" y="171"/>
                </a:lnTo>
                <a:lnTo>
                  <a:pt x="174" y="171"/>
                </a:lnTo>
                <a:lnTo>
                  <a:pt x="176" y="170"/>
                </a:lnTo>
                <a:lnTo>
                  <a:pt x="174" y="168"/>
                </a:lnTo>
                <a:lnTo>
                  <a:pt x="174" y="167"/>
                </a:lnTo>
                <a:lnTo>
                  <a:pt x="176" y="167"/>
                </a:lnTo>
                <a:lnTo>
                  <a:pt x="176" y="168"/>
                </a:lnTo>
                <a:close/>
                <a:moveTo>
                  <a:pt x="176" y="167"/>
                </a:moveTo>
                <a:lnTo>
                  <a:pt x="176" y="166"/>
                </a:lnTo>
                <a:lnTo>
                  <a:pt x="176" y="167"/>
                </a:lnTo>
                <a:close/>
                <a:moveTo>
                  <a:pt x="190" y="166"/>
                </a:moveTo>
                <a:lnTo>
                  <a:pt x="190" y="167"/>
                </a:lnTo>
                <a:lnTo>
                  <a:pt x="189" y="167"/>
                </a:lnTo>
                <a:lnTo>
                  <a:pt x="189" y="166"/>
                </a:lnTo>
                <a:lnTo>
                  <a:pt x="190" y="166"/>
                </a:lnTo>
                <a:close/>
                <a:moveTo>
                  <a:pt x="98" y="166"/>
                </a:moveTo>
                <a:lnTo>
                  <a:pt x="100" y="166"/>
                </a:lnTo>
                <a:lnTo>
                  <a:pt x="100" y="167"/>
                </a:lnTo>
                <a:lnTo>
                  <a:pt x="98" y="167"/>
                </a:lnTo>
                <a:lnTo>
                  <a:pt x="97" y="168"/>
                </a:lnTo>
                <a:lnTo>
                  <a:pt x="97" y="167"/>
                </a:lnTo>
                <a:lnTo>
                  <a:pt x="96" y="167"/>
                </a:lnTo>
                <a:lnTo>
                  <a:pt x="96" y="166"/>
                </a:lnTo>
                <a:lnTo>
                  <a:pt x="97" y="166"/>
                </a:lnTo>
                <a:lnTo>
                  <a:pt x="98" y="166"/>
                </a:lnTo>
                <a:close/>
                <a:moveTo>
                  <a:pt x="219" y="166"/>
                </a:moveTo>
                <a:lnTo>
                  <a:pt x="219" y="167"/>
                </a:lnTo>
                <a:lnTo>
                  <a:pt x="217" y="167"/>
                </a:lnTo>
                <a:lnTo>
                  <a:pt x="215" y="167"/>
                </a:lnTo>
                <a:lnTo>
                  <a:pt x="213" y="167"/>
                </a:lnTo>
                <a:lnTo>
                  <a:pt x="213" y="166"/>
                </a:lnTo>
                <a:lnTo>
                  <a:pt x="215" y="166"/>
                </a:lnTo>
                <a:lnTo>
                  <a:pt x="216" y="166"/>
                </a:lnTo>
                <a:lnTo>
                  <a:pt x="217" y="165"/>
                </a:lnTo>
                <a:lnTo>
                  <a:pt x="219" y="165"/>
                </a:lnTo>
                <a:lnTo>
                  <a:pt x="219" y="166"/>
                </a:lnTo>
                <a:close/>
                <a:moveTo>
                  <a:pt x="189" y="166"/>
                </a:moveTo>
                <a:lnTo>
                  <a:pt x="187" y="166"/>
                </a:lnTo>
                <a:lnTo>
                  <a:pt x="187" y="165"/>
                </a:lnTo>
                <a:lnTo>
                  <a:pt x="189" y="163"/>
                </a:lnTo>
                <a:lnTo>
                  <a:pt x="190" y="163"/>
                </a:lnTo>
                <a:lnTo>
                  <a:pt x="190" y="165"/>
                </a:lnTo>
                <a:lnTo>
                  <a:pt x="190" y="166"/>
                </a:lnTo>
                <a:lnTo>
                  <a:pt x="189" y="166"/>
                </a:lnTo>
                <a:close/>
                <a:moveTo>
                  <a:pt x="110" y="163"/>
                </a:moveTo>
                <a:lnTo>
                  <a:pt x="111" y="165"/>
                </a:lnTo>
                <a:lnTo>
                  <a:pt x="111" y="166"/>
                </a:lnTo>
                <a:lnTo>
                  <a:pt x="111" y="167"/>
                </a:lnTo>
                <a:lnTo>
                  <a:pt x="110" y="167"/>
                </a:lnTo>
                <a:lnTo>
                  <a:pt x="109" y="167"/>
                </a:lnTo>
                <a:lnTo>
                  <a:pt x="109" y="166"/>
                </a:lnTo>
                <a:lnTo>
                  <a:pt x="109" y="165"/>
                </a:lnTo>
                <a:lnTo>
                  <a:pt x="107" y="166"/>
                </a:lnTo>
                <a:lnTo>
                  <a:pt x="106" y="166"/>
                </a:lnTo>
                <a:lnTo>
                  <a:pt x="106" y="165"/>
                </a:lnTo>
                <a:lnTo>
                  <a:pt x="109" y="163"/>
                </a:lnTo>
                <a:lnTo>
                  <a:pt x="110" y="163"/>
                </a:lnTo>
                <a:close/>
                <a:moveTo>
                  <a:pt x="87" y="163"/>
                </a:moveTo>
                <a:lnTo>
                  <a:pt x="85" y="163"/>
                </a:lnTo>
                <a:lnTo>
                  <a:pt x="87" y="163"/>
                </a:lnTo>
                <a:close/>
                <a:moveTo>
                  <a:pt x="90" y="165"/>
                </a:moveTo>
                <a:lnTo>
                  <a:pt x="90" y="163"/>
                </a:lnTo>
                <a:lnTo>
                  <a:pt x="92" y="163"/>
                </a:lnTo>
                <a:lnTo>
                  <a:pt x="92" y="165"/>
                </a:lnTo>
                <a:lnTo>
                  <a:pt x="92" y="166"/>
                </a:lnTo>
                <a:lnTo>
                  <a:pt x="92" y="167"/>
                </a:lnTo>
                <a:lnTo>
                  <a:pt x="90" y="168"/>
                </a:lnTo>
                <a:lnTo>
                  <a:pt x="89" y="168"/>
                </a:lnTo>
                <a:lnTo>
                  <a:pt x="89" y="167"/>
                </a:lnTo>
                <a:lnTo>
                  <a:pt x="89" y="166"/>
                </a:lnTo>
                <a:lnTo>
                  <a:pt x="88" y="166"/>
                </a:lnTo>
                <a:lnTo>
                  <a:pt x="89" y="167"/>
                </a:lnTo>
                <a:lnTo>
                  <a:pt x="89" y="168"/>
                </a:lnTo>
                <a:lnTo>
                  <a:pt x="90" y="168"/>
                </a:lnTo>
                <a:lnTo>
                  <a:pt x="90" y="170"/>
                </a:lnTo>
                <a:lnTo>
                  <a:pt x="90" y="171"/>
                </a:lnTo>
                <a:lnTo>
                  <a:pt x="90" y="172"/>
                </a:lnTo>
                <a:lnTo>
                  <a:pt x="90" y="174"/>
                </a:lnTo>
                <a:lnTo>
                  <a:pt x="89" y="174"/>
                </a:lnTo>
                <a:lnTo>
                  <a:pt x="88" y="174"/>
                </a:lnTo>
                <a:lnTo>
                  <a:pt x="88" y="175"/>
                </a:lnTo>
                <a:lnTo>
                  <a:pt x="87" y="175"/>
                </a:lnTo>
                <a:lnTo>
                  <a:pt x="85" y="175"/>
                </a:lnTo>
                <a:lnTo>
                  <a:pt x="85" y="174"/>
                </a:lnTo>
                <a:lnTo>
                  <a:pt x="87" y="172"/>
                </a:lnTo>
                <a:lnTo>
                  <a:pt x="87" y="171"/>
                </a:lnTo>
                <a:lnTo>
                  <a:pt x="85" y="170"/>
                </a:lnTo>
                <a:lnTo>
                  <a:pt x="85" y="168"/>
                </a:lnTo>
                <a:lnTo>
                  <a:pt x="84" y="168"/>
                </a:lnTo>
                <a:lnTo>
                  <a:pt x="84" y="167"/>
                </a:lnTo>
                <a:lnTo>
                  <a:pt x="85" y="167"/>
                </a:lnTo>
                <a:lnTo>
                  <a:pt x="85" y="166"/>
                </a:lnTo>
                <a:lnTo>
                  <a:pt x="85" y="167"/>
                </a:lnTo>
                <a:lnTo>
                  <a:pt x="87" y="167"/>
                </a:lnTo>
                <a:lnTo>
                  <a:pt x="87" y="166"/>
                </a:lnTo>
                <a:lnTo>
                  <a:pt x="87" y="165"/>
                </a:lnTo>
                <a:lnTo>
                  <a:pt x="87" y="163"/>
                </a:lnTo>
                <a:lnTo>
                  <a:pt x="87" y="165"/>
                </a:lnTo>
                <a:lnTo>
                  <a:pt x="88" y="165"/>
                </a:lnTo>
                <a:lnTo>
                  <a:pt x="87" y="163"/>
                </a:lnTo>
                <a:lnTo>
                  <a:pt x="88" y="163"/>
                </a:lnTo>
                <a:lnTo>
                  <a:pt x="89" y="163"/>
                </a:lnTo>
                <a:lnTo>
                  <a:pt x="90" y="163"/>
                </a:lnTo>
                <a:lnTo>
                  <a:pt x="90" y="165"/>
                </a:lnTo>
                <a:close/>
                <a:moveTo>
                  <a:pt x="105" y="163"/>
                </a:moveTo>
                <a:lnTo>
                  <a:pt x="104" y="163"/>
                </a:lnTo>
                <a:lnTo>
                  <a:pt x="104" y="162"/>
                </a:lnTo>
                <a:lnTo>
                  <a:pt x="105" y="162"/>
                </a:lnTo>
                <a:lnTo>
                  <a:pt x="105" y="163"/>
                </a:lnTo>
                <a:close/>
                <a:moveTo>
                  <a:pt x="110" y="162"/>
                </a:moveTo>
                <a:lnTo>
                  <a:pt x="109" y="162"/>
                </a:lnTo>
                <a:lnTo>
                  <a:pt x="110" y="162"/>
                </a:lnTo>
                <a:close/>
                <a:moveTo>
                  <a:pt x="93" y="162"/>
                </a:moveTo>
                <a:lnTo>
                  <a:pt x="92" y="162"/>
                </a:lnTo>
                <a:lnTo>
                  <a:pt x="92" y="161"/>
                </a:lnTo>
                <a:lnTo>
                  <a:pt x="93" y="161"/>
                </a:lnTo>
                <a:lnTo>
                  <a:pt x="93" y="162"/>
                </a:lnTo>
                <a:close/>
                <a:moveTo>
                  <a:pt x="165" y="161"/>
                </a:moveTo>
                <a:lnTo>
                  <a:pt x="166" y="162"/>
                </a:lnTo>
                <a:lnTo>
                  <a:pt x="166" y="163"/>
                </a:lnTo>
                <a:lnTo>
                  <a:pt x="165" y="163"/>
                </a:lnTo>
                <a:lnTo>
                  <a:pt x="165" y="165"/>
                </a:lnTo>
                <a:lnTo>
                  <a:pt x="166" y="165"/>
                </a:lnTo>
                <a:lnTo>
                  <a:pt x="168" y="165"/>
                </a:lnTo>
                <a:lnTo>
                  <a:pt x="166" y="166"/>
                </a:lnTo>
                <a:lnTo>
                  <a:pt x="165" y="167"/>
                </a:lnTo>
                <a:lnTo>
                  <a:pt x="166" y="167"/>
                </a:lnTo>
                <a:lnTo>
                  <a:pt x="168" y="167"/>
                </a:lnTo>
                <a:lnTo>
                  <a:pt x="168" y="166"/>
                </a:lnTo>
                <a:lnTo>
                  <a:pt x="169" y="167"/>
                </a:lnTo>
                <a:lnTo>
                  <a:pt x="170" y="167"/>
                </a:lnTo>
                <a:lnTo>
                  <a:pt x="170" y="166"/>
                </a:lnTo>
                <a:lnTo>
                  <a:pt x="170" y="165"/>
                </a:lnTo>
                <a:lnTo>
                  <a:pt x="172" y="166"/>
                </a:lnTo>
                <a:lnTo>
                  <a:pt x="172" y="167"/>
                </a:lnTo>
                <a:lnTo>
                  <a:pt x="173" y="168"/>
                </a:lnTo>
                <a:lnTo>
                  <a:pt x="172" y="170"/>
                </a:lnTo>
                <a:lnTo>
                  <a:pt x="170" y="170"/>
                </a:lnTo>
                <a:lnTo>
                  <a:pt x="170" y="168"/>
                </a:lnTo>
                <a:lnTo>
                  <a:pt x="172" y="168"/>
                </a:lnTo>
                <a:lnTo>
                  <a:pt x="170" y="168"/>
                </a:lnTo>
                <a:lnTo>
                  <a:pt x="170" y="170"/>
                </a:lnTo>
                <a:lnTo>
                  <a:pt x="170" y="171"/>
                </a:lnTo>
                <a:lnTo>
                  <a:pt x="170" y="172"/>
                </a:lnTo>
                <a:lnTo>
                  <a:pt x="170" y="175"/>
                </a:lnTo>
                <a:lnTo>
                  <a:pt x="170" y="176"/>
                </a:lnTo>
                <a:lnTo>
                  <a:pt x="170" y="178"/>
                </a:lnTo>
                <a:lnTo>
                  <a:pt x="172" y="179"/>
                </a:lnTo>
                <a:lnTo>
                  <a:pt x="173" y="179"/>
                </a:lnTo>
                <a:lnTo>
                  <a:pt x="173" y="178"/>
                </a:lnTo>
                <a:lnTo>
                  <a:pt x="174" y="179"/>
                </a:lnTo>
                <a:lnTo>
                  <a:pt x="176" y="179"/>
                </a:lnTo>
                <a:lnTo>
                  <a:pt x="177" y="179"/>
                </a:lnTo>
                <a:lnTo>
                  <a:pt x="177" y="180"/>
                </a:lnTo>
                <a:lnTo>
                  <a:pt x="176" y="180"/>
                </a:lnTo>
                <a:lnTo>
                  <a:pt x="176" y="182"/>
                </a:lnTo>
                <a:lnTo>
                  <a:pt x="177" y="182"/>
                </a:lnTo>
                <a:lnTo>
                  <a:pt x="177" y="183"/>
                </a:lnTo>
                <a:lnTo>
                  <a:pt x="177" y="184"/>
                </a:lnTo>
                <a:lnTo>
                  <a:pt x="177" y="185"/>
                </a:lnTo>
                <a:lnTo>
                  <a:pt x="177" y="187"/>
                </a:lnTo>
                <a:lnTo>
                  <a:pt x="177" y="188"/>
                </a:lnTo>
                <a:lnTo>
                  <a:pt x="176" y="189"/>
                </a:lnTo>
                <a:lnTo>
                  <a:pt x="176" y="191"/>
                </a:lnTo>
                <a:lnTo>
                  <a:pt x="174" y="191"/>
                </a:lnTo>
                <a:lnTo>
                  <a:pt x="174" y="192"/>
                </a:lnTo>
                <a:lnTo>
                  <a:pt x="173" y="192"/>
                </a:lnTo>
                <a:lnTo>
                  <a:pt x="172" y="193"/>
                </a:lnTo>
                <a:lnTo>
                  <a:pt x="172" y="195"/>
                </a:lnTo>
                <a:lnTo>
                  <a:pt x="172" y="197"/>
                </a:lnTo>
                <a:lnTo>
                  <a:pt x="172" y="199"/>
                </a:lnTo>
                <a:lnTo>
                  <a:pt x="173" y="199"/>
                </a:lnTo>
                <a:lnTo>
                  <a:pt x="173" y="200"/>
                </a:lnTo>
                <a:lnTo>
                  <a:pt x="173" y="201"/>
                </a:lnTo>
                <a:lnTo>
                  <a:pt x="172" y="202"/>
                </a:lnTo>
                <a:lnTo>
                  <a:pt x="172" y="204"/>
                </a:lnTo>
                <a:lnTo>
                  <a:pt x="172" y="205"/>
                </a:lnTo>
                <a:lnTo>
                  <a:pt x="170" y="205"/>
                </a:lnTo>
                <a:lnTo>
                  <a:pt x="170" y="206"/>
                </a:lnTo>
                <a:lnTo>
                  <a:pt x="169" y="206"/>
                </a:lnTo>
                <a:lnTo>
                  <a:pt x="168" y="206"/>
                </a:lnTo>
                <a:lnTo>
                  <a:pt x="166" y="206"/>
                </a:lnTo>
                <a:lnTo>
                  <a:pt x="166" y="208"/>
                </a:lnTo>
                <a:lnTo>
                  <a:pt x="165" y="206"/>
                </a:lnTo>
                <a:lnTo>
                  <a:pt x="164" y="206"/>
                </a:lnTo>
                <a:lnTo>
                  <a:pt x="165" y="206"/>
                </a:lnTo>
                <a:lnTo>
                  <a:pt x="165" y="205"/>
                </a:lnTo>
                <a:lnTo>
                  <a:pt x="165" y="204"/>
                </a:lnTo>
                <a:lnTo>
                  <a:pt x="164" y="204"/>
                </a:lnTo>
                <a:lnTo>
                  <a:pt x="165" y="202"/>
                </a:lnTo>
                <a:lnTo>
                  <a:pt x="164" y="202"/>
                </a:lnTo>
                <a:lnTo>
                  <a:pt x="162" y="202"/>
                </a:lnTo>
                <a:lnTo>
                  <a:pt x="160" y="202"/>
                </a:lnTo>
                <a:lnTo>
                  <a:pt x="160" y="201"/>
                </a:lnTo>
                <a:lnTo>
                  <a:pt x="159" y="201"/>
                </a:lnTo>
                <a:lnTo>
                  <a:pt x="160" y="201"/>
                </a:lnTo>
                <a:lnTo>
                  <a:pt x="159" y="200"/>
                </a:lnTo>
                <a:lnTo>
                  <a:pt x="157" y="199"/>
                </a:lnTo>
                <a:lnTo>
                  <a:pt x="159" y="199"/>
                </a:lnTo>
                <a:lnTo>
                  <a:pt x="159" y="200"/>
                </a:lnTo>
                <a:lnTo>
                  <a:pt x="160" y="200"/>
                </a:lnTo>
                <a:lnTo>
                  <a:pt x="160" y="199"/>
                </a:lnTo>
                <a:lnTo>
                  <a:pt x="161" y="199"/>
                </a:lnTo>
                <a:lnTo>
                  <a:pt x="161" y="200"/>
                </a:lnTo>
                <a:lnTo>
                  <a:pt x="161" y="199"/>
                </a:lnTo>
                <a:lnTo>
                  <a:pt x="162" y="199"/>
                </a:lnTo>
                <a:lnTo>
                  <a:pt x="162" y="200"/>
                </a:lnTo>
                <a:lnTo>
                  <a:pt x="164" y="200"/>
                </a:lnTo>
                <a:lnTo>
                  <a:pt x="162" y="199"/>
                </a:lnTo>
                <a:lnTo>
                  <a:pt x="161" y="197"/>
                </a:lnTo>
                <a:lnTo>
                  <a:pt x="161" y="199"/>
                </a:lnTo>
                <a:lnTo>
                  <a:pt x="160" y="199"/>
                </a:lnTo>
                <a:lnTo>
                  <a:pt x="159" y="197"/>
                </a:lnTo>
                <a:lnTo>
                  <a:pt x="160" y="197"/>
                </a:lnTo>
                <a:lnTo>
                  <a:pt x="159" y="197"/>
                </a:lnTo>
                <a:lnTo>
                  <a:pt x="159" y="196"/>
                </a:lnTo>
                <a:lnTo>
                  <a:pt x="159" y="195"/>
                </a:lnTo>
                <a:lnTo>
                  <a:pt x="159" y="196"/>
                </a:lnTo>
                <a:lnTo>
                  <a:pt x="157" y="196"/>
                </a:lnTo>
                <a:lnTo>
                  <a:pt x="157" y="195"/>
                </a:lnTo>
                <a:lnTo>
                  <a:pt x="156" y="195"/>
                </a:lnTo>
                <a:lnTo>
                  <a:pt x="155" y="195"/>
                </a:lnTo>
                <a:lnTo>
                  <a:pt x="156" y="195"/>
                </a:lnTo>
                <a:lnTo>
                  <a:pt x="156" y="196"/>
                </a:lnTo>
                <a:lnTo>
                  <a:pt x="155" y="196"/>
                </a:lnTo>
                <a:lnTo>
                  <a:pt x="155" y="195"/>
                </a:lnTo>
                <a:lnTo>
                  <a:pt x="155" y="196"/>
                </a:lnTo>
                <a:lnTo>
                  <a:pt x="153" y="196"/>
                </a:lnTo>
                <a:lnTo>
                  <a:pt x="153" y="195"/>
                </a:lnTo>
                <a:lnTo>
                  <a:pt x="155" y="195"/>
                </a:lnTo>
                <a:lnTo>
                  <a:pt x="155" y="193"/>
                </a:lnTo>
                <a:lnTo>
                  <a:pt x="156" y="193"/>
                </a:lnTo>
                <a:lnTo>
                  <a:pt x="157" y="193"/>
                </a:lnTo>
                <a:lnTo>
                  <a:pt x="157" y="192"/>
                </a:lnTo>
                <a:lnTo>
                  <a:pt x="156" y="192"/>
                </a:lnTo>
                <a:lnTo>
                  <a:pt x="156" y="191"/>
                </a:lnTo>
                <a:lnTo>
                  <a:pt x="157" y="191"/>
                </a:lnTo>
                <a:lnTo>
                  <a:pt x="159" y="192"/>
                </a:lnTo>
                <a:lnTo>
                  <a:pt x="159" y="193"/>
                </a:lnTo>
                <a:lnTo>
                  <a:pt x="159" y="192"/>
                </a:lnTo>
                <a:lnTo>
                  <a:pt x="159" y="191"/>
                </a:lnTo>
                <a:lnTo>
                  <a:pt x="157" y="189"/>
                </a:lnTo>
                <a:lnTo>
                  <a:pt x="156" y="189"/>
                </a:lnTo>
                <a:lnTo>
                  <a:pt x="157" y="188"/>
                </a:lnTo>
                <a:lnTo>
                  <a:pt x="157" y="187"/>
                </a:lnTo>
                <a:lnTo>
                  <a:pt x="159" y="187"/>
                </a:lnTo>
                <a:lnTo>
                  <a:pt x="157" y="185"/>
                </a:lnTo>
                <a:lnTo>
                  <a:pt x="159" y="185"/>
                </a:lnTo>
                <a:lnTo>
                  <a:pt x="160" y="185"/>
                </a:lnTo>
                <a:lnTo>
                  <a:pt x="161" y="187"/>
                </a:lnTo>
                <a:lnTo>
                  <a:pt x="162" y="185"/>
                </a:lnTo>
                <a:lnTo>
                  <a:pt x="162" y="184"/>
                </a:lnTo>
                <a:lnTo>
                  <a:pt x="162" y="183"/>
                </a:lnTo>
                <a:lnTo>
                  <a:pt x="162" y="182"/>
                </a:lnTo>
                <a:lnTo>
                  <a:pt x="161" y="182"/>
                </a:lnTo>
                <a:lnTo>
                  <a:pt x="161" y="180"/>
                </a:lnTo>
                <a:lnTo>
                  <a:pt x="161" y="179"/>
                </a:lnTo>
                <a:lnTo>
                  <a:pt x="161" y="178"/>
                </a:lnTo>
                <a:lnTo>
                  <a:pt x="160" y="176"/>
                </a:lnTo>
                <a:lnTo>
                  <a:pt x="161" y="175"/>
                </a:lnTo>
                <a:lnTo>
                  <a:pt x="162" y="175"/>
                </a:lnTo>
                <a:lnTo>
                  <a:pt x="161" y="175"/>
                </a:lnTo>
                <a:lnTo>
                  <a:pt x="161" y="174"/>
                </a:lnTo>
                <a:lnTo>
                  <a:pt x="161" y="175"/>
                </a:lnTo>
                <a:lnTo>
                  <a:pt x="160" y="175"/>
                </a:lnTo>
                <a:lnTo>
                  <a:pt x="159" y="174"/>
                </a:lnTo>
                <a:lnTo>
                  <a:pt x="159" y="172"/>
                </a:lnTo>
                <a:lnTo>
                  <a:pt x="157" y="172"/>
                </a:lnTo>
                <a:lnTo>
                  <a:pt x="157" y="171"/>
                </a:lnTo>
                <a:lnTo>
                  <a:pt x="157" y="170"/>
                </a:lnTo>
                <a:lnTo>
                  <a:pt x="159" y="170"/>
                </a:lnTo>
                <a:lnTo>
                  <a:pt x="160" y="170"/>
                </a:lnTo>
                <a:lnTo>
                  <a:pt x="160" y="168"/>
                </a:lnTo>
                <a:lnTo>
                  <a:pt x="161" y="168"/>
                </a:lnTo>
                <a:lnTo>
                  <a:pt x="160" y="168"/>
                </a:lnTo>
                <a:lnTo>
                  <a:pt x="160" y="167"/>
                </a:lnTo>
                <a:lnTo>
                  <a:pt x="159" y="167"/>
                </a:lnTo>
                <a:lnTo>
                  <a:pt x="159" y="166"/>
                </a:lnTo>
                <a:lnTo>
                  <a:pt x="160" y="166"/>
                </a:lnTo>
                <a:lnTo>
                  <a:pt x="160" y="165"/>
                </a:lnTo>
                <a:lnTo>
                  <a:pt x="160" y="163"/>
                </a:lnTo>
                <a:lnTo>
                  <a:pt x="160" y="162"/>
                </a:lnTo>
                <a:lnTo>
                  <a:pt x="161" y="162"/>
                </a:lnTo>
                <a:lnTo>
                  <a:pt x="161" y="163"/>
                </a:lnTo>
                <a:lnTo>
                  <a:pt x="160" y="163"/>
                </a:lnTo>
                <a:lnTo>
                  <a:pt x="161" y="163"/>
                </a:lnTo>
                <a:lnTo>
                  <a:pt x="162" y="163"/>
                </a:lnTo>
                <a:lnTo>
                  <a:pt x="162" y="162"/>
                </a:lnTo>
                <a:lnTo>
                  <a:pt x="164" y="162"/>
                </a:lnTo>
                <a:lnTo>
                  <a:pt x="165" y="162"/>
                </a:lnTo>
                <a:lnTo>
                  <a:pt x="165" y="161"/>
                </a:lnTo>
                <a:close/>
                <a:moveTo>
                  <a:pt x="80" y="162"/>
                </a:moveTo>
                <a:lnTo>
                  <a:pt x="80" y="161"/>
                </a:lnTo>
                <a:lnTo>
                  <a:pt x="80" y="162"/>
                </a:lnTo>
                <a:close/>
                <a:moveTo>
                  <a:pt x="80" y="162"/>
                </a:moveTo>
                <a:lnTo>
                  <a:pt x="80" y="161"/>
                </a:lnTo>
                <a:lnTo>
                  <a:pt x="81" y="161"/>
                </a:lnTo>
                <a:lnTo>
                  <a:pt x="81" y="162"/>
                </a:lnTo>
                <a:lnTo>
                  <a:pt x="80" y="162"/>
                </a:lnTo>
                <a:close/>
                <a:moveTo>
                  <a:pt x="83" y="162"/>
                </a:moveTo>
                <a:lnTo>
                  <a:pt x="83" y="161"/>
                </a:lnTo>
                <a:lnTo>
                  <a:pt x="83" y="162"/>
                </a:lnTo>
                <a:close/>
                <a:moveTo>
                  <a:pt x="84" y="161"/>
                </a:moveTo>
                <a:lnTo>
                  <a:pt x="83" y="161"/>
                </a:lnTo>
                <a:lnTo>
                  <a:pt x="84" y="161"/>
                </a:lnTo>
                <a:close/>
                <a:moveTo>
                  <a:pt x="92" y="161"/>
                </a:moveTo>
                <a:lnTo>
                  <a:pt x="92" y="162"/>
                </a:lnTo>
                <a:lnTo>
                  <a:pt x="92" y="163"/>
                </a:lnTo>
                <a:lnTo>
                  <a:pt x="90" y="163"/>
                </a:lnTo>
                <a:lnTo>
                  <a:pt x="90" y="162"/>
                </a:lnTo>
                <a:lnTo>
                  <a:pt x="89" y="162"/>
                </a:lnTo>
                <a:lnTo>
                  <a:pt x="89" y="163"/>
                </a:lnTo>
                <a:lnTo>
                  <a:pt x="88" y="163"/>
                </a:lnTo>
                <a:lnTo>
                  <a:pt x="88" y="162"/>
                </a:lnTo>
                <a:lnTo>
                  <a:pt x="87" y="163"/>
                </a:lnTo>
                <a:lnTo>
                  <a:pt x="87" y="162"/>
                </a:lnTo>
                <a:lnTo>
                  <a:pt x="87" y="161"/>
                </a:lnTo>
                <a:lnTo>
                  <a:pt x="88" y="161"/>
                </a:lnTo>
                <a:lnTo>
                  <a:pt x="89" y="161"/>
                </a:lnTo>
                <a:lnTo>
                  <a:pt x="90" y="161"/>
                </a:lnTo>
                <a:lnTo>
                  <a:pt x="92" y="161"/>
                </a:lnTo>
                <a:close/>
                <a:moveTo>
                  <a:pt x="94" y="159"/>
                </a:moveTo>
                <a:lnTo>
                  <a:pt x="96" y="161"/>
                </a:lnTo>
                <a:lnTo>
                  <a:pt x="96" y="159"/>
                </a:lnTo>
                <a:lnTo>
                  <a:pt x="97" y="159"/>
                </a:lnTo>
                <a:lnTo>
                  <a:pt x="97" y="161"/>
                </a:lnTo>
                <a:lnTo>
                  <a:pt x="97" y="162"/>
                </a:lnTo>
                <a:lnTo>
                  <a:pt x="97" y="163"/>
                </a:lnTo>
                <a:lnTo>
                  <a:pt x="97" y="165"/>
                </a:lnTo>
                <a:lnTo>
                  <a:pt x="96" y="165"/>
                </a:lnTo>
                <a:lnTo>
                  <a:pt x="94" y="165"/>
                </a:lnTo>
                <a:lnTo>
                  <a:pt x="94" y="166"/>
                </a:lnTo>
                <a:lnTo>
                  <a:pt x="93" y="166"/>
                </a:lnTo>
                <a:lnTo>
                  <a:pt x="93" y="165"/>
                </a:lnTo>
                <a:lnTo>
                  <a:pt x="93" y="163"/>
                </a:lnTo>
                <a:lnTo>
                  <a:pt x="93" y="162"/>
                </a:lnTo>
                <a:lnTo>
                  <a:pt x="94" y="162"/>
                </a:lnTo>
                <a:lnTo>
                  <a:pt x="94" y="161"/>
                </a:lnTo>
                <a:lnTo>
                  <a:pt x="93" y="161"/>
                </a:lnTo>
                <a:lnTo>
                  <a:pt x="94" y="161"/>
                </a:lnTo>
                <a:lnTo>
                  <a:pt x="94" y="159"/>
                </a:lnTo>
                <a:close/>
                <a:moveTo>
                  <a:pt x="84" y="161"/>
                </a:moveTo>
                <a:lnTo>
                  <a:pt x="83" y="159"/>
                </a:lnTo>
                <a:lnTo>
                  <a:pt x="84" y="159"/>
                </a:lnTo>
                <a:lnTo>
                  <a:pt x="84" y="161"/>
                </a:lnTo>
                <a:close/>
                <a:moveTo>
                  <a:pt x="69" y="159"/>
                </a:moveTo>
                <a:lnTo>
                  <a:pt x="69" y="158"/>
                </a:lnTo>
                <a:lnTo>
                  <a:pt x="71" y="158"/>
                </a:lnTo>
                <a:lnTo>
                  <a:pt x="69" y="159"/>
                </a:lnTo>
                <a:close/>
                <a:moveTo>
                  <a:pt x="77" y="155"/>
                </a:moveTo>
                <a:lnTo>
                  <a:pt x="79" y="155"/>
                </a:lnTo>
                <a:lnTo>
                  <a:pt x="79" y="157"/>
                </a:lnTo>
                <a:lnTo>
                  <a:pt x="77" y="158"/>
                </a:lnTo>
                <a:lnTo>
                  <a:pt x="76" y="158"/>
                </a:lnTo>
                <a:lnTo>
                  <a:pt x="75" y="158"/>
                </a:lnTo>
                <a:lnTo>
                  <a:pt x="75" y="157"/>
                </a:lnTo>
                <a:lnTo>
                  <a:pt x="76" y="155"/>
                </a:lnTo>
                <a:lnTo>
                  <a:pt x="77" y="155"/>
                </a:lnTo>
                <a:close/>
                <a:moveTo>
                  <a:pt x="76" y="155"/>
                </a:moveTo>
                <a:lnTo>
                  <a:pt x="75" y="155"/>
                </a:lnTo>
                <a:lnTo>
                  <a:pt x="76" y="155"/>
                </a:lnTo>
                <a:close/>
                <a:moveTo>
                  <a:pt x="98" y="154"/>
                </a:moveTo>
                <a:lnTo>
                  <a:pt x="98" y="155"/>
                </a:lnTo>
                <a:lnTo>
                  <a:pt x="98" y="154"/>
                </a:lnTo>
                <a:close/>
                <a:moveTo>
                  <a:pt x="100" y="154"/>
                </a:moveTo>
                <a:lnTo>
                  <a:pt x="98" y="154"/>
                </a:lnTo>
                <a:lnTo>
                  <a:pt x="100" y="154"/>
                </a:lnTo>
                <a:close/>
                <a:moveTo>
                  <a:pt x="101" y="154"/>
                </a:moveTo>
                <a:lnTo>
                  <a:pt x="100" y="154"/>
                </a:lnTo>
                <a:lnTo>
                  <a:pt x="100" y="153"/>
                </a:lnTo>
                <a:lnTo>
                  <a:pt x="101" y="154"/>
                </a:lnTo>
                <a:close/>
                <a:moveTo>
                  <a:pt x="98" y="155"/>
                </a:moveTo>
                <a:lnTo>
                  <a:pt x="100" y="157"/>
                </a:lnTo>
                <a:lnTo>
                  <a:pt x="100" y="158"/>
                </a:lnTo>
                <a:lnTo>
                  <a:pt x="101" y="158"/>
                </a:lnTo>
                <a:lnTo>
                  <a:pt x="101" y="159"/>
                </a:lnTo>
                <a:lnTo>
                  <a:pt x="102" y="159"/>
                </a:lnTo>
                <a:lnTo>
                  <a:pt x="104" y="159"/>
                </a:lnTo>
                <a:lnTo>
                  <a:pt x="104" y="161"/>
                </a:lnTo>
                <a:lnTo>
                  <a:pt x="104" y="162"/>
                </a:lnTo>
                <a:lnTo>
                  <a:pt x="104" y="163"/>
                </a:lnTo>
                <a:lnTo>
                  <a:pt x="102" y="163"/>
                </a:lnTo>
                <a:lnTo>
                  <a:pt x="101" y="162"/>
                </a:lnTo>
                <a:lnTo>
                  <a:pt x="101" y="163"/>
                </a:lnTo>
                <a:lnTo>
                  <a:pt x="100" y="163"/>
                </a:lnTo>
                <a:lnTo>
                  <a:pt x="100" y="161"/>
                </a:lnTo>
                <a:lnTo>
                  <a:pt x="100" y="159"/>
                </a:lnTo>
                <a:lnTo>
                  <a:pt x="98" y="159"/>
                </a:lnTo>
                <a:lnTo>
                  <a:pt x="98" y="161"/>
                </a:lnTo>
                <a:lnTo>
                  <a:pt x="97" y="161"/>
                </a:lnTo>
                <a:lnTo>
                  <a:pt x="97" y="159"/>
                </a:lnTo>
                <a:lnTo>
                  <a:pt x="96" y="159"/>
                </a:lnTo>
                <a:lnTo>
                  <a:pt x="97" y="158"/>
                </a:lnTo>
                <a:lnTo>
                  <a:pt x="96" y="158"/>
                </a:lnTo>
                <a:lnTo>
                  <a:pt x="96" y="157"/>
                </a:lnTo>
                <a:lnTo>
                  <a:pt x="94" y="159"/>
                </a:lnTo>
                <a:lnTo>
                  <a:pt x="93" y="159"/>
                </a:lnTo>
                <a:lnTo>
                  <a:pt x="93" y="158"/>
                </a:lnTo>
                <a:lnTo>
                  <a:pt x="94" y="158"/>
                </a:lnTo>
                <a:lnTo>
                  <a:pt x="94" y="157"/>
                </a:lnTo>
                <a:lnTo>
                  <a:pt x="96" y="157"/>
                </a:lnTo>
                <a:lnTo>
                  <a:pt x="97" y="157"/>
                </a:lnTo>
                <a:lnTo>
                  <a:pt x="97" y="155"/>
                </a:lnTo>
                <a:lnTo>
                  <a:pt x="96" y="155"/>
                </a:lnTo>
                <a:lnTo>
                  <a:pt x="96" y="157"/>
                </a:lnTo>
                <a:lnTo>
                  <a:pt x="94" y="157"/>
                </a:lnTo>
                <a:lnTo>
                  <a:pt x="94" y="155"/>
                </a:lnTo>
                <a:lnTo>
                  <a:pt x="96" y="154"/>
                </a:lnTo>
                <a:lnTo>
                  <a:pt x="96" y="153"/>
                </a:lnTo>
                <a:lnTo>
                  <a:pt x="97" y="153"/>
                </a:lnTo>
                <a:lnTo>
                  <a:pt x="97" y="154"/>
                </a:lnTo>
                <a:lnTo>
                  <a:pt x="98" y="154"/>
                </a:lnTo>
                <a:lnTo>
                  <a:pt x="98" y="155"/>
                </a:lnTo>
                <a:close/>
                <a:moveTo>
                  <a:pt x="85" y="153"/>
                </a:moveTo>
                <a:lnTo>
                  <a:pt x="85" y="154"/>
                </a:lnTo>
                <a:lnTo>
                  <a:pt x="84" y="154"/>
                </a:lnTo>
                <a:lnTo>
                  <a:pt x="84" y="153"/>
                </a:lnTo>
                <a:lnTo>
                  <a:pt x="85" y="151"/>
                </a:lnTo>
                <a:lnTo>
                  <a:pt x="85" y="153"/>
                </a:lnTo>
                <a:close/>
                <a:moveTo>
                  <a:pt x="115" y="154"/>
                </a:moveTo>
                <a:lnTo>
                  <a:pt x="115" y="155"/>
                </a:lnTo>
                <a:lnTo>
                  <a:pt x="117" y="155"/>
                </a:lnTo>
                <a:lnTo>
                  <a:pt x="118" y="155"/>
                </a:lnTo>
                <a:lnTo>
                  <a:pt x="118" y="157"/>
                </a:lnTo>
                <a:lnTo>
                  <a:pt x="119" y="155"/>
                </a:lnTo>
                <a:lnTo>
                  <a:pt x="119" y="157"/>
                </a:lnTo>
                <a:lnTo>
                  <a:pt x="121" y="157"/>
                </a:lnTo>
                <a:lnTo>
                  <a:pt x="119" y="157"/>
                </a:lnTo>
                <a:lnTo>
                  <a:pt x="119" y="158"/>
                </a:lnTo>
                <a:lnTo>
                  <a:pt x="118" y="158"/>
                </a:lnTo>
                <a:lnTo>
                  <a:pt x="118" y="159"/>
                </a:lnTo>
                <a:lnTo>
                  <a:pt x="117" y="161"/>
                </a:lnTo>
                <a:lnTo>
                  <a:pt x="117" y="162"/>
                </a:lnTo>
                <a:lnTo>
                  <a:pt x="117" y="163"/>
                </a:lnTo>
                <a:lnTo>
                  <a:pt x="115" y="163"/>
                </a:lnTo>
                <a:lnTo>
                  <a:pt x="115" y="162"/>
                </a:lnTo>
                <a:lnTo>
                  <a:pt x="114" y="161"/>
                </a:lnTo>
                <a:lnTo>
                  <a:pt x="113" y="161"/>
                </a:lnTo>
                <a:lnTo>
                  <a:pt x="111" y="161"/>
                </a:lnTo>
                <a:lnTo>
                  <a:pt x="111" y="158"/>
                </a:lnTo>
                <a:lnTo>
                  <a:pt x="110" y="158"/>
                </a:lnTo>
                <a:lnTo>
                  <a:pt x="110" y="157"/>
                </a:lnTo>
                <a:lnTo>
                  <a:pt x="110" y="155"/>
                </a:lnTo>
                <a:lnTo>
                  <a:pt x="110" y="154"/>
                </a:lnTo>
                <a:lnTo>
                  <a:pt x="110" y="153"/>
                </a:lnTo>
                <a:lnTo>
                  <a:pt x="111" y="154"/>
                </a:lnTo>
                <a:lnTo>
                  <a:pt x="113" y="154"/>
                </a:lnTo>
                <a:lnTo>
                  <a:pt x="114" y="154"/>
                </a:lnTo>
                <a:lnTo>
                  <a:pt x="114" y="153"/>
                </a:lnTo>
                <a:lnTo>
                  <a:pt x="114" y="151"/>
                </a:lnTo>
                <a:lnTo>
                  <a:pt x="113" y="150"/>
                </a:lnTo>
                <a:lnTo>
                  <a:pt x="114" y="149"/>
                </a:lnTo>
                <a:lnTo>
                  <a:pt x="115" y="151"/>
                </a:lnTo>
                <a:lnTo>
                  <a:pt x="115" y="153"/>
                </a:lnTo>
                <a:lnTo>
                  <a:pt x="114" y="153"/>
                </a:lnTo>
                <a:lnTo>
                  <a:pt x="114" y="154"/>
                </a:lnTo>
                <a:lnTo>
                  <a:pt x="115" y="154"/>
                </a:lnTo>
                <a:close/>
                <a:moveTo>
                  <a:pt x="51" y="146"/>
                </a:moveTo>
                <a:lnTo>
                  <a:pt x="54" y="149"/>
                </a:lnTo>
                <a:lnTo>
                  <a:pt x="55" y="149"/>
                </a:lnTo>
                <a:lnTo>
                  <a:pt x="55" y="150"/>
                </a:lnTo>
                <a:lnTo>
                  <a:pt x="55" y="151"/>
                </a:lnTo>
                <a:lnTo>
                  <a:pt x="56" y="153"/>
                </a:lnTo>
                <a:lnTo>
                  <a:pt x="58" y="153"/>
                </a:lnTo>
                <a:lnTo>
                  <a:pt x="59" y="153"/>
                </a:lnTo>
                <a:lnTo>
                  <a:pt x="59" y="154"/>
                </a:lnTo>
                <a:lnTo>
                  <a:pt x="59" y="153"/>
                </a:lnTo>
                <a:lnTo>
                  <a:pt x="60" y="154"/>
                </a:lnTo>
                <a:lnTo>
                  <a:pt x="62" y="154"/>
                </a:lnTo>
                <a:lnTo>
                  <a:pt x="63" y="154"/>
                </a:lnTo>
                <a:lnTo>
                  <a:pt x="64" y="154"/>
                </a:lnTo>
                <a:lnTo>
                  <a:pt x="66" y="155"/>
                </a:lnTo>
                <a:lnTo>
                  <a:pt x="66" y="157"/>
                </a:lnTo>
                <a:lnTo>
                  <a:pt x="64" y="157"/>
                </a:lnTo>
                <a:lnTo>
                  <a:pt x="64" y="155"/>
                </a:lnTo>
                <a:lnTo>
                  <a:pt x="64" y="157"/>
                </a:lnTo>
                <a:lnTo>
                  <a:pt x="63" y="157"/>
                </a:lnTo>
                <a:lnTo>
                  <a:pt x="64" y="158"/>
                </a:lnTo>
                <a:lnTo>
                  <a:pt x="66" y="158"/>
                </a:lnTo>
                <a:lnTo>
                  <a:pt x="64" y="159"/>
                </a:lnTo>
                <a:lnTo>
                  <a:pt x="66" y="159"/>
                </a:lnTo>
                <a:lnTo>
                  <a:pt x="67" y="159"/>
                </a:lnTo>
                <a:lnTo>
                  <a:pt x="68" y="159"/>
                </a:lnTo>
                <a:lnTo>
                  <a:pt x="68" y="161"/>
                </a:lnTo>
                <a:lnTo>
                  <a:pt x="69" y="161"/>
                </a:lnTo>
                <a:lnTo>
                  <a:pt x="69" y="159"/>
                </a:lnTo>
                <a:lnTo>
                  <a:pt x="71" y="159"/>
                </a:lnTo>
                <a:lnTo>
                  <a:pt x="72" y="158"/>
                </a:lnTo>
                <a:lnTo>
                  <a:pt x="72" y="157"/>
                </a:lnTo>
                <a:lnTo>
                  <a:pt x="73" y="157"/>
                </a:lnTo>
                <a:lnTo>
                  <a:pt x="75" y="158"/>
                </a:lnTo>
                <a:lnTo>
                  <a:pt x="76" y="158"/>
                </a:lnTo>
                <a:lnTo>
                  <a:pt x="77" y="158"/>
                </a:lnTo>
                <a:lnTo>
                  <a:pt x="79" y="158"/>
                </a:lnTo>
                <a:lnTo>
                  <a:pt x="79" y="159"/>
                </a:lnTo>
                <a:lnTo>
                  <a:pt x="77" y="159"/>
                </a:lnTo>
                <a:lnTo>
                  <a:pt x="76" y="159"/>
                </a:lnTo>
                <a:lnTo>
                  <a:pt x="77" y="161"/>
                </a:lnTo>
                <a:lnTo>
                  <a:pt x="77" y="163"/>
                </a:lnTo>
                <a:lnTo>
                  <a:pt x="79" y="163"/>
                </a:lnTo>
                <a:lnTo>
                  <a:pt x="80" y="163"/>
                </a:lnTo>
                <a:lnTo>
                  <a:pt x="81" y="162"/>
                </a:lnTo>
                <a:lnTo>
                  <a:pt x="81" y="161"/>
                </a:lnTo>
                <a:lnTo>
                  <a:pt x="83" y="162"/>
                </a:lnTo>
                <a:lnTo>
                  <a:pt x="83" y="163"/>
                </a:lnTo>
                <a:lnTo>
                  <a:pt x="81" y="163"/>
                </a:lnTo>
                <a:lnTo>
                  <a:pt x="80" y="165"/>
                </a:lnTo>
                <a:lnTo>
                  <a:pt x="80" y="166"/>
                </a:lnTo>
                <a:lnTo>
                  <a:pt x="80" y="167"/>
                </a:lnTo>
                <a:lnTo>
                  <a:pt x="81" y="167"/>
                </a:lnTo>
                <a:lnTo>
                  <a:pt x="81" y="168"/>
                </a:lnTo>
                <a:lnTo>
                  <a:pt x="83" y="168"/>
                </a:lnTo>
                <a:lnTo>
                  <a:pt x="81" y="166"/>
                </a:lnTo>
                <a:lnTo>
                  <a:pt x="81" y="165"/>
                </a:lnTo>
                <a:lnTo>
                  <a:pt x="83" y="165"/>
                </a:lnTo>
                <a:lnTo>
                  <a:pt x="84" y="165"/>
                </a:lnTo>
                <a:lnTo>
                  <a:pt x="84" y="166"/>
                </a:lnTo>
                <a:lnTo>
                  <a:pt x="84" y="167"/>
                </a:lnTo>
                <a:lnTo>
                  <a:pt x="84" y="168"/>
                </a:lnTo>
                <a:lnTo>
                  <a:pt x="84" y="170"/>
                </a:lnTo>
                <a:lnTo>
                  <a:pt x="85" y="170"/>
                </a:lnTo>
                <a:lnTo>
                  <a:pt x="85" y="171"/>
                </a:lnTo>
                <a:lnTo>
                  <a:pt x="85" y="172"/>
                </a:lnTo>
                <a:lnTo>
                  <a:pt x="85" y="174"/>
                </a:lnTo>
                <a:lnTo>
                  <a:pt x="84" y="175"/>
                </a:lnTo>
                <a:lnTo>
                  <a:pt x="85" y="175"/>
                </a:lnTo>
                <a:lnTo>
                  <a:pt x="87" y="175"/>
                </a:lnTo>
                <a:lnTo>
                  <a:pt x="87" y="176"/>
                </a:lnTo>
                <a:lnTo>
                  <a:pt x="87" y="178"/>
                </a:lnTo>
                <a:lnTo>
                  <a:pt x="88" y="179"/>
                </a:lnTo>
                <a:lnTo>
                  <a:pt x="88" y="180"/>
                </a:lnTo>
                <a:lnTo>
                  <a:pt x="89" y="180"/>
                </a:lnTo>
                <a:lnTo>
                  <a:pt x="89" y="182"/>
                </a:lnTo>
                <a:lnTo>
                  <a:pt x="88" y="182"/>
                </a:lnTo>
                <a:lnTo>
                  <a:pt x="87" y="182"/>
                </a:lnTo>
                <a:lnTo>
                  <a:pt x="87" y="183"/>
                </a:lnTo>
                <a:lnTo>
                  <a:pt x="88" y="183"/>
                </a:lnTo>
                <a:lnTo>
                  <a:pt x="87" y="184"/>
                </a:lnTo>
                <a:lnTo>
                  <a:pt x="88" y="185"/>
                </a:lnTo>
                <a:lnTo>
                  <a:pt x="88" y="184"/>
                </a:lnTo>
                <a:lnTo>
                  <a:pt x="89" y="185"/>
                </a:lnTo>
                <a:lnTo>
                  <a:pt x="89" y="187"/>
                </a:lnTo>
                <a:lnTo>
                  <a:pt x="89" y="188"/>
                </a:lnTo>
                <a:lnTo>
                  <a:pt x="89" y="189"/>
                </a:lnTo>
                <a:lnTo>
                  <a:pt x="89" y="191"/>
                </a:lnTo>
                <a:lnTo>
                  <a:pt x="90" y="191"/>
                </a:lnTo>
                <a:lnTo>
                  <a:pt x="92" y="191"/>
                </a:lnTo>
                <a:lnTo>
                  <a:pt x="92" y="192"/>
                </a:lnTo>
                <a:lnTo>
                  <a:pt x="93" y="192"/>
                </a:lnTo>
                <a:lnTo>
                  <a:pt x="94" y="192"/>
                </a:lnTo>
                <a:lnTo>
                  <a:pt x="94" y="193"/>
                </a:lnTo>
                <a:lnTo>
                  <a:pt x="94" y="195"/>
                </a:lnTo>
                <a:lnTo>
                  <a:pt x="97" y="196"/>
                </a:lnTo>
                <a:lnTo>
                  <a:pt x="98" y="196"/>
                </a:lnTo>
                <a:lnTo>
                  <a:pt x="100" y="197"/>
                </a:lnTo>
                <a:lnTo>
                  <a:pt x="101" y="197"/>
                </a:lnTo>
                <a:lnTo>
                  <a:pt x="102" y="197"/>
                </a:lnTo>
                <a:lnTo>
                  <a:pt x="102" y="199"/>
                </a:lnTo>
                <a:lnTo>
                  <a:pt x="104" y="199"/>
                </a:lnTo>
                <a:lnTo>
                  <a:pt x="105" y="197"/>
                </a:lnTo>
                <a:lnTo>
                  <a:pt x="107" y="197"/>
                </a:lnTo>
                <a:lnTo>
                  <a:pt x="107" y="199"/>
                </a:lnTo>
                <a:lnTo>
                  <a:pt x="106" y="199"/>
                </a:lnTo>
                <a:lnTo>
                  <a:pt x="106" y="200"/>
                </a:lnTo>
                <a:lnTo>
                  <a:pt x="105" y="200"/>
                </a:lnTo>
                <a:lnTo>
                  <a:pt x="104" y="200"/>
                </a:lnTo>
                <a:lnTo>
                  <a:pt x="102" y="201"/>
                </a:lnTo>
                <a:lnTo>
                  <a:pt x="104" y="202"/>
                </a:lnTo>
                <a:lnTo>
                  <a:pt x="105" y="202"/>
                </a:lnTo>
                <a:lnTo>
                  <a:pt x="104" y="201"/>
                </a:lnTo>
                <a:lnTo>
                  <a:pt x="105" y="201"/>
                </a:lnTo>
                <a:lnTo>
                  <a:pt x="105" y="200"/>
                </a:lnTo>
                <a:lnTo>
                  <a:pt x="107" y="199"/>
                </a:lnTo>
                <a:lnTo>
                  <a:pt x="107" y="197"/>
                </a:lnTo>
                <a:lnTo>
                  <a:pt x="109" y="197"/>
                </a:lnTo>
                <a:lnTo>
                  <a:pt x="111" y="199"/>
                </a:lnTo>
                <a:lnTo>
                  <a:pt x="113" y="199"/>
                </a:lnTo>
                <a:lnTo>
                  <a:pt x="114" y="200"/>
                </a:lnTo>
                <a:lnTo>
                  <a:pt x="115" y="201"/>
                </a:lnTo>
                <a:lnTo>
                  <a:pt x="114" y="201"/>
                </a:lnTo>
                <a:lnTo>
                  <a:pt x="113" y="201"/>
                </a:lnTo>
                <a:lnTo>
                  <a:pt x="113" y="202"/>
                </a:lnTo>
                <a:lnTo>
                  <a:pt x="114" y="201"/>
                </a:lnTo>
                <a:lnTo>
                  <a:pt x="117" y="201"/>
                </a:lnTo>
                <a:lnTo>
                  <a:pt x="118" y="202"/>
                </a:lnTo>
                <a:lnTo>
                  <a:pt x="119" y="201"/>
                </a:lnTo>
                <a:lnTo>
                  <a:pt x="119" y="200"/>
                </a:lnTo>
                <a:lnTo>
                  <a:pt x="121" y="200"/>
                </a:lnTo>
                <a:lnTo>
                  <a:pt x="121" y="201"/>
                </a:lnTo>
                <a:lnTo>
                  <a:pt x="119" y="202"/>
                </a:lnTo>
                <a:lnTo>
                  <a:pt x="119" y="204"/>
                </a:lnTo>
                <a:lnTo>
                  <a:pt x="121" y="204"/>
                </a:lnTo>
                <a:lnTo>
                  <a:pt x="121" y="205"/>
                </a:lnTo>
                <a:lnTo>
                  <a:pt x="121" y="206"/>
                </a:lnTo>
                <a:lnTo>
                  <a:pt x="122" y="206"/>
                </a:lnTo>
                <a:lnTo>
                  <a:pt x="123" y="206"/>
                </a:lnTo>
                <a:lnTo>
                  <a:pt x="124" y="208"/>
                </a:lnTo>
                <a:lnTo>
                  <a:pt x="126" y="208"/>
                </a:lnTo>
                <a:lnTo>
                  <a:pt x="126" y="209"/>
                </a:lnTo>
                <a:lnTo>
                  <a:pt x="127" y="209"/>
                </a:lnTo>
                <a:lnTo>
                  <a:pt x="127" y="208"/>
                </a:lnTo>
                <a:lnTo>
                  <a:pt x="128" y="209"/>
                </a:lnTo>
                <a:lnTo>
                  <a:pt x="130" y="209"/>
                </a:lnTo>
                <a:lnTo>
                  <a:pt x="131" y="208"/>
                </a:lnTo>
                <a:lnTo>
                  <a:pt x="132" y="208"/>
                </a:lnTo>
                <a:lnTo>
                  <a:pt x="132" y="209"/>
                </a:lnTo>
                <a:lnTo>
                  <a:pt x="134" y="209"/>
                </a:lnTo>
                <a:lnTo>
                  <a:pt x="135" y="209"/>
                </a:lnTo>
                <a:lnTo>
                  <a:pt x="136" y="209"/>
                </a:lnTo>
                <a:lnTo>
                  <a:pt x="136" y="210"/>
                </a:lnTo>
                <a:lnTo>
                  <a:pt x="138" y="210"/>
                </a:lnTo>
                <a:lnTo>
                  <a:pt x="139" y="210"/>
                </a:lnTo>
                <a:lnTo>
                  <a:pt x="140" y="210"/>
                </a:lnTo>
                <a:lnTo>
                  <a:pt x="140" y="212"/>
                </a:lnTo>
                <a:lnTo>
                  <a:pt x="141" y="212"/>
                </a:lnTo>
                <a:lnTo>
                  <a:pt x="143" y="212"/>
                </a:lnTo>
                <a:lnTo>
                  <a:pt x="144" y="212"/>
                </a:lnTo>
                <a:lnTo>
                  <a:pt x="147" y="213"/>
                </a:lnTo>
                <a:lnTo>
                  <a:pt x="148" y="213"/>
                </a:lnTo>
                <a:lnTo>
                  <a:pt x="148" y="214"/>
                </a:lnTo>
                <a:lnTo>
                  <a:pt x="149" y="214"/>
                </a:lnTo>
                <a:lnTo>
                  <a:pt x="149" y="216"/>
                </a:lnTo>
                <a:lnTo>
                  <a:pt x="149" y="217"/>
                </a:lnTo>
                <a:lnTo>
                  <a:pt x="151" y="217"/>
                </a:lnTo>
                <a:lnTo>
                  <a:pt x="152" y="218"/>
                </a:lnTo>
                <a:lnTo>
                  <a:pt x="151" y="218"/>
                </a:lnTo>
                <a:lnTo>
                  <a:pt x="151" y="220"/>
                </a:lnTo>
                <a:lnTo>
                  <a:pt x="151" y="221"/>
                </a:lnTo>
                <a:lnTo>
                  <a:pt x="152" y="221"/>
                </a:lnTo>
                <a:lnTo>
                  <a:pt x="153" y="222"/>
                </a:lnTo>
                <a:lnTo>
                  <a:pt x="155" y="223"/>
                </a:lnTo>
                <a:lnTo>
                  <a:pt x="155" y="222"/>
                </a:lnTo>
                <a:lnTo>
                  <a:pt x="156" y="222"/>
                </a:lnTo>
                <a:lnTo>
                  <a:pt x="157" y="222"/>
                </a:lnTo>
                <a:lnTo>
                  <a:pt x="159" y="223"/>
                </a:lnTo>
                <a:lnTo>
                  <a:pt x="159" y="222"/>
                </a:lnTo>
                <a:lnTo>
                  <a:pt x="159" y="221"/>
                </a:lnTo>
                <a:lnTo>
                  <a:pt x="160" y="221"/>
                </a:lnTo>
                <a:lnTo>
                  <a:pt x="160" y="222"/>
                </a:lnTo>
                <a:lnTo>
                  <a:pt x="161" y="222"/>
                </a:lnTo>
                <a:lnTo>
                  <a:pt x="161" y="223"/>
                </a:lnTo>
                <a:lnTo>
                  <a:pt x="161" y="225"/>
                </a:lnTo>
                <a:lnTo>
                  <a:pt x="160" y="226"/>
                </a:lnTo>
                <a:lnTo>
                  <a:pt x="161" y="227"/>
                </a:lnTo>
                <a:lnTo>
                  <a:pt x="161" y="226"/>
                </a:lnTo>
                <a:lnTo>
                  <a:pt x="162" y="226"/>
                </a:lnTo>
                <a:lnTo>
                  <a:pt x="162" y="227"/>
                </a:lnTo>
                <a:lnTo>
                  <a:pt x="162" y="229"/>
                </a:lnTo>
                <a:lnTo>
                  <a:pt x="164" y="229"/>
                </a:lnTo>
                <a:lnTo>
                  <a:pt x="164" y="231"/>
                </a:lnTo>
                <a:lnTo>
                  <a:pt x="165" y="231"/>
                </a:lnTo>
                <a:lnTo>
                  <a:pt x="165" y="233"/>
                </a:lnTo>
                <a:lnTo>
                  <a:pt x="166" y="233"/>
                </a:lnTo>
                <a:lnTo>
                  <a:pt x="166" y="231"/>
                </a:lnTo>
                <a:lnTo>
                  <a:pt x="165" y="231"/>
                </a:lnTo>
                <a:lnTo>
                  <a:pt x="165" y="230"/>
                </a:lnTo>
                <a:lnTo>
                  <a:pt x="165" y="229"/>
                </a:lnTo>
                <a:lnTo>
                  <a:pt x="165" y="227"/>
                </a:lnTo>
                <a:lnTo>
                  <a:pt x="165" y="226"/>
                </a:lnTo>
                <a:lnTo>
                  <a:pt x="165" y="227"/>
                </a:lnTo>
                <a:lnTo>
                  <a:pt x="166" y="229"/>
                </a:lnTo>
                <a:lnTo>
                  <a:pt x="168" y="229"/>
                </a:lnTo>
                <a:lnTo>
                  <a:pt x="168" y="227"/>
                </a:lnTo>
                <a:lnTo>
                  <a:pt x="166" y="226"/>
                </a:lnTo>
                <a:lnTo>
                  <a:pt x="168" y="226"/>
                </a:lnTo>
                <a:lnTo>
                  <a:pt x="168" y="225"/>
                </a:lnTo>
                <a:lnTo>
                  <a:pt x="169" y="225"/>
                </a:lnTo>
                <a:lnTo>
                  <a:pt x="170" y="225"/>
                </a:lnTo>
                <a:lnTo>
                  <a:pt x="170" y="226"/>
                </a:lnTo>
                <a:lnTo>
                  <a:pt x="170" y="227"/>
                </a:lnTo>
                <a:lnTo>
                  <a:pt x="169" y="229"/>
                </a:lnTo>
                <a:lnTo>
                  <a:pt x="168" y="230"/>
                </a:lnTo>
                <a:lnTo>
                  <a:pt x="168" y="231"/>
                </a:lnTo>
                <a:lnTo>
                  <a:pt x="169" y="231"/>
                </a:lnTo>
                <a:lnTo>
                  <a:pt x="170" y="231"/>
                </a:lnTo>
                <a:lnTo>
                  <a:pt x="170" y="233"/>
                </a:lnTo>
                <a:lnTo>
                  <a:pt x="169" y="234"/>
                </a:lnTo>
                <a:lnTo>
                  <a:pt x="168" y="235"/>
                </a:lnTo>
                <a:lnTo>
                  <a:pt x="166" y="235"/>
                </a:lnTo>
                <a:lnTo>
                  <a:pt x="166" y="234"/>
                </a:lnTo>
                <a:lnTo>
                  <a:pt x="165" y="234"/>
                </a:lnTo>
                <a:lnTo>
                  <a:pt x="164" y="235"/>
                </a:lnTo>
                <a:lnTo>
                  <a:pt x="162" y="235"/>
                </a:lnTo>
                <a:lnTo>
                  <a:pt x="162" y="234"/>
                </a:lnTo>
                <a:lnTo>
                  <a:pt x="161" y="234"/>
                </a:lnTo>
                <a:lnTo>
                  <a:pt x="161" y="235"/>
                </a:lnTo>
                <a:lnTo>
                  <a:pt x="162" y="235"/>
                </a:lnTo>
                <a:lnTo>
                  <a:pt x="161" y="235"/>
                </a:lnTo>
                <a:lnTo>
                  <a:pt x="160" y="235"/>
                </a:lnTo>
                <a:lnTo>
                  <a:pt x="160" y="237"/>
                </a:lnTo>
                <a:lnTo>
                  <a:pt x="159" y="237"/>
                </a:lnTo>
                <a:lnTo>
                  <a:pt x="157" y="237"/>
                </a:lnTo>
                <a:lnTo>
                  <a:pt x="156" y="238"/>
                </a:lnTo>
                <a:lnTo>
                  <a:pt x="155" y="239"/>
                </a:lnTo>
                <a:lnTo>
                  <a:pt x="155" y="240"/>
                </a:lnTo>
                <a:lnTo>
                  <a:pt x="156" y="240"/>
                </a:lnTo>
                <a:lnTo>
                  <a:pt x="156" y="242"/>
                </a:lnTo>
                <a:lnTo>
                  <a:pt x="157" y="242"/>
                </a:lnTo>
                <a:lnTo>
                  <a:pt x="159" y="243"/>
                </a:lnTo>
                <a:lnTo>
                  <a:pt x="160" y="243"/>
                </a:lnTo>
                <a:lnTo>
                  <a:pt x="161" y="244"/>
                </a:lnTo>
                <a:lnTo>
                  <a:pt x="161" y="246"/>
                </a:lnTo>
                <a:lnTo>
                  <a:pt x="161" y="247"/>
                </a:lnTo>
                <a:lnTo>
                  <a:pt x="162" y="247"/>
                </a:lnTo>
                <a:lnTo>
                  <a:pt x="162" y="246"/>
                </a:lnTo>
                <a:lnTo>
                  <a:pt x="164" y="244"/>
                </a:lnTo>
                <a:lnTo>
                  <a:pt x="164" y="246"/>
                </a:lnTo>
                <a:lnTo>
                  <a:pt x="164" y="247"/>
                </a:lnTo>
                <a:lnTo>
                  <a:pt x="164" y="248"/>
                </a:lnTo>
                <a:lnTo>
                  <a:pt x="164" y="250"/>
                </a:lnTo>
                <a:lnTo>
                  <a:pt x="165" y="251"/>
                </a:lnTo>
                <a:lnTo>
                  <a:pt x="168" y="251"/>
                </a:lnTo>
                <a:lnTo>
                  <a:pt x="169" y="250"/>
                </a:lnTo>
                <a:lnTo>
                  <a:pt x="169" y="251"/>
                </a:lnTo>
                <a:lnTo>
                  <a:pt x="168" y="252"/>
                </a:lnTo>
                <a:lnTo>
                  <a:pt x="169" y="251"/>
                </a:lnTo>
                <a:lnTo>
                  <a:pt x="170" y="250"/>
                </a:lnTo>
                <a:lnTo>
                  <a:pt x="172" y="248"/>
                </a:lnTo>
                <a:lnTo>
                  <a:pt x="173" y="248"/>
                </a:lnTo>
                <a:lnTo>
                  <a:pt x="172" y="248"/>
                </a:lnTo>
                <a:lnTo>
                  <a:pt x="172" y="247"/>
                </a:lnTo>
                <a:lnTo>
                  <a:pt x="173" y="246"/>
                </a:lnTo>
                <a:lnTo>
                  <a:pt x="174" y="244"/>
                </a:lnTo>
                <a:lnTo>
                  <a:pt x="176" y="243"/>
                </a:lnTo>
                <a:lnTo>
                  <a:pt x="177" y="243"/>
                </a:lnTo>
                <a:lnTo>
                  <a:pt x="177" y="244"/>
                </a:lnTo>
                <a:lnTo>
                  <a:pt x="177" y="246"/>
                </a:lnTo>
                <a:lnTo>
                  <a:pt x="176" y="246"/>
                </a:lnTo>
                <a:lnTo>
                  <a:pt x="176" y="247"/>
                </a:lnTo>
                <a:lnTo>
                  <a:pt x="176" y="248"/>
                </a:lnTo>
                <a:lnTo>
                  <a:pt x="176" y="250"/>
                </a:lnTo>
                <a:lnTo>
                  <a:pt x="174" y="250"/>
                </a:lnTo>
                <a:lnTo>
                  <a:pt x="173" y="250"/>
                </a:lnTo>
                <a:lnTo>
                  <a:pt x="173" y="251"/>
                </a:lnTo>
                <a:lnTo>
                  <a:pt x="172" y="252"/>
                </a:lnTo>
                <a:lnTo>
                  <a:pt x="173" y="252"/>
                </a:lnTo>
                <a:lnTo>
                  <a:pt x="173" y="251"/>
                </a:lnTo>
                <a:lnTo>
                  <a:pt x="173" y="252"/>
                </a:lnTo>
                <a:lnTo>
                  <a:pt x="173" y="254"/>
                </a:lnTo>
                <a:lnTo>
                  <a:pt x="173" y="255"/>
                </a:lnTo>
                <a:lnTo>
                  <a:pt x="174" y="256"/>
                </a:lnTo>
                <a:lnTo>
                  <a:pt x="176" y="256"/>
                </a:lnTo>
                <a:lnTo>
                  <a:pt x="176" y="257"/>
                </a:lnTo>
                <a:lnTo>
                  <a:pt x="177" y="257"/>
                </a:lnTo>
                <a:lnTo>
                  <a:pt x="176" y="257"/>
                </a:lnTo>
                <a:lnTo>
                  <a:pt x="174" y="259"/>
                </a:lnTo>
                <a:lnTo>
                  <a:pt x="173" y="260"/>
                </a:lnTo>
                <a:lnTo>
                  <a:pt x="174" y="260"/>
                </a:lnTo>
                <a:lnTo>
                  <a:pt x="176" y="259"/>
                </a:lnTo>
                <a:lnTo>
                  <a:pt x="176" y="257"/>
                </a:lnTo>
                <a:lnTo>
                  <a:pt x="176" y="259"/>
                </a:lnTo>
                <a:lnTo>
                  <a:pt x="176" y="260"/>
                </a:lnTo>
                <a:lnTo>
                  <a:pt x="176" y="261"/>
                </a:lnTo>
                <a:lnTo>
                  <a:pt x="177" y="263"/>
                </a:lnTo>
                <a:lnTo>
                  <a:pt x="177" y="264"/>
                </a:lnTo>
                <a:lnTo>
                  <a:pt x="176" y="264"/>
                </a:lnTo>
                <a:lnTo>
                  <a:pt x="176" y="261"/>
                </a:lnTo>
                <a:lnTo>
                  <a:pt x="174" y="261"/>
                </a:lnTo>
                <a:lnTo>
                  <a:pt x="174" y="263"/>
                </a:lnTo>
                <a:lnTo>
                  <a:pt x="176" y="265"/>
                </a:lnTo>
                <a:lnTo>
                  <a:pt x="177" y="265"/>
                </a:lnTo>
                <a:lnTo>
                  <a:pt x="177" y="267"/>
                </a:lnTo>
                <a:lnTo>
                  <a:pt x="178" y="268"/>
                </a:lnTo>
                <a:lnTo>
                  <a:pt x="178" y="269"/>
                </a:lnTo>
                <a:lnTo>
                  <a:pt x="179" y="269"/>
                </a:lnTo>
                <a:lnTo>
                  <a:pt x="178" y="268"/>
                </a:lnTo>
                <a:lnTo>
                  <a:pt x="178" y="267"/>
                </a:lnTo>
                <a:lnTo>
                  <a:pt x="177" y="265"/>
                </a:lnTo>
                <a:lnTo>
                  <a:pt x="178" y="265"/>
                </a:lnTo>
                <a:lnTo>
                  <a:pt x="178" y="268"/>
                </a:lnTo>
                <a:lnTo>
                  <a:pt x="179" y="268"/>
                </a:lnTo>
                <a:lnTo>
                  <a:pt x="181" y="269"/>
                </a:lnTo>
                <a:lnTo>
                  <a:pt x="181" y="271"/>
                </a:lnTo>
                <a:lnTo>
                  <a:pt x="182" y="271"/>
                </a:lnTo>
                <a:lnTo>
                  <a:pt x="182" y="272"/>
                </a:lnTo>
                <a:lnTo>
                  <a:pt x="181" y="273"/>
                </a:lnTo>
                <a:lnTo>
                  <a:pt x="182" y="274"/>
                </a:lnTo>
                <a:lnTo>
                  <a:pt x="181" y="274"/>
                </a:lnTo>
                <a:lnTo>
                  <a:pt x="182" y="274"/>
                </a:lnTo>
                <a:lnTo>
                  <a:pt x="182" y="276"/>
                </a:lnTo>
                <a:lnTo>
                  <a:pt x="183" y="274"/>
                </a:lnTo>
                <a:lnTo>
                  <a:pt x="182" y="273"/>
                </a:lnTo>
                <a:lnTo>
                  <a:pt x="182" y="272"/>
                </a:lnTo>
                <a:lnTo>
                  <a:pt x="183" y="274"/>
                </a:lnTo>
                <a:lnTo>
                  <a:pt x="185" y="274"/>
                </a:lnTo>
                <a:lnTo>
                  <a:pt x="186" y="276"/>
                </a:lnTo>
                <a:lnTo>
                  <a:pt x="186" y="277"/>
                </a:lnTo>
                <a:lnTo>
                  <a:pt x="187" y="278"/>
                </a:lnTo>
                <a:lnTo>
                  <a:pt x="189" y="280"/>
                </a:lnTo>
                <a:lnTo>
                  <a:pt x="191" y="281"/>
                </a:lnTo>
                <a:lnTo>
                  <a:pt x="190" y="281"/>
                </a:lnTo>
                <a:lnTo>
                  <a:pt x="189" y="281"/>
                </a:lnTo>
                <a:lnTo>
                  <a:pt x="190" y="281"/>
                </a:lnTo>
                <a:lnTo>
                  <a:pt x="191" y="282"/>
                </a:lnTo>
                <a:lnTo>
                  <a:pt x="193" y="281"/>
                </a:lnTo>
                <a:lnTo>
                  <a:pt x="194" y="281"/>
                </a:lnTo>
                <a:lnTo>
                  <a:pt x="195" y="280"/>
                </a:lnTo>
                <a:lnTo>
                  <a:pt x="196" y="280"/>
                </a:lnTo>
                <a:lnTo>
                  <a:pt x="198" y="280"/>
                </a:lnTo>
                <a:lnTo>
                  <a:pt x="199" y="280"/>
                </a:lnTo>
                <a:lnTo>
                  <a:pt x="200" y="280"/>
                </a:lnTo>
                <a:lnTo>
                  <a:pt x="202" y="278"/>
                </a:lnTo>
                <a:lnTo>
                  <a:pt x="203" y="278"/>
                </a:lnTo>
                <a:lnTo>
                  <a:pt x="204" y="277"/>
                </a:lnTo>
                <a:lnTo>
                  <a:pt x="206" y="277"/>
                </a:lnTo>
                <a:lnTo>
                  <a:pt x="207" y="276"/>
                </a:lnTo>
                <a:lnTo>
                  <a:pt x="208" y="274"/>
                </a:lnTo>
                <a:lnTo>
                  <a:pt x="210" y="273"/>
                </a:lnTo>
                <a:lnTo>
                  <a:pt x="210" y="274"/>
                </a:lnTo>
                <a:lnTo>
                  <a:pt x="211" y="273"/>
                </a:lnTo>
                <a:lnTo>
                  <a:pt x="211" y="272"/>
                </a:lnTo>
                <a:lnTo>
                  <a:pt x="212" y="272"/>
                </a:lnTo>
                <a:lnTo>
                  <a:pt x="212" y="271"/>
                </a:lnTo>
                <a:lnTo>
                  <a:pt x="213" y="271"/>
                </a:lnTo>
                <a:lnTo>
                  <a:pt x="215" y="269"/>
                </a:lnTo>
                <a:lnTo>
                  <a:pt x="216" y="268"/>
                </a:lnTo>
                <a:lnTo>
                  <a:pt x="216" y="267"/>
                </a:lnTo>
                <a:lnTo>
                  <a:pt x="217" y="265"/>
                </a:lnTo>
                <a:lnTo>
                  <a:pt x="219" y="265"/>
                </a:lnTo>
                <a:lnTo>
                  <a:pt x="220" y="265"/>
                </a:lnTo>
                <a:lnTo>
                  <a:pt x="221" y="264"/>
                </a:lnTo>
                <a:lnTo>
                  <a:pt x="223" y="264"/>
                </a:lnTo>
                <a:lnTo>
                  <a:pt x="224" y="264"/>
                </a:lnTo>
                <a:lnTo>
                  <a:pt x="224" y="265"/>
                </a:lnTo>
                <a:lnTo>
                  <a:pt x="225" y="265"/>
                </a:lnTo>
                <a:lnTo>
                  <a:pt x="227" y="265"/>
                </a:lnTo>
                <a:lnTo>
                  <a:pt x="227" y="267"/>
                </a:lnTo>
                <a:lnTo>
                  <a:pt x="225" y="267"/>
                </a:lnTo>
                <a:lnTo>
                  <a:pt x="225" y="268"/>
                </a:lnTo>
                <a:lnTo>
                  <a:pt x="224" y="268"/>
                </a:lnTo>
                <a:lnTo>
                  <a:pt x="224" y="269"/>
                </a:lnTo>
                <a:lnTo>
                  <a:pt x="223" y="269"/>
                </a:lnTo>
                <a:lnTo>
                  <a:pt x="223" y="271"/>
                </a:lnTo>
                <a:lnTo>
                  <a:pt x="224" y="271"/>
                </a:lnTo>
                <a:lnTo>
                  <a:pt x="224" y="272"/>
                </a:lnTo>
                <a:lnTo>
                  <a:pt x="224" y="273"/>
                </a:lnTo>
                <a:lnTo>
                  <a:pt x="224" y="274"/>
                </a:lnTo>
                <a:lnTo>
                  <a:pt x="223" y="274"/>
                </a:lnTo>
                <a:lnTo>
                  <a:pt x="223" y="276"/>
                </a:lnTo>
                <a:lnTo>
                  <a:pt x="224" y="276"/>
                </a:lnTo>
                <a:lnTo>
                  <a:pt x="223" y="277"/>
                </a:lnTo>
                <a:lnTo>
                  <a:pt x="221" y="278"/>
                </a:lnTo>
                <a:lnTo>
                  <a:pt x="221" y="280"/>
                </a:lnTo>
                <a:lnTo>
                  <a:pt x="221" y="281"/>
                </a:lnTo>
                <a:lnTo>
                  <a:pt x="220" y="281"/>
                </a:lnTo>
                <a:lnTo>
                  <a:pt x="221" y="282"/>
                </a:lnTo>
                <a:lnTo>
                  <a:pt x="221" y="284"/>
                </a:lnTo>
                <a:lnTo>
                  <a:pt x="221" y="285"/>
                </a:lnTo>
                <a:lnTo>
                  <a:pt x="220" y="286"/>
                </a:lnTo>
                <a:lnTo>
                  <a:pt x="220" y="288"/>
                </a:lnTo>
                <a:lnTo>
                  <a:pt x="220" y="289"/>
                </a:lnTo>
                <a:lnTo>
                  <a:pt x="219" y="289"/>
                </a:lnTo>
                <a:lnTo>
                  <a:pt x="219" y="290"/>
                </a:lnTo>
                <a:lnTo>
                  <a:pt x="220" y="292"/>
                </a:lnTo>
                <a:lnTo>
                  <a:pt x="220" y="293"/>
                </a:lnTo>
                <a:lnTo>
                  <a:pt x="219" y="294"/>
                </a:lnTo>
                <a:lnTo>
                  <a:pt x="219" y="295"/>
                </a:lnTo>
                <a:lnTo>
                  <a:pt x="220" y="297"/>
                </a:lnTo>
                <a:lnTo>
                  <a:pt x="220" y="298"/>
                </a:lnTo>
                <a:lnTo>
                  <a:pt x="220" y="299"/>
                </a:lnTo>
                <a:lnTo>
                  <a:pt x="220" y="301"/>
                </a:lnTo>
                <a:lnTo>
                  <a:pt x="219" y="301"/>
                </a:lnTo>
                <a:lnTo>
                  <a:pt x="220" y="302"/>
                </a:lnTo>
                <a:lnTo>
                  <a:pt x="219" y="303"/>
                </a:lnTo>
                <a:lnTo>
                  <a:pt x="217" y="305"/>
                </a:lnTo>
                <a:lnTo>
                  <a:pt x="217" y="306"/>
                </a:lnTo>
                <a:lnTo>
                  <a:pt x="216" y="307"/>
                </a:lnTo>
                <a:lnTo>
                  <a:pt x="217" y="307"/>
                </a:lnTo>
                <a:lnTo>
                  <a:pt x="217" y="309"/>
                </a:lnTo>
                <a:lnTo>
                  <a:pt x="215" y="310"/>
                </a:lnTo>
                <a:lnTo>
                  <a:pt x="215" y="311"/>
                </a:lnTo>
                <a:lnTo>
                  <a:pt x="216" y="312"/>
                </a:lnTo>
                <a:lnTo>
                  <a:pt x="216" y="314"/>
                </a:lnTo>
                <a:lnTo>
                  <a:pt x="219" y="315"/>
                </a:lnTo>
                <a:lnTo>
                  <a:pt x="219" y="316"/>
                </a:lnTo>
                <a:lnTo>
                  <a:pt x="220" y="318"/>
                </a:lnTo>
                <a:lnTo>
                  <a:pt x="223" y="318"/>
                </a:lnTo>
                <a:lnTo>
                  <a:pt x="224" y="318"/>
                </a:lnTo>
                <a:lnTo>
                  <a:pt x="223" y="318"/>
                </a:lnTo>
                <a:lnTo>
                  <a:pt x="221" y="318"/>
                </a:lnTo>
                <a:lnTo>
                  <a:pt x="221" y="319"/>
                </a:lnTo>
                <a:lnTo>
                  <a:pt x="223" y="319"/>
                </a:lnTo>
                <a:lnTo>
                  <a:pt x="223" y="318"/>
                </a:lnTo>
                <a:lnTo>
                  <a:pt x="224" y="318"/>
                </a:lnTo>
                <a:lnTo>
                  <a:pt x="224" y="316"/>
                </a:lnTo>
                <a:lnTo>
                  <a:pt x="223" y="316"/>
                </a:lnTo>
                <a:lnTo>
                  <a:pt x="224" y="315"/>
                </a:lnTo>
                <a:lnTo>
                  <a:pt x="224" y="316"/>
                </a:lnTo>
                <a:lnTo>
                  <a:pt x="225" y="315"/>
                </a:lnTo>
                <a:lnTo>
                  <a:pt x="225" y="316"/>
                </a:lnTo>
                <a:lnTo>
                  <a:pt x="225" y="318"/>
                </a:lnTo>
                <a:lnTo>
                  <a:pt x="227" y="319"/>
                </a:lnTo>
                <a:lnTo>
                  <a:pt x="227" y="320"/>
                </a:lnTo>
                <a:lnTo>
                  <a:pt x="227" y="322"/>
                </a:lnTo>
                <a:lnTo>
                  <a:pt x="227" y="323"/>
                </a:lnTo>
                <a:lnTo>
                  <a:pt x="228" y="323"/>
                </a:lnTo>
                <a:lnTo>
                  <a:pt x="228" y="324"/>
                </a:lnTo>
                <a:lnTo>
                  <a:pt x="229" y="326"/>
                </a:lnTo>
                <a:lnTo>
                  <a:pt x="231" y="327"/>
                </a:lnTo>
                <a:lnTo>
                  <a:pt x="231" y="328"/>
                </a:lnTo>
                <a:lnTo>
                  <a:pt x="234" y="332"/>
                </a:lnTo>
                <a:lnTo>
                  <a:pt x="237" y="335"/>
                </a:lnTo>
                <a:lnTo>
                  <a:pt x="238" y="335"/>
                </a:lnTo>
                <a:lnTo>
                  <a:pt x="238" y="336"/>
                </a:lnTo>
                <a:lnTo>
                  <a:pt x="240" y="339"/>
                </a:lnTo>
                <a:lnTo>
                  <a:pt x="238" y="339"/>
                </a:lnTo>
                <a:lnTo>
                  <a:pt x="238" y="337"/>
                </a:lnTo>
                <a:lnTo>
                  <a:pt x="237" y="336"/>
                </a:lnTo>
                <a:lnTo>
                  <a:pt x="237" y="335"/>
                </a:lnTo>
                <a:lnTo>
                  <a:pt x="236" y="335"/>
                </a:lnTo>
                <a:lnTo>
                  <a:pt x="236" y="333"/>
                </a:lnTo>
                <a:lnTo>
                  <a:pt x="234" y="333"/>
                </a:lnTo>
                <a:lnTo>
                  <a:pt x="233" y="332"/>
                </a:lnTo>
                <a:lnTo>
                  <a:pt x="232" y="332"/>
                </a:lnTo>
                <a:lnTo>
                  <a:pt x="233" y="332"/>
                </a:lnTo>
                <a:lnTo>
                  <a:pt x="234" y="332"/>
                </a:lnTo>
                <a:lnTo>
                  <a:pt x="233" y="332"/>
                </a:lnTo>
                <a:lnTo>
                  <a:pt x="232" y="333"/>
                </a:lnTo>
                <a:lnTo>
                  <a:pt x="232" y="335"/>
                </a:lnTo>
                <a:lnTo>
                  <a:pt x="233" y="335"/>
                </a:lnTo>
                <a:lnTo>
                  <a:pt x="233" y="333"/>
                </a:lnTo>
                <a:lnTo>
                  <a:pt x="234" y="333"/>
                </a:lnTo>
                <a:lnTo>
                  <a:pt x="236" y="335"/>
                </a:lnTo>
                <a:lnTo>
                  <a:pt x="236" y="336"/>
                </a:lnTo>
                <a:lnTo>
                  <a:pt x="237" y="337"/>
                </a:lnTo>
                <a:lnTo>
                  <a:pt x="238" y="337"/>
                </a:lnTo>
                <a:lnTo>
                  <a:pt x="240" y="340"/>
                </a:lnTo>
                <a:lnTo>
                  <a:pt x="241" y="340"/>
                </a:lnTo>
                <a:lnTo>
                  <a:pt x="242" y="340"/>
                </a:lnTo>
                <a:lnTo>
                  <a:pt x="241" y="341"/>
                </a:lnTo>
                <a:lnTo>
                  <a:pt x="241" y="343"/>
                </a:lnTo>
                <a:lnTo>
                  <a:pt x="242" y="343"/>
                </a:lnTo>
                <a:lnTo>
                  <a:pt x="244" y="343"/>
                </a:lnTo>
                <a:lnTo>
                  <a:pt x="244" y="341"/>
                </a:lnTo>
                <a:lnTo>
                  <a:pt x="245" y="341"/>
                </a:lnTo>
                <a:lnTo>
                  <a:pt x="245" y="343"/>
                </a:lnTo>
                <a:lnTo>
                  <a:pt x="246" y="343"/>
                </a:lnTo>
                <a:lnTo>
                  <a:pt x="248" y="344"/>
                </a:lnTo>
                <a:lnTo>
                  <a:pt x="248" y="345"/>
                </a:lnTo>
                <a:lnTo>
                  <a:pt x="249" y="345"/>
                </a:lnTo>
                <a:lnTo>
                  <a:pt x="249" y="346"/>
                </a:lnTo>
                <a:lnTo>
                  <a:pt x="249" y="348"/>
                </a:lnTo>
                <a:lnTo>
                  <a:pt x="250" y="348"/>
                </a:lnTo>
                <a:lnTo>
                  <a:pt x="250" y="349"/>
                </a:lnTo>
                <a:lnTo>
                  <a:pt x="250" y="350"/>
                </a:lnTo>
                <a:lnTo>
                  <a:pt x="249" y="350"/>
                </a:lnTo>
                <a:lnTo>
                  <a:pt x="249" y="352"/>
                </a:lnTo>
                <a:lnTo>
                  <a:pt x="249" y="350"/>
                </a:lnTo>
                <a:lnTo>
                  <a:pt x="246" y="350"/>
                </a:lnTo>
                <a:lnTo>
                  <a:pt x="246" y="352"/>
                </a:lnTo>
                <a:lnTo>
                  <a:pt x="245" y="352"/>
                </a:lnTo>
                <a:lnTo>
                  <a:pt x="246" y="352"/>
                </a:lnTo>
                <a:lnTo>
                  <a:pt x="246" y="353"/>
                </a:lnTo>
                <a:lnTo>
                  <a:pt x="246" y="354"/>
                </a:lnTo>
                <a:lnTo>
                  <a:pt x="248" y="353"/>
                </a:lnTo>
                <a:lnTo>
                  <a:pt x="249" y="354"/>
                </a:lnTo>
                <a:lnTo>
                  <a:pt x="249" y="353"/>
                </a:lnTo>
                <a:lnTo>
                  <a:pt x="248" y="353"/>
                </a:lnTo>
                <a:lnTo>
                  <a:pt x="249" y="352"/>
                </a:lnTo>
                <a:lnTo>
                  <a:pt x="249" y="353"/>
                </a:lnTo>
                <a:lnTo>
                  <a:pt x="250" y="353"/>
                </a:lnTo>
                <a:lnTo>
                  <a:pt x="250" y="354"/>
                </a:lnTo>
                <a:lnTo>
                  <a:pt x="250" y="356"/>
                </a:lnTo>
                <a:lnTo>
                  <a:pt x="251" y="354"/>
                </a:lnTo>
                <a:lnTo>
                  <a:pt x="253" y="353"/>
                </a:lnTo>
                <a:lnTo>
                  <a:pt x="253" y="354"/>
                </a:lnTo>
                <a:lnTo>
                  <a:pt x="253" y="356"/>
                </a:lnTo>
                <a:lnTo>
                  <a:pt x="253" y="357"/>
                </a:lnTo>
                <a:lnTo>
                  <a:pt x="253" y="358"/>
                </a:lnTo>
                <a:lnTo>
                  <a:pt x="253" y="360"/>
                </a:lnTo>
                <a:lnTo>
                  <a:pt x="251" y="360"/>
                </a:lnTo>
                <a:lnTo>
                  <a:pt x="251" y="361"/>
                </a:lnTo>
                <a:lnTo>
                  <a:pt x="250" y="361"/>
                </a:lnTo>
                <a:lnTo>
                  <a:pt x="249" y="362"/>
                </a:lnTo>
                <a:lnTo>
                  <a:pt x="249" y="363"/>
                </a:lnTo>
                <a:lnTo>
                  <a:pt x="251" y="365"/>
                </a:lnTo>
                <a:lnTo>
                  <a:pt x="251" y="366"/>
                </a:lnTo>
                <a:lnTo>
                  <a:pt x="253" y="365"/>
                </a:lnTo>
                <a:lnTo>
                  <a:pt x="253" y="366"/>
                </a:lnTo>
                <a:lnTo>
                  <a:pt x="253" y="367"/>
                </a:lnTo>
                <a:lnTo>
                  <a:pt x="254" y="367"/>
                </a:lnTo>
                <a:lnTo>
                  <a:pt x="254" y="369"/>
                </a:lnTo>
                <a:lnTo>
                  <a:pt x="254" y="370"/>
                </a:lnTo>
                <a:lnTo>
                  <a:pt x="255" y="370"/>
                </a:lnTo>
                <a:lnTo>
                  <a:pt x="255" y="371"/>
                </a:lnTo>
                <a:lnTo>
                  <a:pt x="255" y="373"/>
                </a:lnTo>
                <a:lnTo>
                  <a:pt x="254" y="373"/>
                </a:lnTo>
                <a:lnTo>
                  <a:pt x="253" y="373"/>
                </a:lnTo>
                <a:lnTo>
                  <a:pt x="251" y="373"/>
                </a:lnTo>
                <a:lnTo>
                  <a:pt x="251" y="374"/>
                </a:lnTo>
                <a:lnTo>
                  <a:pt x="253" y="374"/>
                </a:lnTo>
                <a:lnTo>
                  <a:pt x="253" y="375"/>
                </a:lnTo>
                <a:lnTo>
                  <a:pt x="254" y="375"/>
                </a:lnTo>
                <a:lnTo>
                  <a:pt x="253" y="377"/>
                </a:lnTo>
                <a:lnTo>
                  <a:pt x="251" y="378"/>
                </a:lnTo>
                <a:lnTo>
                  <a:pt x="250" y="378"/>
                </a:lnTo>
                <a:lnTo>
                  <a:pt x="250" y="379"/>
                </a:lnTo>
                <a:lnTo>
                  <a:pt x="249" y="379"/>
                </a:lnTo>
                <a:lnTo>
                  <a:pt x="249" y="381"/>
                </a:lnTo>
                <a:lnTo>
                  <a:pt x="248" y="381"/>
                </a:lnTo>
                <a:lnTo>
                  <a:pt x="248" y="382"/>
                </a:lnTo>
                <a:lnTo>
                  <a:pt x="248" y="383"/>
                </a:lnTo>
                <a:lnTo>
                  <a:pt x="248" y="384"/>
                </a:lnTo>
                <a:lnTo>
                  <a:pt x="249" y="384"/>
                </a:lnTo>
                <a:lnTo>
                  <a:pt x="248" y="386"/>
                </a:lnTo>
                <a:lnTo>
                  <a:pt x="246" y="386"/>
                </a:lnTo>
                <a:lnTo>
                  <a:pt x="246" y="387"/>
                </a:lnTo>
                <a:lnTo>
                  <a:pt x="245" y="388"/>
                </a:lnTo>
                <a:lnTo>
                  <a:pt x="242" y="388"/>
                </a:lnTo>
                <a:lnTo>
                  <a:pt x="242" y="387"/>
                </a:lnTo>
                <a:lnTo>
                  <a:pt x="241" y="387"/>
                </a:lnTo>
                <a:lnTo>
                  <a:pt x="240" y="388"/>
                </a:lnTo>
                <a:lnTo>
                  <a:pt x="238" y="388"/>
                </a:lnTo>
                <a:lnTo>
                  <a:pt x="237" y="390"/>
                </a:lnTo>
                <a:lnTo>
                  <a:pt x="237" y="388"/>
                </a:lnTo>
                <a:lnTo>
                  <a:pt x="236" y="390"/>
                </a:lnTo>
                <a:lnTo>
                  <a:pt x="234" y="390"/>
                </a:lnTo>
                <a:lnTo>
                  <a:pt x="233" y="390"/>
                </a:lnTo>
                <a:lnTo>
                  <a:pt x="233" y="391"/>
                </a:lnTo>
                <a:lnTo>
                  <a:pt x="233" y="392"/>
                </a:lnTo>
                <a:lnTo>
                  <a:pt x="234" y="394"/>
                </a:lnTo>
                <a:lnTo>
                  <a:pt x="234" y="395"/>
                </a:lnTo>
                <a:lnTo>
                  <a:pt x="233" y="395"/>
                </a:lnTo>
                <a:lnTo>
                  <a:pt x="233" y="396"/>
                </a:lnTo>
                <a:lnTo>
                  <a:pt x="232" y="395"/>
                </a:lnTo>
                <a:lnTo>
                  <a:pt x="231" y="395"/>
                </a:lnTo>
                <a:lnTo>
                  <a:pt x="229" y="395"/>
                </a:lnTo>
                <a:lnTo>
                  <a:pt x="229" y="396"/>
                </a:lnTo>
                <a:lnTo>
                  <a:pt x="228" y="396"/>
                </a:lnTo>
                <a:lnTo>
                  <a:pt x="228" y="398"/>
                </a:lnTo>
                <a:lnTo>
                  <a:pt x="228" y="401"/>
                </a:lnTo>
                <a:lnTo>
                  <a:pt x="229" y="403"/>
                </a:lnTo>
                <a:lnTo>
                  <a:pt x="231" y="403"/>
                </a:lnTo>
                <a:lnTo>
                  <a:pt x="232" y="404"/>
                </a:lnTo>
                <a:lnTo>
                  <a:pt x="233" y="404"/>
                </a:lnTo>
                <a:lnTo>
                  <a:pt x="234" y="404"/>
                </a:lnTo>
                <a:lnTo>
                  <a:pt x="236" y="405"/>
                </a:lnTo>
                <a:lnTo>
                  <a:pt x="234" y="407"/>
                </a:lnTo>
                <a:lnTo>
                  <a:pt x="233" y="405"/>
                </a:lnTo>
                <a:lnTo>
                  <a:pt x="232" y="405"/>
                </a:lnTo>
                <a:lnTo>
                  <a:pt x="232" y="407"/>
                </a:lnTo>
                <a:lnTo>
                  <a:pt x="232" y="405"/>
                </a:lnTo>
                <a:lnTo>
                  <a:pt x="231" y="407"/>
                </a:lnTo>
                <a:lnTo>
                  <a:pt x="231" y="405"/>
                </a:lnTo>
                <a:lnTo>
                  <a:pt x="231" y="407"/>
                </a:lnTo>
                <a:lnTo>
                  <a:pt x="229" y="407"/>
                </a:lnTo>
                <a:lnTo>
                  <a:pt x="228" y="407"/>
                </a:lnTo>
                <a:lnTo>
                  <a:pt x="227" y="407"/>
                </a:lnTo>
                <a:lnTo>
                  <a:pt x="227" y="405"/>
                </a:lnTo>
                <a:lnTo>
                  <a:pt x="225" y="405"/>
                </a:lnTo>
                <a:lnTo>
                  <a:pt x="225" y="404"/>
                </a:lnTo>
                <a:lnTo>
                  <a:pt x="225" y="405"/>
                </a:lnTo>
                <a:lnTo>
                  <a:pt x="224" y="405"/>
                </a:lnTo>
                <a:lnTo>
                  <a:pt x="223" y="404"/>
                </a:lnTo>
                <a:lnTo>
                  <a:pt x="223" y="405"/>
                </a:lnTo>
                <a:lnTo>
                  <a:pt x="221" y="404"/>
                </a:lnTo>
                <a:lnTo>
                  <a:pt x="221" y="405"/>
                </a:lnTo>
                <a:lnTo>
                  <a:pt x="220" y="407"/>
                </a:lnTo>
                <a:lnTo>
                  <a:pt x="220" y="408"/>
                </a:lnTo>
                <a:lnTo>
                  <a:pt x="219" y="408"/>
                </a:lnTo>
                <a:lnTo>
                  <a:pt x="219" y="409"/>
                </a:lnTo>
                <a:lnTo>
                  <a:pt x="216" y="409"/>
                </a:lnTo>
                <a:lnTo>
                  <a:pt x="215" y="409"/>
                </a:lnTo>
                <a:lnTo>
                  <a:pt x="213" y="411"/>
                </a:lnTo>
                <a:lnTo>
                  <a:pt x="212" y="411"/>
                </a:lnTo>
                <a:lnTo>
                  <a:pt x="212" y="412"/>
                </a:lnTo>
                <a:lnTo>
                  <a:pt x="211" y="412"/>
                </a:lnTo>
                <a:lnTo>
                  <a:pt x="211" y="411"/>
                </a:lnTo>
                <a:lnTo>
                  <a:pt x="210" y="411"/>
                </a:lnTo>
                <a:lnTo>
                  <a:pt x="211" y="412"/>
                </a:lnTo>
                <a:lnTo>
                  <a:pt x="211" y="413"/>
                </a:lnTo>
                <a:lnTo>
                  <a:pt x="210" y="413"/>
                </a:lnTo>
                <a:lnTo>
                  <a:pt x="208" y="415"/>
                </a:lnTo>
                <a:lnTo>
                  <a:pt x="207" y="415"/>
                </a:lnTo>
                <a:lnTo>
                  <a:pt x="206" y="416"/>
                </a:lnTo>
                <a:lnTo>
                  <a:pt x="204" y="416"/>
                </a:lnTo>
                <a:lnTo>
                  <a:pt x="203" y="416"/>
                </a:lnTo>
                <a:lnTo>
                  <a:pt x="203" y="417"/>
                </a:lnTo>
                <a:lnTo>
                  <a:pt x="202" y="417"/>
                </a:lnTo>
                <a:lnTo>
                  <a:pt x="200" y="418"/>
                </a:lnTo>
                <a:lnTo>
                  <a:pt x="202" y="418"/>
                </a:lnTo>
                <a:lnTo>
                  <a:pt x="202" y="420"/>
                </a:lnTo>
                <a:lnTo>
                  <a:pt x="200" y="420"/>
                </a:lnTo>
                <a:lnTo>
                  <a:pt x="200" y="421"/>
                </a:lnTo>
                <a:lnTo>
                  <a:pt x="202" y="422"/>
                </a:lnTo>
                <a:lnTo>
                  <a:pt x="200" y="424"/>
                </a:lnTo>
                <a:lnTo>
                  <a:pt x="199" y="424"/>
                </a:lnTo>
                <a:lnTo>
                  <a:pt x="198" y="425"/>
                </a:lnTo>
                <a:lnTo>
                  <a:pt x="199" y="425"/>
                </a:lnTo>
                <a:lnTo>
                  <a:pt x="199" y="426"/>
                </a:lnTo>
                <a:lnTo>
                  <a:pt x="200" y="426"/>
                </a:lnTo>
                <a:lnTo>
                  <a:pt x="202" y="428"/>
                </a:lnTo>
                <a:lnTo>
                  <a:pt x="203" y="428"/>
                </a:lnTo>
                <a:lnTo>
                  <a:pt x="203" y="429"/>
                </a:lnTo>
                <a:lnTo>
                  <a:pt x="207" y="430"/>
                </a:lnTo>
                <a:lnTo>
                  <a:pt x="207" y="432"/>
                </a:lnTo>
                <a:lnTo>
                  <a:pt x="207" y="433"/>
                </a:lnTo>
                <a:lnTo>
                  <a:pt x="207" y="434"/>
                </a:lnTo>
                <a:lnTo>
                  <a:pt x="206" y="434"/>
                </a:lnTo>
                <a:lnTo>
                  <a:pt x="206" y="435"/>
                </a:lnTo>
                <a:lnTo>
                  <a:pt x="207" y="437"/>
                </a:lnTo>
                <a:lnTo>
                  <a:pt x="207" y="438"/>
                </a:lnTo>
                <a:lnTo>
                  <a:pt x="207" y="439"/>
                </a:lnTo>
                <a:lnTo>
                  <a:pt x="207" y="441"/>
                </a:lnTo>
                <a:lnTo>
                  <a:pt x="208" y="441"/>
                </a:lnTo>
                <a:lnTo>
                  <a:pt x="210" y="442"/>
                </a:lnTo>
                <a:lnTo>
                  <a:pt x="211" y="442"/>
                </a:lnTo>
                <a:lnTo>
                  <a:pt x="212" y="442"/>
                </a:lnTo>
                <a:lnTo>
                  <a:pt x="212" y="443"/>
                </a:lnTo>
                <a:lnTo>
                  <a:pt x="211" y="443"/>
                </a:lnTo>
                <a:lnTo>
                  <a:pt x="212" y="443"/>
                </a:lnTo>
                <a:lnTo>
                  <a:pt x="215" y="443"/>
                </a:lnTo>
                <a:lnTo>
                  <a:pt x="216" y="442"/>
                </a:lnTo>
                <a:lnTo>
                  <a:pt x="216" y="443"/>
                </a:lnTo>
                <a:lnTo>
                  <a:pt x="216" y="442"/>
                </a:lnTo>
                <a:lnTo>
                  <a:pt x="215" y="441"/>
                </a:lnTo>
                <a:lnTo>
                  <a:pt x="216" y="441"/>
                </a:lnTo>
                <a:lnTo>
                  <a:pt x="217" y="441"/>
                </a:lnTo>
                <a:lnTo>
                  <a:pt x="219" y="441"/>
                </a:lnTo>
                <a:lnTo>
                  <a:pt x="219" y="442"/>
                </a:lnTo>
                <a:lnTo>
                  <a:pt x="220" y="442"/>
                </a:lnTo>
                <a:lnTo>
                  <a:pt x="221" y="443"/>
                </a:lnTo>
                <a:lnTo>
                  <a:pt x="223" y="443"/>
                </a:lnTo>
                <a:lnTo>
                  <a:pt x="224" y="445"/>
                </a:lnTo>
                <a:lnTo>
                  <a:pt x="225" y="445"/>
                </a:lnTo>
                <a:lnTo>
                  <a:pt x="227" y="445"/>
                </a:lnTo>
                <a:lnTo>
                  <a:pt x="228" y="445"/>
                </a:lnTo>
                <a:lnTo>
                  <a:pt x="229" y="445"/>
                </a:lnTo>
                <a:lnTo>
                  <a:pt x="231" y="445"/>
                </a:lnTo>
                <a:lnTo>
                  <a:pt x="231" y="443"/>
                </a:lnTo>
                <a:lnTo>
                  <a:pt x="232" y="443"/>
                </a:lnTo>
                <a:lnTo>
                  <a:pt x="231" y="443"/>
                </a:lnTo>
                <a:lnTo>
                  <a:pt x="232" y="443"/>
                </a:lnTo>
                <a:lnTo>
                  <a:pt x="231" y="443"/>
                </a:lnTo>
                <a:lnTo>
                  <a:pt x="232" y="443"/>
                </a:lnTo>
                <a:lnTo>
                  <a:pt x="231" y="442"/>
                </a:lnTo>
                <a:lnTo>
                  <a:pt x="231" y="443"/>
                </a:lnTo>
                <a:lnTo>
                  <a:pt x="231" y="442"/>
                </a:lnTo>
                <a:lnTo>
                  <a:pt x="229" y="442"/>
                </a:lnTo>
                <a:lnTo>
                  <a:pt x="228" y="441"/>
                </a:lnTo>
                <a:lnTo>
                  <a:pt x="227" y="441"/>
                </a:lnTo>
                <a:lnTo>
                  <a:pt x="225" y="441"/>
                </a:lnTo>
                <a:lnTo>
                  <a:pt x="224" y="441"/>
                </a:lnTo>
                <a:lnTo>
                  <a:pt x="224" y="439"/>
                </a:lnTo>
                <a:lnTo>
                  <a:pt x="223" y="439"/>
                </a:lnTo>
                <a:lnTo>
                  <a:pt x="221" y="439"/>
                </a:lnTo>
                <a:lnTo>
                  <a:pt x="221" y="438"/>
                </a:lnTo>
                <a:lnTo>
                  <a:pt x="223" y="438"/>
                </a:lnTo>
                <a:lnTo>
                  <a:pt x="224" y="438"/>
                </a:lnTo>
                <a:lnTo>
                  <a:pt x="225" y="438"/>
                </a:lnTo>
                <a:lnTo>
                  <a:pt x="225" y="437"/>
                </a:lnTo>
                <a:lnTo>
                  <a:pt x="227" y="437"/>
                </a:lnTo>
                <a:lnTo>
                  <a:pt x="228" y="437"/>
                </a:lnTo>
                <a:lnTo>
                  <a:pt x="228" y="438"/>
                </a:lnTo>
                <a:lnTo>
                  <a:pt x="229" y="438"/>
                </a:lnTo>
                <a:lnTo>
                  <a:pt x="231" y="438"/>
                </a:lnTo>
                <a:lnTo>
                  <a:pt x="232" y="438"/>
                </a:lnTo>
                <a:lnTo>
                  <a:pt x="233" y="438"/>
                </a:lnTo>
                <a:lnTo>
                  <a:pt x="233" y="439"/>
                </a:lnTo>
                <a:lnTo>
                  <a:pt x="236" y="439"/>
                </a:lnTo>
                <a:lnTo>
                  <a:pt x="237" y="438"/>
                </a:lnTo>
                <a:lnTo>
                  <a:pt x="238" y="438"/>
                </a:lnTo>
                <a:lnTo>
                  <a:pt x="240" y="438"/>
                </a:lnTo>
                <a:lnTo>
                  <a:pt x="240" y="439"/>
                </a:lnTo>
                <a:lnTo>
                  <a:pt x="241" y="439"/>
                </a:lnTo>
                <a:lnTo>
                  <a:pt x="241" y="441"/>
                </a:lnTo>
                <a:lnTo>
                  <a:pt x="242" y="441"/>
                </a:lnTo>
                <a:lnTo>
                  <a:pt x="244" y="442"/>
                </a:lnTo>
                <a:lnTo>
                  <a:pt x="245" y="442"/>
                </a:lnTo>
                <a:lnTo>
                  <a:pt x="245" y="443"/>
                </a:lnTo>
                <a:lnTo>
                  <a:pt x="246" y="443"/>
                </a:lnTo>
                <a:lnTo>
                  <a:pt x="246" y="442"/>
                </a:lnTo>
                <a:lnTo>
                  <a:pt x="249" y="442"/>
                </a:lnTo>
                <a:lnTo>
                  <a:pt x="250" y="442"/>
                </a:lnTo>
                <a:lnTo>
                  <a:pt x="251" y="441"/>
                </a:lnTo>
                <a:lnTo>
                  <a:pt x="251" y="442"/>
                </a:lnTo>
                <a:lnTo>
                  <a:pt x="251" y="443"/>
                </a:lnTo>
                <a:lnTo>
                  <a:pt x="251" y="442"/>
                </a:lnTo>
                <a:lnTo>
                  <a:pt x="253" y="442"/>
                </a:lnTo>
                <a:lnTo>
                  <a:pt x="254" y="442"/>
                </a:lnTo>
                <a:lnTo>
                  <a:pt x="255" y="442"/>
                </a:lnTo>
                <a:lnTo>
                  <a:pt x="255" y="443"/>
                </a:lnTo>
                <a:lnTo>
                  <a:pt x="257" y="443"/>
                </a:lnTo>
                <a:lnTo>
                  <a:pt x="257" y="442"/>
                </a:lnTo>
                <a:lnTo>
                  <a:pt x="258" y="442"/>
                </a:lnTo>
                <a:lnTo>
                  <a:pt x="257" y="442"/>
                </a:lnTo>
                <a:lnTo>
                  <a:pt x="257" y="441"/>
                </a:lnTo>
                <a:lnTo>
                  <a:pt x="258" y="441"/>
                </a:lnTo>
                <a:lnTo>
                  <a:pt x="259" y="439"/>
                </a:lnTo>
                <a:lnTo>
                  <a:pt x="261" y="439"/>
                </a:lnTo>
                <a:lnTo>
                  <a:pt x="262" y="439"/>
                </a:lnTo>
                <a:lnTo>
                  <a:pt x="262" y="441"/>
                </a:lnTo>
                <a:lnTo>
                  <a:pt x="262" y="442"/>
                </a:lnTo>
                <a:lnTo>
                  <a:pt x="262" y="443"/>
                </a:lnTo>
                <a:lnTo>
                  <a:pt x="261" y="443"/>
                </a:lnTo>
                <a:lnTo>
                  <a:pt x="261" y="445"/>
                </a:lnTo>
                <a:lnTo>
                  <a:pt x="259" y="445"/>
                </a:lnTo>
                <a:lnTo>
                  <a:pt x="259" y="446"/>
                </a:lnTo>
                <a:lnTo>
                  <a:pt x="261" y="446"/>
                </a:lnTo>
                <a:lnTo>
                  <a:pt x="263" y="446"/>
                </a:lnTo>
                <a:lnTo>
                  <a:pt x="263" y="447"/>
                </a:lnTo>
                <a:lnTo>
                  <a:pt x="263" y="446"/>
                </a:lnTo>
                <a:lnTo>
                  <a:pt x="265" y="446"/>
                </a:lnTo>
                <a:lnTo>
                  <a:pt x="266" y="447"/>
                </a:lnTo>
                <a:lnTo>
                  <a:pt x="267" y="447"/>
                </a:lnTo>
                <a:lnTo>
                  <a:pt x="268" y="447"/>
                </a:lnTo>
                <a:lnTo>
                  <a:pt x="267" y="449"/>
                </a:lnTo>
                <a:lnTo>
                  <a:pt x="268" y="450"/>
                </a:lnTo>
                <a:lnTo>
                  <a:pt x="270" y="450"/>
                </a:lnTo>
                <a:lnTo>
                  <a:pt x="268" y="451"/>
                </a:lnTo>
                <a:lnTo>
                  <a:pt x="270" y="451"/>
                </a:lnTo>
                <a:lnTo>
                  <a:pt x="270" y="453"/>
                </a:lnTo>
                <a:lnTo>
                  <a:pt x="268" y="453"/>
                </a:lnTo>
                <a:lnTo>
                  <a:pt x="267" y="454"/>
                </a:lnTo>
                <a:lnTo>
                  <a:pt x="266" y="454"/>
                </a:lnTo>
                <a:lnTo>
                  <a:pt x="267" y="455"/>
                </a:lnTo>
                <a:lnTo>
                  <a:pt x="268" y="455"/>
                </a:lnTo>
                <a:lnTo>
                  <a:pt x="267" y="456"/>
                </a:lnTo>
                <a:lnTo>
                  <a:pt x="268" y="458"/>
                </a:lnTo>
                <a:lnTo>
                  <a:pt x="267" y="458"/>
                </a:lnTo>
                <a:lnTo>
                  <a:pt x="266" y="458"/>
                </a:lnTo>
                <a:lnTo>
                  <a:pt x="265" y="458"/>
                </a:lnTo>
                <a:lnTo>
                  <a:pt x="263" y="458"/>
                </a:lnTo>
                <a:lnTo>
                  <a:pt x="263" y="456"/>
                </a:lnTo>
                <a:lnTo>
                  <a:pt x="262" y="456"/>
                </a:lnTo>
                <a:lnTo>
                  <a:pt x="261" y="456"/>
                </a:lnTo>
                <a:lnTo>
                  <a:pt x="259" y="456"/>
                </a:lnTo>
                <a:lnTo>
                  <a:pt x="258" y="456"/>
                </a:lnTo>
                <a:lnTo>
                  <a:pt x="257" y="455"/>
                </a:lnTo>
                <a:lnTo>
                  <a:pt x="255" y="455"/>
                </a:lnTo>
                <a:lnTo>
                  <a:pt x="257" y="455"/>
                </a:lnTo>
                <a:lnTo>
                  <a:pt x="257" y="456"/>
                </a:lnTo>
                <a:lnTo>
                  <a:pt x="258" y="456"/>
                </a:lnTo>
                <a:lnTo>
                  <a:pt x="258" y="458"/>
                </a:lnTo>
                <a:lnTo>
                  <a:pt x="258" y="456"/>
                </a:lnTo>
                <a:lnTo>
                  <a:pt x="259" y="458"/>
                </a:lnTo>
                <a:lnTo>
                  <a:pt x="259" y="456"/>
                </a:lnTo>
                <a:lnTo>
                  <a:pt x="259" y="458"/>
                </a:lnTo>
                <a:lnTo>
                  <a:pt x="261" y="458"/>
                </a:lnTo>
                <a:lnTo>
                  <a:pt x="262" y="458"/>
                </a:lnTo>
                <a:lnTo>
                  <a:pt x="261" y="458"/>
                </a:lnTo>
                <a:lnTo>
                  <a:pt x="262" y="459"/>
                </a:lnTo>
                <a:lnTo>
                  <a:pt x="261" y="460"/>
                </a:lnTo>
                <a:lnTo>
                  <a:pt x="261" y="462"/>
                </a:lnTo>
                <a:lnTo>
                  <a:pt x="259" y="462"/>
                </a:lnTo>
                <a:lnTo>
                  <a:pt x="259" y="463"/>
                </a:lnTo>
                <a:lnTo>
                  <a:pt x="261" y="463"/>
                </a:lnTo>
                <a:lnTo>
                  <a:pt x="261" y="464"/>
                </a:lnTo>
                <a:lnTo>
                  <a:pt x="259" y="464"/>
                </a:lnTo>
                <a:lnTo>
                  <a:pt x="259" y="466"/>
                </a:lnTo>
                <a:lnTo>
                  <a:pt x="258" y="466"/>
                </a:lnTo>
                <a:lnTo>
                  <a:pt x="259" y="466"/>
                </a:lnTo>
                <a:lnTo>
                  <a:pt x="258" y="466"/>
                </a:lnTo>
                <a:lnTo>
                  <a:pt x="258" y="467"/>
                </a:lnTo>
                <a:lnTo>
                  <a:pt x="259" y="467"/>
                </a:lnTo>
                <a:lnTo>
                  <a:pt x="261" y="467"/>
                </a:lnTo>
                <a:lnTo>
                  <a:pt x="262" y="467"/>
                </a:lnTo>
                <a:lnTo>
                  <a:pt x="263" y="466"/>
                </a:lnTo>
                <a:lnTo>
                  <a:pt x="265" y="466"/>
                </a:lnTo>
                <a:lnTo>
                  <a:pt x="265" y="467"/>
                </a:lnTo>
                <a:lnTo>
                  <a:pt x="265" y="468"/>
                </a:lnTo>
                <a:lnTo>
                  <a:pt x="265" y="470"/>
                </a:lnTo>
                <a:lnTo>
                  <a:pt x="266" y="470"/>
                </a:lnTo>
                <a:lnTo>
                  <a:pt x="266" y="471"/>
                </a:lnTo>
                <a:lnTo>
                  <a:pt x="265" y="471"/>
                </a:lnTo>
                <a:lnTo>
                  <a:pt x="265" y="472"/>
                </a:lnTo>
                <a:lnTo>
                  <a:pt x="263" y="472"/>
                </a:lnTo>
                <a:lnTo>
                  <a:pt x="263" y="473"/>
                </a:lnTo>
                <a:lnTo>
                  <a:pt x="265" y="473"/>
                </a:lnTo>
                <a:lnTo>
                  <a:pt x="263" y="475"/>
                </a:lnTo>
                <a:lnTo>
                  <a:pt x="262" y="475"/>
                </a:lnTo>
                <a:lnTo>
                  <a:pt x="262" y="476"/>
                </a:lnTo>
                <a:lnTo>
                  <a:pt x="261" y="476"/>
                </a:lnTo>
                <a:lnTo>
                  <a:pt x="259" y="475"/>
                </a:lnTo>
                <a:lnTo>
                  <a:pt x="259" y="473"/>
                </a:lnTo>
                <a:lnTo>
                  <a:pt x="259" y="475"/>
                </a:lnTo>
                <a:lnTo>
                  <a:pt x="261" y="476"/>
                </a:lnTo>
                <a:lnTo>
                  <a:pt x="261" y="477"/>
                </a:lnTo>
                <a:lnTo>
                  <a:pt x="261" y="479"/>
                </a:lnTo>
                <a:lnTo>
                  <a:pt x="261" y="480"/>
                </a:lnTo>
                <a:lnTo>
                  <a:pt x="259" y="480"/>
                </a:lnTo>
                <a:lnTo>
                  <a:pt x="258" y="480"/>
                </a:lnTo>
                <a:lnTo>
                  <a:pt x="258" y="481"/>
                </a:lnTo>
                <a:lnTo>
                  <a:pt x="257" y="480"/>
                </a:lnTo>
                <a:lnTo>
                  <a:pt x="257" y="479"/>
                </a:lnTo>
                <a:lnTo>
                  <a:pt x="255" y="477"/>
                </a:lnTo>
                <a:lnTo>
                  <a:pt x="255" y="476"/>
                </a:lnTo>
                <a:lnTo>
                  <a:pt x="254" y="476"/>
                </a:lnTo>
                <a:lnTo>
                  <a:pt x="254" y="477"/>
                </a:lnTo>
                <a:lnTo>
                  <a:pt x="254" y="479"/>
                </a:lnTo>
                <a:lnTo>
                  <a:pt x="255" y="479"/>
                </a:lnTo>
                <a:lnTo>
                  <a:pt x="255" y="480"/>
                </a:lnTo>
                <a:lnTo>
                  <a:pt x="257" y="480"/>
                </a:lnTo>
                <a:lnTo>
                  <a:pt x="255" y="481"/>
                </a:lnTo>
                <a:lnTo>
                  <a:pt x="254" y="483"/>
                </a:lnTo>
                <a:lnTo>
                  <a:pt x="253" y="483"/>
                </a:lnTo>
                <a:lnTo>
                  <a:pt x="251" y="484"/>
                </a:lnTo>
                <a:lnTo>
                  <a:pt x="251" y="483"/>
                </a:lnTo>
                <a:lnTo>
                  <a:pt x="250" y="483"/>
                </a:lnTo>
                <a:lnTo>
                  <a:pt x="250" y="484"/>
                </a:lnTo>
                <a:lnTo>
                  <a:pt x="250" y="483"/>
                </a:lnTo>
                <a:lnTo>
                  <a:pt x="250" y="484"/>
                </a:lnTo>
                <a:lnTo>
                  <a:pt x="251" y="484"/>
                </a:lnTo>
                <a:lnTo>
                  <a:pt x="253" y="484"/>
                </a:lnTo>
                <a:lnTo>
                  <a:pt x="253" y="485"/>
                </a:lnTo>
                <a:lnTo>
                  <a:pt x="254" y="485"/>
                </a:lnTo>
                <a:lnTo>
                  <a:pt x="255" y="485"/>
                </a:lnTo>
                <a:lnTo>
                  <a:pt x="255" y="487"/>
                </a:lnTo>
                <a:lnTo>
                  <a:pt x="254" y="487"/>
                </a:lnTo>
                <a:lnTo>
                  <a:pt x="254" y="488"/>
                </a:lnTo>
                <a:lnTo>
                  <a:pt x="255" y="488"/>
                </a:lnTo>
                <a:lnTo>
                  <a:pt x="257" y="488"/>
                </a:lnTo>
                <a:lnTo>
                  <a:pt x="255" y="488"/>
                </a:lnTo>
                <a:lnTo>
                  <a:pt x="255" y="489"/>
                </a:lnTo>
                <a:lnTo>
                  <a:pt x="254" y="489"/>
                </a:lnTo>
                <a:lnTo>
                  <a:pt x="254" y="490"/>
                </a:lnTo>
                <a:lnTo>
                  <a:pt x="254" y="492"/>
                </a:lnTo>
                <a:lnTo>
                  <a:pt x="254" y="493"/>
                </a:lnTo>
                <a:lnTo>
                  <a:pt x="255" y="493"/>
                </a:lnTo>
                <a:lnTo>
                  <a:pt x="257" y="493"/>
                </a:lnTo>
                <a:lnTo>
                  <a:pt x="258" y="493"/>
                </a:lnTo>
                <a:lnTo>
                  <a:pt x="259" y="493"/>
                </a:lnTo>
                <a:lnTo>
                  <a:pt x="261" y="493"/>
                </a:lnTo>
                <a:lnTo>
                  <a:pt x="262" y="493"/>
                </a:lnTo>
                <a:lnTo>
                  <a:pt x="263" y="493"/>
                </a:lnTo>
                <a:lnTo>
                  <a:pt x="263" y="494"/>
                </a:lnTo>
                <a:lnTo>
                  <a:pt x="265" y="494"/>
                </a:lnTo>
                <a:lnTo>
                  <a:pt x="265" y="496"/>
                </a:lnTo>
                <a:lnTo>
                  <a:pt x="266" y="496"/>
                </a:lnTo>
                <a:lnTo>
                  <a:pt x="266" y="497"/>
                </a:lnTo>
                <a:lnTo>
                  <a:pt x="267" y="497"/>
                </a:lnTo>
                <a:lnTo>
                  <a:pt x="266" y="498"/>
                </a:lnTo>
                <a:lnTo>
                  <a:pt x="266" y="500"/>
                </a:lnTo>
                <a:lnTo>
                  <a:pt x="265" y="500"/>
                </a:lnTo>
                <a:lnTo>
                  <a:pt x="265" y="501"/>
                </a:lnTo>
                <a:lnTo>
                  <a:pt x="263" y="501"/>
                </a:lnTo>
                <a:lnTo>
                  <a:pt x="263" y="502"/>
                </a:lnTo>
                <a:lnTo>
                  <a:pt x="262" y="504"/>
                </a:lnTo>
                <a:lnTo>
                  <a:pt x="261" y="505"/>
                </a:lnTo>
                <a:lnTo>
                  <a:pt x="259" y="506"/>
                </a:lnTo>
                <a:lnTo>
                  <a:pt x="258" y="506"/>
                </a:lnTo>
                <a:lnTo>
                  <a:pt x="258" y="507"/>
                </a:lnTo>
                <a:lnTo>
                  <a:pt x="257" y="507"/>
                </a:lnTo>
                <a:lnTo>
                  <a:pt x="255" y="507"/>
                </a:lnTo>
                <a:lnTo>
                  <a:pt x="254" y="509"/>
                </a:lnTo>
                <a:lnTo>
                  <a:pt x="253" y="510"/>
                </a:lnTo>
                <a:lnTo>
                  <a:pt x="251" y="511"/>
                </a:lnTo>
                <a:lnTo>
                  <a:pt x="251" y="513"/>
                </a:lnTo>
                <a:lnTo>
                  <a:pt x="250" y="513"/>
                </a:lnTo>
                <a:lnTo>
                  <a:pt x="250" y="514"/>
                </a:lnTo>
                <a:lnTo>
                  <a:pt x="248" y="515"/>
                </a:lnTo>
                <a:lnTo>
                  <a:pt x="246" y="517"/>
                </a:lnTo>
                <a:lnTo>
                  <a:pt x="248" y="518"/>
                </a:lnTo>
                <a:lnTo>
                  <a:pt x="248" y="519"/>
                </a:lnTo>
                <a:lnTo>
                  <a:pt x="248" y="518"/>
                </a:lnTo>
                <a:lnTo>
                  <a:pt x="248" y="517"/>
                </a:lnTo>
                <a:lnTo>
                  <a:pt x="249" y="515"/>
                </a:lnTo>
                <a:lnTo>
                  <a:pt x="250" y="515"/>
                </a:lnTo>
                <a:lnTo>
                  <a:pt x="250" y="514"/>
                </a:lnTo>
                <a:lnTo>
                  <a:pt x="251" y="514"/>
                </a:lnTo>
                <a:lnTo>
                  <a:pt x="253" y="514"/>
                </a:lnTo>
                <a:lnTo>
                  <a:pt x="253" y="515"/>
                </a:lnTo>
                <a:lnTo>
                  <a:pt x="253" y="517"/>
                </a:lnTo>
                <a:lnTo>
                  <a:pt x="253" y="518"/>
                </a:lnTo>
                <a:lnTo>
                  <a:pt x="254" y="518"/>
                </a:lnTo>
                <a:lnTo>
                  <a:pt x="254" y="519"/>
                </a:lnTo>
                <a:lnTo>
                  <a:pt x="255" y="521"/>
                </a:lnTo>
                <a:lnTo>
                  <a:pt x="257" y="522"/>
                </a:lnTo>
                <a:lnTo>
                  <a:pt x="258" y="522"/>
                </a:lnTo>
                <a:lnTo>
                  <a:pt x="259" y="522"/>
                </a:lnTo>
                <a:lnTo>
                  <a:pt x="261" y="521"/>
                </a:lnTo>
                <a:lnTo>
                  <a:pt x="262" y="521"/>
                </a:lnTo>
                <a:lnTo>
                  <a:pt x="263" y="521"/>
                </a:lnTo>
                <a:lnTo>
                  <a:pt x="263" y="519"/>
                </a:lnTo>
                <a:lnTo>
                  <a:pt x="263" y="521"/>
                </a:lnTo>
                <a:lnTo>
                  <a:pt x="263" y="519"/>
                </a:lnTo>
                <a:lnTo>
                  <a:pt x="265" y="521"/>
                </a:lnTo>
                <a:lnTo>
                  <a:pt x="266" y="519"/>
                </a:lnTo>
                <a:lnTo>
                  <a:pt x="267" y="519"/>
                </a:lnTo>
                <a:lnTo>
                  <a:pt x="267" y="518"/>
                </a:lnTo>
                <a:lnTo>
                  <a:pt x="268" y="518"/>
                </a:lnTo>
                <a:lnTo>
                  <a:pt x="270" y="517"/>
                </a:lnTo>
                <a:lnTo>
                  <a:pt x="270" y="515"/>
                </a:lnTo>
                <a:lnTo>
                  <a:pt x="271" y="515"/>
                </a:lnTo>
                <a:lnTo>
                  <a:pt x="271" y="514"/>
                </a:lnTo>
                <a:lnTo>
                  <a:pt x="272" y="514"/>
                </a:lnTo>
                <a:lnTo>
                  <a:pt x="274" y="513"/>
                </a:lnTo>
                <a:lnTo>
                  <a:pt x="275" y="511"/>
                </a:lnTo>
                <a:lnTo>
                  <a:pt x="276" y="511"/>
                </a:lnTo>
                <a:lnTo>
                  <a:pt x="278" y="510"/>
                </a:lnTo>
                <a:lnTo>
                  <a:pt x="279" y="509"/>
                </a:lnTo>
                <a:lnTo>
                  <a:pt x="279" y="507"/>
                </a:lnTo>
                <a:lnTo>
                  <a:pt x="280" y="507"/>
                </a:lnTo>
                <a:lnTo>
                  <a:pt x="282" y="509"/>
                </a:lnTo>
                <a:lnTo>
                  <a:pt x="283" y="509"/>
                </a:lnTo>
                <a:lnTo>
                  <a:pt x="284" y="509"/>
                </a:lnTo>
                <a:lnTo>
                  <a:pt x="283" y="510"/>
                </a:lnTo>
                <a:lnTo>
                  <a:pt x="284" y="511"/>
                </a:lnTo>
                <a:lnTo>
                  <a:pt x="283" y="511"/>
                </a:lnTo>
                <a:lnTo>
                  <a:pt x="282" y="513"/>
                </a:lnTo>
                <a:lnTo>
                  <a:pt x="280" y="513"/>
                </a:lnTo>
                <a:lnTo>
                  <a:pt x="280" y="511"/>
                </a:lnTo>
                <a:lnTo>
                  <a:pt x="279" y="511"/>
                </a:lnTo>
                <a:lnTo>
                  <a:pt x="280" y="513"/>
                </a:lnTo>
                <a:lnTo>
                  <a:pt x="282" y="513"/>
                </a:lnTo>
                <a:lnTo>
                  <a:pt x="282" y="514"/>
                </a:lnTo>
                <a:lnTo>
                  <a:pt x="280" y="515"/>
                </a:lnTo>
                <a:lnTo>
                  <a:pt x="280" y="517"/>
                </a:lnTo>
                <a:lnTo>
                  <a:pt x="282" y="517"/>
                </a:lnTo>
                <a:lnTo>
                  <a:pt x="280" y="517"/>
                </a:lnTo>
                <a:lnTo>
                  <a:pt x="279" y="518"/>
                </a:lnTo>
                <a:lnTo>
                  <a:pt x="280" y="519"/>
                </a:lnTo>
                <a:lnTo>
                  <a:pt x="280" y="521"/>
                </a:lnTo>
                <a:lnTo>
                  <a:pt x="280" y="522"/>
                </a:lnTo>
                <a:lnTo>
                  <a:pt x="280" y="523"/>
                </a:lnTo>
                <a:lnTo>
                  <a:pt x="282" y="523"/>
                </a:lnTo>
                <a:lnTo>
                  <a:pt x="282" y="525"/>
                </a:lnTo>
                <a:lnTo>
                  <a:pt x="280" y="525"/>
                </a:lnTo>
                <a:lnTo>
                  <a:pt x="280" y="526"/>
                </a:lnTo>
                <a:lnTo>
                  <a:pt x="280" y="527"/>
                </a:lnTo>
                <a:lnTo>
                  <a:pt x="279" y="527"/>
                </a:lnTo>
                <a:lnTo>
                  <a:pt x="279" y="528"/>
                </a:lnTo>
                <a:lnTo>
                  <a:pt x="278" y="528"/>
                </a:lnTo>
                <a:lnTo>
                  <a:pt x="279" y="530"/>
                </a:lnTo>
                <a:lnTo>
                  <a:pt x="279" y="532"/>
                </a:lnTo>
                <a:lnTo>
                  <a:pt x="279" y="534"/>
                </a:lnTo>
                <a:lnTo>
                  <a:pt x="279" y="535"/>
                </a:lnTo>
                <a:lnTo>
                  <a:pt x="279" y="536"/>
                </a:lnTo>
                <a:lnTo>
                  <a:pt x="278" y="538"/>
                </a:lnTo>
                <a:lnTo>
                  <a:pt x="276" y="539"/>
                </a:lnTo>
                <a:lnTo>
                  <a:pt x="278" y="539"/>
                </a:lnTo>
                <a:lnTo>
                  <a:pt x="278" y="540"/>
                </a:lnTo>
                <a:lnTo>
                  <a:pt x="278" y="542"/>
                </a:lnTo>
                <a:lnTo>
                  <a:pt x="279" y="542"/>
                </a:lnTo>
                <a:lnTo>
                  <a:pt x="280" y="542"/>
                </a:lnTo>
                <a:lnTo>
                  <a:pt x="282" y="542"/>
                </a:lnTo>
                <a:lnTo>
                  <a:pt x="283" y="542"/>
                </a:lnTo>
                <a:lnTo>
                  <a:pt x="282" y="543"/>
                </a:lnTo>
                <a:lnTo>
                  <a:pt x="280" y="543"/>
                </a:lnTo>
                <a:lnTo>
                  <a:pt x="279" y="544"/>
                </a:lnTo>
                <a:lnTo>
                  <a:pt x="278" y="544"/>
                </a:lnTo>
                <a:lnTo>
                  <a:pt x="278" y="545"/>
                </a:lnTo>
                <a:lnTo>
                  <a:pt x="278" y="547"/>
                </a:lnTo>
                <a:lnTo>
                  <a:pt x="276" y="548"/>
                </a:lnTo>
                <a:lnTo>
                  <a:pt x="276" y="549"/>
                </a:lnTo>
                <a:lnTo>
                  <a:pt x="276" y="551"/>
                </a:lnTo>
                <a:lnTo>
                  <a:pt x="275" y="551"/>
                </a:lnTo>
                <a:lnTo>
                  <a:pt x="275" y="552"/>
                </a:lnTo>
                <a:lnTo>
                  <a:pt x="274" y="552"/>
                </a:lnTo>
                <a:lnTo>
                  <a:pt x="274" y="553"/>
                </a:lnTo>
                <a:lnTo>
                  <a:pt x="274" y="552"/>
                </a:lnTo>
                <a:lnTo>
                  <a:pt x="275" y="552"/>
                </a:lnTo>
                <a:lnTo>
                  <a:pt x="275" y="553"/>
                </a:lnTo>
                <a:lnTo>
                  <a:pt x="275" y="555"/>
                </a:lnTo>
                <a:lnTo>
                  <a:pt x="274" y="555"/>
                </a:lnTo>
                <a:lnTo>
                  <a:pt x="274" y="556"/>
                </a:lnTo>
                <a:lnTo>
                  <a:pt x="274" y="557"/>
                </a:lnTo>
                <a:lnTo>
                  <a:pt x="274" y="559"/>
                </a:lnTo>
                <a:lnTo>
                  <a:pt x="274" y="560"/>
                </a:lnTo>
                <a:lnTo>
                  <a:pt x="275" y="560"/>
                </a:lnTo>
                <a:lnTo>
                  <a:pt x="275" y="561"/>
                </a:lnTo>
                <a:lnTo>
                  <a:pt x="274" y="561"/>
                </a:lnTo>
                <a:lnTo>
                  <a:pt x="272" y="562"/>
                </a:lnTo>
                <a:lnTo>
                  <a:pt x="272" y="564"/>
                </a:lnTo>
                <a:lnTo>
                  <a:pt x="274" y="564"/>
                </a:lnTo>
                <a:lnTo>
                  <a:pt x="274" y="565"/>
                </a:lnTo>
                <a:lnTo>
                  <a:pt x="275" y="565"/>
                </a:lnTo>
                <a:lnTo>
                  <a:pt x="275" y="566"/>
                </a:lnTo>
                <a:lnTo>
                  <a:pt x="274" y="566"/>
                </a:lnTo>
                <a:lnTo>
                  <a:pt x="274" y="568"/>
                </a:lnTo>
                <a:lnTo>
                  <a:pt x="275" y="568"/>
                </a:lnTo>
                <a:lnTo>
                  <a:pt x="275" y="566"/>
                </a:lnTo>
                <a:lnTo>
                  <a:pt x="276" y="566"/>
                </a:lnTo>
                <a:lnTo>
                  <a:pt x="278" y="565"/>
                </a:lnTo>
                <a:lnTo>
                  <a:pt x="278" y="566"/>
                </a:lnTo>
                <a:lnTo>
                  <a:pt x="279" y="566"/>
                </a:lnTo>
                <a:lnTo>
                  <a:pt x="280" y="566"/>
                </a:lnTo>
                <a:lnTo>
                  <a:pt x="282" y="566"/>
                </a:lnTo>
                <a:lnTo>
                  <a:pt x="282" y="568"/>
                </a:lnTo>
                <a:lnTo>
                  <a:pt x="280" y="568"/>
                </a:lnTo>
                <a:lnTo>
                  <a:pt x="279" y="568"/>
                </a:lnTo>
                <a:lnTo>
                  <a:pt x="278" y="568"/>
                </a:lnTo>
                <a:lnTo>
                  <a:pt x="278" y="569"/>
                </a:lnTo>
                <a:lnTo>
                  <a:pt x="276" y="569"/>
                </a:lnTo>
                <a:lnTo>
                  <a:pt x="275" y="570"/>
                </a:lnTo>
                <a:lnTo>
                  <a:pt x="275" y="572"/>
                </a:lnTo>
                <a:lnTo>
                  <a:pt x="274" y="572"/>
                </a:lnTo>
                <a:lnTo>
                  <a:pt x="274" y="573"/>
                </a:lnTo>
                <a:lnTo>
                  <a:pt x="274" y="574"/>
                </a:lnTo>
                <a:lnTo>
                  <a:pt x="272" y="574"/>
                </a:lnTo>
                <a:lnTo>
                  <a:pt x="271" y="574"/>
                </a:lnTo>
                <a:lnTo>
                  <a:pt x="268" y="574"/>
                </a:lnTo>
                <a:lnTo>
                  <a:pt x="267" y="574"/>
                </a:lnTo>
                <a:lnTo>
                  <a:pt x="267" y="576"/>
                </a:lnTo>
                <a:lnTo>
                  <a:pt x="266" y="577"/>
                </a:lnTo>
                <a:lnTo>
                  <a:pt x="265" y="578"/>
                </a:lnTo>
                <a:lnTo>
                  <a:pt x="265" y="579"/>
                </a:lnTo>
                <a:lnTo>
                  <a:pt x="265" y="581"/>
                </a:lnTo>
                <a:lnTo>
                  <a:pt x="263" y="582"/>
                </a:lnTo>
                <a:lnTo>
                  <a:pt x="265" y="582"/>
                </a:lnTo>
                <a:lnTo>
                  <a:pt x="263" y="583"/>
                </a:lnTo>
                <a:lnTo>
                  <a:pt x="262" y="583"/>
                </a:lnTo>
                <a:lnTo>
                  <a:pt x="262" y="585"/>
                </a:lnTo>
                <a:lnTo>
                  <a:pt x="253" y="579"/>
                </a:lnTo>
                <a:lnTo>
                  <a:pt x="223" y="556"/>
                </a:lnTo>
                <a:lnTo>
                  <a:pt x="217" y="555"/>
                </a:lnTo>
                <a:lnTo>
                  <a:pt x="196" y="556"/>
                </a:lnTo>
                <a:lnTo>
                  <a:pt x="183" y="557"/>
                </a:lnTo>
                <a:lnTo>
                  <a:pt x="169" y="557"/>
                </a:lnTo>
                <a:lnTo>
                  <a:pt x="139" y="557"/>
                </a:lnTo>
                <a:lnTo>
                  <a:pt x="113" y="560"/>
                </a:lnTo>
                <a:lnTo>
                  <a:pt x="73" y="561"/>
                </a:lnTo>
                <a:lnTo>
                  <a:pt x="35" y="564"/>
                </a:lnTo>
                <a:lnTo>
                  <a:pt x="34" y="560"/>
                </a:lnTo>
                <a:lnTo>
                  <a:pt x="33" y="559"/>
                </a:lnTo>
                <a:lnTo>
                  <a:pt x="33" y="557"/>
                </a:lnTo>
                <a:lnTo>
                  <a:pt x="33" y="555"/>
                </a:lnTo>
                <a:lnTo>
                  <a:pt x="33" y="552"/>
                </a:lnTo>
                <a:lnTo>
                  <a:pt x="33" y="549"/>
                </a:lnTo>
                <a:lnTo>
                  <a:pt x="33" y="545"/>
                </a:lnTo>
                <a:lnTo>
                  <a:pt x="33" y="543"/>
                </a:lnTo>
                <a:lnTo>
                  <a:pt x="33" y="540"/>
                </a:lnTo>
                <a:lnTo>
                  <a:pt x="33" y="538"/>
                </a:lnTo>
                <a:lnTo>
                  <a:pt x="33" y="536"/>
                </a:lnTo>
                <a:lnTo>
                  <a:pt x="33" y="534"/>
                </a:lnTo>
                <a:lnTo>
                  <a:pt x="32" y="531"/>
                </a:lnTo>
                <a:lnTo>
                  <a:pt x="30" y="525"/>
                </a:lnTo>
                <a:lnTo>
                  <a:pt x="29" y="517"/>
                </a:lnTo>
                <a:lnTo>
                  <a:pt x="28" y="514"/>
                </a:lnTo>
                <a:lnTo>
                  <a:pt x="26" y="507"/>
                </a:lnTo>
                <a:lnTo>
                  <a:pt x="26" y="505"/>
                </a:lnTo>
                <a:lnTo>
                  <a:pt x="26" y="502"/>
                </a:lnTo>
                <a:lnTo>
                  <a:pt x="26" y="501"/>
                </a:lnTo>
                <a:lnTo>
                  <a:pt x="26" y="500"/>
                </a:lnTo>
                <a:lnTo>
                  <a:pt x="25" y="498"/>
                </a:lnTo>
                <a:lnTo>
                  <a:pt x="25" y="497"/>
                </a:lnTo>
                <a:lnTo>
                  <a:pt x="24" y="494"/>
                </a:lnTo>
                <a:lnTo>
                  <a:pt x="22" y="493"/>
                </a:lnTo>
                <a:lnTo>
                  <a:pt x="21" y="493"/>
                </a:lnTo>
                <a:lnTo>
                  <a:pt x="20" y="492"/>
                </a:lnTo>
                <a:lnTo>
                  <a:pt x="17" y="489"/>
                </a:lnTo>
                <a:lnTo>
                  <a:pt x="16" y="489"/>
                </a:lnTo>
                <a:lnTo>
                  <a:pt x="15" y="488"/>
                </a:lnTo>
                <a:lnTo>
                  <a:pt x="15" y="487"/>
                </a:lnTo>
                <a:lnTo>
                  <a:pt x="15" y="485"/>
                </a:lnTo>
                <a:lnTo>
                  <a:pt x="13" y="484"/>
                </a:lnTo>
                <a:lnTo>
                  <a:pt x="12" y="483"/>
                </a:lnTo>
                <a:lnTo>
                  <a:pt x="11" y="480"/>
                </a:lnTo>
                <a:lnTo>
                  <a:pt x="9" y="480"/>
                </a:lnTo>
                <a:lnTo>
                  <a:pt x="9" y="479"/>
                </a:lnTo>
                <a:lnTo>
                  <a:pt x="9" y="477"/>
                </a:lnTo>
                <a:lnTo>
                  <a:pt x="8" y="477"/>
                </a:lnTo>
                <a:lnTo>
                  <a:pt x="8" y="476"/>
                </a:lnTo>
                <a:lnTo>
                  <a:pt x="8" y="475"/>
                </a:lnTo>
                <a:lnTo>
                  <a:pt x="8" y="473"/>
                </a:lnTo>
                <a:lnTo>
                  <a:pt x="9" y="473"/>
                </a:lnTo>
                <a:lnTo>
                  <a:pt x="9" y="472"/>
                </a:lnTo>
                <a:lnTo>
                  <a:pt x="9" y="471"/>
                </a:lnTo>
                <a:lnTo>
                  <a:pt x="9" y="470"/>
                </a:lnTo>
                <a:lnTo>
                  <a:pt x="11" y="468"/>
                </a:lnTo>
                <a:lnTo>
                  <a:pt x="11" y="467"/>
                </a:lnTo>
                <a:lnTo>
                  <a:pt x="11" y="466"/>
                </a:lnTo>
                <a:lnTo>
                  <a:pt x="11" y="464"/>
                </a:lnTo>
                <a:lnTo>
                  <a:pt x="11" y="463"/>
                </a:lnTo>
                <a:lnTo>
                  <a:pt x="11" y="462"/>
                </a:lnTo>
                <a:lnTo>
                  <a:pt x="9" y="460"/>
                </a:lnTo>
                <a:lnTo>
                  <a:pt x="9" y="459"/>
                </a:lnTo>
                <a:lnTo>
                  <a:pt x="9" y="458"/>
                </a:lnTo>
                <a:lnTo>
                  <a:pt x="9" y="456"/>
                </a:lnTo>
                <a:lnTo>
                  <a:pt x="9" y="455"/>
                </a:lnTo>
                <a:lnTo>
                  <a:pt x="9" y="454"/>
                </a:lnTo>
                <a:lnTo>
                  <a:pt x="9" y="453"/>
                </a:lnTo>
                <a:lnTo>
                  <a:pt x="9" y="451"/>
                </a:lnTo>
                <a:lnTo>
                  <a:pt x="9" y="450"/>
                </a:lnTo>
                <a:lnTo>
                  <a:pt x="9" y="447"/>
                </a:lnTo>
                <a:lnTo>
                  <a:pt x="9" y="443"/>
                </a:lnTo>
                <a:lnTo>
                  <a:pt x="7" y="439"/>
                </a:lnTo>
                <a:lnTo>
                  <a:pt x="7" y="438"/>
                </a:lnTo>
                <a:lnTo>
                  <a:pt x="7" y="434"/>
                </a:lnTo>
                <a:lnTo>
                  <a:pt x="7" y="433"/>
                </a:lnTo>
                <a:lnTo>
                  <a:pt x="7" y="432"/>
                </a:lnTo>
                <a:lnTo>
                  <a:pt x="7" y="430"/>
                </a:lnTo>
                <a:lnTo>
                  <a:pt x="5" y="430"/>
                </a:lnTo>
                <a:lnTo>
                  <a:pt x="5" y="429"/>
                </a:lnTo>
                <a:lnTo>
                  <a:pt x="5" y="428"/>
                </a:lnTo>
                <a:lnTo>
                  <a:pt x="5" y="426"/>
                </a:lnTo>
                <a:lnTo>
                  <a:pt x="4" y="426"/>
                </a:lnTo>
                <a:lnTo>
                  <a:pt x="4" y="425"/>
                </a:lnTo>
                <a:lnTo>
                  <a:pt x="4" y="424"/>
                </a:lnTo>
                <a:lnTo>
                  <a:pt x="3" y="422"/>
                </a:lnTo>
                <a:lnTo>
                  <a:pt x="3" y="421"/>
                </a:lnTo>
                <a:lnTo>
                  <a:pt x="3" y="420"/>
                </a:lnTo>
                <a:lnTo>
                  <a:pt x="1" y="418"/>
                </a:lnTo>
                <a:lnTo>
                  <a:pt x="1" y="417"/>
                </a:lnTo>
                <a:lnTo>
                  <a:pt x="1" y="416"/>
                </a:lnTo>
                <a:lnTo>
                  <a:pt x="1" y="415"/>
                </a:lnTo>
                <a:lnTo>
                  <a:pt x="0" y="413"/>
                </a:lnTo>
                <a:lnTo>
                  <a:pt x="0" y="412"/>
                </a:lnTo>
                <a:lnTo>
                  <a:pt x="0" y="411"/>
                </a:lnTo>
                <a:lnTo>
                  <a:pt x="0" y="409"/>
                </a:lnTo>
                <a:lnTo>
                  <a:pt x="0" y="408"/>
                </a:lnTo>
                <a:lnTo>
                  <a:pt x="0" y="407"/>
                </a:lnTo>
                <a:lnTo>
                  <a:pt x="0" y="405"/>
                </a:lnTo>
                <a:lnTo>
                  <a:pt x="0" y="404"/>
                </a:lnTo>
                <a:lnTo>
                  <a:pt x="0" y="403"/>
                </a:lnTo>
                <a:lnTo>
                  <a:pt x="1" y="400"/>
                </a:lnTo>
                <a:lnTo>
                  <a:pt x="1" y="396"/>
                </a:lnTo>
                <a:lnTo>
                  <a:pt x="3" y="395"/>
                </a:lnTo>
                <a:lnTo>
                  <a:pt x="3" y="394"/>
                </a:lnTo>
                <a:lnTo>
                  <a:pt x="4" y="391"/>
                </a:lnTo>
                <a:lnTo>
                  <a:pt x="5" y="390"/>
                </a:lnTo>
                <a:lnTo>
                  <a:pt x="5" y="387"/>
                </a:lnTo>
                <a:lnTo>
                  <a:pt x="7" y="386"/>
                </a:lnTo>
                <a:lnTo>
                  <a:pt x="8" y="382"/>
                </a:lnTo>
                <a:lnTo>
                  <a:pt x="8" y="379"/>
                </a:lnTo>
                <a:lnTo>
                  <a:pt x="9" y="377"/>
                </a:lnTo>
                <a:lnTo>
                  <a:pt x="11" y="375"/>
                </a:lnTo>
                <a:lnTo>
                  <a:pt x="11" y="374"/>
                </a:lnTo>
                <a:lnTo>
                  <a:pt x="11" y="373"/>
                </a:lnTo>
                <a:lnTo>
                  <a:pt x="12" y="371"/>
                </a:lnTo>
                <a:lnTo>
                  <a:pt x="12" y="370"/>
                </a:lnTo>
                <a:lnTo>
                  <a:pt x="12" y="369"/>
                </a:lnTo>
                <a:lnTo>
                  <a:pt x="12" y="367"/>
                </a:lnTo>
                <a:lnTo>
                  <a:pt x="12" y="366"/>
                </a:lnTo>
                <a:lnTo>
                  <a:pt x="12" y="365"/>
                </a:lnTo>
                <a:lnTo>
                  <a:pt x="12" y="362"/>
                </a:lnTo>
                <a:lnTo>
                  <a:pt x="12" y="361"/>
                </a:lnTo>
                <a:lnTo>
                  <a:pt x="13" y="360"/>
                </a:lnTo>
                <a:lnTo>
                  <a:pt x="12" y="357"/>
                </a:lnTo>
                <a:lnTo>
                  <a:pt x="11" y="356"/>
                </a:lnTo>
                <a:lnTo>
                  <a:pt x="11" y="354"/>
                </a:lnTo>
                <a:lnTo>
                  <a:pt x="9" y="353"/>
                </a:lnTo>
                <a:lnTo>
                  <a:pt x="9" y="352"/>
                </a:lnTo>
                <a:lnTo>
                  <a:pt x="8" y="349"/>
                </a:lnTo>
                <a:lnTo>
                  <a:pt x="7" y="348"/>
                </a:lnTo>
                <a:lnTo>
                  <a:pt x="15" y="337"/>
                </a:lnTo>
                <a:lnTo>
                  <a:pt x="16" y="339"/>
                </a:lnTo>
                <a:lnTo>
                  <a:pt x="16" y="337"/>
                </a:lnTo>
                <a:lnTo>
                  <a:pt x="17" y="337"/>
                </a:lnTo>
                <a:lnTo>
                  <a:pt x="18" y="337"/>
                </a:lnTo>
                <a:lnTo>
                  <a:pt x="20" y="337"/>
                </a:lnTo>
                <a:lnTo>
                  <a:pt x="21" y="337"/>
                </a:lnTo>
                <a:lnTo>
                  <a:pt x="24" y="337"/>
                </a:lnTo>
                <a:lnTo>
                  <a:pt x="25" y="337"/>
                </a:lnTo>
                <a:lnTo>
                  <a:pt x="26" y="337"/>
                </a:lnTo>
                <a:lnTo>
                  <a:pt x="26" y="339"/>
                </a:lnTo>
                <a:lnTo>
                  <a:pt x="26" y="340"/>
                </a:lnTo>
                <a:lnTo>
                  <a:pt x="26" y="341"/>
                </a:lnTo>
                <a:lnTo>
                  <a:pt x="25" y="341"/>
                </a:lnTo>
                <a:lnTo>
                  <a:pt x="26" y="343"/>
                </a:lnTo>
                <a:lnTo>
                  <a:pt x="28" y="341"/>
                </a:lnTo>
                <a:lnTo>
                  <a:pt x="28" y="340"/>
                </a:lnTo>
                <a:lnTo>
                  <a:pt x="28" y="339"/>
                </a:lnTo>
                <a:lnTo>
                  <a:pt x="29" y="337"/>
                </a:lnTo>
                <a:lnTo>
                  <a:pt x="30" y="337"/>
                </a:lnTo>
                <a:lnTo>
                  <a:pt x="32" y="337"/>
                </a:lnTo>
                <a:lnTo>
                  <a:pt x="33" y="337"/>
                </a:lnTo>
                <a:lnTo>
                  <a:pt x="34" y="339"/>
                </a:lnTo>
                <a:lnTo>
                  <a:pt x="35" y="339"/>
                </a:lnTo>
                <a:lnTo>
                  <a:pt x="35" y="340"/>
                </a:lnTo>
                <a:lnTo>
                  <a:pt x="37" y="340"/>
                </a:lnTo>
                <a:lnTo>
                  <a:pt x="38" y="340"/>
                </a:lnTo>
                <a:lnTo>
                  <a:pt x="39" y="339"/>
                </a:lnTo>
                <a:lnTo>
                  <a:pt x="42" y="339"/>
                </a:lnTo>
                <a:lnTo>
                  <a:pt x="42" y="340"/>
                </a:lnTo>
                <a:lnTo>
                  <a:pt x="43" y="340"/>
                </a:lnTo>
                <a:lnTo>
                  <a:pt x="45" y="340"/>
                </a:lnTo>
                <a:lnTo>
                  <a:pt x="46" y="341"/>
                </a:lnTo>
                <a:lnTo>
                  <a:pt x="47" y="341"/>
                </a:lnTo>
                <a:lnTo>
                  <a:pt x="50" y="341"/>
                </a:lnTo>
                <a:lnTo>
                  <a:pt x="50" y="340"/>
                </a:lnTo>
                <a:lnTo>
                  <a:pt x="51" y="340"/>
                </a:lnTo>
                <a:lnTo>
                  <a:pt x="52" y="339"/>
                </a:lnTo>
                <a:lnTo>
                  <a:pt x="54" y="339"/>
                </a:lnTo>
                <a:lnTo>
                  <a:pt x="55" y="339"/>
                </a:lnTo>
                <a:lnTo>
                  <a:pt x="55" y="337"/>
                </a:lnTo>
                <a:lnTo>
                  <a:pt x="56" y="337"/>
                </a:lnTo>
                <a:lnTo>
                  <a:pt x="58" y="337"/>
                </a:lnTo>
                <a:lnTo>
                  <a:pt x="59" y="337"/>
                </a:lnTo>
                <a:lnTo>
                  <a:pt x="59" y="336"/>
                </a:lnTo>
                <a:lnTo>
                  <a:pt x="60" y="336"/>
                </a:lnTo>
                <a:lnTo>
                  <a:pt x="62" y="336"/>
                </a:lnTo>
                <a:lnTo>
                  <a:pt x="63" y="336"/>
                </a:lnTo>
                <a:lnTo>
                  <a:pt x="64" y="336"/>
                </a:lnTo>
                <a:lnTo>
                  <a:pt x="64" y="335"/>
                </a:lnTo>
                <a:lnTo>
                  <a:pt x="64" y="336"/>
                </a:lnTo>
                <a:lnTo>
                  <a:pt x="67" y="333"/>
                </a:lnTo>
                <a:lnTo>
                  <a:pt x="67" y="335"/>
                </a:lnTo>
                <a:lnTo>
                  <a:pt x="69" y="335"/>
                </a:lnTo>
                <a:lnTo>
                  <a:pt x="71" y="336"/>
                </a:lnTo>
                <a:lnTo>
                  <a:pt x="71" y="337"/>
                </a:lnTo>
                <a:lnTo>
                  <a:pt x="71" y="339"/>
                </a:lnTo>
                <a:lnTo>
                  <a:pt x="71" y="340"/>
                </a:lnTo>
                <a:lnTo>
                  <a:pt x="71" y="341"/>
                </a:lnTo>
                <a:lnTo>
                  <a:pt x="72" y="341"/>
                </a:lnTo>
                <a:lnTo>
                  <a:pt x="73" y="343"/>
                </a:lnTo>
                <a:lnTo>
                  <a:pt x="75" y="344"/>
                </a:lnTo>
                <a:lnTo>
                  <a:pt x="73" y="343"/>
                </a:lnTo>
                <a:lnTo>
                  <a:pt x="73" y="341"/>
                </a:lnTo>
                <a:lnTo>
                  <a:pt x="71" y="341"/>
                </a:lnTo>
                <a:lnTo>
                  <a:pt x="71" y="340"/>
                </a:lnTo>
                <a:lnTo>
                  <a:pt x="72" y="339"/>
                </a:lnTo>
                <a:lnTo>
                  <a:pt x="72" y="337"/>
                </a:lnTo>
                <a:lnTo>
                  <a:pt x="71" y="336"/>
                </a:lnTo>
                <a:lnTo>
                  <a:pt x="69" y="335"/>
                </a:lnTo>
                <a:lnTo>
                  <a:pt x="69" y="333"/>
                </a:lnTo>
                <a:lnTo>
                  <a:pt x="69" y="332"/>
                </a:lnTo>
                <a:lnTo>
                  <a:pt x="71" y="332"/>
                </a:lnTo>
                <a:lnTo>
                  <a:pt x="71" y="331"/>
                </a:lnTo>
                <a:lnTo>
                  <a:pt x="72" y="331"/>
                </a:lnTo>
                <a:lnTo>
                  <a:pt x="72" y="329"/>
                </a:lnTo>
                <a:lnTo>
                  <a:pt x="71" y="331"/>
                </a:lnTo>
                <a:lnTo>
                  <a:pt x="69" y="332"/>
                </a:lnTo>
                <a:lnTo>
                  <a:pt x="69" y="333"/>
                </a:lnTo>
                <a:lnTo>
                  <a:pt x="68" y="332"/>
                </a:lnTo>
                <a:lnTo>
                  <a:pt x="67" y="331"/>
                </a:lnTo>
                <a:lnTo>
                  <a:pt x="67" y="329"/>
                </a:lnTo>
                <a:lnTo>
                  <a:pt x="69" y="328"/>
                </a:lnTo>
                <a:lnTo>
                  <a:pt x="71" y="327"/>
                </a:lnTo>
                <a:lnTo>
                  <a:pt x="71" y="326"/>
                </a:lnTo>
                <a:lnTo>
                  <a:pt x="72" y="323"/>
                </a:lnTo>
                <a:lnTo>
                  <a:pt x="72" y="320"/>
                </a:lnTo>
                <a:lnTo>
                  <a:pt x="72" y="319"/>
                </a:lnTo>
                <a:lnTo>
                  <a:pt x="72" y="318"/>
                </a:lnTo>
                <a:lnTo>
                  <a:pt x="72" y="316"/>
                </a:lnTo>
                <a:lnTo>
                  <a:pt x="72" y="315"/>
                </a:lnTo>
                <a:lnTo>
                  <a:pt x="72" y="314"/>
                </a:lnTo>
                <a:lnTo>
                  <a:pt x="71" y="314"/>
                </a:lnTo>
                <a:lnTo>
                  <a:pt x="71" y="312"/>
                </a:lnTo>
                <a:lnTo>
                  <a:pt x="71" y="311"/>
                </a:lnTo>
                <a:lnTo>
                  <a:pt x="71" y="310"/>
                </a:lnTo>
                <a:lnTo>
                  <a:pt x="71" y="309"/>
                </a:lnTo>
                <a:lnTo>
                  <a:pt x="69" y="309"/>
                </a:lnTo>
                <a:lnTo>
                  <a:pt x="71" y="307"/>
                </a:lnTo>
                <a:lnTo>
                  <a:pt x="71" y="306"/>
                </a:lnTo>
                <a:lnTo>
                  <a:pt x="69" y="306"/>
                </a:lnTo>
                <a:lnTo>
                  <a:pt x="69" y="303"/>
                </a:lnTo>
                <a:lnTo>
                  <a:pt x="69" y="302"/>
                </a:lnTo>
                <a:lnTo>
                  <a:pt x="69" y="301"/>
                </a:lnTo>
                <a:lnTo>
                  <a:pt x="69" y="299"/>
                </a:lnTo>
                <a:lnTo>
                  <a:pt x="71" y="299"/>
                </a:lnTo>
                <a:lnTo>
                  <a:pt x="69" y="298"/>
                </a:lnTo>
                <a:lnTo>
                  <a:pt x="71" y="295"/>
                </a:lnTo>
                <a:lnTo>
                  <a:pt x="71" y="294"/>
                </a:lnTo>
                <a:lnTo>
                  <a:pt x="72" y="294"/>
                </a:lnTo>
                <a:lnTo>
                  <a:pt x="72" y="293"/>
                </a:lnTo>
                <a:lnTo>
                  <a:pt x="72" y="292"/>
                </a:lnTo>
                <a:lnTo>
                  <a:pt x="71" y="292"/>
                </a:lnTo>
                <a:lnTo>
                  <a:pt x="71" y="290"/>
                </a:lnTo>
                <a:lnTo>
                  <a:pt x="69" y="290"/>
                </a:lnTo>
                <a:lnTo>
                  <a:pt x="69" y="288"/>
                </a:lnTo>
                <a:lnTo>
                  <a:pt x="69" y="286"/>
                </a:lnTo>
                <a:lnTo>
                  <a:pt x="68" y="286"/>
                </a:lnTo>
                <a:lnTo>
                  <a:pt x="67" y="285"/>
                </a:lnTo>
                <a:lnTo>
                  <a:pt x="67" y="284"/>
                </a:lnTo>
                <a:lnTo>
                  <a:pt x="68" y="284"/>
                </a:lnTo>
                <a:lnTo>
                  <a:pt x="68" y="282"/>
                </a:lnTo>
                <a:lnTo>
                  <a:pt x="67" y="281"/>
                </a:lnTo>
                <a:lnTo>
                  <a:pt x="66" y="281"/>
                </a:lnTo>
                <a:lnTo>
                  <a:pt x="66" y="280"/>
                </a:lnTo>
                <a:lnTo>
                  <a:pt x="66" y="278"/>
                </a:lnTo>
                <a:lnTo>
                  <a:pt x="66" y="277"/>
                </a:lnTo>
                <a:lnTo>
                  <a:pt x="66" y="276"/>
                </a:lnTo>
                <a:lnTo>
                  <a:pt x="67" y="274"/>
                </a:lnTo>
                <a:lnTo>
                  <a:pt x="67" y="273"/>
                </a:lnTo>
                <a:lnTo>
                  <a:pt x="66" y="273"/>
                </a:lnTo>
                <a:lnTo>
                  <a:pt x="66" y="272"/>
                </a:lnTo>
                <a:lnTo>
                  <a:pt x="66" y="271"/>
                </a:lnTo>
                <a:lnTo>
                  <a:pt x="66" y="269"/>
                </a:lnTo>
                <a:lnTo>
                  <a:pt x="66" y="268"/>
                </a:lnTo>
                <a:lnTo>
                  <a:pt x="66" y="267"/>
                </a:lnTo>
                <a:lnTo>
                  <a:pt x="64" y="267"/>
                </a:lnTo>
                <a:lnTo>
                  <a:pt x="64" y="265"/>
                </a:lnTo>
                <a:lnTo>
                  <a:pt x="64" y="264"/>
                </a:lnTo>
                <a:lnTo>
                  <a:pt x="63" y="263"/>
                </a:lnTo>
                <a:lnTo>
                  <a:pt x="63" y="261"/>
                </a:lnTo>
                <a:lnTo>
                  <a:pt x="63" y="260"/>
                </a:lnTo>
                <a:lnTo>
                  <a:pt x="63" y="259"/>
                </a:lnTo>
                <a:lnTo>
                  <a:pt x="62" y="257"/>
                </a:lnTo>
                <a:lnTo>
                  <a:pt x="62" y="256"/>
                </a:lnTo>
                <a:lnTo>
                  <a:pt x="60" y="256"/>
                </a:lnTo>
                <a:lnTo>
                  <a:pt x="60" y="255"/>
                </a:lnTo>
                <a:lnTo>
                  <a:pt x="59" y="254"/>
                </a:lnTo>
                <a:lnTo>
                  <a:pt x="58" y="254"/>
                </a:lnTo>
                <a:lnTo>
                  <a:pt x="58" y="252"/>
                </a:lnTo>
                <a:lnTo>
                  <a:pt x="58" y="251"/>
                </a:lnTo>
                <a:lnTo>
                  <a:pt x="58" y="250"/>
                </a:lnTo>
                <a:lnTo>
                  <a:pt x="58" y="248"/>
                </a:lnTo>
                <a:lnTo>
                  <a:pt x="56" y="248"/>
                </a:lnTo>
                <a:lnTo>
                  <a:pt x="55" y="247"/>
                </a:lnTo>
                <a:lnTo>
                  <a:pt x="55" y="246"/>
                </a:lnTo>
                <a:lnTo>
                  <a:pt x="56" y="246"/>
                </a:lnTo>
                <a:lnTo>
                  <a:pt x="56" y="244"/>
                </a:lnTo>
                <a:lnTo>
                  <a:pt x="56" y="243"/>
                </a:lnTo>
                <a:lnTo>
                  <a:pt x="56" y="242"/>
                </a:lnTo>
                <a:lnTo>
                  <a:pt x="56" y="240"/>
                </a:lnTo>
                <a:lnTo>
                  <a:pt x="55" y="240"/>
                </a:lnTo>
                <a:lnTo>
                  <a:pt x="54" y="240"/>
                </a:lnTo>
                <a:lnTo>
                  <a:pt x="54" y="239"/>
                </a:lnTo>
                <a:lnTo>
                  <a:pt x="54" y="238"/>
                </a:lnTo>
                <a:lnTo>
                  <a:pt x="54" y="237"/>
                </a:lnTo>
                <a:lnTo>
                  <a:pt x="54" y="235"/>
                </a:lnTo>
                <a:lnTo>
                  <a:pt x="54" y="234"/>
                </a:lnTo>
                <a:lnTo>
                  <a:pt x="54" y="233"/>
                </a:lnTo>
                <a:lnTo>
                  <a:pt x="52" y="233"/>
                </a:lnTo>
                <a:lnTo>
                  <a:pt x="52" y="231"/>
                </a:lnTo>
                <a:lnTo>
                  <a:pt x="52" y="230"/>
                </a:lnTo>
                <a:lnTo>
                  <a:pt x="52" y="229"/>
                </a:lnTo>
                <a:lnTo>
                  <a:pt x="52" y="227"/>
                </a:lnTo>
                <a:lnTo>
                  <a:pt x="52" y="226"/>
                </a:lnTo>
                <a:lnTo>
                  <a:pt x="51" y="226"/>
                </a:lnTo>
                <a:lnTo>
                  <a:pt x="50" y="225"/>
                </a:lnTo>
                <a:lnTo>
                  <a:pt x="50" y="223"/>
                </a:lnTo>
                <a:lnTo>
                  <a:pt x="50" y="222"/>
                </a:lnTo>
                <a:lnTo>
                  <a:pt x="50" y="221"/>
                </a:lnTo>
                <a:lnTo>
                  <a:pt x="50" y="220"/>
                </a:lnTo>
                <a:lnTo>
                  <a:pt x="49" y="220"/>
                </a:lnTo>
                <a:lnTo>
                  <a:pt x="49" y="218"/>
                </a:lnTo>
                <a:lnTo>
                  <a:pt x="49" y="216"/>
                </a:lnTo>
                <a:lnTo>
                  <a:pt x="49" y="214"/>
                </a:lnTo>
                <a:lnTo>
                  <a:pt x="49" y="213"/>
                </a:lnTo>
                <a:lnTo>
                  <a:pt x="47" y="213"/>
                </a:lnTo>
                <a:lnTo>
                  <a:pt x="47" y="212"/>
                </a:lnTo>
                <a:lnTo>
                  <a:pt x="47" y="210"/>
                </a:lnTo>
                <a:lnTo>
                  <a:pt x="46" y="209"/>
                </a:lnTo>
                <a:lnTo>
                  <a:pt x="46" y="208"/>
                </a:lnTo>
                <a:lnTo>
                  <a:pt x="46" y="206"/>
                </a:lnTo>
                <a:lnTo>
                  <a:pt x="45" y="205"/>
                </a:lnTo>
                <a:lnTo>
                  <a:pt x="45" y="204"/>
                </a:lnTo>
                <a:lnTo>
                  <a:pt x="45" y="202"/>
                </a:lnTo>
                <a:lnTo>
                  <a:pt x="43" y="201"/>
                </a:lnTo>
                <a:lnTo>
                  <a:pt x="43" y="200"/>
                </a:lnTo>
                <a:lnTo>
                  <a:pt x="43" y="199"/>
                </a:lnTo>
                <a:lnTo>
                  <a:pt x="43" y="197"/>
                </a:lnTo>
                <a:lnTo>
                  <a:pt x="42" y="196"/>
                </a:lnTo>
                <a:lnTo>
                  <a:pt x="42" y="195"/>
                </a:lnTo>
                <a:lnTo>
                  <a:pt x="42" y="193"/>
                </a:lnTo>
                <a:lnTo>
                  <a:pt x="41" y="192"/>
                </a:lnTo>
                <a:lnTo>
                  <a:pt x="41" y="191"/>
                </a:lnTo>
                <a:lnTo>
                  <a:pt x="41" y="189"/>
                </a:lnTo>
                <a:lnTo>
                  <a:pt x="41" y="188"/>
                </a:lnTo>
                <a:lnTo>
                  <a:pt x="41" y="187"/>
                </a:lnTo>
                <a:lnTo>
                  <a:pt x="39" y="187"/>
                </a:lnTo>
                <a:lnTo>
                  <a:pt x="39" y="185"/>
                </a:lnTo>
                <a:lnTo>
                  <a:pt x="41" y="184"/>
                </a:lnTo>
                <a:lnTo>
                  <a:pt x="41" y="183"/>
                </a:lnTo>
                <a:lnTo>
                  <a:pt x="41" y="182"/>
                </a:lnTo>
                <a:lnTo>
                  <a:pt x="39" y="182"/>
                </a:lnTo>
                <a:lnTo>
                  <a:pt x="39" y="180"/>
                </a:lnTo>
                <a:lnTo>
                  <a:pt x="41" y="180"/>
                </a:lnTo>
                <a:lnTo>
                  <a:pt x="41" y="179"/>
                </a:lnTo>
                <a:lnTo>
                  <a:pt x="41" y="171"/>
                </a:lnTo>
                <a:lnTo>
                  <a:pt x="41" y="168"/>
                </a:lnTo>
                <a:lnTo>
                  <a:pt x="41" y="167"/>
                </a:lnTo>
                <a:lnTo>
                  <a:pt x="41" y="165"/>
                </a:lnTo>
                <a:lnTo>
                  <a:pt x="41" y="163"/>
                </a:lnTo>
                <a:lnTo>
                  <a:pt x="42" y="162"/>
                </a:lnTo>
                <a:lnTo>
                  <a:pt x="42" y="161"/>
                </a:lnTo>
                <a:lnTo>
                  <a:pt x="42" y="159"/>
                </a:lnTo>
                <a:lnTo>
                  <a:pt x="43" y="159"/>
                </a:lnTo>
                <a:lnTo>
                  <a:pt x="45" y="159"/>
                </a:lnTo>
                <a:lnTo>
                  <a:pt x="46" y="158"/>
                </a:lnTo>
                <a:lnTo>
                  <a:pt x="46" y="157"/>
                </a:lnTo>
                <a:lnTo>
                  <a:pt x="47" y="157"/>
                </a:lnTo>
                <a:lnTo>
                  <a:pt x="47" y="155"/>
                </a:lnTo>
                <a:lnTo>
                  <a:pt x="49" y="155"/>
                </a:lnTo>
                <a:lnTo>
                  <a:pt x="50" y="155"/>
                </a:lnTo>
                <a:lnTo>
                  <a:pt x="51" y="154"/>
                </a:lnTo>
                <a:lnTo>
                  <a:pt x="51" y="151"/>
                </a:lnTo>
                <a:lnTo>
                  <a:pt x="51" y="150"/>
                </a:lnTo>
                <a:lnTo>
                  <a:pt x="50" y="150"/>
                </a:lnTo>
                <a:lnTo>
                  <a:pt x="50" y="149"/>
                </a:lnTo>
                <a:lnTo>
                  <a:pt x="50" y="148"/>
                </a:lnTo>
                <a:lnTo>
                  <a:pt x="51" y="148"/>
                </a:lnTo>
                <a:lnTo>
                  <a:pt x="51" y="146"/>
                </a:lnTo>
                <a:close/>
                <a:moveTo>
                  <a:pt x="216" y="145"/>
                </a:moveTo>
                <a:lnTo>
                  <a:pt x="216" y="144"/>
                </a:lnTo>
                <a:lnTo>
                  <a:pt x="216" y="145"/>
                </a:lnTo>
                <a:close/>
                <a:moveTo>
                  <a:pt x="60" y="145"/>
                </a:moveTo>
                <a:lnTo>
                  <a:pt x="59" y="144"/>
                </a:lnTo>
                <a:lnTo>
                  <a:pt x="60" y="144"/>
                </a:lnTo>
                <a:lnTo>
                  <a:pt x="60" y="145"/>
                </a:lnTo>
                <a:close/>
                <a:moveTo>
                  <a:pt x="216" y="142"/>
                </a:moveTo>
                <a:lnTo>
                  <a:pt x="215" y="142"/>
                </a:lnTo>
                <a:lnTo>
                  <a:pt x="216" y="142"/>
                </a:lnTo>
                <a:close/>
                <a:moveTo>
                  <a:pt x="213" y="141"/>
                </a:moveTo>
                <a:lnTo>
                  <a:pt x="212" y="141"/>
                </a:lnTo>
                <a:lnTo>
                  <a:pt x="213" y="141"/>
                </a:lnTo>
                <a:close/>
                <a:moveTo>
                  <a:pt x="206" y="141"/>
                </a:moveTo>
                <a:lnTo>
                  <a:pt x="204" y="141"/>
                </a:lnTo>
                <a:lnTo>
                  <a:pt x="204" y="140"/>
                </a:lnTo>
                <a:lnTo>
                  <a:pt x="206" y="140"/>
                </a:lnTo>
                <a:lnTo>
                  <a:pt x="206" y="141"/>
                </a:lnTo>
                <a:close/>
                <a:moveTo>
                  <a:pt x="162" y="141"/>
                </a:moveTo>
                <a:lnTo>
                  <a:pt x="162" y="140"/>
                </a:lnTo>
                <a:lnTo>
                  <a:pt x="162" y="141"/>
                </a:lnTo>
                <a:close/>
                <a:moveTo>
                  <a:pt x="206" y="140"/>
                </a:moveTo>
                <a:lnTo>
                  <a:pt x="204" y="140"/>
                </a:lnTo>
                <a:lnTo>
                  <a:pt x="206" y="140"/>
                </a:lnTo>
                <a:close/>
                <a:moveTo>
                  <a:pt x="172" y="140"/>
                </a:moveTo>
                <a:lnTo>
                  <a:pt x="170" y="140"/>
                </a:lnTo>
                <a:lnTo>
                  <a:pt x="172" y="140"/>
                </a:lnTo>
                <a:close/>
                <a:moveTo>
                  <a:pt x="174" y="140"/>
                </a:moveTo>
                <a:lnTo>
                  <a:pt x="173" y="140"/>
                </a:lnTo>
                <a:lnTo>
                  <a:pt x="174" y="140"/>
                </a:lnTo>
                <a:close/>
                <a:moveTo>
                  <a:pt x="106" y="140"/>
                </a:moveTo>
                <a:lnTo>
                  <a:pt x="106" y="138"/>
                </a:lnTo>
                <a:lnTo>
                  <a:pt x="106" y="140"/>
                </a:lnTo>
                <a:close/>
                <a:moveTo>
                  <a:pt x="176" y="138"/>
                </a:moveTo>
                <a:lnTo>
                  <a:pt x="174" y="140"/>
                </a:lnTo>
                <a:lnTo>
                  <a:pt x="174" y="138"/>
                </a:lnTo>
                <a:lnTo>
                  <a:pt x="173" y="138"/>
                </a:lnTo>
                <a:lnTo>
                  <a:pt x="173" y="140"/>
                </a:lnTo>
                <a:lnTo>
                  <a:pt x="173" y="138"/>
                </a:lnTo>
                <a:lnTo>
                  <a:pt x="174" y="138"/>
                </a:lnTo>
                <a:lnTo>
                  <a:pt x="176" y="138"/>
                </a:lnTo>
                <a:close/>
                <a:moveTo>
                  <a:pt x="173" y="138"/>
                </a:moveTo>
                <a:lnTo>
                  <a:pt x="173" y="140"/>
                </a:lnTo>
                <a:lnTo>
                  <a:pt x="172" y="140"/>
                </a:lnTo>
                <a:lnTo>
                  <a:pt x="172" y="138"/>
                </a:lnTo>
                <a:lnTo>
                  <a:pt x="173" y="138"/>
                </a:lnTo>
                <a:close/>
                <a:moveTo>
                  <a:pt x="172" y="133"/>
                </a:moveTo>
                <a:lnTo>
                  <a:pt x="170" y="133"/>
                </a:lnTo>
                <a:lnTo>
                  <a:pt x="172" y="133"/>
                </a:lnTo>
                <a:close/>
                <a:moveTo>
                  <a:pt x="172" y="132"/>
                </a:moveTo>
                <a:lnTo>
                  <a:pt x="170" y="132"/>
                </a:lnTo>
                <a:lnTo>
                  <a:pt x="172" y="132"/>
                </a:lnTo>
                <a:close/>
                <a:moveTo>
                  <a:pt x="160" y="134"/>
                </a:moveTo>
                <a:lnTo>
                  <a:pt x="161" y="134"/>
                </a:lnTo>
                <a:lnTo>
                  <a:pt x="162" y="134"/>
                </a:lnTo>
                <a:lnTo>
                  <a:pt x="161" y="136"/>
                </a:lnTo>
                <a:lnTo>
                  <a:pt x="160" y="136"/>
                </a:lnTo>
                <a:lnTo>
                  <a:pt x="159" y="134"/>
                </a:lnTo>
                <a:lnTo>
                  <a:pt x="157" y="134"/>
                </a:lnTo>
                <a:lnTo>
                  <a:pt x="157" y="133"/>
                </a:lnTo>
                <a:lnTo>
                  <a:pt x="159" y="133"/>
                </a:lnTo>
                <a:lnTo>
                  <a:pt x="157" y="132"/>
                </a:lnTo>
                <a:lnTo>
                  <a:pt x="159" y="132"/>
                </a:lnTo>
                <a:lnTo>
                  <a:pt x="159" y="133"/>
                </a:lnTo>
                <a:lnTo>
                  <a:pt x="160" y="133"/>
                </a:lnTo>
                <a:lnTo>
                  <a:pt x="160" y="134"/>
                </a:lnTo>
                <a:close/>
                <a:moveTo>
                  <a:pt x="170" y="132"/>
                </a:moveTo>
                <a:lnTo>
                  <a:pt x="172" y="132"/>
                </a:lnTo>
                <a:lnTo>
                  <a:pt x="170" y="132"/>
                </a:lnTo>
                <a:close/>
                <a:moveTo>
                  <a:pt x="170" y="133"/>
                </a:moveTo>
                <a:lnTo>
                  <a:pt x="170" y="134"/>
                </a:lnTo>
                <a:lnTo>
                  <a:pt x="170" y="136"/>
                </a:lnTo>
                <a:lnTo>
                  <a:pt x="172" y="136"/>
                </a:lnTo>
                <a:lnTo>
                  <a:pt x="172" y="137"/>
                </a:lnTo>
                <a:lnTo>
                  <a:pt x="172" y="138"/>
                </a:lnTo>
                <a:lnTo>
                  <a:pt x="170" y="140"/>
                </a:lnTo>
                <a:lnTo>
                  <a:pt x="169" y="140"/>
                </a:lnTo>
                <a:lnTo>
                  <a:pt x="168" y="141"/>
                </a:lnTo>
                <a:lnTo>
                  <a:pt x="166" y="141"/>
                </a:lnTo>
                <a:lnTo>
                  <a:pt x="165" y="140"/>
                </a:lnTo>
                <a:lnTo>
                  <a:pt x="164" y="138"/>
                </a:lnTo>
                <a:lnTo>
                  <a:pt x="162" y="138"/>
                </a:lnTo>
                <a:lnTo>
                  <a:pt x="161" y="137"/>
                </a:lnTo>
                <a:lnTo>
                  <a:pt x="162" y="136"/>
                </a:lnTo>
                <a:lnTo>
                  <a:pt x="164" y="136"/>
                </a:lnTo>
                <a:lnTo>
                  <a:pt x="164" y="134"/>
                </a:lnTo>
                <a:lnTo>
                  <a:pt x="165" y="134"/>
                </a:lnTo>
                <a:lnTo>
                  <a:pt x="165" y="133"/>
                </a:lnTo>
                <a:lnTo>
                  <a:pt x="166" y="133"/>
                </a:lnTo>
                <a:lnTo>
                  <a:pt x="166" y="132"/>
                </a:lnTo>
                <a:lnTo>
                  <a:pt x="168" y="132"/>
                </a:lnTo>
                <a:lnTo>
                  <a:pt x="168" y="133"/>
                </a:lnTo>
                <a:lnTo>
                  <a:pt x="168" y="132"/>
                </a:lnTo>
                <a:lnTo>
                  <a:pt x="169" y="132"/>
                </a:lnTo>
                <a:lnTo>
                  <a:pt x="170" y="133"/>
                </a:lnTo>
                <a:close/>
                <a:moveTo>
                  <a:pt x="159" y="132"/>
                </a:moveTo>
                <a:lnTo>
                  <a:pt x="157" y="132"/>
                </a:lnTo>
                <a:lnTo>
                  <a:pt x="157" y="130"/>
                </a:lnTo>
                <a:lnTo>
                  <a:pt x="159" y="132"/>
                </a:lnTo>
                <a:close/>
                <a:moveTo>
                  <a:pt x="157" y="132"/>
                </a:moveTo>
                <a:lnTo>
                  <a:pt x="156" y="130"/>
                </a:lnTo>
                <a:lnTo>
                  <a:pt x="157" y="130"/>
                </a:lnTo>
                <a:lnTo>
                  <a:pt x="157" y="132"/>
                </a:lnTo>
                <a:close/>
                <a:moveTo>
                  <a:pt x="159" y="130"/>
                </a:moveTo>
                <a:lnTo>
                  <a:pt x="159" y="129"/>
                </a:lnTo>
                <a:lnTo>
                  <a:pt x="159" y="130"/>
                </a:lnTo>
                <a:close/>
                <a:moveTo>
                  <a:pt x="157" y="130"/>
                </a:moveTo>
                <a:lnTo>
                  <a:pt x="157" y="129"/>
                </a:lnTo>
                <a:lnTo>
                  <a:pt x="157" y="130"/>
                </a:lnTo>
                <a:close/>
                <a:moveTo>
                  <a:pt x="159" y="130"/>
                </a:moveTo>
                <a:lnTo>
                  <a:pt x="159" y="129"/>
                </a:lnTo>
                <a:lnTo>
                  <a:pt x="159" y="130"/>
                </a:lnTo>
                <a:close/>
                <a:moveTo>
                  <a:pt x="155" y="130"/>
                </a:moveTo>
                <a:lnTo>
                  <a:pt x="155" y="129"/>
                </a:lnTo>
                <a:lnTo>
                  <a:pt x="155" y="130"/>
                </a:lnTo>
                <a:close/>
                <a:moveTo>
                  <a:pt x="172" y="129"/>
                </a:moveTo>
                <a:lnTo>
                  <a:pt x="172" y="128"/>
                </a:lnTo>
                <a:lnTo>
                  <a:pt x="172" y="129"/>
                </a:lnTo>
                <a:close/>
                <a:moveTo>
                  <a:pt x="90" y="128"/>
                </a:moveTo>
                <a:lnTo>
                  <a:pt x="89" y="129"/>
                </a:lnTo>
                <a:lnTo>
                  <a:pt x="90" y="129"/>
                </a:lnTo>
                <a:lnTo>
                  <a:pt x="90" y="130"/>
                </a:lnTo>
                <a:lnTo>
                  <a:pt x="90" y="132"/>
                </a:lnTo>
                <a:lnTo>
                  <a:pt x="89" y="133"/>
                </a:lnTo>
                <a:lnTo>
                  <a:pt x="89" y="132"/>
                </a:lnTo>
                <a:lnTo>
                  <a:pt x="89" y="133"/>
                </a:lnTo>
                <a:lnTo>
                  <a:pt x="88" y="133"/>
                </a:lnTo>
                <a:lnTo>
                  <a:pt x="88" y="132"/>
                </a:lnTo>
                <a:lnTo>
                  <a:pt x="87" y="132"/>
                </a:lnTo>
                <a:lnTo>
                  <a:pt x="87" y="133"/>
                </a:lnTo>
                <a:lnTo>
                  <a:pt x="87" y="134"/>
                </a:lnTo>
                <a:lnTo>
                  <a:pt x="85" y="134"/>
                </a:lnTo>
                <a:lnTo>
                  <a:pt x="85" y="136"/>
                </a:lnTo>
                <a:lnTo>
                  <a:pt x="85" y="137"/>
                </a:lnTo>
                <a:lnTo>
                  <a:pt x="85" y="138"/>
                </a:lnTo>
                <a:lnTo>
                  <a:pt x="84" y="138"/>
                </a:lnTo>
                <a:lnTo>
                  <a:pt x="84" y="140"/>
                </a:lnTo>
                <a:lnTo>
                  <a:pt x="84" y="141"/>
                </a:lnTo>
                <a:lnTo>
                  <a:pt x="83" y="141"/>
                </a:lnTo>
                <a:lnTo>
                  <a:pt x="83" y="140"/>
                </a:lnTo>
                <a:lnTo>
                  <a:pt x="83" y="138"/>
                </a:lnTo>
                <a:lnTo>
                  <a:pt x="83" y="137"/>
                </a:lnTo>
                <a:lnTo>
                  <a:pt x="83" y="136"/>
                </a:lnTo>
                <a:lnTo>
                  <a:pt x="81" y="136"/>
                </a:lnTo>
                <a:lnTo>
                  <a:pt x="81" y="134"/>
                </a:lnTo>
                <a:lnTo>
                  <a:pt x="83" y="134"/>
                </a:lnTo>
                <a:lnTo>
                  <a:pt x="83" y="133"/>
                </a:lnTo>
                <a:lnTo>
                  <a:pt x="84" y="132"/>
                </a:lnTo>
                <a:lnTo>
                  <a:pt x="84" y="130"/>
                </a:lnTo>
                <a:lnTo>
                  <a:pt x="83" y="130"/>
                </a:lnTo>
                <a:lnTo>
                  <a:pt x="83" y="132"/>
                </a:lnTo>
                <a:lnTo>
                  <a:pt x="81" y="132"/>
                </a:lnTo>
                <a:lnTo>
                  <a:pt x="81" y="133"/>
                </a:lnTo>
                <a:lnTo>
                  <a:pt x="80" y="133"/>
                </a:lnTo>
                <a:lnTo>
                  <a:pt x="80" y="134"/>
                </a:lnTo>
                <a:lnTo>
                  <a:pt x="80" y="132"/>
                </a:lnTo>
                <a:lnTo>
                  <a:pt x="79" y="132"/>
                </a:lnTo>
                <a:lnTo>
                  <a:pt x="79" y="130"/>
                </a:lnTo>
                <a:lnTo>
                  <a:pt x="80" y="129"/>
                </a:lnTo>
                <a:lnTo>
                  <a:pt x="81" y="129"/>
                </a:lnTo>
                <a:lnTo>
                  <a:pt x="81" y="128"/>
                </a:lnTo>
                <a:lnTo>
                  <a:pt x="83" y="128"/>
                </a:lnTo>
                <a:lnTo>
                  <a:pt x="83" y="129"/>
                </a:lnTo>
                <a:lnTo>
                  <a:pt x="84" y="129"/>
                </a:lnTo>
                <a:lnTo>
                  <a:pt x="85" y="130"/>
                </a:lnTo>
                <a:lnTo>
                  <a:pt x="85" y="128"/>
                </a:lnTo>
                <a:lnTo>
                  <a:pt x="87" y="128"/>
                </a:lnTo>
                <a:lnTo>
                  <a:pt x="88" y="128"/>
                </a:lnTo>
                <a:lnTo>
                  <a:pt x="89" y="128"/>
                </a:lnTo>
                <a:lnTo>
                  <a:pt x="90" y="127"/>
                </a:lnTo>
                <a:lnTo>
                  <a:pt x="90" y="128"/>
                </a:lnTo>
                <a:close/>
                <a:moveTo>
                  <a:pt x="54" y="127"/>
                </a:moveTo>
                <a:lnTo>
                  <a:pt x="54" y="128"/>
                </a:lnTo>
                <a:lnTo>
                  <a:pt x="54" y="127"/>
                </a:lnTo>
                <a:lnTo>
                  <a:pt x="52" y="127"/>
                </a:lnTo>
                <a:lnTo>
                  <a:pt x="54" y="127"/>
                </a:lnTo>
                <a:close/>
                <a:moveTo>
                  <a:pt x="173" y="127"/>
                </a:moveTo>
                <a:lnTo>
                  <a:pt x="173" y="128"/>
                </a:lnTo>
                <a:lnTo>
                  <a:pt x="172" y="128"/>
                </a:lnTo>
                <a:lnTo>
                  <a:pt x="173" y="127"/>
                </a:lnTo>
                <a:close/>
                <a:moveTo>
                  <a:pt x="97" y="127"/>
                </a:moveTo>
                <a:lnTo>
                  <a:pt x="97" y="129"/>
                </a:lnTo>
                <a:lnTo>
                  <a:pt x="98" y="129"/>
                </a:lnTo>
                <a:lnTo>
                  <a:pt x="98" y="130"/>
                </a:lnTo>
                <a:lnTo>
                  <a:pt x="97" y="130"/>
                </a:lnTo>
                <a:lnTo>
                  <a:pt x="97" y="132"/>
                </a:lnTo>
                <a:lnTo>
                  <a:pt x="97" y="133"/>
                </a:lnTo>
                <a:lnTo>
                  <a:pt x="97" y="134"/>
                </a:lnTo>
                <a:lnTo>
                  <a:pt x="98" y="134"/>
                </a:lnTo>
                <a:lnTo>
                  <a:pt x="98" y="136"/>
                </a:lnTo>
                <a:lnTo>
                  <a:pt x="98" y="137"/>
                </a:lnTo>
                <a:lnTo>
                  <a:pt x="98" y="138"/>
                </a:lnTo>
                <a:lnTo>
                  <a:pt x="98" y="137"/>
                </a:lnTo>
                <a:lnTo>
                  <a:pt x="100" y="137"/>
                </a:lnTo>
                <a:lnTo>
                  <a:pt x="100" y="138"/>
                </a:lnTo>
                <a:lnTo>
                  <a:pt x="100" y="140"/>
                </a:lnTo>
                <a:lnTo>
                  <a:pt x="101" y="140"/>
                </a:lnTo>
                <a:lnTo>
                  <a:pt x="101" y="141"/>
                </a:lnTo>
                <a:lnTo>
                  <a:pt x="102" y="141"/>
                </a:lnTo>
                <a:lnTo>
                  <a:pt x="104" y="141"/>
                </a:lnTo>
                <a:lnTo>
                  <a:pt x="105" y="141"/>
                </a:lnTo>
                <a:lnTo>
                  <a:pt x="105" y="140"/>
                </a:lnTo>
                <a:lnTo>
                  <a:pt x="106" y="140"/>
                </a:lnTo>
                <a:lnTo>
                  <a:pt x="107" y="141"/>
                </a:lnTo>
                <a:lnTo>
                  <a:pt x="109" y="141"/>
                </a:lnTo>
                <a:lnTo>
                  <a:pt x="107" y="142"/>
                </a:lnTo>
                <a:lnTo>
                  <a:pt x="106" y="142"/>
                </a:lnTo>
                <a:lnTo>
                  <a:pt x="106" y="144"/>
                </a:lnTo>
                <a:lnTo>
                  <a:pt x="105" y="144"/>
                </a:lnTo>
                <a:lnTo>
                  <a:pt x="105" y="145"/>
                </a:lnTo>
                <a:lnTo>
                  <a:pt x="104" y="145"/>
                </a:lnTo>
                <a:lnTo>
                  <a:pt x="102" y="145"/>
                </a:lnTo>
                <a:lnTo>
                  <a:pt x="102" y="146"/>
                </a:lnTo>
                <a:lnTo>
                  <a:pt x="101" y="146"/>
                </a:lnTo>
                <a:lnTo>
                  <a:pt x="100" y="146"/>
                </a:lnTo>
                <a:lnTo>
                  <a:pt x="98" y="146"/>
                </a:lnTo>
                <a:lnTo>
                  <a:pt x="97" y="148"/>
                </a:lnTo>
                <a:lnTo>
                  <a:pt x="97" y="146"/>
                </a:lnTo>
                <a:lnTo>
                  <a:pt x="96" y="146"/>
                </a:lnTo>
                <a:lnTo>
                  <a:pt x="96" y="148"/>
                </a:lnTo>
                <a:lnTo>
                  <a:pt x="94" y="148"/>
                </a:lnTo>
                <a:lnTo>
                  <a:pt x="94" y="146"/>
                </a:lnTo>
                <a:lnTo>
                  <a:pt x="93" y="146"/>
                </a:lnTo>
                <a:lnTo>
                  <a:pt x="92" y="148"/>
                </a:lnTo>
                <a:lnTo>
                  <a:pt x="92" y="149"/>
                </a:lnTo>
                <a:lnTo>
                  <a:pt x="90" y="149"/>
                </a:lnTo>
                <a:lnTo>
                  <a:pt x="89" y="149"/>
                </a:lnTo>
                <a:lnTo>
                  <a:pt x="88" y="150"/>
                </a:lnTo>
                <a:lnTo>
                  <a:pt x="88" y="151"/>
                </a:lnTo>
                <a:lnTo>
                  <a:pt x="87" y="151"/>
                </a:lnTo>
                <a:lnTo>
                  <a:pt x="85" y="151"/>
                </a:lnTo>
                <a:lnTo>
                  <a:pt x="85" y="150"/>
                </a:lnTo>
                <a:lnTo>
                  <a:pt x="87" y="150"/>
                </a:lnTo>
                <a:lnTo>
                  <a:pt x="85" y="150"/>
                </a:lnTo>
                <a:lnTo>
                  <a:pt x="85" y="151"/>
                </a:lnTo>
                <a:lnTo>
                  <a:pt x="85" y="150"/>
                </a:lnTo>
                <a:lnTo>
                  <a:pt x="84" y="150"/>
                </a:lnTo>
                <a:lnTo>
                  <a:pt x="84" y="149"/>
                </a:lnTo>
                <a:lnTo>
                  <a:pt x="84" y="148"/>
                </a:lnTo>
                <a:lnTo>
                  <a:pt x="85" y="148"/>
                </a:lnTo>
                <a:lnTo>
                  <a:pt x="87" y="148"/>
                </a:lnTo>
                <a:lnTo>
                  <a:pt x="88" y="146"/>
                </a:lnTo>
                <a:lnTo>
                  <a:pt x="87" y="146"/>
                </a:lnTo>
                <a:lnTo>
                  <a:pt x="87" y="145"/>
                </a:lnTo>
                <a:lnTo>
                  <a:pt x="85" y="145"/>
                </a:lnTo>
                <a:lnTo>
                  <a:pt x="85" y="146"/>
                </a:lnTo>
                <a:lnTo>
                  <a:pt x="84" y="148"/>
                </a:lnTo>
                <a:lnTo>
                  <a:pt x="83" y="148"/>
                </a:lnTo>
                <a:lnTo>
                  <a:pt x="83" y="146"/>
                </a:lnTo>
                <a:lnTo>
                  <a:pt x="83" y="145"/>
                </a:lnTo>
                <a:lnTo>
                  <a:pt x="83" y="144"/>
                </a:lnTo>
                <a:lnTo>
                  <a:pt x="84" y="142"/>
                </a:lnTo>
                <a:lnTo>
                  <a:pt x="84" y="141"/>
                </a:lnTo>
                <a:lnTo>
                  <a:pt x="85" y="141"/>
                </a:lnTo>
                <a:lnTo>
                  <a:pt x="87" y="141"/>
                </a:lnTo>
                <a:lnTo>
                  <a:pt x="87" y="140"/>
                </a:lnTo>
                <a:lnTo>
                  <a:pt x="87" y="138"/>
                </a:lnTo>
                <a:lnTo>
                  <a:pt x="88" y="138"/>
                </a:lnTo>
                <a:lnTo>
                  <a:pt x="88" y="136"/>
                </a:lnTo>
                <a:lnTo>
                  <a:pt x="88" y="134"/>
                </a:lnTo>
                <a:lnTo>
                  <a:pt x="89" y="134"/>
                </a:lnTo>
                <a:lnTo>
                  <a:pt x="90" y="134"/>
                </a:lnTo>
                <a:lnTo>
                  <a:pt x="90" y="133"/>
                </a:lnTo>
                <a:lnTo>
                  <a:pt x="90" y="132"/>
                </a:lnTo>
                <a:lnTo>
                  <a:pt x="92" y="130"/>
                </a:lnTo>
                <a:lnTo>
                  <a:pt x="92" y="132"/>
                </a:lnTo>
                <a:lnTo>
                  <a:pt x="92" y="130"/>
                </a:lnTo>
                <a:lnTo>
                  <a:pt x="93" y="130"/>
                </a:lnTo>
                <a:lnTo>
                  <a:pt x="93" y="129"/>
                </a:lnTo>
                <a:lnTo>
                  <a:pt x="93" y="128"/>
                </a:lnTo>
                <a:lnTo>
                  <a:pt x="93" y="127"/>
                </a:lnTo>
                <a:lnTo>
                  <a:pt x="94" y="127"/>
                </a:lnTo>
                <a:lnTo>
                  <a:pt x="96" y="127"/>
                </a:lnTo>
                <a:lnTo>
                  <a:pt x="97" y="127"/>
                </a:lnTo>
                <a:close/>
                <a:moveTo>
                  <a:pt x="159" y="127"/>
                </a:moveTo>
                <a:lnTo>
                  <a:pt x="159" y="125"/>
                </a:lnTo>
                <a:lnTo>
                  <a:pt x="159" y="127"/>
                </a:lnTo>
                <a:close/>
                <a:moveTo>
                  <a:pt x="157" y="125"/>
                </a:moveTo>
                <a:lnTo>
                  <a:pt x="157" y="127"/>
                </a:lnTo>
                <a:lnTo>
                  <a:pt x="159" y="127"/>
                </a:lnTo>
                <a:lnTo>
                  <a:pt x="159" y="128"/>
                </a:lnTo>
                <a:lnTo>
                  <a:pt x="160" y="128"/>
                </a:lnTo>
                <a:lnTo>
                  <a:pt x="159" y="128"/>
                </a:lnTo>
                <a:lnTo>
                  <a:pt x="157" y="129"/>
                </a:lnTo>
                <a:lnTo>
                  <a:pt x="157" y="128"/>
                </a:lnTo>
                <a:lnTo>
                  <a:pt x="156" y="128"/>
                </a:lnTo>
                <a:lnTo>
                  <a:pt x="157" y="128"/>
                </a:lnTo>
                <a:lnTo>
                  <a:pt x="156" y="128"/>
                </a:lnTo>
                <a:lnTo>
                  <a:pt x="156" y="129"/>
                </a:lnTo>
                <a:lnTo>
                  <a:pt x="156" y="130"/>
                </a:lnTo>
                <a:lnTo>
                  <a:pt x="157" y="129"/>
                </a:lnTo>
                <a:lnTo>
                  <a:pt x="157" y="130"/>
                </a:lnTo>
                <a:lnTo>
                  <a:pt x="156" y="130"/>
                </a:lnTo>
                <a:lnTo>
                  <a:pt x="155" y="132"/>
                </a:lnTo>
                <a:lnTo>
                  <a:pt x="155" y="130"/>
                </a:lnTo>
                <a:lnTo>
                  <a:pt x="155" y="129"/>
                </a:lnTo>
                <a:lnTo>
                  <a:pt x="155" y="128"/>
                </a:lnTo>
                <a:lnTo>
                  <a:pt x="155" y="127"/>
                </a:lnTo>
                <a:lnTo>
                  <a:pt x="156" y="125"/>
                </a:lnTo>
                <a:lnTo>
                  <a:pt x="157" y="125"/>
                </a:lnTo>
                <a:close/>
                <a:moveTo>
                  <a:pt x="52" y="127"/>
                </a:moveTo>
                <a:lnTo>
                  <a:pt x="51" y="125"/>
                </a:lnTo>
                <a:lnTo>
                  <a:pt x="52" y="125"/>
                </a:lnTo>
                <a:lnTo>
                  <a:pt x="52" y="127"/>
                </a:lnTo>
                <a:close/>
                <a:moveTo>
                  <a:pt x="69" y="130"/>
                </a:moveTo>
                <a:lnTo>
                  <a:pt x="69" y="129"/>
                </a:lnTo>
                <a:lnTo>
                  <a:pt x="71" y="130"/>
                </a:lnTo>
                <a:lnTo>
                  <a:pt x="72" y="130"/>
                </a:lnTo>
                <a:lnTo>
                  <a:pt x="72" y="132"/>
                </a:lnTo>
                <a:lnTo>
                  <a:pt x="72" y="133"/>
                </a:lnTo>
                <a:lnTo>
                  <a:pt x="72" y="134"/>
                </a:lnTo>
                <a:lnTo>
                  <a:pt x="73" y="134"/>
                </a:lnTo>
                <a:lnTo>
                  <a:pt x="75" y="134"/>
                </a:lnTo>
                <a:lnTo>
                  <a:pt x="75" y="136"/>
                </a:lnTo>
                <a:lnTo>
                  <a:pt x="76" y="136"/>
                </a:lnTo>
                <a:lnTo>
                  <a:pt x="76" y="137"/>
                </a:lnTo>
                <a:lnTo>
                  <a:pt x="77" y="137"/>
                </a:lnTo>
                <a:lnTo>
                  <a:pt x="77" y="138"/>
                </a:lnTo>
                <a:lnTo>
                  <a:pt x="76" y="138"/>
                </a:lnTo>
                <a:lnTo>
                  <a:pt x="75" y="138"/>
                </a:lnTo>
                <a:lnTo>
                  <a:pt x="73" y="138"/>
                </a:lnTo>
                <a:lnTo>
                  <a:pt x="73" y="137"/>
                </a:lnTo>
                <a:lnTo>
                  <a:pt x="72" y="137"/>
                </a:lnTo>
                <a:lnTo>
                  <a:pt x="72" y="136"/>
                </a:lnTo>
                <a:lnTo>
                  <a:pt x="72" y="137"/>
                </a:lnTo>
                <a:lnTo>
                  <a:pt x="69" y="137"/>
                </a:lnTo>
                <a:lnTo>
                  <a:pt x="69" y="136"/>
                </a:lnTo>
                <a:lnTo>
                  <a:pt x="69" y="134"/>
                </a:lnTo>
                <a:lnTo>
                  <a:pt x="67" y="133"/>
                </a:lnTo>
                <a:lnTo>
                  <a:pt x="67" y="132"/>
                </a:lnTo>
                <a:lnTo>
                  <a:pt x="68" y="132"/>
                </a:lnTo>
                <a:lnTo>
                  <a:pt x="67" y="130"/>
                </a:lnTo>
                <a:lnTo>
                  <a:pt x="68" y="130"/>
                </a:lnTo>
                <a:lnTo>
                  <a:pt x="68" y="129"/>
                </a:lnTo>
                <a:lnTo>
                  <a:pt x="67" y="129"/>
                </a:lnTo>
                <a:lnTo>
                  <a:pt x="67" y="128"/>
                </a:lnTo>
                <a:lnTo>
                  <a:pt x="67" y="127"/>
                </a:lnTo>
                <a:lnTo>
                  <a:pt x="67" y="125"/>
                </a:lnTo>
                <a:lnTo>
                  <a:pt x="68" y="124"/>
                </a:lnTo>
                <a:lnTo>
                  <a:pt x="68" y="125"/>
                </a:lnTo>
                <a:lnTo>
                  <a:pt x="68" y="127"/>
                </a:lnTo>
                <a:lnTo>
                  <a:pt x="69" y="128"/>
                </a:lnTo>
                <a:lnTo>
                  <a:pt x="68" y="128"/>
                </a:lnTo>
                <a:lnTo>
                  <a:pt x="69" y="129"/>
                </a:lnTo>
                <a:lnTo>
                  <a:pt x="69" y="130"/>
                </a:lnTo>
                <a:close/>
                <a:moveTo>
                  <a:pt x="156" y="124"/>
                </a:moveTo>
                <a:lnTo>
                  <a:pt x="156" y="125"/>
                </a:lnTo>
                <a:lnTo>
                  <a:pt x="155" y="125"/>
                </a:lnTo>
                <a:lnTo>
                  <a:pt x="155" y="124"/>
                </a:lnTo>
                <a:lnTo>
                  <a:pt x="156" y="124"/>
                </a:lnTo>
                <a:close/>
                <a:moveTo>
                  <a:pt x="98" y="125"/>
                </a:moveTo>
                <a:lnTo>
                  <a:pt x="97" y="125"/>
                </a:lnTo>
                <a:lnTo>
                  <a:pt x="97" y="124"/>
                </a:lnTo>
                <a:lnTo>
                  <a:pt x="98" y="124"/>
                </a:lnTo>
                <a:lnTo>
                  <a:pt x="98" y="125"/>
                </a:lnTo>
                <a:close/>
                <a:moveTo>
                  <a:pt x="166" y="124"/>
                </a:moveTo>
                <a:lnTo>
                  <a:pt x="165" y="124"/>
                </a:lnTo>
                <a:lnTo>
                  <a:pt x="165" y="123"/>
                </a:lnTo>
                <a:lnTo>
                  <a:pt x="166" y="123"/>
                </a:lnTo>
                <a:lnTo>
                  <a:pt x="166" y="124"/>
                </a:lnTo>
                <a:close/>
                <a:moveTo>
                  <a:pt x="66" y="124"/>
                </a:moveTo>
                <a:lnTo>
                  <a:pt x="64" y="125"/>
                </a:lnTo>
                <a:lnTo>
                  <a:pt x="63" y="125"/>
                </a:lnTo>
                <a:lnTo>
                  <a:pt x="63" y="124"/>
                </a:lnTo>
                <a:lnTo>
                  <a:pt x="64" y="123"/>
                </a:lnTo>
                <a:lnTo>
                  <a:pt x="66" y="123"/>
                </a:lnTo>
                <a:lnTo>
                  <a:pt x="66" y="124"/>
                </a:lnTo>
                <a:close/>
                <a:moveTo>
                  <a:pt x="136" y="125"/>
                </a:moveTo>
                <a:lnTo>
                  <a:pt x="135" y="125"/>
                </a:lnTo>
                <a:lnTo>
                  <a:pt x="135" y="124"/>
                </a:lnTo>
                <a:lnTo>
                  <a:pt x="135" y="123"/>
                </a:lnTo>
                <a:lnTo>
                  <a:pt x="136" y="123"/>
                </a:lnTo>
                <a:lnTo>
                  <a:pt x="136" y="124"/>
                </a:lnTo>
                <a:lnTo>
                  <a:pt x="136" y="125"/>
                </a:lnTo>
                <a:close/>
                <a:moveTo>
                  <a:pt x="165" y="124"/>
                </a:moveTo>
                <a:lnTo>
                  <a:pt x="165" y="125"/>
                </a:lnTo>
                <a:lnTo>
                  <a:pt x="165" y="127"/>
                </a:lnTo>
                <a:lnTo>
                  <a:pt x="165" y="125"/>
                </a:lnTo>
                <a:lnTo>
                  <a:pt x="164" y="125"/>
                </a:lnTo>
                <a:lnTo>
                  <a:pt x="164" y="124"/>
                </a:lnTo>
                <a:lnTo>
                  <a:pt x="165" y="123"/>
                </a:lnTo>
                <a:lnTo>
                  <a:pt x="165" y="124"/>
                </a:lnTo>
                <a:close/>
                <a:moveTo>
                  <a:pt x="106" y="123"/>
                </a:moveTo>
                <a:lnTo>
                  <a:pt x="105" y="123"/>
                </a:lnTo>
                <a:lnTo>
                  <a:pt x="106" y="123"/>
                </a:lnTo>
                <a:lnTo>
                  <a:pt x="106" y="121"/>
                </a:lnTo>
                <a:lnTo>
                  <a:pt x="106" y="123"/>
                </a:lnTo>
                <a:close/>
                <a:moveTo>
                  <a:pt x="96" y="124"/>
                </a:moveTo>
                <a:lnTo>
                  <a:pt x="94" y="123"/>
                </a:lnTo>
                <a:lnTo>
                  <a:pt x="93" y="123"/>
                </a:lnTo>
                <a:lnTo>
                  <a:pt x="93" y="121"/>
                </a:lnTo>
                <a:lnTo>
                  <a:pt x="94" y="121"/>
                </a:lnTo>
                <a:lnTo>
                  <a:pt x="96" y="121"/>
                </a:lnTo>
                <a:lnTo>
                  <a:pt x="96" y="123"/>
                </a:lnTo>
                <a:lnTo>
                  <a:pt x="96" y="124"/>
                </a:lnTo>
                <a:close/>
                <a:moveTo>
                  <a:pt x="109" y="121"/>
                </a:moveTo>
                <a:lnTo>
                  <a:pt x="107" y="121"/>
                </a:lnTo>
                <a:lnTo>
                  <a:pt x="107" y="120"/>
                </a:lnTo>
                <a:lnTo>
                  <a:pt x="109" y="120"/>
                </a:lnTo>
                <a:lnTo>
                  <a:pt x="109" y="121"/>
                </a:lnTo>
                <a:close/>
                <a:moveTo>
                  <a:pt x="176" y="121"/>
                </a:moveTo>
                <a:lnTo>
                  <a:pt x="176" y="120"/>
                </a:lnTo>
                <a:lnTo>
                  <a:pt x="176" y="121"/>
                </a:lnTo>
                <a:close/>
                <a:moveTo>
                  <a:pt x="177" y="120"/>
                </a:moveTo>
                <a:lnTo>
                  <a:pt x="176" y="120"/>
                </a:lnTo>
                <a:lnTo>
                  <a:pt x="177" y="120"/>
                </a:lnTo>
                <a:close/>
                <a:moveTo>
                  <a:pt x="176" y="120"/>
                </a:moveTo>
                <a:lnTo>
                  <a:pt x="176" y="121"/>
                </a:lnTo>
                <a:lnTo>
                  <a:pt x="174" y="121"/>
                </a:lnTo>
                <a:lnTo>
                  <a:pt x="174" y="123"/>
                </a:lnTo>
                <a:lnTo>
                  <a:pt x="173" y="124"/>
                </a:lnTo>
                <a:lnTo>
                  <a:pt x="173" y="125"/>
                </a:lnTo>
                <a:lnTo>
                  <a:pt x="172" y="127"/>
                </a:lnTo>
                <a:lnTo>
                  <a:pt x="170" y="128"/>
                </a:lnTo>
                <a:lnTo>
                  <a:pt x="169" y="129"/>
                </a:lnTo>
                <a:lnTo>
                  <a:pt x="169" y="130"/>
                </a:lnTo>
                <a:lnTo>
                  <a:pt x="168" y="130"/>
                </a:lnTo>
                <a:lnTo>
                  <a:pt x="166" y="133"/>
                </a:lnTo>
                <a:lnTo>
                  <a:pt x="165" y="133"/>
                </a:lnTo>
                <a:lnTo>
                  <a:pt x="164" y="133"/>
                </a:lnTo>
                <a:lnTo>
                  <a:pt x="164" y="132"/>
                </a:lnTo>
                <a:lnTo>
                  <a:pt x="164" y="130"/>
                </a:lnTo>
                <a:lnTo>
                  <a:pt x="162" y="130"/>
                </a:lnTo>
                <a:lnTo>
                  <a:pt x="162" y="132"/>
                </a:lnTo>
                <a:lnTo>
                  <a:pt x="162" y="130"/>
                </a:lnTo>
                <a:lnTo>
                  <a:pt x="162" y="132"/>
                </a:lnTo>
                <a:lnTo>
                  <a:pt x="162" y="133"/>
                </a:lnTo>
                <a:lnTo>
                  <a:pt x="162" y="134"/>
                </a:lnTo>
                <a:lnTo>
                  <a:pt x="161" y="133"/>
                </a:lnTo>
                <a:lnTo>
                  <a:pt x="160" y="133"/>
                </a:lnTo>
                <a:lnTo>
                  <a:pt x="160" y="132"/>
                </a:lnTo>
                <a:lnTo>
                  <a:pt x="161" y="132"/>
                </a:lnTo>
                <a:lnTo>
                  <a:pt x="161" y="130"/>
                </a:lnTo>
                <a:lnTo>
                  <a:pt x="162" y="130"/>
                </a:lnTo>
                <a:lnTo>
                  <a:pt x="161" y="129"/>
                </a:lnTo>
                <a:lnTo>
                  <a:pt x="162" y="129"/>
                </a:lnTo>
                <a:lnTo>
                  <a:pt x="164" y="128"/>
                </a:lnTo>
                <a:lnTo>
                  <a:pt x="165" y="127"/>
                </a:lnTo>
                <a:lnTo>
                  <a:pt x="165" y="125"/>
                </a:lnTo>
                <a:lnTo>
                  <a:pt x="166" y="125"/>
                </a:lnTo>
                <a:lnTo>
                  <a:pt x="166" y="124"/>
                </a:lnTo>
                <a:lnTo>
                  <a:pt x="168" y="124"/>
                </a:lnTo>
                <a:lnTo>
                  <a:pt x="168" y="123"/>
                </a:lnTo>
                <a:lnTo>
                  <a:pt x="169" y="123"/>
                </a:lnTo>
                <a:lnTo>
                  <a:pt x="169" y="124"/>
                </a:lnTo>
                <a:lnTo>
                  <a:pt x="170" y="123"/>
                </a:lnTo>
                <a:lnTo>
                  <a:pt x="169" y="123"/>
                </a:lnTo>
                <a:lnTo>
                  <a:pt x="168" y="121"/>
                </a:lnTo>
                <a:lnTo>
                  <a:pt x="169" y="121"/>
                </a:lnTo>
                <a:lnTo>
                  <a:pt x="169" y="123"/>
                </a:lnTo>
                <a:lnTo>
                  <a:pt x="170" y="123"/>
                </a:lnTo>
                <a:lnTo>
                  <a:pt x="172" y="121"/>
                </a:lnTo>
                <a:lnTo>
                  <a:pt x="172" y="120"/>
                </a:lnTo>
                <a:lnTo>
                  <a:pt x="173" y="120"/>
                </a:lnTo>
                <a:lnTo>
                  <a:pt x="174" y="120"/>
                </a:lnTo>
                <a:lnTo>
                  <a:pt x="176" y="120"/>
                </a:lnTo>
                <a:close/>
                <a:moveTo>
                  <a:pt x="177" y="120"/>
                </a:moveTo>
                <a:lnTo>
                  <a:pt x="176" y="120"/>
                </a:lnTo>
                <a:lnTo>
                  <a:pt x="176" y="119"/>
                </a:lnTo>
                <a:lnTo>
                  <a:pt x="177" y="119"/>
                </a:lnTo>
                <a:lnTo>
                  <a:pt x="177" y="120"/>
                </a:lnTo>
                <a:close/>
                <a:moveTo>
                  <a:pt x="77" y="120"/>
                </a:moveTo>
                <a:lnTo>
                  <a:pt x="76" y="120"/>
                </a:lnTo>
                <a:lnTo>
                  <a:pt x="76" y="119"/>
                </a:lnTo>
                <a:lnTo>
                  <a:pt x="77" y="119"/>
                </a:lnTo>
                <a:lnTo>
                  <a:pt x="77" y="120"/>
                </a:lnTo>
                <a:close/>
                <a:moveTo>
                  <a:pt x="89" y="119"/>
                </a:moveTo>
                <a:lnTo>
                  <a:pt x="88" y="119"/>
                </a:lnTo>
                <a:lnTo>
                  <a:pt x="89" y="119"/>
                </a:lnTo>
                <a:close/>
                <a:moveTo>
                  <a:pt x="76" y="120"/>
                </a:moveTo>
                <a:lnTo>
                  <a:pt x="75" y="120"/>
                </a:lnTo>
                <a:lnTo>
                  <a:pt x="75" y="119"/>
                </a:lnTo>
                <a:lnTo>
                  <a:pt x="76" y="120"/>
                </a:lnTo>
                <a:close/>
                <a:moveTo>
                  <a:pt x="173" y="117"/>
                </a:moveTo>
                <a:lnTo>
                  <a:pt x="174" y="117"/>
                </a:lnTo>
                <a:lnTo>
                  <a:pt x="174" y="119"/>
                </a:lnTo>
                <a:lnTo>
                  <a:pt x="176" y="119"/>
                </a:lnTo>
                <a:lnTo>
                  <a:pt x="174" y="119"/>
                </a:lnTo>
                <a:lnTo>
                  <a:pt x="174" y="120"/>
                </a:lnTo>
                <a:lnTo>
                  <a:pt x="173" y="120"/>
                </a:lnTo>
                <a:lnTo>
                  <a:pt x="173" y="119"/>
                </a:lnTo>
                <a:lnTo>
                  <a:pt x="173" y="117"/>
                </a:lnTo>
                <a:lnTo>
                  <a:pt x="172" y="117"/>
                </a:lnTo>
                <a:lnTo>
                  <a:pt x="173" y="117"/>
                </a:lnTo>
                <a:lnTo>
                  <a:pt x="172" y="117"/>
                </a:lnTo>
                <a:lnTo>
                  <a:pt x="172" y="116"/>
                </a:lnTo>
                <a:lnTo>
                  <a:pt x="172" y="115"/>
                </a:lnTo>
                <a:lnTo>
                  <a:pt x="173" y="115"/>
                </a:lnTo>
                <a:lnTo>
                  <a:pt x="173" y="116"/>
                </a:lnTo>
                <a:lnTo>
                  <a:pt x="174" y="116"/>
                </a:lnTo>
                <a:lnTo>
                  <a:pt x="173" y="116"/>
                </a:lnTo>
                <a:lnTo>
                  <a:pt x="173" y="117"/>
                </a:lnTo>
                <a:close/>
                <a:moveTo>
                  <a:pt x="174" y="113"/>
                </a:moveTo>
                <a:lnTo>
                  <a:pt x="174" y="115"/>
                </a:lnTo>
                <a:lnTo>
                  <a:pt x="173" y="113"/>
                </a:lnTo>
                <a:lnTo>
                  <a:pt x="174" y="113"/>
                </a:lnTo>
                <a:close/>
                <a:moveTo>
                  <a:pt x="83" y="113"/>
                </a:moveTo>
                <a:lnTo>
                  <a:pt x="81" y="113"/>
                </a:lnTo>
                <a:lnTo>
                  <a:pt x="81" y="112"/>
                </a:lnTo>
                <a:lnTo>
                  <a:pt x="83" y="112"/>
                </a:lnTo>
                <a:lnTo>
                  <a:pt x="83" y="113"/>
                </a:lnTo>
                <a:close/>
                <a:moveTo>
                  <a:pt x="181" y="110"/>
                </a:moveTo>
                <a:lnTo>
                  <a:pt x="182" y="110"/>
                </a:lnTo>
                <a:lnTo>
                  <a:pt x="181" y="110"/>
                </a:lnTo>
                <a:close/>
                <a:moveTo>
                  <a:pt x="73" y="110"/>
                </a:moveTo>
                <a:lnTo>
                  <a:pt x="75" y="111"/>
                </a:lnTo>
                <a:lnTo>
                  <a:pt x="76" y="111"/>
                </a:lnTo>
                <a:lnTo>
                  <a:pt x="76" y="112"/>
                </a:lnTo>
                <a:lnTo>
                  <a:pt x="77" y="112"/>
                </a:lnTo>
                <a:lnTo>
                  <a:pt x="79" y="113"/>
                </a:lnTo>
                <a:lnTo>
                  <a:pt x="79" y="115"/>
                </a:lnTo>
                <a:lnTo>
                  <a:pt x="77" y="116"/>
                </a:lnTo>
                <a:lnTo>
                  <a:pt x="76" y="115"/>
                </a:lnTo>
                <a:lnTo>
                  <a:pt x="77" y="115"/>
                </a:lnTo>
                <a:lnTo>
                  <a:pt x="77" y="113"/>
                </a:lnTo>
                <a:lnTo>
                  <a:pt x="76" y="113"/>
                </a:lnTo>
                <a:lnTo>
                  <a:pt x="76" y="112"/>
                </a:lnTo>
                <a:lnTo>
                  <a:pt x="75" y="112"/>
                </a:lnTo>
                <a:lnTo>
                  <a:pt x="75" y="113"/>
                </a:lnTo>
                <a:lnTo>
                  <a:pt x="73" y="112"/>
                </a:lnTo>
                <a:lnTo>
                  <a:pt x="73" y="111"/>
                </a:lnTo>
                <a:lnTo>
                  <a:pt x="72" y="111"/>
                </a:lnTo>
                <a:lnTo>
                  <a:pt x="72" y="110"/>
                </a:lnTo>
                <a:lnTo>
                  <a:pt x="73" y="110"/>
                </a:lnTo>
                <a:close/>
                <a:moveTo>
                  <a:pt x="79" y="110"/>
                </a:moveTo>
                <a:lnTo>
                  <a:pt x="79" y="108"/>
                </a:lnTo>
                <a:lnTo>
                  <a:pt x="79" y="110"/>
                </a:lnTo>
                <a:close/>
                <a:moveTo>
                  <a:pt x="71" y="108"/>
                </a:moveTo>
                <a:lnTo>
                  <a:pt x="69" y="108"/>
                </a:lnTo>
                <a:lnTo>
                  <a:pt x="69" y="107"/>
                </a:lnTo>
                <a:lnTo>
                  <a:pt x="71" y="107"/>
                </a:lnTo>
                <a:lnTo>
                  <a:pt x="71" y="108"/>
                </a:lnTo>
                <a:close/>
                <a:moveTo>
                  <a:pt x="66" y="111"/>
                </a:moveTo>
                <a:lnTo>
                  <a:pt x="64" y="110"/>
                </a:lnTo>
                <a:lnTo>
                  <a:pt x="66" y="110"/>
                </a:lnTo>
                <a:lnTo>
                  <a:pt x="66" y="107"/>
                </a:lnTo>
                <a:lnTo>
                  <a:pt x="66" y="106"/>
                </a:lnTo>
                <a:lnTo>
                  <a:pt x="63" y="104"/>
                </a:lnTo>
                <a:lnTo>
                  <a:pt x="64" y="103"/>
                </a:lnTo>
                <a:lnTo>
                  <a:pt x="66" y="104"/>
                </a:lnTo>
                <a:lnTo>
                  <a:pt x="66" y="106"/>
                </a:lnTo>
                <a:lnTo>
                  <a:pt x="67" y="106"/>
                </a:lnTo>
                <a:lnTo>
                  <a:pt x="67" y="107"/>
                </a:lnTo>
                <a:lnTo>
                  <a:pt x="67" y="108"/>
                </a:lnTo>
                <a:lnTo>
                  <a:pt x="66" y="110"/>
                </a:lnTo>
                <a:lnTo>
                  <a:pt x="66" y="111"/>
                </a:lnTo>
                <a:close/>
                <a:moveTo>
                  <a:pt x="71" y="103"/>
                </a:moveTo>
                <a:lnTo>
                  <a:pt x="72" y="103"/>
                </a:lnTo>
                <a:lnTo>
                  <a:pt x="73" y="104"/>
                </a:lnTo>
                <a:lnTo>
                  <a:pt x="72" y="106"/>
                </a:lnTo>
                <a:lnTo>
                  <a:pt x="71" y="106"/>
                </a:lnTo>
                <a:lnTo>
                  <a:pt x="71" y="104"/>
                </a:lnTo>
                <a:lnTo>
                  <a:pt x="69" y="104"/>
                </a:lnTo>
                <a:lnTo>
                  <a:pt x="69" y="106"/>
                </a:lnTo>
                <a:lnTo>
                  <a:pt x="69" y="104"/>
                </a:lnTo>
                <a:lnTo>
                  <a:pt x="68" y="106"/>
                </a:lnTo>
                <a:lnTo>
                  <a:pt x="67" y="106"/>
                </a:lnTo>
                <a:lnTo>
                  <a:pt x="68" y="106"/>
                </a:lnTo>
                <a:lnTo>
                  <a:pt x="67" y="104"/>
                </a:lnTo>
                <a:lnTo>
                  <a:pt x="68" y="104"/>
                </a:lnTo>
                <a:lnTo>
                  <a:pt x="67" y="104"/>
                </a:lnTo>
                <a:lnTo>
                  <a:pt x="67" y="103"/>
                </a:lnTo>
                <a:lnTo>
                  <a:pt x="68" y="102"/>
                </a:lnTo>
                <a:lnTo>
                  <a:pt x="67" y="102"/>
                </a:lnTo>
                <a:lnTo>
                  <a:pt x="68" y="100"/>
                </a:lnTo>
                <a:lnTo>
                  <a:pt x="69" y="102"/>
                </a:lnTo>
                <a:lnTo>
                  <a:pt x="71" y="102"/>
                </a:lnTo>
                <a:lnTo>
                  <a:pt x="71" y="103"/>
                </a:lnTo>
                <a:close/>
                <a:moveTo>
                  <a:pt x="84" y="94"/>
                </a:moveTo>
                <a:lnTo>
                  <a:pt x="83" y="94"/>
                </a:lnTo>
                <a:lnTo>
                  <a:pt x="84" y="94"/>
                </a:lnTo>
                <a:lnTo>
                  <a:pt x="83" y="95"/>
                </a:lnTo>
                <a:lnTo>
                  <a:pt x="83" y="94"/>
                </a:lnTo>
                <a:lnTo>
                  <a:pt x="84" y="94"/>
                </a:lnTo>
                <a:close/>
                <a:moveTo>
                  <a:pt x="194" y="94"/>
                </a:moveTo>
                <a:lnTo>
                  <a:pt x="195" y="94"/>
                </a:lnTo>
                <a:lnTo>
                  <a:pt x="195" y="95"/>
                </a:lnTo>
                <a:lnTo>
                  <a:pt x="195" y="96"/>
                </a:lnTo>
                <a:lnTo>
                  <a:pt x="195" y="98"/>
                </a:lnTo>
                <a:lnTo>
                  <a:pt x="195" y="99"/>
                </a:lnTo>
                <a:lnTo>
                  <a:pt x="195" y="100"/>
                </a:lnTo>
                <a:lnTo>
                  <a:pt x="195" y="102"/>
                </a:lnTo>
                <a:lnTo>
                  <a:pt x="196" y="103"/>
                </a:lnTo>
                <a:lnTo>
                  <a:pt x="196" y="104"/>
                </a:lnTo>
                <a:lnTo>
                  <a:pt x="198" y="104"/>
                </a:lnTo>
                <a:lnTo>
                  <a:pt x="198" y="106"/>
                </a:lnTo>
                <a:lnTo>
                  <a:pt x="198" y="107"/>
                </a:lnTo>
                <a:lnTo>
                  <a:pt x="199" y="107"/>
                </a:lnTo>
                <a:lnTo>
                  <a:pt x="200" y="108"/>
                </a:lnTo>
                <a:lnTo>
                  <a:pt x="200" y="110"/>
                </a:lnTo>
                <a:lnTo>
                  <a:pt x="199" y="110"/>
                </a:lnTo>
                <a:lnTo>
                  <a:pt x="199" y="111"/>
                </a:lnTo>
                <a:lnTo>
                  <a:pt x="200" y="111"/>
                </a:lnTo>
                <a:lnTo>
                  <a:pt x="200" y="112"/>
                </a:lnTo>
                <a:lnTo>
                  <a:pt x="202" y="113"/>
                </a:lnTo>
                <a:lnTo>
                  <a:pt x="202" y="115"/>
                </a:lnTo>
                <a:lnTo>
                  <a:pt x="202" y="116"/>
                </a:lnTo>
                <a:lnTo>
                  <a:pt x="202" y="117"/>
                </a:lnTo>
                <a:lnTo>
                  <a:pt x="203" y="119"/>
                </a:lnTo>
                <a:lnTo>
                  <a:pt x="203" y="120"/>
                </a:lnTo>
                <a:lnTo>
                  <a:pt x="202" y="120"/>
                </a:lnTo>
                <a:lnTo>
                  <a:pt x="202" y="121"/>
                </a:lnTo>
                <a:lnTo>
                  <a:pt x="203" y="121"/>
                </a:lnTo>
                <a:lnTo>
                  <a:pt x="204" y="121"/>
                </a:lnTo>
                <a:lnTo>
                  <a:pt x="204" y="123"/>
                </a:lnTo>
                <a:lnTo>
                  <a:pt x="206" y="124"/>
                </a:lnTo>
                <a:lnTo>
                  <a:pt x="206" y="125"/>
                </a:lnTo>
                <a:lnTo>
                  <a:pt x="206" y="127"/>
                </a:lnTo>
                <a:lnTo>
                  <a:pt x="206" y="128"/>
                </a:lnTo>
                <a:lnTo>
                  <a:pt x="206" y="129"/>
                </a:lnTo>
                <a:lnTo>
                  <a:pt x="204" y="130"/>
                </a:lnTo>
                <a:lnTo>
                  <a:pt x="206" y="132"/>
                </a:lnTo>
                <a:lnTo>
                  <a:pt x="206" y="133"/>
                </a:lnTo>
                <a:lnTo>
                  <a:pt x="207" y="134"/>
                </a:lnTo>
                <a:lnTo>
                  <a:pt x="207" y="136"/>
                </a:lnTo>
                <a:lnTo>
                  <a:pt x="206" y="136"/>
                </a:lnTo>
                <a:lnTo>
                  <a:pt x="206" y="137"/>
                </a:lnTo>
                <a:lnTo>
                  <a:pt x="204" y="138"/>
                </a:lnTo>
                <a:lnTo>
                  <a:pt x="203" y="138"/>
                </a:lnTo>
                <a:lnTo>
                  <a:pt x="202" y="138"/>
                </a:lnTo>
                <a:lnTo>
                  <a:pt x="202" y="140"/>
                </a:lnTo>
                <a:lnTo>
                  <a:pt x="200" y="141"/>
                </a:lnTo>
                <a:lnTo>
                  <a:pt x="199" y="141"/>
                </a:lnTo>
                <a:lnTo>
                  <a:pt x="198" y="142"/>
                </a:lnTo>
                <a:lnTo>
                  <a:pt x="196" y="142"/>
                </a:lnTo>
                <a:lnTo>
                  <a:pt x="196" y="144"/>
                </a:lnTo>
                <a:lnTo>
                  <a:pt x="195" y="144"/>
                </a:lnTo>
                <a:lnTo>
                  <a:pt x="195" y="145"/>
                </a:lnTo>
                <a:lnTo>
                  <a:pt x="196" y="145"/>
                </a:lnTo>
                <a:lnTo>
                  <a:pt x="196" y="144"/>
                </a:lnTo>
                <a:lnTo>
                  <a:pt x="198" y="144"/>
                </a:lnTo>
                <a:lnTo>
                  <a:pt x="198" y="142"/>
                </a:lnTo>
                <a:lnTo>
                  <a:pt x="199" y="142"/>
                </a:lnTo>
                <a:lnTo>
                  <a:pt x="199" y="141"/>
                </a:lnTo>
                <a:lnTo>
                  <a:pt x="200" y="141"/>
                </a:lnTo>
                <a:lnTo>
                  <a:pt x="202" y="141"/>
                </a:lnTo>
                <a:lnTo>
                  <a:pt x="202" y="140"/>
                </a:lnTo>
                <a:lnTo>
                  <a:pt x="203" y="141"/>
                </a:lnTo>
                <a:lnTo>
                  <a:pt x="204" y="141"/>
                </a:lnTo>
                <a:lnTo>
                  <a:pt x="203" y="142"/>
                </a:lnTo>
                <a:lnTo>
                  <a:pt x="204" y="142"/>
                </a:lnTo>
                <a:lnTo>
                  <a:pt x="204" y="141"/>
                </a:lnTo>
                <a:lnTo>
                  <a:pt x="206" y="141"/>
                </a:lnTo>
                <a:lnTo>
                  <a:pt x="206" y="142"/>
                </a:lnTo>
                <a:lnTo>
                  <a:pt x="207" y="142"/>
                </a:lnTo>
                <a:lnTo>
                  <a:pt x="207" y="144"/>
                </a:lnTo>
                <a:lnTo>
                  <a:pt x="207" y="142"/>
                </a:lnTo>
                <a:lnTo>
                  <a:pt x="208" y="142"/>
                </a:lnTo>
                <a:lnTo>
                  <a:pt x="210" y="142"/>
                </a:lnTo>
                <a:lnTo>
                  <a:pt x="211" y="142"/>
                </a:lnTo>
                <a:lnTo>
                  <a:pt x="212" y="142"/>
                </a:lnTo>
                <a:lnTo>
                  <a:pt x="211" y="144"/>
                </a:lnTo>
                <a:lnTo>
                  <a:pt x="212" y="145"/>
                </a:lnTo>
                <a:lnTo>
                  <a:pt x="212" y="146"/>
                </a:lnTo>
                <a:lnTo>
                  <a:pt x="213" y="148"/>
                </a:lnTo>
                <a:lnTo>
                  <a:pt x="212" y="148"/>
                </a:lnTo>
                <a:lnTo>
                  <a:pt x="213" y="148"/>
                </a:lnTo>
                <a:lnTo>
                  <a:pt x="213" y="149"/>
                </a:lnTo>
                <a:lnTo>
                  <a:pt x="215" y="149"/>
                </a:lnTo>
                <a:lnTo>
                  <a:pt x="215" y="150"/>
                </a:lnTo>
                <a:lnTo>
                  <a:pt x="213" y="150"/>
                </a:lnTo>
                <a:lnTo>
                  <a:pt x="213" y="151"/>
                </a:lnTo>
                <a:lnTo>
                  <a:pt x="215" y="151"/>
                </a:lnTo>
                <a:lnTo>
                  <a:pt x="215" y="150"/>
                </a:lnTo>
                <a:lnTo>
                  <a:pt x="216" y="150"/>
                </a:lnTo>
                <a:lnTo>
                  <a:pt x="216" y="149"/>
                </a:lnTo>
                <a:lnTo>
                  <a:pt x="217" y="149"/>
                </a:lnTo>
                <a:lnTo>
                  <a:pt x="217" y="150"/>
                </a:lnTo>
                <a:lnTo>
                  <a:pt x="217" y="151"/>
                </a:lnTo>
                <a:lnTo>
                  <a:pt x="216" y="151"/>
                </a:lnTo>
                <a:lnTo>
                  <a:pt x="216" y="153"/>
                </a:lnTo>
                <a:lnTo>
                  <a:pt x="216" y="154"/>
                </a:lnTo>
                <a:lnTo>
                  <a:pt x="216" y="155"/>
                </a:lnTo>
                <a:lnTo>
                  <a:pt x="215" y="157"/>
                </a:lnTo>
                <a:lnTo>
                  <a:pt x="213" y="157"/>
                </a:lnTo>
                <a:lnTo>
                  <a:pt x="213" y="158"/>
                </a:lnTo>
                <a:lnTo>
                  <a:pt x="212" y="158"/>
                </a:lnTo>
                <a:lnTo>
                  <a:pt x="211" y="158"/>
                </a:lnTo>
                <a:lnTo>
                  <a:pt x="210" y="159"/>
                </a:lnTo>
                <a:lnTo>
                  <a:pt x="208" y="159"/>
                </a:lnTo>
                <a:lnTo>
                  <a:pt x="208" y="161"/>
                </a:lnTo>
                <a:lnTo>
                  <a:pt x="208" y="162"/>
                </a:lnTo>
                <a:lnTo>
                  <a:pt x="207" y="163"/>
                </a:lnTo>
                <a:lnTo>
                  <a:pt x="206" y="163"/>
                </a:lnTo>
                <a:lnTo>
                  <a:pt x="206" y="162"/>
                </a:lnTo>
                <a:lnTo>
                  <a:pt x="204" y="162"/>
                </a:lnTo>
                <a:lnTo>
                  <a:pt x="206" y="163"/>
                </a:lnTo>
                <a:lnTo>
                  <a:pt x="206" y="165"/>
                </a:lnTo>
                <a:lnTo>
                  <a:pt x="204" y="165"/>
                </a:lnTo>
                <a:lnTo>
                  <a:pt x="203" y="165"/>
                </a:lnTo>
                <a:lnTo>
                  <a:pt x="202" y="165"/>
                </a:lnTo>
                <a:lnTo>
                  <a:pt x="200" y="165"/>
                </a:lnTo>
                <a:lnTo>
                  <a:pt x="199" y="165"/>
                </a:lnTo>
                <a:lnTo>
                  <a:pt x="198" y="165"/>
                </a:lnTo>
                <a:lnTo>
                  <a:pt x="196" y="165"/>
                </a:lnTo>
                <a:lnTo>
                  <a:pt x="195" y="165"/>
                </a:lnTo>
                <a:lnTo>
                  <a:pt x="195" y="163"/>
                </a:lnTo>
                <a:lnTo>
                  <a:pt x="194" y="163"/>
                </a:lnTo>
                <a:lnTo>
                  <a:pt x="193" y="163"/>
                </a:lnTo>
                <a:lnTo>
                  <a:pt x="191" y="163"/>
                </a:lnTo>
                <a:lnTo>
                  <a:pt x="190" y="162"/>
                </a:lnTo>
                <a:lnTo>
                  <a:pt x="189" y="162"/>
                </a:lnTo>
                <a:lnTo>
                  <a:pt x="189" y="161"/>
                </a:lnTo>
                <a:lnTo>
                  <a:pt x="189" y="162"/>
                </a:lnTo>
                <a:lnTo>
                  <a:pt x="187" y="161"/>
                </a:lnTo>
                <a:lnTo>
                  <a:pt x="186" y="161"/>
                </a:lnTo>
                <a:lnTo>
                  <a:pt x="185" y="159"/>
                </a:lnTo>
                <a:lnTo>
                  <a:pt x="185" y="161"/>
                </a:lnTo>
                <a:lnTo>
                  <a:pt x="185" y="162"/>
                </a:lnTo>
                <a:lnTo>
                  <a:pt x="186" y="162"/>
                </a:lnTo>
                <a:lnTo>
                  <a:pt x="187" y="162"/>
                </a:lnTo>
                <a:lnTo>
                  <a:pt x="187" y="163"/>
                </a:lnTo>
                <a:lnTo>
                  <a:pt x="187" y="166"/>
                </a:lnTo>
                <a:lnTo>
                  <a:pt x="186" y="165"/>
                </a:lnTo>
                <a:lnTo>
                  <a:pt x="185" y="165"/>
                </a:lnTo>
                <a:lnTo>
                  <a:pt x="183" y="163"/>
                </a:lnTo>
                <a:lnTo>
                  <a:pt x="182" y="162"/>
                </a:lnTo>
                <a:lnTo>
                  <a:pt x="182" y="161"/>
                </a:lnTo>
                <a:lnTo>
                  <a:pt x="181" y="161"/>
                </a:lnTo>
                <a:lnTo>
                  <a:pt x="181" y="159"/>
                </a:lnTo>
                <a:lnTo>
                  <a:pt x="179" y="158"/>
                </a:lnTo>
                <a:lnTo>
                  <a:pt x="179" y="157"/>
                </a:lnTo>
                <a:lnTo>
                  <a:pt x="178" y="155"/>
                </a:lnTo>
                <a:lnTo>
                  <a:pt x="178" y="154"/>
                </a:lnTo>
                <a:lnTo>
                  <a:pt x="177" y="154"/>
                </a:lnTo>
                <a:lnTo>
                  <a:pt x="177" y="153"/>
                </a:lnTo>
                <a:lnTo>
                  <a:pt x="177" y="151"/>
                </a:lnTo>
                <a:lnTo>
                  <a:pt x="176" y="151"/>
                </a:lnTo>
                <a:lnTo>
                  <a:pt x="174" y="150"/>
                </a:lnTo>
                <a:lnTo>
                  <a:pt x="173" y="150"/>
                </a:lnTo>
                <a:lnTo>
                  <a:pt x="173" y="149"/>
                </a:lnTo>
                <a:lnTo>
                  <a:pt x="173" y="148"/>
                </a:lnTo>
                <a:lnTo>
                  <a:pt x="176" y="149"/>
                </a:lnTo>
                <a:lnTo>
                  <a:pt x="177" y="149"/>
                </a:lnTo>
                <a:lnTo>
                  <a:pt x="177" y="148"/>
                </a:lnTo>
                <a:lnTo>
                  <a:pt x="177" y="149"/>
                </a:lnTo>
                <a:lnTo>
                  <a:pt x="176" y="149"/>
                </a:lnTo>
                <a:lnTo>
                  <a:pt x="174" y="148"/>
                </a:lnTo>
                <a:lnTo>
                  <a:pt x="173" y="148"/>
                </a:lnTo>
                <a:lnTo>
                  <a:pt x="173" y="146"/>
                </a:lnTo>
                <a:lnTo>
                  <a:pt x="172" y="146"/>
                </a:lnTo>
                <a:lnTo>
                  <a:pt x="170" y="146"/>
                </a:lnTo>
                <a:lnTo>
                  <a:pt x="170" y="145"/>
                </a:lnTo>
                <a:lnTo>
                  <a:pt x="169" y="145"/>
                </a:lnTo>
                <a:lnTo>
                  <a:pt x="168" y="145"/>
                </a:lnTo>
                <a:lnTo>
                  <a:pt x="168" y="144"/>
                </a:lnTo>
                <a:lnTo>
                  <a:pt x="168" y="142"/>
                </a:lnTo>
                <a:lnTo>
                  <a:pt x="168" y="141"/>
                </a:lnTo>
                <a:lnTo>
                  <a:pt x="169" y="141"/>
                </a:lnTo>
                <a:lnTo>
                  <a:pt x="170" y="140"/>
                </a:lnTo>
                <a:lnTo>
                  <a:pt x="172" y="140"/>
                </a:lnTo>
                <a:lnTo>
                  <a:pt x="173" y="140"/>
                </a:lnTo>
                <a:lnTo>
                  <a:pt x="174" y="140"/>
                </a:lnTo>
                <a:lnTo>
                  <a:pt x="176" y="140"/>
                </a:lnTo>
                <a:lnTo>
                  <a:pt x="177" y="138"/>
                </a:lnTo>
                <a:lnTo>
                  <a:pt x="177" y="140"/>
                </a:lnTo>
                <a:lnTo>
                  <a:pt x="178" y="140"/>
                </a:lnTo>
                <a:lnTo>
                  <a:pt x="178" y="138"/>
                </a:lnTo>
                <a:lnTo>
                  <a:pt x="177" y="138"/>
                </a:lnTo>
                <a:lnTo>
                  <a:pt x="174" y="138"/>
                </a:lnTo>
                <a:lnTo>
                  <a:pt x="173" y="137"/>
                </a:lnTo>
                <a:lnTo>
                  <a:pt x="172" y="137"/>
                </a:lnTo>
                <a:lnTo>
                  <a:pt x="173" y="137"/>
                </a:lnTo>
                <a:lnTo>
                  <a:pt x="172" y="136"/>
                </a:lnTo>
                <a:lnTo>
                  <a:pt x="172" y="137"/>
                </a:lnTo>
                <a:lnTo>
                  <a:pt x="172" y="136"/>
                </a:lnTo>
                <a:lnTo>
                  <a:pt x="170" y="136"/>
                </a:lnTo>
                <a:lnTo>
                  <a:pt x="170" y="134"/>
                </a:lnTo>
                <a:lnTo>
                  <a:pt x="170" y="133"/>
                </a:lnTo>
                <a:lnTo>
                  <a:pt x="172" y="133"/>
                </a:lnTo>
                <a:lnTo>
                  <a:pt x="172" y="130"/>
                </a:lnTo>
                <a:lnTo>
                  <a:pt x="173" y="129"/>
                </a:lnTo>
                <a:lnTo>
                  <a:pt x="174" y="128"/>
                </a:lnTo>
                <a:lnTo>
                  <a:pt x="174" y="127"/>
                </a:lnTo>
                <a:lnTo>
                  <a:pt x="176" y="127"/>
                </a:lnTo>
                <a:lnTo>
                  <a:pt x="174" y="127"/>
                </a:lnTo>
                <a:lnTo>
                  <a:pt x="174" y="128"/>
                </a:lnTo>
                <a:lnTo>
                  <a:pt x="173" y="128"/>
                </a:lnTo>
                <a:lnTo>
                  <a:pt x="173" y="127"/>
                </a:lnTo>
                <a:lnTo>
                  <a:pt x="174" y="127"/>
                </a:lnTo>
                <a:lnTo>
                  <a:pt x="173" y="127"/>
                </a:lnTo>
                <a:lnTo>
                  <a:pt x="173" y="125"/>
                </a:lnTo>
                <a:lnTo>
                  <a:pt x="173" y="124"/>
                </a:lnTo>
                <a:lnTo>
                  <a:pt x="176" y="123"/>
                </a:lnTo>
                <a:lnTo>
                  <a:pt x="176" y="121"/>
                </a:lnTo>
                <a:lnTo>
                  <a:pt x="176" y="123"/>
                </a:lnTo>
                <a:lnTo>
                  <a:pt x="177" y="123"/>
                </a:lnTo>
                <a:lnTo>
                  <a:pt x="176" y="121"/>
                </a:lnTo>
                <a:lnTo>
                  <a:pt x="177" y="120"/>
                </a:lnTo>
                <a:lnTo>
                  <a:pt x="178" y="120"/>
                </a:lnTo>
                <a:lnTo>
                  <a:pt x="178" y="119"/>
                </a:lnTo>
                <a:lnTo>
                  <a:pt x="179" y="117"/>
                </a:lnTo>
                <a:lnTo>
                  <a:pt x="181" y="116"/>
                </a:lnTo>
                <a:lnTo>
                  <a:pt x="181" y="115"/>
                </a:lnTo>
                <a:lnTo>
                  <a:pt x="182" y="115"/>
                </a:lnTo>
                <a:lnTo>
                  <a:pt x="182" y="113"/>
                </a:lnTo>
                <a:lnTo>
                  <a:pt x="183" y="112"/>
                </a:lnTo>
                <a:lnTo>
                  <a:pt x="185" y="111"/>
                </a:lnTo>
                <a:lnTo>
                  <a:pt x="185" y="110"/>
                </a:lnTo>
                <a:lnTo>
                  <a:pt x="186" y="108"/>
                </a:lnTo>
                <a:lnTo>
                  <a:pt x="186" y="107"/>
                </a:lnTo>
                <a:lnTo>
                  <a:pt x="187" y="107"/>
                </a:lnTo>
                <a:lnTo>
                  <a:pt x="187" y="106"/>
                </a:lnTo>
                <a:lnTo>
                  <a:pt x="186" y="106"/>
                </a:lnTo>
                <a:lnTo>
                  <a:pt x="186" y="104"/>
                </a:lnTo>
                <a:lnTo>
                  <a:pt x="187" y="103"/>
                </a:lnTo>
                <a:lnTo>
                  <a:pt x="186" y="103"/>
                </a:lnTo>
                <a:lnTo>
                  <a:pt x="186" y="102"/>
                </a:lnTo>
                <a:lnTo>
                  <a:pt x="186" y="100"/>
                </a:lnTo>
                <a:lnTo>
                  <a:pt x="186" y="99"/>
                </a:lnTo>
                <a:lnTo>
                  <a:pt x="187" y="99"/>
                </a:lnTo>
                <a:lnTo>
                  <a:pt x="189" y="98"/>
                </a:lnTo>
                <a:lnTo>
                  <a:pt x="189" y="96"/>
                </a:lnTo>
                <a:lnTo>
                  <a:pt x="190" y="95"/>
                </a:lnTo>
                <a:lnTo>
                  <a:pt x="191" y="94"/>
                </a:lnTo>
                <a:lnTo>
                  <a:pt x="193" y="94"/>
                </a:lnTo>
                <a:lnTo>
                  <a:pt x="193" y="93"/>
                </a:lnTo>
                <a:lnTo>
                  <a:pt x="194" y="93"/>
                </a:lnTo>
                <a:lnTo>
                  <a:pt x="194" y="94"/>
                </a:lnTo>
                <a:close/>
                <a:moveTo>
                  <a:pt x="84" y="90"/>
                </a:moveTo>
                <a:lnTo>
                  <a:pt x="83" y="90"/>
                </a:lnTo>
                <a:lnTo>
                  <a:pt x="84" y="90"/>
                </a:lnTo>
                <a:close/>
                <a:moveTo>
                  <a:pt x="59" y="90"/>
                </a:moveTo>
                <a:lnTo>
                  <a:pt x="58" y="90"/>
                </a:lnTo>
                <a:lnTo>
                  <a:pt x="58" y="89"/>
                </a:lnTo>
                <a:lnTo>
                  <a:pt x="59" y="90"/>
                </a:lnTo>
                <a:close/>
                <a:moveTo>
                  <a:pt x="66" y="89"/>
                </a:moveTo>
                <a:lnTo>
                  <a:pt x="64" y="89"/>
                </a:lnTo>
                <a:lnTo>
                  <a:pt x="66" y="87"/>
                </a:lnTo>
                <a:lnTo>
                  <a:pt x="66" y="89"/>
                </a:lnTo>
                <a:close/>
                <a:moveTo>
                  <a:pt x="60" y="89"/>
                </a:moveTo>
                <a:lnTo>
                  <a:pt x="59" y="90"/>
                </a:lnTo>
                <a:lnTo>
                  <a:pt x="59" y="89"/>
                </a:lnTo>
                <a:lnTo>
                  <a:pt x="59" y="86"/>
                </a:lnTo>
                <a:lnTo>
                  <a:pt x="59" y="87"/>
                </a:lnTo>
                <a:lnTo>
                  <a:pt x="60" y="87"/>
                </a:lnTo>
                <a:lnTo>
                  <a:pt x="60" y="89"/>
                </a:lnTo>
                <a:close/>
                <a:moveTo>
                  <a:pt x="62" y="86"/>
                </a:moveTo>
                <a:lnTo>
                  <a:pt x="60" y="86"/>
                </a:lnTo>
                <a:lnTo>
                  <a:pt x="62" y="86"/>
                </a:lnTo>
                <a:close/>
                <a:moveTo>
                  <a:pt x="59" y="83"/>
                </a:moveTo>
                <a:lnTo>
                  <a:pt x="60" y="85"/>
                </a:lnTo>
                <a:lnTo>
                  <a:pt x="62" y="85"/>
                </a:lnTo>
                <a:lnTo>
                  <a:pt x="60" y="85"/>
                </a:lnTo>
                <a:lnTo>
                  <a:pt x="59" y="85"/>
                </a:lnTo>
                <a:lnTo>
                  <a:pt x="59" y="83"/>
                </a:lnTo>
                <a:close/>
                <a:moveTo>
                  <a:pt x="87" y="74"/>
                </a:moveTo>
                <a:lnTo>
                  <a:pt x="88" y="74"/>
                </a:lnTo>
                <a:lnTo>
                  <a:pt x="87" y="74"/>
                </a:lnTo>
                <a:close/>
                <a:moveTo>
                  <a:pt x="62" y="74"/>
                </a:moveTo>
                <a:lnTo>
                  <a:pt x="62" y="73"/>
                </a:lnTo>
                <a:lnTo>
                  <a:pt x="62" y="74"/>
                </a:lnTo>
                <a:close/>
                <a:moveTo>
                  <a:pt x="60" y="74"/>
                </a:moveTo>
                <a:lnTo>
                  <a:pt x="60" y="73"/>
                </a:lnTo>
                <a:lnTo>
                  <a:pt x="60" y="72"/>
                </a:lnTo>
                <a:lnTo>
                  <a:pt x="62" y="72"/>
                </a:lnTo>
                <a:lnTo>
                  <a:pt x="62" y="73"/>
                </a:lnTo>
                <a:lnTo>
                  <a:pt x="60" y="73"/>
                </a:lnTo>
                <a:lnTo>
                  <a:pt x="60" y="74"/>
                </a:lnTo>
                <a:close/>
                <a:moveTo>
                  <a:pt x="63" y="69"/>
                </a:moveTo>
                <a:lnTo>
                  <a:pt x="62" y="68"/>
                </a:lnTo>
                <a:lnTo>
                  <a:pt x="63" y="68"/>
                </a:lnTo>
                <a:lnTo>
                  <a:pt x="63" y="69"/>
                </a:lnTo>
                <a:close/>
                <a:moveTo>
                  <a:pt x="56" y="69"/>
                </a:moveTo>
                <a:lnTo>
                  <a:pt x="55" y="69"/>
                </a:lnTo>
                <a:lnTo>
                  <a:pt x="56" y="68"/>
                </a:lnTo>
                <a:lnTo>
                  <a:pt x="58" y="68"/>
                </a:lnTo>
                <a:lnTo>
                  <a:pt x="56" y="69"/>
                </a:lnTo>
                <a:close/>
                <a:moveTo>
                  <a:pt x="92" y="45"/>
                </a:moveTo>
                <a:lnTo>
                  <a:pt x="92" y="44"/>
                </a:lnTo>
                <a:lnTo>
                  <a:pt x="93" y="45"/>
                </a:lnTo>
                <a:lnTo>
                  <a:pt x="92" y="45"/>
                </a:lnTo>
                <a:close/>
                <a:moveTo>
                  <a:pt x="87" y="23"/>
                </a:moveTo>
                <a:lnTo>
                  <a:pt x="85" y="23"/>
                </a:lnTo>
                <a:lnTo>
                  <a:pt x="85" y="22"/>
                </a:lnTo>
                <a:lnTo>
                  <a:pt x="85" y="21"/>
                </a:lnTo>
                <a:lnTo>
                  <a:pt x="85" y="19"/>
                </a:lnTo>
                <a:lnTo>
                  <a:pt x="87" y="19"/>
                </a:lnTo>
                <a:lnTo>
                  <a:pt x="87" y="21"/>
                </a:lnTo>
                <a:lnTo>
                  <a:pt x="87" y="22"/>
                </a:lnTo>
                <a:lnTo>
                  <a:pt x="87" y="23"/>
                </a:lnTo>
                <a:close/>
                <a:moveTo>
                  <a:pt x="81" y="11"/>
                </a:moveTo>
                <a:lnTo>
                  <a:pt x="80" y="11"/>
                </a:lnTo>
                <a:lnTo>
                  <a:pt x="80" y="10"/>
                </a:lnTo>
                <a:lnTo>
                  <a:pt x="81" y="11"/>
                </a:lnTo>
                <a:close/>
                <a:moveTo>
                  <a:pt x="80" y="10"/>
                </a:moveTo>
                <a:lnTo>
                  <a:pt x="80" y="9"/>
                </a:lnTo>
                <a:lnTo>
                  <a:pt x="80" y="10"/>
                </a:lnTo>
                <a:close/>
                <a:moveTo>
                  <a:pt x="58" y="9"/>
                </a:moveTo>
                <a:lnTo>
                  <a:pt x="56" y="9"/>
                </a:lnTo>
                <a:lnTo>
                  <a:pt x="58" y="7"/>
                </a:lnTo>
                <a:lnTo>
                  <a:pt x="58" y="6"/>
                </a:lnTo>
                <a:lnTo>
                  <a:pt x="59" y="7"/>
                </a:lnTo>
                <a:lnTo>
                  <a:pt x="58" y="9"/>
                </a:lnTo>
                <a:lnTo>
                  <a:pt x="59" y="9"/>
                </a:lnTo>
                <a:lnTo>
                  <a:pt x="58" y="9"/>
                </a:lnTo>
                <a:close/>
                <a:moveTo>
                  <a:pt x="62" y="2"/>
                </a:moveTo>
                <a:lnTo>
                  <a:pt x="62" y="4"/>
                </a:lnTo>
                <a:lnTo>
                  <a:pt x="63" y="4"/>
                </a:lnTo>
                <a:lnTo>
                  <a:pt x="64" y="5"/>
                </a:lnTo>
                <a:lnTo>
                  <a:pt x="64" y="6"/>
                </a:lnTo>
                <a:lnTo>
                  <a:pt x="66" y="6"/>
                </a:lnTo>
                <a:lnTo>
                  <a:pt x="64" y="7"/>
                </a:lnTo>
                <a:lnTo>
                  <a:pt x="63" y="7"/>
                </a:lnTo>
                <a:lnTo>
                  <a:pt x="63" y="9"/>
                </a:lnTo>
                <a:lnTo>
                  <a:pt x="64" y="10"/>
                </a:lnTo>
                <a:lnTo>
                  <a:pt x="62" y="10"/>
                </a:lnTo>
                <a:lnTo>
                  <a:pt x="62" y="11"/>
                </a:lnTo>
                <a:lnTo>
                  <a:pt x="62" y="10"/>
                </a:lnTo>
                <a:lnTo>
                  <a:pt x="60" y="10"/>
                </a:lnTo>
                <a:lnTo>
                  <a:pt x="59" y="10"/>
                </a:lnTo>
                <a:lnTo>
                  <a:pt x="60" y="9"/>
                </a:lnTo>
                <a:lnTo>
                  <a:pt x="59" y="9"/>
                </a:lnTo>
                <a:lnTo>
                  <a:pt x="59" y="7"/>
                </a:lnTo>
                <a:lnTo>
                  <a:pt x="58" y="5"/>
                </a:lnTo>
                <a:lnTo>
                  <a:pt x="56" y="4"/>
                </a:lnTo>
                <a:lnTo>
                  <a:pt x="56" y="2"/>
                </a:lnTo>
                <a:lnTo>
                  <a:pt x="58" y="2"/>
                </a:lnTo>
                <a:lnTo>
                  <a:pt x="59" y="2"/>
                </a:lnTo>
                <a:lnTo>
                  <a:pt x="60" y="2"/>
                </a:lnTo>
                <a:lnTo>
                  <a:pt x="62" y="2"/>
                </a:lnTo>
                <a:close/>
                <a:moveTo>
                  <a:pt x="104" y="14"/>
                </a:moveTo>
                <a:lnTo>
                  <a:pt x="105" y="14"/>
                </a:lnTo>
                <a:lnTo>
                  <a:pt x="105" y="15"/>
                </a:lnTo>
                <a:lnTo>
                  <a:pt x="105" y="17"/>
                </a:lnTo>
                <a:lnTo>
                  <a:pt x="106" y="18"/>
                </a:lnTo>
                <a:lnTo>
                  <a:pt x="105" y="19"/>
                </a:lnTo>
                <a:lnTo>
                  <a:pt x="106" y="19"/>
                </a:lnTo>
                <a:lnTo>
                  <a:pt x="105" y="19"/>
                </a:lnTo>
                <a:lnTo>
                  <a:pt x="105" y="21"/>
                </a:lnTo>
                <a:lnTo>
                  <a:pt x="105" y="22"/>
                </a:lnTo>
                <a:lnTo>
                  <a:pt x="105" y="23"/>
                </a:lnTo>
                <a:lnTo>
                  <a:pt x="104" y="23"/>
                </a:lnTo>
                <a:lnTo>
                  <a:pt x="104" y="24"/>
                </a:lnTo>
                <a:lnTo>
                  <a:pt x="105" y="26"/>
                </a:lnTo>
                <a:lnTo>
                  <a:pt x="104" y="27"/>
                </a:lnTo>
                <a:lnTo>
                  <a:pt x="102" y="28"/>
                </a:lnTo>
                <a:lnTo>
                  <a:pt x="102" y="30"/>
                </a:lnTo>
                <a:lnTo>
                  <a:pt x="102" y="31"/>
                </a:lnTo>
                <a:lnTo>
                  <a:pt x="101" y="34"/>
                </a:lnTo>
                <a:lnTo>
                  <a:pt x="100" y="35"/>
                </a:lnTo>
                <a:lnTo>
                  <a:pt x="100" y="36"/>
                </a:lnTo>
                <a:lnTo>
                  <a:pt x="98" y="38"/>
                </a:lnTo>
                <a:lnTo>
                  <a:pt x="98" y="39"/>
                </a:lnTo>
                <a:lnTo>
                  <a:pt x="98" y="40"/>
                </a:lnTo>
                <a:lnTo>
                  <a:pt x="100" y="40"/>
                </a:lnTo>
                <a:lnTo>
                  <a:pt x="100" y="41"/>
                </a:lnTo>
                <a:lnTo>
                  <a:pt x="100" y="43"/>
                </a:lnTo>
                <a:lnTo>
                  <a:pt x="100" y="44"/>
                </a:lnTo>
                <a:lnTo>
                  <a:pt x="100" y="45"/>
                </a:lnTo>
                <a:lnTo>
                  <a:pt x="100" y="47"/>
                </a:lnTo>
                <a:lnTo>
                  <a:pt x="100" y="49"/>
                </a:lnTo>
                <a:lnTo>
                  <a:pt x="100" y="51"/>
                </a:lnTo>
                <a:lnTo>
                  <a:pt x="98" y="51"/>
                </a:lnTo>
                <a:lnTo>
                  <a:pt x="97" y="49"/>
                </a:lnTo>
                <a:lnTo>
                  <a:pt x="96" y="49"/>
                </a:lnTo>
                <a:lnTo>
                  <a:pt x="96" y="48"/>
                </a:lnTo>
                <a:lnTo>
                  <a:pt x="94" y="48"/>
                </a:lnTo>
                <a:lnTo>
                  <a:pt x="94" y="47"/>
                </a:lnTo>
                <a:lnTo>
                  <a:pt x="93" y="47"/>
                </a:lnTo>
                <a:lnTo>
                  <a:pt x="93" y="45"/>
                </a:lnTo>
                <a:lnTo>
                  <a:pt x="93" y="44"/>
                </a:lnTo>
                <a:lnTo>
                  <a:pt x="92" y="44"/>
                </a:lnTo>
                <a:lnTo>
                  <a:pt x="90" y="44"/>
                </a:lnTo>
                <a:lnTo>
                  <a:pt x="89" y="44"/>
                </a:lnTo>
                <a:lnTo>
                  <a:pt x="89" y="45"/>
                </a:lnTo>
                <a:lnTo>
                  <a:pt x="90" y="45"/>
                </a:lnTo>
                <a:lnTo>
                  <a:pt x="92" y="45"/>
                </a:lnTo>
                <a:lnTo>
                  <a:pt x="92" y="47"/>
                </a:lnTo>
                <a:lnTo>
                  <a:pt x="93" y="48"/>
                </a:lnTo>
                <a:lnTo>
                  <a:pt x="94" y="48"/>
                </a:lnTo>
                <a:lnTo>
                  <a:pt x="93" y="49"/>
                </a:lnTo>
                <a:lnTo>
                  <a:pt x="94" y="49"/>
                </a:lnTo>
                <a:lnTo>
                  <a:pt x="94" y="51"/>
                </a:lnTo>
                <a:lnTo>
                  <a:pt x="93" y="51"/>
                </a:lnTo>
                <a:lnTo>
                  <a:pt x="92" y="51"/>
                </a:lnTo>
                <a:lnTo>
                  <a:pt x="90" y="51"/>
                </a:lnTo>
                <a:lnTo>
                  <a:pt x="92" y="51"/>
                </a:lnTo>
                <a:lnTo>
                  <a:pt x="93" y="51"/>
                </a:lnTo>
                <a:lnTo>
                  <a:pt x="94" y="51"/>
                </a:lnTo>
                <a:lnTo>
                  <a:pt x="94" y="49"/>
                </a:lnTo>
                <a:lnTo>
                  <a:pt x="96" y="49"/>
                </a:lnTo>
                <a:lnTo>
                  <a:pt x="96" y="51"/>
                </a:lnTo>
                <a:lnTo>
                  <a:pt x="97" y="51"/>
                </a:lnTo>
                <a:lnTo>
                  <a:pt x="98" y="52"/>
                </a:lnTo>
                <a:lnTo>
                  <a:pt x="100" y="53"/>
                </a:lnTo>
                <a:lnTo>
                  <a:pt x="100" y="55"/>
                </a:lnTo>
                <a:lnTo>
                  <a:pt x="100" y="56"/>
                </a:lnTo>
                <a:lnTo>
                  <a:pt x="100" y="57"/>
                </a:lnTo>
                <a:lnTo>
                  <a:pt x="101" y="58"/>
                </a:lnTo>
                <a:lnTo>
                  <a:pt x="101" y="60"/>
                </a:lnTo>
                <a:lnTo>
                  <a:pt x="101" y="61"/>
                </a:lnTo>
                <a:lnTo>
                  <a:pt x="102" y="61"/>
                </a:lnTo>
                <a:lnTo>
                  <a:pt x="102" y="62"/>
                </a:lnTo>
                <a:lnTo>
                  <a:pt x="101" y="62"/>
                </a:lnTo>
                <a:lnTo>
                  <a:pt x="101" y="64"/>
                </a:lnTo>
                <a:lnTo>
                  <a:pt x="100" y="64"/>
                </a:lnTo>
                <a:lnTo>
                  <a:pt x="100" y="65"/>
                </a:lnTo>
                <a:lnTo>
                  <a:pt x="98" y="64"/>
                </a:lnTo>
                <a:lnTo>
                  <a:pt x="97" y="65"/>
                </a:lnTo>
                <a:lnTo>
                  <a:pt x="96" y="65"/>
                </a:lnTo>
                <a:lnTo>
                  <a:pt x="94" y="65"/>
                </a:lnTo>
                <a:lnTo>
                  <a:pt x="93" y="66"/>
                </a:lnTo>
                <a:lnTo>
                  <a:pt x="93" y="68"/>
                </a:lnTo>
                <a:lnTo>
                  <a:pt x="92" y="68"/>
                </a:lnTo>
                <a:lnTo>
                  <a:pt x="92" y="69"/>
                </a:lnTo>
                <a:lnTo>
                  <a:pt x="92" y="70"/>
                </a:lnTo>
                <a:lnTo>
                  <a:pt x="90" y="70"/>
                </a:lnTo>
                <a:lnTo>
                  <a:pt x="89" y="72"/>
                </a:lnTo>
                <a:lnTo>
                  <a:pt x="88" y="72"/>
                </a:lnTo>
                <a:lnTo>
                  <a:pt x="88" y="73"/>
                </a:lnTo>
                <a:lnTo>
                  <a:pt x="87" y="73"/>
                </a:lnTo>
                <a:lnTo>
                  <a:pt x="87" y="74"/>
                </a:lnTo>
                <a:lnTo>
                  <a:pt x="85" y="74"/>
                </a:lnTo>
                <a:lnTo>
                  <a:pt x="85" y="76"/>
                </a:lnTo>
                <a:lnTo>
                  <a:pt x="88" y="76"/>
                </a:lnTo>
                <a:lnTo>
                  <a:pt x="87" y="76"/>
                </a:lnTo>
                <a:lnTo>
                  <a:pt x="88" y="76"/>
                </a:lnTo>
                <a:lnTo>
                  <a:pt x="88" y="74"/>
                </a:lnTo>
                <a:lnTo>
                  <a:pt x="89" y="74"/>
                </a:lnTo>
                <a:lnTo>
                  <a:pt x="89" y="73"/>
                </a:lnTo>
                <a:lnTo>
                  <a:pt x="90" y="73"/>
                </a:lnTo>
                <a:lnTo>
                  <a:pt x="90" y="72"/>
                </a:lnTo>
                <a:lnTo>
                  <a:pt x="92" y="70"/>
                </a:lnTo>
                <a:lnTo>
                  <a:pt x="92" y="69"/>
                </a:lnTo>
                <a:lnTo>
                  <a:pt x="93" y="68"/>
                </a:lnTo>
                <a:lnTo>
                  <a:pt x="93" y="66"/>
                </a:lnTo>
                <a:lnTo>
                  <a:pt x="94" y="66"/>
                </a:lnTo>
                <a:lnTo>
                  <a:pt x="96" y="65"/>
                </a:lnTo>
                <a:lnTo>
                  <a:pt x="96" y="66"/>
                </a:lnTo>
                <a:lnTo>
                  <a:pt x="97" y="66"/>
                </a:lnTo>
                <a:lnTo>
                  <a:pt x="98" y="65"/>
                </a:lnTo>
                <a:lnTo>
                  <a:pt x="98" y="66"/>
                </a:lnTo>
                <a:lnTo>
                  <a:pt x="100" y="66"/>
                </a:lnTo>
                <a:lnTo>
                  <a:pt x="100" y="68"/>
                </a:lnTo>
                <a:lnTo>
                  <a:pt x="100" y="69"/>
                </a:lnTo>
                <a:lnTo>
                  <a:pt x="101" y="69"/>
                </a:lnTo>
                <a:lnTo>
                  <a:pt x="102" y="68"/>
                </a:lnTo>
                <a:lnTo>
                  <a:pt x="104" y="68"/>
                </a:lnTo>
                <a:lnTo>
                  <a:pt x="105" y="69"/>
                </a:lnTo>
                <a:lnTo>
                  <a:pt x="105" y="72"/>
                </a:lnTo>
                <a:lnTo>
                  <a:pt x="102" y="72"/>
                </a:lnTo>
                <a:lnTo>
                  <a:pt x="101" y="73"/>
                </a:lnTo>
                <a:lnTo>
                  <a:pt x="101" y="74"/>
                </a:lnTo>
                <a:lnTo>
                  <a:pt x="102" y="74"/>
                </a:lnTo>
                <a:lnTo>
                  <a:pt x="102" y="76"/>
                </a:lnTo>
                <a:lnTo>
                  <a:pt x="102" y="77"/>
                </a:lnTo>
                <a:lnTo>
                  <a:pt x="101" y="77"/>
                </a:lnTo>
                <a:lnTo>
                  <a:pt x="101" y="79"/>
                </a:lnTo>
                <a:lnTo>
                  <a:pt x="102" y="79"/>
                </a:lnTo>
                <a:lnTo>
                  <a:pt x="102" y="81"/>
                </a:lnTo>
                <a:lnTo>
                  <a:pt x="102" y="82"/>
                </a:lnTo>
                <a:lnTo>
                  <a:pt x="105" y="81"/>
                </a:lnTo>
                <a:lnTo>
                  <a:pt x="105" y="82"/>
                </a:lnTo>
                <a:lnTo>
                  <a:pt x="105" y="83"/>
                </a:lnTo>
                <a:lnTo>
                  <a:pt x="106" y="85"/>
                </a:lnTo>
                <a:lnTo>
                  <a:pt x="106" y="86"/>
                </a:lnTo>
                <a:lnTo>
                  <a:pt x="107" y="86"/>
                </a:lnTo>
                <a:lnTo>
                  <a:pt x="107" y="87"/>
                </a:lnTo>
                <a:lnTo>
                  <a:pt x="107" y="89"/>
                </a:lnTo>
                <a:lnTo>
                  <a:pt x="109" y="89"/>
                </a:lnTo>
                <a:lnTo>
                  <a:pt x="109" y="90"/>
                </a:lnTo>
                <a:lnTo>
                  <a:pt x="109" y="91"/>
                </a:lnTo>
                <a:lnTo>
                  <a:pt x="109" y="93"/>
                </a:lnTo>
                <a:lnTo>
                  <a:pt x="110" y="94"/>
                </a:lnTo>
                <a:lnTo>
                  <a:pt x="109" y="95"/>
                </a:lnTo>
                <a:lnTo>
                  <a:pt x="109" y="96"/>
                </a:lnTo>
                <a:lnTo>
                  <a:pt x="109" y="98"/>
                </a:lnTo>
                <a:lnTo>
                  <a:pt x="109" y="99"/>
                </a:lnTo>
                <a:lnTo>
                  <a:pt x="107" y="99"/>
                </a:lnTo>
                <a:lnTo>
                  <a:pt x="107" y="100"/>
                </a:lnTo>
                <a:lnTo>
                  <a:pt x="107" y="102"/>
                </a:lnTo>
                <a:lnTo>
                  <a:pt x="107" y="103"/>
                </a:lnTo>
                <a:lnTo>
                  <a:pt x="106" y="104"/>
                </a:lnTo>
                <a:lnTo>
                  <a:pt x="106" y="106"/>
                </a:lnTo>
                <a:lnTo>
                  <a:pt x="105" y="106"/>
                </a:lnTo>
                <a:lnTo>
                  <a:pt x="106" y="106"/>
                </a:lnTo>
                <a:lnTo>
                  <a:pt x="106" y="107"/>
                </a:lnTo>
                <a:lnTo>
                  <a:pt x="105" y="107"/>
                </a:lnTo>
                <a:lnTo>
                  <a:pt x="105" y="108"/>
                </a:lnTo>
                <a:lnTo>
                  <a:pt x="105" y="110"/>
                </a:lnTo>
                <a:lnTo>
                  <a:pt x="106" y="111"/>
                </a:lnTo>
                <a:lnTo>
                  <a:pt x="106" y="113"/>
                </a:lnTo>
                <a:lnTo>
                  <a:pt x="105" y="115"/>
                </a:lnTo>
                <a:lnTo>
                  <a:pt x="106" y="115"/>
                </a:lnTo>
                <a:lnTo>
                  <a:pt x="106" y="116"/>
                </a:lnTo>
                <a:lnTo>
                  <a:pt x="105" y="116"/>
                </a:lnTo>
                <a:lnTo>
                  <a:pt x="104" y="117"/>
                </a:lnTo>
                <a:lnTo>
                  <a:pt x="102" y="117"/>
                </a:lnTo>
                <a:lnTo>
                  <a:pt x="101" y="119"/>
                </a:lnTo>
                <a:lnTo>
                  <a:pt x="102" y="119"/>
                </a:lnTo>
                <a:lnTo>
                  <a:pt x="102" y="120"/>
                </a:lnTo>
                <a:lnTo>
                  <a:pt x="104" y="120"/>
                </a:lnTo>
                <a:lnTo>
                  <a:pt x="105" y="121"/>
                </a:lnTo>
                <a:lnTo>
                  <a:pt x="105" y="123"/>
                </a:lnTo>
                <a:lnTo>
                  <a:pt x="105" y="124"/>
                </a:lnTo>
                <a:lnTo>
                  <a:pt x="105" y="125"/>
                </a:lnTo>
                <a:lnTo>
                  <a:pt x="105" y="127"/>
                </a:lnTo>
                <a:lnTo>
                  <a:pt x="106" y="127"/>
                </a:lnTo>
                <a:lnTo>
                  <a:pt x="107" y="125"/>
                </a:lnTo>
                <a:lnTo>
                  <a:pt x="109" y="127"/>
                </a:lnTo>
                <a:lnTo>
                  <a:pt x="111" y="128"/>
                </a:lnTo>
                <a:lnTo>
                  <a:pt x="111" y="129"/>
                </a:lnTo>
                <a:lnTo>
                  <a:pt x="113" y="129"/>
                </a:lnTo>
                <a:lnTo>
                  <a:pt x="113" y="130"/>
                </a:lnTo>
                <a:lnTo>
                  <a:pt x="111" y="130"/>
                </a:lnTo>
                <a:lnTo>
                  <a:pt x="113" y="130"/>
                </a:lnTo>
                <a:lnTo>
                  <a:pt x="113" y="132"/>
                </a:lnTo>
                <a:lnTo>
                  <a:pt x="111" y="132"/>
                </a:lnTo>
                <a:lnTo>
                  <a:pt x="111" y="133"/>
                </a:lnTo>
                <a:lnTo>
                  <a:pt x="111" y="134"/>
                </a:lnTo>
                <a:lnTo>
                  <a:pt x="113" y="136"/>
                </a:lnTo>
                <a:lnTo>
                  <a:pt x="111" y="137"/>
                </a:lnTo>
                <a:lnTo>
                  <a:pt x="110" y="137"/>
                </a:lnTo>
                <a:lnTo>
                  <a:pt x="110" y="138"/>
                </a:lnTo>
                <a:lnTo>
                  <a:pt x="109" y="138"/>
                </a:lnTo>
                <a:lnTo>
                  <a:pt x="109" y="137"/>
                </a:lnTo>
                <a:lnTo>
                  <a:pt x="109" y="138"/>
                </a:lnTo>
                <a:lnTo>
                  <a:pt x="107" y="137"/>
                </a:lnTo>
                <a:lnTo>
                  <a:pt x="106" y="137"/>
                </a:lnTo>
                <a:lnTo>
                  <a:pt x="105" y="138"/>
                </a:lnTo>
                <a:lnTo>
                  <a:pt x="105" y="140"/>
                </a:lnTo>
                <a:lnTo>
                  <a:pt x="105" y="141"/>
                </a:lnTo>
                <a:lnTo>
                  <a:pt x="102" y="141"/>
                </a:lnTo>
                <a:lnTo>
                  <a:pt x="102" y="140"/>
                </a:lnTo>
                <a:lnTo>
                  <a:pt x="101" y="140"/>
                </a:lnTo>
                <a:lnTo>
                  <a:pt x="101" y="138"/>
                </a:lnTo>
                <a:lnTo>
                  <a:pt x="100" y="137"/>
                </a:lnTo>
                <a:lnTo>
                  <a:pt x="100" y="136"/>
                </a:lnTo>
                <a:lnTo>
                  <a:pt x="98" y="134"/>
                </a:lnTo>
                <a:lnTo>
                  <a:pt x="97" y="134"/>
                </a:lnTo>
                <a:lnTo>
                  <a:pt x="97" y="133"/>
                </a:lnTo>
                <a:lnTo>
                  <a:pt x="98" y="133"/>
                </a:lnTo>
                <a:lnTo>
                  <a:pt x="100" y="133"/>
                </a:lnTo>
                <a:lnTo>
                  <a:pt x="98" y="133"/>
                </a:lnTo>
                <a:lnTo>
                  <a:pt x="97" y="133"/>
                </a:lnTo>
                <a:lnTo>
                  <a:pt x="97" y="132"/>
                </a:lnTo>
                <a:lnTo>
                  <a:pt x="97" y="130"/>
                </a:lnTo>
                <a:lnTo>
                  <a:pt x="98" y="130"/>
                </a:lnTo>
                <a:lnTo>
                  <a:pt x="98" y="129"/>
                </a:lnTo>
                <a:lnTo>
                  <a:pt x="98" y="128"/>
                </a:lnTo>
                <a:lnTo>
                  <a:pt x="98" y="127"/>
                </a:lnTo>
                <a:lnTo>
                  <a:pt x="98" y="125"/>
                </a:lnTo>
                <a:lnTo>
                  <a:pt x="98" y="124"/>
                </a:lnTo>
                <a:lnTo>
                  <a:pt x="98" y="123"/>
                </a:lnTo>
                <a:lnTo>
                  <a:pt x="97" y="121"/>
                </a:lnTo>
                <a:lnTo>
                  <a:pt x="96" y="121"/>
                </a:lnTo>
                <a:lnTo>
                  <a:pt x="96" y="120"/>
                </a:lnTo>
                <a:lnTo>
                  <a:pt x="94" y="120"/>
                </a:lnTo>
                <a:lnTo>
                  <a:pt x="94" y="121"/>
                </a:lnTo>
                <a:lnTo>
                  <a:pt x="93" y="121"/>
                </a:lnTo>
                <a:lnTo>
                  <a:pt x="93" y="120"/>
                </a:lnTo>
                <a:lnTo>
                  <a:pt x="93" y="119"/>
                </a:lnTo>
                <a:lnTo>
                  <a:pt x="90" y="119"/>
                </a:lnTo>
                <a:lnTo>
                  <a:pt x="89" y="119"/>
                </a:lnTo>
                <a:lnTo>
                  <a:pt x="88" y="117"/>
                </a:lnTo>
                <a:lnTo>
                  <a:pt x="87" y="119"/>
                </a:lnTo>
                <a:lnTo>
                  <a:pt x="87" y="117"/>
                </a:lnTo>
                <a:lnTo>
                  <a:pt x="85" y="117"/>
                </a:lnTo>
                <a:lnTo>
                  <a:pt x="85" y="116"/>
                </a:lnTo>
                <a:lnTo>
                  <a:pt x="85" y="115"/>
                </a:lnTo>
                <a:lnTo>
                  <a:pt x="85" y="116"/>
                </a:lnTo>
                <a:lnTo>
                  <a:pt x="87" y="116"/>
                </a:lnTo>
                <a:lnTo>
                  <a:pt x="87" y="117"/>
                </a:lnTo>
                <a:lnTo>
                  <a:pt x="89" y="117"/>
                </a:lnTo>
                <a:lnTo>
                  <a:pt x="90" y="117"/>
                </a:lnTo>
                <a:lnTo>
                  <a:pt x="90" y="116"/>
                </a:lnTo>
                <a:lnTo>
                  <a:pt x="92" y="116"/>
                </a:lnTo>
                <a:lnTo>
                  <a:pt x="89" y="116"/>
                </a:lnTo>
                <a:lnTo>
                  <a:pt x="88" y="115"/>
                </a:lnTo>
                <a:lnTo>
                  <a:pt x="88" y="113"/>
                </a:lnTo>
                <a:lnTo>
                  <a:pt x="88" y="112"/>
                </a:lnTo>
                <a:lnTo>
                  <a:pt x="87" y="112"/>
                </a:lnTo>
                <a:lnTo>
                  <a:pt x="85" y="112"/>
                </a:lnTo>
                <a:lnTo>
                  <a:pt x="87" y="111"/>
                </a:lnTo>
                <a:lnTo>
                  <a:pt x="88" y="111"/>
                </a:lnTo>
                <a:lnTo>
                  <a:pt x="89" y="111"/>
                </a:lnTo>
                <a:lnTo>
                  <a:pt x="90" y="110"/>
                </a:lnTo>
                <a:lnTo>
                  <a:pt x="89" y="110"/>
                </a:lnTo>
                <a:lnTo>
                  <a:pt x="88" y="108"/>
                </a:lnTo>
                <a:lnTo>
                  <a:pt x="87" y="110"/>
                </a:lnTo>
                <a:lnTo>
                  <a:pt x="85" y="110"/>
                </a:lnTo>
                <a:lnTo>
                  <a:pt x="84" y="110"/>
                </a:lnTo>
                <a:lnTo>
                  <a:pt x="84" y="111"/>
                </a:lnTo>
                <a:lnTo>
                  <a:pt x="83" y="111"/>
                </a:lnTo>
                <a:lnTo>
                  <a:pt x="83" y="112"/>
                </a:lnTo>
                <a:lnTo>
                  <a:pt x="81" y="112"/>
                </a:lnTo>
                <a:lnTo>
                  <a:pt x="81" y="111"/>
                </a:lnTo>
                <a:lnTo>
                  <a:pt x="81" y="110"/>
                </a:lnTo>
                <a:lnTo>
                  <a:pt x="80" y="110"/>
                </a:lnTo>
                <a:lnTo>
                  <a:pt x="80" y="108"/>
                </a:lnTo>
                <a:lnTo>
                  <a:pt x="81" y="108"/>
                </a:lnTo>
                <a:lnTo>
                  <a:pt x="81" y="107"/>
                </a:lnTo>
                <a:lnTo>
                  <a:pt x="83" y="107"/>
                </a:lnTo>
                <a:lnTo>
                  <a:pt x="81" y="106"/>
                </a:lnTo>
                <a:lnTo>
                  <a:pt x="80" y="106"/>
                </a:lnTo>
                <a:lnTo>
                  <a:pt x="80" y="104"/>
                </a:lnTo>
                <a:lnTo>
                  <a:pt x="81" y="104"/>
                </a:lnTo>
                <a:lnTo>
                  <a:pt x="81" y="103"/>
                </a:lnTo>
                <a:lnTo>
                  <a:pt x="80" y="103"/>
                </a:lnTo>
                <a:lnTo>
                  <a:pt x="81" y="102"/>
                </a:lnTo>
                <a:lnTo>
                  <a:pt x="81" y="100"/>
                </a:lnTo>
                <a:lnTo>
                  <a:pt x="83" y="100"/>
                </a:lnTo>
                <a:lnTo>
                  <a:pt x="84" y="102"/>
                </a:lnTo>
                <a:lnTo>
                  <a:pt x="85" y="100"/>
                </a:lnTo>
                <a:lnTo>
                  <a:pt x="84" y="100"/>
                </a:lnTo>
                <a:lnTo>
                  <a:pt x="84" y="99"/>
                </a:lnTo>
                <a:lnTo>
                  <a:pt x="83" y="99"/>
                </a:lnTo>
                <a:lnTo>
                  <a:pt x="83" y="98"/>
                </a:lnTo>
                <a:lnTo>
                  <a:pt x="81" y="98"/>
                </a:lnTo>
                <a:lnTo>
                  <a:pt x="83" y="96"/>
                </a:lnTo>
                <a:lnTo>
                  <a:pt x="84" y="95"/>
                </a:lnTo>
                <a:lnTo>
                  <a:pt x="84" y="96"/>
                </a:lnTo>
                <a:lnTo>
                  <a:pt x="85" y="96"/>
                </a:lnTo>
                <a:lnTo>
                  <a:pt x="85" y="98"/>
                </a:lnTo>
                <a:lnTo>
                  <a:pt x="87" y="98"/>
                </a:lnTo>
                <a:lnTo>
                  <a:pt x="88" y="98"/>
                </a:lnTo>
                <a:lnTo>
                  <a:pt x="88" y="96"/>
                </a:lnTo>
                <a:lnTo>
                  <a:pt x="87" y="96"/>
                </a:lnTo>
                <a:lnTo>
                  <a:pt x="85" y="95"/>
                </a:lnTo>
                <a:lnTo>
                  <a:pt x="87" y="95"/>
                </a:lnTo>
                <a:lnTo>
                  <a:pt x="87" y="94"/>
                </a:lnTo>
                <a:lnTo>
                  <a:pt x="87" y="93"/>
                </a:lnTo>
                <a:lnTo>
                  <a:pt x="85" y="94"/>
                </a:lnTo>
                <a:lnTo>
                  <a:pt x="85" y="93"/>
                </a:lnTo>
                <a:lnTo>
                  <a:pt x="85" y="91"/>
                </a:lnTo>
                <a:lnTo>
                  <a:pt x="85" y="90"/>
                </a:lnTo>
                <a:lnTo>
                  <a:pt x="84" y="89"/>
                </a:lnTo>
                <a:lnTo>
                  <a:pt x="83" y="87"/>
                </a:lnTo>
                <a:lnTo>
                  <a:pt x="81" y="87"/>
                </a:lnTo>
                <a:lnTo>
                  <a:pt x="80" y="87"/>
                </a:lnTo>
                <a:lnTo>
                  <a:pt x="80" y="89"/>
                </a:lnTo>
                <a:lnTo>
                  <a:pt x="81" y="89"/>
                </a:lnTo>
                <a:lnTo>
                  <a:pt x="81" y="90"/>
                </a:lnTo>
                <a:lnTo>
                  <a:pt x="81" y="91"/>
                </a:lnTo>
                <a:lnTo>
                  <a:pt x="83" y="91"/>
                </a:lnTo>
                <a:lnTo>
                  <a:pt x="83" y="93"/>
                </a:lnTo>
                <a:lnTo>
                  <a:pt x="81" y="93"/>
                </a:lnTo>
                <a:lnTo>
                  <a:pt x="81" y="91"/>
                </a:lnTo>
                <a:lnTo>
                  <a:pt x="80" y="91"/>
                </a:lnTo>
                <a:lnTo>
                  <a:pt x="79" y="91"/>
                </a:lnTo>
                <a:lnTo>
                  <a:pt x="77" y="90"/>
                </a:lnTo>
                <a:lnTo>
                  <a:pt x="76" y="90"/>
                </a:lnTo>
                <a:lnTo>
                  <a:pt x="76" y="89"/>
                </a:lnTo>
                <a:lnTo>
                  <a:pt x="75" y="89"/>
                </a:lnTo>
                <a:lnTo>
                  <a:pt x="73" y="89"/>
                </a:lnTo>
                <a:lnTo>
                  <a:pt x="73" y="90"/>
                </a:lnTo>
                <a:lnTo>
                  <a:pt x="73" y="91"/>
                </a:lnTo>
                <a:lnTo>
                  <a:pt x="72" y="91"/>
                </a:lnTo>
                <a:lnTo>
                  <a:pt x="71" y="91"/>
                </a:lnTo>
                <a:lnTo>
                  <a:pt x="71" y="93"/>
                </a:lnTo>
                <a:lnTo>
                  <a:pt x="71" y="94"/>
                </a:lnTo>
                <a:lnTo>
                  <a:pt x="68" y="94"/>
                </a:lnTo>
                <a:lnTo>
                  <a:pt x="68" y="93"/>
                </a:lnTo>
                <a:lnTo>
                  <a:pt x="67" y="93"/>
                </a:lnTo>
                <a:lnTo>
                  <a:pt x="67" y="91"/>
                </a:lnTo>
                <a:lnTo>
                  <a:pt x="66" y="91"/>
                </a:lnTo>
                <a:lnTo>
                  <a:pt x="66" y="90"/>
                </a:lnTo>
                <a:lnTo>
                  <a:pt x="66" y="93"/>
                </a:lnTo>
                <a:lnTo>
                  <a:pt x="64" y="91"/>
                </a:lnTo>
                <a:lnTo>
                  <a:pt x="64" y="90"/>
                </a:lnTo>
                <a:lnTo>
                  <a:pt x="64" y="89"/>
                </a:lnTo>
                <a:lnTo>
                  <a:pt x="66" y="89"/>
                </a:lnTo>
                <a:lnTo>
                  <a:pt x="66" y="87"/>
                </a:lnTo>
                <a:lnTo>
                  <a:pt x="64" y="87"/>
                </a:lnTo>
                <a:lnTo>
                  <a:pt x="64" y="89"/>
                </a:lnTo>
                <a:lnTo>
                  <a:pt x="64" y="87"/>
                </a:lnTo>
                <a:lnTo>
                  <a:pt x="64" y="86"/>
                </a:lnTo>
                <a:lnTo>
                  <a:pt x="64" y="85"/>
                </a:lnTo>
                <a:lnTo>
                  <a:pt x="63" y="85"/>
                </a:lnTo>
                <a:lnTo>
                  <a:pt x="63" y="83"/>
                </a:lnTo>
                <a:lnTo>
                  <a:pt x="63" y="85"/>
                </a:lnTo>
                <a:lnTo>
                  <a:pt x="62" y="85"/>
                </a:lnTo>
                <a:lnTo>
                  <a:pt x="62" y="83"/>
                </a:lnTo>
                <a:lnTo>
                  <a:pt x="60" y="83"/>
                </a:lnTo>
                <a:lnTo>
                  <a:pt x="60" y="81"/>
                </a:lnTo>
                <a:lnTo>
                  <a:pt x="59" y="79"/>
                </a:lnTo>
                <a:lnTo>
                  <a:pt x="59" y="78"/>
                </a:lnTo>
                <a:lnTo>
                  <a:pt x="59" y="77"/>
                </a:lnTo>
                <a:lnTo>
                  <a:pt x="59" y="76"/>
                </a:lnTo>
                <a:lnTo>
                  <a:pt x="60" y="76"/>
                </a:lnTo>
                <a:lnTo>
                  <a:pt x="60" y="77"/>
                </a:lnTo>
                <a:lnTo>
                  <a:pt x="60" y="78"/>
                </a:lnTo>
                <a:lnTo>
                  <a:pt x="62" y="78"/>
                </a:lnTo>
                <a:lnTo>
                  <a:pt x="60" y="79"/>
                </a:lnTo>
                <a:lnTo>
                  <a:pt x="62" y="79"/>
                </a:lnTo>
                <a:lnTo>
                  <a:pt x="63" y="79"/>
                </a:lnTo>
                <a:lnTo>
                  <a:pt x="63" y="78"/>
                </a:lnTo>
                <a:lnTo>
                  <a:pt x="63" y="79"/>
                </a:lnTo>
                <a:lnTo>
                  <a:pt x="62" y="79"/>
                </a:lnTo>
                <a:lnTo>
                  <a:pt x="62" y="78"/>
                </a:lnTo>
                <a:lnTo>
                  <a:pt x="60" y="77"/>
                </a:lnTo>
                <a:lnTo>
                  <a:pt x="62" y="77"/>
                </a:lnTo>
                <a:lnTo>
                  <a:pt x="63" y="77"/>
                </a:lnTo>
                <a:lnTo>
                  <a:pt x="64" y="77"/>
                </a:lnTo>
                <a:lnTo>
                  <a:pt x="64" y="76"/>
                </a:lnTo>
                <a:lnTo>
                  <a:pt x="63" y="76"/>
                </a:lnTo>
                <a:lnTo>
                  <a:pt x="62" y="74"/>
                </a:lnTo>
                <a:lnTo>
                  <a:pt x="62" y="73"/>
                </a:lnTo>
                <a:lnTo>
                  <a:pt x="63" y="73"/>
                </a:lnTo>
                <a:lnTo>
                  <a:pt x="63" y="74"/>
                </a:lnTo>
                <a:lnTo>
                  <a:pt x="63" y="73"/>
                </a:lnTo>
                <a:lnTo>
                  <a:pt x="64" y="72"/>
                </a:lnTo>
                <a:lnTo>
                  <a:pt x="64" y="70"/>
                </a:lnTo>
                <a:lnTo>
                  <a:pt x="64" y="69"/>
                </a:lnTo>
                <a:lnTo>
                  <a:pt x="64" y="68"/>
                </a:lnTo>
                <a:lnTo>
                  <a:pt x="64" y="66"/>
                </a:lnTo>
                <a:lnTo>
                  <a:pt x="64" y="65"/>
                </a:lnTo>
                <a:lnTo>
                  <a:pt x="64" y="66"/>
                </a:lnTo>
                <a:lnTo>
                  <a:pt x="66" y="66"/>
                </a:lnTo>
                <a:lnTo>
                  <a:pt x="66" y="68"/>
                </a:lnTo>
                <a:lnTo>
                  <a:pt x="66" y="66"/>
                </a:lnTo>
                <a:lnTo>
                  <a:pt x="66" y="65"/>
                </a:lnTo>
                <a:lnTo>
                  <a:pt x="66" y="64"/>
                </a:lnTo>
                <a:lnTo>
                  <a:pt x="67" y="64"/>
                </a:lnTo>
                <a:lnTo>
                  <a:pt x="68" y="65"/>
                </a:lnTo>
                <a:lnTo>
                  <a:pt x="68" y="66"/>
                </a:lnTo>
                <a:lnTo>
                  <a:pt x="69" y="66"/>
                </a:lnTo>
                <a:lnTo>
                  <a:pt x="69" y="65"/>
                </a:lnTo>
                <a:lnTo>
                  <a:pt x="71" y="65"/>
                </a:lnTo>
                <a:lnTo>
                  <a:pt x="69" y="65"/>
                </a:lnTo>
                <a:lnTo>
                  <a:pt x="69" y="64"/>
                </a:lnTo>
                <a:lnTo>
                  <a:pt x="68" y="64"/>
                </a:lnTo>
                <a:lnTo>
                  <a:pt x="67" y="64"/>
                </a:lnTo>
                <a:lnTo>
                  <a:pt x="67" y="62"/>
                </a:lnTo>
                <a:lnTo>
                  <a:pt x="66" y="62"/>
                </a:lnTo>
                <a:lnTo>
                  <a:pt x="66" y="61"/>
                </a:lnTo>
                <a:lnTo>
                  <a:pt x="64" y="60"/>
                </a:lnTo>
                <a:lnTo>
                  <a:pt x="64" y="58"/>
                </a:lnTo>
                <a:lnTo>
                  <a:pt x="67" y="58"/>
                </a:lnTo>
                <a:lnTo>
                  <a:pt x="67" y="60"/>
                </a:lnTo>
                <a:lnTo>
                  <a:pt x="68" y="60"/>
                </a:lnTo>
                <a:lnTo>
                  <a:pt x="69" y="60"/>
                </a:lnTo>
                <a:lnTo>
                  <a:pt x="69" y="61"/>
                </a:lnTo>
                <a:lnTo>
                  <a:pt x="69" y="62"/>
                </a:lnTo>
                <a:lnTo>
                  <a:pt x="71" y="64"/>
                </a:lnTo>
                <a:lnTo>
                  <a:pt x="71" y="62"/>
                </a:lnTo>
                <a:lnTo>
                  <a:pt x="72" y="62"/>
                </a:lnTo>
                <a:lnTo>
                  <a:pt x="73" y="61"/>
                </a:lnTo>
                <a:lnTo>
                  <a:pt x="73" y="60"/>
                </a:lnTo>
                <a:lnTo>
                  <a:pt x="75" y="58"/>
                </a:lnTo>
                <a:lnTo>
                  <a:pt x="72" y="58"/>
                </a:lnTo>
                <a:lnTo>
                  <a:pt x="72" y="57"/>
                </a:lnTo>
                <a:lnTo>
                  <a:pt x="71" y="57"/>
                </a:lnTo>
                <a:lnTo>
                  <a:pt x="71" y="56"/>
                </a:lnTo>
                <a:lnTo>
                  <a:pt x="69" y="55"/>
                </a:lnTo>
                <a:lnTo>
                  <a:pt x="68" y="53"/>
                </a:lnTo>
                <a:lnTo>
                  <a:pt x="68" y="52"/>
                </a:lnTo>
                <a:lnTo>
                  <a:pt x="67" y="52"/>
                </a:lnTo>
                <a:lnTo>
                  <a:pt x="68" y="51"/>
                </a:lnTo>
                <a:lnTo>
                  <a:pt x="69" y="51"/>
                </a:lnTo>
                <a:lnTo>
                  <a:pt x="69" y="48"/>
                </a:lnTo>
                <a:lnTo>
                  <a:pt x="69" y="47"/>
                </a:lnTo>
                <a:lnTo>
                  <a:pt x="69" y="45"/>
                </a:lnTo>
                <a:lnTo>
                  <a:pt x="71" y="45"/>
                </a:lnTo>
                <a:lnTo>
                  <a:pt x="71" y="44"/>
                </a:lnTo>
                <a:lnTo>
                  <a:pt x="69" y="44"/>
                </a:lnTo>
                <a:lnTo>
                  <a:pt x="71" y="44"/>
                </a:lnTo>
                <a:lnTo>
                  <a:pt x="72" y="44"/>
                </a:lnTo>
                <a:lnTo>
                  <a:pt x="72" y="43"/>
                </a:lnTo>
                <a:lnTo>
                  <a:pt x="73" y="43"/>
                </a:lnTo>
                <a:lnTo>
                  <a:pt x="72" y="43"/>
                </a:lnTo>
                <a:lnTo>
                  <a:pt x="73" y="41"/>
                </a:lnTo>
                <a:lnTo>
                  <a:pt x="72" y="41"/>
                </a:lnTo>
                <a:lnTo>
                  <a:pt x="71" y="43"/>
                </a:lnTo>
                <a:lnTo>
                  <a:pt x="69" y="43"/>
                </a:lnTo>
                <a:lnTo>
                  <a:pt x="68" y="41"/>
                </a:lnTo>
                <a:lnTo>
                  <a:pt x="69" y="41"/>
                </a:lnTo>
                <a:lnTo>
                  <a:pt x="69" y="40"/>
                </a:lnTo>
                <a:lnTo>
                  <a:pt x="69" y="41"/>
                </a:lnTo>
                <a:lnTo>
                  <a:pt x="68" y="40"/>
                </a:lnTo>
                <a:lnTo>
                  <a:pt x="68" y="39"/>
                </a:lnTo>
                <a:lnTo>
                  <a:pt x="68" y="38"/>
                </a:lnTo>
                <a:lnTo>
                  <a:pt x="68" y="36"/>
                </a:lnTo>
                <a:lnTo>
                  <a:pt x="68" y="35"/>
                </a:lnTo>
                <a:lnTo>
                  <a:pt x="68" y="34"/>
                </a:lnTo>
                <a:lnTo>
                  <a:pt x="69" y="34"/>
                </a:lnTo>
                <a:lnTo>
                  <a:pt x="71" y="34"/>
                </a:lnTo>
                <a:lnTo>
                  <a:pt x="72" y="32"/>
                </a:lnTo>
                <a:lnTo>
                  <a:pt x="72" y="34"/>
                </a:lnTo>
                <a:lnTo>
                  <a:pt x="73" y="34"/>
                </a:lnTo>
                <a:lnTo>
                  <a:pt x="75" y="34"/>
                </a:lnTo>
                <a:lnTo>
                  <a:pt x="76" y="34"/>
                </a:lnTo>
                <a:lnTo>
                  <a:pt x="77" y="34"/>
                </a:lnTo>
                <a:lnTo>
                  <a:pt x="77" y="32"/>
                </a:lnTo>
                <a:lnTo>
                  <a:pt x="77" y="30"/>
                </a:lnTo>
                <a:lnTo>
                  <a:pt x="77" y="28"/>
                </a:lnTo>
                <a:lnTo>
                  <a:pt x="77" y="27"/>
                </a:lnTo>
                <a:lnTo>
                  <a:pt x="76" y="27"/>
                </a:lnTo>
                <a:lnTo>
                  <a:pt x="77" y="27"/>
                </a:lnTo>
                <a:lnTo>
                  <a:pt x="77" y="26"/>
                </a:lnTo>
                <a:lnTo>
                  <a:pt x="76" y="26"/>
                </a:lnTo>
                <a:lnTo>
                  <a:pt x="75" y="23"/>
                </a:lnTo>
                <a:lnTo>
                  <a:pt x="76" y="23"/>
                </a:lnTo>
                <a:lnTo>
                  <a:pt x="75" y="23"/>
                </a:lnTo>
                <a:lnTo>
                  <a:pt x="75" y="22"/>
                </a:lnTo>
                <a:lnTo>
                  <a:pt x="76" y="22"/>
                </a:lnTo>
                <a:lnTo>
                  <a:pt x="76" y="21"/>
                </a:lnTo>
                <a:lnTo>
                  <a:pt x="76" y="19"/>
                </a:lnTo>
                <a:lnTo>
                  <a:pt x="77" y="19"/>
                </a:lnTo>
                <a:lnTo>
                  <a:pt x="79" y="19"/>
                </a:lnTo>
                <a:lnTo>
                  <a:pt x="79" y="21"/>
                </a:lnTo>
                <a:lnTo>
                  <a:pt x="80" y="23"/>
                </a:lnTo>
                <a:lnTo>
                  <a:pt x="81" y="24"/>
                </a:lnTo>
                <a:lnTo>
                  <a:pt x="83" y="24"/>
                </a:lnTo>
                <a:lnTo>
                  <a:pt x="84" y="24"/>
                </a:lnTo>
                <a:lnTo>
                  <a:pt x="85" y="23"/>
                </a:lnTo>
                <a:lnTo>
                  <a:pt x="87" y="24"/>
                </a:lnTo>
                <a:lnTo>
                  <a:pt x="87" y="23"/>
                </a:lnTo>
                <a:lnTo>
                  <a:pt x="87" y="22"/>
                </a:lnTo>
                <a:lnTo>
                  <a:pt x="88" y="21"/>
                </a:lnTo>
                <a:lnTo>
                  <a:pt x="89" y="19"/>
                </a:lnTo>
                <a:lnTo>
                  <a:pt x="89" y="18"/>
                </a:lnTo>
                <a:lnTo>
                  <a:pt x="89" y="15"/>
                </a:lnTo>
                <a:lnTo>
                  <a:pt x="89" y="14"/>
                </a:lnTo>
                <a:lnTo>
                  <a:pt x="88" y="14"/>
                </a:lnTo>
                <a:lnTo>
                  <a:pt x="88" y="13"/>
                </a:lnTo>
                <a:lnTo>
                  <a:pt x="89" y="13"/>
                </a:lnTo>
                <a:lnTo>
                  <a:pt x="89" y="14"/>
                </a:lnTo>
                <a:lnTo>
                  <a:pt x="90" y="13"/>
                </a:lnTo>
                <a:lnTo>
                  <a:pt x="90" y="10"/>
                </a:lnTo>
                <a:lnTo>
                  <a:pt x="89" y="10"/>
                </a:lnTo>
                <a:lnTo>
                  <a:pt x="89" y="7"/>
                </a:lnTo>
                <a:lnTo>
                  <a:pt x="90" y="7"/>
                </a:lnTo>
                <a:lnTo>
                  <a:pt x="90" y="6"/>
                </a:lnTo>
                <a:lnTo>
                  <a:pt x="92" y="5"/>
                </a:lnTo>
                <a:lnTo>
                  <a:pt x="92" y="4"/>
                </a:lnTo>
                <a:lnTo>
                  <a:pt x="92" y="2"/>
                </a:lnTo>
                <a:lnTo>
                  <a:pt x="93" y="2"/>
                </a:lnTo>
                <a:lnTo>
                  <a:pt x="94" y="2"/>
                </a:lnTo>
                <a:lnTo>
                  <a:pt x="94" y="1"/>
                </a:lnTo>
                <a:lnTo>
                  <a:pt x="96" y="0"/>
                </a:lnTo>
                <a:lnTo>
                  <a:pt x="97" y="0"/>
                </a:lnTo>
                <a:lnTo>
                  <a:pt x="98" y="0"/>
                </a:lnTo>
                <a:lnTo>
                  <a:pt x="100" y="1"/>
                </a:lnTo>
                <a:lnTo>
                  <a:pt x="100" y="2"/>
                </a:lnTo>
                <a:lnTo>
                  <a:pt x="100" y="4"/>
                </a:lnTo>
                <a:lnTo>
                  <a:pt x="101" y="4"/>
                </a:lnTo>
                <a:lnTo>
                  <a:pt x="101" y="5"/>
                </a:lnTo>
                <a:lnTo>
                  <a:pt x="100" y="5"/>
                </a:lnTo>
                <a:lnTo>
                  <a:pt x="100" y="6"/>
                </a:lnTo>
                <a:lnTo>
                  <a:pt x="101" y="6"/>
                </a:lnTo>
                <a:lnTo>
                  <a:pt x="102" y="7"/>
                </a:lnTo>
                <a:lnTo>
                  <a:pt x="104" y="9"/>
                </a:lnTo>
                <a:lnTo>
                  <a:pt x="104" y="10"/>
                </a:lnTo>
                <a:lnTo>
                  <a:pt x="104" y="11"/>
                </a:lnTo>
                <a:lnTo>
                  <a:pt x="105" y="11"/>
                </a:lnTo>
                <a:lnTo>
                  <a:pt x="104" y="13"/>
                </a:lnTo>
                <a:lnTo>
                  <a:pt x="104" y="14"/>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2681651" y="2609646"/>
            <a:ext cx="93444" cy="171313"/>
          </a:xfrm>
          <a:custGeom>
            <a:avLst/>
            <a:gdLst>
              <a:gd name="T0" fmla="*/ 15 w 54"/>
              <a:gd name="T1" fmla="*/ 68 h 99"/>
              <a:gd name="T2" fmla="*/ 16 w 54"/>
              <a:gd name="T3" fmla="*/ 61 h 99"/>
              <a:gd name="T4" fmla="*/ 15 w 54"/>
              <a:gd name="T5" fmla="*/ 58 h 99"/>
              <a:gd name="T6" fmla="*/ 13 w 54"/>
              <a:gd name="T7" fmla="*/ 54 h 99"/>
              <a:gd name="T8" fmla="*/ 12 w 54"/>
              <a:gd name="T9" fmla="*/ 50 h 99"/>
              <a:gd name="T10" fmla="*/ 9 w 54"/>
              <a:gd name="T11" fmla="*/ 48 h 99"/>
              <a:gd name="T12" fmla="*/ 8 w 54"/>
              <a:gd name="T13" fmla="*/ 44 h 99"/>
              <a:gd name="T14" fmla="*/ 9 w 54"/>
              <a:gd name="T15" fmla="*/ 38 h 99"/>
              <a:gd name="T16" fmla="*/ 6 w 54"/>
              <a:gd name="T17" fmla="*/ 34 h 99"/>
              <a:gd name="T18" fmla="*/ 2 w 54"/>
              <a:gd name="T19" fmla="*/ 29 h 99"/>
              <a:gd name="T20" fmla="*/ 4 w 54"/>
              <a:gd name="T21" fmla="*/ 22 h 99"/>
              <a:gd name="T22" fmla="*/ 3 w 54"/>
              <a:gd name="T23" fmla="*/ 18 h 99"/>
              <a:gd name="T24" fmla="*/ 3 w 54"/>
              <a:gd name="T25" fmla="*/ 16 h 99"/>
              <a:gd name="T26" fmla="*/ 7 w 54"/>
              <a:gd name="T27" fmla="*/ 14 h 99"/>
              <a:gd name="T28" fmla="*/ 15 w 54"/>
              <a:gd name="T29" fmla="*/ 7 h 99"/>
              <a:gd name="T30" fmla="*/ 21 w 54"/>
              <a:gd name="T31" fmla="*/ 4 h 99"/>
              <a:gd name="T32" fmla="*/ 26 w 54"/>
              <a:gd name="T33" fmla="*/ 4 h 99"/>
              <a:gd name="T34" fmla="*/ 29 w 54"/>
              <a:gd name="T35" fmla="*/ 4 h 99"/>
              <a:gd name="T36" fmla="*/ 33 w 54"/>
              <a:gd name="T37" fmla="*/ 5 h 99"/>
              <a:gd name="T38" fmla="*/ 37 w 54"/>
              <a:gd name="T39" fmla="*/ 4 h 99"/>
              <a:gd name="T40" fmla="*/ 40 w 54"/>
              <a:gd name="T41" fmla="*/ 3 h 99"/>
              <a:gd name="T42" fmla="*/ 45 w 54"/>
              <a:gd name="T43" fmla="*/ 0 h 99"/>
              <a:gd name="T44" fmla="*/ 37 w 54"/>
              <a:gd name="T45" fmla="*/ 9 h 99"/>
              <a:gd name="T46" fmla="*/ 40 w 54"/>
              <a:gd name="T47" fmla="*/ 12 h 99"/>
              <a:gd name="T48" fmla="*/ 43 w 54"/>
              <a:gd name="T49" fmla="*/ 16 h 99"/>
              <a:gd name="T50" fmla="*/ 40 w 54"/>
              <a:gd name="T51" fmla="*/ 18 h 99"/>
              <a:gd name="T52" fmla="*/ 42 w 54"/>
              <a:gd name="T53" fmla="*/ 21 h 99"/>
              <a:gd name="T54" fmla="*/ 45 w 54"/>
              <a:gd name="T55" fmla="*/ 26 h 99"/>
              <a:gd name="T56" fmla="*/ 47 w 54"/>
              <a:gd name="T57" fmla="*/ 26 h 99"/>
              <a:gd name="T58" fmla="*/ 51 w 54"/>
              <a:gd name="T59" fmla="*/ 31 h 99"/>
              <a:gd name="T60" fmla="*/ 53 w 54"/>
              <a:gd name="T61" fmla="*/ 38 h 99"/>
              <a:gd name="T62" fmla="*/ 53 w 54"/>
              <a:gd name="T63" fmla="*/ 42 h 99"/>
              <a:gd name="T64" fmla="*/ 49 w 54"/>
              <a:gd name="T65" fmla="*/ 41 h 99"/>
              <a:gd name="T66" fmla="*/ 45 w 54"/>
              <a:gd name="T67" fmla="*/ 42 h 99"/>
              <a:gd name="T68" fmla="*/ 47 w 54"/>
              <a:gd name="T69" fmla="*/ 47 h 99"/>
              <a:gd name="T70" fmla="*/ 47 w 54"/>
              <a:gd name="T71" fmla="*/ 51 h 99"/>
              <a:gd name="T72" fmla="*/ 46 w 54"/>
              <a:gd name="T73" fmla="*/ 55 h 99"/>
              <a:gd name="T74" fmla="*/ 47 w 54"/>
              <a:gd name="T75" fmla="*/ 59 h 99"/>
              <a:gd name="T76" fmla="*/ 50 w 54"/>
              <a:gd name="T77" fmla="*/ 61 h 99"/>
              <a:gd name="T78" fmla="*/ 51 w 54"/>
              <a:gd name="T79" fmla="*/ 63 h 99"/>
              <a:gd name="T80" fmla="*/ 47 w 54"/>
              <a:gd name="T81" fmla="*/ 64 h 99"/>
              <a:gd name="T82" fmla="*/ 45 w 54"/>
              <a:gd name="T83" fmla="*/ 67 h 99"/>
              <a:gd name="T84" fmla="*/ 41 w 54"/>
              <a:gd name="T85" fmla="*/ 68 h 99"/>
              <a:gd name="T86" fmla="*/ 38 w 54"/>
              <a:gd name="T87" fmla="*/ 71 h 99"/>
              <a:gd name="T88" fmla="*/ 38 w 54"/>
              <a:gd name="T89" fmla="*/ 75 h 99"/>
              <a:gd name="T90" fmla="*/ 37 w 54"/>
              <a:gd name="T91" fmla="*/ 79 h 99"/>
              <a:gd name="T92" fmla="*/ 37 w 54"/>
              <a:gd name="T93" fmla="*/ 82 h 99"/>
              <a:gd name="T94" fmla="*/ 36 w 54"/>
              <a:gd name="T95" fmla="*/ 86 h 99"/>
              <a:gd name="T96" fmla="*/ 36 w 54"/>
              <a:gd name="T97" fmla="*/ 93 h 99"/>
              <a:gd name="T98" fmla="*/ 34 w 54"/>
              <a:gd name="T99" fmla="*/ 97 h 99"/>
              <a:gd name="T100" fmla="*/ 30 w 54"/>
              <a:gd name="T101" fmla="*/ 98 h 99"/>
              <a:gd name="T102" fmla="*/ 26 w 54"/>
              <a:gd name="T103" fmla="*/ 99 h 99"/>
              <a:gd name="T104" fmla="*/ 25 w 54"/>
              <a:gd name="T105" fmla="*/ 96 h 99"/>
              <a:gd name="T106" fmla="*/ 25 w 54"/>
              <a:gd name="T107" fmla="*/ 90 h 99"/>
              <a:gd name="T108" fmla="*/ 23 w 54"/>
              <a:gd name="T109" fmla="*/ 85 h 99"/>
              <a:gd name="T110" fmla="*/ 19 w 54"/>
              <a:gd name="T111" fmla="*/ 8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99">
                <a:moveTo>
                  <a:pt x="12" y="73"/>
                </a:moveTo>
                <a:lnTo>
                  <a:pt x="13" y="71"/>
                </a:lnTo>
                <a:lnTo>
                  <a:pt x="13" y="71"/>
                </a:lnTo>
                <a:lnTo>
                  <a:pt x="13" y="71"/>
                </a:lnTo>
                <a:lnTo>
                  <a:pt x="15" y="69"/>
                </a:lnTo>
                <a:lnTo>
                  <a:pt x="15" y="68"/>
                </a:lnTo>
                <a:lnTo>
                  <a:pt x="16" y="67"/>
                </a:lnTo>
                <a:lnTo>
                  <a:pt x="16" y="65"/>
                </a:lnTo>
                <a:lnTo>
                  <a:pt x="16" y="64"/>
                </a:lnTo>
                <a:lnTo>
                  <a:pt x="16" y="64"/>
                </a:lnTo>
                <a:lnTo>
                  <a:pt x="16" y="61"/>
                </a:lnTo>
                <a:lnTo>
                  <a:pt x="16" y="61"/>
                </a:lnTo>
                <a:lnTo>
                  <a:pt x="16" y="59"/>
                </a:lnTo>
                <a:lnTo>
                  <a:pt x="16" y="59"/>
                </a:lnTo>
                <a:lnTo>
                  <a:pt x="16" y="58"/>
                </a:lnTo>
                <a:lnTo>
                  <a:pt x="15" y="58"/>
                </a:lnTo>
                <a:lnTo>
                  <a:pt x="15" y="58"/>
                </a:lnTo>
                <a:lnTo>
                  <a:pt x="15" y="58"/>
                </a:lnTo>
                <a:lnTo>
                  <a:pt x="15" y="56"/>
                </a:lnTo>
                <a:lnTo>
                  <a:pt x="15" y="56"/>
                </a:lnTo>
                <a:lnTo>
                  <a:pt x="15" y="55"/>
                </a:lnTo>
                <a:lnTo>
                  <a:pt x="15" y="55"/>
                </a:lnTo>
                <a:lnTo>
                  <a:pt x="15" y="54"/>
                </a:lnTo>
                <a:lnTo>
                  <a:pt x="13" y="54"/>
                </a:lnTo>
                <a:lnTo>
                  <a:pt x="13" y="52"/>
                </a:lnTo>
                <a:lnTo>
                  <a:pt x="13" y="51"/>
                </a:lnTo>
                <a:lnTo>
                  <a:pt x="12" y="51"/>
                </a:lnTo>
                <a:lnTo>
                  <a:pt x="12" y="51"/>
                </a:lnTo>
                <a:lnTo>
                  <a:pt x="12" y="50"/>
                </a:lnTo>
                <a:lnTo>
                  <a:pt x="12" y="50"/>
                </a:lnTo>
                <a:lnTo>
                  <a:pt x="12" y="50"/>
                </a:lnTo>
                <a:lnTo>
                  <a:pt x="11" y="50"/>
                </a:lnTo>
                <a:lnTo>
                  <a:pt x="11" y="50"/>
                </a:lnTo>
                <a:lnTo>
                  <a:pt x="11" y="50"/>
                </a:lnTo>
                <a:lnTo>
                  <a:pt x="9" y="50"/>
                </a:lnTo>
                <a:lnTo>
                  <a:pt x="9" y="48"/>
                </a:lnTo>
                <a:lnTo>
                  <a:pt x="9" y="48"/>
                </a:lnTo>
                <a:lnTo>
                  <a:pt x="9" y="48"/>
                </a:lnTo>
                <a:lnTo>
                  <a:pt x="9" y="46"/>
                </a:lnTo>
                <a:lnTo>
                  <a:pt x="8" y="46"/>
                </a:lnTo>
                <a:lnTo>
                  <a:pt x="8" y="46"/>
                </a:lnTo>
                <a:lnTo>
                  <a:pt x="8" y="44"/>
                </a:lnTo>
                <a:lnTo>
                  <a:pt x="8" y="42"/>
                </a:lnTo>
                <a:lnTo>
                  <a:pt x="8" y="42"/>
                </a:lnTo>
                <a:lnTo>
                  <a:pt x="8" y="41"/>
                </a:lnTo>
                <a:lnTo>
                  <a:pt x="8" y="39"/>
                </a:lnTo>
                <a:lnTo>
                  <a:pt x="8" y="38"/>
                </a:lnTo>
                <a:lnTo>
                  <a:pt x="9" y="38"/>
                </a:lnTo>
                <a:lnTo>
                  <a:pt x="9" y="37"/>
                </a:lnTo>
                <a:lnTo>
                  <a:pt x="8" y="37"/>
                </a:lnTo>
                <a:lnTo>
                  <a:pt x="8" y="37"/>
                </a:lnTo>
                <a:lnTo>
                  <a:pt x="7" y="35"/>
                </a:lnTo>
                <a:lnTo>
                  <a:pt x="7" y="34"/>
                </a:lnTo>
                <a:lnTo>
                  <a:pt x="6" y="34"/>
                </a:lnTo>
                <a:lnTo>
                  <a:pt x="7" y="34"/>
                </a:lnTo>
                <a:lnTo>
                  <a:pt x="6" y="33"/>
                </a:lnTo>
                <a:lnTo>
                  <a:pt x="6" y="31"/>
                </a:lnTo>
                <a:lnTo>
                  <a:pt x="4" y="31"/>
                </a:lnTo>
                <a:lnTo>
                  <a:pt x="4" y="30"/>
                </a:lnTo>
                <a:lnTo>
                  <a:pt x="2" y="29"/>
                </a:lnTo>
                <a:lnTo>
                  <a:pt x="2" y="27"/>
                </a:lnTo>
                <a:lnTo>
                  <a:pt x="0" y="26"/>
                </a:lnTo>
                <a:lnTo>
                  <a:pt x="0" y="26"/>
                </a:lnTo>
                <a:lnTo>
                  <a:pt x="4" y="24"/>
                </a:lnTo>
                <a:lnTo>
                  <a:pt x="6" y="22"/>
                </a:lnTo>
                <a:lnTo>
                  <a:pt x="4" y="22"/>
                </a:lnTo>
                <a:lnTo>
                  <a:pt x="4" y="21"/>
                </a:lnTo>
                <a:lnTo>
                  <a:pt x="4" y="21"/>
                </a:lnTo>
                <a:lnTo>
                  <a:pt x="4" y="20"/>
                </a:lnTo>
                <a:lnTo>
                  <a:pt x="3" y="20"/>
                </a:lnTo>
                <a:lnTo>
                  <a:pt x="3" y="18"/>
                </a:lnTo>
                <a:lnTo>
                  <a:pt x="3" y="18"/>
                </a:lnTo>
                <a:lnTo>
                  <a:pt x="2" y="17"/>
                </a:lnTo>
                <a:lnTo>
                  <a:pt x="2" y="17"/>
                </a:lnTo>
                <a:lnTo>
                  <a:pt x="2" y="16"/>
                </a:lnTo>
                <a:lnTo>
                  <a:pt x="2" y="16"/>
                </a:lnTo>
                <a:lnTo>
                  <a:pt x="2" y="16"/>
                </a:lnTo>
                <a:lnTo>
                  <a:pt x="3" y="16"/>
                </a:lnTo>
                <a:lnTo>
                  <a:pt x="4" y="16"/>
                </a:lnTo>
                <a:lnTo>
                  <a:pt x="4" y="14"/>
                </a:lnTo>
                <a:lnTo>
                  <a:pt x="6" y="14"/>
                </a:lnTo>
                <a:lnTo>
                  <a:pt x="6" y="14"/>
                </a:lnTo>
                <a:lnTo>
                  <a:pt x="7" y="16"/>
                </a:lnTo>
                <a:lnTo>
                  <a:pt x="7" y="14"/>
                </a:lnTo>
                <a:lnTo>
                  <a:pt x="8" y="13"/>
                </a:lnTo>
                <a:lnTo>
                  <a:pt x="9" y="12"/>
                </a:lnTo>
                <a:lnTo>
                  <a:pt x="11" y="9"/>
                </a:lnTo>
                <a:lnTo>
                  <a:pt x="12" y="8"/>
                </a:lnTo>
                <a:lnTo>
                  <a:pt x="13" y="7"/>
                </a:lnTo>
                <a:lnTo>
                  <a:pt x="15" y="7"/>
                </a:lnTo>
                <a:lnTo>
                  <a:pt x="16" y="7"/>
                </a:lnTo>
                <a:lnTo>
                  <a:pt x="19" y="5"/>
                </a:lnTo>
                <a:lnTo>
                  <a:pt x="20" y="5"/>
                </a:lnTo>
                <a:lnTo>
                  <a:pt x="20" y="4"/>
                </a:lnTo>
                <a:lnTo>
                  <a:pt x="21" y="4"/>
                </a:lnTo>
                <a:lnTo>
                  <a:pt x="21" y="4"/>
                </a:lnTo>
                <a:lnTo>
                  <a:pt x="23" y="5"/>
                </a:lnTo>
                <a:lnTo>
                  <a:pt x="24" y="4"/>
                </a:lnTo>
                <a:lnTo>
                  <a:pt x="24" y="4"/>
                </a:lnTo>
                <a:lnTo>
                  <a:pt x="24" y="4"/>
                </a:lnTo>
                <a:lnTo>
                  <a:pt x="25" y="4"/>
                </a:lnTo>
                <a:lnTo>
                  <a:pt x="26" y="4"/>
                </a:lnTo>
                <a:lnTo>
                  <a:pt x="26" y="4"/>
                </a:lnTo>
                <a:lnTo>
                  <a:pt x="28" y="4"/>
                </a:lnTo>
                <a:lnTo>
                  <a:pt x="28" y="4"/>
                </a:lnTo>
                <a:lnTo>
                  <a:pt x="29" y="4"/>
                </a:lnTo>
                <a:lnTo>
                  <a:pt x="29" y="4"/>
                </a:lnTo>
                <a:lnTo>
                  <a:pt x="29" y="4"/>
                </a:lnTo>
                <a:lnTo>
                  <a:pt x="30" y="4"/>
                </a:lnTo>
                <a:lnTo>
                  <a:pt x="30" y="4"/>
                </a:lnTo>
                <a:lnTo>
                  <a:pt x="32" y="5"/>
                </a:lnTo>
                <a:lnTo>
                  <a:pt x="32" y="5"/>
                </a:lnTo>
                <a:lnTo>
                  <a:pt x="33" y="5"/>
                </a:lnTo>
                <a:lnTo>
                  <a:pt x="33" y="5"/>
                </a:lnTo>
                <a:lnTo>
                  <a:pt x="33" y="5"/>
                </a:lnTo>
                <a:lnTo>
                  <a:pt x="34" y="5"/>
                </a:lnTo>
                <a:lnTo>
                  <a:pt x="34" y="5"/>
                </a:lnTo>
                <a:lnTo>
                  <a:pt x="36" y="4"/>
                </a:lnTo>
                <a:lnTo>
                  <a:pt x="36" y="4"/>
                </a:lnTo>
                <a:lnTo>
                  <a:pt x="37" y="4"/>
                </a:lnTo>
                <a:lnTo>
                  <a:pt x="37" y="4"/>
                </a:lnTo>
                <a:lnTo>
                  <a:pt x="38" y="4"/>
                </a:lnTo>
                <a:lnTo>
                  <a:pt x="38" y="3"/>
                </a:lnTo>
                <a:lnTo>
                  <a:pt x="38" y="3"/>
                </a:lnTo>
                <a:lnTo>
                  <a:pt x="40" y="3"/>
                </a:lnTo>
                <a:lnTo>
                  <a:pt x="40" y="3"/>
                </a:lnTo>
                <a:lnTo>
                  <a:pt x="41" y="3"/>
                </a:lnTo>
                <a:lnTo>
                  <a:pt x="41" y="1"/>
                </a:lnTo>
                <a:lnTo>
                  <a:pt x="42" y="1"/>
                </a:lnTo>
                <a:lnTo>
                  <a:pt x="43" y="1"/>
                </a:lnTo>
                <a:lnTo>
                  <a:pt x="43" y="0"/>
                </a:lnTo>
                <a:lnTo>
                  <a:pt x="45" y="0"/>
                </a:lnTo>
                <a:lnTo>
                  <a:pt x="45" y="0"/>
                </a:lnTo>
                <a:lnTo>
                  <a:pt x="46" y="0"/>
                </a:lnTo>
                <a:lnTo>
                  <a:pt x="43" y="5"/>
                </a:lnTo>
                <a:lnTo>
                  <a:pt x="37" y="8"/>
                </a:lnTo>
                <a:lnTo>
                  <a:pt x="37" y="8"/>
                </a:lnTo>
                <a:lnTo>
                  <a:pt x="37" y="9"/>
                </a:lnTo>
                <a:lnTo>
                  <a:pt x="37" y="9"/>
                </a:lnTo>
                <a:lnTo>
                  <a:pt x="37" y="10"/>
                </a:lnTo>
                <a:lnTo>
                  <a:pt x="38" y="10"/>
                </a:lnTo>
                <a:lnTo>
                  <a:pt x="38" y="10"/>
                </a:lnTo>
                <a:lnTo>
                  <a:pt x="40" y="12"/>
                </a:lnTo>
                <a:lnTo>
                  <a:pt x="40" y="12"/>
                </a:lnTo>
                <a:lnTo>
                  <a:pt x="41" y="12"/>
                </a:lnTo>
                <a:lnTo>
                  <a:pt x="42" y="13"/>
                </a:lnTo>
                <a:lnTo>
                  <a:pt x="42" y="13"/>
                </a:lnTo>
                <a:lnTo>
                  <a:pt x="43" y="13"/>
                </a:lnTo>
                <a:lnTo>
                  <a:pt x="43" y="14"/>
                </a:lnTo>
                <a:lnTo>
                  <a:pt x="43" y="16"/>
                </a:lnTo>
                <a:lnTo>
                  <a:pt x="43" y="16"/>
                </a:lnTo>
                <a:lnTo>
                  <a:pt x="43" y="17"/>
                </a:lnTo>
                <a:lnTo>
                  <a:pt x="41" y="17"/>
                </a:lnTo>
                <a:lnTo>
                  <a:pt x="41" y="18"/>
                </a:lnTo>
                <a:lnTo>
                  <a:pt x="40" y="18"/>
                </a:lnTo>
                <a:lnTo>
                  <a:pt x="40" y="18"/>
                </a:lnTo>
                <a:lnTo>
                  <a:pt x="40" y="20"/>
                </a:lnTo>
                <a:lnTo>
                  <a:pt x="40" y="20"/>
                </a:lnTo>
                <a:lnTo>
                  <a:pt x="40" y="20"/>
                </a:lnTo>
                <a:lnTo>
                  <a:pt x="41" y="20"/>
                </a:lnTo>
                <a:lnTo>
                  <a:pt x="41" y="21"/>
                </a:lnTo>
                <a:lnTo>
                  <a:pt x="42" y="21"/>
                </a:lnTo>
                <a:lnTo>
                  <a:pt x="42" y="22"/>
                </a:lnTo>
                <a:lnTo>
                  <a:pt x="43" y="24"/>
                </a:lnTo>
                <a:lnTo>
                  <a:pt x="43" y="25"/>
                </a:lnTo>
                <a:lnTo>
                  <a:pt x="43" y="26"/>
                </a:lnTo>
                <a:lnTo>
                  <a:pt x="43" y="26"/>
                </a:lnTo>
                <a:lnTo>
                  <a:pt x="45" y="26"/>
                </a:lnTo>
                <a:lnTo>
                  <a:pt x="45" y="26"/>
                </a:lnTo>
                <a:lnTo>
                  <a:pt x="45" y="26"/>
                </a:lnTo>
                <a:lnTo>
                  <a:pt x="46" y="26"/>
                </a:lnTo>
                <a:lnTo>
                  <a:pt x="46" y="25"/>
                </a:lnTo>
                <a:lnTo>
                  <a:pt x="46" y="26"/>
                </a:lnTo>
                <a:lnTo>
                  <a:pt x="47" y="26"/>
                </a:lnTo>
                <a:lnTo>
                  <a:pt x="47" y="27"/>
                </a:lnTo>
                <a:lnTo>
                  <a:pt x="50" y="27"/>
                </a:lnTo>
                <a:lnTo>
                  <a:pt x="50" y="29"/>
                </a:lnTo>
                <a:lnTo>
                  <a:pt x="51" y="30"/>
                </a:lnTo>
                <a:lnTo>
                  <a:pt x="51" y="31"/>
                </a:lnTo>
                <a:lnTo>
                  <a:pt x="51" y="31"/>
                </a:lnTo>
                <a:lnTo>
                  <a:pt x="53" y="33"/>
                </a:lnTo>
                <a:lnTo>
                  <a:pt x="53" y="34"/>
                </a:lnTo>
                <a:lnTo>
                  <a:pt x="53" y="34"/>
                </a:lnTo>
                <a:lnTo>
                  <a:pt x="53" y="35"/>
                </a:lnTo>
                <a:lnTo>
                  <a:pt x="53" y="37"/>
                </a:lnTo>
                <a:lnTo>
                  <a:pt x="53" y="38"/>
                </a:lnTo>
                <a:lnTo>
                  <a:pt x="53" y="39"/>
                </a:lnTo>
                <a:lnTo>
                  <a:pt x="54" y="41"/>
                </a:lnTo>
                <a:lnTo>
                  <a:pt x="54" y="41"/>
                </a:lnTo>
                <a:lnTo>
                  <a:pt x="54" y="42"/>
                </a:lnTo>
                <a:lnTo>
                  <a:pt x="53" y="42"/>
                </a:lnTo>
                <a:lnTo>
                  <a:pt x="53" y="42"/>
                </a:lnTo>
                <a:lnTo>
                  <a:pt x="51" y="42"/>
                </a:lnTo>
                <a:lnTo>
                  <a:pt x="51" y="42"/>
                </a:lnTo>
                <a:lnTo>
                  <a:pt x="50" y="42"/>
                </a:lnTo>
                <a:lnTo>
                  <a:pt x="50" y="42"/>
                </a:lnTo>
                <a:lnTo>
                  <a:pt x="49" y="42"/>
                </a:lnTo>
                <a:lnTo>
                  <a:pt x="49" y="41"/>
                </a:lnTo>
                <a:lnTo>
                  <a:pt x="47" y="41"/>
                </a:lnTo>
                <a:lnTo>
                  <a:pt x="47" y="41"/>
                </a:lnTo>
                <a:lnTo>
                  <a:pt x="46" y="41"/>
                </a:lnTo>
                <a:lnTo>
                  <a:pt x="46" y="41"/>
                </a:lnTo>
                <a:lnTo>
                  <a:pt x="45" y="41"/>
                </a:lnTo>
                <a:lnTo>
                  <a:pt x="45" y="42"/>
                </a:lnTo>
                <a:lnTo>
                  <a:pt x="46" y="43"/>
                </a:lnTo>
                <a:lnTo>
                  <a:pt x="46" y="44"/>
                </a:lnTo>
                <a:lnTo>
                  <a:pt x="46" y="46"/>
                </a:lnTo>
                <a:lnTo>
                  <a:pt x="46" y="46"/>
                </a:lnTo>
                <a:lnTo>
                  <a:pt x="47" y="47"/>
                </a:lnTo>
                <a:lnTo>
                  <a:pt x="47" y="47"/>
                </a:lnTo>
                <a:lnTo>
                  <a:pt x="47" y="47"/>
                </a:lnTo>
                <a:lnTo>
                  <a:pt x="47" y="48"/>
                </a:lnTo>
                <a:lnTo>
                  <a:pt x="47" y="48"/>
                </a:lnTo>
                <a:lnTo>
                  <a:pt x="47" y="50"/>
                </a:lnTo>
                <a:lnTo>
                  <a:pt x="47" y="50"/>
                </a:lnTo>
                <a:lnTo>
                  <a:pt x="47" y="51"/>
                </a:lnTo>
                <a:lnTo>
                  <a:pt x="47" y="51"/>
                </a:lnTo>
                <a:lnTo>
                  <a:pt x="47" y="52"/>
                </a:lnTo>
                <a:lnTo>
                  <a:pt x="47" y="54"/>
                </a:lnTo>
                <a:lnTo>
                  <a:pt x="47" y="54"/>
                </a:lnTo>
                <a:lnTo>
                  <a:pt x="46" y="54"/>
                </a:lnTo>
                <a:lnTo>
                  <a:pt x="46" y="55"/>
                </a:lnTo>
                <a:lnTo>
                  <a:pt x="46" y="55"/>
                </a:lnTo>
                <a:lnTo>
                  <a:pt x="46" y="56"/>
                </a:lnTo>
                <a:lnTo>
                  <a:pt x="46" y="56"/>
                </a:lnTo>
                <a:lnTo>
                  <a:pt x="46" y="58"/>
                </a:lnTo>
                <a:lnTo>
                  <a:pt x="46" y="59"/>
                </a:lnTo>
                <a:lnTo>
                  <a:pt x="47" y="59"/>
                </a:lnTo>
                <a:lnTo>
                  <a:pt x="47" y="59"/>
                </a:lnTo>
                <a:lnTo>
                  <a:pt x="47" y="60"/>
                </a:lnTo>
                <a:lnTo>
                  <a:pt x="49" y="60"/>
                </a:lnTo>
                <a:lnTo>
                  <a:pt x="49" y="60"/>
                </a:lnTo>
                <a:lnTo>
                  <a:pt x="50" y="61"/>
                </a:lnTo>
                <a:lnTo>
                  <a:pt x="50" y="61"/>
                </a:lnTo>
                <a:lnTo>
                  <a:pt x="50" y="61"/>
                </a:lnTo>
                <a:lnTo>
                  <a:pt x="51" y="61"/>
                </a:lnTo>
                <a:lnTo>
                  <a:pt x="51" y="61"/>
                </a:lnTo>
                <a:lnTo>
                  <a:pt x="51" y="63"/>
                </a:lnTo>
                <a:lnTo>
                  <a:pt x="51" y="63"/>
                </a:lnTo>
                <a:lnTo>
                  <a:pt x="51" y="63"/>
                </a:lnTo>
                <a:lnTo>
                  <a:pt x="50" y="63"/>
                </a:lnTo>
                <a:lnTo>
                  <a:pt x="50" y="63"/>
                </a:lnTo>
                <a:lnTo>
                  <a:pt x="49" y="63"/>
                </a:lnTo>
                <a:lnTo>
                  <a:pt x="49" y="63"/>
                </a:lnTo>
                <a:lnTo>
                  <a:pt x="47" y="64"/>
                </a:lnTo>
                <a:lnTo>
                  <a:pt x="47" y="64"/>
                </a:lnTo>
                <a:lnTo>
                  <a:pt x="47" y="65"/>
                </a:lnTo>
                <a:lnTo>
                  <a:pt x="46" y="65"/>
                </a:lnTo>
                <a:lnTo>
                  <a:pt x="46" y="65"/>
                </a:lnTo>
                <a:lnTo>
                  <a:pt x="45" y="67"/>
                </a:lnTo>
                <a:lnTo>
                  <a:pt x="45" y="67"/>
                </a:lnTo>
                <a:lnTo>
                  <a:pt x="45" y="67"/>
                </a:lnTo>
                <a:lnTo>
                  <a:pt x="43" y="67"/>
                </a:lnTo>
                <a:lnTo>
                  <a:pt x="43" y="68"/>
                </a:lnTo>
                <a:lnTo>
                  <a:pt x="42" y="68"/>
                </a:lnTo>
                <a:lnTo>
                  <a:pt x="42" y="68"/>
                </a:lnTo>
                <a:lnTo>
                  <a:pt x="41" y="68"/>
                </a:lnTo>
                <a:lnTo>
                  <a:pt x="41" y="68"/>
                </a:lnTo>
                <a:lnTo>
                  <a:pt x="41" y="67"/>
                </a:lnTo>
                <a:lnTo>
                  <a:pt x="40" y="68"/>
                </a:lnTo>
                <a:lnTo>
                  <a:pt x="40" y="68"/>
                </a:lnTo>
                <a:lnTo>
                  <a:pt x="38" y="69"/>
                </a:lnTo>
                <a:lnTo>
                  <a:pt x="38" y="69"/>
                </a:lnTo>
                <a:lnTo>
                  <a:pt x="38" y="71"/>
                </a:lnTo>
                <a:lnTo>
                  <a:pt x="38" y="71"/>
                </a:lnTo>
                <a:lnTo>
                  <a:pt x="38" y="72"/>
                </a:lnTo>
                <a:lnTo>
                  <a:pt x="38" y="72"/>
                </a:lnTo>
                <a:lnTo>
                  <a:pt x="38" y="73"/>
                </a:lnTo>
                <a:lnTo>
                  <a:pt x="38" y="73"/>
                </a:lnTo>
                <a:lnTo>
                  <a:pt x="38" y="75"/>
                </a:lnTo>
                <a:lnTo>
                  <a:pt x="38" y="75"/>
                </a:lnTo>
                <a:lnTo>
                  <a:pt x="37" y="76"/>
                </a:lnTo>
                <a:lnTo>
                  <a:pt x="37" y="77"/>
                </a:lnTo>
                <a:lnTo>
                  <a:pt x="37" y="77"/>
                </a:lnTo>
                <a:lnTo>
                  <a:pt x="37" y="77"/>
                </a:lnTo>
                <a:lnTo>
                  <a:pt x="37" y="79"/>
                </a:lnTo>
                <a:lnTo>
                  <a:pt x="37" y="80"/>
                </a:lnTo>
                <a:lnTo>
                  <a:pt x="37" y="80"/>
                </a:lnTo>
                <a:lnTo>
                  <a:pt x="36" y="80"/>
                </a:lnTo>
                <a:lnTo>
                  <a:pt x="36" y="81"/>
                </a:lnTo>
                <a:lnTo>
                  <a:pt x="37" y="82"/>
                </a:lnTo>
                <a:lnTo>
                  <a:pt x="37" y="82"/>
                </a:lnTo>
                <a:lnTo>
                  <a:pt x="37" y="84"/>
                </a:lnTo>
                <a:lnTo>
                  <a:pt x="36" y="84"/>
                </a:lnTo>
                <a:lnTo>
                  <a:pt x="36" y="84"/>
                </a:lnTo>
                <a:lnTo>
                  <a:pt x="36" y="85"/>
                </a:lnTo>
                <a:lnTo>
                  <a:pt x="36" y="86"/>
                </a:lnTo>
                <a:lnTo>
                  <a:pt x="36" y="86"/>
                </a:lnTo>
                <a:lnTo>
                  <a:pt x="36" y="88"/>
                </a:lnTo>
                <a:lnTo>
                  <a:pt x="36" y="88"/>
                </a:lnTo>
                <a:lnTo>
                  <a:pt x="36" y="89"/>
                </a:lnTo>
                <a:lnTo>
                  <a:pt x="36" y="90"/>
                </a:lnTo>
                <a:lnTo>
                  <a:pt x="36" y="90"/>
                </a:lnTo>
                <a:lnTo>
                  <a:pt x="36" y="93"/>
                </a:lnTo>
                <a:lnTo>
                  <a:pt x="36" y="93"/>
                </a:lnTo>
                <a:lnTo>
                  <a:pt x="36" y="94"/>
                </a:lnTo>
                <a:lnTo>
                  <a:pt x="36" y="96"/>
                </a:lnTo>
                <a:lnTo>
                  <a:pt x="36" y="96"/>
                </a:lnTo>
                <a:lnTo>
                  <a:pt x="36" y="97"/>
                </a:lnTo>
                <a:lnTo>
                  <a:pt x="34" y="97"/>
                </a:lnTo>
                <a:lnTo>
                  <a:pt x="33" y="97"/>
                </a:lnTo>
                <a:lnTo>
                  <a:pt x="33" y="97"/>
                </a:lnTo>
                <a:lnTo>
                  <a:pt x="33" y="97"/>
                </a:lnTo>
                <a:lnTo>
                  <a:pt x="32" y="97"/>
                </a:lnTo>
                <a:lnTo>
                  <a:pt x="30" y="98"/>
                </a:lnTo>
                <a:lnTo>
                  <a:pt x="30" y="98"/>
                </a:lnTo>
                <a:lnTo>
                  <a:pt x="30" y="98"/>
                </a:lnTo>
                <a:lnTo>
                  <a:pt x="29" y="99"/>
                </a:lnTo>
                <a:lnTo>
                  <a:pt x="28" y="99"/>
                </a:lnTo>
                <a:lnTo>
                  <a:pt x="28" y="99"/>
                </a:lnTo>
                <a:lnTo>
                  <a:pt x="28" y="99"/>
                </a:lnTo>
                <a:lnTo>
                  <a:pt x="26" y="99"/>
                </a:lnTo>
                <a:lnTo>
                  <a:pt x="25" y="99"/>
                </a:lnTo>
                <a:lnTo>
                  <a:pt x="25" y="99"/>
                </a:lnTo>
                <a:lnTo>
                  <a:pt x="25" y="98"/>
                </a:lnTo>
                <a:lnTo>
                  <a:pt x="25" y="97"/>
                </a:lnTo>
                <a:lnTo>
                  <a:pt x="25" y="96"/>
                </a:lnTo>
                <a:lnTo>
                  <a:pt x="25" y="96"/>
                </a:lnTo>
                <a:lnTo>
                  <a:pt x="25" y="94"/>
                </a:lnTo>
                <a:lnTo>
                  <a:pt x="25" y="93"/>
                </a:lnTo>
                <a:lnTo>
                  <a:pt x="25" y="92"/>
                </a:lnTo>
                <a:lnTo>
                  <a:pt x="26" y="90"/>
                </a:lnTo>
                <a:lnTo>
                  <a:pt x="25" y="90"/>
                </a:lnTo>
                <a:lnTo>
                  <a:pt x="25" y="90"/>
                </a:lnTo>
                <a:lnTo>
                  <a:pt x="25" y="89"/>
                </a:lnTo>
                <a:lnTo>
                  <a:pt x="24" y="89"/>
                </a:lnTo>
                <a:lnTo>
                  <a:pt x="24" y="88"/>
                </a:lnTo>
                <a:lnTo>
                  <a:pt x="24" y="88"/>
                </a:lnTo>
                <a:lnTo>
                  <a:pt x="23" y="86"/>
                </a:lnTo>
                <a:lnTo>
                  <a:pt x="23" y="85"/>
                </a:lnTo>
                <a:lnTo>
                  <a:pt x="23" y="85"/>
                </a:lnTo>
                <a:lnTo>
                  <a:pt x="21" y="85"/>
                </a:lnTo>
                <a:lnTo>
                  <a:pt x="21" y="85"/>
                </a:lnTo>
                <a:lnTo>
                  <a:pt x="20" y="84"/>
                </a:lnTo>
                <a:lnTo>
                  <a:pt x="20" y="82"/>
                </a:lnTo>
                <a:lnTo>
                  <a:pt x="19" y="81"/>
                </a:lnTo>
                <a:lnTo>
                  <a:pt x="19" y="81"/>
                </a:lnTo>
                <a:lnTo>
                  <a:pt x="17" y="80"/>
                </a:lnTo>
                <a:lnTo>
                  <a:pt x="17" y="80"/>
                </a:lnTo>
                <a:lnTo>
                  <a:pt x="16" y="79"/>
                </a:lnTo>
                <a:lnTo>
                  <a:pt x="12" y="73"/>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2496494" y="1121471"/>
            <a:ext cx="484522" cy="943088"/>
          </a:xfrm>
          <a:custGeom>
            <a:avLst/>
            <a:gdLst>
              <a:gd name="T0" fmla="*/ 61 w 280"/>
              <a:gd name="T1" fmla="*/ 542 h 545"/>
              <a:gd name="T2" fmla="*/ 48 w 280"/>
              <a:gd name="T3" fmla="*/ 543 h 545"/>
              <a:gd name="T4" fmla="*/ 34 w 280"/>
              <a:gd name="T5" fmla="*/ 543 h 545"/>
              <a:gd name="T6" fmla="*/ 10 w 280"/>
              <a:gd name="T7" fmla="*/ 495 h 545"/>
              <a:gd name="T8" fmla="*/ 18 w 280"/>
              <a:gd name="T9" fmla="*/ 475 h 545"/>
              <a:gd name="T10" fmla="*/ 51 w 280"/>
              <a:gd name="T11" fmla="*/ 428 h 545"/>
              <a:gd name="T12" fmla="*/ 51 w 280"/>
              <a:gd name="T13" fmla="*/ 404 h 545"/>
              <a:gd name="T14" fmla="*/ 68 w 280"/>
              <a:gd name="T15" fmla="*/ 389 h 545"/>
              <a:gd name="T16" fmla="*/ 84 w 280"/>
              <a:gd name="T17" fmla="*/ 365 h 545"/>
              <a:gd name="T18" fmla="*/ 98 w 280"/>
              <a:gd name="T19" fmla="*/ 334 h 545"/>
              <a:gd name="T20" fmla="*/ 94 w 280"/>
              <a:gd name="T21" fmla="*/ 325 h 545"/>
              <a:gd name="T22" fmla="*/ 78 w 280"/>
              <a:gd name="T23" fmla="*/ 331 h 545"/>
              <a:gd name="T24" fmla="*/ 60 w 280"/>
              <a:gd name="T25" fmla="*/ 326 h 545"/>
              <a:gd name="T26" fmla="*/ 43 w 280"/>
              <a:gd name="T27" fmla="*/ 298 h 545"/>
              <a:gd name="T28" fmla="*/ 20 w 280"/>
              <a:gd name="T29" fmla="*/ 277 h 545"/>
              <a:gd name="T30" fmla="*/ 25 w 280"/>
              <a:gd name="T31" fmla="*/ 259 h 545"/>
              <a:gd name="T32" fmla="*/ 30 w 280"/>
              <a:gd name="T33" fmla="*/ 247 h 545"/>
              <a:gd name="T34" fmla="*/ 17 w 280"/>
              <a:gd name="T35" fmla="*/ 238 h 545"/>
              <a:gd name="T36" fmla="*/ 3 w 280"/>
              <a:gd name="T37" fmla="*/ 245 h 545"/>
              <a:gd name="T38" fmla="*/ 6 w 280"/>
              <a:gd name="T39" fmla="*/ 220 h 545"/>
              <a:gd name="T40" fmla="*/ 16 w 280"/>
              <a:gd name="T41" fmla="*/ 196 h 545"/>
              <a:gd name="T42" fmla="*/ 29 w 280"/>
              <a:gd name="T43" fmla="*/ 177 h 545"/>
              <a:gd name="T44" fmla="*/ 61 w 280"/>
              <a:gd name="T45" fmla="*/ 164 h 545"/>
              <a:gd name="T46" fmla="*/ 98 w 280"/>
              <a:gd name="T47" fmla="*/ 147 h 545"/>
              <a:gd name="T48" fmla="*/ 114 w 280"/>
              <a:gd name="T49" fmla="*/ 139 h 545"/>
              <a:gd name="T50" fmla="*/ 109 w 280"/>
              <a:gd name="T51" fmla="*/ 118 h 545"/>
              <a:gd name="T52" fmla="*/ 115 w 280"/>
              <a:gd name="T53" fmla="*/ 93 h 545"/>
              <a:gd name="T54" fmla="*/ 103 w 280"/>
              <a:gd name="T55" fmla="*/ 75 h 545"/>
              <a:gd name="T56" fmla="*/ 114 w 280"/>
              <a:gd name="T57" fmla="*/ 52 h 545"/>
              <a:gd name="T58" fmla="*/ 118 w 280"/>
              <a:gd name="T59" fmla="*/ 24 h 545"/>
              <a:gd name="T60" fmla="*/ 145 w 280"/>
              <a:gd name="T61" fmla="*/ 0 h 545"/>
              <a:gd name="T62" fmla="*/ 162 w 280"/>
              <a:gd name="T63" fmla="*/ 22 h 545"/>
              <a:gd name="T64" fmla="*/ 187 w 280"/>
              <a:gd name="T65" fmla="*/ 41 h 545"/>
              <a:gd name="T66" fmla="*/ 213 w 280"/>
              <a:gd name="T67" fmla="*/ 59 h 545"/>
              <a:gd name="T68" fmla="*/ 242 w 280"/>
              <a:gd name="T69" fmla="*/ 78 h 545"/>
              <a:gd name="T70" fmla="*/ 243 w 280"/>
              <a:gd name="T71" fmla="*/ 101 h 545"/>
              <a:gd name="T72" fmla="*/ 229 w 280"/>
              <a:gd name="T73" fmla="*/ 124 h 545"/>
              <a:gd name="T74" fmla="*/ 209 w 280"/>
              <a:gd name="T75" fmla="*/ 164 h 545"/>
              <a:gd name="T76" fmla="*/ 215 w 280"/>
              <a:gd name="T77" fmla="*/ 182 h 545"/>
              <a:gd name="T78" fmla="*/ 234 w 280"/>
              <a:gd name="T79" fmla="*/ 209 h 545"/>
              <a:gd name="T80" fmla="*/ 254 w 280"/>
              <a:gd name="T81" fmla="*/ 232 h 545"/>
              <a:gd name="T82" fmla="*/ 280 w 280"/>
              <a:gd name="T83" fmla="*/ 251 h 545"/>
              <a:gd name="T84" fmla="*/ 268 w 280"/>
              <a:gd name="T85" fmla="*/ 270 h 545"/>
              <a:gd name="T86" fmla="*/ 260 w 280"/>
              <a:gd name="T87" fmla="*/ 291 h 545"/>
              <a:gd name="T88" fmla="*/ 255 w 280"/>
              <a:gd name="T89" fmla="*/ 325 h 545"/>
              <a:gd name="T90" fmla="*/ 253 w 280"/>
              <a:gd name="T91" fmla="*/ 348 h 545"/>
              <a:gd name="T92" fmla="*/ 258 w 280"/>
              <a:gd name="T93" fmla="*/ 378 h 545"/>
              <a:gd name="T94" fmla="*/ 254 w 280"/>
              <a:gd name="T95" fmla="*/ 394 h 545"/>
              <a:gd name="T96" fmla="*/ 240 w 280"/>
              <a:gd name="T97" fmla="*/ 406 h 545"/>
              <a:gd name="T98" fmla="*/ 221 w 280"/>
              <a:gd name="T99" fmla="*/ 410 h 545"/>
              <a:gd name="T100" fmla="*/ 212 w 280"/>
              <a:gd name="T101" fmla="*/ 423 h 545"/>
              <a:gd name="T102" fmla="*/ 204 w 280"/>
              <a:gd name="T103" fmla="*/ 428 h 545"/>
              <a:gd name="T104" fmla="*/ 198 w 280"/>
              <a:gd name="T105" fmla="*/ 432 h 545"/>
              <a:gd name="T106" fmla="*/ 194 w 280"/>
              <a:gd name="T107" fmla="*/ 440 h 545"/>
              <a:gd name="T108" fmla="*/ 187 w 280"/>
              <a:gd name="T109" fmla="*/ 449 h 545"/>
              <a:gd name="T110" fmla="*/ 148 w 280"/>
              <a:gd name="T111" fmla="*/ 455 h 545"/>
              <a:gd name="T112" fmla="*/ 124 w 280"/>
              <a:gd name="T113" fmla="*/ 458 h 545"/>
              <a:gd name="T114" fmla="*/ 110 w 280"/>
              <a:gd name="T115" fmla="*/ 479 h 545"/>
              <a:gd name="T116" fmla="*/ 86 w 280"/>
              <a:gd name="T117" fmla="*/ 52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545">
                <a:moveTo>
                  <a:pt x="76" y="539"/>
                </a:moveTo>
                <a:lnTo>
                  <a:pt x="75" y="539"/>
                </a:lnTo>
                <a:lnTo>
                  <a:pt x="72" y="539"/>
                </a:lnTo>
                <a:lnTo>
                  <a:pt x="71" y="538"/>
                </a:lnTo>
                <a:lnTo>
                  <a:pt x="69" y="539"/>
                </a:lnTo>
                <a:lnTo>
                  <a:pt x="67" y="539"/>
                </a:lnTo>
                <a:lnTo>
                  <a:pt x="65" y="539"/>
                </a:lnTo>
                <a:lnTo>
                  <a:pt x="64" y="541"/>
                </a:lnTo>
                <a:lnTo>
                  <a:pt x="63" y="541"/>
                </a:lnTo>
                <a:lnTo>
                  <a:pt x="61" y="542"/>
                </a:lnTo>
                <a:lnTo>
                  <a:pt x="60" y="542"/>
                </a:lnTo>
                <a:lnTo>
                  <a:pt x="59" y="542"/>
                </a:lnTo>
                <a:lnTo>
                  <a:pt x="58" y="542"/>
                </a:lnTo>
                <a:lnTo>
                  <a:pt x="56" y="543"/>
                </a:lnTo>
                <a:lnTo>
                  <a:pt x="55" y="543"/>
                </a:lnTo>
                <a:lnTo>
                  <a:pt x="54" y="545"/>
                </a:lnTo>
                <a:lnTo>
                  <a:pt x="52" y="543"/>
                </a:lnTo>
                <a:lnTo>
                  <a:pt x="51" y="543"/>
                </a:lnTo>
                <a:lnTo>
                  <a:pt x="50" y="543"/>
                </a:lnTo>
                <a:lnTo>
                  <a:pt x="48" y="543"/>
                </a:lnTo>
                <a:lnTo>
                  <a:pt x="47" y="543"/>
                </a:lnTo>
                <a:lnTo>
                  <a:pt x="46" y="543"/>
                </a:lnTo>
                <a:lnTo>
                  <a:pt x="44" y="542"/>
                </a:lnTo>
                <a:lnTo>
                  <a:pt x="43" y="541"/>
                </a:lnTo>
                <a:lnTo>
                  <a:pt x="41" y="541"/>
                </a:lnTo>
                <a:lnTo>
                  <a:pt x="41" y="542"/>
                </a:lnTo>
                <a:lnTo>
                  <a:pt x="41" y="543"/>
                </a:lnTo>
                <a:lnTo>
                  <a:pt x="38" y="543"/>
                </a:lnTo>
                <a:lnTo>
                  <a:pt x="37" y="543"/>
                </a:lnTo>
                <a:lnTo>
                  <a:pt x="34" y="543"/>
                </a:lnTo>
                <a:lnTo>
                  <a:pt x="33" y="543"/>
                </a:lnTo>
                <a:lnTo>
                  <a:pt x="31" y="542"/>
                </a:lnTo>
                <a:lnTo>
                  <a:pt x="30" y="542"/>
                </a:lnTo>
                <a:lnTo>
                  <a:pt x="25" y="541"/>
                </a:lnTo>
                <a:lnTo>
                  <a:pt x="24" y="539"/>
                </a:lnTo>
                <a:lnTo>
                  <a:pt x="22" y="539"/>
                </a:lnTo>
                <a:lnTo>
                  <a:pt x="13" y="501"/>
                </a:lnTo>
                <a:lnTo>
                  <a:pt x="13" y="499"/>
                </a:lnTo>
                <a:lnTo>
                  <a:pt x="12" y="496"/>
                </a:lnTo>
                <a:lnTo>
                  <a:pt x="10" y="495"/>
                </a:lnTo>
                <a:lnTo>
                  <a:pt x="10" y="486"/>
                </a:lnTo>
                <a:lnTo>
                  <a:pt x="10" y="484"/>
                </a:lnTo>
                <a:lnTo>
                  <a:pt x="10" y="483"/>
                </a:lnTo>
                <a:lnTo>
                  <a:pt x="10" y="482"/>
                </a:lnTo>
                <a:lnTo>
                  <a:pt x="10" y="480"/>
                </a:lnTo>
                <a:lnTo>
                  <a:pt x="12" y="479"/>
                </a:lnTo>
                <a:lnTo>
                  <a:pt x="13" y="479"/>
                </a:lnTo>
                <a:lnTo>
                  <a:pt x="14" y="478"/>
                </a:lnTo>
                <a:lnTo>
                  <a:pt x="16" y="476"/>
                </a:lnTo>
                <a:lnTo>
                  <a:pt x="18" y="475"/>
                </a:lnTo>
                <a:lnTo>
                  <a:pt x="20" y="474"/>
                </a:lnTo>
                <a:lnTo>
                  <a:pt x="21" y="473"/>
                </a:lnTo>
                <a:lnTo>
                  <a:pt x="22" y="471"/>
                </a:lnTo>
                <a:lnTo>
                  <a:pt x="22" y="470"/>
                </a:lnTo>
                <a:lnTo>
                  <a:pt x="26" y="467"/>
                </a:lnTo>
                <a:lnTo>
                  <a:pt x="33" y="454"/>
                </a:lnTo>
                <a:lnTo>
                  <a:pt x="42" y="445"/>
                </a:lnTo>
                <a:lnTo>
                  <a:pt x="50" y="436"/>
                </a:lnTo>
                <a:lnTo>
                  <a:pt x="50" y="432"/>
                </a:lnTo>
                <a:lnTo>
                  <a:pt x="51" y="428"/>
                </a:lnTo>
                <a:lnTo>
                  <a:pt x="51" y="425"/>
                </a:lnTo>
                <a:lnTo>
                  <a:pt x="52" y="424"/>
                </a:lnTo>
                <a:lnTo>
                  <a:pt x="52" y="423"/>
                </a:lnTo>
                <a:lnTo>
                  <a:pt x="52" y="421"/>
                </a:lnTo>
                <a:lnTo>
                  <a:pt x="52" y="419"/>
                </a:lnTo>
                <a:lnTo>
                  <a:pt x="51" y="414"/>
                </a:lnTo>
                <a:lnTo>
                  <a:pt x="51" y="412"/>
                </a:lnTo>
                <a:lnTo>
                  <a:pt x="51" y="408"/>
                </a:lnTo>
                <a:lnTo>
                  <a:pt x="51" y="407"/>
                </a:lnTo>
                <a:lnTo>
                  <a:pt x="51" y="404"/>
                </a:lnTo>
                <a:lnTo>
                  <a:pt x="51" y="402"/>
                </a:lnTo>
                <a:lnTo>
                  <a:pt x="52" y="401"/>
                </a:lnTo>
                <a:lnTo>
                  <a:pt x="51" y="398"/>
                </a:lnTo>
                <a:lnTo>
                  <a:pt x="51" y="395"/>
                </a:lnTo>
                <a:lnTo>
                  <a:pt x="52" y="394"/>
                </a:lnTo>
                <a:lnTo>
                  <a:pt x="54" y="393"/>
                </a:lnTo>
                <a:lnTo>
                  <a:pt x="56" y="393"/>
                </a:lnTo>
                <a:lnTo>
                  <a:pt x="59" y="391"/>
                </a:lnTo>
                <a:lnTo>
                  <a:pt x="64" y="390"/>
                </a:lnTo>
                <a:lnTo>
                  <a:pt x="68" y="389"/>
                </a:lnTo>
                <a:lnTo>
                  <a:pt x="80" y="386"/>
                </a:lnTo>
                <a:lnTo>
                  <a:pt x="81" y="385"/>
                </a:lnTo>
                <a:lnTo>
                  <a:pt x="82" y="383"/>
                </a:lnTo>
                <a:lnTo>
                  <a:pt x="85" y="382"/>
                </a:lnTo>
                <a:lnTo>
                  <a:pt x="85" y="380"/>
                </a:lnTo>
                <a:lnTo>
                  <a:pt x="85" y="377"/>
                </a:lnTo>
                <a:lnTo>
                  <a:pt x="85" y="374"/>
                </a:lnTo>
                <a:lnTo>
                  <a:pt x="84" y="372"/>
                </a:lnTo>
                <a:lnTo>
                  <a:pt x="85" y="370"/>
                </a:lnTo>
                <a:lnTo>
                  <a:pt x="84" y="365"/>
                </a:lnTo>
                <a:lnTo>
                  <a:pt x="82" y="363"/>
                </a:lnTo>
                <a:lnTo>
                  <a:pt x="84" y="356"/>
                </a:lnTo>
                <a:lnTo>
                  <a:pt x="84" y="351"/>
                </a:lnTo>
                <a:lnTo>
                  <a:pt x="85" y="349"/>
                </a:lnTo>
                <a:lnTo>
                  <a:pt x="86" y="346"/>
                </a:lnTo>
                <a:lnTo>
                  <a:pt x="89" y="340"/>
                </a:lnTo>
                <a:lnTo>
                  <a:pt x="93" y="338"/>
                </a:lnTo>
                <a:lnTo>
                  <a:pt x="96" y="336"/>
                </a:lnTo>
                <a:lnTo>
                  <a:pt x="97" y="335"/>
                </a:lnTo>
                <a:lnTo>
                  <a:pt x="98" y="334"/>
                </a:lnTo>
                <a:lnTo>
                  <a:pt x="101" y="332"/>
                </a:lnTo>
                <a:lnTo>
                  <a:pt x="101" y="331"/>
                </a:lnTo>
                <a:lnTo>
                  <a:pt x="105" y="330"/>
                </a:lnTo>
                <a:lnTo>
                  <a:pt x="105" y="327"/>
                </a:lnTo>
                <a:lnTo>
                  <a:pt x="106" y="326"/>
                </a:lnTo>
                <a:lnTo>
                  <a:pt x="103" y="327"/>
                </a:lnTo>
                <a:lnTo>
                  <a:pt x="101" y="327"/>
                </a:lnTo>
                <a:lnTo>
                  <a:pt x="98" y="327"/>
                </a:lnTo>
                <a:lnTo>
                  <a:pt x="97" y="326"/>
                </a:lnTo>
                <a:lnTo>
                  <a:pt x="94" y="325"/>
                </a:lnTo>
                <a:lnTo>
                  <a:pt x="93" y="325"/>
                </a:lnTo>
                <a:lnTo>
                  <a:pt x="92" y="322"/>
                </a:lnTo>
                <a:lnTo>
                  <a:pt x="89" y="322"/>
                </a:lnTo>
                <a:lnTo>
                  <a:pt x="88" y="322"/>
                </a:lnTo>
                <a:lnTo>
                  <a:pt x="85" y="323"/>
                </a:lnTo>
                <a:lnTo>
                  <a:pt x="82" y="325"/>
                </a:lnTo>
                <a:lnTo>
                  <a:pt x="81" y="326"/>
                </a:lnTo>
                <a:lnTo>
                  <a:pt x="80" y="329"/>
                </a:lnTo>
                <a:lnTo>
                  <a:pt x="80" y="330"/>
                </a:lnTo>
                <a:lnTo>
                  <a:pt x="78" y="331"/>
                </a:lnTo>
                <a:lnTo>
                  <a:pt x="77" y="334"/>
                </a:lnTo>
                <a:lnTo>
                  <a:pt x="76" y="334"/>
                </a:lnTo>
                <a:lnTo>
                  <a:pt x="73" y="334"/>
                </a:lnTo>
                <a:lnTo>
                  <a:pt x="72" y="334"/>
                </a:lnTo>
                <a:lnTo>
                  <a:pt x="69" y="334"/>
                </a:lnTo>
                <a:lnTo>
                  <a:pt x="67" y="332"/>
                </a:lnTo>
                <a:lnTo>
                  <a:pt x="65" y="331"/>
                </a:lnTo>
                <a:lnTo>
                  <a:pt x="63" y="329"/>
                </a:lnTo>
                <a:lnTo>
                  <a:pt x="61" y="326"/>
                </a:lnTo>
                <a:lnTo>
                  <a:pt x="60" y="326"/>
                </a:lnTo>
                <a:lnTo>
                  <a:pt x="58" y="325"/>
                </a:lnTo>
                <a:lnTo>
                  <a:pt x="58" y="323"/>
                </a:lnTo>
                <a:lnTo>
                  <a:pt x="58" y="322"/>
                </a:lnTo>
                <a:lnTo>
                  <a:pt x="56" y="315"/>
                </a:lnTo>
                <a:lnTo>
                  <a:pt x="56" y="311"/>
                </a:lnTo>
                <a:lnTo>
                  <a:pt x="52" y="306"/>
                </a:lnTo>
                <a:lnTo>
                  <a:pt x="50" y="305"/>
                </a:lnTo>
                <a:lnTo>
                  <a:pt x="47" y="304"/>
                </a:lnTo>
                <a:lnTo>
                  <a:pt x="44" y="301"/>
                </a:lnTo>
                <a:lnTo>
                  <a:pt x="43" y="298"/>
                </a:lnTo>
                <a:lnTo>
                  <a:pt x="41" y="296"/>
                </a:lnTo>
                <a:lnTo>
                  <a:pt x="37" y="291"/>
                </a:lnTo>
                <a:lnTo>
                  <a:pt x="35" y="289"/>
                </a:lnTo>
                <a:lnTo>
                  <a:pt x="34" y="288"/>
                </a:lnTo>
                <a:lnTo>
                  <a:pt x="33" y="288"/>
                </a:lnTo>
                <a:lnTo>
                  <a:pt x="31" y="287"/>
                </a:lnTo>
                <a:lnTo>
                  <a:pt x="24" y="283"/>
                </a:lnTo>
                <a:lnTo>
                  <a:pt x="22" y="281"/>
                </a:lnTo>
                <a:lnTo>
                  <a:pt x="21" y="280"/>
                </a:lnTo>
                <a:lnTo>
                  <a:pt x="20" y="277"/>
                </a:lnTo>
                <a:lnTo>
                  <a:pt x="20" y="276"/>
                </a:lnTo>
                <a:lnTo>
                  <a:pt x="18" y="274"/>
                </a:lnTo>
                <a:lnTo>
                  <a:pt x="18" y="271"/>
                </a:lnTo>
                <a:lnTo>
                  <a:pt x="20" y="271"/>
                </a:lnTo>
                <a:lnTo>
                  <a:pt x="20" y="268"/>
                </a:lnTo>
                <a:lnTo>
                  <a:pt x="21" y="267"/>
                </a:lnTo>
                <a:lnTo>
                  <a:pt x="21" y="264"/>
                </a:lnTo>
                <a:lnTo>
                  <a:pt x="22" y="262"/>
                </a:lnTo>
                <a:lnTo>
                  <a:pt x="22" y="260"/>
                </a:lnTo>
                <a:lnTo>
                  <a:pt x="25" y="259"/>
                </a:lnTo>
                <a:lnTo>
                  <a:pt x="26" y="259"/>
                </a:lnTo>
                <a:lnTo>
                  <a:pt x="27" y="258"/>
                </a:lnTo>
                <a:lnTo>
                  <a:pt x="27" y="257"/>
                </a:lnTo>
                <a:lnTo>
                  <a:pt x="27" y="255"/>
                </a:lnTo>
                <a:lnTo>
                  <a:pt x="27" y="254"/>
                </a:lnTo>
                <a:lnTo>
                  <a:pt x="27" y="251"/>
                </a:lnTo>
                <a:lnTo>
                  <a:pt x="29" y="251"/>
                </a:lnTo>
                <a:lnTo>
                  <a:pt x="30" y="250"/>
                </a:lnTo>
                <a:lnTo>
                  <a:pt x="30" y="249"/>
                </a:lnTo>
                <a:lnTo>
                  <a:pt x="30" y="247"/>
                </a:lnTo>
                <a:lnTo>
                  <a:pt x="30" y="246"/>
                </a:lnTo>
                <a:lnTo>
                  <a:pt x="30" y="245"/>
                </a:lnTo>
                <a:lnTo>
                  <a:pt x="29" y="243"/>
                </a:lnTo>
                <a:lnTo>
                  <a:pt x="27" y="242"/>
                </a:lnTo>
                <a:lnTo>
                  <a:pt x="26" y="242"/>
                </a:lnTo>
                <a:lnTo>
                  <a:pt x="24" y="242"/>
                </a:lnTo>
                <a:lnTo>
                  <a:pt x="22" y="242"/>
                </a:lnTo>
                <a:lnTo>
                  <a:pt x="21" y="241"/>
                </a:lnTo>
                <a:lnTo>
                  <a:pt x="18" y="238"/>
                </a:lnTo>
                <a:lnTo>
                  <a:pt x="17" y="238"/>
                </a:lnTo>
                <a:lnTo>
                  <a:pt x="14" y="238"/>
                </a:lnTo>
                <a:lnTo>
                  <a:pt x="14" y="240"/>
                </a:lnTo>
                <a:lnTo>
                  <a:pt x="12" y="240"/>
                </a:lnTo>
                <a:lnTo>
                  <a:pt x="10" y="243"/>
                </a:lnTo>
                <a:lnTo>
                  <a:pt x="9" y="245"/>
                </a:lnTo>
                <a:lnTo>
                  <a:pt x="9" y="246"/>
                </a:lnTo>
                <a:lnTo>
                  <a:pt x="8" y="247"/>
                </a:lnTo>
                <a:lnTo>
                  <a:pt x="5" y="247"/>
                </a:lnTo>
                <a:lnTo>
                  <a:pt x="4" y="246"/>
                </a:lnTo>
                <a:lnTo>
                  <a:pt x="3" y="245"/>
                </a:lnTo>
                <a:lnTo>
                  <a:pt x="1" y="243"/>
                </a:lnTo>
                <a:lnTo>
                  <a:pt x="0" y="241"/>
                </a:lnTo>
                <a:lnTo>
                  <a:pt x="0" y="238"/>
                </a:lnTo>
                <a:lnTo>
                  <a:pt x="1" y="234"/>
                </a:lnTo>
                <a:lnTo>
                  <a:pt x="1" y="232"/>
                </a:lnTo>
                <a:lnTo>
                  <a:pt x="3" y="230"/>
                </a:lnTo>
                <a:lnTo>
                  <a:pt x="3" y="228"/>
                </a:lnTo>
                <a:lnTo>
                  <a:pt x="3" y="226"/>
                </a:lnTo>
                <a:lnTo>
                  <a:pt x="4" y="222"/>
                </a:lnTo>
                <a:lnTo>
                  <a:pt x="6" y="220"/>
                </a:lnTo>
                <a:lnTo>
                  <a:pt x="8" y="217"/>
                </a:lnTo>
                <a:lnTo>
                  <a:pt x="8" y="216"/>
                </a:lnTo>
                <a:lnTo>
                  <a:pt x="8" y="213"/>
                </a:lnTo>
                <a:lnTo>
                  <a:pt x="10" y="208"/>
                </a:lnTo>
                <a:lnTo>
                  <a:pt x="10" y="207"/>
                </a:lnTo>
                <a:lnTo>
                  <a:pt x="10" y="204"/>
                </a:lnTo>
                <a:lnTo>
                  <a:pt x="13" y="202"/>
                </a:lnTo>
                <a:lnTo>
                  <a:pt x="14" y="202"/>
                </a:lnTo>
                <a:lnTo>
                  <a:pt x="16" y="199"/>
                </a:lnTo>
                <a:lnTo>
                  <a:pt x="16" y="196"/>
                </a:lnTo>
                <a:lnTo>
                  <a:pt x="16" y="194"/>
                </a:lnTo>
                <a:lnTo>
                  <a:pt x="16" y="190"/>
                </a:lnTo>
                <a:lnTo>
                  <a:pt x="17" y="188"/>
                </a:lnTo>
                <a:lnTo>
                  <a:pt x="18" y="186"/>
                </a:lnTo>
                <a:lnTo>
                  <a:pt x="21" y="185"/>
                </a:lnTo>
                <a:lnTo>
                  <a:pt x="24" y="182"/>
                </a:lnTo>
                <a:lnTo>
                  <a:pt x="26" y="181"/>
                </a:lnTo>
                <a:lnTo>
                  <a:pt x="26" y="179"/>
                </a:lnTo>
                <a:lnTo>
                  <a:pt x="27" y="178"/>
                </a:lnTo>
                <a:lnTo>
                  <a:pt x="29" y="177"/>
                </a:lnTo>
                <a:lnTo>
                  <a:pt x="33" y="175"/>
                </a:lnTo>
                <a:lnTo>
                  <a:pt x="37" y="173"/>
                </a:lnTo>
                <a:lnTo>
                  <a:pt x="41" y="170"/>
                </a:lnTo>
                <a:lnTo>
                  <a:pt x="46" y="170"/>
                </a:lnTo>
                <a:lnTo>
                  <a:pt x="50" y="171"/>
                </a:lnTo>
                <a:lnTo>
                  <a:pt x="54" y="169"/>
                </a:lnTo>
                <a:lnTo>
                  <a:pt x="56" y="169"/>
                </a:lnTo>
                <a:lnTo>
                  <a:pt x="59" y="168"/>
                </a:lnTo>
                <a:lnTo>
                  <a:pt x="60" y="165"/>
                </a:lnTo>
                <a:lnTo>
                  <a:pt x="61" y="164"/>
                </a:lnTo>
                <a:lnTo>
                  <a:pt x="64" y="162"/>
                </a:lnTo>
                <a:lnTo>
                  <a:pt x="65" y="158"/>
                </a:lnTo>
                <a:lnTo>
                  <a:pt x="69" y="157"/>
                </a:lnTo>
                <a:lnTo>
                  <a:pt x="72" y="156"/>
                </a:lnTo>
                <a:lnTo>
                  <a:pt x="77" y="156"/>
                </a:lnTo>
                <a:lnTo>
                  <a:pt x="80" y="154"/>
                </a:lnTo>
                <a:lnTo>
                  <a:pt x="82" y="152"/>
                </a:lnTo>
                <a:lnTo>
                  <a:pt x="88" y="148"/>
                </a:lnTo>
                <a:lnTo>
                  <a:pt x="93" y="145"/>
                </a:lnTo>
                <a:lnTo>
                  <a:pt x="98" y="147"/>
                </a:lnTo>
                <a:lnTo>
                  <a:pt x="101" y="147"/>
                </a:lnTo>
                <a:lnTo>
                  <a:pt x="103" y="148"/>
                </a:lnTo>
                <a:lnTo>
                  <a:pt x="106" y="149"/>
                </a:lnTo>
                <a:lnTo>
                  <a:pt x="110" y="149"/>
                </a:lnTo>
                <a:lnTo>
                  <a:pt x="113" y="150"/>
                </a:lnTo>
                <a:lnTo>
                  <a:pt x="114" y="149"/>
                </a:lnTo>
                <a:lnTo>
                  <a:pt x="111" y="145"/>
                </a:lnTo>
                <a:lnTo>
                  <a:pt x="111" y="144"/>
                </a:lnTo>
                <a:lnTo>
                  <a:pt x="111" y="140"/>
                </a:lnTo>
                <a:lnTo>
                  <a:pt x="114" y="139"/>
                </a:lnTo>
                <a:lnTo>
                  <a:pt x="116" y="137"/>
                </a:lnTo>
                <a:lnTo>
                  <a:pt x="115" y="137"/>
                </a:lnTo>
                <a:lnTo>
                  <a:pt x="115" y="135"/>
                </a:lnTo>
                <a:lnTo>
                  <a:pt x="115" y="133"/>
                </a:lnTo>
                <a:lnTo>
                  <a:pt x="114" y="131"/>
                </a:lnTo>
                <a:lnTo>
                  <a:pt x="114" y="128"/>
                </a:lnTo>
                <a:lnTo>
                  <a:pt x="113" y="126"/>
                </a:lnTo>
                <a:lnTo>
                  <a:pt x="111" y="123"/>
                </a:lnTo>
                <a:lnTo>
                  <a:pt x="110" y="120"/>
                </a:lnTo>
                <a:lnTo>
                  <a:pt x="109" y="118"/>
                </a:lnTo>
                <a:lnTo>
                  <a:pt x="111" y="115"/>
                </a:lnTo>
                <a:lnTo>
                  <a:pt x="111" y="113"/>
                </a:lnTo>
                <a:lnTo>
                  <a:pt x="113" y="111"/>
                </a:lnTo>
                <a:lnTo>
                  <a:pt x="114" y="107"/>
                </a:lnTo>
                <a:lnTo>
                  <a:pt x="116" y="106"/>
                </a:lnTo>
                <a:lnTo>
                  <a:pt x="118" y="103"/>
                </a:lnTo>
                <a:lnTo>
                  <a:pt x="119" y="101"/>
                </a:lnTo>
                <a:lnTo>
                  <a:pt x="119" y="98"/>
                </a:lnTo>
                <a:lnTo>
                  <a:pt x="118" y="96"/>
                </a:lnTo>
                <a:lnTo>
                  <a:pt x="115" y="93"/>
                </a:lnTo>
                <a:lnTo>
                  <a:pt x="114" y="92"/>
                </a:lnTo>
                <a:lnTo>
                  <a:pt x="113" y="90"/>
                </a:lnTo>
                <a:lnTo>
                  <a:pt x="110" y="88"/>
                </a:lnTo>
                <a:lnTo>
                  <a:pt x="109" y="86"/>
                </a:lnTo>
                <a:lnTo>
                  <a:pt x="107" y="84"/>
                </a:lnTo>
                <a:lnTo>
                  <a:pt x="105" y="81"/>
                </a:lnTo>
                <a:lnTo>
                  <a:pt x="103" y="80"/>
                </a:lnTo>
                <a:lnTo>
                  <a:pt x="102" y="77"/>
                </a:lnTo>
                <a:lnTo>
                  <a:pt x="102" y="76"/>
                </a:lnTo>
                <a:lnTo>
                  <a:pt x="103" y="75"/>
                </a:lnTo>
                <a:lnTo>
                  <a:pt x="106" y="75"/>
                </a:lnTo>
                <a:lnTo>
                  <a:pt x="109" y="73"/>
                </a:lnTo>
                <a:lnTo>
                  <a:pt x="110" y="72"/>
                </a:lnTo>
                <a:lnTo>
                  <a:pt x="110" y="71"/>
                </a:lnTo>
                <a:lnTo>
                  <a:pt x="111" y="68"/>
                </a:lnTo>
                <a:lnTo>
                  <a:pt x="111" y="67"/>
                </a:lnTo>
                <a:lnTo>
                  <a:pt x="113" y="64"/>
                </a:lnTo>
                <a:lnTo>
                  <a:pt x="113" y="59"/>
                </a:lnTo>
                <a:lnTo>
                  <a:pt x="114" y="56"/>
                </a:lnTo>
                <a:lnTo>
                  <a:pt x="114" y="52"/>
                </a:lnTo>
                <a:lnTo>
                  <a:pt x="113" y="48"/>
                </a:lnTo>
                <a:lnTo>
                  <a:pt x="110" y="43"/>
                </a:lnTo>
                <a:lnTo>
                  <a:pt x="110" y="41"/>
                </a:lnTo>
                <a:lnTo>
                  <a:pt x="110" y="38"/>
                </a:lnTo>
                <a:lnTo>
                  <a:pt x="110" y="35"/>
                </a:lnTo>
                <a:lnTo>
                  <a:pt x="110" y="33"/>
                </a:lnTo>
                <a:lnTo>
                  <a:pt x="113" y="30"/>
                </a:lnTo>
                <a:lnTo>
                  <a:pt x="115" y="27"/>
                </a:lnTo>
                <a:lnTo>
                  <a:pt x="116" y="25"/>
                </a:lnTo>
                <a:lnTo>
                  <a:pt x="118" y="24"/>
                </a:lnTo>
                <a:lnTo>
                  <a:pt x="122" y="21"/>
                </a:lnTo>
                <a:lnTo>
                  <a:pt x="126" y="18"/>
                </a:lnTo>
                <a:lnTo>
                  <a:pt x="130" y="13"/>
                </a:lnTo>
                <a:lnTo>
                  <a:pt x="131" y="10"/>
                </a:lnTo>
                <a:lnTo>
                  <a:pt x="136" y="8"/>
                </a:lnTo>
                <a:lnTo>
                  <a:pt x="137" y="4"/>
                </a:lnTo>
                <a:lnTo>
                  <a:pt x="140" y="3"/>
                </a:lnTo>
                <a:lnTo>
                  <a:pt x="143" y="1"/>
                </a:lnTo>
                <a:lnTo>
                  <a:pt x="144" y="1"/>
                </a:lnTo>
                <a:lnTo>
                  <a:pt x="145" y="0"/>
                </a:lnTo>
                <a:lnTo>
                  <a:pt x="147" y="3"/>
                </a:lnTo>
                <a:lnTo>
                  <a:pt x="147" y="6"/>
                </a:lnTo>
                <a:lnTo>
                  <a:pt x="148" y="8"/>
                </a:lnTo>
                <a:lnTo>
                  <a:pt x="149" y="9"/>
                </a:lnTo>
                <a:lnTo>
                  <a:pt x="150" y="13"/>
                </a:lnTo>
                <a:lnTo>
                  <a:pt x="154" y="14"/>
                </a:lnTo>
                <a:lnTo>
                  <a:pt x="156" y="16"/>
                </a:lnTo>
                <a:lnTo>
                  <a:pt x="160" y="18"/>
                </a:lnTo>
                <a:lnTo>
                  <a:pt x="161" y="21"/>
                </a:lnTo>
                <a:lnTo>
                  <a:pt x="162" y="22"/>
                </a:lnTo>
                <a:lnTo>
                  <a:pt x="164" y="24"/>
                </a:lnTo>
                <a:lnTo>
                  <a:pt x="166" y="27"/>
                </a:lnTo>
                <a:lnTo>
                  <a:pt x="168" y="30"/>
                </a:lnTo>
                <a:lnTo>
                  <a:pt x="170" y="33"/>
                </a:lnTo>
                <a:lnTo>
                  <a:pt x="171" y="35"/>
                </a:lnTo>
                <a:lnTo>
                  <a:pt x="175" y="37"/>
                </a:lnTo>
                <a:lnTo>
                  <a:pt x="178" y="38"/>
                </a:lnTo>
                <a:lnTo>
                  <a:pt x="182" y="39"/>
                </a:lnTo>
                <a:lnTo>
                  <a:pt x="185" y="41"/>
                </a:lnTo>
                <a:lnTo>
                  <a:pt x="187" y="41"/>
                </a:lnTo>
                <a:lnTo>
                  <a:pt x="191" y="43"/>
                </a:lnTo>
                <a:lnTo>
                  <a:pt x="194" y="44"/>
                </a:lnTo>
                <a:lnTo>
                  <a:pt x="195" y="47"/>
                </a:lnTo>
                <a:lnTo>
                  <a:pt x="198" y="48"/>
                </a:lnTo>
                <a:lnTo>
                  <a:pt x="200" y="50"/>
                </a:lnTo>
                <a:lnTo>
                  <a:pt x="203" y="52"/>
                </a:lnTo>
                <a:lnTo>
                  <a:pt x="207" y="55"/>
                </a:lnTo>
                <a:lnTo>
                  <a:pt x="209" y="58"/>
                </a:lnTo>
                <a:lnTo>
                  <a:pt x="212" y="58"/>
                </a:lnTo>
                <a:lnTo>
                  <a:pt x="213" y="59"/>
                </a:lnTo>
                <a:lnTo>
                  <a:pt x="215" y="59"/>
                </a:lnTo>
                <a:lnTo>
                  <a:pt x="217" y="59"/>
                </a:lnTo>
                <a:lnTo>
                  <a:pt x="217" y="60"/>
                </a:lnTo>
                <a:lnTo>
                  <a:pt x="219" y="60"/>
                </a:lnTo>
                <a:lnTo>
                  <a:pt x="220" y="61"/>
                </a:lnTo>
                <a:lnTo>
                  <a:pt x="229" y="68"/>
                </a:lnTo>
                <a:lnTo>
                  <a:pt x="236" y="71"/>
                </a:lnTo>
                <a:lnTo>
                  <a:pt x="238" y="73"/>
                </a:lnTo>
                <a:lnTo>
                  <a:pt x="242" y="76"/>
                </a:lnTo>
                <a:lnTo>
                  <a:pt x="242" y="78"/>
                </a:lnTo>
                <a:lnTo>
                  <a:pt x="243" y="82"/>
                </a:lnTo>
                <a:lnTo>
                  <a:pt x="246" y="86"/>
                </a:lnTo>
                <a:lnTo>
                  <a:pt x="246" y="89"/>
                </a:lnTo>
                <a:lnTo>
                  <a:pt x="246" y="90"/>
                </a:lnTo>
                <a:lnTo>
                  <a:pt x="245" y="92"/>
                </a:lnTo>
                <a:lnTo>
                  <a:pt x="243" y="93"/>
                </a:lnTo>
                <a:lnTo>
                  <a:pt x="243" y="94"/>
                </a:lnTo>
                <a:lnTo>
                  <a:pt x="245" y="96"/>
                </a:lnTo>
                <a:lnTo>
                  <a:pt x="245" y="97"/>
                </a:lnTo>
                <a:lnTo>
                  <a:pt x="243" y="101"/>
                </a:lnTo>
                <a:lnTo>
                  <a:pt x="243" y="102"/>
                </a:lnTo>
                <a:lnTo>
                  <a:pt x="242" y="106"/>
                </a:lnTo>
                <a:lnTo>
                  <a:pt x="241" y="109"/>
                </a:lnTo>
                <a:lnTo>
                  <a:pt x="240" y="110"/>
                </a:lnTo>
                <a:lnTo>
                  <a:pt x="240" y="113"/>
                </a:lnTo>
                <a:lnTo>
                  <a:pt x="238" y="115"/>
                </a:lnTo>
                <a:lnTo>
                  <a:pt x="237" y="116"/>
                </a:lnTo>
                <a:lnTo>
                  <a:pt x="234" y="119"/>
                </a:lnTo>
                <a:lnTo>
                  <a:pt x="233" y="120"/>
                </a:lnTo>
                <a:lnTo>
                  <a:pt x="229" y="124"/>
                </a:lnTo>
                <a:lnTo>
                  <a:pt x="228" y="127"/>
                </a:lnTo>
                <a:lnTo>
                  <a:pt x="225" y="133"/>
                </a:lnTo>
                <a:lnTo>
                  <a:pt x="222" y="144"/>
                </a:lnTo>
                <a:lnTo>
                  <a:pt x="219" y="149"/>
                </a:lnTo>
                <a:lnTo>
                  <a:pt x="216" y="154"/>
                </a:lnTo>
                <a:lnTo>
                  <a:pt x="215" y="158"/>
                </a:lnTo>
                <a:lnTo>
                  <a:pt x="213" y="160"/>
                </a:lnTo>
                <a:lnTo>
                  <a:pt x="212" y="161"/>
                </a:lnTo>
                <a:lnTo>
                  <a:pt x="211" y="161"/>
                </a:lnTo>
                <a:lnTo>
                  <a:pt x="209" y="164"/>
                </a:lnTo>
                <a:lnTo>
                  <a:pt x="209" y="166"/>
                </a:lnTo>
                <a:lnTo>
                  <a:pt x="207" y="168"/>
                </a:lnTo>
                <a:lnTo>
                  <a:pt x="204" y="170"/>
                </a:lnTo>
                <a:lnTo>
                  <a:pt x="204" y="171"/>
                </a:lnTo>
                <a:lnTo>
                  <a:pt x="205" y="174"/>
                </a:lnTo>
                <a:lnTo>
                  <a:pt x="207" y="175"/>
                </a:lnTo>
                <a:lnTo>
                  <a:pt x="209" y="178"/>
                </a:lnTo>
                <a:lnTo>
                  <a:pt x="211" y="181"/>
                </a:lnTo>
                <a:lnTo>
                  <a:pt x="213" y="182"/>
                </a:lnTo>
                <a:lnTo>
                  <a:pt x="215" y="182"/>
                </a:lnTo>
                <a:lnTo>
                  <a:pt x="217" y="182"/>
                </a:lnTo>
                <a:lnTo>
                  <a:pt x="219" y="181"/>
                </a:lnTo>
                <a:lnTo>
                  <a:pt x="220" y="182"/>
                </a:lnTo>
                <a:lnTo>
                  <a:pt x="226" y="192"/>
                </a:lnTo>
                <a:lnTo>
                  <a:pt x="229" y="195"/>
                </a:lnTo>
                <a:lnTo>
                  <a:pt x="229" y="198"/>
                </a:lnTo>
                <a:lnTo>
                  <a:pt x="230" y="200"/>
                </a:lnTo>
                <a:lnTo>
                  <a:pt x="232" y="203"/>
                </a:lnTo>
                <a:lnTo>
                  <a:pt x="233" y="207"/>
                </a:lnTo>
                <a:lnTo>
                  <a:pt x="234" y="209"/>
                </a:lnTo>
                <a:lnTo>
                  <a:pt x="237" y="211"/>
                </a:lnTo>
                <a:lnTo>
                  <a:pt x="240" y="211"/>
                </a:lnTo>
                <a:lnTo>
                  <a:pt x="242" y="213"/>
                </a:lnTo>
                <a:lnTo>
                  <a:pt x="243" y="215"/>
                </a:lnTo>
                <a:lnTo>
                  <a:pt x="247" y="219"/>
                </a:lnTo>
                <a:lnTo>
                  <a:pt x="249" y="222"/>
                </a:lnTo>
                <a:lnTo>
                  <a:pt x="250" y="225"/>
                </a:lnTo>
                <a:lnTo>
                  <a:pt x="253" y="228"/>
                </a:lnTo>
                <a:lnTo>
                  <a:pt x="253" y="229"/>
                </a:lnTo>
                <a:lnTo>
                  <a:pt x="254" y="232"/>
                </a:lnTo>
                <a:lnTo>
                  <a:pt x="257" y="233"/>
                </a:lnTo>
                <a:lnTo>
                  <a:pt x="260" y="234"/>
                </a:lnTo>
                <a:lnTo>
                  <a:pt x="263" y="237"/>
                </a:lnTo>
                <a:lnTo>
                  <a:pt x="264" y="238"/>
                </a:lnTo>
                <a:lnTo>
                  <a:pt x="267" y="241"/>
                </a:lnTo>
                <a:lnTo>
                  <a:pt x="270" y="242"/>
                </a:lnTo>
                <a:lnTo>
                  <a:pt x="274" y="246"/>
                </a:lnTo>
                <a:lnTo>
                  <a:pt x="277" y="247"/>
                </a:lnTo>
                <a:lnTo>
                  <a:pt x="279" y="249"/>
                </a:lnTo>
                <a:lnTo>
                  <a:pt x="280" y="251"/>
                </a:lnTo>
                <a:lnTo>
                  <a:pt x="280" y="253"/>
                </a:lnTo>
                <a:lnTo>
                  <a:pt x="279" y="254"/>
                </a:lnTo>
                <a:lnTo>
                  <a:pt x="279" y="257"/>
                </a:lnTo>
                <a:lnTo>
                  <a:pt x="277" y="259"/>
                </a:lnTo>
                <a:lnTo>
                  <a:pt x="276" y="262"/>
                </a:lnTo>
                <a:lnTo>
                  <a:pt x="275" y="263"/>
                </a:lnTo>
                <a:lnTo>
                  <a:pt x="274" y="264"/>
                </a:lnTo>
                <a:lnTo>
                  <a:pt x="271" y="266"/>
                </a:lnTo>
                <a:lnTo>
                  <a:pt x="270" y="267"/>
                </a:lnTo>
                <a:lnTo>
                  <a:pt x="268" y="270"/>
                </a:lnTo>
                <a:lnTo>
                  <a:pt x="267" y="271"/>
                </a:lnTo>
                <a:lnTo>
                  <a:pt x="266" y="274"/>
                </a:lnTo>
                <a:lnTo>
                  <a:pt x="266" y="276"/>
                </a:lnTo>
                <a:lnTo>
                  <a:pt x="264" y="279"/>
                </a:lnTo>
                <a:lnTo>
                  <a:pt x="263" y="280"/>
                </a:lnTo>
                <a:lnTo>
                  <a:pt x="263" y="281"/>
                </a:lnTo>
                <a:lnTo>
                  <a:pt x="262" y="284"/>
                </a:lnTo>
                <a:lnTo>
                  <a:pt x="262" y="287"/>
                </a:lnTo>
                <a:lnTo>
                  <a:pt x="260" y="288"/>
                </a:lnTo>
                <a:lnTo>
                  <a:pt x="260" y="291"/>
                </a:lnTo>
                <a:lnTo>
                  <a:pt x="259" y="293"/>
                </a:lnTo>
                <a:lnTo>
                  <a:pt x="259" y="296"/>
                </a:lnTo>
                <a:lnTo>
                  <a:pt x="258" y="298"/>
                </a:lnTo>
                <a:lnTo>
                  <a:pt x="258" y="301"/>
                </a:lnTo>
                <a:lnTo>
                  <a:pt x="255" y="304"/>
                </a:lnTo>
                <a:lnTo>
                  <a:pt x="255" y="310"/>
                </a:lnTo>
                <a:lnTo>
                  <a:pt x="255" y="313"/>
                </a:lnTo>
                <a:lnTo>
                  <a:pt x="255" y="315"/>
                </a:lnTo>
                <a:lnTo>
                  <a:pt x="255" y="318"/>
                </a:lnTo>
                <a:lnTo>
                  <a:pt x="255" y="325"/>
                </a:lnTo>
                <a:lnTo>
                  <a:pt x="255" y="327"/>
                </a:lnTo>
                <a:lnTo>
                  <a:pt x="255" y="329"/>
                </a:lnTo>
                <a:lnTo>
                  <a:pt x="255" y="331"/>
                </a:lnTo>
                <a:lnTo>
                  <a:pt x="254" y="332"/>
                </a:lnTo>
                <a:lnTo>
                  <a:pt x="254" y="335"/>
                </a:lnTo>
                <a:lnTo>
                  <a:pt x="254" y="336"/>
                </a:lnTo>
                <a:lnTo>
                  <a:pt x="254" y="338"/>
                </a:lnTo>
                <a:lnTo>
                  <a:pt x="251" y="342"/>
                </a:lnTo>
                <a:lnTo>
                  <a:pt x="251" y="344"/>
                </a:lnTo>
                <a:lnTo>
                  <a:pt x="253" y="348"/>
                </a:lnTo>
                <a:lnTo>
                  <a:pt x="253" y="352"/>
                </a:lnTo>
                <a:lnTo>
                  <a:pt x="254" y="355"/>
                </a:lnTo>
                <a:lnTo>
                  <a:pt x="254" y="356"/>
                </a:lnTo>
                <a:lnTo>
                  <a:pt x="254" y="359"/>
                </a:lnTo>
                <a:lnTo>
                  <a:pt x="255" y="361"/>
                </a:lnTo>
                <a:lnTo>
                  <a:pt x="257" y="364"/>
                </a:lnTo>
                <a:lnTo>
                  <a:pt x="257" y="368"/>
                </a:lnTo>
                <a:lnTo>
                  <a:pt x="258" y="372"/>
                </a:lnTo>
                <a:lnTo>
                  <a:pt x="258" y="374"/>
                </a:lnTo>
                <a:lnTo>
                  <a:pt x="258" y="378"/>
                </a:lnTo>
                <a:lnTo>
                  <a:pt x="259" y="381"/>
                </a:lnTo>
                <a:lnTo>
                  <a:pt x="260" y="385"/>
                </a:lnTo>
                <a:lnTo>
                  <a:pt x="260" y="386"/>
                </a:lnTo>
                <a:lnTo>
                  <a:pt x="259" y="387"/>
                </a:lnTo>
                <a:lnTo>
                  <a:pt x="259" y="390"/>
                </a:lnTo>
                <a:lnTo>
                  <a:pt x="258" y="391"/>
                </a:lnTo>
                <a:lnTo>
                  <a:pt x="257" y="393"/>
                </a:lnTo>
                <a:lnTo>
                  <a:pt x="255" y="393"/>
                </a:lnTo>
                <a:lnTo>
                  <a:pt x="255" y="394"/>
                </a:lnTo>
                <a:lnTo>
                  <a:pt x="254" y="394"/>
                </a:lnTo>
                <a:lnTo>
                  <a:pt x="253" y="395"/>
                </a:lnTo>
                <a:lnTo>
                  <a:pt x="251" y="397"/>
                </a:lnTo>
                <a:lnTo>
                  <a:pt x="250" y="398"/>
                </a:lnTo>
                <a:lnTo>
                  <a:pt x="250" y="399"/>
                </a:lnTo>
                <a:lnTo>
                  <a:pt x="249" y="399"/>
                </a:lnTo>
                <a:lnTo>
                  <a:pt x="246" y="402"/>
                </a:lnTo>
                <a:lnTo>
                  <a:pt x="245" y="403"/>
                </a:lnTo>
                <a:lnTo>
                  <a:pt x="242" y="404"/>
                </a:lnTo>
                <a:lnTo>
                  <a:pt x="241" y="406"/>
                </a:lnTo>
                <a:lnTo>
                  <a:pt x="240" y="406"/>
                </a:lnTo>
                <a:lnTo>
                  <a:pt x="238" y="406"/>
                </a:lnTo>
                <a:lnTo>
                  <a:pt x="236" y="407"/>
                </a:lnTo>
                <a:lnTo>
                  <a:pt x="233" y="407"/>
                </a:lnTo>
                <a:lnTo>
                  <a:pt x="230" y="408"/>
                </a:lnTo>
                <a:lnTo>
                  <a:pt x="229" y="408"/>
                </a:lnTo>
                <a:lnTo>
                  <a:pt x="228" y="408"/>
                </a:lnTo>
                <a:lnTo>
                  <a:pt x="225" y="410"/>
                </a:lnTo>
                <a:lnTo>
                  <a:pt x="224" y="411"/>
                </a:lnTo>
                <a:lnTo>
                  <a:pt x="222" y="410"/>
                </a:lnTo>
                <a:lnTo>
                  <a:pt x="221" y="410"/>
                </a:lnTo>
                <a:lnTo>
                  <a:pt x="220" y="410"/>
                </a:lnTo>
                <a:lnTo>
                  <a:pt x="219" y="411"/>
                </a:lnTo>
                <a:lnTo>
                  <a:pt x="217" y="412"/>
                </a:lnTo>
                <a:lnTo>
                  <a:pt x="217" y="414"/>
                </a:lnTo>
                <a:lnTo>
                  <a:pt x="217" y="415"/>
                </a:lnTo>
                <a:lnTo>
                  <a:pt x="216" y="416"/>
                </a:lnTo>
                <a:lnTo>
                  <a:pt x="215" y="418"/>
                </a:lnTo>
                <a:lnTo>
                  <a:pt x="215" y="419"/>
                </a:lnTo>
                <a:lnTo>
                  <a:pt x="213" y="420"/>
                </a:lnTo>
                <a:lnTo>
                  <a:pt x="212" y="423"/>
                </a:lnTo>
                <a:lnTo>
                  <a:pt x="211" y="424"/>
                </a:lnTo>
                <a:lnTo>
                  <a:pt x="209" y="425"/>
                </a:lnTo>
                <a:lnTo>
                  <a:pt x="208" y="425"/>
                </a:lnTo>
                <a:lnTo>
                  <a:pt x="207" y="425"/>
                </a:lnTo>
                <a:lnTo>
                  <a:pt x="205" y="425"/>
                </a:lnTo>
                <a:lnTo>
                  <a:pt x="205" y="424"/>
                </a:lnTo>
                <a:lnTo>
                  <a:pt x="205" y="425"/>
                </a:lnTo>
                <a:lnTo>
                  <a:pt x="205" y="427"/>
                </a:lnTo>
                <a:lnTo>
                  <a:pt x="205" y="428"/>
                </a:lnTo>
                <a:lnTo>
                  <a:pt x="204" y="428"/>
                </a:lnTo>
                <a:lnTo>
                  <a:pt x="203" y="428"/>
                </a:lnTo>
                <a:lnTo>
                  <a:pt x="203" y="427"/>
                </a:lnTo>
                <a:lnTo>
                  <a:pt x="202" y="427"/>
                </a:lnTo>
                <a:lnTo>
                  <a:pt x="202" y="428"/>
                </a:lnTo>
                <a:lnTo>
                  <a:pt x="200" y="429"/>
                </a:lnTo>
                <a:lnTo>
                  <a:pt x="199" y="428"/>
                </a:lnTo>
                <a:lnTo>
                  <a:pt x="198" y="428"/>
                </a:lnTo>
                <a:lnTo>
                  <a:pt x="198" y="429"/>
                </a:lnTo>
                <a:lnTo>
                  <a:pt x="198" y="431"/>
                </a:lnTo>
                <a:lnTo>
                  <a:pt x="198" y="432"/>
                </a:lnTo>
                <a:lnTo>
                  <a:pt x="196" y="432"/>
                </a:lnTo>
                <a:lnTo>
                  <a:pt x="196" y="433"/>
                </a:lnTo>
                <a:lnTo>
                  <a:pt x="195" y="433"/>
                </a:lnTo>
                <a:lnTo>
                  <a:pt x="195" y="435"/>
                </a:lnTo>
                <a:lnTo>
                  <a:pt x="196" y="435"/>
                </a:lnTo>
                <a:lnTo>
                  <a:pt x="196" y="436"/>
                </a:lnTo>
                <a:lnTo>
                  <a:pt x="195" y="436"/>
                </a:lnTo>
                <a:lnTo>
                  <a:pt x="195" y="437"/>
                </a:lnTo>
                <a:lnTo>
                  <a:pt x="195" y="438"/>
                </a:lnTo>
                <a:lnTo>
                  <a:pt x="194" y="440"/>
                </a:lnTo>
                <a:lnTo>
                  <a:pt x="192" y="441"/>
                </a:lnTo>
                <a:lnTo>
                  <a:pt x="192" y="442"/>
                </a:lnTo>
                <a:lnTo>
                  <a:pt x="192" y="444"/>
                </a:lnTo>
                <a:lnTo>
                  <a:pt x="192" y="445"/>
                </a:lnTo>
                <a:lnTo>
                  <a:pt x="191" y="445"/>
                </a:lnTo>
                <a:lnTo>
                  <a:pt x="190" y="445"/>
                </a:lnTo>
                <a:lnTo>
                  <a:pt x="190" y="446"/>
                </a:lnTo>
                <a:lnTo>
                  <a:pt x="188" y="446"/>
                </a:lnTo>
                <a:lnTo>
                  <a:pt x="188" y="449"/>
                </a:lnTo>
                <a:lnTo>
                  <a:pt x="187" y="449"/>
                </a:lnTo>
                <a:lnTo>
                  <a:pt x="186" y="450"/>
                </a:lnTo>
                <a:lnTo>
                  <a:pt x="183" y="452"/>
                </a:lnTo>
                <a:lnTo>
                  <a:pt x="181" y="452"/>
                </a:lnTo>
                <a:lnTo>
                  <a:pt x="175" y="452"/>
                </a:lnTo>
                <a:lnTo>
                  <a:pt x="170" y="453"/>
                </a:lnTo>
                <a:lnTo>
                  <a:pt x="164" y="453"/>
                </a:lnTo>
                <a:lnTo>
                  <a:pt x="157" y="453"/>
                </a:lnTo>
                <a:lnTo>
                  <a:pt x="152" y="455"/>
                </a:lnTo>
                <a:lnTo>
                  <a:pt x="149" y="455"/>
                </a:lnTo>
                <a:lnTo>
                  <a:pt x="148" y="455"/>
                </a:lnTo>
                <a:lnTo>
                  <a:pt x="147" y="455"/>
                </a:lnTo>
                <a:lnTo>
                  <a:pt x="145" y="455"/>
                </a:lnTo>
                <a:lnTo>
                  <a:pt x="143" y="455"/>
                </a:lnTo>
                <a:lnTo>
                  <a:pt x="140" y="455"/>
                </a:lnTo>
                <a:lnTo>
                  <a:pt x="137" y="455"/>
                </a:lnTo>
                <a:lnTo>
                  <a:pt x="133" y="457"/>
                </a:lnTo>
                <a:lnTo>
                  <a:pt x="131" y="458"/>
                </a:lnTo>
                <a:lnTo>
                  <a:pt x="130" y="458"/>
                </a:lnTo>
                <a:lnTo>
                  <a:pt x="127" y="458"/>
                </a:lnTo>
                <a:lnTo>
                  <a:pt x="124" y="458"/>
                </a:lnTo>
                <a:lnTo>
                  <a:pt x="123" y="458"/>
                </a:lnTo>
                <a:lnTo>
                  <a:pt x="120" y="459"/>
                </a:lnTo>
                <a:lnTo>
                  <a:pt x="118" y="459"/>
                </a:lnTo>
                <a:lnTo>
                  <a:pt x="115" y="459"/>
                </a:lnTo>
                <a:lnTo>
                  <a:pt x="113" y="461"/>
                </a:lnTo>
                <a:lnTo>
                  <a:pt x="110" y="470"/>
                </a:lnTo>
                <a:lnTo>
                  <a:pt x="110" y="473"/>
                </a:lnTo>
                <a:lnTo>
                  <a:pt x="109" y="475"/>
                </a:lnTo>
                <a:lnTo>
                  <a:pt x="109" y="476"/>
                </a:lnTo>
                <a:lnTo>
                  <a:pt x="110" y="479"/>
                </a:lnTo>
                <a:lnTo>
                  <a:pt x="110" y="480"/>
                </a:lnTo>
                <a:lnTo>
                  <a:pt x="110" y="483"/>
                </a:lnTo>
                <a:lnTo>
                  <a:pt x="98" y="517"/>
                </a:lnTo>
                <a:lnTo>
                  <a:pt x="96" y="518"/>
                </a:lnTo>
                <a:lnTo>
                  <a:pt x="94" y="518"/>
                </a:lnTo>
                <a:lnTo>
                  <a:pt x="92" y="516"/>
                </a:lnTo>
                <a:lnTo>
                  <a:pt x="90" y="516"/>
                </a:lnTo>
                <a:lnTo>
                  <a:pt x="89" y="517"/>
                </a:lnTo>
                <a:lnTo>
                  <a:pt x="88" y="518"/>
                </a:lnTo>
                <a:lnTo>
                  <a:pt x="86" y="520"/>
                </a:lnTo>
                <a:lnTo>
                  <a:pt x="86" y="522"/>
                </a:lnTo>
                <a:lnTo>
                  <a:pt x="85" y="525"/>
                </a:lnTo>
                <a:lnTo>
                  <a:pt x="84" y="526"/>
                </a:lnTo>
                <a:lnTo>
                  <a:pt x="84" y="529"/>
                </a:lnTo>
                <a:lnTo>
                  <a:pt x="82" y="531"/>
                </a:lnTo>
                <a:lnTo>
                  <a:pt x="82" y="533"/>
                </a:lnTo>
                <a:lnTo>
                  <a:pt x="82" y="535"/>
                </a:lnTo>
                <a:lnTo>
                  <a:pt x="81" y="538"/>
                </a:lnTo>
                <a:lnTo>
                  <a:pt x="76" y="539"/>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979093" y="5224336"/>
            <a:ext cx="2282446" cy="1458758"/>
          </a:xfrm>
          <a:custGeom>
            <a:avLst/>
            <a:gdLst>
              <a:gd name="T0" fmla="*/ 165 w 1319"/>
              <a:gd name="T1" fmla="*/ 775 h 843"/>
              <a:gd name="T2" fmla="*/ 71 w 1319"/>
              <a:gd name="T3" fmla="*/ 799 h 843"/>
              <a:gd name="T4" fmla="*/ 147 w 1319"/>
              <a:gd name="T5" fmla="*/ 746 h 843"/>
              <a:gd name="T6" fmla="*/ 198 w 1319"/>
              <a:gd name="T7" fmla="*/ 726 h 843"/>
              <a:gd name="T8" fmla="*/ 207 w 1319"/>
              <a:gd name="T9" fmla="*/ 720 h 843"/>
              <a:gd name="T10" fmla="*/ 144 w 1319"/>
              <a:gd name="T11" fmla="*/ 718 h 843"/>
              <a:gd name="T12" fmla="*/ 311 w 1319"/>
              <a:gd name="T13" fmla="*/ 695 h 843"/>
              <a:gd name="T14" fmla="*/ 278 w 1319"/>
              <a:gd name="T15" fmla="*/ 691 h 843"/>
              <a:gd name="T16" fmla="*/ 278 w 1319"/>
              <a:gd name="T17" fmla="*/ 684 h 843"/>
              <a:gd name="T18" fmla="*/ 353 w 1319"/>
              <a:gd name="T19" fmla="*/ 679 h 843"/>
              <a:gd name="T20" fmla="*/ 275 w 1319"/>
              <a:gd name="T21" fmla="*/ 682 h 843"/>
              <a:gd name="T22" fmla="*/ 266 w 1319"/>
              <a:gd name="T23" fmla="*/ 676 h 843"/>
              <a:gd name="T24" fmla="*/ 275 w 1319"/>
              <a:gd name="T25" fmla="*/ 674 h 843"/>
              <a:gd name="T26" fmla="*/ 304 w 1319"/>
              <a:gd name="T27" fmla="*/ 661 h 843"/>
              <a:gd name="T28" fmla="*/ 247 w 1319"/>
              <a:gd name="T29" fmla="*/ 662 h 843"/>
              <a:gd name="T30" fmla="*/ 231 w 1319"/>
              <a:gd name="T31" fmla="*/ 687 h 843"/>
              <a:gd name="T32" fmla="*/ 185 w 1319"/>
              <a:gd name="T33" fmla="*/ 710 h 843"/>
              <a:gd name="T34" fmla="*/ 202 w 1319"/>
              <a:gd name="T35" fmla="*/ 675 h 843"/>
              <a:gd name="T36" fmla="*/ 283 w 1319"/>
              <a:gd name="T37" fmla="*/ 638 h 843"/>
              <a:gd name="T38" fmla="*/ 251 w 1319"/>
              <a:gd name="T39" fmla="*/ 625 h 843"/>
              <a:gd name="T40" fmla="*/ 377 w 1319"/>
              <a:gd name="T41" fmla="*/ 623 h 843"/>
              <a:gd name="T42" fmla="*/ 404 w 1319"/>
              <a:gd name="T43" fmla="*/ 616 h 843"/>
              <a:gd name="T44" fmla="*/ 415 w 1319"/>
              <a:gd name="T45" fmla="*/ 610 h 843"/>
              <a:gd name="T46" fmla="*/ 391 w 1319"/>
              <a:gd name="T47" fmla="*/ 617 h 843"/>
              <a:gd name="T48" fmla="*/ 427 w 1319"/>
              <a:gd name="T49" fmla="*/ 570 h 843"/>
              <a:gd name="T50" fmla="*/ 379 w 1319"/>
              <a:gd name="T51" fmla="*/ 570 h 843"/>
              <a:gd name="T52" fmla="*/ 398 w 1319"/>
              <a:gd name="T53" fmla="*/ 560 h 843"/>
              <a:gd name="T54" fmla="*/ 291 w 1319"/>
              <a:gd name="T55" fmla="*/ 548 h 843"/>
              <a:gd name="T56" fmla="*/ 430 w 1319"/>
              <a:gd name="T57" fmla="*/ 536 h 843"/>
              <a:gd name="T58" fmla="*/ 190 w 1319"/>
              <a:gd name="T59" fmla="*/ 530 h 843"/>
              <a:gd name="T60" fmla="*/ 196 w 1319"/>
              <a:gd name="T61" fmla="*/ 531 h 843"/>
              <a:gd name="T62" fmla="*/ 196 w 1319"/>
              <a:gd name="T63" fmla="*/ 519 h 843"/>
              <a:gd name="T64" fmla="*/ 219 w 1319"/>
              <a:gd name="T65" fmla="*/ 509 h 843"/>
              <a:gd name="T66" fmla="*/ 288 w 1319"/>
              <a:gd name="T67" fmla="*/ 505 h 843"/>
              <a:gd name="T68" fmla="*/ 583 w 1319"/>
              <a:gd name="T69" fmla="*/ 490 h 843"/>
              <a:gd name="T70" fmla="*/ 586 w 1319"/>
              <a:gd name="T71" fmla="*/ 483 h 843"/>
              <a:gd name="T72" fmla="*/ 510 w 1319"/>
              <a:gd name="T73" fmla="*/ 500 h 843"/>
              <a:gd name="T74" fmla="*/ 478 w 1319"/>
              <a:gd name="T75" fmla="*/ 517 h 843"/>
              <a:gd name="T76" fmla="*/ 415 w 1319"/>
              <a:gd name="T77" fmla="*/ 523 h 843"/>
              <a:gd name="T78" fmla="*/ 612 w 1319"/>
              <a:gd name="T79" fmla="*/ 490 h 843"/>
              <a:gd name="T80" fmla="*/ 414 w 1319"/>
              <a:gd name="T81" fmla="*/ 476 h 843"/>
              <a:gd name="T82" fmla="*/ 611 w 1319"/>
              <a:gd name="T83" fmla="*/ 472 h 843"/>
              <a:gd name="T84" fmla="*/ 410 w 1319"/>
              <a:gd name="T85" fmla="*/ 462 h 843"/>
              <a:gd name="T86" fmla="*/ 406 w 1319"/>
              <a:gd name="T87" fmla="*/ 462 h 843"/>
              <a:gd name="T88" fmla="*/ 616 w 1319"/>
              <a:gd name="T89" fmla="*/ 445 h 843"/>
              <a:gd name="T90" fmla="*/ 643 w 1319"/>
              <a:gd name="T91" fmla="*/ 432 h 843"/>
              <a:gd name="T92" fmla="*/ 660 w 1319"/>
              <a:gd name="T93" fmla="*/ 425 h 843"/>
              <a:gd name="T94" fmla="*/ 330 w 1319"/>
              <a:gd name="T95" fmla="*/ 411 h 843"/>
              <a:gd name="T96" fmla="*/ 703 w 1319"/>
              <a:gd name="T97" fmla="*/ 396 h 843"/>
              <a:gd name="T98" fmla="*/ 603 w 1319"/>
              <a:gd name="T99" fmla="*/ 366 h 843"/>
              <a:gd name="T100" fmla="*/ 626 w 1319"/>
              <a:gd name="T101" fmla="*/ 349 h 843"/>
              <a:gd name="T102" fmla="*/ 669 w 1319"/>
              <a:gd name="T103" fmla="*/ 328 h 843"/>
              <a:gd name="T104" fmla="*/ 688 w 1319"/>
              <a:gd name="T105" fmla="*/ 399 h 843"/>
              <a:gd name="T106" fmla="*/ 609 w 1319"/>
              <a:gd name="T107" fmla="*/ 363 h 843"/>
              <a:gd name="T108" fmla="*/ 529 w 1319"/>
              <a:gd name="T109" fmla="*/ 328 h 843"/>
              <a:gd name="T110" fmla="*/ 1128 w 1319"/>
              <a:gd name="T111" fmla="*/ 185 h 843"/>
              <a:gd name="T112" fmla="*/ 1251 w 1319"/>
              <a:gd name="T113" fmla="*/ 130 h 843"/>
              <a:gd name="T114" fmla="*/ 1264 w 1319"/>
              <a:gd name="T115" fmla="*/ 284 h 843"/>
              <a:gd name="T116" fmla="*/ 1302 w 1319"/>
              <a:gd name="T117" fmla="*/ 350 h 843"/>
              <a:gd name="T118" fmla="*/ 1101 w 1319"/>
              <a:gd name="T119" fmla="*/ 291 h 843"/>
              <a:gd name="T120" fmla="*/ 1187 w 1319"/>
              <a:gd name="T121" fmla="*/ 235 h 843"/>
              <a:gd name="T122" fmla="*/ 1151 w 1319"/>
              <a:gd name="T123" fmla="*/ 178 h 843"/>
              <a:gd name="T124" fmla="*/ 1088 w 1319"/>
              <a:gd name="T125" fmla="*/ 115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843">
                <a:moveTo>
                  <a:pt x="31" y="841"/>
                </a:moveTo>
                <a:lnTo>
                  <a:pt x="29" y="843"/>
                </a:lnTo>
                <a:lnTo>
                  <a:pt x="29" y="841"/>
                </a:lnTo>
                <a:lnTo>
                  <a:pt x="31" y="841"/>
                </a:lnTo>
                <a:close/>
                <a:moveTo>
                  <a:pt x="74" y="823"/>
                </a:moveTo>
                <a:lnTo>
                  <a:pt x="74" y="822"/>
                </a:lnTo>
                <a:lnTo>
                  <a:pt x="75" y="822"/>
                </a:lnTo>
                <a:lnTo>
                  <a:pt x="74" y="823"/>
                </a:lnTo>
                <a:close/>
                <a:moveTo>
                  <a:pt x="75" y="820"/>
                </a:moveTo>
                <a:lnTo>
                  <a:pt x="74" y="820"/>
                </a:lnTo>
                <a:lnTo>
                  <a:pt x="74" y="819"/>
                </a:lnTo>
                <a:lnTo>
                  <a:pt x="75" y="819"/>
                </a:lnTo>
                <a:lnTo>
                  <a:pt x="75" y="820"/>
                </a:lnTo>
                <a:close/>
                <a:moveTo>
                  <a:pt x="57" y="816"/>
                </a:moveTo>
                <a:lnTo>
                  <a:pt x="55" y="816"/>
                </a:lnTo>
                <a:lnTo>
                  <a:pt x="54" y="816"/>
                </a:lnTo>
                <a:lnTo>
                  <a:pt x="54" y="814"/>
                </a:lnTo>
                <a:lnTo>
                  <a:pt x="55" y="814"/>
                </a:lnTo>
                <a:lnTo>
                  <a:pt x="57" y="814"/>
                </a:lnTo>
                <a:lnTo>
                  <a:pt x="57" y="815"/>
                </a:lnTo>
                <a:lnTo>
                  <a:pt x="57" y="816"/>
                </a:lnTo>
                <a:close/>
                <a:moveTo>
                  <a:pt x="55" y="812"/>
                </a:moveTo>
                <a:lnTo>
                  <a:pt x="54" y="812"/>
                </a:lnTo>
                <a:lnTo>
                  <a:pt x="55" y="812"/>
                </a:lnTo>
                <a:close/>
                <a:moveTo>
                  <a:pt x="57" y="809"/>
                </a:moveTo>
                <a:lnTo>
                  <a:pt x="58" y="809"/>
                </a:lnTo>
                <a:lnTo>
                  <a:pt x="58" y="810"/>
                </a:lnTo>
                <a:lnTo>
                  <a:pt x="58" y="811"/>
                </a:lnTo>
                <a:lnTo>
                  <a:pt x="57" y="810"/>
                </a:lnTo>
                <a:lnTo>
                  <a:pt x="57" y="809"/>
                </a:lnTo>
                <a:close/>
                <a:moveTo>
                  <a:pt x="57" y="806"/>
                </a:moveTo>
                <a:lnTo>
                  <a:pt x="55" y="806"/>
                </a:lnTo>
                <a:lnTo>
                  <a:pt x="57" y="805"/>
                </a:lnTo>
                <a:lnTo>
                  <a:pt x="57" y="806"/>
                </a:lnTo>
                <a:close/>
                <a:moveTo>
                  <a:pt x="15" y="805"/>
                </a:moveTo>
                <a:lnTo>
                  <a:pt x="15" y="803"/>
                </a:lnTo>
                <a:lnTo>
                  <a:pt x="15" y="805"/>
                </a:lnTo>
                <a:close/>
                <a:moveTo>
                  <a:pt x="0" y="793"/>
                </a:moveTo>
                <a:lnTo>
                  <a:pt x="0" y="792"/>
                </a:lnTo>
                <a:lnTo>
                  <a:pt x="0" y="793"/>
                </a:lnTo>
                <a:close/>
                <a:moveTo>
                  <a:pt x="21" y="792"/>
                </a:moveTo>
                <a:lnTo>
                  <a:pt x="21" y="790"/>
                </a:lnTo>
                <a:lnTo>
                  <a:pt x="23" y="790"/>
                </a:lnTo>
                <a:lnTo>
                  <a:pt x="21" y="792"/>
                </a:lnTo>
                <a:close/>
                <a:moveTo>
                  <a:pt x="63" y="784"/>
                </a:moveTo>
                <a:lnTo>
                  <a:pt x="63" y="785"/>
                </a:lnTo>
                <a:lnTo>
                  <a:pt x="63" y="786"/>
                </a:lnTo>
                <a:lnTo>
                  <a:pt x="62" y="788"/>
                </a:lnTo>
                <a:lnTo>
                  <a:pt x="63" y="788"/>
                </a:lnTo>
                <a:lnTo>
                  <a:pt x="63" y="789"/>
                </a:lnTo>
                <a:lnTo>
                  <a:pt x="62" y="789"/>
                </a:lnTo>
                <a:lnTo>
                  <a:pt x="62" y="790"/>
                </a:lnTo>
                <a:lnTo>
                  <a:pt x="62" y="792"/>
                </a:lnTo>
                <a:lnTo>
                  <a:pt x="62" y="793"/>
                </a:lnTo>
                <a:lnTo>
                  <a:pt x="62" y="794"/>
                </a:lnTo>
                <a:lnTo>
                  <a:pt x="62" y="797"/>
                </a:lnTo>
                <a:lnTo>
                  <a:pt x="61" y="797"/>
                </a:lnTo>
                <a:lnTo>
                  <a:pt x="62" y="798"/>
                </a:lnTo>
                <a:lnTo>
                  <a:pt x="61" y="798"/>
                </a:lnTo>
                <a:lnTo>
                  <a:pt x="61" y="799"/>
                </a:lnTo>
                <a:lnTo>
                  <a:pt x="61" y="801"/>
                </a:lnTo>
                <a:lnTo>
                  <a:pt x="59" y="802"/>
                </a:lnTo>
                <a:lnTo>
                  <a:pt x="61" y="803"/>
                </a:lnTo>
                <a:lnTo>
                  <a:pt x="59" y="803"/>
                </a:lnTo>
                <a:lnTo>
                  <a:pt x="59" y="805"/>
                </a:lnTo>
                <a:lnTo>
                  <a:pt x="58" y="805"/>
                </a:lnTo>
                <a:lnTo>
                  <a:pt x="57" y="805"/>
                </a:lnTo>
                <a:lnTo>
                  <a:pt x="58" y="803"/>
                </a:lnTo>
                <a:lnTo>
                  <a:pt x="58" y="802"/>
                </a:lnTo>
                <a:lnTo>
                  <a:pt x="57" y="802"/>
                </a:lnTo>
                <a:lnTo>
                  <a:pt x="57" y="803"/>
                </a:lnTo>
                <a:lnTo>
                  <a:pt x="57" y="802"/>
                </a:lnTo>
                <a:lnTo>
                  <a:pt x="57" y="801"/>
                </a:lnTo>
                <a:lnTo>
                  <a:pt x="58" y="801"/>
                </a:lnTo>
                <a:lnTo>
                  <a:pt x="58" y="799"/>
                </a:lnTo>
                <a:lnTo>
                  <a:pt x="58" y="798"/>
                </a:lnTo>
                <a:lnTo>
                  <a:pt x="57" y="798"/>
                </a:lnTo>
                <a:lnTo>
                  <a:pt x="57" y="797"/>
                </a:lnTo>
                <a:lnTo>
                  <a:pt x="57" y="795"/>
                </a:lnTo>
                <a:lnTo>
                  <a:pt x="58" y="795"/>
                </a:lnTo>
                <a:lnTo>
                  <a:pt x="59" y="795"/>
                </a:lnTo>
                <a:lnTo>
                  <a:pt x="59" y="794"/>
                </a:lnTo>
                <a:lnTo>
                  <a:pt x="59" y="793"/>
                </a:lnTo>
                <a:lnTo>
                  <a:pt x="61" y="793"/>
                </a:lnTo>
                <a:lnTo>
                  <a:pt x="61" y="792"/>
                </a:lnTo>
                <a:lnTo>
                  <a:pt x="61" y="790"/>
                </a:lnTo>
                <a:lnTo>
                  <a:pt x="61" y="789"/>
                </a:lnTo>
                <a:lnTo>
                  <a:pt x="61" y="788"/>
                </a:lnTo>
                <a:lnTo>
                  <a:pt x="59" y="788"/>
                </a:lnTo>
                <a:lnTo>
                  <a:pt x="58" y="788"/>
                </a:lnTo>
                <a:lnTo>
                  <a:pt x="58" y="789"/>
                </a:lnTo>
                <a:lnTo>
                  <a:pt x="57" y="789"/>
                </a:lnTo>
                <a:lnTo>
                  <a:pt x="57" y="788"/>
                </a:lnTo>
                <a:lnTo>
                  <a:pt x="55" y="788"/>
                </a:lnTo>
                <a:lnTo>
                  <a:pt x="55" y="786"/>
                </a:lnTo>
                <a:lnTo>
                  <a:pt x="57" y="786"/>
                </a:lnTo>
                <a:lnTo>
                  <a:pt x="58" y="785"/>
                </a:lnTo>
                <a:lnTo>
                  <a:pt x="59" y="785"/>
                </a:lnTo>
                <a:lnTo>
                  <a:pt x="58" y="785"/>
                </a:lnTo>
                <a:lnTo>
                  <a:pt x="58" y="784"/>
                </a:lnTo>
                <a:lnTo>
                  <a:pt x="59" y="784"/>
                </a:lnTo>
                <a:lnTo>
                  <a:pt x="59" y="782"/>
                </a:lnTo>
                <a:lnTo>
                  <a:pt x="61" y="782"/>
                </a:lnTo>
                <a:lnTo>
                  <a:pt x="61" y="781"/>
                </a:lnTo>
                <a:lnTo>
                  <a:pt x="62" y="780"/>
                </a:lnTo>
                <a:lnTo>
                  <a:pt x="62" y="778"/>
                </a:lnTo>
                <a:lnTo>
                  <a:pt x="62" y="777"/>
                </a:lnTo>
                <a:lnTo>
                  <a:pt x="63" y="777"/>
                </a:lnTo>
                <a:lnTo>
                  <a:pt x="63" y="780"/>
                </a:lnTo>
                <a:lnTo>
                  <a:pt x="63" y="781"/>
                </a:lnTo>
                <a:lnTo>
                  <a:pt x="63" y="784"/>
                </a:lnTo>
                <a:close/>
                <a:moveTo>
                  <a:pt x="164" y="772"/>
                </a:moveTo>
                <a:lnTo>
                  <a:pt x="165" y="772"/>
                </a:lnTo>
                <a:lnTo>
                  <a:pt x="165" y="773"/>
                </a:lnTo>
                <a:lnTo>
                  <a:pt x="165" y="775"/>
                </a:lnTo>
                <a:lnTo>
                  <a:pt x="164" y="775"/>
                </a:lnTo>
                <a:lnTo>
                  <a:pt x="164" y="776"/>
                </a:lnTo>
                <a:lnTo>
                  <a:pt x="163" y="776"/>
                </a:lnTo>
                <a:lnTo>
                  <a:pt x="161" y="776"/>
                </a:lnTo>
                <a:lnTo>
                  <a:pt x="160" y="776"/>
                </a:lnTo>
                <a:lnTo>
                  <a:pt x="158" y="776"/>
                </a:lnTo>
                <a:lnTo>
                  <a:pt x="156" y="776"/>
                </a:lnTo>
                <a:lnTo>
                  <a:pt x="155" y="775"/>
                </a:lnTo>
                <a:lnTo>
                  <a:pt x="154" y="775"/>
                </a:lnTo>
                <a:lnTo>
                  <a:pt x="154" y="773"/>
                </a:lnTo>
                <a:lnTo>
                  <a:pt x="152" y="773"/>
                </a:lnTo>
                <a:lnTo>
                  <a:pt x="152" y="769"/>
                </a:lnTo>
                <a:lnTo>
                  <a:pt x="154" y="769"/>
                </a:lnTo>
                <a:lnTo>
                  <a:pt x="155" y="769"/>
                </a:lnTo>
                <a:lnTo>
                  <a:pt x="156" y="769"/>
                </a:lnTo>
                <a:lnTo>
                  <a:pt x="158" y="769"/>
                </a:lnTo>
                <a:lnTo>
                  <a:pt x="159" y="769"/>
                </a:lnTo>
                <a:lnTo>
                  <a:pt x="160" y="771"/>
                </a:lnTo>
                <a:lnTo>
                  <a:pt x="161" y="771"/>
                </a:lnTo>
                <a:lnTo>
                  <a:pt x="163" y="771"/>
                </a:lnTo>
                <a:lnTo>
                  <a:pt x="164" y="772"/>
                </a:lnTo>
                <a:close/>
                <a:moveTo>
                  <a:pt x="62" y="764"/>
                </a:moveTo>
                <a:lnTo>
                  <a:pt x="62" y="763"/>
                </a:lnTo>
                <a:lnTo>
                  <a:pt x="61" y="763"/>
                </a:lnTo>
                <a:lnTo>
                  <a:pt x="61" y="761"/>
                </a:lnTo>
                <a:lnTo>
                  <a:pt x="61" y="760"/>
                </a:lnTo>
                <a:lnTo>
                  <a:pt x="61" y="759"/>
                </a:lnTo>
                <a:lnTo>
                  <a:pt x="62" y="759"/>
                </a:lnTo>
                <a:lnTo>
                  <a:pt x="62" y="761"/>
                </a:lnTo>
                <a:lnTo>
                  <a:pt x="62" y="763"/>
                </a:lnTo>
                <a:lnTo>
                  <a:pt x="62" y="764"/>
                </a:lnTo>
                <a:close/>
                <a:moveTo>
                  <a:pt x="169" y="755"/>
                </a:moveTo>
                <a:lnTo>
                  <a:pt x="168" y="755"/>
                </a:lnTo>
                <a:lnTo>
                  <a:pt x="168" y="754"/>
                </a:lnTo>
                <a:lnTo>
                  <a:pt x="169" y="754"/>
                </a:lnTo>
                <a:lnTo>
                  <a:pt x="169" y="755"/>
                </a:lnTo>
                <a:close/>
                <a:moveTo>
                  <a:pt x="176" y="752"/>
                </a:moveTo>
                <a:lnTo>
                  <a:pt x="175" y="752"/>
                </a:lnTo>
                <a:lnTo>
                  <a:pt x="176" y="752"/>
                </a:lnTo>
                <a:close/>
                <a:moveTo>
                  <a:pt x="61" y="752"/>
                </a:moveTo>
                <a:lnTo>
                  <a:pt x="59" y="752"/>
                </a:lnTo>
                <a:lnTo>
                  <a:pt x="61" y="752"/>
                </a:lnTo>
                <a:lnTo>
                  <a:pt x="61" y="751"/>
                </a:lnTo>
                <a:lnTo>
                  <a:pt x="59" y="751"/>
                </a:lnTo>
                <a:lnTo>
                  <a:pt x="59" y="750"/>
                </a:lnTo>
                <a:lnTo>
                  <a:pt x="61" y="751"/>
                </a:lnTo>
                <a:lnTo>
                  <a:pt x="61" y="752"/>
                </a:lnTo>
                <a:close/>
                <a:moveTo>
                  <a:pt x="181" y="751"/>
                </a:moveTo>
                <a:lnTo>
                  <a:pt x="180" y="751"/>
                </a:lnTo>
                <a:lnTo>
                  <a:pt x="180" y="750"/>
                </a:lnTo>
                <a:lnTo>
                  <a:pt x="181" y="750"/>
                </a:lnTo>
                <a:lnTo>
                  <a:pt x="180" y="751"/>
                </a:lnTo>
                <a:lnTo>
                  <a:pt x="181" y="751"/>
                </a:lnTo>
                <a:close/>
                <a:moveTo>
                  <a:pt x="59" y="752"/>
                </a:moveTo>
                <a:lnTo>
                  <a:pt x="61" y="754"/>
                </a:lnTo>
                <a:lnTo>
                  <a:pt x="61" y="755"/>
                </a:lnTo>
                <a:lnTo>
                  <a:pt x="61" y="756"/>
                </a:lnTo>
                <a:lnTo>
                  <a:pt x="61" y="757"/>
                </a:lnTo>
                <a:lnTo>
                  <a:pt x="59" y="757"/>
                </a:lnTo>
                <a:lnTo>
                  <a:pt x="58" y="756"/>
                </a:lnTo>
                <a:lnTo>
                  <a:pt x="58" y="755"/>
                </a:lnTo>
                <a:lnTo>
                  <a:pt x="57" y="754"/>
                </a:lnTo>
                <a:lnTo>
                  <a:pt x="55" y="754"/>
                </a:lnTo>
                <a:lnTo>
                  <a:pt x="57" y="752"/>
                </a:lnTo>
                <a:lnTo>
                  <a:pt x="55" y="752"/>
                </a:lnTo>
                <a:lnTo>
                  <a:pt x="55" y="751"/>
                </a:lnTo>
                <a:lnTo>
                  <a:pt x="57" y="751"/>
                </a:lnTo>
                <a:lnTo>
                  <a:pt x="58" y="750"/>
                </a:lnTo>
                <a:lnTo>
                  <a:pt x="58" y="751"/>
                </a:lnTo>
                <a:lnTo>
                  <a:pt x="59" y="751"/>
                </a:lnTo>
                <a:lnTo>
                  <a:pt x="59" y="752"/>
                </a:lnTo>
                <a:close/>
                <a:moveTo>
                  <a:pt x="182" y="750"/>
                </a:moveTo>
                <a:lnTo>
                  <a:pt x="181" y="750"/>
                </a:lnTo>
                <a:lnTo>
                  <a:pt x="182" y="750"/>
                </a:lnTo>
                <a:lnTo>
                  <a:pt x="182" y="748"/>
                </a:lnTo>
                <a:lnTo>
                  <a:pt x="182" y="750"/>
                </a:lnTo>
                <a:close/>
                <a:moveTo>
                  <a:pt x="83" y="781"/>
                </a:moveTo>
                <a:lnTo>
                  <a:pt x="83" y="784"/>
                </a:lnTo>
                <a:lnTo>
                  <a:pt x="83" y="786"/>
                </a:lnTo>
                <a:lnTo>
                  <a:pt x="83" y="788"/>
                </a:lnTo>
                <a:lnTo>
                  <a:pt x="82" y="789"/>
                </a:lnTo>
                <a:lnTo>
                  <a:pt x="82" y="790"/>
                </a:lnTo>
                <a:lnTo>
                  <a:pt x="80" y="792"/>
                </a:lnTo>
                <a:lnTo>
                  <a:pt x="80" y="794"/>
                </a:lnTo>
                <a:lnTo>
                  <a:pt x="79" y="794"/>
                </a:lnTo>
                <a:lnTo>
                  <a:pt x="79" y="795"/>
                </a:lnTo>
                <a:lnTo>
                  <a:pt x="79" y="797"/>
                </a:lnTo>
                <a:lnTo>
                  <a:pt x="79" y="798"/>
                </a:lnTo>
                <a:lnTo>
                  <a:pt x="79" y="799"/>
                </a:lnTo>
                <a:lnTo>
                  <a:pt x="78" y="799"/>
                </a:lnTo>
                <a:lnTo>
                  <a:pt x="78" y="801"/>
                </a:lnTo>
                <a:lnTo>
                  <a:pt x="78" y="802"/>
                </a:lnTo>
                <a:lnTo>
                  <a:pt x="78" y="803"/>
                </a:lnTo>
                <a:lnTo>
                  <a:pt x="76" y="805"/>
                </a:lnTo>
                <a:lnTo>
                  <a:pt x="76" y="806"/>
                </a:lnTo>
                <a:lnTo>
                  <a:pt x="75" y="806"/>
                </a:lnTo>
                <a:lnTo>
                  <a:pt x="75" y="807"/>
                </a:lnTo>
                <a:lnTo>
                  <a:pt x="74" y="809"/>
                </a:lnTo>
                <a:lnTo>
                  <a:pt x="74" y="810"/>
                </a:lnTo>
                <a:lnTo>
                  <a:pt x="72" y="810"/>
                </a:lnTo>
                <a:lnTo>
                  <a:pt x="71" y="810"/>
                </a:lnTo>
                <a:lnTo>
                  <a:pt x="71" y="809"/>
                </a:lnTo>
                <a:lnTo>
                  <a:pt x="71" y="807"/>
                </a:lnTo>
                <a:lnTo>
                  <a:pt x="72" y="806"/>
                </a:lnTo>
                <a:lnTo>
                  <a:pt x="72" y="805"/>
                </a:lnTo>
                <a:lnTo>
                  <a:pt x="71" y="805"/>
                </a:lnTo>
                <a:lnTo>
                  <a:pt x="71" y="806"/>
                </a:lnTo>
                <a:lnTo>
                  <a:pt x="71" y="802"/>
                </a:lnTo>
                <a:lnTo>
                  <a:pt x="72" y="802"/>
                </a:lnTo>
                <a:lnTo>
                  <a:pt x="72" y="803"/>
                </a:lnTo>
                <a:lnTo>
                  <a:pt x="72" y="802"/>
                </a:lnTo>
                <a:lnTo>
                  <a:pt x="72" y="801"/>
                </a:lnTo>
                <a:lnTo>
                  <a:pt x="71" y="802"/>
                </a:lnTo>
                <a:lnTo>
                  <a:pt x="71" y="801"/>
                </a:lnTo>
                <a:lnTo>
                  <a:pt x="71" y="799"/>
                </a:lnTo>
                <a:lnTo>
                  <a:pt x="72" y="798"/>
                </a:lnTo>
                <a:lnTo>
                  <a:pt x="71" y="798"/>
                </a:lnTo>
                <a:lnTo>
                  <a:pt x="72" y="797"/>
                </a:lnTo>
                <a:lnTo>
                  <a:pt x="72" y="795"/>
                </a:lnTo>
                <a:lnTo>
                  <a:pt x="72" y="794"/>
                </a:lnTo>
                <a:lnTo>
                  <a:pt x="72" y="793"/>
                </a:lnTo>
                <a:lnTo>
                  <a:pt x="72" y="792"/>
                </a:lnTo>
                <a:lnTo>
                  <a:pt x="74" y="790"/>
                </a:lnTo>
                <a:lnTo>
                  <a:pt x="74" y="789"/>
                </a:lnTo>
                <a:lnTo>
                  <a:pt x="72" y="789"/>
                </a:lnTo>
                <a:lnTo>
                  <a:pt x="74" y="789"/>
                </a:lnTo>
                <a:lnTo>
                  <a:pt x="72" y="789"/>
                </a:lnTo>
                <a:lnTo>
                  <a:pt x="72" y="788"/>
                </a:lnTo>
                <a:lnTo>
                  <a:pt x="74" y="788"/>
                </a:lnTo>
                <a:lnTo>
                  <a:pt x="74" y="786"/>
                </a:lnTo>
                <a:lnTo>
                  <a:pt x="74" y="785"/>
                </a:lnTo>
                <a:lnTo>
                  <a:pt x="74" y="784"/>
                </a:lnTo>
                <a:lnTo>
                  <a:pt x="74" y="782"/>
                </a:lnTo>
                <a:lnTo>
                  <a:pt x="74" y="781"/>
                </a:lnTo>
                <a:lnTo>
                  <a:pt x="74" y="780"/>
                </a:lnTo>
                <a:lnTo>
                  <a:pt x="74" y="778"/>
                </a:lnTo>
                <a:lnTo>
                  <a:pt x="74" y="777"/>
                </a:lnTo>
                <a:lnTo>
                  <a:pt x="74" y="776"/>
                </a:lnTo>
                <a:lnTo>
                  <a:pt x="74" y="775"/>
                </a:lnTo>
                <a:lnTo>
                  <a:pt x="72" y="775"/>
                </a:lnTo>
                <a:lnTo>
                  <a:pt x="72" y="771"/>
                </a:lnTo>
                <a:lnTo>
                  <a:pt x="72" y="769"/>
                </a:lnTo>
                <a:lnTo>
                  <a:pt x="72" y="768"/>
                </a:lnTo>
                <a:lnTo>
                  <a:pt x="72" y="767"/>
                </a:lnTo>
                <a:lnTo>
                  <a:pt x="71" y="765"/>
                </a:lnTo>
                <a:lnTo>
                  <a:pt x="71" y="764"/>
                </a:lnTo>
                <a:lnTo>
                  <a:pt x="71" y="763"/>
                </a:lnTo>
                <a:lnTo>
                  <a:pt x="71" y="761"/>
                </a:lnTo>
                <a:lnTo>
                  <a:pt x="70" y="761"/>
                </a:lnTo>
                <a:lnTo>
                  <a:pt x="70" y="760"/>
                </a:lnTo>
                <a:lnTo>
                  <a:pt x="70" y="759"/>
                </a:lnTo>
                <a:lnTo>
                  <a:pt x="70" y="757"/>
                </a:lnTo>
                <a:lnTo>
                  <a:pt x="70" y="756"/>
                </a:lnTo>
                <a:lnTo>
                  <a:pt x="69" y="756"/>
                </a:lnTo>
                <a:lnTo>
                  <a:pt x="69" y="752"/>
                </a:lnTo>
                <a:lnTo>
                  <a:pt x="69" y="750"/>
                </a:lnTo>
                <a:lnTo>
                  <a:pt x="70" y="748"/>
                </a:lnTo>
                <a:lnTo>
                  <a:pt x="71" y="748"/>
                </a:lnTo>
                <a:lnTo>
                  <a:pt x="72" y="750"/>
                </a:lnTo>
                <a:lnTo>
                  <a:pt x="75" y="752"/>
                </a:lnTo>
                <a:lnTo>
                  <a:pt x="75" y="754"/>
                </a:lnTo>
                <a:lnTo>
                  <a:pt x="75" y="755"/>
                </a:lnTo>
                <a:lnTo>
                  <a:pt x="76" y="756"/>
                </a:lnTo>
                <a:lnTo>
                  <a:pt x="76" y="757"/>
                </a:lnTo>
                <a:lnTo>
                  <a:pt x="78" y="757"/>
                </a:lnTo>
                <a:lnTo>
                  <a:pt x="78" y="759"/>
                </a:lnTo>
                <a:lnTo>
                  <a:pt x="78" y="760"/>
                </a:lnTo>
                <a:lnTo>
                  <a:pt x="78" y="761"/>
                </a:lnTo>
                <a:lnTo>
                  <a:pt x="79" y="761"/>
                </a:lnTo>
                <a:lnTo>
                  <a:pt x="79" y="763"/>
                </a:lnTo>
                <a:lnTo>
                  <a:pt x="79" y="764"/>
                </a:lnTo>
                <a:lnTo>
                  <a:pt x="80" y="765"/>
                </a:lnTo>
                <a:lnTo>
                  <a:pt x="80" y="767"/>
                </a:lnTo>
                <a:lnTo>
                  <a:pt x="80" y="768"/>
                </a:lnTo>
                <a:lnTo>
                  <a:pt x="80" y="771"/>
                </a:lnTo>
                <a:lnTo>
                  <a:pt x="82" y="771"/>
                </a:lnTo>
                <a:lnTo>
                  <a:pt x="82" y="773"/>
                </a:lnTo>
                <a:lnTo>
                  <a:pt x="82" y="775"/>
                </a:lnTo>
                <a:lnTo>
                  <a:pt x="82" y="776"/>
                </a:lnTo>
                <a:lnTo>
                  <a:pt x="82" y="777"/>
                </a:lnTo>
                <a:lnTo>
                  <a:pt x="83" y="777"/>
                </a:lnTo>
                <a:lnTo>
                  <a:pt x="83" y="778"/>
                </a:lnTo>
                <a:lnTo>
                  <a:pt x="83" y="781"/>
                </a:lnTo>
                <a:close/>
                <a:moveTo>
                  <a:pt x="185" y="747"/>
                </a:moveTo>
                <a:lnTo>
                  <a:pt x="184" y="747"/>
                </a:lnTo>
                <a:lnTo>
                  <a:pt x="185" y="747"/>
                </a:lnTo>
                <a:close/>
                <a:moveTo>
                  <a:pt x="188" y="746"/>
                </a:moveTo>
                <a:lnTo>
                  <a:pt x="186" y="747"/>
                </a:lnTo>
                <a:lnTo>
                  <a:pt x="185" y="747"/>
                </a:lnTo>
                <a:lnTo>
                  <a:pt x="185" y="746"/>
                </a:lnTo>
                <a:lnTo>
                  <a:pt x="186" y="746"/>
                </a:lnTo>
                <a:lnTo>
                  <a:pt x="188" y="746"/>
                </a:lnTo>
                <a:close/>
                <a:moveTo>
                  <a:pt x="150" y="744"/>
                </a:moveTo>
                <a:lnTo>
                  <a:pt x="150" y="746"/>
                </a:lnTo>
                <a:lnTo>
                  <a:pt x="151" y="746"/>
                </a:lnTo>
                <a:lnTo>
                  <a:pt x="155" y="746"/>
                </a:lnTo>
                <a:lnTo>
                  <a:pt x="155" y="747"/>
                </a:lnTo>
                <a:lnTo>
                  <a:pt x="155" y="748"/>
                </a:lnTo>
                <a:lnTo>
                  <a:pt x="154" y="748"/>
                </a:lnTo>
                <a:lnTo>
                  <a:pt x="154" y="750"/>
                </a:lnTo>
                <a:lnTo>
                  <a:pt x="154" y="751"/>
                </a:lnTo>
                <a:lnTo>
                  <a:pt x="155" y="750"/>
                </a:lnTo>
                <a:lnTo>
                  <a:pt x="156" y="751"/>
                </a:lnTo>
                <a:lnTo>
                  <a:pt x="156" y="750"/>
                </a:lnTo>
                <a:lnTo>
                  <a:pt x="156" y="748"/>
                </a:lnTo>
                <a:lnTo>
                  <a:pt x="156" y="747"/>
                </a:lnTo>
                <a:lnTo>
                  <a:pt x="158" y="747"/>
                </a:lnTo>
                <a:lnTo>
                  <a:pt x="158" y="748"/>
                </a:lnTo>
                <a:lnTo>
                  <a:pt x="161" y="751"/>
                </a:lnTo>
                <a:lnTo>
                  <a:pt x="161" y="752"/>
                </a:lnTo>
                <a:lnTo>
                  <a:pt x="161" y="754"/>
                </a:lnTo>
                <a:lnTo>
                  <a:pt x="161" y="759"/>
                </a:lnTo>
                <a:lnTo>
                  <a:pt x="160" y="759"/>
                </a:lnTo>
                <a:lnTo>
                  <a:pt x="158" y="761"/>
                </a:lnTo>
                <a:lnTo>
                  <a:pt x="156" y="763"/>
                </a:lnTo>
                <a:lnTo>
                  <a:pt x="151" y="763"/>
                </a:lnTo>
                <a:lnTo>
                  <a:pt x="151" y="761"/>
                </a:lnTo>
                <a:lnTo>
                  <a:pt x="151" y="760"/>
                </a:lnTo>
                <a:lnTo>
                  <a:pt x="150" y="760"/>
                </a:lnTo>
                <a:lnTo>
                  <a:pt x="150" y="759"/>
                </a:lnTo>
                <a:lnTo>
                  <a:pt x="150" y="757"/>
                </a:lnTo>
                <a:lnTo>
                  <a:pt x="150" y="756"/>
                </a:lnTo>
                <a:lnTo>
                  <a:pt x="148" y="756"/>
                </a:lnTo>
                <a:lnTo>
                  <a:pt x="148" y="755"/>
                </a:lnTo>
                <a:lnTo>
                  <a:pt x="148" y="754"/>
                </a:lnTo>
                <a:lnTo>
                  <a:pt x="148" y="752"/>
                </a:lnTo>
                <a:lnTo>
                  <a:pt x="147" y="751"/>
                </a:lnTo>
                <a:lnTo>
                  <a:pt x="147" y="748"/>
                </a:lnTo>
                <a:lnTo>
                  <a:pt x="147" y="747"/>
                </a:lnTo>
                <a:lnTo>
                  <a:pt x="147" y="746"/>
                </a:lnTo>
                <a:lnTo>
                  <a:pt x="148" y="746"/>
                </a:lnTo>
                <a:lnTo>
                  <a:pt x="150" y="746"/>
                </a:lnTo>
                <a:lnTo>
                  <a:pt x="150" y="744"/>
                </a:lnTo>
                <a:close/>
                <a:moveTo>
                  <a:pt x="189" y="744"/>
                </a:moveTo>
                <a:lnTo>
                  <a:pt x="189" y="743"/>
                </a:lnTo>
                <a:lnTo>
                  <a:pt x="189" y="742"/>
                </a:lnTo>
                <a:lnTo>
                  <a:pt x="189" y="743"/>
                </a:lnTo>
                <a:lnTo>
                  <a:pt x="190" y="743"/>
                </a:lnTo>
                <a:lnTo>
                  <a:pt x="189" y="743"/>
                </a:lnTo>
                <a:lnTo>
                  <a:pt x="189" y="744"/>
                </a:lnTo>
                <a:close/>
                <a:moveTo>
                  <a:pt x="165" y="742"/>
                </a:moveTo>
                <a:lnTo>
                  <a:pt x="167" y="740"/>
                </a:lnTo>
                <a:lnTo>
                  <a:pt x="167" y="742"/>
                </a:lnTo>
                <a:lnTo>
                  <a:pt x="165" y="742"/>
                </a:lnTo>
                <a:close/>
                <a:moveTo>
                  <a:pt x="192" y="740"/>
                </a:moveTo>
                <a:lnTo>
                  <a:pt x="190" y="740"/>
                </a:lnTo>
                <a:lnTo>
                  <a:pt x="189" y="740"/>
                </a:lnTo>
                <a:lnTo>
                  <a:pt x="190" y="739"/>
                </a:lnTo>
                <a:lnTo>
                  <a:pt x="192" y="739"/>
                </a:lnTo>
                <a:lnTo>
                  <a:pt x="192" y="740"/>
                </a:lnTo>
                <a:close/>
                <a:moveTo>
                  <a:pt x="197" y="742"/>
                </a:moveTo>
                <a:lnTo>
                  <a:pt x="196" y="742"/>
                </a:lnTo>
                <a:lnTo>
                  <a:pt x="197" y="742"/>
                </a:lnTo>
                <a:lnTo>
                  <a:pt x="198" y="740"/>
                </a:lnTo>
                <a:lnTo>
                  <a:pt x="199" y="740"/>
                </a:lnTo>
                <a:lnTo>
                  <a:pt x="201" y="739"/>
                </a:lnTo>
                <a:lnTo>
                  <a:pt x="201" y="740"/>
                </a:lnTo>
                <a:lnTo>
                  <a:pt x="199" y="740"/>
                </a:lnTo>
                <a:lnTo>
                  <a:pt x="197" y="742"/>
                </a:lnTo>
                <a:close/>
                <a:moveTo>
                  <a:pt x="201" y="739"/>
                </a:moveTo>
                <a:lnTo>
                  <a:pt x="201" y="738"/>
                </a:lnTo>
                <a:lnTo>
                  <a:pt x="201" y="739"/>
                </a:lnTo>
                <a:close/>
                <a:moveTo>
                  <a:pt x="193" y="737"/>
                </a:moveTo>
                <a:lnTo>
                  <a:pt x="193" y="738"/>
                </a:lnTo>
                <a:lnTo>
                  <a:pt x="192" y="737"/>
                </a:lnTo>
                <a:lnTo>
                  <a:pt x="193" y="737"/>
                </a:lnTo>
                <a:close/>
                <a:moveTo>
                  <a:pt x="193" y="734"/>
                </a:moveTo>
                <a:lnTo>
                  <a:pt x="192" y="734"/>
                </a:lnTo>
                <a:lnTo>
                  <a:pt x="193" y="734"/>
                </a:lnTo>
                <a:close/>
                <a:moveTo>
                  <a:pt x="193" y="733"/>
                </a:moveTo>
                <a:lnTo>
                  <a:pt x="193" y="731"/>
                </a:lnTo>
                <a:lnTo>
                  <a:pt x="193" y="733"/>
                </a:lnTo>
                <a:close/>
                <a:moveTo>
                  <a:pt x="202" y="735"/>
                </a:moveTo>
                <a:lnTo>
                  <a:pt x="202" y="737"/>
                </a:lnTo>
                <a:lnTo>
                  <a:pt x="201" y="737"/>
                </a:lnTo>
                <a:lnTo>
                  <a:pt x="202" y="735"/>
                </a:lnTo>
                <a:lnTo>
                  <a:pt x="202" y="734"/>
                </a:lnTo>
                <a:lnTo>
                  <a:pt x="201" y="733"/>
                </a:lnTo>
                <a:lnTo>
                  <a:pt x="201" y="731"/>
                </a:lnTo>
                <a:lnTo>
                  <a:pt x="202" y="733"/>
                </a:lnTo>
                <a:lnTo>
                  <a:pt x="202" y="734"/>
                </a:lnTo>
                <a:lnTo>
                  <a:pt x="202" y="735"/>
                </a:lnTo>
                <a:close/>
                <a:moveTo>
                  <a:pt x="193" y="729"/>
                </a:moveTo>
                <a:lnTo>
                  <a:pt x="194" y="729"/>
                </a:lnTo>
                <a:lnTo>
                  <a:pt x="194" y="730"/>
                </a:lnTo>
                <a:lnTo>
                  <a:pt x="193" y="730"/>
                </a:lnTo>
                <a:lnTo>
                  <a:pt x="193" y="729"/>
                </a:lnTo>
                <a:close/>
                <a:moveTo>
                  <a:pt x="228" y="729"/>
                </a:moveTo>
                <a:lnTo>
                  <a:pt x="227" y="729"/>
                </a:lnTo>
                <a:lnTo>
                  <a:pt x="224" y="729"/>
                </a:lnTo>
                <a:lnTo>
                  <a:pt x="226" y="729"/>
                </a:lnTo>
                <a:lnTo>
                  <a:pt x="227" y="729"/>
                </a:lnTo>
                <a:lnTo>
                  <a:pt x="228" y="729"/>
                </a:lnTo>
                <a:lnTo>
                  <a:pt x="228" y="727"/>
                </a:lnTo>
                <a:lnTo>
                  <a:pt x="230" y="727"/>
                </a:lnTo>
                <a:lnTo>
                  <a:pt x="228" y="729"/>
                </a:lnTo>
                <a:close/>
                <a:moveTo>
                  <a:pt x="193" y="727"/>
                </a:moveTo>
                <a:lnTo>
                  <a:pt x="193" y="729"/>
                </a:lnTo>
                <a:lnTo>
                  <a:pt x="193" y="727"/>
                </a:lnTo>
                <a:close/>
                <a:moveTo>
                  <a:pt x="202" y="727"/>
                </a:moveTo>
                <a:lnTo>
                  <a:pt x="202" y="726"/>
                </a:lnTo>
                <a:lnTo>
                  <a:pt x="202" y="727"/>
                </a:lnTo>
                <a:close/>
                <a:moveTo>
                  <a:pt x="223" y="727"/>
                </a:moveTo>
                <a:lnTo>
                  <a:pt x="222" y="726"/>
                </a:lnTo>
                <a:lnTo>
                  <a:pt x="223" y="726"/>
                </a:lnTo>
                <a:lnTo>
                  <a:pt x="223" y="727"/>
                </a:lnTo>
                <a:close/>
                <a:moveTo>
                  <a:pt x="199" y="725"/>
                </a:moveTo>
                <a:lnTo>
                  <a:pt x="201" y="726"/>
                </a:lnTo>
                <a:lnTo>
                  <a:pt x="202" y="727"/>
                </a:lnTo>
                <a:lnTo>
                  <a:pt x="202" y="729"/>
                </a:lnTo>
                <a:lnTo>
                  <a:pt x="201" y="729"/>
                </a:lnTo>
                <a:lnTo>
                  <a:pt x="201" y="731"/>
                </a:lnTo>
                <a:lnTo>
                  <a:pt x="199" y="731"/>
                </a:lnTo>
                <a:lnTo>
                  <a:pt x="198" y="733"/>
                </a:lnTo>
                <a:lnTo>
                  <a:pt x="198" y="735"/>
                </a:lnTo>
                <a:lnTo>
                  <a:pt x="199" y="735"/>
                </a:lnTo>
                <a:lnTo>
                  <a:pt x="198" y="737"/>
                </a:lnTo>
                <a:lnTo>
                  <a:pt x="198" y="738"/>
                </a:lnTo>
                <a:lnTo>
                  <a:pt x="197" y="739"/>
                </a:lnTo>
                <a:lnTo>
                  <a:pt x="196" y="739"/>
                </a:lnTo>
                <a:lnTo>
                  <a:pt x="196" y="740"/>
                </a:lnTo>
                <a:lnTo>
                  <a:pt x="196" y="739"/>
                </a:lnTo>
                <a:lnTo>
                  <a:pt x="194" y="739"/>
                </a:lnTo>
                <a:lnTo>
                  <a:pt x="194" y="738"/>
                </a:lnTo>
                <a:lnTo>
                  <a:pt x="193" y="738"/>
                </a:lnTo>
                <a:lnTo>
                  <a:pt x="193" y="737"/>
                </a:lnTo>
                <a:lnTo>
                  <a:pt x="194" y="737"/>
                </a:lnTo>
                <a:lnTo>
                  <a:pt x="193" y="737"/>
                </a:lnTo>
                <a:lnTo>
                  <a:pt x="193" y="735"/>
                </a:lnTo>
                <a:lnTo>
                  <a:pt x="193" y="734"/>
                </a:lnTo>
                <a:lnTo>
                  <a:pt x="193" y="733"/>
                </a:lnTo>
                <a:lnTo>
                  <a:pt x="194" y="733"/>
                </a:lnTo>
                <a:lnTo>
                  <a:pt x="196" y="733"/>
                </a:lnTo>
                <a:lnTo>
                  <a:pt x="194" y="731"/>
                </a:lnTo>
                <a:lnTo>
                  <a:pt x="196" y="731"/>
                </a:lnTo>
                <a:lnTo>
                  <a:pt x="196" y="730"/>
                </a:lnTo>
                <a:lnTo>
                  <a:pt x="194" y="730"/>
                </a:lnTo>
                <a:lnTo>
                  <a:pt x="194" y="729"/>
                </a:lnTo>
                <a:lnTo>
                  <a:pt x="196" y="729"/>
                </a:lnTo>
                <a:lnTo>
                  <a:pt x="194" y="727"/>
                </a:lnTo>
                <a:lnTo>
                  <a:pt x="196" y="726"/>
                </a:lnTo>
                <a:lnTo>
                  <a:pt x="197" y="726"/>
                </a:lnTo>
                <a:lnTo>
                  <a:pt x="198" y="726"/>
                </a:lnTo>
                <a:lnTo>
                  <a:pt x="198" y="727"/>
                </a:lnTo>
                <a:lnTo>
                  <a:pt x="198" y="726"/>
                </a:lnTo>
                <a:lnTo>
                  <a:pt x="199" y="726"/>
                </a:lnTo>
                <a:lnTo>
                  <a:pt x="198" y="725"/>
                </a:lnTo>
                <a:lnTo>
                  <a:pt x="199" y="725"/>
                </a:lnTo>
                <a:close/>
                <a:moveTo>
                  <a:pt x="222" y="723"/>
                </a:moveTo>
                <a:lnTo>
                  <a:pt x="222" y="725"/>
                </a:lnTo>
                <a:lnTo>
                  <a:pt x="220" y="725"/>
                </a:lnTo>
                <a:lnTo>
                  <a:pt x="219" y="725"/>
                </a:lnTo>
                <a:lnTo>
                  <a:pt x="222" y="723"/>
                </a:lnTo>
                <a:close/>
                <a:moveTo>
                  <a:pt x="198" y="725"/>
                </a:moveTo>
                <a:lnTo>
                  <a:pt x="198" y="723"/>
                </a:lnTo>
                <a:lnTo>
                  <a:pt x="198" y="725"/>
                </a:lnTo>
                <a:close/>
                <a:moveTo>
                  <a:pt x="193" y="725"/>
                </a:moveTo>
                <a:lnTo>
                  <a:pt x="192" y="725"/>
                </a:lnTo>
                <a:lnTo>
                  <a:pt x="192" y="723"/>
                </a:lnTo>
                <a:lnTo>
                  <a:pt x="193" y="725"/>
                </a:lnTo>
                <a:close/>
                <a:moveTo>
                  <a:pt x="219" y="723"/>
                </a:moveTo>
                <a:lnTo>
                  <a:pt x="218" y="723"/>
                </a:lnTo>
                <a:lnTo>
                  <a:pt x="219" y="723"/>
                </a:lnTo>
                <a:close/>
                <a:moveTo>
                  <a:pt x="198" y="723"/>
                </a:moveTo>
                <a:lnTo>
                  <a:pt x="198" y="722"/>
                </a:lnTo>
                <a:lnTo>
                  <a:pt x="198" y="723"/>
                </a:lnTo>
                <a:close/>
                <a:moveTo>
                  <a:pt x="141" y="721"/>
                </a:moveTo>
                <a:lnTo>
                  <a:pt x="142" y="722"/>
                </a:lnTo>
                <a:lnTo>
                  <a:pt x="143" y="722"/>
                </a:lnTo>
                <a:lnTo>
                  <a:pt x="143" y="721"/>
                </a:lnTo>
                <a:lnTo>
                  <a:pt x="144" y="722"/>
                </a:lnTo>
                <a:lnTo>
                  <a:pt x="144" y="723"/>
                </a:lnTo>
                <a:lnTo>
                  <a:pt x="144" y="725"/>
                </a:lnTo>
                <a:lnTo>
                  <a:pt x="143" y="726"/>
                </a:lnTo>
                <a:lnTo>
                  <a:pt x="142" y="726"/>
                </a:lnTo>
                <a:lnTo>
                  <a:pt x="141" y="727"/>
                </a:lnTo>
                <a:lnTo>
                  <a:pt x="138" y="727"/>
                </a:lnTo>
                <a:lnTo>
                  <a:pt x="137" y="727"/>
                </a:lnTo>
                <a:lnTo>
                  <a:pt x="135" y="726"/>
                </a:lnTo>
                <a:lnTo>
                  <a:pt x="135" y="723"/>
                </a:lnTo>
                <a:lnTo>
                  <a:pt x="135" y="722"/>
                </a:lnTo>
                <a:lnTo>
                  <a:pt x="137" y="722"/>
                </a:lnTo>
                <a:lnTo>
                  <a:pt x="137" y="721"/>
                </a:lnTo>
                <a:lnTo>
                  <a:pt x="138" y="721"/>
                </a:lnTo>
                <a:lnTo>
                  <a:pt x="138" y="722"/>
                </a:lnTo>
                <a:lnTo>
                  <a:pt x="139" y="722"/>
                </a:lnTo>
                <a:lnTo>
                  <a:pt x="139" y="721"/>
                </a:lnTo>
                <a:lnTo>
                  <a:pt x="141" y="721"/>
                </a:lnTo>
                <a:close/>
                <a:moveTo>
                  <a:pt x="198" y="721"/>
                </a:moveTo>
                <a:lnTo>
                  <a:pt x="197" y="721"/>
                </a:lnTo>
                <a:lnTo>
                  <a:pt x="198" y="721"/>
                </a:lnTo>
                <a:close/>
                <a:moveTo>
                  <a:pt x="199" y="722"/>
                </a:moveTo>
                <a:lnTo>
                  <a:pt x="199" y="721"/>
                </a:lnTo>
                <a:lnTo>
                  <a:pt x="199" y="722"/>
                </a:lnTo>
                <a:close/>
                <a:moveTo>
                  <a:pt x="148" y="721"/>
                </a:moveTo>
                <a:lnTo>
                  <a:pt x="150" y="721"/>
                </a:lnTo>
                <a:lnTo>
                  <a:pt x="151" y="721"/>
                </a:lnTo>
                <a:lnTo>
                  <a:pt x="151" y="722"/>
                </a:lnTo>
                <a:lnTo>
                  <a:pt x="150" y="722"/>
                </a:lnTo>
                <a:lnTo>
                  <a:pt x="150" y="723"/>
                </a:lnTo>
                <a:lnTo>
                  <a:pt x="148" y="723"/>
                </a:lnTo>
                <a:lnTo>
                  <a:pt x="148" y="722"/>
                </a:lnTo>
                <a:lnTo>
                  <a:pt x="147" y="722"/>
                </a:lnTo>
                <a:lnTo>
                  <a:pt x="146" y="722"/>
                </a:lnTo>
                <a:lnTo>
                  <a:pt x="146" y="721"/>
                </a:lnTo>
                <a:lnTo>
                  <a:pt x="144" y="721"/>
                </a:lnTo>
                <a:lnTo>
                  <a:pt x="146" y="720"/>
                </a:lnTo>
                <a:lnTo>
                  <a:pt x="147" y="720"/>
                </a:lnTo>
                <a:lnTo>
                  <a:pt x="147" y="721"/>
                </a:lnTo>
                <a:lnTo>
                  <a:pt x="148" y="721"/>
                </a:lnTo>
                <a:lnTo>
                  <a:pt x="148" y="720"/>
                </a:lnTo>
                <a:lnTo>
                  <a:pt x="148" y="721"/>
                </a:lnTo>
                <a:close/>
                <a:moveTo>
                  <a:pt x="220" y="720"/>
                </a:moveTo>
                <a:lnTo>
                  <a:pt x="222" y="721"/>
                </a:lnTo>
                <a:lnTo>
                  <a:pt x="223" y="722"/>
                </a:lnTo>
                <a:lnTo>
                  <a:pt x="224" y="723"/>
                </a:lnTo>
                <a:lnTo>
                  <a:pt x="226" y="723"/>
                </a:lnTo>
                <a:lnTo>
                  <a:pt x="226" y="725"/>
                </a:lnTo>
                <a:lnTo>
                  <a:pt x="227" y="725"/>
                </a:lnTo>
                <a:lnTo>
                  <a:pt x="227" y="726"/>
                </a:lnTo>
                <a:lnTo>
                  <a:pt x="227" y="727"/>
                </a:lnTo>
                <a:lnTo>
                  <a:pt x="227" y="729"/>
                </a:lnTo>
                <a:lnTo>
                  <a:pt x="224" y="729"/>
                </a:lnTo>
                <a:lnTo>
                  <a:pt x="224" y="727"/>
                </a:lnTo>
                <a:lnTo>
                  <a:pt x="223" y="726"/>
                </a:lnTo>
                <a:lnTo>
                  <a:pt x="223" y="725"/>
                </a:lnTo>
                <a:lnTo>
                  <a:pt x="222" y="723"/>
                </a:lnTo>
                <a:lnTo>
                  <a:pt x="220" y="723"/>
                </a:lnTo>
                <a:lnTo>
                  <a:pt x="219" y="722"/>
                </a:lnTo>
                <a:lnTo>
                  <a:pt x="219" y="721"/>
                </a:lnTo>
                <a:lnTo>
                  <a:pt x="219" y="720"/>
                </a:lnTo>
                <a:lnTo>
                  <a:pt x="220" y="720"/>
                </a:lnTo>
                <a:close/>
                <a:moveTo>
                  <a:pt x="198" y="721"/>
                </a:moveTo>
                <a:lnTo>
                  <a:pt x="198" y="720"/>
                </a:lnTo>
                <a:lnTo>
                  <a:pt x="198" y="721"/>
                </a:lnTo>
                <a:close/>
                <a:moveTo>
                  <a:pt x="198" y="720"/>
                </a:moveTo>
                <a:lnTo>
                  <a:pt x="197" y="720"/>
                </a:lnTo>
                <a:lnTo>
                  <a:pt x="198" y="720"/>
                </a:lnTo>
                <a:close/>
                <a:moveTo>
                  <a:pt x="244" y="718"/>
                </a:moveTo>
                <a:lnTo>
                  <a:pt x="245" y="720"/>
                </a:lnTo>
                <a:lnTo>
                  <a:pt x="247" y="720"/>
                </a:lnTo>
                <a:lnTo>
                  <a:pt x="248" y="721"/>
                </a:lnTo>
                <a:lnTo>
                  <a:pt x="248" y="722"/>
                </a:lnTo>
                <a:lnTo>
                  <a:pt x="247" y="722"/>
                </a:lnTo>
                <a:lnTo>
                  <a:pt x="247" y="723"/>
                </a:lnTo>
                <a:lnTo>
                  <a:pt x="245" y="725"/>
                </a:lnTo>
                <a:lnTo>
                  <a:pt x="244" y="725"/>
                </a:lnTo>
                <a:lnTo>
                  <a:pt x="241" y="725"/>
                </a:lnTo>
                <a:lnTo>
                  <a:pt x="240" y="725"/>
                </a:lnTo>
                <a:lnTo>
                  <a:pt x="240" y="723"/>
                </a:lnTo>
                <a:lnTo>
                  <a:pt x="239" y="723"/>
                </a:lnTo>
                <a:lnTo>
                  <a:pt x="237" y="723"/>
                </a:lnTo>
                <a:lnTo>
                  <a:pt x="239" y="722"/>
                </a:lnTo>
                <a:lnTo>
                  <a:pt x="240" y="721"/>
                </a:lnTo>
                <a:lnTo>
                  <a:pt x="241" y="721"/>
                </a:lnTo>
                <a:lnTo>
                  <a:pt x="241" y="720"/>
                </a:lnTo>
                <a:lnTo>
                  <a:pt x="243" y="718"/>
                </a:lnTo>
                <a:lnTo>
                  <a:pt x="244" y="718"/>
                </a:lnTo>
                <a:close/>
                <a:moveTo>
                  <a:pt x="207" y="718"/>
                </a:moveTo>
                <a:lnTo>
                  <a:pt x="207" y="720"/>
                </a:lnTo>
                <a:lnTo>
                  <a:pt x="206" y="718"/>
                </a:lnTo>
                <a:lnTo>
                  <a:pt x="207" y="718"/>
                </a:lnTo>
                <a:close/>
                <a:moveTo>
                  <a:pt x="207" y="720"/>
                </a:moveTo>
                <a:lnTo>
                  <a:pt x="207" y="718"/>
                </a:lnTo>
                <a:lnTo>
                  <a:pt x="207" y="720"/>
                </a:lnTo>
                <a:close/>
                <a:moveTo>
                  <a:pt x="213" y="714"/>
                </a:moveTo>
                <a:lnTo>
                  <a:pt x="214" y="716"/>
                </a:lnTo>
                <a:lnTo>
                  <a:pt x="213" y="716"/>
                </a:lnTo>
                <a:lnTo>
                  <a:pt x="211" y="714"/>
                </a:lnTo>
                <a:lnTo>
                  <a:pt x="213" y="714"/>
                </a:lnTo>
                <a:close/>
                <a:moveTo>
                  <a:pt x="179" y="714"/>
                </a:moveTo>
                <a:lnTo>
                  <a:pt x="177" y="714"/>
                </a:lnTo>
                <a:lnTo>
                  <a:pt x="177" y="713"/>
                </a:lnTo>
                <a:lnTo>
                  <a:pt x="179" y="713"/>
                </a:lnTo>
                <a:lnTo>
                  <a:pt x="179" y="714"/>
                </a:lnTo>
                <a:close/>
                <a:moveTo>
                  <a:pt x="155" y="713"/>
                </a:moveTo>
                <a:lnTo>
                  <a:pt x="154" y="713"/>
                </a:lnTo>
                <a:lnTo>
                  <a:pt x="154" y="712"/>
                </a:lnTo>
                <a:lnTo>
                  <a:pt x="155" y="713"/>
                </a:lnTo>
                <a:close/>
                <a:moveTo>
                  <a:pt x="181" y="709"/>
                </a:moveTo>
                <a:lnTo>
                  <a:pt x="182" y="710"/>
                </a:lnTo>
                <a:lnTo>
                  <a:pt x="184" y="710"/>
                </a:lnTo>
                <a:lnTo>
                  <a:pt x="182" y="712"/>
                </a:lnTo>
                <a:lnTo>
                  <a:pt x="181" y="712"/>
                </a:lnTo>
                <a:lnTo>
                  <a:pt x="180" y="712"/>
                </a:lnTo>
                <a:lnTo>
                  <a:pt x="181" y="710"/>
                </a:lnTo>
                <a:lnTo>
                  <a:pt x="181" y="709"/>
                </a:lnTo>
                <a:close/>
                <a:moveTo>
                  <a:pt x="265" y="709"/>
                </a:moveTo>
                <a:lnTo>
                  <a:pt x="265" y="708"/>
                </a:lnTo>
                <a:lnTo>
                  <a:pt x="265" y="709"/>
                </a:lnTo>
                <a:close/>
                <a:moveTo>
                  <a:pt x="256" y="709"/>
                </a:moveTo>
                <a:lnTo>
                  <a:pt x="257" y="709"/>
                </a:lnTo>
                <a:lnTo>
                  <a:pt x="258" y="709"/>
                </a:lnTo>
                <a:lnTo>
                  <a:pt x="258" y="710"/>
                </a:lnTo>
                <a:lnTo>
                  <a:pt x="257" y="712"/>
                </a:lnTo>
                <a:lnTo>
                  <a:pt x="257" y="713"/>
                </a:lnTo>
                <a:lnTo>
                  <a:pt x="256" y="713"/>
                </a:lnTo>
                <a:lnTo>
                  <a:pt x="256" y="714"/>
                </a:lnTo>
                <a:lnTo>
                  <a:pt x="254" y="714"/>
                </a:lnTo>
                <a:lnTo>
                  <a:pt x="253" y="714"/>
                </a:lnTo>
                <a:lnTo>
                  <a:pt x="253" y="713"/>
                </a:lnTo>
                <a:lnTo>
                  <a:pt x="252" y="713"/>
                </a:lnTo>
                <a:lnTo>
                  <a:pt x="253" y="712"/>
                </a:lnTo>
                <a:lnTo>
                  <a:pt x="253" y="710"/>
                </a:lnTo>
                <a:lnTo>
                  <a:pt x="253" y="709"/>
                </a:lnTo>
                <a:lnTo>
                  <a:pt x="254" y="708"/>
                </a:lnTo>
                <a:lnTo>
                  <a:pt x="256" y="709"/>
                </a:lnTo>
                <a:close/>
                <a:moveTo>
                  <a:pt x="266" y="708"/>
                </a:moveTo>
                <a:lnTo>
                  <a:pt x="265" y="708"/>
                </a:lnTo>
                <a:lnTo>
                  <a:pt x="266" y="708"/>
                </a:lnTo>
                <a:close/>
                <a:moveTo>
                  <a:pt x="257" y="706"/>
                </a:moveTo>
                <a:lnTo>
                  <a:pt x="256" y="706"/>
                </a:lnTo>
                <a:lnTo>
                  <a:pt x="256" y="708"/>
                </a:lnTo>
                <a:lnTo>
                  <a:pt x="256" y="706"/>
                </a:lnTo>
                <a:lnTo>
                  <a:pt x="257" y="706"/>
                </a:lnTo>
                <a:close/>
                <a:moveTo>
                  <a:pt x="193" y="709"/>
                </a:moveTo>
                <a:lnTo>
                  <a:pt x="192" y="709"/>
                </a:lnTo>
                <a:lnTo>
                  <a:pt x="193" y="706"/>
                </a:lnTo>
                <a:lnTo>
                  <a:pt x="194" y="706"/>
                </a:lnTo>
                <a:lnTo>
                  <a:pt x="194" y="708"/>
                </a:lnTo>
                <a:lnTo>
                  <a:pt x="194" y="709"/>
                </a:lnTo>
                <a:lnTo>
                  <a:pt x="193" y="709"/>
                </a:lnTo>
                <a:close/>
                <a:moveTo>
                  <a:pt x="258" y="705"/>
                </a:moveTo>
                <a:lnTo>
                  <a:pt x="257" y="705"/>
                </a:lnTo>
                <a:lnTo>
                  <a:pt x="258" y="705"/>
                </a:lnTo>
                <a:close/>
                <a:moveTo>
                  <a:pt x="154" y="708"/>
                </a:moveTo>
                <a:lnTo>
                  <a:pt x="152" y="708"/>
                </a:lnTo>
                <a:lnTo>
                  <a:pt x="152" y="706"/>
                </a:lnTo>
                <a:lnTo>
                  <a:pt x="151" y="706"/>
                </a:lnTo>
                <a:lnTo>
                  <a:pt x="151" y="705"/>
                </a:lnTo>
                <a:lnTo>
                  <a:pt x="152" y="704"/>
                </a:lnTo>
                <a:lnTo>
                  <a:pt x="154" y="705"/>
                </a:lnTo>
                <a:lnTo>
                  <a:pt x="154" y="706"/>
                </a:lnTo>
                <a:lnTo>
                  <a:pt x="154" y="708"/>
                </a:lnTo>
                <a:close/>
                <a:moveTo>
                  <a:pt x="193" y="705"/>
                </a:moveTo>
                <a:lnTo>
                  <a:pt x="192" y="705"/>
                </a:lnTo>
                <a:lnTo>
                  <a:pt x="192" y="704"/>
                </a:lnTo>
                <a:lnTo>
                  <a:pt x="193" y="704"/>
                </a:lnTo>
                <a:lnTo>
                  <a:pt x="193" y="705"/>
                </a:lnTo>
                <a:close/>
                <a:moveTo>
                  <a:pt x="257" y="705"/>
                </a:moveTo>
                <a:lnTo>
                  <a:pt x="257" y="704"/>
                </a:lnTo>
                <a:lnTo>
                  <a:pt x="257" y="705"/>
                </a:lnTo>
                <a:close/>
                <a:moveTo>
                  <a:pt x="152" y="701"/>
                </a:moveTo>
                <a:lnTo>
                  <a:pt x="152" y="703"/>
                </a:lnTo>
                <a:lnTo>
                  <a:pt x="152" y="704"/>
                </a:lnTo>
                <a:lnTo>
                  <a:pt x="151" y="705"/>
                </a:lnTo>
                <a:lnTo>
                  <a:pt x="151" y="706"/>
                </a:lnTo>
                <a:lnTo>
                  <a:pt x="151" y="708"/>
                </a:lnTo>
                <a:lnTo>
                  <a:pt x="152" y="708"/>
                </a:lnTo>
                <a:lnTo>
                  <a:pt x="152" y="709"/>
                </a:lnTo>
                <a:lnTo>
                  <a:pt x="151" y="710"/>
                </a:lnTo>
                <a:lnTo>
                  <a:pt x="152" y="712"/>
                </a:lnTo>
                <a:lnTo>
                  <a:pt x="154" y="712"/>
                </a:lnTo>
                <a:lnTo>
                  <a:pt x="154" y="713"/>
                </a:lnTo>
                <a:lnTo>
                  <a:pt x="155" y="713"/>
                </a:lnTo>
                <a:lnTo>
                  <a:pt x="155" y="714"/>
                </a:lnTo>
                <a:lnTo>
                  <a:pt x="155" y="716"/>
                </a:lnTo>
                <a:lnTo>
                  <a:pt x="154" y="717"/>
                </a:lnTo>
                <a:lnTo>
                  <a:pt x="152" y="717"/>
                </a:lnTo>
                <a:lnTo>
                  <a:pt x="152" y="716"/>
                </a:lnTo>
                <a:lnTo>
                  <a:pt x="152" y="717"/>
                </a:lnTo>
                <a:lnTo>
                  <a:pt x="151" y="717"/>
                </a:lnTo>
                <a:lnTo>
                  <a:pt x="150" y="717"/>
                </a:lnTo>
                <a:lnTo>
                  <a:pt x="148" y="716"/>
                </a:lnTo>
                <a:lnTo>
                  <a:pt x="148" y="714"/>
                </a:lnTo>
                <a:lnTo>
                  <a:pt x="147" y="714"/>
                </a:lnTo>
                <a:lnTo>
                  <a:pt x="148" y="716"/>
                </a:lnTo>
                <a:lnTo>
                  <a:pt x="147" y="716"/>
                </a:lnTo>
                <a:lnTo>
                  <a:pt x="147" y="717"/>
                </a:lnTo>
                <a:lnTo>
                  <a:pt x="147" y="718"/>
                </a:lnTo>
                <a:lnTo>
                  <a:pt x="148" y="718"/>
                </a:lnTo>
                <a:lnTo>
                  <a:pt x="147" y="720"/>
                </a:lnTo>
                <a:lnTo>
                  <a:pt x="146" y="720"/>
                </a:lnTo>
                <a:lnTo>
                  <a:pt x="144" y="720"/>
                </a:lnTo>
                <a:lnTo>
                  <a:pt x="144" y="718"/>
                </a:lnTo>
                <a:lnTo>
                  <a:pt x="142" y="720"/>
                </a:lnTo>
                <a:lnTo>
                  <a:pt x="142" y="721"/>
                </a:lnTo>
                <a:lnTo>
                  <a:pt x="141" y="721"/>
                </a:lnTo>
                <a:lnTo>
                  <a:pt x="139" y="721"/>
                </a:lnTo>
                <a:lnTo>
                  <a:pt x="138" y="721"/>
                </a:lnTo>
                <a:lnTo>
                  <a:pt x="137" y="721"/>
                </a:lnTo>
                <a:lnTo>
                  <a:pt x="137" y="720"/>
                </a:lnTo>
                <a:lnTo>
                  <a:pt x="137" y="718"/>
                </a:lnTo>
                <a:lnTo>
                  <a:pt x="137" y="717"/>
                </a:lnTo>
                <a:lnTo>
                  <a:pt x="138" y="714"/>
                </a:lnTo>
                <a:lnTo>
                  <a:pt x="139" y="713"/>
                </a:lnTo>
                <a:lnTo>
                  <a:pt x="141" y="712"/>
                </a:lnTo>
                <a:lnTo>
                  <a:pt x="141" y="710"/>
                </a:lnTo>
                <a:lnTo>
                  <a:pt x="142" y="709"/>
                </a:lnTo>
                <a:lnTo>
                  <a:pt x="142" y="708"/>
                </a:lnTo>
                <a:lnTo>
                  <a:pt x="143" y="708"/>
                </a:lnTo>
                <a:lnTo>
                  <a:pt x="143" y="706"/>
                </a:lnTo>
                <a:lnTo>
                  <a:pt x="143" y="705"/>
                </a:lnTo>
                <a:lnTo>
                  <a:pt x="144" y="705"/>
                </a:lnTo>
                <a:lnTo>
                  <a:pt x="146" y="704"/>
                </a:lnTo>
                <a:lnTo>
                  <a:pt x="147" y="704"/>
                </a:lnTo>
                <a:lnTo>
                  <a:pt x="148" y="704"/>
                </a:lnTo>
                <a:lnTo>
                  <a:pt x="148" y="703"/>
                </a:lnTo>
                <a:lnTo>
                  <a:pt x="150" y="701"/>
                </a:lnTo>
                <a:lnTo>
                  <a:pt x="151" y="701"/>
                </a:lnTo>
                <a:lnTo>
                  <a:pt x="151" y="700"/>
                </a:lnTo>
                <a:lnTo>
                  <a:pt x="152" y="700"/>
                </a:lnTo>
                <a:lnTo>
                  <a:pt x="152" y="701"/>
                </a:lnTo>
                <a:close/>
                <a:moveTo>
                  <a:pt x="275" y="701"/>
                </a:moveTo>
                <a:lnTo>
                  <a:pt x="275" y="700"/>
                </a:lnTo>
                <a:lnTo>
                  <a:pt x="275" y="701"/>
                </a:lnTo>
                <a:close/>
                <a:moveTo>
                  <a:pt x="266" y="700"/>
                </a:moveTo>
                <a:lnTo>
                  <a:pt x="266" y="701"/>
                </a:lnTo>
                <a:lnTo>
                  <a:pt x="268" y="701"/>
                </a:lnTo>
                <a:lnTo>
                  <a:pt x="268" y="700"/>
                </a:lnTo>
                <a:lnTo>
                  <a:pt x="269" y="700"/>
                </a:lnTo>
                <a:lnTo>
                  <a:pt x="269" y="701"/>
                </a:lnTo>
                <a:lnTo>
                  <a:pt x="269" y="704"/>
                </a:lnTo>
                <a:lnTo>
                  <a:pt x="269" y="705"/>
                </a:lnTo>
                <a:lnTo>
                  <a:pt x="266" y="706"/>
                </a:lnTo>
                <a:lnTo>
                  <a:pt x="265" y="708"/>
                </a:lnTo>
                <a:lnTo>
                  <a:pt x="264" y="708"/>
                </a:lnTo>
                <a:lnTo>
                  <a:pt x="264" y="709"/>
                </a:lnTo>
                <a:lnTo>
                  <a:pt x="262" y="709"/>
                </a:lnTo>
                <a:lnTo>
                  <a:pt x="261" y="709"/>
                </a:lnTo>
                <a:lnTo>
                  <a:pt x="261" y="710"/>
                </a:lnTo>
                <a:lnTo>
                  <a:pt x="260" y="710"/>
                </a:lnTo>
                <a:lnTo>
                  <a:pt x="258" y="709"/>
                </a:lnTo>
                <a:lnTo>
                  <a:pt x="257" y="708"/>
                </a:lnTo>
                <a:lnTo>
                  <a:pt x="257" y="706"/>
                </a:lnTo>
                <a:lnTo>
                  <a:pt x="258" y="706"/>
                </a:lnTo>
                <a:lnTo>
                  <a:pt x="258" y="705"/>
                </a:lnTo>
                <a:lnTo>
                  <a:pt x="260" y="705"/>
                </a:lnTo>
                <a:lnTo>
                  <a:pt x="261" y="704"/>
                </a:lnTo>
                <a:lnTo>
                  <a:pt x="262" y="704"/>
                </a:lnTo>
                <a:lnTo>
                  <a:pt x="262" y="703"/>
                </a:lnTo>
                <a:lnTo>
                  <a:pt x="264" y="703"/>
                </a:lnTo>
                <a:lnTo>
                  <a:pt x="264" y="701"/>
                </a:lnTo>
                <a:lnTo>
                  <a:pt x="265" y="701"/>
                </a:lnTo>
                <a:lnTo>
                  <a:pt x="265" y="700"/>
                </a:lnTo>
                <a:lnTo>
                  <a:pt x="266" y="700"/>
                </a:lnTo>
                <a:close/>
                <a:moveTo>
                  <a:pt x="266" y="700"/>
                </a:moveTo>
                <a:lnTo>
                  <a:pt x="265" y="700"/>
                </a:lnTo>
                <a:lnTo>
                  <a:pt x="266" y="700"/>
                </a:lnTo>
                <a:close/>
                <a:moveTo>
                  <a:pt x="150" y="700"/>
                </a:moveTo>
                <a:lnTo>
                  <a:pt x="150" y="699"/>
                </a:lnTo>
                <a:lnTo>
                  <a:pt x="150" y="700"/>
                </a:lnTo>
                <a:close/>
                <a:moveTo>
                  <a:pt x="268" y="700"/>
                </a:moveTo>
                <a:lnTo>
                  <a:pt x="266" y="700"/>
                </a:lnTo>
                <a:lnTo>
                  <a:pt x="268" y="699"/>
                </a:lnTo>
                <a:lnTo>
                  <a:pt x="268" y="700"/>
                </a:lnTo>
                <a:close/>
                <a:moveTo>
                  <a:pt x="151" y="699"/>
                </a:moveTo>
                <a:lnTo>
                  <a:pt x="151" y="700"/>
                </a:lnTo>
                <a:lnTo>
                  <a:pt x="151" y="699"/>
                </a:lnTo>
                <a:close/>
                <a:moveTo>
                  <a:pt x="269" y="700"/>
                </a:moveTo>
                <a:lnTo>
                  <a:pt x="268" y="700"/>
                </a:lnTo>
                <a:lnTo>
                  <a:pt x="268" y="699"/>
                </a:lnTo>
                <a:lnTo>
                  <a:pt x="269" y="699"/>
                </a:lnTo>
                <a:lnTo>
                  <a:pt x="269" y="700"/>
                </a:lnTo>
                <a:close/>
                <a:moveTo>
                  <a:pt x="268" y="699"/>
                </a:moveTo>
                <a:lnTo>
                  <a:pt x="266" y="699"/>
                </a:lnTo>
                <a:lnTo>
                  <a:pt x="268" y="699"/>
                </a:lnTo>
                <a:close/>
                <a:moveTo>
                  <a:pt x="299" y="697"/>
                </a:moveTo>
                <a:lnTo>
                  <a:pt x="298" y="697"/>
                </a:lnTo>
                <a:lnTo>
                  <a:pt x="298" y="699"/>
                </a:lnTo>
                <a:lnTo>
                  <a:pt x="298" y="697"/>
                </a:lnTo>
                <a:lnTo>
                  <a:pt x="299" y="697"/>
                </a:lnTo>
                <a:close/>
                <a:moveTo>
                  <a:pt x="296" y="697"/>
                </a:moveTo>
                <a:lnTo>
                  <a:pt x="295" y="697"/>
                </a:lnTo>
                <a:lnTo>
                  <a:pt x="296" y="697"/>
                </a:lnTo>
                <a:close/>
                <a:moveTo>
                  <a:pt x="249" y="697"/>
                </a:moveTo>
                <a:lnTo>
                  <a:pt x="248" y="697"/>
                </a:lnTo>
                <a:lnTo>
                  <a:pt x="248" y="696"/>
                </a:lnTo>
                <a:lnTo>
                  <a:pt x="249" y="696"/>
                </a:lnTo>
                <a:lnTo>
                  <a:pt x="249" y="697"/>
                </a:lnTo>
                <a:close/>
                <a:moveTo>
                  <a:pt x="302" y="696"/>
                </a:moveTo>
                <a:lnTo>
                  <a:pt x="300" y="696"/>
                </a:lnTo>
                <a:lnTo>
                  <a:pt x="302" y="696"/>
                </a:lnTo>
                <a:close/>
                <a:moveTo>
                  <a:pt x="302" y="696"/>
                </a:moveTo>
                <a:lnTo>
                  <a:pt x="302" y="695"/>
                </a:lnTo>
                <a:lnTo>
                  <a:pt x="302" y="696"/>
                </a:lnTo>
                <a:close/>
                <a:moveTo>
                  <a:pt x="231" y="696"/>
                </a:moveTo>
                <a:lnTo>
                  <a:pt x="230" y="696"/>
                </a:lnTo>
                <a:lnTo>
                  <a:pt x="230" y="695"/>
                </a:lnTo>
                <a:lnTo>
                  <a:pt x="231" y="695"/>
                </a:lnTo>
                <a:lnTo>
                  <a:pt x="231" y="696"/>
                </a:lnTo>
                <a:close/>
                <a:moveTo>
                  <a:pt x="295" y="695"/>
                </a:moveTo>
                <a:lnTo>
                  <a:pt x="294" y="695"/>
                </a:lnTo>
                <a:lnTo>
                  <a:pt x="295" y="695"/>
                </a:lnTo>
                <a:close/>
                <a:moveTo>
                  <a:pt x="249" y="695"/>
                </a:moveTo>
                <a:lnTo>
                  <a:pt x="249" y="693"/>
                </a:lnTo>
                <a:lnTo>
                  <a:pt x="249" y="695"/>
                </a:lnTo>
                <a:close/>
                <a:moveTo>
                  <a:pt x="311" y="695"/>
                </a:moveTo>
                <a:lnTo>
                  <a:pt x="309" y="695"/>
                </a:lnTo>
                <a:lnTo>
                  <a:pt x="311" y="695"/>
                </a:lnTo>
                <a:lnTo>
                  <a:pt x="311" y="693"/>
                </a:lnTo>
                <a:lnTo>
                  <a:pt x="311" y="695"/>
                </a:lnTo>
                <a:close/>
                <a:moveTo>
                  <a:pt x="299" y="695"/>
                </a:moveTo>
                <a:lnTo>
                  <a:pt x="299" y="696"/>
                </a:lnTo>
                <a:lnTo>
                  <a:pt x="298" y="695"/>
                </a:lnTo>
                <a:lnTo>
                  <a:pt x="298" y="693"/>
                </a:lnTo>
                <a:lnTo>
                  <a:pt x="299" y="693"/>
                </a:lnTo>
                <a:lnTo>
                  <a:pt x="299" y="695"/>
                </a:lnTo>
                <a:close/>
                <a:moveTo>
                  <a:pt x="307" y="693"/>
                </a:moveTo>
                <a:lnTo>
                  <a:pt x="308" y="693"/>
                </a:lnTo>
                <a:lnTo>
                  <a:pt x="307" y="693"/>
                </a:lnTo>
                <a:close/>
                <a:moveTo>
                  <a:pt x="300" y="693"/>
                </a:moveTo>
                <a:lnTo>
                  <a:pt x="299" y="693"/>
                </a:lnTo>
                <a:lnTo>
                  <a:pt x="300" y="692"/>
                </a:lnTo>
                <a:lnTo>
                  <a:pt x="300" y="693"/>
                </a:lnTo>
                <a:close/>
                <a:moveTo>
                  <a:pt x="197" y="693"/>
                </a:moveTo>
                <a:lnTo>
                  <a:pt x="197" y="692"/>
                </a:lnTo>
                <a:lnTo>
                  <a:pt x="197" y="693"/>
                </a:lnTo>
                <a:close/>
                <a:moveTo>
                  <a:pt x="299" y="693"/>
                </a:moveTo>
                <a:lnTo>
                  <a:pt x="299" y="692"/>
                </a:lnTo>
                <a:lnTo>
                  <a:pt x="299" y="693"/>
                </a:lnTo>
                <a:close/>
                <a:moveTo>
                  <a:pt x="207" y="692"/>
                </a:moveTo>
                <a:lnTo>
                  <a:pt x="209" y="692"/>
                </a:lnTo>
                <a:lnTo>
                  <a:pt x="210" y="692"/>
                </a:lnTo>
                <a:lnTo>
                  <a:pt x="211" y="692"/>
                </a:lnTo>
                <a:lnTo>
                  <a:pt x="210" y="693"/>
                </a:lnTo>
                <a:lnTo>
                  <a:pt x="209" y="695"/>
                </a:lnTo>
                <a:lnTo>
                  <a:pt x="207" y="695"/>
                </a:lnTo>
                <a:lnTo>
                  <a:pt x="206" y="695"/>
                </a:lnTo>
                <a:lnTo>
                  <a:pt x="205" y="695"/>
                </a:lnTo>
                <a:lnTo>
                  <a:pt x="205" y="693"/>
                </a:lnTo>
                <a:lnTo>
                  <a:pt x="206" y="692"/>
                </a:lnTo>
                <a:lnTo>
                  <a:pt x="207" y="692"/>
                </a:lnTo>
                <a:close/>
                <a:moveTo>
                  <a:pt x="261" y="693"/>
                </a:moveTo>
                <a:lnTo>
                  <a:pt x="260" y="693"/>
                </a:lnTo>
                <a:lnTo>
                  <a:pt x="260" y="692"/>
                </a:lnTo>
                <a:lnTo>
                  <a:pt x="261" y="692"/>
                </a:lnTo>
                <a:lnTo>
                  <a:pt x="262" y="692"/>
                </a:lnTo>
                <a:lnTo>
                  <a:pt x="262" y="693"/>
                </a:lnTo>
                <a:lnTo>
                  <a:pt x="261" y="693"/>
                </a:lnTo>
                <a:close/>
                <a:moveTo>
                  <a:pt x="251" y="693"/>
                </a:moveTo>
                <a:lnTo>
                  <a:pt x="249" y="693"/>
                </a:lnTo>
                <a:lnTo>
                  <a:pt x="249" y="692"/>
                </a:lnTo>
                <a:lnTo>
                  <a:pt x="251" y="692"/>
                </a:lnTo>
                <a:lnTo>
                  <a:pt x="251" y="693"/>
                </a:lnTo>
                <a:close/>
                <a:moveTo>
                  <a:pt x="275" y="695"/>
                </a:moveTo>
                <a:lnTo>
                  <a:pt x="275" y="696"/>
                </a:lnTo>
                <a:lnTo>
                  <a:pt x="275" y="699"/>
                </a:lnTo>
                <a:lnTo>
                  <a:pt x="275" y="700"/>
                </a:lnTo>
                <a:lnTo>
                  <a:pt x="274" y="700"/>
                </a:lnTo>
                <a:lnTo>
                  <a:pt x="273" y="703"/>
                </a:lnTo>
                <a:lnTo>
                  <a:pt x="271" y="701"/>
                </a:lnTo>
                <a:lnTo>
                  <a:pt x="270" y="700"/>
                </a:lnTo>
                <a:lnTo>
                  <a:pt x="269" y="700"/>
                </a:lnTo>
                <a:lnTo>
                  <a:pt x="270" y="700"/>
                </a:lnTo>
                <a:lnTo>
                  <a:pt x="269" y="700"/>
                </a:lnTo>
                <a:lnTo>
                  <a:pt x="269" y="699"/>
                </a:lnTo>
                <a:lnTo>
                  <a:pt x="270" y="699"/>
                </a:lnTo>
                <a:lnTo>
                  <a:pt x="269" y="697"/>
                </a:lnTo>
                <a:lnTo>
                  <a:pt x="270" y="696"/>
                </a:lnTo>
                <a:lnTo>
                  <a:pt x="269" y="696"/>
                </a:lnTo>
                <a:lnTo>
                  <a:pt x="269" y="695"/>
                </a:lnTo>
                <a:lnTo>
                  <a:pt x="270" y="695"/>
                </a:lnTo>
                <a:lnTo>
                  <a:pt x="270" y="696"/>
                </a:lnTo>
                <a:lnTo>
                  <a:pt x="270" y="695"/>
                </a:lnTo>
                <a:lnTo>
                  <a:pt x="269" y="695"/>
                </a:lnTo>
                <a:lnTo>
                  <a:pt x="270" y="693"/>
                </a:lnTo>
                <a:lnTo>
                  <a:pt x="271" y="692"/>
                </a:lnTo>
                <a:lnTo>
                  <a:pt x="273" y="692"/>
                </a:lnTo>
                <a:lnTo>
                  <a:pt x="274" y="692"/>
                </a:lnTo>
                <a:lnTo>
                  <a:pt x="275" y="693"/>
                </a:lnTo>
                <a:lnTo>
                  <a:pt x="275" y="695"/>
                </a:lnTo>
                <a:close/>
                <a:moveTo>
                  <a:pt x="228" y="692"/>
                </a:moveTo>
                <a:lnTo>
                  <a:pt x="228" y="693"/>
                </a:lnTo>
                <a:lnTo>
                  <a:pt x="227" y="693"/>
                </a:lnTo>
                <a:lnTo>
                  <a:pt x="227" y="692"/>
                </a:lnTo>
                <a:lnTo>
                  <a:pt x="228" y="692"/>
                </a:lnTo>
                <a:close/>
                <a:moveTo>
                  <a:pt x="311" y="692"/>
                </a:moveTo>
                <a:lnTo>
                  <a:pt x="311" y="691"/>
                </a:lnTo>
                <a:lnTo>
                  <a:pt x="311" y="692"/>
                </a:lnTo>
                <a:close/>
                <a:moveTo>
                  <a:pt x="161" y="692"/>
                </a:moveTo>
                <a:lnTo>
                  <a:pt x="160" y="692"/>
                </a:lnTo>
                <a:lnTo>
                  <a:pt x="160" y="691"/>
                </a:lnTo>
                <a:lnTo>
                  <a:pt x="161" y="691"/>
                </a:lnTo>
                <a:lnTo>
                  <a:pt x="161" y="692"/>
                </a:lnTo>
                <a:close/>
                <a:moveTo>
                  <a:pt x="251" y="692"/>
                </a:moveTo>
                <a:lnTo>
                  <a:pt x="249" y="692"/>
                </a:lnTo>
                <a:lnTo>
                  <a:pt x="249" y="691"/>
                </a:lnTo>
                <a:lnTo>
                  <a:pt x="251" y="691"/>
                </a:lnTo>
                <a:lnTo>
                  <a:pt x="251" y="692"/>
                </a:lnTo>
                <a:close/>
                <a:moveTo>
                  <a:pt x="231" y="692"/>
                </a:moveTo>
                <a:lnTo>
                  <a:pt x="230" y="692"/>
                </a:lnTo>
                <a:lnTo>
                  <a:pt x="228" y="692"/>
                </a:lnTo>
                <a:lnTo>
                  <a:pt x="228" y="691"/>
                </a:lnTo>
                <a:lnTo>
                  <a:pt x="230" y="691"/>
                </a:lnTo>
                <a:lnTo>
                  <a:pt x="231" y="691"/>
                </a:lnTo>
                <a:lnTo>
                  <a:pt x="231" y="692"/>
                </a:lnTo>
                <a:close/>
                <a:moveTo>
                  <a:pt x="300" y="692"/>
                </a:moveTo>
                <a:lnTo>
                  <a:pt x="300" y="691"/>
                </a:lnTo>
                <a:lnTo>
                  <a:pt x="300" y="692"/>
                </a:lnTo>
                <a:close/>
                <a:moveTo>
                  <a:pt x="291" y="691"/>
                </a:moveTo>
                <a:lnTo>
                  <a:pt x="290" y="691"/>
                </a:lnTo>
                <a:lnTo>
                  <a:pt x="291" y="689"/>
                </a:lnTo>
                <a:lnTo>
                  <a:pt x="291" y="691"/>
                </a:lnTo>
                <a:close/>
                <a:moveTo>
                  <a:pt x="265" y="691"/>
                </a:moveTo>
                <a:lnTo>
                  <a:pt x="264" y="691"/>
                </a:lnTo>
                <a:lnTo>
                  <a:pt x="264" y="689"/>
                </a:lnTo>
                <a:lnTo>
                  <a:pt x="265" y="689"/>
                </a:lnTo>
                <a:lnTo>
                  <a:pt x="265" y="691"/>
                </a:lnTo>
                <a:close/>
                <a:moveTo>
                  <a:pt x="261" y="691"/>
                </a:moveTo>
                <a:lnTo>
                  <a:pt x="261" y="689"/>
                </a:lnTo>
                <a:lnTo>
                  <a:pt x="262" y="689"/>
                </a:lnTo>
                <a:lnTo>
                  <a:pt x="262" y="691"/>
                </a:lnTo>
                <a:lnTo>
                  <a:pt x="261" y="691"/>
                </a:lnTo>
                <a:close/>
                <a:moveTo>
                  <a:pt x="278" y="691"/>
                </a:moveTo>
                <a:lnTo>
                  <a:pt x="277" y="691"/>
                </a:lnTo>
                <a:lnTo>
                  <a:pt x="277" y="689"/>
                </a:lnTo>
                <a:lnTo>
                  <a:pt x="278" y="689"/>
                </a:lnTo>
                <a:lnTo>
                  <a:pt x="278" y="691"/>
                </a:lnTo>
                <a:close/>
                <a:moveTo>
                  <a:pt x="312" y="691"/>
                </a:moveTo>
                <a:lnTo>
                  <a:pt x="311" y="691"/>
                </a:lnTo>
                <a:lnTo>
                  <a:pt x="312" y="689"/>
                </a:lnTo>
                <a:lnTo>
                  <a:pt x="312" y="691"/>
                </a:lnTo>
                <a:close/>
                <a:moveTo>
                  <a:pt x="290" y="689"/>
                </a:moveTo>
                <a:lnTo>
                  <a:pt x="288" y="689"/>
                </a:lnTo>
                <a:lnTo>
                  <a:pt x="287" y="689"/>
                </a:lnTo>
                <a:lnTo>
                  <a:pt x="288" y="689"/>
                </a:lnTo>
                <a:lnTo>
                  <a:pt x="290" y="689"/>
                </a:lnTo>
                <a:close/>
                <a:moveTo>
                  <a:pt x="256" y="691"/>
                </a:moveTo>
                <a:lnTo>
                  <a:pt x="254" y="691"/>
                </a:lnTo>
                <a:lnTo>
                  <a:pt x="254" y="689"/>
                </a:lnTo>
                <a:lnTo>
                  <a:pt x="256" y="689"/>
                </a:lnTo>
                <a:lnTo>
                  <a:pt x="257" y="689"/>
                </a:lnTo>
                <a:lnTo>
                  <a:pt x="257" y="691"/>
                </a:lnTo>
                <a:lnTo>
                  <a:pt x="256" y="691"/>
                </a:lnTo>
                <a:close/>
                <a:moveTo>
                  <a:pt x="277" y="689"/>
                </a:moveTo>
                <a:lnTo>
                  <a:pt x="275" y="689"/>
                </a:lnTo>
                <a:lnTo>
                  <a:pt x="275" y="688"/>
                </a:lnTo>
                <a:lnTo>
                  <a:pt x="277" y="688"/>
                </a:lnTo>
                <a:lnTo>
                  <a:pt x="277" y="689"/>
                </a:lnTo>
                <a:close/>
                <a:moveTo>
                  <a:pt x="261" y="689"/>
                </a:moveTo>
                <a:lnTo>
                  <a:pt x="260" y="689"/>
                </a:lnTo>
                <a:lnTo>
                  <a:pt x="260" y="688"/>
                </a:lnTo>
                <a:lnTo>
                  <a:pt x="261" y="688"/>
                </a:lnTo>
                <a:lnTo>
                  <a:pt x="261" y="689"/>
                </a:lnTo>
                <a:close/>
                <a:moveTo>
                  <a:pt x="261" y="688"/>
                </a:moveTo>
                <a:lnTo>
                  <a:pt x="260" y="688"/>
                </a:lnTo>
                <a:lnTo>
                  <a:pt x="261" y="688"/>
                </a:lnTo>
                <a:close/>
                <a:moveTo>
                  <a:pt x="329" y="688"/>
                </a:moveTo>
                <a:lnTo>
                  <a:pt x="328" y="688"/>
                </a:lnTo>
                <a:lnTo>
                  <a:pt x="329" y="688"/>
                </a:lnTo>
                <a:close/>
                <a:moveTo>
                  <a:pt x="300" y="688"/>
                </a:moveTo>
                <a:lnTo>
                  <a:pt x="299" y="688"/>
                </a:lnTo>
                <a:lnTo>
                  <a:pt x="300" y="688"/>
                </a:lnTo>
                <a:close/>
                <a:moveTo>
                  <a:pt x="316" y="688"/>
                </a:moveTo>
                <a:lnTo>
                  <a:pt x="315" y="688"/>
                </a:lnTo>
                <a:lnTo>
                  <a:pt x="315" y="687"/>
                </a:lnTo>
                <a:lnTo>
                  <a:pt x="316" y="687"/>
                </a:lnTo>
                <a:lnTo>
                  <a:pt x="316" y="688"/>
                </a:lnTo>
                <a:close/>
                <a:moveTo>
                  <a:pt x="257" y="688"/>
                </a:moveTo>
                <a:lnTo>
                  <a:pt x="256" y="688"/>
                </a:lnTo>
                <a:lnTo>
                  <a:pt x="256" y="687"/>
                </a:lnTo>
                <a:lnTo>
                  <a:pt x="257" y="687"/>
                </a:lnTo>
                <a:lnTo>
                  <a:pt x="257" y="688"/>
                </a:lnTo>
                <a:close/>
                <a:moveTo>
                  <a:pt x="329" y="688"/>
                </a:moveTo>
                <a:lnTo>
                  <a:pt x="330" y="688"/>
                </a:lnTo>
                <a:lnTo>
                  <a:pt x="330" y="687"/>
                </a:lnTo>
                <a:lnTo>
                  <a:pt x="330" y="688"/>
                </a:lnTo>
                <a:lnTo>
                  <a:pt x="329" y="688"/>
                </a:lnTo>
                <a:close/>
                <a:moveTo>
                  <a:pt x="287" y="688"/>
                </a:moveTo>
                <a:lnTo>
                  <a:pt x="287" y="689"/>
                </a:lnTo>
                <a:lnTo>
                  <a:pt x="287" y="688"/>
                </a:lnTo>
                <a:lnTo>
                  <a:pt x="286" y="688"/>
                </a:lnTo>
                <a:lnTo>
                  <a:pt x="286" y="687"/>
                </a:lnTo>
                <a:lnTo>
                  <a:pt x="287" y="688"/>
                </a:lnTo>
                <a:close/>
                <a:moveTo>
                  <a:pt x="311" y="687"/>
                </a:moveTo>
                <a:lnTo>
                  <a:pt x="312" y="688"/>
                </a:lnTo>
                <a:lnTo>
                  <a:pt x="312" y="689"/>
                </a:lnTo>
                <a:lnTo>
                  <a:pt x="311" y="688"/>
                </a:lnTo>
                <a:lnTo>
                  <a:pt x="311" y="687"/>
                </a:lnTo>
                <a:lnTo>
                  <a:pt x="309" y="687"/>
                </a:lnTo>
                <a:lnTo>
                  <a:pt x="309" y="686"/>
                </a:lnTo>
                <a:lnTo>
                  <a:pt x="311" y="686"/>
                </a:lnTo>
                <a:lnTo>
                  <a:pt x="311" y="687"/>
                </a:lnTo>
                <a:close/>
                <a:moveTo>
                  <a:pt x="332" y="686"/>
                </a:moveTo>
                <a:lnTo>
                  <a:pt x="333" y="686"/>
                </a:lnTo>
                <a:lnTo>
                  <a:pt x="332" y="686"/>
                </a:lnTo>
                <a:close/>
                <a:moveTo>
                  <a:pt x="266" y="686"/>
                </a:moveTo>
                <a:lnTo>
                  <a:pt x="265" y="686"/>
                </a:lnTo>
                <a:lnTo>
                  <a:pt x="266" y="686"/>
                </a:lnTo>
                <a:close/>
                <a:moveTo>
                  <a:pt x="333" y="686"/>
                </a:moveTo>
                <a:lnTo>
                  <a:pt x="333" y="684"/>
                </a:lnTo>
                <a:lnTo>
                  <a:pt x="334" y="686"/>
                </a:lnTo>
                <a:lnTo>
                  <a:pt x="333" y="686"/>
                </a:lnTo>
                <a:close/>
                <a:moveTo>
                  <a:pt x="307" y="684"/>
                </a:moveTo>
                <a:lnTo>
                  <a:pt x="308" y="686"/>
                </a:lnTo>
                <a:lnTo>
                  <a:pt x="309" y="686"/>
                </a:lnTo>
                <a:lnTo>
                  <a:pt x="309" y="687"/>
                </a:lnTo>
                <a:lnTo>
                  <a:pt x="311" y="688"/>
                </a:lnTo>
                <a:lnTo>
                  <a:pt x="311" y="689"/>
                </a:lnTo>
                <a:lnTo>
                  <a:pt x="312" y="689"/>
                </a:lnTo>
                <a:lnTo>
                  <a:pt x="311" y="689"/>
                </a:lnTo>
                <a:lnTo>
                  <a:pt x="311" y="691"/>
                </a:lnTo>
                <a:lnTo>
                  <a:pt x="309" y="692"/>
                </a:lnTo>
                <a:lnTo>
                  <a:pt x="311" y="692"/>
                </a:lnTo>
                <a:lnTo>
                  <a:pt x="309" y="692"/>
                </a:lnTo>
                <a:lnTo>
                  <a:pt x="308" y="691"/>
                </a:lnTo>
                <a:lnTo>
                  <a:pt x="307" y="691"/>
                </a:lnTo>
                <a:lnTo>
                  <a:pt x="307" y="688"/>
                </a:lnTo>
                <a:lnTo>
                  <a:pt x="305" y="687"/>
                </a:lnTo>
                <a:lnTo>
                  <a:pt x="305" y="686"/>
                </a:lnTo>
                <a:lnTo>
                  <a:pt x="305" y="684"/>
                </a:lnTo>
                <a:lnTo>
                  <a:pt x="307" y="684"/>
                </a:lnTo>
                <a:close/>
                <a:moveTo>
                  <a:pt x="251" y="684"/>
                </a:moveTo>
                <a:lnTo>
                  <a:pt x="252" y="684"/>
                </a:lnTo>
                <a:lnTo>
                  <a:pt x="251" y="684"/>
                </a:lnTo>
                <a:close/>
                <a:moveTo>
                  <a:pt x="316" y="684"/>
                </a:moveTo>
                <a:lnTo>
                  <a:pt x="315" y="684"/>
                </a:lnTo>
                <a:lnTo>
                  <a:pt x="316" y="684"/>
                </a:lnTo>
                <a:close/>
                <a:moveTo>
                  <a:pt x="325" y="686"/>
                </a:moveTo>
                <a:lnTo>
                  <a:pt x="325" y="684"/>
                </a:lnTo>
                <a:lnTo>
                  <a:pt x="325" y="683"/>
                </a:lnTo>
                <a:lnTo>
                  <a:pt x="325" y="684"/>
                </a:lnTo>
                <a:lnTo>
                  <a:pt x="325" y="686"/>
                </a:lnTo>
                <a:close/>
                <a:moveTo>
                  <a:pt x="251" y="684"/>
                </a:moveTo>
                <a:lnTo>
                  <a:pt x="251" y="683"/>
                </a:lnTo>
                <a:lnTo>
                  <a:pt x="251" y="684"/>
                </a:lnTo>
                <a:close/>
                <a:moveTo>
                  <a:pt x="278" y="684"/>
                </a:moveTo>
                <a:lnTo>
                  <a:pt x="278" y="683"/>
                </a:lnTo>
                <a:lnTo>
                  <a:pt x="278" y="684"/>
                </a:lnTo>
                <a:close/>
                <a:moveTo>
                  <a:pt x="252" y="683"/>
                </a:moveTo>
                <a:lnTo>
                  <a:pt x="252" y="684"/>
                </a:lnTo>
                <a:lnTo>
                  <a:pt x="252" y="683"/>
                </a:lnTo>
                <a:close/>
                <a:moveTo>
                  <a:pt x="277" y="686"/>
                </a:moveTo>
                <a:lnTo>
                  <a:pt x="275" y="686"/>
                </a:lnTo>
                <a:lnTo>
                  <a:pt x="277" y="684"/>
                </a:lnTo>
                <a:lnTo>
                  <a:pt x="277" y="683"/>
                </a:lnTo>
                <a:lnTo>
                  <a:pt x="277" y="684"/>
                </a:lnTo>
                <a:lnTo>
                  <a:pt x="277" y="686"/>
                </a:lnTo>
                <a:close/>
                <a:moveTo>
                  <a:pt x="336" y="684"/>
                </a:moveTo>
                <a:lnTo>
                  <a:pt x="336" y="683"/>
                </a:lnTo>
                <a:lnTo>
                  <a:pt x="336" y="684"/>
                </a:lnTo>
                <a:close/>
                <a:moveTo>
                  <a:pt x="271" y="683"/>
                </a:moveTo>
                <a:lnTo>
                  <a:pt x="273" y="684"/>
                </a:lnTo>
                <a:lnTo>
                  <a:pt x="273" y="686"/>
                </a:lnTo>
                <a:lnTo>
                  <a:pt x="274" y="686"/>
                </a:lnTo>
                <a:lnTo>
                  <a:pt x="273" y="686"/>
                </a:lnTo>
                <a:lnTo>
                  <a:pt x="271" y="686"/>
                </a:lnTo>
                <a:lnTo>
                  <a:pt x="271" y="684"/>
                </a:lnTo>
                <a:lnTo>
                  <a:pt x="271" y="683"/>
                </a:lnTo>
                <a:close/>
                <a:moveTo>
                  <a:pt x="315" y="684"/>
                </a:moveTo>
                <a:lnTo>
                  <a:pt x="315" y="683"/>
                </a:lnTo>
                <a:lnTo>
                  <a:pt x="315" y="684"/>
                </a:lnTo>
                <a:close/>
                <a:moveTo>
                  <a:pt x="168" y="683"/>
                </a:moveTo>
                <a:lnTo>
                  <a:pt x="167" y="683"/>
                </a:lnTo>
                <a:lnTo>
                  <a:pt x="168" y="683"/>
                </a:lnTo>
                <a:close/>
                <a:moveTo>
                  <a:pt x="337" y="683"/>
                </a:moveTo>
                <a:lnTo>
                  <a:pt x="336" y="683"/>
                </a:lnTo>
                <a:lnTo>
                  <a:pt x="337" y="683"/>
                </a:lnTo>
                <a:close/>
                <a:moveTo>
                  <a:pt x="271" y="683"/>
                </a:moveTo>
                <a:lnTo>
                  <a:pt x="273" y="683"/>
                </a:lnTo>
                <a:lnTo>
                  <a:pt x="271" y="683"/>
                </a:lnTo>
                <a:close/>
                <a:moveTo>
                  <a:pt x="332" y="683"/>
                </a:moveTo>
                <a:lnTo>
                  <a:pt x="332" y="684"/>
                </a:lnTo>
                <a:lnTo>
                  <a:pt x="332" y="683"/>
                </a:lnTo>
                <a:lnTo>
                  <a:pt x="330" y="683"/>
                </a:lnTo>
                <a:lnTo>
                  <a:pt x="332" y="683"/>
                </a:lnTo>
                <a:close/>
                <a:moveTo>
                  <a:pt x="311" y="683"/>
                </a:moveTo>
                <a:lnTo>
                  <a:pt x="312" y="683"/>
                </a:lnTo>
                <a:lnTo>
                  <a:pt x="312" y="682"/>
                </a:lnTo>
                <a:lnTo>
                  <a:pt x="312" y="683"/>
                </a:lnTo>
                <a:lnTo>
                  <a:pt x="311" y="683"/>
                </a:lnTo>
                <a:close/>
                <a:moveTo>
                  <a:pt x="315" y="683"/>
                </a:moveTo>
                <a:lnTo>
                  <a:pt x="315" y="684"/>
                </a:lnTo>
                <a:lnTo>
                  <a:pt x="316" y="686"/>
                </a:lnTo>
                <a:lnTo>
                  <a:pt x="315" y="687"/>
                </a:lnTo>
                <a:lnTo>
                  <a:pt x="315" y="686"/>
                </a:lnTo>
                <a:lnTo>
                  <a:pt x="315" y="684"/>
                </a:lnTo>
                <a:lnTo>
                  <a:pt x="313" y="684"/>
                </a:lnTo>
                <a:lnTo>
                  <a:pt x="312" y="684"/>
                </a:lnTo>
                <a:lnTo>
                  <a:pt x="312" y="683"/>
                </a:lnTo>
                <a:lnTo>
                  <a:pt x="313" y="682"/>
                </a:lnTo>
                <a:lnTo>
                  <a:pt x="313" y="683"/>
                </a:lnTo>
                <a:lnTo>
                  <a:pt x="315" y="683"/>
                </a:lnTo>
                <a:close/>
                <a:moveTo>
                  <a:pt x="337" y="683"/>
                </a:moveTo>
                <a:lnTo>
                  <a:pt x="337" y="682"/>
                </a:lnTo>
                <a:lnTo>
                  <a:pt x="337" y="683"/>
                </a:lnTo>
                <a:close/>
                <a:moveTo>
                  <a:pt x="349" y="683"/>
                </a:moveTo>
                <a:lnTo>
                  <a:pt x="347" y="683"/>
                </a:lnTo>
                <a:lnTo>
                  <a:pt x="347" y="682"/>
                </a:lnTo>
                <a:lnTo>
                  <a:pt x="349" y="682"/>
                </a:lnTo>
                <a:lnTo>
                  <a:pt x="349" y="683"/>
                </a:lnTo>
                <a:close/>
                <a:moveTo>
                  <a:pt x="315" y="683"/>
                </a:moveTo>
                <a:lnTo>
                  <a:pt x="313" y="683"/>
                </a:lnTo>
                <a:lnTo>
                  <a:pt x="313" y="682"/>
                </a:lnTo>
                <a:lnTo>
                  <a:pt x="315" y="683"/>
                </a:lnTo>
                <a:close/>
                <a:moveTo>
                  <a:pt x="325" y="683"/>
                </a:moveTo>
                <a:lnTo>
                  <a:pt x="325" y="682"/>
                </a:lnTo>
                <a:lnTo>
                  <a:pt x="325" y="683"/>
                </a:lnTo>
                <a:close/>
                <a:moveTo>
                  <a:pt x="347" y="682"/>
                </a:moveTo>
                <a:lnTo>
                  <a:pt x="346" y="682"/>
                </a:lnTo>
                <a:lnTo>
                  <a:pt x="346" y="680"/>
                </a:lnTo>
                <a:lnTo>
                  <a:pt x="347" y="680"/>
                </a:lnTo>
                <a:lnTo>
                  <a:pt x="347" y="682"/>
                </a:lnTo>
                <a:close/>
                <a:moveTo>
                  <a:pt x="346" y="682"/>
                </a:moveTo>
                <a:lnTo>
                  <a:pt x="346" y="680"/>
                </a:lnTo>
                <a:lnTo>
                  <a:pt x="346" y="682"/>
                </a:lnTo>
                <a:close/>
                <a:moveTo>
                  <a:pt x="269" y="682"/>
                </a:moveTo>
                <a:lnTo>
                  <a:pt x="268" y="683"/>
                </a:lnTo>
                <a:lnTo>
                  <a:pt x="266" y="683"/>
                </a:lnTo>
                <a:lnTo>
                  <a:pt x="266" y="682"/>
                </a:lnTo>
                <a:lnTo>
                  <a:pt x="268" y="680"/>
                </a:lnTo>
                <a:lnTo>
                  <a:pt x="268" y="682"/>
                </a:lnTo>
                <a:lnTo>
                  <a:pt x="269" y="682"/>
                </a:lnTo>
                <a:close/>
                <a:moveTo>
                  <a:pt x="328" y="682"/>
                </a:moveTo>
                <a:lnTo>
                  <a:pt x="326" y="682"/>
                </a:lnTo>
                <a:lnTo>
                  <a:pt x="326" y="680"/>
                </a:lnTo>
                <a:lnTo>
                  <a:pt x="328" y="680"/>
                </a:lnTo>
                <a:lnTo>
                  <a:pt x="326" y="680"/>
                </a:lnTo>
                <a:lnTo>
                  <a:pt x="328" y="682"/>
                </a:lnTo>
                <a:close/>
                <a:moveTo>
                  <a:pt x="355" y="680"/>
                </a:moveTo>
                <a:lnTo>
                  <a:pt x="354" y="680"/>
                </a:lnTo>
                <a:lnTo>
                  <a:pt x="355" y="680"/>
                </a:lnTo>
                <a:close/>
                <a:moveTo>
                  <a:pt x="336" y="680"/>
                </a:moveTo>
                <a:lnTo>
                  <a:pt x="336" y="679"/>
                </a:lnTo>
                <a:lnTo>
                  <a:pt x="336" y="680"/>
                </a:lnTo>
                <a:close/>
                <a:moveTo>
                  <a:pt x="268" y="680"/>
                </a:moveTo>
                <a:lnTo>
                  <a:pt x="268" y="679"/>
                </a:lnTo>
                <a:lnTo>
                  <a:pt x="268" y="680"/>
                </a:lnTo>
                <a:close/>
                <a:moveTo>
                  <a:pt x="326" y="679"/>
                </a:moveTo>
                <a:lnTo>
                  <a:pt x="325" y="680"/>
                </a:lnTo>
                <a:lnTo>
                  <a:pt x="325" y="679"/>
                </a:lnTo>
                <a:lnTo>
                  <a:pt x="326" y="679"/>
                </a:lnTo>
                <a:lnTo>
                  <a:pt x="328" y="679"/>
                </a:lnTo>
                <a:lnTo>
                  <a:pt x="326" y="679"/>
                </a:lnTo>
                <a:close/>
                <a:moveTo>
                  <a:pt x="251" y="679"/>
                </a:moveTo>
                <a:lnTo>
                  <a:pt x="249" y="679"/>
                </a:lnTo>
                <a:lnTo>
                  <a:pt x="251" y="679"/>
                </a:lnTo>
                <a:close/>
                <a:moveTo>
                  <a:pt x="277" y="680"/>
                </a:moveTo>
                <a:lnTo>
                  <a:pt x="277" y="679"/>
                </a:lnTo>
                <a:lnTo>
                  <a:pt x="277" y="680"/>
                </a:lnTo>
                <a:close/>
                <a:moveTo>
                  <a:pt x="353" y="679"/>
                </a:moveTo>
                <a:lnTo>
                  <a:pt x="353" y="680"/>
                </a:lnTo>
                <a:lnTo>
                  <a:pt x="351" y="679"/>
                </a:lnTo>
                <a:lnTo>
                  <a:pt x="353" y="679"/>
                </a:lnTo>
                <a:close/>
                <a:moveTo>
                  <a:pt x="328" y="679"/>
                </a:moveTo>
                <a:lnTo>
                  <a:pt x="329" y="679"/>
                </a:lnTo>
                <a:lnTo>
                  <a:pt x="330" y="679"/>
                </a:lnTo>
                <a:lnTo>
                  <a:pt x="329" y="679"/>
                </a:lnTo>
                <a:lnTo>
                  <a:pt x="328" y="679"/>
                </a:lnTo>
                <a:close/>
                <a:moveTo>
                  <a:pt x="254" y="679"/>
                </a:moveTo>
                <a:lnTo>
                  <a:pt x="253" y="679"/>
                </a:lnTo>
                <a:lnTo>
                  <a:pt x="254" y="679"/>
                </a:lnTo>
                <a:close/>
                <a:moveTo>
                  <a:pt x="253" y="679"/>
                </a:moveTo>
                <a:lnTo>
                  <a:pt x="252" y="679"/>
                </a:lnTo>
                <a:lnTo>
                  <a:pt x="252" y="678"/>
                </a:lnTo>
                <a:lnTo>
                  <a:pt x="253" y="679"/>
                </a:lnTo>
                <a:close/>
                <a:moveTo>
                  <a:pt x="270" y="679"/>
                </a:moveTo>
                <a:lnTo>
                  <a:pt x="270" y="678"/>
                </a:lnTo>
                <a:lnTo>
                  <a:pt x="270" y="679"/>
                </a:lnTo>
                <a:close/>
                <a:moveTo>
                  <a:pt x="336" y="679"/>
                </a:moveTo>
                <a:lnTo>
                  <a:pt x="336" y="678"/>
                </a:lnTo>
                <a:lnTo>
                  <a:pt x="336" y="679"/>
                </a:lnTo>
                <a:close/>
                <a:moveTo>
                  <a:pt x="336" y="679"/>
                </a:moveTo>
                <a:lnTo>
                  <a:pt x="334" y="679"/>
                </a:lnTo>
                <a:lnTo>
                  <a:pt x="334" y="680"/>
                </a:lnTo>
                <a:lnTo>
                  <a:pt x="333" y="680"/>
                </a:lnTo>
                <a:lnTo>
                  <a:pt x="333" y="682"/>
                </a:lnTo>
                <a:lnTo>
                  <a:pt x="333" y="683"/>
                </a:lnTo>
                <a:lnTo>
                  <a:pt x="332" y="683"/>
                </a:lnTo>
                <a:lnTo>
                  <a:pt x="332" y="682"/>
                </a:lnTo>
                <a:lnTo>
                  <a:pt x="330" y="682"/>
                </a:lnTo>
                <a:lnTo>
                  <a:pt x="329" y="682"/>
                </a:lnTo>
                <a:lnTo>
                  <a:pt x="330" y="682"/>
                </a:lnTo>
                <a:lnTo>
                  <a:pt x="329" y="680"/>
                </a:lnTo>
                <a:lnTo>
                  <a:pt x="328" y="682"/>
                </a:lnTo>
                <a:lnTo>
                  <a:pt x="329" y="682"/>
                </a:lnTo>
                <a:lnTo>
                  <a:pt x="329" y="683"/>
                </a:lnTo>
                <a:lnTo>
                  <a:pt x="328" y="682"/>
                </a:lnTo>
                <a:lnTo>
                  <a:pt x="328" y="680"/>
                </a:lnTo>
                <a:lnTo>
                  <a:pt x="328" y="679"/>
                </a:lnTo>
                <a:lnTo>
                  <a:pt x="329" y="679"/>
                </a:lnTo>
                <a:lnTo>
                  <a:pt x="330" y="679"/>
                </a:lnTo>
                <a:lnTo>
                  <a:pt x="333" y="679"/>
                </a:lnTo>
                <a:lnTo>
                  <a:pt x="333" y="678"/>
                </a:lnTo>
                <a:lnTo>
                  <a:pt x="334" y="678"/>
                </a:lnTo>
                <a:lnTo>
                  <a:pt x="334" y="679"/>
                </a:lnTo>
                <a:lnTo>
                  <a:pt x="336" y="679"/>
                </a:lnTo>
                <a:close/>
                <a:moveTo>
                  <a:pt x="342" y="679"/>
                </a:moveTo>
                <a:lnTo>
                  <a:pt x="341" y="678"/>
                </a:lnTo>
                <a:lnTo>
                  <a:pt x="342" y="678"/>
                </a:lnTo>
                <a:lnTo>
                  <a:pt x="342" y="679"/>
                </a:lnTo>
                <a:close/>
                <a:moveTo>
                  <a:pt x="173" y="678"/>
                </a:moveTo>
                <a:lnTo>
                  <a:pt x="173" y="679"/>
                </a:lnTo>
                <a:lnTo>
                  <a:pt x="172" y="679"/>
                </a:lnTo>
                <a:lnTo>
                  <a:pt x="172" y="680"/>
                </a:lnTo>
                <a:lnTo>
                  <a:pt x="171" y="680"/>
                </a:lnTo>
                <a:lnTo>
                  <a:pt x="171" y="679"/>
                </a:lnTo>
                <a:lnTo>
                  <a:pt x="172" y="678"/>
                </a:lnTo>
                <a:lnTo>
                  <a:pt x="173" y="678"/>
                </a:lnTo>
                <a:close/>
                <a:moveTo>
                  <a:pt x="268" y="679"/>
                </a:moveTo>
                <a:lnTo>
                  <a:pt x="266" y="679"/>
                </a:lnTo>
                <a:lnTo>
                  <a:pt x="268" y="678"/>
                </a:lnTo>
                <a:lnTo>
                  <a:pt x="268" y="679"/>
                </a:lnTo>
                <a:close/>
                <a:moveTo>
                  <a:pt x="271" y="678"/>
                </a:moveTo>
                <a:lnTo>
                  <a:pt x="271" y="679"/>
                </a:lnTo>
                <a:lnTo>
                  <a:pt x="271" y="678"/>
                </a:lnTo>
                <a:close/>
                <a:moveTo>
                  <a:pt x="333" y="678"/>
                </a:moveTo>
                <a:lnTo>
                  <a:pt x="333" y="679"/>
                </a:lnTo>
                <a:lnTo>
                  <a:pt x="330" y="679"/>
                </a:lnTo>
                <a:lnTo>
                  <a:pt x="330" y="678"/>
                </a:lnTo>
                <a:lnTo>
                  <a:pt x="333" y="678"/>
                </a:lnTo>
                <a:close/>
                <a:moveTo>
                  <a:pt x="347" y="678"/>
                </a:moveTo>
                <a:lnTo>
                  <a:pt x="349" y="678"/>
                </a:lnTo>
                <a:lnTo>
                  <a:pt x="351" y="679"/>
                </a:lnTo>
                <a:lnTo>
                  <a:pt x="351" y="680"/>
                </a:lnTo>
                <a:lnTo>
                  <a:pt x="353" y="680"/>
                </a:lnTo>
                <a:lnTo>
                  <a:pt x="353" y="682"/>
                </a:lnTo>
                <a:lnTo>
                  <a:pt x="350" y="682"/>
                </a:lnTo>
                <a:lnTo>
                  <a:pt x="349" y="680"/>
                </a:lnTo>
                <a:lnTo>
                  <a:pt x="347" y="679"/>
                </a:lnTo>
                <a:lnTo>
                  <a:pt x="347" y="678"/>
                </a:lnTo>
                <a:lnTo>
                  <a:pt x="346" y="678"/>
                </a:lnTo>
                <a:lnTo>
                  <a:pt x="347" y="678"/>
                </a:lnTo>
                <a:close/>
                <a:moveTo>
                  <a:pt x="175" y="678"/>
                </a:moveTo>
                <a:lnTo>
                  <a:pt x="173" y="678"/>
                </a:lnTo>
                <a:lnTo>
                  <a:pt x="175" y="678"/>
                </a:lnTo>
                <a:close/>
                <a:moveTo>
                  <a:pt x="177" y="678"/>
                </a:moveTo>
                <a:lnTo>
                  <a:pt x="177" y="676"/>
                </a:lnTo>
                <a:lnTo>
                  <a:pt x="177" y="678"/>
                </a:lnTo>
                <a:close/>
                <a:moveTo>
                  <a:pt x="177" y="678"/>
                </a:moveTo>
                <a:lnTo>
                  <a:pt x="176" y="678"/>
                </a:lnTo>
                <a:lnTo>
                  <a:pt x="176" y="676"/>
                </a:lnTo>
                <a:lnTo>
                  <a:pt x="177" y="676"/>
                </a:lnTo>
                <a:lnTo>
                  <a:pt x="177" y="678"/>
                </a:lnTo>
                <a:close/>
                <a:moveTo>
                  <a:pt x="253" y="678"/>
                </a:moveTo>
                <a:lnTo>
                  <a:pt x="253" y="676"/>
                </a:lnTo>
                <a:lnTo>
                  <a:pt x="253" y="678"/>
                </a:lnTo>
                <a:close/>
                <a:moveTo>
                  <a:pt x="349" y="678"/>
                </a:moveTo>
                <a:lnTo>
                  <a:pt x="347" y="678"/>
                </a:lnTo>
                <a:lnTo>
                  <a:pt x="347" y="676"/>
                </a:lnTo>
                <a:lnTo>
                  <a:pt x="349" y="676"/>
                </a:lnTo>
                <a:lnTo>
                  <a:pt x="349" y="678"/>
                </a:lnTo>
                <a:close/>
                <a:moveTo>
                  <a:pt x="269" y="676"/>
                </a:moveTo>
                <a:lnTo>
                  <a:pt x="269" y="675"/>
                </a:lnTo>
                <a:lnTo>
                  <a:pt x="269" y="676"/>
                </a:lnTo>
                <a:close/>
                <a:moveTo>
                  <a:pt x="271" y="676"/>
                </a:moveTo>
                <a:lnTo>
                  <a:pt x="270" y="676"/>
                </a:lnTo>
                <a:lnTo>
                  <a:pt x="270" y="675"/>
                </a:lnTo>
                <a:lnTo>
                  <a:pt x="271" y="675"/>
                </a:lnTo>
                <a:lnTo>
                  <a:pt x="271" y="676"/>
                </a:lnTo>
                <a:close/>
                <a:moveTo>
                  <a:pt x="274" y="675"/>
                </a:moveTo>
                <a:lnTo>
                  <a:pt x="275" y="676"/>
                </a:lnTo>
                <a:lnTo>
                  <a:pt x="277" y="676"/>
                </a:lnTo>
                <a:lnTo>
                  <a:pt x="278" y="676"/>
                </a:lnTo>
                <a:lnTo>
                  <a:pt x="278" y="678"/>
                </a:lnTo>
                <a:lnTo>
                  <a:pt x="277" y="679"/>
                </a:lnTo>
                <a:lnTo>
                  <a:pt x="275" y="679"/>
                </a:lnTo>
                <a:lnTo>
                  <a:pt x="275" y="680"/>
                </a:lnTo>
                <a:lnTo>
                  <a:pt x="275" y="682"/>
                </a:lnTo>
                <a:lnTo>
                  <a:pt x="277" y="683"/>
                </a:lnTo>
                <a:lnTo>
                  <a:pt x="275" y="684"/>
                </a:lnTo>
                <a:lnTo>
                  <a:pt x="275" y="686"/>
                </a:lnTo>
                <a:lnTo>
                  <a:pt x="275" y="687"/>
                </a:lnTo>
                <a:lnTo>
                  <a:pt x="274" y="688"/>
                </a:lnTo>
                <a:lnTo>
                  <a:pt x="274" y="687"/>
                </a:lnTo>
                <a:lnTo>
                  <a:pt x="273" y="687"/>
                </a:lnTo>
                <a:lnTo>
                  <a:pt x="273" y="686"/>
                </a:lnTo>
                <a:lnTo>
                  <a:pt x="274" y="686"/>
                </a:lnTo>
                <a:lnTo>
                  <a:pt x="274" y="684"/>
                </a:lnTo>
                <a:lnTo>
                  <a:pt x="273" y="684"/>
                </a:lnTo>
                <a:lnTo>
                  <a:pt x="273" y="683"/>
                </a:lnTo>
                <a:lnTo>
                  <a:pt x="273" y="682"/>
                </a:lnTo>
                <a:lnTo>
                  <a:pt x="271" y="682"/>
                </a:lnTo>
                <a:lnTo>
                  <a:pt x="271" y="680"/>
                </a:lnTo>
                <a:lnTo>
                  <a:pt x="271" y="679"/>
                </a:lnTo>
                <a:lnTo>
                  <a:pt x="271" y="678"/>
                </a:lnTo>
                <a:lnTo>
                  <a:pt x="271" y="676"/>
                </a:lnTo>
                <a:lnTo>
                  <a:pt x="273" y="676"/>
                </a:lnTo>
                <a:lnTo>
                  <a:pt x="273" y="675"/>
                </a:lnTo>
                <a:lnTo>
                  <a:pt x="274" y="675"/>
                </a:lnTo>
                <a:close/>
                <a:moveTo>
                  <a:pt x="342" y="675"/>
                </a:moveTo>
                <a:lnTo>
                  <a:pt x="343" y="675"/>
                </a:lnTo>
                <a:lnTo>
                  <a:pt x="343" y="676"/>
                </a:lnTo>
                <a:lnTo>
                  <a:pt x="345" y="676"/>
                </a:lnTo>
                <a:lnTo>
                  <a:pt x="345" y="678"/>
                </a:lnTo>
                <a:lnTo>
                  <a:pt x="343" y="678"/>
                </a:lnTo>
                <a:lnTo>
                  <a:pt x="342" y="678"/>
                </a:lnTo>
                <a:lnTo>
                  <a:pt x="342" y="676"/>
                </a:lnTo>
                <a:lnTo>
                  <a:pt x="341" y="676"/>
                </a:lnTo>
                <a:lnTo>
                  <a:pt x="341" y="678"/>
                </a:lnTo>
                <a:lnTo>
                  <a:pt x="342" y="678"/>
                </a:lnTo>
                <a:lnTo>
                  <a:pt x="341" y="678"/>
                </a:lnTo>
                <a:lnTo>
                  <a:pt x="340" y="676"/>
                </a:lnTo>
                <a:lnTo>
                  <a:pt x="340" y="675"/>
                </a:lnTo>
                <a:lnTo>
                  <a:pt x="341" y="675"/>
                </a:lnTo>
                <a:lnTo>
                  <a:pt x="342" y="675"/>
                </a:lnTo>
                <a:close/>
                <a:moveTo>
                  <a:pt x="270" y="676"/>
                </a:moveTo>
                <a:lnTo>
                  <a:pt x="269" y="676"/>
                </a:lnTo>
                <a:lnTo>
                  <a:pt x="269" y="675"/>
                </a:lnTo>
                <a:lnTo>
                  <a:pt x="270" y="675"/>
                </a:lnTo>
                <a:lnTo>
                  <a:pt x="270" y="676"/>
                </a:lnTo>
                <a:close/>
                <a:moveTo>
                  <a:pt x="282" y="676"/>
                </a:moveTo>
                <a:lnTo>
                  <a:pt x="282" y="675"/>
                </a:lnTo>
                <a:lnTo>
                  <a:pt x="282" y="676"/>
                </a:lnTo>
                <a:close/>
                <a:moveTo>
                  <a:pt x="288" y="675"/>
                </a:moveTo>
                <a:lnTo>
                  <a:pt x="288" y="676"/>
                </a:lnTo>
                <a:lnTo>
                  <a:pt x="287" y="675"/>
                </a:lnTo>
                <a:lnTo>
                  <a:pt x="288" y="674"/>
                </a:lnTo>
                <a:lnTo>
                  <a:pt x="288" y="675"/>
                </a:lnTo>
                <a:close/>
                <a:moveTo>
                  <a:pt x="342" y="675"/>
                </a:moveTo>
                <a:lnTo>
                  <a:pt x="341" y="675"/>
                </a:lnTo>
                <a:lnTo>
                  <a:pt x="342" y="675"/>
                </a:lnTo>
                <a:lnTo>
                  <a:pt x="342" y="674"/>
                </a:lnTo>
                <a:lnTo>
                  <a:pt x="342" y="675"/>
                </a:lnTo>
                <a:close/>
                <a:moveTo>
                  <a:pt x="182" y="678"/>
                </a:moveTo>
                <a:lnTo>
                  <a:pt x="182" y="676"/>
                </a:lnTo>
                <a:lnTo>
                  <a:pt x="182" y="675"/>
                </a:lnTo>
                <a:lnTo>
                  <a:pt x="182" y="674"/>
                </a:lnTo>
                <a:lnTo>
                  <a:pt x="184" y="674"/>
                </a:lnTo>
                <a:lnTo>
                  <a:pt x="185" y="674"/>
                </a:lnTo>
                <a:lnTo>
                  <a:pt x="184" y="676"/>
                </a:lnTo>
                <a:lnTo>
                  <a:pt x="182" y="676"/>
                </a:lnTo>
                <a:lnTo>
                  <a:pt x="182" y="678"/>
                </a:lnTo>
                <a:close/>
                <a:moveTo>
                  <a:pt x="265" y="674"/>
                </a:moveTo>
                <a:lnTo>
                  <a:pt x="264" y="675"/>
                </a:lnTo>
                <a:lnTo>
                  <a:pt x="264" y="674"/>
                </a:lnTo>
                <a:lnTo>
                  <a:pt x="265" y="674"/>
                </a:lnTo>
                <a:close/>
                <a:moveTo>
                  <a:pt x="270" y="675"/>
                </a:moveTo>
                <a:lnTo>
                  <a:pt x="269" y="675"/>
                </a:lnTo>
                <a:lnTo>
                  <a:pt x="269" y="674"/>
                </a:lnTo>
                <a:lnTo>
                  <a:pt x="270" y="672"/>
                </a:lnTo>
                <a:lnTo>
                  <a:pt x="270" y="675"/>
                </a:lnTo>
                <a:close/>
                <a:moveTo>
                  <a:pt x="274" y="675"/>
                </a:moveTo>
                <a:lnTo>
                  <a:pt x="273" y="675"/>
                </a:lnTo>
                <a:lnTo>
                  <a:pt x="273" y="674"/>
                </a:lnTo>
                <a:lnTo>
                  <a:pt x="274" y="674"/>
                </a:lnTo>
                <a:lnTo>
                  <a:pt x="274" y="672"/>
                </a:lnTo>
                <a:lnTo>
                  <a:pt x="275" y="672"/>
                </a:lnTo>
                <a:lnTo>
                  <a:pt x="275" y="674"/>
                </a:lnTo>
                <a:lnTo>
                  <a:pt x="274" y="675"/>
                </a:lnTo>
                <a:close/>
                <a:moveTo>
                  <a:pt x="185" y="674"/>
                </a:moveTo>
                <a:lnTo>
                  <a:pt x="185" y="672"/>
                </a:lnTo>
                <a:lnTo>
                  <a:pt x="185" y="674"/>
                </a:lnTo>
                <a:close/>
                <a:moveTo>
                  <a:pt x="188" y="672"/>
                </a:moveTo>
                <a:lnTo>
                  <a:pt x="186" y="674"/>
                </a:lnTo>
                <a:lnTo>
                  <a:pt x="186" y="672"/>
                </a:lnTo>
                <a:lnTo>
                  <a:pt x="188" y="672"/>
                </a:lnTo>
                <a:close/>
                <a:moveTo>
                  <a:pt x="258" y="672"/>
                </a:moveTo>
                <a:lnTo>
                  <a:pt x="257" y="672"/>
                </a:lnTo>
                <a:lnTo>
                  <a:pt x="258" y="672"/>
                </a:lnTo>
                <a:close/>
                <a:moveTo>
                  <a:pt x="264" y="672"/>
                </a:moveTo>
                <a:lnTo>
                  <a:pt x="264" y="671"/>
                </a:lnTo>
                <a:lnTo>
                  <a:pt x="264" y="672"/>
                </a:lnTo>
                <a:close/>
                <a:moveTo>
                  <a:pt x="188" y="672"/>
                </a:moveTo>
                <a:lnTo>
                  <a:pt x="188" y="671"/>
                </a:lnTo>
                <a:lnTo>
                  <a:pt x="188" y="672"/>
                </a:lnTo>
                <a:close/>
                <a:moveTo>
                  <a:pt x="268" y="672"/>
                </a:moveTo>
                <a:lnTo>
                  <a:pt x="269" y="672"/>
                </a:lnTo>
                <a:lnTo>
                  <a:pt x="269" y="671"/>
                </a:lnTo>
                <a:lnTo>
                  <a:pt x="269" y="672"/>
                </a:lnTo>
                <a:lnTo>
                  <a:pt x="269" y="674"/>
                </a:lnTo>
                <a:lnTo>
                  <a:pt x="269" y="675"/>
                </a:lnTo>
                <a:lnTo>
                  <a:pt x="268" y="674"/>
                </a:lnTo>
                <a:lnTo>
                  <a:pt x="269" y="674"/>
                </a:lnTo>
                <a:lnTo>
                  <a:pt x="268" y="674"/>
                </a:lnTo>
                <a:lnTo>
                  <a:pt x="268" y="675"/>
                </a:lnTo>
                <a:lnTo>
                  <a:pt x="268" y="676"/>
                </a:lnTo>
                <a:lnTo>
                  <a:pt x="268" y="675"/>
                </a:lnTo>
                <a:lnTo>
                  <a:pt x="268" y="676"/>
                </a:lnTo>
                <a:lnTo>
                  <a:pt x="266" y="676"/>
                </a:lnTo>
                <a:lnTo>
                  <a:pt x="266" y="678"/>
                </a:lnTo>
                <a:lnTo>
                  <a:pt x="268" y="678"/>
                </a:lnTo>
                <a:lnTo>
                  <a:pt x="266" y="678"/>
                </a:lnTo>
                <a:lnTo>
                  <a:pt x="266" y="676"/>
                </a:lnTo>
                <a:lnTo>
                  <a:pt x="265" y="676"/>
                </a:lnTo>
                <a:lnTo>
                  <a:pt x="264" y="675"/>
                </a:lnTo>
                <a:lnTo>
                  <a:pt x="265" y="674"/>
                </a:lnTo>
                <a:lnTo>
                  <a:pt x="264" y="672"/>
                </a:lnTo>
                <a:lnTo>
                  <a:pt x="265" y="672"/>
                </a:lnTo>
                <a:lnTo>
                  <a:pt x="266" y="672"/>
                </a:lnTo>
                <a:lnTo>
                  <a:pt x="266" y="671"/>
                </a:lnTo>
                <a:lnTo>
                  <a:pt x="268" y="671"/>
                </a:lnTo>
                <a:lnTo>
                  <a:pt x="268" y="672"/>
                </a:lnTo>
                <a:close/>
                <a:moveTo>
                  <a:pt x="271" y="672"/>
                </a:moveTo>
                <a:lnTo>
                  <a:pt x="270" y="672"/>
                </a:lnTo>
                <a:lnTo>
                  <a:pt x="270" y="671"/>
                </a:lnTo>
                <a:lnTo>
                  <a:pt x="271" y="672"/>
                </a:lnTo>
                <a:close/>
                <a:moveTo>
                  <a:pt x="269" y="671"/>
                </a:moveTo>
                <a:lnTo>
                  <a:pt x="268" y="671"/>
                </a:lnTo>
                <a:lnTo>
                  <a:pt x="269" y="671"/>
                </a:lnTo>
                <a:close/>
                <a:moveTo>
                  <a:pt x="258" y="671"/>
                </a:moveTo>
                <a:lnTo>
                  <a:pt x="260" y="672"/>
                </a:lnTo>
                <a:lnTo>
                  <a:pt x="261" y="674"/>
                </a:lnTo>
                <a:lnTo>
                  <a:pt x="262" y="674"/>
                </a:lnTo>
                <a:lnTo>
                  <a:pt x="262" y="675"/>
                </a:lnTo>
                <a:lnTo>
                  <a:pt x="261" y="675"/>
                </a:lnTo>
                <a:lnTo>
                  <a:pt x="260" y="674"/>
                </a:lnTo>
                <a:lnTo>
                  <a:pt x="258" y="674"/>
                </a:lnTo>
                <a:lnTo>
                  <a:pt x="260" y="672"/>
                </a:lnTo>
                <a:lnTo>
                  <a:pt x="258" y="672"/>
                </a:lnTo>
                <a:lnTo>
                  <a:pt x="258" y="671"/>
                </a:lnTo>
                <a:lnTo>
                  <a:pt x="257" y="672"/>
                </a:lnTo>
                <a:lnTo>
                  <a:pt x="256" y="672"/>
                </a:lnTo>
                <a:lnTo>
                  <a:pt x="257" y="672"/>
                </a:lnTo>
                <a:lnTo>
                  <a:pt x="257" y="674"/>
                </a:lnTo>
                <a:lnTo>
                  <a:pt x="258" y="674"/>
                </a:lnTo>
                <a:lnTo>
                  <a:pt x="260" y="674"/>
                </a:lnTo>
                <a:lnTo>
                  <a:pt x="260" y="675"/>
                </a:lnTo>
                <a:lnTo>
                  <a:pt x="260" y="674"/>
                </a:lnTo>
                <a:lnTo>
                  <a:pt x="261" y="675"/>
                </a:lnTo>
                <a:lnTo>
                  <a:pt x="262" y="675"/>
                </a:lnTo>
                <a:lnTo>
                  <a:pt x="262" y="676"/>
                </a:lnTo>
                <a:lnTo>
                  <a:pt x="261" y="676"/>
                </a:lnTo>
                <a:lnTo>
                  <a:pt x="262" y="676"/>
                </a:lnTo>
                <a:lnTo>
                  <a:pt x="264" y="676"/>
                </a:lnTo>
                <a:lnTo>
                  <a:pt x="262" y="676"/>
                </a:lnTo>
                <a:lnTo>
                  <a:pt x="264" y="675"/>
                </a:lnTo>
                <a:lnTo>
                  <a:pt x="264" y="676"/>
                </a:lnTo>
                <a:lnTo>
                  <a:pt x="265" y="676"/>
                </a:lnTo>
                <a:lnTo>
                  <a:pt x="266" y="678"/>
                </a:lnTo>
                <a:lnTo>
                  <a:pt x="266" y="679"/>
                </a:lnTo>
                <a:lnTo>
                  <a:pt x="266" y="680"/>
                </a:lnTo>
                <a:lnTo>
                  <a:pt x="266" y="682"/>
                </a:lnTo>
                <a:lnTo>
                  <a:pt x="266" y="683"/>
                </a:lnTo>
                <a:lnTo>
                  <a:pt x="268" y="683"/>
                </a:lnTo>
                <a:lnTo>
                  <a:pt x="266" y="684"/>
                </a:lnTo>
                <a:lnTo>
                  <a:pt x="266" y="686"/>
                </a:lnTo>
                <a:lnTo>
                  <a:pt x="265" y="684"/>
                </a:lnTo>
                <a:lnTo>
                  <a:pt x="265" y="686"/>
                </a:lnTo>
                <a:lnTo>
                  <a:pt x="265" y="687"/>
                </a:lnTo>
                <a:lnTo>
                  <a:pt x="264" y="687"/>
                </a:lnTo>
                <a:lnTo>
                  <a:pt x="262" y="687"/>
                </a:lnTo>
                <a:lnTo>
                  <a:pt x="261" y="687"/>
                </a:lnTo>
                <a:lnTo>
                  <a:pt x="261" y="688"/>
                </a:lnTo>
                <a:lnTo>
                  <a:pt x="261" y="687"/>
                </a:lnTo>
                <a:lnTo>
                  <a:pt x="260" y="687"/>
                </a:lnTo>
                <a:lnTo>
                  <a:pt x="260" y="688"/>
                </a:lnTo>
                <a:lnTo>
                  <a:pt x="258" y="688"/>
                </a:lnTo>
                <a:lnTo>
                  <a:pt x="258" y="689"/>
                </a:lnTo>
                <a:lnTo>
                  <a:pt x="257" y="689"/>
                </a:lnTo>
                <a:lnTo>
                  <a:pt x="257" y="688"/>
                </a:lnTo>
                <a:lnTo>
                  <a:pt x="257" y="687"/>
                </a:lnTo>
                <a:lnTo>
                  <a:pt x="256" y="687"/>
                </a:lnTo>
                <a:lnTo>
                  <a:pt x="254" y="687"/>
                </a:lnTo>
                <a:lnTo>
                  <a:pt x="253" y="687"/>
                </a:lnTo>
                <a:lnTo>
                  <a:pt x="253" y="688"/>
                </a:lnTo>
                <a:lnTo>
                  <a:pt x="252" y="688"/>
                </a:lnTo>
                <a:lnTo>
                  <a:pt x="252" y="687"/>
                </a:lnTo>
                <a:lnTo>
                  <a:pt x="252" y="686"/>
                </a:lnTo>
                <a:lnTo>
                  <a:pt x="253" y="684"/>
                </a:lnTo>
                <a:lnTo>
                  <a:pt x="254" y="683"/>
                </a:lnTo>
                <a:lnTo>
                  <a:pt x="253" y="684"/>
                </a:lnTo>
                <a:lnTo>
                  <a:pt x="252" y="684"/>
                </a:lnTo>
                <a:lnTo>
                  <a:pt x="252" y="686"/>
                </a:lnTo>
                <a:lnTo>
                  <a:pt x="251" y="686"/>
                </a:lnTo>
                <a:lnTo>
                  <a:pt x="252" y="684"/>
                </a:lnTo>
                <a:lnTo>
                  <a:pt x="252" y="683"/>
                </a:lnTo>
                <a:lnTo>
                  <a:pt x="253" y="683"/>
                </a:lnTo>
                <a:lnTo>
                  <a:pt x="253" y="682"/>
                </a:lnTo>
                <a:lnTo>
                  <a:pt x="254" y="680"/>
                </a:lnTo>
                <a:lnTo>
                  <a:pt x="254" y="679"/>
                </a:lnTo>
                <a:lnTo>
                  <a:pt x="254" y="678"/>
                </a:lnTo>
                <a:lnTo>
                  <a:pt x="254" y="676"/>
                </a:lnTo>
                <a:lnTo>
                  <a:pt x="254" y="675"/>
                </a:lnTo>
                <a:lnTo>
                  <a:pt x="254" y="674"/>
                </a:lnTo>
                <a:lnTo>
                  <a:pt x="254" y="672"/>
                </a:lnTo>
                <a:lnTo>
                  <a:pt x="256" y="671"/>
                </a:lnTo>
                <a:lnTo>
                  <a:pt x="257" y="671"/>
                </a:lnTo>
                <a:lnTo>
                  <a:pt x="257" y="670"/>
                </a:lnTo>
                <a:lnTo>
                  <a:pt x="258" y="671"/>
                </a:lnTo>
                <a:close/>
                <a:moveTo>
                  <a:pt x="260" y="670"/>
                </a:moveTo>
                <a:lnTo>
                  <a:pt x="261" y="670"/>
                </a:lnTo>
                <a:lnTo>
                  <a:pt x="262" y="671"/>
                </a:lnTo>
                <a:lnTo>
                  <a:pt x="261" y="671"/>
                </a:lnTo>
                <a:lnTo>
                  <a:pt x="261" y="672"/>
                </a:lnTo>
                <a:lnTo>
                  <a:pt x="260" y="672"/>
                </a:lnTo>
                <a:lnTo>
                  <a:pt x="260" y="671"/>
                </a:lnTo>
                <a:lnTo>
                  <a:pt x="260" y="670"/>
                </a:lnTo>
                <a:close/>
                <a:moveTo>
                  <a:pt x="278" y="670"/>
                </a:moveTo>
                <a:lnTo>
                  <a:pt x="279" y="671"/>
                </a:lnTo>
                <a:lnTo>
                  <a:pt x="279" y="670"/>
                </a:lnTo>
                <a:lnTo>
                  <a:pt x="279" y="671"/>
                </a:lnTo>
                <a:lnTo>
                  <a:pt x="279" y="672"/>
                </a:lnTo>
                <a:lnTo>
                  <a:pt x="278" y="674"/>
                </a:lnTo>
                <a:lnTo>
                  <a:pt x="278" y="675"/>
                </a:lnTo>
                <a:lnTo>
                  <a:pt x="278" y="676"/>
                </a:lnTo>
                <a:lnTo>
                  <a:pt x="275" y="676"/>
                </a:lnTo>
                <a:lnTo>
                  <a:pt x="275" y="675"/>
                </a:lnTo>
                <a:lnTo>
                  <a:pt x="275" y="674"/>
                </a:lnTo>
                <a:lnTo>
                  <a:pt x="275" y="672"/>
                </a:lnTo>
                <a:lnTo>
                  <a:pt x="274" y="672"/>
                </a:lnTo>
                <a:lnTo>
                  <a:pt x="274" y="671"/>
                </a:lnTo>
                <a:lnTo>
                  <a:pt x="275" y="671"/>
                </a:lnTo>
                <a:lnTo>
                  <a:pt x="277" y="670"/>
                </a:lnTo>
                <a:lnTo>
                  <a:pt x="278" y="670"/>
                </a:lnTo>
                <a:close/>
                <a:moveTo>
                  <a:pt x="281" y="670"/>
                </a:moveTo>
                <a:lnTo>
                  <a:pt x="279" y="670"/>
                </a:lnTo>
                <a:lnTo>
                  <a:pt x="278" y="670"/>
                </a:lnTo>
                <a:lnTo>
                  <a:pt x="279" y="668"/>
                </a:lnTo>
                <a:lnTo>
                  <a:pt x="281" y="668"/>
                </a:lnTo>
                <a:lnTo>
                  <a:pt x="281" y="670"/>
                </a:lnTo>
                <a:close/>
                <a:moveTo>
                  <a:pt x="253" y="668"/>
                </a:moveTo>
                <a:lnTo>
                  <a:pt x="254" y="670"/>
                </a:lnTo>
                <a:lnTo>
                  <a:pt x="254" y="671"/>
                </a:lnTo>
                <a:lnTo>
                  <a:pt x="253" y="671"/>
                </a:lnTo>
                <a:lnTo>
                  <a:pt x="253" y="672"/>
                </a:lnTo>
                <a:lnTo>
                  <a:pt x="253" y="675"/>
                </a:lnTo>
                <a:lnTo>
                  <a:pt x="253" y="676"/>
                </a:lnTo>
                <a:lnTo>
                  <a:pt x="252" y="678"/>
                </a:lnTo>
                <a:lnTo>
                  <a:pt x="252" y="679"/>
                </a:lnTo>
                <a:lnTo>
                  <a:pt x="253" y="680"/>
                </a:lnTo>
                <a:lnTo>
                  <a:pt x="251" y="682"/>
                </a:lnTo>
                <a:lnTo>
                  <a:pt x="251" y="680"/>
                </a:lnTo>
                <a:lnTo>
                  <a:pt x="251" y="679"/>
                </a:lnTo>
                <a:lnTo>
                  <a:pt x="249" y="678"/>
                </a:lnTo>
                <a:lnTo>
                  <a:pt x="249" y="676"/>
                </a:lnTo>
                <a:lnTo>
                  <a:pt x="249" y="675"/>
                </a:lnTo>
                <a:lnTo>
                  <a:pt x="249" y="674"/>
                </a:lnTo>
                <a:lnTo>
                  <a:pt x="251" y="672"/>
                </a:lnTo>
                <a:lnTo>
                  <a:pt x="252" y="671"/>
                </a:lnTo>
                <a:lnTo>
                  <a:pt x="252" y="670"/>
                </a:lnTo>
                <a:lnTo>
                  <a:pt x="253" y="668"/>
                </a:lnTo>
                <a:close/>
                <a:moveTo>
                  <a:pt x="256" y="671"/>
                </a:moveTo>
                <a:lnTo>
                  <a:pt x="256" y="670"/>
                </a:lnTo>
                <a:lnTo>
                  <a:pt x="256" y="668"/>
                </a:lnTo>
                <a:lnTo>
                  <a:pt x="257" y="668"/>
                </a:lnTo>
                <a:lnTo>
                  <a:pt x="257" y="670"/>
                </a:lnTo>
                <a:lnTo>
                  <a:pt x="256" y="670"/>
                </a:lnTo>
                <a:lnTo>
                  <a:pt x="256" y="671"/>
                </a:lnTo>
                <a:close/>
                <a:moveTo>
                  <a:pt x="260" y="667"/>
                </a:moveTo>
                <a:lnTo>
                  <a:pt x="261" y="667"/>
                </a:lnTo>
                <a:lnTo>
                  <a:pt x="260" y="667"/>
                </a:lnTo>
                <a:close/>
                <a:moveTo>
                  <a:pt x="261" y="667"/>
                </a:moveTo>
                <a:lnTo>
                  <a:pt x="260" y="667"/>
                </a:lnTo>
                <a:lnTo>
                  <a:pt x="261" y="667"/>
                </a:lnTo>
                <a:close/>
                <a:moveTo>
                  <a:pt x="248" y="667"/>
                </a:moveTo>
                <a:lnTo>
                  <a:pt x="248" y="666"/>
                </a:lnTo>
                <a:lnTo>
                  <a:pt x="248" y="667"/>
                </a:lnTo>
                <a:close/>
                <a:moveTo>
                  <a:pt x="281" y="666"/>
                </a:moveTo>
                <a:lnTo>
                  <a:pt x="282" y="667"/>
                </a:lnTo>
                <a:lnTo>
                  <a:pt x="283" y="667"/>
                </a:lnTo>
                <a:lnTo>
                  <a:pt x="283" y="668"/>
                </a:lnTo>
                <a:lnTo>
                  <a:pt x="282" y="670"/>
                </a:lnTo>
                <a:lnTo>
                  <a:pt x="281" y="670"/>
                </a:lnTo>
                <a:lnTo>
                  <a:pt x="281" y="668"/>
                </a:lnTo>
                <a:lnTo>
                  <a:pt x="281" y="667"/>
                </a:lnTo>
                <a:lnTo>
                  <a:pt x="279" y="667"/>
                </a:lnTo>
                <a:lnTo>
                  <a:pt x="281" y="666"/>
                </a:lnTo>
                <a:close/>
                <a:moveTo>
                  <a:pt x="254" y="667"/>
                </a:moveTo>
                <a:lnTo>
                  <a:pt x="254" y="666"/>
                </a:lnTo>
                <a:lnTo>
                  <a:pt x="254" y="667"/>
                </a:lnTo>
                <a:close/>
                <a:moveTo>
                  <a:pt x="249" y="666"/>
                </a:moveTo>
                <a:lnTo>
                  <a:pt x="248" y="666"/>
                </a:lnTo>
                <a:lnTo>
                  <a:pt x="249" y="666"/>
                </a:lnTo>
                <a:close/>
                <a:moveTo>
                  <a:pt x="262" y="666"/>
                </a:moveTo>
                <a:lnTo>
                  <a:pt x="261" y="666"/>
                </a:lnTo>
                <a:lnTo>
                  <a:pt x="261" y="667"/>
                </a:lnTo>
                <a:lnTo>
                  <a:pt x="262" y="667"/>
                </a:lnTo>
                <a:lnTo>
                  <a:pt x="264" y="667"/>
                </a:lnTo>
                <a:lnTo>
                  <a:pt x="264" y="668"/>
                </a:lnTo>
                <a:lnTo>
                  <a:pt x="262" y="668"/>
                </a:lnTo>
                <a:lnTo>
                  <a:pt x="262" y="667"/>
                </a:lnTo>
                <a:lnTo>
                  <a:pt x="261" y="667"/>
                </a:lnTo>
                <a:lnTo>
                  <a:pt x="261" y="666"/>
                </a:lnTo>
                <a:lnTo>
                  <a:pt x="262" y="666"/>
                </a:lnTo>
                <a:close/>
                <a:moveTo>
                  <a:pt x="262" y="666"/>
                </a:moveTo>
                <a:lnTo>
                  <a:pt x="264" y="667"/>
                </a:lnTo>
                <a:lnTo>
                  <a:pt x="262" y="667"/>
                </a:lnTo>
                <a:lnTo>
                  <a:pt x="262" y="666"/>
                </a:lnTo>
                <a:close/>
                <a:moveTo>
                  <a:pt x="282" y="666"/>
                </a:moveTo>
                <a:lnTo>
                  <a:pt x="281" y="666"/>
                </a:lnTo>
                <a:lnTo>
                  <a:pt x="282" y="666"/>
                </a:lnTo>
                <a:close/>
                <a:moveTo>
                  <a:pt x="266" y="663"/>
                </a:moveTo>
                <a:lnTo>
                  <a:pt x="268" y="665"/>
                </a:lnTo>
                <a:lnTo>
                  <a:pt x="268" y="666"/>
                </a:lnTo>
                <a:lnTo>
                  <a:pt x="266" y="666"/>
                </a:lnTo>
                <a:lnTo>
                  <a:pt x="265" y="665"/>
                </a:lnTo>
                <a:lnTo>
                  <a:pt x="266" y="663"/>
                </a:lnTo>
                <a:close/>
                <a:moveTo>
                  <a:pt x="257" y="665"/>
                </a:moveTo>
                <a:lnTo>
                  <a:pt x="256" y="665"/>
                </a:lnTo>
                <a:lnTo>
                  <a:pt x="254" y="665"/>
                </a:lnTo>
                <a:lnTo>
                  <a:pt x="254" y="663"/>
                </a:lnTo>
                <a:lnTo>
                  <a:pt x="256" y="663"/>
                </a:lnTo>
                <a:lnTo>
                  <a:pt x="256" y="665"/>
                </a:lnTo>
                <a:lnTo>
                  <a:pt x="257" y="665"/>
                </a:lnTo>
                <a:close/>
                <a:moveTo>
                  <a:pt x="256" y="663"/>
                </a:moveTo>
                <a:lnTo>
                  <a:pt x="257" y="663"/>
                </a:lnTo>
                <a:lnTo>
                  <a:pt x="256" y="663"/>
                </a:lnTo>
                <a:close/>
                <a:moveTo>
                  <a:pt x="257" y="663"/>
                </a:moveTo>
                <a:lnTo>
                  <a:pt x="258" y="663"/>
                </a:lnTo>
                <a:lnTo>
                  <a:pt x="257" y="663"/>
                </a:lnTo>
                <a:close/>
                <a:moveTo>
                  <a:pt x="245" y="663"/>
                </a:moveTo>
                <a:lnTo>
                  <a:pt x="245" y="662"/>
                </a:lnTo>
                <a:lnTo>
                  <a:pt x="247" y="662"/>
                </a:lnTo>
                <a:lnTo>
                  <a:pt x="247" y="663"/>
                </a:lnTo>
                <a:lnTo>
                  <a:pt x="245" y="663"/>
                </a:lnTo>
                <a:close/>
                <a:moveTo>
                  <a:pt x="249" y="663"/>
                </a:moveTo>
                <a:lnTo>
                  <a:pt x="249" y="662"/>
                </a:lnTo>
                <a:lnTo>
                  <a:pt x="249" y="663"/>
                </a:lnTo>
                <a:close/>
                <a:moveTo>
                  <a:pt x="251" y="662"/>
                </a:moveTo>
                <a:lnTo>
                  <a:pt x="249" y="662"/>
                </a:lnTo>
                <a:lnTo>
                  <a:pt x="251" y="661"/>
                </a:lnTo>
                <a:lnTo>
                  <a:pt x="251" y="662"/>
                </a:lnTo>
                <a:close/>
                <a:moveTo>
                  <a:pt x="304" y="661"/>
                </a:moveTo>
                <a:lnTo>
                  <a:pt x="305" y="661"/>
                </a:lnTo>
                <a:lnTo>
                  <a:pt x="304" y="661"/>
                </a:lnTo>
                <a:close/>
                <a:moveTo>
                  <a:pt x="248" y="661"/>
                </a:moveTo>
                <a:lnTo>
                  <a:pt x="247" y="661"/>
                </a:lnTo>
                <a:lnTo>
                  <a:pt x="248" y="661"/>
                </a:lnTo>
                <a:close/>
                <a:moveTo>
                  <a:pt x="261" y="659"/>
                </a:moveTo>
                <a:lnTo>
                  <a:pt x="261" y="661"/>
                </a:lnTo>
                <a:lnTo>
                  <a:pt x="262" y="661"/>
                </a:lnTo>
                <a:lnTo>
                  <a:pt x="261" y="661"/>
                </a:lnTo>
                <a:lnTo>
                  <a:pt x="260" y="661"/>
                </a:lnTo>
                <a:lnTo>
                  <a:pt x="261" y="661"/>
                </a:lnTo>
                <a:lnTo>
                  <a:pt x="261" y="659"/>
                </a:lnTo>
                <a:close/>
                <a:moveTo>
                  <a:pt x="326" y="662"/>
                </a:moveTo>
                <a:lnTo>
                  <a:pt x="325" y="661"/>
                </a:lnTo>
                <a:lnTo>
                  <a:pt x="325" y="659"/>
                </a:lnTo>
                <a:lnTo>
                  <a:pt x="326" y="659"/>
                </a:lnTo>
                <a:lnTo>
                  <a:pt x="325" y="659"/>
                </a:lnTo>
                <a:lnTo>
                  <a:pt x="326" y="659"/>
                </a:lnTo>
                <a:lnTo>
                  <a:pt x="328" y="659"/>
                </a:lnTo>
                <a:lnTo>
                  <a:pt x="328" y="661"/>
                </a:lnTo>
                <a:lnTo>
                  <a:pt x="326" y="662"/>
                </a:lnTo>
                <a:close/>
                <a:moveTo>
                  <a:pt x="245" y="659"/>
                </a:moveTo>
                <a:lnTo>
                  <a:pt x="245" y="658"/>
                </a:lnTo>
                <a:lnTo>
                  <a:pt x="245" y="659"/>
                </a:lnTo>
                <a:close/>
                <a:moveTo>
                  <a:pt x="252" y="659"/>
                </a:moveTo>
                <a:lnTo>
                  <a:pt x="252" y="658"/>
                </a:lnTo>
                <a:lnTo>
                  <a:pt x="252" y="659"/>
                </a:lnTo>
                <a:close/>
                <a:moveTo>
                  <a:pt x="291" y="658"/>
                </a:moveTo>
                <a:lnTo>
                  <a:pt x="291" y="659"/>
                </a:lnTo>
                <a:lnTo>
                  <a:pt x="291" y="658"/>
                </a:lnTo>
                <a:close/>
                <a:moveTo>
                  <a:pt x="257" y="658"/>
                </a:moveTo>
                <a:lnTo>
                  <a:pt x="258" y="658"/>
                </a:lnTo>
                <a:lnTo>
                  <a:pt x="258" y="659"/>
                </a:lnTo>
                <a:lnTo>
                  <a:pt x="260" y="659"/>
                </a:lnTo>
                <a:lnTo>
                  <a:pt x="260" y="661"/>
                </a:lnTo>
                <a:lnTo>
                  <a:pt x="258" y="661"/>
                </a:lnTo>
                <a:lnTo>
                  <a:pt x="257" y="659"/>
                </a:lnTo>
                <a:lnTo>
                  <a:pt x="256" y="658"/>
                </a:lnTo>
                <a:lnTo>
                  <a:pt x="256" y="657"/>
                </a:lnTo>
                <a:lnTo>
                  <a:pt x="257" y="657"/>
                </a:lnTo>
                <a:lnTo>
                  <a:pt x="257" y="658"/>
                </a:lnTo>
                <a:close/>
                <a:moveTo>
                  <a:pt x="251" y="658"/>
                </a:moveTo>
                <a:lnTo>
                  <a:pt x="249" y="657"/>
                </a:lnTo>
                <a:lnTo>
                  <a:pt x="251" y="657"/>
                </a:lnTo>
                <a:lnTo>
                  <a:pt x="251" y="658"/>
                </a:lnTo>
                <a:close/>
                <a:moveTo>
                  <a:pt x="247" y="657"/>
                </a:moveTo>
                <a:lnTo>
                  <a:pt x="245" y="657"/>
                </a:lnTo>
                <a:lnTo>
                  <a:pt x="245" y="655"/>
                </a:lnTo>
                <a:lnTo>
                  <a:pt x="247" y="655"/>
                </a:lnTo>
                <a:lnTo>
                  <a:pt x="247" y="657"/>
                </a:lnTo>
                <a:close/>
                <a:moveTo>
                  <a:pt x="248" y="657"/>
                </a:moveTo>
                <a:lnTo>
                  <a:pt x="249" y="657"/>
                </a:lnTo>
                <a:lnTo>
                  <a:pt x="249" y="658"/>
                </a:lnTo>
                <a:lnTo>
                  <a:pt x="251" y="658"/>
                </a:lnTo>
                <a:lnTo>
                  <a:pt x="249" y="658"/>
                </a:lnTo>
                <a:lnTo>
                  <a:pt x="251" y="659"/>
                </a:lnTo>
                <a:lnTo>
                  <a:pt x="251" y="661"/>
                </a:lnTo>
                <a:lnTo>
                  <a:pt x="249" y="661"/>
                </a:lnTo>
                <a:lnTo>
                  <a:pt x="248" y="661"/>
                </a:lnTo>
                <a:lnTo>
                  <a:pt x="247" y="661"/>
                </a:lnTo>
                <a:lnTo>
                  <a:pt x="247" y="659"/>
                </a:lnTo>
                <a:lnTo>
                  <a:pt x="245" y="659"/>
                </a:lnTo>
                <a:lnTo>
                  <a:pt x="245" y="658"/>
                </a:lnTo>
                <a:lnTo>
                  <a:pt x="247" y="657"/>
                </a:lnTo>
                <a:lnTo>
                  <a:pt x="247" y="655"/>
                </a:lnTo>
                <a:lnTo>
                  <a:pt x="248" y="655"/>
                </a:lnTo>
                <a:lnTo>
                  <a:pt x="248" y="654"/>
                </a:lnTo>
                <a:lnTo>
                  <a:pt x="248" y="655"/>
                </a:lnTo>
                <a:lnTo>
                  <a:pt x="249" y="655"/>
                </a:lnTo>
                <a:lnTo>
                  <a:pt x="249" y="657"/>
                </a:lnTo>
                <a:lnTo>
                  <a:pt x="248" y="657"/>
                </a:lnTo>
                <a:close/>
                <a:moveTo>
                  <a:pt x="247" y="655"/>
                </a:moveTo>
                <a:lnTo>
                  <a:pt x="247" y="654"/>
                </a:lnTo>
                <a:lnTo>
                  <a:pt x="248" y="654"/>
                </a:lnTo>
                <a:lnTo>
                  <a:pt x="247" y="655"/>
                </a:lnTo>
                <a:close/>
                <a:moveTo>
                  <a:pt x="251" y="654"/>
                </a:moveTo>
                <a:lnTo>
                  <a:pt x="249" y="654"/>
                </a:lnTo>
                <a:lnTo>
                  <a:pt x="249" y="653"/>
                </a:lnTo>
                <a:lnTo>
                  <a:pt x="251" y="653"/>
                </a:lnTo>
                <a:lnTo>
                  <a:pt x="251" y="654"/>
                </a:lnTo>
                <a:close/>
                <a:moveTo>
                  <a:pt x="328" y="654"/>
                </a:moveTo>
                <a:lnTo>
                  <a:pt x="328" y="653"/>
                </a:lnTo>
                <a:lnTo>
                  <a:pt x="329" y="653"/>
                </a:lnTo>
                <a:lnTo>
                  <a:pt x="329" y="654"/>
                </a:lnTo>
                <a:lnTo>
                  <a:pt x="328" y="654"/>
                </a:lnTo>
                <a:close/>
                <a:moveTo>
                  <a:pt x="241" y="650"/>
                </a:moveTo>
                <a:lnTo>
                  <a:pt x="241" y="649"/>
                </a:lnTo>
                <a:lnTo>
                  <a:pt x="241" y="650"/>
                </a:lnTo>
                <a:close/>
                <a:moveTo>
                  <a:pt x="257" y="649"/>
                </a:moveTo>
                <a:lnTo>
                  <a:pt x="258" y="650"/>
                </a:lnTo>
                <a:lnTo>
                  <a:pt x="257" y="650"/>
                </a:lnTo>
                <a:lnTo>
                  <a:pt x="258" y="650"/>
                </a:lnTo>
                <a:lnTo>
                  <a:pt x="257" y="650"/>
                </a:lnTo>
                <a:lnTo>
                  <a:pt x="256" y="650"/>
                </a:lnTo>
                <a:lnTo>
                  <a:pt x="256" y="649"/>
                </a:lnTo>
                <a:lnTo>
                  <a:pt x="257" y="649"/>
                </a:lnTo>
                <a:close/>
                <a:moveTo>
                  <a:pt x="244" y="649"/>
                </a:moveTo>
                <a:lnTo>
                  <a:pt x="244" y="650"/>
                </a:lnTo>
                <a:lnTo>
                  <a:pt x="245" y="650"/>
                </a:lnTo>
                <a:lnTo>
                  <a:pt x="245" y="649"/>
                </a:lnTo>
                <a:lnTo>
                  <a:pt x="245" y="650"/>
                </a:lnTo>
                <a:lnTo>
                  <a:pt x="245" y="651"/>
                </a:lnTo>
                <a:lnTo>
                  <a:pt x="247" y="651"/>
                </a:lnTo>
                <a:lnTo>
                  <a:pt x="247" y="653"/>
                </a:lnTo>
                <a:lnTo>
                  <a:pt x="247" y="654"/>
                </a:lnTo>
                <a:lnTo>
                  <a:pt x="247" y="655"/>
                </a:lnTo>
                <a:lnTo>
                  <a:pt x="245" y="655"/>
                </a:lnTo>
                <a:lnTo>
                  <a:pt x="247" y="655"/>
                </a:lnTo>
                <a:lnTo>
                  <a:pt x="245" y="655"/>
                </a:lnTo>
                <a:lnTo>
                  <a:pt x="245" y="657"/>
                </a:lnTo>
                <a:lnTo>
                  <a:pt x="245" y="658"/>
                </a:lnTo>
                <a:lnTo>
                  <a:pt x="245" y="659"/>
                </a:lnTo>
                <a:lnTo>
                  <a:pt x="245" y="661"/>
                </a:lnTo>
                <a:lnTo>
                  <a:pt x="247" y="661"/>
                </a:lnTo>
                <a:lnTo>
                  <a:pt x="247" y="662"/>
                </a:lnTo>
                <a:lnTo>
                  <a:pt x="245" y="661"/>
                </a:lnTo>
                <a:lnTo>
                  <a:pt x="245" y="662"/>
                </a:lnTo>
                <a:lnTo>
                  <a:pt x="245" y="663"/>
                </a:lnTo>
                <a:lnTo>
                  <a:pt x="247" y="663"/>
                </a:lnTo>
                <a:lnTo>
                  <a:pt x="248" y="663"/>
                </a:lnTo>
                <a:lnTo>
                  <a:pt x="247" y="663"/>
                </a:lnTo>
                <a:lnTo>
                  <a:pt x="247" y="665"/>
                </a:lnTo>
                <a:lnTo>
                  <a:pt x="248" y="665"/>
                </a:lnTo>
                <a:lnTo>
                  <a:pt x="248" y="666"/>
                </a:lnTo>
                <a:lnTo>
                  <a:pt x="247" y="666"/>
                </a:lnTo>
                <a:lnTo>
                  <a:pt x="247" y="667"/>
                </a:lnTo>
                <a:lnTo>
                  <a:pt x="248" y="667"/>
                </a:lnTo>
                <a:lnTo>
                  <a:pt x="249" y="666"/>
                </a:lnTo>
                <a:lnTo>
                  <a:pt x="248" y="665"/>
                </a:lnTo>
                <a:lnTo>
                  <a:pt x="248" y="663"/>
                </a:lnTo>
                <a:lnTo>
                  <a:pt x="247" y="662"/>
                </a:lnTo>
                <a:lnTo>
                  <a:pt x="248" y="662"/>
                </a:lnTo>
                <a:lnTo>
                  <a:pt x="249" y="662"/>
                </a:lnTo>
                <a:lnTo>
                  <a:pt x="249" y="663"/>
                </a:lnTo>
                <a:lnTo>
                  <a:pt x="249" y="665"/>
                </a:lnTo>
                <a:lnTo>
                  <a:pt x="249" y="663"/>
                </a:lnTo>
                <a:lnTo>
                  <a:pt x="251" y="663"/>
                </a:lnTo>
                <a:lnTo>
                  <a:pt x="251" y="665"/>
                </a:lnTo>
                <a:lnTo>
                  <a:pt x="252" y="665"/>
                </a:lnTo>
                <a:lnTo>
                  <a:pt x="253" y="665"/>
                </a:lnTo>
                <a:lnTo>
                  <a:pt x="253" y="666"/>
                </a:lnTo>
                <a:lnTo>
                  <a:pt x="253" y="667"/>
                </a:lnTo>
                <a:lnTo>
                  <a:pt x="253" y="668"/>
                </a:lnTo>
                <a:lnTo>
                  <a:pt x="252" y="668"/>
                </a:lnTo>
                <a:lnTo>
                  <a:pt x="252" y="670"/>
                </a:lnTo>
                <a:lnTo>
                  <a:pt x="251" y="671"/>
                </a:lnTo>
                <a:lnTo>
                  <a:pt x="249" y="674"/>
                </a:lnTo>
                <a:lnTo>
                  <a:pt x="248" y="675"/>
                </a:lnTo>
                <a:lnTo>
                  <a:pt x="248" y="676"/>
                </a:lnTo>
                <a:lnTo>
                  <a:pt x="249" y="678"/>
                </a:lnTo>
                <a:lnTo>
                  <a:pt x="249" y="679"/>
                </a:lnTo>
                <a:lnTo>
                  <a:pt x="251" y="680"/>
                </a:lnTo>
                <a:lnTo>
                  <a:pt x="251" y="682"/>
                </a:lnTo>
                <a:lnTo>
                  <a:pt x="249" y="683"/>
                </a:lnTo>
                <a:lnTo>
                  <a:pt x="248" y="683"/>
                </a:lnTo>
                <a:lnTo>
                  <a:pt x="247" y="683"/>
                </a:lnTo>
                <a:lnTo>
                  <a:pt x="245" y="684"/>
                </a:lnTo>
                <a:lnTo>
                  <a:pt x="247" y="684"/>
                </a:lnTo>
                <a:lnTo>
                  <a:pt x="248" y="683"/>
                </a:lnTo>
                <a:lnTo>
                  <a:pt x="249" y="683"/>
                </a:lnTo>
                <a:lnTo>
                  <a:pt x="249" y="684"/>
                </a:lnTo>
                <a:lnTo>
                  <a:pt x="251" y="684"/>
                </a:lnTo>
                <a:lnTo>
                  <a:pt x="249" y="686"/>
                </a:lnTo>
                <a:lnTo>
                  <a:pt x="249" y="687"/>
                </a:lnTo>
                <a:lnTo>
                  <a:pt x="251" y="687"/>
                </a:lnTo>
                <a:lnTo>
                  <a:pt x="251" y="688"/>
                </a:lnTo>
                <a:lnTo>
                  <a:pt x="249" y="688"/>
                </a:lnTo>
                <a:lnTo>
                  <a:pt x="249" y="689"/>
                </a:lnTo>
                <a:lnTo>
                  <a:pt x="248" y="689"/>
                </a:lnTo>
                <a:lnTo>
                  <a:pt x="247" y="689"/>
                </a:lnTo>
                <a:lnTo>
                  <a:pt x="248" y="691"/>
                </a:lnTo>
                <a:lnTo>
                  <a:pt x="247" y="691"/>
                </a:lnTo>
                <a:lnTo>
                  <a:pt x="248" y="691"/>
                </a:lnTo>
                <a:lnTo>
                  <a:pt x="248" y="692"/>
                </a:lnTo>
                <a:lnTo>
                  <a:pt x="247" y="692"/>
                </a:lnTo>
                <a:lnTo>
                  <a:pt x="247" y="693"/>
                </a:lnTo>
                <a:lnTo>
                  <a:pt x="245" y="695"/>
                </a:lnTo>
                <a:lnTo>
                  <a:pt x="247" y="695"/>
                </a:lnTo>
                <a:lnTo>
                  <a:pt x="245" y="695"/>
                </a:lnTo>
                <a:lnTo>
                  <a:pt x="247" y="695"/>
                </a:lnTo>
                <a:lnTo>
                  <a:pt x="245" y="697"/>
                </a:lnTo>
                <a:lnTo>
                  <a:pt x="247" y="699"/>
                </a:lnTo>
                <a:lnTo>
                  <a:pt x="248" y="699"/>
                </a:lnTo>
                <a:lnTo>
                  <a:pt x="248" y="700"/>
                </a:lnTo>
                <a:lnTo>
                  <a:pt x="247" y="700"/>
                </a:lnTo>
                <a:lnTo>
                  <a:pt x="245" y="701"/>
                </a:lnTo>
                <a:lnTo>
                  <a:pt x="245" y="700"/>
                </a:lnTo>
                <a:lnTo>
                  <a:pt x="243" y="700"/>
                </a:lnTo>
                <a:lnTo>
                  <a:pt x="243" y="699"/>
                </a:lnTo>
                <a:lnTo>
                  <a:pt x="241" y="699"/>
                </a:lnTo>
                <a:lnTo>
                  <a:pt x="241" y="697"/>
                </a:lnTo>
                <a:lnTo>
                  <a:pt x="241" y="699"/>
                </a:lnTo>
                <a:lnTo>
                  <a:pt x="241" y="697"/>
                </a:lnTo>
                <a:lnTo>
                  <a:pt x="240" y="699"/>
                </a:lnTo>
                <a:lnTo>
                  <a:pt x="240" y="697"/>
                </a:lnTo>
                <a:lnTo>
                  <a:pt x="240" y="699"/>
                </a:lnTo>
                <a:lnTo>
                  <a:pt x="240" y="697"/>
                </a:lnTo>
                <a:lnTo>
                  <a:pt x="240" y="699"/>
                </a:lnTo>
                <a:lnTo>
                  <a:pt x="239" y="699"/>
                </a:lnTo>
                <a:lnTo>
                  <a:pt x="237" y="699"/>
                </a:lnTo>
                <a:lnTo>
                  <a:pt x="237" y="697"/>
                </a:lnTo>
                <a:lnTo>
                  <a:pt x="236" y="697"/>
                </a:lnTo>
                <a:lnTo>
                  <a:pt x="235" y="696"/>
                </a:lnTo>
                <a:lnTo>
                  <a:pt x="233" y="696"/>
                </a:lnTo>
                <a:lnTo>
                  <a:pt x="233" y="695"/>
                </a:lnTo>
                <a:lnTo>
                  <a:pt x="233" y="693"/>
                </a:lnTo>
                <a:lnTo>
                  <a:pt x="235" y="693"/>
                </a:lnTo>
                <a:lnTo>
                  <a:pt x="236" y="692"/>
                </a:lnTo>
                <a:lnTo>
                  <a:pt x="236" y="691"/>
                </a:lnTo>
                <a:lnTo>
                  <a:pt x="237" y="689"/>
                </a:lnTo>
                <a:lnTo>
                  <a:pt x="237" y="688"/>
                </a:lnTo>
                <a:lnTo>
                  <a:pt x="239" y="688"/>
                </a:lnTo>
                <a:lnTo>
                  <a:pt x="239" y="687"/>
                </a:lnTo>
                <a:lnTo>
                  <a:pt x="240" y="687"/>
                </a:lnTo>
                <a:lnTo>
                  <a:pt x="239" y="687"/>
                </a:lnTo>
                <a:lnTo>
                  <a:pt x="237" y="687"/>
                </a:lnTo>
                <a:lnTo>
                  <a:pt x="236" y="687"/>
                </a:lnTo>
                <a:lnTo>
                  <a:pt x="235" y="686"/>
                </a:lnTo>
                <a:lnTo>
                  <a:pt x="235" y="684"/>
                </a:lnTo>
                <a:lnTo>
                  <a:pt x="233" y="686"/>
                </a:lnTo>
                <a:lnTo>
                  <a:pt x="235" y="687"/>
                </a:lnTo>
                <a:lnTo>
                  <a:pt x="233" y="687"/>
                </a:lnTo>
                <a:lnTo>
                  <a:pt x="233" y="688"/>
                </a:lnTo>
                <a:lnTo>
                  <a:pt x="233" y="689"/>
                </a:lnTo>
                <a:lnTo>
                  <a:pt x="233" y="691"/>
                </a:lnTo>
                <a:lnTo>
                  <a:pt x="232" y="692"/>
                </a:lnTo>
                <a:lnTo>
                  <a:pt x="232" y="691"/>
                </a:lnTo>
                <a:lnTo>
                  <a:pt x="231" y="689"/>
                </a:lnTo>
                <a:lnTo>
                  <a:pt x="231" y="688"/>
                </a:lnTo>
                <a:lnTo>
                  <a:pt x="231" y="687"/>
                </a:lnTo>
                <a:lnTo>
                  <a:pt x="230" y="687"/>
                </a:lnTo>
                <a:lnTo>
                  <a:pt x="228" y="687"/>
                </a:lnTo>
                <a:lnTo>
                  <a:pt x="227" y="686"/>
                </a:lnTo>
                <a:lnTo>
                  <a:pt x="227" y="684"/>
                </a:lnTo>
                <a:lnTo>
                  <a:pt x="226" y="684"/>
                </a:lnTo>
                <a:lnTo>
                  <a:pt x="226" y="683"/>
                </a:lnTo>
                <a:lnTo>
                  <a:pt x="224" y="683"/>
                </a:lnTo>
                <a:lnTo>
                  <a:pt x="224" y="682"/>
                </a:lnTo>
                <a:lnTo>
                  <a:pt x="223" y="682"/>
                </a:lnTo>
                <a:lnTo>
                  <a:pt x="223" y="680"/>
                </a:lnTo>
                <a:lnTo>
                  <a:pt x="223" y="679"/>
                </a:lnTo>
                <a:lnTo>
                  <a:pt x="223" y="678"/>
                </a:lnTo>
                <a:lnTo>
                  <a:pt x="223" y="675"/>
                </a:lnTo>
                <a:lnTo>
                  <a:pt x="224" y="675"/>
                </a:lnTo>
                <a:lnTo>
                  <a:pt x="224" y="674"/>
                </a:lnTo>
                <a:lnTo>
                  <a:pt x="223" y="675"/>
                </a:lnTo>
                <a:lnTo>
                  <a:pt x="223" y="674"/>
                </a:lnTo>
                <a:lnTo>
                  <a:pt x="223" y="675"/>
                </a:lnTo>
                <a:lnTo>
                  <a:pt x="223" y="676"/>
                </a:lnTo>
                <a:lnTo>
                  <a:pt x="223" y="678"/>
                </a:lnTo>
                <a:lnTo>
                  <a:pt x="222" y="679"/>
                </a:lnTo>
                <a:lnTo>
                  <a:pt x="222" y="680"/>
                </a:lnTo>
                <a:lnTo>
                  <a:pt x="223" y="680"/>
                </a:lnTo>
                <a:lnTo>
                  <a:pt x="223" y="682"/>
                </a:lnTo>
                <a:lnTo>
                  <a:pt x="224" y="682"/>
                </a:lnTo>
                <a:lnTo>
                  <a:pt x="224" y="683"/>
                </a:lnTo>
                <a:lnTo>
                  <a:pt x="223" y="683"/>
                </a:lnTo>
                <a:lnTo>
                  <a:pt x="223" y="684"/>
                </a:lnTo>
                <a:lnTo>
                  <a:pt x="224" y="684"/>
                </a:lnTo>
                <a:lnTo>
                  <a:pt x="224" y="686"/>
                </a:lnTo>
                <a:lnTo>
                  <a:pt x="223" y="687"/>
                </a:lnTo>
                <a:lnTo>
                  <a:pt x="222" y="687"/>
                </a:lnTo>
                <a:lnTo>
                  <a:pt x="222" y="688"/>
                </a:lnTo>
                <a:lnTo>
                  <a:pt x="220" y="688"/>
                </a:lnTo>
                <a:lnTo>
                  <a:pt x="222" y="688"/>
                </a:lnTo>
                <a:lnTo>
                  <a:pt x="222" y="691"/>
                </a:lnTo>
                <a:lnTo>
                  <a:pt x="219" y="691"/>
                </a:lnTo>
                <a:lnTo>
                  <a:pt x="218" y="691"/>
                </a:lnTo>
                <a:lnTo>
                  <a:pt x="219" y="691"/>
                </a:lnTo>
                <a:lnTo>
                  <a:pt x="219" y="692"/>
                </a:lnTo>
                <a:lnTo>
                  <a:pt x="219" y="693"/>
                </a:lnTo>
                <a:lnTo>
                  <a:pt x="218" y="695"/>
                </a:lnTo>
                <a:lnTo>
                  <a:pt x="216" y="695"/>
                </a:lnTo>
                <a:lnTo>
                  <a:pt x="215" y="693"/>
                </a:lnTo>
                <a:lnTo>
                  <a:pt x="215" y="692"/>
                </a:lnTo>
                <a:lnTo>
                  <a:pt x="216" y="692"/>
                </a:lnTo>
                <a:lnTo>
                  <a:pt x="215" y="692"/>
                </a:lnTo>
                <a:lnTo>
                  <a:pt x="215" y="693"/>
                </a:lnTo>
                <a:lnTo>
                  <a:pt x="214" y="693"/>
                </a:lnTo>
                <a:lnTo>
                  <a:pt x="214" y="695"/>
                </a:lnTo>
                <a:lnTo>
                  <a:pt x="213" y="695"/>
                </a:lnTo>
                <a:lnTo>
                  <a:pt x="211" y="695"/>
                </a:lnTo>
                <a:lnTo>
                  <a:pt x="214" y="693"/>
                </a:lnTo>
                <a:lnTo>
                  <a:pt x="214" y="692"/>
                </a:lnTo>
                <a:lnTo>
                  <a:pt x="214" y="691"/>
                </a:lnTo>
                <a:lnTo>
                  <a:pt x="213" y="691"/>
                </a:lnTo>
                <a:lnTo>
                  <a:pt x="214" y="689"/>
                </a:lnTo>
                <a:lnTo>
                  <a:pt x="213" y="689"/>
                </a:lnTo>
                <a:lnTo>
                  <a:pt x="213" y="691"/>
                </a:lnTo>
                <a:lnTo>
                  <a:pt x="211" y="691"/>
                </a:lnTo>
                <a:lnTo>
                  <a:pt x="211" y="692"/>
                </a:lnTo>
                <a:lnTo>
                  <a:pt x="210" y="692"/>
                </a:lnTo>
                <a:lnTo>
                  <a:pt x="209" y="691"/>
                </a:lnTo>
                <a:lnTo>
                  <a:pt x="209" y="689"/>
                </a:lnTo>
                <a:lnTo>
                  <a:pt x="209" y="688"/>
                </a:lnTo>
                <a:lnTo>
                  <a:pt x="209" y="687"/>
                </a:lnTo>
                <a:lnTo>
                  <a:pt x="209" y="688"/>
                </a:lnTo>
                <a:lnTo>
                  <a:pt x="207" y="688"/>
                </a:lnTo>
                <a:lnTo>
                  <a:pt x="207" y="687"/>
                </a:lnTo>
                <a:lnTo>
                  <a:pt x="205" y="687"/>
                </a:lnTo>
                <a:lnTo>
                  <a:pt x="205" y="688"/>
                </a:lnTo>
                <a:lnTo>
                  <a:pt x="203" y="688"/>
                </a:lnTo>
                <a:lnTo>
                  <a:pt x="203" y="689"/>
                </a:lnTo>
                <a:lnTo>
                  <a:pt x="202" y="689"/>
                </a:lnTo>
                <a:lnTo>
                  <a:pt x="201" y="689"/>
                </a:lnTo>
                <a:lnTo>
                  <a:pt x="201" y="691"/>
                </a:lnTo>
                <a:lnTo>
                  <a:pt x="201" y="692"/>
                </a:lnTo>
                <a:lnTo>
                  <a:pt x="199" y="692"/>
                </a:lnTo>
                <a:lnTo>
                  <a:pt x="199" y="693"/>
                </a:lnTo>
                <a:lnTo>
                  <a:pt x="199" y="692"/>
                </a:lnTo>
                <a:lnTo>
                  <a:pt x="198" y="692"/>
                </a:lnTo>
                <a:lnTo>
                  <a:pt x="197" y="692"/>
                </a:lnTo>
                <a:lnTo>
                  <a:pt x="197" y="693"/>
                </a:lnTo>
                <a:lnTo>
                  <a:pt x="196" y="693"/>
                </a:lnTo>
                <a:lnTo>
                  <a:pt x="197" y="693"/>
                </a:lnTo>
                <a:lnTo>
                  <a:pt x="197" y="695"/>
                </a:lnTo>
                <a:lnTo>
                  <a:pt x="197" y="697"/>
                </a:lnTo>
                <a:lnTo>
                  <a:pt x="197" y="699"/>
                </a:lnTo>
                <a:lnTo>
                  <a:pt x="197" y="700"/>
                </a:lnTo>
                <a:lnTo>
                  <a:pt x="196" y="700"/>
                </a:lnTo>
                <a:lnTo>
                  <a:pt x="194" y="700"/>
                </a:lnTo>
                <a:lnTo>
                  <a:pt x="194" y="699"/>
                </a:lnTo>
                <a:lnTo>
                  <a:pt x="194" y="697"/>
                </a:lnTo>
                <a:lnTo>
                  <a:pt x="194" y="696"/>
                </a:lnTo>
                <a:lnTo>
                  <a:pt x="193" y="697"/>
                </a:lnTo>
                <a:lnTo>
                  <a:pt x="194" y="699"/>
                </a:lnTo>
                <a:lnTo>
                  <a:pt x="194" y="701"/>
                </a:lnTo>
                <a:lnTo>
                  <a:pt x="194" y="703"/>
                </a:lnTo>
                <a:lnTo>
                  <a:pt x="193" y="703"/>
                </a:lnTo>
                <a:lnTo>
                  <a:pt x="192" y="703"/>
                </a:lnTo>
                <a:lnTo>
                  <a:pt x="190" y="703"/>
                </a:lnTo>
                <a:lnTo>
                  <a:pt x="190" y="704"/>
                </a:lnTo>
                <a:lnTo>
                  <a:pt x="192" y="704"/>
                </a:lnTo>
                <a:lnTo>
                  <a:pt x="192" y="705"/>
                </a:lnTo>
                <a:lnTo>
                  <a:pt x="192" y="706"/>
                </a:lnTo>
                <a:lnTo>
                  <a:pt x="192" y="708"/>
                </a:lnTo>
                <a:lnTo>
                  <a:pt x="190" y="708"/>
                </a:lnTo>
                <a:lnTo>
                  <a:pt x="190" y="709"/>
                </a:lnTo>
                <a:lnTo>
                  <a:pt x="189" y="710"/>
                </a:lnTo>
                <a:lnTo>
                  <a:pt x="188" y="710"/>
                </a:lnTo>
                <a:lnTo>
                  <a:pt x="188" y="712"/>
                </a:lnTo>
                <a:lnTo>
                  <a:pt x="186" y="712"/>
                </a:lnTo>
                <a:lnTo>
                  <a:pt x="185" y="712"/>
                </a:lnTo>
                <a:lnTo>
                  <a:pt x="184" y="712"/>
                </a:lnTo>
                <a:lnTo>
                  <a:pt x="185" y="710"/>
                </a:lnTo>
                <a:lnTo>
                  <a:pt x="184" y="710"/>
                </a:lnTo>
                <a:lnTo>
                  <a:pt x="184" y="709"/>
                </a:lnTo>
                <a:lnTo>
                  <a:pt x="182" y="709"/>
                </a:lnTo>
                <a:lnTo>
                  <a:pt x="181" y="709"/>
                </a:lnTo>
                <a:lnTo>
                  <a:pt x="180" y="709"/>
                </a:lnTo>
                <a:lnTo>
                  <a:pt x="179" y="709"/>
                </a:lnTo>
                <a:lnTo>
                  <a:pt x="177" y="712"/>
                </a:lnTo>
                <a:lnTo>
                  <a:pt x="177" y="713"/>
                </a:lnTo>
                <a:lnTo>
                  <a:pt x="175" y="713"/>
                </a:lnTo>
                <a:lnTo>
                  <a:pt x="173" y="713"/>
                </a:lnTo>
                <a:lnTo>
                  <a:pt x="173" y="714"/>
                </a:lnTo>
                <a:lnTo>
                  <a:pt x="172" y="713"/>
                </a:lnTo>
                <a:lnTo>
                  <a:pt x="172" y="714"/>
                </a:lnTo>
                <a:lnTo>
                  <a:pt x="171" y="714"/>
                </a:lnTo>
                <a:lnTo>
                  <a:pt x="169" y="714"/>
                </a:lnTo>
                <a:lnTo>
                  <a:pt x="169" y="713"/>
                </a:lnTo>
                <a:lnTo>
                  <a:pt x="168" y="713"/>
                </a:lnTo>
                <a:lnTo>
                  <a:pt x="168" y="714"/>
                </a:lnTo>
                <a:lnTo>
                  <a:pt x="169" y="716"/>
                </a:lnTo>
                <a:lnTo>
                  <a:pt x="168" y="716"/>
                </a:lnTo>
                <a:lnTo>
                  <a:pt x="167" y="716"/>
                </a:lnTo>
                <a:lnTo>
                  <a:pt x="165" y="716"/>
                </a:lnTo>
                <a:lnTo>
                  <a:pt x="165" y="714"/>
                </a:lnTo>
                <a:lnTo>
                  <a:pt x="164" y="716"/>
                </a:lnTo>
                <a:lnTo>
                  <a:pt x="164" y="714"/>
                </a:lnTo>
                <a:lnTo>
                  <a:pt x="163" y="714"/>
                </a:lnTo>
                <a:lnTo>
                  <a:pt x="163" y="716"/>
                </a:lnTo>
                <a:lnTo>
                  <a:pt x="161" y="716"/>
                </a:lnTo>
                <a:lnTo>
                  <a:pt x="161" y="717"/>
                </a:lnTo>
                <a:lnTo>
                  <a:pt x="161" y="716"/>
                </a:lnTo>
                <a:lnTo>
                  <a:pt x="163" y="716"/>
                </a:lnTo>
                <a:lnTo>
                  <a:pt x="164" y="716"/>
                </a:lnTo>
                <a:lnTo>
                  <a:pt x="164" y="718"/>
                </a:lnTo>
                <a:lnTo>
                  <a:pt x="161" y="718"/>
                </a:lnTo>
                <a:lnTo>
                  <a:pt x="160" y="718"/>
                </a:lnTo>
                <a:lnTo>
                  <a:pt x="159" y="718"/>
                </a:lnTo>
                <a:lnTo>
                  <a:pt x="158" y="718"/>
                </a:lnTo>
                <a:lnTo>
                  <a:pt x="158" y="717"/>
                </a:lnTo>
                <a:lnTo>
                  <a:pt x="156" y="717"/>
                </a:lnTo>
                <a:lnTo>
                  <a:pt x="155" y="717"/>
                </a:lnTo>
                <a:lnTo>
                  <a:pt x="155" y="716"/>
                </a:lnTo>
                <a:lnTo>
                  <a:pt x="155" y="713"/>
                </a:lnTo>
                <a:lnTo>
                  <a:pt x="154" y="712"/>
                </a:lnTo>
                <a:lnTo>
                  <a:pt x="152" y="710"/>
                </a:lnTo>
                <a:lnTo>
                  <a:pt x="154" y="709"/>
                </a:lnTo>
                <a:lnTo>
                  <a:pt x="154" y="708"/>
                </a:lnTo>
                <a:lnTo>
                  <a:pt x="154" y="706"/>
                </a:lnTo>
                <a:lnTo>
                  <a:pt x="154" y="705"/>
                </a:lnTo>
                <a:lnTo>
                  <a:pt x="155" y="704"/>
                </a:lnTo>
                <a:lnTo>
                  <a:pt x="155" y="703"/>
                </a:lnTo>
                <a:lnTo>
                  <a:pt x="155" y="701"/>
                </a:lnTo>
                <a:lnTo>
                  <a:pt x="154" y="700"/>
                </a:lnTo>
                <a:lnTo>
                  <a:pt x="152" y="700"/>
                </a:lnTo>
                <a:lnTo>
                  <a:pt x="152" y="699"/>
                </a:lnTo>
                <a:lnTo>
                  <a:pt x="154" y="697"/>
                </a:lnTo>
                <a:lnTo>
                  <a:pt x="154" y="696"/>
                </a:lnTo>
                <a:lnTo>
                  <a:pt x="155" y="695"/>
                </a:lnTo>
                <a:lnTo>
                  <a:pt x="156" y="695"/>
                </a:lnTo>
                <a:lnTo>
                  <a:pt x="156" y="693"/>
                </a:lnTo>
                <a:lnTo>
                  <a:pt x="158" y="693"/>
                </a:lnTo>
                <a:lnTo>
                  <a:pt x="159" y="693"/>
                </a:lnTo>
                <a:lnTo>
                  <a:pt x="160" y="693"/>
                </a:lnTo>
                <a:lnTo>
                  <a:pt x="161" y="695"/>
                </a:lnTo>
                <a:lnTo>
                  <a:pt x="163" y="696"/>
                </a:lnTo>
                <a:lnTo>
                  <a:pt x="163" y="695"/>
                </a:lnTo>
                <a:lnTo>
                  <a:pt x="164" y="693"/>
                </a:lnTo>
                <a:lnTo>
                  <a:pt x="165" y="693"/>
                </a:lnTo>
                <a:lnTo>
                  <a:pt x="167" y="693"/>
                </a:lnTo>
                <a:lnTo>
                  <a:pt x="168" y="692"/>
                </a:lnTo>
                <a:lnTo>
                  <a:pt x="169" y="692"/>
                </a:lnTo>
                <a:lnTo>
                  <a:pt x="171" y="692"/>
                </a:lnTo>
                <a:lnTo>
                  <a:pt x="171" y="691"/>
                </a:lnTo>
                <a:lnTo>
                  <a:pt x="172" y="691"/>
                </a:lnTo>
                <a:lnTo>
                  <a:pt x="172" y="689"/>
                </a:lnTo>
                <a:lnTo>
                  <a:pt x="173" y="689"/>
                </a:lnTo>
                <a:lnTo>
                  <a:pt x="173" y="688"/>
                </a:lnTo>
                <a:lnTo>
                  <a:pt x="175" y="688"/>
                </a:lnTo>
                <a:lnTo>
                  <a:pt x="176" y="688"/>
                </a:lnTo>
                <a:lnTo>
                  <a:pt x="177" y="687"/>
                </a:lnTo>
                <a:lnTo>
                  <a:pt x="179" y="687"/>
                </a:lnTo>
                <a:lnTo>
                  <a:pt x="180" y="686"/>
                </a:lnTo>
                <a:lnTo>
                  <a:pt x="181" y="686"/>
                </a:lnTo>
                <a:lnTo>
                  <a:pt x="182" y="686"/>
                </a:lnTo>
                <a:lnTo>
                  <a:pt x="182" y="684"/>
                </a:lnTo>
                <a:lnTo>
                  <a:pt x="184" y="683"/>
                </a:lnTo>
                <a:lnTo>
                  <a:pt x="184" y="682"/>
                </a:lnTo>
                <a:lnTo>
                  <a:pt x="185" y="682"/>
                </a:lnTo>
                <a:lnTo>
                  <a:pt x="185" y="680"/>
                </a:lnTo>
                <a:lnTo>
                  <a:pt x="185" y="679"/>
                </a:lnTo>
                <a:lnTo>
                  <a:pt x="186" y="679"/>
                </a:lnTo>
                <a:lnTo>
                  <a:pt x="186" y="678"/>
                </a:lnTo>
                <a:lnTo>
                  <a:pt x="188" y="678"/>
                </a:lnTo>
                <a:lnTo>
                  <a:pt x="188" y="676"/>
                </a:lnTo>
                <a:lnTo>
                  <a:pt x="189" y="678"/>
                </a:lnTo>
                <a:lnTo>
                  <a:pt x="189" y="676"/>
                </a:lnTo>
                <a:lnTo>
                  <a:pt x="190" y="675"/>
                </a:lnTo>
                <a:lnTo>
                  <a:pt x="192" y="675"/>
                </a:lnTo>
                <a:lnTo>
                  <a:pt x="193" y="675"/>
                </a:lnTo>
                <a:lnTo>
                  <a:pt x="194" y="676"/>
                </a:lnTo>
                <a:lnTo>
                  <a:pt x="194" y="675"/>
                </a:lnTo>
                <a:lnTo>
                  <a:pt x="196" y="676"/>
                </a:lnTo>
                <a:lnTo>
                  <a:pt x="196" y="675"/>
                </a:lnTo>
                <a:lnTo>
                  <a:pt x="196" y="676"/>
                </a:lnTo>
                <a:lnTo>
                  <a:pt x="196" y="675"/>
                </a:lnTo>
                <a:lnTo>
                  <a:pt x="196" y="676"/>
                </a:lnTo>
                <a:lnTo>
                  <a:pt x="197" y="676"/>
                </a:lnTo>
                <a:lnTo>
                  <a:pt x="197" y="675"/>
                </a:lnTo>
                <a:lnTo>
                  <a:pt x="197" y="676"/>
                </a:lnTo>
                <a:lnTo>
                  <a:pt x="198" y="675"/>
                </a:lnTo>
                <a:lnTo>
                  <a:pt x="199" y="676"/>
                </a:lnTo>
                <a:lnTo>
                  <a:pt x="201" y="675"/>
                </a:lnTo>
                <a:lnTo>
                  <a:pt x="202" y="675"/>
                </a:lnTo>
                <a:lnTo>
                  <a:pt x="202" y="676"/>
                </a:lnTo>
                <a:lnTo>
                  <a:pt x="203" y="675"/>
                </a:lnTo>
                <a:lnTo>
                  <a:pt x="202" y="675"/>
                </a:lnTo>
                <a:lnTo>
                  <a:pt x="202" y="674"/>
                </a:lnTo>
                <a:lnTo>
                  <a:pt x="203" y="674"/>
                </a:lnTo>
                <a:lnTo>
                  <a:pt x="205" y="674"/>
                </a:lnTo>
                <a:lnTo>
                  <a:pt x="205" y="672"/>
                </a:lnTo>
                <a:lnTo>
                  <a:pt x="207" y="671"/>
                </a:lnTo>
                <a:lnTo>
                  <a:pt x="207" y="670"/>
                </a:lnTo>
                <a:lnTo>
                  <a:pt x="209" y="670"/>
                </a:lnTo>
                <a:lnTo>
                  <a:pt x="210" y="668"/>
                </a:lnTo>
                <a:lnTo>
                  <a:pt x="211" y="667"/>
                </a:lnTo>
                <a:lnTo>
                  <a:pt x="213" y="667"/>
                </a:lnTo>
                <a:lnTo>
                  <a:pt x="213" y="670"/>
                </a:lnTo>
                <a:lnTo>
                  <a:pt x="214" y="670"/>
                </a:lnTo>
                <a:lnTo>
                  <a:pt x="215" y="668"/>
                </a:lnTo>
                <a:lnTo>
                  <a:pt x="216" y="667"/>
                </a:lnTo>
                <a:lnTo>
                  <a:pt x="215" y="668"/>
                </a:lnTo>
                <a:lnTo>
                  <a:pt x="214" y="668"/>
                </a:lnTo>
                <a:lnTo>
                  <a:pt x="213" y="668"/>
                </a:lnTo>
                <a:lnTo>
                  <a:pt x="213" y="667"/>
                </a:lnTo>
                <a:lnTo>
                  <a:pt x="214" y="667"/>
                </a:lnTo>
                <a:lnTo>
                  <a:pt x="214" y="666"/>
                </a:lnTo>
                <a:lnTo>
                  <a:pt x="213" y="666"/>
                </a:lnTo>
                <a:lnTo>
                  <a:pt x="213" y="665"/>
                </a:lnTo>
                <a:lnTo>
                  <a:pt x="214" y="665"/>
                </a:lnTo>
                <a:lnTo>
                  <a:pt x="215" y="663"/>
                </a:lnTo>
                <a:lnTo>
                  <a:pt x="216" y="663"/>
                </a:lnTo>
                <a:lnTo>
                  <a:pt x="219" y="662"/>
                </a:lnTo>
                <a:lnTo>
                  <a:pt x="220" y="661"/>
                </a:lnTo>
                <a:lnTo>
                  <a:pt x="222" y="659"/>
                </a:lnTo>
                <a:lnTo>
                  <a:pt x="223" y="659"/>
                </a:lnTo>
                <a:lnTo>
                  <a:pt x="224" y="659"/>
                </a:lnTo>
                <a:lnTo>
                  <a:pt x="224" y="658"/>
                </a:lnTo>
                <a:lnTo>
                  <a:pt x="226" y="657"/>
                </a:lnTo>
                <a:lnTo>
                  <a:pt x="227" y="657"/>
                </a:lnTo>
                <a:lnTo>
                  <a:pt x="228" y="655"/>
                </a:lnTo>
                <a:lnTo>
                  <a:pt x="230" y="655"/>
                </a:lnTo>
                <a:lnTo>
                  <a:pt x="230" y="654"/>
                </a:lnTo>
                <a:lnTo>
                  <a:pt x="231" y="654"/>
                </a:lnTo>
                <a:lnTo>
                  <a:pt x="231" y="655"/>
                </a:lnTo>
                <a:lnTo>
                  <a:pt x="231" y="654"/>
                </a:lnTo>
                <a:lnTo>
                  <a:pt x="232" y="653"/>
                </a:lnTo>
                <a:lnTo>
                  <a:pt x="233" y="651"/>
                </a:lnTo>
                <a:lnTo>
                  <a:pt x="233" y="653"/>
                </a:lnTo>
                <a:lnTo>
                  <a:pt x="233" y="651"/>
                </a:lnTo>
                <a:lnTo>
                  <a:pt x="235" y="650"/>
                </a:lnTo>
                <a:lnTo>
                  <a:pt x="236" y="650"/>
                </a:lnTo>
                <a:lnTo>
                  <a:pt x="237" y="650"/>
                </a:lnTo>
                <a:lnTo>
                  <a:pt x="239" y="650"/>
                </a:lnTo>
                <a:lnTo>
                  <a:pt x="239" y="651"/>
                </a:lnTo>
                <a:lnTo>
                  <a:pt x="239" y="650"/>
                </a:lnTo>
                <a:lnTo>
                  <a:pt x="240" y="650"/>
                </a:lnTo>
                <a:lnTo>
                  <a:pt x="241" y="650"/>
                </a:lnTo>
                <a:lnTo>
                  <a:pt x="243" y="650"/>
                </a:lnTo>
                <a:lnTo>
                  <a:pt x="243" y="649"/>
                </a:lnTo>
                <a:lnTo>
                  <a:pt x="244" y="649"/>
                </a:lnTo>
                <a:close/>
                <a:moveTo>
                  <a:pt x="266" y="648"/>
                </a:moveTo>
                <a:lnTo>
                  <a:pt x="266" y="646"/>
                </a:lnTo>
                <a:lnTo>
                  <a:pt x="266" y="648"/>
                </a:lnTo>
                <a:close/>
                <a:moveTo>
                  <a:pt x="248" y="646"/>
                </a:moveTo>
                <a:lnTo>
                  <a:pt x="249" y="648"/>
                </a:lnTo>
                <a:lnTo>
                  <a:pt x="251" y="648"/>
                </a:lnTo>
                <a:lnTo>
                  <a:pt x="252" y="649"/>
                </a:lnTo>
                <a:lnTo>
                  <a:pt x="252" y="650"/>
                </a:lnTo>
                <a:lnTo>
                  <a:pt x="252" y="651"/>
                </a:lnTo>
                <a:lnTo>
                  <a:pt x="252" y="653"/>
                </a:lnTo>
                <a:lnTo>
                  <a:pt x="252" y="654"/>
                </a:lnTo>
                <a:lnTo>
                  <a:pt x="252" y="655"/>
                </a:lnTo>
                <a:lnTo>
                  <a:pt x="251" y="654"/>
                </a:lnTo>
                <a:lnTo>
                  <a:pt x="251" y="653"/>
                </a:lnTo>
                <a:lnTo>
                  <a:pt x="249" y="653"/>
                </a:lnTo>
                <a:lnTo>
                  <a:pt x="248" y="653"/>
                </a:lnTo>
                <a:lnTo>
                  <a:pt x="248" y="651"/>
                </a:lnTo>
                <a:lnTo>
                  <a:pt x="247" y="651"/>
                </a:lnTo>
                <a:lnTo>
                  <a:pt x="247" y="650"/>
                </a:lnTo>
                <a:lnTo>
                  <a:pt x="248" y="650"/>
                </a:lnTo>
                <a:lnTo>
                  <a:pt x="247" y="650"/>
                </a:lnTo>
                <a:lnTo>
                  <a:pt x="247" y="649"/>
                </a:lnTo>
                <a:lnTo>
                  <a:pt x="245" y="648"/>
                </a:lnTo>
                <a:lnTo>
                  <a:pt x="247" y="646"/>
                </a:lnTo>
                <a:lnTo>
                  <a:pt x="248" y="646"/>
                </a:lnTo>
                <a:close/>
                <a:moveTo>
                  <a:pt x="269" y="640"/>
                </a:moveTo>
                <a:lnTo>
                  <a:pt x="269" y="641"/>
                </a:lnTo>
                <a:lnTo>
                  <a:pt x="270" y="641"/>
                </a:lnTo>
                <a:lnTo>
                  <a:pt x="271" y="641"/>
                </a:lnTo>
                <a:lnTo>
                  <a:pt x="273" y="641"/>
                </a:lnTo>
                <a:lnTo>
                  <a:pt x="273" y="642"/>
                </a:lnTo>
                <a:lnTo>
                  <a:pt x="273" y="644"/>
                </a:lnTo>
                <a:lnTo>
                  <a:pt x="271" y="644"/>
                </a:lnTo>
                <a:lnTo>
                  <a:pt x="270" y="645"/>
                </a:lnTo>
                <a:lnTo>
                  <a:pt x="269" y="645"/>
                </a:lnTo>
                <a:lnTo>
                  <a:pt x="268" y="645"/>
                </a:lnTo>
                <a:lnTo>
                  <a:pt x="266" y="646"/>
                </a:lnTo>
                <a:lnTo>
                  <a:pt x="265" y="646"/>
                </a:lnTo>
                <a:lnTo>
                  <a:pt x="264" y="645"/>
                </a:lnTo>
                <a:lnTo>
                  <a:pt x="262" y="645"/>
                </a:lnTo>
                <a:lnTo>
                  <a:pt x="262" y="644"/>
                </a:lnTo>
                <a:lnTo>
                  <a:pt x="262" y="642"/>
                </a:lnTo>
                <a:lnTo>
                  <a:pt x="264" y="642"/>
                </a:lnTo>
                <a:lnTo>
                  <a:pt x="264" y="641"/>
                </a:lnTo>
                <a:lnTo>
                  <a:pt x="265" y="641"/>
                </a:lnTo>
                <a:lnTo>
                  <a:pt x="265" y="642"/>
                </a:lnTo>
                <a:lnTo>
                  <a:pt x="266" y="642"/>
                </a:lnTo>
                <a:lnTo>
                  <a:pt x="265" y="642"/>
                </a:lnTo>
                <a:lnTo>
                  <a:pt x="265" y="641"/>
                </a:lnTo>
                <a:lnTo>
                  <a:pt x="266" y="641"/>
                </a:lnTo>
                <a:lnTo>
                  <a:pt x="268" y="641"/>
                </a:lnTo>
                <a:lnTo>
                  <a:pt x="268" y="640"/>
                </a:lnTo>
                <a:lnTo>
                  <a:pt x="269" y="641"/>
                </a:lnTo>
                <a:lnTo>
                  <a:pt x="269" y="640"/>
                </a:lnTo>
                <a:close/>
                <a:moveTo>
                  <a:pt x="287" y="638"/>
                </a:moveTo>
                <a:lnTo>
                  <a:pt x="286" y="638"/>
                </a:lnTo>
                <a:lnTo>
                  <a:pt x="285" y="640"/>
                </a:lnTo>
                <a:lnTo>
                  <a:pt x="283" y="640"/>
                </a:lnTo>
                <a:lnTo>
                  <a:pt x="283" y="638"/>
                </a:lnTo>
                <a:lnTo>
                  <a:pt x="285" y="638"/>
                </a:lnTo>
                <a:lnTo>
                  <a:pt x="283" y="638"/>
                </a:lnTo>
                <a:lnTo>
                  <a:pt x="282" y="638"/>
                </a:lnTo>
                <a:lnTo>
                  <a:pt x="282" y="640"/>
                </a:lnTo>
                <a:lnTo>
                  <a:pt x="281" y="640"/>
                </a:lnTo>
                <a:lnTo>
                  <a:pt x="279" y="640"/>
                </a:lnTo>
                <a:lnTo>
                  <a:pt x="281" y="638"/>
                </a:lnTo>
                <a:lnTo>
                  <a:pt x="282" y="637"/>
                </a:lnTo>
                <a:lnTo>
                  <a:pt x="283" y="636"/>
                </a:lnTo>
                <a:lnTo>
                  <a:pt x="285" y="636"/>
                </a:lnTo>
                <a:lnTo>
                  <a:pt x="288" y="637"/>
                </a:lnTo>
                <a:lnTo>
                  <a:pt x="287" y="638"/>
                </a:lnTo>
                <a:close/>
                <a:moveTo>
                  <a:pt x="329" y="633"/>
                </a:moveTo>
                <a:lnTo>
                  <a:pt x="328" y="633"/>
                </a:lnTo>
                <a:lnTo>
                  <a:pt x="328" y="632"/>
                </a:lnTo>
                <a:lnTo>
                  <a:pt x="329" y="632"/>
                </a:lnTo>
                <a:lnTo>
                  <a:pt x="329" y="633"/>
                </a:lnTo>
                <a:close/>
                <a:moveTo>
                  <a:pt x="329" y="629"/>
                </a:moveTo>
                <a:lnTo>
                  <a:pt x="330" y="629"/>
                </a:lnTo>
                <a:lnTo>
                  <a:pt x="332" y="631"/>
                </a:lnTo>
                <a:lnTo>
                  <a:pt x="333" y="632"/>
                </a:lnTo>
                <a:lnTo>
                  <a:pt x="333" y="633"/>
                </a:lnTo>
                <a:lnTo>
                  <a:pt x="334" y="633"/>
                </a:lnTo>
                <a:lnTo>
                  <a:pt x="334" y="634"/>
                </a:lnTo>
                <a:lnTo>
                  <a:pt x="336" y="634"/>
                </a:lnTo>
                <a:lnTo>
                  <a:pt x="336" y="636"/>
                </a:lnTo>
                <a:lnTo>
                  <a:pt x="334" y="636"/>
                </a:lnTo>
                <a:lnTo>
                  <a:pt x="334" y="637"/>
                </a:lnTo>
                <a:lnTo>
                  <a:pt x="333" y="637"/>
                </a:lnTo>
                <a:lnTo>
                  <a:pt x="332" y="637"/>
                </a:lnTo>
                <a:lnTo>
                  <a:pt x="332" y="638"/>
                </a:lnTo>
                <a:lnTo>
                  <a:pt x="330" y="638"/>
                </a:lnTo>
                <a:lnTo>
                  <a:pt x="330" y="637"/>
                </a:lnTo>
                <a:lnTo>
                  <a:pt x="329" y="636"/>
                </a:lnTo>
                <a:lnTo>
                  <a:pt x="328" y="636"/>
                </a:lnTo>
                <a:lnTo>
                  <a:pt x="326" y="634"/>
                </a:lnTo>
                <a:lnTo>
                  <a:pt x="326" y="633"/>
                </a:lnTo>
                <a:lnTo>
                  <a:pt x="328" y="633"/>
                </a:lnTo>
                <a:lnTo>
                  <a:pt x="329" y="634"/>
                </a:lnTo>
                <a:lnTo>
                  <a:pt x="329" y="636"/>
                </a:lnTo>
                <a:lnTo>
                  <a:pt x="330" y="636"/>
                </a:lnTo>
                <a:lnTo>
                  <a:pt x="330" y="634"/>
                </a:lnTo>
                <a:lnTo>
                  <a:pt x="329" y="634"/>
                </a:lnTo>
                <a:lnTo>
                  <a:pt x="330" y="634"/>
                </a:lnTo>
                <a:lnTo>
                  <a:pt x="330" y="633"/>
                </a:lnTo>
                <a:lnTo>
                  <a:pt x="332" y="633"/>
                </a:lnTo>
                <a:lnTo>
                  <a:pt x="332" y="634"/>
                </a:lnTo>
                <a:lnTo>
                  <a:pt x="332" y="636"/>
                </a:lnTo>
                <a:lnTo>
                  <a:pt x="333" y="636"/>
                </a:lnTo>
                <a:lnTo>
                  <a:pt x="333" y="634"/>
                </a:lnTo>
                <a:lnTo>
                  <a:pt x="333" y="633"/>
                </a:lnTo>
                <a:lnTo>
                  <a:pt x="332" y="632"/>
                </a:lnTo>
                <a:lnTo>
                  <a:pt x="330" y="631"/>
                </a:lnTo>
                <a:lnTo>
                  <a:pt x="330" y="632"/>
                </a:lnTo>
                <a:lnTo>
                  <a:pt x="329" y="632"/>
                </a:lnTo>
                <a:lnTo>
                  <a:pt x="330" y="632"/>
                </a:lnTo>
                <a:lnTo>
                  <a:pt x="329" y="632"/>
                </a:lnTo>
                <a:lnTo>
                  <a:pt x="329" y="631"/>
                </a:lnTo>
                <a:lnTo>
                  <a:pt x="329" y="632"/>
                </a:lnTo>
                <a:lnTo>
                  <a:pt x="328" y="632"/>
                </a:lnTo>
                <a:lnTo>
                  <a:pt x="328" y="631"/>
                </a:lnTo>
                <a:lnTo>
                  <a:pt x="328" y="629"/>
                </a:lnTo>
                <a:lnTo>
                  <a:pt x="329" y="629"/>
                </a:lnTo>
                <a:close/>
                <a:moveTo>
                  <a:pt x="366" y="629"/>
                </a:moveTo>
                <a:lnTo>
                  <a:pt x="366" y="628"/>
                </a:lnTo>
                <a:lnTo>
                  <a:pt x="366" y="629"/>
                </a:lnTo>
                <a:close/>
                <a:moveTo>
                  <a:pt x="363" y="629"/>
                </a:moveTo>
                <a:lnTo>
                  <a:pt x="362" y="629"/>
                </a:lnTo>
                <a:lnTo>
                  <a:pt x="362" y="628"/>
                </a:lnTo>
                <a:lnTo>
                  <a:pt x="363" y="628"/>
                </a:lnTo>
                <a:lnTo>
                  <a:pt x="363" y="629"/>
                </a:lnTo>
                <a:close/>
                <a:moveTo>
                  <a:pt x="239" y="628"/>
                </a:moveTo>
                <a:lnTo>
                  <a:pt x="237" y="628"/>
                </a:lnTo>
                <a:lnTo>
                  <a:pt x="237" y="627"/>
                </a:lnTo>
                <a:lnTo>
                  <a:pt x="239" y="627"/>
                </a:lnTo>
                <a:lnTo>
                  <a:pt x="239" y="628"/>
                </a:lnTo>
                <a:close/>
                <a:moveTo>
                  <a:pt x="362" y="628"/>
                </a:moveTo>
                <a:lnTo>
                  <a:pt x="362" y="627"/>
                </a:lnTo>
                <a:lnTo>
                  <a:pt x="360" y="627"/>
                </a:lnTo>
                <a:lnTo>
                  <a:pt x="362" y="627"/>
                </a:lnTo>
                <a:lnTo>
                  <a:pt x="362" y="628"/>
                </a:lnTo>
                <a:close/>
                <a:moveTo>
                  <a:pt x="251" y="627"/>
                </a:moveTo>
                <a:lnTo>
                  <a:pt x="249" y="627"/>
                </a:lnTo>
                <a:lnTo>
                  <a:pt x="251" y="627"/>
                </a:lnTo>
                <a:close/>
                <a:moveTo>
                  <a:pt x="363" y="627"/>
                </a:moveTo>
                <a:lnTo>
                  <a:pt x="362" y="627"/>
                </a:lnTo>
                <a:lnTo>
                  <a:pt x="363" y="627"/>
                </a:lnTo>
                <a:close/>
                <a:moveTo>
                  <a:pt x="249" y="627"/>
                </a:moveTo>
                <a:lnTo>
                  <a:pt x="249" y="625"/>
                </a:lnTo>
                <a:lnTo>
                  <a:pt x="249" y="627"/>
                </a:lnTo>
                <a:close/>
                <a:moveTo>
                  <a:pt x="253" y="627"/>
                </a:moveTo>
                <a:lnTo>
                  <a:pt x="253" y="625"/>
                </a:lnTo>
                <a:lnTo>
                  <a:pt x="253" y="627"/>
                </a:lnTo>
                <a:close/>
                <a:moveTo>
                  <a:pt x="253" y="627"/>
                </a:moveTo>
                <a:lnTo>
                  <a:pt x="253" y="625"/>
                </a:lnTo>
                <a:lnTo>
                  <a:pt x="254" y="627"/>
                </a:lnTo>
                <a:lnTo>
                  <a:pt x="253" y="627"/>
                </a:lnTo>
                <a:close/>
                <a:moveTo>
                  <a:pt x="333" y="627"/>
                </a:moveTo>
                <a:lnTo>
                  <a:pt x="333" y="625"/>
                </a:lnTo>
                <a:lnTo>
                  <a:pt x="333" y="627"/>
                </a:lnTo>
                <a:close/>
                <a:moveTo>
                  <a:pt x="363" y="627"/>
                </a:moveTo>
                <a:lnTo>
                  <a:pt x="363" y="625"/>
                </a:lnTo>
                <a:lnTo>
                  <a:pt x="363" y="627"/>
                </a:lnTo>
                <a:close/>
                <a:moveTo>
                  <a:pt x="362" y="627"/>
                </a:moveTo>
                <a:lnTo>
                  <a:pt x="360" y="627"/>
                </a:lnTo>
                <a:lnTo>
                  <a:pt x="360" y="625"/>
                </a:lnTo>
                <a:lnTo>
                  <a:pt x="362" y="625"/>
                </a:lnTo>
                <a:lnTo>
                  <a:pt x="362" y="627"/>
                </a:lnTo>
                <a:close/>
                <a:moveTo>
                  <a:pt x="253" y="625"/>
                </a:moveTo>
                <a:lnTo>
                  <a:pt x="252" y="625"/>
                </a:lnTo>
                <a:lnTo>
                  <a:pt x="253" y="625"/>
                </a:lnTo>
                <a:close/>
                <a:moveTo>
                  <a:pt x="251" y="625"/>
                </a:moveTo>
                <a:lnTo>
                  <a:pt x="252" y="625"/>
                </a:lnTo>
                <a:lnTo>
                  <a:pt x="251" y="625"/>
                </a:lnTo>
                <a:close/>
                <a:moveTo>
                  <a:pt x="251" y="625"/>
                </a:moveTo>
                <a:lnTo>
                  <a:pt x="249" y="625"/>
                </a:lnTo>
                <a:lnTo>
                  <a:pt x="251" y="625"/>
                </a:lnTo>
                <a:close/>
                <a:moveTo>
                  <a:pt x="379" y="625"/>
                </a:moveTo>
                <a:lnTo>
                  <a:pt x="376" y="625"/>
                </a:lnTo>
                <a:lnTo>
                  <a:pt x="379" y="625"/>
                </a:lnTo>
                <a:close/>
                <a:moveTo>
                  <a:pt x="363" y="625"/>
                </a:moveTo>
                <a:lnTo>
                  <a:pt x="363" y="624"/>
                </a:lnTo>
                <a:lnTo>
                  <a:pt x="363" y="625"/>
                </a:lnTo>
                <a:close/>
                <a:moveTo>
                  <a:pt x="249" y="625"/>
                </a:moveTo>
                <a:lnTo>
                  <a:pt x="249" y="624"/>
                </a:lnTo>
                <a:lnTo>
                  <a:pt x="249" y="625"/>
                </a:lnTo>
                <a:close/>
                <a:moveTo>
                  <a:pt x="252" y="625"/>
                </a:moveTo>
                <a:lnTo>
                  <a:pt x="252" y="624"/>
                </a:lnTo>
                <a:lnTo>
                  <a:pt x="252" y="625"/>
                </a:lnTo>
                <a:close/>
                <a:moveTo>
                  <a:pt x="249" y="624"/>
                </a:moveTo>
                <a:lnTo>
                  <a:pt x="248" y="624"/>
                </a:lnTo>
                <a:lnTo>
                  <a:pt x="249" y="624"/>
                </a:lnTo>
                <a:close/>
                <a:moveTo>
                  <a:pt x="381" y="624"/>
                </a:moveTo>
                <a:lnTo>
                  <a:pt x="380" y="624"/>
                </a:lnTo>
                <a:lnTo>
                  <a:pt x="381" y="624"/>
                </a:lnTo>
                <a:close/>
                <a:moveTo>
                  <a:pt x="252" y="623"/>
                </a:moveTo>
                <a:lnTo>
                  <a:pt x="252" y="624"/>
                </a:lnTo>
                <a:lnTo>
                  <a:pt x="252" y="623"/>
                </a:lnTo>
                <a:close/>
                <a:moveTo>
                  <a:pt x="248" y="627"/>
                </a:moveTo>
                <a:lnTo>
                  <a:pt x="248" y="628"/>
                </a:lnTo>
                <a:lnTo>
                  <a:pt x="249" y="627"/>
                </a:lnTo>
                <a:lnTo>
                  <a:pt x="249" y="628"/>
                </a:lnTo>
                <a:lnTo>
                  <a:pt x="251" y="628"/>
                </a:lnTo>
                <a:lnTo>
                  <a:pt x="251" y="627"/>
                </a:lnTo>
                <a:lnTo>
                  <a:pt x="252" y="627"/>
                </a:lnTo>
                <a:lnTo>
                  <a:pt x="253" y="627"/>
                </a:lnTo>
                <a:lnTo>
                  <a:pt x="253" y="628"/>
                </a:lnTo>
                <a:lnTo>
                  <a:pt x="252" y="628"/>
                </a:lnTo>
                <a:lnTo>
                  <a:pt x="249" y="628"/>
                </a:lnTo>
                <a:lnTo>
                  <a:pt x="248" y="628"/>
                </a:lnTo>
                <a:lnTo>
                  <a:pt x="247" y="628"/>
                </a:lnTo>
                <a:lnTo>
                  <a:pt x="247" y="627"/>
                </a:lnTo>
                <a:lnTo>
                  <a:pt x="248" y="625"/>
                </a:lnTo>
                <a:lnTo>
                  <a:pt x="248" y="623"/>
                </a:lnTo>
                <a:lnTo>
                  <a:pt x="248" y="624"/>
                </a:lnTo>
                <a:lnTo>
                  <a:pt x="248" y="625"/>
                </a:lnTo>
                <a:lnTo>
                  <a:pt x="249" y="625"/>
                </a:lnTo>
                <a:lnTo>
                  <a:pt x="249" y="627"/>
                </a:lnTo>
                <a:lnTo>
                  <a:pt x="248" y="627"/>
                </a:lnTo>
                <a:close/>
                <a:moveTo>
                  <a:pt x="240" y="624"/>
                </a:moveTo>
                <a:lnTo>
                  <a:pt x="240" y="625"/>
                </a:lnTo>
                <a:lnTo>
                  <a:pt x="239" y="625"/>
                </a:lnTo>
                <a:lnTo>
                  <a:pt x="239" y="624"/>
                </a:lnTo>
                <a:lnTo>
                  <a:pt x="239" y="625"/>
                </a:lnTo>
                <a:lnTo>
                  <a:pt x="239" y="627"/>
                </a:lnTo>
                <a:lnTo>
                  <a:pt x="240" y="625"/>
                </a:lnTo>
                <a:lnTo>
                  <a:pt x="240" y="627"/>
                </a:lnTo>
                <a:lnTo>
                  <a:pt x="240" y="628"/>
                </a:lnTo>
                <a:lnTo>
                  <a:pt x="239" y="628"/>
                </a:lnTo>
                <a:lnTo>
                  <a:pt x="239" y="627"/>
                </a:lnTo>
                <a:lnTo>
                  <a:pt x="237" y="627"/>
                </a:lnTo>
                <a:lnTo>
                  <a:pt x="237" y="625"/>
                </a:lnTo>
                <a:lnTo>
                  <a:pt x="237" y="624"/>
                </a:lnTo>
                <a:lnTo>
                  <a:pt x="239" y="624"/>
                </a:lnTo>
                <a:lnTo>
                  <a:pt x="239" y="623"/>
                </a:lnTo>
                <a:lnTo>
                  <a:pt x="240" y="624"/>
                </a:lnTo>
                <a:close/>
                <a:moveTo>
                  <a:pt x="360" y="624"/>
                </a:moveTo>
                <a:lnTo>
                  <a:pt x="359" y="624"/>
                </a:lnTo>
                <a:lnTo>
                  <a:pt x="359" y="623"/>
                </a:lnTo>
                <a:lnTo>
                  <a:pt x="360" y="623"/>
                </a:lnTo>
                <a:lnTo>
                  <a:pt x="360" y="624"/>
                </a:lnTo>
                <a:close/>
                <a:moveTo>
                  <a:pt x="251" y="623"/>
                </a:moveTo>
                <a:lnTo>
                  <a:pt x="252" y="623"/>
                </a:lnTo>
                <a:lnTo>
                  <a:pt x="251" y="623"/>
                </a:lnTo>
                <a:close/>
                <a:moveTo>
                  <a:pt x="384" y="623"/>
                </a:moveTo>
                <a:lnTo>
                  <a:pt x="383" y="623"/>
                </a:lnTo>
                <a:lnTo>
                  <a:pt x="384" y="623"/>
                </a:lnTo>
                <a:close/>
                <a:moveTo>
                  <a:pt x="251" y="623"/>
                </a:moveTo>
                <a:lnTo>
                  <a:pt x="249" y="623"/>
                </a:lnTo>
                <a:lnTo>
                  <a:pt x="251" y="623"/>
                </a:lnTo>
                <a:close/>
                <a:moveTo>
                  <a:pt x="249" y="623"/>
                </a:moveTo>
                <a:lnTo>
                  <a:pt x="251" y="623"/>
                </a:lnTo>
                <a:lnTo>
                  <a:pt x="251" y="624"/>
                </a:lnTo>
                <a:lnTo>
                  <a:pt x="252" y="624"/>
                </a:lnTo>
                <a:lnTo>
                  <a:pt x="251" y="624"/>
                </a:lnTo>
                <a:lnTo>
                  <a:pt x="249" y="624"/>
                </a:lnTo>
                <a:lnTo>
                  <a:pt x="249" y="623"/>
                </a:lnTo>
                <a:lnTo>
                  <a:pt x="249" y="624"/>
                </a:lnTo>
                <a:lnTo>
                  <a:pt x="248" y="624"/>
                </a:lnTo>
                <a:lnTo>
                  <a:pt x="248" y="623"/>
                </a:lnTo>
                <a:lnTo>
                  <a:pt x="249" y="623"/>
                </a:lnTo>
                <a:close/>
                <a:moveTo>
                  <a:pt x="249" y="623"/>
                </a:moveTo>
                <a:lnTo>
                  <a:pt x="249" y="621"/>
                </a:lnTo>
                <a:lnTo>
                  <a:pt x="249" y="623"/>
                </a:lnTo>
                <a:close/>
                <a:moveTo>
                  <a:pt x="359" y="623"/>
                </a:moveTo>
                <a:lnTo>
                  <a:pt x="359" y="621"/>
                </a:lnTo>
                <a:lnTo>
                  <a:pt x="359" y="623"/>
                </a:lnTo>
                <a:close/>
                <a:moveTo>
                  <a:pt x="249" y="621"/>
                </a:moveTo>
                <a:lnTo>
                  <a:pt x="248" y="621"/>
                </a:lnTo>
                <a:lnTo>
                  <a:pt x="249" y="621"/>
                </a:lnTo>
                <a:close/>
                <a:moveTo>
                  <a:pt x="330" y="628"/>
                </a:moveTo>
                <a:lnTo>
                  <a:pt x="329" y="627"/>
                </a:lnTo>
                <a:lnTo>
                  <a:pt x="328" y="627"/>
                </a:lnTo>
                <a:lnTo>
                  <a:pt x="328" y="625"/>
                </a:lnTo>
                <a:lnTo>
                  <a:pt x="328" y="624"/>
                </a:lnTo>
                <a:lnTo>
                  <a:pt x="328" y="623"/>
                </a:lnTo>
                <a:lnTo>
                  <a:pt x="329" y="623"/>
                </a:lnTo>
                <a:lnTo>
                  <a:pt x="330" y="621"/>
                </a:lnTo>
                <a:lnTo>
                  <a:pt x="330" y="623"/>
                </a:lnTo>
                <a:lnTo>
                  <a:pt x="330" y="624"/>
                </a:lnTo>
                <a:lnTo>
                  <a:pt x="332" y="624"/>
                </a:lnTo>
                <a:lnTo>
                  <a:pt x="332" y="627"/>
                </a:lnTo>
                <a:lnTo>
                  <a:pt x="330" y="628"/>
                </a:lnTo>
                <a:close/>
                <a:moveTo>
                  <a:pt x="336" y="623"/>
                </a:moveTo>
                <a:lnTo>
                  <a:pt x="334" y="623"/>
                </a:lnTo>
                <a:lnTo>
                  <a:pt x="334" y="621"/>
                </a:lnTo>
                <a:lnTo>
                  <a:pt x="336" y="621"/>
                </a:lnTo>
                <a:lnTo>
                  <a:pt x="336" y="623"/>
                </a:lnTo>
                <a:close/>
                <a:moveTo>
                  <a:pt x="377" y="623"/>
                </a:moveTo>
                <a:lnTo>
                  <a:pt x="376" y="623"/>
                </a:lnTo>
                <a:lnTo>
                  <a:pt x="377" y="621"/>
                </a:lnTo>
                <a:lnTo>
                  <a:pt x="377" y="623"/>
                </a:lnTo>
                <a:close/>
                <a:moveTo>
                  <a:pt x="362" y="621"/>
                </a:moveTo>
                <a:lnTo>
                  <a:pt x="362" y="620"/>
                </a:lnTo>
                <a:lnTo>
                  <a:pt x="362" y="621"/>
                </a:lnTo>
                <a:close/>
                <a:moveTo>
                  <a:pt x="377" y="621"/>
                </a:moveTo>
                <a:lnTo>
                  <a:pt x="376" y="621"/>
                </a:lnTo>
                <a:lnTo>
                  <a:pt x="377" y="620"/>
                </a:lnTo>
                <a:lnTo>
                  <a:pt x="377" y="621"/>
                </a:lnTo>
                <a:close/>
                <a:moveTo>
                  <a:pt x="379" y="621"/>
                </a:moveTo>
                <a:lnTo>
                  <a:pt x="377" y="621"/>
                </a:lnTo>
                <a:lnTo>
                  <a:pt x="379" y="620"/>
                </a:lnTo>
                <a:lnTo>
                  <a:pt x="379" y="621"/>
                </a:lnTo>
                <a:close/>
                <a:moveTo>
                  <a:pt x="359" y="620"/>
                </a:moveTo>
                <a:lnTo>
                  <a:pt x="359" y="619"/>
                </a:lnTo>
                <a:lnTo>
                  <a:pt x="359" y="620"/>
                </a:lnTo>
                <a:close/>
                <a:moveTo>
                  <a:pt x="392" y="619"/>
                </a:moveTo>
                <a:lnTo>
                  <a:pt x="393" y="619"/>
                </a:lnTo>
                <a:lnTo>
                  <a:pt x="392" y="619"/>
                </a:lnTo>
                <a:close/>
                <a:moveTo>
                  <a:pt x="393" y="619"/>
                </a:moveTo>
                <a:lnTo>
                  <a:pt x="395" y="619"/>
                </a:lnTo>
                <a:lnTo>
                  <a:pt x="393" y="619"/>
                </a:lnTo>
                <a:close/>
                <a:moveTo>
                  <a:pt x="387" y="619"/>
                </a:moveTo>
                <a:lnTo>
                  <a:pt x="387" y="617"/>
                </a:lnTo>
                <a:lnTo>
                  <a:pt x="388" y="617"/>
                </a:lnTo>
                <a:lnTo>
                  <a:pt x="387" y="619"/>
                </a:lnTo>
                <a:close/>
                <a:moveTo>
                  <a:pt x="396" y="617"/>
                </a:moveTo>
                <a:lnTo>
                  <a:pt x="396" y="619"/>
                </a:lnTo>
                <a:lnTo>
                  <a:pt x="395" y="619"/>
                </a:lnTo>
                <a:lnTo>
                  <a:pt x="395" y="617"/>
                </a:lnTo>
                <a:lnTo>
                  <a:pt x="396" y="617"/>
                </a:lnTo>
                <a:close/>
                <a:moveTo>
                  <a:pt x="388" y="617"/>
                </a:moveTo>
                <a:lnTo>
                  <a:pt x="389" y="617"/>
                </a:lnTo>
                <a:lnTo>
                  <a:pt x="389" y="619"/>
                </a:lnTo>
                <a:lnTo>
                  <a:pt x="388" y="617"/>
                </a:lnTo>
                <a:close/>
                <a:moveTo>
                  <a:pt x="362" y="619"/>
                </a:moveTo>
                <a:lnTo>
                  <a:pt x="363" y="619"/>
                </a:lnTo>
                <a:lnTo>
                  <a:pt x="363" y="620"/>
                </a:lnTo>
                <a:lnTo>
                  <a:pt x="364" y="620"/>
                </a:lnTo>
                <a:lnTo>
                  <a:pt x="364" y="621"/>
                </a:lnTo>
                <a:lnTo>
                  <a:pt x="364" y="623"/>
                </a:lnTo>
                <a:lnTo>
                  <a:pt x="366" y="624"/>
                </a:lnTo>
                <a:lnTo>
                  <a:pt x="366" y="625"/>
                </a:lnTo>
                <a:lnTo>
                  <a:pt x="366" y="627"/>
                </a:lnTo>
                <a:lnTo>
                  <a:pt x="366" y="628"/>
                </a:lnTo>
                <a:lnTo>
                  <a:pt x="364" y="628"/>
                </a:lnTo>
                <a:lnTo>
                  <a:pt x="363" y="627"/>
                </a:lnTo>
                <a:lnTo>
                  <a:pt x="364" y="625"/>
                </a:lnTo>
                <a:lnTo>
                  <a:pt x="364" y="627"/>
                </a:lnTo>
                <a:lnTo>
                  <a:pt x="364" y="625"/>
                </a:lnTo>
                <a:lnTo>
                  <a:pt x="364" y="624"/>
                </a:lnTo>
                <a:lnTo>
                  <a:pt x="363" y="623"/>
                </a:lnTo>
                <a:lnTo>
                  <a:pt x="363" y="621"/>
                </a:lnTo>
                <a:lnTo>
                  <a:pt x="363" y="620"/>
                </a:lnTo>
                <a:lnTo>
                  <a:pt x="362" y="620"/>
                </a:lnTo>
                <a:lnTo>
                  <a:pt x="362" y="619"/>
                </a:lnTo>
                <a:lnTo>
                  <a:pt x="360" y="619"/>
                </a:lnTo>
                <a:lnTo>
                  <a:pt x="359" y="619"/>
                </a:lnTo>
                <a:lnTo>
                  <a:pt x="360" y="620"/>
                </a:lnTo>
                <a:lnTo>
                  <a:pt x="360" y="621"/>
                </a:lnTo>
                <a:lnTo>
                  <a:pt x="359" y="620"/>
                </a:lnTo>
                <a:lnTo>
                  <a:pt x="359" y="619"/>
                </a:lnTo>
                <a:lnTo>
                  <a:pt x="359" y="617"/>
                </a:lnTo>
                <a:lnTo>
                  <a:pt x="360" y="617"/>
                </a:lnTo>
                <a:lnTo>
                  <a:pt x="362" y="617"/>
                </a:lnTo>
                <a:lnTo>
                  <a:pt x="362" y="619"/>
                </a:lnTo>
                <a:close/>
                <a:moveTo>
                  <a:pt x="400" y="617"/>
                </a:moveTo>
                <a:lnTo>
                  <a:pt x="401" y="617"/>
                </a:lnTo>
                <a:lnTo>
                  <a:pt x="400" y="617"/>
                </a:lnTo>
                <a:close/>
                <a:moveTo>
                  <a:pt x="397" y="617"/>
                </a:moveTo>
                <a:lnTo>
                  <a:pt x="396" y="617"/>
                </a:lnTo>
                <a:lnTo>
                  <a:pt x="398" y="617"/>
                </a:lnTo>
                <a:lnTo>
                  <a:pt x="397" y="617"/>
                </a:lnTo>
                <a:close/>
                <a:moveTo>
                  <a:pt x="412" y="617"/>
                </a:moveTo>
                <a:lnTo>
                  <a:pt x="412" y="616"/>
                </a:lnTo>
                <a:lnTo>
                  <a:pt x="412" y="617"/>
                </a:lnTo>
                <a:close/>
                <a:moveTo>
                  <a:pt x="408" y="617"/>
                </a:moveTo>
                <a:lnTo>
                  <a:pt x="408" y="616"/>
                </a:lnTo>
                <a:lnTo>
                  <a:pt x="408" y="617"/>
                </a:lnTo>
                <a:close/>
                <a:moveTo>
                  <a:pt x="406" y="617"/>
                </a:moveTo>
                <a:lnTo>
                  <a:pt x="405" y="617"/>
                </a:lnTo>
                <a:lnTo>
                  <a:pt x="405" y="616"/>
                </a:lnTo>
                <a:lnTo>
                  <a:pt x="406" y="616"/>
                </a:lnTo>
                <a:lnTo>
                  <a:pt x="406" y="617"/>
                </a:lnTo>
                <a:close/>
                <a:moveTo>
                  <a:pt x="408" y="617"/>
                </a:moveTo>
                <a:lnTo>
                  <a:pt x="406" y="617"/>
                </a:lnTo>
                <a:lnTo>
                  <a:pt x="406" y="616"/>
                </a:lnTo>
                <a:lnTo>
                  <a:pt x="408" y="616"/>
                </a:lnTo>
                <a:lnTo>
                  <a:pt x="408" y="617"/>
                </a:lnTo>
                <a:close/>
                <a:moveTo>
                  <a:pt x="413" y="617"/>
                </a:moveTo>
                <a:lnTo>
                  <a:pt x="412" y="616"/>
                </a:lnTo>
                <a:lnTo>
                  <a:pt x="413" y="616"/>
                </a:lnTo>
                <a:lnTo>
                  <a:pt x="413" y="617"/>
                </a:lnTo>
                <a:close/>
                <a:moveTo>
                  <a:pt x="410" y="617"/>
                </a:moveTo>
                <a:lnTo>
                  <a:pt x="410" y="616"/>
                </a:lnTo>
                <a:lnTo>
                  <a:pt x="410" y="617"/>
                </a:lnTo>
                <a:close/>
                <a:moveTo>
                  <a:pt x="410" y="616"/>
                </a:moveTo>
                <a:lnTo>
                  <a:pt x="410" y="617"/>
                </a:lnTo>
                <a:lnTo>
                  <a:pt x="409" y="616"/>
                </a:lnTo>
                <a:lnTo>
                  <a:pt x="410" y="616"/>
                </a:lnTo>
                <a:close/>
                <a:moveTo>
                  <a:pt x="409" y="616"/>
                </a:moveTo>
                <a:lnTo>
                  <a:pt x="408" y="616"/>
                </a:lnTo>
                <a:lnTo>
                  <a:pt x="409" y="616"/>
                </a:lnTo>
                <a:close/>
                <a:moveTo>
                  <a:pt x="405" y="616"/>
                </a:moveTo>
                <a:lnTo>
                  <a:pt x="404" y="616"/>
                </a:lnTo>
                <a:lnTo>
                  <a:pt x="405" y="616"/>
                </a:lnTo>
                <a:close/>
                <a:moveTo>
                  <a:pt x="405" y="616"/>
                </a:moveTo>
                <a:lnTo>
                  <a:pt x="406" y="616"/>
                </a:lnTo>
                <a:lnTo>
                  <a:pt x="405" y="616"/>
                </a:lnTo>
                <a:close/>
                <a:moveTo>
                  <a:pt x="409" y="616"/>
                </a:moveTo>
                <a:lnTo>
                  <a:pt x="408" y="616"/>
                </a:lnTo>
                <a:lnTo>
                  <a:pt x="409" y="616"/>
                </a:lnTo>
                <a:close/>
                <a:moveTo>
                  <a:pt x="400" y="616"/>
                </a:moveTo>
                <a:lnTo>
                  <a:pt x="400" y="615"/>
                </a:lnTo>
                <a:lnTo>
                  <a:pt x="400" y="616"/>
                </a:lnTo>
                <a:close/>
                <a:moveTo>
                  <a:pt x="405" y="616"/>
                </a:moveTo>
                <a:lnTo>
                  <a:pt x="404" y="616"/>
                </a:lnTo>
                <a:lnTo>
                  <a:pt x="404" y="615"/>
                </a:lnTo>
                <a:lnTo>
                  <a:pt x="405" y="615"/>
                </a:lnTo>
                <a:lnTo>
                  <a:pt x="405" y="616"/>
                </a:lnTo>
                <a:close/>
                <a:moveTo>
                  <a:pt x="410" y="616"/>
                </a:moveTo>
                <a:lnTo>
                  <a:pt x="409" y="616"/>
                </a:lnTo>
                <a:lnTo>
                  <a:pt x="409" y="615"/>
                </a:lnTo>
                <a:lnTo>
                  <a:pt x="410" y="615"/>
                </a:lnTo>
                <a:lnTo>
                  <a:pt x="410" y="616"/>
                </a:lnTo>
                <a:close/>
                <a:moveTo>
                  <a:pt x="408" y="616"/>
                </a:moveTo>
                <a:lnTo>
                  <a:pt x="406" y="616"/>
                </a:lnTo>
                <a:lnTo>
                  <a:pt x="406" y="615"/>
                </a:lnTo>
                <a:lnTo>
                  <a:pt x="408" y="615"/>
                </a:lnTo>
                <a:lnTo>
                  <a:pt x="408" y="616"/>
                </a:lnTo>
                <a:close/>
                <a:moveTo>
                  <a:pt x="409" y="615"/>
                </a:moveTo>
                <a:lnTo>
                  <a:pt x="408" y="615"/>
                </a:lnTo>
                <a:lnTo>
                  <a:pt x="408" y="614"/>
                </a:lnTo>
                <a:lnTo>
                  <a:pt x="409" y="615"/>
                </a:lnTo>
                <a:close/>
                <a:moveTo>
                  <a:pt x="325" y="615"/>
                </a:moveTo>
                <a:lnTo>
                  <a:pt x="325" y="614"/>
                </a:lnTo>
                <a:lnTo>
                  <a:pt x="325" y="615"/>
                </a:lnTo>
                <a:close/>
                <a:moveTo>
                  <a:pt x="406" y="614"/>
                </a:moveTo>
                <a:lnTo>
                  <a:pt x="405" y="614"/>
                </a:lnTo>
                <a:lnTo>
                  <a:pt x="406" y="614"/>
                </a:lnTo>
                <a:close/>
                <a:moveTo>
                  <a:pt x="326" y="615"/>
                </a:moveTo>
                <a:lnTo>
                  <a:pt x="325" y="615"/>
                </a:lnTo>
                <a:lnTo>
                  <a:pt x="325" y="614"/>
                </a:lnTo>
                <a:lnTo>
                  <a:pt x="326" y="614"/>
                </a:lnTo>
                <a:lnTo>
                  <a:pt x="326" y="615"/>
                </a:lnTo>
                <a:close/>
                <a:moveTo>
                  <a:pt x="409" y="615"/>
                </a:moveTo>
                <a:lnTo>
                  <a:pt x="409" y="614"/>
                </a:lnTo>
                <a:lnTo>
                  <a:pt x="409" y="615"/>
                </a:lnTo>
                <a:close/>
                <a:moveTo>
                  <a:pt x="299" y="614"/>
                </a:moveTo>
                <a:lnTo>
                  <a:pt x="300" y="615"/>
                </a:lnTo>
                <a:lnTo>
                  <a:pt x="300" y="616"/>
                </a:lnTo>
                <a:lnTo>
                  <a:pt x="300" y="617"/>
                </a:lnTo>
                <a:lnTo>
                  <a:pt x="299" y="617"/>
                </a:lnTo>
                <a:lnTo>
                  <a:pt x="299" y="616"/>
                </a:lnTo>
                <a:lnTo>
                  <a:pt x="298" y="616"/>
                </a:lnTo>
                <a:lnTo>
                  <a:pt x="298" y="614"/>
                </a:lnTo>
                <a:lnTo>
                  <a:pt x="299" y="614"/>
                </a:lnTo>
                <a:close/>
                <a:moveTo>
                  <a:pt x="325" y="614"/>
                </a:moveTo>
                <a:lnTo>
                  <a:pt x="324" y="615"/>
                </a:lnTo>
                <a:lnTo>
                  <a:pt x="324" y="614"/>
                </a:lnTo>
                <a:lnTo>
                  <a:pt x="325" y="614"/>
                </a:lnTo>
                <a:close/>
                <a:moveTo>
                  <a:pt x="414" y="617"/>
                </a:moveTo>
                <a:lnTo>
                  <a:pt x="413" y="617"/>
                </a:lnTo>
                <a:lnTo>
                  <a:pt x="412" y="617"/>
                </a:lnTo>
                <a:lnTo>
                  <a:pt x="409" y="617"/>
                </a:lnTo>
                <a:lnTo>
                  <a:pt x="408" y="619"/>
                </a:lnTo>
                <a:lnTo>
                  <a:pt x="406" y="619"/>
                </a:lnTo>
                <a:lnTo>
                  <a:pt x="406" y="617"/>
                </a:lnTo>
                <a:lnTo>
                  <a:pt x="405" y="617"/>
                </a:lnTo>
                <a:lnTo>
                  <a:pt x="401" y="617"/>
                </a:lnTo>
                <a:lnTo>
                  <a:pt x="402" y="617"/>
                </a:lnTo>
                <a:lnTo>
                  <a:pt x="404" y="617"/>
                </a:lnTo>
                <a:lnTo>
                  <a:pt x="405" y="617"/>
                </a:lnTo>
                <a:lnTo>
                  <a:pt x="406" y="617"/>
                </a:lnTo>
                <a:lnTo>
                  <a:pt x="408" y="617"/>
                </a:lnTo>
                <a:lnTo>
                  <a:pt x="409" y="617"/>
                </a:lnTo>
                <a:lnTo>
                  <a:pt x="410" y="617"/>
                </a:lnTo>
                <a:lnTo>
                  <a:pt x="412" y="617"/>
                </a:lnTo>
                <a:lnTo>
                  <a:pt x="413" y="617"/>
                </a:lnTo>
                <a:lnTo>
                  <a:pt x="414" y="616"/>
                </a:lnTo>
                <a:lnTo>
                  <a:pt x="415" y="615"/>
                </a:lnTo>
                <a:lnTo>
                  <a:pt x="415" y="614"/>
                </a:lnTo>
                <a:lnTo>
                  <a:pt x="417" y="614"/>
                </a:lnTo>
                <a:lnTo>
                  <a:pt x="417" y="615"/>
                </a:lnTo>
                <a:lnTo>
                  <a:pt x="415" y="616"/>
                </a:lnTo>
                <a:lnTo>
                  <a:pt x="414" y="617"/>
                </a:lnTo>
                <a:close/>
                <a:moveTo>
                  <a:pt x="413" y="614"/>
                </a:moveTo>
                <a:lnTo>
                  <a:pt x="413" y="615"/>
                </a:lnTo>
                <a:lnTo>
                  <a:pt x="412" y="615"/>
                </a:lnTo>
                <a:lnTo>
                  <a:pt x="412" y="614"/>
                </a:lnTo>
                <a:lnTo>
                  <a:pt x="413" y="614"/>
                </a:lnTo>
                <a:close/>
                <a:moveTo>
                  <a:pt x="412" y="615"/>
                </a:moveTo>
                <a:lnTo>
                  <a:pt x="410" y="615"/>
                </a:lnTo>
                <a:lnTo>
                  <a:pt x="410" y="614"/>
                </a:lnTo>
                <a:lnTo>
                  <a:pt x="412" y="614"/>
                </a:lnTo>
                <a:lnTo>
                  <a:pt x="412" y="615"/>
                </a:lnTo>
                <a:close/>
                <a:moveTo>
                  <a:pt x="405" y="614"/>
                </a:moveTo>
                <a:lnTo>
                  <a:pt x="406" y="614"/>
                </a:lnTo>
                <a:lnTo>
                  <a:pt x="405" y="614"/>
                </a:lnTo>
                <a:close/>
                <a:moveTo>
                  <a:pt x="405" y="614"/>
                </a:moveTo>
                <a:lnTo>
                  <a:pt x="405" y="612"/>
                </a:lnTo>
                <a:lnTo>
                  <a:pt x="405" y="614"/>
                </a:lnTo>
                <a:close/>
                <a:moveTo>
                  <a:pt x="404" y="614"/>
                </a:moveTo>
                <a:lnTo>
                  <a:pt x="402" y="614"/>
                </a:lnTo>
                <a:lnTo>
                  <a:pt x="402" y="612"/>
                </a:lnTo>
                <a:lnTo>
                  <a:pt x="404" y="612"/>
                </a:lnTo>
                <a:lnTo>
                  <a:pt x="404" y="614"/>
                </a:lnTo>
                <a:close/>
                <a:moveTo>
                  <a:pt x="385" y="614"/>
                </a:moveTo>
                <a:lnTo>
                  <a:pt x="385" y="612"/>
                </a:lnTo>
                <a:lnTo>
                  <a:pt x="387" y="612"/>
                </a:lnTo>
                <a:lnTo>
                  <a:pt x="387" y="614"/>
                </a:lnTo>
                <a:lnTo>
                  <a:pt x="385" y="614"/>
                </a:lnTo>
                <a:close/>
                <a:moveTo>
                  <a:pt x="417" y="612"/>
                </a:moveTo>
                <a:lnTo>
                  <a:pt x="415" y="612"/>
                </a:lnTo>
                <a:lnTo>
                  <a:pt x="417" y="612"/>
                </a:lnTo>
                <a:close/>
                <a:moveTo>
                  <a:pt x="414" y="614"/>
                </a:moveTo>
                <a:lnTo>
                  <a:pt x="413" y="614"/>
                </a:lnTo>
                <a:lnTo>
                  <a:pt x="412" y="612"/>
                </a:lnTo>
                <a:lnTo>
                  <a:pt x="412" y="611"/>
                </a:lnTo>
                <a:lnTo>
                  <a:pt x="413" y="612"/>
                </a:lnTo>
                <a:lnTo>
                  <a:pt x="414" y="614"/>
                </a:lnTo>
                <a:close/>
                <a:moveTo>
                  <a:pt x="417" y="611"/>
                </a:moveTo>
                <a:lnTo>
                  <a:pt x="415" y="611"/>
                </a:lnTo>
                <a:lnTo>
                  <a:pt x="417" y="611"/>
                </a:lnTo>
                <a:close/>
                <a:moveTo>
                  <a:pt x="414" y="611"/>
                </a:moveTo>
                <a:lnTo>
                  <a:pt x="413" y="611"/>
                </a:lnTo>
                <a:lnTo>
                  <a:pt x="414" y="611"/>
                </a:lnTo>
                <a:close/>
                <a:moveTo>
                  <a:pt x="380" y="610"/>
                </a:moveTo>
                <a:lnTo>
                  <a:pt x="379" y="610"/>
                </a:lnTo>
                <a:lnTo>
                  <a:pt x="380" y="608"/>
                </a:lnTo>
                <a:lnTo>
                  <a:pt x="380" y="610"/>
                </a:lnTo>
                <a:close/>
                <a:moveTo>
                  <a:pt x="415" y="610"/>
                </a:moveTo>
                <a:lnTo>
                  <a:pt x="415" y="608"/>
                </a:lnTo>
                <a:lnTo>
                  <a:pt x="414" y="608"/>
                </a:lnTo>
                <a:lnTo>
                  <a:pt x="415" y="608"/>
                </a:lnTo>
                <a:lnTo>
                  <a:pt x="415" y="610"/>
                </a:lnTo>
                <a:close/>
                <a:moveTo>
                  <a:pt x="414" y="608"/>
                </a:moveTo>
                <a:lnTo>
                  <a:pt x="414" y="607"/>
                </a:lnTo>
                <a:lnTo>
                  <a:pt x="414" y="608"/>
                </a:lnTo>
                <a:close/>
                <a:moveTo>
                  <a:pt x="408" y="603"/>
                </a:moveTo>
                <a:lnTo>
                  <a:pt x="409" y="604"/>
                </a:lnTo>
                <a:lnTo>
                  <a:pt x="406" y="604"/>
                </a:lnTo>
                <a:lnTo>
                  <a:pt x="405" y="603"/>
                </a:lnTo>
                <a:lnTo>
                  <a:pt x="404" y="603"/>
                </a:lnTo>
                <a:lnTo>
                  <a:pt x="404" y="602"/>
                </a:lnTo>
                <a:lnTo>
                  <a:pt x="405" y="603"/>
                </a:lnTo>
                <a:lnTo>
                  <a:pt x="406" y="603"/>
                </a:lnTo>
                <a:lnTo>
                  <a:pt x="408" y="603"/>
                </a:lnTo>
                <a:close/>
                <a:moveTo>
                  <a:pt x="368" y="603"/>
                </a:moveTo>
                <a:lnTo>
                  <a:pt x="367" y="603"/>
                </a:lnTo>
                <a:lnTo>
                  <a:pt x="368" y="602"/>
                </a:lnTo>
                <a:lnTo>
                  <a:pt x="368" y="603"/>
                </a:lnTo>
                <a:close/>
                <a:moveTo>
                  <a:pt x="401" y="602"/>
                </a:moveTo>
                <a:lnTo>
                  <a:pt x="400" y="602"/>
                </a:lnTo>
                <a:lnTo>
                  <a:pt x="401" y="602"/>
                </a:lnTo>
                <a:close/>
                <a:moveTo>
                  <a:pt x="375" y="599"/>
                </a:moveTo>
                <a:lnTo>
                  <a:pt x="376" y="599"/>
                </a:lnTo>
                <a:lnTo>
                  <a:pt x="377" y="599"/>
                </a:lnTo>
                <a:lnTo>
                  <a:pt x="379" y="599"/>
                </a:lnTo>
                <a:lnTo>
                  <a:pt x="379" y="600"/>
                </a:lnTo>
                <a:lnTo>
                  <a:pt x="380" y="600"/>
                </a:lnTo>
                <a:lnTo>
                  <a:pt x="381" y="602"/>
                </a:lnTo>
                <a:lnTo>
                  <a:pt x="381" y="603"/>
                </a:lnTo>
                <a:lnTo>
                  <a:pt x="380" y="603"/>
                </a:lnTo>
                <a:lnTo>
                  <a:pt x="380" y="604"/>
                </a:lnTo>
                <a:lnTo>
                  <a:pt x="379" y="606"/>
                </a:lnTo>
                <a:lnTo>
                  <a:pt x="380" y="606"/>
                </a:lnTo>
                <a:lnTo>
                  <a:pt x="379" y="606"/>
                </a:lnTo>
                <a:lnTo>
                  <a:pt x="380" y="607"/>
                </a:lnTo>
                <a:lnTo>
                  <a:pt x="380" y="606"/>
                </a:lnTo>
                <a:lnTo>
                  <a:pt x="380" y="607"/>
                </a:lnTo>
                <a:lnTo>
                  <a:pt x="379" y="608"/>
                </a:lnTo>
                <a:lnTo>
                  <a:pt x="377" y="608"/>
                </a:lnTo>
                <a:lnTo>
                  <a:pt x="377" y="610"/>
                </a:lnTo>
                <a:lnTo>
                  <a:pt x="379" y="610"/>
                </a:lnTo>
                <a:lnTo>
                  <a:pt x="379" y="611"/>
                </a:lnTo>
                <a:lnTo>
                  <a:pt x="377" y="611"/>
                </a:lnTo>
                <a:lnTo>
                  <a:pt x="376" y="611"/>
                </a:lnTo>
                <a:lnTo>
                  <a:pt x="376" y="612"/>
                </a:lnTo>
                <a:lnTo>
                  <a:pt x="375" y="612"/>
                </a:lnTo>
                <a:lnTo>
                  <a:pt x="375" y="614"/>
                </a:lnTo>
                <a:lnTo>
                  <a:pt x="375" y="615"/>
                </a:lnTo>
                <a:lnTo>
                  <a:pt x="374" y="615"/>
                </a:lnTo>
                <a:lnTo>
                  <a:pt x="374" y="616"/>
                </a:lnTo>
                <a:lnTo>
                  <a:pt x="372" y="616"/>
                </a:lnTo>
                <a:lnTo>
                  <a:pt x="371" y="616"/>
                </a:lnTo>
                <a:lnTo>
                  <a:pt x="370" y="616"/>
                </a:lnTo>
                <a:lnTo>
                  <a:pt x="368" y="616"/>
                </a:lnTo>
                <a:lnTo>
                  <a:pt x="368" y="615"/>
                </a:lnTo>
                <a:lnTo>
                  <a:pt x="367" y="614"/>
                </a:lnTo>
                <a:lnTo>
                  <a:pt x="366" y="612"/>
                </a:lnTo>
                <a:lnTo>
                  <a:pt x="366" y="611"/>
                </a:lnTo>
                <a:lnTo>
                  <a:pt x="366" y="610"/>
                </a:lnTo>
                <a:lnTo>
                  <a:pt x="366" y="608"/>
                </a:lnTo>
                <a:lnTo>
                  <a:pt x="367" y="608"/>
                </a:lnTo>
                <a:lnTo>
                  <a:pt x="368" y="607"/>
                </a:lnTo>
                <a:lnTo>
                  <a:pt x="368" y="606"/>
                </a:lnTo>
                <a:lnTo>
                  <a:pt x="368" y="604"/>
                </a:lnTo>
                <a:lnTo>
                  <a:pt x="368" y="603"/>
                </a:lnTo>
                <a:lnTo>
                  <a:pt x="370" y="602"/>
                </a:lnTo>
                <a:lnTo>
                  <a:pt x="371" y="600"/>
                </a:lnTo>
                <a:lnTo>
                  <a:pt x="374" y="600"/>
                </a:lnTo>
                <a:lnTo>
                  <a:pt x="375" y="600"/>
                </a:lnTo>
                <a:lnTo>
                  <a:pt x="374" y="600"/>
                </a:lnTo>
                <a:lnTo>
                  <a:pt x="375" y="599"/>
                </a:lnTo>
                <a:close/>
                <a:moveTo>
                  <a:pt x="362" y="596"/>
                </a:moveTo>
                <a:lnTo>
                  <a:pt x="362" y="595"/>
                </a:lnTo>
                <a:lnTo>
                  <a:pt x="362" y="596"/>
                </a:lnTo>
                <a:close/>
                <a:moveTo>
                  <a:pt x="391" y="595"/>
                </a:moveTo>
                <a:lnTo>
                  <a:pt x="392" y="595"/>
                </a:lnTo>
                <a:lnTo>
                  <a:pt x="393" y="595"/>
                </a:lnTo>
                <a:lnTo>
                  <a:pt x="395" y="595"/>
                </a:lnTo>
                <a:lnTo>
                  <a:pt x="396" y="596"/>
                </a:lnTo>
                <a:lnTo>
                  <a:pt x="396" y="598"/>
                </a:lnTo>
                <a:lnTo>
                  <a:pt x="397" y="599"/>
                </a:lnTo>
                <a:lnTo>
                  <a:pt x="397" y="600"/>
                </a:lnTo>
                <a:lnTo>
                  <a:pt x="398" y="600"/>
                </a:lnTo>
                <a:lnTo>
                  <a:pt x="398" y="602"/>
                </a:lnTo>
                <a:lnTo>
                  <a:pt x="397" y="603"/>
                </a:lnTo>
                <a:lnTo>
                  <a:pt x="398" y="603"/>
                </a:lnTo>
                <a:lnTo>
                  <a:pt x="400" y="603"/>
                </a:lnTo>
                <a:lnTo>
                  <a:pt x="400" y="604"/>
                </a:lnTo>
                <a:lnTo>
                  <a:pt x="398" y="603"/>
                </a:lnTo>
                <a:lnTo>
                  <a:pt x="398" y="604"/>
                </a:lnTo>
                <a:lnTo>
                  <a:pt x="400" y="604"/>
                </a:lnTo>
                <a:lnTo>
                  <a:pt x="400" y="603"/>
                </a:lnTo>
                <a:lnTo>
                  <a:pt x="401" y="603"/>
                </a:lnTo>
                <a:lnTo>
                  <a:pt x="401" y="604"/>
                </a:lnTo>
                <a:lnTo>
                  <a:pt x="402" y="604"/>
                </a:lnTo>
                <a:lnTo>
                  <a:pt x="402" y="606"/>
                </a:lnTo>
                <a:lnTo>
                  <a:pt x="404" y="606"/>
                </a:lnTo>
                <a:lnTo>
                  <a:pt x="404" y="607"/>
                </a:lnTo>
                <a:lnTo>
                  <a:pt x="402" y="607"/>
                </a:lnTo>
                <a:lnTo>
                  <a:pt x="402" y="608"/>
                </a:lnTo>
                <a:lnTo>
                  <a:pt x="401" y="608"/>
                </a:lnTo>
                <a:lnTo>
                  <a:pt x="401" y="610"/>
                </a:lnTo>
                <a:lnTo>
                  <a:pt x="401" y="611"/>
                </a:lnTo>
                <a:lnTo>
                  <a:pt x="400" y="612"/>
                </a:lnTo>
                <a:lnTo>
                  <a:pt x="398" y="612"/>
                </a:lnTo>
                <a:lnTo>
                  <a:pt x="398" y="614"/>
                </a:lnTo>
                <a:lnTo>
                  <a:pt x="397" y="615"/>
                </a:lnTo>
                <a:lnTo>
                  <a:pt x="397" y="616"/>
                </a:lnTo>
                <a:lnTo>
                  <a:pt x="396" y="616"/>
                </a:lnTo>
                <a:lnTo>
                  <a:pt x="395" y="617"/>
                </a:lnTo>
                <a:lnTo>
                  <a:pt x="393" y="617"/>
                </a:lnTo>
                <a:lnTo>
                  <a:pt x="392" y="617"/>
                </a:lnTo>
                <a:lnTo>
                  <a:pt x="391" y="617"/>
                </a:lnTo>
                <a:lnTo>
                  <a:pt x="389" y="617"/>
                </a:lnTo>
                <a:lnTo>
                  <a:pt x="389" y="616"/>
                </a:lnTo>
                <a:lnTo>
                  <a:pt x="388" y="616"/>
                </a:lnTo>
                <a:lnTo>
                  <a:pt x="388" y="615"/>
                </a:lnTo>
                <a:lnTo>
                  <a:pt x="387" y="615"/>
                </a:lnTo>
                <a:lnTo>
                  <a:pt x="387" y="614"/>
                </a:lnTo>
                <a:lnTo>
                  <a:pt x="387" y="612"/>
                </a:lnTo>
                <a:lnTo>
                  <a:pt x="385" y="612"/>
                </a:lnTo>
                <a:lnTo>
                  <a:pt x="384" y="611"/>
                </a:lnTo>
                <a:lnTo>
                  <a:pt x="384" y="610"/>
                </a:lnTo>
                <a:lnTo>
                  <a:pt x="384" y="608"/>
                </a:lnTo>
                <a:lnTo>
                  <a:pt x="384" y="610"/>
                </a:lnTo>
                <a:lnTo>
                  <a:pt x="383" y="610"/>
                </a:lnTo>
                <a:lnTo>
                  <a:pt x="383" y="608"/>
                </a:lnTo>
                <a:lnTo>
                  <a:pt x="381" y="607"/>
                </a:lnTo>
                <a:lnTo>
                  <a:pt x="381" y="606"/>
                </a:lnTo>
                <a:lnTo>
                  <a:pt x="381" y="604"/>
                </a:lnTo>
                <a:lnTo>
                  <a:pt x="383" y="604"/>
                </a:lnTo>
                <a:lnTo>
                  <a:pt x="383" y="603"/>
                </a:lnTo>
                <a:lnTo>
                  <a:pt x="383" y="602"/>
                </a:lnTo>
                <a:lnTo>
                  <a:pt x="383" y="599"/>
                </a:lnTo>
                <a:lnTo>
                  <a:pt x="384" y="598"/>
                </a:lnTo>
                <a:lnTo>
                  <a:pt x="385" y="598"/>
                </a:lnTo>
                <a:lnTo>
                  <a:pt x="385" y="596"/>
                </a:lnTo>
                <a:lnTo>
                  <a:pt x="388" y="596"/>
                </a:lnTo>
                <a:lnTo>
                  <a:pt x="388" y="595"/>
                </a:lnTo>
                <a:lnTo>
                  <a:pt x="389" y="594"/>
                </a:lnTo>
                <a:lnTo>
                  <a:pt x="391" y="594"/>
                </a:lnTo>
                <a:lnTo>
                  <a:pt x="391" y="595"/>
                </a:lnTo>
                <a:close/>
                <a:moveTo>
                  <a:pt x="392" y="593"/>
                </a:moveTo>
                <a:lnTo>
                  <a:pt x="393" y="594"/>
                </a:lnTo>
                <a:lnTo>
                  <a:pt x="395" y="594"/>
                </a:lnTo>
                <a:lnTo>
                  <a:pt x="395" y="593"/>
                </a:lnTo>
                <a:lnTo>
                  <a:pt x="396" y="593"/>
                </a:lnTo>
                <a:lnTo>
                  <a:pt x="396" y="591"/>
                </a:lnTo>
                <a:lnTo>
                  <a:pt x="396" y="593"/>
                </a:lnTo>
                <a:lnTo>
                  <a:pt x="396" y="594"/>
                </a:lnTo>
                <a:lnTo>
                  <a:pt x="395" y="594"/>
                </a:lnTo>
                <a:lnTo>
                  <a:pt x="393" y="594"/>
                </a:lnTo>
                <a:lnTo>
                  <a:pt x="393" y="595"/>
                </a:lnTo>
                <a:lnTo>
                  <a:pt x="392" y="595"/>
                </a:lnTo>
                <a:lnTo>
                  <a:pt x="392" y="594"/>
                </a:lnTo>
                <a:lnTo>
                  <a:pt x="392" y="593"/>
                </a:lnTo>
                <a:lnTo>
                  <a:pt x="391" y="593"/>
                </a:lnTo>
                <a:lnTo>
                  <a:pt x="392" y="591"/>
                </a:lnTo>
                <a:lnTo>
                  <a:pt x="392" y="593"/>
                </a:lnTo>
                <a:close/>
                <a:moveTo>
                  <a:pt x="396" y="591"/>
                </a:moveTo>
                <a:lnTo>
                  <a:pt x="395" y="591"/>
                </a:lnTo>
                <a:lnTo>
                  <a:pt x="396" y="591"/>
                </a:lnTo>
                <a:close/>
                <a:moveTo>
                  <a:pt x="260" y="585"/>
                </a:moveTo>
                <a:lnTo>
                  <a:pt x="260" y="586"/>
                </a:lnTo>
                <a:lnTo>
                  <a:pt x="260" y="585"/>
                </a:lnTo>
                <a:lnTo>
                  <a:pt x="261" y="585"/>
                </a:lnTo>
                <a:lnTo>
                  <a:pt x="261" y="586"/>
                </a:lnTo>
                <a:lnTo>
                  <a:pt x="261" y="587"/>
                </a:lnTo>
                <a:lnTo>
                  <a:pt x="260" y="587"/>
                </a:lnTo>
                <a:lnTo>
                  <a:pt x="260" y="589"/>
                </a:lnTo>
                <a:lnTo>
                  <a:pt x="258" y="589"/>
                </a:lnTo>
                <a:lnTo>
                  <a:pt x="257" y="587"/>
                </a:lnTo>
                <a:lnTo>
                  <a:pt x="257" y="586"/>
                </a:lnTo>
                <a:lnTo>
                  <a:pt x="258" y="585"/>
                </a:lnTo>
                <a:lnTo>
                  <a:pt x="260" y="585"/>
                </a:lnTo>
                <a:close/>
                <a:moveTo>
                  <a:pt x="260" y="583"/>
                </a:moveTo>
                <a:lnTo>
                  <a:pt x="258" y="583"/>
                </a:lnTo>
                <a:lnTo>
                  <a:pt x="258" y="582"/>
                </a:lnTo>
                <a:lnTo>
                  <a:pt x="260" y="582"/>
                </a:lnTo>
                <a:lnTo>
                  <a:pt x="260" y="583"/>
                </a:lnTo>
                <a:close/>
                <a:moveTo>
                  <a:pt x="260" y="579"/>
                </a:moveTo>
                <a:lnTo>
                  <a:pt x="261" y="579"/>
                </a:lnTo>
                <a:lnTo>
                  <a:pt x="260" y="579"/>
                </a:lnTo>
                <a:close/>
                <a:moveTo>
                  <a:pt x="432" y="578"/>
                </a:moveTo>
                <a:lnTo>
                  <a:pt x="434" y="578"/>
                </a:lnTo>
                <a:lnTo>
                  <a:pt x="432" y="578"/>
                </a:lnTo>
                <a:close/>
                <a:moveTo>
                  <a:pt x="431" y="578"/>
                </a:moveTo>
                <a:lnTo>
                  <a:pt x="430" y="578"/>
                </a:lnTo>
                <a:lnTo>
                  <a:pt x="430" y="577"/>
                </a:lnTo>
                <a:lnTo>
                  <a:pt x="431" y="578"/>
                </a:lnTo>
                <a:close/>
                <a:moveTo>
                  <a:pt x="438" y="578"/>
                </a:moveTo>
                <a:lnTo>
                  <a:pt x="436" y="578"/>
                </a:lnTo>
                <a:lnTo>
                  <a:pt x="436" y="577"/>
                </a:lnTo>
                <a:lnTo>
                  <a:pt x="438" y="577"/>
                </a:lnTo>
                <a:lnTo>
                  <a:pt x="438" y="578"/>
                </a:lnTo>
                <a:close/>
                <a:moveTo>
                  <a:pt x="430" y="578"/>
                </a:moveTo>
                <a:lnTo>
                  <a:pt x="430" y="577"/>
                </a:lnTo>
                <a:lnTo>
                  <a:pt x="430" y="578"/>
                </a:lnTo>
                <a:close/>
                <a:moveTo>
                  <a:pt x="384" y="577"/>
                </a:moveTo>
                <a:lnTo>
                  <a:pt x="383" y="577"/>
                </a:lnTo>
                <a:lnTo>
                  <a:pt x="384" y="577"/>
                </a:lnTo>
                <a:close/>
                <a:moveTo>
                  <a:pt x="277" y="578"/>
                </a:moveTo>
                <a:lnTo>
                  <a:pt x="275" y="578"/>
                </a:lnTo>
                <a:lnTo>
                  <a:pt x="274" y="577"/>
                </a:lnTo>
                <a:lnTo>
                  <a:pt x="275" y="576"/>
                </a:lnTo>
                <a:lnTo>
                  <a:pt x="277" y="576"/>
                </a:lnTo>
                <a:lnTo>
                  <a:pt x="277" y="577"/>
                </a:lnTo>
                <a:lnTo>
                  <a:pt x="277" y="578"/>
                </a:lnTo>
                <a:close/>
                <a:moveTo>
                  <a:pt x="440" y="574"/>
                </a:moveTo>
                <a:lnTo>
                  <a:pt x="440" y="576"/>
                </a:lnTo>
                <a:lnTo>
                  <a:pt x="440" y="574"/>
                </a:lnTo>
                <a:close/>
                <a:moveTo>
                  <a:pt x="429" y="572"/>
                </a:moveTo>
                <a:lnTo>
                  <a:pt x="427" y="572"/>
                </a:lnTo>
                <a:lnTo>
                  <a:pt x="429" y="572"/>
                </a:lnTo>
                <a:close/>
                <a:moveTo>
                  <a:pt x="244" y="570"/>
                </a:moveTo>
                <a:lnTo>
                  <a:pt x="244" y="572"/>
                </a:lnTo>
                <a:lnTo>
                  <a:pt x="245" y="570"/>
                </a:lnTo>
                <a:lnTo>
                  <a:pt x="245" y="572"/>
                </a:lnTo>
                <a:lnTo>
                  <a:pt x="244" y="572"/>
                </a:lnTo>
                <a:lnTo>
                  <a:pt x="244" y="570"/>
                </a:lnTo>
                <a:close/>
                <a:moveTo>
                  <a:pt x="427" y="570"/>
                </a:moveTo>
                <a:lnTo>
                  <a:pt x="427" y="572"/>
                </a:lnTo>
                <a:lnTo>
                  <a:pt x="426" y="573"/>
                </a:lnTo>
                <a:lnTo>
                  <a:pt x="426" y="572"/>
                </a:lnTo>
                <a:lnTo>
                  <a:pt x="427" y="572"/>
                </a:lnTo>
                <a:lnTo>
                  <a:pt x="426" y="572"/>
                </a:lnTo>
                <a:lnTo>
                  <a:pt x="426" y="570"/>
                </a:lnTo>
                <a:lnTo>
                  <a:pt x="427" y="570"/>
                </a:lnTo>
                <a:close/>
                <a:moveTo>
                  <a:pt x="440" y="572"/>
                </a:moveTo>
                <a:lnTo>
                  <a:pt x="440" y="573"/>
                </a:lnTo>
                <a:lnTo>
                  <a:pt x="440" y="574"/>
                </a:lnTo>
                <a:lnTo>
                  <a:pt x="440" y="576"/>
                </a:lnTo>
                <a:lnTo>
                  <a:pt x="439" y="576"/>
                </a:lnTo>
                <a:lnTo>
                  <a:pt x="438" y="576"/>
                </a:lnTo>
                <a:lnTo>
                  <a:pt x="438" y="577"/>
                </a:lnTo>
                <a:lnTo>
                  <a:pt x="436" y="577"/>
                </a:lnTo>
                <a:lnTo>
                  <a:pt x="435" y="577"/>
                </a:lnTo>
                <a:lnTo>
                  <a:pt x="435" y="578"/>
                </a:lnTo>
                <a:lnTo>
                  <a:pt x="434" y="578"/>
                </a:lnTo>
                <a:lnTo>
                  <a:pt x="432" y="578"/>
                </a:lnTo>
                <a:lnTo>
                  <a:pt x="432" y="577"/>
                </a:lnTo>
                <a:lnTo>
                  <a:pt x="431" y="577"/>
                </a:lnTo>
                <a:lnTo>
                  <a:pt x="430" y="577"/>
                </a:lnTo>
                <a:lnTo>
                  <a:pt x="429" y="576"/>
                </a:lnTo>
                <a:lnTo>
                  <a:pt x="429" y="574"/>
                </a:lnTo>
                <a:lnTo>
                  <a:pt x="427" y="574"/>
                </a:lnTo>
                <a:lnTo>
                  <a:pt x="427" y="573"/>
                </a:lnTo>
                <a:lnTo>
                  <a:pt x="429" y="573"/>
                </a:lnTo>
                <a:lnTo>
                  <a:pt x="429" y="572"/>
                </a:lnTo>
                <a:lnTo>
                  <a:pt x="429" y="573"/>
                </a:lnTo>
                <a:lnTo>
                  <a:pt x="430" y="573"/>
                </a:lnTo>
                <a:lnTo>
                  <a:pt x="431" y="573"/>
                </a:lnTo>
                <a:lnTo>
                  <a:pt x="431" y="574"/>
                </a:lnTo>
                <a:lnTo>
                  <a:pt x="431" y="573"/>
                </a:lnTo>
                <a:lnTo>
                  <a:pt x="432" y="573"/>
                </a:lnTo>
                <a:lnTo>
                  <a:pt x="434" y="573"/>
                </a:lnTo>
                <a:lnTo>
                  <a:pt x="434" y="572"/>
                </a:lnTo>
                <a:lnTo>
                  <a:pt x="435" y="572"/>
                </a:lnTo>
                <a:lnTo>
                  <a:pt x="436" y="572"/>
                </a:lnTo>
                <a:lnTo>
                  <a:pt x="438" y="570"/>
                </a:lnTo>
                <a:lnTo>
                  <a:pt x="440" y="570"/>
                </a:lnTo>
                <a:lnTo>
                  <a:pt x="440" y="572"/>
                </a:lnTo>
                <a:close/>
                <a:moveTo>
                  <a:pt x="429" y="570"/>
                </a:moveTo>
                <a:lnTo>
                  <a:pt x="427" y="570"/>
                </a:lnTo>
                <a:lnTo>
                  <a:pt x="429" y="570"/>
                </a:lnTo>
                <a:close/>
                <a:moveTo>
                  <a:pt x="245" y="570"/>
                </a:moveTo>
                <a:lnTo>
                  <a:pt x="245" y="569"/>
                </a:lnTo>
                <a:lnTo>
                  <a:pt x="245" y="570"/>
                </a:lnTo>
                <a:close/>
                <a:moveTo>
                  <a:pt x="247" y="570"/>
                </a:moveTo>
                <a:lnTo>
                  <a:pt x="245" y="570"/>
                </a:lnTo>
                <a:lnTo>
                  <a:pt x="245" y="569"/>
                </a:lnTo>
                <a:lnTo>
                  <a:pt x="247" y="569"/>
                </a:lnTo>
                <a:lnTo>
                  <a:pt x="247" y="570"/>
                </a:lnTo>
                <a:close/>
                <a:moveTo>
                  <a:pt x="427" y="576"/>
                </a:moveTo>
                <a:lnTo>
                  <a:pt x="426" y="577"/>
                </a:lnTo>
                <a:lnTo>
                  <a:pt x="425" y="577"/>
                </a:lnTo>
                <a:lnTo>
                  <a:pt x="426" y="576"/>
                </a:lnTo>
                <a:lnTo>
                  <a:pt x="425" y="576"/>
                </a:lnTo>
                <a:lnTo>
                  <a:pt x="425" y="574"/>
                </a:lnTo>
                <a:lnTo>
                  <a:pt x="423" y="574"/>
                </a:lnTo>
                <a:lnTo>
                  <a:pt x="423" y="573"/>
                </a:lnTo>
                <a:lnTo>
                  <a:pt x="422" y="572"/>
                </a:lnTo>
                <a:lnTo>
                  <a:pt x="422" y="570"/>
                </a:lnTo>
                <a:lnTo>
                  <a:pt x="422" y="569"/>
                </a:lnTo>
                <a:lnTo>
                  <a:pt x="423" y="569"/>
                </a:lnTo>
                <a:lnTo>
                  <a:pt x="423" y="570"/>
                </a:lnTo>
                <a:lnTo>
                  <a:pt x="425" y="572"/>
                </a:lnTo>
                <a:lnTo>
                  <a:pt x="426" y="573"/>
                </a:lnTo>
                <a:lnTo>
                  <a:pt x="426" y="574"/>
                </a:lnTo>
                <a:lnTo>
                  <a:pt x="427" y="576"/>
                </a:lnTo>
                <a:close/>
                <a:moveTo>
                  <a:pt x="405" y="569"/>
                </a:moveTo>
                <a:lnTo>
                  <a:pt x="405" y="570"/>
                </a:lnTo>
                <a:lnTo>
                  <a:pt x="404" y="569"/>
                </a:lnTo>
                <a:lnTo>
                  <a:pt x="405" y="569"/>
                </a:lnTo>
                <a:close/>
                <a:moveTo>
                  <a:pt x="430" y="568"/>
                </a:moveTo>
                <a:lnTo>
                  <a:pt x="430" y="566"/>
                </a:lnTo>
                <a:lnTo>
                  <a:pt x="430" y="568"/>
                </a:lnTo>
                <a:close/>
                <a:moveTo>
                  <a:pt x="388" y="566"/>
                </a:moveTo>
                <a:lnTo>
                  <a:pt x="391" y="566"/>
                </a:lnTo>
                <a:lnTo>
                  <a:pt x="392" y="568"/>
                </a:lnTo>
                <a:lnTo>
                  <a:pt x="393" y="568"/>
                </a:lnTo>
                <a:lnTo>
                  <a:pt x="395" y="569"/>
                </a:lnTo>
                <a:lnTo>
                  <a:pt x="396" y="569"/>
                </a:lnTo>
                <a:lnTo>
                  <a:pt x="396" y="570"/>
                </a:lnTo>
                <a:lnTo>
                  <a:pt x="397" y="569"/>
                </a:lnTo>
                <a:lnTo>
                  <a:pt x="397" y="570"/>
                </a:lnTo>
                <a:lnTo>
                  <a:pt x="398" y="570"/>
                </a:lnTo>
                <a:lnTo>
                  <a:pt x="400" y="570"/>
                </a:lnTo>
                <a:lnTo>
                  <a:pt x="398" y="572"/>
                </a:lnTo>
                <a:lnTo>
                  <a:pt x="398" y="573"/>
                </a:lnTo>
                <a:lnTo>
                  <a:pt x="397" y="573"/>
                </a:lnTo>
                <a:lnTo>
                  <a:pt x="396" y="573"/>
                </a:lnTo>
                <a:lnTo>
                  <a:pt x="395" y="573"/>
                </a:lnTo>
                <a:lnTo>
                  <a:pt x="395" y="574"/>
                </a:lnTo>
                <a:lnTo>
                  <a:pt x="393" y="574"/>
                </a:lnTo>
                <a:lnTo>
                  <a:pt x="395" y="574"/>
                </a:lnTo>
                <a:lnTo>
                  <a:pt x="393" y="576"/>
                </a:lnTo>
                <a:lnTo>
                  <a:pt x="392" y="576"/>
                </a:lnTo>
                <a:lnTo>
                  <a:pt x="391" y="576"/>
                </a:lnTo>
                <a:lnTo>
                  <a:pt x="391" y="577"/>
                </a:lnTo>
                <a:lnTo>
                  <a:pt x="392" y="577"/>
                </a:lnTo>
                <a:lnTo>
                  <a:pt x="393" y="576"/>
                </a:lnTo>
                <a:lnTo>
                  <a:pt x="393" y="577"/>
                </a:lnTo>
                <a:lnTo>
                  <a:pt x="392" y="577"/>
                </a:lnTo>
                <a:lnTo>
                  <a:pt x="391" y="577"/>
                </a:lnTo>
                <a:lnTo>
                  <a:pt x="389" y="577"/>
                </a:lnTo>
                <a:lnTo>
                  <a:pt x="388" y="577"/>
                </a:lnTo>
                <a:lnTo>
                  <a:pt x="387" y="577"/>
                </a:lnTo>
                <a:lnTo>
                  <a:pt x="385" y="577"/>
                </a:lnTo>
                <a:lnTo>
                  <a:pt x="385" y="576"/>
                </a:lnTo>
                <a:lnTo>
                  <a:pt x="384" y="576"/>
                </a:lnTo>
                <a:lnTo>
                  <a:pt x="383" y="577"/>
                </a:lnTo>
                <a:lnTo>
                  <a:pt x="381" y="577"/>
                </a:lnTo>
                <a:lnTo>
                  <a:pt x="381" y="578"/>
                </a:lnTo>
                <a:lnTo>
                  <a:pt x="380" y="578"/>
                </a:lnTo>
                <a:lnTo>
                  <a:pt x="379" y="578"/>
                </a:lnTo>
                <a:lnTo>
                  <a:pt x="377" y="578"/>
                </a:lnTo>
                <a:lnTo>
                  <a:pt x="377" y="577"/>
                </a:lnTo>
                <a:lnTo>
                  <a:pt x="377" y="576"/>
                </a:lnTo>
                <a:lnTo>
                  <a:pt x="377" y="574"/>
                </a:lnTo>
                <a:lnTo>
                  <a:pt x="379" y="573"/>
                </a:lnTo>
                <a:lnTo>
                  <a:pt x="379" y="572"/>
                </a:lnTo>
                <a:lnTo>
                  <a:pt x="379" y="570"/>
                </a:lnTo>
                <a:lnTo>
                  <a:pt x="379" y="569"/>
                </a:lnTo>
                <a:lnTo>
                  <a:pt x="380" y="569"/>
                </a:lnTo>
                <a:lnTo>
                  <a:pt x="381" y="569"/>
                </a:lnTo>
                <a:lnTo>
                  <a:pt x="383" y="569"/>
                </a:lnTo>
                <a:lnTo>
                  <a:pt x="383" y="568"/>
                </a:lnTo>
                <a:lnTo>
                  <a:pt x="384" y="568"/>
                </a:lnTo>
                <a:lnTo>
                  <a:pt x="385" y="568"/>
                </a:lnTo>
                <a:lnTo>
                  <a:pt x="387" y="566"/>
                </a:lnTo>
                <a:lnTo>
                  <a:pt x="388" y="566"/>
                </a:lnTo>
                <a:close/>
                <a:moveTo>
                  <a:pt x="430" y="568"/>
                </a:moveTo>
                <a:lnTo>
                  <a:pt x="430" y="566"/>
                </a:lnTo>
                <a:lnTo>
                  <a:pt x="430" y="568"/>
                </a:lnTo>
                <a:close/>
                <a:moveTo>
                  <a:pt x="429" y="566"/>
                </a:moveTo>
                <a:lnTo>
                  <a:pt x="427" y="566"/>
                </a:lnTo>
                <a:lnTo>
                  <a:pt x="429" y="566"/>
                </a:lnTo>
                <a:close/>
                <a:moveTo>
                  <a:pt x="431" y="566"/>
                </a:moveTo>
                <a:lnTo>
                  <a:pt x="430" y="566"/>
                </a:lnTo>
                <a:lnTo>
                  <a:pt x="431" y="566"/>
                </a:lnTo>
                <a:close/>
                <a:moveTo>
                  <a:pt x="436" y="566"/>
                </a:moveTo>
                <a:lnTo>
                  <a:pt x="435" y="566"/>
                </a:lnTo>
                <a:lnTo>
                  <a:pt x="436" y="566"/>
                </a:lnTo>
                <a:close/>
                <a:moveTo>
                  <a:pt x="431" y="566"/>
                </a:moveTo>
                <a:lnTo>
                  <a:pt x="431" y="565"/>
                </a:lnTo>
                <a:lnTo>
                  <a:pt x="431" y="566"/>
                </a:lnTo>
                <a:close/>
                <a:moveTo>
                  <a:pt x="430" y="565"/>
                </a:moveTo>
                <a:lnTo>
                  <a:pt x="430" y="566"/>
                </a:lnTo>
                <a:lnTo>
                  <a:pt x="430" y="565"/>
                </a:lnTo>
                <a:close/>
                <a:moveTo>
                  <a:pt x="431" y="565"/>
                </a:moveTo>
                <a:lnTo>
                  <a:pt x="431" y="566"/>
                </a:lnTo>
                <a:lnTo>
                  <a:pt x="431" y="565"/>
                </a:lnTo>
                <a:close/>
                <a:moveTo>
                  <a:pt x="435" y="565"/>
                </a:moveTo>
                <a:lnTo>
                  <a:pt x="435" y="566"/>
                </a:lnTo>
                <a:lnTo>
                  <a:pt x="435" y="565"/>
                </a:lnTo>
                <a:close/>
                <a:moveTo>
                  <a:pt x="426" y="565"/>
                </a:moveTo>
                <a:lnTo>
                  <a:pt x="425" y="565"/>
                </a:lnTo>
                <a:lnTo>
                  <a:pt x="425" y="564"/>
                </a:lnTo>
                <a:lnTo>
                  <a:pt x="426" y="565"/>
                </a:lnTo>
                <a:close/>
                <a:moveTo>
                  <a:pt x="427" y="565"/>
                </a:moveTo>
                <a:lnTo>
                  <a:pt x="427" y="564"/>
                </a:lnTo>
                <a:lnTo>
                  <a:pt x="427" y="565"/>
                </a:lnTo>
                <a:close/>
                <a:moveTo>
                  <a:pt x="427" y="565"/>
                </a:moveTo>
                <a:lnTo>
                  <a:pt x="426" y="565"/>
                </a:lnTo>
                <a:lnTo>
                  <a:pt x="426" y="564"/>
                </a:lnTo>
                <a:lnTo>
                  <a:pt x="427" y="564"/>
                </a:lnTo>
                <a:lnTo>
                  <a:pt x="427" y="565"/>
                </a:lnTo>
                <a:close/>
                <a:moveTo>
                  <a:pt x="431" y="565"/>
                </a:moveTo>
                <a:lnTo>
                  <a:pt x="430" y="565"/>
                </a:lnTo>
                <a:lnTo>
                  <a:pt x="430" y="564"/>
                </a:lnTo>
                <a:lnTo>
                  <a:pt x="431" y="564"/>
                </a:lnTo>
                <a:lnTo>
                  <a:pt x="431" y="565"/>
                </a:lnTo>
                <a:close/>
                <a:moveTo>
                  <a:pt x="426" y="564"/>
                </a:moveTo>
                <a:lnTo>
                  <a:pt x="425" y="564"/>
                </a:lnTo>
                <a:lnTo>
                  <a:pt x="426" y="564"/>
                </a:lnTo>
                <a:close/>
                <a:moveTo>
                  <a:pt x="431" y="564"/>
                </a:moveTo>
                <a:lnTo>
                  <a:pt x="431" y="562"/>
                </a:lnTo>
                <a:lnTo>
                  <a:pt x="431" y="564"/>
                </a:lnTo>
                <a:close/>
                <a:moveTo>
                  <a:pt x="265" y="562"/>
                </a:moveTo>
                <a:lnTo>
                  <a:pt x="264" y="562"/>
                </a:lnTo>
                <a:lnTo>
                  <a:pt x="264" y="564"/>
                </a:lnTo>
                <a:lnTo>
                  <a:pt x="262" y="562"/>
                </a:lnTo>
                <a:lnTo>
                  <a:pt x="264" y="562"/>
                </a:lnTo>
                <a:lnTo>
                  <a:pt x="264" y="561"/>
                </a:lnTo>
                <a:lnTo>
                  <a:pt x="265" y="561"/>
                </a:lnTo>
                <a:lnTo>
                  <a:pt x="265" y="562"/>
                </a:lnTo>
                <a:close/>
                <a:moveTo>
                  <a:pt x="288" y="562"/>
                </a:moveTo>
                <a:lnTo>
                  <a:pt x="288" y="564"/>
                </a:lnTo>
                <a:lnTo>
                  <a:pt x="287" y="565"/>
                </a:lnTo>
                <a:lnTo>
                  <a:pt x="286" y="565"/>
                </a:lnTo>
                <a:lnTo>
                  <a:pt x="286" y="564"/>
                </a:lnTo>
                <a:lnTo>
                  <a:pt x="287" y="564"/>
                </a:lnTo>
                <a:lnTo>
                  <a:pt x="287" y="562"/>
                </a:lnTo>
                <a:lnTo>
                  <a:pt x="288" y="562"/>
                </a:lnTo>
                <a:lnTo>
                  <a:pt x="288" y="561"/>
                </a:lnTo>
                <a:lnTo>
                  <a:pt x="288" y="562"/>
                </a:lnTo>
                <a:close/>
                <a:moveTo>
                  <a:pt x="425" y="560"/>
                </a:moveTo>
                <a:lnTo>
                  <a:pt x="425" y="561"/>
                </a:lnTo>
                <a:lnTo>
                  <a:pt x="427" y="561"/>
                </a:lnTo>
                <a:lnTo>
                  <a:pt x="429" y="562"/>
                </a:lnTo>
                <a:lnTo>
                  <a:pt x="429" y="564"/>
                </a:lnTo>
                <a:lnTo>
                  <a:pt x="427" y="564"/>
                </a:lnTo>
                <a:lnTo>
                  <a:pt x="426" y="564"/>
                </a:lnTo>
                <a:lnTo>
                  <a:pt x="425" y="562"/>
                </a:lnTo>
                <a:lnTo>
                  <a:pt x="425" y="564"/>
                </a:lnTo>
                <a:lnTo>
                  <a:pt x="423" y="565"/>
                </a:lnTo>
                <a:lnTo>
                  <a:pt x="423" y="564"/>
                </a:lnTo>
                <a:lnTo>
                  <a:pt x="423" y="562"/>
                </a:lnTo>
                <a:lnTo>
                  <a:pt x="423" y="561"/>
                </a:lnTo>
                <a:lnTo>
                  <a:pt x="423" y="560"/>
                </a:lnTo>
                <a:lnTo>
                  <a:pt x="425" y="560"/>
                </a:lnTo>
                <a:close/>
                <a:moveTo>
                  <a:pt x="404" y="556"/>
                </a:moveTo>
                <a:lnTo>
                  <a:pt x="405" y="556"/>
                </a:lnTo>
                <a:lnTo>
                  <a:pt x="406" y="556"/>
                </a:lnTo>
                <a:lnTo>
                  <a:pt x="408" y="557"/>
                </a:lnTo>
                <a:lnTo>
                  <a:pt x="408" y="559"/>
                </a:lnTo>
                <a:lnTo>
                  <a:pt x="409" y="559"/>
                </a:lnTo>
                <a:lnTo>
                  <a:pt x="409" y="560"/>
                </a:lnTo>
                <a:lnTo>
                  <a:pt x="409" y="561"/>
                </a:lnTo>
                <a:lnTo>
                  <a:pt x="409" y="562"/>
                </a:lnTo>
                <a:lnTo>
                  <a:pt x="409" y="564"/>
                </a:lnTo>
                <a:lnTo>
                  <a:pt x="409" y="565"/>
                </a:lnTo>
                <a:lnTo>
                  <a:pt x="408" y="566"/>
                </a:lnTo>
                <a:lnTo>
                  <a:pt x="406" y="568"/>
                </a:lnTo>
                <a:lnTo>
                  <a:pt x="404" y="569"/>
                </a:lnTo>
                <a:lnTo>
                  <a:pt x="404" y="570"/>
                </a:lnTo>
                <a:lnTo>
                  <a:pt x="402" y="570"/>
                </a:lnTo>
                <a:lnTo>
                  <a:pt x="401" y="570"/>
                </a:lnTo>
                <a:lnTo>
                  <a:pt x="400" y="570"/>
                </a:lnTo>
                <a:lnTo>
                  <a:pt x="398" y="570"/>
                </a:lnTo>
                <a:lnTo>
                  <a:pt x="397" y="568"/>
                </a:lnTo>
                <a:lnTo>
                  <a:pt x="397" y="566"/>
                </a:lnTo>
                <a:lnTo>
                  <a:pt x="397" y="565"/>
                </a:lnTo>
                <a:lnTo>
                  <a:pt x="397" y="562"/>
                </a:lnTo>
                <a:lnTo>
                  <a:pt x="397" y="561"/>
                </a:lnTo>
                <a:lnTo>
                  <a:pt x="398" y="561"/>
                </a:lnTo>
                <a:lnTo>
                  <a:pt x="398" y="560"/>
                </a:lnTo>
                <a:lnTo>
                  <a:pt x="398" y="559"/>
                </a:lnTo>
                <a:lnTo>
                  <a:pt x="400" y="557"/>
                </a:lnTo>
                <a:lnTo>
                  <a:pt x="400" y="556"/>
                </a:lnTo>
                <a:lnTo>
                  <a:pt x="401" y="556"/>
                </a:lnTo>
                <a:lnTo>
                  <a:pt x="402" y="556"/>
                </a:lnTo>
                <a:lnTo>
                  <a:pt x="404" y="556"/>
                </a:lnTo>
                <a:close/>
                <a:moveTo>
                  <a:pt x="292" y="555"/>
                </a:moveTo>
                <a:lnTo>
                  <a:pt x="292" y="556"/>
                </a:lnTo>
                <a:lnTo>
                  <a:pt x="291" y="557"/>
                </a:lnTo>
                <a:lnTo>
                  <a:pt x="291" y="556"/>
                </a:lnTo>
                <a:lnTo>
                  <a:pt x="291" y="557"/>
                </a:lnTo>
                <a:lnTo>
                  <a:pt x="290" y="557"/>
                </a:lnTo>
                <a:lnTo>
                  <a:pt x="290" y="559"/>
                </a:lnTo>
                <a:lnTo>
                  <a:pt x="288" y="559"/>
                </a:lnTo>
                <a:lnTo>
                  <a:pt x="288" y="556"/>
                </a:lnTo>
                <a:lnTo>
                  <a:pt x="290" y="555"/>
                </a:lnTo>
                <a:lnTo>
                  <a:pt x="291" y="555"/>
                </a:lnTo>
                <a:lnTo>
                  <a:pt x="292" y="555"/>
                </a:lnTo>
                <a:close/>
                <a:moveTo>
                  <a:pt x="125" y="552"/>
                </a:moveTo>
                <a:lnTo>
                  <a:pt x="124" y="552"/>
                </a:lnTo>
                <a:lnTo>
                  <a:pt x="122" y="552"/>
                </a:lnTo>
                <a:lnTo>
                  <a:pt x="124" y="552"/>
                </a:lnTo>
                <a:lnTo>
                  <a:pt x="125" y="552"/>
                </a:lnTo>
                <a:close/>
                <a:moveTo>
                  <a:pt x="122" y="552"/>
                </a:moveTo>
                <a:lnTo>
                  <a:pt x="121" y="552"/>
                </a:lnTo>
                <a:lnTo>
                  <a:pt x="122" y="552"/>
                </a:lnTo>
                <a:close/>
                <a:moveTo>
                  <a:pt x="121" y="551"/>
                </a:moveTo>
                <a:lnTo>
                  <a:pt x="120" y="551"/>
                </a:lnTo>
                <a:lnTo>
                  <a:pt x="121" y="551"/>
                </a:lnTo>
                <a:close/>
                <a:moveTo>
                  <a:pt x="120" y="552"/>
                </a:moveTo>
                <a:lnTo>
                  <a:pt x="118" y="552"/>
                </a:lnTo>
                <a:lnTo>
                  <a:pt x="118" y="551"/>
                </a:lnTo>
                <a:lnTo>
                  <a:pt x="120" y="551"/>
                </a:lnTo>
                <a:lnTo>
                  <a:pt x="120" y="552"/>
                </a:lnTo>
                <a:close/>
                <a:moveTo>
                  <a:pt x="127" y="551"/>
                </a:moveTo>
                <a:lnTo>
                  <a:pt x="126" y="551"/>
                </a:lnTo>
                <a:lnTo>
                  <a:pt x="127" y="551"/>
                </a:lnTo>
                <a:close/>
                <a:moveTo>
                  <a:pt x="291" y="551"/>
                </a:moveTo>
                <a:lnTo>
                  <a:pt x="291" y="549"/>
                </a:lnTo>
                <a:lnTo>
                  <a:pt x="291" y="551"/>
                </a:lnTo>
                <a:close/>
                <a:moveTo>
                  <a:pt x="129" y="549"/>
                </a:moveTo>
                <a:lnTo>
                  <a:pt x="129" y="548"/>
                </a:lnTo>
                <a:lnTo>
                  <a:pt x="130" y="548"/>
                </a:lnTo>
                <a:lnTo>
                  <a:pt x="130" y="549"/>
                </a:lnTo>
                <a:lnTo>
                  <a:pt x="129" y="549"/>
                </a:lnTo>
                <a:close/>
                <a:moveTo>
                  <a:pt x="129" y="551"/>
                </a:moveTo>
                <a:lnTo>
                  <a:pt x="127" y="551"/>
                </a:lnTo>
                <a:lnTo>
                  <a:pt x="126" y="551"/>
                </a:lnTo>
                <a:lnTo>
                  <a:pt x="126" y="552"/>
                </a:lnTo>
                <a:lnTo>
                  <a:pt x="125" y="552"/>
                </a:lnTo>
                <a:lnTo>
                  <a:pt x="126" y="552"/>
                </a:lnTo>
                <a:lnTo>
                  <a:pt x="127" y="551"/>
                </a:lnTo>
                <a:lnTo>
                  <a:pt x="129" y="549"/>
                </a:lnTo>
                <a:lnTo>
                  <a:pt x="130" y="548"/>
                </a:lnTo>
                <a:lnTo>
                  <a:pt x="131" y="548"/>
                </a:lnTo>
                <a:lnTo>
                  <a:pt x="133" y="548"/>
                </a:lnTo>
                <a:lnTo>
                  <a:pt x="130" y="549"/>
                </a:lnTo>
                <a:lnTo>
                  <a:pt x="129" y="551"/>
                </a:lnTo>
                <a:close/>
                <a:moveTo>
                  <a:pt x="469" y="549"/>
                </a:moveTo>
                <a:lnTo>
                  <a:pt x="468" y="549"/>
                </a:lnTo>
                <a:lnTo>
                  <a:pt x="468" y="548"/>
                </a:lnTo>
                <a:lnTo>
                  <a:pt x="469" y="548"/>
                </a:lnTo>
                <a:lnTo>
                  <a:pt x="469" y="549"/>
                </a:lnTo>
                <a:close/>
                <a:moveTo>
                  <a:pt x="131" y="548"/>
                </a:moveTo>
                <a:lnTo>
                  <a:pt x="130" y="548"/>
                </a:lnTo>
                <a:lnTo>
                  <a:pt x="131" y="547"/>
                </a:lnTo>
                <a:lnTo>
                  <a:pt x="131" y="548"/>
                </a:lnTo>
                <a:close/>
                <a:moveTo>
                  <a:pt x="470" y="547"/>
                </a:moveTo>
                <a:lnTo>
                  <a:pt x="469" y="547"/>
                </a:lnTo>
                <a:lnTo>
                  <a:pt x="470" y="547"/>
                </a:lnTo>
                <a:close/>
                <a:moveTo>
                  <a:pt x="472" y="547"/>
                </a:moveTo>
                <a:lnTo>
                  <a:pt x="470" y="547"/>
                </a:lnTo>
                <a:lnTo>
                  <a:pt x="472" y="547"/>
                </a:lnTo>
                <a:close/>
                <a:moveTo>
                  <a:pt x="474" y="545"/>
                </a:moveTo>
                <a:lnTo>
                  <a:pt x="473" y="545"/>
                </a:lnTo>
                <a:lnTo>
                  <a:pt x="474" y="545"/>
                </a:lnTo>
                <a:close/>
                <a:moveTo>
                  <a:pt x="133" y="547"/>
                </a:moveTo>
                <a:lnTo>
                  <a:pt x="133" y="545"/>
                </a:lnTo>
                <a:lnTo>
                  <a:pt x="133" y="544"/>
                </a:lnTo>
                <a:lnTo>
                  <a:pt x="134" y="544"/>
                </a:lnTo>
                <a:lnTo>
                  <a:pt x="134" y="545"/>
                </a:lnTo>
                <a:lnTo>
                  <a:pt x="133" y="547"/>
                </a:lnTo>
                <a:close/>
                <a:moveTo>
                  <a:pt x="474" y="545"/>
                </a:moveTo>
                <a:lnTo>
                  <a:pt x="473" y="544"/>
                </a:lnTo>
                <a:lnTo>
                  <a:pt x="474" y="545"/>
                </a:lnTo>
                <a:close/>
                <a:moveTo>
                  <a:pt x="473" y="544"/>
                </a:moveTo>
                <a:lnTo>
                  <a:pt x="472" y="544"/>
                </a:lnTo>
                <a:lnTo>
                  <a:pt x="473" y="544"/>
                </a:lnTo>
                <a:close/>
                <a:moveTo>
                  <a:pt x="288" y="545"/>
                </a:moveTo>
                <a:lnTo>
                  <a:pt x="290" y="545"/>
                </a:lnTo>
                <a:lnTo>
                  <a:pt x="290" y="547"/>
                </a:lnTo>
                <a:lnTo>
                  <a:pt x="288" y="548"/>
                </a:lnTo>
                <a:lnTo>
                  <a:pt x="288" y="547"/>
                </a:lnTo>
                <a:lnTo>
                  <a:pt x="287" y="545"/>
                </a:lnTo>
                <a:lnTo>
                  <a:pt x="287" y="547"/>
                </a:lnTo>
                <a:lnTo>
                  <a:pt x="288" y="547"/>
                </a:lnTo>
                <a:lnTo>
                  <a:pt x="287" y="548"/>
                </a:lnTo>
                <a:lnTo>
                  <a:pt x="288" y="548"/>
                </a:lnTo>
                <a:lnTo>
                  <a:pt x="290" y="548"/>
                </a:lnTo>
                <a:lnTo>
                  <a:pt x="290" y="549"/>
                </a:lnTo>
                <a:lnTo>
                  <a:pt x="288" y="549"/>
                </a:lnTo>
                <a:lnTo>
                  <a:pt x="288" y="551"/>
                </a:lnTo>
                <a:lnTo>
                  <a:pt x="290" y="551"/>
                </a:lnTo>
                <a:lnTo>
                  <a:pt x="290" y="552"/>
                </a:lnTo>
                <a:lnTo>
                  <a:pt x="291" y="551"/>
                </a:lnTo>
                <a:lnTo>
                  <a:pt x="291" y="552"/>
                </a:lnTo>
                <a:lnTo>
                  <a:pt x="291" y="551"/>
                </a:lnTo>
                <a:lnTo>
                  <a:pt x="291" y="549"/>
                </a:lnTo>
                <a:lnTo>
                  <a:pt x="291" y="548"/>
                </a:lnTo>
                <a:lnTo>
                  <a:pt x="291" y="549"/>
                </a:lnTo>
                <a:lnTo>
                  <a:pt x="290" y="548"/>
                </a:lnTo>
                <a:lnTo>
                  <a:pt x="290" y="547"/>
                </a:lnTo>
                <a:lnTo>
                  <a:pt x="291" y="548"/>
                </a:lnTo>
                <a:lnTo>
                  <a:pt x="292" y="548"/>
                </a:lnTo>
                <a:lnTo>
                  <a:pt x="291" y="548"/>
                </a:lnTo>
                <a:lnTo>
                  <a:pt x="292" y="548"/>
                </a:lnTo>
                <a:lnTo>
                  <a:pt x="292" y="549"/>
                </a:lnTo>
                <a:lnTo>
                  <a:pt x="292" y="551"/>
                </a:lnTo>
                <a:lnTo>
                  <a:pt x="292" y="552"/>
                </a:lnTo>
                <a:lnTo>
                  <a:pt x="291" y="552"/>
                </a:lnTo>
                <a:lnTo>
                  <a:pt x="290" y="552"/>
                </a:lnTo>
                <a:lnTo>
                  <a:pt x="288" y="552"/>
                </a:lnTo>
                <a:lnTo>
                  <a:pt x="288" y="551"/>
                </a:lnTo>
                <a:lnTo>
                  <a:pt x="287" y="549"/>
                </a:lnTo>
                <a:lnTo>
                  <a:pt x="287" y="548"/>
                </a:lnTo>
                <a:lnTo>
                  <a:pt x="287" y="547"/>
                </a:lnTo>
                <a:lnTo>
                  <a:pt x="286" y="547"/>
                </a:lnTo>
                <a:lnTo>
                  <a:pt x="286" y="545"/>
                </a:lnTo>
                <a:lnTo>
                  <a:pt x="286" y="544"/>
                </a:lnTo>
                <a:lnTo>
                  <a:pt x="287" y="544"/>
                </a:lnTo>
                <a:lnTo>
                  <a:pt x="288" y="545"/>
                </a:lnTo>
                <a:close/>
                <a:moveTo>
                  <a:pt x="134" y="543"/>
                </a:moveTo>
                <a:lnTo>
                  <a:pt x="134" y="544"/>
                </a:lnTo>
                <a:lnTo>
                  <a:pt x="133" y="543"/>
                </a:lnTo>
                <a:lnTo>
                  <a:pt x="134" y="543"/>
                </a:lnTo>
                <a:close/>
                <a:moveTo>
                  <a:pt x="473" y="542"/>
                </a:moveTo>
                <a:lnTo>
                  <a:pt x="474" y="543"/>
                </a:lnTo>
                <a:lnTo>
                  <a:pt x="476" y="543"/>
                </a:lnTo>
                <a:lnTo>
                  <a:pt x="476" y="544"/>
                </a:lnTo>
                <a:lnTo>
                  <a:pt x="476" y="543"/>
                </a:lnTo>
                <a:lnTo>
                  <a:pt x="477" y="543"/>
                </a:lnTo>
                <a:lnTo>
                  <a:pt x="477" y="542"/>
                </a:lnTo>
                <a:lnTo>
                  <a:pt x="478" y="542"/>
                </a:lnTo>
                <a:lnTo>
                  <a:pt x="480" y="543"/>
                </a:lnTo>
                <a:lnTo>
                  <a:pt x="478" y="544"/>
                </a:lnTo>
                <a:lnTo>
                  <a:pt x="478" y="543"/>
                </a:lnTo>
                <a:lnTo>
                  <a:pt x="477" y="543"/>
                </a:lnTo>
                <a:lnTo>
                  <a:pt x="477" y="544"/>
                </a:lnTo>
                <a:lnTo>
                  <a:pt x="476" y="545"/>
                </a:lnTo>
                <a:lnTo>
                  <a:pt x="474" y="544"/>
                </a:lnTo>
                <a:lnTo>
                  <a:pt x="473" y="544"/>
                </a:lnTo>
                <a:lnTo>
                  <a:pt x="473" y="543"/>
                </a:lnTo>
                <a:lnTo>
                  <a:pt x="472" y="543"/>
                </a:lnTo>
                <a:lnTo>
                  <a:pt x="472" y="542"/>
                </a:lnTo>
                <a:lnTo>
                  <a:pt x="473" y="542"/>
                </a:lnTo>
                <a:close/>
                <a:moveTo>
                  <a:pt x="135" y="540"/>
                </a:moveTo>
                <a:lnTo>
                  <a:pt x="135" y="542"/>
                </a:lnTo>
                <a:lnTo>
                  <a:pt x="134" y="542"/>
                </a:lnTo>
                <a:lnTo>
                  <a:pt x="135" y="540"/>
                </a:lnTo>
                <a:lnTo>
                  <a:pt x="135" y="539"/>
                </a:lnTo>
                <a:lnTo>
                  <a:pt x="135" y="540"/>
                </a:lnTo>
                <a:close/>
                <a:moveTo>
                  <a:pt x="375" y="539"/>
                </a:moveTo>
                <a:lnTo>
                  <a:pt x="375" y="538"/>
                </a:lnTo>
                <a:lnTo>
                  <a:pt x="375" y="539"/>
                </a:lnTo>
                <a:close/>
                <a:moveTo>
                  <a:pt x="137" y="539"/>
                </a:moveTo>
                <a:lnTo>
                  <a:pt x="137" y="538"/>
                </a:lnTo>
                <a:lnTo>
                  <a:pt x="137" y="539"/>
                </a:lnTo>
                <a:close/>
                <a:moveTo>
                  <a:pt x="117" y="540"/>
                </a:moveTo>
                <a:lnTo>
                  <a:pt x="117" y="539"/>
                </a:lnTo>
                <a:lnTo>
                  <a:pt x="116" y="538"/>
                </a:lnTo>
                <a:lnTo>
                  <a:pt x="117" y="538"/>
                </a:lnTo>
                <a:lnTo>
                  <a:pt x="117" y="539"/>
                </a:lnTo>
                <a:lnTo>
                  <a:pt x="117" y="540"/>
                </a:lnTo>
                <a:close/>
                <a:moveTo>
                  <a:pt x="470" y="540"/>
                </a:moveTo>
                <a:lnTo>
                  <a:pt x="470" y="539"/>
                </a:lnTo>
                <a:lnTo>
                  <a:pt x="469" y="539"/>
                </a:lnTo>
                <a:lnTo>
                  <a:pt x="470" y="539"/>
                </a:lnTo>
                <a:lnTo>
                  <a:pt x="469" y="538"/>
                </a:lnTo>
                <a:lnTo>
                  <a:pt x="470" y="538"/>
                </a:lnTo>
                <a:lnTo>
                  <a:pt x="470" y="539"/>
                </a:lnTo>
                <a:lnTo>
                  <a:pt x="470" y="540"/>
                </a:lnTo>
                <a:close/>
                <a:moveTo>
                  <a:pt x="377" y="538"/>
                </a:moveTo>
                <a:lnTo>
                  <a:pt x="379" y="539"/>
                </a:lnTo>
                <a:lnTo>
                  <a:pt x="377" y="539"/>
                </a:lnTo>
                <a:lnTo>
                  <a:pt x="376" y="539"/>
                </a:lnTo>
                <a:lnTo>
                  <a:pt x="377" y="539"/>
                </a:lnTo>
                <a:lnTo>
                  <a:pt x="376" y="538"/>
                </a:lnTo>
                <a:lnTo>
                  <a:pt x="377" y="538"/>
                </a:lnTo>
                <a:lnTo>
                  <a:pt x="377" y="539"/>
                </a:lnTo>
                <a:lnTo>
                  <a:pt x="377" y="538"/>
                </a:lnTo>
                <a:lnTo>
                  <a:pt x="376" y="538"/>
                </a:lnTo>
                <a:lnTo>
                  <a:pt x="377" y="538"/>
                </a:lnTo>
                <a:close/>
                <a:moveTo>
                  <a:pt x="480" y="538"/>
                </a:moveTo>
                <a:lnTo>
                  <a:pt x="478" y="538"/>
                </a:lnTo>
                <a:lnTo>
                  <a:pt x="480" y="538"/>
                </a:lnTo>
                <a:close/>
                <a:moveTo>
                  <a:pt x="376" y="536"/>
                </a:moveTo>
                <a:lnTo>
                  <a:pt x="376" y="538"/>
                </a:lnTo>
                <a:lnTo>
                  <a:pt x="375" y="538"/>
                </a:lnTo>
                <a:lnTo>
                  <a:pt x="374" y="538"/>
                </a:lnTo>
                <a:lnTo>
                  <a:pt x="375" y="538"/>
                </a:lnTo>
                <a:lnTo>
                  <a:pt x="374" y="538"/>
                </a:lnTo>
                <a:lnTo>
                  <a:pt x="374" y="539"/>
                </a:lnTo>
                <a:lnTo>
                  <a:pt x="374" y="540"/>
                </a:lnTo>
                <a:lnTo>
                  <a:pt x="375" y="540"/>
                </a:lnTo>
                <a:lnTo>
                  <a:pt x="375" y="539"/>
                </a:lnTo>
                <a:lnTo>
                  <a:pt x="376" y="539"/>
                </a:lnTo>
                <a:lnTo>
                  <a:pt x="375" y="540"/>
                </a:lnTo>
                <a:lnTo>
                  <a:pt x="374" y="540"/>
                </a:lnTo>
                <a:lnTo>
                  <a:pt x="372" y="540"/>
                </a:lnTo>
                <a:lnTo>
                  <a:pt x="372" y="539"/>
                </a:lnTo>
                <a:lnTo>
                  <a:pt x="374" y="539"/>
                </a:lnTo>
                <a:lnTo>
                  <a:pt x="374" y="538"/>
                </a:lnTo>
                <a:lnTo>
                  <a:pt x="374" y="536"/>
                </a:lnTo>
                <a:lnTo>
                  <a:pt x="375" y="536"/>
                </a:lnTo>
                <a:lnTo>
                  <a:pt x="376" y="536"/>
                </a:lnTo>
                <a:close/>
                <a:moveTo>
                  <a:pt x="137" y="536"/>
                </a:moveTo>
                <a:lnTo>
                  <a:pt x="138" y="538"/>
                </a:lnTo>
                <a:lnTo>
                  <a:pt x="137" y="538"/>
                </a:lnTo>
                <a:lnTo>
                  <a:pt x="138" y="538"/>
                </a:lnTo>
                <a:lnTo>
                  <a:pt x="137" y="536"/>
                </a:lnTo>
                <a:close/>
                <a:moveTo>
                  <a:pt x="431" y="536"/>
                </a:moveTo>
                <a:lnTo>
                  <a:pt x="430" y="538"/>
                </a:lnTo>
                <a:lnTo>
                  <a:pt x="430" y="536"/>
                </a:lnTo>
                <a:lnTo>
                  <a:pt x="430" y="538"/>
                </a:lnTo>
                <a:lnTo>
                  <a:pt x="431" y="538"/>
                </a:lnTo>
                <a:lnTo>
                  <a:pt x="431" y="539"/>
                </a:lnTo>
                <a:lnTo>
                  <a:pt x="430" y="539"/>
                </a:lnTo>
                <a:lnTo>
                  <a:pt x="429" y="538"/>
                </a:lnTo>
                <a:lnTo>
                  <a:pt x="429" y="536"/>
                </a:lnTo>
                <a:lnTo>
                  <a:pt x="430" y="536"/>
                </a:lnTo>
                <a:lnTo>
                  <a:pt x="431" y="536"/>
                </a:lnTo>
                <a:close/>
                <a:moveTo>
                  <a:pt x="113" y="536"/>
                </a:moveTo>
                <a:lnTo>
                  <a:pt x="113" y="538"/>
                </a:lnTo>
                <a:lnTo>
                  <a:pt x="113" y="536"/>
                </a:lnTo>
                <a:close/>
                <a:moveTo>
                  <a:pt x="455" y="536"/>
                </a:moveTo>
                <a:lnTo>
                  <a:pt x="453" y="538"/>
                </a:lnTo>
                <a:lnTo>
                  <a:pt x="453" y="536"/>
                </a:lnTo>
                <a:lnTo>
                  <a:pt x="455" y="536"/>
                </a:lnTo>
                <a:close/>
                <a:moveTo>
                  <a:pt x="448" y="538"/>
                </a:moveTo>
                <a:lnTo>
                  <a:pt x="447" y="538"/>
                </a:lnTo>
                <a:lnTo>
                  <a:pt x="447" y="536"/>
                </a:lnTo>
                <a:lnTo>
                  <a:pt x="448" y="536"/>
                </a:lnTo>
                <a:lnTo>
                  <a:pt x="449" y="536"/>
                </a:lnTo>
                <a:lnTo>
                  <a:pt x="448" y="538"/>
                </a:lnTo>
                <a:close/>
                <a:moveTo>
                  <a:pt x="135" y="535"/>
                </a:moveTo>
                <a:lnTo>
                  <a:pt x="137" y="535"/>
                </a:lnTo>
                <a:lnTo>
                  <a:pt x="137" y="536"/>
                </a:lnTo>
                <a:lnTo>
                  <a:pt x="135" y="536"/>
                </a:lnTo>
                <a:lnTo>
                  <a:pt x="135" y="535"/>
                </a:lnTo>
                <a:lnTo>
                  <a:pt x="135" y="536"/>
                </a:lnTo>
                <a:lnTo>
                  <a:pt x="135" y="535"/>
                </a:lnTo>
                <a:close/>
                <a:moveTo>
                  <a:pt x="459" y="535"/>
                </a:moveTo>
                <a:lnTo>
                  <a:pt x="460" y="535"/>
                </a:lnTo>
                <a:lnTo>
                  <a:pt x="460" y="536"/>
                </a:lnTo>
                <a:lnTo>
                  <a:pt x="463" y="536"/>
                </a:lnTo>
                <a:lnTo>
                  <a:pt x="464" y="536"/>
                </a:lnTo>
                <a:lnTo>
                  <a:pt x="465" y="536"/>
                </a:lnTo>
                <a:lnTo>
                  <a:pt x="467" y="536"/>
                </a:lnTo>
                <a:lnTo>
                  <a:pt x="467" y="538"/>
                </a:lnTo>
                <a:lnTo>
                  <a:pt x="468" y="539"/>
                </a:lnTo>
                <a:lnTo>
                  <a:pt x="469" y="539"/>
                </a:lnTo>
                <a:lnTo>
                  <a:pt x="469" y="540"/>
                </a:lnTo>
                <a:lnTo>
                  <a:pt x="470" y="540"/>
                </a:lnTo>
                <a:lnTo>
                  <a:pt x="470" y="542"/>
                </a:lnTo>
                <a:lnTo>
                  <a:pt x="470" y="543"/>
                </a:lnTo>
                <a:lnTo>
                  <a:pt x="472" y="543"/>
                </a:lnTo>
                <a:lnTo>
                  <a:pt x="472" y="544"/>
                </a:lnTo>
                <a:lnTo>
                  <a:pt x="472" y="545"/>
                </a:lnTo>
                <a:lnTo>
                  <a:pt x="470" y="545"/>
                </a:lnTo>
                <a:lnTo>
                  <a:pt x="469" y="547"/>
                </a:lnTo>
                <a:lnTo>
                  <a:pt x="468" y="547"/>
                </a:lnTo>
                <a:lnTo>
                  <a:pt x="468" y="548"/>
                </a:lnTo>
                <a:lnTo>
                  <a:pt x="467" y="548"/>
                </a:lnTo>
                <a:lnTo>
                  <a:pt x="467" y="549"/>
                </a:lnTo>
                <a:lnTo>
                  <a:pt x="465" y="549"/>
                </a:lnTo>
                <a:lnTo>
                  <a:pt x="464" y="549"/>
                </a:lnTo>
                <a:lnTo>
                  <a:pt x="464" y="551"/>
                </a:lnTo>
                <a:lnTo>
                  <a:pt x="463" y="551"/>
                </a:lnTo>
                <a:lnTo>
                  <a:pt x="461" y="551"/>
                </a:lnTo>
                <a:lnTo>
                  <a:pt x="460" y="551"/>
                </a:lnTo>
                <a:lnTo>
                  <a:pt x="459" y="551"/>
                </a:lnTo>
                <a:lnTo>
                  <a:pt x="457" y="551"/>
                </a:lnTo>
                <a:lnTo>
                  <a:pt x="457" y="549"/>
                </a:lnTo>
                <a:lnTo>
                  <a:pt x="456" y="549"/>
                </a:lnTo>
                <a:lnTo>
                  <a:pt x="456" y="548"/>
                </a:lnTo>
                <a:lnTo>
                  <a:pt x="455" y="547"/>
                </a:lnTo>
                <a:lnTo>
                  <a:pt x="455" y="545"/>
                </a:lnTo>
                <a:lnTo>
                  <a:pt x="455" y="544"/>
                </a:lnTo>
                <a:lnTo>
                  <a:pt x="455" y="543"/>
                </a:lnTo>
                <a:lnTo>
                  <a:pt x="455" y="542"/>
                </a:lnTo>
                <a:lnTo>
                  <a:pt x="455" y="540"/>
                </a:lnTo>
                <a:lnTo>
                  <a:pt x="456" y="540"/>
                </a:lnTo>
                <a:lnTo>
                  <a:pt x="456" y="539"/>
                </a:lnTo>
                <a:lnTo>
                  <a:pt x="456" y="538"/>
                </a:lnTo>
                <a:lnTo>
                  <a:pt x="456" y="536"/>
                </a:lnTo>
                <a:lnTo>
                  <a:pt x="457" y="535"/>
                </a:lnTo>
                <a:lnTo>
                  <a:pt x="459" y="535"/>
                </a:lnTo>
                <a:close/>
                <a:moveTo>
                  <a:pt x="446" y="535"/>
                </a:moveTo>
                <a:lnTo>
                  <a:pt x="446" y="536"/>
                </a:lnTo>
                <a:lnTo>
                  <a:pt x="444" y="536"/>
                </a:lnTo>
                <a:lnTo>
                  <a:pt x="444" y="538"/>
                </a:lnTo>
                <a:lnTo>
                  <a:pt x="443" y="538"/>
                </a:lnTo>
                <a:lnTo>
                  <a:pt x="442" y="536"/>
                </a:lnTo>
                <a:lnTo>
                  <a:pt x="442" y="535"/>
                </a:lnTo>
                <a:lnTo>
                  <a:pt x="443" y="535"/>
                </a:lnTo>
                <a:lnTo>
                  <a:pt x="443" y="536"/>
                </a:lnTo>
                <a:lnTo>
                  <a:pt x="444" y="536"/>
                </a:lnTo>
                <a:lnTo>
                  <a:pt x="444" y="535"/>
                </a:lnTo>
                <a:lnTo>
                  <a:pt x="443" y="535"/>
                </a:lnTo>
                <a:lnTo>
                  <a:pt x="443" y="534"/>
                </a:lnTo>
                <a:lnTo>
                  <a:pt x="443" y="532"/>
                </a:lnTo>
                <a:lnTo>
                  <a:pt x="444" y="532"/>
                </a:lnTo>
                <a:lnTo>
                  <a:pt x="446" y="532"/>
                </a:lnTo>
                <a:lnTo>
                  <a:pt x="446" y="534"/>
                </a:lnTo>
                <a:lnTo>
                  <a:pt x="446" y="535"/>
                </a:lnTo>
                <a:close/>
                <a:moveTo>
                  <a:pt x="476" y="532"/>
                </a:moveTo>
                <a:lnTo>
                  <a:pt x="477" y="534"/>
                </a:lnTo>
                <a:lnTo>
                  <a:pt x="477" y="535"/>
                </a:lnTo>
                <a:lnTo>
                  <a:pt x="478" y="535"/>
                </a:lnTo>
                <a:lnTo>
                  <a:pt x="478" y="536"/>
                </a:lnTo>
                <a:lnTo>
                  <a:pt x="478" y="538"/>
                </a:lnTo>
                <a:lnTo>
                  <a:pt x="477" y="538"/>
                </a:lnTo>
                <a:lnTo>
                  <a:pt x="476" y="538"/>
                </a:lnTo>
                <a:lnTo>
                  <a:pt x="476" y="536"/>
                </a:lnTo>
                <a:lnTo>
                  <a:pt x="474" y="535"/>
                </a:lnTo>
                <a:lnTo>
                  <a:pt x="474" y="532"/>
                </a:lnTo>
                <a:lnTo>
                  <a:pt x="476" y="532"/>
                </a:lnTo>
                <a:close/>
                <a:moveTo>
                  <a:pt x="131" y="532"/>
                </a:moveTo>
                <a:lnTo>
                  <a:pt x="133" y="532"/>
                </a:lnTo>
                <a:lnTo>
                  <a:pt x="131" y="532"/>
                </a:lnTo>
                <a:close/>
                <a:moveTo>
                  <a:pt x="190" y="532"/>
                </a:moveTo>
                <a:lnTo>
                  <a:pt x="189" y="532"/>
                </a:lnTo>
                <a:lnTo>
                  <a:pt x="190" y="532"/>
                </a:lnTo>
                <a:lnTo>
                  <a:pt x="190" y="531"/>
                </a:lnTo>
                <a:lnTo>
                  <a:pt x="192" y="532"/>
                </a:lnTo>
                <a:lnTo>
                  <a:pt x="190" y="532"/>
                </a:lnTo>
                <a:close/>
                <a:moveTo>
                  <a:pt x="493" y="531"/>
                </a:moveTo>
                <a:lnTo>
                  <a:pt x="491" y="532"/>
                </a:lnTo>
                <a:lnTo>
                  <a:pt x="493" y="531"/>
                </a:lnTo>
                <a:close/>
                <a:moveTo>
                  <a:pt x="189" y="528"/>
                </a:moveTo>
                <a:lnTo>
                  <a:pt x="190" y="528"/>
                </a:lnTo>
                <a:lnTo>
                  <a:pt x="189" y="528"/>
                </a:lnTo>
                <a:close/>
                <a:moveTo>
                  <a:pt x="190" y="530"/>
                </a:moveTo>
                <a:lnTo>
                  <a:pt x="190" y="528"/>
                </a:lnTo>
                <a:lnTo>
                  <a:pt x="190" y="530"/>
                </a:lnTo>
                <a:close/>
                <a:moveTo>
                  <a:pt x="473" y="530"/>
                </a:moveTo>
                <a:lnTo>
                  <a:pt x="472" y="530"/>
                </a:lnTo>
                <a:lnTo>
                  <a:pt x="472" y="528"/>
                </a:lnTo>
                <a:lnTo>
                  <a:pt x="473" y="528"/>
                </a:lnTo>
                <a:lnTo>
                  <a:pt x="473" y="530"/>
                </a:lnTo>
                <a:close/>
                <a:moveTo>
                  <a:pt x="192" y="530"/>
                </a:moveTo>
                <a:lnTo>
                  <a:pt x="192" y="528"/>
                </a:lnTo>
                <a:lnTo>
                  <a:pt x="192" y="530"/>
                </a:lnTo>
                <a:close/>
                <a:moveTo>
                  <a:pt x="484" y="528"/>
                </a:moveTo>
                <a:lnTo>
                  <a:pt x="482" y="528"/>
                </a:lnTo>
                <a:lnTo>
                  <a:pt x="484" y="528"/>
                </a:lnTo>
                <a:close/>
                <a:moveTo>
                  <a:pt x="201" y="527"/>
                </a:moveTo>
                <a:lnTo>
                  <a:pt x="199" y="528"/>
                </a:lnTo>
                <a:lnTo>
                  <a:pt x="199" y="527"/>
                </a:lnTo>
                <a:lnTo>
                  <a:pt x="201" y="527"/>
                </a:lnTo>
                <a:close/>
                <a:moveTo>
                  <a:pt x="198" y="527"/>
                </a:moveTo>
                <a:lnTo>
                  <a:pt x="197" y="527"/>
                </a:lnTo>
                <a:lnTo>
                  <a:pt x="198" y="527"/>
                </a:lnTo>
                <a:close/>
                <a:moveTo>
                  <a:pt x="182" y="527"/>
                </a:moveTo>
                <a:lnTo>
                  <a:pt x="184" y="528"/>
                </a:lnTo>
                <a:lnTo>
                  <a:pt x="184" y="527"/>
                </a:lnTo>
                <a:lnTo>
                  <a:pt x="185" y="527"/>
                </a:lnTo>
                <a:lnTo>
                  <a:pt x="185" y="528"/>
                </a:lnTo>
                <a:lnTo>
                  <a:pt x="186" y="528"/>
                </a:lnTo>
                <a:lnTo>
                  <a:pt x="186" y="530"/>
                </a:lnTo>
                <a:lnTo>
                  <a:pt x="186" y="531"/>
                </a:lnTo>
                <a:lnTo>
                  <a:pt x="188" y="531"/>
                </a:lnTo>
                <a:lnTo>
                  <a:pt x="186" y="531"/>
                </a:lnTo>
                <a:lnTo>
                  <a:pt x="186" y="532"/>
                </a:lnTo>
                <a:lnTo>
                  <a:pt x="185" y="531"/>
                </a:lnTo>
                <a:lnTo>
                  <a:pt x="184" y="531"/>
                </a:lnTo>
                <a:lnTo>
                  <a:pt x="182" y="530"/>
                </a:lnTo>
                <a:lnTo>
                  <a:pt x="184" y="530"/>
                </a:lnTo>
                <a:lnTo>
                  <a:pt x="182" y="530"/>
                </a:lnTo>
                <a:lnTo>
                  <a:pt x="182" y="528"/>
                </a:lnTo>
                <a:lnTo>
                  <a:pt x="182" y="527"/>
                </a:lnTo>
                <a:lnTo>
                  <a:pt x="181" y="527"/>
                </a:lnTo>
                <a:lnTo>
                  <a:pt x="180" y="527"/>
                </a:lnTo>
                <a:lnTo>
                  <a:pt x="180" y="528"/>
                </a:lnTo>
                <a:lnTo>
                  <a:pt x="179" y="528"/>
                </a:lnTo>
                <a:lnTo>
                  <a:pt x="180" y="528"/>
                </a:lnTo>
                <a:lnTo>
                  <a:pt x="180" y="530"/>
                </a:lnTo>
                <a:lnTo>
                  <a:pt x="181" y="530"/>
                </a:lnTo>
                <a:lnTo>
                  <a:pt x="181" y="528"/>
                </a:lnTo>
                <a:lnTo>
                  <a:pt x="181" y="530"/>
                </a:lnTo>
                <a:lnTo>
                  <a:pt x="182" y="530"/>
                </a:lnTo>
                <a:lnTo>
                  <a:pt x="182" y="531"/>
                </a:lnTo>
                <a:lnTo>
                  <a:pt x="181" y="531"/>
                </a:lnTo>
                <a:lnTo>
                  <a:pt x="180" y="531"/>
                </a:lnTo>
                <a:lnTo>
                  <a:pt x="179" y="530"/>
                </a:lnTo>
                <a:lnTo>
                  <a:pt x="177" y="530"/>
                </a:lnTo>
                <a:lnTo>
                  <a:pt x="177" y="528"/>
                </a:lnTo>
                <a:lnTo>
                  <a:pt x="179" y="527"/>
                </a:lnTo>
                <a:lnTo>
                  <a:pt x="180" y="527"/>
                </a:lnTo>
                <a:lnTo>
                  <a:pt x="181" y="526"/>
                </a:lnTo>
                <a:lnTo>
                  <a:pt x="182" y="526"/>
                </a:lnTo>
                <a:lnTo>
                  <a:pt x="182" y="527"/>
                </a:lnTo>
                <a:close/>
                <a:moveTo>
                  <a:pt x="199" y="527"/>
                </a:moveTo>
                <a:lnTo>
                  <a:pt x="198" y="527"/>
                </a:lnTo>
                <a:lnTo>
                  <a:pt x="199" y="526"/>
                </a:lnTo>
                <a:lnTo>
                  <a:pt x="199" y="527"/>
                </a:lnTo>
                <a:close/>
                <a:moveTo>
                  <a:pt x="495" y="527"/>
                </a:moveTo>
                <a:lnTo>
                  <a:pt x="495" y="528"/>
                </a:lnTo>
                <a:lnTo>
                  <a:pt x="495" y="527"/>
                </a:lnTo>
                <a:lnTo>
                  <a:pt x="497" y="527"/>
                </a:lnTo>
                <a:lnTo>
                  <a:pt x="497" y="526"/>
                </a:lnTo>
                <a:lnTo>
                  <a:pt x="498" y="526"/>
                </a:lnTo>
                <a:lnTo>
                  <a:pt x="497" y="527"/>
                </a:lnTo>
                <a:lnTo>
                  <a:pt x="495" y="527"/>
                </a:lnTo>
                <a:close/>
                <a:moveTo>
                  <a:pt x="198" y="526"/>
                </a:moveTo>
                <a:lnTo>
                  <a:pt x="197" y="526"/>
                </a:lnTo>
                <a:lnTo>
                  <a:pt x="198" y="526"/>
                </a:lnTo>
                <a:close/>
                <a:moveTo>
                  <a:pt x="193" y="526"/>
                </a:moveTo>
                <a:lnTo>
                  <a:pt x="193" y="527"/>
                </a:lnTo>
                <a:lnTo>
                  <a:pt x="192" y="527"/>
                </a:lnTo>
                <a:lnTo>
                  <a:pt x="192" y="526"/>
                </a:lnTo>
                <a:lnTo>
                  <a:pt x="193" y="526"/>
                </a:lnTo>
                <a:close/>
                <a:moveTo>
                  <a:pt x="214" y="530"/>
                </a:moveTo>
                <a:lnTo>
                  <a:pt x="213" y="530"/>
                </a:lnTo>
                <a:lnTo>
                  <a:pt x="211" y="528"/>
                </a:lnTo>
                <a:lnTo>
                  <a:pt x="211" y="527"/>
                </a:lnTo>
                <a:lnTo>
                  <a:pt x="211" y="526"/>
                </a:lnTo>
                <a:lnTo>
                  <a:pt x="211" y="524"/>
                </a:lnTo>
                <a:lnTo>
                  <a:pt x="213" y="524"/>
                </a:lnTo>
                <a:lnTo>
                  <a:pt x="213" y="526"/>
                </a:lnTo>
                <a:lnTo>
                  <a:pt x="213" y="527"/>
                </a:lnTo>
                <a:lnTo>
                  <a:pt x="214" y="528"/>
                </a:lnTo>
                <a:lnTo>
                  <a:pt x="214" y="530"/>
                </a:lnTo>
                <a:close/>
                <a:moveTo>
                  <a:pt x="192" y="526"/>
                </a:moveTo>
                <a:lnTo>
                  <a:pt x="192" y="524"/>
                </a:lnTo>
                <a:lnTo>
                  <a:pt x="192" y="526"/>
                </a:lnTo>
                <a:close/>
                <a:moveTo>
                  <a:pt x="499" y="524"/>
                </a:moveTo>
                <a:lnTo>
                  <a:pt x="499" y="526"/>
                </a:lnTo>
                <a:lnTo>
                  <a:pt x="498" y="526"/>
                </a:lnTo>
                <a:lnTo>
                  <a:pt x="499" y="526"/>
                </a:lnTo>
                <a:lnTo>
                  <a:pt x="499" y="524"/>
                </a:lnTo>
                <a:close/>
                <a:moveTo>
                  <a:pt x="189" y="530"/>
                </a:moveTo>
                <a:lnTo>
                  <a:pt x="190" y="530"/>
                </a:lnTo>
                <a:lnTo>
                  <a:pt x="192" y="530"/>
                </a:lnTo>
                <a:lnTo>
                  <a:pt x="193" y="530"/>
                </a:lnTo>
                <a:lnTo>
                  <a:pt x="194" y="528"/>
                </a:lnTo>
                <a:lnTo>
                  <a:pt x="196" y="528"/>
                </a:lnTo>
                <a:lnTo>
                  <a:pt x="197" y="528"/>
                </a:lnTo>
                <a:lnTo>
                  <a:pt x="197" y="527"/>
                </a:lnTo>
                <a:lnTo>
                  <a:pt x="197" y="528"/>
                </a:lnTo>
                <a:lnTo>
                  <a:pt x="198" y="528"/>
                </a:lnTo>
                <a:lnTo>
                  <a:pt x="198" y="527"/>
                </a:lnTo>
                <a:lnTo>
                  <a:pt x="199" y="527"/>
                </a:lnTo>
                <a:lnTo>
                  <a:pt x="199" y="528"/>
                </a:lnTo>
                <a:lnTo>
                  <a:pt x="198" y="530"/>
                </a:lnTo>
                <a:lnTo>
                  <a:pt x="198" y="528"/>
                </a:lnTo>
                <a:lnTo>
                  <a:pt x="198" y="530"/>
                </a:lnTo>
                <a:lnTo>
                  <a:pt x="197" y="530"/>
                </a:lnTo>
                <a:lnTo>
                  <a:pt x="197" y="531"/>
                </a:lnTo>
                <a:lnTo>
                  <a:pt x="196" y="531"/>
                </a:lnTo>
                <a:lnTo>
                  <a:pt x="197" y="531"/>
                </a:lnTo>
                <a:lnTo>
                  <a:pt x="198" y="531"/>
                </a:lnTo>
                <a:lnTo>
                  <a:pt x="197" y="531"/>
                </a:lnTo>
                <a:lnTo>
                  <a:pt x="196" y="531"/>
                </a:lnTo>
                <a:lnTo>
                  <a:pt x="194" y="531"/>
                </a:lnTo>
                <a:lnTo>
                  <a:pt x="193" y="531"/>
                </a:lnTo>
                <a:lnTo>
                  <a:pt x="192" y="531"/>
                </a:lnTo>
                <a:lnTo>
                  <a:pt x="189" y="531"/>
                </a:lnTo>
                <a:lnTo>
                  <a:pt x="189" y="530"/>
                </a:lnTo>
                <a:lnTo>
                  <a:pt x="188" y="530"/>
                </a:lnTo>
                <a:lnTo>
                  <a:pt x="188" y="528"/>
                </a:lnTo>
                <a:lnTo>
                  <a:pt x="188" y="526"/>
                </a:lnTo>
                <a:lnTo>
                  <a:pt x="189" y="524"/>
                </a:lnTo>
                <a:lnTo>
                  <a:pt x="190" y="526"/>
                </a:lnTo>
                <a:lnTo>
                  <a:pt x="189" y="527"/>
                </a:lnTo>
                <a:lnTo>
                  <a:pt x="189" y="530"/>
                </a:lnTo>
                <a:close/>
                <a:moveTo>
                  <a:pt x="198" y="524"/>
                </a:moveTo>
                <a:lnTo>
                  <a:pt x="199" y="524"/>
                </a:lnTo>
                <a:lnTo>
                  <a:pt x="198" y="526"/>
                </a:lnTo>
                <a:lnTo>
                  <a:pt x="198" y="524"/>
                </a:lnTo>
                <a:close/>
                <a:moveTo>
                  <a:pt x="260" y="524"/>
                </a:moveTo>
                <a:lnTo>
                  <a:pt x="261" y="524"/>
                </a:lnTo>
                <a:lnTo>
                  <a:pt x="260" y="524"/>
                </a:lnTo>
                <a:close/>
                <a:moveTo>
                  <a:pt x="264" y="523"/>
                </a:moveTo>
                <a:lnTo>
                  <a:pt x="264" y="524"/>
                </a:lnTo>
                <a:lnTo>
                  <a:pt x="262" y="524"/>
                </a:lnTo>
                <a:lnTo>
                  <a:pt x="262" y="523"/>
                </a:lnTo>
                <a:lnTo>
                  <a:pt x="264" y="523"/>
                </a:lnTo>
                <a:close/>
                <a:moveTo>
                  <a:pt x="190" y="523"/>
                </a:moveTo>
                <a:lnTo>
                  <a:pt x="189" y="523"/>
                </a:lnTo>
                <a:lnTo>
                  <a:pt x="190" y="523"/>
                </a:lnTo>
                <a:close/>
                <a:moveTo>
                  <a:pt x="194" y="523"/>
                </a:moveTo>
                <a:lnTo>
                  <a:pt x="193" y="523"/>
                </a:lnTo>
                <a:lnTo>
                  <a:pt x="194" y="523"/>
                </a:lnTo>
                <a:close/>
                <a:moveTo>
                  <a:pt x="198" y="524"/>
                </a:moveTo>
                <a:lnTo>
                  <a:pt x="197" y="523"/>
                </a:lnTo>
                <a:lnTo>
                  <a:pt x="198" y="523"/>
                </a:lnTo>
                <a:lnTo>
                  <a:pt x="198" y="524"/>
                </a:lnTo>
                <a:close/>
                <a:moveTo>
                  <a:pt x="260" y="523"/>
                </a:moveTo>
                <a:lnTo>
                  <a:pt x="258" y="523"/>
                </a:lnTo>
                <a:lnTo>
                  <a:pt x="260" y="523"/>
                </a:lnTo>
                <a:close/>
                <a:moveTo>
                  <a:pt x="511" y="523"/>
                </a:moveTo>
                <a:lnTo>
                  <a:pt x="510" y="523"/>
                </a:lnTo>
                <a:lnTo>
                  <a:pt x="510" y="522"/>
                </a:lnTo>
                <a:lnTo>
                  <a:pt x="511" y="523"/>
                </a:lnTo>
                <a:close/>
                <a:moveTo>
                  <a:pt x="193" y="522"/>
                </a:moveTo>
                <a:lnTo>
                  <a:pt x="193" y="523"/>
                </a:lnTo>
                <a:lnTo>
                  <a:pt x="193" y="522"/>
                </a:lnTo>
                <a:close/>
                <a:moveTo>
                  <a:pt x="512" y="523"/>
                </a:moveTo>
                <a:lnTo>
                  <a:pt x="511" y="523"/>
                </a:lnTo>
                <a:lnTo>
                  <a:pt x="511" y="522"/>
                </a:lnTo>
                <a:lnTo>
                  <a:pt x="512" y="522"/>
                </a:lnTo>
                <a:lnTo>
                  <a:pt x="512" y="523"/>
                </a:lnTo>
                <a:close/>
                <a:moveTo>
                  <a:pt x="514" y="523"/>
                </a:moveTo>
                <a:lnTo>
                  <a:pt x="512" y="523"/>
                </a:lnTo>
                <a:lnTo>
                  <a:pt x="512" y="522"/>
                </a:lnTo>
                <a:lnTo>
                  <a:pt x="514" y="522"/>
                </a:lnTo>
                <a:lnTo>
                  <a:pt x="514" y="523"/>
                </a:lnTo>
                <a:close/>
                <a:moveTo>
                  <a:pt x="197" y="523"/>
                </a:moveTo>
                <a:lnTo>
                  <a:pt x="197" y="522"/>
                </a:lnTo>
                <a:lnTo>
                  <a:pt x="197" y="523"/>
                </a:lnTo>
                <a:close/>
                <a:moveTo>
                  <a:pt x="190" y="522"/>
                </a:moveTo>
                <a:lnTo>
                  <a:pt x="189" y="522"/>
                </a:lnTo>
                <a:lnTo>
                  <a:pt x="190" y="522"/>
                </a:lnTo>
                <a:close/>
                <a:moveTo>
                  <a:pt x="193" y="522"/>
                </a:moveTo>
                <a:lnTo>
                  <a:pt x="192" y="522"/>
                </a:lnTo>
                <a:lnTo>
                  <a:pt x="193" y="522"/>
                </a:lnTo>
                <a:close/>
                <a:moveTo>
                  <a:pt x="192" y="522"/>
                </a:moveTo>
                <a:lnTo>
                  <a:pt x="190" y="522"/>
                </a:lnTo>
                <a:lnTo>
                  <a:pt x="192" y="522"/>
                </a:lnTo>
                <a:close/>
                <a:moveTo>
                  <a:pt x="435" y="522"/>
                </a:moveTo>
                <a:lnTo>
                  <a:pt x="434" y="522"/>
                </a:lnTo>
                <a:lnTo>
                  <a:pt x="435" y="522"/>
                </a:lnTo>
                <a:close/>
                <a:moveTo>
                  <a:pt x="258" y="522"/>
                </a:moveTo>
                <a:lnTo>
                  <a:pt x="258" y="521"/>
                </a:lnTo>
                <a:lnTo>
                  <a:pt x="258" y="522"/>
                </a:lnTo>
                <a:close/>
                <a:moveTo>
                  <a:pt x="504" y="522"/>
                </a:moveTo>
                <a:lnTo>
                  <a:pt x="504" y="521"/>
                </a:lnTo>
                <a:lnTo>
                  <a:pt x="504" y="522"/>
                </a:lnTo>
                <a:close/>
                <a:moveTo>
                  <a:pt x="196" y="522"/>
                </a:moveTo>
                <a:lnTo>
                  <a:pt x="194" y="522"/>
                </a:lnTo>
                <a:lnTo>
                  <a:pt x="196" y="522"/>
                </a:lnTo>
                <a:lnTo>
                  <a:pt x="196" y="521"/>
                </a:lnTo>
                <a:lnTo>
                  <a:pt x="196" y="522"/>
                </a:lnTo>
                <a:close/>
                <a:moveTo>
                  <a:pt x="197" y="522"/>
                </a:moveTo>
                <a:lnTo>
                  <a:pt x="197" y="521"/>
                </a:lnTo>
                <a:lnTo>
                  <a:pt x="197" y="522"/>
                </a:lnTo>
                <a:close/>
                <a:moveTo>
                  <a:pt x="510" y="523"/>
                </a:moveTo>
                <a:lnTo>
                  <a:pt x="507" y="521"/>
                </a:lnTo>
                <a:lnTo>
                  <a:pt x="508" y="521"/>
                </a:lnTo>
                <a:lnTo>
                  <a:pt x="510" y="522"/>
                </a:lnTo>
                <a:lnTo>
                  <a:pt x="510" y="523"/>
                </a:lnTo>
                <a:close/>
                <a:moveTo>
                  <a:pt x="197" y="521"/>
                </a:moveTo>
                <a:lnTo>
                  <a:pt x="196" y="521"/>
                </a:lnTo>
                <a:lnTo>
                  <a:pt x="197" y="521"/>
                </a:lnTo>
                <a:close/>
                <a:moveTo>
                  <a:pt x="258" y="521"/>
                </a:moveTo>
                <a:lnTo>
                  <a:pt x="257" y="521"/>
                </a:lnTo>
                <a:lnTo>
                  <a:pt x="258" y="521"/>
                </a:lnTo>
                <a:close/>
                <a:moveTo>
                  <a:pt x="506" y="521"/>
                </a:moveTo>
                <a:lnTo>
                  <a:pt x="504" y="521"/>
                </a:lnTo>
                <a:lnTo>
                  <a:pt x="506" y="521"/>
                </a:lnTo>
                <a:close/>
                <a:moveTo>
                  <a:pt x="506" y="521"/>
                </a:moveTo>
                <a:lnTo>
                  <a:pt x="507" y="521"/>
                </a:lnTo>
                <a:lnTo>
                  <a:pt x="506" y="521"/>
                </a:lnTo>
                <a:close/>
                <a:moveTo>
                  <a:pt x="196" y="521"/>
                </a:moveTo>
                <a:lnTo>
                  <a:pt x="196" y="519"/>
                </a:lnTo>
                <a:lnTo>
                  <a:pt x="196" y="521"/>
                </a:lnTo>
                <a:close/>
                <a:moveTo>
                  <a:pt x="193" y="519"/>
                </a:moveTo>
                <a:lnTo>
                  <a:pt x="193" y="521"/>
                </a:lnTo>
                <a:lnTo>
                  <a:pt x="192" y="521"/>
                </a:lnTo>
                <a:lnTo>
                  <a:pt x="192" y="519"/>
                </a:lnTo>
                <a:lnTo>
                  <a:pt x="193" y="519"/>
                </a:lnTo>
                <a:close/>
                <a:moveTo>
                  <a:pt x="196" y="519"/>
                </a:moveTo>
                <a:lnTo>
                  <a:pt x="194" y="519"/>
                </a:lnTo>
                <a:lnTo>
                  <a:pt x="196" y="519"/>
                </a:lnTo>
                <a:close/>
                <a:moveTo>
                  <a:pt x="194" y="519"/>
                </a:moveTo>
                <a:lnTo>
                  <a:pt x="193" y="521"/>
                </a:lnTo>
                <a:lnTo>
                  <a:pt x="193" y="519"/>
                </a:lnTo>
                <a:lnTo>
                  <a:pt x="194" y="519"/>
                </a:lnTo>
                <a:close/>
                <a:moveTo>
                  <a:pt x="198" y="519"/>
                </a:moveTo>
                <a:lnTo>
                  <a:pt x="197" y="519"/>
                </a:lnTo>
                <a:lnTo>
                  <a:pt x="197" y="521"/>
                </a:lnTo>
                <a:lnTo>
                  <a:pt x="197" y="519"/>
                </a:lnTo>
                <a:lnTo>
                  <a:pt x="196" y="519"/>
                </a:lnTo>
                <a:lnTo>
                  <a:pt x="197" y="519"/>
                </a:lnTo>
                <a:lnTo>
                  <a:pt x="198" y="519"/>
                </a:lnTo>
                <a:close/>
                <a:moveTo>
                  <a:pt x="193" y="519"/>
                </a:moveTo>
                <a:lnTo>
                  <a:pt x="192" y="519"/>
                </a:lnTo>
                <a:lnTo>
                  <a:pt x="192" y="518"/>
                </a:lnTo>
                <a:lnTo>
                  <a:pt x="193" y="518"/>
                </a:lnTo>
                <a:lnTo>
                  <a:pt x="193" y="519"/>
                </a:lnTo>
                <a:close/>
                <a:moveTo>
                  <a:pt x="196" y="518"/>
                </a:moveTo>
                <a:lnTo>
                  <a:pt x="194" y="518"/>
                </a:lnTo>
                <a:lnTo>
                  <a:pt x="196" y="518"/>
                </a:lnTo>
                <a:close/>
                <a:moveTo>
                  <a:pt x="196" y="518"/>
                </a:moveTo>
                <a:lnTo>
                  <a:pt x="196" y="519"/>
                </a:lnTo>
                <a:lnTo>
                  <a:pt x="196" y="518"/>
                </a:lnTo>
                <a:lnTo>
                  <a:pt x="197" y="518"/>
                </a:lnTo>
                <a:lnTo>
                  <a:pt x="196" y="518"/>
                </a:lnTo>
                <a:close/>
                <a:moveTo>
                  <a:pt x="262" y="519"/>
                </a:moveTo>
                <a:lnTo>
                  <a:pt x="261" y="519"/>
                </a:lnTo>
                <a:lnTo>
                  <a:pt x="261" y="518"/>
                </a:lnTo>
                <a:lnTo>
                  <a:pt x="262" y="519"/>
                </a:lnTo>
                <a:close/>
                <a:moveTo>
                  <a:pt x="472" y="518"/>
                </a:moveTo>
                <a:lnTo>
                  <a:pt x="472" y="517"/>
                </a:lnTo>
                <a:lnTo>
                  <a:pt x="472" y="518"/>
                </a:lnTo>
                <a:close/>
                <a:moveTo>
                  <a:pt x="220" y="517"/>
                </a:moveTo>
                <a:lnTo>
                  <a:pt x="220" y="515"/>
                </a:lnTo>
                <a:lnTo>
                  <a:pt x="220" y="517"/>
                </a:lnTo>
                <a:close/>
                <a:moveTo>
                  <a:pt x="222" y="515"/>
                </a:moveTo>
                <a:lnTo>
                  <a:pt x="223" y="517"/>
                </a:lnTo>
                <a:lnTo>
                  <a:pt x="223" y="515"/>
                </a:lnTo>
                <a:lnTo>
                  <a:pt x="223" y="517"/>
                </a:lnTo>
                <a:lnTo>
                  <a:pt x="223" y="518"/>
                </a:lnTo>
                <a:lnTo>
                  <a:pt x="223" y="519"/>
                </a:lnTo>
                <a:lnTo>
                  <a:pt x="222" y="519"/>
                </a:lnTo>
                <a:lnTo>
                  <a:pt x="222" y="518"/>
                </a:lnTo>
                <a:lnTo>
                  <a:pt x="222" y="517"/>
                </a:lnTo>
                <a:lnTo>
                  <a:pt x="222" y="515"/>
                </a:lnTo>
                <a:lnTo>
                  <a:pt x="220" y="515"/>
                </a:lnTo>
                <a:lnTo>
                  <a:pt x="222" y="514"/>
                </a:lnTo>
                <a:lnTo>
                  <a:pt x="222" y="515"/>
                </a:lnTo>
                <a:close/>
                <a:moveTo>
                  <a:pt x="223" y="515"/>
                </a:moveTo>
                <a:lnTo>
                  <a:pt x="223" y="514"/>
                </a:lnTo>
                <a:lnTo>
                  <a:pt x="223" y="515"/>
                </a:lnTo>
                <a:close/>
                <a:moveTo>
                  <a:pt x="194" y="514"/>
                </a:moveTo>
                <a:lnTo>
                  <a:pt x="196" y="514"/>
                </a:lnTo>
                <a:lnTo>
                  <a:pt x="196" y="517"/>
                </a:lnTo>
                <a:lnTo>
                  <a:pt x="194" y="517"/>
                </a:lnTo>
                <a:lnTo>
                  <a:pt x="196" y="517"/>
                </a:lnTo>
                <a:lnTo>
                  <a:pt x="196" y="518"/>
                </a:lnTo>
                <a:lnTo>
                  <a:pt x="194" y="518"/>
                </a:lnTo>
                <a:lnTo>
                  <a:pt x="194" y="519"/>
                </a:lnTo>
                <a:lnTo>
                  <a:pt x="193" y="518"/>
                </a:lnTo>
                <a:lnTo>
                  <a:pt x="192" y="518"/>
                </a:lnTo>
                <a:lnTo>
                  <a:pt x="192" y="519"/>
                </a:lnTo>
                <a:lnTo>
                  <a:pt x="190" y="519"/>
                </a:lnTo>
                <a:lnTo>
                  <a:pt x="190" y="518"/>
                </a:lnTo>
                <a:lnTo>
                  <a:pt x="190" y="517"/>
                </a:lnTo>
                <a:lnTo>
                  <a:pt x="192" y="517"/>
                </a:lnTo>
                <a:lnTo>
                  <a:pt x="190" y="517"/>
                </a:lnTo>
                <a:lnTo>
                  <a:pt x="190" y="515"/>
                </a:lnTo>
                <a:lnTo>
                  <a:pt x="192" y="515"/>
                </a:lnTo>
                <a:lnTo>
                  <a:pt x="192" y="514"/>
                </a:lnTo>
                <a:lnTo>
                  <a:pt x="193" y="514"/>
                </a:lnTo>
                <a:lnTo>
                  <a:pt x="194" y="514"/>
                </a:lnTo>
                <a:close/>
                <a:moveTo>
                  <a:pt x="223" y="514"/>
                </a:moveTo>
                <a:lnTo>
                  <a:pt x="222" y="514"/>
                </a:lnTo>
                <a:lnTo>
                  <a:pt x="222" y="513"/>
                </a:lnTo>
                <a:lnTo>
                  <a:pt x="223" y="513"/>
                </a:lnTo>
                <a:lnTo>
                  <a:pt x="223" y="514"/>
                </a:lnTo>
                <a:close/>
                <a:moveTo>
                  <a:pt x="223" y="514"/>
                </a:moveTo>
                <a:lnTo>
                  <a:pt x="223" y="513"/>
                </a:lnTo>
                <a:lnTo>
                  <a:pt x="223" y="514"/>
                </a:lnTo>
                <a:close/>
                <a:moveTo>
                  <a:pt x="519" y="514"/>
                </a:moveTo>
                <a:lnTo>
                  <a:pt x="519" y="513"/>
                </a:lnTo>
                <a:lnTo>
                  <a:pt x="520" y="513"/>
                </a:lnTo>
                <a:lnTo>
                  <a:pt x="519" y="513"/>
                </a:lnTo>
                <a:lnTo>
                  <a:pt x="519" y="514"/>
                </a:lnTo>
                <a:close/>
                <a:moveTo>
                  <a:pt x="223" y="513"/>
                </a:moveTo>
                <a:lnTo>
                  <a:pt x="223" y="511"/>
                </a:lnTo>
                <a:lnTo>
                  <a:pt x="223" y="513"/>
                </a:lnTo>
                <a:close/>
                <a:moveTo>
                  <a:pt x="222" y="513"/>
                </a:moveTo>
                <a:lnTo>
                  <a:pt x="220" y="511"/>
                </a:lnTo>
                <a:lnTo>
                  <a:pt x="222" y="511"/>
                </a:lnTo>
                <a:lnTo>
                  <a:pt x="222" y="513"/>
                </a:lnTo>
                <a:close/>
                <a:moveTo>
                  <a:pt x="222" y="511"/>
                </a:moveTo>
                <a:lnTo>
                  <a:pt x="222" y="510"/>
                </a:lnTo>
                <a:lnTo>
                  <a:pt x="222" y="511"/>
                </a:lnTo>
                <a:close/>
                <a:moveTo>
                  <a:pt x="224" y="511"/>
                </a:moveTo>
                <a:lnTo>
                  <a:pt x="223" y="511"/>
                </a:lnTo>
                <a:lnTo>
                  <a:pt x="223" y="510"/>
                </a:lnTo>
                <a:lnTo>
                  <a:pt x="224" y="510"/>
                </a:lnTo>
                <a:lnTo>
                  <a:pt x="223" y="511"/>
                </a:lnTo>
                <a:lnTo>
                  <a:pt x="224" y="511"/>
                </a:lnTo>
                <a:close/>
                <a:moveTo>
                  <a:pt x="222" y="511"/>
                </a:moveTo>
                <a:lnTo>
                  <a:pt x="220" y="511"/>
                </a:lnTo>
                <a:lnTo>
                  <a:pt x="220" y="510"/>
                </a:lnTo>
                <a:lnTo>
                  <a:pt x="222" y="510"/>
                </a:lnTo>
                <a:lnTo>
                  <a:pt x="222" y="511"/>
                </a:lnTo>
                <a:close/>
                <a:moveTo>
                  <a:pt x="223" y="510"/>
                </a:moveTo>
                <a:lnTo>
                  <a:pt x="223" y="509"/>
                </a:lnTo>
                <a:lnTo>
                  <a:pt x="223" y="510"/>
                </a:lnTo>
                <a:close/>
                <a:moveTo>
                  <a:pt x="222" y="510"/>
                </a:moveTo>
                <a:lnTo>
                  <a:pt x="222" y="509"/>
                </a:lnTo>
                <a:lnTo>
                  <a:pt x="223" y="509"/>
                </a:lnTo>
                <a:lnTo>
                  <a:pt x="222" y="510"/>
                </a:lnTo>
                <a:close/>
                <a:moveTo>
                  <a:pt x="220" y="507"/>
                </a:moveTo>
                <a:lnTo>
                  <a:pt x="220" y="509"/>
                </a:lnTo>
                <a:lnTo>
                  <a:pt x="219" y="509"/>
                </a:lnTo>
                <a:lnTo>
                  <a:pt x="220" y="509"/>
                </a:lnTo>
                <a:lnTo>
                  <a:pt x="220" y="507"/>
                </a:lnTo>
                <a:close/>
                <a:moveTo>
                  <a:pt x="222" y="509"/>
                </a:moveTo>
                <a:lnTo>
                  <a:pt x="220" y="509"/>
                </a:lnTo>
                <a:lnTo>
                  <a:pt x="222" y="507"/>
                </a:lnTo>
                <a:lnTo>
                  <a:pt x="222" y="509"/>
                </a:lnTo>
                <a:close/>
                <a:moveTo>
                  <a:pt x="223" y="509"/>
                </a:moveTo>
                <a:lnTo>
                  <a:pt x="223" y="507"/>
                </a:lnTo>
                <a:lnTo>
                  <a:pt x="223" y="509"/>
                </a:lnTo>
                <a:close/>
                <a:moveTo>
                  <a:pt x="219" y="509"/>
                </a:moveTo>
                <a:lnTo>
                  <a:pt x="218" y="509"/>
                </a:lnTo>
                <a:lnTo>
                  <a:pt x="218" y="507"/>
                </a:lnTo>
                <a:lnTo>
                  <a:pt x="219" y="507"/>
                </a:lnTo>
                <a:lnTo>
                  <a:pt x="219" y="509"/>
                </a:lnTo>
                <a:close/>
                <a:moveTo>
                  <a:pt x="222" y="509"/>
                </a:moveTo>
                <a:lnTo>
                  <a:pt x="222" y="507"/>
                </a:lnTo>
                <a:lnTo>
                  <a:pt x="223" y="506"/>
                </a:lnTo>
                <a:lnTo>
                  <a:pt x="223" y="507"/>
                </a:lnTo>
                <a:lnTo>
                  <a:pt x="222" y="507"/>
                </a:lnTo>
                <a:lnTo>
                  <a:pt x="223" y="507"/>
                </a:lnTo>
                <a:lnTo>
                  <a:pt x="222" y="509"/>
                </a:lnTo>
                <a:close/>
                <a:moveTo>
                  <a:pt x="220" y="506"/>
                </a:moveTo>
                <a:lnTo>
                  <a:pt x="220" y="507"/>
                </a:lnTo>
                <a:lnTo>
                  <a:pt x="219" y="507"/>
                </a:lnTo>
                <a:lnTo>
                  <a:pt x="219" y="506"/>
                </a:lnTo>
                <a:lnTo>
                  <a:pt x="220" y="506"/>
                </a:lnTo>
                <a:close/>
                <a:moveTo>
                  <a:pt x="218" y="505"/>
                </a:moveTo>
                <a:lnTo>
                  <a:pt x="218" y="506"/>
                </a:lnTo>
                <a:lnTo>
                  <a:pt x="216" y="506"/>
                </a:lnTo>
                <a:lnTo>
                  <a:pt x="218" y="506"/>
                </a:lnTo>
                <a:lnTo>
                  <a:pt x="218" y="509"/>
                </a:lnTo>
                <a:lnTo>
                  <a:pt x="219" y="510"/>
                </a:lnTo>
                <a:lnTo>
                  <a:pt x="220" y="510"/>
                </a:lnTo>
                <a:lnTo>
                  <a:pt x="220" y="511"/>
                </a:lnTo>
                <a:lnTo>
                  <a:pt x="220" y="513"/>
                </a:lnTo>
                <a:lnTo>
                  <a:pt x="222" y="513"/>
                </a:lnTo>
                <a:lnTo>
                  <a:pt x="222" y="514"/>
                </a:lnTo>
                <a:lnTo>
                  <a:pt x="220" y="514"/>
                </a:lnTo>
                <a:lnTo>
                  <a:pt x="219" y="514"/>
                </a:lnTo>
                <a:lnTo>
                  <a:pt x="219" y="513"/>
                </a:lnTo>
                <a:lnTo>
                  <a:pt x="218" y="513"/>
                </a:lnTo>
                <a:lnTo>
                  <a:pt x="218" y="511"/>
                </a:lnTo>
                <a:lnTo>
                  <a:pt x="218" y="510"/>
                </a:lnTo>
                <a:lnTo>
                  <a:pt x="218" y="509"/>
                </a:lnTo>
                <a:lnTo>
                  <a:pt x="216" y="507"/>
                </a:lnTo>
                <a:lnTo>
                  <a:pt x="216" y="506"/>
                </a:lnTo>
                <a:lnTo>
                  <a:pt x="216" y="505"/>
                </a:lnTo>
                <a:lnTo>
                  <a:pt x="218" y="505"/>
                </a:lnTo>
                <a:close/>
                <a:moveTo>
                  <a:pt x="218" y="506"/>
                </a:moveTo>
                <a:lnTo>
                  <a:pt x="218" y="505"/>
                </a:lnTo>
                <a:lnTo>
                  <a:pt x="219" y="505"/>
                </a:lnTo>
                <a:lnTo>
                  <a:pt x="218" y="506"/>
                </a:lnTo>
                <a:close/>
                <a:moveTo>
                  <a:pt x="558" y="506"/>
                </a:moveTo>
                <a:lnTo>
                  <a:pt x="558" y="505"/>
                </a:lnTo>
                <a:lnTo>
                  <a:pt x="559" y="506"/>
                </a:lnTo>
                <a:lnTo>
                  <a:pt x="559" y="507"/>
                </a:lnTo>
                <a:lnTo>
                  <a:pt x="559" y="509"/>
                </a:lnTo>
                <a:lnTo>
                  <a:pt x="559" y="507"/>
                </a:lnTo>
                <a:lnTo>
                  <a:pt x="561" y="509"/>
                </a:lnTo>
                <a:lnTo>
                  <a:pt x="561" y="510"/>
                </a:lnTo>
                <a:lnTo>
                  <a:pt x="561" y="511"/>
                </a:lnTo>
                <a:lnTo>
                  <a:pt x="559" y="511"/>
                </a:lnTo>
                <a:lnTo>
                  <a:pt x="558" y="513"/>
                </a:lnTo>
                <a:lnTo>
                  <a:pt x="557" y="514"/>
                </a:lnTo>
                <a:lnTo>
                  <a:pt x="557" y="515"/>
                </a:lnTo>
                <a:lnTo>
                  <a:pt x="556" y="515"/>
                </a:lnTo>
                <a:lnTo>
                  <a:pt x="556" y="517"/>
                </a:lnTo>
                <a:lnTo>
                  <a:pt x="554" y="517"/>
                </a:lnTo>
                <a:lnTo>
                  <a:pt x="554" y="515"/>
                </a:lnTo>
                <a:lnTo>
                  <a:pt x="553" y="515"/>
                </a:lnTo>
                <a:lnTo>
                  <a:pt x="552" y="514"/>
                </a:lnTo>
                <a:lnTo>
                  <a:pt x="552" y="513"/>
                </a:lnTo>
                <a:lnTo>
                  <a:pt x="552" y="510"/>
                </a:lnTo>
                <a:lnTo>
                  <a:pt x="552" y="509"/>
                </a:lnTo>
                <a:lnTo>
                  <a:pt x="554" y="507"/>
                </a:lnTo>
                <a:lnTo>
                  <a:pt x="556" y="507"/>
                </a:lnTo>
                <a:lnTo>
                  <a:pt x="554" y="506"/>
                </a:lnTo>
                <a:lnTo>
                  <a:pt x="556" y="506"/>
                </a:lnTo>
                <a:lnTo>
                  <a:pt x="556" y="505"/>
                </a:lnTo>
                <a:lnTo>
                  <a:pt x="557" y="505"/>
                </a:lnTo>
                <a:lnTo>
                  <a:pt x="558" y="505"/>
                </a:lnTo>
                <a:lnTo>
                  <a:pt x="558" y="506"/>
                </a:lnTo>
                <a:close/>
                <a:moveTo>
                  <a:pt x="223" y="506"/>
                </a:moveTo>
                <a:lnTo>
                  <a:pt x="222" y="506"/>
                </a:lnTo>
                <a:lnTo>
                  <a:pt x="222" y="507"/>
                </a:lnTo>
                <a:lnTo>
                  <a:pt x="222" y="506"/>
                </a:lnTo>
                <a:lnTo>
                  <a:pt x="222" y="505"/>
                </a:lnTo>
                <a:lnTo>
                  <a:pt x="223" y="505"/>
                </a:lnTo>
                <a:lnTo>
                  <a:pt x="222" y="505"/>
                </a:lnTo>
                <a:lnTo>
                  <a:pt x="223" y="506"/>
                </a:lnTo>
                <a:close/>
                <a:moveTo>
                  <a:pt x="219" y="502"/>
                </a:moveTo>
                <a:lnTo>
                  <a:pt x="220" y="502"/>
                </a:lnTo>
                <a:lnTo>
                  <a:pt x="220" y="504"/>
                </a:lnTo>
                <a:lnTo>
                  <a:pt x="222" y="504"/>
                </a:lnTo>
                <a:lnTo>
                  <a:pt x="222" y="505"/>
                </a:lnTo>
                <a:lnTo>
                  <a:pt x="220" y="505"/>
                </a:lnTo>
                <a:lnTo>
                  <a:pt x="219" y="505"/>
                </a:lnTo>
                <a:lnTo>
                  <a:pt x="219" y="504"/>
                </a:lnTo>
                <a:lnTo>
                  <a:pt x="219" y="505"/>
                </a:lnTo>
                <a:lnTo>
                  <a:pt x="216" y="504"/>
                </a:lnTo>
                <a:lnTo>
                  <a:pt x="218" y="504"/>
                </a:lnTo>
                <a:lnTo>
                  <a:pt x="219" y="502"/>
                </a:lnTo>
                <a:close/>
                <a:moveTo>
                  <a:pt x="288" y="502"/>
                </a:moveTo>
                <a:lnTo>
                  <a:pt x="288" y="505"/>
                </a:lnTo>
                <a:lnTo>
                  <a:pt x="290" y="505"/>
                </a:lnTo>
                <a:lnTo>
                  <a:pt x="290" y="506"/>
                </a:lnTo>
                <a:lnTo>
                  <a:pt x="290" y="507"/>
                </a:lnTo>
                <a:lnTo>
                  <a:pt x="288" y="507"/>
                </a:lnTo>
                <a:lnTo>
                  <a:pt x="290" y="506"/>
                </a:lnTo>
                <a:lnTo>
                  <a:pt x="288" y="506"/>
                </a:lnTo>
                <a:lnTo>
                  <a:pt x="288" y="505"/>
                </a:lnTo>
                <a:lnTo>
                  <a:pt x="288" y="502"/>
                </a:lnTo>
                <a:lnTo>
                  <a:pt x="287" y="502"/>
                </a:lnTo>
                <a:lnTo>
                  <a:pt x="287" y="504"/>
                </a:lnTo>
                <a:lnTo>
                  <a:pt x="288" y="505"/>
                </a:lnTo>
                <a:lnTo>
                  <a:pt x="288" y="506"/>
                </a:lnTo>
                <a:lnTo>
                  <a:pt x="287" y="505"/>
                </a:lnTo>
                <a:lnTo>
                  <a:pt x="286" y="504"/>
                </a:lnTo>
                <a:lnTo>
                  <a:pt x="286" y="502"/>
                </a:lnTo>
                <a:lnTo>
                  <a:pt x="287" y="502"/>
                </a:lnTo>
                <a:lnTo>
                  <a:pt x="288" y="502"/>
                </a:lnTo>
                <a:close/>
                <a:moveTo>
                  <a:pt x="574" y="500"/>
                </a:moveTo>
                <a:lnTo>
                  <a:pt x="573" y="500"/>
                </a:lnTo>
                <a:lnTo>
                  <a:pt x="574" y="498"/>
                </a:lnTo>
                <a:lnTo>
                  <a:pt x="574" y="500"/>
                </a:lnTo>
                <a:close/>
                <a:moveTo>
                  <a:pt x="398" y="497"/>
                </a:moveTo>
                <a:lnTo>
                  <a:pt x="397" y="497"/>
                </a:lnTo>
                <a:lnTo>
                  <a:pt x="397" y="496"/>
                </a:lnTo>
                <a:lnTo>
                  <a:pt x="398" y="496"/>
                </a:lnTo>
                <a:lnTo>
                  <a:pt x="398" y="497"/>
                </a:lnTo>
                <a:close/>
                <a:moveTo>
                  <a:pt x="614" y="496"/>
                </a:moveTo>
                <a:lnTo>
                  <a:pt x="616" y="497"/>
                </a:lnTo>
                <a:lnTo>
                  <a:pt x="614" y="497"/>
                </a:lnTo>
                <a:lnTo>
                  <a:pt x="614" y="496"/>
                </a:lnTo>
                <a:close/>
                <a:moveTo>
                  <a:pt x="510" y="496"/>
                </a:moveTo>
                <a:lnTo>
                  <a:pt x="510" y="497"/>
                </a:lnTo>
                <a:lnTo>
                  <a:pt x="511" y="497"/>
                </a:lnTo>
                <a:lnTo>
                  <a:pt x="510" y="497"/>
                </a:lnTo>
                <a:lnTo>
                  <a:pt x="510" y="498"/>
                </a:lnTo>
                <a:lnTo>
                  <a:pt x="508" y="498"/>
                </a:lnTo>
                <a:lnTo>
                  <a:pt x="508" y="497"/>
                </a:lnTo>
                <a:lnTo>
                  <a:pt x="507" y="497"/>
                </a:lnTo>
                <a:lnTo>
                  <a:pt x="507" y="496"/>
                </a:lnTo>
                <a:lnTo>
                  <a:pt x="508" y="496"/>
                </a:lnTo>
                <a:lnTo>
                  <a:pt x="510" y="496"/>
                </a:lnTo>
                <a:close/>
                <a:moveTo>
                  <a:pt x="491" y="496"/>
                </a:moveTo>
                <a:lnTo>
                  <a:pt x="491" y="494"/>
                </a:lnTo>
                <a:lnTo>
                  <a:pt x="491" y="496"/>
                </a:lnTo>
                <a:close/>
                <a:moveTo>
                  <a:pt x="575" y="497"/>
                </a:moveTo>
                <a:lnTo>
                  <a:pt x="575" y="498"/>
                </a:lnTo>
                <a:lnTo>
                  <a:pt x="574" y="498"/>
                </a:lnTo>
                <a:lnTo>
                  <a:pt x="574" y="497"/>
                </a:lnTo>
                <a:lnTo>
                  <a:pt x="575" y="494"/>
                </a:lnTo>
                <a:lnTo>
                  <a:pt x="576" y="494"/>
                </a:lnTo>
                <a:lnTo>
                  <a:pt x="576" y="493"/>
                </a:lnTo>
                <a:lnTo>
                  <a:pt x="576" y="494"/>
                </a:lnTo>
                <a:lnTo>
                  <a:pt x="576" y="496"/>
                </a:lnTo>
                <a:lnTo>
                  <a:pt x="575" y="497"/>
                </a:lnTo>
                <a:close/>
                <a:moveTo>
                  <a:pt x="498" y="496"/>
                </a:moveTo>
                <a:lnTo>
                  <a:pt x="497" y="496"/>
                </a:lnTo>
                <a:lnTo>
                  <a:pt x="497" y="494"/>
                </a:lnTo>
                <a:lnTo>
                  <a:pt x="497" y="493"/>
                </a:lnTo>
                <a:lnTo>
                  <a:pt x="499" y="493"/>
                </a:lnTo>
                <a:lnTo>
                  <a:pt x="499" y="492"/>
                </a:lnTo>
                <a:lnTo>
                  <a:pt x="499" y="493"/>
                </a:lnTo>
                <a:lnTo>
                  <a:pt x="499" y="494"/>
                </a:lnTo>
                <a:lnTo>
                  <a:pt x="498" y="494"/>
                </a:lnTo>
                <a:lnTo>
                  <a:pt x="498" y="496"/>
                </a:lnTo>
                <a:close/>
                <a:moveTo>
                  <a:pt x="415" y="492"/>
                </a:moveTo>
                <a:lnTo>
                  <a:pt x="415" y="490"/>
                </a:lnTo>
                <a:lnTo>
                  <a:pt x="415" y="492"/>
                </a:lnTo>
                <a:close/>
                <a:moveTo>
                  <a:pt x="576" y="492"/>
                </a:moveTo>
                <a:lnTo>
                  <a:pt x="575" y="490"/>
                </a:lnTo>
                <a:lnTo>
                  <a:pt x="576" y="490"/>
                </a:lnTo>
                <a:lnTo>
                  <a:pt x="576" y="492"/>
                </a:lnTo>
                <a:close/>
                <a:moveTo>
                  <a:pt x="552" y="493"/>
                </a:moveTo>
                <a:lnTo>
                  <a:pt x="550" y="494"/>
                </a:lnTo>
                <a:lnTo>
                  <a:pt x="552" y="494"/>
                </a:lnTo>
                <a:lnTo>
                  <a:pt x="552" y="496"/>
                </a:lnTo>
                <a:lnTo>
                  <a:pt x="552" y="497"/>
                </a:lnTo>
                <a:lnTo>
                  <a:pt x="550" y="497"/>
                </a:lnTo>
                <a:lnTo>
                  <a:pt x="549" y="497"/>
                </a:lnTo>
                <a:lnTo>
                  <a:pt x="546" y="498"/>
                </a:lnTo>
                <a:lnTo>
                  <a:pt x="549" y="498"/>
                </a:lnTo>
                <a:lnTo>
                  <a:pt x="546" y="501"/>
                </a:lnTo>
                <a:lnTo>
                  <a:pt x="545" y="502"/>
                </a:lnTo>
                <a:lnTo>
                  <a:pt x="544" y="502"/>
                </a:lnTo>
                <a:lnTo>
                  <a:pt x="542" y="501"/>
                </a:lnTo>
                <a:lnTo>
                  <a:pt x="544" y="501"/>
                </a:lnTo>
                <a:lnTo>
                  <a:pt x="544" y="500"/>
                </a:lnTo>
                <a:lnTo>
                  <a:pt x="545" y="498"/>
                </a:lnTo>
                <a:lnTo>
                  <a:pt x="545" y="497"/>
                </a:lnTo>
                <a:lnTo>
                  <a:pt x="546" y="496"/>
                </a:lnTo>
                <a:lnTo>
                  <a:pt x="546" y="494"/>
                </a:lnTo>
                <a:lnTo>
                  <a:pt x="546" y="493"/>
                </a:lnTo>
                <a:lnTo>
                  <a:pt x="548" y="492"/>
                </a:lnTo>
                <a:lnTo>
                  <a:pt x="548" y="490"/>
                </a:lnTo>
                <a:lnTo>
                  <a:pt x="549" y="490"/>
                </a:lnTo>
                <a:lnTo>
                  <a:pt x="550" y="490"/>
                </a:lnTo>
                <a:lnTo>
                  <a:pt x="552" y="490"/>
                </a:lnTo>
                <a:lnTo>
                  <a:pt x="552" y="492"/>
                </a:lnTo>
                <a:lnTo>
                  <a:pt x="552" y="493"/>
                </a:lnTo>
                <a:close/>
                <a:moveTo>
                  <a:pt x="607" y="492"/>
                </a:moveTo>
                <a:lnTo>
                  <a:pt x="605" y="490"/>
                </a:lnTo>
                <a:lnTo>
                  <a:pt x="607" y="490"/>
                </a:lnTo>
                <a:lnTo>
                  <a:pt x="607" y="492"/>
                </a:lnTo>
                <a:close/>
                <a:moveTo>
                  <a:pt x="604" y="488"/>
                </a:moveTo>
                <a:lnTo>
                  <a:pt x="604" y="489"/>
                </a:lnTo>
                <a:lnTo>
                  <a:pt x="605" y="489"/>
                </a:lnTo>
                <a:lnTo>
                  <a:pt x="605" y="490"/>
                </a:lnTo>
                <a:lnTo>
                  <a:pt x="604" y="489"/>
                </a:lnTo>
                <a:lnTo>
                  <a:pt x="603" y="489"/>
                </a:lnTo>
                <a:lnTo>
                  <a:pt x="603" y="488"/>
                </a:lnTo>
                <a:lnTo>
                  <a:pt x="604" y="488"/>
                </a:lnTo>
                <a:close/>
                <a:moveTo>
                  <a:pt x="542" y="488"/>
                </a:moveTo>
                <a:lnTo>
                  <a:pt x="544" y="489"/>
                </a:lnTo>
                <a:lnTo>
                  <a:pt x="545" y="489"/>
                </a:lnTo>
                <a:lnTo>
                  <a:pt x="544" y="490"/>
                </a:lnTo>
                <a:lnTo>
                  <a:pt x="542" y="490"/>
                </a:lnTo>
                <a:lnTo>
                  <a:pt x="542" y="489"/>
                </a:lnTo>
                <a:lnTo>
                  <a:pt x="542" y="488"/>
                </a:lnTo>
                <a:close/>
                <a:moveTo>
                  <a:pt x="582" y="487"/>
                </a:moveTo>
                <a:lnTo>
                  <a:pt x="582" y="488"/>
                </a:lnTo>
                <a:lnTo>
                  <a:pt x="583" y="488"/>
                </a:lnTo>
                <a:lnTo>
                  <a:pt x="584" y="488"/>
                </a:lnTo>
                <a:lnTo>
                  <a:pt x="584" y="489"/>
                </a:lnTo>
                <a:lnTo>
                  <a:pt x="583" y="489"/>
                </a:lnTo>
                <a:lnTo>
                  <a:pt x="582" y="489"/>
                </a:lnTo>
                <a:lnTo>
                  <a:pt x="583" y="489"/>
                </a:lnTo>
                <a:lnTo>
                  <a:pt x="583" y="490"/>
                </a:lnTo>
                <a:lnTo>
                  <a:pt x="582" y="490"/>
                </a:lnTo>
                <a:lnTo>
                  <a:pt x="582" y="492"/>
                </a:lnTo>
                <a:lnTo>
                  <a:pt x="583" y="492"/>
                </a:lnTo>
                <a:lnTo>
                  <a:pt x="583" y="490"/>
                </a:lnTo>
                <a:lnTo>
                  <a:pt x="584" y="490"/>
                </a:lnTo>
                <a:lnTo>
                  <a:pt x="586" y="490"/>
                </a:lnTo>
                <a:lnTo>
                  <a:pt x="587" y="490"/>
                </a:lnTo>
                <a:lnTo>
                  <a:pt x="586" y="492"/>
                </a:lnTo>
                <a:lnTo>
                  <a:pt x="587" y="492"/>
                </a:lnTo>
                <a:lnTo>
                  <a:pt x="587" y="490"/>
                </a:lnTo>
                <a:lnTo>
                  <a:pt x="587" y="492"/>
                </a:lnTo>
                <a:lnTo>
                  <a:pt x="588" y="492"/>
                </a:lnTo>
                <a:lnTo>
                  <a:pt x="590" y="492"/>
                </a:lnTo>
                <a:lnTo>
                  <a:pt x="590" y="493"/>
                </a:lnTo>
                <a:lnTo>
                  <a:pt x="591" y="493"/>
                </a:lnTo>
                <a:lnTo>
                  <a:pt x="590" y="494"/>
                </a:lnTo>
                <a:lnTo>
                  <a:pt x="588" y="494"/>
                </a:lnTo>
                <a:lnTo>
                  <a:pt x="587" y="494"/>
                </a:lnTo>
                <a:lnTo>
                  <a:pt x="586" y="496"/>
                </a:lnTo>
                <a:lnTo>
                  <a:pt x="584" y="497"/>
                </a:lnTo>
                <a:lnTo>
                  <a:pt x="583" y="498"/>
                </a:lnTo>
                <a:lnTo>
                  <a:pt x="583" y="500"/>
                </a:lnTo>
                <a:lnTo>
                  <a:pt x="583" y="501"/>
                </a:lnTo>
                <a:lnTo>
                  <a:pt x="582" y="501"/>
                </a:lnTo>
                <a:lnTo>
                  <a:pt x="582" y="502"/>
                </a:lnTo>
                <a:lnTo>
                  <a:pt x="580" y="502"/>
                </a:lnTo>
                <a:lnTo>
                  <a:pt x="580" y="501"/>
                </a:lnTo>
                <a:lnTo>
                  <a:pt x="579" y="502"/>
                </a:lnTo>
                <a:lnTo>
                  <a:pt x="578" y="502"/>
                </a:lnTo>
                <a:lnTo>
                  <a:pt x="578" y="504"/>
                </a:lnTo>
                <a:lnTo>
                  <a:pt x="576" y="504"/>
                </a:lnTo>
                <a:lnTo>
                  <a:pt x="576" y="502"/>
                </a:lnTo>
                <a:lnTo>
                  <a:pt x="575" y="502"/>
                </a:lnTo>
                <a:lnTo>
                  <a:pt x="574" y="502"/>
                </a:lnTo>
                <a:lnTo>
                  <a:pt x="573" y="501"/>
                </a:lnTo>
                <a:lnTo>
                  <a:pt x="574" y="501"/>
                </a:lnTo>
                <a:lnTo>
                  <a:pt x="574" y="500"/>
                </a:lnTo>
                <a:lnTo>
                  <a:pt x="575" y="500"/>
                </a:lnTo>
                <a:lnTo>
                  <a:pt x="575" y="498"/>
                </a:lnTo>
                <a:lnTo>
                  <a:pt x="576" y="498"/>
                </a:lnTo>
                <a:lnTo>
                  <a:pt x="576" y="497"/>
                </a:lnTo>
                <a:lnTo>
                  <a:pt x="579" y="497"/>
                </a:lnTo>
                <a:lnTo>
                  <a:pt x="578" y="497"/>
                </a:lnTo>
                <a:lnTo>
                  <a:pt x="579" y="497"/>
                </a:lnTo>
                <a:lnTo>
                  <a:pt x="579" y="496"/>
                </a:lnTo>
                <a:lnTo>
                  <a:pt x="580" y="496"/>
                </a:lnTo>
                <a:lnTo>
                  <a:pt x="580" y="494"/>
                </a:lnTo>
                <a:lnTo>
                  <a:pt x="582" y="493"/>
                </a:lnTo>
                <a:lnTo>
                  <a:pt x="582" y="494"/>
                </a:lnTo>
                <a:lnTo>
                  <a:pt x="582" y="493"/>
                </a:lnTo>
                <a:lnTo>
                  <a:pt x="580" y="493"/>
                </a:lnTo>
                <a:lnTo>
                  <a:pt x="580" y="492"/>
                </a:lnTo>
                <a:lnTo>
                  <a:pt x="579" y="490"/>
                </a:lnTo>
                <a:lnTo>
                  <a:pt x="579" y="492"/>
                </a:lnTo>
                <a:lnTo>
                  <a:pt x="578" y="492"/>
                </a:lnTo>
                <a:lnTo>
                  <a:pt x="578" y="490"/>
                </a:lnTo>
                <a:lnTo>
                  <a:pt x="578" y="489"/>
                </a:lnTo>
                <a:lnTo>
                  <a:pt x="578" y="488"/>
                </a:lnTo>
                <a:lnTo>
                  <a:pt x="578" y="487"/>
                </a:lnTo>
                <a:lnTo>
                  <a:pt x="579" y="487"/>
                </a:lnTo>
                <a:lnTo>
                  <a:pt x="582" y="487"/>
                </a:lnTo>
                <a:close/>
                <a:moveTo>
                  <a:pt x="519" y="487"/>
                </a:moveTo>
                <a:lnTo>
                  <a:pt x="520" y="487"/>
                </a:lnTo>
                <a:lnTo>
                  <a:pt x="520" y="488"/>
                </a:lnTo>
                <a:lnTo>
                  <a:pt x="521" y="488"/>
                </a:lnTo>
                <a:lnTo>
                  <a:pt x="523" y="489"/>
                </a:lnTo>
                <a:lnTo>
                  <a:pt x="524" y="490"/>
                </a:lnTo>
                <a:lnTo>
                  <a:pt x="524" y="492"/>
                </a:lnTo>
                <a:lnTo>
                  <a:pt x="524" y="493"/>
                </a:lnTo>
                <a:lnTo>
                  <a:pt x="523" y="494"/>
                </a:lnTo>
                <a:lnTo>
                  <a:pt x="523" y="496"/>
                </a:lnTo>
                <a:lnTo>
                  <a:pt x="521" y="497"/>
                </a:lnTo>
                <a:lnTo>
                  <a:pt x="520" y="497"/>
                </a:lnTo>
                <a:lnTo>
                  <a:pt x="519" y="496"/>
                </a:lnTo>
                <a:lnTo>
                  <a:pt x="518" y="496"/>
                </a:lnTo>
                <a:lnTo>
                  <a:pt x="516" y="496"/>
                </a:lnTo>
                <a:lnTo>
                  <a:pt x="515" y="497"/>
                </a:lnTo>
                <a:lnTo>
                  <a:pt x="514" y="496"/>
                </a:lnTo>
                <a:lnTo>
                  <a:pt x="512" y="496"/>
                </a:lnTo>
                <a:lnTo>
                  <a:pt x="512" y="494"/>
                </a:lnTo>
                <a:lnTo>
                  <a:pt x="512" y="493"/>
                </a:lnTo>
                <a:lnTo>
                  <a:pt x="512" y="492"/>
                </a:lnTo>
                <a:lnTo>
                  <a:pt x="512" y="490"/>
                </a:lnTo>
                <a:lnTo>
                  <a:pt x="514" y="490"/>
                </a:lnTo>
                <a:lnTo>
                  <a:pt x="515" y="490"/>
                </a:lnTo>
                <a:lnTo>
                  <a:pt x="515" y="489"/>
                </a:lnTo>
                <a:lnTo>
                  <a:pt x="516" y="488"/>
                </a:lnTo>
                <a:lnTo>
                  <a:pt x="516" y="487"/>
                </a:lnTo>
                <a:lnTo>
                  <a:pt x="518" y="487"/>
                </a:lnTo>
                <a:lnTo>
                  <a:pt x="519" y="487"/>
                </a:lnTo>
                <a:close/>
                <a:moveTo>
                  <a:pt x="601" y="487"/>
                </a:moveTo>
                <a:lnTo>
                  <a:pt x="600" y="487"/>
                </a:lnTo>
                <a:lnTo>
                  <a:pt x="601" y="487"/>
                </a:lnTo>
                <a:close/>
                <a:moveTo>
                  <a:pt x="308" y="489"/>
                </a:moveTo>
                <a:lnTo>
                  <a:pt x="307" y="488"/>
                </a:lnTo>
                <a:lnTo>
                  <a:pt x="305" y="488"/>
                </a:lnTo>
                <a:lnTo>
                  <a:pt x="305" y="487"/>
                </a:lnTo>
                <a:lnTo>
                  <a:pt x="305" y="485"/>
                </a:lnTo>
                <a:lnTo>
                  <a:pt x="307" y="485"/>
                </a:lnTo>
                <a:lnTo>
                  <a:pt x="307" y="487"/>
                </a:lnTo>
                <a:lnTo>
                  <a:pt x="308" y="487"/>
                </a:lnTo>
                <a:lnTo>
                  <a:pt x="308" y="488"/>
                </a:lnTo>
                <a:lnTo>
                  <a:pt x="308" y="489"/>
                </a:lnTo>
                <a:close/>
                <a:moveTo>
                  <a:pt x="600" y="487"/>
                </a:moveTo>
                <a:lnTo>
                  <a:pt x="600" y="485"/>
                </a:lnTo>
                <a:lnTo>
                  <a:pt x="600" y="487"/>
                </a:lnTo>
                <a:close/>
                <a:moveTo>
                  <a:pt x="590" y="485"/>
                </a:moveTo>
                <a:lnTo>
                  <a:pt x="590" y="487"/>
                </a:lnTo>
                <a:lnTo>
                  <a:pt x="588" y="487"/>
                </a:lnTo>
                <a:lnTo>
                  <a:pt x="587" y="487"/>
                </a:lnTo>
                <a:lnTo>
                  <a:pt x="586" y="485"/>
                </a:lnTo>
                <a:lnTo>
                  <a:pt x="586" y="484"/>
                </a:lnTo>
                <a:lnTo>
                  <a:pt x="584" y="484"/>
                </a:lnTo>
                <a:lnTo>
                  <a:pt x="584" y="483"/>
                </a:lnTo>
                <a:lnTo>
                  <a:pt x="586" y="483"/>
                </a:lnTo>
                <a:lnTo>
                  <a:pt x="587" y="484"/>
                </a:lnTo>
                <a:lnTo>
                  <a:pt x="588" y="485"/>
                </a:lnTo>
                <a:lnTo>
                  <a:pt x="590" y="485"/>
                </a:lnTo>
                <a:close/>
                <a:moveTo>
                  <a:pt x="529" y="487"/>
                </a:moveTo>
                <a:lnTo>
                  <a:pt x="528" y="487"/>
                </a:lnTo>
                <a:lnTo>
                  <a:pt x="527" y="488"/>
                </a:lnTo>
                <a:lnTo>
                  <a:pt x="525" y="488"/>
                </a:lnTo>
                <a:lnTo>
                  <a:pt x="525" y="487"/>
                </a:lnTo>
                <a:lnTo>
                  <a:pt x="525" y="485"/>
                </a:lnTo>
                <a:lnTo>
                  <a:pt x="525" y="483"/>
                </a:lnTo>
                <a:lnTo>
                  <a:pt x="527" y="483"/>
                </a:lnTo>
                <a:lnTo>
                  <a:pt x="528" y="483"/>
                </a:lnTo>
                <a:lnTo>
                  <a:pt x="529" y="483"/>
                </a:lnTo>
                <a:lnTo>
                  <a:pt x="529" y="484"/>
                </a:lnTo>
                <a:lnTo>
                  <a:pt x="531" y="485"/>
                </a:lnTo>
                <a:lnTo>
                  <a:pt x="529" y="487"/>
                </a:lnTo>
                <a:close/>
                <a:moveTo>
                  <a:pt x="465" y="483"/>
                </a:moveTo>
                <a:lnTo>
                  <a:pt x="464" y="483"/>
                </a:lnTo>
                <a:lnTo>
                  <a:pt x="463" y="484"/>
                </a:lnTo>
                <a:lnTo>
                  <a:pt x="463" y="483"/>
                </a:lnTo>
                <a:lnTo>
                  <a:pt x="463" y="481"/>
                </a:lnTo>
                <a:lnTo>
                  <a:pt x="465" y="481"/>
                </a:lnTo>
                <a:lnTo>
                  <a:pt x="465" y="483"/>
                </a:lnTo>
                <a:close/>
                <a:moveTo>
                  <a:pt x="487" y="481"/>
                </a:moveTo>
                <a:lnTo>
                  <a:pt x="489" y="481"/>
                </a:lnTo>
                <a:lnTo>
                  <a:pt x="489" y="483"/>
                </a:lnTo>
                <a:lnTo>
                  <a:pt x="487" y="483"/>
                </a:lnTo>
                <a:lnTo>
                  <a:pt x="486" y="483"/>
                </a:lnTo>
                <a:lnTo>
                  <a:pt x="485" y="483"/>
                </a:lnTo>
                <a:lnTo>
                  <a:pt x="485" y="481"/>
                </a:lnTo>
                <a:lnTo>
                  <a:pt x="486" y="481"/>
                </a:lnTo>
                <a:lnTo>
                  <a:pt x="487" y="481"/>
                </a:lnTo>
                <a:close/>
                <a:moveTo>
                  <a:pt x="487" y="479"/>
                </a:moveTo>
                <a:lnTo>
                  <a:pt x="489" y="479"/>
                </a:lnTo>
                <a:lnTo>
                  <a:pt x="489" y="480"/>
                </a:lnTo>
                <a:lnTo>
                  <a:pt x="487" y="480"/>
                </a:lnTo>
                <a:lnTo>
                  <a:pt x="486" y="480"/>
                </a:lnTo>
                <a:lnTo>
                  <a:pt x="486" y="479"/>
                </a:lnTo>
                <a:lnTo>
                  <a:pt x="487" y="479"/>
                </a:lnTo>
                <a:close/>
                <a:moveTo>
                  <a:pt x="451" y="479"/>
                </a:moveTo>
                <a:lnTo>
                  <a:pt x="452" y="479"/>
                </a:lnTo>
                <a:lnTo>
                  <a:pt x="453" y="479"/>
                </a:lnTo>
                <a:lnTo>
                  <a:pt x="453" y="480"/>
                </a:lnTo>
                <a:lnTo>
                  <a:pt x="455" y="480"/>
                </a:lnTo>
                <a:lnTo>
                  <a:pt x="455" y="481"/>
                </a:lnTo>
                <a:lnTo>
                  <a:pt x="456" y="481"/>
                </a:lnTo>
                <a:lnTo>
                  <a:pt x="457" y="483"/>
                </a:lnTo>
                <a:lnTo>
                  <a:pt x="459" y="483"/>
                </a:lnTo>
                <a:lnTo>
                  <a:pt x="459" y="481"/>
                </a:lnTo>
                <a:lnTo>
                  <a:pt x="460" y="481"/>
                </a:lnTo>
                <a:lnTo>
                  <a:pt x="460" y="483"/>
                </a:lnTo>
                <a:lnTo>
                  <a:pt x="461" y="484"/>
                </a:lnTo>
                <a:lnTo>
                  <a:pt x="461" y="485"/>
                </a:lnTo>
                <a:lnTo>
                  <a:pt x="463" y="487"/>
                </a:lnTo>
                <a:lnTo>
                  <a:pt x="464" y="488"/>
                </a:lnTo>
                <a:lnTo>
                  <a:pt x="464" y="489"/>
                </a:lnTo>
                <a:lnTo>
                  <a:pt x="465" y="489"/>
                </a:lnTo>
                <a:lnTo>
                  <a:pt x="467" y="490"/>
                </a:lnTo>
                <a:lnTo>
                  <a:pt x="467" y="492"/>
                </a:lnTo>
                <a:lnTo>
                  <a:pt x="467" y="493"/>
                </a:lnTo>
                <a:lnTo>
                  <a:pt x="467" y="494"/>
                </a:lnTo>
                <a:lnTo>
                  <a:pt x="468" y="496"/>
                </a:lnTo>
                <a:lnTo>
                  <a:pt x="469" y="497"/>
                </a:lnTo>
                <a:lnTo>
                  <a:pt x="470" y="498"/>
                </a:lnTo>
                <a:lnTo>
                  <a:pt x="472" y="500"/>
                </a:lnTo>
                <a:lnTo>
                  <a:pt x="472" y="501"/>
                </a:lnTo>
                <a:lnTo>
                  <a:pt x="470" y="501"/>
                </a:lnTo>
                <a:lnTo>
                  <a:pt x="472" y="501"/>
                </a:lnTo>
                <a:lnTo>
                  <a:pt x="473" y="501"/>
                </a:lnTo>
                <a:lnTo>
                  <a:pt x="474" y="501"/>
                </a:lnTo>
                <a:lnTo>
                  <a:pt x="476" y="501"/>
                </a:lnTo>
                <a:lnTo>
                  <a:pt x="476" y="500"/>
                </a:lnTo>
                <a:lnTo>
                  <a:pt x="477" y="498"/>
                </a:lnTo>
                <a:lnTo>
                  <a:pt x="478" y="498"/>
                </a:lnTo>
                <a:lnTo>
                  <a:pt x="480" y="498"/>
                </a:lnTo>
                <a:lnTo>
                  <a:pt x="480" y="497"/>
                </a:lnTo>
                <a:lnTo>
                  <a:pt x="481" y="497"/>
                </a:lnTo>
                <a:lnTo>
                  <a:pt x="485" y="497"/>
                </a:lnTo>
                <a:lnTo>
                  <a:pt x="485" y="496"/>
                </a:lnTo>
                <a:lnTo>
                  <a:pt x="486" y="496"/>
                </a:lnTo>
                <a:lnTo>
                  <a:pt x="487" y="496"/>
                </a:lnTo>
                <a:lnTo>
                  <a:pt x="489" y="496"/>
                </a:lnTo>
                <a:lnTo>
                  <a:pt x="490" y="496"/>
                </a:lnTo>
                <a:lnTo>
                  <a:pt x="491" y="496"/>
                </a:lnTo>
                <a:lnTo>
                  <a:pt x="493" y="496"/>
                </a:lnTo>
                <a:lnTo>
                  <a:pt x="494" y="496"/>
                </a:lnTo>
                <a:lnTo>
                  <a:pt x="494" y="497"/>
                </a:lnTo>
                <a:lnTo>
                  <a:pt x="495" y="497"/>
                </a:lnTo>
                <a:lnTo>
                  <a:pt x="495" y="498"/>
                </a:lnTo>
                <a:lnTo>
                  <a:pt x="497" y="498"/>
                </a:lnTo>
                <a:lnTo>
                  <a:pt x="497" y="500"/>
                </a:lnTo>
                <a:lnTo>
                  <a:pt x="498" y="500"/>
                </a:lnTo>
                <a:lnTo>
                  <a:pt x="501" y="500"/>
                </a:lnTo>
                <a:lnTo>
                  <a:pt x="499" y="500"/>
                </a:lnTo>
                <a:lnTo>
                  <a:pt x="501" y="500"/>
                </a:lnTo>
                <a:lnTo>
                  <a:pt x="501" y="498"/>
                </a:lnTo>
                <a:lnTo>
                  <a:pt x="502" y="498"/>
                </a:lnTo>
                <a:lnTo>
                  <a:pt x="502" y="497"/>
                </a:lnTo>
                <a:lnTo>
                  <a:pt x="503" y="497"/>
                </a:lnTo>
                <a:lnTo>
                  <a:pt x="504" y="497"/>
                </a:lnTo>
                <a:lnTo>
                  <a:pt x="506" y="498"/>
                </a:lnTo>
                <a:lnTo>
                  <a:pt x="507" y="498"/>
                </a:lnTo>
                <a:lnTo>
                  <a:pt x="508" y="498"/>
                </a:lnTo>
                <a:lnTo>
                  <a:pt x="508" y="500"/>
                </a:lnTo>
                <a:lnTo>
                  <a:pt x="508" y="498"/>
                </a:lnTo>
                <a:lnTo>
                  <a:pt x="507" y="500"/>
                </a:lnTo>
                <a:lnTo>
                  <a:pt x="508" y="500"/>
                </a:lnTo>
                <a:lnTo>
                  <a:pt x="508" y="501"/>
                </a:lnTo>
                <a:lnTo>
                  <a:pt x="507" y="501"/>
                </a:lnTo>
                <a:lnTo>
                  <a:pt x="506" y="501"/>
                </a:lnTo>
                <a:lnTo>
                  <a:pt x="507" y="502"/>
                </a:lnTo>
                <a:lnTo>
                  <a:pt x="508" y="502"/>
                </a:lnTo>
                <a:lnTo>
                  <a:pt x="508" y="501"/>
                </a:lnTo>
                <a:lnTo>
                  <a:pt x="508" y="500"/>
                </a:lnTo>
                <a:lnTo>
                  <a:pt x="510" y="500"/>
                </a:lnTo>
                <a:lnTo>
                  <a:pt x="510" y="498"/>
                </a:lnTo>
                <a:lnTo>
                  <a:pt x="511" y="497"/>
                </a:lnTo>
                <a:lnTo>
                  <a:pt x="512" y="497"/>
                </a:lnTo>
                <a:lnTo>
                  <a:pt x="515" y="497"/>
                </a:lnTo>
                <a:lnTo>
                  <a:pt x="515" y="498"/>
                </a:lnTo>
                <a:lnTo>
                  <a:pt x="516" y="498"/>
                </a:lnTo>
                <a:lnTo>
                  <a:pt x="518" y="498"/>
                </a:lnTo>
                <a:lnTo>
                  <a:pt x="518" y="500"/>
                </a:lnTo>
                <a:lnTo>
                  <a:pt x="519" y="500"/>
                </a:lnTo>
                <a:lnTo>
                  <a:pt x="519" y="501"/>
                </a:lnTo>
                <a:lnTo>
                  <a:pt x="520" y="501"/>
                </a:lnTo>
                <a:lnTo>
                  <a:pt x="520" y="502"/>
                </a:lnTo>
                <a:lnTo>
                  <a:pt x="521" y="504"/>
                </a:lnTo>
                <a:lnTo>
                  <a:pt x="521" y="505"/>
                </a:lnTo>
                <a:lnTo>
                  <a:pt x="521" y="506"/>
                </a:lnTo>
                <a:lnTo>
                  <a:pt x="521" y="509"/>
                </a:lnTo>
                <a:lnTo>
                  <a:pt x="521" y="510"/>
                </a:lnTo>
                <a:lnTo>
                  <a:pt x="520" y="511"/>
                </a:lnTo>
                <a:lnTo>
                  <a:pt x="518" y="513"/>
                </a:lnTo>
                <a:lnTo>
                  <a:pt x="518" y="514"/>
                </a:lnTo>
                <a:lnTo>
                  <a:pt x="516" y="514"/>
                </a:lnTo>
                <a:lnTo>
                  <a:pt x="515" y="514"/>
                </a:lnTo>
                <a:lnTo>
                  <a:pt x="514" y="514"/>
                </a:lnTo>
                <a:lnTo>
                  <a:pt x="512" y="515"/>
                </a:lnTo>
                <a:lnTo>
                  <a:pt x="511" y="517"/>
                </a:lnTo>
                <a:lnTo>
                  <a:pt x="511" y="518"/>
                </a:lnTo>
                <a:lnTo>
                  <a:pt x="512" y="518"/>
                </a:lnTo>
                <a:lnTo>
                  <a:pt x="514" y="518"/>
                </a:lnTo>
                <a:lnTo>
                  <a:pt x="514" y="519"/>
                </a:lnTo>
                <a:lnTo>
                  <a:pt x="512" y="519"/>
                </a:lnTo>
                <a:lnTo>
                  <a:pt x="512" y="521"/>
                </a:lnTo>
                <a:lnTo>
                  <a:pt x="511" y="521"/>
                </a:lnTo>
                <a:lnTo>
                  <a:pt x="512" y="521"/>
                </a:lnTo>
                <a:lnTo>
                  <a:pt x="514" y="521"/>
                </a:lnTo>
                <a:lnTo>
                  <a:pt x="514" y="522"/>
                </a:lnTo>
                <a:lnTo>
                  <a:pt x="512" y="522"/>
                </a:lnTo>
                <a:lnTo>
                  <a:pt x="511" y="522"/>
                </a:lnTo>
                <a:lnTo>
                  <a:pt x="511" y="523"/>
                </a:lnTo>
                <a:lnTo>
                  <a:pt x="511" y="522"/>
                </a:lnTo>
                <a:lnTo>
                  <a:pt x="510" y="522"/>
                </a:lnTo>
                <a:lnTo>
                  <a:pt x="510" y="521"/>
                </a:lnTo>
                <a:lnTo>
                  <a:pt x="511" y="521"/>
                </a:lnTo>
                <a:lnTo>
                  <a:pt x="510" y="521"/>
                </a:lnTo>
                <a:lnTo>
                  <a:pt x="510" y="519"/>
                </a:lnTo>
                <a:lnTo>
                  <a:pt x="510" y="521"/>
                </a:lnTo>
                <a:lnTo>
                  <a:pt x="508" y="519"/>
                </a:lnTo>
                <a:lnTo>
                  <a:pt x="507" y="519"/>
                </a:lnTo>
                <a:lnTo>
                  <a:pt x="506" y="518"/>
                </a:lnTo>
                <a:lnTo>
                  <a:pt x="506" y="519"/>
                </a:lnTo>
                <a:lnTo>
                  <a:pt x="504" y="521"/>
                </a:lnTo>
                <a:lnTo>
                  <a:pt x="504" y="519"/>
                </a:lnTo>
                <a:lnTo>
                  <a:pt x="504" y="521"/>
                </a:lnTo>
                <a:lnTo>
                  <a:pt x="503" y="521"/>
                </a:lnTo>
                <a:lnTo>
                  <a:pt x="503" y="522"/>
                </a:lnTo>
                <a:lnTo>
                  <a:pt x="502" y="522"/>
                </a:lnTo>
                <a:lnTo>
                  <a:pt x="501" y="523"/>
                </a:lnTo>
                <a:lnTo>
                  <a:pt x="499" y="523"/>
                </a:lnTo>
                <a:lnTo>
                  <a:pt x="498" y="524"/>
                </a:lnTo>
                <a:lnTo>
                  <a:pt x="497" y="526"/>
                </a:lnTo>
                <a:lnTo>
                  <a:pt x="495" y="526"/>
                </a:lnTo>
                <a:lnTo>
                  <a:pt x="495" y="527"/>
                </a:lnTo>
                <a:lnTo>
                  <a:pt x="494" y="527"/>
                </a:lnTo>
                <a:lnTo>
                  <a:pt x="494" y="528"/>
                </a:lnTo>
                <a:lnTo>
                  <a:pt x="493" y="530"/>
                </a:lnTo>
                <a:lnTo>
                  <a:pt x="491" y="530"/>
                </a:lnTo>
                <a:lnTo>
                  <a:pt x="491" y="531"/>
                </a:lnTo>
                <a:lnTo>
                  <a:pt x="493" y="530"/>
                </a:lnTo>
                <a:lnTo>
                  <a:pt x="493" y="531"/>
                </a:lnTo>
                <a:lnTo>
                  <a:pt x="491" y="531"/>
                </a:lnTo>
                <a:lnTo>
                  <a:pt x="491" y="532"/>
                </a:lnTo>
                <a:lnTo>
                  <a:pt x="490" y="532"/>
                </a:lnTo>
                <a:lnTo>
                  <a:pt x="491" y="531"/>
                </a:lnTo>
                <a:lnTo>
                  <a:pt x="490" y="531"/>
                </a:lnTo>
                <a:lnTo>
                  <a:pt x="490" y="532"/>
                </a:lnTo>
                <a:lnTo>
                  <a:pt x="490" y="534"/>
                </a:lnTo>
                <a:lnTo>
                  <a:pt x="489" y="532"/>
                </a:lnTo>
                <a:lnTo>
                  <a:pt x="489" y="531"/>
                </a:lnTo>
                <a:lnTo>
                  <a:pt x="487" y="532"/>
                </a:lnTo>
                <a:lnTo>
                  <a:pt x="486" y="531"/>
                </a:lnTo>
                <a:lnTo>
                  <a:pt x="486" y="530"/>
                </a:lnTo>
                <a:lnTo>
                  <a:pt x="486" y="531"/>
                </a:lnTo>
                <a:lnTo>
                  <a:pt x="487" y="531"/>
                </a:lnTo>
                <a:lnTo>
                  <a:pt x="487" y="530"/>
                </a:lnTo>
                <a:lnTo>
                  <a:pt x="489" y="530"/>
                </a:lnTo>
                <a:lnTo>
                  <a:pt x="490" y="530"/>
                </a:lnTo>
                <a:lnTo>
                  <a:pt x="489" y="530"/>
                </a:lnTo>
                <a:lnTo>
                  <a:pt x="490" y="530"/>
                </a:lnTo>
                <a:lnTo>
                  <a:pt x="489" y="530"/>
                </a:lnTo>
                <a:lnTo>
                  <a:pt x="489" y="528"/>
                </a:lnTo>
                <a:lnTo>
                  <a:pt x="487" y="528"/>
                </a:lnTo>
                <a:lnTo>
                  <a:pt x="486" y="528"/>
                </a:lnTo>
                <a:lnTo>
                  <a:pt x="485" y="528"/>
                </a:lnTo>
                <a:lnTo>
                  <a:pt x="485" y="527"/>
                </a:lnTo>
                <a:lnTo>
                  <a:pt x="484" y="527"/>
                </a:lnTo>
                <a:lnTo>
                  <a:pt x="484" y="526"/>
                </a:lnTo>
                <a:lnTo>
                  <a:pt x="482" y="524"/>
                </a:lnTo>
                <a:lnTo>
                  <a:pt x="482" y="526"/>
                </a:lnTo>
                <a:lnTo>
                  <a:pt x="481" y="526"/>
                </a:lnTo>
                <a:lnTo>
                  <a:pt x="480" y="526"/>
                </a:lnTo>
                <a:lnTo>
                  <a:pt x="478" y="526"/>
                </a:lnTo>
                <a:lnTo>
                  <a:pt x="480" y="526"/>
                </a:lnTo>
                <a:lnTo>
                  <a:pt x="478" y="526"/>
                </a:lnTo>
                <a:lnTo>
                  <a:pt x="478" y="524"/>
                </a:lnTo>
                <a:lnTo>
                  <a:pt x="478" y="523"/>
                </a:lnTo>
                <a:lnTo>
                  <a:pt x="477" y="523"/>
                </a:lnTo>
                <a:lnTo>
                  <a:pt x="478" y="522"/>
                </a:lnTo>
                <a:lnTo>
                  <a:pt x="477" y="522"/>
                </a:lnTo>
                <a:lnTo>
                  <a:pt x="477" y="521"/>
                </a:lnTo>
                <a:lnTo>
                  <a:pt x="477" y="522"/>
                </a:lnTo>
                <a:lnTo>
                  <a:pt x="478" y="522"/>
                </a:lnTo>
                <a:lnTo>
                  <a:pt x="478" y="521"/>
                </a:lnTo>
                <a:lnTo>
                  <a:pt x="480" y="519"/>
                </a:lnTo>
                <a:lnTo>
                  <a:pt x="480" y="518"/>
                </a:lnTo>
                <a:lnTo>
                  <a:pt x="480" y="517"/>
                </a:lnTo>
                <a:lnTo>
                  <a:pt x="478" y="517"/>
                </a:lnTo>
                <a:lnTo>
                  <a:pt x="478" y="515"/>
                </a:lnTo>
                <a:lnTo>
                  <a:pt x="477" y="515"/>
                </a:lnTo>
                <a:lnTo>
                  <a:pt x="477" y="514"/>
                </a:lnTo>
                <a:lnTo>
                  <a:pt x="476" y="514"/>
                </a:lnTo>
                <a:lnTo>
                  <a:pt x="474" y="515"/>
                </a:lnTo>
                <a:lnTo>
                  <a:pt x="474" y="514"/>
                </a:lnTo>
                <a:lnTo>
                  <a:pt x="473" y="514"/>
                </a:lnTo>
                <a:lnTo>
                  <a:pt x="474" y="514"/>
                </a:lnTo>
                <a:lnTo>
                  <a:pt x="474" y="513"/>
                </a:lnTo>
                <a:lnTo>
                  <a:pt x="473" y="513"/>
                </a:lnTo>
                <a:lnTo>
                  <a:pt x="473" y="514"/>
                </a:lnTo>
                <a:lnTo>
                  <a:pt x="472" y="514"/>
                </a:lnTo>
                <a:lnTo>
                  <a:pt x="473" y="514"/>
                </a:lnTo>
                <a:lnTo>
                  <a:pt x="473" y="513"/>
                </a:lnTo>
                <a:lnTo>
                  <a:pt x="472" y="513"/>
                </a:lnTo>
                <a:lnTo>
                  <a:pt x="470" y="513"/>
                </a:lnTo>
                <a:lnTo>
                  <a:pt x="469" y="513"/>
                </a:lnTo>
                <a:lnTo>
                  <a:pt x="469" y="511"/>
                </a:lnTo>
                <a:lnTo>
                  <a:pt x="468" y="511"/>
                </a:lnTo>
                <a:lnTo>
                  <a:pt x="468" y="513"/>
                </a:lnTo>
                <a:lnTo>
                  <a:pt x="467" y="513"/>
                </a:lnTo>
                <a:lnTo>
                  <a:pt x="467" y="514"/>
                </a:lnTo>
                <a:lnTo>
                  <a:pt x="465" y="515"/>
                </a:lnTo>
                <a:lnTo>
                  <a:pt x="464" y="515"/>
                </a:lnTo>
                <a:lnTo>
                  <a:pt x="465" y="514"/>
                </a:lnTo>
                <a:lnTo>
                  <a:pt x="467" y="514"/>
                </a:lnTo>
                <a:lnTo>
                  <a:pt x="465" y="514"/>
                </a:lnTo>
                <a:lnTo>
                  <a:pt x="464" y="514"/>
                </a:lnTo>
                <a:lnTo>
                  <a:pt x="464" y="513"/>
                </a:lnTo>
                <a:lnTo>
                  <a:pt x="463" y="513"/>
                </a:lnTo>
                <a:lnTo>
                  <a:pt x="463" y="514"/>
                </a:lnTo>
                <a:lnTo>
                  <a:pt x="463" y="515"/>
                </a:lnTo>
                <a:lnTo>
                  <a:pt x="461" y="515"/>
                </a:lnTo>
                <a:lnTo>
                  <a:pt x="463" y="517"/>
                </a:lnTo>
                <a:lnTo>
                  <a:pt x="461" y="517"/>
                </a:lnTo>
                <a:lnTo>
                  <a:pt x="461" y="518"/>
                </a:lnTo>
                <a:lnTo>
                  <a:pt x="460" y="518"/>
                </a:lnTo>
                <a:lnTo>
                  <a:pt x="460" y="517"/>
                </a:lnTo>
                <a:lnTo>
                  <a:pt x="460" y="518"/>
                </a:lnTo>
                <a:lnTo>
                  <a:pt x="460" y="517"/>
                </a:lnTo>
                <a:lnTo>
                  <a:pt x="459" y="517"/>
                </a:lnTo>
                <a:lnTo>
                  <a:pt x="459" y="518"/>
                </a:lnTo>
                <a:lnTo>
                  <a:pt x="456" y="518"/>
                </a:lnTo>
                <a:lnTo>
                  <a:pt x="456" y="519"/>
                </a:lnTo>
                <a:lnTo>
                  <a:pt x="456" y="521"/>
                </a:lnTo>
                <a:lnTo>
                  <a:pt x="455" y="521"/>
                </a:lnTo>
                <a:lnTo>
                  <a:pt x="455" y="522"/>
                </a:lnTo>
                <a:lnTo>
                  <a:pt x="453" y="522"/>
                </a:lnTo>
                <a:lnTo>
                  <a:pt x="452" y="522"/>
                </a:lnTo>
                <a:lnTo>
                  <a:pt x="451" y="522"/>
                </a:lnTo>
                <a:lnTo>
                  <a:pt x="449" y="522"/>
                </a:lnTo>
                <a:lnTo>
                  <a:pt x="449" y="523"/>
                </a:lnTo>
                <a:lnTo>
                  <a:pt x="448" y="523"/>
                </a:lnTo>
                <a:lnTo>
                  <a:pt x="448" y="524"/>
                </a:lnTo>
                <a:lnTo>
                  <a:pt x="448" y="523"/>
                </a:lnTo>
                <a:lnTo>
                  <a:pt x="447" y="524"/>
                </a:lnTo>
                <a:lnTo>
                  <a:pt x="446" y="524"/>
                </a:lnTo>
                <a:lnTo>
                  <a:pt x="446" y="523"/>
                </a:lnTo>
                <a:lnTo>
                  <a:pt x="444" y="523"/>
                </a:lnTo>
                <a:lnTo>
                  <a:pt x="444" y="524"/>
                </a:lnTo>
                <a:lnTo>
                  <a:pt x="444" y="523"/>
                </a:lnTo>
                <a:lnTo>
                  <a:pt x="443" y="523"/>
                </a:lnTo>
                <a:lnTo>
                  <a:pt x="442" y="524"/>
                </a:lnTo>
                <a:lnTo>
                  <a:pt x="440" y="524"/>
                </a:lnTo>
                <a:lnTo>
                  <a:pt x="440" y="526"/>
                </a:lnTo>
                <a:lnTo>
                  <a:pt x="442" y="524"/>
                </a:lnTo>
                <a:lnTo>
                  <a:pt x="443" y="524"/>
                </a:lnTo>
                <a:lnTo>
                  <a:pt x="444" y="526"/>
                </a:lnTo>
                <a:lnTo>
                  <a:pt x="443" y="526"/>
                </a:lnTo>
                <a:lnTo>
                  <a:pt x="442" y="526"/>
                </a:lnTo>
                <a:lnTo>
                  <a:pt x="442" y="527"/>
                </a:lnTo>
                <a:lnTo>
                  <a:pt x="443" y="527"/>
                </a:lnTo>
                <a:lnTo>
                  <a:pt x="443" y="528"/>
                </a:lnTo>
                <a:lnTo>
                  <a:pt x="442" y="528"/>
                </a:lnTo>
                <a:lnTo>
                  <a:pt x="440" y="528"/>
                </a:lnTo>
                <a:lnTo>
                  <a:pt x="440" y="527"/>
                </a:lnTo>
                <a:lnTo>
                  <a:pt x="440" y="528"/>
                </a:lnTo>
                <a:lnTo>
                  <a:pt x="439" y="527"/>
                </a:lnTo>
                <a:lnTo>
                  <a:pt x="438" y="526"/>
                </a:lnTo>
                <a:lnTo>
                  <a:pt x="436" y="526"/>
                </a:lnTo>
                <a:lnTo>
                  <a:pt x="438" y="524"/>
                </a:lnTo>
                <a:lnTo>
                  <a:pt x="436" y="524"/>
                </a:lnTo>
                <a:lnTo>
                  <a:pt x="436" y="523"/>
                </a:lnTo>
                <a:lnTo>
                  <a:pt x="436" y="522"/>
                </a:lnTo>
                <a:lnTo>
                  <a:pt x="436" y="523"/>
                </a:lnTo>
                <a:lnTo>
                  <a:pt x="435" y="523"/>
                </a:lnTo>
                <a:lnTo>
                  <a:pt x="435" y="522"/>
                </a:lnTo>
                <a:lnTo>
                  <a:pt x="435" y="521"/>
                </a:lnTo>
                <a:lnTo>
                  <a:pt x="434" y="521"/>
                </a:lnTo>
                <a:lnTo>
                  <a:pt x="434" y="519"/>
                </a:lnTo>
                <a:lnTo>
                  <a:pt x="432" y="519"/>
                </a:lnTo>
                <a:lnTo>
                  <a:pt x="432" y="518"/>
                </a:lnTo>
                <a:lnTo>
                  <a:pt x="431" y="519"/>
                </a:lnTo>
                <a:lnTo>
                  <a:pt x="431" y="518"/>
                </a:lnTo>
                <a:lnTo>
                  <a:pt x="430" y="518"/>
                </a:lnTo>
                <a:lnTo>
                  <a:pt x="430" y="517"/>
                </a:lnTo>
                <a:lnTo>
                  <a:pt x="429" y="518"/>
                </a:lnTo>
                <a:lnTo>
                  <a:pt x="429" y="517"/>
                </a:lnTo>
                <a:lnTo>
                  <a:pt x="427" y="517"/>
                </a:lnTo>
                <a:lnTo>
                  <a:pt x="427" y="518"/>
                </a:lnTo>
                <a:lnTo>
                  <a:pt x="426" y="518"/>
                </a:lnTo>
                <a:lnTo>
                  <a:pt x="425" y="519"/>
                </a:lnTo>
                <a:lnTo>
                  <a:pt x="425" y="521"/>
                </a:lnTo>
                <a:lnTo>
                  <a:pt x="423" y="521"/>
                </a:lnTo>
                <a:lnTo>
                  <a:pt x="423" y="519"/>
                </a:lnTo>
                <a:lnTo>
                  <a:pt x="423" y="521"/>
                </a:lnTo>
                <a:lnTo>
                  <a:pt x="422" y="519"/>
                </a:lnTo>
                <a:lnTo>
                  <a:pt x="422" y="521"/>
                </a:lnTo>
                <a:lnTo>
                  <a:pt x="421" y="522"/>
                </a:lnTo>
                <a:lnTo>
                  <a:pt x="419" y="522"/>
                </a:lnTo>
                <a:lnTo>
                  <a:pt x="418" y="522"/>
                </a:lnTo>
                <a:lnTo>
                  <a:pt x="418" y="523"/>
                </a:lnTo>
                <a:lnTo>
                  <a:pt x="417" y="522"/>
                </a:lnTo>
                <a:lnTo>
                  <a:pt x="417" y="523"/>
                </a:lnTo>
                <a:lnTo>
                  <a:pt x="415" y="523"/>
                </a:lnTo>
                <a:lnTo>
                  <a:pt x="414" y="523"/>
                </a:lnTo>
                <a:lnTo>
                  <a:pt x="413" y="523"/>
                </a:lnTo>
                <a:lnTo>
                  <a:pt x="413" y="524"/>
                </a:lnTo>
                <a:lnTo>
                  <a:pt x="412" y="524"/>
                </a:lnTo>
                <a:lnTo>
                  <a:pt x="410" y="526"/>
                </a:lnTo>
                <a:lnTo>
                  <a:pt x="409" y="526"/>
                </a:lnTo>
                <a:lnTo>
                  <a:pt x="408" y="526"/>
                </a:lnTo>
                <a:lnTo>
                  <a:pt x="406" y="526"/>
                </a:lnTo>
                <a:lnTo>
                  <a:pt x="406" y="524"/>
                </a:lnTo>
                <a:lnTo>
                  <a:pt x="405" y="524"/>
                </a:lnTo>
                <a:lnTo>
                  <a:pt x="405" y="523"/>
                </a:lnTo>
                <a:lnTo>
                  <a:pt x="405" y="522"/>
                </a:lnTo>
                <a:lnTo>
                  <a:pt x="404" y="522"/>
                </a:lnTo>
                <a:lnTo>
                  <a:pt x="402" y="521"/>
                </a:lnTo>
                <a:lnTo>
                  <a:pt x="402" y="519"/>
                </a:lnTo>
                <a:lnTo>
                  <a:pt x="401" y="519"/>
                </a:lnTo>
                <a:lnTo>
                  <a:pt x="400" y="519"/>
                </a:lnTo>
                <a:lnTo>
                  <a:pt x="400" y="518"/>
                </a:lnTo>
                <a:lnTo>
                  <a:pt x="401" y="518"/>
                </a:lnTo>
                <a:lnTo>
                  <a:pt x="400" y="518"/>
                </a:lnTo>
                <a:lnTo>
                  <a:pt x="400" y="519"/>
                </a:lnTo>
                <a:lnTo>
                  <a:pt x="397" y="519"/>
                </a:lnTo>
                <a:lnTo>
                  <a:pt x="397" y="518"/>
                </a:lnTo>
                <a:lnTo>
                  <a:pt x="396" y="518"/>
                </a:lnTo>
                <a:lnTo>
                  <a:pt x="397" y="517"/>
                </a:lnTo>
                <a:lnTo>
                  <a:pt x="396" y="515"/>
                </a:lnTo>
                <a:lnTo>
                  <a:pt x="396" y="514"/>
                </a:lnTo>
                <a:lnTo>
                  <a:pt x="396" y="513"/>
                </a:lnTo>
                <a:lnTo>
                  <a:pt x="396" y="511"/>
                </a:lnTo>
                <a:lnTo>
                  <a:pt x="396" y="510"/>
                </a:lnTo>
                <a:lnTo>
                  <a:pt x="397" y="509"/>
                </a:lnTo>
                <a:lnTo>
                  <a:pt x="398" y="506"/>
                </a:lnTo>
                <a:lnTo>
                  <a:pt x="398" y="505"/>
                </a:lnTo>
                <a:lnTo>
                  <a:pt x="398" y="504"/>
                </a:lnTo>
                <a:lnTo>
                  <a:pt x="400" y="502"/>
                </a:lnTo>
                <a:lnTo>
                  <a:pt x="400" y="501"/>
                </a:lnTo>
                <a:lnTo>
                  <a:pt x="401" y="501"/>
                </a:lnTo>
                <a:lnTo>
                  <a:pt x="401" y="500"/>
                </a:lnTo>
                <a:lnTo>
                  <a:pt x="402" y="498"/>
                </a:lnTo>
                <a:lnTo>
                  <a:pt x="402" y="500"/>
                </a:lnTo>
                <a:lnTo>
                  <a:pt x="402" y="498"/>
                </a:lnTo>
                <a:lnTo>
                  <a:pt x="404" y="498"/>
                </a:lnTo>
                <a:lnTo>
                  <a:pt x="404" y="497"/>
                </a:lnTo>
                <a:lnTo>
                  <a:pt x="405" y="496"/>
                </a:lnTo>
                <a:lnTo>
                  <a:pt x="405" y="494"/>
                </a:lnTo>
                <a:lnTo>
                  <a:pt x="406" y="494"/>
                </a:lnTo>
                <a:lnTo>
                  <a:pt x="406" y="493"/>
                </a:lnTo>
                <a:lnTo>
                  <a:pt x="408" y="493"/>
                </a:lnTo>
                <a:lnTo>
                  <a:pt x="409" y="493"/>
                </a:lnTo>
                <a:lnTo>
                  <a:pt x="410" y="493"/>
                </a:lnTo>
                <a:lnTo>
                  <a:pt x="412" y="492"/>
                </a:lnTo>
                <a:lnTo>
                  <a:pt x="413" y="492"/>
                </a:lnTo>
                <a:lnTo>
                  <a:pt x="414" y="492"/>
                </a:lnTo>
                <a:lnTo>
                  <a:pt x="415" y="492"/>
                </a:lnTo>
                <a:lnTo>
                  <a:pt x="415" y="490"/>
                </a:lnTo>
                <a:lnTo>
                  <a:pt x="417" y="489"/>
                </a:lnTo>
                <a:lnTo>
                  <a:pt x="419" y="489"/>
                </a:lnTo>
                <a:lnTo>
                  <a:pt x="421" y="489"/>
                </a:lnTo>
                <a:lnTo>
                  <a:pt x="422" y="488"/>
                </a:lnTo>
                <a:lnTo>
                  <a:pt x="423" y="488"/>
                </a:lnTo>
                <a:lnTo>
                  <a:pt x="423" y="489"/>
                </a:lnTo>
                <a:lnTo>
                  <a:pt x="425" y="488"/>
                </a:lnTo>
                <a:lnTo>
                  <a:pt x="425" y="487"/>
                </a:lnTo>
                <a:lnTo>
                  <a:pt x="426" y="487"/>
                </a:lnTo>
                <a:lnTo>
                  <a:pt x="427" y="485"/>
                </a:lnTo>
                <a:lnTo>
                  <a:pt x="426" y="485"/>
                </a:lnTo>
                <a:lnTo>
                  <a:pt x="427" y="485"/>
                </a:lnTo>
                <a:lnTo>
                  <a:pt x="427" y="484"/>
                </a:lnTo>
                <a:lnTo>
                  <a:pt x="429" y="483"/>
                </a:lnTo>
                <a:lnTo>
                  <a:pt x="429" y="481"/>
                </a:lnTo>
                <a:lnTo>
                  <a:pt x="427" y="481"/>
                </a:lnTo>
                <a:lnTo>
                  <a:pt x="427" y="480"/>
                </a:lnTo>
                <a:lnTo>
                  <a:pt x="429" y="480"/>
                </a:lnTo>
                <a:lnTo>
                  <a:pt x="430" y="480"/>
                </a:lnTo>
                <a:lnTo>
                  <a:pt x="431" y="479"/>
                </a:lnTo>
                <a:lnTo>
                  <a:pt x="432" y="480"/>
                </a:lnTo>
                <a:lnTo>
                  <a:pt x="434" y="480"/>
                </a:lnTo>
                <a:lnTo>
                  <a:pt x="435" y="480"/>
                </a:lnTo>
                <a:lnTo>
                  <a:pt x="436" y="480"/>
                </a:lnTo>
                <a:lnTo>
                  <a:pt x="436" y="479"/>
                </a:lnTo>
                <a:lnTo>
                  <a:pt x="438" y="479"/>
                </a:lnTo>
                <a:lnTo>
                  <a:pt x="439" y="479"/>
                </a:lnTo>
                <a:lnTo>
                  <a:pt x="440" y="480"/>
                </a:lnTo>
                <a:lnTo>
                  <a:pt x="442" y="480"/>
                </a:lnTo>
                <a:lnTo>
                  <a:pt x="443" y="480"/>
                </a:lnTo>
                <a:lnTo>
                  <a:pt x="444" y="480"/>
                </a:lnTo>
                <a:lnTo>
                  <a:pt x="446" y="480"/>
                </a:lnTo>
                <a:lnTo>
                  <a:pt x="447" y="480"/>
                </a:lnTo>
                <a:lnTo>
                  <a:pt x="448" y="479"/>
                </a:lnTo>
                <a:lnTo>
                  <a:pt x="449" y="479"/>
                </a:lnTo>
                <a:lnTo>
                  <a:pt x="451" y="479"/>
                </a:lnTo>
                <a:close/>
                <a:moveTo>
                  <a:pt x="578" y="481"/>
                </a:moveTo>
                <a:lnTo>
                  <a:pt x="576" y="481"/>
                </a:lnTo>
                <a:lnTo>
                  <a:pt x="575" y="481"/>
                </a:lnTo>
                <a:lnTo>
                  <a:pt x="575" y="483"/>
                </a:lnTo>
                <a:lnTo>
                  <a:pt x="574" y="483"/>
                </a:lnTo>
                <a:lnTo>
                  <a:pt x="574" y="481"/>
                </a:lnTo>
                <a:lnTo>
                  <a:pt x="575" y="480"/>
                </a:lnTo>
                <a:lnTo>
                  <a:pt x="575" y="479"/>
                </a:lnTo>
                <a:lnTo>
                  <a:pt x="576" y="479"/>
                </a:lnTo>
                <a:lnTo>
                  <a:pt x="578" y="480"/>
                </a:lnTo>
                <a:lnTo>
                  <a:pt x="578" y="481"/>
                </a:lnTo>
                <a:close/>
                <a:moveTo>
                  <a:pt x="601" y="479"/>
                </a:moveTo>
                <a:lnTo>
                  <a:pt x="601" y="480"/>
                </a:lnTo>
                <a:lnTo>
                  <a:pt x="603" y="480"/>
                </a:lnTo>
                <a:lnTo>
                  <a:pt x="603" y="481"/>
                </a:lnTo>
                <a:lnTo>
                  <a:pt x="603" y="483"/>
                </a:lnTo>
                <a:lnTo>
                  <a:pt x="604" y="483"/>
                </a:lnTo>
                <a:lnTo>
                  <a:pt x="604" y="484"/>
                </a:lnTo>
                <a:lnTo>
                  <a:pt x="605" y="485"/>
                </a:lnTo>
                <a:lnTo>
                  <a:pt x="605" y="487"/>
                </a:lnTo>
                <a:lnTo>
                  <a:pt x="607" y="487"/>
                </a:lnTo>
                <a:lnTo>
                  <a:pt x="609" y="489"/>
                </a:lnTo>
                <a:lnTo>
                  <a:pt x="611" y="490"/>
                </a:lnTo>
                <a:lnTo>
                  <a:pt x="612" y="490"/>
                </a:lnTo>
                <a:lnTo>
                  <a:pt x="613" y="492"/>
                </a:lnTo>
                <a:lnTo>
                  <a:pt x="614" y="492"/>
                </a:lnTo>
                <a:lnTo>
                  <a:pt x="616" y="492"/>
                </a:lnTo>
                <a:lnTo>
                  <a:pt x="617" y="492"/>
                </a:lnTo>
                <a:lnTo>
                  <a:pt x="617" y="493"/>
                </a:lnTo>
                <a:lnTo>
                  <a:pt x="618" y="494"/>
                </a:lnTo>
                <a:lnTo>
                  <a:pt x="620" y="494"/>
                </a:lnTo>
                <a:lnTo>
                  <a:pt x="620" y="496"/>
                </a:lnTo>
                <a:lnTo>
                  <a:pt x="620" y="494"/>
                </a:lnTo>
                <a:lnTo>
                  <a:pt x="621" y="494"/>
                </a:lnTo>
                <a:lnTo>
                  <a:pt x="621" y="496"/>
                </a:lnTo>
                <a:lnTo>
                  <a:pt x="622" y="496"/>
                </a:lnTo>
                <a:lnTo>
                  <a:pt x="624" y="496"/>
                </a:lnTo>
                <a:lnTo>
                  <a:pt x="622" y="494"/>
                </a:lnTo>
                <a:lnTo>
                  <a:pt x="624" y="494"/>
                </a:lnTo>
                <a:lnTo>
                  <a:pt x="625" y="493"/>
                </a:lnTo>
                <a:lnTo>
                  <a:pt x="626" y="493"/>
                </a:lnTo>
                <a:lnTo>
                  <a:pt x="628" y="493"/>
                </a:lnTo>
                <a:lnTo>
                  <a:pt x="628" y="492"/>
                </a:lnTo>
                <a:lnTo>
                  <a:pt x="629" y="492"/>
                </a:lnTo>
                <a:lnTo>
                  <a:pt x="629" y="493"/>
                </a:lnTo>
                <a:lnTo>
                  <a:pt x="630" y="493"/>
                </a:lnTo>
                <a:lnTo>
                  <a:pt x="631" y="493"/>
                </a:lnTo>
                <a:lnTo>
                  <a:pt x="631" y="492"/>
                </a:lnTo>
                <a:lnTo>
                  <a:pt x="633" y="492"/>
                </a:lnTo>
                <a:lnTo>
                  <a:pt x="634" y="490"/>
                </a:lnTo>
                <a:lnTo>
                  <a:pt x="635" y="490"/>
                </a:lnTo>
                <a:lnTo>
                  <a:pt x="637" y="489"/>
                </a:lnTo>
                <a:lnTo>
                  <a:pt x="638" y="489"/>
                </a:lnTo>
                <a:lnTo>
                  <a:pt x="639" y="489"/>
                </a:lnTo>
                <a:lnTo>
                  <a:pt x="639" y="488"/>
                </a:lnTo>
                <a:lnTo>
                  <a:pt x="641" y="488"/>
                </a:lnTo>
                <a:lnTo>
                  <a:pt x="641" y="487"/>
                </a:lnTo>
                <a:lnTo>
                  <a:pt x="642" y="488"/>
                </a:lnTo>
                <a:lnTo>
                  <a:pt x="641" y="489"/>
                </a:lnTo>
                <a:lnTo>
                  <a:pt x="641" y="490"/>
                </a:lnTo>
                <a:lnTo>
                  <a:pt x="639" y="490"/>
                </a:lnTo>
                <a:lnTo>
                  <a:pt x="638" y="492"/>
                </a:lnTo>
                <a:lnTo>
                  <a:pt x="637" y="492"/>
                </a:lnTo>
                <a:lnTo>
                  <a:pt x="637" y="493"/>
                </a:lnTo>
                <a:lnTo>
                  <a:pt x="635" y="493"/>
                </a:lnTo>
                <a:lnTo>
                  <a:pt x="635" y="494"/>
                </a:lnTo>
                <a:lnTo>
                  <a:pt x="633" y="496"/>
                </a:lnTo>
                <a:lnTo>
                  <a:pt x="631" y="497"/>
                </a:lnTo>
                <a:lnTo>
                  <a:pt x="631" y="496"/>
                </a:lnTo>
                <a:lnTo>
                  <a:pt x="630" y="496"/>
                </a:lnTo>
                <a:lnTo>
                  <a:pt x="630" y="497"/>
                </a:lnTo>
                <a:lnTo>
                  <a:pt x="629" y="498"/>
                </a:lnTo>
                <a:lnTo>
                  <a:pt x="628" y="498"/>
                </a:lnTo>
                <a:lnTo>
                  <a:pt x="626" y="500"/>
                </a:lnTo>
                <a:lnTo>
                  <a:pt x="625" y="500"/>
                </a:lnTo>
                <a:lnTo>
                  <a:pt x="622" y="500"/>
                </a:lnTo>
                <a:lnTo>
                  <a:pt x="621" y="500"/>
                </a:lnTo>
                <a:lnTo>
                  <a:pt x="620" y="500"/>
                </a:lnTo>
                <a:lnTo>
                  <a:pt x="618" y="500"/>
                </a:lnTo>
                <a:lnTo>
                  <a:pt x="617" y="500"/>
                </a:lnTo>
                <a:lnTo>
                  <a:pt x="616" y="498"/>
                </a:lnTo>
                <a:lnTo>
                  <a:pt x="616" y="497"/>
                </a:lnTo>
                <a:lnTo>
                  <a:pt x="617" y="497"/>
                </a:lnTo>
                <a:lnTo>
                  <a:pt x="616" y="497"/>
                </a:lnTo>
                <a:lnTo>
                  <a:pt x="616" y="496"/>
                </a:lnTo>
                <a:lnTo>
                  <a:pt x="616" y="497"/>
                </a:lnTo>
                <a:lnTo>
                  <a:pt x="616" y="496"/>
                </a:lnTo>
                <a:lnTo>
                  <a:pt x="614" y="496"/>
                </a:lnTo>
                <a:lnTo>
                  <a:pt x="613" y="496"/>
                </a:lnTo>
                <a:lnTo>
                  <a:pt x="612" y="496"/>
                </a:lnTo>
                <a:lnTo>
                  <a:pt x="611" y="494"/>
                </a:lnTo>
                <a:lnTo>
                  <a:pt x="609" y="493"/>
                </a:lnTo>
                <a:lnTo>
                  <a:pt x="611" y="494"/>
                </a:lnTo>
                <a:lnTo>
                  <a:pt x="609" y="494"/>
                </a:lnTo>
                <a:lnTo>
                  <a:pt x="608" y="493"/>
                </a:lnTo>
                <a:lnTo>
                  <a:pt x="608" y="492"/>
                </a:lnTo>
                <a:lnTo>
                  <a:pt x="608" y="493"/>
                </a:lnTo>
                <a:lnTo>
                  <a:pt x="609" y="493"/>
                </a:lnTo>
                <a:lnTo>
                  <a:pt x="608" y="492"/>
                </a:lnTo>
                <a:lnTo>
                  <a:pt x="608" y="490"/>
                </a:lnTo>
                <a:lnTo>
                  <a:pt x="607" y="490"/>
                </a:lnTo>
                <a:lnTo>
                  <a:pt x="607" y="489"/>
                </a:lnTo>
                <a:lnTo>
                  <a:pt x="605" y="489"/>
                </a:lnTo>
                <a:lnTo>
                  <a:pt x="604" y="488"/>
                </a:lnTo>
                <a:lnTo>
                  <a:pt x="603" y="488"/>
                </a:lnTo>
                <a:lnTo>
                  <a:pt x="601" y="487"/>
                </a:lnTo>
                <a:lnTo>
                  <a:pt x="600" y="485"/>
                </a:lnTo>
                <a:lnTo>
                  <a:pt x="600" y="484"/>
                </a:lnTo>
                <a:lnTo>
                  <a:pt x="599" y="484"/>
                </a:lnTo>
                <a:lnTo>
                  <a:pt x="599" y="483"/>
                </a:lnTo>
                <a:lnTo>
                  <a:pt x="597" y="483"/>
                </a:lnTo>
                <a:lnTo>
                  <a:pt x="597" y="481"/>
                </a:lnTo>
                <a:lnTo>
                  <a:pt x="597" y="480"/>
                </a:lnTo>
                <a:lnTo>
                  <a:pt x="599" y="480"/>
                </a:lnTo>
                <a:lnTo>
                  <a:pt x="599" y="479"/>
                </a:lnTo>
                <a:lnTo>
                  <a:pt x="600" y="479"/>
                </a:lnTo>
                <a:lnTo>
                  <a:pt x="601" y="479"/>
                </a:lnTo>
                <a:close/>
                <a:moveTo>
                  <a:pt x="285" y="477"/>
                </a:moveTo>
                <a:lnTo>
                  <a:pt x="283" y="477"/>
                </a:lnTo>
                <a:lnTo>
                  <a:pt x="282" y="476"/>
                </a:lnTo>
                <a:lnTo>
                  <a:pt x="283" y="476"/>
                </a:lnTo>
                <a:lnTo>
                  <a:pt x="285" y="477"/>
                </a:lnTo>
                <a:close/>
                <a:moveTo>
                  <a:pt x="312" y="473"/>
                </a:moveTo>
                <a:lnTo>
                  <a:pt x="312" y="475"/>
                </a:lnTo>
                <a:lnTo>
                  <a:pt x="313" y="475"/>
                </a:lnTo>
                <a:lnTo>
                  <a:pt x="313" y="476"/>
                </a:lnTo>
                <a:lnTo>
                  <a:pt x="315" y="476"/>
                </a:lnTo>
                <a:lnTo>
                  <a:pt x="313" y="477"/>
                </a:lnTo>
                <a:lnTo>
                  <a:pt x="312" y="476"/>
                </a:lnTo>
                <a:lnTo>
                  <a:pt x="311" y="475"/>
                </a:lnTo>
                <a:lnTo>
                  <a:pt x="312" y="473"/>
                </a:lnTo>
                <a:close/>
                <a:moveTo>
                  <a:pt x="417" y="475"/>
                </a:moveTo>
                <a:lnTo>
                  <a:pt x="417" y="476"/>
                </a:lnTo>
                <a:lnTo>
                  <a:pt x="417" y="477"/>
                </a:lnTo>
                <a:lnTo>
                  <a:pt x="415" y="476"/>
                </a:lnTo>
                <a:lnTo>
                  <a:pt x="417" y="476"/>
                </a:lnTo>
                <a:lnTo>
                  <a:pt x="417" y="475"/>
                </a:lnTo>
                <a:lnTo>
                  <a:pt x="415" y="476"/>
                </a:lnTo>
                <a:lnTo>
                  <a:pt x="414" y="476"/>
                </a:lnTo>
                <a:lnTo>
                  <a:pt x="414" y="477"/>
                </a:lnTo>
                <a:lnTo>
                  <a:pt x="413" y="476"/>
                </a:lnTo>
                <a:lnTo>
                  <a:pt x="414" y="476"/>
                </a:lnTo>
                <a:lnTo>
                  <a:pt x="414" y="475"/>
                </a:lnTo>
                <a:lnTo>
                  <a:pt x="417" y="473"/>
                </a:lnTo>
                <a:lnTo>
                  <a:pt x="418" y="473"/>
                </a:lnTo>
                <a:lnTo>
                  <a:pt x="418" y="475"/>
                </a:lnTo>
                <a:lnTo>
                  <a:pt x="417" y="475"/>
                </a:lnTo>
                <a:close/>
                <a:moveTo>
                  <a:pt x="421" y="472"/>
                </a:moveTo>
                <a:lnTo>
                  <a:pt x="419" y="472"/>
                </a:lnTo>
                <a:lnTo>
                  <a:pt x="421" y="471"/>
                </a:lnTo>
                <a:lnTo>
                  <a:pt x="421" y="472"/>
                </a:lnTo>
                <a:close/>
                <a:moveTo>
                  <a:pt x="298" y="470"/>
                </a:moveTo>
                <a:lnTo>
                  <a:pt x="298" y="468"/>
                </a:lnTo>
                <a:lnTo>
                  <a:pt x="298" y="470"/>
                </a:lnTo>
                <a:close/>
                <a:moveTo>
                  <a:pt x="398" y="470"/>
                </a:moveTo>
                <a:lnTo>
                  <a:pt x="397" y="470"/>
                </a:lnTo>
                <a:lnTo>
                  <a:pt x="397" y="468"/>
                </a:lnTo>
                <a:lnTo>
                  <a:pt x="398" y="470"/>
                </a:lnTo>
                <a:close/>
                <a:moveTo>
                  <a:pt x="300" y="470"/>
                </a:moveTo>
                <a:lnTo>
                  <a:pt x="299" y="470"/>
                </a:lnTo>
                <a:lnTo>
                  <a:pt x="300" y="468"/>
                </a:lnTo>
                <a:lnTo>
                  <a:pt x="300" y="470"/>
                </a:lnTo>
                <a:close/>
                <a:moveTo>
                  <a:pt x="406" y="468"/>
                </a:moveTo>
                <a:lnTo>
                  <a:pt x="405" y="468"/>
                </a:lnTo>
                <a:lnTo>
                  <a:pt x="406" y="468"/>
                </a:lnTo>
                <a:lnTo>
                  <a:pt x="406" y="467"/>
                </a:lnTo>
                <a:lnTo>
                  <a:pt x="406" y="468"/>
                </a:lnTo>
                <a:close/>
                <a:moveTo>
                  <a:pt x="425" y="468"/>
                </a:moveTo>
                <a:lnTo>
                  <a:pt x="426" y="468"/>
                </a:lnTo>
                <a:lnTo>
                  <a:pt x="426" y="470"/>
                </a:lnTo>
                <a:lnTo>
                  <a:pt x="425" y="470"/>
                </a:lnTo>
                <a:lnTo>
                  <a:pt x="425" y="468"/>
                </a:lnTo>
                <a:lnTo>
                  <a:pt x="423" y="468"/>
                </a:lnTo>
                <a:lnTo>
                  <a:pt x="423" y="470"/>
                </a:lnTo>
                <a:lnTo>
                  <a:pt x="425" y="470"/>
                </a:lnTo>
                <a:lnTo>
                  <a:pt x="423" y="471"/>
                </a:lnTo>
                <a:lnTo>
                  <a:pt x="422" y="471"/>
                </a:lnTo>
                <a:lnTo>
                  <a:pt x="422" y="472"/>
                </a:lnTo>
                <a:lnTo>
                  <a:pt x="421" y="472"/>
                </a:lnTo>
                <a:lnTo>
                  <a:pt x="421" y="471"/>
                </a:lnTo>
                <a:lnTo>
                  <a:pt x="421" y="470"/>
                </a:lnTo>
                <a:lnTo>
                  <a:pt x="422" y="470"/>
                </a:lnTo>
                <a:lnTo>
                  <a:pt x="423" y="468"/>
                </a:lnTo>
                <a:lnTo>
                  <a:pt x="423" y="467"/>
                </a:lnTo>
                <a:lnTo>
                  <a:pt x="425" y="468"/>
                </a:lnTo>
                <a:close/>
                <a:moveTo>
                  <a:pt x="422" y="468"/>
                </a:moveTo>
                <a:lnTo>
                  <a:pt x="422" y="470"/>
                </a:lnTo>
                <a:lnTo>
                  <a:pt x="421" y="470"/>
                </a:lnTo>
                <a:lnTo>
                  <a:pt x="419" y="470"/>
                </a:lnTo>
                <a:lnTo>
                  <a:pt x="419" y="471"/>
                </a:lnTo>
                <a:lnTo>
                  <a:pt x="418" y="472"/>
                </a:lnTo>
                <a:lnTo>
                  <a:pt x="419" y="472"/>
                </a:lnTo>
                <a:lnTo>
                  <a:pt x="418" y="472"/>
                </a:lnTo>
                <a:lnTo>
                  <a:pt x="417" y="472"/>
                </a:lnTo>
                <a:lnTo>
                  <a:pt x="417" y="471"/>
                </a:lnTo>
                <a:lnTo>
                  <a:pt x="418" y="471"/>
                </a:lnTo>
                <a:lnTo>
                  <a:pt x="418" y="470"/>
                </a:lnTo>
                <a:lnTo>
                  <a:pt x="417" y="471"/>
                </a:lnTo>
                <a:lnTo>
                  <a:pt x="418" y="470"/>
                </a:lnTo>
                <a:lnTo>
                  <a:pt x="419" y="468"/>
                </a:lnTo>
                <a:lnTo>
                  <a:pt x="421" y="468"/>
                </a:lnTo>
                <a:lnTo>
                  <a:pt x="422" y="468"/>
                </a:lnTo>
                <a:lnTo>
                  <a:pt x="422" y="467"/>
                </a:lnTo>
                <a:lnTo>
                  <a:pt x="423" y="468"/>
                </a:lnTo>
                <a:lnTo>
                  <a:pt x="422" y="468"/>
                </a:lnTo>
                <a:close/>
                <a:moveTo>
                  <a:pt x="401" y="468"/>
                </a:moveTo>
                <a:lnTo>
                  <a:pt x="401" y="467"/>
                </a:lnTo>
                <a:lnTo>
                  <a:pt x="401" y="468"/>
                </a:lnTo>
                <a:close/>
                <a:moveTo>
                  <a:pt x="321" y="475"/>
                </a:moveTo>
                <a:lnTo>
                  <a:pt x="320" y="475"/>
                </a:lnTo>
                <a:lnTo>
                  <a:pt x="319" y="473"/>
                </a:lnTo>
                <a:lnTo>
                  <a:pt x="319" y="472"/>
                </a:lnTo>
                <a:lnTo>
                  <a:pt x="317" y="471"/>
                </a:lnTo>
                <a:lnTo>
                  <a:pt x="317" y="470"/>
                </a:lnTo>
                <a:lnTo>
                  <a:pt x="317" y="468"/>
                </a:lnTo>
                <a:lnTo>
                  <a:pt x="317" y="467"/>
                </a:lnTo>
                <a:lnTo>
                  <a:pt x="319" y="467"/>
                </a:lnTo>
                <a:lnTo>
                  <a:pt x="320" y="467"/>
                </a:lnTo>
                <a:lnTo>
                  <a:pt x="321" y="467"/>
                </a:lnTo>
                <a:lnTo>
                  <a:pt x="323" y="468"/>
                </a:lnTo>
                <a:lnTo>
                  <a:pt x="323" y="470"/>
                </a:lnTo>
                <a:lnTo>
                  <a:pt x="324" y="471"/>
                </a:lnTo>
                <a:lnTo>
                  <a:pt x="324" y="472"/>
                </a:lnTo>
                <a:lnTo>
                  <a:pt x="323" y="473"/>
                </a:lnTo>
                <a:lnTo>
                  <a:pt x="321" y="473"/>
                </a:lnTo>
                <a:lnTo>
                  <a:pt x="321" y="475"/>
                </a:lnTo>
                <a:close/>
                <a:moveTo>
                  <a:pt x="600" y="468"/>
                </a:moveTo>
                <a:lnTo>
                  <a:pt x="599" y="468"/>
                </a:lnTo>
                <a:lnTo>
                  <a:pt x="599" y="467"/>
                </a:lnTo>
                <a:lnTo>
                  <a:pt x="600" y="467"/>
                </a:lnTo>
                <a:lnTo>
                  <a:pt x="600" y="468"/>
                </a:lnTo>
                <a:close/>
                <a:moveTo>
                  <a:pt x="404" y="466"/>
                </a:moveTo>
                <a:lnTo>
                  <a:pt x="404" y="467"/>
                </a:lnTo>
                <a:lnTo>
                  <a:pt x="405" y="467"/>
                </a:lnTo>
                <a:lnTo>
                  <a:pt x="405" y="466"/>
                </a:lnTo>
                <a:lnTo>
                  <a:pt x="405" y="467"/>
                </a:lnTo>
                <a:lnTo>
                  <a:pt x="405" y="468"/>
                </a:lnTo>
                <a:lnTo>
                  <a:pt x="404" y="468"/>
                </a:lnTo>
                <a:lnTo>
                  <a:pt x="404" y="467"/>
                </a:lnTo>
                <a:lnTo>
                  <a:pt x="404" y="466"/>
                </a:lnTo>
                <a:close/>
                <a:moveTo>
                  <a:pt x="618" y="466"/>
                </a:moveTo>
                <a:lnTo>
                  <a:pt x="618" y="467"/>
                </a:lnTo>
                <a:lnTo>
                  <a:pt x="618" y="468"/>
                </a:lnTo>
                <a:lnTo>
                  <a:pt x="620" y="468"/>
                </a:lnTo>
                <a:lnTo>
                  <a:pt x="620" y="470"/>
                </a:lnTo>
                <a:lnTo>
                  <a:pt x="620" y="471"/>
                </a:lnTo>
                <a:lnTo>
                  <a:pt x="618" y="472"/>
                </a:lnTo>
                <a:lnTo>
                  <a:pt x="618" y="473"/>
                </a:lnTo>
                <a:lnTo>
                  <a:pt x="617" y="473"/>
                </a:lnTo>
                <a:lnTo>
                  <a:pt x="614" y="473"/>
                </a:lnTo>
                <a:lnTo>
                  <a:pt x="613" y="473"/>
                </a:lnTo>
                <a:lnTo>
                  <a:pt x="612" y="473"/>
                </a:lnTo>
                <a:lnTo>
                  <a:pt x="612" y="472"/>
                </a:lnTo>
                <a:lnTo>
                  <a:pt x="611" y="472"/>
                </a:lnTo>
                <a:lnTo>
                  <a:pt x="611" y="471"/>
                </a:lnTo>
                <a:lnTo>
                  <a:pt x="611" y="470"/>
                </a:lnTo>
                <a:lnTo>
                  <a:pt x="612" y="468"/>
                </a:lnTo>
                <a:lnTo>
                  <a:pt x="613" y="468"/>
                </a:lnTo>
                <a:lnTo>
                  <a:pt x="614" y="467"/>
                </a:lnTo>
                <a:lnTo>
                  <a:pt x="616" y="467"/>
                </a:lnTo>
                <a:lnTo>
                  <a:pt x="616" y="466"/>
                </a:lnTo>
                <a:lnTo>
                  <a:pt x="616" y="467"/>
                </a:lnTo>
                <a:lnTo>
                  <a:pt x="617" y="466"/>
                </a:lnTo>
                <a:lnTo>
                  <a:pt x="618" y="466"/>
                </a:lnTo>
                <a:close/>
                <a:moveTo>
                  <a:pt x="404" y="466"/>
                </a:moveTo>
                <a:lnTo>
                  <a:pt x="404" y="467"/>
                </a:lnTo>
                <a:lnTo>
                  <a:pt x="402" y="467"/>
                </a:lnTo>
                <a:lnTo>
                  <a:pt x="404" y="468"/>
                </a:lnTo>
                <a:lnTo>
                  <a:pt x="402" y="468"/>
                </a:lnTo>
                <a:lnTo>
                  <a:pt x="404" y="468"/>
                </a:lnTo>
                <a:lnTo>
                  <a:pt x="405" y="468"/>
                </a:lnTo>
                <a:lnTo>
                  <a:pt x="406" y="468"/>
                </a:lnTo>
                <a:lnTo>
                  <a:pt x="406" y="470"/>
                </a:lnTo>
                <a:lnTo>
                  <a:pt x="405" y="470"/>
                </a:lnTo>
                <a:lnTo>
                  <a:pt x="406" y="471"/>
                </a:lnTo>
                <a:lnTo>
                  <a:pt x="405" y="471"/>
                </a:lnTo>
                <a:lnTo>
                  <a:pt x="404" y="471"/>
                </a:lnTo>
                <a:lnTo>
                  <a:pt x="404" y="472"/>
                </a:lnTo>
                <a:lnTo>
                  <a:pt x="402" y="472"/>
                </a:lnTo>
                <a:lnTo>
                  <a:pt x="401" y="472"/>
                </a:lnTo>
                <a:lnTo>
                  <a:pt x="400" y="472"/>
                </a:lnTo>
                <a:lnTo>
                  <a:pt x="401" y="472"/>
                </a:lnTo>
                <a:lnTo>
                  <a:pt x="401" y="471"/>
                </a:lnTo>
                <a:lnTo>
                  <a:pt x="400" y="472"/>
                </a:lnTo>
                <a:lnTo>
                  <a:pt x="398" y="471"/>
                </a:lnTo>
                <a:lnTo>
                  <a:pt x="400" y="471"/>
                </a:lnTo>
                <a:lnTo>
                  <a:pt x="400" y="470"/>
                </a:lnTo>
                <a:lnTo>
                  <a:pt x="401" y="471"/>
                </a:lnTo>
                <a:lnTo>
                  <a:pt x="400" y="470"/>
                </a:lnTo>
                <a:lnTo>
                  <a:pt x="401" y="470"/>
                </a:lnTo>
                <a:lnTo>
                  <a:pt x="401" y="468"/>
                </a:lnTo>
                <a:lnTo>
                  <a:pt x="402" y="468"/>
                </a:lnTo>
                <a:lnTo>
                  <a:pt x="401" y="468"/>
                </a:lnTo>
                <a:lnTo>
                  <a:pt x="402" y="467"/>
                </a:lnTo>
                <a:lnTo>
                  <a:pt x="401" y="467"/>
                </a:lnTo>
                <a:lnTo>
                  <a:pt x="402" y="467"/>
                </a:lnTo>
                <a:lnTo>
                  <a:pt x="402" y="466"/>
                </a:lnTo>
                <a:lnTo>
                  <a:pt x="404" y="466"/>
                </a:lnTo>
                <a:close/>
                <a:moveTo>
                  <a:pt x="404" y="467"/>
                </a:moveTo>
                <a:lnTo>
                  <a:pt x="404" y="466"/>
                </a:lnTo>
                <a:lnTo>
                  <a:pt x="404" y="467"/>
                </a:lnTo>
                <a:close/>
                <a:moveTo>
                  <a:pt x="307" y="468"/>
                </a:moveTo>
                <a:lnTo>
                  <a:pt x="305" y="468"/>
                </a:lnTo>
                <a:lnTo>
                  <a:pt x="304" y="468"/>
                </a:lnTo>
                <a:lnTo>
                  <a:pt x="304" y="467"/>
                </a:lnTo>
                <a:lnTo>
                  <a:pt x="305" y="467"/>
                </a:lnTo>
                <a:lnTo>
                  <a:pt x="305" y="466"/>
                </a:lnTo>
                <a:lnTo>
                  <a:pt x="307" y="466"/>
                </a:lnTo>
                <a:lnTo>
                  <a:pt x="307" y="467"/>
                </a:lnTo>
                <a:lnTo>
                  <a:pt x="307" y="468"/>
                </a:lnTo>
                <a:close/>
                <a:moveTo>
                  <a:pt x="409" y="467"/>
                </a:moveTo>
                <a:lnTo>
                  <a:pt x="409" y="468"/>
                </a:lnTo>
                <a:lnTo>
                  <a:pt x="408" y="468"/>
                </a:lnTo>
                <a:lnTo>
                  <a:pt x="408" y="467"/>
                </a:lnTo>
                <a:lnTo>
                  <a:pt x="408" y="466"/>
                </a:lnTo>
                <a:lnTo>
                  <a:pt x="409" y="467"/>
                </a:lnTo>
                <a:close/>
                <a:moveTo>
                  <a:pt x="401" y="467"/>
                </a:moveTo>
                <a:lnTo>
                  <a:pt x="401" y="466"/>
                </a:lnTo>
                <a:lnTo>
                  <a:pt x="402" y="466"/>
                </a:lnTo>
                <a:lnTo>
                  <a:pt x="401" y="466"/>
                </a:lnTo>
                <a:lnTo>
                  <a:pt x="401" y="467"/>
                </a:lnTo>
                <a:close/>
                <a:moveTo>
                  <a:pt x="405" y="466"/>
                </a:moveTo>
                <a:lnTo>
                  <a:pt x="404" y="466"/>
                </a:lnTo>
                <a:lnTo>
                  <a:pt x="404" y="464"/>
                </a:lnTo>
                <a:lnTo>
                  <a:pt x="405" y="466"/>
                </a:lnTo>
                <a:close/>
                <a:moveTo>
                  <a:pt x="405" y="466"/>
                </a:moveTo>
                <a:lnTo>
                  <a:pt x="405" y="464"/>
                </a:lnTo>
                <a:lnTo>
                  <a:pt x="406" y="464"/>
                </a:lnTo>
                <a:lnTo>
                  <a:pt x="406" y="466"/>
                </a:lnTo>
                <a:lnTo>
                  <a:pt x="405" y="466"/>
                </a:lnTo>
                <a:close/>
                <a:moveTo>
                  <a:pt x="624" y="464"/>
                </a:moveTo>
                <a:lnTo>
                  <a:pt x="624" y="466"/>
                </a:lnTo>
                <a:lnTo>
                  <a:pt x="624" y="464"/>
                </a:lnTo>
                <a:close/>
                <a:moveTo>
                  <a:pt x="300" y="464"/>
                </a:moveTo>
                <a:lnTo>
                  <a:pt x="299" y="464"/>
                </a:lnTo>
                <a:lnTo>
                  <a:pt x="300" y="464"/>
                </a:lnTo>
                <a:close/>
                <a:moveTo>
                  <a:pt x="621" y="464"/>
                </a:moveTo>
                <a:lnTo>
                  <a:pt x="621" y="463"/>
                </a:lnTo>
                <a:lnTo>
                  <a:pt x="621" y="464"/>
                </a:lnTo>
                <a:close/>
                <a:moveTo>
                  <a:pt x="408" y="464"/>
                </a:moveTo>
                <a:lnTo>
                  <a:pt x="406" y="463"/>
                </a:lnTo>
                <a:lnTo>
                  <a:pt x="408" y="463"/>
                </a:lnTo>
                <a:lnTo>
                  <a:pt x="408" y="464"/>
                </a:lnTo>
                <a:close/>
                <a:moveTo>
                  <a:pt x="412" y="464"/>
                </a:moveTo>
                <a:lnTo>
                  <a:pt x="410" y="466"/>
                </a:lnTo>
                <a:lnTo>
                  <a:pt x="410" y="464"/>
                </a:lnTo>
                <a:lnTo>
                  <a:pt x="409" y="464"/>
                </a:lnTo>
                <a:lnTo>
                  <a:pt x="409" y="463"/>
                </a:lnTo>
                <a:lnTo>
                  <a:pt x="410" y="463"/>
                </a:lnTo>
                <a:lnTo>
                  <a:pt x="410" y="464"/>
                </a:lnTo>
                <a:lnTo>
                  <a:pt x="412" y="464"/>
                </a:lnTo>
                <a:close/>
                <a:moveTo>
                  <a:pt x="409" y="464"/>
                </a:moveTo>
                <a:lnTo>
                  <a:pt x="409" y="463"/>
                </a:lnTo>
                <a:lnTo>
                  <a:pt x="408" y="463"/>
                </a:lnTo>
                <a:lnTo>
                  <a:pt x="409" y="463"/>
                </a:lnTo>
                <a:lnTo>
                  <a:pt x="409" y="464"/>
                </a:lnTo>
                <a:close/>
                <a:moveTo>
                  <a:pt x="413" y="463"/>
                </a:moveTo>
                <a:lnTo>
                  <a:pt x="412" y="463"/>
                </a:lnTo>
                <a:lnTo>
                  <a:pt x="413" y="463"/>
                </a:lnTo>
                <a:close/>
                <a:moveTo>
                  <a:pt x="414" y="463"/>
                </a:moveTo>
                <a:lnTo>
                  <a:pt x="413" y="463"/>
                </a:lnTo>
                <a:lnTo>
                  <a:pt x="413" y="462"/>
                </a:lnTo>
                <a:lnTo>
                  <a:pt x="414" y="462"/>
                </a:lnTo>
                <a:lnTo>
                  <a:pt x="414" y="463"/>
                </a:lnTo>
                <a:close/>
                <a:moveTo>
                  <a:pt x="412" y="462"/>
                </a:moveTo>
                <a:lnTo>
                  <a:pt x="412" y="463"/>
                </a:lnTo>
                <a:lnTo>
                  <a:pt x="410" y="462"/>
                </a:lnTo>
                <a:lnTo>
                  <a:pt x="410" y="463"/>
                </a:lnTo>
                <a:lnTo>
                  <a:pt x="410" y="462"/>
                </a:lnTo>
                <a:lnTo>
                  <a:pt x="412" y="462"/>
                </a:lnTo>
                <a:close/>
                <a:moveTo>
                  <a:pt x="419" y="462"/>
                </a:moveTo>
                <a:lnTo>
                  <a:pt x="418" y="462"/>
                </a:lnTo>
                <a:lnTo>
                  <a:pt x="419" y="462"/>
                </a:lnTo>
                <a:lnTo>
                  <a:pt x="419" y="460"/>
                </a:lnTo>
                <a:lnTo>
                  <a:pt x="419" y="462"/>
                </a:lnTo>
                <a:close/>
                <a:moveTo>
                  <a:pt x="426" y="460"/>
                </a:moveTo>
                <a:lnTo>
                  <a:pt x="427" y="462"/>
                </a:lnTo>
                <a:lnTo>
                  <a:pt x="427" y="463"/>
                </a:lnTo>
                <a:lnTo>
                  <a:pt x="426" y="463"/>
                </a:lnTo>
                <a:lnTo>
                  <a:pt x="426" y="460"/>
                </a:lnTo>
                <a:lnTo>
                  <a:pt x="426" y="462"/>
                </a:lnTo>
                <a:lnTo>
                  <a:pt x="425" y="462"/>
                </a:lnTo>
                <a:lnTo>
                  <a:pt x="423" y="462"/>
                </a:lnTo>
                <a:lnTo>
                  <a:pt x="425" y="463"/>
                </a:lnTo>
                <a:lnTo>
                  <a:pt x="423" y="463"/>
                </a:lnTo>
                <a:lnTo>
                  <a:pt x="422" y="463"/>
                </a:lnTo>
                <a:lnTo>
                  <a:pt x="422" y="462"/>
                </a:lnTo>
                <a:lnTo>
                  <a:pt x="423" y="462"/>
                </a:lnTo>
                <a:lnTo>
                  <a:pt x="423" y="460"/>
                </a:lnTo>
                <a:lnTo>
                  <a:pt x="425" y="460"/>
                </a:lnTo>
                <a:lnTo>
                  <a:pt x="426" y="460"/>
                </a:lnTo>
                <a:close/>
                <a:moveTo>
                  <a:pt x="300" y="460"/>
                </a:moveTo>
                <a:lnTo>
                  <a:pt x="302" y="460"/>
                </a:lnTo>
                <a:lnTo>
                  <a:pt x="303" y="462"/>
                </a:lnTo>
                <a:lnTo>
                  <a:pt x="303" y="463"/>
                </a:lnTo>
                <a:lnTo>
                  <a:pt x="303" y="464"/>
                </a:lnTo>
                <a:lnTo>
                  <a:pt x="302" y="466"/>
                </a:lnTo>
                <a:lnTo>
                  <a:pt x="302" y="467"/>
                </a:lnTo>
                <a:lnTo>
                  <a:pt x="300" y="468"/>
                </a:lnTo>
                <a:lnTo>
                  <a:pt x="299" y="468"/>
                </a:lnTo>
                <a:lnTo>
                  <a:pt x="300" y="468"/>
                </a:lnTo>
                <a:lnTo>
                  <a:pt x="300" y="467"/>
                </a:lnTo>
                <a:lnTo>
                  <a:pt x="299" y="467"/>
                </a:lnTo>
                <a:lnTo>
                  <a:pt x="299" y="468"/>
                </a:lnTo>
                <a:lnTo>
                  <a:pt x="299" y="467"/>
                </a:lnTo>
                <a:lnTo>
                  <a:pt x="299" y="464"/>
                </a:lnTo>
                <a:lnTo>
                  <a:pt x="300" y="464"/>
                </a:lnTo>
                <a:lnTo>
                  <a:pt x="300" y="463"/>
                </a:lnTo>
                <a:lnTo>
                  <a:pt x="302" y="463"/>
                </a:lnTo>
                <a:lnTo>
                  <a:pt x="302" y="462"/>
                </a:lnTo>
                <a:lnTo>
                  <a:pt x="300" y="463"/>
                </a:lnTo>
                <a:lnTo>
                  <a:pt x="300" y="462"/>
                </a:lnTo>
                <a:lnTo>
                  <a:pt x="299" y="462"/>
                </a:lnTo>
                <a:lnTo>
                  <a:pt x="298" y="462"/>
                </a:lnTo>
                <a:lnTo>
                  <a:pt x="298" y="463"/>
                </a:lnTo>
                <a:lnTo>
                  <a:pt x="299" y="463"/>
                </a:lnTo>
                <a:lnTo>
                  <a:pt x="299" y="464"/>
                </a:lnTo>
                <a:lnTo>
                  <a:pt x="298" y="463"/>
                </a:lnTo>
                <a:lnTo>
                  <a:pt x="298" y="464"/>
                </a:lnTo>
                <a:lnTo>
                  <a:pt x="299" y="464"/>
                </a:lnTo>
                <a:lnTo>
                  <a:pt x="299" y="466"/>
                </a:lnTo>
                <a:lnTo>
                  <a:pt x="299" y="467"/>
                </a:lnTo>
                <a:lnTo>
                  <a:pt x="299" y="468"/>
                </a:lnTo>
                <a:lnTo>
                  <a:pt x="298" y="468"/>
                </a:lnTo>
                <a:lnTo>
                  <a:pt x="296" y="468"/>
                </a:lnTo>
                <a:lnTo>
                  <a:pt x="295" y="468"/>
                </a:lnTo>
                <a:lnTo>
                  <a:pt x="296" y="468"/>
                </a:lnTo>
                <a:lnTo>
                  <a:pt x="298" y="468"/>
                </a:lnTo>
                <a:lnTo>
                  <a:pt x="298" y="470"/>
                </a:lnTo>
                <a:lnTo>
                  <a:pt x="296" y="470"/>
                </a:lnTo>
                <a:lnTo>
                  <a:pt x="296" y="468"/>
                </a:lnTo>
                <a:lnTo>
                  <a:pt x="295" y="468"/>
                </a:lnTo>
                <a:lnTo>
                  <a:pt x="294" y="468"/>
                </a:lnTo>
                <a:lnTo>
                  <a:pt x="295" y="466"/>
                </a:lnTo>
                <a:lnTo>
                  <a:pt x="294" y="466"/>
                </a:lnTo>
                <a:lnTo>
                  <a:pt x="294" y="467"/>
                </a:lnTo>
                <a:lnTo>
                  <a:pt x="292" y="466"/>
                </a:lnTo>
                <a:lnTo>
                  <a:pt x="291" y="466"/>
                </a:lnTo>
                <a:lnTo>
                  <a:pt x="291" y="464"/>
                </a:lnTo>
                <a:lnTo>
                  <a:pt x="291" y="463"/>
                </a:lnTo>
                <a:lnTo>
                  <a:pt x="292" y="463"/>
                </a:lnTo>
                <a:lnTo>
                  <a:pt x="292" y="462"/>
                </a:lnTo>
                <a:lnTo>
                  <a:pt x="294" y="463"/>
                </a:lnTo>
                <a:lnTo>
                  <a:pt x="294" y="462"/>
                </a:lnTo>
                <a:lnTo>
                  <a:pt x="295" y="462"/>
                </a:lnTo>
                <a:lnTo>
                  <a:pt x="296" y="462"/>
                </a:lnTo>
                <a:lnTo>
                  <a:pt x="296" y="460"/>
                </a:lnTo>
                <a:lnTo>
                  <a:pt x="298" y="460"/>
                </a:lnTo>
                <a:lnTo>
                  <a:pt x="299" y="460"/>
                </a:lnTo>
                <a:lnTo>
                  <a:pt x="300" y="460"/>
                </a:lnTo>
                <a:close/>
                <a:moveTo>
                  <a:pt x="612" y="468"/>
                </a:moveTo>
                <a:lnTo>
                  <a:pt x="611" y="468"/>
                </a:lnTo>
                <a:lnTo>
                  <a:pt x="611" y="470"/>
                </a:lnTo>
                <a:lnTo>
                  <a:pt x="609" y="471"/>
                </a:lnTo>
                <a:lnTo>
                  <a:pt x="608" y="471"/>
                </a:lnTo>
                <a:lnTo>
                  <a:pt x="608" y="470"/>
                </a:lnTo>
                <a:lnTo>
                  <a:pt x="607" y="468"/>
                </a:lnTo>
                <a:lnTo>
                  <a:pt x="607" y="466"/>
                </a:lnTo>
                <a:lnTo>
                  <a:pt x="607" y="464"/>
                </a:lnTo>
                <a:lnTo>
                  <a:pt x="608" y="463"/>
                </a:lnTo>
                <a:lnTo>
                  <a:pt x="607" y="463"/>
                </a:lnTo>
                <a:lnTo>
                  <a:pt x="608" y="463"/>
                </a:lnTo>
                <a:lnTo>
                  <a:pt x="609" y="462"/>
                </a:lnTo>
                <a:lnTo>
                  <a:pt x="609" y="460"/>
                </a:lnTo>
                <a:lnTo>
                  <a:pt x="611" y="460"/>
                </a:lnTo>
                <a:lnTo>
                  <a:pt x="611" y="459"/>
                </a:lnTo>
                <a:lnTo>
                  <a:pt x="612" y="460"/>
                </a:lnTo>
                <a:lnTo>
                  <a:pt x="613" y="462"/>
                </a:lnTo>
                <a:lnTo>
                  <a:pt x="613" y="463"/>
                </a:lnTo>
                <a:lnTo>
                  <a:pt x="614" y="464"/>
                </a:lnTo>
                <a:lnTo>
                  <a:pt x="614" y="466"/>
                </a:lnTo>
                <a:lnTo>
                  <a:pt x="614" y="467"/>
                </a:lnTo>
                <a:lnTo>
                  <a:pt x="613" y="467"/>
                </a:lnTo>
                <a:lnTo>
                  <a:pt x="612" y="468"/>
                </a:lnTo>
                <a:close/>
                <a:moveTo>
                  <a:pt x="410" y="460"/>
                </a:moveTo>
                <a:lnTo>
                  <a:pt x="410" y="459"/>
                </a:lnTo>
                <a:lnTo>
                  <a:pt x="410" y="460"/>
                </a:lnTo>
                <a:close/>
                <a:moveTo>
                  <a:pt x="414" y="460"/>
                </a:moveTo>
                <a:lnTo>
                  <a:pt x="413" y="460"/>
                </a:lnTo>
                <a:lnTo>
                  <a:pt x="413" y="459"/>
                </a:lnTo>
                <a:lnTo>
                  <a:pt x="414" y="459"/>
                </a:lnTo>
                <a:lnTo>
                  <a:pt x="414" y="460"/>
                </a:lnTo>
                <a:close/>
                <a:moveTo>
                  <a:pt x="408" y="462"/>
                </a:moveTo>
                <a:lnTo>
                  <a:pt x="406" y="462"/>
                </a:lnTo>
                <a:lnTo>
                  <a:pt x="406" y="463"/>
                </a:lnTo>
                <a:lnTo>
                  <a:pt x="405" y="463"/>
                </a:lnTo>
                <a:lnTo>
                  <a:pt x="405" y="464"/>
                </a:lnTo>
                <a:lnTo>
                  <a:pt x="404" y="463"/>
                </a:lnTo>
                <a:lnTo>
                  <a:pt x="404" y="464"/>
                </a:lnTo>
                <a:lnTo>
                  <a:pt x="402" y="464"/>
                </a:lnTo>
                <a:lnTo>
                  <a:pt x="401" y="464"/>
                </a:lnTo>
                <a:lnTo>
                  <a:pt x="400" y="466"/>
                </a:lnTo>
                <a:lnTo>
                  <a:pt x="400" y="467"/>
                </a:lnTo>
                <a:lnTo>
                  <a:pt x="400" y="468"/>
                </a:lnTo>
                <a:lnTo>
                  <a:pt x="398" y="468"/>
                </a:lnTo>
                <a:lnTo>
                  <a:pt x="397" y="468"/>
                </a:lnTo>
                <a:lnTo>
                  <a:pt x="398" y="468"/>
                </a:lnTo>
                <a:lnTo>
                  <a:pt x="398" y="467"/>
                </a:lnTo>
                <a:lnTo>
                  <a:pt x="398" y="466"/>
                </a:lnTo>
                <a:lnTo>
                  <a:pt x="400" y="464"/>
                </a:lnTo>
                <a:lnTo>
                  <a:pt x="401" y="464"/>
                </a:lnTo>
                <a:lnTo>
                  <a:pt x="401" y="463"/>
                </a:lnTo>
                <a:lnTo>
                  <a:pt x="402" y="463"/>
                </a:lnTo>
                <a:lnTo>
                  <a:pt x="404" y="462"/>
                </a:lnTo>
                <a:lnTo>
                  <a:pt x="405" y="460"/>
                </a:lnTo>
                <a:lnTo>
                  <a:pt x="406" y="459"/>
                </a:lnTo>
                <a:lnTo>
                  <a:pt x="408" y="459"/>
                </a:lnTo>
                <a:lnTo>
                  <a:pt x="409" y="459"/>
                </a:lnTo>
                <a:lnTo>
                  <a:pt x="409" y="460"/>
                </a:lnTo>
                <a:lnTo>
                  <a:pt x="410" y="460"/>
                </a:lnTo>
                <a:lnTo>
                  <a:pt x="409" y="462"/>
                </a:lnTo>
                <a:lnTo>
                  <a:pt x="408" y="462"/>
                </a:lnTo>
                <a:close/>
                <a:moveTo>
                  <a:pt x="418" y="454"/>
                </a:moveTo>
                <a:lnTo>
                  <a:pt x="419" y="454"/>
                </a:lnTo>
                <a:lnTo>
                  <a:pt x="421" y="454"/>
                </a:lnTo>
                <a:lnTo>
                  <a:pt x="422" y="455"/>
                </a:lnTo>
                <a:lnTo>
                  <a:pt x="423" y="455"/>
                </a:lnTo>
                <a:lnTo>
                  <a:pt x="423" y="456"/>
                </a:lnTo>
                <a:lnTo>
                  <a:pt x="423" y="458"/>
                </a:lnTo>
                <a:lnTo>
                  <a:pt x="422" y="459"/>
                </a:lnTo>
                <a:lnTo>
                  <a:pt x="421" y="459"/>
                </a:lnTo>
                <a:lnTo>
                  <a:pt x="421" y="458"/>
                </a:lnTo>
                <a:lnTo>
                  <a:pt x="419" y="458"/>
                </a:lnTo>
                <a:lnTo>
                  <a:pt x="421" y="456"/>
                </a:lnTo>
                <a:lnTo>
                  <a:pt x="422" y="456"/>
                </a:lnTo>
                <a:lnTo>
                  <a:pt x="421" y="455"/>
                </a:lnTo>
                <a:lnTo>
                  <a:pt x="421" y="456"/>
                </a:lnTo>
                <a:lnTo>
                  <a:pt x="419" y="456"/>
                </a:lnTo>
                <a:lnTo>
                  <a:pt x="419" y="455"/>
                </a:lnTo>
                <a:lnTo>
                  <a:pt x="418" y="456"/>
                </a:lnTo>
                <a:lnTo>
                  <a:pt x="417" y="455"/>
                </a:lnTo>
                <a:lnTo>
                  <a:pt x="418" y="455"/>
                </a:lnTo>
                <a:lnTo>
                  <a:pt x="418" y="454"/>
                </a:lnTo>
                <a:lnTo>
                  <a:pt x="417" y="455"/>
                </a:lnTo>
                <a:lnTo>
                  <a:pt x="417" y="456"/>
                </a:lnTo>
                <a:lnTo>
                  <a:pt x="417" y="458"/>
                </a:lnTo>
                <a:lnTo>
                  <a:pt x="418" y="456"/>
                </a:lnTo>
                <a:lnTo>
                  <a:pt x="419" y="456"/>
                </a:lnTo>
                <a:lnTo>
                  <a:pt x="419" y="458"/>
                </a:lnTo>
                <a:lnTo>
                  <a:pt x="419" y="456"/>
                </a:lnTo>
                <a:lnTo>
                  <a:pt x="418" y="456"/>
                </a:lnTo>
                <a:lnTo>
                  <a:pt x="418" y="458"/>
                </a:lnTo>
                <a:lnTo>
                  <a:pt x="419" y="458"/>
                </a:lnTo>
                <a:lnTo>
                  <a:pt x="419" y="459"/>
                </a:lnTo>
                <a:lnTo>
                  <a:pt x="418" y="459"/>
                </a:lnTo>
                <a:lnTo>
                  <a:pt x="419" y="459"/>
                </a:lnTo>
                <a:lnTo>
                  <a:pt x="417" y="459"/>
                </a:lnTo>
                <a:lnTo>
                  <a:pt x="418" y="459"/>
                </a:lnTo>
                <a:lnTo>
                  <a:pt x="418" y="460"/>
                </a:lnTo>
                <a:lnTo>
                  <a:pt x="417" y="460"/>
                </a:lnTo>
                <a:lnTo>
                  <a:pt x="415" y="460"/>
                </a:lnTo>
                <a:lnTo>
                  <a:pt x="415" y="459"/>
                </a:lnTo>
                <a:lnTo>
                  <a:pt x="415" y="458"/>
                </a:lnTo>
                <a:lnTo>
                  <a:pt x="415" y="456"/>
                </a:lnTo>
                <a:lnTo>
                  <a:pt x="415" y="455"/>
                </a:lnTo>
                <a:lnTo>
                  <a:pt x="415" y="454"/>
                </a:lnTo>
                <a:lnTo>
                  <a:pt x="417" y="452"/>
                </a:lnTo>
                <a:lnTo>
                  <a:pt x="418" y="454"/>
                </a:lnTo>
                <a:close/>
                <a:moveTo>
                  <a:pt x="435" y="452"/>
                </a:moveTo>
                <a:lnTo>
                  <a:pt x="435" y="454"/>
                </a:lnTo>
                <a:lnTo>
                  <a:pt x="436" y="454"/>
                </a:lnTo>
                <a:lnTo>
                  <a:pt x="436" y="452"/>
                </a:lnTo>
                <a:lnTo>
                  <a:pt x="438" y="454"/>
                </a:lnTo>
                <a:lnTo>
                  <a:pt x="436" y="455"/>
                </a:lnTo>
                <a:lnTo>
                  <a:pt x="435" y="455"/>
                </a:lnTo>
                <a:lnTo>
                  <a:pt x="434" y="454"/>
                </a:lnTo>
                <a:lnTo>
                  <a:pt x="434" y="452"/>
                </a:lnTo>
                <a:lnTo>
                  <a:pt x="435" y="452"/>
                </a:lnTo>
                <a:lnTo>
                  <a:pt x="436" y="452"/>
                </a:lnTo>
                <a:lnTo>
                  <a:pt x="435" y="452"/>
                </a:lnTo>
                <a:close/>
                <a:moveTo>
                  <a:pt x="392" y="450"/>
                </a:moveTo>
                <a:lnTo>
                  <a:pt x="393" y="450"/>
                </a:lnTo>
                <a:lnTo>
                  <a:pt x="393" y="451"/>
                </a:lnTo>
                <a:lnTo>
                  <a:pt x="393" y="452"/>
                </a:lnTo>
                <a:lnTo>
                  <a:pt x="392" y="452"/>
                </a:lnTo>
                <a:lnTo>
                  <a:pt x="392" y="451"/>
                </a:lnTo>
                <a:lnTo>
                  <a:pt x="391" y="452"/>
                </a:lnTo>
                <a:lnTo>
                  <a:pt x="392" y="452"/>
                </a:lnTo>
                <a:lnTo>
                  <a:pt x="391" y="452"/>
                </a:lnTo>
                <a:lnTo>
                  <a:pt x="389" y="452"/>
                </a:lnTo>
                <a:lnTo>
                  <a:pt x="389" y="451"/>
                </a:lnTo>
                <a:lnTo>
                  <a:pt x="391" y="451"/>
                </a:lnTo>
                <a:lnTo>
                  <a:pt x="391" y="450"/>
                </a:lnTo>
                <a:lnTo>
                  <a:pt x="392" y="450"/>
                </a:lnTo>
                <a:close/>
                <a:moveTo>
                  <a:pt x="616" y="445"/>
                </a:moveTo>
                <a:lnTo>
                  <a:pt x="617" y="445"/>
                </a:lnTo>
                <a:lnTo>
                  <a:pt x="617" y="446"/>
                </a:lnTo>
                <a:lnTo>
                  <a:pt x="617" y="447"/>
                </a:lnTo>
                <a:lnTo>
                  <a:pt x="618" y="447"/>
                </a:lnTo>
                <a:lnTo>
                  <a:pt x="618" y="450"/>
                </a:lnTo>
                <a:lnTo>
                  <a:pt x="617" y="450"/>
                </a:lnTo>
                <a:lnTo>
                  <a:pt x="616" y="451"/>
                </a:lnTo>
                <a:lnTo>
                  <a:pt x="616" y="450"/>
                </a:lnTo>
                <a:lnTo>
                  <a:pt x="616" y="449"/>
                </a:lnTo>
                <a:lnTo>
                  <a:pt x="614" y="449"/>
                </a:lnTo>
                <a:lnTo>
                  <a:pt x="614" y="447"/>
                </a:lnTo>
                <a:lnTo>
                  <a:pt x="614" y="446"/>
                </a:lnTo>
                <a:lnTo>
                  <a:pt x="614" y="445"/>
                </a:lnTo>
                <a:lnTo>
                  <a:pt x="616" y="445"/>
                </a:lnTo>
                <a:close/>
                <a:moveTo>
                  <a:pt x="558" y="442"/>
                </a:moveTo>
                <a:lnTo>
                  <a:pt x="559" y="442"/>
                </a:lnTo>
                <a:lnTo>
                  <a:pt x="559" y="443"/>
                </a:lnTo>
                <a:lnTo>
                  <a:pt x="558" y="443"/>
                </a:lnTo>
                <a:lnTo>
                  <a:pt x="558" y="442"/>
                </a:lnTo>
                <a:close/>
                <a:moveTo>
                  <a:pt x="566" y="441"/>
                </a:moveTo>
                <a:lnTo>
                  <a:pt x="565" y="441"/>
                </a:lnTo>
                <a:lnTo>
                  <a:pt x="563" y="441"/>
                </a:lnTo>
                <a:lnTo>
                  <a:pt x="563" y="439"/>
                </a:lnTo>
                <a:lnTo>
                  <a:pt x="565" y="439"/>
                </a:lnTo>
                <a:lnTo>
                  <a:pt x="565" y="441"/>
                </a:lnTo>
                <a:lnTo>
                  <a:pt x="566" y="441"/>
                </a:lnTo>
                <a:close/>
                <a:moveTo>
                  <a:pt x="342" y="434"/>
                </a:moveTo>
                <a:lnTo>
                  <a:pt x="341" y="434"/>
                </a:lnTo>
                <a:lnTo>
                  <a:pt x="342" y="434"/>
                </a:lnTo>
                <a:close/>
                <a:moveTo>
                  <a:pt x="345" y="433"/>
                </a:moveTo>
                <a:lnTo>
                  <a:pt x="346" y="433"/>
                </a:lnTo>
                <a:lnTo>
                  <a:pt x="345" y="433"/>
                </a:lnTo>
                <a:close/>
                <a:moveTo>
                  <a:pt x="343" y="433"/>
                </a:moveTo>
                <a:lnTo>
                  <a:pt x="343" y="432"/>
                </a:lnTo>
                <a:lnTo>
                  <a:pt x="343" y="433"/>
                </a:lnTo>
                <a:close/>
                <a:moveTo>
                  <a:pt x="345" y="432"/>
                </a:moveTo>
                <a:lnTo>
                  <a:pt x="346" y="432"/>
                </a:lnTo>
                <a:lnTo>
                  <a:pt x="345" y="432"/>
                </a:lnTo>
                <a:close/>
                <a:moveTo>
                  <a:pt x="346" y="432"/>
                </a:moveTo>
                <a:lnTo>
                  <a:pt x="346" y="430"/>
                </a:lnTo>
                <a:lnTo>
                  <a:pt x="346" y="432"/>
                </a:lnTo>
                <a:close/>
                <a:moveTo>
                  <a:pt x="330" y="430"/>
                </a:moveTo>
                <a:lnTo>
                  <a:pt x="330" y="429"/>
                </a:lnTo>
                <a:lnTo>
                  <a:pt x="330" y="430"/>
                </a:lnTo>
                <a:close/>
                <a:moveTo>
                  <a:pt x="349" y="430"/>
                </a:moveTo>
                <a:lnTo>
                  <a:pt x="347" y="430"/>
                </a:lnTo>
                <a:lnTo>
                  <a:pt x="347" y="432"/>
                </a:lnTo>
                <a:lnTo>
                  <a:pt x="349" y="432"/>
                </a:lnTo>
                <a:lnTo>
                  <a:pt x="349" y="430"/>
                </a:lnTo>
                <a:lnTo>
                  <a:pt x="349" y="432"/>
                </a:lnTo>
                <a:lnTo>
                  <a:pt x="349" y="433"/>
                </a:lnTo>
                <a:lnTo>
                  <a:pt x="349" y="434"/>
                </a:lnTo>
                <a:lnTo>
                  <a:pt x="347" y="433"/>
                </a:lnTo>
                <a:lnTo>
                  <a:pt x="347" y="434"/>
                </a:lnTo>
                <a:lnTo>
                  <a:pt x="349" y="434"/>
                </a:lnTo>
                <a:lnTo>
                  <a:pt x="349" y="435"/>
                </a:lnTo>
                <a:lnTo>
                  <a:pt x="347" y="435"/>
                </a:lnTo>
                <a:lnTo>
                  <a:pt x="347" y="437"/>
                </a:lnTo>
                <a:lnTo>
                  <a:pt x="347" y="438"/>
                </a:lnTo>
                <a:lnTo>
                  <a:pt x="345" y="439"/>
                </a:lnTo>
                <a:lnTo>
                  <a:pt x="345" y="441"/>
                </a:lnTo>
                <a:lnTo>
                  <a:pt x="343" y="441"/>
                </a:lnTo>
                <a:lnTo>
                  <a:pt x="343" y="442"/>
                </a:lnTo>
                <a:lnTo>
                  <a:pt x="342" y="442"/>
                </a:lnTo>
                <a:lnTo>
                  <a:pt x="342" y="443"/>
                </a:lnTo>
                <a:lnTo>
                  <a:pt x="341" y="443"/>
                </a:lnTo>
                <a:lnTo>
                  <a:pt x="340" y="442"/>
                </a:lnTo>
                <a:lnTo>
                  <a:pt x="340" y="441"/>
                </a:lnTo>
                <a:lnTo>
                  <a:pt x="338" y="439"/>
                </a:lnTo>
                <a:lnTo>
                  <a:pt x="338" y="438"/>
                </a:lnTo>
                <a:lnTo>
                  <a:pt x="340" y="437"/>
                </a:lnTo>
                <a:lnTo>
                  <a:pt x="341" y="437"/>
                </a:lnTo>
                <a:lnTo>
                  <a:pt x="341" y="435"/>
                </a:lnTo>
                <a:lnTo>
                  <a:pt x="342" y="435"/>
                </a:lnTo>
                <a:lnTo>
                  <a:pt x="342" y="434"/>
                </a:lnTo>
                <a:lnTo>
                  <a:pt x="343" y="433"/>
                </a:lnTo>
                <a:lnTo>
                  <a:pt x="345" y="433"/>
                </a:lnTo>
                <a:lnTo>
                  <a:pt x="345" y="434"/>
                </a:lnTo>
                <a:lnTo>
                  <a:pt x="346" y="435"/>
                </a:lnTo>
                <a:lnTo>
                  <a:pt x="346" y="437"/>
                </a:lnTo>
                <a:lnTo>
                  <a:pt x="346" y="435"/>
                </a:lnTo>
                <a:lnTo>
                  <a:pt x="346" y="434"/>
                </a:lnTo>
                <a:lnTo>
                  <a:pt x="347" y="434"/>
                </a:lnTo>
                <a:lnTo>
                  <a:pt x="347" y="433"/>
                </a:lnTo>
                <a:lnTo>
                  <a:pt x="347" y="430"/>
                </a:lnTo>
                <a:lnTo>
                  <a:pt x="347" y="429"/>
                </a:lnTo>
                <a:lnTo>
                  <a:pt x="347" y="430"/>
                </a:lnTo>
                <a:lnTo>
                  <a:pt x="349" y="430"/>
                </a:lnTo>
                <a:close/>
                <a:moveTo>
                  <a:pt x="349" y="430"/>
                </a:moveTo>
                <a:lnTo>
                  <a:pt x="349" y="429"/>
                </a:lnTo>
                <a:lnTo>
                  <a:pt x="349" y="430"/>
                </a:lnTo>
                <a:close/>
                <a:moveTo>
                  <a:pt x="645" y="429"/>
                </a:moveTo>
                <a:lnTo>
                  <a:pt x="646" y="429"/>
                </a:lnTo>
                <a:lnTo>
                  <a:pt x="647" y="429"/>
                </a:lnTo>
                <a:lnTo>
                  <a:pt x="648" y="429"/>
                </a:lnTo>
                <a:lnTo>
                  <a:pt x="650" y="429"/>
                </a:lnTo>
                <a:lnTo>
                  <a:pt x="651" y="430"/>
                </a:lnTo>
                <a:lnTo>
                  <a:pt x="651" y="432"/>
                </a:lnTo>
                <a:lnTo>
                  <a:pt x="651" y="433"/>
                </a:lnTo>
                <a:lnTo>
                  <a:pt x="651" y="434"/>
                </a:lnTo>
                <a:lnTo>
                  <a:pt x="650" y="434"/>
                </a:lnTo>
                <a:lnTo>
                  <a:pt x="650" y="435"/>
                </a:lnTo>
                <a:lnTo>
                  <a:pt x="651" y="434"/>
                </a:lnTo>
                <a:lnTo>
                  <a:pt x="652" y="434"/>
                </a:lnTo>
                <a:lnTo>
                  <a:pt x="654" y="434"/>
                </a:lnTo>
                <a:lnTo>
                  <a:pt x="655" y="434"/>
                </a:lnTo>
                <a:lnTo>
                  <a:pt x="655" y="433"/>
                </a:lnTo>
                <a:lnTo>
                  <a:pt x="656" y="433"/>
                </a:lnTo>
                <a:lnTo>
                  <a:pt x="656" y="434"/>
                </a:lnTo>
                <a:lnTo>
                  <a:pt x="655" y="434"/>
                </a:lnTo>
                <a:lnTo>
                  <a:pt x="655" y="435"/>
                </a:lnTo>
                <a:lnTo>
                  <a:pt x="654" y="435"/>
                </a:lnTo>
                <a:lnTo>
                  <a:pt x="652" y="435"/>
                </a:lnTo>
                <a:lnTo>
                  <a:pt x="651" y="435"/>
                </a:lnTo>
                <a:lnTo>
                  <a:pt x="650" y="435"/>
                </a:lnTo>
                <a:lnTo>
                  <a:pt x="648" y="437"/>
                </a:lnTo>
                <a:lnTo>
                  <a:pt x="647" y="437"/>
                </a:lnTo>
                <a:lnTo>
                  <a:pt x="646" y="437"/>
                </a:lnTo>
                <a:lnTo>
                  <a:pt x="646" y="434"/>
                </a:lnTo>
                <a:lnTo>
                  <a:pt x="647" y="435"/>
                </a:lnTo>
                <a:lnTo>
                  <a:pt x="648" y="435"/>
                </a:lnTo>
                <a:lnTo>
                  <a:pt x="648" y="434"/>
                </a:lnTo>
                <a:lnTo>
                  <a:pt x="648" y="433"/>
                </a:lnTo>
                <a:lnTo>
                  <a:pt x="647" y="433"/>
                </a:lnTo>
                <a:lnTo>
                  <a:pt x="646" y="433"/>
                </a:lnTo>
                <a:lnTo>
                  <a:pt x="646" y="434"/>
                </a:lnTo>
                <a:lnTo>
                  <a:pt x="645" y="434"/>
                </a:lnTo>
                <a:lnTo>
                  <a:pt x="643" y="433"/>
                </a:lnTo>
                <a:lnTo>
                  <a:pt x="643" y="432"/>
                </a:lnTo>
                <a:lnTo>
                  <a:pt x="643" y="429"/>
                </a:lnTo>
                <a:lnTo>
                  <a:pt x="645" y="429"/>
                </a:lnTo>
                <a:close/>
                <a:moveTo>
                  <a:pt x="349" y="429"/>
                </a:moveTo>
                <a:lnTo>
                  <a:pt x="349" y="428"/>
                </a:lnTo>
                <a:lnTo>
                  <a:pt x="349" y="429"/>
                </a:lnTo>
                <a:close/>
                <a:moveTo>
                  <a:pt x="652" y="429"/>
                </a:moveTo>
                <a:lnTo>
                  <a:pt x="651" y="429"/>
                </a:lnTo>
                <a:lnTo>
                  <a:pt x="651" y="428"/>
                </a:lnTo>
                <a:lnTo>
                  <a:pt x="652" y="428"/>
                </a:lnTo>
                <a:lnTo>
                  <a:pt x="652" y="429"/>
                </a:lnTo>
                <a:lnTo>
                  <a:pt x="651" y="429"/>
                </a:lnTo>
                <a:lnTo>
                  <a:pt x="652" y="429"/>
                </a:lnTo>
                <a:close/>
                <a:moveTo>
                  <a:pt x="346" y="430"/>
                </a:moveTo>
                <a:lnTo>
                  <a:pt x="345" y="430"/>
                </a:lnTo>
                <a:lnTo>
                  <a:pt x="345" y="432"/>
                </a:lnTo>
                <a:lnTo>
                  <a:pt x="345" y="433"/>
                </a:lnTo>
                <a:lnTo>
                  <a:pt x="343" y="432"/>
                </a:lnTo>
                <a:lnTo>
                  <a:pt x="343" y="433"/>
                </a:lnTo>
                <a:lnTo>
                  <a:pt x="342" y="433"/>
                </a:lnTo>
                <a:lnTo>
                  <a:pt x="342" y="434"/>
                </a:lnTo>
                <a:lnTo>
                  <a:pt x="342" y="433"/>
                </a:lnTo>
                <a:lnTo>
                  <a:pt x="342" y="432"/>
                </a:lnTo>
                <a:lnTo>
                  <a:pt x="343" y="430"/>
                </a:lnTo>
                <a:lnTo>
                  <a:pt x="343" y="429"/>
                </a:lnTo>
                <a:lnTo>
                  <a:pt x="343" y="428"/>
                </a:lnTo>
                <a:lnTo>
                  <a:pt x="345" y="428"/>
                </a:lnTo>
                <a:lnTo>
                  <a:pt x="345" y="426"/>
                </a:lnTo>
                <a:lnTo>
                  <a:pt x="346" y="426"/>
                </a:lnTo>
                <a:lnTo>
                  <a:pt x="347" y="428"/>
                </a:lnTo>
                <a:lnTo>
                  <a:pt x="347" y="429"/>
                </a:lnTo>
                <a:lnTo>
                  <a:pt x="346" y="429"/>
                </a:lnTo>
                <a:lnTo>
                  <a:pt x="347" y="429"/>
                </a:lnTo>
                <a:lnTo>
                  <a:pt x="346" y="430"/>
                </a:lnTo>
                <a:close/>
                <a:moveTo>
                  <a:pt x="389" y="425"/>
                </a:moveTo>
                <a:lnTo>
                  <a:pt x="389" y="426"/>
                </a:lnTo>
                <a:lnTo>
                  <a:pt x="389" y="425"/>
                </a:lnTo>
                <a:close/>
                <a:moveTo>
                  <a:pt x="637" y="430"/>
                </a:moveTo>
                <a:lnTo>
                  <a:pt x="635" y="430"/>
                </a:lnTo>
                <a:lnTo>
                  <a:pt x="634" y="429"/>
                </a:lnTo>
                <a:lnTo>
                  <a:pt x="634" y="428"/>
                </a:lnTo>
                <a:lnTo>
                  <a:pt x="634" y="426"/>
                </a:lnTo>
                <a:lnTo>
                  <a:pt x="635" y="425"/>
                </a:lnTo>
                <a:lnTo>
                  <a:pt x="637" y="426"/>
                </a:lnTo>
                <a:lnTo>
                  <a:pt x="637" y="428"/>
                </a:lnTo>
                <a:lnTo>
                  <a:pt x="638" y="428"/>
                </a:lnTo>
                <a:lnTo>
                  <a:pt x="638" y="429"/>
                </a:lnTo>
                <a:lnTo>
                  <a:pt x="638" y="430"/>
                </a:lnTo>
                <a:lnTo>
                  <a:pt x="637" y="430"/>
                </a:lnTo>
                <a:close/>
                <a:moveTo>
                  <a:pt x="664" y="424"/>
                </a:moveTo>
                <a:lnTo>
                  <a:pt x="664" y="425"/>
                </a:lnTo>
                <a:lnTo>
                  <a:pt x="664" y="426"/>
                </a:lnTo>
                <a:lnTo>
                  <a:pt x="662" y="429"/>
                </a:lnTo>
                <a:lnTo>
                  <a:pt x="662" y="428"/>
                </a:lnTo>
                <a:lnTo>
                  <a:pt x="663" y="426"/>
                </a:lnTo>
                <a:lnTo>
                  <a:pt x="663" y="425"/>
                </a:lnTo>
                <a:lnTo>
                  <a:pt x="664" y="425"/>
                </a:lnTo>
                <a:lnTo>
                  <a:pt x="664" y="424"/>
                </a:lnTo>
                <a:lnTo>
                  <a:pt x="663" y="424"/>
                </a:lnTo>
                <a:lnTo>
                  <a:pt x="664" y="424"/>
                </a:lnTo>
                <a:close/>
                <a:moveTo>
                  <a:pt x="392" y="421"/>
                </a:moveTo>
                <a:lnTo>
                  <a:pt x="393" y="421"/>
                </a:lnTo>
                <a:lnTo>
                  <a:pt x="395" y="421"/>
                </a:lnTo>
                <a:lnTo>
                  <a:pt x="395" y="422"/>
                </a:lnTo>
                <a:lnTo>
                  <a:pt x="396" y="422"/>
                </a:lnTo>
                <a:lnTo>
                  <a:pt x="396" y="424"/>
                </a:lnTo>
                <a:lnTo>
                  <a:pt x="397" y="424"/>
                </a:lnTo>
                <a:lnTo>
                  <a:pt x="397" y="426"/>
                </a:lnTo>
                <a:lnTo>
                  <a:pt x="396" y="426"/>
                </a:lnTo>
                <a:lnTo>
                  <a:pt x="396" y="428"/>
                </a:lnTo>
                <a:lnTo>
                  <a:pt x="395" y="428"/>
                </a:lnTo>
                <a:lnTo>
                  <a:pt x="393" y="429"/>
                </a:lnTo>
                <a:lnTo>
                  <a:pt x="392" y="429"/>
                </a:lnTo>
                <a:lnTo>
                  <a:pt x="391" y="429"/>
                </a:lnTo>
                <a:lnTo>
                  <a:pt x="389" y="429"/>
                </a:lnTo>
                <a:lnTo>
                  <a:pt x="388" y="429"/>
                </a:lnTo>
                <a:lnTo>
                  <a:pt x="388" y="428"/>
                </a:lnTo>
                <a:lnTo>
                  <a:pt x="388" y="426"/>
                </a:lnTo>
                <a:lnTo>
                  <a:pt x="389" y="426"/>
                </a:lnTo>
                <a:lnTo>
                  <a:pt x="391" y="426"/>
                </a:lnTo>
                <a:lnTo>
                  <a:pt x="392" y="428"/>
                </a:lnTo>
                <a:lnTo>
                  <a:pt x="391" y="428"/>
                </a:lnTo>
                <a:lnTo>
                  <a:pt x="392" y="428"/>
                </a:lnTo>
                <a:lnTo>
                  <a:pt x="392" y="426"/>
                </a:lnTo>
                <a:lnTo>
                  <a:pt x="393" y="426"/>
                </a:lnTo>
                <a:lnTo>
                  <a:pt x="393" y="425"/>
                </a:lnTo>
                <a:lnTo>
                  <a:pt x="395" y="425"/>
                </a:lnTo>
                <a:lnTo>
                  <a:pt x="396" y="425"/>
                </a:lnTo>
                <a:lnTo>
                  <a:pt x="395" y="424"/>
                </a:lnTo>
                <a:lnTo>
                  <a:pt x="393" y="424"/>
                </a:lnTo>
                <a:lnTo>
                  <a:pt x="395" y="424"/>
                </a:lnTo>
                <a:lnTo>
                  <a:pt x="395" y="425"/>
                </a:lnTo>
                <a:lnTo>
                  <a:pt x="393" y="425"/>
                </a:lnTo>
                <a:lnTo>
                  <a:pt x="392" y="424"/>
                </a:lnTo>
                <a:lnTo>
                  <a:pt x="393" y="424"/>
                </a:lnTo>
                <a:lnTo>
                  <a:pt x="392" y="424"/>
                </a:lnTo>
                <a:lnTo>
                  <a:pt x="392" y="425"/>
                </a:lnTo>
                <a:lnTo>
                  <a:pt x="391" y="425"/>
                </a:lnTo>
                <a:lnTo>
                  <a:pt x="389" y="425"/>
                </a:lnTo>
                <a:lnTo>
                  <a:pt x="391" y="425"/>
                </a:lnTo>
                <a:lnTo>
                  <a:pt x="391" y="424"/>
                </a:lnTo>
                <a:lnTo>
                  <a:pt x="389" y="425"/>
                </a:lnTo>
                <a:lnTo>
                  <a:pt x="389" y="424"/>
                </a:lnTo>
                <a:lnTo>
                  <a:pt x="389" y="422"/>
                </a:lnTo>
                <a:lnTo>
                  <a:pt x="391" y="422"/>
                </a:lnTo>
                <a:lnTo>
                  <a:pt x="392" y="421"/>
                </a:lnTo>
                <a:lnTo>
                  <a:pt x="393" y="421"/>
                </a:lnTo>
                <a:lnTo>
                  <a:pt x="392" y="421"/>
                </a:lnTo>
                <a:close/>
                <a:moveTo>
                  <a:pt x="660" y="420"/>
                </a:moveTo>
                <a:lnTo>
                  <a:pt x="662" y="421"/>
                </a:lnTo>
                <a:lnTo>
                  <a:pt x="660" y="421"/>
                </a:lnTo>
                <a:lnTo>
                  <a:pt x="660" y="422"/>
                </a:lnTo>
                <a:lnTo>
                  <a:pt x="660" y="424"/>
                </a:lnTo>
                <a:lnTo>
                  <a:pt x="662" y="424"/>
                </a:lnTo>
                <a:lnTo>
                  <a:pt x="662" y="425"/>
                </a:lnTo>
                <a:lnTo>
                  <a:pt x="660" y="425"/>
                </a:lnTo>
                <a:lnTo>
                  <a:pt x="659" y="425"/>
                </a:lnTo>
                <a:lnTo>
                  <a:pt x="658" y="425"/>
                </a:lnTo>
                <a:lnTo>
                  <a:pt x="658" y="426"/>
                </a:lnTo>
                <a:lnTo>
                  <a:pt x="656" y="425"/>
                </a:lnTo>
                <a:lnTo>
                  <a:pt x="656" y="422"/>
                </a:lnTo>
                <a:lnTo>
                  <a:pt x="658" y="421"/>
                </a:lnTo>
                <a:lnTo>
                  <a:pt x="659" y="420"/>
                </a:lnTo>
                <a:lnTo>
                  <a:pt x="660" y="420"/>
                </a:lnTo>
                <a:close/>
                <a:moveTo>
                  <a:pt x="647" y="417"/>
                </a:moveTo>
                <a:lnTo>
                  <a:pt x="648" y="418"/>
                </a:lnTo>
                <a:lnTo>
                  <a:pt x="648" y="420"/>
                </a:lnTo>
                <a:lnTo>
                  <a:pt x="650" y="420"/>
                </a:lnTo>
                <a:lnTo>
                  <a:pt x="650" y="421"/>
                </a:lnTo>
                <a:lnTo>
                  <a:pt x="650" y="422"/>
                </a:lnTo>
                <a:lnTo>
                  <a:pt x="650" y="424"/>
                </a:lnTo>
                <a:lnTo>
                  <a:pt x="648" y="424"/>
                </a:lnTo>
                <a:lnTo>
                  <a:pt x="647" y="424"/>
                </a:lnTo>
                <a:lnTo>
                  <a:pt x="645" y="424"/>
                </a:lnTo>
                <a:lnTo>
                  <a:pt x="643" y="424"/>
                </a:lnTo>
                <a:lnTo>
                  <a:pt x="642" y="422"/>
                </a:lnTo>
                <a:lnTo>
                  <a:pt x="642" y="421"/>
                </a:lnTo>
                <a:lnTo>
                  <a:pt x="642" y="420"/>
                </a:lnTo>
                <a:lnTo>
                  <a:pt x="643" y="418"/>
                </a:lnTo>
                <a:lnTo>
                  <a:pt x="645" y="418"/>
                </a:lnTo>
                <a:lnTo>
                  <a:pt x="646" y="418"/>
                </a:lnTo>
                <a:lnTo>
                  <a:pt x="647" y="417"/>
                </a:lnTo>
                <a:close/>
                <a:moveTo>
                  <a:pt x="358" y="411"/>
                </a:moveTo>
                <a:lnTo>
                  <a:pt x="358" y="409"/>
                </a:lnTo>
                <a:lnTo>
                  <a:pt x="358" y="411"/>
                </a:lnTo>
                <a:close/>
                <a:moveTo>
                  <a:pt x="357" y="411"/>
                </a:moveTo>
                <a:lnTo>
                  <a:pt x="357" y="409"/>
                </a:lnTo>
                <a:lnTo>
                  <a:pt x="357" y="411"/>
                </a:lnTo>
                <a:close/>
                <a:moveTo>
                  <a:pt x="334" y="412"/>
                </a:moveTo>
                <a:lnTo>
                  <a:pt x="333" y="413"/>
                </a:lnTo>
                <a:lnTo>
                  <a:pt x="333" y="415"/>
                </a:lnTo>
                <a:lnTo>
                  <a:pt x="333" y="416"/>
                </a:lnTo>
                <a:lnTo>
                  <a:pt x="333" y="417"/>
                </a:lnTo>
                <a:lnTo>
                  <a:pt x="333" y="418"/>
                </a:lnTo>
                <a:lnTo>
                  <a:pt x="332" y="418"/>
                </a:lnTo>
                <a:lnTo>
                  <a:pt x="332" y="420"/>
                </a:lnTo>
                <a:lnTo>
                  <a:pt x="332" y="418"/>
                </a:lnTo>
                <a:lnTo>
                  <a:pt x="330" y="420"/>
                </a:lnTo>
                <a:lnTo>
                  <a:pt x="332" y="420"/>
                </a:lnTo>
                <a:lnTo>
                  <a:pt x="332" y="421"/>
                </a:lnTo>
                <a:lnTo>
                  <a:pt x="330" y="422"/>
                </a:lnTo>
                <a:lnTo>
                  <a:pt x="330" y="424"/>
                </a:lnTo>
                <a:lnTo>
                  <a:pt x="330" y="425"/>
                </a:lnTo>
                <a:lnTo>
                  <a:pt x="330" y="426"/>
                </a:lnTo>
                <a:lnTo>
                  <a:pt x="330" y="428"/>
                </a:lnTo>
                <a:lnTo>
                  <a:pt x="329" y="428"/>
                </a:lnTo>
                <a:lnTo>
                  <a:pt x="329" y="429"/>
                </a:lnTo>
                <a:lnTo>
                  <a:pt x="330" y="429"/>
                </a:lnTo>
                <a:lnTo>
                  <a:pt x="330" y="433"/>
                </a:lnTo>
                <a:lnTo>
                  <a:pt x="329" y="434"/>
                </a:lnTo>
                <a:lnTo>
                  <a:pt x="329" y="435"/>
                </a:lnTo>
                <a:lnTo>
                  <a:pt x="329" y="437"/>
                </a:lnTo>
                <a:lnTo>
                  <a:pt x="329" y="438"/>
                </a:lnTo>
                <a:lnTo>
                  <a:pt x="329" y="439"/>
                </a:lnTo>
                <a:lnTo>
                  <a:pt x="329" y="441"/>
                </a:lnTo>
                <a:lnTo>
                  <a:pt x="329" y="442"/>
                </a:lnTo>
                <a:lnTo>
                  <a:pt x="328" y="442"/>
                </a:lnTo>
                <a:lnTo>
                  <a:pt x="328" y="443"/>
                </a:lnTo>
                <a:lnTo>
                  <a:pt x="326" y="443"/>
                </a:lnTo>
                <a:lnTo>
                  <a:pt x="325" y="443"/>
                </a:lnTo>
                <a:lnTo>
                  <a:pt x="325" y="445"/>
                </a:lnTo>
                <a:lnTo>
                  <a:pt x="323" y="445"/>
                </a:lnTo>
                <a:lnTo>
                  <a:pt x="321" y="445"/>
                </a:lnTo>
                <a:lnTo>
                  <a:pt x="320" y="445"/>
                </a:lnTo>
                <a:lnTo>
                  <a:pt x="319" y="445"/>
                </a:lnTo>
                <a:lnTo>
                  <a:pt x="319" y="446"/>
                </a:lnTo>
                <a:lnTo>
                  <a:pt x="317" y="445"/>
                </a:lnTo>
                <a:lnTo>
                  <a:pt x="316" y="443"/>
                </a:lnTo>
                <a:lnTo>
                  <a:pt x="315" y="443"/>
                </a:lnTo>
                <a:lnTo>
                  <a:pt x="313" y="443"/>
                </a:lnTo>
                <a:lnTo>
                  <a:pt x="311" y="443"/>
                </a:lnTo>
                <a:lnTo>
                  <a:pt x="309" y="443"/>
                </a:lnTo>
                <a:lnTo>
                  <a:pt x="308" y="443"/>
                </a:lnTo>
                <a:lnTo>
                  <a:pt x="307" y="443"/>
                </a:lnTo>
                <a:lnTo>
                  <a:pt x="307" y="442"/>
                </a:lnTo>
                <a:lnTo>
                  <a:pt x="305" y="442"/>
                </a:lnTo>
                <a:lnTo>
                  <a:pt x="305" y="439"/>
                </a:lnTo>
                <a:lnTo>
                  <a:pt x="305" y="438"/>
                </a:lnTo>
                <a:lnTo>
                  <a:pt x="307" y="438"/>
                </a:lnTo>
                <a:lnTo>
                  <a:pt x="309" y="438"/>
                </a:lnTo>
                <a:lnTo>
                  <a:pt x="311" y="439"/>
                </a:lnTo>
                <a:lnTo>
                  <a:pt x="312" y="439"/>
                </a:lnTo>
                <a:lnTo>
                  <a:pt x="313" y="441"/>
                </a:lnTo>
                <a:lnTo>
                  <a:pt x="315" y="439"/>
                </a:lnTo>
                <a:lnTo>
                  <a:pt x="316" y="438"/>
                </a:lnTo>
                <a:lnTo>
                  <a:pt x="316" y="437"/>
                </a:lnTo>
                <a:lnTo>
                  <a:pt x="315" y="435"/>
                </a:lnTo>
                <a:lnTo>
                  <a:pt x="316" y="434"/>
                </a:lnTo>
                <a:lnTo>
                  <a:pt x="317" y="433"/>
                </a:lnTo>
                <a:lnTo>
                  <a:pt x="317" y="432"/>
                </a:lnTo>
                <a:lnTo>
                  <a:pt x="319" y="432"/>
                </a:lnTo>
                <a:lnTo>
                  <a:pt x="319" y="430"/>
                </a:lnTo>
                <a:lnTo>
                  <a:pt x="319" y="429"/>
                </a:lnTo>
                <a:lnTo>
                  <a:pt x="320" y="428"/>
                </a:lnTo>
                <a:lnTo>
                  <a:pt x="320" y="426"/>
                </a:lnTo>
                <a:lnTo>
                  <a:pt x="320" y="425"/>
                </a:lnTo>
                <a:lnTo>
                  <a:pt x="320" y="424"/>
                </a:lnTo>
                <a:lnTo>
                  <a:pt x="320" y="422"/>
                </a:lnTo>
                <a:lnTo>
                  <a:pt x="320" y="421"/>
                </a:lnTo>
                <a:lnTo>
                  <a:pt x="321" y="420"/>
                </a:lnTo>
                <a:lnTo>
                  <a:pt x="323" y="420"/>
                </a:lnTo>
                <a:lnTo>
                  <a:pt x="323" y="418"/>
                </a:lnTo>
                <a:lnTo>
                  <a:pt x="323" y="417"/>
                </a:lnTo>
                <a:lnTo>
                  <a:pt x="323" y="416"/>
                </a:lnTo>
                <a:lnTo>
                  <a:pt x="324" y="413"/>
                </a:lnTo>
                <a:lnTo>
                  <a:pt x="325" y="413"/>
                </a:lnTo>
                <a:lnTo>
                  <a:pt x="325" y="412"/>
                </a:lnTo>
                <a:lnTo>
                  <a:pt x="326" y="412"/>
                </a:lnTo>
                <a:lnTo>
                  <a:pt x="328" y="412"/>
                </a:lnTo>
                <a:lnTo>
                  <a:pt x="329" y="412"/>
                </a:lnTo>
                <a:lnTo>
                  <a:pt x="330" y="411"/>
                </a:lnTo>
                <a:lnTo>
                  <a:pt x="332" y="411"/>
                </a:lnTo>
                <a:lnTo>
                  <a:pt x="332" y="409"/>
                </a:lnTo>
                <a:lnTo>
                  <a:pt x="333" y="409"/>
                </a:lnTo>
                <a:lnTo>
                  <a:pt x="334" y="411"/>
                </a:lnTo>
                <a:lnTo>
                  <a:pt x="334" y="412"/>
                </a:lnTo>
                <a:close/>
                <a:moveTo>
                  <a:pt x="355" y="409"/>
                </a:moveTo>
                <a:lnTo>
                  <a:pt x="357" y="409"/>
                </a:lnTo>
                <a:lnTo>
                  <a:pt x="355" y="409"/>
                </a:lnTo>
                <a:close/>
                <a:moveTo>
                  <a:pt x="663" y="409"/>
                </a:moveTo>
                <a:lnTo>
                  <a:pt x="663" y="411"/>
                </a:lnTo>
                <a:lnTo>
                  <a:pt x="662" y="411"/>
                </a:lnTo>
                <a:lnTo>
                  <a:pt x="662" y="409"/>
                </a:lnTo>
                <a:lnTo>
                  <a:pt x="662" y="411"/>
                </a:lnTo>
                <a:lnTo>
                  <a:pt x="660" y="411"/>
                </a:lnTo>
                <a:lnTo>
                  <a:pt x="662" y="409"/>
                </a:lnTo>
                <a:lnTo>
                  <a:pt x="663" y="409"/>
                </a:lnTo>
                <a:close/>
                <a:moveTo>
                  <a:pt x="358" y="409"/>
                </a:moveTo>
                <a:lnTo>
                  <a:pt x="357" y="409"/>
                </a:lnTo>
                <a:lnTo>
                  <a:pt x="358" y="409"/>
                </a:lnTo>
                <a:close/>
                <a:moveTo>
                  <a:pt x="359" y="409"/>
                </a:moveTo>
                <a:lnTo>
                  <a:pt x="358" y="409"/>
                </a:lnTo>
                <a:lnTo>
                  <a:pt x="359" y="408"/>
                </a:lnTo>
                <a:lnTo>
                  <a:pt x="359" y="409"/>
                </a:lnTo>
                <a:close/>
                <a:moveTo>
                  <a:pt x="359" y="400"/>
                </a:moveTo>
                <a:lnTo>
                  <a:pt x="359" y="401"/>
                </a:lnTo>
                <a:lnTo>
                  <a:pt x="360" y="401"/>
                </a:lnTo>
                <a:lnTo>
                  <a:pt x="360" y="403"/>
                </a:lnTo>
                <a:lnTo>
                  <a:pt x="359" y="403"/>
                </a:lnTo>
                <a:lnTo>
                  <a:pt x="360" y="404"/>
                </a:lnTo>
                <a:lnTo>
                  <a:pt x="359" y="404"/>
                </a:lnTo>
                <a:lnTo>
                  <a:pt x="359" y="405"/>
                </a:lnTo>
                <a:lnTo>
                  <a:pt x="358" y="405"/>
                </a:lnTo>
                <a:lnTo>
                  <a:pt x="359" y="405"/>
                </a:lnTo>
                <a:lnTo>
                  <a:pt x="359" y="407"/>
                </a:lnTo>
                <a:lnTo>
                  <a:pt x="359" y="408"/>
                </a:lnTo>
                <a:lnTo>
                  <a:pt x="358" y="408"/>
                </a:lnTo>
                <a:lnTo>
                  <a:pt x="357" y="408"/>
                </a:lnTo>
                <a:lnTo>
                  <a:pt x="355" y="408"/>
                </a:lnTo>
                <a:lnTo>
                  <a:pt x="355" y="409"/>
                </a:lnTo>
                <a:lnTo>
                  <a:pt x="354" y="409"/>
                </a:lnTo>
                <a:lnTo>
                  <a:pt x="354" y="408"/>
                </a:lnTo>
                <a:lnTo>
                  <a:pt x="353" y="408"/>
                </a:lnTo>
                <a:lnTo>
                  <a:pt x="351" y="408"/>
                </a:lnTo>
                <a:lnTo>
                  <a:pt x="350" y="408"/>
                </a:lnTo>
                <a:lnTo>
                  <a:pt x="349" y="408"/>
                </a:lnTo>
                <a:lnTo>
                  <a:pt x="349" y="407"/>
                </a:lnTo>
                <a:lnTo>
                  <a:pt x="349" y="405"/>
                </a:lnTo>
                <a:lnTo>
                  <a:pt x="349" y="404"/>
                </a:lnTo>
                <a:lnTo>
                  <a:pt x="350" y="404"/>
                </a:lnTo>
                <a:lnTo>
                  <a:pt x="351" y="403"/>
                </a:lnTo>
                <a:lnTo>
                  <a:pt x="353" y="403"/>
                </a:lnTo>
                <a:lnTo>
                  <a:pt x="353" y="401"/>
                </a:lnTo>
                <a:lnTo>
                  <a:pt x="354" y="401"/>
                </a:lnTo>
                <a:lnTo>
                  <a:pt x="355" y="401"/>
                </a:lnTo>
                <a:lnTo>
                  <a:pt x="357" y="400"/>
                </a:lnTo>
                <a:lnTo>
                  <a:pt x="358" y="400"/>
                </a:lnTo>
                <a:lnTo>
                  <a:pt x="359" y="400"/>
                </a:lnTo>
                <a:close/>
                <a:moveTo>
                  <a:pt x="637" y="400"/>
                </a:moveTo>
                <a:lnTo>
                  <a:pt x="635" y="400"/>
                </a:lnTo>
                <a:lnTo>
                  <a:pt x="637" y="400"/>
                </a:lnTo>
                <a:close/>
                <a:moveTo>
                  <a:pt x="374" y="399"/>
                </a:moveTo>
                <a:lnTo>
                  <a:pt x="375" y="399"/>
                </a:lnTo>
                <a:lnTo>
                  <a:pt x="376" y="399"/>
                </a:lnTo>
                <a:lnTo>
                  <a:pt x="376" y="400"/>
                </a:lnTo>
                <a:lnTo>
                  <a:pt x="375" y="400"/>
                </a:lnTo>
                <a:lnTo>
                  <a:pt x="376" y="401"/>
                </a:lnTo>
                <a:lnTo>
                  <a:pt x="377" y="401"/>
                </a:lnTo>
                <a:lnTo>
                  <a:pt x="377" y="403"/>
                </a:lnTo>
                <a:lnTo>
                  <a:pt x="377" y="404"/>
                </a:lnTo>
                <a:lnTo>
                  <a:pt x="376" y="403"/>
                </a:lnTo>
                <a:lnTo>
                  <a:pt x="374" y="400"/>
                </a:lnTo>
                <a:lnTo>
                  <a:pt x="374" y="399"/>
                </a:lnTo>
                <a:close/>
                <a:moveTo>
                  <a:pt x="694" y="398"/>
                </a:moveTo>
                <a:lnTo>
                  <a:pt x="692" y="398"/>
                </a:lnTo>
                <a:lnTo>
                  <a:pt x="693" y="398"/>
                </a:lnTo>
                <a:lnTo>
                  <a:pt x="694" y="396"/>
                </a:lnTo>
                <a:lnTo>
                  <a:pt x="694" y="398"/>
                </a:lnTo>
                <a:close/>
                <a:moveTo>
                  <a:pt x="620" y="398"/>
                </a:moveTo>
                <a:lnTo>
                  <a:pt x="620" y="396"/>
                </a:lnTo>
                <a:lnTo>
                  <a:pt x="620" y="398"/>
                </a:lnTo>
                <a:close/>
                <a:moveTo>
                  <a:pt x="633" y="398"/>
                </a:moveTo>
                <a:lnTo>
                  <a:pt x="631" y="396"/>
                </a:lnTo>
                <a:lnTo>
                  <a:pt x="633" y="396"/>
                </a:lnTo>
                <a:lnTo>
                  <a:pt x="633" y="398"/>
                </a:lnTo>
                <a:close/>
                <a:moveTo>
                  <a:pt x="705" y="398"/>
                </a:moveTo>
                <a:lnTo>
                  <a:pt x="705" y="399"/>
                </a:lnTo>
                <a:lnTo>
                  <a:pt x="703" y="399"/>
                </a:lnTo>
                <a:lnTo>
                  <a:pt x="703" y="398"/>
                </a:lnTo>
                <a:lnTo>
                  <a:pt x="705" y="398"/>
                </a:lnTo>
                <a:lnTo>
                  <a:pt x="705" y="396"/>
                </a:lnTo>
                <a:lnTo>
                  <a:pt x="705" y="395"/>
                </a:lnTo>
                <a:lnTo>
                  <a:pt x="705" y="394"/>
                </a:lnTo>
                <a:lnTo>
                  <a:pt x="705" y="395"/>
                </a:lnTo>
                <a:lnTo>
                  <a:pt x="706" y="396"/>
                </a:lnTo>
                <a:lnTo>
                  <a:pt x="706" y="398"/>
                </a:lnTo>
                <a:lnTo>
                  <a:pt x="705" y="398"/>
                </a:lnTo>
                <a:close/>
                <a:moveTo>
                  <a:pt x="614" y="398"/>
                </a:moveTo>
                <a:lnTo>
                  <a:pt x="613" y="398"/>
                </a:lnTo>
                <a:lnTo>
                  <a:pt x="612" y="398"/>
                </a:lnTo>
                <a:lnTo>
                  <a:pt x="611" y="396"/>
                </a:lnTo>
                <a:lnTo>
                  <a:pt x="611" y="395"/>
                </a:lnTo>
                <a:lnTo>
                  <a:pt x="611" y="394"/>
                </a:lnTo>
                <a:lnTo>
                  <a:pt x="612" y="394"/>
                </a:lnTo>
                <a:lnTo>
                  <a:pt x="613" y="392"/>
                </a:lnTo>
                <a:lnTo>
                  <a:pt x="613" y="394"/>
                </a:lnTo>
                <a:lnTo>
                  <a:pt x="614" y="394"/>
                </a:lnTo>
                <a:lnTo>
                  <a:pt x="616" y="394"/>
                </a:lnTo>
                <a:lnTo>
                  <a:pt x="616" y="395"/>
                </a:lnTo>
                <a:lnTo>
                  <a:pt x="614" y="395"/>
                </a:lnTo>
                <a:lnTo>
                  <a:pt x="614" y="396"/>
                </a:lnTo>
                <a:lnTo>
                  <a:pt x="614" y="398"/>
                </a:lnTo>
                <a:close/>
                <a:moveTo>
                  <a:pt x="701" y="392"/>
                </a:moveTo>
                <a:lnTo>
                  <a:pt x="702" y="395"/>
                </a:lnTo>
                <a:lnTo>
                  <a:pt x="703" y="395"/>
                </a:lnTo>
                <a:lnTo>
                  <a:pt x="703" y="396"/>
                </a:lnTo>
                <a:lnTo>
                  <a:pt x="705" y="396"/>
                </a:lnTo>
                <a:lnTo>
                  <a:pt x="703" y="398"/>
                </a:lnTo>
                <a:lnTo>
                  <a:pt x="702" y="396"/>
                </a:lnTo>
                <a:lnTo>
                  <a:pt x="701" y="396"/>
                </a:lnTo>
                <a:lnTo>
                  <a:pt x="700" y="396"/>
                </a:lnTo>
                <a:lnTo>
                  <a:pt x="698" y="395"/>
                </a:lnTo>
                <a:lnTo>
                  <a:pt x="700" y="395"/>
                </a:lnTo>
                <a:lnTo>
                  <a:pt x="700" y="394"/>
                </a:lnTo>
                <a:lnTo>
                  <a:pt x="700" y="392"/>
                </a:lnTo>
                <a:lnTo>
                  <a:pt x="700" y="391"/>
                </a:lnTo>
                <a:lnTo>
                  <a:pt x="700" y="392"/>
                </a:lnTo>
                <a:lnTo>
                  <a:pt x="701" y="392"/>
                </a:lnTo>
                <a:close/>
                <a:moveTo>
                  <a:pt x="628" y="388"/>
                </a:moveTo>
                <a:lnTo>
                  <a:pt x="628" y="387"/>
                </a:lnTo>
                <a:lnTo>
                  <a:pt x="629" y="388"/>
                </a:lnTo>
                <a:lnTo>
                  <a:pt x="628" y="388"/>
                </a:lnTo>
                <a:close/>
                <a:moveTo>
                  <a:pt x="701" y="386"/>
                </a:moveTo>
                <a:lnTo>
                  <a:pt x="701" y="387"/>
                </a:lnTo>
                <a:lnTo>
                  <a:pt x="701" y="386"/>
                </a:lnTo>
                <a:close/>
                <a:moveTo>
                  <a:pt x="700" y="381"/>
                </a:moveTo>
                <a:lnTo>
                  <a:pt x="698" y="381"/>
                </a:lnTo>
                <a:lnTo>
                  <a:pt x="700" y="381"/>
                </a:lnTo>
                <a:close/>
                <a:moveTo>
                  <a:pt x="603" y="382"/>
                </a:moveTo>
                <a:lnTo>
                  <a:pt x="601" y="382"/>
                </a:lnTo>
                <a:lnTo>
                  <a:pt x="601" y="381"/>
                </a:lnTo>
                <a:lnTo>
                  <a:pt x="603" y="379"/>
                </a:lnTo>
                <a:lnTo>
                  <a:pt x="603" y="381"/>
                </a:lnTo>
                <a:lnTo>
                  <a:pt x="603" y="382"/>
                </a:lnTo>
                <a:close/>
                <a:moveTo>
                  <a:pt x="605" y="381"/>
                </a:moveTo>
                <a:lnTo>
                  <a:pt x="604" y="379"/>
                </a:lnTo>
                <a:lnTo>
                  <a:pt x="604" y="378"/>
                </a:lnTo>
                <a:lnTo>
                  <a:pt x="605" y="378"/>
                </a:lnTo>
                <a:lnTo>
                  <a:pt x="605" y="379"/>
                </a:lnTo>
                <a:lnTo>
                  <a:pt x="605" y="381"/>
                </a:lnTo>
                <a:close/>
                <a:moveTo>
                  <a:pt x="616" y="379"/>
                </a:moveTo>
                <a:lnTo>
                  <a:pt x="616" y="378"/>
                </a:lnTo>
                <a:lnTo>
                  <a:pt x="616" y="379"/>
                </a:lnTo>
                <a:lnTo>
                  <a:pt x="617" y="379"/>
                </a:lnTo>
                <a:lnTo>
                  <a:pt x="616" y="379"/>
                </a:lnTo>
                <a:close/>
                <a:moveTo>
                  <a:pt x="624" y="378"/>
                </a:moveTo>
                <a:lnTo>
                  <a:pt x="622" y="378"/>
                </a:lnTo>
                <a:lnTo>
                  <a:pt x="624" y="378"/>
                </a:lnTo>
                <a:close/>
                <a:moveTo>
                  <a:pt x="599" y="378"/>
                </a:moveTo>
                <a:lnTo>
                  <a:pt x="597" y="378"/>
                </a:lnTo>
                <a:lnTo>
                  <a:pt x="597" y="377"/>
                </a:lnTo>
                <a:lnTo>
                  <a:pt x="599" y="377"/>
                </a:lnTo>
                <a:lnTo>
                  <a:pt x="599" y="378"/>
                </a:lnTo>
                <a:close/>
                <a:moveTo>
                  <a:pt x="616" y="374"/>
                </a:moveTo>
                <a:lnTo>
                  <a:pt x="616" y="375"/>
                </a:lnTo>
                <a:lnTo>
                  <a:pt x="614" y="375"/>
                </a:lnTo>
                <a:lnTo>
                  <a:pt x="614" y="374"/>
                </a:lnTo>
                <a:lnTo>
                  <a:pt x="616" y="374"/>
                </a:lnTo>
                <a:close/>
                <a:moveTo>
                  <a:pt x="622" y="375"/>
                </a:moveTo>
                <a:lnTo>
                  <a:pt x="621" y="375"/>
                </a:lnTo>
                <a:lnTo>
                  <a:pt x="622" y="374"/>
                </a:lnTo>
                <a:lnTo>
                  <a:pt x="622" y="375"/>
                </a:lnTo>
                <a:close/>
                <a:moveTo>
                  <a:pt x="624" y="373"/>
                </a:moveTo>
                <a:lnTo>
                  <a:pt x="624" y="374"/>
                </a:lnTo>
                <a:lnTo>
                  <a:pt x="622" y="373"/>
                </a:lnTo>
                <a:lnTo>
                  <a:pt x="624" y="373"/>
                </a:lnTo>
                <a:close/>
                <a:moveTo>
                  <a:pt x="608" y="375"/>
                </a:moveTo>
                <a:lnTo>
                  <a:pt x="607" y="374"/>
                </a:lnTo>
                <a:lnTo>
                  <a:pt x="605" y="374"/>
                </a:lnTo>
                <a:lnTo>
                  <a:pt x="605" y="371"/>
                </a:lnTo>
                <a:lnTo>
                  <a:pt x="605" y="370"/>
                </a:lnTo>
                <a:lnTo>
                  <a:pt x="607" y="370"/>
                </a:lnTo>
                <a:lnTo>
                  <a:pt x="607" y="371"/>
                </a:lnTo>
                <a:lnTo>
                  <a:pt x="608" y="373"/>
                </a:lnTo>
                <a:lnTo>
                  <a:pt x="608" y="374"/>
                </a:lnTo>
                <a:lnTo>
                  <a:pt x="609" y="374"/>
                </a:lnTo>
                <a:lnTo>
                  <a:pt x="608" y="375"/>
                </a:lnTo>
                <a:close/>
                <a:moveTo>
                  <a:pt x="596" y="371"/>
                </a:moveTo>
                <a:lnTo>
                  <a:pt x="595" y="371"/>
                </a:lnTo>
                <a:lnTo>
                  <a:pt x="593" y="370"/>
                </a:lnTo>
                <a:lnTo>
                  <a:pt x="595" y="370"/>
                </a:lnTo>
                <a:lnTo>
                  <a:pt x="596" y="370"/>
                </a:lnTo>
                <a:lnTo>
                  <a:pt x="596" y="371"/>
                </a:lnTo>
                <a:close/>
                <a:moveTo>
                  <a:pt x="621" y="369"/>
                </a:moveTo>
                <a:lnTo>
                  <a:pt x="620" y="369"/>
                </a:lnTo>
                <a:lnTo>
                  <a:pt x="621" y="369"/>
                </a:lnTo>
                <a:close/>
                <a:moveTo>
                  <a:pt x="616" y="367"/>
                </a:moveTo>
                <a:lnTo>
                  <a:pt x="617" y="367"/>
                </a:lnTo>
                <a:lnTo>
                  <a:pt x="616" y="367"/>
                </a:lnTo>
                <a:close/>
                <a:moveTo>
                  <a:pt x="620" y="367"/>
                </a:moveTo>
                <a:lnTo>
                  <a:pt x="618" y="367"/>
                </a:lnTo>
                <a:lnTo>
                  <a:pt x="618" y="366"/>
                </a:lnTo>
                <a:lnTo>
                  <a:pt x="620" y="366"/>
                </a:lnTo>
                <a:lnTo>
                  <a:pt x="620" y="367"/>
                </a:lnTo>
                <a:close/>
                <a:moveTo>
                  <a:pt x="618" y="366"/>
                </a:moveTo>
                <a:lnTo>
                  <a:pt x="617" y="366"/>
                </a:lnTo>
                <a:lnTo>
                  <a:pt x="618" y="366"/>
                </a:lnTo>
                <a:close/>
                <a:moveTo>
                  <a:pt x="584" y="371"/>
                </a:moveTo>
                <a:lnTo>
                  <a:pt x="583" y="371"/>
                </a:lnTo>
                <a:lnTo>
                  <a:pt x="582" y="370"/>
                </a:lnTo>
                <a:lnTo>
                  <a:pt x="582" y="367"/>
                </a:lnTo>
                <a:lnTo>
                  <a:pt x="582" y="366"/>
                </a:lnTo>
                <a:lnTo>
                  <a:pt x="583" y="366"/>
                </a:lnTo>
                <a:lnTo>
                  <a:pt x="583" y="367"/>
                </a:lnTo>
                <a:lnTo>
                  <a:pt x="583" y="369"/>
                </a:lnTo>
                <a:lnTo>
                  <a:pt x="583" y="370"/>
                </a:lnTo>
                <a:lnTo>
                  <a:pt x="584" y="370"/>
                </a:lnTo>
                <a:lnTo>
                  <a:pt x="584" y="371"/>
                </a:lnTo>
                <a:close/>
                <a:moveTo>
                  <a:pt x="553" y="367"/>
                </a:moveTo>
                <a:lnTo>
                  <a:pt x="553" y="366"/>
                </a:lnTo>
                <a:lnTo>
                  <a:pt x="552" y="366"/>
                </a:lnTo>
                <a:lnTo>
                  <a:pt x="553" y="366"/>
                </a:lnTo>
                <a:lnTo>
                  <a:pt x="554" y="366"/>
                </a:lnTo>
                <a:lnTo>
                  <a:pt x="553" y="367"/>
                </a:lnTo>
                <a:close/>
                <a:moveTo>
                  <a:pt x="565" y="367"/>
                </a:moveTo>
                <a:lnTo>
                  <a:pt x="563" y="366"/>
                </a:lnTo>
                <a:lnTo>
                  <a:pt x="563" y="365"/>
                </a:lnTo>
                <a:lnTo>
                  <a:pt x="565" y="365"/>
                </a:lnTo>
                <a:lnTo>
                  <a:pt x="565" y="366"/>
                </a:lnTo>
                <a:lnTo>
                  <a:pt x="565" y="367"/>
                </a:lnTo>
                <a:close/>
                <a:moveTo>
                  <a:pt x="603" y="366"/>
                </a:moveTo>
                <a:lnTo>
                  <a:pt x="601" y="366"/>
                </a:lnTo>
                <a:lnTo>
                  <a:pt x="601" y="365"/>
                </a:lnTo>
                <a:lnTo>
                  <a:pt x="600" y="365"/>
                </a:lnTo>
                <a:lnTo>
                  <a:pt x="601" y="363"/>
                </a:lnTo>
                <a:lnTo>
                  <a:pt x="603" y="363"/>
                </a:lnTo>
                <a:lnTo>
                  <a:pt x="603" y="365"/>
                </a:lnTo>
                <a:lnTo>
                  <a:pt x="603" y="366"/>
                </a:lnTo>
                <a:close/>
                <a:moveTo>
                  <a:pt x="554" y="365"/>
                </a:moveTo>
                <a:lnTo>
                  <a:pt x="553" y="365"/>
                </a:lnTo>
                <a:lnTo>
                  <a:pt x="552" y="365"/>
                </a:lnTo>
                <a:lnTo>
                  <a:pt x="552" y="363"/>
                </a:lnTo>
                <a:lnTo>
                  <a:pt x="552" y="362"/>
                </a:lnTo>
                <a:lnTo>
                  <a:pt x="553" y="362"/>
                </a:lnTo>
                <a:lnTo>
                  <a:pt x="553" y="363"/>
                </a:lnTo>
                <a:lnTo>
                  <a:pt x="554" y="363"/>
                </a:lnTo>
                <a:lnTo>
                  <a:pt x="554" y="365"/>
                </a:lnTo>
                <a:close/>
                <a:moveTo>
                  <a:pt x="550" y="363"/>
                </a:moveTo>
                <a:lnTo>
                  <a:pt x="549" y="363"/>
                </a:lnTo>
                <a:lnTo>
                  <a:pt x="549" y="362"/>
                </a:lnTo>
                <a:lnTo>
                  <a:pt x="550" y="362"/>
                </a:lnTo>
                <a:lnTo>
                  <a:pt x="550" y="363"/>
                </a:lnTo>
                <a:close/>
                <a:moveTo>
                  <a:pt x="565" y="362"/>
                </a:moveTo>
                <a:lnTo>
                  <a:pt x="563" y="362"/>
                </a:lnTo>
                <a:lnTo>
                  <a:pt x="563" y="361"/>
                </a:lnTo>
                <a:lnTo>
                  <a:pt x="565" y="361"/>
                </a:lnTo>
                <a:lnTo>
                  <a:pt x="565" y="362"/>
                </a:lnTo>
                <a:close/>
                <a:moveTo>
                  <a:pt x="550" y="361"/>
                </a:moveTo>
                <a:lnTo>
                  <a:pt x="550" y="360"/>
                </a:lnTo>
                <a:lnTo>
                  <a:pt x="550" y="361"/>
                </a:lnTo>
                <a:close/>
                <a:moveTo>
                  <a:pt x="597" y="361"/>
                </a:moveTo>
                <a:lnTo>
                  <a:pt x="596" y="361"/>
                </a:lnTo>
                <a:lnTo>
                  <a:pt x="596" y="360"/>
                </a:lnTo>
                <a:lnTo>
                  <a:pt x="597" y="360"/>
                </a:lnTo>
                <a:lnTo>
                  <a:pt x="597" y="361"/>
                </a:lnTo>
                <a:close/>
                <a:moveTo>
                  <a:pt x="552" y="358"/>
                </a:moveTo>
                <a:lnTo>
                  <a:pt x="550" y="358"/>
                </a:lnTo>
                <a:lnTo>
                  <a:pt x="549" y="360"/>
                </a:lnTo>
                <a:lnTo>
                  <a:pt x="549" y="358"/>
                </a:lnTo>
                <a:lnTo>
                  <a:pt x="550" y="357"/>
                </a:lnTo>
                <a:lnTo>
                  <a:pt x="552" y="358"/>
                </a:lnTo>
                <a:close/>
                <a:moveTo>
                  <a:pt x="607" y="361"/>
                </a:moveTo>
                <a:lnTo>
                  <a:pt x="605" y="361"/>
                </a:lnTo>
                <a:lnTo>
                  <a:pt x="605" y="360"/>
                </a:lnTo>
                <a:lnTo>
                  <a:pt x="604" y="360"/>
                </a:lnTo>
                <a:lnTo>
                  <a:pt x="604" y="358"/>
                </a:lnTo>
                <a:lnTo>
                  <a:pt x="605" y="358"/>
                </a:lnTo>
                <a:lnTo>
                  <a:pt x="605" y="357"/>
                </a:lnTo>
                <a:lnTo>
                  <a:pt x="607" y="357"/>
                </a:lnTo>
                <a:lnTo>
                  <a:pt x="607" y="358"/>
                </a:lnTo>
                <a:lnTo>
                  <a:pt x="607" y="360"/>
                </a:lnTo>
                <a:lnTo>
                  <a:pt x="607" y="361"/>
                </a:lnTo>
                <a:close/>
                <a:moveTo>
                  <a:pt x="542" y="360"/>
                </a:moveTo>
                <a:lnTo>
                  <a:pt x="541" y="360"/>
                </a:lnTo>
                <a:lnTo>
                  <a:pt x="541" y="358"/>
                </a:lnTo>
                <a:lnTo>
                  <a:pt x="542" y="357"/>
                </a:lnTo>
                <a:lnTo>
                  <a:pt x="542" y="358"/>
                </a:lnTo>
                <a:lnTo>
                  <a:pt x="542" y="360"/>
                </a:lnTo>
                <a:close/>
                <a:moveTo>
                  <a:pt x="553" y="356"/>
                </a:moveTo>
                <a:lnTo>
                  <a:pt x="552" y="357"/>
                </a:lnTo>
                <a:lnTo>
                  <a:pt x="552" y="356"/>
                </a:lnTo>
                <a:lnTo>
                  <a:pt x="552" y="354"/>
                </a:lnTo>
                <a:lnTo>
                  <a:pt x="553" y="354"/>
                </a:lnTo>
                <a:lnTo>
                  <a:pt x="553" y="356"/>
                </a:lnTo>
                <a:close/>
                <a:moveTo>
                  <a:pt x="571" y="354"/>
                </a:moveTo>
                <a:lnTo>
                  <a:pt x="570" y="354"/>
                </a:lnTo>
                <a:lnTo>
                  <a:pt x="570" y="353"/>
                </a:lnTo>
                <a:lnTo>
                  <a:pt x="571" y="353"/>
                </a:lnTo>
                <a:lnTo>
                  <a:pt x="571" y="354"/>
                </a:lnTo>
                <a:close/>
                <a:moveTo>
                  <a:pt x="556" y="352"/>
                </a:moveTo>
                <a:lnTo>
                  <a:pt x="554" y="353"/>
                </a:lnTo>
                <a:lnTo>
                  <a:pt x="554" y="352"/>
                </a:lnTo>
                <a:lnTo>
                  <a:pt x="556" y="352"/>
                </a:lnTo>
                <a:close/>
                <a:moveTo>
                  <a:pt x="608" y="353"/>
                </a:moveTo>
                <a:lnTo>
                  <a:pt x="607" y="353"/>
                </a:lnTo>
                <a:lnTo>
                  <a:pt x="608" y="352"/>
                </a:lnTo>
                <a:lnTo>
                  <a:pt x="609" y="352"/>
                </a:lnTo>
                <a:lnTo>
                  <a:pt x="608" y="353"/>
                </a:lnTo>
                <a:close/>
                <a:moveTo>
                  <a:pt x="559" y="357"/>
                </a:moveTo>
                <a:lnTo>
                  <a:pt x="558" y="357"/>
                </a:lnTo>
                <a:lnTo>
                  <a:pt x="557" y="357"/>
                </a:lnTo>
                <a:lnTo>
                  <a:pt x="556" y="356"/>
                </a:lnTo>
                <a:lnTo>
                  <a:pt x="554" y="354"/>
                </a:lnTo>
                <a:lnTo>
                  <a:pt x="554" y="353"/>
                </a:lnTo>
                <a:lnTo>
                  <a:pt x="556" y="353"/>
                </a:lnTo>
                <a:lnTo>
                  <a:pt x="557" y="352"/>
                </a:lnTo>
                <a:lnTo>
                  <a:pt x="559" y="352"/>
                </a:lnTo>
                <a:lnTo>
                  <a:pt x="559" y="353"/>
                </a:lnTo>
                <a:lnTo>
                  <a:pt x="559" y="354"/>
                </a:lnTo>
                <a:lnTo>
                  <a:pt x="559" y="356"/>
                </a:lnTo>
                <a:lnTo>
                  <a:pt x="559" y="357"/>
                </a:lnTo>
                <a:close/>
                <a:moveTo>
                  <a:pt x="546" y="352"/>
                </a:moveTo>
                <a:lnTo>
                  <a:pt x="546" y="350"/>
                </a:lnTo>
                <a:lnTo>
                  <a:pt x="546" y="349"/>
                </a:lnTo>
                <a:lnTo>
                  <a:pt x="548" y="350"/>
                </a:lnTo>
                <a:lnTo>
                  <a:pt x="546" y="352"/>
                </a:lnTo>
                <a:lnTo>
                  <a:pt x="546" y="353"/>
                </a:lnTo>
                <a:lnTo>
                  <a:pt x="545" y="353"/>
                </a:lnTo>
                <a:lnTo>
                  <a:pt x="545" y="352"/>
                </a:lnTo>
                <a:lnTo>
                  <a:pt x="545" y="350"/>
                </a:lnTo>
                <a:lnTo>
                  <a:pt x="545" y="349"/>
                </a:lnTo>
                <a:lnTo>
                  <a:pt x="546" y="349"/>
                </a:lnTo>
                <a:lnTo>
                  <a:pt x="546" y="352"/>
                </a:lnTo>
                <a:close/>
                <a:moveTo>
                  <a:pt x="554" y="352"/>
                </a:moveTo>
                <a:lnTo>
                  <a:pt x="553" y="352"/>
                </a:lnTo>
                <a:lnTo>
                  <a:pt x="554" y="350"/>
                </a:lnTo>
                <a:lnTo>
                  <a:pt x="554" y="349"/>
                </a:lnTo>
                <a:lnTo>
                  <a:pt x="554" y="348"/>
                </a:lnTo>
                <a:lnTo>
                  <a:pt x="556" y="348"/>
                </a:lnTo>
                <a:lnTo>
                  <a:pt x="556" y="350"/>
                </a:lnTo>
                <a:lnTo>
                  <a:pt x="554" y="350"/>
                </a:lnTo>
                <a:lnTo>
                  <a:pt x="554" y="352"/>
                </a:lnTo>
                <a:close/>
                <a:moveTo>
                  <a:pt x="626" y="349"/>
                </a:moveTo>
                <a:lnTo>
                  <a:pt x="626" y="348"/>
                </a:lnTo>
                <a:lnTo>
                  <a:pt x="628" y="348"/>
                </a:lnTo>
                <a:lnTo>
                  <a:pt x="626" y="349"/>
                </a:lnTo>
                <a:close/>
                <a:moveTo>
                  <a:pt x="545" y="348"/>
                </a:moveTo>
                <a:lnTo>
                  <a:pt x="545" y="346"/>
                </a:lnTo>
                <a:lnTo>
                  <a:pt x="546" y="346"/>
                </a:lnTo>
                <a:lnTo>
                  <a:pt x="546" y="348"/>
                </a:lnTo>
                <a:lnTo>
                  <a:pt x="545" y="348"/>
                </a:lnTo>
                <a:close/>
                <a:moveTo>
                  <a:pt x="512" y="345"/>
                </a:moveTo>
                <a:lnTo>
                  <a:pt x="511" y="345"/>
                </a:lnTo>
                <a:lnTo>
                  <a:pt x="512" y="344"/>
                </a:lnTo>
                <a:lnTo>
                  <a:pt x="512" y="345"/>
                </a:lnTo>
                <a:close/>
                <a:moveTo>
                  <a:pt x="634" y="345"/>
                </a:moveTo>
                <a:lnTo>
                  <a:pt x="633" y="345"/>
                </a:lnTo>
                <a:lnTo>
                  <a:pt x="633" y="344"/>
                </a:lnTo>
                <a:lnTo>
                  <a:pt x="634" y="344"/>
                </a:lnTo>
                <a:lnTo>
                  <a:pt x="634" y="345"/>
                </a:lnTo>
                <a:close/>
                <a:moveTo>
                  <a:pt x="567" y="350"/>
                </a:moveTo>
                <a:lnTo>
                  <a:pt x="569" y="350"/>
                </a:lnTo>
                <a:lnTo>
                  <a:pt x="569" y="352"/>
                </a:lnTo>
                <a:lnTo>
                  <a:pt x="569" y="353"/>
                </a:lnTo>
                <a:lnTo>
                  <a:pt x="569" y="354"/>
                </a:lnTo>
                <a:lnTo>
                  <a:pt x="567" y="354"/>
                </a:lnTo>
                <a:lnTo>
                  <a:pt x="567" y="356"/>
                </a:lnTo>
                <a:lnTo>
                  <a:pt x="567" y="357"/>
                </a:lnTo>
                <a:lnTo>
                  <a:pt x="566" y="357"/>
                </a:lnTo>
                <a:lnTo>
                  <a:pt x="566" y="358"/>
                </a:lnTo>
                <a:lnTo>
                  <a:pt x="566" y="360"/>
                </a:lnTo>
                <a:lnTo>
                  <a:pt x="567" y="360"/>
                </a:lnTo>
                <a:lnTo>
                  <a:pt x="567" y="362"/>
                </a:lnTo>
                <a:lnTo>
                  <a:pt x="567" y="363"/>
                </a:lnTo>
                <a:lnTo>
                  <a:pt x="567" y="367"/>
                </a:lnTo>
                <a:lnTo>
                  <a:pt x="567" y="369"/>
                </a:lnTo>
                <a:lnTo>
                  <a:pt x="566" y="369"/>
                </a:lnTo>
                <a:lnTo>
                  <a:pt x="566" y="370"/>
                </a:lnTo>
                <a:lnTo>
                  <a:pt x="566" y="373"/>
                </a:lnTo>
                <a:lnTo>
                  <a:pt x="565" y="371"/>
                </a:lnTo>
                <a:lnTo>
                  <a:pt x="565" y="367"/>
                </a:lnTo>
                <a:lnTo>
                  <a:pt x="565" y="366"/>
                </a:lnTo>
                <a:lnTo>
                  <a:pt x="565" y="365"/>
                </a:lnTo>
                <a:lnTo>
                  <a:pt x="565" y="363"/>
                </a:lnTo>
                <a:lnTo>
                  <a:pt x="565" y="362"/>
                </a:lnTo>
                <a:lnTo>
                  <a:pt x="565" y="361"/>
                </a:lnTo>
                <a:lnTo>
                  <a:pt x="563" y="360"/>
                </a:lnTo>
                <a:lnTo>
                  <a:pt x="562" y="358"/>
                </a:lnTo>
                <a:lnTo>
                  <a:pt x="561" y="357"/>
                </a:lnTo>
                <a:lnTo>
                  <a:pt x="561" y="354"/>
                </a:lnTo>
                <a:lnTo>
                  <a:pt x="562" y="354"/>
                </a:lnTo>
                <a:lnTo>
                  <a:pt x="562" y="353"/>
                </a:lnTo>
                <a:lnTo>
                  <a:pt x="561" y="352"/>
                </a:lnTo>
                <a:lnTo>
                  <a:pt x="559" y="352"/>
                </a:lnTo>
                <a:lnTo>
                  <a:pt x="559" y="350"/>
                </a:lnTo>
                <a:lnTo>
                  <a:pt x="558" y="349"/>
                </a:lnTo>
                <a:lnTo>
                  <a:pt x="558" y="348"/>
                </a:lnTo>
                <a:lnTo>
                  <a:pt x="557" y="348"/>
                </a:lnTo>
                <a:lnTo>
                  <a:pt x="557" y="346"/>
                </a:lnTo>
                <a:lnTo>
                  <a:pt x="558" y="346"/>
                </a:lnTo>
                <a:lnTo>
                  <a:pt x="558" y="345"/>
                </a:lnTo>
                <a:lnTo>
                  <a:pt x="558" y="344"/>
                </a:lnTo>
                <a:lnTo>
                  <a:pt x="559" y="344"/>
                </a:lnTo>
                <a:lnTo>
                  <a:pt x="561" y="344"/>
                </a:lnTo>
                <a:lnTo>
                  <a:pt x="562" y="344"/>
                </a:lnTo>
                <a:lnTo>
                  <a:pt x="563" y="345"/>
                </a:lnTo>
                <a:lnTo>
                  <a:pt x="563" y="346"/>
                </a:lnTo>
                <a:lnTo>
                  <a:pt x="563" y="348"/>
                </a:lnTo>
                <a:lnTo>
                  <a:pt x="565" y="349"/>
                </a:lnTo>
                <a:lnTo>
                  <a:pt x="566" y="349"/>
                </a:lnTo>
                <a:lnTo>
                  <a:pt x="567" y="350"/>
                </a:lnTo>
                <a:close/>
                <a:moveTo>
                  <a:pt x="626" y="341"/>
                </a:moveTo>
                <a:lnTo>
                  <a:pt x="626" y="343"/>
                </a:lnTo>
                <a:lnTo>
                  <a:pt x="625" y="343"/>
                </a:lnTo>
                <a:lnTo>
                  <a:pt x="625" y="344"/>
                </a:lnTo>
                <a:lnTo>
                  <a:pt x="624" y="343"/>
                </a:lnTo>
                <a:lnTo>
                  <a:pt x="625" y="343"/>
                </a:lnTo>
                <a:lnTo>
                  <a:pt x="626" y="343"/>
                </a:lnTo>
                <a:lnTo>
                  <a:pt x="626" y="341"/>
                </a:lnTo>
                <a:close/>
                <a:moveTo>
                  <a:pt x="586" y="353"/>
                </a:moveTo>
                <a:lnTo>
                  <a:pt x="584" y="353"/>
                </a:lnTo>
                <a:lnTo>
                  <a:pt x="584" y="352"/>
                </a:lnTo>
                <a:lnTo>
                  <a:pt x="586" y="352"/>
                </a:lnTo>
                <a:lnTo>
                  <a:pt x="586" y="350"/>
                </a:lnTo>
                <a:lnTo>
                  <a:pt x="586" y="346"/>
                </a:lnTo>
                <a:lnTo>
                  <a:pt x="586" y="345"/>
                </a:lnTo>
                <a:lnTo>
                  <a:pt x="584" y="345"/>
                </a:lnTo>
                <a:lnTo>
                  <a:pt x="584" y="344"/>
                </a:lnTo>
                <a:lnTo>
                  <a:pt x="586" y="343"/>
                </a:lnTo>
                <a:lnTo>
                  <a:pt x="586" y="341"/>
                </a:lnTo>
                <a:lnTo>
                  <a:pt x="587" y="341"/>
                </a:lnTo>
                <a:lnTo>
                  <a:pt x="588" y="343"/>
                </a:lnTo>
                <a:lnTo>
                  <a:pt x="588" y="344"/>
                </a:lnTo>
                <a:lnTo>
                  <a:pt x="588" y="345"/>
                </a:lnTo>
                <a:lnTo>
                  <a:pt x="588" y="346"/>
                </a:lnTo>
                <a:lnTo>
                  <a:pt x="587" y="348"/>
                </a:lnTo>
                <a:lnTo>
                  <a:pt x="587" y="349"/>
                </a:lnTo>
                <a:lnTo>
                  <a:pt x="587" y="350"/>
                </a:lnTo>
                <a:lnTo>
                  <a:pt x="587" y="352"/>
                </a:lnTo>
                <a:lnTo>
                  <a:pt x="586" y="352"/>
                </a:lnTo>
                <a:lnTo>
                  <a:pt x="586" y="353"/>
                </a:lnTo>
                <a:close/>
                <a:moveTo>
                  <a:pt x="713" y="335"/>
                </a:moveTo>
                <a:lnTo>
                  <a:pt x="711" y="335"/>
                </a:lnTo>
                <a:lnTo>
                  <a:pt x="711" y="333"/>
                </a:lnTo>
                <a:lnTo>
                  <a:pt x="710" y="333"/>
                </a:lnTo>
                <a:lnTo>
                  <a:pt x="710" y="332"/>
                </a:lnTo>
                <a:lnTo>
                  <a:pt x="711" y="332"/>
                </a:lnTo>
                <a:lnTo>
                  <a:pt x="713" y="333"/>
                </a:lnTo>
                <a:lnTo>
                  <a:pt x="713" y="335"/>
                </a:lnTo>
                <a:close/>
                <a:moveTo>
                  <a:pt x="744" y="329"/>
                </a:moveTo>
                <a:lnTo>
                  <a:pt x="745" y="329"/>
                </a:lnTo>
                <a:lnTo>
                  <a:pt x="745" y="331"/>
                </a:lnTo>
                <a:lnTo>
                  <a:pt x="745" y="332"/>
                </a:lnTo>
                <a:lnTo>
                  <a:pt x="744" y="332"/>
                </a:lnTo>
                <a:lnTo>
                  <a:pt x="743" y="332"/>
                </a:lnTo>
                <a:lnTo>
                  <a:pt x="743" y="331"/>
                </a:lnTo>
                <a:lnTo>
                  <a:pt x="741" y="331"/>
                </a:lnTo>
                <a:lnTo>
                  <a:pt x="743" y="329"/>
                </a:lnTo>
                <a:lnTo>
                  <a:pt x="744" y="329"/>
                </a:lnTo>
                <a:close/>
                <a:moveTo>
                  <a:pt x="668" y="328"/>
                </a:moveTo>
                <a:lnTo>
                  <a:pt x="669" y="328"/>
                </a:lnTo>
                <a:lnTo>
                  <a:pt x="671" y="329"/>
                </a:lnTo>
                <a:lnTo>
                  <a:pt x="671" y="332"/>
                </a:lnTo>
                <a:lnTo>
                  <a:pt x="672" y="333"/>
                </a:lnTo>
                <a:lnTo>
                  <a:pt x="673" y="335"/>
                </a:lnTo>
                <a:lnTo>
                  <a:pt x="673" y="336"/>
                </a:lnTo>
                <a:lnTo>
                  <a:pt x="675" y="336"/>
                </a:lnTo>
                <a:lnTo>
                  <a:pt x="676" y="336"/>
                </a:lnTo>
                <a:lnTo>
                  <a:pt x="677" y="336"/>
                </a:lnTo>
                <a:lnTo>
                  <a:pt x="679" y="336"/>
                </a:lnTo>
                <a:lnTo>
                  <a:pt x="679" y="335"/>
                </a:lnTo>
                <a:lnTo>
                  <a:pt x="680" y="335"/>
                </a:lnTo>
                <a:lnTo>
                  <a:pt x="681" y="335"/>
                </a:lnTo>
                <a:lnTo>
                  <a:pt x="681" y="336"/>
                </a:lnTo>
                <a:lnTo>
                  <a:pt x="683" y="336"/>
                </a:lnTo>
                <a:lnTo>
                  <a:pt x="684" y="336"/>
                </a:lnTo>
                <a:lnTo>
                  <a:pt x="684" y="337"/>
                </a:lnTo>
                <a:lnTo>
                  <a:pt x="685" y="339"/>
                </a:lnTo>
                <a:lnTo>
                  <a:pt x="685" y="340"/>
                </a:lnTo>
                <a:lnTo>
                  <a:pt x="685" y="341"/>
                </a:lnTo>
                <a:lnTo>
                  <a:pt x="684" y="341"/>
                </a:lnTo>
                <a:lnTo>
                  <a:pt x="684" y="343"/>
                </a:lnTo>
                <a:lnTo>
                  <a:pt x="685" y="344"/>
                </a:lnTo>
                <a:lnTo>
                  <a:pt x="685" y="345"/>
                </a:lnTo>
                <a:lnTo>
                  <a:pt x="684" y="345"/>
                </a:lnTo>
                <a:lnTo>
                  <a:pt x="685" y="345"/>
                </a:lnTo>
                <a:lnTo>
                  <a:pt x="686" y="345"/>
                </a:lnTo>
                <a:lnTo>
                  <a:pt x="686" y="346"/>
                </a:lnTo>
                <a:lnTo>
                  <a:pt x="688" y="346"/>
                </a:lnTo>
                <a:lnTo>
                  <a:pt x="689" y="346"/>
                </a:lnTo>
                <a:lnTo>
                  <a:pt x="689" y="348"/>
                </a:lnTo>
                <a:lnTo>
                  <a:pt x="689" y="346"/>
                </a:lnTo>
                <a:lnTo>
                  <a:pt x="690" y="346"/>
                </a:lnTo>
                <a:lnTo>
                  <a:pt x="690" y="348"/>
                </a:lnTo>
                <a:lnTo>
                  <a:pt x="692" y="348"/>
                </a:lnTo>
                <a:lnTo>
                  <a:pt x="693" y="348"/>
                </a:lnTo>
                <a:lnTo>
                  <a:pt x="694" y="348"/>
                </a:lnTo>
                <a:lnTo>
                  <a:pt x="696" y="346"/>
                </a:lnTo>
                <a:lnTo>
                  <a:pt x="697" y="346"/>
                </a:lnTo>
                <a:lnTo>
                  <a:pt x="698" y="348"/>
                </a:lnTo>
                <a:lnTo>
                  <a:pt x="701" y="348"/>
                </a:lnTo>
                <a:lnTo>
                  <a:pt x="702" y="348"/>
                </a:lnTo>
                <a:lnTo>
                  <a:pt x="703" y="349"/>
                </a:lnTo>
                <a:lnTo>
                  <a:pt x="705" y="349"/>
                </a:lnTo>
                <a:lnTo>
                  <a:pt x="705" y="348"/>
                </a:lnTo>
                <a:lnTo>
                  <a:pt x="706" y="348"/>
                </a:lnTo>
                <a:lnTo>
                  <a:pt x="707" y="348"/>
                </a:lnTo>
                <a:lnTo>
                  <a:pt x="707" y="349"/>
                </a:lnTo>
                <a:lnTo>
                  <a:pt x="709" y="349"/>
                </a:lnTo>
                <a:lnTo>
                  <a:pt x="710" y="350"/>
                </a:lnTo>
                <a:lnTo>
                  <a:pt x="710" y="352"/>
                </a:lnTo>
                <a:lnTo>
                  <a:pt x="713" y="353"/>
                </a:lnTo>
                <a:lnTo>
                  <a:pt x="714" y="353"/>
                </a:lnTo>
                <a:lnTo>
                  <a:pt x="715" y="353"/>
                </a:lnTo>
                <a:lnTo>
                  <a:pt x="719" y="353"/>
                </a:lnTo>
                <a:lnTo>
                  <a:pt x="719" y="352"/>
                </a:lnTo>
                <a:lnTo>
                  <a:pt x="720" y="353"/>
                </a:lnTo>
                <a:lnTo>
                  <a:pt x="722" y="353"/>
                </a:lnTo>
                <a:lnTo>
                  <a:pt x="724" y="354"/>
                </a:lnTo>
                <a:lnTo>
                  <a:pt x="726" y="354"/>
                </a:lnTo>
                <a:lnTo>
                  <a:pt x="727" y="356"/>
                </a:lnTo>
                <a:lnTo>
                  <a:pt x="727" y="357"/>
                </a:lnTo>
                <a:lnTo>
                  <a:pt x="728" y="358"/>
                </a:lnTo>
                <a:lnTo>
                  <a:pt x="728" y="360"/>
                </a:lnTo>
                <a:lnTo>
                  <a:pt x="727" y="360"/>
                </a:lnTo>
                <a:lnTo>
                  <a:pt x="726" y="361"/>
                </a:lnTo>
                <a:lnTo>
                  <a:pt x="726" y="362"/>
                </a:lnTo>
                <a:lnTo>
                  <a:pt x="726" y="363"/>
                </a:lnTo>
                <a:lnTo>
                  <a:pt x="724" y="363"/>
                </a:lnTo>
                <a:lnTo>
                  <a:pt x="724" y="365"/>
                </a:lnTo>
                <a:lnTo>
                  <a:pt x="723" y="365"/>
                </a:lnTo>
                <a:lnTo>
                  <a:pt x="722" y="366"/>
                </a:lnTo>
                <a:lnTo>
                  <a:pt x="720" y="365"/>
                </a:lnTo>
                <a:lnTo>
                  <a:pt x="719" y="365"/>
                </a:lnTo>
                <a:lnTo>
                  <a:pt x="718" y="365"/>
                </a:lnTo>
                <a:lnTo>
                  <a:pt x="717" y="365"/>
                </a:lnTo>
                <a:lnTo>
                  <a:pt x="715" y="365"/>
                </a:lnTo>
                <a:lnTo>
                  <a:pt x="714" y="365"/>
                </a:lnTo>
                <a:lnTo>
                  <a:pt x="713" y="366"/>
                </a:lnTo>
                <a:lnTo>
                  <a:pt x="711" y="366"/>
                </a:lnTo>
                <a:lnTo>
                  <a:pt x="710" y="365"/>
                </a:lnTo>
                <a:lnTo>
                  <a:pt x="709" y="365"/>
                </a:lnTo>
                <a:lnTo>
                  <a:pt x="707" y="365"/>
                </a:lnTo>
                <a:lnTo>
                  <a:pt x="706" y="365"/>
                </a:lnTo>
                <a:lnTo>
                  <a:pt x="705" y="365"/>
                </a:lnTo>
                <a:lnTo>
                  <a:pt x="703" y="366"/>
                </a:lnTo>
                <a:lnTo>
                  <a:pt x="702" y="366"/>
                </a:lnTo>
                <a:lnTo>
                  <a:pt x="702" y="367"/>
                </a:lnTo>
                <a:lnTo>
                  <a:pt x="701" y="369"/>
                </a:lnTo>
                <a:lnTo>
                  <a:pt x="701" y="370"/>
                </a:lnTo>
                <a:lnTo>
                  <a:pt x="701" y="371"/>
                </a:lnTo>
                <a:lnTo>
                  <a:pt x="701" y="373"/>
                </a:lnTo>
                <a:lnTo>
                  <a:pt x="700" y="373"/>
                </a:lnTo>
                <a:lnTo>
                  <a:pt x="700" y="375"/>
                </a:lnTo>
                <a:lnTo>
                  <a:pt x="700" y="377"/>
                </a:lnTo>
                <a:lnTo>
                  <a:pt x="700" y="379"/>
                </a:lnTo>
                <a:lnTo>
                  <a:pt x="698" y="379"/>
                </a:lnTo>
                <a:lnTo>
                  <a:pt x="697" y="381"/>
                </a:lnTo>
                <a:lnTo>
                  <a:pt x="697" y="382"/>
                </a:lnTo>
                <a:lnTo>
                  <a:pt x="697" y="383"/>
                </a:lnTo>
                <a:lnTo>
                  <a:pt x="697" y="384"/>
                </a:lnTo>
                <a:lnTo>
                  <a:pt x="698" y="386"/>
                </a:lnTo>
                <a:lnTo>
                  <a:pt x="698" y="388"/>
                </a:lnTo>
                <a:lnTo>
                  <a:pt x="698" y="390"/>
                </a:lnTo>
                <a:lnTo>
                  <a:pt x="697" y="390"/>
                </a:lnTo>
                <a:lnTo>
                  <a:pt x="697" y="391"/>
                </a:lnTo>
                <a:lnTo>
                  <a:pt x="697" y="392"/>
                </a:lnTo>
                <a:lnTo>
                  <a:pt x="697" y="395"/>
                </a:lnTo>
                <a:lnTo>
                  <a:pt x="696" y="396"/>
                </a:lnTo>
                <a:lnTo>
                  <a:pt x="694" y="396"/>
                </a:lnTo>
                <a:lnTo>
                  <a:pt x="693" y="396"/>
                </a:lnTo>
                <a:lnTo>
                  <a:pt x="690" y="396"/>
                </a:lnTo>
                <a:lnTo>
                  <a:pt x="690" y="398"/>
                </a:lnTo>
                <a:lnTo>
                  <a:pt x="689" y="398"/>
                </a:lnTo>
                <a:lnTo>
                  <a:pt x="688" y="398"/>
                </a:lnTo>
                <a:lnTo>
                  <a:pt x="688" y="399"/>
                </a:lnTo>
                <a:lnTo>
                  <a:pt x="686" y="399"/>
                </a:lnTo>
                <a:lnTo>
                  <a:pt x="686" y="398"/>
                </a:lnTo>
                <a:lnTo>
                  <a:pt x="686" y="399"/>
                </a:lnTo>
                <a:lnTo>
                  <a:pt x="685" y="399"/>
                </a:lnTo>
                <a:lnTo>
                  <a:pt x="686" y="399"/>
                </a:lnTo>
                <a:lnTo>
                  <a:pt x="685" y="399"/>
                </a:lnTo>
                <a:lnTo>
                  <a:pt x="684" y="399"/>
                </a:lnTo>
                <a:lnTo>
                  <a:pt x="683" y="399"/>
                </a:lnTo>
                <a:lnTo>
                  <a:pt x="681" y="400"/>
                </a:lnTo>
                <a:lnTo>
                  <a:pt x="677" y="400"/>
                </a:lnTo>
                <a:lnTo>
                  <a:pt x="676" y="400"/>
                </a:lnTo>
                <a:lnTo>
                  <a:pt x="676" y="401"/>
                </a:lnTo>
                <a:lnTo>
                  <a:pt x="675" y="401"/>
                </a:lnTo>
                <a:lnTo>
                  <a:pt x="673" y="401"/>
                </a:lnTo>
                <a:lnTo>
                  <a:pt x="672" y="403"/>
                </a:lnTo>
                <a:lnTo>
                  <a:pt x="671" y="403"/>
                </a:lnTo>
                <a:lnTo>
                  <a:pt x="669" y="403"/>
                </a:lnTo>
                <a:lnTo>
                  <a:pt x="669" y="404"/>
                </a:lnTo>
                <a:lnTo>
                  <a:pt x="668" y="404"/>
                </a:lnTo>
                <a:lnTo>
                  <a:pt x="667" y="404"/>
                </a:lnTo>
                <a:lnTo>
                  <a:pt x="667" y="405"/>
                </a:lnTo>
                <a:lnTo>
                  <a:pt x="665" y="405"/>
                </a:lnTo>
                <a:lnTo>
                  <a:pt x="664" y="405"/>
                </a:lnTo>
                <a:lnTo>
                  <a:pt x="663" y="405"/>
                </a:lnTo>
                <a:lnTo>
                  <a:pt x="663" y="407"/>
                </a:lnTo>
                <a:lnTo>
                  <a:pt x="662" y="407"/>
                </a:lnTo>
                <a:lnTo>
                  <a:pt x="660" y="407"/>
                </a:lnTo>
                <a:lnTo>
                  <a:pt x="659" y="407"/>
                </a:lnTo>
                <a:lnTo>
                  <a:pt x="658" y="407"/>
                </a:lnTo>
                <a:lnTo>
                  <a:pt x="656" y="405"/>
                </a:lnTo>
                <a:lnTo>
                  <a:pt x="656" y="407"/>
                </a:lnTo>
                <a:lnTo>
                  <a:pt x="655" y="407"/>
                </a:lnTo>
                <a:lnTo>
                  <a:pt x="654" y="407"/>
                </a:lnTo>
                <a:lnTo>
                  <a:pt x="652" y="407"/>
                </a:lnTo>
                <a:lnTo>
                  <a:pt x="651" y="407"/>
                </a:lnTo>
                <a:lnTo>
                  <a:pt x="650" y="407"/>
                </a:lnTo>
                <a:lnTo>
                  <a:pt x="648" y="407"/>
                </a:lnTo>
                <a:lnTo>
                  <a:pt x="648" y="405"/>
                </a:lnTo>
                <a:lnTo>
                  <a:pt x="647" y="405"/>
                </a:lnTo>
                <a:lnTo>
                  <a:pt x="646" y="405"/>
                </a:lnTo>
                <a:lnTo>
                  <a:pt x="646" y="407"/>
                </a:lnTo>
                <a:lnTo>
                  <a:pt x="645" y="407"/>
                </a:lnTo>
                <a:lnTo>
                  <a:pt x="643" y="407"/>
                </a:lnTo>
                <a:lnTo>
                  <a:pt x="642" y="407"/>
                </a:lnTo>
                <a:lnTo>
                  <a:pt x="642" y="405"/>
                </a:lnTo>
                <a:lnTo>
                  <a:pt x="642" y="404"/>
                </a:lnTo>
                <a:lnTo>
                  <a:pt x="642" y="403"/>
                </a:lnTo>
                <a:lnTo>
                  <a:pt x="643" y="401"/>
                </a:lnTo>
                <a:lnTo>
                  <a:pt x="642" y="401"/>
                </a:lnTo>
                <a:lnTo>
                  <a:pt x="641" y="401"/>
                </a:lnTo>
                <a:lnTo>
                  <a:pt x="641" y="399"/>
                </a:lnTo>
                <a:lnTo>
                  <a:pt x="639" y="400"/>
                </a:lnTo>
                <a:lnTo>
                  <a:pt x="638" y="399"/>
                </a:lnTo>
                <a:lnTo>
                  <a:pt x="637" y="399"/>
                </a:lnTo>
                <a:lnTo>
                  <a:pt x="637" y="398"/>
                </a:lnTo>
                <a:lnTo>
                  <a:pt x="635" y="398"/>
                </a:lnTo>
                <a:lnTo>
                  <a:pt x="634" y="398"/>
                </a:lnTo>
                <a:lnTo>
                  <a:pt x="634" y="396"/>
                </a:lnTo>
                <a:lnTo>
                  <a:pt x="633" y="395"/>
                </a:lnTo>
                <a:lnTo>
                  <a:pt x="631" y="394"/>
                </a:lnTo>
                <a:lnTo>
                  <a:pt x="631" y="392"/>
                </a:lnTo>
                <a:lnTo>
                  <a:pt x="630" y="391"/>
                </a:lnTo>
                <a:lnTo>
                  <a:pt x="631" y="390"/>
                </a:lnTo>
                <a:lnTo>
                  <a:pt x="630" y="390"/>
                </a:lnTo>
                <a:lnTo>
                  <a:pt x="629" y="391"/>
                </a:lnTo>
                <a:lnTo>
                  <a:pt x="629" y="390"/>
                </a:lnTo>
                <a:lnTo>
                  <a:pt x="628" y="390"/>
                </a:lnTo>
                <a:lnTo>
                  <a:pt x="629" y="388"/>
                </a:lnTo>
                <a:lnTo>
                  <a:pt x="629" y="387"/>
                </a:lnTo>
                <a:lnTo>
                  <a:pt x="628" y="387"/>
                </a:lnTo>
                <a:lnTo>
                  <a:pt x="626" y="387"/>
                </a:lnTo>
                <a:lnTo>
                  <a:pt x="626" y="386"/>
                </a:lnTo>
                <a:lnTo>
                  <a:pt x="625" y="386"/>
                </a:lnTo>
                <a:lnTo>
                  <a:pt x="624" y="386"/>
                </a:lnTo>
                <a:lnTo>
                  <a:pt x="624" y="384"/>
                </a:lnTo>
                <a:lnTo>
                  <a:pt x="624" y="383"/>
                </a:lnTo>
                <a:lnTo>
                  <a:pt x="622" y="383"/>
                </a:lnTo>
                <a:lnTo>
                  <a:pt x="622" y="382"/>
                </a:lnTo>
                <a:lnTo>
                  <a:pt x="622" y="381"/>
                </a:lnTo>
                <a:lnTo>
                  <a:pt x="622" y="379"/>
                </a:lnTo>
                <a:lnTo>
                  <a:pt x="624" y="379"/>
                </a:lnTo>
                <a:lnTo>
                  <a:pt x="625" y="379"/>
                </a:lnTo>
                <a:lnTo>
                  <a:pt x="624" y="379"/>
                </a:lnTo>
                <a:lnTo>
                  <a:pt x="624" y="378"/>
                </a:lnTo>
                <a:lnTo>
                  <a:pt x="625" y="377"/>
                </a:lnTo>
                <a:lnTo>
                  <a:pt x="624" y="377"/>
                </a:lnTo>
                <a:lnTo>
                  <a:pt x="622" y="377"/>
                </a:lnTo>
                <a:lnTo>
                  <a:pt x="622" y="375"/>
                </a:lnTo>
                <a:lnTo>
                  <a:pt x="624" y="375"/>
                </a:lnTo>
                <a:lnTo>
                  <a:pt x="624" y="374"/>
                </a:lnTo>
                <a:lnTo>
                  <a:pt x="625" y="374"/>
                </a:lnTo>
                <a:lnTo>
                  <a:pt x="625" y="373"/>
                </a:lnTo>
                <a:lnTo>
                  <a:pt x="626" y="373"/>
                </a:lnTo>
                <a:lnTo>
                  <a:pt x="625" y="373"/>
                </a:lnTo>
                <a:lnTo>
                  <a:pt x="625" y="371"/>
                </a:lnTo>
                <a:lnTo>
                  <a:pt x="624" y="371"/>
                </a:lnTo>
                <a:lnTo>
                  <a:pt x="624" y="370"/>
                </a:lnTo>
                <a:lnTo>
                  <a:pt x="622" y="370"/>
                </a:lnTo>
                <a:lnTo>
                  <a:pt x="622" y="369"/>
                </a:lnTo>
                <a:lnTo>
                  <a:pt x="621" y="369"/>
                </a:lnTo>
                <a:lnTo>
                  <a:pt x="621" y="367"/>
                </a:lnTo>
                <a:lnTo>
                  <a:pt x="620" y="367"/>
                </a:lnTo>
                <a:lnTo>
                  <a:pt x="620" y="366"/>
                </a:lnTo>
                <a:lnTo>
                  <a:pt x="618" y="366"/>
                </a:lnTo>
                <a:lnTo>
                  <a:pt x="617" y="366"/>
                </a:lnTo>
                <a:lnTo>
                  <a:pt x="616" y="366"/>
                </a:lnTo>
                <a:lnTo>
                  <a:pt x="614" y="366"/>
                </a:lnTo>
                <a:lnTo>
                  <a:pt x="614" y="367"/>
                </a:lnTo>
                <a:lnTo>
                  <a:pt x="613" y="367"/>
                </a:lnTo>
                <a:lnTo>
                  <a:pt x="613" y="366"/>
                </a:lnTo>
                <a:lnTo>
                  <a:pt x="612" y="366"/>
                </a:lnTo>
                <a:lnTo>
                  <a:pt x="611" y="366"/>
                </a:lnTo>
                <a:lnTo>
                  <a:pt x="611" y="365"/>
                </a:lnTo>
                <a:lnTo>
                  <a:pt x="609" y="365"/>
                </a:lnTo>
                <a:lnTo>
                  <a:pt x="609" y="363"/>
                </a:lnTo>
                <a:lnTo>
                  <a:pt x="608" y="363"/>
                </a:lnTo>
                <a:lnTo>
                  <a:pt x="607" y="363"/>
                </a:lnTo>
                <a:lnTo>
                  <a:pt x="607" y="362"/>
                </a:lnTo>
                <a:lnTo>
                  <a:pt x="605" y="362"/>
                </a:lnTo>
                <a:lnTo>
                  <a:pt x="605" y="361"/>
                </a:lnTo>
                <a:lnTo>
                  <a:pt x="607" y="361"/>
                </a:lnTo>
                <a:lnTo>
                  <a:pt x="608" y="361"/>
                </a:lnTo>
                <a:lnTo>
                  <a:pt x="608" y="360"/>
                </a:lnTo>
                <a:lnTo>
                  <a:pt x="607" y="360"/>
                </a:lnTo>
                <a:lnTo>
                  <a:pt x="607" y="358"/>
                </a:lnTo>
                <a:lnTo>
                  <a:pt x="607" y="357"/>
                </a:lnTo>
                <a:lnTo>
                  <a:pt x="605" y="357"/>
                </a:lnTo>
                <a:lnTo>
                  <a:pt x="605" y="356"/>
                </a:lnTo>
                <a:lnTo>
                  <a:pt x="607" y="354"/>
                </a:lnTo>
                <a:lnTo>
                  <a:pt x="607" y="353"/>
                </a:lnTo>
                <a:lnTo>
                  <a:pt x="608" y="353"/>
                </a:lnTo>
                <a:lnTo>
                  <a:pt x="608" y="354"/>
                </a:lnTo>
                <a:lnTo>
                  <a:pt x="608" y="353"/>
                </a:lnTo>
                <a:lnTo>
                  <a:pt x="609" y="352"/>
                </a:lnTo>
                <a:lnTo>
                  <a:pt x="609" y="350"/>
                </a:lnTo>
                <a:lnTo>
                  <a:pt x="611" y="350"/>
                </a:lnTo>
                <a:lnTo>
                  <a:pt x="611" y="349"/>
                </a:lnTo>
                <a:lnTo>
                  <a:pt x="609" y="349"/>
                </a:lnTo>
                <a:lnTo>
                  <a:pt x="609" y="350"/>
                </a:lnTo>
                <a:lnTo>
                  <a:pt x="611" y="348"/>
                </a:lnTo>
                <a:lnTo>
                  <a:pt x="612" y="346"/>
                </a:lnTo>
                <a:lnTo>
                  <a:pt x="613" y="346"/>
                </a:lnTo>
                <a:lnTo>
                  <a:pt x="613" y="345"/>
                </a:lnTo>
                <a:lnTo>
                  <a:pt x="614" y="344"/>
                </a:lnTo>
                <a:lnTo>
                  <a:pt x="616" y="344"/>
                </a:lnTo>
                <a:lnTo>
                  <a:pt x="617" y="344"/>
                </a:lnTo>
                <a:lnTo>
                  <a:pt x="618" y="344"/>
                </a:lnTo>
                <a:lnTo>
                  <a:pt x="618" y="345"/>
                </a:lnTo>
                <a:lnTo>
                  <a:pt x="620" y="345"/>
                </a:lnTo>
                <a:lnTo>
                  <a:pt x="621" y="345"/>
                </a:lnTo>
                <a:lnTo>
                  <a:pt x="622" y="345"/>
                </a:lnTo>
                <a:lnTo>
                  <a:pt x="622" y="346"/>
                </a:lnTo>
                <a:lnTo>
                  <a:pt x="624" y="346"/>
                </a:lnTo>
                <a:lnTo>
                  <a:pt x="624" y="348"/>
                </a:lnTo>
                <a:lnTo>
                  <a:pt x="624" y="349"/>
                </a:lnTo>
                <a:lnTo>
                  <a:pt x="625" y="349"/>
                </a:lnTo>
                <a:lnTo>
                  <a:pt x="626" y="349"/>
                </a:lnTo>
                <a:lnTo>
                  <a:pt x="626" y="350"/>
                </a:lnTo>
                <a:lnTo>
                  <a:pt x="628" y="350"/>
                </a:lnTo>
                <a:lnTo>
                  <a:pt x="628" y="349"/>
                </a:lnTo>
                <a:lnTo>
                  <a:pt x="629" y="349"/>
                </a:lnTo>
                <a:lnTo>
                  <a:pt x="630" y="349"/>
                </a:lnTo>
                <a:lnTo>
                  <a:pt x="630" y="348"/>
                </a:lnTo>
                <a:lnTo>
                  <a:pt x="630" y="346"/>
                </a:lnTo>
                <a:lnTo>
                  <a:pt x="631" y="346"/>
                </a:lnTo>
                <a:lnTo>
                  <a:pt x="633" y="346"/>
                </a:lnTo>
                <a:lnTo>
                  <a:pt x="634" y="345"/>
                </a:lnTo>
                <a:lnTo>
                  <a:pt x="634" y="346"/>
                </a:lnTo>
                <a:lnTo>
                  <a:pt x="634" y="349"/>
                </a:lnTo>
                <a:lnTo>
                  <a:pt x="635" y="350"/>
                </a:lnTo>
                <a:lnTo>
                  <a:pt x="635" y="352"/>
                </a:lnTo>
                <a:lnTo>
                  <a:pt x="635" y="354"/>
                </a:lnTo>
                <a:lnTo>
                  <a:pt x="637" y="354"/>
                </a:lnTo>
                <a:lnTo>
                  <a:pt x="637" y="356"/>
                </a:lnTo>
                <a:lnTo>
                  <a:pt x="638" y="356"/>
                </a:lnTo>
                <a:lnTo>
                  <a:pt x="637" y="356"/>
                </a:lnTo>
                <a:lnTo>
                  <a:pt x="637" y="357"/>
                </a:lnTo>
                <a:lnTo>
                  <a:pt x="638" y="357"/>
                </a:lnTo>
                <a:lnTo>
                  <a:pt x="637" y="358"/>
                </a:lnTo>
                <a:lnTo>
                  <a:pt x="637" y="360"/>
                </a:lnTo>
                <a:lnTo>
                  <a:pt x="637" y="361"/>
                </a:lnTo>
                <a:lnTo>
                  <a:pt x="637" y="367"/>
                </a:lnTo>
                <a:lnTo>
                  <a:pt x="638" y="369"/>
                </a:lnTo>
                <a:lnTo>
                  <a:pt x="646" y="369"/>
                </a:lnTo>
                <a:lnTo>
                  <a:pt x="648" y="369"/>
                </a:lnTo>
                <a:lnTo>
                  <a:pt x="650" y="369"/>
                </a:lnTo>
                <a:lnTo>
                  <a:pt x="651" y="369"/>
                </a:lnTo>
                <a:lnTo>
                  <a:pt x="654" y="369"/>
                </a:lnTo>
                <a:lnTo>
                  <a:pt x="655" y="369"/>
                </a:lnTo>
                <a:lnTo>
                  <a:pt x="658" y="369"/>
                </a:lnTo>
                <a:lnTo>
                  <a:pt x="659" y="369"/>
                </a:lnTo>
                <a:lnTo>
                  <a:pt x="662" y="369"/>
                </a:lnTo>
                <a:lnTo>
                  <a:pt x="668" y="369"/>
                </a:lnTo>
                <a:lnTo>
                  <a:pt x="667" y="365"/>
                </a:lnTo>
                <a:lnTo>
                  <a:pt x="665" y="361"/>
                </a:lnTo>
                <a:lnTo>
                  <a:pt x="664" y="354"/>
                </a:lnTo>
                <a:lnTo>
                  <a:pt x="664" y="353"/>
                </a:lnTo>
                <a:lnTo>
                  <a:pt x="662" y="346"/>
                </a:lnTo>
                <a:lnTo>
                  <a:pt x="660" y="344"/>
                </a:lnTo>
                <a:lnTo>
                  <a:pt x="660" y="343"/>
                </a:lnTo>
                <a:lnTo>
                  <a:pt x="660" y="341"/>
                </a:lnTo>
                <a:lnTo>
                  <a:pt x="660" y="340"/>
                </a:lnTo>
                <a:lnTo>
                  <a:pt x="662" y="340"/>
                </a:lnTo>
                <a:lnTo>
                  <a:pt x="660" y="340"/>
                </a:lnTo>
                <a:lnTo>
                  <a:pt x="660" y="339"/>
                </a:lnTo>
                <a:lnTo>
                  <a:pt x="662" y="337"/>
                </a:lnTo>
                <a:lnTo>
                  <a:pt x="660" y="337"/>
                </a:lnTo>
                <a:lnTo>
                  <a:pt x="660" y="336"/>
                </a:lnTo>
                <a:lnTo>
                  <a:pt x="660" y="335"/>
                </a:lnTo>
                <a:lnTo>
                  <a:pt x="662" y="335"/>
                </a:lnTo>
                <a:lnTo>
                  <a:pt x="662" y="333"/>
                </a:lnTo>
                <a:lnTo>
                  <a:pt x="660" y="333"/>
                </a:lnTo>
                <a:lnTo>
                  <a:pt x="660" y="332"/>
                </a:lnTo>
                <a:lnTo>
                  <a:pt x="662" y="332"/>
                </a:lnTo>
                <a:lnTo>
                  <a:pt x="663" y="332"/>
                </a:lnTo>
                <a:lnTo>
                  <a:pt x="663" y="331"/>
                </a:lnTo>
                <a:lnTo>
                  <a:pt x="662" y="329"/>
                </a:lnTo>
                <a:lnTo>
                  <a:pt x="663" y="329"/>
                </a:lnTo>
                <a:lnTo>
                  <a:pt x="665" y="328"/>
                </a:lnTo>
                <a:lnTo>
                  <a:pt x="667" y="328"/>
                </a:lnTo>
                <a:lnTo>
                  <a:pt x="668" y="328"/>
                </a:lnTo>
                <a:close/>
                <a:moveTo>
                  <a:pt x="532" y="328"/>
                </a:moveTo>
                <a:lnTo>
                  <a:pt x="532" y="329"/>
                </a:lnTo>
                <a:lnTo>
                  <a:pt x="532" y="332"/>
                </a:lnTo>
                <a:lnTo>
                  <a:pt x="531" y="332"/>
                </a:lnTo>
                <a:lnTo>
                  <a:pt x="529" y="331"/>
                </a:lnTo>
                <a:lnTo>
                  <a:pt x="528" y="331"/>
                </a:lnTo>
                <a:lnTo>
                  <a:pt x="528" y="329"/>
                </a:lnTo>
                <a:lnTo>
                  <a:pt x="528" y="328"/>
                </a:lnTo>
                <a:lnTo>
                  <a:pt x="529" y="328"/>
                </a:lnTo>
                <a:lnTo>
                  <a:pt x="528" y="328"/>
                </a:lnTo>
                <a:lnTo>
                  <a:pt x="528" y="327"/>
                </a:lnTo>
                <a:lnTo>
                  <a:pt x="529" y="326"/>
                </a:lnTo>
                <a:lnTo>
                  <a:pt x="529" y="324"/>
                </a:lnTo>
                <a:lnTo>
                  <a:pt x="532" y="327"/>
                </a:lnTo>
                <a:lnTo>
                  <a:pt x="532" y="328"/>
                </a:lnTo>
                <a:close/>
                <a:moveTo>
                  <a:pt x="740" y="323"/>
                </a:moveTo>
                <a:lnTo>
                  <a:pt x="740" y="324"/>
                </a:lnTo>
                <a:lnTo>
                  <a:pt x="739" y="326"/>
                </a:lnTo>
                <a:lnTo>
                  <a:pt x="737" y="326"/>
                </a:lnTo>
                <a:lnTo>
                  <a:pt x="737" y="327"/>
                </a:lnTo>
                <a:lnTo>
                  <a:pt x="736" y="327"/>
                </a:lnTo>
                <a:lnTo>
                  <a:pt x="735" y="326"/>
                </a:lnTo>
                <a:lnTo>
                  <a:pt x="735" y="324"/>
                </a:lnTo>
                <a:lnTo>
                  <a:pt x="736" y="324"/>
                </a:lnTo>
                <a:lnTo>
                  <a:pt x="737" y="324"/>
                </a:lnTo>
                <a:lnTo>
                  <a:pt x="739" y="323"/>
                </a:lnTo>
                <a:lnTo>
                  <a:pt x="740" y="323"/>
                </a:lnTo>
                <a:close/>
                <a:moveTo>
                  <a:pt x="525" y="327"/>
                </a:moveTo>
                <a:lnTo>
                  <a:pt x="524" y="327"/>
                </a:lnTo>
                <a:lnTo>
                  <a:pt x="523" y="327"/>
                </a:lnTo>
                <a:lnTo>
                  <a:pt x="523" y="326"/>
                </a:lnTo>
                <a:lnTo>
                  <a:pt x="523" y="324"/>
                </a:lnTo>
                <a:lnTo>
                  <a:pt x="523" y="323"/>
                </a:lnTo>
                <a:lnTo>
                  <a:pt x="523" y="322"/>
                </a:lnTo>
                <a:lnTo>
                  <a:pt x="524" y="322"/>
                </a:lnTo>
                <a:lnTo>
                  <a:pt x="525" y="322"/>
                </a:lnTo>
                <a:lnTo>
                  <a:pt x="525" y="323"/>
                </a:lnTo>
                <a:lnTo>
                  <a:pt x="524" y="323"/>
                </a:lnTo>
                <a:lnTo>
                  <a:pt x="525" y="323"/>
                </a:lnTo>
                <a:lnTo>
                  <a:pt x="525" y="324"/>
                </a:lnTo>
                <a:lnTo>
                  <a:pt x="525" y="326"/>
                </a:lnTo>
                <a:lnTo>
                  <a:pt x="525" y="327"/>
                </a:lnTo>
                <a:close/>
                <a:moveTo>
                  <a:pt x="546" y="309"/>
                </a:moveTo>
                <a:lnTo>
                  <a:pt x="548" y="309"/>
                </a:lnTo>
                <a:lnTo>
                  <a:pt x="548" y="310"/>
                </a:lnTo>
                <a:lnTo>
                  <a:pt x="549" y="310"/>
                </a:lnTo>
                <a:lnTo>
                  <a:pt x="548" y="310"/>
                </a:lnTo>
                <a:lnTo>
                  <a:pt x="549" y="311"/>
                </a:lnTo>
                <a:lnTo>
                  <a:pt x="550" y="312"/>
                </a:lnTo>
                <a:lnTo>
                  <a:pt x="550" y="314"/>
                </a:lnTo>
                <a:lnTo>
                  <a:pt x="550" y="315"/>
                </a:lnTo>
                <a:lnTo>
                  <a:pt x="549" y="315"/>
                </a:lnTo>
                <a:lnTo>
                  <a:pt x="548" y="314"/>
                </a:lnTo>
                <a:lnTo>
                  <a:pt x="548" y="312"/>
                </a:lnTo>
                <a:lnTo>
                  <a:pt x="545" y="310"/>
                </a:lnTo>
                <a:lnTo>
                  <a:pt x="546" y="309"/>
                </a:lnTo>
                <a:close/>
                <a:moveTo>
                  <a:pt x="552" y="311"/>
                </a:moveTo>
                <a:lnTo>
                  <a:pt x="550" y="310"/>
                </a:lnTo>
                <a:lnTo>
                  <a:pt x="550" y="309"/>
                </a:lnTo>
                <a:lnTo>
                  <a:pt x="549" y="309"/>
                </a:lnTo>
                <a:lnTo>
                  <a:pt x="549" y="307"/>
                </a:lnTo>
                <a:lnTo>
                  <a:pt x="550" y="306"/>
                </a:lnTo>
                <a:lnTo>
                  <a:pt x="552" y="306"/>
                </a:lnTo>
                <a:lnTo>
                  <a:pt x="553" y="307"/>
                </a:lnTo>
                <a:lnTo>
                  <a:pt x="553" y="309"/>
                </a:lnTo>
                <a:lnTo>
                  <a:pt x="552" y="309"/>
                </a:lnTo>
                <a:lnTo>
                  <a:pt x="552" y="310"/>
                </a:lnTo>
                <a:lnTo>
                  <a:pt x="552" y="311"/>
                </a:lnTo>
                <a:close/>
                <a:moveTo>
                  <a:pt x="559" y="293"/>
                </a:moveTo>
                <a:lnTo>
                  <a:pt x="561" y="294"/>
                </a:lnTo>
                <a:lnTo>
                  <a:pt x="559" y="295"/>
                </a:lnTo>
                <a:lnTo>
                  <a:pt x="561" y="297"/>
                </a:lnTo>
                <a:lnTo>
                  <a:pt x="559" y="297"/>
                </a:lnTo>
                <a:lnTo>
                  <a:pt x="558" y="297"/>
                </a:lnTo>
                <a:lnTo>
                  <a:pt x="558" y="294"/>
                </a:lnTo>
                <a:lnTo>
                  <a:pt x="558" y="293"/>
                </a:lnTo>
                <a:lnTo>
                  <a:pt x="559" y="293"/>
                </a:lnTo>
                <a:close/>
                <a:moveTo>
                  <a:pt x="1117" y="192"/>
                </a:moveTo>
                <a:lnTo>
                  <a:pt x="1117" y="193"/>
                </a:lnTo>
                <a:lnTo>
                  <a:pt x="1116" y="192"/>
                </a:lnTo>
                <a:lnTo>
                  <a:pt x="1117" y="192"/>
                </a:lnTo>
                <a:close/>
                <a:moveTo>
                  <a:pt x="1122" y="187"/>
                </a:moveTo>
                <a:lnTo>
                  <a:pt x="1121" y="187"/>
                </a:lnTo>
                <a:lnTo>
                  <a:pt x="1122" y="187"/>
                </a:lnTo>
                <a:close/>
                <a:moveTo>
                  <a:pt x="1128" y="185"/>
                </a:moveTo>
                <a:lnTo>
                  <a:pt x="1129" y="187"/>
                </a:lnTo>
                <a:lnTo>
                  <a:pt x="1128" y="187"/>
                </a:lnTo>
                <a:lnTo>
                  <a:pt x="1128" y="188"/>
                </a:lnTo>
                <a:lnTo>
                  <a:pt x="1128" y="189"/>
                </a:lnTo>
                <a:lnTo>
                  <a:pt x="1126" y="191"/>
                </a:lnTo>
                <a:lnTo>
                  <a:pt x="1125" y="192"/>
                </a:lnTo>
                <a:lnTo>
                  <a:pt x="1124" y="192"/>
                </a:lnTo>
                <a:lnTo>
                  <a:pt x="1124" y="193"/>
                </a:lnTo>
                <a:lnTo>
                  <a:pt x="1122" y="193"/>
                </a:lnTo>
                <a:lnTo>
                  <a:pt x="1121" y="195"/>
                </a:lnTo>
                <a:lnTo>
                  <a:pt x="1120" y="196"/>
                </a:lnTo>
                <a:lnTo>
                  <a:pt x="1120" y="197"/>
                </a:lnTo>
                <a:lnTo>
                  <a:pt x="1120" y="199"/>
                </a:lnTo>
                <a:lnTo>
                  <a:pt x="1120" y="200"/>
                </a:lnTo>
                <a:lnTo>
                  <a:pt x="1121" y="200"/>
                </a:lnTo>
                <a:lnTo>
                  <a:pt x="1120" y="201"/>
                </a:lnTo>
                <a:lnTo>
                  <a:pt x="1117" y="205"/>
                </a:lnTo>
                <a:lnTo>
                  <a:pt x="1116" y="205"/>
                </a:lnTo>
                <a:lnTo>
                  <a:pt x="1115" y="204"/>
                </a:lnTo>
                <a:lnTo>
                  <a:pt x="1115" y="202"/>
                </a:lnTo>
                <a:lnTo>
                  <a:pt x="1115" y="201"/>
                </a:lnTo>
                <a:lnTo>
                  <a:pt x="1115" y="200"/>
                </a:lnTo>
                <a:lnTo>
                  <a:pt x="1113" y="200"/>
                </a:lnTo>
                <a:lnTo>
                  <a:pt x="1113" y="199"/>
                </a:lnTo>
                <a:lnTo>
                  <a:pt x="1115" y="197"/>
                </a:lnTo>
                <a:lnTo>
                  <a:pt x="1115" y="196"/>
                </a:lnTo>
                <a:lnTo>
                  <a:pt x="1116" y="196"/>
                </a:lnTo>
                <a:lnTo>
                  <a:pt x="1117" y="195"/>
                </a:lnTo>
                <a:lnTo>
                  <a:pt x="1118" y="193"/>
                </a:lnTo>
                <a:lnTo>
                  <a:pt x="1118" y="192"/>
                </a:lnTo>
                <a:lnTo>
                  <a:pt x="1120" y="192"/>
                </a:lnTo>
                <a:lnTo>
                  <a:pt x="1121" y="191"/>
                </a:lnTo>
                <a:lnTo>
                  <a:pt x="1121" y="189"/>
                </a:lnTo>
                <a:lnTo>
                  <a:pt x="1122" y="189"/>
                </a:lnTo>
                <a:lnTo>
                  <a:pt x="1124" y="188"/>
                </a:lnTo>
                <a:lnTo>
                  <a:pt x="1125" y="187"/>
                </a:lnTo>
                <a:lnTo>
                  <a:pt x="1126" y="187"/>
                </a:lnTo>
                <a:lnTo>
                  <a:pt x="1128" y="187"/>
                </a:lnTo>
                <a:lnTo>
                  <a:pt x="1128" y="185"/>
                </a:lnTo>
                <a:close/>
                <a:moveTo>
                  <a:pt x="1128" y="185"/>
                </a:moveTo>
                <a:lnTo>
                  <a:pt x="1126" y="185"/>
                </a:lnTo>
                <a:lnTo>
                  <a:pt x="1126" y="184"/>
                </a:lnTo>
                <a:lnTo>
                  <a:pt x="1128" y="184"/>
                </a:lnTo>
                <a:lnTo>
                  <a:pt x="1128" y="185"/>
                </a:lnTo>
                <a:close/>
                <a:moveTo>
                  <a:pt x="1122" y="183"/>
                </a:moveTo>
                <a:lnTo>
                  <a:pt x="1124" y="183"/>
                </a:lnTo>
                <a:lnTo>
                  <a:pt x="1122" y="183"/>
                </a:lnTo>
                <a:close/>
                <a:moveTo>
                  <a:pt x="1115" y="127"/>
                </a:moveTo>
                <a:lnTo>
                  <a:pt x="1115" y="128"/>
                </a:lnTo>
                <a:lnTo>
                  <a:pt x="1113" y="128"/>
                </a:lnTo>
                <a:lnTo>
                  <a:pt x="1113" y="127"/>
                </a:lnTo>
                <a:lnTo>
                  <a:pt x="1115" y="127"/>
                </a:lnTo>
                <a:close/>
                <a:moveTo>
                  <a:pt x="1193" y="2"/>
                </a:moveTo>
                <a:lnTo>
                  <a:pt x="1196" y="4"/>
                </a:lnTo>
                <a:lnTo>
                  <a:pt x="1197" y="2"/>
                </a:lnTo>
                <a:lnTo>
                  <a:pt x="1200" y="4"/>
                </a:lnTo>
                <a:lnTo>
                  <a:pt x="1202" y="4"/>
                </a:lnTo>
                <a:lnTo>
                  <a:pt x="1209" y="13"/>
                </a:lnTo>
                <a:lnTo>
                  <a:pt x="1215" y="21"/>
                </a:lnTo>
                <a:lnTo>
                  <a:pt x="1231" y="30"/>
                </a:lnTo>
                <a:lnTo>
                  <a:pt x="1232" y="30"/>
                </a:lnTo>
                <a:lnTo>
                  <a:pt x="1249" y="43"/>
                </a:lnTo>
                <a:lnTo>
                  <a:pt x="1249" y="45"/>
                </a:lnTo>
                <a:lnTo>
                  <a:pt x="1251" y="47"/>
                </a:lnTo>
                <a:lnTo>
                  <a:pt x="1251" y="49"/>
                </a:lnTo>
                <a:lnTo>
                  <a:pt x="1252" y="51"/>
                </a:lnTo>
                <a:lnTo>
                  <a:pt x="1253" y="55"/>
                </a:lnTo>
                <a:lnTo>
                  <a:pt x="1256" y="56"/>
                </a:lnTo>
                <a:lnTo>
                  <a:pt x="1259" y="57"/>
                </a:lnTo>
                <a:lnTo>
                  <a:pt x="1260" y="58"/>
                </a:lnTo>
                <a:lnTo>
                  <a:pt x="1261" y="60"/>
                </a:lnTo>
                <a:lnTo>
                  <a:pt x="1261" y="61"/>
                </a:lnTo>
                <a:lnTo>
                  <a:pt x="1261" y="62"/>
                </a:lnTo>
                <a:lnTo>
                  <a:pt x="1261" y="64"/>
                </a:lnTo>
                <a:lnTo>
                  <a:pt x="1260" y="65"/>
                </a:lnTo>
                <a:lnTo>
                  <a:pt x="1259" y="64"/>
                </a:lnTo>
                <a:lnTo>
                  <a:pt x="1257" y="64"/>
                </a:lnTo>
                <a:lnTo>
                  <a:pt x="1256" y="62"/>
                </a:lnTo>
                <a:lnTo>
                  <a:pt x="1255" y="62"/>
                </a:lnTo>
                <a:lnTo>
                  <a:pt x="1253" y="62"/>
                </a:lnTo>
                <a:lnTo>
                  <a:pt x="1252" y="65"/>
                </a:lnTo>
                <a:lnTo>
                  <a:pt x="1252" y="66"/>
                </a:lnTo>
                <a:lnTo>
                  <a:pt x="1252" y="68"/>
                </a:lnTo>
                <a:lnTo>
                  <a:pt x="1253" y="70"/>
                </a:lnTo>
                <a:lnTo>
                  <a:pt x="1253" y="72"/>
                </a:lnTo>
                <a:lnTo>
                  <a:pt x="1253" y="73"/>
                </a:lnTo>
                <a:lnTo>
                  <a:pt x="1255" y="74"/>
                </a:lnTo>
                <a:lnTo>
                  <a:pt x="1256" y="76"/>
                </a:lnTo>
                <a:lnTo>
                  <a:pt x="1257" y="77"/>
                </a:lnTo>
                <a:lnTo>
                  <a:pt x="1259" y="79"/>
                </a:lnTo>
                <a:lnTo>
                  <a:pt x="1259" y="81"/>
                </a:lnTo>
                <a:lnTo>
                  <a:pt x="1261" y="82"/>
                </a:lnTo>
                <a:lnTo>
                  <a:pt x="1265" y="85"/>
                </a:lnTo>
                <a:lnTo>
                  <a:pt x="1268" y="89"/>
                </a:lnTo>
                <a:lnTo>
                  <a:pt x="1268" y="90"/>
                </a:lnTo>
                <a:lnTo>
                  <a:pt x="1269" y="90"/>
                </a:lnTo>
                <a:lnTo>
                  <a:pt x="1270" y="91"/>
                </a:lnTo>
                <a:lnTo>
                  <a:pt x="1272" y="91"/>
                </a:lnTo>
                <a:lnTo>
                  <a:pt x="1272" y="93"/>
                </a:lnTo>
                <a:lnTo>
                  <a:pt x="1273" y="94"/>
                </a:lnTo>
                <a:lnTo>
                  <a:pt x="1274" y="94"/>
                </a:lnTo>
                <a:lnTo>
                  <a:pt x="1274" y="95"/>
                </a:lnTo>
                <a:lnTo>
                  <a:pt x="1274" y="96"/>
                </a:lnTo>
                <a:lnTo>
                  <a:pt x="1276" y="96"/>
                </a:lnTo>
                <a:lnTo>
                  <a:pt x="1276" y="98"/>
                </a:lnTo>
                <a:lnTo>
                  <a:pt x="1277" y="99"/>
                </a:lnTo>
                <a:lnTo>
                  <a:pt x="1278" y="100"/>
                </a:lnTo>
                <a:lnTo>
                  <a:pt x="1278" y="102"/>
                </a:lnTo>
                <a:lnTo>
                  <a:pt x="1278" y="103"/>
                </a:lnTo>
                <a:lnTo>
                  <a:pt x="1278" y="106"/>
                </a:lnTo>
                <a:lnTo>
                  <a:pt x="1278" y="107"/>
                </a:lnTo>
                <a:lnTo>
                  <a:pt x="1279" y="108"/>
                </a:lnTo>
                <a:lnTo>
                  <a:pt x="1281" y="110"/>
                </a:lnTo>
                <a:lnTo>
                  <a:pt x="1282" y="112"/>
                </a:lnTo>
                <a:lnTo>
                  <a:pt x="1282" y="113"/>
                </a:lnTo>
                <a:lnTo>
                  <a:pt x="1282" y="115"/>
                </a:lnTo>
                <a:lnTo>
                  <a:pt x="1283" y="116"/>
                </a:lnTo>
                <a:lnTo>
                  <a:pt x="1283" y="119"/>
                </a:lnTo>
                <a:lnTo>
                  <a:pt x="1285" y="119"/>
                </a:lnTo>
                <a:lnTo>
                  <a:pt x="1286" y="120"/>
                </a:lnTo>
                <a:lnTo>
                  <a:pt x="1287" y="120"/>
                </a:lnTo>
                <a:lnTo>
                  <a:pt x="1289" y="121"/>
                </a:lnTo>
                <a:lnTo>
                  <a:pt x="1290" y="123"/>
                </a:lnTo>
                <a:lnTo>
                  <a:pt x="1291" y="124"/>
                </a:lnTo>
                <a:lnTo>
                  <a:pt x="1293" y="125"/>
                </a:lnTo>
                <a:lnTo>
                  <a:pt x="1294" y="127"/>
                </a:lnTo>
                <a:lnTo>
                  <a:pt x="1294" y="129"/>
                </a:lnTo>
                <a:lnTo>
                  <a:pt x="1293" y="130"/>
                </a:lnTo>
                <a:lnTo>
                  <a:pt x="1294" y="132"/>
                </a:lnTo>
                <a:lnTo>
                  <a:pt x="1295" y="133"/>
                </a:lnTo>
                <a:lnTo>
                  <a:pt x="1296" y="136"/>
                </a:lnTo>
                <a:lnTo>
                  <a:pt x="1295" y="134"/>
                </a:lnTo>
                <a:lnTo>
                  <a:pt x="1294" y="136"/>
                </a:lnTo>
                <a:lnTo>
                  <a:pt x="1293" y="134"/>
                </a:lnTo>
                <a:lnTo>
                  <a:pt x="1290" y="133"/>
                </a:lnTo>
                <a:lnTo>
                  <a:pt x="1287" y="132"/>
                </a:lnTo>
                <a:lnTo>
                  <a:pt x="1285" y="133"/>
                </a:lnTo>
                <a:lnTo>
                  <a:pt x="1283" y="133"/>
                </a:lnTo>
                <a:lnTo>
                  <a:pt x="1282" y="133"/>
                </a:lnTo>
                <a:lnTo>
                  <a:pt x="1281" y="132"/>
                </a:lnTo>
                <a:lnTo>
                  <a:pt x="1278" y="132"/>
                </a:lnTo>
                <a:lnTo>
                  <a:pt x="1277" y="130"/>
                </a:lnTo>
                <a:lnTo>
                  <a:pt x="1274" y="130"/>
                </a:lnTo>
                <a:lnTo>
                  <a:pt x="1273" y="132"/>
                </a:lnTo>
                <a:lnTo>
                  <a:pt x="1272" y="133"/>
                </a:lnTo>
                <a:lnTo>
                  <a:pt x="1269" y="133"/>
                </a:lnTo>
                <a:lnTo>
                  <a:pt x="1268" y="132"/>
                </a:lnTo>
                <a:lnTo>
                  <a:pt x="1266" y="132"/>
                </a:lnTo>
                <a:lnTo>
                  <a:pt x="1264" y="132"/>
                </a:lnTo>
                <a:lnTo>
                  <a:pt x="1261" y="132"/>
                </a:lnTo>
                <a:lnTo>
                  <a:pt x="1259" y="130"/>
                </a:lnTo>
                <a:lnTo>
                  <a:pt x="1256" y="130"/>
                </a:lnTo>
                <a:lnTo>
                  <a:pt x="1253" y="129"/>
                </a:lnTo>
                <a:lnTo>
                  <a:pt x="1251" y="130"/>
                </a:lnTo>
                <a:lnTo>
                  <a:pt x="1248" y="130"/>
                </a:lnTo>
                <a:lnTo>
                  <a:pt x="1247" y="129"/>
                </a:lnTo>
                <a:lnTo>
                  <a:pt x="1244" y="128"/>
                </a:lnTo>
                <a:lnTo>
                  <a:pt x="1243" y="127"/>
                </a:lnTo>
                <a:lnTo>
                  <a:pt x="1241" y="125"/>
                </a:lnTo>
                <a:lnTo>
                  <a:pt x="1240" y="123"/>
                </a:lnTo>
                <a:lnTo>
                  <a:pt x="1238" y="121"/>
                </a:lnTo>
                <a:lnTo>
                  <a:pt x="1234" y="119"/>
                </a:lnTo>
                <a:lnTo>
                  <a:pt x="1231" y="116"/>
                </a:lnTo>
                <a:lnTo>
                  <a:pt x="1227" y="119"/>
                </a:lnTo>
                <a:lnTo>
                  <a:pt x="1226" y="119"/>
                </a:lnTo>
                <a:lnTo>
                  <a:pt x="1223" y="120"/>
                </a:lnTo>
                <a:lnTo>
                  <a:pt x="1221" y="123"/>
                </a:lnTo>
                <a:lnTo>
                  <a:pt x="1219" y="124"/>
                </a:lnTo>
                <a:lnTo>
                  <a:pt x="1218" y="125"/>
                </a:lnTo>
                <a:lnTo>
                  <a:pt x="1217" y="127"/>
                </a:lnTo>
                <a:lnTo>
                  <a:pt x="1215" y="128"/>
                </a:lnTo>
                <a:lnTo>
                  <a:pt x="1214" y="130"/>
                </a:lnTo>
                <a:lnTo>
                  <a:pt x="1211" y="132"/>
                </a:lnTo>
                <a:lnTo>
                  <a:pt x="1213" y="140"/>
                </a:lnTo>
                <a:lnTo>
                  <a:pt x="1215" y="149"/>
                </a:lnTo>
                <a:lnTo>
                  <a:pt x="1217" y="154"/>
                </a:lnTo>
                <a:lnTo>
                  <a:pt x="1221" y="162"/>
                </a:lnTo>
                <a:lnTo>
                  <a:pt x="1224" y="171"/>
                </a:lnTo>
                <a:lnTo>
                  <a:pt x="1223" y="174"/>
                </a:lnTo>
                <a:lnTo>
                  <a:pt x="1222" y="176"/>
                </a:lnTo>
                <a:lnTo>
                  <a:pt x="1221" y="179"/>
                </a:lnTo>
                <a:lnTo>
                  <a:pt x="1214" y="188"/>
                </a:lnTo>
                <a:lnTo>
                  <a:pt x="1213" y="188"/>
                </a:lnTo>
                <a:lnTo>
                  <a:pt x="1209" y="196"/>
                </a:lnTo>
                <a:lnTo>
                  <a:pt x="1207" y="195"/>
                </a:lnTo>
                <a:lnTo>
                  <a:pt x="1205" y="196"/>
                </a:lnTo>
                <a:lnTo>
                  <a:pt x="1204" y="197"/>
                </a:lnTo>
                <a:lnTo>
                  <a:pt x="1193" y="214"/>
                </a:lnTo>
                <a:lnTo>
                  <a:pt x="1192" y="219"/>
                </a:lnTo>
                <a:lnTo>
                  <a:pt x="1190" y="222"/>
                </a:lnTo>
                <a:lnTo>
                  <a:pt x="1184" y="231"/>
                </a:lnTo>
                <a:lnTo>
                  <a:pt x="1189" y="235"/>
                </a:lnTo>
                <a:lnTo>
                  <a:pt x="1192" y="235"/>
                </a:lnTo>
                <a:lnTo>
                  <a:pt x="1193" y="234"/>
                </a:lnTo>
                <a:lnTo>
                  <a:pt x="1196" y="233"/>
                </a:lnTo>
                <a:lnTo>
                  <a:pt x="1197" y="230"/>
                </a:lnTo>
                <a:lnTo>
                  <a:pt x="1198" y="227"/>
                </a:lnTo>
                <a:lnTo>
                  <a:pt x="1200" y="226"/>
                </a:lnTo>
                <a:lnTo>
                  <a:pt x="1202" y="223"/>
                </a:lnTo>
                <a:lnTo>
                  <a:pt x="1204" y="221"/>
                </a:lnTo>
                <a:lnTo>
                  <a:pt x="1205" y="218"/>
                </a:lnTo>
                <a:lnTo>
                  <a:pt x="1206" y="217"/>
                </a:lnTo>
                <a:lnTo>
                  <a:pt x="1206" y="216"/>
                </a:lnTo>
                <a:lnTo>
                  <a:pt x="1206" y="214"/>
                </a:lnTo>
                <a:lnTo>
                  <a:pt x="1206" y="213"/>
                </a:lnTo>
                <a:lnTo>
                  <a:pt x="1207" y="212"/>
                </a:lnTo>
                <a:lnTo>
                  <a:pt x="1209" y="212"/>
                </a:lnTo>
                <a:lnTo>
                  <a:pt x="1210" y="213"/>
                </a:lnTo>
                <a:lnTo>
                  <a:pt x="1211" y="213"/>
                </a:lnTo>
                <a:lnTo>
                  <a:pt x="1214" y="214"/>
                </a:lnTo>
                <a:lnTo>
                  <a:pt x="1214" y="216"/>
                </a:lnTo>
                <a:lnTo>
                  <a:pt x="1215" y="216"/>
                </a:lnTo>
                <a:lnTo>
                  <a:pt x="1217" y="217"/>
                </a:lnTo>
                <a:lnTo>
                  <a:pt x="1218" y="217"/>
                </a:lnTo>
                <a:lnTo>
                  <a:pt x="1219" y="218"/>
                </a:lnTo>
                <a:lnTo>
                  <a:pt x="1221" y="218"/>
                </a:lnTo>
                <a:lnTo>
                  <a:pt x="1223" y="219"/>
                </a:lnTo>
                <a:lnTo>
                  <a:pt x="1223" y="221"/>
                </a:lnTo>
                <a:lnTo>
                  <a:pt x="1222" y="223"/>
                </a:lnTo>
                <a:lnTo>
                  <a:pt x="1209" y="256"/>
                </a:lnTo>
                <a:lnTo>
                  <a:pt x="1211" y="255"/>
                </a:lnTo>
                <a:lnTo>
                  <a:pt x="1213" y="255"/>
                </a:lnTo>
                <a:lnTo>
                  <a:pt x="1214" y="256"/>
                </a:lnTo>
                <a:lnTo>
                  <a:pt x="1214" y="257"/>
                </a:lnTo>
                <a:lnTo>
                  <a:pt x="1214" y="260"/>
                </a:lnTo>
                <a:lnTo>
                  <a:pt x="1215" y="261"/>
                </a:lnTo>
                <a:lnTo>
                  <a:pt x="1215" y="263"/>
                </a:lnTo>
                <a:lnTo>
                  <a:pt x="1217" y="264"/>
                </a:lnTo>
                <a:lnTo>
                  <a:pt x="1218" y="265"/>
                </a:lnTo>
                <a:lnTo>
                  <a:pt x="1219" y="267"/>
                </a:lnTo>
                <a:lnTo>
                  <a:pt x="1221" y="267"/>
                </a:lnTo>
                <a:lnTo>
                  <a:pt x="1222" y="267"/>
                </a:lnTo>
                <a:lnTo>
                  <a:pt x="1222" y="268"/>
                </a:lnTo>
                <a:lnTo>
                  <a:pt x="1223" y="269"/>
                </a:lnTo>
                <a:lnTo>
                  <a:pt x="1224" y="268"/>
                </a:lnTo>
                <a:lnTo>
                  <a:pt x="1226" y="268"/>
                </a:lnTo>
                <a:lnTo>
                  <a:pt x="1227" y="268"/>
                </a:lnTo>
                <a:lnTo>
                  <a:pt x="1228" y="268"/>
                </a:lnTo>
                <a:lnTo>
                  <a:pt x="1228" y="269"/>
                </a:lnTo>
                <a:lnTo>
                  <a:pt x="1230" y="269"/>
                </a:lnTo>
                <a:lnTo>
                  <a:pt x="1231" y="269"/>
                </a:lnTo>
                <a:lnTo>
                  <a:pt x="1231" y="271"/>
                </a:lnTo>
                <a:lnTo>
                  <a:pt x="1232" y="271"/>
                </a:lnTo>
                <a:lnTo>
                  <a:pt x="1232" y="272"/>
                </a:lnTo>
                <a:lnTo>
                  <a:pt x="1232" y="273"/>
                </a:lnTo>
                <a:lnTo>
                  <a:pt x="1234" y="273"/>
                </a:lnTo>
                <a:lnTo>
                  <a:pt x="1235" y="273"/>
                </a:lnTo>
                <a:lnTo>
                  <a:pt x="1236" y="274"/>
                </a:lnTo>
                <a:lnTo>
                  <a:pt x="1238" y="274"/>
                </a:lnTo>
                <a:lnTo>
                  <a:pt x="1239" y="274"/>
                </a:lnTo>
                <a:lnTo>
                  <a:pt x="1240" y="274"/>
                </a:lnTo>
                <a:lnTo>
                  <a:pt x="1240" y="276"/>
                </a:lnTo>
                <a:lnTo>
                  <a:pt x="1241" y="276"/>
                </a:lnTo>
                <a:lnTo>
                  <a:pt x="1241" y="277"/>
                </a:lnTo>
                <a:lnTo>
                  <a:pt x="1243" y="277"/>
                </a:lnTo>
                <a:lnTo>
                  <a:pt x="1244" y="277"/>
                </a:lnTo>
                <a:lnTo>
                  <a:pt x="1245" y="277"/>
                </a:lnTo>
                <a:lnTo>
                  <a:pt x="1247" y="276"/>
                </a:lnTo>
                <a:lnTo>
                  <a:pt x="1248" y="276"/>
                </a:lnTo>
                <a:lnTo>
                  <a:pt x="1249" y="277"/>
                </a:lnTo>
                <a:lnTo>
                  <a:pt x="1251" y="278"/>
                </a:lnTo>
                <a:lnTo>
                  <a:pt x="1252" y="280"/>
                </a:lnTo>
                <a:lnTo>
                  <a:pt x="1255" y="281"/>
                </a:lnTo>
                <a:lnTo>
                  <a:pt x="1256" y="282"/>
                </a:lnTo>
                <a:lnTo>
                  <a:pt x="1259" y="282"/>
                </a:lnTo>
                <a:lnTo>
                  <a:pt x="1260" y="284"/>
                </a:lnTo>
                <a:lnTo>
                  <a:pt x="1261" y="285"/>
                </a:lnTo>
                <a:lnTo>
                  <a:pt x="1262" y="285"/>
                </a:lnTo>
                <a:lnTo>
                  <a:pt x="1264" y="284"/>
                </a:lnTo>
                <a:lnTo>
                  <a:pt x="1265" y="284"/>
                </a:lnTo>
                <a:lnTo>
                  <a:pt x="1266" y="282"/>
                </a:lnTo>
                <a:lnTo>
                  <a:pt x="1265" y="281"/>
                </a:lnTo>
                <a:lnTo>
                  <a:pt x="1265" y="280"/>
                </a:lnTo>
                <a:lnTo>
                  <a:pt x="1268" y="281"/>
                </a:lnTo>
                <a:lnTo>
                  <a:pt x="1269" y="280"/>
                </a:lnTo>
                <a:lnTo>
                  <a:pt x="1268" y="280"/>
                </a:lnTo>
                <a:lnTo>
                  <a:pt x="1269" y="280"/>
                </a:lnTo>
                <a:lnTo>
                  <a:pt x="1272" y="278"/>
                </a:lnTo>
                <a:lnTo>
                  <a:pt x="1269" y="278"/>
                </a:lnTo>
                <a:lnTo>
                  <a:pt x="1269" y="277"/>
                </a:lnTo>
                <a:lnTo>
                  <a:pt x="1270" y="276"/>
                </a:lnTo>
                <a:lnTo>
                  <a:pt x="1269" y="274"/>
                </a:lnTo>
                <a:lnTo>
                  <a:pt x="1268" y="273"/>
                </a:lnTo>
                <a:lnTo>
                  <a:pt x="1266" y="271"/>
                </a:lnTo>
                <a:lnTo>
                  <a:pt x="1268" y="269"/>
                </a:lnTo>
                <a:lnTo>
                  <a:pt x="1265" y="267"/>
                </a:lnTo>
                <a:lnTo>
                  <a:pt x="1262" y="265"/>
                </a:lnTo>
                <a:lnTo>
                  <a:pt x="1264" y="264"/>
                </a:lnTo>
                <a:lnTo>
                  <a:pt x="1265" y="263"/>
                </a:lnTo>
                <a:lnTo>
                  <a:pt x="1266" y="261"/>
                </a:lnTo>
                <a:lnTo>
                  <a:pt x="1266" y="259"/>
                </a:lnTo>
                <a:lnTo>
                  <a:pt x="1268" y="257"/>
                </a:lnTo>
                <a:lnTo>
                  <a:pt x="1269" y="259"/>
                </a:lnTo>
                <a:lnTo>
                  <a:pt x="1269" y="260"/>
                </a:lnTo>
                <a:lnTo>
                  <a:pt x="1269" y="263"/>
                </a:lnTo>
                <a:lnTo>
                  <a:pt x="1270" y="261"/>
                </a:lnTo>
                <a:lnTo>
                  <a:pt x="1272" y="259"/>
                </a:lnTo>
                <a:lnTo>
                  <a:pt x="1272" y="257"/>
                </a:lnTo>
                <a:lnTo>
                  <a:pt x="1273" y="255"/>
                </a:lnTo>
                <a:lnTo>
                  <a:pt x="1274" y="252"/>
                </a:lnTo>
                <a:lnTo>
                  <a:pt x="1274" y="254"/>
                </a:lnTo>
                <a:lnTo>
                  <a:pt x="1274" y="255"/>
                </a:lnTo>
                <a:lnTo>
                  <a:pt x="1274" y="256"/>
                </a:lnTo>
                <a:lnTo>
                  <a:pt x="1276" y="257"/>
                </a:lnTo>
                <a:lnTo>
                  <a:pt x="1278" y="255"/>
                </a:lnTo>
                <a:lnTo>
                  <a:pt x="1279" y="252"/>
                </a:lnTo>
                <a:lnTo>
                  <a:pt x="1277" y="251"/>
                </a:lnTo>
                <a:lnTo>
                  <a:pt x="1278" y="250"/>
                </a:lnTo>
                <a:lnTo>
                  <a:pt x="1279" y="250"/>
                </a:lnTo>
                <a:lnTo>
                  <a:pt x="1281" y="248"/>
                </a:lnTo>
                <a:lnTo>
                  <a:pt x="1282" y="247"/>
                </a:lnTo>
                <a:lnTo>
                  <a:pt x="1282" y="244"/>
                </a:lnTo>
                <a:lnTo>
                  <a:pt x="1279" y="244"/>
                </a:lnTo>
                <a:lnTo>
                  <a:pt x="1278" y="244"/>
                </a:lnTo>
                <a:lnTo>
                  <a:pt x="1278" y="243"/>
                </a:lnTo>
                <a:lnTo>
                  <a:pt x="1279" y="240"/>
                </a:lnTo>
                <a:lnTo>
                  <a:pt x="1279" y="239"/>
                </a:lnTo>
                <a:lnTo>
                  <a:pt x="1278" y="240"/>
                </a:lnTo>
                <a:lnTo>
                  <a:pt x="1277" y="240"/>
                </a:lnTo>
                <a:lnTo>
                  <a:pt x="1277" y="238"/>
                </a:lnTo>
                <a:lnTo>
                  <a:pt x="1276" y="239"/>
                </a:lnTo>
                <a:lnTo>
                  <a:pt x="1276" y="238"/>
                </a:lnTo>
                <a:lnTo>
                  <a:pt x="1274" y="237"/>
                </a:lnTo>
                <a:lnTo>
                  <a:pt x="1273" y="237"/>
                </a:lnTo>
                <a:lnTo>
                  <a:pt x="1273" y="234"/>
                </a:lnTo>
                <a:lnTo>
                  <a:pt x="1273" y="233"/>
                </a:lnTo>
                <a:lnTo>
                  <a:pt x="1272" y="233"/>
                </a:lnTo>
                <a:lnTo>
                  <a:pt x="1273" y="231"/>
                </a:lnTo>
                <a:lnTo>
                  <a:pt x="1273" y="230"/>
                </a:lnTo>
                <a:lnTo>
                  <a:pt x="1273" y="229"/>
                </a:lnTo>
                <a:lnTo>
                  <a:pt x="1272" y="227"/>
                </a:lnTo>
                <a:lnTo>
                  <a:pt x="1270" y="226"/>
                </a:lnTo>
                <a:lnTo>
                  <a:pt x="1270" y="225"/>
                </a:lnTo>
                <a:lnTo>
                  <a:pt x="1273" y="223"/>
                </a:lnTo>
                <a:lnTo>
                  <a:pt x="1274" y="226"/>
                </a:lnTo>
                <a:lnTo>
                  <a:pt x="1276" y="226"/>
                </a:lnTo>
                <a:lnTo>
                  <a:pt x="1276" y="225"/>
                </a:lnTo>
                <a:lnTo>
                  <a:pt x="1277" y="225"/>
                </a:lnTo>
                <a:lnTo>
                  <a:pt x="1277" y="223"/>
                </a:lnTo>
                <a:lnTo>
                  <a:pt x="1278" y="226"/>
                </a:lnTo>
                <a:lnTo>
                  <a:pt x="1279" y="227"/>
                </a:lnTo>
                <a:lnTo>
                  <a:pt x="1282" y="230"/>
                </a:lnTo>
                <a:lnTo>
                  <a:pt x="1289" y="240"/>
                </a:lnTo>
                <a:lnTo>
                  <a:pt x="1290" y="243"/>
                </a:lnTo>
                <a:lnTo>
                  <a:pt x="1293" y="246"/>
                </a:lnTo>
                <a:lnTo>
                  <a:pt x="1293" y="250"/>
                </a:lnTo>
                <a:lnTo>
                  <a:pt x="1294" y="251"/>
                </a:lnTo>
                <a:lnTo>
                  <a:pt x="1294" y="255"/>
                </a:lnTo>
                <a:lnTo>
                  <a:pt x="1293" y="255"/>
                </a:lnTo>
                <a:lnTo>
                  <a:pt x="1291" y="261"/>
                </a:lnTo>
                <a:lnTo>
                  <a:pt x="1289" y="263"/>
                </a:lnTo>
                <a:lnTo>
                  <a:pt x="1287" y="276"/>
                </a:lnTo>
                <a:lnTo>
                  <a:pt x="1290" y="276"/>
                </a:lnTo>
                <a:lnTo>
                  <a:pt x="1302" y="280"/>
                </a:lnTo>
                <a:lnTo>
                  <a:pt x="1302" y="299"/>
                </a:lnTo>
                <a:lnTo>
                  <a:pt x="1300" y="309"/>
                </a:lnTo>
                <a:lnTo>
                  <a:pt x="1300" y="310"/>
                </a:lnTo>
                <a:lnTo>
                  <a:pt x="1300" y="315"/>
                </a:lnTo>
                <a:lnTo>
                  <a:pt x="1300" y="318"/>
                </a:lnTo>
                <a:lnTo>
                  <a:pt x="1302" y="332"/>
                </a:lnTo>
                <a:lnTo>
                  <a:pt x="1302" y="335"/>
                </a:lnTo>
                <a:lnTo>
                  <a:pt x="1304" y="333"/>
                </a:lnTo>
                <a:lnTo>
                  <a:pt x="1306" y="333"/>
                </a:lnTo>
                <a:lnTo>
                  <a:pt x="1308" y="333"/>
                </a:lnTo>
                <a:lnTo>
                  <a:pt x="1311" y="331"/>
                </a:lnTo>
                <a:lnTo>
                  <a:pt x="1315" y="329"/>
                </a:lnTo>
                <a:lnTo>
                  <a:pt x="1315" y="331"/>
                </a:lnTo>
                <a:lnTo>
                  <a:pt x="1316" y="331"/>
                </a:lnTo>
                <a:lnTo>
                  <a:pt x="1315" y="341"/>
                </a:lnTo>
                <a:lnTo>
                  <a:pt x="1316" y="345"/>
                </a:lnTo>
                <a:lnTo>
                  <a:pt x="1317" y="346"/>
                </a:lnTo>
                <a:lnTo>
                  <a:pt x="1319" y="349"/>
                </a:lnTo>
                <a:lnTo>
                  <a:pt x="1317" y="352"/>
                </a:lnTo>
                <a:lnTo>
                  <a:pt x="1315" y="353"/>
                </a:lnTo>
                <a:lnTo>
                  <a:pt x="1310" y="354"/>
                </a:lnTo>
                <a:lnTo>
                  <a:pt x="1308" y="353"/>
                </a:lnTo>
                <a:lnTo>
                  <a:pt x="1307" y="352"/>
                </a:lnTo>
                <a:lnTo>
                  <a:pt x="1307" y="350"/>
                </a:lnTo>
                <a:lnTo>
                  <a:pt x="1306" y="350"/>
                </a:lnTo>
                <a:lnTo>
                  <a:pt x="1306" y="349"/>
                </a:lnTo>
                <a:lnTo>
                  <a:pt x="1303" y="348"/>
                </a:lnTo>
                <a:lnTo>
                  <a:pt x="1303" y="349"/>
                </a:lnTo>
                <a:lnTo>
                  <a:pt x="1302" y="349"/>
                </a:lnTo>
                <a:lnTo>
                  <a:pt x="1302" y="350"/>
                </a:lnTo>
                <a:lnTo>
                  <a:pt x="1300" y="354"/>
                </a:lnTo>
                <a:lnTo>
                  <a:pt x="1300" y="353"/>
                </a:lnTo>
                <a:lnTo>
                  <a:pt x="1299" y="353"/>
                </a:lnTo>
                <a:lnTo>
                  <a:pt x="1298" y="352"/>
                </a:lnTo>
                <a:lnTo>
                  <a:pt x="1296" y="350"/>
                </a:lnTo>
                <a:lnTo>
                  <a:pt x="1295" y="348"/>
                </a:lnTo>
                <a:lnTo>
                  <a:pt x="1295" y="345"/>
                </a:lnTo>
                <a:lnTo>
                  <a:pt x="1294" y="344"/>
                </a:lnTo>
                <a:lnTo>
                  <a:pt x="1291" y="341"/>
                </a:lnTo>
                <a:lnTo>
                  <a:pt x="1290" y="340"/>
                </a:lnTo>
                <a:lnTo>
                  <a:pt x="1289" y="339"/>
                </a:lnTo>
                <a:lnTo>
                  <a:pt x="1286" y="337"/>
                </a:lnTo>
                <a:lnTo>
                  <a:pt x="1286" y="335"/>
                </a:lnTo>
                <a:lnTo>
                  <a:pt x="1285" y="333"/>
                </a:lnTo>
                <a:lnTo>
                  <a:pt x="1283" y="333"/>
                </a:lnTo>
                <a:lnTo>
                  <a:pt x="1282" y="332"/>
                </a:lnTo>
                <a:lnTo>
                  <a:pt x="1279" y="331"/>
                </a:lnTo>
                <a:lnTo>
                  <a:pt x="1277" y="329"/>
                </a:lnTo>
                <a:lnTo>
                  <a:pt x="1274" y="329"/>
                </a:lnTo>
                <a:lnTo>
                  <a:pt x="1270" y="328"/>
                </a:lnTo>
                <a:lnTo>
                  <a:pt x="1268" y="328"/>
                </a:lnTo>
                <a:lnTo>
                  <a:pt x="1268" y="327"/>
                </a:lnTo>
                <a:lnTo>
                  <a:pt x="1270" y="323"/>
                </a:lnTo>
                <a:lnTo>
                  <a:pt x="1273" y="318"/>
                </a:lnTo>
                <a:lnTo>
                  <a:pt x="1273" y="310"/>
                </a:lnTo>
                <a:lnTo>
                  <a:pt x="1259" y="311"/>
                </a:lnTo>
                <a:lnTo>
                  <a:pt x="1259" y="310"/>
                </a:lnTo>
                <a:lnTo>
                  <a:pt x="1249" y="310"/>
                </a:lnTo>
                <a:lnTo>
                  <a:pt x="1244" y="310"/>
                </a:lnTo>
                <a:lnTo>
                  <a:pt x="1244" y="311"/>
                </a:lnTo>
                <a:lnTo>
                  <a:pt x="1244" y="312"/>
                </a:lnTo>
                <a:lnTo>
                  <a:pt x="1244" y="315"/>
                </a:lnTo>
                <a:lnTo>
                  <a:pt x="1244" y="316"/>
                </a:lnTo>
                <a:lnTo>
                  <a:pt x="1244" y="318"/>
                </a:lnTo>
                <a:lnTo>
                  <a:pt x="1243" y="320"/>
                </a:lnTo>
                <a:lnTo>
                  <a:pt x="1243" y="322"/>
                </a:lnTo>
                <a:lnTo>
                  <a:pt x="1243" y="323"/>
                </a:lnTo>
                <a:lnTo>
                  <a:pt x="1243" y="324"/>
                </a:lnTo>
                <a:lnTo>
                  <a:pt x="1243" y="326"/>
                </a:lnTo>
                <a:lnTo>
                  <a:pt x="1238" y="328"/>
                </a:lnTo>
                <a:lnTo>
                  <a:pt x="1228" y="337"/>
                </a:lnTo>
                <a:lnTo>
                  <a:pt x="1167" y="337"/>
                </a:lnTo>
                <a:lnTo>
                  <a:pt x="1166" y="332"/>
                </a:lnTo>
                <a:lnTo>
                  <a:pt x="1150" y="329"/>
                </a:lnTo>
                <a:lnTo>
                  <a:pt x="1141" y="324"/>
                </a:lnTo>
                <a:lnTo>
                  <a:pt x="1128" y="320"/>
                </a:lnTo>
                <a:lnTo>
                  <a:pt x="1116" y="320"/>
                </a:lnTo>
                <a:lnTo>
                  <a:pt x="1116" y="319"/>
                </a:lnTo>
                <a:lnTo>
                  <a:pt x="1113" y="319"/>
                </a:lnTo>
                <a:lnTo>
                  <a:pt x="1112" y="318"/>
                </a:lnTo>
                <a:lnTo>
                  <a:pt x="1112" y="319"/>
                </a:lnTo>
                <a:lnTo>
                  <a:pt x="1111" y="319"/>
                </a:lnTo>
                <a:lnTo>
                  <a:pt x="1111" y="318"/>
                </a:lnTo>
                <a:lnTo>
                  <a:pt x="1111" y="319"/>
                </a:lnTo>
                <a:lnTo>
                  <a:pt x="1109" y="319"/>
                </a:lnTo>
                <a:lnTo>
                  <a:pt x="1109" y="320"/>
                </a:lnTo>
                <a:lnTo>
                  <a:pt x="1109" y="322"/>
                </a:lnTo>
                <a:lnTo>
                  <a:pt x="1109" y="323"/>
                </a:lnTo>
                <a:lnTo>
                  <a:pt x="1108" y="323"/>
                </a:lnTo>
                <a:lnTo>
                  <a:pt x="1107" y="324"/>
                </a:lnTo>
                <a:lnTo>
                  <a:pt x="1105" y="324"/>
                </a:lnTo>
                <a:lnTo>
                  <a:pt x="1104" y="324"/>
                </a:lnTo>
                <a:lnTo>
                  <a:pt x="1104" y="323"/>
                </a:lnTo>
                <a:lnTo>
                  <a:pt x="1104" y="322"/>
                </a:lnTo>
                <a:lnTo>
                  <a:pt x="1105" y="322"/>
                </a:lnTo>
                <a:lnTo>
                  <a:pt x="1105" y="320"/>
                </a:lnTo>
                <a:lnTo>
                  <a:pt x="1105" y="319"/>
                </a:lnTo>
                <a:lnTo>
                  <a:pt x="1104" y="318"/>
                </a:lnTo>
                <a:lnTo>
                  <a:pt x="1103" y="318"/>
                </a:lnTo>
                <a:lnTo>
                  <a:pt x="1103" y="319"/>
                </a:lnTo>
                <a:lnTo>
                  <a:pt x="1103" y="320"/>
                </a:lnTo>
                <a:lnTo>
                  <a:pt x="1101" y="320"/>
                </a:lnTo>
                <a:lnTo>
                  <a:pt x="1101" y="319"/>
                </a:lnTo>
                <a:lnTo>
                  <a:pt x="1101" y="318"/>
                </a:lnTo>
                <a:lnTo>
                  <a:pt x="1103" y="318"/>
                </a:lnTo>
                <a:lnTo>
                  <a:pt x="1103" y="316"/>
                </a:lnTo>
                <a:lnTo>
                  <a:pt x="1101" y="315"/>
                </a:lnTo>
                <a:lnTo>
                  <a:pt x="1103" y="315"/>
                </a:lnTo>
                <a:lnTo>
                  <a:pt x="1103" y="314"/>
                </a:lnTo>
                <a:lnTo>
                  <a:pt x="1101" y="314"/>
                </a:lnTo>
                <a:lnTo>
                  <a:pt x="1100" y="314"/>
                </a:lnTo>
                <a:lnTo>
                  <a:pt x="1100" y="312"/>
                </a:lnTo>
                <a:lnTo>
                  <a:pt x="1099" y="314"/>
                </a:lnTo>
                <a:lnTo>
                  <a:pt x="1099" y="312"/>
                </a:lnTo>
                <a:lnTo>
                  <a:pt x="1097" y="314"/>
                </a:lnTo>
                <a:lnTo>
                  <a:pt x="1097" y="312"/>
                </a:lnTo>
                <a:lnTo>
                  <a:pt x="1099" y="312"/>
                </a:lnTo>
                <a:lnTo>
                  <a:pt x="1099" y="311"/>
                </a:lnTo>
                <a:lnTo>
                  <a:pt x="1100" y="311"/>
                </a:lnTo>
                <a:lnTo>
                  <a:pt x="1101" y="311"/>
                </a:lnTo>
                <a:lnTo>
                  <a:pt x="1103" y="310"/>
                </a:lnTo>
                <a:lnTo>
                  <a:pt x="1103" y="309"/>
                </a:lnTo>
                <a:lnTo>
                  <a:pt x="1101" y="309"/>
                </a:lnTo>
                <a:lnTo>
                  <a:pt x="1100" y="309"/>
                </a:lnTo>
                <a:lnTo>
                  <a:pt x="1100" y="307"/>
                </a:lnTo>
                <a:lnTo>
                  <a:pt x="1100" y="306"/>
                </a:lnTo>
                <a:lnTo>
                  <a:pt x="1101" y="306"/>
                </a:lnTo>
                <a:lnTo>
                  <a:pt x="1101" y="305"/>
                </a:lnTo>
                <a:lnTo>
                  <a:pt x="1103" y="303"/>
                </a:lnTo>
                <a:lnTo>
                  <a:pt x="1104" y="303"/>
                </a:lnTo>
                <a:lnTo>
                  <a:pt x="1104" y="302"/>
                </a:lnTo>
                <a:lnTo>
                  <a:pt x="1105" y="302"/>
                </a:lnTo>
                <a:lnTo>
                  <a:pt x="1105" y="301"/>
                </a:lnTo>
                <a:lnTo>
                  <a:pt x="1104" y="301"/>
                </a:lnTo>
                <a:lnTo>
                  <a:pt x="1104" y="299"/>
                </a:lnTo>
                <a:lnTo>
                  <a:pt x="1104" y="298"/>
                </a:lnTo>
                <a:lnTo>
                  <a:pt x="1103" y="298"/>
                </a:lnTo>
                <a:lnTo>
                  <a:pt x="1103" y="297"/>
                </a:lnTo>
                <a:lnTo>
                  <a:pt x="1101" y="297"/>
                </a:lnTo>
                <a:lnTo>
                  <a:pt x="1100" y="295"/>
                </a:lnTo>
                <a:lnTo>
                  <a:pt x="1100" y="294"/>
                </a:lnTo>
                <a:lnTo>
                  <a:pt x="1101" y="293"/>
                </a:lnTo>
                <a:lnTo>
                  <a:pt x="1100" y="293"/>
                </a:lnTo>
                <a:lnTo>
                  <a:pt x="1100" y="291"/>
                </a:lnTo>
                <a:lnTo>
                  <a:pt x="1101" y="291"/>
                </a:lnTo>
                <a:lnTo>
                  <a:pt x="1103" y="290"/>
                </a:lnTo>
                <a:lnTo>
                  <a:pt x="1101" y="290"/>
                </a:lnTo>
                <a:lnTo>
                  <a:pt x="1101" y="289"/>
                </a:lnTo>
                <a:lnTo>
                  <a:pt x="1103" y="289"/>
                </a:lnTo>
                <a:lnTo>
                  <a:pt x="1104" y="289"/>
                </a:lnTo>
                <a:lnTo>
                  <a:pt x="1104" y="288"/>
                </a:lnTo>
                <a:lnTo>
                  <a:pt x="1104" y="285"/>
                </a:lnTo>
                <a:lnTo>
                  <a:pt x="1104" y="282"/>
                </a:lnTo>
                <a:lnTo>
                  <a:pt x="1104" y="281"/>
                </a:lnTo>
                <a:lnTo>
                  <a:pt x="1104" y="280"/>
                </a:lnTo>
                <a:lnTo>
                  <a:pt x="1105" y="277"/>
                </a:lnTo>
                <a:lnTo>
                  <a:pt x="1107" y="277"/>
                </a:lnTo>
                <a:lnTo>
                  <a:pt x="1107" y="276"/>
                </a:lnTo>
                <a:lnTo>
                  <a:pt x="1108" y="274"/>
                </a:lnTo>
                <a:lnTo>
                  <a:pt x="1108" y="273"/>
                </a:lnTo>
                <a:lnTo>
                  <a:pt x="1108" y="272"/>
                </a:lnTo>
                <a:lnTo>
                  <a:pt x="1109" y="272"/>
                </a:lnTo>
                <a:lnTo>
                  <a:pt x="1109" y="271"/>
                </a:lnTo>
                <a:lnTo>
                  <a:pt x="1109" y="269"/>
                </a:lnTo>
                <a:lnTo>
                  <a:pt x="1109" y="268"/>
                </a:lnTo>
                <a:lnTo>
                  <a:pt x="1108" y="268"/>
                </a:lnTo>
                <a:lnTo>
                  <a:pt x="1108" y="267"/>
                </a:lnTo>
                <a:lnTo>
                  <a:pt x="1109" y="267"/>
                </a:lnTo>
                <a:lnTo>
                  <a:pt x="1111" y="265"/>
                </a:lnTo>
                <a:lnTo>
                  <a:pt x="1111" y="264"/>
                </a:lnTo>
                <a:lnTo>
                  <a:pt x="1111" y="263"/>
                </a:lnTo>
                <a:lnTo>
                  <a:pt x="1112" y="261"/>
                </a:lnTo>
                <a:lnTo>
                  <a:pt x="1113" y="261"/>
                </a:lnTo>
                <a:lnTo>
                  <a:pt x="1113" y="260"/>
                </a:lnTo>
                <a:lnTo>
                  <a:pt x="1113" y="259"/>
                </a:lnTo>
                <a:lnTo>
                  <a:pt x="1115" y="259"/>
                </a:lnTo>
                <a:lnTo>
                  <a:pt x="1115" y="257"/>
                </a:lnTo>
                <a:lnTo>
                  <a:pt x="1116" y="255"/>
                </a:lnTo>
                <a:lnTo>
                  <a:pt x="1116" y="254"/>
                </a:lnTo>
                <a:lnTo>
                  <a:pt x="1117" y="252"/>
                </a:lnTo>
                <a:lnTo>
                  <a:pt x="1118" y="251"/>
                </a:lnTo>
                <a:lnTo>
                  <a:pt x="1118" y="250"/>
                </a:lnTo>
                <a:lnTo>
                  <a:pt x="1118" y="248"/>
                </a:lnTo>
                <a:lnTo>
                  <a:pt x="1120" y="246"/>
                </a:lnTo>
                <a:lnTo>
                  <a:pt x="1121" y="244"/>
                </a:lnTo>
                <a:lnTo>
                  <a:pt x="1121" y="243"/>
                </a:lnTo>
                <a:lnTo>
                  <a:pt x="1122" y="243"/>
                </a:lnTo>
                <a:lnTo>
                  <a:pt x="1122" y="242"/>
                </a:lnTo>
                <a:lnTo>
                  <a:pt x="1124" y="242"/>
                </a:lnTo>
                <a:lnTo>
                  <a:pt x="1125" y="240"/>
                </a:lnTo>
                <a:lnTo>
                  <a:pt x="1125" y="239"/>
                </a:lnTo>
                <a:lnTo>
                  <a:pt x="1126" y="239"/>
                </a:lnTo>
                <a:lnTo>
                  <a:pt x="1128" y="239"/>
                </a:lnTo>
                <a:lnTo>
                  <a:pt x="1128" y="238"/>
                </a:lnTo>
                <a:lnTo>
                  <a:pt x="1129" y="238"/>
                </a:lnTo>
                <a:lnTo>
                  <a:pt x="1129" y="239"/>
                </a:lnTo>
                <a:lnTo>
                  <a:pt x="1132" y="239"/>
                </a:lnTo>
                <a:lnTo>
                  <a:pt x="1132" y="238"/>
                </a:lnTo>
                <a:lnTo>
                  <a:pt x="1133" y="238"/>
                </a:lnTo>
                <a:lnTo>
                  <a:pt x="1134" y="238"/>
                </a:lnTo>
                <a:lnTo>
                  <a:pt x="1135" y="238"/>
                </a:lnTo>
                <a:lnTo>
                  <a:pt x="1137" y="238"/>
                </a:lnTo>
                <a:lnTo>
                  <a:pt x="1138" y="237"/>
                </a:lnTo>
                <a:lnTo>
                  <a:pt x="1139" y="235"/>
                </a:lnTo>
                <a:lnTo>
                  <a:pt x="1141" y="234"/>
                </a:lnTo>
                <a:lnTo>
                  <a:pt x="1142" y="234"/>
                </a:lnTo>
                <a:lnTo>
                  <a:pt x="1142" y="233"/>
                </a:lnTo>
                <a:lnTo>
                  <a:pt x="1143" y="233"/>
                </a:lnTo>
                <a:lnTo>
                  <a:pt x="1145" y="233"/>
                </a:lnTo>
                <a:lnTo>
                  <a:pt x="1146" y="233"/>
                </a:lnTo>
                <a:lnTo>
                  <a:pt x="1147" y="231"/>
                </a:lnTo>
                <a:lnTo>
                  <a:pt x="1147" y="230"/>
                </a:lnTo>
                <a:lnTo>
                  <a:pt x="1149" y="230"/>
                </a:lnTo>
                <a:lnTo>
                  <a:pt x="1147" y="229"/>
                </a:lnTo>
                <a:lnTo>
                  <a:pt x="1147" y="227"/>
                </a:lnTo>
                <a:lnTo>
                  <a:pt x="1149" y="227"/>
                </a:lnTo>
                <a:lnTo>
                  <a:pt x="1150" y="227"/>
                </a:lnTo>
                <a:lnTo>
                  <a:pt x="1152" y="229"/>
                </a:lnTo>
                <a:lnTo>
                  <a:pt x="1154" y="229"/>
                </a:lnTo>
                <a:lnTo>
                  <a:pt x="1155" y="229"/>
                </a:lnTo>
                <a:lnTo>
                  <a:pt x="1156" y="229"/>
                </a:lnTo>
                <a:lnTo>
                  <a:pt x="1158" y="227"/>
                </a:lnTo>
                <a:lnTo>
                  <a:pt x="1159" y="226"/>
                </a:lnTo>
                <a:lnTo>
                  <a:pt x="1159" y="227"/>
                </a:lnTo>
                <a:lnTo>
                  <a:pt x="1160" y="227"/>
                </a:lnTo>
                <a:lnTo>
                  <a:pt x="1160" y="229"/>
                </a:lnTo>
                <a:lnTo>
                  <a:pt x="1160" y="230"/>
                </a:lnTo>
                <a:lnTo>
                  <a:pt x="1162" y="230"/>
                </a:lnTo>
                <a:lnTo>
                  <a:pt x="1162" y="231"/>
                </a:lnTo>
                <a:lnTo>
                  <a:pt x="1163" y="231"/>
                </a:lnTo>
                <a:lnTo>
                  <a:pt x="1164" y="231"/>
                </a:lnTo>
                <a:lnTo>
                  <a:pt x="1164" y="233"/>
                </a:lnTo>
                <a:lnTo>
                  <a:pt x="1166" y="231"/>
                </a:lnTo>
                <a:lnTo>
                  <a:pt x="1167" y="233"/>
                </a:lnTo>
                <a:lnTo>
                  <a:pt x="1168" y="234"/>
                </a:lnTo>
                <a:lnTo>
                  <a:pt x="1168" y="233"/>
                </a:lnTo>
                <a:lnTo>
                  <a:pt x="1169" y="233"/>
                </a:lnTo>
                <a:lnTo>
                  <a:pt x="1169" y="231"/>
                </a:lnTo>
                <a:lnTo>
                  <a:pt x="1171" y="231"/>
                </a:lnTo>
                <a:lnTo>
                  <a:pt x="1171" y="233"/>
                </a:lnTo>
                <a:lnTo>
                  <a:pt x="1172" y="233"/>
                </a:lnTo>
                <a:lnTo>
                  <a:pt x="1172" y="234"/>
                </a:lnTo>
                <a:lnTo>
                  <a:pt x="1173" y="234"/>
                </a:lnTo>
                <a:lnTo>
                  <a:pt x="1173" y="235"/>
                </a:lnTo>
                <a:lnTo>
                  <a:pt x="1175" y="235"/>
                </a:lnTo>
                <a:lnTo>
                  <a:pt x="1176" y="235"/>
                </a:lnTo>
                <a:lnTo>
                  <a:pt x="1176" y="237"/>
                </a:lnTo>
                <a:lnTo>
                  <a:pt x="1177" y="237"/>
                </a:lnTo>
                <a:lnTo>
                  <a:pt x="1179" y="237"/>
                </a:lnTo>
                <a:lnTo>
                  <a:pt x="1179" y="238"/>
                </a:lnTo>
                <a:lnTo>
                  <a:pt x="1180" y="238"/>
                </a:lnTo>
                <a:lnTo>
                  <a:pt x="1180" y="239"/>
                </a:lnTo>
                <a:lnTo>
                  <a:pt x="1181" y="240"/>
                </a:lnTo>
                <a:lnTo>
                  <a:pt x="1181" y="242"/>
                </a:lnTo>
                <a:lnTo>
                  <a:pt x="1183" y="242"/>
                </a:lnTo>
                <a:lnTo>
                  <a:pt x="1183" y="243"/>
                </a:lnTo>
                <a:lnTo>
                  <a:pt x="1184" y="243"/>
                </a:lnTo>
                <a:lnTo>
                  <a:pt x="1184" y="240"/>
                </a:lnTo>
                <a:lnTo>
                  <a:pt x="1185" y="237"/>
                </a:lnTo>
                <a:lnTo>
                  <a:pt x="1187" y="235"/>
                </a:lnTo>
                <a:lnTo>
                  <a:pt x="1185" y="235"/>
                </a:lnTo>
                <a:lnTo>
                  <a:pt x="1184" y="235"/>
                </a:lnTo>
                <a:lnTo>
                  <a:pt x="1184" y="234"/>
                </a:lnTo>
                <a:lnTo>
                  <a:pt x="1183" y="234"/>
                </a:lnTo>
                <a:lnTo>
                  <a:pt x="1183" y="233"/>
                </a:lnTo>
                <a:lnTo>
                  <a:pt x="1181" y="233"/>
                </a:lnTo>
                <a:lnTo>
                  <a:pt x="1180" y="233"/>
                </a:lnTo>
                <a:lnTo>
                  <a:pt x="1179" y="233"/>
                </a:lnTo>
                <a:lnTo>
                  <a:pt x="1177" y="231"/>
                </a:lnTo>
                <a:lnTo>
                  <a:pt x="1177" y="230"/>
                </a:lnTo>
                <a:lnTo>
                  <a:pt x="1176" y="230"/>
                </a:lnTo>
                <a:lnTo>
                  <a:pt x="1176" y="229"/>
                </a:lnTo>
                <a:lnTo>
                  <a:pt x="1175" y="229"/>
                </a:lnTo>
                <a:lnTo>
                  <a:pt x="1175" y="227"/>
                </a:lnTo>
                <a:lnTo>
                  <a:pt x="1173" y="227"/>
                </a:lnTo>
                <a:lnTo>
                  <a:pt x="1172" y="227"/>
                </a:lnTo>
                <a:lnTo>
                  <a:pt x="1172" y="226"/>
                </a:lnTo>
                <a:lnTo>
                  <a:pt x="1171" y="226"/>
                </a:lnTo>
                <a:lnTo>
                  <a:pt x="1171" y="225"/>
                </a:lnTo>
                <a:lnTo>
                  <a:pt x="1169" y="225"/>
                </a:lnTo>
                <a:lnTo>
                  <a:pt x="1169" y="223"/>
                </a:lnTo>
                <a:lnTo>
                  <a:pt x="1169" y="222"/>
                </a:lnTo>
                <a:lnTo>
                  <a:pt x="1171" y="222"/>
                </a:lnTo>
                <a:lnTo>
                  <a:pt x="1171" y="221"/>
                </a:lnTo>
                <a:lnTo>
                  <a:pt x="1169" y="221"/>
                </a:lnTo>
                <a:lnTo>
                  <a:pt x="1168" y="221"/>
                </a:lnTo>
                <a:lnTo>
                  <a:pt x="1168" y="219"/>
                </a:lnTo>
                <a:lnTo>
                  <a:pt x="1167" y="219"/>
                </a:lnTo>
                <a:lnTo>
                  <a:pt x="1166" y="219"/>
                </a:lnTo>
                <a:lnTo>
                  <a:pt x="1166" y="218"/>
                </a:lnTo>
                <a:lnTo>
                  <a:pt x="1164" y="218"/>
                </a:lnTo>
                <a:lnTo>
                  <a:pt x="1164" y="217"/>
                </a:lnTo>
                <a:lnTo>
                  <a:pt x="1166" y="216"/>
                </a:lnTo>
                <a:lnTo>
                  <a:pt x="1164" y="216"/>
                </a:lnTo>
                <a:lnTo>
                  <a:pt x="1164" y="214"/>
                </a:lnTo>
                <a:lnTo>
                  <a:pt x="1164" y="213"/>
                </a:lnTo>
                <a:lnTo>
                  <a:pt x="1163" y="212"/>
                </a:lnTo>
                <a:lnTo>
                  <a:pt x="1162" y="210"/>
                </a:lnTo>
                <a:lnTo>
                  <a:pt x="1160" y="210"/>
                </a:lnTo>
                <a:lnTo>
                  <a:pt x="1159" y="212"/>
                </a:lnTo>
                <a:lnTo>
                  <a:pt x="1159" y="213"/>
                </a:lnTo>
                <a:lnTo>
                  <a:pt x="1158" y="213"/>
                </a:lnTo>
                <a:lnTo>
                  <a:pt x="1156" y="213"/>
                </a:lnTo>
                <a:lnTo>
                  <a:pt x="1156" y="212"/>
                </a:lnTo>
                <a:lnTo>
                  <a:pt x="1158" y="210"/>
                </a:lnTo>
                <a:lnTo>
                  <a:pt x="1158" y="209"/>
                </a:lnTo>
                <a:lnTo>
                  <a:pt x="1159" y="208"/>
                </a:lnTo>
                <a:lnTo>
                  <a:pt x="1159" y="206"/>
                </a:lnTo>
                <a:lnTo>
                  <a:pt x="1160" y="205"/>
                </a:lnTo>
                <a:lnTo>
                  <a:pt x="1160" y="204"/>
                </a:lnTo>
                <a:lnTo>
                  <a:pt x="1160" y="202"/>
                </a:lnTo>
                <a:lnTo>
                  <a:pt x="1160" y="201"/>
                </a:lnTo>
                <a:lnTo>
                  <a:pt x="1159" y="201"/>
                </a:lnTo>
                <a:lnTo>
                  <a:pt x="1159" y="200"/>
                </a:lnTo>
                <a:lnTo>
                  <a:pt x="1159" y="199"/>
                </a:lnTo>
                <a:lnTo>
                  <a:pt x="1159" y="197"/>
                </a:lnTo>
                <a:lnTo>
                  <a:pt x="1159" y="196"/>
                </a:lnTo>
                <a:lnTo>
                  <a:pt x="1159" y="195"/>
                </a:lnTo>
                <a:lnTo>
                  <a:pt x="1159" y="193"/>
                </a:lnTo>
                <a:lnTo>
                  <a:pt x="1158" y="192"/>
                </a:lnTo>
                <a:lnTo>
                  <a:pt x="1156" y="192"/>
                </a:lnTo>
                <a:lnTo>
                  <a:pt x="1158" y="192"/>
                </a:lnTo>
                <a:lnTo>
                  <a:pt x="1158" y="191"/>
                </a:lnTo>
                <a:lnTo>
                  <a:pt x="1158" y="192"/>
                </a:lnTo>
                <a:lnTo>
                  <a:pt x="1159" y="191"/>
                </a:lnTo>
                <a:lnTo>
                  <a:pt x="1160" y="191"/>
                </a:lnTo>
                <a:lnTo>
                  <a:pt x="1162" y="192"/>
                </a:lnTo>
                <a:lnTo>
                  <a:pt x="1162" y="193"/>
                </a:lnTo>
                <a:lnTo>
                  <a:pt x="1163" y="193"/>
                </a:lnTo>
                <a:lnTo>
                  <a:pt x="1164" y="193"/>
                </a:lnTo>
                <a:lnTo>
                  <a:pt x="1166" y="193"/>
                </a:lnTo>
                <a:lnTo>
                  <a:pt x="1167" y="192"/>
                </a:lnTo>
                <a:lnTo>
                  <a:pt x="1168" y="192"/>
                </a:lnTo>
                <a:lnTo>
                  <a:pt x="1168" y="193"/>
                </a:lnTo>
                <a:lnTo>
                  <a:pt x="1169" y="192"/>
                </a:lnTo>
                <a:lnTo>
                  <a:pt x="1169" y="191"/>
                </a:lnTo>
                <a:lnTo>
                  <a:pt x="1169" y="189"/>
                </a:lnTo>
                <a:lnTo>
                  <a:pt x="1169" y="187"/>
                </a:lnTo>
                <a:lnTo>
                  <a:pt x="1169" y="185"/>
                </a:lnTo>
                <a:lnTo>
                  <a:pt x="1168" y="185"/>
                </a:lnTo>
                <a:lnTo>
                  <a:pt x="1167" y="185"/>
                </a:lnTo>
                <a:lnTo>
                  <a:pt x="1167" y="183"/>
                </a:lnTo>
                <a:lnTo>
                  <a:pt x="1167" y="182"/>
                </a:lnTo>
                <a:lnTo>
                  <a:pt x="1167" y="180"/>
                </a:lnTo>
                <a:lnTo>
                  <a:pt x="1168" y="179"/>
                </a:lnTo>
                <a:lnTo>
                  <a:pt x="1166" y="178"/>
                </a:lnTo>
                <a:lnTo>
                  <a:pt x="1166" y="176"/>
                </a:lnTo>
                <a:lnTo>
                  <a:pt x="1166" y="178"/>
                </a:lnTo>
                <a:lnTo>
                  <a:pt x="1164" y="178"/>
                </a:lnTo>
                <a:lnTo>
                  <a:pt x="1164" y="176"/>
                </a:lnTo>
                <a:lnTo>
                  <a:pt x="1163" y="178"/>
                </a:lnTo>
                <a:lnTo>
                  <a:pt x="1162" y="178"/>
                </a:lnTo>
                <a:lnTo>
                  <a:pt x="1162" y="179"/>
                </a:lnTo>
                <a:lnTo>
                  <a:pt x="1160" y="179"/>
                </a:lnTo>
                <a:lnTo>
                  <a:pt x="1159" y="179"/>
                </a:lnTo>
                <a:lnTo>
                  <a:pt x="1158" y="179"/>
                </a:lnTo>
                <a:lnTo>
                  <a:pt x="1156" y="179"/>
                </a:lnTo>
                <a:lnTo>
                  <a:pt x="1156" y="178"/>
                </a:lnTo>
                <a:lnTo>
                  <a:pt x="1156" y="176"/>
                </a:lnTo>
                <a:lnTo>
                  <a:pt x="1155" y="176"/>
                </a:lnTo>
                <a:lnTo>
                  <a:pt x="1154" y="176"/>
                </a:lnTo>
                <a:lnTo>
                  <a:pt x="1154" y="178"/>
                </a:lnTo>
                <a:lnTo>
                  <a:pt x="1152" y="178"/>
                </a:lnTo>
                <a:lnTo>
                  <a:pt x="1152" y="179"/>
                </a:lnTo>
                <a:lnTo>
                  <a:pt x="1151" y="179"/>
                </a:lnTo>
                <a:lnTo>
                  <a:pt x="1150" y="179"/>
                </a:lnTo>
                <a:lnTo>
                  <a:pt x="1149" y="180"/>
                </a:lnTo>
                <a:lnTo>
                  <a:pt x="1147" y="180"/>
                </a:lnTo>
                <a:lnTo>
                  <a:pt x="1146" y="180"/>
                </a:lnTo>
                <a:lnTo>
                  <a:pt x="1146" y="179"/>
                </a:lnTo>
                <a:lnTo>
                  <a:pt x="1147" y="179"/>
                </a:lnTo>
                <a:lnTo>
                  <a:pt x="1149" y="179"/>
                </a:lnTo>
                <a:lnTo>
                  <a:pt x="1149" y="178"/>
                </a:lnTo>
                <a:lnTo>
                  <a:pt x="1150" y="178"/>
                </a:lnTo>
                <a:lnTo>
                  <a:pt x="1151" y="178"/>
                </a:lnTo>
                <a:lnTo>
                  <a:pt x="1151" y="176"/>
                </a:lnTo>
                <a:lnTo>
                  <a:pt x="1151" y="178"/>
                </a:lnTo>
                <a:lnTo>
                  <a:pt x="1150" y="178"/>
                </a:lnTo>
                <a:lnTo>
                  <a:pt x="1149" y="176"/>
                </a:lnTo>
                <a:lnTo>
                  <a:pt x="1149" y="175"/>
                </a:lnTo>
                <a:lnTo>
                  <a:pt x="1150" y="175"/>
                </a:lnTo>
                <a:lnTo>
                  <a:pt x="1150" y="174"/>
                </a:lnTo>
                <a:lnTo>
                  <a:pt x="1149" y="174"/>
                </a:lnTo>
                <a:lnTo>
                  <a:pt x="1147" y="174"/>
                </a:lnTo>
                <a:lnTo>
                  <a:pt x="1146" y="174"/>
                </a:lnTo>
                <a:lnTo>
                  <a:pt x="1145" y="172"/>
                </a:lnTo>
                <a:lnTo>
                  <a:pt x="1143" y="172"/>
                </a:lnTo>
                <a:lnTo>
                  <a:pt x="1142" y="172"/>
                </a:lnTo>
                <a:lnTo>
                  <a:pt x="1142" y="171"/>
                </a:lnTo>
                <a:lnTo>
                  <a:pt x="1141" y="171"/>
                </a:lnTo>
                <a:lnTo>
                  <a:pt x="1141" y="170"/>
                </a:lnTo>
                <a:lnTo>
                  <a:pt x="1141" y="171"/>
                </a:lnTo>
                <a:lnTo>
                  <a:pt x="1139" y="170"/>
                </a:lnTo>
                <a:lnTo>
                  <a:pt x="1139" y="168"/>
                </a:lnTo>
                <a:lnTo>
                  <a:pt x="1141" y="167"/>
                </a:lnTo>
                <a:lnTo>
                  <a:pt x="1141" y="168"/>
                </a:lnTo>
                <a:lnTo>
                  <a:pt x="1142" y="170"/>
                </a:lnTo>
                <a:lnTo>
                  <a:pt x="1143" y="168"/>
                </a:lnTo>
                <a:lnTo>
                  <a:pt x="1143" y="167"/>
                </a:lnTo>
                <a:lnTo>
                  <a:pt x="1143" y="166"/>
                </a:lnTo>
                <a:lnTo>
                  <a:pt x="1142" y="165"/>
                </a:lnTo>
                <a:lnTo>
                  <a:pt x="1141" y="165"/>
                </a:lnTo>
                <a:lnTo>
                  <a:pt x="1141" y="163"/>
                </a:lnTo>
                <a:lnTo>
                  <a:pt x="1139" y="162"/>
                </a:lnTo>
                <a:lnTo>
                  <a:pt x="1139" y="161"/>
                </a:lnTo>
                <a:lnTo>
                  <a:pt x="1139" y="159"/>
                </a:lnTo>
                <a:lnTo>
                  <a:pt x="1138" y="159"/>
                </a:lnTo>
                <a:lnTo>
                  <a:pt x="1138" y="157"/>
                </a:lnTo>
                <a:lnTo>
                  <a:pt x="1138" y="155"/>
                </a:lnTo>
                <a:lnTo>
                  <a:pt x="1137" y="155"/>
                </a:lnTo>
                <a:lnTo>
                  <a:pt x="1137" y="154"/>
                </a:lnTo>
                <a:lnTo>
                  <a:pt x="1135" y="154"/>
                </a:lnTo>
                <a:lnTo>
                  <a:pt x="1135" y="153"/>
                </a:lnTo>
                <a:lnTo>
                  <a:pt x="1135" y="151"/>
                </a:lnTo>
                <a:lnTo>
                  <a:pt x="1134" y="151"/>
                </a:lnTo>
                <a:lnTo>
                  <a:pt x="1135" y="153"/>
                </a:lnTo>
                <a:lnTo>
                  <a:pt x="1135" y="151"/>
                </a:lnTo>
                <a:lnTo>
                  <a:pt x="1134" y="150"/>
                </a:lnTo>
                <a:lnTo>
                  <a:pt x="1134" y="151"/>
                </a:lnTo>
                <a:lnTo>
                  <a:pt x="1133" y="150"/>
                </a:lnTo>
                <a:lnTo>
                  <a:pt x="1132" y="149"/>
                </a:lnTo>
                <a:lnTo>
                  <a:pt x="1130" y="146"/>
                </a:lnTo>
                <a:lnTo>
                  <a:pt x="1132" y="146"/>
                </a:lnTo>
                <a:lnTo>
                  <a:pt x="1132" y="147"/>
                </a:lnTo>
                <a:lnTo>
                  <a:pt x="1132" y="149"/>
                </a:lnTo>
                <a:lnTo>
                  <a:pt x="1133" y="147"/>
                </a:lnTo>
                <a:lnTo>
                  <a:pt x="1132" y="147"/>
                </a:lnTo>
                <a:lnTo>
                  <a:pt x="1132" y="146"/>
                </a:lnTo>
                <a:lnTo>
                  <a:pt x="1133" y="146"/>
                </a:lnTo>
                <a:lnTo>
                  <a:pt x="1132" y="146"/>
                </a:lnTo>
                <a:lnTo>
                  <a:pt x="1130" y="146"/>
                </a:lnTo>
                <a:lnTo>
                  <a:pt x="1130" y="145"/>
                </a:lnTo>
                <a:lnTo>
                  <a:pt x="1129" y="145"/>
                </a:lnTo>
                <a:lnTo>
                  <a:pt x="1128" y="144"/>
                </a:lnTo>
                <a:lnTo>
                  <a:pt x="1128" y="142"/>
                </a:lnTo>
                <a:lnTo>
                  <a:pt x="1126" y="141"/>
                </a:lnTo>
                <a:lnTo>
                  <a:pt x="1126" y="140"/>
                </a:lnTo>
                <a:lnTo>
                  <a:pt x="1125" y="138"/>
                </a:lnTo>
                <a:lnTo>
                  <a:pt x="1125" y="137"/>
                </a:lnTo>
                <a:lnTo>
                  <a:pt x="1125" y="138"/>
                </a:lnTo>
                <a:lnTo>
                  <a:pt x="1125" y="137"/>
                </a:lnTo>
                <a:lnTo>
                  <a:pt x="1124" y="137"/>
                </a:lnTo>
                <a:lnTo>
                  <a:pt x="1121" y="136"/>
                </a:lnTo>
                <a:lnTo>
                  <a:pt x="1120" y="134"/>
                </a:lnTo>
                <a:lnTo>
                  <a:pt x="1120" y="133"/>
                </a:lnTo>
                <a:lnTo>
                  <a:pt x="1121" y="133"/>
                </a:lnTo>
                <a:lnTo>
                  <a:pt x="1121" y="134"/>
                </a:lnTo>
                <a:lnTo>
                  <a:pt x="1122" y="134"/>
                </a:lnTo>
                <a:lnTo>
                  <a:pt x="1121" y="134"/>
                </a:lnTo>
                <a:lnTo>
                  <a:pt x="1121" y="133"/>
                </a:lnTo>
                <a:lnTo>
                  <a:pt x="1121" y="132"/>
                </a:lnTo>
                <a:lnTo>
                  <a:pt x="1120" y="132"/>
                </a:lnTo>
                <a:lnTo>
                  <a:pt x="1118" y="130"/>
                </a:lnTo>
                <a:lnTo>
                  <a:pt x="1118" y="129"/>
                </a:lnTo>
                <a:lnTo>
                  <a:pt x="1117" y="128"/>
                </a:lnTo>
                <a:lnTo>
                  <a:pt x="1116" y="127"/>
                </a:lnTo>
                <a:lnTo>
                  <a:pt x="1115" y="127"/>
                </a:lnTo>
                <a:lnTo>
                  <a:pt x="1115" y="125"/>
                </a:lnTo>
                <a:lnTo>
                  <a:pt x="1113" y="124"/>
                </a:lnTo>
                <a:lnTo>
                  <a:pt x="1112" y="125"/>
                </a:lnTo>
                <a:lnTo>
                  <a:pt x="1111" y="125"/>
                </a:lnTo>
                <a:lnTo>
                  <a:pt x="1111" y="124"/>
                </a:lnTo>
                <a:lnTo>
                  <a:pt x="1109" y="124"/>
                </a:lnTo>
                <a:lnTo>
                  <a:pt x="1109" y="125"/>
                </a:lnTo>
                <a:lnTo>
                  <a:pt x="1108" y="124"/>
                </a:lnTo>
                <a:lnTo>
                  <a:pt x="1108" y="125"/>
                </a:lnTo>
                <a:lnTo>
                  <a:pt x="1108" y="124"/>
                </a:lnTo>
                <a:lnTo>
                  <a:pt x="1107" y="125"/>
                </a:lnTo>
                <a:lnTo>
                  <a:pt x="1105" y="125"/>
                </a:lnTo>
                <a:lnTo>
                  <a:pt x="1104" y="124"/>
                </a:lnTo>
                <a:lnTo>
                  <a:pt x="1104" y="123"/>
                </a:lnTo>
                <a:lnTo>
                  <a:pt x="1104" y="121"/>
                </a:lnTo>
                <a:lnTo>
                  <a:pt x="1104" y="120"/>
                </a:lnTo>
                <a:lnTo>
                  <a:pt x="1103" y="120"/>
                </a:lnTo>
                <a:lnTo>
                  <a:pt x="1101" y="120"/>
                </a:lnTo>
                <a:lnTo>
                  <a:pt x="1099" y="119"/>
                </a:lnTo>
                <a:lnTo>
                  <a:pt x="1099" y="117"/>
                </a:lnTo>
                <a:lnTo>
                  <a:pt x="1097" y="117"/>
                </a:lnTo>
                <a:lnTo>
                  <a:pt x="1096" y="116"/>
                </a:lnTo>
                <a:lnTo>
                  <a:pt x="1095" y="116"/>
                </a:lnTo>
                <a:lnTo>
                  <a:pt x="1094" y="115"/>
                </a:lnTo>
                <a:lnTo>
                  <a:pt x="1092" y="115"/>
                </a:lnTo>
                <a:lnTo>
                  <a:pt x="1091" y="113"/>
                </a:lnTo>
                <a:lnTo>
                  <a:pt x="1091" y="115"/>
                </a:lnTo>
                <a:lnTo>
                  <a:pt x="1090" y="115"/>
                </a:lnTo>
                <a:lnTo>
                  <a:pt x="1090" y="113"/>
                </a:lnTo>
                <a:lnTo>
                  <a:pt x="1090" y="115"/>
                </a:lnTo>
                <a:lnTo>
                  <a:pt x="1088" y="115"/>
                </a:lnTo>
                <a:lnTo>
                  <a:pt x="1088" y="113"/>
                </a:lnTo>
                <a:lnTo>
                  <a:pt x="1088" y="115"/>
                </a:lnTo>
                <a:lnTo>
                  <a:pt x="1087" y="113"/>
                </a:lnTo>
                <a:lnTo>
                  <a:pt x="1086" y="112"/>
                </a:lnTo>
                <a:lnTo>
                  <a:pt x="1084" y="112"/>
                </a:lnTo>
                <a:lnTo>
                  <a:pt x="1084" y="113"/>
                </a:lnTo>
                <a:lnTo>
                  <a:pt x="1083" y="112"/>
                </a:lnTo>
                <a:lnTo>
                  <a:pt x="1082" y="112"/>
                </a:lnTo>
                <a:lnTo>
                  <a:pt x="1080" y="112"/>
                </a:lnTo>
                <a:lnTo>
                  <a:pt x="1080" y="113"/>
                </a:lnTo>
                <a:lnTo>
                  <a:pt x="1079" y="113"/>
                </a:lnTo>
                <a:lnTo>
                  <a:pt x="1078" y="112"/>
                </a:lnTo>
                <a:lnTo>
                  <a:pt x="1077" y="112"/>
                </a:lnTo>
                <a:lnTo>
                  <a:pt x="1075" y="112"/>
                </a:lnTo>
                <a:lnTo>
                  <a:pt x="1084" y="102"/>
                </a:lnTo>
                <a:lnTo>
                  <a:pt x="1090" y="104"/>
                </a:lnTo>
                <a:lnTo>
                  <a:pt x="1101" y="107"/>
                </a:lnTo>
                <a:lnTo>
                  <a:pt x="1105" y="111"/>
                </a:lnTo>
                <a:lnTo>
                  <a:pt x="1107" y="108"/>
                </a:lnTo>
                <a:lnTo>
                  <a:pt x="1108" y="104"/>
                </a:lnTo>
                <a:lnTo>
                  <a:pt x="1108" y="103"/>
                </a:lnTo>
                <a:lnTo>
                  <a:pt x="1108" y="95"/>
                </a:lnTo>
                <a:lnTo>
                  <a:pt x="1115" y="78"/>
                </a:lnTo>
                <a:lnTo>
                  <a:pt x="1120" y="76"/>
                </a:lnTo>
                <a:lnTo>
                  <a:pt x="1115" y="58"/>
                </a:lnTo>
                <a:lnTo>
                  <a:pt x="1117" y="56"/>
                </a:lnTo>
                <a:lnTo>
                  <a:pt x="1118" y="56"/>
                </a:lnTo>
                <a:lnTo>
                  <a:pt x="1130" y="57"/>
                </a:lnTo>
                <a:lnTo>
                  <a:pt x="1132" y="56"/>
                </a:lnTo>
                <a:lnTo>
                  <a:pt x="1134" y="55"/>
                </a:lnTo>
                <a:lnTo>
                  <a:pt x="1134" y="53"/>
                </a:lnTo>
                <a:lnTo>
                  <a:pt x="1137" y="51"/>
                </a:lnTo>
                <a:lnTo>
                  <a:pt x="1138" y="51"/>
                </a:lnTo>
                <a:lnTo>
                  <a:pt x="1139" y="49"/>
                </a:lnTo>
                <a:lnTo>
                  <a:pt x="1139" y="48"/>
                </a:lnTo>
                <a:lnTo>
                  <a:pt x="1142" y="48"/>
                </a:lnTo>
                <a:lnTo>
                  <a:pt x="1145" y="45"/>
                </a:lnTo>
                <a:lnTo>
                  <a:pt x="1146" y="43"/>
                </a:lnTo>
                <a:lnTo>
                  <a:pt x="1147" y="41"/>
                </a:lnTo>
                <a:lnTo>
                  <a:pt x="1147" y="40"/>
                </a:lnTo>
                <a:lnTo>
                  <a:pt x="1149" y="40"/>
                </a:lnTo>
                <a:lnTo>
                  <a:pt x="1149" y="39"/>
                </a:lnTo>
                <a:lnTo>
                  <a:pt x="1149" y="36"/>
                </a:lnTo>
                <a:lnTo>
                  <a:pt x="1147" y="35"/>
                </a:lnTo>
                <a:lnTo>
                  <a:pt x="1146" y="34"/>
                </a:lnTo>
                <a:lnTo>
                  <a:pt x="1145" y="34"/>
                </a:lnTo>
                <a:lnTo>
                  <a:pt x="1143" y="32"/>
                </a:lnTo>
                <a:lnTo>
                  <a:pt x="1143" y="31"/>
                </a:lnTo>
                <a:lnTo>
                  <a:pt x="1142" y="30"/>
                </a:lnTo>
                <a:lnTo>
                  <a:pt x="1143" y="30"/>
                </a:lnTo>
                <a:lnTo>
                  <a:pt x="1145" y="28"/>
                </a:lnTo>
                <a:lnTo>
                  <a:pt x="1146" y="27"/>
                </a:lnTo>
                <a:lnTo>
                  <a:pt x="1147" y="27"/>
                </a:lnTo>
                <a:lnTo>
                  <a:pt x="1149" y="27"/>
                </a:lnTo>
                <a:lnTo>
                  <a:pt x="1151" y="27"/>
                </a:lnTo>
                <a:lnTo>
                  <a:pt x="1154" y="27"/>
                </a:lnTo>
                <a:lnTo>
                  <a:pt x="1155" y="27"/>
                </a:lnTo>
                <a:lnTo>
                  <a:pt x="1164" y="30"/>
                </a:lnTo>
                <a:lnTo>
                  <a:pt x="1172" y="28"/>
                </a:lnTo>
                <a:lnTo>
                  <a:pt x="1183" y="28"/>
                </a:lnTo>
                <a:lnTo>
                  <a:pt x="1184" y="26"/>
                </a:lnTo>
                <a:lnTo>
                  <a:pt x="1184" y="24"/>
                </a:lnTo>
                <a:lnTo>
                  <a:pt x="1185" y="24"/>
                </a:lnTo>
                <a:lnTo>
                  <a:pt x="1187" y="23"/>
                </a:lnTo>
                <a:lnTo>
                  <a:pt x="1188" y="22"/>
                </a:lnTo>
                <a:lnTo>
                  <a:pt x="1189" y="22"/>
                </a:lnTo>
                <a:lnTo>
                  <a:pt x="1189" y="19"/>
                </a:lnTo>
                <a:lnTo>
                  <a:pt x="1189" y="18"/>
                </a:lnTo>
                <a:lnTo>
                  <a:pt x="1188" y="17"/>
                </a:lnTo>
                <a:lnTo>
                  <a:pt x="1188" y="13"/>
                </a:lnTo>
                <a:lnTo>
                  <a:pt x="1187" y="9"/>
                </a:lnTo>
                <a:lnTo>
                  <a:pt x="1185" y="0"/>
                </a:lnTo>
                <a:lnTo>
                  <a:pt x="1188" y="1"/>
                </a:lnTo>
                <a:lnTo>
                  <a:pt x="1190" y="2"/>
                </a:lnTo>
                <a:lnTo>
                  <a:pt x="1193" y="2"/>
                </a:lnTo>
                <a:close/>
              </a:path>
            </a:pathLst>
          </a:custGeom>
          <a:solidFill>
            <a:schemeClr val="accent1">
              <a:lumMod val="50000"/>
            </a:schemeClr>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2323450" y="2446985"/>
            <a:ext cx="1098827" cy="809844"/>
          </a:xfrm>
          <a:custGeom>
            <a:avLst/>
            <a:gdLst>
              <a:gd name="T0" fmla="*/ 247 w 635"/>
              <a:gd name="T1" fmla="*/ 375 h 468"/>
              <a:gd name="T2" fmla="*/ 75 w 635"/>
              <a:gd name="T3" fmla="*/ 354 h 468"/>
              <a:gd name="T4" fmla="*/ 190 w 635"/>
              <a:gd name="T5" fmla="*/ 356 h 468"/>
              <a:gd name="T6" fmla="*/ 72 w 635"/>
              <a:gd name="T7" fmla="*/ 323 h 468"/>
              <a:gd name="T8" fmla="*/ 36 w 635"/>
              <a:gd name="T9" fmla="*/ 317 h 468"/>
              <a:gd name="T10" fmla="*/ 59 w 635"/>
              <a:gd name="T11" fmla="*/ 344 h 468"/>
              <a:gd name="T12" fmla="*/ 23 w 635"/>
              <a:gd name="T13" fmla="*/ 327 h 468"/>
              <a:gd name="T14" fmla="*/ 0 w 635"/>
              <a:gd name="T15" fmla="*/ 301 h 468"/>
              <a:gd name="T16" fmla="*/ 398 w 635"/>
              <a:gd name="T17" fmla="*/ 301 h 468"/>
              <a:gd name="T18" fmla="*/ 129 w 635"/>
              <a:gd name="T19" fmla="*/ 250 h 468"/>
              <a:gd name="T20" fmla="*/ 472 w 635"/>
              <a:gd name="T21" fmla="*/ 250 h 468"/>
              <a:gd name="T22" fmla="*/ 468 w 635"/>
              <a:gd name="T23" fmla="*/ 262 h 468"/>
              <a:gd name="T24" fmla="*/ 131 w 635"/>
              <a:gd name="T25" fmla="*/ 222 h 468"/>
              <a:gd name="T26" fmla="*/ 460 w 635"/>
              <a:gd name="T27" fmla="*/ 175 h 468"/>
              <a:gd name="T28" fmla="*/ 525 w 635"/>
              <a:gd name="T29" fmla="*/ 118 h 468"/>
              <a:gd name="T30" fmla="*/ 501 w 635"/>
              <a:gd name="T31" fmla="*/ 85 h 468"/>
              <a:gd name="T32" fmla="*/ 499 w 635"/>
              <a:gd name="T33" fmla="*/ 103 h 468"/>
              <a:gd name="T34" fmla="*/ 486 w 635"/>
              <a:gd name="T35" fmla="*/ 84 h 468"/>
              <a:gd name="T36" fmla="*/ 459 w 635"/>
              <a:gd name="T37" fmla="*/ 80 h 468"/>
              <a:gd name="T38" fmla="*/ 455 w 635"/>
              <a:gd name="T39" fmla="*/ 72 h 468"/>
              <a:gd name="T40" fmla="*/ 489 w 635"/>
              <a:gd name="T41" fmla="*/ 60 h 468"/>
              <a:gd name="T42" fmla="*/ 459 w 635"/>
              <a:gd name="T43" fmla="*/ 43 h 468"/>
              <a:gd name="T44" fmla="*/ 457 w 635"/>
              <a:gd name="T45" fmla="*/ 66 h 468"/>
              <a:gd name="T46" fmla="*/ 459 w 635"/>
              <a:gd name="T47" fmla="*/ 99 h 468"/>
              <a:gd name="T48" fmla="*/ 431 w 635"/>
              <a:gd name="T49" fmla="*/ 119 h 468"/>
              <a:gd name="T50" fmla="*/ 422 w 635"/>
              <a:gd name="T51" fmla="*/ 72 h 468"/>
              <a:gd name="T52" fmla="*/ 415 w 635"/>
              <a:gd name="T53" fmla="*/ 40 h 468"/>
              <a:gd name="T54" fmla="*/ 338 w 635"/>
              <a:gd name="T55" fmla="*/ 19 h 468"/>
              <a:gd name="T56" fmla="*/ 360 w 635"/>
              <a:gd name="T57" fmla="*/ 77 h 468"/>
              <a:gd name="T58" fmla="*/ 379 w 635"/>
              <a:gd name="T59" fmla="*/ 118 h 468"/>
              <a:gd name="T60" fmla="*/ 370 w 635"/>
              <a:gd name="T61" fmla="*/ 163 h 468"/>
              <a:gd name="T62" fmla="*/ 397 w 635"/>
              <a:gd name="T63" fmla="*/ 226 h 468"/>
              <a:gd name="T64" fmla="*/ 440 w 635"/>
              <a:gd name="T65" fmla="*/ 279 h 468"/>
              <a:gd name="T66" fmla="*/ 504 w 635"/>
              <a:gd name="T67" fmla="*/ 298 h 468"/>
              <a:gd name="T68" fmla="*/ 523 w 635"/>
              <a:gd name="T69" fmla="*/ 282 h 468"/>
              <a:gd name="T70" fmla="*/ 493 w 635"/>
              <a:gd name="T71" fmla="*/ 239 h 468"/>
              <a:gd name="T72" fmla="*/ 515 w 635"/>
              <a:gd name="T73" fmla="*/ 238 h 468"/>
              <a:gd name="T74" fmla="*/ 579 w 635"/>
              <a:gd name="T75" fmla="*/ 288 h 468"/>
              <a:gd name="T76" fmla="*/ 565 w 635"/>
              <a:gd name="T77" fmla="*/ 309 h 468"/>
              <a:gd name="T78" fmla="*/ 571 w 635"/>
              <a:gd name="T79" fmla="*/ 361 h 468"/>
              <a:gd name="T80" fmla="*/ 586 w 635"/>
              <a:gd name="T81" fmla="*/ 383 h 468"/>
              <a:gd name="T82" fmla="*/ 612 w 635"/>
              <a:gd name="T83" fmla="*/ 445 h 468"/>
              <a:gd name="T84" fmla="*/ 569 w 635"/>
              <a:gd name="T85" fmla="*/ 449 h 468"/>
              <a:gd name="T86" fmla="*/ 553 w 635"/>
              <a:gd name="T87" fmla="*/ 399 h 468"/>
              <a:gd name="T88" fmla="*/ 511 w 635"/>
              <a:gd name="T89" fmla="*/ 368 h 468"/>
              <a:gd name="T90" fmla="*/ 470 w 635"/>
              <a:gd name="T91" fmla="*/ 327 h 468"/>
              <a:gd name="T92" fmla="*/ 427 w 635"/>
              <a:gd name="T93" fmla="*/ 303 h 468"/>
              <a:gd name="T94" fmla="*/ 385 w 635"/>
              <a:gd name="T95" fmla="*/ 285 h 468"/>
              <a:gd name="T96" fmla="*/ 342 w 635"/>
              <a:gd name="T97" fmla="*/ 309 h 468"/>
              <a:gd name="T98" fmla="*/ 316 w 635"/>
              <a:gd name="T99" fmla="*/ 352 h 468"/>
              <a:gd name="T100" fmla="*/ 253 w 635"/>
              <a:gd name="T101" fmla="*/ 361 h 468"/>
              <a:gd name="T102" fmla="*/ 216 w 635"/>
              <a:gd name="T103" fmla="*/ 328 h 468"/>
              <a:gd name="T104" fmla="*/ 205 w 635"/>
              <a:gd name="T105" fmla="*/ 320 h 468"/>
              <a:gd name="T106" fmla="*/ 161 w 635"/>
              <a:gd name="T107" fmla="*/ 293 h 468"/>
              <a:gd name="T108" fmla="*/ 143 w 635"/>
              <a:gd name="T109" fmla="*/ 324 h 468"/>
              <a:gd name="T110" fmla="*/ 141 w 635"/>
              <a:gd name="T111" fmla="*/ 280 h 468"/>
              <a:gd name="T112" fmla="*/ 130 w 635"/>
              <a:gd name="T113" fmla="*/ 239 h 468"/>
              <a:gd name="T114" fmla="*/ 139 w 635"/>
              <a:gd name="T115" fmla="*/ 220 h 468"/>
              <a:gd name="T116" fmla="*/ 185 w 635"/>
              <a:gd name="T117" fmla="*/ 187 h 468"/>
              <a:gd name="T118" fmla="*/ 215 w 635"/>
              <a:gd name="T119" fmla="*/ 169 h 468"/>
              <a:gd name="T120" fmla="*/ 247 w 635"/>
              <a:gd name="T121" fmla="*/ 162 h 468"/>
              <a:gd name="T122" fmla="*/ 254 w 635"/>
              <a:gd name="T123" fmla="*/ 120 h 468"/>
              <a:gd name="T124" fmla="*/ 286 w 635"/>
              <a:gd name="T125" fmla="*/ 7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5" h="468">
                <a:moveTo>
                  <a:pt x="618" y="430"/>
                </a:moveTo>
                <a:lnTo>
                  <a:pt x="618" y="432"/>
                </a:lnTo>
                <a:lnTo>
                  <a:pt x="617" y="430"/>
                </a:lnTo>
                <a:lnTo>
                  <a:pt x="616" y="430"/>
                </a:lnTo>
                <a:lnTo>
                  <a:pt x="617" y="429"/>
                </a:lnTo>
                <a:lnTo>
                  <a:pt x="617" y="428"/>
                </a:lnTo>
                <a:lnTo>
                  <a:pt x="617" y="426"/>
                </a:lnTo>
                <a:lnTo>
                  <a:pt x="617" y="425"/>
                </a:lnTo>
                <a:lnTo>
                  <a:pt x="617" y="424"/>
                </a:lnTo>
                <a:lnTo>
                  <a:pt x="617" y="423"/>
                </a:lnTo>
                <a:lnTo>
                  <a:pt x="617" y="421"/>
                </a:lnTo>
                <a:lnTo>
                  <a:pt x="618" y="421"/>
                </a:lnTo>
                <a:lnTo>
                  <a:pt x="620" y="423"/>
                </a:lnTo>
                <a:lnTo>
                  <a:pt x="620" y="424"/>
                </a:lnTo>
                <a:lnTo>
                  <a:pt x="618" y="424"/>
                </a:lnTo>
                <a:lnTo>
                  <a:pt x="620" y="424"/>
                </a:lnTo>
                <a:lnTo>
                  <a:pt x="620" y="428"/>
                </a:lnTo>
                <a:lnTo>
                  <a:pt x="620" y="430"/>
                </a:lnTo>
                <a:lnTo>
                  <a:pt x="618" y="430"/>
                </a:lnTo>
                <a:close/>
                <a:moveTo>
                  <a:pt x="247" y="375"/>
                </a:moveTo>
                <a:lnTo>
                  <a:pt x="247" y="377"/>
                </a:lnTo>
                <a:lnTo>
                  <a:pt x="247" y="378"/>
                </a:lnTo>
                <a:lnTo>
                  <a:pt x="247" y="379"/>
                </a:lnTo>
                <a:lnTo>
                  <a:pt x="247" y="381"/>
                </a:lnTo>
                <a:lnTo>
                  <a:pt x="247" y="382"/>
                </a:lnTo>
                <a:lnTo>
                  <a:pt x="248" y="382"/>
                </a:lnTo>
                <a:lnTo>
                  <a:pt x="248" y="383"/>
                </a:lnTo>
                <a:lnTo>
                  <a:pt x="247" y="383"/>
                </a:lnTo>
                <a:lnTo>
                  <a:pt x="245" y="385"/>
                </a:lnTo>
                <a:lnTo>
                  <a:pt x="244" y="385"/>
                </a:lnTo>
                <a:lnTo>
                  <a:pt x="243" y="385"/>
                </a:lnTo>
                <a:lnTo>
                  <a:pt x="241" y="385"/>
                </a:lnTo>
                <a:lnTo>
                  <a:pt x="241" y="383"/>
                </a:lnTo>
                <a:lnTo>
                  <a:pt x="240" y="382"/>
                </a:lnTo>
                <a:lnTo>
                  <a:pt x="239" y="381"/>
                </a:lnTo>
                <a:lnTo>
                  <a:pt x="237" y="379"/>
                </a:lnTo>
                <a:lnTo>
                  <a:pt x="236" y="378"/>
                </a:lnTo>
                <a:lnTo>
                  <a:pt x="235" y="378"/>
                </a:lnTo>
                <a:lnTo>
                  <a:pt x="235" y="377"/>
                </a:lnTo>
                <a:lnTo>
                  <a:pt x="235" y="374"/>
                </a:lnTo>
                <a:lnTo>
                  <a:pt x="236" y="374"/>
                </a:lnTo>
                <a:lnTo>
                  <a:pt x="236" y="375"/>
                </a:lnTo>
                <a:lnTo>
                  <a:pt x="237" y="375"/>
                </a:lnTo>
                <a:lnTo>
                  <a:pt x="237" y="377"/>
                </a:lnTo>
                <a:lnTo>
                  <a:pt x="237" y="375"/>
                </a:lnTo>
                <a:lnTo>
                  <a:pt x="239" y="377"/>
                </a:lnTo>
                <a:lnTo>
                  <a:pt x="240" y="377"/>
                </a:lnTo>
                <a:lnTo>
                  <a:pt x="241" y="375"/>
                </a:lnTo>
                <a:lnTo>
                  <a:pt x="243" y="375"/>
                </a:lnTo>
                <a:lnTo>
                  <a:pt x="243" y="374"/>
                </a:lnTo>
                <a:lnTo>
                  <a:pt x="244" y="374"/>
                </a:lnTo>
                <a:lnTo>
                  <a:pt x="245" y="374"/>
                </a:lnTo>
                <a:lnTo>
                  <a:pt x="245" y="375"/>
                </a:lnTo>
                <a:lnTo>
                  <a:pt x="247" y="375"/>
                </a:lnTo>
                <a:close/>
                <a:moveTo>
                  <a:pt x="216" y="362"/>
                </a:moveTo>
                <a:lnTo>
                  <a:pt x="216" y="361"/>
                </a:lnTo>
                <a:lnTo>
                  <a:pt x="218" y="361"/>
                </a:lnTo>
                <a:lnTo>
                  <a:pt x="218" y="362"/>
                </a:lnTo>
                <a:lnTo>
                  <a:pt x="216" y="362"/>
                </a:lnTo>
                <a:close/>
                <a:moveTo>
                  <a:pt x="214" y="361"/>
                </a:moveTo>
                <a:lnTo>
                  <a:pt x="213" y="361"/>
                </a:lnTo>
                <a:lnTo>
                  <a:pt x="214" y="361"/>
                </a:lnTo>
                <a:close/>
                <a:moveTo>
                  <a:pt x="69" y="349"/>
                </a:moveTo>
                <a:lnTo>
                  <a:pt x="70" y="351"/>
                </a:lnTo>
                <a:lnTo>
                  <a:pt x="71" y="351"/>
                </a:lnTo>
                <a:lnTo>
                  <a:pt x="72" y="351"/>
                </a:lnTo>
                <a:lnTo>
                  <a:pt x="74" y="351"/>
                </a:lnTo>
                <a:lnTo>
                  <a:pt x="75" y="352"/>
                </a:lnTo>
                <a:lnTo>
                  <a:pt x="76" y="352"/>
                </a:lnTo>
                <a:lnTo>
                  <a:pt x="78" y="352"/>
                </a:lnTo>
                <a:lnTo>
                  <a:pt x="79" y="352"/>
                </a:lnTo>
                <a:lnTo>
                  <a:pt x="80" y="353"/>
                </a:lnTo>
                <a:lnTo>
                  <a:pt x="82" y="352"/>
                </a:lnTo>
                <a:lnTo>
                  <a:pt x="82" y="353"/>
                </a:lnTo>
                <a:lnTo>
                  <a:pt x="83" y="353"/>
                </a:lnTo>
                <a:lnTo>
                  <a:pt x="83" y="354"/>
                </a:lnTo>
                <a:lnTo>
                  <a:pt x="84" y="356"/>
                </a:lnTo>
                <a:lnTo>
                  <a:pt x="87" y="356"/>
                </a:lnTo>
                <a:lnTo>
                  <a:pt x="87" y="354"/>
                </a:lnTo>
                <a:lnTo>
                  <a:pt x="88" y="354"/>
                </a:lnTo>
                <a:lnTo>
                  <a:pt x="88" y="356"/>
                </a:lnTo>
                <a:lnTo>
                  <a:pt x="89" y="356"/>
                </a:lnTo>
                <a:lnTo>
                  <a:pt x="89" y="354"/>
                </a:lnTo>
                <a:lnTo>
                  <a:pt x="89" y="356"/>
                </a:lnTo>
                <a:lnTo>
                  <a:pt x="91" y="354"/>
                </a:lnTo>
                <a:lnTo>
                  <a:pt x="91" y="356"/>
                </a:lnTo>
                <a:lnTo>
                  <a:pt x="91" y="357"/>
                </a:lnTo>
                <a:lnTo>
                  <a:pt x="92" y="357"/>
                </a:lnTo>
                <a:lnTo>
                  <a:pt x="93" y="358"/>
                </a:lnTo>
                <a:lnTo>
                  <a:pt x="93" y="361"/>
                </a:lnTo>
                <a:lnTo>
                  <a:pt x="93" y="362"/>
                </a:lnTo>
                <a:lnTo>
                  <a:pt x="92" y="362"/>
                </a:lnTo>
                <a:lnTo>
                  <a:pt x="91" y="361"/>
                </a:lnTo>
                <a:lnTo>
                  <a:pt x="89" y="362"/>
                </a:lnTo>
                <a:lnTo>
                  <a:pt x="89" y="361"/>
                </a:lnTo>
                <a:lnTo>
                  <a:pt x="88" y="361"/>
                </a:lnTo>
                <a:lnTo>
                  <a:pt x="87" y="361"/>
                </a:lnTo>
                <a:lnTo>
                  <a:pt x="86" y="361"/>
                </a:lnTo>
                <a:lnTo>
                  <a:pt x="86" y="360"/>
                </a:lnTo>
                <a:lnTo>
                  <a:pt x="84" y="360"/>
                </a:lnTo>
                <a:lnTo>
                  <a:pt x="84" y="358"/>
                </a:lnTo>
                <a:lnTo>
                  <a:pt x="83" y="358"/>
                </a:lnTo>
                <a:lnTo>
                  <a:pt x="80" y="357"/>
                </a:lnTo>
                <a:lnTo>
                  <a:pt x="79" y="357"/>
                </a:lnTo>
                <a:lnTo>
                  <a:pt x="78" y="356"/>
                </a:lnTo>
                <a:lnTo>
                  <a:pt x="76" y="356"/>
                </a:lnTo>
                <a:lnTo>
                  <a:pt x="76" y="354"/>
                </a:lnTo>
                <a:lnTo>
                  <a:pt x="75" y="354"/>
                </a:lnTo>
                <a:lnTo>
                  <a:pt x="75" y="353"/>
                </a:lnTo>
                <a:lnTo>
                  <a:pt x="74" y="353"/>
                </a:lnTo>
                <a:lnTo>
                  <a:pt x="71" y="353"/>
                </a:lnTo>
                <a:lnTo>
                  <a:pt x="70" y="352"/>
                </a:lnTo>
                <a:lnTo>
                  <a:pt x="69" y="352"/>
                </a:lnTo>
                <a:lnTo>
                  <a:pt x="69" y="351"/>
                </a:lnTo>
                <a:lnTo>
                  <a:pt x="67" y="351"/>
                </a:lnTo>
                <a:lnTo>
                  <a:pt x="66" y="349"/>
                </a:lnTo>
                <a:lnTo>
                  <a:pt x="67" y="349"/>
                </a:lnTo>
                <a:lnTo>
                  <a:pt x="69" y="349"/>
                </a:lnTo>
                <a:close/>
                <a:moveTo>
                  <a:pt x="61" y="349"/>
                </a:moveTo>
                <a:lnTo>
                  <a:pt x="59" y="349"/>
                </a:lnTo>
                <a:lnTo>
                  <a:pt x="61" y="348"/>
                </a:lnTo>
                <a:lnTo>
                  <a:pt x="61" y="349"/>
                </a:lnTo>
                <a:close/>
                <a:moveTo>
                  <a:pt x="188" y="351"/>
                </a:moveTo>
                <a:lnTo>
                  <a:pt x="189" y="351"/>
                </a:lnTo>
                <a:lnTo>
                  <a:pt x="189" y="352"/>
                </a:lnTo>
                <a:lnTo>
                  <a:pt x="190" y="352"/>
                </a:lnTo>
                <a:lnTo>
                  <a:pt x="192" y="352"/>
                </a:lnTo>
                <a:lnTo>
                  <a:pt x="193" y="353"/>
                </a:lnTo>
                <a:lnTo>
                  <a:pt x="194" y="353"/>
                </a:lnTo>
                <a:lnTo>
                  <a:pt x="196" y="353"/>
                </a:lnTo>
                <a:lnTo>
                  <a:pt x="197" y="353"/>
                </a:lnTo>
                <a:lnTo>
                  <a:pt x="198" y="354"/>
                </a:lnTo>
                <a:lnTo>
                  <a:pt x="199" y="354"/>
                </a:lnTo>
                <a:lnTo>
                  <a:pt x="201" y="354"/>
                </a:lnTo>
                <a:lnTo>
                  <a:pt x="203" y="354"/>
                </a:lnTo>
                <a:lnTo>
                  <a:pt x="206" y="354"/>
                </a:lnTo>
                <a:lnTo>
                  <a:pt x="209" y="354"/>
                </a:lnTo>
                <a:lnTo>
                  <a:pt x="210" y="354"/>
                </a:lnTo>
                <a:lnTo>
                  <a:pt x="210" y="356"/>
                </a:lnTo>
                <a:lnTo>
                  <a:pt x="211" y="357"/>
                </a:lnTo>
                <a:lnTo>
                  <a:pt x="213" y="358"/>
                </a:lnTo>
                <a:lnTo>
                  <a:pt x="213" y="361"/>
                </a:lnTo>
                <a:lnTo>
                  <a:pt x="211" y="361"/>
                </a:lnTo>
                <a:lnTo>
                  <a:pt x="210" y="361"/>
                </a:lnTo>
                <a:lnTo>
                  <a:pt x="209" y="361"/>
                </a:lnTo>
                <a:lnTo>
                  <a:pt x="207" y="361"/>
                </a:lnTo>
                <a:lnTo>
                  <a:pt x="206" y="361"/>
                </a:lnTo>
                <a:lnTo>
                  <a:pt x="206" y="362"/>
                </a:lnTo>
                <a:lnTo>
                  <a:pt x="205" y="362"/>
                </a:lnTo>
                <a:lnTo>
                  <a:pt x="203" y="362"/>
                </a:lnTo>
                <a:lnTo>
                  <a:pt x="202" y="362"/>
                </a:lnTo>
                <a:lnTo>
                  <a:pt x="202" y="361"/>
                </a:lnTo>
                <a:lnTo>
                  <a:pt x="199" y="361"/>
                </a:lnTo>
                <a:lnTo>
                  <a:pt x="198" y="361"/>
                </a:lnTo>
                <a:lnTo>
                  <a:pt x="197" y="360"/>
                </a:lnTo>
                <a:lnTo>
                  <a:pt x="196" y="360"/>
                </a:lnTo>
                <a:lnTo>
                  <a:pt x="196" y="358"/>
                </a:lnTo>
                <a:lnTo>
                  <a:pt x="194" y="358"/>
                </a:lnTo>
                <a:lnTo>
                  <a:pt x="194" y="357"/>
                </a:lnTo>
                <a:lnTo>
                  <a:pt x="193" y="357"/>
                </a:lnTo>
                <a:lnTo>
                  <a:pt x="192" y="357"/>
                </a:lnTo>
                <a:lnTo>
                  <a:pt x="190" y="356"/>
                </a:lnTo>
                <a:lnTo>
                  <a:pt x="189" y="356"/>
                </a:lnTo>
                <a:lnTo>
                  <a:pt x="189" y="354"/>
                </a:lnTo>
                <a:lnTo>
                  <a:pt x="188" y="354"/>
                </a:lnTo>
                <a:lnTo>
                  <a:pt x="188" y="353"/>
                </a:lnTo>
                <a:lnTo>
                  <a:pt x="188" y="352"/>
                </a:lnTo>
                <a:lnTo>
                  <a:pt x="188" y="351"/>
                </a:lnTo>
                <a:lnTo>
                  <a:pt x="186" y="351"/>
                </a:lnTo>
                <a:lnTo>
                  <a:pt x="186" y="348"/>
                </a:lnTo>
                <a:lnTo>
                  <a:pt x="185" y="348"/>
                </a:lnTo>
                <a:lnTo>
                  <a:pt x="186" y="348"/>
                </a:lnTo>
                <a:lnTo>
                  <a:pt x="188" y="348"/>
                </a:lnTo>
                <a:lnTo>
                  <a:pt x="188" y="349"/>
                </a:lnTo>
                <a:lnTo>
                  <a:pt x="188" y="351"/>
                </a:lnTo>
                <a:close/>
                <a:moveTo>
                  <a:pt x="189" y="351"/>
                </a:moveTo>
                <a:lnTo>
                  <a:pt x="188" y="349"/>
                </a:lnTo>
                <a:lnTo>
                  <a:pt x="189" y="349"/>
                </a:lnTo>
                <a:lnTo>
                  <a:pt x="189" y="347"/>
                </a:lnTo>
                <a:lnTo>
                  <a:pt x="189" y="348"/>
                </a:lnTo>
                <a:lnTo>
                  <a:pt x="189" y="349"/>
                </a:lnTo>
                <a:lnTo>
                  <a:pt x="189" y="351"/>
                </a:lnTo>
                <a:close/>
                <a:moveTo>
                  <a:pt x="54" y="345"/>
                </a:moveTo>
                <a:lnTo>
                  <a:pt x="53" y="345"/>
                </a:lnTo>
                <a:lnTo>
                  <a:pt x="54" y="345"/>
                </a:lnTo>
                <a:close/>
                <a:moveTo>
                  <a:pt x="186" y="345"/>
                </a:moveTo>
                <a:lnTo>
                  <a:pt x="185" y="345"/>
                </a:lnTo>
                <a:lnTo>
                  <a:pt x="186" y="345"/>
                </a:lnTo>
                <a:close/>
                <a:moveTo>
                  <a:pt x="65" y="344"/>
                </a:moveTo>
                <a:lnTo>
                  <a:pt x="63" y="344"/>
                </a:lnTo>
                <a:lnTo>
                  <a:pt x="65" y="344"/>
                </a:lnTo>
                <a:close/>
                <a:moveTo>
                  <a:pt x="65" y="344"/>
                </a:moveTo>
                <a:lnTo>
                  <a:pt x="63" y="344"/>
                </a:lnTo>
                <a:lnTo>
                  <a:pt x="63" y="343"/>
                </a:lnTo>
                <a:lnTo>
                  <a:pt x="65" y="343"/>
                </a:lnTo>
                <a:lnTo>
                  <a:pt x="65" y="344"/>
                </a:lnTo>
                <a:close/>
                <a:moveTo>
                  <a:pt x="470" y="326"/>
                </a:moveTo>
                <a:lnTo>
                  <a:pt x="472" y="326"/>
                </a:lnTo>
                <a:lnTo>
                  <a:pt x="470" y="326"/>
                </a:lnTo>
                <a:close/>
                <a:moveTo>
                  <a:pt x="62" y="314"/>
                </a:moveTo>
                <a:lnTo>
                  <a:pt x="63" y="314"/>
                </a:lnTo>
                <a:lnTo>
                  <a:pt x="65" y="314"/>
                </a:lnTo>
                <a:lnTo>
                  <a:pt x="66" y="315"/>
                </a:lnTo>
                <a:lnTo>
                  <a:pt x="66" y="317"/>
                </a:lnTo>
                <a:lnTo>
                  <a:pt x="67" y="317"/>
                </a:lnTo>
                <a:lnTo>
                  <a:pt x="69" y="317"/>
                </a:lnTo>
                <a:lnTo>
                  <a:pt x="70" y="317"/>
                </a:lnTo>
                <a:lnTo>
                  <a:pt x="70" y="318"/>
                </a:lnTo>
                <a:lnTo>
                  <a:pt x="71" y="318"/>
                </a:lnTo>
                <a:lnTo>
                  <a:pt x="70" y="319"/>
                </a:lnTo>
                <a:lnTo>
                  <a:pt x="71" y="319"/>
                </a:lnTo>
                <a:lnTo>
                  <a:pt x="71" y="320"/>
                </a:lnTo>
                <a:lnTo>
                  <a:pt x="72" y="320"/>
                </a:lnTo>
                <a:lnTo>
                  <a:pt x="74" y="320"/>
                </a:lnTo>
                <a:lnTo>
                  <a:pt x="72" y="322"/>
                </a:lnTo>
                <a:lnTo>
                  <a:pt x="72" y="323"/>
                </a:lnTo>
                <a:lnTo>
                  <a:pt x="72" y="324"/>
                </a:lnTo>
                <a:lnTo>
                  <a:pt x="72" y="326"/>
                </a:lnTo>
                <a:lnTo>
                  <a:pt x="71" y="326"/>
                </a:lnTo>
                <a:lnTo>
                  <a:pt x="70" y="326"/>
                </a:lnTo>
                <a:lnTo>
                  <a:pt x="69" y="326"/>
                </a:lnTo>
                <a:lnTo>
                  <a:pt x="67" y="327"/>
                </a:lnTo>
                <a:lnTo>
                  <a:pt x="67" y="328"/>
                </a:lnTo>
                <a:lnTo>
                  <a:pt x="66" y="327"/>
                </a:lnTo>
                <a:lnTo>
                  <a:pt x="65" y="327"/>
                </a:lnTo>
                <a:lnTo>
                  <a:pt x="63" y="327"/>
                </a:lnTo>
                <a:lnTo>
                  <a:pt x="62" y="326"/>
                </a:lnTo>
                <a:lnTo>
                  <a:pt x="61" y="326"/>
                </a:lnTo>
                <a:lnTo>
                  <a:pt x="59" y="324"/>
                </a:lnTo>
                <a:lnTo>
                  <a:pt x="59" y="323"/>
                </a:lnTo>
                <a:lnTo>
                  <a:pt x="59" y="322"/>
                </a:lnTo>
                <a:lnTo>
                  <a:pt x="58" y="320"/>
                </a:lnTo>
                <a:lnTo>
                  <a:pt x="57" y="320"/>
                </a:lnTo>
                <a:lnTo>
                  <a:pt x="55" y="320"/>
                </a:lnTo>
                <a:lnTo>
                  <a:pt x="55" y="319"/>
                </a:lnTo>
                <a:lnTo>
                  <a:pt x="57" y="319"/>
                </a:lnTo>
                <a:lnTo>
                  <a:pt x="58" y="319"/>
                </a:lnTo>
                <a:lnTo>
                  <a:pt x="59" y="319"/>
                </a:lnTo>
                <a:lnTo>
                  <a:pt x="61" y="319"/>
                </a:lnTo>
                <a:lnTo>
                  <a:pt x="62" y="318"/>
                </a:lnTo>
                <a:lnTo>
                  <a:pt x="62" y="317"/>
                </a:lnTo>
                <a:lnTo>
                  <a:pt x="62" y="315"/>
                </a:lnTo>
                <a:lnTo>
                  <a:pt x="62" y="314"/>
                </a:lnTo>
                <a:close/>
                <a:moveTo>
                  <a:pt x="72" y="314"/>
                </a:moveTo>
                <a:lnTo>
                  <a:pt x="71" y="315"/>
                </a:lnTo>
                <a:lnTo>
                  <a:pt x="71" y="314"/>
                </a:lnTo>
                <a:lnTo>
                  <a:pt x="71" y="313"/>
                </a:lnTo>
                <a:lnTo>
                  <a:pt x="72" y="314"/>
                </a:lnTo>
                <a:close/>
                <a:moveTo>
                  <a:pt x="148" y="309"/>
                </a:moveTo>
                <a:lnTo>
                  <a:pt x="147" y="309"/>
                </a:lnTo>
                <a:lnTo>
                  <a:pt x="148" y="309"/>
                </a:lnTo>
                <a:close/>
                <a:moveTo>
                  <a:pt x="75" y="307"/>
                </a:moveTo>
                <a:lnTo>
                  <a:pt x="75" y="309"/>
                </a:lnTo>
                <a:lnTo>
                  <a:pt x="75" y="307"/>
                </a:lnTo>
                <a:close/>
                <a:moveTo>
                  <a:pt x="17" y="307"/>
                </a:moveTo>
                <a:lnTo>
                  <a:pt x="20" y="307"/>
                </a:lnTo>
                <a:lnTo>
                  <a:pt x="21" y="307"/>
                </a:lnTo>
                <a:lnTo>
                  <a:pt x="23" y="307"/>
                </a:lnTo>
                <a:lnTo>
                  <a:pt x="25" y="309"/>
                </a:lnTo>
                <a:lnTo>
                  <a:pt x="27" y="309"/>
                </a:lnTo>
                <a:lnTo>
                  <a:pt x="28" y="309"/>
                </a:lnTo>
                <a:lnTo>
                  <a:pt x="29" y="310"/>
                </a:lnTo>
                <a:lnTo>
                  <a:pt x="31" y="310"/>
                </a:lnTo>
                <a:lnTo>
                  <a:pt x="31" y="311"/>
                </a:lnTo>
                <a:lnTo>
                  <a:pt x="32" y="313"/>
                </a:lnTo>
                <a:lnTo>
                  <a:pt x="33" y="314"/>
                </a:lnTo>
                <a:lnTo>
                  <a:pt x="33" y="315"/>
                </a:lnTo>
                <a:lnTo>
                  <a:pt x="34" y="315"/>
                </a:lnTo>
                <a:lnTo>
                  <a:pt x="34" y="317"/>
                </a:lnTo>
                <a:lnTo>
                  <a:pt x="36" y="317"/>
                </a:lnTo>
                <a:lnTo>
                  <a:pt x="37" y="315"/>
                </a:lnTo>
                <a:lnTo>
                  <a:pt x="38" y="317"/>
                </a:lnTo>
                <a:lnTo>
                  <a:pt x="40" y="317"/>
                </a:lnTo>
                <a:lnTo>
                  <a:pt x="41" y="317"/>
                </a:lnTo>
                <a:lnTo>
                  <a:pt x="42" y="318"/>
                </a:lnTo>
                <a:lnTo>
                  <a:pt x="42" y="319"/>
                </a:lnTo>
                <a:lnTo>
                  <a:pt x="44" y="319"/>
                </a:lnTo>
                <a:lnTo>
                  <a:pt x="45" y="319"/>
                </a:lnTo>
                <a:lnTo>
                  <a:pt x="45" y="318"/>
                </a:lnTo>
                <a:lnTo>
                  <a:pt x="44" y="318"/>
                </a:lnTo>
                <a:lnTo>
                  <a:pt x="45" y="317"/>
                </a:lnTo>
                <a:lnTo>
                  <a:pt x="46" y="317"/>
                </a:lnTo>
                <a:lnTo>
                  <a:pt x="48" y="317"/>
                </a:lnTo>
                <a:lnTo>
                  <a:pt x="48" y="318"/>
                </a:lnTo>
                <a:lnTo>
                  <a:pt x="49" y="318"/>
                </a:lnTo>
                <a:lnTo>
                  <a:pt x="49" y="319"/>
                </a:lnTo>
                <a:lnTo>
                  <a:pt x="50" y="320"/>
                </a:lnTo>
                <a:lnTo>
                  <a:pt x="52" y="322"/>
                </a:lnTo>
                <a:lnTo>
                  <a:pt x="52" y="323"/>
                </a:lnTo>
                <a:lnTo>
                  <a:pt x="50" y="323"/>
                </a:lnTo>
                <a:lnTo>
                  <a:pt x="52" y="324"/>
                </a:lnTo>
                <a:lnTo>
                  <a:pt x="53" y="324"/>
                </a:lnTo>
                <a:lnTo>
                  <a:pt x="53" y="323"/>
                </a:lnTo>
                <a:lnTo>
                  <a:pt x="54" y="323"/>
                </a:lnTo>
                <a:lnTo>
                  <a:pt x="54" y="324"/>
                </a:lnTo>
                <a:lnTo>
                  <a:pt x="54" y="326"/>
                </a:lnTo>
                <a:lnTo>
                  <a:pt x="55" y="326"/>
                </a:lnTo>
                <a:lnTo>
                  <a:pt x="55" y="327"/>
                </a:lnTo>
                <a:lnTo>
                  <a:pt x="57" y="327"/>
                </a:lnTo>
                <a:lnTo>
                  <a:pt x="57" y="328"/>
                </a:lnTo>
                <a:lnTo>
                  <a:pt x="57" y="330"/>
                </a:lnTo>
                <a:lnTo>
                  <a:pt x="57" y="332"/>
                </a:lnTo>
                <a:lnTo>
                  <a:pt x="58" y="334"/>
                </a:lnTo>
                <a:lnTo>
                  <a:pt x="59" y="332"/>
                </a:lnTo>
                <a:lnTo>
                  <a:pt x="61" y="332"/>
                </a:lnTo>
                <a:lnTo>
                  <a:pt x="61" y="334"/>
                </a:lnTo>
                <a:lnTo>
                  <a:pt x="59" y="334"/>
                </a:lnTo>
                <a:lnTo>
                  <a:pt x="59" y="335"/>
                </a:lnTo>
                <a:lnTo>
                  <a:pt x="62" y="336"/>
                </a:lnTo>
                <a:lnTo>
                  <a:pt x="62" y="337"/>
                </a:lnTo>
                <a:lnTo>
                  <a:pt x="61" y="337"/>
                </a:lnTo>
                <a:lnTo>
                  <a:pt x="59" y="337"/>
                </a:lnTo>
                <a:lnTo>
                  <a:pt x="58" y="336"/>
                </a:lnTo>
                <a:lnTo>
                  <a:pt x="57" y="336"/>
                </a:lnTo>
                <a:lnTo>
                  <a:pt x="57" y="337"/>
                </a:lnTo>
                <a:lnTo>
                  <a:pt x="55" y="337"/>
                </a:lnTo>
                <a:lnTo>
                  <a:pt x="54" y="337"/>
                </a:lnTo>
                <a:lnTo>
                  <a:pt x="54" y="339"/>
                </a:lnTo>
                <a:lnTo>
                  <a:pt x="54" y="340"/>
                </a:lnTo>
                <a:lnTo>
                  <a:pt x="54" y="341"/>
                </a:lnTo>
                <a:lnTo>
                  <a:pt x="55" y="343"/>
                </a:lnTo>
                <a:lnTo>
                  <a:pt x="57" y="343"/>
                </a:lnTo>
                <a:lnTo>
                  <a:pt x="58" y="344"/>
                </a:lnTo>
                <a:lnTo>
                  <a:pt x="59" y="344"/>
                </a:lnTo>
                <a:lnTo>
                  <a:pt x="61" y="343"/>
                </a:lnTo>
                <a:lnTo>
                  <a:pt x="62" y="343"/>
                </a:lnTo>
                <a:lnTo>
                  <a:pt x="63" y="343"/>
                </a:lnTo>
                <a:lnTo>
                  <a:pt x="63" y="344"/>
                </a:lnTo>
                <a:lnTo>
                  <a:pt x="62" y="344"/>
                </a:lnTo>
                <a:lnTo>
                  <a:pt x="62" y="345"/>
                </a:lnTo>
                <a:lnTo>
                  <a:pt x="62" y="347"/>
                </a:lnTo>
                <a:lnTo>
                  <a:pt x="63" y="348"/>
                </a:lnTo>
                <a:lnTo>
                  <a:pt x="63" y="349"/>
                </a:lnTo>
                <a:lnTo>
                  <a:pt x="62" y="348"/>
                </a:lnTo>
                <a:lnTo>
                  <a:pt x="61" y="348"/>
                </a:lnTo>
                <a:lnTo>
                  <a:pt x="59" y="348"/>
                </a:lnTo>
                <a:lnTo>
                  <a:pt x="59" y="349"/>
                </a:lnTo>
                <a:lnTo>
                  <a:pt x="59" y="351"/>
                </a:lnTo>
                <a:lnTo>
                  <a:pt x="58" y="351"/>
                </a:lnTo>
                <a:lnTo>
                  <a:pt x="58" y="352"/>
                </a:lnTo>
                <a:lnTo>
                  <a:pt x="57" y="352"/>
                </a:lnTo>
                <a:lnTo>
                  <a:pt x="57" y="351"/>
                </a:lnTo>
                <a:lnTo>
                  <a:pt x="57" y="349"/>
                </a:lnTo>
                <a:lnTo>
                  <a:pt x="55" y="348"/>
                </a:lnTo>
                <a:lnTo>
                  <a:pt x="55" y="347"/>
                </a:lnTo>
                <a:lnTo>
                  <a:pt x="54" y="345"/>
                </a:lnTo>
                <a:lnTo>
                  <a:pt x="54" y="344"/>
                </a:lnTo>
                <a:lnTo>
                  <a:pt x="53" y="344"/>
                </a:lnTo>
                <a:lnTo>
                  <a:pt x="52" y="344"/>
                </a:lnTo>
                <a:lnTo>
                  <a:pt x="50" y="343"/>
                </a:lnTo>
                <a:lnTo>
                  <a:pt x="48" y="343"/>
                </a:lnTo>
                <a:lnTo>
                  <a:pt x="46" y="343"/>
                </a:lnTo>
                <a:lnTo>
                  <a:pt x="46" y="341"/>
                </a:lnTo>
                <a:lnTo>
                  <a:pt x="45" y="341"/>
                </a:lnTo>
                <a:lnTo>
                  <a:pt x="45" y="340"/>
                </a:lnTo>
                <a:lnTo>
                  <a:pt x="45" y="339"/>
                </a:lnTo>
                <a:lnTo>
                  <a:pt x="44" y="339"/>
                </a:lnTo>
                <a:lnTo>
                  <a:pt x="42" y="337"/>
                </a:lnTo>
                <a:lnTo>
                  <a:pt x="41" y="336"/>
                </a:lnTo>
                <a:lnTo>
                  <a:pt x="40" y="336"/>
                </a:lnTo>
                <a:lnTo>
                  <a:pt x="38" y="336"/>
                </a:lnTo>
                <a:lnTo>
                  <a:pt x="37" y="336"/>
                </a:lnTo>
                <a:lnTo>
                  <a:pt x="36" y="336"/>
                </a:lnTo>
                <a:lnTo>
                  <a:pt x="34" y="336"/>
                </a:lnTo>
                <a:lnTo>
                  <a:pt x="34" y="335"/>
                </a:lnTo>
                <a:lnTo>
                  <a:pt x="33" y="335"/>
                </a:lnTo>
                <a:lnTo>
                  <a:pt x="32" y="335"/>
                </a:lnTo>
                <a:lnTo>
                  <a:pt x="32" y="334"/>
                </a:lnTo>
                <a:lnTo>
                  <a:pt x="32" y="332"/>
                </a:lnTo>
                <a:lnTo>
                  <a:pt x="29" y="331"/>
                </a:lnTo>
                <a:lnTo>
                  <a:pt x="28" y="331"/>
                </a:lnTo>
                <a:lnTo>
                  <a:pt x="27" y="331"/>
                </a:lnTo>
                <a:lnTo>
                  <a:pt x="25" y="331"/>
                </a:lnTo>
                <a:lnTo>
                  <a:pt x="25" y="330"/>
                </a:lnTo>
                <a:lnTo>
                  <a:pt x="24" y="330"/>
                </a:lnTo>
                <a:lnTo>
                  <a:pt x="24" y="328"/>
                </a:lnTo>
                <a:lnTo>
                  <a:pt x="23" y="328"/>
                </a:lnTo>
                <a:lnTo>
                  <a:pt x="23" y="327"/>
                </a:lnTo>
                <a:lnTo>
                  <a:pt x="21" y="327"/>
                </a:lnTo>
                <a:lnTo>
                  <a:pt x="20" y="327"/>
                </a:lnTo>
                <a:lnTo>
                  <a:pt x="20" y="326"/>
                </a:lnTo>
                <a:lnTo>
                  <a:pt x="19" y="326"/>
                </a:lnTo>
                <a:lnTo>
                  <a:pt x="19" y="324"/>
                </a:lnTo>
                <a:lnTo>
                  <a:pt x="19" y="323"/>
                </a:lnTo>
                <a:lnTo>
                  <a:pt x="17" y="323"/>
                </a:lnTo>
                <a:lnTo>
                  <a:pt x="17" y="322"/>
                </a:lnTo>
                <a:lnTo>
                  <a:pt x="17" y="323"/>
                </a:lnTo>
                <a:lnTo>
                  <a:pt x="17" y="322"/>
                </a:lnTo>
                <a:lnTo>
                  <a:pt x="17" y="320"/>
                </a:lnTo>
                <a:lnTo>
                  <a:pt x="17" y="319"/>
                </a:lnTo>
                <a:lnTo>
                  <a:pt x="17" y="318"/>
                </a:lnTo>
                <a:lnTo>
                  <a:pt x="17" y="317"/>
                </a:lnTo>
                <a:lnTo>
                  <a:pt x="17" y="315"/>
                </a:lnTo>
                <a:lnTo>
                  <a:pt x="17" y="314"/>
                </a:lnTo>
                <a:lnTo>
                  <a:pt x="16" y="314"/>
                </a:lnTo>
                <a:lnTo>
                  <a:pt x="15" y="313"/>
                </a:lnTo>
                <a:lnTo>
                  <a:pt x="14" y="313"/>
                </a:lnTo>
                <a:lnTo>
                  <a:pt x="14" y="311"/>
                </a:lnTo>
                <a:lnTo>
                  <a:pt x="14" y="310"/>
                </a:lnTo>
                <a:lnTo>
                  <a:pt x="15" y="310"/>
                </a:lnTo>
                <a:lnTo>
                  <a:pt x="15" y="309"/>
                </a:lnTo>
                <a:lnTo>
                  <a:pt x="16" y="307"/>
                </a:lnTo>
                <a:lnTo>
                  <a:pt x="17" y="307"/>
                </a:lnTo>
                <a:close/>
                <a:moveTo>
                  <a:pt x="394" y="301"/>
                </a:moveTo>
                <a:lnTo>
                  <a:pt x="394" y="299"/>
                </a:lnTo>
                <a:lnTo>
                  <a:pt x="394" y="301"/>
                </a:lnTo>
                <a:close/>
                <a:moveTo>
                  <a:pt x="414" y="301"/>
                </a:moveTo>
                <a:lnTo>
                  <a:pt x="413" y="301"/>
                </a:lnTo>
                <a:lnTo>
                  <a:pt x="414" y="299"/>
                </a:lnTo>
                <a:lnTo>
                  <a:pt x="415" y="299"/>
                </a:lnTo>
                <a:lnTo>
                  <a:pt x="414" y="301"/>
                </a:lnTo>
                <a:close/>
                <a:moveTo>
                  <a:pt x="4" y="299"/>
                </a:moveTo>
                <a:lnTo>
                  <a:pt x="7" y="299"/>
                </a:lnTo>
                <a:lnTo>
                  <a:pt x="7" y="301"/>
                </a:lnTo>
                <a:lnTo>
                  <a:pt x="7" y="302"/>
                </a:lnTo>
                <a:lnTo>
                  <a:pt x="8" y="302"/>
                </a:lnTo>
                <a:lnTo>
                  <a:pt x="8" y="303"/>
                </a:lnTo>
                <a:lnTo>
                  <a:pt x="10" y="303"/>
                </a:lnTo>
                <a:lnTo>
                  <a:pt x="10" y="305"/>
                </a:lnTo>
                <a:lnTo>
                  <a:pt x="10" y="306"/>
                </a:lnTo>
                <a:lnTo>
                  <a:pt x="8" y="306"/>
                </a:lnTo>
                <a:lnTo>
                  <a:pt x="8" y="307"/>
                </a:lnTo>
                <a:lnTo>
                  <a:pt x="7" y="307"/>
                </a:lnTo>
                <a:lnTo>
                  <a:pt x="6" y="307"/>
                </a:lnTo>
                <a:lnTo>
                  <a:pt x="4" y="306"/>
                </a:lnTo>
                <a:lnTo>
                  <a:pt x="4" y="305"/>
                </a:lnTo>
                <a:lnTo>
                  <a:pt x="3" y="305"/>
                </a:lnTo>
                <a:lnTo>
                  <a:pt x="3" y="303"/>
                </a:lnTo>
                <a:lnTo>
                  <a:pt x="2" y="303"/>
                </a:lnTo>
                <a:lnTo>
                  <a:pt x="0" y="303"/>
                </a:lnTo>
                <a:lnTo>
                  <a:pt x="0" y="302"/>
                </a:lnTo>
                <a:lnTo>
                  <a:pt x="0" y="301"/>
                </a:lnTo>
                <a:lnTo>
                  <a:pt x="2" y="301"/>
                </a:lnTo>
                <a:lnTo>
                  <a:pt x="2" y="299"/>
                </a:lnTo>
                <a:lnTo>
                  <a:pt x="3" y="299"/>
                </a:lnTo>
                <a:lnTo>
                  <a:pt x="4" y="299"/>
                </a:lnTo>
                <a:close/>
                <a:moveTo>
                  <a:pt x="402" y="299"/>
                </a:moveTo>
                <a:lnTo>
                  <a:pt x="404" y="299"/>
                </a:lnTo>
                <a:lnTo>
                  <a:pt x="402" y="299"/>
                </a:lnTo>
                <a:close/>
                <a:moveTo>
                  <a:pt x="409" y="294"/>
                </a:moveTo>
                <a:lnTo>
                  <a:pt x="408" y="294"/>
                </a:lnTo>
                <a:lnTo>
                  <a:pt x="409" y="294"/>
                </a:lnTo>
                <a:close/>
                <a:moveTo>
                  <a:pt x="408" y="292"/>
                </a:moveTo>
                <a:lnTo>
                  <a:pt x="406" y="292"/>
                </a:lnTo>
                <a:lnTo>
                  <a:pt x="406" y="290"/>
                </a:lnTo>
                <a:lnTo>
                  <a:pt x="408" y="290"/>
                </a:lnTo>
                <a:lnTo>
                  <a:pt x="408" y="292"/>
                </a:lnTo>
                <a:close/>
                <a:moveTo>
                  <a:pt x="409" y="290"/>
                </a:moveTo>
                <a:lnTo>
                  <a:pt x="409" y="289"/>
                </a:lnTo>
                <a:lnTo>
                  <a:pt x="409" y="290"/>
                </a:lnTo>
                <a:close/>
                <a:moveTo>
                  <a:pt x="398" y="289"/>
                </a:moveTo>
                <a:lnTo>
                  <a:pt x="398" y="290"/>
                </a:lnTo>
                <a:lnTo>
                  <a:pt x="400" y="290"/>
                </a:lnTo>
                <a:lnTo>
                  <a:pt x="401" y="290"/>
                </a:lnTo>
                <a:lnTo>
                  <a:pt x="402" y="290"/>
                </a:lnTo>
                <a:lnTo>
                  <a:pt x="404" y="290"/>
                </a:lnTo>
                <a:lnTo>
                  <a:pt x="405" y="290"/>
                </a:lnTo>
                <a:lnTo>
                  <a:pt x="406" y="292"/>
                </a:lnTo>
                <a:lnTo>
                  <a:pt x="405" y="293"/>
                </a:lnTo>
                <a:lnTo>
                  <a:pt x="406" y="293"/>
                </a:lnTo>
                <a:lnTo>
                  <a:pt x="406" y="294"/>
                </a:lnTo>
                <a:lnTo>
                  <a:pt x="405" y="296"/>
                </a:lnTo>
                <a:lnTo>
                  <a:pt x="405" y="297"/>
                </a:lnTo>
                <a:lnTo>
                  <a:pt x="406" y="297"/>
                </a:lnTo>
                <a:lnTo>
                  <a:pt x="408" y="297"/>
                </a:lnTo>
                <a:lnTo>
                  <a:pt x="408" y="298"/>
                </a:lnTo>
                <a:lnTo>
                  <a:pt x="409" y="299"/>
                </a:lnTo>
                <a:lnTo>
                  <a:pt x="409" y="301"/>
                </a:lnTo>
                <a:lnTo>
                  <a:pt x="408" y="301"/>
                </a:lnTo>
                <a:lnTo>
                  <a:pt x="406" y="303"/>
                </a:lnTo>
                <a:lnTo>
                  <a:pt x="406" y="305"/>
                </a:lnTo>
                <a:lnTo>
                  <a:pt x="405" y="303"/>
                </a:lnTo>
                <a:lnTo>
                  <a:pt x="404" y="305"/>
                </a:lnTo>
                <a:lnTo>
                  <a:pt x="404" y="303"/>
                </a:lnTo>
                <a:lnTo>
                  <a:pt x="404" y="302"/>
                </a:lnTo>
                <a:lnTo>
                  <a:pt x="404" y="301"/>
                </a:lnTo>
                <a:lnTo>
                  <a:pt x="405" y="301"/>
                </a:lnTo>
                <a:lnTo>
                  <a:pt x="406" y="299"/>
                </a:lnTo>
                <a:lnTo>
                  <a:pt x="405" y="298"/>
                </a:lnTo>
                <a:lnTo>
                  <a:pt x="405" y="297"/>
                </a:lnTo>
                <a:lnTo>
                  <a:pt x="404" y="298"/>
                </a:lnTo>
                <a:lnTo>
                  <a:pt x="402" y="298"/>
                </a:lnTo>
                <a:lnTo>
                  <a:pt x="402" y="299"/>
                </a:lnTo>
                <a:lnTo>
                  <a:pt x="401" y="301"/>
                </a:lnTo>
                <a:lnTo>
                  <a:pt x="400" y="301"/>
                </a:lnTo>
                <a:lnTo>
                  <a:pt x="398" y="301"/>
                </a:lnTo>
                <a:lnTo>
                  <a:pt x="398" y="302"/>
                </a:lnTo>
                <a:lnTo>
                  <a:pt x="398" y="303"/>
                </a:lnTo>
                <a:lnTo>
                  <a:pt x="397" y="303"/>
                </a:lnTo>
                <a:lnTo>
                  <a:pt x="396" y="303"/>
                </a:lnTo>
                <a:lnTo>
                  <a:pt x="396" y="302"/>
                </a:lnTo>
                <a:lnTo>
                  <a:pt x="394" y="301"/>
                </a:lnTo>
                <a:lnTo>
                  <a:pt x="396" y="299"/>
                </a:lnTo>
                <a:lnTo>
                  <a:pt x="394" y="299"/>
                </a:lnTo>
                <a:lnTo>
                  <a:pt x="394" y="298"/>
                </a:lnTo>
                <a:lnTo>
                  <a:pt x="394" y="297"/>
                </a:lnTo>
                <a:lnTo>
                  <a:pt x="394" y="296"/>
                </a:lnTo>
                <a:lnTo>
                  <a:pt x="393" y="296"/>
                </a:lnTo>
                <a:lnTo>
                  <a:pt x="393" y="294"/>
                </a:lnTo>
                <a:lnTo>
                  <a:pt x="394" y="294"/>
                </a:lnTo>
                <a:lnTo>
                  <a:pt x="396" y="294"/>
                </a:lnTo>
                <a:lnTo>
                  <a:pt x="397" y="294"/>
                </a:lnTo>
                <a:lnTo>
                  <a:pt x="397" y="293"/>
                </a:lnTo>
                <a:lnTo>
                  <a:pt x="397" y="292"/>
                </a:lnTo>
                <a:lnTo>
                  <a:pt x="396" y="292"/>
                </a:lnTo>
                <a:lnTo>
                  <a:pt x="396" y="290"/>
                </a:lnTo>
                <a:lnTo>
                  <a:pt x="396" y="289"/>
                </a:lnTo>
                <a:lnTo>
                  <a:pt x="396" y="290"/>
                </a:lnTo>
                <a:lnTo>
                  <a:pt x="397" y="289"/>
                </a:lnTo>
                <a:lnTo>
                  <a:pt x="398" y="289"/>
                </a:lnTo>
                <a:close/>
                <a:moveTo>
                  <a:pt x="389" y="289"/>
                </a:moveTo>
                <a:lnTo>
                  <a:pt x="389" y="288"/>
                </a:lnTo>
                <a:lnTo>
                  <a:pt x="388" y="288"/>
                </a:lnTo>
                <a:lnTo>
                  <a:pt x="389" y="288"/>
                </a:lnTo>
                <a:lnTo>
                  <a:pt x="389" y="289"/>
                </a:lnTo>
                <a:close/>
                <a:moveTo>
                  <a:pt x="499" y="285"/>
                </a:moveTo>
                <a:lnTo>
                  <a:pt x="499" y="286"/>
                </a:lnTo>
                <a:lnTo>
                  <a:pt x="499" y="285"/>
                </a:lnTo>
                <a:close/>
                <a:moveTo>
                  <a:pt x="498" y="285"/>
                </a:moveTo>
                <a:lnTo>
                  <a:pt x="499" y="285"/>
                </a:lnTo>
                <a:lnTo>
                  <a:pt x="498" y="285"/>
                </a:lnTo>
                <a:close/>
                <a:moveTo>
                  <a:pt x="524" y="276"/>
                </a:moveTo>
                <a:lnTo>
                  <a:pt x="523" y="276"/>
                </a:lnTo>
                <a:lnTo>
                  <a:pt x="523" y="275"/>
                </a:lnTo>
                <a:lnTo>
                  <a:pt x="524" y="275"/>
                </a:lnTo>
                <a:lnTo>
                  <a:pt x="524" y="276"/>
                </a:lnTo>
                <a:close/>
                <a:moveTo>
                  <a:pt x="507" y="275"/>
                </a:moveTo>
                <a:lnTo>
                  <a:pt x="507" y="276"/>
                </a:lnTo>
                <a:lnTo>
                  <a:pt x="506" y="275"/>
                </a:lnTo>
                <a:lnTo>
                  <a:pt x="507" y="275"/>
                </a:lnTo>
                <a:close/>
                <a:moveTo>
                  <a:pt x="109" y="264"/>
                </a:moveTo>
                <a:lnTo>
                  <a:pt x="108" y="263"/>
                </a:lnTo>
                <a:lnTo>
                  <a:pt x="109" y="264"/>
                </a:lnTo>
                <a:close/>
                <a:moveTo>
                  <a:pt x="129" y="251"/>
                </a:moveTo>
                <a:lnTo>
                  <a:pt x="129" y="250"/>
                </a:lnTo>
                <a:lnTo>
                  <a:pt x="129" y="251"/>
                </a:lnTo>
                <a:close/>
                <a:moveTo>
                  <a:pt x="129" y="250"/>
                </a:moveTo>
                <a:lnTo>
                  <a:pt x="127" y="250"/>
                </a:lnTo>
                <a:lnTo>
                  <a:pt x="129" y="250"/>
                </a:lnTo>
                <a:close/>
                <a:moveTo>
                  <a:pt x="129" y="250"/>
                </a:moveTo>
                <a:lnTo>
                  <a:pt x="129" y="248"/>
                </a:lnTo>
                <a:lnTo>
                  <a:pt x="129" y="250"/>
                </a:lnTo>
                <a:close/>
                <a:moveTo>
                  <a:pt x="126" y="246"/>
                </a:moveTo>
                <a:lnTo>
                  <a:pt x="126" y="245"/>
                </a:lnTo>
                <a:lnTo>
                  <a:pt x="126" y="246"/>
                </a:lnTo>
                <a:close/>
                <a:moveTo>
                  <a:pt x="127" y="242"/>
                </a:moveTo>
                <a:lnTo>
                  <a:pt x="126" y="242"/>
                </a:lnTo>
                <a:lnTo>
                  <a:pt x="127" y="242"/>
                </a:lnTo>
                <a:close/>
                <a:moveTo>
                  <a:pt x="489" y="237"/>
                </a:moveTo>
                <a:lnTo>
                  <a:pt x="487" y="238"/>
                </a:lnTo>
                <a:lnTo>
                  <a:pt x="487" y="237"/>
                </a:lnTo>
                <a:lnTo>
                  <a:pt x="487" y="235"/>
                </a:lnTo>
                <a:lnTo>
                  <a:pt x="489" y="237"/>
                </a:lnTo>
                <a:close/>
                <a:moveTo>
                  <a:pt x="129" y="231"/>
                </a:moveTo>
                <a:lnTo>
                  <a:pt x="129" y="230"/>
                </a:lnTo>
                <a:lnTo>
                  <a:pt x="129" y="231"/>
                </a:lnTo>
                <a:close/>
                <a:moveTo>
                  <a:pt x="130" y="229"/>
                </a:moveTo>
                <a:lnTo>
                  <a:pt x="129" y="229"/>
                </a:lnTo>
                <a:lnTo>
                  <a:pt x="129" y="227"/>
                </a:lnTo>
                <a:lnTo>
                  <a:pt x="130" y="227"/>
                </a:lnTo>
                <a:lnTo>
                  <a:pt x="130" y="229"/>
                </a:lnTo>
                <a:close/>
                <a:moveTo>
                  <a:pt x="439" y="224"/>
                </a:moveTo>
                <a:lnTo>
                  <a:pt x="440" y="225"/>
                </a:lnTo>
                <a:lnTo>
                  <a:pt x="442" y="226"/>
                </a:lnTo>
                <a:lnTo>
                  <a:pt x="443" y="226"/>
                </a:lnTo>
                <a:lnTo>
                  <a:pt x="443" y="227"/>
                </a:lnTo>
                <a:lnTo>
                  <a:pt x="444" y="229"/>
                </a:lnTo>
                <a:lnTo>
                  <a:pt x="446" y="229"/>
                </a:lnTo>
                <a:lnTo>
                  <a:pt x="446" y="230"/>
                </a:lnTo>
                <a:lnTo>
                  <a:pt x="448" y="231"/>
                </a:lnTo>
                <a:lnTo>
                  <a:pt x="449" y="233"/>
                </a:lnTo>
                <a:lnTo>
                  <a:pt x="451" y="234"/>
                </a:lnTo>
                <a:lnTo>
                  <a:pt x="452" y="234"/>
                </a:lnTo>
                <a:lnTo>
                  <a:pt x="453" y="235"/>
                </a:lnTo>
                <a:lnTo>
                  <a:pt x="453" y="237"/>
                </a:lnTo>
                <a:lnTo>
                  <a:pt x="455" y="237"/>
                </a:lnTo>
                <a:lnTo>
                  <a:pt x="456" y="237"/>
                </a:lnTo>
                <a:lnTo>
                  <a:pt x="456" y="238"/>
                </a:lnTo>
                <a:lnTo>
                  <a:pt x="456" y="239"/>
                </a:lnTo>
                <a:lnTo>
                  <a:pt x="457" y="239"/>
                </a:lnTo>
                <a:lnTo>
                  <a:pt x="457" y="241"/>
                </a:lnTo>
                <a:lnTo>
                  <a:pt x="459" y="241"/>
                </a:lnTo>
                <a:lnTo>
                  <a:pt x="460" y="242"/>
                </a:lnTo>
                <a:lnTo>
                  <a:pt x="461" y="242"/>
                </a:lnTo>
                <a:lnTo>
                  <a:pt x="461" y="243"/>
                </a:lnTo>
                <a:lnTo>
                  <a:pt x="463" y="243"/>
                </a:lnTo>
                <a:lnTo>
                  <a:pt x="464" y="245"/>
                </a:lnTo>
                <a:lnTo>
                  <a:pt x="465" y="246"/>
                </a:lnTo>
                <a:lnTo>
                  <a:pt x="466" y="246"/>
                </a:lnTo>
                <a:lnTo>
                  <a:pt x="468" y="247"/>
                </a:lnTo>
                <a:lnTo>
                  <a:pt x="469" y="247"/>
                </a:lnTo>
                <a:lnTo>
                  <a:pt x="470" y="248"/>
                </a:lnTo>
                <a:lnTo>
                  <a:pt x="470" y="250"/>
                </a:lnTo>
                <a:lnTo>
                  <a:pt x="472" y="250"/>
                </a:lnTo>
                <a:lnTo>
                  <a:pt x="473" y="251"/>
                </a:lnTo>
                <a:lnTo>
                  <a:pt x="474" y="251"/>
                </a:lnTo>
                <a:lnTo>
                  <a:pt x="474" y="252"/>
                </a:lnTo>
                <a:lnTo>
                  <a:pt x="476" y="252"/>
                </a:lnTo>
                <a:lnTo>
                  <a:pt x="477" y="252"/>
                </a:lnTo>
                <a:lnTo>
                  <a:pt x="477" y="254"/>
                </a:lnTo>
                <a:lnTo>
                  <a:pt x="478" y="254"/>
                </a:lnTo>
                <a:lnTo>
                  <a:pt x="481" y="255"/>
                </a:lnTo>
                <a:lnTo>
                  <a:pt x="482" y="256"/>
                </a:lnTo>
                <a:lnTo>
                  <a:pt x="484" y="256"/>
                </a:lnTo>
                <a:lnTo>
                  <a:pt x="484" y="258"/>
                </a:lnTo>
                <a:lnTo>
                  <a:pt x="485" y="258"/>
                </a:lnTo>
                <a:lnTo>
                  <a:pt x="485" y="259"/>
                </a:lnTo>
                <a:lnTo>
                  <a:pt x="485" y="260"/>
                </a:lnTo>
                <a:lnTo>
                  <a:pt x="486" y="260"/>
                </a:lnTo>
                <a:lnTo>
                  <a:pt x="487" y="262"/>
                </a:lnTo>
                <a:lnTo>
                  <a:pt x="489" y="262"/>
                </a:lnTo>
                <a:lnTo>
                  <a:pt x="490" y="263"/>
                </a:lnTo>
                <a:lnTo>
                  <a:pt x="490" y="264"/>
                </a:lnTo>
                <a:lnTo>
                  <a:pt x="491" y="264"/>
                </a:lnTo>
                <a:lnTo>
                  <a:pt x="493" y="265"/>
                </a:lnTo>
                <a:lnTo>
                  <a:pt x="493" y="267"/>
                </a:lnTo>
                <a:lnTo>
                  <a:pt x="494" y="267"/>
                </a:lnTo>
                <a:lnTo>
                  <a:pt x="494" y="268"/>
                </a:lnTo>
                <a:lnTo>
                  <a:pt x="495" y="269"/>
                </a:lnTo>
                <a:lnTo>
                  <a:pt x="497" y="271"/>
                </a:lnTo>
                <a:lnTo>
                  <a:pt x="497" y="272"/>
                </a:lnTo>
                <a:lnTo>
                  <a:pt x="497" y="273"/>
                </a:lnTo>
                <a:lnTo>
                  <a:pt x="497" y="275"/>
                </a:lnTo>
                <a:lnTo>
                  <a:pt x="495" y="276"/>
                </a:lnTo>
                <a:lnTo>
                  <a:pt x="494" y="276"/>
                </a:lnTo>
                <a:lnTo>
                  <a:pt x="491" y="276"/>
                </a:lnTo>
                <a:lnTo>
                  <a:pt x="490" y="276"/>
                </a:lnTo>
                <a:lnTo>
                  <a:pt x="489" y="276"/>
                </a:lnTo>
                <a:lnTo>
                  <a:pt x="489" y="275"/>
                </a:lnTo>
                <a:lnTo>
                  <a:pt x="487" y="275"/>
                </a:lnTo>
                <a:lnTo>
                  <a:pt x="486" y="275"/>
                </a:lnTo>
                <a:lnTo>
                  <a:pt x="485" y="273"/>
                </a:lnTo>
                <a:lnTo>
                  <a:pt x="485" y="272"/>
                </a:lnTo>
                <a:lnTo>
                  <a:pt x="484" y="272"/>
                </a:lnTo>
                <a:lnTo>
                  <a:pt x="482" y="271"/>
                </a:lnTo>
                <a:lnTo>
                  <a:pt x="481" y="271"/>
                </a:lnTo>
                <a:lnTo>
                  <a:pt x="480" y="271"/>
                </a:lnTo>
                <a:lnTo>
                  <a:pt x="478" y="269"/>
                </a:lnTo>
                <a:lnTo>
                  <a:pt x="478" y="268"/>
                </a:lnTo>
                <a:lnTo>
                  <a:pt x="476" y="265"/>
                </a:lnTo>
                <a:lnTo>
                  <a:pt x="474" y="265"/>
                </a:lnTo>
                <a:lnTo>
                  <a:pt x="474" y="264"/>
                </a:lnTo>
                <a:lnTo>
                  <a:pt x="473" y="264"/>
                </a:lnTo>
                <a:lnTo>
                  <a:pt x="472" y="263"/>
                </a:lnTo>
                <a:lnTo>
                  <a:pt x="470" y="263"/>
                </a:lnTo>
                <a:lnTo>
                  <a:pt x="469" y="263"/>
                </a:lnTo>
                <a:lnTo>
                  <a:pt x="469" y="262"/>
                </a:lnTo>
                <a:lnTo>
                  <a:pt x="468" y="262"/>
                </a:lnTo>
                <a:lnTo>
                  <a:pt x="466" y="262"/>
                </a:lnTo>
                <a:lnTo>
                  <a:pt x="465" y="260"/>
                </a:lnTo>
                <a:lnTo>
                  <a:pt x="465" y="259"/>
                </a:lnTo>
                <a:lnTo>
                  <a:pt x="464" y="259"/>
                </a:lnTo>
                <a:lnTo>
                  <a:pt x="464" y="258"/>
                </a:lnTo>
                <a:lnTo>
                  <a:pt x="463" y="256"/>
                </a:lnTo>
                <a:lnTo>
                  <a:pt x="461" y="255"/>
                </a:lnTo>
                <a:lnTo>
                  <a:pt x="460" y="255"/>
                </a:lnTo>
                <a:lnTo>
                  <a:pt x="459" y="255"/>
                </a:lnTo>
                <a:lnTo>
                  <a:pt x="457" y="254"/>
                </a:lnTo>
                <a:lnTo>
                  <a:pt x="456" y="255"/>
                </a:lnTo>
                <a:lnTo>
                  <a:pt x="456" y="254"/>
                </a:lnTo>
                <a:lnTo>
                  <a:pt x="455" y="252"/>
                </a:lnTo>
                <a:lnTo>
                  <a:pt x="453" y="252"/>
                </a:lnTo>
                <a:lnTo>
                  <a:pt x="453" y="251"/>
                </a:lnTo>
                <a:lnTo>
                  <a:pt x="452" y="252"/>
                </a:lnTo>
                <a:lnTo>
                  <a:pt x="451" y="251"/>
                </a:lnTo>
                <a:lnTo>
                  <a:pt x="449" y="251"/>
                </a:lnTo>
                <a:lnTo>
                  <a:pt x="449" y="250"/>
                </a:lnTo>
                <a:lnTo>
                  <a:pt x="448" y="250"/>
                </a:lnTo>
                <a:lnTo>
                  <a:pt x="448" y="248"/>
                </a:lnTo>
                <a:lnTo>
                  <a:pt x="448" y="247"/>
                </a:lnTo>
                <a:lnTo>
                  <a:pt x="447" y="247"/>
                </a:lnTo>
                <a:lnTo>
                  <a:pt x="446" y="246"/>
                </a:lnTo>
                <a:lnTo>
                  <a:pt x="444" y="245"/>
                </a:lnTo>
                <a:lnTo>
                  <a:pt x="444" y="243"/>
                </a:lnTo>
                <a:lnTo>
                  <a:pt x="443" y="243"/>
                </a:lnTo>
                <a:lnTo>
                  <a:pt x="443" y="242"/>
                </a:lnTo>
                <a:lnTo>
                  <a:pt x="442" y="242"/>
                </a:lnTo>
                <a:lnTo>
                  <a:pt x="442" y="241"/>
                </a:lnTo>
                <a:lnTo>
                  <a:pt x="440" y="239"/>
                </a:lnTo>
                <a:lnTo>
                  <a:pt x="439" y="238"/>
                </a:lnTo>
                <a:lnTo>
                  <a:pt x="439" y="237"/>
                </a:lnTo>
                <a:lnTo>
                  <a:pt x="438" y="235"/>
                </a:lnTo>
                <a:lnTo>
                  <a:pt x="438" y="234"/>
                </a:lnTo>
                <a:lnTo>
                  <a:pt x="436" y="233"/>
                </a:lnTo>
                <a:lnTo>
                  <a:pt x="435" y="233"/>
                </a:lnTo>
                <a:lnTo>
                  <a:pt x="435" y="231"/>
                </a:lnTo>
                <a:lnTo>
                  <a:pt x="434" y="233"/>
                </a:lnTo>
                <a:lnTo>
                  <a:pt x="435" y="233"/>
                </a:lnTo>
                <a:lnTo>
                  <a:pt x="435" y="234"/>
                </a:lnTo>
                <a:lnTo>
                  <a:pt x="434" y="234"/>
                </a:lnTo>
                <a:lnTo>
                  <a:pt x="434" y="233"/>
                </a:lnTo>
                <a:lnTo>
                  <a:pt x="434" y="231"/>
                </a:lnTo>
                <a:lnTo>
                  <a:pt x="434" y="230"/>
                </a:lnTo>
                <a:lnTo>
                  <a:pt x="435" y="227"/>
                </a:lnTo>
                <a:lnTo>
                  <a:pt x="435" y="226"/>
                </a:lnTo>
                <a:lnTo>
                  <a:pt x="436" y="225"/>
                </a:lnTo>
                <a:lnTo>
                  <a:pt x="436" y="224"/>
                </a:lnTo>
                <a:lnTo>
                  <a:pt x="438" y="222"/>
                </a:lnTo>
                <a:lnTo>
                  <a:pt x="439" y="224"/>
                </a:lnTo>
                <a:close/>
                <a:moveTo>
                  <a:pt x="133" y="224"/>
                </a:moveTo>
                <a:lnTo>
                  <a:pt x="131" y="224"/>
                </a:lnTo>
                <a:lnTo>
                  <a:pt x="131" y="222"/>
                </a:lnTo>
                <a:lnTo>
                  <a:pt x="130" y="222"/>
                </a:lnTo>
                <a:lnTo>
                  <a:pt x="131" y="221"/>
                </a:lnTo>
                <a:lnTo>
                  <a:pt x="131" y="222"/>
                </a:lnTo>
                <a:lnTo>
                  <a:pt x="133" y="224"/>
                </a:lnTo>
                <a:close/>
                <a:moveTo>
                  <a:pt x="431" y="221"/>
                </a:moveTo>
                <a:lnTo>
                  <a:pt x="430" y="221"/>
                </a:lnTo>
                <a:lnTo>
                  <a:pt x="431" y="220"/>
                </a:lnTo>
                <a:lnTo>
                  <a:pt x="431" y="221"/>
                </a:lnTo>
                <a:close/>
                <a:moveTo>
                  <a:pt x="137" y="216"/>
                </a:moveTo>
                <a:lnTo>
                  <a:pt x="137" y="214"/>
                </a:lnTo>
                <a:lnTo>
                  <a:pt x="137" y="216"/>
                </a:lnTo>
                <a:close/>
                <a:moveTo>
                  <a:pt x="414" y="207"/>
                </a:moveTo>
                <a:lnTo>
                  <a:pt x="415" y="207"/>
                </a:lnTo>
                <a:lnTo>
                  <a:pt x="417" y="208"/>
                </a:lnTo>
                <a:lnTo>
                  <a:pt x="418" y="208"/>
                </a:lnTo>
                <a:lnTo>
                  <a:pt x="419" y="208"/>
                </a:lnTo>
                <a:lnTo>
                  <a:pt x="419" y="209"/>
                </a:lnTo>
                <a:lnTo>
                  <a:pt x="419" y="210"/>
                </a:lnTo>
                <a:lnTo>
                  <a:pt x="418" y="212"/>
                </a:lnTo>
                <a:lnTo>
                  <a:pt x="417" y="212"/>
                </a:lnTo>
                <a:lnTo>
                  <a:pt x="417" y="213"/>
                </a:lnTo>
                <a:lnTo>
                  <a:pt x="415" y="214"/>
                </a:lnTo>
                <a:lnTo>
                  <a:pt x="415" y="216"/>
                </a:lnTo>
                <a:lnTo>
                  <a:pt x="415" y="217"/>
                </a:lnTo>
                <a:lnTo>
                  <a:pt x="414" y="217"/>
                </a:lnTo>
                <a:lnTo>
                  <a:pt x="414" y="218"/>
                </a:lnTo>
                <a:lnTo>
                  <a:pt x="413" y="220"/>
                </a:lnTo>
                <a:lnTo>
                  <a:pt x="412" y="218"/>
                </a:lnTo>
                <a:lnTo>
                  <a:pt x="412" y="217"/>
                </a:lnTo>
                <a:lnTo>
                  <a:pt x="412" y="216"/>
                </a:lnTo>
                <a:lnTo>
                  <a:pt x="412" y="214"/>
                </a:lnTo>
                <a:lnTo>
                  <a:pt x="410" y="214"/>
                </a:lnTo>
                <a:lnTo>
                  <a:pt x="409" y="214"/>
                </a:lnTo>
                <a:lnTo>
                  <a:pt x="409" y="213"/>
                </a:lnTo>
                <a:lnTo>
                  <a:pt x="409" y="210"/>
                </a:lnTo>
                <a:lnTo>
                  <a:pt x="409" y="209"/>
                </a:lnTo>
                <a:lnTo>
                  <a:pt x="409" y="208"/>
                </a:lnTo>
                <a:lnTo>
                  <a:pt x="410" y="208"/>
                </a:lnTo>
                <a:lnTo>
                  <a:pt x="412" y="207"/>
                </a:lnTo>
                <a:lnTo>
                  <a:pt x="413" y="207"/>
                </a:lnTo>
                <a:lnTo>
                  <a:pt x="414" y="207"/>
                </a:lnTo>
                <a:close/>
                <a:moveTo>
                  <a:pt x="465" y="175"/>
                </a:moveTo>
                <a:lnTo>
                  <a:pt x="465" y="176"/>
                </a:lnTo>
                <a:lnTo>
                  <a:pt x="464" y="176"/>
                </a:lnTo>
                <a:lnTo>
                  <a:pt x="464" y="175"/>
                </a:lnTo>
                <a:lnTo>
                  <a:pt x="465" y="175"/>
                </a:lnTo>
                <a:close/>
                <a:moveTo>
                  <a:pt x="463" y="186"/>
                </a:moveTo>
                <a:lnTo>
                  <a:pt x="461" y="186"/>
                </a:lnTo>
                <a:lnTo>
                  <a:pt x="461" y="182"/>
                </a:lnTo>
                <a:lnTo>
                  <a:pt x="461" y="180"/>
                </a:lnTo>
                <a:lnTo>
                  <a:pt x="460" y="179"/>
                </a:lnTo>
                <a:lnTo>
                  <a:pt x="460" y="178"/>
                </a:lnTo>
                <a:lnTo>
                  <a:pt x="460" y="176"/>
                </a:lnTo>
                <a:lnTo>
                  <a:pt x="460" y="175"/>
                </a:lnTo>
                <a:lnTo>
                  <a:pt x="461" y="175"/>
                </a:lnTo>
                <a:lnTo>
                  <a:pt x="463" y="175"/>
                </a:lnTo>
                <a:lnTo>
                  <a:pt x="463" y="176"/>
                </a:lnTo>
                <a:lnTo>
                  <a:pt x="464" y="179"/>
                </a:lnTo>
                <a:lnTo>
                  <a:pt x="464" y="180"/>
                </a:lnTo>
                <a:lnTo>
                  <a:pt x="463" y="182"/>
                </a:lnTo>
                <a:lnTo>
                  <a:pt x="463" y="183"/>
                </a:lnTo>
                <a:lnTo>
                  <a:pt x="463" y="184"/>
                </a:lnTo>
                <a:lnTo>
                  <a:pt x="463" y="186"/>
                </a:lnTo>
                <a:close/>
                <a:moveTo>
                  <a:pt x="207" y="171"/>
                </a:moveTo>
                <a:lnTo>
                  <a:pt x="207" y="170"/>
                </a:lnTo>
                <a:lnTo>
                  <a:pt x="207" y="171"/>
                </a:lnTo>
                <a:close/>
                <a:moveTo>
                  <a:pt x="546" y="108"/>
                </a:moveTo>
                <a:lnTo>
                  <a:pt x="549" y="110"/>
                </a:lnTo>
                <a:lnTo>
                  <a:pt x="549" y="111"/>
                </a:lnTo>
                <a:lnTo>
                  <a:pt x="549" y="112"/>
                </a:lnTo>
                <a:lnTo>
                  <a:pt x="550" y="112"/>
                </a:lnTo>
                <a:lnTo>
                  <a:pt x="552" y="112"/>
                </a:lnTo>
                <a:lnTo>
                  <a:pt x="552" y="114"/>
                </a:lnTo>
                <a:lnTo>
                  <a:pt x="553" y="114"/>
                </a:lnTo>
                <a:lnTo>
                  <a:pt x="554" y="115"/>
                </a:lnTo>
                <a:lnTo>
                  <a:pt x="554" y="116"/>
                </a:lnTo>
                <a:lnTo>
                  <a:pt x="554" y="118"/>
                </a:lnTo>
                <a:lnTo>
                  <a:pt x="553" y="118"/>
                </a:lnTo>
                <a:lnTo>
                  <a:pt x="552" y="119"/>
                </a:lnTo>
                <a:lnTo>
                  <a:pt x="550" y="119"/>
                </a:lnTo>
                <a:lnTo>
                  <a:pt x="550" y="120"/>
                </a:lnTo>
                <a:lnTo>
                  <a:pt x="549" y="120"/>
                </a:lnTo>
                <a:lnTo>
                  <a:pt x="548" y="120"/>
                </a:lnTo>
                <a:lnTo>
                  <a:pt x="546" y="120"/>
                </a:lnTo>
                <a:lnTo>
                  <a:pt x="545" y="120"/>
                </a:lnTo>
                <a:lnTo>
                  <a:pt x="544" y="120"/>
                </a:lnTo>
                <a:lnTo>
                  <a:pt x="542" y="120"/>
                </a:lnTo>
                <a:lnTo>
                  <a:pt x="542" y="121"/>
                </a:lnTo>
                <a:lnTo>
                  <a:pt x="541" y="121"/>
                </a:lnTo>
                <a:lnTo>
                  <a:pt x="538" y="121"/>
                </a:lnTo>
                <a:lnTo>
                  <a:pt x="537" y="121"/>
                </a:lnTo>
                <a:lnTo>
                  <a:pt x="537" y="120"/>
                </a:lnTo>
                <a:lnTo>
                  <a:pt x="536" y="121"/>
                </a:lnTo>
                <a:lnTo>
                  <a:pt x="536" y="120"/>
                </a:lnTo>
                <a:lnTo>
                  <a:pt x="536" y="121"/>
                </a:lnTo>
                <a:lnTo>
                  <a:pt x="533" y="121"/>
                </a:lnTo>
                <a:lnTo>
                  <a:pt x="532" y="121"/>
                </a:lnTo>
                <a:lnTo>
                  <a:pt x="531" y="121"/>
                </a:lnTo>
                <a:lnTo>
                  <a:pt x="529" y="121"/>
                </a:lnTo>
                <a:lnTo>
                  <a:pt x="528" y="123"/>
                </a:lnTo>
                <a:lnTo>
                  <a:pt x="527" y="123"/>
                </a:lnTo>
                <a:lnTo>
                  <a:pt x="525" y="123"/>
                </a:lnTo>
                <a:lnTo>
                  <a:pt x="525" y="121"/>
                </a:lnTo>
                <a:lnTo>
                  <a:pt x="524" y="121"/>
                </a:lnTo>
                <a:lnTo>
                  <a:pt x="524" y="120"/>
                </a:lnTo>
                <a:lnTo>
                  <a:pt x="524" y="119"/>
                </a:lnTo>
                <a:lnTo>
                  <a:pt x="524" y="118"/>
                </a:lnTo>
                <a:lnTo>
                  <a:pt x="525" y="118"/>
                </a:lnTo>
                <a:lnTo>
                  <a:pt x="527" y="116"/>
                </a:lnTo>
                <a:lnTo>
                  <a:pt x="528" y="116"/>
                </a:lnTo>
                <a:lnTo>
                  <a:pt x="528" y="115"/>
                </a:lnTo>
                <a:lnTo>
                  <a:pt x="529" y="115"/>
                </a:lnTo>
                <a:lnTo>
                  <a:pt x="529" y="114"/>
                </a:lnTo>
                <a:lnTo>
                  <a:pt x="531" y="114"/>
                </a:lnTo>
                <a:lnTo>
                  <a:pt x="532" y="114"/>
                </a:lnTo>
                <a:lnTo>
                  <a:pt x="533" y="114"/>
                </a:lnTo>
                <a:lnTo>
                  <a:pt x="535" y="114"/>
                </a:lnTo>
                <a:lnTo>
                  <a:pt x="536" y="114"/>
                </a:lnTo>
                <a:lnTo>
                  <a:pt x="537" y="112"/>
                </a:lnTo>
                <a:lnTo>
                  <a:pt x="538" y="112"/>
                </a:lnTo>
                <a:lnTo>
                  <a:pt x="540" y="111"/>
                </a:lnTo>
                <a:lnTo>
                  <a:pt x="540" y="110"/>
                </a:lnTo>
                <a:lnTo>
                  <a:pt x="541" y="110"/>
                </a:lnTo>
                <a:lnTo>
                  <a:pt x="542" y="110"/>
                </a:lnTo>
                <a:lnTo>
                  <a:pt x="544" y="108"/>
                </a:lnTo>
                <a:lnTo>
                  <a:pt x="545" y="108"/>
                </a:lnTo>
                <a:lnTo>
                  <a:pt x="546" y="108"/>
                </a:lnTo>
                <a:close/>
                <a:moveTo>
                  <a:pt x="515" y="93"/>
                </a:moveTo>
                <a:lnTo>
                  <a:pt x="514" y="93"/>
                </a:lnTo>
                <a:lnTo>
                  <a:pt x="515" y="93"/>
                </a:lnTo>
                <a:close/>
                <a:moveTo>
                  <a:pt x="512" y="93"/>
                </a:moveTo>
                <a:lnTo>
                  <a:pt x="511" y="93"/>
                </a:lnTo>
                <a:lnTo>
                  <a:pt x="511" y="91"/>
                </a:lnTo>
                <a:lnTo>
                  <a:pt x="511" y="90"/>
                </a:lnTo>
                <a:lnTo>
                  <a:pt x="510" y="89"/>
                </a:lnTo>
                <a:lnTo>
                  <a:pt x="510" y="87"/>
                </a:lnTo>
                <a:lnTo>
                  <a:pt x="511" y="89"/>
                </a:lnTo>
                <a:lnTo>
                  <a:pt x="512" y="90"/>
                </a:lnTo>
                <a:lnTo>
                  <a:pt x="512" y="91"/>
                </a:lnTo>
                <a:lnTo>
                  <a:pt x="512" y="93"/>
                </a:lnTo>
                <a:close/>
                <a:moveTo>
                  <a:pt x="489" y="84"/>
                </a:moveTo>
                <a:lnTo>
                  <a:pt x="489" y="85"/>
                </a:lnTo>
                <a:lnTo>
                  <a:pt x="487" y="85"/>
                </a:lnTo>
                <a:lnTo>
                  <a:pt x="487" y="84"/>
                </a:lnTo>
                <a:lnTo>
                  <a:pt x="489" y="84"/>
                </a:lnTo>
                <a:close/>
                <a:moveTo>
                  <a:pt x="453" y="85"/>
                </a:moveTo>
                <a:lnTo>
                  <a:pt x="453" y="86"/>
                </a:lnTo>
                <a:lnTo>
                  <a:pt x="453" y="85"/>
                </a:lnTo>
                <a:lnTo>
                  <a:pt x="453" y="84"/>
                </a:lnTo>
                <a:lnTo>
                  <a:pt x="455" y="84"/>
                </a:lnTo>
                <a:lnTo>
                  <a:pt x="455" y="85"/>
                </a:lnTo>
                <a:lnTo>
                  <a:pt x="453" y="85"/>
                </a:lnTo>
                <a:close/>
                <a:moveTo>
                  <a:pt x="497" y="84"/>
                </a:moveTo>
                <a:lnTo>
                  <a:pt x="497" y="85"/>
                </a:lnTo>
                <a:lnTo>
                  <a:pt x="498" y="85"/>
                </a:lnTo>
                <a:lnTo>
                  <a:pt x="498" y="84"/>
                </a:lnTo>
                <a:lnTo>
                  <a:pt x="498" y="85"/>
                </a:lnTo>
                <a:lnTo>
                  <a:pt x="499" y="85"/>
                </a:lnTo>
                <a:lnTo>
                  <a:pt x="498" y="86"/>
                </a:lnTo>
                <a:lnTo>
                  <a:pt x="499" y="86"/>
                </a:lnTo>
                <a:lnTo>
                  <a:pt x="499" y="85"/>
                </a:lnTo>
                <a:lnTo>
                  <a:pt x="501" y="85"/>
                </a:lnTo>
                <a:lnTo>
                  <a:pt x="502" y="84"/>
                </a:lnTo>
                <a:lnTo>
                  <a:pt x="503" y="84"/>
                </a:lnTo>
                <a:lnTo>
                  <a:pt x="503" y="85"/>
                </a:lnTo>
                <a:lnTo>
                  <a:pt x="502" y="85"/>
                </a:lnTo>
                <a:lnTo>
                  <a:pt x="502" y="86"/>
                </a:lnTo>
                <a:lnTo>
                  <a:pt x="502" y="87"/>
                </a:lnTo>
                <a:lnTo>
                  <a:pt x="501" y="87"/>
                </a:lnTo>
                <a:lnTo>
                  <a:pt x="501" y="89"/>
                </a:lnTo>
                <a:lnTo>
                  <a:pt x="499" y="89"/>
                </a:lnTo>
                <a:lnTo>
                  <a:pt x="499" y="90"/>
                </a:lnTo>
                <a:lnTo>
                  <a:pt x="498" y="90"/>
                </a:lnTo>
                <a:lnTo>
                  <a:pt x="498" y="91"/>
                </a:lnTo>
                <a:lnTo>
                  <a:pt x="498" y="93"/>
                </a:lnTo>
                <a:lnTo>
                  <a:pt x="498" y="91"/>
                </a:lnTo>
                <a:lnTo>
                  <a:pt x="498" y="93"/>
                </a:lnTo>
                <a:lnTo>
                  <a:pt x="499" y="93"/>
                </a:lnTo>
                <a:lnTo>
                  <a:pt x="501" y="93"/>
                </a:lnTo>
                <a:lnTo>
                  <a:pt x="501" y="94"/>
                </a:lnTo>
                <a:lnTo>
                  <a:pt x="502" y="94"/>
                </a:lnTo>
                <a:lnTo>
                  <a:pt x="503" y="94"/>
                </a:lnTo>
                <a:lnTo>
                  <a:pt x="503" y="95"/>
                </a:lnTo>
                <a:lnTo>
                  <a:pt x="504" y="95"/>
                </a:lnTo>
                <a:lnTo>
                  <a:pt x="506" y="95"/>
                </a:lnTo>
                <a:lnTo>
                  <a:pt x="507" y="97"/>
                </a:lnTo>
                <a:lnTo>
                  <a:pt x="508" y="95"/>
                </a:lnTo>
                <a:lnTo>
                  <a:pt x="510" y="95"/>
                </a:lnTo>
                <a:lnTo>
                  <a:pt x="511" y="95"/>
                </a:lnTo>
                <a:lnTo>
                  <a:pt x="512" y="95"/>
                </a:lnTo>
                <a:lnTo>
                  <a:pt x="514" y="97"/>
                </a:lnTo>
                <a:lnTo>
                  <a:pt x="514" y="98"/>
                </a:lnTo>
                <a:lnTo>
                  <a:pt x="512" y="99"/>
                </a:lnTo>
                <a:lnTo>
                  <a:pt x="511" y="101"/>
                </a:lnTo>
                <a:lnTo>
                  <a:pt x="512" y="102"/>
                </a:lnTo>
                <a:lnTo>
                  <a:pt x="512" y="104"/>
                </a:lnTo>
                <a:lnTo>
                  <a:pt x="512" y="106"/>
                </a:lnTo>
                <a:lnTo>
                  <a:pt x="514" y="106"/>
                </a:lnTo>
                <a:lnTo>
                  <a:pt x="512" y="106"/>
                </a:lnTo>
                <a:lnTo>
                  <a:pt x="512" y="108"/>
                </a:lnTo>
                <a:lnTo>
                  <a:pt x="512" y="110"/>
                </a:lnTo>
                <a:lnTo>
                  <a:pt x="512" y="111"/>
                </a:lnTo>
                <a:lnTo>
                  <a:pt x="511" y="111"/>
                </a:lnTo>
                <a:lnTo>
                  <a:pt x="510" y="112"/>
                </a:lnTo>
                <a:lnTo>
                  <a:pt x="510" y="111"/>
                </a:lnTo>
                <a:lnTo>
                  <a:pt x="508" y="111"/>
                </a:lnTo>
                <a:lnTo>
                  <a:pt x="510" y="111"/>
                </a:lnTo>
                <a:lnTo>
                  <a:pt x="510" y="110"/>
                </a:lnTo>
                <a:lnTo>
                  <a:pt x="508" y="108"/>
                </a:lnTo>
                <a:lnTo>
                  <a:pt x="508" y="107"/>
                </a:lnTo>
                <a:lnTo>
                  <a:pt x="507" y="106"/>
                </a:lnTo>
                <a:lnTo>
                  <a:pt x="506" y="104"/>
                </a:lnTo>
                <a:lnTo>
                  <a:pt x="503" y="104"/>
                </a:lnTo>
                <a:lnTo>
                  <a:pt x="502" y="104"/>
                </a:lnTo>
                <a:lnTo>
                  <a:pt x="501" y="103"/>
                </a:lnTo>
                <a:lnTo>
                  <a:pt x="499" y="103"/>
                </a:lnTo>
                <a:lnTo>
                  <a:pt x="498" y="102"/>
                </a:lnTo>
                <a:lnTo>
                  <a:pt x="497" y="102"/>
                </a:lnTo>
                <a:lnTo>
                  <a:pt x="497" y="101"/>
                </a:lnTo>
                <a:lnTo>
                  <a:pt x="495" y="101"/>
                </a:lnTo>
                <a:lnTo>
                  <a:pt x="494" y="101"/>
                </a:lnTo>
                <a:lnTo>
                  <a:pt x="494" y="99"/>
                </a:lnTo>
                <a:lnTo>
                  <a:pt x="493" y="99"/>
                </a:lnTo>
                <a:lnTo>
                  <a:pt x="491" y="98"/>
                </a:lnTo>
                <a:lnTo>
                  <a:pt x="490" y="97"/>
                </a:lnTo>
                <a:lnTo>
                  <a:pt x="489" y="97"/>
                </a:lnTo>
                <a:lnTo>
                  <a:pt x="487" y="95"/>
                </a:lnTo>
                <a:lnTo>
                  <a:pt x="486" y="95"/>
                </a:lnTo>
                <a:lnTo>
                  <a:pt x="485" y="94"/>
                </a:lnTo>
                <a:lnTo>
                  <a:pt x="484" y="94"/>
                </a:lnTo>
                <a:lnTo>
                  <a:pt x="482" y="94"/>
                </a:lnTo>
                <a:lnTo>
                  <a:pt x="481" y="94"/>
                </a:lnTo>
                <a:lnTo>
                  <a:pt x="480" y="94"/>
                </a:lnTo>
                <a:lnTo>
                  <a:pt x="480" y="93"/>
                </a:lnTo>
                <a:lnTo>
                  <a:pt x="478" y="93"/>
                </a:lnTo>
                <a:lnTo>
                  <a:pt x="478" y="91"/>
                </a:lnTo>
                <a:lnTo>
                  <a:pt x="478" y="89"/>
                </a:lnTo>
                <a:lnTo>
                  <a:pt x="477" y="89"/>
                </a:lnTo>
                <a:lnTo>
                  <a:pt x="477" y="87"/>
                </a:lnTo>
                <a:lnTo>
                  <a:pt x="476" y="86"/>
                </a:lnTo>
                <a:lnTo>
                  <a:pt x="476" y="85"/>
                </a:lnTo>
                <a:lnTo>
                  <a:pt x="476" y="84"/>
                </a:lnTo>
                <a:lnTo>
                  <a:pt x="474" y="84"/>
                </a:lnTo>
                <a:lnTo>
                  <a:pt x="476" y="84"/>
                </a:lnTo>
                <a:lnTo>
                  <a:pt x="477" y="85"/>
                </a:lnTo>
                <a:lnTo>
                  <a:pt x="478" y="85"/>
                </a:lnTo>
                <a:lnTo>
                  <a:pt x="480" y="85"/>
                </a:lnTo>
                <a:lnTo>
                  <a:pt x="481" y="85"/>
                </a:lnTo>
                <a:lnTo>
                  <a:pt x="482" y="85"/>
                </a:lnTo>
                <a:lnTo>
                  <a:pt x="482" y="84"/>
                </a:lnTo>
                <a:lnTo>
                  <a:pt x="482" y="85"/>
                </a:lnTo>
                <a:lnTo>
                  <a:pt x="484" y="86"/>
                </a:lnTo>
                <a:lnTo>
                  <a:pt x="486" y="86"/>
                </a:lnTo>
                <a:lnTo>
                  <a:pt x="487" y="86"/>
                </a:lnTo>
                <a:lnTo>
                  <a:pt x="487" y="85"/>
                </a:lnTo>
                <a:lnTo>
                  <a:pt x="489" y="85"/>
                </a:lnTo>
                <a:lnTo>
                  <a:pt x="490" y="85"/>
                </a:lnTo>
                <a:lnTo>
                  <a:pt x="491" y="85"/>
                </a:lnTo>
                <a:lnTo>
                  <a:pt x="493" y="85"/>
                </a:lnTo>
                <a:lnTo>
                  <a:pt x="494" y="85"/>
                </a:lnTo>
                <a:lnTo>
                  <a:pt x="495" y="84"/>
                </a:lnTo>
                <a:lnTo>
                  <a:pt x="497" y="84"/>
                </a:lnTo>
                <a:close/>
                <a:moveTo>
                  <a:pt x="486" y="84"/>
                </a:moveTo>
                <a:lnTo>
                  <a:pt x="486" y="85"/>
                </a:lnTo>
                <a:lnTo>
                  <a:pt x="485" y="85"/>
                </a:lnTo>
                <a:lnTo>
                  <a:pt x="484" y="86"/>
                </a:lnTo>
                <a:lnTo>
                  <a:pt x="484" y="85"/>
                </a:lnTo>
                <a:lnTo>
                  <a:pt x="484" y="84"/>
                </a:lnTo>
                <a:lnTo>
                  <a:pt x="485" y="84"/>
                </a:lnTo>
                <a:lnTo>
                  <a:pt x="486" y="84"/>
                </a:lnTo>
                <a:close/>
                <a:moveTo>
                  <a:pt x="498" y="84"/>
                </a:moveTo>
                <a:lnTo>
                  <a:pt x="497" y="84"/>
                </a:lnTo>
                <a:lnTo>
                  <a:pt x="497" y="82"/>
                </a:lnTo>
                <a:lnTo>
                  <a:pt x="498" y="82"/>
                </a:lnTo>
                <a:lnTo>
                  <a:pt x="498" y="84"/>
                </a:lnTo>
                <a:close/>
                <a:moveTo>
                  <a:pt x="498" y="82"/>
                </a:moveTo>
                <a:lnTo>
                  <a:pt x="498" y="84"/>
                </a:lnTo>
                <a:lnTo>
                  <a:pt x="498" y="82"/>
                </a:lnTo>
                <a:close/>
                <a:moveTo>
                  <a:pt x="502" y="82"/>
                </a:moveTo>
                <a:lnTo>
                  <a:pt x="501" y="82"/>
                </a:lnTo>
                <a:lnTo>
                  <a:pt x="502" y="82"/>
                </a:lnTo>
                <a:close/>
                <a:moveTo>
                  <a:pt x="451" y="80"/>
                </a:moveTo>
                <a:lnTo>
                  <a:pt x="449" y="80"/>
                </a:lnTo>
                <a:lnTo>
                  <a:pt x="449" y="78"/>
                </a:lnTo>
                <a:lnTo>
                  <a:pt x="451" y="78"/>
                </a:lnTo>
                <a:lnTo>
                  <a:pt x="451" y="80"/>
                </a:lnTo>
                <a:close/>
                <a:moveTo>
                  <a:pt x="489" y="80"/>
                </a:moveTo>
                <a:lnTo>
                  <a:pt x="489" y="78"/>
                </a:lnTo>
                <a:lnTo>
                  <a:pt x="489" y="80"/>
                </a:lnTo>
                <a:close/>
                <a:moveTo>
                  <a:pt x="502" y="78"/>
                </a:moveTo>
                <a:lnTo>
                  <a:pt x="501" y="78"/>
                </a:lnTo>
                <a:lnTo>
                  <a:pt x="502" y="78"/>
                </a:lnTo>
                <a:close/>
                <a:moveTo>
                  <a:pt x="459" y="76"/>
                </a:moveTo>
                <a:lnTo>
                  <a:pt x="460" y="77"/>
                </a:lnTo>
                <a:lnTo>
                  <a:pt x="461" y="77"/>
                </a:lnTo>
                <a:lnTo>
                  <a:pt x="461" y="76"/>
                </a:lnTo>
                <a:lnTo>
                  <a:pt x="463" y="76"/>
                </a:lnTo>
                <a:lnTo>
                  <a:pt x="463" y="77"/>
                </a:lnTo>
                <a:lnTo>
                  <a:pt x="464" y="77"/>
                </a:lnTo>
                <a:lnTo>
                  <a:pt x="465" y="77"/>
                </a:lnTo>
                <a:lnTo>
                  <a:pt x="466" y="77"/>
                </a:lnTo>
                <a:lnTo>
                  <a:pt x="468" y="78"/>
                </a:lnTo>
                <a:lnTo>
                  <a:pt x="469" y="80"/>
                </a:lnTo>
                <a:lnTo>
                  <a:pt x="470" y="81"/>
                </a:lnTo>
                <a:lnTo>
                  <a:pt x="472" y="82"/>
                </a:lnTo>
                <a:lnTo>
                  <a:pt x="473" y="82"/>
                </a:lnTo>
                <a:lnTo>
                  <a:pt x="473" y="84"/>
                </a:lnTo>
                <a:lnTo>
                  <a:pt x="473" y="85"/>
                </a:lnTo>
                <a:lnTo>
                  <a:pt x="472" y="85"/>
                </a:lnTo>
                <a:lnTo>
                  <a:pt x="470" y="84"/>
                </a:lnTo>
                <a:lnTo>
                  <a:pt x="469" y="84"/>
                </a:lnTo>
                <a:lnTo>
                  <a:pt x="468" y="82"/>
                </a:lnTo>
                <a:lnTo>
                  <a:pt x="466" y="82"/>
                </a:lnTo>
                <a:lnTo>
                  <a:pt x="465" y="82"/>
                </a:lnTo>
                <a:lnTo>
                  <a:pt x="464" y="84"/>
                </a:lnTo>
                <a:lnTo>
                  <a:pt x="464" y="85"/>
                </a:lnTo>
                <a:lnTo>
                  <a:pt x="463" y="84"/>
                </a:lnTo>
                <a:lnTo>
                  <a:pt x="463" y="82"/>
                </a:lnTo>
                <a:lnTo>
                  <a:pt x="461" y="82"/>
                </a:lnTo>
                <a:lnTo>
                  <a:pt x="460" y="84"/>
                </a:lnTo>
                <a:lnTo>
                  <a:pt x="459" y="84"/>
                </a:lnTo>
                <a:lnTo>
                  <a:pt x="459" y="82"/>
                </a:lnTo>
                <a:lnTo>
                  <a:pt x="459" y="81"/>
                </a:lnTo>
                <a:lnTo>
                  <a:pt x="459" y="80"/>
                </a:lnTo>
                <a:lnTo>
                  <a:pt x="457" y="78"/>
                </a:lnTo>
                <a:lnTo>
                  <a:pt x="457" y="77"/>
                </a:lnTo>
                <a:lnTo>
                  <a:pt x="457" y="76"/>
                </a:lnTo>
                <a:lnTo>
                  <a:pt x="457" y="77"/>
                </a:lnTo>
                <a:lnTo>
                  <a:pt x="459" y="76"/>
                </a:lnTo>
                <a:close/>
                <a:moveTo>
                  <a:pt x="491" y="76"/>
                </a:moveTo>
                <a:lnTo>
                  <a:pt x="491" y="77"/>
                </a:lnTo>
                <a:lnTo>
                  <a:pt x="490" y="77"/>
                </a:lnTo>
                <a:lnTo>
                  <a:pt x="490" y="76"/>
                </a:lnTo>
                <a:lnTo>
                  <a:pt x="490" y="74"/>
                </a:lnTo>
                <a:lnTo>
                  <a:pt x="491" y="74"/>
                </a:lnTo>
                <a:lnTo>
                  <a:pt x="491" y="76"/>
                </a:lnTo>
                <a:close/>
                <a:moveTo>
                  <a:pt x="455" y="74"/>
                </a:moveTo>
                <a:lnTo>
                  <a:pt x="456" y="74"/>
                </a:lnTo>
                <a:lnTo>
                  <a:pt x="457" y="74"/>
                </a:lnTo>
                <a:lnTo>
                  <a:pt x="456" y="76"/>
                </a:lnTo>
                <a:lnTo>
                  <a:pt x="455" y="76"/>
                </a:lnTo>
                <a:lnTo>
                  <a:pt x="453" y="76"/>
                </a:lnTo>
                <a:lnTo>
                  <a:pt x="452" y="76"/>
                </a:lnTo>
                <a:lnTo>
                  <a:pt x="452" y="74"/>
                </a:lnTo>
                <a:lnTo>
                  <a:pt x="453" y="74"/>
                </a:lnTo>
                <a:lnTo>
                  <a:pt x="455" y="74"/>
                </a:lnTo>
                <a:close/>
                <a:moveTo>
                  <a:pt x="448" y="73"/>
                </a:moveTo>
                <a:lnTo>
                  <a:pt x="447" y="73"/>
                </a:lnTo>
                <a:lnTo>
                  <a:pt x="448" y="73"/>
                </a:lnTo>
                <a:close/>
                <a:moveTo>
                  <a:pt x="477" y="73"/>
                </a:moveTo>
                <a:lnTo>
                  <a:pt x="478" y="73"/>
                </a:lnTo>
                <a:lnTo>
                  <a:pt x="477" y="73"/>
                </a:lnTo>
                <a:close/>
                <a:moveTo>
                  <a:pt x="502" y="73"/>
                </a:moveTo>
                <a:lnTo>
                  <a:pt x="501" y="73"/>
                </a:lnTo>
                <a:lnTo>
                  <a:pt x="502" y="72"/>
                </a:lnTo>
                <a:lnTo>
                  <a:pt x="502" y="73"/>
                </a:lnTo>
                <a:close/>
                <a:moveTo>
                  <a:pt x="474" y="73"/>
                </a:moveTo>
                <a:lnTo>
                  <a:pt x="473" y="73"/>
                </a:lnTo>
                <a:lnTo>
                  <a:pt x="473" y="72"/>
                </a:lnTo>
                <a:lnTo>
                  <a:pt x="474" y="72"/>
                </a:lnTo>
                <a:lnTo>
                  <a:pt x="474" y="73"/>
                </a:lnTo>
                <a:close/>
                <a:moveTo>
                  <a:pt x="480" y="72"/>
                </a:moveTo>
                <a:lnTo>
                  <a:pt x="480" y="73"/>
                </a:lnTo>
                <a:lnTo>
                  <a:pt x="478" y="73"/>
                </a:lnTo>
                <a:lnTo>
                  <a:pt x="478" y="72"/>
                </a:lnTo>
                <a:lnTo>
                  <a:pt x="480" y="72"/>
                </a:lnTo>
                <a:close/>
                <a:moveTo>
                  <a:pt x="481" y="72"/>
                </a:moveTo>
                <a:lnTo>
                  <a:pt x="480" y="72"/>
                </a:lnTo>
                <a:lnTo>
                  <a:pt x="480" y="70"/>
                </a:lnTo>
                <a:lnTo>
                  <a:pt x="480" y="69"/>
                </a:lnTo>
                <a:lnTo>
                  <a:pt x="481" y="70"/>
                </a:lnTo>
                <a:lnTo>
                  <a:pt x="481" y="72"/>
                </a:lnTo>
                <a:close/>
                <a:moveTo>
                  <a:pt x="459" y="69"/>
                </a:moveTo>
                <a:lnTo>
                  <a:pt x="459" y="70"/>
                </a:lnTo>
                <a:lnTo>
                  <a:pt x="457" y="72"/>
                </a:lnTo>
                <a:lnTo>
                  <a:pt x="457" y="73"/>
                </a:lnTo>
                <a:lnTo>
                  <a:pt x="456" y="73"/>
                </a:lnTo>
                <a:lnTo>
                  <a:pt x="455" y="72"/>
                </a:lnTo>
                <a:lnTo>
                  <a:pt x="455" y="70"/>
                </a:lnTo>
                <a:lnTo>
                  <a:pt x="456" y="69"/>
                </a:lnTo>
                <a:lnTo>
                  <a:pt x="457" y="69"/>
                </a:lnTo>
                <a:lnTo>
                  <a:pt x="459" y="69"/>
                </a:lnTo>
                <a:close/>
                <a:moveTo>
                  <a:pt x="489" y="72"/>
                </a:moveTo>
                <a:lnTo>
                  <a:pt x="487" y="72"/>
                </a:lnTo>
                <a:lnTo>
                  <a:pt x="486" y="72"/>
                </a:lnTo>
                <a:lnTo>
                  <a:pt x="486" y="70"/>
                </a:lnTo>
                <a:lnTo>
                  <a:pt x="486" y="69"/>
                </a:lnTo>
                <a:lnTo>
                  <a:pt x="486" y="68"/>
                </a:lnTo>
                <a:lnTo>
                  <a:pt x="487" y="66"/>
                </a:lnTo>
                <a:lnTo>
                  <a:pt x="489" y="66"/>
                </a:lnTo>
                <a:lnTo>
                  <a:pt x="489" y="68"/>
                </a:lnTo>
                <a:lnTo>
                  <a:pt x="490" y="69"/>
                </a:lnTo>
                <a:lnTo>
                  <a:pt x="489" y="72"/>
                </a:lnTo>
                <a:close/>
                <a:moveTo>
                  <a:pt x="463" y="68"/>
                </a:moveTo>
                <a:lnTo>
                  <a:pt x="461" y="68"/>
                </a:lnTo>
                <a:lnTo>
                  <a:pt x="460" y="68"/>
                </a:lnTo>
                <a:lnTo>
                  <a:pt x="460" y="66"/>
                </a:lnTo>
                <a:lnTo>
                  <a:pt x="463" y="66"/>
                </a:lnTo>
                <a:lnTo>
                  <a:pt x="463" y="68"/>
                </a:lnTo>
                <a:close/>
                <a:moveTo>
                  <a:pt x="494" y="63"/>
                </a:moveTo>
                <a:lnTo>
                  <a:pt x="494" y="64"/>
                </a:lnTo>
                <a:lnTo>
                  <a:pt x="495" y="64"/>
                </a:lnTo>
                <a:lnTo>
                  <a:pt x="495" y="65"/>
                </a:lnTo>
                <a:lnTo>
                  <a:pt x="497" y="65"/>
                </a:lnTo>
                <a:lnTo>
                  <a:pt x="497" y="68"/>
                </a:lnTo>
                <a:lnTo>
                  <a:pt x="495" y="65"/>
                </a:lnTo>
                <a:lnTo>
                  <a:pt x="494" y="65"/>
                </a:lnTo>
                <a:lnTo>
                  <a:pt x="493" y="64"/>
                </a:lnTo>
                <a:lnTo>
                  <a:pt x="493" y="63"/>
                </a:lnTo>
                <a:lnTo>
                  <a:pt x="494" y="63"/>
                </a:lnTo>
                <a:close/>
                <a:moveTo>
                  <a:pt x="466" y="64"/>
                </a:moveTo>
                <a:lnTo>
                  <a:pt x="465" y="64"/>
                </a:lnTo>
                <a:lnTo>
                  <a:pt x="464" y="65"/>
                </a:lnTo>
                <a:lnTo>
                  <a:pt x="464" y="64"/>
                </a:lnTo>
                <a:lnTo>
                  <a:pt x="465" y="64"/>
                </a:lnTo>
                <a:lnTo>
                  <a:pt x="465" y="63"/>
                </a:lnTo>
                <a:lnTo>
                  <a:pt x="466" y="63"/>
                </a:lnTo>
                <a:lnTo>
                  <a:pt x="466" y="64"/>
                </a:lnTo>
                <a:close/>
                <a:moveTo>
                  <a:pt x="469" y="60"/>
                </a:moveTo>
                <a:lnTo>
                  <a:pt x="468" y="60"/>
                </a:lnTo>
                <a:lnTo>
                  <a:pt x="468" y="59"/>
                </a:lnTo>
                <a:lnTo>
                  <a:pt x="469" y="60"/>
                </a:lnTo>
                <a:close/>
                <a:moveTo>
                  <a:pt x="489" y="64"/>
                </a:moveTo>
                <a:lnTo>
                  <a:pt x="489" y="65"/>
                </a:lnTo>
                <a:lnTo>
                  <a:pt x="487" y="65"/>
                </a:lnTo>
                <a:lnTo>
                  <a:pt x="486" y="65"/>
                </a:lnTo>
                <a:lnTo>
                  <a:pt x="485" y="65"/>
                </a:lnTo>
                <a:lnTo>
                  <a:pt x="485" y="64"/>
                </a:lnTo>
                <a:lnTo>
                  <a:pt x="486" y="64"/>
                </a:lnTo>
                <a:lnTo>
                  <a:pt x="487" y="63"/>
                </a:lnTo>
                <a:lnTo>
                  <a:pt x="487" y="61"/>
                </a:lnTo>
                <a:lnTo>
                  <a:pt x="489" y="60"/>
                </a:lnTo>
                <a:lnTo>
                  <a:pt x="489" y="59"/>
                </a:lnTo>
                <a:lnTo>
                  <a:pt x="490" y="59"/>
                </a:lnTo>
                <a:lnTo>
                  <a:pt x="491" y="60"/>
                </a:lnTo>
                <a:lnTo>
                  <a:pt x="491" y="61"/>
                </a:lnTo>
                <a:lnTo>
                  <a:pt x="490" y="61"/>
                </a:lnTo>
                <a:lnTo>
                  <a:pt x="490" y="63"/>
                </a:lnTo>
                <a:lnTo>
                  <a:pt x="489" y="63"/>
                </a:lnTo>
                <a:lnTo>
                  <a:pt x="489" y="64"/>
                </a:lnTo>
                <a:close/>
                <a:moveTo>
                  <a:pt x="372" y="56"/>
                </a:moveTo>
                <a:lnTo>
                  <a:pt x="371" y="56"/>
                </a:lnTo>
                <a:lnTo>
                  <a:pt x="371" y="55"/>
                </a:lnTo>
                <a:lnTo>
                  <a:pt x="372" y="56"/>
                </a:lnTo>
                <a:close/>
                <a:moveTo>
                  <a:pt x="414" y="46"/>
                </a:moveTo>
                <a:lnTo>
                  <a:pt x="414" y="44"/>
                </a:lnTo>
                <a:lnTo>
                  <a:pt x="414" y="46"/>
                </a:lnTo>
                <a:close/>
                <a:moveTo>
                  <a:pt x="461" y="44"/>
                </a:moveTo>
                <a:lnTo>
                  <a:pt x="460" y="44"/>
                </a:lnTo>
                <a:lnTo>
                  <a:pt x="460" y="43"/>
                </a:lnTo>
                <a:lnTo>
                  <a:pt x="461" y="44"/>
                </a:lnTo>
                <a:close/>
                <a:moveTo>
                  <a:pt x="447" y="39"/>
                </a:moveTo>
                <a:lnTo>
                  <a:pt x="447" y="38"/>
                </a:lnTo>
                <a:lnTo>
                  <a:pt x="448" y="38"/>
                </a:lnTo>
                <a:lnTo>
                  <a:pt x="448" y="39"/>
                </a:lnTo>
                <a:lnTo>
                  <a:pt x="447" y="39"/>
                </a:lnTo>
                <a:close/>
                <a:moveTo>
                  <a:pt x="449" y="39"/>
                </a:moveTo>
                <a:lnTo>
                  <a:pt x="448" y="38"/>
                </a:lnTo>
                <a:lnTo>
                  <a:pt x="449" y="38"/>
                </a:lnTo>
                <a:lnTo>
                  <a:pt x="449" y="39"/>
                </a:lnTo>
                <a:close/>
                <a:moveTo>
                  <a:pt x="440" y="36"/>
                </a:moveTo>
                <a:lnTo>
                  <a:pt x="440" y="38"/>
                </a:lnTo>
                <a:lnTo>
                  <a:pt x="439" y="38"/>
                </a:lnTo>
                <a:lnTo>
                  <a:pt x="440" y="38"/>
                </a:lnTo>
                <a:lnTo>
                  <a:pt x="440" y="36"/>
                </a:lnTo>
                <a:lnTo>
                  <a:pt x="440" y="35"/>
                </a:lnTo>
                <a:lnTo>
                  <a:pt x="442" y="35"/>
                </a:lnTo>
                <a:lnTo>
                  <a:pt x="444" y="35"/>
                </a:lnTo>
                <a:lnTo>
                  <a:pt x="447" y="35"/>
                </a:lnTo>
                <a:lnTo>
                  <a:pt x="447" y="36"/>
                </a:lnTo>
                <a:lnTo>
                  <a:pt x="448" y="36"/>
                </a:lnTo>
                <a:lnTo>
                  <a:pt x="448" y="38"/>
                </a:lnTo>
                <a:lnTo>
                  <a:pt x="447" y="38"/>
                </a:lnTo>
                <a:lnTo>
                  <a:pt x="447" y="39"/>
                </a:lnTo>
                <a:lnTo>
                  <a:pt x="448" y="38"/>
                </a:lnTo>
                <a:lnTo>
                  <a:pt x="448" y="39"/>
                </a:lnTo>
                <a:lnTo>
                  <a:pt x="449" y="39"/>
                </a:lnTo>
                <a:lnTo>
                  <a:pt x="451" y="38"/>
                </a:lnTo>
                <a:lnTo>
                  <a:pt x="452" y="38"/>
                </a:lnTo>
                <a:lnTo>
                  <a:pt x="453" y="38"/>
                </a:lnTo>
                <a:lnTo>
                  <a:pt x="455" y="38"/>
                </a:lnTo>
                <a:lnTo>
                  <a:pt x="455" y="39"/>
                </a:lnTo>
                <a:lnTo>
                  <a:pt x="456" y="40"/>
                </a:lnTo>
                <a:lnTo>
                  <a:pt x="457" y="40"/>
                </a:lnTo>
                <a:lnTo>
                  <a:pt x="459" y="42"/>
                </a:lnTo>
                <a:lnTo>
                  <a:pt x="459" y="43"/>
                </a:lnTo>
                <a:lnTo>
                  <a:pt x="457" y="43"/>
                </a:lnTo>
                <a:lnTo>
                  <a:pt x="457" y="44"/>
                </a:lnTo>
                <a:lnTo>
                  <a:pt x="456" y="46"/>
                </a:lnTo>
                <a:lnTo>
                  <a:pt x="457" y="46"/>
                </a:lnTo>
                <a:lnTo>
                  <a:pt x="459" y="46"/>
                </a:lnTo>
                <a:lnTo>
                  <a:pt x="460" y="46"/>
                </a:lnTo>
                <a:lnTo>
                  <a:pt x="461" y="46"/>
                </a:lnTo>
                <a:lnTo>
                  <a:pt x="461" y="44"/>
                </a:lnTo>
                <a:lnTo>
                  <a:pt x="463" y="44"/>
                </a:lnTo>
                <a:lnTo>
                  <a:pt x="463" y="46"/>
                </a:lnTo>
                <a:lnTo>
                  <a:pt x="465" y="47"/>
                </a:lnTo>
                <a:lnTo>
                  <a:pt x="465" y="48"/>
                </a:lnTo>
                <a:lnTo>
                  <a:pt x="465" y="49"/>
                </a:lnTo>
                <a:lnTo>
                  <a:pt x="465" y="51"/>
                </a:lnTo>
                <a:lnTo>
                  <a:pt x="466" y="52"/>
                </a:lnTo>
                <a:lnTo>
                  <a:pt x="466" y="53"/>
                </a:lnTo>
                <a:lnTo>
                  <a:pt x="466" y="59"/>
                </a:lnTo>
                <a:lnTo>
                  <a:pt x="465" y="59"/>
                </a:lnTo>
                <a:lnTo>
                  <a:pt x="465" y="57"/>
                </a:lnTo>
                <a:lnTo>
                  <a:pt x="465" y="56"/>
                </a:lnTo>
                <a:lnTo>
                  <a:pt x="464" y="55"/>
                </a:lnTo>
                <a:lnTo>
                  <a:pt x="464" y="53"/>
                </a:lnTo>
                <a:lnTo>
                  <a:pt x="464" y="52"/>
                </a:lnTo>
                <a:lnTo>
                  <a:pt x="463" y="52"/>
                </a:lnTo>
                <a:lnTo>
                  <a:pt x="461" y="52"/>
                </a:lnTo>
                <a:lnTo>
                  <a:pt x="461" y="49"/>
                </a:lnTo>
                <a:lnTo>
                  <a:pt x="460" y="49"/>
                </a:lnTo>
                <a:lnTo>
                  <a:pt x="459" y="49"/>
                </a:lnTo>
                <a:lnTo>
                  <a:pt x="457" y="49"/>
                </a:lnTo>
                <a:lnTo>
                  <a:pt x="456" y="51"/>
                </a:lnTo>
                <a:lnTo>
                  <a:pt x="453" y="52"/>
                </a:lnTo>
                <a:lnTo>
                  <a:pt x="453" y="53"/>
                </a:lnTo>
                <a:lnTo>
                  <a:pt x="455" y="53"/>
                </a:lnTo>
                <a:lnTo>
                  <a:pt x="453" y="55"/>
                </a:lnTo>
                <a:lnTo>
                  <a:pt x="452" y="56"/>
                </a:lnTo>
                <a:lnTo>
                  <a:pt x="452" y="57"/>
                </a:lnTo>
                <a:lnTo>
                  <a:pt x="453" y="59"/>
                </a:lnTo>
                <a:lnTo>
                  <a:pt x="453" y="57"/>
                </a:lnTo>
                <a:lnTo>
                  <a:pt x="455" y="56"/>
                </a:lnTo>
                <a:lnTo>
                  <a:pt x="456" y="56"/>
                </a:lnTo>
                <a:lnTo>
                  <a:pt x="457" y="56"/>
                </a:lnTo>
                <a:lnTo>
                  <a:pt x="457" y="55"/>
                </a:lnTo>
                <a:lnTo>
                  <a:pt x="459" y="55"/>
                </a:lnTo>
                <a:lnTo>
                  <a:pt x="457" y="57"/>
                </a:lnTo>
                <a:lnTo>
                  <a:pt x="457" y="59"/>
                </a:lnTo>
                <a:lnTo>
                  <a:pt x="456" y="59"/>
                </a:lnTo>
                <a:lnTo>
                  <a:pt x="456" y="60"/>
                </a:lnTo>
                <a:lnTo>
                  <a:pt x="457" y="60"/>
                </a:lnTo>
                <a:lnTo>
                  <a:pt x="457" y="61"/>
                </a:lnTo>
                <a:lnTo>
                  <a:pt x="457" y="63"/>
                </a:lnTo>
                <a:lnTo>
                  <a:pt x="457" y="64"/>
                </a:lnTo>
                <a:lnTo>
                  <a:pt x="459" y="65"/>
                </a:lnTo>
                <a:lnTo>
                  <a:pt x="459" y="66"/>
                </a:lnTo>
                <a:lnTo>
                  <a:pt x="457" y="66"/>
                </a:lnTo>
                <a:lnTo>
                  <a:pt x="456" y="66"/>
                </a:lnTo>
                <a:lnTo>
                  <a:pt x="455" y="66"/>
                </a:lnTo>
                <a:lnTo>
                  <a:pt x="453" y="66"/>
                </a:lnTo>
                <a:lnTo>
                  <a:pt x="453" y="68"/>
                </a:lnTo>
                <a:lnTo>
                  <a:pt x="452" y="68"/>
                </a:lnTo>
                <a:lnTo>
                  <a:pt x="451" y="68"/>
                </a:lnTo>
                <a:lnTo>
                  <a:pt x="451" y="69"/>
                </a:lnTo>
                <a:lnTo>
                  <a:pt x="449" y="70"/>
                </a:lnTo>
                <a:lnTo>
                  <a:pt x="448" y="70"/>
                </a:lnTo>
                <a:lnTo>
                  <a:pt x="448" y="69"/>
                </a:lnTo>
                <a:lnTo>
                  <a:pt x="448" y="68"/>
                </a:lnTo>
                <a:lnTo>
                  <a:pt x="447" y="69"/>
                </a:lnTo>
                <a:lnTo>
                  <a:pt x="447" y="70"/>
                </a:lnTo>
                <a:lnTo>
                  <a:pt x="446" y="70"/>
                </a:lnTo>
                <a:lnTo>
                  <a:pt x="447" y="70"/>
                </a:lnTo>
                <a:lnTo>
                  <a:pt x="447" y="72"/>
                </a:lnTo>
                <a:lnTo>
                  <a:pt x="446" y="72"/>
                </a:lnTo>
                <a:lnTo>
                  <a:pt x="446" y="73"/>
                </a:lnTo>
                <a:lnTo>
                  <a:pt x="447" y="73"/>
                </a:lnTo>
                <a:lnTo>
                  <a:pt x="447" y="74"/>
                </a:lnTo>
                <a:lnTo>
                  <a:pt x="448" y="74"/>
                </a:lnTo>
                <a:lnTo>
                  <a:pt x="448" y="76"/>
                </a:lnTo>
                <a:lnTo>
                  <a:pt x="447" y="76"/>
                </a:lnTo>
                <a:lnTo>
                  <a:pt x="446" y="76"/>
                </a:lnTo>
                <a:lnTo>
                  <a:pt x="446" y="77"/>
                </a:lnTo>
                <a:lnTo>
                  <a:pt x="447" y="77"/>
                </a:lnTo>
                <a:lnTo>
                  <a:pt x="447" y="78"/>
                </a:lnTo>
                <a:lnTo>
                  <a:pt x="448" y="80"/>
                </a:lnTo>
                <a:lnTo>
                  <a:pt x="449" y="80"/>
                </a:lnTo>
                <a:lnTo>
                  <a:pt x="448" y="81"/>
                </a:lnTo>
                <a:lnTo>
                  <a:pt x="449" y="82"/>
                </a:lnTo>
                <a:lnTo>
                  <a:pt x="449" y="84"/>
                </a:lnTo>
                <a:lnTo>
                  <a:pt x="451" y="84"/>
                </a:lnTo>
                <a:lnTo>
                  <a:pt x="451" y="85"/>
                </a:lnTo>
                <a:lnTo>
                  <a:pt x="452" y="86"/>
                </a:lnTo>
                <a:lnTo>
                  <a:pt x="453" y="86"/>
                </a:lnTo>
                <a:lnTo>
                  <a:pt x="455" y="86"/>
                </a:lnTo>
                <a:lnTo>
                  <a:pt x="456" y="86"/>
                </a:lnTo>
                <a:lnTo>
                  <a:pt x="456" y="87"/>
                </a:lnTo>
                <a:lnTo>
                  <a:pt x="455" y="87"/>
                </a:lnTo>
                <a:lnTo>
                  <a:pt x="456" y="87"/>
                </a:lnTo>
                <a:lnTo>
                  <a:pt x="456" y="89"/>
                </a:lnTo>
                <a:lnTo>
                  <a:pt x="456" y="90"/>
                </a:lnTo>
                <a:lnTo>
                  <a:pt x="457" y="90"/>
                </a:lnTo>
                <a:lnTo>
                  <a:pt x="459" y="90"/>
                </a:lnTo>
                <a:lnTo>
                  <a:pt x="459" y="91"/>
                </a:lnTo>
                <a:lnTo>
                  <a:pt x="460" y="91"/>
                </a:lnTo>
                <a:lnTo>
                  <a:pt x="461" y="93"/>
                </a:lnTo>
                <a:lnTo>
                  <a:pt x="460" y="94"/>
                </a:lnTo>
                <a:lnTo>
                  <a:pt x="459" y="94"/>
                </a:lnTo>
                <a:lnTo>
                  <a:pt x="460" y="95"/>
                </a:lnTo>
                <a:lnTo>
                  <a:pt x="460" y="98"/>
                </a:lnTo>
                <a:lnTo>
                  <a:pt x="459" y="98"/>
                </a:lnTo>
                <a:lnTo>
                  <a:pt x="459" y="99"/>
                </a:lnTo>
                <a:lnTo>
                  <a:pt x="459" y="101"/>
                </a:lnTo>
                <a:lnTo>
                  <a:pt x="459" y="102"/>
                </a:lnTo>
                <a:lnTo>
                  <a:pt x="460" y="102"/>
                </a:lnTo>
                <a:lnTo>
                  <a:pt x="460" y="103"/>
                </a:lnTo>
                <a:lnTo>
                  <a:pt x="460" y="104"/>
                </a:lnTo>
                <a:lnTo>
                  <a:pt x="460" y="106"/>
                </a:lnTo>
                <a:lnTo>
                  <a:pt x="460" y="107"/>
                </a:lnTo>
                <a:lnTo>
                  <a:pt x="460" y="108"/>
                </a:lnTo>
                <a:lnTo>
                  <a:pt x="460" y="110"/>
                </a:lnTo>
                <a:lnTo>
                  <a:pt x="460" y="111"/>
                </a:lnTo>
                <a:lnTo>
                  <a:pt x="461" y="111"/>
                </a:lnTo>
                <a:lnTo>
                  <a:pt x="461" y="112"/>
                </a:lnTo>
                <a:lnTo>
                  <a:pt x="461" y="114"/>
                </a:lnTo>
                <a:lnTo>
                  <a:pt x="461" y="115"/>
                </a:lnTo>
                <a:lnTo>
                  <a:pt x="460" y="115"/>
                </a:lnTo>
                <a:lnTo>
                  <a:pt x="459" y="115"/>
                </a:lnTo>
                <a:lnTo>
                  <a:pt x="459" y="116"/>
                </a:lnTo>
                <a:lnTo>
                  <a:pt x="459" y="119"/>
                </a:lnTo>
                <a:lnTo>
                  <a:pt x="457" y="119"/>
                </a:lnTo>
                <a:lnTo>
                  <a:pt x="457" y="120"/>
                </a:lnTo>
                <a:lnTo>
                  <a:pt x="456" y="120"/>
                </a:lnTo>
                <a:lnTo>
                  <a:pt x="456" y="121"/>
                </a:lnTo>
                <a:lnTo>
                  <a:pt x="455" y="123"/>
                </a:lnTo>
                <a:lnTo>
                  <a:pt x="455" y="124"/>
                </a:lnTo>
                <a:lnTo>
                  <a:pt x="453" y="124"/>
                </a:lnTo>
                <a:lnTo>
                  <a:pt x="453" y="125"/>
                </a:lnTo>
                <a:lnTo>
                  <a:pt x="452" y="125"/>
                </a:lnTo>
                <a:lnTo>
                  <a:pt x="451" y="127"/>
                </a:lnTo>
                <a:lnTo>
                  <a:pt x="449" y="128"/>
                </a:lnTo>
                <a:lnTo>
                  <a:pt x="448" y="129"/>
                </a:lnTo>
                <a:lnTo>
                  <a:pt x="446" y="129"/>
                </a:lnTo>
                <a:lnTo>
                  <a:pt x="446" y="131"/>
                </a:lnTo>
                <a:lnTo>
                  <a:pt x="444" y="131"/>
                </a:lnTo>
                <a:lnTo>
                  <a:pt x="443" y="131"/>
                </a:lnTo>
                <a:lnTo>
                  <a:pt x="443" y="132"/>
                </a:lnTo>
                <a:lnTo>
                  <a:pt x="442" y="133"/>
                </a:lnTo>
                <a:lnTo>
                  <a:pt x="440" y="133"/>
                </a:lnTo>
                <a:lnTo>
                  <a:pt x="439" y="133"/>
                </a:lnTo>
                <a:lnTo>
                  <a:pt x="438" y="133"/>
                </a:lnTo>
                <a:lnTo>
                  <a:pt x="438" y="132"/>
                </a:lnTo>
                <a:lnTo>
                  <a:pt x="436" y="132"/>
                </a:lnTo>
                <a:lnTo>
                  <a:pt x="435" y="132"/>
                </a:lnTo>
                <a:lnTo>
                  <a:pt x="435" y="131"/>
                </a:lnTo>
                <a:lnTo>
                  <a:pt x="434" y="131"/>
                </a:lnTo>
                <a:lnTo>
                  <a:pt x="434" y="129"/>
                </a:lnTo>
                <a:lnTo>
                  <a:pt x="434" y="128"/>
                </a:lnTo>
                <a:lnTo>
                  <a:pt x="432" y="128"/>
                </a:lnTo>
                <a:lnTo>
                  <a:pt x="432" y="127"/>
                </a:lnTo>
                <a:lnTo>
                  <a:pt x="432" y="125"/>
                </a:lnTo>
                <a:lnTo>
                  <a:pt x="432" y="124"/>
                </a:lnTo>
                <a:lnTo>
                  <a:pt x="431" y="124"/>
                </a:lnTo>
                <a:lnTo>
                  <a:pt x="431" y="123"/>
                </a:lnTo>
                <a:lnTo>
                  <a:pt x="431" y="121"/>
                </a:lnTo>
                <a:lnTo>
                  <a:pt x="431" y="119"/>
                </a:lnTo>
                <a:lnTo>
                  <a:pt x="431" y="118"/>
                </a:lnTo>
                <a:lnTo>
                  <a:pt x="431" y="116"/>
                </a:lnTo>
                <a:lnTo>
                  <a:pt x="431" y="115"/>
                </a:lnTo>
                <a:lnTo>
                  <a:pt x="431" y="114"/>
                </a:lnTo>
                <a:lnTo>
                  <a:pt x="432" y="114"/>
                </a:lnTo>
                <a:lnTo>
                  <a:pt x="432" y="111"/>
                </a:lnTo>
                <a:lnTo>
                  <a:pt x="434" y="111"/>
                </a:lnTo>
                <a:lnTo>
                  <a:pt x="434" y="112"/>
                </a:lnTo>
                <a:lnTo>
                  <a:pt x="434" y="114"/>
                </a:lnTo>
                <a:lnTo>
                  <a:pt x="435" y="115"/>
                </a:lnTo>
                <a:lnTo>
                  <a:pt x="436" y="115"/>
                </a:lnTo>
                <a:lnTo>
                  <a:pt x="438" y="115"/>
                </a:lnTo>
                <a:lnTo>
                  <a:pt x="439" y="115"/>
                </a:lnTo>
                <a:lnTo>
                  <a:pt x="439" y="114"/>
                </a:lnTo>
                <a:lnTo>
                  <a:pt x="439" y="112"/>
                </a:lnTo>
                <a:lnTo>
                  <a:pt x="439" y="111"/>
                </a:lnTo>
                <a:lnTo>
                  <a:pt x="439" y="110"/>
                </a:lnTo>
                <a:lnTo>
                  <a:pt x="439" y="108"/>
                </a:lnTo>
                <a:lnTo>
                  <a:pt x="438" y="108"/>
                </a:lnTo>
                <a:lnTo>
                  <a:pt x="438" y="107"/>
                </a:lnTo>
                <a:lnTo>
                  <a:pt x="438" y="106"/>
                </a:lnTo>
                <a:lnTo>
                  <a:pt x="438" y="104"/>
                </a:lnTo>
                <a:lnTo>
                  <a:pt x="436" y="104"/>
                </a:lnTo>
                <a:lnTo>
                  <a:pt x="436" y="103"/>
                </a:lnTo>
                <a:lnTo>
                  <a:pt x="435" y="103"/>
                </a:lnTo>
                <a:lnTo>
                  <a:pt x="435" y="102"/>
                </a:lnTo>
                <a:lnTo>
                  <a:pt x="435" y="101"/>
                </a:lnTo>
                <a:lnTo>
                  <a:pt x="435" y="99"/>
                </a:lnTo>
                <a:lnTo>
                  <a:pt x="434" y="99"/>
                </a:lnTo>
                <a:lnTo>
                  <a:pt x="434" y="98"/>
                </a:lnTo>
                <a:lnTo>
                  <a:pt x="435" y="97"/>
                </a:lnTo>
                <a:lnTo>
                  <a:pt x="434" y="97"/>
                </a:lnTo>
                <a:lnTo>
                  <a:pt x="434" y="95"/>
                </a:lnTo>
                <a:lnTo>
                  <a:pt x="434" y="94"/>
                </a:lnTo>
                <a:lnTo>
                  <a:pt x="432" y="94"/>
                </a:lnTo>
                <a:lnTo>
                  <a:pt x="432" y="93"/>
                </a:lnTo>
                <a:lnTo>
                  <a:pt x="431" y="93"/>
                </a:lnTo>
                <a:lnTo>
                  <a:pt x="430" y="91"/>
                </a:lnTo>
                <a:lnTo>
                  <a:pt x="429" y="90"/>
                </a:lnTo>
                <a:lnTo>
                  <a:pt x="429" y="89"/>
                </a:lnTo>
                <a:lnTo>
                  <a:pt x="427" y="89"/>
                </a:lnTo>
                <a:lnTo>
                  <a:pt x="427" y="87"/>
                </a:lnTo>
                <a:lnTo>
                  <a:pt x="426" y="86"/>
                </a:lnTo>
                <a:lnTo>
                  <a:pt x="426" y="85"/>
                </a:lnTo>
                <a:lnTo>
                  <a:pt x="426" y="84"/>
                </a:lnTo>
                <a:lnTo>
                  <a:pt x="426" y="82"/>
                </a:lnTo>
                <a:lnTo>
                  <a:pt x="425" y="82"/>
                </a:lnTo>
                <a:lnTo>
                  <a:pt x="425" y="81"/>
                </a:lnTo>
                <a:lnTo>
                  <a:pt x="425" y="80"/>
                </a:lnTo>
                <a:lnTo>
                  <a:pt x="425" y="78"/>
                </a:lnTo>
                <a:lnTo>
                  <a:pt x="425" y="76"/>
                </a:lnTo>
                <a:lnTo>
                  <a:pt x="423" y="74"/>
                </a:lnTo>
                <a:lnTo>
                  <a:pt x="422" y="73"/>
                </a:lnTo>
                <a:lnTo>
                  <a:pt x="422" y="72"/>
                </a:lnTo>
                <a:lnTo>
                  <a:pt x="421" y="72"/>
                </a:lnTo>
                <a:lnTo>
                  <a:pt x="421" y="70"/>
                </a:lnTo>
                <a:lnTo>
                  <a:pt x="419" y="69"/>
                </a:lnTo>
                <a:lnTo>
                  <a:pt x="419" y="68"/>
                </a:lnTo>
                <a:lnTo>
                  <a:pt x="419" y="66"/>
                </a:lnTo>
                <a:lnTo>
                  <a:pt x="419" y="65"/>
                </a:lnTo>
                <a:lnTo>
                  <a:pt x="418" y="65"/>
                </a:lnTo>
                <a:lnTo>
                  <a:pt x="417" y="65"/>
                </a:lnTo>
                <a:lnTo>
                  <a:pt x="417" y="64"/>
                </a:lnTo>
                <a:lnTo>
                  <a:pt x="415" y="64"/>
                </a:lnTo>
                <a:lnTo>
                  <a:pt x="415" y="63"/>
                </a:lnTo>
                <a:lnTo>
                  <a:pt x="417" y="63"/>
                </a:lnTo>
                <a:lnTo>
                  <a:pt x="417" y="61"/>
                </a:lnTo>
                <a:lnTo>
                  <a:pt x="417" y="60"/>
                </a:lnTo>
                <a:lnTo>
                  <a:pt x="415" y="59"/>
                </a:lnTo>
                <a:lnTo>
                  <a:pt x="414" y="57"/>
                </a:lnTo>
                <a:lnTo>
                  <a:pt x="413" y="57"/>
                </a:lnTo>
                <a:lnTo>
                  <a:pt x="413" y="59"/>
                </a:lnTo>
                <a:lnTo>
                  <a:pt x="414" y="60"/>
                </a:lnTo>
                <a:lnTo>
                  <a:pt x="415" y="59"/>
                </a:lnTo>
                <a:lnTo>
                  <a:pt x="415" y="60"/>
                </a:lnTo>
                <a:lnTo>
                  <a:pt x="415" y="61"/>
                </a:lnTo>
                <a:lnTo>
                  <a:pt x="415" y="63"/>
                </a:lnTo>
                <a:lnTo>
                  <a:pt x="415" y="64"/>
                </a:lnTo>
                <a:lnTo>
                  <a:pt x="414" y="64"/>
                </a:lnTo>
                <a:lnTo>
                  <a:pt x="413" y="63"/>
                </a:lnTo>
                <a:lnTo>
                  <a:pt x="412" y="63"/>
                </a:lnTo>
                <a:lnTo>
                  <a:pt x="412" y="64"/>
                </a:lnTo>
                <a:lnTo>
                  <a:pt x="412" y="65"/>
                </a:lnTo>
                <a:lnTo>
                  <a:pt x="410" y="65"/>
                </a:lnTo>
                <a:lnTo>
                  <a:pt x="409" y="65"/>
                </a:lnTo>
                <a:lnTo>
                  <a:pt x="408" y="63"/>
                </a:lnTo>
                <a:lnTo>
                  <a:pt x="408" y="61"/>
                </a:lnTo>
                <a:lnTo>
                  <a:pt x="409" y="61"/>
                </a:lnTo>
                <a:lnTo>
                  <a:pt x="409" y="60"/>
                </a:lnTo>
                <a:lnTo>
                  <a:pt x="410" y="59"/>
                </a:lnTo>
                <a:lnTo>
                  <a:pt x="410" y="57"/>
                </a:lnTo>
                <a:lnTo>
                  <a:pt x="410" y="56"/>
                </a:lnTo>
                <a:lnTo>
                  <a:pt x="412" y="56"/>
                </a:lnTo>
                <a:lnTo>
                  <a:pt x="412" y="55"/>
                </a:lnTo>
                <a:lnTo>
                  <a:pt x="412" y="53"/>
                </a:lnTo>
                <a:lnTo>
                  <a:pt x="412" y="52"/>
                </a:lnTo>
                <a:lnTo>
                  <a:pt x="412" y="51"/>
                </a:lnTo>
                <a:lnTo>
                  <a:pt x="412" y="49"/>
                </a:lnTo>
                <a:lnTo>
                  <a:pt x="412" y="48"/>
                </a:lnTo>
                <a:lnTo>
                  <a:pt x="413" y="47"/>
                </a:lnTo>
                <a:lnTo>
                  <a:pt x="414" y="47"/>
                </a:lnTo>
                <a:lnTo>
                  <a:pt x="414" y="46"/>
                </a:lnTo>
                <a:lnTo>
                  <a:pt x="415" y="46"/>
                </a:lnTo>
                <a:lnTo>
                  <a:pt x="415" y="44"/>
                </a:lnTo>
                <a:lnTo>
                  <a:pt x="414" y="43"/>
                </a:lnTo>
                <a:lnTo>
                  <a:pt x="414" y="42"/>
                </a:lnTo>
                <a:lnTo>
                  <a:pt x="415" y="42"/>
                </a:lnTo>
                <a:lnTo>
                  <a:pt x="415" y="40"/>
                </a:lnTo>
                <a:lnTo>
                  <a:pt x="417" y="39"/>
                </a:lnTo>
                <a:lnTo>
                  <a:pt x="418" y="39"/>
                </a:lnTo>
                <a:lnTo>
                  <a:pt x="419" y="38"/>
                </a:lnTo>
                <a:lnTo>
                  <a:pt x="419" y="39"/>
                </a:lnTo>
                <a:lnTo>
                  <a:pt x="421" y="39"/>
                </a:lnTo>
                <a:lnTo>
                  <a:pt x="421" y="40"/>
                </a:lnTo>
                <a:lnTo>
                  <a:pt x="422" y="40"/>
                </a:lnTo>
                <a:lnTo>
                  <a:pt x="422" y="42"/>
                </a:lnTo>
                <a:lnTo>
                  <a:pt x="422" y="40"/>
                </a:lnTo>
                <a:lnTo>
                  <a:pt x="423" y="42"/>
                </a:lnTo>
                <a:lnTo>
                  <a:pt x="423" y="40"/>
                </a:lnTo>
                <a:lnTo>
                  <a:pt x="425" y="40"/>
                </a:lnTo>
                <a:lnTo>
                  <a:pt x="426" y="40"/>
                </a:lnTo>
                <a:lnTo>
                  <a:pt x="427" y="40"/>
                </a:lnTo>
                <a:lnTo>
                  <a:pt x="427" y="42"/>
                </a:lnTo>
                <a:lnTo>
                  <a:pt x="429" y="42"/>
                </a:lnTo>
                <a:lnTo>
                  <a:pt x="429" y="40"/>
                </a:lnTo>
                <a:lnTo>
                  <a:pt x="430" y="39"/>
                </a:lnTo>
                <a:lnTo>
                  <a:pt x="431" y="39"/>
                </a:lnTo>
                <a:lnTo>
                  <a:pt x="432" y="38"/>
                </a:lnTo>
                <a:lnTo>
                  <a:pt x="434" y="38"/>
                </a:lnTo>
                <a:lnTo>
                  <a:pt x="435" y="36"/>
                </a:lnTo>
                <a:lnTo>
                  <a:pt x="435" y="38"/>
                </a:lnTo>
                <a:lnTo>
                  <a:pt x="436" y="36"/>
                </a:lnTo>
                <a:lnTo>
                  <a:pt x="438" y="36"/>
                </a:lnTo>
                <a:lnTo>
                  <a:pt x="438" y="35"/>
                </a:lnTo>
                <a:lnTo>
                  <a:pt x="438" y="34"/>
                </a:lnTo>
                <a:lnTo>
                  <a:pt x="439" y="34"/>
                </a:lnTo>
                <a:lnTo>
                  <a:pt x="440" y="35"/>
                </a:lnTo>
                <a:lnTo>
                  <a:pt x="440" y="36"/>
                </a:lnTo>
                <a:close/>
                <a:moveTo>
                  <a:pt x="442" y="34"/>
                </a:moveTo>
                <a:lnTo>
                  <a:pt x="442" y="35"/>
                </a:lnTo>
                <a:lnTo>
                  <a:pt x="442" y="34"/>
                </a:lnTo>
                <a:lnTo>
                  <a:pt x="440" y="34"/>
                </a:lnTo>
                <a:lnTo>
                  <a:pt x="442" y="34"/>
                </a:lnTo>
                <a:close/>
                <a:moveTo>
                  <a:pt x="328" y="2"/>
                </a:moveTo>
                <a:lnTo>
                  <a:pt x="329" y="1"/>
                </a:lnTo>
                <a:lnTo>
                  <a:pt x="330" y="1"/>
                </a:lnTo>
                <a:lnTo>
                  <a:pt x="330" y="2"/>
                </a:lnTo>
                <a:lnTo>
                  <a:pt x="332" y="2"/>
                </a:lnTo>
                <a:lnTo>
                  <a:pt x="332" y="4"/>
                </a:lnTo>
                <a:lnTo>
                  <a:pt x="333" y="4"/>
                </a:lnTo>
                <a:lnTo>
                  <a:pt x="333" y="5"/>
                </a:lnTo>
                <a:lnTo>
                  <a:pt x="334" y="5"/>
                </a:lnTo>
                <a:lnTo>
                  <a:pt x="334" y="6"/>
                </a:lnTo>
                <a:lnTo>
                  <a:pt x="336" y="8"/>
                </a:lnTo>
                <a:lnTo>
                  <a:pt x="336" y="10"/>
                </a:lnTo>
                <a:lnTo>
                  <a:pt x="336" y="12"/>
                </a:lnTo>
                <a:lnTo>
                  <a:pt x="337" y="12"/>
                </a:lnTo>
                <a:lnTo>
                  <a:pt x="337" y="13"/>
                </a:lnTo>
                <a:lnTo>
                  <a:pt x="337" y="15"/>
                </a:lnTo>
                <a:lnTo>
                  <a:pt x="338" y="17"/>
                </a:lnTo>
                <a:lnTo>
                  <a:pt x="338" y="18"/>
                </a:lnTo>
                <a:lnTo>
                  <a:pt x="338" y="19"/>
                </a:lnTo>
                <a:lnTo>
                  <a:pt x="338" y="21"/>
                </a:lnTo>
                <a:lnTo>
                  <a:pt x="338" y="22"/>
                </a:lnTo>
                <a:lnTo>
                  <a:pt x="338" y="23"/>
                </a:lnTo>
                <a:lnTo>
                  <a:pt x="338" y="25"/>
                </a:lnTo>
                <a:lnTo>
                  <a:pt x="338" y="27"/>
                </a:lnTo>
                <a:lnTo>
                  <a:pt x="340" y="27"/>
                </a:lnTo>
                <a:lnTo>
                  <a:pt x="340" y="29"/>
                </a:lnTo>
                <a:lnTo>
                  <a:pt x="340" y="30"/>
                </a:lnTo>
                <a:lnTo>
                  <a:pt x="340" y="31"/>
                </a:lnTo>
                <a:lnTo>
                  <a:pt x="341" y="32"/>
                </a:lnTo>
                <a:lnTo>
                  <a:pt x="341" y="34"/>
                </a:lnTo>
                <a:lnTo>
                  <a:pt x="341" y="35"/>
                </a:lnTo>
                <a:lnTo>
                  <a:pt x="341" y="36"/>
                </a:lnTo>
                <a:lnTo>
                  <a:pt x="342" y="36"/>
                </a:lnTo>
                <a:lnTo>
                  <a:pt x="342" y="38"/>
                </a:lnTo>
                <a:lnTo>
                  <a:pt x="343" y="38"/>
                </a:lnTo>
                <a:lnTo>
                  <a:pt x="343" y="39"/>
                </a:lnTo>
                <a:lnTo>
                  <a:pt x="345" y="39"/>
                </a:lnTo>
                <a:lnTo>
                  <a:pt x="346" y="39"/>
                </a:lnTo>
                <a:lnTo>
                  <a:pt x="346" y="40"/>
                </a:lnTo>
                <a:lnTo>
                  <a:pt x="346" y="42"/>
                </a:lnTo>
                <a:lnTo>
                  <a:pt x="347" y="42"/>
                </a:lnTo>
                <a:lnTo>
                  <a:pt x="347" y="43"/>
                </a:lnTo>
                <a:lnTo>
                  <a:pt x="347" y="44"/>
                </a:lnTo>
                <a:lnTo>
                  <a:pt x="349" y="44"/>
                </a:lnTo>
                <a:lnTo>
                  <a:pt x="349" y="46"/>
                </a:lnTo>
                <a:lnTo>
                  <a:pt x="349" y="47"/>
                </a:lnTo>
                <a:lnTo>
                  <a:pt x="350" y="47"/>
                </a:lnTo>
                <a:lnTo>
                  <a:pt x="350" y="48"/>
                </a:lnTo>
                <a:lnTo>
                  <a:pt x="350" y="49"/>
                </a:lnTo>
                <a:lnTo>
                  <a:pt x="351" y="51"/>
                </a:lnTo>
                <a:lnTo>
                  <a:pt x="351" y="52"/>
                </a:lnTo>
                <a:lnTo>
                  <a:pt x="353" y="52"/>
                </a:lnTo>
                <a:lnTo>
                  <a:pt x="353" y="53"/>
                </a:lnTo>
                <a:lnTo>
                  <a:pt x="354" y="53"/>
                </a:lnTo>
                <a:lnTo>
                  <a:pt x="355" y="55"/>
                </a:lnTo>
                <a:lnTo>
                  <a:pt x="355" y="56"/>
                </a:lnTo>
                <a:lnTo>
                  <a:pt x="354" y="56"/>
                </a:lnTo>
                <a:lnTo>
                  <a:pt x="354" y="57"/>
                </a:lnTo>
                <a:lnTo>
                  <a:pt x="355" y="59"/>
                </a:lnTo>
                <a:lnTo>
                  <a:pt x="357" y="59"/>
                </a:lnTo>
                <a:lnTo>
                  <a:pt x="357" y="60"/>
                </a:lnTo>
                <a:lnTo>
                  <a:pt x="357" y="61"/>
                </a:lnTo>
                <a:lnTo>
                  <a:pt x="357" y="63"/>
                </a:lnTo>
                <a:lnTo>
                  <a:pt x="357" y="64"/>
                </a:lnTo>
                <a:lnTo>
                  <a:pt x="357" y="68"/>
                </a:lnTo>
                <a:lnTo>
                  <a:pt x="358" y="68"/>
                </a:lnTo>
                <a:lnTo>
                  <a:pt x="358" y="69"/>
                </a:lnTo>
                <a:lnTo>
                  <a:pt x="358" y="70"/>
                </a:lnTo>
                <a:lnTo>
                  <a:pt x="358" y="72"/>
                </a:lnTo>
                <a:lnTo>
                  <a:pt x="358" y="73"/>
                </a:lnTo>
                <a:lnTo>
                  <a:pt x="359" y="74"/>
                </a:lnTo>
                <a:lnTo>
                  <a:pt x="359" y="76"/>
                </a:lnTo>
                <a:lnTo>
                  <a:pt x="360" y="77"/>
                </a:lnTo>
                <a:lnTo>
                  <a:pt x="362" y="77"/>
                </a:lnTo>
                <a:lnTo>
                  <a:pt x="362" y="78"/>
                </a:lnTo>
                <a:lnTo>
                  <a:pt x="363" y="78"/>
                </a:lnTo>
                <a:lnTo>
                  <a:pt x="364" y="80"/>
                </a:lnTo>
                <a:lnTo>
                  <a:pt x="364" y="81"/>
                </a:lnTo>
                <a:lnTo>
                  <a:pt x="366" y="81"/>
                </a:lnTo>
                <a:lnTo>
                  <a:pt x="366" y="82"/>
                </a:lnTo>
                <a:lnTo>
                  <a:pt x="364" y="82"/>
                </a:lnTo>
                <a:lnTo>
                  <a:pt x="363" y="84"/>
                </a:lnTo>
                <a:lnTo>
                  <a:pt x="363" y="85"/>
                </a:lnTo>
                <a:lnTo>
                  <a:pt x="363" y="86"/>
                </a:lnTo>
                <a:lnTo>
                  <a:pt x="363" y="87"/>
                </a:lnTo>
                <a:lnTo>
                  <a:pt x="363" y="89"/>
                </a:lnTo>
                <a:lnTo>
                  <a:pt x="366" y="91"/>
                </a:lnTo>
                <a:lnTo>
                  <a:pt x="367" y="91"/>
                </a:lnTo>
                <a:lnTo>
                  <a:pt x="367" y="93"/>
                </a:lnTo>
                <a:lnTo>
                  <a:pt x="368" y="94"/>
                </a:lnTo>
                <a:lnTo>
                  <a:pt x="368" y="95"/>
                </a:lnTo>
                <a:lnTo>
                  <a:pt x="370" y="97"/>
                </a:lnTo>
                <a:lnTo>
                  <a:pt x="371" y="97"/>
                </a:lnTo>
                <a:lnTo>
                  <a:pt x="371" y="98"/>
                </a:lnTo>
                <a:lnTo>
                  <a:pt x="374" y="98"/>
                </a:lnTo>
                <a:lnTo>
                  <a:pt x="375" y="99"/>
                </a:lnTo>
                <a:lnTo>
                  <a:pt x="376" y="99"/>
                </a:lnTo>
                <a:lnTo>
                  <a:pt x="377" y="101"/>
                </a:lnTo>
                <a:lnTo>
                  <a:pt x="377" y="102"/>
                </a:lnTo>
                <a:lnTo>
                  <a:pt x="379" y="102"/>
                </a:lnTo>
                <a:lnTo>
                  <a:pt x="379" y="103"/>
                </a:lnTo>
                <a:lnTo>
                  <a:pt x="379" y="104"/>
                </a:lnTo>
                <a:lnTo>
                  <a:pt x="380" y="104"/>
                </a:lnTo>
                <a:lnTo>
                  <a:pt x="381" y="106"/>
                </a:lnTo>
                <a:lnTo>
                  <a:pt x="384" y="107"/>
                </a:lnTo>
                <a:lnTo>
                  <a:pt x="385" y="108"/>
                </a:lnTo>
                <a:lnTo>
                  <a:pt x="387" y="110"/>
                </a:lnTo>
                <a:lnTo>
                  <a:pt x="388" y="111"/>
                </a:lnTo>
                <a:lnTo>
                  <a:pt x="389" y="112"/>
                </a:lnTo>
                <a:lnTo>
                  <a:pt x="389" y="114"/>
                </a:lnTo>
                <a:lnTo>
                  <a:pt x="391" y="114"/>
                </a:lnTo>
                <a:lnTo>
                  <a:pt x="391" y="115"/>
                </a:lnTo>
                <a:lnTo>
                  <a:pt x="392" y="116"/>
                </a:lnTo>
                <a:lnTo>
                  <a:pt x="393" y="118"/>
                </a:lnTo>
                <a:lnTo>
                  <a:pt x="393" y="119"/>
                </a:lnTo>
                <a:lnTo>
                  <a:pt x="392" y="119"/>
                </a:lnTo>
                <a:lnTo>
                  <a:pt x="391" y="119"/>
                </a:lnTo>
                <a:lnTo>
                  <a:pt x="389" y="119"/>
                </a:lnTo>
                <a:lnTo>
                  <a:pt x="389" y="118"/>
                </a:lnTo>
                <a:lnTo>
                  <a:pt x="388" y="116"/>
                </a:lnTo>
                <a:lnTo>
                  <a:pt x="387" y="116"/>
                </a:lnTo>
                <a:lnTo>
                  <a:pt x="385" y="116"/>
                </a:lnTo>
                <a:lnTo>
                  <a:pt x="384" y="116"/>
                </a:lnTo>
                <a:lnTo>
                  <a:pt x="383" y="118"/>
                </a:lnTo>
                <a:lnTo>
                  <a:pt x="381" y="118"/>
                </a:lnTo>
                <a:lnTo>
                  <a:pt x="380" y="118"/>
                </a:lnTo>
                <a:lnTo>
                  <a:pt x="379" y="118"/>
                </a:lnTo>
                <a:lnTo>
                  <a:pt x="379" y="119"/>
                </a:lnTo>
                <a:lnTo>
                  <a:pt x="377" y="119"/>
                </a:lnTo>
                <a:lnTo>
                  <a:pt x="375" y="121"/>
                </a:lnTo>
                <a:lnTo>
                  <a:pt x="374" y="123"/>
                </a:lnTo>
                <a:lnTo>
                  <a:pt x="372" y="123"/>
                </a:lnTo>
                <a:lnTo>
                  <a:pt x="371" y="125"/>
                </a:lnTo>
                <a:lnTo>
                  <a:pt x="370" y="125"/>
                </a:lnTo>
                <a:lnTo>
                  <a:pt x="368" y="125"/>
                </a:lnTo>
                <a:lnTo>
                  <a:pt x="368" y="127"/>
                </a:lnTo>
                <a:lnTo>
                  <a:pt x="367" y="127"/>
                </a:lnTo>
                <a:lnTo>
                  <a:pt x="367" y="125"/>
                </a:lnTo>
                <a:lnTo>
                  <a:pt x="367" y="124"/>
                </a:lnTo>
                <a:lnTo>
                  <a:pt x="368" y="124"/>
                </a:lnTo>
                <a:lnTo>
                  <a:pt x="368" y="123"/>
                </a:lnTo>
                <a:lnTo>
                  <a:pt x="367" y="123"/>
                </a:lnTo>
                <a:lnTo>
                  <a:pt x="366" y="123"/>
                </a:lnTo>
                <a:lnTo>
                  <a:pt x="366" y="121"/>
                </a:lnTo>
                <a:lnTo>
                  <a:pt x="364" y="123"/>
                </a:lnTo>
                <a:lnTo>
                  <a:pt x="366" y="123"/>
                </a:lnTo>
                <a:lnTo>
                  <a:pt x="366" y="124"/>
                </a:lnTo>
                <a:lnTo>
                  <a:pt x="364" y="124"/>
                </a:lnTo>
                <a:lnTo>
                  <a:pt x="363" y="125"/>
                </a:lnTo>
                <a:lnTo>
                  <a:pt x="364" y="125"/>
                </a:lnTo>
                <a:lnTo>
                  <a:pt x="363" y="127"/>
                </a:lnTo>
                <a:lnTo>
                  <a:pt x="363" y="128"/>
                </a:lnTo>
                <a:lnTo>
                  <a:pt x="363" y="129"/>
                </a:lnTo>
                <a:lnTo>
                  <a:pt x="364" y="129"/>
                </a:lnTo>
                <a:lnTo>
                  <a:pt x="364" y="131"/>
                </a:lnTo>
                <a:lnTo>
                  <a:pt x="364" y="135"/>
                </a:lnTo>
                <a:lnTo>
                  <a:pt x="364" y="136"/>
                </a:lnTo>
                <a:lnTo>
                  <a:pt x="364" y="137"/>
                </a:lnTo>
                <a:lnTo>
                  <a:pt x="364" y="138"/>
                </a:lnTo>
                <a:lnTo>
                  <a:pt x="364" y="140"/>
                </a:lnTo>
                <a:lnTo>
                  <a:pt x="366" y="140"/>
                </a:lnTo>
                <a:lnTo>
                  <a:pt x="367" y="141"/>
                </a:lnTo>
                <a:lnTo>
                  <a:pt x="367" y="142"/>
                </a:lnTo>
                <a:lnTo>
                  <a:pt x="366" y="142"/>
                </a:lnTo>
                <a:lnTo>
                  <a:pt x="366" y="144"/>
                </a:lnTo>
                <a:lnTo>
                  <a:pt x="367" y="144"/>
                </a:lnTo>
                <a:lnTo>
                  <a:pt x="367" y="145"/>
                </a:lnTo>
                <a:lnTo>
                  <a:pt x="367" y="146"/>
                </a:lnTo>
                <a:lnTo>
                  <a:pt x="368" y="148"/>
                </a:lnTo>
                <a:lnTo>
                  <a:pt x="368" y="150"/>
                </a:lnTo>
                <a:lnTo>
                  <a:pt x="368" y="152"/>
                </a:lnTo>
                <a:lnTo>
                  <a:pt x="368" y="153"/>
                </a:lnTo>
                <a:lnTo>
                  <a:pt x="368" y="154"/>
                </a:lnTo>
                <a:lnTo>
                  <a:pt x="368" y="155"/>
                </a:lnTo>
                <a:lnTo>
                  <a:pt x="368" y="157"/>
                </a:lnTo>
                <a:lnTo>
                  <a:pt x="368" y="158"/>
                </a:lnTo>
                <a:lnTo>
                  <a:pt x="368" y="159"/>
                </a:lnTo>
                <a:lnTo>
                  <a:pt x="368" y="161"/>
                </a:lnTo>
                <a:lnTo>
                  <a:pt x="370" y="161"/>
                </a:lnTo>
                <a:lnTo>
                  <a:pt x="370" y="162"/>
                </a:lnTo>
                <a:lnTo>
                  <a:pt x="370" y="163"/>
                </a:lnTo>
                <a:lnTo>
                  <a:pt x="371" y="163"/>
                </a:lnTo>
                <a:lnTo>
                  <a:pt x="371" y="165"/>
                </a:lnTo>
                <a:lnTo>
                  <a:pt x="372" y="166"/>
                </a:lnTo>
                <a:lnTo>
                  <a:pt x="372" y="169"/>
                </a:lnTo>
                <a:lnTo>
                  <a:pt x="372" y="170"/>
                </a:lnTo>
                <a:lnTo>
                  <a:pt x="374" y="171"/>
                </a:lnTo>
                <a:lnTo>
                  <a:pt x="374" y="173"/>
                </a:lnTo>
                <a:lnTo>
                  <a:pt x="374" y="174"/>
                </a:lnTo>
                <a:lnTo>
                  <a:pt x="374" y="175"/>
                </a:lnTo>
                <a:lnTo>
                  <a:pt x="374" y="176"/>
                </a:lnTo>
                <a:lnTo>
                  <a:pt x="375" y="176"/>
                </a:lnTo>
                <a:lnTo>
                  <a:pt x="375" y="178"/>
                </a:lnTo>
                <a:lnTo>
                  <a:pt x="375" y="179"/>
                </a:lnTo>
                <a:lnTo>
                  <a:pt x="376" y="180"/>
                </a:lnTo>
                <a:lnTo>
                  <a:pt x="376" y="182"/>
                </a:lnTo>
                <a:lnTo>
                  <a:pt x="375" y="182"/>
                </a:lnTo>
                <a:lnTo>
                  <a:pt x="375" y="183"/>
                </a:lnTo>
                <a:lnTo>
                  <a:pt x="376" y="184"/>
                </a:lnTo>
                <a:lnTo>
                  <a:pt x="376" y="186"/>
                </a:lnTo>
                <a:lnTo>
                  <a:pt x="376" y="187"/>
                </a:lnTo>
                <a:lnTo>
                  <a:pt x="377" y="187"/>
                </a:lnTo>
                <a:lnTo>
                  <a:pt x="379" y="188"/>
                </a:lnTo>
                <a:lnTo>
                  <a:pt x="381" y="190"/>
                </a:lnTo>
                <a:lnTo>
                  <a:pt x="381" y="191"/>
                </a:lnTo>
                <a:lnTo>
                  <a:pt x="383" y="192"/>
                </a:lnTo>
                <a:lnTo>
                  <a:pt x="383" y="193"/>
                </a:lnTo>
                <a:lnTo>
                  <a:pt x="384" y="193"/>
                </a:lnTo>
                <a:lnTo>
                  <a:pt x="385" y="195"/>
                </a:lnTo>
                <a:lnTo>
                  <a:pt x="387" y="196"/>
                </a:lnTo>
                <a:lnTo>
                  <a:pt x="389" y="199"/>
                </a:lnTo>
                <a:lnTo>
                  <a:pt x="389" y="200"/>
                </a:lnTo>
                <a:lnTo>
                  <a:pt x="391" y="200"/>
                </a:lnTo>
                <a:lnTo>
                  <a:pt x="392" y="201"/>
                </a:lnTo>
                <a:lnTo>
                  <a:pt x="392" y="203"/>
                </a:lnTo>
                <a:lnTo>
                  <a:pt x="392" y="204"/>
                </a:lnTo>
                <a:lnTo>
                  <a:pt x="392" y="205"/>
                </a:lnTo>
                <a:lnTo>
                  <a:pt x="392" y="207"/>
                </a:lnTo>
                <a:lnTo>
                  <a:pt x="393" y="207"/>
                </a:lnTo>
                <a:lnTo>
                  <a:pt x="392" y="207"/>
                </a:lnTo>
                <a:lnTo>
                  <a:pt x="393" y="208"/>
                </a:lnTo>
                <a:lnTo>
                  <a:pt x="393" y="209"/>
                </a:lnTo>
                <a:lnTo>
                  <a:pt x="392" y="209"/>
                </a:lnTo>
                <a:lnTo>
                  <a:pt x="393" y="210"/>
                </a:lnTo>
                <a:lnTo>
                  <a:pt x="392" y="210"/>
                </a:lnTo>
                <a:lnTo>
                  <a:pt x="392" y="212"/>
                </a:lnTo>
                <a:lnTo>
                  <a:pt x="392" y="213"/>
                </a:lnTo>
                <a:lnTo>
                  <a:pt x="392" y="216"/>
                </a:lnTo>
                <a:lnTo>
                  <a:pt x="393" y="216"/>
                </a:lnTo>
                <a:lnTo>
                  <a:pt x="394" y="217"/>
                </a:lnTo>
                <a:lnTo>
                  <a:pt x="397" y="218"/>
                </a:lnTo>
                <a:lnTo>
                  <a:pt x="398" y="220"/>
                </a:lnTo>
                <a:lnTo>
                  <a:pt x="398" y="221"/>
                </a:lnTo>
                <a:lnTo>
                  <a:pt x="398" y="224"/>
                </a:lnTo>
                <a:lnTo>
                  <a:pt x="397" y="226"/>
                </a:lnTo>
                <a:lnTo>
                  <a:pt x="397" y="227"/>
                </a:lnTo>
                <a:lnTo>
                  <a:pt x="397" y="229"/>
                </a:lnTo>
                <a:lnTo>
                  <a:pt x="397" y="230"/>
                </a:lnTo>
                <a:lnTo>
                  <a:pt x="396" y="229"/>
                </a:lnTo>
                <a:lnTo>
                  <a:pt x="396" y="230"/>
                </a:lnTo>
                <a:lnTo>
                  <a:pt x="396" y="231"/>
                </a:lnTo>
                <a:lnTo>
                  <a:pt x="394" y="231"/>
                </a:lnTo>
                <a:lnTo>
                  <a:pt x="393" y="231"/>
                </a:lnTo>
                <a:lnTo>
                  <a:pt x="393" y="233"/>
                </a:lnTo>
                <a:lnTo>
                  <a:pt x="392" y="234"/>
                </a:lnTo>
                <a:lnTo>
                  <a:pt x="392" y="235"/>
                </a:lnTo>
                <a:lnTo>
                  <a:pt x="392" y="237"/>
                </a:lnTo>
                <a:lnTo>
                  <a:pt x="393" y="237"/>
                </a:lnTo>
                <a:lnTo>
                  <a:pt x="394" y="239"/>
                </a:lnTo>
                <a:lnTo>
                  <a:pt x="396" y="242"/>
                </a:lnTo>
                <a:lnTo>
                  <a:pt x="396" y="243"/>
                </a:lnTo>
                <a:lnTo>
                  <a:pt x="397" y="243"/>
                </a:lnTo>
                <a:lnTo>
                  <a:pt x="400" y="246"/>
                </a:lnTo>
                <a:lnTo>
                  <a:pt x="402" y="248"/>
                </a:lnTo>
                <a:lnTo>
                  <a:pt x="404" y="250"/>
                </a:lnTo>
                <a:lnTo>
                  <a:pt x="405" y="251"/>
                </a:lnTo>
                <a:lnTo>
                  <a:pt x="406" y="251"/>
                </a:lnTo>
                <a:lnTo>
                  <a:pt x="408" y="252"/>
                </a:lnTo>
                <a:lnTo>
                  <a:pt x="409" y="252"/>
                </a:lnTo>
                <a:lnTo>
                  <a:pt x="410" y="255"/>
                </a:lnTo>
                <a:lnTo>
                  <a:pt x="412" y="256"/>
                </a:lnTo>
                <a:lnTo>
                  <a:pt x="413" y="256"/>
                </a:lnTo>
                <a:lnTo>
                  <a:pt x="414" y="258"/>
                </a:lnTo>
                <a:lnTo>
                  <a:pt x="415" y="259"/>
                </a:lnTo>
                <a:lnTo>
                  <a:pt x="418" y="259"/>
                </a:lnTo>
                <a:lnTo>
                  <a:pt x="418" y="260"/>
                </a:lnTo>
                <a:lnTo>
                  <a:pt x="419" y="260"/>
                </a:lnTo>
                <a:lnTo>
                  <a:pt x="419" y="262"/>
                </a:lnTo>
                <a:lnTo>
                  <a:pt x="421" y="262"/>
                </a:lnTo>
                <a:lnTo>
                  <a:pt x="422" y="263"/>
                </a:lnTo>
                <a:lnTo>
                  <a:pt x="423" y="263"/>
                </a:lnTo>
                <a:lnTo>
                  <a:pt x="423" y="264"/>
                </a:lnTo>
                <a:lnTo>
                  <a:pt x="425" y="264"/>
                </a:lnTo>
                <a:lnTo>
                  <a:pt x="425" y="265"/>
                </a:lnTo>
                <a:lnTo>
                  <a:pt x="426" y="265"/>
                </a:lnTo>
                <a:lnTo>
                  <a:pt x="426" y="267"/>
                </a:lnTo>
                <a:lnTo>
                  <a:pt x="427" y="267"/>
                </a:lnTo>
                <a:lnTo>
                  <a:pt x="427" y="268"/>
                </a:lnTo>
                <a:lnTo>
                  <a:pt x="429" y="268"/>
                </a:lnTo>
                <a:lnTo>
                  <a:pt x="429" y="269"/>
                </a:lnTo>
                <a:lnTo>
                  <a:pt x="430" y="269"/>
                </a:lnTo>
                <a:lnTo>
                  <a:pt x="430" y="271"/>
                </a:lnTo>
                <a:lnTo>
                  <a:pt x="431" y="272"/>
                </a:lnTo>
                <a:lnTo>
                  <a:pt x="432" y="273"/>
                </a:lnTo>
                <a:lnTo>
                  <a:pt x="434" y="275"/>
                </a:lnTo>
                <a:lnTo>
                  <a:pt x="435" y="275"/>
                </a:lnTo>
                <a:lnTo>
                  <a:pt x="436" y="276"/>
                </a:lnTo>
                <a:lnTo>
                  <a:pt x="438" y="277"/>
                </a:lnTo>
                <a:lnTo>
                  <a:pt x="440" y="279"/>
                </a:lnTo>
                <a:lnTo>
                  <a:pt x="442" y="280"/>
                </a:lnTo>
                <a:lnTo>
                  <a:pt x="443" y="280"/>
                </a:lnTo>
                <a:lnTo>
                  <a:pt x="444" y="280"/>
                </a:lnTo>
                <a:lnTo>
                  <a:pt x="447" y="280"/>
                </a:lnTo>
                <a:lnTo>
                  <a:pt x="448" y="281"/>
                </a:lnTo>
                <a:lnTo>
                  <a:pt x="449" y="281"/>
                </a:lnTo>
                <a:lnTo>
                  <a:pt x="451" y="281"/>
                </a:lnTo>
                <a:lnTo>
                  <a:pt x="452" y="281"/>
                </a:lnTo>
                <a:lnTo>
                  <a:pt x="453" y="282"/>
                </a:lnTo>
                <a:lnTo>
                  <a:pt x="453" y="284"/>
                </a:lnTo>
                <a:lnTo>
                  <a:pt x="455" y="284"/>
                </a:lnTo>
                <a:lnTo>
                  <a:pt x="455" y="285"/>
                </a:lnTo>
                <a:lnTo>
                  <a:pt x="456" y="285"/>
                </a:lnTo>
                <a:lnTo>
                  <a:pt x="457" y="285"/>
                </a:lnTo>
                <a:lnTo>
                  <a:pt x="459" y="286"/>
                </a:lnTo>
                <a:lnTo>
                  <a:pt x="460" y="286"/>
                </a:lnTo>
                <a:lnTo>
                  <a:pt x="461" y="288"/>
                </a:lnTo>
                <a:lnTo>
                  <a:pt x="463" y="288"/>
                </a:lnTo>
                <a:lnTo>
                  <a:pt x="465" y="289"/>
                </a:lnTo>
                <a:lnTo>
                  <a:pt x="466" y="289"/>
                </a:lnTo>
                <a:lnTo>
                  <a:pt x="468" y="290"/>
                </a:lnTo>
                <a:lnTo>
                  <a:pt x="469" y="290"/>
                </a:lnTo>
                <a:lnTo>
                  <a:pt x="470" y="290"/>
                </a:lnTo>
                <a:lnTo>
                  <a:pt x="472" y="290"/>
                </a:lnTo>
                <a:lnTo>
                  <a:pt x="473" y="290"/>
                </a:lnTo>
                <a:lnTo>
                  <a:pt x="473" y="292"/>
                </a:lnTo>
                <a:lnTo>
                  <a:pt x="474" y="292"/>
                </a:lnTo>
                <a:lnTo>
                  <a:pt x="476" y="292"/>
                </a:lnTo>
                <a:lnTo>
                  <a:pt x="476" y="293"/>
                </a:lnTo>
                <a:lnTo>
                  <a:pt x="477" y="294"/>
                </a:lnTo>
                <a:lnTo>
                  <a:pt x="478" y="293"/>
                </a:lnTo>
                <a:lnTo>
                  <a:pt x="480" y="293"/>
                </a:lnTo>
                <a:lnTo>
                  <a:pt x="481" y="293"/>
                </a:lnTo>
                <a:lnTo>
                  <a:pt x="482" y="294"/>
                </a:lnTo>
                <a:lnTo>
                  <a:pt x="482" y="296"/>
                </a:lnTo>
                <a:lnTo>
                  <a:pt x="484" y="296"/>
                </a:lnTo>
                <a:lnTo>
                  <a:pt x="485" y="296"/>
                </a:lnTo>
                <a:lnTo>
                  <a:pt x="486" y="296"/>
                </a:lnTo>
                <a:lnTo>
                  <a:pt x="487" y="296"/>
                </a:lnTo>
                <a:lnTo>
                  <a:pt x="487" y="294"/>
                </a:lnTo>
                <a:lnTo>
                  <a:pt x="489" y="294"/>
                </a:lnTo>
                <a:lnTo>
                  <a:pt x="490" y="294"/>
                </a:lnTo>
                <a:lnTo>
                  <a:pt x="490" y="296"/>
                </a:lnTo>
                <a:lnTo>
                  <a:pt x="491" y="296"/>
                </a:lnTo>
                <a:lnTo>
                  <a:pt x="493" y="296"/>
                </a:lnTo>
                <a:lnTo>
                  <a:pt x="494" y="296"/>
                </a:lnTo>
                <a:lnTo>
                  <a:pt x="495" y="296"/>
                </a:lnTo>
                <a:lnTo>
                  <a:pt x="497" y="296"/>
                </a:lnTo>
                <a:lnTo>
                  <a:pt x="498" y="296"/>
                </a:lnTo>
                <a:lnTo>
                  <a:pt x="499" y="297"/>
                </a:lnTo>
                <a:lnTo>
                  <a:pt x="501" y="297"/>
                </a:lnTo>
                <a:lnTo>
                  <a:pt x="501" y="298"/>
                </a:lnTo>
                <a:lnTo>
                  <a:pt x="502" y="298"/>
                </a:lnTo>
                <a:lnTo>
                  <a:pt x="504" y="298"/>
                </a:lnTo>
                <a:lnTo>
                  <a:pt x="504" y="299"/>
                </a:lnTo>
                <a:lnTo>
                  <a:pt x="506" y="299"/>
                </a:lnTo>
                <a:lnTo>
                  <a:pt x="507" y="299"/>
                </a:lnTo>
                <a:lnTo>
                  <a:pt x="508" y="299"/>
                </a:lnTo>
                <a:lnTo>
                  <a:pt x="507" y="298"/>
                </a:lnTo>
                <a:lnTo>
                  <a:pt x="508" y="297"/>
                </a:lnTo>
                <a:lnTo>
                  <a:pt x="510" y="297"/>
                </a:lnTo>
                <a:lnTo>
                  <a:pt x="510" y="296"/>
                </a:lnTo>
                <a:lnTo>
                  <a:pt x="510" y="294"/>
                </a:lnTo>
                <a:lnTo>
                  <a:pt x="510" y="293"/>
                </a:lnTo>
                <a:lnTo>
                  <a:pt x="510" y="292"/>
                </a:lnTo>
                <a:lnTo>
                  <a:pt x="510" y="290"/>
                </a:lnTo>
                <a:lnTo>
                  <a:pt x="510" y="289"/>
                </a:lnTo>
                <a:lnTo>
                  <a:pt x="508" y="289"/>
                </a:lnTo>
                <a:lnTo>
                  <a:pt x="507" y="289"/>
                </a:lnTo>
                <a:lnTo>
                  <a:pt x="506" y="289"/>
                </a:lnTo>
                <a:lnTo>
                  <a:pt x="504" y="289"/>
                </a:lnTo>
                <a:lnTo>
                  <a:pt x="504" y="288"/>
                </a:lnTo>
                <a:lnTo>
                  <a:pt x="503" y="288"/>
                </a:lnTo>
                <a:lnTo>
                  <a:pt x="502" y="288"/>
                </a:lnTo>
                <a:lnTo>
                  <a:pt x="501" y="288"/>
                </a:lnTo>
                <a:lnTo>
                  <a:pt x="501" y="286"/>
                </a:lnTo>
                <a:lnTo>
                  <a:pt x="501" y="285"/>
                </a:lnTo>
                <a:lnTo>
                  <a:pt x="499" y="285"/>
                </a:lnTo>
                <a:lnTo>
                  <a:pt x="498" y="284"/>
                </a:lnTo>
                <a:lnTo>
                  <a:pt x="498" y="282"/>
                </a:lnTo>
                <a:lnTo>
                  <a:pt x="497" y="281"/>
                </a:lnTo>
                <a:lnTo>
                  <a:pt x="497" y="280"/>
                </a:lnTo>
                <a:lnTo>
                  <a:pt x="495" y="280"/>
                </a:lnTo>
                <a:lnTo>
                  <a:pt x="495" y="277"/>
                </a:lnTo>
                <a:lnTo>
                  <a:pt x="497" y="277"/>
                </a:lnTo>
                <a:lnTo>
                  <a:pt x="498" y="277"/>
                </a:lnTo>
                <a:lnTo>
                  <a:pt x="499" y="277"/>
                </a:lnTo>
                <a:lnTo>
                  <a:pt x="501" y="279"/>
                </a:lnTo>
                <a:lnTo>
                  <a:pt x="501" y="280"/>
                </a:lnTo>
                <a:lnTo>
                  <a:pt x="502" y="280"/>
                </a:lnTo>
                <a:lnTo>
                  <a:pt x="503" y="280"/>
                </a:lnTo>
                <a:lnTo>
                  <a:pt x="504" y="281"/>
                </a:lnTo>
                <a:lnTo>
                  <a:pt x="507" y="281"/>
                </a:lnTo>
                <a:lnTo>
                  <a:pt x="508" y="282"/>
                </a:lnTo>
                <a:lnTo>
                  <a:pt x="510" y="282"/>
                </a:lnTo>
                <a:lnTo>
                  <a:pt x="511" y="282"/>
                </a:lnTo>
                <a:lnTo>
                  <a:pt x="514" y="282"/>
                </a:lnTo>
                <a:lnTo>
                  <a:pt x="515" y="282"/>
                </a:lnTo>
                <a:lnTo>
                  <a:pt x="516" y="284"/>
                </a:lnTo>
                <a:lnTo>
                  <a:pt x="515" y="285"/>
                </a:lnTo>
                <a:lnTo>
                  <a:pt x="516" y="285"/>
                </a:lnTo>
                <a:lnTo>
                  <a:pt x="518" y="285"/>
                </a:lnTo>
                <a:lnTo>
                  <a:pt x="519" y="285"/>
                </a:lnTo>
                <a:lnTo>
                  <a:pt x="520" y="285"/>
                </a:lnTo>
                <a:lnTo>
                  <a:pt x="521" y="285"/>
                </a:lnTo>
                <a:lnTo>
                  <a:pt x="523" y="285"/>
                </a:lnTo>
                <a:lnTo>
                  <a:pt x="523" y="284"/>
                </a:lnTo>
                <a:lnTo>
                  <a:pt x="523" y="282"/>
                </a:lnTo>
                <a:lnTo>
                  <a:pt x="521" y="281"/>
                </a:lnTo>
                <a:lnTo>
                  <a:pt x="521" y="280"/>
                </a:lnTo>
                <a:lnTo>
                  <a:pt x="521" y="279"/>
                </a:lnTo>
                <a:lnTo>
                  <a:pt x="521" y="277"/>
                </a:lnTo>
                <a:lnTo>
                  <a:pt x="521" y="276"/>
                </a:lnTo>
                <a:lnTo>
                  <a:pt x="524" y="276"/>
                </a:lnTo>
                <a:lnTo>
                  <a:pt x="524" y="275"/>
                </a:lnTo>
                <a:lnTo>
                  <a:pt x="525" y="273"/>
                </a:lnTo>
                <a:lnTo>
                  <a:pt x="527" y="273"/>
                </a:lnTo>
                <a:lnTo>
                  <a:pt x="527" y="272"/>
                </a:lnTo>
                <a:lnTo>
                  <a:pt x="527" y="271"/>
                </a:lnTo>
                <a:lnTo>
                  <a:pt x="525" y="271"/>
                </a:lnTo>
                <a:lnTo>
                  <a:pt x="524" y="271"/>
                </a:lnTo>
                <a:lnTo>
                  <a:pt x="524" y="272"/>
                </a:lnTo>
                <a:lnTo>
                  <a:pt x="524" y="273"/>
                </a:lnTo>
                <a:lnTo>
                  <a:pt x="523" y="273"/>
                </a:lnTo>
                <a:lnTo>
                  <a:pt x="521" y="273"/>
                </a:lnTo>
                <a:lnTo>
                  <a:pt x="520" y="272"/>
                </a:lnTo>
                <a:lnTo>
                  <a:pt x="519" y="272"/>
                </a:lnTo>
                <a:lnTo>
                  <a:pt x="519" y="271"/>
                </a:lnTo>
                <a:lnTo>
                  <a:pt x="519" y="269"/>
                </a:lnTo>
                <a:lnTo>
                  <a:pt x="519" y="268"/>
                </a:lnTo>
                <a:lnTo>
                  <a:pt x="518" y="268"/>
                </a:lnTo>
                <a:lnTo>
                  <a:pt x="516" y="268"/>
                </a:lnTo>
                <a:lnTo>
                  <a:pt x="515" y="267"/>
                </a:lnTo>
                <a:lnTo>
                  <a:pt x="514" y="265"/>
                </a:lnTo>
                <a:lnTo>
                  <a:pt x="512" y="264"/>
                </a:lnTo>
                <a:lnTo>
                  <a:pt x="511" y="264"/>
                </a:lnTo>
                <a:lnTo>
                  <a:pt x="510" y="262"/>
                </a:lnTo>
                <a:lnTo>
                  <a:pt x="508" y="262"/>
                </a:lnTo>
                <a:lnTo>
                  <a:pt x="506" y="259"/>
                </a:lnTo>
                <a:lnTo>
                  <a:pt x="504" y="259"/>
                </a:lnTo>
                <a:lnTo>
                  <a:pt x="503" y="259"/>
                </a:lnTo>
                <a:lnTo>
                  <a:pt x="503" y="258"/>
                </a:lnTo>
                <a:lnTo>
                  <a:pt x="502" y="258"/>
                </a:lnTo>
                <a:lnTo>
                  <a:pt x="501" y="258"/>
                </a:lnTo>
                <a:lnTo>
                  <a:pt x="499" y="258"/>
                </a:lnTo>
                <a:lnTo>
                  <a:pt x="498" y="256"/>
                </a:lnTo>
                <a:lnTo>
                  <a:pt x="498" y="255"/>
                </a:lnTo>
                <a:lnTo>
                  <a:pt x="497" y="255"/>
                </a:lnTo>
                <a:lnTo>
                  <a:pt x="497" y="254"/>
                </a:lnTo>
                <a:lnTo>
                  <a:pt x="497" y="252"/>
                </a:lnTo>
                <a:lnTo>
                  <a:pt x="495" y="252"/>
                </a:lnTo>
                <a:lnTo>
                  <a:pt x="495" y="251"/>
                </a:lnTo>
                <a:lnTo>
                  <a:pt x="494" y="250"/>
                </a:lnTo>
                <a:lnTo>
                  <a:pt x="494" y="248"/>
                </a:lnTo>
                <a:lnTo>
                  <a:pt x="493" y="247"/>
                </a:lnTo>
                <a:lnTo>
                  <a:pt x="491" y="246"/>
                </a:lnTo>
                <a:lnTo>
                  <a:pt x="491" y="245"/>
                </a:lnTo>
                <a:lnTo>
                  <a:pt x="491" y="243"/>
                </a:lnTo>
                <a:lnTo>
                  <a:pt x="491" y="242"/>
                </a:lnTo>
                <a:lnTo>
                  <a:pt x="491" y="241"/>
                </a:lnTo>
                <a:lnTo>
                  <a:pt x="491" y="239"/>
                </a:lnTo>
                <a:lnTo>
                  <a:pt x="493" y="239"/>
                </a:lnTo>
                <a:lnTo>
                  <a:pt x="493" y="241"/>
                </a:lnTo>
                <a:lnTo>
                  <a:pt x="493" y="242"/>
                </a:lnTo>
                <a:lnTo>
                  <a:pt x="493" y="243"/>
                </a:lnTo>
                <a:lnTo>
                  <a:pt x="494" y="243"/>
                </a:lnTo>
                <a:lnTo>
                  <a:pt x="494" y="245"/>
                </a:lnTo>
                <a:lnTo>
                  <a:pt x="495" y="245"/>
                </a:lnTo>
                <a:lnTo>
                  <a:pt x="497" y="245"/>
                </a:lnTo>
                <a:lnTo>
                  <a:pt x="497" y="242"/>
                </a:lnTo>
                <a:lnTo>
                  <a:pt x="495" y="241"/>
                </a:lnTo>
                <a:lnTo>
                  <a:pt x="495" y="239"/>
                </a:lnTo>
                <a:lnTo>
                  <a:pt x="495" y="238"/>
                </a:lnTo>
                <a:lnTo>
                  <a:pt x="497" y="238"/>
                </a:lnTo>
                <a:lnTo>
                  <a:pt x="497" y="237"/>
                </a:lnTo>
                <a:lnTo>
                  <a:pt x="498" y="237"/>
                </a:lnTo>
                <a:lnTo>
                  <a:pt x="499" y="235"/>
                </a:lnTo>
                <a:lnTo>
                  <a:pt x="502" y="234"/>
                </a:lnTo>
                <a:lnTo>
                  <a:pt x="503" y="233"/>
                </a:lnTo>
                <a:lnTo>
                  <a:pt x="504" y="233"/>
                </a:lnTo>
                <a:lnTo>
                  <a:pt x="506" y="233"/>
                </a:lnTo>
                <a:lnTo>
                  <a:pt x="507" y="231"/>
                </a:lnTo>
                <a:lnTo>
                  <a:pt x="508" y="233"/>
                </a:lnTo>
                <a:lnTo>
                  <a:pt x="510" y="233"/>
                </a:lnTo>
                <a:lnTo>
                  <a:pt x="510" y="231"/>
                </a:lnTo>
                <a:lnTo>
                  <a:pt x="510" y="230"/>
                </a:lnTo>
                <a:lnTo>
                  <a:pt x="511" y="230"/>
                </a:lnTo>
                <a:lnTo>
                  <a:pt x="511" y="229"/>
                </a:lnTo>
                <a:lnTo>
                  <a:pt x="510" y="229"/>
                </a:lnTo>
                <a:lnTo>
                  <a:pt x="510" y="227"/>
                </a:lnTo>
                <a:lnTo>
                  <a:pt x="510" y="226"/>
                </a:lnTo>
                <a:lnTo>
                  <a:pt x="511" y="225"/>
                </a:lnTo>
                <a:lnTo>
                  <a:pt x="511" y="224"/>
                </a:lnTo>
                <a:lnTo>
                  <a:pt x="510" y="222"/>
                </a:lnTo>
                <a:lnTo>
                  <a:pt x="511" y="221"/>
                </a:lnTo>
                <a:lnTo>
                  <a:pt x="512" y="221"/>
                </a:lnTo>
                <a:lnTo>
                  <a:pt x="514" y="221"/>
                </a:lnTo>
                <a:lnTo>
                  <a:pt x="515" y="220"/>
                </a:lnTo>
                <a:lnTo>
                  <a:pt x="516" y="220"/>
                </a:lnTo>
                <a:lnTo>
                  <a:pt x="516" y="221"/>
                </a:lnTo>
                <a:lnTo>
                  <a:pt x="516" y="222"/>
                </a:lnTo>
                <a:lnTo>
                  <a:pt x="516" y="224"/>
                </a:lnTo>
                <a:lnTo>
                  <a:pt x="516" y="225"/>
                </a:lnTo>
                <a:lnTo>
                  <a:pt x="515" y="225"/>
                </a:lnTo>
                <a:lnTo>
                  <a:pt x="515" y="226"/>
                </a:lnTo>
                <a:lnTo>
                  <a:pt x="515" y="227"/>
                </a:lnTo>
                <a:lnTo>
                  <a:pt x="516" y="229"/>
                </a:lnTo>
                <a:lnTo>
                  <a:pt x="515" y="229"/>
                </a:lnTo>
                <a:lnTo>
                  <a:pt x="515" y="230"/>
                </a:lnTo>
                <a:lnTo>
                  <a:pt x="514" y="231"/>
                </a:lnTo>
                <a:lnTo>
                  <a:pt x="514" y="233"/>
                </a:lnTo>
                <a:lnTo>
                  <a:pt x="515" y="233"/>
                </a:lnTo>
                <a:lnTo>
                  <a:pt x="514" y="234"/>
                </a:lnTo>
                <a:lnTo>
                  <a:pt x="514" y="235"/>
                </a:lnTo>
                <a:lnTo>
                  <a:pt x="514" y="237"/>
                </a:lnTo>
                <a:lnTo>
                  <a:pt x="515" y="238"/>
                </a:lnTo>
                <a:lnTo>
                  <a:pt x="516" y="238"/>
                </a:lnTo>
                <a:lnTo>
                  <a:pt x="516" y="239"/>
                </a:lnTo>
                <a:lnTo>
                  <a:pt x="515" y="241"/>
                </a:lnTo>
                <a:lnTo>
                  <a:pt x="515" y="242"/>
                </a:lnTo>
                <a:lnTo>
                  <a:pt x="515" y="243"/>
                </a:lnTo>
                <a:lnTo>
                  <a:pt x="515" y="245"/>
                </a:lnTo>
                <a:lnTo>
                  <a:pt x="515" y="246"/>
                </a:lnTo>
                <a:lnTo>
                  <a:pt x="515" y="247"/>
                </a:lnTo>
                <a:lnTo>
                  <a:pt x="515" y="248"/>
                </a:lnTo>
                <a:lnTo>
                  <a:pt x="516" y="248"/>
                </a:lnTo>
                <a:lnTo>
                  <a:pt x="518" y="248"/>
                </a:lnTo>
                <a:lnTo>
                  <a:pt x="519" y="248"/>
                </a:lnTo>
                <a:lnTo>
                  <a:pt x="520" y="247"/>
                </a:lnTo>
                <a:lnTo>
                  <a:pt x="521" y="246"/>
                </a:lnTo>
                <a:lnTo>
                  <a:pt x="521" y="245"/>
                </a:lnTo>
                <a:lnTo>
                  <a:pt x="523" y="245"/>
                </a:lnTo>
                <a:lnTo>
                  <a:pt x="524" y="245"/>
                </a:lnTo>
                <a:lnTo>
                  <a:pt x="524" y="243"/>
                </a:lnTo>
                <a:lnTo>
                  <a:pt x="524" y="245"/>
                </a:lnTo>
                <a:lnTo>
                  <a:pt x="524" y="246"/>
                </a:lnTo>
                <a:lnTo>
                  <a:pt x="525" y="246"/>
                </a:lnTo>
                <a:lnTo>
                  <a:pt x="524" y="246"/>
                </a:lnTo>
                <a:lnTo>
                  <a:pt x="524" y="247"/>
                </a:lnTo>
                <a:lnTo>
                  <a:pt x="524" y="250"/>
                </a:lnTo>
                <a:lnTo>
                  <a:pt x="523" y="250"/>
                </a:lnTo>
                <a:lnTo>
                  <a:pt x="524" y="250"/>
                </a:lnTo>
                <a:lnTo>
                  <a:pt x="524" y="251"/>
                </a:lnTo>
                <a:lnTo>
                  <a:pt x="523" y="252"/>
                </a:lnTo>
                <a:lnTo>
                  <a:pt x="523" y="254"/>
                </a:lnTo>
                <a:lnTo>
                  <a:pt x="524" y="254"/>
                </a:lnTo>
                <a:lnTo>
                  <a:pt x="524" y="252"/>
                </a:lnTo>
                <a:lnTo>
                  <a:pt x="525" y="252"/>
                </a:lnTo>
                <a:lnTo>
                  <a:pt x="527" y="252"/>
                </a:lnTo>
                <a:lnTo>
                  <a:pt x="528" y="252"/>
                </a:lnTo>
                <a:lnTo>
                  <a:pt x="528" y="251"/>
                </a:lnTo>
                <a:lnTo>
                  <a:pt x="529" y="251"/>
                </a:lnTo>
                <a:lnTo>
                  <a:pt x="531" y="250"/>
                </a:lnTo>
                <a:lnTo>
                  <a:pt x="532" y="250"/>
                </a:lnTo>
                <a:lnTo>
                  <a:pt x="533" y="250"/>
                </a:lnTo>
                <a:lnTo>
                  <a:pt x="533" y="248"/>
                </a:lnTo>
                <a:lnTo>
                  <a:pt x="533" y="247"/>
                </a:lnTo>
                <a:lnTo>
                  <a:pt x="533" y="246"/>
                </a:lnTo>
                <a:lnTo>
                  <a:pt x="542" y="250"/>
                </a:lnTo>
                <a:lnTo>
                  <a:pt x="544" y="248"/>
                </a:lnTo>
                <a:lnTo>
                  <a:pt x="549" y="245"/>
                </a:lnTo>
                <a:lnTo>
                  <a:pt x="558" y="237"/>
                </a:lnTo>
                <a:lnTo>
                  <a:pt x="635" y="273"/>
                </a:lnTo>
                <a:lnTo>
                  <a:pt x="583" y="292"/>
                </a:lnTo>
                <a:lnTo>
                  <a:pt x="583" y="290"/>
                </a:lnTo>
                <a:lnTo>
                  <a:pt x="582" y="290"/>
                </a:lnTo>
                <a:lnTo>
                  <a:pt x="582" y="289"/>
                </a:lnTo>
                <a:lnTo>
                  <a:pt x="580" y="289"/>
                </a:lnTo>
                <a:lnTo>
                  <a:pt x="579" y="289"/>
                </a:lnTo>
                <a:lnTo>
                  <a:pt x="579" y="288"/>
                </a:lnTo>
                <a:lnTo>
                  <a:pt x="578" y="286"/>
                </a:lnTo>
                <a:lnTo>
                  <a:pt x="576" y="285"/>
                </a:lnTo>
                <a:lnTo>
                  <a:pt x="575" y="285"/>
                </a:lnTo>
                <a:lnTo>
                  <a:pt x="575" y="288"/>
                </a:lnTo>
                <a:lnTo>
                  <a:pt x="575" y="289"/>
                </a:lnTo>
                <a:lnTo>
                  <a:pt x="575" y="290"/>
                </a:lnTo>
                <a:lnTo>
                  <a:pt x="574" y="290"/>
                </a:lnTo>
                <a:lnTo>
                  <a:pt x="574" y="292"/>
                </a:lnTo>
                <a:lnTo>
                  <a:pt x="574" y="293"/>
                </a:lnTo>
                <a:lnTo>
                  <a:pt x="574" y="294"/>
                </a:lnTo>
                <a:lnTo>
                  <a:pt x="573" y="293"/>
                </a:lnTo>
                <a:lnTo>
                  <a:pt x="571" y="293"/>
                </a:lnTo>
                <a:lnTo>
                  <a:pt x="571" y="292"/>
                </a:lnTo>
                <a:lnTo>
                  <a:pt x="570" y="293"/>
                </a:lnTo>
                <a:lnTo>
                  <a:pt x="569" y="293"/>
                </a:lnTo>
                <a:lnTo>
                  <a:pt x="567" y="293"/>
                </a:lnTo>
                <a:lnTo>
                  <a:pt x="566" y="293"/>
                </a:lnTo>
                <a:lnTo>
                  <a:pt x="565" y="293"/>
                </a:lnTo>
                <a:lnTo>
                  <a:pt x="563" y="292"/>
                </a:lnTo>
                <a:lnTo>
                  <a:pt x="562" y="292"/>
                </a:lnTo>
                <a:lnTo>
                  <a:pt x="561" y="292"/>
                </a:lnTo>
                <a:lnTo>
                  <a:pt x="559" y="292"/>
                </a:lnTo>
                <a:lnTo>
                  <a:pt x="558" y="292"/>
                </a:lnTo>
                <a:lnTo>
                  <a:pt x="558" y="293"/>
                </a:lnTo>
                <a:lnTo>
                  <a:pt x="557" y="293"/>
                </a:lnTo>
                <a:lnTo>
                  <a:pt x="556" y="293"/>
                </a:lnTo>
                <a:lnTo>
                  <a:pt x="556" y="292"/>
                </a:lnTo>
                <a:lnTo>
                  <a:pt x="556" y="290"/>
                </a:lnTo>
                <a:lnTo>
                  <a:pt x="554" y="289"/>
                </a:lnTo>
                <a:lnTo>
                  <a:pt x="553" y="289"/>
                </a:lnTo>
                <a:lnTo>
                  <a:pt x="552" y="289"/>
                </a:lnTo>
                <a:lnTo>
                  <a:pt x="550" y="289"/>
                </a:lnTo>
                <a:lnTo>
                  <a:pt x="550" y="288"/>
                </a:lnTo>
                <a:lnTo>
                  <a:pt x="549" y="288"/>
                </a:lnTo>
                <a:lnTo>
                  <a:pt x="550" y="289"/>
                </a:lnTo>
                <a:lnTo>
                  <a:pt x="550" y="290"/>
                </a:lnTo>
                <a:lnTo>
                  <a:pt x="550" y="292"/>
                </a:lnTo>
                <a:lnTo>
                  <a:pt x="552" y="293"/>
                </a:lnTo>
                <a:lnTo>
                  <a:pt x="553" y="294"/>
                </a:lnTo>
                <a:lnTo>
                  <a:pt x="554" y="294"/>
                </a:lnTo>
                <a:lnTo>
                  <a:pt x="554" y="296"/>
                </a:lnTo>
                <a:lnTo>
                  <a:pt x="556" y="296"/>
                </a:lnTo>
                <a:lnTo>
                  <a:pt x="556" y="297"/>
                </a:lnTo>
                <a:lnTo>
                  <a:pt x="557" y="297"/>
                </a:lnTo>
                <a:lnTo>
                  <a:pt x="557" y="298"/>
                </a:lnTo>
                <a:lnTo>
                  <a:pt x="558" y="299"/>
                </a:lnTo>
                <a:lnTo>
                  <a:pt x="558" y="301"/>
                </a:lnTo>
                <a:lnTo>
                  <a:pt x="559" y="302"/>
                </a:lnTo>
                <a:lnTo>
                  <a:pt x="561" y="305"/>
                </a:lnTo>
                <a:lnTo>
                  <a:pt x="561" y="306"/>
                </a:lnTo>
                <a:lnTo>
                  <a:pt x="562" y="306"/>
                </a:lnTo>
                <a:lnTo>
                  <a:pt x="562" y="307"/>
                </a:lnTo>
                <a:lnTo>
                  <a:pt x="563" y="309"/>
                </a:lnTo>
                <a:lnTo>
                  <a:pt x="565" y="309"/>
                </a:lnTo>
                <a:lnTo>
                  <a:pt x="565" y="311"/>
                </a:lnTo>
                <a:lnTo>
                  <a:pt x="566" y="311"/>
                </a:lnTo>
                <a:lnTo>
                  <a:pt x="567" y="311"/>
                </a:lnTo>
                <a:lnTo>
                  <a:pt x="569" y="313"/>
                </a:lnTo>
                <a:lnTo>
                  <a:pt x="569" y="314"/>
                </a:lnTo>
                <a:lnTo>
                  <a:pt x="570" y="314"/>
                </a:lnTo>
                <a:lnTo>
                  <a:pt x="570" y="315"/>
                </a:lnTo>
                <a:lnTo>
                  <a:pt x="570" y="317"/>
                </a:lnTo>
                <a:lnTo>
                  <a:pt x="570" y="318"/>
                </a:lnTo>
                <a:lnTo>
                  <a:pt x="571" y="318"/>
                </a:lnTo>
                <a:lnTo>
                  <a:pt x="573" y="318"/>
                </a:lnTo>
                <a:lnTo>
                  <a:pt x="574" y="318"/>
                </a:lnTo>
                <a:lnTo>
                  <a:pt x="574" y="319"/>
                </a:lnTo>
                <a:lnTo>
                  <a:pt x="573" y="319"/>
                </a:lnTo>
                <a:lnTo>
                  <a:pt x="571" y="319"/>
                </a:lnTo>
                <a:lnTo>
                  <a:pt x="570" y="320"/>
                </a:lnTo>
                <a:lnTo>
                  <a:pt x="571" y="322"/>
                </a:lnTo>
                <a:lnTo>
                  <a:pt x="571" y="323"/>
                </a:lnTo>
                <a:lnTo>
                  <a:pt x="571" y="326"/>
                </a:lnTo>
                <a:lnTo>
                  <a:pt x="571" y="327"/>
                </a:lnTo>
                <a:lnTo>
                  <a:pt x="570" y="327"/>
                </a:lnTo>
                <a:lnTo>
                  <a:pt x="570" y="328"/>
                </a:lnTo>
                <a:lnTo>
                  <a:pt x="570" y="330"/>
                </a:lnTo>
                <a:lnTo>
                  <a:pt x="571" y="330"/>
                </a:lnTo>
                <a:lnTo>
                  <a:pt x="571" y="331"/>
                </a:lnTo>
                <a:lnTo>
                  <a:pt x="571" y="332"/>
                </a:lnTo>
                <a:lnTo>
                  <a:pt x="573" y="334"/>
                </a:lnTo>
                <a:lnTo>
                  <a:pt x="573" y="335"/>
                </a:lnTo>
                <a:lnTo>
                  <a:pt x="574" y="335"/>
                </a:lnTo>
                <a:lnTo>
                  <a:pt x="574" y="336"/>
                </a:lnTo>
                <a:lnTo>
                  <a:pt x="574" y="337"/>
                </a:lnTo>
                <a:lnTo>
                  <a:pt x="573" y="337"/>
                </a:lnTo>
                <a:lnTo>
                  <a:pt x="571" y="337"/>
                </a:lnTo>
                <a:lnTo>
                  <a:pt x="570" y="337"/>
                </a:lnTo>
                <a:lnTo>
                  <a:pt x="569" y="337"/>
                </a:lnTo>
                <a:lnTo>
                  <a:pt x="567" y="337"/>
                </a:lnTo>
                <a:lnTo>
                  <a:pt x="566" y="337"/>
                </a:lnTo>
                <a:lnTo>
                  <a:pt x="565" y="339"/>
                </a:lnTo>
                <a:lnTo>
                  <a:pt x="563" y="340"/>
                </a:lnTo>
                <a:lnTo>
                  <a:pt x="563" y="341"/>
                </a:lnTo>
                <a:lnTo>
                  <a:pt x="563" y="343"/>
                </a:lnTo>
                <a:lnTo>
                  <a:pt x="563" y="345"/>
                </a:lnTo>
                <a:lnTo>
                  <a:pt x="565" y="347"/>
                </a:lnTo>
                <a:lnTo>
                  <a:pt x="566" y="349"/>
                </a:lnTo>
                <a:lnTo>
                  <a:pt x="567" y="351"/>
                </a:lnTo>
                <a:lnTo>
                  <a:pt x="567" y="352"/>
                </a:lnTo>
                <a:lnTo>
                  <a:pt x="569" y="352"/>
                </a:lnTo>
                <a:lnTo>
                  <a:pt x="569" y="353"/>
                </a:lnTo>
                <a:lnTo>
                  <a:pt x="567" y="354"/>
                </a:lnTo>
                <a:lnTo>
                  <a:pt x="567" y="357"/>
                </a:lnTo>
                <a:lnTo>
                  <a:pt x="569" y="358"/>
                </a:lnTo>
                <a:lnTo>
                  <a:pt x="570" y="360"/>
                </a:lnTo>
                <a:lnTo>
                  <a:pt x="571" y="360"/>
                </a:lnTo>
                <a:lnTo>
                  <a:pt x="571" y="361"/>
                </a:lnTo>
                <a:lnTo>
                  <a:pt x="573" y="361"/>
                </a:lnTo>
                <a:lnTo>
                  <a:pt x="573" y="362"/>
                </a:lnTo>
                <a:lnTo>
                  <a:pt x="573" y="364"/>
                </a:lnTo>
                <a:lnTo>
                  <a:pt x="574" y="364"/>
                </a:lnTo>
                <a:lnTo>
                  <a:pt x="575" y="364"/>
                </a:lnTo>
                <a:lnTo>
                  <a:pt x="575" y="365"/>
                </a:lnTo>
                <a:lnTo>
                  <a:pt x="576" y="365"/>
                </a:lnTo>
                <a:lnTo>
                  <a:pt x="576" y="366"/>
                </a:lnTo>
                <a:lnTo>
                  <a:pt x="578" y="368"/>
                </a:lnTo>
                <a:lnTo>
                  <a:pt x="579" y="368"/>
                </a:lnTo>
                <a:lnTo>
                  <a:pt x="579" y="369"/>
                </a:lnTo>
                <a:lnTo>
                  <a:pt x="579" y="370"/>
                </a:lnTo>
                <a:lnTo>
                  <a:pt x="578" y="371"/>
                </a:lnTo>
                <a:lnTo>
                  <a:pt x="579" y="371"/>
                </a:lnTo>
                <a:lnTo>
                  <a:pt x="580" y="371"/>
                </a:lnTo>
                <a:lnTo>
                  <a:pt x="580" y="373"/>
                </a:lnTo>
                <a:lnTo>
                  <a:pt x="584" y="373"/>
                </a:lnTo>
                <a:lnTo>
                  <a:pt x="586" y="374"/>
                </a:lnTo>
                <a:lnTo>
                  <a:pt x="586" y="375"/>
                </a:lnTo>
                <a:lnTo>
                  <a:pt x="587" y="375"/>
                </a:lnTo>
                <a:lnTo>
                  <a:pt x="588" y="375"/>
                </a:lnTo>
                <a:lnTo>
                  <a:pt x="588" y="377"/>
                </a:lnTo>
                <a:lnTo>
                  <a:pt x="590" y="377"/>
                </a:lnTo>
                <a:lnTo>
                  <a:pt x="591" y="377"/>
                </a:lnTo>
                <a:lnTo>
                  <a:pt x="592" y="379"/>
                </a:lnTo>
                <a:lnTo>
                  <a:pt x="593" y="379"/>
                </a:lnTo>
                <a:lnTo>
                  <a:pt x="593" y="381"/>
                </a:lnTo>
                <a:lnTo>
                  <a:pt x="595" y="381"/>
                </a:lnTo>
                <a:lnTo>
                  <a:pt x="595" y="382"/>
                </a:lnTo>
                <a:lnTo>
                  <a:pt x="596" y="383"/>
                </a:lnTo>
                <a:lnTo>
                  <a:pt x="597" y="383"/>
                </a:lnTo>
                <a:lnTo>
                  <a:pt x="599" y="385"/>
                </a:lnTo>
                <a:lnTo>
                  <a:pt x="599" y="386"/>
                </a:lnTo>
                <a:lnTo>
                  <a:pt x="600" y="386"/>
                </a:lnTo>
                <a:lnTo>
                  <a:pt x="599" y="387"/>
                </a:lnTo>
                <a:lnTo>
                  <a:pt x="597" y="387"/>
                </a:lnTo>
                <a:lnTo>
                  <a:pt x="596" y="387"/>
                </a:lnTo>
                <a:lnTo>
                  <a:pt x="595" y="387"/>
                </a:lnTo>
                <a:lnTo>
                  <a:pt x="592" y="386"/>
                </a:lnTo>
                <a:lnTo>
                  <a:pt x="592" y="385"/>
                </a:lnTo>
                <a:lnTo>
                  <a:pt x="591" y="382"/>
                </a:lnTo>
                <a:lnTo>
                  <a:pt x="590" y="382"/>
                </a:lnTo>
                <a:lnTo>
                  <a:pt x="590" y="381"/>
                </a:lnTo>
                <a:lnTo>
                  <a:pt x="588" y="379"/>
                </a:lnTo>
                <a:lnTo>
                  <a:pt x="587" y="378"/>
                </a:lnTo>
                <a:lnTo>
                  <a:pt x="587" y="377"/>
                </a:lnTo>
                <a:lnTo>
                  <a:pt x="586" y="377"/>
                </a:lnTo>
                <a:lnTo>
                  <a:pt x="586" y="375"/>
                </a:lnTo>
                <a:lnTo>
                  <a:pt x="584" y="375"/>
                </a:lnTo>
                <a:lnTo>
                  <a:pt x="583" y="377"/>
                </a:lnTo>
                <a:lnTo>
                  <a:pt x="583" y="378"/>
                </a:lnTo>
                <a:lnTo>
                  <a:pt x="583" y="379"/>
                </a:lnTo>
                <a:lnTo>
                  <a:pt x="584" y="381"/>
                </a:lnTo>
                <a:lnTo>
                  <a:pt x="586" y="383"/>
                </a:lnTo>
                <a:lnTo>
                  <a:pt x="587" y="383"/>
                </a:lnTo>
                <a:lnTo>
                  <a:pt x="587" y="385"/>
                </a:lnTo>
                <a:lnTo>
                  <a:pt x="588" y="385"/>
                </a:lnTo>
                <a:lnTo>
                  <a:pt x="590" y="385"/>
                </a:lnTo>
                <a:lnTo>
                  <a:pt x="591" y="385"/>
                </a:lnTo>
                <a:lnTo>
                  <a:pt x="591" y="386"/>
                </a:lnTo>
                <a:lnTo>
                  <a:pt x="591" y="387"/>
                </a:lnTo>
                <a:lnTo>
                  <a:pt x="591" y="389"/>
                </a:lnTo>
                <a:lnTo>
                  <a:pt x="592" y="390"/>
                </a:lnTo>
                <a:lnTo>
                  <a:pt x="592" y="391"/>
                </a:lnTo>
                <a:lnTo>
                  <a:pt x="593" y="391"/>
                </a:lnTo>
                <a:lnTo>
                  <a:pt x="593" y="392"/>
                </a:lnTo>
                <a:lnTo>
                  <a:pt x="595" y="392"/>
                </a:lnTo>
                <a:lnTo>
                  <a:pt x="596" y="394"/>
                </a:lnTo>
                <a:lnTo>
                  <a:pt x="596" y="395"/>
                </a:lnTo>
                <a:lnTo>
                  <a:pt x="596" y="396"/>
                </a:lnTo>
                <a:lnTo>
                  <a:pt x="599" y="398"/>
                </a:lnTo>
                <a:lnTo>
                  <a:pt x="600" y="399"/>
                </a:lnTo>
                <a:lnTo>
                  <a:pt x="600" y="400"/>
                </a:lnTo>
                <a:lnTo>
                  <a:pt x="601" y="400"/>
                </a:lnTo>
                <a:lnTo>
                  <a:pt x="601" y="402"/>
                </a:lnTo>
                <a:lnTo>
                  <a:pt x="601" y="403"/>
                </a:lnTo>
                <a:lnTo>
                  <a:pt x="603" y="403"/>
                </a:lnTo>
                <a:lnTo>
                  <a:pt x="603" y="404"/>
                </a:lnTo>
                <a:lnTo>
                  <a:pt x="604" y="406"/>
                </a:lnTo>
                <a:lnTo>
                  <a:pt x="604" y="407"/>
                </a:lnTo>
                <a:lnTo>
                  <a:pt x="604" y="408"/>
                </a:lnTo>
                <a:lnTo>
                  <a:pt x="605" y="409"/>
                </a:lnTo>
                <a:lnTo>
                  <a:pt x="605" y="412"/>
                </a:lnTo>
                <a:lnTo>
                  <a:pt x="607" y="412"/>
                </a:lnTo>
                <a:lnTo>
                  <a:pt x="607" y="413"/>
                </a:lnTo>
                <a:lnTo>
                  <a:pt x="607" y="415"/>
                </a:lnTo>
                <a:lnTo>
                  <a:pt x="607" y="416"/>
                </a:lnTo>
                <a:lnTo>
                  <a:pt x="608" y="416"/>
                </a:lnTo>
                <a:lnTo>
                  <a:pt x="608" y="417"/>
                </a:lnTo>
                <a:lnTo>
                  <a:pt x="608" y="419"/>
                </a:lnTo>
                <a:lnTo>
                  <a:pt x="609" y="420"/>
                </a:lnTo>
                <a:lnTo>
                  <a:pt x="608" y="421"/>
                </a:lnTo>
                <a:lnTo>
                  <a:pt x="608" y="423"/>
                </a:lnTo>
                <a:lnTo>
                  <a:pt x="608" y="424"/>
                </a:lnTo>
                <a:lnTo>
                  <a:pt x="608" y="425"/>
                </a:lnTo>
                <a:lnTo>
                  <a:pt x="608" y="426"/>
                </a:lnTo>
                <a:lnTo>
                  <a:pt x="609" y="426"/>
                </a:lnTo>
                <a:lnTo>
                  <a:pt x="609" y="428"/>
                </a:lnTo>
                <a:lnTo>
                  <a:pt x="609" y="432"/>
                </a:lnTo>
                <a:lnTo>
                  <a:pt x="609" y="434"/>
                </a:lnTo>
                <a:lnTo>
                  <a:pt x="609" y="437"/>
                </a:lnTo>
                <a:lnTo>
                  <a:pt x="609" y="438"/>
                </a:lnTo>
                <a:lnTo>
                  <a:pt x="609" y="440"/>
                </a:lnTo>
                <a:lnTo>
                  <a:pt x="609" y="442"/>
                </a:lnTo>
                <a:lnTo>
                  <a:pt x="609" y="443"/>
                </a:lnTo>
                <a:lnTo>
                  <a:pt x="610" y="443"/>
                </a:lnTo>
                <a:lnTo>
                  <a:pt x="612" y="443"/>
                </a:lnTo>
                <a:lnTo>
                  <a:pt x="612" y="445"/>
                </a:lnTo>
                <a:lnTo>
                  <a:pt x="612" y="446"/>
                </a:lnTo>
                <a:lnTo>
                  <a:pt x="613" y="447"/>
                </a:lnTo>
                <a:lnTo>
                  <a:pt x="613" y="449"/>
                </a:lnTo>
                <a:lnTo>
                  <a:pt x="613" y="450"/>
                </a:lnTo>
                <a:lnTo>
                  <a:pt x="614" y="451"/>
                </a:lnTo>
                <a:lnTo>
                  <a:pt x="614" y="453"/>
                </a:lnTo>
                <a:lnTo>
                  <a:pt x="613" y="453"/>
                </a:lnTo>
                <a:lnTo>
                  <a:pt x="614" y="453"/>
                </a:lnTo>
                <a:lnTo>
                  <a:pt x="614" y="454"/>
                </a:lnTo>
                <a:lnTo>
                  <a:pt x="613" y="454"/>
                </a:lnTo>
                <a:lnTo>
                  <a:pt x="612" y="455"/>
                </a:lnTo>
                <a:lnTo>
                  <a:pt x="610" y="455"/>
                </a:lnTo>
                <a:lnTo>
                  <a:pt x="609" y="455"/>
                </a:lnTo>
                <a:lnTo>
                  <a:pt x="608" y="455"/>
                </a:lnTo>
                <a:lnTo>
                  <a:pt x="608" y="457"/>
                </a:lnTo>
                <a:lnTo>
                  <a:pt x="607" y="457"/>
                </a:lnTo>
                <a:lnTo>
                  <a:pt x="605" y="457"/>
                </a:lnTo>
                <a:lnTo>
                  <a:pt x="604" y="457"/>
                </a:lnTo>
                <a:lnTo>
                  <a:pt x="604" y="458"/>
                </a:lnTo>
                <a:lnTo>
                  <a:pt x="603" y="459"/>
                </a:lnTo>
                <a:lnTo>
                  <a:pt x="601" y="459"/>
                </a:lnTo>
                <a:lnTo>
                  <a:pt x="600" y="460"/>
                </a:lnTo>
                <a:lnTo>
                  <a:pt x="600" y="462"/>
                </a:lnTo>
                <a:lnTo>
                  <a:pt x="599" y="463"/>
                </a:lnTo>
                <a:lnTo>
                  <a:pt x="597" y="463"/>
                </a:lnTo>
                <a:lnTo>
                  <a:pt x="597" y="464"/>
                </a:lnTo>
                <a:lnTo>
                  <a:pt x="596" y="464"/>
                </a:lnTo>
                <a:lnTo>
                  <a:pt x="596" y="466"/>
                </a:lnTo>
                <a:lnTo>
                  <a:pt x="595" y="466"/>
                </a:lnTo>
                <a:lnTo>
                  <a:pt x="593" y="467"/>
                </a:lnTo>
                <a:lnTo>
                  <a:pt x="592" y="467"/>
                </a:lnTo>
                <a:lnTo>
                  <a:pt x="591" y="467"/>
                </a:lnTo>
                <a:lnTo>
                  <a:pt x="591" y="468"/>
                </a:lnTo>
                <a:lnTo>
                  <a:pt x="590" y="468"/>
                </a:lnTo>
                <a:lnTo>
                  <a:pt x="590" y="467"/>
                </a:lnTo>
                <a:lnTo>
                  <a:pt x="588" y="467"/>
                </a:lnTo>
                <a:lnTo>
                  <a:pt x="587" y="467"/>
                </a:lnTo>
                <a:lnTo>
                  <a:pt x="584" y="464"/>
                </a:lnTo>
                <a:lnTo>
                  <a:pt x="583" y="464"/>
                </a:lnTo>
                <a:lnTo>
                  <a:pt x="582" y="464"/>
                </a:lnTo>
                <a:lnTo>
                  <a:pt x="582" y="463"/>
                </a:lnTo>
                <a:lnTo>
                  <a:pt x="582" y="462"/>
                </a:lnTo>
                <a:lnTo>
                  <a:pt x="580" y="460"/>
                </a:lnTo>
                <a:lnTo>
                  <a:pt x="579" y="460"/>
                </a:lnTo>
                <a:lnTo>
                  <a:pt x="579" y="459"/>
                </a:lnTo>
                <a:lnTo>
                  <a:pt x="578" y="458"/>
                </a:lnTo>
                <a:lnTo>
                  <a:pt x="578" y="457"/>
                </a:lnTo>
                <a:lnTo>
                  <a:pt x="576" y="455"/>
                </a:lnTo>
                <a:lnTo>
                  <a:pt x="574" y="453"/>
                </a:lnTo>
                <a:lnTo>
                  <a:pt x="573" y="451"/>
                </a:lnTo>
                <a:lnTo>
                  <a:pt x="571" y="450"/>
                </a:lnTo>
                <a:lnTo>
                  <a:pt x="570" y="450"/>
                </a:lnTo>
                <a:lnTo>
                  <a:pt x="569" y="450"/>
                </a:lnTo>
                <a:lnTo>
                  <a:pt x="569" y="449"/>
                </a:lnTo>
                <a:lnTo>
                  <a:pt x="569" y="447"/>
                </a:lnTo>
                <a:lnTo>
                  <a:pt x="570" y="447"/>
                </a:lnTo>
                <a:lnTo>
                  <a:pt x="571" y="447"/>
                </a:lnTo>
                <a:lnTo>
                  <a:pt x="571" y="446"/>
                </a:lnTo>
                <a:lnTo>
                  <a:pt x="571" y="445"/>
                </a:lnTo>
                <a:lnTo>
                  <a:pt x="570" y="445"/>
                </a:lnTo>
                <a:lnTo>
                  <a:pt x="570" y="443"/>
                </a:lnTo>
                <a:lnTo>
                  <a:pt x="570" y="442"/>
                </a:lnTo>
                <a:lnTo>
                  <a:pt x="571" y="442"/>
                </a:lnTo>
                <a:lnTo>
                  <a:pt x="573" y="441"/>
                </a:lnTo>
                <a:lnTo>
                  <a:pt x="573" y="440"/>
                </a:lnTo>
                <a:lnTo>
                  <a:pt x="571" y="440"/>
                </a:lnTo>
                <a:lnTo>
                  <a:pt x="571" y="438"/>
                </a:lnTo>
                <a:lnTo>
                  <a:pt x="570" y="438"/>
                </a:lnTo>
                <a:lnTo>
                  <a:pt x="570" y="437"/>
                </a:lnTo>
                <a:lnTo>
                  <a:pt x="570" y="436"/>
                </a:lnTo>
                <a:lnTo>
                  <a:pt x="571" y="437"/>
                </a:lnTo>
                <a:lnTo>
                  <a:pt x="573" y="437"/>
                </a:lnTo>
                <a:lnTo>
                  <a:pt x="573" y="436"/>
                </a:lnTo>
                <a:lnTo>
                  <a:pt x="571" y="436"/>
                </a:lnTo>
                <a:lnTo>
                  <a:pt x="573" y="436"/>
                </a:lnTo>
                <a:lnTo>
                  <a:pt x="573" y="434"/>
                </a:lnTo>
                <a:lnTo>
                  <a:pt x="573" y="432"/>
                </a:lnTo>
                <a:lnTo>
                  <a:pt x="573" y="430"/>
                </a:lnTo>
                <a:lnTo>
                  <a:pt x="573" y="429"/>
                </a:lnTo>
                <a:lnTo>
                  <a:pt x="573" y="428"/>
                </a:lnTo>
                <a:lnTo>
                  <a:pt x="571" y="428"/>
                </a:lnTo>
                <a:lnTo>
                  <a:pt x="571" y="425"/>
                </a:lnTo>
                <a:lnTo>
                  <a:pt x="571" y="424"/>
                </a:lnTo>
                <a:lnTo>
                  <a:pt x="570" y="424"/>
                </a:lnTo>
                <a:lnTo>
                  <a:pt x="570" y="423"/>
                </a:lnTo>
                <a:lnTo>
                  <a:pt x="569" y="423"/>
                </a:lnTo>
                <a:lnTo>
                  <a:pt x="569" y="421"/>
                </a:lnTo>
                <a:lnTo>
                  <a:pt x="569" y="420"/>
                </a:lnTo>
                <a:lnTo>
                  <a:pt x="567" y="420"/>
                </a:lnTo>
                <a:lnTo>
                  <a:pt x="567" y="419"/>
                </a:lnTo>
                <a:lnTo>
                  <a:pt x="566" y="417"/>
                </a:lnTo>
                <a:lnTo>
                  <a:pt x="566" y="416"/>
                </a:lnTo>
                <a:lnTo>
                  <a:pt x="565" y="415"/>
                </a:lnTo>
                <a:lnTo>
                  <a:pt x="566" y="412"/>
                </a:lnTo>
                <a:lnTo>
                  <a:pt x="565" y="411"/>
                </a:lnTo>
                <a:lnTo>
                  <a:pt x="563" y="409"/>
                </a:lnTo>
                <a:lnTo>
                  <a:pt x="561" y="409"/>
                </a:lnTo>
                <a:lnTo>
                  <a:pt x="561" y="408"/>
                </a:lnTo>
                <a:lnTo>
                  <a:pt x="559" y="407"/>
                </a:lnTo>
                <a:lnTo>
                  <a:pt x="559" y="406"/>
                </a:lnTo>
                <a:lnTo>
                  <a:pt x="558" y="406"/>
                </a:lnTo>
                <a:lnTo>
                  <a:pt x="557" y="404"/>
                </a:lnTo>
                <a:lnTo>
                  <a:pt x="557" y="403"/>
                </a:lnTo>
                <a:lnTo>
                  <a:pt x="556" y="403"/>
                </a:lnTo>
                <a:lnTo>
                  <a:pt x="556" y="402"/>
                </a:lnTo>
                <a:lnTo>
                  <a:pt x="554" y="402"/>
                </a:lnTo>
                <a:lnTo>
                  <a:pt x="553" y="400"/>
                </a:lnTo>
                <a:lnTo>
                  <a:pt x="553" y="399"/>
                </a:lnTo>
                <a:lnTo>
                  <a:pt x="552" y="399"/>
                </a:lnTo>
                <a:lnTo>
                  <a:pt x="552" y="398"/>
                </a:lnTo>
                <a:lnTo>
                  <a:pt x="550" y="396"/>
                </a:lnTo>
                <a:lnTo>
                  <a:pt x="549" y="396"/>
                </a:lnTo>
                <a:lnTo>
                  <a:pt x="549" y="395"/>
                </a:lnTo>
                <a:lnTo>
                  <a:pt x="548" y="394"/>
                </a:lnTo>
                <a:lnTo>
                  <a:pt x="548" y="392"/>
                </a:lnTo>
                <a:lnTo>
                  <a:pt x="546" y="390"/>
                </a:lnTo>
                <a:lnTo>
                  <a:pt x="546" y="389"/>
                </a:lnTo>
                <a:lnTo>
                  <a:pt x="545" y="387"/>
                </a:lnTo>
                <a:lnTo>
                  <a:pt x="545" y="386"/>
                </a:lnTo>
                <a:lnTo>
                  <a:pt x="544" y="385"/>
                </a:lnTo>
                <a:lnTo>
                  <a:pt x="542" y="385"/>
                </a:lnTo>
                <a:lnTo>
                  <a:pt x="542" y="383"/>
                </a:lnTo>
                <a:lnTo>
                  <a:pt x="541" y="383"/>
                </a:lnTo>
                <a:lnTo>
                  <a:pt x="538" y="381"/>
                </a:lnTo>
                <a:lnTo>
                  <a:pt x="537" y="379"/>
                </a:lnTo>
                <a:lnTo>
                  <a:pt x="536" y="379"/>
                </a:lnTo>
                <a:lnTo>
                  <a:pt x="535" y="381"/>
                </a:lnTo>
                <a:lnTo>
                  <a:pt x="533" y="379"/>
                </a:lnTo>
                <a:lnTo>
                  <a:pt x="532" y="378"/>
                </a:lnTo>
                <a:lnTo>
                  <a:pt x="531" y="378"/>
                </a:lnTo>
                <a:lnTo>
                  <a:pt x="529" y="377"/>
                </a:lnTo>
                <a:lnTo>
                  <a:pt x="529" y="375"/>
                </a:lnTo>
                <a:lnTo>
                  <a:pt x="529" y="374"/>
                </a:lnTo>
                <a:lnTo>
                  <a:pt x="531" y="373"/>
                </a:lnTo>
                <a:lnTo>
                  <a:pt x="529" y="371"/>
                </a:lnTo>
                <a:lnTo>
                  <a:pt x="528" y="371"/>
                </a:lnTo>
                <a:lnTo>
                  <a:pt x="527" y="370"/>
                </a:lnTo>
                <a:lnTo>
                  <a:pt x="525" y="370"/>
                </a:lnTo>
                <a:lnTo>
                  <a:pt x="524" y="370"/>
                </a:lnTo>
                <a:lnTo>
                  <a:pt x="524" y="369"/>
                </a:lnTo>
                <a:lnTo>
                  <a:pt x="521" y="369"/>
                </a:lnTo>
                <a:lnTo>
                  <a:pt x="520" y="370"/>
                </a:lnTo>
                <a:lnTo>
                  <a:pt x="519" y="370"/>
                </a:lnTo>
                <a:lnTo>
                  <a:pt x="519" y="371"/>
                </a:lnTo>
                <a:lnTo>
                  <a:pt x="519" y="373"/>
                </a:lnTo>
                <a:lnTo>
                  <a:pt x="519" y="374"/>
                </a:lnTo>
                <a:lnTo>
                  <a:pt x="518" y="374"/>
                </a:lnTo>
                <a:lnTo>
                  <a:pt x="516" y="374"/>
                </a:lnTo>
                <a:lnTo>
                  <a:pt x="516" y="373"/>
                </a:lnTo>
                <a:lnTo>
                  <a:pt x="515" y="373"/>
                </a:lnTo>
                <a:lnTo>
                  <a:pt x="514" y="373"/>
                </a:lnTo>
                <a:lnTo>
                  <a:pt x="514" y="371"/>
                </a:lnTo>
                <a:lnTo>
                  <a:pt x="515" y="371"/>
                </a:lnTo>
                <a:lnTo>
                  <a:pt x="515" y="370"/>
                </a:lnTo>
                <a:lnTo>
                  <a:pt x="516" y="370"/>
                </a:lnTo>
                <a:lnTo>
                  <a:pt x="516" y="369"/>
                </a:lnTo>
                <a:lnTo>
                  <a:pt x="516" y="368"/>
                </a:lnTo>
                <a:lnTo>
                  <a:pt x="515" y="368"/>
                </a:lnTo>
                <a:lnTo>
                  <a:pt x="515" y="366"/>
                </a:lnTo>
                <a:lnTo>
                  <a:pt x="514" y="366"/>
                </a:lnTo>
                <a:lnTo>
                  <a:pt x="512" y="368"/>
                </a:lnTo>
                <a:lnTo>
                  <a:pt x="511" y="368"/>
                </a:lnTo>
                <a:lnTo>
                  <a:pt x="510" y="368"/>
                </a:lnTo>
                <a:lnTo>
                  <a:pt x="508" y="369"/>
                </a:lnTo>
                <a:lnTo>
                  <a:pt x="507" y="369"/>
                </a:lnTo>
                <a:lnTo>
                  <a:pt x="507" y="368"/>
                </a:lnTo>
                <a:lnTo>
                  <a:pt x="506" y="368"/>
                </a:lnTo>
                <a:lnTo>
                  <a:pt x="504" y="368"/>
                </a:lnTo>
                <a:lnTo>
                  <a:pt x="504" y="366"/>
                </a:lnTo>
                <a:lnTo>
                  <a:pt x="503" y="366"/>
                </a:lnTo>
                <a:lnTo>
                  <a:pt x="502" y="366"/>
                </a:lnTo>
                <a:lnTo>
                  <a:pt x="502" y="368"/>
                </a:lnTo>
                <a:lnTo>
                  <a:pt x="501" y="368"/>
                </a:lnTo>
                <a:lnTo>
                  <a:pt x="501" y="366"/>
                </a:lnTo>
                <a:lnTo>
                  <a:pt x="499" y="365"/>
                </a:lnTo>
                <a:lnTo>
                  <a:pt x="499" y="364"/>
                </a:lnTo>
                <a:lnTo>
                  <a:pt x="499" y="362"/>
                </a:lnTo>
                <a:lnTo>
                  <a:pt x="499" y="361"/>
                </a:lnTo>
                <a:lnTo>
                  <a:pt x="499" y="360"/>
                </a:lnTo>
                <a:lnTo>
                  <a:pt x="499" y="358"/>
                </a:lnTo>
                <a:lnTo>
                  <a:pt x="498" y="357"/>
                </a:lnTo>
                <a:lnTo>
                  <a:pt x="497" y="356"/>
                </a:lnTo>
                <a:lnTo>
                  <a:pt x="497" y="354"/>
                </a:lnTo>
                <a:lnTo>
                  <a:pt x="494" y="353"/>
                </a:lnTo>
                <a:lnTo>
                  <a:pt x="494" y="352"/>
                </a:lnTo>
                <a:lnTo>
                  <a:pt x="493" y="352"/>
                </a:lnTo>
                <a:lnTo>
                  <a:pt x="493" y="349"/>
                </a:lnTo>
                <a:lnTo>
                  <a:pt x="493" y="348"/>
                </a:lnTo>
                <a:lnTo>
                  <a:pt x="491" y="347"/>
                </a:lnTo>
                <a:lnTo>
                  <a:pt x="491" y="345"/>
                </a:lnTo>
                <a:lnTo>
                  <a:pt x="490" y="345"/>
                </a:lnTo>
                <a:lnTo>
                  <a:pt x="489" y="344"/>
                </a:lnTo>
                <a:lnTo>
                  <a:pt x="489" y="341"/>
                </a:lnTo>
                <a:lnTo>
                  <a:pt x="487" y="341"/>
                </a:lnTo>
                <a:lnTo>
                  <a:pt x="486" y="341"/>
                </a:lnTo>
                <a:lnTo>
                  <a:pt x="485" y="340"/>
                </a:lnTo>
                <a:lnTo>
                  <a:pt x="485" y="339"/>
                </a:lnTo>
                <a:lnTo>
                  <a:pt x="485" y="337"/>
                </a:lnTo>
                <a:lnTo>
                  <a:pt x="484" y="336"/>
                </a:lnTo>
                <a:lnTo>
                  <a:pt x="484" y="335"/>
                </a:lnTo>
                <a:lnTo>
                  <a:pt x="482" y="332"/>
                </a:lnTo>
                <a:lnTo>
                  <a:pt x="481" y="332"/>
                </a:lnTo>
                <a:lnTo>
                  <a:pt x="480" y="331"/>
                </a:lnTo>
                <a:lnTo>
                  <a:pt x="478" y="331"/>
                </a:lnTo>
                <a:lnTo>
                  <a:pt x="478" y="330"/>
                </a:lnTo>
                <a:lnTo>
                  <a:pt x="477" y="330"/>
                </a:lnTo>
                <a:lnTo>
                  <a:pt x="477" y="328"/>
                </a:lnTo>
                <a:lnTo>
                  <a:pt x="477" y="327"/>
                </a:lnTo>
                <a:lnTo>
                  <a:pt x="476" y="327"/>
                </a:lnTo>
                <a:lnTo>
                  <a:pt x="476" y="326"/>
                </a:lnTo>
                <a:lnTo>
                  <a:pt x="474" y="327"/>
                </a:lnTo>
                <a:lnTo>
                  <a:pt x="474" y="326"/>
                </a:lnTo>
                <a:lnTo>
                  <a:pt x="473" y="326"/>
                </a:lnTo>
                <a:lnTo>
                  <a:pt x="472" y="326"/>
                </a:lnTo>
                <a:lnTo>
                  <a:pt x="470" y="326"/>
                </a:lnTo>
                <a:lnTo>
                  <a:pt x="470" y="327"/>
                </a:lnTo>
                <a:lnTo>
                  <a:pt x="469" y="327"/>
                </a:lnTo>
                <a:lnTo>
                  <a:pt x="468" y="328"/>
                </a:lnTo>
                <a:lnTo>
                  <a:pt x="466" y="328"/>
                </a:lnTo>
                <a:lnTo>
                  <a:pt x="465" y="327"/>
                </a:lnTo>
                <a:lnTo>
                  <a:pt x="465" y="326"/>
                </a:lnTo>
                <a:lnTo>
                  <a:pt x="464" y="326"/>
                </a:lnTo>
                <a:lnTo>
                  <a:pt x="463" y="326"/>
                </a:lnTo>
                <a:lnTo>
                  <a:pt x="463" y="324"/>
                </a:lnTo>
                <a:lnTo>
                  <a:pt x="461" y="324"/>
                </a:lnTo>
                <a:lnTo>
                  <a:pt x="460" y="323"/>
                </a:lnTo>
                <a:lnTo>
                  <a:pt x="459" y="323"/>
                </a:lnTo>
                <a:lnTo>
                  <a:pt x="459" y="322"/>
                </a:lnTo>
                <a:lnTo>
                  <a:pt x="460" y="322"/>
                </a:lnTo>
                <a:lnTo>
                  <a:pt x="459" y="320"/>
                </a:lnTo>
                <a:lnTo>
                  <a:pt x="459" y="322"/>
                </a:lnTo>
                <a:lnTo>
                  <a:pt x="457" y="322"/>
                </a:lnTo>
                <a:lnTo>
                  <a:pt x="456" y="322"/>
                </a:lnTo>
                <a:lnTo>
                  <a:pt x="455" y="320"/>
                </a:lnTo>
                <a:lnTo>
                  <a:pt x="453" y="320"/>
                </a:lnTo>
                <a:lnTo>
                  <a:pt x="452" y="322"/>
                </a:lnTo>
                <a:lnTo>
                  <a:pt x="451" y="322"/>
                </a:lnTo>
                <a:lnTo>
                  <a:pt x="451" y="320"/>
                </a:lnTo>
                <a:lnTo>
                  <a:pt x="449" y="320"/>
                </a:lnTo>
                <a:lnTo>
                  <a:pt x="448" y="319"/>
                </a:lnTo>
                <a:lnTo>
                  <a:pt x="448" y="318"/>
                </a:lnTo>
                <a:lnTo>
                  <a:pt x="448" y="317"/>
                </a:lnTo>
                <a:lnTo>
                  <a:pt x="449" y="317"/>
                </a:lnTo>
                <a:lnTo>
                  <a:pt x="449" y="315"/>
                </a:lnTo>
                <a:lnTo>
                  <a:pt x="448" y="315"/>
                </a:lnTo>
                <a:lnTo>
                  <a:pt x="449" y="315"/>
                </a:lnTo>
                <a:lnTo>
                  <a:pt x="448" y="315"/>
                </a:lnTo>
                <a:lnTo>
                  <a:pt x="448" y="314"/>
                </a:lnTo>
                <a:lnTo>
                  <a:pt x="448" y="313"/>
                </a:lnTo>
                <a:lnTo>
                  <a:pt x="447" y="313"/>
                </a:lnTo>
                <a:lnTo>
                  <a:pt x="446" y="313"/>
                </a:lnTo>
                <a:lnTo>
                  <a:pt x="446" y="314"/>
                </a:lnTo>
                <a:lnTo>
                  <a:pt x="444" y="314"/>
                </a:lnTo>
                <a:lnTo>
                  <a:pt x="444" y="313"/>
                </a:lnTo>
                <a:lnTo>
                  <a:pt x="444" y="311"/>
                </a:lnTo>
                <a:lnTo>
                  <a:pt x="443" y="311"/>
                </a:lnTo>
                <a:lnTo>
                  <a:pt x="442" y="310"/>
                </a:lnTo>
                <a:lnTo>
                  <a:pt x="440" y="310"/>
                </a:lnTo>
                <a:lnTo>
                  <a:pt x="439" y="310"/>
                </a:lnTo>
                <a:lnTo>
                  <a:pt x="439" y="311"/>
                </a:lnTo>
                <a:lnTo>
                  <a:pt x="438" y="311"/>
                </a:lnTo>
                <a:lnTo>
                  <a:pt x="436" y="310"/>
                </a:lnTo>
                <a:lnTo>
                  <a:pt x="432" y="310"/>
                </a:lnTo>
                <a:lnTo>
                  <a:pt x="431" y="310"/>
                </a:lnTo>
                <a:lnTo>
                  <a:pt x="431" y="309"/>
                </a:lnTo>
                <a:lnTo>
                  <a:pt x="429" y="307"/>
                </a:lnTo>
                <a:lnTo>
                  <a:pt x="429" y="306"/>
                </a:lnTo>
                <a:lnTo>
                  <a:pt x="429" y="305"/>
                </a:lnTo>
                <a:lnTo>
                  <a:pt x="429" y="303"/>
                </a:lnTo>
                <a:lnTo>
                  <a:pt x="427" y="303"/>
                </a:lnTo>
                <a:lnTo>
                  <a:pt x="427" y="302"/>
                </a:lnTo>
                <a:lnTo>
                  <a:pt x="426" y="302"/>
                </a:lnTo>
                <a:lnTo>
                  <a:pt x="425" y="301"/>
                </a:lnTo>
                <a:lnTo>
                  <a:pt x="422" y="302"/>
                </a:lnTo>
                <a:lnTo>
                  <a:pt x="421" y="302"/>
                </a:lnTo>
                <a:lnTo>
                  <a:pt x="421" y="301"/>
                </a:lnTo>
                <a:lnTo>
                  <a:pt x="419" y="299"/>
                </a:lnTo>
                <a:lnTo>
                  <a:pt x="418" y="299"/>
                </a:lnTo>
                <a:lnTo>
                  <a:pt x="418" y="301"/>
                </a:lnTo>
                <a:lnTo>
                  <a:pt x="418" y="302"/>
                </a:lnTo>
                <a:lnTo>
                  <a:pt x="418" y="301"/>
                </a:lnTo>
                <a:lnTo>
                  <a:pt x="417" y="299"/>
                </a:lnTo>
                <a:lnTo>
                  <a:pt x="417" y="298"/>
                </a:lnTo>
                <a:lnTo>
                  <a:pt x="415" y="298"/>
                </a:lnTo>
                <a:lnTo>
                  <a:pt x="415" y="299"/>
                </a:lnTo>
                <a:lnTo>
                  <a:pt x="414" y="299"/>
                </a:lnTo>
                <a:lnTo>
                  <a:pt x="413" y="299"/>
                </a:lnTo>
                <a:lnTo>
                  <a:pt x="413" y="298"/>
                </a:lnTo>
                <a:lnTo>
                  <a:pt x="412" y="298"/>
                </a:lnTo>
                <a:lnTo>
                  <a:pt x="412" y="297"/>
                </a:lnTo>
                <a:lnTo>
                  <a:pt x="410" y="297"/>
                </a:lnTo>
                <a:lnTo>
                  <a:pt x="410" y="296"/>
                </a:lnTo>
                <a:lnTo>
                  <a:pt x="410" y="294"/>
                </a:lnTo>
                <a:lnTo>
                  <a:pt x="412" y="294"/>
                </a:lnTo>
                <a:lnTo>
                  <a:pt x="412" y="293"/>
                </a:lnTo>
                <a:lnTo>
                  <a:pt x="412" y="292"/>
                </a:lnTo>
                <a:lnTo>
                  <a:pt x="412" y="290"/>
                </a:lnTo>
                <a:lnTo>
                  <a:pt x="410" y="289"/>
                </a:lnTo>
                <a:lnTo>
                  <a:pt x="409" y="289"/>
                </a:lnTo>
                <a:lnTo>
                  <a:pt x="408" y="289"/>
                </a:lnTo>
                <a:lnTo>
                  <a:pt x="406" y="289"/>
                </a:lnTo>
                <a:lnTo>
                  <a:pt x="406" y="288"/>
                </a:lnTo>
                <a:lnTo>
                  <a:pt x="406" y="289"/>
                </a:lnTo>
                <a:lnTo>
                  <a:pt x="405" y="289"/>
                </a:lnTo>
                <a:lnTo>
                  <a:pt x="405" y="290"/>
                </a:lnTo>
                <a:lnTo>
                  <a:pt x="404" y="290"/>
                </a:lnTo>
                <a:lnTo>
                  <a:pt x="404" y="289"/>
                </a:lnTo>
                <a:lnTo>
                  <a:pt x="402" y="289"/>
                </a:lnTo>
                <a:lnTo>
                  <a:pt x="401" y="289"/>
                </a:lnTo>
                <a:lnTo>
                  <a:pt x="401" y="288"/>
                </a:lnTo>
                <a:lnTo>
                  <a:pt x="400" y="286"/>
                </a:lnTo>
                <a:lnTo>
                  <a:pt x="398" y="285"/>
                </a:lnTo>
                <a:lnTo>
                  <a:pt x="397" y="284"/>
                </a:lnTo>
                <a:lnTo>
                  <a:pt x="396" y="284"/>
                </a:lnTo>
                <a:lnTo>
                  <a:pt x="394" y="285"/>
                </a:lnTo>
                <a:lnTo>
                  <a:pt x="393" y="285"/>
                </a:lnTo>
                <a:lnTo>
                  <a:pt x="393" y="284"/>
                </a:lnTo>
                <a:lnTo>
                  <a:pt x="392" y="284"/>
                </a:lnTo>
                <a:lnTo>
                  <a:pt x="391" y="284"/>
                </a:lnTo>
                <a:lnTo>
                  <a:pt x="389" y="284"/>
                </a:lnTo>
                <a:lnTo>
                  <a:pt x="388" y="284"/>
                </a:lnTo>
                <a:lnTo>
                  <a:pt x="387" y="285"/>
                </a:lnTo>
                <a:lnTo>
                  <a:pt x="387" y="286"/>
                </a:lnTo>
                <a:lnTo>
                  <a:pt x="385" y="285"/>
                </a:lnTo>
                <a:lnTo>
                  <a:pt x="384" y="285"/>
                </a:lnTo>
                <a:lnTo>
                  <a:pt x="384" y="286"/>
                </a:lnTo>
                <a:lnTo>
                  <a:pt x="384" y="288"/>
                </a:lnTo>
                <a:lnTo>
                  <a:pt x="383" y="288"/>
                </a:lnTo>
                <a:lnTo>
                  <a:pt x="384" y="289"/>
                </a:lnTo>
                <a:lnTo>
                  <a:pt x="385" y="290"/>
                </a:lnTo>
                <a:lnTo>
                  <a:pt x="385" y="292"/>
                </a:lnTo>
                <a:lnTo>
                  <a:pt x="385" y="293"/>
                </a:lnTo>
                <a:lnTo>
                  <a:pt x="387" y="293"/>
                </a:lnTo>
                <a:lnTo>
                  <a:pt x="387" y="294"/>
                </a:lnTo>
                <a:lnTo>
                  <a:pt x="385" y="296"/>
                </a:lnTo>
                <a:lnTo>
                  <a:pt x="384" y="296"/>
                </a:lnTo>
                <a:lnTo>
                  <a:pt x="383" y="296"/>
                </a:lnTo>
                <a:lnTo>
                  <a:pt x="383" y="294"/>
                </a:lnTo>
                <a:lnTo>
                  <a:pt x="381" y="294"/>
                </a:lnTo>
                <a:lnTo>
                  <a:pt x="380" y="294"/>
                </a:lnTo>
                <a:lnTo>
                  <a:pt x="379" y="296"/>
                </a:lnTo>
                <a:lnTo>
                  <a:pt x="377" y="296"/>
                </a:lnTo>
                <a:lnTo>
                  <a:pt x="377" y="297"/>
                </a:lnTo>
                <a:lnTo>
                  <a:pt x="377" y="296"/>
                </a:lnTo>
                <a:lnTo>
                  <a:pt x="376" y="297"/>
                </a:lnTo>
                <a:lnTo>
                  <a:pt x="375" y="297"/>
                </a:lnTo>
                <a:lnTo>
                  <a:pt x="374" y="297"/>
                </a:lnTo>
                <a:lnTo>
                  <a:pt x="372" y="298"/>
                </a:lnTo>
                <a:lnTo>
                  <a:pt x="371" y="298"/>
                </a:lnTo>
                <a:lnTo>
                  <a:pt x="370" y="297"/>
                </a:lnTo>
                <a:lnTo>
                  <a:pt x="370" y="298"/>
                </a:lnTo>
                <a:lnTo>
                  <a:pt x="368" y="298"/>
                </a:lnTo>
                <a:lnTo>
                  <a:pt x="368" y="297"/>
                </a:lnTo>
                <a:lnTo>
                  <a:pt x="367" y="298"/>
                </a:lnTo>
                <a:lnTo>
                  <a:pt x="367" y="299"/>
                </a:lnTo>
                <a:lnTo>
                  <a:pt x="366" y="299"/>
                </a:lnTo>
                <a:lnTo>
                  <a:pt x="366" y="301"/>
                </a:lnTo>
                <a:lnTo>
                  <a:pt x="367" y="302"/>
                </a:lnTo>
                <a:lnTo>
                  <a:pt x="366" y="302"/>
                </a:lnTo>
                <a:lnTo>
                  <a:pt x="364" y="301"/>
                </a:lnTo>
                <a:lnTo>
                  <a:pt x="363" y="299"/>
                </a:lnTo>
                <a:lnTo>
                  <a:pt x="363" y="301"/>
                </a:lnTo>
                <a:lnTo>
                  <a:pt x="362" y="301"/>
                </a:lnTo>
                <a:lnTo>
                  <a:pt x="360" y="301"/>
                </a:lnTo>
                <a:lnTo>
                  <a:pt x="359" y="301"/>
                </a:lnTo>
                <a:lnTo>
                  <a:pt x="358" y="302"/>
                </a:lnTo>
                <a:lnTo>
                  <a:pt x="357" y="302"/>
                </a:lnTo>
                <a:lnTo>
                  <a:pt x="355" y="303"/>
                </a:lnTo>
                <a:lnTo>
                  <a:pt x="354" y="305"/>
                </a:lnTo>
                <a:lnTo>
                  <a:pt x="353" y="306"/>
                </a:lnTo>
                <a:lnTo>
                  <a:pt x="351" y="306"/>
                </a:lnTo>
                <a:lnTo>
                  <a:pt x="350" y="306"/>
                </a:lnTo>
                <a:lnTo>
                  <a:pt x="349" y="307"/>
                </a:lnTo>
                <a:lnTo>
                  <a:pt x="347" y="307"/>
                </a:lnTo>
                <a:lnTo>
                  <a:pt x="346" y="307"/>
                </a:lnTo>
                <a:lnTo>
                  <a:pt x="346" y="309"/>
                </a:lnTo>
                <a:lnTo>
                  <a:pt x="345" y="309"/>
                </a:lnTo>
                <a:lnTo>
                  <a:pt x="342" y="309"/>
                </a:lnTo>
                <a:lnTo>
                  <a:pt x="341" y="309"/>
                </a:lnTo>
                <a:lnTo>
                  <a:pt x="340" y="310"/>
                </a:lnTo>
                <a:lnTo>
                  <a:pt x="338" y="310"/>
                </a:lnTo>
                <a:lnTo>
                  <a:pt x="337" y="311"/>
                </a:lnTo>
                <a:lnTo>
                  <a:pt x="336" y="311"/>
                </a:lnTo>
                <a:lnTo>
                  <a:pt x="336" y="313"/>
                </a:lnTo>
                <a:lnTo>
                  <a:pt x="334" y="313"/>
                </a:lnTo>
                <a:lnTo>
                  <a:pt x="333" y="314"/>
                </a:lnTo>
                <a:lnTo>
                  <a:pt x="332" y="315"/>
                </a:lnTo>
                <a:lnTo>
                  <a:pt x="332" y="317"/>
                </a:lnTo>
                <a:lnTo>
                  <a:pt x="330" y="317"/>
                </a:lnTo>
                <a:lnTo>
                  <a:pt x="330" y="318"/>
                </a:lnTo>
                <a:lnTo>
                  <a:pt x="330" y="320"/>
                </a:lnTo>
                <a:lnTo>
                  <a:pt x="329" y="320"/>
                </a:lnTo>
                <a:lnTo>
                  <a:pt x="328" y="320"/>
                </a:lnTo>
                <a:lnTo>
                  <a:pt x="326" y="322"/>
                </a:lnTo>
                <a:lnTo>
                  <a:pt x="326" y="323"/>
                </a:lnTo>
                <a:lnTo>
                  <a:pt x="325" y="324"/>
                </a:lnTo>
                <a:lnTo>
                  <a:pt x="325" y="326"/>
                </a:lnTo>
                <a:lnTo>
                  <a:pt x="325" y="327"/>
                </a:lnTo>
                <a:lnTo>
                  <a:pt x="325" y="328"/>
                </a:lnTo>
                <a:lnTo>
                  <a:pt x="324" y="328"/>
                </a:lnTo>
                <a:lnTo>
                  <a:pt x="324" y="330"/>
                </a:lnTo>
                <a:lnTo>
                  <a:pt x="324" y="332"/>
                </a:lnTo>
                <a:lnTo>
                  <a:pt x="325" y="335"/>
                </a:lnTo>
                <a:lnTo>
                  <a:pt x="325" y="336"/>
                </a:lnTo>
                <a:lnTo>
                  <a:pt x="325" y="337"/>
                </a:lnTo>
                <a:lnTo>
                  <a:pt x="326" y="339"/>
                </a:lnTo>
                <a:lnTo>
                  <a:pt x="328" y="339"/>
                </a:lnTo>
                <a:lnTo>
                  <a:pt x="328" y="340"/>
                </a:lnTo>
                <a:lnTo>
                  <a:pt x="328" y="341"/>
                </a:lnTo>
                <a:lnTo>
                  <a:pt x="328" y="344"/>
                </a:lnTo>
                <a:lnTo>
                  <a:pt x="326" y="345"/>
                </a:lnTo>
                <a:lnTo>
                  <a:pt x="326" y="347"/>
                </a:lnTo>
                <a:lnTo>
                  <a:pt x="328" y="347"/>
                </a:lnTo>
                <a:lnTo>
                  <a:pt x="328" y="345"/>
                </a:lnTo>
                <a:lnTo>
                  <a:pt x="330" y="345"/>
                </a:lnTo>
                <a:lnTo>
                  <a:pt x="332" y="347"/>
                </a:lnTo>
                <a:lnTo>
                  <a:pt x="333" y="347"/>
                </a:lnTo>
                <a:lnTo>
                  <a:pt x="333" y="348"/>
                </a:lnTo>
                <a:lnTo>
                  <a:pt x="332" y="349"/>
                </a:lnTo>
                <a:lnTo>
                  <a:pt x="328" y="352"/>
                </a:lnTo>
                <a:lnTo>
                  <a:pt x="326" y="353"/>
                </a:lnTo>
                <a:lnTo>
                  <a:pt x="325" y="353"/>
                </a:lnTo>
                <a:lnTo>
                  <a:pt x="325" y="354"/>
                </a:lnTo>
                <a:lnTo>
                  <a:pt x="324" y="354"/>
                </a:lnTo>
                <a:lnTo>
                  <a:pt x="322" y="354"/>
                </a:lnTo>
                <a:lnTo>
                  <a:pt x="322" y="356"/>
                </a:lnTo>
                <a:lnTo>
                  <a:pt x="321" y="356"/>
                </a:lnTo>
                <a:lnTo>
                  <a:pt x="320" y="354"/>
                </a:lnTo>
                <a:lnTo>
                  <a:pt x="319" y="353"/>
                </a:lnTo>
                <a:lnTo>
                  <a:pt x="317" y="353"/>
                </a:lnTo>
                <a:lnTo>
                  <a:pt x="317" y="352"/>
                </a:lnTo>
                <a:lnTo>
                  <a:pt x="316" y="352"/>
                </a:lnTo>
                <a:lnTo>
                  <a:pt x="315" y="352"/>
                </a:lnTo>
                <a:lnTo>
                  <a:pt x="313" y="352"/>
                </a:lnTo>
                <a:lnTo>
                  <a:pt x="313" y="353"/>
                </a:lnTo>
                <a:lnTo>
                  <a:pt x="312" y="353"/>
                </a:lnTo>
                <a:lnTo>
                  <a:pt x="311" y="353"/>
                </a:lnTo>
                <a:lnTo>
                  <a:pt x="311" y="354"/>
                </a:lnTo>
                <a:lnTo>
                  <a:pt x="308" y="354"/>
                </a:lnTo>
                <a:lnTo>
                  <a:pt x="307" y="354"/>
                </a:lnTo>
                <a:lnTo>
                  <a:pt x="307" y="356"/>
                </a:lnTo>
                <a:lnTo>
                  <a:pt x="305" y="357"/>
                </a:lnTo>
                <a:lnTo>
                  <a:pt x="304" y="357"/>
                </a:lnTo>
                <a:lnTo>
                  <a:pt x="303" y="357"/>
                </a:lnTo>
                <a:lnTo>
                  <a:pt x="303" y="358"/>
                </a:lnTo>
                <a:lnTo>
                  <a:pt x="302" y="358"/>
                </a:lnTo>
                <a:lnTo>
                  <a:pt x="302" y="360"/>
                </a:lnTo>
                <a:lnTo>
                  <a:pt x="300" y="360"/>
                </a:lnTo>
                <a:lnTo>
                  <a:pt x="299" y="361"/>
                </a:lnTo>
                <a:lnTo>
                  <a:pt x="298" y="364"/>
                </a:lnTo>
                <a:lnTo>
                  <a:pt x="296" y="364"/>
                </a:lnTo>
                <a:lnTo>
                  <a:pt x="296" y="365"/>
                </a:lnTo>
                <a:lnTo>
                  <a:pt x="295" y="365"/>
                </a:lnTo>
                <a:lnTo>
                  <a:pt x="294" y="366"/>
                </a:lnTo>
                <a:lnTo>
                  <a:pt x="292" y="368"/>
                </a:lnTo>
                <a:lnTo>
                  <a:pt x="291" y="368"/>
                </a:lnTo>
                <a:lnTo>
                  <a:pt x="291" y="369"/>
                </a:lnTo>
                <a:lnTo>
                  <a:pt x="287" y="369"/>
                </a:lnTo>
                <a:lnTo>
                  <a:pt x="286" y="369"/>
                </a:lnTo>
                <a:lnTo>
                  <a:pt x="285" y="369"/>
                </a:lnTo>
                <a:lnTo>
                  <a:pt x="283" y="368"/>
                </a:lnTo>
                <a:lnTo>
                  <a:pt x="281" y="365"/>
                </a:lnTo>
                <a:lnTo>
                  <a:pt x="279" y="364"/>
                </a:lnTo>
                <a:lnTo>
                  <a:pt x="279" y="362"/>
                </a:lnTo>
                <a:lnTo>
                  <a:pt x="278" y="361"/>
                </a:lnTo>
                <a:lnTo>
                  <a:pt x="277" y="361"/>
                </a:lnTo>
                <a:lnTo>
                  <a:pt x="277" y="362"/>
                </a:lnTo>
                <a:lnTo>
                  <a:pt x="275" y="361"/>
                </a:lnTo>
                <a:lnTo>
                  <a:pt x="274" y="361"/>
                </a:lnTo>
                <a:lnTo>
                  <a:pt x="274" y="362"/>
                </a:lnTo>
                <a:lnTo>
                  <a:pt x="273" y="362"/>
                </a:lnTo>
                <a:lnTo>
                  <a:pt x="271" y="361"/>
                </a:lnTo>
                <a:lnTo>
                  <a:pt x="270" y="361"/>
                </a:lnTo>
                <a:lnTo>
                  <a:pt x="269" y="358"/>
                </a:lnTo>
                <a:lnTo>
                  <a:pt x="268" y="358"/>
                </a:lnTo>
                <a:lnTo>
                  <a:pt x="266" y="357"/>
                </a:lnTo>
                <a:lnTo>
                  <a:pt x="266" y="358"/>
                </a:lnTo>
                <a:lnTo>
                  <a:pt x="265" y="358"/>
                </a:lnTo>
                <a:lnTo>
                  <a:pt x="264" y="358"/>
                </a:lnTo>
                <a:lnTo>
                  <a:pt x="262" y="358"/>
                </a:lnTo>
                <a:lnTo>
                  <a:pt x="261" y="358"/>
                </a:lnTo>
                <a:lnTo>
                  <a:pt x="260" y="358"/>
                </a:lnTo>
                <a:lnTo>
                  <a:pt x="257" y="360"/>
                </a:lnTo>
                <a:lnTo>
                  <a:pt x="254" y="360"/>
                </a:lnTo>
                <a:lnTo>
                  <a:pt x="253" y="360"/>
                </a:lnTo>
                <a:lnTo>
                  <a:pt x="253" y="361"/>
                </a:lnTo>
                <a:lnTo>
                  <a:pt x="252" y="361"/>
                </a:lnTo>
                <a:lnTo>
                  <a:pt x="250" y="361"/>
                </a:lnTo>
                <a:lnTo>
                  <a:pt x="249" y="362"/>
                </a:lnTo>
                <a:lnTo>
                  <a:pt x="248" y="362"/>
                </a:lnTo>
                <a:lnTo>
                  <a:pt x="247" y="362"/>
                </a:lnTo>
                <a:lnTo>
                  <a:pt x="245" y="362"/>
                </a:lnTo>
                <a:lnTo>
                  <a:pt x="244" y="364"/>
                </a:lnTo>
                <a:lnTo>
                  <a:pt x="243" y="364"/>
                </a:lnTo>
                <a:lnTo>
                  <a:pt x="243" y="362"/>
                </a:lnTo>
                <a:lnTo>
                  <a:pt x="241" y="362"/>
                </a:lnTo>
                <a:lnTo>
                  <a:pt x="241" y="361"/>
                </a:lnTo>
                <a:lnTo>
                  <a:pt x="240" y="361"/>
                </a:lnTo>
                <a:lnTo>
                  <a:pt x="239" y="361"/>
                </a:lnTo>
                <a:lnTo>
                  <a:pt x="237" y="361"/>
                </a:lnTo>
                <a:lnTo>
                  <a:pt x="237" y="360"/>
                </a:lnTo>
                <a:lnTo>
                  <a:pt x="236" y="360"/>
                </a:lnTo>
                <a:lnTo>
                  <a:pt x="235" y="360"/>
                </a:lnTo>
                <a:lnTo>
                  <a:pt x="235" y="361"/>
                </a:lnTo>
                <a:lnTo>
                  <a:pt x="233" y="360"/>
                </a:lnTo>
                <a:lnTo>
                  <a:pt x="233" y="358"/>
                </a:lnTo>
                <a:lnTo>
                  <a:pt x="235" y="357"/>
                </a:lnTo>
                <a:lnTo>
                  <a:pt x="236" y="356"/>
                </a:lnTo>
                <a:lnTo>
                  <a:pt x="236" y="354"/>
                </a:lnTo>
                <a:lnTo>
                  <a:pt x="237" y="353"/>
                </a:lnTo>
                <a:lnTo>
                  <a:pt x="237" y="352"/>
                </a:lnTo>
                <a:lnTo>
                  <a:pt x="237" y="351"/>
                </a:lnTo>
                <a:lnTo>
                  <a:pt x="236" y="349"/>
                </a:lnTo>
                <a:lnTo>
                  <a:pt x="236" y="348"/>
                </a:lnTo>
                <a:lnTo>
                  <a:pt x="236" y="347"/>
                </a:lnTo>
                <a:lnTo>
                  <a:pt x="237" y="345"/>
                </a:lnTo>
                <a:lnTo>
                  <a:pt x="237" y="344"/>
                </a:lnTo>
                <a:lnTo>
                  <a:pt x="239" y="343"/>
                </a:lnTo>
                <a:lnTo>
                  <a:pt x="239" y="341"/>
                </a:lnTo>
                <a:lnTo>
                  <a:pt x="239" y="340"/>
                </a:lnTo>
                <a:lnTo>
                  <a:pt x="239" y="339"/>
                </a:lnTo>
                <a:lnTo>
                  <a:pt x="237" y="337"/>
                </a:lnTo>
                <a:lnTo>
                  <a:pt x="235" y="335"/>
                </a:lnTo>
                <a:lnTo>
                  <a:pt x="235" y="332"/>
                </a:lnTo>
                <a:lnTo>
                  <a:pt x="233" y="331"/>
                </a:lnTo>
                <a:lnTo>
                  <a:pt x="233" y="330"/>
                </a:lnTo>
                <a:lnTo>
                  <a:pt x="231" y="330"/>
                </a:lnTo>
                <a:lnTo>
                  <a:pt x="228" y="327"/>
                </a:lnTo>
                <a:lnTo>
                  <a:pt x="227" y="327"/>
                </a:lnTo>
                <a:lnTo>
                  <a:pt x="226" y="327"/>
                </a:lnTo>
                <a:lnTo>
                  <a:pt x="224" y="327"/>
                </a:lnTo>
                <a:lnTo>
                  <a:pt x="224" y="326"/>
                </a:lnTo>
                <a:lnTo>
                  <a:pt x="223" y="326"/>
                </a:lnTo>
                <a:lnTo>
                  <a:pt x="222" y="326"/>
                </a:lnTo>
                <a:lnTo>
                  <a:pt x="220" y="326"/>
                </a:lnTo>
                <a:lnTo>
                  <a:pt x="220" y="327"/>
                </a:lnTo>
                <a:lnTo>
                  <a:pt x="219" y="327"/>
                </a:lnTo>
                <a:lnTo>
                  <a:pt x="218" y="327"/>
                </a:lnTo>
                <a:lnTo>
                  <a:pt x="218" y="328"/>
                </a:lnTo>
                <a:lnTo>
                  <a:pt x="216" y="328"/>
                </a:lnTo>
                <a:lnTo>
                  <a:pt x="216" y="330"/>
                </a:lnTo>
                <a:lnTo>
                  <a:pt x="216" y="331"/>
                </a:lnTo>
                <a:lnTo>
                  <a:pt x="215" y="331"/>
                </a:lnTo>
                <a:lnTo>
                  <a:pt x="215" y="332"/>
                </a:lnTo>
                <a:lnTo>
                  <a:pt x="214" y="332"/>
                </a:lnTo>
                <a:lnTo>
                  <a:pt x="214" y="334"/>
                </a:lnTo>
                <a:lnTo>
                  <a:pt x="214" y="335"/>
                </a:lnTo>
                <a:lnTo>
                  <a:pt x="213" y="335"/>
                </a:lnTo>
                <a:lnTo>
                  <a:pt x="213" y="336"/>
                </a:lnTo>
                <a:lnTo>
                  <a:pt x="211" y="336"/>
                </a:lnTo>
                <a:lnTo>
                  <a:pt x="210" y="337"/>
                </a:lnTo>
                <a:lnTo>
                  <a:pt x="209" y="339"/>
                </a:lnTo>
                <a:lnTo>
                  <a:pt x="209" y="340"/>
                </a:lnTo>
                <a:lnTo>
                  <a:pt x="207" y="341"/>
                </a:lnTo>
                <a:lnTo>
                  <a:pt x="207" y="343"/>
                </a:lnTo>
                <a:lnTo>
                  <a:pt x="207" y="344"/>
                </a:lnTo>
                <a:lnTo>
                  <a:pt x="206" y="345"/>
                </a:lnTo>
                <a:lnTo>
                  <a:pt x="205" y="345"/>
                </a:lnTo>
                <a:lnTo>
                  <a:pt x="205" y="347"/>
                </a:lnTo>
                <a:lnTo>
                  <a:pt x="203" y="347"/>
                </a:lnTo>
                <a:lnTo>
                  <a:pt x="202" y="348"/>
                </a:lnTo>
                <a:lnTo>
                  <a:pt x="201" y="348"/>
                </a:lnTo>
                <a:lnTo>
                  <a:pt x="201" y="349"/>
                </a:lnTo>
                <a:lnTo>
                  <a:pt x="199" y="349"/>
                </a:lnTo>
                <a:lnTo>
                  <a:pt x="199" y="348"/>
                </a:lnTo>
                <a:lnTo>
                  <a:pt x="199" y="347"/>
                </a:lnTo>
                <a:lnTo>
                  <a:pt x="198" y="347"/>
                </a:lnTo>
                <a:lnTo>
                  <a:pt x="198" y="345"/>
                </a:lnTo>
                <a:lnTo>
                  <a:pt x="197" y="344"/>
                </a:lnTo>
                <a:lnTo>
                  <a:pt x="196" y="343"/>
                </a:lnTo>
                <a:lnTo>
                  <a:pt x="196" y="341"/>
                </a:lnTo>
                <a:lnTo>
                  <a:pt x="196" y="340"/>
                </a:lnTo>
                <a:lnTo>
                  <a:pt x="197" y="339"/>
                </a:lnTo>
                <a:lnTo>
                  <a:pt x="198" y="339"/>
                </a:lnTo>
                <a:lnTo>
                  <a:pt x="198" y="337"/>
                </a:lnTo>
                <a:lnTo>
                  <a:pt x="199" y="337"/>
                </a:lnTo>
                <a:lnTo>
                  <a:pt x="199" y="336"/>
                </a:lnTo>
                <a:lnTo>
                  <a:pt x="201" y="335"/>
                </a:lnTo>
                <a:lnTo>
                  <a:pt x="202" y="334"/>
                </a:lnTo>
                <a:lnTo>
                  <a:pt x="203" y="332"/>
                </a:lnTo>
                <a:lnTo>
                  <a:pt x="205" y="332"/>
                </a:lnTo>
                <a:lnTo>
                  <a:pt x="207" y="332"/>
                </a:lnTo>
                <a:lnTo>
                  <a:pt x="209" y="331"/>
                </a:lnTo>
                <a:lnTo>
                  <a:pt x="207" y="331"/>
                </a:lnTo>
                <a:lnTo>
                  <a:pt x="207" y="330"/>
                </a:lnTo>
                <a:lnTo>
                  <a:pt x="207" y="328"/>
                </a:lnTo>
                <a:lnTo>
                  <a:pt x="209" y="328"/>
                </a:lnTo>
                <a:lnTo>
                  <a:pt x="209" y="327"/>
                </a:lnTo>
                <a:lnTo>
                  <a:pt x="207" y="326"/>
                </a:lnTo>
                <a:lnTo>
                  <a:pt x="206" y="324"/>
                </a:lnTo>
                <a:lnTo>
                  <a:pt x="206" y="323"/>
                </a:lnTo>
                <a:lnTo>
                  <a:pt x="206" y="322"/>
                </a:lnTo>
                <a:lnTo>
                  <a:pt x="205" y="322"/>
                </a:lnTo>
                <a:lnTo>
                  <a:pt x="205" y="320"/>
                </a:lnTo>
                <a:lnTo>
                  <a:pt x="205" y="319"/>
                </a:lnTo>
                <a:lnTo>
                  <a:pt x="203" y="319"/>
                </a:lnTo>
                <a:lnTo>
                  <a:pt x="202" y="318"/>
                </a:lnTo>
                <a:lnTo>
                  <a:pt x="202" y="317"/>
                </a:lnTo>
                <a:lnTo>
                  <a:pt x="203" y="317"/>
                </a:lnTo>
                <a:lnTo>
                  <a:pt x="205" y="317"/>
                </a:lnTo>
                <a:lnTo>
                  <a:pt x="205" y="315"/>
                </a:lnTo>
                <a:lnTo>
                  <a:pt x="206" y="315"/>
                </a:lnTo>
                <a:lnTo>
                  <a:pt x="206" y="314"/>
                </a:lnTo>
                <a:lnTo>
                  <a:pt x="206" y="313"/>
                </a:lnTo>
                <a:lnTo>
                  <a:pt x="206" y="311"/>
                </a:lnTo>
                <a:lnTo>
                  <a:pt x="206" y="310"/>
                </a:lnTo>
                <a:lnTo>
                  <a:pt x="205" y="309"/>
                </a:lnTo>
                <a:lnTo>
                  <a:pt x="206" y="307"/>
                </a:lnTo>
                <a:lnTo>
                  <a:pt x="205" y="307"/>
                </a:lnTo>
                <a:lnTo>
                  <a:pt x="205" y="306"/>
                </a:lnTo>
                <a:lnTo>
                  <a:pt x="205" y="305"/>
                </a:lnTo>
                <a:lnTo>
                  <a:pt x="205" y="303"/>
                </a:lnTo>
                <a:lnTo>
                  <a:pt x="203" y="302"/>
                </a:lnTo>
                <a:lnTo>
                  <a:pt x="202" y="302"/>
                </a:lnTo>
                <a:lnTo>
                  <a:pt x="201" y="301"/>
                </a:lnTo>
                <a:lnTo>
                  <a:pt x="199" y="299"/>
                </a:lnTo>
                <a:lnTo>
                  <a:pt x="198" y="299"/>
                </a:lnTo>
                <a:lnTo>
                  <a:pt x="197" y="299"/>
                </a:lnTo>
                <a:lnTo>
                  <a:pt x="197" y="298"/>
                </a:lnTo>
                <a:lnTo>
                  <a:pt x="196" y="298"/>
                </a:lnTo>
                <a:lnTo>
                  <a:pt x="194" y="298"/>
                </a:lnTo>
                <a:lnTo>
                  <a:pt x="193" y="298"/>
                </a:lnTo>
                <a:lnTo>
                  <a:pt x="192" y="298"/>
                </a:lnTo>
                <a:lnTo>
                  <a:pt x="192" y="297"/>
                </a:lnTo>
                <a:lnTo>
                  <a:pt x="190" y="297"/>
                </a:lnTo>
                <a:lnTo>
                  <a:pt x="189" y="297"/>
                </a:lnTo>
                <a:lnTo>
                  <a:pt x="188" y="297"/>
                </a:lnTo>
                <a:lnTo>
                  <a:pt x="188" y="296"/>
                </a:lnTo>
                <a:lnTo>
                  <a:pt x="186" y="296"/>
                </a:lnTo>
                <a:lnTo>
                  <a:pt x="185" y="296"/>
                </a:lnTo>
                <a:lnTo>
                  <a:pt x="184" y="296"/>
                </a:lnTo>
                <a:lnTo>
                  <a:pt x="182" y="296"/>
                </a:lnTo>
                <a:lnTo>
                  <a:pt x="182" y="294"/>
                </a:lnTo>
                <a:lnTo>
                  <a:pt x="181" y="294"/>
                </a:lnTo>
                <a:lnTo>
                  <a:pt x="180" y="294"/>
                </a:lnTo>
                <a:lnTo>
                  <a:pt x="178" y="293"/>
                </a:lnTo>
                <a:lnTo>
                  <a:pt x="177" y="293"/>
                </a:lnTo>
                <a:lnTo>
                  <a:pt x="176" y="293"/>
                </a:lnTo>
                <a:lnTo>
                  <a:pt x="173" y="293"/>
                </a:lnTo>
                <a:lnTo>
                  <a:pt x="172" y="293"/>
                </a:lnTo>
                <a:lnTo>
                  <a:pt x="171" y="293"/>
                </a:lnTo>
                <a:lnTo>
                  <a:pt x="169" y="292"/>
                </a:lnTo>
                <a:lnTo>
                  <a:pt x="168" y="292"/>
                </a:lnTo>
                <a:lnTo>
                  <a:pt x="167" y="292"/>
                </a:lnTo>
                <a:lnTo>
                  <a:pt x="165" y="292"/>
                </a:lnTo>
                <a:lnTo>
                  <a:pt x="164" y="292"/>
                </a:lnTo>
                <a:lnTo>
                  <a:pt x="163" y="293"/>
                </a:lnTo>
                <a:lnTo>
                  <a:pt x="161" y="293"/>
                </a:lnTo>
                <a:lnTo>
                  <a:pt x="160" y="293"/>
                </a:lnTo>
                <a:lnTo>
                  <a:pt x="159" y="293"/>
                </a:lnTo>
                <a:lnTo>
                  <a:pt x="159" y="294"/>
                </a:lnTo>
                <a:lnTo>
                  <a:pt x="158" y="294"/>
                </a:lnTo>
                <a:lnTo>
                  <a:pt x="158" y="296"/>
                </a:lnTo>
                <a:lnTo>
                  <a:pt x="156" y="297"/>
                </a:lnTo>
                <a:lnTo>
                  <a:pt x="156" y="298"/>
                </a:lnTo>
                <a:lnTo>
                  <a:pt x="156" y="299"/>
                </a:lnTo>
                <a:lnTo>
                  <a:pt x="156" y="301"/>
                </a:lnTo>
                <a:lnTo>
                  <a:pt x="156" y="302"/>
                </a:lnTo>
                <a:lnTo>
                  <a:pt x="158" y="303"/>
                </a:lnTo>
                <a:lnTo>
                  <a:pt x="159" y="303"/>
                </a:lnTo>
                <a:lnTo>
                  <a:pt x="159" y="305"/>
                </a:lnTo>
                <a:lnTo>
                  <a:pt x="160" y="306"/>
                </a:lnTo>
                <a:lnTo>
                  <a:pt x="161" y="307"/>
                </a:lnTo>
                <a:lnTo>
                  <a:pt x="161" y="309"/>
                </a:lnTo>
                <a:lnTo>
                  <a:pt x="161" y="310"/>
                </a:lnTo>
                <a:lnTo>
                  <a:pt x="161" y="311"/>
                </a:lnTo>
                <a:lnTo>
                  <a:pt x="160" y="313"/>
                </a:lnTo>
                <a:lnTo>
                  <a:pt x="159" y="313"/>
                </a:lnTo>
                <a:lnTo>
                  <a:pt x="158" y="313"/>
                </a:lnTo>
                <a:lnTo>
                  <a:pt x="156" y="313"/>
                </a:lnTo>
                <a:lnTo>
                  <a:pt x="155" y="311"/>
                </a:lnTo>
                <a:lnTo>
                  <a:pt x="154" y="310"/>
                </a:lnTo>
                <a:lnTo>
                  <a:pt x="152" y="310"/>
                </a:lnTo>
                <a:lnTo>
                  <a:pt x="151" y="310"/>
                </a:lnTo>
                <a:lnTo>
                  <a:pt x="150" y="310"/>
                </a:lnTo>
                <a:lnTo>
                  <a:pt x="148" y="309"/>
                </a:lnTo>
                <a:lnTo>
                  <a:pt x="147" y="309"/>
                </a:lnTo>
                <a:lnTo>
                  <a:pt x="146" y="309"/>
                </a:lnTo>
                <a:lnTo>
                  <a:pt x="147" y="309"/>
                </a:lnTo>
                <a:lnTo>
                  <a:pt x="147" y="310"/>
                </a:lnTo>
                <a:lnTo>
                  <a:pt x="146" y="311"/>
                </a:lnTo>
                <a:lnTo>
                  <a:pt x="146" y="313"/>
                </a:lnTo>
                <a:lnTo>
                  <a:pt x="146" y="314"/>
                </a:lnTo>
                <a:lnTo>
                  <a:pt x="146" y="315"/>
                </a:lnTo>
                <a:lnTo>
                  <a:pt x="147" y="315"/>
                </a:lnTo>
                <a:lnTo>
                  <a:pt x="147" y="317"/>
                </a:lnTo>
                <a:lnTo>
                  <a:pt x="147" y="318"/>
                </a:lnTo>
                <a:lnTo>
                  <a:pt x="148" y="318"/>
                </a:lnTo>
                <a:lnTo>
                  <a:pt x="148" y="319"/>
                </a:lnTo>
                <a:lnTo>
                  <a:pt x="150" y="320"/>
                </a:lnTo>
                <a:lnTo>
                  <a:pt x="150" y="322"/>
                </a:lnTo>
                <a:lnTo>
                  <a:pt x="150" y="323"/>
                </a:lnTo>
                <a:lnTo>
                  <a:pt x="151" y="323"/>
                </a:lnTo>
                <a:lnTo>
                  <a:pt x="151" y="324"/>
                </a:lnTo>
                <a:lnTo>
                  <a:pt x="151" y="326"/>
                </a:lnTo>
                <a:lnTo>
                  <a:pt x="151" y="327"/>
                </a:lnTo>
                <a:lnTo>
                  <a:pt x="150" y="328"/>
                </a:lnTo>
                <a:lnTo>
                  <a:pt x="148" y="330"/>
                </a:lnTo>
                <a:lnTo>
                  <a:pt x="146" y="330"/>
                </a:lnTo>
                <a:lnTo>
                  <a:pt x="146" y="328"/>
                </a:lnTo>
                <a:lnTo>
                  <a:pt x="144" y="328"/>
                </a:lnTo>
                <a:lnTo>
                  <a:pt x="143" y="324"/>
                </a:lnTo>
                <a:lnTo>
                  <a:pt x="142" y="324"/>
                </a:lnTo>
                <a:lnTo>
                  <a:pt x="142" y="323"/>
                </a:lnTo>
                <a:lnTo>
                  <a:pt x="141" y="322"/>
                </a:lnTo>
                <a:lnTo>
                  <a:pt x="141" y="320"/>
                </a:lnTo>
                <a:lnTo>
                  <a:pt x="139" y="320"/>
                </a:lnTo>
                <a:lnTo>
                  <a:pt x="138" y="319"/>
                </a:lnTo>
                <a:lnTo>
                  <a:pt x="139" y="319"/>
                </a:lnTo>
                <a:lnTo>
                  <a:pt x="139" y="318"/>
                </a:lnTo>
                <a:lnTo>
                  <a:pt x="141" y="318"/>
                </a:lnTo>
                <a:lnTo>
                  <a:pt x="139" y="317"/>
                </a:lnTo>
                <a:lnTo>
                  <a:pt x="139" y="318"/>
                </a:lnTo>
                <a:lnTo>
                  <a:pt x="139" y="317"/>
                </a:lnTo>
                <a:lnTo>
                  <a:pt x="138" y="317"/>
                </a:lnTo>
                <a:lnTo>
                  <a:pt x="139" y="315"/>
                </a:lnTo>
                <a:lnTo>
                  <a:pt x="138" y="315"/>
                </a:lnTo>
                <a:lnTo>
                  <a:pt x="138" y="314"/>
                </a:lnTo>
                <a:lnTo>
                  <a:pt x="138" y="313"/>
                </a:lnTo>
                <a:lnTo>
                  <a:pt x="139" y="311"/>
                </a:lnTo>
                <a:lnTo>
                  <a:pt x="138" y="311"/>
                </a:lnTo>
                <a:lnTo>
                  <a:pt x="138" y="310"/>
                </a:lnTo>
                <a:lnTo>
                  <a:pt x="138" y="309"/>
                </a:lnTo>
                <a:lnTo>
                  <a:pt x="138" y="307"/>
                </a:lnTo>
                <a:lnTo>
                  <a:pt x="137" y="307"/>
                </a:lnTo>
                <a:lnTo>
                  <a:pt x="137" y="306"/>
                </a:lnTo>
                <a:lnTo>
                  <a:pt x="138" y="306"/>
                </a:lnTo>
                <a:lnTo>
                  <a:pt x="138" y="305"/>
                </a:lnTo>
                <a:lnTo>
                  <a:pt x="138" y="302"/>
                </a:lnTo>
                <a:lnTo>
                  <a:pt x="138" y="301"/>
                </a:lnTo>
                <a:lnTo>
                  <a:pt x="139" y="301"/>
                </a:lnTo>
                <a:lnTo>
                  <a:pt x="139" y="299"/>
                </a:lnTo>
                <a:lnTo>
                  <a:pt x="139" y="298"/>
                </a:lnTo>
                <a:lnTo>
                  <a:pt x="138" y="297"/>
                </a:lnTo>
                <a:lnTo>
                  <a:pt x="138" y="296"/>
                </a:lnTo>
                <a:lnTo>
                  <a:pt x="139" y="294"/>
                </a:lnTo>
                <a:lnTo>
                  <a:pt x="138" y="294"/>
                </a:lnTo>
                <a:lnTo>
                  <a:pt x="138" y="293"/>
                </a:lnTo>
                <a:lnTo>
                  <a:pt x="138" y="292"/>
                </a:lnTo>
                <a:lnTo>
                  <a:pt x="137" y="290"/>
                </a:lnTo>
                <a:lnTo>
                  <a:pt x="137" y="289"/>
                </a:lnTo>
                <a:lnTo>
                  <a:pt x="138" y="288"/>
                </a:lnTo>
                <a:lnTo>
                  <a:pt x="138" y="286"/>
                </a:lnTo>
                <a:lnTo>
                  <a:pt x="137" y="285"/>
                </a:lnTo>
                <a:lnTo>
                  <a:pt x="135" y="285"/>
                </a:lnTo>
                <a:lnTo>
                  <a:pt x="134" y="284"/>
                </a:lnTo>
                <a:lnTo>
                  <a:pt x="134" y="282"/>
                </a:lnTo>
                <a:lnTo>
                  <a:pt x="134" y="281"/>
                </a:lnTo>
                <a:lnTo>
                  <a:pt x="135" y="282"/>
                </a:lnTo>
                <a:lnTo>
                  <a:pt x="137" y="284"/>
                </a:lnTo>
                <a:lnTo>
                  <a:pt x="138" y="284"/>
                </a:lnTo>
                <a:lnTo>
                  <a:pt x="139" y="284"/>
                </a:lnTo>
                <a:lnTo>
                  <a:pt x="139" y="282"/>
                </a:lnTo>
                <a:lnTo>
                  <a:pt x="141" y="282"/>
                </a:lnTo>
                <a:lnTo>
                  <a:pt x="141" y="281"/>
                </a:lnTo>
                <a:lnTo>
                  <a:pt x="141" y="280"/>
                </a:lnTo>
                <a:lnTo>
                  <a:pt x="139" y="279"/>
                </a:lnTo>
                <a:lnTo>
                  <a:pt x="139" y="277"/>
                </a:lnTo>
                <a:lnTo>
                  <a:pt x="139" y="276"/>
                </a:lnTo>
                <a:lnTo>
                  <a:pt x="138" y="275"/>
                </a:lnTo>
                <a:lnTo>
                  <a:pt x="137" y="273"/>
                </a:lnTo>
                <a:lnTo>
                  <a:pt x="138" y="272"/>
                </a:lnTo>
                <a:lnTo>
                  <a:pt x="138" y="271"/>
                </a:lnTo>
                <a:lnTo>
                  <a:pt x="137" y="269"/>
                </a:lnTo>
                <a:lnTo>
                  <a:pt x="139" y="267"/>
                </a:lnTo>
                <a:lnTo>
                  <a:pt x="139" y="265"/>
                </a:lnTo>
                <a:lnTo>
                  <a:pt x="139" y="264"/>
                </a:lnTo>
                <a:lnTo>
                  <a:pt x="139" y="263"/>
                </a:lnTo>
                <a:lnTo>
                  <a:pt x="139" y="260"/>
                </a:lnTo>
                <a:lnTo>
                  <a:pt x="139" y="259"/>
                </a:lnTo>
                <a:lnTo>
                  <a:pt x="138" y="258"/>
                </a:lnTo>
                <a:lnTo>
                  <a:pt x="138" y="256"/>
                </a:lnTo>
                <a:lnTo>
                  <a:pt x="137" y="256"/>
                </a:lnTo>
                <a:lnTo>
                  <a:pt x="138" y="255"/>
                </a:lnTo>
                <a:lnTo>
                  <a:pt x="138" y="254"/>
                </a:lnTo>
                <a:lnTo>
                  <a:pt x="138" y="252"/>
                </a:lnTo>
                <a:lnTo>
                  <a:pt x="139" y="252"/>
                </a:lnTo>
                <a:lnTo>
                  <a:pt x="139" y="251"/>
                </a:lnTo>
                <a:lnTo>
                  <a:pt x="138" y="251"/>
                </a:lnTo>
                <a:lnTo>
                  <a:pt x="138" y="250"/>
                </a:lnTo>
                <a:lnTo>
                  <a:pt x="137" y="250"/>
                </a:lnTo>
                <a:lnTo>
                  <a:pt x="135" y="250"/>
                </a:lnTo>
                <a:lnTo>
                  <a:pt x="134" y="248"/>
                </a:lnTo>
                <a:lnTo>
                  <a:pt x="133" y="248"/>
                </a:lnTo>
                <a:lnTo>
                  <a:pt x="133" y="250"/>
                </a:lnTo>
                <a:lnTo>
                  <a:pt x="131" y="248"/>
                </a:lnTo>
                <a:lnTo>
                  <a:pt x="131" y="247"/>
                </a:lnTo>
                <a:lnTo>
                  <a:pt x="130" y="247"/>
                </a:lnTo>
                <a:lnTo>
                  <a:pt x="129" y="247"/>
                </a:lnTo>
                <a:lnTo>
                  <a:pt x="127" y="246"/>
                </a:lnTo>
                <a:lnTo>
                  <a:pt x="129" y="246"/>
                </a:lnTo>
                <a:lnTo>
                  <a:pt x="127" y="246"/>
                </a:lnTo>
                <a:lnTo>
                  <a:pt x="126" y="246"/>
                </a:lnTo>
                <a:lnTo>
                  <a:pt x="127" y="245"/>
                </a:lnTo>
                <a:lnTo>
                  <a:pt x="129" y="245"/>
                </a:lnTo>
                <a:lnTo>
                  <a:pt x="129" y="246"/>
                </a:lnTo>
                <a:lnTo>
                  <a:pt x="130" y="246"/>
                </a:lnTo>
                <a:lnTo>
                  <a:pt x="131" y="246"/>
                </a:lnTo>
                <a:lnTo>
                  <a:pt x="131" y="245"/>
                </a:lnTo>
                <a:lnTo>
                  <a:pt x="130" y="243"/>
                </a:lnTo>
                <a:lnTo>
                  <a:pt x="131" y="243"/>
                </a:lnTo>
                <a:lnTo>
                  <a:pt x="134" y="243"/>
                </a:lnTo>
                <a:lnTo>
                  <a:pt x="135" y="243"/>
                </a:lnTo>
                <a:lnTo>
                  <a:pt x="135" y="242"/>
                </a:lnTo>
                <a:lnTo>
                  <a:pt x="135" y="241"/>
                </a:lnTo>
                <a:lnTo>
                  <a:pt x="134" y="241"/>
                </a:lnTo>
                <a:lnTo>
                  <a:pt x="133" y="241"/>
                </a:lnTo>
                <a:lnTo>
                  <a:pt x="131" y="241"/>
                </a:lnTo>
                <a:lnTo>
                  <a:pt x="130" y="241"/>
                </a:lnTo>
                <a:lnTo>
                  <a:pt x="130" y="239"/>
                </a:lnTo>
                <a:lnTo>
                  <a:pt x="131" y="239"/>
                </a:lnTo>
                <a:lnTo>
                  <a:pt x="133" y="239"/>
                </a:lnTo>
                <a:lnTo>
                  <a:pt x="131" y="239"/>
                </a:lnTo>
                <a:lnTo>
                  <a:pt x="131" y="238"/>
                </a:lnTo>
                <a:lnTo>
                  <a:pt x="130" y="238"/>
                </a:lnTo>
                <a:lnTo>
                  <a:pt x="129" y="238"/>
                </a:lnTo>
                <a:lnTo>
                  <a:pt x="127" y="237"/>
                </a:lnTo>
                <a:lnTo>
                  <a:pt x="129" y="237"/>
                </a:lnTo>
                <a:lnTo>
                  <a:pt x="130" y="237"/>
                </a:lnTo>
                <a:lnTo>
                  <a:pt x="131" y="237"/>
                </a:lnTo>
                <a:lnTo>
                  <a:pt x="133" y="237"/>
                </a:lnTo>
                <a:lnTo>
                  <a:pt x="134" y="237"/>
                </a:lnTo>
                <a:lnTo>
                  <a:pt x="135" y="237"/>
                </a:lnTo>
                <a:lnTo>
                  <a:pt x="137" y="235"/>
                </a:lnTo>
                <a:lnTo>
                  <a:pt x="135" y="234"/>
                </a:lnTo>
                <a:lnTo>
                  <a:pt x="134" y="234"/>
                </a:lnTo>
                <a:lnTo>
                  <a:pt x="134" y="235"/>
                </a:lnTo>
                <a:lnTo>
                  <a:pt x="133" y="235"/>
                </a:lnTo>
                <a:lnTo>
                  <a:pt x="131" y="235"/>
                </a:lnTo>
                <a:lnTo>
                  <a:pt x="131" y="234"/>
                </a:lnTo>
                <a:lnTo>
                  <a:pt x="133" y="234"/>
                </a:lnTo>
                <a:lnTo>
                  <a:pt x="133" y="233"/>
                </a:lnTo>
                <a:lnTo>
                  <a:pt x="131" y="233"/>
                </a:lnTo>
                <a:lnTo>
                  <a:pt x="131" y="234"/>
                </a:lnTo>
                <a:lnTo>
                  <a:pt x="130" y="233"/>
                </a:lnTo>
                <a:lnTo>
                  <a:pt x="130" y="231"/>
                </a:lnTo>
                <a:lnTo>
                  <a:pt x="129" y="231"/>
                </a:lnTo>
                <a:lnTo>
                  <a:pt x="130" y="231"/>
                </a:lnTo>
                <a:lnTo>
                  <a:pt x="130" y="230"/>
                </a:lnTo>
                <a:lnTo>
                  <a:pt x="131" y="230"/>
                </a:lnTo>
                <a:lnTo>
                  <a:pt x="131" y="229"/>
                </a:lnTo>
                <a:lnTo>
                  <a:pt x="131" y="227"/>
                </a:lnTo>
                <a:lnTo>
                  <a:pt x="130" y="227"/>
                </a:lnTo>
                <a:lnTo>
                  <a:pt x="130" y="226"/>
                </a:lnTo>
                <a:lnTo>
                  <a:pt x="131" y="226"/>
                </a:lnTo>
                <a:lnTo>
                  <a:pt x="130" y="225"/>
                </a:lnTo>
                <a:lnTo>
                  <a:pt x="131" y="225"/>
                </a:lnTo>
                <a:lnTo>
                  <a:pt x="130" y="225"/>
                </a:lnTo>
                <a:lnTo>
                  <a:pt x="131" y="224"/>
                </a:lnTo>
                <a:lnTo>
                  <a:pt x="133" y="224"/>
                </a:lnTo>
                <a:lnTo>
                  <a:pt x="133" y="225"/>
                </a:lnTo>
                <a:lnTo>
                  <a:pt x="134" y="226"/>
                </a:lnTo>
                <a:lnTo>
                  <a:pt x="134" y="225"/>
                </a:lnTo>
                <a:lnTo>
                  <a:pt x="135" y="225"/>
                </a:lnTo>
                <a:lnTo>
                  <a:pt x="135" y="224"/>
                </a:lnTo>
                <a:lnTo>
                  <a:pt x="137" y="225"/>
                </a:lnTo>
                <a:lnTo>
                  <a:pt x="137" y="226"/>
                </a:lnTo>
                <a:lnTo>
                  <a:pt x="138" y="226"/>
                </a:lnTo>
                <a:lnTo>
                  <a:pt x="138" y="225"/>
                </a:lnTo>
                <a:lnTo>
                  <a:pt x="139" y="225"/>
                </a:lnTo>
                <a:lnTo>
                  <a:pt x="139" y="224"/>
                </a:lnTo>
                <a:lnTo>
                  <a:pt x="139" y="222"/>
                </a:lnTo>
                <a:lnTo>
                  <a:pt x="139" y="221"/>
                </a:lnTo>
                <a:lnTo>
                  <a:pt x="139" y="220"/>
                </a:lnTo>
                <a:lnTo>
                  <a:pt x="138" y="220"/>
                </a:lnTo>
                <a:lnTo>
                  <a:pt x="138" y="218"/>
                </a:lnTo>
                <a:lnTo>
                  <a:pt x="139" y="218"/>
                </a:lnTo>
                <a:lnTo>
                  <a:pt x="139" y="217"/>
                </a:lnTo>
                <a:lnTo>
                  <a:pt x="138" y="217"/>
                </a:lnTo>
                <a:lnTo>
                  <a:pt x="138" y="216"/>
                </a:lnTo>
                <a:lnTo>
                  <a:pt x="139" y="214"/>
                </a:lnTo>
                <a:lnTo>
                  <a:pt x="141" y="214"/>
                </a:lnTo>
                <a:lnTo>
                  <a:pt x="141" y="216"/>
                </a:lnTo>
                <a:lnTo>
                  <a:pt x="142" y="216"/>
                </a:lnTo>
                <a:lnTo>
                  <a:pt x="142" y="214"/>
                </a:lnTo>
                <a:lnTo>
                  <a:pt x="142" y="213"/>
                </a:lnTo>
                <a:lnTo>
                  <a:pt x="143" y="212"/>
                </a:lnTo>
                <a:lnTo>
                  <a:pt x="143" y="213"/>
                </a:lnTo>
                <a:lnTo>
                  <a:pt x="144" y="214"/>
                </a:lnTo>
                <a:lnTo>
                  <a:pt x="144" y="213"/>
                </a:lnTo>
                <a:lnTo>
                  <a:pt x="144" y="212"/>
                </a:lnTo>
                <a:lnTo>
                  <a:pt x="146" y="212"/>
                </a:lnTo>
                <a:lnTo>
                  <a:pt x="146" y="210"/>
                </a:lnTo>
                <a:lnTo>
                  <a:pt x="146" y="212"/>
                </a:lnTo>
                <a:lnTo>
                  <a:pt x="146" y="213"/>
                </a:lnTo>
                <a:lnTo>
                  <a:pt x="147" y="210"/>
                </a:lnTo>
                <a:lnTo>
                  <a:pt x="148" y="212"/>
                </a:lnTo>
                <a:lnTo>
                  <a:pt x="150" y="210"/>
                </a:lnTo>
                <a:lnTo>
                  <a:pt x="150" y="212"/>
                </a:lnTo>
                <a:lnTo>
                  <a:pt x="151" y="212"/>
                </a:lnTo>
                <a:lnTo>
                  <a:pt x="152" y="212"/>
                </a:lnTo>
                <a:lnTo>
                  <a:pt x="154" y="212"/>
                </a:lnTo>
                <a:lnTo>
                  <a:pt x="155" y="212"/>
                </a:lnTo>
                <a:lnTo>
                  <a:pt x="156" y="210"/>
                </a:lnTo>
                <a:lnTo>
                  <a:pt x="156" y="212"/>
                </a:lnTo>
                <a:lnTo>
                  <a:pt x="159" y="209"/>
                </a:lnTo>
                <a:lnTo>
                  <a:pt x="160" y="208"/>
                </a:lnTo>
                <a:lnTo>
                  <a:pt x="161" y="207"/>
                </a:lnTo>
                <a:lnTo>
                  <a:pt x="163" y="205"/>
                </a:lnTo>
                <a:lnTo>
                  <a:pt x="164" y="204"/>
                </a:lnTo>
                <a:lnTo>
                  <a:pt x="165" y="204"/>
                </a:lnTo>
                <a:lnTo>
                  <a:pt x="167" y="204"/>
                </a:lnTo>
                <a:lnTo>
                  <a:pt x="168" y="203"/>
                </a:lnTo>
                <a:lnTo>
                  <a:pt x="169" y="201"/>
                </a:lnTo>
                <a:lnTo>
                  <a:pt x="171" y="200"/>
                </a:lnTo>
                <a:lnTo>
                  <a:pt x="172" y="200"/>
                </a:lnTo>
                <a:lnTo>
                  <a:pt x="175" y="197"/>
                </a:lnTo>
                <a:lnTo>
                  <a:pt x="175" y="196"/>
                </a:lnTo>
                <a:lnTo>
                  <a:pt x="177" y="193"/>
                </a:lnTo>
                <a:lnTo>
                  <a:pt x="178" y="193"/>
                </a:lnTo>
                <a:lnTo>
                  <a:pt x="178" y="192"/>
                </a:lnTo>
                <a:lnTo>
                  <a:pt x="178" y="193"/>
                </a:lnTo>
                <a:lnTo>
                  <a:pt x="178" y="192"/>
                </a:lnTo>
                <a:lnTo>
                  <a:pt x="180" y="191"/>
                </a:lnTo>
                <a:lnTo>
                  <a:pt x="181" y="191"/>
                </a:lnTo>
                <a:lnTo>
                  <a:pt x="182" y="190"/>
                </a:lnTo>
                <a:lnTo>
                  <a:pt x="184" y="190"/>
                </a:lnTo>
                <a:lnTo>
                  <a:pt x="185" y="187"/>
                </a:lnTo>
                <a:lnTo>
                  <a:pt x="188" y="186"/>
                </a:lnTo>
                <a:lnTo>
                  <a:pt x="189" y="184"/>
                </a:lnTo>
                <a:lnTo>
                  <a:pt x="189" y="183"/>
                </a:lnTo>
                <a:lnTo>
                  <a:pt x="189" y="182"/>
                </a:lnTo>
                <a:lnTo>
                  <a:pt x="190" y="182"/>
                </a:lnTo>
                <a:lnTo>
                  <a:pt x="192" y="180"/>
                </a:lnTo>
                <a:lnTo>
                  <a:pt x="193" y="179"/>
                </a:lnTo>
                <a:lnTo>
                  <a:pt x="194" y="179"/>
                </a:lnTo>
                <a:lnTo>
                  <a:pt x="196" y="176"/>
                </a:lnTo>
                <a:lnTo>
                  <a:pt x="196" y="175"/>
                </a:lnTo>
                <a:lnTo>
                  <a:pt x="197" y="175"/>
                </a:lnTo>
                <a:lnTo>
                  <a:pt x="197" y="174"/>
                </a:lnTo>
                <a:lnTo>
                  <a:pt x="197" y="173"/>
                </a:lnTo>
                <a:lnTo>
                  <a:pt x="198" y="170"/>
                </a:lnTo>
                <a:lnTo>
                  <a:pt x="198" y="169"/>
                </a:lnTo>
                <a:lnTo>
                  <a:pt x="199" y="167"/>
                </a:lnTo>
                <a:lnTo>
                  <a:pt x="201" y="165"/>
                </a:lnTo>
                <a:lnTo>
                  <a:pt x="202" y="163"/>
                </a:lnTo>
                <a:lnTo>
                  <a:pt x="203" y="162"/>
                </a:lnTo>
                <a:lnTo>
                  <a:pt x="205" y="162"/>
                </a:lnTo>
                <a:lnTo>
                  <a:pt x="206" y="162"/>
                </a:lnTo>
                <a:lnTo>
                  <a:pt x="206" y="163"/>
                </a:lnTo>
                <a:lnTo>
                  <a:pt x="205" y="163"/>
                </a:lnTo>
                <a:lnTo>
                  <a:pt x="203" y="165"/>
                </a:lnTo>
                <a:lnTo>
                  <a:pt x="203" y="166"/>
                </a:lnTo>
                <a:lnTo>
                  <a:pt x="205" y="166"/>
                </a:lnTo>
                <a:lnTo>
                  <a:pt x="206" y="166"/>
                </a:lnTo>
                <a:lnTo>
                  <a:pt x="207" y="166"/>
                </a:lnTo>
                <a:lnTo>
                  <a:pt x="206" y="167"/>
                </a:lnTo>
                <a:lnTo>
                  <a:pt x="206" y="166"/>
                </a:lnTo>
                <a:lnTo>
                  <a:pt x="203" y="166"/>
                </a:lnTo>
                <a:lnTo>
                  <a:pt x="203" y="167"/>
                </a:lnTo>
                <a:lnTo>
                  <a:pt x="202" y="167"/>
                </a:lnTo>
                <a:lnTo>
                  <a:pt x="201" y="167"/>
                </a:lnTo>
                <a:lnTo>
                  <a:pt x="201" y="169"/>
                </a:lnTo>
                <a:lnTo>
                  <a:pt x="199" y="170"/>
                </a:lnTo>
                <a:lnTo>
                  <a:pt x="198" y="171"/>
                </a:lnTo>
                <a:lnTo>
                  <a:pt x="198" y="173"/>
                </a:lnTo>
                <a:lnTo>
                  <a:pt x="199" y="173"/>
                </a:lnTo>
                <a:lnTo>
                  <a:pt x="201" y="174"/>
                </a:lnTo>
                <a:lnTo>
                  <a:pt x="201" y="173"/>
                </a:lnTo>
                <a:lnTo>
                  <a:pt x="202" y="173"/>
                </a:lnTo>
                <a:lnTo>
                  <a:pt x="203" y="173"/>
                </a:lnTo>
                <a:lnTo>
                  <a:pt x="205" y="173"/>
                </a:lnTo>
                <a:lnTo>
                  <a:pt x="205" y="174"/>
                </a:lnTo>
                <a:lnTo>
                  <a:pt x="207" y="173"/>
                </a:lnTo>
                <a:lnTo>
                  <a:pt x="207" y="171"/>
                </a:lnTo>
                <a:lnTo>
                  <a:pt x="209" y="171"/>
                </a:lnTo>
                <a:lnTo>
                  <a:pt x="210" y="171"/>
                </a:lnTo>
                <a:lnTo>
                  <a:pt x="211" y="171"/>
                </a:lnTo>
                <a:lnTo>
                  <a:pt x="213" y="170"/>
                </a:lnTo>
                <a:lnTo>
                  <a:pt x="214" y="170"/>
                </a:lnTo>
                <a:lnTo>
                  <a:pt x="215" y="170"/>
                </a:lnTo>
                <a:lnTo>
                  <a:pt x="215" y="169"/>
                </a:lnTo>
                <a:lnTo>
                  <a:pt x="216" y="169"/>
                </a:lnTo>
                <a:lnTo>
                  <a:pt x="218" y="167"/>
                </a:lnTo>
                <a:lnTo>
                  <a:pt x="219" y="167"/>
                </a:lnTo>
                <a:lnTo>
                  <a:pt x="223" y="173"/>
                </a:lnTo>
                <a:lnTo>
                  <a:pt x="224" y="174"/>
                </a:lnTo>
                <a:lnTo>
                  <a:pt x="226" y="175"/>
                </a:lnTo>
                <a:lnTo>
                  <a:pt x="227" y="176"/>
                </a:lnTo>
                <a:lnTo>
                  <a:pt x="227" y="178"/>
                </a:lnTo>
                <a:lnTo>
                  <a:pt x="228" y="179"/>
                </a:lnTo>
                <a:lnTo>
                  <a:pt x="230" y="179"/>
                </a:lnTo>
                <a:lnTo>
                  <a:pt x="230" y="180"/>
                </a:lnTo>
                <a:lnTo>
                  <a:pt x="231" y="182"/>
                </a:lnTo>
                <a:lnTo>
                  <a:pt x="231" y="183"/>
                </a:lnTo>
                <a:lnTo>
                  <a:pt x="232" y="183"/>
                </a:lnTo>
                <a:lnTo>
                  <a:pt x="232" y="184"/>
                </a:lnTo>
                <a:lnTo>
                  <a:pt x="233" y="184"/>
                </a:lnTo>
                <a:lnTo>
                  <a:pt x="232" y="186"/>
                </a:lnTo>
                <a:lnTo>
                  <a:pt x="232" y="187"/>
                </a:lnTo>
                <a:lnTo>
                  <a:pt x="232" y="188"/>
                </a:lnTo>
                <a:lnTo>
                  <a:pt x="232" y="190"/>
                </a:lnTo>
                <a:lnTo>
                  <a:pt x="232" y="191"/>
                </a:lnTo>
                <a:lnTo>
                  <a:pt x="232" y="192"/>
                </a:lnTo>
                <a:lnTo>
                  <a:pt x="232" y="193"/>
                </a:lnTo>
                <a:lnTo>
                  <a:pt x="233" y="193"/>
                </a:lnTo>
                <a:lnTo>
                  <a:pt x="235" y="193"/>
                </a:lnTo>
                <a:lnTo>
                  <a:pt x="236" y="193"/>
                </a:lnTo>
                <a:lnTo>
                  <a:pt x="237" y="192"/>
                </a:lnTo>
                <a:lnTo>
                  <a:pt x="239" y="191"/>
                </a:lnTo>
                <a:lnTo>
                  <a:pt x="240" y="191"/>
                </a:lnTo>
                <a:lnTo>
                  <a:pt x="241" y="191"/>
                </a:lnTo>
                <a:lnTo>
                  <a:pt x="243" y="191"/>
                </a:lnTo>
                <a:lnTo>
                  <a:pt x="243" y="190"/>
                </a:lnTo>
                <a:lnTo>
                  <a:pt x="243" y="188"/>
                </a:lnTo>
                <a:lnTo>
                  <a:pt x="243" y="187"/>
                </a:lnTo>
                <a:lnTo>
                  <a:pt x="243" y="184"/>
                </a:lnTo>
                <a:lnTo>
                  <a:pt x="243" y="183"/>
                </a:lnTo>
                <a:lnTo>
                  <a:pt x="243" y="182"/>
                </a:lnTo>
                <a:lnTo>
                  <a:pt x="243" y="180"/>
                </a:lnTo>
                <a:lnTo>
                  <a:pt x="243" y="179"/>
                </a:lnTo>
                <a:lnTo>
                  <a:pt x="243" y="178"/>
                </a:lnTo>
                <a:lnTo>
                  <a:pt x="244" y="178"/>
                </a:lnTo>
                <a:lnTo>
                  <a:pt x="244" y="176"/>
                </a:lnTo>
                <a:lnTo>
                  <a:pt x="243" y="175"/>
                </a:lnTo>
                <a:lnTo>
                  <a:pt x="243" y="174"/>
                </a:lnTo>
                <a:lnTo>
                  <a:pt x="244" y="174"/>
                </a:lnTo>
                <a:lnTo>
                  <a:pt x="244" y="173"/>
                </a:lnTo>
                <a:lnTo>
                  <a:pt x="244" y="171"/>
                </a:lnTo>
                <a:lnTo>
                  <a:pt x="244" y="170"/>
                </a:lnTo>
                <a:lnTo>
                  <a:pt x="245" y="169"/>
                </a:lnTo>
                <a:lnTo>
                  <a:pt x="245" y="167"/>
                </a:lnTo>
                <a:lnTo>
                  <a:pt x="245" y="166"/>
                </a:lnTo>
                <a:lnTo>
                  <a:pt x="245" y="165"/>
                </a:lnTo>
                <a:lnTo>
                  <a:pt x="245" y="163"/>
                </a:lnTo>
                <a:lnTo>
                  <a:pt x="247" y="162"/>
                </a:lnTo>
                <a:lnTo>
                  <a:pt x="248" y="161"/>
                </a:lnTo>
                <a:lnTo>
                  <a:pt x="248" y="162"/>
                </a:lnTo>
                <a:lnTo>
                  <a:pt x="249" y="162"/>
                </a:lnTo>
                <a:lnTo>
                  <a:pt x="250" y="162"/>
                </a:lnTo>
                <a:lnTo>
                  <a:pt x="250" y="161"/>
                </a:lnTo>
                <a:lnTo>
                  <a:pt x="252" y="161"/>
                </a:lnTo>
                <a:lnTo>
                  <a:pt x="253" y="159"/>
                </a:lnTo>
                <a:lnTo>
                  <a:pt x="254" y="159"/>
                </a:lnTo>
                <a:lnTo>
                  <a:pt x="254" y="158"/>
                </a:lnTo>
                <a:lnTo>
                  <a:pt x="256" y="157"/>
                </a:lnTo>
                <a:lnTo>
                  <a:pt x="257" y="157"/>
                </a:lnTo>
                <a:lnTo>
                  <a:pt x="258" y="157"/>
                </a:lnTo>
                <a:lnTo>
                  <a:pt x="258" y="155"/>
                </a:lnTo>
                <a:lnTo>
                  <a:pt x="257" y="155"/>
                </a:lnTo>
                <a:lnTo>
                  <a:pt x="256" y="154"/>
                </a:lnTo>
                <a:lnTo>
                  <a:pt x="254" y="154"/>
                </a:lnTo>
                <a:lnTo>
                  <a:pt x="254" y="153"/>
                </a:lnTo>
                <a:lnTo>
                  <a:pt x="253" y="153"/>
                </a:lnTo>
                <a:lnTo>
                  <a:pt x="253" y="152"/>
                </a:lnTo>
                <a:lnTo>
                  <a:pt x="253" y="150"/>
                </a:lnTo>
                <a:lnTo>
                  <a:pt x="253" y="149"/>
                </a:lnTo>
                <a:lnTo>
                  <a:pt x="253" y="148"/>
                </a:lnTo>
                <a:lnTo>
                  <a:pt x="254" y="148"/>
                </a:lnTo>
                <a:lnTo>
                  <a:pt x="254" y="146"/>
                </a:lnTo>
                <a:lnTo>
                  <a:pt x="254" y="145"/>
                </a:lnTo>
                <a:lnTo>
                  <a:pt x="254" y="144"/>
                </a:lnTo>
                <a:lnTo>
                  <a:pt x="254" y="142"/>
                </a:lnTo>
                <a:lnTo>
                  <a:pt x="254" y="141"/>
                </a:lnTo>
                <a:lnTo>
                  <a:pt x="253" y="140"/>
                </a:lnTo>
                <a:lnTo>
                  <a:pt x="253" y="138"/>
                </a:lnTo>
                <a:lnTo>
                  <a:pt x="253" y="137"/>
                </a:lnTo>
                <a:lnTo>
                  <a:pt x="252" y="136"/>
                </a:lnTo>
                <a:lnTo>
                  <a:pt x="252" y="135"/>
                </a:lnTo>
                <a:lnTo>
                  <a:pt x="253" y="135"/>
                </a:lnTo>
                <a:lnTo>
                  <a:pt x="254" y="135"/>
                </a:lnTo>
                <a:lnTo>
                  <a:pt x="256" y="135"/>
                </a:lnTo>
                <a:lnTo>
                  <a:pt x="256" y="136"/>
                </a:lnTo>
                <a:lnTo>
                  <a:pt x="257" y="136"/>
                </a:lnTo>
                <a:lnTo>
                  <a:pt x="258" y="136"/>
                </a:lnTo>
                <a:lnTo>
                  <a:pt x="260" y="136"/>
                </a:lnTo>
                <a:lnTo>
                  <a:pt x="261" y="136"/>
                </a:lnTo>
                <a:lnTo>
                  <a:pt x="261" y="135"/>
                </a:lnTo>
                <a:lnTo>
                  <a:pt x="260" y="133"/>
                </a:lnTo>
                <a:lnTo>
                  <a:pt x="260" y="132"/>
                </a:lnTo>
                <a:lnTo>
                  <a:pt x="260" y="131"/>
                </a:lnTo>
                <a:lnTo>
                  <a:pt x="260" y="129"/>
                </a:lnTo>
                <a:lnTo>
                  <a:pt x="260" y="128"/>
                </a:lnTo>
                <a:lnTo>
                  <a:pt x="260" y="127"/>
                </a:lnTo>
                <a:lnTo>
                  <a:pt x="258" y="125"/>
                </a:lnTo>
                <a:lnTo>
                  <a:pt x="258" y="124"/>
                </a:lnTo>
                <a:lnTo>
                  <a:pt x="257" y="123"/>
                </a:lnTo>
                <a:lnTo>
                  <a:pt x="257" y="121"/>
                </a:lnTo>
                <a:lnTo>
                  <a:pt x="254" y="121"/>
                </a:lnTo>
                <a:lnTo>
                  <a:pt x="254" y="120"/>
                </a:lnTo>
                <a:lnTo>
                  <a:pt x="253" y="120"/>
                </a:lnTo>
                <a:lnTo>
                  <a:pt x="253" y="119"/>
                </a:lnTo>
                <a:lnTo>
                  <a:pt x="253" y="120"/>
                </a:lnTo>
                <a:lnTo>
                  <a:pt x="252" y="120"/>
                </a:lnTo>
                <a:lnTo>
                  <a:pt x="250" y="120"/>
                </a:lnTo>
                <a:lnTo>
                  <a:pt x="250" y="119"/>
                </a:lnTo>
                <a:lnTo>
                  <a:pt x="250" y="118"/>
                </a:lnTo>
                <a:lnTo>
                  <a:pt x="249" y="116"/>
                </a:lnTo>
                <a:lnTo>
                  <a:pt x="249" y="115"/>
                </a:lnTo>
                <a:lnTo>
                  <a:pt x="248" y="115"/>
                </a:lnTo>
                <a:lnTo>
                  <a:pt x="248" y="114"/>
                </a:lnTo>
                <a:lnTo>
                  <a:pt x="247" y="114"/>
                </a:lnTo>
                <a:lnTo>
                  <a:pt x="247" y="112"/>
                </a:lnTo>
                <a:lnTo>
                  <a:pt x="248" y="112"/>
                </a:lnTo>
                <a:lnTo>
                  <a:pt x="248" y="111"/>
                </a:lnTo>
                <a:lnTo>
                  <a:pt x="250" y="111"/>
                </a:lnTo>
                <a:lnTo>
                  <a:pt x="250" y="110"/>
                </a:lnTo>
                <a:lnTo>
                  <a:pt x="250" y="108"/>
                </a:lnTo>
                <a:lnTo>
                  <a:pt x="250" y="107"/>
                </a:lnTo>
                <a:lnTo>
                  <a:pt x="249" y="107"/>
                </a:lnTo>
                <a:lnTo>
                  <a:pt x="248" y="106"/>
                </a:lnTo>
                <a:lnTo>
                  <a:pt x="247" y="106"/>
                </a:lnTo>
                <a:lnTo>
                  <a:pt x="245" y="104"/>
                </a:lnTo>
                <a:lnTo>
                  <a:pt x="244" y="104"/>
                </a:lnTo>
                <a:lnTo>
                  <a:pt x="244" y="103"/>
                </a:lnTo>
                <a:lnTo>
                  <a:pt x="244" y="102"/>
                </a:lnTo>
                <a:lnTo>
                  <a:pt x="250" y="99"/>
                </a:lnTo>
                <a:lnTo>
                  <a:pt x="253" y="94"/>
                </a:lnTo>
                <a:lnTo>
                  <a:pt x="253" y="93"/>
                </a:lnTo>
                <a:lnTo>
                  <a:pt x="254" y="93"/>
                </a:lnTo>
                <a:lnTo>
                  <a:pt x="256" y="93"/>
                </a:lnTo>
                <a:lnTo>
                  <a:pt x="257" y="93"/>
                </a:lnTo>
                <a:lnTo>
                  <a:pt x="258" y="91"/>
                </a:lnTo>
                <a:lnTo>
                  <a:pt x="260" y="91"/>
                </a:lnTo>
                <a:lnTo>
                  <a:pt x="261" y="91"/>
                </a:lnTo>
                <a:lnTo>
                  <a:pt x="262" y="91"/>
                </a:lnTo>
                <a:lnTo>
                  <a:pt x="264" y="90"/>
                </a:lnTo>
                <a:lnTo>
                  <a:pt x="265" y="90"/>
                </a:lnTo>
                <a:lnTo>
                  <a:pt x="266" y="90"/>
                </a:lnTo>
                <a:lnTo>
                  <a:pt x="268" y="90"/>
                </a:lnTo>
                <a:lnTo>
                  <a:pt x="269" y="90"/>
                </a:lnTo>
                <a:lnTo>
                  <a:pt x="270" y="90"/>
                </a:lnTo>
                <a:lnTo>
                  <a:pt x="271" y="90"/>
                </a:lnTo>
                <a:lnTo>
                  <a:pt x="273" y="90"/>
                </a:lnTo>
                <a:lnTo>
                  <a:pt x="274" y="90"/>
                </a:lnTo>
                <a:lnTo>
                  <a:pt x="274" y="89"/>
                </a:lnTo>
                <a:lnTo>
                  <a:pt x="275" y="89"/>
                </a:lnTo>
                <a:lnTo>
                  <a:pt x="277" y="87"/>
                </a:lnTo>
                <a:lnTo>
                  <a:pt x="278" y="86"/>
                </a:lnTo>
                <a:lnTo>
                  <a:pt x="278" y="85"/>
                </a:lnTo>
                <a:lnTo>
                  <a:pt x="279" y="84"/>
                </a:lnTo>
                <a:lnTo>
                  <a:pt x="282" y="80"/>
                </a:lnTo>
                <a:lnTo>
                  <a:pt x="283" y="78"/>
                </a:lnTo>
                <a:lnTo>
                  <a:pt x="286" y="76"/>
                </a:lnTo>
                <a:lnTo>
                  <a:pt x="287" y="73"/>
                </a:lnTo>
                <a:lnTo>
                  <a:pt x="290" y="72"/>
                </a:lnTo>
                <a:lnTo>
                  <a:pt x="292" y="70"/>
                </a:lnTo>
                <a:lnTo>
                  <a:pt x="295" y="70"/>
                </a:lnTo>
                <a:lnTo>
                  <a:pt x="298" y="69"/>
                </a:lnTo>
                <a:lnTo>
                  <a:pt x="302" y="69"/>
                </a:lnTo>
                <a:lnTo>
                  <a:pt x="303" y="69"/>
                </a:lnTo>
                <a:lnTo>
                  <a:pt x="303" y="61"/>
                </a:lnTo>
                <a:lnTo>
                  <a:pt x="303" y="59"/>
                </a:lnTo>
                <a:lnTo>
                  <a:pt x="307" y="55"/>
                </a:lnTo>
                <a:lnTo>
                  <a:pt x="309" y="49"/>
                </a:lnTo>
                <a:lnTo>
                  <a:pt x="312" y="44"/>
                </a:lnTo>
                <a:lnTo>
                  <a:pt x="315" y="40"/>
                </a:lnTo>
                <a:lnTo>
                  <a:pt x="316" y="35"/>
                </a:lnTo>
                <a:lnTo>
                  <a:pt x="319" y="29"/>
                </a:lnTo>
                <a:lnTo>
                  <a:pt x="320" y="23"/>
                </a:lnTo>
                <a:lnTo>
                  <a:pt x="321" y="18"/>
                </a:lnTo>
                <a:lnTo>
                  <a:pt x="322" y="13"/>
                </a:lnTo>
                <a:lnTo>
                  <a:pt x="322" y="8"/>
                </a:lnTo>
                <a:lnTo>
                  <a:pt x="322" y="0"/>
                </a:lnTo>
                <a:lnTo>
                  <a:pt x="324" y="0"/>
                </a:lnTo>
                <a:lnTo>
                  <a:pt x="325" y="0"/>
                </a:lnTo>
                <a:lnTo>
                  <a:pt x="326" y="1"/>
                </a:lnTo>
                <a:lnTo>
                  <a:pt x="328" y="2"/>
                </a:lnTo>
                <a:close/>
              </a:path>
            </a:pathLst>
          </a:custGeom>
          <a:solidFill>
            <a:schemeClr val="accent1">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1101762" y="3094168"/>
            <a:ext cx="2282446" cy="2967698"/>
          </a:xfrm>
          <a:custGeom>
            <a:avLst/>
            <a:gdLst>
              <a:gd name="T0" fmla="*/ 87 w 1319"/>
              <a:gd name="T1" fmla="*/ 1389 h 1715"/>
              <a:gd name="T2" fmla="*/ 9 w 1319"/>
              <a:gd name="T3" fmla="*/ 1300 h 1715"/>
              <a:gd name="T4" fmla="*/ 74 w 1319"/>
              <a:gd name="T5" fmla="*/ 1236 h 1715"/>
              <a:gd name="T6" fmla="*/ 87 w 1319"/>
              <a:gd name="T7" fmla="*/ 1204 h 1715"/>
              <a:gd name="T8" fmla="*/ 272 w 1319"/>
              <a:gd name="T9" fmla="*/ 1036 h 1715"/>
              <a:gd name="T10" fmla="*/ 386 w 1319"/>
              <a:gd name="T11" fmla="*/ 948 h 1715"/>
              <a:gd name="T12" fmla="*/ 532 w 1319"/>
              <a:gd name="T13" fmla="*/ 783 h 1715"/>
              <a:gd name="T14" fmla="*/ 493 w 1319"/>
              <a:gd name="T15" fmla="*/ 703 h 1715"/>
              <a:gd name="T16" fmla="*/ 645 w 1319"/>
              <a:gd name="T17" fmla="*/ 682 h 1715"/>
              <a:gd name="T18" fmla="*/ 649 w 1319"/>
              <a:gd name="T19" fmla="*/ 698 h 1715"/>
              <a:gd name="T20" fmla="*/ 633 w 1319"/>
              <a:gd name="T21" fmla="*/ 653 h 1715"/>
              <a:gd name="T22" fmla="*/ 556 w 1319"/>
              <a:gd name="T23" fmla="*/ 621 h 1715"/>
              <a:gd name="T24" fmla="*/ 591 w 1319"/>
              <a:gd name="T25" fmla="*/ 606 h 1715"/>
              <a:gd name="T26" fmla="*/ 543 w 1319"/>
              <a:gd name="T27" fmla="*/ 594 h 1715"/>
              <a:gd name="T28" fmla="*/ 616 w 1319"/>
              <a:gd name="T29" fmla="*/ 575 h 1715"/>
              <a:gd name="T30" fmla="*/ 527 w 1319"/>
              <a:gd name="T31" fmla="*/ 556 h 1715"/>
              <a:gd name="T32" fmla="*/ 538 w 1319"/>
              <a:gd name="T33" fmla="*/ 541 h 1715"/>
              <a:gd name="T34" fmla="*/ 568 w 1319"/>
              <a:gd name="T35" fmla="*/ 517 h 1715"/>
              <a:gd name="T36" fmla="*/ 658 w 1319"/>
              <a:gd name="T37" fmla="*/ 496 h 1715"/>
              <a:gd name="T38" fmla="*/ 585 w 1319"/>
              <a:gd name="T39" fmla="*/ 614 h 1715"/>
              <a:gd name="T40" fmla="*/ 634 w 1319"/>
              <a:gd name="T41" fmla="*/ 695 h 1715"/>
              <a:gd name="T42" fmla="*/ 488 w 1319"/>
              <a:gd name="T43" fmla="*/ 814 h 1715"/>
              <a:gd name="T44" fmla="*/ 417 w 1319"/>
              <a:gd name="T45" fmla="*/ 889 h 1715"/>
              <a:gd name="T46" fmla="*/ 290 w 1319"/>
              <a:gd name="T47" fmla="*/ 1009 h 1715"/>
              <a:gd name="T48" fmla="*/ 153 w 1319"/>
              <a:gd name="T49" fmla="*/ 1121 h 1715"/>
              <a:gd name="T50" fmla="*/ 68 w 1319"/>
              <a:gd name="T51" fmla="*/ 1157 h 1715"/>
              <a:gd name="T52" fmla="*/ 176 w 1319"/>
              <a:gd name="T53" fmla="*/ 1028 h 1715"/>
              <a:gd name="T54" fmla="*/ 299 w 1319"/>
              <a:gd name="T55" fmla="*/ 933 h 1715"/>
              <a:gd name="T56" fmla="*/ 421 w 1319"/>
              <a:gd name="T57" fmla="*/ 788 h 1715"/>
              <a:gd name="T58" fmla="*/ 471 w 1319"/>
              <a:gd name="T59" fmla="*/ 748 h 1715"/>
              <a:gd name="T60" fmla="*/ 514 w 1319"/>
              <a:gd name="T61" fmla="*/ 719 h 1715"/>
              <a:gd name="T62" fmla="*/ 526 w 1319"/>
              <a:gd name="T63" fmla="*/ 605 h 1715"/>
              <a:gd name="T64" fmla="*/ 581 w 1319"/>
              <a:gd name="T65" fmla="*/ 649 h 1715"/>
              <a:gd name="T66" fmla="*/ 548 w 1319"/>
              <a:gd name="T67" fmla="*/ 566 h 1715"/>
              <a:gd name="T68" fmla="*/ 620 w 1319"/>
              <a:gd name="T69" fmla="*/ 495 h 1715"/>
              <a:gd name="T70" fmla="*/ 666 w 1319"/>
              <a:gd name="T71" fmla="*/ 477 h 1715"/>
              <a:gd name="T72" fmla="*/ 650 w 1319"/>
              <a:gd name="T73" fmla="*/ 479 h 1715"/>
              <a:gd name="T74" fmla="*/ 693 w 1319"/>
              <a:gd name="T75" fmla="*/ 439 h 1715"/>
              <a:gd name="T76" fmla="*/ 742 w 1319"/>
              <a:gd name="T77" fmla="*/ 411 h 1715"/>
              <a:gd name="T78" fmla="*/ 1035 w 1319"/>
              <a:gd name="T79" fmla="*/ 398 h 1715"/>
              <a:gd name="T80" fmla="*/ 1053 w 1319"/>
              <a:gd name="T81" fmla="*/ 372 h 1715"/>
              <a:gd name="T82" fmla="*/ 712 w 1319"/>
              <a:gd name="T83" fmla="*/ 398 h 1715"/>
              <a:gd name="T84" fmla="*/ 680 w 1319"/>
              <a:gd name="T85" fmla="*/ 403 h 1715"/>
              <a:gd name="T86" fmla="*/ 706 w 1319"/>
              <a:gd name="T87" fmla="*/ 363 h 1715"/>
              <a:gd name="T88" fmla="*/ 718 w 1319"/>
              <a:gd name="T89" fmla="*/ 368 h 1715"/>
              <a:gd name="T90" fmla="*/ 654 w 1319"/>
              <a:gd name="T91" fmla="*/ 347 h 1715"/>
              <a:gd name="T92" fmla="*/ 761 w 1319"/>
              <a:gd name="T93" fmla="*/ 326 h 1715"/>
              <a:gd name="T94" fmla="*/ 671 w 1319"/>
              <a:gd name="T95" fmla="*/ 306 h 1715"/>
              <a:gd name="T96" fmla="*/ 781 w 1319"/>
              <a:gd name="T97" fmla="*/ 291 h 1715"/>
              <a:gd name="T98" fmla="*/ 758 w 1319"/>
              <a:gd name="T99" fmla="*/ 317 h 1715"/>
              <a:gd name="T100" fmla="*/ 710 w 1319"/>
              <a:gd name="T101" fmla="*/ 360 h 1715"/>
              <a:gd name="T102" fmla="*/ 680 w 1319"/>
              <a:gd name="T103" fmla="*/ 276 h 1715"/>
              <a:gd name="T104" fmla="*/ 1273 w 1319"/>
              <a:gd name="T105" fmla="*/ 246 h 1715"/>
              <a:gd name="T106" fmla="*/ 1187 w 1319"/>
              <a:gd name="T107" fmla="*/ 240 h 1715"/>
              <a:gd name="T108" fmla="*/ 1145 w 1319"/>
              <a:gd name="T109" fmla="*/ 282 h 1715"/>
              <a:gd name="T110" fmla="*/ 1098 w 1319"/>
              <a:gd name="T111" fmla="*/ 151 h 1715"/>
              <a:gd name="T112" fmla="*/ 1176 w 1319"/>
              <a:gd name="T113" fmla="*/ 12 h 1715"/>
              <a:gd name="T114" fmla="*/ 964 w 1319"/>
              <a:gd name="T115" fmla="*/ 37 h 1715"/>
              <a:gd name="T116" fmla="*/ 1042 w 1319"/>
              <a:gd name="T117" fmla="*/ 178 h 1715"/>
              <a:gd name="T118" fmla="*/ 987 w 1319"/>
              <a:gd name="T119" fmla="*/ 312 h 1715"/>
              <a:gd name="T120" fmla="*/ 879 w 1319"/>
              <a:gd name="T121" fmla="*/ 166 h 1715"/>
              <a:gd name="T122" fmla="*/ 782 w 1319"/>
              <a:gd name="T123" fmla="*/ 15 h 1715"/>
              <a:gd name="T124" fmla="*/ 1188 w 1319"/>
              <a:gd name="T125" fmla="*/ 51 h 1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9" h="1715">
                <a:moveTo>
                  <a:pt x="318" y="1711"/>
                </a:moveTo>
                <a:lnTo>
                  <a:pt x="318" y="1712"/>
                </a:lnTo>
                <a:lnTo>
                  <a:pt x="319" y="1712"/>
                </a:lnTo>
                <a:lnTo>
                  <a:pt x="319" y="1714"/>
                </a:lnTo>
                <a:lnTo>
                  <a:pt x="318" y="1714"/>
                </a:lnTo>
                <a:lnTo>
                  <a:pt x="318" y="1715"/>
                </a:lnTo>
                <a:lnTo>
                  <a:pt x="316" y="1715"/>
                </a:lnTo>
                <a:lnTo>
                  <a:pt x="315" y="1715"/>
                </a:lnTo>
                <a:lnTo>
                  <a:pt x="315" y="1714"/>
                </a:lnTo>
                <a:lnTo>
                  <a:pt x="316" y="1714"/>
                </a:lnTo>
                <a:lnTo>
                  <a:pt x="316" y="1712"/>
                </a:lnTo>
                <a:lnTo>
                  <a:pt x="318" y="1711"/>
                </a:lnTo>
                <a:close/>
                <a:moveTo>
                  <a:pt x="348" y="1710"/>
                </a:moveTo>
                <a:lnTo>
                  <a:pt x="346" y="1710"/>
                </a:lnTo>
                <a:lnTo>
                  <a:pt x="346" y="1708"/>
                </a:lnTo>
                <a:lnTo>
                  <a:pt x="348" y="1707"/>
                </a:lnTo>
                <a:lnTo>
                  <a:pt x="349" y="1707"/>
                </a:lnTo>
                <a:lnTo>
                  <a:pt x="349" y="1708"/>
                </a:lnTo>
                <a:lnTo>
                  <a:pt x="348" y="1710"/>
                </a:lnTo>
                <a:close/>
                <a:moveTo>
                  <a:pt x="272" y="1689"/>
                </a:moveTo>
                <a:lnTo>
                  <a:pt x="272" y="1690"/>
                </a:lnTo>
                <a:lnTo>
                  <a:pt x="272" y="1689"/>
                </a:lnTo>
                <a:lnTo>
                  <a:pt x="272" y="1687"/>
                </a:lnTo>
                <a:lnTo>
                  <a:pt x="273" y="1687"/>
                </a:lnTo>
                <a:lnTo>
                  <a:pt x="273" y="1689"/>
                </a:lnTo>
                <a:lnTo>
                  <a:pt x="272" y="1689"/>
                </a:lnTo>
                <a:close/>
                <a:moveTo>
                  <a:pt x="280" y="1685"/>
                </a:moveTo>
                <a:lnTo>
                  <a:pt x="278" y="1685"/>
                </a:lnTo>
                <a:lnTo>
                  <a:pt x="278" y="1683"/>
                </a:lnTo>
                <a:lnTo>
                  <a:pt x="280" y="1685"/>
                </a:lnTo>
                <a:close/>
                <a:moveTo>
                  <a:pt x="261" y="1678"/>
                </a:moveTo>
                <a:lnTo>
                  <a:pt x="260" y="1680"/>
                </a:lnTo>
                <a:lnTo>
                  <a:pt x="259" y="1680"/>
                </a:lnTo>
                <a:lnTo>
                  <a:pt x="259" y="1678"/>
                </a:lnTo>
                <a:lnTo>
                  <a:pt x="260" y="1677"/>
                </a:lnTo>
                <a:lnTo>
                  <a:pt x="261" y="1677"/>
                </a:lnTo>
                <a:lnTo>
                  <a:pt x="261" y="1678"/>
                </a:lnTo>
                <a:close/>
                <a:moveTo>
                  <a:pt x="263" y="1677"/>
                </a:moveTo>
                <a:lnTo>
                  <a:pt x="263" y="1676"/>
                </a:lnTo>
                <a:lnTo>
                  <a:pt x="263" y="1677"/>
                </a:lnTo>
                <a:close/>
                <a:moveTo>
                  <a:pt x="263" y="1666"/>
                </a:moveTo>
                <a:lnTo>
                  <a:pt x="263" y="1668"/>
                </a:lnTo>
                <a:lnTo>
                  <a:pt x="261" y="1668"/>
                </a:lnTo>
                <a:lnTo>
                  <a:pt x="260" y="1666"/>
                </a:lnTo>
                <a:lnTo>
                  <a:pt x="261" y="1666"/>
                </a:lnTo>
                <a:lnTo>
                  <a:pt x="263" y="1665"/>
                </a:lnTo>
                <a:lnTo>
                  <a:pt x="264" y="1665"/>
                </a:lnTo>
                <a:lnTo>
                  <a:pt x="264" y="1666"/>
                </a:lnTo>
                <a:lnTo>
                  <a:pt x="263" y="1666"/>
                </a:lnTo>
                <a:close/>
                <a:moveTo>
                  <a:pt x="361" y="1610"/>
                </a:moveTo>
                <a:lnTo>
                  <a:pt x="360" y="1610"/>
                </a:lnTo>
                <a:lnTo>
                  <a:pt x="361" y="1609"/>
                </a:lnTo>
                <a:lnTo>
                  <a:pt x="361" y="1610"/>
                </a:lnTo>
                <a:close/>
                <a:moveTo>
                  <a:pt x="336" y="1533"/>
                </a:moveTo>
                <a:lnTo>
                  <a:pt x="335" y="1533"/>
                </a:lnTo>
                <a:lnTo>
                  <a:pt x="335" y="1532"/>
                </a:lnTo>
                <a:lnTo>
                  <a:pt x="336" y="1530"/>
                </a:lnTo>
                <a:lnTo>
                  <a:pt x="337" y="1530"/>
                </a:lnTo>
                <a:lnTo>
                  <a:pt x="337" y="1532"/>
                </a:lnTo>
                <a:lnTo>
                  <a:pt x="336" y="1532"/>
                </a:lnTo>
                <a:lnTo>
                  <a:pt x="336" y="1533"/>
                </a:lnTo>
                <a:close/>
                <a:moveTo>
                  <a:pt x="339" y="1529"/>
                </a:moveTo>
                <a:lnTo>
                  <a:pt x="337" y="1529"/>
                </a:lnTo>
                <a:lnTo>
                  <a:pt x="339" y="1529"/>
                </a:lnTo>
                <a:close/>
                <a:moveTo>
                  <a:pt x="343" y="1502"/>
                </a:moveTo>
                <a:lnTo>
                  <a:pt x="341" y="1502"/>
                </a:lnTo>
                <a:lnTo>
                  <a:pt x="341" y="1500"/>
                </a:lnTo>
                <a:lnTo>
                  <a:pt x="343" y="1500"/>
                </a:lnTo>
                <a:lnTo>
                  <a:pt x="343" y="1502"/>
                </a:lnTo>
                <a:close/>
                <a:moveTo>
                  <a:pt x="341" y="1500"/>
                </a:moveTo>
                <a:lnTo>
                  <a:pt x="340" y="1500"/>
                </a:lnTo>
                <a:lnTo>
                  <a:pt x="341" y="1500"/>
                </a:lnTo>
                <a:close/>
                <a:moveTo>
                  <a:pt x="340" y="1500"/>
                </a:moveTo>
                <a:lnTo>
                  <a:pt x="340" y="1499"/>
                </a:lnTo>
                <a:lnTo>
                  <a:pt x="339" y="1499"/>
                </a:lnTo>
                <a:lnTo>
                  <a:pt x="339" y="1498"/>
                </a:lnTo>
                <a:lnTo>
                  <a:pt x="339" y="1496"/>
                </a:lnTo>
                <a:lnTo>
                  <a:pt x="340" y="1496"/>
                </a:lnTo>
                <a:lnTo>
                  <a:pt x="340" y="1498"/>
                </a:lnTo>
                <a:lnTo>
                  <a:pt x="340" y="1499"/>
                </a:lnTo>
                <a:lnTo>
                  <a:pt x="340" y="1500"/>
                </a:lnTo>
                <a:close/>
                <a:moveTo>
                  <a:pt x="365" y="1495"/>
                </a:moveTo>
                <a:lnTo>
                  <a:pt x="366" y="1496"/>
                </a:lnTo>
                <a:lnTo>
                  <a:pt x="365" y="1498"/>
                </a:lnTo>
                <a:lnTo>
                  <a:pt x="365" y="1499"/>
                </a:lnTo>
                <a:lnTo>
                  <a:pt x="365" y="1500"/>
                </a:lnTo>
                <a:lnTo>
                  <a:pt x="363" y="1500"/>
                </a:lnTo>
                <a:lnTo>
                  <a:pt x="363" y="1502"/>
                </a:lnTo>
                <a:lnTo>
                  <a:pt x="363" y="1503"/>
                </a:lnTo>
                <a:lnTo>
                  <a:pt x="363" y="1504"/>
                </a:lnTo>
                <a:lnTo>
                  <a:pt x="362" y="1504"/>
                </a:lnTo>
                <a:lnTo>
                  <a:pt x="362" y="1505"/>
                </a:lnTo>
                <a:lnTo>
                  <a:pt x="363" y="1505"/>
                </a:lnTo>
                <a:lnTo>
                  <a:pt x="363" y="1507"/>
                </a:lnTo>
                <a:lnTo>
                  <a:pt x="363" y="1508"/>
                </a:lnTo>
                <a:lnTo>
                  <a:pt x="363" y="1509"/>
                </a:lnTo>
                <a:lnTo>
                  <a:pt x="365" y="1509"/>
                </a:lnTo>
                <a:lnTo>
                  <a:pt x="366" y="1509"/>
                </a:lnTo>
                <a:lnTo>
                  <a:pt x="367" y="1511"/>
                </a:lnTo>
                <a:lnTo>
                  <a:pt x="367" y="1512"/>
                </a:lnTo>
                <a:lnTo>
                  <a:pt x="366" y="1512"/>
                </a:lnTo>
                <a:lnTo>
                  <a:pt x="365" y="1511"/>
                </a:lnTo>
                <a:lnTo>
                  <a:pt x="363" y="1511"/>
                </a:lnTo>
                <a:lnTo>
                  <a:pt x="363" y="1509"/>
                </a:lnTo>
                <a:lnTo>
                  <a:pt x="362" y="1509"/>
                </a:lnTo>
                <a:lnTo>
                  <a:pt x="361" y="1511"/>
                </a:lnTo>
                <a:lnTo>
                  <a:pt x="362" y="1511"/>
                </a:lnTo>
                <a:lnTo>
                  <a:pt x="361" y="1511"/>
                </a:lnTo>
                <a:lnTo>
                  <a:pt x="360" y="1511"/>
                </a:lnTo>
                <a:lnTo>
                  <a:pt x="358" y="1511"/>
                </a:lnTo>
                <a:lnTo>
                  <a:pt x="356" y="1511"/>
                </a:lnTo>
                <a:lnTo>
                  <a:pt x="356" y="1509"/>
                </a:lnTo>
                <a:lnTo>
                  <a:pt x="354" y="1509"/>
                </a:lnTo>
                <a:lnTo>
                  <a:pt x="356" y="1509"/>
                </a:lnTo>
                <a:lnTo>
                  <a:pt x="356" y="1508"/>
                </a:lnTo>
                <a:lnTo>
                  <a:pt x="356" y="1507"/>
                </a:lnTo>
                <a:lnTo>
                  <a:pt x="354" y="1507"/>
                </a:lnTo>
                <a:lnTo>
                  <a:pt x="353" y="1508"/>
                </a:lnTo>
                <a:lnTo>
                  <a:pt x="354" y="1509"/>
                </a:lnTo>
                <a:lnTo>
                  <a:pt x="353" y="1509"/>
                </a:lnTo>
                <a:lnTo>
                  <a:pt x="353" y="1508"/>
                </a:lnTo>
                <a:lnTo>
                  <a:pt x="352" y="1508"/>
                </a:lnTo>
                <a:lnTo>
                  <a:pt x="350" y="1508"/>
                </a:lnTo>
                <a:lnTo>
                  <a:pt x="349" y="1507"/>
                </a:lnTo>
                <a:lnTo>
                  <a:pt x="349" y="1508"/>
                </a:lnTo>
                <a:lnTo>
                  <a:pt x="348" y="1508"/>
                </a:lnTo>
                <a:lnTo>
                  <a:pt x="348" y="1507"/>
                </a:lnTo>
                <a:lnTo>
                  <a:pt x="346" y="1507"/>
                </a:lnTo>
                <a:lnTo>
                  <a:pt x="345" y="1505"/>
                </a:lnTo>
                <a:lnTo>
                  <a:pt x="344" y="1505"/>
                </a:lnTo>
                <a:lnTo>
                  <a:pt x="343" y="1505"/>
                </a:lnTo>
                <a:lnTo>
                  <a:pt x="343" y="1504"/>
                </a:lnTo>
                <a:lnTo>
                  <a:pt x="343" y="1503"/>
                </a:lnTo>
                <a:lnTo>
                  <a:pt x="344" y="1503"/>
                </a:lnTo>
                <a:lnTo>
                  <a:pt x="344" y="1502"/>
                </a:lnTo>
                <a:lnTo>
                  <a:pt x="343" y="1500"/>
                </a:lnTo>
                <a:lnTo>
                  <a:pt x="341" y="1500"/>
                </a:lnTo>
                <a:lnTo>
                  <a:pt x="341" y="1499"/>
                </a:lnTo>
                <a:lnTo>
                  <a:pt x="341" y="1498"/>
                </a:lnTo>
                <a:lnTo>
                  <a:pt x="343" y="1498"/>
                </a:lnTo>
                <a:lnTo>
                  <a:pt x="343" y="1496"/>
                </a:lnTo>
                <a:lnTo>
                  <a:pt x="344" y="1496"/>
                </a:lnTo>
                <a:lnTo>
                  <a:pt x="345" y="1496"/>
                </a:lnTo>
                <a:lnTo>
                  <a:pt x="346" y="1495"/>
                </a:lnTo>
                <a:lnTo>
                  <a:pt x="348" y="1495"/>
                </a:lnTo>
                <a:lnTo>
                  <a:pt x="349" y="1495"/>
                </a:lnTo>
                <a:lnTo>
                  <a:pt x="350" y="1495"/>
                </a:lnTo>
                <a:lnTo>
                  <a:pt x="352" y="1495"/>
                </a:lnTo>
                <a:lnTo>
                  <a:pt x="353" y="1495"/>
                </a:lnTo>
                <a:lnTo>
                  <a:pt x="354" y="1495"/>
                </a:lnTo>
                <a:lnTo>
                  <a:pt x="354" y="1496"/>
                </a:lnTo>
                <a:lnTo>
                  <a:pt x="354" y="1495"/>
                </a:lnTo>
                <a:lnTo>
                  <a:pt x="356" y="1495"/>
                </a:lnTo>
                <a:lnTo>
                  <a:pt x="356" y="1494"/>
                </a:lnTo>
                <a:lnTo>
                  <a:pt x="357" y="1494"/>
                </a:lnTo>
                <a:lnTo>
                  <a:pt x="358" y="1492"/>
                </a:lnTo>
                <a:lnTo>
                  <a:pt x="360" y="1491"/>
                </a:lnTo>
                <a:lnTo>
                  <a:pt x="362" y="1491"/>
                </a:lnTo>
                <a:lnTo>
                  <a:pt x="362" y="1492"/>
                </a:lnTo>
                <a:lnTo>
                  <a:pt x="363" y="1492"/>
                </a:lnTo>
                <a:lnTo>
                  <a:pt x="365" y="1494"/>
                </a:lnTo>
                <a:lnTo>
                  <a:pt x="365" y="1495"/>
                </a:lnTo>
                <a:close/>
                <a:moveTo>
                  <a:pt x="350" y="1486"/>
                </a:moveTo>
                <a:lnTo>
                  <a:pt x="349" y="1486"/>
                </a:lnTo>
                <a:lnTo>
                  <a:pt x="349" y="1485"/>
                </a:lnTo>
                <a:lnTo>
                  <a:pt x="350" y="1485"/>
                </a:lnTo>
                <a:lnTo>
                  <a:pt x="350" y="1486"/>
                </a:lnTo>
                <a:close/>
                <a:moveTo>
                  <a:pt x="346" y="1483"/>
                </a:moveTo>
                <a:lnTo>
                  <a:pt x="345" y="1483"/>
                </a:lnTo>
                <a:lnTo>
                  <a:pt x="345" y="1482"/>
                </a:lnTo>
                <a:lnTo>
                  <a:pt x="346" y="1483"/>
                </a:lnTo>
                <a:close/>
                <a:moveTo>
                  <a:pt x="343" y="1481"/>
                </a:moveTo>
                <a:lnTo>
                  <a:pt x="343" y="1479"/>
                </a:lnTo>
                <a:lnTo>
                  <a:pt x="343" y="1481"/>
                </a:lnTo>
                <a:close/>
                <a:moveTo>
                  <a:pt x="341" y="1481"/>
                </a:moveTo>
                <a:lnTo>
                  <a:pt x="341" y="1479"/>
                </a:lnTo>
                <a:lnTo>
                  <a:pt x="341" y="1481"/>
                </a:lnTo>
                <a:close/>
                <a:moveTo>
                  <a:pt x="343" y="1475"/>
                </a:moveTo>
                <a:lnTo>
                  <a:pt x="341" y="1475"/>
                </a:lnTo>
                <a:lnTo>
                  <a:pt x="341" y="1474"/>
                </a:lnTo>
                <a:lnTo>
                  <a:pt x="343" y="1474"/>
                </a:lnTo>
                <a:lnTo>
                  <a:pt x="343" y="1475"/>
                </a:lnTo>
                <a:close/>
                <a:moveTo>
                  <a:pt x="341" y="1464"/>
                </a:moveTo>
                <a:lnTo>
                  <a:pt x="340" y="1464"/>
                </a:lnTo>
                <a:lnTo>
                  <a:pt x="340" y="1462"/>
                </a:lnTo>
                <a:lnTo>
                  <a:pt x="341" y="1462"/>
                </a:lnTo>
                <a:lnTo>
                  <a:pt x="343" y="1462"/>
                </a:lnTo>
                <a:lnTo>
                  <a:pt x="341" y="1462"/>
                </a:lnTo>
                <a:lnTo>
                  <a:pt x="341" y="1464"/>
                </a:lnTo>
                <a:close/>
                <a:moveTo>
                  <a:pt x="87" y="1389"/>
                </a:moveTo>
                <a:lnTo>
                  <a:pt x="86" y="1389"/>
                </a:lnTo>
                <a:lnTo>
                  <a:pt x="86" y="1388"/>
                </a:lnTo>
                <a:lnTo>
                  <a:pt x="86" y="1386"/>
                </a:lnTo>
                <a:lnTo>
                  <a:pt x="86" y="1388"/>
                </a:lnTo>
                <a:lnTo>
                  <a:pt x="87" y="1388"/>
                </a:lnTo>
                <a:lnTo>
                  <a:pt x="87" y="1389"/>
                </a:lnTo>
                <a:close/>
                <a:moveTo>
                  <a:pt x="83" y="1385"/>
                </a:moveTo>
                <a:lnTo>
                  <a:pt x="83" y="1384"/>
                </a:lnTo>
                <a:lnTo>
                  <a:pt x="85" y="1384"/>
                </a:lnTo>
                <a:lnTo>
                  <a:pt x="86" y="1385"/>
                </a:lnTo>
                <a:lnTo>
                  <a:pt x="83" y="1385"/>
                </a:lnTo>
                <a:close/>
                <a:moveTo>
                  <a:pt x="85" y="1376"/>
                </a:moveTo>
                <a:lnTo>
                  <a:pt x="83" y="1376"/>
                </a:lnTo>
                <a:lnTo>
                  <a:pt x="82" y="1376"/>
                </a:lnTo>
                <a:lnTo>
                  <a:pt x="83" y="1376"/>
                </a:lnTo>
                <a:lnTo>
                  <a:pt x="85" y="1376"/>
                </a:lnTo>
                <a:close/>
                <a:moveTo>
                  <a:pt x="102" y="1371"/>
                </a:moveTo>
                <a:lnTo>
                  <a:pt x="102" y="1369"/>
                </a:lnTo>
                <a:lnTo>
                  <a:pt x="103" y="1371"/>
                </a:lnTo>
                <a:lnTo>
                  <a:pt x="102" y="1371"/>
                </a:lnTo>
                <a:close/>
                <a:moveTo>
                  <a:pt x="350" y="1337"/>
                </a:moveTo>
                <a:lnTo>
                  <a:pt x="349" y="1337"/>
                </a:lnTo>
                <a:lnTo>
                  <a:pt x="350" y="1337"/>
                </a:lnTo>
                <a:close/>
                <a:moveTo>
                  <a:pt x="369" y="1329"/>
                </a:moveTo>
                <a:lnTo>
                  <a:pt x="367" y="1329"/>
                </a:lnTo>
                <a:lnTo>
                  <a:pt x="369" y="1327"/>
                </a:lnTo>
                <a:lnTo>
                  <a:pt x="369" y="1329"/>
                </a:lnTo>
                <a:close/>
                <a:moveTo>
                  <a:pt x="363" y="1327"/>
                </a:moveTo>
                <a:lnTo>
                  <a:pt x="365" y="1327"/>
                </a:lnTo>
                <a:lnTo>
                  <a:pt x="363" y="1327"/>
                </a:lnTo>
                <a:close/>
                <a:moveTo>
                  <a:pt x="369" y="1326"/>
                </a:moveTo>
                <a:lnTo>
                  <a:pt x="367" y="1326"/>
                </a:lnTo>
                <a:lnTo>
                  <a:pt x="369" y="1326"/>
                </a:lnTo>
                <a:close/>
                <a:moveTo>
                  <a:pt x="68" y="1313"/>
                </a:moveTo>
                <a:lnTo>
                  <a:pt x="68" y="1314"/>
                </a:lnTo>
                <a:lnTo>
                  <a:pt x="66" y="1314"/>
                </a:lnTo>
                <a:lnTo>
                  <a:pt x="65" y="1314"/>
                </a:lnTo>
                <a:lnTo>
                  <a:pt x="65" y="1313"/>
                </a:lnTo>
                <a:lnTo>
                  <a:pt x="66" y="1313"/>
                </a:lnTo>
                <a:lnTo>
                  <a:pt x="68" y="1313"/>
                </a:lnTo>
                <a:close/>
                <a:moveTo>
                  <a:pt x="7" y="1310"/>
                </a:moveTo>
                <a:lnTo>
                  <a:pt x="7" y="1312"/>
                </a:lnTo>
                <a:lnTo>
                  <a:pt x="7" y="1310"/>
                </a:lnTo>
                <a:close/>
                <a:moveTo>
                  <a:pt x="68" y="1293"/>
                </a:moveTo>
                <a:lnTo>
                  <a:pt x="66" y="1293"/>
                </a:lnTo>
                <a:lnTo>
                  <a:pt x="66" y="1292"/>
                </a:lnTo>
                <a:lnTo>
                  <a:pt x="68" y="1292"/>
                </a:lnTo>
                <a:lnTo>
                  <a:pt x="68" y="1293"/>
                </a:lnTo>
                <a:close/>
                <a:moveTo>
                  <a:pt x="399" y="1283"/>
                </a:moveTo>
                <a:lnTo>
                  <a:pt x="397" y="1282"/>
                </a:lnTo>
                <a:lnTo>
                  <a:pt x="399" y="1282"/>
                </a:lnTo>
                <a:lnTo>
                  <a:pt x="399" y="1283"/>
                </a:lnTo>
                <a:close/>
                <a:moveTo>
                  <a:pt x="5" y="1282"/>
                </a:moveTo>
                <a:lnTo>
                  <a:pt x="5" y="1280"/>
                </a:lnTo>
                <a:lnTo>
                  <a:pt x="5" y="1282"/>
                </a:lnTo>
                <a:close/>
                <a:moveTo>
                  <a:pt x="55" y="1270"/>
                </a:moveTo>
                <a:lnTo>
                  <a:pt x="53" y="1269"/>
                </a:lnTo>
                <a:lnTo>
                  <a:pt x="55" y="1269"/>
                </a:lnTo>
                <a:lnTo>
                  <a:pt x="55" y="1270"/>
                </a:lnTo>
                <a:close/>
                <a:moveTo>
                  <a:pt x="20" y="1258"/>
                </a:moveTo>
                <a:lnTo>
                  <a:pt x="18" y="1258"/>
                </a:lnTo>
                <a:lnTo>
                  <a:pt x="17" y="1258"/>
                </a:lnTo>
                <a:lnTo>
                  <a:pt x="18" y="1257"/>
                </a:lnTo>
                <a:lnTo>
                  <a:pt x="19" y="1257"/>
                </a:lnTo>
                <a:lnTo>
                  <a:pt x="20" y="1258"/>
                </a:lnTo>
                <a:close/>
                <a:moveTo>
                  <a:pt x="27" y="1257"/>
                </a:moveTo>
                <a:lnTo>
                  <a:pt x="26" y="1257"/>
                </a:lnTo>
                <a:lnTo>
                  <a:pt x="27" y="1257"/>
                </a:lnTo>
                <a:close/>
                <a:moveTo>
                  <a:pt x="32" y="1255"/>
                </a:moveTo>
                <a:lnTo>
                  <a:pt x="34" y="1255"/>
                </a:lnTo>
                <a:lnTo>
                  <a:pt x="34" y="1257"/>
                </a:lnTo>
                <a:lnTo>
                  <a:pt x="34" y="1258"/>
                </a:lnTo>
                <a:lnTo>
                  <a:pt x="35" y="1259"/>
                </a:lnTo>
                <a:lnTo>
                  <a:pt x="35" y="1261"/>
                </a:lnTo>
                <a:lnTo>
                  <a:pt x="35" y="1262"/>
                </a:lnTo>
                <a:lnTo>
                  <a:pt x="35" y="1263"/>
                </a:lnTo>
                <a:lnTo>
                  <a:pt x="35" y="1265"/>
                </a:lnTo>
                <a:lnTo>
                  <a:pt x="35" y="1266"/>
                </a:lnTo>
                <a:lnTo>
                  <a:pt x="35" y="1267"/>
                </a:lnTo>
                <a:lnTo>
                  <a:pt x="35" y="1270"/>
                </a:lnTo>
                <a:lnTo>
                  <a:pt x="34" y="1270"/>
                </a:lnTo>
                <a:lnTo>
                  <a:pt x="32" y="1270"/>
                </a:lnTo>
                <a:lnTo>
                  <a:pt x="32" y="1271"/>
                </a:lnTo>
                <a:lnTo>
                  <a:pt x="34" y="1271"/>
                </a:lnTo>
                <a:lnTo>
                  <a:pt x="35" y="1271"/>
                </a:lnTo>
                <a:lnTo>
                  <a:pt x="35" y="1272"/>
                </a:lnTo>
                <a:lnTo>
                  <a:pt x="34" y="1274"/>
                </a:lnTo>
                <a:lnTo>
                  <a:pt x="34" y="1272"/>
                </a:lnTo>
                <a:lnTo>
                  <a:pt x="32" y="1272"/>
                </a:lnTo>
                <a:lnTo>
                  <a:pt x="32" y="1274"/>
                </a:lnTo>
                <a:lnTo>
                  <a:pt x="31" y="1274"/>
                </a:lnTo>
                <a:lnTo>
                  <a:pt x="31" y="1275"/>
                </a:lnTo>
                <a:lnTo>
                  <a:pt x="30" y="1275"/>
                </a:lnTo>
                <a:lnTo>
                  <a:pt x="30" y="1276"/>
                </a:lnTo>
                <a:lnTo>
                  <a:pt x="28" y="1276"/>
                </a:lnTo>
                <a:lnTo>
                  <a:pt x="28" y="1278"/>
                </a:lnTo>
                <a:lnTo>
                  <a:pt x="30" y="1278"/>
                </a:lnTo>
                <a:lnTo>
                  <a:pt x="31" y="1278"/>
                </a:lnTo>
                <a:lnTo>
                  <a:pt x="32" y="1276"/>
                </a:lnTo>
                <a:lnTo>
                  <a:pt x="34" y="1276"/>
                </a:lnTo>
                <a:lnTo>
                  <a:pt x="34" y="1278"/>
                </a:lnTo>
                <a:lnTo>
                  <a:pt x="34" y="1279"/>
                </a:lnTo>
                <a:lnTo>
                  <a:pt x="34" y="1280"/>
                </a:lnTo>
                <a:lnTo>
                  <a:pt x="35" y="1280"/>
                </a:lnTo>
                <a:lnTo>
                  <a:pt x="34" y="1282"/>
                </a:lnTo>
                <a:lnTo>
                  <a:pt x="35" y="1282"/>
                </a:lnTo>
                <a:lnTo>
                  <a:pt x="35" y="1283"/>
                </a:lnTo>
                <a:lnTo>
                  <a:pt x="35" y="1284"/>
                </a:lnTo>
                <a:lnTo>
                  <a:pt x="35" y="1286"/>
                </a:lnTo>
                <a:lnTo>
                  <a:pt x="35" y="1287"/>
                </a:lnTo>
                <a:lnTo>
                  <a:pt x="36" y="1287"/>
                </a:lnTo>
                <a:lnTo>
                  <a:pt x="36" y="1288"/>
                </a:lnTo>
                <a:lnTo>
                  <a:pt x="35" y="1288"/>
                </a:lnTo>
                <a:lnTo>
                  <a:pt x="35" y="1289"/>
                </a:lnTo>
                <a:lnTo>
                  <a:pt x="36" y="1289"/>
                </a:lnTo>
                <a:lnTo>
                  <a:pt x="36" y="1291"/>
                </a:lnTo>
                <a:lnTo>
                  <a:pt x="35" y="1291"/>
                </a:lnTo>
                <a:lnTo>
                  <a:pt x="36" y="1291"/>
                </a:lnTo>
                <a:lnTo>
                  <a:pt x="36" y="1292"/>
                </a:lnTo>
                <a:lnTo>
                  <a:pt x="36" y="1293"/>
                </a:lnTo>
                <a:lnTo>
                  <a:pt x="36" y="1295"/>
                </a:lnTo>
                <a:lnTo>
                  <a:pt x="36" y="1296"/>
                </a:lnTo>
                <a:lnTo>
                  <a:pt x="36" y="1297"/>
                </a:lnTo>
                <a:lnTo>
                  <a:pt x="35" y="1297"/>
                </a:lnTo>
                <a:lnTo>
                  <a:pt x="35" y="1296"/>
                </a:lnTo>
                <a:lnTo>
                  <a:pt x="35" y="1297"/>
                </a:lnTo>
                <a:lnTo>
                  <a:pt x="34" y="1297"/>
                </a:lnTo>
                <a:lnTo>
                  <a:pt x="34" y="1296"/>
                </a:lnTo>
                <a:lnTo>
                  <a:pt x="34" y="1297"/>
                </a:lnTo>
                <a:lnTo>
                  <a:pt x="32" y="1297"/>
                </a:lnTo>
                <a:lnTo>
                  <a:pt x="32" y="1299"/>
                </a:lnTo>
                <a:lnTo>
                  <a:pt x="32" y="1300"/>
                </a:lnTo>
                <a:lnTo>
                  <a:pt x="34" y="1301"/>
                </a:lnTo>
                <a:lnTo>
                  <a:pt x="35" y="1301"/>
                </a:lnTo>
                <a:lnTo>
                  <a:pt x="35" y="1303"/>
                </a:lnTo>
                <a:lnTo>
                  <a:pt x="34" y="1303"/>
                </a:lnTo>
                <a:lnTo>
                  <a:pt x="34" y="1304"/>
                </a:lnTo>
                <a:lnTo>
                  <a:pt x="34" y="1305"/>
                </a:lnTo>
                <a:lnTo>
                  <a:pt x="34" y="1307"/>
                </a:lnTo>
                <a:lnTo>
                  <a:pt x="32" y="1307"/>
                </a:lnTo>
                <a:lnTo>
                  <a:pt x="31" y="1307"/>
                </a:lnTo>
                <a:lnTo>
                  <a:pt x="32" y="1307"/>
                </a:lnTo>
                <a:lnTo>
                  <a:pt x="32" y="1308"/>
                </a:lnTo>
                <a:lnTo>
                  <a:pt x="31" y="1309"/>
                </a:lnTo>
                <a:lnTo>
                  <a:pt x="31" y="1310"/>
                </a:lnTo>
                <a:lnTo>
                  <a:pt x="30" y="1310"/>
                </a:lnTo>
                <a:lnTo>
                  <a:pt x="28" y="1313"/>
                </a:lnTo>
                <a:lnTo>
                  <a:pt x="27" y="1313"/>
                </a:lnTo>
                <a:lnTo>
                  <a:pt x="26" y="1313"/>
                </a:lnTo>
                <a:lnTo>
                  <a:pt x="26" y="1314"/>
                </a:lnTo>
                <a:lnTo>
                  <a:pt x="24" y="1316"/>
                </a:lnTo>
                <a:lnTo>
                  <a:pt x="23" y="1317"/>
                </a:lnTo>
                <a:lnTo>
                  <a:pt x="22" y="1317"/>
                </a:lnTo>
                <a:lnTo>
                  <a:pt x="22" y="1316"/>
                </a:lnTo>
                <a:lnTo>
                  <a:pt x="20" y="1316"/>
                </a:lnTo>
                <a:lnTo>
                  <a:pt x="20" y="1314"/>
                </a:lnTo>
                <a:lnTo>
                  <a:pt x="19" y="1314"/>
                </a:lnTo>
                <a:lnTo>
                  <a:pt x="19" y="1316"/>
                </a:lnTo>
                <a:lnTo>
                  <a:pt x="20" y="1317"/>
                </a:lnTo>
                <a:lnTo>
                  <a:pt x="22" y="1318"/>
                </a:lnTo>
                <a:lnTo>
                  <a:pt x="22" y="1320"/>
                </a:lnTo>
                <a:lnTo>
                  <a:pt x="20" y="1320"/>
                </a:lnTo>
                <a:lnTo>
                  <a:pt x="19" y="1320"/>
                </a:lnTo>
                <a:lnTo>
                  <a:pt x="18" y="1320"/>
                </a:lnTo>
                <a:lnTo>
                  <a:pt x="18" y="1318"/>
                </a:lnTo>
                <a:lnTo>
                  <a:pt x="17" y="1318"/>
                </a:lnTo>
                <a:lnTo>
                  <a:pt x="15" y="1318"/>
                </a:lnTo>
                <a:lnTo>
                  <a:pt x="15" y="1317"/>
                </a:lnTo>
                <a:lnTo>
                  <a:pt x="14" y="1316"/>
                </a:lnTo>
                <a:lnTo>
                  <a:pt x="15" y="1316"/>
                </a:lnTo>
                <a:lnTo>
                  <a:pt x="15" y="1314"/>
                </a:lnTo>
                <a:lnTo>
                  <a:pt x="14" y="1313"/>
                </a:lnTo>
                <a:lnTo>
                  <a:pt x="14" y="1310"/>
                </a:lnTo>
                <a:lnTo>
                  <a:pt x="15" y="1310"/>
                </a:lnTo>
                <a:lnTo>
                  <a:pt x="15" y="1309"/>
                </a:lnTo>
                <a:lnTo>
                  <a:pt x="17" y="1309"/>
                </a:lnTo>
                <a:lnTo>
                  <a:pt x="17" y="1308"/>
                </a:lnTo>
                <a:lnTo>
                  <a:pt x="15" y="1308"/>
                </a:lnTo>
                <a:lnTo>
                  <a:pt x="14" y="1309"/>
                </a:lnTo>
                <a:lnTo>
                  <a:pt x="14" y="1308"/>
                </a:lnTo>
                <a:lnTo>
                  <a:pt x="13" y="1308"/>
                </a:lnTo>
                <a:lnTo>
                  <a:pt x="11" y="1308"/>
                </a:lnTo>
                <a:lnTo>
                  <a:pt x="11" y="1307"/>
                </a:lnTo>
                <a:lnTo>
                  <a:pt x="11" y="1305"/>
                </a:lnTo>
                <a:lnTo>
                  <a:pt x="11" y="1304"/>
                </a:lnTo>
                <a:lnTo>
                  <a:pt x="10" y="1304"/>
                </a:lnTo>
                <a:lnTo>
                  <a:pt x="10" y="1303"/>
                </a:lnTo>
                <a:lnTo>
                  <a:pt x="10" y="1301"/>
                </a:lnTo>
                <a:lnTo>
                  <a:pt x="10" y="1300"/>
                </a:lnTo>
                <a:lnTo>
                  <a:pt x="9" y="1300"/>
                </a:lnTo>
                <a:lnTo>
                  <a:pt x="9" y="1299"/>
                </a:lnTo>
                <a:lnTo>
                  <a:pt x="9" y="1297"/>
                </a:lnTo>
                <a:lnTo>
                  <a:pt x="6" y="1296"/>
                </a:lnTo>
                <a:lnTo>
                  <a:pt x="6" y="1295"/>
                </a:lnTo>
                <a:lnTo>
                  <a:pt x="6" y="1293"/>
                </a:lnTo>
                <a:lnTo>
                  <a:pt x="5" y="1293"/>
                </a:lnTo>
                <a:lnTo>
                  <a:pt x="3" y="1293"/>
                </a:lnTo>
                <a:lnTo>
                  <a:pt x="1" y="1293"/>
                </a:lnTo>
                <a:lnTo>
                  <a:pt x="2" y="1292"/>
                </a:lnTo>
                <a:lnTo>
                  <a:pt x="1" y="1291"/>
                </a:lnTo>
                <a:lnTo>
                  <a:pt x="1" y="1289"/>
                </a:lnTo>
                <a:lnTo>
                  <a:pt x="0" y="1288"/>
                </a:lnTo>
                <a:lnTo>
                  <a:pt x="1" y="1288"/>
                </a:lnTo>
                <a:lnTo>
                  <a:pt x="2" y="1288"/>
                </a:lnTo>
                <a:lnTo>
                  <a:pt x="2" y="1289"/>
                </a:lnTo>
                <a:lnTo>
                  <a:pt x="3" y="1289"/>
                </a:lnTo>
                <a:lnTo>
                  <a:pt x="5" y="1288"/>
                </a:lnTo>
                <a:lnTo>
                  <a:pt x="6" y="1288"/>
                </a:lnTo>
                <a:lnTo>
                  <a:pt x="9" y="1286"/>
                </a:lnTo>
                <a:lnTo>
                  <a:pt x="9" y="1284"/>
                </a:lnTo>
                <a:lnTo>
                  <a:pt x="7" y="1284"/>
                </a:lnTo>
                <a:lnTo>
                  <a:pt x="6" y="1284"/>
                </a:lnTo>
                <a:lnTo>
                  <a:pt x="7" y="1283"/>
                </a:lnTo>
                <a:lnTo>
                  <a:pt x="9" y="1283"/>
                </a:lnTo>
                <a:lnTo>
                  <a:pt x="10" y="1282"/>
                </a:lnTo>
                <a:lnTo>
                  <a:pt x="9" y="1282"/>
                </a:lnTo>
                <a:lnTo>
                  <a:pt x="9" y="1280"/>
                </a:lnTo>
                <a:lnTo>
                  <a:pt x="9" y="1278"/>
                </a:lnTo>
                <a:lnTo>
                  <a:pt x="7" y="1278"/>
                </a:lnTo>
                <a:lnTo>
                  <a:pt x="7" y="1276"/>
                </a:lnTo>
                <a:lnTo>
                  <a:pt x="5" y="1275"/>
                </a:lnTo>
                <a:lnTo>
                  <a:pt x="5" y="1274"/>
                </a:lnTo>
                <a:lnTo>
                  <a:pt x="6" y="1272"/>
                </a:lnTo>
                <a:lnTo>
                  <a:pt x="6" y="1271"/>
                </a:lnTo>
                <a:lnTo>
                  <a:pt x="7" y="1271"/>
                </a:lnTo>
                <a:lnTo>
                  <a:pt x="7" y="1270"/>
                </a:lnTo>
                <a:lnTo>
                  <a:pt x="6" y="1270"/>
                </a:lnTo>
                <a:lnTo>
                  <a:pt x="7" y="1269"/>
                </a:lnTo>
                <a:lnTo>
                  <a:pt x="7" y="1267"/>
                </a:lnTo>
                <a:lnTo>
                  <a:pt x="6" y="1267"/>
                </a:lnTo>
                <a:lnTo>
                  <a:pt x="6" y="1266"/>
                </a:lnTo>
                <a:lnTo>
                  <a:pt x="7" y="1265"/>
                </a:lnTo>
                <a:lnTo>
                  <a:pt x="7" y="1263"/>
                </a:lnTo>
                <a:lnTo>
                  <a:pt x="9" y="1263"/>
                </a:lnTo>
                <a:lnTo>
                  <a:pt x="9" y="1262"/>
                </a:lnTo>
                <a:lnTo>
                  <a:pt x="9" y="1261"/>
                </a:lnTo>
                <a:lnTo>
                  <a:pt x="10" y="1261"/>
                </a:lnTo>
                <a:lnTo>
                  <a:pt x="10" y="1262"/>
                </a:lnTo>
                <a:lnTo>
                  <a:pt x="11" y="1263"/>
                </a:lnTo>
                <a:lnTo>
                  <a:pt x="10" y="1263"/>
                </a:lnTo>
                <a:lnTo>
                  <a:pt x="10" y="1265"/>
                </a:lnTo>
                <a:lnTo>
                  <a:pt x="9" y="1265"/>
                </a:lnTo>
                <a:lnTo>
                  <a:pt x="9" y="1266"/>
                </a:lnTo>
                <a:lnTo>
                  <a:pt x="9" y="1267"/>
                </a:lnTo>
                <a:lnTo>
                  <a:pt x="9" y="1266"/>
                </a:lnTo>
                <a:lnTo>
                  <a:pt x="10" y="1266"/>
                </a:lnTo>
                <a:lnTo>
                  <a:pt x="10" y="1269"/>
                </a:lnTo>
                <a:lnTo>
                  <a:pt x="9" y="1269"/>
                </a:lnTo>
                <a:lnTo>
                  <a:pt x="9" y="1270"/>
                </a:lnTo>
                <a:lnTo>
                  <a:pt x="10" y="1270"/>
                </a:lnTo>
                <a:lnTo>
                  <a:pt x="10" y="1269"/>
                </a:lnTo>
                <a:lnTo>
                  <a:pt x="11" y="1269"/>
                </a:lnTo>
                <a:lnTo>
                  <a:pt x="11" y="1267"/>
                </a:lnTo>
                <a:lnTo>
                  <a:pt x="13" y="1267"/>
                </a:lnTo>
                <a:lnTo>
                  <a:pt x="14" y="1267"/>
                </a:lnTo>
                <a:lnTo>
                  <a:pt x="14" y="1266"/>
                </a:lnTo>
                <a:lnTo>
                  <a:pt x="15" y="1265"/>
                </a:lnTo>
                <a:lnTo>
                  <a:pt x="15" y="1266"/>
                </a:lnTo>
                <a:lnTo>
                  <a:pt x="17" y="1266"/>
                </a:lnTo>
                <a:lnTo>
                  <a:pt x="17" y="1263"/>
                </a:lnTo>
                <a:lnTo>
                  <a:pt x="18" y="1263"/>
                </a:lnTo>
                <a:lnTo>
                  <a:pt x="17" y="1262"/>
                </a:lnTo>
                <a:lnTo>
                  <a:pt x="17" y="1261"/>
                </a:lnTo>
                <a:lnTo>
                  <a:pt x="17" y="1259"/>
                </a:lnTo>
                <a:lnTo>
                  <a:pt x="15" y="1259"/>
                </a:lnTo>
                <a:lnTo>
                  <a:pt x="17" y="1259"/>
                </a:lnTo>
                <a:lnTo>
                  <a:pt x="18" y="1259"/>
                </a:lnTo>
                <a:lnTo>
                  <a:pt x="20" y="1259"/>
                </a:lnTo>
                <a:lnTo>
                  <a:pt x="20" y="1258"/>
                </a:lnTo>
                <a:lnTo>
                  <a:pt x="22" y="1258"/>
                </a:lnTo>
                <a:lnTo>
                  <a:pt x="23" y="1258"/>
                </a:lnTo>
                <a:lnTo>
                  <a:pt x="24" y="1258"/>
                </a:lnTo>
                <a:lnTo>
                  <a:pt x="26" y="1258"/>
                </a:lnTo>
                <a:lnTo>
                  <a:pt x="27" y="1258"/>
                </a:lnTo>
                <a:lnTo>
                  <a:pt x="28" y="1257"/>
                </a:lnTo>
                <a:lnTo>
                  <a:pt x="30" y="1257"/>
                </a:lnTo>
                <a:lnTo>
                  <a:pt x="31" y="1255"/>
                </a:lnTo>
                <a:lnTo>
                  <a:pt x="31" y="1257"/>
                </a:lnTo>
                <a:lnTo>
                  <a:pt x="32" y="1257"/>
                </a:lnTo>
                <a:lnTo>
                  <a:pt x="31" y="1255"/>
                </a:lnTo>
                <a:lnTo>
                  <a:pt x="32" y="1255"/>
                </a:lnTo>
                <a:close/>
                <a:moveTo>
                  <a:pt x="14" y="1254"/>
                </a:moveTo>
                <a:lnTo>
                  <a:pt x="14" y="1255"/>
                </a:lnTo>
                <a:lnTo>
                  <a:pt x="13" y="1254"/>
                </a:lnTo>
                <a:lnTo>
                  <a:pt x="13" y="1253"/>
                </a:lnTo>
                <a:lnTo>
                  <a:pt x="14" y="1253"/>
                </a:lnTo>
                <a:lnTo>
                  <a:pt x="15" y="1254"/>
                </a:lnTo>
                <a:lnTo>
                  <a:pt x="14" y="1254"/>
                </a:lnTo>
                <a:close/>
                <a:moveTo>
                  <a:pt x="35" y="1254"/>
                </a:moveTo>
                <a:lnTo>
                  <a:pt x="34" y="1254"/>
                </a:lnTo>
                <a:lnTo>
                  <a:pt x="34" y="1253"/>
                </a:lnTo>
                <a:lnTo>
                  <a:pt x="35" y="1253"/>
                </a:lnTo>
                <a:lnTo>
                  <a:pt x="35" y="1254"/>
                </a:lnTo>
                <a:close/>
                <a:moveTo>
                  <a:pt x="41" y="1257"/>
                </a:moveTo>
                <a:lnTo>
                  <a:pt x="39" y="1257"/>
                </a:lnTo>
                <a:lnTo>
                  <a:pt x="40" y="1255"/>
                </a:lnTo>
                <a:lnTo>
                  <a:pt x="40" y="1254"/>
                </a:lnTo>
                <a:lnTo>
                  <a:pt x="40" y="1253"/>
                </a:lnTo>
                <a:lnTo>
                  <a:pt x="41" y="1253"/>
                </a:lnTo>
                <a:lnTo>
                  <a:pt x="41" y="1254"/>
                </a:lnTo>
                <a:lnTo>
                  <a:pt x="43" y="1254"/>
                </a:lnTo>
                <a:lnTo>
                  <a:pt x="43" y="1255"/>
                </a:lnTo>
                <a:lnTo>
                  <a:pt x="41" y="1255"/>
                </a:lnTo>
                <a:lnTo>
                  <a:pt x="41" y="1257"/>
                </a:lnTo>
                <a:close/>
                <a:moveTo>
                  <a:pt x="14" y="1253"/>
                </a:moveTo>
                <a:lnTo>
                  <a:pt x="14" y="1252"/>
                </a:lnTo>
                <a:lnTo>
                  <a:pt x="14" y="1253"/>
                </a:lnTo>
                <a:close/>
                <a:moveTo>
                  <a:pt x="27" y="1245"/>
                </a:moveTo>
                <a:lnTo>
                  <a:pt x="28" y="1246"/>
                </a:lnTo>
                <a:lnTo>
                  <a:pt x="28" y="1248"/>
                </a:lnTo>
                <a:lnTo>
                  <a:pt x="28" y="1250"/>
                </a:lnTo>
                <a:lnTo>
                  <a:pt x="30" y="1252"/>
                </a:lnTo>
                <a:lnTo>
                  <a:pt x="30" y="1253"/>
                </a:lnTo>
                <a:lnTo>
                  <a:pt x="31" y="1254"/>
                </a:lnTo>
                <a:lnTo>
                  <a:pt x="30" y="1254"/>
                </a:lnTo>
                <a:lnTo>
                  <a:pt x="28" y="1255"/>
                </a:lnTo>
                <a:lnTo>
                  <a:pt x="27" y="1255"/>
                </a:lnTo>
                <a:lnTo>
                  <a:pt x="27" y="1254"/>
                </a:lnTo>
                <a:lnTo>
                  <a:pt x="27" y="1255"/>
                </a:lnTo>
                <a:lnTo>
                  <a:pt x="26" y="1255"/>
                </a:lnTo>
                <a:lnTo>
                  <a:pt x="24" y="1255"/>
                </a:lnTo>
                <a:lnTo>
                  <a:pt x="23" y="1257"/>
                </a:lnTo>
                <a:lnTo>
                  <a:pt x="22" y="1258"/>
                </a:lnTo>
                <a:lnTo>
                  <a:pt x="20" y="1258"/>
                </a:lnTo>
                <a:lnTo>
                  <a:pt x="20" y="1257"/>
                </a:lnTo>
                <a:lnTo>
                  <a:pt x="19" y="1257"/>
                </a:lnTo>
                <a:lnTo>
                  <a:pt x="18" y="1255"/>
                </a:lnTo>
                <a:lnTo>
                  <a:pt x="18" y="1254"/>
                </a:lnTo>
                <a:lnTo>
                  <a:pt x="19" y="1254"/>
                </a:lnTo>
                <a:lnTo>
                  <a:pt x="19" y="1253"/>
                </a:lnTo>
                <a:lnTo>
                  <a:pt x="18" y="1253"/>
                </a:lnTo>
                <a:lnTo>
                  <a:pt x="17" y="1253"/>
                </a:lnTo>
                <a:lnTo>
                  <a:pt x="15" y="1253"/>
                </a:lnTo>
                <a:lnTo>
                  <a:pt x="14" y="1253"/>
                </a:lnTo>
                <a:lnTo>
                  <a:pt x="15" y="1252"/>
                </a:lnTo>
                <a:lnTo>
                  <a:pt x="14" y="1252"/>
                </a:lnTo>
                <a:lnTo>
                  <a:pt x="14" y="1250"/>
                </a:lnTo>
                <a:lnTo>
                  <a:pt x="15" y="1250"/>
                </a:lnTo>
                <a:lnTo>
                  <a:pt x="15" y="1249"/>
                </a:lnTo>
                <a:lnTo>
                  <a:pt x="17" y="1248"/>
                </a:lnTo>
                <a:lnTo>
                  <a:pt x="18" y="1248"/>
                </a:lnTo>
                <a:lnTo>
                  <a:pt x="19" y="1246"/>
                </a:lnTo>
                <a:lnTo>
                  <a:pt x="20" y="1246"/>
                </a:lnTo>
                <a:lnTo>
                  <a:pt x="20" y="1245"/>
                </a:lnTo>
                <a:lnTo>
                  <a:pt x="22" y="1244"/>
                </a:lnTo>
                <a:lnTo>
                  <a:pt x="23" y="1244"/>
                </a:lnTo>
                <a:lnTo>
                  <a:pt x="24" y="1244"/>
                </a:lnTo>
                <a:lnTo>
                  <a:pt x="26" y="1244"/>
                </a:lnTo>
                <a:lnTo>
                  <a:pt x="26" y="1245"/>
                </a:lnTo>
                <a:lnTo>
                  <a:pt x="27" y="1245"/>
                </a:lnTo>
                <a:close/>
                <a:moveTo>
                  <a:pt x="48" y="1245"/>
                </a:moveTo>
                <a:lnTo>
                  <a:pt x="49" y="1245"/>
                </a:lnTo>
                <a:lnTo>
                  <a:pt x="51" y="1245"/>
                </a:lnTo>
                <a:lnTo>
                  <a:pt x="51" y="1246"/>
                </a:lnTo>
                <a:lnTo>
                  <a:pt x="52" y="1246"/>
                </a:lnTo>
                <a:lnTo>
                  <a:pt x="53" y="1248"/>
                </a:lnTo>
                <a:lnTo>
                  <a:pt x="52" y="1248"/>
                </a:lnTo>
                <a:lnTo>
                  <a:pt x="51" y="1248"/>
                </a:lnTo>
                <a:lnTo>
                  <a:pt x="48" y="1245"/>
                </a:lnTo>
                <a:lnTo>
                  <a:pt x="47" y="1245"/>
                </a:lnTo>
                <a:lnTo>
                  <a:pt x="47" y="1244"/>
                </a:lnTo>
                <a:lnTo>
                  <a:pt x="47" y="1242"/>
                </a:lnTo>
                <a:lnTo>
                  <a:pt x="48" y="1244"/>
                </a:lnTo>
                <a:lnTo>
                  <a:pt x="48" y="1245"/>
                </a:lnTo>
                <a:close/>
                <a:moveTo>
                  <a:pt x="70" y="1237"/>
                </a:moveTo>
                <a:lnTo>
                  <a:pt x="70" y="1238"/>
                </a:lnTo>
                <a:lnTo>
                  <a:pt x="69" y="1238"/>
                </a:lnTo>
                <a:lnTo>
                  <a:pt x="68" y="1238"/>
                </a:lnTo>
                <a:lnTo>
                  <a:pt x="66" y="1238"/>
                </a:lnTo>
                <a:lnTo>
                  <a:pt x="66" y="1237"/>
                </a:lnTo>
                <a:lnTo>
                  <a:pt x="68" y="1236"/>
                </a:lnTo>
                <a:lnTo>
                  <a:pt x="69" y="1236"/>
                </a:lnTo>
                <a:lnTo>
                  <a:pt x="69" y="1237"/>
                </a:lnTo>
                <a:lnTo>
                  <a:pt x="70" y="1237"/>
                </a:lnTo>
                <a:close/>
                <a:moveTo>
                  <a:pt x="73" y="1233"/>
                </a:moveTo>
                <a:lnTo>
                  <a:pt x="74" y="1233"/>
                </a:lnTo>
                <a:lnTo>
                  <a:pt x="74" y="1235"/>
                </a:lnTo>
                <a:lnTo>
                  <a:pt x="75" y="1235"/>
                </a:lnTo>
                <a:lnTo>
                  <a:pt x="75" y="1236"/>
                </a:lnTo>
                <a:lnTo>
                  <a:pt x="74" y="1236"/>
                </a:lnTo>
                <a:lnTo>
                  <a:pt x="73" y="1236"/>
                </a:lnTo>
                <a:lnTo>
                  <a:pt x="72" y="1235"/>
                </a:lnTo>
                <a:lnTo>
                  <a:pt x="70" y="1235"/>
                </a:lnTo>
                <a:lnTo>
                  <a:pt x="72" y="1233"/>
                </a:lnTo>
                <a:lnTo>
                  <a:pt x="73" y="1233"/>
                </a:lnTo>
                <a:close/>
                <a:moveTo>
                  <a:pt x="20" y="1232"/>
                </a:moveTo>
                <a:lnTo>
                  <a:pt x="20" y="1233"/>
                </a:lnTo>
                <a:lnTo>
                  <a:pt x="22" y="1233"/>
                </a:lnTo>
                <a:lnTo>
                  <a:pt x="23" y="1235"/>
                </a:lnTo>
                <a:lnTo>
                  <a:pt x="22" y="1235"/>
                </a:lnTo>
                <a:lnTo>
                  <a:pt x="20" y="1235"/>
                </a:lnTo>
                <a:lnTo>
                  <a:pt x="20" y="1233"/>
                </a:lnTo>
                <a:lnTo>
                  <a:pt x="19" y="1233"/>
                </a:lnTo>
                <a:lnTo>
                  <a:pt x="19" y="1232"/>
                </a:lnTo>
                <a:lnTo>
                  <a:pt x="20" y="1232"/>
                </a:lnTo>
                <a:close/>
                <a:moveTo>
                  <a:pt x="53" y="1232"/>
                </a:moveTo>
                <a:lnTo>
                  <a:pt x="56" y="1232"/>
                </a:lnTo>
                <a:lnTo>
                  <a:pt x="57" y="1233"/>
                </a:lnTo>
                <a:lnTo>
                  <a:pt x="58" y="1233"/>
                </a:lnTo>
                <a:lnTo>
                  <a:pt x="60" y="1233"/>
                </a:lnTo>
                <a:lnTo>
                  <a:pt x="60" y="1232"/>
                </a:lnTo>
                <a:lnTo>
                  <a:pt x="61" y="1233"/>
                </a:lnTo>
                <a:lnTo>
                  <a:pt x="62" y="1235"/>
                </a:lnTo>
                <a:lnTo>
                  <a:pt x="64" y="1235"/>
                </a:lnTo>
                <a:lnTo>
                  <a:pt x="64" y="1236"/>
                </a:lnTo>
                <a:lnTo>
                  <a:pt x="64" y="1238"/>
                </a:lnTo>
                <a:lnTo>
                  <a:pt x="61" y="1240"/>
                </a:lnTo>
                <a:lnTo>
                  <a:pt x="60" y="1240"/>
                </a:lnTo>
                <a:lnTo>
                  <a:pt x="58" y="1240"/>
                </a:lnTo>
                <a:lnTo>
                  <a:pt x="57" y="1240"/>
                </a:lnTo>
                <a:lnTo>
                  <a:pt x="56" y="1240"/>
                </a:lnTo>
                <a:lnTo>
                  <a:pt x="55" y="1240"/>
                </a:lnTo>
                <a:lnTo>
                  <a:pt x="53" y="1240"/>
                </a:lnTo>
                <a:lnTo>
                  <a:pt x="52" y="1240"/>
                </a:lnTo>
                <a:lnTo>
                  <a:pt x="52" y="1238"/>
                </a:lnTo>
                <a:lnTo>
                  <a:pt x="51" y="1238"/>
                </a:lnTo>
                <a:lnTo>
                  <a:pt x="49" y="1237"/>
                </a:lnTo>
                <a:lnTo>
                  <a:pt x="49" y="1236"/>
                </a:lnTo>
                <a:lnTo>
                  <a:pt x="48" y="1236"/>
                </a:lnTo>
                <a:lnTo>
                  <a:pt x="48" y="1235"/>
                </a:lnTo>
                <a:lnTo>
                  <a:pt x="47" y="1235"/>
                </a:lnTo>
                <a:lnTo>
                  <a:pt x="47" y="1233"/>
                </a:lnTo>
                <a:lnTo>
                  <a:pt x="48" y="1232"/>
                </a:lnTo>
                <a:lnTo>
                  <a:pt x="49" y="1232"/>
                </a:lnTo>
                <a:lnTo>
                  <a:pt x="49" y="1233"/>
                </a:lnTo>
                <a:lnTo>
                  <a:pt x="51" y="1233"/>
                </a:lnTo>
                <a:lnTo>
                  <a:pt x="52" y="1232"/>
                </a:lnTo>
                <a:lnTo>
                  <a:pt x="53" y="1232"/>
                </a:lnTo>
                <a:close/>
                <a:moveTo>
                  <a:pt x="79" y="1233"/>
                </a:moveTo>
                <a:lnTo>
                  <a:pt x="79" y="1232"/>
                </a:lnTo>
                <a:lnTo>
                  <a:pt x="81" y="1232"/>
                </a:lnTo>
                <a:lnTo>
                  <a:pt x="81" y="1233"/>
                </a:lnTo>
                <a:lnTo>
                  <a:pt x="79" y="1233"/>
                </a:lnTo>
                <a:close/>
                <a:moveTo>
                  <a:pt x="81" y="1233"/>
                </a:moveTo>
                <a:lnTo>
                  <a:pt x="81" y="1232"/>
                </a:lnTo>
                <a:lnTo>
                  <a:pt x="81" y="1233"/>
                </a:lnTo>
                <a:close/>
                <a:moveTo>
                  <a:pt x="62" y="1229"/>
                </a:moveTo>
                <a:lnTo>
                  <a:pt x="61" y="1228"/>
                </a:lnTo>
                <a:lnTo>
                  <a:pt x="60" y="1228"/>
                </a:lnTo>
                <a:lnTo>
                  <a:pt x="61" y="1228"/>
                </a:lnTo>
                <a:lnTo>
                  <a:pt x="62" y="1228"/>
                </a:lnTo>
                <a:lnTo>
                  <a:pt x="62" y="1229"/>
                </a:lnTo>
                <a:close/>
                <a:moveTo>
                  <a:pt x="49" y="1220"/>
                </a:moveTo>
                <a:lnTo>
                  <a:pt x="48" y="1220"/>
                </a:lnTo>
                <a:lnTo>
                  <a:pt x="49" y="1220"/>
                </a:lnTo>
                <a:close/>
                <a:moveTo>
                  <a:pt x="40" y="1217"/>
                </a:moveTo>
                <a:lnTo>
                  <a:pt x="41" y="1217"/>
                </a:lnTo>
                <a:lnTo>
                  <a:pt x="43" y="1217"/>
                </a:lnTo>
                <a:lnTo>
                  <a:pt x="43" y="1219"/>
                </a:lnTo>
                <a:lnTo>
                  <a:pt x="44" y="1219"/>
                </a:lnTo>
                <a:lnTo>
                  <a:pt x="44" y="1220"/>
                </a:lnTo>
                <a:lnTo>
                  <a:pt x="45" y="1220"/>
                </a:lnTo>
                <a:lnTo>
                  <a:pt x="45" y="1221"/>
                </a:lnTo>
                <a:lnTo>
                  <a:pt x="47" y="1223"/>
                </a:lnTo>
                <a:lnTo>
                  <a:pt x="47" y="1224"/>
                </a:lnTo>
                <a:lnTo>
                  <a:pt x="45" y="1224"/>
                </a:lnTo>
                <a:lnTo>
                  <a:pt x="44" y="1224"/>
                </a:lnTo>
                <a:lnTo>
                  <a:pt x="43" y="1225"/>
                </a:lnTo>
                <a:lnTo>
                  <a:pt x="41" y="1225"/>
                </a:lnTo>
                <a:lnTo>
                  <a:pt x="41" y="1224"/>
                </a:lnTo>
                <a:lnTo>
                  <a:pt x="39" y="1224"/>
                </a:lnTo>
                <a:lnTo>
                  <a:pt x="39" y="1225"/>
                </a:lnTo>
                <a:lnTo>
                  <a:pt x="37" y="1225"/>
                </a:lnTo>
                <a:lnTo>
                  <a:pt x="37" y="1224"/>
                </a:lnTo>
                <a:lnTo>
                  <a:pt x="36" y="1224"/>
                </a:lnTo>
                <a:lnTo>
                  <a:pt x="35" y="1224"/>
                </a:lnTo>
                <a:lnTo>
                  <a:pt x="35" y="1221"/>
                </a:lnTo>
                <a:lnTo>
                  <a:pt x="35" y="1220"/>
                </a:lnTo>
                <a:lnTo>
                  <a:pt x="35" y="1219"/>
                </a:lnTo>
                <a:lnTo>
                  <a:pt x="35" y="1217"/>
                </a:lnTo>
                <a:lnTo>
                  <a:pt x="36" y="1217"/>
                </a:lnTo>
                <a:lnTo>
                  <a:pt x="40" y="1217"/>
                </a:lnTo>
                <a:close/>
                <a:moveTo>
                  <a:pt x="47" y="1208"/>
                </a:moveTo>
                <a:lnTo>
                  <a:pt x="45" y="1210"/>
                </a:lnTo>
                <a:lnTo>
                  <a:pt x="44" y="1210"/>
                </a:lnTo>
                <a:lnTo>
                  <a:pt x="44" y="1208"/>
                </a:lnTo>
                <a:lnTo>
                  <a:pt x="45" y="1208"/>
                </a:lnTo>
                <a:lnTo>
                  <a:pt x="47" y="1208"/>
                </a:lnTo>
                <a:close/>
                <a:moveTo>
                  <a:pt x="60" y="1204"/>
                </a:moveTo>
                <a:lnTo>
                  <a:pt x="58" y="1204"/>
                </a:lnTo>
                <a:lnTo>
                  <a:pt x="58" y="1203"/>
                </a:lnTo>
                <a:lnTo>
                  <a:pt x="60" y="1203"/>
                </a:lnTo>
                <a:lnTo>
                  <a:pt x="60" y="1204"/>
                </a:lnTo>
                <a:close/>
                <a:moveTo>
                  <a:pt x="95" y="1203"/>
                </a:moveTo>
                <a:lnTo>
                  <a:pt x="94" y="1203"/>
                </a:lnTo>
                <a:lnTo>
                  <a:pt x="95" y="1202"/>
                </a:lnTo>
                <a:lnTo>
                  <a:pt x="95" y="1203"/>
                </a:lnTo>
                <a:close/>
                <a:moveTo>
                  <a:pt x="89" y="1198"/>
                </a:moveTo>
                <a:lnTo>
                  <a:pt x="89" y="1199"/>
                </a:lnTo>
                <a:lnTo>
                  <a:pt x="90" y="1199"/>
                </a:lnTo>
                <a:lnTo>
                  <a:pt x="91" y="1199"/>
                </a:lnTo>
                <a:lnTo>
                  <a:pt x="91" y="1200"/>
                </a:lnTo>
                <a:lnTo>
                  <a:pt x="92" y="1202"/>
                </a:lnTo>
                <a:lnTo>
                  <a:pt x="94" y="1202"/>
                </a:lnTo>
                <a:lnTo>
                  <a:pt x="94" y="1203"/>
                </a:lnTo>
                <a:lnTo>
                  <a:pt x="95" y="1203"/>
                </a:lnTo>
                <a:lnTo>
                  <a:pt x="96" y="1203"/>
                </a:lnTo>
                <a:lnTo>
                  <a:pt x="96" y="1204"/>
                </a:lnTo>
                <a:lnTo>
                  <a:pt x="96" y="1206"/>
                </a:lnTo>
                <a:lnTo>
                  <a:pt x="98" y="1207"/>
                </a:lnTo>
                <a:lnTo>
                  <a:pt x="98" y="1208"/>
                </a:lnTo>
                <a:lnTo>
                  <a:pt x="98" y="1210"/>
                </a:lnTo>
                <a:lnTo>
                  <a:pt x="96" y="1211"/>
                </a:lnTo>
                <a:lnTo>
                  <a:pt x="96" y="1214"/>
                </a:lnTo>
                <a:lnTo>
                  <a:pt x="95" y="1215"/>
                </a:lnTo>
                <a:lnTo>
                  <a:pt x="95" y="1220"/>
                </a:lnTo>
                <a:lnTo>
                  <a:pt x="95" y="1221"/>
                </a:lnTo>
                <a:lnTo>
                  <a:pt x="95" y="1223"/>
                </a:lnTo>
                <a:lnTo>
                  <a:pt x="96" y="1224"/>
                </a:lnTo>
                <a:lnTo>
                  <a:pt x="96" y="1225"/>
                </a:lnTo>
                <a:lnTo>
                  <a:pt x="95" y="1227"/>
                </a:lnTo>
                <a:lnTo>
                  <a:pt x="94" y="1228"/>
                </a:lnTo>
                <a:lnTo>
                  <a:pt x="94" y="1229"/>
                </a:lnTo>
                <a:lnTo>
                  <a:pt x="92" y="1229"/>
                </a:lnTo>
                <a:lnTo>
                  <a:pt x="91" y="1231"/>
                </a:lnTo>
                <a:lnTo>
                  <a:pt x="90" y="1231"/>
                </a:lnTo>
                <a:lnTo>
                  <a:pt x="89" y="1231"/>
                </a:lnTo>
                <a:lnTo>
                  <a:pt x="87" y="1231"/>
                </a:lnTo>
                <a:lnTo>
                  <a:pt x="86" y="1232"/>
                </a:lnTo>
                <a:lnTo>
                  <a:pt x="85" y="1232"/>
                </a:lnTo>
                <a:lnTo>
                  <a:pt x="85" y="1233"/>
                </a:lnTo>
                <a:lnTo>
                  <a:pt x="83" y="1232"/>
                </a:lnTo>
                <a:lnTo>
                  <a:pt x="82" y="1232"/>
                </a:lnTo>
                <a:lnTo>
                  <a:pt x="82" y="1231"/>
                </a:lnTo>
                <a:lnTo>
                  <a:pt x="83" y="1231"/>
                </a:lnTo>
                <a:lnTo>
                  <a:pt x="85" y="1231"/>
                </a:lnTo>
                <a:lnTo>
                  <a:pt x="82" y="1231"/>
                </a:lnTo>
                <a:lnTo>
                  <a:pt x="81" y="1231"/>
                </a:lnTo>
                <a:lnTo>
                  <a:pt x="79" y="1228"/>
                </a:lnTo>
                <a:lnTo>
                  <a:pt x="78" y="1228"/>
                </a:lnTo>
                <a:lnTo>
                  <a:pt x="78" y="1227"/>
                </a:lnTo>
                <a:lnTo>
                  <a:pt x="77" y="1227"/>
                </a:lnTo>
                <a:lnTo>
                  <a:pt x="77" y="1225"/>
                </a:lnTo>
                <a:lnTo>
                  <a:pt x="77" y="1224"/>
                </a:lnTo>
                <a:lnTo>
                  <a:pt x="77" y="1223"/>
                </a:lnTo>
                <a:lnTo>
                  <a:pt x="78" y="1221"/>
                </a:lnTo>
                <a:lnTo>
                  <a:pt x="79" y="1221"/>
                </a:lnTo>
                <a:lnTo>
                  <a:pt x="78" y="1221"/>
                </a:lnTo>
                <a:lnTo>
                  <a:pt x="77" y="1221"/>
                </a:lnTo>
                <a:lnTo>
                  <a:pt x="78" y="1220"/>
                </a:lnTo>
                <a:lnTo>
                  <a:pt x="78" y="1221"/>
                </a:lnTo>
                <a:lnTo>
                  <a:pt x="78" y="1220"/>
                </a:lnTo>
                <a:lnTo>
                  <a:pt x="78" y="1219"/>
                </a:lnTo>
                <a:lnTo>
                  <a:pt x="79" y="1219"/>
                </a:lnTo>
                <a:lnTo>
                  <a:pt x="79" y="1217"/>
                </a:lnTo>
                <a:lnTo>
                  <a:pt x="78" y="1216"/>
                </a:lnTo>
                <a:lnTo>
                  <a:pt x="78" y="1215"/>
                </a:lnTo>
                <a:lnTo>
                  <a:pt x="78" y="1214"/>
                </a:lnTo>
                <a:lnTo>
                  <a:pt x="78" y="1212"/>
                </a:lnTo>
                <a:lnTo>
                  <a:pt x="78" y="1211"/>
                </a:lnTo>
                <a:lnTo>
                  <a:pt x="78" y="1210"/>
                </a:lnTo>
                <a:lnTo>
                  <a:pt x="78" y="1208"/>
                </a:lnTo>
                <a:lnTo>
                  <a:pt x="78" y="1207"/>
                </a:lnTo>
                <a:lnTo>
                  <a:pt x="78" y="1206"/>
                </a:lnTo>
                <a:lnTo>
                  <a:pt x="78" y="1204"/>
                </a:lnTo>
                <a:lnTo>
                  <a:pt x="78" y="1203"/>
                </a:lnTo>
                <a:lnTo>
                  <a:pt x="78" y="1202"/>
                </a:lnTo>
                <a:lnTo>
                  <a:pt x="79" y="1202"/>
                </a:lnTo>
                <a:lnTo>
                  <a:pt x="79" y="1200"/>
                </a:lnTo>
                <a:lnTo>
                  <a:pt x="81" y="1200"/>
                </a:lnTo>
                <a:lnTo>
                  <a:pt x="81" y="1199"/>
                </a:lnTo>
                <a:lnTo>
                  <a:pt x="82" y="1200"/>
                </a:lnTo>
                <a:lnTo>
                  <a:pt x="83" y="1200"/>
                </a:lnTo>
                <a:lnTo>
                  <a:pt x="85" y="1200"/>
                </a:lnTo>
                <a:lnTo>
                  <a:pt x="85" y="1202"/>
                </a:lnTo>
                <a:lnTo>
                  <a:pt x="85" y="1200"/>
                </a:lnTo>
                <a:lnTo>
                  <a:pt x="86" y="1200"/>
                </a:lnTo>
                <a:lnTo>
                  <a:pt x="86" y="1202"/>
                </a:lnTo>
                <a:lnTo>
                  <a:pt x="87" y="1202"/>
                </a:lnTo>
                <a:lnTo>
                  <a:pt x="87" y="1204"/>
                </a:lnTo>
                <a:lnTo>
                  <a:pt x="86" y="1204"/>
                </a:lnTo>
                <a:lnTo>
                  <a:pt x="86" y="1206"/>
                </a:lnTo>
                <a:lnTo>
                  <a:pt x="87" y="1204"/>
                </a:lnTo>
                <a:lnTo>
                  <a:pt x="87" y="1202"/>
                </a:lnTo>
                <a:lnTo>
                  <a:pt x="86" y="1202"/>
                </a:lnTo>
                <a:lnTo>
                  <a:pt x="86" y="1200"/>
                </a:lnTo>
                <a:lnTo>
                  <a:pt x="86" y="1199"/>
                </a:lnTo>
                <a:lnTo>
                  <a:pt x="87" y="1198"/>
                </a:lnTo>
                <a:lnTo>
                  <a:pt x="89" y="1198"/>
                </a:lnTo>
                <a:close/>
                <a:moveTo>
                  <a:pt x="68" y="1202"/>
                </a:moveTo>
                <a:lnTo>
                  <a:pt x="69" y="1202"/>
                </a:lnTo>
                <a:lnTo>
                  <a:pt x="70" y="1202"/>
                </a:lnTo>
                <a:lnTo>
                  <a:pt x="72" y="1202"/>
                </a:lnTo>
                <a:lnTo>
                  <a:pt x="70" y="1203"/>
                </a:lnTo>
                <a:lnTo>
                  <a:pt x="72" y="1203"/>
                </a:lnTo>
                <a:lnTo>
                  <a:pt x="73" y="1202"/>
                </a:lnTo>
                <a:lnTo>
                  <a:pt x="74" y="1202"/>
                </a:lnTo>
                <a:lnTo>
                  <a:pt x="75" y="1202"/>
                </a:lnTo>
                <a:lnTo>
                  <a:pt x="77" y="1203"/>
                </a:lnTo>
                <a:lnTo>
                  <a:pt x="77" y="1204"/>
                </a:lnTo>
                <a:lnTo>
                  <a:pt x="75" y="1206"/>
                </a:lnTo>
                <a:lnTo>
                  <a:pt x="75" y="1207"/>
                </a:lnTo>
                <a:lnTo>
                  <a:pt x="74" y="1208"/>
                </a:lnTo>
                <a:lnTo>
                  <a:pt x="73" y="1210"/>
                </a:lnTo>
                <a:lnTo>
                  <a:pt x="72" y="1211"/>
                </a:lnTo>
                <a:lnTo>
                  <a:pt x="70" y="1211"/>
                </a:lnTo>
                <a:lnTo>
                  <a:pt x="70" y="1212"/>
                </a:lnTo>
                <a:lnTo>
                  <a:pt x="69" y="1212"/>
                </a:lnTo>
                <a:lnTo>
                  <a:pt x="68" y="1214"/>
                </a:lnTo>
                <a:lnTo>
                  <a:pt x="66" y="1214"/>
                </a:lnTo>
                <a:lnTo>
                  <a:pt x="65" y="1214"/>
                </a:lnTo>
                <a:lnTo>
                  <a:pt x="65" y="1212"/>
                </a:lnTo>
                <a:lnTo>
                  <a:pt x="64" y="1212"/>
                </a:lnTo>
                <a:lnTo>
                  <a:pt x="64" y="1214"/>
                </a:lnTo>
                <a:lnTo>
                  <a:pt x="62" y="1214"/>
                </a:lnTo>
                <a:lnTo>
                  <a:pt x="61" y="1214"/>
                </a:lnTo>
                <a:lnTo>
                  <a:pt x="60" y="1214"/>
                </a:lnTo>
                <a:lnTo>
                  <a:pt x="58" y="1215"/>
                </a:lnTo>
                <a:lnTo>
                  <a:pt x="57" y="1215"/>
                </a:lnTo>
                <a:lnTo>
                  <a:pt x="57" y="1212"/>
                </a:lnTo>
                <a:lnTo>
                  <a:pt x="56" y="1211"/>
                </a:lnTo>
                <a:lnTo>
                  <a:pt x="56" y="1210"/>
                </a:lnTo>
                <a:lnTo>
                  <a:pt x="55" y="1210"/>
                </a:lnTo>
                <a:lnTo>
                  <a:pt x="55" y="1208"/>
                </a:lnTo>
                <a:lnTo>
                  <a:pt x="56" y="1208"/>
                </a:lnTo>
                <a:lnTo>
                  <a:pt x="57" y="1208"/>
                </a:lnTo>
                <a:lnTo>
                  <a:pt x="58" y="1208"/>
                </a:lnTo>
                <a:lnTo>
                  <a:pt x="60" y="1208"/>
                </a:lnTo>
                <a:lnTo>
                  <a:pt x="60" y="1207"/>
                </a:lnTo>
                <a:lnTo>
                  <a:pt x="61" y="1207"/>
                </a:lnTo>
                <a:lnTo>
                  <a:pt x="61" y="1206"/>
                </a:lnTo>
                <a:lnTo>
                  <a:pt x="62" y="1206"/>
                </a:lnTo>
                <a:lnTo>
                  <a:pt x="62" y="1204"/>
                </a:lnTo>
                <a:lnTo>
                  <a:pt x="64" y="1204"/>
                </a:lnTo>
                <a:lnTo>
                  <a:pt x="65" y="1204"/>
                </a:lnTo>
                <a:lnTo>
                  <a:pt x="65" y="1203"/>
                </a:lnTo>
                <a:lnTo>
                  <a:pt x="66" y="1202"/>
                </a:lnTo>
                <a:lnTo>
                  <a:pt x="66" y="1200"/>
                </a:lnTo>
                <a:lnTo>
                  <a:pt x="68" y="1200"/>
                </a:lnTo>
                <a:lnTo>
                  <a:pt x="68" y="1199"/>
                </a:lnTo>
                <a:lnTo>
                  <a:pt x="69" y="1199"/>
                </a:lnTo>
                <a:lnTo>
                  <a:pt x="69" y="1198"/>
                </a:lnTo>
                <a:lnTo>
                  <a:pt x="69" y="1197"/>
                </a:lnTo>
                <a:lnTo>
                  <a:pt x="70" y="1197"/>
                </a:lnTo>
                <a:lnTo>
                  <a:pt x="70" y="1198"/>
                </a:lnTo>
                <a:lnTo>
                  <a:pt x="69" y="1199"/>
                </a:lnTo>
                <a:lnTo>
                  <a:pt x="68" y="1202"/>
                </a:lnTo>
                <a:close/>
                <a:moveTo>
                  <a:pt x="136" y="1197"/>
                </a:moveTo>
                <a:lnTo>
                  <a:pt x="134" y="1197"/>
                </a:lnTo>
                <a:lnTo>
                  <a:pt x="134" y="1195"/>
                </a:lnTo>
                <a:lnTo>
                  <a:pt x="136" y="1195"/>
                </a:lnTo>
                <a:lnTo>
                  <a:pt x="136" y="1197"/>
                </a:lnTo>
                <a:close/>
                <a:moveTo>
                  <a:pt x="89" y="1194"/>
                </a:moveTo>
                <a:lnTo>
                  <a:pt x="89" y="1195"/>
                </a:lnTo>
                <a:lnTo>
                  <a:pt x="87" y="1195"/>
                </a:lnTo>
                <a:lnTo>
                  <a:pt x="87" y="1194"/>
                </a:lnTo>
                <a:lnTo>
                  <a:pt x="89" y="1194"/>
                </a:lnTo>
                <a:lnTo>
                  <a:pt x="89" y="1193"/>
                </a:lnTo>
                <a:lnTo>
                  <a:pt x="90" y="1194"/>
                </a:lnTo>
                <a:lnTo>
                  <a:pt x="89" y="1194"/>
                </a:lnTo>
                <a:close/>
                <a:moveTo>
                  <a:pt x="68" y="1193"/>
                </a:moveTo>
                <a:lnTo>
                  <a:pt x="68" y="1191"/>
                </a:lnTo>
                <a:lnTo>
                  <a:pt x="68" y="1193"/>
                </a:lnTo>
                <a:close/>
                <a:moveTo>
                  <a:pt x="69" y="1191"/>
                </a:moveTo>
                <a:lnTo>
                  <a:pt x="68" y="1191"/>
                </a:lnTo>
                <a:lnTo>
                  <a:pt x="69" y="1191"/>
                </a:lnTo>
                <a:close/>
                <a:moveTo>
                  <a:pt x="70" y="1191"/>
                </a:moveTo>
                <a:lnTo>
                  <a:pt x="72" y="1190"/>
                </a:lnTo>
                <a:lnTo>
                  <a:pt x="72" y="1191"/>
                </a:lnTo>
                <a:lnTo>
                  <a:pt x="70" y="1191"/>
                </a:lnTo>
                <a:close/>
                <a:moveTo>
                  <a:pt x="73" y="1189"/>
                </a:moveTo>
                <a:lnTo>
                  <a:pt x="72" y="1190"/>
                </a:lnTo>
                <a:lnTo>
                  <a:pt x="73" y="1189"/>
                </a:lnTo>
                <a:lnTo>
                  <a:pt x="73" y="1187"/>
                </a:lnTo>
                <a:lnTo>
                  <a:pt x="74" y="1187"/>
                </a:lnTo>
                <a:lnTo>
                  <a:pt x="73" y="1189"/>
                </a:lnTo>
                <a:close/>
                <a:moveTo>
                  <a:pt x="77" y="1185"/>
                </a:moveTo>
                <a:lnTo>
                  <a:pt x="77" y="1183"/>
                </a:lnTo>
                <a:lnTo>
                  <a:pt x="78" y="1183"/>
                </a:lnTo>
                <a:lnTo>
                  <a:pt x="78" y="1185"/>
                </a:lnTo>
                <a:lnTo>
                  <a:pt x="77" y="1185"/>
                </a:lnTo>
                <a:close/>
                <a:moveTo>
                  <a:pt x="77" y="1183"/>
                </a:moveTo>
                <a:lnTo>
                  <a:pt x="75" y="1183"/>
                </a:lnTo>
                <a:lnTo>
                  <a:pt x="77" y="1183"/>
                </a:lnTo>
                <a:close/>
                <a:moveTo>
                  <a:pt x="81" y="1183"/>
                </a:moveTo>
                <a:lnTo>
                  <a:pt x="79" y="1183"/>
                </a:lnTo>
                <a:lnTo>
                  <a:pt x="79" y="1182"/>
                </a:lnTo>
                <a:lnTo>
                  <a:pt x="81" y="1182"/>
                </a:lnTo>
                <a:lnTo>
                  <a:pt x="81" y="1183"/>
                </a:lnTo>
                <a:close/>
                <a:moveTo>
                  <a:pt x="92" y="1182"/>
                </a:moveTo>
                <a:lnTo>
                  <a:pt x="91" y="1182"/>
                </a:lnTo>
                <a:lnTo>
                  <a:pt x="92" y="1182"/>
                </a:lnTo>
                <a:close/>
                <a:moveTo>
                  <a:pt x="78" y="1182"/>
                </a:moveTo>
                <a:lnTo>
                  <a:pt x="78" y="1183"/>
                </a:lnTo>
                <a:lnTo>
                  <a:pt x="77" y="1183"/>
                </a:lnTo>
                <a:lnTo>
                  <a:pt x="78" y="1182"/>
                </a:lnTo>
                <a:close/>
                <a:moveTo>
                  <a:pt x="60" y="1176"/>
                </a:moveTo>
                <a:lnTo>
                  <a:pt x="60" y="1174"/>
                </a:lnTo>
                <a:lnTo>
                  <a:pt x="60" y="1176"/>
                </a:lnTo>
                <a:close/>
                <a:moveTo>
                  <a:pt x="116" y="1173"/>
                </a:moveTo>
                <a:lnTo>
                  <a:pt x="115" y="1173"/>
                </a:lnTo>
                <a:lnTo>
                  <a:pt x="116" y="1173"/>
                </a:lnTo>
                <a:close/>
                <a:moveTo>
                  <a:pt x="145" y="1149"/>
                </a:moveTo>
                <a:lnTo>
                  <a:pt x="144" y="1149"/>
                </a:lnTo>
                <a:lnTo>
                  <a:pt x="144" y="1148"/>
                </a:lnTo>
                <a:lnTo>
                  <a:pt x="145" y="1148"/>
                </a:lnTo>
                <a:lnTo>
                  <a:pt x="145" y="1149"/>
                </a:lnTo>
                <a:close/>
                <a:moveTo>
                  <a:pt x="145" y="1142"/>
                </a:moveTo>
                <a:lnTo>
                  <a:pt x="144" y="1142"/>
                </a:lnTo>
                <a:lnTo>
                  <a:pt x="144" y="1140"/>
                </a:lnTo>
                <a:lnTo>
                  <a:pt x="144" y="1139"/>
                </a:lnTo>
                <a:lnTo>
                  <a:pt x="145" y="1139"/>
                </a:lnTo>
                <a:lnTo>
                  <a:pt x="145" y="1142"/>
                </a:lnTo>
                <a:close/>
                <a:moveTo>
                  <a:pt x="161" y="1125"/>
                </a:moveTo>
                <a:lnTo>
                  <a:pt x="161" y="1123"/>
                </a:lnTo>
                <a:lnTo>
                  <a:pt x="162" y="1125"/>
                </a:lnTo>
                <a:lnTo>
                  <a:pt x="161" y="1125"/>
                </a:lnTo>
                <a:close/>
                <a:moveTo>
                  <a:pt x="91" y="1119"/>
                </a:moveTo>
                <a:lnTo>
                  <a:pt x="92" y="1119"/>
                </a:lnTo>
                <a:lnTo>
                  <a:pt x="91" y="1119"/>
                </a:lnTo>
                <a:close/>
                <a:moveTo>
                  <a:pt x="662" y="1106"/>
                </a:moveTo>
                <a:lnTo>
                  <a:pt x="661" y="1106"/>
                </a:lnTo>
                <a:lnTo>
                  <a:pt x="662" y="1106"/>
                </a:lnTo>
                <a:close/>
                <a:moveTo>
                  <a:pt x="104" y="1101"/>
                </a:moveTo>
                <a:lnTo>
                  <a:pt x="103" y="1101"/>
                </a:lnTo>
                <a:lnTo>
                  <a:pt x="104" y="1100"/>
                </a:lnTo>
                <a:lnTo>
                  <a:pt x="104" y="1101"/>
                </a:lnTo>
                <a:close/>
                <a:moveTo>
                  <a:pt x="666" y="1096"/>
                </a:moveTo>
                <a:lnTo>
                  <a:pt x="665" y="1096"/>
                </a:lnTo>
                <a:lnTo>
                  <a:pt x="665" y="1094"/>
                </a:lnTo>
                <a:lnTo>
                  <a:pt x="666" y="1094"/>
                </a:lnTo>
                <a:lnTo>
                  <a:pt x="666" y="1096"/>
                </a:lnTo>
                <a:close/>
                <a:moveTo>
                  <a:pt x="111" y="1094"/>
                </a:moveTo>
                <a:lnTo>
                  <a:pt x="109" y="1094"/>
                </a:lnTo>
                <a:lnTo>
                  <a:pt x="111" y="1094"/>
                </a:lnTo>
                <a:close/>
                <a:moveTo>
                  <a:pt x="682" y="1081"/>
                </a:moveTo>
                <a:lnTo>
                  <a:pt x="682" y="1080"/>
                </a:lnTo>
                <a:lnTo>
                  <a:pt x="682" y="1081"/>
                </a:lnTo>
                <a:close/>
                <a:moveTo>
                  <a:pt x="683" y="1080"/>
                </a:moveTo>
                <a:lnTo>
                  <a:pt x="682" y="1080"/>
                </a:lnTo>
                <a:lnTo>
                  <a:pt x="683" y="1080"/>
                </a:lnTo>
                <a:close/>
                <a:moveTo>
                  <a:pt x="683" y="1079"/>
                </a:moveTo>
                <a:lnTo>
                  <a:pt x="682" y="1079"/>
                </a:lnTo>
                <a:lnTo>
                  <a:pt x="683" y="1079"/>
                </a:lnTo>
                <a:close/>
                <a:moveTo>
                  <a:pt x="695" y="1073"/>
                </a:moveTo>
                <a:lnTo>
                  <a:pt x="693" y="1073"/>
                </a:lnTo>
                <a:lnTo>
                  <a:pt x="695" y="1073"/>
                </a:lnTo>
                <a:close/>
                <a:moveTo>
                  <a:pt x="696" y="1072"/>
                </a:moveTo>
                <a:lnTo>
                  <a:pt x="696" y="1073"/>
                </a:lnTo>
                <a:lnTo>
                  <a:pt x="695" y="1073"/>
                </a:lnTo>
                <a:lnTo>
                  <a:pt x="696" y="1072"/>
                </a:lnTo>
                <a:close/>
                <a:moveTo>
                  <a:pt x="695" y="1071"/>
                </a:moveTo>
                <a:lnTo>
                  <a:pt x="695" y="1072"/>
                </a:lnTo>
                <a:lnTo>
                  <a:pt x="693" y="1072"/>
                </a:lnTo>
                <a:lnTo>
                  <a:pt x="693" y="1071"/>
                </a:lnTo>
                <a:lnTo>
                  <a:pt x="695" y="1071"/>
                </a:lnTo>
                <a:close/>
                <a:moveTo>
                  <a:pt x="305" y="1071"/>
                </a:moveTo>
                <a:lnTo>
                  <a:pt x="303" y="1071"/>
                </a:lnTo>
                <a:lnTo>
                  <a:pt x="303" y="1070"/>
                </a:lnTo>
                <a:lnTo>
                  <a:pt x="305" y="1071"/>
                </a:lnTo>
                <a:close/>
                <a:moveTo>
                  <a:pt x="696" y="1071"/>
                </a:moveTo>
                <a:lnTo>
                  <a:pt x="695" y="1071"/>
                </a:lnTo>
                <a:lnTo>
                  <a:pt x="696" y="1070"/>
                </a:lnTo>
                <a:lnTo>
                  <a:pt x="696" y="1071"/>
                </a:lnTo>
                <a:close/>
                <a:moveTo>
                  <a:pt x="710" y="1062"/>
                </a:moveTo>
                <a:lnTo>
                  <a:pt x="709" y="1062"/>
                </a:lnTo>
                <a:lnTo>
                  <a:pt x="709" y="1060"/>
                </a:lnTo>
                <a:lnTo>
                  <a:pt x="710" y="1060"/>
                </a:lnTo>
                <a:lnTo>
                  <a:pt x="710" y="1062"/>
                </a:lnTo>
                <a:close/>
                <a:moveTo>
                  <a:pt x="272" y="1036"/>
                </a:moveTo>
                <a:lnTo>
                  <a:pt x="272" y="1034"/>
                </a:lnTo>
                <a:lnTo>
                  <a:pt x="272" y="1036"/>
                </a:lnTo>
                <a:close/>
                <a:moveTo>
                  <a:pt x="277" y="1032"/>
                </a:moveTo>
                <a:lnTo>
                  <a:pt x="276" y="1032"/>
                </a:lnTo>
                <a:lnTo>
                  <a:pt x="276" y="1030"/>
                </a:lnTo>
                <a:lnTo>
                  <a:pt x="277" y="1030"/>
                </a:lnTo>
                <a:lnTo>
                  <a:pt x="277" y="1032"/>
                </a:lnTo>
                <a:close/>
                <a:moveTo>
                  <a:pt x="281" y="1026"/>
                </a:moveTo>
                <a:lnTo>
                  <a:pt x="281" y="1028"/>
                </a:lnTo>
                <a:lnTo>
                  <a:pt x="280" y="1026"/>
                </a:lnTo>
                <a:lnTo>
                  <a:pt x="280" y="1025"/>
                </a:lnTo>
                <a:lnTo>
                  <a:pt x="281" y="1025"/>
                </a:lnTo>
                <a:lnTo>
                  <a:pt x="282" y="1026"/>
                </a:lnTo>
                <a:lnTo>
                  <a:pt x="281" y="1026"/>
                </a:lnTo>
                <a:close/>
                <a:moveTo>
                  <a:pt x="274" y="1025"/>
                </a:moveTo>
                <a:lnTo>
                  <a:pt x="273" y="1026"/>
                </a:lnTo>
                <a:lnTo>
                  <a:pt x="273" y="1025"/>
                </a:lnTo>
                <a:lnTo>
                  <a:pt x="273" y="1024"/>
                </a:lnTo>
                <a:lnTo>
                  <a:pt x="274" y="1024"/>
                </a:lnTo>
                <a:lnTo>
                  <a:pt x="274" y="1025"/>
                </a:lnTo>
                <a:close/>
                <a:moveTo>
                  <a:pt x="274" y="1022"/>
                </a:moveTo>
                <a:lnTo>
                  <a:pt x="276" y="1022"/>
                </a:lnTo>
                <a:lnTo>
                  <a:pt x="274" y="1022"/>
                </a:lnTo>
                <a:close/>
                <a:moveTo>
                  <a:pt x="281" y="1020"/>
                </a:moveTo>
                <a:lnTo>
                  <a:pt x="280" y="1020"/>
                </a:lnTo>
                <a:lnTo>
                  <a:pt x="281" y="1020"/>
                </a:lnTo>
                <a:close/>
                <a:moveTo>
                  <a:pt x="282" y="1019"/>
                </a:moveTo>
                <a:lnTo>
                  <a:pt x="281" y="1017"/>
                </a:lnTo>
                <a:lnTo>
                  <a:pt x="282" y="1017"/>
                </a:lnTo>
                <a:lnTo>
                  <a:pt x="282" y="1019"/>
                </a:lnTo>
                <a:close/>
                <a:moveTo>
                  <a:pt x="284" y="1016"/>
                </a:moveTo>
                <a:lnTo>
                  <a:pt x="284" y="1015"/>
                </a:lnTo>
                <a:lnTo>
                  <a:pt x="285" y="1015"/>
                </a:lnTo>
                <a:lnTo>
                  <a:pt x="285" y="1016"/>
                </a:lnTo>
                <a:lnTo>
                  <a:pt x="284" y="1016"/>
                </a:lnTo>
                <a:close/>
                <a:moveTo>
                  <a:pt x="332" y="999"/>
                </a:moveTo>
                <a:lnTo>
                  <a:pt x="332" y="1000"/>
                </a:lnTo>
                <a:lnTo>
                  <a:pt x="332" y="999"/>
                </a:lnTo>
                <a:lnTo>
                  <a:pt x="331" y="999"/>
                </a:lnTo>
                <a:lnTo>
                  <a:pt x="332" y="999"/>
                </a:lnTo>
                <a:close/>
                <a:moveTo>
                  <a:pt x="333" y="996"/>
                </a:moveTo>
                <a:lnTo>
                  <a:pt x="332" y="996"/>
                </a:lnTo>
                <a:lnTo>
                  <a:pt x="332" y="995"/>
                </a:lnTo>
                <a:lnTo>
                  <a:pt x="333" y="995"/>
                </a:lnTo>
                <a:lnTo>
                  <a:pt x="333" y="996"/>
                </a:lnTo>
                <a:close/>
                <a:moveTo>
                  <a:pt x="335" y="995"/>
                </a:moveTo>
                <a:lnTo>
                  <a:pt x="333" y="995"/>
                </a:lnTo>
                <a:lnTo>
                  <a:pt x="333" y="994"/>
                </a:lnTo>
                <a:lnTo>
                  <a:pt x="335" y="994"/>
                </a:lnTo>
                <a:lnTo>
                  <a:pt x="335" y="995"/>
                </a:lnTo>
                <a:close/>
                <a:moveTo>
                  <a:pt x="212" y="991"/>
                </a:moveTo>
                <a:lnTo>
                  <a:pt x="213" y="991"/>
                </a:lnTo>
                <a:lnTo>
                  <a:pt x="212" y="991"/>
                </a:lnTo>
                <a:close/>
                <a:moveTo>
                  <a:pt x="212" y="991"/>
                </a:moveTo>
                <a:lnTo>
                  <a:pt x="210" y="991"/>
                </a:lnTo>
                <a:lnTo>
                  <a:pt x="210" y="990"/>
                </a:lnTo>
                <a:lnTo>
                  <a:pt x="212" y="990"/>
                </a:lnTo>
                <a:lnTo>
                  <a:pt x="213" y="990"/>
                </a:lnTo>
                <a:lnTo>
                  <a:pt x="212" y="991"/>
                </a:lnTo>
                <a:close/>
                <a:moveTo>
                  <a:pt x="345" y="991"/>
                </a:moveTo>
                <a:lnTo>
                  <a:pt x="346" y="991"/>
                </a:lnTo>
                <a:lnTo>
                  <a:pt x="348" y="991"/>
                </a:lnTo>
                <a:lnTo>
                  <a:pt x="348" y="992"/>
                </a:lnTo>
                <a:lnTo>
                  <a:pt x="349" y="994"/>
                </a:lnTo>
                <a:lnTo>
                  <a:pt x="349" y="995"/>
                </a:lnTo>
                <a:lnTo>
                  <a:pt x="349" y="996"/>
                </a:lnTo>
                <a:lnTo>
                  <a:pt x="348" y="998"/>
                </a:lnTo>
                <a:lnTo>
                  <a:pt x="345" y="998"/>
                </a:lnTo>
                <a:lnTo>
                  <a:pt x="344" y="998"/>
                </a:lnTo>
                <a:lnTo>
                  <a:pt x="343" y="998"/>
                </a:lnTo>
                <a:lnTo>
                  <a:pt x="343" y="999"/>
                </a:lnTo>
                <a:lnTo>
                  <a:pt x="341" y="999"/>
                </a:lnTo>
                <a:lnTo>
                  <a:pt x="341" y="996"/>
                </a:lnTo>
                <a:lnTo>
                  <a:pt x="343" y="996"/>
                </a:lnTo>
                <a:lnTo>
                  <a:pt x="343" y="995"/>
                </a:lnTo>
                <a:lnTo>
                  <a:pt x="344" y="995"/>
                </a:lnTo>
                <a:lnTo>
                  <a:pt x="344" y="994"/>
                </a:lnTo>
                <a:lnTo>
                  <a:pt x="344" y="990"/>
                </a:lnTo>
                <a:lnTo>
                  <a:pt x="345" y="988"/>
                </a:lnTo>
                <a:lnTo>
                  <a:pt x="345" y="990"/>
                </a:lnTo>
                <a:lnTo>
                  <a:pt x="345" y="991"/>
                </a:lnTo>
                <a:close/>
                <a:moveTo>
                  <a:pt x="219" y="987"/>
                </a:moveTo>
                <a:lnTo>
                  <a:pt x="218" y="987"/>
                </a:lnTo>
                <a:lnTo>
                  <a:pt x="218" y="986"/>
                </a:lnTo>
                <a:lnTo>
                  <a:pt x="219" y="986"/>
                </a:lnTo>
                <a:lnTo>
                  <a:pt x="219" y="987"/>
                </a:lnTo>
                <a:close/>
                <a:moveTo>
                  <a:pt x="235" y="984"/>
                </a:moveTo>
                <a:lnTo>
                  <a:pt x="235" y="986"/>
                </a:lnTo>
                <a:lnTo>
                  <a:pt x="235" y="984"/>
                </a:lnTo>
                <a:close/>
                <a:moveTo>
                  <a:pt x="231" y="983"/>
                </a:moveTo>
                <a:lnTo>
                  <a:pt x="231" y="984"/>
                </a:lnTo>
                <a:lnTo>
                  <a:pt x="233" y="984"/>
                </a:lnTo>
                <a:lnTo>
                  <a:pt x="233" y="986"/>
                </a:lnTo>
                <a:lnTo>
                  <a:pt x="231" y="986"/>
                </a:lnTo>
                <a:lnTo>
                  <a:pt x="231" y="984"/>
                </a:lnTo>
                <a:lnTo>
                  <a:pt x="230" y="984"/>
                </a:lnTo>
                <a:lnTo>
                  <a:pt x="230" y="983"/>
                </a:lnTo>
                <a:lnTo>
                  <a:pt x="231" y="983"/>
                </a:lnTo>
                <a:close/>
                <a:moveTo>
                  <a:pt x="231" y="983"/>
                </a:moveTo>
                <a:lnTo>
                  <a:pt x="230" y="983"/>
                </a:lnTo>
                <a:lnTo>
                  <a:pt x="230" y="982"/>
                </a:lnTo>
                <a:lnTo>
                  <a:pt x="229" y="982"/>
                </a:lnTo>
                <a:lnTo>
                  <a:pt x="229" y="981"/>
                </a:lnTo>
                <a:lnTo>
                  <a:pt x="230" y="981"/>
                </a:lnTo>
                <a:lnTo>
                  <a:pt x="231" y="979"/>
                </a:lnTo>
                <a:lnTo>
                  <a:pt x="233" y="979"/>
                </a:lnTo>
                <a:lnTo>
                  <a:pt x="233" y="978"/>
                </a:lnTo>
                <a:lnTo>
                  <a:pt x="233" y="979"/>
                </a:lnTo>
                <a:lnTo>
                  <a:pt x="233" y="981"/>
                </a:lnTo>
                <a:lnTo>
                  <a:pt x="231" y="981"/>
                </a:lnTo>
                <a:lnTo>
                  <a:pt x="231" y="982"/>
                </a:lnTo>
                <a:lnTo>
                  <a:pt x="231" y="983"/>
                </a:lnTo>
                <a:close/>
                <a:moveTo>
                  <a:pt x="246" y="981"/>
                </a:moveTo>
                <a:lnTo>
                  <a:pt x="244" y="979"/>
                </a:lnTo>
                <a:lnTo>
                  <a:pt x="244" y="978"/>
                </a:lnTo>
                <a:lnTo>
                  <a:pt x="246" y="978"/>
                </a:lnTo>
                <a:lnTo>
                  <a:pt x="246" y="979"/>
                </a:lnTo>
                <a:lnTo>
                  <a:pt x="246" y="981"/>
                </a:lnTo>
                <a:close/>
                <a:moveTo>
                  <a:pt x="238" y="979"/>
                </a:moveTo>
                <a:lnTo>
                  <a:pt x="236" y="979"/>
                </a:lnTo>
                <a:lnTo>
                  <a:pt x="235" y="978"/>
                </a:lnTo>
                <a:lnTo>
                  <a:pt x="235" y="977"/>
                </a:lnTo>
                <a:lnTo>
                  <a:pt x="236" y="977"/>
                </a:lnTo>
                <a:lnTo>
                  <a:pt x="236" y="978"/>
                </a:lnTo>
                <a:lnTo>
                  <a:pt x="238" y="979"/>
                </a:lnTo>
                <a:close/>
                <a:moveTo>
                  <a:pt x="244" y="977"/>
                </a:moveTo>
                <a:lnTo>
                  <a:pt x="243" y="978"/>
                </a:lnTo>
                <a:lnTo>
                  <a:pt x="243" y="977"/>
                </a:lnTo>
                <a:lnTo>
                  <a:pt x="244" y="977"/>
                </a:lnTo>
                <a:close/>
                <a:moveTo>
                  <a:pt x="233" y="975"/>
                </a:moveTo>
                <a:lnTo>
                  <a:pt x="233" y="974"/>
                </a:lnTo>
                <a:lnTo>
                  <a:pt x="233" y="975"/>
                </a:lnTo>
                <a:close/>
                <a:moveTo>
                  <a:pt x="234" y="974"/>
                </a:moveTo>
                <a:lnTo>
                  <a:pt x="233" y="975"/>
                </a:lnTo>
                <a:lnTo>
                  <a:pt x="233" y="974"/>
                </a:lnTo>
                <a:lnTo>
                  <a:pt x="234" y="974"/>
                </a:lnTo>
                <a:close/>
                <a:moveTo>
                  <a:pt x="267" y="966"/>
                </a:moveTo>
                <a:lnTo>
                  <a:pt x="265" y="966"/>
                </a:lnTo>
                <a:lnTo>
                  <a:pt x="265" y="965"/>
                </a:lnTo>
                <a:lnTo>
                  <a:pt x="267" y="965"/>
                </a:lnTo>
                <a:lnTo>
                  <a:pt x="267" y="966"/>
                </a:lnTo>
                <a:close/>
                <a:moveTo>
                  <a:pt x="264" y="965"/>
                </a:moveTo>
                <a:lnTo>
                  <a:pt x="264" y="964"/>
                </a:lnTo>
                <a:lnTo>
                  <a:pt x="265" y="964"/>
                </a:lnTo>
                <a:lnTo>
                  <a:pt x="265" y="965"/>
                </a:lnTo>
                <a:lnTo>
                  <a:pt x="264" y="965"/>
                </a:lnTo>
                <a:lnTo>
                  <a:pt x="265" y="965"/>
                </a:lnTo>
                <a:lnTo>
                  <a:pt x="264" y="965"/>
                </a:lnTo>
                <a:close/>
                <a:moveTo>
                  <a:pt x="257" y="964"/>
                </a:moveTo>
                <a:lnTo>
                  <a:pt x="256" y="964"/>
                </a:lnTo>
                <a:lnTo>
                  <a:pt x="257" y="962"/>
                </a:lnTo>
                <a:lnTo>
                  <a:pt x="257" y="964"/>
                </a:lnTo>
                <a:close/>
                <a:moveTo>
                  <a:pt x="260" y="962"/>
                </a:moveTo>
                <a:lnTo>
                  <a:pt x="259" y="962"/>
                </a:lnTo>
                <a:lnTo>
                  <a:pt x="260" y="962"/>
                </a:lnTo>
                <a:close/>
                <a:moveTo>
                  <a:pt x="259" y="962"/>
                </a:moveTo>
                <a:lnTo>
                  <a:pt x="257" y="962"/>
                </a:lnTo>
                <a:lnTo>
                  <a:pt x="257" y="961"/>
                </a:lnTo>
                <a:lnTo>
                  <a:pt x="259" y="962"/>
                </a:lnTo>
                <a:close/>
                <a:moveTo>
                  <a:pt x="255" y="961"/>
                </a:moveTo>
                <a:lnTo>
                  <a:pt x="255" y="960"/>
                </a:lnTo>
                <a:lnTo>
                  <a:pt x="256" y="960"/>
                </a:lnTo>
                <a:lnTo>
                  <a:pt x="256" y="961"/>
                </a:lnTo>
                <a:lnTo>
                  <a:pt x="255" y="961"/>
                </a:lnTo>
                <a:close/>
                <a:moveTo>
                  <a:pt x="378" y="961"/>
                </a:moveTo>
                <a:lnTo>
                  <a:pt x="378" y="960"/>
                </a:lnTo>
                <a:lnTo>
                  <a:pt x="378" y="961"/>
                </a:lnTo>
                <a:close/>
                <a:moveTo>
                  <a:pt x="256" y="960"/>
                </a:moveTo>
                <a:lnTo>
                  <a:pt x="256" y="958"/>
                </a:lnTo>
                <a:lnTo>
                  <a:pt x="256" y="960"/>
                </a:lnTo>
                <a:close/>
                <a:moveTo>
                  <a:pt x="377" y="958"/>
                </a:moveTo>
                <a:lnTo>
                  <a:pt x="377" y="957"/>
                </a:lnTo>
                <a:lnTo>
                  <a:pt x="377" y="958"/>
                </a:lnTo>
                <a:close/>
                <a:moveTo>
                  <a:pt x="374" y="949"/>
                </a:moveTo>
                <a:lnTo>
                  <a:pt x="374" y="948"/>
                </a:lnTo>
                <a:lnTo>
                  <a:pt x="375" y="948"/>
                </a:lnTo>
                <a:lnTo>
                  <a:pt x="375" y="949"/>
                </a:lnTo>
                <a:lnTo>
                  <a:pt x="374" y="949"/>
                </a:lnTo>
                <a:close/>
                <a:moveTo>
                  <a:pt x="388" y="940"/>
                </a:moveTo>
                <a:lnTo>
                  <a:pt x="388" y="941"/>
                </a:lnTo>
                <a:lnTo>
                  <a:pt x="390" y="941"/>
                </a:lnTo>
                <a:lnTo>
                  <a:pt x="390" y="943"/>
                </a:lnTo>
                <a:lnTo>
                  <a:pt x="390" y="944"/>
                </a:lnTo>
                <a:lnTo>
                  <a:pt x="388" y="944"/>
                </a:lnTo>
                <a:lnTo>
                  <a:pt x="388" y="945"/>
                </a:lnTo>
                <a:lnTo>
                  <a:pt x="388" y="947"/>
                </a:lnTo>
                <a:lnTo>
                  <a:pt x="387" y="947"/>
                </a:lnTo>
                <a:lnTo>
                  <a:pt x="387" y="945"/>
                </a:lnTo>
                <a:lnTo>
                  <a:pt x="386" y="947"/>
                </a:lnTo>
                <a:lnTo>
                  <a:pt x="386" y="948"/>
                </a:lnTo>
                <a:lnTo>
                  <a:pt x="384" y="948"/>
                </a:lnTo>
                <a:lnTo>
                  <a:pt x="384" y="947"/>
                </a:lnTo>
                <a:lnTo>
                  <a:pt x="384" y="944"/>
                </a:lnTo>
                <a:lnTo>
                  <a:pt x="384" y="943"/>
                </a:lnTo>
                <a:lnTo>
                  <a:pt x="386" y="944"/>
                </a:lnTo>
                <a:lnTo>
                  <a:pt x="386" y="943"/>
                </a:lnTo>
                <a:lnTo>
                  <a:pt x="387" y="941"/>
                </a:lnTo>
                <a:lnTo>
                  <a:pt x="388" y="941"/>
                </a:lnTo>
                <a:lnTo>
                  <a:pt x="388" y="940"/>
                </a:lnTo>
                <a:close/>
                <a:moveTo>
                  <a:pt x="388" y="936"/>
                </a:moveTo>
                <a:lnTo>
                  <a:pt x="388" y="937"/>
                </a:lnTo>
                <a:lnTo>
                  <a:pt x="387" y="936"/>
                </a:lnTo>
                <a:lnTo>
                  <a:pt x="388" y="936"/>
                </a:lnTo>
                <a:close/>
                <a:moveTo>
                  <a:pt x="388" y="935"/>
                </a:moveTo>
                <a:lnTo>
                  <a:pt x="387" y="936"/>
                </a:lnTo>
                <a:lnTo>
                  <a:pt x="387" y="935"/>
                </a:lnTo>
                <a:lnTo>
                  <a:pt x="388" y="935"/>
                </a:lnTo>
                <a:close/>
                <a:moveTo>
                  <a:pt x="290" y="933"/>
                </a:moveTo>
                <a:lnTo>
                  <a:pt x="289" y="933"/>
                </a:lnTo>
                <a:lnTo>
                  <a:pt x="289" y="932"/>
                </a:lnTo>
                <a:lnTo>
                  <a:pt x="290" y="932"/>
                </a:lnTo>
                <a:lnTo>
                  <a:pt x="290" y="933"/>
                </a:lnTo>
                <a:close/>
                <a:moveTo>
                  <a:pt x="341" y="885"/>
                </a:moveTo>
                <a:lnTo>
                  <a:pt x="341" y="884"/>
                </a:lnTo>
                <a:lnTo>
                  <a:pt x="341" y="885"/>
                </a:lnTo>
                <a:close/>
                <a:moveTo>
                  <a:pt x="405" y="878"/>
                </a:moveTo>
                <a:lnTo>
                  <a:pt x="404" y="878"/>
                </a:lnTo>
                <a:lnTo>
                  <a:pt x="404" y="877"/>
                </a:lnTo>
                <a:lnTo>
                  <a:pt x="405" y="877"/>
                </a:lnTo>
                <a:lnTo>
                  <a:pt x="405" y="878"/>
                </a:lnTo>
                <a:close/>
                <a:moveTo>
                  <a:pt x="413" y="875"/>
                </a:moveTo>
                <a:lnTo>
                  <a:pt x="412" y="875"/>
                </a:lnTo>
                <a:lnTo>
                  <a:pt x="412" y="873"/>
                </a:lnTo>
                <a:lnTo>
                  <a:pt x="413" y="873"/>
                </a:lnTo>
                <a:lnTo>
                  <a:pt x="413" y="875"/>
                </a:lnTo>
                <a:close/>
                <a:moveTo>
                  <a:pt x="405" y="869"/>
                </a:moveTo>
                <a:lnTo>
                  <a:pt x="404" y="869"/>
                </a:lnTo>
                <a:lnTo>
                  <a:pt x="404" y="868"/>
                </a:lnTo>
                <a:lnTo>
                  <a:pt x="405" y="868"/>
                </a:lnTo>
                <a:lnTo>
                  <a:pt x="405" y="869"/>
                </a:lnTo>
                <a:close/>
                <a:moveTo>
                  <a:pt x="421" y="855"/>
                </a:moveTo>
                <a:lnTo>
                  <a:pt x="420" y="855"/>
                </a:lnTo>
                <a:lnTo>
                  <a:pt x="420" y="854"/>
                </a:lnTo>
                <a:lnTo>
                  <a:pt x="421" y="854"/>
                </a:lnTo>
                <a:lnTo>
                  <a:pt x="421" y="855"/>
                </a:lnTo>
                <a:close/>
                <a:moveTo>
                  <a:pt x="420" y="851"/>
                </a:moveTo>
                <a:lnTo>
                  <a:pt x="420" y="852"/>
                </a:lnTo>
                <a:lnTo>
                  <a:pt x="418" y="852"/>
                </a:lnTo>
                <a:lnTo>
                  <a:pt x="418" y="851"/>
                </a:lnTo>
                <a:lnTo>
                  <a:pt x="420" y="851"/>
                </a:lnTo>
                <a:close/>
                <a:moveTo>
                  <a:pt x="432" y="847"/>
                </a:moveTo>
                <a:lnTo>
                  <a:pt x="430" y="846"/>
                </a:lnTo>
                <a:lnTo>
                  <a:pt x="432" y="846"/>
                </a:lnTo>
                <a:lnTo>
                  <a:pt x="432" y="847"/>
                </a:lnTo>
                <a:close/>
                <a:moveTo>
                  <a:pt x="426" y="846"/>
                </a:moveTo>
                <a:lnTo>
                  <a:pt x="425" y="844"/>
                </a:lnTo>
                <a:lnTo>
                  <a:pt x="426" y="844"/>
                </a:lnTo>
                <a:lnTo>
                  <a:pt x="426" y="846"/>
                </a:lnTo>
                <a:close/>
                <a:moveTo>
                  <a:pt x="422" y="843"/>
                </a:moveTo>
                <a:lnTo>
                  <a:pt x="424" y="843"/>
                </a:lnTo>
                <a:lnTo>
                  <a:pt x="425" y="843"/>
                </a:lnTo>
                <a:lnTo>
                  <a:pt x="424" y="844"/>
                </a:lnTo>
                <a:lnTo>
                  <a:pt x="422" y="844"/>
                </a:lnTo>
                <a:lnTo>
                  <a:pt x="422" y="843"/>
                </a:lnTo>
                <a:close/>
                <a:moveTo>
                  <a:pt x="433" y="840"/>
                </a:moveTo>
                <a:lnTo>
                  <a:pt x="433" y="839"/>
                </a:lnTo>
                <a:lnTo>
                  <a:pt x="433" y="840"/>
                </a:lnTo>
                <a:close/>
                <a:moveTo>
                  <a:pt x="446" y="839"/>
                </a:moveTo>
                <a:lnTo>
                  <a:pt x="445" y="838"/>
                </a:lnTo>
                <a:lnTo>
                  <a:pt x="445" y="837"/>
                </a:lnTo>
                <a:lnTo>
                  <a:pt x="446" y="837"/>
                </a:lnTo>
                <a:lnTo>
                  <a:pt x="446" y="838"/>
                </a:lnTo>
                <a:lnTo>
                  <a:pt x="446" y="839"/>
                </a:lnTo>
                <a:close/>
                <a:moveTo>
                  <a:pt x="437" y="835"/>
                </a:moveTo>
                <a:lnTo>
                  <a:pt x="437" y="837"/>
                </a:lnTo>
                <a:lnTo>
                  <a:pt x="437" y="835"/>
                </a:lnTo>
                <a:lnTo>
                  <a:pt x="438" y="835"/>
                </a:lnTo>
                <a:lnTo>
                  <a:pt x="437" y="835"/>
                </a:lnTo>
                <a:close/>
                <a:moveTo>
                  <a:pt x="426" y="835"/>
                </a:moveTo>
                <a:lnTo>
                  <a:pt x="425" y="835"/>
                </a:lnTo>
                <a:lnTo>
                  <a:pt x="425" y="834"/>
                </a:lnTo>
                <a:lnTo>
                  <a:pt x="426" y="834"/>
                </a:lnTo>
                <a:lnTo>
                  <a:pt x="426" y="835"/>
                </a:lnTo>
                <a:close/>
                <a:moveTo>
                  <a:pt x="441" y="834"/>
                </a:moveTo>
                <a:lnTo>
                  <a:pt x="439" y="834"/>
                </a:lnTo>
                <a:lnTo>
                  <a:pt x="439" y="833"/>
                </a:lnTo>
                <a:lnTo>
                  <a:pt x="441" y="833"/>
                </a:lnTo>
                <a:lnTo>
                  <a:pt x="441" y="834"/>
                </a:lnTo>
                <a:close/>
                <a:moveTo>
                  <a:pt x="458" y="833"/>
                </a:moveTo>
                <a:lnTo>
                  <a:pt x="456" y="834"/>
                </a:lnTo>
                <a:lnTo>
                  <a:pt x="456" y="835"/>
                </a:lnTo>
                <a:lnTo>
                  <a:pt x="455" y="835"/>
                </a:lnTo>
                <a:lnTo>
                  <a:pt x="455" y="834"/>
                </a:lnTo>
                <a:lnTo>
                  <a:pt x="454" y="833"/>
                </a:lnTo>
                <a:lnTo>
                  <a:pt x="454" y="831"/>
                </a:lnTo>
                <a:lnTo>
                  <a:pt x="455" y="831"/>
                </a:lnTo>
                <a:lnTo>
                  <a:pt x="456" y="831"/>
                </a:lnTo>
                <a:lnTo>
                  <a:pt x="458" y="831"/>
                </a:lnTo>
                <a:lnTo>
                  <a:pt x="458" y="833"/>
                </a:lnTo>
                <a:close/>
                <a:moveTo>
                  <a:pt x="387" y="826"/>
                </a:moveTo>
                <a:lnTo>
                  <a:pt x="386" y="826"/>
                </a:lnTo>
                <a:lnTo>
                  <a:pt x="387" y="826"/>
                </a:lnTo>
                <a:close/>
                <a:moveTo>
                  <a:pt x="386" y="826"/>
                </a:moveTo>
                <a:lnTo>
                  <a:pt x="384" y="826"/>
                </a:lnTo>
                <a:lnTo>
                  <a:pt x="386" y="826"/>
                </a:lnTo>
                <a:close/>
                <a:moveTo>
                  <a:pt x="386" y="826"/>
                </a:moveTo>
                <a:lnTo>
                  <a:pt x="386" y="825"/>
                </a:lnTo>
                <a:lnTo>
                  <a:pt x="386" y="826"/>
                </a:lnTo>
                <a:close/>
                <a:moveTo>
                  <a:pt x="386" y="825"/>
                </a:moveTo>
                <a:lnTo>
                  <a:pt x="384" y="825"/>
                </a:lnTo>
                <a:lnTo>
                  <a:pt x="386" y="825"/>
                </a:lnTo>
                <a:close/>
                <a:moveTo>
                  <a:pt x="386" y="820"/>
                </a:moveTo>
                <a:lnTo>
                  <a:pt x="384" y="820"/>
                </a:lnTo>
                <a:lnTo>
                  <a:pt x="386" y="820"/>
                </a:lnTo>
                <a:close/>
                <a:moveTo>
                  <a:pt x="424" y="810"/>
                </a:moveTo>
                <a:lnTo>
                  <a:pt x="422" y="810"/>
                </a:lnTo>
                <a:lnTo>
                  <a:pt x="422" y="809"/>
                </a:lnTo>
                <a:lnTo>
                  <a:pt x="424" y="809"/>
                </a:lnTo>
                <a:lnTo>
                  <a:pt x="424" y="810"/>
                </a:lnTo>
                <a:close/>
                <a:moveTo>
                  <a:pt x="429" y="809"/>
                </a:moveTo>
                <a:lnTo>
                  <a:pt x="428" y="809"/>
                </a:lnTo>
                <a:lnTo>
                  <a:pt x="428" y="808"/>
                </a:lnTo>
                <a:lnTo>
                  <a:pt x="429" y="808"/>
                </a:lnTo>
                <a:lnTo>
                  <a:pt x="429" y="809"/>
                </a:lnTo>
                <a:close/>
                <a:moveTo>
                  <a:pt x="424" y="808"/>
                </a:moveTo>
                <a:lnTo>
                  <a:pt x="422" y="808"/>
                </a:lnTo>
                <a:lnTo>
                  <a:pt x="424" y="808"/>
                </a:lnTo>
                <a:close/>
                <a:moveTo>
                  <a:pt x="526" y="803"/>
                </a:moveTo>
                <a:lnTo>
                  <a:pt x="524" y="803"/>
                </a:lnTo>
                <a:lnTo>
                  <a:pt x="523" y="803"/>
                </a:lnTo>
                <a:lnTo>
                  <a:pt x="522" y="803"/>
                </a:lnTo>
                <a:lnTo>
                  <a:pt x="522" y="801"/>
                </a:lnTo>
                <a:lnTo>
                  <a:pt x="523" y="801"/>
                </a:lnTo>
                <a:lnTo>
                  <a:pt x="524" y="800"/>
                </a:lnTo>
                <a:lnTo>
                  <a:pt x="526" y="799"/>
                </a:lnTo>
                <a:lnTo>
                  <a:pt x="526" y="797"/>
                </a:lnTo>
                <a:lnTo>
                  <a:pt x="526" y="796"/>
                </a:lnTo>
                <a:lnTo>
                  <a:pt x="527" y="796"/>
                </a:lnTo>
                <a:lnTo>
                  <a:pt x="527" y="797"/>
                </a:lnTo>
                <a:lnTo>
                  <a:pt x="527" y="799"/>
                </a:lnTo>
                <a:lnTo>
                  <a:pt x="527" y="800"/>
                </a:lnTo>
                <a:lnTo>
                  <a:pt x="526" y="800"/>
                </a:lnTo>
                <a:lnTo>
                  <a:pt x="526" y="801"/>
                </a:lnTo>
                <a:lnTo>
                  <a:pt x="526" y="803"/>
                </a:lnTo>
                <a:close/>
                <a:moveTo>
                  <a:pt x="425" y="800"/>
                </a:moveTo>
                <a:lnTo>
                  <a:pt x="424" y="800"/>
                </a:lnTo>
                <a:lnTo>
                  <a:pt x="424" y="797"/>
                </a:lnTo>
                <a:lnTo>
                  <a:pt x="424" y="795"/>
                </a:lnTo>
                <a:lnTo>
                  <a:pt x="425" y="795"/>
                </a:lnTo>
                <a:lnTo>
                  <a:pt x="425" y="796"/>
                </a:lnTo>
                <a:lnTo>
                  <a:pt x="425" y="797"/>
                </a:lnTo>
                <a:lnTo>
                  <a:pt x="424" y="797"/>
                </a:lnTo>
                <a:lnTo>
                  <a:pt x="425" y="799"/>
                </a:lnTo>
                <a:lnTo>
                  <a:pt x="424" y="799"/>
                </a:lnTo>
                <a:lnTo>
                  <a:pt x="425" y="800"/>
                </a:lnTo>
                <a:close/>
                <a:moveTo>
                  <a:pt x="430" y="792"/>
                </a:moveTo>
                <a:lnTo>
                  <a:pt x="430" y="791"/>
                </a:lnTo>
                <a:lnTo>
                  <a:pt x="430" y="792"/>
                </a:lnTo>
                <a:close/>
                <a:moveTo>
                  <a:pt x="530" y="795"/>
                </a:moveTo>
                <a:lnTo>
                  <a:pt x="530" y="796"/>
                </a:lnTo>
                <a:lnTo>
                  <a:pt x="528" y="797"/>
                </a:lnTo>
                <a:lnTo>
                  <a:pt x="528" y="796"/>
                </a:lnTo>
                <a:lnTo>
                  <a:pt x="527" y="796"/>
                </a:lnTo>
                <a:lnTo>
                  <a:pt x="526" y="796"/>
                </a:lnTo>
                <a:lnTo>
                  <a:pt x="527" y="795"/>
                </a:lnTo>
                <a:lnTo>
                  <a:pt x="527" y="793"/>
                </a:lnTo>
                <a:lnTo>
                  <a:pt x="527" y="792"/>
                </a:lnTo>
                <a:lnTo>
                  <a:pt x="527" y="791"/>
                </a:lnTo>
                <a:lnTo>
                  <a:pt x="527" y="789"/>
                </a:lnTo>
                <a:lnTo>
                  <a:pt x="527" y="788"/>
                </a:lnTo>
                <a:lnTo>
                  <a:pt x="528" y="787"/>
                </a:lnTo>
                <a:lnTo>
                  <a:pt x="530" y="787"/>
                </a:lnTo>
                <a:lnTo>
                  <a:pt x="530" y="788"/>
                </a:lnTo>
                <a:lnTo>
                  <a:pt x="530" y="789"/>
                </a:lnTo>
                <a:lnTo>
                  <a:pt x="531" y="789"/>
                </a:lnTo>
                <a:lnTo>
                  <a:pt x="531" y="791"/>
                </a:lnTo>
                <a:lnTo>
                  <a:pt x="531" y="793"/>
                </a:lnTo>
                <a:lnTo>
                  <a:pt x="530" y="795"/>
                </a:lnTo>
                <a:close/>
                <a:moveTo>
                  <a:pt x="421" y="782"/>
                </a:moveTo>
                <a:lnTo>
                  <a:pt x="420" y="782"/>
                </a:lnTo>
                <a:lnTo>
                  <a:pt x="421" y="782"/>
                </a:lnTo>
                <a:close/>
                <a:moveTo>
                  <a:pt x="421" y="782"/>
                </a:moveTo>
                <a:lnTo>
                  <a:pt x="420" y="782"/>
                </a:lnTo>
                <a:lnTo>
                  <a:pt x="421" y="782"/>
                </a:lnTo>
                <a:close/>
                <a:moveTo>
                  <a:pt x="531" y="784"/>
                </a:moveTo>
                <a:lnTo>
                  <a:pt x="531" y="783"/>
                </a:lnTo>
                <a:lnTo>
                  <a:pt x="530" y="782"/>
                </a:lnTo>
                <a:lnTo>
                  <a:pt x="531" y="782"/>
                </a:lnTo>
                <a:lnTo>
                  <a:pt x="532" y="782"/>
                </a:lnTo>
                <a:lnTo>
                  <a:pt x="532" y="783"/>
                </a:lnTo>
                <a:lnTo>
                  <a:pt x="531" y="784"/>
                </a:lnTo>
                <a:close/>
                <a:moveTo>
                  <a:pt x="420" y="782"/>
                </a:moveTo>
                <a:lnTo>
                  <a:pt x="420" y="780"/>
                </a:lnTo>
                <a:lnTo>
                  <a:pt x="420" y="782"/>
                </a:lnTo>
                <a:close/>
                <a:moveTo>
                  <a:pt x="421" y="780"/>
                </a:moveTo>
                <a:lnTo>
                  <a:pt x="420" y="780"/>
                </a:lnTo>
                <a:lnTo>
                  <a:pt x="421" y="780"/>
                </a:lnTo>
                <a:close/>
                <a:moveTo>
                  <a:pt x="430" y="779"/>
                </a:moveTo>
                <a:lnTo>
                  <a:pt x="429" y="779"/>
                </a:lnTo>
                <a:lnTo>
                  <a:pt x="429" y="778"/>
                </a:lnTo>
                <a:lnTo>
                  <a:pt x="430" y="778"/>
                </a:lnTo>
                <a:lnTo>
                  <a:pt x="430" y="779"/>
                </a:lnTo>
                <a:close/>
                <a:moveTo>
                  <a:pt x="452" y="771"/>
                </a:moveTo>
                <a:lnTo>
                  <a:pt x="451" y="771"/>
                </a:lnTo>
                <a:lnTo>
                  <a:pt x="451" y="770"/>
                </a:lnTo>
                <a:lnTo>
                  <a:pt x="452" y="770"/>
                </a:lnTo>
                <a:lnTo>
                  <a:pt x="452" y="771"/>
                </a:lnTo>
                <a:close/>
                <a:moveTo>
                  <a:pt x="542" y="768"/>
                </a:moveTo>
                <a:lnTo>
                  <a:pt x="540" y="768"/>
                </a:lnTo>
                <a:lnTo>
                  <a:pt x="540" y="767"/>
                </a:lnTo>
                <a:lnTo>
                  <a:pt x="542" y="767"/>
                </a:lnTo>
                <a:lnTo>
                  <a:pt x="542" y="768"/>
                </a:lnTo>
                <a:close/>
                <a:moveTo>
                  <a:pt x="544" y="763"/>
                </a:moveTo>
                <a:lnTo>
                  <a:pt x="543" y="763"/>
                </a:lnTo>
                <a:lnTo>
                  <a:pt x="543" y="762"/>
                </a:lnTo>
                <a:lnTo>
                  <a:pt x="544" y="763"/>
                </a:lnTo>
                <a:close/>
                <a:moveTo>
                  <a:pt x="551" y="762"/>
                </a:moveTo>
                <a:lnTo>
                  <a:pt x="549" y="762"/>
                </a:lnTo>
                <a:lnTo>
                  <a:pt x="548" y="762"/>
                </a:lnTo>
                <a:lnTo>
                  <a:pt x="548" y="761"/>
                </a:lnTo>
                <a:lnTo>
                  <a:pt x="548" y="759"/>
                </a:lnTo>
                <a:lnTo>
                  <a:pt x="549" y="759"/>
                </a:lnTo>
                <a:lnTo>
                  <a:pt x="549" y="761"/>
                </a:lnTo>
                <a:lnTo>
                  <a:pt x="551" y="761"/>
                </a:lnTo>
                <a:lnTo>
                  <a:pt x="551" y="762"/>
                </a:lnTo>
                <a:close/>
                <a:moveTo>
                  <a:pt x="562" y="759"/>
                </a:moveTo>
                <a:lnTo>
                  <a:pt x="561" y="759"/>
                </a:lnTo>
                <a:lnTo>
                  <a:pt x="562" y="758"/>
                </a:lnTo>
                <a:lnTo>
                  <a:pt x="562" y="759"/>
                </a:lnTo>
                <a:close/>
                <a:moveTo>
                  <a:pt x="559" y="758"/>
                </a:moveTo>
                <a:lnTo>
                  <a:pt x="557" y="758"/>
                </a:lnTo>
                <a:lnTo>
                  <a:pt x="559" y="757"/>
                </a:lnTo>
                <a:lnTo>
                  <a:pt x="559" y="758"/>
                </a:lnTo>
                <a:close/>
                <a:moveTo>
                  <a:pt x="460" y="755"/>
                </a:moveTo>
                <a:lnTo>
                  <a:pt x="459" y="755"/>
                </a:lnTo>
                <a:lnTo>
                  <a:pt x="460" y="755"/>
                </a:lnTo>
                <a:close/>
                <a:moveTo>
                  <a:pt x="587" y="755"/>
                </a:moveTo>
                <a:lnTo>
                  <a:pt x="586" y="757"/>
                </a:lnTo>
                <a:lnTo>
                  <a:pt x="586" y="755"/>
                </a:lnTo>
                <a:lnTo>
                  <a:pt x="587" y="755"/>
                </a:lnTo>
                <a:lnTo>
                  <a:pt x="589" y="755"/>
                </a:lnTo>
                <a:lnTo>
                  <a:pt x="587" y="755"/>
                </a:lnTo>
                <a:close/>
                <a:moveTo>
                  <a:pt x="555" y="754"/>
                </a:moveTo>
                <a:lnTo>
                  <a:pt x="555" y="755"/>
                </a:lnTo>
                <a:lnTo>
                  <a:pt x="555" y="754"/>
                </a:lnTo>
                <a:close/>
                <a:moveTo>
                  <a:pt x="557" y="754"/>
                </a:moveTo>
                <a:lnTo>
                  <a:pt x="555" y="755"/>
                </a:lnTo>
                <a:lnTo>
                  <a:pt x="555" y="753"/>
                </a:lnTo>
                <a:lnTo>
                  <a:pt x="556" y="753"/>
                </a:lnTo>
                <a:lnTo>
                  <a:pt x="557" y="753"/>
                </a:lnTo>
                <a:lnTo>
                  <a:pt x="557" y="754"/>
                </a:lnTo>
                <a:close/>
                <a:moveTo>
                  <a:pt x="578" y="753"/>
                </a:moveTo>
                <a:lnTo>
                  <a:pt x="577" y="753"/>
                </a:lnTo>
                <a:lnTo>
                  <a:pt x="577" y="751"/>
                </a:lnTo>
                <a:lnTo>
                  <a:pt x="578" y="751"/>
                </a:lnTo>
                <a:lnTo>
                  <a:pt x="578" y="753"/>
                </a:lnTo>
                <a:close/>
                <a:moveTo>
                  <a:pt x="564" y="748"/>
                </a:moveTo>
                <a:lnTo>
                  <a:pt x="562" y="748"/>
                </a:lnTo>
                <a:lnTo>
                  <a:pt x="564" y="746"/>
                </a:lnTo>
                <a:lnTo>
                  <a:pt x="564" y="748"/>
                </a:lnTo>
                <a:close/>
                <a:moveTo>
                  <a:pt x="585" y="744"/>
                </a:moveTo>
                <a:lnTo>
                  <a:pt x="583" y="744"/>
                </a:lnTo>
                <a:lnTo>
                  <a:pt x="585" y="744"/>
                </a:lnTo>
                <a:close/>
                <a:moveTo>
                  <a:pt x="463" y="740"/>
                </a:moveTo>
                <a:lnTo>
                  <a:pt x="462" y="741"/>
                </a:lnTo>
                <a:lnTo>
                  <a:pt x="460" y="741"/>
                </a:lnTo>
                <a:lnTo>
                  <a:pt x="460" y="740"/>
                </a:lnTo>
                <a:lnTo>
                  <a:pt x="462" y="740"/>
                </a:lnTo>
                <a:lnTo>
                  <a:pt x="463" y="740"/>
                </a:lnTo>
                <a:lnTo>
                  <a:pt x="464" y="740"/>
                </a:lnTo>
                <a:lnTo>
                  <a:pt x="463" y="740"/>
                </a:lnTo>
                <a:close/>
                <a:moveTo>
                  <a:pt x="464" y="741"/>
                </a:moveTo>
                <a:lnTo>
                  <a:pt x="464" y="740"/>
                </a:lnTo>
                <a:lnTo>
                  <a:pt x="466" y="740"/>
                </a:lnTo>
                <a:lnTo>
                  <a:pt x="464" y="741"/>
                </a:lnTo>
                <a:close/>
                <a:moveTo>
                  <a:pt x="506" y="724"/>
                </a:moveTo>
                <a:lnTo>
                  <a:pt x="506" y="723"/>
                </a:lnTo>
                <a:lnTo>
                  <a:pt x="506" y="721"/>
                </a:lnTo>
                <a:lnTo>
                  <a:pt x="506" y="720"/>
                </a:lnTo>
                <a:lnTo>
                  <a:pt x="507" y="721"/>
                </a:lnTo>
                <a:lnTo>
                  <a:pt x="506" y="721"/>
                </a:lnTo>
                <a:lnTo>
                  <a:pt x="507" y="723"/>
                </a:lnTo>
                <a:lnTo>
                  <a:pt x="506" y="724"/>
                </a:lnTo>
                <a:close/>
                <a:moveTo>
                  <a:pt x="936" y="719"/>
                </a:moveTo>
                <a:lnTo>
                  <a:pt x="936" y="717"/>
                </a:lnTo>
                <a:lnTo>
                  <a:pt x="936" y="719"/>
                </a:lnTo>
                <a:close/>
                <a:moveTo>
                  <a:pt x="514" y="717"/>
                </a:moveTo>
                <a:lnTo>
                  <a:pt x="514" y="719"/>
                </a:lnTo>
                <a:lnTo>
                  <a:pt x="513" y="719"/>
                </a:lnTo>
                <a:lnTo>
                  <a:pt x="513" y="717"/>
                </a:lnTo>
                <a:lnTo>
                  <a:pt x="514" y="717"/>
                </a:lnTo>
                <a:close/>
                <a:moveTo>
                  <a:pt x="479" y="716"/>
                </a:moveTo>
                <a:lnTo>
                  <a:pt x="480" y="717"/>
                </a:lnTo>
                <a:lnTo>
                  <a:pt x="480" y="716"/>
                </a:lnTo>
                <a:lnTo>
                  <a:pt x="480" y="717"/>
                </a:lnTo>
                <a:lnTo>
                  <a:pt x="480" y="719"/>
                </a:lnTo>
                <a:lnTo>
                  <a:pt x="481" y="719"/>
                </a:lnTo>
                <a:lnTo>
                  <a:pt x="480" y="719"/>
                </a:lnTo>
                <a:lnTo>
                  <a:pt x="480" y="720"/>
                </a:lnTo>
                <a:lnTo>
                  <a:pt x="479" y="721"/>
                </a:lnTo>
                <a:lnTo>
                  <a:pt x="477" y="720"/>
                </a:lnTo>
                <a:lnTo>
                  <a:pt x="477" y="719"/>
                </a:lnTo>
                <a:lnTo>
                  <a:pt x="476" y="717"/>
                </a:lnTo>
                <a:lnTo>
                  <a:pt x="477" y="716"/>
                </a:lnTo>
                <a:lnTo>
                  <a:pt x="477" y="715"/>
                </a:lnTo>
                <a:lnTo>
                  <a:pt x="477" y="716"/>
                </a:lnTo>
                <a:lnTo>
                  <a:pt x="479" y="716"/>
                </a:lnTo>
                <a:close/>
                <a:moveTo>
                  <a:pt x="511" y="712"/>
                </a:moveTo>
                <a:lnTo>
                  <a:pt x="510" y="712"/>
                </a:lnTo>
                <a:lnTo>
                  <a:pt x="511" y="712"/>
                </a:lnTo>
                <a:close/>
                <a:moveTo>
                  <a:pt x="510" y="712"/>
                </a:moveTo>
                <a:lnTo>
                  <a:pt x="510" y="711"/>
                </a:lnTo>
                <a:lnTo>
                  <a:pt x="510" y="712"/>
                </a:lnTo>
                <a:close/>
                <a:moveTo>
                  <a:pt x="475" y="711"/>
                </a:moveTo>
                <a:lnTo>
                  <a:pt x="475" y="712"/>
                </a:lnTo>
                <a:lnTo>
                  <a:pt x="475" y="711"/>
                </a:lnTo>
                <a:lnTo>
                  <a:pt x="475" y="712"/>
                </a:lnTo>
                <a:lnTo>
                  <a:pt x="475" y="714"/>
                </a:lnTo>
                <a:lnTo>
                  <a:pt x="475" y="715"/>
                </a:lnTo>
                <a:lnTo>
                  <a:pt x="473" y="715"/>
                </a:lnTo>
                <a:lnTo>
                  <a:pt x="473" y="714"/>
                </a:lnTo>
                <a:lnTo>
                  <a:pt x="472" y="712"/>
                </a:lnTo>
                <a:lnTo>
                  <a:pt x="473" y="712"/>
                </a:lnTo>
                <a:lnTo>
                  <a:pt x="473" y="711"/>
                </a:lnTo>
                <a:lnTo>
                  <a:pt x="475" y="711"/>
                </a:lnTo>
                <a:close/>
                <a:moveTo>
                  <a:pt x="513" y="711"/>
                </a:moveTo>
                <a:lnTo>
                  <a:pt x="515" y="711"/>
                </a:lnTo>
                <a:lnTo>
                  <a:pt x="517" y="712"/>
                </a:lnTo>
                <a:lnTo>
                  <a:pt x="517" y="714"/>
                </a:lnTo>
                <a:lnTo>
                  <a:pt x="515" y="714"/>
                </a:lnTo>
                <a:lnTo>
                  <a:pt x="514" y="712"/>
                </a:lnTo>
                <a:lnTo>
                  <a:pt x="513" y="712"/>
                </a:lnTo>
                <a:lnTo>
                  <a:pt x="511" y="712"/>
                </a:lnTo>
                <a:lnTo>
                  <a:pt x="511" y="711"/>
                </a:lnTo>
                <a:lnTo>
                  <a:pt x="513" y="711"/>
                </a:lnTo>
                <a:close/>
                <a:moveTo>
                  <a:pt x="509" y="711"/>
                </a:moveTo>
                <a:lnTo>
                  <a:pt x="507" y="711"/>
                </a:lnTo>
                <a:lnTo>
                  <a:pt x="509" y="710"/>
                </a:lnTo>
                <a:lnTo>
                  <a:pt x="509" y="711"/>
                </a:lnTo>
                <a:close/>
                <a:moveTo>
                  <a:pt x="511" y="710"/>
                </a:moveTo>
                <a:lnTo>
                  <a:pt x="511" y="708"/>
                </a:lnTo>
                <a:lnTo>
                  <a:pt x="511" y="710"/>
                </a:lnTo>
                <a:close/>
                <a:moveTo>
                  <a:pt x="511" y="707"/>
                </a:moveTo>
                <a:lnTo>
                  <a:pt x="510" y="707"/>
                </a:lnTo>
                <a:lnTo>
                  <a:pt x="510" y="706"/>
                </a:lnTo>
                <a:lnTo>
                  <a:pt x="511" y="706"/>
                </a:lnTo>
                <a:lnTo>
                  <a:pt x="511" y="707"/>
                </a:lnTo>
                <a:close/>
                <a:moveTo>
                  <a:pt x="510" y="706"/>
                </a:moveTo>
                <a:lnTo>
                  <a:pt x="509" y="706"/>
                </a:lnTo>
                <a:lnTo>
                  <a:pt x="509" y="704"/>
                </a:lnTo>
                <a:lnTo>
                  <a:pt x="510" y="704"/>
                </a:lnTo>
                <a:lnTo>
                  <a:pt x="510" y="706"/>
                </a:lnTo>
                <a:close/>
                <a:moveTo>
                  <a:pt x="703" y="703"/>
                </a:moveTo>
                <a:lnTo>
                  <a:pt x="703" y="704"/>
                </a:lnTo>
                <a:lnTo>
                  <a:pt x="701" y="704"/>
                </a:lnTo>
                <a:lnTo>
                  <a:pt x="701" y="703"/>
                </a:lnTo>
                <a:lnTo>
                  <a:pt x="703" y="703"/>
                </a:lnTo>
                <a:close/>
                <a:moveTo>
                  <a:pt x="505" y="700"/>
                </a:moveTo>
                <a:lnTo>
                  <a:pt x="506" y="700"/>
                </a:lnTo>
                <a:lnTo>
                  <a:pt x="507" y="702"/>
                </a:lnTo>
                <a:lnTo>
                  <a:pt x="507" y="703"/>
                </a:lnTo>
                <a:lnTo>
                  <a:pt x="509" y="703"/>
                </a:lnTo>
                <a:lnTo>
                  <a:pt x="509" y="704"/>
                </a:lnTo>
                <a:lnTo>
                  <a:pt x="507" y="704"/>
                </a:lnTo>
                <a:lnTo>
                  <a:pt x="507" y="703"/>
                </a:lnTo>
                <a:lnTo>
                  <a:pt x="506" y="703"/>
                </a:lnTo>
                <a:lnTo>
                  <a:pt x="505" y="703"/>
                </a:lnTo>
                <a:lnTo>
                  <a:pt x="505" y="704"/>
                </a:lnTo>
                <a:lnTo>
                  <a:pt x="505" y="703"/>
                </a:lnTo>
                <a:lnTo>
                  <a:pt x="504" y="702"/>
                </a:lnTo>
                <a:lnTo>
                  <a:pt x="505" y="702"/>
                </a:lnTo>
                <a:lnTo>
                  <a:pt x="505" y="700"/>
                </a:lnTo>
                <a:lnTo>
                  <a:pt x="504" y="700"/>
                </a:lnTo>
                <a:lnTo>
                  <a:pt x="505" y="700"/>
                </a:lnTo>
                <a:close/>
                <a:moveTo>
                  <a:pt x="490" y="699"/>
                </a:moveTo>
                <a:lnTo>
                  <a:pt x="492" y="699"/>
                </a:lnTo>
                <a:lnTo>
                  <a:pt x="492" y="700"/>
                </a:lnTo>
                <a:lnTo>
                  <a:pt x="492" y="702"/>
                </a:lnTo>
                <a:lnTo>
                  <a:pt x="493" y="702"/>
                </a:lnTo>
                <a:lnTo>
                  <a:pt x="493" y="703"/>
                </a:lnTo>
                <a:lnTo>
                  <a:pt x="492" y="703"/>
                </a:lnTo>
                <a:lnTo>
                  <a:pt x="492" y="704"/>
                </a:lnTo>
                <a:lnTo>
                  <a:pt x="492" y="706"/>
                </a:lnTo>
                <a:lnTo>
                  <a:pt x="490" y="706"/>
                </a:lnTo>
                <a:lnTo>
                  <a:pt x="490" y="704"/>
                </a:lnTo>
                <a:lnTo>
                  <a:pt x="489" y="706"/>
                </a:lnTo>
                <a:lnTo>
                  <a:pt x="489" y="704"/>
                </a:lnTo>
                <a:lnTo>
                  <a:pt x="488" y="706"/>
                </a:lnTo>
                <a:lnTo>
                  <a:pt x="487" y="704"/>
                </a:lnTo>
                <a:lnTo>
                  <a:pt x="488" y="703"/>
                </a:lnTo>
                <a:lnTo>
                  <a:pt x="488" y="702"/>
                </a:lnTo>
                <a:lnTo>
                  <a:pt x="487" y="702"/>
                </a:lnTo>
                <a:lnTo>
                  <a:pt x="487" y="700"/>
                </a:lnTo>
                <a:lnTo>
                  <a:pt x="488" y="700"/>
                </a:lnTo>
                <a:lnTo>
                  <a:pt x="489" y="700"/>
                </a:lnTo>
                <a:lnTo>
                  <a:pt x="489" y="699"/>
                </a:lnTo>
                <a:lnTo>
                  <a:pt x="490" y="699"/>
                </a:lnTo>
                <a:close/>
                <a:moveTo>
                  <a:pt x="490" y="699"/>
                </a:moveTo>
                <a:lnTo>
                  <a:pt x="489" y="699"/>
                </a:lnTo>
                <a:lnTo>
                  <a:pt x="489" y="698"/>
                </a:lnTo>
                <a:lnTo>
                  <a:pt x="490" y="698"/>
                </a:lnTo>
                <a:lnTo>
                  <a:pt x="490" y="699"/>
                </a:lnTo>
                <a:close/>
                <a:moveTo>
                  <a:pt x="705" y="698"/>
                </a:moveTo>
                <a:lnTo>
                  <a:pt x="705" y="699"/>
                </a:lnTo>
                <a:lnTo>
                  <a:pt x="704" y="699"/>
                </a:lnTo>
                <a:lnTo>
                  <a:pt x="705" y="698"/>
                </a:lnTo>
                <a:close/>
                <a:moveTo>
                  <a:pt x="527" y="694"/>
                </a:moveTo>
                <a:lnTo>
                  <a:pt x="527" y="695"/>
                </a:lnTo>
                <a:lnTo>
                  <a:pt x="526" y="695"/>
                </a:lnTo>
                <a:lnTo>
                  <a:pt x="526" y="694"/>
                </a:lnTo>
                <a:lnTo>
                  <a:pt x="527" y="694"/>
                </a:lnTo>
                <a:close/>
                <a:moveTo>
                  <a:pt x="641" y="694"/>
                </a:moveTo>
                <a:lnTo>
                  <a:pt x="641" y="695"/>
                </a:lnTo>
                <a:lnTo>
                  <a:pt x="640" y="695"/>
                </a:lnTo>
                <a:lnTo>
                  <a:pt x="640" y="694"/>
                </a:lnTo>
                <a:lnTo>
                  <a:pt x="641" y="694"/>
                </a:lnTo>
                <a:close/>
                <a:moveTo>
                  <a:pt x="708" y="695"/>
                </a:moveTo>
                <a:lnTo>
                  <a:pt x="706" y="695"/>
                </a:lnTo>
                <a:lnTo>
                  <a:pt x="708" y="694"/>
                </a:lnTo>
                <a:lnTo>
                  <a:pt x="709" y="694"/>
                </a:lnTo>
                <a:lnTo>
                  <a:pt x="709" y="695"/>
                </a:lnTo>
                <a:lnTo>
                  <a:pt x="708" y="695"/>
                </a:lnTo>
                <a:close/>
                <a:moveTo>
                  <a:pt x="501" y="694"/>
                </a:moveTo>
                <a:lnTo>
                  <a:pt x="500" y="693"/>
                </a:lnTo>
                <a:lnTo>
                  <a:pt x="501" y="693"/>
                </a:lnTo>
                <a:lnTo>
                  <a:pt x="501" y="694"/>
                </a:lnTo>
                <a:close/>
                <a:moveTo>
                  <a:pt x="644" y="695"/>
                </a:moveTo>
                <a:lnTo>
                  <a:pt x="642" y="695"/>
                </a:lnTo>
                <a:lnTo>
                  <a:pt x="642" y="694"/>
                </a:lnTo>
                <a:lnTo>
                  <a:pt x="641" y="693"/>
                </a:lnTo>
                <a:lnTo>
                  <a:pt x="642" y="693"/>
                </a:lnTo>
                <a:lnTo>
                  <a:pt x="641" y="691"/>
                </a:lnTo>
                <a:lnTo>
                  <a:pt x="642" y="691"/>
                </a:lnTo>
                <a:lnTo>
                  <a:pt x="642" y="693"/>
                </a:lnTo>
                <a:lnTo>
                  <a:pt x="644" y="693"/>
                </a:lnTo>
                <a:lnTo>
                  <a:pt x="644" y="694"/>
                </a:lnTo>
                <a:lnTo>
                  <a:pt x="644" y="695"/>
                </a:lnTo>
                <a:close/>
                <a:moveTo>
                  <a:pt x="705" y="693"/>
                </a:moveTo>
                <a:lnTo>
                  <a:pt x="704" y="693"/>
                </a:lnTo>
                <a:lnTo>
                  <a:pt x="704" y="691"/>
                </a:lnTo>
                <a:lnTo>
                  <a:pt x="704" y="690"/>
                </a:lnTo>
                <a:lnTo>
                  <a:pt x="705" y="691"/>
                </a:lnTo>
                <a:lnTo>
                  <a:pt x="705" y="693"/>
                </a:lnTo>
                <a:close/>
                <a:moveTo>
                  <a:pt x="501" y="691"/>
                </a:moveTo>
                <a:lnTo>
                  <a:pt x="501" y="690"/>
                </a:lnTo>
                <a:lnTo>
                  <a:pt x="501" y="691"/>
                </a:lnTo>
                <a:close/>
                <a:moveTo>
                  <a:pt x="636" y="691"/>
                </a:moveTo>
                <a:lnTo>
                  <a:pt x="634" y="691"/>
                </a:lnTo>
                <a:lnTo>
                  <a:pt x="634" y="690"/>
                </a:lnTo>
                <a:lnTo>
                  <a:pt x="636" y="690"/>
                </a:lnTo>
                <a:lnTo>
                  <a:pt x="636" y="691"/>
                </a:lnTo>
                <a:close/>
                <a:moveTo>
                  <a:pt x="725" y="691"/>
                </a:moveTo>
                <a:lnTo>
                  <a:pt x="723" y="691"/>
                </a:lnTo>
                <a:lnTo>
                  <a:pt x="723" y="690"/>
                </a:lnTo>
                <a:lnTo>
                  <a:pt x="725" y="690"/>
                </a:lnTo>
                <a:lnTo>
                  <a:pt x="725" y="691"/>
                </a:lnTo>
                <a:close/>
                <a:moveTo>
                  <a:pt x="527" y="691"/>
                </a:moveTo>
                <a:lnTo>
                  <a:pt x="526" y="691"/>
                </a:lnTo>
                <a:lnTo>
                  <a:pt x="526" y="690"/>
                </a:lnTo>
                <a:lnTo>
                  <a:pt x="527" y="690"/>
                </a:lnTo>
                <a:lnTo>
                  <a:pt x="527" y="691"/>
                </a:lnTo>
                <a:close/>
                <a:moveTo>
                  <a:pt x="500" y="691"/>
                </a:moveTo>
                <a:lnTo>
                  <a:pt x="500" y="690"/>
                </a:lnTo>
                <a:lnTo>
                  <a:pt x="501" y="690"/>
                </a:lnTo>
                <a:lnTo>
                  <a:pt x="500" y="691"/>
                </a:lnTo>
                <a:close/>
                <a:moveTo>
                  <a:pt x="521" y="690"/>
                </a:moveTo>
                <a:lnTo>
                  <a:pt x="519" y="691"/>
                </a:lnTo>
                <a:lnTo>
                  <a:pt x="519" y="690"/>
                </a:lnTo>
                <a:lnTo>
                  <a:pt x="519" y="689"/>
                </a:lnTo>
                <a:lnTo>
                  <a:pt x="521" y="689"/>
                </a:lnTo>
                <a:lnTo>
                  <a:pt x="521" y="690"/>
                </a:lnTo>
                <a:close/>
                <a:moveTo>
                  <a:pt x="636" y="690"/>
                </a:moveTo>
                <a:lnTo>
                  <a:pt x="634" y="690"/>
                </a:lnTo>
                <a:lnTo>
                  <a:pt x="636" y="689"/>
                </a:lnTo>
                <a:lnTo>
                  <a:pt x="636" y="690"/>
                </a:lnTo>
                <a:close/>
                <a:moveTo>
                  <a:pt x="640" y="687"/>
                </a:moveTo>
                <a:lnTo>
                  <a:pt x="638" y="687"/>
                </a:lnTo>
                <a:lnTo>
                  <a:pt x="638" y="689"/>
                </a:lnTo>
                <a:lnTo>
                  <a:pt x="638" y="687"/>
                </a:lnTo>
                <a:lnTo>
                  <a:pt x="640" y="687"/>
                </a:lnTo>
                <a:close/>
                <a:moveTo>
                  <a:pt x="645" y="689"/>
                </a:moveTo>
                <a:lnTo>
                  <a:pt x="644" y="689"/>
                </a:lnTo>
                <a:lnTo>
                  <a:pt x="644" y="687"/>
                </a:lnTo>
                <a:lnTo>
                  <a:pt x="645" y="687"/>
                </a:lnTo>
                <a:lnTo>
                  <a:pt x="645" y="689"/>
                </a:lnTo>
                <a:close/>
                <a:moveTo>
                  <a:pt x="637" y="686"/>
                </a:moveTo>
                <a:lnTo>
                  <a:pt x="637" y="685"/>
                </a:lnTo>
                <a:lnTo>
                  <a:pt x="637" y="686"/>
                </a:lnTo>
                <a:close/>
                <a:moveTo>
                  <a:pt x="645" y="685"/>
                </a:moveTo>
                <a:lnTo>
                  <a:pt x="644" y="685"/>
                </a:lnTo>
                <a:lnTo>
                  <a:pt x="644" y="683"/>
                </a:lnTo>
                <a:lnTo>
                  <a:pt x="644" y="682"/>
                </a:lnTo>
                <a:lnTo>
                  <a:pt x="645" y="682"/>
                </a:lnTo>
                <a:lnTo>
                  <a:pt x="645" y="683"/>
                </a:lnTo>
                <a:lnTo>
                  <a:pt x="645" y="685"/>
                </a:lnTo>
                <a:close/>
                <a:moveTo>
                  <a:pt x="511" y="681"/>
                </a:moveTo>
                <a:lnTo>
                  <a:pt x="511" y="682"/>
                </a:lnTo>
                <a:lnTo>
                  <a:pt x="510" y="682"/>
                </a:lnTo>
                <a:lnTo>
                  <a:pt x="510" y="683"/>
                </a:lnTo>
                <a:lnTo>
                  <a:pt x="511" y="683"/>
                </a:lnTo>
                <a:lnTo>
                  <a:pt x="511" y="685"/>
                </a:lnTo>
                <a:lnTo>
                  <a:pt x="510" y="685"/>
                </a:lnTo>
                <a:lnTo>
                  <a:pt x="511" y="686"/>
                </a:lnTo>
                <a:lnTo>
                  <a:pt x="513" y="686"/>
                </a:lnTo>
                <a:lnTo>
                  <a:pt x="514" y="686"/>
                </a:lnTo>
                <a:lnTo>
                  <a:pt x="514" y="685"/>
                </a:lnTo>
                <a:lnTo>
                  <a:pt x="513" y="685"/>
                </a:lnTo>
                <a:lnTo>
                  <a:pt x="513" y="683"/>
                </a:lnTo>
                <a:lnTo>
                  <a:pt x="514" y="683"/>
                </a:lnTo>
                <a:lnTo>
                  <a:pt x="515" y="683"/>
                </a:lnTo>
                <a:lnTo>
                  <a:pt x="515" y="685"/>
                </a:lnTo>
                <a:lnTo>
                  <a:pt x="517" y="686"/>
                </a:lnTo>
                <a:lnTo>
                  <a:pt x="518" y="686"/>
                </a:lnTo>
                <a:lnTo>
                  <a:pt x="519" y="686"/>
                </a:lnTo>
                <a:lnTo>
                  <a:pt x="521" y="687"/>
                </a:lnTo>
                <a:lnTo>
                  <a:pt x="519" y="687"/>
                </a:lnTo>
                <a:lnTo>
                  <a:pt x="518" y="687"/>
                </a:lnTo>
                <a:lnTo>
                  <a:pt x="517" y="687"/>
                </a:lnTo>
                <a:lnTo>
                  <a:pt x="515" y="687"/>
                </a:lnTo>
                <a:lnTo>
                  <a:pt x="517" y="687"/>
                </a:lnTo>
                <a:lnTo>
                  <a:pt x="515" y="686"/>
                </a:lnTo>
                <a:lnTo>
                  <a:pt x="514" y="686"/>
                </a:lnTo>
                <a:lnTo>
                  <a:pt x="513" y="687"/>
                </a:lnTo>
                <a:lnTo>
                  <a:pt x="511" y="687"/>
                </a:lnTo>
                <a:lnTo>
                  <a:pt x="510" y="687"/>
                </a:lnTo>
                <a:lnTo>
                  <a:pt x="509" y="687"/>
                </a:lnTo>
                <a:lnTo>
                  <a:pt x="509" y="689"/>
                </a:lnTo>
                <a:lnTo>
                  <a:pt x="507" y="689"/>
                </a:lnTo>
                <a:lnTo>
                  <a:pt x="506" y="689"/>
                </a:lnTo>
                <a:lnTo>
                  <a:pt x="506" y="690"/>
                </a:lnTo>
                <a:lnTo>
                  <a:pt x="506" y="691"/>
                </a:lnTo>
                <a:lnTo>
                  <a:pt x="506" y="690"/>
                </a:lnTo>
                <a:lnTo>
                  <a:pt x="505" y="690"/>
                </a:lnTo>
                <a:lnTo>
                  <a:pt x="504" y="690"/>
                </a:lnTo>
                <a:lnTo>
                  <a:pt x="504" y="691"/>
                </a:lnTo>
                <a:lnTo>
                  <a:pt x="504" y="690"/>
                </a:lnTo>
                <a:lnTo>
                  <a:pt x="502" y="691"/>
                </a:lnTo>
                <a:lnTo>
                  <a:pt x="501" y="691"/>
                </a:lnTo>
                <a:lnTo>
                  <a:pt x="501" y="690"/>
                </a:lnTo>
                <a:lnTo>
                  <a:pt x="502" y="690"/>
                </a:lnTo>
                <a:lnTo>
                  <a:pt x="504" y="689"/>
                </a:lnTo>
                <a:lnTo>
                  <a:pt x="502" y="687"/>
                </a:lnTo>
                <a:lnTo>
                  <a:pt x="504" y="687"/>
                </a:lnTo>
                <a:lnTo>
                  <a:pt x="505" y="687"/>
                </a:lnTo>
                <a:lnTo>
                  <a:pt x="505" y="686"/>
                </a:lnTo>
                <a:lnTo>
                  <a:pt x="504" y="686"/>
                </a:lnTo>
                <a:lnTo>
                  <a:pt x="504" y="685"/>
                </a:lnTo>
                <a:lnTo>
                  <a:pt x="502" y="685"/>
                </a:lnTo>
                <a:lnTo>
                  <a:pt x="501" y="685"/>
                </a:lnTo>
                <a:lnTo>
                  <a:pt x="501" y="683"/>
                </a:lnTo>
                <a:lnTo>
                  <a:pt x="501" y="682"/>
                </a:lnTo>
                <a:lnTo>
                  <a:pt x="502" y="682"/>
                </a:lnTo>
                <a:lnTo>
                  <a:pt x="504" y="682"/>
                </a:lnTo>
                <a:lnTo>
                  <a:pt x="504" y="683"/>
                </a:lnTo>
                <a:lnTo>
                  <a:pt x="505" y="683"/>
                </a:lnTo>
                <a:lnTo>
                  <a:pt x="505" y="682"/>
                </a:lnTo>
                <a:lnTo>
                  <a:pt x="506" y="682"/>
                </a:lnTo>
                <a:lnTo>
                  <a:pt x="506" y="683"/>
                </a:lnTo>
                <a:lnTo>
                  <a:pt x="507" y="683"/>
                </a:lnTo>
                <a:lnTo>
                  <a:pt x="507" y="682"/>
                </a:lnTo>
                <a:lnTo>
                  <a:pt x="509" y="682"/>
                </a:lnTo>
                <a:lnTo>
                  <a:pt x="510" y="681"/>
                </a:lnTo>
                <a:lnTo>
                  <a:pt x="511" y="681"/>
                </a:lnTo>
                <a:close/>
                <a:moveTo>
                  <a:pt x="646" y="682"/>
                </a:moveTo>
                <a:lnTo>
                  <a:pt x="645" y="682"/>
                </a:lnTo>
                <a:lnTo>
                  <a:pt x="645" y="681"/>
                </a:lnTo>
                <a:lnTo>
                  <a:pt x="645" y="679"/>
                </a:lnTo>
                <a:lnTo>
                  <a:pt x="646" y="679"/>
                </a:lnTo>
                <a:lnTo>
                  <a:pt x="646" y="681"/>
                </a:lnTo>
                <a:lnTo>
                  <a:pt x="645" y="682"/>
                </a:lnTo>
                <a:lnTo>
                  <a:pt x="646" y="682"/>
                </a:lnTo>
                <a:close/>
                <a:moveTo>
                  <a:pt x="667" y="668"/>
                </a:moveTo>
                <a:lnTo>
                  <a:pt x="666" y="669"/>
                </a:lnTo>
                <a:lnTo>
                  <a:pt x="667" y="669"/>
                </a:lnTo>
                <a:lnTo>
                  <a:pt x="667" y="670"/>
                </a:lnTo>
                <a:lnTo>
                  <a:pt x="668" y="670"/>
                </a:lnTo>
                <a:lnTo>
                  <a:pt x="670" y="672"/>
                </a:lnTo>
                <a:lnTo>
                  <a:pt x="670" y="673"/>
                </a:lnTo>
                <a:lnTo>
                  <a:pt x="671" y="673"/>
                </a:lnTo>
                <a:lnTo>
                  <a:pt x="671" y="674"/>
                </a:lnTo>
                <a:lnTo>
                  <a:pt x="671" y="672"/>
                </a:lnTo>
                <a:lnTo>
                  <a:pt x="672" y="672"/>
                </a:lnTo>
                <a:lnTo>
                  <a:pt x="672" y="673"/>
                </a:lnTo>
                <a:lnTo>
                  <a:pt x="674" y="673"/>
                </a:lnTo>
                <a:lnTo>
                  <a:pt x="674" y="674"/>
                </a:lnTo>
                <a:lnTo>
                  <a:pt x="675" y="674"/>
                </a:lnTo>
                <a:lnTo>
                  <a:pt x="676" y="674"/>
                </a:lnTo>
                <a:lnTo>
                  <a:pt x="676" y="676"/>
                </a:lnTo>
                <a:lnTo>
                  <a:pt x="678" y="676"/>
                </a:lnTo>
                <a:lnTo>
                  <a:pt x="679" y="676"/>
                </a:lnTo>
                <a:lnTo>
                  <a:pt x="679" y="677"/>
                </a:lnTo>
                <a:lnTo>
                  <a:pt x="680" y="677"/>
                </a:lnTo>
                <a:lnTo>
                  <a:pt x="680" y="678"/>
                </a:lnTo>
                <a:lnTo>
                  <a:pt x="682" y="678"/>
                </a:lnTo>
                <a:lnTo>
                  <a:pt x="682" y="679"/>
                </a:lnTo>
                <a:lnTo>
                  <a:pt x="680" y="679"/>
                </a:lnTo>
                <a:lnTo>
                  <a:pt x="682" y="679"/>
                </a:lnTo>
                <a:lnTo>
                  <a:pt x="684" y="679"/>
                </a:lnTo>
                <a:lnTo>
                  <a:pt x="684" y="678"/>
                </a:lnTo>
                <a:lnTo>
                  <a:pt x="686" y="678"/>
                </a:lnTo>
                <a:lnTo>
                  <a:pt x="687" y="678"/>
                </a:lnTo>
                <a:lnTo>
                  <a:pt x="688" y="678"/>
                </a:lnTo>
                <a:lnTo>
                  <a:pt x="689" y="677"/>
                </a:lnTo>
                <a:lnTo>
                  <a:pt x="689" y="678"/>
                </a:lnTo>
                <a:lnTo>
                  <a:pt x="691" y="678"/>
                </a:lnTo>
                <a:lnTo>
                  <a:pt x="691" y="679"/>
                </a:lnTo>
                <a:lnTo>
                  <a:pt x="691" y="678"/>
                </a:lnTo>
                <a:lnTo>
                  <a:pt x="692" y="679"/>
                </a:lnTo>
                <a:lnTo>
                  <a:pt x="693" y="679"/>
                </a:lnTo>
                <a:lnTo>
                  <a:pt x="695" y="679"/>
                </a:lnTo>
                <a:lnTo>
                  <a:pt x="696" y="679"/>
                </a:lnTo>
                <a:lnTo>
                  <a:pt x="697" y="678"/>
                </a:lnTo>
                <a:lnTo>
                  <a:pt x="697" y="679"/>
                </a:lnTo>
                <a:lnTo>
                  <a:pt x="699" y="679"/>
                </a:lnTo>
                <a:lnTo>
                  <a:pt x="700" y="681"/>
                </a:lnTo>
                <a:lnTo>
                  <a:pt x="701" y="681"/>
                </a:lnTo>
                <a:lnTo>
                  <a:pt x="701" y="682"/>
                </a:lnTo>
                <a:lnTo>
                  <a:pt x="701" y="685"/>
                </a:lnTo>
                <a:lnTo>
                  <a:pt x="701" y="686"/>
                </a:lnTo>
                <a:lnTo>
                  <a:pt x="703" y="686"/>
                </a:lnTo>
                <a:lnTo>
                  <a:pt x="704" y="686"/>
                </a:lnTo>
                <a:lnTo>
                  <a:pt x="704" y="687"/>
                </a:lnTo>
                <a:lnTo>
                  <a:pt x="703" y="687"/>
                </a:lnTo>
                <a:lnTo>
                  <a:pt x="703" y="689"/>
                </a:lnTo>
                <a:lnTo>
                  <a:pt x="703" y="690"/>
                </a:lnTo>
                <a:lnTo>
                  <a:pt x="701" y="690"/>
                </a:lnTo>
                <a:lnTo>
                  <a:pt x="700" y="690"/>
                </a:lnTo>
                <a:lnTo>
                  <a:pt x="700" y="689"/>
                </a:lnTo>
                <a:lnTo>
                  <a:pt x="700" y="687"/>
                </a:lnTo>
                <a:lnTo>
                  <a:pt x="699" y="687"/>
                </a:lnTo>
                <a:lnTo>
                  <a:pt x="699" y="686"/>
                </a:lnTo>
                <a:lnTo>
                  <a:pt x="697" y="686"/>
                </a:lnTo>
                <a:lnTo>
                  <a:pt x="699" y="687"/>
                </a:lnTo>
                <a:lnTo>
                  <a:pt x="699" y="689"/>
                </a:lnTo>
                <a:lnTo>
                  <a:pt x="697" y="689"/>
                </a:lnTo>
                <a:lnTo>
                  <a:pt x="699" y="690"/>
                </a:lnTo>
                <a:lnTo>
                  <a:pt x="699" y="691"/>
                </a:lnTo>
                <a:lnTo>
                  <a:pt x="697" y="691"/>
                </a:lnTo>
                <a:lnTo>
                  <a:pt x="697" y="690"/>
                </a:lnTo>
                <a:lnTo>
                  <a:pt x="696" y="691"/>
                </a:lnTo>
                <a:lnTo>
                  <a:pt x="697" y="691"/>
                </a:lnTo>
                <a:lnTo>
                  <a:pt x="697" y="693"/>
                </a:lnTo>
                <a:lnTo>
                  <a:pt x="699" y="693"/>
                </a:lnTo>
                <a:lnTo>
                  <a:pt x="699" y="694"/>
                </a:lnTo>
                <a:lnTo>
                  <a:pt x="700" y="694"/>
                </a:lnTo>
                <a:lnTo>
                  <a:pt x="699" y="695"/>
                </a:lnTo>
                <a:lnTo>
                  <a:pt x="697" y="695"/>
                </a:lnTo>
                <a:lnTo>
                  <a:pt x="696" y="695"/>
                </a:lnTo>
                <a:lnTo>
                  <a:pt x="695" y="695"/>
                </a:lnTo>
                <a:lnTo>
                  <a:pt x="695" y="697"/>
                </a:lnTo>
                <a:lnTo>
                  <a:pt x="693" y="698"/>
                </a:lnTo>
                <a:lnTo>
                  <a:pt x="692" y="698"/>
                </a:lnTo>
                <a:lnTo>
                  <a:pt x="691" y="698"/>
                </a:lnTo>
                <a:lnTo>
                  <a:pt x="689" y="697"/>
                </a:lnTo>
                <a:lnTo>
                  <a:pt x="691" y="695"/>
                </a:lnTo>
                <a:lnTo>
                  <a:pt x="691" y="694"/>
                </a:lnTo>
                <a:lnTo>
                  <a:pt x="689" y="694"/>
                </a:lnTo>
                <a:lnTo>
                  <a:pt x="689" y="695"/>
                </a:lnTo>
                <a:lnTo>
                  <a:pt x="688" y="697"/>
                </a:lnTo>
                <a:lnTo>
                  <a:pt x="688" y="698"/>
                </a:lnTo>
                <a:lnTo>
                  <a:pt x="688" y="700"/>
                </a:lnTo>
                <a:lnTo>
                  <a:pt x="688" y="702"/>
                </a:lnTo>
                <a:lnTo>
                  <a:pt x="688" y="700"/>
                </a:lnTo>
                <a:lnTo>
                  <a:pt x="687" y="700"/>
                </a:lnTo>
                <a:lnTo>
                  <a:pt x="687" y="702"/>
                </a:lnTo>
                <a:lnTo>
                  <a:pt x="687" y="700"/>
                </a:lnTo>
                <a:lnTo>
                  <a:pt x="686" y="700"/>
                </a:lnTo>
                <a:lnTo>
                  <a:pt x="687" y="699"/>
                </a:lnTo>
                <a:lnTo>
                  <a:pt x="686" y="699"/>
                </a:lnTo>
                <a:lnTo>
                  <a:pt x="686" y="698"/>
                </a:lnTo>
                <a:lnTo>
                  <a:pt x="683" y="698"/>
                </a:lnTo>
                <a:lnTo>
                  <a:pt x="682" y="698"/>
                </a:lnTo>
                <a:lnTo>
                  <a:pt x="683" y="698"/>
                </a:lnTo>
                <a:lnTo>
                  <a:pt x="683" y="697"/>
                </a:lnTo>
                <a:lnTo>
                  <a:pt x="682" y="697"/>
                </a:lnTo>
                <a:lnTo>
                  <a:pt x="682" y="695"/>
                </a:lnTo>
                <a:lnTo>
                  <a:pt x="680" y="694"/>
                </a:lnTo>
                <a:lnTo>
                  <a:pt x="682" y="694"/>
                </a:lnTo>
                <a:lnTo>
                  <a:pt x="682" y="693"/>
                </a:lnTo>
                <a:lnTo>
                  <a:pt x="680" y="691"/>
                </a:lnTo>
                <a:lnTo>
                  <a:pt x="679" y="691"/>
                </a:lnTo>
                <a:lnTo>
                  <a:pt x="679" y="690"/>
                </a:lnTo>
                <a:lnTo>
                  <a:pt x="678" y="690"/>
                </a:lnTo>
                <a:lnTo>
                  <a:pt x="678" y="691"/>
                </a:lnTo>
                <a:lnTo>
                  <a:pt x="676" y="691"/>
                </a:lnTo>
                <a:lnTo>
                  <a:pt x="678" y="691"/>
                </a:lnTo>
                <a:lnTo>
                  <a:pt x="678" y="693"/>
                </a:lnTo>
                <a:lnTo>
                  <a:pt x="679" y="693"/>
                </a:lnTo>
                <a:lnTo>
                  <a:pt x="680" y="693"/>
                </a:lnTo>
                <a:lnTo>
                  <a:pt x="679" y="694"/>
                </a:lnTo>
                <a:lnTo>
                  <a:pt x="680" y="694"/>
                </a:lnTo>
                <a:lnTo>
                  <a:pt x="680" y="695"/>
                </a:lnTo>
                <a:lnTo>
                  <a:pt x="679" y="695"/>
                </a:lnTo>
                <a:lnTo>
                  <a:pt x="679" y="697"/>
                </a:lnTo>
                <a:lnTo>
                  <a:pt x="680" y="697"/>
                </a:lnTo>
                <a:lnTo>
                  <a:pt x="682" y="698"/>
                </a:lnTo>
                <a:lnTo>
                  <a:pt x="682" y="700"/>
                </a:lnTo>
                <a:lnTo>
                  <a:pt x="682" y="702"/>
                </a:lnTo>
                <a:lnTo>
                  <a:pt x="683" y="703"/>
                </a:lnTo>
                <a:lnTo>
                  <a:pt x="684" y="703"/>
                </a:lnTo>
                <a:lnTo>
                  <a:pt x="684" y="704"/>
                </a:lnTo>
                <a:lnTo>
                  <a:pt x="684" y="706"/>
                </a:lnTo>
                <a:lnTo>
                  <a:pt x="686" y="706"/>
                </a:lnTo>
                <a:lnTo>
                  <a:pt x="686" y="707"/>
                </a:lnTo>
                <a:lnTo>
                  <a:pt x="684" y="707"/>
                </a:lnTo>
                <a:lnTo>
                  <a:pt x="683" y="708"/>
                </a:lnTo>
                <a:lnTo>
                  <a:pt x="682" y="708"/>
                </a:lnTo>
                <a:lnTo>
                  <a:pt x="682" y="707"/>
                </a:lnTo>
                <a:lnTo>
                  <a:pt x="680" y="707"/>
                </a:lnTo>
                <a:lnTo>
                  <a:pt x="679" y="707"/>
                </a:lnTo>
                <a:lnTo>
                  <a:pt x="678" y="707"/>
                </a:lnTo>
                <a:lnTo>
                  <a:pt x="676" y="707"/>
                </a:lnTo>
                <a:lnTo>
                  <a:pt x="675" y="707"/>
                </a:lnTo>
                <a:lnTo>
                  <a:pt x="674" y="706"/>
                </a:lnTo>
                <a:lnTo>
                  <a:pt x="672" y="706"/>
                </a:lnTo>
                <a:lnTo>
                  <a:pt x="672" y="707"/>
                </a:lnTo>
                <a:lnTo>
                  <a:pt x="671" y="707"/>
                </a:lnTo>
                <a:lnTo>
                  <a:pt x="671" y="706"/>
                </a:lnTo>
                <a:lnTo>
                  <a:pt x="670" y="706"/>
                </a:lnTo>
                <a:lnTo>
                  <a:pt x="671" y="707"/>
                </a:lnTo>
                <a:lnTo>
                  <a:pt x="672" y="708"/>
                </a:lnTo>
                <a:lnTo>
                  <a:pt x="672" y="710"/>
                </a:lnTo>
                <a:lnTo>
                  <a:pt x="674" y="708"/>
                </a:lnTo>
                <a:lnTo>
                  <a:pt x="675" y="710"/>
                </a:lnTo>
                <a:lnTo>
                  <a:pt x="675" y="711"/>
                </a:lnTo>
                <a:lnTo>
                  <a:pt x="674" y="711"/>
                </a:lnTo>
                <a:lnTo>
                  <a:pt x="672" y="712"/>
                </a:lnTo>
                <a:lnTo>
                  <a:pt x="671" y="712"/>
                </a:lnTo>
                <a:lnTo>
                  <a:pt x="670" y="712"/>
                </a:lnTo>
                <a:lnTo>
                  <a:pt x="668" y="712"/>
                </a:lnTo>
                <a:lnTo>
                  <a:pt x="667" y="714"/>
                </a:lnTo>
                <a:lnTo>
                  <a:pt x="666" y="714"/>
                </a:lnTo>
                <a:lnTo>
                  <a:pt x="665" y="714"/>
                </a:lnTo>
                <a:lnTo>
                  <a:pt x="662" y="714"/>
                </a:lnTo>
                <a:lnTo>
                  <a:pt x="662" y="715"/>
                </a:lnTo>
                <a:lnTo>
                  <a:pt x="661" y="715"/>
                </a:lnTo>
                <a:lnTo>
                  <a:pt x="659" y="715"/>
                </a:lnTo>
                <a:lnTo>
                  <a:pt x="658" y="716"/>
                </a:lnTo>
                <a:lnTo>
                  <a:pt x="658" y="715"/>
                </a:lnTo>
                <a:lnTo>
                  <a:pt x="657" y="714"/>
                </a:lnTo>
                <a:lnTo>
                  <a:pt x="654" y="714"/>
                </a:lnTo>
                <a:lnTo>
                  <a:pt x="653" y="714"/>
                </a:lnTo>
                <a:lnTo>
                  <a:pt x="651" y="714"/>
                </a:lnTo>
                <a:lnTo>
                  <a:pt x="650" y="714"/>
                </a:lnTo>
                <a:lnTo>
                  <a:pt x="650" y="712"/>
                </a:lnTo>
                <a:lnTo>
                  <a:pt x="649" y="712"/>
                </a:lnTo>
                <a:lnTo>
                  <a:pt x="649" y="711"/>
                </a:lnTo>
                <a:lnTo>
                  <a:pt x="649" y="710"/>
                </a:lnTo>
                <a:lnTo>
                  <a:pt x="649" y="708"/>
                </a:lnTo>
                <a:lnTo>
                  <a:pt x="650" y="708"/>
                </a:lnTo>
                <a:lnTo>
                  <a:pt x="650" y="707"/>
                </a:lnTo>
                <a:lnTo>
                  <a:pt x="649" y="707"/>
                </a:lnTo>
                <a:lnTo>
                  <a:pt x="649" y="706"/>
                </a:lnTo>
                <a:lnTo>
                  <a:pt x="649" y="704"/>
                </a:lnTo>
                <a:lnTo>
                  <a:pt x="649" y="703"/>
                </a:lnTo>
                <a:lnTo>
                  <a:pt x="650" y="703"/>
                </a:lnTo>
                <a:lnTo>
                  <a:pt x="650" y="702"/>
                </a:lnTo>
                <a:lnTo>
                  <a:pt x="649" y="700"/>
                </a:lnTo>
                <a:lnTo>
                  <a:pt x="649" y="699"/>
                </a:lnTo>
                <a:lnTo>
                  <a:pt x="649" y="698"/>
                </a:lnTo>
                <a:lnTo>
                  <a:pt x="649" y="697"/>
                </a:lnTo>
                <a:lnTo>
                  <a:pt x="649" y="695"/>
                </a:lnTo>
                <a:lnTo>
                  <a:pt x="648" y="695"/>
                </a:lnTo>
                <a:lnTo>
                  <a:pt x="646" y="697"/>
                </a:lnTo>
                <a:lnTo>
                  <a:pt x="646" y="698"/>
                </a:lnTo>
                <a:lnTo>
                  <a:pt x="645" y="698"/>
                </a:lnTo>
                <a:lnTo>
                  <a:pt x="645" y="697"/>
                </a:lnTo>
                <a:lnTo>
                  <a:pt x="644" y="697"/>
                </a:lnTo>
                <a:lnTo>
                  <a:pt x="644" y="695"/>
                </a:lnTo>
                <a:lnTo>
                  <a:pt x="644" y="694"/>
                </a:lnTo>
                <a:lnTo>
                  <a:pt x="644" y="693"/>
                </a:lnTo>
                <a:lnTo>
                  <a:pt x="645" y="693"/>
                </a:lnTo>
                <a:lnTo>
                  <a:pt x="646" y="693"/>
                </a:lnTo>
                <a:lnTo>
                  <a:pt x="646" y="691"/>
                </a:lnTo>
                <a:lnTo>
                  <a:pt x="645" y="691"/>
                </a:lnTo>
                <a:lnTo>
                  <a:pt x="645" y="693"/>
                </a:lnTo>
                <a:lnTo>
                  <a:pt x="644" y="691"/>
                </a:lnTo>
                <a:lnTo>
                  <a:pt x="645" y="690"/>
                </a:lnTo>
                <a:lnTo>
                  <a:pt x="645" y="689"/>
                </a:lnTo>
                <a:lnTo>
                  <a:pt x="646" y="689"/>
                </a:lnTo>
                <a:lnTo>
                  <a:pt x="648" y="689"/>
                </a:lnTo>
                <a:lnTo>
                  <a:pt x="648" y="687"/>
                </a:lnTo>
                <a:lnTo>
                  <a:pt x="649" y="687"/>
                </a:lnTo>
                <a:lnTo>
                  <a:pt x="650" y="687"/>
                </a:lnTo>
                <a:lnTo>
                  <a:pt x="650" y="689"/>
                </a:lnTo>
                <a:lnTo>
                  <a:pt x="651" y="689"/>
                </a:lnTo>
                <a:lnTo>
                  <a:pt x="653" y="689"/>
                </a:lnTo>
                <a:lnTo>
                  <a:pt x="654" y="690"/>
                </a:lnTo>
                <a:lnTo>
                  <a:pt x="655" y="691"/>
                </a:lnTo>
                <a:lnTo>
                  <a:pt x="655" y="690"/>
                </a:lnTo>
                <a:lnTo>
                  <a:pt x="657" y="690"/>
                </a:lnTo>
                <a:lnTo>
                  <a:pt x="655" y="690"/>
                </a:lnTo>
                <a:lnTo>
                  <a:pt x="655" y="689"/>
                </a:lnTo>
                <a:lnTo>
                  <a:pt x="655" y="687"/>
                </a:lnTo>
                <a:lnTo>
                  <a:pt x="657" y="687"/>
                </a:lnTo>
                <a:lnTo>
                  <a:pt x="658" y="687"/>
                </a:lnTo>
                <a:lnTo>
                  <a:pt x="658" y="686"/>
                </a:lnTo>
                <a:lnTo>
                  <a:pt x="657" y="686"/>
                </a:lnTo>
                <a:lnTo>
                  <a:pt x="657" y="685"/>
                </a:lnTo>
                <a:lnTo>
                  <a:pt x="658" y="685"/>
                </a:lnTo>
                <a:lnTo>
                  <a:pt x="658" y="683"/>
                </a:lnTo>
                <a:lnTo>
                  <a:pt x="658" y="682"/>
                </a:lnTo>
                <a:lnTo>
                  <a:pt x="659" y="682"/>
                </a:lnTo>
                <a:lnTo>
                  <a:pt x="659" y="681"/>
                </a:lnTo>
                <a:lnTo>
                  <a:pt x="661" y="679"/>
                </a:lnTo>
                <a:lnTo>
                  <a:pt x="662" y="681"/>
                </a:lnTo>
                <a:lnTo>
                  <a:pt x="662" y="679"/>
                </a:lnTo>
                <a:lnTo>
                  <a:pt x="662" y="678"/>
                </a:lnTo>
                <a:lnTo>
                  <a:pt x="663" y="677"/>
                </a:lnTo>
                <a:lnTo>
                  <a:pt x="665" y="677"/>
                </a:lnTo>
                <a:lnTo>
                  <a:pt x="665" y="676"/>
                </a:lnTo>
                <a:lnTo>
                  <a:pt x="665" y="674"/>
                </a:lnTo>
                <a:lnTo>
                  <a:pt x="665" y="673"/>
                </a:lnTo>
                <a:lnTo>
                  <a:pt x="665" y="672"/>
                </a:lnTo>
                <a:lnTo>
                  <a:pt x="665" y="670"/>
                </a:lnTo>
                <a:lnTo>
                  <a:pt x="663" y="670"/>
                </a:lnTo>
                <a:lnTo>
                  <a:pt x="663" y="669"/>
                </a:lnTo>
                <a:lnTo>
                  <a:pt x="663" y="668"/>
                </a:lnTo>
                <a:lnTo>
                  <a:pt x="665" y="668"/>
                </a:lnTo>
                <a:lnTo>
                  <a:pt x="666" y="668"/>
                </a:lnTo>
                <a:lnTo>
                  <a:pt x="667" y="668"/>
                </a:lnTo>
                <a:close/>
                <a:moveTo>
                  <a:pt x="760" y="664"/>
                </a:moveTo>
                <a:lnTo>
                  <a:pt x="760" y="665"/>
                </a:lnTo>
                <a:lnTo>
                  <a:pt x="760" y="666"/>
                </a:lnTo>
                <a:lnTo>
                  <a:pt x="761" y="666"/>
                </a:lnTo>
                <a:lnTo>
                  <a:pt x="761" y="668"/>
                </a:lnTo>
                <a:lnTo>
                  <a:pt x="760" y="668"/>
                </a:lnTo>
                <a:lnTo>
                  <a:pt x="760" y="669"/>
                </a:lnTo>
                <a:lnTo>
                  <a:pt x="760" y="670"/>
                </a:lnTo>
                <a:lnTo>
                  <a:pt x="761" y="670"/>
                </a:lnTo>
                <a:lnTo>
                  <a:pt x="761" y="672"/>
                </a:lnTo>
                <a:lnTo>
                  <a:pt x="759" y="672"/>
                </a:lnTo>
                <a:lnTo>
                  <a:pt x="760" y="670"/>
                </a:lnTo>
                <a:lnTo>
                  <a:pt x="759" y="670"/>
                </a:lnTo>
                <a:lnTo>
                  <a:pt x="759" y="669"/>
                </a:lnTo>
                <a:lnTo>
                  <a:pt x="759" y="668"/>
                </a:lnTo>
                <a:lnTo>
                  <a:pt x="758" y="666"/>
                </a:lnTo>
                <a:lnTo>
                  <a:pt x="759" y="665"/>
                </a:lnTo>
                <a:lnTo>
                  <a:pt x="759" y="664"/>
                </a:lnTo>
                <a:lnTo>
                  <a:pt x="759" y="662"/>
                </a:lnTo>
                <a:lnTo>
                  <a:pt x="759" y="661"/>
                </a:lnTo>
                <a:lnTo>
                  <a:pt x="759" y="662"/>
                </a:lnTo>
                <a:lnTo>
                  <a:pt x="760" y="664"/>
                </a:lnTo>
                <a:close/>
                <a:moveTo>
                  <a:pt x="612" y="662"/>
                </a:moveTo>
                <a:lnTo>
                  <a:pt x="611" y="662"/>
                </a:lnTo>
                <a:lnTo>
                  <a:pt x="611" y="661"/>
                </a:lnTo>
                <a:lnTo>
                  <a:pt x="612" y="661"/>
                </a:lnTo>
                <a:lnTo>
                  <a:pt x="612" y="662"/>
                </a:lnTo>
                <a:close/>
                <a:moveTo>
                  <a:pt x="759" y="661"/>
                </a:moveTo>
                <a:lnTo>
                  <a:pt x="759" y="660"/>
                </a:lnTo>
                <a:lnTo>
                  <a:pt x="760" y="660"/>
                </a:lnTo>
                <a:lnTo>
                  <a:pt x="760" y="661"/>
                </a:lnTo>
                <a:lnTo>
                  <a:pt x="759" y="661"/>
                </a:lnTo>
                <a:close/>
                <a:moveTo>
                  <a:pt x="608" y="661"/>
                </a:moveTo>
                <a:lnTo>
                  <a:pt x="608" y="662"/>
                </a:lnTo>
                <a:lnTo>
                  <a:pt x="607" y="662"/>
                </a:lnTo>
                <a:lnTo>
                  <a:pt x="607" y="661"/>
                </a:lnTo>
                <a:lnTo>
                  <a:pt x="608" y="661"/>
                </a:lnTo>
                <a:lnTo>
                  <a:pt x="608" y="660"/>
                </a:lnTo>
                <a:lnTo>
                  <a:pt x="608" y="661"/>
                </a:lnTo>
                <a:close/>
                <a:moveTo>
                  <a:pt x="778" y="660"/>
                </a:moveTo>
                <a:lnTo>
                  <a:pt x="777" y="660"/>
                </a:lnTo>
                <a:lnTo>
                  <a:pt x="778" y="660"/>
                </a:lnTo>
                <a:close/>
                <a:moveTo>
                  <a:pt x="905" y="659"/>
                </a:moveTo>
                <a:lnTo>
                  <a:pt x="905" y="657"/>
                </a:lnTo>
                <a:lnTo>
                  <a:pt x="905" y="659"/>
                </a:lnTo>
                <a:close/>
                <a:moveTo>
                  <a:pt x="663" y="659"/>
                </a:moveTo>
                <a:lnTo>
                  <a:pt x="662" y="657"/>
                </a:lnTo>
                <a:lnTo>
                  <a:pt x="663" y="657"/>
                </a:lnTo>
                <a:lnTo>
                  <a:pt x="663" y="659"/>
                </a:lnTo>
                <a:close/>
                <a:moveTo>
                  <a:pt x="543" y="659"/>
                </a:moveTo>
                <a:lnTo>
                  <a:pt x="542" y="659"/>
                </a:lnTo>
                <a:lnTo>
                  <a:pt x="542" y="657"/>
                </a:lnTo>
                <a:lnTo>
                  <a:pt x="543" y="657"/>
                </a:lnTo>
                <a:lnTo>
                  <a:pt x="543" y="659"/>
                </a:lnTo>
                <a:close/>
                <a:moveTo>
                  <a:pt x="663" y="659"/>
                </a:moveTo>
                <a:lnTo>
                  <a:pt x="663" y="657"/>
                </a:lnTo>
                <a:lnTo>
                  <a:pt x="663" y="659"/>
                </a:lnTo>
                <a:close/>
                <a:moveTo>
                  <a:pt x="765" y="659"/>
                </a:moveTo>
                <a:lnTo>
                  <a:pt x="764" y="659"/>
                </a:lnTo>
                <a:lnTo>
                  <a:pt x="764" y="657"/>
                </a:lnTo>
                <a:lnTo>
                  <a:pt x="765" y="657"/>
                </a:lnTo>
                <a:lnTo>
                  <a:pt x="765" y="659"/>
                </a:lnTo>
                <a:close/>
                <a:moveTo>
                  <a:pt x="665" y="657"/>
                </a:moveTo>
                <a:lnTo>
                  <a:pt x="663" y="657"/>
                </a:lnTo>
                <a:lnTo>
                  <a:pt x="665" y="657"/>
                </a:lnTo>
                <a:close/>
                <a:moveTo>
                  <a:pt x="924" y="656"/>
                </a:moveTo>
                <a:lnTo>
                  <a:pt x="922" y="656"/>
                </a:lnTo>
                <a:lnTo>
                  <a:pt x="924" y="656"/>
                </a:lnTo>
                <a:close/>
                <a:moveTo>
                  <a:pt x="544" y="655"/>
                </a:moveTo>
                <a:lnTo>
                  <a:pt x="545" y="656"/>
                </a:lnTo>
                <a:lnTo>
                  <a:pt x="545" y="659"/>
                </a:lnTo>
                <a:lnTo>
                  <a:pt x="544" y="659"/>
                </a:lnTo>
                <a:lnTo>
                  <a:pt x="544" y="660"/>
                </a:lnTo>
                <a:lnTo>
                  <a:pt x="543" y="659"/>
                </a:lnTo>
                <a:lnTo>
                  <a:pt x="543" y="657"/>
                </a:lnTo>
                <a:lnTo>
                  <a:pt x="544" y="656"/>
                </a:lnTo>
                <a:lnTo>
                  <a:pt x="544" y="655"/>
                </a:lnTo>
                <a:close/>
                <a:moveTo>
                  <a:pt x="907" y="656"/>
                </a:moveTo>
                <a:lnTo>
                  <a:pt x="905" y="655"/>
                </a:lnTo>
                <a:lnTo>
                  <a:pt x="907" y="655"/>
                </a:lnTo>
                <a:lnTo>
                  <a:pt x="907" y="656"/>
                </a:lnTo>
                <a:close/>
                <a:moveTo>
                  <a:pt x="764" y="653"/>
                </a:moveTo>
                <a:lnTo>
                  <a:pt x="764" y="655"/>
                </a:lnTo>
                <a:lnTo>
                  <a:pt x="764" y="656"/>
                </a:lnTo>
                <a:lnTo>
                  <a:pt x="764" y="657"/>
                </a:lnTo>
                <a:lnTo>
                  <a:pt x="763" y="657"/>
                </a:lnTo>
                <a:lnTo>
                  <a:pt x="763" y="659"/>
                </a:lnTo>
                <a:lnTo>
                  <a:pt x="761" y="659"/>
                </a:lnTo>
                <a:lnTo>
                  <a:pt x="761" y="657"/>
                </a:lnTo>
                <a:lnTo>
                  <a:pt x="761" y="656"/>
                </a:lnTo>
                <a:lnTo>
                  <a:pt x="760" y="656"/>
                </a:lnTo>
                <a:lnTo>
                  <a:pt x="761" y="653"/>
                </a:lnTo>
                <a:lnTo>
                  <a:pt x="763" y="653"/>
                </a:lnTo>
                <a:lnTo>
                  <a:pt x="763" y="652"/>
                </a:lnTo>
                <a:lnTo>
                  <a:pt x="764" y="652"/>
                </a:lnTo>
                <a:lnTo>
                  <a:pt x="764" y="653"/>
                </a:lnTo>
                <a:close/>
                <a:moveTo>
                  <a:pt x="881" y="652"/>
                </a:moveTo>
                <a:lnTo>
                  <a:pt x="879" y="653"/>
                </a:lnTo>
                <a:lnTo>
                  <a:pt x="879" y="652"/>
                </a:lnTo>
                <a:lnTo>
                  <a:pt x="881" y="652"/>
                </a:lnTo>
                <a:close/>
                <a:moveTo>
                  <a:pt x="619" y="652"/>
                </a:moveTo>
                <a:lnTo>
                  <a:pt x="620" y="652"/>
                </a:lnTo>
                <a:lnTo>
                  <a:pt x="620" y="653"/>
                </a:lnTo>
                <a:lnTo>
                  <a:pt x="619" y="655"/>
                </a:lnTo>
                <a:lnTo>
                  <a:pt x="617" y="653"/>
                </a:lnTo>
                <a:lnTo>
                  <a:pt x="617" y="655"/>
                </a:lnTo>
                <a:lnTo>
                  <a:pt x="616" y="655"/>
                </a:lnTo>
                <a:lnTo>
                  <a:pt x="616" y="653"/>
                </a:lnTo>
                <a:lnTo>
                  <a:pt x="617" y="652"/>
                </a:lnTo>
                <a:lnTo>
                  <a:pt x="617" y="651"/>
                </a:lnTo>
                <a:lnTo>
                  <a:pt x="619" y="652"/>
                </a:lnTo>
                <a:close/>
                <a:moveTo>
                  <a:pt x="522" y="651"/>
                </a:moveTo>
                <a:lnTo>
                  <a:pt x="522" y="652"/>
                </a:lnTo>
                <a:lnTo>
                  <a:pt x="521" y="652"/>
                </a:lnTo>
                <a:lnTo>
                  <a:pt x="521" y="651"/>
                </a:lnTo>
                <a:lnTo>
                  <a:pt x="522" y="651"/>
                </a:lnTo>
                <a:close/>
                <a:moveTo>
                  <a:pt x="633" y="660"/>
                </a:moveTo>
                <a:lnTo>
                  <a:pt x="632" y="660"/>
                </a:lnTo>
                <a:lnTo>
                  <a:pt x="632" y="659"/>
                </a:lnTo>
                <a:lnTo>
                  <a:pt x="632" y="657"/>
                </a:lnTo>
                <a:lnTo>
                  <a:pt x="632" y="656"/>
                </a:lnTo>
                <a:lnTo>
                  <a:pt x="632" y="655"/>
                </a:lnTo>
                <a:lnTo>
                  <a:pt x="632" y="652"/>
                </a:lnTo>
                <a:lnTo>
                  <a:pt x="633" y="651"/>
                </a:lnTo>
                <a:lnTo>
                  <a:pt x="634" y="651"/>
                </a:lnTo>
                <a:lnTo>
                  <a:pt x="633" y="652"/>
                </a:lnTo>
                <a:lnTo>
                  <a:pt x="634" y="652"/>
                </a:lnTo>
                <a:lnTo>
                  <a:pt x="633" y="652"/>
                </a:lnTo>
                <a:lnTo>
                  <a:pt x="633" y="653"/>
                </a:lnTo>
                <a:lnTo>
                  <a:pt x="633" y="655"/>
                </a:lnTo>
                <a:lnTo>
                  <a:pt x="634" y="656"/>
                </a:lnTo>
                <a:lnTo>
                  <a:pt x="634" y="657"/>
                </a:lnTo>
                <a:lnTo>
                  <a:pt x="633" y="657"/>
                </a:lnTo>
                <a:lnTo>
                  <a:pt x="633" y="659"/>
                </a:lnTo>
                <a:lnTo>
                  <a:pt x="634" y="659"/>
                </a:lnTo>
                <a:lnTo>
                  <a:pt x="634" y="660"/>
                </a:lnTo>
                <a:lnTo>
                  <a:pt x="633" y="660"/>
                </a:lnTo>
                <a:close/>
                <a:moveTo>
                  <a:pt x="883" y="651"/>
                </a:moveTo>
                <a:lnTo>
                  <a:pt x="884" y="651"/>
                </a:lnTo>
                <a:lnTo>
                  <a:pt x="884" y="652"/>
                </a:lnTo>
                <a:lnTo>
                  <a:pt x="883" y="652"/>
                </a:lnTo>
                <a:lnTo>
                  <a:pt x="883" y="651"/>
                </a:lnTo>
                <a:close/>
                <a:moveTo>
                  <a:pt x="620" y="651"/>
                </a:moveTo>
                <a:lnTo>
                  <a:pt x="619" y="651"/>
                </a:lnTo>
                <a:lnTo>
                  <a:pt x="619" y="649"/>
                </a:lnTo>
                <a:lnTo>
                  <a:pt x="617" y="649"/>
                </a:lnTo>
                <a:lnTo>
                  <a:pt x="617" y="648"/>
                </a:lnTo>
                <a:lnTo>
                  <a:pt x="619" y="649"/>
                </a:lnTo>
                <a:lnTo>
                  <a:pt x="620" y="649"/>
                </a:lnTo>
                <a:lnTo>
                  <a:pt x="620" y="651"/>
                </a:lnTo>
                <a:close/>
                <a:moveTo>
                  <a:pt x="909" y="648"/>
                </a:moveTo>
                <a:lnTo>
                  <a:pt x="911" y="649"/>
                </a:lnTo>
                <a:lnTo>
                  <a:pt x="911" y="651"/>
                </a:lnTo>
                <a:lnTo>
                  <a:pt x="909" y="651"/>
                </a:lnTo>
                <a:lnTo>
                  <a:pt x="909" y="652"/>
                </a:lnTo>
                <a:lnTo>
                  <a:pt x="908" y="652"/>
                </a:lnTo>
                <a:lnTo>
                  <a:pt x="908" y="651"/>
                </a:lnTo>
                <a:lnTo>
                  <a:pt x="907" y="649"/>
                </a:lnTo>
                <a:lnTo>
                  <a:pt x="907" y="648"/>
                </a:lnTo>
                <a:lnTo>
                  <a:pt x="908" y="648"/>
                </a:lnTo>
                <a:lnTo>
                  <a:pt x="909" y="648"/>
                </a:lnTo>
                <a:close/>
                <a:moveTo>
                  <a:pt x="574" y="647"/>
                </a:moveTo>
                <a:lnTo>
                  <a:pt x="573" y="647"/>
                </a:lnTo>
                <a:lnTo>
                  <a:pt x="573" y="645"/>
                </a:lnTo>
                <a:lnTo>
                  <a:pt x="574" y="645"/>
                </a:lnTo>
                <a:lnTo>
                  <a:pt x="574" y="647"/>
                </a:lnTo>
                <a:close/>
                <a:moveTo>
                  <a:pt x="624" y="645"/>
                </a:moveTo>
                <a:lnTo>
                  <a:pt x="625" y="645"/>
                </a:lnTo>
                <a:lnTo>
                  <a:pt x="625" y="647"/>
                </a:lnTo>
                <a:lnTo>
                  <a:pt x="624" y="647"/>
                </a:lnTo>
                <a:lnTo>
                  <a:pt x="624" y="645"/>
                </a:lnTo>
                <a:close/>
                <a:moveTo>
                  <a:pt x="946" y="645"/>
                </a:moveTo>
                <a:lnTo>
                  <a:pt x="945" y="645"/>
                </a:lnTo>
                <a:lnTo>
                  <a:pt x="945" y="644"/>
                </a:lnTo>
                <a:lnTo>
                  <a:pt x="946" y="644"/>
                </a:lnTo>
                <a:lnTo>
                  <a:pt x="947" y="645"/>
                </a:lnTo>
                <a:lnTo>
                  <a:pt x="946" y="645"/>
                </a:lnTo>
                <a:close/>
                <a:moveTo>
                  <a:pt x="542" y="643"/>
                </a:moveTo>
                <a:lnTo>
                  <a:pt x="542" y="642"/>
                </a:lnTo>
                <a:lnTo>
                  <a:pt x="542" y="643"/>
                </a:lnTo>
                <a:close/>
                <a:moveTo>
                  <a:pt x="560" y="635"/>
                </a:moveTo>
                <a:lnTo>
                  <a:pt x="560" y="634"/>
                </a:lnTo>
                <a:lnTo>
                  <a:pt x="560" y="635"/>
                </a:lnTo>
                <a:close/>
                <a:moveTo>
                  <a:pt x="841" y="634"/>
                </a:moveTo>
                <a:lnTo>
                  <a:pt x="841" y="632"/>
                </a:lnTo>
                <a:lnTo>
                  <a:pt x="843" y="632"/>
                </a:lnTo>
                <a:lnTo>
                  <a:pt x="843" y="634"/>
                </a:lnTo>
                <a:lnTo>
                  <a:pt x="841" y="634"/>
                </a:lnTo>
                <a:close/>
                <a:moveTo>
                  <a:pt x="623" y="634"/>
                </a:moveTo>
                <a:lnTo>
                  <a:pt x="621" y="634"/>
                </a:lnTo>
                <a:lnTo>
                  <a:pt x="621" y="632"/>
                </a:lnTo>
                <a:lnTo>
                  <a:pt x="623" y="632"/>
                </a:lnTo>
                <a:lnTo>
                  <a:pt x="623" y="634"/>
                </a:lnTo>
                <a:close/>
                <a:moveTo>
                  <a:pt x="616" y="631"/>
                </a:moveTo>
                <a:lnTo>
                  <a:pt x="616" y="630"/>
                </a:lnTo>
                <a:lnTo>
                  <a:pt x="617" y="630"/>
                </a:lnTo>
                <a:lnTo>
                  <a:pt x="616" y="631"/>
                </a:lnTo>
                <a:close/>
                <a:moveTo>
                  <a:pt x="905" y="631"/>
                </a:moveTo>
                <a:lnTo>
                  <a:pt x="904" y="630"/>
                </a:lnTo>
                <a:lnTo>
                  <a:pt x="905" y="630"/>
                </a:lnTo>
                <a:lnTo>
                  <a:pt x="905" y="631"/>
                </a:lnTo>
                <a:close/>
                <a:moveTo>
                  <a:pt x="555" y="628"/>
                </a:moveTo>
                <a:lnTo>
                  <a:pt x="553" y="628"/>
                </a:lnTo>
                <a:lnTo>
                  <a:pt x="555" y="628"/>
                </a:lnTo>
                <a:close/>
                <a:moveTo>
                  <a:pt x="928" y="627"/>
                </a:moveTo>
                <a:lnTo>
                  <a:pt x="928" y="628"/>
                </a:lnTo>
                <a:lnTo>
                  <a:pt x="928" y="630"/>
                </a:lnTo>
                <a:lnTo>
                  <a:pt x="928" y="631"/>
                </a:lnTo>
                <a:lnTo>
                  <a:pt x="928" y="632"/>
                </a:lnTo>
                <a:lnTo>
                  <a:pt x="925" y="632"/>
                </a:lnTo>
                <a:lnTo>
                  <a:pt x="924" y="631"/>
                </a:lnTo>
                <a:lnTo>
                  <a:pt x="924" y="630"/>
                </a:lnTo>
                <a:lnTo>
                  <a:pt x="922" y="631"/>
                </a:lnTo>
                <a:lnTo>
                  <a:pt x="922" y="630"/>
                </a:lnTo>
                <a:lnTo>
                  <a:pt x="921" y="630"/>
                </a:lnTo>
                <a:lnTo>
                  <a:pt x="921" y="628"/>
                </a:lnTo>
                <a:lnTo>
                  <a:pt x="922" y="628"/>
                </a:lnTo>
                <a:lnTo>
                  <a:pt x="922" y="627"/>
                </a:lnTo>
                <a:lnTo>
                  <a:pt x="922" y="628"/>
                </a:lnTo>
                <a:lnTo>
                  <a:pt x="925" y="628"/>
                </a:lnTo>
                <a:lnTo>
                  <a:pt x="925" y="627"/>
                </a:lnTo>
                <a:lnTo>
                  <a:pt x="926" y="627"/>
                </a:lnTo>
                <a:lnTo>
                  <a:pt x="928" y="627"/>
                </a:lnTo>
                <a:close/>
                <a:moveTo>
                  <a:pt x="549" y="628"/>
                </a:moveTo>
                <a:lnTo>
                  <a:pt x="548" y="628"/>
                </a:lnTo>
                <a:lnTo>
                  <a:pt x="548" y="627"/>
                </a:lnTo>
                <a:lnTo>
                  <a:pt x="549" y="627"/>
                </a:lnTo>
                <a:lnTo>
                  <a:pt x="551" y="627"/>
                </a:lnTo>
                <a:lnTo>
                  <a:pt x="549" y="628"/>
                </a:lnTo>
                <a:close/>
                <a:moveTo>
                  <a:pt x="556" y="628"/>
                </a:moveTo>
                <a:lnTo>
                  <a:pt x="555" y="628"/>
                </a:lnTo>
                <a:lnTo>
                  <a:pt x="555" y="627"/>
                </a:lnTo>
                <a:lnTo>
                  <a:pt x="555" y="626"/>
                </a:lnTo>
                <a:lnTo>
                  <a:pt x="556" y="627"/>
                </a:lnTo>
                <a:lnTo>
                  <a:pt x="556" y="628"/>
                </a:lnTo>
                <a:close/>
                <a:moveTo>
                  <a:pt x="549" y="627"/>
                </a:moveTo>
                <a:lnTo>
                  <a:pt x="549" y="626"/>
                </a:lnTo>
                <a:lnTo>
                  <a:pt x="549" y="627"/>
                </a:lnTo>
                <a:close/>
                <a:moveTo>
                  <a:pt x="577" y="626"/>
                </a:moveTo>
                <a:lnTo>
                  <a:pt x="576" y="626"/>
                </a:lnTo>
                <a:lnTo>
                  <a:pt x="577" y="626"/>
                </a:lnTo>
                <a:close/>
                <a:moveTo>
                  <a:pt x="555" y="626"/>
                </a:moveTo>
                <a:lnTo>
                  <a:pt x="555" y="627"/>
                </a:lnTo>
                <a:lnTo>
                  <a:pt x="553" y="627"/>
                </a:lnTo>
                <a:lnTo>
                  <a:pt x="553" y="626"/>
                </a:lnTo>
                <a:lnTo>
                  <a:pt x="555" y="625"/>
                </a:lnTo>
                <a:lnTo>
                  <a:pt x="555" y="626"/>
                </a:lnTo>
                <a:close/>
                <a:moveTo>
                  <a:pt x="619" y="627"/>
                </a:moveTo>
                <a:lnTo>
                  <a:pt x="619" y="628"/>
                </a:lnTo>
                <a:lnTo>
                  <a:pt x="620" y="628"/>
                </a:lnTo>
                <a:lnTo>
                  <a:pt x="621" y="628"/>
                </a:lnTo>
                <a:lnTo>
                  <a:pt x="621" y="630"/>
                </a:lnTo>
                <a:lnTo>
                  <a:pt x="620" y="630"/>
                </a:lnTo>
                <a:lnTo>
                  <a:pt x="620" y="631"/>
                </a:lnTo>
                <a:lnTo>
                  <a:pt x="621" y="631"/>
                </a:lnTo>
                <a:lnTo>
                  <a:pt x="621" y="632"/>
                </a:lnTo>
                <a:lnTo>
                  <a:pt x="620" y="632"/>
                </a:lnTo>
                <a:lnTo>
                  <a:pt x="620" y="634"/>
                </a:lnTo>
                <a:lnTo>
                  <a:pt x="619" y="634"/>
                </a:lnTo>
                <a:lnTo>
                  <a:pt x="617" y="634"/>
                </a:lnTo>
                <a:lnTo>
                  <a:pt x="617" y="632"/>
                </a:lnTo>
                <a:lnTo>
                  <a:pt x="616" y="632"/>
                </a:lnTo>
                <a:lnTo>
                  <a:pt x="616" y="631"/>
                </a:lnTo>
                <a:lnTo>
                  <a:pt x="617" y="631"/>
                </a:lnTo>
                <a:lnTo>
                  <a:pt x="619" y="631"/>
                </a:lnTo>
                <a:lnTo>
                  <a:pt x="617" y="630"/>
                </a:lnTo>
                <a:lnTo>
                  <a:pt x="616" y="628"/>
                </a:lnTo>
                <a:lnTo>
                  <a:pt x="615" y="628"/>
                </a:lnTo>
                <a:lnTo>
                  <a:pt x="615" y="627"/>
                </a:lnTo>
                <a:lnTo>
                  <a:pt x="616" y="627"/>
                </a:lnTo>
                <a:lnTo>
                  <a:pt x="616" y="628"/>
                </a:lnTo>
                <a:lnTo>
                  <a:pt x="617" y="628"/>
                </a:lnTo>
                <a:lnTo>
                  <a:pt x="619" y="628"/>
                </a:lnTo>
                <a:lnTo>
                  <a:pt x="617" y="627"/>
                </a:lnTo>
                <a:lnTo>
                  <a:pt x="616" y="627"/>
                </a:lnTo>
                <a:lnTo>
                  <a:pt x="616" y="626"/>
                </a:lnTo>
                <a:lnTo>
                  <a:pt x="617" y="625"/>
                </a:lnTo>
                <a:lnTo>
                  <a:pt x="619" y="626"/>
                </a:lnTo>
                <a:lnTo>
                  <a:pt x="619" y="627"/>
                </a:lnTo>
                <a:close/>
                <a:moveTo>
                  <a:pt x="528" y="626"/>
                </a:moveTo>
                <a:lnTo>
                  <a:pt x="527" y="626"/>
                </a:lnTo>
                <a:lnTo>
                  <a:pt x="528" y="625"/>
                </a:lnTo>
                <a:lnTo>
                  <a:pt x="528" y="626"/>
                </a:lnTo>
                <a:close/>
                <a:moveTo>
                  <a:pt x="573" y="626"/>
                </a:moveTo>
                <a:lnTo>
                  <a:pt x="572" y="626"/>
                </a:lnTo>
                <a:lnTo>
                  <a:pt x="572" y="625"/>
                </a:lnTo>
                <a:lnTo>
                  <a:pt x="573" y="625"/>
                </a:lnTo>
                <a:lnTo>
                  <a:pt x="573" y="626"/>
                </a:lnTo>
                <a:close/>
                <a:moveTo>
                  <a:pt x="545" y="623"/>
                </a:moveTo>
                <a:lnTo>
                  <a:pt x="544" y="623"/>
                </a:lnTo>
                <a:lnTo>
                  <a:pt x="545" y="623"/>
                </a:lnTo>
                <a:close/>
                <a:moveTo>
                  <a:pt x="573" y="623"/>
                </a:moveTo>
                <a:lnTo>
                  <a:pt x="572" y="623"/>
                </a:lnTo>
                <a:lnTo>
                  <a:pt x="573" y="623"/>
                </a:lnTo>
                <a:close/>
                <a:moveTo>
                  <a:pt x="552" y="623"/>
                </a:moveTo>
                <a:lnTo>
                  <a:pt x="552" y="622"/>
                </a:lnTo>
                <a:lnTo>
                  <a:pt x="553" y="622"/>
                </a:lnTo>
                <a:lnTo>
                  <a:pt x="552" y="622"/>
                </a:lnTo>
                <a:lnTo>
                  <a:pt x="552" y="623"/>
                </a:lnTo>
                <a:close/>
                <a:moveTo>
                  <a:pt x="544" y="622"/>
                </a:moveTo>
                <a:lnTo>
                  <a:pt x="544" y="623"/>
                </a:lnTo>
                <a:lnTo>
                  <a:pt x="543" y="623"/>
                </a:lnTo>
                <a:lnTo>
                  <a:pt x="542" y="622"/>
                </a:lnTo>
                <a:lnTo>
                  <a:pt x="543" y="622"/>
                </a:lnTo>
                <a:lnTo>
                  <a:pt x="544" y="622"/>
                </a:lnTo>
                <a:close/>
                <a:moveTo>
                  <a:pt x="548" y="622"/>
                </a:moveTo>
                <a:lnTo>
                  <a:pt x="547" y="622"/>
                </a:lnTo>
                <a:lnTo>
                  <a:pt x="548" y="622"/>
                </a:lnTo>
                <a:close/>
                <a:moveTo>
                  <a:pt x="559" y="622"/>
                </a:moveTo>
                <a:lnTo>
                  <a:pt x="557" y="622"/>
                </a:lnTo>
                <a:lnTo>
                  <a:pt x="559" y="621"/>
                </a:lnTo>
                <a:lnTo>
                  <a:pt x="559" y="622"/>
                </a:lnTo>
                <a:close/>
                <a:moveTo>
                  <a:pt x="548" y="621"/>
                </a:moveTo>
                <a:lnTo>
                  <a:pt x="547" y="621"/>
                </a:lnTo>
                <a:lnTo>
                  <a:pt x="547" y="619"/>
                </a:lnTo>
                <a:lnTo>
                  <a:pt x="548" y="619"/>
                </a:lnTo>
                <a:lnTo>
                  <a:pt x="549" y="621"/>
                </a:lnTo>
                <a:lnTo>
                  <a:pt x="548" y="621"/>
                </a:lnTo>
                <a:close/>
                <a:moveTo>
                  <a:pt x="556" y="621"/>
                </a:moveTo>
                <a:lnTo>
                  <a:pt x="555" y="621"/>
                </a:lnTo>
                <a:lnTo>
                  <a:pt x="555" y="619"/>
                </a:lnTo>
                <a:lnTo>
                  <a:pt x="556" y="619"/>
                </a:lnTo>
                <a:lnTo>
                  <a:pt x="556" y="621"/>
                </a:lnTo>
                <a:close/>
                <a:moveTo>
                  <a:pt x="937" y="618"/>
                </a:moveTo>
                <a:lnTo>
                  <a:pt x="936" y="618"/>
                </a:lnTo>
                <a:lnTo>
                  <a:pt x="937" y="618"/>
                </a:lnTo>
                <a:close/>
                <a:moveTo>
                  <a:pt x="620" y="622"/>
                </a:moveTo>
                <a:lnTo>
                  <a:pt x="619" y="622"/>
                </a:lnTo>
                <a:lnTo>
                  <a:pt x="619" y="621"/>
                </a:lnTo>
                <a:lnTo>
                  <a:pt x="617" y="621"/>
                </a:lnTo>
                <a:lnTo>
                  <a:pt x="617" y="619"/>
                </a:lnTo>
                <a:lnTo>
                  <a:pt x="619" y="618"/>
                </a:lnTo>
                <a:lnTo>
                  <a:pt x="620" y="618"/>
                </a:lnTo>
                <a:lnTo>
                  <a:pt x="620" y="619"/>
                </a:lnTo>
                <a:lnTo>
                  <a:pt x="620" y="621"/>
                </a:lnTo>
                <a:lnTo>
                  <a:pt x="620" y="622"/>
                </a:lnTo>
                <a:close/>
                <a:moveTo>
                  <a:pt x="557" y="618"/>
                </a:moveTo>
                <a:lnTo>
                  <a:pt x="556" y="618"/>
                </a:lnTo>
                <a:lnTo>
                  <a:pt x="556" y="617"/>
                </a:lnTo>
                <a:lnTo>
                  <a:pt x="557" y="617"/>
                </a:lnTo>
                <a:lnTo>
                  <a:pt x="557" y="618"/>
                </a:lnTo>
                <a:close/>
                <a:moveTo>
                  <a:pt x="547" y="618"/>
                </a:moveTo>
                <a:lnTo>
                  <a:pt x="545" y="618"/>
                </a:lnTo>
                <a:lnTo>
                  <a:pt x="545" y="617"/>
                </a:lnTo>
                <a:lnTo>
                  <a:pt x="547" y="618"/>
                </a:lnTo>
                <a:close/>
                <a:moveTo>
                  <a:pt x="540" y="617"/>
                </a:moveTo>
                <a:lnTo>
                  <a:pt x="539" y="617"/>
                </a:lnTo>
                <a:lnTo>
                  <a:pt x="540" y="617"/>
                </a:lnTo>
                <a:close/>
                <a:moveTo>
                  <a:pt x="543" y="617"/>
                </a:moveTo>
                <a:lnTo>
                  <a:pt x="542" y="617"/>
                </a:lnTo>
                <a:lnTo>
                  <a:pt x="543" y="617"/>
                </a:lnTo>
                <a:close/>
                <a:moveTo>
                  <a:pt x="917" y="617"/>
                </a:moveTo>
                <a:lnTo>
                  <a:pt x="916" y="617"/>
                </a:lnTo>
                <a:lnTo>
                  <a:pt x="917" y="615"/>
                </a:lnTo>
                <a:lnTo>
                  <a:pt x="917" y="617"/>
                </a:lnTo>
                <a:close/>
                <a:moveTo>
                  <a:pt x="544" y="617"/>
                </a:moveTo>
                <a:lnTo>
                  <a:pt x="544" y="615"/>
                </a:lnTo>
                <a:lnTo>
                  <a:pt x="544" y="617"/>
                </a:lnTo>
                <a:close/>
                <a:moveTo>
                  <a:pt x="553" y="615"/>
                </a:moveTo>
                <a:lnTo>
                  <a:pt x="553" y="617"/>
                </a:lnTo>
                <a:lnTo>
                  <a:pt x="553" y="618"/>
                </a:lnTo>
                <a:lnTo>
                  <a:pt x="552" y="619"/>
                </a:lnTo>
                <a:lnTo>
                  <a:pt x="552" y="618"/>
                </a:lnTo>
                <a:lnTo>
                  <a:pt x="551" y="619"/>
                </a:lnTo>
                <a:lnTo>
                  <a:pt x="551" y="618"/>
                </a:lnTo>
                <a:lnTo>
                  <a:pt x="549" y="618"/>
                </a:lnTo>
                <a:lnTo>
                  <a:pt x="549" y="617"/>
                </a:lnTo>
                <a:lnTo>
                  <a:pt x="551" y="615"/>
                </a:lnTo>
                <a:lnTo>
                  <a:pt x="552" y="615"/>
                </a:lnTo>
                <a:lnTo>
                  <a:pt x="553" y="615"/>
                </a:lnTo>
                <a:close/>
                <a:moveTo>
                  <a:pt x="946" y="615"/>
                </a:moveTo>
                <a:lnTo>
                  <a:pt x="945" y="615"/>
                </a:lnTo>
                <a:lnTo>
                  <a:pt x="946" y="615"/>
                </a:lnTo>
                <a:close/>
                <a:moveTo>
                  <a:pt x="616" y="615"/>
                </a:moveTo>
                <a:lnTo>
                  <a:pt x="616" y="614"/>
                </a:lnTo>
                <a:lnTo>
                  <a:pt x="616" y="615"/>
                </a:lnTo>
                <a:close/>
                <a:moveTo>
                  <a:pt x="549" y="615"/>
                </a:moveTo>
                <a:lnTo>
                  <a:pt x="549" y="617"/>
                </a:lnTo>
                <a:lnTo>
                  <a:pt x="548" y="617"/>
                </a:lnTo>
                <a:lnTo>
                  <a:pt x="548" y="615"/>
                </a:lnTo>
                <a:lnTo>
                  <a:pt x="547" y="614"/>
                </a:lnTo>
                <a:lnTo>
                  <a:pt x="548" y="614"/>
                </a:lnTo>
                <a:lnTo>
                  <a:pt x="549" y="615"/>
                </a:lnTo>
                <a:close/>
                <a:moveTo>
                  <a:pt x="977" y="614"/>
                </a:moveTo>
                <a:lnTo>
                  <a:pt x="979" y="614"/>
                </a:lnTo>
                <a:lnTo>
                  <a:pt x="979" y="615"/>
                </a:lnTo>
                <a:lnTo>
                  <a:pt x="977" y="617"/>
                </a:lnTo>
                <a:lnTo>
                  <a:pt x="976" y="617"/>
                </a:lnTo>
                <a:lnTo>
                  <a:pt x="976" y="615"/>
                </a:lnTo>
                <a:lnTo>
                  <a:pt x="975" y="615"/>
                </a:lnTo>
                <a:lnTo>
                  <a:pt x="976" y="613"/>
                </a:lnTo>
                <a:lnTo>
                  <a:pt x="977" y="614"/>
                </a:lnTo>
                <a:close/>
                <a:moveTo>
                  <a:pt x="543" y="614"/>
                </a:moveTo>
                <a:lnTo>
                  <a:pt x="542" y="614"/>
                </a:lnTo>
                <a:lnTo>
                  <a:pt x="543" y="613"/>
                </a:lnTo>
                <a:lnTo>
                  <a:pt x="543" y="614"/>
                </a:lnTo>
                <a:close/>
                <a:moveTo>
                  <a:pt x="942" y="614"/>
                </a:moveTo>
                <a:lnTo>
                  <a:pt x="941" y="614"/>
                </a:lnTo>
                <a:lnTo>
                  <a:pt x="941" y="613"/>
                </a:lnTo>
                <a:lnTo>
                  <a:pt x="942" y="613"/>
                </a:lnTo>
                <a:lnTo>
                  <a:pt x="942" y="614"/>
                </a:lnTo>
                <a:close/>
                <a:moveTo>
                  <a:pt x="587" y="613"/>
                </a:moveTo>
                <a:lnTo>
                  <a:pt x="586" y="613"/>
                </a:lnTo>
                <a:lnTo>
                  <a:pt x="587" y="613"/>
                </a:lnTo>
                <a:close/>
                <a:moveTo>
                  <a:pt x="548" y="613"/>
                </a:moveTo>
                <a:lnTo>
                  <a:pt x="548" y="611"/>
                </a:lnTo>
                <a:lnTo>
                  <a:pt x="548" y="613"/>
                </a:lnTo>
                <a:close/>
                <a:moveTo>
                  <a:pt x="530" y="611"/>
                </a:moveTo>
                <a:lnTo>
                  <a:pt x="530" y="610"/>
                </a:lnTo>
                <a:lnTo>
                  <a:pt x="530" y="611"/>
                </a:lnTo>
                <a:close/>
                <a:moveTo>
                  <a:pt x="617" y="613"/>
                </a:moveTo>
                <a:lnTo>
                  <a:pt x="616" y="613"/>
                </a:lnTo>
                <a:lnTo>
                  <a:pt x="616" y="610"/>
                </a:lnTo>
                <a:lnTo>
                  <a:pt x="617" y="611"/>
                </a:lnTo>
                <a:lnTo>
                  <a:pt x="617" y="613"/>
                </a:lnTo>
                <a:close/>
                <a:moveTo>
                  <a:pt x="946" y="610"/>
                </a:moveTo>
                <a:lnTo>
                  <a:pt x="947" y="610"/>
                </a:lnTo>
                <a:lnTo>
                  <a:pt x="949" y="611"/>
                </a:lnTo>
                <a:lnTo>
                  <a:pt x="949" y="613"/>
                </a:lnTo>
                <a:lnTo>
                  <a:pt x="949" y="614"/>
                </a:lnTo>
                <a:lnTo>
                  <a:pt x="947" y="614"/>
                </a:lnTo>
                <a:lnTo>
                  <a:pt x="946" y="614"/>
                </a:lnTo>
                <a:lnTo>
                  <a:pt x="945" y="615"/>
                </a:lnTo>
                <a:lnTo>
                  <a:pt x="945" y="617"/>
                </a:lnTo>
                <a:lnTo>
                  <a:pt x="945" y="618"/>
                </a:lnTo>
                <a:lnTo>
                  <a:pt x="946" y="618"/>
                </a:lnTo>
                <a:lnTo>
                  <a:pt x="947" y="618"/>
                </a:lnTo>
                <a:lnTo>
                  <a:pt x="947" y="619"/>
                </a:lnTo>
                <a:lnTo>
                  <a:pt x="949" y="619"/>
                </a:lnTo>
                <a:lnTo>
                  <a:pt x="949" y="621"/>
                </a:lnTo>
                <a:lnTo>
                  <a:pt x="949" y="622"/>
                </a:lnTo>
                <a:lnTo>
                  <a:pt x="949" y="623"/>
                </a:lnTo>
                <a:lnTo>
                  <a:pt x="947" y="623"/>
                </a:lnTo>
                <a:lnTo>
                  <a:pt x="946" y="625"/>
                </a:lnTo>
                <a:lnTo>
                  <a:pt x="945" y="625"/>
                </a:lnTo>
                <a:lnTo>
                  <a:pt x="945" y="626"/>
                </a:lnTo>
                <a:lnTo>
                  <a:pt x="943" y="626"/>
                </a:lnTo>
                <a:lnTo>
                  <a:pt x="945" y="626"/>
                </a:lnTo>
                <a:lnTo>
                  <a:pt x="945" y="627"/>
                </a:lnTo>
                <a:lnTo>
                  <a:pt x="945" y="628"/>
                </a:lnTo>
                <a:lnTo>
                  <a:pt x="945" y="630"/>
                </a:lnTo>
                <a:lnTo>
                  <a:pt x="945" y="631"/>
                </a:lnTo>
                <a:lnTo>
                  <a:pt x="946" y="631"/>
                </a:lnTo>
                <a:lnTo>
                  <a:pt x="946" y="632"/>
                </a:lnTo>
                <a:lnTo>
                  <a:pt x="946" y="634"/>
                </a:lnTo>
                <a:lnTo>
                  <a:pt x="945" y="634"/>
                </a:lnTo>
                <a:lnTo>
                  <a:pt x="943" y="634"/>
                </a:lnTo>
                <a:lnTo>
                  <a:pt x="942" y="634"/>
                </a:lnTo>
                <a:lnTo>
                  <a:pt x="942" y="632"/>
                </a:lnTo>
                <a:lnTo>
                  <a:pt x="941" y="634"/>
                </a:lnTo>
                <a:lnTo>
                  <a:pt x="941" y="632"/>
                </a:lnTo>
                <a:lnTo>
                  <a:pt x="941" y="634"/>
                </a:lnTo>
                <a:lnTo>
                  <a:pt x="941" y="635"/>
                </a:lnTo>
                <a:lnTo>
                  <a:pt x="939" y="635"/>
                </a:lnTo>
                <a:lnTo>
                  <a:pt x="938" y="635"/>
                </a:lnTo>
                <a:lnTo>
                  <a:pt x="937" y="635"/>
                </a:lnTo>
                <a:lnTo>
                  <a:pt x="936" y="635"/>
                </a:lnTo>
                <a:lnTo>
                  <a:pt x="934" y="635"/>
                </a:lnTo>
                <a:lnTo>
                  <a:pt x="934" y="634"/>
                </a:lnTo>
                <a:lnTo>
                  <a:pt x="933" y="634"/>
                </a:lnTo>
                <a:lnTo>
                  <a:pt x="933" y="632"/>
                </a:lnTo>
                <a:lnTo>
                  <a:pt x="934" y="632"/>
                </a:lnTo>
                <a:lnTo>
                  <a:pt x="933" y="631"/>
                </a:lnTo>
                <a:lnTo>
                  <a:pt x="932" y="631"/>
                </a:lnTo>
                <a:lnTo>
                  <a:pt x="932" y="630"/>
                </a:lnTo>
                <a:lnTo>
                  <a:pt x="932" y="628"/>
                </a:lnTo>
                <a:lnTo>
                  <a:pt x="932" y="626"/>
                </a:lnTo>
                <a:lnTo>
                  <a:pt x="932" y="625"/>
                </a:lnTo>
                <a:lnTo>
                  <a:pt x="932" y="623"/>
                </a:lnTo>
                <a:lnTo>
                  <a:pt x="932" y="622"/>
                </a:lnTo>
                <a:lnTo>
                  <a:pt x="933" y="621"/>
                </a:lnTo>
                <a:lnTo>
                  <a:pt x="934" y="621"/>
                </a:lnTo>
                <a:lnTo>
                  <a:pt x="936" y="621"/>
                </a:lnTo>
                <a:lnTo>
                  <a:pt x="936" y="619"/>
                </a:lnTo>
                <a:lnTo>
                  <a:pt x="937" y="618"/>
                </a:lnTo>
                <a:lnTo>
                  <a:pt x="937" y="619"/>
                </a:lnTo>
                <a:lnTo>
                  <a:pt x="938" y="618"/>
                </a:lnTo>
                <a:lnTo>
                  <a:pt x="939" y="618"/>
                </a:lnTo>
                <a:lnTo>
                  <a:pt x="939" y="617"/>
                </a:lnTo>
                <a:lnTo>
                  <a:pt x="941" y="618"/>
                </a:lnTo>
                <a:lnTo>
                  <a:pt x="943" y="615"/>
                </a:lnTo>
                <a:lnTo>
                  <a:pt x="943" y="614"/>
                </a:lnTo>
                <a:lnTo>
                  <a:pt x="942" y="614"/>
                </a:lnTo>
                <a:lnTo>
                  <a:pt x="942" y="613"/>
                </a:lnTo>
                <a:lnTo>
                  <a:pt x="942" y="611"/>
                </a:lnTo>
                <a:lnTo>
                  <a:pt x="942" y="610"/>
                </a:lnTo>
                <a:lnTo>
                  <a:pt x="943" y="610"/>
                </a:lnTo>
                <a:lnTo>
                  <a:pt x="945" y="610"/>
                </a:lnTo>
                <a:lnTo>
                  <a:pt x="946" y="610"/>
                </a:lnTo>
                <a:close/>
                <a:moveTo>
                  <a:pt x="542" y="609"/>
                </a:moveTo>
                <a:lnTo>
                  <a:pt x="542" y="610"/>
                </a:lnTo>
                <a:lnTo>
                  <a:pt x="542" y="609"/>
                </a:lnTo>
                <a:close/>
                <a:moveTo>
                  <a:pt x="934" y="610"/>
                </a:moveTo>
                <a:lnTo>
                  <a:pt x="934" y="609"/>
                </a:lnTo>
                <a:lnTo>
                  <a:pt x="934" y="610"/>
                </a:lnTo>
                <a:close/>
                <a:moveTo>
                  <a:pt x="587" y="610"/>
                </a:moveTo>
                <a:lnTo>
                  <a:pt x="587" y="609"/>
                </a:lnTo>
                <a:lnTo>
                  <a:pt x="587" y="610"/>
                </a:lnTo>
                <a:close/>
                <a:moveTo>
                  <a:pt x="941" y="610"/>
                </a:moveTo>
                <a:lnTo>
                  <a:pt x="939" y="610"/>
                </a:lnTo>
                <a:lnTo>
                  <a:pt x="938" y="609"/>
                </a:lnTo>
                <a:lnTo>
                  <a:pt x="939" y="607"/>
                </a:lnTo>
                <a:lnTo>
                  <a:pt x="941" y="609"/>
                </a:lnTo>
                <a:lnTo>
                  <a:pt x="941" y="610"/>
                </a:lnTo>
                <a:close/>
                <a:moveTo>
                  <a:pt x="589" y="607"/>
                </a:moveTo>
                <a:lnTo>
                  <a:pt x="589" y="606"/>
                </a:lnTo>
                <a:lnTo>
                  <a:pt x="589" y="607"/>
                </a:lnTo>
                <a:close/>
                <a:moveTo>
                  <a:pt x="593" y="606"/>
                </a:moveTo>
                <a:lnTo>
                  <a:pt x="591" y="606"/>
                </a:lnTo>
                <a:lnTo>
                  <a:pt x="593" y="605"/>
                </a:lnTo>
                <a:lnTo>
                  <a:pt x="593" y="606"/>
                </a:lnTo>
                <a:close/>
                <a:moveTo>
                  <a:pt x="543" y="605"/>
                </a:moveTo>
                <a:lnTo>
                  <a:pt x="543" y="606"/>
                </a:lnTo>
                <a:lnTo>
                  <a:pt x="542" y="606"/>
                </a:lnTo>
                <a:lnTo>
                  <a:pt x="540" y="606"/>
                </a:lnTo>
                <a:lnTo>
                  <a:pt x="540" y="605"/>
                </a:lnTo>
                <a:lnTo>
                  <a:pt x="542" y="605"/>
                </a:lnTo>
                <a:lnTo>
                  <a:pt x="543" y="605"/>
                </a:lnTo>
                <a:close/>
                <a:moveTo>
                  <a:pt x="547" y="605"/>
                </a:moveTo>
                <a:lnTo>
                  <a:pt x="545" y="605"/>
                </a:lnTo>
                <a:lnTo>
                  <a:pt x="547" y="605"/>
                </a:lnTo>
                <a:close/>
                <a:moveTo>
                  <a:pt x="555" y="605"/>
                </a:moveTo>
                <a:lnTo>
                  <a:pt x="553" y="604"/>
                </a:lnTo>
                <a:lnTo>
                  <a:pt x="555" y="604"/>
                </a:lnTo>
                <a:lnTo>
                  <a:pt x="556" y="604"/>
                </a:lnTo>
                <a:lnTo>
                  <a:pt x="555" y="605"/>
                </a:lnTo>
                <a:close/>
                <a:moveTo>
                  <a:pt x="553" y="604"/>
                </a:moveTo>
                <a:lnTo>
                  <a:pt x="552" y="604"/>
                </a:lnTo>
                <a:lnTo>
                  <a:pt x="552" y="602"/>
                </a:lnTo>
                <a:lnTo>
                  <a:pt x="553" y="602"/>
                </a:lnTo>
                <a:lnTo>
                  <a:pt x="553" y="604"/>
                </a:lnTo>
                <a:close/>
                <a:moveTo>
                  <a:pt x="552" y="602"/>
                </a:moveTo>
                <a:lnTo>
                  <a:pt x="552" y="604"/>
                </a:lnTo>
                <a:lnTo>
                  <a:pt x="551" y="604"/>
                </a:lnTo>
                <a:lnTo>
                  <a:pt x="551" y="602"/>
                </a:lnTo>
                <a:lnTo>
                  <a:pt x="552" y="602"/>
                </a:lnTo>
                <a:close/>
                <a:moveTo>
                  <a:pt x="556" y="602"/>
                </a:moveTo>
                <a:lnTo>
                  <a:pt x="555" y="602"/>
                </a:lnTo>
                <a:lnTo>
                  <a:pt x="556" y="602"/>
                </a:lnTo>
                <a:close/>
                <a:moveTo>
                  <a:pt x="547" y="602"/>
                </a:moveTo>
                <a:lnTo>
                  <a:pt x="547" y="601"/>
                </a:lnTo>
                <a:lnTo>
                  <a:pt x="547" y="602"/>
                </a:lnTo>
                <a:close/>
                <a:moveTo>
                  <a:pt x="553" y="602"/>
                </a:moveTo>
                <a:lnTo>
                  <a:pt x="553" y="601"/>
                </a:lnTo>
                <a:lnTo>
                  <a:pt x="553" y="602"/>
                </a:lnTo>
                <a:close/>
                <a:moveTo>
                  <a:pt x="602" y="600"/>
                </a:moveTo>
                <a:lnTo>
                  <a:pt x="600" y="600"/>
                </a:lnTo>
                <a:lnTo>
                  <a:pt x="600" y="598"/>
                </a:lnTo>
                <a:lnTo>
                  <a:pt x="602" y="598"/>
                </a:lnTo>
                <a:lnTo>
                  <a:pt x="602" y="600"/>
                </a:lnTo>
                <a:close/>
                <a:moveTo>
                  <a:pt x="985" y="600"/>
                </a:moveTo>
                <a:lnTo>
                  <a:pt x="984" y="600"/>
                </a:lnTo>
                <a:lnTo>
                  <a:pt x="983" y="598"/>
                </a:lnTo>
                <a:lnTo>
                  <a:pt x="984" y="598"/>
                </a:lnTo>
                <a:lnTo>
                  <a:pt x="985" y="600"/>
                </a:lnTo>
                <a:close/>
                <a:moveTo>
                  <a:pt x="527" y="597"/>
                </a:moveTo>
                <a:lnTo>
                  <a:pt x="526" y="597"/>
                </a:lnTo>
                <a:lnTo>
                  <a:pt x="527" y="597"/>
                </a:lnTo>
                <a:close/>
                <a:moveTo>
                  <a:pt x="531" y="598"/>
                </a:moveTo>
                <a:lnTo>
                  <a:pt x="530" y="598"/>
                </a:lnTo>
                <a:lnTo>
                  <a:pt x="530" y="597"/>
                </a:lnTo>
                <a:lnTo>
                  <a:pt x="531" y="597"/>
                </a:lnTo>
                <a:lnTo>
                  <a:pt x="531" y="598"/>
                </a:lnTo>
                <a:close/>
                <a:moveTo>
                  <a:pt x="531" y="597"/>
                </a:moveTo>
                <a:lnTo>
                  <a:pt x="530" y="597"/>
                </a:lnTo>
                <a:lnTo>
                  <a:pt x="530" y="596"/>
                </a:lnTo>
                <a:lnTo>
                  <a:pt x="531" y="596"/>
                </a:lnTo>
                <a:lnTo>
                  <a:pt x="531" y="597"/>
                </a:lnTo>
                <a:close/>
                <a:moveTo>
                  <a:pt x="637" y="601"/>
                </a:moveTo>
                <a:lnTo>
                  <a:pt x="637" y="602"/>
                </a:lnTo>
                <a:lnTo>
                  <a:pt x="637" y="601"/>
                </a:lnTo>
                <a:lnTo>
                  <a:pt x="637" y="600"/>
                </a:lnTo>
                <a:lnTo>
                  <a:pt x="636" y="600"/>
                </a:lnTo>
                <a:lnTo>
                  <a:pt x="636" y="598"/>
                </a:lnTo>
                <a:lnTo>
                  <a:pt x="636" y="597"/>
                </a:lnTo>
                <a:lnTo>
                  <a:pt x="637" y="597"/>
                </a:lnTo>
                <a:lnTo>
                  <a:pt x="637" y="596"/>
                </a:lnTo>
                <a:lnTo>
                  <a:pt x="638" y="597"/>
                </a:lnTo>
                <a:lnTo>
                  <a:pt x="638" y="598"/>
                </a:lnTo>
                <a:lnTo>
                  <a:pt x="638" y="600"/>
                </a:lnTo>
                <a:lnTo>
                  <a:pt x="638" y="601"/>
                </a:lnTo>
                <a:lnTo>
                  <a:pt x="637" y="601"/>
                </a:lnTo>
                <a:close/>
                <a:moveTo>
                  <a:pt x="616" y="598"/>
                </a:moveTo>
                <a:lnTo>
                  <a:pt x="616" y="600"/>
                </a:lnTo>
                <a:lnTo>
                  <a:pt x="615" y="600"/>
                </a:lnTo>
                <a:lnTo>
                  <a:pt x="615" y="598"/>
                </a:lnTo>
                <a:lnTo>
                  <a:pt x="615" y="597"/>
                </a:lnTo>
                <a:lnTo>
                  <a:pt x="614" y="597"/>
                </a:lnTo>
                <a:lnTo>
                  <a:pt x="615" y="596"/>
                </a:lnTo>
                <a:lnTo>
                  <a:pt x="616" y="598"/>
                </a:lnTo>
                <a:close/>
                <a:moveTo>
                  <a:pt x="869" y="598"/>
                </a:moveTo>
                <a:lnTo>
                  <a:pt x="867" y="598"/>
                </a:lnTo>
                <a:lnTo>
                  <a:pt x="867" y="597"/>
                </a:lnTo>
                <a:lnTo>
                  <a:pt x="866" y="596"/>
                </a:lnTo>
                <a:lnTo>
                  <a:pt x="867" y="594"/>
                </a:lnTo>
                <a:lnTo>
                  <a:pt x="869" y="594"/>
                </a:lnTo>
                <a:lnTo>
                  <a:pt x="870" y="594"/>
                </a:lnTo>
                <a:lnTo>
                  <a:pt x="870" y="596"/>
                </a:lnTo>
                <a:lnTo>
                  <a:pt x="870" y="597"/>
                </a:lnTo>
                <a:lnTo>
                  <a:pt x="869" y="598"/>
                </a:lnTo>
                <a:close/>
                <a:moveTo>
                  <a:pt x="595" y="593"/>
                </a:moveTo>
                <a:lnTo>
                  <a:pt x="596" y="593"/>
                </a:lnTo>
                <a:lnTo>
                  <a:pt x="598" y="594"/>
                </a:lnTo>
                <a:lnTo>
                  <a:pt x="595" y="594"/>
                </a:lnTo>
                <a:lnTo>
                  <a:pt x="595" y="593"/>
                </a:lnTo>
                <a:close/>
                <a:moveTo>
                  <a:pt x="984" y="594"/>
                </a:moveTo>
                <a:lnTo>
                  <a:pt x="984" y="596"/>
                </a:lnTo>
                <a:lnTo>
                  <a:pt x="983" y="596"/>
                </a:lnTo>
                <a:lnTo>
                  <a:pt x="983" y="597"/>
                </a:lnTo>
                <a:lnTo>
                  <a:pt x="983" y="598"/>
                </a:lnTo>
                <a:lnTo>
                  <a:pt x="981" y="598"/>
                </a:lnTo>
                <a:lnTo>
                  <a:pt x="981" y="597"/>
                </a:lnTo>
                <a:lnTo>
                  <a:pt x="980" y="597"/>
                </a:lnTo>
                <a:lnTo>
                  <a:pt x="980" y="596"/>
                </a:lnTo>
                <a:lnTo>
                  <a:pt x="979" y="596"/>
                </a:lnTo>
                <a:lnTo>
                  <a:pt x="979" y="594"/>
                </a:lnTo>
                <a:lnTo>
                  <a:pt x="979" y="593"/>
                </a:lnTo>
                <a:lnTo>
                  <a:pt x="980" y="593"/>
                </a:lnTo>
                <a:lnTo>
                  <a:pt x="981" y="593"/>
                </a:lnTo>
                <a:lnTo>
                  <a:pt x="983" y="594"/>
                </a:lnTo>
                <a:lnTo>
                  <a:pt x="984" y="594"/>
                </a:lnTo>
                <a:close/>
                <a:moveTo>
                  <a:pt x="620" y="592"/>
                </a:moveTo>
                <a:lnTo>
                  <a:pt x="620" y="590"/>
                </a:lnTo>
                <a:lnTo>
                  <a:pt x="620" y="592"/>
                </a:lnTo>
                <a:close/>
                <a:moveTo>
                  <a:pt x="954" y="590"/>
                </a:moveTo>
                <a:lnTo>
                  <a:pt x="953" y="590"/>
                </a:lnTo>
                <a:lnTo>
                  <a:pt x="953" y="589"/>
                </a:lnTo>
                <a:lnTo>
                  <a:pt x="954" y="589"/>
                </a:lnTo>
                <a:lnTo>
                  <a:pt x="954" y="590"/>
                </a:lnTo>
                <a:close/>
                <a:moveTo>
                  <a:pt x="921" y="589"/>
                </a:moveTo>
                <a:lnTo>
                  <a:pt x="922" y="590"/>
                </a:lnTo>
                <a:lnTo>
                  <a:pt x="924" y="592"/>
                </a:lnTo>
                <a:lnTo>
                  <a:pt x="924" y="593"/>
                </a:lnTo>
                <a:lnTo>
                  <a:pt x="922" y="593"/>
                </a:lnTo>
                <a:lnTo>
                  <a:pt x="921" y="594"/>
                </a:lnTo>
                <a:lnTo>
                  <a:pt x="920" y="594"/>
                </a:lnTo>
                <a:lnTo>
                  <a:pt x="919" y="594"/>
                </a:lnTo>
                <a:lnTo>
                  <a:pt x="919" y="593"/>
                </a:lnTo>
                <a:lnTo>
                  <a:pt x="917" y="593"/>
                </a:lnTo>
                <a:lnTo>
                  <a:pt x="917" y="592"/>
                </a:lnTo>
                <a:lnTo>
                  <a:pt x="917" y="590"/>
                </a:lnTo>
                <a:lnTo>
                  <a:pt x="917" y="589"/>
                </a:lnTo>
                <a:lnTo>
                  <a:pt x="919" y="589"/>
                </a:lnTo>
                <a:lnTo>
                  <a:pt x="920" y="589"/>
                </a:lnTo>
                <a:lnTo>
                  <a:pt x="921" y="589"/>
                </a:lnTo>
                <a:close/>
                <a:moveTo>
                  <a:pt x="848" y="588"/>
                </a:moveTo>
                <a:lnTo>
                  <a:pt x="848" y="587"/>
                </a:lnTo>
                <a:lnTo>
                  <a:pt x="848" y="588"/>
                </a:lnTo>
                <a:close/>
                <a:moveTo>
                  <a:pt x="881" y="588"/>
                </a:moveTo>
                <a:lnTo>
                  <a:pt x="879" y="588"/>
                </a:lnTo>
                <a:lnTo>
                  <a:pt x="878" y="588"/>
                </a:lnTo>
                <a:lnTo>
                  <a:pt x="878" y="589"/>
                </a:lnTo>
                <a:lnTo>
                  <a:pt x="877" y="589"/>
                </a:lnTo>
                <a:lnTo>
                  <a:pt x="877" y="588"/>
                </a:lnTo>
                <a:lnTo>
                  <a:pt x="878" y="588"/>
                </a:lnTo>
                <a:lnTo>
                  <a:pt x="879" y="587"/>
                </a:lnTo>
                <a:lnTo>
                  <a:pt x="881" y="588"/>
                </a:lnTo>
                <a:close/>
                <a:moveTo>
                  <a:pt x="633" y="589"/>
                </a:moveTo>
                <a:lnTo>
                  <a:pt x="632" y="589"/>
                </a:lnTo>
                <a:lnTo>
                  <a:pt x="632" y="588"/>
                </a:lnTo>
                <a:lnTo>
                  <a:pt x="633" y="588"/>
                </a:lnTo>
                <a:lnTo>
                  <a:pt x="632" y="588"/>
                </a:lnTo>
                <a:lnTo>
                  <a:pt x="632" y="587"/>
                </a:lnTo>
                <a:lnTo>
                  <a:pt x="633" y="587"/>
                </a:lnTo>
                <a:lnTo>
                  <a:pt x="633" y="589"/>
                </a:lnTo>
                <a:close/>
                <a:moveTo>
                  <a:pt x="891" y="588"/>
                </a:moveTo>
                <a:lnTo>
                  <a:pt x="890" y="588"/>
                </a:lnTo>
                <a:lnTo>
                  <a:pt x="890" y="587"/>
                </a:lnTo>
                <a:lnTo>
                  <a:pt x="888" y="587"/>
                </a:lnTo>
                <a:lnTo>
                  <a:pt x="890" y="587"/>
                </a:lnTo>
                <a:lnTo>
                  <a:pt x="890" y="585"/>
                </a:lnTo>
                <a:lnTo>
                  <a:pt x="891" y="585"/>
                </a:lnTo>
                <a:lnTo>
                  <a:pt x="892" y="585"/>
                </a:lnTo>
                <a:lnTo>
                  <a:pt x="892" y="587"/>
                </a:lnTo>
                <a:lnTo>
                  <a:pt x="891" y="587"/>
                </a:lnTo>
                <a:lnTo>
                  <a:pt x="891" y="588"/>
                </a:lnTo>
                <a:close/>
                <a:moveTo>
                  <a:pt x="555" y="585"/>
                </a:moveTo>
                <a:lnTo>
                  <a:pt x="555" y="584"/>
                </a:lnTo>
                <a:lnTo>
                  <a:pt x="555" y="585"/>
                </a:lnTo>
                <a:close/>
                <a:moveTo>
                  <a:pt x="610" y="585"/>
                </a:moveTo>
                <a:lnTo>
                  <a:pt x="608" y="585"/>
                </a:lnTo>
                <a:lnTo>
                  <a:pt x="610" y="584"/>
                </a:lnTo>
                <a:lnTo>
                  <a:pt x="610" y="585"/>
                </a:lnTo>
                <a:close/>
                <a:moveTo>
                  <a:pt x="544" y="584"/>
                </a:moveTo>
                <a:lnTo>
                  <a:pt x="543" y="584"/>
                </a:lnTo>
                <a:lnTo>
                  <a:pt x="544" y="584"/>
                </a:lnTo>
                <a:close/>
                <a:moveTo>
                  <a:pt x="540" y="583"/>
                </a:moveTo>
                <a:lnTo>
                  <a:pt x="542" y="584"/>
                </a:lnTo>
                <a:lnTo>
                  <a:pt x="543" y="585"/>
                </a:lnTo>
                <a:lnTo>
                  <a:pt x="543" y="587"/>
                </a:lnTo>
                <a:lnTo>
                  <a:pt x="543" y="588"/>
                </a:lnTo>
                <a:lnTo>
                  <a:pt x="543" y="589"/>
                </a:lnTo>
                <a:lnTo>
                  <a:pt x="542" y="590"/>
                </a:lnTo>
                <a:lnTo>
                  <a:pt x="540" y="590"/>
                </a:lnTo>
                <a:lnTo>
                  <a:pt x="540" y="592"/>
                </a:lnTo>
                <a:lnTo>
                  <a:pt x="540" y="593"/>
                </a:lnTo>
                <a:lnTo>
                  <a:pt x="542" y="593"/>
                </a:lnTo>
                <a:lnTo>
                  <a:pt x="543" y="593"/>
                </a:lnTo>
                <a:lnTo>
                  <a:pt x="543" y="594"/>
                </a:lnTo>
                <a:lnTo>
                  <a:pt x="542" y="596"/>
                </a:lnTo>
                <a:lnTo>
                  <a:pt x="542" y="597"/>
                </a:lnTo>
                <a:lnTo>
                  <a:pt x="543" y="597"/>
                </a:lnTo>
                <a:lnTo>
                  <a:pt x="543" y="598"/>
                </a:lnTo>
                <a:lnTo>
                  <a:pt x="543" y="600"/>
                </a:lnTo>
                <a:lnTo>
                  <a:pt x="542" y="600"/>
                </a:lnTo>
                <a:lnTo>
                  <a:pt x="540" y="600"/>
                </a:lnTo>
                <a:lnTo>
                  <a:pt x="539" y="598"/>
                </a:lnTo>
                <a:lnTo>
                  <a:pt x="538" y="598"/>
                </a:lnTo>
                <a:lnTo>
                  <a:pt x="538" y="597"/>
                </a:lnTo>
                <a:lnTo>
                  <a:pt x="536" y="597"/>
                </a:lnTo>
                <a:lnTo>
                  <a:pt x="536" y="596"/>
                </a:lnTo>
                <a:lnTo>
                  <a:pt x="535" y="594"/>
                </a:lnTo>
                <a:lnTo>
                  <a:pt x="535" y="593"/>
                </a:lnTo>
                <a:lnTo>
                  <a:pt x="534" y="592"/>
                </a:lnTo>
                <a:lnTo>
                  <a:pt x="535" y="590"/>
                </a:lnTo>
                <a:lnTo>
                  <a:pt x="535" y="589"/>
                </a:lnTo>
                <a:lnTo>
                  <a:pt x="536" y="589"/>
                </a:lnTo>
                <a:lnTo>
                  <a:pt x="536" y="588"/>
                </a:lnTo>
                <a:lnTo>
                  <a:pt x="535" y="588"/>
                </a:lnTo>
                <a:lnTo>
                  <a:pt x="535" y="587"/>
                </a:lnTo>
                <a:lnTo>
                  <a:pt x="536" y="587"/>
                </a:lnTo>
                <a:lnTo>
                  <a:pt x="535" y="587"/>
                </a:lnTo>
                <a:lnTo>
                  <a:pt x="535" y="585"/>
                </a:lnTo>
                <a:lnTo>
                  <a:pt x="536" y="585"/>
                </a:lnTo>
                <a:lnTo>
                  <a:pt x="535" y="585"/>
                </a:lnTo>
                <a:lnTo>
                  <a:pt x="535" y="584"/>
                </a:lnTo>
                <a:lnTo>
                  <a:pt x="536" y="584"/>
                </a:lnTo>
                <a:lnTo>
                  <a:pt x="538" y="584"/>
                </a:lnTo>
                <a:lnTo>
                  <a:pt x="539" y="585"/>
                </a:lnTo>
                <a:lnTo>
                  <a:pt x="538" y="585"/>
                </a:lnTo>
                <a:lnTo>
                  <a:pt x="539" y="585"/>
                </a:lnTo>
                <a:lnTo>
                  <a:pt x="539" y="584"/>
                </a:lnTo>
                <a:lnTo>
                  <a:pt x="540" y="584"/>
                </a:lnTo>
                <a:lnTo>
                  <a:pt x="540" y="583"/>
                </a:lnTo>
                <a:close/>
                <a:moveTo>
                  <a:pt x="535" y="583"/>
                </a:moveTo>
                <a:lnTo>
                  <a:pt x="536" y="583"/>
                </a:lnTo>
                <a:lnTo>
                  <a:pt x="536" y="584"/>
                </a:lnTo>
                <a:lnTo>
                  <a:pt x="535" y="584"/>
                </a:lnTo>
                <a:lnTo>
                  <a:pt x="535" y="583"/>
                </a:lnTo>
                <a:close/>
                <a:moveTo>
                  <a:pt x="627" y="584"/>
                </a:moveTo>
                <a:lnTo>
                  <a:pt x="625" y="584"/>
                </a:lnTo>
                <a:lnTo>
                  <a:pt x="625" y="583"/>
                </a:lnTo>
                <a:lnTo>
                  <a:pt x="627" y="583"/>
                </a:lnTo>
                <a:lnTo>
                  <a:pt x="627" y="584"/>
                </a:lnTo>
                <a:close/>
                <a:moveTo>
                  <a:pt x="641" y="581"/>
                </a:moveTo>
                <a:lnTo>
                  <a:pt x="641" y="583"/>
                </a:lnTo>
                <a:lnTo>
                  <a:pt x="642" y="583"/>
                </a:lnTo>
                <a:lnTo>
                  <a:pt x="644" y="583"/>
                </a:lnTo>
                <a:lnTo>
                  <a:pt x="644" y="584"/>
                </a:lnTo>
                <a:lnTo>
                  <a:pt x="644" y="585"/>
                </a:lnTo>
                <a:lnTo>
                  <a:pt x="644" y="587"/>
                </a:lnTo>
                <a:lnTo>
                  <a:pt x="642" y="587"/>
                </a:lnTo>
                <a:lnTo>
                  <a:pt x="641" y="587"/>
                </a:lnTo>
                <a:lnTo>
                  <a:pt x="641" y="585"/>
                </a:lnTo>
                <a:lnTo>
                  <a:pt x="640" y="584"/>
                </a:lnTo>
                <a:lnTo>
                  <a:pt x="640" y="583"/>
                </a:lnTo>
                <a:lnTo>
                  <a:pt x="640" y="581"/>
                </a:lnTo>
                <a:lnTo>
                  <a:pt x="641" y="583"/>
                </a:lnTo>
                <a:lnTo>
                  <a:pt x="641" y="581"/>
                </a:lnTo>
                <a:close/>
                <a:moveTo>
                  <a:pt x="964" y="580"/>
                </a:moveTo>
                <a:lnTo>
                  <a:pt x="963" y="581"/>
                </a:lnTo>
                <a:lnTo>
                  <a:pt x="963" y="580"/>
                </a:lnTo>
                <a:lnTo>
                  <a:pt x="964" y="580"/>
                </a:lnTo>
                <a:close/>
                <a:moveTo>
                  <a:pt x="902" y="580"/>
                </a:moveTo>
                <a:lnTo>
                  <a:pt x="900" y="579"/>
                </a:lnTo>
                <a:lnTo>
                  <a:pt x="902" y="579"/>
                </a:lnTo>
                <a:lnTo>
                  <a:pt x="902" y="580"/>
                </a:lnTo>
                <a:close/>
                <a:moveTo>
                  <a:pt x="544" y="579"/>
                </a:moveTo>
                <a:lnTo>
                  <a:pt x="544" y="580"/>
                </a:lnTo>
                <a:lnTo>
                  <a:pt x="543" y="580"/>
                </a:lnTo>
                <a:lnTo>
                  <a:pt x="543" y="579"/>
                </a:lnTo>
                <a:lnTo>
                  <a:pt x="544" y="579"/>
                </a:lnTo>
                <a:close/>
                <a:moveTo>
                  <a:pt x="544" y="579"/>
                </a:moveTo>
                <a:lnTo>
                  <a:pt x="543" y="579"/>
                </a:lnTo>
                <a:lnTo>
                  <a:pt x="543" y="577"/>
                </a:lnTo>
                <a:lnTo>
                  <a:pt x="544" y="577"/>
                </a:lnTo>
                <a:lnTo>
                  <a:pt x="544" y="579"/>
                </a:lnTo>
                <a:close/>
                <a:moveTo>
                  <a:pt x="637" y="579"/>
                </a:moveTo>
                <a:lnTo>
                  <a:pt x="638" y="579"/>
                </a:lnTo>
                <a:lnTo>
                  <a:pt x="640" y="579"/>
                </a:lnTo>
                <a:lnTo>
                  <a:pt x="640" y="580"/>
                </a:lnTo>
                <a:lnTo>
                  <a:pt x="640" y="581"/>
                </a:lnTo>
                <a:lnTo>
                  <a:pt x="638" y="581"/>
                </a:lnTo>
                <a:lnTo>
                  <a:pt x="637" y="581"/>
                </a:lnTo>
                <a:lnTo>
                  <a:pt x="636" y="581"/>
                </a:lnTo>
                <a:lnTo>
                  <a:pt x="636" y="583"/>
                </a:lnTo>
                <a:lnTo>
                  <a:pt x="634" y="583"/>
                </a:lnTo>
                <a:lnTo>
                  <a:pt x="633" y="581"/>
                </a:lnTo>
                <a:lnTo>
                  <a:pt x="633" y="576"/>
                </a:lnTo>
                <a:lnTo>
                  <a:pt x="634" y="576"/>
                </a:lnTo>
                <a:lnTo>
                  <a:pt x="636" y="575"/>
                </a:lnTo>
                <a:lnTo>
                  <a:pt x="637" y="576"/>
                </a:lnTo>
                <a:lnTo>
                  <a:pt x="637" y="579"/>
                </a:lnTo>
                <a:close/>
                <a:moveTo>
                  <a:pt x="636" y="575"/>
                </a:moveTo>
                <a:lnTo>
                  <a:pt x="634" y="575"/>
                </a:lnTo>
                <a:lnTo>
                  <a:pt x="634" y="573"/>
                </a:lnTo>
                <a:lnTo>
                  <a:pt x="636" y="573"/>
                </a:lnTo>
                <a:lnTo>
                  <a:pt x="636" y="575"/>
                </a:lnTo>
                <a:close/>
                <a:moveTo>
                  <a:pt x="560" y="575"/>
                </a:moveTo>
                <a:lnTo>
                  <a:pt x="559" y="575"/>
                </a:lnTo>
                <a:lnTo>
                  <a:pt x="559" y="573"/>
                </a:lnTo>
                <a:lnTo>
                  <a:pt x="559" y="572"/>
                </a:lnTo>
                <a:lnTo>
                  <a:pt x="560" y="572"/>
                </a:lnTo>
                <a:lnTo>
                  <a:pt x="560" y="575"/>
                </a:lnTo>
                <a:close/>
                <a:moveTo>
                  <a:pt x="632" y="572"/>
                </a:moveTo>
                <a:lnTo>
                  <a:pt x="632" y="573"/>
                </a:lnTo>
                <a:lnTo>
                  <a:pt x="633" y="572"/>
                </a:lnTo>
                <a:lnTo>
                  <a:pt x="633" y="573"/>
                </a:lnTo>
                <a:lnTo>
                  <a:pt x="632" y="575"/>
                </a:lnTo>
                <a:lnTo>
                  <a:pt x="632" y="576"/>
                </a:lnTo>
                <a:lnTo>
                  <a:pt x="632" y="577"/>
                </a:lnTo>
                <a:lnTo>
                  <a:pt x="631" y="577"/>
                </a:lnTo>
                <a:lnTo>
                  <a:pt x="631" y="579"/>
                </a:lnTo>
                <a:lnTo>
                  <a:pt x="629" y="580"/>
                </a:lnTo>
                <a:lnTo>
                  <a:pt x="629" y="581"/>
                </a:lnTo>
                <a:lnTo>
                  <a:pt x="628" y="581"/>
                </a:lnTo>
                <a:lnTo>
                  <a:pt x="627" y="580"/>
                </a:lnTo>
                <a:lnTo>
                  <a:pt x="627" y="579"/>
                </a:lnTo>
                <a:lnTo>
                  <a:pt x="628" y="577"/>
                </a:lnTo>
                <a:lnTo>
                  <a:pt x="628" y="576"/>
                </a:lnTo>
                <a:lnTo>
                  <a:pt x="628" y="575"/>
                </a:lnTo>
                <a:lnTo>
                  <a:pt x="629" y="575"/>
                </a:lnTo>
                <a:lnTo>
                  <a:pt x="629" y="573"/>
                </a:lnTo>
                <a:lnTo>
                  <a:pt x="628" y="573"/>
                </a:lnTo>
                <a:lnTo>
                  <a:pt x="629" y="573"/>
                </a:lnTo>
                <a:lnTo>
                  <a:pt x="631" y="573"/>
                </a:lnTo>
                <a:lnTo>
                  <a:pt x="629" y="572"/>
                </a:lnTo>
                <a:lnTo>
                  <a:pt x="631" y="572"/>
                </a:lnTo>
                <a:lnTo>
                  <a:pt x="632" y="572"/>
                </a:lnTo>
                <a:close/>
                <a:moveTo>
                  <a:pt x="640" y="570"/>
                </a:moveTo>
                <a:lnTo>
                  <a:pt x="641" y="570"/>
                </a:lnTo>
                <a:lnTo>
                  <a:pt x="641" y="571"/>
                </a:lnTo>
                <a:lnTo>
                  <a:pt x="642" y="571"/>
                </a:lnTo>
                <a:lnTo>
                  <a:pt x="642" y="573"/>
                </a:lnTo>
                <a:lnTo>
                  <a:pt x="641" y="573"/>
                </a:lnTo>
                <a:lnTo>
                  <a:pt x="640" y="572"/>
                </a:lnTo>
                <a:lnTo>
                  <a:pt x="641" y="572"/>
                </a:lnTo>
                <a:lnTo>
                  <a:pt x="641" y="571"/>
                </a:lnTo>
                <a:lnTo>
                  <a:pt x="640" y="571"/>
                </a:lnTo>
                <a:lnTo>
                  <a:pt x="640" y="570"/>
                </a:lnTo>
                <a:close/>
                <a:moveTo>
                  <a:pt x="637" y="570"/>
                </a:moveTo>
                <a:lnTo>
                  <a:pt x="636" y="570"/>
                </a:lnTo>
                <a:lnTo>
                  <a:pt x="636" y="568"/>
                </a:lnTo>
                <a:lnTo>
                  <a:pt x="637" y="568"/>
                </a:lnTo>
                <a:lnTo>
                  <a:pt x="637" y="570"/>
                </a:lnTo>
                <a:close/>
                <a:moveTo>
                  <a:pt x="603" y="568"/>
                </a:moveTo>
                <a:lnTo>
                  <a:pt x="602" y="568"/>
                </a:lnTo>
                <a:lnTo>
                  <a:pt x="603" y="568"/>
                </a:lnTo>
                <a:close/>
                <a:moveTo>
                  <a:pt x="628" y="568"/>
                </a:moveTo>
                <a:lnTo>
                  <a:pt x="627" y="568"/>
                </a:lnTo>
                <a:lnTo>
                  <a:pt x="627" y="567"/>
                </a:lnTo>
                <a:lnTo>
                  <a:pt x="628" y="567"/>
                </a:lnTo>
                <a:lnTo>
                  <a:pt x="628" y="568"/>
                </a:lnTo>
                <a:close/>
                <a:moveTo>
                  <a:pt x="920" y="567"/>
                </a:moveTo>
                <a:lnTo>
                  <a:pt x="919" y="567"/>
                </a:lnTo>
                <a:lnTo>
                  <a:pt x="920" y="567"/>
                </a:lnTo>
                <a:close/>
                <a:moveTo>
                  <a:pt x="565" y="567"/>
                </a:moveTo>
                <a:lnTo>
                  <a:pt x="566" y="567"/>
                </a:lnTo>
                <a:lnTo>
                  <a:pt x="566" y="568"/>
                </a:lnTo>
                <a:lnTo>
                  <a:pt x="566" y="570"/>
                </a:lnTo>
                <a:lnTo>
                  <a:pt x="568" y="570"/>
                </a:lnTo>
                <a:lnTo>
                  <a:pt x="568" y="571"/>
                </a:lnTo>
                <a:lnTo>
                  <a:pt x="566" y="571"/>
                </a:lnTo>
                <a:lnTo>
                  <a:pt x="565" y="571"/>
                </a:lnTo>
                <a:lnTo>
                  <a:pt x="565" y="570"/>
                </a:lnTo>
                <a:lnTo>
                  <a:pt x="564" y="570"/>
                </a:lnTo>
                <a:lnTo>
                  <a:pt x="562" y="568"/>
                </a:lnTo>
                <a:lnTo>
                  <a:pt x="562" y="567"/>
                </a:lnTo>
                <a:lnTo>
                  <a:pt x="562" y="566"/>
                </a:lnTo>
                <a:lnTo>
                  <a:pt x="564" y="566"/>
                </a:lnTo>
                <a:lnTo>
                  <a:pt x="565" y="567"/>
                </a:lnTo>
                <a:close/>
                <a:moveTo>
                  <a:pt x="610" y="568"/>
                </a:moveTo>
                <a:lnTo>
                  <a:pt x="611" y="568"/>
                </a:lnTo>
                <a:lnTo>
                  <a:pt x="610" y="568"/>
                </a:lnTo>
                <a:lnTo>
                  <a:pt x="610" y="567"/>
                </a:lnTo>
                <a:lnTo>
                  <a:pt x="611" y="567"/>
                </a:lnTo>
                <a:lnTo>
                  <a:pt x="612" y="568"/>
                </a:lnTo>
                <a:lnTo>
                  <a:pt x="612" y="570"/>
                </a:lnTo>
                <a:lnTo>
                  <a:pt x="614" y="568"/>
                </a:lnTo>
                <a:lnTo>
                  <a:pt x="614" y="570"/>
                </a:lnTo>
                <a:lnTo>
                  <a:pt x="615" y="568"/>
                </a:lnTo>
                <a:lnTo>
                  <a:pt x="616" y="568"/>
                </a:lnTo>
                <a:lnTo>
                  <a:pt x="616" y="570"/>
                </a:lnTo>
                <a:lnTo>
                  <a:pt x="616" y="571"/>
                </a:lnTo>
                <a:lnTo>
                  <a:pt x="615" y="571"/>
                </a:lnTo>
                <a:lnTo>
                  <a:pt x="615" y="572"/>
                </a:lnTo>
                <a:lnTo>
                  <a:pt x="615" y="573"/>
                </a:lnTo>
                <a:lnTo>
                  <a:pt x="615" y="575"/>
                </a:lnTo>
                <a:lnTo>
                  <a:pt x="616" y="575"/>
                </a:lnTo>
                <a:lnTo>
                  <a:pt x="616" y="576"/>
                </a:lnTo>
                <a:lnTo>
                  <a:pt x="616" y="577"/>
                </a:lnTo>
                <a:lnTo>
                  <a:pt x="617" y="577"/>
                </a:lnTo>
                <a:lnTo>
                  <a:pt x="617" y="579"/>
                </a:lnTo>
                <a:lnTo>
                  <a:pt x="617" y="580"/>
                </a:lnTo>
                <a:lnTo>
                  <a:pt x="617" y="581"/>
                </a:lnTo>
                <a:lnTo>
                  <a:pt x="619" y="581"/>
                </a:lnTo>
                <a:lnTo>
                  <a:pt x="620" y="580"/>
                </a:lnTo>
                <a:lnTo>
                  <a:pt x="620" y="581"/>
                </a:lnTo>
                <a:lnTo>
                  <a:pt x="620" y="583"/>
                </a:lnTo>
                <a:lnTo>
                  <a:pt x="620" y="585"/>
                </a:lnTo>
                <a:lnTo>
                  <a:pt x="619" y="587"/>
                </a:lnTo>
                <a:lnTo>
                  <a:pt x="619" y="588"/>
                </a:lnTo>
                <a:lnTo>
                  <a:pt x="619" y="589"/>
                </a:lnTo>
                <a:lnTo>
                  <a:pt x="617" y="589"/>
                </a:lnTo>
                <a:lnTo>
                  <a:pt x="617" y="588"/>
                </a:lnTo>
                <a:lnTo>
                  <a:pt x="617" y="587"/>
                </a:lnTo>
                <a:lnTo>
                  <a:pt x="617" y="585"/>
                </a:lnTo>
                <a:lnTo>
                  <a:pt x="617" y="584"/>
                </a:lnTo>
                <a:lnTo>
                  <a:pt x="617" y="583"/>
                </a:lnTo>
                <a:lnTo>
                  <a:pt x="617" y="584"/>
                </a:lnTo>
                <a:lnTo>
                  <a:pt x="617" y="583"/>
                </a:lnTo>
                <a:lnTo>
                  <a:pt x="616" y="583"/>
                </a:lnTo>
                <a:lnTo>
                  <a:pt x="616" y="584"/>
                </a:lnTo>
                <a:lnTo>
                  <a:pt x="615" y="585"/>
                </a:lnTo>
                <a:lnTo>
                  <a:pt x="615" y="587"/>
                </a:lnTo>
                <a:lnTo>
                  <a:pt x="614" y="587"/>
                </a:lnTo>
                <a:lnTo>
                  <a:pt x="612" y="587"/>
                </a:lnTo>
                <a:lnTo>
                  <a:pt x="612" y="585"/>
                </a:lnTo>
                <a:lnTo>
                  <a:pt x="611" y="585"/>
                </a:lnTo>
                <a:lnTo>
                  <a:pt x="611" y="587"/>
                </a:lnTo>
                <a:lnTo>
                  <a:pt x="610" y="585"/>
                </a:lnTo>
                <a:lnTo>
                  <a:pt x="610" y="584"/>
                </a:lnTo>
                <a:lnTo>
                  <a:pt x="610" y="583"/>
                </a:lnTo>
                <a:lnTo>
                  <a:pt x="610" y="581"/>
                </a:lnTo>
                <a:lnTo>
                  <a:pt x="611" y="580"/>
                </a:lnTo>
                <a:lnTo>
                  <a:pt x="610" y="581"/>
                </a:lnTo>
                <a:lnTo>
                  <a:pt x="608" y="581"/>
                </a:lnTo>
                <a:lnTo>
                  <a:pt x="607" y="581"/>
                </a:lnTo>
                <a:lnTo>
                  <a:pt x="607" y="580"/>
                </a:lnTo>
                <a:lnTo>
                  <a:pt x="606" y="580"/>
                </a:lnTo>
                <a:lnTo>
                  <a:pt x="604" y="579"/>
                </a:lnTo>
                <a:lnTo>
                  <a:pt x="603" y="579"/>
                </a:lnTo>
                <a:lnTo>
                  <a:pt x="602" y="579"/>
                </a:lnTo>
                <a:lnTo>
                  <a:pt x="602" y="577"/>
                </a:lnTo>
                <a:lnTo>
                  <a:pt x="602" y="576"/>
                </a:lnTo>
                <a:lnTo>
                  <a:pt x="602" y="575"/>
                </a:lnTo>
                <a:lnTo>
                  <a:pt x="602" y="573"/>
                </a:lnTo>
                <a:lnTo>
                  <a:pt x="603" y="572"/>
                </a:lnTo>
                <a:lnTo>
                  <a:pt x="604" y="571"/>
                </a:lnTo>
                <a:lnTo>
                  <a:pt x="604" y="570"/>
                </a:lnTo>
                <a:lnTo>
                  <a:pt x="606" y="568"/>
                </a:lnTo>
                <a:lnTo>
                  <a:pt x="607" y="566"/>
                </a:lnTo>
                <a:lnTo>
                  <a:pt x="608" y="566"/>
                </a:lnTo>
                <a:lnTo>
                  <a:pt x="608" y="567"/>
                </a:lnTo>
                <a:lnTo>
                  <a:pt x="608" y="568"/>
                </a:lnTo>
                <a:lnTo>
                  <a:pt x="610" y="568"/>
                </a:lnTo>
                <a:close/>
                <a:moveTo>
                  <a:pt x="611" y="567"/>
                </a:moveTo>
                <a:lnTo>
                  <a:pt x="610" y="567"/>
                </a:lnTo>
                <a:lnTo>
                  <a:pt x="610" y="566"/>
                </a:lnTo>
                <a:lnTo>
                  <a:pt x="611" y="566"/>
                </a:lnTo>
                <a:lnTo>
                  <a:pt x="611" y="567"/>
                </a:lnTo>
                <a:close/>
                <a:moveTo>
                  <a:pt x="861" y="564"/>
                </a:moveTo>
                <a:lnTo>
                  <a:pt x="862" y="564"/>
                </a:lnTo>
                <a:lnTo>
                  <a:pt x="862" y="566"/>
                </a:lnTo>
                <a:lnTo>
                  <a:pt x="861" y="566"/>
                </a:lnTo>
                <a:lnTo>
                  <a:pt x="861" y="564"/>
                </a:lnTo>
                <a:close/>
                <a:moveTo>
                  <a:pt x="566" y="563"/>
                </a:moveTo>
                <a:lnTo>
                  <a:pt x="566" y="564"/>
                </a:lnTo>
                <a:lnTo>
                  <a:pt x="566" y="566"/>
                </a:lnTo>
                <a:lnTo>
                  <a:pt x="565" y="566"/>
                </a:lnTo>
                <a:lnTo>
                  <a:pt x="565" y="564"/>
                </a:lnTo>
                <a:lnTo>
                  <a:pt x="565" y="563"/>
                </a:lnTo>
                <a:lnTo>
                  <a:pt x="566" y="563"/>
                </a:lnTo>
                <a:close/>
                <a:moveTo>
                  <a:pt x="614" y="564"/>
                </a:moveTo>
                <a:lnTo>
                  <a:pt x="612" y="564"/>
                </a:lnTo>
                <a:lnTo>
                  <a:pt x="612" y="563"/>
                </a:lnTo>
                <a:lnTo>
                  <a:pt x="614" y="563"/>
                </a:lnTo>
                <a:lnTo>
                  <a:pt x="614" y="564"/>
                </a:lnTo>
                <a:close/>
                <a:moveTo>
                  <a:pt x="544" y="563"/>
                </a:moveTo>
                <a:lnTo>
                  <a:pt x="544" y="564"/>
                </a:lnTo>
                <a:lnTo>
                  <a:pt x="543" y="564"/>
                </a:lnTo>
                <a:lnTo>
                  <a:pt x="543" y="563"/>
                </a:lnTo>
                <a:lnTo>
                  <a:pt x="544" y="563"/>
                </a:lnTo>
                <a:close/>
                <a:moveTo>
                  <a:pt x="646" y="562"/>
                </a:moveTo>
                <a:lnTo>
                  <a:pt x="645" y="562"/>
                </a:lnTo>
                <a:lnTo>
                  <a:pt x="646" y="562"/>
                </a:lnTo>
                <a:close/>
                <a:moveTo>
                  <a:pt x="551" y="562"/>
                </a:moveTo>
                <a:lnTo>
                  <a:pt x="551" y="563"/>
                </a:lnTo>
                <a:lnTo>
                  <a:pt x="549" y="562"/>
                </a:lnTo>
                <a:lnTo>
                  <a:pt x="548" y="562"/>
                </a:lnTo>
                <a:lnTo>
                  <a:pt x="548" y="560"/>
                </a:lnTo>
                <a:lnTo>
                  <a:pt x="549" y="560"/>
                </a:lnTo>
                <a:lnTo>
                  <a:pt x="551" y="562"/>
                </a:lnTo>
                <a:close/>
                <a:moveTo>
                  <a:pt x="552" y="562"/>
                </a:moveTo>
                <a:lnTo>
                  <a:pt x="552" y="560"/>
                </a:lnTo>
                <a:lnTo>
                  <a:pt x="552" y="562"/>
                </a:lnTo>
                <a:close/>
                <a:moveTo>
                  <a:pt x="646" y="562"/>
                </a:moveTo>
                <a:lnTo>
                  <a:pt x="645" y="562"/>
                </a:lnTo>
                <a:lnTo>
                  <a:pt x="645" y="560"/>
                </a:lnTo>
                <a:lnTo>
                  <a:pt x="646" y="560"/>
                </a:lnTo>
                <a:lnTo>
                  <a:pt x="646" y="562"/>
                </a:lnTo>
                <a:close/>
                <a:moveTo>
                  <a:pt x="634" y="560"/>
                </a:moveTo>
                <a:lnTo>
                  <a:pt x="633" y="562"/>
                </a:lnTo>
                <a:lnTo>
                  <a:pt x="632" y="560"/>
                </a:lnTo>
                <a:lnTo>
                  <a:pt x="633" y="560"/>
                </a:lnTo>
                <a:lnTo>
                  <a:pt x="634" y="560"/>
                </a:lnTo>
                <a:close/>
                <a:moveTo>
                  <a:pt x="564" y="562"/>
                </a:moveTo>
                <a:lnTo>
                  <a:pt x="562" y="560"/>
                </a:lnTo>
                <a:lnTo>
                  <a:pt x="562" y="559"/>
                </a:lnTo>
                <a:lnTo>
                  <a:pt x="564" y="559"/>
                </a:lnTo>
                <a:lnTo>
                  <a:pt x="564" y="560"/>
                </a:lnTo>
                <a:lnTo>
                  <a:pt x="564" y="562"/>
                </a:lnTo>
                <a:close/>
                <a:moveTo>
                  <a:pt x="629" y="559"/>
                </a:moveTo>
                <a:lnTo>
                  <a:pt x="629" y="560"/>
                </a:lnTo>
                <a:lnTo>
                  <a:pt x="631" y="560"/>
                </a:lnTo>
                <a:lnTo>
                  <a:pt x="631" y="559"/>
                </a:lnTo>
                <a:lnTo>
                  <a:pt x="632" y="560"/>
                </a:lnTo>
                <a:lnTo>
                  <a:pt x="632" y="562"/>
                </a:lnTo>
                <a:lnTo>
                  <a:pt x="632" y="563"/>
                </a:lnTo>
                <a:lnTo>
                  <a:pt x="632" y="564"/>
                </a:lnTo>
                <a:lnTo>
                  <a:pt x="633" y="564"/>
                </a:lnTo>
                <a:lnTo>
                  <a:pt x="633" y="566"/>
                </a:lnTo>
                <a:lnTo>
                  <a:pt x="633" y="567"/>
                </a:lnTo>
                <a:lnTo>
                  <a:pt x="632" y="568"/>
                </a:lnTo>
                <a:lnTo>
                  <a:pt x="633" y="568"/>
                </a:lnTo>
                <a:lnTo>
                  <a:pt x="633" y="570"/>
                </a:lnTo>
                <a:lnTo>
                  <a:pt x="632" y="570"/>
                </a:lnTo>
                <a:lnTo>
                  <a:pt x="631" y="570"/>
                </a:lnTo>
                <a:lnTo>
                  <a:pt x="629" y="570"/>
                </a:lnTo>
                <a:lnTo>
                  <a:pt x="629" y="571"/>
                </a:lnTo>
                <a:lnTo>
                  <a:pt x="628" y="571"/>
                </a:lnTo>
                <a:lnTo>
                  <a:pt x="628" y="570"/>
                </a:lnTo>
                <a:lnTo>
                  <a:pt x="629" y="570"/>
                </a:lnTo>
                <a:lnTo>
                  <a:pt x="629" y="568"/>
                </a:lnTo>
                <a:lnTo>
                  <a:pt x="631" y="568"/>
                </a:lnTo>
                <a:lnTo>
                  <a:pt x="629" y="567"/>
                </a:lnTo>
                <a:lnTo>
                  <a:pt x="631" y="567"/>
                </a:lnTo>
                <a:lnTo>
                  <a:pt x="629" y="567"/>
                </a:lnTo>
                <a:lnTo>
                  <a:pt x="629" y="566"/>
                </a:lnTo>
                <a:lnTo>
                  <a:pt x="629" y="564"/>
                </a:lnTo>
                <a:lnTo>
                  <a:pt x="629" y="566"/>
                </a:lnTo>
                <a:lnTo>
                  <a:pt x="628" y="566"/>
                </a:lnTo>
                <a:lnTo>
                  <a:pt x="628" y="564"/>
                </a:lnTo>
                <a:lnTo>
                  <a:pt x="628" y="563"/>
                </a:lnTo>
                <a:lnTo>
                  <a:pt x="627" y="563"/>
                </a:lnTo>
                <a:lnTo>
                  <a:pt x="627" y="562"/>
                </a:lnTo>
                <a:lnTo>
                  <a:pt x="627" y="560"/>
                </a:lnTo>
                <a:lnTo>
                  <a:pt x="628" y="560"/>
                </a:lnTo>
                <a:lnTo>
                  <a:pt x="628" y="559"/>
                </a:lnTo>
                <a:lnTo>
                  <a:pt x="629" y="559"/>
                </a:lnTo>
                <a:close/>
                <a:moveTo>
                  <a:pt x="534" y="562"/>
                </a:moveTo>
                <a:lnTo>
                  <a:pt x="534" y="563"/>
                </a:lnTo>
                <a:lnTo>
                  <a:pt x="532" y="562"/>
                </a:lnTo>
                <a:lnTo>
                  <a:pt x="531" y="560"/>
                </a:lnTo>
                <a:lnTo>
                  <a:pt x="530" y="559"/>
                </a:lnTo>
                <a:lnTo>
                  <a:pt x="531" y="559"/>
                </a:lnTo>
                <a:lnTo>
                  <a:pt x="532" y="559"/>
                </a:lnTo>
                <a:lnTo>
                  <a:pt x="532" y="560"/>
                </a:lnTo>
                <a:lnTo>
                  <a:pt x="534" y="560"/>
                </a:lnTo>
                <a:lnTo>
                  <a:pt x="534" y="562"/>
                </a:lnTo>
                <a:close/>
                <a:moveTo>
                  <a:pt x="964" y="562"/>
                </a:moveTo>
                <a:lnTo>
                  <a:pt x="963" y="560"/>
                </a:lnTo>
                <a:lnTo>
                  <a:pt x="964" y="559"/>
                </a:lnTo>
                <a:lnTo>
                  <a:pt x="966" y="559"/>
                </a:lnTo>
                <a:lnTo>
                  <a:pt x="966" y="560"/>
                </a:lnTo>
                <a:lnTo>
                  <a:pt x="966" y="562"/>
                </a:lnTo>
                <a:lnTo>
                  <a:pt x="964" y="562"/>
                </a:lnTo>
                <a:close/>
                <a:moveTo>
                  <a:pt x="625" y="559"/>
                </a:moveTo>
                <a:lnTo>
                  <a:pt x="624" y="559"/>
                </a:lnTo>
                <a:lnTo>
                  <a:pt x="625" y="559"/>
                </a:lnTo>
                <a:close/>
                <a:moveTo>
                  <a:pt x="551" y="559"/>
                </a:moveTo>
                <a:lnTo>
                  <a:pt x="549" y="559"/>
                </a:lnTo>
                <a:lnTo>
                  <a:pt x="549" y="558"/>
                </a:lnTo>
                <a:lnTo>
                  <a:pt x="551" y="558"/>
                </a:lnTo>
                <a:lnTo>
                  <a:pt x="551" y="559"/>
                </a:lnTo>
                <a:close/>
                <a:moveTo>
                  <a:pt x="545" y="559"/>
                </a:moveTo>
                <a:lnTo>
                  <a:pt x="545" y="558"/>
                </a:lnTo>
                <a:lnTo>
                  <a:pt x="547" y="556"/>
                </a:lnTo>
                <a:lnTo>
                  <a:pt x="547" y="558"/>
                </a:lnTo>
                <a:lnTo>
                  <a:pt x="547" y="559"/>
                </a:lnTo>
                <a:lnTo>
                  <a:pt x="545" y="559"/>
                </a:lnTo>
                <a:close/>
                <a:moveTo>
                  <a:pt x="624" y="558"/>
                </a:moveTo>
                <a:lnTo>
                  <a:pt x="623" y="558"/>
                </a:lnTo>
                <a:lnTo>
                  <a:pt x="623" y="556"/>
                </a:lnTo>
                <a:lnTo>
                  <a:pt x="624" y="556"/>
                </a:lnTo>
                <a:lnTo>
                  <a:pt x="624" y="558"/>
                </a:lnTo>
                <a:close/>
                <a:moveTo>
                  <a:pt x="530" y="559"/>
                </a:moveTo>
                <a:lnTo>
                  <a:pt x="530" y="558"/>
                </a:lnTo>
                <a:lnTo>
                  <a:pt x="527" y="556"/>
                </a:lnTo>
                <a:lnTo>
                  <a:pt x="527" y="555"/>
                </a:lnTo>
                <a:lnTo>
                  <a:pt x="528" y="555"/>
                </a:lnTo>
                <a:lnTo>
                  <a:pt x="530" y="556"/>
                </a:lnTo>
                <a:lnTo>
                  <a:pt x="530" y="558"/>
                </a:lnTo>
                <a:lnTo>
                  <a:pt x="531" y="559"/>
                </a:lnTo>
                <a:lnTo>
                  <a:pt x="530" y="559"/>
                </a:lnTo>
                <a:close/>
                <a:moveTo>
                  <a:pt x="627" y="556"/>
                </a:moveTo>
                <a:lnTo>
                  <a:pt x="625" y="556"/>
                </a:lnTo>
                <a:lnTo>
                  <a:pt x="627" y="555"/>
                </a:lnTo>
                <a:lnTo>
                  <a:pt x="627" y="556"/>
                </a:lnTo>
                <a:close/>
                <a:moveTo>
                  <a:pt x="562" y="555"/>
                </a:moveTo>
                <a:lnTo>
                  <a:pt x="564" y="555"/>
                </a:lnTo>
                <a:lnTo>
                  <a:pt x="562" y="555"/>
                </a:lnTo>
                <a:close/>
                <a:moveTo>
                  <a:pt x="549" y="553"/>
                </a:moveTo>
                <a:lnTo>
                  <a:pt x="549" y="554"/>
                </a:lnTo>
                <a:lnTo>
                  <a:pt x="549" y="553"/>
                </a:lnTo>
                <a:close/>
                <a:moveTo>
                  <a:pt x="633" y="553"/>
                </a:moveTo>
                <a:lnTo>
                  <a:pt x="633" y="554"/>
                </a:lnTo>
                <a:lnTo>
                  <a:pt x="632" y="554"/>
                </a:lnTo>
                <a:lnTo>
                  <a:pt x="632" y="553"/>
                </a:lnTo>
                <a:lnTo>
                  <a:pt x="633" y="553"/>
                </a:lnTo>
                <a:lnTo>
                  <a:pt x="634" y="553"/>
                </a:lnTo>
                <a:lnTo>
                  <a:pt x="633" y="553"/>
                </a:lnTo>
                <a:close/>
                <a:moveTo>
                  <a:pt x="547" y="551"/>
                </a:moveTo>
                <a:lnTo>
                  <a:pt x="548" y="553"/>
                </a:lnTo>
                <a:lnTo>
                  <a:pt x="548" y="554"/>
                </a:lnTo>
                <a:lnTo>
                  <a:pt x="548" y="553"/>
                </a:lnTo>
                <a:lnTo>
                  <a:pt x="547" y="553"/>
                </a:lnTo>
                <a:lnTo>
                  <a:pt x="548" y="554"/>
                </a:lnTo>
                <a:lnTo>
                  <a:pt x="547" y="554"/>
                </a:lnTo>
                <a:lnTo>
                  <a:pt x="547" y="555"/>
                </a:lnTo>
                <a:lnTo>
                  <a:pt x="548" y="555"/>
                </a:lnTo>
                <a:lnTo>
                  <a:pt x="547" y="555"/>
                </a:lnTo>
                <a:lnTo>
                  <a:pt x="545" y="555"/>
                </a:lnTo>
                <a:lnTo>
                  <a:pt x="544" y="555"/>
                </a:lnTo>
                <a:lnTo>
                  <a:pt x="543" y="555"/>
                </a:lnTo>
                <a:lnTo>
                  <a:pt x="544" y="554"/>
                </a:lnTo>
                <a:lnTo>
                  <a:pt x="544" y="553"/>
                </a:lnTo>
                <a:lnTo>
                  <a:pt x="545" y="553"/>
                </a:lnTo>
                <a:lnTo>
                  <a:pt x="547" y="553"/>
                </a:lnTo>
                <a:lnTo>
                  <a:pt x="547" y="551"/>
                </a:lnTo>
                <a:close/>
                <a:moveTo>
                  <a:pt x="544" y="551"/>
                </a:moveTo>
                <a:lnTo>
                  <a:pt x="544" y="553"/>
                </a:lnTo>
                <a:lnTo>
                  <a:pt x="544" y="551"/>
                </a:lnTo>
                <a:close/>
                <a:moveTo>
                  <a:pt x="544" y="551"/>
                </a:moveTo>
                <a:lnTo>
                  <a:pt x="545" y="551"/>
                </a:lnTo>
                <a:lnTo>
                  <a:pt x="544" y="551"/>
                </a:lnTo>
                <a:close/>
                <a:moveTo>
                  <a:pt x="623" y="551"/>
                </a:moveTo>
                <a:lnTo>
                  <a:pt x="623" y="550"/>
                </a:lnTo>
                <a:lnTo>
                  <a:pt x="621" y="550"/>
                </a:lnTo>
                <a:lnTo>
                  <a:pt x="623" y="550"/>
                </a:lnTo>
                <a:lnTo>
                  <a:pt x="623" y="551"/>
                </a:lnTo>
                <a:close/>
                <a:moveTo>
                  <a:pt x="928" y="550"/>
                </a:moveTo>
                <a:lnTo>
                  <a:pt x="928" y="551"/>
                </a:lnTo>
                <a:lnTo>
                  <a:pt x="928" y="554"/>
                </a:lnTo>
                <a:lnTo>
                  <a:pt x="926" y="555"/>
                </a:lnTo>
                <a:lnTo>
                  <a:pt x="925" y="555"/>
                </a:lnTo>
                <a:lnTo>
                  <a:pt x="925" y="556"/>
                </a:lnTo>
                <a:lnTo>
                  <a:pt x="925" y="558"/>
                </a:lnTo>
                <a:lnTo>
                  <a:pt x="924" y="558"/>
                </a:lnTo>
                <a:lnTo>
                  <a:pt x="922" y="558"/>
                </a:lnTo>
                <a:lnTo>
                  <a:pt x="921" y="558"/>
                </a:lnTo>
                <a:lnTo>
                  <a:pt x="920" y="558"/>
                </a:lnTo>
                <a:lnTo>
                  <a:pt x="919" y="558"/>
                </a:lnTo>
                <a:lnTo>
                  <a:pt x="917" y="558"/>
                </a:lnTo>
                <a:lnTo>
                  <a:pt x="917" y="556"/>
                </a:lnTo>
                <a:lnTo>
                  <a:pt x="917" y="555"/>
                </a:lnTo>
                <a:lnTo>
                  <a:pt x="917" y="554"/>
                </a:lnTo>
                <a:lnTo>
                  <a:pt x="917" y="553"/>
                </a:lnTo>
                <a:lnTo>
                  <a:pt x="919" y="553"/>
                </a:lnTo>
                <a:lnTo>
                  <a:pt x="920" y="551"/>
                </a:lnTo>
                <a:lnTo>
                  <a:pt x="921" y="551"/>
                </a:lnTo>
                <a:lnTo>
                  <a:pt x="922" y="551"/>
                </a:lnTo>
                <a:lnTo>
                  <a:pt x="924" y="550"/>
                </a:lnTo>
                <a:lnTo>
                  <a:pt x="925" y="550"/>
                </a:lnTo>
                <a:lnTo>
                  <a:pt x="926" y="549"/>
                </a:lnTo>
                <a:lnTo>
                  <a:pt x="928" y="549"/>
                </a:lnTo>
                <a:lnTo>
                  <a:pt x="928" y="550"/>
                </a:lnTo>
                <a:close/>
                <a:moveTo>
                  <a:pt x="599" y="551"/>
                </a:moveTo>
                <a:lnTo>
                  <a:pt x="598" y="553"/>
                </a:lnTo>
                <a:lnTo>
                  <a:pt x="598" y="551"/>
                </a:lnTo>
                <a:lnTo>
                  <a:pt x="598" y="550"/>
                </a:lnTo>
                <a:lnTo>
                  <a:pt x="599" y="549"/>
                </a:lnTo>
                <a:lnTo>
                  <a:pt x="600" y="549"/>
                </a:lnTo>
                <a:lnTo>
                  <a:pt x="600" y="550"/>
                </a:lnTo>
                <a:lnTo>
                  <a:pt x="599" y="551"/>
                </a:lnTo>
                <a:close/>
                <a:moveTo>
                  <a:pt x="628" y="550"/>
                </a:moveTo>
                <a:lnTo>
                  <a:pt x="627" y="550"/>
                </a:lnTo>
                <a:lnTo>
                  <a:pt x="627" y="549"/>
                </a:lnTo>
                <a:lnTo>
                  <a:pt x="628" y="549"/>
                </a:lnTo>
                <a:lnTo>
                  <a:pt x="628" y="550"/>
                </a:lnTo>
                <a:close/>
                <a:moveTo>
                  <a:pt x="629" y="546"/>
                </a:moveTo>
                <a:lnTo>
                  <a:pt x="628" y="546"/>
                </a:lnTo>
                <a:lnTo>
                  <a:pt x="627" y="546"/>
                </a:lnTo>
                <a:lnTo>
                  <a:pt x="628" y="545"/>
                </a:lnTo>
                <a:lnTo>
                  <a:pt x="629" y="545"/>
                </a:lnTo>
                <a:lnTo>
                  <a:pt x="629" y="546"/>
                </a:lnTo>
                <a:close/>
                <a:moveTo>
                  <a:pt x="611" y="543"/>
                </a:moveTo>
                <a:lnTo>
                  <a:pt x="612" y="545"/>
                </a:lnTo>
                <a:lnTo>
                  <a:pt x="614" y="545"/>
                </a:lnTo>
                <a:lnTo>
                  <a:pt x="615" y="545"/>
                </a:lnTo>
                <a:lnTo>
                  <a:pt x="616" y="545"/>
                </a:lnTo>
                <a:lnTo>
                  <a:pt x="616" y="546"/>
                </a:lnTo>
                <a:lnTo>
                  <a:pt x="617" y="546"/>
                </a:lnTo>
                <a:lnTo>
                  <a:pt x="617" y="547"/>
                </a:lnTo>
                <a:lnTo>
                  <a:pt x="617" y="549"/>
                </a:lnTo>
                <a:lnTo>
                  <a:pt x="617" y="550"/>
                </a:lnTo>
                <a:lnTo>
                  <a:pt x="616" y="551"/>
                </a:lnTo>
                <a:lnTo>
                  <a:pt x="615" y="553"/>
                </a:lnTo>
                <a:lnTo>
                  <a:pt x="614" y="553"/>
                </a:lnTo>
                <a:lnTo>
                  <a:pt x="612" y="554"/>
                </a:lnTo>
                <a:lnTo>
                  <a:pt x="612" y="553"/>
                </a:lnTo>
                <a:lnTo>
                  <a:pt x="611" y="553"/>
                </a:lnTo>
                <a:lnTo>
                  <a:pt x="611" y="551"/>
                </a:lnTo>
                <a:lnTo>
                  <a:pt x="610" y="551"/>
                </a:lnTo>
                <a:lnTo>
                  <a:pt x="610" y="553"/>
                </a:lnTo>
                <a:lnTo>
                  <a:pt x="610" y="554"/>
                </a:lnTo>
                <a:lnTo>
                  <a:pt x="610" y="555"/>
                </a:lnTo>
                <a:lnTo>
                  <a:pt x="610" y="556"/>
                </a:lnTo>
                <a:lnTo>
                  <a:pt x="608" y="555"/>
                </a:lnTo>
                <a:lnTo>
                  <a:pt x="607" y="555"/>
                </a:lnTo>
                <a:lnTo>
                  <a:pt x="606" y="555"/>
                </a:lnTo>
                <a:lnTo>
                  <a:pt x="606" y="556"/>
                </a:lnTo>
                <a:lnTo>
                  <a:pt x="604" y="556"/>
                </a:lnTo>
                <a:lnTo>
                  <a:pt x="603" y="556"/>
                </a:lnTo>
                <a:lnTo>
                  <a:pt x="602" y="556"/>
                </a:lnTo>
                <a:lnTo>
                  <a:pt x="602" y="555"/>
                </a:lnTo>
                <a:lnTo>
                  <a:pt x="600" y="554"/>
                </a:lnTo>
                <a:lnTo>
                  <a:pt x="600" y="553"/>
                </a:lnTo>
                <a:lnTo>
                  <a:pt x="600" y="551"/>
                </a:lnTo>
                <a:lnTo>
                  <a:pt x="600" y="550"/>
                </a:lnTo>
                <a:lnTo>
                  <a:pt x="600" y="549"/>
                </a:lnTo>
                <a:lnTo>
                  <a:pt x="602" y="549"/>
                </a:lnTo>
                <a:lnTo>
                  <a:pt x="602" y="547"/>
                </a:lnTo>
                <a:lnTo>
                  <a:pt x="603" y="547"/>
                </a:lnTo>
                <a:lnTo>
                  <a:pt x="604" y="547"/>
                </a:lnTo>
                <a:lnTo>
                  <a:pt x="606" y="547"/>
                </a:lnTo>
                <a:lnTo>
                  <a:pt x="607" y="547"/>
                </a:lnTo>
                <a:lnTo>
                  <a:pt x="608" y="549"/>
                </a:lnTo>
                <a:lnTo>
                  <a:pt x="608" y="547"/>
                </a:lnTo>
                <a:lnTo>
                  <a:pt x="608" y="546"/>
                </a:lnTo>
                <a:lnTo>
                  <a:pt x="608" y="545"/>
                </a:lnTo>
                <a:lnTo>
                  <a:pt x="610" y="543"/>
                </a:lnTo>
                <a:lnTo>
                  <a:pt x="611" y="543"/>
                </a:lnTo>
                <a:close/>
                <a:moveTo>
                  <a:pt x="631" y="542"/>
                </a:moveTo>
                <a:lnTo>
                  <a:pt x="631" y="541"/>
                </a:lnTo>
                <a:lnTo>
                  <a:pt x="631" y="542"/>
                </a:lnTo>
                <a:close/>
                <a:moveTo>
                  <a:pt x="551" y="543"/>
                </a:moveTo>
                <a:lnTo>
                  <a:pt x="551" y="545"/>
                </a:lnTo>
                <a:lnTo>
                  <a:pt x="551" y="543"/>
                </a:lnTo>
                <a:lnTo>
                  <a:pt x="551" y="542"/>
                </a:lnTo>
                <a:lnTo>
                  <a:pt x="551" y="541"/>
                </a:lnTo>
                <a:lnTo>
                  <a:pt x="552" y="541"/>
                </a:lnTo>
                <a:lnTo>
                  <a:pt x="552" y="542"/>
                </a:lnTo>
                <a:lnTo>
                  <a:pt x="552" y="543"/>
                </a:lnTo>
                <a:lnTo>
                  <a:pt x="551" y="543"/>
                </a:lnTo>
                <a:close/>
                <a:moveTo>
                  <a:pt x="561" y="541"/>
                </a:moveTo>
                <a:lnTo>
                  <a:pt x="560" y="541"/>
                </a:lnTo>
                <a:lnTo>
                  <a:pt x="561" y="539"/>
                </a:lnTo>
                <a:lnTo>
                  <a:pt x="561" y="541"/>
                </a:lnTo>
                <a:close/>
                <a:moveTo>
                  <a:pt x="860" y="541"/>
                </a:moveTo>
                <a:lnTo>
                  <a:pt x="860" y="539"/>
                </a:lnTo>
                <a:lnTo>
                  <a:pt x="861" y="539"/>
                </a:lnTo>
                <a:lnTo>
                  <a:pt x="861" y="541"/>
                </a:lnTo>
                <a:lnTo>
                  <a:pt x="860" y="541"/>
                </a:lnTo>
                <a:close/>
                <a:moveTo>
                  <a:pt x="539" y="546"/>
                </a:moveTo>
                <a:lnTo>
                  <a:pt x="540" y="546"/>
                </a:lnTo>
                <a:lnTo>
                  <a:pt x="540" y="547"/>
                </a:lnTo>
                <a:lnTo>
                  <a:pt x="540" y="549"/>
                </a:lnTo>
                <a:lnTo>
                  <a:pt x="540" y="550"/>
                </a:lnTo>
                <a:lnTo>
                  <a:pt x="539" y="551"/>
                </a:lnTo>
                <a:lnTo>
                  <a:pt x="539" y="553"/>
                </a:lnTo>
                <a:lnTo>
                  <a:pt x="539" y="555"/>
                </a:lnTo>
                <a:lnTo>
                  <a:pt x="539" y="556"/>
                </a:lnTo>
                <a:lnTo>
                  <a:pt x="538" y="556"/>
                </a:lnTo>
                <a:lnTo>
                  <a:pt x="538" y="555"/>
                </a:lnTo>
                <a:lnTo>
                  <a:pt x="538" y="554"/>
                </a:lnTo>
                <a:lnTo>
                  <a:pt x="538" y="553"/>
                </a:lnTo>
                <a:lnTo>
                  <a:pt x="538" y="551"/>
                </a:lnTo>
                <a:lnTo>
                  <a:pt x="538" y="550"/>
                </a:lnTo>
                <a:lnTo>
                  <a:pt x="538" y="547"/>
                </a:lnTo>
                <a:lnTo>
                  <a:pt x="538" y="546"/>
                </a:lnTo>
                <a:lnTo>
                  <a:pt x="538" y="545"/>
                </a:lnTo>
                <a:lnTo>
                  <a:pt x="536" y="545"/>
                </a:lnTo>
                <a:lnTo>
                  <a:pt x="538" y="543"/>
                </a:lnTo>
                <a:lnTo>
                  <a:pt x="536" y="542"/>
                </a:lnTo>
                <a:lnTo>
                  <a:pt x="536" y="541"/>
                </a:lnTo>
                <a:lnTo>
                  <a:pt x="536" y="539"/>
                </a:lnTo>
                <a:lnTo>
                  <a:pt x="538" y="539"/>
                </a:lnTo>
                <a:lnTo>
                  <a:pt x="538" y="541"/>
                </a:lnTo>
                <a:lnTo>
                  <a:pt x="538" y="543"/>
                </a:lnTo>
                <a:lnTo>
                  <a:pt x="539" y="546"/>
                </a:lnTo>
                <a:close/>
                <a:moveTo>
                  <a:pt x="542" y="543"/>
                </a:moveTo>
                <a:lnTo>
                  <a:pt x="542" y="545"/>
                </a:lnTo>
                <a:lnTo>
                  <a:pt x="540" y="542"/>
                </a:lnTo>
                <a:lnTo>
                  <a:pt x="540" y="541"/>
                </a:lnTo>
                <a:lnTo>
                  <a:pt x="540" y="539"/>
                </a:lnTo>
                <a:lnTo>
                  <a:pt x="542" y="539"/>
                </a:lnTo>
                <a:lnTo>
                  <a:pt x="542" y="541"/>
                </a:lnTo>
                <a:lnTo>
                  <a:pt x="542" y="543"/>
                </a:lnTo>
                <a:close/>
                <a:moveTo>
                  <a:pt x="877" y="539"/>
                </a:moveTo>
                <a:lnTo>
                  <a:pt x="877" y="541"/>
                </a:lnTo>
                <a:lnTo>
                  <a:pt x="875" y="541"/>
                </a:lnTo>
                <a:lnTo>
                  <a:pt x="874" y="539"/>
                </a:lnTo>
                <a:lnTo>
                  <a:pt x="875" y="538"/>
                </a:lnTo>
                <a:lnTo>
                  <a:pt x="877" y="538"/>
                </a:lnTo>
                <a:lnTo>
                  <a:pt x="877" y="539"/>
                </a:lnTo>
                <a:close/>
                <a:moveTo>
                  <a:pt x="552" y="538"/>
                </a:moveTo>
                <a:lnTo>
                  <a:pt x="551" y="538"/>
                </a:lnTo>
                <a:lnTo>
                  <a:pt x="552" y="538"/>
                </a:lnTo>
                <a:close/>
                <a:moveTo>
                  <a:pt x="636" y="538"/>
                </a:moveTo>
                <a:lnTo>
                  <a:pt x="634" y="538"/>
                </a:lnTo>
                <a:lnTo>
                  <a:pt x="636" y="538"/>
                </a:lnTo>
                <a:close/>
                <a:moveTo>
                  <a:pt x="534" y="537"/>
                </a:moveTo>
                <a:lnTo>
                  <a:pt x="535" y="538"/>
                </a:lnTo>
                <a:lnTo>
                  <a:pt x="535" y="539"/>
                </a:lnTo>
                <a:lnTo>
                  <a:pt x="535" y="542"/>
                </a:lnTo>
                <a:lnTo>
                  <a:pt x="536" y="542"/>
                </a:lnTo>
                <a:lnTo>
                  <a:pt x="536" y="545"/>
                </a:lnTo>
                <a:lnTo>
                  <a:pt x="536" y="546"/>
                </a:lnTo>
                <a:lnTo>
                  <a:pt x="535" y="546"/>
                </a:lnTo>
                <a:lnTo>
                  <a:pt x="534" y="545"/>
                </a:lnTo>
                <a:lnTo>
                  <a:pt x="535" y="543"/>
                </a:lnTo>
                <a:lnTo>
                  <a:pt x="534" y="543"/>
                </a:lnTo>
                <a:lnTo>
                  <a:pt x="534" y="542"/>
                </a:lnTo>
                <a:lnTo>
                  <a:pt x="532" y="541"/>
                </a:lnTo>
                <a:lnTo>
                  <a:pt x="531" y="541"/>
                </a:lnTo>
                <a:lnTo>
                  <a:pt x="531" y="539"/>
                </a:lnTo>
                <a:lnTo>
                  <a:pt x="532" y="539"/>
                </a:lnTo>
                <a:lnTo>
                  <a:pt x="534" y="538"/>
                </a:lnTo>
                <a:lnTo>
                  <a:pt x="532" y="538"/>
                </a:lnTo>
                <a:lnTo>
                  <a:pt x="532" y="537"/>
                </a:lnTo>
                <a:lnTo>
                  <a:pt x="534" y="537"/>
                </a:lnTo>
                <a:close/>
                <a:moveTo>
                  <a:pt x="947" y="538"/>
                </a:moveTo>
                <a:lnTo>
                  <a:pt x="946" y="538"/>
                </a:lnTo>
                <a:lnTo>
                  <a:pt x="945" y="538"/>
                </a:lnTo>
                <a:lnTo>
                  <a:pt x="945" y="537"/>
                </a:lnTo>
                <a:lnTo>
                  <a:pt x="945" y="535"/>
                </a:lnTo>
                <a:lnTo>
                  <a:pt x="946" y="535"/>
                </a:lnTo>
                <a:lnTo>
                  <a:pt x="947" y="537"/>
                </a:lnTo>
                <a:lnTo>
                  <a:pt x="947" y="538"/>
                </a:lnTo>
                <a:close/>
                <a:moveTo>
                  <a:pt x="765" y="534"/>
                </a:moveTo>
                <a:lnTo>
                  <a:pt x="764" y="535"/>
                </a:lnTo>
                <a:lnTo>
                  <a:pt x="764" y="534"/>
                </a:lnTo>
                <a:lnTo>
                  <a:pt x="765" y="534"/>
                </a:lnTo>
                <a:close/>
                <a:moveTo>
                  <a:pt x="898" y="534"/>
                </a:moveTo>
                <a:lnTo>
                  <a:pt x="896" y="534"/>
                </a:lnTo>
                <a:lnTo>
                  <a:pt x="896" y="533"/>
                </a:lnTo>
                <a:lnTo>
                  <a:pt x="898" y="533"/>
                </a:lnTo>
                <a:lnTo>
                  <a:pt x="898" y="534"/>
                </a:lnTo>
                <a:close/>
                <a:moveTo>
                  <a:pt x="556" y="537"/>
                </a:moveTo>
                <a:lnTo>
                  <a:pt x="556" y="538"/>
                </a:lnTo>
                <a:lnTo>
                  <a:pt x="559" y="538"/>
                </a:lnTo>
                <a:lnTo>
                  <a:pt x="559" y="537"/>
                </a:lnTo>
                <a:lnTo>
                  <a:pt x="560" y="537"/>
                </a:lnTo>
                <a:lnTo>
                  <a:pt x="560" y="538"/>
                </a:lnTo>
                <a:lnTo>
                  <a:pt x="560" y="539"/>
                </a:lnTo>
                <a:lnTo>
                  <a:pt x="560" y="542"/>
                </a:lnTo>
                <a:lnTo>
                  <a:pt x="561" y="542"/>
                </a:lnTo>
                <a:lnTo>
                  <a:pt x="561" y="543"/>
                </a:lnTo>
                <a:lnTo>
                  <a:pt x="560" y="543"/>
                </a:lnTo>
                <a:lnTo>
                  <a:pt x="559" y="543"/>
                </a:lnTo>
                <a:lnTo>
                  <a:pt x="556" y="541"/>
                </a:lnTo>
                <a:lnTo>
                  <a:pt x="555" y="541"/>
                </a:lnTo>
                <a:lnTo>
                  <a:pt x="553" y="541"/>
                </a:lnTo>
                <a:lnTo>
                  <a:pt x="552" y="541"/>
                </a:lnTo>
                <a:lnTo>
                  <a:pt x="552" y="539"/>
                </a:lnTo>
                <a:lnTo>
                  <a:pt x="552" y="538"/>
                </a:lnTo>
                <a:lnTo>
                  <a:pt x="551" y="538"/>
                </a:lnTo>
                <a:lnTo>
                  <a:pt x="551" y="537"/>
                </a:lnTo>
                <a:lnTo>
                  <a:pt x="552" y="537"/>
                </a:lnTo>
                <a:lnTo>
                  <a:pt x="553" y="537"/>
                </a:lnTo>
                <a:lnTo>
                  <a:pt x="553" y="535"/>
                </a:lnTo>
                <a:lnTo>
                  <a:pt x="552" y="535"/>
                </a:lnTo>
                <a:lnTo>
                  <a:pt x="553" y="535"/>
                </a:lnTo>
                <a:lnTo>
                  <a:pt x="553" y="533"/>
                </a:lnTo>
                <a:lnTo>
                  <a:pt x="552" y="533"/>
                </a:lnTo>
                <a:lnTo>
                  <a:pt x="553" y="532"/>
                </a:lnTo>
                <a:lnTo>
                  <a:pt x="555" y="532"/>
                </a:lnTo>
                <a:lnTo>
                  <a:pt x="555" y="533"/>
                </a:lnTo>
                <a:lnTo>
                  <a:pt x="556" y="533"/>
                </a:lnTo>
                <a:lnTo>
                  <a:pt x="555" y="534"/>
                </a:lnTo>
                <a:lnTo>
                  <a:pt x="556" y="535"/>
                </a:lnTo>
                <a:lnTo>
                  <a:pt x="555" y="535"/>
                </a:lnTo>
                <a:lnTo>
                  <a:pt x="556" y="537"/>
                </a:lnTo>
                <a:close/>
                <a:moveTo>
                  <a:pt x="631" y="534"/>
                </a:moveTo>
                <a:lnTo>
                  <a:pt x="629" y="534"/>
                </a:lnTo>
                <a:lnTo>
                  <a:pt x="628" y="534"/>
                </a:lnTo>
                <a:lnTo>
                  <a:pt x="628" y="533"/>
                </a:lnTo>
                <a:lnTo>
                  <a:pt x="629" y="533"/>
                </a:lnTo>
                <a:lnTo>
                  <a:pt x="629" y="532"/>
                </a:lnTo>
                <a:lnTo>
                  <a:pt x="631" y="532"/>
                </a:lnTo>
                <a:lnTo>
                  <a:pt x="631" y="533"/>
                </a:lnTo>
                <a:lnTo>
                  <a:pt x="631" y="534"/>
                </a:lnTo>
                <a:close/>
                <a:moveTo>
                  <a:pt x="765" y="532"/>
                </a:moveTo>
                <a:lnTo>
                  <a:pt x="764" y="532"/>
                </a:lnTo>
                <a:lnTo>
                  <a:pt x="765" y="532"/>
                </a:lnTo>
                <a:close/>
                <a:moveTo>
                  <a:pt x="555" y="532"/>
                </a:moveTo>
                <a:lnTo>
                  <a:pt x="556" y="532"/>
                </a:lnTo>
                <a:lnTo>
                  <a:pt x="555" y="532"/>
                </a:lnTo>
                <a:close/>
                <a:moveTo>
                  <a:pt x="568" y="532"/>
                </a:moveTo>
                <a:lnTo>
                  <a:pt x="566" y="532"/>
                </a:lnTo>
                <a:lnTo>
                  <a:pt x="566" y="530"/>
                </a:lnTo>
                <a:lnTo>
                  <a:pt x="568" y="530"/>
                </a:lnTo>
                <a:lnTo>
                  <a:pt x="568" y="532"/>
                </a:lnTo>
                <a:close/>
                <a:moveTo>
                  <a:pt x="916" y="535"/>
                </a:moveTo>
                <a:lnTo>
                  <a:pt x="915" y="535"/>
                </a:lnTo>
                <a:lnTo>
                  <a:pt x="913" y="534"/>
                </a:lnTo>
                <a:lnTo>
                  <a:pt x="913" y="533"/>
                </a:lnTo>
                <a:lnTo>
                  <a:pt x="915" y="532"/>
                </a:lnTo>
                <a:lnTo>
                  <a:pt x="915" y="530"/>
                </a:lnTo>
                <a:lnTo>
                  <a:pt x="916" y="530"/>
                </a:lnTo>
                <a:lnTo>
                  <a:pt x="916" y="529"/>
                </a:lnTo>
                <a:lnTo>
                  <a:pt x="917" y="529"/>
                </a:lnTo>
                <a:lnTo>
                  <a:pt x="917" y="530"/>
                </a:lnTo>
                <a:lnTo>
                  <a:pt x="919" y="530"/>
                </a:lnTo>
                <a:lnTo>
                  <a:pt x="919" y="532"/>
                </a:lnTo>
                <a:lnTo>
                  <a:pt x="919" y="533"/>
                </a:lnTo>
                <a:lnTo>
                  <a:pt x="917" y="534"/>
                </a:lnTo>
                <a:lnTo>
                  <a:pt x="917" y="535"/>
                </a:lnTo>
                <a:lnTo>
                  <a:pt x="916" y="535"/>
                </a:lnTo>
                <a:close/>
                <a:moveTo>
                  <a:pt x="637" y="529"/>
                </a:moveTo>
                <a:lnTo>
                  <a:pt x="638" y="529"/>
                </a:lnTo>
                <a:lnTo>
                  <a:pt x="638" y="530"/>
                </a:lnTo>
                <a:lnTo>
                  <a:pt x="640" y="530"/>
                </a:lnTo>
                <a:lnTo>
                  <a:pt x="641" y="530"/>
                </a:lnTo>
                <a:lnTo>
                  <a:pt x="640" y="532"/>
                </a:lnTo>
                <a:lnTo>
                  <a:pt x="638" y="532"/>
                </a:lnTo>
                <a:lnTo>
                  <a:pt x="637" y="533"/>
                </a:lnTo>
                <a:lnTo>
                  <a:pt x="636" y="534"/>
                </a:lnTo>
                <a:lnTo>
                  <a:pt x="633" y="535"/>
                </a:lnTo>
                <a:lnTo>
                  <a:pt x="633" y="534"/>
                </a:lnTo>
                <a:lnTo>
                  <a:pt x="633" y="533"/>
                </a:lnTo>
                <a:lnTo>
                  <a:pt x="634" y="533"/>
                </a:lnTo>
                <a:lnTo>
                  <a:pt x="634" y="532"/>
                </a:lnTo>
                <a:lnTo>
                  <a:pt x="636" y="532"/>
                </a:lnTo>
                <a:lnTo>
                  <a:pt x="636" y="530"/>
                </a:lnTo>
                <a:lnTo>
                  <a:pt x="636" y="529"/>
                </a:lnTo>
                <a:lnTo>
                  <a:pt x="637" y="529"/>
                </a:lnTo>
                <a:close/>
                <a:moveTo>
                  <a:pt x="633" y="529"/>
                </a:moveTo>
                <a:lnTo>
                  <a:pt x="633" y="528"/>
                </a:lnTo>
                <a:lnTo>
                  <a:pt x="633" y="529"/>
                </a:lnTo>
                <a:close/>
                <a:moveTo>
                  <a:pt x="617" y="535"/>
                </a:moveTo>
                <a:lnTo>
                  <a:pt x="616" y="535"/>
                </a:lnTo>
                <a:lnTo>
                  <a:pt x="615" y="534"/>
                </a:lnTo>
                <a:lnTo>
                  <a:pt x="616" y="534"/>
                </a:lnTo>
                <a:lnTo>
                  <a:pt x="616" y="533"/>
                </a:lnTo>
                <a:lnTo>
                  <a:pt x="616" y="532"/>
                </a:lnTo>
                <a:lnTo>
                  <a:pt x="616" y="530"/>
                </a:lnTo>
                <a:lnTo>
                  <a:pt x="616" y="529"/>
                </a:lnTo>
                <a:lnTo>
                  <a:pt x="617" y="528"/>
                </a:lnTo>
                <a:lnTo>
                  <a:pt x="619" y="529"/>
                </a:lnTo>
                <a:lnTo>
                  <a:pt x="620" y="529"/>
                </a:lnTo>
                <a:lnTo>
                  <a:pt x="619" y="530"/>
                </a:lnTo>
                <a:lnTo>
                  <a:pt x="619" y="532"/>
                </a:lnTo>
                <a:lnTo>
                  <a:pt x="617" y="533"/>
                </a:lnTo>
                <a:lnTo>
                  <a:pt x="617" y="535"/>
                </a:lnTo>
                <a:close/>
                <a:moveTo>
                  <a:pt x="555" y="529"/>
                </a:moveTo>
                <a:lnTo>
                  <a:pt x="556" y="529"/>
                </a:lnTo>
                <a:lnTo>
                  <a:pt x="556" y="530"/>
                </a:lnTo>
                <a:lnTo>
                  <a:pt x="555" y="529"/>
                </a:lnTo>
                <a:lnTo>
                  <a:pt x="553" y="529"/>
                </a:lnTo>
                <a:lnTo>
                  <a:pt x="553" y="528"/>
                </a:lnTo>
                <a:lnTo>
                  <a:pt x="553" y="526"/>
                </a:lnTo>
                <a:lnTo>
                  <a:pt x="555" y="526"/>
                </a:lnTo>
                <a:lnTo>
                  <a:pt x="555" y="528"/>
                </a:lnTo>
                <a:lnTo>
                  <a:pt x="555" y="529"/>
                </a:lnTo>
                <a:close/>
                <a:moveTo>
                  <a:pt x="552" y="526"/>
                </a:moveTo>
                <a:lnTo>
                  <a:pt x="552" y="525"/>
                </a:lnTo>
                <a:lnTo>
                  <a:pt x="552" y="526"/>
                </a:lnTo>
                <a:close/>
                <a:moveTo>
                  <a:pt x="631" y="525"/>
                </a:moveTo>
                <a:lnTo>
                  <a:pt x="629" y="524"/>
                </a:lnTo>
                <a:lnTo>
                  <a:pt x="631" y="524"/>
                </a:lnTo>
                <a:lnTo>
                  <a:pt x="631" y="525"/>
                </a:lnTo>
                <a:close/>
                <a:moveTo>
                  <a:pt x="756" y="521"/>
                </a:moveTo>
                <a:lnTo>
                  <a:pt x="755" y="521"/>
                </a:lnTo>
                <a:lnTo>
                  <a:pt x="755" y="520"/>
                </a:lnTo>
                <a:lnTo>
                  <a:pt x="756" y="520"/>
                </a:lnTo>
                <a:lnTo>
                  <a:pt x="756" y="521"/>
                </a:lnTo>
                <a:close/>
                <a:moveTo>
                  <a:pt x="568" y="517"/>
                </a:moveTo>
                <a:lnTo>
                  <a:pt x="568" y="516"/>
                </a:lnTo>
                <a:lnTo>
                  <a:pt x="569" y="517"/>
                </a:lnTo>
                <a:lnTo>
                  <a:pt x="568" y="517"/>
                </a:lnTo>
                <a:close/>
                <a:moveTo>
                  <a:pt x="860" y="515"/>
                </a:moveTo>
                <a:lnTo>
                  <a:pt x="861" y="516"/>
                </a:lnTo>
                <a:lnTo>
                  <a:pt x="862" y="516"/>
                </a:lnTo>
                <a:lnTo>
                  <a:pt x="862" y="517"/>
                </a:lnTo>
                <a:lnTo>
                  <a:pt x="862" y="518"/>
                </a:lnTo>
                <a:lnTo>
                  <a:pt x="861" y="518"/>
                </a:lnTo>
                <a:lnTo>
                  <a:pt x="862" y="520"/>
                </a:lnTo>
                <a:lnTo>
                  <a:pt x="862" y="521"/>
                </a:lnTo>
                <a:lnTo>
                  <a:pt x="861" y="521"/>
                </a:lnTo>
                <a:lnTo>
                  <a:pt x="860" y="521"/>
                </a:lnTo>
                <a:lnTo>
                  <a:pt x="860" y="522"/>
                </a:lnTo>
                <a:lnTo>
                  <a:pt x="858" y="522"/>
                </a:lnTo>
                <a:lnTo>
                  <a:pt x="858" y="521"/>
                </a:lnTo>
                <a:lnTo>
                  <a:pt x="857" y="520"/>
                </a:lnTo>
                <a:lnTo>
                  <a:pt x="860" y="521"/>
                </a:lnTo>
                <a:lnTo>
                  <a:pt x="860" y="520"/>
                </a:lnTo>
                <a:lnTo>
                  <a:pt x="858" y="518"/>
                </a:lnTo>
                <a:lnTo>
                  <a:pt x="857" y="518"/>
                </a:lnTo>
                <a:lnTo>
                  <a:pt x="857" y="520"/>
                </a:lnTo>
                <a:lnTo>
                  <a:pt x="856" y="520"/>
                </a:lnTo>
                <a:lnTo>
                  <a:pt x="856" y="518"/>
                </a:lnTo>
                <a:lnTo>
                  <a:pt x="856" y="517"/>
                </a:lnTo>
                <a:lnTo>
                  <a:pt x="857" y="516"/>
                </a:lnTo>
                <a:lnTo>
                  <a:pt x="858" y="516"/>
                </a:lnTo>
                <a:lnTo>
                  <a:pt x="860" y="515"/>
                </a:lnTo>
                <a:close/>
                <a:moveTo>
                  <a:pt x="632" y="515"/>
                </a:moveTo>
                <a:lnTo>
                  <a:pt x="633" y="515"/>
                </a:lnTo>
                <a:lnTo>
                  <a:pt x="633" y="516"/>
                </a:lnTo>
                <a:lnTo>
                  <a:pt x="633" y="517"/>
                </a:lnTo>
                <a:lnTo>
                  <a:pt x="633" y="518"/>
                </a:lnTo>
                <a:lnTo>
                  <a:pt x="632" y="518"/>
                </a:lnTo>
                <a:lnTo>
                  <a:pt x="632" y="520"/>
                </a:lnTo>
                <a:lnTo>
                  <a:pt x="632" y="521"/>
                </a:lnTo>
                <a:lnTo>
                  <a:pt x="631" y="521"/>
                </a:lnTo>
                <a:lnTo>
                  <a:pt x="631" y="522"/>
                </a:lnTo>
                <a:lnTo>
                  <a:pt x="629" y="522"/>
                </a:lnTo>
                <a:lnTo>
                  <a:pt x="629" y="524"/>
                </a:lnTo>
                <a:lnTo>
                  <a:pt x="629" y="525"/>
                </a:lnTo>
                <a:lnTo>
                  <a:pt x="629" y="526"/>
                </a:lnTo>
                <a:lnTo>
                  <a:pt x="629" y="528"/>
                </a:lnTo>
                <a:lnTo>
                  <a:pt x="628" y="528"/>
                </a:lnTo>
                <a:lnTo>
                  <a:pt x="625" y="526"/>
                </a:lnTo>
                <a:lnTo>
                  <a:pt x="625" y="525"/>
                </a:lnTo>
                <a:lnTo>
                  <a:pt x="624" y="524"/>
                </a:lnTo>
                <a:lnTo>
                  <a:pt x="624" y="522"/>
                </a:lnTo>
                <a:lnTo>
                  <a:pt x="624" y="521"/>
                </a:lnTo>
                <a:lnTo>
                  <a:pt x="624" y="520"/>
                </a:lnTo>
                <a:lnTo>
                  <a:pt x="624" y="518"/>
                </a:lnTo>
                <a:lnTo>
                  <a:pt x="625" y="517"/>
                </a:lnTo>
                <a:lnTo>
                  <a:pt x="625" y="516"/>
                </a:lnTo>
                <a:lnTo>
                  <a:pt x="627" y="517"/>
                </a:lnTo>
                <a:lnTo>
                  <a:pt x="628" y="517"/>
                </a:lnTo>
                <a:lnTo>
                  <a:pt x="629" y="516"/>
                </a:lnTo>
                <a:lnTo>
                  <a:pt x="629" y="515"/>
                </a:lnTo>
                <a:lnTo>
                  <a:pt x="631" y="515"/>
                </a:lnTo>
                <a:lnTo>
                  <a:pt x="631" y="513"/>
                </a:lnTo>
                <a:lnTo>
                  <a:pt x="632" y="513"/>
                </a:lnTo>
                <a:lnTo>
                  <a:pt x="632" y="515"/>
                </a:lnTo>
                <a:close/>
                <a:moveTo>
                  <a:pt x="566" y="515"/>
                </a:moveTo>
                <a:lnTo>
                  <a:pt x="566" y="513"/>
                </a:lnTo>
                <a:lnTo>
                  <a:pt x="566" y="515"/>
                </a:lnTo>
                <a:close/>
                <a:moveTo>
                  <a:pt x="568" y="513"/>
                </a:moveTo>
                <a:lnTo>
                  <a:pt x="566" y="513"/>
                </a:lnTo>
                <a:lnTo>
                  <a:pt x="568" y="513"/>
                </a:lnTo>
                <a:close/>
                <a:moveTo>
                  <a:pt x="725" y="511"/>
                </a:moveTo>
                <a:lnTo>
                  <a:pt x="723" y="511"/>
                </a:lnTo>
                <a:lnTo>
                  <a:pt x="723" y="509"/>
                </a:lnTo>
                <a:lnTo>
                  <a:pt x="725" y="509"/>
                </a:lnTo>
                <a:lnTo>
                  <a:pt x="725" y="511"/>
                </a:lnTo>
                <a:close/>
                <a:moveTo>
                  <a:pt x="598" y="509"/>
                </a:moveTo>
                <a:lnTo>
                  <a:pt x="599" y="509"/>
                </a:lnTo>
                <a:lnTo>
                  <a:pt x="599" y="511"/>
                </a:lnTo>
                <a:lnTo>
                  <a:pt x="598" y="511"/>
                </a:lnTo>
                <a:lnTo>
                  <a:pt x="598" y="509"/>
                </a:lnTo>
                <a:close/>
                <a:moveTo>
                  <a:pt x="600" y="509"/>
                </a:moveTo>
                <a:lnTo>
                  <a:pt x="599" y="509"/>
                </a:lnTo>
                <a:lnTo>
                  <a:pt x="600" y="509"/>
                </a:lnTo>
                <a:close/>
                <a:moveTo>
                  <a:pt x="636" y="509"/>
                </a:moveTo>
                <a:lnTo>
                  <a:pt x="637" y="509"/>
                </a:lnTo>
                <a:lnTo>
                  <a:pt x="637" y="511"/>
                </a:lnTo>
                <a:lnTo>
                  <a:pt x="636" y="511"/>
                </a:lnTo>
                <a:lnTo>
                  <a:pt x="636" y="512"/>
                </a:lnTo>
                <a:lnTo>
                  <a:pt x="634" y="512"/>
                </a:lnTo>
                <a:lnTo>
                  <a:pt x="634" y="511"/>
                </a:lnTo>
                <a:lnTo>
                  <a:pt x="634" y="512"/>
                </a:lnTo>
                <a:lnTo>
                  <a:pt x="633" y="512"/>
                </a:lnTo>
                <a:lnTo>
                  <a:pt x="633" y="511"/>
                </a:lnTo>
                <a:lnTo>
                  <a:pt x="633" y="509"/>
                </a:lnTo>
                <a:lnTo>
                  <a:pt x="633" y="508"/>
                </a:lnTo>
                <a:lnTo>
                  <a:pt x="634" y="508"/>
                </a:lnTo>
                <a:lnTo>
                  <a:pt x="634" y="509"/>
                </a:lnTo>
                <a:lnTo>
                  <a:pt x="636" y="509"/>
                </a:lnTo>
                <a:close/>
                <a:moveTo>
                  <a:pt x="869" y="505"/>
                </a:moveTo>
                <a:lnTo>
                  <a:pt x="870" y="508"/>
                </a:lnTo>
                <a:lnTo>
                  <a:pt x="871" y="509"/>
                </a:lnTo>
                <a:lnTo>
                  <a:pt x="870" y="509"/>
                </a:lnTo>
                <a:lnTo>
                  <a:pt x="869" y="508"/>
                </a:lnTo>
                <a:lnTo>
                  <a:pt x="869" y="507"/>
                </a:lnTo>
                <a:lnTo>
                  <a:pt x="867" y="507"/>
                </a:lnTo>
                <a:lnTo>
                  <a:pt x="867" y="505"/>
                </a:lnTo>
                <a:lnTo>
                  <a:pt x="869" y="505"/>
                </a:lnTo>
                <a:close/>
                <a:moveTo>
                  <a:pt x="596" y="505"/>
                </a:moveTo>
                <a:lnTo>
                  <a:pt x="596" y="504"/>
                </a:lnTo>
                <a:lnTo>
                  <a:pt x="596" y="505"/>
                </a:lnTo>
                <a:close/>
                <a:moveTo>
                  <a:pt x="569" y="504"/>
                </a:moveTo>
                <a:lnTo>
                  <a:pt x="569" y="505"/>
                </a:lnTo>
                <a:lnTo>
                  <a:pt x="569" y="507"/>
                </a:lnTo>
                <a:lnTo>
                  <a:pt x="568" y="508"/>
                </a:lnTo>
                <a:lnTo>
                  <a:pt x="566" y="508"/>
                </a:lnTo>
                <a:lnTo>
                  <a:pt x="566" y="507"/>
                </a:lnTo>
                <a:lnTo>
                  <a:pt x="568" y="507"/>
                </a:lnTo>
                <a:lnTo>
                  <a:pt x="568" y="505"/>
                </a:lnTo>
                <a:lnTo>
                  <a:pt x="568" y="504"/>
                </a:lnTo>
                <a:lnTo>
                  <a:pt x="569" y="504"/>
                </a:lnTo>
                <a:close/>
                <a:moveTo>
                  <a:pt x="591" y="504"/>
                </a:moveTo>
                <a:lnTo>
                  <a:pt x="591" y="503"/>
                </a:lnTo>
                <a:lnTo>
                  <a:pt x="591" y="504"/>
                </a:lnTo>
                <a:close/>
                <a:moveTo>
                  <a:pt x="596" y="504"/>
                </a:moveTo>
                <a:lnTo>
                  <a:pt x="595" y="505"/>
                </a:lnTo>
                <a:lnTo>
                  <a:pt x="594" y="505"/>
                </a:lnTo>
                <a:lnTo>
                  <a:pt x="594" y="504"/>
                </a:lnTo>
                <a:lnTo>
                  <a:pt x="595" y="504"/>
                </a:lnTo>
                <a:lnTo>
                  <a:pt x="595" y="503"/>
                </a:lnTo>
                <a:lnTo>
                  <a:pt x="596" y="503"/>
                </a:lnTo>
                <a:lnTo>
                  <a:pt x="598" y="503"/>
                </a:lnTo>
                <a:lnTo>
                  <a:pt x="598" y="504"/>
                </a:lnTo>
                <a:lnTo>
                  <a:pt x="596" y="504"/>
                </a:lnTo>
                <a:close/>
                <a:moveTo>
                  <a:pt x="900" y="504"/>
                </a:moveTo>
                <a:lnTo>
                  <a:pt x="900" y="503"/>
                </a:lnTo>
                <a:lnTo>
                  <a:pt x="902" y="503"/>
                </a:lnTo>
                <a:lnTo>
                  <a:pt x="900" y="504"/>
                </a:lnTo>
                <a:close/>
                <a:moveTo>
                  <a:pt x="903" y="503"/>
                </a:moveTo>
                <a:lnTo>
                  <a:pt x="903" y="501"/>
                </a:lnTo>
                <a:lnTo>
                  <a:pt x="903" y="503"/>
                </a:lnTo>
                <a:close/>
                <a:moveTo>
                  <a:pt x="634" y="499"/>
                </a:moveTo>
                <a:lnTo>
                  <a:pt x="633" y="499"/>
                </a:lnTo>
                <a:lnTo>
                  <a:pt x="634" y="499"/>
                </a:lnTo>
                <a:close/>
                <a:moveTo>
                  <a:pt x="723" y="499"/>
                </a:moveTo>
                <a:lnTo>
                  <a:pt x="725" y="500"/>
                </a:lnTo>
                <a:lnTo>
                  <a:pt x="726" y="500"/>
                </a:lnTo>
                <a:lnTo>
                  <a:pt x="727" y="500"/>
                </a:lnTo>
                <a:lnTo>
                  <a:pt x="729" y="501"/>
                </a:lnTo>
                <a:lnTo>
                  <a:pt x="729" y="503"/>
                </a:lnTo>
                <a:lnTo>
                  <a:pt x="727" y="504"/>
                </a:lnTo>
                <a:lnTo>
                  <a:pt x="727" y="505"/>
                </a:lnTo>
                <a:lnTo>
                  <a:pt x="725" y="505"/>
                </a:lnTo>
                <a:lnTo>
                  <a:pt x="723" y="505"/>
                </a:lnTo>
                <a:lnTo>
                  <a:pt x="722" y="504"/>
                </a:lnTo>
                <a:lnTo>
                  <a:pt x="722" y="503"/>
                </a:lnTo>
                <a:lnTo>
                  <a:pt x="723" y="501"/>
                </a:lnTo>
                <a:lnTo>
                  <a:pt x="722" y="501"/>
                </a:lnTo>
                <a:lnTo>
                  <a:pt x="723" y="501"/>
                </a:lnTo>
                <a:lnTo>
                  <a:pt x="723" y="500"/>
                </a:lnTo>
                <a:lnTo>
                  <a:pt x="722" y="500"/>
                </a:lnTo>
                <a:lnTo>
                  <a:pt x="721" y="500"/>
                </a:lnTo>
                <a:lnTo>
                  <a:pt x="721" y="499"/>
                </a:lnTo>
                <a:lnTo>
                  <a:pt x="722" y="499"/>
                </a:lnTo>
                <a:lnTo>
                  <a:pt x="723" y="499"/>
                </a:lnTo>
                <a:close/>
                <a:moveTo>
                  <a:pt x="578" y="500"/>
                </a:moveTo>
                <a:lnTo>
                  <a:pt x="577" y="500"/>
                </a:lnTo>
                <a:lnTo>
                  <a:pt x="577" y="499"/>
                </a:lnTo>
                <a:lnTo>
                  <a:pt x="578" y="499"/>
                </a:lnTo>
                <a:lnTo>
                  <a:pt x="578" y="500"/>
                </a:lnTo>
                <a:close/>
                <a:moveTo>
                  <a:pt x="659" y="499"/>
                </a:moveTo>
                <a:lnTo>
                  <a:pt x="659" y="500"/>
                </a:lnTo>
                <a:lnTo>
                  <a:pt x="658" y="500"/>
                </a:lnTo>
                <a:lnTo>
                  <a:pt x="658" y="499"/>
                </a:lnTo>
                <a:lnTo>
                  <a:pt x="659" y="499"/>
                </a:lnTo>
                <a:close/>
                <a:moveTo>
                  <a:pt x="671" y="498"/>
                </a:moveTo>
                <a:lnTo>
                  <a:pt x="670" y="498"/>
                </a:lnTo>
                <a:lnTo>
                  <a:pt x="671" y="498"/>
                </a:lnTo>
                <a:close/>
                <a:moveTo>
                  <a:pt x="627" y="498"/>
                </a:moveTo>
                <a:lnTo>
                  <a:pt x="625" y="498"/>
                </a:lnTo>
                <a:lnTo>
                  <a:pt x="625" y="496"/>
                </a:lnTo>
                <a:lnTo>
                  <a:pt x="627" y="496"/>
                </a:lnTo>
                <a:lnTo>
                  <a:pt x="627" y="498"/>
                </a:lnTo>
                <a:close/>
                <a:moveTo>
                  <a:pt x="891" y="498"/>
                </a:moveTo>
                <a:lnTo>
                  <a:pt x="890" y="496"/>
                </a:lnTo>
                <a:lnTo>
                  <a:pt x="891" y="496"/>
                </a:lnTo>
                <a:lnTo>
                  <a:pt x="891" y="498"/>
                </a:lnTo>
                <a:close/>
                <a:moveTo>
                  <a:pt x="659" y="498"/>
                </a:moveTo>
                <a:lnTo>
                  <a:pt x="658" y="498"/>
                </a:lnTo>
                <a:lnTo>
                  <a:pt x="657" y="498"/>
                </a:lnTo>
                <a:lnTo>
                  <a:pt x="657" y="496"/>
                </a:lnTo>
                <a:lnTo>
                  <a:pt x="658" y="496"/>
                </a:lnTo>
                <a:lnTo>
                  <a:pt x="658" y="495"/>
                </a:lnTo>
                <a:lnTo>
                  <a:pt x="658" y="496"/>
                </a:lnTo>
                <a:lnTo>
                  <a:pt x="659" y="496"/>
                </a:lnTo>
                <a:lnTo>
                  <a:pt x="659" y="498"/>
                </a:lnTo>
                <a:close/>
                <a:moveTo>
                  <a:pt x="735" y="494"/>
                </a:moveTo>
                <a:lnTo>
                  <a:pt x="735" y="495"/>
                </a:lnTo>
                <a:lnTo>
                  <a:pt x="734" y="495"/>
                </a:lnTo>
                <a:lnTo>
                  <a:pt x="734" y="494"/>
                </a:lnTo>
                <a:lnTo>
                  <a:pt x="735" y="494"/>
                </a:lnTo>
                <a:close/>
                <a:moveTo>
                  <a:pt x="593" y="495"/>
                </a:moveTo>
                <a:lnTo>
                  <a:pt x="593" y="494"/>
                </a:lnTo>
                <a:lnTo>
                  <a:pt x="593" y="495"/>
                </a:lnTo>
                <a:close/>
                <a:moveTo>
                  <a:pt x="638" y="498"/>
                </a:moveTo>
                <a:lnTo>
                  <a:pt x="638" y="496"/>
                </a:lnTo>
                <a:lnTo>
                  <a:pt x="637" y="496"/>
                </a:lnTo>
                <a:lnTo>
                  <a:pt x="638" y="495"/>
                </a:lnTo>
                <a:lnTo>
                  <a:pt x="638" y="494"/>
                </a:lnTo>
                <a:lnTo>
                  <a:pt x="640" y="494"/>
                </a:lnTo>
                <a:lnTo>
                  <a:pt x="640" y="495"/>
                </a:lnTo>
                <a:lnTo>
                  <a:pt x="638" y="495"/>
                </a:lnTo>
                <a:lnTo>
                  <a:pt x="638" y="496"/>
                </a:lnTo>
                <a:lnTo>
                  <a:pt x="638" y="498"/>
                </a:lnTo>
                <a:close/>
                <a:moveTo>
                  <a:pt x="581" y="492"/>
                </a:moveTo>
                <a:lnTo>
                  <a:pt x="579" y="492"/>
                </a:lnTo>
                <a:lnTo>
                  <a:pt x="581" y="491"/>
                </a:lnTo>
                <a:lnTo>
                  <a:pt x="581" y="492"/>
                </a:lnTo>
                <a:close/>
                <a:moveTo>
                  <a:pt x="583" y="491"/>
                </a:moveTo>
                <a:lnTo>
                  <a:pt x="583" y="492"/>
                </a:lnTo>
                <a:lnTo>
                  <a:pt x="585" y="492"/>
                </a:lnTo>
                <a:lnTo>
                  <a:pt x="585" y="491"/>
                </a:lnTo>
                <a:lnTo>
                  <a:pt x="586" y="491"/>
                </a:lnTo>
                <a:lnTo>
                  <a:pt x="586" y="492"/>
                </a:lnTo>
                <a:lnTo>
                  <a:pt x="586" y="494"/>
                </a:lnTo>
                <a:lnTo>
                  <a:pt x="587" y="494"/>
                </a:lnTo>
                <a:lnTo>
                  <a:pt x="587" y="492"/>
                </a:lnTo>
                <a:lnTo>
                  <a:pt x="589" y="492"/>
                </a:lnTo>
                <a:lnTo>
                  <a:pt x="589" y="494"/>
                </a:lnTo>
                <a:lnTo>
                  <a:pt x="589" y="495"/>
                </a:lnTo>
                <a:lnTo>
                  <a:pt x="590" y="496"/>
                </a:lnTo>
                <a:lnTo>
                  <a:pt x="590" y="498"/>
                </a:lnTo>
                <a:lnTo>
                  <a:pt x="590" y="499"/>
                </a:lnTo>
                <a:lnTo>
                  <a:pt x="590" y="500"/>
                </a:lnTo>
                <a:lnTo>
                  <a:pt x="590" y="501"/>
                </a:lnTo>
                <a:lnTo>
                  <a:pt x="589" y="501"/>
                </a:lnTo>
                <a:lnTo>
                  <a:pt x="590" y="503"/>
                </a:lnTo>
                <a:lnTo>
                  <a:pt x="590" y="504"/>
                </a:lnTo>
                <a:lnTo>
                  <a:pt x="590" y="505"/>
                </a:lnTo>
                <a:lnTo>
                  <a:pt x="590" y="507"/>
                </a:lnTo>
                <a:lnTo>
                  <a:pt x="590" y="508"/>
                </a:lnTo>
                <a:lnTo>
                  <a:pt x="590" y="509"/>
                </a:lnTo>
                <a:lnTo>
                  <a:pt x="590" y="511"/>
                </a:lnTo>
                <a:lnTo>
                  <a:pt x="590" y="512"/>
                </a:lnTo>
                <a:lnTo>
                  <a:pt x="591" y="513"/>
                </a:lnTo>
                <a:lnTo>
                  <a:pt x="593" y="513"/>
                </a:lnTo>
                <a:lnTo>
                  <a:pt x="594" y="513"/>
                </a:lnTo>
                <a:lnTo>
                  <a:pt x="594" y="515"/>
                </a:lnTo>
                <a:lnTo>
                  <a:pt x="595" y="515"/>
                </a:lnTo>
                <a:lnTo>
                  <a:pt x="596" y="515"/>
                </a:lnTo>
                <a:lnTo>
                  <a:pt x="598" y="515"/>
                </a:lnTo>
                <a:lnTo>
                  <a:pt x="598" y="513"/>
                </a:lnTo>
                <a:lnTo>
                  <a:pt x="598" y="512"/>
                </a:lnTo>
                <a:lnTo>
                  <a:pt x="598" y="511"/>
                </a:lnTo>
                <a:lnTo>
                  <a:pt x="599" y="511"/>
                </a:lnTo>
                <a:lnTo>
                  <a:pt x="600" y="511"/>
                </a:lnTo>
                <a:lnTo>
                  <a:pt x="600" y="512"/>
                </a:lnTo>
                <a:lnTo>
                  <a:pt x="600" y="513"/>
                </a:lnTo>
                <a:lnTo>
                  <a:pt x="600" y="515"/>
                </a:lnTo>
                <a:lnTo>
                  <a:pt x="600" y="516"/>
                </a:lnTo>
                <a:lnTo>
                  <a:pt x="602" y="516"/>
                </a:lnTo>
                <a:lnTo>
                  <a:pt x="602" y="517"/>
                </a:lnTo>
                <a:lnTo>
                  <a:pt x="603" y="517"/>
                </a:lnTo>
                <a:lnTo>
                  <a:pt x="602" y="517"/>
                </a:lnTo>
                <a:lnTo>
                  <a:pt x="602" y="520"/>
                </a:lnTo>
                <a:lnTo>
                  <a:pt x="603" y="521"/>
                </a:lnTo>
                <a:lnTo>
                  <a:pt x="604" y="522"/>
                </a:lnTo>
                <a:lnTo>
                  <a:pt x="603" y="522"/>
                </a:lnTo>
                <a:lnTo>
                  <a:pt x="603" y="525"/>
                </a:lnTo>
                <a:lnTo>
                  <a:pt x="603" y="526"/>
                </a:lnTo>
                <a:lnTo>
                  <a:pt x="603" y="528"/>
                </a:lnTo>
                <a:lnTo>
                  <a:pt x="603" y="529"/>
                </a:lnTo>
                <a:lnTo>
                  <a:pt x="602" y="530"/>
                </a:lnTo>
                <a:lnTo>
                  <a:pt x="602" y="532"/>
                </a:lnTo>
                <a:lnTo>
                  <a:pt x="602" y="533"/>
                </a:lnTo>
                <a:lnTo>
                  <a:pt x="600" y="533"/>
                </a:lnTo>
                <a:lnTo>
                  <a:pt x="600" y="534"/>
                </a:lnTo>
                <a:lnTo>
                  <a:pt x="602" y="534"/>
                </a:lnTo>
                <a:lnTo>
                  <a:pt x="602" y="535"/>
                </a:lnTo>
                <a:lnTo>
                  <a:pt x="600" y="535"/>
                </a:lnTo>
                <a:lnTo>
                  <a:pt x="600" y="539"/>
                </a:lnTo>
                <a:lnTo>
                  <a:pt x="599" y="541"/>
                </a:lnTo>
                <a:lnTo>
                  <a:pt x="599" y="542"/>
                </a:lnTo>
                <a:lnTo>
                  <a:pt x="596" y="543"/>
                </a:lnTo>
                <a:lnTo>
                  <a:pt x="598" y="545"/>
                </a:lnTo>
                <a:lnTo>
                  <a:pt x="596" y="546"/>
                </a:lnTo>
                <a:lnTo>
                  <a:pt x="596" y="549"/>
                </a:lnTo>
                <a:lnTo>
                  <a:pt x="596" y="550"/>
                </a:lnTo>
                <a:lnTo>
                  <a:pt x="595" y="550"/>
                </a:lnTo>
                <a:lnTo>
                  <a:pt x="594" y="553"/>
                </a:lnTo>
                <a:lnTo>
                  <a:pt x="593" y="553"/>
                </a:lnTo>
                <a:lnTo>
                  <a:pt x="593" y="554"/>
                </a:lnTo>
                <a:lnTo>
                  <a:pt x="591" y="555"/>
                </a:lnTo>
                <a:lnTo>
                  <a:pt x="590" y="555"/>
                </a:lnTo>
                <a:lnTo>
                  <a:pt x="589" y="555"/>
                </a:lnTo>
                <a:lnTo>
                  <a:pt x="589" y="556"/>
                </a:lnTo>
                <a:lnTo>
                  <a:pt x="589" y="558"/>
                </a:lnTo>
                <a:lnTo>
                  <a:pt x="589" y="559"/>
                </a:lnTo>
                <a:lnTo>
                  <a:pt x="589" y="560"/>
                </a:lnTo>
                <a:lnTo>
                  <a:pt x="590" y="560"/>
                </a:lnTo>
                <a:lnTo>
                  <a:pt x="590" y="562"/>
                </a:lnTo>
                <a:lnTo>
                  <a:pt x="590" y="563"/>
                </a:lnTo>
                <a:lnTo>
                  <a:pt x="591" y="563"/>
                </a:lnTo>
                <a:lnTo>
                  <a:pt x="591" y="564"/>
                </a:lnTo>
                <a:lnTo>
                  <a:pt x="591" y="566"/>
                </a:lnTo>
                <a:lnTo>
                  <a:pt x="591" y="567"/>
                </a:lnTo>
                <a:lnTo>
                  <a:pt x="594" y="567"/>
                </a:lnTo>
                <a:lnTo>
                  <a:pt x="594" y="568"/>
                </a:lnTo>
                <a:lnTo>
                  <a:pt x="595" y="568"/>
                </a:lnTo>
                <a:lnTo>
                  <a:pt x="595" y="571"/>
                </a:lnTo>
                <a:lnTo>
                  <a:pt x="595" y="572"/>
                </a:lnTo>
                <a:lnTo>
                  <a:pt x="596" y="572"/>
                </a:lnTo>
                <a:lnTo>
                  <a:pt x="596" y="573"/>
                </a:lnTo>
                <a:lnTo>
                  <a:pt x="596" y="572"/>
                </a:lnTo>
                <a:lnTo>
                  <a:pt x="598" y="571"/>
                </a:lnTo>
                <a:lnTo>
                  <a:pt x="599" y="571"/>
                </a:lnTo>
                <a:lnTo>
                  <a:pt x="600" y="570"/>
                </a:lnTo>
                <a:lnTo>
                  <a:pt x="602" y="570"/>
                </a:lnTo>
                <a:lnTo>
                  <a:pt x="602" y="571"/>
                </a:lnTo>
                <a:lnTo>
                  <a:pt x="602" y="572"/>
                </a:lnTo>
                <a:lnTo>
                  <a:pt x="600" y="572"/>
                </a:lnTo>
                <a:lnTo>
                  <a:pt x="600" y="575"/>
                </a:lnTo>
                <a:lnTo>
                  <a:pt x="600" y="576"/>
                </a:lnTo>
                <a:lnTo>
                  <a:pt x="602" y="576"/>
                </a:lnTo>
                <a:lnTo>
                  <a:pt x="602" y="579"/>
                </a:lnTo>
                <a:lnTo>
                  <a:pt x="602" y="580"/>
                </a:lnTo>
                <a:lnTo>
                  <a:pt x="603" y="580"/>
                </a:lnTo>
                <a:lnTo>
                  <a:pt x="603" y="581"/>
                </a:lnTo>
                <a:lnTo>
                  <a:pt x="603" y="583"/>
                </a:lnTo>
                <a:lnTo>
                  <a:pt x="603" y="584"/>
                </a:lnTo>
                <a:lnTo>
                  <a:pt x="603" y="585"/>
                </a:lnTo>
                <a:lnTo>
                  <a:pt x="604" y="587"/>
                </a:lnTo>
                <a:lnTo>
                  <a:pt x="603" y="588"/>
                </a:lnTo>
                <a:lnTo>
                  <a:pt x="604" y="588"/>
                </a:lnTo>
                <a:lnTo>
                  <a:pt x="603" y="589"/>
                </a:lnTo>
                <a:lnTo>
                  <a:pt x="602" y="589"/>
                </a:lnTo>
                <a:lnTo>
                  <a:pt x="602" y="588"/>
                </a:lnTo>
                <a:lnTo>
                  <a:pt x="600" y="588"/>
                </a:lnTo>
                <a:lnTo>
                  <a:pt x="599" y="588"/>
                </a:lnTo>
                <a:lnTo>
                  <a:pt x="598" y="588"/>
                </a:lnTo>
                <a:lnTo>
                  <a:pt x="598" y="587"/>
                </a:lnTo>
                <a:lnTo>
                  <a:pt x="596" y="585"/>
                </a:lnTo>
                <a:lnTo>
                  <a:pt x="596" y="587"/>
                </a:lnTo>
                <a:lnTo>
                  <a:pt x="595" y="587"/>
                </a:lnTo>
                <a:lnTo>
                  <a:pt x="595" y="585"/>
                </a:lnTo>
                <a:lnTo>
                  <a:pt x="594" y="585"/>
                </a:lnTo>
                <a:lnTo>
                  <a:pt x="594" y="587"/>
                </a:lnTo>
                <a:lnTo>
                  <a:pt x="593" y="587"/>
                </a:lnTo>
                <a:lnTo>
                  <a:pt x="593" y="585"/>
                </a:lnTo>
                <a:lnTo>
                  <a:pt x="591" y="585"/>
                </a:lnTo>
                <a:lnTo>
                  <a:pt x="590" y="587"/>
                </a:lnTo>
                <a:lnTo>
                  <a:pt x="589" y="587"/>
                </a:lnTo>
                <a:lnTo>
                  <a:pt x="589" y="588"/>
                </a:lnTo>
                <a:lnTo>
                  <a:pt x="589" y="589"/>
                </a:lnTo>
                <a:lnTo>
                  <a:pt x="587" y="589"/>
                </a:lnTo>
                <a:lnTo>
                  <a:pt x="587" y="590"/>
                </a:lnTo>
                <a:lnTo>
                  <a:pt x="587" y="592"/>
                </a:lnTo>
                <a:lnTo>
                  <a:pt x="587" y="593"/>
                </a:lnTo>
                <a:lnTo>
                  <a:pt x="587" y="594"/>
                </a:lnTo>
                <a:lnTo>
                  <a:pt x="589" y="596"/>
                </a:lnTo>
                <a:lnTo>
                  <a:pt x="587" y="596"/>
                </a:lnTo>
                <a:lnTo>
                  <a:pt x="586" y="596"/>
                </a:lnTo>
                <a:lnTo>
                  <a:pt x="586" y="597"/>
                </a:lnTo>
                <a:lnTo>
                  <a:pt x="587" y="597"/>
                </a:lnTo>
                <a:lnTo>
                  <a:pt x="587" y="598"/>
                </a:lnTo>
                <a:lnTo>
                  <a:pt x="587" y="600"/>
                </a:lnTo>
                <a:lnTo>
                  <a:pt x="587" y="602"/>
                </a:lnTo>
                <a:lnTo>
                  <a:pt x="589" y="602"/>
                </a:lnTo>
                <a:lnTo>
                  <a:pt x="589" y="604"/>
                </a:lnTo>
                <a:lnTo>
                  <a:pt x="589" y="605"/>
                </a:lnTo>
                <a:lnTo>
                  <a:pt x="587" y="606"/>
                </a:lnTo>
                <a:lnTo>
                  <a:pt x="587" y="607"/>
                </a:lnTo>
                <a:lnTo>
                  <a:pt x="587" y="609"/>
                </a:lnTo>
                <a:lnTo>
                  <a:pt x="586" y="609"/>
                </a:lnTo>
                <a:lnTo>
                  <a:pt x="587" y="609"/>
                </a:lnTo>
                <a:lnTo>
                  <a:pt x="587" y="610"/>
                </a:lnTo>
                <a:lnTo>
                  <a:pt x="586" y="610"/>
                </a:lnTo>
                <a:lnTo>
                  <a:pt x="586" y="611"/>
                </a:lnTo>
                <a:lnTo>
                  <a:pt x="586" y="613"/>
                </a:lnTo>
                <a:lnTo>
                  <a:pt x="587" y="613"/>
                </a:lnTo>
                <a:lnTo>
                  <a:pt x="587" y="614"/>
                </a:lnTo>
                <a:lnTo>
                  <a:pt x="586" y="614"/>
                </a:lnTo>
                <a:lnTo>
                  <a:pt x="586" y="615"/>
                </a:lnTo>
                <a:lnTo>
                  <a:pt x="585" y="614"/>
                </a:lnTo>
                <a:lnTo>
                  <a:pt x="585" y="615"/>
                </a:lnTo>
                <a:lnTo>
                  <a:pt x="585" y="617"/>
                </a:lnTo>
                <a:lnTo>
                  <a:pt x="586" y="617"/>
                </a:lnTo>
                <a:lnTo>
                  <a:pt x="587" y="617"/>
                </a:lnTo>
                <a:lnTo>
                  <a:pt x="587" y="618"/>
                </a:lnTo>
                <a:lnTo>
                  <a:pt x="589" y="618"/>
                </a:lnTo>
                <a:lnTo>
                  <a:pt x="590" y="619"/>
                </a:lnTo>
                <a:lnTo>
                  <a:pt x="591" y="619"/>
                </a:lnTo>
                <a:lnTo>
                  <a:pt x="591" y="621"/>
                </a:lnTo>
                <a:lnTo>
                  <a:pt x="590" y="622"/>
                </a:lnTo>
                <a:lnTo>
                  <a:pt x="591" y="622"/>
                </a:lnTo>
                <a:lnTo>
                  <a:pt x="593" y="623"/>
                </a:lnTo>
                <a:lnTo>
                  <a:pt x="591" y="623"/>
                </a:lnTo>
                <a:lnTo>
                  <a:pt x="591" y="625"/>
                </a:lnTo>
                <a:lnTo>
                  <a:pt x="591" y="626"/>
                </a:lnTo>
                <a:lnTo>
                  <a:pt x="591" y="627"/>
                </a:lnTo>
                <a:lnTo>
                  <a:pt x="593" y="627"/>
                </a:lnTo>
                <a:lnTo>
                  <a:pt x="594" y="627"/>
                </a:lnTo>
                <a:lnTo>
                  <a:pt x="595" y="628"/>
                </a:lnTo>
                <a:lnTo>
                  <a:pt x="596" y="630"/>
                </a:lnTo>
                <a:lnTo>
                  <a:pt x="596" y="631"/>
                </a:lnTo>
                <a:lnTo>
                  <a:pt x="598" y="631"/>
                </a:lnTo>
                <a:lnTo>
                  <a:pt x="598" y="630"/>
                </a:lnTo>
                <a:lnTo>
                  <a:pt x="599" y="628"/>
                </a:lnTo>
                <a:lnTo>
                  <a:pt x="600" y="627"/>
                </a:lnTo>
                <a:lnTo>
                  <a:pt x="602" y="627"/>
                </a:lnTo>
                <a:lnTo>
                  <a:pt x="603" y="627"/>
                </a:lnTo>
                <a:lnTo>
                  <a:pt x="603" y="626"/>
                </a:lnTo>
                <a:lnTo>
                  <a:pt x="604" y="625"/>
                </a:lnTo>
                <a:lnTo>
                  <a:pt x="606" y="625"/>
                </a:lnTo>
                <a:lnTo>
                  <a:pt x="607" y="626"/>
                </a:lnTo>
                <a:lnTo>
                  <a:pt x="608" y="625"/>
                </a:lnTo>
                <a:lnTo>
                  <a:pt x="610" y="627"/>
                </a:lnTo>
                <a:lnTo>
                  <a:pt x="610" y="628"/>
                </a:lnTo>
                <a:lnTo>
                  <a:pt x="611" y="628"/>
                </a:lnTo>
                <a:lnTo>
                  <a:pt x="611" y="630"/>
                </a:lnTo>
                <a:lnTo>
                  <a:pt x="611" y="631"/>
                </a:lnTo>
                <a:lnTo>
                  <a:pt x="610" y="631"/>
                </a:lnTo>
                <a:lnTo>
                  <a:pt x="608" y="631"/>
                </a:lnTo>
                <a:lnTo>
                  <a:pt x="607" y="631"/>
                </a:lnTo>
                <a:lnTo>
                  <a:pt x="608" y="631"/>
                </a:lnTo>
                <a:lnTo>
                  <a:pt x="610" y="632"/>
                </a:lnTo>
                <a:lnTo>
                  <a:pt x="610" y="634"/>
                </a:lnTo>
                <a:lnTo>
                  <a:pt x="611" y="634"/>
                </a:lnTo>
                <a:lnTo>
                  <a:pt x="611" y="635"/>
                </a:lnTo>
                <a:lnTo>
                  <a:pt x="608" y="636"/>
                </a:lnTo>
                <a:lnTo>
                  <a:pt x="608" y="638"/>
                </a:lnTo>
                <a:lnTo>
                  <a:pt x="607" y="638"/>
                </a:lnTo>
                <a:lnTo>
                  <a:pt x="607" y="636"/>
                </a:lnTo>
                <a:lnTo>
                  <a:pt x="606" y="638"/>
                </a:lnTo>
                <a:lnTo>
                  <a:pt x="607" y="638"/>
                </a:lnTo>
                <a:lnTo>
                  <a:pt x="607" y="639"/>
                </a:lnTo>
                <a:lnTo>
                  <a:pt x="607" y="640"/>
                </a:lnTo>
                <a:lnTo>
                  <a:pt x="608" y="640"/>
                </a:lnTo>
                <a:lnTo>
                  <a:pt x="610" y="640"/>
                </a:lnTo>
                <a:lnTo>
                  <a:pt x="611" y="640"/>
                </a:lnTo>
                <a:lnTo>
                  <a:pt x="611" y="642"/>
                </a:lnTo>
                <a:lnTo>
                  <a:pt x="610" y="642"/>
                </a:lnTo>
                <a:lnTo>
                  <a:pt x="610" y="643"/>
                </a:lnTo>
                <a:lnTo>
                  <a:pt x="610" y="644"/>
                </a:lnTo>
                <a:lnTo>
                  <a:pt x="610" y="645"/>
                </a:lnTo>
                <a:lnTo>
                  <a:pt x="608" y="645"/>
                </a:lnTo>
                <a:lnTo>
                  <a:pt x="608" y="647"/>
                </a:lnTo>
                <a:lnTo>
                  <a:pt x="610" y="647"/>
                </a:lnTo>
                <a:lnTo>
                  <a:pt x="610" y="648"/>
                </a:lnTo>
                <a:lnTo>
                  <a:pt x="611" y="648"/>
                </a:lnTo>
                <a:lnTo>
                  <a:pt x="611" y="649"/>
                </a:lnTo>
                <a:lnTo>
                  <a:pt x="612" y="649"/>
                </a:lnTo>
                <a:lnTo>
                  <a:pt x="612" y="651"/>
                </a:lnTo>
                <a:lnTo>
                  <a:pt x="612" y="652"/>
                </a:lnTo>
                <a:lnTo>
                  <a:pt x="611" y="651"/>
                </a:lnTo>
                <a:lnTo>
                  <a:pt x="611" y="652"/>
                </a:lnTo>
                <a:lnTo>
                  <a:pt x="610" y="652"/>
                </a:lnTo>
                <a:lnTo>
                  <a:pt x="610" y="653"/>
                </a:lnTo>
                <a:lnTo>
                  <a:pt x="611" y="655"/>
                </a:lnTo>
                <a:lnTo>
                  <a:pt x="610" y="655"/>
                </a:lnTo>
                <a:lnTo>
                  <a:pt x="610" y="656"/>
                </a:lnTo>
                <a:lnTo>
                  <a:pt x="610" y="657"/>
                </a:lnTo>
                <a:lnTo>
                  <a:pt x="608" y="657"/>
                </a:lnTo>
                <a:lnTo>
                  <a:pt x="608" y="659"/>
                </a:lnTo>
                <a:lnTo>
                  <a:pt x="608" y="660"/>
                </a:lnTo>
                <a:lnTo>
                  <a:pt x="607" y="661"/>
                </a:lnTo>
                <a:lnTo>
                  <a:pt x="606" y="661"/>
                </a:lnTo>
                <a:lnTo>
                  <a:pt x="604" y="661"/>
                </a:lnTo>
                <a:lnTo>
                  <a:pt x="606" y="661"/>
                </a:lnTo>
                <a:lnTo>
                  <a:pt x="606" y="662"/>
                </a:lnTo>
                <a:lnTo>
                  <a:pt x="606" y="664"/>
                </a:lnTo>
                <a:lnTo>
                  <a:pt x="604" y="664"/>
                </a:lnTo>
                <a:lnTo>
                  <a:pt x="606" y="665"/>
                </a:lnTo>
                <a:lnTo>
                  <a:pt x="607" y="665"/>
                </a:lnTo>
                <a:lnTo>
                  <a:pt x="608" y="664"/>
                </a:lnTo>
                <a:lnTo>
                  <a:pt x="610" y="664"/>
                </a:lnTo>
                <a:lnTo>
                  <a:pt x="610" y="665"/>
                </a:lnTo>
                <a:lnTo>
                  <a:pt x="611" y="665"/>
                </a:lnTo>
                <a:lnTo>
                  <a:pt x="611" y="664"/>
                </a:lnTo>
                <a:lnTo>
                  <a:pt x="612" y="664"/>
                </a:lnTo>
                <a:lnTo>
                  <a:pt x="612" y="662"/>
                </a:lnTo>
                <a:lnTo>
                  <a:pt x="614" y="664"/>
                </a:lnTo>
                <a:lnTo>
                  <a:pt x="614" y="665"/>
                </a:lnTo>
                <a:lnTo>
                  <a:pt x="615" y="664"/>
                </a:lnTo>
                <a:lnTo>
                  <a:pt x="615" y="662"/>
                </a:lnTo>
                <a:lnTo>
                  <a:pt x="616" y="662"/>
                </a:lnTo>
                <a:lnTo>
                  <a:pt x="617" y="662"/>
                </a:lnTo>
                <a:lnTo>
                  <a:pt x="617" y="661"/>
                </a:lnTo>
                <a:lnTo>
                  <a:pt x="616" y="661"/>
                </a:lnTo>
                <a:lnTo>
                  <a:pt x="616" y="660"/>
                </a:lnTo>
                <a:lnTo>
                  <a:pt x="617" y="660"/>
                </a:lnTo>
                <a:lnTo>
                  <a:pt x="617" y="659"/>
                </a:lnTo>
                <a:lnTo>
                  <a:pt x="619" y="660"/>
                </a:lnTo>
                <a:lnTo>
                  <a:pt x="620" y="660"/>
                </a:lnTo>
                <a:lnTo>
                  <a:pt x="620" y="659"/>
                </a:lnTo>
                <a:lnTo>
                  <a:pt x="621" y="661"/>
                </a:lnTo>
                <a:lnTo>
                  <a:pt x="623" y="661"/>
                </a:lnTo>
                <a:lnTo>
                  <a:pt x="623" y="662"/>
                </a:lnTo>
                <a:lnTo>
                  <a:pt x="624" y="662"/>
                </a:lnTo>
                <a:lnTo>
                  <a:pt x="623" y="664"/>
                </a:lnTo>
                <a:lnTo>
                  <a:pt x="623" y="665"/>
                </a:lnTo>
                <a:lnTo>
                  <a:pt x="624" y="665"/>
                </a:lnTo>
                <a:lnTo>
                  <a:pt x="625" y="665"/>
                </a:lnTo>
                <a:lnTo>
                  <a:pt x="627" y="665"/>
                </a:lnTo>
                <a:lnTo>
                  <a:pt x="628" y="666"/>
                </a:lnTo>
                <a:lnTo>
                  <a:pt x="627" y="666"/>
                </a:lnTo>
                <a:lnTo>
                  <a:pt x="625" y="666"/>
                </a:lnTo>
                <a:lnTo>
                  <a:pt x="624" y="666"/>
                </a:lnTo>
                <a:lnTo>
                  <a:pt x="624" y="668"/>
                </a:lnTo>
                <a:lnTo>
                  <a:pt x="623" y="668"/>
                </a:lnTo>
                <a:lnTo>
                  <a:pt x="621" y="668"/>
                </a:lnTo>
                <a:lnTo>
                  <a:pt x="623" y="668"/>
                </a:lnTo>
                <a:lnTo>
                  <a:pt x="621" y="666"/>
                </a:lnTo>
                <a:lnTo>
                  <a:pt x="621" y="668"/>
                </a:lnTo>
                <a:lnTo>
                  <a:pt x="620" y="668"/>
                </a:lnTo>
                <a:lnTo>
                  <a:pt x="620" y="666"/>
                </a:lnTo>
                <a:lnTo>
                  <a:pt x="619" y="666"/>
                </a:lnTo>
                <a:lnTo>
                  <a:pt x="619" y="665"/>
                </a:lnTo>
                <a:lnTo>
                  <a:pt x="617" y="665"/>
                </a:lnTo>
                <a:lnTo>
                  <a:pt x="617" y="666"/>
                </a:lnTo>
                <a:lnTo>
                  <a:pt x="619" y="666"/>
                </a:lnTo>
                <a:lnTo>
                  <a:pt x="617" y="668"/>
                </a:lnTo>
                <a:lnTo>
                  <a:pt x="619" y="668"/>
                </a:lnTo>
                <a:lnTo>
                  <a:pt x="619" y="669"/>
                </a:lnTo>
                <a:lnTo>
                  <a:pt x="620" y="670"/>
                </a:lnTo>
                <a:lnTo>
                  <a:pt x="620" y="672"/>
                </a:lnTo>
                <a:lnTo>
                  <a:pt x="620" y="673"/>
                </a:lnTo>
                <a:lnTo>
                  <a:pt x="619" y="673"/>
                </a:lnTo>
                <a:lnTo>
                  <a:pt x="619" y="674"/>
                </a:lnTo>
                <a:lnTo>
                  <a:pt x="617" y="674"/>
                </a:lnTo>
                <a:lnTo>
                  <a:pt x="617" y="676"/>
                </a:lnTo>
                <a:lnTo>
                  <a:pt x="619" y="674"/>
                </a:lnTo>
                <a:lnTo>
                  <a:pt x="620" y="674"/>
                </a:lnTo>
                <a:lnTo>
                  <a:pt x="621" y="674"/>
                </a:lnTo>
                <a:lnTo>
                  <a:pt x="621" y="676"/>
                </a:lnTo>
                <a:lnTo>
                  <a:pt x="621" y="677"/>
                </a:lnTo>
                <a:lnTo>
                  <a:pt x="620" y="678"/>
                </a:lnTo>
                <a:lnTo>
                  <a:pt x="621" y="678"/>
                </a:lnTo>
                <a:lnTo>
                  <a:pt x="623" y="678"/>
                </a:lnTo>
                <a:lnTo>
                  <a:pt x="624" y="677"/>
                </a:lnTo>
                <a:lnTo>
                  <a:pt x="624" y="678"/>
                </a:lnTo>
                <a:lnTo>
                  <a:pt x="624" y="679"/>
                </a:lnTo>
                <a:lnTo>
                  <a:pt x="624" y="681"/>
                </a:lnTo>
                <a:lnTo>
                  <a:pt x="624" y="682"/>
                </a:lnTo>
                <a:lnTo>
                  <a:pt x="625" y="682"/>
                </a:lnTo>
                <a:lnTo>
                  <a:pt x="625" y="683"/>
                </a:lnTo>
                <a:lnTo>
                  <a:pt x="625" y="685"/>
                </a:lnTo>
                <a:lnTo>
                  <a:pt x="625" y="686"/>
                </a:lnTo>
                <a:lnTo>
                  <a:pt x="625" y="687"/>
                </a:lnTo>
                <a:lnTo>
                  <a:pt x="627" y="687"/>
                </a:lnTo>
                <a:lnTo>
                  <a:pt x="625" y="689"/>
                </a:lnTo>
                <a:lnTo>
                  <a:pt x="627" y="687"/>
                </a:lnTo>
                <a:lnTo>
                  <a:pt x="627" y="689"/>
                </a:lnTo>
                <a:lnTo>
                  <a:pt x="628" y="689"/>
                </a:lnTo>
                <a:lnTo>
                  <a:pt x="628" y="690"/>
                </a:lnTo>
                <a:lnTo>
                  <a:pt x="628" y="691"/>
                </a:lnTo>
                <a:lnTo>
                  <a:pt x="628" y="693"/>
                </a:lnTo>
                <a:lnTo>
                  <a:pt x="629" y="693"/>
                </a:lnTo>
                <a:lnTo>
                  <a:pt x="629" y="691"/>
                </a:lnTo>
                <a:lnTo>
                  <a:pt x="631" y="693"/>
                </a:lnTo>
                <a:lnTo>
                  <a:pt x="632" y="693"/>
                </a:lnTo>
                <a:lnTo>
                  <a:pt x="633" y="693"/>
                </a:lnTo>
                <a:lnTo>
                  <a:pt x="634" y="693"/>
                </a:lnTo>
                <a:lnTo>
                  <a:pt x="636" y="693"/>
                </a:lnTo>
                <a:lnTo>
                  <a:pt x="636" y="694"/>
                </a:lnTo>
                <a:lnTo>
                  <a:pt x="634" y="694"/>
                </a:lnTo>
                <a:lnTo>
                  <a:pt x="633" y="694"/>
                </a:lnTo>
                <a:lnTo>
                  <a:pt x="633" y="695"/>
                </a:lnTo>
                <a:lnTo>
                  <a:pt x="634" y="695"/>
                </a:lnTo>
                <a:lnTo>
                  <a:pt x="634" y="697"/>
                </a:lnTo>
                <a:lnTo>
                  <a:pt x="633" y="697"/>
                </a:lnTo>
                <a:lnTo>
                  <a:pt x="633" y="698"/>
                </a:lnTo>
                <a:lnTo>
                  <a:pt x="634" y="697"/>
                </a:lnTo>
                <a:lnTo>
                  <a:pt x="634" y="695"/>
                </a:lnTo>
                <a:lnTo>
                  <a:pt x="636" y="695"/>
                </a:lnTo>
                <a:lnTo>
                  <a:pt x="637" y="695"/>
                </a:lnTo>
                <a:lnTo>
                  <a:pt x="637" y="697"/>
                </a:lnTo>
                <a:lnTo>
                  <a:pt x="638" y="698"/>
                </a:lnTo>
                <a:lnTo>
                  <a:pt x="638" y="699"/>
                </a:lnTo>
                <a:lnTo>
                  <a:pt x="637" y="699"/>
                </a:lnTo>
                <a:lnTo>
                  <a:pt x="638" y="700"/>
                </a:lnTo>
                <a:lnTo>
                  <a:pt x="637" y="702"/>
                </a:lnTo>
                <a:lnTo>
                  <a:pt x="636" y="702"/>
                </a:lnTo>
                <a:lnTo>
                  <a:pt x="636" y="703"/>
                </a:lnTo>
                <a:lnTo>
                  <a:pt x="634" y="703"/>
                </a:lnTo>
                <a:lnTo>
                  <a:pt x="636" y="703"/>
                </a:lnTo>
                <a:lnTo>
                  <a:pt x="634" y="704"/>
                </a:lnTo>
                <a:lnTo>
                  <a:pt x="633" y="704"/>
                </a:lnTo>
                <a:lnTo>
                  <a:pt x="633" y="703"/>
                </a:lnTo>
                <a:lnTo>
                  <a:pt x="633" y="702"/>
                </a:lnTo>
                <a:lnTo>
                  <a:pt x="633" y="703"/>
                </a:lnTo>
                <a:lnTo>
                  <a:pt x="632" y="703"/>
                </a:lnTo>
                <a:lnTo>
                  <a:pt x="632" y="704"/>
                </a:lnTo>
                <a:lnTo>
                  <a:pt x="631" y="704"/>
                </a:lnTo>
                <a:lnTo>
                  <a:pt x="629" y="704"/>
                </a:lnTo>
                <a:lnTo>
                  <a:pt x="628" y="706"/>
                </a:lnTo>
                <a:lnTo>
                  <a:pt x="627" y="707"/>
                </a:lnTo>
                <a:lnTo>
                  <a:pt x="625" y="708"/>
                </a:lnTo>
                <a:lnTo>
                  <a:pt x="624" y="710"/>
                </a:lnTo>
                <a:lnTo>
                  <a:pt x="624" y="711"/>
                </a:lnTo>
                <a:lnTo>
                  <a:pt x="623" y="712"/>
                </a:lnTo>
                <a:lnTo>
                  <a:pt x="621" y="712"/>
                </a:lnTo>
                <a:lnTo>
                  <a:pt x="621" y="714"/>
                </a:lnTo>
                <a:lnTo>
                  <a:pt x="620" y="714"/>
                </a:lnTo>
                <a:lnTo>
                  <a:pt x="619" y="715"/>
                </a:lnTo>
                <a:lnTo>
                  <a:pt x="617" y="715"/>
                </a:lnTo>
                <a:lnTo>
                  <a:pt x="616" y="715"/>
                </a:lnTo>
                <a:lnTo>
                  <a:pt x="616" y="716"/>
                </a:lnTo>
                <a:lnTo>
                  <a:pt x="615" y="717"/>
                </a:lnTo>
                <a:lnTo>
                  <a:pt x="614" y="717"/>
                </a:lnTo>
                <a:lnTo>
                  <a:pt x="612" y="719"/>
                </a:lnTo>
                <a:lnTo>
                  <a:pt x="611" y="720"/>
                </a:lnTo>
                <a:lnTo>
                  <a:pt x="610" y="721"/>
                </a:lnTo>
                <a:lnTo>
                  <a:pt x="608" y="721"/>
                </a:lnTo>
                <a:lnTo>
                  <a:pt x="608" y="723"/>
                </a:lnTo>
                <a:lnTo>
                  <a:pt x="607" y="723"/>
                </a:lnTo>
                <a:lnTo>
                  <a:pt x="607" y="724"/>
                </a:lnTo>
                <a:lnTo>
                  <a:pt x="606" y="725"/>
                </a:lnTo>
                <a:lnTo>
                  <a:pt x="606" y="727"/>
                </a:lnTo>
                <a:lnTo>
                  <a:pt x="606" y="728"/>
                </a:lnTo>
                <a:lnTo>
                  <a:pt x="606" y="729"/>
                </a:lnTo>
                <a:lnTo>
                  <a:pt x="606" y="731"/>
                </a:lnTo>
                <a:lnTo>
                  <a:pt x="604" y="731"/>
                </a:lnTo>
                <a:lnTo>
                  <a:pt x="604" y="732"/>
                </a:lnTo>
                <a:lnTo>
                  <a:pt x="602" y="732"/>
                </a:lnTo>
                <a:lnTo>
                  <a:pt x="600" y="733"/>
                </a:lnTo>
                <a:lnTo>
                  <a:pt x="599" y="733"/>
                </a:lnTo>
                <a:lnTo>
                  <a:pt x="599" y="732"/>
                </a:lnTo>
                <a:lnTo>
                  <a:pt x="598" y="732"/>
                </a:lnTo>
                <a:lnTo>
                  <a:pt x="596" y="733"/>
                </a:lnTo>
                <a:lnTo>
                  <a:pt x="596" y="732"/>
                </a:lnTo>
                <a:lnTo>
                  <a:pt x="596" y="733"/>
                </a:lnTo>
                <a:lnTo>
                  <a:pt x="595" y="733"/>
                </a:lnTo>
                <a:lnTo>
                  <a:pt x="594" y="733"/>
                </a:lnTo>
                <a:lnTo>
                  <a:pt x="591" y="733"/>
                </a:lnTo>
                <a:lnTo>
                  <a:pt x="591" y="734"/>
                </a:lnTo>
                <a:lnTo>
                  <a:pt x="590" y="734"/>
                </a:lnTo>
                <a:lnTo>
                  <a:pt x="590" y="733"/>
                </a:lnTo>
                <a:lnTo>
                  <a:pt x="589" y="733"/>
                </a:lnTo>
                <a:lnTo>
                  <a:pt x="587" y="733"/>
                </a:lnTo>
                <a:lnTo>
                  <a:pt x="587" y="732"/>
                </a:lnTo>
                <a:lnTo>
                  <a:pt x="586" y="732"/>
                </a:lnTo>
                <a:lnTo>
                  <a:pt x="585" y="732"/>
                </a:lnTo>
                <a:lnTo>
                  <a:pt x="583" y="732"/>
                </a:lnTo>
                <a:lnTo>
                  <a:pt x="582" y="732"/>
                </a:lnTo>
                <a:lnTo>
                  <a:pt x="581" y="732"/>
                </a:lnTo>
                <a:lnTo>
                  <a:pt x="581" y="731"/>
                </a:lnTo>
                <a:lnTo>
                  <a:pt x="579" y="731"/>
                </a:lnTo>
                <a:lnTo>
                  <a:pt x="578" y="732"/>
                </a:lnTo>
                <a:lnTo>
                  <a:pt x="577" y="732"/>
                </a:lnTo>
                <a:lnTo>
                  <a:pt x="576" y="732"/>
                </a:lnTo>
                <a:lnTo>
                  <a:pt x="574" y="733"/>
                </a:lnTo>
                <a:lnTo>
                  <a:pt x="574" y="734"/>
                </a:lnTo>
                <a:lnTo>
                  <a:pt x="574" y="736"/>
                </a:lnTo>
                <a:lnTo>
                  <a:pt x="573" y="736"/>
                </a:lnTo>
                <a:lnTo>
                  <a:pt x="572" y="736"/>
                </a:lnTo>
                <a:lnTo>
                  <a:pt x="570" y="734"/>
                </a:lnTo>
                <a:lnTo>
                  <a:pt x="569" y="734"/>
                </a:lnTo>
                <a:lnTo>
                  <a:pt x="569" y="736"/>
                </a:lnTo>
                <a:lnTo>
                  <a:pt x="568" y="736"/>
                </a:lnTo>
                <a:lnTo>
                  <a:pt x="566" y="737"/>
                </a:lnTo>
                <a:lnTo>
                  <a:pt x="565" y="737"/>
                </a:lnTo>
                <a:lnTo>
                  <a:pt x="564" y="737"/>
                </a:lnTo>
                <a:lnTo>
                  <a:pt x="562" y="737"/>
                </a:lnTo>
                <a:lnTo>
                  <a:pt x="561" y="737"/>
                </a:lnTo>
                <a:lnTo>
                  <a:pt x="560" y="737"/>
                </a:lnTo>
                <a:lnTo>
                  <a:pt x="559" y="738"/>
                </a:lnTo>
                <a:lnTo>
                  <a:pt x="557" y="740"/>
                </a:lnTo>
                <a:lnTo>
                  <a:pt x="557" y="741"/>
                </a:lnTo>
                <a:lnTo>
                  <a:pt x="556" y="742"/>
                </a:lnTo>
                <a:lnTo>
                  <a:pt x="555" y="742"/>
                </a:lnTo>
                <a:lnTo>
                  <a:pt x="555" y="744"/>
                </a:lnTo>
                <a:lnTo>
                  <a:pt x="555" y="745"/>
                </a:lnTo>
                <a:lnTo>
                  <a:pt x="553" y="745"/>
                </a:lnTo>
                <a:lnTo>
                  <a:pt x="552" y="745"/>
                </a:lnTo>
                <a:lnTo>
                  <a:pt x="549" y="745"/>
                </a:lnTo>
                <a:lnTo>
                  <a:pt x="548" y="745"/>
                </a:lnTo>
                <a:lnTo>
                  <a:pt x="548" y="746"/>
                </a:lnTo>
                <a:lnTo>
                  <a:pt x="547" y="748"/>
                </a:lnTo>
                <a:lnTo>
                  <a:pt x="545" y="749"/>
                </a:lnTo>
                <a:lnTo>
                  <a:pt x="545" y="750"/>
                </a:lnTo>
                <a:lnTo>
                  <a:pt x="544" y="750"/>
                </a:lnTo>
                <a:lnTo>
                  <a:pt x="543" y="751"/>
                </a:lnTo>
                <a:lnTo>
                  <a:pt x="542" y="751"/>
                </a:lnTo>
                <a:lnTo>
                  <a:pt x="540" y="751"/>
                </a:lnTo>
                <a:lnTo>
                  <a:pt x="542" y="751"/>
                </a:lnTo>
                <a:lnTo>
                  <a:pt x="542" y="753"/>
                </a:lnTo>
                <a:lnTo>
                  <a:pt x="540" y="754"/>
                </a:lnTo>
                <a:lnTo>
                  <a:pt x="540" y="755"/>
                </a:lnTo>
                <a:lnTo>
                  <a:pt x="539" y="757"/>
                </a:lnTo>
                <a:lnTo>
                  <a:pt x="539" y="758"/>
                </a:lnTo>
                <a:lnTo>
                  <a:pt x="539" y="759"/>
                </a:lnTo>
                <a:lnTo>
                  <a:pt x="538" y="759"/>
                </a:lnTo>
                <a:lnTo>
                  <a:pt x="538" y="761"/>
                </a:lnTo>
                <a:lnTo>
                  <a:pt x="535" y="762"/>
                </a:lnTo>
                <a:lnTo>
                  <a:pt x="535" y="763"/>
                </a:lnTo>
                <a:lnTo>
                  <a:pt x="534" y="763"/>
                </a:lnTo>
                <a:lnTo>
                  <a:pt x="534" y="765"/>
                </a:lnTo>
                <a:lnTo>
                  <a:pt x="532" y="766"/>
                </a:lnTo>
                <a:lnTo>
                  <a:pt x="531" y="767"/>
                </a:lnTo>
                <a:lnTo>
                  <a:pt x="531" y="768"/>
                </a:lnTo>
                <a:lnTo>
                  <a:pt x="531" y="770"/>
                </a:lnTo>
                <a:lnTo>
                  <a:pt x="530" y="770"/>
                </a:lnTo>
                <a:lnTo>
                  <a:pt x="530" y="771"/>
                </a:lnTo>
                <a:lnTo>
                  <a:pt x="530" y="772"/>
                </a:lnTo>
                <a:lnTo>
                  <a:pt x="530" y="774"/>
                </a:lnTo>
                <a:lnTo>
                  <a:pt x="531" y="774"/>
                </a:lnTo>
                <a:lnTo>
                  <a:pt x="531" y="775"/>
                </a:lnTo>
                <a:lnTo>
                  <a:pt x="530" y="775"/>
                </a:lnTo>
                <a:lnTo>
                  <a:pt x="528" y="775"/>
                </a:lnTo>
                <a:lnTo>
                  <a:pt x="527" y="776"/>
                </a:lnTo>
                <a:lnTo>
                  <a:pt x="527" y="778"/>
                </a:lnTo>
                <a:lnTo>
                  <a:pt x="527" y="780"/>
                </a:lnTo>
                <a:lnTo>
                  <a:pt x="527" y="782"/>
                </a:lnTo>
                <a:lnTo>
                  <a:pt x="528" y="782"/>
                </a:lnTo>
                <a:lnTo>
                  <a:pt x="528" y="783"/>
                </a:lnTo>
                <a:lnTo>
                  <a:pt x="527" y="783"/>
                </a:lnTo>
                <a:lnTo>
                  <a:pt x="526" y="783"/>
                </a:lnTo>
                <a:lnTo>
                  <a:pt x="526" y="784"/>
                </a:lnTo>
                <a:lnTo>
                  <a:pt x="526" y="786"/>
                </a:lnTo>
                <a:lnTo>
                  <a:pt x="526" y="787"/>
                </a:lnTo>
                <a:lnTo>
                  <a:pt x="526" y="789"/>
                </a:lnTo>
                <a:lnTo>
                  <a:pt x="526" y="791"/>
                </a:lnTo>
                <a:lnTo>
                  <a:pt x="524" y="792"/>
                </a:lnTo>
                <a:lnTo>
                  <a:pt x="524" y="793"/>
                </a:lnTo>
                <a:lnTo>
                  <a:pt x="524" y="795"/>
                </a:lnTo>
                <a:lnTo>
                  <a:pt x="524" y="796"/>
                </a:lnTo>
                <a:lnTo>
                  <a:pt x="524" y="797"/>
                </a:lnTo>
                <a:lnTo>
                  <a:pt x="523" y="799"/>
                </a:lnTo>
                <a:lnTo>
                  <a:pt x="522" y="800"/>
                </a:lnTo>
                <a:lnTo>
                  <a:pt x="522" y="801"/>
                </a:lnTo>
                <a:lnTo>
                  <a:pt x="521" y="803"/>
                </a:lnTo>
                <a:lnTo>
                  <a:pt x="521" y="804"/>
                </a:lnTo>
                <a:lnTo>
                  <a:pt x="521" y="805"/>
                </a:lnTo>
                <a:lnTo>
                  <a:pt x="519" y="805"/>
                </a:lnTo>
                <a:lnTo>
                  <a:pt x="518" y="805"/>
                </a:lnTo>
                <a:lnTo>
                  <a:pt x="517" y="806"/>
                </a:lnTo>
                <a:lnTo>
                  <a:pt x="515" y="806"/>
                </a:lnTo>
                <a:lnTo>
                  <a:pt x="514" y="808"/>
                </a:lnTo>
                <a:lnTo>
                  <a:pt x="513" y="808"/>
                </a:lnTo>
                <a:lnTo>
                  <a:pt x="511" y="809"/>
                </a:lnTo>
                <a:lnTo>
                  <a:pt x="510" y="809"/>
                </a:lnTo>
                <a:lnTo>
                  <a:pt x="509" y="810"/>
                </a:lnTo>
                <a:lnTo>
                  <a:pt x="507" y="810"/>
                </a:lnTo>
                <a:lnTo>
                  <a:pt x="506" y="810"/>
                </a:lnTo>
                <a:lnTo>
                  <a:pt x="505" y="810"/>
                </a:lnTo>
                <a:lnTo>
                  <a:pt x="502" y="810"/>
                </a:lnTo>
                <a:lnTo>
                  <a:pt x="501" y="810"/>
                </a:lnTo>
                <a:lnTo>
                  <a:pt x="501" y="812"/>
                </a:lnTo>
                <a:lnTo>
                  <a:pt x="500" y="812"/>
                </a:lnTo>
                <a:lnTo>
                  <a:pt x="500" y="810"/>
                </a:lnTo>
                <a:lnTo>
                  <a:pt x="500" y="812"/>
                </a:lnTo>
                <a:lnTo>
                  <a:pt x="498" y="812"/>
                </a:lnTo>
                <a:lnTo>
                  <a:pt x="497" y="812"/>
                </a:lnTo>
                <a:lnTo>
                  <a:pt x="496" y="812"/>
                </a:lnTo>
                <a:lnTo>
                  <a:pt x="494" y="812"/>
                </a:lnTo>
                <a:lnTo>
                  <a:pt x="493" y="812"/>
                </a:lnTo>
                <a:lnTo>
                  <a:pt x="492" y="812"/>
                </a:lnTo>
                <a:lnTo>
                  <a:pt x="492" y="813"/>
                </a:lnTo>
                <a:lnTo>
                  <a:pt x="490" y="814"/>
                </a:lnTo>
                <a:lnTo>
                  <a:pt x="489" y="814"/>
                </a:lnTo>
                <a:lnTo>
                  <a:pt x="489" y="813"/>
                </a:lnTo>
                <a:lnTo>
                  <a:pt x="489" y="814"/>
                </a:lnTo>
                <a:lnTo>
                  <a:pt x="488" y="814"/>
                </a:lnTo>
                <a:lnTo>
                  <a:pt x="487" y="814"/>
                </a:lnTo>
                <a:lnTo>
                  <a:pt x="485" y="814"/>
                </a:lnTo>
                <a:lnTo>
                  <a:pt x="484" y="814"/>
                </a:lnTo>
                <a:lnTo>
                  <a:pt x="484" y="816"/>
                </a:lnTo>
                <a:lnTo>
                  <a:pt x="483" y="816"/>
                </a:lnTo>
                <a:lnTo>
                  <a:pt x="481" y="816"/>
                </a:lnTo>
                <a:lnTo>
                  <a:pt x="480" y="816"/>
                </a:lnTo>
                <a:lnTo>
                  <a:pt x="480" y="817"/>
                </a:lnTo>
                <a:lnTo>
                  <a:pt x="479" y="817"/>
                </a:lnTo>
                <a:lnTo>
                  <a:pt x="480" y="817"/>
                </a:lnTo>
                <a:lnTo>
                  <a:pt x="480" y="818"/>
                </a:lnTo>
                <a:lnTo>
                  <a:pt x="477" y="818"/>
                </a:lnTo>
                <a:lnTo>
                  <a:pt x="476" y="818"/>
                </a:lnTo>
                <a:lnTo>
                  <a:pt x="475" y="818"/>
                </a:lnTo>
                <a:lnTo>
                  <a:pt x="473" y="818"/>
                </a:lnTo>
                <a:lnTo>
                  <a:pt x="472" y="818"/>
                </a:lnTo>
                <a:lnTo>
                  <a:pt x="472" y="820"/>
                </a:lnTo>
                <a:lnTo>
                  <a:pt x="471" y="820"/>
                </a:lnTo>
                <a:lnTo>
                  <a:pt x="470" y="820"/>
                </a:lnTo>
                <a:lnTo>
                  <a:pt x="470" y="821"/>
                </a:lnTo>
                <a:lnTo>
                  <a:pt x="468" y="821"/>
                </a:lnTo>
                <a:lnTo>
                  <a:pt x="467" y="821"/>
                </a:lnTo>
                <a:lnTo>
                  <a:pt x="466" y="821"/>
                </a:lnTo>
                <a:lnTo>
                  <a:pt x="464" y="821"/>
                </a:lnTo>
                <a:lnTo>
                  <a:pt x="462" y="821"/>
                </a:lnTo>
                <a:lnTo>
                  <a:pt x="462" y="822"/>
                </a:lnTo>
                <a:lnTo>
                  <a:pt x="460" y="822"/>
                </a:lnTo>
                <a:lnTo>
                  <a:pt x="459" y="822"/>
                </a:lnTo>
                <a:lnTo>
                  <a:pt x="458" y="822"/>
                </a:lnTo>
                <a:lnTo>
                  <a:pt x="455" y="822"/>
                </a:lnTo>
                <a:lnTo>
                  <a:pt x="454" y="823"/>
                </a:lnTo>
                <a:lnTo>
                  <a:pt x="452" y="823"/>
                </a:lnTo>
                <a:lnTo>
                  <a:pt x="451" y="823"/>
                </a:lnTo>
                <a:lnTo>
                  <a:pt x="450" y="822"/>
                </a:lnTo>
                <a:lnTo>
                  <a:pt x="450" y="821"/>
                </a:lnTo>
                <a:lnTo>
                  <a:pt x="451" y="821"/>
                </a:lnTo>
                <a:lnTo>
                  <a:pt x="450" y="821"/>
                </a:lnTo>
                <a:lnTo>
                  <a:pt x="449" y="822"/>
                </a:lnTo>
                <a:lnTo>
                  <a:pt x="447" y="822"/>
                </a:lnTo>
                <a:lnTo>
                  <a:pt x="446" y="822"/>
                </a:lnTo>
                <a:lnTo>
                  <a:pt x="445" y="822"/>
                </a:lnTo>
                <a:lnTo>
                  <a:pt x="443" y="822"/>
                </a:lnTo>
                <a:lnTo>
                  <a:pt x="442" y="823"/>
                </a:lnTo>
                <a:lnTo>
                  <a:pt x="441" y="823"/>
                </a:lnTo>
                <a:lnTo>
                  <a:pt x="439" y="825"/>
                </a:lnTo>
                <a:lnTo>
                  <a:pt x="437" y="826"/>
                </a:lnTo>
                <a:lnTo>
                  <a:pt x="435" y="829"/>
                </a:lnTo>
                <a:lnTo>
                  <a:pt x="434" y="829"/>
                </a:lnTo>
                <a:lnTo>
                  <a:pt x="432" y="831"/>
                </a:lnTo>
                <a:lnTo>
                  <a:pt x="430" y="833"/>
                </a:lnTo>
                <a:lnTo>
                  <a:pt x="428" y="833"/>
                </a:lnTo>
                <a:lnTo>
                  <a:pt x="428" y="831"/>
                </a:lnTo>
                <a:lnTo>
                  <a:pt x="426" y="830"/>
                </a:lnTo>
                <a:lnTo>
                  <a:pt x="425" y="830"/>
                </a:lnTo>
                <a:lnTo>
                  <a:pt x="424" y="831"/>
                </a:lnTo>
                <a:lnTo>
                  <a:pt x="422" y="831"/>
                </a:lnTo>
                <a:lnTo>
                  <a:pt x="421" y="831"/>
                </a:lnTo>
                <a:lnTo>
                  <a:pt x="421" y="833"/>
                </a:lnTo>
                <a:lnTo>
                  <a:pt x="421" y="834"/>
                </a:lnTo>
                <a:lnTo>
                  <a:pt x="420" y="834"/>
                </a:lnTo>
                <a:lnTo>
                  <a:pt x="420" y="835"/>
                </a:lnTo>
                <a:lnTo>
                  <a:pt x="420" y="838"/>
                </a:lnTo>
                <a:lnTo>
                  <a:pt x="418" y="837"/>
                </a:lnTo>
                <a:lnTo>
                  <a:pt x="418" y="835"/>
                </a:lnTo>
                <a:lnTo>
                  <a:pt x="418" y="834"/>
                </a:lnTo>
                <a:lnTo>
                  <a:pt x="418" y="833"/>
                </a:lnTo>
                <a:lnTo>
                  <a:pt x="417" y="834"/>
                </a:lnTo>
                <a:lnTo>
                  <a:pt x="416" y="834"/>
                </a:lnTo>
                <a:lnTo>
                  <a:pt x="416" y="835"/>
                </a:lnTo>
                <a:lnTo>
                  <a:pt x="417" y="835"/>
                </a:lnTo>
                <a:lnTo>
                  <a:pt x="417" y="837"/>
                </a:lnTo>
                <a:lnTo>
                  <a:pt x="416" y="838"/>
                </a:lnTo>
                <a:lnTo>
                  <a:pt x="415" y="839"/>
                </a:lnTo>
                <a:lnTo>
                  <a:pt x="415" y="840"/>
                </a:lnTo>
                <a:lnTo>
                  <a:pt x="415" y="842"/>
                </a:lnTo>
                <a:lnTo>
                  <a:pt x="416" y="842"/>
                </a:lnTo>
                <a:lnTo>
                  <a:pt x="416" y="843"/>
                </a:lnTo>
                <a:lnTo>
                  <a:pt x="416" y="844"/>
                </a:lnTo>
                <a:lnTo>
                  <a:pt x="416" y="846"/>
                </a:lnTo>
                <a:lnTo>
                  <a:pt x="415" y="846"/>
                </a:lnTo>
                <a:lnTo>
                  <a:pt x="415" y="847"/>
                </a:lnTo>
                <a:lnTo>
                  <a:pt x="415" y="850"/>
                </a:lnTo>
                <a:lnTo>
                  <a:pt x="415" y="851"/>
                </a:lnTo>
                <a:lnTo>
                  <a:pt x="415" y="852"/>
                </a:lnTo>
                <a:lnTo>
                  <a:pt x="415" y="854"/>
                </a:lnTo>
                <a:lnTo>
                  <a:pt x="415" y="855"/>
                </a:lnTo>
                <a:lnTo>
                  <a:pt x="416" y="855"/>
                </a:lnTo>
                <a:lnTo>
                  <a:pt x="417" y="856"/>
                </a:lnTo>
                <a:lnTo>
                  <a:pt x="417" y="858"/>
                </a:lnTo>
                <a:lnTo>
                  <a:pt x="417" y="859"/>
                </a:lnTo>
                <a:lnTo>
                  <a:pt x="417" y="860"/>
                </a:lnTo>
                <a:lnTo>
                  <a:pt x="418" y="860"/>
                </a:lnTo>
                <a:lnTo>
                  <a:pt x="420" y="861"/>
                </a:lnTo>
                <a:lnTo>
                  <a:pt x="421" y="861"/>
                </a:lnTo>
                <a:lnTo>
                  <a:pt x="421" y="863"/>
                </a:lnTo>
                <a:lnTo>
                  <a:pt x="421" y="864"/>
                </a:lnTo>
                <a:lnTo>
                  <a:pt x="421" y="865"/>
                </a:lnTo>
                <a:lnTo>
                  <a:pt x="421" y="867"/>
                </a:lnTo>
                <a:lnTo>
                  <a:pt x="421" y="869"/>
                </a:lnTo>
                <a:lnTo>
                  <a:pt x="421" y="871"/>
                </a:lnTo>
                <a:lnTo>
                  <a:pt x="421" y="873"/>
                </a:lnTo>
                <a:lnTo>
                  <a:pt x="421" y="875"/>
                </a:lnTo>
                <a:lnTo>
                  <a:pt x="421" y="877"/>
                </a:lnTo>
                <a:lnTo>
                  <a:pt x="421" y="880"/>
                </a:lnTo>
                <a:lnTo>
                  <a:pt x="421" y="881"/>
                </a:lnTo>
                <a:lnTo>
                  <a:pt x="420" y="881"/>
                </a:lnTo>
                <a:lnTo>
                  <a:pt x="418" y="881"/>
                </a:lnTo>
                <a:lnTo>
                  <a:pt x="417" y="881"/>
                </a:lnTo>
                <a:lnTo>
                  <a:pt x="416" y="880"/>
                </a:lnTo>
                <a:lnTo>
                  <a:pt x="415" y="880"/>
                </a:lnTo>
                <a:lnTo>
                  <a:pt x="413" y="880"/>
                </a:lnTo>
                <a:lnTo>
                  <a:pt x="412" y="878"/>
                </a:lnTo>
                <a:lnTo>
                  <a:pt x="411" y="877"/>
                </a:lnTo>
                <a:lnTo>
                  <a:pt x="411" y="876"/>
                </a:lnTo>
                <a:lnTo>
                  <a:pt x="412" y="876"/>
                </a:lnTo>
                <a:lnTo>
                  <a:pt x="413" y="876"/>
                </a:lnTo>
                <a:lnTo>
                  <a:pt x="413" y="875"/>
                </a:lnTo>
                <a:lnTo>
                  <a:pt x="413" y="873"/>
                </a:lnTo>
                <a:lnTo>
                  <a:pt x="412" y="872"/>
                </a:lnTo>
                <a:lnTo>
                  <a:pt x="413" y="871"/>
                </a:lnTo>
                <a:lnTo>
                  <a:pt x="413" y="869"/>
                </a:lnTo>
                <a:lnTo>
                  <a:pt x="412" y="869"/>
                </a:lnTo>
                <a:lnTo>
                  <a:pt x="411" y="871"/>
                </a:lnTo>
                <a:lnTo>
                  <a:pt x="409" y="869"/>
                </a:lnTo>
                <a:lnTo>
                  <a:pt x="409" y="868"/>
                </a:lnTo>
                <a:lnTo>
                  <a:pt x="411" y="868"/>
                </a:lnTo>
                <a:lnTo>
                  <a:pt x="409" y="868"/>
                </a:lnTo>
                <a:lnTo>
                  <a:pt x="409" y="867"/>
                </a:lnTo>
                <a:lnTo>
                  <a:pt x="411" y="865"/>
                </a:lnTo>
                <a:lnTo>
                  <a:pt x="411" y="864"/>
                </a:lnTo>
                <a:lnTo>
                  <a:pt x="411" y="865"/>
                </a:lnTo>
                <a:lnTo>
                  <a:pt x="409" y="865"/>
                </a:lnTo>
                <a:lnTo>
                  <a:pt x="409" y="864"/>
                </a:lnTo>
                <a:lnTo>
                  <a:pt x="409" y="865"/>
                </a:lnTo>
                <a:lnTo>
                  <a:pt x="409" y="867"/>
                </a:lnTo>
                <a:lnTo>
                  <a:pt x="409" y="868"/>
                </a:lnTo>
                <a:lnTo>
                  <a:pt x="408" y="869"/>
                </a:lnTo>
                <a:lnTo>
                  <a:pt x="407" y="869"/>
                </a:lnTo>
                <a:lnTo>
                  <a:pt x="407" y="868"/>
                </a:lnTo>
                <a:lnTo>
                  <a:pt x="405" y="868"/>
                </a:lnTo>
                <a:lnTo>
                  <a:pt x="404" y="868"/>
                </a:lnTo>
                <a:lnTo>
                  <a:pt x="404" y="869"/>
                </a:lnTo>
                <a:lnTo>
                  <a:pt x="403" y="871"/>
                </a:lnTo>
                <a:lnTo>
                  <a:pt x="403" y="872"/>
                </a:lnTo>
                <a:lnTo>
                  <a:pt x="403" y="873"/>
                </a:lnTo>
                <a:lnTo>
                  <a:pt x="403" y="875"/>
                </a:lnTo>
                <a:lnTo>
                  <a:pt x="404" y="876"/>
                </a:lnTo>
                <a:lnTo>
                  <a:pt x="404" y="877"/>
                </a:lnTo>
                <a:lnTo>
                  <a:pt x="403" y="877"/>
                </a:lnTo>
                <a:lnTo>
                  <a:pt x="404" y="878"/>
                </a:lnTo>
                <a:lnTo>
                  <a:pt x="405" y="880"/>
                </a:lnTo>
                <a:lnTo>
                  <a:pt x="404" y="880"/>
                </a:lnTo>
                <a:lnTo>
                  <a:pt x="404" y="881"/>
                </a:lnTo>
                <a:lnTo>
                  <a:pt x="403" y="881"/>
                </a:lnTo>
                <a:lnTo>
                  <a:pt x="401" y="881"/>
                </a:lnTo>
                <a:lnTo>
                  <a:pt x="401" y="882"/>
                </a:lnTo>
                <a:lnTo>
                  <a:pt x="403" y="882"/>
                </a:lnTo>
                <a:lnTo>
                  <a:pt x="403" y="881"/>
                </a:lnTo>
                <a:lnTo>
                  <a:pt x="404" y="881"/>
                </a:lnTo>
                <a:lnTo>
                  <a:pt x="404" y="882"/>
                </a:lnTo>
                <a:lnTo>
                  <a:pt x="404" y="884"/>
                </a:lnTo>
                <a:lnTo>
                  <a:pt x="405" y="884"/>
                </a:lnTo>
                <a:lnTo>
                  <a:pt x="407" y="884"/>
                </a:lnTo>
                <a:lnTo>
                  <a:pt x="408" y="884"/>
                </a:lnTo>
                <a:lnTo>
                  <a:pt x="409" y="884"/>
                </a:lnTo>
                <a:lnTo>
                  <a:pt x="411" y="884"/>
                </a:lnTo>
                <a:lnTo>
                  <a:pt x="411" y="885"/>
                </a:lnTo>
                <a:lnTo>
                  <a:pt x="409" y="885"/>
                </a:lnTo>
                <a:lnTo>
                  <a:pt x="409" y="886"/>
                </a:lnTo>
                <a:lnTo>
                  <a:pt x="409" y="888"/>
                </a:lnTo>
                <a:lnTo>
                  <a:pt x="408" y="888"/>
                </a:lnTo>
                <a:lnTo>
                  <a:pt x="408" y="889"/>
                </a:lnTo>
                <a:lnTo>
                  <a:pt x="407" y="889"/>
                </a:lnTo>
                <a:lnTo>
                  <a:pt x="407" y="890"/>
                </a:lnTo>
                <a:lnTo>
                  <a:pt x="407" y="889"/>
                </a:lnTo>
                <a:lnTo>
                  <a:pt x="408" y="890"/>
                </a:lnTo>
                <a:lnTo>
                  <a:pt x="409" y="889"/>
                </a:lnTo>
                <a:lnTo>
                  <a:pt x="409" y="888"/>
                </a:lnTo>
                <a:lnTo>
                  <a:pt x="411" y="888"/>
                </a:lnTo>
                <a:lnTo>
                  <a:pt x="411" y="886"/>
                </a:lnTo>
                <a:lnTo>
                  <a:pt x="412" y="886"/>
                </a:lnTo>
                <a:lnTo>
                  <a:pt x="413" y="886"/>
                </a:lnTo>
                <a:lnTo>
                  <a:pt x="413" y="888"/>
                </a:lnTo>
                <a:lnTo>
                  <a:pt x="412" y="889"/>
                </a:lnTo>
                <a:lnTo>
                  <a:pt x="412" y="890"/>
                </a:lnTo>
                <a:lnTo>
                  <a:pt x="413" y="890"/>
                </a:lnTo>
                <a:lnTo>
                  <a:pt x="415" y="890"/>
                </a:lnTo>
                <a:lnTo>
                  <a:pt x="416" y="890"/>
                </a:lnTo>
                <a:lnTo>
                  <a:pt x="416" y="889"/>
                </a:lnTo>
                <a:lnTo>
                  <a:pt x="417" y="889"/>
                </a:lnTo>
                <a:lnTo>
                  <a:pt x="418" y="889"/>
                </a:lnTo>
                <a:lnTo>
                  <a:pt x="418" y="890"/>
                </a:lnTo>
                <a:lnTo>
                  <a:pt x="418" y="892"/>
                </a:lnTo>
                <a:lnTo>
                  <a:pt x="418" y="893"/>
                </a:lnTo>
                <a:lnTo>
                  <a:pt x="417" y="894"/>
                </a:lnTo>
                <a:lnTo>
                  <a:pt x="416" y="895"/>
                </a:lnTo>
                <a:lnTo>
                  <a:pt x="415" y="895"/>
                </a:lnTo>
                <a:lnTo>
                  <a:pt x="413" y="895"/>
                </a:lnTo>
                <a:lnTo>
                  <a:pt x="413" y="897"/>
                </a:lnTo>
                <a:lnTo>
                  <a:pt x="412" y="897"/>
                </a:lnTo>
                <a:lnTo>
                  <a:pt x="412" y="895"/>
                </a:lnTo>
                <a:lnTo>
                  <a:pt x="412" y="897"/>
                </a:lnTo>
                <a:lnTo>
                  <a:pt x="411" y="897"/>
                </a:lnTo>
                <a:lnTo>
                  <a:pt x="411" y="895"/>
                </a:lnTo>
                <a:lnTo>
                  <a:pt x="409" y="895"/>
                </a:lnTo>
                <a:lnTo>
                  <a:pt x="411" y="897"/>
                </a:lnTo>
                <a:lnTo>
                  <a:pt x="409" y="897"/>
                </a:lnTo>
                <a:lnTo>
                  <a:pt x="409" y="898"/>
                </a:lnTo>
                <a:lnTo>
                  <a:pt x="411" y="898"/>
                </a:lnTo>
                <a:lnTo>
                  <a:pt x="412" y="898"/>
                </a:lnTo>
                <a:lnTo>
                  <a:pt x="413" y="897"/>
                </a:lnTo>
                <a:lnTo>
                  <a:pt x="413" y="898"/>
                </a:lnTo>
                <a:lnTo>
                  <a:pt x="413" y="899"/>
                </a:lnTo>
                <a:lnTo>
                  <a:pt x="412" y="899"/>
                </a:lnTo>
                <a:lnTo>
                  <a:pt x="412" y="901"/>
                </a:lnTo>
                <a:lnTo>
                  <a:pt x="411" y="902"/>
                </a:lnTo>
                <a:lnTo>
                  <a:pt x="411" y="903"/>
                </a:lnTo>
                <a:lnTo>
                  <a:pt x="409" y="903"/>
                </a:lnTo>
                <a:lnTo>
                  <a:pt x="409" y="905"/>
                </a:lnTo>
                <a:lnTo>
                  <a:pt x="408" y="905"/>
                </a:lnTo>
                <a:lnTo>
                  <a:pt x="405" y="907"/>
                </a:lnTo>
                <a:lnTo>
                  <a:pt x="405" y="909"/>
                </a:lnTo>
                <a:lnTo>
                  <a:pt x="404" y="909"/>
                </a:lnTo>
                <a:lnTo>
                  <a:pt x="404" y="910"/>
                </a:lnTo>
                <a:lnTo>
                  <a:pt x="404" y="911"/>
                </a:lnTo>
                <a:lnTo>
                  <a:pt x="404" y="912"/>
                </a:lnTo>
                <a:lnTo>
                  <a:pt x="401" y="914"/>
                </a:lnTo>
                <a:lnTo>
                  <a:pt x="401" y="915"/>
                </a:lnTo>
                <a:lnTo>
                  <a:pt x="400" y="915"/>
                </a:lnTo>
                <a:lnTo>
                  <a:pt x="400" y="916"/>
                </a:lnTo>
                <a:lnTo>
                  <a:pt x="399" y="918"/>
                </a:lnTo>
                <a:lnTo>
                  <a:pt x="397" y="918"/>
                </a:lnTo>
                <a:lnTo>
                  <a:pt x="396" y="918"/>
                </a:lnTo>
                <a:lnTo>
                  <a:pt x="396" y="916"/>
                </a:lnTo>
                <a:lnTo>
                  <a:pt x="396" y="918"/>
                </a:lnTo>
                <a:lnTo>
                  <a:pt x="396" y="919"/>
                </a:lnTo>
                <a:lnTo>
                  <a:pt x="395" y="919"/>
                </a:lnTo>
                <a:lnTo>
                  <a:pt x="395" y="920"/>
                </a:lnTo>
                <a:lnTo>
                  <a:pt x="395" y="922"/>
                </a:lnTo>
                <a:lnTo>
                  <a:pt x="394" y="923"/>
                </a:lnTo>
                <a:lnTo>
                  <a:pt x="394" y="924"/>
                </a:lnTo>
                <a:lnTo>
                  <a:pt x="392" y="926"/>
                </a:lnTo>
                <a:lnTo>
                  <a:pt x="392" y="927"/>
                </a:lnTo>
                <a:lnTo>
                  <a:pt x="392" y="928"/>
                </a:lnTo>
                <a:lnTo>
                  <a:pt x="391" y="930"/>
                </a:lnTo>
                <a:lnTo>
                  <a:pt x="391" y="931"/>
                </a:lnTo>
                <a:lnTo>
                  <a:pt x="390" y="931"/>
                </a:lnTo>
                <a:lnTo>
                  <a:pt x="388" y="930"/>
                </a:lnTo>
                <a:lnTo>
                  <a:pt x="387" y="930"/>
                </a:lnTo>
                <a:lnTo>
                  <a:pt x="387" y="931"/>
                </a:lnTo>
                <a:lnTo>
                  <a:pt x="387" y="933"/>
                </a:lnTo>
                <a:lnTo>
                  <a:pt x="386" y="935"/>
                </a:lnTo>
                <a:lnTo>
                  <a:pt x="384" y="935"/>
                </a:lnTo>
                <a:lnTo>
                  <a:pt x="384" y="936"/>
                </a:lnTo>
                <a:lnTo>
                  <a:pt x="384" y="937"/>
                </a:lnTo>
                <a:lnTo>
                  <a:pt x="384" y="939"/>
                </a:lnTo>
                <a:lnTo>
                  <a:pt x="383" y="939"/>
                </a:lnTo>
                <a:lnTo>
                  <a:pt x="383" y="940"/>
                </a:lnTo>
                <a:lnTo>
                  <a:pt x="382" y="940"/>
                </a:lnTo>
                <a:lnTo>
                  <a:pt x="380" y="941"/>
                </a:lnTo>
                <a:lnTo>
                  <a:pt x="379" y="943"/>
                </a:lnTo>
                <a:lnTo>
                  <a:pt x="379" y="944"/>
                </a:lnTo>
                <a:lnTo>
                  <a:pt x="379" y="945"/>
                </a:lnTo>
                <a:lnTo>
                  <a:pt x="378" y="945"/>
                </a:lnTo>
                <a:lnTo>
                  <a:pt x="377" y="945"/>
                </a:lnTo>
                <a:lnTo>
                  <a:pt x="375" y="947"/>
                </a:lnTo>
                <a:lnTo>
                  <a:pt x="374" y="948"/>
                </a:lnTo>
                <a:lnTo>
                  <a:pt x="374" y="949"/>
                </a:lnTo>
                <a:lnTo>
                  <a:pt x="373" y="949"/>
                </a:lnTo>
                <a:lnTo>
                  <a:pt x="371" y="948"/>
                </a:lnTo>
                <a:lnTo>
                  <a:pt x="371" y="949"/>
                </a:lnTo>
                <a:lnTo>
                  <a:pt x="373" y="949"/>
                </a:lnTo>
                <a:lnTo>
                  <a:pt x="374" y="950"/>
                </a:lnTo>
                <a:lnTo>
                  <a:pt x="373" y="950"/>
                </a:lnTo>
                <a:lnTo>
                  <a:pt x="371" y="952"/>
                </a:lnTo>
                <a:lnTo>
                  <a:pt x="370" y="953"/>
                </a:lnTo>
                <a:lnTo>
                  <a:pt x="369" y="954"/>
                </a:lnTo>
                <a:lnTo>
                  <a:pt x="369" y="956"/>
                </a:lnTo>
                <a:lnTo>
                  <a:pt x="367" y="957"/>
                </a:lnTo>
                <a:lnTo>
                  <a:pt x="367" y="958"/>
                </a:lnTo>
                <a:lnTo>
                  <a:pt x="367" y="960"/>
                </a:lnTo>
                <a:lnTo>
                  <a:pt x="367" y="961"/>
                </a:lnTo>
                <a:lnTo>
                  <a:pt x="369" y="961"/>
                </a:lnTo>
                <a:lnTo>
                  <a:pt x="369" y="962"/>
                </a:lnTo>
                <a:lnTo>
                  <a:pt x="367" y="964"/>
                </a:lnTo>
                <a:lnTo>
                  <a:pt x="367" y="965"/>
                </a:lnTo>
                <a:lnTo>
                  <a:pt x="367" y="964"/>
                </a:lnTo>
                <a:lnTo>
                  <a:pt x="366" y="964"/>
                </a:lnTo>
                <a:lnTo>
                  <a:pt x="365" y="964"/>
                </a:lnTo>
                <a:lnTo>
                  <a:pt x="365" y="965"/>
                </a:lnTo>
                <a:lnTo>
                  <a:pt x="365" y="966"/>
                </a:lnTo>
                <a:lnTo>
                  <a:pt x="363" y="966"/>
                </a:lnTo>
                <a:lnTo>
                  <a:pt x="363" y="967"/>
                </a:lnTo>
                <a:lnTo>
                  <a:pt x="363" y="969"/>
                </a:lnTo>
                <a:lnTo>
                  <a:pt x="363" y="970"/>
                </a:lnTo>
                <a:lnTo>
                  <a:pt x="362" y="970"/>
                </a:lnTo>
                <a:lnTo>
                  <a:pt x="362" y="969"/>
                </a:lnTo>
                <a:lnTo>
                  <a:pt x="361" y="970"/>
                </a:lnTo>
                <a:lnTo>
                  <a:pt x="361" y="971"/>
                </a:lnTo>
                <a:lnTo>
                  <a:pt x="360" y="971"/>
                </a:lnTo>
                <a:lnTo>
                  <a:pt x="358" y="973"/>
                </a:lnTo>
                <a:lnTo>
                  <a:pt x="358" y="974"/>
                </a:lnTo>
                <a:lnTo>
                  <a:pt x="358" y="975"/>
                </a:lnTo>
                <a:lnTo>
                  <a:pt x="357" y="975"/>
                </a:lnTo>
                <a:lnTo>
                  <a:pt x="358" y="975"/>
                </a:lnTo>
                <a:lnTo>
                  <a:pt x="357" y="977"/>
                </a:lnTo>
                <a:lnTo>
                  <a:pt x="357" y="978"/>
                </a:lnTo>
                <a:lnTo>
                  <a:pt x="357" y="979"/>
                </a:lnTo>
                <a:lnTo>
                  <a:pt x="356" y="978"/>
                </a:lnTo>
                <a:lnTo>
                  <a:pt x="354" y="977"/>
                </a:lnTo>
                <a:lnTo>
                  <a:pt x="353" y="977"/>
                </a:lnTo>
                <a:lnTo>
                  <a:pt x="352" y="977"/>
                </a:lnTo>
                <a:lnTo>
                  <a:pt x="350" y="978"/>
                </a:lnTo>
                <a:lnTo>
                  <a:pt x="349" y="978"/>
                </a:lnTo>
                <a:lnTo>
                  <a:pt x="349" y="979"/>
                </a:lnTo>
                <a:lnTo>
                  <a:pt x="346" y="982"/>
                </a:lnTo>
                <a:lnTo>
                  <a:pt x="345" y="983"/>
                </a:lnTo>
                <a:lnTo>
                  <a:pt x="345" y="982"/>
                </a:lnTo>
                <a:lnTo>
                  <a:pt x="344" y="982"/>
                </a:lnTo>
                <a:lnTo>
                  <a:pt x="343" y="983"/>
                </a:lnTo>
                <a:lnTo>
                  <a:pt x="343" y="984"/>
                </a:lnTo>
                <a:lnTo>
                  <a:pt x="341" y="984"/>
                </a:lnTo>
                <a:lnTo>
                  <a:pt x="341" y="986"/>
                </a:lnTo>
                <a:lnTo>
                  <a:pt x="340" y="987"/>
                </a:lnTo>
                <a:lnTo>
                  <a:pt x="340" y="988"/>
                </a:lnTo>
                <a:lnTo>
                  <a:pt x="341" y="990"/>
                </a:lnTo>
                <a:lnTo>
                  <a:pt x="337" y="990"/>
                </a:lnTo>
                <a:lnTo>
                  <a:pt x="336" y="990"/>
                </a:lnTo>
                <a:lnTo>
                  <a:pt x="336" y="991"/>
                </a:lnTo>
                <a:lnTo>
                  <a:pt x="335" y="991"/>
                </a:lnTo>
                <a:lnTo>
                  <a:pt x="333" y="991"/>
                </a:lnTo>
                <a:lnTo>
                  <a:pt x="335" y="992"/>
                </a:lnTo>
                <a:lnTo>
                  <a:pt x="333" y="992"/>
                </a:lnTo>
                <a:lnTo>
                  <a:pt x="333" y="994"/>
                </a:lnTo>
                <a:lnTo>
                  <a:pt x="333" y="995"/>
                </a:lnTo>
                <a:lnTo>
                  <a:pt x="332" y="994"/>
                </a:lnTo>
                <a:lnTo>
                  <a:pt x="332" y="995"/>
                </a:lnTo>
                <a:lnTo>
                  <a:pt x="331" y="995"/>
                </a:lnTo>
                <a:lnTo>
                  <a:pt x="331" y="996"/>
                </a:lnTo>
                <a:lnTo>
                  <a:pt x="331" y="998"/>
                </a:lnTo>
                <a:lnTo>
                  <a:pt x="329" y="998"/>
                </a:lnTo>
                <a:lnTo>
                  <a:pt x="328" y="998"/>
                </a:lnTo>
                <a:lnTo>
                  <a:pt x="328" y="999"/>
                </a:lnTo>
                <a:lnTo>
                  <a:pt x="328" y="1000"/>
                </a:lnTo>
                <a:lnTo>
                  <a:pt x="328" y="1002"/>
                </a:lnTo>
                <a:lnTo>
                  <a:pt x="327" y="1002"/>
                </a:lnTo>
                <a:lnTo>
                  <a:pt x="327" y="1003"/>
                </a:lnTo>
                <a:lnTo>
                  <a:pt x="325" y="1003"/>
                </a:lnTo>
                <a:lnTo>
                  <a:pt x="325" y="1004"/>
                </a:lnTo>
                <a:lnTo>
                  <a:pt x="324" y="1004"/>
                </a:lnTo>
                <a:lnTo>
                  <a:pt x="323" y="1004"/>
                </a:lnTo>
                <a:lnTo>
                  <a:pt x="323" y="1005"/>
                </a:lnTo>
                <a:lnTo>
                  <a:pt x="322" y="1005"/>
                </a:lnTo>
                <a:lnTo>
                  <a:pt x="320" y="1005"/>
                </a:lnTo>
                <a:lnTo>
                  <a:pt x="319" y="1005"/>
                </a:lnTo>
                <a:lnTo>
                  <a:pt x="318" y="1005"/>
                </a:lnTo>
                <a:lnTo>
                  <a:pt x="316" y="1004"/>
                </a:lnTo>
                <a:lnTo>
                  <a:pt x="315" y="1004"/>
                </a:lnTo>
                <a:lnTo>
                  <a:pt x="312" y="1004"/>
                </a:lnTo>
                <a:lnTo>
                  <a:pt x="311" y="1004"/>
                </a:lnTo>
                <a:lnTo>
                  <a:pt x="310" y="1004"/>
                </a:lnTo>
                <a:lnTo>
                  <a:pt x="310" y="1005"/>
                </a:lnTo>
                <a:lnTo>
                  <a:pt x="308" y="1005"/>
                </a:lnTo>
                <a:lnTo>
                  <a:pt x="306" y="1005"/>
                </a:lnTo>
                <a:lnTo>
                  <a:pt x="305" y="1005"/>
                </a:lnTo>
                <a:lnTo>
                  <a:pt x="303" y="1008"/>
                </a:lnTo>
                <a:lnTo>
                  <a:pt x="302" y="1008"/>
                </a:lnTo>
                <a:lnTo>
                  <a:pt x="301" y="1008"/>
                </a:lnTo>
                <a:lnTo>
                  <a:pt x="299" y="1008"/>
                </a:lnTo>
                <a:lnTo>
                  <a:pt x="295" y="1009"/>
                </a:lnTo>
                <a:lnTo>
                  <a:pt x="295" y="1011"/>
                </a:lnTo>
                <a:lnTo>
                  <a:pt x="295" y="1009"/>
                </a:lnTo>
                <a:lnTo>
                  <a:pt x="295" y="1008"/>
                </a:lnTo>
                <a:lnTo>
                  <a:pt x="294" y="1008"/>
                </a:lnTo>
                <a:lnTo>
                  <a:pt x="294" y="1007"/>
                </a:lnTo>
                <a:lnTo>
                  <a:pt x="293" y="1007"/>
                </a:lnTo>
                <a:lnTo>
                  <a:pt x="293" y="1008"/>
                </a:lnTo>
                <a:lnTo>
                  <a:pt x="291" y="1008"/>
                </a:lnTo>
                <a:lnTo>
                  <a:pt x="291" y="1009"/>
                </a:lnTo>
                <a:lnTo>
                  <a:pt x="290" y="1009"/>
                </a:lnTo>
                <a:lnTo>
                  <a:pt x="289" y="1009"/>
                </a:lnTo>
                <a:lnTo>
                  <a:pt x="288" y="1011"/>
                </a:lnTo>
                <a:lnTo>
                  <a:pt x="286" y="1011"/>
                </a:lnTo>
                <a:lnTo>
                  <a:pt x="285" y="1011"/>
                </a:lnTo>
                <a:lnTo>
                  <a:pt x="284" y="1011"/>
                </a:lnTo>
                <a:lnTo>
                  <a:pt x="282" y="1011"/>
                </a:lnTo>
                <a:lnTo>
                  <a:pt x="282" y="1012"/>
                </a:lnTo>
                <a:lnTo>
                  <a:pt x="281" y="1012"/>
                </a:lnTo>
                <a:lnTo>
                  <a:pt x="280" y="1012"/>
                </a:lnTo>
                <a:lnTo>
                  <a:pt x="280" y="1013"/>
                </a:lnTo>
                <a:lnTo>
                  <a:pt x="280" y="1015"/>
                </a:lnTo>
                <a:lnTo>
                  <a:pt x="278" y="1015"/>
                </a:lnTo>
                <a:lnTo>
                  <a:pt x="277" y="1015"/>
                </a:lnTo>
                <a:lnTo>
                  <a:pt x="277" y="1013"/>
                </a:lnTo>
                <a:lnTo>
                  <a:pt x="276" y="1012"/>
                </a:lnTo>
                <a:lnTo>
                  <a:pt x="274" y="1012"/>
                </a:lnTo>
                <a:lnTo>
                  <a:pt x="273" y="1012"/>
                </a:lnTo>
                <a:lnTo>
                  <a:pt x="273" y="1013"/>
                </a:lnTo>
                <a:lnTo>
                  <a:pt x="272" y="1015"/>
                </a:lnTo>
                <a:lnTo>
                  <a:pt x="272" y="1016"/>
                </a:lnTo>
                <a:lnTo>
                  <a:pt x="272" y="1017"/>
                </a:lnTo>
                <a:lnTo>
                  <a:pt x="272" y="1019"/>
                </a:lnTo>
                <a:lnTo>
                  <a:pt x="272" y="1020"/>
                </a:lnTo>
                <a:lnTo>
                  <a:pt x="269" y="1021"/>
                </a:lnTo>
                <a:lnTo>
                  <a:pt x="269" y="1022"/>
                </a:lnTo>
                <a:lnTo>
                  <a:pt x="268" y="1024"/>
                </a:lnTo>
                <a:lnTo>
                  <a:pt x="269" y="1025"/>
                </a:lnTo>
                <a:lnTo>
                  <a:pt x="269" y="1026"/>
                </a:lnTo>
                <a:lnTo>
                  <a:pt x="269" y="1028"/>
                </a:lnTo>
                <a:lnTo>
                  <a:pt x="268" y="1029"/>
                </a:lnTo>
                <a:lnTo>
                  <a:pt x="268" y="1032"/>
                </a:lnTo>
                <a:lnTo>
                  <a:pt x="268" y="1033"/>
                </a:lnTo>
                <a:lnTo>
                  <a:pt x="268" y="1034"/>
                </a:lnTo>
                <a:lnTo>
                  <a:pt x="268" y="1036"/>
                </a:lnTo>
                <a:lnTo>
                  <a:pt x="267" y="1036"/>
                </a:lnTo>
                <a:lnTo>
                  <a:pt x="265" y="1036"/>
                </a:lnTo>
                <a:lnTo>
                  <a:pt x="265" y="1034"/>
                </a:lnTo>
                <a:lnTo>
                  <a:pt x="264" y="1034"/>
                </a:lnTo>
                <a:lnTo>
                  <a:pt x="263" y="1036"/>
                </a:lnTo>
                <a:lnTo>
                  <a:pt x="261" y="1036"/>
                </a:lnTo>
                <a:lnTo>
                  <a:pt x="261" y="1034"/>
                </a:lnTo>
                <a:lnTo>
                  <a:pt x="260" y="1036"/>
                </a:lnTo>
                <a:lnTo>
                  <a:pt x="261" y="1036"/>
                </a:lnTo>
                <a:lnTo>
                  <a:pt x="261" y="1037"/>
                </a:lnTo>
                <a:lnTo>
                  <a:pt x="263" y="1038"/>
                </a:lnTo>
                <a:lnTo>
                  <a:pt x="264" y="1038"/>
                </a:lnTo>
                <a:lnTo>
                  <a:pt x="264" y="1041"/>
                </a:lnTo>
                <a:lnTo>
                  <a:pt x="263" y="1041"/>
                </a:lnTo>
                <a:lnTo>
                  <a:pt x="264" y="1042"/>
                </a:lnTo>
                <a:lnTo>
                  <a:pt x="263" y="1043"/>
                </a:lnTo>
                <a:lnTo>
                  <a:pt x="261" y="1043"/>
                </a:lnTo>
                <a:lnTo>
                  <a:pt x="260" y="1043"/>
                </a:lnTo>
                <a:lnTo>
                  <a:pt x="259" y="1043"/>
                </a:lnTo>
                <a:lnTo>
                  <a:pt x="259" y="1045"/>
                </a:lnTo>
                <a:lnTo>
                  <a:pt x="260" y="1045"/>
                </a:lnTo>
                <a:lnTo>
                  <a:pt x="260" y="1046"/>
                </a:lnTo>
                <a:lnTo>
                  <a:pt x="261" y="1046"/>
                </a:lnTo>
                <a:lnTo>
                  <a:pt x="260" y="1047"/>
                </a:lnTo>
                <a:lnTo>
                  <a:pt x="259" y="1046"/>
                </a:lnTo>
                <a:lnTo>
                  <a:pt x="259" y="1047"/>
                </a:lnTo>
                <a:lnTo>
                  <a:pt x="260" y="1049"/>
                </a:lnTo>
                <a:lnTo>
                  <a:pt x="259" y="1049"/>
                </a:lnTo>
                <a:lnTo>
                  <a:pt x="259" y="1050"/>
                </a:lnTo>
                <a:lnTo>
                  <a:pt x="257" y="1051"/>
                </a:lnTo>
                <a:lnTo>
                  <a:pt x="257" y="1053"/>
                </a:lnTo>
                <a:lnTo>
                  <a:pt x="256" y="1053"/>
                </a:lnTo>
                <a:lnTo>
                  <a:pt x="257" y="1054"/>
                </a:lnTo>
                <a:lnTo>
                  <a:pt x="256" y="1055"/>
                </a:lnTo>
                <a:lnTo>
                  <a:pt x="256" y="1056"/>
                </a:lnTo>
                <a:lnTo>
                  <a:pt x="255" y="1058"/>
                </a:lnTo>
                <a:lnTo>
                  <a:pt x="253" y="1056"/>
                </a:lnTo>
                <a:lnTo>
                  <a:pt x="252" y="1058"/>
                </a:lnTo>
                <a:lnTo>
                  <a:pt x="252" y="1059"/>
                </a:lnTo>
                <a:lnTo>
                  <a:pt x="252" y="1060"/>
                </a:lnTo>
                <a:lnTo>
                  <a:pt x="252" y="1059"/>
                </a:lnTo>
                <a:lnTo>
                  <a:pt x="251" y="1059"/>
                </a:lnTo>
                <a:lnTo>
                  <a:pt x="252" y="1059"/>
                </a:lnTo>
                <a:lnTo>
                  <a:pt x="252" y="1060"/>
                </a:lnTo>
                <a:lnTo>
                  <a:pt x="252" y="1062"/>
                </a:lnTo>
                <a:lnTo>
                  <a:pt x="251" y="1063"/>
                </a:lnTo>
                <a:lnTo>
                  <a:pt x="251" y="1064"/>
                </a:lnTo>
                <a:lnTo>
                  <a:pt x="251" y="1066"/>
                </a:lnTo>
                <a:lnTo>
                  <a:pt x="250" y="1066"/>
                </a:lnTo>
                <a:lnTo>
                  <a:pt x="250" y="1067"/>
                </a:lnTo>
                <a:lnTo>
                  <a:pt x="248" y="1067"/>
                </a:lnTo>
                <a:lnTo>
                  <a:pt x="247" y="1067"/>
                </a:lnTo>
                <a:lnTo>
                  <a:pt x="246" y="1067"/>
                </a:lnTo>
                <a:lnTo>
                  <a:pt x="247" y="1067"/>
                </a:lnTo>
                <a:lnTo>
                  <a:pt x="247" y="1068"/>
                </a:lnTo>
                <a:lnTo>
                  <a:pt x="247" y="1070"/>
                </a:lnTo>
                <a:lnTo>
                  <a:pt x="247" y="1071"/>
                </a:lnTo>
                <a:lnTo>
                  <a:pt x="247" y="1072"/>
                </a:lnTo>
                <a:lnTo>
                  <a:pt x="246" y="1072"/>
                </a:lnTo>
                <a:lnTo>
                  <a:pt x="244" y="1072"/>
                </a:lnTo>
                <a:lnTo>
                  <a:pt x="243" y="1072"/>
                </a:lnTo>
                <a:lnTo>
                  <a:pt x="242" y="1072"/>
                </a:lnTo>
                <a:lnTo>
                  <a:pt x="242" y="1073"/>
                </a:lnTo>
                <a:lnTo>
                  <a:pt x="242" y="1075"/>
                </a:lnTo>
                <a:lnTo>
                  <a:pt x="240" y="1075"/>
                </a:lnTo>
                <a:lnTo>
                  <a:pt x="239" y="1075"/>
                </a:lnTo>
                <a:lnTo>
                  <a:pt x="238" y="1075"/>
                </a:lnTo>
                <a:lnTo>
                  <a:pt x="239" y="1075"/>
                </a:lnTo>
                <a:lnTo>
                  <a:pt x="238" y="1073"/>
                </a:lnTo>
                <a:lnTo>
                  <a:pt x="238" y="1075"/>
                </a:lnTo>
                <a:lnTo>
                  <a:pt x="236" y="1076"/>
                </a:lnTo>
                <a:lnTo>
                  <a:pt x="235" y="1076"/>
                </a:lnTo>
                <a:lnTo>
                  <a:pt x="234" y="1076"/>
                </a:lnTo>
                <a:lnTo>
                  <a:pt x="234" y="1077"/>
                </a:lnTo>
                <a:lnTo>
                  <a:pt x="233" y="1077"/>
                </a:lnTo>
                <a:lnTo>
                  <a:pt x="233" y="1079"/>
                </a:lnTo>
                <a:lnTo>
                  <a:pt x="231" y="1079"/>
                </a:lnTo>
                <a:lnTo>
                  <a:pt x="230" y="1079"/>
                </a:lnTo>
                <a:lnTo>
                  <a:pt x="229" y="1080"/>
                </a:lnTo>
                <a:lnTo>
                  <a:pt x="229" y="1081"/>
                </a:lnTo>
                <a:lnTo>
                  <a:pt x="227" y="1081"/>
                </a:lnTo>
                <a:lnTo>
                  <a:pt x="227" y="1080"/>
                </a:lnTo>
                <a:lnTo>
                  <a:pt x="226" y="1080"/>
                </a:lnTo>
                <a:lnTo>
                  <a:pt x="225" y="1081"/>
                </a:lnTo>
                <a:lnTo>
                  <a:pt x="223" y="1081"/>
                </a:lnTo>
                <a:lnTo>
                  <a:pt x="223" y="1083"/>
                </a:lnTo>
                <a:lnTo>
                  <a:pt x="222" y="1084"/>
                </a:lnTo>
                <a:lnTo>
                  <a:pt x="221" y="1084"/>
                </a:lnTo>
                <a:lnTo>
                  <a:pt x="219" y="1084"/>
                </a:lnTo>
                <a:lnTo>
                  <a:pt x="219" y="1085"/>
                </a:lnTo>
                <a:lnTo>
                  <a:pt x="218" y="1087"/>
                </a:lnTo>
                <a:lnTo>
                  <a:pt x="217" y="1087"/>
                </a:lnTo>
                <a:lnTo>
                  <a:pt x="216" y="1088"/>
                </a:lnTo>
                <a:lnTo>
                  <a:pt x="216" y="1089"/>
                </a:lnTo>
                <a:lnTo>
                  <a:pt x="214" y="1091"/>
                </a:lnTo>
                <a:lnTo>
                  <a:pt x="214" y="1092"/>
                </a:lnTo>
                <a:lnTo>
                  <a:pt x="214" y="1093"/>
                </a:lnTo>
                <a:lnTo>
                  <a:pt x="213" y="1093"/>
                </a:lnTo>
                <a:lnTo>
                  <a:pt x="212" y="1094"/>
                </a:lnTo>
                <a:lnTo>
                  <a:pt x="212" y="1096"/>
                </a:lnTo>
                <a:lnTo>
                  <a:pt x="210" y="1096"/>
                </a:lnTo>
                <a:lnTo>
                  <a:pt x="209" y="1097"/>
                </a:lnTo>
                <a:lnTo>
                  <a:pt x="209" y="1098"/>
                </a:lnTo>
                <a:lnTo>
                  <a:pt x="208" y="1098"/>
                </a:lnTo>
                <a:lnTo>
                  <a:pt x="208" y="1097"/>
                </a:lnTo>
                <a:lnTo>
                  <a:pt x="206" y="1097"/>
                </a:lnTo>
                <a:lnTo>
                  <a:pt x="204" y="1097"/>
                </a:lnTo>
                <a:lnTo>
                  <a:pt x="202" y="1097"/>
                </a:lnTo>
                <a:lnTo>
                  <a:pt x="201" y="1098"/>
                </a:lnTo>
                <a:lnTo>
                  <a:pt x="201" y="1100"/>
                </a:lnTo>
                <a:lnTo>
                  <a:pt x="201" y="1101"/>
                </a:lnTo>
                <a:lnTo>
                  <a:pt x="200" y="1102"/>
                </a:lnTo>
                <a:lnTo>
                  <a:pt x="199" y="1102"/>
                </a:lnTo>
                <a:lnTo>
                  <a:pt x="199" y="1104"/>
                </a:lnTo>
                <a:lnTo>
                  <a:pt x="199" y="1106"/>
                </a:lnTo>
                <a:lnTo>
                  <a:pt x="197" y="1106"/>
                </a:lnTo>
                <a:lnTo>
                  <a:pt x="196" y="1108"/>
                </a:lnTo>
                <a:lnTo>
                  <a:pt x="196" y="1109"/>
                </a:lnTo>
                <a:lnTo>
                  <a:pt x="195" y="1109"/>
                </a:lnTo>
                <a:lnTo>
                  <a:pt x="195" y="1110"/>
                </a:lnTo>
                <a:lnTo>
                  <a:pt x="195" y="1111"/>
                </a:lnTo>
                <a:lnTo>
                  <a:pt x="193" y="1111"/>
                </a:lnTo>
                <a:lnTo>
                  <a:pt x="192" y="1113"/>
                </a:lnTo>
                <a:lnTo>
                  <a:pt x="191" y="1113"/>
                </a:lnTo>
                <a:lnTo>
                  <a:pt x="189" y="1114"/>
                </a:lnTo>
                <a:lnTo>
                  <a:pt x="188" y="1114"/>
                </a:lnTo>
                <a:lnTo>
                  <a:pt x="188" y="1115"/>
                </a:lnTo>
                <a:lnTo>
                  <a:pt x="187" y="1115"/>
                </a:lnTo>
                <a:lnTo>
                  <a:pt x="187" y="1117"/>
                </a:lnTo>
                <a:lnTo>
                  <a:pt x="185" y="1117"/>
                </a:lnTo>
                <a:lnTo>
                  <a:pt x="184" y="1117"/>
                </a:lnTo>
                <a:lnTo>
                  <a:pt x="183" y="1117"/>
                </a:lnTo>
                <a:lnTo>
                  <a:pt x="180" y="1117"/>
                </a:lnTo>
                <a:lnTo>
                  <a:pt x="180" y="1118"/>
                </a:lnTo>
                <a:lnTo>
                  <a:pt x="179" y="1118"/>
                </a:lnTo>
                <a:lnTo>
                  <a:pt x="178" y="1117"/>
                </a:lnTo>
                <a:lnTo>
                  <a:pt x="175" y="1117"/>
                </a:lnTo>
                <a:lnTo>
                  <a:pt x="174" y="1117"/>
                </a:lnTo>
                <a:lnTo>
                  <a:pt x="174" y="1118"/>
                </a:lnTo>
                <a:lnTo>
                  <a:pt x="172" y="1119"/>
                </a:lnTo>
                <a:lnTo>
                  <a:pt x="171" y="1121"/>
                </a:lnTo>
                <a:lnTo>
                  <a:pt x="170" y="1121"/>
                </a:lnTo>
                <a:lnTo>
                  <a:pt x="168" y="1121"/>
                </a:lnTo>
                <a:lnTo>
                  <a:pt x="167" y="1121"/>
                </a:lnTo>
                <a:lnTo>
                  <a:pt x="166" y="1122"/>
                </a:lnTo>
                <a:lnTo>
                  <a:pt x="164" y="1122"/>
                </a:lnTo>
                <a:lnTo>
                  <a:pt x="163" y="1123"/>
                </a:lnTo>
                <a:lnTo>
                  <a:pt x="162" y="1123"/>
                </a:lnTo>
                <a:lnTo>
                  <a:pt x="162" y="1122"/>
                </a:lnTo>
                <a:lnTo>
                  <a:pt x="161" y="1123"/>
                </a:lnTo>
                <a:lnTo>
                  <a:pt x="159" y="1123"/>
                </a:lnTo>
                <a:lnTo>
                  <a:pt x="158" y="1123"/>
                </a:lnTo>
                <a:lnTo>
                  <a:pt x="158" y="1122"/>
                </a:lnTo>
                <a:lnTo>
                  <a:pt x="155" y="1122"/>
                </a:lnTo>
                <a:lnTo>
                  <a:pt x="154" y="1122"/>
                </a:lnTo>
                <a:lnTo>
                  <a:pt x="153" y="1121"/>
                </a:lnTo>
                <a:lnTo>
                  <a:pt x="151" y="1121"/>
                </a:lnTo>
                <a:lnTo>
                  <a:pt x="150" y="1119"/>
                </a:lnTo>
                <a:lnTo>
                  <a:pt x="149" y="1119"/>
                </a:lnTo>
                <a:lnTo>
                  <a:pt x="147" y="1119"/>
                </a:lnTo>
                <a:lnTo>
                  <a:pt x="146" y="1119"/>
                </a:lnTo>
                <a:lnTo>
                  <a:pt x="145" y="1121"/>
                </a:lnTo>
                <a:lnTo>
                  <a:pt x="144" y="1121"/>
                </a:lnTo>
                <a:lnTo>
                  <a:pt x="144" y="1122"/>
                </a:lnTo>
                <a:lnTo>
                  <a:pt x="144" y="1123"/>
                </a:lnTo>
                <a:lnTo>
                  <a:pt x="142" y="1125"/>
                </a:lnTo>
                <a:lnTo>
                  <a:pt x="141" y="1125"/>
                </a:lnTo>
                <a:lnTo>
                  <a:pt x="141" y="1126"/>
                </a:lnTo>
                <a:lnTo>
                  <a:pt x="140" y="1127"/>
                </a:lnTo>
                <a:lnTo>
                  <a:pt x="138" y="1127"/>
                </a:lnTo>
                <a:lnTo>
                  <a:pt x="140" y="1128"/>
                </a:lnTo>
                <a:lnTo>
                  <a:pt x="140" y="1130"/>
                </a:lnTo>
                <a:lnTo>
                  <a:pt x="138" y="1130"/>
                </a:lnTo>
                <a:lnTo>
                  <a:pt x="138" y="1131"/>
                </a:lnTo>
                <a:lnTo>
                  <a:pt x="137" y="1132"/>
                </a:lnTo>
                <a:lnTo>
                  <a:pt x="136" y="1132"/>
                </a:lnTo>
                <a:lnTo>
                  <a:pt x="137" y="1132"/>
                </a:lnTo>
                <a:lnTo>
                  <a:pt x="138" y="1131"/>
                </a:lnTo>
                <a:lnTo>
                  <a:pt x="140" y="1131"/>
                </a:lnTo>
                <a:lnTo>
                  <a:pt x="140" y="1132"/>
                </a:lnTo>
                <a:lnTo>
                  <a:pt x="140" y="1134"/>
                </a:lnTo>
                <a:lnTo>
                  <a:pt x="141" y="1135"/>
                </a:lnTo>
                <a:lnTo>
                  <a:pt x="141" y="1136"/>
                </a:lnTo>
                <a:lnTo>
                  <a:pt x="142" y="1136"/>
                </a:lnTo>
                <a:lnTo>
                  <a:pt x="142" y="1138"/>
                </a:lnTo>
                <a:lnTo>
                  <a:pt x="141" y="1139"/>
                </a:lnTo>
                <a:lnTo>
                  <a:pt x="141" y="1140"/>
                </a:lnTo>
                <a:lnTo>
                  <a:pt x="141" y="1142"/>
                </a:lnTo>
                <a:lnTo>
                  <a:pt x="141" y="1143"/>
                </a:lnTo>
                <a:lnTo>
                  <a:pt x="140" y="1144"/>
                </a:lnTo>
                <a:lnTo>
                  <a:pt x="138" y="1145"/>
                </a:lnTo>
                <a:lnTo>
                  <a:pt x="137" y="1147"/>
                </a:lnTo>
                <a:lnTo>
                  <a:pt x="137" y="1148"/>
                </a:lnTo>
                <a:lnTo>
                  <a:pt x="136" y="1148"/>
                </a:lnTo>
                <a:lnTo>
                  <a:pt x="134" y="1151"/>
                </a:lnTo>
                <a:lnTo>
                  <a:pt x="134" y="1152"/>
                </a:lnTo>
                <a:lnTo>
                  <a:pt x="133" y="1153"/>
                </a:lnTo>
                <a:lnTo>
                  <a:pt x="133" y="1155"/>
                </a:lnTo>
                <a:lnTo>
                  <a:pt x="132" y="1156"/>
                </a:lnTo>
                <a:lnTo>
                  <a:pt x="132" y="1157"/>
                </a:lnTo>
                <a:lnTo>
                  <a:pt x="132" y="1159"/>
                </a:lnTo>
                <a:lnTo>
                  <a:pt x="130" y="1160"/>
                </a:lnTo>
                <a:lnTo>
                  <a:pt x="128" y="1161"/>
                </a:lnTo>
                <a:lnTo>
                  <a:pt x="128" y="1160"/>
                </a:lnTo>
                <a:lnTo>
                  <a:pt x="127" y="1157"/>
                </a:lnTo>
                <a:lnTo>
                  <a:pt x="125" y="1157"/>
                </a:lnTo>
                <a:lnTo>
                  <a:pt x="123" y="1157"/>
                </a:lnTo>
                <a:lnTo>
                  <a:pt x="123" y="1156"/>
                </a:lnTo>
                <a:lnTo>
                  <a:pt x="123" y="1155"/>
                </a:lnTo>
                <a:lnTo>
                  <a:pt x="123" y="1153"/>
                </a:lnTo>
                <a:lnTo>
                  <a:pt x="123" y="1155"/>
                </a:lnTo>
                <a:lnTo>
                  <a:pt x="121" y="1155"/>
                </a:lnTo>
                <a:lnTo>
                  <a:pt x="120" y="1155"/>
                </a:lnTo>
                <a:lnTo>
                  <a:pt x="120" y="1156"/>
                </a:lnTo>
                <a:lnTo>
                  <a:pt x="120" y="1157"/>
                </a:lnTo>
                <a:lnTo>
                  <a:pt x="120" y="1159"/>
                </a:lnTo>
                <a:lnTo>
                  <a:pt x="119" y="1159"/>
                </a:lnTo>
                <a:lnTo>
                  <a:pt x="117" y="1160"/>
                </a:lnTo>
                <a:lnTo>
                  <a:pt x="116" y="1159"/>
                </a:lnTo>
                <a:lnTo>
                  <a:pt x="115" y="1159"/>
                </a:lnTo>
                <a:lnTo>
                  <a:pt x="115" y="1157"/>
                </a:lnTo>
                <a:lnTo>
                  <a:pt x="113" y="1156"/>
                </a:lnTo>
                <a:lnTo>
                  <a:pt x="113" y="1155"/>
                </a:lnTo>
                <a:lnTo>
                  <a:pt x="112" y="1153"/>
                </a:lnTo>
                <a:lnTo>
                  <a:pt x="112" y="1152"/>
                </a:lnTo>
                <a:lnTo>
                  <a:pt x="112" y="1153"/>
                </a:lnTo>
                <a:lnTo>
                  <a:pt x="111" y="1153"/>
                </a:lnTo>
                <a:lnTo>
                  <a:pt x="111" y="1152"/>
                </a:lnTo>
                <a:lnTo>
                  <a:pt x="108" y="1152"/>
                </a:lnTo>
                <a:lnTo>
                  <a:pt x="109" y="1153"/>
                </a:lnTo>
                <a:lnTo>
                  <a:pt x="112" y="1153"/>
                </a:lnTo>
                <a:lnTo>
                  <a:pt x="113" y="1155"/>
                </a:lnTo>
                <a:lnTo>
                  <a:pt x="113" y="1156"/>
                </a:lnTo>
                <a:lnTo>
                  <a:pt x="113" y="1157"/>
                </a:lnTo>
                <a:lnTo>
                  <a:pt x="115" y="1159"/>
                </a:lnTo>
                <a:lnTo>
                  <a:pt x="116" y="1160"/>
                </a:lnTo>
                <a:lnTo>
                  <a:pt x="116" y="1161"/>
                </a:lnTo>
                <a:lnTo>
                  <a:pt x="115" y="1161"/>
                </a:lnTo>
                <a:lnTo>
                  <a:pt x="113" y="1160"/>
                </a:lnTo>
                <a:lnTo>
                  <a:pt x="112" y="1160"/>
                </a:lnTo>
                <a:lnTo>
                  <a:pt x="111" y="1160"/>
                </a:lnTo>
                <a:lnTo>
                  <a:pt x="108" y="1161"/>
                </a:lnTo>
                <a:lnTo>
                  <a:pt x="108" y="1163"/>
                </a:lnTo>
                <a:lnTo>
                  <a:pt x="107" y="1161"/>
                </a:lnTo>
                <a:lnTo>
                  <a:pt x="106" y="1161"/>
                </a:lnTo>
                <a:lnTo>
                  <a:pt x="104" y="1161"/>
                </a:lnTo>
                <a:lnTo>
                  <a:pt x="103" y="1161"/>
                </a:lnTo>
                <a:lnTo>
                  <a:pt x="102" y="1161"/>
                </a:lnTo>
                <a:lnTo>
                  <a:pt x="102" y="1163"/>
                </a:lnTo>
                <a:lnTo>
                  <a:pt x="100" y="1164"/>
                </a:lnTo>
                <a:lnTo>
                  <a:pt x="102" y="1165"/>
                </a:lnTo>
                <a:lnTo>
                  <a:pt x="100" y="1165"/>
                </a:lnTo>
                <a:lnTo>
                  <a:pt x="99" y="1165"/>
                </a:lnTo>
                <a:lnTo>
                  <a:pt x="98" y="1166"/>
                </a:lnTo>
                <a:lnTo>
                  <a:pt x="96" y="1166"/>
                </a:lnTo>
                <a:lnTo>
                  <a:pt x="95" y="1166"/>
                </a:lnTo>
                <a:lnTo>
                  <a:pt x="95" y="1168"/>
                </a:lnTo>
                <a:lnTo>
                  <a:pt x="94" y="1169"/>
                </a:lnTo>
                <a:lnTo>
                  <a:pt x="92" y="1170"/>
                </a:lnTo>
                <a:lnTo>
                  <a:pt x="91" y="1170"/>
                </a:lnTo>
                <a:lnTo>
                  <a:pt x="90" y="1170"/>
                </a:lnTo>
                <a:lnTo>
                  <a:pt x="89" y="1173"/>
                </a:lnTo>
                <a:lnTo>
                  <a:pt x="87" y="1173"/>
                </a:lnTo>
                <a:lnTo>
                  <a:pt x="87" y="1174"/>
                </a:lnTo>
                <a:lnTo>
                  <a:pt x="86" y="1174"/>
                </a:lnTo>
                <a:lnTo>
                  <a:pt x="85" y="1176"/>
                </a:lnTo>
                <a:lnTo>
                  <a:pt x="83" y="1176"/>
                </a:lnTo>
                <a:lnTo>
                  <a:pt x="83" y="1177"/>
                </a:lnTo>
                <a:lnTo>
                  <a:pt x="83" y="1178"/>
                </a:lnTo>
                <a:lnTo>
                  <a:pt x="82" y="1178"/>
                </a:lnTo>
                <a:lnTo>
                  <a:pt x="82" y="1180"/>
                </a:lnTo>
                <a:lnTo>
                  <a:pt x="81" y="1181"/>
                </a:lnTo>
                <a:lnTo>
                  <a:pt x="79" y="1180"/>
                </a:lnTo>
                <a:lnTo>
                  <a:pt x="78" y="1180"/>
                </a:lnTo>
                <a:lnTo>
                  <a:pt x="77" y="1181"/>
                </a:lnTo>
                <a:lnTo>
                  <a:pt x="77" y="1182"/>
                </a:lnTo>
                <a:lnTo>
                  <a:pt x="75" y="1182"/>
                </a:lnTo>
                <a:lnTo>
                  <a:pt x="75" y="1183"/>
                </a:lnTo>
                <a:lnTo>
                  <a:pt x="74" y="1185"/>
                </a:lnTo>
                <a:lnTo>
                  <a:pt x="74" y="1186"/>
                </a:lnTo>
                <a:lnTo>
                  <a:pt x="73" y="1186"/>
                </a:lnTo>
                <a:lnTo>
                  <a:pt x="73" y="1187"/>
                </a:lnTo>
                <a:lnTo>
                  <a:pt x="72" y="1189"/>
                </a:lnTo>
                <a:lnTo>
                  <a:pt x="70" y="1190"/>
                </a:lnTo>
                <a:lnTo>
                  <a:pt x="69" y="1191"/>
                </a:lnTo>
                <a:lnTo>
                  <a:pt x="69" y="1190"/>
                </a:lnTo>
                <a:lnTo>
                  <a:pt x="68" y="1190"/>
                </a:lnTo>
                <a:lnTo>
                  <a:pt x="69" y="1190"/>
                </a:lnTo>
                <a:lnTo>
                  <a:pt x="69" y="1191"/>
                </a:lnTo>
                <a:lnTo>
                  <a:pt x="68" y="1191"/>
                </a:lnTo>
                <a:lnTo>
                  <a:pt x="68" y="1193"/>
                </a:lnTo>
                <a:lnTo>
                  <a:pt x="66" y="1193"/>
                </a:lnTo>
                <a:lnTo>
                  <a:pt x="66" y="1191"/>
                </a:lnTo>
                <a:lnTo>
                  <a:pt x="65" y="1191"/>
                </a:lnTo>
                <a:lnTo>
                  <a:pt x="64" y="1191"/>
                </a:lnTo>
                <a:lnTo>
                  <a:pt x="65" y="1191"/>
                </a:lnTo>
                <a:lnTo>
                  <a:pt x="65" y="1193"/>
                </a:lnTo>
                <a:lnTo>
                  <a:pt x="65" y="1194"/>
                </a:lnTo>
                <a:lnTo>
                  <a:pt x="66" y="1194"/>
                </a:lnTo>
                <a:lnTo>
                  <a:pt x="65" y="1197"/>
                </a:lnTo>
                <a:lnTo>
                  <a:pt x="64" y="1198"/>
                </a:lnTo>
                <a:lnTo>
                  <a:pt x="62" y="1198"/>
                </a:lnTo>
                <a:lnTo>
                  <a:pt x="61" y="1198"/>
                </a:lnTo>
                <a:lnTo>
                  <a:pt x="60" y="1198"/>
                </a:lnTo>
                <a:lnTo>
                  <a:pt x="58" y="1198"/>
                </a:lnTo>
                <a:lnTo>
                  <a:pt x="57" y="1197"/>
                </a:lnTo>
                <a:lnTo>
                  <a:pt x="56" y="1197"/>
                </a:lnTo>
                <a:lnTo>
                  <a:pt x="56" y="1195"/>
                </a:lnTo>
                <a:lnTo>
                  <a:pt x="57" y="1195"/>
                </a:lnTo>
                <a:lnTo>
                  <a:pt x="56" y="1194"/>
                </a:lnTo>
                <a:lnTo>
                  <a:pt x="56" y="1193"/>
                </a:lnTo>
                <a:lnTo>
                  <a:pt x="57" y="1191"/>
                </a:lnTo>
                <a:lnTo>
                  <a:pt x="57" y="1190"/>
                </a:lnTo>
                <a:lnTo>
                  <a:pt x="57" y="1189"/>
                </a:lnTo>
                <a:lnTo>
                  <a:pt x="57" y="1187"/>
                </a:lnTo>
                <a:lnTo>
                  <a:pt x="58" y="1187"/>
                </a:lnTo>
                <a:lnTo>
                  <a:pt x="58" y="1186"/>
                </a:lnTo>
                <a:lnTo>
                  <a:pt x="60" y="1186"/>
                </a:lnTo>
                <a:lnTo>
                  <a:pt x="60" y="1185"/>
                </a:lnTo>
                <a:lnTo>
                  <a:pt x="60" y="1183"/>
                </a:lnTo>
                <a:lnTo>
                  <a:pt x="61" y="1182"/>
                </a:lnTo>
                <a:lnTo>
                  <a:pt x="61" y="1181"/>
                </a:lnTo>
                <a:lnTo>
                  <a:pt x="61" y="1180"/>
                </a:lnTo>
                <a:lnTo>
                  <a:pt x="62" y="1180"/>
                </a:lnTo>
                <a:lnTo>
                  <a:pt x="64" y="1180"/>
                </a:lnTo>
                <a:lnTo>
                  <a:pt x="64" y="1178"/>
                </a:lnTo>
                <a:lnTo>
                  <a:pt x="64" y="1177"/>
                </a:lnTo>
                <a:lnTo>
                  <a:pt x="65" y="1176"/>
                </a:lnTo>
                <a:lnTo>
                  <a:pt x="65" y="1173"/>
                </a:lnTo>
                <a:lnTo>
                  <a:pt x="66" y="1173"/>
                </a:lnTo>
                <a:lnTo>
                  <a:pt x="66" y="1172"/>
                </a:lnTo>
                <a:lnTo>
                  <a:pt x="66" y="1170"/>
                </a:lnTo>
                <a:lnTo>
                  <a:pt x="66" y="1169"/>
                </a:lnTo>
                <a:lnTo>
                  <a:pt x="65" y="1168"/>
                </a:lnTo>
                <a:lnTo>
                  <a:pt x="66" y="1168"/>
                </a:lnTo>
                <a:lnTo>
                  <a:pt x="66" y="1166"/>
                </a:lnTo>
                <a:lnTo>
                  <a:pt x="66" y="1165"/>
                </a:lnTo>
                <a:lnTo>
                  <a:pt x="66" y="1164"/>
                </a:lnTo>
                <a:lnTo>
                  <a:pt x="66" y="1163"/>
                </a:lnTo>
                <a:lnTo>
                  <a:pt x="65" y="1163"/>
                </a:lnTo>
                <a:lnTo>
                  <a:pt x="65" y="1161"/>
                </a:lnTo>
                <a:lnTo>
                  <a:pt x="65" y="1160"/>
                </a:lnTo>
                <a:lnTo>
                  <a:pt x="65" y="1159"/>
                </a:lnTo>
                <a:lnTo>
                  <a:pt x="66" y="1159"/>
                </a:lnTo>
                <a:lnTo>
                  <a:pt x="68" y="1159"/>
                </a:lnTo>
                <a:lnTo>
                  <a:pt x="68" y="1157"/>
                </a:lnTo>
                <a:lnTo>
                  <a:pt x="68" y="1156"/>
                </a:lnTo>
                <a:lnTo>
                  <a:pt x="66" y="1155"/>
                </a:lnTo>
                <a:lnTo>
                  <a:pt x="68" y="1153"/>
                </a:lnTo>
                <a:lnTo>
                  <a:pt x="69" y="1152"/>
                </a:lnTo>
                <a:lnTo>
                  <a:pt x="70" y="1152"/>
                </a:lnTo>
                <a:lnTo>
                  <a:pt x="70" y="1151"/>
                </a:lnTo>
                <a:lnTo>
                  <a:pt x="72" y="1151"/>
                </a:lnTo>
                <a:lnTo>
                  <a:pt x="72" y="1149"/>
                </a:lnTo>
                <a:lnTo>
                  <a:pt x="70" y="1148"/>
                </a:lnTo>
                <a:lnTo>
                  <a:pt x="70" y="1147"/>
                </a:lnTo>
                <a:lnTo>
                  <a:pt x="72" y="1147"/>
                </a:lnTo>
                <a:lnTo>
                  <a:pt x="73" y="1145"/>
                </a:lnTo>
                <a:lnTo>
                  <a:pt x="72" y="1145"/>
                </a:lnTo>
                <a:lnTo>
                  <a:pt x="72" y="1144"/>
                </a:lnTo>
                <a:lnTo>
                  <a:pt x="73" y="1144"/>
                </a:lnTo>
                <a:lnTo>
                  <a:pt x="74" y="1144"/>
                </a:lnTo>
                <a:lnTo>
                  <a:pt x="74" y="1143"/>
                </a:lnTo>
                <a:lnTo>
                  <a:pt x="77" y="1143"/>
                </a:lnTo>
                <a:lnTo>
                  <a:pt x="75" y="1143"/>
                </a:lnTo>
                <a:lnTo>
                  <a:pt x="75" y="1142"/>
                </a:lnTo>
                <a:lnTo>
                  <a:pt x="77" y="1142"/>
                </a:lnTo>
                <a:lnTo>
                  <a:pt x="77" y="1140"/>
                </a:lnTo>
                <a:lnTo>
                  <a:pt x="75" y="1139"/>
                </a:lnTo>
                <a:lnTo>
                  <a:pt x="75" y="1138"/>
                </a:lnTo>
                <a:lnTo>
                  <a:pt x="74" y="1136"/>
                </a:lnTo>
                <a:lnTo>
                  <a:pt x="74" y="1135"/>
                </a:lnTo>
                <a:lnTo>
                  <a:pt x="74" y="1134"/>
                </a:lnTo>
                <a:lnTo>
                  <a:pt x="75" y="1134"/>
                </a:lnTo>
                <a:lnTo>
                  <a:pt x="77" y="1134"/>
                </a:lnTo>
                <a:lnTo>
                  <a:pt x="77" y="1135"/>
                </a:lnTo>
                <a:lnTo>
                  <a:pt x="77" y="1136"/>
                </a:lnTo>
                <a:lnTo>
                  <a:pt x="78" y="1136"/>
                </a:lnTo>
                <a:lnTo>
                  <a:pt x="78" y="1135"/>
                </a:lnTo>
                <a:lnTo>
                  <a:pt x="79" y="1135"/>
                </a:lnTo>
                <a:lnTo>
                  <a:pt x="79" y="1134"/>
                </a:lnTo>
                <a:lnTo>
                  <a:pt x="79" y="1132"/>
                </a:lnTo>
                <a:lnTo>
                  <a:pt x="79" y="1131"/>
                </a:lnTo>
                <a:lnTo>
                  <a:pt x="81" y="1130"/>
                </a:lnTo>
                <a:lnTo>
                  <a:pt x="81" y="1128"/>
                </a:lnTo>
                <a:lnTo>
                  <a:pt x="82" y="1127"/>
                </a:lnTo>
                <a:lnTo>
                  <a:pt x="82" y="1126"/>
                </a:lnTo>
                <a:lnTo>
                  <a:pt x="83" y="1125"/>
                </a:lnTo>
                <a:lnTo>
                  <a:pt x="83" y="1123"/>
                </a:lnTo>
                <a:lnTo>
                  <a:pt x="85" y="1123"/>
                </a:lnTo>
                <a:lnTo>
                  <a:pt x="85" y="1125"/>
                </a:lnTo>
                <a:lnTo>
                  <a:pt x="86" y="1123"/>
                </a:lnTo>
                <a:lnTo>
                  <a:pt x="87" y="1122"/>
                </a:lnTo>
                <a:lnTo>
                  <a:pt x="87" y="1121"/>
                </a:lnTo>
                <a:lnTo>
                  <a:pt x="89" y="1121"/>
                </a:lnTo>
                <a:lnTo>
                  <a:pt x="90" y="1121"/>
                </a:lnTo>
                <a:lnTo>
                  <a:pt x="90" y="1119"/>
                </a:lnTo>
                <a:lnTo>
                  <a:pt x="92" y="1119"/>
                </a:lnTo>
                <a:lnTo>
                  <a:pt x="92" y="1118"/>
                </a:lnTo>
                <a:lnTo>
                  <a:pt x="92" y="1117"/>
                </a:lnTo>
                <a:lnTo>
                  <a:pt x="92" y="1115"/>
                </a:lnTo>
                <a:lnTo>
                  <a:pt x="94" y="1115"/>
                </a:lnTo>
                <a:lnTo>
                  <a:pt x="94" y="1114"/>
                </a:lnTo>
                <a:lnTo>
                  <a:pt x="95" y="1114"/>
                </a:lnTo>
                <a:lnTo>
                  <a:pt x="94" y="1114"/>
                </a:lnTo>
                <a:lnTo>
                  <a:pt x="92" y="1115"/>
                </a:lnTo>
                <a:lnTo>
                  <a:pt x="91" y="1115"/>
                </a:lnTo>
                <a:lnTo>
                  <a:pt x="90" y="1115"/>
                </a:lnTo>
                <a:lnTo>
                  <a:pt x="90" y="1114"/>
                </a:lnTo>
                <a:lnTo>
                  <a:pt x="91" y="1114"/>
                </a:lnTo>
                <a:lnTo>
                  <a:pt x="92" y="1113"/>
                </a:lnTo>
                <a:lnTo>
                  <a:pt x="94" y="1111"/>
                </a:lnTo>
                <a:lnTo>
                  <a:pt x="95" y="1110"/>
                </a:lnTo>
                <a:lnTo>
                  <a:pt x="95" y="1109"/>
                </a:lnTo>
                <a:lnTo>
                  <a:pt x="95" y="1108"/>
                </a:lnTo>
                <a:lnTo>
                  <a:pt x="96" y="1106"/>
                </a:lnTo>
                <a:lnTo>
                  <a:pt x="98" y="1106"/>
                </a:lnTo>
                <a:lnTo>
                  <a:pt x="98" y="1105"/>
                </a:lnTo>
                <a:lnTo>
                  <a:pt x="99" y="1105"/>
                </a:lnTo>
                <a:lnTo>
                  <a:pt x="99" y="1104"/>
                </a:lnTo>
                <a:lnTo>
                  <a:pt x="100" y="1104"/>
                </a:lnTo>
                <a:lnTo>
                  <a:pt x="100" y="1102"/>
                </a:lnTo>
                <a:lnTo>
                  <a:pt x="102" y="1102"/>
                </a:lnTo>
                <a:lnTo>
                  <a:pt x="103" y="1102"/>
                </a:lnTo>
                <a:lnTo>
                  <a:pt x="104" y="1102"/>
                </a:lnTo>
                <a:lnTo>
                  <a:pt x="106" y="1102"/>
                </a:lnTo>
                <a:lnTo>
                  <a:pt x="107" y="1102"/>
                </a:lnTo>
                <a:lnTo>
                  <a:pt x="108" y="1101"/>
                </a:lnTo>
                <a:lnTo>
                  <a:pt x="108" y="1102"/>
                </a:lnTo>
                <a:lnTo>
                  <a:pt x="109" y="1102"/>
                </a:lnTo>
                <a:lnTo>
                  <a:pt x="109" y="1101"/>
                </a:lnTo>
                <a:lnTo>
                  <a:pt x="111" y="1101"/>
                </a:lnTo>
                <a:lnTo>
                  <a:pt x="112" y="1100"/>
                </a:lnTo>
                <a:lnTo>
                  <a:pt x="113" y="1100"/>
                </a:lnTo>
                <a:lnTo>
                  <a:pt x="113" y="1098"/>
                </a:lnTo>
                <a:lnTo>
                  <a:pt x="115" y="1098"/>
                </a:lnTo>
                <a:lnTo>
                  <a:pt x="113" y="1097"/>
                </a:lnTo>
                <a:lnTo>
                  <a:pt x="113" y="1096"/>
                </a:lnTo>
                <a:lnTo>
                  <a:pt x="112" y="1094"/>
                </a:lnTo>
                <a:lnTo>
                  <a:pt x="112" y="1093"/>
                </a:lnTo>
                <a:lnTo>
                  <a:pt x="113" y="1093"/>
                </a:lnTo>
                <a:lnTo>
                  <a:pt x="115" y="1092"/>
                </a:lnTo>
                <a:lnTo>
                  <a:pt x="115" y="1091"/>
                </a:lnTo>
                <a:lnTo>
                  <a:pt x="116" y="1091"/>
                </a:lnTo>
                <a:lnTo>
                  <a:pt x="117" y="1091"/>
                </a:lnTo>
                <a:lnTo>
                  <a:pt x="117" y="1089"/>
                </a:lnTo>
                <a:lnTo>
                  <a:pt x="119" y="1089"/>
                </a:lnTo>
                <a:lnTo>
                  <a:pt x="119" y="1088"/>
                </a:lnTo>
                <a:lnTo>
                  <a:pt x="121" y="1088"/>
                </a:lnTo>
                <a:lnTo>
                  <a:pt x="120" y="1088"/>
                </a:lnTo>
                <a:lnTo>
                  <a:pt x="120" y="1085"/>
                </a:lnTo>
                <a:lnTo>
                  <a:pt x="121" y="1084"/>
                </a:lnTo>
                <a:lnTo>
                  <a:pt x="121" y="1083"/>
                </a:lnTo>
                <a:lnTo>
                  <a:pt x="123" y="1081"/>
                </a:lnTo>
                <a:lnTo>
                  <a:pt x="123" y="1080"/>
                </a:lnTo>
                <a:lnTo>
                  <a:pt x="123" y="1079"/>
                </a:lnTo>
                <a:lnTo>
                  <a:pt x="124" y="1077"/>
                </a:lnTo>
                <a:lnTo>
                  <a:pt x="125" y="1079"/>
                </a:lnTo>
                <a:lnTo>
                  <a:pt x="127" y="1077"/>
                </a:lnTo>
                <a:lnTo>
                  <a:pt x="128" y="1076"/>
                </a:lnTo>
                <a:lnTo>
                  <a:pt x="129" y="1075"/>
                </a:lnTo>
                <a:lnTo>
                  <a:pt x="129" y="1073"/>
                </a:lnTo>
                <a:lnTo>
                  <a:pt x="130" y="1073"/>
                </a:lnTo>
                <a:lnTo>
                  <a:pt x="129" y="1073"/>
                </a:lnTo>
                <a:lnTo>
                  <a:pt x="129" y="1072"/>
                </a:lnTo>
                <a:lnTo>
                  <a:pt x="129" y="1071"/>
                </a:lnTo>
                <a:lnTo>
                  <a:pt x="129" y="1070"/>
                </a:lnTo>
                <a:lnTo>
                  <a:pt x="130" y="1070"/>
                </a:lnTo>
                <a:lnTo>
                  <a:pt x="132" y="1070"/>
                </a:lnTo>
                <a:lnTo>
                  <a:pt x="133" y="1068"/>
                </a:lnTo>
                <a:lnTo>
                  <a:pt x="133" y="1067"/>
                </a:lnTo>
                <a:lnTo>
                  <a:pt x="134" y="1067"/>
                </a:lnTo>
                <a:lnTo>
                  <a:pt x="134" y="1066"/>
                </a:lnTo>
                <a:lnTo>
                  <a:pt x="134" y="1064"/>
                </a:lnTo>
                <a:lnTo>
                  <a:pt x="136" y="1064"/>
                </a:lnTo>
                <a:lnTo>
                  <a:pt x="137" y="1064"/>
                </a:lnTo>
                <a:lnTo>
                  <a:pt x="137" y="1063"/>
                </a:lnTo>
                <a:lnTo>
                  <a:pt x="138" y="1062"/>
                </a:lnTo>
                <a:lnTo>
                  <a:pt x="138" y="1060"/>
                </a:lnTo>
                <a:lnTo>
                  <a:pt x="140" y="1060"/>
                </a:lnTo>
                <a:lnTo>
                  <a:pt x="141" y="1060"/>
                </a:lnTo>
                <a:lnTo>
                  <a:pt x="141" y="1059"/>
                </a:lnTo>
                <a:lnTo>
                  <a:pt x="141" y="1058"/>
                </a:lnTo>
                <a:lnTo>
                  <a:pt x="142" y="1058"/>
                </a:lnTo>
                <a:lnTo>
                  <a:pt x="142" y="1056"/>
                </a:lnTo>
                <a:lnTo>
                  <a:pt x="142" y="1055"/>
                </a:lnTo>
                <a:lnTo>
                  <a:pt x="144" y="1055"/>
                </a:lnTo>
                <a:lnTo>
                  <a:pt x="145" y="1055"/>
                </a:lnTo>
                <a:lnTo>
                  <a:pt x="146" y="1055"/>
                </a:lnTo>
                <a:lnTo>
                  <a:pt x="147" y="1055"/>
                </a:lnTo>
                <a:lnTo>
                  <a:pt x="149" y="1055"/>
                </a:lnTo>
                <a:lnTo>
                  <a:pt x="149" y="1054"/>
                </a:lnTo>
                <a:lnTo>
                  <a:pt x="150" y="1054"/>
                </a:lnTo>
                <a:lnTo>
                  <a:pt x="151" y="1053"/>
                </a:lnTo>
                <a:lnTo>
                  <a:pt x="151" y="1051"/>
                </a:lnTo>
                <a:lnTo>
                  <a:pt x="153" y="1051"/>
                </a:lnTo>
                <a:lnTo>
                  <a:pt x="153" y="1050"/>
                </a:lnTo>
                <a:lnTo>
                  <a:pt x="153" y="1049"/>
                </a:lnTo>
                <a:lnTo>
                  <a:pt x="154" y="1049"/>
                </a:lnTo>
                <a:lnTo>
                  <a:pt x="154" y="1047"/>
                </a:lnTo>
                <a:lnTo>
                  <a:pt x="155" y="1047"/>
                </a:lnTo>
                <a:lnTo>
                  <a:pt x="157" y="1047"/>
                </a:lnTo>
                <a:lnTo>
                  <a:pt x="157" y="1046"/>
                </a:lnTo>
                <a:lnTo>
                  <a:pt x="158" y="1046"/>
                </a:lnTo>
                <a:lnTo>
                  <a:pt x="158" y="1045"/>
                </a:lnTo>
                <a:lnTo>
                  <a:pt x="158" y="1043"/>
                </a:lnTo>
                <a:lnTo>
                  <a:pt x="158" y="1042"/>
                </a:lnTo>
                <a:lnTo>
                  <a:pt x="159" y="1041"/>
                </a:lnTo>
                <a:lnTo>
                  <a:pt x="158" y="1039"/>
                </a:lnTo>
                <a:lnTo>
                  <a:pt x="158" y="1038"/>
                </a:lnTo>
                <a:lnTo>
                  <a:pt x="159" y="1038"/>
                </a:lnTo>
                <a:lnTo>
                  <a:pt x="161" y="1038"/>
                </a:lnTo>
                <a:lnTo>
                  <a:pt x="161" y="1037"/>
                </a:lnTo>
                <a:lnTo>
                  <a:pt x="161" y="1036"/>
                </a:lnTo>
                <a:lnTo>
                  <a:pt x="161" y="1034"/>
                </a:lnTo>
                <a:lnTo>
                  <a:pt x="162" y="1034"/>
                </a:lnTo>
                <a:lnTo>
                  <a:pt x="163" y="1034"/>
                </a:lnTo>
                <a:lnTo>
                  <a:pt x="163" y="1033"/>
                </a:lnTo>
                <a:lnTo>
                  <a:pt x="164" y="1033"/>
                </a:lnTo>
                <a:lnTo>
                  <a:pt x="164" y="1032"/>
                </a:lnTo>
                <a:lnTo>
                  <a:pt x="166" y="1030"/>
                </a:lnTo>
                <a:lnTo>
                  <a:pt x="167" y="1030"/>
                </a:lnTo>
                <a:lnTo>
                  <a:pt x="167" y="1029"/>
                </a:lnTo>
                <a:lnTo>
                  <a:pt x="168" y="1029"/>
                </a:lnTo>
                <a:lnTo>
                  <a:pt x="170" y="1029"/>
                </a:lnTo>
                <a:lnTo>
                  <a:pt x="170" y="1030"/>
                </a:lnTo>
                <a:lnTo>
                  <a:pt x="171" y="1030"/>
                </a:lnTo>
                <a:lnTo>
                  <a:pt x="172" y="1029"/>
                </a:lnTo>
                <a:lnTo>
                  <a:pt x="174" y="1029"/>
                </a:lnTo>
                <a:lnTo>
                  <a:pt x="174" y="1028"/>
                </a:lnTo>
                <a:lnTo>
                  <a:pt x="174" y="1026"/>
                </a:lnTo>
                <a:lnTo>
                  <a:pt x="174" y="1025"/>
                </a:lnTo>
                <a:lnTo>
                  <a:pt x="175" y="1025"/>
                </a:lnTo>
                <a:lnTo>
                  <a:pt x="175" y="1026"/>
                </a:lnTo>
                <a:lnTo>
                  <a:pt x="175" y="1028"/>
                </a:lnTo>
                <a:lnTo>
                  <a:pt x="176" y="1028"/>
                </a:lnTo>
                <a:lnTo>
                  <a:pt x="176" y="1029"/>
                </a:lnTo>
                <a:lnTo>
                  <a:pt x="176" y="1028"/>
                </a:lnTo>
                <a:lnTo>
                  <a:pt x="175" y="1028"/>
                </a:lnTo>
                <a:lnTo>
                  <a:pt x="176" y="1029"/>
                </a:lnTo>
                <a:lnTo>
                  <a:pt x="176" y="1030"/>
                </a:lnTo>
                <a:lnTo>
                  <a:pt x="178" y="1030"/>
                </a:lnTo>
                <a:lnTo>
                  <a:pt x="178" y="1032"/>
                </a:lnTo>
                <a:lnTo>
                  <a:pt x="179" y="1032"/>
                </a:lnTo>
                <a:lnTo>
                  <a:pt x="180" y="1032"/>
                </a:lnTo>
                <a:lnTo>
                  <a:pt x="180" y="1030"/>
                </a:lnTo>
                <a:lnTo>
                  <a:pt x="181" y="1030"/>
                </a:lnTo>
                <a:lnTo>
                  <a:pt x="183" y="1030"/>
                </a:lnTo>
                <a:lnTo>
                  <a:pt x="183" y="1032"/>
                </a:lnTo>
                <a:lnTo>
                  <a:pt x="184" y="1032"/>
                </a:lnTo>
                <a:lnTo>
                  <a:pt x="185" y="1030"/>
                </a:lnTo>
                <a:lnTo>
                  <a:pt x="185" y="1029"/>
                </a:lnTo>
                <a:lnTo>
                  <a:pt x="187" y="1030"/>
                </a:lnTo>
                <a:lnTo>
                  <a:pt x="188" y="1029"/>
                </a:lnTo>
                <a:lnTo>
                  <a:pt x="188" y="1028"/>
                </a:lnTo>
                <a:lnTo>
                  <a:pt x="188" y="1025"/>
                </a:lnTo>
                <a:lnTo>
                  <a:pt x="189" y="1025"/>
                </a:lnTo>
                <a:lnTo>
                  <a:pt x="189" y="1024"/>
                </a:lnTo>
                <a:lnTo>
                  <a:pt x="189" y="1022"/>
                </a:lnTo>
                <a:lnTo>
                  <a:pt x="188" y="1021"/>
                </a:lnTo>
                <a:lnTo>
                  <a:pt x="189" y="1020"/>
                </a:lnTo>
                <a:lnTo>
                  <a:pt x="189" y="1019"/>
                </a:lnTo>
                <a:lnTo>
                  <a:pt x="191" y="1019"/>
                </a:lnTo>
                <a:lnTo>
                  <a:pt x="191" y="1020"/>
                </a:lnTo>
                <a:lnTo>
                  <a:pt x="191" y="1019"/>
                </a:lnTo>
                <a:lnTo>
                  <a:pt x="191" y="1017"/>
                </a:lnTo>
                <a:lnTo>
                  <a:pt x="191" y="1016"/>
                </a:lnTo>
                <a:lnTo>
                  <a:pt x="192" y="1015"/>
                </a:lnTo>
                <a:lnTo>
                  <a:pt x="193" y="1015"/>
                </a:lnTo>
                <a:lnTo>
                  <a:pt x="195" y="1013"/>
                </a:lnTo>
                <a:lnTo>
                  <a:pt x="193" y="1013"/>
                </a:lnTo>
                <a:lnTo>
                  <a:pt x="193" y="1012"/>
                </a:lnTo>
                <a:lnTo>
                  <a:pt x="193" y="1011"/>
                </a:lnTo>
                <a:lnTo>
                  <a:pt x="193" y="1009"/>
                </a:lnTo>
                <a:lnTo>
                  <a:pt x="193" y="1008"/>
                </a:lnTo>
                <a:lnTo>
                  <a:pt x="195" y="1008"/>
                </a:lnTo>
                <a:lnTo>
                  <a:pt x="195" y="1007"/>
                </a:lnTo>
                <a:lnTo>
                  <a:pt x="196" y="1007"/>
                </a:lnTo>
                <a:lnTo>
                  <a:pt x="196" y="1005"/>
                </a:lnTo>
                <a:lnTo>
                  <a:pt x="197" y="1005"/>
                </a:lnTo>
                <a:lnTo>
                  <a:pt x="199" y="1005"/>
                </a:lnTo>
                <a:lnTo>
                  <a:pt x="200" y="1004"/>
                </a:lnTo>
                <a:lnTo>
                  <a:pt x="200" y="1003"/>
                </a:lnTo>
                <a:lnTo>
                  <a:pt x="201" y="1003"/>
                </a:lnTo>
                <a:lnTo>
                  <a:pt x="201" y="1002"/>
                </a:lnTo>
                <a:lnTo>
                  <a:pt x="201" y="1000"/>
                </a:lnTo>
                <a:lnTo>
                  <a:pt x="202" y="1000"/>
                </a:lnTo>
                <a:lnTo>
                  <a:pt x="202" y="1002"/>
                </a:lnTo>
                <a:lnTo>
                  <a:pt x="204" y="1003"/>
                </a:lnTo>
                <a:lnTo>
                  <a:pt x="205" y="1002"/>
                </a:lnTo>
                <a:lnTo>
                  <a:pt x="206" y="1002"/>
                </a:lnTo>
                <a:lnTo>
                  <a:pt x="206" y="1000"/>
                </a:lnTo>
                <a:lnTo>
                  <a:pt x="209" y="999"/>
                </a:lnTo>
                <a:lnTo>
                  <a:pt x="210" y="998"/>
                </a:lnTo>
                <a:lnTo>
                  <a:pt x="210" y="996"/>
                </a:lnTo>
                <a:lnTo>
                  <a:pt x="212" y="996"/>
                </a:lnTo>
                <a:lnTo>
                  <a:pt x="213" y="996"/>
                </a:lnTo>
                <a:lnTo>
                  <a:pt x="213" y="998"/>
                </a:lnTo>
                <a:lnTo>
                  <a:pt x="214" y="996"/>
                </a:lnTo>
                <a:lnTo>
                  <a:pt x="214" y="995"/>
                </a:lnTo>
                <a:lnTo>
                  <a:pt x="216" y="995"/>
                </a:lnTo>
                <a:lnTo>
                  <a:pt x="216" y="994"/>
                </a:lnTo>
                <a:lnTo>
                  <a:pt x="217" y="992"/>
                </a:lnTo>
                <a:lnTo>
                  <a:pt x="218" y="992"/>
                </a:lnTo>
                <a:lnTo>
                  <a:pt x="218" y="991"/>
                </a:lnTo>
                <a:lnTo>
                  <a:pt x="218" y="990"/>
                </a:lnTo>
                <a:lnTo>
                  <a:pt x="219" y="990"/>
                </a:lnTo>
                <a:lnTo>
                  <a:pt x="219" y="988"/>
                </a:lnTo>
                <a:lnTo>
                  <a:pt x="221" y="987"/>
                </a:lnTo>
                <a:lnTo>
                  <a:pt x="222" y="987"/>
                </a:lnTo>
                <a:lnTo>
                  <a:pt x="223" y="986"/>
                </a:lnTo>
                <a:lnTo>
                  <a:pt x="225" y="986"/>
                </a:lnTo>
                <a:lnTo>
                  <a:pt x="227" y="986"/>
                </a:lnTo>
                <a:lnTo>
                  <a:pt x="227" y="987"/>
                </a:lnTo>
                <a:lnTo>
                  <a:pt x="229" y="988"/>
                </a:lnTo>
                <a:lnTo>
                  <a:pt x="230" y="988"/>
                </a:lnTo>
                <a:lnTo>
                  <a:pt x="230" y="987"/>
                </a:lnTo>
                <a:lnTo>
                  <a:pt x="231" y="987"/>
                </a:lnTo>
                <a:lnTo>
                  <a:pt x="233" y="988"/>
                </a:lnTo>
                <a:lnTo>
                  <a:pt x="234" y="988"/>
                </a:lnTo>
                <a:lnTo>
                  <a:pt x="234" y="986"/>
                </a:lnTo>
                <a:lnTo>
                  <a:pt x="235" y="986"/>
                </a:lnTo>
                <a:lnTo>
                  <a:pt x="235" y="984"/>
                </a:lnTo>
                <a:lnTo>
                  <a:pt x="236" y="984"/>
                </a:lnTo>
                <a:lnTo>
                  <a:pt x="236" y="983"/>
                </a:lnTo>
                <a:lnTo>
                  <a:pt x="239" y="983"/>
                </a:lnTo>
                <a:lnTo>
                  <a:pt x="240" y="982"/>
                </a:lnTo>
                <a:lnTo>
                  <a:pt x="242" y="983"/>
                </a:lnTo>
                <a:lnTo>
                  <a:pt x="242" y="984"/>
                </a:lnTo>
                <a:lnTo>
                  <a:pt x="240" y="984"/>
                </a:lnTo>
                <a:lnTo>
                  <a:pt x="240" y="986"/>
                </a:lnTo>
                <a:lnTo>
                  <a:pt x="240" y="988"/>
                </a:lnTo>
                <a:lnTo>
                  <a:pt x="240" y="990"/>
                </a:lnTo>
                <a:lnTo>
                  <a:pt x="242" y="990"/>
                </a:lnTo>
                <a:lnTo>
                  <a:pt x="243" y="991"/>
                </a:lnTo>
                <a:lnTo>
                  <a:pt x="244" y="991"/>
                </a:lnTo>
                <a:lnTo>
                  <a:pt x="244" y="990"/>
                </a:lnTo>
                <a:lnTo>
                  <a:pt x="246" y="990"/>
                </a:lnTo>
                <a:lnTo>
                  <a:pt x="247" y="990"/>
                </a:lnTo>
                <a:lnTo>
                  <a:pt x="247" y="991"/>
                </a:lnTo>
                <a:lnTo>
                  <a:pt x="248" y="991"/>
                </a:lnTo>
                <a:lnTo>
                  <a:pt x="250" y="990"/>
                </a:lnTo>
                <a:lnTo>
                  <a:pt x="251" y="990"/>
                </a:lnTo>
                <a:lnTo>
                  <a:pt x="251" y="988"/>
                </a:lnTo>
                <a:lnTo>
                  <a:pt x="251" y="987"/>
                </a:lnTo>
                <a:lnTo>
                  <a:pt x="250" y="986"/>
                </a:lnTo>
                <a:lnTo>
                  <a:pt x="251" y="984"/>
                </a:lnTo>
                <a:lnTo>
                  <a:pt x="252" y="984"/>
                </a:lnTo>
                <a:lnTo>
                  <a:pt x="252" y="983"/>
                </a:lnTo>
                <a:lnTo>
                  <a:pt x="253" y="983"/>
                </a:lnTo>
                <a:lnTo>
                  <a:pt x="253" y="982"/>
                </a:lnTo>
                <a:lnTo>
                  <a:pt x="255" y="982"/>
                </a:lnTo>
                <a:lnTo>
                  <a:pt x="256" y="982"/>
                </a:lnTo>
                <a:lnTo>
                  <a:pt x="256" y="981"/>
                </a:lnTo>
                <a:lnTo>
                  <a:pt x="256" y="979"/>
                </a:lnTo>
                <a:lnTo>
                  <a:pt x="256" y="978"/>
                </a:lnTo>
                <a:lnTo>
                  <a:pt x="257" y="978"/>
                </a:lnTo>
                <a:lnTo>
                  <a:pt x="260" y="978"/>
                </a:lnTo>
                <a:lnTo>
                  <a:pt x="261" y="979"/>
                </a:lnTo>
                <a:lnTo>
                  <a:pt x="260" y="981"/>
                </a:lnTo>
                <a:lnTo>
                  <a:pt x="261" y="981"/>
                </a:lnTo>
                <a:lnTo>
                  <a:pt x="261" y="979"/>
                </a:lnTo>
                <a:lnTo>
                  <a:pt x="261" y="978"/>
                </a:lnTo>
                <a:lnTo>
                  <a:pt x="260" y="978"/>
                </a:lnTo>
                <a:lnTo>
                  <a:pt x="260" y="977"/>
                </a:lnTo>
                <a:lnTo>
                  <a:pt x="261" y="977"/>
                </a:lnTo>
                <a:lnTo>
                  <a:pt x="261" y="975"/>
                </a:lnTo>
                <a:lnTo>
                  <a:pt x="261" y="974"/>
                </a:lnTo>
                <a:lnTo>
                  <a:pt x="263" y="973"/>
                </a:lnTo>
                <a:lnTo>
                  <a:pt x="264" y="974"/>
                </a:lnTo>
                <a:lnTo>
                  <a:pt x="265" y="973"/>
                </a:lnTo>
                <a:lnTo>
                  <a:pt x="265" y="971"/>
                </a:lnTo>
                <a:lnTo>
                  <a:pt x="264" y="970"/>
                </a:lnTo>
                <a:lnTo>
                  <a:pt x="265" y="970"/>
                </a:lnTo>
                <a:lnTo>
                  <a:pt x="267" y="969"/>
                </a:lnTo>
                <a:lnTo>
                  <a:pt x="268" y="969"/>
                </a:lnTo>
                <a:lnTo>
                  <a:pt x="269" y="971"/>
                </a:lnTo>
                <a:lnTo>
                  <a:pt x="269" y="970"/>
                </a:lnTo>
                <a:lnTo>
                  <a:pt x="271" y="970"/>
                </a:lnTo>
                <a:lnTo>
                  <a:pt x="272" y="967"/>
                </a:lnTo>
                <a:lnTo>
                  <a:pt x="273" y="967"/>
                </a:lnTo>
                <a:lnTo>
                  <a:pt x="273" y="966"/>
                </a:lnTo>
                <a:lnTo>
                  <a:pt x="273" y="965"/>
                </a:lnTo>
                <a:lnTo>
                  <a:pt x="272" y="962"/>
                </a:lnTo>
                <a:lnTo>
                  <a:pt x="271" y="961"/>
                </a:lnTo>
                <a:lnTo>
                  <a:pt x="272" y="961"/>
                </a:lnTo>
                <a:lnTo>
                  <a:pt x="272" y="960"/>
                </a:lnTo>
                <a:lnTo>
                  <a:pt x="273" y="960"/>
                </a:lnTo>
                <a:lnTo>
                  <a:pt x="273" y="958"/>
                </a:lnTo>
                <a:lnTo>
                  <a:pt x="274" y="958"/>
                </a:lnTo>
                <a:lnTo>
                  <a:pt x="274" y="957"/>
                </a:lnTo>
                <a:lnTo>
                  <a:pt x="274" y="956"/>
                </a:lnTo>
                <a:lnTo>
                  <a:pt x="277" y="956"/>
                </a:lnTo>
                <a:lnTo>
                  <a:pt x="278" y="956"/>
                </a:lnTo>
                <a:lnTo>
                  <a:pt x="280" y="956"/>
                </a:lnTo>
                <a:lnTo>
                  <a:pt x="280" y="954"/>
                </a:lnTo>
                <a:lnTo>
                  <a:pt x="281" y="954"/>
                </a:lnTo>
                <a:lnTo>
                  <a:pt x="282" y="954"/>
                </a:lnTo>
                <a:lnTo>
                  <a:pt x="284" y="954"/>
                </a:lnTo>
                <a:lnTo>
                  <a:pt x="285" y="953"/>
                </a:lnTo>
                <a:lnTo>
                  <a:pt x="286" y="953"/>
                </a:lnTo>
                <a:lnTo>
                  <a:pt x="286" y="952"/>
                </a:lnTo>
                <a:lnTo>
                  <a:pt x="288" y="952"/>
                </a:lnTo>
                <a:lnTo>
                  <a:pt x="288" y="950"/>
                </a:lnTo>
                <a:lnTo>
                  <a:pt x="288" y="949"/>
                </a:lnTo>
                <a:lnTo>
                  <a:pt x="288" y="948"/>
                </a:lnTo>
                <a:lnTo>
                  <a:pt x="289" y="947"/>
                </a:lnTo>
                <a:lnTo>
                  <a:pt x="288" y="947"/>
                </a:lnTo>
                <a:lnTo>
                  <a:pt x="288" y="945"/>
                </a:lnTo>
                <a:lnTo>
                  <a:pt x="289" y="945"/>
                </a:lnTo>
                <a:lnTo>
                  <a:pt x="289" y="944"/>
                </a:lnTo>
                <a:lnTo>
                  <a:pt x="289" y="943"/>
                </a:lnTo>
                <a:lnTo>
                  <a:pt x="289" y="941"/>
                </a:lnTo>
                <a:lnTo>
                  <a:pt x="290" y="941"/>
                </a:lnTo>
                <a:lnTo>
                  <a:pt x="290" y="940"/>
                </a:lnTo>
                <a:lnTo>
                  <a:pt x="290" y="939"/>
                </a:lnTo>
                <a:lnTo>
                  <a:pt x="290" y="937"/>
                </a:lnTo>
                <a:lnTo>
                  <a:pt x="291" y="937"/>
                </a:lnTo>
                <a:lnTo>
                  <a:pt x="293" y="936"/>
                </a:lnTo>
                <a:lnTo>
                  <a:pt x="293" y="935"/>
                </a:lnTo>
                <a:lnTo>
                  <a:pt x="294" y="935"/>
                </a:lnTo>
                <a:lnTo>
                  <a:pt x="295" y="933"/>
                </a:lnTo>
                <a:lnTo>
                  <a:pt x="295" y="932"/>
                </a:lnTo>
                <a:lnTo>
                  <a:pt x="297" y="932"/>
                </a:lnTo>
                <a:lnTo>
                  <a:pt x="298" y="933"/>
                </a:lnTo>
                <a:lnTo>
                  <a:pt x="299" y="933"/>
                </a:lnTo>
                <a:lnTo>
                  <a:pt x="299" y="932"/>
                </a:lnTo>
                <a:lnTo>
                  <a:pt x="301" y="931"/>
                </a:lnTo>
                <a:lnTo>
                  <a:pt x="301" y="930"/>
                </a:lnTo>
                <a:lnTo>
                  <a:pt x="302" y="928"/>
                </a:lnTo>
                <a:lnTo>
                  <a:pt x="303" y="928"/>
                </a:lnTo>
                <a:lnTo>
                  <a:pt x="305" y="927"/>
                </a:lnTo>
                <a:lnTo>
                  <a:pt x="306" y="927"/>
                </a:lnTo>
                <a:lnTo>
                  <a:pt x="307" y="927"/>
                </a:lnTo>
                <a:lnTo>
                  <a:pt x="307" y="926"/>
                </a:lnTo>
                <a:lnTo>
                  <a:pt x="308" y="924"/>
                </a:lnTo>
                <a:lnTo>
                  <a:pt x="310" y="924"/>
                </a:lnTo>
                <a:lnTo>
                  <a:pt x="310" y="923"/>
                </a:lnTo>
                <a:lnTo>
                  <a:pt x="310" y="922"/>
                </a:lnTo>
                <a:lnTo>
                  <a:pt x="310" y="920"/>
                </a:lnTo>
                <a:lnTo>
                  <a:pt x="311" y="920"/>
                </a:lnTo>
                <a:lnTo>
                  <a:pt x="311" y="919"/>
                </a:lnTo>
                <a:lnTo>
                  <a:pt x="312" y="918"/>
                </a:lnTo>
                <a:lnTo>
                  <a:pt x="312" y="916"/>
                </a:lnTo>
                <a:lnTo>
                  <a:pt x="314" y="916"/>
                </a:lnTo>
                <a:lnTo>
                  <a:pt x="314" y="915"/>
                </a:lnTo>
                <a:lnTo>
                  <a:pt x="315" y="915"/>
                </a:lnTo>
                <a:lnTo>
                  <a:pt x="316" y="915"/>
                </a:lnTo>
                <a:lnTo>
                  <a:pt x="318" y="914"/>
                </a:lnTo>
                <a:lnTo>
                  <a:pt x="319" y="914"/>
                </a:lnTo>
                <a:lnTo>
                  <a:pt x="320" y="912"/>
                </a:lnTo>
                <a:lnTo>
                  <a:pt x="320" y="911"/>
                </a:lnTo>
                <a:lnTo>
                  <a:pt x="322" y="910"/>
                </a:lnTo>
                <a:lnTo>
                  <a:pt x="322" y="909"/>
                </a:lnTo>
                <a:lnTo>
                  <a:pt x="322" y="907"/>
                </a:lnTo>
                <a:lnTo>
                  <a:pt x="322" y="906"/>
                </a:lnTo>
                <a:lnTo>
                  <a:pt x="323" y="906"/>
                </a:lnTo>
                <a:lnTo>
                  <a:pt x="323" y="905"/>
                </a:lnTo>
                <a:lnTo>
                  <a:pt x="322" y="905"/>
                </a:lnTo>
                <a:lnTo>
                  <a:pt x="322" y="903"/>
                </a:lnTo>
                <a:lnTo>
                  <a:pt x="320" y="902"/>
                </a:lnTo>
                <a:lnTo>
                  <a:pt x="320" y="901"/>
                </a:lnTo>
                <a:lnTo>
                  <a:pt x="322" y="899"/>
                </a:lnTo>
                <a:lnTo>
                  <a:pt x="323" y="898"/>
                </a:lnTo>
                <a:lnTo>
                  <a:pt x="323" y="897"/>
                </a:lnTo>
                <a:lnTo>
                  <a:pt x="324" y="897"/>
                </a:lnTo>
                <a:lnTo>
                  <a:pt x="325" y="895"/>
                </a:lnTo>
                <a:lnTo>
                  <a:pt x="327" y="895"/>
                </a:lnTo>
                <a:lnTo>
                  <a:pt x="327" y="897"/>
                </a:lnTo>
                <a:lnTo>
                  <a:pt x="328" y="897"/>
                </a:lnTo>
                <a:lnTo>
                  <a:pt x="328" y="898"/>
                </a:lnTo>
                <a:lnTo>
                  <a:pt x="329" y="897"/>
                </a:lnTo>
                <a:lnTo>
                  <a:pt x="331" y="898"/>
                </a:lnTo>
                <a:lnTo>
                  <a:pt x="332" y="897"/>
                </a:lnTo>
                <a:lnTo>
                  <a:pt x="333" y="897"/>
                </a:lnTo>
                <a:lnTo>
                  <a:pt x="333" y="895"/>
                </a:lnTo>
                <a:lnTo>
                  <a:pt x="335" y="894"/>
                </a:lnTo>
                <a:lnTo>
                  <a:pt x="336" y="894"/>
                </a:lnTo>
                <a:lnTo>
                  <a:pt x="337" y="894"/>
                </a:lnTo>
                <a:lnTo>
                  <a:pt x="339" y="894"/>
                </a:lnTo>
                <a:lnTo>
                  <a:pt x="339" y="893"/>
                </a:lnTo>
                <a:lnTo>
                  <a:pt x="337" y="892"/>
                </a:lnTo>
                <a:lnTo>
                  <a:pt x="337" y="890"/>
                </a:lnTo>
                <a:lnTo>
                  <a:pt x="339" y="890"/>
                </a:lnTo>
                <a:lnTo>
                  <a:pt x="339" y="889"/>
                </a:lnTo>
                <a:lnTo>
                  <a:pt x="340" y="888"/>
                </a:lnTo>
                <a:lnTo>
                  <a:pt x="341" y="886"/>
                </a:lnTo>
                <a:lnTo>
                  <a:pt x="340" y="885"/>
                </a:lnTo>
                <a:lnTo>
                  <a:pt x="341" y="885"/>
                </a:lnTo>
                <a:lnTo>
                  <a:pt x="343" y="885"/>
                </a:lnTo>
                <a:lnTo>
                  <a:pt x="344" y="884"/>
                </a:lnTo>
                <a:lnTo>
                  <a:pt x="344" y="882"/>
                </a:lnTo>
                <a:lnTo>
                  <a:pt x="344" y="881"/>
                </a:lnTo>
                <a:lnTo>
                  <a:pt x="345" y="881"/>
                </a:lnTo>
                <a:lnTo>
                  <a:pt x="346" y="881"/>
                </a:lnTo>
                <a:lnTo>
                  <a:pt x="348" y="880"/>
                </a:lnTo>
                <a:lnTo>
                  <a:pt x="349" y="880"/>
                </a:lnTo>
                <a:lnTo>
                  <a:pt x="350" y="878"/>
                </a:lnTo>
                <a:lnTo>
                  <a:pt x="353" y="878"/>
                </a:lnTo>
                <a:lnTo>
                  <a:pt x="354" y="878"/>
                </a:lnTo>
                <a:lnTo>
                  <a:pt x="354" y="877"/>
                </a:lnTo>
                <a:lnTo>
                  <a:pt x="354" y="878"/>
                </a:lnTo>
                <a:lnTo>
                  <a:pt x="354" y="877"/>
                </a:lnTo>
                <a:lnTo>
                  <a:pt x="356" y="877"/>
                </a:lnTo>
                <a:lnTo>
                  <a:pt x="357" y="876"/>
                </a:lnTo>
                <a:lnTo>
                  <a:pt x="357" y="875"/>
                </a:lnTo>
                <a:lnTo>
                  <a:pt x="358" y="875"/>
                </a:lnTo>
                <a:lnTo>
                  <a:pt x="361" y="872"/>
                </a:lnTo>
                <a:lnTo>
                  <a:pt x="362" y="871"/>
                </a:lnTo>
                <a:lnTo>
                  <a:pt x="363" y="871"/>
                </a:lnTo>
                <a:lnTo>
                  <a:pt x="362" y="869"/>
                </a:lnTo>
                <a:lnTo>
                  <a:pt x="363" y="868"/>
                </a:lnTo>
                <a:lnTo>
                  <a:pt x="365" y="868"/>
                </a:lnTo>
                <a:lnTo>
                  <a:pt x="366" y="867"/>
                </a:lnTo>
                <a:lnTo>
                  <a:pt x="366" y="865"/>
                </a:lnTo>
                <a:lnTo>
                  <a:pt x="367" y="865"/>
                </a:lnTo>
                <a:lnTo>
                  <a:pt x="367" y="864"/>
                </a:lnTo>
                <a:lnTo>
                  <a:pt x="369" y="863"/>
                </a:lnTo>
                <a:lnTo>
                  <a:pt x="369" y="861"/>
                </a:lnTo>
                <a:lnTo>
                  <a:pt x="370" y="860"/>
                </a:lnTo>
                <a:lnTo>
                  <a:pt x="371" y="859"/>
                </a:lnTo>
                <a:lnTo>
                  <a:pt x="373" y="858"/>
                </a:lnTo>
                <a:lnTo>
                  <a:pt x="374" y="858"/>
                </a:lnTo>
                <a:lnTo>
                  <a:pt x="374" y="856"/>
                </a:lnTo>
                <a:lnTo>
                  <a:pt x="375" y="855"/>
                </a:lnTo>
                <a:lnTo>
                  <a:pt x="375" y="854"/>
                </a:lnTo>
                <a:lnTo>
                  <a:pt x="374" y="854"/>
                </a:lnTo>
                <a:lnTo>
                  <a:pt x="375" y="852"/>
                </a:lnTo>
                <a:lnTo>
                  <a:pt x="377" y="852"/>
                </a:lnTo>
                <a:lnTo>
                  <a:pt x="378" y="851"/>
                </a:lnTo>
                <a:lnTo>
                  <a:pt x="379" y="851"/>
                </a:lnTo>
                <a:lnTo>
                  <a:pt x="380" y="850"/>
                </a:lnTo>
                <a:lnTo>
                  <a:pt x="380" y="848"/>
                </a:lnTo>
                <a:lnTo>
                  <a:pt x="380" y="847"/>
                </a:lnTo>
                <a:lnTo>
                  <a:pt x="382" y="848"/>
                </a:lnTo>
                <a:lnTo>
                  <a:pt x="383" y="846"/>
                </a:lnTo>
                <a:lnTo>
                  <a:pt x="384" y="844"/>
                </a:lnTo>
                <a:lnTo>
                  <a:pt x="384" y="843"/>
                </a:lnTo>
                <a:lnTo>
                  <a:pt x="384" y="842"/>
                </a:lnTo>
                <a:lnTo>
                  <a:pt x="384" y="840"/>
                </a:lnTo>
                <a:lnTo>
                  <a:pt x="384" y="839"/>
                </a:lnTo>
                <a:lnTo>
                  <a:pt x="383" y="839"/>
                </a:lnTo>
                <a:lnTo>
                  <a:pt x="383" y="838"/>
                </a:lnTo>
                <a:lnTo>
                  <a:pt x="383" y="837"/>
                </a:lnTo>
                <a:lnTo>
                  <a:pt x="384" y="837"/>
                </a:lnTo>
                <a:lnTo>
                  <a:pt x="386" y="837"/>
                </a:lnTo>
                <a:lnTo>
                  <a:pt x="387" y="837"/>
                </a:lnTo>
                <a:lnTo>
                  <a:pt x="387" y="835"/>
                </a:lnTo>
                <a:lnTo>
                  <a:pt x="388" y="834"/>
                </a:lnTo>
                <a:lnTo>
                  <a:pt x="390" y="834"/>
                </a:lnTo>
                <a:lnTo>
                  <a:pt x="390" y="833"/>
                </a:lnTo>
                <a:lnTo>
                  <a:pt x="391" y="833"/>
                </a:lnTo>
                <a:lnTo>
                  <a:pt x="392" y="833"/>
                </a:lnTo>
                <a:lnTo>
                  <a:pt x="392" y="831"/>
                </a:lnTo>
                <a:lnTo>
                  <a:pt x="392" y="830"/>
                </a:lnTo>
                <a:lnTo>
                  <a:pt x="391" y="829"/>
                </a:lnTo>
                <a:lnTo>
                  <a:pt x="392" y="829"/>
                </a:lnTo>
                <a:lnTo>
                  <a:pt x="392" y="827"/>
                </a:lnTo>
                <a:lnTo>
                  <a:pt x="392" y="826"/>
                </a:lnTo>
                <a:lnTo>
                  <a:pt x="394" y="826"/>
                </a:lnTo>
                <a:lnTo>
                  <a:pt x="395" y="825"/>
                </a:lnTo>
                <a:lnTo>
                  <a:pt x="395" y="823"/>
                </a:lnTo>
                <a:lnTo>
                  <a:pt x="396" y="823"/>
                </a:lnTo>
                <a:lnTo>
                  <a:pt x="396" y="822"/>
                </a:lnTo>
                <a:lnTo>
                  <a:pt x="395" y="821"/>
                </a:lnTo>
                <a:lnTo>
                  <a:pt x="394" y="821"/>
                </a:lnTo>
                <a:lnTo>
                  <a:pt x="394" y="820"/>
                </a:lnTo>
                <a:lnTo>
                  <a:pt x="392" y="818"/>
                </a:lnTo>
                <a:lnTo>
                  <a:pt x="392" y="817"/>
                </a:lnTo>
                <a:lnTo>
                  <a:pt x="392" y="816"/>
                </a:lnTo>
                <a:lnTo>
                  <a:pt x="394" y="816"/>
                </a:lnTo>
                <a:lnTo>
                  <a:pt x="395" y="816"/>
                </a:lnTo>
                <a:lnTo>
                  <a:pt x="396" y="816"/>
                </a:lnTo>
                <a:lnTo>
                  <a:pt x="397" y="814"/>
                </a:lnTo>
                <a:lnTo>
                  <a:pt x="399" y="813"/>
                </a:lnTo>
                <a:lnTo>
                  <a:pt x="400" y="813"/>
                </a:lnTo>
                <a:lnTo>
                  <a:pt x="400" y="814"/>
                </a:lnTo>
                <a:lnTo>
                  <a:pt x="401" y="813"/>
                </a:lnTo>
                <a:lnTo>
                  <a:pt x="403" y="813"/>
                </a:lnTo>
                <a:lnTo>
                  <a:pt x="403" y="812"/>
                </a:lnTo>
                <a:lnTo>
                  <a:pt x="404" y="812"/>
                </a:lnTo>
                <a:lnTo>
                  <a:pt x="404" y="810"/>
                </a:lnTo>
                <a:lnTo>
                  <a:pt x="404" y="809"/>
                </a:lnTo>
                <a:lnTo>
                  <a:pt x="405" y="809"/>
                </a:lnTo>
                <a:lnTo>
                  <a:pt x="405" y="808"/>
                </a:lnTo>
                <a:lnTo>
                  <a:pt x="407" y="808"/>
                </a:lnTo>
                <a:lnTo>
                  <a:pt x="408" y="809"/>
                </a:lnTo>
                <a:lnTo>
                  <a:pt x="408" y="808"/>
                </a:lnTo>
                <a:lnTo>
                  <a:pt x="409" y="808"/>
                </a:lnTo>
                <a:lnTo>
                  <a:pt x="411" y="808"/>
                </a:lnTo>
                <a:lnTo>
                  <a:pt x="411" y="806"/>
                </a:lnTo>
                <a:lnTo>
                  <a:pt x="412" y="806"/>
                </a:lnTo>
                <a:lnTo>
                  <a:pt x="411" y="805"/>
                </a:lnTo>
                <a:lnTo>
                  <a:pt x="411" y="804"/>
                </a:lnTo>
                <a:lnTo>
                  <a:pt x="411" y="803"/>
                </a:lnTo>
                <a:lnTo>
                  <a:pt x="412" y="801"/>
                </a:lnTo>
                <a:lnTo>
                  <a:pt x="412" y="800"/>
                </a:lnTo>
                <a:lnTo>
                  <a:pt x="412" y="799"/>
                </a:lnTo>
                <a:lnTo>
                  <a:pt x="413" y="799"/>
                </a:lnTo>
                <a:lnTo>
                  <a:pt x="413" y="797"/>
                </a:lnTo>
                <a:lnTo>
                  <a:pt x="415" y="797"/>
                </a:lnTo>
                <a:lnTo>
                  <a:pt x="416" y="797"/>
                </a:lnTo>
                <a:lnTo>
                  <a:pt x="416" y="796"/>
                </a:lnTo>
                <a:lnTo>
                  <a:pt x="416" y="795"/>
                </a:lnTo>
                <a:lnTo>
                  <a:pt x="416" y="793"/>
                </a:lnTo>
                <a:lnTo>
                  <a:pt x="416" y="792"/>
                </a:lnTo>
                <a:lnTo>
                  <a:pt x="416" y="791"/>
                </a:lnTo>
                <a:lnTo>
                  <a:pt x="417" y="791"/>
                </a:lnTo>
                <a:lnTo>
                  <a:pt x="418" y="791"/>
                </a:lnTo>
                <a:lnTo>
                  <a:pt x="418" y="789"/>
                </a:lnTo>
                <a:lnTo>
                  <a:pt x="420" y="788"/>
                </a:lnTo>
                <a:lnTo>
                  <a:pt x="418" y="788"/>
                </a:lnTo>
                <a:lnTo>
                  <a:pt x="418" y="787"/>
                </a:lnTo>
                <a:lnTo>
                  <a:pt x="420" y="787"/>
                </a:lnTo>
                <a:lnTo>
                  <a:pt x="421" y="787"/>
                </a:lnTo>
                <a:lnTo>
                  <a:pt x="421" y="788"/>
                </a:lnTo>
                <a:lnTo>
                  <a:pt x="421" y="789"/>
                </a:lnTo>
                <a:lnTo>
                  <a:pt x="421" y="791"/>
                </a:lnTo>
                <a:lnTo>
                  <a:pt x="421" y="789"/>
                </a:lnTo>
                <a:lnTo>
                  <a:pt x="420" y="789"/>
                </a:lnTo>
                <a:lnTo>
                  <a:pt x="420" y="791"/>
                </a:lnTo>
                <a:lnTo>
                  <a:pt x="421" y="792"/>
                </a:lnTo>
                <a:lnTo>
                  <a:pt x="422" y="792"/>
                </a:lnTo>
                <a:lnTo>
                  <a:pt x="422" y="793"/>
                </a:lnTo>
                <a:lnTo>
                  <a:pt x="421" y="793"/>
                </a:lnTo>
                <a:lnTo>
                  <a:pt x="422" y="793"/>
                </a:lnTo>
                <a:lnTo>
                  <a:pt x="422" y="795"/>
                </a:lnTo>
                <a:lnTo>
                  <a:pt x="421" y="795"/>
                </a:lnTo>
                <a:lnTo>
                  <a:pt x="420" y="795"/>
                </a:lnTo>
                <a:lnTo>
                  <a:pt x="421" y="796"/>
                </a:lnTo>
                <a:lnTo>
                  <a:pt x="422" y="796"/>
                </a:lnTo>
                <a:lnTo>
                  <a:pt x="422" y="797"/>
                </a:lnTo>
                <a:lnTo>
                  <a:pt x="422" y="799"/>
                </a:lnTo>
                <a:lnTo>
                  <a:pt x="422" y="800"/>
                </a:lnTo>
                <a:lnTo>
                  <a:pt x="421" y="800"/>
                </a:lnTo>
                <a:lnTo>
                  <a:pt x="420" y="800"/>
                </a:lnTo>
                <a:lnTo>
                  <a:pt x="418" y="799"/>
                </a:lnTo>
                <a:lnTo>
                  <a:pt x="417" y="799"/>
                </a:lnTo>
                <a:lnTo>
                  <a:pt x="416" y="799"/>
                </a:lnTo>
                <a:lnTo>
                  <a:pt x="415" y="799"/>
                </a:lnTo>
                <a:lnTo>
                  <a:pt x="415" y="800"/>
                </a:lnTo>
                <a:lnTo>
                  <a:pt x="416" y="800"/>
                </a:lnTo>
                <a:lnTo>
                  <a:pt x="417" y="800"/>
                </a:lnTo>
                <a:lnTo>
                  <a:pt x="417" y="801"/>
                </a:lnTo>
                <a:lnTo>
                  <a:pt x="418" y="801"/>
                </a:lnTo>
                <a:lnTo>
                  <a:pt x="420" y="801"/>
                </a:lnTo>
                <a:lnTo>
                  <a:pt x="420" y="803"/>
                </a:lnTo>
                <a:lnTo>
                  <a:pt x="421" y="803"/>
                </a:lnTo>
                <a:lnTo>
                  <a:pt x="422" y="803"/>
                </a:lnTo>
                <a:lnTo>
                  <a:pt x="422" y="804"/>
                </a:lnTo>
                <a:lnTo>
                  <a:pt x="424" y="805"/>
                </a:lnTo>
                <a:lnTo>
                  <a:pt x="422" y="805"/>
                </a:lnTo>
                <a:lnTo>
                  <a:pt x="422" y="806"/>
                </a:lnTo>
                <a:lnTo>
                  <a:pt x="421" y="806"/>
                </a:lnTo>
                <a:lnTo>
                  <a:pt x="422" y="808"/>
                </a:lnTo>
                <a:lnTo>
                  <a:pt x="422" y="809"/>
                </a:lnTo>
                <a:lnTo>
                  <a:pt x="422" y="810"/>
                </a:lnTo>
                <a:lnTo>
                  <a:pt x="424" y="810"/>
                </a:lnTo>
                <a:lnTo>
                  <a:pt x="425" y="812"/>
                </a:lnTo>
                <a:lnTo>
                  <a:pt x="425" y="810"/>
                </a:lnTo>
                <a:lnTo>
                  <a:pt x="426" y="812"/>
                </a:lnTo>
                <a:lnTo>
                  <a:pt x="428" y="810"/>
                </a:lnTo>
                <a:lnTo>
                  <a:pt x="428" y="809"/>
                </a:lnTo>
                <a:lnTo>
                  <a:pt x="426" y="809"/>
                </a:lnTo>
                <a:lnTo>
                  <a:pt x="426" y="808"/>
                </a:lnTo>
                <a:lnTo>
                  <a:pt x="428" y="808"/>
                </a:lnTo>
                <a:lnTo>
                  <a:pt x="428" y="809"/>
                </a:lnTo>
                <a:lnTo>
                  <a:pt x="429" y="809"/>
                </a:lnTo>
                <a:lnTo>
                  <a:pt x="429" y="810"/>
                </a:lnTo>
                <a:lnTo>
                  <a:pt x="430" y="810"/>
                </a:lnTo>
                <a:lnTo>
                  <a:pt x="430" y="809"/>
                </a:lnTo>
                <a:lnTo>
                  <a:pt x="430" y="808"/>
                </a:lnTo>
                <a:lnTo>
                  <a:pt x="430" y="806"/>
                </a:lnTo>
                <a:lnTo>
                  <a:pt x="430" y="805"/>
                </a:lnTo>
                <a:lnTo>
                  <a:pt x="430" y="804"/>
                </a:lnTo>
                <a:lnTo>
                  <a:pt x="430" y="803"/>
                </a:lnTo>
                <a:lnTo>
                  <a:pt x="430" y="801"/>
                </a:lnTo>
                <a:lnTo>
                  <a:pt x="430" y="800"/>
                </a:lnTo>
                <a:lnTo>
                  <a:pt x="432" y="800"/>
                </a:lnTo>
                <a:lnTo>
                  <a:pt x="432" y="799"/>
                </a:lnTo>
                <a:lnTo>
                  <a:pt x="433" y="799"/>
                </a:lnTo>
                <a:lnTo>
                  <a:pt x="433" y="797"/>
                </a:lnTo>
                <a:lnTo>
                  <a:pt x="433" y="796"/>
                </a:lnTo>
                <a:lnTo>
                  <a:pt x="434" y="796"/>
                </a:lnTo>
                <a:lnTo>
                  <a:pt x="434" y="795"/>
                </a:lnTo>
                <a:lnTo>
                  <a:pt x="433" y="795"/>
                </a:lnTo>
                <a:lnTo>
                  <a:pt x="434" y="795"/>
                </a:lnTo>
                <a:lnTo>
                  <a:pt x="434" y="793"/>
                </a:lnTo>
                <a:lnTo>
                  <a:pt x="435" y="793"/>
                </a:lnTo>
                <a:lnTo>
                  <a:pt x="435" y="792"/>
                </a:lnTo>
                <a:lnTo>
                  <a:pt x="437" y="792"/>
                </a:lnTo>
                <a:lnTo>
                  <a:pt x="435" y="792"/>
                </a:lnTo>
                <a:lnTo>
                  <a:pt x="434" y="791"/>
                </a:lnTo>
                <a:lnTo>
                  <a:pt x="433" y="791"/>
                </a:lnTo>
                <a:lnTo>
                  <a:pt x="432" y="791"/>
                </a:lnTo>
                <a:lnTo>
                  <a:pt x="430" y="791"/>
                </a:lnTo>
                <a:lnTo>
                  <a:pt x="430" y="789"/>
                </a:lnTo>
                <a:lnTo>
                  <a:pt x="429" y="788"/>
                </a:lnTo>
                <a:lnTo>
                  <a:pt x="430" y="788"/>
                </a:lnTo>
                <a:lnTo>
                  <a:pt x="430" y="787"/>
                </a:lnTo>
                <a:lnTo>
                  <a:pt x="432" y="786"/>
                </a:lnTo>
                <a:lnTo>
                  <a:pt x="430" y="786"/>
                </a:lnTo>
                <a:lnTo>
                  <a:pt x="430" y="784"/>
                </a:lnTo>
                <a:lnTo>
                  <a:pt x="430" y="783"/>
                </a:lnTo>
                <a:lnTo>
                  <a:pt x="430" y="782"/>
                </a:lnTo>
                <a:lnTo>
                  <a:pt x="430" y="780"/>
                </a:lnTo>
                <a:lnTo>
                  <a:pt x="430" y="779"/>
                </a:lnTo>
                <a:lnTo>
                  <a:pt x="432" y="779"/>
                </a:lnTo>
                <a:lnTo>
                  <a:pt x="430" y="779"/>
                </a:lnTo>
                <a:lnTo>
                  <a:pt x="430" y="778"/>
                </a:lnTo>
                <a:lnTo>
                  <a:pt x="429" y="778"/>
                </a:lnTo>
                <a:lnTo>
                  <a:pt x="429" y="776"/>
                </a:lnTo>
                <a:lnTo>
                  <a:pt x="430" y="775"/>
                </a:lnTo>
                <a:lnTo>
                  <a:pt x="429" y="774"/>
                </a:lnTo>
                <a:lnTo>
                  <a:pt x="430" y="774"/>
                </a:lnTo>
                <a:lnTo>
                  <a:pt x="430" y="772"/>
                </a:lnTo>
                <a:lnTo>
                  <a:pt x="429" y="772"/>
                </a:lnTo>
                <a:lnTo>
                  <a:pt x="430" y="771"/>
                </a:lnTo>
                <a:lnTo>
                  <a:pt x="432" y="772"/>
                </a:lnTo>
                <a:lnTo>
                  <a:pt x="432" y="771"/>
                </a:lnTo>
                <a:lnTo>
                  <a:pt x="433" y="771"/>
                </a:lnTo>
                <a:lnTo>
                  <a:pt x="434" y="771"/>
                </a:lnTo>
                <a:lnTo>
                  <a:pt x="434" y="772"/>
                </a:lnTo>
                <a:lnTo>
                  <a:pt x="433" y="772"/>
                </a:lnTo>
                <a:lnTo>
                  <a:pt x="434" y="772"/>
                </a:lnTo>
                <a:lnTo>
                  <a:pt x="434" y="774"/>
                </a:lnTo>
                <a:lnTo>
                  <a:pt x="435" y="774"/>
                </a:lnTo>
                <a:lnTo>
                  <a:pt x="437" y="774"/>
                </a:lnTo>
                <a:lnTo>
                  <a:pt x="438" y="774"/>
                </a:lnTo>
                <a:lnTo>
                  <a:pt x="438" y="772"/>
                </a:lnTo>
                <a:lnTo>
                  <a:pt x="439" y="771"/>
                </a:lnTo>
                <a:lnTo>
                  <a:pt x="439" y="770"/>
                </a:lnTo>
                <a:lnTo>
                  <a:pt x="441" y="770"/>
                </a:lnTo>
                <a:lnTo>
                  <a:pt x="441" y="768"/>
                </a:lnTo>
                <a:lnTo>
                  <a:pt x="441" y="770"/>
                </a:lnTo>
                <a:lnTo>
                  <a:pt x="442" y="768"/>
                </a:lnTo>
                <a:lnTo>
                  <a:pt x="443" y="768"/>
                </a:lnTo>
                <a:lnTo>
                  <a:pt x="445" y="768"/>
                </a:lnTo>
                <a:lnTo>
                  <a:pt x="446" y="768"/>
                </a:lnTo>
                <a:lnTo>
                  <a:pt x="447" y="768"/>
                </a:lnTo>
                <a:lnTo>
                  <a:pt x="449" y="770"/>
                </a:lnTo>
                <a:lnTo>
                  <a:pt x="449" y="771"/>
                </a:lnTo>
                <a:lnTo>
                  <a:pt x="450" y="771"/>
                </a:lnTo>
                <a:lnTo>
                  <a:pt x="451" y="771"/>
                </a:lnTo>
                <a:lnTo>
                  <a:pt x="452" y="771"/>
                </a:lnTo>
                <a:lnTo>
                  <a:pt x="452" y="770"/>
                </a:lnTo>
                <a:lnTo>
                  <a:pt x="454" y="770"/>
                </a:lnTo>
                <a:lnTo>
                  <a:pt x="456" y="770"/>
                </a:lnTo>
                <a:lnTo>
                  <a:pt x="458" y="770"/>
                </a:lnTo>
                <a:lnTo>
                  <a:pt x="459" y="770"/>
                </a:lnTo>
                <a:lnTo>
                  <a:pt x="459" y="768"/>
                </a:lnTo>
                <a:lnTo>
                  <a:pt x="460" y="768"/>
                </a:lnTo>
                <a:lnTo>
                  <a:pt x="460" y="767"/>
                </a:lnTo>
                <a:lnTo>
                  <a:pt x="462" y="766"/>
                </a:lnTo>
                <a:lnTo>
                  <a:pt x="460" y="765"/>
                </a:lnTo>
                <a:lnTo>
                  <a:pt x="462" y="763"/>
                </a:lnTo>
                <a:lnTo>
                  <a:pt x="462" y="762"/>
                </a:lnTo>
                <a:lnTo>
                  <a:pt x="463" y="762"/>
                </a:lnTo>
                <a:lnTo>
                  <a:pt x="463" y="761"/>
                </a:lnTo>
                <a:lnTo>
                  <a:pt x="462" y="761"/>
                </a:lnTo>
                <a:lnTo>
                  <a:pt x="462" y="759"/>
                </a:lnTo>
                <a:lnTo>
                  <a:pt x="463" y="759"/>
                </a:lnTo>
                <a:lnTo>
                  <a:pt x="463" y="758"/>
                </a:lnTo>
                <a:lnTo>
                  <a:pt x="462" y="758"/>
                </a:lnTo>
                <a:lnTo>
                  <a:pt x="460" y="758"/>
                </a:lnTo>
                <a:lnTo>
                  <a:pt x="460" y="757"/>
                </a:lnTo>
                <a:lnTo>
                  <a:pt x="459" y="757"/>
                </a:lnTo>
                <a:lnTo>
                  <a:pt x="459" y="755"/>
                </a:lnTo>
                <a:lnTo>
                  <a:pt x="460" y="755"/>
                </a:lnTo>
                <a:lnTo>
                  <a:pt x="460" y="757"/>
                </a:lnTo>
                <a:lnTo>
                  <a:pt x="462" y="757"/>
                </a:lnTo>
                <a:lnTo>
                  <a:pt x="462" y="755"/>
                </a:lnTo>
                <a:lnTo>
                  <a:pt x="463" y="755"/>
                </a:lnTo>
                <a:lnTo>
                  <a:pt x="464" y="755"/>
                </a:lnTo>
                <a:lnTo>
                  <a:pt x="466" y="755"/>
                </a:lnTo>
                <a:lnTo>
                  <a:pt x="466" y="754"/>
                </a:lnTo>
                <a:lnTo>
                  <a:pt x="464" y="754"/>
                </a:lnTo>
                <a:lnTo>
                  <a:pt x="463" y="754"/>
                </a:lnTo>
                <a:lnTo>
                  <a:pt x="463" y="753"/>
                </a:lnTo>
                <a:lnTo>
                  <a:pt x="463" y="751"/>
                </a:lnTo>
                <a:lnTo>
                  <a:pt x="462" y="751"/>
                </a:lnTo>
                <a:lnTo>
                  <a:pt x="460" y="751"/>
                </a:lnTo>
                <a:lnTo>
                  <a:pt x="459" y="751"/>
                </a:lnTo>
                <a:lnTo>
                  <a:pt x="458" y="750"/>
                </a:lnTo>
                <a:lnTo>
                  <a:pt x="459" y="750"/>
                </a:lnTo>
                <a:lnTo>
                  <a:pt x="460" y="750"/>
                </a:lnTo>
                <a:lnTo>
                  <a:pt x="460" y="749"/>
                </a:lnTo>
                <a:lnTo>
                  <a:pt x="460" y="748"/>
                </a:lnTo>
                <a:lnTo>
                  <a:pt x="462" y="748"/>
                </a:lnTo>
                <a:lnTo>
                  <a:pt x="462" y="749"/>
                </a:lnTo>
                <a:lnTo>
                  <a:pt x="463" y="749"/>
                </a:lnTo>
                <a:lnTo>
                  <a:pt x="463" y="750"/>
                </a:lnTo>
                <a:lnTo>
                  <a:pt x="464" y="751"/>
                </a:lnTo>
                <a:lnTo>
                  <a:pt x="466" y="751"/>
                </a:lnTo>
                <a:lnTo>
                  <a:pt x="467" y="751"/>
                </a:lnTo>
                <a:lnTo>
                  <a:pt x="466" y="750"/>
                </a:lnTo>
                <a:lnTo>
                  <a:pt x="467" y="750"/>
                </a:lnTo>
                <a:lnTo>
                  <a:pt x="468" y="750"/>
                </a:lnTo>
                <a:lnTo>
                  <a:pt x="468" y="749"/>
                </a:lnTo>
                <a:lnTo>
                  <a:pt x="468" y="748"/>
                </a:lnTo>
                <a:lnTo>
                  <a:pt x="468" y="746"/>
                </a:lnTo>
                <a:lnTo>
                  <a:pt x="467" y="746"/>
                </a:lnTo>
                <a:lnTo>
                  <a:pt x="468" y="746"/>
                </a:lnTo>
                <a:lnTo>
                  <a:pt x="470" y="746"/>
                </a:lnTo>
                <a:lnTo>
                  <a:pt x="470" y="748"/>
                </a:lnTo>
                <a:lnTo>
                  <a:pt x="471" y="748"/>
                </a:lnTo>
                <a:lnTo>
                  <a:pt x="472" y="748"/>
                </a:lnTo>
                <a:lnTo>
                  <a:pt x="473" y="745"/>
                </a:lnTo>
                <a:lnTo>
                  <a:pt x="475" y="745"/>
                </a:lnTo>
                <a:lnTo>
                  <a:pt x="473" y="744"/>
                </a:lnTo>
                <a:lnTo>
                  <a:pt x="472" y="744"/>
                </a:lnTo>
                <a:lnTo>
                  <a:pt x="473" y="742"/>
                </a:lnTo>
                <a:lnTo>
                  <a:pt x="473" y="741"/>
                </a:lnTo>
                <a:lnTo>
                  <a:pt x="475" y="741"/>
                </a:lnTo>
                <a:lnTo>
                  <a:pt x="475" y="740"/>
                </a:lnTo>
                <a:lnTo>
                  <a:pt x="475" y="738"/>
                </a:lnTo>
                <a:lnTo>
                  <a:pt x="476" y="738"/>
                </a:lnTo>
                <a:lnTo>
                  <a:pt x="477" y="738"/>
                </a:lnTo>
                <a:lnTo>
                  <a:pt x="477" y="740"/>
                </a:lnTo>
                <a:lnTo>
                  <a:pt x="480" y="740"/>
                </a:lnTo>
                <a:lnTo>
                  <a:pt x="480" y="738"/>
                </a:lnTo>
                <a:lnTo>
                  <a:pt x="479" y="738"/>
                </a:lnTo>
                <a:lnTo>
                  <a:pt x="479" y="737"/>
                </a:lnTo>
                <a:lnTo>
                  <a:pt x="477" y="736"/>
                </a:lnTo>
                <a:lnTo>
                  <a:pt x="479" y="734"/>
                </a:lnTo>
                <a:lnTo>
                  <a:pt x="477" y="733"/>
                </a:lnTo>
                <a:lnTo>
                  <a:pt x="479" y="732"/>
                </a:lnTo>
                <a:lnTo>
                  <a:pt x="479" y="731"/>
                </a:lnTo>
                <a:lnTo>
                  <a:pt x="477" y="731"/>
                </a:lnTo>
                <a:lnTo>
                  <a:pt x="476" y="731"/>
                </a:lnTo>
                <a:lnTo>
                  <a:pt x="476" y="732"/>
                </a:lnTo>
                <a:lnTo>
                  <a:pt x="475" y="732"/>
                </a:lnTo>
                <a:lnTo>
                  <a:pt x="475" y="734"/>
                </a:lnTo>
                <a:lnTo>
                  <a:pt x="473" y="734"/>
                </a:lnTo>
                <a:lnTo>
                  <a:pt x="473" y="736"/>
                </a:lnTo>
                <a:lnTo>
                  <a:pt x="472" y="736"/>
                </a:lnTo>
                <a:lnTo>
                  <a:pt x="471" y="736"/>
                </a:lnTo>
                <a:lnTo>
                  <a:pt x="470" y="736"/>
                </a:lnTo>
                <a:lnTo>
                  <a:pt x="470" y="737"/>
                </a:lnTo>
                <a:lnTo>
                  <a:pt x="468" y="737"/>
                </a:lnTo>
                <a:lnTo>
                  <a:pt x="468" y="736"/>
                </a:lnTo>
                <a:lnTo>
                  <a:pt x="467" y="736"/>
                </a:lnTo>
                <a:lnTo>
                  <a:pt x="468" y="736"/>
                </a:lnTo>
                <a:lnTo>
                  <a:pt x="468" y="734"/>
                </a:lnTo>
                <a:lnTo>
                  <a:pt x="467" y="733"/>
                </a:lnTo>
                <a:lnTo>
                  <a:pt x="467" y="732"/>
                </a:lnTo>
                <a:lnTo>
                  <a:pt x="466" y="732"/>
                </a:lnTo>
                <a:lnTo>
                  <a:pt x="467" y="732"/>
                </a:lnTo>
                <a:lnTo>
                  <a:pt x="467" y="731"/>
                </a:lnTo>
                <a:lnTo>
                  <a:pt x="467" y="732"/>
                </a:lnTo>
                <a:lnTo>
                  <a:pt x="468" y="731"/>
                </a:lnTo>
                <a:lnTo>
                  <a:pt x="470" y="732"/>
                </a:lnTo>
                <a:lnTo>
                  <a:pt x="470" y="731"/>
                </a:lnTo>
                <a:lnTo>
                  <a:pt x="470" y="729"/>
                </a:lnTo>
                <a:lnTo>
                  <a:pt x="470" y="728"/>
                </a:lnTo>
                <a:lnTo>
                  <a:pt x="471" y="728"/>
                </a:lnTo>
                <a:lnTo>
                  <a:pt x="471" y="727"/>
                </a:lnTo>
                <a:lnTo>
                  <a:pt x="472" y="727"/>
                </a:lnTo>
                <a:lnTo>
                  <a:pt x="471" y="727"/>
                </a:lnTo>
                <a:lnTo>
                  <a:pt x="471" y="725"/>
                </a:lnTo>
                <a:lnTo>
                  <a:pt x="471" y="724"/>
                </a:lnTo>
                <a:lnTo>
                  <a:pt x="472" y="723"/>
                </a:lnTo>
                <a:lnTo>
                  <a:pt x="472" y="721"/>
                </a:lnTo>
                <a:lnTo>
                  <a:pt x="473" y="721"/>
                </a:lnTo>
                <a:lnTo>
                  <a:pt x="473" y="723"/>
                </a:lnTo>
                <a:lnTo>
                  <a:pt x="473" y="724"/>
                </a:lnTo>
                <a:lnTo>
                  <a:pt x="475" y="724"/>
                </a:lnTo>
                <a:lnTo>
                  <a:pt x="475" y="723"/>
                </a:lnTo>
                <a:lnTo>
                  <a:pt x="476" y="723"/>
                </a:lnTo>
                <a:lnTo>
                  <a:pt x="476" y="724"/>
                </a:lnTo>
                <a:lnTo>
                  <a:pt x="477" y="724"/>
                </a:lnTo>
                <a:lnTo>
                  <a:pt x="479" y="724"/>
                </a:lnTo>
                <a:lnTo>
                  <a:pt x="479" y="723"/>
                </a:lnTo>
                <a:lnTo>
                  <a:pt x="480" y="721"/>
                </a:lnTo>
                <a:lnTo>
                  <a:pt x="481" y="723"/>
                </a:lnTo>
                <a:lnTo>
                  <a:pt x="483" y="723"/>
                </a:lnTo>
                <a:lnTo>
                  <a:pt x="483" y="724"/>
                </a:lnTo>
                <a:lnTo>
                  <a:pt x="481" y="725"/>
                </a:lnTo>
                <a:lnTo>
                  <a:pt x="483" y="725"/>
                </a:lnTo>
                <a:lnTo>
                  <a:pt x="484" y="725"/>
                </a:lnTo>
                <a:lnTo>
                  <a:pt x="485" y="724"/>
                </a:lnTo>
                <a:lnTo>
                  <a:pt x="485" y="725"/>
                </a:lnTo>
                <a:lnTo>
                  <a:pt x="485" y="727"/>
                </a:lnTo>
                <a:lnTo>
                  <a:pt x="487" y="728"/>
                </a:lnTo>
                <a:lnTo>
                  <a:pt x="488" y="728"/>
                </a:lnTo>
                <a:lnTo>
                  <a:pt x="489" y="728"/>
                </a:lnTo>
                <a:lnTo>
                  <a:pt x="489" y="727"/>
                </a:lnTo>
                <a:lnTo>
                  <a:pt x="490" y="727"/>
                </a:lnTo>
                <a:lnTo>
                  <a:pt x="490" y="725"/>
                </a:lnTo>
                <a:lnTo>
                  <a:pt x="492" y="724"/>
                </a:lnTo>
                <a:lnTo>
                  <a:pt x="490" y="724"/>
                </a:lnTo>
                <a:lnTo>
                  <a:pt x="492" y="723"/>
                </a:lnTo>
                <a:lnTo>
                  <a:pt x="490" y="721"/>
                </a:lnTo>
                <a:lnTo>
                  <a:pt x="489" y="721"/>
                </a:lnTo>
                <a:lnTo>
                  <a:pt x="488" y="721"/>
                </a:lnTo>
                <a:lnTo>
                  <a:pt x="488" y="720"/>
                </a:lnTo>
                <a:lnTo>
                  <a:pt x="489" y="720"/>
                </a:lnTo>
                <a:lnTo>
                  <a:pt x="490" y="720"/>
                </a:lnTo>
                <a:lnTo>
                  <a:pt x="492" y="720"/>
                </a:lnTo>
                <a:lnTo>
                  <a:pt x="492" y="721"/>
                </a:lnTo>
                <a:lnTo>
                  <a:pt x="493" y="720"/>
                </a:lnTo>
                <a:lnTo>
                  <a:pt x="494" y="720"/>
                </a:lnTo>
                <a:lnTo>
                  <a:pt x="494" y="721"/>
                </a:lnTo>
                <a:lnTo>
                  <a:pt x="496" y="721"/>
                </a:lnTo>
                <a:lnTo>
                  <a:pt x="496" y="720"/>
                </a:lnTo>
                <a:lnTo>
                  <a:pt x="496" y="719"/>
                </a:lnTo>
                <a:lnTo>
                  <a:pt x="497" y="719"/>
                </a:lnTo>
                <a:lnTo>
                  <a:pt x="496" y="719"/>
                </a:lnTo>
                <a:lnTo>
                  <a:pt x="497" y="719"/>
                </a:lnTo>
                <a:lnTo>
                  <a:pt x="498" y="717"/>
                </a:lnTo>
                <a:lnTo>
                  <a:pt x="497" y="716"/>
                </a:lnTo>
                <a:lnTo>
                  <a:pt x="496" y="716"/>
                </a:lnTo>
                <a:lnTo>
                  <a:pt x="494" y="716"/>
                </a:lnTo>
                <a:lnTo>
                  <a:pt x="493" y="715"/>
                </a:lnTo>
                <a:lnTo>
                  <a:pt x="494" y="715"/>
                </a:lnTo>
                <a:lnTo>
                  <a:pt x="496" y="714"/>
                </a:lnTo>
                <a:lnTo>
                  <a:pt x="494" y="714"/>
                </a:lnTo>
                <a:lnTo>
                  <a:pt x="493" y="714"/>
                </a:lnTo>
                <a:lnTo>
                  <a:pt x="492" y="714"/>
                </a:lnTo>
                <a:lnTo>
                  <a:pt x="492" y="715"/>
                </a:lnTo>
                <a:lnTo>
                  <a:pt x="490" y="714"/>
                </a:lnTo>
                <a:lnTo>
                  <a:pt x="492" y="714"/>
                </a:lnTo>
                <a:lnTo>
                  <a:pt x="492" y="712"/>
                </a:lnTo>
                <a:lnTo>
                  <a:pt x="493" y="712"/>
                </a:lnTo>
                <a:lnTo>
                  <a:pt x="494" y="712"/>
                </a:lnTo>
                <a:lnTo>
                  <a:pt x="494" y="711"/>
                </a:lnTo>
                <a:lnTo>
                  <a:pt x="493" y="711"/>
                </a:lnTo>
                <a:lnTo>
                  <a:pt x="492" y="711"/>
                </a:lnTo>
                <a:lnTo>
                  <a:pt x="492" y="710"/>
                </a:lnTo>
                <a:lnTo>
                  <a:pt x="493" y="710"/>
                </a:lnTo>
                <a:lnTo>
                  <a:pt x="493" y="708"/>
                </a:lnTo>
                <a:lnTo>
                  <a:pt x="493" y="707"/>
                </a:lnTo>
                <a:lnTo>
                  <a:pt x="493" y="706"/>
                </a:lnTo>
                <a:lnTo>
                  <a:pt x="494" y="707"/>
                </a:lnTo>
                <a:lnTo>
                  <a:pt x="493" y="707"/>
                </a:lnTo>
                <a:lnTo>
                  <a:pt x="494" y="708"/>
                </a:lnTo>
                <a:lnTo>
                  <a:pt x="494" y="710"/>
                </a:lnTo>
                <a:lnTo>
                  <a:pt x="496" y="708"/>
                </a:lnTo>
                <a:lnTo>
                  <a:pt x="496" y="707"/>
                </a:lnTo>
                <a:lnTo>
                  <a:pt x="496" y="706"/>
                </a:lnTo>
                <a:lnTo>
                  <a:pt x="497" y="706"/>
                </a:lnTo>
                <a:lnTo>
                  <a:pt x="498" y="707"/>
                </a:lnTo>
                <a:lnTo>
                  <a:pt x="497" y="707"/>
                </a:lnTo>
                <a:lnTo>
                  <a:pt x="498" y="707"/>
                </a:lnTo>
                <a:lnTo>
                  <a:pt x="500" y="707"/>
                </a:lnTo>
                <a:lnTo>
                  <a:pt x="500" y="706"/>
                </a:lnTo>
                <a:lnTo>
                  <a:pt x="501" y="706"/>
                </a:lnTo>
                <a:lnTo>
                  <a:pt x="501" y="707"/>
                </a:lnTo>
                <a:lnTo>
                  <a:pt x="502" y="707"/>
                </a:lnTo>
                <a:lnTo>
                  <a:pt x="502" y="708"/>
                </a:lnTo>
                <a:lnTo>
                  <a:pt x="501" y="708"/>
                </a:lnTo>
                <a:lnTo>
                  <a:pt x="500" y="708"/>
                </a:lnTo>
                <a:lnTo>
                  <a:pt x="498" y="708"/>
                </a:lnTo>
                <a:lnTo>
                  <a:pt x="498" y="710"/>
                </a:lnTo>
                <a:lnTo>
                  <a:pt x="498" y="711"/>
                </a:lnTo>
                <a:lnTo>
                  <a:pt x="500" y="712"/>
                </a:lnTo>
                <a:lnTo>
                  <a:pt x="500" y="711"/>
                </a:lnTo>
                <a:lnTo>
                  <a:pt x="500" y="712"/>
                </a:lnTo>
                <a:lnTo>
                  <a:pt x="500" y="714"/>
                </a:lnTo>
                <a:lnTo>
                  <a:pt x="500" y="715"/>
                </a:lnTo>
                <a:lnTo>
                  <a:pt x="501" y="715"/>
                </a:lnTo>
                <a:lnTo>
                  <a:pt x="502" y="714"/>
                </a:lnTo>
                <a:lnTo>
                  <a:pt x="502" y="715"/>
                </a:lnTo>
                <a:lnTo>
                  <a:pt x="501" y="716"/>
                </a:lnTo>
                <a:lnTo>
                  <a:pt x="501" y="717"/>
                </a:lnTo>
                <a:lnTo>
                  <a:pt x="501" y="719"/>
                </a:lnTo>
                <a:lnTo>
                  <a:pt x="500" y="719"/>
                </a:lnTo>
                <a:lnTo>
                  <a:pt x="500" y="720"/>
                </a:lnTo>
                <a:lnTo>
                  <a:pt x="500" y="721"/>
                </a:lnTo>
                <a:lnTo>
                  <a:pt x="500" y="723"/>
                </a:lnTo>
                <a:lnTo>
                  <a:pt x="501" y="724"/>
                </a:lnTo>
                <a:lnTo>
                  <a:pt x="501" y="725"/>
                </a:lnTo>
                <a:lnTo>
                  <a:pt x="502" y="725"/>
                </a:lnTo>
                <a:lnTo>
                  <a:pt x="502" y="727"/>
                </a:lnTo>
                <a:lnTo>
                  <a:pt x="502" y="728"/>
                </a:lnTo>
                <a:lnTo>
                  <a:pt x="504" y="728"/>
                </a:lnTo>
                <a:lnTo>
                  <a:pt x="504" y="729"/>
                </a:lnTo>
                <a:lnTo>
                  <a:pt x="505" y="729"/>
                </a:lnTo>
                <a:lnTo>
                  <a:pt x="506" y="729"/>
                </a:lnTo>
                <a:lnTo>
                  <a:pt x="506" y="728"/>
                </a:lnTo>
                <a:lnTo>
                  <a:pt x="506" y="727"/>
                </a:lnTo>
                <a:lnTo>
                  <a:pt x="507" y="727"/>
                </a:lnTo>
                <a:lnTo>
                  <a:pt x="506" y="727"/>
                </a:lnTo>
                <a:lnTo>
                  <a:pt x="506" y="725"/>
                </a:lnTo>
                <a:lnTo>
                  <a:pt x="507" y="725"/>
                </a:lnTo>
                <a:lnTo>
                  <a:pt x="509" y="724"/>
                </a:lnTo>
                <a:lnTo>
                  <a:pt x="510" y="724"/>
                </a:lnTo>
                <a:lnTo>
                  <a:pt x="510" y="723"/>
                </a:lnTo>
                <a:lnTo>
                  <a:pt x="511" y="723"/>
                </a:lnTo>
                <a:lnTo>
                  <a:pt x="511" y="721"/>
                </a:lnTo>
                <a:lnTo>
                  <a:pt x="513" y="721"/>
                </a:lnTo>
                <a:lnTo>
                  <a:pt x="513" y="723"/>
                </a:lnTo>
                <a:lnTo>
                  <a:pt x="514" y="723"/>
                </a:lnTo>
                <a:lnTo>
                  <a:pt x="515" y="721"/>
                </a:lnTo>
                <a:lnTo>
                  <a:pt x="514" y="720"/>
                </a:lnTo>
                <a:lnTo>
                  <a:pt x="514" y="719"/>
                </a:lnTo>
                <a:lnTo>
                  <a:pt x="515" y="719"/>
                </a:lnTo>
                <a:lnTo>
                  <a:pt x="517" y="717"/>
                </a:lnTo>
                <a:lnTo>
                  <a:pt x="517" y="715"/>
                </a:lnTo>
                <a:lnTo>
                  <a:pt x="518" y="715"/>
                </a:lnTo>
                <a:lnTo>
                  <a:pt x="518" y="714"/>
                </a:lnTo>
                <a:lnTo>
                  <a:pt x="519" y="712"/>
                </a:lnTo>
                <a:lnTo>
                  <a:pt x="521" y="712"/>
                </a:lnTo>
                <a:lnTo>
                  <a:pt x="522" y="711"/>
                </a:lnTo>
                <a:lnTo>
                  <a:pt x="523" y="711"/>
                </a:lnTo>
                <a:lnTo>
                  <a:pt x="523" y="710"/>
                </a:lnTo>
                <a:lnTo>
                  <a:pt x="523" y="708"/>
                </a:lnTo>
                <a:lnTo>
                  <a:pt x="523" y="707"/>
                </a:lnTo>
                <a:lnTo>
                  <a:pt x="524" y="707"/>
                </a:lnTo>
                <a:lnTo>
                  <a:pt x="526" y="706"/>
                </a:lnTo>
                <a:lnTo>
                  <a:pt x="526" y="704"/>
                </a:lnTo>
                <a:lnTo>
                  <a:pt x="526" y="706"/>
                </a:lnTo>
                <a:lnTo>
                  <a:pt x="527" y="706"/>
                </a:lnTo>
                <a:lnTo>
                  <a:pt x="528" y="706"/>
                </a:lnTo>
                <a:lnTo>
                  <a:pt x="530" y="706"/>
                </a:lnTo>
                <a:lnTo>
                  <a:pt x="530" y="707"/>
                </a:lnTo>
                <a:lnTo>
                  <a:pt x="531" y="707"/>
                </a:lnTo>
                <a:lnTo>
                  <a:pt x="532" y="707"/>
                </a:lnTo>
                <a:lnTo>
                  <a:pt x="532" y="706"/>
                </a:lnTo>
                <a:lnTo>
                  <a:pt x="534" y="704"/>
                </a:lnTo>
                <a:lnTo>
                  <a:pt x="534" y="703"/>
                </a:lnTo>
                <a:lnTo>
                  <a:pt x="534" y="702"/>
                </a:lnTo>
                <a:lnTo>
                  <a:pt x="535" y="702"/>
                </a:lnTo>
                <a:lnTo>
                  <a:pt x="535" y="700"/>
                </a:lnTo>
                <a:lnTo>
                  <a:pt x="535" y="699"/>
                </a:lnTo>
                <a:lnTo>
                  <a:pt x="535" y="698"/>
                </a:lnTo>
                <a:lnTo>
                  <a:pt x="534" y="698"/>
                </a:lnTo>
                <a:lnTo>
                  <a:pt x="532" y="697"/>
                </a:lnTo>
                <a:lnTo>
                  <a:pt x="532" y="695"/>
                </a:lnTo>
                <a:lnTo>
                  <a:pt x="531" y="695"/>
                </a:lnTo>
                <a:lnTo>
                  <a:pt x="530" y="695"/>
                </a:lnTo>
                <a:lnTo>
                  <a:pt x="528" y="695"/>
                </a:lnTo>
                <a:lnTo>
                  <a:pt x="528" y="694"/>
                </a:lnTo>
                <a:lnTo>
                  <a:pt x="527" y="694"/>
                </a:lnTo>
                <a:lnTo>
                  <a:pt x="527" y="693"/>
                </a:lnTo>
                <a:lnTo>
                  <a:pt x="526" y="691"/>
                </a:lnTo>
                <a:lnTo>
                  <a:pt x="527" y="691"/>
                </a:lnTo>
                <a:lnTo>
                  <a:pt x="528" y="691"/>
                </a:lnTo>
                <a:lnTo>
                  <a:pt x="530" y="691"/>
                </a:lnTo>
                <a:lnTo>
                  <a:pt x="530" y="690"/>
                </a:lnTo>
                <a:lnTo>
                  <a:pt x="531" y="693"/>
                </a:lnTo>
                <a:lnTo>
                  <a:pt x="532" y="693"/>
                </a:lnTo>
                <a:lnTo>
                  <a:pt x="534" y="694"/>
                </a:lnTo>
                <a:lnTo>
                  <a:pt x="535" y="694"/>
                </a:lnTo>
                <a:lnTo>
                  <a:pt x="535" y="693"/>
                </a:lnTo>
                <a:lnTo>
                  <a:pt x="536" y="693"/>
                </a:lnTo>
                <a:lnTo>
                  <a:pt x="538" y="691"/>
                </a:lnTo>
                <a:lnTo>
                  <a:pt x="540" y="690"/>
                </a:lnTo>
                <a:lnTo>
                  <a:pt x="543" y="687"/>
                </a:lnTo>
                <a:lnTo>
                  <a:pt x="544" y="686"/>
                </a:lnTo>
                <a:lnTo>
                  <a:pt x="544" y="685"/>
                </a:lnTo>
                <a:lnTo>
                  <a:pt x="544" y="683"/>
                </a:lnTo>
                <a:lnTo>
                  <a:pt x="545" y="682"/>
                </a:lnTo>
                <a:lnTo>
                  <a:pt x="545" y="683"/>
                </a:lnTo>
                <a:lnTo>
                  <a:pt x="547" y="682"/>
                </a:lnTo>
                <a:lnTo>
                  <a:pt x="548" y="681"/>
                </a:lnTo>
                <a:lnTo>
                  <a:pt x="548" y="679"/>
                </a:lnTo>
                <a:lnTo>
                  <a:pt x="548" y="678"/>
                </a:lnTo>
                <a:lnTo>
                  <a:pt x="548" y="677"/>
                </a:lnTo>
                <a:lnTo>
                  <a:pt x="548" y="676"/>
                </a:lnTo>
                <a:lnTo>
                  <a:pt x="548" y="677"/>
                </a:lnTo>
                <a:lnTo>
                  <a:pt x="547" y="677"/>
                </a:lnTo>
                <a:lnTo>
                  <a:pt x="547" y="676"/>
                </a:lnTo>
                <a:lnTo>
                  <a:pt x="547" y="674"/>
                </a:lnTo>
                <a:lnTo>
                  <a:pt x="548" y="673"/>
                </a:lnTo>
                <a:lnTo>
                  <a:pt x="548" y="672"/>
                </a:lnTo>
                <a:lnTo>
                  <a:pt x="549" y="670"/>
                </a:lnTo>
                <a:lnTo>
                  <a:pt x="549" y="669"/>
                </a:lnTo>
                <a:lnTo>
                  <a:pt x="549" y="668"/>
                </a:lnTo>
                <a:lnTo>
                  <a:pt x="549" y="666"/>
                </a:lnTo>
                <a:lnTo>
                  <a:pt x="549" y="665"/>
                </a:lnTo>
                <a:lnTo>
                  <a:pt x="549" y="664"/>
                </a:lnTo>
                <a:lnTo>
                  <a:pt x="549" y="662"/>
                </a:lnTo>
                <a:lnTo>
                  <a:pt x="551" y="662"/>
                </a:lnTo>
                <a:lnTo>
                  <a:pt x="551" y="661"/>
                </a:lnTo>
                <a:lnTo>
                  <a:pt x="551" y="660"/>
                </a:lnTo>
                <a:lnTo>
                  <a:pt x="552" y="659"/>
                </a:lnTo>
                <a:lnTo>
                  <a:pt x="552" y="657"/>
                </a:lnTo>
                <a:lnTo>
                  <a:pt x="552" y="656"/>
                </a:lnTo>
                <a:lnTo>
                  <a:pt x="552" y="655"/>
                </a:lnTo>
                <a:lnTo>
                  <a:pt x="552" y="653"/>
                </a:lnTo>
                <a:lnTo>
                  <a:pt x="553" y="653"/>
                </a:lnTo>
                <a:lnTo>
                  <a:pt x="553" y="652"/>
                </a:lnTo>
                <a:lnTo>
                  <a:pt x="552" y="652"/>
                </a:lnTo>
                <a:lnTo>
                  <a:pt x="552" y="649"/>
                </a:lnTo>
                <a:lnTo>
                  <a:pt x="552" y="648"/>
                </a:lnTo>
                <a:lnTo>
                  <a:pt x="551" y="647"/>
                </a:lnTo>
                <a:lnTo>
                  <a:pt x="549" y="647"/>
                </a:lnTo>
                <a:lnTo>
                  <a:pt x="549" y="645"/>
                </a:lnTo>
                <a:lnTo>
                  <a:pt x="549" y="647"/>
                </a:lnTo>
                <a:lnTo>
                  <a:pt x="548" y="647"/>
                </a:lnTo>
                <a:lnTo>
                  <a:pt x="548" y="645"/>
                </a:lnTo>
                <a:lnTo>
                  <a:pt x="548" y="644"/>
                </a:lnTo>
                <a:lnTo>
                  <a:pt x="548" y="643"/>
                </a:lnTo>
                <a:lnTo>
                  <a:pt x="547" y="642"/>
                </a:lnTo>
                <a:lnTo>
                  <a:pt x="547" y="640"/>
                </a:lnTo>
                <a:lnTo>
                  <a:pt x="545" y="640"/>
                </a:lnTo>
                <a:lnTo>
                  <a:pt x="544" y="640"/>
                </a:lnTo>
                <a:lnTo>
                  <a:pt x="544" y="639"/>
                </a:lnTo>
                <a:lnTo>
                  <a:pt x="543" y="639"/>
                </a:lnTo>
                <a:lnTo>
                  <a:pt x="543" y="640"/>
                </a:lnTo>
                <a:lnTo>
                  <a:pt x="542" y="640"/>
                </a:lnTo>
                <a:lnTo>
                  <a:pt x="540" y="642"/>
                </a:lnTo>
                <a:lnTo>
                  <a:pt x="538" y="642"/>
                </a:lnTo>
                <a:lnTo>
                  <a:pt x="536" y="642"/>
                </a:lnTo>
                <a:lnTo>
                  <a:pt x="536" y="640"/>
                </a:lnTo>
                <a:lnTo>
                  <a:pt x="536" y="639"/>
                </a:lnTo>
                <a:lnTo>
                  <a:pt x="535" y="639"/>
                </a:lnTo>
                <a:lnTo>
                  <a:pt x="535" y="638"/>
                </a:lnTo>
                <a:lnTo>
                  <a:pt x="535" y="636"/>
                </a:lnTo>
                <a:lnTo>
                  <a:pt x="535" y="635"/>
                </a:lnTo>
                <a:lnTo>
                  <a:pt x="534" y="635"/>
                </a:lnTo>
                <a:lnTo>
                  <a:pt x="534" y="632"/>
                </a:lnTo>
                <a:lnTo>
                  <a:pt x="535" y="631"/>
                </a:lnTo>
                <a:lnTo>
                  <a:pt x="534" y="630"/>
                </a:lnTo>
                <a:lnTo>
                  <a:pt x="534" y="628"/>
                </a:lnTo>
                <a:lnTo>
                  <a:pt x="535" y="628"/>
                </a:lnTo>
                <a:lnTo>
                  <a:pt x="535" y="627"/>
                </a:lnTo>
                <a:lnTo>
                  <a:pt x="534" y="626"/>
                </a:lnTo>
                <a:lnTo>
                  <a:pt x="532" y="626"/>
                </a:lnTo>
                <a:lnTo>
                  <a:pt x="532" y="625"/>
                </a:lnTo>
                <a:lnTo>
                  <a:pt x="531" y="625"/>
                </a:lnTo>
                <a:lnTo>
                  <a:pt x="531" y="626"/>
                </a:lnTo>
                <a:lnTo>
                  <a:pt x="530" y="626"/>
                </a:lnTo>
                <a:lnTo>
                  <a:pt x="528" y="626"/>
                </a:lnTo>
                <a:lnTo>
                  <a:pt x="530" y="626"/>
                </a:lnTo>
                <a:lnTo>
                  <a:pt x="530" y="623"/>
                </a:lnTo>
                <a:lnTo>
                  <a:pt x="528" y="623"/>
                </a:lnTo>
                <a:lnTo>
                  <a:pt x="527" y="625"/>
                </a:lnTo>
                <a:lnTo>
                  <a:pt x="527" y="623"/>
                </a:lnTo>
                <a:lnTo>
                  <a:pt x="526" y="623"/>
                </a:lnTo>
                <a:lnTo>
                  <a:pt x="526" y="625"/>
                </a:lnTo>
                <a:lnTo>
                  <a:pt x="524" y="623"/>
                </a:lnTo>
                <a:lnTo>
                  <a:pt x="526" y="623"/>
                </a:lnTo>
                <a:lnTo>
                  <a:pt x="524" y="623"/>
                </a:lnTo>
                <a:lnTo>
                  <a:pt x="524" y="622"/>
                </a:lnTo>
                <a:lnTo>
                  <a:pt x="524" y="623"/>
                </a:lnTo>
                <a:lnTo>
                  <a:pt x="523" y="623"/>
                </a:lnTo>
                <a:lnTo>
                  <a:pt x="522" y="623"/>
                </a:lnTo>
                <a:lnTo>
                  <a:pt x="522" y="622"/>
                </a:lnTo>
                <a:lnTo>
                  <a:pt x="522" y="621"/>
                </a:lnTo>
                <a:lnTo>
                  <a:pt x="522" y="619"/>
                </a:lnTo>
                <a:lnTo>
                  <a:pt x="523" y="619"/>
                </a:lnTo>
                <a:lnTo>
                  <a:pt x="524" y="621"/>
                </a:lnTo>
                <a:lnTo>
                  <a:pt x="526" y="621"/>
                </a:lnTo>
                <a:lnTo>
                  <a:pt x="527" y="621"/>
                </a:lnTo>
                <a:lnTo>
                  <a:pt x="528" y="621"/>
                </a:lnTo>
                <a:lnTo>
                  <a:pt x="530" y="621"/>
                </a:lnTo>
                <a:lnTo>
                  <a:pt x="530" y="619"/>
                </a:lnTo>
                <a:lnTo>
                  <a:pt x="528" y="619"/>
                </a:lnTo>
                <a:lnTo>
                  <a:pt x="528" y="618"/>
                </a:lnTo>
                <a:lnTo>
                  <a:pt x="527" y="618"/>
                </a:lnTo>
                <a:lnTo>
                  <a:pt x="527" y="617"/>
                </a:lnTo>
                <a:lnTo>
                  <a:pt x="526" y="617"/>
                </a:lnTo>
                <a:lnTo>
                  <a:pt x="524" y="617"/>
                </a:lnTo>
                <a:lnTo>
                  <a:pt x="524" y="615"/>
                </a:lnTo>
                <a:lnTo>
                  <a:pt x="526" y="615"/>
                </a:lnTo>
                <a:lnTo>
                  <a:pt x="527" y="617"/>
                </a:lnTo>
                <a:lnTo>
                  <a:pt x="528" y="617"/>
                </a:lnTo>
                <a:lnTo>
                  <a:pt x="530" y="617"/>
                </a:lnTo>
                <a:lnTo>
                  <a:pt x="528" y="615"/>
                </a:lnTo>
                <a:lnTo>
                  <a:pt x="530" y="615"/>
                </a:lnTo>
                <a:lnTo>
                  <a:pt x="530" y="614"/>
                </a:lnTo>
                <a:lnTo>
                  <a:pt x="531" y="614"/>
                </a:lnTo>
                <a:lnTo>
                  <a:pt x="532" y="614"/>
                </a:lnTo>
                <a:lnTo>
                  <a:pt x="534" y="614"/>
                </a:lnTo>
                <a:lnTo>
                  <a:pt x="534" y="613"/>
                </a:lnTo>
                <a:lnTo>
                  <a:pt x="532" y="613"/>
                </a:lnTo>
                <a:lnTo>
                  <a:pt x="532" y="611"/>
                </a:lnTo>
                <a:lnTo>
                  <a:pt x="531" y="611"/>
                </a:lnTo>
                <a:lnTo>
                  <a:pt x="531" y="610"/>
                </a:lnTo>
                <a:lnTo>
                  <a:pt x="530" y="610"/>
                </a:lnTo>
                <a:lnTo>
                  <a:pt x="528" y="609"/>
                </a:lnTo>
                <a:lnTo>
                  <a:pt x="528" y="610"/>
                </a:lnTo>
                <a:lnTo>
                  <a:pt x="527" y="610"/>
                </a:lnTo>
                <a:lnTo>
                  <a:pt x="526" y="610"/>
                </a:lnTo>
                <a:lnTo>
                  <a:pt x="526" y="609"/>
                </a:lnTo>
                <a:lnTo>
                  <a:pt x="524" y="609"/>
                </a:lnTo>
                <a:lnTo>
                  <a:pt x="523" y="609"/>
                </a:lnTo>
                <a:lnTo>
                  <a:pt x="523" y="610"/>
                </a:lnTo>
                <a:lnTo>
                  <a:pt x="523" y="609"/>
                </a:lnTo>
                <a:lnTo>
                  <a:pt x="524" y="606"/>
                </a:lnTo>
                <a:lnTo>
                  <a:pt x="526" y="607"/>
                </a:lnTo>
                <a:lnTo>
                  <a:pt x="526" y="606"/>
                </a:lnTo>
                <a:lnTo>
                  <a:pt x="527" y="606"/>
                </a:lnTo>
                <a:lnTo>
                  <a:pt x="526" y="605"/>
                </a:lnTo>
                <a:lnTo>
                  <a:pt x="527" y="604"/>
                </a:lnTo>
                <a:lnTo>
                  <a:pt x="526" y="602"/>
                </a:lnTo>
                <a:lnTo>
                  <a:pt x="523" y="602"/>
                </a:lnTo>
                <a:lnTo>
                  <a:pt x="523" y="601"/>
                </a:lnTo>
                <a:lnTo>
                  <a:pt x="524" y="601"/>
                </a:lnTo>
                <a:lnTo>
                  <a:pt x="524" y="600"/>
                </a:lnTo>
                <a:lnTo>
                  <a:pt x="524" y="598"/>
                </a:lnTo>
                <a:lnTo>
                  <a:pt x="526" y="598"/>
                </a:lnTo>
                <a:lnTo>
                  <a:pt x="527" y="598"/>
                </a:lnTo>
                <a:lnTo>
                  <a:pt x="527" y="600"/>
                </a:lnTo>
                <a:lnTo>
                  <a:pt x="528" y="600"/>
                </a:lnTo>
                <a:lnTo>
                  <a:pt x="528" y="598"/>
                </a:lnTo>
                <a:lnTo>
                  <a:pt x="530" y="598"/>
                </a:lnTo>
                <a:lnTo>
                  <a:pt x="530" y="600"/>
                </a:lnTo>
                <a:lnTo>
                  <a:pt x="530" y="601"/>
                </a:lnTo>
                <a:lnTo>
                  <a:pt x="530" y="602"/>
                </a:lnTo>
                <a:lnTo>
                  <a:pt x="530" y="604"/>
                </a:lnTo>
                <a:lnTo>
                  <a:pt x="528" y="602"/>
                </a:lnTo>
                <a:lnTo>
                  <a:pt x="528" y="604"/>
                </a:lnTo>
                <a:lnTo>
                  <a:pt x="530" y="604"/>
                </a:lnTo>
                <a:lnTo>
                  <a:pt x="530" y="605"/>
                </a:lnTo>
                <a:lnTo>
                  <a:pt x="530" y="606"/>
                </a:lnTo>
                <a:lnTo>
                  <a:pt x="531" y="607"/>
                </a:lnTo>
                <a:lnTo>
                  <a:pt x="530" y="607"/>
                </a:lnTo>
                <a:lnTo>
                  <a:pt x="531" y="607"/>
                </a:lnTo>
                <a:lnTo>
                  <a:pt x="532" y="607"/>
                </a:lnTo>
                <a:lnTo>
                  <a:pt x="534" y="606"/>
                </a:lnTo>
                <a:lnTo>
                  <a:pt x="532" y="605"/>
                </a:lnTo>
                <a:lnTo>
                  <a:pt x="532" y="604"/>
                </a:lnTo>
                <a:lnTo>
                  <a:pt x="531" y="604"/>
                </a:lnTo>
                <a:lnTo>
                  <a:pt x="531" y="602"/>
                </a:lnTo>
                <a:lnTo>
                  <a:pt x="532" y="602"/>
                </a:lnTo>
                <a:lnTo>
                  <a:pt x="534" y="602"/>
                </a:lnTo>
                <a:lnTo>
                  <a:pt x="534" y="601"/>
                </a:lnTo>
                <a:lnTo>
                  <a:pt x="535" y="600"/>
                </a:lnTo>
                <a:lnTo>
                  <a:pt x="536" y="600"/>
                </a:lnTo>
                <a:lnTo>
                  <a:pt x="535" y="601"/>
                </a:lnTo>
                <a:lnTo>
                  <a:pt x="536" y="601"/>
                </a:lnTo>
                <a:lnTo>
                  <a:pt x="536" y="602"/>
                </a:lnTo>
                <a:lnTo>
                  <a:pt x="538" y="602"/>
                </a:lnTo>
                <a:lnTo>
                  <a:pt x="539" y="602"/>
                </a:lnTo>
                <a:lnTo>
                  <a:pt x="538" y="604"/>
                </a:lnTo>
                <a:lnTo>
                  <a:pt x="538" y="605"/>
                </a:lnTo>
                <a:lnTo>
                  <a:pt x="539" y="605"/>
                </a:lnTo>
                <a:lnTo>
                  <a:pt x="539" y="606"/>
                </a:lnTo>
                <a:lnTo>
                  <a:pt x="539" y="607"/>
                </a:lnTo>
                <a:lnTo>
                  <a:pt x="540" y="607"/>
                </a:lnTo>
                <a:lnTo>
                  <a:pt x="542" y="607"/>
                </a:lnTo>
                <a:lnTo>
                  <a:pt x="542" y="609"/>
                </a:lnTo>
                <a:lnTo>
                  <a:pt x="540" y="609"/>
                </a:lnTo>
                <a:lnTo>
                  <a:pt x="540" y="610"/>
                </a:lnTo>
                <a:lnTo>
                  <a:pt x="539" y="610"/>
                </a:lnTo>
                <a:lnTo>
                  <a:pt x="539" y="609"/>
                </a:lnTo>
                <a:lnTo>
                  <a:pt x="539" y="610"/>
                </a:lnTo>
                <a:lnTo>
                  <a:pt x="538" y="610"/>
                </a:lnTo>
                <a:lnTo>
                  <a:pt x="539" y="611"/>
                </a:lnTo>
                <a:lnTo>
                  <a:pt x="538" y="611"/>
                </a:lnTo>
                <a:lnTo>
                  <a:pt x="538" y="613"/>
                </a:lnTo>
                <a:lnTo>
                  <a:pt x="539" y="613"/>
                </a:lnTo>
                <a:lnTo>
                  <a:pt x="540" y="613"/>
                </a:lnTo>
                <a:lnTo>
                  <a:pt x="540" y="611"/>
                </a:lnTo>
                <a:lnTo>
                  <a:pt x="542" y="611"/>
                </a:lnTo>
                <a:lnTo>
                  <a:pt x="543" y="611"/>
                </a:lnTo>
                <a:lnTo>
                  <a:pt x="543" y="613"/>
                </a:lnTo>
                <a:lnTo>
                  <a:pt x="542" y="613"/>
                </a:lnTo>
                <a:lnTo>
                  <a:pt x="542" y="614"/>
                </a:lnTo>
                <a:lnTo>
                  <a:pt x="540" y="614"/>
                </a:lnTo>
                <a:lnTo>
                  <a:pt x="540" y="615"/>
                </a:lnTo>
                <a:lnTo>
                  <a:pt x="539" y="614"/>
                </a:lnTo>
                <a:lnTo>
                  <a:pt x="538" y="614"/>
                </a:lnTo>
                <a:lnTo>
                  <a:pt x="538" y="615"/>
                </a:lnTo>
                <a:lnTo>
                  <a:pt x="536" y="615"/>
                </a:lnTo>
                <a:lnTo>
                  <a:pt x="536" y="617"/>
                </a:lnTo>
                <a:lnTo>
                  <a:pt x="535" y="617"/>
                </a:lnTo>
                <a:lnTo>
                  <a:pt x="535" y="618"/>
                </a:lnTo>
                <a:lnTo>
                  <a:pt x="536" y="618"/>
                </a:lnTo>
                <a:lnTo>
                  <a:pt x="538" y="618"/>
                </a:lnTo>
                <a:lnTo>
                  <a:pt x="539" y="618"/>
                </a:lnTo>
                <a:lnTo>
                  <a:pt x="540" y="618"/>
                </a:lnTo>
                <a:lnTo>
                  <a:pt x="540" y="617"/>
                </a:lnTo>
                <a:lnTo>
                  <a:pt x="540" y="618"/>
                </a:lnTo>
                <a:lnTo>
                  <a:pt x="540" y="617"/>
                </a:lnTo>
                <a:lnTo>
                  <a:pt x="542" y="617"/>
                </a:lnTo>
                <a:lnTo>
                  <a:pt x="543" y="617"/>
                </a:lnTo>
                <a:lnTo>
                  <a:pt x="543" y="615"/>
                </a:lnTo>
                <a:lnTo>
                  <a:pt x="544" y="615"/>
                </a:lnTo>
                <a:lnTo>
                  <a:pt x="544" y="617"/>
                </a:lnTo>
                <a:lnTo>
                  <a:pt x="543" y="617"/>
                </a:lnTo>
                <a:lnTo>
                  <a:pt x="543" y="618"/>
                </a:lnTo>
                <a:lnTo>
                  <a:pt x="544" y="617"/>
                </a:lnTo>
                <a:lnTo>
                  <a:pt x="544" y="618"/>
                </a:lnTo>
                <a:lnTo>
                  <a:pt x="543" y="619"/>
                </a:lnTo>
                <a:lnTo>
                  <a:pt x="542" y="618"/>
                </a:lnTo>
                <a:lnTo>
                  <a:pt x="542" y="619"/>
                </a:lnTo>
                <a:lnTo>
                  <a:pt x="540" y="619"/>
                </a:lnTo>
                <a:lnTo>
                  <a:pt x="540" y="621"/>
                </a:lnTo>
                <a:lnTo>
                  <a:pt x="540" y="622"/>
                </a:lnTo>
                <a:lnTo>
                  <a:pt x="539" y="622"/>
                </a:lnTo>
                <a:lnTo>
                  <a:pt x="539" y="623"/>
                </a:lnTo>
                <a:lnTo>
                  <a:pt x="540" y="623"/>
                </a:lnTo>
                <a:lnTo>
                  <a:pt x="542" y="623"/>
                </a:lnTo>
                <a:lnTo>
                  <a:pt x="543" y="625"/>
                </a:lnTo>
                <a:lnTo>
                  <a:pt x="544" y="625"/>
                </a:lnTo>
                <a:lnTo>
                  <a:pt x="545" y="626"/>
                </a:lnTo>
                <a:lnTo>
                  <a:pt x="545" y="627"/>
                </a:lnTo>
                <a:lnTo>
                  <a:pt x="547" y="626"/>
                </a:lnTo>
                <a:lnTo>
                  <a:pt x="545" y="625"/>
                </a:lnTo>
                <a:lnTo>
                  <a:pt x="545" y="623"/>
                </a:lnTo>
                <a:lnTo>
                  <a:pt x="545" y="622"/>
                </a:lnTo>
                <a:lnTo>
                  <a:pt x="547" y="623"/>
                </a:lnTo>
                <a:lnTo>
                  <a:pt x="547" y="625"/>
                </a:lnTo>
                <a:lnTo>
                  <a:pt x="548" y="625"/>
                </a:lnTo>
                <a:lnTo>
                  <a:pt x="548" y="626"/>
                </a:lnTo>
                <a:lnTo>
                  <a:pt x="548" y="627"/>
                </a:lnTo>
                <a:lnTo>
                  <a:pt x="548" y="628"/>
                </a:lnTo>
                <a:lnTo>
                  <a:pt x="548" y="630"/>
                </a:lnTo>
                <a:lnTo>
                  <a:pt x="549" y="630"/>
                </a:lnTo>
                <a:lnTo>
                  <a:pt x="551" y="631"/>
                </a:lnTo>
                <a:lnTo>
                  <a:pt x="551" y="630"/>
                </a:lnTo>
                <a:lnTo>
                  <a:pt x="552" y="631"/>
                </a:lnTo>
                <a:lnTo>
                  <a:pt x="552" y="630"/>
                </a:lnTo>
                <a:lnTo>
                  <a:pt x="552" y="628"/>
                </a:lnTo>
                <a:lnTo>
                  <a:pt x="551" y="628"/>
                </a:lnTo>
                <a:lnTo>
                  <a:pt x="552" y="628"/>
                </a:lnTo>
                <a:lnTo>
                  <a:pt x="553" y="628"/>
                </a:lnTo>
                <a:lnTo>
                  <a:pt x="552" y="627"/>
                </a:lnTo>
                <a:lnTo>
                  <a:pt x="553" y="627"/>
                </a:lnTo>
                <a:lnTo>
                  <a:pt x="553" y="628"/>
                </a:lnTo>
                <a:lnTo>
                  <a:pt x="555" y="628"/>
                </a:lnTo>
                <a:lnTo>
                  <a:pt x="556" y="628"/>
                </a:lnTo>
                <a:lnTo>
                  <a:pt x="556" y="630"/>
                </a:lnTo>
                <a:lnTo>
                  <a:pt x="556" y="631"/>
                </a:lnTo>
                <a:lnTo>
                  <a:pt x="555" y="630"/>
                </a:lnTo>
                <a:lnTo>
                  <a:pt x="553" y="630"/>
                </a:lnTo>
                <a:lnTo>
                  <a:pt x="555" y="630"/>
                </a:lnTo>
                <a:lnTo>
                  <a:pt x="555" y="631"/>
                </a:lnTo>
                <a:lnTo>
                  <a:pt x="555" y="632"/>
                </a:lnTo>
                <a:lnTo>
                  <a:pt x="553" y="632"/>
                </a:lnTo>
                <a:lnTo>
                  <a:pt x="553" y="634"/>
                </a:lnTo>
                <a:lnTo>
                  <a:pt x="555" y="634"/>
                </a:lnTo>
                <a:lnTo>
                  <a:pt x="556" y="634"/>
                </a:lnTo>
                <a:lnTo>
                  <a:pt x="555" y="632"/>
                </a:lnTo>
                <a:lnTo>
                  <a:pt x="556" y="632"/>
                </a:lnTo>
                <a:lnTo>
                  <a:pt x="557" y="632"/>
                </a:lnTo>
                <a:lnTo>
                  <a:pt x="557" y="634"/>
                </a:lnTo>
                <a:lnTo>
                  <a:pt x="559" y="635"/>
                </a:lnTo>
                <a:lnTo>
                  <a:pt x="559" y="636"/>
                </a:lnTo>
                <a:lnTo>
                  <a:pt x="560" y="636"/>
                </a:lnTo>
                <a:lnTo>
                  <a:pt x="560" y="635"/>
                </a:lnTo>
                <a:lnTo>
                  <a:pt x="561" y="635"/>
                </a:lnTo>
                <a:lnTo>
                  <a:pt x="562" y="635"/>
                </a:lnTo>
                <a:lnTo>
                  <a:pt x="564" y="636"/>
                </a:lnTo>
                <a:lnTo>
                  <a:pt x="564" y="638"/>
                </a:lnTo>
                <a:lnTo>
                  <a:pt x="565" y="638"/>
                </a:lnTo>
                <a:lnTo>
                  <a:pt x="566" y="639"/>
                </a:lnTo>
                <a:lnTo>
                  <a:pt x="566" y="640"/>
                </a:lnTo>
                <a:lnTo>
                  <a:pt x="566" y="642"/>
                </a:lnTo>
                <a:lnTo>
                  <a:pt x="565" y="643"/>
                </a:lnTo>
                <a:lnTo>
                  <a:pt x="564" y="642"/>
                </a:lnTo>
                <a:lnTo>
                  <a:pt x="565" y="643"/>
                </a:lnTo>
                <a:lnTo>
                  <a:pt x="565" y="644"/>
                </a:lnTo>
                <a:lnTo>
                  <a:pt x="566" y="644"/>
                </a:lnTo>
                <a:lnTo>
                  <a:pt x="568" y="644"/>
                </a:lnTo>
                <a:lnTo>
                  <a:pt x="568" y="643"/>
                </a:lnTo>
                <a:lnTo>
                  <a:pt x="569" y="643"/>
                </a:lnTo>
                <a:lnTo>
                  <a:pt x="569" y="642"/>
                </a:lnTo>
                <a:lnTo>
                  <a:pt x="570" y="642"/>
                </a:lnTo>
                <a:lnTo>
                  <a:pt x="570" y="643"/>
                </a:lnTo>
                <a:lnTo>
                  <a:pt x="570" y="644"/>
                </a:lnTo>
                <a:lnTo>
                  <a:pt x="572" y="645"/>
                </a:lnTo>
                <a:lnTo>
                  <a:pt x="572" y="647"/>
                </a:lnTo>
                <a:lnTo>
                  <a:pt x="572" y="648"/>
                </a:lnTo>
                <a:lnTo>
                  <a:pt x="572" y="649"/>
                </a:lnTo>
                <a:lnTo>
                  <a:pt x="572" y="652"/>
                </a:lnTo>
                <a:lnTo>
                  <a:pt x="573" y="652"/>
                </a:lnTo>
                <a:lnTo>
                  <a:pt x="573" y="651"/>
                </a:lnTo>
                <a:lnTo>
                  <a:pt x="576" y="651"/>
                </a:lnTo>
                <a:lnTo>
                  <a:pt x="576" y="652"/>
                </a:lnTo>
                <a:lnTo>
                  <a:pt x="577" y="652"/>
                </a:lnTo>
                <a:lnTo>
                  <a:pt x="577" y="653"/>
                </a:lnTo>
                <a:lnTo>
                  <a:pt x="577" y="652"/>
                </a:lnTo>
                <a:lnTo>
                  <a:pt x="577" y="651"/>
                </a:lnTo>
                <a:lnTo>
                  <a:pt x="578" y="652"/>
                </a:lnTo>
                <a:lnTo>
                  <a:pt x="578" y="651"/>
                </a:lnTo>
                <a:lnTo>
                  <a:pt x="579" y="651"/>
                </a:lnTo>
                <a:lnTo>
                  <a:pt x="581" y="651"/>
                </a:lnTo>
                <a:lnTo>
                  <a:pt x="582" y="649"/>
                </a:lnTo>
                <a:lnTo>
                  <a:pt x="582" y="651"/>
                </a:lnTo>
                <a:lnTo>
                  <a:pt x="582" y="649"/>
                </a:lnTo>
                <a:lnTo>
                  <a:pt x="581" y="649"/>
                </a:lnTo>
                <a:lnTo>
                  <a:pt x="579" y="651"/>
                </a:lnTo>
                <a:lnTo>
                  <a:pt x="579" y="649"/>
                </a:lnTo>
                <a:lnTo>
                  <a:pt x="579" y="648"/>
                </a:lnTo>
                <a:lnTo>
                  <a:pt x="579" y="647"/>
                </a:lnTo>
                <a:lnTo>
                  <a:pt x="578" y="647"/>
                </a:lnTo>
                <a:lnTo>
                  <a:pt x="578" y="645"/>
                </a:lnTo>
                <a:lnTo>
                  <a:pt x="578" y="644"/>
                </a:lnTo>
                <a:lnTo>
                  <a:pt x="577" y="643"/>
                </a:lnTo>
                <a:lnTo>
                  <a:pt x="577" y="642"/>
                </a:lnTo>
                <a:lnTo>
                  <a:pt x="576" y="640"/>
                </a:lnTo>
                <a:lnTo>
                  <a:pt x="576" y="639"/>
                </a:lnTo>
                <a:lnTo>
                  <a:pt x="576" y="638"/>
                </a:lnTo>
                <a:lnTo>
                  <a:pt x="576" y="636"/>
                </a:lnTo>
                <a:lnTo>
                  <a:pt x="576" y="635"/>
                </a:lnTo>
                <a:lnTo>
                  <a:pt x="574" y="635"/>
                </a:lnTo>
                <a:lnTo>
                  <a:pt x="574" y="634"/>
                </a:lnTo>
                <a:lnTo>
                  <a:pt x="573" y="634"/>
                </a:lnTo>
                <a:lnTo>
                  <a:pt x="574" y="634"/>
                </a:lnTo>
                <a:lnTo>
                  <a:pt x="574" y="632"/>
                </a:lnTo>
                <a:lnTo>
                  <a:pt x="574" y="631"/>
                </a:lnTo>
                <a:lnTo>
                  <a:pt x="574" y="628"/>
                </a:lnTo>
                <a:lnTo>
                  <a:pt x="573" y="627"/>
                </a:lnTo>
                <a:lnTo>
                  <a:pt x="573" y="626"/>
                </a:lnTo>
                <a:lnTo>
                  <a:pt x="574" y="627"/>
                </a:lnTo>
                <a:lnTo>
                  <a:pt x="576" y="627"/>
                </a:lnTo>
                <a:lnTo>
                  <a:pt x="576" y="626"/>
                </a:lnTo>
                <a:lnTo>
                  <a:pt x="577" y="627"/>
                </a:lnTo>
                <a:lnTo>
                  <a:pt x="578" y="626"/>
                </a:lnTo>
                <a:lnTo>
                  <a:pt x="577" y="626"/>
                </a:lnTo>
                <a:lnTo>
                  <a:pt x="577" y="625"/>
                </a:lnTo>
                <a:lnTo>
                  <a:pt x="578" y="625"/>
                </a:lnTo>
                <a:lnTo>
                  <a:pt x="578" y="623"/>
                </a:lnTo>
                <a:lnTo>
                  <a:pt x="577" y="623"/>
                </a:lnTo>
                <a:lnTo>
                  <a:pt x="577" y="622"/>
                </a:lnTo>
                <a:lnTo>
                  <a:pt x="577" y="623"/>
                </a:lnTo>
                <a:lnTo>
                  <a:pt x="576" y="623"/>
                </a:lnTo>
                <a:lnTo>
                  <a:pt x="576" y="625"/>
                </a:lnTo>
                <a:lnTo>
                  <a:pt x="574" y="625"/>
                </a:lnTo>
                <a:lnTo>
                  <a:pt x="573" y="622"/>
                </a:lnTo>
                <a:lnTo>
                  <a:pt x="572" y="621"/>
                </a:lnTo>
                <a:lnTo>
                  <a:pt x="572" y="622"/>
                </a:lnTo>
                <a:lnTo>
                  <a:pt x="570" y="621"/>
                </a:lnTo>
                <a:lnTo>
                  <a:pt x="569" y="621"/>
                </a:lnTo>
                <a:lnTo>
                  <a:pt x="569" y="619"/>
                </a:lnTo>
                <a:lnTo>
                  <a:pt x="570" y="618"/>
                </a:lnTo>
                <a:lnTo>
                  <a:pt x="569" y="617"/>
                </a:lnTo>
                <a:lnTo>
                  <a:pt x="568" y="618"/>
                </a:lnTo>
                <a:lnTo>
                  <a:pt x="566" y="618"/>
                </a:lnTo>
                <a:lnTo>
                  <a:pt x="565" y="618"/>
                </a:lnTo>
                <a:lnTo>
                  <a:pt x="564" y="618"/>
                </a:lnTo>
                <a:lnTo>
                  <a:pt x="562" y="618"/>
                </a:lnTo>
                <a:lnTo>
                  <a:pt x="562" y="619"/>
                </a:lnTo>
                <a:lnTo>
                  <a:pt x="561" y="621"/>
                </a:lnTo>
                <a:lnTo>
                  <a:pt x="561" y="619"/>
                </a:lnTo>
                <a:lnTo>
                  <a:pt x="560" y="619"/>
                </a:lnTo>
                <a:lnTo>
                  <a:pt x="560" y="621"/>
                </a:lnTo>
                <a:lnTo>
                  <a:pt x="559" y="621"/>
                </a:lnTo>
                <a:lnTo>
                  <a:pt x="559" y="619"/>
                </a:lnTo>
                <a:lnTo>
                  <a:pt x="559" y="618"/>
                </a:lnTo>
                <a:lnTo>
                  <a:pt x="557" y="617"/>
                </a:lnTo>
                <a:lnTo>
                  <a:pt x="556" y="617"/>
                </a:lnTo>
                <a:lnTo>
                  <a:pt x="555" y="617"/>
                </a:lnTo>
                <a:lnTo>
                  <a:pt x="555" y="618"/>
                </a:lnTo>
                <a:lnTo>
                  <a:pt x="553" y="618"/>
                </a:lnTo>
                <a:lnTo>
                  <a:pt x="553" y="617"/>
                </a:lnTo>
                <a:lnTo>
                  <a:pt x="553" y="615"/>
                </a:lnTo>
                <a:lnTo>
                  <a:pt x="555" y="615"/>
                </a:lnTo>
                <a:lnTo>
                  <a:pt x="555" y="614"/>
                </a:lnTo>
                <a:lnTo>
                  <a:pt x="553" y="613"/>
                </a:lnTo>
                <a:lnTo>
                  <a:pt x="553" y="611"/>
                </a:lnTo>
                <a:lnTo>
                  <a:pt x="553" y="613"/>
                </a:lnTo>
                <a:lnTo>
                  <a:pt x="552" y="613"/>
                </a:lnTo>
                <a:lnTo>
                  <a:pt x="551" y="613"/>
                </a:lnTo>
                <a:lnTo>
                  <a:pt x="551" y="611"/>
                </a:lnTo>
                <a:lnTo>
                  <a:pt x="551" y="610"/>
                </a:lnTo>
                <a:lnTo>
                  <a:pt x="552" y="610"/>
                </a:lnTo>
                <a:lnTo>
                  <a:pt x="551" y="609"/>
                </a:lnTo>
                <a:lnTo>
                  <a:pt x="552" y="609"/>
                </a:lnTo>
                <a:lnTo>
                  <a:pt x="553" y="609"/>
                </a:lnTo>
                <a:lnTo>
                  <a:pt x="553" y="607"/>
                </a:lnTo>
                <a:lnTo>
                  <a:pt x="553" y="606"/>
                </a:lnTo>
                <a:lnTo>
                  <a:pt x="555" y="606"/>
                </a:lnTo>
                <a:lnTo>
                  <a:pt x="555" y="605"/>
                </a:lnTo>
                <a:lnTo>
                  <a:pt x="556" y="605"/>
                </a:lnTo>
                <a:lnTo>
                  <a:pt x="556" y="604"/>
                </a:lnTo>
                <a:lnTo>
                  <a:pt x="556" y="602"/>
                </a:lnTo>
                <a:lnTo>
                  <a:pt x="556" y="601"/>
                </a:lnTo>
                <a:lnTo>
                  <a:pt x="555" y="600"/>
                </a:lnTo>
                <a:lnTo>
                  <a:pt x="553" y="600"/>
                </a:lnTo>
                <a:lnTo>
                  <a:pt x="553" y="601"/>
                </a:lnTo>
                <a:lnTo>
                  <a:pt x="552" y="601"/>
                </a:lnTo>
                <a:lnTo>
                  <a:pt x="551" y="601"/>
                </a:lnTo>
                <a:lnTo>
                  <a:pt x="551" y="602"/>
                </a:lnTo>
                <a:lnTo>
                  <a:pt x="551" y="601"/>
                </a:lnTo>
                <a:lnTo>
                  <a:pt x="549" y="601"/>
                </a:lnTo>
                <a:lnTo>
                  <a:pt x="549" y="602"/>
                </a:lnTo>
                <a:lnTo>
                  <a:pt x="549" y="604"/>
                </a:lnTo>
                <a:lnTo>
                  <a:pt x="548" y="602"/>
                </a:lnTo>
                <a:lnTo>
                  <a:pt x="547" y="602"/>
                </a:lnTo>
                <a:lnTo>
                  <a:pt x="548" y="601"/>
                </a:lnTo>
                <a:lnTo>
                  <a:pt x="547" y="601"/>
                </a:lnTo>
                <a:lnTo>
                  <a:pt x="545" y="602"/>
                </a:lnTo>
                <a:lnTo>
                  <a:pt x="544" y="601"/>
                </a:lnTo>
                <a:lnTo>
                  <a:pt x="545" y="601"/>
                </a:lnTo>
                <a:lnTo>
                  <a:pt x="547" y="600"/>
                </a:lnTo>
                <a:lnTo>
                  <a:pt x="547" y="601"/>
                </a:lnTo>
                <a:lnTo>
                  <a:pt x="547" y="600"/>
                </a:lnTo>
                <a:lnTo>
                  <a:pt x="548" y="600"/>
                </a:lnTo>
                <a:lnTo>
                  <a:pt x="548" y="601"/>
                </a:lnTo>
                <a:lnTo>
                  <a:pt x="549" y="600"/>
                </a:lnTo>
                <a:lnTo>
                  <a:pt x="548" y="600"/>
                </a:lnTo>
                <a:lnTo>
                  <a:pt x="548" y="598"/>
                </a:lnTo>
                <a:lnTo>
                  <a:pt x="547" y="598"/>
                </a:lnTo>
                <a:lnTo>
                  <a:pt x="545" y="598"/>
                </a:lnTo>
                <a:lnTo>
                  <a:pt x="545" y="597"/>
                </a:lnTo>
                <a:lnTo>
                  <a:pt x="544" y="596"/>
                </a:lnTo>
                <a:lnTo>
                  <a:pt x="545" y="596"/>
                </a:lnTo>
                <a:lnTo>
                  <a:pt x="545" y="594"/>
                </a:lnTo>
                <a:lnTo>
                  <a:pt x="544" y="594"/>
                </a:lnTo>
                <a:lnTo>
                  <a:pt x="544" y="593"/>
                </a:lnTo>
                <a:lnTo>
                  <a:pt x="544" y="592"/>
                </a:lnTo>
                <a:lnTo>
                  <a:pt x="544" y="590"/>
                </a:lnTo>
                <a:lnTo>
                  <a:pt x="544" y="589"/>
                </a:lnTo>
                <a:lnTo>
                  <a:pt x="543" y="589"/>
                </a:lnTo>
                <a:lnTo>
                  <a:pt x="543" y="588"/>
                </a:lnTo>
                <a:lnTo>
                  <a:pt x="543" y="587"/>
                </a:lnTo>
                <a:lnTo>
                  <a:pt x="544" y="587"/>
                </a:lnTo>
                <a:lnTo>
                  <a:pt x="544" y="585"/>
                </a:lnTo>
                <a:lnTo>
                  <a:pt x="544" y="584"/>
                </a:lnTo>
                <a:lnTo>
                  <a:pt x="545" y="584"/>
                </a:lnTo>
                <a:lnTo>
                  <a:pt x="545" y="583"/>
                </a:lnTo>
                <a:lnTo>
                  <a:pt x="547" y="581"/>
                </a:lnTo>
                <a:lnTo>
                  <a:pt x="547" y="580"/>
                </a:lnTo>
                <a:lnTo>
                  <a:pt x="548" y="581"/>
                </a:lnTo>
                <a:lnTo>
                  <a:pt x="548" y="583"/>
                </a:lnTo>
                <a:lnTo>
                  <a:pt x="549" y="583"/>
                </a:lnTo>
                <a:lnTo>
                  <a:pt x="549" y="584"/>
                </a:lnTo>
                <a:lnTo>
                  <a:pt x="549" y="585"/>
                </a:lnTo>
                <a:lnTo>
                  <a:pt x="549" y="587"/>
                </a:lnTo>
                <a:lnTo>
                  <a:pt x="551" y="588"/>
                </a:lnTo>
                <a:lnTo>
                  <a:pt x="551" y="589"/>
                </a:lnTo>
                <a:lnTo>
                  <a:pt x="552" y="589"/>
                </a:lnTo>
                <a:lnTo>
                  <a:pt x="553" y="589"/>
                </a:lnTo>
                <a:lnTo>
                  <a:pt x="553" y="590"/>
                </a:lnTo>
                <a:lnTo>
                  <a:pt x="553" y="589"/>
                </a:lnTo>
                <a:lnTo>
                  <a:pt x="553" y="588"/>
                </a:lnTo>
                <a:lnTo>
                  <a:pt x="555" y="588"/>
                </a:lnTo>
                <a:lnTo>
                  <a:pt x="556" y="588"/>
                </a:lnTo>
                <a:lnTo>
                  <a:pt x="557" y="588"/>
                </a:lnTo>
                <a:lnTo>
                  <a:pt x="557" y="587"/>
                </a:lnTo>
                <a:lnTo>
                  <a:pt x="559" y="587"/>
                </a:lnTo>
                <a:lnTo>
                  <a:pt x="559" y="588"/>
                </a:lnTo>
                <a:lnTo>
                  <a:pt x="560" y="588"/>
                </a:lnTo>
                <a:lnTo>
                  <a:pt x="559" y="587"/>
                </a:lnTo>
                <a:lnTo>
                  <a:pt x="557" y="585"/>
                </a:lnTo>
                <a:lnTo>
                  <a:pt x="556" y="585"/>
                </a:lnTo>
                <a:lnTo>
                  <a:pt x="556" y="587"/>
                </a:lnTo>
                <a:lnTo>
                  <a:pt x="556" y="585"/>
                </a:lnTo>
                <a:lnTo>
                  <a:pt x="555" y="584"/>
                </a:lnTo>
                <a:lnTo>
                  <a:pt x="553" y="584"/>
                </a:lnTo>
                <a:lnTo>
                  <a:pt x="553" y="583"/>
                </a:lnTo>
                <a:lnTo>
                  <a:pt x="552" y="583"/>
                </a:lnTo>
                <a:lnTo>
                  <a:pt x="552" y="581"/>
                </a:lnTo>
                <a:lnTo>
                  <a:pt x="551" y="581"/>
                </a:lnTo>
                <a:lnTo>
                  <a:pt x="551" y="583"/>
                </a:lnTo>
                <a:lnTo>
                  <a:pt x="549" y="581"/>
                </a:lnTo>
                <a:lnTo>
                  <a:pt x="549" y="580"/>
                </a:lnTo>
                <a:lnTo>
                  <a:pt x="548" y="580"/>
                </a:lnTo>
                <a:lnTo>
                  <a:pt x="548" y="579"/>
                </a:lnTo>
                <a:lnTo>
                  <a:pt x="549" y="579"/>
                </a:lnTo>
                <a:lnTo>
                  <a:pt x="549" y="577"/>
                </a:lnTo>
                <a:lnTo>
                  <a:pt x="551" y="577"/>
                </a:lnTo>
                <a:lnTo>
                  <a:pt x="552" y="577"/>
                </a:lnTo>
                <a:lnTo>
                  <a:pt x="552" y="576"/>
                </a:lnTo>
                <a:lnTo>
                  <a:pt x="552" y="575"/>
                </a:lnTo>
                <a:lnTo>
                  <a:pt x="551" y="575"/>
                </a:lnTo>
                <a:lnTo>
                  <a:pt x="551" y="576"/>
                </a:lnTo>
                <a:lnTo>
                  <a:pt x="549" y="577"/>
                </a:lnTo>
                <a:lnTo>
                  <a:pt x="549" y="576"/>
                </a:lnTo>
                <a:lnTo>
                  <a:pt x="548" y="575"/>
                </a:lnTo>
                <a:lnTo>
                  <a:pt x="549" y="575"/>
                </a:lnTo>
                <a:lnTo>
                  <a:pt x="548" y="575"/>
                </a:lnTo>
                <a:lnTo>
                  <a:pt x="548" y="573"/>
                </a:lnTo>
                <a:lnTo>
                  <a:pt x="548" y="572"/>
                </a:lnTo>
                <a:lnTo>
                  <a:pt x="548" y="571"/>
                </a:lnTo>
                <a:lnTo>
                  <a:pt x="548" y="570"/>
                </a:lnTo>
                <a:lnTo>
                  <a:pt x="548" y="568"/>
                </a:lnTo>
                <a:lnTo>
                  <a:pt x="548" y="567"/>
                </a:lnTo>
                <a:lnTo>
                  <a:pt x="547" y="566"/>
                </a:lnTo>
                <a:lnTo>
                  <a:pt x="548" y="566"/>
                </a:lnTo>
                <a:lnTo>
                  <a:pt x="548" y="564"/>
                </a:lnTo>
                <a:lnTo>
                  <a:pt x="549" y="564"/>
                </a:lnTo>
                <a:lnTo>
                  <a:pt x="551" y="564"/>
                </a:lnTo>
                <a:lnTo>
                  <a:pt x="551" y="566"/>
                </a:lnTo>
                <a:lnTo>
                  <a:pt x="551" y="567"/>
                </a:lnTo>
                <a:lnTo>
                  <a:pt x="551" y="568"/>
                </a:lnTo>
                <a:lnTo>
                  <a:pt x="552" y="568"/>
                </a:lnTo>
                <a:lnTo>
                  <a:pt x="552" y="567"/>
                </a:lnTo>
                <a:lnTo>
                  <a:pt x="553" y="567"/>
                </a:lnTo>
                <a:lnTo>
                  <a:pt x="553" y="568"/>
                </a:lnTo>
                <a:lnTo>
                  <a:pt x="555" y="568"/>
                </a:lnTo>
                <a:lnTo>
                  <a:pt x="555" y="570"/>
                </a:lnTo>
                <a:lnTo>
                  <a:pt x="553" y="570"/>
                </a:lnTo>
                <a:lnTo>
                  <a:pt x="553" y="571"/>
                </a:lnTo>
                <a:lnTo>
                  <a:pt x="553" y="572"/>
                </a:lnTo>
                <a:lnTo>
                  <a:pt x="555" y="572"/>
                </a:lnTo>
                <a:lnTo>
                  <a:pt x="556" y="573"/>
                </a:lnTo>
                <a:lnTo>
                  <a:pt x="556" y="575"/>
                </a:lnTo>
                <a:lnTo>
                  <a:pt x="557" y="576"/>
                </a:lnTo>
                <a:lnTo>
                  <a:pt x="557" y="577"/>
                </a:lnTo>
                <a:lnTo>
                  <a:pt x="559" y="577"/>
                </a:lnTo>
                <a:lnTo>
                  <a:pt x="560" y="579"/>
                </a:lnTo>
                <a:lnTo>
                  <a:pt x="561" y="577"/>
                </a:lnTo>
                <a:lnTo>
                  <a:pt x="561" y="579"/>
                </a:lnTo>
                <a:lnTo>
                  <a:pt x="564" y="580"/>
                </a:lnTo>
                <a:lnTo>
                  <a:pt x="565" y="580"/>
                </a:lnTo>
                <a:lnTo>
                  <a:pt x="565" y="581"/>
                </a:lnTo>
                <a:lnTo>
                  <a:pt x="566" y="580"/>
                </a:lnTo>
                <a:lnTo>
                  <a:pt x="566" y="579"/>
                </a:lnTo>
                <a:lnTo>
                  <a:pt x="566" y="580"/>
                </a:lnTo>
                <a:lnTo>
                  <a:pt x="568" y="581"/>
                </a:lnTo>
                <a:lnTo>
                  <a:pt x="568" y="580"/>
                </a:lnTo>
                <a:lnTo>
                  <a:pt x="569" y="580"/>
                </a:lnTo>
                <a:lnTo>
                  <a:pt x="569" y="579"/>
                </a:lnTo>
                <a:lnTo>
                  <a:pt x="568" y="577"/>
                </a:lnTo>
                <a:lnTo>
                  <a:pt x="568" y="576"/>
                </a:lnTo>
                <a:lnTo>
                  <a:pt x="569" y="575"/>
                </a:lnTo>
                <a:lnTo>
                  <a:pt x="569" y="573"/>
                </a:lnTo>
                <a:lnTo>
                  <a:pt x="569" y="572"/>
                </a:lnTo>
                <a:lnTo>
                  <a:pt x="569" y="571"/>
                </a:lnTo>
                <a:lnTo>
                  <a:pt x="570" y="570"/>
                </a:lnTo>
                <a:lnTo>
                  <a:pt x="570" y="568"/>
                </a:lnTo>
                <a:lnTo>
                  <a:pt x="570" y="567"/>
                </a:lnTo>
                <a:lnTo>
                  <a:pt x="569" y="567"/>
                </a:lnTo>
                <a:lnTo>
                  <a:pt x="569" y="566"/>
                </a:lnTo>
                <a:lnTo>
                  <a:pt x="569" y="564"/>
                </a:lnTo>
                <a:lnTo>
                  <a:pt x="569" y="563"/>
                </a:lnTo>
                <a:lnTo>
                  <a:pt x="569" y="564"/>
                </a:lnTo>
                <a:lnTo>
                  <a:pt x="570" y="564"/>
                </a:lnTo>
                <a:lnTo>
                  <a:pt x="570" y="563"/>
                </a:lnTo>
                <a:lnTo>
                  <a:pt x="570" y="562"/>
                </a:lnTo>
                <a:lnTo>
                  <a:pt x="570" y="560"/>
                </a:lnTo>
                <a:lnTo>
                  <a:pt x="570" y="559"/>
                </a:lnTo>
                <a:lnTo>
                  <a:pt x="570" y="558"/>
                </a:lnTo>
                <a:lnTo>
                  <a:pt x="572" y="556"/>
                </a:lnTo>
                <a:lnTo>
                  <a:pt x="570" y="555"/>
                </a:lnTo>
                <a:lnTo>
                  <a:pt x="569" y="555"/>
                </a:lnTo>
                <a:lnTo>
                  <a:pt x="568" y="555"/>
                </a:lnTo>
                <a:lnTo>
                  <a:pt x="566" y="555"/>
                </a:lnTo>
                <a:lnTo>
                  <a:pt x="566" y="556"/>
                </a:lnTo>
                <a:lnTo>
                  <a:pt x="566" y="558"/>
                </a:lnTo>
                <a:lnTo>
                  <a:pt x="565" y="558"/>
                </a:lnTo>
                <a:lnTo>
                  <a:pt x="564" y="556"/>
                </a:lnTo>
                <a:lnTo>
                  <a:pt x="564" y="555"/>
                </a:lnTo>
                <a:lnTo>
                  <a:pt x="564" y="554"/>
                </a:lnTo>
                <a:lnTo>
                  <a:pt x="565" y="554"/>
                </a:lnTo>
                <a:lnTo>
                  <a:pt x="565" y="551"/>
                </a:lnTo>
                <a:lnTo>
                  <a:pt x="564" y="550"/>
                </a:lnTo>
                <a:lnTo>
                  <a:pt x="562" y="550"/>
                </a:lnTo>
                <a:lnTo>
                  <a:pt x="561" y="550"/>
                </a:lnTo>
                <a:lnTo>
                  <a:pt x="561" y="549"/>
                </a:lnTo>
                <a:lnTo>
                  <a:pt x="560" y="549"/>
                </a:lnTo>
                <a:lnTo>
                  <a:pt x="560" y="547"/>
                </a:lnTo>
                <a:lnTo>
                  <a:pt x="560" y="546"/>
                </a:lnTo>
                <a:lnTo>
                  <a:pt x="561" y="545"/>
                </a:lnTo>
                <a:lnTo>
                  <a:pt x="561" y="546"/>
                </a:lnTo>
                <a:lnTo>
                  <a:pt x="561" y="547"/>
                </a:lnTo>
                <a:lnTo>
                  <a:pt x="562" y="547"/>
                </a:lnTo>
                <a:lnTo>
                  <a:pt x="564" y="546"/>
                </a:lnTo>
                <a:lnTo>
                  <a:pt x="564" y="545"/>
                </a:lnTo>
                <a:lnTo>
                  <a:pt x="565" y="545"/>
                </a:lnTo>
                <a:lnTo>
                  <a:pt x="564" y="543"/>
                </a:lnTo>
                <a:lnTo>
                  <a:pt x="565" y="543"/>
                </a:lnTo>
                <a:lnTo>
                  <a:pt x="565" y="542"/>
                </a:lnTo>
                <a:lnTo>
                  <a:pt x="566" y="542"/>
                </a:lnTo>
                <a:lnTo>
                  <a:pt x="568" y="542"/>
                </a:lnTo>
                <a:lnTo>
                  <a:pt x="568" y="541"/>
                </a:lnTo>
                <a:lnTo>
                  <a:pt x="569" y="541"/>
                </a:lnTo>
                <a:lnTo>
                  <a:pt x="569" y="539"/>
                </a:lnTo>
                <a:lnTo>
                  <a:pt x="569" y="538"/>
                </a:lnTo>
                <a:lnTo>
                  <a:pt x="569" y="537"/>
                </a:lnTo>
                <a:lnTo>
                  <a:pt x="570" y="537"/>
                </a:lnTo>
                <a:lnTo>
                  <a:pt x="570" y="535"/>
                </a:lnTo>
                <a:lnTo>
                  <a:pt x="570" y="534"/>
                </a:lnTo>
                <a:lnTo>
                  <a:pt x="570" y="533"/>
                </a:lnTo>
                <a:lnTo>
                  <a:pt x="569" y="532"/>
                </a:lnTo>
                <a:lnTo>
                  <a:pt x="568" y="532"/>
                </a:lnTo>
                <a:lnTo>
                  <a:pt x="569" y="532"/>
                </a:lnTo>
                <a:lnTo>
                  <a:pt x="569" y="530"/>
                </a:lnTo>
                <a:lnTo>
                  <a:pt x="570" y="530"/>
                </a:lnTo>
                <a:lnTo>
                  <a:pt x="570" y="529"/>
                </a:lnTo>
                <a:lnTo>
                  <a:pt x="569" y="528"/>
                </a:lnTo>
                <a:lnTo>
                  <a:pt x="569" y="526"/>
                </a:lnTo>
                <a:lnTo>
                  <a:pt x="570" y="525"/>
                </a:lnTo>
                <a:lnTo>
                  <a:pt x="569" y="524"/>
                </a:lnTo>
                <a:lnTo>
                  <a:pt x="569" y="522"/>
                </a:lnTo>
                <a:lnTo>
                  <a:pt x="569" y="521"/>
                </a:lnTo>
                <a:lnTo>
                  <a:pt x="569" y="520"/>
                </a:lnTo>
                <a:lnTo>
                  <a:pt x="569" y="518"/>
                </a:lnTo>
                <a:lnTo>
                  <a:pt x="569" y="517"/>
                </a:lnTo>
                <a:lnTo>
                  <a:pt x="568" y="517"/>
                </a:lnTo>
                <a:lnTo>
                  <a:pt x="569" y="517"/>
                </a:lnTo>
                <a:lnTo>
                  <a:pt x="570" y="516"/>
                </a:lnTo>
                <a:lnTo>
                  <a:pt x="572" y="516"/>
                </a:lnTo>
                <a:lnTo>
                  <a:pt x="572" y="515"/>
                </a:lnTo>
                <a:lnTo>
                  <a:pt x="572" y="513"/>
                </a:lnTo>
                <a:lnTo>
                  <a:pt x="572" y="512"/>
                </a:lnTo>
                <a:lnTo>
                  <a:pt x="572" y="511"/>
                </a:lnTo>
                <a:lnTo>
                  <a:pt x="573" y="509"/>
                </a:lnTo>
                <a:lnTo>
                  <a:pt x="574" y="509"/>
                </a:lnTo>
                <a:lnTo>
                  <a:pt x="576" y="511"/>
                </a:lnTo>
                <a:lnTo>
                  <a:pt x="576" y="512"/>
                </a:lnTo>
                <a:lnTo>
                  <a:pt x="577" y="512"/>
                </a:lnTo>
                <a:lnTo>
                  <a:pt x="577" y="511"/>
                </a:lnTo>
                <a:lnTo>
                  <a:pt x="577" y="509"/>
                </a:lnTo>
                <a:lnTo>
                  <a:pt x="577" y="508"/>
                </a:lnTo>
                <a:lnTo>
                  <a:pt x="578" y="508"/>
                </a:lnTo>
                <a:lnTo>
                  <a:pt x="579" y="508"/>
                </a:lnTo>
                <a:lnTo>
                  <a:pt x="581" y="507"/>
                </a:lnTo>
                <a:lnTo>
                  <a:pt x="582" y="505"/>
                </a:lnTo>
                <a:lnTo>
                  <a:pt x="582" y="503"/>
                </a:lnTo>
                <a:lnTo>
                  <a:pt x="582" y="501"/>
                </a:lnTo>
                <a:lnTo>
                  <a:pt x="582" y="500"/>
                </a:lnTo>
                <a:lnTo>
                  <a:pt x="581" y="499"/>
                </a:lnTo>
                <a:lnTo>
                  <a:pt x="581" y="498"/>
                </a:lnTo>
                <a:lnTo>
                  <a:pt x="581" y="496"/>
                </a:lnTo>
                <a:lnTo>
                  <a:pt x="582" y="495"/>
                </a:lnTo>
                <a:lnTo>
                  <a:pt x="583" y="496"/>
                </a:lnTo>
                <a:lnTo>
                  <a:pt x="583" y="495"/>
                </a:lnTo>
                <a:lnTo>
                  <a:pt x="582" y="494"/>
                </a:lnTo>
                <a:lnTo>
                  <a:pt x="582" y="492"/>
                </a:lnTo>
                <a:lnTo>
                  <a:pt x="582" y="491"/>
                </a:lnTo>
                <a:lnTo>
                  <a:pt x="583" y="491"/>
                </a:lnTo>
                <a:close/>
                <a:moveTo>
                  <a:pt x="637" y="491"/>
                </a:moveTo>
                <a:lnTo>
                  <a:pt x="634" y="491"/>
                </a:lnTo>
                <a:lnTo>
                  <a:pt x="636" y="491"/>
                </a:lnTo>
                <a:lnTo>
                  <a:pt x="637" y="491"/>
                </a:lnTo>
                <a:close/>
                <a:moveTo>
                  <a:pt x="891" y="490"/>
                </a:moveTo>
                <a:lnTo>
                  <a:pt x="891" y="491"/>
                </a:lnTo>
                <a:lnTo>
                  <a:pt x="891" y="490"/>
                </a:lnTo>
                <a:close/>
                <a:moveTo>
                  <a:pt x="742" y="494"/>
                </a:moveTo>
                <a:lnTo>
                  <a:pt x="740" y="494"/>
                </a:lnTo>
                <a:lnTo>
                  <a:pt x="740" y="492"/>
                </a:lnTo>
                <a:lnTo>
                  <a:pt x="742" y="491"/>
                </a:lnTo>
                <a:lnTo>
                  <a:pt x="743" y="490"/>
                </a:lnTo>
                <a:lnTo>
                  <a:pt x="743" y="491"/>
                </a:lnTo>
                <a:lnTo>
                  <a:pt x="743" y="492"/>
                </a:lnTo>
                <a:lnTo>
                  <a:pt x="742" y="494"/>
                </a:lnTo>
                <a:close/>
                <a:moveTo>
                  <a:pt x="877" y="491"/>
                </a:moveTo>
                <a:lnTo>
                  <a:pt x="875" y="491"/>
                </a:lnTo>
                <a:lnTo>
                  <a:pt x="875" y="490"/>
                </a:lnTo>
                <a:lnTo>
                  <a:pt x="877" y="490"/>
                </a:lnTo>
                <a:lnTo>
                  <a:pt x="877" y="491"/>
                </a:lnTo>
                <a:close/>
                <a:moveTo>
                  <a:pt x="744" y="490"/>
                </a:moveTo>
                <a:lnTo>
                  <a:pt x="743" y="490"/>
                </a:lnTo>
                <a:lnTo>
                  <a:pt x="744" y="490"/>
                </a:lnTo>
                <a:close/>
                <a:moveTo>
                  <a:pt x="739" y="490"/>
                </a:moveTo>
                <a:lnTo>
                  <a:pt x="738" y="490"/>
                </a:lnTo>
                <a:lnTo>
                  <a:pt x="739" y="490"/>
                </a:lnTo>
                <a:close/>
                <a:moveTo>
                  <a:pt x="620" y="491"/>
                </a:moveTo>
                <a:lnTo>
                  <a:pt x="620" y="490"/>
                </a:lnTo>
                <a:lnTo>
                  <a:pt x="621" y="490"/>
                </a:lnTo>
                <a:lnTo>
                  <a:pt x="621" y="491"/>
                </a:lnTo>
                <a:lnTo>
                  <a:pt x="621" y="492"/>
                </a:lnTo>
                <a:lnTo>
                  <a:pt x="621" y="494"/>
                </a:lnTo>
                <a:lnTo>
                  <a:pt x="623" y="494"/>
                </a:lnTo>
                <a:lnTo>
                  <a:pt x="624" y="494"/>
                </a:lnTo>
                <a:lnTo>
                  <a:pt x="625" y="494"/>
                </a:lnTo>
                <a:lnTo>
                  <a:pt x="625" y="492"/>
                </a:lnTo>
                <a:lnTo>
                  <a:pt x="627" y="492"/>
                </a:lnTo>
                <a:lnTo>
                  <a:pt x="625" y="494"/>
                </a:lnTo>
                <a:lnTo>
                  <a:pt x="624" y="495"/>
                </a:lnTo>
                <a:lnTo>
                  <a:pt x="624" y="496"/>
                </a:lnTo>
                <a:lnTo>
                  <a:pt x="625" y="498"/>
                </a:lnTo>
                <a:lnTo>
                  <a:pt x="624" y="498"/>
                </a:lnTo>
                <a:lnTo>
                  <a:pt x="624" y="496"/>
                </a:lnTo>
                <a:lnTo>
                  <a:pt x="623" y="498"/>
                </a:lnTo>
                <a:lnTo>
                  <a:pt x="621" y="496"/>
                </a:lnTo>
                <a:lnTo>
                  <a:pt x="621" y="495"/>
                </a:lnTo>
                <a:lnTo>
                  <a:pt x="620" y="495"/>
                </a:lnTo>
                <a:lnTo>
                  <a:pt x="620" y="494"/>
                </a:lnTo>
                <a:lnTo>
                  <a:pt x="620" y="492"/>
                </a:lnTo>
                <a:lnTo>
                  <a:pt x="620" y="491"/>
                </a:lnTo>
                <a:lnTo>
                  <a:pt x="619" y="491"/>
                </a:lnTo>
                <a:lnTo>
                  <a:pt x="619" y="490"/>
                </a:lnTo>
                <a:lnTo>
                  <a:pt x="617" y="490"/>
                </a:lnTo>
                <a:lnTo>
                  <a:pt x="619" y="490"/>
                </a:lnTo>
                <a:lnTo>
                  <a:pt x="620" y="488"/>
                </a:lnTo>
                <a:lnTo>
                  <a:pt x="620" y="490"/>
                </a:lnTo>
                <a:lnTo>
                  <a:pt x="620" y="491"/>
                </a:lnTo>
                <a:close/>
                <a:moveTo>
                  <a:pt x="888" y="491"/>
                </a:moveTo>
                <a:lnTo>
                  <a:pt x="888" y="492"/>
                </a:lnTo>
                <a:lnTo>
                  <a:pt x="890" y="492"/>
                </a:lnTo>
                <a:lnTo>
                  <a:pt x="890" y="494"/>
                </a:lnTo>
                <a:lnTo>
                  <a:pt x="890" y="495"/>
                </a:lnTo>
                <a:lnTo>
                  <a:pt x="887" y="492"/>
                </a:lnTo>
                <a:lnTo>
                  <a:pt x="887" y="491"/>
                </a:lnTo>
                <a:lnTo>
                  <a:pt x="887" y="490"/>
                </a:lnTo>
                <a:lnTo>
                  <a:pt x="888" y="488"/>
                </a:lnTo>
                <a:lnTo>
                  <a:pt x="888" y="491"/>
                </a:lnTo>
                <a:close/>
                <a:moveTo>
                  <a:pt x="636" y="488"/>
                </a:moveTo>
                <a:lnTo>
                  <a:pt x="634" y="488"/>
                </a:lnTo>
                <a:lnTo>
                  <a:pt x="636" y="488"/>
                </a:lnTo>
                <a:close/>
                <a:moveTo>
                  <a:pt x="638" y="487"/>
                </a:moveTo>
                <a:lnTo>
                  <a:pt x="638" y="488"/>
                </a:lnTo>
                <a:lnTo>
                  <a:pt x="637" y="487"/>
                </a:lnTo>
                <a:lnTo>
                  <a:pt x="638" y="487"/>
                </a:lnTo>
                <a:close/>
                <a:moveTo>
                  <a:pt x="589" y="492"/>
                </a:moveTo>
                <a:lnTo>
                  <a:pt x="589" y="491"/>
                </a:lnTo>
                <a:lnTo>
                  <a:pt x="589" y="490"/>
                </a:lnTo>
                <a:lnTo>
                  <a:pt x="587" y="490"/>
                </a:lnTo>
                <a:lnTo>
                  <a:pt x="587" y="488"/>
                </a:lnTo>
                <a:lnTo>
                  <a:pt x="587" y="487"/>
                </a:lnTo>
                <a:lnTo>
                  <a:pt x="587" y="486"/>
                </a:lnTo>
                <a:lnTo>
                  <a:pt x="589" y="486"/>
                </a:lnTo>
                <a:lnTo>
                  <a:pt x="589" y="487"/>
                </a:lnTo>
                <a:lnTo>
                  <a:pt x="590" y="488"/>
                </a:lnTo>
                <a:lnTo>
                  <a:pt x="589" y="490"/>
                </a:lnTo>
                <a:lnTo>
                  <a:pt x="590" y="491"/>
                </a:lnTo>
                <a:lnTo>
                  <a:pt x="589" y="491"/>
                </a:lnTo>
                <a:lnTo>
                  <a:pt x="589" y="492"/>
                </a:lnTo>
                <a:close/>
                <a:moveTo>
                  <a:pt x="881" y="491"/>
                </a:moveTo>
                <a:lnTo>
                  <a:pt x="879" y="491"/>
                </a:lnTo>
                <a:lnTo>
                  <a:pt x="878" y="490"/>
                </a:lnTo>
                <a:lnTo>
                  <a:pt x="878" y="488"/>
                </a:lnTo>
                <a:lnTo>
                  <a:pt x="878" y="486"/>
                </a:lnTo>
                <a:lnTo>
                  <a:pt x="879" y="487"/>
                </a:lnTo>
                <a:lnTo>
                  <a:pt x="879" y="488"/>
                </a:lnTo>
                <a:lnTo>
                  <a:pt x="881" y="490"/>
                </a:lnTo>
                <a:lnTo>
                  <a:pt x="881" y="491"/>
                </a:lnTo>
                <a:close/>
                <a:moveTo>
                  <a:pt x="886" y="487"/>
                </a:moveTo>
                <a:lnTo>
                  <a:pt x="886" y="486"/>
                </a:lnTo>
                <a:lnTo>
                  <a:pt x="886" y="487"/>
                </a:lnTo>
                <a:close/>
                <a:moveTo>
                  <a:pt x="894" y="487"/>
                </a:moveTo>
                <a:lnTo>
                  <a:pt x="895" y="490"/>
                </a:lnTo>
                <a:lnTo>
                  <a:pt x="896" y="490"/>
                </a:lnTo>
                <a:lnTo>
                  <a:pt x="898" y="490"/>
                </a:lnTo>
                <a:lnTo>
                  <a:pt x="898" y="491"/>
                </a:lnTo>
                <a:lnTo>
                  <a:pt x="896" y="491"/>
                </a:lnTo>
                <a:lnTo>
                  <a:pt x="895" y="491"/>
                </a:lnTo>
                <a:lnTo>
                  <a:pt x="894" y="492"/>
                </a:lnTo>
                <a:lnTo>
                  <a:pt x="892" y="492"/>
                </a:lnTo>
                <a:lnTo>
                  <a:pt x="892" y="491"/>
                </a:lnTo>
                <a:lnTo>
                  <a:pt x="891" y="491"/>
                </a:lnTo>
                <a:lnTo>
                  <a:pt x="891" y="490"/>
                </a:lnTo>
                <a:lnTo>
                  <a:pt x="891" y="488"/>
                </a:lnTo>
                <a:lnTo>
                  <a:pt x="891" y="487"/>
                </a:lnTo>
                <a:lnTo>
                  <a:pt x="891" y="486"/>
                </a:lnTo>
                <a:lnTo>
                  <a:pt x="892" y="486"/>
                </a:lnTo>
                <a:lnTo>
                  <a:pt x="894" y="486"/>
                </a:lnTo>
                <a:lnTo>
                  <a:pt x="894" y="487"/>
                </a:lnTo>
                <a:close/>
                <a:moveTo>
                  <a:pt x="623" y="486"/>
                </a:moveTo>
                <a:lnTo>
                  <a:pt x="621" y="486"/>
                </a:lnTo>
                <a:lnTo>
                  <a:pt x="621" y="484"/>
                </a:lnTo>
                <a:lnTo>
                  <a:pt x="623" y="486"/>
                </a:lnTo>
                <a:close/>
                <a:moveTo>
                  <a:pt x="887" y="486"/>
                </a:moveTo>
                <a:lnTo>
                  <a:pt x="886" y="484"/>
                </a:lnTo>
                <a:lnTo>
                  <a:pt x="887" y="483"/>
                </a:lnTo>
                <a:lnTo>
                  <a:pt x="887" y="484"/>
                </a:lnTo>
                <a:lnTo>
                  <a:pt x="887" y="486"/>
                </a:lnTo>
                <a:close/>
                <a:moveTo>
                  <a:pt x="665" y="483"/>
                </a:moveTo>
                <a:lnTo>
                  <a:pt x="663" y="483"/>
                </a:lnTo>
                <a:lnTo>
                  <a:pt x="665" y="483"/>
                </a:lnTo>
                <a:close/>
                <a:moveTo>
                  <a:pt x="888" y="483"/>
                </a:moveTo>
                <a:lnTo>
                  <a:pt x="890" y="483"/>
                </a:lnTo>
                <a:lnTo>
                  <a:pt x="891" y="483"/>
                </a:lnTo>
                <a:lnTo>
                  <a:pt x="891" y="484"/>
                </a:lnTo>
                <a:lnTo>
                  <a:pt x="890" y="484"/>
                </a:lnTo>
                <a:lnTo>
                  <a:pt x="890" y="486"/>
                </a:lnTo>
                <a:lnTo>
                  <a:pt x="890" y="484"/>
                </a:lnTo>
                <a:lnTo>
                  <a:pt x="888" y="484"/>
                </a:lnTo>
                <a:lnTo>
                  <a:pt x="888" y="483"/>
                </a:lnTo>
                <a:close/>
                <a:moveTo>
                  <a:pt x="627" y="483"/>
                </a:moveTo>
                <a:lnTo>
                  <a:pt x="627" y="482"/>
                </a:lnTo>
                <a:lnTo>
                  <a:pt x="627" y="483"/>
                </a:lnTo>
                <a:close/>
                <a:moveTo>
                  <a:pt x="746" y="483"/>
                </a:moveTo>
                <a:lnTo>
                  <a:pt x="747" y="484"/>
                </a:lnTo>
                <a:lnTo>
                  <a:pt x="748" y="484"/>
                </a:lnTo>
                <a:lnTo>
                  <a:pt x="748" y="486"/>
                </a:lnTo>
                <a:lnTo>
                  <a:pt x="747" y="486"/>
                </a:lnTo>
                <a:lnTo>
                  <a:pt x="746" y="486"/>
                </a:lnTo>
                <a:lnTo>
                  <a:pt x="744" y="486"/>
                </a:lnTo>
                <a:lnTo>
                  <a:pt x="743" y="487"/>
                </a:lnTo>
                <a:lnTo>
                  <a:pt x="743" y="488"/>
                </a:lnTo>
                <a:lnTo>
                  <a:pt x="742" y="488"/>
                </a:lnTo>
                <a:lnTo>
                  <a:pt x="740" y="490"/>
                </a:lnTo>
                <a:lnTo>
                  <a:pt x="739" y="488"/>
                </a:lnTo>
                <a:lnTo>
                  <a:pt x="739" y="487"/>
                </a:lnTo>
                <a:lnTo>
                  <a:pt x="740" y="487"/>
                </a:lnTo>
                <a:lnTo>
                  <a:pt x="740" y="486"/>
                </a:lnTo>
                <a:lnTo>
                  <a:pt x="742" y="486"/>
                </a:lnTo>
                <a:lnTo>
                  <a:pt x="742" y="484"/>
                </a:lnTo>
                <a:lnTo>
                  <a:pt x="743" y="483"/>
                </a:lnTo>
                <a:lnTo>
                  <a:pt x="744" y="483"/>
                </a:lnTo>
                <a:lnTo>
                  <a:pt x="744" y="482"/>
                </a:lnTo>
                <a:lnTo>
                  <a:pt x="746" y="483"/>
                </a:lnTo>
                <a:close/>
                <a:moveTo>
                  <a:pt x="891" y="483"/>
                </a:moveTo>
                <a:lnTo>
                  <a:pt x="890" y="483"/>
                </a:lnTo>
                <a:lnTo>
                  <a:pt x="891" y="482"/>
                </a:lnTo>
                <a:lnTo>
                  <a:pt x="891" y="483"/>
                </a:lnTo>
                <a:close/>
                <a:moveTo>
                  <a:pt x="657" y="483"/>
                </a:moveTo>
                <a:lnTo>
                  <a:pt x="657" y="482"/>
                </a:lnTo>
                <a:lnTo>
                  <a:pt x="657" y="483"/>
                </a:lnTo>
                <a:close/>
                <a:moveTo>
                  <a:pt x="676" y="481"/>
                </a:moveTo>
                <a:lnTo>
                  <a:pt x="675" y="481"/>
                </a:lnTo>
                <a:lnTo>
                  <a:pt x="676" y="481"/>
                </a:lnTo>
                <a:close/>
                <a:moveTo>
                  <a:pt x="621" y="481"/>
                </a:moveTo>
                <a:lnTo>
                  <a:pt x="620" y="481"/>
                </a:lnTo>
                <a:lnTo>
                  <a:pt x="621" y="481"/>
                </a:lnTo>
                <a:close/>
                <a:moveTo>
                  <a:pt x="648" y="481"/>
                </a:moveTo>
                <a:lnTo>
                  <a:pt x="646" y="481"/>
                </a:lnTo>
                <a:lnTo>
                  <a:pt x="646" y="479"/>
                </a:lnTo>
                <a:lnTo>
                  <a:pt x="648" y="479"/>
                </a:lnTo>
                <a:lnTo>
                  <a:pt x="648" y="481"/>
                </a:lnTo>
                <a:close/>
                <a:moveTo>
                  <a:pt x="675" y="481"/>
                </a:moveTo>
                <a:lnTo>
                  <a:pt x="674" y="481"/>
                </a:lnTo>
                <a:lnTo>
                  <a:pt x="672" y="481"/>
                </a:lnTo>
                <a:lnTo>
                  <a:pt x="674" y="479"/>
                </a:lnTo>
                <a:lnTo>
                  <a:pt x="675" y="479"/>
                </a:lnTo>
                <a:lnTo>
                  <a:pt x="675" y="481"/>
                </a:lnTo>
                <a:close/>
                <a:moveTo>
                  <a:pt x="636" y="479"/>
                </a:moveTo>
                <a:lnTo>
                  <a:pt x="637" y="479"/>
                </a:lnTo>
                <a:lnTo>
                  <a:pt x="637" y="481"/>
                </a:lnTo>
                <a:lnTo>
                  <a:pt x="636" y="481"/>
                </a:lnTo>
                <a:lnTo>
                  <a:pt x="636" y="479"/>
                </a:lnTo>
                <a:close/>
                <a:moveTo>
                  <a:pt x="637" y="479"/>
                </a:moveTo>
                <a:lnTo>
                  <a:pt x="637" y="478"/>
                </a:lnTo>
                <a:lnTo>
                  <a:pt x="637" y="479"/>
                </a:lnTo>
                <a:close/>
                <a:moveTo>
                  <a:pt x="624" y="478"/>
                </a:moveTo>
                <a:lnTo>
                  <a:pt x="624" y="479"/>
                </a:lnTo>
                <a:lnTo>
                  <a:pt x="625" y="479"/>
                </a:lnTo>
                <a:lnTo>
                  <a:pt x="624" y="481"/>
                </a:lnTo>
                <a:lnTo>
                  <a:pt x="623" y="481"/>
                </a:lnTo>
                <a:lnTo>
                  <a:pt x="623" y="479"/>
                </a:lnTo>
                <a:lnTo>
                  <a:pt x="623" y="478"/>
                </a:lnTo>
                <a:lnTo>
                  <a:pt x="624" y="478"/>
                </a:lnTo>
                <a:close/>
                <a:moveTo>
                  <a:pt x="649" y="479"/>
                </a:moveTo>
                <a:lnTo>
                  <a:pt x="648" y="479"/>
                </a:lnTo>
                <a:lnTo>
                  <a:pt x="648" y="478"/>
                </a:lnTo>
                <a:lnTo>
                  <a:pt x="649" y="478"/>
                </a:lnTo>
                <a:lnTo>
                  <a:pt x="649" y="479"/>
                </a:lnTo>
                <a:close/>
                <a:moveTo>
                  <a:pt x="641" y="478"/>
                </a:moveTo>
                <a:lnTo>
                  <a:pt x="641" y="479"/>
                </a:lnTo>
                <a:lnTo>
                  <a:pt x="640" y="479"/>
                </a:lnTo>
                <a:lnTo>
                  <a:pt x="640" y="478"/>
                </a:lnTo>
                <a:lnTo>
                  <a:pt x="641" y="478"/>
                </a:lnTo>
                <a:close/>
                <a:moveTo>
                  <a:pt x="675" y="479"/>
                </a:moveTo>
                <a:lnTo>
                  <a:pt x="674" y="479"/>
                </a:lnTo>
                <a:lnTo>
                  <a:pt x="674" y="478"/>
                </a:lnTo>
                <a:lnTo>
                  <a:pt x="674" y="477"/>
                </a:lnTo>
                <a:lnTo>
                  <a:pt x="674" y="478"/>
                </a:lnTo>
                <a:lnTo>
                  <a:pt x="675" y="479"/>
                </a:lnTo>
                <a:close/>
                <a:moveTo>
                  <a:pt x="641" y="478"/>
                </a:moveTo>
                <a:lnTo>
                  <a:pt x="640" y="478"/>
                </a:lnTo>
                <a:lnTo>
                  <a:pt x="640" y="477"/>
                </a:lnTo>
                <a:lnTo>
                  <a:pt x="641" y="477"/>
                </a:lnTo>
                <a:lnTo>
                  <a:pt x="641" y="478"/>
                </a:lnTo>
                <a:close/>
                <a:moveTo>
                  <a:pt x="666" y="477"/>
                </a:moveTo>
                <a:lnTo>
                  <a:pt x="667" y="477"/>
                </a:lnTo>
                <a:lnTo>
                  <a:pt x="666" y="477"/>
                </a:lnTo>
                <a:close/>
                <a:moveTo>
                  <a:pt x="627" y="479"/>
                </a:moveTo>
                <a:lnTo>
                  <a:pt x="625" y="479"/>
                </a:lnTo>
                <a:lnTo>
                  <a:pt x="625" y="477"/>
                </a:lnTo>
                <a:lnTo>
                  <a:pt x="628" y="477"/>
                </a:lnTo>
                <a:lnTo>
                  <a:pt x="627" y="478"/>
                </a:lnTo>
                <a:lnTo>
                  <a:pt x="627" y="479"/>
                </a:lnTo>
                <a:close/>
                <a:moveTo>
                  <a:pt x="666" y="477"/>
                </a:moveTo>
                <a:lnTo>
                  <a:pt x="665" y="477"/>
                </a:lnTo>
                <a:lnTo>
                  <a:pt x="666" y="475"/>
                </a:lnTo>
                <a:lnTo>
                  <a:pt x="666" y="477"/>
                </a:lnTo>
                <a:close/>
                <a:moveTo>
                  <a:pt x="679" y="477"/>
                </a:moveTo>
                <a:lnTo>
                  <a:pt x="680" y="477"/>
                </a:lnTo>
                <a:lnTo>
                  <a:pt x="680" y="478"/>
                </a:lnTo>
                <a:lnTo>
                  <a:pt x="679" y="478"/>
                </a:lnTo>
                <a:lnTo>
                  <a:pt x="678" y="478"/>
                </a:lnTo>
                <a:lnTo>
                  <a:pt x="678" y="477"/>
                </a:lnTo>
                <a:lnTo>
                  <a:pt x="676" y="477"/>
                </a:lnTo>
                <a:lnTo>
                  <a:pt x="676" y="478"/>
                </a:lnTo>
                <a:lnTo>
                  <a:pt x="676" y="477"/>
                </a:lnTo>
                <a:lnTo>
                  <a:pt x="675" y="477"/>
                </a:lnTo>
                <a:lnTo>
                  <a:pt x="675" y="475"/>
                </a:lnTo>
                <a:lnTo>
                  <a:pt x="676" y="474"/>
                </a:lnTo>
                <a:lnTo>
                  <a:pt x="678" y="473"/>
                </a:lnTo>
                <a:lnTo>
                  <a:pt x="679" y="473"/>
                </a:lnTo>
                <a:lnTo>
                  <a:pt x="679" y="474"/>
                </a:lnTo>
                <a:lnTo>
                  <a:pt x="679" y="477"/>
                </a:lnTo>
                <a:close/>
                <a:moveTo>
                  <a:pt x="646" y="471"/>
                </a:moveTo>
                <a:lnTo>
                  <a:pt x="646" y="470"/>
                </a:lnTo>
                <a:lnTo>
                  <a:pt x="646" y="471"/>
                </a:lnTo>
                <a:close/>
                <a:moveTo>
                  <a:pt x="628" y="470"/>
                </a:moveTo>
                <a:lnTo>
                  <a:pt x="628" y="471"/>
                </a:lnTo>
                <a:lnTo>
                  <a:pt x="628" y="470"/>
                </a:lnTo>
                <a:lnTo>
                  <a:pt x="629" y="470"/>
                </a:lnTo>
                <a:lnTo>
                  <a:pt x="629" y="471"/>
                </a:lnTo>
                <a:lnTo>
                  <a:pt x="628" y="473"/>
                </a:lnTo>
                <a:lnTo>
                  <a:pt x="629" y="473"/>
                </a:lnTo>
                <a:lnTo>
                  <a:pt x="629" y="474"/>
                </a:lnTo>
                <a:lnTo>
                  <a:pt x="629" y="473"/>
                </a:lnTo>
                <a:lnTo>
                  <a:pt x="631" y="473"/>
                </a:lnTo>
                <a:lnTo>
                  <a:pt x="632" y="473"/>
                </a:lnTo>
                <a:lnTo>
                  <a:pt x="631" y="474"/>
                </a:lnTo>
                <a:lnTo>
                  <a:pt x="631" y="475"/>
                </a:lnTo>
                <a:lnTo>
                  <a:pt x="631" y="477"/>
                </a:lnTo>
                <a:lnTo>
                  <a:pt x="629" y="477"/>
                </a:lnTo>
                <a:lnTo>
                  <a:pt x="629" y="475"/>
                </a:lnTo>
                <a:lnTo>
                  <a:pt x="628" y="475"/>
                </a:lnTo>
                <a:lnTo>
                  <a:pt x="628" y="474"/>
                </a:lnTo>
                <a:lnTo>
                  <a:pt x="627" y="474"/>
                </a:lnTo>
                <a:lnTo>
                  <a:pt x="627" y="473"/>
                </a:lnTo>
                <a:lnTo>
                  <a:pt x="628" y="473"/>
                </a:lnTo>
                <a:lnTo>
                  <a:pt x="627" y="470"/>
                </a:lnTo>
                <a:lnTo>
                  <a:pt x="628" y="470"/>
                </a:lnTo>
                <a:close/>
                <a:moveTo>
                  <a:pt x="662" y="470"/>
                </a:moveTo>
                <a:lnTo>
                  <a:pt x="662" y="471"/>
                </a:lnTo>
                <a:lnTo>
                  <a:pt x="663" y="471"/>
                </a:lnTo>
                <a:lnTo>
                  <a:pt x="665" y="471"/>
                </a:lnTo>
                <a:lnTo>
                  <a:pt x="665" y="470"/>
                </a:lnTo>
                <a:lnTo>
                  <a:pt x="666" y="470"/>
                </a:lnTo>
                <a:lnTo>
                  <a:pt x="666" y="471"/>
                </a:lnTo>
                <a:lnTo>
                  <a:pt x="666" y="470"/>
                </a:lnTo>
                <a:lnTo>
                  <a:pt x="667" y="470"/>
                </a:lnTo>
                <a:lnTo>
                  <a:pt x="667" y="471"/>
                </a:lnTo>
                <a:lnTo>
                  <a:pt x="668" y="471"/>
                </a:lnTo>
                <a:lnTo>
                  <a:pt x="670" y="473"/>
                </a:lnTo>
                <a:lnTo>
                  <a:pt x="671" y="473"/>
                </a:lnTo>
                <a:lnTo>
                  <a:pt x="672" y="473"/>
                </a:lnTo>
                <a:lnTo>
                  <a:pt x="672" y="474"/>
                </a:lnTo>
                <a:lnTo>
                  <a:pt x="674" y="475"/>
                </a:lnTo>
                <a:lnTo>
                  <a:pt x="672" y="475"/>
                </a:lnTo>
                <a:lnTo>
                  <a:pt x="674" y="477"/>
                </a:lnTo>
                <a:lnTo>
                  <a:pt x="672" y="477"/>
                </a:lnTo>
                <a:lnTo>
                  <a:pt x="672" y="478"/>
                </a:lnTo>
                <a:lnTo>
                  <a:pt x="672" y="479"/>
                </a:lnTo>
                <a:lnTo>
                  <a:pt x="672" y="481"/>
                </a:lnTo>
                <a:lnTo>
                  <a:pt x="671" y="481"/>
                </a:lnTo>
                <a:lnTo>
                  <a:pt x="671" y="482"/>
                </a:lnTo>
                <a:lnTo>
                  <a:pt x="671" y="483"/>
                </a:lnTo>
                <a:lnTo>
                  <a:pt x="672" y="483"/>
                </a:lnTo>
                <a:lnTo>
                  <a:pt x="671" y="483"/>
                </a:lnTo>
                <a:lnTo>
                  <a:pt x="672" y="484"/>
                </a:lnTo>
                <a:lnTo>
                  <a:pt x="672" y="486"/>
                </a:lnTo>
                <a:lnTo>
                  <a:pt x="671" y="486"/>
                </a:lnTo>
                <a:lnTo>
                  <a:pt x="671" y="487"/>
                </a:lnTo>
                <a:lnTo>
                  <a:pt x="671" y="488"/>
                </a:lnTo>
                <a:lnTo>
                  <a:pt x="671" y="490"/>
                </a:lnTo>
                <a:lnTo>
                  <a:pt x="670" y="490"/>
                </a:lnTo>
                <a:lnTo>
                  <a:pt x="668" y="490"/>
                </a:lnTo>
                <a:lnTo>
                  <a:pt x="670" y="491"/>
                </a:lnTo>
                <a:lnTo>
                  <a:pt x="670" y="492"/>
                </a:lnTo>
                <a:lnTo>
                  <a:pt x="670" y="494"/>
                </a:lnTo>
                <a:lnTo>
                  <a:pt x="668" y="494"/>
                </a:lnTo>
                <a:lnTo>
                  <a:pt x="668" y="495"/>
                </a:lnTo>
                <a:lnTo>
                  <a:pt x="667" y="495"/>
                </a:lnTo>
                <a:lnTo>
                  <a:pt x="666" y="496"/>
                </a:lnTo>
                <a:lnTo>
                  <a:pt x="666" y="498"/>
                </a:lnTo>
                <a:lnTo>
                  <a:pt x="665" y="498"/>
                </a:lnTo>
                <a:lnTo>
                  <a:pt x="665" y="499"/>
                </a:lnTo>
                <a:lnTo>
                  <a:pt x="663" y="500"/>
                </a:lnTo>
                <a:lnTo>
                  <a:pt x="665" y="500"/>
                </a:lnTo>
                <a:lnTo>
                  <a:pt x="665" y="501"/>
                </a:lnTo>
                <a:lnTo>
                  <a:pt x="663" y="503"/>
                </a:lnTo>
                <a:lnTo>
                  <a:pt x="663" y="501"/>
                </a:lnTo>
                <a:lnTo>
                  <a:pt x="662" y="501"/>
                </a:lnTo>
                <a:lnTo>
                  <a:pt x="662" y="503"/>
                </a:lnTo>
                <a:lnTo>
                  <a:pt x="661" y="503"/>
                </a:lnTo>
                <a:lnTo>
                  <a:pt x="659" y="503"/>
                </a:lnTo>
                <a:lnTo>
                  <a:pt x="659" y="501"/>
                </a:lnTo>
                <a:lnTo>
                  <a:pt x="658" y="501"/>
                </a:lnTo>
                <a:lnTo>
                  <a:pt x="659" y="500"/>
                </a:lnTo>
                <a:lnTo>
                  <a:pt x="659" y="499"/>
                </a:lnTo>
                <a:lnTo>
                  <a:pt x="659" y="498"/>
                </a:lnTo>
                <a:lnTo>
                  <a:pt x="659" y="496"/>
                </a:lnTo>
                <a:lnTo>
                  <a:pt x="661" y="495"/>
                </a:lnTo>
                <a:lnTo>
                  <a:pt x="659" y="495"/>
                </a:lnTo>
                <a:lnTo>
                  <a:pt x="659" y="494"/>
                </a:lnTo>
                <a:lnTo>
                  <a:pt x="661" y="494"/>
                </a:lnTo>
                <a:lnTo>
                  <a:pt x="662" y="494"/>
                </a:lnTo>
                <a:lnTo>
                  <a:pt x="662" y="492"/>
                </a:lnTo>
                <a:lnTo>
                  <a:pt x="662" y="491"/>
                </a:lnTo>
                <a:lnTo>
                  <a:pt x="661" y="491"/>
                </a:lnTo>
                <a:lnTo>
                  <a:pt x="659" y="491"/>
                </a:lnTo>
                <a:lnTo>
                  <a:pt x="659" y="492"/>
                </a:lnTo>
                <a:lnTo>
                  <a:pt x="659" y="494"/>
                </a:lnTo>
                <a:lnTo>
                  <a:pt x="658" y="494"/>
                </a:lnTo>
                <a:lnTo>
                  <a:pt x="657" y="494"/>
                </a:lnTo>
                <a:lnTo>
                  <a:pt x="657" y="492"/>
                </a:lnTo>
                <a:lnTo>
                  <a:pt x="654" y="492"/>
                </a:lnTo>
                <a:lnTo>
                  <a:pt x="654" y="491"/>
                </a:lnTo>
                <a:lnTo>
                  <a:pt x="653" y="491"/>
                </a:lnTo>
                <a:lnTo>
                  <a:pt x="653" y="492"/>
                </a:lnTo>
                <a:lnTo>
                  <a:pt x="651" y="494"/>
                </a:lnTo>
                <a:lnTo>
                  <a:pt x="651" y="495"/>
                </a:lnTo>
                <a:lnTo>
                  <a:pt x="653" y="496"/>
                </a:lnTo>
                <a:lnTo>
                  <a:pt x="651" y="496"/>
                </a:lnTo>
                <a:lnTo>
                  <a:pt x="651" y="498"/>
                </a:lnTo>
                <a:lnTo>
                  <a:pt x="651" y="499"/>
                </a:lnTo>
                <a:lnTo>
                  <a:pt x="650" y="499"/>
                </a:lnTo>
                <a:lnTo>
                  <a:pt x="650" y="498"/>
                </a:lnTo>
                <a:lnTo>
                  <a:pt x="649" y="496"/>
                </a:lnTo>
                <a:lnTo>
                  <a:pt x="648" y="496"/>
                </a:lnTo>
                <a:lnTo>
                  <a:pt x="648" y="495"/>
                </a:lnTo>
                <a:lnTo>
                  <a:pt x="648" y="494"/>
                </a:lnTo>
                <a:lnTo>
                  <a:pt x="648" y="492"/>
                </a:lnTo>
                <a:lnTo>
                  <a:pt x="646" y="492"/>
                </a:lnTo>
                <a:lnTo>
                  <a:pt x="645" y="494"/>
                </a:lnTo>
                <a:lnTo>
                  <a:pt x="644" y="492"/>
                </a:lnTo>
                <a:lnTo>
                  <a:pt x="644" y="491"/>
                </a:lnTo>
                <a:lnTo>
                  <a:pt x="642" y="491"/>
                </a:lnTo>
                <a:lnTo>
                  <a:pt x="642" y="490"/>
                </a:lnTo>
                <a:lnTo>
                  <a:pt x="641" y="490"/>
                </a:lnTo>
                <a:lnTo>
                  <a:pt x="640" y="490"/>
                </a:lnTo>
                <a:lnTo>
                  <a:pt x="640" y="488"/>
                </a:lnTo>
                <a:lnTo>
                  <a:pt x="640" y="487"/>
                </a:lnTo>
                <a:lnTo>
                  <a:pt x="641" y="487"/>
                </a:lnTo>
                <a:lnTo>
                  <a:pt x="642" y="487"/>
                </a:lnTo>
                <a:lnTo>
                  <a:pt x="642" y="486"/>
                </a:lnTo>
                <a:lnTo>
                  <a:pt x="641" y="484"/>
                </a:lnTo>
                <a:lnTo>
                  <a:pt x="640" y="484"/>
                </a:lnTo>
                <a:lnTo>
                  <a:pt x="640" y="486"/>
                </a:lnTo>
                <a:lnTo>
                  <a:pt x="638" y="484"/>
                </a:lnTo>
                <a:lnTo>
                  <a:pt x="638" y="483"/>
                </a:lnTo>
                <a:lnTo>
                  <a:pt x="637" y="483"/>
                </a:lnTo>
                <a:lnTo>
                  <a:pt x="637" y="482"/>
                </a:lnTo>
                <a:lnTo>
                  <a:pt x="637" y="481"/>
                </a:lnTo>
                <a:lnTo>
                  <a:pt x="640" y="479"/>
                </a:lnTo>
                <a:lnTo>
                  <a:pt x="641" y="481"/>
                </a:lnTo>
                <a:lnTo>
                  <a:pt x="640" y="481"/>
                </a:lnTo>
                <a:lnTo>
                  <a:pt x="640" y="482"/>
                </a:lnTo>
                <a:lnTo>
                  <a:pt x="641" y="482"/>
                </a:lnTo>
                <a:lnTo>
                  <a:pt x="642" y="482"/>
                </a:lnTo>
                <a:lnTo>
                  <a:pt x="644" y="483"/>
                </a:lnTo>
                <a:lnTo>
                  <a:pt x="644" y="484"/>
                </a:lnTo>
                <a:lnTo>
                  <a:pt x="645" y="483"/>
                </a:lnTo>
                <a:lnTo>
                  <a:pt x="645" y="484"/>
                </a:lnTo>
                <a:lnTo>
                  <a:pt x="646" y="484"/>
                </a:lnTo>
                <a:lnTo>
                  <a:pt x="646" y="486"/>
                </a:lnTo>
                <a:lnTo>
                  <a:pt x="648" y="486"/>
                </a:lnTo>
                <a:lnTo>
                  <a:pt x="648" y="487"/>
                </a:lnTo>
                <a:lnTo>
                  <a:pt x="648" y="488"/>
                </a:lnTo>
                <a:lnTo>
                  <a:pt x="649" y="488"/>
                </a:lnTo>
                <a:lnTo>
                  <a:pt x="650" y="488"/>
                </a:lnTo>
                <a:lnTo>
                  <a:pt x="650" y="487"/>
                </a:lnTo>
                <a:lnTo>
                  <a:pt x="649" y="487"/>
                </a:lnTo>
                <a:lnTo>
                  <a:pt x="649" y="486"/>
                </a:lnTo>
                <a:lnTo>
                  <a:pt x="649" y="484"/>
                </a:lnTo>
                <a:lnTo>
                  <a:pt x="649" y="483"/>
                </a:lnTo>
                <a:lnTo>
                  <a:pt x="650" y="483"/>
                </a:lnTo>
                <a:lnTo>
                  <a:pt x="651" y="483"/>
                </a:lnTo>
                <a:lnTo>
                  <a:pt x="651" y="484"/>
                </a:lnTo>
                <a:lnTo>
                  <a:pt x="653" y="484"/>
                </a:lnTo>
                <a:lnTo>
                  <a:pt x="653" y="482"/>
                </a:lnTo>
                <a:lnTo>
                  <a:pt x="654" y="482"/>
                </a:lnTo>
                <a:lnTo>
                  <a:pt x="653" y="482"/>
                </a:lnTo>
                <a:lnTo>
                  <a:pt x="651" y="482"/>
                </a:lnTo>
                <a:lnTo>
                  <a:pt x="650" y="481"/>
                </a:lnTo>
                <a:lnTo>
                  <a:pt x="649" y="481"/>
                </a:lnTo>
                <a:lnTo>
                  <a:pt x="648" y="481"/>
                </a:lnTo>
                <a:lnTo>
                  <a:pt x="649" y="481"/>
                </a:lnTo>
                <a:lnTo>
                  <a:pt x="649" y="479"/>
                </a:lnTo>
                <a:lnTo>
                  <a:pt x="650" y="479"/>
                </a:lnTo>
                <a:lnTo>
                  <a:pt x="651" y="479"/>
                </a:lnTo>
                <a:lnTo>
                  <a:pt x="651" y="478"/>
                </a:lnTo>
                <a:lnTo>
                  <a:pt x="650" y="477"/>
                </a:lnTo>
                <a:lnTo>
                  <a:pt x="650" y="475"/>
                </a:lnTo>
                <a:lnTo>
                  <a:pt x="651" y="475"/>
                </a:lnTo>
                <a:lnTo>
                  <a:pt x="651" y="477"/>
                </a:lnTo>
                <a:lnTo>
                  <a:pt x="653" y="477"/>
                </a:lnTo>
                <a:lnTo>
                  <a:pt x="654" y="478"/>
                </a:lnTo>
                <a:lnTo>
                  <a:pt x="655" y="478"/>
                </a:lnTo>
                <a:lnTo>
                  <a:pt x="654" y="478"/>
                </a:lnTo>
                <a:lnTo>
                  <a:pt x="655" y="478"/>
                </a:lnTo>
                <a:lnTo>
                  <a:pt x="655" y="479"/>
                </a:lnTo>
                <a:lnTo>
                  <a:pt x="654" y="479"/>
                </a:lnTo>
                <a:lnTo>
                  <a:pt x="653" y="479"/>
                </a:lnTo>
                <a:lnTo>
                  <a:pt x="654" y="479"/>
                </a:lnTo>
                <a:lnTo>
                  <a:pt x="654" y="481"/>
                </a:lnTo>
                <a:lnTo>
                  <a:pt x="657" y="482"/>
                </a:lnTo>
                <a:lnTo>
                  <a:pt x="655" y="483"/>
                </a:lnTo>
                <a:lnTo>
                  <a:pt x="655" y="484"/>
                </a:lnTo>
                <a:lnTo>
                  <a:pt x="657" y="484"/>
                </a:lnTo>
                <a:lnTo>
                  <a:pt x="658" y="484"/>
                </a:lnTo>
                <a:lnTo>
                  <a:pt x="659" y="484"/>
                </a:lnTo>
                <a:lnTo>
                  <a:pt x="659" y="483"/>
                </a:lnTo>
                <a:lnTo>
                  <a:pt x="658" y="482"/>
                </a:lnTo>
                <a:lnTo>
                  <a:pt x="658" y="481"/>
                </a:lnTo>
                <a:lnTo>
                  <a:pt x="659" y="481"/>
                </a:lnTo>
                <a:lnTo>
                  <a:pt x="661" y="482"/>
                </a:lnTo>
                <a:lnTo>
                  <a:pt x="662" y="482"/>
                </a:lnTo>
                <a:lnTo>
                  <a:pt x="662" y="483"/>
                </a:lnTo>
                <a:lnTo>
                  <a:pt x="663" y="483"/>
                </a:lnTo>
                <a:lnTo>
                  <a:pt x="663" y="484"/>
                </a:lnTo>
                <a:lnTo>
                  <a:pt x="665" y="483"/>
                </a:lnTo>
                <a:lnTo>
                  <a:pt x="663" y="483"/>
                </a:lnTo>
                <a:lnTo>
                  <a:pt x="663" y="482"/>
                </a:lnTo>
                <a:lnTo>
                  <a:pt x="665" y="482"/>
                </a:lnTo>
                <a:lnTo>
                  <a:pt x="665" y="481"/>
                </a:lnTo>
                <a:lnTo>
                  <a:pt x="663" y="481"/>
                </a:lnTo>
                <a:lnTo>
                  <a:pt x="663" y="479"/>
                </a:lnTo>
                <a:lnTo>
                  <a:pt x="662" y="478"/>
                </a:lnTo>
                <a:lnTo>
                  <a:pt x="663" y="478"/>
                </a:lnTo>
                <a:lnTo>
                  <a:pt x="665" y="478"/>
                </a:lnTo>
                <a:lnTo>
                  <a:pt x="665" y="479"/>
                </a:lnTo>
                <a:lnTo>
                  <a:pt x="666" y="479"/>
                </a:lnTo>
                <a:lnTo>
                  <a:pt x="667" y="479"/>
                </a:lnTo>
                <a:lnTo>
                  <a:pt x="666" y="479"/>
                </a:lnTo>
                <a:lnTo>
                  <a:pt x="666" y="478"/>
                </a:lnTo>
                <a:lnTo>
                  <a:pt x="667" y="478"/>
                </a:lnTo>
                <a:lnTo>
                  <a:pt x="667" y="477"/>
                </a:lnTo>
                <a:lnTo>
                  <a:pt x="666" y="475"/>
                </a:lnTo>
                <a:lnTo>
                  <a:pt x="666" y="474"/>
                </a:lnTo>
                <a:lnTo>
                  <a:pt x="665" y="474"/>
                </a:lnTo>
                <a:lnTo>
                  <a:pt x="665" y="475"/>
                </a:lnTo>
                <a:lnTo>
                  <a:pt x="663" y="474"/>
                </a:lnTo>
                <a:lnTo>
                  <a:pt x="663" y="473"/>
                </a:lnTo>
                <a:lnTo>
                  <a:pt x="662" y="473"/>
                </a:lnTo>
                <a:lnTo>
                  <a:pt x="661" y="473"/>
                </a:lnTo>
                <a:lnTo>
                  <a:pt x="659" y="471"/>
                </a:lnTo>
                <a:lnTo>
                  <a:pt x="659" y="470"/>
                </a:lnTo>
                <a:lnTo>
                  <a:pt x="661" y="470"/>
                </a:lnTo>
                <a:lnTo>
                  <a:pt x="662" y="470"/>
                </a:lnTo>
                <a:close/>
                <a:moveTo>
                  <a:pt x="671" y="470"/>
                </a:moveTo>
                <a:lnTo>
                  <a:pt x="671" y="469"/>
                </a:lnTo>
                <a:lnTo>
                  <a:pt x="671" y="470"/>
                </a:lnTo>
                <a:close/>
                <a:moveTo>
                  <a:pt x="628" y="469"/>
                </a:moveTo>
                <a:lnTo>
                  <a:pt x="627" y="469"/>
                </a:lnTo>
                <a:lnTo>
                  <a:pt x="627" y="467"/>
                </a:lnTo>
                <a:lnTo>
                  <a:pt x="628" y="467"/>
                </a:lnTo>
                <a:lnTo>
                  <a:pt x="628" y="469"/>
                </a:lnTo>
                <a:close/>
                <a:moveTo>
                  <a:pt x="641" y="469"/>
                </a:moveTo>
                <a:lnTo>
                  <a:pt x="641" y="467"/>
                </a:lnTo>
                <a:lnTo>
                  <a:pt x="641" y="469"/>
                </a:lnTo>
                <a:close/>
                <a:moveTo>
                  <a:pt x="676" y="467"/>
                </a:moveTo>
                <a:lnTo>
                  <a:pt x="675" y="467"/>
                </a:lnTo>
                <a:lnTo>
                  <a:pt x="675" y="469"/>
                </a:lnTo>
                <a:lnTo>
                  <a:pt x="674" y="467"/>
                </a:lnTo>
                <a:lnTo>
                  <a:pt x="675" y="466"/>
                </a:lnTo>
                <a:lnTo>
                  <a:pt x="676" y="466"/>
                </a:lnTo>
                <a:lnTo>
                  <a:pt x="676" y="467"/>
                </a:lnTo>
                <a:close/>
                <a:moveTo>
                  <a:pt x="627" y="466"/>
                </a:moveTo>
                <a:lnTo>
                  <a:pt x="625" y="466"/>
                </a:lnTo>
                <a:lnTo>
                  <a:pt x="627" y="466"/>
                </a:lnTo>
                <a:close/>
                <a:moveTo>
                  <a:pt x="683" y="466"/>
                </a:moveTo>
                <a:lnTo>
                  <a:pt x="682" y="466"/>
                </a:lnTo>
                <a:lnTo>
                  <a:pt x="683" y="465"/>
                </a:lnTo>
                <a:lnTo>
                  <a:pt x="683" y="466"/>
                </a:lnTo>
                <a:close/>
                <a:moveTo>
                  <a:pt x="666" y="465"/>
                </a:moveTo>
                <a:lnTo>
                  <a:pt x="665" y="463"/>
                </a:lnTo>
                <a:lnTo>
                  <a:pt x="666" y="463"/>
                </a:lnTo>
                <a:lnTo>
                  <a:pt x="666" y="465"/>
                </a:lnTo>
                <a:close/>
                <a:moveTo>
                  <a:pt x="658" y="463"/>
                </a:moveTo>
                <a:lnTo>
                  <a:pt x="657" y="463"/>
                </a:lnTo>
                <a:lnTo>
                  <a:pt x="658" y="463"/>
                </a:lnTo>
                <a:close/>
                <a:moveTo>
                  <a:pt x="661" y="463"/>
                </a:moveTo>
                <a:lnTo>
                  <a:pt x="661" y="465"/>
                </a:lnTo>
                <a:lnTo>
                  <a:pt x="659" y="465"/>
                </a:lnTo>
                <a:lnTo>
                  <a:pt x="658" y="465"/>
                </a:lnTo>
                <a:lnTo>
                  <a:pt x="658" y="463"/>
                </a:lnTo>
                <a:lnTo>
                  <a:pt x="659" y="463"/>
                </a:lnTo>
                <a:lnTo>
                  <a:pt x="661" y="463"/>
                </a:lnTo>
                <a:close/>
                <a:moveTo>
                  <a:pt x="674" y="465"/>
                </a:moveTo>
                <a:lnTo>
                  <a:pt x="672" y="463"/>
                </a:lnTo>
                <a:lnTo>
                  <a:pt x="672" y="462"/>
                </a:lnTo>
                <a:lnTo>
                  <a:pt x="674" y="462"/>
                </a:lnTo>
                <a:lnTo>
                  <a:pt x="674" y="463"/>
                </a:lnTo>
                <a:lnTo>
                  <a:pt x="674" y="465"/>
                </a:lnTo>
                <a:close/>
                <a:moveTo>
                  <a:pt x="679" y="462"/>
                </a:moveTo>
                <a:lnTo>
                  <a:pt x="679" y="461"/>
                </a:lnTo>
                <a:lnTo>
                  <a:pt x="679" y="462"/>
                </a:lnTo>
                <a:close/>
                <a:moveTo>
                  <a:pt x="670" y="463"/>
                </a:moveTo>
                <a:lnTo>
                  <a:pt x="668" y="463"/>
                </a:lnTo>
                <a:lnTo>
                  <a:pt x="667" y="463"/>
                </a:lnTo>
                <a:lnTo>
                  <a:pt x="667" y="462"/>
                </a:lnTo>
                <a:lnTo>
                  <a:pt x="667" y="461"/>
                </a:lnTo>
                <a:lnTo>
                  <a:pt x="668" y="461"/>
                </a:lnTo>
                <a:lnTo>
                  <a:pt x="670" y="461"/>
                </a:lnTo>
                <a:lnTo>
                  <a:pt x="670" y="462"/>
                </a:lnTo>
                <a:lnTo>
                  <a:pt x="670" y="463"/>
                </a:lnTo>
                <a:close/>
                <a:moveTo>
                  <a:pt x="676" y="463"/>
                </a:moveTo>
                <a:lnTo>
                  <a:pt x="676" y="462"/>
                </a:lnTo>
                <a:lnTo>
                  <a:pt x="676" y="461"/>
                </a:lnTo>
                <a:lnTo>
                  <a:pt x="678" y="461"/>
                </a:lnTo>
                <a:lnTo>
                  <a:pt x="678" y="462"/>
                </a:lnTo>
                <a:lnTo>
                  <a:pt x="676" y="463"/>
                </a:lnTo>
                <a:close/>
                <a:moveTo>
                  <a:pt x="687" y="461"/>
                </a:moveTo>
                <a:lnTo>
                  <a:pt x="686" y="461"/>
                </a:lnTo>
                <a:lnTo>
                  <a:pt x="686" y="460"/>
                </a:lnTo>
                <a:lnTo>
                  <a:pt x="687" y="460"/>
                </a:lnTo>
                <a:lnTo>
                  <a:pt x="687" y="461"/>
                </a:lnTo>
                <a:close/>
                <a:moveTo>
                  <a:pt x="672" y="461"/>
                </a:moveTo>
                <a:lnTo>
                  <a:pt x="671" y="460"/>
                </a:lnTo>
                <a:lnTo>
                  <a:pt x="672" y="460"/>
                </a:lnTo>
                <a:lnTo>
                  <a:pt x="672" y="461"/>
                </a:lnTo>
                <a:close/>
                <a:moveTo>
                  <a:pt x="725" y="457"/>
                </a:moveTo>
                <a:lnTo>
                  <a:pt x="725" y="458"/>
                </a:lnTo>
                <a:lnTo>
                  <a:pt x="725" y="457"/>
                </a:lnTo>
                <a:lnTo>
                  <a:pt x="726" y="457"/>
                </a:lnTo>
                <a:lnTo>
                  <a:pt x="725" y="457"/>
                </a:lnTo>
                <a:close/>
                <a:moveTo>
                  <a:pt x="683" y="456"/>
                </a:moveTo>
                <a:lnTo>
                  <a:pt x="683" y="457"/>
                </a:lnTo>
                <a:lnTo>
                  <a:pt x="684" y="457"/>
                </a:lnTo>
                <a:lnTo>
                  <a:pt x="683" y="458"/>
                </a:lnTo>
                <a:lnTo>
                  <a:pt x="683" y="457"/>
                </a:lnTo>
                <a:lnTo>
                  <a:pt x="683" y="456"/>
                </a:lnTo>
                <a:close/>
                <a:moveTo>
                  <a:pt x="689" y="454"/>
                </a:moveTo>
                <a:lnTo>
                  <a:pt x="689" y="456"/>
                </a:lnTo>
                <a:lnTo>
                  <a:pt x="691" y="456"/>
                </a:lnTo>
                <a:lnTo>
                  <a:pt x="689" y="457"/>
                </a:lnTo>
                <a:lnTo>
                  <a:pt x="689" y="456"/>
                </a:lnTo>
                <a:lnTo>
                  <a:pt x="688" y="456"/>
                </a:lnTo>
                <a:lnTo>
                  <a:pt x="687" y="456"/>
                </a:lnTo>
                <a:lnTo>
                  <a:pt x="687" y="457"/>
                </a:lnTo>
                <a:lnTo>
                  <a:pt x="686" y="457"/>
                </a:lnTo>
                <a:lnTo>
                  <a:pt x="686" y="454"/>
                </a:lnTo>
                <a:lnTo>
                  <a:pt x="687" y="454"/>
                </a:lnTo>
                <a:lnTo>
                  <a:pt x="688" y="454"/>
                </a:lnTo>
                <a:lnTo>
                  <a:pt x="689" y="454"/>
                </a:lnTo>
                <a:close/>
                <a:moveTo>
                  <a:pt x="671" y="453"/>
                </a:moveTo>
                <a:lnTo>
                  <a:pt x="670" y="452"/>
                </a:lnTo>
                <a:lnTo>
                  <a:pt x="670" y="450"/>
                </a:lnTo>
                <a:lnTo>
                  <a:pt x="670" y="449"/>
                </a:lnTo>
                <a:lnTo>
                  <a:pt x="670" y="450"/>
                </a:lnTo>
                <a:lnTo>
                  <a:pt x="671" y="452"/>
                </a:lnTo>
                <a:lnTo>
                  <a:pt x="671" y="453"/>
                </a:lnTo>
                <a:close/>
                <a:moveTo>
                  <a:pt x="683" y="450"/>
                </a:moveTo>
                <a:lnTo>
                  <a:pt x="682" y="449"/>
                </a:lnTo>
                <a:lnTo>
                  <a:pt x="683" y="449"/>
                </a:lnTo>
                <a:lnTo>
                  <a:pt x="683" y="450"/>
                </a:lnTo>
                <a:close/>
                <a:moveTo>
                  <a:pt x="697" y="444"/>
                </a:moveTo>
                <a:lnTo>
                  <a:pt x="696" y="444"/>
                </a:lnTo>
                <a:lnTo>
                  <a:pt x="697" y="444"/>
                </a:lnTo>
                <a:close/>
                <a:moveTo>
                  <a:pt x="693" y="440"/>
                </a:moveTo>
                <a:lnTo>
                  <a:pt x="693" y="439"/>
                </a:lnTo>
                <a:lnTo>
                  <a:pt x="695" y="439"/>
                </a:lnTo>
                <a:lnTo>
                  <a:pt x="695" y="440"/>
                </a:lnTo>
                <a:lnTo>
                  <a:pt x="696" y="441"/>
                </a:lnTo>
                <a:lnTo>
                  <a:pt x="696" y="443"/>
                </a:lnTo>
                <a:lnTo>
                  <a:pt x="696" y="444"/>
                </a:lnTo>
                <a:lnTo>
                  <a:pt x="695" y="444"/>
                </a:lnTo>
                <a:lnTo>
                  <a:pt x="695" y="443"/>
                </a:lnTo>
                <a:lnTo>
                  <a:pt x="693" y="443"/>
                </a:lnTo>
                <a:lnTo>
                  <a:pt x="693" y="444"/>
                </a:lnTo>
                <a:lnTo>
                  <a:pt x="693" y="443"/>
                </a:lnTo>
                <a:lnTo>
                  <a:pt x="692" y="443"/>
                </a:lnTo>
                <a:lnTo>
                  <a:pt x="692" y="441"/>
                </a:lnTo>
                <a:lnTo>
                  <a:pt x="691" y="440"/>
                </a:lnTo>
                <a:lnTo>
                  <a:pt x="691" y="439"/>
                </a:lnTo>
                <a:lnTo>
                  <a:pt x="692" y="439"/>
                </a:lnTo>
                <a:lnTo>
                  <a:pt x="693" y="440"/>
                </a:lnTo>
                <a:close/>
                <a:moveTo>
                  <a:pt x="693" y="437"/>
                </a:moveTo>
                <a:lnTo>
                  <a:pt x="693" y="439"/>
                </a:lnTo>
                <a:lnTo>
                  <a:pt x="693" y="437"/>
                </a:lnTo>
                <a:close/>
                <a:moveTo>
                  <a:pt x="729" y="437"/>
                </a:moveTo>
                <a:lnTo>
                  <a:pt x="730" y="437"/>
                </a:lnTo>
                <a:lnTo>
                  <a:pt x="730" y="439"/>
                </a:lnTo>
                <a:lnTo>
                  <a:pt x="729" y="439"/>
                </a:lnTo>
                <a:lnTo>
                  <a:pt x="727" y="440"/>
                </a:lnTo>
                <a:lnTo>
                  <a:pt x="727" y="439"/>
                </a:lnTo>
                <a:lnTo>
                  <a:pt x="727" y="437"/>
                </a:lnTo>
                <a:lnTo>
                  <a:pt x="727" y="436"/>
                </a:lnTo>
                <a:lnTo>
                  <a:pt x="729" y="436"/>
                </a:lnTo>
                <a:lnTo>
                  <a:pt x="729" y="437"/>
                </a:lnTo>
                <a:close/>
                <a:moveTo>
                  <a:pt x="700" y="437"/>
                </a:moveTo>
                <a:lnTo>
                  <a:pt x="700" y="436"/>
                </a:lnTo>
                <a:lnTo>
                  <a:pt x="700" y="437"/>
                </a:lnTo>
                <a:close/>
                <a:moveTo>
                  <a:pt x="734" y="433"/>
                </a:moveTo>
                <a:lnTo>
                  <a:pt x="734" y="432"/>
                </a:lnTo>
                <a:lnTo>
                  <a:pt x="734" y="433"/>
                </a:lnTo>
                <a:close/>
                <a:moveTo>
                  <a:pt x="706" y="432"/>
                </a:moveTo>
                <a:lnTo>
                  <a:pt x="706" y="431"/>
                </a:lnTo>
                <a:lnTo>
                  <a:pt x="708" y="431"/>
                </a:lnTo>
                <a:lnTo>
                  <a:pt x="708" y="432"/>
                </a:lnTo>
                <a:lnTo>
                  <a:pt x="706" y="432"/>
                </a:lnTo>
                <a:close/>
                <a:moveTo>
                  <a:pt x="712" y="435"/>
                </a:moveTo>
                <a:lnTo>
                  <a:pt x="710" y="435"/>
                </a:lnTo>
                <a:lnTo>
                  <a:pt x="710" y="433"/>
                </a:lnTo>
                <a:lnTo>
                  <a:pt x="712" y="433"/>
                </a:lnTo>
                <a:lnTo>
                  <a:pt x="712" y="432"/>
                </a:lnTo>
                <a:lnTo>
                  <a:pt x="710" y="432"/>
                </a:lnTo>
                <a:lnTo>
                  <a:pt x="710" y="431"/>
                </a:lnTo>
                <a:lnTo>
                  <a:pt x="712" y="431"/>
                </a:lnTo>
                <a:lnTo>
                  <a:pt x="713" y="432"/>
                </a:lnTo>
                <a:lnTo>
                  <a:pt x="713" y="433"/>
                </a:lnTo>
                <a:lnTo>
                  <a:pt x="713" y="435"/>
                </a:lnTo>
                <a:lnTo>
                  <a:pt x="712" y="435"/>
                </a:lnTo>
                <a:close/>
                <a:moveTo>
                  <a:pt x="737" y="432"/>
                </a:moveTo>
                <a:lnTo>
                  <a:pt x="735" y="432"/>
                </a:lnTo>
                <a:lnTo>
                  <a:pt x="734" y="432"/>
                </a:lnTo>
                <a:lnTo>
                  <a:pt x="734" y="431"/>
                </a:lnTo>
                <a:lnTo>
                  <a:pt x="735" y="431"/>
                </a:lnTo>
                <a:lnTo>
                  <a:pt x="735" y="429"/>
                </a:lnTo>
                <a:lnTo>
                  <a:pt x="737" y="429"/>
                </a:lnTo>
                <a:lnTo>
                  <a:pt x="737" y="431"/>
                </a:lnTo>
                <a:lnTo>
                  <a:pt x="737" y="432"/>
                </a:lnTo>
                <a:close/>
                <a:moveTo>
                  <a:pt x="750" y="428"/>
                </a:moveTo>
                <a:lnTo>
                  <a:pt x="748" y="427"/>
                </a:lnTo>
                <a:lnTo>
                  <a:pt x="750" y="427"/>
                </a:lnTo>
                <a:lnTo>
                  <a:pt x="750" y="428"/>
                </a:lnTo>
                <a:close/>
                <a:moveTo>
                  <a:pt x="738" y="424"/>
                </a:moveTo>
                <a:lnTo>
                  <a:pt x="738" y="423"/>
                </a:lnTo>
                <a:lnTo>
                  <a:pt x="738" y="422"/>
                </a:lnTo>
                <a:lnTo>
                  <a:pt x="739" y="423"/>
                </a:lnTo>
                <a:lnTo>
                  <a:pt x="738" y="423"/>
                </a:lnTo>
                <a:lnTo>
                  <a:pt x="738" y="424"/>
                </a:lnTo>
                <a:close/>
                <a:moveTo>
                  <a:pt x="692" y="420"/>
                </a:moveTo>
                <a:lnTo>
                  <a:pt x="691" y="420"/>
                </a:lnTo>
                <a:lnTo>
                  <a:pt x="692" y="420"/>
                </a:lnTo>
                <a:close/>
                <a:moveTo>
                  <a:pt x="743" y="420"/>
                </a:moveTo>
                <a:lnTo>
                  <a:pt x="742" y="420"/>
                </a:lnTo>
                <a:lnTo>
                  <a:pt x="742" y="419"/>
                </a:lnTo>
                <a:lnTo>
                  <a:pt x="743" y="419"/>
                </a:lnTo>
                <a:lnTo>
                  <a:pt x="743" y="420"/>
                </a:lnTo>
                <a:close/>
                <a:moveTo>
                  <a:pt x="726" y="423"/>
                </a:moveTo>
                <a:lnTo>
                  <a:pt x="726" y="424"/>
                </a:lnTo>
                <a:lnTo>
                  <a:pt x="725" y="424"/>
                </a:lnTo>
                <a:lnTo>
                  <a:pt x="725" y="422"/>
                </a:lnTo>
                <a:lnTo>
                  <a:pt x="726" y="422"/>
                </a:lnTo>
                <a:lnTo>
                  <a:pt x="726" y="420"/>
                </a:lnTo>
                <a:lnTo>
                  <a:pt x="725" y="420"/>
                </a:lnTo>
                <a:lnTo>
                  <a:pt x="726" y="419"/>
                </a:lnTo>
                <a:lnTo>
                  <a:pt x="726" y="420"/>
                </a:lnTo>
                <a:lnTo>
                  <a:pt x="727" y="422"/>
                </a:lnTo>
                <a:lnTo>
                  <a:pt x="726" y="423"/>
                </a:lnTo>
                <a:close/>
                <a:moveTo>
                  <a:pt x="687" y="423"/>
                </a:moveTo>
                <a:lnTo>
                  <a:pt x="686" y="423"/>
                </a:lnTo>
                <a:lnTo>
                  <a:pt x="686" y="420"/>
                </a:lnTo>
                <a:lnTo>
                  <a:pt x="686" y="419"/>
                </a:lnTo>
                <a:lnTo>
                  <a:pt x="684" y="419"/>
                </a:lnTo>
                <a:lnTo>
                  <a:pt x="684" y="418"/>
                </a:lnTo>
                <a:lnTo>
                  <a:pt x="686" y="418"/>
                </a:lnTo>
                <a:lnTo>
                  <a:pt x="687" y="418"/>
                </a:lnTo>
                <a:lnTo>
                  <a:pt x="688" y="419"/>
                </a:lnTo>
                <a:lnTo>
                  <a:pt x="688" y="420"/>
                </a:lnTo>
                <a:lnTo>
                  <a:pt x="687" y="420"/>
                </a:lnTo>
                <a:lnTo>
                  <a:pt x="687" y="422"/>
                </a:lnTo>
                <a:lnTo>
                  <a:pt x="687" y="423"/>
                </a:lnTo>
                <a:close/>
                <a:moveTo>
                  <a:pt x="695" y="415"/>
                </a:moveTo>
                <a:lnTo>
                  <a:pt x="695" y="416"/>
                </a:lnTo>
                <a:lnTo>
                  <a:pt x="693" y="418"/>
                </a:lnTo>
                <a:lnTo>
                  <a:pt x="692" y="418"/>
                </a:lnTo>
                <a:lnTo>
                  <a:pt x="691" y="419"/>
                </a:lnTo>
                <a:lnTo>
                  <a:pt x="691" y="418"/>
                </a:lnTo>
                <a:lnTo>
                  <a:pt x="692" y="416"/>
                </a:lnTo>
                <a:lnTo>
                  <a:pt x="693" y="416"/>
                </a:lnTo>
                <a:lnTo>
                  <a:pt x="693" y="415"/>
                </a:lnTo>
                <a:lnTo>
                  <a:pt x="695" y="415"/>
                </a:lnTo>
                <a:close/>
                <a:moveTo>
                  <a:pt x="678" y="414"/>
                </a:moveTo>
                <a:lnTo>
                  <a:pt x="678" y="412"/>
                </a:lnTo>
                <a:lnTo>
                  <a:pt x="678" y="414"/>
                </a:lnTo>
                <a:close/>
                <a:moveTo>
                  <a:pt x="754" y="412"/>
                </a:moveTo>
                <a:lnTo>
                  <a:pt x="754" y="414"/>
                </a:lnTo>
                <a:lnTo>
                  <a:pt x="752" y="412"/>
                </a:lnTo>
                <a:lnTo>
                  <a:pt x="754" y="412"/>
                </a:lnTo>
                <a:close/>
                <a:moveTo>
                  <a:pt x="740" y="412"/>
                </a:moveTo>
                <a:lnTo>
                  <a:pt x="740" y="411"/>
                </a:lnTo>
                <a:lnTo>
                  <a:pt x="740" y="412"/>
                </a:lnTo>
                <a:close/>
                <a:moveTo>
                  <a:pt x="700" y="411"/>
                </a:moveTo>
                <a:lnTo>
                  <a:pt x="700" y="412"/>
                </a:lnTo>
                <a:lnTo>
                  <a:pt x="700" y="411"/>
                </a:lnTo>
                <a:close/>
                <a:moveTo>
                  <a:pt x="718" y="411"/>
                </a:moveTo>
                <a:lnTo>
                  <a:pt x="717" y="411"/>
                </a:lnTo>
                <a:lnTo>
                  <a:pt x="717" y="412"/>
                </a:lnTo>
                <a:lnTo>
                  <a:pt x="716" y="412"/>
                </a:lnTo>
                <a:lnTo>
                  <a:pt x="716" y="414"/>
                </a:lnTo>
                <a:lnTo>
                  <a:pt x="714" y="414"/>
                </a:lnTo>
                <a:lnTo>
                  <a:pt x="714" y="412"/>
                </a:lnTo>
                <a:lnTo>
                  <a:pt x="716" y="412"/>
                </a:lnTo>
                <a:lnTo>
                  <a:pt x="716" y="411"/>
                </a:lnTo>
                <a:lnTo>
                  <a:pt x="717" y="411"/>
                </a:lnTo>
                <a:lnTo>
                  <a:pt x="718" y="411"/>
                </a:lnTo>
                <a:close/>
                <a:moveTo>
                  <a:pt x="743" y="411"/>
                </a:moveTo>
                <a:lnTo>
                  <a:pt x="742" y="411"/>
                </a:lnTo>
                <a:lnTo>
                  <a:pt x="743" y="411"/>
                </a:lnTo>
                <a:close/>
                <a:moveTo>
                  <a:pt x="695" y="410"/>
                </a:moveTo>
                <a:lnTo>
                  <a:pt x="696" y="410"/>
                </a:lnTo>
                <a:lnTo>
                  <a:pt x="697" y="411"/>
                </a:lnTo>
                <a:lnTo>
                  <a:pt x="696" y="411"/>
                </a:lnTo>
                <a:lnTo>
                  <a:pt x="695" y="411"/>
                </a:lnTo>
                <a:lnTo>
                  <a:pt x="695" y="410"/>
                </a:lnTo>
                <a:close/>
                <a:moveTo>
                  <a:pt x="722" y="410"/>
                </a:moveTo>
                <a:lnTo>
                  <a:pt x="721" y="410"/>
                </a:lnTo>
                <a:lnTo>
                  <a:pt x="722" y="410"/>
                </a:lnTo>
                <a:close/>
                <a:moveTo>
                  <a:pt x="700" y="410"/>
                </a:moveTo>
                <a:lnTo>
                  <a:pt x="699" y="410"/>
                </a:lnTo>
                <a:lnTo>
                  <a:pt x="700" y="410"/>
                </a:lnTo>
                <a:close/>
                <a:moveTo>
                  <a:pt x="734" y="410"/>
                </a:moveTo>
                <a:lnTo>
                  <a:pt x="733" y="410"/>
                </a:lnTo>
                <a:lnTo>
                  <a:pt x="734" y="410"/>
                </a:lnTo>
                <a:close/>
                <a:moveTo>
                  <a:pt x="743" y="410"/>
                </a:moveTo>
                <a:lnTo>
                  <a:pt x="744" y="410"/>
                </a:lnTo>
                <a:lnTo>
                  <a:pt x="746" y="410"/>
                </a:lnTo>
                <a:lnTo>
                  <a:pt x="746" y="411"/>
                </a:lnTo>
                <a:lnTo>
                  <a:pt x="747" y="411"/>
                </a:lnTo>
                <a:lnTo>
                  <a:pt x="747" y="412"/>
                </a:lnTo>
                <a:lnTo>
                  <a:pt x="747" y="414"/>
                </a:lnTo>
                <a:lnTo>
                  <a:pt x="748" y="414"/>
                </a:lnTo>
                <a:lnTo>
                  <a:pt x="748" y="415"/>
                </a:lnTo>
                <a:lnTo>
                  <a:pt x="748" y="416"/>
                </a:lnTo>
                <a:lnTo>
                  <a:pt x="747" y="416"/>
                </a:lnTo>
                <a:lnTo>
                  <a:pt x="746" y="416"/>
                </a:lnTo>
                <a:lnTo>
                  <a:pt x="746" y="418"/>
                </a:lnTo>
                <a:lnTo>
                  <a:pt x="744" y="416"/>
                </a:lnTo>
                <a:lnTo>
                  <a:pt x="743" y="418"/>
                </a:lnTo>
                <a:lnTo>
                  <a:pt x="743" y="419"/>
                </a:lnTo>
                <a:lnTo>
                  <a:pt x="742" y="419"/>
                </a:lnTo>
                <a:lnTo>
                  <a:pt x="740" y="419"/>
                </a:lnTo>
                <a:lnTo>
                  <a:pt x="740" y="418"/>
                </a:lnTo>
                <a:lnTo>
                  <a:pt x="739" y="418"/>
                </a:lnTo>
                <a:lnTo>
                  <a:pt x="738" y="416"/>
                </a:lnTo>
                <a:lnTo>
                  <a:pt x="737" y="416"/>
                </a:lnTo>
                <a:lnTo>
                  <a:pt x="735" y="416"/>
                </a:lnTo>
                <a:lnTo>
                  <a:pt x="734" y="416"/>
                </a:lnTo>
                <a:lnTo>
                  <a:pt x="735" y="416"/>
                </a:lnTo>
                <a:lnTo>
                  <a:pt x="735" y="415"/>
                </a:lnTo>
                <a:lnTo>
                  <a:pt x="734" y="415"/>
                </a:lnTo>
                <a:lnTo>
                  <a:pt x="734" y="414"/>
                </a:lnTo>
                <a:lnTo>
                  <a:pt x="733" y="414"/>
                </a:lnTo>
                <a:lnTo>
                  <a:pt x="734" y="412"/>
                </a:lnTo>
                <a:lnTo>
                  <a:pt x="733" y="411"/>
                </a:lnTo>
                <a:lnTo>
                  <a:pt x="733" y="410"/>
                </a:lnTo>
                <a:lnTo>
                  <a:pt x="734" y="410"/>
                </a:lnTo>
                <a:lnTo>
                  <a:pt x="735" y="411"/>
                </a:lnTo>
                <a:lnTo>
                  <a:pt x="735" y="412"/>
                </a:lnTo>
                <a:lnTo>
                  <a:pt x="735" y="414"/>
                </a:lnTo>
                <a:lnTo>
                  <a:pt x="737" y="414"/>
                </a:lnTo>
                <a:lnTo>
                  <a:pt x="737" y="412"/>
                </a:lnTo>
                <a:lnTo>
                  <a:pt x="738" y="412"/>
                </a:lnTo>
                <a:lnTo>
                  <a:pt x="738" y="414"/>
                </a:lnTo>
                <a:lnTo>
                  <a:pt x="739" y="414"/>
                </a:lnTo>
                <a:lnTo>
                  <a:pt x="739" y="412"/>
                </a:lnTo>
                <a:lnTo>
                  <a:pt x="740" y="414"/>
                </a:lnTo>
                <a:lnTo>
                  <a:pt x="742" y="414"/>
                </a:lnTo>
                <a:lnTo>
                  <a:pt x="743" y="414"/>
                </a:lnTo>
                <a:lnTo>
                  <a:pt x="743" y="415"/>
                </a:lnTo>
                <a:lnTo>
                  <a:pt x="744" y="415"/>
                </a:lnTo>
                <a:lnTo>
                  <a:pt x="744" y="414"/>
                </a:lnTo>
                <a:lnTo>
                  <a:pt x="743" y="412"/>
                </a:lnTo>
                <a:lnTo>
                  <a:pt x="743" y="411"/>
                </a:lnTo>
                <a:lnTo>
                  <a:pt x="744" y="411"/>
                </a:lnTo>
                <a:lnTo>
                  <a:pt x="743" y="410"/>
                </a:lnTo>
                <a:lnTo>
                  <a:pt x="742" y="411"/>
                </a:lnTo>
                <a:lnTo>
                  <a:pt x="740" y="410"/>
                </a:lnTo>
                <a:lnTo>
                  <a:pt x="742" y="410"/>
                </a:lnTo>
                <a:lnTo>
                  <a:pt x="743" y="410"/>
                </a:lnTo>
                <a:close/>
                <a:moveTo>
                  <a:pt x="697" y="410"/>
                </a:moveTo>
                <a:lnTo>
                  <a:pt x="696" y="410"/>
                </a:lnTo>
                <a:lnTo>
                  <a:pt x="697" y="409"/>
                </a:lnTo>
                <a:lnTo>
                  <a:pt x="697" y="410"/>
                </a:lnTo>
                <a:close/>
                <a:moveTo>
                  <a:pt x="740" y="410"/>
                </a:moveTo>
                <a:lnTo>
                  <a:pt x="740" y="409"/>
                </a:lnTo>
                <a:lnTo>
                  <a:pt x="740" y="410"/>
                </a:lnTo>
                <a:close/>
                <a:moveTo>
                  <a:pt x="697" y="410"/>
                </a:moveTo>
                <a:lnTo>
                  <a:pt x="697" y="409"/>
                </a:lnTo>
                <a:lnTo>
                  <a:pt x="699" y="410"/>
                </a:lnTo>
                <a:lnTo>
                  <a:pt x="697" y="410"/>
                </a:lnTo>
                <a:close/>
                <a:moveTo>
                  <a:pt x="733" y="409"/>
                </a:moveTo>
                <a:lnTo>
                  <a:pt x="734" y="409"/>
                </a:lnTo>
                <a:lnTo>
                  <a:pt x="733" y="409"/>
                </a:lnTo>
                <a:close/>
                <a:moveTo>
                  <a:pt x="697" y="409"/>
                </a:moveTo>
                <a:lnTo>
                  <a:pt x="699" y="409"/>
                </a:lnTo>
                <a:lnTo>
                  <a:pt x="697" y="409"/>
                </a:lnTo>
                <a:close/>
                <a:moveTo>
                  <a:pt x="700" y="407"/>
                </a:moveTo>
                <a:lnTo>
                  <a:pt x="700" y="409"/>
                </a:lnTo>
                <a:lnTo>
                  <a:pt x="700" y="407"/>
                </a:lnTo>
                <a:close/>
                <a:moveTo>
                  <a:pt x="729" y="407"/>
                </a:moveTo>
                <a:lnTo>
                  <a:pt x="729" y="409"/>
                </a:lnTo>
                <a:lnTo>
                  <a:pt x="727" y="409"/>
                </a:lnTo>
                <a:lnTo>
                  <a:pt x="729" y="407"/>
                </a:lnTo>
                <a:close/>
                <a:moveTo>
                  <a:pt x="699" y="407"/>
                </a:moveTo>
                <a:lnTo>
                  <a:pt x="700" y="407"/>
                </a:lnTo>
                <a:lnTo>
                  <a:pt x="699" y="407"/>
                </a:lnTo>
                <a:close/>
                <a:moveTo>
                  <a:pt x="713" y="405"/>
                </a:moveTo>
                <a:lnTo>
                  <a:pt x="713" y="403"/>
                </a:lnTo>
                <a:lnTo>
                  <a:pt x="713" y="405"/>
                </a:lnTo>
                <a:close/>
                <a:moveTo>
                  <a:pt x="714" y="403"/>
                </a:moveTo>
                <a:lnTo>
                  <a:pt x="713" y="403"/>
                </a:lnTo>
                <a:lnTo>
                  <a:pt x="713" y="402"/>
                </a:lnTo>
                <a:lnTo>
                  <a:pt x="714" y="402"/>
                </a:lnTo>
                <a:lnTo>
                  <a:pt x="714" y="403"/>
                </a:lnTo>
                <a:close/>
                <a:moveTo>
                  <a:pt x="730" y="402"/>
                </a:moveTo>
                <a:lnTo>
                  <a:pt x="731" y="402"/>
                </a:lnTo>
                <a:lnTo>
                  <a:pt x="730" y="402"/>
                </a:lnTo>
                <a:close/>
                <a:moveTo>
                  <a:pt x="717" y="401"/>
                </a:moveTo>
                <a:lnTo>
                  <a:pt x="717" y="402"/>
                </a:lnTo>
                <a:lnTo>
                  <a:pt x="718" y="401"/>
                </a:lnTo>
                <a:lnTo>
                  <a:pt x="720" y="402"/>
                </a:lnTo>
                <a:lnTo>
                  <a:pt x="718" y="402"/>
                </a:lnTo>
                <a:lnTo>
                  <a:pt x="716" y="402"/>
                </a:lnTo>
                <a:lnTo>
                  <a:pt x="717" y="401"/>
                </a:lnTo>
                <a:close/>
                <a:moveTo>
                  <a:pt x="775" y="401"/>
                </a:moveTo>
                <a:lnTo>
                  <a:pt x="773" y="401"/>
                </a:lnTo>
                <a:lnTo>
                  <a:pt x="775" y="401"/>
                </a:lnTo>
                <a:close/>
                <a:moveTo>
                  <a:pt x="716" y="401"/>
                </a:moveTo>
                <a:lnTo>
                  <a:pt x="716" y="399"/>
                </a:lnTo>
                <a:lnTo>
                  <a:pt x="716" y="401"/>
                </a:lnTo>
                <a:close/>
                <a:moveTo>
                  <a:pt x="733" y="403"/>
                </a:moveTo>
                <a:lnTo>
                  <a:pt x="731" y="403"/>
                </a:lnTo>
                <a:lnTo>
                  <a:pt x="730" y="403"/>
                </a:lnTo>
                <a:lnTo>
                  <a:pt x="730" y="405"/>
                </a:lnTo>
                <a:lnTo>
                  <a:pt x="731" y="405"/>
                </a:lnTo>
                <a:lnTo>
                  <a:pt x="731" y="406"/>
                </a:lnTo>
                <a:lnTo>
                  <a:pt x="729" y="406"/>
                </a:lnTo>
                <a:lnTo>
                  <a:pt x="729" y="405"/>
                </a:lnTo>
                <a:lnTo>
                  <a:pt x="729" y="403"/>
                </a:lnTo>
                <a:lnTo>
                  <a:pt x="730" y="403"/>
                </a:lnTo>
                <a:lnTo>
                  <a:pt x="730" y="402"/>
                </a:lnTo>
                <a:lnTo>
                  <a:pt x="731" y="402"/>
                </a:lnTo>
                <a:lnTo>
                  <a:pt x="731" y="401"/>
                </a:lnTo>
                <a:lnTo>
                  <a:pt x="731" y="399"/>
                </a:lnTo>
                <a:lnTo>
                  <a:pt x="733" y="399"/>
                </a:lnTo>
                <a:lnTo>
                  <a:pt x="733" y="401"/>
                </a:lnTo>
                <a:lnTo>
                  <a:pt x="733" y="402"/>
                </a:lnTo>
                <a:lnTo>
                  <a:pt x="733" y="403"/>
                </a:lnTo>
                <a:close/>
                <a:moveTo>
                  <a:pt x="714" y="399"/>
                </a:moveTo>
                <a:lnTo>
                  <a:pt x="713" y="401"/>
                </a:lnTo>
                <a:lnTo>
                  <a:pt x="712" y="401"/>
                </a:lnTo>
                <a:lnTo>
                  <a:pt x="713" y="401"/>
                </a:lnTo>
                <a:lnTo>
                  <a:pt x="713" y="399"/>
                </a:lnTo>
                <a:lnTo>
                  <a:pt x="714" y="399"/>
                </a:lnTo>
                <a:close/>
                <a:moveTo>
                  <a:pt x="716" y="399"/>
                </a:moveTo>
                <a:lnTo>
                  <a:pt x="714" y="399"/>
                </a:lnTo>
                <a:lnTo>
                  <a:pt x="716" y="399"/>
                </a:lnTo>
                <a:close/>
                <a:moveTo>
                  <a:pt x="717" y="399"/>
                </a:moveTo>
                <a:lnTo>
                  <a:pt x="716" y="399"/>
                </a:lnTo>
                <a:lnTo>
                  <a:pt x="717" y="399"/>
                </a:lnTo>
                <a:close/>
                <a:moveTo>
                  <a:pt x="716" y="398"/>
                </a:moveTo>
                <a:lnTo>
                  <a:pt x="716" y="399"/>
                </a:lnTo>
                <a:lnTo>
                  <a:pt x="714" y="398"/>
                </a:lnTo>
                <a:lnTo>
                  <a:pt x="716" y="398"/>
                </a:lnTo>
                <a:close/>
                <a:moveTo>
                  <a:pt x="720" y="398"/>
                </a:moveTo>
                <a:lnTo>
                  <a:pt x="720" y="397"/>
                </a:lnTo>
                <a:lnTo>
                  <a:pt x="720" y="398"/>
                </a:lnTo>
                <a:close/>
                <a:moveTo>
                  <a:pt x="776" y="395"/>
                </a:moveTo>
                <a:lnTo>
                  <a:pt x="775" y="395"/>
                </a:lnTo>
                <a:lnTo>
                  <a:pt x="776" y="395"/>
                </a:lnTo>
                <a:lnTo>
                  <a:pt x="776" y="397"/>
                </a:lnTo>
                <a:lnTo>
                  <a:pt x="775" y="397"/>
                </a:lnTo>
                <a:lnTo>
                  <a:pt x="775" y="398"/>
                </a:lnTo>
                <a:lnTo>
                  <a:pt x="775" y="399"/>
                </a:lnTo>
                <a:lnTo>
                  <a:pt x="773" y="399"/>
                </a:lnTo>
                <a:lnTo>
                  <a:pt x="773" y="398"/>
                </a:lnTo>
                <a:lnTo>
                  <a:pt x="772" y="397"/>
                </a:lnTo>
                <a:lnTo>
                  <a:pt x="772" y="395"/>
                </a:lnTo>
                <a:lnTo>
                  <a:pt x="773" y="395"/>
                </a:lnTo>
                <a:lnTo>
                  <a:pt x="773" y="394"/>
                </a:lnTo>
                <a:lnTo>
                  <a:pt x="775" y="394"/>
                </a:lnTo>
                <a:lnTo>
                  <a:pt x="776" y="394"/>
                </a:lnTo>
                <a:lnTo>
                  <a:pt x="776" y="395"/>
                </a:lnTo>
                <a:close/>
                <a:moveTo>
                  <a:pt x="722" y="394"/>
                </a:moveTo>
                <a:lnTo>
                  <a:pt x="723" y="395"/>
                </a:lnTo>
                <a:lnTo>
                  <a:pt x="726" y="394"/>
                </a:lnTo>
                <a:lnTo>
                  <a:pt x="726" y="395"/>
                </a:lnTo>
                <a:lnTo>
                  <a:pt x="725" y="395"/>
                </a:lnTo>
                <a:lnTo>
                  <a:pt x="726" y="397"/>
                </a:lnTo>
                <a:lnTo>
                  <a:pt x="725" y="397"/>
                </a:lnTo>
                <a:lnTo>
                  <a:pt x="725" y="398"/>
                </a:lnTo>
                <a:lnTo>
                  <a:pt x="725" y="399"/>
                </a:lnTo>
                <a:lnTo>
                  <a:pt x="726" y="399"/>
                </a:lnTo>
                <a:lnTo>
                  <a:pt x="727" y="399"/>
                </a:lnTo>
                <a:lnTo>
                  <a:pt x="729" y="399"/>
                </a:lnTo>
                <a:lnTo>
                  <a:pt x="729" y="401"/>
                </a:lnTo>
                <a:lnTo>
                  <a:pt x="729" y="402"/>
                </a:lnTo>
                <a:lnTo>
                  <a:pt x="727" y="402"/>
                </a:lnTo>
                <a:lnTo>
                  <a:pt x="729" y="402"/>
                </a:lnTo>
                <a:lnTo>
                  <a:pt x="729" y="403"/>
                </a:lnTo>
                <a:lnTo>
                  <a:pt x="727" y="403"/>
                </a:lnTo>
                <a:lnTo>
                  <a:pt x="726" y="403"/>
                </a:lnTo>
                <a:lnTo>
                  <a:pt x="726" y="402"/>
                </a:lnTo>
                <a:lnTo>
                  <a:pt x="725" y="402"/>
                </a:lnTo>
                <a:lnTo>
                  <a:pt x="723" y="402"/>
                </a:lnTo>
                <a:lnTo>
                  <a:pt x="723" y="401"/>
                </a:lnTo>
                <a:lnTo>
                  <a:pt x="722" y="401"/>
                </a:lnTo>
                <a:lnTo>
                  <a:pt x="721" y="399"/>
                </a:lnTo>
                <a:lnTo>
                  <a:pt x="721" y="398"/>
                </a:lnTo>
                <a:lnTo>
                  <a:pt x="720" y="397"/>
                </a:lnTo>
                <a:lnTo>
                  <a:pt x="720" y="395"/>
                </a:lnTo>
                <a:lnTo>
                  <a:pt x="718" y="395"/>
                </a:lnTo>
                <a:lnTo>
                  <a:pt x="718" y="394"/>
                </a:lnTo>
                <a:lnTo>
                  <a:pt x="720" y="394"/>
                </a:lnTo>
                <a:lnTo>
                  <a:pt x="721" y="395"/>
                </a:lnTo>
                <a:lnTo>
                  <a:pt x="722" y="394"/>
                </a:lnTo>
                <a:close/>
                <a:moveTo>
                  <a:pt x="1005" y="393"/>
                </a:moveTo>
                <a:lnTo>
                  <a:pt x="1005" y="394"/>
                </a:lnTo>
                <a:lnTo>
                  <a:pt x="1004" y="393"/>
                </a:lnTo>
                <a:lnTo>
                  <a:pt x="1005" y="393"/>
                </a:lnTo>
                <a:close/>
                <a:moveTo>
                  <a:pt x="1005" y="393"/>
                </a:moveTo>
                <a:lnTo>
                  <a:pt x="1004" y="393"/>
                </a:lnTo>
                <a:lnTo>
                  <a:pt x="1004" y="391"/>
                </a:lnTo>
                <a:lnTo>
                  <a:pt x="1005" y="393"/>
                </a:lnTo>
                <a:close/>
                <a:moveTo>
                  <a:pt x="998" y="391"/>
                </a:moveTo>
                <a:lnTo>
                  <a:pt x="998" y="393"/>
                </a:lnTo>
                <a:lnTo>
                  <a:pt x="997" y="391"/>
                </a:lnTo>
                <a:lnTo>
                  <a:pt x="996" y="391"/>
                </a:lnTo>
                <a:lnTo>
                  <a:pt x="996" y="390"/>
                </a:lnTo>
                <a:lnTo>
                  <a:pt x="997" y="390"/>
                </a:lnTo>
                <a:lnTo>
                  <a:pt x="998" y="391"/>
                </a:lnTo>
                <a:close/>
                <a:moveTo>
                  <a:pt x="1030" y="390"/>
                </a:moveTo>
                <a:lnTo>
                  <a:pt x="1031" y="390"/>
                </a:lnTo>
                <a:lnTo>
                  <a:pt x="1032" y="390"/>
                </a:lnTo>
                <a:lnTo>
                  <a:pt x="1034" y="390"/>
                </a:lnTo>
                <a:lnTo>
                  <a:pt x="1036" y="390"/>
                </a:lnTo>
                <a:lnTo>
                  <a:pt x="1038" y="390"/>
                </a:lnTo>
                <a:lnTo>
                  <a:pt x="1039" y="390"/>
                </a:lnTo>
                <a:lnTo>
                  <a:pt x="1042" y="390"/>
                </a:lnTo>
                <a:lnTo>
                  <a:pt x="1042" y="391"/>
                </a:lnTo>
                <a:lnTo>
                  <a:pt x="1042" y="390"/>
                </a:lnTo>
                <a:lnTo>
                  <a:pt x="1043" y="390"/>
                </a:lnTo>
                <a:lnTo>
                  <a:pt x="1043" y="391"/>
                </a:lnTo>
                <a:lnTo>
                  <a:pt x="1044" y="391"/>
                </a:lnTo>
                <a:lnTo>
                  <a:pt x="1046" y="391"/>
                </a:lnTo>
                <a:lnTo>
                  <a:pt x="1047" y="391"/>
                </a:lnTo>
                <a:lnTo>
                  <a:pt x="1048" y="391"/>
                </a:lnTo>
                <a:lnTo>
                  <a:pt x="1049" y="391"/>
                </a:lnTo>
                <a:lnTo>
                  <a:pt x="1049" y="393"/>
                </a:lnTo>
                <a:lnTo>
                  <a:pt x="1051" y="393"/>
                </a:lnTo>
                <a:lnTo>
                  <a:pt x="1052" y="394"/>
                </a:lnTo>
                <a:lnTo>
                  <a:pt x="1052" y="395"/>
                </a:lnTo>
                <a:lnTo>
                  <a:pt x="1051" y="397"/>
                </a:lnTo>
                <a:lnTo>
                  <a:pt x="1051" y="398"/>
                </a:lnTo>
                <a:lnTo>
                  <a:pt x="1049" y="398"/>
                </a:lnTo>
                <a:lnTo>
                  <a:pt x="1049" y="399"/>
                </a:lnTo>
                <a:lnTo>
                  <a:pt x="1047" y="399"/>
                </a:lnTo>
                <a:lnTo>
                  <a:pt x="1046" y="399"/>
                </a:lnTo>
                <a:lnTo>
                  <a:pt x="1044" y="399"/>
                </a:lnTo>
                <a:lnTo>
                  <a:pt x="1043" y="399"/>
                </a:lnTo>
                <a:lnTo>
                  <a:pt x="1042" y="399"/>
                </a:lnTo>
                <a:lnTo>
                  <a:pt x="1039" y="399"/>
                </a:lnTo>
                <a:lnTo>
                  <a:pt x="1038" y="399"/>
                </a:lnTo>
                <a:lnTo>
                  <a:pt x="1036" y="399"/>
                </a:lnTo>
                <a:lnTo>
                  <a:pt x="1036" y="398"/>
                </a:lnTo>
                <a:lnTo>
                  <a:pt x="1035" y="398"/>
                </a:lnTo>
                <a:lnTo>
                  <a:pt x="1035" y="397"/>
                </a:lnTo>
                <a:lnTo>
                  <a:pt x="1034" y="397"/>
                </a:lnTo>
                <a:lnTo>
                  <a:pt x="1032" y="397"/>
                </a:lnTo>
                <a:lnTo>
                  <a:pt x="1032" y="398"/>
                </a:lnTo>
                <a:lnTo>
                  <a:pt x="1031" y="397"/>
                </a:lnTo>
                <a:lnTo>
                  <a:pt x="1030" y="397"/>
                </a:lnTo>
                <a:lnTo>
                  <a:pt x="1031" y="397"/>
                </a:lnTo>
                <a:lnTo>
                  <a:pt x="1030" y="395"/>
                </a:lnTo>
                <a:lnTo>
                  <a:pt x="1028" y="395"/>
                </a:lnTo>
                <a:lnTo>
                  <a:pt x="1028" y="394"/>
                </a:lnTo>
                <a:lnTo>
                  <a:pt x="1028" y="395"/>
                </a:lnTo>
                <a:lnTo>
                  <a:pt x="1030" y="395"/>
                </a:lnTo>
                <a:lnTo>
                  <a:pt x="1030" y="397"/>
                </a:lnTo>
                <a:lnTo>
                  <a:pt x="1028" y="397"/>
                </a:lnTo>
                <a:lnTo>
                  <a:pt x="1026" y="397"/>
                </a:lnTo>
                <a:lnTo>
                  <a:pt x="1026" y="398"/>
                </a:lnTo>
                <a:lnTo>
                  <a:pt x="1025" y="397"/>
                </a:lnTo>
                <a:lnTo>
                  <a:pt x="1026" y="395"/>
                </a:lnTo>
                <a:lnTo>
                  <a:pt x="1026" y="394"/>
                </a:lnTo>
                <a:lnTo>
                  <a:pt x="1027" y="394"/>
                </a:lnTo>
                <a:lnTo>
                  <a:pt x="1027" y="393"/>
                </a:lnTo>
                <a:lnTo>
                  <a:pt x="1027" y="391"/>
                </a:lnTo>
                <a:lnTo>
                  <a:pt x="1027" y="390"/>
                </a:lnTo>
                <a:lnTo>
                  <a:pt x="1028" y="390"/>
                </a:lnTo>
                <a:lnTo>
                  <a:pt x="1030" y="390"/>
                </a:lnTo>
                <a:close/>
                <a:moveTo>
                  <a:pt x="721" y="390"/>
                </a:moveTo>
                <a:lnTo>
                  <a:pt x="722" y="390"/>
                </a:lnTo>
                <a:lnTo>
                  <a:pt x="723" y="391"/>
                </a:lnTo>
                <a:lnTo>
                  <a:pt x="722" y="391"/>
                </a:lnTo>
                <a:lnTo>
                  <a:pt x="722" y="393"/>
                </a:lnTo>
                <a:lnTo>
                  <a:pt x="721" y="391"/>
                </a:lnTo>
                <a:lnTo>
                  <a:pt x="720" y="390"/>
                </a:lnTo>
                <a:lnTo>
                  <a:pt x="721" y="390"/>
                </a:lnTo>
                <a:close/>
                <a:moveTo>
                  <a:pt x="714" y="381"/>
                </a:moveTo>
                <a:lnTo>
                  <a:pt x="714" y="380"/>
                </a:lnTo>
                <a:lnTo>
                  <a:pt x="714" y="381"/>
                </a:lnTo>
                <a:close/>
                <a:moveTo>
                  <a:pt x="714" y="378"/>
                </a:moveTo>
                <a:lnTo>
                  <a:pt x="714" y="380"/>
                </a:lnTo>
                <a:lnTo>
                  <a:pt x="713" y="380"/>
                </a:lnTo>
                <a:lnTo>
                  <a:pt x="712" y="380"/>
                </a:lnTo>
                <a:lnTo>
                  <a:pt x="710" y="380"/>
                </a:lnTo>
                <a:lnTo>
                  <a:pt x="710" y="378"/>
                </a:lnTo>
                <a:lnTo>
                  <a:pt x="712" y="378"/>
                </a:lnTo>
                <a:lnTo>
                  <a:pt x="713" y="378"/>
                </a:lnTo>
                <a:lnTo>
                  <a:pt x="714" y="378"/>
                </a:lnTo>
                <a:close/>
                <a:moveTo>
                  <a:pt x="693" y="380"/>
                </a:moveTo>
                <a:lnTo>
                  <a:pt x="693" y="378"/>
                </a:lnTo>
                <a:lnTo>
                  <a:pt x="693" y="377"/>
                </a:lnTo>
                <a:lnTo>
                  <a:pt x="693" y="376"/>
                </a:lnTo>
                <a:lnTo>
                  <a:pt x="693" y="377"/>
                </a:lnTo>
                <a:lnTo>
                  <a:pt x="693" y="378"/>
                </a:lnTo>
                <a:lnTo>
                  <a:pt x="693" y="380"/>
                </a:lnTo>
                <a:close/>
                <a:moveTo>
                  <a:pt x="695" y="377"/>
                </a:moveTo>
                <a:lnTo>
                  <a:pt x="695" y="376"/>
                </a:lnTo>
                <a:lnTo>
                  <a:pt x="696" y="376"/>
                </a:lnTo>
                <a:lnTo>
                  <a:pt x="696" y="377"/>
                </a:lnTo>
                <a:lnTo>
                  <a:pt x="695" y="377"/>
                </a:lnTo>
                <a:close/>
                <a:moveTo>
                  <a:pt x="708" y="377"/>
                </a:moveTo>
                <a:lnTo>
                  <a:pt x="708" y="376"/>
                </a:lnTo>
                <a:lnTo>
                  <a:pt x="708" y="377"/>
                </a:lnTo>
                <a:close/>
                <a:moveTo>
                  <a:pt x="706" y="376"/>
                </a:moveTo>
                <a:lnTo>
                  <a:pt x="708" y="376"/>
                </a:lnTo>
                <a:lnTo>
                  <a:pt x="706" y="376"/>
                </a:lnTo>
                <a:close/>
                <a:moveTo>
                  <a:pt x="710" y="376"/>
                </a:moveTo>
                <a:lnTo>
                  <a:pt x="709" y="376"/>
                </a:lnTo>
                <a:lnTo>
                  <a:pt x="710" y="376"/>
                </a:lnTo>
                <a:close/>
                <a:moveTo>
                  <a:pt x="697" y="374"/>
                </a:moveTo>
                <a:lnTo>
                  <a:pt x="697" y="376"/>
                </a:lnTo>
                <a:lnTo>
                  <a:pt x="696" y="376"/>
                </a:lnTo>
                <a:lnTo>
                  <a:pt x="696" y="374"/>
                </a:lnTo>
                <a:lnTo>
                  <a:pt x="697" y="374"/>
                </a:lnTo>
                <a:close/>
                <a:moveTo>
                  <a:pt x="714" y="376"/>
                </a:moveTo>
                <a:lnTo>
                  <a:pt x="714" y="374"/>
                </a:lnTo>
                <a:lnTo>
                  <a:pt x="716" y="374"/>
                </a:lnTo>
                <a:lnTo>
                  <a:pt x="716" y="376"/>
                </a:lnTo>
                <a:lnTo>
                  <a:pt x="718" y="377"/>
                </a:lnTo>
                <a:lnTo>
                  <a:pt x="718" y="378"/>
                </a:lnTo>
                <a:lnTo>
                  <a:pt x="718" y="380"/>
                </a:lnTo>
                <a:lnTo>
                  <a:pt x="717" y="380"/>
                </a:lnTo>
                <a:lnTo>
                  <a:pt x="717" y="378"/>
                </a:lnTo>
                <a:lnTo>
                  <a:pt x="716" y="380"/>
                </a:lnTo>
                <a:lnTo>
                  <a:pt x="714" y="378"/>
                </a:lnTo>
                <a:lnTo>
                  <a:pt x="713" y="378"/>
                </a:lnTo>
                <a:lnTo>
                  <a:pt x="712" y="378"/>
                </a:lnTo>
                <a:lnTo>
                  <a:pt x="712" y="377"/>
                </a:lnTo>
                <a:lnTo>
                  <a:pt x="710" y="377"/>
                </a:lnTo>
                <a:lnTo>
                  <a:pt x="710" y="376"/>
                </a:lnTo>
                <a:lnTo>
                  <a:pt x="712" y="374"/>
                </a:lnTo>
                <a:lnTo>
                  <a:pt x="713" y="374"/>
                </a:lnTo>
                <a:lnTo>
                  <a:pt x="713" y="376"/>
                </a:lnTo>
                <a:lnTo>
                  <a:pt x="714" y="376"/>
                </a:lnTo>
                <a:close/>
                <a:moveTo>
                  <a:pt x="709" y="376"/>
                </a:moveTo>
                <a:lnTo>
                  <a:pt x="708" y="376"/>
                </a:lnTo>
                <a:lnTo>
                  <a:pt x="708" y="374"/>
                </a:lnTo>
                <a:lnTo>
                  <a:pt x="709" y="374"/>
                </a:lnTo>
                <a:lnTo>
                  <a:pt x="709" y="376"/>
                </a:lnTo>
                <a:close/>
                <a:moveTo>
                  <a:pt x="714" y="374"/>
                </a:moveTo>
                <a:lnTo>
                  <a:pt x="714" y="373"/>
                </a:lnTo>
                <a:lnTo>
                  <a:pt x="714" y="374"/>
                </a:lnTo>
                <a:close/>
                <a:moveTo>
                  <a:pt x="701" y="374"/>
                </a:moveTo>
                <a:lnTo>
                  <a:pt x="700" y="374"/>
                </a:lnTo>
                <a:lnTo>
                  <a:pt x="700" y="373"/>
                </a:lnTo>
                <a:lnTo>
                  <a:pt x="701" y="374"/>
                </a:lnTo>
                <a:close/>
                <a:moveTo>
                  <a:pt x="703" y="374"/>
                </a:moveTo>
                <a:lnTo>
                  <a:pt x="701" y="374"/>
                </a:lnTo>
                <a:lnTo>
                  <a:pt x="701" y="373"/>
                </a:lnTo>
                <a:lnTo>
                  <a:pt x="703" y="373"/>
                </a:lnTo>
                <a:lnTo>
                  <a:pt x="703" y="374"/>
                </a:lnTo>
                <a:close/>
                <a:moveTo>
                  <a:pt x="710" y="373"/>
                </a:moveTo>
                <a:lnTo>
                  <a:pt x="709" y="373"/>
                </a:lnTo>
                <a:lnTo>
                  <a:pt x="708" y="373"/>
                </a:lnTo>
                <a:lnTo>
                  <a:pt x="708" y="372"/>
                </a:lnTo>
                <a:lnTo>
                  <a:pt x="709" y="372"/>
                </a:lnTo>
                <a:lnTo>
                  <a:pt x="710" y="373"/>
                </a:lnTo>
                <a:close/>
                <a:moveTo>
                  <a:pt x="706" y="372"/>
                </a:moveTo>
                <a:lnTo>
                  <a:pt x="705" y="372"/>
                </a:lnTo>
                <a:lnTo>
                  <a:pt x="706" y="372"/>
                </a:lnTo>
                <a:close/>
                <a:moveTo>
                  <a:pt x="696" y="372"/>
                </a:moveTo>
                <a:lnTo>
                  <a:pt x="696" y="373"/>
                </a:lnTo>
                <a:lnTo>
                  <a:pt x="696" y="372"/>
                </a:lnTo>
                <a:lnTo>
                  <a:pt x="695" y="373"/>
                </a:lnTo>
                <a:lnTo>
                  <a:pt x="695" y="372"/>
                </a:lnTo>
                <a:lnTo>
                  <a:pt x="696" y="372"/>
                </a:lnTo>
                <a:close/>
                <a:moveTo>
                  <a:pt x="748" y="372"/>
                </a:moveTo>
                <a:lnTo>
                  <a:pt x="750" y="372"/>
                </a:lnTo>
                <a:lnTo>
                  <a:pt x="748" y="372"/>
                </a:lnTo>
                <a:close/>
                <a:moveTo>
                  <a:pt x="697" y="371"/>
                </a:moveTo>
                <a:lnTo>
                  <a:pt x="696" y="372"/>
                </a:lnTo>
                <a:lnTo>
                  <a:pt x="696" y="371"/>
                </a:lnTo>
                <a:lnTo>
                  <a:pt x="697" y="371"/>
                </a:lnTo>
                <a:close/>
                <a:moveTo>
                  <a:pt x="695" y="371"/>
                </a:moveTo>
                <a:lnTo>
                  <a:pt x="695" y="369"/>
                </a:lnTo>
                <a:lnTo>
                  <a:pt x="696" y="369"/>
                </a:lnTo>
                <a:lnTo>
                  <a:pt x="695" y="371"/>
                </a:lnTo>
                <a:close/>
                <a:moveTo>
                  <a:pt x="688" y="369"/>
                </a:moveTo>
                <a:lnTo>
                  <a:pt x="689" y="369"/>
                </a:lnTo>
                <a:lnTo>
                  <a:pt x="689" y="371"/>
                </a:lnTo>
                <a:lnTo>
                  <a:pt x="688" y="371"/>
                </a:lnTo>
                <a:lnTo>
                  <a:pt x="688" y="369"/>
                </a:lnTo>
                <a:close/>
                <a:moveTo>
                  <a:pt x="765" y="371"/>
                </a:moveTo>
                <a:lnTo>
                  <a:pt x="765" y="369"/>
                </a:lnTo>
                <a:lnTo>
                  <a:pt x="765" y="371"/>
                </a:lnTo>
                <a:close/>
                <a:moveTo>
                  <a:pt x="726" y="369"/>
                </a:moveTo>
                <a:lnTo>
                  <a:pt x="727" y="369"/>
                </a:lnTo>
                <a:lnTo>
                  <a:pt x="727" y="371"/>
                </a:lnTo>
                <a:lnTo>
                  <a:pt x="726" y="369"/>
                </a:lnTo>
                <a:close/>
                <a:moveTo>
                  <a:pt x="687" y="369"/>
                </a:moveTo>
                <a:lnTo>
                  <a:pt x="687" y="368"/>
                </a:lnTo>
                <a:lnTo>
                  <a:pt x="687" y="369"/>
                </a:lnTo>
                <a:close/>
                <a:moveTo>
                  <a:pt x="740" y="369"/>
                </a:moveTo>
                <a:lnTo>
                  <a:pt x="740" y="371"/>
                </a:lnTo>
                <a:lnTo>
                  <a:pt x="739" y="371"/>
                </a:lnTo>
                <a:lnTo>
                  <a:pt x="739" y="369"/>
                </a:lnTo>
                <a:lnTo>
                  <a:pt x="738" y="369"/>
                </a:lnTo>
                <a:lnTo>
                  <a:pt x="739" y="368"/>
                </a:lnTo>
                <a:lnTo>
                  <a:pt x="740" y="368"/>
                </a:lnTo>
                <a:lnTo>
                  <a:pt x="740" y="369"/>
                </a:lnTo>
                <a:close/>
                <a:moveTo>
                  <a:pt x="1059" y="368"/>
                </a:moveTo>
                <a:lnTo>
                  <a:pt x="1059" y="369"/>
                </a:lnTo>
                <a:lnTo>
                  <a:pt x="1060" y="369"/>
                </a:lnTo>
                <a:lnTo>
                  <a:pt x="1061" y="371"/>
                </a:lnTo>
                <a:lnTo>
                  <a:pt x="1063" y="372"/>
                </a:lnTo>
                <a:lnTo>
                  <a:pt x="1063" y="373"/>
                </a:lnTo>
                <a:lnTo>
                  <a:pt x="1064" y="374"/>
                </a:lnTo>
                <a:lnTo>
                  <a:pt x="1063" y="374"/>
                </a:lnTo>
                <a:lnTo>
                  <a:pt x="1063" y="376"/>
                </a:lnTo>
                <a:lnTo>
                  <a:pt x="1064" y="377"/>
                </a:lnTo>
                <a:lnTo>
                  <a:pt x="1065" y="378"/>
                </a:lnTo>
                <a:lnTo>
                  <a:pt x="1065" y="380"/>
                </a:lnTo>
                <a:lnTo>
                  <a:pt x="1065" y="381"/>
                </a:lnTo>
                <a:lnTo>
                  <a:pt x="1065" y="382"/>
                </a:lnTo>
                <a:lnTo>
                  <a:pt x="1064" y="384"/>
                </a:lnTo>
                <a:lnTo>
                  <a:pt x="1063" y="384"/>
                </a:lnTo>
                <a:lnTo>
                  <a:pt x="1063" y="385"/>
                </a:lnTo>
                <a:lnTo>
                  <a:pt x="1060" y="385"/>
                </a:lnTo>
                <a:lnTo>
                  <a:pt x="1059" y="385"/>
                </a:lnTo>
                <a:lnTo>
                  <a:pt x="1057" y="385"/>
                </a:lnTo>
                <a:lnTo>
                  <a:pt x="1056" y="385"/>
                </a:lnTo>
                <a:lnTo>
                  <a:pt x="1056" y="384"/>
                </a:lnTo>
                <a:lnTo>
                  <a:pt x="1055" y="384"/>
                </a:lnTo>
                <a:lnTo>
                  <a:pt x="1055" y="382"/>
                </a:lnTo>
                <a:lnTo>
                  <a:pt x="1055" y="380"/>
                </a:lnTo>
                <a:lnTo>
                  <a:pt x="1055" y="378"/>
                </a:lnTo>
                <a:lnTo>
                  <a:pt x="1055" y="377"/>
                </a:lnTo>
                <a:lnTo>
                  <a:pt x="1056" y="376"/>
                </a:lnTo>
                <a:lnTo>
                  <a:pt x="1056" y="374"/>
                </a:lnTo>
                <a:lnTo>
                  <a:pt x="1056" y="373"/>
                </a:lnTo>
                <a:lnTo>
                  <a:pt x="1055" y="373"/>
                </a:lnTo>
                <a:lnTo>
                  <a:pt x="1055" y="372"/>
                </a:lnTo>
                <a:lnTo>
                  <a:pt x="1053" y="372"/>
                </a:lnTo>
                <a:lnTo>
                  <a:pt x="1053" y="371"/>
                </a:lnTo>
                <a:lnTo>
                  <a:pt x="1055" y="369"/>
                </a:lnTo>
                <a:lnTo>
                  <a:pt x="1056" y="369"/>
                </a:lnTo>
                <a:lnTo>
                  <a:pt x="1057" y="369"/>
                </a:lnTo>
                <a:lnTo>
                  <a:pt x="1057" y="368"/>
                </a:lnTo>
                <a:lnTo>
                  <a:pt x="1059" y="368"/>
                </a:lnTo>
                <a:close/>
                <a:moveTo>
                  <a:pt x="743" y="369"/>
                </a:moveTo>
                <a:lnTo>
                  <a:pt x="743" y="368"/>
                </a:lnTo>
                <a:lnTo>
                  <a:pt x="743" y="369"/>
                </a:lnTo>
                <a:close/>
                <a:moveTo>
                  <a:pt x="701" y="367"/>
                </a:moveTo>
                <a:lnTo>
                  <a:pt x="703" y="368"/>
                </a:lnTo>
                <a:lnTo>
                  <a:pt x="703" y="369"/>
                </a:lnTo>
                <a:lnTo>
                  <a:pt x="704" y="369"/>
                </a:lnTo>
                <a:lnTo>
                  <a:pt x="705" y="369"/>
                </a:lnTo>
                <a:lnTo>
                  <a:pt x="705" y="371"/>
                </a:lnTo>
                <a:lnTo>
                  <a:pt x="706" y="371"/>
                </a:lnTo>
                <a:lnTo>
                  <a:pt x="706" y="369"/>
                </a:lnTo>
                <a:lnTo>
                  <a:pt x="708" y="369"/>
                </a:lnTo>
                <a:lnTo>
                  <a:pt x="708" y="371"/>
                </a:lnTo>
                <a:lnTo>
                  <a:pt x="706" y="371"/>
                </a:lnTo>
                <a:lnTo>
                  <a:pt x="706" y="372"/>
                </a:lnTo>
                <a:lnTo>
                  <a:pt x="705" y="372"/>
                </a:lnTo>
                <a:lnTo>
                  <a:pt x="705" y="371"/>
                </a:lnTo>
                <a:lnTo>
                  <a:pt x="705" y="372"/>
                </a:lnTo>
                <a:lnTo>
                  <a:pt x="705" y="373"/>
                </a:lnTo>
                <a:lnTo>
                  <a:pt x="704" y="373"/>
                </a:lnTo>
                <a:lnTo>
                  <a:pt x="704" y="372"/>
                </a:lnTo>
                <a:lnTo>
                  <a:pt x="703" y="372"/>
                </a:lnTo>
                <a:lnTo>
                  <a:pt x="701" y="372"/>
                </a:lnTo>
                <a:lnTo>
                  <a:pt x="701" y="373"/>
                </a:lnTo>
                <a:lnTo>
                  <a:pt x="700" y="373"/>
                </a:lnTo>
                <a:lnTo>
                  <a:pt x="699" y="373"/>
                </a:lnTo>
                <a:lnTo>
                  <a:pt x="699" y="372"/>
                </a:lnTo>
                <a:lnTo>
                  <a:pt x="699" y="371"/>
                </a:lnTo>
                <a:lnTo>
                  <a:pt x="697" y="371"/>
                </a:lnTo>
                <a:lnTo>
                  <a:pt x="696" y="371"/>
                </a:lnTo>
                <a:lnTo>
                  <a:pt x="696" y="369"/>
                </a:lnTo>
                <a:lnTo>
                  <a:pt x="700" y="369"/>
                </a:lnTo>
                <a:lnTo>
                  <a:pt x="699" y="369"/>
                </a:lnTo>
                <a:lnTo>
                  <a:pt x="699" y="368"/>
                </a:lnTo>
                <a:lnTo>
                  <a:pt x="699" y="367"/>
                </a:lnTo>
                <a:lnTo>
                  <a:pt x="700" y="367"/>
                </a:lnTo>
                <a:lnTo>
                  <a:pt x="701" y="367"/>
                </a:lnTo>
                <a:close/>
                <a:moveTo>
                  <a:pt x="776" y="368"/>
                </a:moveTo>
                <a:lnTo>
                  <a:pt x="775" y="368"/>
                </a:lnTo>
                <a:lnTo>
                  <a:pt x="775" y="367"/>
                </a:lnTo>
                <a:lnTo>
                  <a:pt x="776" y="367"/>
                </a:lnTo>
                <a:lnTo>
                  <a:pt x="776" y="368"/>
                </a:lnTo>
                <a:close/>
                <a:moveTo>
                  <a:pt x="738" y="367"/>
                </a:moveTo>
                <a:lnTo>
                  <a:pt x="737" y="367"/>
                </a:lnTo>
                <a:lnTo>
                  <a:pt x="738" y="367"/>
                </a:lnTo>
                <a:close/>
                <a:moveTo>
                  <a:pt x="680" y="364"/>
                </a:moveTo>
                <a:lnTo>
                  <a:pt x="680" y="365"/>
                </a:lnTo>
                <a:lnTo>
                  <a:pt x="682" y="365"/>
                </a:lnTo>
                <a:lnTo>
                  <a:pt x="682" y="367"/>
                </a:lnTo>
                <a:lnTo>
                  <a:pt x="683" y="367"/>
                </a:lnTo>
                <a:lnTo>
                  <a:pt x="683" y="368"/>
                </a:lnTo>
                <a:lnTo>
                  <a:pt x="684" y="368"/>
                </a:lnTo>
                <a:lnTo>
                  <a:pt x="684" y="369"/>
                </a:lnTo>
                <a:lnTo>
                  <a:pt x="686" y="371"/>
                </a:lnTo>
                <a:lnTo>
                  <a:pt x="687" y="371"/>
                </a:lnTo>
                <a:lnTo>
                  <a:pt x="688" y="371"/>
                </a:lnTo>
                <a:lnTo>
                  <a:pt x="688" y="372"/>
                </a:lnTo>
                <a:lnTo>
                  <a:pt x="689" y="372"/>
                </a:lnTo>
                <a:lnTo>
                  <a:pt x="689" y="371"/>
                </a:lnTo>
                <a:lnTo>
                  <a:pt x="692" y="371"/>
                </a:lnTo>
                <a:lnTo>
                  <a:pt x="692" y="372"/>
                </a:lnTo>
                <a:lnTo>
                  <a:pt x="693" y="372"/>
                </a:lnTo>
                <a:lnTo>
                  <a:pt x="695" y="372"/>
                </a:lnTo>
                <a:lnTo>
                  <a:pt x="695" y="373"/>
                </a:lnTo>
                <a:lnTo>
                  <a:pt x="693" y="373"/>
                </a:lnTo>
                <a:lnTo>
                  <a:pt x="692" y="373"/>
                </a:lnTo>
                <a:lnTo>
                  <a:pt x="691" y="373"/>
                </a:lnTo>
                <a:lnTo>
                  <a:pt x="689" y="373"/>
                </a:lnTo>
                <a:lnTo>
                  <a:pt x="689" y="374"/>
                </a:lnTo>
                <a:lnTo>
                  <a:pt x="691" y="374"/>
                </a:lnTo>
                <a:lnTo>
                  <a:pt x="689" y="376"/>
                </a:lnTo>
                <a:lnTo>
                  <a:pt x="691" y="377"/>
                </a:lnTo>
                <a:lnTo>
                  <a:pt x="691" y="378"/>
                </a:lnTo>
                <a:lnTo>
                  <a:pt x="692" y="378"/>
                </a:lnTo>
                <a:lnTo>
                  <a:pt x="692" y="380"/>
                </a:lnTo>
                <a:lnTo>
                  <a:pt x="691" y="380"/>
                </a:lnTo>
                <a:lnTo>
                  <a:pt x="689" y="380"/>
                </a:lnTo>
                <a:lnTo>
                  <a:pt x="691" y="381"/>
                </a:lnTo>
                <a:lnTo>
                  <a:pt x="691" y="382"/>
                </a:lnTo>
                <a:lnTo>
                  <a:pt x="692" y="381"/>
                </a:lnTo>
                <a:lnTo>
                  <a:pt x="692" y="382"/>
                </a:lnTo>
                <a:lnTo>
                  <a:pt x="693" y="382"/>
                </a:lnTo>
                <a:lnTo>
                  <a:pt x="695" y="382"/>
                </a:lnTo>
                <a:lnTo>
                  <a:pt x="693" y="381"/>
                </a:lnTo>
                <a:lnTo>
                  <a:pt x="692" y="380"/>
                </a:lnTo>
                <a:lnTo>
                  <a:pt x="693" y="380"/>
                </a:lnTo>
                <a:lnTo>
                  <a:pt x="695" y="378"/>
                </a:lnTo>
                <a:lnTo>
                  <a:pt x="696" y="378"/>
                </a:lnTo>
                <a:lnTo>
                  <a:pt x="697" y="378"/>
                </a:lnTo>
                <a:lnTo>
                  <a:pt x="697" y="380"/>
                </a:lnTo>
                <a:lnTo>
                  <a:pt x="697" y="381"/>
                </a:lnTo>
                <a:lnTo>
                  <a:pt x="696" y="382"/>
                </a:lnTo>
                <a:lnTo>
                  <a:pt x="697" y="381"/>
                </a:lnTo>
                <a:lnTo>
                  <a:pt x="699" y="380"/>
                </a:lnTo>
                <a:lnTo>
                  <a:pt x="697" y="380"/>
                </a:lnTo>
                <a:lnTo>
                  <a:pt x="697" y="378"/>
                </a:lnTo>
                <a:lnTo>
                  <a:pt x="697" y="377"/>
                </a:lnTo>
                <a:lnTo>
                  <a:pt x="699" y="377"/>
                </a:lnTo>
                <a:lnTo>
                  <a:pt x="700" y="377"/>
                </a:lnTo>
                <a:lnTo>
                  <a:pt x="700" y="376"/>
                </a:lnTo>
                <a:lnTo>
                  <a:pt x="701" y="376"/>
                </a:lnTo>
                <a:lnTo>
                  <a:pt x="701" y="374"/>
                </a:lnTo>
                <a:lnTo>
                  <a:pt x="703" y="374"/>
                </a:lnTo>
                <a:lnTo>
                  <a:pt x="703" y="376"/>
                </a:lnTo>
                <a:lnTo>
                  <a:pt x="703" y="377"/>
                </a:lnTo>
                <a:lnTo>
                  <a:pt x="704" y="377"/>
                </a:lnTo>
                <a:lnTo>
                  <a:pt x="704" y="376"/>
                </a:lnTo>
                <a:lnTo>
                  <a:pt x="704" y="374"/>
                </a:lnTo>
                <a:lnTo>
                  <a:pt x="705" y="374"/>
                </a:lnTo>
                <a:lnTo>
                  <a:pt x="705" y="376"/>
                </a:lnTo>
                <a:lnTo>
                  <a:pt x="706" y="376"/>
                </a:lnTo>
                <a:lnTo>
                  <a:pt x="706" y="377"/>
                </a:lnTo>
                <a:lnTo>
                  <a:pt x="708" y="377"/>
                </a:lnTo>
                <a:lnTo>
                  <a:pt x="708" y="378"/>
                </a:lnTo>
                <a:lnTo>
                  <a:pt x="709" y="378"/>
                </a:lnTo>
                <a:lnTo>
                  <a:pt x="709" y="380"/>
                </a:lnTo>
                <a:lnTo>
                  <a:pt x="708" y="380"/>
                </a:lnTo>
                <a:lnTo>
                  <a:pt x="706" y="380"/>
                </a:lnTo>
                <a:lnTo>
                  <a:pt x="705" y="380"/>
                </a:lnTo>
                <a:lnTo>
                  <a:pt x="705" y="381"/>
                </a:lnTo>
                <a:lnTo>
                  <a:pt x="704" y="381"/>
                </a:lnTo>
                <a:lnTo>
                  <a:pt x="703" y="381"/>
                </a:lnTo>
                <a:lnTo>
                  <a:pt x="701" y="382"/>
                </a:lnTo>
                <a:lnTo>
                  <a:pt x="700" y="382"/>
                </a:lnTo>
                <a:lnTo>
                  <a:pt x="700" y="384"/>
                </a:lnTo>
                <a:lnTo>
                  <a:pt x="701" y="384"/>
                </a:lnTo>
                <a:lnTo>
                  <a:pt x="701" y="385"/>
                </a:lnTo>
                <a:lnTo>
                  <a:pt x="703" y="384"/>
                </a:lnTo>
                <a:lnTo>
                  <a:pt x="704" y="384"/>
                </a:lnTo>
                <a:lnTo>
                  <a:pt x="705" y="384"/>
                </a:lnTo>
                <a:lnTo>
                  <a:pt x="706" y="384"/>
                </a:lnTo>
                <a:lnTo>
                  <a:pt x="708" y="385"/>
                </a:lnTo>
                <a:lnTo>
                  <a:pt x="708" y="386"/>
                </a:lnTo>
                <a:lnTo>
                  <a:pt x="706" y="386"/>
                </a:lnTo>
                <a:lnTo>
                  <a:pt x="708" y="386"/>
                </a:lnTo>
                <a:lnTo>
                  <a:pt x="709" y="385"/>
                </a:lnTo>
                <a:lnTo>
                  <a:pt x="709" y="386"/>
                </a:lnTo>
                <a:lnTo>
                  <a:pt x="709" y="388"/>
                </a:lnTo>
                <a:lnTo>
                  <a:pt x="710" y="388"/>
                </a:lnTo>
                <a:lnTo>
                  <a:pt x="712" y="388"/>
                </a:lnTo>
                <a:lnTo>
                  <a:pt x="712" y="389"/>
                </a:lnTo>
                <a:lnTo>
                  <a:pt x="713" y="389"/>
                </a:lnTo>
                <a:lnTo>
                  <a:pt x="713" y="390"/>
                </a:lnTo>
                <a:lnTo>
                  <a:pt x="712" y="390"/>
                </a:lnTo>
                <a:lnTo>
                  <a:pt x="713" y="391"/>
                </a:lnTo>
                <a:lnTo>
                  <a:pt x="713" y="390"/>
                </a:lnTo>
                <a:lnTo>
                  <a:pt x="713" y="389"/>
                </a:lnTo>
                <a:lnTo>
                  <a:pt x="714" y="389"/>
                </a:lnTo>
                <a:lnTo>
                  <a:pt x="716" y="389"/>
                </a:lnTo>
                <a:lnTo>
                  <a:pt x="714" y="390"/>
                </a:lnTo>
                <a:lnTo>
                  <a:pt x="716" y="390"/>
                </a:lnTo>
                <a:lnTo>
                  <a:pt x="716" y="389"/>
                </a:lnTo>
                <a:lnTo>
                  <a:pt x="717" y="389"/>
                </a:lnTo>
                <a:lnTo>
                  <a:pt x="717" y="390"/>
                </a:lnTo>
                <a:lnTo>
                  <a:pt x="718" y="390"/>
                </a:lnTo>
                <a:lnTo>
                  <a:pt x="720" y="391"/>
                </a:lnTo>
                <a:lnTo>
                  <a:pt x="718" y="391"/>
                </a:lnTo>
                <a:lnTo>
                  <a:pt x="718" y="393"/>
                </a:lnTo>
                <a:lnTo>
                  <a:pt x="717" y="393"/>
                </a:lnTo>
                <a:lnTo>
                  <a:pt x="717" y="394"/>
                </a:lnTo>
                <a:lnTo>
                  <a:pt x="716" y="394"/>
                </a:lnTo>
                <a:lnTo>
                  <a:pt x="714" y="394"/>
                </a:lnTo>
                <a:lnTo>
                  <a:pt x="714" y="393"/>
                </a:lnTo>
                <a:lnTo>
                  <a:pt x="714" y="394"/>
                </a:lnTo>
                <a:lnTo>
                  <a:pt x="714" y="395"/>
                </a:lnTo>
                <a:lnTo>
                  <a:pt x="713" y="394"/>
                </a:lnTo>
                <a:lnTo>
                  <a:pt x="712" y="394"/>
                </a:lnTo>
                <a:lnTo>
                  <a:pt x="712" y="393"/>
                </a:lnTo>
                <a:lnTo>
                  <a:pt x="712" y="394"/>
                </a:lnTo>
                <a:lnTo>
                  <a:pt x="710" y="394"/>
                </a:lnTo>
                <a:lnTo>
                  <a:pt x="710" y="393"/>
                </a:lnTo>
                <a:lnTo>
                  <a:pt x="709" y="393"/>
                </a:lnTo>
                <a:lnTo>
                  <a:pt x="708" y="394"/>
                </a:lnTo>
                <a:lnTo>
                  <a:pt x="708" y="395"/>
                </a:lnTo>
                <a:lnTo>
                  <a:pt x="709" y="395"/>
                </a:lnTo>
                <a:lnTo>
                  <a:pt x="709" y="394"/>
                </a:lnTo>
                <a:lnTo>
                  <a:pt x="710" y="394"/>
                </a:lnTo>
                <a:lnTo>
                  <a:pt x="710" y="395"/>
                </a:lnTo>
                <a:lnTo>
                  <a:pt x="712" y="395"/>
                </a:lnTo>
                <a:lnTo>
                  <a:pt x="713" y="397"/>
                </a:lnTo>
                <a:lnTo>
                  <a:pt x="714" y="397"/>
                </a:lnTo>
                <a:lnTo>
                  <a:pt x="713" y="397"/>
                </a:lnTo>
                <a:lnTo>
                  <a:pt x="712" y="397"/>
                </a:lnTo>
                <a:lnTo>
                  <a:pt x="712" y="398"/>
                </a:lnTo>
                <a:lnTo>
                  <a:pt x="710" y="398"/>
                </a:lnTo>
                <a:lnTo>
                  <a:pt x="710" y="399"/>
                </a:lnTo>
                <a:lnTo>
                  <a:pt x="709" y="399"/>
                </a:lnTo>
                <a:lnTo>
                  <a:pt x="709" y="401"/>
                </a:lnTo>
                <a:lnTo>
                  <a:pt x="710" y="401"/>
                </a:lnTo>
                <a:lnTo>
                  <a:pt x="710" y="402"/>
                </a:lnTo>
                <a:lnTo>
                  <a:pt x="710" y="403"/>
                </a:lnTo>
                <a:lnTo>
                  <a:pt x="709" y="403"/>
                </a:lnTo>
                <a:lnTo>
                  <a:pt x="709" y="405"/>
                </a:lnTo>
                <a:lnTo>
                  <a:pt x="712" y="402"/>
                </a:lnTo>
                <a:lnTo>
                  <a:pt x="713" y="402"/>
                </a:lnTo>
                <a:lnTo>
                  <a:pt x="713" y="403"/>
                </a:lnTo>
                <a:lnTo>
                  <a:pt x="713" y="405"/>
                </a:lnTo>
                <a:lnTo>
                  <a:pt x="716" y="405"/>
                </a:lnTo>
                <a:lnTo>
                  <a:pt x="717" y="406"/>
                </a:lnTo>
                <a:lnTo>
                  <a:pt x="717" y="407"/>
                </a:lnTo>
                <a:lnTo>
                  <a:pt x="717" y="409"/>
                </a:lnTo>
                <a:lnTo>
                  <a:pt x="718" y="409"/>
                </a:lnTo>
                <a:lnTo>
                  <a:pt x="720" y="409"/>
                </a:lnTo>
                <a:lnTo>
                  <a:pt x="718" y="409"/>
                </a:lnTo>
                <a:lnTo>
                  <a:pt x="717" y="410"/>
                </a:lnTo>
                <a:lnTo>
                  <a:pt x="716" y="410"/>
                </a:lnTo>
                <a:lnTo>
                  <a:pt x="714" y="410"/>
                </a:lnTo>
                <a:lnTo>
                  <a:pt x="714" y="411"/>
                </a:lnTo>
                <a:lnTo>
                  <a:pt x="714" y="412"/>
                </a:lnTo>
                <a:lnTo>
                  <a:pt x="713" y="412"/>
                </a:lnTo>
                <a:lnTo>
                  <a:pt x="713" y="414"/>
                </a:lnTo>
                <a:lnTo>
                  <a:pt x="712" y="414"/>
                </a:lnTo>
                <a:lnTo>
                  <a:pt x="710" y="415"/>
                </a:lnTo>
                <a:lnTo>
                  <a:pt x="712" y="415"/>
                </a:lnTo>
                <a:lnTo>
                  <a:pt x="712" y="416"/>
                </a:lnTo>
                <a:lnTo>
                  <a:pt x="713" y="416"/>
                </a:lnTo>
                <a:lnTo>
                  <a:pt x="713" y="415"/>
                </a:lnTo>
                <a:lnTo>
                  <a:pt x="714" y="415"/>
                </a:lnTo>
                <a:lnTo>
                  <a:pt x="716" y="415"/>
                </a:lnTo>
                <a:lnTo>
                  <a:pt x="716" y="416"/>
                </a:lnTo>
                <a:lnTo>
                  <a:pt x="714" y="416"/>
                </a:lnTo>
                <a:lnTo>
                  <a:pt x="716" y="418"/>
                </a:lnTo>
                <a:lnTo>
                  <a:pt x="714" y="418"/>
                </a:lnTo>
                <a:lnTo>
                  <a:pt x="716" y="418"/>
                </a:lnTo>
                <a:lnTo>
                  <a:pt x="716" y="419"/>
                </a:lnTo>
                <a:lnTo>
                  <a:pt x="714" y="419"/>
                </a:lnTo>
                <a:lnTo>
                  <a:pt x="714" y="420"/>
                </a:lnTo>
                <a:lnTo>
                  <a:pt x="713" y="420"/>
                </a:lnTo>
                <a:lnTo>
                  <a:pt x="713" y="423"/>
                </a:lnTo>
                <a:lnTo>
                  <a:pt x="714" y="424"/>
                </a:lnTo>
                <a:lnTo>
                  <a:pt x="713" y="424"/>
                </a:lnTo>
                <a:lnTo>
                  <a:pt x="712" y="424"/>
                </a:lnTo>
                <a:lnTo>
                  <a:pt x="710" y="424"/>
                </a:lnTo>
                <a:lnTo>
                  <a:pt x="710" y="426"/>
                </a:lnTo>
                <a:lnTo>
                  <a:pt x="709" y="426"/>
                </a:lnTo>
                <a:lnTo>
                  <a:pt x="708" y="427"/>
                </a:lnTo>
                <a:lnTo>
                  <a:pt x="708" y="428"/>
                </a:lnTo>
                <a:lnTo>
                  <a:pt x="706" y="429"/>
                </a:lnTo>
                <a:lnTo>
                  <a:pt x="705" y="429"/>
                </a:lnTo>
                <a:lnTo>
                  <a:pt x="704" y="431"/>
                </a:lnTo>
                <a:lnTo>
                  <a:pt x="704" y="432"/>
                </a:lnTo>
                <a:lnTo>
                  <a:pt x="704" y="433"/>
                </a:lnTo>
                <a:lnTo>
                  <a:pt x="703" y="433"/>
                </a:lnTo>
                <a:lnTo>
                  <a:pt x="701" y="433"/>
                </a:lnTo>
                <a:lnTo>
                  <a:pt x="700" y="433"/>
                </a:lnTo>
                <a:lnTo>
                  <a:pt x="699" y="433"/>
                </a:lnTo>
                <a:lnTo>
                  <a:pt x="699" y="435"/>
                </a:lnTo>
                <a:lnTo>
                  <a:pt x="699" y="436"/>
                </a:lnTo>
                <a:lnTo>
                  <a:pt x="699" y="435"/>
                </a:lnTo>
                <a:lnTo>
                  <a:pt x="699" y="436"/>
                </a:lnTo>
                <a:lnTo>
                  <a:pt x="697" y="436"/>
                </a:lnTo>
                <a:lnTo>
                  <a:pt x="697" y="435"/>
                </a:lnTo>
                <a:lnTo>
                  <a:pt x="696" y="433"/>
                </a:lnTo>
                <a:lnTo>
                  <a:pt x="695" y="432"/>
                </a:lnTo>
                <a:lnTo>
                  <a:pt x="695" y="431"/>
                </a:lnTo>
                <a:lnTo>
                  <a:pt x="692" y="429"/>
                </a:lnTo>
                <a:lnTo>
                  <a:pt x="693" y="431"/>
                </a:lnTo>
                <a:lnTo>
                  <a:pt x="695" y="433"/>
                </a:lnTo>
                <a:lnTo>
                  <a:pt x="695" y="435"/>
                </a:lnTo>
                <a:lnTo>
                  <a:pt x="695" y="436"/>
                </a:lnTo>
                <a:lnTo>
                  <a:pt x="695" y="435"/>
                </a:lnTo>
                <a:lnTo>
                  <a:pt x="693" y="436"/>
                </a:lnTo>
                <a:lnTo>
                  <a:pt x="693" y="437"/>
                </a:lnTo>
                <a:lnTo>
                  <a:pt x="692" y="439"/>
                </a:lnTo>
                <a:lnTo>
                  <a:pt x="692" y="437"/>
                </a:lnTo>
                <a:lnTo>
                  <a:pt x="691" y="437"/>
                </a:lnTo>
                <a:lnTo>
                  <a:pt x="689" y="437"/>
                </a:lnTo>
                <a:lnTo>
                  <a:pt x="689" y="439"/>
                </a:lnTo>
                <a:lnTo>
                  <a:pt x="689" y="437"/>
                </a:lnTo>
                <a:lnTo>
                  <a:pt x="689" y="436"/>
                </a:lnTo>
                <a:lnTo>
                  <a:pt x="691" y="437"/>
                </a:lnTo>
                <a:lnTo>
                  <a:pt x="691" y="436"/>
                </a:lnTo>
                <a:lnTo>
                  <a:pt x="691" y="435"/>
                </a:lnTo>
                <a:lnTo>
                  <a:pt x="691" y="433"/>
                </a:lnTo>
                <a:lnTo>
                  <a:pt x="689" y="433"/>
                </a:lnTo>
                <a:lnTo>
                  <a:pt x="688" y="433"/>
                </a:lnTo>
                <a:lnTo>
                  <a:pt x="688" y="432"/>
                </a:lnTo>
                <a:lnTo>
                  <a:pt x="688" y="431"/>
                </a:lnTo>
                <a:lnTo>
                  <a:pt x="688" y="429"/>
                </a:lnTo>
                <a:lnTo>
                  <a:pt x="689" y="429"/>
                </a:lnTo>
                <a:lnTo>
                  <a:pt x="689" y="428"/>
                </a:lnTo>
                <a:lnTo>
                  <a:pt x="689" y="427"/>
                </a:lnTo>
                <a:lnTo>
                  <a:pt x="688" y="427"/>
                </a:lnTo>
                <a:lnTo>
                  <a:pt x="688" y="426"/>
                </a:lnTo>
                <a:lnTo>
                  <a:pt x="688" y="424"/>
                </a:lnTo>
                <a:lnTo>
                  <a:pt x="688" y="423"/>
                </a:lnTo>
                <a:lnTo>
                  <a:pt x="688" y="420"/>
                </a:lnTo>
                <a:lnTo>
                  <a:pt x="689" y="419"/>
                </a:lnTo>
                <a:lnTo>
                  <a:pt x="691" y="419"/>
                </a:lnTo>
                <a:lnTo>
                  <a:pt x="691" y="420"/>
                </a:lnTo>
                <a:lnTo>
                  <a:pt x="691" y="422"/>
                </a:lnTo>
                <a:lnTo>
                  <a:pt x="691" y="423"/>
                </a:lnTo>
                <a:lnTo>
                  <a:pt x="691" y="422"/>
                </a:lnTo>
                <a:lnTo>
                  <a:pt x="692" y="422"/>
                </a:lnTo>
                <a:lnTo>
                  <a:pt x="693" y="422"/>
                </a:lnTo>
                <a:lnTo>
                  <a:pt x="695" y="422"/>
                </a:lnTo>
                <a:lnTo>
                  <a:pt x="695" y="423"/>
                </a:lnTo>
                <a:lnTo>
                  <a:pt x="695" y="422"/>
                </a:lnTo>
                <a:lnTo>
                  <a:pt x="693" y="422"/>
                </a:lnTo>
                <a:lnTo>
                  <a:pt x="693" y="420"/>
                </a:lnTo>
                <a:lnTo>
                  <a:pt x="693" y="422"/>
                </a:lnTo>
                <a:lnTo>
                  <a:pt x="692" y="422"/>
                </a:lnTo>
                <a:lnTo>
                  <a:pt x="692" y="420"/>
                </a:lnTo>
                <a:lnTo>
                  <a:pt x="692" y="419"/>
                </a:lnTo>
                <a:lnTo>
                  <a:pt x="692" y="418"/>
                </a:lnTo>
                <a:lnTo>
                  <a:pt x="693" y="418"/>
                </a:lnTo>
                <a:lnTo>
                  <a:pt x="695" y="418"/>
                </a:lnTo>
                <a:lnTo>
                  <a:pt x="696" y="418"/>
                </a:lnTo>
                <a:lnTo>
                  <a:pt x="696" y="416"/>
                </a:lnTo>
                <a:lnTo>
                  <a:pt x="695" y="416"/>
                </a:lnTo>
                <a:lnTo>
                  <a:pt x="695" y="415"/>
                </a:lnTo>
                <a:lnTo>
                  <a:pt x="696" y="414"/>
                </a:lnTo>
                <a:lnTo>
                  <a:pt x="696" y="412"/>
                </a:lnTo>
                <a:lnTo>
                  <a:pt x="697" y="412"/>
                </a:lnTo>
                <a:lnTo>
                  <a:pt x="697" y="414"/>
                </a:lnTo>
                <a:lnTo>
                  <a:pt x="697" y="412"/>
                </a:lnTo>
                <a:lnTo>
                  <a:pt x="699" y="412"/>
                </a:lnTo>
                <a:lnTo>
                  <a:pt x="700" y="412"/>
                </a:lnTo>
                <a:lnTo>
                  <a:pt x="701" y="412"/>
                </a:lnTo>
                <a:lnTo>
                  <a:pt x="701" y="411"/>
                </a:lnTo>
                <a:lnTo>
                  <a:pt x="700" y="411"/>
                </a:lnTo>
                <a:lnTo>
                  <a:pt x="701" y="410"/>
                </a:lnTo>
                <a:lnTo>
                  <a:pt x="703" y="409"/>
                </a:lnTo>
                <a:lnTo>
                  <a:pt x="701" y="409"/>
                </a:lnTo>
                <a:lnTo>
                  <a:pt x="701" y="410"/>
                </a:lnTo>
                <a:lnTo>
                  <a:pt x="700" y="410"/>
                </a:lnTo>
                <a:lnTo>
                  <a:pt x="700" y="409"/>
                </a:lnTo>
                <a:lnTo>
                  <a:pt x="699" y="409"/>
                </a:lnTo>
                <a:lnTo>
                  <a:pt x="700" y="409"/>
                </a:lnTo>
                <a:lnTo>
                  <a:pt x="700" y="407"/>
                </a:lnTo>
                <a:lnTo>
                  <a:pt x="700" y="406"/>
                </a:lnTo>
                <a:lnTo>
                  <a:pt x="699" y="406"/>
                </a:lnTo>
                <a:lnTo>
                  <a:pt x="700" y="406"/>
                </a:lnTo>
                <a:lnTo>
                  <a:pt x="699" y="405"/>
                </a:lnTo>
                <a:lnTo>
                  <a:pt x="699" y="406"/>
                </a:lnTo>
                <a:lnTo>
                  <a:pt x="699" y="407"/>
                </a:lnTo>
                <a:lnTo>
                  <a:pt x="697" y="407"/>
                </a:lnTo>
                <a:lnTo>
                  <a:pt x="697" y="406"/>
                </a:lnTo>
                <a:lnTo>
                  <a:pt x="696" y="407"/>
                </a:lnTo>
                <a:lnTo>
                  <a:pt x="695" y="407"/>
                </a:lnTo>
                <a:lnTo>
                  <a:pt x="695" y="406"/>
                </a:lnTo>
                <a:lnTo>
                  <a:pt x="693" y="406"/>
                </a:lnTo>
                <a:lnTo>
                  <a:pt x="692" y="406"/>
                </a:lnTo>
                <a:lnTo>
                  <a:pt x="693" y="406"/>
                </a:lnTo>
                <a:lnTo>
                  <a:pt x="693" y="407"/>
                </a:lnTo>
                <a:lnTo>
                  <a:pt x="693" y="409"/>
                </a:lnTo>
                <a:lnTo>
                  <a:pt x="693" y="410"/>
                </a:lnTo>
                <a:lnTo>
                  <a:pt x="693" y="411"/>
                </a:lnTo>
                <a:lnTo>
                  <a:pt x="693" y="412"/>
                </a:lnTo>
                <a:lnTo>
                  <a:pt x="695" y="412"/>
                </a:lnTo>
                <a:lnTo>
                  <a:pt x="695" y="414"/>
                </a:lnTo>
                <a:lnTo>
                  <a:pt x="693" y="412"/>
                </a:lnTo>
                <a:lnTo>
                  <a:pt x="693" y="414"/>
                </a:lnTo>
                <a:lnTo>
                  <a:pt x="692" y="414"/>
                </a:lnTo>
                <a:lnTo>
                  <a:pt x="692" y="415"/>
                </a:lnTo>
                <a:lnTo>
                  <a:pt x="691" y="414"/>
                </a:lnTo>
                <a:lnTo>
                  <a:pt x="689" y="414"/>
                </a:lnTo>
                <a:lnTo>
                  <a:pt x="688" y="414"/>
                </a:lnTo>
                <a:lnTo>
                  <a:pt x="688" y="415"/>
                </a:lnTo>
                <a:lnTo>
                  <a:pt x="687" y="415"/>
                </a:lnTo>
                <a:lnTo>
                  <a:pt x="686" y="415"/>
                </a:lnTo>
                <a:lnTo>
                  <a:pt x="686" y="414"/>
                </a:lnTo>
                <a:lnTo>
                  <a:pt x="684" y="414"/>
                </a:lnTo>
                <a:lnTo>
                  <a:pt x="684" y="412"/>
                </a:lnTo>
                <a:lnTo>
                  <a:pt x="684" y="411"/>
                </a:lnTo>
                <a:lnTo>
                  <a:pt x="684" y="410"/>
                </a:lnTo>
                <a:lnTo>
                  <a:pt x="684" y="409"/>
                </a:lnTo>
                <a:lnTo>
                  <a:pt x="683" y="409"/>
                </a:lnTo>
                <a:lnTo>
                  <a:pt x="682" y="407"/>
                </a:lnTo>
                <a:lnTo>
                  <a:pt x="680" y="407"/>
                </a:lnTo>
                <a:lnTo>
                  <a:pt x="682" y="407"/>
                </a:lnTo>
                <a:lnTo>
                  <a:pt x="682" y="406"/>
                </a:lnTo>
                <a:lnTo>
                  <a:pt x="682" y="403"/>
                </a:lnTo>
                <a:lnTo>
                  <a:pt x="680" y="403"/>
                </a:lnTo>
                <a:lnTo>
                  <a:pt x="679" y="402"/>
                </a:lnTo>
                <a:lnTo>
                  <a:pt x="680" y="402"/>
                </a:lnTo>
                <a:lnTo>
                  <a:pt x="680" y="401"/>
                </a:lnTo>
                <a:lnTo>
                  <a:pt x="679" y="399"/>
                </a:lnTo>
                <a:lnTo>
                  <a:pt x="678" y="399"/>
                </a:lnTo>
                <a:lnTo>
                  <a:pt x="678" y="398"/>
                </a:lnTo>
                <a:lnTo>
                  <a:pt x="679" y="398"/>
                </a:lnTo>
                <a:lnTo>
                  <a:pt x="680" y="398"/>
                </a:lnTo>
                <a:lnTo>
                  <a:pt x="679" y="397"/>
                </a:lnTo>
                <a:lnTo>
                  <a:pt x="680" y="397"/>
                </a:lnTo>
                <a:lnTo>
                  <a:pt x="680" y="395"/>
                </a:lnTo>
                <a:lnTo>
                  <a:pt x="682" y="395"/>
                </a:lnTo>
                <a:lnTo>
                  <a:pt x="682" y="397"/>
                </a:lnTo>
                <a:lnTo>
                  <a:pt x="683" y="397"/>
                </a:lnTo>
                <a:lnTo>
                  <a:pt x="683" y="395"/>
                </a:lnTo>
                <a:lnTo>
                  <a:pt x="682" y="395"/>
                </a:lnTo>
                <a:lnTo>
                  <a:pt x="682" y="394"/>
                </a:lnTo>
                <a:lnTo>
                  <a:pt x="680" y="393"/>
                </a:lnTo>
                <a:lnTo>
                  <a:pt x="679" y="393"/>
                </a:lnTo>
                <a:lnTo>
                  <a:pt x="679" y="391"/>
                </a:lnTo>
                <a:lnTo>
                  <a:pt x="678" y="391"/>
                </a:lnTo>
                <a:lnTo>
                  <a:pt x="678" y="390"/>
                </a:lnTo>
                <a:lnTo>
                  <a:pt x="678" y="389"/>
                </a:lnTo>
                <a:lnTo>
                  <a:pt x="678" y="388"/>
                </a:lnTo>
                <a:lnTo>
                  <a:pt x="676" y="388"/>
                </a:lnTo>
                <a:lnTo>
                  <a:pt x="675" y="388"/>
                </a:lnTo>
                <a:lnTo>
                  <a:pt x="674" y="388"/>
                </a:lnTo>
                <a:lnTo>
                  <a:pt x="674" y="386"/>
                </a:lnTo>
                <a:lnTo>
                  <a:pt x="672" y="385"/>
                </a:lnTo>
                <a:lnTo>
                  <a:pt x="672" y="384"/>
                </a:lnTo>
                <a:lnTo>
                  <a:pt x="672" y="382"/>
                </a:lnTo>
                <a:lnTo>
                  <a:pt x="672" y="380"/>
                </a:lnTo>
                <a:lnTo>
                  <a:pt x="672" y="378"/>
                </a:lnTo>
                <a:lnTo>
                  <a:pt x="672" y="377"/>
                </a:lnTo>
                <a:lnTo>
                  <a:pt x="672" y="376"/>
                </a:lnTo>
                <a:lnTo>
                  <a:pt x="671" y="376"/>
                </a:lnTo>
                <a:lnTo>
                  <a:pt x="670" y="376"/>
                </a:lnTo>
                <a:lnTo>
                  <a:pt x="670" y="374"/>
                </a:lnTo>
                <a:lnTo>
                  <a:pt x="668" y="373"/>
                </a:lnTo>
                <a:lnTo>
                  <a:pt x="667" y="373"/>
                </a:lnTo>
                <a:lnTo>
                  <a:pt x="667" y="372"/>
                </a:lnTo>
                <a:lnTo>
                  <a:pt x="667" y="371"/>
                </a:lnTo>
                <a:lnTo>
                  <a:pt x="668" y="371"/>
                </a:lnTo>
                <a:lnTo>
                  <a:pt x="670" y="371"/>
                </a:lnTo>
                <a:lnTo>
                  <a:pt x="670" y="372"/>
                </a:lnTo>
                <a:lnTo>
                  <a:pt x="670" y="373"/>
                </a:lnTo>
                <a:lnTo>
                  <a:pt x="671" y="373"/>
                </a:lnTo>
                <a:lnTo>
                  <a:pt x="672" y="372"/>
                </a:lnTo>
                <a:lnTo>
                  <a:pt x="674" y="373"/>
                </a:lnTo>
                <a:lnTo>
                  <a:pt x="674" y="374"/>
                </a:lnTo>
                <a:lnTo>
                  <a:pt x="674" y="376"/>
                </a:lnTo>
                <a:lnTo>
                  <a:pt x="675" y="376"/>
                </a:lnTo>
                <a:lnTo>
                  <a:pt x="675" y="377"/>
                </a:lnTo>
                <a:lnTo>
                  <a:pt x="676" y="377"/>
                </a:lnTo>
                <a:lnTo>
                  <a:pt x="678" y="378"/>
                </a:lnTo>
                <a:lnTo>
                  <a:pt x="678" y="377"/>
                </a:lnTo>
                <a:lnTo>
                  <a:pt x="679" y="377"/>
                </a:lnTo>
                <a:lnTo>
                  <a:pt x="678" y="377"/>
                </a:lnTo>
                <a:lnTo>
                  <a:pt x="678" y="376"/>
                </a:lnTo>
                <a:lnTo>
                  <a:pt x="676" y="376"/>
                </a:lnTo>
                <a:lnTo>
                  <a:pt x="676" y="374"/>
                </a:lnTo>
                <a:lnTo>
                  <a:pt x="678" y="373"/>
                </a:lnTo>
                <a:lnTo>
                  <a:pt x="678" y="372"/>
                </a:lnTo>
                <a:lnTo>
                  <a:pt x="676" y="372"/>
                </a:lnTo>
                <a:lnTo>
                  <a:pt x="676" y="371"/>
                </a:lnTo>
                <a:lnTo>
                  <a:pt x="675" y="371"/>
                </a:lnTo>
                <a:lnTo>
                  <a:pt x="675" y="369"/>
                </a:lnTo>
                <a:lnTo>
                  <a:pt x="674" y="371"/>
                </a:lnTo>
                <a:lnTo>
                  <a:pt x="672" y="371"/>
                </a:lnTo>
                <a:lnTo>
                  <a:pt x="672" y="369"/>
                </a:lnTo>
                <a:lnTo>
                  <a:pt x="672" y="368"/>
                </a:lnTo>
                <a:lnTo>
                  <a:pt x="672" y="367"/>
                </a:lnTo>
                <a:lnTo>
                  <a:pt x="674" y="367"/>
                </a:lnTo>
                <a:lnTo>
                  <a:pt x="674" y="368"/>
                </a:lnTo>
                <a:lnTo>
                  <a:pt x="674" y="367"/>
                </a:lnTo>
                <a:lnTo>
                  <a:pt x="674" y="365"/>
                </a:lnTo>
                <a:lnTo>
                  <a:pt x="675" y="365"/>
                </a:lnTo>
                <a:lnTo>
                  <a:pt x="676" y="365"/>
                </a:lnTo>
                <a:lnTo>
                  <a:pt x="678" y="365"/>
                </a:lnTo>
                <a:lnTo>
                  <a:pt x="678" y="367"/>
                </a:lnTo>
                <a:lnTo>
                  <a:pt x="679" y="365"/>
                </a:lnTo>
                <a:lnTo>
                  <a:pt x="679" y="364"/>
                </a:lnTo>
                <a:lnTo>
                  <a:pt x="680" y="364"/>
                </a:lnTo>
                <a:close/>
                <a:moveTo>
                  <a:pt x="773" y="364"/>
                </a:moveTo>
                <a:lnTo>
                  <a:pt x="772" y="364"/>
                </a:lnTo>
                <a:lnTo>
                  <a:pt x="773" y="364"/>
                </a:lnTo>
                <a:close/>
                <a:moveTo>
                  <a:pt x="663" y="364"/>
                </a:moveTo>
                <a:lnTo>
                  <a:pt x="665" y="364"/>
                </a:lnTo>
                <a:lnTo>
                  <a:pt x="663" y="364"/>
                </a:lnTo>
                <a:close/>
                <a:moveTo>
                  <a:pt x="672" y="364"/>
                </a:moveTo>
                <a:lnTo>
                  <a:pt x="674" y="364"/>
                </a:lnTo>
                <a:lnTo>
                  <a:pt x="674" y="365"/>
                </a:lnTo>
                <a:lnTo>
                  <a:pt x="672" y="365"/>
                </a:lnTo>
                <a:lnTo>
                  <a:pt x="671" y="365"/>
                </a:lnTo>
                <a:lnTo>
                  <a:pt x="668" y="365"/>
                </a:lnTo>
                <a:lnTo>
                  <a:pt x="668" y="367"/>
                </a:lnTo>
                <a:lnTo>
                  <a:pt x="667" y="368"/>
                </a:lnTo>
                <a:lnTo>
                  <a:pt x="667" y="369"/>
                </a:lnTo>
                <a:lnTo>
                  <a:pt x="666" y="371"/>
                </a:lnTo>
                <a:lnTo>
                  <a:pt x="665" y="372"/>
                </a:lnTo>
                <a:lnTo>
                  <a:pt x="665" y="373"/>
                </a:lnTo>
                <a:lnTo>
                  <a:pt x="663" y="372"/>
                </a:lnTo>
                <a:lnTo>
                  <a:pt x="663" y="373"/>
                </a:lnTo>
                <a:lnTo>
                  <a:pt x="663" y="374"/>
                </a:lnTo>
                <a:lnTo>
                  <a:pt x="662" y="374"/>
                </a:lnTo>
                <a:lnTo>
                  <a:pt x="662" y="373"/>
                </a:lnTo>
                <a:lnTo>
                  <a:pt x="662" y="374"/>
                </a:lnTo>
                <a:lnTo>
                  <a:pt x="661" y="374"/>
                </a:lnTo>
                <a:lnTo>
                  <a:pt x="661" y="373"/>
                </a:lnTo>
                <a:lnTo>
                  <a:pt x="662" y="373"/>
                </a:lnTo>
                <a:lnTo>
                  <a:pt x="662" y="372"/>
                </a:lnTo>
                <a:lnTo>
                  <a:pt x="662" y="371"/>
                </a:lnTo>
                <a:lnTo>
                  <a:pt x="663" y="371"/>
                </a:lnTo>
                <a:lnTo>
                  <a:pt x="663" y="369"/>
                </a:lnTo>
                <a:lnTo>
                  <a:pt x="665" y="369"/>
                </a:lnTo>
                <a:lnTo>
                  <a:pt x="665" y="368"/>
                </a:lnTo>
                <a:lnTo>
                  <a:pt x="666" y="368"/>
                </a:lnTo>
                <a:lnTo>
                  <a:pt x="666" y="367"/>
                </a:lnTo>
                <a:lnTo>
                  <a:pt x="666" y="365"/>
                </a:lnTo>
                <a:lnTo>
                  <a:pt x="667" y="364"/>
                </a:lnTo>
                <a:lnTo>
                  <a:pt x="670" y="364"/>
                </a:lnTo>
                <a:lnTo>
                  <a:pt x="671" y="364"/>
                </a:lnTo>
                <a:lnTo>
                  <a:pt x="672" y="364"/>
                </a:lnTo>
                <a:close/>
                <a:moveTo>
                  <a:pt x="691" y="364"/>
                </a:moveTo>
                <a:lnTo>
                  <a:pt x="691" y="365"/>
                </a:lnTo>
                <a:lnTo>
                  <a:pt x="692" y="365"/>
                </a:lnTo>
                <a:lnTo>
                  <a:pt x="693" y="365"/>
                </a:lnTo>
                <a:lnTo>
                  <a:pt x="693" y="367"/>
                </a:lnTo>
                <a:lnTo>
                  <a:pt x="695" y="367"/>
                </a:lnTo>
                <a:lnTo>
                  <a:pt x="696" y="367"/>
                </a:lnTo>
                <a:lnTo>
                  <a:pt x="696" y="368"/>
                </a:lnTo>
                <a:lnTo>
                  <a:pt x="695" y="368"/>
                </a:lnTo>
                <a:lnTo>
                  <a:pt x="693" y="368"/>
                </a:lnTo>
                <a:lnTo>
                  <a:pt x="692" y="368"/>
                </a:lnTo>
                <a:lnTo>
                  <a:pt x="691" y="368"/>
                </a:lnTo>
                <a:lnTo>
                  <a:pt x="692" y="368"/>
                </a:lnTo>
                <a:lnTo>
                  <a:pt x="692" y="369"/>
                </a:lnTo>
                <a:lnTo>
                  <a:pt x="692" y="371"/>
                </a:lnTo>
                <a:lnTo>
                  <a:pt x="691" y="371"/>
                </a:lnTo>
                <a:lnTo>
                  <a:pt x="691" y="369"/>
                </a:lnTo>
                <a:lnTo>
                  <a:pt x="691" y="371"/>
                </a:lnTo>
                <a:lnTo>
                  <a:pt x="689" y="369"/>
                </a:lnTo>
                <a:lnTo>
                  <a:pt x="688" y="369"/>
                </a:lnTo>
                <a:lnTo>
                  <a:pt x="688" y="368"/>
                </a:lnTo>
                <a:lnTo>
                  <a:pt x="689" y="367"/>
                </a:lnTo>
                <a:lnTo>
                  <a:pt x="688" y="367"/>
                </a:lnTo>
                <a:lnTo>
                  <a:pt x="688" y="365"/>
                </a:lnTo>
                <a:lnTo>
                  <a:pt x="687" y="364"/>
                </a:lnTo>
                <a:lnTo>
                  <a:pt x="688" y="364"/>
                </a:lnTo>
                <a:lnTo>
                  <a:pt x="689" y="364"/>
                </a:lnTo>
                <a:lnTo>
                  <a:pt x="691" y="364"/>
                </a:lnTo>
                <a:close/>
                <a:moveTo>
                  <a:pt x="695" y="364"/>
                </a:moveTo>
                <a:lnTo>
                  <a:pt x="693" y="364"/>
                </a:lnTo>
                <a:lnTo>
                  <a:pt x="695" y="364"/>
                </a:lnTo>
                <a:close/>
                <a:moveTo>
                  <a:pt x="748" y="364"/>
                </a:moveTo>
                <a:lnTo>
                  <a:pt x="747" y="364"/>
                </a:lnTo>
                <a:lnTo>
                  <a:pt x="748" y="364"/>
                </a:lnTo>
                <a:close/>
                <a:moveTo>
                  <a:pt x="758" y="364"/>
                </a:moveTo>
                <a:lnTo>
                  <a:pt x="756" y="364"/>
                </a:lnTo>
                <a:lnTo>
                  <a:pt x="758" y="364"/>
                </a:lnTo>
                <a:close/>
                <a:moveTo>
                  <a:pt x="663" y="364"/>
                </a:moveTo>
                <a:lnTo>
                  <a:pt x="665" y="364"/>
                </a:lnTo>
                <a:lnTo>
                  <a:pt x="663" y="364"/>
                </a:lnTo>
                <a:close/>
                <a:moveTo>
                  <a:pt x="699" y="364"/>
                </a:moveTo>
                <a:lnTo>
                  <a:pt x="700" y="365"/>
                </a:lnTo>
                <a:lnTo>
                  <a:pt x="699" y="365"/>
                </a:lnTo>
                <a:lnTo>
                  <a:pt x="697" y="365"/>
                </a:lnTo>
                <a:lnTo>
                  <a:pt x="699" y="365"/>
                </a:lnTo>
                <a:lnTo>
                  <a:pt x="697" y="364"/>
                </a:lnTo>
                <a:lnTo>
                  <a:pt x="697" y="365"/>
                </a:lnTo>
                <a:lnTo>
                  <a:pt x="696" y="364"/>
                </a:lnTo>
                <a:lnTo>
                  <a:pt x="697" y="364"/>
                </a:lnTo>
                <a:lnTo>
                  <a:pt x="699" y="364"/>
                </a:lnTo>
                <a:close/>
                <a:moveTo>
                  <a:pt x="731" y="365"/>
                </a:moveTo>
                <a:lnTo>
                  <a:pt x="730" y="365"/>
                </a:lnTo>
                <a:lnTo>
                  <a:pt x="730" y="364"/>
                </a:lnTo>
                <a:lnTo>
                  <a:pt x="731" y="364"/>
                </a:lnTo>
                <a:lnTo>
                  <a:pt x="731" y="365"/>
                </a:lnTo>
                <a:close/>
                <a:moveTo>
                  <a:pt x="706" y="364"/>
                </a:moveTo>
                <a:lnTo>
                  <a:pt x="708" y="364"/>
                </a:lnTo>
                <a:lnTo>
                  <a:pt x="708" y="365"/>
                </a:lnTo>
                <a:lnTo>
                  <a:pt x="709" y="365"/>
                </a:lnTo>
                <a:lnTo>
                  <a:pt x="709" y="367"/>
                </a:lnTo>
                <a:lnTo>
                  <a:pt x="708" y="367"/>
                </a:lnTo>
                <a:lnTo>
                  <a:pt x="706" y="367"/>
                </a:lnTo>
                <a:lnTo>
                  <a:pt x="706" y="365"/>
                </a:lnTo>
                <a:lnTo>
                  <a:pt x="705" y="364"/>
                </a:lnTo>
                <a:lnTo>
                  <a:pt x="704" y="364"/>
                </a:lnTo>
                <a:lnTo>
                  <a:pt x="705" y="364"/>
                </a:lnTo>
                <a:lnTo>
                  <a:pt x="706" y="363"/>
                </a:lnTo>
                <a:lnTo>
                  <a:pt x="706" y="364"/>
                </a:lnTo>
                <a:close/>
                <a:moveTo>
                  <a:pt x="676" y="364"/>
                </a:moveTo>
                <a:lnTo>
                  <a:pt x="675" y="364"/>
                </a:lnTo>
                <a:lnTo>
                  <a:pt x="675" y="363"/>
                </a:lnTo>
                <a:lnTo>
                  <a:pt x="676" y="363"/>
                </a:lnTo>
                <a:lnTo>
                  <a:pt x="676" y="364"/>
                </a:lnTo>
                <a:close/>
                <a:moveTo>
                  <a:pt x="740" y="363"/>
                </a:moveTo>
                <a:lnTo>
                  <a:pt x="739" y="363"/>
                </a:lnTo>
                <a:lnTo>
                  <a:pt x="740" y="363"/>
                </a:lnTo>
                <a:close/>
                <a:moveTo>
                  <a:pt x="759" y="363"/>
                </a:moveTo>
                <a:lnTo>
                  <a:pt x="760" y="364"/>
                </a:lnTo>
                <a:lnTo>
                  <a:pt x="761" y="364"/>
                </a:lnTo>
                <a:lnTo>
                  <a:pt x="763" y="365"/>
                </a:lnTo>
                <a:lnTo>
                  <a:pt x="764" y="365"/>
                </a:lnTo>
                <a:lnTo>
                  <a:pt x="764" y="367"/>
                </a:lnTo>
                <a:lnTo>
                  <a:pt x="765" y="367"/>
                </a:lnTo>
                <a:lnTo>
                  <a:pt x="765" y="368"/>
                </a:lnTo>
                <a:lnTo>
                  <a:pt x="764" y="368"/>
                </a:lnTo>
                <a:lnTo>
                  <a:pt x="764" y="369"/>
                </a:lnTo>
                <a:lnTo>
                  <a:pt x="764" y="371"/>
                </a:lnTo>
                <a:lnTo>
                  <a:pt x="764" y="369"/>
                </a:lnTo>
                <a:lnTo>
                  <a:pt x="765" y="371"/>
                </a:lnTo>
                <a:lnTo>
                  <a:pt x="765" y="373"/>
                </a:lnTo>
                <a:lnTo>
                  <a:pt x="765" y="374"/>
                </a:lnTo>
                <a:lnTo>
                  <a:pt x="765" y="376"/>
                </a:lnTo>
                <a:lnTo>
                  <a:pt x="765" y="377"/>
                </a:lnTo>
                <a:lnTo>
                  <a:pt x="764" y="377"/>
                </a:lnTo>
                <a:lnTo>
                  <a:pt x="764" y="378"/>
                </a:lnTo>
                <a:lnTo>
                  <a:pt x="763" y="378"/>
                </a:lnTo>
                <a:lnTo>
                  <a:pt x="763" y="380"/>
                </a:lnTo>
                <a:lnTo>
                  <a:pt x="761" y="380"/>
                </a:lnTo>
                <a:lnTo>
                  <a:pt x="761" y="378"/>
                </a:lnTo>
                <a:lnTo>
                  <a:pt x="760" y="378"/>
                </a:lnTo>
                <a:lnTo>
                  <a:pt x="760" y="380"/>
                </a:lnTo>
                <a:lnTo>
                  <a:pt x="760" y="381"/>
                </a:lnTo>
                <a:lnTo>
                  <a:pt x="760" y="382"/>
                </a:lnTo>
                <a:lnTo>
                  <a:pt x="761" y="384"/>
                </a:lnTo>
                <a:lnTo>
                  <a:pt x="761" y="385"/>
                </a:lnTo>
                <a:lnTo>
                  <a:pt x="761" y="386"/>
                </a:lnTo>
                <a:lnTo>
                  <a:pt x="761" y="388"/>
                </a:lnTo>
                <a:lnTo>
                  <a:pt x="761" y="389"/>
                </a:lnTo>
                <a:lnTo>
                  <a:pt x="761" y="391"/>
                </a:lnTo>
                <a:lnTo>
                  <a:pt x="761" y="393"/>
                </a:lnTo>
                <a:lnTo>
                  <a:pt x="761" y="391"/>
                </a:lnTo>
                <a:lnTo>
                  <a:pt x="761" y="393"/>
                </a:lnTo>
                <a:lnTo>
                  <a:pt x="760" y="394"/>
                </a:lnTo>
                <a:lnTo>
                  <a:pt x="759" y="394"/>
                </a:lnTo>
                <a:lnTo>
                  <a:pt x="759" y="395"/>
                </a:lnTo>
                <a:lnTo>
                  <a:pt x="760" y="395"/>
                </a:lnTo>
                <a:lnTo>
                  <a:pt x="761" y="395"/>
                </a:lnTo>
                <a:lnTo>
                  <a:pt x="760" y="397"/>
                </a:lnTo>
                <a:lnTo>
                  <a:pt x="760" y="398"/>
                </a:lnTo>
                <a:lnTo>
                  <a:pt x="760" y="399"/>
                </a:lnTo>
                <a:lnTo>
                  <a:pt x="761" y="399"/>
                </a:lnTo>
                <a:lnTo>
                  <a:pt x="761" y="401"/>
                </a:lnTo>
                <a:lnTo>
                  <a:pt x="761" y="402"/>
                </a:lnTo>
                <a:lnTo>
                  <a:pt x="763" y="401"/>
                </a:lnTo>
                <a:lnTo>
                  <a:pt x="764" y="401"/>
                </a:lnTo>
                <a:lnTo>
                  <a:pt x="763" y="402"/>
                </a:lnTo>
                <a:lnTo>
                  <a:pt x="763" y="403"/>
                </a:lnTo>
                <a:lnTo>
                  <a:pt x="761" y="403"/>
                </a:lnTo>
                <a:lnTo>
                  <a:pt x="761" y="402"/>
                </a:lnTo>
                <a:lnTo>
                  <a:pt x="760" y="402"/>
                </a:lnTo>
                <a:lnTo>
                  <a:pt x="760" y="401"/>
                </a:lnTo>
                <a:lnTo>
                  <a:pt x="759" y="401"/>
                </a:lnTo>
                <a:lnTo>
                  <a:pt x="759" y="399"/>
                </a:lnTo>
                <a:lnTo>
                  <a:pt x="759" y="398"/>
                </a:lnTo>
                <a:lnTo>
                  <a:pt x="758" y="398"/>
                </a:lnTo>
                <a:lnTo>
                  <a:pt x="758" y="397"/>
                </a:lnTo>
                <a:lnTo>
                  <a:pt x="756" y="395"/>
                </a:lnTo>
                <a:lnTo>
                  <a:pt x="756" y="394"/>
                </a:lnTo>
                <a:lnTo>
                  <a:pt x="756" y="393"/>
                </a:lnTo>
                <a:lnTo>
                  <a:pt x="755" y="393"/>
                </a:lnTo>
                <a:lnTo>
                  <a:pt x="756" y="391"/>
                </a:lnTo>
                <a:lnTo>
                  <a:pt x="756" y="390"/>
                </a:lnTo>
                <a:lnTo>
                  <a:pt x="755" y="390"/>
                </a:lnTo>
                <a:lnTo>
                  <a:pt x="755" y="389"/>
                </a:lnTo>
                <a:lnTo>
                  <a:pt x="755" y="388"/>
                </a:lnTo>
                <a:lnTo>
                  <a:pt x="754" y="386"/>
                </a:lnTo>
                <a:lnTo>
                  <a:pt x="754" y="385"/>
                </a:lnTo>
                <a:lnTo>
                  <a:pt x="754" y="384"/>
                </a:lnTo>
                <a:lnTo>
                  <a:pt x="752" y="384"/>
                </a:lnTo>
                <a:lnTo>
                  <a:pt x="752" y="382"/>
                </a:lnTo>
                <a:lnTo>
                  <a:pt x="751" y="381"/>
                </a:lnTo>
                <a:lnTo>
                  <a:pt x="750" y="380"/>
                </a:lnTo>
                <a:lnTo>
                  <a:pt x="750" y="378"/>
                </a:lnTo>
                <a:lnTo>
                  <a:pt x="748" y="377"/>
                </a:lnTo>
                <a:lnTo>
                  <a:pt x="748" y="376"/>
                </a:lnTo>
                <a:lnTo>
                  <a:pt x="746" y="374"/>
                </a:lnTo>
                <a:lnTo>
                  <a:pt x="747" y="374"/>
                </a:lnTo>
                <a:lnTo>
                  <a:pt x="747" y="373"/>
                </a:lnTo>
                <a:lnTo>
                  <a:pt x="746" y="373"/>
                </a:lnTo>
                <a:lnTo>
                  <a:pt x="746" y="372"/>
                </a:lnTo>
                <a:lnTo>
                  <a:pt x="746" y="371"/>
                </a:lnTo>
                <a:lnTo>
                  <a:pt x="747" y="371"/>
                </a:lnTo>
                <a:lnTo>
                  <a:pt x="747" y="372"/>
                </a:lnTo>
                <a:lnTo>
                  <a:pt x="748" y="372"/>
                </a:lnTo>
                <a:lnTo>
                  <a:pt x="750" y="372"/>
                </a:lnTo>
                <a:lnTo>
                  <a:pt x="750" y="371"/>
                </a:lnTo>
                <a:lnTo>
                  <a:pt x="751" y="371"/>
                </a:lnTo>
                <a:lnTo>
                  <a:pt x="751" y="369"/>
                </a:lnTo>
                <a:lnTo>
                  <a:pt x="752" y="369"/>
                </a:lnTo>
                <a:lnTo>
                  <a:pt x="754" y="368"/>
                </a:lnTo>
                <a:lnTo>
                  <a:pt x="754" y="369"/>
                </a:lnTo>
                <a:lnTo>
                  <a:pt x="755" y="368"/>
                </a:lnTo>
                <a:lnTo>
                  <a:pt x="755" y="367"/>
                </a:lnTo>
                <a:lnTo>
                  <a:pt x="756" y="368"/>
                </a:lnTo>
                <a:lnTo>
                  <a:pt x="756" y="367"/>
                </a:lnTo>
                <a:lnTo>
                  <a:pt x="758" y="365"/>
                </a:lnTo>
                <a:lnTo>
                  <a:pt x="759" y="365"/>
                </a:lnTo>
                <a:lnTo>
                  <a:pt x="759" y="364"/>
                </a:lnTo>
                <a:lnTo>
                  <a:pt x="759" y="363"/>
                </a:lnTo>
                <a:close/>
                <a:moveTo>
                  <a:pt x="738" y="363"/>
                </a:moveTo>
                <a:lnTo>
                  <a:pt x="737" y="363"/>
                </a:lnTo>
                <a:lnTo>
                  <a:pt x="738" y="363"/>
                </a:lnTo>
                <a:close/>
                <a:moveTo>
                  <a:pt x="780" y="361"/>
                </a:moveTo>
                <a:lnTo>
                  <a:pt x="780" y="363"/>
                </a:lnTo>
                <a:lnTo>
                  <a:pt x="780" y="361"/>
                </a:lnTo>
                <a:lnTo>
                  <a:pt x="780" y="363"/>
                </a:lnTo>
                <a:lnTo>
                  <a:pt x="780" y="361"/>
                </a:lnTo>
                <a:close/>
                <a:moveTo>
                  <a:pt x="746" y="364"/>
                </a:moveTo>
                <a:lnTo>
                  <a:pt x="747" y="364"/>
                </a:lnTo>
                <a:lnTo>
                  <a:pt x="747" y="365"/>
                </a:lnTo>
                <a:lnTo>
                  <a:pt x="748" y="365"/>
                </a:lnTo>
                <a:lnTo>
                  <a:pt x="748" y="367"/>
                </a:lnTo>
                <a:lnTo>
                  <a:pt x="747" y="367"/>
                </a:lnTo>
                <a:lnTo>
                  <a:pt x="746" y="368"/>
                </a:lnTo>
                <a:lnTo>
                  <a:pt x="744" y="368"/>
                </a:lnTo>
                <a:lnTo>
                  <a:pt x="744" y="367"/>
                </a:lnTo>
                <a:lnTo>
                  <a:pt x="743" y="367"/>
                </a:lnTo>
                <a:lnTo>
                  <a:pt x="743" y="365"/>
                </a:lnTo>
                <a:lnTo>
                  <a:pt x="742" y="365"/>
                </a:lnTo>
                <a:lnTo>
                  <a:pt x="742" y="364"/>
                </a:lnTo>
                <a:lnTo>
                  <a:pt x="743" y="364"/>
                </a:lnTo>
                <a:lnTo>
                  <a:pt x="742" y="364"/>
                </a:lnTo>
                <a:lnTo>
                  <a:pt x="740" y="364"/>
                </a:lnTo>
                <a:lnTo>
                  <a:pt x="740" y="365"/>
                </a:lnTo>
                <a:lnTo>
                  <a:pt x="740" y="367"/>
                </a:lnTo>
                <a:lnTo>
                  <a:pt x="739" y="368"/>
                </a:lnTo>
                <a:lnTo>
                  <a:pt x="738" y="367"/>
                </a:lnTo>
                <a:lnTo>
                  <a:pt x="738" y="365"/>
                </a:lnTo>
                <a:lnTo>
                  <a:pt x="737" y="365"/>
                </a:lnTo>
                <a:lnTo>
                  <a:pt x="735" y="367"/>
                </a:lnTo>
                <a:lnTo>
                  <a:pt x="734" y="367"/>
                </a:lnTo>
                <a:lnTo>
                  <a:pt x="733" y="365"/>
                </a:lnTo>
                <a:lnTo>
                  <a:pt x="733" y="364"/>
                </a:lnTo>
                <a:lnTo>
                  <a:pt x="731" y="363"/>
                </a:lnTo>
                <a:lnTo>
                  <a:pt x="733" y="363"/>
                </a:lnTo>
                <a:lnTo>
                  <a:pt x="733" y="361"/>
                </a:lnTo>
                <a:lnTo>
                  <a:pt x="734" y="361"/>
                </a:lnTo>
                <a:lnTo>
                  <a:pt x="735" y="361"/>
                </a:lnTo>
                <a:lnTo>
                  <a:pt x="735" y="363"/>
                </a:lnTo>
                <a:lnTo>
                  <a:pt x="737" y="363"/>
                </a:lnTo>
                <a:lnTo>
                  <a:pt x="738" y="363"/>
                </a:lnTo>
                <a:lnTo>
                  <a:pt x="739" y="363"/>
                </a:lnTo>
                <a:lnTo>
                  <a:pt x="739" y="364"/>
                </a:lnTo>
                <a:lnTo>
                  <a:pt x="740" y="364"/>
                </a:lnTo>
                <a:lnTo>
                  <a:pt x="742" y="363"/>
                </a:lnTo>
                <a:lnTo>
                  <a:pt x="743" y="361"/>
                </a:lnTo>
                <a:lnTo>
                  <a:pt x="744" y="361"/>
                </a:lnTo>
                <a:lnTo>
                  <a:pt x="746" y="361"/>
                </a:lnTo>
                <a:lnTo>
                  <a:pt x="746" y="363"/>
                </a:lnTo>
                <a:lnTo>
                  <a:pt x="746" y="364"/>
                </a:lnTo>
                <a:close/>
                <a:moveTo>
                  <a:pt x="695" y="363"/>
                </a:moveTo>
                <a:lnTo>
                  <a:pt x="693" y="361"/>
                </a:lnTo>
                <a:lnTo>
                  <a:pt x="695" y="361"/>
                </a:lnTo>
                <a:lnTo>
                  <a:pt x="695" y="363"/>
                </a:lnTo>
                <a:close/>
                <a:moveTo>
                  <a:pt x="692" y="361"/>
                </a:moveTo>
                <a:lnTo>
                  <a:pt x="693" y="361"/>
                </a:lnTo>
                <a:lnTo>
                  <a:pt x="693" y="363"/>
                </a:lnTo>
                <a:lnTo>
                  <a:pt x="692" y="364"/>
                </a:lnTo>
                <a:lnTo>
                  <a:pt x="691" y="364"/>
                </a:lnTo>
                <a:lnTo>
                  <a:pt x="689" y="364"/>
                </a:lnTo>
                <a:lnTo>
                  <a:pt x="689" y="363"/>
                </a:lnTo>
                <a:lnTo>
                  <a:pt x="688" y="363"/>
                </a:lnTo>
                <a:lnTo>
                  <a:pt x="687" y="363"/>
                </a:lnTo>
                <a:lnTo>
                  <a:pt x="688" y="363"/>
                </a:lnTo>
                <a:lnTo>
                  <a:pt x="687" y="361"/>
                </a:lnTo>
                <a:lnTo>
                  <a:pt x="688" y="361"/>
                </a:lnTo>
                <a:lnTo>
                  <a:pt x="689" y="361"/>
                </a:lnTo>
                <a:lnTo>
                  <a:pt x="692" y="361"/>
                </a:lnTo>
                <a:close/>
                <a:moveTo>
                  <a:pt x="718" y="361"/>
                </a:moveTo>
                <a:lnTo>
                  <a:pt x="720" y="363"/>
                </a:lnTo>
                <a:lnTo>
                  <a:pt x="720" y="364"/>
                </a:lnTo>
                <a:lnTo>
                  <a:pt x="721" y="365"/>
                </a:lnTo>
                <a:lnTo>
                  <a:pt x="721" y="367"/>
                </a:lnTo>
                <a:lnTo>
                  <a:pt x="721" y="368"/>
                </a:lnTo>
                <a:lnTo>
                  <a:pt x="722" y="369"/>
                </a:lnTo>
                <a:lnTo>
                  <a:pt x="720" y="369"/>
                </a:lnTo>
                <a:lnTo>
                  <a:pt x="718" y="368"/>
                </a:lnTo>
                <a:lnTo>
                  <a:pt x="717" y="368"/>
                </a:lnTo>
                <a:lnTo>
                  <a:pt x="717" y="367"/>
                </a:lnTo>
                <a:lnTo>
                  <a:pt x="717" y="365"/>
                </a:lnTo>
                <a:lnTo>
                  <a:pt x="717" y="364"/>
                </a:lnTo>
                <a:lnTo>
                  <a:pt x="717" y="361"/>
                </a:lnTo>
                <a:lnTo>
                  <a:pt x="716" y="361"/>
                </a:lnTo>
                <a:lnTo>
                  <a:pt x="717" y="361"/>
                </a:lnTo>
                <a:lnTo>
                  <a:pt x="718" y="361"/>
                </a:lnTo>
                <a:close/>
                <a:moveTo>
                  <a:pt x="785" y="360"/>
                </a:moveTo>
                <a:lnTo>
                  <a:pt x="785" y="361"/>
                </a:lnTo>
                <a:lnTo>
                  <a:pt x="784" y="361"/>
                </a:lnTo>
                <a:lnTo>
                  <a:pt x="784" y="360"/>
                </a:lnTo>
                <a:lnTo>
                  <a:pt x="785" y="360"/>
                </a:lnTo>
                <a:close/>
                <a:moveTo>
                  <a:pt x="1060" y="360"/>
                </a:moveTo>
                <a:lnTo>
                  <a:pt x="1060" y="361"/>
                </a:lnTo>
                <a:lnTo>
                  <a:pt x="1061" y="363"/>
                </a:lnTo>
                <a:lnTo>
                  <a:pt x="1061" y="364"/>
                </a:lnTo>
                <a:lnTo>
                  <a:pt x="1060" y="364"/>
                </a:lnTo>
                <a:lnTo>
                  <a:pt x="1059" y="367"/>
                </a:lnTo>
                <a:lnTo>
                  <a:pt x="1059" y="365"/>
                </a:lnTo>
                <a:lnTo>
                  <a:pt x="1059" y="364"/>
                </a:lnTo>
                <a:lnTo>
                  <a:pt x="1059" y="363"/>
                </a:lnTo>
                <a:lnTo>
                  <a:pt x="1059" y="361"/>
                </a:lnTo>
                <a:lnTo>
                  <a:pt x="1060" y="360"/>
                </a:lnTo>
                <a:close/>
                <a:moveTo>
                  <a:pt x="703" y="360"/>
                </a:moveTo>
                <a:lnTo>
                  <a:pt x="704" y="360"/>
                </a:lnTo>
                <a:lnTo>
                  <a:pt x="703" y="360"/>
                </a:lnTo>
                <a:close/>
                <a:moveTo>
                  <a:pt x="735" y="361"/>
                </a:moveTo>
                <a:lnTo>
                  <a:pt x="734" y="360"/>
                </a:lnTo>
                <a:lnTo>
                  <a:pt x="735" y="360"/>
                </a:lnTo>
                <a:lnTo>
                  <a:pt x="735" y="361"/>
                </a:lnTo>
                <a:close/>
                <a:moveTo>
                  <a:pt x="722" y="360"/>
                </a:moveTo>
                <a:lnTo>
                  <a:pt x="721" y="360"/>
                </a:lnTo>
                <a:lnTo>
                  <a:pt x="722" y="360"/>
                </a:lnTo>
                <a:close/>
                <a:moveTo>
                  <a:pt x="666" y="360"/>
                </a:moveTo>
                <a:lnTo>
                  <a:pt x="667" y="360"/>
                </a:lnTo>
                <a:lnTo>
                  <a:pt x="668" y="360"/>
                </a:lnTo>
                <a:lnTo>
                  <a:pt x="670" y="360"/>
                </a:lnTo>
                <a:lnTo>
                  <a:pt x="671" y="360"/>
                </a:lnTo>
                <a:lnTo>
                  <a:pt x="671" y="361"/>
                </a:lnTo>
                <a:lnTo>
                  <a:pt x="672" y="361"/>
                </a:lnTo>
                <a:lnTo>
                  <a:pt x="674" y="361"/>
                </a:lnTo>
                <a:lnTo>
                  <a:pt x="672" y="361"/>
                </a:lnTo>
                <a:lnTo>
                  <a:pt x="671" y="361"/>
                </a:lnTo>
                <a:lnTo>
                  <a:pt x="670" y="361"/>
                </a:lnTo>
                <a:lnTo>
                  <a:pt x="670" y="360"/>
                </a:lnTo>
                <a:lnTo>
                  <a:pt x="668" y="360"/>
                </a:lnTo>
                <a:lnTo>
                  <a:pt x="668" y="361"/>
                </a:lnTo>
                <a:lnTo>
                  <a:pt x="668" y="363"/>
                </a:lnTo>
                <a:lnTo>
                  <a:pt x="667" y="363"/>
                </a:lnTo>
                <a:lnTo>
                  <a:pt x="666" y="363"/>
                </a:lnTo>
                <a:lnTo>
                  <a:pt x="665" y="363"/>
                </a:lnTo>
                <a:lnTo>
                  <a:pt x="665" y="361"/>
                </a:lnTo>
                <a:lnTo>
                  <a:pt x="665" y="360"/>
                </a:lnTo>
                <a:lnTo>
                  <a:pt x="666" y="360"/>
                </a:lnTo>
                <a:lnTo>
                  <a:pt x="665" y="360"/>
                </a:lnTo>
                <a:lnTo>
                  <a:pt x="666" y="360"/>
                </a:lnTo>
                <a:close/>
                <a:moveTo>
                  <a:pt x="676" y="359"/>
                </a:moveTo>
                <a:lnTo>
                  <a:pt x="675" y="357"/>
                </a:lnTo>
                <a:lnTo>
                  <a:pt x="676" y="357"/>
                </a:lnTo>
                <a:lnTo>
                  <a:pt x="676" y="359"/>
                </a:lnTo>
                <a:close/>
                <a:moveTo>
                  <a:pt x="674" y="357"/>
                </a:moveTo>
                <a:lnTo>
                  <a:pt x="672" y="357"/>
                </a:lnTo>
                <a:lnTo>
                  <a:pt x="671" y="357"/>
                </a:lnTo>
                <a:lnTo>
                  <a:pt x="672" y="357"/>
                </a:lnTo>
                <a:lnTo>
                  <a:pt x="674" y="357"/>
                </a:lnTo>
                <a:close/>
                <a:moveTo>
                  <a:pt x="689" y="356"/>
                </a:moveTo>
                <a:lnTo>
                  <a:pt x="689" y="357"/>
                </a:lnTo>
                <a:lnTo>
                  <a:pt x="689" y="356"/>
                </a:lnTo>
                <a:lnTo>
                  <a:pt x="688" y="356"/>
                </a:lnTo>
                <a:lnTo>
                  <a:pt x="689" y="356"/>
                </a:lnTo>
                <a:close/>
                <a:moveTo>
                  <a:pt x="676" y="356"/>
                </a:moveTo>
                <a:lnTo>
                  <a:pt x="676" y="357"/>
                </a:lnTo>
                <a:lnTo>
                  <a:pt x="675" y="357"/>
                </a:lnTo>
                <a:lnTo>
                  <a:pt x="674" y="357"/>
                </a:lnTo>
                <a:lnTo>
                  <a:pt x="674" y="356"/>
                </a:lnTo>
                <a:lnTo>
                  <a:pt x="675" y="356"/>
                </a:lnTo>
                <a:lnTo>
                  <a:pt x="676" y="356"/>
                </a:lnTo>
                <a:close/>
                <a:moveTo>
                  <a:pt x="789" y="356"/>
                </a:moveTo>
                <a:lnTo>
                  <a:pt x="788" y="356"/>
                </a:lnTo>
                <a:lnTo>
                  <a:pt x="789" y="356"/>
                </a:lnTo>
                <a:close/>
                <a:moveTo>
                  <a:pt x="679" y="356"/>
                </a:moveTo>
                <a:lnTo>
                  <a:pt x="678" y="356"/>
                </a:lnTo>
                <a:lnTo>
                  <a:pt x="678" y="355"/>
                </a:lnTo>
                <a:lnTo>
                  <a:pt x="679" y="355"/>
                </a:lnTo>
                <a:lnTo>
                  <a:pt x="679" y="356"/>
                </a:lnTo>
                <a:close/>
                <a:moveTo>
                  <a:pt x="738" y="356"/>
                </a:moveTo>
                <a:lnTo>
                  <a:pt x="739" y="357"/>
                </a:lnTo>
                <a:lnTo>
                  <a:pt x="742" y="357"/>
                </a:lnTo>
                <a:lnTo>
                  <a:pt x="743" y="359"/>
                </a:lnTo>
                <a:lnTo>
                  <a:pt x="744" y="359"/>
                </a:lnTo>
                <a:lnTo>
                  <a:pt x="744" y="360"/>
                </a:lnTo>
                <a:lnTo>
                  <a:pt x="743" y="360"/>
                </a:lnTo>
                <a:lnTo>
                  <a:pt x="742" y="360"/>
                </a:lnTo>
                <a:lnTo>
                  <a:pt x="740" y="360"/>
                </a:lnTo>
                <a:lnTo>
                  <a:pt x="740" y="359"/>
                </a:lnTo>
                <a:lnTo>
                  <a:pt x="739" y="359"/>
                </a:lnTo>
                <a:lnTo>
                  <a:pt x="738" y="357"/>
                </a:lnTo>
                <a:lnTo>
                  <a:pt x="738" y="356"/>
                </a:lnTo>
                <a:lnTo>
                  <a:pt x="737" y="356"/>
                </a:lnTo>
                <a:lnTo>
                  <a:pt x="735" y="355"/>
                </a:lnTo>
                <a:lnTo>
                  <a:pt x="737" y="355"/>
                </a:lnTo>
                <a:lnTo>
                  <a:pt x="738" y="356"/>
                </a:lnTo>
                <a:close/>
                <a:moveTo>
                  <a:pt x="734" y="355"/>
                </a:moveTo>
                <a:lnTo>
                  <a:pt x="733" y="355"/>
                </a:lnTo>
                <a:lnTo>
                  <a:pt x="734" y="355"/>
                </a:lnTo>
                <a:close/>
                <a:moveTo>
                  <a:pt x="697" y="354"/>
                </a:moveTo>
                <a:lnTo>
                  <a:pt x="699" y="354"/>
                </a:lnTo>
                <a:lnTo>
                  <a:pt x="697" y="354"/>
                </a:lnTo>
                <a:close/>
                <a:moveTo>
                  <a:pt x="678" y="354"/>
                </a:moveTo>
                <a:lnTo>
                  <a:pt x="678" y="355"/>
                </a:lnTo>
                <a:lnTo>
                  <a:pt x="676" y="356"/>
                </a:lnTo>
                <a:lnTo>
                  <a:pt x="676" y="355"/>
                </a:lnTo>
                <a:lnTo>
                  <a:pt x="676" y="354"/>
                </a:lnTo>
                <a:lnTo>
                  <a:pt x="678" y="354"/>
                </a:lnTo>
                <a:close/>
                <a:moveTo>
                  <a:pt x="684" y="356"/>
                </a:moveTo>
                <a:lnTo>
                  <a:pt x="683" y="356"/>
                </a:lnTo>
                <a:lnTo>
                  <a:pt x="683" y="355"/>
                </a:lnTo>
                <a:lnTo>
                  <a:pt x="684" y="355"/>
                </a:lnTo>
                <a:lnTo>
                  <a:pt x="684" y="354"/>
                </a:lnTo>
                <a:lnTo>
                  <a:pt x="683" y="354"/>
                </a:lnTo>
                <a:lnTo>
                  <a:pt x="684" y="352"/>
                </a:lnTo>
                <a:lnTo>
                  <a:pt x="684" y="354"/>
                </a:lnTo>
                <a:lnTo>
                  <a:pt x="684" y="355"/>
                </a:lnTo>
                <a:lnTo>
                  <a:pt x="684" y="356"/>
                </a:lnTo>
                <a:close/>
                <a:moveTo>
                  <a:pt x="691" y="355"/>
                </a:moveTo>
                <a:lnTo>
                  <a:pt x="689" y="355"/>
                </a:lnTo>
                <a:lnTo>
                  <a:pt x="689" y="356"/>
                </a:lnTo>
                <a:lnTo>
                  <a:pt x="689" y="355"/>
                </a:lnTo>
                <a:lnTo>
                  <a:pt x="689" y="354"/>
                </a:lnTo>
                <a:lnTo>
                  <a:pt x="691" y="352"/>
                </a:lnTo>
                <a:lnTo>
                  <a:pt x="692" y="352"/>
                </a:lnTo>
                <a:lnTo>
                  <a:pt x="691" y="354"/>
                </a:lnTo>
                <a:lnTo>
                  <a:pt x="691" y="355"/>
                </a:lnTo>
                <a:close/>
                <a:moveTo>
                  <a:pt x="682" y="355"/>
                </a:moveTo>
                <a:lnTo>
                  <a:pt x="682" y="354"/>
                </a:lnTo>
                <a:lnTo>
                  <a:pt x="680" y="354"/>
                </a:lnTo>
                <a:lnTo>
                  <a:pt x="682" y="354"/>
                </a:lnTo>
                <a:lnTo>
                  <a:pt x="682" y="352"/>
                </a:lnTo>
                <a:lnTo>
                  <a:pt x="680" y="352"/>
                </a:lnTo>
                <a:lnTo>
                  <a:pt x="680" y="351"/>
                </a:lnTo>
                <a:lnTo>
                  <a:pt x="682" y="352"/>
                </a:lnTo>
                <a:lnTo>
                  <a:pt x="683" y="354"/>
                </a:lnTo>
                <a:lnTo>
                  <a:pt x="683" y="355"/>
                </a:lnTo>
                <a:lnTo>
                  <a:pt x="682" y="355"/>
                </a:lnTo>
                <a:close/>
                <a:moveTo>
                  <a:pt x="785" y="354"/>
                </a:moveTo>
                <a:lnTo>
                  <a:pt x="784" y="352"/>
                </a:lnTo>
                <a:lnTo>
                  <a:pt x="784" y="351"/>
                </a:lnTo>
                <a:lnTo>
                  <a:pt x="784" y="350"/>
                </a:lnTo>
                <a:lnTo>
                  <a:pt x="784" y="351"/>
                </a:lnTo>
                <a:lnTo>
                  <a:pt x="785" y="351"/>
                </a:lnTo>
                <a:lnTo>
                  <a:pt x="785" y="352"/>
                </a:lnTo>
                <a:lnTo>
                  <a:pt x="785" y="354"/>
                </a:lnTo>
                <a:close/>
                <a:moveTo>
                  <a:pt x="680" y="348"/>
                </a:moveTo>
                <a:lnTo>
                  <a:pt x="680" y="350"/>
                </a:lnTo>
                <a:lnTo>
                  <a:pt x="680" y="348"/>
                </a:lnTo>
                <a:close/>
                <a:moveTo>
                  <a:pt x="672" y="348"/>
                </a:moveTo>
                <a:lnTo>
                  <a:pt x="674" y="348"/>
                </a:lnTo>
                <a:lnTo>
                  <a:pt x="675" y="348"/>
                </a:lnTo>
                <a:lnTo>
                  <a:pt x="675" y="350"/>
                </a:lnTo>
                <a:lnTo>
                  <a:pt x="674" y="350"/>
                </a:lnTo>
                <a:lnTo>
                  <a:pt x="672" y="350"/>
                </a:lnTo>
                <a:lnTo>
                  <a:pt x="671" y="348"/>
                </a:lnTo>
                <a:lnTo>
                  <a:pt x="672" y="348"/>
                </a:lnTo>
                <a:close/>
                <a:moveTo>
                  <a:pt x="680" y="348"/>
                </a:moveTo>
                <a:lnTo>
                  <a:pt x="679" y="348"/>
                </a:lnTo>
                <a:lnTo>
                  <a:pt x="679" y="350"/>
                </a:lnTo>
                <a:lnTo>
                  <a:pt x="678" y="350"/>
                </a:lnTo>
                <a:lnTo>
                  <a:pt x="679" y="348"/>
                </a:lnTo>
                <a:lnTo>
                  <a:pt x="680" y="348"/>
                </a:lnTo>
                <a:close/>
                <a:moveTo>
                  <a:pt x="693" y="348"/>
                </a:moveTo>
                <a:lnTo>
                  <a:pt x="693" y="350"/>
                </a:lnTo>
                <a:lnTo>
                  <a:pt x="692" y="350"/>
                </a:lnTo>
                <a:lnTo>
                  <a:pt x="692" y="348"/>
                </a:lnTo>
                <a:lnTo>
                  <a:pt x="692" y="347"/>
                </a:lnTo>
                <a:lnTo>
                  <a:pt x="693" y="347"/>
                </a:lnTo>
                <a:lnTo>
                  <a:pt x="693" y="348"/>
                </a:lnTo>
                <a:close/>
                <a:moveTo>
                  <a:pt x="680" y="348"/>
                </a:moveTo>
                <a:lnTo>
                  <a:pt x="679" y="348"/>
                </a:lnTo>
                <a:lnTo>
                  <a:pt x="679" y="347"/>
                </a:lnTo>
                <a:lnTo>
                  <a:pt x="680" y="347"/>
                </a:lnTo>
                <a:lnTo>
                  <a:pt x="680" y="348"/>
                </a:lnTo>
                <a:close/>
                <a:moveTo>
                  <a:pt x="675" y="347"/>
                </a:moveTo>
                <a:lnTo>
                  <a:pt x="674" y="347"/>
                </a:lnTo>
                <a:lnTo>
                  <a:pt x="675" y="346"/>
                </a:lnTo>
                <a:lnTo>
                  <a:pt x="675" y="347"/>
                </a:lnTo>
                <a:close/>
                <a:moveTo>
                  <a:pt x="655" y="347"/>
                </a:moveTo>
                <a:lnTo>
                  <a:pt x="655" y="348"/>
                </a:lnTo>
                <a:lnTo>
                  <a:pt x="653" y="347"/>
                </a:lnTo>
                <a:lnTo>
                  <a:pt x="654" y="347"/>
                </a:lnTo>
                <a:lnTo>
                  <a:pt x="654" y="346"/>
                </a:lnTo>
                <a:lnTo>
                  <a:pt x="655" y="346"/>
                </a:lnTo>
                <a:lnTo>
                  <a:pt x="655" y="347"/>
                </a:lnTo>
                <a:close/>
                <a:moveTo>
                  <a:pt x="675" y="344"/>
                </a:moveTo>
                <a:lnTo>
                  <a:pt x="674" y="344"/>
                </a:lnTo>
                <a:lnTo>
                  <a:pt x="675" y="344"/>
                </a:lnTo>
                <a:close/>
                <a:moveTo>
                  <a:pt x="1013" y="344"/>
                </a:moveTo>
                <a:lnTo>
                  <a:pt x="1013" y="343"/>
                </a:lnTo>
                <a:lnTo>
                  <a:pt x="1014" y="344"/>
                </a:lnTo>
                <a:lnTo>
                  <a:pt x="1013" y="344"/>
                </a:lnTo>
                <a:close/>
                <a:moveTo>
                  <a:pt x="665" y="343"/>
                </a:moveTo>
                <a:lnTo>
                  <a:pt x="665" y="342"/>
                </a:lnTo>
                <a:lnTo>
                  <a:pt x="665" y="343"/>
                </a:lnTo>
                <a:close/>
                <a:moveTo>
                  <a:pt x="1013" y="343"/>
                </a:moveTo>
                <a:lnTo>
                  <a:pt x="1011" y="342"/>
                </a:lnTo>
                <a:lnTo>
                  <a:pt x="1013" y="342"/>
                </a:lnTo>
                <a:lnTo>
                  <a:pt x="1013" y="343"/>
                </a:lnTo>
                <a:close/>
                <a:moveTo>
                  <a:pt x="1013" y="342"/>
                </a:moveTo>
                <a:lnTo>
                  <a:pt x="1013" y="340"/>
                </a:lnTo>
                <a:lnTo>
                  <a:pt x="1013" y="342"/>
                </a:lnTo>
                <a:close/>
                <a:moveTo>
                  <a:pt x="674" y="342"/>
                </a:moveTo>
                <a:lnTo>
                  <a:pt x="672" y="342"/>
                </a:lnTo>
                <a:lnTo>
                  <a:pt x="672" y="340"/>
                </a:lnTo>
                <a:lnTo>
                  <a:pt x="674" y="340"/>
                </a:lnTo>
                <a:lnTo>
                  <a:pt x="674" y="342"/>
                </a:lnTo>
                <a:close/>
                <a:moveTo>
                  <a:pt x="773" y="337"/>
                </a:moveTo>
                <a:lnTo>
                  <a:pt x="772" y="335"/>
                </a:lnTo>
                <a:lnTo>
                  <a:pt x="773" y="335"/>
                </a:lnTo>
                <a:lnTo>
                  <a:pt x="773" y="337"/>
                </a:lnTo>
                <a:close/>
                <a:moveTo>
                  <a:pt x="668" y="337"/>
                </a:moveTo>
                <a:lnTo>
                  <a:pt x="667" y="337"/>
                </a:lnTo>
                <a:lnTo>
                  <a:pt x="667" y="335"/>
                </a:lnTo>
                <a:lnTo>
                  <a:pt x="668" y="335"/>
                </a:lnTo>
                <a:lnTo>
                  <a:pt x="668" y="337"/>
                </a:lnTo>
                <a:close/>
                <a:moveTo>
                  <a:pt x="1063" y="334"/>
                </a:moveTo>
                <a:lnTo>
                  <a:pt x="1064" y="334"/>
                </a:lnTo>
                <a:lnTo>
                  <a:pt x="1064" y="335"/>
                </a:lnTo>
                <a:lnTo>
                  <a:pt x="1065" y="335"/>
                </a:lnTo>
                <a:lnTo>
                  <a:pt x="1065" y="337"/>
                </a:lnTo>
                <a:lnTo>
                  <a:pt x="1064" y="338"/>
                </a:lnTo>
                <a:lnTo>
                  <a:pt x="1063" y="338"/>
                </a:lnTo>
                <a:lnTo>
                  <a:pt x="1061" y="338"/>
                </a:lnTo>
                <a:lnTo>
                  <a:pt x="1061" y="337"/>
                </a:lnTo>
                <a:lnTo>
                  <a:pt x="1063" y="337"/>
                </a:lnTo>
                <a:lnTo>
                  <a:pt x="1063" y="335"/>
                </a:lnTo>
                <a:lnTo>
                  <a:pt x="1063" y="334"/>
                </a:lnTo>
                <a:close/>
                <a:moveTo>
                  <a:pt x="672" y="334"/>
                </a:moveTo>
                <a:lnTo>
                  <a:pt x="672" y="333"/>
                </a:lnTo>
                <a:lnTo>
                  <a:pt x="672" y="334"/>
                </a:lnTo>
                <a:close/>
                <a:moveTo>
                  <a:pt x="1011" y="333"/>
                </a:moveTo>
                <a:lnTo>
                  <a:pt x="1013" y="333"/>
                </a:lnTo>
                <a:lnTo>
                  <a:pt x="1013" y="334"/>
                </a:lnTo>
                <a:lnTo>
                  <a:pt x="1014" y="335"/>
                </a:lnTo>
                <a:lnTo>
                  <a:pt x="1015" y="335"/>
                </a:lnTo>
                <a:lnTo>
                  <a:pt x="1015" y="334"/>
                </a:lnTo>
                <a:lnTo>
                  <a:pt x="1017" y="334"/>
                </a:lnTo>
                <a:lnTo>
                  <a:pt x="1018" y="335"/>
                </a:lnTo>
                <a:lnTo>
                  <a:pt x="1019" y="337"/>
                </a:lnTo>
                <a:lnTo>
                  <a:pt x="1021" y="337"/>
                </a:lnTo>
                <a:lnTo>
                  <a:pt x="1021" y="338"/>
                </a:lnTo>
                <a:lnTo>
                  <a:pt x="1022" y="340"/>
                </a:lnTo>
                <a:lnTo>
                  <a:pt x="1021" y="340"/>
                </a:lnTo>
                <a:lnTo>
                  <a:pt x="1021" y="342"/>
                </a:lnTo>
                <a:lnTo>
                  <a:pt x="1022" y="342"/>
                </a:lnTo>
                <a:lnTo>
                  <a:pt x="1022" y="343"/>
                </a:lnTo>
                <a:lnTo>
                  <a:pt x="1023" y="344"/>
                </a:lnTo>
                <a:lnTo>
                  <a:pt x="1023" y="346"/>
                </a:lnTo>
                <a:lnTo>
                  <a:pt x="1023" y="347"/>
                </a:lnTo>
                <a:lnTo>
                  <a:pt x="1025" y="347"/>
                </a:lnTo>
                <a:lnTo>
                  <a:pt x="1025" y="348"/>
                </a:lnTo>
                <a:lnTo>
                  <a:pt x="1025" y="350"/>
                </a:lnTo>
                <a:lnTo>
                  <a:pt x="1026" y="351"/>
                </a:lnTo>
                <a:lnTo>
                  <a:pt x="1026" y="352"/>
                </a:lnTo>
                <a:lnTo>
                  <a:pt x="1027" y="352"/>
                </a:lnTo>
                <a:lnTo>
                  <a:pt x="1027" y="354"/>
                </a:lnTo>
                <a:lnTo>
                  <a:pt x="1027" y="355"/>
                </a:lnTo>
                <a:lnTo>
                  <a:pt x="1027" y="356"/>
                </a:lnTo>
                <a:lnTo>
                  <a:pt x="1026" y="356"/>
                </a:lnTo>
                <a:lnTo>
                  <a:pt x="1026" y="357"/>
                </a:lnTo>
                <a:lnTo>
                  <a:pt x="1026" y="359"/>
                </a:lnTo>
                <a:lnTo>
                  <a:pt x="1025" y="359"/>
                </a:lnTo>
                <a:lnTo>
                  <a:pt x="1023" y="360"/>
                </a:lnTo>
                <a:lnTo>
                  <a:pt x="1022" y="360"/>
                </a:lnTo>
                <a:lnTo>
                  <a:pt x="1022" y="361"/>
                </a:lnTo>
                <a:lnTo>
                  <a:pt x="1019" y="363"/>
                </a:lnTo>
                <a:lnTo>
                  <a:pt x="1019" y="364"/>
                </a:lnTo>
                <a:lnTo>
                  <a:pt x="1019" y="363"/>
                </a:lnTo>
                <a:lnTo>
                  <a:pt x="1018" y="361"/>
                </a:lnTo>
                <a:lnTo>
                  <a:pt x="1017" y="361"/>
                </a:lnTo>
                <a:lnTo>
                  <a:pt x="1017" y="360"/>
                </a:lnTo>
                <a:lnTo>
                  <a:pt x="1017" y="359"/>
                </a:lnTo>
                <a:lnTo>
                  <a:pt x="1017" y="357"/>
                </a:lnTo>
                <a:lnTo>
                  <a:pt x="1015" y="355"/>
                </a:lnTo>
                <a:lnTo>
                  <a:pt x="1015" y="354"/>
                </a:lnTo>
                <a:lnTo>
                  <a:pt x="1014" y="352"/>
                </a:lnTo>
                <a:lnTo>
                  <a:pt x="1014" y="351"/>
                </a:lnTo>
                <a:lnTo>
                  <a:pt x="1014" y="350"/>
                </a:lnTo>
                <a:lnTo>
                  <a:pt x="1014" y="347"/>
                </a:lnTo>
                <a:lnTo>
                  <a:pt x="1015" y="347"/>
                </a:lnTo>
                <a:lnTo>
                  <a:pt x="1015" y="346"/>
                </a:lnTo>
                <a:lnTo>
                  <a:pt x="1017" y="346"/>
                </a:lnTo>
                <a:lnTo>
                  <a:pt x="1018" y="344"/>
                </a:lnTo>
                <a:lnTo>
                  <a:pt x="1018" y="343"/>
                </a:lnTo>
                <a:lnTo>
                  <a:pt x="1017" y="343"/>
                </a:lnTo>
                <a:lnTo>
                  <a:pt x="1015" y="342"/>
                </a:lnTo>
                <a:lnTo>
                  <a:pt x="1015" y="343"/>
                </a:lnTo>
                <a:lnTo>
                  <a:pt x="1014" y="344"/>
                </a:lnTo>
                <a:lnTo>
                  <a:pt x="1014" y="343"/>
                </a:lnTo>
                <a:lnTo>
                  <a:pt x="1014" y="342"/>
                </a:lnTo>
                <a:lnTo>
                  <a:pt x="1014" y="340"/>
                </a:lnTo>
                <a:lnTo>
                  <a:pt x="1013" y="340"/>
                </a:lnTo>
                <a:lnTo>
                  <a:pt x="1011" y="340"/>
                </a:lnTo>
                <a:lnTo>
                  <a:pt x="1010" y="340"/>
                </a:lnTo>
                <a:lnTo>
                  <a:pt x="1009" y="340"/>
                </a:lnTo>
                <a:lnTo>
                  <a:pt x="1009" y="339"/>
                </a:lnTo>
                <a:lnTo>
                  <a:pt x="1010" y="339"/>
                </a:lnTo>
                <a:lnTo>
                  <a:pt x="1010" y="338"/>
                </a:lnTo>
                <a:lnTo>
                  <a:pt x="1010" y="337"/>
                </a:lnTo>
                <a:lnTo>
                  <a:pt x="1011" y="335"/>
                </a:lnTo>
                <a:lnTo>
                  <a:pt x="1011" y="333"/>
                </a:lnTo>
                <a:close/>
                <a:moveTo>
                  <a:pt x="1166" y="331"/>
                </a:moveTo>
                <a:lnTo>
                  <a:pt x="1165" y="331"/>
                </a:lnTo>
                <a:lnTo>
                  <a:pt x="1165" y="330"/>
                </a:lnTo>
                <a:lnTo>
                  <a:pt x="1166" y="330"/>
                </a:lnTo>
                <a:lnTo>
                  <a:pt x="1166" y="331"/>
                </a:lnTo>
                <a:close/>
                <a:moveTo>
                  <a:pt x="684" y="331"/>
                </a:moveTo>
                <a:lnTo>
                  <a:pt x="683" y="331"/>
                </a:lnTo>
                <a:lnTo>
                  <a:pt x="683" y="330"/>
                </a:lnTo>
                <a:lnTo>
                  <a:pt x="684" y="329"/>
                </a:lnTo>
                <a:lnTo>
                  <a:pt x="684" y="330"/>
                </a:lnTo>
                <a:lnTo>
                  <a:pt x="684" y="331"/>
                </a:lnTo>
                <a:close/>
                <a:moveTo>
                  <a:pt x="670" y="333"/>
                </a:moveTo>
                <a:lnTo>
                  <a:pt x="670" y="334"/>
                </a:lnTo>
                <a:lnTo>
                  <a:pt x="668" y="334"/>
                </a:lnTo>
                <a:lnTo>
                  <a:pt x="668" y="333"/>
                </a:lnTo>
                <a:lnTo>
                  <a:pt x="667" y="334"/>
                </a:lnTo>
                <a:lnTo>
                  <a:pt x="667" y="333"/>
                </a:lnTo>
                <a:lnTo>
                  <a:pt x="667" y="331"/>
                </a:lnTo>
                <a:lnTo>
                  <a:pt x="666" y="331"/>
                </a:lnTo>
                <a:lnTo>
                  <a:pt x="666" y="330"/>
                </a:lnTo>
                <a:lnTo>
                  <a:pt x="666" y="329"/>
                </a:lnTo>
                <a:lnTo>
                  <a:pt x="667" y="329"/>
                </a:lnTo>
                <a:lnTo>
                  <a:pt x="667" y="330"/>
                </a:lnTo>
                <a:lnTo>
                  <a:pt x="667" y="331"/>
                </a:lnTo>
                <a:lnTo>
                  <a:pt x="668" y="331"/>
                </a:lnTo>
                <a:lnTo>
                  <a:pt x="668" y="333"/>
                </a:lnTo>
                <a:lnTo>
                  <a:pt x="670" y="333"/>
                </a:lnTo>
                <a:close/>
                <a:moveTo>
                  <a:pt x="744" y="329"/>
                </a:moveTo>
                <a:lnTo>
                  <a:pt x="743" y="329"/>
                </a:lnTo>
                <a:lnTo>
                  <a:pt x="743" y="327"/>
                </a:lnTo>
                <a:lnTo>
                  <a:pt x="744" y="327"/>
                </a:lnTo>
                <a:lnTo>
                  <a:pt x="744" y="329"/>
                </a:lnTo>
                <a:close/>
                <a:moveTo>
                  <a:pt x="676" y="330"/>
                </a:moveTo>
                <a:lnTo>
                  <a:pt x="676" y="329"/>
                </a:lnTo>
                <a:lnTo>
                  <a:pt x="675" y="329"/>
                </a:lnTo>
                <a:lnTo>
                  <a:pt x="675" y="327"/>
                </a:lnTo>
                <a:lnTo>
                  <a:pt x="676" y="327"/>
                </a:lnTo>
                <a:lnTo>
                  <a:pt x="676" y="329"/>
                </a:lnTo>
                <a:lnTo>
                  <a:pt x="676" y="330"/>
                </a:lnTo>
                <a:close/>
                <a:moveTo>
                  <a:pt x="739" y="327"/>
                </a:moveTo>
                <a:lnTo>
                  <a:pt x="738" y="326"/>
                </a:lnTo>
                <a:lnTo>
                  <a:pt x="739" y="326"/>
                </a:lnTo>
                <a:lnTo>
                  <a:pt x="739" y="327"/>
                </a:lnTo>
                <a:close/>
                <a:moveTo>
                  <a:pt x="746" y="326"/>
                </a:moveTo>
                <a:lnTo>
                  <a:pt x="746" y="325"/>
                </a:lnTo>
                <a:lnTo>
                  <a:pt x="746" y="326"/>
                </a:lnTo>
                <a:close/>
                <a:moveTo>
                  <a:pt x="1170" y="325"/>
                </a:moveTo>
                <a:lnTo>
                  <a:pt x="1170" y="326"/>
                </a:lnTo>
                <a:lnTo>
                  <a:pt x="1170" y="327"/>
                </a:lnTo>
                <a:lnTo>
                  <a:pt x="1169" y="327"/>
                </a:lnTo>
                <a:lnTo>
                  <a:pt x="1167" y="327"/>
                </a:lnTo>
                <a:lnTo>
                  <a:pt x="1166" y="327"/>
                </a:lnTo>
                <a:lnTo>
                  <a:pt x="1166" y="326"/>
                </a:lnTo>
                <a:lnTo>
                  <a:pt x="1167" y="326"/>
                </a:lnTo>
                <a:lnTo>
                  <a:pt x="1169" y="326"/>
                </a:lnTo>
                <a:lnTo>
                  <a:pt x="1169" y="325"/>
                </a:lnTo>
                <a:lnTo>
                  <a:pt x="1169" y="323"/>
                </a:lnTo>
                <a:lnTo>
                  <a:pt x="1170" y="325"/>
                </a:lnTo>
                <a:close/>
                <a:moveTo>
                  <a:pt x="1167" y="325"/>
                </a:moveTo>
                <a:lnTo>
                  <a:pt x="1167" y="323"/>
                </a:lnTo>
                <a:lnTo>
                  <a:pt x="1169" y="323"/>
                </a:lnTo>
                <a:lnTo>
                  <a:pt x="1169" y="325"/>
                </a:lnTo>
                <a:lnTo>
                  <a:pt x="1167" y="325"/>
                </a:lnTo>
                <a:close/>
                <a:moveTo>
                  <a:pt x="764" y="323"/>
                </a:moveTo>
                <a:lnTo>
                  <a:pt x="764" y="325"/>
                </a:lnTo>
                <a:lnTo>
                  <a:pt x="763" y="325"/>
                </a:lnTo>
                <a:lnTo>
                  <a:pt x="763" y="326"/>
                </a:lnTo>
                <a:lnTo>
                  <a:pt x="763" y="327"/>
                </a:lnTo>
                <a:lnTo>
                  <a:pt x="761" y="327"/>
                </a:lnTo>
                <a:lnTo>
                  <a:pt x="761" y="326"/>
                </a:lnTo>
                <a:lnTo>
                  <a:pt x="761" y="325"/>
                </a:lnTo>
                <a:lnTo>
                  <a:pt x="760" y="325"/>
                </a:lnTo>
                <a:lnTo>
                  <a:pt x="760" y="323"/>
                </a:lnTo>
                <a:lnTo>
                  <a:pt x="761" y="323"/>
                </a:lnTo>
                <a:lnTo>
                  <a:pt x="763" y="323"/>
                </a:lnTo>
                <a:lnTo>
                  <a:pt x="764" y="323"/>
                </a:lnTo>
                <a:close/>
                <a:moveTo>
                  <a:pt x="760" y="323"/>
                </a:moveTo>
                <a:lnTo>
                  <a:pt x="759" y="323"/>
                </a:lnTo>
                <a:lnTo>
                  <a:pt x="760" y="323"/>
                </a:lnTo>
                <a:close/>
                <a:moveTo>
                  <a:pt x="1021" y="323"/>
                </a:moveTo>
                <a:lnTo>
                  <a:pt x="1022" y="323"/>
                </a:lnTo>
                <a:lnTo>
                  <a:pt x="1021" y="323"/>
                </a:lnTo>
                <a:close/>
                <a:moveTo>
                  <a:pt x="675" y="323"/>
                </a:moveTo>
                <a:lnTo>
                  <a:pt x="674" y="323"/>
                </a:lnTo>
                <a:lnTo>
                  <a:pt x="675" y="323"/>
                </a:lnTo>
                <a:close/>
                <a:moveTo>
                  <a:pt x="739" y="322"/>
                </a:moveTo>
                <a:lnTo>
                  <a:pt x="740" y="323"/>
                </a:lnTo>
                <a:lnTo>
                  <a:pt x="742" y="323"/>
                </a:lnTo>
                <a:lnTo>
                  <a:pt x="742" y="325"/>
                </a:lnTo>
                <a:lnTo>
                  <a:pt x="740" y="325"/>
                </a:lnTo>
                <a:lnTo>
                  <a:pt x="739" y="325"/>
                </a:lnTo>
                <a:lnTo>
                  <a:pt x="740" y="323"/>
                </a:lnTo>
                <a:lnTo>
                  <a:pt x="739" y="323"/>
                </a:lnTo>
                <a:lnTo>
                  <a:pt x="739" y="322"/>
                </a:lnTo>
                <a:close/>
                <a:moveTo>
                  <a:pt x="661" y="326"/>
                </a:moveTo>
                <a:lnTo>
                  <a:pt x="661" y="327"/>
                </a:lnTo>
                <a:lnTo>
                  <a:pt x="659" y="327"/>
                </a:lnTo>
                <a:lnTo>
                  <a:pt x="659" y="326"/>
                </a:lnTo>
                <a:lnTo>
                  <a:pt x="659" y="323"/>
                </a:lnTo>
                <a:lnTo>
                  <a:pt x="661" y="322"/>
                </a:lnTo>
                <a:lnTo>
                  <a:pt x="661" y="323"/>
                </a:lnTo>
                <a:lnTo>
                  <a:pt x="661" y="325"/>
                </a:lnTo>
                <a:lnTo>
                  <a:pt x="661" y="326"/>
                </a:lnTo>
                <a:close/>
                <a:moveTo>
                  <a:pt x="793" y="322"/>
                </a:moveTo>
                <a:lnTo>
                  <a:pt x="793" y="323"/>
                </a:lnTo>
                <a:lnTo>
                  <a:pt x="792" y="323"/>
                </a:lnTo>
                <a:lnTo>
                  <a:pt x="792" y="322"/>
                </a:lnTo>
                <a:lnTo>
                  <a:pt x="793" y="322"/>
                </a:lnTo>
                <a:close/>
                <a:moveTo>
                  <a:pt x="674" y="331"/>
                </a:moveTo>
                <a:lnTo>
                  <a:pt x="674" y="333"/>
                </a:lnTo>
                <a:lnTo>
                  <a:pt x="672" y="331"/>
                </a:lnTo>
                <a:lnTo>
                  <a:pt x="672" y="333"/>
                </a:lnTo>
                <a:lnTo>
                  <a:pt x="671" y="331"/>
                </a:lnTo>
                <a:lnTo>
                  <a:pt x="671" y="330"/>
                </a:lnTo>
                <a:lnTo>
                  <a:pt x="671" y="329"/>
                </a:lnTo>
                <a:lnTo>
                  <a:pt x="672" y="329"/>
                </a:lnTo>
                <a:lnTo>
                  <a:pt x="671" y="329"/>
                </a:lnTo>
                <a:lnTo>
                  <a:pt x="671" y="327"/>
                </a:lnTo>
                <a:lnTo>
                  <a:pt x="671" y="326"/>
                </a:lnTo>
                <a:lnTo>
                  <a:pt x="671" y="325"/>
                </a:lnTo>
                <a:lnTo>
                  <a:pt x="672" y="325"/>
                </a:lnTo>
                <a:lnTo>
                  <a:pt x="672" y="323"/>
                </a:lnTo>
                <a:lnTo>
                  <a:pt x="672" y="322"/>
                </a:lnTo>
                <a:lnTo>
                  <a:pt x="672" y="321"/>
                </a:lnTo>
                <a:lnTo>
                  <a:pt x="674" y="322"/>
                </a:lnTo>
                <a:lnTo>
                  <a:pt x="674" y="323"/>
                </a:lnTo>
                <a:lnTo>
                  <a:pt x="674" y="326"/>
                </a:lnTo>
                <a:lnTo>
                  <a:pt x="674" y="330"/>
                </a:lnTo>
                <a:lnTo>
                  <a:pt x="674" y="331"/>
                </a:lnTo>
                <a:close/>
                <a:moveTo>
                  <a:pt x="738" y="322"/>
                </a:moveTo>
                <a:lnTo>
                  <a:pt x="737" y="322"/>
                </a:lnTo>
                <a:lnTo>
                  <a:pt x="737" y="321"/>
                </a:lnTo>
                <a:lnTo>
                  <a:pt x="738" y="321"/>
                </a:lnTo>
                <a:lnTo>
                  <a:pt x="738" y="322"/>
                </a:lnTo>
                <a:close/>
                <a:moveTo>
                  <a:pt x="675" y="321"/>
                </a:moveTo>
                <a:lnTo>
                  <a:pt x="674" y="320"/>
                </a:lnTo>
                <a:lnTo>
                  <a:pt x="674" y="318"/>
                </a:lnTo>
                <a:lnTo>
                  <a:pt x="675" y="318"/>
                </a:lnTo>
                <a:lnTo>
                  <a:pt x="675" y="320"/>
                </a:lnTo>
                <a:lnTo>
                  <a:pt x="675" y="321"/>
                </a:lnTo>
                <a:close/>
                <a:moveTo>
                  <a:pt x="761" y="323"/>
                </a:moveTo>
                <a:lnTo>
                  <a:pt x="760" y="323"/>
                </a:lnTo>
                <a:lnTo>
                  <a:pt x="760" y="322"/>
                </a:lnTo>
                <a:lnTo>
                  <a:pt x="759" y="322"/>
                </a:lnTo>
                <a:lnTo>
                  <a:pt x="759" y="320"/>
                </a:lnTo>
                <a:lnTo>
                  <a:pt x="759" y="318"/>
                </a:lnTo>
                <a:lnTo>
                  <a:pt x="760" y="318"/>
                </a:lnTo>
                <a:lnTo>
                  <a:pt x="760" y="317"/>
                </a:lnTo>
                <a:lnTo>
                  <a:pt x="761" y="318"/>
                </a:lnTo>
                <a:lnTo>
                  <a:pt x="761" y="320"/>
                </a:lnTo>
                <a:lnTo>
                  <a:pt x="761" y="321"/>
                </a:lnTo>
                <a:lnTo>
                  <a:pt x="761" y="322"/>
                </a:lnTo>
                <a:lnTo>
                  <a:pt x="761" y="323"/>
                </a:lnTo>
                <a:close/>
                <a:moveTo>
                  <a:pt x="675" y="317"/>
                </a:moveTo>
                <a:lnTo>
                  <a:pt x="674" y="317"/>
                </a:lnTo>
                <a:lnTo>
                  <a:pt x="675" y="317"/>
                </a:lnTo>
                <a:close/>
                <a:moveTo>
                  <a:pt x="734" y="318"/>
                </a:moveTo>
                <a:lnTo>
                  <a:pt x="733" y="318"/>
                </a:lnTo>
                <a:lnTo>
                  <a:pt x="733" y="317"/>
                </a:lnTo>
                <a:lnTo>
                  <a:pt x="734" y="317"/>
                </a:lnTo>
                <a:lnTo>
                  <a:pt x="734" y="318"/>
                </a:lnTo>
                <a:close/>
                <a:moveTo>
                  <a:pt x="733" y="317"/>
                </a:moveTo>
                <a:lnTo>
                  <a:pt x="731" y="317"/>
                </a:lnTo>
                <a:lnTo>
                  <a:pt x="733" y="317"/>
                </a:lnTo>
                <a:close/>
                <a:moveTo>
                  <a:pt x="792" y="317"/>
                </a:moveTo>
                <a:lnTo>
                  <a:pt x="790" y="317"/>
                </a:lnTo>
                <a:lnTo>
                  <a:pt x="790" y="316"/>
                </a:lnTo>
                <a:lnTo>
                  <a:pt x="792" y="317"/>
                </a:lnTo>
                <a:close/>
                <a:moveTo>
                  <a:pt x="1319" y="317"/>
                </a:moveTo>
                <a:lnTo>
                  <a:pt x="1319" y="318"/>
                </a:lnTo>
                <a:lnTo>
                  <a:pt x="1318" y="318"/>
                </a:lnTo>
                <a:lnTo>
                  <a:pt x="1318" y="317"/>
                </a:lnTo>
                <a:lnTo>
                  <a:pt x="1319" y="317"/>
                </a:lnTo>
                <a:lnTo>
                  <a:pt x="1319" y="316"/>
                </a:lnTo>
                <a:lnTo>
                  <a:pt x="1319" y="317"/>
                </a:lnTo>
                <a:close/>
                <a:moveTo>
                  <a:pt x="938" y="314"/>
                </a:moveTo>
                <a:lnTo>
                  <a:pt x="937" y="316"/>
                </a:lnTo>
                <a:lnTo>
                  <a:pt x="937" y="314"/>
                </a:lnTo>
                <a:lnTo>
                  <a:pt x="938" y="314"/>
                </a:lnTo>
                <a:close/>
                <a:moveTo>
                  <a:pt x="735" y="316"/>
                </a:moveTo>
                <a:lnTo>
                  <a:pt x="737" y="316"/>
                </a:lnTo>
                <a:lnTo>
                  <a:pt x="738" y="317"/>
                </a:lnTo>
                <a:lnTo>
                  <a:pt x="738" y="318"/>
                </a:lnTo>
                <a:lnTo>
                  <a:pt x="739" y="318"/>
                </a:lnTo>
                <a:lnTo>
                  <a:pt x="740" y="320"/>
                </a:lnTo>
                <a:lnTo>
                  <a:pt x="742" y="321"/>
                </a:lnTo>
                <a:lnTo>
                  <a:pt x="742" y="322"/>
                </a:lnTo>
                <a:lnTo>
                  <a:pt x="743" y="322"/>
                </a:lnTo>
                <a:lnTo>
                  <a:pt x="744" y="322"/>
                </a:lnTo>
                <a:lnTo>
                  <a:pt x="746" y="322"/>
                </a:lnTo>
                <a:lnTo>
                  <a:pt x="747" y="323"/>
                </a:lnTo>
                <a:lnTo>
                  <a:pt x="748" y="325"/>
                </a:lnTo>
                <a:lnTo>
                  <a:pt x="748" y="326"/>
                </a:lnTo>
                <a:lnTo>
                  <a:pt x="747" y="326"/>
                </a:lnTo>
                <a:lnTo>
                  <a:pt x="747" y="327"/>
                </a:lnTo>
                <a:lnTo>
                  <a:pt x="746" y="326"/>
                </a:lnTo>
                <a:lnTo>
                  <a:pt x="747" y="326"/>
                </a:lnTo>
                <a:lnTo>
                  <a:pt x="746" y="325"/>
                </a:lnTo>
                <a:lnTo>
                  <a:pt x="744" y="325"/>
                </a:lnTo>
                <a:lnTo>
                  <a:pt x="744" y="323"/>
                </a:lnTo>
                <a:lnTo>
                  <a:pt x="743" y="323"/>
                </a:lnTo>
                <a:lnTo>
                  <a:pt x="742" y="323"/>
                </a:lnTo>
                <a:lnTo>
                  <a:pt x="740" y="322"/>
                </a:lnTo>
                <a:lnTo>
                  <a:pt x="740" y="321"/>
                </a:lnTo>
                <a:lnTo>
                  <a:pt x="739" y="321"/>
                </a:lnTo>
                <a:lnTo>
                  <a:pt x="738" y="321"/>
                </a:lnTo>
                <a:lnTo>
                  <a:pt x="737" y="320"/>
                </a:lnTo>
                <a:lnTo>
                  <a:pt x="737" y="318"/>
                </a:lnTo>
                <a:lnTo>
                  <a:pt x="737" y="317"/>
                </a:lnTo>
                <a:lnTo>
                  <a:pt x="735" y="317"/>
                </a:lnTo>
                <a:lnTo>
                  <a:pt x="735" y="316"/>
                </a:lnTo>
                <a:lnTo>
                  <a:pt x="734" y="314"/>
                </a:lnTo>
                <a:lnTo>
                  <a:pt x="735" y="314"/>
                </a:lnTo>
                <a:lnTo>
                  <a:pt x="735" y="316"/>
                </a:lnTo>
                <a:close/>
                <a:moveTo>
                  <a:pt x="1155" y="314"/>
                </a:moveTo>
                <a:lnTo>
                  <a:pt x="1155" y="313"/>
                </a:lnTo>
                <a:lnTo>
                  <a:pt x="1155" y="314"/>
                </a:lnTo>
                <a:close/>
                <a:moveTo>
                  <a:pt x="794" y="314"/>
                </a:moveTo>
                <a:lnTo>
                  <a:pt x="793" y="314"/>
                </a:lnTo>
                <a:lnTo>
                  <a:pt x="793" y="313"/>
                </a:lnTo>
                <a:lnTo>
                  <a:pt x="794" y="313"/>
                </a:lnTo>
                <a:lnTo>
                  <a:pt x="794" y="314"/>
                </a:lnTo>
                <a:close/>
                <a:moveTo>
                  <a:pt x="1031" y="312"/>
                </a:moveTo>
                <a:lnTo>
                  <a:pt x="1031" y="313"/>
                </a:lnTo>
                <a:lnTo>
                  <a:pt x="1030" y="313"/>
                </a:lnTo>
                <a:lnTo>
                  <a:pt x="1030" y="314"/>
                </a:lnTo>
                <a:lnTo>
                  <a:pt x="1030" y="316"/>
                </a:lnTo>
                <a:lnTo>
                  <a:pt x="1028" y="316"/>
                </a:lnTo>
                <a:lnTo>
                  <a:pt x="1028" y="314"/>
                </a:lnTo>
                <a:lnTo>
                  <a:pt x="1027" y="313"/>
                </a:lnTo>
                <a:lnTo>
                  <a:pt x="1028" y="313"/>
                </a:lnTo>
                <a:lnTo>
                  <a:pt x="1030" y="313"/>
                </a:lnTo>
                <a:lnTo>
                  <a:pt x="1030" y="312"/>
                </a:lnTo>
                <a:lnTo>
                  <a:pt x="1031" y="312"/>
                </a:lnTo>
                <a:close/>
                <a:moveTo>
                  <a:pt x="731" y="312"/>
                </a:moveTo>
                <a:lnTo>
                  <a:pt x="733" y="312"/>
                </a:lnTo>
                <a:lnTo>
                  <a:pt x="733" y="313"/>
                </a:lnTo>
                <a:lnTo>
                  <a:pt x="731" y="313"/>
                </a:lnTo>
                <a:lnTo>
                  <a:pt x="731" y="312"/>
                </a:lnTo>
                <a:close/>
                <a:moveTo>
                  <a:pt x="758" y="313"/>
                </a:moveTo>
                <a:lnTo>
                  <a:pt x="758" y="312"/>
                </a:lnTo>
                <a:lnTo>
                  <a:pt x="758" y="310"/>
                </a:lnTo>
                <a:lnTo>
                  <a:pt x="758" y="312"/>
                </a:lnTo>
                <a:lnTo>
                  <a:pt x="759" y="312"/>
                </a:lnTo>
                <a:lnTo>
                  <a:pt x="758" y="313"/>
                </a:lnTo>
                <a:close/>
                <a:moveTo>
                  <a:pt x="996" y="310"/>
                </a:moveTo>
                <a:lnTo>
                  <a:pt x="996" y="312"/>
                </a:lnTo>
                <a:lnTo>
                  <a:pt x="994" y="310"/>
                </a:lnTo>
                <a:lnTo>
                  <a:pt x="996" y="310"/>
                </a:lnTo>
                <a:close/>
                <a:moveTo>
                  <a:pt x="977" y="312"/>
                </a:moveTo>
                <a:lnTo>
                  <a:pt x="977" y="310"/>
                </a:lnTo>
                <a:lnTo>
                  <a:pt x="977" y="312"/>
                </a:lnTo>
                <a:close/>
                <a:moveTo>
                  <a:pt x="792" y="309"/>
                </a:moveTo>
                <a:lnTo>
                  <a:pt x="790" y="309"/>
                </a:lnTo>
                <a:lnTo>
                  <a:pt x="792" y="309"/>
                </a:lnTo>
                <a:close/>
                <a:moveTo>
                  <a:pt x="726" y="308"/>
                </a:moveTo>
                <a:lnTo>
                  <a:pt x="726" y="306"/>
                </a:lnTo>
                <a:lnTo>
                  <a:pt x="726" y="308"/>
                </a:lnTo>
                <a:close/>
                <a:moveTo>
                  <a:pt x="671" y="308"/>
                </a:moveTo>
                <a:lnTo>
                  <a:pt x="671" y="306"/>
                </a:lnTo>
                <a:lnTo>
                  <a:pt x="671" y="308"/>
                </a:lnTo>
                <a:close/>
                <a:moveTo>
                  <a:pt x="714" y="306"/>
                </a:moveTo>
                <a:lnTo>
                  <a:pt x="713" y="306"/>
                </a:lnTo>
                <a:lnTo>
                  <a:pt x="714" y="306"/>
                </a:lnTo>
                <a:close/>
                <a:moveTo>
                  <a:pt x="793" y="312"/>
                </a:moveTo>
                <a:lnTo>
                  <a:pt x="792" y="310"/>
                </a:lnTo>
                <a:lnTo>
                  <a:pt x="792" y="309"/>
                </a:lnTo>
                <a:lnTo>
                  <a:pt x="792" y="308"/>
                </a:lnTo>
                <a:lnTo>
                  <a:pt x="790" y="308"/>
                </a:lnTo>
                <a:lnTo>
                  <a:pt x="790" y="306"/>
                </a:lnTo>
                <a:lnTo>
                  <a:pt x="792" y="306"/>
                </a:lnTo>
                <a:lnTo>
                  <a:pt x="793" y="306"/>
                </a:lnTo>
                <a:lnTo>
                  <a:pt x="793" y="308"/>
                </a:lnTo>
                <a:lnTo>
                  <a:pt x="793" y="310"/>
                </a:lnTo>
                <a:lnTo>
                  <a:pt x="793" y="312"/>
                </a:lnTo>
                <a:close/>
                <a:moveTo>
                  <a:pt x="934" y="306"/>
                </a:moveTo>
                <a:lnTo>
                  <a:pt x="936" y="306"/>
                </a:lnTo>
                <a:lnTo>
                  <a:pt x="936" y="308"/>
                </a:lnTo>
                <a:lnTo>
                  <a:pt x="937" y="308"/>
                </a:lnTo>
                <a:lnTo>
                  <a:pt x="937" y="309"/>
                </a:lnTo>
                <a:lnTo>
                  <a:pt x="937" y="310"/>
                </a:lnTo>
                <a:lnTo>
                  <a:pt x="938" y="310"/>
                </a:lnTo>
                <a:lnTo>
                  <a:pt x="939" y="312"/>
                </a:lnTo>
                <a:lnTo>
                  <a:pt x="939" y="313"/>
                </a:lnTo>
                <a:lnTo>
                  <a:pt x="939" y="314"/>
                </a:lnTo>
                <a:lnTo>
                  <a:pt x="938" y="314"/>
                </a:lnTo>
                <a:lnTo>
                  <a:pt x="937" y="313"/>
                </a:lnTo>
                <a:lnTo>
                  <a:pt x="936" y="314"/>
                </a:lnTo>
                <a:lnTo>
                  <a:pt x="936" y="316"/>
                </a:lnTo>
                <a:lnTo>
                  <a:pt x="937" y="316"/>
                </a:lnTo>
                <a:lnTo>
                  <a:pt x="938" y="317"/>
                </a:lnTo>
                <a:lnTo>
                  <a:pt x="937" y="317"/>
                </a:lnTo>
                <a:lnTo>
                  <a:pt x="936" y="317"/>
                </a:lnTo>
                <a:lnTo>
                  <a:pt x="936" y="316"/>
                </a:lnTo>
                <a:lnTo>
                  <a:pt x="934" y="314"/>
                </a:lnTo>
                <a:lnTo>
                  <a:pt x="933" y="313"/>
                </a:lnTo>
                <a:lnTo>
                  <a:pt x="934" y="313"/>
                </a:lnTo>
                <a:lnTo>
                  <a:pt x="936" y="313"/>
                </a:lnTo>
                <a:lnTo>
                  <a:pt x="936" y="312"/>
                </a:lnTo>
                <a:lnTo>
                  <a:pt x="934" y="313"/>
                </a:lnTo>
                <a:lnTo>
                  <a:pt x="933" y="313"/>
                </a:lnTo>
                <a:lnTo>
                  <a:pt x="932" y="312"/>
                </a:lnTo>
                <a:lnTo>
                  <a:pt x="932" y="310"/>
                </a:lnTo>
                <a:lnTo>
                  <a:pt x="932" y="309"/>
                </a:lnTo>
                <a:lnTo>
                  <a:pt x="933" y="308"/>
                </a:lnTo>
                <a:lnTo>
                  <a:pt x="933" y="306"/>
                </a:lnTo>
                <a:lnTo>
                  <a:pt x="934" y="306"/>
                </a:lnTo>
                <a:close/>
                <a:moveTo>
                  <a:pt x="723" y="306"/>
                </a:moveTo>
                <a:lnTo>
                  <a:pt x="722" y="306"/>
                </a:lnTo>
                <a:lnTo>
                  <a:pt x="722" y="305"/>
                </a:lnTo>
                <a:lnTo>
                  <a:pt x="723" y="305"/>
                </a:lnTo>
                <a:lnTo>
                  <a:pt x="723" y="306"/>
                </a:lnTo>
                <a:close/>
                <a:moveTo>
                  <a:pt x="713" y="304"/>
                </a:moveTo>
                <a:lnTo>
                  <a:pt x="713" y="305"/>
                </a:lnTo>
                <a:lnTo>
                  <a:pt x="713" y="304"/>
                </a:lnTo>
                <a:close/>
                <a:moveTo>
                  <a:pt x="668" y="304"/>
                </a:moveTo>
                <a:lnTo>
                  <a:pt x="667" y="304"/>
                </a:lnTo>
                <a:lnTo>
                  <a:pt x="667" y="305"/>
                </a:lnTo>
                <a:lnTo>
                  <a:pt x="667" y="304"/>
                </a:lnTo>
                <a:lnTo>
                  <a:pt x="668" y="304"/>
                </a:lnTo>
                <a:close/>
                <a:moveTo>
                  <a:pt x="668" y="302"/>
                </a:moveTo>
                <a:lnTo>
                  <a:pt x="668" y="301"/>
                </a:lnTo>
                <a:lnTo>
                  <a:pt x="668" y="302"/>
                </a:lnTo>
                <a:close/>
                <a:moveTo>
                  <a:pt x="786" y="304"/>
                </a:moveTo>
                <a:lnTo>
                  <a:pt x="785" y="304"/>
                </a:lnTo>
                <a:lnTo>
                  <a:pt x="784" y="301"/>
                </a:lnTo>
                <a:lnTo>
                  <a:pt x="785" y="301"/>
                </a:lnTo>
                <a:lnTo>
                  <a:pt x="785" y="302"/>
                </a:lnTo>
                <a:lnTo>
                  <a:pt x="786" y="304"/>
                </a:lnTo>
                <a:close/>
                <a:moveTo>
                  <a:pt x="671" y="300"/>
                </a:moveTo>
                <a:lnTo>
                  <a:pt x="670" y="301"/>
                </a:lnTo>
                <a:lnTo>
                  <a:pt x="670" y="300"/>
                </a:lnTo>
                <a:lnTo>
                  <a:pt x="671" y="300"/>
                </a:lnTo>
                <a:close/>
                <a:moveTo>
                  <a:pt x="1019" y="301"/>
                </a:moveTo>
                <a:lnTo>
                  <a:pt x="1019" y="302"/>
                </a:lnTo>
                <a:lnTo>
                  <a:pt x="1018" y="302"/>
                </a:lnTo>
                <a:lnTo>
                  <a:pt x="1018" y="301"/>
                </a:lnTo>
                <a:lnTo>
                  <a:pt x="1018" y="300"/>
                </a:lnTo>
                <a:lnTo>
                  <a:pt x="1019" y="299"/>
                </a:lnTo>
                <a:lnTo>
                  <a:pt x="1019" y="300"/>
                </a:lnTo>
                <a:lnTo>
                  <a:pt x="1019" y="301"/>
                </a:lnTo>
                <a:close/>
                <a:moveTo>
                  <a:pt x="994" y="300"/>
                </a:moveTo>
                <a:lnTo>
                  <a:pt x="994" y="299"/>
                </a:lnTo>
                <a:lnTo>
                  <a:pt x="993" y="299"/>
                </a:lnTo>
                <a:lnTo>
                  <a:pt x="994" y="299"/>
                </a:lnTo>
                <a:lnTo>
                  <a:pt x="994" y="300"/>
                </a:lnTo>
                <a:close/>
                <a:moveTo>
                  <a:pt x="725" y="299"/>
                </a:moveTo>
                <a:lnTo>
                  <a:pt x="723" y="299"/>
                </a:lnTo>
                <a:lnTo>
                  <a:pt x="723" y="297"/>
                </a:lnTo>
                <a:lnTo>
                  <a:pt x="725" y="299"/>
                </a:lnTo>
                <a:close/>
                <a:moveTo>
                  <a:pt x="723" y="297"/>
                </a:moveTo>
                <a:lnTo>
                  <a:pt x="722" y="297"/>
                </a:lnTo>
                <a:lnTo>
                  <a:pt x="723" y="297"/>
                </a:lnTo>
                <a:close/>
                <a:moveTo>
                  <a:pt x="1018" y="296"/>
                </a:moveTo>
                <a:lnTo>
                  <a:pt x="1019" y="297"/>
                </a:lnTo>
                <a:lnTo>
                  <a:pt x="1019" y="299"/>
                </a:lnTo>
                <a:lnTo>
                  <a:pt x="1018" y="299"/>
                </a:lnTo>
                <a:lnTo>
                  <a:pt x="1018" y="300"/>
                </a:lnTo>
                <a:lnTo>
                  <a:pt x="1017" y="300"/>
                </a:lnTo>
                <a:lnTo>
                  <a:pt x="1017" y="299"/>
                </a:lnTo>
                <a:lnTo>
                  <a:pt x="1017" y="297"/>
                </a:lnTo>
                <a:lnTo>
                  <a:pt x="1015" y="297"/>
                </a:lnTo>
                <a:lnTo>
                  <a:pt x="1015" y="296"/>
                </a:lnTo>
                <a:lnTo>
                  <a:pt x="1017" y="296"/>
                </a:lnTo>
                <a:lnTo>
                  <a:pt x="1018" y="295"/>
                </a:lnTo>
                <a:lnTo>
                  <a:pt x="1018" y="296"/>
                </a:lnTo>
                <a:close/>
                <a:moveTo>
                  <a:pt x="784" y="293"/>
                </a:moveTo>
                <a:lnTo>
                  <a:pt x="782" y="293"/>
                </a:lnTo>
                <a:lnTo>
                  <a:pt x="784" y="293"/>
                </a:lnTo>
                <a:close/>
                <a:moveTo>
                  <a:pt x="947" y="291"/>
                </a:moveTo>
                <a:lnTo>
                  <a:pt x="949" y="292"/>
                </a:lnTo>
                <a:lnTo>
                  <a:pt x="950" y="295"/>
                </a:lnTo>
                <a:lnTo>
                  <a:pt x="950" y="296"/>
                </a:lnTo>
                <a:lnTo>
                  <a:pt x="951" y="297"/>
                </a:lnTo>
                <a:lnTo>
                  <a:pt x="951" y="299"/>
                </a:lnTo>
                <a:lnTo>
                  <a:pt x="951" y="300"/>
                </a:lnTo>
                <a:lnTo>
                  <a:pt x="953" y="301"/>
                </a:lnTo>
                <a:lnTo>
                  <a:pt x="953" y="302"/>
                </a:lnTo>
                <a:lnTo>
                  <a:pt x="954" y="302"/>
                </a:lnTo>
                <a:lnTo>
                  <a:pt x="954" y="305"/>
                </a:lnTo>
                <a:lnTo>
                  <a:pt x="955" y="306"/>
                </a:lnTo>
                <a:lnTo>
                  <a:pt x="955" y="308"/>
                </a:lnTo>
                <a:lnTo>
                  <a:pt x="955" y="309"/>
                </a:lnTo>
                <a:lnTo>
                  <a:pt x="955" y="310"/>
                </a:lnTo>
                <a:lnTo>
                  <a:pt x="955" y="312"/>
                </a:lnTo>
                <a:lnTo>
                  <a:pt x="954" y="313"/>
                </a:lnTo>
                <a:lnTo>
                  <a:pt x="955" y="313"/>
                </a:lnTo>
                <a:lnTo>
                  <a:pt x="956" y="313"/>
                </a:lnTo>
                <a:lnTo>
                  <a:pt x="958" y="313"/>
                </a:lnTo>
                <a:lnTo>
                  <a:pt x="958" y="314"/>
                </a:lnTo>
                <a:lnTo>
                  <a:pt x="958" y="316"/>
                </a:lnTo>
                <a:lnTo>
                  <a:pt x="959" y="317"/>
                </a:lnTo>
                <a:lnTo>
                  <a:pt x="960" y="320"/>
                </a:lnTo>
                <a:lnTo>
                  <a:pt x="962" y="321"/>
                </a:lnTo>
                <a:lnTo>
                  <a:pt x="962" y="322"/>
                </a:lnTo>
                <a:lnTo>
                  <a:pt x="962" y="323"/>
                </a:lnTo>
                <a:lnTo>
                  <a:pt x="960" y="323"/>
                </a:lnTo>
                <a:lnTo>
                  <a:pt x="959" y="323"/>
                </a:lnTo>
                <a:lnTo>
                  <a:pt x="959" y="325"/>
                </a:lnTo>
                <a:lnTo>
                  <a:pt x="958" y="325"/>
                </a:lnTo>
                <a:lnTo>
                  <a:pt x="958" y="323"/>
                </a:lnTo>
                <a:lnTo>
                  <a:pt x="956" y="323"/>
                </a:lnTo>
                <a:lnTo>
                  <a:pt x="955" y="321"/>
                </a:lnTo>
                <a:lnTo>
                  <a:pt x="954" y="321"/>
                </a:lnTo>
                <a:lnTo>
                  <a:pt x="953" y="320"/>
                </a:lnTo>
                <a:lnTo>
                  <a:pt x="951" y="320"/>
                </a:lnTo>
                <a:lnTo>
                  <a:pt x="950" y="320"/>
                </a:lnTo>
                <a:lnTo>
                  <a:pt x="950" y="318"/>
                </a:lnTo>
                <a:lnTo>
                  <a:pt x="951" y="318"/>
                </a:lnTo>
                <a:lnTo>
                  <a:pt x="951" y="316"/>
                </a:lnTo>
                <a:lnTo>
                  <a:pt x="950" y="316"/>
                </a:lnTo>
                <a:lnTo>
                  <a:pt x="950" y="314"/>
                </a:lnTo>
                <a:lnTo>
                  <a:pt x="950" y="313"/>
                </a:lnTo>
                <a:lnTo>
                  <a:pt x="949" y="312"/>
                </a:lnTo>
                <a:lnTo>
                  <a:pt x="947" y="310"/>
                </a:lnTo>
                <a:lnTo>
                  <a:pt x="946" y="310"/>
                </a:lnTo>
                <a:lnTo>
                  <a:pt x="945" y="310"/>
                </a:lnTo>
                <a:lnTo>
                  <a:pt x="943" y="310"/>
                </a:lnTo>
                <a:lnTo>
                  <a:pt x="943" y="309"/>
                </a:lnTo>
                <a:lnTo>
                  <a:pt x="942" y="309"/>
                </a:lnTo>
                <a:lnTo>
                  <a:pt x="941" y="309"/>
                </a:lnTo>
                <a:lnTo>
                  <a:pt x="939" y="309"/>
                </a:lnTo>
                <a:lnTo>
                  <a:pt x="939" y="308"/>
                </a:lnTo>
                <a:lnTo>
                  <a:pt x="939" y="306"/>
                </a:lnTo>
                <a:lnTo>
                  <a:pt x="939" y="305"/>
                </a:lnTo>
                <a:lnTo>
                  <a:pt x="939" y="304"/>
                </a:lnTo>
                <a:lnTo>
                  <a:pt x="938" y="304"/>
                </a:lnTo>
                <a:lnTo>
                  <a:pt x="938" y="302"/>
                </a:lnTo>
                <a:lnTo>
                  <a:pt x="938" y="301"/>
                </a:lnTo>
                <a:lnTo>
                  <a:pt x="938" y="300"/>
                </a:lnTo>
                <a:lnTo>
                  <a:pt x="938" y="299"/>
                </a:lnTo>
                <a:lnTo>
                  <a:pt x="939" y="297"/>
                </a:lnTo>
                <a:lnTo>
                  <a:pt x="939" y="296"/>
                </a:lnTo>
                <a:lnTo>
                  <a:pt x="941" y="295"/>
                </a:lnTo>
                <a:lnTo>
                  <a:pt x="941" y="293"/>
                </a:lnTo>
                <a:lnTo>
                  <a:pt x="942" y="292"/>
                </a:lnTo>
                <a:lnTo>
                  <a:pt x="943" y="292"/>
                </a:lnTo>
                <a:lnTo>
                  <a:pt x="945" y="292"/>
                </a:lnTo>
                <a:lnTo>
                  <a:pt x="946" y="292"/>
                </a:lnTo>
                <a:lnTo>
                  <a:pt x="946" y="291"/>
                </a:lnTo>
                <a:lnTo>
                  <a:pt x="947" y="291"/>
                </a:lnTo>
                <a:close/>
                <a:moveTo>
                  <a:pt x="763" y="291"/>
                </a:moveTo>
                <a:lnTo>
                  <a:pt x="763" y="292"/>
                </a:lnTo>
                <a:lnTo>
                  <a:pt x="761" y="292"/>
                </a:lnTo>
                <a:lnTo>
                  <a:pt x="761" y="291"/>
                </a:lnTo>
                <a:lnTo>
                  <a:pt x="763" y="291"/>
                </a:lnTo>
                <a:close/>
                <a:moveTo>
                  <a:pt x="760" y="292"/>
                </a:moveTo>
                <a:lnTo>
                  <a:pt x="760" y="291"/>
                </a:lnTo>
                <a:lnTo>
                  <a:pt x="760" y="292"/>
                </a:lnTo>
                <a:close/>
                <a:moveTo>
                  <a:pt x="781" y="291"/>
                </a:moveTo>
                <a:lnTo>
                  <a:pt x="781" y="289"/>
                </a:lnTo>
                <a:lnTo>
                  <a:pt x="781" y="291"/>
                </a:lnTo>
                <a:close/>
                <a:moveTo>
                  <a:pt x="782" y="289"/>
                </a:moveTo>
                <a:lnTo>
                  <a:pt x="784" y="289"/>
                </a:lnTo>
                <a:lnTo>
                  <a:pt x="785" y="289"/>
                </a:lnTo>
                <a:lnTo>
                  <a:pt x="785" y="291"/>
                </a:lnTo>
                <a:lnTo>
                  <a:pt x="786" y="292"/>
                </a:lnTo>
                <a:lnTo>
                  <a:pt x="786" y="293"/>
                </a:lnTo>
                <a:lnTo>
                  <a:pt x="786" y="295"/>
                </a:lnTo>
                <a:lnTo>
                  <a:pt x="788" y="295"/>
                </a:lnTo>
                <a:lnTo>
                  <a:pt x="788" y="297"/>
                </a:lnTo>
                <a:lnTo>
                  <a:pt x="788" y="299"/>
                </a:lnTo>
                <a:lnTo>
                  <a:pt x="788" y="300"/>
                </a:lnTo>
                <a:lnTo>
                  <a:pt x="786" y="300"/>
                </a:lnTo>
                <a:lnTo>
                  <a:pt x="786" y="299"/>
                </a:lnTo>
                <a:lnTo>
                  <a:pt x="785" y="297"/>
                </a:lnTo>
                <a:lnTo>
                  <a:pt x="785" y="296"/>
                </a:lnTo>
                <a:lnTo>
                  <a:pt x="785" y="295"/>
                </a:lnTo>
                <a:lnTo>
                  <a:pt x="784" y="293"/>
                </a:lnTo>
                <a:lnTo>
                  <a:pt x="784" y="292"/>
                </a:lnTo>
                <a:lnTo>
                  <a:pt x="782" y="292"/>
                </a:lnTo>
                <a:lnTo>
                  <a:pt x="781" y="291"/>
                </a:lnTo>
                <a:lnTo>
                  <a:pt x="782" y="289"/>
                </a:lnTo>
                <a:close/>
                <a:moveTo>
                  <a:pt x="956" y="288"/>
                </a:moveTo>
                <a:lnTo>
                  <a:pt x="956" y="287"/>
                </a:lnTo>
                <a:lnTo>
                  <a:pt x="958" y="287"/>
                </a:lnTo>
                <a:lnTo>
                  <a:pt x="956" y="288"/>
                </a:lnTo>
                <a:close/>
                <a:moveTo>
                  <a:pt x="956" y="287"/>
                </a:moveTo>
                <a:lnTo>
                  <a:pt x="955" y="287"/>
                </a:lnTo>
                <a:lnTo>
                  <a:pt x="956" y="287"/>
                </a:lnTo>
                <a:close/>
                <a:moveTo>
                  <a:pt x="958" y="287"/>
                </a:moveTo>
                <a:lnTo>
                  <a:pt x="956" y="287"/>
                </a:lnTo>
                <a:lnTo>
                  <a:pt x="958" y="287"/>
                </a:lnTo>
                <a:close/>
                <a:moveTo>
                  <a:pt x="941" y="284"/>
                </a:moveTo>
                <a:lnTo>
                  <a:pt x="942" y="284"/>
                </a:lnTo>
                <a:lnTo>
                  <a:pt x="941" y="284"/>
                </a:lnTo>
                <a:close/>
                <a:moveTo>
                  <a:pt x="680" y="284"/>
                </a:moveTo>
                <a:lnTo>
                  <a:pt x="680" y="285"/>
                </a:lnTo>
                <a:lnTo>
                  <a:pt x="682" y="285"/>
                </a:lnTo>
                <a:lnTo>
                  <a:pt x="683" y="285"/>
                </a:lnTo>
                <a:lnTo>
                  <a:pt x="684" y="285"/>
                </a:lnTo>
                <a:lnTo>
                  <a:pt x="684" y="287"/>
                </a:lnTo>
                <a:lnTo>
                  <a:pt x="686" y="287"/>
                </a:lnTo>
                <a:lnTo>
                  <a:pt x="686" y="288"/>
                </a:lnTo>
                <a:lnTo>
                  <a:pt x="686" y="289"/>
                </a:lnTo>
                <a:lnTo>
                  <a:pt x="684" y="291"/>
                </a:lnTo>
                <a:lnTo>
                  <a:pt x="684" y="292"/>
                </a:lnTo>
                <a:lnTo>
                  <a:pt x="686" y="292"/>
                </a:lnTo>
                <a:lnTo>
                  <a:pt x="687" y="292"/>
                </a:lnTo>
                <a:lnTo>
                  <a:pt x="687" y="293"/>
                </a:lnTo>
                <a:lnTo>
                  <a:pt x="688" y="293"/>
                </a:lnTo>
                <a:lnTo>
                  <a:pt x="688" y="295"/>
                </a:lnTo>
                <a:lnTo>
                  <a:pt x="687" y="296"/>
                </a:lnTo>
                <a:lnTo>
                  <a:pt x="686" y="296"/>
                </a:lnTo>
                <a:lnTo>
                  <a:pt x="686" y="297"/>
                </a:lnTo>
                <a:lnTo>
                  <a:pt x="687" y="297"/>
                </a:lnTo>
                <a:lnTo>
                  <a:pt x="688" y="299"/>
                </a:lnTo>
                <a:lnTo>
                  <a:pt x="689" y="299"/>
                </a:lnTo>
                <a:lnTo>
                  <a:pt x="691" y="299"/>
                </a:lnTo>
                <a:lnTo>
                  <a:pt x="692" y="299"/>
                </a:lnTo>
                <a:lnTo>
                  <a:pt x="693" y="299"/>
                </a:lnTo>
                <a:lnTo>
                  <a:pt x="693" y="297"/>
                </a:lnTo>
                <a:lnTo>
                  <a:pt x="695" y="297"/>
                </a:lnTo>
                <a:lnTo>
                  <a:pt x="696" y="297"/>
                </a:lnTo>
                <a:lnTo>
                  <a:pt x="697" y="299"/>
                </a:lnTo>
                <a:lnTo>
                  <a:pt x="697" y="300"/>
                </a:lnTo>
                <a:lnTo>
                  <a:pt x="699" y="300"/>
                </a:lnTo>
                <a:lnTo>
                  <a:pt x="700" y="300"/>
                </a:lnTo>
                <a:lnTo>
                  <a:pt x="701" y="300"/>
                </a:lnTo>
                <a:lnTo>
                  <a:pt x="703" y="300"/>
                </a:lnTo>
                <a:lnTo>
                  <a:pt x="704" y="300"/>
                </a:lnTo>
                <a:lnTo>
                  <a:pt x="704" y="301"/>
                </a:lnTo>
                <a:lnTo>
                  <a:pt x="705" y="301"/>
                </a:lnTo>
                <a:lnTo>
                  <a:pt x="706" y="301"/>
                </a:lnTo>
                <a:lnTo>
                  <a:pt x="706" y="302"/>
                </a:lnTo>
                <a:lnTo>
                  <a:pt x="706" y="304"/>
                </a:lnTo>
                <a:lnTo>
                  <a:pt x="708" y="305"/>
                </a:lnTo>
                <a:lnTo>
                  <a:pt x="709" y="305"/>
                </a:lnTo>
                <a:lnTo>
                  <a:pt x="710" y="305"/>
                </a:lnTo>
                <a:lnTo>
                  <a:pt x="710" y="306"/>
                </a:lnTo>
                <a:lnTo>
                  <a:pt x="712" y="306"/>
                </a:lnTo>
                <a:lnTo>
                  <a:pt x="713" y="308"/>
                </a:lnTo>
                <a:lnTo>
                  <a:pt x="714" y="308"/>
                </a:lnTo>
                <a:lnTo>
                  <a:pt x="714" y="310"/>
                </a:lnTo>
                <a:lnTo>
                  <a:pt x="716" y="313"/>
                </a:lnTo>
                <a:lnTo>
                  <a:pt x="716" y="314"/>
                </a:lnTo>
                <a:lnTo>
                  <a:pt x="717" y="314"/>
                </a:lnTo>
                <a:lnTo>
                  <a:pt x="717" y="316"/>
                </a:lnTo>
                <a:lnTo>
                  <a:pt x="718" y="316"/>
                </a:lnTo>
                <a:lnTo>
                  <a:pt x="720" y="316"/>
                </a:lnTo>
                <a:lnTo>
                  <a:pt x="721" y="314"/>
                </a:lnTo>
                <a:lnTo>
                  <a:pt x="722" y="314"/>
                </a:lnTo>
                <a:lnTo>
                  <a:pt x="721" y="314"/>
                </a:lnTo>
                <a:lnTo>
                  <a:pt x="721" y="313"/>
                </a:lnTo>
                <a:lnTo>
                  <a:pt x="722" y="313"/>
                </a:lnTo>
                <a:lnTo>
                  <a:pt x="723" y="313"/>
                </a:lnTo>
                <a:lnTo>
                  <a:pt x="725" y="313"/>
                </a:lnTo>
                <a:lnTo>
                  <a:pt x="726" y="314"/>
                </a:lnTo>
                <a:lnTo>
                  <a:pt x="727" y="314"/>
                </a:lnTo>
                <a:lnTo>
                  <a:pt x="727" y="316"/>
                </a:lnTo>
                <a:lnTo>
                  <a:pt x="727" y="317"/>
                </a:lnTo>
                <a:lnTo>
                  <a:pt x="726" y="316"/>
                </a:lnTo>
                <a:lnTo>
                  <a:pt x="725" y="316"/>
                </a:lnTo>
                <a:lnTo>
                  <a:pt x="723" y="316"/>
                </a:lnTo>
                <a:lnTo>
                  <a:pt x="723" y="317"/>
                </a:lnTo>
                <a:lnTo>
                  <a:pt x="725" y="317"/>
                </a:lnTo>
                <a:lnTo>
                  <a:pt x="725" y="318"/>
                </a:lnTo>
                <a:lnTo>
                  <a:pt x="723" y="318"/>
                </a:lnTo>
                <a:lnTo>
                  <a:pt x="725" y="318"/>
                </a:lnTo>
                <a:lnTo>
                  <a:pt x="723" y="320"/>
                </a:lnTo>
                <a:lnTo>
                  <a:pt x="722" y="320"/>
                </a:lnTo>
                <a:lnTo>
                  <a:pt x="723" y="320"/>
                </a:lnTo>
                <a:lnTo>
                  <a:pt x="725" y="320"/>
                </a:lnTo>
                <a:lnTo>
                  <a:pt x="726" y="321"/>
                </a:lnTo>
                <a:lnTo>
                  <a:pt x="726" y="320"/>
                </a:lnTo>
                <a:lnTo>
                  <a:pt x="726" y="321"/>
                </a:lnTo>
                <a:lnTo>
                  <a:pt x="727" y="321"/>
                </a:lnTo>
                <a:lnTo>
                  <a:pt x="727" y="322"/>
                </a:lnTo>
                <a:lnTo>
                  <a:pt x="729" y="322"/>
                </a:lnTo>
                <a:lnTo>
                  <a:pt x="730" y="323"/>
                </a:lnTo>
                <a:lnTo>
                  <a:pt x="731" y="325"/>
                </a:lnTo>
                <a:lnTo>
                  <a:pt x="731" y="326"/>
                </a:lnTo>
                <a:lnTo>
                  <a:pt x="733" y="326"/>
                </a:lnTo>
                <a:lnTo>
                  <a:pt x="734" y="326"/>
                </a:lnTo>
                <a:lnTo>
                  <a:pt x="734" y="327"/>
                </a:lnTo>
                <a:lnTo>
                  <a:pt x="735" y="327"/>
                </a:lnTo>
                <a:lnTo>
                  <a:pt x="737" y="327"/>
                </a:lnTo>
                <a:lnTo>
                  <a:pt x="735" y="329"/>
                </a:lnTo>
                <a:lnTo>
                  <a:pt x="735" y="330"/>
                </a:lnTo>
                <a:lnTo>
                  <a:pt x="737" y="330"/>
                </a:lnTo>
                <a:lnTo>
                  <a:pt x="735" y="329"/>
                </a:lnTo>
                <a:lnTo>
                  <a:pt x="737" y="329"/>
                </a:lnTo>
                <a:lnTo>
                  <a:pt x="738" y="329"/>
                </a:lnTo>
                <a:lnTo>
                  <a:pt x="738" y="330"/>
                </a:lnTo>
                <a:lnTo>
                  <a:pt x="739" y="330"/>
                </a:lnTo>
                <a:lnTo>
                  <a:pt x="739" y="331"/>
                </a:lnTo>
                <a:lnTo>
                  <a:pt x="740" y="331"/>
                </a:lnTo>
                <a:lnTo>
                  <a:pt x="740" y="333"/>
                </a:lnTo>
                <a:lnTo>
                  <a:pt x="742" y="333"/>
                </a:lnTo>
                <a:lnTo>
                  <a:pt x="743" y="333"/>
                </a:lnTo>
                <a:lnTo>
                  <a:pt x="744" y="333"/>
                </a:lnTo>
                <a:lnTo>
                  <a:pt x="746" y="331"/>
                </a:lnTo>
                <a:lnTo>
                  <a:pt x="744" y="331"/>
                </a:lnTo>
                <a:lnTo>
                  <a:pt x="743" y="330"/>
                </a:lnTo>
                <a:lnTo>
                  <a:pt x="743" y="329"/>
                </a:lnTo>
                <a:lnTo>
                  <a:pt x="744" y="329"/>
                </a:lnTo>
                <a:lnTo>
                  <a:pt x="746" y="329"/>
                </a:lnTo>
                <a:lnTo>
                  <a:pt x="744" y="329"/>
                </a:lnTo>
                <a:lnTo>
                  <a:pt x="746" y="329"/>
                </a:lnTo>
                <a:lnTo>
                  <a:pt x="747" y="329"/>
                </a:lnTo>
                <a:lnTo>
                  <a:pt x="748" y="329"/>
                </a:lnTo>
                <a:lnTo>
                  <a:pt x="750" y="329"/>
                </a:lnTo>
                <a:lnTo>
                  <a:pt x="750" y="330"/>
                </a:lnTo>
                <a:lnTo>
                  <a:pt x="751" y="330"/>
                </a:lnTo>
                <a:lnTo>
                  <a:pt x="751" y="329"/>
                </a:lnTo>
                <a:lnTo>
                  <a:pt x="751" y="327"/>
                </a:lnTo>
                <a:lnTo>
                  <a:pt x="751" y="326"/>
                </a:lnTo>
                <a:lnTo>
                  <a:pt x="751" y="325"/>
                </a:lnTo>
                <a:lnTo>
                  <a:pt x="750" y="325"/>
                </a:lnTo>
                <a:lnTo>
                  <a:pt x="750" y="323"/>
                </a:lnTo>
                <a:lnTo>
                  <a:pt x="750" y="322"/>
                </a:lnTo>
                <a:lnTo>
                  <a:pt x="751" y="322"/>
                </a:lnTo>
                <a:lnTo>
                  <a:pt x="751" y="321"/>
                </a:lnTo>
                <a:lnTo>
                  <a:pt x="751" y="320"/>
                </a:lnTo>
                <a:lnTo>
                  <a:pt x="751" y="318"/>
                </a:lnTo>
                <a:lnTo>
                  <a:pt x="752" y="317"/>
                </a:lnTo>
                <a:lnTo>
                  <a:pt x="752" y="314"/>
                </a:lnTo>
                <a:lnTo>
                  <a:pt x="751" y="313"/>
                </a:lnTo>
                <a:lnTo>
                  <a:pt x="751" y="312"/>
                </a:lnTo>
                <a:lnTo>
                  <a:pt x="751" y="310"/>
                </a:lnTo>
                <a:lnTo>
                  <a:pt x="750" y="310"/>
                </a:lnTo>
                <a:lnTo>
                  <a:pt x="750" y="309"/>
                </a:lnTo>
                <a:lnTo>
                  <a:pt x="751" y="309"/>
                </a:lnTo>
                <a:lnTo>
                  <a:pt x="751" y="308"/>
                </a:lnTo>
                <a:lnTo>
                  <a:pt x="752" y="308"/>
                </a:lnTo>
                <a:lnTo>
                  <a:pt x="752" y="309"/>
                </a:lnTo>
                <a:lnTo>
                  <a:pt x="752" y="310"/>
                </a:lnTo>
                <a:lnTo>
                  <a:pt x="751" y="310"/>
                </a:lnTo>
                <a:lnTo>
                  <a:pt x="752" y="310"/>
                </a:lnTo>
                <a:lnTo>
                  <a:pt x="752" y="312"/>
                </a:lnTo>
                <a:lnTo>
                  <a:pt x="754" y="312"/>
                </a:lnTo>
                <a:lnTo>
                  <a:pt x="754" y="313"/>
                </a:lnTo>
                <a:lnTo>
                  <a:pt x="754" y="314"/>
                </a:lnTo>
                <a:lnTo>
                  <a:pt x="755" y="314"/>
                </a:lnTo>
                <a:lnTo>
                  <a:pt x="756" y="314"/>
                </a:lnTo>
                <a:lnTo>
                  <a:pt x="758" y="314"/>
                </a:lnTo>
                <a:lnTo>
                  <a:pt x="758" y="313"/>
                </a:lnTo>
                <a:lnTo>
                  <a:pt x="758" y="314"/>
                </a:lnTo>
                <a:lnTo>
                  <a:pt x="758" y="316"/>
                </a:lnTo>
                <a:lnTo>
                  <a:pt x="758" y="317"/>
                </a:lnTo>
                <a:lnTo>
                  <a:pt x="758" y="318"/>
                </a:lnTo>
                <a:lnTo>
                  <a:pt x="759" y="320"/>
                </a:lnTo>
                <a:lnTo>
                  <a:pt x="759" y="321"/>
                </a:lnTo>
                <a:lnTo>
                  <a:pt x="759" y="322"/>
                </a:lnTo>
                <a:lnTo>
                  <a:pt x="758" y="322"/>
                </a:lnTo>
                <a:lnTo>
                  <a:pt x="758" y="323"/>
                </a:lnTo>
                <a:lnTo>
                  <a:pt x="759" y="323"/>
                </a:lnTo>
                <a:lnTo>
                  <a:pt x="759" y="325"/>
                </a:lnTo>
                <a:lnTo>
                  <a:pt x="760" y="325"/>
                </a:lnTo>
                <a:lnTo>
                  <a:pt x="759" y="325"/>
                </a:lnTo>
                <a:lnTo>
                  <a:pt x="758" y="325"/>
                </a:lnTo>
                <a:lnTo>
                  <a:pt x="758" y="326"/>
                </a:lnTo>
                <a:lnTo>
                  <a:pt x="759" y="326"/>
                </a:lnTo>
                <a:lnTo>
                  <a:pt x="760" y="326"/>
                </a:lnTo>
                <a:lnTo>
                  <a:pt x="760" y="327"/>
                </a:lnTo>
                <a:lnTo>
                  <a:pt x="759" y="327"/>
                </a:lnTo>
                <a:lnTo>
                  <a:pt x="759" y="329"/>
                </a:lnTo>
                <a:lnTo>
                  <a:pt x="759" y="330"/>
                </a:lnTo>
                <a:lnTo>
                  <a:pt x="760" y="330"/>
                </a:lnTo>
                <a:lnTo>
                  <a:pt x="761" y="331"/>
                </a:lnTo>
                <a:lnTo>
                  <a:pt x="761" y="330"/>
                </a:lnTo>
                <a:lnTo>
                  <a:pt x="763" y="330"/>
                </a:lnTo>
                <a:lnTo>
                  <a:pt x="764" y="329"/>
                </a:lnTo>
                <a:lnTo>
                  <a:pt x="764" y="327"/>
                </a:lnTo>
                <a:lnTo>
                  <a:pt x="765" y="326"/>
                </a:lnTo>
                <a:lnTo>
                  <a:pt x="765" y="327"/>
                </a:lnTo>
                <a:lnTo>
                  <a:pt x="767" y="329"/>
                </a:lnTo>
                <a:lnTo>
                  <a:pt x="767" y="330"/>
                </a:lnTo>
                <a:lnTo>
                  <a:pt x="768" y="330"/>
                </a:lnTo>
                <a:lnTo>
                  <a:pt x="768" y="331"/>
                </a:lnTo>
                <a:lnTo>
                  <a:pt x="768" y="333"/>
                </a:lnTo>
                <a:lnTo>
                  <a:pt x="769" y="333"/>
                </a:lnTo>
                <a:lnTo>
                  <a:pt x="771" y="333"/>
                </a:lnTo>
                <a:lnTo>
                  <a:pt x="772" y="333"/>
                </a:lnTo>
                <a:lnTo>
                  <a:pt x="773" y="334"/>
                </a:lnTo>
                <a:lnTo>
                  <a:pt x="772" y="334"/>
                </a:lnTo>
                <a:lnTo>
                  <a:pt x="772" y="335"/>
                </a:lnTo>
                <a:lnTo>
                  <a:pt x="772" y="337"/>
                </a:lnTo>
                <a:lnTo>
                  <a:pt x="773" y="337"/>
                </a:lnTo>
                <a:lnTo>
                  <a:pt x="775" y="338"/>
                </a:lnTo>
                <a:lnTo>
                  <a:pt x="776" y="338"/>
                </a:lnTo>
                <a:lnTo>
                  <a:pt x="777" y="338"/>
                </a:lnTo>
                <a:lnTo>
                  <a:pt x="778" y="338"/>
                </a:lnTo>
                <a:lnTo>
                  <a:pt x="778" y="339"/>
                </a:lnTo>
                <a:lnTo>
                  <a:pt x="778" y="340"/>
                </a:lnTo>
                <a:lnTo>
                  <a:pt x="777" y="340"/>
                </a:lnTo>
                <a:lnTo>
                  <a:pt x="777" y="342"/>
                </a:lnTo>
                <a:lnTo>
                  <a:pt x="778" y="342"/>
                </a:lnTo>
                <a:lnTo>
                  <a:pt x="780" y="343"/>
                </a:lnTo>
                <a:lnTo>
                  <a:pt x="780" y="344"/>
                </a:lnTo>
                <a:lnTo>
                  <a:pt x="780" y="346"/>
                </a:lnTo>
                <a:lnTo>
                  <a:pt x="780" y="347"/>
                </a:lnTo>
                <a:lnTo>
                  <a:pt x="781" y="347"/>
                </a:lnTo>
                <a:lnTo>
                  <a:pt x="780" y="347"/>
                </a:lnTo>
                <a:lnTo>
                  <a:pt x="780" y="348"/>
                </a:lnTo>
                <a:lnTo>
                  <a:pt x="778" y="350"/>
                </a:lnTo>
                <a:lnTo>
                  <a:pt x="777" y="350"/>
                </a:lnTo>
                <a:lnTo>
                  <a:pt x="776" y="350"/>
                </a:lnTo>
                <a:lnTo>
                  <a:pt x="775" y="350"/>
                </a:lnTo>
                <a:lnTo>
                  <a:pt x="775" y="351"/>
                </a:lnTo>
                <a:lnTo>
                  <a:pt x="776" y="351"/>
                </a:lnTo>
                <a:lnTo>
                  <a:pt x="776" y="350"/>
                </a:lnTo>
                <a:lnTo>
                  <a:pt x="777" y="351"/>
                </a:lnTo>
                <a:lnTo>
                  <a:pt x="777" y="352"/>
                </a:lnTo>
                <a:lnTo>
                  <a:pt x="778" y="354"/>
                </a:lnTo>
                <a:lnTo>
                  <a:pt x="778" y="355"/>
                </a:lnTo>
                <a:lnTo>
                  <a:pt x="780" y="355"/>
                </a:lnTo>
                <a:lnTo>
                  <a:pt x="780" y="357"/>
                </a:lnTo>
                <a:lnTo>
                  <a:pt x="778" y="359"/>
                </a:lnTo>
                <a:lnTo>
                  <a:pt x="778" y="360"/>
                </a:lnTo>
                <a:lnTo>
                  <a:pt x="780" y="361"/>
                </a:lnTo>
                <a:lnTo>
                  <a:pt x="778" y="361"/>
                </a:lnTo>
                <a:lnTo>
                  <a:pt x="777" y="361"/>
                </a:lnTo>
                <a:lnTo>
                  <a:pt x="776" y="360"/>
                </a:lnTo>
                <a:lnTo>
                  <a:pt x="775" y="360"/>
                </a:lnTo>
                <a:lnTo>
                  <a:pt x="773" y="360"/>
                </a:lnTo>
                <a:lnTo>
                  <a:pt x="773" y="361"/>
                </a:lnTo>
                <a:lnTo>
                  <a:pt x="772" y="361"/>
                </a:lnTo>
                <a:lnTo>
                  <a:pt x="771" y="361"/>
                </a:lnTo>
                <a:lnTo>
                  <a:pt x="771" y="363"/>
                </a:lnTo>
                <a:lnTo>
                  <a:pt x="772" y="364"/>
                </a:lnTo>
                <a:lnTo>
                  <a:pt x="771" y="364"/>
                </a:lnTo>
                <a:lnTo>
                  <a:pt x="769" y="364"/>
                </a:lnTo>
                <a:lnTo>
                  <a:pt x="768" y="364"/>
                </a:lnTo>
                <a:lnTo>
                  <a:pt x="768" y="363"/>
                </a:lnTo>
                <a:lnTo>
                  <a:pt x="767" y="363"/>
                </a:lnTo>
                <a:lnTo>
                  <a:pt x="767" y="361"/>
                </a:lnTo>
                <a:lnTo>
                  <a:pt x="765" y="361"/>
                </a:lnTo>
                <a:lnTo>
                  <a:pt x="764" y="360"/>
                </a:lnTo>
                <a:lnTo>
                  <a:pt x="764" y="359"/>
                </a:lnTo>
                <a:lnTo>
                  <a:pt x="763" y="357"/>
                </a:lnTo>
                <a:lnTo>
                  <a:pt x="761" y="359"/>
                </a:lnTo>
                <a:lnTo>
                  <a:pt x="760" y="359"/>
                </a:lnTo>
                <a:lnTo>
                  <a:pt x="759" y="359"/>
                </a:lnTo>
                <a:lnTo>
                  <a:pt x="759" y="360"/>
                </a:lnTo>
                <a:lnTo>
                  <a:pt x="758" y="360"/>
                </a:lnTo>
                <a:lnTo>
                  <a:pt x="759" y="360"/>
                </a:lnTo>
                <a:lnTo>
                  <a:pt x="758" y="361"/>
                </a:lnTo>
                <a:lnTo>
                  <a:pt x="758" y="360"/>
                </a:lnTo>
                <a:lnTo>
                  <a:pt x="756" y="360"/>
                </a:lnTo>
                <a:lnTo>
                  <a:pt x="756" y="361"/>
                </a:lnTo>
                <a:lnTo>
                  <a:pt x="755" y="363"/>
                </a:lnTo>
                <a:lnTo>
                  <a:pt x="754" y="364"/>
                </a:lnTo>
                <a:lnTo>
                  <a:pt x="754" y="363"/>
                </a:lnTo>
                <a:lnTo>
                  <a:pt x="752" y="363"/>
                </a:lnTo>
                <a:lnTo>
                  <a:pt x="752" y="361"/>
                </a:lnTo>
                <a:lnTo>
                  <a:pt x="751" y="361"/>
                </a:lnTo>
                <a:lnTo>
                  <a:pt x="750" y="361"/>
                </a:lnTo>
                <a:lnTo>
                  <a:pt x="748" y="360"/>
                </a:lnTo>
                <a:lnTo>
                  <a:pt x="747" y="360"/>
                </a:lnTo>
                <a:lnTo>
                  <a:pt x="746" y="360"/>
                </a:lnTo>
                <a:lnTo>
                  <a:pt x="744" y="360"/>
                </a:lnTo>
                <a:lnTo>
                  <a:pt x="744" y="359"/>
                </a:lnTo>
                <a:lnTo>
                  <a:pt x="743" y="359"/>
                </a:lnTo>
                <a:lnTo>
                  <a:pt x="743" y="357"/>
                </a:lnTo>
                <a:lnTo>
                  <a:pt x="743" y="356"/>
                </a:lnTo>
                <a:lnTo>
                  <a:pt x="742" y="356"/>
                </a:lnTo>
                <a:lnTo>
                  <a:pt x="743" y="354"/>
                </a:lnTo>
                <a:lnTo>
                  <a:pt x="742" y="354"/>
                </a:lnTo>
                <a:lnTo>
                  <a:pt x="740" y="352"/>
                </a:lnTo>
                <a:lnTo>
                  <a:pt x="739" y="352"/>
                </a:lnTo>
                <a:lnTo>
                  <a:pt x="739" y="354"/>
                </a:lnTo>
                <a:lnTo>
                  <a:pt x="739" y="355"/>
                </a:lnTo>
                <a:lnTo>
                  <a:pt x="738" y="355"/>
                </a:lnTo>
                <a:lnTo>
                  <a:pt x="737" y="355"/>
                </a:lnTo>
                <a:lnTo>
                  <a:pt x="737" y="354"/>
                </a:lnTo>
                <a:lnTo>
                  <a:pt x="735" y="354"/>
                </a:lnTo>
                <a:lnTo>
                  <a:pt x="735" y="355"/>
                </a:lnTo>
                <a:lnTo>
                  <a:pt x="734" y="354"/>
                </a:lnTo>
                <a:lnTo>
                  <a:pt x="733" y="352"/>
                </a:lnTo>
                <a:lnTo>
                  <a:pt x="733" y="354"/>
                </a:lnTo>
                <a:lnTo>
                  <a:pt x="731" y="354"/>
                </a:lnTo>
                <a:lnTo>
                  <a:pt x="731" y="355"/>
                </a:lnTo>
                <a:lnTo>
                  <a:pt x="731" y="356"/>
                </a:lnTo>
                <a:lnTo>
                  <a:pt x="733" y="356"/>
                </a:lnTo>
                <a:lnTo>
                  <a:pt x="733" y="357"/>
                </a:lnTo>
                <a:lnTo>
                  <a:pt x="734" y="357"/>
                </a:lnTo>
                <a:lnTo>
                  <a:pt x="734" y="359"/>
                </a:lnTo>
                <a:lnTo>
                  <a:pt x="733" y="359"/>
                </a:lnTo>
                <a:lnTo>
                  <a:pt x="733" y="360"/>
                </a:lnTo>
                <a:lnTo>
                  <a:pt x="731" y="361"/>
                </a:lnTo>
                <a:lnTo>
                  <a:pt x="730" y="363"/>
                </a:lnTo>
                <a:lnTo>
                  <a:pt x="730" y="361"/>
                </a:lnTo>
                <a:lnTo>
                  <a:pt x="729" y="363"/>
                </a:lnTo>
                <a:lnTo>
                  <a:pt x="727" y="361"/>
                </a:lnTo>
                <a:lnTo>
                  <a:pt x="727" y="360"/>
                </a:lnTo>
                <a:lnTo>
                  <a:pt x="726" y="359"/>
                </a:lnTo>
                <a:lnTo>
                  <a:pt x="725" y="360"/>
                </a:lnTo>
                <a:lnTo>
                  <a:pt x="726" y="360"/>
                </a:lnTo>
                <a:lnTo>
                  <a:pt x="726" y="361"/>
                </a:lnTo>
                <a:lnTo>
                  <a:pt x="727" y="363"/>
                </a:lnTo>
                <a:lnTo>
                  <a:pt x="727" y="364"/>
                </a:lnTo>
                <a:lnTo>
                  <a:pt x="729" y="364"/>
                </a:lnTo>
                <a:lnTo>
                  <a:pt x="729" y="363"/>
                </a:lnTo>
                <a:lnTo>
                  <a:pt x="730" y="363"/>
                </a:lnTo>
                <a:lnTo>
                  <a:pt x="730" y="365"/>
                </a:lnTo>
                <a:lnTo>
                  <a:pt x="729" y="367"/>
                </a:lnTo>
                <a:lnTo>
                  <a:pt x="729" y="365"/>
                </a:lnTo>
                <a:lnTo>
                  <a:pt x="727" y="365"/>
                </a:lnTo>
                <a:lnTo>
                  <a:pt x="727" y="367"/>
                </a:lnTo>
                <a:lnTo>
                  <a:pt x="726" y="367"/>
                </a:lnTo>
                <a:lnTo>
                  <a:pt x="726" y="368"/>
                </a:lnTo>
                <a:lnTo>
                  <a:pt x="725" y="369"/>
                </a:lnTo>
                <a:lnTo>
                  <a:pt x="723" y="368"/>
                </a:lnTo>
                <a:lnTo>
                  <a:pt x="723" y="367"/>
                </a:lnTo>
                <a:lnTo>
                  <a:pt x="723" y="365"/>
                </a:lnTo>
                <a:lnTo>
                  <a:pt x="723" y="367"/>
                </a:lnTo>
                <a:lnTo>
                  <a:pt x="722" y="367"/>
                </a:lnTo>
                <a:lnTo>
                  <a:pt x="722" y="365"/>
                </a:lnTo>
                <a:lnTo>
                  <a:pt x="722" y="364"/>
                </a:lnTo>
                <a:lnTo>
                  <a:pt x="721" y="363"/>
                </a:lnTo>
                <a:lnTo>
                  <a:pt x="721" y="361"/>
                </a:lnTo>
                <a:lnTo>
                  <a:pt x="722" y="361"/>
                </a:lnTo>
                <a:lnTo>
                  <a:pt x="722" y="360"/>
                </a:lnTo>
                <a:lnTo>
                  <a:pt x="720" y="359"/>
                </a:lnTo>
                <a:lnTo>
                  <a:pt x="720" y="357"/>
                </a:lnTo>
                <a:lnTo>
                  <a:pt x="718" y="357"/>
                </a:lnTo>
                <a:lnTo>
                  <a:pt x="717" y="357"/>
                </a:lnTo>
                <a:lnTo>
                  <a:pt x="717" y="356"/>
                </a:lnTo>
                <a:lnTo>
                  <a:pt x="716" y="356"/>
                </a:lnTo>
                <a:lnTo>
                  <a:pt x="714" y="355"/>
                </a:lnTo>
                <a:lnTo>
                  <a:pt x="714" y="356"/>
                </a:lnTo>
                <a:lnTo>
                  <a:pt x="716" y="357"/>
                </a:lnTo>
                <a:lnTo>
                  <a:pt x="716" y="359"/>
                </a:lnTo>
                <a:lnTo>
                  <a:pt x="714" y="359"/>
                </a:lnTo>
                <a:lnTo>
                  <a:pt x="714" y="360"/>
                </a:lnTo>
                <a:lnTo>
                  <a:pt x="713" y="360"/>
                </a:lnTo>
                <a:lnTo>
                  <a:pt x="713" y="361"/>
                </a:lnTo>
                <a:lnTo>
                  <a:pt x="712" y="361"/>
                </a:lnTo>
                <a:lnTo>
                  <a:pt x="710" y="360"/>
                </a:lnTo>
                <a:lnTo>
                  <a:pt x="709" y="361"/>
                </a:lnTo>
                <a:lnTo>
                  <a:pt x="708" y="361"/>
                </a:lnTo>
                <a:lnTo>
                  <a:pt x="706" y="363"/>
                </a:lnTo>
                <a:lnTo>
                  <a:pt x="706" y="361"/>
                </a:lnTo>
                <a:lnTo>
                  <a:pt x="706" y="360"/>
                </a:lnTo>
                <a:lnTo>
                  <a:pt x="705" y="360"/>
                </a:lnTo>
                <a:lnTo>
                  <a:pt x="705" y="359"/>
                </a:lnTo>
                <a:lnTo>
                  <a:pt x="706" y="359"/>
                </a:lnTo>
                <a:lnTo>
                  <a:pt x="705" y="359"/>
                </a:lnTo>
                <a:lnTo>
                  <a:pt x="704" y="359"/>
                </a:lnTo>
                <a:lnTo>
                  <a:pt x="703" y="359"/>
                </a:lnTo>
                <a:lnTo>
                  <a:pt x="701" y="359"/>
                </a:lnTo>
                <a:lnTo>
                  <a:pt x="700" y="359"/>
                </a:lnTo>
                <a:lnTo>
                  <a:pt x="700" y="357"/>
                </a:lnTo>
                <a:lnTo>
                  <a:pt x="699" y="357"/>
                </a:lnTo>
                <a:lnTo>
                  <a:pt x="697" y="357"/>
                </a:lnTo>
                <a:lnTo>
                  <a:pt x="697" y="356"/>
                </a:lnTo>
                <a:lnTo>
                  <a:pt x="697" y="355"/>
                </a:lnTo>
                <a:lnTo>
                  <a:pt x="697" y="356"/>
                </a:lnTo>
                <a:lnTo>
                  <a:pt x="699" y="356"/>
                </a:lnTo>
                <a:lnTo>
                  <a:pt x="699" y="355"/>
                </a:lnTo>
                <a:lnTo>
                  <a:pt x="697" y="355"/>
                </a:lnTo>
                <a:lnTo>
                  <a:pt x="699" y="355"/>
                </a:lnTo>
                <a:lnTo>
                  <a:pt x="699" y="354"/>
                </a:lnTo>
                <a:lnTo>
                  <a:pt x="699" y="352"/>
                </a:lnTo>
                <a:lnTo>
                  <a:pt x="699" y="354"/>
                </a:lnTo>
                <a:lnTo>
                  <a:pt x="697" y="354"/>
                </a:lnTo>
                <a:lnTo>
                  <a:pt x="696" y="354"/>
                </a:lnTo>
                <a:lnTo>
                  <a:pt x="696" y="351"/>
                </a:lnTo>
                <a:lnTo>
                  <a:pt x="696" y="350"/>
                </a:lnTo>
                <a:lnTo>
                  <a:pt x="696" y="348"/>
                </a:lnTo>
                <a:lnTo>
                  <a:pt x="696" y="346"/>
                </a:lnTo>
                <a:lnTo>
                  <a:pt x="695" y="346"/>
                </a:lnTo>
                <a:lnTo>
                  <a:pt x="695" y="344"/>
                </a:lnTo>
                <a:lnTo>
                  <a:pt x="695" y="346"/>
                </a:lnTo>
                <a:lnTo>
                  <a:pt x="693" y="346"/>
                </a:lnTo>
                <a:lnTo>
                  <a:pt x="693" y="347"/>
                </a:lnTo>
                <a:lnTo>
                  <a:pt x="692" y="347"/>
                </a:lnTo>
                <a:lnTo>
                  <a:pt x="692" y="346"/>
                </a:lnTo>
                <a:lnTo>
                  <a:pt x="692" y="347"/>
                </a:lnTo>
                <a:lnTo>
                  <a:pt x="691" y="347"/>
                </a:lnTo>
                <a:lnTo>
                  <a:pt x="691" y="346"/>
                </a:lnTo>
                <a:lnTo>
                  <a:pt x="689" y="343"/>
                </a:lnTo>
                <a:lnTo>
                  <a:pt x="688" y="343"/>
                </a:lnTo>
                <a:lnTo>
                  <a:pt x="688" y="342"/>
                </a:lnTo>
                <a:lnTo>
                  <a:pt x="689" y="342"/>
                </a:lnTo>
                <a:lnTo>
                  <a:pt x="691" y="342"/>
                </a:lnTo>
                <a:lnTo>
                  <a:pt x="689" y="340"/>
                </a:lnTo>
                <a:lnTo>
                  <a:pt x="688" y="340"/>
                </a:lnTo>
                <a:lnTo>
                  <a:pt x="687" y="340"/>
                </a:lnTo>
                <a:lnTo>
                  <a:pt x="687" y="339"/>
                </a:lnTo>
                <a:lnTo>
                  <a:pt x="687" y="338"/>
                </a:lnTo>
                <a:lnTo>
                  <a:pt x="686" y="337"/>
                </a:lnTo>
                <a:lnTo>
                  <a:pt x="687" y="335"/>
                </a:lnTo>
                <a:lnTo>
                  <a:pt x="687" y="334"/>
                </a:lnTo>
                <a:lnTo>
                  <a:pt x="687" y="333"/>
                </a:lnTo>
                <a:lnTo>
                  <a:pt x="687" y="331"/>
                </a:lnTo>
                <a:lnTo>
                  <a:pt x="686" y="330"/>
                </a:lnTo>
                <a:lnTo>
                  <a:pt x="687" y="329"/>
                </a:lnTo>
                <a:lnTo>
                  <a:pt x="686" y="329"/>
                </a:lnTo>
                <a:lnTo>
                  <a:pt x="686" y="327"/>
                </a:lnTo>
                <a:lnTo>
                  <a:pt x="686" y="326"/>
                </a:lnTo>
                <a:lnTo>
                  <a:pt x="684" y="326"/>
                </a:lnTo>
                <a:lnTo>
                  <a:pt x="684" y="325"/>
                </a:lnTo>
                <a:lnTo>
                  <a:pt x="682" y="323"/>
                </a:lnTo>
                <a:lnTo>
                  <a:pt x="680" y="322"/>
                </a:lnTo>
                <a:lnTo>
                  <a:pt x="679" y="322"/>
                </a:lnTo>
                <a:lnTo>
                  <a:pt x="680" y="321"/>
                </a:lnTo>
                <a:lnTo>
                  <a:pt x="680" y="320"/>
                </a:lnTo>
                <a:lnTo>
                  <a:pt x="680" y="318"/>
                </a:lnTo>
                <a:lnTo>
                  <a:pt x="680" y="317"/>
                </a:lnTo>
                <a:lnTo>
                  <a:pt x="679" y="316"/>
                </a:lnTo>
                <a:lnTo>
                  <a:pt x="679" y="314"/>
                </a:lnTo>
                <a:lnTo>
                  <a:pt x="679" y="313"/>
                </a:lnTo>
                <a:lnTo>
                  <a:pt x="678" y="313"/>
                </a:lnTo>
                <a:lnTo>
                  <a:pt x="676" y="313"/>
                </a:lnTo>
                <a:lnTo>
                  <a:pt x="675" y="313"/>
                </a:lnTo>
                <a:lnTo>
                  <a:pt x="674" y="316"/>
                </a:lnTo>
                <a:lnTo>
                  <a:pt x="672" y="317"/>
                </a:lnTo>
                <a:lnTo>
                  <a:pt x="672" y="318"/>
                </a:lnTo>
                <a:lnTo>
                  <a:pt x="671" y="320"/>
                </a:lnTo>
                <a:lnTo>
                  <a:pt x="671" y="321"/>
                </a:lnTo>
                <a:lnTo>
                  <a:pt x="670" y="321"/>
                </a:lnTo>
                <a:lnTo>
                  <a:pt x="670" y="322"/>
                </a:lnTo>
                <a:lnTo>
                  <a:pt x="671" y="322"/>
                </a:lnTo>
                <a:lnTo>
                  <a:pt x="671" y="323"/>
                </a:lnTo>
                <a:lnTo>
                  <a:pt x="670" y="325"/>
                </a:lnTo>
                <a:lnTo>
                  <a:pt x="670" y="326"/>
                </a:lnTo>
                <a:lnTo>
                  <a:pt x="668" y="326"/>
                </a:lnTo>
                <a:lnTo>
                  <a:pt x="668" y="325"/>
                </a:lnTo>
                <a:lnTo>
                  <a:pt x="670" y="323"/>
                </a:lnTo>
                <a:lnTo>
                  <a:pt x="670" y="322"/>
                </a:lnTo>
                <a:lnTo>
                  <a:pt x="668" y="322"/>
                </a:lnTo>
                <a:lnTo>
                  <a:pt x="668" y="321"/>
                </a:lnTo>
                <a:lnTo>
                  <a:pt x="668" y="322"/>
                </a:lnTo>
                <a:lnTo>
                  <a:pt x="667" y="321"/>
                </a:lnTo>
                <a:lnTo>
                  <a:pt x="667" y="320"/>
                </a:lnTo>
                <a:lnTo>
                  <a:pt x="668" y="318"/>
                </a:lnTo>
                <a:lnTo>
                  <a:pt x="670" y="316"/>
                </a:lnTo>
                <a:lnTo>
                  <a:pt x="671" y="316"/>
                </a:lnTo>
                <a:lnTo>
                  <a:pt x="671" y="314"/>
                </a:lnTo>
                <a:lnTo>
                  <a:pt x="671" y="313"/>
                </a:lnTo>
                <a:lnTo>
                  <a:pt x="671" y="312"/>
                </a:lnTo>
                <a:lnTo>
                  <a:pt x="672" y="312"/>
                </a:lnTo>
                <a:lnTo>
                  <a:pt x="672" y="310"/>
                </a:lnTo>
                <a:lnTo>
                  <a:pt x="672" y="309"/>
                </a:lnTo>
                <a:lnTo>
                  <a:pt x="674" y="309"/>
                </a:lnTo>
                <a:lnTo>
                  <a:pt x="674" y="308"/>
                </a:lnTo>
                <a:lnTo>
                  <a:pt x="672" y="306"/>
                </a:lnTo>
                <a:lnTo>
                  <a:pt x="671" y="306"/>
                </a:lnTo>
                <a:lnTo>
                  <a:pt x="671" y="305"/>
                </a:lnTo>
                <a:lnTo>
                  <a:pt x="670" y="306"/>
                </a:lnTo>
                <a:lnTo>
                  <a:pt x="670" y="305"/>
                </a:lnTo>
                <a:lnTo>
                  <a:pt x="670" y="304"/>
                </a:lnTo>
                <a:lnTo>
                  <a:pt x="670" y="302"/>
                </a:lnTo>
                <a:lnTo>
                  <a:pt x="670" y="301"/>
                </a:lnTo>
                <a:lnTo>
                  <a:pt x="671" y="301"/>
                </a:lnTo>
                <a:lnTo>
                  <a:pt x="671" y="300"/>
                </a:lnTo>
                <a:lnTo>
                  <a:pt x="671" y="301"/>
                </a:lnTo>
                <a:lnTo>
                  <a:pt x="672" y="301"/>
                </a:lnTo>
                <a:lnTo>
                  <a:pt x="672" y="300"/>
                </a:lnTo>
                <a:lnTo>
                  <a:pt x="674" y="300"/>
                </a:lnTo>
                <a:lnTo>
                  <a:pt x="674" y="299"/>
                </a:lnTo>
                <a:lnTo>
                  <a:pt x="676" y="299"/>
                </a:lnTo>
                <a:lnTo>
                  <a:pt x="678" y="299"/>
                </a:lnTo>
                <a:lnTo>
                  <a:pt x="679" y="299"/>
                </a:lnTo>
                <a:lnTo>
                  <a:pt x="680" y="299"/>
                </a:lnTo>
                <a:lnTo>
                  <a:pt x="682" y="299"/>
                </a:lnTo>
                <a:lnTo>
                  <a:pt x="682" y="297"/>
                </a:lnTo>
                <a:lnTo>
                  <a:pt x="683" y="297"/>
                </a:lnTo>
                <a:lnTo>
                  <a:pt x="683" y="296"/>
                </a:lnTo>
                <a:lnTo>
                  <a:pt x="682" y="296"/>
                </a:lnTo>
                <a:lnTo>
                  <a:pt x="680" y="296"/>
                </a:lnTo>
                <a:lnTo>
                  <a:pt x="679" y="297"/>
                </a:lnTo>
                <a:lnTo>
                  <a:pt x="678" y="297"/>
                </a:lnTo>
                <a:lnTo>
                  <a:pt x="676" y="297"/>
                </a:lnTo>
                <a:lnTo>
                  <a:pt x="675" y="297"/>
                </a:lnTo>
                <a:lnTo>
                  <a:pt x="674" y="299"/>
                </a:lnTo>
                <a:lnTo>
                  <a:pt x="672" y="299"/>
                </a:lnTo>
                <a:lnTo>
                  <a:pt x="671" y="297"/>
                </a:lnTo>
                <a:lnTo>
                  <a:pt x="672" y="297"/>
                </a:lnTo>
                <a:lnTo>
                  <a:pt x="672" y="296"/>
                </a:lnTo>
                <a:lnTo>
                  <a:pt x="674" y="295"/>
                </a:lnTo>
                <a:lnTo>
                  <a:pt x="674" y="296"/>
                </a:lnTo>
                <a:lnTo>
                  <a:pt x="674" y="295"/>
                </a:lnTo>
                <a:lnTo>
                  <a:pt x="674" y="293"/>
                </a:lnTo>
                <a:lnTo>
                  <a:pt x="672" y="293"/>
                </a:lnTo>
                <a:lnTo>
                  <a:pt x="672" y="292"/>
                </a:lnTo>
                <a:lnTo>
                  <a:pt x="672" y="289"/>
                </a:lnTo>
                <a:lnTo>
                  <a:pt x="671" y="289"/>
                </a:lnTo>
                <a:lnTo>
                  <a:pt x="671" y="288"/>
                </a:lnTo>
                <a:lnTo>
                  <a:pt x="672" y="288"/>
                </a:lnTo>
                <a:lnTo>
                  <a:pt x="674" y="287"/>
                </a:lnTo>
                <a:lnTo>
                  <a:pt x="674" y="285"/>
                </a:lnTo>
                <a:lnTo>
                  <a:pt x="675" y="284"/>
                </a:lnTo>
                <a:lnTo>
                  <a:pt x="676" y="284"/>
                </a:lnTo>
                <a:lnTo>
                  <a:pt x="678" y="284"/>
                </a:lnTo>
                <a:lnTo>
                  <a:pt x="679" y="284"/>
                </a:lnTo>
                <a:lnTo>
                  <a:pt x="680" y="284"/>
                </a:lnTo>
                <a:close/>
                <a:moveTo>
                  <a:pt x="765" y="283"/>
                </a:moveTo>
                <a:lnTo>
                  <a:pt x="767" y="284"/>
                </a:lnTo>
                <a:lnTo>
                  <a:pt x="765" y="284"/>
                </a:lnTo>
                <a:lnTo>
                  <a:pt x="764" y="284"/>
                </a:lnTo>
                <a:lnTo>
                  <a:pt x="764" y="283"/>
                </a:lnTo>
                <a:lnTo>
                  <a:pt x="765" y="283"/>
                </a:lnTo>
                <a:close/>
                <a:moveTo>
                  <a:pt x="693" y="280"/>
                </a:moveTo>
                <a:lnTo>
                  <a:pt x="692" y="282"/>
                </a:lnTo>
                <a:lnTo>
                  <a:pt x="691" y="282"/>
                </a:lnTo>
                <a:lnTo>
                  <a:pt x="692" y="280"/>
                </a:lnTo>
                <a:lnTo>
                  <a:pt x="693" y="280"/>
                </a:lnTo>
                <a:close/>
                <a:moveTo>
                  <a:pt x="1022" y="283"/>
                </a:moveTo>
                <a:lnTo>
                  <a:pt x="1022" y="282"/>
                </a:lnTo>
                <a:lnTo>
                  <a:pt x="1022" y="279"/>
                </a:lnTo>
                <a:lnTo>
                  <a:pt x="1022" y="280"/>
                </a:lnTo>
                <a:lnTo>
                  <a:pt x="1022" y="282"/>
                </a:lnTo>
                <a:lnTo>
                  <a:pt x="1022" y="283"/>
                </a:lnTo>
                <a:close/>
                <a:moveTo>
                  <a:pt x="764" y="282"/>
                </a:moveTo>
                <a:lnTo>
                  <a:pt x="763" y="280"/>
                </a:lnTo>
                <a:lnTo>
                  <a:pt x="761" y="279"/>
                </a:lnTo>
                <a:lnTo>
                  <a:pt x="763" y="279"/>
                </a:lnTo>
                <a:lnTo>
                  <a:pt x="764" y="280"/>
                </a:lnTo>
                <a:lnTo>
                  <a:pt x="764" y="282"/>
                </a:lnTo>
                <a:close/>
                <a:moveTo>
                  <a:pt x="765" y="278"/>
                </a:moveTo>
                <a:lnTo>
                  <a:pt x="765" y="276"/>
                </a:lnTo>
                <a:lnTo>
                  <a:pt x="765" y="278"/>
                </a:lnTo>
                <a:close/>
                <a:moveTo>
                  <a:pt x="682" y="275"/>
                </a:moveTo>
                <a:lnTo>
                  <a:pt x="683" y="275"/>
                </a:lnTo>
                <a:lnTo>
                  <a:pt x="683" y="276"/>
                </a:lnTo>
                <a:lnTo>
                  <a:pt x="682" y="276"/>
                </a:lnTo>
                <a:lnTo>
                  <a:pt x="680" y="276"/>
                </a:lnTo>
                <a:lnTo>
                  <a:pt x="680" y="278"/>
                </a:lnTo>
                <a:lnTo>
                  <a:pt x="679" y="278"/>
                </a:lnTo>
                <a:lnTo>
                  <a:pt x="679" y="276"/>
                </a:lnTo>
                <a:lnTo>
                  <a:pt x="680" y="275"/>
                </a:lnTo>
                <a:lnTo>
                  <a:pt x="682" y="275"/>
                </a:lnTo>
                <a:close/>
                <a:moveTo>
                  <a:pt x="680" y="272"/>
                </a:moveTo>
                <a:lnTo>
                  <a:pt x="679" y="272"/>
                </a:lnTo>
                <a:lnTo>
                  <a:pt x="680" y="272"/>
                </a:lnTo>
                <a:close/>
                <a:moveTo>
                  <a:pt x="1034" y="271"/>
                </a:moveTo>
                <a:lnTo>
                  <a:pt x="1034" y="272"/>
                </a:lnTo>
                <a:lnTo>
                  <a:pt x="1035" y="272"/>
                </a:lnTo>
                <a:lnTo>
                  <a:pt x="1036" y="274"/>
                </a:lnTo>
                <a:lnTo>
                  <a:pt x="1035" y="274"/>
                </a:lnTo>
                <a:lnTo>
                  <a:pt x="1035" y="275"/>
                </a:lnTo>
                <a:lnTo>
                  <a:pt x="1036" y="275"/>
                </a:lnTo>
                <a:lnTo>
                  <a:pt x="1036" y="276"/>
                </a:lnTo>
                <a:lnTo>
                  <a:pt x="1036" y="278"/>
                </a:lnTo>
                <a:lnTo>
                  <a:pt x="1034" y="275"/>
                </a:lnTo>
                <a:lnTo>
                  <a:pt x="1032" y="275"/>
                </a:lnTo>
                <a:lnTo>
                  <a:pt x="1032" y="274"/>
                </a:lnTo>
                <a:lnTo>
                  <a:pt x="1032" y="272"/>
                </a:lnTo>
                <a:lnTo>
                  <a:pt x="1032" y="271"/>
                </a:lnTo>
                <a:lnTo>
                  <a:pt x="1032" y="272"/>
                </a:lnTo>
                <a:lnTo>
                  <a:pt x="1034" y="272"/>
                </a:lnTo>
                <a:lnTo>
                  <a:pt x="1034" y="271"/>
                </a:lnTo>
                <a:close/>
                <a:moveTo>
                  <a:pt x="1035" y="272"/>
                </a:moveTo>
                <a:lnTo>
                  <a:pt x="1035" y="271"/>
                </a:lnTo>
                <a:lnTo>
                  <a:pt x="1035" y="272"/>
                </a:lnTo>
                <a:close/>
                <a:moveTo>
                  <a:pt x="730" y="272"/>
                </a:moveTo>
                <a:lnTo>
                  <a:pt x="729" y="272"/>
                </a:lnTo>
                <a:lnTo>
                  <a:pt x="729" y="271"/>
                </a:lnTo>
                <a:lnTo>
                  <a:pt x="730" y="272"/>
                </a:lnTo>
                <a:close/>
                <a:moveTo>
                  <a:pt x="1027" y="268"/>
                </a:moveTo>
                <a:lnTo>
                  <a:pt x="1027" y="267"/>
                </a:lnTo>
                <a:lnTo>
                  <a:pt x="1027" y="268"/>
                </a:lnTo>
                <a:close/>
                <a:moveTo>
                  <a:pt x="675" y="266"/>
                </a:moveTo>
                <a:lnTo>
                  <a:pt x="674" y="266"/>
                </a:lnTo>
                <a:lnTo>
                  <a:pt x="675" y="266"/>
                </a:lnTo>
                <a:close/>
                <a:moveTo>
                  <a:pt x="710" y="254"/>
                </a:moveTo>
                <a:lnTo>
                  <a:pt x="709" y="254"/>
                </a:lnTo>
                <a:lnTo>
                  <a:pt x="709" y="253"/>
                </a:lnTo>
                <a:lnTo>
                  <a:pt x="710" y="253"/>
                </a:lnTo>
                <a:lnTo>
                  <a:pt x="710" y="254"/>
                </a:lnTo>
                <a:close/>
                <a:moveTo>
                  <a:pt x="708" y="253"/>
                </a:moveTo>
                <a:lnTo>
                  <a:pt x="708" y="251"/>
                </a:lnTo>
                <a:lnTo>
                  <a:pt x="708" y="253"/>
                </a:lnTo>
                <a:close/>
                <a:moveTo>
                  <a:pt x="1285" y="245"/>
                </a:moveTo>
                <a:lnTo>
                  <a:pt x="1286" y="245"/>
                </a:lnTo>
                <a:lnTo>
                  <a:pt x="1288" y="245"/>
                </a:lnTo>
                <a:lnTo>
                  <a:pt x="1288" y="246"/>
                </a:lnTo>
                <a:lnTo>
                  <a:pt x="1288" y="245"/>
                </a:lnTo>
                <a:lnTo>
                  <a:pt x="1289" y="245"/>
                </a:lnTo>
                <a:lnTo>
                  <a:pt x="1290" y="246"/>
                </a:lnTo>
                <a:lnTo>
                  <a:pt x="1293" y="246"/>
                </a:lnTo>
                <a:lnTo>
                  <a:pt x="1294" y="246"/>
                </a:lnTo>
                <a:lnTo>
                  <a:pt x="1294" y="248"/>
                </a:lnTo>
                <a:lnTo>
                  <a:pt x="1296" y="248"/>
                </a:lnTo>
                <a:lnTo>
                  <a:pt x="1297" y="246"/>
                </a:lnTo>
                <a:lnTo>
                  <a:pt x="1298" y="246"/>
                </a:lnTo>
                <a:lnTo>
                  <a:pt x="1299" y="248"/>
                </a:lnTo>
                <a:lnTo>
                  <a:pt x="1301" y="246"/>
                </a:lnTo>
                <a:lnTo>
                  <a:pt x="1302" y="246"/>
                </a:lnTo>
                <a:lnTo>
                  <a:pt x="1303" y="246"/>
                </a:lnTo>
                <a:lnTo>
                  <a:pt x="1305" y="246"/>
                </a:lnTo>
                <a:lnTo>
                  <a:pt x="1305" y="248"/>
                </a:lnTo>
                <a:lnTo>
                  <a:pt x="1305" y="249"/>
                </a:lnTo>
                <a:lnTo>
                  <a:pt x="1306" y="249"/>
                </a:lnTo>
                <a:lnTo>
                  <a:pt x="1309" y="249"/>
                </a:lnTo>
                <a:lnTo>
                  <a:pt x="1310" y="249"/>
                </a:lnTo>
                <a:lnTo>
                  <a:pt x="1310" y="250"/>
                </a:lnTo>
                <a:lnTo>
                  <a:pt x="1309" y="250"/>
                </a:lnTo>
                <a:lnTo>
                  <a:pt x="1310" y="251"/>
                </a:lnTo>
                <a:lnTo>
                  <a:pt x="1311" y="251"/>
                </a:lnTo>
                <a:lnTo>
                  <a:pt x="1311" y="253"/>
                </a:lnTo>
                <a:lnTo>
                  <a:pt x="1313" y="254"/>
                </a:lnTo>
                <a:lnTo>
                  <a:pt x="1311" y="254"/>
                </a:lnTo>
                <a:lnTo>
                  <a:pt x="1311" y="255"/>
                </a:lnTo>
                <a:lnTo>
                  <a:pt x="1313" y="255"/>
                </a:lnTo>
                <a:lnTo>
                  <a:pt x="1313" y="257"/>
                </a:lnTo>
                <a:lnTo>
                  <a:pt x="1313" y="258"/>
                </a:lnTo>
                <a:lnTo>
                  <a:pt x="1314" y="258"/>
                </a:lnTo>
                <a:lnTo>
                  <a:pt x="1314" y="259"/>
                </a:lnTo>
                <a:lnTo>
                  <a:pt x="1315" y="259"/>
                </a:lnTo>
                <a:lnTo>
                  <a:pt x="1316" y="261"/>
                </a:lnTo>
                <a:lnTo>
                  <a:pt x="1316" y="262"/>
                </a:lnTo>
                <a:lnTo>
                  <a:pt x="1316" y="263"/>
                </a:lnTo>
                <a:lnTo>
                  <a:pt x="1318" y="265"/>
                </a:lnTo>
                <a:lnTo>
                  <a:pt x="1319" y="266"/>
                </a:lnTo>
                <a:lnTo>
                  <a:pt x="1319" y="267"/>
                </a:lnTo>
                <a:lnTo>
                  <a:pt x="1319" y="268"/>
                </a:lnTo>
                <a:lnTo>
                  <a:pt x="1318" y="268"/>
                </a:lnTo>
                <a:lnTo>
                  <a:pt x="1318" y="270"/>
                </a:lnTo>
                <a:lnTo>
                  <a:pt x="1318" y="271"/>
                </a:lnTo>
                <a:lnTo>
                  <a:pt x="1316" y="272"/>
                </a:lnTo>
                <a:lnTo>
                  <a:pt x="1316" y="274"/>
                </a:lnTo>
                <a:lnTo>
                  <a:pt x="1318" y="275"/>
                </a:lnTo>
                <a:lnTo>
                  <a:pt x="1318" y="276"/>
                </a:lnTo>
                <a:lnTo>
                  <a:pt x="1318" y="278"/>
                </a:lnTo>
                <a:lnTo>
                  <a:pt x="1318" y="279"/>
                </a:lnTo>
                <a:lnTo>
                  <a:pt x="1316" y="279"/>
                </a:lnTo>
                <a:lnTo>
                  <a:pt x="1316" y="280"/>
                </a:lnTo>
                <a:lnTo>
                  <a:pt x="1316" y="282"/>
                </a:lnTo>
                <a:lnTo>
                  <a:pt x="1316" y="283"/>
                </a:lnTo>
                <a:lnTo>
                  <a:pt x="1316" y="284"/>
                </a:lnTo>
                <a:lnTo>
                  <a:pt x="1315" y="285"/>
                </a:lnTo>
                <a:lnTo>
                  <a:pt x="1314" y="287"/>
                </a:lnTo>
                <a:lnTo>
                  <a:pt x="1313" y="288"/>
                </a:lnTo>
                <a:lnTo>
                  <a:pt x="1313" y="289"/>
                </a:lnTo>
                <a:lnTo>
                  <a:pt x="1311" y="289"/>
                </a:lnTo>
                <a:lnTo>
                  <a:pt x="1310" y="291"/>
                </a:lnTo>
                <a:lnTo>
                  <a:pt x="1309" y="291"/>
                </a:lnTo>
                <a:lnTo>
                  <a:pt x="1306" y="293"/>
                </a:lnTo>
                <a:lnTo>
                  <a:pt x="1305" y="293"/>
                </a:lnTo>
                <a:lnTo>
                  <a:pt x="1305" y="295"/>
                </a:lnTo>
                <a:lnTo>
                  <a:pt x="1305" y="296"/>
                </a:lnTo>
                <a:lnTo>
                  <a:pt x="1303" y="296"/>
                </a:lnTo>
                <a:lnTo>
                  <a:pt x="1305" y="296"/>
                </a:lnTo>
                <a:lnTo>
                  <a:pt x="1305" y="297"/>
                </a:lnTo>
                <a:lnTo>
                  <a:pt x="1305" y="299"/>
                </a:lnTo>
                <a:lnTo>
                  <a:pt x="1303" y="299"/>
                </a:lnTo>
                <a:lnTo>
                  <a:pt x="1302" y="296"/>
                </a:lnTo>
                <a:lnTo>
                  <a:pt x="1302" y="295"/>
                </a:lnTo>
                <a:lnTo>
                  <a:pt x="1301" y="295"/>
                </a:lnTo>
                <a:lnTo>
                  <a:pt x="1301" y="293"/>
                </a:lnTo>
                <a:lnTo>
                  <a:pt x="1299" y="293"/>
                </a:lnTo>
                <a:lnTo>
                  <a:pt x="1299" y="292"/>
                </a:lnTo>
                <a:lnTo>
                  <a:pt x="1298" y="292"/>
                </a:lnTo>
                <a:lnTo>
                  <a:pt x="1297" y="291"/>
                </a:lnTo>
                <a:lnTo>
                  <a:pt x="1296" y="291"/>
                </a:lnTo>
                <a:lnTo>
                  <a:pt x="1294" y="291"/>
                </a:lnTo>
                <a:lnTo>
                  <a:pt x="1294" y="289"/>
                </a:lnTo>
                <a:lnTo>
                  <a:pt x="1294" y="291"/>
                </a:lnTo>
                <a:lnTo>
                  <a:pt x="1292" y="291"/>
                </a:lnTo>
                <a:lnTo>
                  <a:pt x="1292" y="289"/>
                </a:lnTo>
                <a:lnTo>
                  <a:pt x="1290" y="289"/>
                </a:lnTo>
                <a:lnTo>
                  <a:pt x="1289" y="288"/>
                </a:lnTo>
                <a:lnTo>
                  <a:pt x="1288" y="288"/>
                </a:lnTo>
                <a:lnTo>
                  <a:pt x="1288" y="285"/>
                </a:lnTo>
                <a:lnTo>
                  <a:pt x="1286" y="284"/>
                </a:lnTo>
                <a:lnTo>
                  <a:pt x="1286" y="283"/>
                </a:lnTo>
                <a:lnTo>
                  <a:pt x="1286" y="282"/>
                </a:lnTo>
                <a:lnTo>
                  <a:pt x="1286" y="280"/>
                </a:lnTo>
                <a:lnTo>
                  <a:pt x="1285" y="280"/>
                </a:lnTo>
                <a:lnTo>
                  <a:pt x="1285" y="279"/>
                </a:lnTo>
                <a:lnTo>
                  <a:pt x="1282" y="276"/>
                </a:lnTo>
                <a:lnTo>
                  <a:pt x="1281" y="276"/>
                </a:lnTo>
                <a:lnTo>
                  <a:pt x="1280" y="275"/>
                </a:lnTo>
                <a:lnTo>
                  <a:pt x="1279" y="275"/>
                </a:lnTo>
                <a:lnTo>
                  <a:pt x="1277" y="274"/>
                </a:lnTo>
                <a:lnTo>
                  <a:pt x="1276" y="274"/>
                </a:lnTo>
                <a:lnTo>
                  <a:pt x="1275" y="274"/>
                </a:lnTo>
                <a:lnTo>
                  <a:pt x="1273" y="272"/>
                </a:lnTo>
                <a:lnTo>
                  <a:pt x="1272" y="271"/>
                </a:lnTo>
                <a:lnTo>
                  <a:pt x="1271" y="271"/>
                </a:lnTo>
                <a:lnTo>
                  <a:pt x="1269" y="271"/>
                </a:lnTo>
                <a:lnTo>
                  <a:pt x="1268" y="271"/>
                </a:lnTo>
                <a:lnTo>
                  <a:pt x="1268" y="270"/>
                </a:lnTo>
                <a:lnTo>
                  <a:pt x="1267" y="270"/>
                </a:lnTo>
                <a:lnTo>
                  <a:pt x="1265" y="270"/>
                </a:lnTo>
                <a:lnTo>
                  <a:pt x="1264" y="270"/>
                </a:lnTo>
                <a:lnTo>
                  <a:pt x="1263" y="270"/>
                </a:lnTo>
                <a:lnTo>
                  <a:pt x="1262" y="268"/>
                </a:lnTo>
                <a:lnTo>
                  <a:pt x="1260" y="267"/>
                </a:lnTo>
                <a:lnTo>
                  <a:pt x="1259" y="266"/>
                </a:lnTo>
                <a:lnTo>
                  <a:pt x="1259" y="265"/>
                </a:lnTo>
                <a:lnTo>
                  <a:pt x="1258" y="265"/>
                </a:lnTo>
                <a:lnTo>
                  <a:pt x="1258" y="263"/>
                </a:lnTo>
                <a:lnTo>
                  <a:pt x="1258" y="262"/>
                </a:lnTo>
                <a:lnTo>
                  <a:pt x="1256" y="261"/>
                </a:lnTo>
                <a:lnTo>
                  <a:pt x="1256" y="259"/>
                </a:lnTo>
                <a:lnTo>
                  <a:pt x="1256" y="258"/>
                </a:lnTo>
                <a:lnTo>
                  <a:pt x="1258" y="257"/>
                </a:lnTo>
                <a:lnTo>
                  <a:pt x="1258" y="255"/>
                </a:lnTo>
                <a:lnTo>
                  <a:pt x="1258" y="254"/>
                </a:lnTo>
                <a:lnTo>
                  <a:pt x="1259" y="254"/>
                </a:lnTo>
                <a:lnTo>
                  <a:pt x="1260" y="253"/>
                </a:lnTo>
                <a:lnTo>
                  <a:pt x="1262" y="253"/>
                </a:lnTo>
                <a:lnTo>
                  <a:pt x="1262" y="251"/>
                </a:lnTo>
                <a:lnTo>
                  <a:pt x="1262" y="250"/>
                </a:lnTo>
                <a:lnTo>
                  <a:pt x="1263" y="249"/>
                </a:lnTo>
                <a:lnTo>
                  <a:pt x="1264" y="249"/>
                </a:lnTo>
                <a:lnTo>
                  <a:pt x="1265" y="249"/>
                </a:lnTo>
                <a:lnTo>
                  <a:pt x="1267" y="249"/>
                </a:lnTo>
                <a:lnTo>
                  <a:pt x="1267" y="248"/>
                </a:lnTo>
                <a:lnTo>
                  <a:pt x="1268" y="248"/>
                </a:lnTo>
                <a:lnTo>
                  <a:pt x="1269" y="248"/>
                </a:lnTo>
                <a:lnTo>
                  <a:pt x="1271" y="246"/>
                </a:lnTo>
                <a:lnTo>
                  <a:pt x="1272" y="246"/>
                </a:lnTo>
                <a:lnTo>
                  <a:pt x="1272" y="245"/>
                </a:lnTo>
                <a:lnTo>
                  <a:pt x="1273" y="246"/>
                </a:lnTo>
                <a:lnTo>
                  <a:pt x="1275" y="246"/>
                </a:lnTo>
                <a:lnTo>
                  <a:pt x="1276" y="246"/>
                </a:lnTo>
                <a:lnTo>
                  <a:pt x="1277" y="246"/>
                </a:lnTo>
                <a:lnTo>
                  <a:pt x="1279" y="246"/>
                </a:lnTo>
                <a:lnTo>
                  <a:pt x="1280" y="245"/>
                </a:lnTo>
                <a:lnTo>
                  <a:pt x="1281" y="245"/>
                </a:lnTo>
                <a:lnTo>
                  <a:pt x="1282" y="244"/>
                </a:lnTo>
                <a:lnTo>
                  <a:pt x="1284" y="244"/>
                </a:lnTo>
                <a:lnTo>
                  <a:pt x="1285" y="244"/>
                </a:lnTo>
                <a:lnTo>
                  <a:pt x="1285" y="245"/>
                </a:lnTo>
                <a:close/>
                <a:moveTo>
                  <a:pt x="1216" y="237"/>
                </a:moveTo>
                <a:lnTo>
                  <a:pt x="1216" y="236"/>
                </a:lnTo>
                <a:lnTo>
                  <a:pt x="1216" y="237"/>
                </a:lnTo>
                <a:close/>
                <a:moveTo>
                  <a:pt x="1233" y="233"/>
                </a:moveTo>
                <a:lnTo>
                  <a:pt x="1233" y="232"/>
                </a:lnTo>
                <a:lnTo>
                  <a:pt x="1234" y="233"/>
                </a:lnTo>
                <a:lnTo>
                  <a:pt x="1233" y="233"/>
                </a:lnTo>
                <a:close/>
                <a:moveTo>
                  <a:pt x="1214" y="230"/>
                </a:moveTo>
                <a:lnTo>
                  <a:pt x="1214" y="229"/>
                </a:lnTo>
                <a:lnTo>
                  <a:pt x="1214" y="230"/>
                </a:lnTo>
                <a:close/>
                <a:moveTo>
                  <a:pt x="1217" y="225"/>
                </a:moveTo>
                <a:lnTo>
                  <a:pt x="1216" y="227"/>
                </a:lnTo>
                <a:lnTo>
                  <a:pt x="1214" y="227"/>
                </a:lnTo>
                <a:lnTo>
                  <a:pt x="1214" y="225"/>
                </a:lnTo>
                <a:lnTo>
                  <a:pt x="1216" y="224"/>
                </a:lnTo>
                <a:lnTo>
                  <a:pt x="1216" y="223"/>
                </a:lnTo>
                <a:lnTo>
                  <a:pt x="1217" y="221"/>
                </a:lnTo>
                <a:lnTo>
                  <a:pt x="1217" y="223"/>
                </a:lnTo>
                <a:lnTo>
                  <a:pt x="1217" y="224"/>
                </a:lnTo>
                <a:lnTo>
                  <a:pt x="1217" y="225"/>
                </a:lnTo>
                <a:lnTo>
                  <a:pt x="1216" y="225"/>
                </a:lnTo>
                <a:lnTo>
                  <a:pt x="1217" y="225"/>
                </a:lnTo>
                <a:close/>
                <a:moveTo>
                  <a:pt x="1226" y="217"/>
                </a:moveTo>
                <a:lnTo>
                  <a:pt x="1227" y="217"/>
                </a:lnTo>
                <a:lnTo>
                  <a:pt x="1227" y="219"/>
                </a:lnTo>
                <a:lnTo>
                  <a:pt x="1227" y="220"/>
                </a:lnTo>
                <a:lnTo>
                  <a:pt x="1226" y="221"/>
                </a:lnTo>
                <a:lnTo>
                  <a:pt x="1227" y="221"/>
                </a:lnTo>
                <a:lnTo>
                  <a:pt x="1227" y="223"/>
                </a:lnTo>
                <a:lnTo>
                  <a:pt x="1227" y="224"/>
                </a:lnTo>
                <a:lnTo>
                  <a:pt x="1227" y="225"/>
                </a:lnTo>
                <a:lnTo>
                  <a:pt x="1229" y="227"/>
                </a:lnTo>
                <a:lnTo>
                  <a:pt x="1230" y="227"/>
                </a:lnTo>
                <a:lnTo>
                  <a:pt x="1230" y="228"/>
                </a:lnTo>
                <a:lnTo>
                  <a:pt x="1230" y="229"/>
                </a:lnTo>
                <a:lnTo>
                  <a:pt x="1230" y="230"/>
                </a:lnTo>
                <a:lnTo>
                  <a:pt x="1230" y="232"/>
                </a:lnTo>
                <a:lnTo>
                  <a:pt x="1230" y="233"/>
                </a:lnTo>
                <a:lnTo>
                  <a:pt x="1231" y="233"/>
                </a:lnTo>
                <a:lnTo>
                  <a:pt x="1233" y="233"/>
                </a:lnTo>
                <a:lnTo>
                  <a:pt x="1233" y="234"/>
                </a:lnTo>
                <a:lnTo>
                  <a:pt x="1234" y="236"/>
                </a:lnTo>
                <a:lnTo>
                  <a:pt x="1234" y="237"/>
                </a:lnTo>
                <a:lnTo>
                  <a:pt x="1234" y="241"/>
                </a:lnTo>
                <a:lnTo>
                  <a:pt x="1234" y="242"/>
                </a:lnTo>
                <a:lnTo>
                  <a:pt x="1234" y="244"/>
                </a:lnTo>
                <a:lnTo>
                  <a:pt x="1234" y="246"/>
                </a:lnTo>
                <a:lnTo>
                  <a:pt x="1233" y="246"/>
                </a:lnTo>
                <a:lnTo>
                  <a:pt x="1233" y="248"/>
                </a:lnTo>
                <a:lnTo>
                  <a:pt x="1231" y="249"/>
                </a:lnTo>
                <a:lnTo>
                  <a:pt x="1230" y="249"/>
                </a:lnTo>
                <a:lnTo>
                  <a:pt x="1229" y="250"/>
                </a:lnTo>
                <a:lnTo>
                  <a:pt x="1227" y="250"/>
                </a:lnTo>
                <a:lnTo>
                  <a:pt x="1226" y="250"/>
                </a:lnTo>
                <a:lnTo>
                  <a:pt x="1225" y="250"/>
                </a:lnTo>
                <a:lnTo>
                  <a:pt x="1224" y="249"/>
                </a:lnTo>
                <a:lnTo>
                  <a:pt x="1222" y="248"/>
                </a:lnTo>
                <a:lnTo>
                  <a:pt x="1221" y="248"/>
                </a:lnTo>
                <a:lnTo>
                  <a:pt x="1221" y="245"/>
                </a:lnTo>
                <a:lnTo>
                  <a:pt x="1221" y="244"/>
                </a:lnTo>
                <a:lnTo>
                  <a:pt x="1220" y="244"/>
                </a:lnTo>
                <a:lnTo>
                  <a:pt x="1220" y="242"/>
                </a:lnTo>
                <a:lnTo>
                  <a:pt x="1218" y="242"/>
                </a:lnTo>
                <a:lnTo>
                  <a:pt x="1218" y="241"/>
                </a:lnTo>
                <a:lnTo>
                  <a:pt x="1218" y="240"/>
                </a:lnTo>
                <a:lnTo>
                  <a:pt x="1217" y="240"/>
                </a:lnTo>
                <a:lnTo>
                  <a:pt x="1217" y="238"/>
                </a:lnTo>
                <a:lnTo>
                  <a:pt x="1217" y="237"/>
                </a:lnTo>
                <a:lnTo>
                  <a:pt x="1218" y="237"/>
                </a:lnTo>
                <a:lnTo>
                  <a:pt x="1220" y="237"/>
                </a:lnTo>
                <a:lnTo>
                  <a:pt x="1220" y="236"/>
                </a:lnTo>
                <a:lnTo>
                  <a:pt x="1218" y="234"/>
                </a:lnTo>
                <a:lnTo>
                  <a:pt x="1218" y="233"/>
                </a:lnTo>
                <a:lnTo>
                  <a:pt x="1217" y="233"/>
                </a:lnTo>
                <a:lnTo>
                  <a:pt x="1216" y="233"/>
                </a:lnTo>
                <a:lnTo>
                  <a:pt x="1217" y="233"/>
                </a:lnTo>
                <a:lnTo>
                  <a:pt x="1217" y="230"/>
                </a:lnTo>
                <a:lnTo>
                  <a:pt x="1217" y="229"/>
                </a:lnTo>
                <a:lnTo>
                  <a:pt x="1216" y="229"/>
                </a:lnTo>
                <a:lnTo>
                  <a:pt x="1216" y="228"/>
                </a:lnTo>
                <a:lnTo>
                  <a:pt x="1217" y="228"/>
                </a:lnTo>
                <a:lnTo>
                  <a:pt x="1218" y="227"/>
                </a:lnTo>
                <a:lnTo>
                  <a:pt x="1220" y="227"/>
                </a:lnTo>
                <a:lnTo>
                  <a:pt x="1221" y="228"/>
                </a:lnTo>
                <a:lnTo>
                  <a:pt x="1221" y="227"/>
                </a:lnTo>
                <a:lnTo>
                  <a:pt x="1221" y="225"/>
                </a:lnTo>
                <a:lnTo>
                  <a:pt x="1222" y="224"/>
                </a:lnTo>
                <a:lnTo>
                  <a:pt x="1221" y="224"/>
                </a:lnTo>
                <a:lnTo>
                  <a:pt x="1220" y="224"/>
                </a:lnTo>
                <a:lnTo>
                  <a:pt x="1221" y="223"/>
                </a:lnTo>
                <a:lnTo>
                  <a:pt x="1221" y="221"/>
                </a:lnTo>
                <a:lnTo>
                  <a:pt x="1222" y="220"/>
                </a:lnTo>
                <a:lnTo>
                  <a:pt x="1222" y="219"/>
                </a:lnTo>
                <a:lnTo>
                  <a:pt x="1222" y="217"/>
                </a:lnTo>
                <a:lnTo>
                  <a:pt x="1224" y="217"/>
                </a:lnTo>
                <a:lnTo>
                  <a:pt x="1224" y="216"/>
                </a:lnTo>
                <a:lnTo>
                  <a:pt x="1225" y="216"/>
                </a:lnTo>
                <a:lnTo>
                  <a:pt x="1226" y="217"/>
                </a:lnTo>
                <a:close/>
                <a:moveTo>
                  <a:pt x="1220" y="216"/>
                </a:moveTo>
                <a:lnTo>
                  <a:pt x="1220" y="217"/>
                </a:lnTo>
                <a:lnTo>
                  <a:pt x="1220" y="219"/>
                </a:lnTo>
                <a:lnTo>
                  <a:pt x="1217" y="220"/>
                </a:lnTo>
                <a:lnTo>
                  <a:pt x="1217" y="219"/>
                </a:lnTo>
                <a:lnTo>
                  <a:pt x="1216" y="219"/>
                </a:lnTo>
                <a:lnTo>
                  <a:pt x="1214" y="219"/>
                </a:lnTo>
                <a:lnTo>
                  <a:pt x="1213" y="219"/>
                </a:lnTo>
                <a:lnTo>
                  <a:pt x="1213" y="217"/>
                </a:lnTo>
                <a:lnTo>
                  <a:pt x="1214" y="217"/>
                </a:lnTo>
                <a:lnTo>
                  <a:pt x="1214" y="216"/>
                </a:lnTo>
                <a:lnTo>
                  <a:pt x="1214" y="217"/>
                </a:lnTo>
                <a:lnTo>
                  <a:pt x="1216" y="216"/>
                </a:lnTo>
                <a:lnTo>
                  <a:pt x="1217" y="216"/>
                </a:lnTo>
                <a:lnTo>
                  <a:pt x="1218" y="215"/>
                </a:lnTo>
                <a:lnTo>
                  <a:pt x="1220" y="215"/>
                </a:lnTo>
                <a:lnTo>
                  <a:pt x="1220" y="216"/>
                </a:lnTo>
                <a:close/>
                <a:moveTo>
                  <a:pt x="1197" y="216"/>
                </a:moveTo>
                <a:lnTo>
                  <a:pt x="1196" y="216"/>
                </a:lnTo>
                <a:lnTo>
                  <a:pt x="1196" y="215"/>
                </a:lnTo>
                <a:lnTo>
                  <a:pt x="1197" y="216"/>
                </a:lnTo>
                <a:close/>
                <a:moveTo>
                  <a:pt x="798" y="210"/>
                </a:moveTo>
                <a:lnTo>
                  <a:pt x="797" y="210"/>
                </a:lnTo>
                <a:lnTo>
                  <a:pt x="797" y="208"/>
                </a:lnTo>
                <a:lnTo>
                  <a:pt x="798" y="208"/>
                </a:lnTo>
                <a:lnTo>
                  <a:pt x="798" y="210"/>
                </a:lnTo>
                <a:close/>
                <a:moveTo>
                  <a:pt x="803" y="207"/>
                </a:moveTo>
                <a:lnTo>
                  <a:pt x="802" y="207"/>
                </a:lnTo>
                <a:lnTo>
                  <a:pt x="803" y="207"/>
                </a:lnTo>
                <a:close/>
                <a:moveTo>
                  <a:pt x="1214" y="211"/>
                </a:moveTo>
                <a:lnTo>
                  <a:pt x="1214" y="212"/>
                </a:lnTo>
                <a:lnTo>
                  <a:pt x="1214" y="211"/>
                </a:lnTo>
                <a:lnTo>
                  <a:pt x="1213" y="211"/>
                </a:lnTo>
                <a:lnTo>
                  <a:pt x="1213" y="210"/>
                </a:lnTo>
                <a:lnTo>
                  <a:pt x="1212" y="210"/>
                </a:lnTo>
                <a:lnTo>
                  <a:pt x="1212" y="208"/>
                </a:lnTo>
                <a:lnTo>
                  <a:pt x="1214" y="206"/>
                </a:lnTo>
                <a:lnTo>
                  <a:pt x="1216" y="207"/>
                </a:lnTo>
                <a:lnTo>
                  <a:pt x="1216" y="208"/>
                </a:lnTo>
                <a:lnTo>
                  <a:pt x="1216" y="210"/>
                </a:lnTo>
                <a:lnTo>
                  <a:pt x="1214" y="211"/>
                </a:lnTo>
                <a:close/>
                <a:moveTo>
                  <a:pt x="1186" y="206"/>
                </a:moveTo>
                <a:lnTo>
                  <a:pt x="1187" y="206"/>
                </a:lnTo>
                <a:lnTo>
                  <a:pt x="1190" y="208"/>
                </a:lnTo>
                <a:lnTo>
                  <a:pt x="1191" y="208"/>
                </a:lnTo>
                <a:lnTo>
                  <a:pt x="1192" y="208"/>
                </a:lnTo>
                <a:lnTo>
                  <a:pt x="1193" y="208"/>
                </a:lnTo>
                <a:lnTo>
                  <a:pt x="1195" y="208"/>
                </a:lnTo>
                <a:lnTo>
                  <a:pt x="1195" y="210"/>
                </a:lnTo>
                <a:lnTo>
                  <a:pt x="1196" y="211"/>
                </a:lnTo>
                <a:lnTo>
                  <a:pt x="1196" y="213"/>
                </a:lnTo>
                <a:lnTo>
                  <a:pt x="1196" y="215"/>
                </a:lnTo>
                <a:lnTo>
                  <a:pt x="1195" y="215"/>
                </a:lnTo>
                <a:lnTo>
                  <a:pt x="1193" y="216"/>
                </a:lnTo>
                <a:lnTo>
                  <a:pt x="1191" y="216"/>
                </a:lnTo>
                <a:lnTo>
                  <a:pt x="1190" y="215"/>
                </a:lnTo>
                <a:lnTo>
                  <a:pt x="1188" y="215"/>
                </a:lnTo>
                <a:lnTo>
                  <a:pt x="1188" y="216"/>
                </a:lnTo>
                <a:lnTo>
                  <a:pt x="1188" y="217"/>
                </a:lnTo>
                <a:lnTo>
                  <a:pt x="1187" y="217"/>
                </a:lnTo>
                <a:lnTo>
                  <a:pt x="1187" y="219"/>
                </a:lnTo>
                <a:lnTo>
                  <a:pt x="1188" y="219"/>
                </a:lnTo>
                <a:lnTo>
                  <a:pt x="1188" y="220"/>
                </a:lnTo>
                <a:lnTo>
                  <a:pt x="1190" y="220"/>
                </a:lnTo>
                <a:lnTo>
                  <a:pt x="1190" y="221"/>
                </a:lnTo>
                <a:lnTo>
                  <a:pt x="1190" y="223"/>
                </a:lnTo>
                <a:lnTo>
                  <a:pt x="1190" y="224"/>
                </a:lnTo>
                <a:lnTo>
                  <a:pt x="1191" y="224"/>
                </a:lnTo>
                <a:lnTo>
                  <a:pt x="1191" y="225"/>
                </a:lnTo>
                <a:lnTo>
                  <a:pt x="1191" y="227"/>
                </a:lnTo>
                <a:lnTo>
                  <a:pt x="1191" y="228"/>
                </a:lnTo>
                <a:lnTo>
                  <a:pt x="1191" y="229"/>
                </a:lnTo>
                <a:lnTo>
                  <a:pt x="1190" y="230"/>
                </a:lnTo>
                <a:lnTo>
                  <a:pt x="1190" y="232"/>
                </a:lnTo>
                <a:lnTo>
                  <a:pt x="1191" y="232"/>
                </a:lnTo>
                <a:lnTo>
                  <a:pt x="1191" y="233"/>
                </a:lnTo>
                <a:lnTo>
                  <a:pt x="1191" y="234"/>
                </a:lnTo>
                <a:lnTo>
                  <a:pt x="1191" y="236"/>
                </a:lnTo>
                <a:lnTo>
                  <a:pt x="1191" y="237"/>
                </a:lnTo>
                <a:lnTo>
                  <a:pt x="1188" y="238"/>
                </a:lnTo>
                <a:lnTo>
                  <a:pt x="1188" y="240"/>
                </a:lnTo>
                <a:lnTo>
                  <a:pt x="1187" y="240"/>
                </a:lnTo>
                <a:lnTo>
                  <a:pt x="1187" y="241"/>
                </a:lnTo>
                <a:lnTo>
                  <a:pt x="1187" y="242"/>
                </a:lnTo>
                <a:lnTo>
                  <a:pt x="1187" y="244"/>
                </a:lnTo>
                <a:lnTo>
                  <a:pt x="1186" y="245"/>
                </a:lnTo>
                <a:lnTo>
                  <a:pt x="1186" y="246"/>
                </a:lnTo>
                <a:lnTo>
                  <a:pt x="1186" y="249"/>
                </a:lnTo>
                <a:lnTo>
                  <a:pt x="1186" y="250"/>
                </a:lnTo>
                <a:lnTo>
                  <a:pt x="1184" y="250"/>
                </a:lnTo>
                <a:lnTo>
                  <a:pt x="1184" y="251"/>
                </a:lnTo>
                <a:lnTo>
                  <a:pt x="1184" y="253"/>
                </a:lnTo>
                <a:lnTo>
                  <a:pt x="1184" y="254"/>
                </a:lnTo>
                <a:lnTo>
                  <a:pt x="1184" y="255"/>
                </a:lnTo>
                <a:lnTo>
                  <a:pt x="1184" y="258"/>
                </a:lnTo>
                <a:lnTo>
                  <a:pt x="1184" y="261"/>
                </a:lnTo>
                <a:lnTo>
                  <a:pt x="1184" y="262"/>
                </a:lnTo>
                <a:lnTo>
                  <a:pt x="1184" y="263"/>
                </a:lnTo>
                <a:lnTo>
                  <a:pt x="1184" y="265"/>
                </a:lnTo>
                <a:lnTo>
                  <a:pt x="1184" y="266"/>
                </a:lnTo>
                <a:lnTo>
                  <a:pt x="1183" y="267"/>
                </a:lnTo>
                <a:lnTo>
                  <a:pt x="1183" y="268"/>
                </a:lnTo>
                <a:lnTo>
                  <a:pt x="1182" y="268"/>
                </a:lnTo>
                <a:lnTo>
                  <a:pt x="1182" y="270"/>
                </a:lnTo>
                <a:lnTo>
                  <a:pt x="1182" y="271"/>
                </a:lnTo>
                <a:lnTo>
                  <a:pt x="1182" y="272"/>
                </a:lnTo>
                <a:lnTo>
                  <a:pt x="1182" y="274"/>
                </a:lnTo>
                <a:lnTo>
                  <a:pt x="1182" y="275"/>
                </a:lnTo>
                <a:lnTo>
                  <a:pt x="1182" y="276"/>
                </a:lnTo>
                <a:lnTo>
                  <a:pt x="1182" y="278"/>
                </a:lnTo>
                <a:lnTo>
                  <a:pt x="1180" y="282"/>
                </a:lnTo>
                <a:lnTo>
                  <a:pt x="1180" y="283"/>
                </a:lnTo>
                <a:lnTo>
                  <a:pt x="1179" y="283"/>
                </a:lnTo>
                <a:lnTo>
                  <a:pt x="1179" y="284"/>
                </a:lnTo>
                <a:lnTo>
                  <a:pt x="1179" y="285"/>
                </a:lnTo>
                <a:lnTo>
                  <a:pt x="1178" y="287"/>
                </a:lnTo>
                <a:lnTo>
                  <a:pt x="1179" y="287"/>
                </a:lnTo>
                <a:lnTo>
                  <a:pt x="1179" y="288"/>
                </a:lnTo>
                <a:lnTo>
                  <a:pt x="1179" y="289"/>
                </a:lnTo>
                <a:lnTo>
                  <a:pt x="1178" y="289"/>
                </a:lnTo>
                <a:lnTo>
                  <a:pt x="1176" y="292"/>
                </a:lnTo>
                <a:lnTo>
                  <a:pt x="1176" y="293"/>
                </a:lnTo>
                <a:lnTo>
                  <a:pt x="1175" y="295"/>
                </a:lnTo>
                <a:lnTo>
                  <a:pt x="1175" y="296"/>
                </a:lnTo>
                <a:lnTo>
                  <a:pt x="1175" y="297"/>
                </a:lnTo>
                <a:lnTo>
                  <a:pt x="1174" y="297"/>
                </a:lnTo>
                <a:lnTo>
                  <a:pt x="1174" y="299"/>
                </a:lnTo>
                <a:lnTo>
                  <a:pt x="1172" y="300"/>
                </a:lnTo>
                <a:lnTo>
                  <a:pt x="1172" y="301"/>
                </a:lnTo>
                <a:lnTo>
                  <a:pt x="1172" y="302"/>
                </a:lnTo>
                <a:lnTo>
                  <a:pt x="1171" y="304"/>
                </a:lnTo>
                <a:lnTo>
                  <a:pt x="1172" y="304"/>
                </a:lnTo>
                <a:lnTo>
                  <a:pt x="1172" y="305"/>
                </a:lnTo>
                <a:lnTo>
                  <a:pt x="1171" y="305"/>
                </a:lnTo>
                <a:lnTo>
                  <a:pt x="1170" y="306"/>
                </a:lnTo>
                <a:lnTo>
                  <a:pt x="1169" y="308"/>
                </a:lnTo>
                <a:lnTo>
                  <a:pt x="1170" y="308"/>
                </a:lnTo>
                <a:lnTo>
                  <a:pt x="1171" y="309"/>
                </a:lnTo>
                <a:lnTo>
                  <a:pt x="1170" y="309"/>
                </a:lnTo>
                <a:lnTo>
                  <a:pt x="1169" y="309"/>
                </a:lnTo>
                <a:lnTo>
                  <a:pt x="1170" y="309"/>
                </a:lnTo>
                <a:lnTo>
                  <a:pt x="1170" y="310"/>
                </a:lnTo>
                <a:lnTo>
                  <a:pt x="1170" y="312"/>
                </a:lnTo>
                <a:lnTo>
                  <a:pt x="1171" y="312"/>
                </a:lnTo>
                <a:lnTo>
                  <a:pt x="1170" y="313"/>
                </a:lnTo>
                <a:lnTo>
                  <a:pt x="1170" y="314"/>
                </a:lnTo>
                <a:lnTo>
                  <a:pt x="1170" y="316"/>
                </a:lnTo>
                <a:lnTo>
                  <a:pt x="1171" y="314"/>
                </a:lnTo>
                <a:lnTo>
                  <a:pt x="1172" y="314"/>
                </a:lnTo>
                <a:lnTo>
                  <a:pt x="1172" y="316"/>
                </a:lnTo>
                <a:lnTo>
                  <a:pt x="1174" y="316"/>
                </a:lnTo>
                <a:lnTo>
                  <a:pt x="1175" y="316"/>
                </a:lnTo>
                <a:lnTo>
                  <a:pt x="1175" y="317"/>
                </a:lnTo>
                <a:lnTo>
                  <a:pt x="1175" y="318"/>
                </a:lnTo>
                <a:lnTo>
                  <a:pt x="1175" y="320"/>
                </a:lnTo>
                <a:lnTo>
                  <a:pt x="1174" y="320"/>
                </a:lnTo>
                <a:lnTo>
                  <a:pt x="1172" y="321"/>
                </a:lnTo>
                <a:lnTo>
                  <a:pt x="1171" y="320"/>
                </a:lnTo>
                <a:lnTo>
                  <a:pt x="1171" y="318"/>
                </a:lnTo>
                <a:lnTo>
                  <a:pt x="1170" y="318"/>
                </a:lnTo>
                <a:lnTo>
                  <a:pt x="1169" y="320"/>
                </a:lnTo>
                <a:lnTo>
                  <a:pt x="1169" y="321"/>
                </a:lnTo>
                <a:lnTo>
                  <a:pt x="1167" y="322"/>
                </a:lnTo>
                <a:lnTo>
                  <a:pt x="1167" y="323"/>
                </a:lnTo>
                <a:lnTo>
                  <a:pt x="1166" y="325"/>
                </a:lnTo>
                <a:lnTo>
                  <a:pt x="1166" y="326"/>
                </a:lnTo>
                <a:lnTo>
                  <a:pt x="1165" y="325"/>
                </a:lnTo>
                <a:lnTo>
                  <a:pt x="1165" y="326"/>
                </a:lnTo>
                <a:lnTo>
                  <a:pt x="1163" y="327"/>
                </a:lnTo>
                <a:lnTo>
                  <a:pt x="1165" y="329"/>
                </a:lnTo>
                <a:lnTo>
                  <a:pt x="1163" y="329"/>
                </a:lnTo>
                <a:lnTo>
                  <a:pt x="1165" y="330"/>
                </a:lnTo>
                <a:lnTo>
                  <a:pt x="1165" y="331"/>
                </a:lnTo>
                <a:lnTo>
                  <a:pt x="1165" y="333"/>
                </a:lnTo>
                <a:lnTo>
                  <a:pt x="1165" y="334"/>
                </a:lnTo>
                <a:lnTo>
                  <a:pt x="1165" y="335"/>
                </a:lnTo>
                <a:lnTo>
                  <a:pt x="1163" y="337"/>
                </a:lnTo>
                <a:lnTo>
                  <a:pt x="1162" y="337"/>
                </a:lnTo>
                <a:lnTo>
                  <a:pt x="1162" y="335"/>
                </a:lnTo>
                <a:lnTo>
                  <a:pt x="1161" y="334"/>
                </a:lnTo>
                <a:lnTo>
                  <a:pt x="1161" y="333"/>
                </a:lnTo>
                <a:lnTo>
                  <a:pt x="1161" y="331"/>
                </a:lnTo>
                <a:lnTo>
                  <a:pt x="1159" y="331"/>
                </a:lnTo>
                <a:lnTo>
                  <a:pt x="1159" y="330"/>
                </a:lnTo>
                <a:lnTo>
                  <a:pt x="1158" y="330"/>
                </a:lnTo>
                <a:lnTo>
                  <a:pt x="1157" y="329"/>
                </a:lnTo>
                <a:lnTo>
                  <a:pt x="1157" y="327"/>
                </a:lnTo>
                <a:lnTo>
                  <a:pt x="1155" y="327"/>
                </a:lnTo>
                <a:lnTo>
                  <a:pt x="1157" y="326"/>
                </a:lnTo>
                <a:lnTo>
                  <a:pt x="1157" y="325"/>
                </a:lnTo>
                <a:lnTo>
                  <a:pt x="1158" y="325"/>
                </a:lnTo>
                <a:lnTo>
                  <a:pt x="1158" y="323"/>
                </a:lnTo>
                <a:lnTo>
                  <a:pt x="1157" y="323"/>
                </a:lnTo>
                <a:lnTo>
                  <a:pt x="1157" y="322"/>
                </a:lnTo>
                <a:lnTo>
                  <a:pt x="1157" y="323"/>
                </a:lnTo>
                <a:lnTo>
                  <a:pt x="1155" y="325"/>
                </a:lnTo>
                <a:lnTo>
                  <a:pt x="1154" y="323"/>
                </a:lnTo>
                <a:lnTo>
                  <a:pt x="1152" y="323"/>
                </a:lnTo>
                <a:lnTo>
                  <a:pt x="1152" y="322"/>
                </a:lnTo>
                <a:lnTo>
                  <a:pt x="1152" y="321"/>
                </a:lnTo>
                <a:lnTo>
                  <a:pt x="1150" y="320"/>
                </a:lnTo>
                <a:lnTo>
                  <a:pt x="1150" y="318"/>
                </a:lnTo>
                <a:lnTo>
                  <a:pt x="1150" y="317"/>
                </a:lnTo>
                <a:lnTo>
                  <a:pt x="1150" y="316"/>
                </a:lnTo>
                <a:lnTo>
                  <a:pt x="1150" y="314"/>
                </a:lnTo>
                <a:lnTo>
                  <a:pt x="1150" y="313"/>
                </a:lnTo>
                <a:lnTo>
                  <a:pt x="1152" y="312"/>
                </a:lnTo>
                <a:lnTo>
                  <a:pt x="1152" y="310"/>
                </a:lnTo>
                <a:lnTo>
                  <a:pt x="1152" y="309"/>
                </a:lnTo>
                <a:lnTo>
                  <a:pt x="1152" y="308"/>
                </a:lnTo>
                <a:lnTo>
                  <a:pt x="1152" y="305"/>
                </a:lnTo>
                <a:lnTo>
                  <a:pt x="1153" y="305"/>
                </a:lnTo>
                <a:lnTo>
                  <a:pt x="1153" y="306"/>
                </a:lnTo>
                <a:lnTo>
                  <a:pt x="1154" y="306"/>
                </a:lnTo>
                <a:lnTo>
                  <a:pt x="1154" y="308"/>
                </a:lnTo>
                <a:lnTo>
                  <a:pt x="1154" y="309"/>
                </a:lnTo>
                <a:lnTo>
                  <a:pt x="1154" y="310"/>
                </a:lnTo>
                <a:lnTo>
                  <a:pt x="1154" y="312"/>
                </a:lnTo>
                <a:lnTo>
                  <a:pt x="1154" y="313"/>
                </a:lnTo>
                <a:lnTo>
                  <a:pt x="1154" y="314"/>
                </a:lnTo>
                <a:lnTo>
                  <a:pt x="1155" y="316"/>
                </a:lnTo>
                <a:lnTo>
                  <a:pt x="1157" y="316"/>
                </a:lnTo>
                <a:lnTo>
                  <a:pt x="1158" y="316"/>
                </a:lnTo>
                <a:lnTo>
                  <a:pt x="1158" y="314"/>
                </a:lnTo>
                <a:lnTo>
                  <a:pt x="1158" y="313"/>
                </a:lnTo>
                <a:lnTo>
                  <a:pt x="1158" y="312"/>
                </a:lnTo>
                <a:lnTo>
                  <a:pt x="1159" y="310"/>
                </a:lnTo>
                <a:lnTo>
                  <a:pt x="1159" y="309"/>
                </a:lnTo>
                <a:lnTo>
                  <a:pt x="1161" y="310"/>
                </a:lnTo>
                <a:lnTo>
                  <a:pt x="1162" y="309"/>
                </a:lnTo>
                <a:lnTo>
                  <a:pt x="1163" y="309"/>
                </a:lnTo>
                <a:lnTo>
                  <a:pt x="1163" y="308"/>
                </a:lnTo>
                <a:lnTo>
                  <a:pt x="1163" y="306"/>
                </a:lnTo>
                <a:lnTo>
                  <a:pt x="1163" y="305"/>
                </a:lnTo>
                <a:lnTo>
                  <a:pt x="1162" y="304"/>
                </a:lnTo>
                <a:lnTo>
                  <a:pt x="1161" y="304"/>
                </a:lnTo>
                <a:lnTo>
                  <a:pt x="1161" y="302"/>
                </a:lnTo>
                <a:lnTo>
                  <a:pt x="1159" y="302"/>
                </a:lnTo>
                <a:lnTo>
                  <a:pt x="1158" y="301"/>
                </a:lnTo>
                <a:lnTo>
                  <a:pt x="1157" y="300"/>
                </a:lnTo>
                <a:lnTo>
                  <a:pt x="1155" y="300"/>
                </a:lnTo>
                <a:lnTo>
                  <a:pt x="1154" y="300"/>
                </a:lnTo>
                <a:lnTo>
                  <a:pt x="1153" y="301"/>
                </a:lnTo>
                <a:lnTo>
                  <a:pt x="1152" y="301"/>
                </a:lnTo>
                <a:lnTo>
                  <a:pt x="1150" y="300"/>
                </a:lnTo>
                <a:lnTo>
                  <a:pt x="1150" y="299"/>
                </a:lnTo>
                <a:lnTo>
                  <a:pt x="1152" y="297"/>
                </a:lnTo>
                <a:lnTo>
                  <a:pt x="1152" y="296"/>
                </a:lnTo>
                <a:lnTo>
                  <a:pt x="1150" y="296"/>
                </a:lnTo>
                <a:lnTo>
                  <a:pt x="1149" y="296"/>
                </a:lnTo>
                <a:lnTo>
                  <a:pt x="1148" y="296"/>
                </a:lnTo>
                <a:lnTo>
                  <a:pt x="1148" y="295"/>
                </a:lnTo>
                <a:lnTo>
                  <a:pt x="1146" y="293"/>
                </a:lnTo>
                <a:lnTo>
                  <a:pt x="1148" y="292"/>
                </a:lnTo>
                <a:lnTo>
                  <a:pt x="1146" y="292"/>
                </a:lnTo>
                <a:lnTo>
                  <a:pt x="1145" y="291"/>
                </a:lnTo>
                <a:lnTo>
                  <a:pt x="1145" y="292"/>
                </a:lnTo>
                <a:lnTo>
                  <a:pt x="1145" y="293"/>
                </a:lnTo>
                <a:lnTo>
                  <a:pt x="1144" y="293"/>
                </a:lnTo>
                <a:lnTo>
                  <a:pt x="1142" y="293"/>
                </a:lnTo>
                <a:lnTo>
                  <a:pt x="1142" y="292"/>
                </a:lnTo>
                <a:lnTo>
                  <a:pt x="1142" y="291"/>
                </a:lnTo>
                <a:lnTo>
                  <a:pt x="1141" y="291"/>
                </a:lnTo>
                <a:lnTo>
                  <a:pt x="1141" y="289"/>
                </a:lnTo>
                <a:lnTo>
                  <a:pt x="1141" y="288"/>
                </a:lnTo>
                <a:lnTo>
                  <a:pt x="1141" y="287"/>
                </a:lnTo>
                <a:lnTo>
                  <a:pt x="1142" y="285"/>
                </a:lnTo>
                <a:lnTo>
                  <a:pt x="1144" y="285"/>
                </a:lnTo>
                <a:lnTo>
                  <a:pt x="1144" y="284"/>
                </a:lnTo>
                <a:lnTo>
                  <a:pt x="1144" y="283"/>
                </a:lnTo>
                <a:lnTo>
                  <a:pt x="1145" y="283"/>
                </a:lnTo>
                <a:lnTo>
                  <a:pt x="1145" y="282"/>
                </a:lnTo>
                <a:lnTo>
                  <a:pt x="1144" y="282"/>
                </a:lnTo>
                <a:lnTo>
                  <a:pt x="1144" y="280"/>
                </a:lnTo>
                <a:lnTo>
                  <a:pt x="1145" y="279"/>
                </a:lnTo>
                <a:lnTo>
                  <a:pt x="1146" y="278"/>
                </a:lnTo>
                <a:lnTo>
                  <a:pt x="1146" y="276"/>
                </a:lnTo>
                <a:lnTo>
                  <a:pt x="1146" y="275"/>
                </a:lnTo>
                <a:lnTo>
                  <a:pt x="1146" y="274"/>
                </a:lnTo>
                <a:lnTo>
                  <a:pt x="1146" y="272"/>
                </a:lnTo>
                <a:lnTo>
                  <a:pt x="1146" y="270"/>
                </a:lnTo>
                <a:lnTo>
                  <a:pt x="1148" y="268"/>
                </a:lnTo>
                <a:lnTo>
                  <a:pt x="1149" y="267"/>
                </a:lnTo>
                <a:lnTo>
                  <a:pt x="1149" y="268"/>
                </a:lnTo>
                <a:lnTo>
                  <a:pt x="1150" y="268"/>
                </a:lnTo>
                <a:lnTo>
                  <a:pt x="1150" y="267"/>
                </a:lnTo>
                <a:lnTo>
                  <a:pt x="1152" y="267"/>
                </a:lnTo>
                <a:lnTo>
                  <a:pt x="1154" y="267"/>
                </a:lnTo>
                <a:lnTo>
                  <a:pt x="1155" y="267"/>
                </a:lnTo>
                <a:lnTo>
                  <a:pt x="1157" y="266"/>
                </a:lnTo>
                <a:lnTo>
                  <a:pt x="1157" y="265"/>
                </a:lnTo>
                <a:lnTo>
                  <a:pt x="1157" y="263"/>
                </a:lnTo>
                <a:lnTo>
                  <a:pt x="1157" y="262"/>
                </a:lnTo>
                <a:lnTo>
                  <a:pt x="1158" y="262"/>
                </a:lnTo>
                <a:lnTo>
                  <a:pt x="1158" y="261"/>
                </a:lnTo>
                <a:lnTo>
                  <a:pt x="1159" y="261"/>
                </a:lnTo>
                <a:lnTo>
                  <a:pt x="1159" y="259"/>
                </a:lnTo>
                <a:lnTo>
                  <a:pt x="1158" y="259"/>
                </a:lnTo>
                <a:lnTo>
                  <a:pt x="1159" y="259"/>
                </a:lnTo>
                <a:lnTo>
                  <a:pt x="1161" y="258"/>
                </a:lnTo>
                <a:lnTo>
                  <a:pt x="1161" y="257"/>
                </a:lnTo>
                <a:lnTo>
                  <a:pt x="1159" y="255"/>
                </a:lnTo>
                <a:lnTo>
                  <a:pt x="1161" y="255"/>
                </a:lnTo>
                <a:lnTo>
                  <a:pt x="1161" y="254"/>
                </a:lnTo>
                <a:lnTo>
                  <a:pt x="1162" y="254"/>
                </a:lnTo>
                <a:lnTo>
                  <a:pt x="1161" y="253"/>
                </a:lnTo>
                <a:lnTo>
                  <a:pt x="1161" y="251"/>
                </a:lnTo>
                <a:lnTo>
                  <a:pt x="1162" y="251"/>
                </a:lnTo>
                <a:lnTo>
                  <a:pt x="1162" y="250"/>
                </a:lnTo>
                <a:lnTo>
                  <a:pt x="1161" y="250"/>
                </a:lnTo>
                <a:lnTo>
                  <a:pt x="1161" y="249"/>
                </a:lnTo>
                <a:lnTo>
                  <a:pt x="1162" y="249"/>
                </a:lnTo>
                <a:lnTo>
                  <a:pt x="1162" y="248"/>
                </a:lnTo>
                <a:lnTo>
                  <a:pt x="1163" y="248"/>
                </a:lnTo>
                <a:lnTo>
                  <a:pt x="1163" y="246"/>
                </a:lnTo>
                <a:lnTo>
                  <a:pt x="1162" y="246"/>
                </a:lnTo>
                <a:lnTo>
                  <a:pt x="1162" y="245"/>
                </a:lnTo>
                <a:lnTo>
                  <a:pt x="1161" y="245"/>
                </a:lnTo>
                <a:lnTo>
                  <a:pt x="1161" y="246"/>
                </a:lnTo>
                <a:lnTo>
                  <a:pt x="1161" y="245"/>
                </a:lnTo>
                <a:lnTo>
                  <a:pt x="1162" y="244"/>
                </a:lnTo>
                <a:lnTo>
                  <a:pt x="1162" y="242"/>
                </a:lnTo>
                <a:lnTo>
                  <a:pt x="1162" y="241"/>
                </a:lnTo>
                <a:lnTo>
                  <a:pt x="1161" y="240"/>
                </a:lnTo>
                <a:lnTo>
                  <a:pt x="1161" y="238"/>
                </a:lnTo>
                <a:lnTo>
                  <a:pt x="1161" y="237"/>
                </a:lnTo>
                <a:lnTo>
                  <a:pt x="1161" y="236"/>
                </a:lnTo>
                <a:lnTo>
                  <a:pt x="1161" y="234"/>
                </a:lnTo>
                <a:lnTo>
                  <a:pt x="1161" y="233"/>
                </a:lnTo>
                <a:lnTo>
                  <a:pt x="1159" y="232"/>
                </a:lnTo>
                <a:lnTo>
                  <a:pt x="1158" y="232"/>
                </a:lnTo>
                <a:lnTo>
                  <a:pt x="1158" y="229"/>
                </a:lnTo>
                <a:lnTo>
                  <a:pt x="1158" y="228"/>
                </a:lnTo>
                <a:lnTo>
                  <a:pt x="1159" y="227"/>
                </a:lnTo>
                <a:lnTo>
                  <a:pt x="1159" y="224"/>
                </a:lnTo>
                <a:lnTo>
                  <a:pt x="1159" y="223"/>
                </a:lnTo>
                <a:lnTo>
                  <a:pt x="1161" y="223"/>
                </a:lnTo>
                <a:lnTo>
                  <a:pt x="1162" y="221"/>
                </a:lnTo>
                <a:lnTo>
                  <a:pt x="1163" y="221"/>
                </a:lnTo>
                <a:lnTo>
                  <a:pt x="1165" y="220"/>
                </a:lnTo>
                <a:lnTo>
                  <a:pt x="1166" y="220"/>
                </a:lnTo>
                <a:lnTo>
                  <a:pt x="1167" y="220"/>
                </a:lnTo>
                <a:lnTo>
                  <a:pt x="1167" y="219"/>
                </a:lnTo>
                <a:lnTo>
                  <a:pt x="1167" y="217"/>
                </a:lnTo>
                <a:lnTo>
                  <a:pt x="1169" y="217"/>
                </a:lnTo>
                <a:lnTo>
                  <a:pt x="1170" y="217"/>
                </a:lnTo>
                <a:lnTo>
                  <a:pt x="1172" y="217"/>
                </a:lnTo>
                <a:lnTo>
                  <a:pt x="1174" y="217"/>
                </a:lnTo>
                <a:lnTo>
                  <a:pt x="1175" y="217"/>
                </a:lnTo>
                <a:lnTo>
                  <a:pt x="1176" y="217"/>
                </a:lnTo>
                <a:lnTo>
                  <a:pt x="1176" y="216"/>
                </a:lnTo>
                <a:lnTo>
                  <a:pt x="1178" y="215"/>
                </a:lnTo>
                <a:lnTo>
                  <a:pt x="1179" y="215"/>
                </a:lnTo>
                <a:lnTo>
                  <a:pt x="1179" y="213"/>
                </a:lnTo>
                <a:lnTo>
                  <a:pt x="1180" y="213"/>
                </a:lnTo>
                <a:lnTo>
                  <a:pt x="1182" y="213"/>
                </a:lnTo>
                <a:lnTo>
                  <a:pt x="1182" y="212"/>
                </a:lnTo>
                <a:lnTo>
                  <a:pt x="1183" y="211"/>
                </a:lnTo>
                <a:lnTo>
                  <a:pt x="1184" y="211"/>
                </a:lnTo>
                <a:lnTo>
                  <a:pt x="1186" y="210"/>
                </a:lnTo>
                <a:lnTo>
                  <a:pt x="1187" y="210"/>
                </a:lnTo>
                <a:lnTo>
                  <a:pt x="1187" y="208"/>
                </a:lnTo>
                <a:lnTo>
                  <a:pt x="1187" y="207"/>
                </a:lnTo>
                <a:lnTo>
                  <a:pt x="1186" y="206"/>
                </a:lnTo>
                <a:lnTo>
                  <a:pt x="1184" y="206"/>
                </a:lnTo>
                <a:lnTo>
                  <a:pt x="1186" y="206"/>
                </a:lnTo>
                <a:close/>
                <a:moveTo>
                  <a:pt x="1186" y="204"/>
                </a:moveTo>
                <a:lnTo>
                  <a:pt x="1184" y="204"/>
                </a:lnTo>
                <a:lnTo>
                  <a:pt x="1184" y="203"/>
                </a:lnTo>
                <a:lnTo>
                  <a:pt x="1183" y="203"/>
                </a:lnTo>
                <a:lnTo>
                  <a:pt x="1184" y="203"/>
                </a:lnTo>
                <a:lnTo>
                  <a:pt x="1186" y="203"/>
                </a:lnTo>
                <a:lnTo>
                  <a:pt x="1186" y="204"/>
                </a:lnTo>
                <a:close/>
                <a:moveTo>
                  <a:pt x="814" y="200"/>
                </a:moveTo>
                <a:lnTo>
                  <a:pt x="812" y="200"/>
                </a:lnTo>
                <a:lnTo>
                  <a:pt x="812" y="199"/>
                </a:lnTo>
                <a:lnTo>
                  <a:pt x="814" y="199"/>
                </a:lnTo>
                <a:lnTo>
                  <a:pt x="814" y="200"/>
                </a:lnTo>
                <a:close/>
                <a:moveTo>
                  <a:pt x="1166" y="178"/>
                </a:moveTo>
                <a:lnTo>
                  <a:pt x="1166" y="177"/>
                </a:lnTo>
                <a:lnTo>
                  <a:pt x="1167" y="178"/>
                </a:lnTo>
                <a:lnTo>
                  <a:pt x="1166" y="178"/>
                </a:lnTo>
                <a:close/>
                <a:moveTo>
                  <a:pt x="1179" y="170"/>
                </a:moveTo>
                <a:lnTo>
                  <a:pt x="1179" y="172"/>
                </a:lnTo>
                <a:lnTo>
                  <a:pt x="1179" y="173"/>
                </a:lnTo>
                <a:lnTo>
                  <a:pt x="1178" y="173"/>
                </a:lnTo>
                <a:lnTo>
                  <a:pt x="1176" y="174"/>
                </a:lnTo>
                <a:lnTo>
                  <a:pt x="1176" y="176"/>
                </a:lnTo>
                <a:lnTo>
                  <a:pt x="1176" y="177"/>
                </a:lnTo>
                <a:lnTo>
                  <a:pt x="1175" y="177"/>
                </a:lnTo>
                <a:lnTo>
                  <a:pt x="1175" y="178"/>
                </a:lnTo>
                <a:lnTo>
                  <a:pt x="1175" y="179"/>
                </a:lnTo>
                <a:lnTo>
                  <a:pt x="1174" y="181"/>
                </a:lnTo>
                <a:lnTo>
                  <a:pt x="1172" y="181"/>
                </a:lnTo>
                <a:lnTo>
                  <a:pt x="1171" y="181"/>
                </a:lnTo>
                <a:lnTo>
                  <a:pt x="1170" y="181"/>
                </a:lnTo>
                <a:lnTo>
                  <a:pt x="1169" y="181"/>
                </a:lnTo>
                <a:lnTo>
                  <a:pt x="1169" y="179"/>
                </a:lnTo>
                <a:lnTo>
                  <a:pt x="1167" y="179"/>
                </a:lnTo>
                <a:lnTo>
                  <a:pt x="1166" y="179"/>
                </a:lnTo>
                <a:lnTo>
                  <a:pt x="1166" y="178"/>
                </a:lnTo>
                <a:lnTo>
                  <a:pt x="1167" y="178"/>
                </a:lnTo>
                <a:lnTo>
                  <a:pt x="1167" y="177"/>
                </a:lnTo>
                <a:lnTo>
                  <a:pt x="1167" y="176"/>
                </a:lnTo>
                <a:lnTo>
                  <a:pt x="1166" y="176"/>
                </a:lnTo>
                <a:lnTo>
                  <a:pt x="1166" y="177"/>
                </a:lnTo>
                <a:lnTo>
                  <a:pt x="1166" y="178"/>
                </a:lnTo>
                <a:lnTo>
                  <a:pt x="1165" y="178"/>
                </a:lnTo>
                <a:lnTo>
                  <a:pt x="1163" y="177"/>
                </a:lnTo>
                <a:lnTo>
                  <a:pt x="1165" y="177"/>
                </a:lnTo>
                <a:lnTo>
                  <a:pt x="1165" y="176"/>
                </a:lnTo>
                <a:lnTo>
                  <a:pt x="1166" y="174"/>
                </a:lnTo>
                <a:lnTo>
                  <a:pt x="1167" y="173"/>
                </a:lnTo>
                <a:lnTo>
                  <a:pt x="1169" y="173"/>
                </a:lnTo>
                <a:lnTo>
                  <a:pt x="1171" y="173"/>
                </a:lnTo>
                <a:lnTo>
                  <a:pt x="1172" y="172"/>
                </a:lnTo>
                <a:lnTo>
                  <a:pt x="1174" y="172"/>
                </a:lnTo>
                <a:lnTo>
                  <a:pt x="1174" y="170"/>
                </a:lnTo>
                <a:lnTo>
                  <a:pt x="1176" y="170"/>
                </a:lnTo>
                <a:lnTo>
                  <a:pt x="1178" y="169"/>
                </a:lnTo>
                <a:lnTo>
                  <a:pt x="1178" y="168"/>
                </a:lnTo>
                <a:lnTo>
                  <a:pt x="1179" y="168"/>
                </a:lnTo>
                <a:lnTo>
                  <a:pt x="1180" y="168"/>
                </a:lnTo>
                <a:lnTo>
                  <a:pt x="1180" y="170"/>
                </a:lnTo>
                <a:lnTo>
                  <a:pt x="1179" y="170"/>
                </a:lnTo>
                <a:close/>
                <a:moveTo>
                  <a:pt x="875" y="168"/>
                </a:moveTo>
                <a:lnTo>
                  <a:pt x="874" y="168"/>
                </a:lnTo>
                <a:lnTo>
                  <a:pt x="874" y="166"/>
                </a:lnTo>
                <a:lnTo>
                  <a:pt x="875" y="166"/>
                </a:lnTo>
                <a:lnTo>
                  <a:pt x="875" y="168"/>
                </a:lnTo>
                <a:close/>
                <a:moveTo>
                  <a:pt x="875" y="162"/>
                </a:moveTo>
                <a:lnTo>
                  <a:pt x="875" y="164"/>
                </a:lnTo>
                <a:lnTo>
                  <a:pt x="874" y="164"/>
                </a:lnTo>
                <a:lnTo>
                  <a:pt x="873" y="164"/>
                </a:lnTo>
                <a:lnTo>
                  <a:pt x="873" y="162"/>
                </a:lnTo>
                <a:lnTo>
                  <a:pt x="874" y="162"/>
                </a:lnTo>
                <a:lnTo>
                  <a:pt x="875" y="162"/>
                </a:lnTo>
                <a:close/>
                <a:moveTo>
                  <a:pt x="1162" y="157"/>
                </a:moveTo>
                <a:lnTo>
                  <a:pt x="1162" y="158"/>
                </a:lnTo>
                <a:lnTo>
                  <a:pt x="1161" y="158"/>
                </a:lnTo>
                <a:lnTo>
                  <a:pt x="1161" y="157"/>
                </a:lnTo>
                <a:lnTo>
                  <a:pt x="1161" y="156"/>
                </a:lnTo>
                <a:lnTo>
                  <a:pt x="1161" y="157"/>
                </a:lnTo>
                <a:lnTo>
                  <a:pt x="1162" y="157"/>
                </a:lnTo>
                <a:close/>
                <a:moveTo>
                  <a:pt x="1167" y="144"/>
                </a:moveTo>
                <a:lnTo>
                  <a:pt x="1169" y="144"/>
                </a:lnTo>
                <a:lnTo>
                  <a:pt x="1167" y="144"/>
                </a:lnTo>
                <a:close/>
                <a:moveTo>
                  <a:pt x="1093" y="143"/>
                </a:moveTo>
                <a:lnTo>
                  <a:pt x="1094" y="143"/>
                </a:lnTo>
                <a:lnTo>
                  <a:pt x="1094" y="144"/>
                </a:lnTo>
                <a:lnTo>
                  <a:pt x="1095" y="143"/>
                </a:lnTo>
                <a:lnTo>
                  <a:pt x="1095" y="144"/>
                </a:lnTo>
                <a:lnTo>
                  <a:pt x="1097" y="144"/>
                </a:lnTo>
                <a:lnTo>
                  <a:pt x="1098" y="144"/>
                </a:lnTo>
                <a:lnTo>
                  <a:pt x="1098" y="145"/>
                </a:lnTo>
                <a:lnTo>
                  <a:pt x="1098" y="147"/>
                </a:lnTo>
                <a:lnTo>
                  <a:pt x="1099" y="147"/>
                </a:lnTo>
                <a:lnTo>
                  <a:pt x="1099" y="148"/>
                </a:lnTo>
                <a:lnTo>
                  <a:pt x="1099" y="149"/>
                </a:lnTo>
                <a:lnTo>
                  <a:pt x="1098" y="151"/>
                </a:lnTo>
                <a:lnTo>
                  <a:pt x="1099" y="151"/>
                </a:lnTo>
                <a:lnTo>
                  <a:pt x="1098" y="151"/>
                </a:lnTo>
                <a:lnTo>
                  <a:pt x="1097" y="151"/>
                </a:lnTo>
                <a:lnTo>
                  <a:pt x="1097" y="152"/>
                </a:lnTo>
                <a:lnTo>
                  <a:pt x="1095" y="151"/>
                </a:lnTo>
                <a:lnTo>
                  <a:pt x="1095" y="152"/>
                </a:lnTo>
                <a:lnTo>
                  <a:pt x="1095" y="153"/>
                </a:lnTo>
                <a:lnTo>
                  <a:pt x="1097" y="153"/>
                </a:lnTo>
                <a:lnTo>
                  <a:pt x="1095" y="155"/>
                </a:lnTo>
                <a:lnTo>
                  <a:pt x="1094" y="155"/>
                </a:lnTo>
                <a:lnTo>
                  <a:pt x="1094" y="153"/>
                </a:lnTo>
                <a:lnTo>
                  <a:pt x="1094" y="152"/>
                </a:lnTo>
                <a:lnTo>
                  <a:pt x="1093" y="152"/>
                </a:lnTo>
                <a:lnTo>
                  <a:pt x="1093" y="153"/>
                </a:lnTo>
                <a:lnTo>
                  <a:pt x="1091" y="153"/>
                </a:lnTo>
                <a:lnTo>
                  <a:pt x="1091" y="152"/>
                </a:lnTo>
                <a:lnTo>
                  <a:pt x="1090" y="152"/>
                </a:lnTo>
                <a:lnTo>
                  <a:pt x="1090" y="151"/>
                </a:lnTo>
                <a:lnTo>
                  <a:pt x="1089" y="151"/>
                </a:lnTo>
                <a:lnTo>
                  <a:pt x="1089" y="149"/>
                </a:lnTo>
                <a:lnTo>
                  <a:pt x="1087" y="149"/>
                </a:lnTo>
                <a:lnTo>
                  <a:pt x="1087" y="148"/>
                </a:lnTo>
                <a:lnTo>
                  <a:pt x="1087" y="147"/>
                </a:lnTo>
                <a:lnTo>
                  <a:pt x="1086" y="147"/>
                </a:lnTo>
                <a:lnTo>
                  <a:pt x="1087" y="147"/>
                </a:lnTo>
                <a:lnTo>
                  <a:pt x="1087" y="145"/>
                </a:lnTo>
                <a:lnTo>
                  <a:pt x="1089" y="144"/>
                </a:lnTo>
                <a:lnTo>
                  <a:pt x="1089" y="143"/>
                </a:lnTo>
                <a:lnTo>
                  <a:pt x="1090" y="143"/>
                </a:lnTo>
                <a:lnTo>
                  <a:pt x="1091" y="143"/>
                </a:lnTo>
                <a:lnTo>
                  <a:pt x="1093" y="143"/>
                </a:lnTo>
                <a:close/>
                <a:moveTo>
                  <a:pt x="1178" y="139"/>
                </a:moveTo>
                <a:lnTo>
                  <a:pt x="1179" y="140"/>
                </a:lnTo>
                <a:lnTo>
                  <a:pt x="1180" y="140"/>
                </a:lnTo>
                <a:lnTo>
                  <a:pt x="1182" y="140"/>
                </a:lnTo>
                <a:lnTo>
                  <a:pt x="1183" y="140"/>
                </a:lnTo>
                <a:lnTo>
                  <a:pt x="1183" y="143"/>
                </a:lnTo>
                <a:lnTo>
                  <a:pt x="1182" y="143"/>
                </a:lnTo>
                <a:lnTo>
                  <a:pt x="1182" y="144"/>
                </a:lnTo>
                <a:lnTo>
                  <a:pt x="1182" y="145"/>
                </a:lnTo>
                <a:lnTo>
                  <a:pt x="1182" y="147"/>
                </a:lnTo>
                <a:lnTo>
                  <a:pt x="1180" y="147"/>
                </a:lnTo>
                <a:lnTo>
                  <a:pt x="1180" y="148"/>
                </a:lnTo>
                <a:lnTo>
                  <a:pt x="1180" y="149"/>
                </a:lnTo>
                <a:lnTo>
                  <a:pt x="1179" y="151"/>
                </a:lnTo>
                <a:lnTo>
                  <a:pt x="1179" y="152"/>
                </a:lnTo>
                <a:lnTo>
                  <a:pt x="1178" y="152"/>
                </a:lnTo>
                <a:lnTo>
                  <a:pt x="1176" y="152"/>
                </a:lnTo>
                <a:lnTo>
                  <a:pt x="1175" y="152"/>
                </a:lnTo>
                <a:lnTo>
                  <a:pt x="1175" y="153"/>
                </a:lnTo>
                <a:lnTo>
                  <a:pt x="1175" y="152"/>
                </a:lnTo>
                <a:lnTo>
                  <a:pt x="1174" y="152"/>
                </a:lnTo>
                <a:lnTo>
                  <a:pt x="1172" y="152"/>
                </a:lnTo>
                <a:lnTo>
                  <a:pt x="1172" y="151"/>
                </a:lnTo>
                <a:lnTo>
                  <a:pt x="1172" y="149"/>
                </a:lnTo>
                <a:lnTo>
                  <a:pt x="1171" y="149"/>
                </a:lnTo>
                <a:lnTo>
                  <a:pt x="1171" y="148"/>
                </a:lnTo>
                <a:lnTo>
                  <a:pt x="1172" y="148"/>
                </a:lnTo>
                <a:lnTo>
                  <a:pt x="1172" y="147"/>
                </a:lnTo>
                <a:lnTo>
                  <a:pt x="1172" y="145"/>
                </a:lnTo>
                <a:lnTo>
                  <a:pt x="1171" y="145"/>
                </a:lnTo>
                <a:lnTo>
                  <a:pt x="1170" y="145"/>
                </a:lnTo>
                <a:lnTo>
                  <a:pt x="1169" y="145"/>
                </a:lnTo>
                <a:lnTo>
                  <a:pt x="1169" y="144"/>
                </a:lnTo>
                <a:lnTo>
                  <a:pt x="1169" y="143"/>
                </a:lnTo>
                <a:lnTo>
                  <a:pt x="1167" y="143"/>
                </a:lnTo>
                <a:lnTo>
                  <a:pt x="1167" y="141"/>
                </a:lnTo>
                <a:lnTo>
                  <a:pt x="1169" y="140"/>
                </a:lnTo>
                <a:lnTo>
                  <a:pt x="1170" y="140"/>
                </a:lnTo>
                <a:lnTo>
                  <a:pt x="1171" y="139"/>
                </a:lnTo>
                <a:lnTo>
                  <a:pt x="1172" y="140"/>
                </a:lnTo>
                <a:lnTo>
                  <a:pt x="1174" y="139"/>
                </a:lnTo>
                <a:lnTo>
                  <a:pt x="1175" y="139"/>
                </a:lnTo>
                <a:lnTo>
                  <a:pt x="1176" y="140"/>
                </a:lnTo>
                <a:lnTo>
                  <a:pt x="1176" y="139"/>
                </a:lnTo>
                <a:lnTo>
                  <a:pt x="1178" y="139"/>
                </a:lnTo>
                <a:close/>
                <a:moveTo>
                  <a:pt x="1144" y="127"/>
                </a:moveTo>
                <a:lnTo>
                  <a:pt x="1142" y="127"/>
                </a:lnTo>
                <a:lnTo>
                  <a:pt x="1142" y="126"/>
                </a:lnTo>
                <a:lnTo>
                  <a:pt x="1142" y="124"/>
                </a:lnTo>
                <a:lnTo>
                  <a:pt x="1144" y="124"/>
                </a:lnTo>
                <a:lnTo>
                  <a:pt x="1145" y="124"/>
                </a:lnTo>
                <a:lnTo>
                  <a:pt x="1145" y="126"/>
                </a:lnTo>
                <a:lnTo>
                  <a:pt x="1144" y="127"/>
                </a:lnTo>
                <a:close/>
                <a:moveTo>
                  <a:pt x="1135" y="123"/>
                </a:moveTo>
                <a:lnTo>
                  <a:pt x="1136" y="123"/>
                </a:lnTo>
                <a:lnTo>
                  <a:pt x="1136" y="124"/>
                </a:lnTo>
                <a:lnTo>
                  <a:pt x="1135" y="126"/>
                </a:lnTo>
                <a:lnTo>
                  <a:pt x="1133" y="126"/>
                </a:lnTo>
                <a:lnTo>
                  <a:pt x="1132" y="126"/>
                </a:lnTo>
                <a:lnTo>
                  <a:pt x="1132" y="124"/>
                </a:lnTo>
                <a:lnTo>
                  <a:pt x="1133" y="124"/>
                </a:lnTo>
                <a:lnTo>
                  <a:pt x="1135" y="124"/>
                </a:lnTo>
                <a:lnTo>
                  <a:pt x="1135" y="123"/>
                </a:lnTo>
                <a:close/>
                <a:moveTo>
                  <a:pt x="1159" y="88"/>
                </a:moveTo>
                <a:lnTo>
                  <a:pt x="1159" y="86"/>
                </a:lnTo>
                <a:lnTo>
                  <a:pt x="1159" y="88"/>
                </a:lnTo>
                <a:close/>
                <a:moveTo>
                  <a:pt x="1118" y="80"/>
                </a:moveTo>
                <a:lnTo>
                  <a:pt x="1116" y="80"/>
                </a:lnTo>
                <a:lnTo>
                  <a:pt x="1115" y="80"/>
                </a:lnTo>
                <a:lnTo>
                  <a:pt x="1115" y="79"/>
                </a:lnTo>
                <a:lnTo>
                  <a:pt x="1116" y="79"/>
                </a:lnTo>
                <a:lnTo>
                  <a:pt x="1118" y="79"/>
                </a:lnTo>
                <a:lnTo>
                  <a:pt x="1119" y="79"/>
                </a:lnTo>
                <a:lnTo>
                  <a:pt x="1118" y="80"/>
                </a:lnTo>
                <a:close/>
                <a:moveTo>
                  <a:pt x="1121" y="76"/>
                </a:moveTo>
                <a:lnTo>
                  <a:pt x="1121" y="77"/>
                </a:lnTo>
                <a:lnTo>
                  <a:pt x="1123" y="77"/>
                </a:lnTo>
                <a:lnTo>
                  <a:pt x="1121" y="77"/>
                </a:lnTo>
                <a:lnTo>
                  <a:pt x="1120" y="77"/>
                </a:lnTo>
                <a:lnTo>
                  <a:pt x="1120" y="76"/>
                </a:lnTo>
                <a:lnTo>
                  <a:pt x="1121" y="76"/>
                </a:lnTo>
                <a:close/>
                <a:moveTo>
                  <a:pt x="1028" y="77"/>
                </a:moveTo>
                <a:lnTo>
                  <a:pt x="1027" y="76"/>
                </a:lnTo>
                <a:lnTo>
                  <a:pt x="1028" y="76"/>
                </a:lnTo>
                <a:lnTo>
                  <a:pt x="1028" y="77"/>
                </a:lnTo>
                <a:close/>
                <a:moveTo>
                  <a:pt x="1129" y="75"/>
                </a:moveTo>
                <a:lnTo>
                  <a:pt x="1128" y="75"/>
                </a:lnTo>
                <a:lnTo>
                  <a:pt x="1127" y="75"/>
                </a:lnTo>
                <a:lnTo>
                  <a:pt x="1125" y="75"/>
                </a:lnTo>
                <a:lnTo>
                  <a:pt x="1125" y="73"/>
                </a:lnTo>
                <a:lnTo>
                  <a:pt x="1127" y="73"/>
                </a:lnTo>
                <a:lnTo>
                  <a:pt x="1128" y="73"/>
                </a:lnTo>
                <a:lnTo>
                  <a:pt x="1129" y="73"/>
                </a:lnTo>
                <a:lnTo>
                  <a:pt x="1129" y="75"/>
                </a:lnTo>
                <a:close/>
                <a:moveTo>
                  <a:pt x="1001" y="54"/>
                </a:moveTo>
                <a:lnTo>
                  <a:pt x="1001" y="52"/>
                </a:lnTo>
                <a:lnTo>
                  <a:pt x="1001" y="54"/>
                </a:lnTo>
                <a:close/>
                <a:moveTo>
                  <a:pt x="1191" y="35"/>
                </a:moveTo>
                <a:lnTo>
                  <a:pt x="1193" y="37"/>
                </a:lnTo>
                <a:lnTo>
                  <a:pt x="1193" y="38"/>
                </a:lnTo>
                <a:lnTo>
                  <a:pt x="1193" y="39"/>
                </a:lnTo>
                <a:lnTo>
                  <a:pt x="1193" y="41"/>
                </a:lnTo>
                <a:lnTo>
                  <a:pt x="1192" y="41"/>
                </a:lnTo>
                <a:lnTo>
                  <a:pt x="1191" y="39"/>
                </a:lnTo>
                <a:lnTo>
                  <a:pt x="1191" y="38"/>
                </a:lnTo>
                <a:lnTo>
                  <a:pt x="1191" y="39"/>
                </a:lnTo>
                <a:lnTo>
                  <a:pt x="1190" y="39"/>
                </a:lnTo>
                <a:lnTo>
                  <a:pt x="1188" y="39"/>
                </a:lnTo>
                <a:lnTo>
                  <a:pt x="1188" y="38"/>
                </a:lnTo>
                <a:lnTo>
                  <a:pt x="1187" y="37"/>
                </a:lnTo>
                <a:lnTo>
                  <a:pt x="1188" y="37"/>
                </a:lnTo>
                <a:lnTo>
                  <a:pt x="1187" y="37"/>
                </a:lnTo>
                <a:lnTo>
                  <a:pt x="1187" y="35"/>
                </a:lnTo>
                <a:lnTo>
                  <a:pt x="1188" y="34"/>
                </a:lnTo>
                <a:lnTo>
                  <a:pt x="1188" y="33"/>
                </a:lnTo>
                <a:lnTo>
                  <a:pt x="1190" y="33"/>
                </a:lnTo>
                <a:lnTo>
                  <a:pt x="1190" y="34"/>
                </a:lnTo>
                <a:lnTo>
                  <a:pt x="1191" y="35"/>
                </a:lnTo>
                <a:close/>
                <a:moveTo>
                  <a:pt x="980" y="33"/>
                </a:moveTo>
                <a:lnTo>
                  <a:pt x="980" y="34"/>
                </a:lnTo>
                <a:lnTo>
                  <a:pt x="980" y="33"/>
                </a:lnTo>
                <a:close/>
                <a:moveTo>
                  <a:pt x="981" y="30"/>
                </a:moveTo>
                <a:lnTo>
                  <a:pt x="980" y="30"/>
                </a:lnTo>
                <a:lnTo>
                  <a:pt x="981" y="29"/>
                </a:lnTo>
                <a:lnTo>
                  <a:pt x="981" y="30"/>
                </a:lnTo>
                <a:close/>
                <a:moveTo>
                  <a:pt x="968" y="25"/>
                </a:moveTo>
                <a:lnTo>
                  <a:pt x="967" y="25"/>
                </a:lnTo>
                <a:lnTo>
                  <a:pt x="967" y="24"/>
                </a:lnTo>
                <a:lnTo>
                  <a:pt x="968" y="24"/>
                </a:lnTo>
                <a:lnTo>
                  <a:pt x="968" y="25"/>
                </a:lnTo>
                <a:close/>
                <a:moveTo>
                  <a:pt x="971" y="22"/>
                </a:moveTo>
                <a:lnTo>
                  <a:pt x="970" y="22"/>
                </a:lnTo>
                <a:lnTo>
                  <a:pt x="968" y="22"/>
                </a:lnTo>
                <a:lnTo>
                  <a:pt x="970" y="21"/>
                </a:lnTo>
                <a:lnTo>
                  <a:pt x="970" y="22"/>
                </a:lnTo>
                <a:lnTo>
                  <a:pt x="971" y="22"/>
                </a:lnTo>
                <a:close/>
                <a:moveTo>
                  <a:pt x="972" y="20"/>
                </a:moveTo>
                <a:lnTo>
                  <a:pt x="974" y="20"/>
                </a:lnTo>
                <a:lnTo>
                  <a:pt x="972" y="20"/>
                </a:lnTo>
                <a:close/>
                <a:moveTo>
                  <a:pt x="1176" y="12"/>
                </a:moveTo>
                <a:lnTo>
                  <a:pt x="1178" y="13"/>
                </a:lnTo>
                <a:lnTo>
                  <a:pt x="1179" y="13"/>
                </a:lnTo>
                <a:lnTo>
                  <a:pt x="1180" y="15"/>
                </a:lnTo>
                <a:lnTo>
                  <a:pt x="1182" y="15"/>
                </a:lnTo>
                <a:lnTo>
                  <a:pt x="1182" y="16"/>
                </a:lnTo>
                <a:lnTo>
                  <a:pt x="1183" y="16"/>
                </a:lnTo>
                <a:lnTo>
                  <a:pt x="1183" y="17"/>
                </a:lnTo>
                <a:lnTo>
                  <a:pt x="1182" y="17"/>
                </a:lnTo>
                <a:lnTo>
                  <a:pt x="1182" y="18"/>
                </a:lnTo>
                <a:lnTo>
                  <a:pt x="1180" y="17"/>
                </a:lnTo>
                <a:lnTo>
                  <a:pt x="1179" y="17"/>
                </a:lnTo>
                <a:lnTo>
                  <a:pt x="1178" y="17"/>
                </a:lnTo>
                <a:lnTo>
                  <a:pt x="1176" y="17"/>
                </a:lnTo>
                <a:lnTo>
                  <a:pt x="1175" y="16"/>
                </a:lnTo>
                <a:lnTo>
                  <a:pt x="1174" y="16"/>
                </a:lnTo>
                <a:lnTo>
                  <a:pt x="1174" y="15"/>
                </a:lnTo>
                <a:lnTo>
                  <a:pt x="1174" y="12"/>
                </a:lnTo>
                <a:lnTo>
                  <a:pt x="1175" y="12"/>
                </a:lnTo>
                <a:lnTo>
                  <a:pt x="1175" y="11"/>
                </a:lnTo>
                <a:lnTo>
                  <a:pt x="1176" y="11"/>
                </a:lnTo>
                <a:lnTo>
                  <a:pt x="1176" y="12"/>
                </a:lnTo>
                <a:close/>
                <a:moveTo>
                  <a:pt x="1201" y="16"/>
                </a:moveTo>
                <a:lnTo>
                  <a:pt x="1200" y="16"/>
                </a:lnTo>
                <a:lnTo>
                  <a:pt x="1200" y="15"/>
                </a:lnTo>
                <a:lnTo>
                  <a:pt x="1199" y="15"/>
                </a:lnTo>
                <a:lnTo>
                  <a:pt x="1199" y="13"/>
                </a:lnTo>
                <a:lnTo>
                  <a:pt x="1199" y="12"/>
                </a:lnTo>
                <a:lnTo>
                  <a:pt x="1197" y="12"/>
                </a:lnTo>
                <a:lnTo>
                  <a:pt x="1199" y="12"/>
                </a:lnTo>
                <a:lnTo>
                  <a:pt x="1200" y="11"/>
                </a:lnTo>
                <a:lnTo>
                  <a:pt x="1200" y="9"/>
                </a:lnTo>
                <a:lnTo>
                  <a:pt x="1201" y="11"/>
                </a:lnTo>
                <a:lnTo>
                  <a:pt x="1203" y="12"/>
                </a:lnTo>
                <a:lnTo>
                  <a:pt x="1203" y="13"/>
                </a:lnTo>
                <a:lnTo>
                  <a:pt x="1203" y="15"/>
                </a:lnTo>
                <a:lnTo>
                  <a:pt x="1201" y="16"/>
                </a:lnTo>
                <a:close/>
                <a:moveTo>
                  <a:pt x="798" y="9"/>
                </a:moveTo>
                <a:lnTo>
                  <a:pt x="798" y="11"/>
                </a:lnTo>
                <a:lnTo>
                  <a:pt x="799" y="11"/>
                </a:lnTo>
                <a:lnTo>
                  <a:pt x="801" y="11"/>
                </a:lnTo>
                <a:lnTo>
                  <a:pt x="802" y="11"/>
                </a:lnTo>
                <a:lnTo>
                  <a:pt x="803" y="12"/>
                </a:lnTo>
                <a:lnTo>
                  <a:pt x="806" y="12"/>
                </a:lnTo>
                <a:lnTo>
                  <a:pt x="806" y="13"/>
                </a:lnTo>
                <a:lnTo>
                  <a:pt x="807" y="15"/>
                </a:lnTo>
                <a:lnTo>
                  <a:pt x="809" y="15"/>
                </a:lnTo>
                <a:lnTo>
                  <a:pt x="810" y="15"/>
                </a:lnTo>
                <a:lnTo>
                  <a:pt x="811" y="15"/>
                </a:lnTo>
                <a:lnTo>
                  <a:pt x="811" y="16"/>
                </a:lnTo>
                <a:lnTo>
                  <a:pt x="812" y="16"/>
                </a:lnTo>
                <a:lnTo>
                  <a:pt x="814" y="16"/>
                </a:lnTo>
                <a:lnTo>
                  <a:pt x="814" y="15"/>
                </a:lnTo>
                <a:lnTo>
                  <a:pt x="815" y="15"/>
                </a:lnTo>
                <a:lnTo>
                  <a:pt x="816" y="15"/>
                </a:lnTo>
                <a:lnTo>
                  <a:pt x="818" y="15"/>
                </a:lnTo>
                <a:lnTo>
                  <a:pt x="819" y="15"/>
                </a:lnTo>
                <a:lnTo>
                  <a:pt x="820" y="15"/>
                </a:lnTo>
                <a:lnTo>
                  <a:pt x="822" y="16"/>
                </a:lnTo>
                <a:lnTo>
                  <a:pt x="823" y="16"/>
                </a:lnTo>
                <a:lnTo>
                  <a:pt x="824" y="16"/>
                </a:lnTo>
                <a:lnTo>
                  <a:pt x="826" y="16"/>
                </a:lnTo>
                <a:lnTo>
                  <a:pt x="828" y="16"/>
                </a:lnTo>
                <a:lnTo>
                  <a:pt x="830" y="15"/>
                </a:lnTo>
                <a:lnTo>
                  <a:pt x="831" y="15"/>
                </a:lnTo>
                <a:lnTo>
                  <a:pt x="832" y="16"/>
                </a:lnTo>
                <a:lnTo>
                  <a:pt x="833" y="16"/>
                </a:lnTo>
                <a:lnTo>
                  <a:pt x="835" y="16"/>
                </a:lnTo>
                <a:lnTo>
                  <a:pt x="836" y="16"/>
                </a:lnTo>
                <a:lnTo>
                  <a:pt x="837" y="17"/>
                </a:lnTo>
                <a:lnTo>
                  <a:pt x="839" y="17"/>
                </a:lnTo>
                <a:lnTo>
                  <a:pt x="840" y="17"/>
                </a:lnTo>
                <a:lnTo>
                  <a:pt x="841" y="17"/>
                </a:lnTo>
                <a:lnTo>
                  <a:pt x="841" y="18"/>
                </a:lnTo>
                <a:lnTo>
                  <a:pt x="843" y="18"/>
                </a:lnTo>
                <a:lnTo>
                  <a:pt x="847" y="18"/>
                </a:lnTo>
                <a:lnTo>
                  <a:pt x="849" y="20"/>
                </a:lnTo>
                <a:lnTo>
                  <a:pt x="849" y="18"/>
                </a:lnTo>
                <a:lnTo>
                  <a:pt x="850" y="18"/>
                </a:lnTo>
                <a:lnTo>
                  <a:pt x="852" y="18"/>
                </a:lnTo>
                <a:lnTo>
                  <a:pt x="854" y="18"/>
                </a:lnTo>
                <a:lnTo>
                  <a:pt x="856" y="18"/>
                </a:lnTo>
                <a:lnTo>
                  <a:pt x="857" y="18"/>
                </a:lnTo>
                <a:lnTo>
                  <a:pt x="858" y="20"/>
                </a:lnTo>
                <a:lnTo>
                  <a:pt x="860" y="20"/>
                </a:lnTo>
                <a:lnTo>
                  <a:pt x="861" y="20"/>
                </a:lnTo>
                <a:lnTo>
                  <a:pt x="862" y="20"/>
                </a:lnTo>
                <a:lnTo>
                  <a:pt x="864" y="20"/>
                </a:lnTo>
                <a:lnTo>
                  <a:pt x="865" y="20"/>
                </a:lnTo>
                <a:lnTo>
                  <a:pt x="865" y="21"/>
                </a:lnTo>
                <a:lnTo>
                  <a:pt x="866" y="21"/>
                </a:lnTo>
                <a:lnTo>
                  <a:pt x="867" y="21"/>
                </a:lnTo>
                <a:lnTo>
                  <a:pt x="869" y="22"/>
                </a:lnTo>
                <a:lnTo>
                  <a:pt x="870" y="24"/>
                </a:lnTo>
                <a:lnTo>
                  <a:pt x="871" y="24"/>
                </a:lnTo>
                <a:lnTo>
                  <a:pt x="873" y="24"/>
                </a:lnTo>
                <a:lnTo>
                  <a:pt x="874" y="24"/>
                </a:lnTo>
                <a:lnTo>
                  <a:pt x="874" y="25"/>
                </a:lnTo>
                <a:lnTo>
                  <a:pt x="875" y="25"/>
                </a:lnTo>
                <a:lnTo>
                  <a:pt x="877" y="25"/>
                </a:lnTo>
                <a:lnTo>
                  <a:pt x="878" y="25"/>
                </a:lnTo>
                <a:lnTo>
                  <a:pt x="881" y="24"/>
                </a:lnTo>
                <a:lnTo>
                  <a:pt x="883" y="24"/>
                </a:lnTo>
                <a:lnTo>
                  <a:pt x="884" y="22"/>
                </a:lnTo>
                <a:lnTo>
                  <a:pt x="887" y="22"/>
                </a:lnTo>
                <a:lnTo>
                  <a:pt x="888" y="21"/>
                </a:lnTo>
                <a:lnTo>
                  <a:pt x="890" y="21"/>
                </a:lnTo>
                <a:lnTo>
                  <a:pt x="891" y="21"/>
                </a:lnTo>
                <a:lnTo>
                  <a:pt x="892" y="20"/>
                </a:lnTo>
                <a:lnTo>
                  <a:pt x="894" y="20"/>
                </a:lnTo>
                <a:lnTo>
                  <a:pt x="895" y="20"/>
                </a:lnTo>
                <a:lnTo>
                  <a:pt x="898" y="20"/>
                </a:lnTo>
                <a:lnTo>
                  <a:pt x="899" y="20"/>
                </a:lnTo>
                <a:lnTo>
                  <a:pt x="900" y="18"/>
                </a:lnTo>
                <a:lnTo>
                  <a:pt x="902" y="17"/>
                </a:lnTo>
                <a:lnTo>
                  <a:pt x="903" y="17"/>
                </a:lnTo>
                <a:lnTo>
                  <a:pt x="904" y="17"/>
                </a:lnTo>
                <a:lnTo>
                  <a:pt x="904" y="16"/>
                </a:lnTo>
                <a:lnTo>
                  <a:pt x="905" y="17"/>
                </a:lnTo>
                <a:lnTo>
                  <a:pt x="907" y="17"/>
                </a:lnTo>
                <a:lnTo>
                  <a:pt x="908" y="16"/>
                </a:lnTo>
                <a:lnTo>
                  <a:pt x="909" y="16"/>
                </a:lnTo>
                <a:lnTo>
                  <a:pt x="909" y="15"/>
                </a:lnTo>
                <a:lnTo>
                  <a:pt x="911" y="15"/>
                </a:lnTo>
                <a:lnTo>
                  <a:pt x="912" y="13"/>
                </a:lnTo>
                <a:lnTo>
                  <a:pt x="912" y="15"/>
                </a:lnTo>
                <a:lnTo>
                  <a:pt x="912" y="16"/>
                </a:lnTo>
                <a:lnTo>
                  <a:pt x="912" y="15"/>
                </a:lnTo>
                <a:lnTo>
                  <a:pt x="913" y="15"/>
                </a:lnTo>
                <a:lnTo>
                  <a:pt x="913" y="13"/>
                </a:lnTo>
                <a:lnTo>
                  <a:pt x="915" y="13"/>
                </a:lnTo>
                <a:lnTo>
                  <a:pt x="915" y="15"/>
                </a:lnTo>
                <a:lnTo>
                  <a:pt x="916" y="15"/>
                </a:lnTo>
                <a:lnTo>
                  <a:pt x="916" y="16"/>
                </a:lnTo>
                <a:lnTo>
                  <a:pt x="917" y="15"/>
                </a:lnTo>
                <a:lnTo>
                  <a:pt x="917" y="16"/>
                </a:lnTo>
                <a:lnTo>
                  <a:pt x="919" y="16"/>
                </a:lnTo>
                <a:lnTo>
                  <a:pt x="919" y="15"/>
                </a:lnTo>
                <a:lnTo>
                  <a:pt x="917" y="13"/>
                </a:lnTo>
                <a:lnTo>
                  <a:pt x="917" y="12"/>
                </a:lnTo>
                <a:lnTo>
                  <a:pt x="919" y="12"/>
                </a:lnTo>
                <a:lnTo>
                  <a:pt x="920" y="13"/>
                </a:lnTo>
                <a:lnTo>
                  <a:pt x="919" y="15"/>
                </a:lnTo>
                <a:lnTo>
                  <a:pt x="920" y="15"/>
                </a:lnTo>
                <a:lnTo>
                  <a:pt x="920" y="16"/>
                </a:lnTo>
                <a:lnTo>
                  <a:pt x="920" y="15"/>
                </a:lnTo>
                <a:lnTo>
                  <a:pt x="921" y="15"/>
                </a:lnTo>
                <a:lnTo>
                  <a:pt x="922" y="15"/>
                </a:lnTo>
                <a:lnTo>
                  <a:pt x="922" y="13"/>
                </a:lnTo>
                <a:lnTo>
                  <a:pt x="924" y="13"/>
                </a:lnTo>
                <a:lnTo>
                  <a:pt x="922" y="12"/>
                </a:lnTo>
                <a:lnTo>
                  <a:pt x="922" y="11"/>
                </a:lnTo>
                <a:lnTo>
                  <a:pt x="924" y="11"/>
                </a:lnTo>
                <a:lnTo>
                  <a:pt x="925" y="12"/>
                </a:lnTo>
                <a:lnTo>
                  <a:pt x="926" y="12"/>
                </a:lnTo>
                <a:lnTo>
                  <a:pt x="926" y="11"/>
                </a:lnTo>
                <a:lnTo>
                  <a:pt x="928" y="12"/>
                </a:lnTo>
                <a:lnTo>
                  <a:pt x="929" y="12"/>
                </a:lnTo>
                <a:lnTo>
                  <a:pt x="929" y="13"/>
                </a:lnTo>
                <a:lnTo>
                  <a:pt x="928" y="13"/>
                </a:lnTo>
                <a:lnTo>
                  <a:pt x="926" y="15"/>
                </a:lnTo>
                <a:lnTo>
                  <a:pt x="928" y="15"/>
                </a:lnTo>
                <a:lnTo>
                  <a:pt x="926" y="15"/>
                </a:lnTo>
                <a:lnTo>
                  <a:pt x="925" y="15"/>
                </a:lnTo>
                <a:lnTo>
                  <a:pt x="925" y="16"/>
                </a:lnTo>
                <a:lnTo>
                  <a:pt x="924" y="17"/>
                </a:lnTo>
                <a:lnTo>
                  <a:pt x="924" y="16"/>
                </a:lnTo>
                <a:lnTo>
                  <a:pt x="922" y="16"/>
                </a:lnTo>
                <a:lnTo>
                  <a:pt x="921" y="16"/>
                </a:lnTo>
                <a:lnTo>
                  <a:pt x="921" y="17"/>
                </a:lnTo>
                <a:lnTo>
                  <a:pt x="921" y="18"/>
                </a:lnTo>
                <a:lnTo>
                  <a:pt x="922" y="18"/>
                </a:lnTo>
                <a:lnTo>
                  <a:pt x="922" y="20"/>
                </a:lnTo>
                <a:lnTo>
                  <a:pt x="924" y="21"/>
                </a:lnTo>
                <a:lnTo>
                  <a:pt x="925" y="22"/>
                </a:lnTo>
                <a:lnTo>
                  <a:pt x="925" y="24"/>
                </a:lnTo>
                <a:lnTo>
                  <a:pt x="926" y="24"/>
                </a:lnTo>
                <a:lnTo>
                  <a:pt x="928" y="24"/>
                </a:lnTo>
                <a:lnTo>
                  <a:pt x="929" y="24"/>
                </a:lnTo>
                <a:lnTo>
                  <a:pt x="929" y="25"/>
                </a:lnTo>
                <a:lnTo>
                  <a:pt x="929" y="26"/>
                </a:lnTo>
                <a:lnTo>
                  <a:pt x="930" y="26"/>
                </a:lnTo>
                <a:lnTo>
                  <a:pt x="932" y="26"/>
                </a:lnTo>
                <a:lnTo>
                  <a:pt x="932" y="28"/>
                </a:lnTo>
                <a:lnTo>
                  <a:pt x="933" y="29"/>
                </a:lnTo>
                <a:lnTo>
                  <a:pt x="934" y="29"/>
                </a:lnTo>
                <a:lnTo>
                  <a:pt x="936" y="29"/>
                </a:lnTo>
                <a:lnTo>
                  <a:pt x="936" y="30"/>
                </a:lnTo>
                <a:lnTo>
                  <a:pt x="937" y="32"/>
                </a:lnTo>
                <a:lnTo>
                  <a:pt x="937" y="33"/>
                </a:lnTo>
                <a:lnTo>
                  <a:pt x="938" y="34"/>
                </a:lnTo>
                <a:lnTo>
                  <a:pt x="941" y="35"/>
                </a:lnTo>
                <a:lnTo>
                  <a:pt x="943" y="38"/>
                </a:lnTo>
                <a:lnTo>
                  <a:pt x="945" y="38"/>
                </a:lnTo>
                <a:lnTo>
                  <a:pt x="946" y="38"/>
                </a:lnTo>
                <a:lnTo>
                  <a:pt x="947" y="38"/>
                </a:lnTo>
                <a:lnTo>
                  <a:pt x="949" y="38"/>
                </a:lnTo>
                <a:lnTo>
                  <a:pt x="949" y="37"/>
                </a:lnTo>
                <a:lnTo>
                  <a:pt x="951" y="37"/>
                </a:lnTo>
                <a:lnTo>
                  <a:pt x="951" y="35"/>
                </a:lnTo>
                <a:lnTo>
                  <a:pt x="953" y="35"/>
                </a:lnTo>
                <a:lnTo>
                  <a:pt x="954" y="35"/>
                </a:lnTo>
                <a:lnTo>
                  <a:pt x="955" y="35"/>
                </a:lnTo>
                <a:lnTo>
                  <a:pt x="956" y="35"/>
                </a:lnTo>
                <a:lnTo>
                  <a:pt x="958" y="35"/>
                </a:lnTo>
                <a:lnTo>
                  <a:pt x="959" y="35"/>
                </a:lnTo>
                <a:lnTo>
                  <a:pt x="960" y="35"/>
                </a:lnTo>
                <a:lnTo>
                  <a:pt x="960" y="37"/>
                </a:lnTo>
                <a:lnTo>
                  <a:pt x="962" y="37"/>
                </a:lnTo>
                <a:lnTo>
                  <a:pt x="963" y="38"/>
                </a:lnTo>
                <a:lnTo>
                  <a:pt x="963" y="37"/>
                </a:lnTo>
                <a:lnTo>
                  <a:pt x="964" y="37"/>
                </a:lnTo>
                <a:lnTo>
                  <a:pt x="966" y="37"/>
                </a:lnTo>
                <a:lnTo>
                  <a:pt x="967" y="37"/>
                </a:lnTo>
                <a:lnTo>
                  <a:pt x="967" y="35"/>
                </a:lnTo>
                <a:lnTo>
                  <a:pt x="968" y="35"/>
                </a:lnTo>
                <a:lnTo>
                  <a:pt x="970" y="35"/>
                </a:lnTo>
                <a:lnTo>
                  <a:pt x="971" y="35"/>
                </a:lnTo>
                <a:lnTo>
                  <a:pt x="972" y="35"/>
                </a:lnTo>
                <a:lnTo>
                  <a:pt x="974" y="35"/>
                </a:lnTo>
                <a:lnTo>
                  <a:pt x="974" y="34"/>
                </a:lnTo>
                <a:lnTo>
                  <a:pt x="975" y="34"/>
                </a:lnTo>
                <a:lnTo>
                  <a:pt x="975" y="33"/>
                </a:lnTo>
                <a:lnTo>
                  <a:pt x="975" y="32"/>
                </a:lnTo>
                <a:lnTo>
                  <a:pt x="976" y="32"/>
                </a:lnTo>
                <a:lnTo>
                  <a:pt x="976" y="30"/>
                </a:lnTo>
                <a:lnTo>
                  <a:pt x="977" y="32"/>
                </a:lnTo>
                <a:lnTo>
                  <a:pt x="977" y="33"/>
                </a:lnTo>
                <a:lnTo>
                  <a:pt x="977" y="34"/>
                </a:lnTo>
                <a:lnTo>
                  <a:pt x="979" y="34"/>
                </a:lnTo>
                <a:lnTo>
                  <a:pt x="979" y="35"/>
                </a:lnTo>
                <a:lnTo>
                  <a:pt x="980" y="35"/>
                </a:lnTo>
                <a:lnTo>
                  <a:pt x="980" y="37"/>
                </a:lnTo>
                <a:lnTo>
                  <a:pt x="981" y="37"/>
                </a:lnTo>
                <a:lnTo>
                  <a:pt x="981" y="38"/>
                </a:lnTo>
                <a:lnTo>
                  <a:pt x="983" y="39"/>
                </a:lnTo>
                <a:lnTo>
                  <a:pt x="984" y="41"/>
                </a:lnTo>
                <a:lnTo>
                  <a:pt x="987" y="43"/>
                </a:lnTo>
                <a:lnTo>
                  <a:pt x="989" y="46"/>
                </a:lnTo>
                <a:lnTo>
                  <a:pt x="991" y="47"/>
                </a:lnTo>
                <a:lnTo>
                  <a:pt x="992" y="47"/>
                </a:lnTo>
                <a:lnTo>
                  <a:pt x="993" y="47"/>
                </a:lnTo>
                <a:lnTo>
                  <a:pt x="994" y="49"/>
                </a:lnTo>
                <a:lnTo>
                  <a:pt x="996" y="49"/>
                </a:lnTo>
                <a:lnTo>
                  <a:pt x="997" y="50"/>
                </a:lnTo>
                <a:lnTo>
                  <a:pt x="998" y="51"/>
                </a:lnTo>
                <a:lnTo>
                  <a:pt x="1000" y="51"/>
                </a:lnTo>
                <a:lnTo>
                  <a:pt x="1001" y="51"/>
                </a:lnTo>
                <a:lnTo>
                  <a:pt x="1001" y="52"/>
                </a:lnTo>
                <a:lnTo>
                  <a:pt x="1000" y="52"/>
                </a:lnTo>
                <a:lnTo>
                  <a:pt x="1000" y="54"/>
                </a:lnTo>
                <a:lnTo>
                  <a:pt x="1001" y="54"/>
                </a:lnTo>
                <a:lnTo>
                  <a:pt x="1002" y="55"/>
                </a:lnTo>
                <a:lnTo>
                  <a:pt x="1002" y="56"/>
                </a:lnTo>
                <a:lnTo>
                  <a:pt x="1004" y="56"/>
                </a:lnTo>
                <a:lnTo>
                  <a:pt x="1006" y="59"/>
                </a:lnTo>
                <a:lnTo>
                  <a:pt x="1008" y="60"/>
                </a:lnTo>
                <a:lnTo>
                  <a:pt x="1009" y="62"/>
                </a:lnTo>
                <a:lnTo>
                  <a:pt x="1010" y="63"/>
                </a:lnTo>
                <a:lnTo>
                  <a:pt x="1011" y="64"/>
                </a:lnTo>
                <a:lnTo>
                  <a:pt x="1011" y="66"/>
                </a:lnTo>
                <a:lnTo>
                  <a:pt x="1013" y="66"/>
                </a:lnTo>
                <a:lnTo>
                  <a:pt x="1013" y="67"/>
                </a:lnTo>
                <a:lnTo>
                  <a:pt x="1014" y="68"/>
                </a:lnTo>
                <a:lnTo>
                  <a:pt x="1014" y="69"/>
                </a:lnTo>
                <a:lnTo>
                  <a:pt x="1015" y="71"/>
                </a:lnTo>
                <a:lnTo>
                  <a:pt x="1017" y="72"/>
                </a:lnTo>
                <a:lnTo>
                  <a:pt x="1017" y="73"/>
                </a:lnTo>
                <a:lnTo>
                  <a:pt x="1018" y="73"/>
                </a:lnTo>
                <a:lnTo>
                  <a:pt x="1018" y="75"/>
                </a:lnTo>
                <a:lnTo>
                  <a:pt x="1018" y="76"/>
                </a:lnTo>
                <a:lnTo>
                  <a:pt x="1019" y="76"/>
                </a:lnTo>
                <a:lnTo>
                  <a:pt x="1019" y="75"/>
                </a:lnTo>
                <a:lnTo>
                  <a:pt x="1021" y="76"/>
                </a:lnTo>
                <a:lnTo>
                  <a:pt x="1021" y="75"/>
                </a:lnTo>
                <a:lnTo>
                  <a:pt x="1022" y="75"/>
                </a:lnTo>
                <a:lnTo>
                  <a:pt x="1022" y="76"/>
                </a:lnTo>
                <a:lnTo>
                  <a:pt x="1023" y="76"/>
                </a:lnTo>
                <a:lnTo>
                  <a:pt x="1025" y="76"/>
                </a:lnTo>
                <a:lnTo>
                  <a:pt x="1026" y="76"/>
                </a:lnTo>
                <a:lnTo>
                  <a:pt x="1027" y="76"/>
                </a:lnTo>
                <a:lnTo>
                  <a:pt x="1028" y="77"/>
                </a:lnTo>
                <a:lnTo>
                  <a:pt x="1030" y="77"/>
                </a:lnTo>
                <a:lnTo>
                  <a:pt x="1030" y="79"/>
                </a:lnTo>
                <a:lnTo>
                  <a:pt x="1028" y="79"/>
                </a:lnTo>
                <a:lnTo>
                  <a:pt x="1030" y="79"/>
                </a:lnTo>
                <a:lnTo>
                  <a:pt x="1030" y="80"/>
                </a:lnTo>
                <a:lnTo>
                  <a:pt x="1031" y="80"/>
                </a:lnTo>
                <a:lnTo>
                  <a:pt x="1031" y="79"/>
                </a:lnTo>
                <a:lnTo>
                  <a:pt x="1032" y="80"/>
                </a:lnTo>
                <a:lnTo>
                  <a:pt x="1032" y="81"/>
                </a:lnTo>
                <a:lnTo>
                  <a:pt x="1032" y="83"/>
                </a:lnTo>
                <a:lnTo>
                  <a:pt x="1031" y="83"/>
                </a:lnTo>
                <a:lnTo>
                  <a:pt x="1032" y="83"/>
                </a:lnTo>
                <a:lnTo>
                  <a:pt x="1032" y="84"/>
                </a:lnTo>
                <a:lnTo>
                  <a:pt x="1034" y="85"/>
                </a:lnTo>
                <a:lnTo>
                  <a:pt x="1032" y="85"/>
                </a:lnTo>
                <a:lnTo>
                  <a:pt x="1032" y="86"/>
                </a:lnTo>
                <a:lnTo>
                  <a:pt x="1034" y="86"/>
                </a:lnTo>
                <a:lnTo>
                  <a:pt x="1034" y="88"/>
                </a:lnTo>
                <a:lnTo>
                  <a:pt x="1034" y="89"/>
                </a:lnTo>
                <a:lnTo>
                  <a:pt x="1032" y="90"/>
                </a:lnTo>
                <a:lnTo>
                  <a:pt x="1032" y="92"/>
                </a:lnTo>
                <a:lnTo>
                  <a:pt x="1032" y="93"/>
                </a:lnTo>
                <a:lnTo>
                  <a:pt x="1031" y="93"/>
                </a:lnTo>
                <a:lnTo>
                  <a:pt x="1031" y="94"/>
                </a:lnTo>
                <a:lnTo>
                  <a:pt x="1032" y="96"/>
                </a:lnTo>
                <a:lnTo>
                  <a:pt x="1031" y="96"/>
                </a:lnTo>
                <a:lnTo>
                  <a:pt x="1031" y="97"/>
                </a:lnTo>
                <a:lnTo>
                  <a:pt x="1032" y="97"/>
                </a:lnTo>
                <a:lnTo>
                  <a:pt x="1032" y="98"/>
                </a:lnTo>
                <a:lnTo>
                  <a:pt x="1034" y="98"/>
                </a:lnTo>
                <a:lnTo>
                  <a:pt x="1035" y="98"/>
                </a:lnTo>
                <a:lnTo>
                  <a:pt x="1035" y="100"/>
                </a:lnTo>
                <a:lnTo>
                  <a:pt x="1036" y="100"/>
                </a:lnTo>
                <a:lnTo>
                  <a:pt x="1038" y="100"/>
                </a:lnTo>
                <a:lnTo>
                  <a:pt x="1039" y="100"/>
                </a:lnTo>
                <a:lnTo>
                  <a:pt x="1040" y="100"/>
                </a:lnTo>
                <a:lnTo>
                  <a:pt x="1040" y="98"/>
                </a:lnTo>
                <a:lnTo>
                  <a:pt x="1042" y="98"/>
                </a:lnTo>
                <a:lnTo>
                  <a:pt x="1042" y="97"/>
                </a:lnTo>
                <a:lnTo>
                  <a:pt x="1043" y="97"/>
                </a:lnTo>
                <a:lnTo>
                  <a:pt x="1044" y="97"/>
                </a:lnTo>
                <a:lnTo>
                  <a:pt x="1046" y="97"/>
                </a:lnTo>
                <a:lnTo>
                  <a:pt x="1047" y="97"/>
                </a:lnTo>
                <a:lnTo>
                  <a:pt x="1048" y="97"/>
                </a:lnTo>
                <a:lnTo>
                  <a:pt x="1047" y="97"/>
                </a:lnTo>
                <a:lnTo>
                  <a:pt x="1048" y="97"/>
                </a:lnTo>
                <a:lnTo>
                  <a:pt x="1049" y="98"/>
                </a:lnTo>
                <a:lnTo>
                  <a:pt x="1051" y="98"/>
                </a:lnTo>
                <a:lnTo>
                  <a:pt x="1052" y="98"/>
                </a:lnTo>
                <a:lnTo>
                  <a:pt x="1052" y="100"/>
                </a:lnTo>
                <a:lnTo>
                  <a:pt x="1053" y="100"/>
                </a:lnTo>
                <a:lnTo>
                  <a:pt x="1053" y="101"/>
                </a:lnTo>
                <a:lnTo>
                  <a:pt x="1055" y="101"/>
                </a:lnTo>
                <a:lnTo>
                  <a:pt x="1056" y="101"/>
                </a:lnTo>
                <a:lnTo>
                  <a:pt x="1056" y="102"/>
                </a:lnTo>
                <a:lnTo>
                  <a:pt x="1057" y="102"/>
                </a:lnTo>
                <a:lnTo>
                  <a:pt x="1059" y="104"/>
                </a:lnTo>
                <a:lnTo>
                  <a:pt x="1057" y="105"/>
                </a:lnTo>
                <a:lnTo>
                  <a:pt x="1059" y="106"/>
                </a:lnTo>
                <a:lnTo>
                  <a:pt x="1059" y="107"/>
                </a:lnTo>
                <a:lnTo>
                  <a:pt x="1059" y="109"/>
                </a:lnTo>
                <a:lnTo>
                  <a:pt x="1059" y="110"/>
                </a:lnTo>
                <a:lnTo>
                  <a:pt x="1056" y="113"/>
                </a:lnTo>
                <a:lnTo>
                  <a:pt x="1056" y="114"/>
                </a:lnTo>
                <a:lnTo>
                  <a:pt x="1055" y="114"/>
                </a:lnTo>
                <a:lnTo>
                  <a:pt x="1053" y="115"/>
                </a:lnTo>
                <a:lnTo>
                  <a:pt x="1052" y="115"/>
                </a:lnTo>
                <a:lnTo>
                  <a:pt x="1051" y="117"/>
                </a:lnTo>
                <a:lnTo>
                  <a:pt x="1049" y="117"/>
                </a:lnTo>
                <a:lnTo>
                  <a:pt x="1048" y="118"/>
                </a:lnTo>
                <a:lnTo>
                  <a:pt x="1047" y="119"/>
                </a:lnTo>
                <a:lnTo>
                  <a:pt x="1046" y="119"/>
                </a:lnTo>
                <a:lnTo>
                  <a:pt x="1046" y="121"/>
                </a:lnTo>
                <a:lnTo>
                  <a:pt x="1046" y="122"/>
                </a:lnTo>
                <a:lnTo>
                  <a:pt x="1044" y="122"/>
                </a:lnTo>
                <a:lnTo>
                  <a:pt x="1044" y="123"/>
                </a:lnTo>
                <a:lnTo>
                  <a:pt x="1043" y="123"/>
                </a:lnTo>
                <a:lnTo>
                  <a:pt x="1043" y="124"/>
                </a:lnTo>
                <a:lnTo>
                  <a:pt x="1043" y="126"/>
                </a:lnTo>
                <a:lnTo>
                  <a:pt x="1043" y="127"/>
                </a:lnTo>
                <a:lnTo>
                  <a:pt x="1042" y="128"/>
                </a:lnTo>
                <a:lnTo>
                  <a:pt x="1042" y="131"/>
                </a:lnTo>
                <a:lnTo>
                  <a:pt x="1042" y="132"/>
                </a:lnTo>
                <a:lnTo>
                  <a:pt x="1043" y="132"/>
                </a:lnTo>
                <a:lnTo>
                  <a:pt x="1043" y="134"/>
                </a:lnTo>
                <a:lnTo>
                  <a:pt x="1043" y="135"/>
                </a:lnTo>
                <a:lnTo>
                  <a:pt x="1043" y="136"/>
                </a:lnTo>
                <a:lnTo>
                  <a:pt x="1044" y="136"/>
                </a:lnTo>
                <a:lnTo>
                  <a:pt x="1044" y="139"/>
                </a:lnTo>
                <a:lnTo>
                  <a:pt x="1044" y="141"/>
                </a:lnTo>
                <a:lnTo>
                  <a:pt x="1044" y="143"/>
                </a:lnTo>
                <a:lnTo>
                  <a:pt x="1044" y="144"/>
                </a:lnTo>
                <a:lnTo>
                  <a:pt x="1046" y="144"/>
                </a:lnTo>
                <a:lnTo>
                  <a:pt x="1046" y="145"/>
                </a:lnTo>
                <a:lnTo>
                  <a:pt x="1044" y="147"/>
                </a:lnTo>
                <a:lnTo>
                  <a:pt x="1044" y="148"/>
                </a:lnTo>
                <a:lnTo>
                  <a:pt x="1043" y="149"/>
                </a:lnTo>
                <a:lnTo>
                  <a:pt x="1043" y="151"/>
                </a:lnTo>
                <a:lnTo>
                  <a:pt x="1042" y="152"/>
                </a:lnTo>
                <a:lnTo>
                  <a:pt x="1042" y="153"/>
                </a:lnTo>
                <a:lnTo>
                  <a:pt x="1042" y="156"/>
                </a:lnTo>
                <a:lnTo>
                  <a:pt x="1042" y="157"/>
                </a:lnTo>
                <a:lnTo>
                  <a:pt x="1042" y="158"/>
                </a:lnTo>
                <a:lnTo>
                  <a:pt x="1042" y="160"/>
                </a:lnTo>
                <a:lnTo>
                  <a:pt x="1043" y="160"/>
                </a:lnTo>
                <a:lnTo>
                  <a:pt x="1043" y="161"/>
                </a:lnTo>
                <a:lnTo>
                  <a:pt x="1043" y="162"/>
                </a:lnTo>
                <a:lnTo>
                  <a:pt x="1044" y="164"/>
                </a:lnTo>
                <a:lnTo>
                  <a:pt x="1044" y="165"/>
                </a:lnTo>
                <a:lnTo>
                  <a:pt x="1043" y="165"/>
                </a:lnTo>
                <a:lnTo>
                  <a:pt x="1043" y="168"/>
                </a:lnTo>
                <a:lnTo>
                  <a:pt x="1043" y="169"/>
                </a:lnTo>
                <a:lnTo>
                  <a:pt x="1042" y="170"/>
                </a:lnTo>
                <a:lnTo>
                  <a:pt x="1042" y="172"/>
                </a:lnTo>
                <a:lnTo>
                  <a:pt x="1042" y="173"/>
                </a:lnTo>
                <a:lnTo>
                  <a:pt x="1042" y="174"/>
                </a:lnTo>
                <a:lnTo>
                  <a:pt x="1040" y="176"/>
                </a:lnTo>
                <a:lnTo>
                  <a:pt x="1040" y="177"/>
                </a:lnTo>
                <a:lnTo>
                  <a:pt x="1042" y="177"/>
                </a:lnTo>
                <a:lnTo>
                  <a:pt x="1042" y="178"/>
                </a:lnTo>
                <a:lnTo>
                  <a:pt x="1042" y="179"/>
                </a:lnTo>
                <a:lnTo>
                  <a:pt x="1040" y="179"/>
                </a:lnTo>
                <a:lnTo>
                  <a:pt x="1040" y="181"/>
                </a:lnTo>
                <a:lnTo>
                  <a:pt x="1040" y="183"/>
                </a:lnTo>
                <a:lnTo>
                  <a:pt x="1040" y="185"/>
                </a:lnTo>
                <a:lnTo>
                  <a:pt x="1042" y="187"/>
                </a:lnTo>
                <a:lnTo>
                  <a:pt x="1043" y="189"/>
                </a:lnTo>
                <a:lnTo>
                  <a:pt x="1044" y="190"/>
                </a:lnTo>
                <a:lnTo>
                  <a:pt x="1046" y="191"/>
                </a:lnTo>
                <a:lnTo>
                  <a:pt x="1047" y="193"/>
                </a:lnTo>
                <a:lnTo>
                  <a:pt x="1049" y="194"/>
                </a:lnTo>
                <a:lnTo>
                  <a:pt x="1049" y="195"/>
                </a:lnTo>
                <a:lnTo>
                  <a:pt x="1051" y="195"/>
                </a:lnTo>
                <a:lnTo>
                  <a:pt x="1052" y="198"/>
                </a:lnTo>
                <a:lnTo>
                  <a:pt x="1053" y="198"/>
                </a:lnTo>
                <a:lnTo>
                  <a:pt x="1053" y="199"/>
                </a:lnTo>
                <a:lnTo>
                  <a:pt x="1055" y="200"/>
                </a:lnTo>
                <a:lnTo>
                  <a:pt x="1055" y="202"/>
                </a:lnTo>
                <a:lnTo>
                  <a:pt x="1055" y="203"/>
                </a:lnTo>
                <a:lnTo>
                  <a:pt x="1055" y="204"/>
                </a:lnTo>
                <a:lnTo>
                  <a:pt x="1056" y="206"/>
                </a:lnTo>
                <a:lnTo>
                  <a:pt x="1056" y="207"/>
                </a:lnTo>
                <a:lnTo>
                  <a:pt x="1057" y="207"/>
                </a:lnTo>
                <a:lnTo>
                  <a:pt x="1057" y="208"/>
                </a:lnTo>
                <a:lnTo>
                  <a:pt x="1057" y="210"/>
                </a:lnTo>
                <a:lnTo>
                  <a:pt x="1056" y="211"/>
                </a:lnTo>
                <a:lnTo>
                  <a:pt x="1056" y="212"/>
                </a:lnTo>
                <a:lnTo>
                  <a:pt x="1057" y="212"/>
                </a:lnTo>
                <a:lnTo>
                  <a:pt x="1057" y="213"/>
                </a:lnTo>
                <a:lnTo>
                  <a:pt x="1057" y="215"/>
                </a:lnTo>
                <a:lnTo>
                  <a:pt x="1057" y="216"/>
                </a:lnTo>
                <a:lnTo>
                  <a:pt x="1059" y="217"/>
                </a:lnTo>
                <a:lnTo>
                  <a:pt x="1059" y="221"/>
                </a:lnTo>
                <a:lnTo>
                  <a:pt x="1057" y="221"/>
                </a:lnTo>
                <a:lnTo>
                  <a:pt x="1056" y="223"/>
                </a:lnTo>
                <a:lnTo>
                  <a:pt x="1055" y="223"/>
                </a:lnTo>
                <a:lnTo>
                  <a:pt x="1053" y="223"/>
                </a:lnTo>
                <a:lnTo>
                  <a:pt x="1053" y="224"/>
                </a:lnTo>
                <a:lnTo>
                  <a:pt x="1052" y="225"/>
                </a:lnTo>
                <a:lnTo>
                  <a:pt x="1049" y="227"/>
                </a:lnTo>
                <a:lnTo>
                  <a:pt x="1048" y="229"/>
                </a:lnTo>
                <a:lnTo>
                  <a:pt x="1048" y="230"/>
                </a:lnTo>
                <a:lnTo>
                  <a:pt x="1048" y="232"/>
                </a:lnTo>
                <a:lnTo>
                  <a:pt x="1047" y="232"/>
                </a:lnTo>
                <a:lnTo>
                  <a:pt x="1047" y="233"/>
                </a:lnTo>
                <a:lnTo>
                  <a:pt x="1047" y="234"/>
                </a:lnTo>
                <a:lnTo>
                  <a:pt x="1046" y="234"/>
                </a:lnTo>
                <a:lnTo>
                  <a:pt x="1044" y="236"/>
                </a:lnTo>
                <a:lnTo>
                  <a:pt x="1043" y="237"/>
                </a:lnTo>
                <a:lnTo>
                  <a:pt x="1042" y="238"/>
                </a:lnTo>
                <a:lnTo>
                  <a:pt x="1039" y="240"/>
                </a:lnTo>
                <a:lnTo>
                  <a:pt x="1038" y="240"/>
                </a:lnTo>
                <a:lnTo>
                  <a:pt x="1038" y="241"/>
                </a:lnTo>
                <a:lnTo>
                  <a:pt x="1036" y="241"/>
                </a:lnTo>
                <a:lnTo>
                  <a:pt x="1035" y="241"/>
                </a:lnTo>
                <a:lnTo>
                  <a:pt x="1034" y="241"/>
                </a:lnTo>
                <a:lnTo>
                  <a:pt x="1032" y="241"/>
                </a:lnTo>
                <a:lnTo>
                  <a:pt x="1031" y="241"/>
                </a:lnTo>
                <a:lnTo>
                  <a:pt x="1031" y="242"/>
                </a:lnTo>
                <a:lnTo>
                  <a:pt x="1030" y="242"/>
                </a:lnTo>
                <a:lnTo>
                  <a:pt x="1030" y="244"/>
                </a:lnTo>
                <a:lnTo>
                  <a:pt x="1031" y="245"/>
                </a:lnTo>
                <a:lnTo>
                  <a:pt x="1031" y="244"/>
                </a:lnTo>
                <a:lnTo>
                  <a:pt x="1032" y="245"/>
                </a:lnTo>
                <a:lnTo>
                  <a:pt x="1032" y="246"/>
                </a:lnTo>
                <a:lnTo>
                  <a:pt x="1031" y="246"/>
                </a:lnTo>
                <a:lnTo>
                  <a:pt x="1031" y="248"/>
                </a:lnTo>
                <a:lnTo>
                  <a:pt x="1031" y="249"/>
                </a:lnTo>
                <a:lnTo>
                  <a:pt x="1032" y="250"/>
                </a:lnTo>
                <a:lnTo>
                  <a:pt x="1032" y="251"/>
                </a:lnTo>
                <a:lnTo>
                  <a:pt x="1031" y="251"/>
                </a:lnTo>
                <a:lnTo>
                  <a:pt x="1030" y="251"/>
                </a:lnTo>
                <a:lnTo>
                  <a:pt x="1028" y="251"/>
                </a:lnTo>
                <a:lnTo>
                  <a:pt x="1028" y="253"/>
                </a:lnTo>
                <a:lnTo>
                  <a:pt x="1027" y="253"/>
                </a:lnTo>
                <a:lnTo>
                  <a:pt x="1027" y="254"/>
                </a:lnTo>
                <a:lnTo>
                  <a:pt x="1027" y="255"/>
                </a:lnTo>
                <a:lnTo>
                  <a:pt x="1028" y="255"/>
                </a:lnTo>
                <a:lnTo>
                  <a:pt x="1027" y="257"/>
                </a:lnTo>
                <a:lnTo>
                  <a:pt x="1026" y="257"/>
                </a:lnTo>
                <a:lnTo>
                  <a:pt x="1025" y="258"/>
                </a:lnTo>
                <a:lnTo>
                  <a:pt x="1025" y="259"/>
                </a:lnTo>
                <a:lnTo>
                  <a:pt x="1025" y="261"/>
                </a:lnTo>
                <a:lnTo>
                  <a:pt x="1026" y="261"/>
                </a:lnTo>
                <a:lnTo>
                  <a:pt x="1026" y="262"/>
                </a:lnTo>
                <a:lnTo>
                  <a:pt x="1026" y="263"/>
                </a:lnTo>
                <a:lnTo>
                  <a:pt x="1026" y="265"/>
                </a:lnTo>
                <a:lnTo>
                  <a:pt x="1026" y="266"/>
                </a:lnTo>
                <a:lnTo>
                  <a:pt x="1026" y="267"/>
                </a:lnTo>
                <a:lnTo>
                  <a:pt x="1027" y="268"/>
                </a:lnTo>
                <a:lnTo>
                  <a:pt x="1026" y="268"/>
                </a:lnTo>
                <a:lnTo>
                  <a:pt x="1026" y="270"/>
                </a:lnTo>
                <a:lnTo>
                  <a:pt x="1027" y="270"/>
                </a:lnTo>
                <a:lnTo>
                  <a:pt x="1027" y="271"/>
                </a:lnTo>
                <a:lnTo>
                  <a:pt x="1028" y="271"/>
                </a:lnTo>
                <a:lnTo>
                  <a:pt x="1028" y="272"/>
                </a:lnTo>
                <a:lnTo>
                  <a:pt x="1030" y="274"/>
                </a:lnTo>
                <a:lnTo>
                  <a:pt x="1031" y="275"/>
                </a:lnTo>
                <a:lnTo>
                  <a:pt x="1032" y="276"/>
                </a:lnTo>
                <a:lnTo>
                  <a:pt x="1034" y="276"/>
                </a:lnTo>
                <a:lnTo>
                  <a:pt x="1034" y="278"/>
                </a:lnTo>
                <a:lnTo>
                  <a:pt x="1032" y="279"/>
                </a:lnTo>
                <a:lnTo>
                  <a:pt x="1031" y="279"/>
                </a:lnTo>
                <a:lnTo>
                  <a:pt x="1031" y="278"/>
                </a:lnTo>
                <a:lnTo>
                  <a:pt x="1030" y="278"/>
                </a:lnTo>
                <a:lnTo>
                  <a:pt x="1028" y="278"/>
                </a:lnTo>
                <a:lnTo>
                  <a:pt x="1027" y="278"/>
                </a:lnTo>
                <a:lnTo>
                  <a:pt x="1026" y="276"/>
                </a:lnTo>
                <a:lnTo>
                  <a:pt x="1023" y="275"/>
                </a:lnTo>
                <a:lnTo>
                  <a:pt x="1023" y="276"/>
                </a:lnTo>
                <a:lnTo>
                  <a:pt x="1022" y="276"/>
                </a:lnTo>
                <a:lnTo>
                  <a:pt x="1021" y="276"/>
                </a:lnTo>
                <a:lnTo>
                  <a:pt x="1019" y="276"/>
                </a:lnTo>
                <a:lnTo>
                  <a:pt x="1018" y="276"/>
                </a:lnTo>
                <a:lnTo>
                  <a:pt x="1018" y="278"/>
                </a:lnTo>
                <a:lnTo>
                  <a:pt x="1018" y="279"/>
                </a:lnTo>
                <a:lnTo>
                  <a:pt x="1018" y="280"/>
                </a:lnTo>
                <a:lnTo>
                  <a:pt x="1019" y="282"/>
                </a:lnTo>
                <a:lnTo>
                  <a:pt x="1019" y="283"/>
                </a:lnTo>
                <a:lnTo>
                  <a:pt x="1019" y="284"/>
                </a:lnTo>
                <a:lnTo>
                  <a:pt x="1019" y="285"/>
                </a:lnTo>
                <a:lnTo>
                  <a:pt x="1019" y="287"/>
                </a:lnTo>
                <a:lnTo>
                  <a:pt x="1019" y="288"/>
                </a:lnTo>
                <a:lnTo>
                  <a:pt x="1021" y="289"/>
                </a:lnTo>
                <a:lnTo>
                  <a:pt x="1021" y="291"/>
                </a:lnTo>
                <a:lnTo>
                  <a:pt x="1022" y="291"/>
                </a:lnTo>
                <a:lnTo>
                  <a:pt x="1023" y="292"/>
                </a:lnTo>
                <a:lnTo>
                  <a:pt x="1022" y="293"/>
                </a:lnTo>
                <a:lnTo>
                  <a:pt x="1022" y="295"/>
                </a:lnTo>
                <a:lnTo>
                  <a:pt x="1021" y="295"/>
                </a:lnTo>
                <a:lnTo>
                  <a:pt x="1021" y="293"/>
                </a:lnTo>
                <a:lnTo>
                  <a:pt x="1019" y="293"/>
                </a:lnTo>
                <a:lnTo>
                  <a:pt x="1019" y="292"/>
                </a:lnTo>
                <a:lnTo>
                  <a:pt x="1018" y="292"/>
                </a:lnTo>
                <a:lnTo>
                  <a:pt x="1018" y="293"/>
                </a:lnTo>
                <a:lnTo>
                  <a:pt x="1018" y="295"/>
                </a:lnTo>
                <a:lnTo>
                  <a:pt x="1017" y="295"/>
                </a:lnTo>
                <a:lnTo>
                  <a:pt x="1017" y="296"/>
                </a:lnTo>
                <a:lnTo>
                  <a:pt x="1015" y="295"/>
                </a:lnTo>
                <a:lnTo>
                  <a:pt x="1015" y="293"/>
                </a:lnTo>
                <a:lnTo>
                  <a:pt x="1017" y="292"/>
                </a:lnTo>
                <a:lnTo>
                  <a:pt x="1018" y="292"/>
                </a:lnTo>
                <a:lnTo>
                  <a:pt x="1018" y="291"/>
                </a:lnTo>
                <a:lnTo>
                  <a:pt x="1017" y="291"/>
                </a:lnTo>
                <a:lnTo>
                  <a:pt x="1017" y="292"/>
                </a:lnTo>
                <a:lnTo>
                  <a:pt x="1015" y="292"/>
                </a:lnTo>
                <a:lnTo>
                  <a:pt x="1015" y="291"/>
                </a:lnTo>
                <a:lnTo>
                  <a:pt x="1014" y="289"/>
                </a:lnTo>
                <a:lnTo>
                  <a:pt x="1014" y="288"/>
                </a:lnTo>
                <a:lnTo>
                  <a:pt x="1014" y="287"/>
                </a:lnTo>
                <a:lnTo>
                  <a:pt x="1013" y="285"/>
                </a:lnTo>
                <a:lnTo>
                  <a:pt x="1011" y="285"/>
                </a:lnTo>
                <a:lnTo>
                  <a:pt x="1010" y="285"/>
                </a:lnTo>
                <a:lnTo>
                  <a:pt x="1009" y="285"/>
                </a:lnTo>
                <a:lnTo>
                  <a:pt x="1009" y="287"/>
                </a:lnTo>
                <a:lnTo>
                  <a:pt x="1009" y="288"/>
                </a:lnTo>
                <a:lnTo>
                  <a:pt x="1008" y="289"/>
                </a:lnTo>
                <a:lnTo>
                  <a:pt x="1008" y="291"/>
                </a:lnTo>
                <a:lnTo>
                  <a:pt x="1008" y="292"/>
                </a:lnTo>
                <a:lnTo>
                  <a:pt x="1006" y="292"/>
                </a:lnTo>
                <a:lnTo>
                  <a:pt x="1006" y="293"/>
                </a:lnTo>
                <a:lnTo>
                  <a:pt x="1005" y="293"/>
                </a:lnTo>
                <a:lnTo>
                  <a:pt x="1005" y="292"/>
                </a:lnTo>
                <a:lnTo>
                  <a:pt x="1004" y="292"/>
                </a:lnTo>
                <a:lnTo>
                  <a:pt x="1001" y="292"/>
                </a:lnTo>
                <a:lnTo>
                  <a:pt x="1000" y="292"/>
                </a:lnTo>
                <a:lnTo>
                  <a:pt x="1000" y="293"/>
                </a:lnTo>
                <a:lnTo>
                  <a:pt x="998" y="295"/>
                </a:lnTo>
                <a:lnTo>
                  <a:pt x="997" y="293"/>
                </a:lnTo>
                <a:lnTo>
                  <a:pt x="996" y="295"/>
                </a:lnTo>
                <a:lnTo>
                  <a:pt x="996" y="293"/>
                </a:lnTo>
                <a:lnTo>
                  <a:pt x="994" y="293"/>
                </a:lnTo>
                <a:lnTo>
                  <a:pt x="994" y="295"/>
                </a:lnTo>
                <a:lnTo>
                  <a:pt x="993" y="296"/>
                </a:lnTo>
                <a:lnTo>
                  <a:pt x="993" y="297"/>
                </a:lnTo>
                <a:lnTo>
                  <a:pt x="992" y="297"/>
                </a:lnTo>
                <a:lnTo>
                  <a:pt x="993" y="299"/>
                </a:lnTo>
                <a:lnTo>
                  <a:pt x="992" y="300"/>
                </a:lnTo>
                <a:lnTo>
                  <a:pt x="992" y="301"/>
                </a:lnTo>
                <a:lnTo>
                  <a:pt x="992" y="302"/>
                </a:lnTo>
                <a:lnTo>
                  <a:pt x="991" y="302"/>
                </a:lnTo>
                <a:lnTo>
                  <a:pt x="992" y="305"/>
                </a:lnTo>
                <a:lnTo>
                  <a:pt x="991" y="305"/>
                </a:lnTo>
                <a:lnTo>
                  <a:pt x="991" y="306"/>
                </a:lnTo>
                <a:lnTo>
                  <a:pt x="989" y="306"/>
                </a:lnTo>
                <a:lnTo>
                  <a:pt x="989" y="308"/>
                </a:lnTo>
                <a:lnTo>
                  <a:pt x="989" y="309"/>
                </a:lnTo>
                <a:lnTo>
                  <a:pt x="988" y="310"/>
                </a:lnTo>
                <a:lnTo>
                  <a:pt x="988" y="312"/>
                </a:lnTo>
                <a:lnTo>
                  <a:pt x="987" y="312"/>
                </a:lnTo>
                <a:lnTo>
                  <a:pt x="985" y="310"/>
                </a:lnTo>
                <a:lnTo>
                  <a:pt x="985" y="309"/>
                </a:lnTo>
                <a:lnTo>
                  <a:pt x="984" y="308"/>
                </a:lnTo>
                <a:lnTo>
                  <a:pt x="983" y="308"/>
                </a:lnTo>
                <a:lnTo>
                  <a:pt x="981" y="308"/>
                </a:lnTo>
                <a:lnTo>
                  <a:pt x="980" y="306"/>
                </a:lnTo>
                <a:lnTo>
                  <a:pt x="979" y="306"/>
                </a:lnTo>
                <a:lnTo>
                  <a:pt x="979" y="305"/>
                </a:lnTo>
                <a:lnTo>
                  <a:pt x="977" y="305"/>
                </a:lnTo>
                <a:lnTo>
                  <a:pt x="976" y="304"/>
                </a:lnTo>
                <a:lnTo>
                  <a:pt x="975" y="304"/>
                </a:lnTo>
                <a:lnTo>
                  <a:pt x="974" y="304"/>
                </a:lnTo>
                <a:lnTo>
                  <a:pt x="972" y="304"/>
                </a:lnTo>
                <a:lnTo>
                  <a:pt x="968" y="304"/>
                </a:lnTo>
                <a:lnTo>
                  <a:pt x="967" y="304"/>
                </a:lnTo>
                <a:lnTo>
                  <a:pt x="966" y="304"/>
                </a:lnTo>
                <a:lnTo>
                  <a:pt x="963" y="304"/>
                </a:lnTo>
                <a:lnTo>
                  <a:pt x="962" y="304"/>
                </a:lnTo>
                <a:lnTo>
                  <a:pt x="960" y="304"/>
                </a:lnTo>
                <a:lnTo>
                  <a:pt x="960" y="305"/>
                </a:lnTo>
                <a:lnTo>
                  <a:pt x="959" y="305"/>
                </a:lnTo>
                <a:lnTo>
                  <a:pt x="959" y="304"/>
                </a:lnTo>
                <a:lnTo>
                  <a:pt x="958" y="304"/>
                </a:lnTo>
                <a:lnTo>
                  <a:pt x="956" y="304"/>
                </a:lnTo>
                <a:lnTo>
                  <a:pt x="956" y="302"/>
                </a:lnTo>
                <a:lnTo>
                  <a:pt x="956" y="301"/>
                </a:lnTo>
                <a:lnTo>
                  <a:pt x="955" y="301"/>
                </a:lnTo>
                <a:lnTo>
                  <a:pt x="956" y="301"/>
                </a:lnTo>
                <a:lnTo>
                  <a:pt x="956" y="300"/>
                </a:lnTo>
                <a:lnTo>
                  <a:pt x="956" y="299"/>
                </a:lnTo>
                <a:lnTo>
                  <a:pt x="955" y="297"/>
                </a:lnTo>
                <a:lnTo>
                  <a:pt x="954" y="297"/>
                </a:lnTo>
                <a:lnTo>
                  <a:pt x="953" y="297"/>
                </a:lnTo>
                <a:lnTo>
                  <a:pt x="953" y="296"/>
                </a:lnTo>
                <a:lnTo>
                  <a:pt x="953" y="295"/>
                </a:lnTo>
                <a:lnTo>
                  <a:pt x="953" y="293"/>
                </a:lnTo>
                <a:lnTo>
                  <a:pt x="953" y="292"/>
                </a:lnTo>
                <a:lnTo>
                  <a:pt x="954" y="291"/>
                </a:lnTo>
                <a:lnTo>
                  <a:pt x="954" y="289"/>
                </a:lnTo>
                <a:lnTo>
                  <a:pt x="954" y="288"/>
                </a:lnTo>
                <a:lnTo>
                  <a:pt x="954" y="287"/>
                </a:lnTo>
                <a:lnTo>
                  <a:pt x="954" y="285"/>
                </a:lnTo>
                <a:lnTo>
                  <a:pt x="954" y="284"/>
                </a:lnTo>
                <a:lnTo>
                  <a:pt x="954" y="283"/>
                </a:lnTo>
                <a:lnTo>
                  <a:pt x="954" y="282"/>
                </a:lnTo>
                <a:lnTo>
                  <a:pt x="955" y="283"/>
                </a:lnTo>
                <a:lnTo>
                  <a:pt x="956" y="283"/>
                </a:lnTo>
                <a:lnTo>
                  <a:pt x="956" y="284"/>
                </a:lnTo>
                <a:lnTo>
                  <a:pt x="955" y="285"/>
                </a:lnTo>
                <a:lnTo>
                  <a:pt x="955" y="287"/>
                </a:lnTo>
                <a:lnTo>
                  <a:pt x="955" y="288"/>
                </a:lnTo>
                <a:lnTo>
                  <a:pt x="955" y="289"/>
                </a:lnTo>
                <a:lnTo>
                  <a:pt x="956" y="288"/>
                </a:lnTo>
                <a:lnTo>
                  <a:pt x="958" y="287"/>
                </a:lnTo>
                <a:lnTo>
                  <a:pt x="958" y="284"/>
                </a:lnTo>
                <a:lnTo>
                  <a:pt x="958" y="283"/>
                </a:lnTo>
                <a:lnTo>
                  <a:pt x="958" y="282"/>
                </a:lnTo>
                <a:lnTo>
                  <a:pt x="956" y="282"/>
                </a:lnTo>
                <a:lnTo>
                  <a:pt x="955" y="282"/>
                </a:lnTo>
                <a:lnTo>
                  <a:pt x="955" y="280"/>
                </a:lnTo>
                <a:lnTo>
                  <a:pt x="954" y="280"/>
                </a:lnTo>
                <a:lnTo>
                  <a:pt x="954" y="279"/>
                </a:lnTo>
                <a:lnTo>
                  <a:pt x="953" y="279"/>
                </a:lnTo>
                <a:lnTo>
                  <a:pt x="951" y="279"/>
                </a:lnTo>
                <a:lnTo>
                  <a:pt x="951" y="280"/>
                </a:lnTo>
                <a:lnTo>
                  <a:pt x="950" y="280"/>
                </a:lnTo>
                <a:lnTo>
                  <a:pt x="950" y="282"/>
                </a:lnTo>
                <a:lnTo>
                  <a:pt x="951" y="282"/>
                </a:lnTo>
                <a:lnTo>
                  <a:pt x="950" y="283"/>
                </a:lnTo>
                <a:lnTo>
                  <a:pt x="949" y="283"/>
                </a:lnTo>
                <a:lnTo>
                  <a:pt x="950" y="283"/>
                </a:lnTo>
                <a:lnTo>
                  <a:pt x="951" y="284"/>
                </a:lnTo>
                <a:lnTo>
                  <a:pt x="950" y="284"/>
                </a:lnTo>
                <a:lnTo>
                  <a:pt x="949" y="284"/>
                </a:lnTo>
                <a:lnTo>
                  <a:pt x="949" y="283"/>
                </a:lnTo>
                <a:lnTo>
                  <a:pt x="947" y="283"/>
                </a:lnTo>
                <a:lnTo>
                  <a:pt x="946" y="282"/>
                </a:lnTo>
                <a:lnTo>
                  <a:pt x="946" y="280"/>
                </a:lnTo>
                <a:lnTo>
                  <a:pt x="945" y="279"/>
                </a:lnTo>
                <a:lnTo>
                  <a:pt x="943" y="279"/>
                </a:lnTo>
                <a:lnTo>
                  <a:pt x="942" y="279"/>
                </a:lnTo>
                <a:lnTo>
                  <a:pt x="942" y="278"/>
                </a:lnTo>
                <a:lnTo>
                  <a:pt x="941" y="278"/>
                </a:lnTo>
                <a:lnTo>
                  <a:pt x="939" y="276"/>
                </a:lnTo>
                <a:lnTo>
                  <a:pt x="938" y="276"/>
                </a:lnTo>
                <a:lnTo>
                  <a:pt x="938" y="275"/>
                </a:lnTo>
                <a:lnTo>
                  <a:pt x="937" y="275"/>
                </a:lnTo>
                <a:lnTo>
                  <a:pt x="937" y="274"/>
                </a:lnTo>
                <a:lnTo>
                  <a:pt x="937" y="272"/>
                </a:lnTo>
                <a:lnTo>
                  <a:pt x="936" y="271"/>
                </a:lnTo>
                <a:lnTo>
                  <a:pt x="936" y="270"/>
                </a:lnTo>
                <a:lnTo>
                  <a:pt x="934" y="268"/>
                </a:lnTo>
                <a:lnTo>
                  <a:pt x="934" y="267"/>
                </a:lnTo>
                <a:lnTo>
                  <a:pt x="933" y="266"/>
                </a:lnTo>
                <a:lnTo>
                  <a:pt x="932" y="265"/>
                </a:lnTo>
                <a:lnTo>
                  <a:pt x="930" y="265"/>
                </a:lnTo>
                <a:lnTo>
                  <a:pt x="929" y="265"/>
                </a:lnTo>
                <a:lnTo>
                  <a:pt x="928" y="263"/>
                </a:lnTo>
                <a:lnTo>
                  <a:pt x="926" y="263"/>
                </a:lnTo>
                <a:lnTo>
                  <a:pt x="925" y="262"/>
                </a:lnTo>
                <a:lnTo>
                  <a:pt x="925" y="261"/>
                </a:lnTo>
                <a:lnTo>
                  <a:pt x="925" y="259"/>
                </a:lnTo>
                <a:lnTo>
                  <a:pt x="922" y="257"/>
                </a:lnTo>
                <a:lnTo>
                  <a:pt x="922" y="255"/>
                </a:lnTo>
                <a:lnTo>
                  <a:pt x="921" y="255"/>
                </a:lnTo>
                <a:lnTo>
                  <a:pt x="921" y="254"/>
                </a:lnTo>
                <a:lnTo>
                  <a:pt x="921" y="253"/>
                </a:lnTo>
                <a:lnTo>
                  <a:pt x="920" y="253"/>
                </a:lnTo>
                <a:lnTo>
                  <a:pt x="920" y="250"/>
                </a:lnTo>
                <a:lnTo>
                  <a:pt x="919" y="250"/>
                </a:lnTo>
                <a:lnTo>
                  <a:pt x="919" y="249"/>
                </a:lnTo>
                <a:lnTo>
                  <a:pt x="917" y="248"/>
                </a:lnTo>
                <a:lnTo>
                  <a:pt x="916" y="248"/>
                </a:lnTo>
                <a:lnTo>
                  <a:pt x="915" y="246"/>
                </a:lnTo>
                <a:lnTo>
                  <a:pt x="915" y="245"/>
                </a:lnTo>
                <a:lnTo>
                  <a:pt x="915" y="244"/>
                </a:lnTo>
                <a:lnTo>
                  <a:pt x="915" y="242"/>
                </a:lnTo>
                <a:lnTo>
                  <a:pt x="913" y="241"/>
                </a:lnTo>
                <a:lnTo>
                  <a:pt x="912" y="241"/>
                </a:lnTo>
                <a:lnTo>
                  <a:pt x="912" y="240"/>
                </a:lnTo>
                <a:lnTo>
                  <a:pt x="912" y="237"/>
                </a:lnTo>
                <a:lnTo>
                  <a:pt x="912" y="236"/>
                </a:lnTo>
                <a:lnTo>
                  <a:pt x="913" y="234"/>
                </a:lnTo>
                <a:lnTo>
                  <a:pt x="913" y="233"/>
                </a:lnTo>
                <a:lnTo>
                  <a:pt x="915" y="232"/>
                </a:lnTo>
                <a:lnTo>
                  <a:pt x="916" y="232"/>
                </a:lnTo>
                <a:lnTo>
                  <a:pt x="916" y="230"/>
                </a:lnTo>
                <a:lnTo>
                  <a:pt x="916" y="229"/>
                </a:lnTo>
                <a:lnTo>
                  <a:pt x="917" y="229"/>
                </a:lnTo>
                <a:lnTo>
                  <a:pt x="917" y="227"/>
                </a:lnTo>
                <a:lnTo>
                  <a:pt x="916" y="225"/>
                </a:lnTo>
                <a:lnTo>
                  <a:pt x="916" y="224"/>
                </a:lnTo>
                <a:lnTo>
                  <a:pt x="916" y="223"/>
                </a:lnTo>
                <a:lnTo>
                  <a:pt x="915" y="220"/>
                </a:lnTo>
                <a:lnTo>
                  <a:pt x="915" y="219"/>
                </a:lnTo>
                <a:lnTo>
                  <a:pt x="913" y="219"/>
                </a:lnTo>
                <a:lnTo>
                  <a:pt x="913" y="217"/>
                </a:lnTo>
                <a:lnTo>
                  <a:pt x="912" y="217"/>
                </a:lnTo>
                <a:lnTo>
                  <a:pt x="912" y="216"/>
                </a:lnTo>
                <a:lnTo>
                  <a:pt x="912" y="215"/>
                </a:lnTo>
                <a:lnTo>
                  <a:pt x="911" y="215"/>
                </a:lnTo>
                <a:lnTo>
                  <a:pt x="911" y="213"/>
                </a:lnTo>
                <a:lnTo>
                  <a:pt x="909" y="211"/>
                </a:lnTo>
                <a:lnTo>
                  <a:pt x="908" y="210"/>
                </a:lnTo>
                <a:lnTo>
                  <a:pt x="907" y="210"/>
                </a:lnTo>
                <a:lnTo>
                  <a:pt x="905" y="210"/>
                </a:lnTo>
                <a:lnTo>
                  <a:pt x="905" y="208"/>
                </a:lnTo>
                <a:lnTo>
                  <a:pt x="905" y="207"/>
                </a:lnTo>
                <a:lnTo>
                  <a:pt x="904" y="206"/>
                </a:lnTo>
                <a:lnTo>
                  <a:pt x="903" y="204"/>
                </a:lnTo>
                <a:lnTo>
                  <a:pt x="902" y="203"/>
                </a:lnTo>
                <a:lnTo>
                  <a:pt x="900" y="202"/>
                </a:lnTo>
                <a:lnTo>
                  <a:pt x="900" y="200"/>
                </a:lnTo>
                <a:lnTo>
                  <a:pt x="899" y="198"/>
                </a:lnTo>
                <a:lnTo>
                  <a:pt x="899" y="196"/>
                </a:lnTo>
                <a:lnTo>
                  <a:pt x="898" y="196"/>
                </a:lnTo>
                <a:lnTo>
                  <a:pt x="898" y="195"/>
                </a:lnTo>
                <a:lnTo>
                  <a:pt x="895" y="194"/>
                </a:lnTo>
                <a:lnTo>
                  <a:pt x="894" y="194"/>
                </a:lnTo>
                <a:lnTo>
                  <a:pt x="892" y="193"/>
                </a:lnTo>
                <a:lnTo>
                  <a:pt x="892" y="194"/>
                </a:lnTo>
                <a:lnTo>
                  <a:pt x="891" y="194"/>
                </a:lnTo>
                <a:lnTo>
                  <a:pt x="890" y="195"/>
                </a:lnTo>
                <a:lnTo>
                  <a:pt x="888" y="195"/>
                </a:lnTo>
                <a:lnTo>
                  <a:pt x="886" y="195"/>
                </a:lnTo>
                <a:lnTo>
                  <a:pt x="884" y="194"/>
                </a:lnTo>
                <a:lnTo>
                  <a:pt x="884" y="193"/>
                </a:lnTo>
                <a:lnTo>
                  <a:pt x="883" y="193"/>
                </a:lnTo>
                <a:lnTo>
                  <a:pt x="883" y="190"/>
                </a:lnTo>
                <a:lnTo>
                  <a:pt x="883" y="186"/>
                </a:lnTo>
                <a:lnTo>
                  <a:pt x="883" y="185"/>
                </a:lnTo>
                <a:lnTo>
                  <a:pt x="882" y="185"/>
                </a:lnTo>
                <a:lnTo>
                  <a:pt x="882" y="183"/>
                </a:lnTo>
                <a:lnTo>
                  <a:pt x="882" y="182"/>
                </a:lnTo>
                <a:lnTo>
                  <a:pt x="882" y="181"/>
                </a:lnTo>
                <a:lnTo>
                  <a:pt x="882" y="179"/>
                </a:lnTo>
                <a:lnTo>
                  <a:pt x="882" y="176"/>
                </a:lnTo>
                <a:lnTo>
                  <a:pt x="882" y="174"/>
                </a:lnTo>
                <a:lnTo>
                  <a:pt x="882" y="173"/>
                </a:lnTo>
                <a:lnTo>
                  <a:pt x="882" y="172"/>
                </a:lnTo>
                <a:lnTo>
                  <a:pt x="881" y="170"/>
                </a:lnTo>
                <a:lnTo>
                  <a:pt x="881" y="169"/>
                </a:lnTo>
                <a:lnTo>
                  <a:pt x="879" y="169"/>
                </a:lnTo>
                <a:lnTo>
                  <a:pt x="878" y="169"/>
                </a:lnTo>
                <a:lnTo>
                  <a:pt x="878" y="170"/>
                </a:lnTo>
                <a:lnTo>
                  <a:pt x="878" y="169"/>
                </a:lnTo>
                <a:lnTo>
                  <a:pt x="877" y="169"/>
                </a:lnTo>
                <a:lnTo>
                  <a:pt x="877" y="168"/>
                </a:lnTo>
                <a:lnTo>
                  <a:pt x="878" y="168"/>
                </a:lnTo>
                <a:lnTo>
                  <a:pt x="879" y="166"/>
                </a:lnTo>
                <a:lnTo>
                  <a:pt x="879" y="165"/>
                </a:lnTo>
                <a:lnTo>
                  <a:pt x="881" y="164"/>
                </a:lnTo>
                <a:lnTo>
                  <a:pt x="881" y="162"/>
                </a:lnTo>
                <a:lnTo>
                  <a:pt x="881" y="161"/>
                </a:lnTo>
                <a:lnTo>
                  <a:pt x="882" y="160"/>
                </a:lnTo>
                <a:lnTo>
                  <a:pt x="882" y="152"/>
                </a:lnTo>
                <a:lnTo>
                  <a:pt x="882" y="151"/>
                </a:lnTo>
                <a:lnTo>
                  <a:pt x="881" y="148"/>
                </a:lnTo>
                <a:lnTo>
                  <a:pt x="881" y="147"/>
                </a:lnTo>
                <a:lnTo>
                  <a:pt x="881" y="145"/>
                </a:lnTo>
                <a:lnTo>
                  <a:pt x="881" y="144"/>
                </a:lnTo>
                <a:lnTo>
                  <a:pt x="879" y="144"/>
                </a:lnTo>
                <a:lnTo>
                  <a:pt x="879" y="143"/>
                </a:lnTo>
                <a:lnTo>
                  <a:pt x="879" y="141"/>
                </a:lnTo>
                <a:lnTo>
                  <a:pt x="879" y="140"/>
                </a:lnTo>
                <a:lnTo>
                  <a:pt x="878" y="140"/>
                </a:lnTo>
                <a:lnTo>
                  <a:pt x="877" y="139"/>
                </a:lnTo>
                <a:lnTo>
                  <a:pt x="877" y="136"/>
                </a:lnTo>
                <a:lnTo>
                  <a:pt x="877" y="135"/>
                </a:lnTo>
                <a:lnTo>
                  <a:pt x="877" y="134"/>
                </a:lnTo>
                <a:lnTo>
                  <a:pt x="877" y="132"/>
                </a:lnTo>
                <a:lnTo>
                  <a:pt x="877" y="131"/>
                </a:lnTo>
                <a:lnTo>
                  <a:pt x="877" y="130"/>
                </a:lnTo>
                <a:lnTo>
                  <a:pt x="875" y="130"/>
                </a:lnTo>
                <a:lnTo>
                  <a:pt x="875" y="128"/>
                </a:lnTo>
                <a:lnTo>
                  <a:pt x="875" y="127"/>
                </a:lnTo>
                <a:lnTo>
                  <a:pt x="874" y="126"/>
                </a:lnTo>
                <a:lnTo>
                  <a:pt x="874" y="124"/>
                </a:lnTo>
                <a:lnTo>
                  <a:pt x="873" y="123"/>
                </a:lnTo>
                <a:lnTo>
                  <a:pt x="871" y="121"/>
                </a:lnTo>
                <a:lnTo>
                  <a:pt x="871" y="119"/>
                </a:lnTo>
                <a:lnTo>
                  <a:pt x="871" y="118"/>
                </a:lnTo>
                <a:lnTo>
                  <a:pt x="870" y="118"/>
                </a:lnTo>
                <a:lnTo>
                  <a:pt x="869" y="117"/>
                </a:lnTo>
                <a:lnTo>
                  <a:pt x="867" y="115"/>
                </a:lnTo>
                <a:lnTo>
                  <a:pt x="866" y="114"/>
                </a:lnTo>
                <a:lnTo>
                  <a:pt x="866" y="113"/>
                </a:lnTo>
                <a:lnTo>
                  <a:pt x="865" y="111"/>
                </a:lnTo>
                <a:lnTo>
                  <a:pt x="865" y="110"/>
                </a:lnTo>
                <a:lnTo>
                  <a:pt x="864" y="109"/>
                </a:lnTo>
                <a:lnTo>
                  <a:pt x="864" y="107"/>
                </a:lnTo>
                <a:lnTo>
                  <a:pt x="862" y="106"/>
                </a:lnTo>
                <a:lnTo>
                  <a:pt x="862" y="105"/>
                </a:lnTo>
                <a:lnTo>
                  <a:pt x="861" y="102"/>
                </a:lnTo>
                <a:lnTo>
                  <a:pt x="860" y="102"/>
                </a:lnTo>
                <a:lnTo>
                  <a:pt x="860" y="101"/>
                </a:lnTo>
                <a:lnTo>
                  <a:pt x="860" y="100"/>
                </a:lnTo>
                <a:lnTo>
                  <a:pt x="858" y="100"/>
                </a:lnTo>
                <a:lnTo>
                  <a:pt x="858" y="98"/>
                </a:lnTo>
                <a:lnTo>
                  <a:pt x="857" y="97"/>
                </a:lnTo>
                <a:lnTo>
                  <a:pt x="857" y="96"/>
                </a:lnTo>
                <a:lnTo>
                  <a:pt x="854" y="94"/>
                </a:lnTo>
                <a:lnTo>
                  <a:pt x="854" y="93"/>
                </a:lnTo>
                <a:lnTo>
                  <a:pt x="853" y="92"/>
                </a:lnTo>
                <a:lnTo>
                  <a:pt x="852" y="90"/>
                </a:lnTo>
                <a:lnTo>
                  <a:pt x="852" y="89"/>
                </a:lnTo>
                <a:lnTo>
                  <a:pt x="852" y="88"/>
                </a:lnTo>
                <a:lnTo>
                  <a:pt x="850" y="88"/>
                </a:lnTo>
                <a:lnTo>
                  <a:pt x="850" y="86"/>
                </a:lnTo>
                <a:lnTo>
                  <a:pt x="849" y="86"/>
                </a:lnTo>
                <a:lnTo>
                  <a:pt x="848" y="86"/>
                </a:lnTo>
                <a:lnTo>
                  <a:pt x="847" y="86"/>
                </a:lnTo>
                <a:lnTo>
                  <a:pt x="847" y="85"/>
                </a:lnTo>
                <a:lnTo>
                  <a:pt x="845" y="85"/>
                </a:lnTo>
                <a:lnTo>
                  <a:pt x="843" y="85"/>
                </a:lnTo>
                <a:lnTo>
                  <a:pt x="841" y="85"/>
                </a:lnTo>
                <a:lnTo>
                  <a:pt x="840" y="84"/>
                </a:lnTo>
                <a:lnTo>
                  <a:pt x="839" y="83"/>
                </a:lnTo>
                <a:lnTo>
                  <a:pt x="839" y="81"/>
                </a:lnTo>
                <a:lnTo>
                  <a:pt x="837" y="80"/>
                </a:lnTo>
                <a:lnTo>
                  <a:pt x="836" y="80"/>
                </a:lnTo>
                <a:lnTo>
                  <a:pt x="835" y="80"/>
                </a:lnTo>
                <a:lnTo>
                  <a:pt x="833" y="80"/>
                </a:lnTo>
                <a:lnTo>
                  <a:pt x="832" y="80"/>
                </a:lnTo>
                <a:lnTo>
                  <a:pt x="833" y="80"/>
                </a:lnTo>
                <a:lnTo>
                  <a:pt x="833" y="79"/>
                </a:lnTo>
                <a:lnTo>
                  <a:pt x="832" y="79"/>
                </a:lnTo>
                <a:lnTo>
                  <a:pt x="831" y="79"/>
                </a:lnTo>
                <a:lnTo>
                  <a:pt x="830" y="79"/>
                </a:lnTo>
                <a:lnTo>
                  <a:pt x="828" y="79"/>
                </a:lnTo>
                <a:lnTo>
                  <a:pt x="827" y="79"/>
                </a:lnTo>
                <a:lnTo>
                  <a:pt x="826" y="79"/>
                </a:lnTo>
                <a:lnTo>
                  <a:pt x="824" y="79"/>
                </a:lnTo>
                <a:lnTo>
                  <a:pt x="823" y="79"/>
                </a:lnTo>
                <a:lnTo>
                  <a:pt x="822" y="80"/>
                </a:lnTo>
                <a:lnTo>
                  <a:pt x="822" y="79"/>
                </a:lnTo>
                <a:lnTo>
                  <a:pt x="822" y="77"/>
                </a:lnTo>
                <a:lnTo>
                  <a:pt x="823" y="76"/>
                </a:lnTo>
                <a:lnTo>
                  <a:pt x="823" y="75"/>
                </a:lnTo>
                <a:lnTo>
                  <a:pt x="823" y="73"/>
                </a:lnTo>
                <a:lnTo>
                  <a:pt x="823" y="72"/>
                </a:lnTo>
                <a:lnTo>
                  <a:pt x="822" y="72"/>
                </a:lnTo>
                <a:lnTo>
                  <a:pt x="822" y="71"/>
                </a:lnTo>
                <a:lnTo>
                  <a:pt x="822" y="69"/>
                </a:lnTo>
                <a:lnTo>
                  <a:pt x="820" y="69"/>
                </a:lnTo>
                <a:lnTo>
                  <a:pt x="819" y="69"/>
                </a:lnTo>
                <a:lnTo>
                  <a:pt x="818" y="71"/>
                </a:lnTo>
                <a:lnTo>
                  <a:pt x="816" y="69"/>
                </a:lnTo>
                <a:lnTo>
                  <a:pt x="816" y="68"/>
                </a:lnTo>
                <a:lnTo>
                  <a:pt x="815" y="67"/>
                </a:lnTo>
                <a:lnTo>
                  <a:pt x="814" y="67"/>
                </a:lnTo>
                <a:lnTo>
                  <a:pt x="814" y="66"/>
                </a:lnTo>
                <a:lnTo>
                  <a:pt x="812" y="64"/>
                </a:lnTo>
                <a:lnTo>
                  <a:pt x="812" y="63"/>
                </a:lnTo>
                <a:lnTo>
                  <a:pt x="812" y="62"/>
                </a:lnTo>
                <a:lnTo>
                  <a:pt x="814" y="60"/>
                </a:lnTo>
                <a:lnTo>
                  <a:pt x="814" y="59"/>
                </a:lnTo>
                <a:lnTo>
                  <a:pt x="814" y="56"/>
                </a:lnTo>
                <a:lnTo>
                  <a:pt x="812" y="56"/>
                </a:lnTo>
                <a:lnTo>
                  <a:pt x="812" y="55"/>
                </a:lnTo>
                <a:lnTo>
                  <a:pt x="812" y="54"/>
                </a:lnTo>
                <a:lnTo>
                  <a:pt x="811" y="54"/>
                </a:lnTo>
                <a:lnTo>
                  <a:pt x="811" y="52"/>
                </a:lnTo>
                <a:lnTo>
                  <a:pt x="811" y="51"/>
                </a:lnTo>
                <a:lnTo>
                  <a:pt x="811" y="50"/>
                </a:lnTo>
                <a:lnTo>
                  <a:pt x="810" y="49"/>
                </a:lnTo>
                <a:lnTo>
                  <a:pt x="809" y="46"/>
                </a:lnTo>
                <a:lnTo>
                  <a:pt x="809" y="43"/>
                </a:lnTo>
                <a:lnTo>
                  <a:pt x="809" y="42"/>
                </a:lnTo>
                <a:lnTo>
                  <a:pt x="810" y="42"/>
                </a:lnTo>
                <a:lnTo>
                  <a:pt x="810" y="41"/>
                </a:lnTo>
                <a:lnTo>
                  <a:pt x="810" y="39"/>
                </a:lnTo>
                <a:lnTo>
                  <a:pt x="810" y="38"/>
                </a:lnTo>
                <a:lnTo>
                  <a:pt x="809" y="38"/>
                </a:lnTo>
                <a:lnTo>
                  <a:pt x="809" y="37"/>
                </a:lnTo>
                <a:lnTo>
                  <a:pt x="807" y="35"/>
                </a:lnTo>
                <a:lnTo>
                  <a:pt x="806" y="34"/>
                </a:lnTo>
                <a:lnTo>
                  <a:pt x="805" y="34"/>
                </a:lnTo>
                <a:lnTo>
                  <a:pt x="803" y="34"/>
                </a:lnTo>
                <a:lnTo>
                  <a:pt x="802" y="33"/>
                </a:lnTo>
                <a:lnTo>
                  <a:pt x="801" y="34"/>
                </a:lnTo>
                <a:lnTo>
                  <a:pt x="799" y="34"/>
                </a:lnTo>
                <a:lnTo>
                  <a:pt x="798" y="35"/>
                </a:lnTo>
                <a:lnTo>
                  <a:pt x="797" y="35"/>
                </a:lnTo>
                <a:lnTo>
                  <a:pt x="797" y="37"/>
                </a:lnTo>
                <a:lnTo>
                  <a:pt x="794" y="37"/>
                </a:lnTo>
                <a:lnTo>
                  <a:pt x="793" y="37"/>
                </a:lnTo>
                <a:lnTo>
                  <a:pt x="792" y="37"/>
                </a:lnTo>
                <a:lnTo>
                  <a:pt x="792" y="38"/>
                </a:lnTo>
                <a:lnTo>
                  <a:pt x="792" y="39"/>
                </a:lnTo>
                <a:lnTo>
                  <a:pt x="792" y="41"/>
                </a:lnTo>
                <a:lnTo>
                  <a:pt x="792" y="42"/>
                </a:lnTo>
                <a:lnTo>
                  <a:pt x="793" y="42"/>
                </a:lnTo>
                <a:lnTo>
                  <a:pt x="793" y="43"/>
                </a:lnTo>
                <a:lnTo>
                  <a:pt x="792" y="45"/>
                </a:lnTo>
                <a:lnTo>
                  <a:pt x="790" y="46"/>
                </a:lnTo>
                <a:lnTo>
                  <a:pt x="790" y="45"/>
                </a:lnTo>
                <a:lnTo>
                  <a:pt x="790" y="46"/>
                </a:lnTo>
                <a:lnTo>
                  <a:pt x="789" y="45"/>
                </a:lnTo>
                <a:lnTo>
                  <a:pt x="789" y="46"/>
                </a:lnTo>
                <a:lnTo>
                  <a:pt x="789" y="45"/>
                </a:lnTo>
                <a:lnTo>
                  <a:pt x="788" y="45"/>
                </a:lnTo>
                <a:lnTo>
                  <a:pt x="786" y="45"/>
                </a:lnTo>
                <a:lnTo>
                  <a:pt x="785" y="43"/>
                </a:lnTo>
                <a:lnTo>
                  <a:pt x="784" y="43"/>
                </a:lnTo>
                <a:lnTo>
                  <a:pt x="782" y="43"/>
                </a:lnTo>
                <a:lnTo>
                  <a:pt x="781" y="43"/>
                </a:lnTo>
                <a:lnTo>
                  <a:pt x="780" y="43"/>
                </a:lnTo>
                <a:lnTo>
                  <a:pt x="780" y="42"/>
                </a:lnTo>
                <a:lnTo>
                  <a:pt x="778" y="41"/>
                </a:lnTo>
                <a:lnTo>
                  <a:pt x="777" y="41"/>
                </a:lnTo>
                <a:lnTo>
                  <a:pt x="777" y="39"/>
                </a:lnTo>
                <a:lnTo>
                  <a:pt x="776" y="38"/>
                </a:lnTo>
                <a:lnTo>
                  <a:pt x="775" y="37"/>
                </a:lnTo>
                <a:lnTo>
                  <a:pt x="775" y="35"/>
                </a:lnTo>
                <a:lnTo>
                  <a:pt x="773" y="35"/>
                </a:lnTo>
                <a:lnTo>
                  <a:pt x="773" y="34"/>
                </a:lnTo>
                <a:lnTo>
                  <a:pt x="773" y="33"/>
                </a:lnTo>
                <a:lnTo>
                  <a:pt x="773" y="32"/>
                </a:lnTo>
                <a:lnTo>
                  <a:pt x="772" y="32"/>
                </a:lnTo>
                <a:lnTo>
                  <a:pt x="772" y="30"/>
                </a:lnTo>
                <a:lnTo>
                  <a:pt x="771" y="30"/>
                </a:lnTo>
                <a:lnTo>
                  <a:pt x="771" y="29"/>
                </a:lnTo>
                <a:lnTo>
                  <a:pt x="772" y="29"/>
                </a:lnTo>
                <a:lnTo>
                  <a:pt x="772" y="28"/>
                </a:lnTo>
                <a:lnTo>
                  <a:pt x="773" y="26"/>
                </a:lnTo>
                <a:lnTo>
                  <a:pt x="773" y="25"/>
                </a:lnTo>
                <a:lnTo>
                  <a:pt x="773" y="24"/>
                </a:lnTo>
                <a:lnTo>
                  <a:pt x="773" y="22"/>
                </a:lnTo>
                <a:lnTo>
                  <a:pt x="775" y="22"/>
                </a:lnTo>
                <a:lnTo>
                  <a:pt x="775" y="21"/>
                </a:lnTo>
                <a:lnTo>
                  <a:pt x="776" y="21"/>
                </a:lnTo>
                <a:lnTo>
                  <a:pt x="776" y="20"/>
                </a:lnTo>
                <a:lnTo>
                  <a:pt x="777" y="20"/>
                </a:lnTo>
                <a:lnTo>
                  <a:pt x="777" y="18"/>
                </a:lnTo>
                <a:lnTo>
                  <a:pt x="778" y="18"/>
                </a:lnTo>
                <a:lnTo>
                  <a:pt x="780" y="17"/>
                </a:lnTo>
                <a:lnTo>
                  <a:pt x="781" y="17"/>
                </a:lnTo>
                <a:lnTo>
                  <a:pt x="781" y="16"/>
                </a:lnTo>
                <a:lnTo>
                  <a:pt x="782" y="15"/>
                </a:lnTo>
                <a:lnTo>
                  <a:pt x="784" y="15"/>
                </a:lnTo>
                <a:lnTo>
                  <a:pt x="785" y="13"/>
                </a:lnTo>
                <a:lnTo>
                  <a:pt x="786" y="13"/>
                </a:lnTo>
                <a:lnTo>
                  <a:pt x="788" y="12"/>
                </a:lnTo>
                <a:lnTo>
                  <a:pt x="789" y="12"/>
                </a:lnTo>
                <a:lnTo>
                  <a:pt x="790" y="12"/>
                </a:lnTo>
                <a:lnTo>
                  <a:pt x="790" y="11"/>
                </a:lnTo>
                <a:lnTo>
                  <a:pt x="792" y="12"/>
                </a:lnTo>
                <a:lnTo>
                  <a:pt x="792" y="11"/>
                </a:lnTo>
                <a:lnTo>
                  <a:pt x="793" y="11"/>
                </a:lnTo>
                <a:lnTo>
                  <a:pt x="794" y="11"/>
                </a:lnTo>
                <a:lnTo>
                  <a:pt x="795" y="11"/>
                </a:lnTo>
                <a:lnTo>
                  <a:pt x="797" y="11"/>
                </a:lnTo>
                <a:lnTo>
                  <a:pt x="797" y="9"/>
                </a:lnTo>
                <a:lnTo>
                  <a:pt x="798" y="9"/>
                </a:lnTo>
                <a:close/>
                <a:moveTo>
                  <a:pt x="921" y="13"/>
                </a:moveTo>
                <a:lnTo>
                  <a:pt x="920" y="12"/>
                </a:lnTo>
                <a:lnTo>
                  <a:pt x="919" y="12"/>
                </a:lnTo>
                <a:lnTo>
                  <a:pt x="919" y="11"/>
                </a:lnTo>
                <a:lnTo>
                  <a:pt x="920" y="11"/>
                </a:lnTo>
                <a:lnTo>
                  <a:pt x="920" y="9"/>
                </a:lnTo>
                <a:lnTo>
                  <a:pt x="921" y="11"/>
                </a:lnTo>
                <a:lnTo>
                  <a:pt x="921" y="12"/>
                </a:lnTo>
                <a:lnTo>
                  <a:pt x="921" y="13"/>
                </a:lnTo>
                <a:close/>
                <a:moveTo>
                  <a:pt x="1128" y="9"/>
                </a:moveTo>
                <a:lnTo>
                  <a:pt x="1128" y="11"/>
                </a:lnTo>
                <a:lnTo>
                  <a:pt x="1128" y="9"/>
                </a:lnTo>
                <a:lnTo>
                  <a:pt x="1127" y="9"/>
                </a:lnTo>
                <a:lnTo>
                  <a:pt x="1128" y="9"/>
                </a:lnTo>
                <a:close/>
                <a:moveTo>
                  <a:pt x="1127" y="9"/>
                </a:moveTo>
                <a:lnTo>
                  <a:pt x="1125" y="9"/>
                </a:lnTo>
                <a:lnTo>
                  <a:pt x="1125" y="8"/>
                </a:lnTo>
                <a:lnTo>
                  <a:pt x="1127" y="8"/>
                </a:lnTo>
                <a:lnTo>
                  <a:pt x="1127" y="9"/>
                </a:lnTo>
                <a:close/>
                <a:moveTo>
                  <a:pt x="1148" y="8"/>
                </a:moveTo>
                <a:lnTo>
                  <a:pt x="1148" y="9"/>
                </a:lnTo>
                <a:lnTo>
                  <a:pt x="1148" y="8"/>
                </a:lnTo>
                <a:close/>
                <a:moveTo>
                  <a:pt x="1188" y="8"/>
                </a:moveTo>
                <a:lnTo>
                  <a:pt x="1190" y="8"/>
                </a:lnTo>
                <a:lnTo>
                  <a:pt x="1190" y="9"/>
                </a:lnTo>
                <a:lnTo>
                  <a:pt x="1191" y="11"/>
                </a:lnTo>
                <a:lnTo>
                  <a:pt x="1191" y="12"/>
                </a:lnTo>
                <a:lnTo>
                  <a:pt x="1191" y="13"/>
                </a:lnTo>
                <a:lnTo>
                  <a:pt x="1190" y="12"/>
                </a:lnTo>
                <a:lnTo>
                  <a:pt x="1188" y="12"/>
                </a:lnTo>
                <a:lnTo>
                  <a:pt x="1187" y="11"/>
                </a:lnTo>
                <a:lnTo>
                  <a:pt x="1186" y="11"/>
                </a:lnTo>
                <a:lnTo>
                  <a:pt x="1184" y="11"/>
                </a:lnTo>
                <a:lnTo>
                  <a:pt x="1184" y="9"/>
                </a:lnTo>
                <a:lnTo>
                  <a:pt x="1184" y="8"/>
                </a:lnTo>
                <a:lnTo>
                  <a:pt x="1186" y="8"/>
                </a:lnTo>
                <a:lnTo>
                  <a:pt x="1188" y="8"/>
                </a:lnTo>
                <a:close/>
                <a:moveTo>
                  <a:pt x="1150" y="7"/>
                </a:moveTo>
                <a:lnTo>
                  <a:pt x="1149" y="7"/>
                </a:lnTo>
                <a:lnTo>
                  <a:pt x="1149" y="8"/>
                </a:lnTo>
                <a:lnTo>
                  <a:pt x="1148" y="7"/>
                </a:lnTo>
                <a:lnTo>
                  <a:pt x="1148" y="8"/>
                </a:lnTo>
                <a:lnTo>
                  <a:pt x="1146" y="7"/>
                </a:lnTo>
                <a:lnTo>
                  <a:pt x="1148" y="7"/>
                </a:lnTo>
                <a:lnTo>
                  <a:pt x="1149" y="7"/>
                </a:lnTo>
                <a:lnTo>
                  <a:pt x="1150" y="7"/>
                </a:lnTo>
                <a:lnTo>
                  <a:pt x="1150" y="5"/>
                </a:lnTo>
                <a:lnTo>
                  <a:pt x="1152" y="5"/>
                </a:lnTo>
                <a:lnTo>
                  <a:pt x="1152" y="7"/>
                </a:lnTo>
                <a:lnTo>
                  <a:pt x="1150" y="7"/>
                </a:lnTo>
                <a:close/>
                <a:moveTo>
                  <a:pt x="1148" y="4"/>
                </a:moveTo>
                <a:lnTo>
                  <a:pt x="1146" y="4"/>
                </a:lnTo>
                <a:lnTo>
                  <a:pt x="1148" y="4"/>
                </a:lnTo>
                <a:close/>
                <a:moveTo>
                  <a:pt x="1125" y="1"/>
                </a:moveTo>
                <a:lnTo>
                  <a:pt x="1124" y="1"/>
                </a:lnTo>
                <a:lnTo>
                  <a:pt x="1123" y="3"/>
                </a:lnTo>
                <a:lnTo>
                  <a:pt x="1123" y="1"/>
                </a:lnTo>
                <a:lnTo>
                  <a:pt x="1124" y="1"/>
                </a:lnTo>
                <a:lnTo>
                  <a:pt x="1125" y="1"/>
                </a:lnTo>
                <a:close/>
                <a:moveTo>
                  <a:pt x="1131" y="4"/>
                </a:moveTo>
                <a:lnTo>
                  <a:pt x="1132" y="4"/>
                </a:lnTo>
                <a:lnTo>
                  <a:pt x="1133" y="5"/>
                </a:lnTo>
                <a:lnTo>
                  <a:pt x="1133" y="4"/>
                </a:lnTo>
                <a:lnTo>
                  <a:pt x="1135" y="3"/>
                </a:lnTo>
                <a:lnTo>
                  <a:pt x="1135" y="4"/>
                </a:lnTo>
                <a:lnTo>
                  <a:pt x="1135" y="5"/>
                </a:lnTo>
                <a:lnTo>
                  <a:pt x="1135" y="7"/>
                </a:lnTo>
                <a:lnTo>
                  <a:pt x="1136" y="7"/>
                </a:lnTo>
                <a:lnTo>
                  <a:pt x="1136" y="8"/>
                </a:lnTo>
                <a:lnTo>
                  <a:pt x="1137" y="9"/>
                </a:lnTo>
                <a:lnTo>
                  <a:pt x="1138" y="9"/>
                </a:lnTo>
                <a:lnTo>
                  <a:pt x="1140" y="9"/>
                </a:lnTo>
                <a:lnTo>
                  <a:pt x="1140" y="11"/>
                </a:lnTo>
                <a:lnTo>
                  <a:pt x="1141" y="11"/>
                </a:lnTo>
                <a:lnTo>
                  <a:pt x="1142" y="11"/>
                </a:lnTo>
                <a:lnTo>
                  <a:pt x="1142" y="9"/>
                </a:lnTo>
                <a:lnTo>
                  <a:pt x="1144" y="8"/>
                </a:lnTo>
                <a:lnTo>
                  <a:pt x="1142" y="8"/>
                </a:lnTo>
                <a:lnTo>
                  <a:pt x="1142" y="7"/>
                </a:lnTo>
                <a:lnTo>
                  <a:pt x="1144" y="7"/>
                </a:lnTo>
                <a:lnTo>
                  <a:pt x="1145" y="7"/>
                </a:lnTo>
                <a:lnTo>
                  <a:pt x="1146" y="8"/>
                </a:lnTo>
                <a:lnTo>
                  <a:pt x="1146" y="9"/>
                </a:lnTo>
                <a:lnTo>
                  <a:pt x="1148" y="9"/>
                </a:lnTo>
                <a:lnTo>
                  <a:pt x="1149" y="9"/>
                </a:lnTo>
                <a:lnTo>
                  <a:pt x="1150" y="9"/>
                </a:lnTo>
                <a:lnTo>
                  <a:pt x="1152" y="9"/>
                </a:lnTo>
                <a:lnTo>
                  <a:pt x="1153" y="9"/>
                </a:lnTo>
                <a:lnTo>
                  <a:pt x="1153" y="11"/>
                </a:lnTo>
                <a:lnTo>
                  <a:pt x="1154" y="11"/>
                </a:lnTo>
                <a:lnTo>
                  <a:pt x="1154" y="12"/>
                </a:lnTo>
                <a:lnTo>
                  <a:pt x="1155" y="12"/>
                </a:lnTo>
                <a:lnTo>
                  <a:pt x="1155" y="11"/>
                </a:lnTo>
                <a:lnTo>
                  <a:pt x="1157" y="11"/>
                </a:lnTo>
                <a:lnTo>
                  <a:pt x="1158" y="11"/>
                </a:lnTo>
                <a:lnTo>
                  <a:pt x="1159" y="11"/>
                </a:lnTo>
                <a:lnTo>
                  <a:pt x="1158" y="9"/>
                </a:lnTo>
                <a:lnTo>
                  <a:pt x="1159" y="8"/>
                </a:lnTo>
                <a:lnTo>
                  <a:pt x="1161" y="8"/>
                </a:lnTo>
                <a:lnTo>
                  <a:pt x="1161" y="7"/>
                </a:lnTo>
                <a:lnTo>
                  <a:pt x="1162" y="5"/>
                </a:lnTo>
                <a:lnTo>
                  <a:pt x="1163" y="7"/>
                </a:lnTo>
                <a:lnTo>
                  <a:pt x="1165" y="8"/>
                </a:lnTo>
                <a:lnTo>
                  <a:pt x="1166" y="9"/>
                </a:lnTo>
                <a:lnTo>
                  <a:pt x="1167" y="9"/>
                </a:lnTo>
                <a:lnTo>
                  <a:pt x="1167" y="11"/>
                </a:lnTo>
                <a:lnTo>
                  <a:pt x="1169" y="12"/>
                </a:lnTo>
                <a:lnTo>
                  <a:pt x="1166" y="13"/>
                </a:lnTo>
                <a:lnTo>
                  <a:pt x="1167" y="13"/>
                </a:lnTo>
                <a:lnTo>
                  <a:pt x="1167" y="15"/>
                </a:lnTo>
                <a:lnTo>
                  <a:pt x="1167" y="13"/>
                </a:lnTo>
                <a:lnTo>
                  <a:pt x="1169" y="13"/>
                </a:lnTo>
                <a:lnTo>
                  <a:pt x="1170" y="13"/>
                </a:lnTo>
                <a:lnTo>
                  <a:pt x="1171" y="13"/>
                </a:lnTo>
                <a:lnTo>
                  <a:pt x="1171" y="15"/>
                </a:lnTo>
                <a:lnTo>
                  <a:pt x="1171" y="16"/>
                </a:lnTo>
                <a:lnTo>
                  <a:pt x="1171" y="17"/>
                </a:lnTo>
                <a:lnTo>
                  <a:pt x="1172" y="18"/>
                </a:lnTo>
                <a:lnTo>
                  <a:pt x="1172" y="20"/>
                </a:lnTo>
                <a:lnTo>
                  <a:pt x="1171" y="18"/>
                </a:lnTo>
                <a:lnTo>
                  <a:pt x="1170" y="18"/>
                </a:lnTo>
                <a:lnTo>
                  <a:pt x="1169" y="20"/>
                </a:lnTo>
                <a:lnTo>
                  <a:pt x="1170" y="20"/>
                </a:lnTo>
                <a:lnTo>
                  <a:pt x="1171" y="20"/>
                </a:lnTo>
                <a:lnTo>
                  <a:pt x="1172" y="21"/>
                </a:lnTo>
                <a:lnTo>
                  <a:pt x="1174" y="21"/>
                </a:lnTo>
                <a:lnTo>
                  <a:pt x="1175" y="21"/>
                </a:lnTo>
                <a:lnTo>
                  <a:pt x="1175" y="20"/>
                </a:lnTo>
                <a:lnTo>
                  <a:pt x="1176" y="20"/>
                </a:lnTo>
                <a:lnTo>
                  <a:pt x="1178" y="20"/>
                </a:lnTo>
                <a:lnTo>
                  <a:pt x="1179" y="18"/>
                </a:lnTo>
                <a:lnTo>
                  <a:pt x="1180" y="20"/>
                </a:lnTo>
                <a:lnTo>
                  <a:pt x="1182" y="21"/>
                </a:lnTo>
                <a:lnTo>
                  <a:pt x="1183" y="21"/>
                </a:lnTo>
                <a:lnTo>
                  <a:pt x="1184" y="22"/>
                </a:lnTo>
                <a:lnTo>
                  <a:pt x="1186" y="24"/>
                </a:lnTo>
                <a:lnTo>
                  <a:pt x="1188" y="25"/>
                </a:lnTo>
                <a:lnTo>
                  <a:pt x="1188" y="26"/>
                </a:lnTo>
                <a:lnTo>
                  <a:pt x="1188" y="28"/>
                </a:lnTo>
                <a:lnTo>
                  <a:pt x="1190" y="28"/>
                </a:lnTo>
                <a:lnTo>
                  <a:pt x="1190" y="29"/>
                </a:lnTo>
                <a:lnTo>
                  <a:pt x="1188" y="30"/>
                </a:lnTo>
                <a:lnTo>
                  <a:pt x="1187" y="30"/>
                </a:lnTo>
                <a:lnTo>
                  <a:pt x="1187" y="32"/>
                </a:lnTo>
                <a:lnTo>
                  <a:pt x="1187" y="33"/>
                </a:lnTo>
                <a:lnTo>
                  <a:pt x="1187" y="34"/>
                </a:lnTo>
                <a:lnTo>
                  <a:pt x="1186" y="33"/>
                </a:lnTo>
                <a:lnTo>
                  <a:pt x="1184" y="33"/>
                </a:lnTo>
                <a:lnTo>
                  <a:pt x="1183" y="32"/>
                </a:lnTo>
                <a:lnTo>
                  <a:pt x="1183" y="33"/>
                </a:lnTo>
                <a:lnTo>
                  <a:pt x="1183" y="34"/>
                </a:lnTo>
                <a:lnTo>
                  <a:pt x="1184" y="35"/>
                </a:lnTo>
                <a:lnTo>
                  <a:pt x="1186" y="35"/>
                </a:lnTo>
                <a:lnTo>
                  <a:pt x="1186" y="37"/>
                </a:lnTo>
                <a:lnTo>
                  <a:pt x="1187" y="38"/>
                </a:lnTo>
                <a:lnTo>
                  <a:pt x="1188" y="39"/>
                </a:lnTo>
                <a:lnTo>
                  <a:pt x="1188" y="41"/>
                </a:lnTo>
                <a:lnTo>
                  <a:pt x="1190" y="42"/>
                </a:lnTo>
                <a:lnTo>
                  <a:pt x="1190" y="41"/>
                </a:lnTo>
                <a:lnTo>
                  <a:pt x="1191" y="41"/>
                </a:lnTo>
                <a:lnTo>
                  <a:pt x="1192" y="42"/>
                </a:lnTo>
                <a:lnTo>
                  <a:pt x="1193" y="42"/>
                </a:lnTo>
                <a:lnTo>
                  <a:pt x="1192" y="43"/>
                </a:lnTo>
                <a:lnTo>
                  <a:pt x="1191" y="43"/>
                </a:lnTo>
                <a:lnTo>
                  <a:pt x="1191" y="45"/>
                </a:lnTo>
                <a:lnTo>
                  <a:pt x="1192" y="45"/>
                </a:lnTo>
                <a:lnTo>
                  <a:pt x="1193" y="45"/>
                </a:lnTo>
                <a:lnTo>
                  <a:pt x="1195" y="46"/>
                </a:lnTo>
                <a:lnTo>
                  <a:pt x="1193" y="47"/>
                </a:lnTo>
                <a:lnTo>
                  <a:pt x="1192" y="46"/>
                </a:lnTo>
                <a:lnTo>
                  <a:pt x="1191" y="47"/>
                </a:lnTo>
                <a:lnTo>
                  <a:pt x="1190" y="47"/>
                </a:lnTo>
                <a:lnTo>
                  <a:pt x="1190" y="49"/>
                </a:lnTo>
                <a:lnTo>
                  <a:pt x="1188" y="50"/>
                </a:lnTo>
                <a:lnTo>
                  <a:pt x="1188" y="51"/>
                </a:lnTo>
                <a:lnTo>
                  <a:pt x="1188" y="52"/>
                </a:lnTo>
                <a:lnTo>
                  <a:pt x="1187" y="52"/>
                </a:lnTo>
                <a:lnTo>
                  <a:pt x="1187" y="54"/>
                </a:lnTo>
                <a:lnTo>
                  <a:pt x="1186" y="54"/>
                </a:lnTo>
                <a:lnTo>
                  <a:pt x="1186" y="55"/>
                </a:lnTo>
                <a:lnTo>
                  <a:pt x="1184" y="55"/>
                </a:lnTo>
                <a:lnTo>
                  <a:pt x="1184" y="56"/>
                </a:lnTo>
                <a:lnTo>
                  <a:pt x="1183" y="56"/>
                </a:lnTo>
                <a:lnTo>
                  <a:pt x="1182" y="56"/>
                </a:lnTo>
                <a:lnTo>
                  <a:pt x="1182" y="58"/>
                </a:lnTo>
                <a:lnTo>
                  <a:pt x="1182" y="56"/>
                </a:lnTo>
                <a:lnTo>
                  <a:pt x="1180" y="58"/>
                </a:lnTo>
                <a:lnTo>
                  <a:pt x="1179" y="60"/>
                </a:lnTo>
                <a:lnTo>
                  <a:pt x="1178" y="60"/>
                </a:lnTo>
                <a:lnTo>
                  <a:pt x="1176" y="60"/>
                </a:lnTo>
                <a:lnTo>
                  <a:pt x="1176" y="62"/>
                </a:lnTo>
                <a:lnTo>
                  <a:pt x="1175" y="62"/>
                </a:lnTo>
                <a:lnTo>
                  <a:pt x="1175" y="63"/>
                </a:lnTo>
                <a:lnTo>
                  <a:pt x="1175" y="66"/>
                </a:lnTo>
                <a:lnTo>
                  <a:pt x="1174" y="67"/>
                </a:lnTo>
                <a:lnTo>
                  <a:pt x="1172" y="67"/>
                </a:lnTo>
                <a:lnTo>
                  <a:pt x="1171" y="67"/>
                </a:lnTo>
                <a:lnTo>
                  <a:pt x="1171" y="68"/>
                </a:lnTo>
                <a:lnTo>
                  <a:pt x="1170" y="68"/>
                </a:lnTo>
                <a:lnTo>
                  <a:pt x="1170" y="69"/>
                </a:lnTo>
                <a:lnTo>
                  <a:pt x="1170" y="71"/>
                </a:lnTo>
                <a:lnTo>
                  <a:pt x="1172" y="72"/>
                </a:lnTo>
                <a:lnTo>
                  <a:pt x="1172" y="73"/>
                </a:lnTo>
                <a:lnTo>
                  <a:pt x="1172" y="75"/>
                </a:lnTo>
                <a:lnTo>
                  <a:pt x="1172" y="76"/>
                </a:lnTo>
                <a:lnTo>
                  <a:pt x="1171" y="76"/>
                </a:lnTo>
                <a:lnTo>
                  <a:pt x="1171" y="77"/>
                </a:lnTo>
                <a:lnTo>
                  <a:pt x="1171" y="79"/>
                </a:lnTo>
                <a:lnTo>
                  <a:pt x="1170" y="80"/>
                </a:lnTo>
                <a:lnTo>
                  <a:pt x="1170" y="81"/>
                </a:lnTo>
                <a:lnTo>
                  <a:pt x="1167" y="84"/>
                </a:lnTo>
                <a:lnTo>
                  <a:pt x="1167" y="85"/>
                </a:lnTo>
                <a:lnTo>
                  <a:pt x="1166" y="85"/>
                </a:lnTo>
                <a:lnTo>
                  <a:pt x="1165" y="85"/>
                </a:lnTo>
                <a:lnTo>
                  <a:pt x="1162" y="85"/>
                </a:lnTo>
                <a:lnTo>
                  <a:pt x="1161" y="85"/>
                </a:lnTo>
                <a:lnTo>
                  <a:pt x="1159" y="85"/>
                </a:lnTo>
                <a:lnTo>
                  <a:pt x="1159" y="84"/>
                </a:lnTo>
                <a:lnTo>
                  <a:pt x="1157" y="84"/>
                </a:lnTo>
                <a:lnTo>
                  <a:pt x="1155" y="84"/>
                </a:lnTo>
                <a:lnTo>
                  <a:pt x="1154" y="83"/>
                </a:lnTo>
                <a:lnTo>
                  <a:pt x="1154" y="81"/>
                </a:lnTo>
                <a:lnTo>
                  <a:pt x="1153" y="81"/>
                </a:lnTo>
                <a:lnTo>
                  <a:pt x="1152" y="81"/>
                </a:lnTo>
                <a:lnTo>
                  <a:pt x="1152" y="80"/>
                </a:lnTo>
                <a:lnTo>
                  <a:pt x="1150" y="80"/>
                </a:lnTo>
                <a:lnTo>
                  <a:pt x="1150" y="79"/>
                </a:lnTo>
                <a:lnTo>
                  <a:pt x="1150" y="77"/>
                </a:lnTo>
                <a:lnTo>
                  <a:pt x="1149" y="76"/>
                </a:lnTo>
                <a:lnTo>
                  <a:pt x="1149" y="75"/>
                </a:lnTo>
                <a:lnTo>
                  <a:pt x="1148" y="73"/>
                </a:lnTo>
                <a:lnTo>
                  <a:pt x="1146" y="73"/>
                </a:lnTo>
                <a:lnTo>
                  <a:pt x="1145" y="73"/>
                </a:lnTo>
                <a:lnTo>
                  <a:pt x="1144" y="73"/>
                </a:lnTo>
                <a:lnTo>
                  <a:pt x="1144" y="72"/>
                </a:lnTo>
                <a:lnTo>
                  <a:pt x="1142" y="72"/>
                </a:lnTo>
                <a:lnTo>
                  <a:pt x="1141" y="71"/>
                </a:lnTo>
                <a:lnTo>
                  <a:pt x="1140" y="69"/>
                </a:lnTo>
                <a:lnTo>
                  <a:pt x="1138" y="69"/>
                </a:lnTo>
                <a:lnTo>
                  <a:pt x="1138" y="68"/>
                </a:lnTo>
                <a:lnTo>
                  <a:pt x="1137" y="68"/>
                </a:lnTo>
                <a:lnTo>
                  <a:pt x="1135" y="68"/>
                </a:lnTo>
                <a:lnTo>
                  <a:pt x="1133" y="68"/>
                </a:lnTo>
                <a:lnTo>
                  <a:pt x="1132" y="67"/>
                </a:lnTo>
                <a:lnTo>
                  <a:pt x="1131" y="67"/>
                </a:lnTo>
                <a:lnTo>
                  <a:pt x="1129" y="66"/>
                </a:lnTo>
                <a:lnTo>
                  <a:pt x="1128" y="66"/>
                </a:lnTo>
                <a:lnTo>
                  <a:pt x="1128" y="64"/>
                </a:lnTo>
                <a:lnTo>
                  <a:pt x="1127" y="63"/>
                </a:lnTo>
                <a:lnTo>
                  <a:pt x="1127" y="62"/>
                </a:lnTo>
                <a:lnTo>
                  <a:pt x="1127" y="60"/>
                </a:lnTo>
                <a:lnTo>
                  <a:pt x="1125" y="60"/>
                </a:lnTo>
                <a:lnTo>
                  <a:pt x="1125" y="59"/>
                </a:lnTo>
                <a:lnTo>
                  <a:pt x="1124" y="58"/>
                </a:lnTo>
                <a:lnTo>
                  <a:pt x="1124" y="56"/>
                </a:lnTo>
                <a:lnTo>
                  <a:pt x="1124" y="55"/>
                </a:lnTo>
                <a:lnTo>
                  <a:pt x="1123" y="55"/>
                </a:lnTo>
                <a:lnTo>
                  <a:pt x="1121" y="54"/>
                </a:lnTo>
                <a:lnTo>
                  <a:pt x="1120" y="54"/>
                </a:lnTo>
                <a:lnTo>
                  <a:pt x="1120" y="52"/>
                </a:lnTo>
                <a:lnTo>
                  <a:pt x="1119" y="52"/>
                </a:lnTo>
                <a:lnTo>
                  <a:pt x="1118" y="51"/>
                </a:lnTo>
                <a:lnTo>
                  <a:pt x="1118" y="50"/>
                </a:lnTo>
                <a:lnTo>
                  <a:pt x="1119" y="50"/>
                </a:lnTo>
                <a:lnTo>
                  <a:pt x="1119" y="49"/>
                </a:lnTo>
                <a:lnTo>
                  <a:pt x="1119" y="47"/>
                </a:lnTo>
                <a:lnTo>
                  <a:pt x="1119" y="45"/>
                </a:lnTo>
                <a:lnTo>
                  <a:pt x="1119" y="43"/>
                </a:lnTo>
                <a:lnTo>
                  <a:pt x="1119" y="42"/>
                </a:lnTo>
                <a:lnTo>
                  <a:pt x="1119" y="41"/>
                </a:lnTo>
                <a:lnTo>
                  <a:pt x="1119" y="39"/>
                </a:lnTo>
                <a:lnTo>
                  <a:pt x="1119" y="38"/>
                </a:lnTo>
                <a:lnTo>
                  <a:pt x="1119" y="37"/>
                </a:lnTo>
                <a:lnTo>
                  <a:pt x="1119" y="34"/>
                </a:lnTo>
                <a:lnTo>
                  <a:pt x="1119" y="33"/>
                </a:lnTo>
                <a:lnTo>
                  <a:pt x="1118" y="32"/>
                </a:lnTo>
                <a:lnTo>
                  <a:pt x="1118" y="30"/>
                </a:lnTo>
                <a:lnTo>
                  <a:pt x="1116" y="29"/>
                </a:lnTo>
                <a:lnTo>
                  <a:pt x="1116" y="26"/>
                </a:lnTo>
                <a:lnTo>
                  <a:pt x="1118" y="25"/>
                </a:lnTo>
                <a:lnTo>
                  <a:pt x="1119" y="24"/>
                </a:lnTo>
                <a:lnTo>
                  <a:pt x="1120" y="22"/>
                </a:lnTo>
                <a:lnTo>
                  <a:pt x="1121" y="21"/>
                </a:lnTo>
                <a:lnTo>
                  <a:pt x="1123" y="20"/>
                </a:lnTo>
                <a:lnTo>
                  <a:pt x="1123" y="18"/>
                </a:lnTo>
                <a:lnTo>
                  <a:pt x="1124" y="18"/>
                </a:lnTo>
                <a:lnTo>
                  <a:pt x="1124" y="17"/>
                </a:lnTo>
                <a:lnTo>
                  <a:pt x="1124" y="16"/>
                </a:lnTo>
                <a:lnTo>
                  <a:pt x="1125" y="16"/>
                </a:lnTo>
                <a:lnTo>
                  <a:pt x="1125" y="15"/>
                </a:lnTo>
                <a:lnTo>
                  <a:pt x="1125" y="13"/>
                </a:lnTo>
                <a:lnTo>
                  <a:pt x="1125" y="12"/>
                </a:lnTo>
                <a:lnTo>
                  <a:pt x="1127" y="12"/>
                </a:lnTo>
                <a:lnTo>
                  <a:pt x="1127" y="11"/>
                </a:lnTo>
                <a:lnTo>
                  <a:pt x="1128" y="11"/>
                </a:lnTo>
                <a:lnTo>
                  <a:pt x="1129" y="11"/>
                </a:lnTo>
                <a:lnTo>
                  <a:pt x="1129" y="9"/>
                </a:lnTo>
                <a:lnTo>
                  <a:pt x="1128" y="9"/>
                </a:lnTo>
                <a:lnTo>
                  <a:pt x="1127" y="9"/>
                </a:lnTo>
                <a:lnTo>
                  <a:pt x="1127" y="8"/>
                </a:lnTo>
                <a:lnTo>
                  <a:pt x="1127" y="7"/>
                </a:lnTo>
                <a:lnTo>
                  <a:pt x="1128" y="7"/>
                </a:lnTo>
                <a:lnTo>
                  <a:pt x="1128" y="5"/>
                </a:lnTo>
                <a:lnTo>
                  <a:pt x="1127" y="4"/>
                </a:lnTo>
                <a:lnTo>
                  <a:pt x="1127" y="3"/>
                </a:lnTo>
                <a:lnTo>
                  <a:pt x="1127" y="1"/>
                </a:lnTo>
                <a:lnTo>
                  <a:pt x="1128" y="1"/>
                </a:lnTo>
                <a:lnTo>
                  <a:pt x="1128" y="0"/>
                </a:lnTo>
                <a:lnTo>
                  <a:pt x="1131" y="0"/>
                </a:lnTo>
                <a:lnTo>
                  <a:pt x="1131" y="1"/>
                </a:lnTo>
                <a:lnTo>
                  <a:pt x="1131" y="3"/>
                </a:lnTo>
                <a:lnTo>
                  <a:pt x="1132" y="3"/>
                </a:lnTo>
                <a:lnTo>
                  <a:pt x="1132" y="4"/>
                </a:lnTo>
                <a:lnTo>
                  <a:pt x="1131" y="4"/>
                </a:ln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0" y="604663"/>
            <a:ext cx="2422086" cy="877163"/>
          </a:xfrm>
          <a:prstGeom prst="rect">
            <a:avLst/>
          </a:prstGeom>
          <a:noFill/>
          <a:ln>
            <a:noFill/>
          </a:ln>
        </p:spPr>
        <p:txBody>
          <a:bodyPr wrap="square" rtlCol="0">
            <a:spAutoFit/>
          </a:bodyPr>
          <a:lstStyle/>
          <a:p>
            <a:pPr algn="ctr"/>
            <a:r>
              <a:rPr lang="en-US" sz="1700" dirty="0" smtClean="0"/>
              <a:t>Cordillera Administrative </a:t>
            </a:r>
            <a:br>
              <a:rPr lang="en-US" sz="1700" dirty="0" smtClean="0"/>
            </a:br>
            <a:r>
              <a:rPr lang="en-US" sz="1700" dirty="0" smtClean="0"/>
              <a:t>Region</a:t>
            </a:r>
          </a:p>
          <a:p>
            <a:pPr algn="ctr"/>
            <a:r>
              <a:rPr lang="en-US" sz="1700" dirty="0" smtClean="0"/>
              <a:t>11</a:t>
            </a:r>
            <a:endParaRPr lang="en-US" sz="1700" dirty="0"/>
          </a:p>
        </p:txBody>
      </p:sp>
      <p:sp>
        <p:nvSpPr>
          <p:cNvPr id="25" name="TextBox 24"/>
          <p:cNvSpPr txBox="1"/>
          <p:nvPr/>
        </p:nvSpPr>
        <p:spPr>
          <a:xfrm>
            <a:off x="3213008" y="1073981"/>
            <a:ext cx="1856620" cy="615553"/>
          </a:xfrm>
          <a:prstGeom prst="rect">
            <a:avLst/>
          </a:prstGeom>
          <a:noFill/>
          <a:ln>
            <a:noFill/>
          </a:ln>
        </p:spPr>
        <p:txBody>
          <a:bodyPr wrap="square" rtlCol="0">
            <a:spAutoFit/>
          </a:bodyPr>
          <a:lstStyle/>
          <a:p>
            <a:pPr algn="ctr"/>
            <a:r>
              <a:rPr lang="en-US" sz="1700" dirty="0" smtClean="0"/>
              <a:t>II Cagayan Valley</a:t>
            </a:r>
          </a:p>
          <a:p>
            <a:pPr algn="ctr"/>
            <a:r>
              <a:rPr lang="en-US" sz="1700" dirty="0" smtClean="0"/>
              <a:t>24</a:t>
            </a:r>
            <a:endParaRPr lang="en-US" sz="1700" dirty="0"/>
          </a:p>
        </p:txBody>
      </p:sp>
      <p:sp>
        <p:nvSpPr>
          <p:cNvPr id="26" name="TextBox 25"/>
          <p:cNvSpPr txBox="1"/>
          <p:nvPr/>
        </p:nvSpPr>
        <p:spPr>
          <a:xfrm>
            <a:off x="352716" y="1722873"/>
            <a:ext cx="1607082" cy="615553"/>
          </a:xfrm>
          <a:prstGeom prst="rect">
            <a:avLst/>
          </a:prstGeom>
          <a:noFill/>
          <a:ln>
            <a:noFill/>
          </a:ln>
        </p:spPr>
        <p:txBody>
          <a:bodyPr wrap="square" rtlCol="0">
            <a:spAutoFit/>
          </a:bodyPr>
          <a:lstStyle/>
          <a:p>
            <a:pPr algn="ctr"/>
            <a:r>
              <a:rPr lang="en-US" sz="1700" dirty="0" smtClean="0"/>
              <a:t>I </a:t>
            </a:r>
            <a:r>
              <a:rPr lang="en-US" sz="1700" dirty="0" err="1" smtClean="0"/>
              <a:t>Ilocos</a:t>
            </a:r>
            <a:r>
              <a:rPr lang="en-US" sz="1700" dirty="0" smtClean="0"/>
              <a:t> Region</a:t>
            </a:r>
          </a:p>
          <a:p>
            <a:pPr algn="ctr"/>
            <a:r>
              <a:rPr lang="en-US" sz="1700" dirty="0" smtClean="0"/>
              <a:t>29</a:t>
            </a:r>
            <a:endParaRPr lang="en-US" sz="1700" dirty="0"/>
          </a:p>
        </p:txBody>
      </p:sp>
      <p:sp>
        <p:nvSpPr>
          <p:cNvPr id="27" name="TextBox 26"/>
          <p:cNvSpPr txBox="1"/>
          <p:nvPr/>
        </p:nvSpPr>
        <p:spPr>
          <a:xfrm>
            <a:off x="3114508" y="1726515"/>
            <a:ext cx="1856620" cy="615553"/>
          </a:xfrm>
          <a:prstGeom prst="rect">
            <a:avLst/>
          </a:prstGeom>
          <a:noFill/>
          <a:ln>
            <a:noFill/>
          </a:ln>
        </p:spPr>
        <p:txBody>
          <a:bodyPr wrap="square" rtlCol="0">
            <a:spAutoFit/>
          </a:bodyPr>
          <a:lstStyle/>
          <a:p>
            <a:pPr algn="ctr"/>
            <a:r>
              <a:rPr lang="en-US" sz="1700" dirty="0" smtClean="0"/>
              <a:t>III Central Luzon</a:t>
            </a:r>
          </a:p>
          <a:p>
            <a:pPr algn="ctr"/>
            <a:r>
              <a:rPr lang="en-US" sz="1700" dirty="0" smtClean="0"/>
              <a:t>19</a:t>
            </a:r>
            <a:endParaRPr lang="en-US" sz="1700" dirty="0"/>
          </a:p>
        </p:txBody>
      </p:sp>
      <p:sp>
        <p:nvSpPr>
          <p:cNvPr id="28" name="TextBox 27"/>
          <p:cNvSpPr txBox="1"/>
          <p:nvPr/>
        </p:nvSpPr>
        <p:spPr>
          <a:xfrm>
            <a:off x="-1" y="2700961"/>
            <a:ext cx="2260604" cy="615553"/>
          </a:xfrm>
          <a:prstGeom prst="rect">
            <a:avLst/>
          </a:prstGeom>
          <a:noFill/>
          <a:ln>
            <a:noFill/>
          </a:ln>
        </p:spPr>
        <p:txBody>
          <a:bodyPr wrap="square" rtlCol="0">
            <a:spAutoFit/>
          </a:bodyPr>
          <a:lstStyle/>
          <a:p>
            <a:pPr algn="ctr"/>
            <a:r>
              <a:rPr lang="en-US" sz="1700" dirty="0" smtClean="0"/>
              <a:t>National Capital Region</a:t>
            </a:r>
          </a:p>
          <a:p>
            <a:pPr algn="ctr"/>
            <a:r>
              <a:rPr lang="en-US" sz="1700" dirty="0" smtClean="0"/>
              <a:t>11</a:t>
            </a:r>
            <a:endParaRPr lang="en-US" sz="1700" dirty="0"/>
          </a:p>
        </p:txBody>
      </p:sp>
      <p:sp>
        <p:nvSpPr>
          <p:cNvPr id="29" name="TextBox 28"/>
          <p:cNvSpPr txBox="1"/>
          <p:nvPr/>
        </p:nvSpPr>
        <p:spPr>
          <a:xfrm>
            <a:off x="3275407" y="2322399"/>
            <a:ext cx="1856620" cy="615553"/>
          </a:xfrm>
          <a:prstGeom prst="rect">
            <a:avLst/>
          </a:prstGeom>
          <a:noFill/>
          <a:ln>
            <a:noFill/>
          </a:ln>
        </p:spPr>
        <p:txBody>
          <a:bodyPr wrap="square" rtlCol="0">
            <a:spAutoFit/>
          </a:bodyPr>
          <a:lstStyle/>
          <a:p>
            <a:pPr algn="ctr"/>
            <a:r>
              <a:rPr lang="en-US" sz="1700" dirty="0" smtClean="0"/>
              <a:t>IVA CALABARZON</a:t>
            </a:r>
          </a:p>
          <a:p>
            <a:pPr algn="ctr"/>
            <a:r>
              <a:rPr lang="en-US" sz="1700" dirty="0" smtClean="0"/>
              <a:t>21</a:t>
            </a:r>
            <a:endParaRPr lang="en-US" sz="1700" dirty="0"/>
          </a:p>
        </p:txBody>
      </p:sp>
      <p:cxnSp>
        <p:nvCxnSpPr>
          <p:cNvPr id="33" name="Straight Connector 32"/>
          <p:cNvCxnSpPr/>
          <p:nvPr/>
        </p:nvCxnSpPr>
        <p:spPr>
          <a:xfrm flipH="1">
            <a:off x="3120316" y="1424362"/>
            <a:ext cx="748867" cy="3469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460101" y="1268700"/>
            <a:ext cx="1314994" cy="3180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endCxn id="6" idx="41"/>
          </p:cNvCxnSpPr>
          <p:nvPr/>
        </p:nvCxnSpPr>
        <p:spPr>
          <a:xfrm>
            <a:off x="1790607" y="1997197"/>
            <a:ext cx="674739" cy="933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H="1">
            <a:off x="2608972" y="2099185"/>
            <a:ext cx="1136032" cy="3185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V="1">
            <a:off x="2214433" y="2725665"/>
            <a:ext cx="497815" cy="19817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a:off x="2835650" y="2609646"/>
            <a:ext cx="909354" cy="2263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4674715" y="2768753"/>
            <a:ext cx="928310" cy="615553"/>
          </a:xfrm>
          <a:prstGeom prst="rect">
            <a:avLst/>
          </a:prstGeom>
          <a:noFill/>
          <a:ln>
            <a:noFill/>
          </a:ln>
        </p:spPr>
        <p:txBody>
          <a:bodyPr wrap="square" rtlCol="0">
            <a:spAutoFit/>
          </a:bodyPr>
          <a:lstStyle/>
          <a:p>
            <a:pPr algn="ctr"/>
            <a:r>
              <a:rPr lang="en-US" sz="1700" dirty="0" smtClean="0"/>
              <a:t>V Bicol</a:t>
            </a:r>
          </a:p>
          <a:p>
            <a:pPr algn="ctr"/>
            <a:r>
              <a:rPr lang="en-US" sz="1700" dirty="0" smtClean="0"/>
              <a:t>38</a:t>
            </a:r>
            <a:endParaRPr lang="en-US" sz="1700" dirty="0"/>
          </a:p>
        </p:txBody>
      </p:sp>
      <p:cxnSp>
        <p:nvCxnSpPr>
          <p:cNvPr id="52" name="Straight Connector 51"/>
          <p:cNvCxnSpPr>
            <a:endCxn id="9" idx="25"/>
          </p:cNvCxnSpPr>
          <p:nvPr/>
        </p:nvCxnSpPr>
        <p:spPr>
          <a:xfrm flipH="1" flipV="1">
            <a:off x="3726834" y="3087246"/>
            <a:ext cx="1147280" cy="32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25892" y="3357413"/>
            <a:ext cx="1592002" cy="615553"/>
          </a:xfrm>
          <a:prstGeom prst="rect">
            <a:avLst/>
          </a:prstGeom>
          <a:noFill/>
          <a:ln>
            <a:noFill/>
          </a:ln>
        </p:spPr>
        <p:txBody>
          <a:bodyPr wrap="square" rtlCol="0">
            <a:spAutoFit/>
          </a:bodyPr>
          <a:lstStyle/>
          <a:p>
            <a:pPr algn="ctr"/>
            <a:r>
              <a:rPr lang="en-US" sz="1700" dirty="0" smtClean="0"/>
              <a:t>MIMAROPA</a:t>
            </a:r>
          </a:p>
          <a:p>
            <a:pPr algn="ctr"/>
            <a:r>
              <a:rPr lang="en-US" sz="1700" dirty="0" smtClean="0"/>
              <a:t>33</a:t>
            </a:r>
            <a:endParaRPr lang="en-US" sz="1700" dirty="0"/>
          </a:p>
        </p:txBody>
      </p:sp>
      <p:cxnSp>
        <p:nvCxnSpPr>
          <p:cNvPr id="58" name="Straight Connector 57"/>
          <p:cNvCxnSpPr>
            <a:endCxn id="22" idx="30"/>
          </p:cNvCxnSpPr>
          <p:nvPr/>
        </p:nvCxnSpPr>
        <p:spPr>
          <a:xfrm>
            <a:off x="1577505" y="3679056"/>
            <a:ext cx="413701" cy="6592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958398" y="3256829"/>
            <a:ext cx="816697" cy="313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4434249" y="3320506"/>
            <a:ext cx="1969675" cy="615553"/>
          </a:xfrm>
          <a:prstGeom prst="rect">
            <a:avLst/>
          </a:prstGeom>
          <a:noFill/>
          <a:ln>
            <a:noFill/>
          </a:ln>
        </p:spPr>
        <p:txBody>
          <a:bodyPr wrap="square" rtlCol="0">
            <a:spAutoFit/>
          </a:bodyPr>
          <a:lstStyle/>
          <a:p>
            <a:pPr algn="ctr"/>
            <a:r>
              <a:rPr lang="en-US" sz="1700" dirty="0" smtClean="0"/>
              <a:t>VIII Eastern </a:t>
            </a:r>
            <a:r>
              <a:rPr lang="en-US" sz="1700" dirty="0" err="1" smtClean="0"/>
              <a:t>Visayas</a:t>
            </a:r>
            <a:endParaRPr lang="en-US" sz="1700" dirty="0" smtClean="0"/>
          </a:p>
          <a:p>
            <a:pPr algn="ctr"/>
            <a:r>
              <a:rPr lang="en-US" sz="1700" dirty="0" smtClean="0"/>
              <a:t>32</a:t>
            </a:r>
            <a:endParaRPr lang="en-US" sz="1700" dirty="0"/>
          </a:p>
        </p:txBody>
      </p:sp>
      <p:cxnSp>
        <p:nvCxnSpPr>
          <p:cNvPr id="63" name="Straight Connector 62"/>
          <p:cNvCxnSpPr/>
          <p:nvPr/>
        </p:nvCxnSpPr>
        <p:spPr>
          <a:xfrm flipH="1" flipV="1">
            <a:off x="4299610" y="3679057"/>
            <a:ext cx="745483" cy="204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4706260" y="4007605"/>
            <a:ext cx="1817031" cy="615553"/>
          </a:xfrm>
          <a:prstGeom prst="rect">
            <a:avLst/>
          </a:prstGeom>
          <a:noFill/>
          <a:ln>
            <a:noFill/>
          </a:ln>
        </p:spPr>
        <p:txBody>
          <a:bodyPr wrap="square" rtlCol="0">
            <a:spAutoFit/>
          </a:bodyPr>
          <a:lstStyle/>
          <a:p>
            <a:pPr algn="ctr"/>
            <a:r>
              <a:rPr lang="en-US" sz="1700" dirty="0" smtClean="0"/>
              <a:t>VII Central </a:t>
            </a:r>
            <a:r>
              <a:rPr lang="en-US" sz="1700" dirty="0" err="1" smtClean="0"/>
              <a:t>Visayas</a:t>
            </a:r>
            <a:endParaRPr lang="en-US" sz="1700" dirty="0" smtClean="0"/>
          </a:p>
          <a:p>
            <a:pPr algn="ctr"/>
            <a:r>
              <a:rPr lang="en-US" sz="1700" dirty="0" smtClean="0"/>
              <a:t>29</a:t>
            </a:r>
            <a:endParaRPr lang="en-US" sz="1700" dirty="0"/>
          </a:p>
        </p:txBody>
      </p:sp>
      <p:cxnSp>
        <p:nvCxnSpPr>
          <p:cNvPr id="67" name="Straight Connector 66"/>
          <p:cNvCxnSpPr/>
          <p:nvPr/>
        </p:nvCxnSpPr>
        <p:spPr>
          <a:xfrm flipH="1">
            <a:off x="3953600" y="4362569"/>
            <a:ext cx="1178427" cy="1997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2042273" y="4238547"/>
            <a:ext cx="1340931" cy="877163"/>
          </a:xfrm>
          <a:prstGeom prst="rect">
            <a:avLst/>
          </a:prstGeom>
          <a:noFill/>
          <a:ln>
            <a:noFill/>
          </a:ln>
        </p:spPr>
        <p:txBody>
          <a:bodyPr wrap="square" rtlCol="0">
            <a:spAutoFit/>
          </a:bodyPr>
          <a:lstStyle/>
          <a:p>
            <a:pPr algn="ctr"/>
            <a:r>
              <a:rPr lang="en-US" sz="1700" dirty="0" smtClean="0"/>
              <a:t>VI Western </a:t>
            </a:r>
          </a:p>
          <a:p>
            <a:pPr algn="ctr"/>
            <a:r>
              <a:rPr lang="en-US" sz="1700" dirty="0" err="1" smtClean="0"/>
              <a:t>Visayas</a:t>
            </a:r>
            <a:endParaRPr lang="en-US" sz="1700" dirty="0" smtClean="0"/>
          </a:p>
          <a:p>
            <a:pPr algn="ctr"/>
            <a:r>
              <a:rPr lang="en-US" sz="1700" dirty="0" smtClean="0"/>
              <a:t>46</a:t>
            </a:r>
            <a:endParaRPr lang="en-US" sz="1700" dirty="0"/>
          </a:p>
        </p:txBody>
      </p:sp>
      <p:cxnSp>
        <p:nvCxnSpPr>
          <p:cNvPr id="70" name="Straight Connector 69"/>
          <p:cNvCxnSpPr/>
          <p:nvPr/>
        </p:nvCxnSpPr>
        <p:spPr>
          <a:xfrm flipV="1">
            <a:off x="2959398" y="4037257"/>
            <a:ext cx="327905" cy="2369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4704124" y="4932785"/>
            <a:ext cx="1484716" cy="615553"/>
          </a:xfrm>
          <a:prstGeom prst="rect">
            <a:avLst/>
          </a:prstGeom>
          <a:noFill/>
          <a:ln>
            <a:noFill/>
          </a:ln>
        </p:spPr>
        <p:txBody>
          <a:bodyPr wrap="square" rtlCol="0">
            <a:spAutoFit/>
          </a:bodyPr>
          <a:lstStyle/>
          <a:p>
            <a:pPr algn="ctr"/>
            <a:r>
              <a:rPr lang="en-US" sz="1700" dirty="0" smtClean="0"/>
              <a:t>XIII </a:t>
            </a:r>
            <a:r>
              <a:rPr lang="en-US" sz="1700" dirty="0" err="1" smtClean="0"/>
              <a:t>Caraga</a:t>
            </a:r>
            <a:endParaRPr lang="en-US" sz="1700" dirty="0" smtClean="0"/>
          </a:p>
          <a:p>
            <a:pPr algn="ctr"/>
            <a:r>
              <a:rPr lang="en-US" sz="1700" dirty="0" smtClean="0"/>
              <a:t>28</a:t>
            </a:r>
            <a:endParaRPr lang="en-US" sz="1700" dirty="0"/>
          </a:p>
        </p:txBody>
      </p:sp>
      <p:cxnSp>
        <p:nvCxnSpPr>
          <p:cNvPr id="73" name="Straight Connector 72"/>
          <p:cNvCxnSpPr/>
          <p:nvPr/>
        </p:nvCxnSpPr>
        <p:spPr>
          <a:xfrm flipH="1" flipV="1">
            <a:off x="4558309" y="5040978"/>
            <a:ext cx="336569" cy="1006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4829221" y="5567206"/>
            <a:ext cx="1484716" cy="615553"/>
          </a:xfrm>
          <a:prstGeom prst="rect">
            <a:avLst/>
          </a:prstGeom>
          <a:noFill/>
          <a:ln>
            <a:noFill/>
          </a:ln>
        </p:spPr>
        <p:txBody>
          <a:bodyPr wrap="square" rtlCol="0">
            <a:spAutoFit/>
          </a:bodyPr>
          <a:lstStyle/>
          <a:p>
            <a:pPr algn="ctr"/>
            <a:r>
              <a:rPr lang="en-US" sz="1700" dirty="0" smtClean="0"/>
              <a:t>XI Davao</a:t>
            </a:r>
          </a:p>
          <a:p>
            <a:pPr algn="ctr"/>
            <a:r>
              <a:rPr lang="en-US" sz="1700" dirty="0" smtClean="0"/>
              <a:t>24</a:t>
            </a:r>
            <a:endParaRPr lang="en-US" sz="1700" dirty="0"/>
          </a:p>
        </p:txBody>
      </p:sp>
      <p:cxnSp>
        <p:nvCxnSpPr>
          <p:cNvPr id="76" name="Straight Connector 75"/>
          <p:cNvCxnSpPr/>
          <p:nvPr/>
        </p:nvCxnSpPr>
        <p:spPr>
          <a:xfrm flipH="1" flipV="1">
            <a:off x="4744158" y="5557138"/>
            <a:ext cx="394712" cy="1991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706704" y="6202629"/>
            <a:ext cx="2079985" cy="615553"/>
          </a:xfrm>
          <a:prstGeom prst="rect">
            <a:avLst/>
          </a:prstGeom>
          <a:noFill/>
          <a:ln>
            <a:noFill/>
          </a:ln>
        </p:spPr>
        <p:txBody>
          <a:bodyPr wrap="square" rtlCol="0">
            <a:spAutoFit/>
          </a:bodyPr>
          <a:lstStyle/>
          <a:p>
            <a:pPr algn="ctr"/>
            <a:r>
              <a:rPr lang="en-US" sz="1700" dirty="0" smtClean="0"/>
              <a:t>XII SOCCSKSARGEN</a:t>
            </a:r>
            <a:endParaRPr lang="en-US" sz="1700" dirty="0"/>
          </a:p>
          <a:p>
            <a:pPr algn="ctr"/>
            <a:r>
              <a:rPr lang="en-US" sz="1700" dirty="0" smtClean="0"/>
              <a:t>48</a:t>
            </a:r>
            <a:endParaRPr lang="en-US" sz="1700" dirty="0"/>
          </a:p>
        </p:txBody>
      </p:sp>
      <p:cxnSp>
        <p:nvCxnSpPr>
          <p:cNvPr id="79" name="Straight Connector 78"/>
          <p:cNvCxnSpPr/>
          <p:nvPr/>
        </p:nvCxnSpPr>
        <p:spPr>
          <a:xfrm flipV="1">
            <a:off x="3843725" y="5953715"/>
            <a:ext cx="381438" cy="2834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1120973" y="4992155"/>
            <a:ext cx="2564151" cy="615553"/>
          </a:xfrm>
          <a:prstGeom prst="rect">
            <a:avLst/>
          </a:prstGeom>
          <a:noFill/>
          <a:ln>
            <a:noFill/>
          </a:ln>
        </p:spPr>
        <p:txBody>
          <a:bodyPr wrap="square" rtlCol="0">
            <a:spAutoFit/>
          </a:bodyPr>
          <a:lstStyle/>
          <a:p>
            <a:pPr algn="ctr"/>
            <a:r>
              <a:rPr lang="en-US" sz="1700" dirty="0" smtClean="0"/>
              <a:t>IX Zamboanga Peninsula</a:t>
            </a:r>
          </a:p>
          <a:p>
            <a:pPr algn="ctr"/>
            <a:r>
              <a:rPr lang="en-US" sz="1700" dirty="0" smtClean="0"/>
              <a:t>26</a:t>
            </a:r>
            <a:endParaRPr lang="en-US" sz="1700" dirty="0"/>
          </a:p>
        </p:txBody>
      </p:sp>
      <p:cxnSp>
        <p:nvCxnSpPr>
          <p:cNvPr id="82" name="Straight Connector 81"/>
          <p:cNvCxnSpPr/>
          <p:nvPr/>
        </p:nvCxnSpPr>
        <p:spPr>
          <a:xfrm flipH="1">
            <a:off x="2968903" y="5376795"/>
            <a:ext cx="303606" cy="291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1520981" y="5757623"/>
            <a:ext cx="946436" cy="615553"/>
          </a:xfrm>
          <a:prstGeom prst="rect">
            <a:avLst/>
          </a:prstGeom>
          <a:noFill/>
          <a:ln>
            <a:noFill/>
          </a:ln>
        </p:spPr>
        <p:txBody>
          <a:bodyPr wrap="square" rtlCol="0">
            <a:spAutoFit/>
          </a:bodyPr>
          <a:lstStyle/>
          <a:p>
            <a:pPr algn="ctr"/>
            <a:r>
              <a:rPr lang="en-US" sz="1700" dirty="0" smtClean="0"/>
              <a:t>ARMM</a:t>
            </a:r>
          </a:p>
          <a:p>
            <a:pPr algn="ctr"/>
            <a:r>
              <a:rPr lang="en-US" sz="1700" dirty="0" smtClean="0"/>
              <a:t>55</a:t>
            </a:r>
            <a:endParaRPr lang="en-US" sz="1700" dirty="0"/>
          </a:p>
        </p:txBody>
      </p:sp>
      <p:cxnSp>
        <p:nvCxnSpPr>
          <p:cNvPr id="85" name="Straight Connector 84"/>
          <p:cNvCxnSpPr/>
          <p:nvPr/>
        </p:nvCxnSpPr>
        <p:spPr>
          <a:xfrm flipV="1">
            <a:off x="2357939" y="5512691"/>
            <a:ext cx="1632551" cy="4391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2181554" y="6069576"/>
            <a:ext cx="98036" cy="3279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032768" y="4425325"/>
            <a:ext cx="2308344" cy="615553"/>
          </a:xfrm>
          <a:prstGeom prst="rect">
            <a:avLst/>
          </a:prstGeom>
          <a:noFill/>
          <a:ln>
            <a:noFill/>
          </a:ln>
        </p:spPr>
        <p:txBody>
          <a:bodyPr wrap="square" rtlCol="0">
            <a:spAutoFit/>
          </a:bodyPr>
          <a:lstStyle/>
          <a:p>
            <a:pPr algn="ctr"/>
            <a:r>
              <a:rPr lang="en-US" sz="1700" dirty="0" smtClean="0"/>
              <a:t>X Northern Mindanao</a:t>
            </a:r>
          </a:p>
          <a:p>
            <a:pPr algn="ctr"/>
            <a:r>
              <a:rPr lang="en-US" sz="1700" dirty="0" smtClean="0"/>
              <a:t>32</a:t>
            </a:r>
            <a:endParaRPr lang="en-US" sz="1700" dirty="0"/>
          </a:p>
        </p:txBody>
      </p:sp>
      <p:cxnSp>
        <p:nvCxnSpPr>
          <p:cNvPr id="91" name="Straight Connector 90"/>
          <p:cNvCxnSpPr/>
          <p:nvPr/>
        </p:nvCxnSpPr>
        <p:spPr>
          <a:xfrm flipH="1">
            <a:off x="4222368" y="4652572"/>
            <a:ext cx="1936903" cy="40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5069628" y="1081404"/>
            <a:ext cx="4074372" cy="646331"/>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334906179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Childhood Mortality</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939498154"/>
              </p:ext>
            </p:extLst>
          </p:nvPr>
        </p:nvGraphicFramePr>
        <p:xfrm>
          <a:off x="1" y="1600200"/>
          <a:ext cx="91440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5-year period before the survey</a:t>
            </a:r>
            <a:endParaRPr lang="en-US" i="1" dirty="0">
              <a:solidFill>
                <a:prstClr val="black"/>
              </a:solidFill>
            </a:endParaRPr>
          </a:p>
        </p:txBody>
      </p:sp>
      <p:sp>
        <p:nvSpPr>
          <p:cNvPr id="5" name="TextBox 4"/>
          <p:cNvSpPr txBox="1"/>
          <p:nvPr/>
        </p:nvSpPr>
        <p:spPr>
          <a:xfrm>
            <a:off x="1195276" y="1846953"/>
            <a:ext cx="2190182" cy="369332"/>
          </a:xfrm>
          <a:prstGeom prst="rect">
            <a:avLst/>
          </a:prstGeom>
          <a:noFill/>
        </p:spPr>
        <p:txBody>
          <a:bodyPr wrap="square" rtlCol="0">
            <a:spAutoFit/>
          </a:bodyPr>
          <a:lstStyle/>
          <a:p>
            <a:r>
              <a:rPr lang="en-US" b="1" dirty="0" smtClean="0">
                <a:solidFill>
                  <a:schemeClr val="accent1"/>
                </a:solidFill>
              </a:rPr>
              <a:t>Under-5 mortality</a:t>
            </a:r>
            <a:endParaRPr lang="en-US" b="1" dirty="0">
              <a:solidFill>
                <a:schemeClr val="accent1"/>
              </a:solidFill>
            </a:endParaRPr>
          </a:p>
        </p:txBody>
      </p:sp>
      <p:sp>
        <p:nvSpPr>
          <p:cNvPr id="6" name="TextBox 5"/>
          <p:cNvSpPr txBox="1"/>
          <p:nvPr/>
        </p:nvSpPr>
        <p:spPr>
          <a:xfrm>
            <a:off x="1195276" y="5451217"/>
            <a:ext cx="2447925" cy="369332"/>
          </a:xfrm>
          <a:prstGeom prst="rect">
            <a:avLst/>
          </a:prstGeom>
          <a:noFill/>
        </p:spPr>
        <p:txBody>
          <a:bodyPr wrap="square" rtlCol="0">
            <a:spAutoFit/>
          </a:bodyPr>
          <a:lstStyle/>
          <a:p>
            <a:r>
              <a:rPr lang="en-US" b="1" dirty="0" smtClean="0">
                <a:solidFill>
                  <a:schemeClr val="accent2"/>
                </a:solidFill>
              </a:rPr>
              <a:t>Neonatal mortality</a:t>
            </a:r>
            <a:endParaRPr lang="en-US" b="1" dirty="0">
              <a:solidFill>
                <a:schemeClr val="accent2"/>
              </a:solidFill>
            </a:endParaRPr>
          </a:p>
        </p:txBody>
      </p:sp>
      <p:sp>
        <p:nvSpPr>
          <p:cNvPr id="8" name="TextBox 7"/>
          <p:cNvSpPr txBox="1"/>
          <p:nvPr/>
        </p:nvSpPr>
        <p:spPr>
          <a:xfrm>
            <a:off x="1195276" y="4044434"/>
            <a:ext cx="4498975" cy="369332"/>
          </a:xfrm>
          <a:prstGeom prst="rect">
            <a:avLst/>
          </a:prstGeom>
          <a:noFill/>
        </p:spPr>
        <p:txBody>
          <a:bodyPr wrap="square" rtlCol="0">
            <a:spAutoFit/>
          </a:bodyPr>
          <a:lstStyle/>
          <a:p>
            <a:r>
              <a:rPr lang="en-US" b="1" dirty="0" smtClean="0">
                <a:solidFill>
                  <a:schemeClr val="accent3"/>
                </a:solidFill>
              </a:rPr>
              <a:t>Infant mortality</a:t>
            </a:r>
            <a:endParaRPr lang="en-US" b="1" dirty="0">
              <a:solidFill>
                <a:schemeClr val="accent3"/>
              </a:solidFill>
            </a:endParaRPr>
          </a:p>
        </p:txBody>
      </p:sp>
    </p:spTree>
    <p:extLst>
      <p:ext uri="{BB962C8B-B14F-4D97-AF65-F5344CB8AC3E}">
        <p14:creationId xmlns:p14="http://schemas.microsoft.com/office/powerpoint/2010/main" val="219382089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Maternal Factors Associated with High Risk of Childhood Mortality</a:t>
            </a:r>
            <a:endParaRPr lang="en-US" noProof="0" dirty="0"/>
          </a:p>
        </p:txBody>
      </p:sp>
      <p:sp>
        <p:nvSpPr>
          <p:cNvPr id="3" name="Content Placeholder 2"/>
          <p:cNvSpPr>
            <a:spLocks noGrp="1"/>
          </p:cNvSpPr>
          <p:nvPr>
            <p:ph idx="1"/>
          </p:nvPr>
        </p:nvSpPr>
        <p:spPr/>
        <p:txBody>
          <a:bodyPr>
            <a:normAutofit/>
          </a:bodyPr>
          <a:lstStyle/>
          <a:p>
            <a:pPr marL="0" indent="0">
              <a:spcBef>
                <a:spcPts val="0"/>
              </a:spcBef>
              <a:spcAft>
                <a:spcPts val="1800"/>
              </a:spcAft>
              <a:buNone/>
            </a:pPr>
            <a:r>
              <a:rPr lang="en-US" sz="3600" noProof="0" dirty="0" smtClean="0"/>
              <a:t>Children are at an elevated risk of dying if:</a:t>
            </a:r>
          </a:p>
          <a:p>
            <a:pPr lvl="1">
              <a:spcBef>
                <a:spcPts val="0"/>
              </a:spcBef>
              <a:spcAft>
                <a:spcPts val="1800"/>
              </a:spcAft>
              <a:buClr>
                <a:schemeClr val="tx1"/>
              </a:buClr>
            </a:pPr>
            <a:r>
              <a:rPr lang="en-US" sz="3200" b="1" noProof="0" dirty="0" smtClean="0">
                <a:solidFill>
                  <a:schemeClr val="accent1"/>
                </a:solidFill>
              </a:rPr>
              <a:t>Too short birth interval</a:t>
            </a:r>
            <a:r>
              <a:rPr lang="en-US" sz="3200" noProof="0" dirty="0" smtClean="0"/>
              <a:t>:  less than 24 months after a previous birth</a:t>
            </a:r>
          </a:p>
          <a:p>
            <a:pPr lvl="1">
              <a:spcBef>
                <a:spcPts val="0"/>
              </a:spcBef>
              <a:spcAft>
                <a:spcPts val="1800"/>
              </a:spcAft>
              <a:buClr>
                <a:schemeClr val="tx1"/>
              </a:buClr>
            </a:pPr>
            <a:r>
              <a:rPr lang="en-US" sz="3200" noProof="0" dirty="0" smtClean="0"/>
              <a:t>Mother is “</a:t>
            </a:r>
            <a:r>
              <a:rPr lang="en-US" sz="3200" b="1" noProof="0" dirty="0" smtClean="0">
                <a:solidFill>
                  <a:schemeClr val="accent1"/>
                </a:solidFill>
              </a:rPr>
              <a:t>too young</a:t>
            </a:r>
            <a:r>
              <a:rPr lang="en-US" sz="3200" noProof="0" dirty="0" smtClean="0"/>
              <a:t>” (under 18) or “</a:t>
            </a:r>
            <a:r>
              <a:rPr lang="en-US" sz="3200" b="1" noProof="0" dirty="0" smtClean="0">
                <a:solidFill>
                  <a:schemeClr val="accent1"/>
                </a:solidFill>
              </a:rPr>
              <a:t>too old</a:t>
            </a:r>
            <a:r>
              <a:rPr lang="en-US" sz="3200" noProof="0" dirty="0" smtClean="0"/>
              <a:t>” (age 40 or older)</a:t>
            </a:r>
          </a:p>
          <a:p>
            <a:pPr lvl="1">
              <a:spcBef>
                <a:spcPts val="0"/>
              </a:spcBef>
              <a:spcAft>
                <a:spcPts val="1800"/>
              </a:spcAft>
              <a:buClr>
                <a:schemeClr val="tx1"/>
              </a:buClr>
            </a:pPr>
            <a:r>
              <a:rPr lang="en-US" sz="3200" b="1" noProof="0" dirty="0" smtClean="0">
                <a:solidFill>
                  <a:schemeClr val="accent1"/>
                </a:solidFill>
              </a:rPr>
              <a:t>High birth order</a:t>
            </a:r>
            <a:r>
              <a:rPr lang="en-US" sz="3200" noProof="0" dirty="0" smtClean="0"/>
              <a:t>:  mother has 4+ children</a:t>
            </a:r>
          </a:p>
        </p:txBody>
      </p:sp>
    </p:spTree>
    <p:extLst>
      <p:ext uri="{BB962C8B-B14F-4D97-AF65-F5344CB8AC3E}">
        <p14:creationId xmlns:p14="http://schemas.microsoft.com/office/powerpoint/2010/main" val="334486489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Childhood Mortality </a:t>
            </a:r>
            <a:br>
              <a:rPr lang="en-US" noProof="0" dirty="0" smtClean="0"/>
            </a:br>
            <a:r>
              <a:rPr lang="en-US" noProof="0" dirty="0" smtClean="0"/>
              <a:t>by Previous Birth Interval</a:t>
            </a:r>
            <a:endParaRPr lang="en-US" noProof="0" dirty="0"/>
          </a:p>
        </p:txBody>
      </p:sp>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368199610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4092149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Childhood Mortality by Mother’s Age</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97451106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5216"/>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109025415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Childhood Mortality by Birth Order</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3201244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15220894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Household Questionnaire</a:t>
            </a:r>
            <a:endParaRPr lang="en-US" dirty="0"/>
          </a:p>
        </p:txBody>
      </p:sp>
      <p:sp>
        <p:nvSpPr>
          <p:cNvPr id="3" name="Content Placeholder 2"/>
          <p:cNvSpPr>
            <a:spLocks noGrp="1"/>
          </p:cNvSpPr>
          <p:nvPr>
            <p:ph idx="1"/>
          </p:nvPr>
        </p:nvSpPr>
        <p:spPr/>
        <p:txBody>
          <a:bodyPr>
            <a:normAutofit/>
          </a:bodyPr>
          <a:lstStyle/>
          <a:p>
            <a:pPr>
              <a:spcBef>
                <a:spcPts val="0"/>
              </a:spcBef>
              <a:spcAft>
                <a:spcPts val="1800"/>
              </a:spcAft>
            </a:pPr>
            <a:r>
              <a:rPr lang="en-US" sz="3200" dirty="0" smtClean="0"/>
              <a:t>Lists usual members and visitor to identify eligible individuals</a:t>
            </a:r>
          </a:p>
          <a:p>
            <a:pPr>
              <a:spcBef>
                <a:spcPts val="0"/>
              </a:spcBef>
              <a:spcAft>
                <a:spcPts val="1800"/>
              </a:spcAft>
            </a:pPr>
            <a:r>
              <a:rPr lang="en-US" sz="3200" dirty="0" smtClean="0"/>
              <a:t>Basic characteristics of each person in the household (age, sex, education, etc.)</a:t>
            </a:r>
          </a:p>
          <a:p>
            <a:pPr>
              <a:spcBef>
                <a:spcPts val="0"/>
              </a:spcBef>
              <a:spcAft>
                <a:spcPts val="1800"/>
              </a:spcAft>
            </a:pPr>
            <a:r>
              <a:rPr lang="en-US" sz="3200" dirty="0" smtClean="0"/>
              <a:t>Housing characteristics (drinking water, sanitation facilities, etc.)</a:t>
            </a:r>
          </a:p>
          <a:p>
            <a:pPr>
              <a:spcBef>
                <a:spcPts val="0"/>
              </a:spcBef>
              <a:spcAft>
                <a:spcPts val="1800"/>
              </a:spcAft>
            </a:pPr>
            <a:r>
              <a:rPr lang="en-US" sz="3200" dirty="0" smtClean="0"/>
              <a:t>Health care utilization and financing</a:t>
            </a:r>
          </a:p>
        </p:txBody>
      </p:sp>
    </p:spTree>
    <p:extLst>
      <p:ext uri="{BB962C8B-B14F-4D97-AF65-F5344CB8AC3E}">
        <p14:creationId xmlns:p14="http://schemas.microsoft.com/office/powerpoint/2010/main" val="1667133582"/>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noProof="0" dirty="0" smtClean="0"/>
              <a:t>Childhood mortality has declined. Current</a:t>
            </a:r>
            <a:r>
              <a:rPr lang="en-US" noProof="0" dirty="0" smtClean="0">
                <a:solidFill>
                  <a:schemeClr val="accent1"/>
                </a:solidFill>
              </a:rPr>
              <a:t> </a:t>
            </a:r>
            <a:r>
              <a:rPr lang="en-US" b="1" noProof="0" dirty="0" smtClean="0">
                <a:solidFill>
                  <a:schemeClr val="accent1"/>
                </a:solidFill>
              </a:rPr>
              <a:t>infant mortality rate </a:t>
            </a:r>
            <a:r>
              <a:rPr lang="en-US" noProof="0" dirty="0" smtClean="0"/>
              <a:t>is </a:t>
            </a:r>
            <a:r>
              <a:rPr lang="en-US" b="1" noProof="0" dirty="0" smtClean="0">
                <a:solidFill>
                  <a:schemeClr val="accent1"/>
                </a:solidFill>
              </a:rPr>
              <a:t>21</a:t>
            </a:r>
            <a:r>
              <a:rPr lang="en-US" noProof="0" dirty="0" smtClean="0">
                <a:solidFill>
                  <a:schemeClr val="accent1"/>
                </a:solidFill>
              </a:rPr>
              <a:t> </a:t>
            </a:r>
            <a:r>
              <a:rPr lang="en-US" noProof="0" dirty="0" smtClean="0"/>
              <a:t>deaths per 1,000 live births and </a:t>
            </a:r>
            <a:r>
              <a:rPr lang="en-US" b="1" noProof="0" dirty="0" smtClean="0">
                <a:solidFill>
                  <a:schemeClr val="accent1"/>
                </a:solidFill>
              </a:rPr>
              <a:t>under-5 mortality </a:t>
            </a:r>
            <a:r>
              <a:rPr lang="en-US" noProof="0" dirty="0" smtClean="0"/>
              <a:t>is </a:t>
            </a:r>
            <a:r>
              <a:rPr lang="en-US" b="1" noProof="0" dirty="0" smtClean="0">
                <a:solidFill>
                  <a:schemeClr val="accent1"/>
                </a:solidFill>
              </a:rPr>
              <a:t>27</a:t>
            </a:r>
            <a:r>
              <a:rPr lang="en-US" b="1" noProof="0" dirty="0" smtClean="0">
                <a:solidFill>
                  <a:schemeClr val="accent5"/>
                </a:solidFill>
              </a:rPr>
              <a:t> </a:t>
            </a:r>
            <a:r>
              <a:rPr lang="en-US" noProof="0" dirty="0" smtClean="0"/>
              <a:t>deaths per 1,000 live births.</a:t>
            </a:r>
          </a:p>
          <a:p>
            <a:pPr>
              <a:spcBef>
                <a:spcPts val="0"/>
              </a:spcBef>
              <a:spcAft>
                <a:spcPts val="1800"/>
              </a:spcAft>
              <a:buClr>
                <a:schemeClr val="tx1"/>
              </a:buClr>
            </a:pPr>
            <a:r>
              <a:rPr lang="en-US" noProof="0" dirty="0" smtClean="0"/>
              <a:t>Childhood mortality is generally </a:t>
            </a:r>
            <a:r>
              <a:rPr lang="en-US" b="1" noProof="0" dirty="0" smtClean="0">
                <a:solidFill>
                  <a:schemeClr val="accent1"/>
                </a:solidFill>
              </a:rPr>
              <a:t>higher</a:t>
            </a:r>
            <a:r>
              <a:rPr lang="en-US" noProof="0" dirty="0" smtClean="0">
                <a:solidFill>
                  <a:schemeClr val="accent1"/>
                </a:solidFill>
              </a:rPr>
              <a:t> </a:t>
            </a:r>
            <a:r>
              <a:rPr lang="en-US" noProof="0" dirty="0" smtClean="0"/>
              <a:t>among children from </a:t>
            </a:r>
            <a:r>
              <a:rPr lang="en-US" b="1" noProof="0" dirty="0" smtClean="0">
                <a:solidFill>
                  <a:schemeClr val="accent1"/>
                </a:solidFill>
              </a:rPr>
              <a:t>poorer households</a:t>
            </a:r>
            <a:r>
              <a:rPr lang="en-US" noProof="0" dirty="0" smtClean="0"/>
              <a:t>.</a:t>
            </a:r>
          </a:p>
          <a:p>
            <a:pPr>
              <a:spcBef>
                <a:spcPts val="0"/>
              </a:spcBef>
              <a:spcAft>
                <a:spcPts val="1800"/>
              </a:spcAft>
              <a:buClr>
                <a:schemeClr val="tx1"/>
              </a:buClr>
            </a:pPr>
            <a:r>
              <a:rPr lang="en-US" noProof="0" dirty="0" smtClean="0"/>
              <a:t>Childhood mortality is higher among children </a:t>
            </a:r>
            <a:r>
              <a:rPr lang="en-US" b="1" noProof="0" dirty="0" smtClean="0">
                <a:solidFill>
                  <a:schemeClr val="accent1"/>
                </a:solidFill>
              </a:rPr>
              <a:t>born less than 2 years after a previous birth</a:t>
            </a:r>
            <a:r>
              <a:rPr lang="en-US" noProof="0" dirty="0" smtClean="0"/>
              <a:t>.</a:t>
            </a:r>
          </a:p>
        </p:txBody>
      </p:sp>
    </p:spTree>
    <p:extLst>
      <p:ext uri="{BB962C8B-B14F-4D97-AF65-F5344CB8AC3E}">
        <p14:creationId xmlns:p14="http://schemas.microsoft.com/office/powerpoint/2010/main" val="51978245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Maternal Health Care</a:t>
            </a:r>
            <a:endParaRPr lang="en-US"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172522"/>
            <a:ext cx="4265458" cy="2437710"/>
          </a:xfrm>
        </p:spPr>
        <p:txBody>
          <a:bodyPr>
            <a:normAutofit/>
          </a:bodyPr>
          <a:lstStyle/>
          <a:p>
            <a:pPr>
              <a:buClr>
                <a:schemeClr val="tx1"/>
              </a:buClr>
            </a:pPr>
            <a:r>
              <a:rPr lang="en-US" sz="3600" b="1" noProof="0" dirty="0" smtClean="0">
                <a:solidFill>
                  <a:schemeClr val="accent1"/>
                </a:solidFill>
              </a:rPr>
              <a:t>Antenatal care</a:t>
            </a:r>
          </a:p>
          <a:p>
            <a:pPr>
              <a:buClr>
                <a:schemeClr val="tx1"/>
              </a:buClr>
            </a:pPr>
            <a:r>
              <a:rPr lang="en-US" sz="3600" noProof="0" dirty="0" smtClean="0"/>
              <a:t>Delivery and postnatal care</a:t>
            </a:r>
          </a:p>
          <a:p>
            <a:pPr>
              <a:buClr>
                <a:schemeClr val="tx1"/>
              </a:buClr>
            </a:pPr>
            <a:r>
              <a:rPr lang="en-US" sz="3600" noProof="0" dirty="0" smtClean="0"/>
              <a:t>Other health issues</a:t>
            </a:r>
          </a:p>
        </p:txBody>
      </p:sp>
    </p:spTree>
    <p:extLst>
      <p:ext uri="{BB962C8B-B14F-4D97-AF65-F5344CB8AC3E}">
        <p14:creationId xmlns:p14="http://schemas.microsoft.com/office/powerpoint/2010/main" val="298519352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Antenatal Care (ANC) by Provider</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98620432"/>
              </p:ext>
            </p:extLst>
          </p:nvPr>
        </p:nvGraphicFramePr>
        <p:xfrm>
          <a:off x="461963" y="1606550"/>
          <a:ext cx="8256587" cy="47180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 with a live birth in the 5-year period before the survey</a:t>
            </a:r>
            <a:endParaRPr lang="en-US" i="1" dirty="0">
              <a:solidFill>
                <a:prstClr val="black"/>
              </a:solidFill>
            </a:endParaRPr>
          </a:p>
        </p:txBody>
      </p:sp>
      <p:sp>
        <p:nvSpPr>
          <p:cNvPr id="9" name="TextBox 8"/>
          <p:cNvSpPr txBox="1"/>
          <p:nvPr/>
        </p:nvSpPr>
        <p:spPr>
          <a:xfrm>
            <a:off x="0" y="6324600"/>
            <a:ext cx="4005943" cy="523220"/>
          </a:xfrm>
          <a:prstGeom prst="rect">
            <a:avLst/>
          </a:prstGeom>
          <a:noFill/>
        </p:spPr>
        <p:txBody>
          <a:bodyPr wrap="square" rtlCol="0">
            <a:spAutoFit/>
          </a:bodyPr>
          <a:lstStyle/>
          <a:p>
            <a:r>
              <a:rPr lang="en-US" sz="1400" i="1" dirty="0" smtClean="0">
                <a:solidFill>
                  <a:prstClr val="black"/>
                </a:solidFill>
              </a:rPr>
              <a:t>*Skilled provider includes doctor, nurse, or midwife. </a:t>
            </a:r>
            <a:br>
              <a:rPr lang="en-US" sz="1400" i="1" dirty="0" smtClean="0">
                <a:solidFill>
                  <a:prstClr val="black"/>
                </a:solidFill>
              </a:rPr>
            </a:br>
            <a:r>
              <a:rPr lang="en-US" sz="1400" i="1" dirty="0" smtClean="0">
                <a:solidFill>
                  <a:prstClr val="black"/>
                </a:solidFill>
              </a:rPr>
              <a:t>Figure does not add up to 100% due to rounding.</a:t>
            </a:r>
            <a:endParaRPr lang="en-US" sz="1400" i="1" dirty="0">
              <a:solidFill>
                <a:prstClr val="black"/>
              </a:solidFill>
            </a:endParaRPr>
          </a:p>
        </p:txBody>
      </p:sp>
      <p:sp>
        <p:nvSpPr>
          <p:cNvPr id="10" name="TextBox 9"/>
          <p:cNvSpPr txBox="1"/>
          <p:nvPr/>
        </p:nvSpPr>
        <p:spPr>
          <a:xfrm>
            <a:off x="7130142" y="5397589"/>
            <a:ext cx="1848757" cy="1323439"/>
          </a:xfrm>
          <a:prstGeom prst="rect">
            <a:avLst/>
          </a:prstGeom>
          <a:solidFill>
            <a:schemeClr val="accent1"/>
          </a:solidFill>
        </p:spPr>
        <p:txBody>
          <a:bodyPr wrap="square" rtlCol="0">
            <a:spAutoFit/>
          </a:bodyPr>
          <a:lstStyle/>
          <a:p>
            <a:pPr algn="ctr"/>
            <a:r>
              <a:rPr lang="en-US" sz="2000" b="1" dirty="0" smtClean="0">
                <a:solidFill>
                  <a:prstClr val="white"/>
                </a:solidFill>
              </a:rPr>
              <a:t>94% of women received ANC from a skilled provider*</a:t>
            </a:r>
            <a:endParaRPr lang="en-US" sz="2000" b="1" dirty="0">
              <a:solidFill>
                <a:prstClr val="white"/>
              </a:solidFill>
            </a:endParaRPr>
          </a:p>
        </p:txBody>
      </p:sp>
    </p:spTree>
    <p:extLst>
      <p:ext uri="{BB962C8B-B14F-4D97-AF65-F5344CB8AC3E}">
        <p14:creationId xmlns:p14="http://schemas.microsoft.com/office/powerpoint/2010/main" val="232363537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noProof="0" dirty="0" smtClean="0"/>
              <a:t>Timing and Number of ANC Visits by Residence</a:t>
            </a:r>
            <a:endParaRPr lang="en-US" sz="3600"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25697461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women age 15-49 with a live birth in the 5-year period before the survey</a:t>
            </a:r>
            <a:endParaRPr lang="en-US" i="1" dirty="0">
              <a:solidFill>
                <a:prstClr val="black"/>
              </a:solidFill>
            </a:endParaRPr>
          </a:p>
        </p:txBody>
      </p:sp>
    </p:spTree>
    <p:extLst>
      <p:ext uri="{BB962C8B-B14F-4D97-AF65-F5344CB8AC3E}">
        <p14:creationId xmlns:p14="http://schemas.microsoft.com/office/powerpoint/2010/main" val="104049024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947519"/>
          </a:xfrm>
        </p:spPr>
        <p:txBody>
          <a:bodyPr/>
          <a:lstStyle/>
          <a:p>
            <a:r>
              <a:rPr lang="en-US" noProof="0" dirty="0" smtClean="0"/>
              <a:t>Trends in ANC Coverage</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332009490"/>
              </p:ext>
            </p:extLst>
          </p:nvPr>
        </p:nvGraphicFramePr>
        <p:xfrm>
          <a:off x="0" y="1606550"/>
          <a:ext cx="9143999" cy="47942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 y="960219"/>
            <a:ext cx="9144000" cy="646331"/>
          </a:xfrm>
          <a:prstGeom prst="rect">
            <a:avLst/>
          </a:prstGeom>
          <a:noFill/>
        </p:spPr>
        <p:txBody>
          <a:bodyPr wrap="square" rtlCol="0">
            <a:spAutoFit/>
          </a:bodyPr>
          <a:lstStyle/>
          <a:p>
            <a:pPr algn="ctr"/>
            <a:r>
              <a:rPr lang="en-US" i="1" dirty="0" smtClean="0">
                <a:solidFill>
                  <a:prstClr val="black"/>
                </a:solidFill>
              </a:rPr>
              <a:t>Percent of women age 15-49 with a live birth in the 5 years before the survey</a:t>
            </a:r>
          </a:p>
          <a:p>
            <a:pPr algn="ctr"/>
            <a:r>
              <a:rPr lang="en-US" i="1" dirty="0" smtClean="0">
                <a:solidFill>
                  <a:prstClr val="black"/>
                </a:solidFill>
              </a:rPr>
              <a:t> for most recent birth</a:t>
            </a:r>
            <a:endParaRPr lang="en-US" i="1" dirty="0">
              <a:solidFill>
                <a:prstClr val="black"/>
              </a:solidFill>
            </a:endParaRPr>
          </a:p>
        </p:txBody>
      </p:sp>
      <p:sp>
        <p:nvSpPr>
          <p:cNvPr id="9" name="TextBox 8"/>
          <p:cNvSpPr txBox="1"/>
          <p:nvPr/>
        </p:nvSpPr>
        <p:spPr>
          <a:xfrm>
            <a:off x="636789" y="1606550"/>
            <a:ext cx="2890181"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accent3"/>
                </a:solidFill>
              </a:rPr>
              <a:t>ANC from skilled provider*</a:t>
            </a:r>
            <a:endParaRPr lang="en-US" sz="1800" b="1" dirty="0">
              <a:solidFill>
                <a:schemeClr val="accent3"/>
              </a:solidFill>
            </a:endParaRPr>
          </a:p>
        </p:txBody>
      </p:sp>
      <p:sp>
        <p:nvSpPr>
          <p:cNvPr id="10" name="TextBox 10"/>
          <p:cNvSpPr txBox="1"/>
          <p:nvPr/>
        </p:nvSpPr>
        <p:spPr>
          <a:xfrm>
            <a:off x="636789" y="2796441"/>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accent1"/>
                </a:solidFill>
              </a:rPr>
              <a:t>4+ ANC visits</a:t>
            </a:r>
            <a:endParaRPr lang="en-US" sz="1800" b="1" dirty="0">
              <a:solidFill>
                <a:schemeClr val="accent1"/>
              </a:solidFill>
            </a:endParaRPr>
          </a:p>
        </p:txBody>
      </p:sp>
      <p:sp>
        <p:nvSpPr>
          <p:cNvPr id="11" name="TextBox 10"/>
          <p:cNvSpPr txBox="1"/>
          <p:nvPr/>
        </p:nvSpPr>
        <p:spPr>
          <a:xfrm>
            <a:off x="636788" y="4413730"/>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accent2"/>
                </a:solidFill>
              </a:rPr>
              <a:t>ANC visit in 1</a:t>
            </a:r>
            <a:r>
              <a:rPr lang="en-US" sz="1800" b="1" baseline="30000" dirty="0" smtClean="0">
                <a:solidFill>
                  <a:schemeClr val="accent2"/>
                </a:solidFill>
              </a:rPr>
              <a:t>st</a:t>
            </a:r>
            <a:r>
              <a:rPr lang="en-US" sz="1800" b="1" dirty="0" smtClean="0">
                <a:solidFill>
                  <a:schemeClr val="accent2"/>
                </a:solidFill>
              </a:rPr>
              <a:t> trimester</a:t>
            </a:r>
            <a:endParaRPr lang="en-US" sz="1800" b="1" dirty="0">
              <a:solidFill>
                <a:schemeClr val="accent2"/>
              </a:solidFill>
            </a:endParaRPr>
          </a:p>
        </p:txBody>
      </p:sp>
      <p:sp>
        <p:nvSpPr>
          <p:cNvPr id="12" name="TextBox 11"/>
          <p:cNvSpPr txBox="1"/>
          <p:nvPr/>
        </p:nvSpPr>
        <p:spPr>
          <a:xfrm>
            <a:off x="0" y="6550223"/>
            <a:ext cx="9144000" cy="307777"/>
          </a:xfrm>
          <a:prstGeom prst="rect">
            <a:avLst/>
          </a:prstGeom>
          <a:noFill/>
        </p:spPr>
        <p:txBody>
          <a:bodyPr wrap="square" rtlCol="0">
            <a:spAutoFit/>
          </a:bodyPr>
          <a:lstStyle/>
          <a:p>
            <a:r>
              <a:rPr lang="en-US" sz="1400" i="1" dirty="0" smtClean="0">
                <a:solidFill>
                  <a:prstClr val="black"/>
                </a:solidFill>
              </a:rPr>
              <a:t>*Skilled provider includes doctor, nurse, or midwife.</a:t>
            </a:r>
            <a:endParaRPr lang="en-US" sz="1400" i="1" dirty="0">
              <a:solidFill>
                <a:prstClr val="black"/>
              </a:solidFill>
            </a:endParaRPr>
          </a:p>
        </p:txBody>
      </p:sp>
    </p:spTree>
    <p:extLst>
      <p:ext uri="{BB962C8B-B14F-4D97-AF65-F5344CB8AC3E}">
        <p14:creationId xmlns:p14="http://schemas.microsoft.com/office/powerpoint/2010/main" val="87621862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Components of ANC</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43475937"/>
              </p:ext>
            </p:extLst>
          </p:nvPr>
        </p:nvGraphicFramePr>
        <p:xfrm>
          <a:off x="1" y="1955800"/>
          <a:ext cx="9144000" cy="49022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6438900" cy="646331"/>
          </a:xfrm>
          <a:prstGeom prst="rect">
            <a:avLst/>
          </a:prstGeom>
          <a:noFill/>
        </p:spPr>
        <p:txBody>
          <a:bodyPr wrap="square" rtlCol="0">
            <a:spAutoFit/>
          </a:bodyPr>
          <a:lstStyle/>
          <a:p>
            <a:r>
              <a:rPr lang="en-US" b="1" i="1" dirty="0" smtClean="0">
                <a:solidFill>
                  <a:prstClr val="black"/>
                </a:solidFill>
              </a:rPr>
              <a:t>Among women age 15-49 who received ANC for most recent birth in the past 5 years, percent who received the following services:</a:t>
            </a:r>
            <a:endParaRPr lang="en-US" b="1" i="1" dirty="0">
              <a:solidFill>
                <a:prstClr val="black"/>
              </a:solidFill>
            </a:endParaRPr>
          </a:p>
        </p:txBody>
      </p:sp>
    </p:spTree>
    <p:extLst>
      <p:ext uri="{BB962C8B-B14F-4D97-AF65-F5344CB8AC3E}">
        <p14:creationId xmlns:p14="http://schemas.microsoft.com/office/powerpoint/2010/main" val="246718796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Tetanus Toxoid Vaccination</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24846548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mothers age 15-49 with a live birth in the 5-year period before the survey</a:t>
            </a:r>
            <a:endParaRPr lang="en-US" i="1" dirty="0">
              <a:solidFill>
                <a:prstClr val="black"/>
              </a:solidFill>
            </a:endParaRPr>
          </a:p>
        </p:txBody>
      </p:sp>
    </p:spTree>
    <p:extLst>
      <p:ext uri="{BB962C8B-B14F-4D97-AF65-F5344CB8AC3E}">
        <p14:creationId xmlns:p14="http://schemas.microsoft.com/office/powerpoint/2010/main" val="169104469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220931"/>
            <a:ext cx="4265458" cy="2340891"/>
          </a:xfrm>
        </p:spPr>
        <p:txBody>
          <a:bodyPr>
            <a:normAutofit/>
          </a:bodyPr>
          <a:lstStyle/>
          <a:p>
            <a:pPr>
              <a:buClr>
                <a:schemeClr val="tx1"/>
              </a:buClr>
            </a:pPr>
            <a:r>
              <a:rPr lang="en-US" sz="3600" noProof="0" dirty="0" smtClean="0"/>
              <a:t>Antenatal care</a:t>
            </a:r>
          </a:p>
          <a:p>
            <a:pPr>
              <a:buClr>
                <a:schemeClr val="tx1"/>
              </a:buClr>
            </a:pPr>
            <a:r>
              <a:rPr lang="en-US" sz="3600" b="1" noProof="0" dirty="0" smtClean="0">
                <a:solidFill>
                  <a:schemeClr val="accent1"/>
                </a:solidFill>
              </a:rPr>
              <a:t>Delivery and postnatal care</a:t>
            </a:r>
          </a:p>
          <a:p>
            <a:pPr>
              <a:buClr>
                <a:schemeClr val="tx1"/>
              </a:buClr>
            </a:pPr>
            <a:r>
              <a:rPr lang="en-US" sz="3600" noProof="0" dirty="0" smtClean="0"/>
              <a:t>Other health issues</a:t>
            </a:r>
          </a:p>
        </p:txBody>
      </p:sp>
    </p:spTree>
    <p:extLst>
      <p:ext uri="{BB962C8B-B14F-4D97-AF65-F5344CB8AC3E}">
        <p14:creationId xmlns:p14="http://schemas.microsoft.com/office/powerpoint/2010/main" val="226169021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Place of Delivery</a:t>
            </a:r>
            <a:endParaRPr lang="en-US"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27024819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live births in the 5-year period before the survey</a:t>
            </a:r>
            <a:endParaRPr lang="en-US" i="1" dirty="0">
              <a:solidFill>
                <a:prstClr val="black"/>
              </a:solidFill>
            </a:endParaRPr>
          </a:p>
        </p:txBody>
      </p:sp>
    </p:spTree>
    <p:extLst>
      <p:ext uri="{BB962C8B-B14F-4D97-AF65-F5344CB8AC3E}">
        <p14:creationId xmlns:p14="http://schemas.microsoft.com/office/powerpoint/2010/main" val="79323563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Woman’s Questionnaire</a:t>
            </a:r>
            <a:endParaRPr lang="en-US" noProof="0" dirty="0"/>
          </a:p>
        </p:txBody>
      </p:sp>
      <p:sp>
        <p:nvSpPr>
          <p:cNvPr id="3" name="Content Placeholder 2"/>
          <p:cNvSpPr>
            <a:spLocks noGrp="1"/>
          </p:cNvSpPr>
          <p:nvPr>
            <p:ph idx="1"/>
          </p:nvPr>
        </p:nvSpPr>
        <p:spPr/>
        <p:txBody>
          <a:bodyPr>
            <a:normAutofit fontScale="85000" lnSpcReduction="20000"/>
          </a:bodyPr>
          <a:lstStyle/>
          <a:p>
            <a:pPr>
              <a:spcBef>
                <a:spcPts val="0"/>
              </a:spcBef>
              <a:spcAft>
                <a:spcPts val="1200"/>
              </a:spcAft>
            </a:pPr>
            <a:r>
              <a:rPr lang="en-US" sz="3200" noProof="0" dirty="0" smtClean="0"/>
              <a:t>Background characteristics (age, education, literacy, etc.)</a:t>
            </a:r>
          </a:p>
          <a:p>
            <a:pPr>
              <a:spcBef>
                <a:spcPts val="0"/>
              </a:spcBef>
              <a:spcAft>
                <a:spcPts val="1200"/>
              </a:spcAft>
            </a:pPr>
            <a:r>
              <a:rPr lang="en-US" sz="3200" noProof="0" dirty="0" smtClean="0"/>
              <a:t>Pregnancy history and child mortality</a:t>
            </a:r>
          </a:p>
          <a:p>
            <a:pPr>
              <a:spcBef>
                <a:spcPts val="0"/>
              </a:spcBef>
              <a:spcAft>
                <a:spcPts val="1200"/>
              </a:spcAft>
            </a:pPr>
            <a:r>
              <a:rPr lang="en-US" sz="3200" noProof="0" dirty="0" smtClean="0"/>
              <a:t>Family planning</a:t>
            </a:r>
          </a:p>
          <a:p>
            <a:pPr>
              <a:spcBef>
                <a:spcPts val="0"/>
              </a:spcBef>
              <a:spcAft>
                <a:spcPts val="1200"/>
              </a:spcAft>
            </a:pPr>
            <a:r>
              <a:rPr lang="en-US" sz="3200" dirty="0"/>
              <a:t>Fertility preferences</a:t>
            </a:r>
          </a:p>
          <a:p>
            <a:pPr>
              <a:spcBef>
                <a:spcPts val="0"/>
              </a:spcBef>
              <a:spcAft>
                <a:spcPts val="1200"/>
              </a:spcAft>
            </a:pPr>
            <a:r>
              <a:rPr lang="en-US" sz="3200" noProof="0" dirty="0" smtClean="0"/>
              <a:t>Antenatal, delivery, and postnatal care</a:t>
            </a:r>
          </a:p>
          <a:p>
            <a:pPr>
              <a:spcBef>
                <a:spcPts val="0"/>
              </a:spcBef>
              <a:spcAft>
                <a:spcPts val="1200"/>
              </a:spcAft>
            </a:pPr>
            <a:r>
              <a:rPr lang="en-US" sz="3200" noProof="0" dirty="0" smtClean="0"/>
              <a:t>Vaccinations and childhood illnesses</a:t>
            </a:r>
          </a:p>
          <a:p>
            <a:pPr>
              <a:spcBef>
                <a:spcPts val="0"/>
              </a:spcBef>
              <a:spcAft>
                <a:spcPts val="1200"/>
              </a:spcAft>
            </a:pPr>
            <a:r>
              <a:rPr lang="en-US" sz="3200" noProof="0" dirty="0" smtClean="0"/>
              <a:t>Women’s employment and husband’s background characteristics</a:t>
            </a:r>
          </a:p>
          <a:p>
            <a:pPr>
              <a:spcBef>
                <a:spcPts val="0"/>
              </a:spcBef>
              <a:spcAft>
                <a:spcPts val="1200"/>
              </a:spcAft>
            </a:pPr>
            <a:r>
              <a:rPr lang="en-US" sz="3200" noProof="0" dirty="0" smtClean="0"/>
              <a:t>HIV/AIDS and other STIs</a:t>
            </a:r>
          </a:p>
          <a:p>
            <a:pPr>
              <a:spcBef>
                <a:spcPts val="0"/>
              </a:spcBef>
              <a:spcAft>
                <a:spcPts val="1200"/>
              </a:spcAft>
            </a:pPr>
            <a:r>
              <a:rPr lang="en-US" sz="3200" noProof="0" dirty="0" smtClean="0"/>
              <a:t>Other adult health issues</a:t>
            </a:r>
          </a:p>
          <a:p>
            <a:pPr>
              <a:spcBef>
                <a:spcPts val="0"/>
              </a:spcBef>
              <a:spcAft>
                <a:spcPts val="1200"/>
              </a:spcAft>
            </a:pPr>
            <a:r>
              <a:rPr lang="en-US" sz="3200" noProof="0" dirty="0" smtClean="0"/>
              <a:t>Domestic Violence</a:t>
            </a:r>
          </a:p>
        </p:txBody>
      </p:sp>
    </p:spTree>
    <p:extLst>
      <p:ext uri="{BB962C8B-B14F-4D97-AF65-F5344CB8AC3E}">
        <p14:creationId xmlns:p14="http://schemas.microsoft.com/office/powerpoint/2010/main" val="301022969"/>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Assistance during Delivery</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21651672"/>
              </p:ext>
            </p:extLst>
          </p:nvPr>
        </p:nvGraphicFramePr>
        <p:xfrm>
          <a:off x="461963" y="1606550"/>
          <a:ext cx="8256587" cy="467598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live births in the 5-year period before the survey</a:t>
            </a:r>
            <a:endParaRPr lang="en-US" i="1" dirty="0">
              <a:solidFill>
                <a:prstClr val="black"/>
              </a:solidFill>
            </a:endParaRPr>
          </a:p>
        </p:txBody>
      </p:sp>
      <p:sp>
        <p:nvSpPr>
          <p:cNvPr id="9" name="TextBox 8"/>
          <p:cNvSpPr txBox="1"/>
          <p:nvPr/>
        </p:nvSpPr>
        <p:spPr>
          <a:xfrm>
            <a:off x="0" y="6488668"/>
            <a:ext cx="9144000" cy="307777"/>
          </a:xfrm>
          <a:prstGeom prst="rect">
            <a:avLst/>
          </a:prstGeom>
          <a:noFill/>
        </p:spPr>
        <p:txBody>
          <a:bodyPr wrap="square" rtlCol="0">
            <a:spAutoFit/>
          </a:bodyPr>
          <a:lstStyle/>
          <a:p>
            <a:r>
              <a:rPr lang="en-US" sz="1400" i="1" dirty="0" smtClean="0">
                <a:solidFill>
                  <a:prstClr val="black"/>
                </a:solidFill>
              </a:rPr>
              <a:t>*Skilled provider includes doctor, nurse, or midwife.</a:t>
            </a:r>
            <a:endParaRPr lang="en-US" sz="1400" i="1" dirty="0">
              <a:solidFill>
                <a:prstClr val="black"/>
              </a:solidFill>
            </a:endParaRPr>
          </a:p>
        </p:txBody>
      </p:sp>
      <p:sp>
        <p:nvSpPr>
          <p:cNvPr id="10" name="TextBox 9"/>
          <p:cNvSpPr txBox="1"/>
          <p:nvPr/>
        </p:nvSpPr>
        <p:spPr>
          <a:xfrm>
            <a:off x="7249885" y="5349895"/>
            <a:ext cx="1685471" cy="1323439"/>
          </a:xfrm>
          <a:prstGeom prst="rect">
            <a:avLst/>
          </a:prstGeom>
          <a:solidFill>
            <a:schemeClr val="accent1"/>
          </a:solidFill>
        </p:spPr>
        <p:txBody>
          <a:bodyPr wrap="square" rtlCol="0">
            <a:spAutoFit/>
          </a:bodyPr>
          <a:lstStyle/>
          <a:p>
            <a:pPr algn="ctr"/>
            <a:r>
              <a:rPr lang="en-US" sz="2000" b="1" dirty="0" smtClean="0">
                <a:solidFill>
                  <a:prstClr val="white"/>
                </a:solidFill>
              </a:rPr>
              <a:t>84% of births are delivered by a skilled provider*</a:t>
            </a:r>
            <a:endParaRPr lang="en-US" sz="2000" b="1" dirty="0">
              <a:solidFill>
                <a:prstClr val="white"/>
              </a:solidFill>
            </a:endParaRPr>
          </a:p>
        </p:txBody>
      </p:sp>
    </p:spTree>
    <p:extLst>
      <p:ext uri="{BB962C8B-B14F-4D97-AF65-F5344CB8AC3E}">
        <p14:creationId xmlns:p14="http://schemas.microsoft.com/office/powerpoint/2010/main" val="33237350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Trends in Delivery Services</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82787087"/>
              </p:ext>
            </p:extLst>
          </p:nvPr>
        </p:nvGraphicFramePr>
        <p:xfrm>
          <a:off x="0" y="1606549"/>
          <a:ext cx="9143999" cy="493736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live births in the 5-year period before the survey</a:t>
            </a:r>
            <a:endParaRPr lang="en-US" i="1" dirty="0">
              <a:solidFill>
                <a:prstClr val="black"/>
              </a:solidFill>
            </a:endParaRPr>
          </a:p>
        </p:txBody>
      </p:sp>
      <p:sp>
        <p:nvSpPr>
          <p:cNvPr id="9" name="TextBox 8"/>
          <p:cNvSpPr txBox="1"/>
          <p:nvPr/>
        </p:nvSpPr>
        <p:spPr>
          <a:xfrm>
            <a:off x="755423" y="4715950"/>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accent1"/>
                </a:solidFill>
              </a:rPr>
              <a:t>Delivery in a health facility</a:t>
            </a:r>
            <a:endParaRPr lang="en-US" sz="1800" b="1" dirty="0">
              <a:solidFill>
                <a:schemeClr val="accent1"/>
              </a:solidFill>
            </a:endParaRPr>
          </a:p>
        </p:txBody>
      </p:sp>
      <p:sp>
        <p:nvSpPr>
          <p:cNvPr id="10" name="TextBox 10"/>
          <p:cNvSpPr txBox="1"/>
          <p:nvPr/>
        </p:nvSpPr>
        <p:spPr>
          <a:xfrm>
            <a:off x="755423" y="3627993"/>
            <a:ext cx="3981564"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accent3"/>
                </a:solidFill>
              </a:rPr>
              <a:t>Delivery assisted by skilled provider*</a:t>
            </a:r>
            <a:endParaRPr lang="en-US" sz="1800" b="1" dirty="0">
              <a:solidFill>
                <a:schemeClr val="accent3"/>
              </a:solidFill>
            </a:endParaRPr>
          </a:p>
        </p:txBody>
      </p:sp>
      <p:sp>
        <p:nvSpPr>
          <p:cNvPr id="11" name="TextBox 10"/>
          <p:cNvSpPr txBox="1"/>
          <p:nvPr/>
        </p:nvSpPr>
        <p:spPr>
          <a:xfrm>
            <a:off x="755422" y="1994939"/>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smtClean="0">
                <a:solidFill>
                  <a:schemeClr val="accent2"/>
                </a:solidFill>
              </a:rPr>
              <a:t>Delivery at home</a:t>
            </a:r>
            <a:endParaRPr lang="en-US" sz="1800" b="1" dirty="0">
              <a:solidFill>
                <a:schemeClr val="accent2"/>
              </a:solidFill>
            </a:endParaRPr>
          </a:p>
        </p:txBody>
      </p:sp>
      <p:sp>
        <p:nvSpPr>
          <p:cNvPr id="12" name="TextBox 11"/>
          <p:cNvSpPr txBox="1"/>
          <p:nvPr/>
        </p:nvSpPr>
        <p:spPr>
          <a:xfrm>
            <a:off x="0" y="6543913"/>
            <a:ext cx="9144000" cy="307777"/>
          </a:xfrm>
          <a:prstGeom prst="rect">
            <a:avLst/>
          </a:prstGeom>
          <a:noFill/>
        </p:spPr>
        <p:txBody>
          <a:bodyPr wrap="square" rtlCol="0">
            <a:spAutoFit/>
          </a:bodyPr>
          <a:lstStyle/>
          <a:p>
            <a:r>
              <a:rPr lang="en-US" sz="1400" i="1" dirty="0" smtClean="0">
                <a:solidFill>
                  <a:prstClr val="black"/>
                </a:solidFill>
              </a:rPr>
              <a:t>*Skilled provider includes doctor, nurse, or midwife.</a:t>
            </a:r>
            <a:endParaRPr lang="en-US" sz="1400" i="1" dirty="0">
              <a:solidFill>
                <a:prstClr val="black"/>
              </a:solidFill>
            </a:endParaRPr>
          </a:p>
        </p:txBody>
      </p:sp>
    </p:spTree>
    <p:extLst>
      <p:ext uri="{BB962C8B-B14F-4D97-AF65-F5344CB8AC3E}">
        <p14:creationId xmlns:p14="http://schemas.microsoft.com/office/powerpoint/2010/main" val="283263208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noProof="0" dirty="0" smtClean="0"/>
              <a:t>Postnatal Care (PNC) for Mothers and </a:t>
            </a:r>
            <a:r>
              <a:rPr lang="en-US" dirty="0" smtClean="0"/>
              <a:t>Newborns by Place of Delivery</a:t>
            </a:r>
            <a:endParaRPr lang="en-US"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9290774"/>
              </p:ext>
            </p:extLst>
          </p:nvPr>
        </p:nvGraphicFramePr>
        <p:xfrm>
          <a:off x="461963" y="1883856"/>
          <a:ext cx="8256587" cy="497414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646331"/>
          </a:xfrm>
          <a:prstGeom prst="rect">
            <a:avLst/>
          </a:prstGeom>
          <a:noFill/>
        </p:spPr>
        <p:txBody>
          <a:bodyPr wrap="square" rtlCol="0">
            <a:spAutoFit/>
          </a:bodyPr>
          <a:lstStyle/>
          <a:p>
            <a:pPr algn="ctr"/>
            <a:r>
              <a:rPr lang="en-US" i="1" dirty="0" smtClean="0">
                <a:solidFill>
                  <a:prstClr val="black"/>
                </a:solidFill>
              </a:rPr>
              <a:t>Percent of last births in the 2 years before the survey for which women </a:t>
            </a:r>
            <a:br>
              <a:rPr lang="en-US" i="1" dirty="0" smtClean="0">
                <a:solidFill>
                  <a:prstClr val="black"/>
                </a:solidFill>
              </a:rPr>
            </a:br>
            <a:r>
              <a:rPr lang="en-US" i="1" dirty="0" smtClean="0">
                <a:solidFill>
                  <a:prstClr val="black"/>
                </a:solidFill>
              </a:rPr>
              <a:t>and newborns received a postnatal check during the first 2 days after birth</a:t>
            </a:r>
            <a:endParaRPr lang="en-US" i="1" dirty="0">
              <a:solidFill>
                <a:prstClr val="black"/>
              </a:solidFill>
            </a:endParaRPr>
          </a:p>
        </p:txBody>
      </p:sp>
    </p:spTree>
    <p:extLst>
      <p:ext uri="{BB962C8B-B14F-4D97-AF65-F5344CB8AC3E}">
        <p14:creationId xmlns:p14="http://schemas.microsoft.com/office/powerpoint/2010/main" val="297690753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255345"/>
            <a:ext cx="4265458" cy="2272064"/>
          </a:xfrm>
        </p:spPr>
        <p:txBody>
          <a:bodyPr>
            <a:normAutofit lnSpcReduction="10000"/>
          </a:bodyPr>
          <a:lstStyle/>
          <a:p>
            <a:pPr>
              <a:buClr>
                <a:schemeClr val="tx1"/>
              </a:buClr>
            </a:pPr>
            <a:r>
              <a:rPr lang="en-US" sz="3600" noProof="0" dirty="0" smtClean="0"/>
              <a:t>Antenatal care</a:t>
            </a:r>
          </a:p>
          <a:p>
            <a:pPr>
              <a:buClr>
                <a:schemeClr val="tx1"/>
              </a:buClr>
            </a:pPr>
            <a:r>
              <a:rPr lang="en-US" sz="3600" noProof="0" dirty="0" smtClean="0"/>
              <a:t>Delivery and postnatal care</a:t>
            </a:r>
          </a:p>
          <a:p>
            <a:pPr>
              <a:buClr>
                <a:schemeClr val="tx1"/>
              </a:buClr>
            </a:pPr>
            <a:r>
              <a:rPr lang="en-US" sz="3600" b="1" noProof="0" dirty="0" smtClean="0">
                <a:solidFill>
                  <a:schemeClr val="accent1"/>
                </a:solidFill>
              </a:rPr>
              <a:t>Other health issues</a:t>
            </a:r>
          </a:p>
        </p:txBody>
      </p:sp>
    </p:spTree>
    <p:extLst>
      <p:ext uri="{BB962C8B-B14F-4D97-AF65-F5344CB8AC3E}">
        <p14:creationId xmlns:p14="http://schemas.microsoft.com/office/powerpoint/2010/main" val="129540678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Problems in Accessing Health Care</a:t>
            </a:r>
            <a:endParaRPr lang="en-US"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668408995"/>
              </p:ext>
            </p:extLst>
          </p:nvPr>
        </p:nvGraphicFramePr>
        <p:xfrm>
          <a:off x="1" y="1803400"/>
          <a:ext cx="9144000" cy="5054600"/>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p:cNvSpPr/>
          <p:nvPr/>
        </p:nvSpPr>
        <p:spPr>
          <a:xfrm>
            <a:off x="0" y="1059934"/>
            <a:ext cx="9144000" cy="646331"/>
          </a:xfrm>
          <a:prstGeom prst="rect">
            <a:avLst/>
          </a:prstGeom>
        </p:spPr>
        <p:txBody>
          <a:bodyPr wrap="square">
            <a:spAutoFit/>
          </a:bodyPr>
          <a:lstStyle/>
          <a:p>
            <a:pPr algn="ctr"/>
            <a:r>
              <a:rPr lang="en-US" i="1" dirty="0">
                <a:solidFill>
                  <a:prstClr val="black"/>
                </a:solidFill>
              </a:rPr>
              <a:t>Percent of </a:t>
            </a:r>
            <a:r>
              <a:rPr lang="en-US" i="1" dirty="0" smtClean="0">
                <a:solidFill>
                  <a:prstClr val="black"/>
                </a:solidFill>
              </a:rPr>
              <a:t>women age 15-49 who report the following problems in accessing </a:t>
            </a:r>
          </a:p>
          <a:p>
            <a:pPr algn="ctr"/>
            <a:r>
              <a:rPr lang="en-US" i="1" dirty="0" smtClean="0">
                <a:solidFill>
                  <a:prstClr val="black"/>
                </a:solidFill>
              </a:rPr>
              <a:t>health care for themselves when they are sick:</a:t>
            </a:r>
            <a:endParaRPr lang="en-US" i="1" dirty="0">
              <a:solidFill>
                <a:prstClr val="black"/>
              </a:solidFill>
            </a:endParaRPr>
          </a:p>
        </p:txBody>
      </p:sp>
    </p:spTree>
    <p:extLst>
      <p:ext uri="{BB962C8B-B14F-4D97-AF65-F5344CB8AC3E}">
        <p14:creationId xmlns:p14="http://schemas.microsoft.com/office/powerpoint/2010/main" val="3496882892"/>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smtClean="0"/>
              <a:t>Key Findings</a:t>
            </a:r>
            <a:endParaRPr lang="en-US"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US" b="1" noProof="0" dirty="0" smtClean="0">
                <a:solidFill>
                  <a:schemeClr val="accent1"/>
                </a:solidFill>
              </a:rPr>
              <a:t>94% </a:t>
            </a:r>
            <a:r>
              <a:rPr lang="en-US" noProof="0" dirty="0" smtClean="0"/>
              <a:t>of women received </a:t>
            </a:r>
            <a:r>
              <a:rPr lang="en-US" b="1" noProof="0" dirty="0" smtClean="0">
                <a:solidFill>
                  <a:schemeClr val="accent1"/>
                </a:solidFill>
              </a:rPr>
              <a:t>antenatal care </a:t>
            </a:r>
            <a:r>
              <a:rPr lang="en-US" noProof="0" dirty="0" smtClean="0"/>
              <a:t>from a skilled provider at least once.</a:t>
            </a:r>
          </a:p>
          <a:p>
            <a:pPr>
              <a:spcBef>
                <a:spcPts val="0"/>
              </a:spcBef>
              <a:spcAft>
                <a:spcPts val="1800"/>
              </a:spcAft>
              <a:buClr>
                <a:schemeClr val="tx1"/>
              </a:buClr>
            </a:pPr>
            <a:r>
              <a:rPr lang="en-US" b="1" noProof="0" dirty="0" smtClean="0">
                <a:solidFill>
                  <a:schemeClr val="accent1"/>
                </a:solidFill>
              </a:rPr>
              <a:t>78% </a:t>
            </a:r>
            <a:r>
              <a:rPr lang="en-US" noProof="0" dirty="0" smtClean="0"/>
              <a:t>of births are </a:t>
            </a:r>
            <a:r>
              <a:rPr lang="en-US" b="1" noProof="0" dirty="0" smtClean="0">
                <a:solidFill>
                  <a:schemeClr val="accent1"/>
                </a:solidFill>
              </a:rPr>
              <a:t>delivered in a health facility</a:t>
            </a:r>
            <a:r>
              <a:rPr lang="en-US" noProof="0" dirty="0" smtClean="0"/>
              <a:t>.</a:t>
            </a:r>
          </a:p>
          <a:p>
            <a:pPr>
              <a:spcBef>
                <a:spcPts val="0"/>
              </a:spcBef>
              <a:spcAft>
                <a:spcPts val="1800"/>
              </a:spcAft>
              <a:buClr>
                <a:schemeClr val="tx1"/>
              </a:buClr>
            </a:pPr>
            <a:r>
              <a:rPr lang="en-US" b="1" noProof="0" dirty="0" smtClean="0">
                <a:solidFill>
                  <a:schemeClr val="accent1"/>
                </a:solidFill>
              </a:rPr>
              <a:t>84% </a:t>
            </a:r>
            <a:r>
              <a:rPr lang="en-US" noProof="0" dirty="0" smtClean="0"/>
              <a:t>of births are </a:t>
            </a:r>
            <a:r>
              <a:rPr lang="en-US" b="1" noProof="0" dirty="0" smtClean="0">
                <a:solidFill>
                  <a:schemeClr val="accent1"/>
                </a:solidFill>
              </a:rPr>
              <a:t>assisted by a skilled provider</a:t>
            </a:r>
            <a:r>
              <a:rPr lang="en-US" noProof="0" dirty="0" smtClean="0"/>
              <a:t>.</a:t>
            </a:r>
          </a:p>
          <a:p>
            <a:pPr>
              <a:spcBef>
                <a:spcPts val="0"/>
              </a:spcBef>
              <a:spcAft>
                <a:spcPts val="1800"/>
              </a:spcAft>
              <a:buClr>
                <a:schemeClr val="tx1"/>
              </a:buClr>
            </a:pPr>
            <a:r>
              <a:rPr lang="en-US" b="1" noProof="0" dirty="0" smtClean="0">
                <a:solidFill>
                  <a:schemeClr val="accent1"/>
                </a:solidFill>
              </a:rPr>
              <a:t>86% </a:t>
            </a:r>
            <a:r>
              <a:rPr lang="en-US" noProof="0" dirty="0" smtClean="0"/>
              <a:t>of mothers and</a:t>
            </a:r>
            <a:r>
              <a:rPr lang="en-US" noProof="0" dirty="0" smtClean="0">
                <a:solidFill>
                  <a:schemeClr val="accent1"/>
                </a:solidFill>
              </a:rPr>
              <a:t> </a:t>
            </a:r>
            <a:r>
              <a:rPr lang="en-US" b="1" noProof="0" dirty="0" smtClean="0">
                <a:solidFill>
                  <a:schemeClr val="accent1"/>
                </a:solidFill>
              </a:rPr>
              <a:t>86%</a:t>
            </a:r>
            <a:r>
              <a:rPr lang="en-US" noProof="0" dirty="0" smtClean="0">
                <a:solidFill>
                  <a:schemeClr val="accent1"/>
                </a:solidFill>
              </a:rPr>
              <a:t> </a:t>
            </a:r>
            <a:r>
              <a:rPr lang="en-US" noProof="0" dirty="0" smtClean="0"/>
              <a:t>of newborns receive a </a:t>
            </a:r>
            <a:r>
              <a:rPr lang="en-US" b="1" noProof="0" dirty="0" smtClean="0">
                <a:solidFill>
                  <a:schemeClr val="accent1"/>
                </a:solidFill>
              </a:rPr>
              <a:t>postnatal check within 2 days of birth</a:t>
            </a:r>
            <a:r>
              <a:rPr lang="en-US" noProof="0" dirty="0" smtClean="0"/>
              <a:t>.</a:t>
            </a:r>
          </a:p>
          <a:p>
            <a:pPr>
              <a:spcBef>
                <a:spcPts val="0"/>
              </a:spcBef>
              <a:spcAft>
                <a:spcPts val="1800"/>
              </a:spcAft>
              <a:buClr>
                <a:schemeClr val="tx1"/>
              </a:buClr>
            </a:pPr>
            <a:r>
              <a:rPr lang="en-US" b="1" noProof="0" dirty="0" smtClean="0">
                <a:solidFill>
                  <a:schemeClr val="accent1"/>
                </a:solidFill>
              </a:rPr>
              <a:t>54% </a:t>
            </a:r>
            <a:r>
              <a:rPr lang="en-US" noProof="0" dirty="0" smtClean="0"/>
              <a:t>of women report </a:t>
            </a:r>
            <a:r>
              <a:rPr lang="en-US" b="1" noProof="0" dirty="0" smtClean="0">
                <a:solidFill>
                  <a:schemeClr val="accent1"/>
                </a:solidFill>
              </a:rPr>
              <a:t>at least 1 problem in accessing health care</a:t>
            </a:r>
            <a:r>
              <a:rPr lang="en-US" noProof="0" dirty="0" smtClean="0"/>
              <a:t> for themselves when sick.</a:t>
            </a:r>
          </a:p>
        </p:txBody>
      </p:sp>
    </p:spTree>
    <p:extLst>
      <p:ext uri="{BB962C8B-B14F-4D97-AF65-F5344CB8AC3E}">
        <p14:creationId xmlns:p14="http://schemas.microsoft.com/office/powerpoint/2010/main" val="51978245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Child Health</a:t>
            </a:r>
            <a:endParaRPr lang="en-US" sz="4400" b="1" dirty="0">
              <a:solidFill>
                <a:prstClr val="white"/>
              </a:solidFill>
            </a:endParaRPr>
          </a:p>
        </p:txBody>
      </p:sp>
      <p:sp>
        <p:nvSpPr>
          <p:cNvPr id="4" name="TextBox 3"/>
          <p:cNvSpPr txBox="1"/>
          <p:nvPr/>
        </p:nvSpPr>
        <p:spPr>
          <a:xfrm>
            <a:off x="6251788" y="1674251"/>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a:t>
            </a:r>
            <a:r>
              <a:rPr lang="en-US" sz="2000" i="1" dirty="0" err="1" smtClean="0">
                <a:solidFill>
                  <a:schemeClr val="bg1"/>
                </a:solidFill>
              </a:rPr>
              <a:t>PhilippinesNDHS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700102"/>
            <a:ext cx="4418729" cy="1824758"/>
          </a:xfrm>
        </p:spPr>
        <p:txBody>
          <a:bodyPr>
            <a:normAutofit/>
          </a:bodyPr>
          <a:lstStyle/>
          <a:p>
            <a:pPr>
              <a:buClr>
                <a:schemeClr val="tx1"/>
              </a:buClr>
            </a:pPr>
            <a:r>
              <a:rPr lang="en-US" sz="3600" b="1" noProof="0" dirty="0" smtClean="0">
                <a:solidFill>
                  <a:schemeClr val="accent1"/>
                </a:solidFill>
              </a:rPr>
              <a:t>Vaccination coverage</a:t>
            </a:r>
          </a:p>
          <a:p>
            <a:pPr>
              <a:buClr>
                <a:schemeClr val="tx1"/>
              </a:buClr>
            </a:pPr>
            <a:r>
              <a:rPr lang="en-US" sz="3600" noProof="0" dirty="0" smtClean="0"/>
              <a:t>Childhood illness and treatment</a:t>
            </a:r>
          </a:p>
        </p:txBody>
      </p:sp>
    </p:spTree>
    <p:extLst>
      <p:ext uri="{BB962C8B-B14F-4D97-AF65-F5344CB8AC3E}">
        <p14:creationId xmlns:p14="http://schemas.microsoft.com/office/powerpoint/2010/main" val="298519352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Basic Vaccinations</a:t>
            </a:r>
            <a:endParaRPr lang="en-US" noProof="0" dirty="0"/>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US" sz="3200" b="1" noProof="0" dirty="0" smtClean="0">
                <a:solidFill>
                  <a:schemeClr val="accent1"/>
                </a:solidFill>
              </a:rPr>
              <a:t>All basic vaccinations </a:t>
            </a:r>
            <a:r>
              <a:rPr lang="en-US" sz="3200" noProof="0" dirty="0" smtClean="0"/>
              <a:t>for children age 12-23 months include:</a:t>
            </a:r>
          </a:p>
          <a:p>
            <a:pPr lvl="1">
              <a:spcBef>
                <a:spcPts val="0"/>
              </a:spcBef>
              <a:spcAft>
                <a:spcPts val="1800"/>
              </a:spcAft>
              <a:buClr>
                <a:schemeClr val="tx1"/>
              </a:buClr>
            </a:pPr>
            <a:r>
              <a:rPr lang="en-US" sz="3200" noProof="0" dirty="0" smtClean="0"/>
              <a:t>BCG</a:t>
            </a:r>
          </a:p>
          <a:p>
            <a:pPr lvl="1">
              <a:spcBef>
                <a:spcPts val="0"/>
              </a:spcBef>
              <a:spcAft>
                <a:spcPts val="1800"/>
              </a:spcAft>
              <a:buClr>
                <a:schemeClr val="tx1"/>
              </a:buClr>
            </a:pPr>
            <a:r>
              <a:rPr lang="en-US" sz="3200" noProof="0" dirty="0" smtClean="0"/>
              <a:t>Measles/MMR</a:t>
            </a:r>
          </a:p>
          <a:p>
            <a:pPr lvl="1">
              <a:spcBef>
                <a:spcPts val="0"/>
              </a:spcBef>
              <a:spcAft>
                <a:spcPts val="1800"/>
              </a:spcAft>
              <a:buClr>
                <a:schemeClr val="tx1"/>
              </a:buClr>
            </a:pPr>
            <a:r>
              <a:rPr lang="en-US" sz="3200" noProof="0" dirty="0" smtClean="0"/>
              <a:t>3 doses of DPT</a:t>
            </a:r>
          </a:p>
          <a:p>
            <a:pPr lvl="1">
              <a:spcBef>
                <a:spcPts val="0"/>
              </a:spcBef>
              <a:spcAft>
                <a:spcPts val="1800"/>
              </a:spcAft>
              <a:buClr>
                <a:schemeClr val="tx1"/>
              </a:buClr>
            </a:pPr>
            <a:r>
              <a:rPr lang="en-US" sz="3200" noProof="0" dirty="0" smtClean="0"/>
              <a:t>3 doses of Polio</a:t>
            </a:r>
            <a:endParaRPr lang="en-US" sz="3200" noProof="0" dirty="0"/>
          </a:p>
        </p:txBody>
      </p:sp>
    </p:spTree>
    <p:extLst>
      <p:ext uri="{BB962C8B-B14F-4D97-AF65-F5344CB8AC3E}">
        <p14:creationId xmlns:p14="http://schemas.microsoft.com/office/powerpoint/2010/main" val="65983530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smtClean="0"/>
              <a:t>Basic Childhood Vaccinations</a:t>
            </a:r>
            <a:endParaRPr lang="en-US" noProof="0" dirty="0"/>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3793982205"/>
              </p:ext>
            </p:extLst>
          </p:nvPr>
        </p:nvGraphicFramePr>
        <p:xfrm>
          <a:off x="0" y="1606550"/>
          <a:ext cx="9143999" cy="47688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a:t>
            </a:r>
            <a:endParaRPr lang="en-US" i="1" dirty="0">
              <a:solidFill>
                <a:prstClr val="black"/>
              </a:solidFill>
            </a:endParaRPr>
          </a:p>
        </p:txBody>
      </p:sp>
      <p:sp>
        <p:nvSpPr>
          <p:cNvPr id="14" name="TextBox 13"/>
          <p:cNvSpPr txBox="1"/>
          <p:nvPr/>
        </p:nvSpPr>
        <p:spPr>
          <a:xfrm>
            <a:off x="1257300" y="6489700"/>
            <a:ext cx="2070100" cy="369332"/>
          </a:xfrm>
          <a:prstGeom prst="rect">
            <a:avLst/>
          </a:prstGeom>
          <a:noFill/>
        </p:spPr>
        <p:txBody>
          <a:bodyPr wrap="square" rtlCol="0">
            <a:spAutoFit/>
          </a:bodyPr>
          <a:lstStyle/>
          <a:p>
            <a:pPr algn="ctr"/>
            <a:r>
              <a:rPr lang="en-US" dirty="0" smtClean="0">
                <a:solidFill>
                  <a:prstClr val="black"/>
                </a:solidFill>
              </a:rPr>
              <a:t>DPT</a:t>
            </a:r>
            <a:endParaRPr lang="en-US" dirty="0">
              <a:solidFill>
                <a:prstClr val="black"/>
              </a:solidFill>
            </a:endParaRPr>
          </a:p>
        </p:txBody>
      </p:sp>
      <p:sp>
        <p:nvSpPr>
          <p:cNvPr id="15" name="TextBox 14"/>
          <p:cNvSpPr txBox="1"/>
          <p:nvPr/>
        </p:nvSpPr>
        <p:spPr>
          <a:xfrm>
            <a:off x="3987800" y="6488668"/>
            <a:ext cx="2070100" cy="369332"/>
          </a:xfrm>
          <a:prstGeom prst="rect">
            <a:avLst/>
          </a:prstGeom>
          <a:noFill/>
        </p:spPr>
        <p:txBody>
          <a:bodyPr wrap="square" rtlCol="0">
            <a:spAutoFit/>
          </a:bodyPr>
          <a:lstStyle/>
          <a:p>
            <a:pPr algn="ctr"/>
            <a:r>
              <a:rPr lang="en-US" dirty="0" smtClean="0">
                <a:solidFill>
                  <a:prstClr val="black"/>
                </a:solidFill>
              </a:rPr>
              <a:t>Polio</a:t>
            </a:r>
            <a:endParaRPr lang="en-US" dirty="0">
              <a:solidFill>
                <a:prstClr val="black"/>
              </a:solidFill>
            </a:endParaRPr>
          </a:p>
        </p:txBody>
      </p:sp>
      <p:cxnSp>
        <p:nvCxnSpPr>
          <p:cNvPr id="17" name="Straight Connector 16"/>
          <p:cNvCxnSpPr/>
          <p:nvPr/>
        </p:nvCxnSpPr>
        <p:spPr>
          <a:xfrm>
            <a:off x="1257300" y="6488668"/>
            <a:ext cx="2209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848100" y="6488668"/>
            <a:ext cx="2209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4699089"/>
      </p:ext>
    </p:extLst>
  </p:cSld>
  <p:clrMapOvr>
    <a:masterClrMapping/>
  </p:clrMapOvr>
</p:sld>
</file>

<file path=ppt/theme/theme1.xml><?xml version="1.0" encoding="utf-8"?>
<a:theme xmlns:a="http://schemas.openxmlformats.org/drawingml/2006/main" name="Office Theme">
  <a:themeElements>
    <a:clrScheme name="Philippines NDHS 2017">
      <a:dk1>
        <a:sysClr val="windowText" lastClr="000000"/>
      </a:dk1>
      <a:lt1>
        <a:sysClr val="window" lastClr="FFFFFF"/>
      </a:lt1>
      <a:dk2>
        <a:srgbClr val="44546A"/>
      </a:dk2>
      <a:lt2>
        <a:srgbClr val="E7E6E6"/>
      </a:lt2>
      <a:accent1>
        <a:srgbClr val="4A466B"/>
      </a:accent1>
      <a:accent2>
        <a:srgbClr val="D22045"/>
      </a:accent2>
      <a:accent3>
        <a:srgbClr val="117257"/>
      </a:accent3>
      <a:accent4>
        <a:srgbClr val="F79457"/>
      </a:accent4>
      <a:accent5>
        <a:srgbClr val="FBF28B"/>
      </a:accent5>
      <a:accent6>
        <a:srgbClr val="252363"/>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Philippines NDHS 2017">
      <a:dk1>
        <a:sysClr val="windowText" lastClr="000000"/>
      </a:dk1>
      <a:lt1>
        <a:sysClr val="window" lastClr="FFFFFF"/>
      </a:lt1>
      <a:dk2>
        <a:srgbClr val="44546A"/>
      </a:dk2>
      <a:lt2>
        <a:srgbClr val="E7E6E6"/>
      </a:lt2>
      <a:accent1>
        <a:srgbClr val="4A466B"/>
      </a:accent1>
      <a:accent2>
        <a:srgbClr val="D22045"/>
      </a:accent2>
      <a:accent3>
        <a:srgbClr val="117257"/>
      </a:accent3>
      <a:accent4>
        <a:srgbClr val="F79457"/>
      </a:accent4>
      <a:accent5>
        <a:srgbClr val="FBF28B"/>
      </a:accent5>
      <a:accent6>
        <a:srgbClr val="25236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Custom Design">
  <a:themeElements>
    <a:clrScheme name="Philippines NDHS 2017">
      <a:dk1>
        <a:sysClr val="windowText" lastClr="000000"/>
      </a:dk1>
      <a:lt1>
        <a:sysClr val="window" lastClr="FFFFFF"/>
      </a:lt1>
      <a:dk2>
        <a:srgbClr val="44546A"/>
      </a:dk2>
      <a:lt2>
        <a:srgbClr val="E7E6E6"/>
      </a:lt2>
      <a:accent1>
        <a:srgbClr val="4A466B"/>
      </a:accent1>
      <a:accent2>
        <a:srgbClr val="D22045"/>
      </a:accent2>
      <a:accent3>
        <a:srgbClr val="117257"/>
      </a:accent3>
      <a:accent4>
        <a:srgbClr val="F79457"/>
      </a:accent4>
      <a:accent5>
        <a:srgbClr val="FBF28B"/>
      </a:accent5>
      <a:accent6>
        <a:srgbClr val="25236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Custom Design">
  <a:themeElements>
    <a:clrScheme name="Philippines NDHS 2017">
      <a:dk1>
        <a:sysClr val="windowText" lastClr="000000"/>
      </a:dk1>
      <a:lt1>
        <a:sysClr val="window" lastClr="FFFFFF"/>
      </a:lt1>
      <a:dk2>
        <a:srgbClr val="44546A"/>
      </a:dk2>
      <a:lt2>
        <a:srgbClr val="E7E6E6"/>
      </a:lt2>
      <a:accent1>
        <a:srgbClr val="4A466B"/>
      </a:accent1>
      <a:accent2>
        <a:srgbClr val="D22045"/>
      </a:accent2>
      <a:accent3>
        <a:srgbClr val="117257"/>
      </a:accent3>
      <a:accent4>
        <a:srgbClr val="F79457"/>
      </a:accent4>
      <a:accent5>
        <a:srgbClr val="FBF28B"/>
      </a:accent5>
      <a:accent6>
        <a:srgbClr val="25236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2432</TotalTime>
  <Words>9728</Words>
  <Application>Microsoft Office PowerPoint</Application>
  <PresentationFormat>On-screen Show (4:3)</PresentationFormat>
  <Paragraphs>1027</Paragraphs>
  <Slides>174</Slides>
  <Notes>124</Notes>
  <HiddenSlides>0</HiddenSlides>
  <MMClips>0</MMClips>
  <ScaleCrop>false</ScaleCrop>
  <HeadingPairs>
    <vt:vector size="6" baseType="variant">
      <vt:variant>
        <vt:lpstr>Fonts Used</vt:lpstr>
      </vt:variant>
      <vt:variant>
        <vt:i4>2</vt:i4>
      </vt:variant>
      <vt:variant>
        <vt:lpstr>Theme</vt:lpstr>
      </vt:variant>
      <vt:variant>
        <vt:i4>5</vt:i4>
      </vt:variant>
      <vt:variant>
        <vt:lpstr>Slide Titles</vt:lpstr>
      </vt:variant>
      <vt:variant>
        <vt:i4>174</vt:i4>
      </vt:variant>
    </vt:vector>
  </HeadingPairs>
  <TitlesOfParts>
    <vt:vector size="181" baseType="lpstr">
      <vt:lpstr>Arial</vt:lpstr>
      <vt:lpstr>Calibri</vt:lpstr>
      <vt:lpstr>Office Theme</vt:lpstr>
      <vt:lpstr>Custom Design</vt:lpstr>
      <vt:lpstr>1_Custom Design</vt:lpstr>
      <vt:lpstr>2_Custom Design</vt:lpstr>
      <vt:lpstr>3_Custom Design</vt:lpstr>
      <vt:lpstr>PowerPoint Presentation</vt:lpstr>
      <vt:lpstr>PowerPoint Presentation</vt:lpstr>
      <vt:lpstr>Objective</vt:lpstr>
      <vt:lpstr>The Survey</vt:lpstr>
      <vt:lpstr>Sample Design</vt:lpstr>
      <vt:lpstr>NDHS Regions</vt:lpstr>
      <vt:lpstr>Questionnaires</vt:lpstr>
      <vt:lpstr>Household Questionnaire</vt:lpstr>
      <vt:lpstr>Woman’s Questionnaire</vt:lpstr>
      <vt:lpstr>Pretest and Main Survey Training</vt:lpstr>
      <vt:lpstr>Fieldwork and Data Processing</vt:lpstr>
      <vt:lpstr>Results of Household and  Individual Interviews</vt:lpstr>
      <vt:lpstr>PowerPoint Presentation</vt:lpstr>
      <vt:lpstr>PowerPoint Presentation</vt:lpstr>
      <vt:lpstr>Philippine Households</vt:lpstr>
      <vt:lpstr>Drinking Water by Residence</vt:lpstr>
      <vt:lpstr>Sanitation by Residence</vt:lpstr>
      <vt:lpstr>Electricity by Residence</vt:lpstr>
      <vt:lpstr>Household Durable Goods and Possessions</vt:lpstr>
      <vt:lpstr>Wealth Index</vt:lpstr>
      <vt:lpstr>Wealth Index</vt:lpstr>
      <vt:lpstr>PowerPoint Presentation</vt:lpstr>
      <vt:lpstr>Education</vt:lpstr>
      <vt:lpstr>Exposure to Mass Media</vt:lpstr>
      <vt:lpstr>Internet Usage by Residence</vt:lpstr>
      <vt:lpstr>Employment</vt:lpstr>
      <vt:lpstr>Occupation</vt:lpstr>
      <vt:lpstr>Tobacco Use</vt:lpstr>
      <vt:lpstr>Key Findings</vt:lpstr>
      <vt:lpstr>PowerPoint Presentation</vt:lpstr>
      <vt:lpstr>PowerPoint Presentation</vt:lpstr>
      <vt:lpstr>Fertility by Residence</vt:lpstr>
      <vt:lpstr>Fertility by Wealth</vt:lpstr>
      <vt:lpstr>Fertility by Region</vt:lpstr>
      <vt:lpstr>Fertility Trends by Residence</vt:lpstr>
      <vt:lpstr>Fertility Regional Comparison</vt:lpstr>
      <vt:lpstr>PowerPoint Presentation</vt:lpstr>
      <vt:lpstr>Birth Intervals</vt:lpstr>
      <vt:lpstr>Length of Birth Intervals</vt:lpstr>
      <vt:lpstr>Childbearing among Teenagers and Youth by Residence</vt:lpstr>
      <vt:lpstr>Current Marital Status</vt:lpstr>
      <vt:lpstr>Median Age at First Sex, Marriage,  and Birth</vt:lpstr>
      <vt:lpstr>PowerPoint Presentation</vt:lpstr>
      <vt:lpstr>Fertility Preferences of Married Women</vt:lpstr>
      <vt:lpstr>Ideal Family Size</vt:lpstr>
      <vt:lpstr>Birth Planning</vt:lpstr>
      <vt:lpstr>Difference between Wanted and Actual Fertility Rates</vt:lpstr>
      <vt:lpstr>Key Findings</vt:lpstr>
      <vt:lpstr>PowerPoint Presentation</vt:lpstr>
      <vt:lpstr>PowerPoint Presentation</vt:lpstr>
      <vt:lpstr>Current Use of Family Planning</vt:lpstr>
      <vt:lpstr>Use of Modern Methods by Residence</vt:lpstr>
      <vt:lpstr>Use of Modern Methods by Wealth</vt:lpstr>
      <vt:lpstr>Use of Modern Methods by Region</vt:lpstr>
      <vt:lpstr>Trends in Use of Family Planning</vt:lpstr>
      <vt:lpstr>Use of Modern Methods  Regional Comparison</vt:lpstr>
      <vt:lpstr>PowerPoint Presentation</vt:lpstr>
      <vt:lpstr>Source of Modern Methods</vt:lpstr>
      <vt:lpstr>Informed Choice</vt:lpstr>
      <vt:lpstr>PowerPoint Presentation</vt:lpstr>
      <vt:lpstr>Unmet Need, Met Need, and Total Demand</vt:lpstr>
      <vt:lpstr>Demand Satisfied for Family Planning</vt:lpstr>
      <vt:lpstr>Trends in Demand for Family Planning</vt:lpstr>
      <vt:lpstr>PowerPoint Presentation</vt:lpstr>
      <vt:lpstr>Future Use of Family Planning</vt:lpstr>
      <vt:lpstr>Source of Family Planning Messages</vt:lpstr>
      <vt:lpstr>Contact of Nonusers with  Family Planning Providers</vt:lpstr>
      <vt:lpstr>Key Findings</vt:lpstr>
      <vt:lpstr>PowerPoint Presentation</vt:lpstr>
      <vt:lpstr>Childhood Mortality Estimates</vt:lpstr>
      <vt:lpstr>Childhood Mortality Rates</vt:lpstr>
      <vt:lpstr>Childhood Morality by Residence</vt:lpstr>
      <vt:lpstr>Childhood Mortality by Wealth</vt:lpstr>
      <vt:lpstr>Under-5 Mortality by Region</vt:lpstr>
      <vt:lpstr>Trends in Childhood Mortality</vt:lpstr>
      <vt:lpstr>Maternal Factors Associated with High Risk of Childhood Mortality</vt:lpstr>
      <vt:lpstr>Childhood Mortality  by Previous Birth Interval</vt:lpstr>
      <vt:lpstr>Childhood Mortality by Mother’s Age</vt:lpstr>
      <vt:lpstr>Childhood Mortality by Birth Order</vt:lpstr>
      <vt:lpstr>Key Findings</vt:lpstr>
      <vt:lpstr>PowerPoint Presentation</vt:lpstr>
      <vt:lpstr>PowerPoint Presentation</vt:lpstr>
      <vt:lpstr>Antenatal Care (ANC) by Provider</vt:lpstr>
      <vt:lpstr>Timing and Number of ANC Visits by Residence</vt:lpstr>
      <vt:lpstr>Trends in ANC Coverage</vt:lpstr>
      <vt:lpstr>Components of ANC</vt:lpstr>
      <vt:lpstr>Tetanus Toxoid Vaccination</vt:lpstr>
      <vt:lpstr>PowerPoint Presentation</vt:lpstr>
      <vt:lpstr>Place of Delivery</vt:lpstr>
      <vt:lpstr>Assistance during Delivery</vt:lpstr>
      <vt:lpstr>Trends in Delivery Services</vt:lpstr>
      <vt:lpstr>Postnatal Care (PNC) for Mothers and Newborns by Place of Delivery</vt:lpstr>
      <vt:lpstr>PowerPoint Presentation</vt:lpstr>
      <vt:lpstr>Problems in Accessing Health Care</vt:lpstr>
      <vt:lpstr>Key Findings</vt:lpstr>
      <vt:lpstr>PowerPoint Presentation</vt:lpstr>
      <vt:lpstr>PowerPoint Presentation</vt:lpstr>
      <vt:lpstr>Basic Vaccinations</vt:lpstr>
      <vt:lpstr>Basic Childhood Vaccinations</vt:lpstr>
      <vt:lpstr>Basic Vaccination Coverage by Wealth</vt:lpstr>
      <vt:lpstr>Basic Vaccination Coverage by Region</vt:lpstr>
      <vt:lpstr>Trends in Basic Vaccination Coverage</vt:lpstr>
      <vt:lpstr>Age Appropriate Vaccinations</vt:lpstr>
      <vt:lpstr>Age Appropriate Vaccinations</vt:lpstr>
      <vt:lpstr>PowerPoint Presentation</vt:lpstr>
      <vt:lpstr>Prevalence and Treatment  of Childhood Illness</vt:lpstr>
      <vt:lpstr>Diarrhea Prevalence by Age</vt:lpstr>
      <vt:lpstr>Diarrhea Treatment</vt:lpstr>
      <vt:lpstr>Feeding Practices during Diarrhea: Liquids Offered</vt:lpstr>
      <vt:lpstr>Feeding Practices during Diarrhea: Foods Offered</vt:lpstr>
      <vt:lpstr>Key Findings</vt:lpstr>
      <vt:lpstr>PowerPoint Presentation</vt:lpstr>
      <vt:lpstr>PowerPoint Presentation</vt:lpstr>
      <vt:lpstr>Early Breastfeeding</vt:lpstr>
      <vt:lpstr>Prelacteal Feeding by Wealth</vt:lpstr>
      <vt:lpstr>Infant Feeding Practices</vt:lpstr>
      <vt:lpstr>Median Duration of Breastfeeding  by Wealth</vt:lpstr>
      <vt:lpstr>PowerPoint Presentation</vt:lpstr>
      <vt:lpstr>Micronutrients for Children by Residence</vt:lpstr>
      <vt:lpstr>Iron Tablets with Folic Acid by Residence</vt:lpstr>
      <vt:lpstr>Micronutrients for Pregnant Women</vt:lpstr>
      <vt:lpstr>Key Findings</vt:lpstr>
      <vt:lpstr>PowerPoint Presentation</vt:lpstr>
      <vt:lpstr>PowerPoint Presentation</vt:lpstr>
      <vt:lpstr>Knowledge of HIV Prevention Methods</vt:lpstr>
      <vt:lpstr>Beliefs about HIV/AIDS</vt:lpstr>
      <vt:lpstr>Knowledge of Mother-to-child Transmission of HIV</vt:lpstr>
      <vt:lpstr>Discriminatory Attitudes toward  People Living with HIV</vt:lpstr>
      <vt:lpstr>Multiple Sexual Partners</vt:lpstr>
      <vt:lpstr>PowerPoint Presentation</vt:lpstr>
      <vt:lpstr>Knowledge of Where to Get an HIV Test  by Wealth</vt:lpstr>
      <vt:lpstr>HIV Testing</vt:lpstr>
      <vt:lpstr>PowerPoint Presentation</vt:lpstr>
      <vt:lpstr>Comprehensive Knowledge of HIV among Youth by Residence</vt:lpstr>
      <vt:lpstr>Age at First Sexual Intercourse  among Youth</vt:lpstr>
      <vt:lpstr>Recent HIV Testing among Youth  by Residence</vt:lpstr>
      <vt:lpstr>Key Findings</vt:lpstr>
      <vt:lpstr>PowerPoint Presentation</vt:lpstr>
      <vt:lpstr>PowerPoint Presentation</vt:lpstr>
      <vt:lpstr>PhilHealth Coverage by Residence</vt:lpstr>
      <vt:lpstr>Trends in PhilHealth Coverage</vt:lpstr>
      <vt:lpstr>PowerPoint Presentation</vt:lpstr>
      <vt:lpstr>Treatment-seeking Behavior</vt:lpstr>
      <vt:lpstr>Reason for Seeking Health Care</vt:lpstr>
      <vt:lpstr>In-patient Hospital Care</vt:lpstr>
      <vt:lpstr>Average Costs of Care</vt:lpstr>
      <vt:lpstr>Key Findings</vt:lpstr>
      <vt:lpstr>PowerPoint Presentation</vt:lpstr>
      <vt:lpstr>PowerPoint Presentation</vt:lpstr>
      <vt:lpstr>Employment by Age</vt:lpstr>
      <vt:lpstr>Type of Payment</vt:lpstr>
      <vt:lpstr>Control over Women’s Earnings</vt:lpstr>
      <vt:lpstr>Comparing Women’s and  their Partners’ Earnings</vt:lpstr>
      <vt:lpstr>PowerPoint Presentation</vt:lpstr>
      <vt:lpstr>Ownership of House and Land</vt:lpstr>
      <vt:lpstr>Ownership and Use of Bank Accounts  and Mobile Phones</vt:lpstr>
      <vt:lpstr>PowerPoint Presentation</vt:lpstr>
      <vt:lpstr>Women’s Participation in Decision Making</vt:lpstr>
      <vt:lpstr>Trends in Women’s Participation in Decision Making</vt:lpstr>
      <vt:lpstr>PowerPoint Presentation</vt:lpstr>
      <vt:lpstr>Attitudes toward Wife Beating</vt:lpstr>
      <vt:lpstr>Key Findings</vt:lpstr>
      <vt:lpstr>PowerPoint Presentation</vt:lpstr>
      <vt:lpstr>Experience of Physical Violence</vt:lpstr>
      <vt:lpstr>Perpetrators of Physical Violence</vt:lpstr>
      <vt:lpstr>Experience of Sexual Violence</vt:lpstr>
      <vt:lpstr>Perpetrators of Sexual Violence</vt:lpstr>
      <vt:lpstr>Violence during Pregnancy by Marital Status</vt:lpstr>
      <vt:lpstr>Marital Control by Husbands</vt:lpstr>
      <vt:lpstr>Spousal Violence</vt:lpstr>
      <vt:lpstr>Spousal Violence by Marital Status</vt:lpstr>
      <vt:lpstr>Trends in Spousal Violence</vt:lpstr>
      <vt:lpstr>Help Seeking Behavior</vt:lpstr>
      <vt:lpstr>Key Findings</vt:lpstr>
    </vt:vector>
  </TitlesOfParts>
  <Company>ICFI</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Intro and Methodology_American English</dc:title>
  <dc:creator>Zweimueller, Sally</dc:creator>
  <cp:lastModifiedBy>Zweimueller, Sally</cp:lastModifiedBy>
  <cp:revision>106</cp:revision>
  <dcterms:created xsi:type="dcterms:W3CDTF">2017-05-18T16:43:03Z</dcterms:created>
  <dcterms:modified xsi:type="dcterms:W3CDTF">2018-09-27T17:13:46Z</dcterms:modified>
</cp:coreProperties>
</file>